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ink/ink6148.xml" ContentType="application/inkml+xml"/>
  <Override PartName="/ppt/ink/ink6149.xml" ContentType="application/inkml+xml"/>
  <Override PartName="/ppt/ink/ink6150.xml" ContentType="application/inkml+xml"/>
  <Override PartName="/ppt/ink/ink6151.xml" ContentType="application/inkml+xml"/>
  <Override PartName="/ppt/ink/ink6152.xml" ContentType="application/inkml+xml"/>
  <Override PartName="/ppt/ink/ink6153.xml" ContentType="application/inkml+xml"/>
  <Override PartName="/ppt/ink/ink6154.xml" ContentType="application/inkml+xml"/>
  <Override PartName="/ppt/ink/ink6155.xml" ContentType="application/inkml+xml"/>
  <Override PartName="/ppt/ink/ink6156.xml" ContentType="application/inkml+xml"/>
  <Override PartName="/ppt/ink/ink6157.xml" ContentType="application/inkml+xml"/>
  <Override PartName="/ppt/ink/ink6158.xml" ContentType="application/inkml+xml"/>
  <Override PartName="/ppt/ink/ink6159.xml" ContentType="application/inkml+xml"/>
  <Override PartName="/ppt/ink/ink6160.xml" ContentType="application/inkml+xml"/>
  <Override PartName="/ppt/ink/ink6161.xml" ContentType="application/inkml+xml"/>
  <Override PartName="/ppt/ink/ink6162.xml" ContentType="application/inkml+xml"/>
  <Override PartName="/ppt/ink/ink6163.xml" ContentType="application/inkml+xml"/>
  <Override PartName="/ppt/ink/ink6164.xml" ContentType="application/inkml+xml"/>
  <Override PartName="/ppt/ink/ink6165.xml" ContentType="application/inkml+xml"/>
  <Override PartName="/ppt/ink/ink6166.xml" ContentType="application/inkml+xml"/>
  <Override PartName="/ppt/ink/ink6167.xml" ContentType="application/inkml+xml"/>
  <Override PartName="/ppt/ink/ink6168.xml" ContentType="application/inkml+xml"/>
  <Override PartName="/ppt/ink/ink6169.xml" ContentType="application/inkml+xml"/>
  <Override PartName="/ppt/ink/ink6170.xml" ContentType="application/inkml+xml"/>
  <Override PartName="/ppt/ink/ink6171.xml" ContentType="application/inkml+xml"/>
  <Override PartName="/ppt/ink/ink6172.xml" ContentType="application/inkml+xml"/>
  <Override PartName="/ppt/ink/ink6173.xml" ContentType="application/inkml+xml"/>
  <Override PartName="/ppt/ink/ink6174.xml" ContentType="application/inkml+xml"/>
  <Override PartName="/ppt/ink/ink6175.xml" ContentType="application/inkml+xml"/>
  <Override PartName="/ppt/ink/ink6176.xml" ContentType="application/inkml+xml"/>
  <Override PartName="/ppt/ink/ink6177.xml" ContentType="application/inkml+xml"/>
  <Override PartName="/ppt/ink/ink6178.xml" ContentType="application/inkml+xml"/>
  <Override PartName="/ppt/ink/ink6179.xml" ContentType="application/inkml+xml"/>
  <Override PartName="/ppt/ink/ink6180.xml" ContentType="application/inkml+xml"/>
  <Override PartName="/ppt/ink/ink6181.xml" ContentType="application/inkml+xml"/>
  <Override PartName="/ppt/ink/ink6182.xml" ContentType="application/inkml+xml"/>
  <Override PartName="/ppt/ink/ink6183.xml" ContentType="application/inkml+xml"/>
  <Override PartName="/ppt/ink/ink6184.xml" ContentType="application/inkml+xml"/>
  <Override PartName="/ppt/ink/ink6185.xml" ContentType="application/inkml+xml"/>
  <Override PartName="/ppt/ink/ink6186.xml" ContentType="application/inkml+xml"/>
  <Override PartName="/ppt/ink/ink6187.xml" ContentType="application/inkml+xml"/>
  <Override PartName="/ppt/ink/ink6188.xml" ContentType="application/inkml+xml"/>
  <Override PartName="/ppt/ink/ink6189.xml" ContentType="application/inkml+xml"/>
  <Override PartName="/ppt/ink/ink6190.xml" ContentType="application/inkml+xml"/>
  <Override PartName="/ppt/ink/ink6191.xml" ContentType="application/inkml+xml"/>
  <Override PartName="/ppt/ink/ink6192.xml" ContentType="application/inkml+xml"/>
  <Override PartName="/ppt/ink/ink6193.xml" ContentType="application/inkml+xml"/>
  <Override PartName="/ppt/ink/ink6194.xml" ContentType="application/inkml+xml"/>
  <Override PartName="/ppt/ink/ink6195.xml" ContentType="application/inkml+xml"/>
  <Override PartName="/ppt/ink/ink6196.xml" ContentType="application/inkml+xml"/>
  <Override PartName="/ppt/ink/ink6197.xml" ContentType="application/inkml+xml"/>
  <Override PartName="/ppt/ink/ink6198.xml" ContentType="application/inkml+xml"/>
  <Override PartName="/ppt/ink/ink6199.xml" ContentType="application/inkml+xml"/>
  <Override PartName="/ppt/ink/ink6200.xml" ContentType="application/inkml+xml"/>
  <Override PartName="/ppt/ink/ink6201.xml" ContentType="application/inkml+xml"/>
  <Override PartName="/ppt/ink/ink6202.xml" ContentType="application/inkml+xml"/>
  <Override PartName="/ppt/ink/ink6203.xml" ContentType="application/inkml+xml"/>
  <Override PartName="/ppt/ink/ink6204.xml" ContentType="application/inkml+xml"/>
  <Override PartName="/ppt/ink/ink6205.xml" ContentType="application/inkml+xml"/>
  <Override PartName="/ppt/ink/ink6206.xml" ContentType="application/inkml+xml"/>
  <Override PartName="/ppt/ink/ink6207.xml" ContentType="application/inkml+xml"/>
  <Override PartName="/ppt/ink/ink6208.xml" ContentType="application/inkml+xml"/>
  <Override PartName="/ppt/ink/ink6209.xml" ContentType="application/inkml+xml"/>
  <Override PartName="/ppt/ink/ink6210.xml" ContentType="application/inkml+xml"/>
  <Override PartName="/ppt/ink/ink6211.xml" ContentType="application/inkml+xml"/>
  <Override PartName="/ppt/ink/ink6212.xml" ContentType="application/inkml+xml"/>
  <Override PartName="/ppt/ink/ink6213.xml" ContentType="application/inkml+xml"/>
  <Override PartName="/ppt/ink/ink6214.xml" ContentType="application/inkml+xml"/>
  <Override PartName="/ppt/ink/ink6215.xml" ContentType="application/inkml+xml"/>
  <Override PartName="/ppt/ink/ink6216.xml" ContentType="application/inkml+xml"/>
  <Override PartName="/ppt/ink/ink6217.xml" ContentType="application/inkml+xml"/>
  <Override PartName="/ppt/ink/ink6218.xml" ContentType="application/inkml+xml"/>
  <Override PartName="/ppt/ink/ink6219.xml" ContentType="application/inkml+xml"/>
  <Override PartName="/ppt/ink/ink6220.xml" ContentType="application/inkml+xml"/>
  <Override PartName="/ppt/ink/ink6221.xml" ContentType="application/inkml+xml"/>
  <Override PartName="/ppt/ink/ink6222.xml" ContentType="application/inkml+xml"/>
  <Override PartName="/ppt/ink/ink6223.xml" ContentType="application/inkml+xml"/>
  <Override PartName="/ppt/ink/ink6224.xml" ContentType="application/inkml+xml"/>
  <Override PartName="/ppt/ink/ink6225.xml" ContentType="application/inkml+xml"/>
  <Override PartName="/ppt/ink/ink6226.xml" ContentType="application/inkml+xml"/>
  <Override PartName="/ppt/ink/ink6227.xml" ContentType="application/inkml+xml"/>
  <Override PartName="/ppt/ink/ink6228.xml" ContentType="application/inkml+xml"/>
  <Override PartName="/ppt/ink/ink6229.xml" ContentType="application/inkml+xml"/>
  <Override PartName="/ppt/ink/ink6230.xml" ContentType="application/inkml+xml"/>
  <Override PartName="/ppt/ink/ink6231.xml" ContentType="application/inkml+xml"/>
  <Override PartName="/ppt/ink/ink6232.xml" ContentType="application/inkml+xml"/>
  <Override PartName="/ppt/ink/ink6233.xml" ContentType="application/inkml+xml"/>
  <Override PartName="/ppt/ink/ink6234.xml" ContentType="application/inkml+xml"/>
  <Override PartName="/ppt/ink/ink6235.xml" ContentType="application/inkml+xml"/>
  <Override PartName="/ppt/ink/ink6236.xml" ContentType="application/inkml+xml"/>
  <Override PartName="/ppt/ink/ink6237.xml" ContentType="application/inkml+xml"/>
  <Override PartName="/ppt/ink/ink6238.xml" ContentType="application/inkml+xml"/>
  <Override PartName="/ppt/ink/ink6239.xml" ContentType="application/inkml+xml"/>
  <Override PartName="/ppt/ink/ink6240.xml" ContentType="application/inkml+xml"/>
  <Override PartName="/ppt/ink/ink6241.xml" ContentType="application/inkml+xml"/>
  <Override PartName="/ppt/ink/ink6242.xml" ContentType="application/inkml+xml"/>
  <Override PartName="/ppt/ink/ink6243.xml" ContentType="application/inkml+xml"/>
  <Override PartName="/ppt/ink/ink6244.xml" ContentType="application/inkml+xml"/>
  <Override PartName="/ppt/ink/ink6245.xml" ContentType="application/inkml+xml"/>
  <Override PartName="/ppt/ink/ink6246.xml" ContentType="application/inkml+xml"/>
  <Override PartName="/ppt/ink/ink6247.xml" ContentType="application/inkml+xml"/>
  <Override PartName="/ppt/ink/ink6248.xml" ContentType="application/inkml+xml"/>
  <Override PartName="/ppt/ink/ink6249.xml" ContentType="application/inkml+xml"/>
  <Override PartName="/ppt/ink/ink6250.xml" ContentType="application/inkml+xml"/>
  <Override PartName="/ppt/ink/ink6251.xml" ContentType="application/inkml+xml"/>
  <Override PartName="/ppt/ink/ink6252.xml" ContentType="application/inkml+xml"/>
  <Override PartName="/ppt/ink/ink6253.xml" ContentType="application/inkml+xml"/>
  <Override PartName="/ppt/ink/ink6254.xml" ContentType="application/inkml+xml"/>
  <Override PartName="/ppt/ink/ink6255.xml" ContentType="application/inkml+xml"/>
  <Override PartName="/ppt/ink/ink6256.xml" ContentType="application/inkml+xml"/>
  <Override PartName="/ppt/ink/ink6257.xml" ContentType="application/inkml+xml"/>
  <Override PartName="/ppt/ink/ink6258.xml" ContentType="application/inkml+xml"/>
  <Override PartName="/ppt/ink/ink6259.xml" ContentType="application/inkml+xml"/>
  <Override PartName="/ppt/ink/ink6260.xml" ContentType="application/inkml+xml"/>
  <Override PartName="/ppt/ink/ink6261.xml" ContentType="application/inkml+xml"/>
  <Override PartName="/ppt/ink/ink6262.xml" ContentType="application/inkml+xml"/>
  <Override PartName="/ppt/ink/ink6263.xml" ContentType="application/inkml+xml"/>
  <Override PartName="/ppt/ink/ink6264.xml" ContentType="application/inkml+xml"/>
  <Override PartName="/ppt/ink/ink6265.xml" ContentType="application/inkml+xml"/>
  <Override PartName="/ppt/ink/ink6266.xml" ContentType="application/inkml+xml"/>
  <Override PartName="/ppt/ink/ink6267.xml" ContentType="application/inkml+xml"/>
  <Override PartName="/ppt/ink/ink6268.xml" ContentType="application/inkml+xml"/>
  <Override PartName="/ppt/ink/ink6269.xml" ContentType="application/inkml+xml"/>
  <Override PartName="/ppt/ink/ink6270.xml" ContentType="application/inkml+xml"/>
  <Override PartName="/ppt/ink/ink6271.xml" ContentType="application/inkml+xml"/>
  <Override PartName="/ppt/ink/ink6272.xml" ContentType="application/inkml+xml"/>
  <Override PartName="/ppt/ink/ink6273.xml" ContentType="application/inkml+xml"/>
  <Override PartName="/ppt/ink/ink6274.xml" ContentType="application/inkml+xml"/>
  <Override PartName="/ppt/ink/ink6275.xml" ContentType="application/inkml+xml"/>
  <Override PartName="/ppt/ink/ink6276.xml" ContentType="application/inkml+xml"/>
  <Override PartName="/ppt/ink/ink6277.xml" ContentType="application/inkml+xml"/>
  <Override PartName="/ppt/ink/ink6278.xml" ContentType="application/inkml+xml"/>
  <Override PartName="/ppt/ink/ink6279.xml" ContentType="application/inkml+xml"/>
  <Override PartName="/ppt/ink/ink6280.xml" ContentType="application/inkml+xml"/>
  <Override PartName="/ppt/ink/ink6281.xml" ContentType="application/inkml+xml"/>
  <Override PartName="/ppt/ink/ink6282.xml" ContentType="application/inkml+xml"/>
  <Override PartName="/ppt/ink/ink6283.xml" ContentType="application/inkml+xml"/>
  <Override PartName="/ppt/ink/ink6284.xml" ContentType="application/inkml+xml"/>
  <Override PartName="/ppt/ink/ink6285.xml" ContentType="application/inkml+xml"/>
  <Override PartName="/ppt/ink/ink6286.xml" ContentType="application/inkml+xml"/>
  <Override PartName="/ppt/ink/ink6287.xml" ContentType="application/inkml+xml"/>
  <Override PartName="/ppt/ink/ink6288.xml" ContentType="application/inkml+xml"/>
  <Override PartName="/ppt/ink/ink6289.xml" ContentType="application/inkml+xml"/>
  <Override PartName="/ppt/ink/ink6290.xml" ContentType="application/inkml+xml"/>
  <Override PartName="/ppt/ink/ink6291.xml" ContentType="application/inkml+xml"/>
  <Override PartName="/ppt/ink/ink6292.xml" ContentType="application/inkml+xml"/>
  <Override PartName="/ppt/ink/ink6293.xml" ContentType="application/inkml+xml"/>
  <Override PartName="/ppt/ink/ink6294.xml" ContentType="application/inkml+xml"/>
  <Override PartName="/ppt/ink/ink6295.xml" ContentType="application/inkml+xml"/>
  <Override PartName="/ppt/ink/ink6296.xml" ContentType="application/inkml+xml"/>
  <Override PartName="/ppt/ink/ink6297.xml" ContentType="application/inkml+xml"/>
  <Override PartName="/ppt/ink/ink6298.xml" ContentType="application/inkml+xml"/>
  <Override PartName="/ppt/ink/ink6299.xml" ContentType="application/inkml+xml"/>
  <Override PartName="/ppt/ink/ink6300.xml" ContentType="application/inkml+xml"/>
  <Override PartName="/ppt/ink/ink6301.xml" ContentType="application/inkml+xml"/>
  <Override PartName="/ppt/ink/ink6302.xml" ContentType="application/inkml+xml"/>
  <Override PartName="/ppt/ink/ink6303.xml" ContentType="application/inkml+xml"/>
  <Override PartName="/ppt/ink/ink6304.xml" ContentType="application/inkml+xml"/>
  <Override PartName="/ppt/ink/ink6305.xml" ContentType="application/inkml+xml"/>
  <Override PartName="/ppt/ink/ink6306.xml" ContentType="application/inkml+xml"/>
  <Override PartName="/ppt/ink/ink6307.xml" ContentType="application/inkml+xml"/>
  <Override PartName="/ppt/ink/ink6308.xml" ContentType="application/inkml+xml"/>
  <Override PartName="/ppt/ink/ink6309.xml" ContentType="application/inkml+xml"/>
  <Override PartName="/ppt/ink/ink6310.xml" ContentType="application/inkml+xml"/>
  <Override PartName="/ppt/ink/ink6311.xml" ContentType="application/inkml+xml"/>
  <Override PartName="/ppt/ink/ink6312.xml" ContentType="application/inkml+xml"/>
  <Override PartName="/ppt/ink/ink6313.xml" ContentType="application/inkml+xml"/>
  <Override PartName="/ppt/ink/ink6314.xml" ContentType="application/inkml+xml"/>
  <Override PartName="/ppt/ink/ink6315.xml" ContentType="application/inkml+xml"/>
  <Override PartName="/ppt/ink/ink6316.xml" ContentType="application/inkml+xml"/>
  <Override PartName="/ppt/ink/ink6317.xml" ContentType="application/inkml+xml"/>
  <Override PartName="/ppt/ink/ink6318.xml" ContentType="application/inkml+xml"/>
  <Override PartName="/ppt/ink/ink6319.xml" ContentType="application/inkml+xml"/>
  <Override PartName="/ppt/ink/ink6320.xml" ContentType="application/inkml+xml"/>
  <Override PartName="/ppt/ink/ink6321.xml" ContentType="application/inkml+xml"/>
  <Override PartName="/ppt/ink/ink6322.xml" ContentType="application/inkml+xml"/>
  <Override PartName="/ppt/ink/ink6323.xml" ContentType="application/inkml+xml"/>
  <Override PartName="/ppt/ink/ink6324.xml" ContentType="application/inkml+xml"/>
  <Override PartName="/ppt/ink/ink6325.xml" ContentType="application/inkml+xml"/>
  <Override PartName="/ppt/ink/ink6326.xml" ContentType="application/inkml+xml"/>
  <Override PartName="/ppt/ink/ink6327.xml" ContentType="application/inkml+xml"/>
  <Override PartName="/ppt/ink/ink6328.xml" ContentType="application/inkml+xml"/>
  <Override PartName="/ppt/ink/ink6329.xml" ContentType="application/inkml+xml"/>
  <Override PartName="/ppt/ink/ink6330.xml" ContentType="application/inkml+xml"/>
  <Override PartName="/ppt/ink/ink6331.xml" ContentType="application/inkml+xml"/>
  <Override PartName="/ppt/ink/ink6332.xml" ContentType="application/inkml+xml"/>
  <Override PartName="/ppt/ink/ink6333.xml" ContentType="application/inkml+xml"/>
  <Override PartName="/ppt/ink/ink6334.xml" ContentType="application/inkml+xml"/>
  <Override PartName="/ppt/ink/ink6335.xml" ContentType="application/inkml+xml"/>
  <Override PartName="/ppt/ink/ink6336.xml" ContentType="application/inkml+xml"/>
  <Override PartName="/ppt/ink/ink6337.xml" ContentType="application/inkml+xml"/>
  <Override PartName="/ppt/ink/ink6338.xml" ContentType="application/inkml+xml"/>
  <Override PartName="/ppt/ink/ink6339.xml" ContentType="application/inkml+xml"/>
  <Override PartName="/ppt/ink/ink6340.xml" ContentType="application/inkml+xml"/>
  <Override PartName="/ppt/ink/ink6341.xml" ContentType="application/inkml+xml"/>
  <Override PartName="/ppt/ink/ink6342.xml" ContentType="application/inkml+xml"/>
  <Override PartName="/ppt/ink/ink6343.xml" ContentType="application/inkml+xml"/>
  <Override PartName="/ppt/ink/ink6344.xml" ContentType="application/inkml+xml"/>
  <Override PartName="/ppt/ink/ink6345.xml" ContentType="application/inkml+xml"/>
  <Override PartName="/ppt/ink/ink6346.xml" ContentType="application/inkml+xml"/>
  <Override PartName="/ppt/ink/ink6347.xml" ContentType="application/inkml+xml"/>
  <Override PartName="/ppt/ink/ink6348.xml" ContentType="application/inkml+xml"/>
  <Override PartName="/ppt/ink/ink6349.xml" ContentType="application/inkml+xml"/>
  <Override PartName="/ppt/ink/ink6350.xml" ContentType="application/inkml+xml"/>
  <Override PartName="/ppt/ink/ink6351.xml" ContentType="application/inkml+xml"/>
  <Override PartName="/ppt/ink/ink6352.xml" ContentType="application/inkml+xml"/>
  <Override PartName="/ppt/ink/ink6353.xml" ContentType="application/inkml+xml"/>
  <Override PartName="/ppt/ink/ink6354.xml" ContentType="application/inkml+xml"/>
  <Override PartName="/ppt/ink/ink6355.xml" ContentType="application/inkml+xml"/>
  <Override PartName="/ppt/ink/ink6356.xml" ContentType="application/inkml+xml"/>
  <Override PartName="/ppt/ink/ink6357.xml" ContentType="application/inkml+xml"/>
  <Override PartName="/ppt/ink/ink6358.xml" ContentType="application/inkml+xml"/>
  <Override PartName="/ppt/ink/ink6359.xml" ContentType="application/inkml+xml"/>
  <Override PartName="/ppt/ink/ink6360.xml" ContentType="application/inkml+xml"/>
  <Override PartName="/ppt/ink/ink6361.xml" ContentType="application/inkml+xml"/>
  <Override PartName="/ppt/ink/ink6362.xml" ContentType="application/inkml+xml"/>
  <Override PartName="/ppt/ink/ink6363.xml" ContentType="application/inkml+xml"/>
  <Override PartName="/ppt/ink/ink6364.xml" ContentType="application/inkml+xml"/>
  <Override PartName="/ppt/ink/ink6365.xml" ContentType="application/inkml+xml"/>
  <Override PartName="/ppt/ink/ink6366.xml" ContentType="application/inkml+xml"/>
  <Override PartName="/ppt/ink/ink6367.xml" ContentType="application/inkml+xml"/>
  <Override PartName="/ppt/ink/ink6368.xml" ContentType="application/inkml+xml"/>
  <Override PartName="/ppt/ink/ink6369.xml" ContentType="application/inkml+xml"/>
  <Override PartName="/ppt/ink/ink6370.xml" ContentType="application/inkml+xml"/>
  <Override PartName="/ppt/ink/ink6371.xml" ContentType="application/inkml+xml"/>
  <Override PartName="/ppt/ink/ink6372.xml" ContentType="application/inkml+xml"/>
  <Override PartName="/ppt/ink/ink6373.xml" ContentType="application/inkml+xml"/>
  <Override PartName="/ppt/ink/ink6374.xml" ContentType="application/inkml+xml"/>
  <Override PartName="/ppt/ink/ink6375.xml" ContentType="application/inkml+xml"/>
  <Override PartName="/ppt/ink/ink6376.xml" ContentType="application/inkml+xml"/>
  <Override PartName="/ppt/ink/ink6377.xml" ContentType="application/inkml+xml"/>
  <Override PartName="/ppt/ink/ink6378.xml" ContentType="application/inkml+xml"/>
  <Override PartName="/ppt/ink/ink6379.xml" ContentType="application/inkml+xml"/>
  <Override PartName="/ppt/ink/ink6380.xml" ContentType="application/inkml+xml"/>
  <Override PartName="/ppt/ink/ink6381.xml" ContentType="application/inkml+xml"/>
  <Override PartName="/ppt/ink/ink6382.xml" ContentType="application/inkml+xml"/>
  <Override PartName="/ppt/ink/ink6383.xml" ContentType="application/inkml+xml"/>
  <Override PartName="/ppt/ink/ink6384.xml" ContentType="application/inkml+xml"/>
  <Override PartName="/ppt/ink/ink6385.xml" ContentType="application/inkml+xml"/>
  <Override PartName="/ppt/ink/ink6386.xml" ContentType="application/inkml+xml"/>
  <Override PartName="/ppt/ink/ink6387.xml" ContentType="application/inkml+xml"/>
  <Override PartName="/ppt/ink/ink6388.xml" ContentType="application/inkml+xml"/>
  <Override PartName="/ppt/ink/ink6389.xml" ContentType="application/inkml+xml"/>
  <Override PartName="/ppt/ink/ink6390.xml" ContentType="application/inkml+xml"/>
  <Override PartName="/ppt/ink/ink6391.xml" ContentType="application/inkml+xml"/>
  <Override PartName="/ppt/ink/ink6392.xml" ContentType="application/inkml+xml"/>
  <Override PartName="/ppt/ink/ink6393.xml" ContentType="application/inkml+xml"/>
  <Override PartName="/ppt/ink/ink6394.xml" ContentType="application/inkml+xml"/>
  <Override PartName="/ppt/ink/ink6395.xml" ContentType="application/inkml+xml"/>
  <Override PartName="/ppt/ink/ink6396.xml" ContentType="application/inkml+xml"/>
  <Override PartName="/ppt/ink/ink6397.xml" ContentType="application/inkml+xml"/>
  <Override PartName="/ppt/ink/ink6398.xml" ContentType="application/inkml+xml"/>
  <Override PartName="/ppt/ink/ink6399.xml" ContentType="application/inkml+xml"/>
  <Override PartName="/ppt/ink/ink6400.xml" ContentType="application/inkml+xml"/>
  <Override PartName="/ppt/ink/ink6401.xml" ContentType="application/inkml+xml"/>
  <Override PartName="/ppt/ink/ink6402.xml" ContentType="application/inkml+xml"/>
  <Override PartName="/ppt/ink/ink6403.xml" ContentType="application/inkml+xml"/>
  <Override PartName="/ppt/ink/ink6404.xml" ContentType="application/inkml+xml"/>
  <Override PartName="/ppt/ink/ink6405.xml" ContentType="application/inkml+xml"/>
  <Override PartName="/ppt/ink/ink6406.xml" ContentType="application/inkml+xml"/>
  <Override PartName="/ppt/ink/ink6407.xml" ContentType="application/inkml+xml"/>
  <Override PartName="/ppt/ink/ink6408.xml" ContentType="application/inkml+xml"/>
  <Override PartName="/ppt/ink/ink6409.xml" ContentType="application/inkml+xml"/>
  <Override PartName="/ppt/ink/ink6410.xml" ContentType="application/inkml+xml"/>
  <Override PartName="/ppt/ink/ink6411.xml" ContentType="application/inkml+xml"/>
  <Override PartName="/ppt/ink/ink6412.xml" ContentType="application/inkml+xml"/>
  <Override PartName="/ppt/ink/ink6413.xml" ContentType="application/inkml+xml"/>
  <Override PartName="/ppt/ink/ink6414.xml" ContentType="application/inkml+xml"/>
  <Override PartName="/ppt/ink/ink6415.xml" ContentType="application/inkml+xml"/>
  <Override PartName="/ppt/ink/ink6416.xml" ContentType="application/inkml+xml"/>
  <Override PartName="/ppt/ink/ink6417.xml" ContentType="application/inkml+xml"/>
  <Override PartName="/ppt/ink/ink6418.xml" ContentType="application/inkml+xml"/>
  <Override PartName="/ppt/ink/ink6419.xml" ContentType="application/inkml+xml"/>
  <Override PartName="/ppt/ink/ink6420.xml" ContentType="application/inkml+xml"/>
  <Override PartName="/ppt/ink/ink6421.xml" ContentType="application/inkml+xml"/>
  <Override PartName="/ppt/ink/ink6422.xml" ContentType="application/inkml+xml"/>
  <Override PartName="/ppt/ink/ink6423.xml" ContentType="application/inkml+xml"/>
  <Override PartName="/ppt/ink/ink6424.xml" ContentType="application/inkml+xml"/>
  <Override PartName="/ppt/ink/ink6425.xml" ContentType="application/inkml+xml"/>
  <Override PartName="/ppt/ink/ink6426.xml" ContentType="application/inkml+xml"/>
  <Override PartName="/ppt/ink/ink6427.xml" ContentType="application/inkml+xml"/>
  <Override PartName="/ppt/ink/ink6428.xml" ContentType="application/inkml+xml"/>
  <Override PartName="/ppt/ink/ink6429.xml" ContentType="application/inkml+xml"/>
  <Override PartName="/ppt/ink/ink6430.xml" ContentType="application/inkml+xml"/>
  <Override PartName="/ppt/ink/ink6431.xml" ContentType="application/inkml+xml"/>
  <Override PartName="/ppt/ink/ink6432.xml" ContentType="application/inkml+xml"/>
  <Override PartName="/ppt/ink/ink6433.xml" ContentType="application/inkml+xml"/>
  <Override PartName="/ppt/ink/ink6434.xml" ContentType="application/inkml+xml"/>
  <Override PartName="/ppt/ink/ink6435.xml" ContentType="application/inkml+xml"/>
  <Override PartName="/ppt/ink/ink6436.xml" ContentType="application/inkml+xml"/>
  <Override PartName="/ppt/ink/ink6437.xml" ContentType="application/inkml+xml"/>
  <Override PartName="/ppt/ink/ink6438.xml" ContentType="application/inkml+xml"/>
  <Override PartName="/ppt/ink/ink6439.xml" ContentType="application/inkml+xml"/>
  <Override PartName="/ppt/ink/ink6440.xml" ContentType="application/inkml+xml"/>
  <Override PartName="/ppt/ink/ink6441.xml" ContentType="application/inkml+xml"/>
  <Override PartName="/ppt/ink/ink6442.xml" ContentType="application/inkml+xml"/>
  <Override PartName="/ppt/ink/ink6443.xml" ContentType="application/inkml+xml"/>
  <Override PartName="/ppt/ink/ink6444.xml" ContentType="application/inkml+xml"/>
  <Override PartName="/ppt/ink/ink6445.xml" ContentType="application/inkml+xml"/>
  <Override PartName="/ppt/ink/ink6446.xml" ContentType="application/inkml+xml"/>
  <Override PartName="/ppt/ink/ink6447.xml" ContentType="application/inkml+xml"/>
  <Override PartName="/ppt/ink/ink6448.xml" ContentType="application/inkml+xml"/>
  <Override PartName="/ppt/ink/ink6449.xml" ContentType="application/inkml+xml"/>
  <Override PartName="/ppt/ink/ink6450.xml" ContentType="application/inkml+xml"/>
  <Override PartName="/ppt/ink/ink6451.xml" ContentType="application/inkml+xml"/>
  <Override PartName="/ppt/ink/ink6452.xml" ContentType="application/inkml+xml"/>
  <Override PartName="/ppt/ink/ink6453.xml" ContentType="application/inkml+xml"/>
  <Override PartName="/ppt/ink/ink6454.xml" ContentType="application/inkml+xml"/>
  <Override PartName="/ppt/ink/ink6455.xml" ContentType="application/inkml+xml"/>
  <Override PartName="/ppt/ink/ink6456.xml" ContentType="application/inkml+xml"/>
  <Override PartName="/ppt/ink/ink6457.xml" ContentType="application/inkml+xml"/>
  <Override PartName="/ppt/ink/ink6458.xml" ContentType="application/inkml+xml"/>
  <Override PartName="/ppt/ink/ink6459.xml" ContentType="application/inkml+xml"/>
  <Override PartName="/ppt/ink/ink6460.xml" ContentType="application/inkml+xml"/>
  <Override PartName="/ppt/ink/ink6461.xml" ContentType="application/inkml+xml"/>
  <Override PartName="/ppt/ink/ink6462.xml" ContentType="application/inkml+xml"/>
  <Override PartName="/ppt/ink/ink6463.xml" ContentType="application/inkml+xml"/>
  <Override PartName="/ppt/ink/ink6464.xml" ContentType="application/inkml+xml"/>
  <Override PartName="/ppt/ink/ink6465.xml" ContentType="application/inkml+xml"/>
  <Override PartName="/ppt/ink/ink6466.xml" ContentType="application/inkml+xml"/>
  <Override PartName="/ppt/ink/ink6467.xml" ContentType="application/inkml+xml"/>
  <Override PartName="/ppt/ink/ink6468.xml" ContentType="application/inkml+xml"/>
  <Override PartName="/ppt/ink/ink6469.xml" ContentType="application/inkml+xml"/>
  <Override PartName="/ppt/ink/ink6470.xml" ContentType="application/inkml+xml"/>
  <Override PartName="/ppt/ink/ink6471.xml" ContentType="application/inkml+xml"/>
  <Override PartName="/ppt/ink/ink6472.xml" ContentType="application/inkml+xml"/>
  <Override PartName="/ppt/ink/ink6473.xml" ContentType="application/inkml+xml"/>
  <Override PartName="/ppt/ink/ink6474.xml" ContentType="application/inkml+xml"/>
  <Override PartName="/ppt/ink/ink6475.xml" ContentType="application/inkml+xml"/>
  <Override PartName="/ppt/ink/ink6476.xml" ContentType="application/inkml+xml"/>
  <Override PartName="/ppt/ink/ink6477.xml" ContentType="application/inkml+xml"/>
  <Override PartName="/ppt/ink/ink6478.xml" ContentType="application/inkml+xml"/>
  <Override PartName="/ppt/ink/ink6479.xml" ContentType="application/inkml+xml"/>
  <Override PartName="/ppt/ink/ink6480.xml" ContentType="application/inkml+xml"/>
  <Override PartName="/ppt/ink/ink6481.xml" ContentType="application/inkml+xml"/>
  <Override PartName="/ppt/ink/ink6482.xml" ContentType="application/inkml+xml"/>
  <Override PartName="/ppt/ink/ink6483.xml" ContentType="application/inkml+xml"/>
  <Override PartName="/ppt/ink/ink6484.xml" ContentType="application/inkml+xml"/>
  <Override PartName="/ppt/ink/ink6485.xml" ContentType="application/inkml+xml"/>
  <Override PartName="/ppt/ink/ink6486.xml" ContentType="application/inkml+xml"/>
  <Override PartName="/ppt/ink/ink6487.xml" ContentType="application/inkml+xml"/>
  <Override PartName="/ppt/ink/ink6488.xml" ContentType="application/inkml+xml"/>
  <Override PartName="/ppt/ink/ink6489.xml" ContentType="application/inkml+xml"/>
  <Override PartName="/ppt/ink/ink6490.xml" ContentType="application/inkml+xml"/>
  <Override PartName="/ppt/ink/ink6491.xml" ContentType="application/inkml+xml"/>
  <Override PartName="/ppt/ink/ink6492.xml" ContentType="application/inkml+xml"/>
  <Override PartName="/ppt/ink/ink6493.xml" ContentType="application/inkml+xml"/>
  <Override PartName="/ppt/ink/ink6494.xml" ContentType="application/inkml+xml"/>
  <Override PartName="/ppt/ink/ink6495.xml" ContentType="application/inkml+xml"/>
  <Override PartName="/ppt/ink/ink6496.xml" ContentType="application/inkml+xml"/>
  <Override PartName="/ppt/ink/ink6497.xml" ContentType="application/inkml+xml"/>
  <Override PartName="/ppt/ink/ink6498.xml" ContentType="application/inkml+xml"/>
  <Override PartName="/ppt/ink/ink6499.xml" ContentType="application/inkml+xml"/>
  <Override PartName="/ppt/ink/ink6500.xml" ContentType="application/inkml+xml"/>
  <Override PartName="/ppt/ink/ink6501.xml" ContentType="application/inkml+xml"/>
  <Override PartName="/ppt/ink/ink6502.xml" ContentType="application/inkml+xml"/>
  <Override PartName="/ppt/ink/ink6503.xml" ContentType="application/inkml+xml"/>
  <Override PartName="/ppt/ink/ink6504.xml" ContentType="application/inkml+xml"/>
  <Override PartName="/ppt/ink/ink6505.xml" ContentType="application/inkml+xml"/>
  <Override PartName="/ppt/ink/ink6506.xml" ContentType="application/inkml+xml"/>
  <Override PartName="/ppt/ink/ink6507.xml" ContentType="application/inkml+xml"/>
  <Override PartName="/ppt/ink/ink6508.xml" ContentType="application/inkml+xml"/>
  <Override PartName="/ppt/ink/ink6509.xml" ContentType="application/inkml+xml"/>
  <Override PartName="/ppt/ink/ink6510.xml" ContentType="application/inkml+xml"/>
  <Override PartName="/ppt/ink/ink6511.xml" ContentType="application/inkml+xml"/>
  <Override PartName="/ppt/ink/ink6512.xml" ContentType="application/inkml+xml"/>
  <Override PartName="/ppt/ink/ink6513.xml" ContentType="application/inkml+xml"/>
  <Override PartName="/ppt/ink/ink6514.xml" ContentType="application/inkml+xml"/>
  <Override PartName="/ppt/ink/ink6515.xml" ContentType="application/inkml+xml"/>
  <Override PartName="/ppt/ink/ink6516.xml" ContentType="application/inkml+xml"/>
  <Override PartName="/ppt/ink/ink6517.xml" ContentType="application/inkml+xml"/>
  <Override PartName="/ppt/ink/ink6518.xml" ContentType="application/inkml+xml"/>
  <Override PartName="/ppt/ink/ink6519.xml" ContentType="application/inkml+xml"/>
  <Override PartName="/ppt/ink/ink6520.xml" ContentType="application/inkml+xml"/>
  <Override PartName="/ppt/ink/ink6521.xml" ContentType="application/inkml+xml"/>
  <Override PartName="/ppt/ink/ink6522.xml" ContentType="application/inkml+xml"/>
  <Override PartName="/ppt/ink/ink6523.xml" ContentType="application/inkml+xml"/>
  <Override PartName="/ppt/ink/ink6524.xml" ContentType="application/inkml+xml"/>
  <Override PartName="/ppt/ink/ink6525.xml" ContentType="application/inkml+xml"/>
  <Override PartName="/ppt/ink/ink6526.xml" ContentType="application/inkml+xml"/>
  <Override PartName="/ppt/ink/ink6527.xml" ContentType="application/inkml+xml"/>
  <Override PartName="/ppt/ink/ink6528.xml" ContentType="application/inkml+xml"/>
  <Override PartName="/ppt/ink/ink6529.xml" ContentType="application/inkml+xml"/>
  <Override PartName="/ppt/ink/ink6530.xml" ContentType="application/inkml+xml"/>
  <Override PartName="/ppt/ink/ink6531.xml" ContentType="application/inkml+xml"/>
  <Override PartName="/ppt/ink/ink6532.xml" ContentType="application/inkml+xml"/>
  <Override PartName="/ppt/ink/ink6533.xml" ContentType="application/inkml+xml"/>
  <Override PartName="/ppt/ink/ink6534.xml" ContentType="application/inkml+xml"/>
  <Override PartName="/ppt/ink/ink6535.xml" ContentType="application/inkml+xml"/>
  <Override PartName="/ppt/ink/ink6536.xml" ContentType="application/inkml+xml"/>
  <Override PartName="/ppt/ink/ink6537.xml" ContentType="application/inkml+xml"/>
  <Override PartName="/ppt/ink/ink6538.xml" ContentType="application/inkml+xml"/>
  <Override PartName="/ppt/ink/ink6539.xml" ContentType="application/inkml+xml"/>
  <Override PartName="/ppt/ink/ink6540.xml" ContentType="application/inkml+xml"/>
  <Override PartName="/ppt/ink/ink6541.xml" ContentType="application/inkml+xml"/>
  <Override PartName="/ppt/ink/ink6542.xml" ContentType="application/inkml+xml"/>
  <Override PartName="/ppt/ink/ink6543.xml" ContentType="application/inkml+xml"/>
  <Override PartName="/ppt/ink/ink6544.xml" ContentType="application/inkml+xml"/>
  <Override PartName="/ppt/ink/ink6545.xml" ContentType="application/inkml+xml"/>
  <Override PartName="/ppt/ink/ink6546.xml" ContentType="application/inkml+xml"/>
  <Override PartName="/ppt/ink/ink6547.xml" ContentType="application/inkml+xml"/>
  <Override PartName="/ppt/ink/ink6548.xml" ContentType="application/inkml+xml"/>
  <Override PartName="/ppt/ink/ink6549.xml" ContentType="application/inkml+xml"/>
  <Override PartName="/ppt/ink/ink6550.xml" ContentType="application/inkml+xml"/>
  <Override PartName="/ppt/ink/ink6551.xml" ContentType="application/inkml+xml"/>
  <Override PartName="/ppt/ink/ink6552.xml" ContentType="application/inkml+xml"/>
  <Override PartName="/ppt/ink/ink6553.xml" ContentType="application/inkml+xml"/>
  <Override PartName="/ppt/ink/ink6554.xml" ContentType="application/inkml+xml"/>
  <Override PartName="/ppt/ink/ink6555.xml" ContentType="application/inkml+xml"/>
  <Override PartName="/ppt/ink/ink6556.xml" ContentType="application/inkml+xml"/>
  <Override PartName="/ppt/ink/ink6557.xml" ContentType="application/inkml+xml"/>
  <Override PartName="/ppt/ink/ink6558.xml" ContentType="application/inkml+xml"/>
  <Override PartName="/ppt/ink/ink6559.xml" ContentType="application/inkml+xml"/>
  <Override PartName="/ppt/ink/ink6560.xml" ContentType="application/inkml+xml"/>
  <Override PartName="/ppt/ink/ink6561.xml" ContentType="application/inkml+xml"/>
  <Override PartName="/ppt/ink/ink6562.xml" ContentType="application/inkml+xml"/>
  <Override PartName="/ppt/ink/ink6563.xml" ContentType="application/inkml+xml"/>
  <Override PartName="/ppt/ink/ink6564.xml" ContentType="application/inkml+xml"/>
  <Override PartName="/ppt/ink/ink6565.xml" ContentType="application/inkml+xml"/>
  <Override PartName="/ppt/ink/ink6566.xml" ContentType="application/inkml+xml"/>
  <Override PartName="/ppt/ink/ink6567.xml" ContentType="application/inkml+xml"/>
  <Override PartName="/ppt/ink/ink6568.xml" ContentType="application/inkml+xml"/>
  <Override PartName="/ppt/ink/ink6569.xml" ContentType="application/inkml+xml"/>
  <Override PartName="/ppt/ink/ink6570.xml" ContentType="application/inkml+xml"/>
  <Override PartName="/ppt/ink/ink6571.xml" ContentType="application/inkml+xml"/>
  <Override PartName="/ppt/ink/ink6572.xml" ContentType="application/inkml+xml"/>
  <Override PartName="/ppt/ink/ink6573.xml" ContentType="application/inkml+xml"/>
  <Override PartName="/ppt/ink/ink6574.xml" ContentType="application/inkml+xml"/>
  <Override PartName="/ppt/ink/ink6575.xml" ContentType="application/inkml+xml"/>
  <Override PartName="/ppt/ink/ink6576.xml" ContentType="application/inkml+xml"/>
  <Override PartName="/ppt/ink/ink6577.xml" ContentType="application/inkml+xml"/>
  <Override PartName="/ppt/ink/ink6578.xml" ContentType="application/inkml+xml"/>
  <Override PartName="/ppt/ink/ink6579.xml" ContentType="application/inkml+xml"/>
  <Override PartName="/ppt/ink/ink6580.xml" ContentType="application/inkml+xml"/>
  <Override PartName="/ppt/ink/ink6581.xml" ContentType="application/inkml+xml"/>
  <Override PartName="/ppt/ink/ink6582.xml" ContentType="application/inkml+xml"/>
  <Override PartName="/ppt/ink/ink6583.xml" ContentType="application/inkml+xml"/>
  <Override PartName="/ppt/ink/ink6584.xml" ContentType="application/inkml+xml"/>
  <Override PartName="/ppt/ink/ink6585.xml" ContentType="application/inkml+xml"/>
  <Override PartName="/ppt/ink/ink6586.xml" ContentType="application/inkml+xml"/>
  <Override PartName="/ppt/ink/ink6587.xml" ContentType="application/inkml+xml"/>
  <Override PartName="/ppt/ink/ink6588.xml" ContentType="application/inkml+xml"/>
  <Override PartName="/ppt/ink/ink6589.xml" ContentType="application/inkml+xml"/>
  <Override PartName="/ppt/ink/ink6590.xml" ContentType="application/inkml+xml"/>
  <Override PartName="/ppt/ink/ink6591.xml" ContentType="application/inkml+xml"/>
  <Override PartName="/ppt/ink/ink6592.xml" ContentType="application/inkml+xml"/>
  <Override PartName="/ppt/ink/ink6593.xml" ContentType="application/inkml+xml"/>
  <Override PartName="/ppt/ink/ink6594.xml" ContentType="application/inkml+xml"/>
  <Override PartName="/ppt/ink/ink6595.xml" ContentType="application/inkml+xml"/>
  <Override PartName="/ppt/ink/ink6596.xml" ContentType="application/inkml+xml"/>
  <Override PartName="/ppt/ink/ink6597.xml" ContentType="application/inkml+xml"/>
  <Override PartName="/ppt/ink/ink6598.xml" ContentType="application/inkml+xml"/>
  <Override PartName="/ppt/ink/ink6599.xml" ContentType="application/inkml+xml"/>
  <Override PartName="/ppt/ink/ink6600.xml" ContentType="application/inkml+xml"/>
  <Override PartName="/ppt/ink/ink6601.xml" ContentType="application/inkml+xml"/>
  <Override PartName="/ppt/ink/ink6602.xml" ContentType="application/inkml+xml"/>
  <Override PartName="/ppt/ink/ink6603.xml" ContentType="application/inkml+xml"/>
  <Override PartName="/ppt/ink/ink6604.xml" ContentType="application/inkml+xml"/>
  <Override PartName="/ppt/ink/ink6605.xml" ContentType="application/inkml+xml"/>
  <Override PartName="/ppt/ink/ink6606.xml" ContentType="application/inkml+xml"/>
  <Override PartName="/ppt/ink/ink6607.xml" ContentType="application/inkml+xml"/>
  <Override PartName="/ppt/ink/ink6608.xml" ContentType="application/inkml+xml"/>
  <Override PartName="/ppt/ink/ink6609.xml" ContentType="application/inkml+xml"/>
  <Override PartName="/ppt/ink/ink6610.xml" ContentType="application/inkml+xml"/>
  <Override PartName="/ppt/ink/ink6611.xml" ContentType="application/inkml+xml"/>
  <Override PartName="/ppt/ink/ink6612.xml" ContentType="application/inkml+xml"/>
  <Override PartName="/ppt/ink/ink6613.xml" ContentType="application/inkml+xml"/>
  <Override PartName="/ppt/ink/ink6614.xml" ContentType="application/inkml+xml"/>
  <Override PartName="/ppt/ink/ink6615.xml" ContentType="application/inkml+xml"/>
  <Override PartName="/ppt/ink/ink6616.xml" ContentType="application/inkml+xml"/>
  <Override PartName="/ppt/ink/ink6617.xml" ContentType="application/inkml+xml"/>
  <Override PartName="/ppt/ink/ink6618.xml" ContentType="application/inkml+xml"/>
  <Override PartName="/ppt/ink/ink6619.xml" ContentType="application/inkml+xml"/>
  <Override PartName="/ppt/ink/ink6620.xml" ContentType="application/inkml+xml"/>
  <Override PartName="/ppt/ink/ink6621.xml" ContentType="application/inkml+xml"/>
  <Override PartName="/ppt/ink/ink6622.xml" ContentType="application/inkml+xml"/>
  <Override PartName="/ppt/ink/ink6623.xml" ContentType="application/inkml+xml"/>
  <Override PartName="/ppt/ink/ink6624.xml" ContentType="application/inkml+xml"/>
  <Override PartName="/ppt/ink/ink6625.xml" ContentType="application/inkml+xml"/>
  <Override PartName="/ppt/ink/ink6626.xml" ContentType="application/inkml+xml"/>
  <Override PartName="/ppt/ink/ink6627.xml" ContentType="application/inkml+xml"/>
  <Override PartName="/ppt/ink/ink6628.xml" ContentType="application/inkml+xml"/>
  <Override PartName="/ppt/ink/ink6629.xml" ContentType="application/inkml+xml"/>
  <Override PartName="/ppt/ink/ink6630.xml" ContentType="application/inkml+xml"/>
  <Override PartName="/ppt/ink/ink6631.xml" ContentType="application/inkml+xml"/>
  <Override PartName="/ppt/ink/ink6632.xml" ContentType="application/inkml+xml"/>
  <Override PartName="/ppt/ink/ink6633.xml" ContentType="application/inkml+xml"/>
  <Override PartName="/ppt/ink/ink6634.xml" ContentType="application/inkml+xml"/>
  <Override PartName="/ppt/ink/ink6635.xml" ContentType="application/inkml+xml"/>
  <Override PartName="/ppt/ink/ink6636.xml" ContentType="application/inkml+xml"/>
  <Override PartName="/ppt/ink/ink6637.xml" ContentType="application/inkml+xml"/>
  <Override PartName="/ppt/ink/ink6638.xml" ContentType="application/inkml+xml"/>
  <Override PartName="/ppt/ink/ink6639.xml" ContentType="application/inkml+xml"/>
  <Override PartName="/ppt/ink/ink6640.xml" ContentType="application/inkml+xml"/>
  <Override PartName="/ppt/ink/ink6641.xml" ContentType="application/inkml+xml"/>
  <Override PartName="/ppt/ink/ink6642.xml" ContentType="application/inkml+xml"/>
  <Override PartName="/ppt/ink/ink6643.xml" ContentType="application/inkml+xml"/>
  <Override PartName="/ppt/ink/ink6644.xml" ContentType="application/inkml+xml"/>
  <Override PartName="/ppt/ink/ink6645.xml" ContentType="application/inkml+xml"/>
  <Override PartName="/ppt/ink/ink6646.xml" ContentType="application/inkml+xml"/>
  <Override PartName="/ppt/ink/ink6647.xml" ContentType="application/inkml+xml"/>
  <Override PartName="/ppt/ink/ink6648.xml" ContentType="application/inkml+xml"/>
  <Override PartName="/ppt/ink/ink6649.xml" ContentType="application/inkml+xml"/>
  <Override PartName="/ppt/ink/ink6650.xml" ContentType="application/inkml+xml"/>
  <Override PartName="/ppt/ink/ink6651.xml" ContentType="application/inkml+xml"/>
  <Override PartName="/ppt/ink/ink6652.xml" ContentType="application/inkml+xml"/>
  <Override PartName="/ppt/ink/ink6653.xml" ContentType="application/inkml+xml"/>
  <Override PartName="/ppt/ink/ink6654.xml" ContentType="application/inkml+xml"/>
  <Override PartName="/ppt/ink/ink6655.xml" ContentType="application/inkml+xml"/>
  <Override PartName="/ppt/ink/ink6656.xml" ContentType="application/inkml+xml"/>
  <Override PartName="/ppt/ink/ink6657.xml" ContentType="application/inkml+xml"/>
  <Override PartName="/ppt/ink/ink6658.xml" ContentType="application/inkml+xml"/>
  <Override PartName="/ppt/ink/ink6659.xml" ContentType="application/inkml+xml"/>
  <Override PartName="/ppt/ink/ink6660.xml" ContentType="application/inkml+xml"/>
  <Override PartName="/ppt/ink/ink6661.xml" ContentType="application/inkml+xml"/>
  <Override PartName="/ppt/ink/ink6662.xml" ContentType="application/inkml+xml"/>
  <Override PartName="/ppt/ink/ink6663.xml" ContentType="application/inkml+xml"/>
  <Override PartName="/ppt/ink/ink6664.xml" ContentType="application/inkml+xml"/>
  <Override PartName="/ppt/ink/ink6665.xml" ContentType="application/inkml+xml"/>
  <Override PartName="/ppt/ink/ink6666.xml" ContentType="application/inkml+xml"/>
  <Override PartName="/ppt/ink/ink6667.xml" ContentType="application/inkml+xml"/>
  <Override PartName="/ppt/ink/ink6668.xml" ContentType="application/inkml+xml"/>
  <Override PartName="/ppt/ink/ink6669.xml" ContentType="application/inkml+xml"/>
  <Override PartName="/ppt/ink/ink6670.xml" ContentType="application/inkml+xml"/>
  <Override PartName="/ppt/ink/ink6671.xml" ContentType="application/inkml+xml"/>
  <Override PartName="/ppt/ink/ink6672.xml" ContentType="application/inkml+xml"/>
  <Override PartName="/ppt/ink/ink6673.xml" ContentType="application/inkml+xml"/>
  <Override PartName="/ppt/ink/ink6674.xml" ContentType="application/inkml+xml"/>
  <Override PartName="/ppt/ink/ink6675.xml" ContentType="application/inkml+xml"/>
  <Override PartName="/ppt/ink/ink6676.xml" ContentType="application/inkml+xml"/>
  <Override PartName="/ppt/ink/ink6677.xml" ContentType="application/inkml+xml"/>
  <Override PartName="/ppt/ink/ink6678.xml" ContentType="application/inkml+xml"/>
  <Override PartName="/ppt/ink/ink6679.xml" ContentType="application/inkml+xml"/>
  <Override PartName="/ppt/ink/ink6680.xml" ContentType="application/inkml+xml"/>
  <Override PartName="/ppt/ink/ink6681.xml" ContentType="application/inkml+xml"/>
  <Override PartName="/ppt/ink/ink6682.xml" ContentType="application/inkml+xml"/>
  <Override PartName="/ppt/ink/ink6683.xml" ContentType="application/inkml+xml"/>
  <Override PartName="/ppt/ink/ink6684.xml" ContentType="application/inkml+xml"/>
  <Override PartName="/ppt/ink/ink6685.xml" ContentType="application/inkml+xml"/>
  <Override PartName="/ppt/ink/ink6686.xml" ContentType="application/inkml+xml"/>
  <Override PartName="/ppt/ink/ink6687.xml" ContentType="application/inkml+xml"/>
  <Override PartName="/ppt/ink/ink6688.xml" ContentType="application/inkml+xml"/>
  <Override PartName="/ppt/ink/ink6689.xml" ContentType="application/inkml+xml"/>
  <Override PartName="/ppt/ink/ink6690.xml" ContentType="application/inkml+xml"/>
  <Override PartName="/ppt/ink/ink6691.xml" ContentType="application/inkml+xml"/>
  <Override PartName="/ppt/ink/ink6692.xml" ContentType="application/inkml+xml"/>
  <Override PartName="/ppt/ink/ink6693.xml" ContentType="application/inkml+xml"/>
  <Override PartName="/ppt/ink/ink6694.xml" ContentType="application/inkml+xml"/>
  <Override PartName="/ppt/ink/ink6695.xml" ContentType="application/inkml+xml"/>
  <Override PartName="/ppt/ink/ink6696.xml" ContentType="application/inkml+xml"/>
  <Override PartName="/ppt/ink/ink6697.xml" ContentType="application/inkml+xml"/>
  <Override PartName="/ppt/ink/ink6698.xml" ContentType="application/inkml+xml"/>
  <Override PartName="/ppt/ink/ink6699.xml" ContentType="application/inkml+xml"/>
  <Override PartName="/ppt/ink/ink6700.xml" ContentType="application/inkml+xml"/>
  <Override PartName="/ppt/ink/ink6701.xml" ContentType="application/inkml+xml"/>
  <Override PartName="/ppt/ink/ink6702.xml" ContentType="application/inkml+xml"/>
  <Override PartName="/ppt/ink/ink6703.xml" ContentType="application/inkml+xml"/>
  <Override PartName="/ppt/ink/ink6704.xml" ContentType="application/inkml+xml"/>
  <Override PartName="/ppt/ink/ink6705.xml" ContentType="application/inkml+xml"/>
  <Override PartName="/ppt/ink/ink6706.xml" ContentType="application/inkml+xml"/>
  <Override PartName="/ppt/ink/ink6707.xml" ContentType="application/inkml+xml"/>
  <Override PartName="/ppt/ink/ink6708.xml" ContentType="application/inkml+xml"/>
  <Override PartName="/ppt/ink/ink6709.xml" ContentType="application/inkml+xml"/>
  <Override PartName="/ppt/ink/ink6710.xml" ContentType="application/inkml+xml"/>
  <Override PartName="/ppt/ink/ink6711.xml" ContentType="application/inkml+xml"/>
  <Override PartName="/ppt/ink/ink6712.xml" ContentType="application/inkml+xml"/>
  <Override PartName="/ppt/ink/ink6713.xml" ContentType="application/inkml+xml"/>
  <Override PartName="/ppt/ink/ink6714.xml" ContentType="application/inkml+xml"/>
  <Override PartName="/ppt/ink/ink6715.xml" ContentType="application/inkml+xml"/>
  <Override PartName="/ppt/ink/ink6716.xml" ContentType="application/inkml+xml"/>
  <Override PartName="/ppt/ink/ink6717.xml" ContentType="application/inkml+xml"/>
  <Override PartName="/ppt/ink/ink6718.xml" ContentType="application/inkml+xml"/>
  <Override PartName="/ppt/ink/ink6719.xml" ContentType="application/inkml+xml"/>
  <Override PartName="/ppt/ink/ink6720.xml" ContentType="application/inkml+xml"/>
  <Override PartName="/ppt/ink/ink6721.xml" ContentType="application/inkml+xml"/>
  <Override PartName="/ppt/ink/ink6722.xml" ContentType="application/inkml+xml"/>
  <Override PartName="/ppt/ink/ink6723.xml" ContentType="application/inkml+xml"/>
  <Override PartName="/ppt/ink/ink6724.xml" ContentType="application/inkml+xml"/>
  <Override PartName="/ppt/ink/ink6725.xml" ContentType="application/inkml+xml"/>
  <Override PartName="/ppt/ink/ink6726.xml" ContentType="application/inkml+xml"/>
  <Override PartName="/ppt/ink/ink6727.xml" ContentType="application/inkml+xml"/>
  <Override PartName="/ppt/ink/ink6728.xml" ContentType="application/inkml+xml"/>
  <Override PartName="/ppt/ink/ink6729.xml" ContentType="application/inkml+xml"/>
  <Override PartName="/ppt/ink/ink6730.xml" ContentType="application/inkml+xml"/>
  <Override PartName="/ppt/ink/ink6731.xml" ContentType="application/inkml+xml"/>
  <Override PartName="/ppt/ink/ink6732.xml" ContentType="application/inkml+xml"/>
  <Override PartName="/ppt/ink/ink6733.xml" ContentType="application/inkml+xml"/>
  <Override PartName="/ppt/ink/ink6734.xml" ContentType="application/inkml+xml"/>
  <Override PartName="/ppt/ink/ink6735.xml" ContentType="application/inkml+xml"/>
  <Override PartName="/ppt/ink/ink6736.xml" ContentType="application/inkml+xml"/>
  <Override PartName="/ppt/ink/ink6737.xml" ContentType="application/inkml+xml"/>
  <Override PartName="/ppt/ink/ink6738.xml" ContentType="application/inkml+xml"/>
  <Override PartName="/ppt/ink/ink6739.xml" ContentType="application/inkml+xml"/>
  <Override PartName="/ppt/ink/ink6740.xml" ContentType="application/inkml+xml"/>
  <Override PartName="/ppt/ink/ink6741.xml" ContentType="application/inkml+xml"/>
  <Override PartName="/ppt/ink/ink6742.xml" ContentType="application/inkml+xml"/>
  <Override PartName="/ppt/ink/ink6743.xml" ContentType="application/inkml+xml"/>
  <Override PartName="/ppt/ink/ink6744.xml" ContentType="application/inkml+xml"/>
  <Override PartName="/ppt/ink/ink6745.xml" ContentType="application/inkml+xml"/>
  <Override PartName="/ppt/ink/ink6746.xml" ContentType="application/inkml+xml"/>
  <Override PartName="/ppt/ink/ink6747.xml" ContentType="application/inkml+xml"/>
  <Override PartName="/ppt/ink/ink6748.xml" ContentType="application/inkml+xml"/>
  <Override PartName="/ppt/ink/ink6749.xml" ContentType="application/inkml+xml"/>
  <Override PartName="/ppt/ink/ink6750.xml" ContentType="application/inkml+xml"/>
  <Override PartName="/ppt/ink/ink6751.xml" ContentType="application/inkml+xml"/>
  <Override PartName="/ppt/ink/ink6752.xml" ContentType="application/inkml+xml"/>
  <Override PartName="/ppt/ink/ink6753.xml" ContentType="application/inkml+xml"/>
  <Override PartName="/ppt/ink/ink6754.xml" ContentType="application/inkml+xml"/>
  <Override PartName="/ppt/ink/ink6755.xml" ContentType="application/inkml+xml"/>
  <Override PartName="/ppt/ink/ink6756.xml" ContentType="application/inkml+xml"/>
  <Override PartName="/ppt/ink/ink6757.xml" ContentType="application/inkml+xml"/>
  <Override PartName="/ppt/ink/ink6758.xml" ContentType="application/inkml+xml"/>
  <Override PartName="/ppt/ink/ink6759.xml" ContentType="application/inkml+xml"/>
  <Override PartName="/ppt/ink/ink6760.xml" ContentType="application/inkml+xml"/>
  <Override PartName="/ppt/ink/ink6761.xml" ContentType="application/inkml+xml"/>
  <Override PartName="/ppt/ink/ink6762.xml" ContentType="application/inkml+xml"/>
  <Override PartName="/ppt/ink/ink6763.xml" ContentType="application/inkml+xml"/>
  <Override PartName="/ppt/ink/ink6764.xml" ContentType="application/inkml+xml"/>
  <Override PartName="/ppt/ink/ink6765.xml" ContentType="application/inkml+xml"/>
  <Override PartName="/ppt/ink/ink6766.xml" ContentType="application/inkml+xml"/>
  <Override PartName="/ppt/ink/ink6767.xml" ContentType="application/inkml+xml"/>
  <Override PartName="/ppt/ink/ink6768.xml" ContentType="application/inkml+xml"/>
  <Override PartName="/ppt/ink/ink6769.xml" ContentType="application/inkml+xml"/>
  <Override PartName="/ppt/ink/ink6770.xml" ContentType="application/inkml+xml"/>
  <Override PartName="/ppt/ink/ink6771.xml" ContentType="application/inkml+xml"/>
  <Override PartName="/ppt/ink/ink6772.xml" ContentType="application/inkml+xml"/>
  <Override PartName="/ppt/ink/ink6773.xml" ContentType="application/inkml+xml"/>
  <Override PartName="/ppt/ink/ink6774.xml" ContentType="application/inkml+xml"/>
  <Override PartName="/ppt/ink/ink6775.xml" ContentType="application/inkml+xml"/>
  <Override PartName="/ppt/ink/ink6776.xml" ContentType="application/inkml+xml"/>
  <Override PartName="/ppt/ink/ink6777.xml" ContentType="application/inkml+xml"/>
  <Override PartName="/ppt/ink/ink6778.xml" ContentType="application/inkml+xml"/>
  <Override PartName="/ppt/ink/ink6779.xml" ContentType="application/inkml+xml"/>
  <Override PartName="/ppt/ink/ink6780.xml" ContentType="application/inkml+xml"/>
  <Override PartName="/ppt/ink/ink6781.xml" ContentType="application/inkml+xml"/>
  <Override PartName="/ppt/ink/ink6782.xml" ContentType="application/inkml+xml"/>
  <Override PartName="/ppt/ink/ink6783.xml" ContentType="application/inkml+xml"/>
  <Override PartName="/ppt/ink/ink6784.xml" ContentType="application/inkml+xml"/>
  <Override PartName="/ppt/ink/ink6785.xml" ContentType="application/inkml+xml"/>
  <Override PartName="/ppt/ink/ink6786.xml" ContentType="application/inkml+xml"/>
  <Override PartName="/ppt/ink/ink6787.xml" ContentType="application/inkml+xml"/>
  <Override PartName="/ppt/ink/ink6788.xml" ContentType="application/inkml+xml"/>
  <Override PartName="/ppt/ink/ink6789.xml" ContentType="application/inkml+xml"/>
  <Override PartName="/ppt/ink/ink6790.xml" ContentType="application/inkml+xml"/>
  <Override PartName="/ppt/ink/ink6791.xml" ContentType="application/inkml+xml"/>
  <Override PartName="/ppt/ink/ink6792.xml" ContentType="application/inkml+xml"/>
  <Override PartName="/ppt/ink/ink6793.xml" ContentType="application/inkml+xml"/>
  <Override PartName="/ppt/ink/ink6794.xml" ContentType="application/inkml+xml"/>
  <Override PartName="/ppt/ink/ink6795.xml" ContentType="application/inkml+xml"/>
  <Override PartName="/ppt/ink/ink6796.xml" ContentType="application/inkml+xml"/>
  <Override PartName="/ppt/ink/ink6797.xml" ContentType="application/inkml+xml"/>
  <Override PartName="/ppt/ink/ink6798.xml" ContentType="application/inkml+xml"/>
  <Override PartName="/ppt/ink/ink6799.xml" ContentType="application/inkml+xml"/>
  <Override PartName="/ppt/ink/ink6800.xml" ContentType="application/inkml+xml"/>
  <Override PartName="/ppt/ink/ink6801.xml" ContentType="application/inkml+xml"/>
  <Override PartName="/ppt/ink/ink6802.xml" ContentType="application/inkml+xml"/>
  <Override PartName="/ppt/ink/ink6803.xml" ContentType="application/inkml+xml"/>
  <Override PartName="/ppt/ink/ink6804.xml" ContentType="application/inkml+xml"/>
  <Override PartName="/ppt/ink/ink6805.xml" ContentType="application/inkml+xml"/>
  <Override PartName="/ppt/ink/ink6806.xml" ContentType="application/inkml+xml"/>
  <Override PartName="/ppt/ink/ink6807.xml" ContentType="application/inkml+xml"/>
  <Override PartName="/ppt/ink/ink6808.xml" ContentType="application/inkml+xml"/>
  <Override PartName="/ppt/ink/ink6809.xml" ContentType="application/inkml+xml"/>
  <Override PartName="/ppt/ink/ink6810.xml" ContentType="application/inkml+xml"/>
  <Override PartName="/ppt/ink/ink6811.xml" ContentType="application/inkml+xml"/>
  <Override PartName="/ppt/ink/ink6812.xml" ContentType="application/inkml+xml"/>
  <Override PartName="/ppt/ink/ink6813.xml" ContentType="application/inkml+xml"/>
  <Override PartName="/ppt/ink/ink6814.xml" ContentType="application/inkml+xml"/>
  <Override PartName="/ppt/ink/ink6815.xml" ContentType="application/inkml+xml"/>
  <Override PartName="/ppt/ink/ink6816.xml" ContentType="application/inkml+xml"/>
  <Override PartName="/ppt/ink/ink6817.xml" ContentType="application/inkml+xml"/>
  <Override PartName="/ppt/ink/ink6818.xml" ContentType="application/inkml+xml"/>
  <Override PartName="/ppt/ink/ink6819.xml" ContentType="application/inkml+xml"/>
  <Override PartName="/ppt/ink/ink6820.xml" ContentType="application/inkml+xml"/>
  <Override PartName="/ppt/ink/ink6821.xml" ContentType="application/inkml+xml"/>
  <Override PartName="/ppt/ink/ink6822.xml" ContentType="application/inkml+xml"/>
  <Override PartName="/ppt/ink/ink6823.xml" ContentType="application/inkml+xml"/>
  <Override PartName="/ppt/ink/ink6824.xml" ContentType="application/inkml+xml"/>
  <Override PartName="/ppt/ink/ink6825.xml" ContentType="application/inkml+xml"/>
  <Override PartName="/ppt/ink/ink6826.xml" ContentType="application/inkml+xml"/>
  <Override PartName="/ppt/ink/ink6827.xml" ContentType="application/inkml+xml"/>
  <Override PartName="/ppt/ink/ink6828.xml" ContentType="application/inkml+xml"/>
  <Override PartName="/ppt/ink/ink6829.xml" ContentType="application/inkml+xml"/>
  <Override PartName="/ppt/ink/ink6830.xml" ContentType="application/inkml+xml"/>
  <Override PartName="/ppt/ink/ink6831.xml" ContentType="application/inkml+xml"/>
  <Override PartName="/ppt/ink/ink6832.xml" ContentType="application/inkml+xml"/>
  <Override PartName="/ppt/ink/ink6833.xml" ContentType="application/inkml+xml"/>
  <Override PartName="/ppt/ink/ink6834.xml" ContentType="application/inkml+xml"/>
  <Override PartName="/ppt/ink/ink6835.xml" ContentType="application/inkml+xml"/>
  <Override PartName="/ppt/ink/ink6836.xml" ContentType="application/inkml+xml"/>
  <Override PartName="/ppt/ink/ink6837.xml" ContentType="application/inkml+xml"/>
  <Override PartName="/ppt/ink/ink6838.xml" ContentType="application/inkml+xml"/>
  <Override PartName="/ppt/ink/ink6839.xml" ContentType="application/inkml+xml"/>
  <Override PartName="/ppt/ink/ink6840.xml" ContentType="application/inkml+xml"/>
  <Override PartName="/ppt/ink/ink6841.xml" ContentType="application/inkml+xml"/>
  <Override PartName="/ppt/ink/ink6842.xml" ContentType="application/inkml+xml"/>
  <Override PartName="/ppt/ink/ink6843.xml" ContentType="application/inkml+xml"/>
  <Override PartName="/ppt/ink/ink6844.xml" ContentType="application/inkml+xml"/>
  <Override PartName="/ppt/ink/ink6845.xml" ContentType="application/inkml+xml"/>
  <Override PartName="/ppt/ink/ink6846.xml" ContentType="application/inkml+xml"/>
  <Override PartName="/ppt/ink/ink6847.xml" ContentType="application/inkml+xml"/>
  <Override PartName="/ppt/ink/ink6848.xml" ContentType="application/inkml+xml"/>
  <Override PartName="/ppt/ink/ink6849.xml" ContentType="application/inkml+xml"/>
  <Override PartName="/ppt/ink/ink6850.xml" ContentType="application/inkml+xml"/>
  <Override PartName="/ppt/ink/ink6851.xml" ContentType="application/inkml+xml"/>
  <Override PartName="/ppt/ink/ink6852.xml" ContentType="application/inkml+xml"/>
  <Override PartName="/ppt/ink/ink6853.xml" ContentType="application/inkml+xml"/>
  <Override PartName="/ppt/ink/ink6854.xml" ContentType="application/inkml+xml"/>
  <Override PartName="/ppt/ink/ink6855.xml" ContentType="application/inkml+xml"/>
  <Override PartName="/ppt/ink/ink6856.xml" ContentType="application/inkml+xml"/>
  <Override PartName="/ppt/ink/ink6857.xml" ContentType="application/inkml+xml"/>
  <Override PartName="/ppt/ink/ink6858.xml" ContentType="application/inkml+xml"/>
  <Override PartName="/ppt/ink/ink6859.xml" ContentType="application/inkml+xml"/>
  <Override PartName="/ppt/ink/ink6860.xml" ContentType="application/inkml+xml"/>
  <Override PartName="/ppt/ink/ink6861.xml" ContentType="application/inkml+xml"/>
  <Override PartName="/ppt/ink/ink6862.xml" ContentType="application/inkml+xml"/>
  <Override PartName="/ppt/ink/ink6863.xml" ContentType="application/inkml+xml"/>
  <Override PartName="/ppt/ink/ink6864.xml" ContentType="application/inkml+xml"/>
  <Override PartName="/ppt/ink/ink6865.xml" ContentType="application/inkml+xml"/>
  <Override PartName="/ppt/ink/ink6866.xml" ContentType="application/inkml+xml"/>
  <Override PartName="/ppt/ink/ink6867.xml" ContentType="application/inkml+xml"/>
  <Override PartName="/ppt/ink/ink6868.xml" ContentType="application/inkml+xml"/>
  <Override PartName="/ppt/ink/ink6869.xml" ContentType="application/inkml+xml"/>
  <Override PartName="/ppt/ink/ink6870.xml" ContentType="application/inkml+xml"/>
  <Override PartName="/ppt/ink/ink6871.xml" ContentType="application/inkml+xml"/>
  <Override PartName="/ppt/ink/ink6872.xml" ContentType="application/inkml+xml"/>
  <Override PartName="/ppt/ink/ink6873.xml" ContentType="application/inkml+xml"/>
  <Override PartName="/ppt/ink/ink6874.xml" ContentType="application/inkml+xml"/>
  <Override PartName="/ppt/ink/ink6875.xml" ContentType="application/inkml+xml"/>
  <Override PartName="/ppt/ink/ink6876.xml" ContentType="application/inkml+xml"/>
  <Override PartName="/ppt/ink/ink6877.xml" ContentType="application/inkml+xml"/>
  <Override PartName="/ppt/ink/ink6878.xml" ContentType="application/inkml+xml"/>
  <Override PartName="/ppt/ink/ink6879.xml" ContentType="application/inkml+xml"/>
  <Override PartName="/ppt/ink/ink6880.xml" ContentType="application/inkml+xml"/>
  <Override PartName="/ppt/ink/ink6881.xml" ContentType="application/inkml+xml"/>
  <Override PartName="/ppt/ink/ink6882.xml" ContentType="application/inkml+xml"/>
  <Override PartName="/ppt/ink/ink6883.xml" ContentType="application/inkml+xml"/>
  <Override PartName="/ppt/ink/ink6884.xml" ContentType="application/inkml+xml"/>
  <Override PartName="/ppt/ink/ink6885.xml" ContentType="application/inkml+xml"/>
  <Override PartName="/ppt/ink/ink6886.xml" ContentType="application/inkml+xml"/>
  <Override PartName="/ppt/ink/ink6887.xml" ContentType="application/inkml+xml"/>
  <Override PartName="/ppt/ink/ink6888.xml" ContentType="application/inkml+xml"/>
  <Override PartName="/ppt/ink/ink6889.xml" ContentType="application/inkml+xml"/>
  <Override PartName="/ppt/ink/ink6890.xml" ContentType="application/inkml+xml"/>
  <Override PartName="/ppt/ink/ink6891.xml" ContentType="application/inkml+xml"/>
  <Override PartName="/ppt/ink/ink6892.xml" ContentType="application/inkml+xml"/>
  <Override PartName="/ppt/ink/ink6893.xml" ContentType="application/inkml+xml"/>
  <Override PartName="/ppt/ink/ink6894.xml" ContentType="application/inkml+xml"/>
  <Override PartName="/ppt/ink/ink6895.xml" ContentType="application/inkml+xml"/>
  <Override PartName="/ppt/ink/ink6896.xml" ContentType="application/inkml+xml"/>
  <Override PartName="/ppt/ink/ink6897.xml" ContentType="application/inkml+xml"/>
  <Override PartName="/ppt/ink/ink6898.xml" ContentType="application/inkml+xml"/>
  <Override PartName="/ppt/ink/ink6899.xml" ContentType="application/inkml+xml"/>
  <Override PartName="/ppt/ink/ink6900.xml" ContentType="application/inkml+xml"/>
  <Override PartName="/ppt/ink/ink6901.xml" ContentType="application/inkml+xml"/>
  <Override PartName="/ppt/ink/ink6902.xml" ContentType="application/inkml+xml"/>
  <Override PartName="/ppt/ink/ink6903.xml" ContentType="application/inkml+xml"/>
  <Override PartName="/ppt/ink/ink6904.xml" ContentType="application/inkml+xml"/>
  <Override PartName="/ppt/ink/ink6905.xml" ContentType="application/inkml+xml"/>
  <Override PartName="/ppt/ink/ink6906.xml" ContentType="application/inkml+xml"/>
  <Override PartName="/ppt/ink/ink6907.xml" ContentType="application/inkml+xml"/>
  <Override PartName="/ppt/ink/ink6908.xml" ContentType="application/inkml+xml"/>
  <Override PartName="/ppt/ink/ink6909.xml" ContentType="application/inkml+xml"/>
  <Override PartName="/ppt/ink/ink6910.xml" ContentType="application/inkml+xml"/>
  <Override PartName="/ppt/ink/ink6911.xml" ContentType="application/inkml+xml"/>
  <Override PartName="/ppt/ink/ink6912.xml" ContentType="application/inkml+xml"/>
  <Override PartName="/ppt/ink/ink6913.xml" ContentType="application/inkml+xml"/>
  <Override PartName="/ppt/ink/ink6914.xml" ContentType="application/inkml+xml"/>
  <Override PartName="/ppt/ink/ink6915.xml" ContentType="application/inkml+xml"/>
  <Override PartName="/ppt/ink/ink6916.xml" ContentType="application/inkml+xml"/>
  <Override PartName="/ppt/ink/ink6917.xml" ContentType="application/inkml+xml"/>
  <Override PartName="/ppt/ink/ink6918.xml" ContentType="application/inkml+xml"/>
  <Override PartName="/ppt/ink/ink6919.xml" ContentType="application/inkml+xml"/>
  <Override PartName="/ppt/ink/ink6920.xml" ContentType="application/inkml+xml"/>
  <Override PartName="/ppt/ink/ink6921.xml" ContentType="application/inkml+xml"/>
  <Override PartName="/ppt/ink/ink6922.xml" ContentType="application/inkml+xml"/>
  <Override PartName="/ppt/ink/ink6923.xml" ContentType="application/inkml+xml"/>
  <Override PartName="/ppt/ink/ink6924.xml" ContentType="application/inkml+xml"/>
  <Override PartName="/ppt/ink/ink6925.xml" ContentType="application/inkml+xml"/>
  <Override PartName="/ppt/ink/ink6926.xml" ContentType="application/inkml+xml"/>
  <Override PartName="/ppt/ink/ink6927.xml" ContentType="application/inkml+xml"/>
  <Override PartName="/ppt/ink/ink6928.xml" ContentType="application/inkml+xml"/>
  <Override PartName="/ppt/ink/ink6929.xml" ContentType="application/inkml+xml"/>
  <Override PartName="/ppt/ink/ink6930.xml" ContentType="application/inkml+xml"/>
  <Override PartName="/ppt/ink/ink6931.xml" ContentType="application/inkml+xml"/>
  <Override PartName="/ppt/ink/ink6932.xml" ContentType="application/inkml+xml"/>
  <Override PartName="/ppt/ink/ink6933.xml" ContentType="application/inkml+xml"/>
  <Override PartName="/ppt/ink/ink6934.xml" ContentType="application/inkml+xml"/>
  <Override PartName="/ppt/ink/ink6935.xml" ContentType="application/inkml+xml"/>
  <Override PartName="/ppt/ink/ink6936.xml" ContentType="application/inkml+xml"/>
  <Override PartName="/ppt/ink/ink6937.xml" ContentType="application/inkml+xml"/>
  <Override PartName="/ppt/ink/ink6938.xml" ContentType="application/inkml+xml"/>
  <Override PartName="/ppt/ink/ink6939.xml" ContentType="application/inkml+xml"/>
  <Override PartName="/ppt/ink/ink6940.xml" ContentType="application/inkml+xml"/>
  <Override PartName="/ppt/ink/ink6941.xml" ContentType="application/inkml+xml"/>
  <Override PartName="/ppt/ink/ink6942.xml" ContentType="application/inkml+xml"/>
  <Override PartName="/ppt/ink/ink6943.xml" ContentType="application/inkml+xml"/>
  <Override PartName="/ppt/ink/ink6944.xml" ContentType="application/inkml+xml"/>
  <Override PartName="/ppt/ink/ink6945.xml" ContentType="application/inkml+xml"/>
  <Override PartName="/ppt/ink/ink6946.xml" ContentType="application/inkml+xml"/>
  <Override PartName="/ppt/ink/ink6947.xml" ContentType="application/inkml+xml"/>
  <Override PartName="/ppt/ink/ink6948.xml" ContentType="application/inkml+xml"/>
  <Override PartName="/ppt/ink/ink6949.xml" ContentType="application/inkml+xml"/>
  <Override PartName="/ppt/ink/ink6950.xml" ContentType="application/inkml+xml"/>
  <Override PartName="/ppt/ink/ink6951.xml" ContentType="application/inkml+xml"/>
  <Override PartName="/ppt/ink/ink6952.xml" ContentType="application/inkml+xml"/>
  <Override PartName="/ppt/ink/ink6953.xml" ContentType="application/inkml+xml"/>
  <Override PartName="/ppt/ink/ink6954.xml" ContentType="application/inkml+xml"/>
  <Override PartName="/ppt/ink/ink6955.xml" ContentType="application/inkml+xml"/>
  <Override PartName="/ppt/ink/ink6956.xml" ContentType="application/inkml+xml"/>
  <Override PartName="/ppt/ink/ink6957.xml" ContentType="application/inkml+xml"/>
  <Override PartName="/ppt/ink/ink6958.xml" ContentType="application/inkml+xml"/>
  <Override PartName="/ppt/ink/ink6959.xml" ContentType="application/inkml+xml"/>
  <Override PartName="/ppt/ink/ink6960.xml" ContentType="application/inkml+xml"/>
  <Override PartName="/ppt/ink/ink6961.xml" ContentType="application/inkml+xml"/>
  <Override PartName="/ppt/ink/ink6962.xml" ContentType="application/inkml+xml"/>
  <Override PartName="/ppt/ink/ink6963.xml" ContentType="application/inkml+xml"/>
  <Override PartName="/ppt/ink/ink6964.xml" ContentType="application/inkml+xml"/>
  <Override PartName="/ppt/ink/ink6965.xml" ContentType="application/inkml+xml"/>
  <Override PartName="/ppt/ink/ink6966.xml" ContentType="application/inkml+xml"/>
  <Override PartName="/ppt/ink/ink6967.xml" ContentType="application/inkml+xml"/>
  <Override PartName="/ppt/ink/ink6968.xml" ContentType="application/inkml+xml"/>
  <Override PartName="/ppt/ink/ink6969.xml" ContentType="application/inkml+xml"/>
  <Override PartName="/ppt/ink/ink6970.xml" ContentType="application/inkml+xml"/>
  <Override PartName="/ppt/ink/ink6971.xml" ContentType="application/inkml+xml"/>
  <Override PartName="/ppt/ink/ink6972.xml" ContentType="application/inkml+xml"/>
  <Override PartName="/ppt/ink/ink6973.xml" ContentType="application/inkml+xml"/>
  <Override PartName="/ppt/ink/ink6974.xml" ContentType="application/inkml+xml"/>
  <Override PartName="/ppt/ink/ink6975.xml" ContentType="application/inkml+xml"/>
  <Override PartName="/ppt/ink/ink6976.xml" ContentType="application/inkml+xml"/>
  <Override PartName="/ppt/ink/ink6977.xml" ContentType="application/inkml+xml"/>
  <Override PartName="/ppt/ink/ink6978.xml" ContentType="application/inkml+xml"/>
  <Override PartName="/ppt/ink/ink6979.xml" ContentType="application/inkml+xml"/>
  <Override PartName="/ppt/ink/ink6980.xml" ContentType="application/inkml+xml"/>
  <Override PartName="/ppt/ink/ink6981.xml" ContentType="application/inkml+xml"/>
  <Override PartName="/ppt/ink/ink6982.xml" ContentType="application/inkml+xml"/>
  <Override PartName="/ppt/ink/ink6983.xml" ContentType="application/inkml+xml"/>
  <Override PartName="/ppt/ink/ink6984.xml" ContentType="application/inkml+xml"/>
  <Override PartName="/ppt/ink/ink6985.xml" ContentType="application/inkml+xml"/>
  <Override PartName="/ppt/ink/ink6986.xml" ContentType="application/inkml+xml"/>
  <Override PartName="/ppt/ink/ink6987.xml" ContentType="application/inkml+xml"/>
  <Override PartName="/ppt/ink/ink6988.xml" ContentType="application/inkml+xml"/>
  <Override PartName="/ppt/ink/ink6989.xml" ContentType="application/inkml+xml"/>
  <Override PartName="/ppt/ink/ink6990.xml" ContentType="application/inkml+xml"/>
  <Override PartName="/ppt/ink/ink6991.xml" ContentType="application/inkml+xml"/>
  <Override PartName="/ppt/ink/ink6992.xml" ContentType="application/inkml+xml"/>
  <Override PartName="/ppt/ink/ink6993.xml" ContentType="application/inkml+xml"/>
  <Override PartName="/ppt/ink/ink6994.xml" ContentType="application/inkml+xml"/>
  <Override PartName="/ppt/ink/ink6995.xml" ContentType="application/inkml+xml"/>
  <Override PartName="/ppt/ink/ink6996.xml" ContentType="application/inkml+xml"/>
  <Override PartName="/ppt/ink/ink6997.xml" ContentType="application/inkml+xml"/>
  <Override PartName="/ppt/ink/ink6998.xml" ContentType="application/inkml+xml"/>
  <Override PartName="/ppt/ink/ink6999.xml" ContentType="application/inkml+xml"/>
  <Override PartName="/ppt/ink/ink7000.xml" ContentType="application/inkml+xml"/>
  <Override PartName="/ppt/ink/ink7001.xml" ContentType="application/inkml+xml"/>
  <Override PartName="/ppt/ink/ink7002.xml" ContentType="application/inkml+xml"/>
  <Override PartName="/ppt/ink/ink7003.xml" ContentType="application/inkml+xml"/>
  <Override PartName="/ppt/ink/ink7004.xml" ContentType="application/inkml+xml"/>
  <Override PartName="/ppt/ink/ink7005.xml" ContentType="application/inkml+xml"/>
  <Override PartName="/ppt/ink/ink7006.xml" ContentType="application/inkml+xml"/>
  <Override PartName="/ppt/ink/ink7007.xml" ContentType="application/inkml+xml"/>
  <Override PartName="/ppt/ink/ink7008.xml" ContentType="application/inkml+xml"/>
  <Override PartName="/ppt/ink/ink7009.xml" ContentType="application/inkml+xml"/>
  <Override PartName="/ppt/ink/ink7010.xml" ContentType="application/inkml+xml"/>
  <Override PartName="/ppt/ink/ink7011.xml" ContentType="application/inkml+xml"/>
  <Override PartName="/ppt/ink/ink7012.xml" ContentType="application/inkml+xml"/>
  <Override PartName="/ppt/ink/ink7013.xml" ContentType="application/inkml+xml"/>
  <Override PartName="/ppt/ink/ink7014.xml" ContentType="application/inkml+xml"/>
  <Override PartName="/ppt/ink/ink7015.xml" ContentType="application/inkml+xml"/>
  <Override PartName="/ppt/ink/ink7016.xml" ContentType="application/inkml+xml"/>
  <Override PartName="/ppt/ink/ink7017.xml" ContentType="application/inkml+xml"/>
  <Override PartName="/ppt/ink/ink7018.xml" ContentType="application/inkml+xml"/>
  <Override PartName="/ppt/ink/ink7019.xml" ContentType="application/inkml+xml"/>
  <Override PartName="/ppt/ink/ink7020.xml" ContentType="application/inkml+xml"/>
  <Override PartName="/ppt/ink/ink7021.xml" ContentType="application/inkml+xml"/>
  <Override PartName="/ppt/ink/ink7022.xml" ContentType="application/inkml+xml"/>
  <Override PartName="/ppt/ink/ink7023.xml" ContentType="application/inkml+xml"/>
  <Override PartName="/ppt/ink/ink7024.xml" ContentType="application/inkml+xml"/>
  <Override PartName="/ppt/ink/ink7025.xml" ContentType="application/inkml+xml"/>
  <Override PartName="/ppt/ink/ink7026.xml" ContentType="application/inkml+xml"/>
  <Override PartName="/ppt/ink/ink7027.xml" ContentType="application/inkml+xml"/>
  <Override PartName="/ppt/ink/ink7028.xml" ContentType="application/inkml+xml"/>
  <Override PartName="/ppt/ink/ink7029.xml" ContentType="application/inkml+xml"/>
  <Override PartName="/ppt/ink/ink7030.xml" ContentType="application/inkml+xml"/>
  <Override PartName="/ppt/ink/ink7031.xml" ContentType="application/inkml+xml"/>
  <Override PartName="/ppt/ink/ink7032.xml" ContentType="application/inkml+xml"/>
  <Override PartName="/ppt/ink/ink7033.xml" ContentType="application/inkml+xml"/>
  <Override PartName="/ppt/ink/ink7034.xml" ContentType="application/inkml+xml"/>
  <Override PartName="/ppt/ink/ink7035.xml" ContentType="application/inkml+xml"/>
  <Override PartName="/ppt/ink/ink7036.xml" ContentType="application/inkml+xml"/>
  <Override PartName="/ppt/ink/ink7037.xml" ContentType="application/inkml+xml"/>
  <Override PartName="/ppt/ink/ink7038.xml" ContentType="application/inkml+xml"/>
  <Override PartName="/ppt/ink/ink7039.xml" ContentType="application/inkml+xml"/>
  <Override PartName="/ppt/ink/ink7040.xml" ContentType="application/inkml+xml"/>
  <Override PartName="/ppt/ink/ink7041.xml" ContentType="application/inkml+xml"/>
  <Override PartName="/ppt/ink/ink7042.xml" ContentType="application/inkml+xml"/>
  <Override PartName="/ppt/ink/ink7043.xml" ContentType="application/inkml+xml"/>
  <Override PartName="/ppt/ink/ink7044.xml" ContentType="application/inkml+xml"/>
  <Override PartName="/ppt/ink/ink7045.xml" ContentType="application/inkml+xml"/>
  <Override PartName="/ppt/ink/ink7046.xml" ContentType="application/inkml+xml"/>
  <Override PartName="/ppt/ink/ink7047.xml" ContentType="application/inkml+xml"/>
  <Override PartName="/ppt/ink/ink7048.xml" ContentType="application/inkml+xml"/>
  <Override PartName="/ppt/ink/ink7049.xml" ContentType="application/inkml+xml"/>
  <Override PartName="/ppt/ink/ink7050.xml" ContentType="application/inkml+xml"/>
  <Override PartName="/ppt/ink/ink7051.xml" ContentType="application/inkml+xml"/>
  <Override PartName="/ppt/ink/ink7052.xml" ContentType="application/inkml+xml"/>
  <Override PartName="/ppt/ink/ink7053.xml" ContentType="application/inkml+xml"/>
  <Override PartName="/ppt/ink/ink7054.xml" ContentType="application/inkml+xml"/>
  <Override PartName="/ppt/ink/ink7055.xml" ContentType="application/inkml+xml"/>
  <Override PartName="/ppt/ink/ink7056.xml" ContentType="application/inkml+xml"/>
  <Override PartName="/ppt/ink/ink7057.xml" ContentType="application/inkml+xml"/>
  <Override PartName="/ppt/ink/ink7058.xml" ContentType="application/inkml+xml"/>
  <Override PartName="/ppt/ink/ink7059.xml" ContentType="application/inkml+xml"/>
  <Override PartName="/ppt/ink/ink7060.xml" ContentType="application/inkml+xml"/>
  <Override PartName="/ppt/ink/ink7061.xml" ContentType="application/inkml+xml"/>
  <Override PartName="/ppt/ink/ink7062.xml" ContentType="application/inkml+xml"/>
  <Override PartName="/ppt/ink/ink7063.xml" ContentType="application/inkml+xml"/>
  <Override PartName="/ppt/ink/ink7064.xml" ContentType="application/inkml+xml"/>
  <Override PartName="/ppt/ink/ink7065.xml" ContentType="application/inkml+xml"/>
  <Override PartName="/ppt/ink/ink7066.xml" ContentType="application/inkml+xml"/>
  <Override PartName="/ppt/ink/ink7067.xml" ContentType="application/inkml+xml"/>
  <Override PartName="/ppt/ink/ink7068.xml" ContentType="application/inkml+xml"/>
  <Override PartName="/ppt/ink/ink7069.xml" ContentType="application/inkml+xml"/>
  <Override PartName="/ppt/ink/ink7070.xml" ContentType="application/inkml+xml"/>
  <Override PartName="/ppt/ink/ink7071.xml" ContentType="application/inkml+xml"/>
  <Override PartName="/ppt/ink/ink7072.xml" ContentType="application/inkml+xml"/>
  <Override PartName="/ppt/ink/ink7073.xml" ContentType="application/inkml+xml"/>
  <Override PartName="/ppt/ink/ink7074.xml" ContentType="application/inkml+xml"/>
  <Override PartName="/ppt/ink/ink7075.xml" ContentType="application/inkml+xml"/>
  <Override PartName="/ppt/ink/ink7076.xml" ContentType="application/inkml+xml"/>
  <Override PartName="/ppt/ink/ink7077.xml" ContentType="application/inkml+xml"/>
  <Override PartName="/ppt/ink/ink7078.xml" ContentType="application/inkml+xml"/>
  <Override PartName="/ppt/ink/ink7079.xml" ContentType="application/inkml+xml"/>
  <Override PartName="/ppt/ink/ink7080.xml" ContentType="application/inkml+xml"/>
  <Override PartName="/ppt/ink/ink7081.xml" ContentType="application/inkml+xml"/>
  <Override PartName="/ppt/ink/ink7082.xml" ContentType="application/inkml+xml"/>
  <Override PartName="/ppt/ink/ink7083.xml" ContentType="application/inkml+xml"/>
  <Override PartName="/ppt/ink/ink7084.xml" ContentType="application/inkml+xml"/>
  <Override PartName="/ppt/ink/ink7085.xml" ContentType="application/inkml+xml"/>
  <Override PartName="/ppt/ink/ink7086.xml" ContentType="application/inkml+xml"/>
  <Override PartName="/ppt/ink/ink7087.xml" ContentType="application/inkml+xml"/>
  <Override PartName="/ppt/ink/ink7088.xml" ContentType="application/inkml+xml"/>
  <Override PartName="/ppt/ink/ink7089.xml" ContentType="application/inkml+xml"/>
  <Override PartName="/ppt/ink/ink7090.xml" ContentType="application/inkml+xml"/>
  <Override PartName="/ppt/ink/ink7091.xml" ContentType="application/inkml+xml"/>
  <Override PartName="/ppt/ink/ink7092.xml" ContentType="application/inkml+xml"/>
  <Override PartName="/ppt/ink/ink7093.xml" ContentType="application/inkml+xml"/>
  <Override PartName="/ppt/ink/ink7094.xml" ContentType="application/inkml+xml"/>
  <Override PartName="/ppt/ink/ink7095.xml" ContentType="application/inkml+xml"/>
  <Override PartName="/ppt/ink/ink7096.xml" ContentType="application/inkml+xml"/>
  <Override PartName="/ppt/ink/ink7097.xml" ContentType="application/inkml+xml"/>
  <Override PartName="/ppt/ink/ink7098.xml" ContentType="application/inkml+xml"/>
  <Override PartName="/ppt/ink/ink7099.xml" ContentType="application/inkml+xml"/>
  <Override PartName="/ppt/ink/ink7100.xml" ContentType="application/inkml+xml"/>
  <Override PartName="/ppt/ink/ink7101.xml" ContentType="application/inkml+xml"/>
  <Override PartName="/ppt/ink/ink7102.xml" ContentType="application/inkml+xml"/>
  <Override PartName="/ppt/ink/ink7103.xml" ContentType="application/inkml+xml"/>
  <Override PartName="/ppt/ink/ink7104.xml" ContentType="application/inkml+xml"/>
  <Override PartName="/ppt/ink/ink7105.xml" ContentType="application/inkml+xml"/>
  <Override PartName="/ppt/ink/ink7106.xml" ContentType="application/inkml+xml"/>
  <Override PartName="/ppt/ink/ink7107.xml" ContentType="application/inkml+xml"/>
  <Override PartName="/ppt/ink/ink7108.xml" ContentType="application/inkml+xml"/>
  <Override PartName="/ppt/ink/ink7109.xml" ContentType="application/inkml+xml"/>
  <Override PartName="/ppt/ink/ink7110.xml" ContentType="application/inkml+xml"/>
  <Override PartName="/ppt/ink/ink7111.xml" ContentType="application/inkml+xml"/>
  <Override PartName="/ppt/ink/ink7112.xml" ContentType="application/inkml+xml"/>
  <Override PartName="/ppt/ink/ink7113.xml" ContentType="application/inkml+xml"/>
  <Override PartName="/ppt/ink/ink7114.xml" ContentType="application/inkml+xml"/>
  <Override PartName="/ppt/ink/ink7115.xml" ContentType="application/inkml+xml"/>
  <Override PartName="/ppt/ink/ink7116.xml" ContentType="application/inkml+xml"/>
  <Override PartName="/ppt/ink/ink7117.xml" ContentType="application/inkml+xml"/>
  <Override PartName="/ppt/ink/ink7118.xml" ContentType="application/inkml+xml"/>
  <Override PartName="/ppt/ink/ink7119.xml" ContentType="application/inkml+xml"/>
  <Override PartName="/ppt/ink/ink7120.xml" ContentType="application/inkml+xml"/>
  <Override PartName="/ppt/ink/ink7121.xml" ContentType="application/inkml+xml"/>
  <Override PartName="/ppt/ink/ink7122.xml" ContentType="application/inkml+xml"/>
  <Override PartName="/ppt/ink/ink7123.xml" ContentType="application/inkml+xml"/>
  <Override PartName="/ppt/ink/ink7124.xml" ContentType="application/inkml+xml"/>
  <Override PartName="/ppt/ink/ink7125.xml" ContentType="application/inkml+xml"/>
  <Override PartName="/ppt/ink/ink7126.xml" ContentType="application/inkml+xml"/>
  <Override PartName="/ppt/ink/ink7127.xml" ContentType="application/inkml+xml"/>
  <Override PartName="/ppt/ink/ink7128.xml" ContentType="application/inkml+xml"/>
  <Override PartName="/ppt/ink/ink7129.xml" ContentType="application/inkml+xml"/>
  <Override PartName="/ppt/ink/ink7130.xml" ContentType="application/inkml+xml"/>
  <Override PartName="/ppt/ink/ink7131.xml" ContentType="application/inkml+xml"/>
  <Override PartName="/ppt/ink/ink7132.xml" ContentType="application/inkml+xml"/>
  <Override PartName="/ppt/ink/ink7133.xml" ContentType="application/inkml+xml"/>
  <Override PartName="/ppt/ink/ink7134.xml" ContentType="application/inkml+xml"/>
  <Override PartName="/ppt/ink/ink7135.xml" ContentType="application/inkml+xml"/>
  <Override PartName="/ppt/ink/ink7136.xml" ContentType="application/inkml+xml"/>
  <Override PartName="/ppt/ink/ink7137.xml" ContentType="application/inkml+xml"/>
  <Override PartName="/ppt/ink/ink7138.xml" ContentType="application/inkml+xml"/>
  <Override PartName="/ppt/ink/ink7139.xml" ContentType="application/inkml+xml"/>
  <Override PartName="/ppt/ink/ink7140.xml" ContentType="application/inkml+xml"/>
  <Override PartName="/ppt/ink/ink7141.xml" ContentType="application/inkml+xml"/>
  <Override PartName="/ppt/ink/ink7142.xml" ContentType="application/inkml+xml"/>
  <Override PartName="/ppt/ink/ink7143.xml" ContentType="application/inkml+xml"/>
  <Override PartName="/ppt/ink/ink7144.xml" ContentType="application/inkml+xml"/>
  <Override PartName="/ppt/ink/ink7145.xml" ContentType="application/inkml+xml"/>
  <Override PartName="/ppt/ink/ink7146.xml" ContentType="application/inkml+xml"/>
  <Override PartName="/ppt/ink/ink7147.xml" ContentType="application/inkml+xml"/>
  <Override PartName="/ppt/ink/ink7148.xml" ContentType="application/inkml+xml"/>
  <Override PartName="/ppt/ink/ink7149.xml" ContentType="application/inkml+xml"/>
  <Override PartName="/ppt/ink/ink7150.xml" ContentType="application/inkml+xml"/>
  <Override PartName="/ppt/ink/ink7151.xml" ContentType="application/inkml+xml"/>
  <Override PartName="/ppt/ink/ink7152.xml" ContentType="application/inkml+xml"/>
  <Override PartName="/ppt/ink/ink7153.xml" ContentType="application/inkml+xml"/>
  <Override PartName="/ppt/ink/ink7154.xml" ContentType="application/inkml+xml"/>
  <Override PartName="/ppt/ink/ink7155.xml" ContentType="application/inkml+xml"/>
  <Override PartName="/ppt/ink/ink7156.xml" ContentType="application/inkml+xml"/>
  <Override PartName="/ppt/ink/ink7157.xml" ContentType="application/inkml+xml"/>
  <Override PartName="/ppt/ink/ink7158.xml" ContentType="application/inkml+xml"/>
  <Override PartName="/ppt/ink/ink7159.xml" ContentType="application/inkml+xml"/>
  <Override PartName="/ppt/ink/ink7160.xml" ContentType="application/inkml+xml"/>
  <Override PartName="/ppt/ink/ink7161.xml" ContentType="application/inkml+xml"/>
  <Override PartName="/ppt/ink/ink7162.xml" ContentType="application/inkml+xml"/>
  <Override PartName="/ppt/ink/ink7163.xml" ContentType="application/inkml+xml"/>
  <Override PartName="/ppt/ink/ink7164.xml" ContentType="application/inkml+xml"/>
  <Override PartName="/ppt/ink/ink7165.xml" ContentType="application/inkml+xml"/>
  <Override PartName="/ppt/ink/ink7166.xml" ContentType="application/inkml+xml"/>
  <Override PartName="/ppt/ink/ink7167.xml" ContentType="application/inkml+xml"/>
  <Override PartName="/ppt/ink/ink7168.xml" ContentType="application/inkml+xml"/>
  <Override PartName="/ppt/ink/ink7169.xml" ContentType="application/inkml+xml"/>
  <Override PartName="/ppt/ink/ink7170.xml" ContentType="application/inkml+xml"/>
  <Override PartName="/ppt/ink/ink7171.xml" ContentType="application/inkml+xml"/>
  <Override PartName="/ppt/ink/ink7172.xml" ContentType="application/inkml+xml"/>
  <Override PartName="/ppt/ink/ink7173.xml" ContentType="application/inkml+xml"/>
  <Override PartName="/ppt/ink/ink7174.xml" ContentType="application/inkml+xml"/>
  <Override PartName="/ppt/ink/ink7175.xml" ContentType="application/inkml+xml"/>
  <Override PartName="/ppt/ink/ink7176.xml" ContentType="application/inkml+xml"/>
  <Override PartName="/ppt/ink/ink7177.xml" ContentType="application/inkml+xml"/>
  <Override PartName="/ppt/ink/ink7178.xml" ContentType="application/inkml+xml"/>
  <Override PartName="/ppt/ink/ink7179.xml" ContentType="application/inkml+xml"/>
  <Override PartName="/ppt/ink/ink7180.xml" ContentType="application/inkml+xml"/>
  <Override PartName="/ppt/ink/ink7181.xml" ContentType="application/inkml+xml"/>
  <Override PartName="/ppt/ink/ink7182.xml" ContentType="application/inkml+xml"/>
  <Override PartName="/ppt/ink/ink7183.xml" ContentType="application/inkml+xml"/>
  <Override PartName="/ppt/ink/ink7184.xml" ContentType="application/inkml+xml"/>
  <Override PartName="/ppt/ink/ink7185.xml" ContentType="application/inkml+xml"/>
  <Override PartName="/ppt/ink/ink7186.xml" ContentType="application/inkml+xml"/>
  <Override PartName="/ppt/ink/ink7187.xml" ContentType="application/inkml+xml"/>
  <Override PartName="/ppt/ink/ink7188.xml" ContentType="application/inkml+xml"/>
  <Override PartName="/ppt/ink/ink7189.xml" ContentType="application/inkml+xml"/>
  <Override PartName="/ppt/ink/ink7190.xml" ContentType="application/inkml+xml"/>
  <Override PartName="/ppt/ink/ink7191.xml" ContentType="application/inkml+xml"/>
  <Override PartName="/ppt/ink/ink7192.xml" ContentType="application/inkml+xml"/>
  <Override PartName="/ppt/ink/ink7193.xml" ContentType="application/inkml+xml"/>
  <Override PartName="/ppt/ink/ink7194.xml" ContentType="application/inkml+xml"/>
  <Override PartName="/ppt/ink/ink7195.xml" ContentType="application/inkml+xml"/>
  <Override PartName="/ppt/ink/ink7196.xml" ContentType="application/inkml+xml"/>
  <Override PartName="/ppt/ink/ink7197.xml" ContentType="application/inkml+xml"/>
  <Override PartName="/ppt/ink/ink7198.xml" ContentType="application/inkml+xml"/>
  <Override PartName="/ppt/ink/ink7199.xml" ContentType="application/inkml+xml"/>
  <Override PartName="/ppt/ink/ink7200.xml" ContentType="application/inkml+xml"/>
  <Override PartName="/ppt/ink/ink7201.xml" ContentType="application/inkml+xml"/>
  <Override PartName="/ppt/ink/ink7202.xml" ContentType="application/inkml+xml"/>
  <Override PartName="/ppt/ink/ink7203.xml" ContentType="application/inkml+xml"/>
  <Override PartName="/ppt/ink/ink7204.xml" ContentType="application/inkml+xml"/>
  <Override PartName="/ppt/ink/ink7205.xml" ContentType="application/inkml+xml"/>
  <Override PartName="/ppt/ink/ink7206.xml" ContentType="application/inkml+xml"/>
  <Override PartName="/ppt/ink/ink7207.xml" ContentType="application/inkml+xml"/>
  <Override PartName="/ppt/ink/ink7208.xml" ContentType="application/inkml+xml"/>
  <Override PartName="/ppt/ink/ink7209.xml" ContentType="application/inkml+xml"/>
  <Override PartName="/ppt/ink/ink7210.xml" ContentType="application/inkml+xml"/>
  <Override PartName="/ppt/ink/ink7211.xml" ContentType="application/inkml+xml"/>
  <Override PartName="/ppt/ink/ink7212.xml" ContentType="application/inkml+xml"/>
  <Override PartName="/ppt/ink/ink7213.xml" ContentType="application/inkml+xml"/>
  <Override PartName="/ppt/ink/ink7214.xml" ContentType="application/inkml+xml"/>
  <Override PartName="/ppt/ink/ink7215.xml" ContentType="application/inkml+xml"/>
  <Override PartName="/ppt/ink/ink7216.xml" ContentType="application/inkml+xml"/>
  <Override PartName="/ppt/ink/ink7217.xml" ContentType="application/inkml+xml"/>
  <Override PartName="/ppt/ink/ink7218.xml" ContentType="application/inkml+xml"/>
  <Override PartName="/ppt/ink/ink7219.xml" ContentType="application/inkml+xml"/>
  <Override PartName="/ppt/ink/ink7220.xml" ContentType="application/inkml+xml"/>
  <Override PartName="/ppt/ink/ink7221.xml" ContentType="application/inkml+xml"/>
  <Override PartName="/ppt/ink/ink7222.xml" ContentType="application/inkml+xml"/>
  <Override PartName="/ppt/ink/ink7223.xml" ContentType="application/inkml+xml"/>
  <Override PartName="/ppt/ink/ink7224.xml" ContentType="application/inkml+xml"/>
  <Override PartName="/ppt/ink/ink7225.xml" ContentType="application/inkml+xml"/>
  <Override PartName="/ppt/ink/ink7226.xml" ContentType="application/inkml+xml"/>
  <Override PartName="/ppt/ink/ink7227.xml" ContentType="application/inkml+xml"/>
  <Override PartName="/ppt/ink/ink7228.xml" ContentType="application/inkml+xml"/>
  <Override PartName="/ppt/ink/ink7229.xml" ContentType="application/inkml+xml"/>
  <Override PartName="/ppt/ink/ink7230.xml" ContentType="application/inkml+xml"/>
  <Override PartName="/ppt/ink/ink7231.xml" ContentType="application/inkml+xml"/>
  <Override PartName="/ppt/ink/ink7232.xml" ContentType="application/inkml+xml"/>
  <Override PartName="/ppt/ink/ink7233.xml" ContentType="application/inkml+xml"/>
  <Override PartName="/ppt/ink/ink7234.xml" ContentType="application/inkml+xml"/>
  <Override PartName="/ppt/ink/ink7235.xml" ContentType="application/inkml+xml"/>
  <Override PartName="/ppt/ink/ink7236.xml" ContentType="application/inkml+xml"/>
  <Override PartName="/ppt/ink/ink7237.xml" ContentType="application/inkml+xml"/>
  <Override PartName="/ppt/ink/ink7238.xml" ContentType="application/inkml+xml"/>
  <Override PartName="/ppt/ink/ink7239.xml" ContentType="application/inkml+xml"/>
  <Override PartName="/ppt/ink/ink7240.xml" ContentType="application/inkml+xml"/>
  <Override PartName="/ppt/ink/ink7241.xml" ContentType="application/inkml+xml"/>
  <Override PartName="/ppt/ink/ink7242.xml" ContentType="application/inkml+xml"/>
  <Override PartName="/ppt/ink/ink7243.xml" ContentType="application/inkml+xml"/>
  <Override PartName="/ppt/ink/ink7244.xml" ContentType="application/inkml+xml"/>
  <Override PartName="/ppt/ink/ink7245.xml" ContentType="application/inkml+xml"/>
  <Override PartName="/ppt/ink/ink7246.xml" ContentType="application/inkml+xml"/>
  <Override PartName="/ppt/ink/ink7247.xml" ContentType="application/inkml+xml"/>
  <Override PartName="/ppt/ink/ink7248.xml" ContentType="application/inkml+xml"/>
  <Override PartName="/ppt/ink/ink7249.xml" ContentType="application/inkml+xml"/>
  <Override PartName="/ppt/ink/ink7250.xml" ContentType="application/inkml+xml"/>
  <Override PartName="/ppt/ink/ink7251.xml" ContentType="application/inkml+xml"/>
  <Override PartName="/ppt/ink/ink7252.xml" ContentType="application/inkml+xml"/>
  <Override PartName="/ppt/ink/ink7253.xml" ContentType="application/inkml+xml"/>
  <Override PartName="/ppt/ink/ink7254.xml" ContentType="application/inkml+xml"/>
  <Override PartName="/ppt/ink/ink7255.xml" ContentType="application/inkml+xml"/>
  <Override PartName="/ppt/ink/ink7256.xml" ContentType="application/inkml+xml"/>
  <Override PartName="/ppt/ink/ink7257.xml" ContentType="application/inkml+xml"/>
  <Override PartName="/ppt/ink/ink7258.xml" ContentType="application/inkml+xml"/>
  <Override PartName="/ppt/ink/ink7259.xml" ContentType="application/inkml+xml"/>
  <Override PartName="/ppt/ink/ink7260.xml" ContentType="application/inkml+xml"/>
  <Override PartName="/ppt/ink/ink7261.xml" ContentType="application/inkml+xml"/>
  <Override PartName="/ppt/ink/ink7262.xml" ContentType="application/inkml+xml"/>
  <Override PartName="/ppt/ink/ink7263.xml" ContentType="application/inkml+xml"/>
  <Override PartName="/ppt/ink/ink7264.xml" ContentType="application/inkml+xml"/>
  <Override PartName="/ppt/ink/ink7265.xml" ContentType="application/inkml+xml"/>
  <Override PartName="/ppt/ink/ink7266.xml" ContentType="application/inkml+xml"/>
  <Override PartName="/ppt/ink/ink7267.xml" ContentType="application/inkml+xml"/>
  <Override PartName="/ppt/ink/ink7268.xml" ContentType="application/inkml+xml"/>
  <Override PartName="/ppt/ink/ink7269.xml" ContentType="application/inkml+xml"/>
  <Override PartName="/ppt/ink/ink7270.xml" ContentType="application/inkml+xml"/>
  <Override PartName="/ppt/ink/ink7271.xml" ContentType="application/inkml+xml"/>
  <Override PartName="/ppt/ink/ink7272.xml" ContentType="application/inkml+xml"/>
  <Override PartName="/ppt/ink/ink7273.xml" ContentType="application/inkml+xml"/>
  <Override PartName="/ppt/ink/ink7274.xml" ContentType="application/inkml+xml"/>
  <Override PartName="/ppt/ink/ink7275.xml" ContentType="application/inkml+xml"/>
  <Override PartName="/ppt/ink/ink7276.xml" ContentType="application/inkml+xml"/>
  <Override PartName="/ppt/ink/ink7277.xml" ContentType="application/inkml+xml"/>
  <Override PartName="/ppt/ink/ink7278.xml" ContentType="application/inkml+xml"/>
  <Override PartName="/ppt/ink/ink7279.xml" ContentType="application/inkml+xml"/>
  <Override PartName="/ppt/ink/ink7280.xml" ContentType="application/inkml+xml"/>
  <Override PartName="/ppt/ink/ink7281.xml" ContentType="application/inkml+xml"/>
  <Override PartName="/ppt/ink/ink7282.xml" ContentType="application/inkml+xml"/>
  <Override PartName="/ppt/ink/ink7283.xml" ContentType="application/inkml+xml"/>
  <Override PartName="/ppt/ink/ink7284.xml" ContentType="application/inkml+xml"/>
  <Override PartName="/ppt/ink/ink7285.xml" ContentType="application/inkml+xml"/>
  <Override PartName="/ppt/ink/ink7286.xml" ContentType="application/inkml+xml"/>
  <Override PartName="/ppt/ink/ink7287.xml" ContentType="application/inkml+xml"/>
  <Override PartName="/ppt/ink/ink7288.xml" ContentType="application/inkml+xml"/>
  <Override PartName="/ppt/ink/ink7289.xml" ContentType="application/inkml+xml"/>
  <Override PartName="/ppt/ink/ink7290.xml" ContentType="application/inkml+xml"/>
  <Override PartName="/ppt/ink/ink7291.xml" ContentType="application/inkml+xml"/>
  <Override PartName="/ppt/ink/ink7292.xml" ContentType="application/inkml+xml"/>
  <Override PartName="/ppt/ink/ink7293.xml" ContentType="application/inkml+xml"/>
  <Override PartName="/ppt/ink/ink7294.xml" ContentType="application/inkml+xml"/>
  <Override PartName="/ppt/ink/ink7295.xml" ContentType="application/inkml+xml"/>
  <Override PartName="/ppt/ink/ink7296.xml" ContentType="application/inkml+xml"/>
  <Override PartName="/ppt/ink/ink7297.xml" ContentType="application/inkml+xml"/>
  <Override PartName="/ppt/ink/ink7298.xml" ContentType="application/inkml+xml"/>
  <Override PartName="/ppt/ink/ink7299.xml" ContentType="application/inkml+xml"/>
  <Override PartName="/ppt/ink/ink7300.xml" ContentType="application/inkml+xml"/>
  <Override PartName="/ppt/ink/ink7301.xml" ContentType="application/inkml+xml"/>
  <Override PartName="/ppt/ink/ink7302.xml" ContentType="application/inkml+xml"/>
  <Override PartName="/ppt/ink/ink7303.xml" ContentType="application/inkml+xml"/>
  <Override PartName="/ppt/ink/ink7304.xml" ContentType="application/inkml+xml"/>
  <Override PartName="/ppt/ink/ink7305.xml" ContentType="application/inkml+xml"/>
  <Override PartName="/ppt/ink/ink7306.xml" ContentType="application/inkml+xml"/>
  <Override PartName="/ppt/ink/ink7307.xml" ContentType="application/inkml+xml"/>
  <Override PartName="/ppt/ink/ink7308.xml" ContentType="application/inkml+xml"/>
  <Override PartName="/ppt/ink/ink7309.xml" ContentType="application/inkml+xml"/>
  <Override PartName="/ppt/ink/ink7310.xml" ContentType="application/inkml+xml"/>
  <Override PartName="/ppt/ink/ink7311.xml" ContentType="application/inkml+xml"/>
  <Override PartName="/ppt/ink/ink7312.xml" ContentType="application/inkml+xml"/>
  <Override PartName="/ppt/ink/ink7313.xml" ContentType="application/inkml+xml"/>
  <Override PartName="/ppt/ink/ink7314.xml" ContentType="application/inkml+xml"/>
  <Override PartName="/ppt/ink/ink7315.xml" ContentType="application/inkml+xml"/>
  <Override PartName="/ppt/ink/ink7316.xml" ContentType="application/inkml+xml"/>
  <Override PartName="/ppt/ink/ink7317.xml" ContentType="application/inkml+xml"/>
  <Override PartName="/ppt/ink/ink7318.xml" ContentType="application/inkml+xml"/>
  <Override PartName="/ppt/ink/ink7319.xml" ContentType="application/inkml+xml"/>
  <Override PartName="/ppt/ink/ink7320.xml" ContentType="application/inkml+xml"/>
  <Override PartName="/ppt/ink/ink7321.xml" ContentType="application/inkml+xml"/>
  <Override PartName="/ppt/ink/ink7322.xml" ContentType="application/inkml+xml"/>
  <Override PartName="/ppt/ink/ink7323.xml" ContentType="application/inkml+xml"/>
  <Override PartName="/ppt/ink/ink7324.xml" ContentType="application/inkml+xml"/>
  <Override PartName="/ppt/ink/ink7325.xml" ContentType="application/inkml+xml"/>
  <Override PartName="/ppt/ink/ink7326.xml" ContentType="application/inkml+xml"/>
  <Override PartName="/ppt/ink/ink7327.xml" ContentType="application/inkml+xml"/>
  <Override PartName="/ppt/ink/ink7328.xml" ContentType="application/inkml+xml"/>
  <Override PartName="/ppt/ink/ink7329.xml" ContentType="application/inkml+xml"/>
  <Override PartName="/ppt/ink/ink7330.xml" ContentType="application/inkml+xml"/>
  <Override PartName="/ppt/ink/ink7331.xml" ContentType="application/inkml+xml"/>
  <Override PartName="/ppt/ink/ink7332.xml" ContentType="application/inkml+xml"/>
  <Override PartName="/ppt/ink/ink7333.xml" ContentType="application/inkml+xml"/>
  <Override PartName="/ppt/ink/ink7334.xml" ContentType="application/inkml+xml"/>
  <Override PartName="/ppt/ink/ink7335.xml" ContentType="application/inkml+xml"/>
  <Override PartName="/ppt/ink/ink7336.xml" ContentType="application/inkml+xml"/>
  <Override PartName="/ppt/ink/ink7337.xml" ContentType="application/inkml+xml"/>
  <Override PartName="/ppt/ink/ink7338.xml" ContentType="application/inkml+xml"/>
  <Override PartName="/ppt/ink/ink7339.xml" ContentType="application/inkml+xml"/>
  <Override PartName="/ppt/ink/ink7340.xml" ContentType="application/inkml+xml"/>
  <Override PartName="/ppt/ink/ink7341.xml" ContentType="application/inkml+xml"/>
  <Override PartName="/ppt/ink/ink7342.xml" ContentType="application/inkml+xml"/>
  <Override PartName="/ppt/ink/ink7343.xml" ContentType="application/inkml+xml"/>
  <Override PartName="/ppt/ink/ink7344.xml" ContentType="application/inkml+xml"/>
  <Override PartName="/ppt/ink/ink7345.xml" ContentType="application/inkml+xml"/>
  <Override PartName="/ppt/ink/ink7346.xml" ContentType="application/inkml+xml"/>
  <Override PartName="/ppt/ink/ink7347.xml" ContentType="application/inkml+xml"/>
  <Override PartName="/ppt/ink/ink7348.xml" ContentType="application/inkml+xml"/>
  <Override PartName="/ppt/ink/ink7349.xml" ContentType="application/inkml+xml"/>
  <Override PartName="/ppt/ink/ink7350.xml" ContentType="application/inkml+xml"/>
  <Override PartName="/ppt/ink/ink7351.xml" ContentType="application/inkml+xml"/>
  <Override PartName="/ppt/ink/ink7352.xml" ContentType="application/inkml+xml"/>
  <Override PartName="/ppt/ink/ink7353.xml" ContentType="application/inkml+xml"/>
  <Override PartName="/ppt/ink/ink7354.xml" ContentType="application/inkml+xml"/>
  <Override PartName="/ppt/ink/ink7355.xml" ContentType="application/inkml+xml"/>
  <Override PartName="/ppt/ink/ink7356.xml" ContentType="application/inkml+xml"/>
  <Override PartName="/ppt/ink/ink7357.xml" ContentType="application/inkml+xml"/>
  <Override PartName="/ppt/ink/ink7358.xml" ContentType="application/inkml+xml"/>
  <Override PartName="/ppt/ink/ink7359.xml" ContentType="application/inkml+xml"/>
  <Override PartName="/ppt/ink/ink7360.xml" ContentType="application/inkml+xml"/>
  <Override PartName="/ppt/ink/ink7361.xml" ContentType="application/inkml+xml"/>
  <Override PartName="/ppt/ink/ink7362.xml" ContentType="application/inkml+xml"/>
  <Override PartName="/ppt/ink/ink7363.xml" ContentType="application/inkml+xml"/>
  <Override PartName="/ppt/ink/ink7364.xml" ContentType="application/inkml+xml"/>
  <Override PartName="/ppt/ink/ink7365.xml" ContentType="application/inkml+xml"/>
  <Override PartName="/ppt/ink/ink7366.xml" ContentType="application/inkml+xml"/>
  <Override PartName="/ppt/ink/ink7367.xml" ContentType="application/inkml+xml"/>
  <Override PartName="/ppt/ink/ink7368.xml" ContentType="application/inkml+xml"/>
  <Override PartName="/ppt/ink/ink7369.xml" ContentType="application/inkml+xml"/>
  <Override PartName="/ppt/ink/ink7370.xml" ContentType="application/inkml+xml"/>
  <Override PartName="/ppt/ink/ink7371.xml" ContentType="application/inkml+xml"/>
  <Override PartName="/ppt/ink/ink7372.xml" ContentType="application/inkml+xml"/>
  <Override PartName="/ppt/ink/ink7373.xml" ContentType="application/inkml+xml"/>
  <Override PartName="/ppt/ink/ink7374.xml" ContentType="application/inkml+xml"/>
  <Override PartName="/ppt/ink/ink7375.xml" ContentType="application/inkml+xml"/>
  <Override PartName="/ppt/ink/ink7376.xml" ContentType="application/inkml+xml"/>
  <Override PartName="/ppt/ink/ink7377.xml" ContentType="application/inkml+xml"/>
  <Override PartName="/ppt/ink/ink7378.xml" ContentType="application/inkml+xml"/>
  <Override PartName="/ppt/ink/ink7379.xml" ContentType="application/inkml+xml"/>
  <Override PartName="/ppt/ink/ink7380.xml" ContentType="application/inkml+xml"/>
  <Override PartName="/ppt/ink/ink7381.xml" ContentType="application/inkml+xml"/>
  <Override PartName="/ppt/ink/ink7382.xml" ContentType="application/inkml+xml"/>
  <Override PartName="/ppt/ink/ink7383.xml" ContentType="application/inkml+xml"/>
  <Override PartName="/ppt/ink/ink7384.xml" ContentType="application/inkml+xml"/>
  <Override PartName="/ppt/ink/ink7385.xml" ContentType="application/inkml+xml"/>
  <Override PartName="/ppt/ink/ink7386.xml" ContentType="application/inkml+xml"/>
  <Override PartName="/ppt/ink/ink7387.xml" ContentType="application/inkml+xml"/>
  <Override PartName="/ppt/ink/ink7388.xml" ContentType="application/inkml+xml"/>
  <Override PartName="/ppt/ink/ink7389.xml" ContentType="application/inkml+xml"/>
  <Override PartName="/ppt/ink/ink7390.xml" ContentType="application/inkml+xml"/>
  <Override PartName="/ppt/ink/ink7391.xml" ContentType="application/inkml+xml"/>
  <Override PartName="/ppt/ink/ink7392.xml" ContentType="application/inkml+xml"/>
  <Override PartName="/ppt/ink/ink7393.xml" ContentType="application/inkml+xml"/>
  <Override PartName="/ppt/ink/ink7394.xml" ContentType="application/inkml+xml"/>
  <Override PartName="/ppt/ink/ink7395.xml" ContentType="application/inkml+xml"/>
  <Override PartName="/ppt/ink/ink7396.xml" ContentType="application/inkml+xml"/>
  <Override PartName="/ppt/ink/ink7397.xml" ContentType="application/inkml+xml"/>
  <Override PartName="/ppt/ink/ink7398.xml" ContentType="application/inkml+xml"/>
  <Override PartName="/ppt/ink/ink7399.xml" ContentType="application/inkml+xml"/>
  <Override PartName="/ppt/ink/ink7400.xml" ContentType="application/inkml+xml"/>
  <Override PartName="/ppt/ink/ink7401.xml" ContentType="application/inkml+xml"/>
  <Override PartName="/ppt/ink/ink7402.xml" ContentType="application/inkml+xml"/>
  <Override PartName="/ppt/ink/ink7403.xml" ContentType="application/inkml+xml"/>
  <Override PartName="/ppt/ink/ink7404.xml" ContentType="application/inkml+xml"/>
  <Override PartName="/ppt/ink/ink7405.xml" ContentType="application/inkml+xml"/>
  <Override PartName="/ppt/ink/ink7406.xml" ContentType="application/inkml+xml"/>
  <Override PartName="/ppt/ink/ink7407.xml" ContentType="application/inkml+xml"/>
  <Override PartName="/ppt/ink/ink7408.xml" ContentType="application/inkml+xml"/>
  <Override PartName="/ppt/ink/ink7409.xml" ContentType="application/inkml+xml"/>
  <Override PartName="/ppt/ink/ink7410.xml" ContentType="application/inkml+xml"/>
  <Override PartName="/ppt/ink/ink7411.xml" ContentType="application/inkml+xml"/>
  <Override PartName="/ppt/ink/ink7412.xml" ContentType="application/inkml+xml"/>
  <Override PartName="/ppt/ink/ink7413.xml" ContentType="application/inkml+xml"/>
  <Override PartName="/ppt/ink/ink7414.xml" ContentType="application/inkml+xml"/>
  <Override PartName="/ppt/ink/ink7415.xml" ContentType="application/inkml+xml"/>
  <Override PartName="/ppt/ink/ink7416.xml" ContentType="application/inkml+xml"/>
  <Override PartName="/ppt/ink/ink7417.xml" ContentType="application/inkml+xml"/>
  <Override PartName="/ppt/ink/ink7418.xml" ContentType="application/inkml+xml"/>
  <Override PartName="/ppt/ink/ink7419.xml" ContentType="application/inkml+xml"/>
  <Override PartName="/ppt/ink/ink7420.xml" ContentType="application/inkml+xml"/>
  <Override PartName="/ppt/ink/ink7421.xml" ContentType="application/inkml+xml"/>
  <Override PartName="/ppt/ink/ink7422.xml" ContentType="application/inkml+xml"/>
  <Override PartName="/ppt/ink/ink7423.xml" ContentType="application/inkml+xml"/>
  <Override PartName="/ppt/ink/ink7424.xml" ContentType="application/inkml+xml"/>
  <Override PartName="/ppt/ink/ink7425.xml" ContentType="application/inkml+xml"/>
  <Override PartName="/ppt/ink/ink7426.xml" ContentType="application/inkml+xml"/>
  <Override PartName="/ppt/ink/ink7427.xml" ContentType="application/inkml+xml"/>
  <Override PartName="/ppt/ink/ink7428.xml" ContentType="application/inkml+xml"/>
  <Override PartName="/ppt/ink/ink7429.xml" ContentType="application/inkml+xml"/>
  <Override PartName="/ppt/ink/ink7430.xml" ContentType="application/inkml+xml"/>
  <Override PartName="/ppt/ink/ink7431.xml" ContentType="application/inkml+xml"/>
  <Override PartName="/ppt/ink/ink7432.xml" ContentType="application/inkml+xml"/>
  <Override PartName="/ppt/ink/ink7433.xml" ContentType="application/inkml+xml"/>
  <Override PartName="/ppt/ink/ink7434.xml" ContentType="application/inkml+xml"/>
  <Override PartName="/ppt/ink/ink7435.xml" ContentType="application/inkml+xml"/>
  <Override PartName="/ppt/ink/ink7436.xml" ContentType="application/inkml+xml"/>
  <Override PartName="/ppt/ink/ink7437.xml" ContentType="application/inkml+xml"/>
  <Override PartName="/ppt/ink/ink7438.xml" ContentType="application/inkml+xml"/>
  <Override PartName="/ppt/ink/ink7439.xml" ContentType="application/inkml+xml"/>
  <Override PartName="/ppt/ink/ink7440.xml" ContentType="application/inkml+xml"/>
  <Override PartName="/ppt/ink/ink7441.xml" ContentType="application/inkml+xml"/>
  <Override PartName="/ppt/ink/ink7442.xml" ContentType="application/inkml+xml"/>
  <Override PartName="/ppt/ink/ink7443.xml" ContentType="application/inkml+xml"/>
  <Override PartName="/ppt/ink/ink7444.xml" ContentType="application/inkml+xml"/>
  <Override PartName="/ppt/ink/ink7445.xml" ContentType="application/inkml+xml"/>
  <Override PartName="/ppt/ink/ink7446.xml" ContentType="application/inkml+xml"/>
  <Override PartName="/ppt/ink/ink7447.xml" ContentType="application/inkml+xml"/>
  <Override PartName="/ppt/ink/ink7448.xml" ContentType="application/inkml+xml"/>
  <Override PartName="/ppt/ink/ink7449.xml" ContentType="application/inkml+xml"/>
  <Override PartName="/ppt/ink/ink7450.xml" ContentType="application/inkml+xml"/>
  <Override PartName="/ppt/ink/ink7451.xml" ContentType="application/inkml+xml"/>
  <Override PartName="/ppt/ink/ink7452.xml" ContentType="application/inkml+xml"/>
  <Override PartName="/ppt/ink/ink7453.xml" ContentType="application/inkml+xml"/>
  <Override PartName="/ppt/ink/ink7454.xml" ContentType="application/inkml+xml"/>
  <Override PartName="/ppt/ink/ink7455.xml" ContentType="application/inkml+xml"/>
  <Override PartName="/ppt/ink/ink7456.xml" ContentType="application/inkml+xml"/>
  <Override PartName="/ppt/ink/ink7457.xml" ContentType="application/inkml+xml"/>
  <Override PartName="/ppt/ink/ink7458.xml" ContentType="application/inkml+xml"/>
  <Override PartName="/ppt/ink/ink7459.xml" ContentType="application/inkml+xml"/>
  <Override PartName="/ppt/ink/ink7460.xml" ContentType="application/inkml+xml"/>
  <Override PartName="/ppt/ink/ink7461.xml" ContentType="application/inkml+xml"/>
  <Override PartName="/ppt/ink/ink7462.xml" ContentType="application/inkml+xml"/>
  <Override PartName="/ppt/ink/ink7463.xml" ContentType="application/inkml+xml"/>
  <Override PartName="/ppt/ink/ink7464.xml" ContentType="application/inkml+xml"/>
  <Override PartName="/ppt/ink/ink7465.xml" ContentType="application/inkml+xml"/>
  <Override PartName="/ppt/ink/ink7466.xml" ContentType="application/inkml+xml"/>
  <Override PartName="/ppt/ink/ink7467.xml" ContentType="application/inkml+xml"/>
  <Override PartName="/ppt/ink/ink7468.xml" ContentType="application/inkml+xml"/>
  <Override PartName="/ppt/ink/ink7469.xml" ContentType="application/inkml+xml"/>
  <Override PartName="/ppt/ink/ink7470.xml" ContentType="application/inkml+xml"/>
  <Override PartName="/ppt/ink/ink7471.xml" ContentType="application/inkml+xml"/>
  <Override PartName="/ppt/ink/ink7472.xml" ContentType="application/inkml+xml"/>
  <Override PartName="/ppt/ink/ink7473.xml" ContentType="application/inkml+xml"/>
  <Override PartName="/ppt/ink/ink7474.xml" ContentType="application/inkml+xml"/>
  <Override PartName="/ppt/ink/ink7475.xml" ContentType="application/inkml+xml"/>
  <Override PartName="/ppt/ink/ink7476.xml" ContentType="application/inkml+xml"/>
  <Override PartName="/ppt/ink/ink7477.xml" ContentType="application/inkml+xml"/>
  <Override PartName="/ppt/ink/ink7478.xml" ContentType="application/inkml+xml"/>
  <Override PartName="/ppt/ink/ink7479.xml" ContentType="application/inkml+xml"/>
  <Override PartName="/ppt/ink/ink7480.xml" ContentType="application/inkml+xml"/>
  <Override PartName="/ppt/ink/ink7481.xml" ContentType="application/inkml+xml"/>
  <Override PartName="/ppt/ink/ink7482.xml" ContentType="application/inkml+xml"/>
  <Override PartName="/ppt/ink/ink7483.xml" ContentType="application/inkml+xml"/>
  <Override PartName="/ppt/ink/ink7484.xml" ContentType="application/inkml+xml"/>
  <Override PartName="/ppt/ink/ink7485.xml" ContentType="application/inkml+xml"/>
  <Override PartName="/ppt/ink/ink7486.xml" ContentType="application/inkml+xml"/>
  <Override PartName="/ppt/ink/ink7487.xml" ContentType="application/inkml+xml"/>
  <Override PartName="/ppt/ink/ink7488.xml" ContentType="application/inkml+xml"/>
  <Override PartName="/ppt/ink/ink7489.xml" ContentType="application/inkml+xml"/>
  <Override PartName="/ppt/ink/ink7490.xml" ContentType="application/inkml+xml"/>
  <Override PartName="/ppt/ink/ink7491.xml" ContentType="application/inkml+xml"/>
  <Override PartName="/ppt/ink/ink7492.xml" ContentType="application/inkml+xml"/>
  <Override PartName="/ppt/ink/ink7493.xml" ContentType="application/inkml+xml"/>
  <Override PartName="/ppt/ink/ink7494.xml" ContentType="application/inkml+xml"/>
  <Override PartName="/ppt/ink/ink7495.xml" ContentType="application/inkml+xml"/>
  <Override PartName="/ppt/ink/ink7496.xml" ContentType="application/inkml+xml"/>
  <Override PartName="/ppt/ink/ink7497.xml" ContentType="application/inkml+xml"/>
  <Override PartName="/ppt/ink/ink7498.xml" ContentType="application/inkml+xml"/>
  <Override PartName="/ppt/ink/ink7499.xml" ContentType="application/inkml+xml"/>
  <Override PartName="/ppt/ink/ink7500.xml" ContentType="application/inkml+xml"/>
  <Override PartName="/ppt/ink/ink7501.xml" ContentType="application/inkml+xml"/>
  <Override PartName="/ppt/ink/ink7502.xml" ContentType="application/inkml+xml"/>
  <Override PartName="/ppt/ink/ink7503.xml" ContentType="application/inkml+xml"/>
  <Override PartName="/ppt/ink/ink7504.xml" ContentType="application/inkml+xml"/>
  <Override PartName="/ppt/ink/ink7505.xml" ContentType="application/inkml+xml"/>
  <Override PartName="/ppt/ink/ink7506.xml" ContentType="application/inkml+xml"/>
  <Override PartName="/ppt/ink/ink7507.xml" ContentType="application/inkml+xml"/>
  <Override PartName="/ppt/ink/ink7508.xml" ContentType="application/inkml+xml"/>
  <Override PartName="/ppt/ink/ink7509.xml" ContentType="application/inkml+xml"/>
  <Override PartName="/ppt/ink/ink7510.xml" ContentType="application/inkml+xml"/>
  <Override PartName="/ppt/ink/ink7511.xml" ContentType="application/inkml+xml"/>
  <Override PartName="/ppt/ink/ink7512.xml" ContentType="application/inkml+xml"/>
  <Override PartName="/ppt/ink/ink7513.xml" ContentType="application/inkml+xml"/>
  <Override PartName="/ppt/ink/ink7514.xml" ContentType="application/inkml+xml"/>
  <Override PartName="/ppt/ink/ink7515.xml" ContentType="application/inkml+xml"/>
  <Override PartName="/ppt/ink/ink7516.xml" ContentType="application/inkml+xml"/>
  <Override PartName="/ppt/ink/ink7517.xml" ContentType="application/inkml+xml"/>
  <Override PartName="/ppt/ink/ink7518.xml" ContentType="application/inkml+xml"/>
  <Override PartName="/ppt/ink/ink7519.xml" ContentType="application/inkml+xml"/>
  <Override PartName="/ppt/ink/ink7520.xml" ContentType="application/inkml+xml"/>
  <Override PartName="/ppt/ink/ink7521.xml" ContentType="application/inkml+xml"/>
  <Override PartName="/ppt/ink/ink7522.xml" ContentType="application/inkml+xml"/>
  <Override PartName="/ppt/ink/ink7523.xml" ContentType="application/inkml+xml"/>
  <Override PartName="/ppt/ink/ink7524.xml" ContentType="application/inkml+xml"/>
  <Override PartName="/ppt/ink/ink7525.xml" ContentType="application/inkml+xml"/>
  <Override PartName="/ppt/ink/ink7526.xml" ContentType="application/inkml+xml"/>
  <Override PartName="/ppt/ink/ink7527.xml" ContentType="application/inkml+xml"/>
  <Override PartName="/ppt/ink/ink7528.xml" ContentType="application/inkml+xml"/>
  <Override PartName="/ppt/ink/ink7529.xml" ContentType="application/inkml+xml"/>
  <Override PartName="/ppt/ink/ink7530.xml" ContentType="application/inkml+xml"/>
  <Override PartName="/ppt/ink/ink7531.xml" ContentType="application/inkml+xml"/>
  <Override PartName="/ppt/ink/ink7532.xml" ContentType="application/inkml+xml"/>
  <Override PartName="/ppt/ink/ink7533.xml" ContentType="application/inkml+xml"/>
  <Override PartName="/ppt/ink/ink7534.xml" ContentType="application/inkml+xml"/>
  <Override PartName="/ppt/ink/ink7535.xml" ContentType="application/inkml+xml"/>
  <Override PartName="/ppt/ink/ink7536.xml" ContentType="application/inkml+xml"/>
  <Override PartName="/ppt/ink/ink7537.xml" ContentType="application/inkml+xml"/>
  <Override PartName="/ppt/ink/ink7538.xml" ContentType="application/inkml+xml"/>
  <Override PartName="/ppt/ink/ink7539.xml" ContentType="application/inkml+xml"/>
  <Override PartName="/ppt/ink/ink7540.xml" ContentType="application/inkml+xml"/>
  <Override PartName="/ppt/ink/ink7541.xml" ContentType="application/inkml+xml"/>
  <Override PartName="/ppt/ink/ink7542.xml" ContentType="application/inkml+xml"/>
  <Override PartName="/ppt/ink/ink7543.xml" ContentType="application/inkml+xml"/>
  <Override PartName="/ppt/ink/ink7544.xml" ContentType="application/inkml+xml"/>
  <Override PartName="/ppt/ink/ink7545.xml" ContentType="application/inkml+xml"/>
  <Override PartName="/ppt/ink/ink7546.xml" ContentType="application/inkml+xml"/>
  <Override PartName="/ppt/ink/ink7547.xml" ContentType="application/inkml+xml"/>
  <Override PartName="/ppt/ink/ink7548.xml" ContentType="application/inkml+xml"/>
  <Override PartName="/ppt/ink/ink7549.xml" ContentType="application/inkml+xml"/>
  <Override PartName="/ppt/ink/ink7550.xml" ContentType="application/inkml+xml"/>
  <Override PartName="/ppt/ink/ink7551.xml" ContentType="application/inkml+xml"/>
  <Override PartName="/ppt/ink/ink7552.xml" ContentType="application/inkml+xml"/>
  <Override PartName="/ppt/ink/ink7553.xml" ContentType="application/inkml+xml"/>
  <Override PartName="/ppt/ink/ink7554.xml" ContentType="application/inkml+xml"/>
  <Override PartName="/ppt/ink/ink7555.xml" ContentType="application/inkml+xml"/>
  <Override PartName="/ppt/ink/ink7556.xml" ContentType="application/inkml+xml"/>
  <Override PartName="/ppt/ink/ink7557.xml" ContentType="application/inkml+xml"/>
  <Override PartName="/ppt/ink/ink7558.xml" ContentType="application/inkml+xml"/>
  <Override PartName="/ppt/ink/ink7559.xml" ContentType="application/inkml+xml"/>
  <Override PartName="/ppt/ink/ink7560.xml" ContentType="application/inkml+xml"/>
  <Override PartName="/ppt/ink/ink7561.xml" ContentType="application/inkml+xml"/>
  <Override PartName="/ppt/ink/ink7562.xml" ContentType="application/inkml+xml"/>
  <Override PartName="/ppt/ink/ink7563.xml" ContentType="application/inkml+xml"/>
  <Override PartName="/ppt/ink/ink7564.xml" ContentType="application/inkml+xml"/>
  <Override PartName="/ppt/ink/ink7565.xml" ContentType="application/inkml+xml"/>
  <Override PartName="/ppt/ink/ink7566.xml" ContentType="application/inkml+xml"/>
  <Override PartName="/ppt/ink/ink7567.xml" ContentType="application/inkml+xml"/>
  <Override PartName="/ppt/ink/ink7568.xml" ContentType="application/inkml+xml"/>
  <Override PartName="/ppt/ink/ink7569.xml" ContentType="application/inkml+xml"/>
  <Override PartName="/ppt/ink/ink7570.xml" ContentType="application/inkml+xml"/>
  <Override PartName="/ppt/ink/ink7571.xml" ContentType="application/inkml+xml"/>
  <Override PartName="/ppt/ink/ink7572.xml" ContentType="application/inkml+xml"/>
  <Override PartName="/ppt/ink/ink7573.xml" ContentType="application/inkml+xml"/>
  <Override PartName="/ppt/ink/ink7574.xml" ContentType="application/inkml+xml"/>
  <Override PartName="/ppt/ink/ink7575.xml" ContentType="application/inkml+xml"/>
  <Override PartName="/ppt/ink/ink7576.xml" ContentType="application/inkml+xml"/>
  <Override PartName="/ppt/ink/ink7577.xml" ContentType="application/inkml+xml"/>
  <Override PartName="/ppt/ink/ink7578.xml" ContentType="application/inkml+xml"/>
  <Override PartName="/ppt/ink/ink7579.xml" ContentType="application/inkml+xml"/>
  <Override PartName="/ppt/ink/ink7580.xml" ContentType="application/inkml+xml"/>
  <Override PartName="/ppt/ink/ink7581.xml" ContentType="application/inkml+xml"/>
  <Override PartName="/ppt/ink/ink7582.xml" ContentType="application/inkml+xml"/>
  <Override PartName="/ppt/ink/ink7583.xml" ContentType="application/inkml+xml"/>
  <Override PartName="/ppt/ink/ink7584.xml" ContentType="application/inkml+xml"/>
  <Override PartName="/ppt/ink/ink7585.xml" ContentType="application/inkml+xml"/>
  <Override PartName="/ppt/ink/ink7586.xml" ContentType="application/inkml+xml"/>
  <Override PartName="/ppt/ink/ink7587.xml" ContentType="application/inkml+xml"/>
  <Override PartName="/ppt/ink/ink7588.xml" ContentType="application/inkml+xml"/>
  <Override PartName="/ppt/ink/ink7589.xml" ContentType="application/inkml+xml"/>
  <Override PartName="/ppt/ink/ink7590.xml" ContentType="application/inkml+xml"/>
  <Override PartName="/ppt/ink/ink7591.xml" ContentType="application/inkml+xml"/>
  <Override PartName="/ppt/ink/ink7592.xml" ContentType="application/inkml+xml"/>
  <Override PartName="/ppt/ink/ink7593.xml" ContentType="application/inkml+xml"/>
  <Override PartName="/ppt/ink/ink7594.xml" ContentType="application/inkml+xml"/>
  <Override PartName="/ppt/ink/ink7595.xml" ContentType="application/inkml+xml"/>
  <Override PartName="/ppt/ink/ink7596.xml" ContentType="application/inkml+xml"/>
  <Override PartName="/ppt/ink/ink7597.xml" ContentType="application/inkml+xml"/>
  <Override PartName="/ppt/ink/ink7598.xml" ContentType="application/inkml+xml"/>
  <Override PartName="/ppt/ink/ink7599.xml" ContentType="application/inkml+xml"/>
  <Override PartName="/ppt/ink/ink7600.xml" ContentType="application/inkml+xml"/>
  <Override PartName="/ppt/ink/ink7601.xml" ContentType="application/inkml+xml"/>
  <Override PartName="/ppt/ink/ink7602.xml" ContentType="application/inkml+xml"/>
  <Override PartName="/ppt/ink/ink7603.xml" ContentType="application/inkml+xml"/>
  <Override PartName="/ppt/ink/ink7604.xml" ContentType="application/inkml+xml"/>
  <Override PartName="/ppt/ink/ink7605.xml" ContentType="application/inkml+xml"/>
  <Override PartName="/ppt/ink/ink7606.xml" ContentType="application/inkml+xml"/>
  <Override PartName="/ppt/ink/ink7607.xml" ContentType="application/inkml+xml"/>
  <Override PartName="/ppt/ink/ink7608.xml" ContentType="application/inkml+xml"/>
  <Override PartName="/ppt/ink/ink7609.xml" ContentType="application/inkml+xml"/>
  <Override PartName="/ppt/ink/ink7610.xml" ContentType="application/inkml+xml"/>
  <Override PartName="/ppt/ink/ink7611.xml" ContentType="application/inkml+xml"/>
  <Override PartName="/ppt/ink/ink7612.xml" ContentType="application/inkml+xml"/>
  <Override PartName="/ppt/ink/ink7613.xml" ContentType="application/inkml+xml"/>
  <Override PartName="/ppt/ink/ink7614.xml" ContentType="application/inkml+xml"/>
  <Override PartName="/ppt/ink/ink7615.xml" ContentType="application/inkml+xml"/>
  <Override PartName="/ppt/ink/ink7616.xml" ContentType="application/inkml+xml"/>
  <Override PartName="/ppt/ink/ink7617.xml" ContentType="application/inkml+xml"/>
  <Override PartName="/ppt/ink/ink7618.xml" ContentType="application/inkml+xml"/>
  <Override PartName="/ppt/ink/ink7619.xml" ContentType="application/inkml+xml"/>
  <Override PartName="/ppt/ink/ink7620.xml" ContentType="application/inkml+xml"/>
  <Override PartName="/ppt/ink/ink7621.xml" ContentType="application/inkml+xml"/>
  <Override PartName="/ppt/ink/ink7622.xml" ContentType="application/inkml+xml"/>
  <Override PartName="/ppt/ink/ink7623.xml" ContentType="application/inkml+xml"/>
  <Override PartName="/ppt/ink/ink7624.xml" ContentType="application/inkml+xml"/>
  <Override PartName="/ppt/ink/ink7625.xml" ContentType="application/inkml+xml"/>
  <Override PartName="/ppt/ink/ink7626.xml" ContentType="application/inkml+xml"/>
  <Override PartName="/ppt/ink/ink7627.xml" ContentType="application/inkml+xml"/>
  <Override PartName="/ppt/ink/ink7628.xml" ContentType="application/inkml+xml"/>
  <Override PartName="/ppt/ink/ink7629.xml" ContentType="application/inkml+xml"/>
  <Override PartName="/ppt/ink/ink7630.xml" ContentType="application/inkml+xml"/>
  <Override PartName="/ppt/ink/ink7631.xml" ContentType="application/inkml+xml"/>
  <Override PartName="/ppt/ink/ink7632.xml" ContentType="application/inkml+xml"/>
  <Override PartName="/ppt/ink/ink7633.xml" ContentType="application/inkml+xml"/>
  <Override PartName="/ppt/ink/ink7634.xml" ContentType="application/inkml+xml"/>
  <Override PartName="/ppt/ink/ink7635.xml" ContentType="application/inkml+xml"/>
  <Override PartName="/ppt/ink/ink7636.xml" ContentType="application/inkml+xml"/>
  <Override PartName="/ppt/ink/ink7637.xml" ContentType="application/inkml+xml"/>
  <Override PartName="/ppt/ink/ink7638.xml" ContentType="application/inkml+xml"/>
  <Override PartName="/ppt/ink/ink7639.xml" ContentType="application/inkml+xml"/>
  <Override PartName="/ppt/ink/ink7640.xml" ContentType="application/inkml+xml"/>
  <Override PartName="/ppt/ink/ink7641.xml" ContentType="application/inkml+xml"/>
  <Override PartName="/ppt/ink/ink7642.xml" ContentType="application/inkml+xml"/>
  <Override PartName="/ppt/ink/ink7643.xml" ContentType="application/inkml+xml"/>
  <Override PartName="/ppt/ink/ink7644.xml" ContentType="application/inkml+xml"/>
  <Override PartName="/ppt/ink/ink7645.xml" ContentType="application/inkml+xml"/>
  <Override PartName="/ppt/ink/ink7646.xml" ContentType="application/inkml+xml"/>
  <Override PartName="/ppt/ink/ink7647.xml" ContentType="application/inkml+xml"/>
  <Override PartName="/ppt/ink/ink7648.xml" ContentType="application/inkml+xml"/>
  <Override PartName="/ppt/ink/ink7649.xml" ContentType="application/inkml+xml"/>
  <Override PartName="/ppt/ink/ink7650.xml" ContentType="application/inkml+xml"/>
  <Override PartName="/ppt/ink/ink7651.xml" ContentType="application/inkml+xml"/>
  <Override PartName="/ppt/ink/ink7652.xml" ContentType="application/inkml+xml"/>
  <Override PartName="/ppt/ink/ink7653.xml" ContentType="application/inkml+xml"/>
  <Override PartName="/ppt/ink/ink7654.xml" ContentType="application/inkml+xml"/>
  <Override PartName="/ppt/ink/ink7655.xml" ContentType="application/inkml+xml"/>
  <Override PartName="/ppt/ink/ink7656.xml" ContentType="application/inkml+xml"/>
  <Override PartName="/ppt/ink/ink7657.xml" ContentType="application/inkml+xml"/>
  <Override PartName="/ppt/ink/ink7658.xml" ContentType="application/inkml+xml"/>
  <Override PartName="/ppt/ink/ink7659.xml" ContentType="application/inkml+xml"/>
  <Override PartName="/ppt/ink/ink7660.xml" ContentType="application/inkml+xml"/>
  <Override PartName="/ppt/ink/ink7661.xml" ContentType="application/inkml+xml"/>
  <Override PartName="/ppt/ink/ink7662.xml" ContentType="application/inkml+xml"/>
  <Override PartName="/ppt/ink/ink7663.xml" ContentType="application/inkml+xml"/>
  <Override PartName="/ppt/ink/ink7664.xml" ContentType="application/inkml+xml"/>
  <Override PartName="/ppt/ink/ink7665.xml" ContentType="application/inkml+xml"/>
  <Override PartName="/ppt/ink/ink7666.xml" ContentType="application/inkml+xml"/>
  <Override PartName="/ppt/ink/ink7667.xml" ContentType="application/inkml+xml"/>
  <Override PartName="/ppt/ink/ink7668.xml" ContentType="application/inkml+xml"/>
  <Override PartName="/ppt/ink/ink7669.xml" ContentType="application/inkml+xml"/>
  <Override PartName="/ppt/ink/ink7670.xml" ContentType="application/inkml+xml"/>
  <Override PartName="/ppt/ink/ink7671.xml" ContentType="application/inkml+xml"/>
  <Override PartName="/ppt/ink/ink7672.xml" ContentType="application/inkml+xml"/>
  <Override PartName="/ppt/ink/ink7673.xml" ContentType="application/inkml+xml"/>
  <Override PartName="/ppt/ink/ink7674.xml" ContentType="application/inkml+xml"/>
  <Override PartName="/ppt/ink/ink7675.xml" ContentType="application/inkml+xml"/>
  <Override PartName="/ppt/ink/ink7676.xml" ContentType="application/inkml+xml"/>
  <Override PartName="/ppt/ink/ink7677.xml" ContentType="application/inkml+xml"/>
  <Override PartName="/ppt/ink/ink7678.xml" ContentType="application/inkml+xml"/>
  <Override PartName="/ppt/ink/ink7679.xml" ContentType="application/inkml+xml"/>
  <Override PartName="/ppt/ink/ink7680.xml" ContentType="application/inkml+xml"/>
  <Override PartName="/ppt/ink/ink7681.xml" ContentType="application/inkml+xml"/>
  <Override PartName="/ppt/ink/ink7682.xml" ContentType="application/inkml+xml"/>
  <Override PartName="/ppt/ink/ink7683.xml" ContentType="application/inkml+xml"/>
  <Override PartName="/ppt/ink/ink7684.xml" ContentType="application/inkml+xml"/>
  <Override PartName="/ppt/ink/ink7685.xml" ContentType="application/inkml+xml"/>
  <Override PartName="/ppt/ink/ink7686.xml" ContentType="application/inkml+xml"/>
  <Override PartName="/ppt/ink/ink7687.xml" ContentType="application/inkml+xml"/>
  <Override PartName="/ppt/ink/ink7688.xml" ContentType="application/inkml+xml"/>
  <Override PartName="/ppt/ink/ink7689.xml" ContentType="application/inkml+xml"/>
  <Override PartName="/ppt/ink/ink7690.xml" ContentType="application/inkml+xml"/>
  <Override PartName="/ppt/ink/ink7691.xml" ContentType="application/inkml+xml"/>
  <Override PartName="/ppt/ink/ink7692.xml" ContentType="application/inkml+xml"/>
  <Override PartName="/ppt/ink/ink7693.xml" ContentType="application/inkml+xml"/>
  <Override PartName="/ppt/ink/ink7694.xml" ContentType="application/inkml+xml"/>
  <Override PartName="/ppt/ink/ink7695.xml" ContentType="application/inkml+xml"/>
  <Override PartName="/ppt/ink/ink7696.xml" ContentType="application/inkml+xml"/>
  <Override PartName="/ppt/ink/ink7697.xml" ContentType="application/inkml+xml"/>
  <Override PartName="/ppt/ink/ink7698.xml" ContentType="application/inkml+xml"/>
  <Override PartName="/ppt/ink/ink7699.xml" ContentType="application/inkml+xml"/>
  <Override PartName="/ppt/ink/ink7700.xml" ContentType="application/inkml+xml"/>
  <Override PartName="/ppt/ink/ink7701.xml" ContentType="application/inkml+xml"/>
  <Override PartName="/ppt/ink/ink7702.xml" ContentType="application/inkml+xml"/>
  <Override PartName="/ppt/ink/ink7703.xml" ContentType="application/inkml+xml"/>
  <Override PartName="/ppt/ink/ink7704.xml" ContentType="application/inkml+xml"/>
  <Override PartName="/ppt/ink/ink7705.xml" ContentType="application/inkml+xml"/>
  <Override PartName="/ppt/ink/ink7706.xml" ContentType="application/inkml+xml"/>
  <Override PartName="/ppt/ink/ink7707.xml" ContentType="application/inkml+xml"/>
  <Override PartName="/ppt/ink/ink7708.xml" ContentType="application/inkml+xml"/>
  <Override PartName="/ppt/ink/ink7709.xml" ContentType="application/inkml+xml"/>
  <Override PartName="/ppt/ink/ink7710.xml" ContentType="application/inkml+xml"/>
  <Override PartName="/ppt/ink/ink7711.xml" ContentType="application/inkml+xml"/>
  <Override PartName="/ppt/ink/ink7712.xml" ContentType="application/inkml+xml"/>
  <Override PartName="/ppt/ink/ink7713.xml" ContentType="application/inkml+xml"/>
  <Override PartName="/ppt/ink/ink7714.xml" ContentType="application/inkml+xml"/>
  <Override PartName="/ppt/ink/ink7715.xml" ContentType="application/inkml+xml"/>
  <Override PartName="/ppt/ink/ink7716.xml" ContentType="application/inkml+xml"/>
  <Override PartName="/ppt/ink/ink7717.xml" ContentType="application/inkml+xml"/>
  <Override PartName="/ppt/ink/ink7718.xml" ContentType="application/inkml+xml"/>
  <Override PartName="/ppt/ink/ink7719.xml" ContentType="application/inkml+xml"/>
  <Override PartName="/ppt/ink/ink7720.xml" ContentType="application/inkml+xml"/>
  <Override PartName="/ppt/ink/ink7721.xml" ContentType="application/inkml+xml"/>
  <Override PartName="/ppt/ink/ink7722.xml" ContentType="application/inkml+xml"/>
  <Override PartName="/ppt/ink/ink7723.xml" ContentType="application/inkml+xml"/>
  <Override PartName="/ppt/ink/ink7724.xml" ContentType="application/inkml+xml"/>
  <Override PartName="/ppt/ink/ink7725.xml" ContentType="application/inkml+xml"/>
  <Override PartName="/ppt/ink/ink7726.xml" ContentType="application/inkml+xml"/>
  <Override PartName="/ppt/ink/ink7727.xml" ContentType="application/inkml+xml"/>
  <Override PartName="/ppt/ink/ink7728.xml" ContentType="application/inkml+xml"/>
  <Override PartName="/ppt/ink/ink7729.xml" ContentType="application/inkml+xml"/>
  <Override PartName="/ppt/ink/ink7730.xml" ContentType="application/inkml+xml"/>
  <Override PartName="/ppt/ink/ink7731.xml" ContentType="application/inkml+xml"/>
  <Override PartName="/ppt/ink/ink7732.xml" ContentType="application/inkml+xml"/>
  <Override PartName="/ppt/ink/ink7733.xml" ContentType="application/inkml+xml"/>
  <Override PartName="/ppt/ink/ink7734.xml" ContentType="application/inkml+xml"/>
  <Override PartName="/ppt/ink/ink7735.xml" ContentType="application/inkml+xml"/>
  <Override PartName="/ppt/ink/ink7736.xml" ContentType="application/inkml+xml"/>
  <Override PartName="/ppt/ink/ink7737.xml" ContentType="application/inkml+xml"/>
  <Override PartName="/ppt/ink/ink7738.xml" ContentType="application/inkml+xml"/>
  <Override PartName="/ppt/ink/ink7739.xml" ContentType="application/inkml+xml"/>
  <Override PartName="/ppt/ink/ink7740.xml" ContentType="application/inkml+xml"/>
  <Override PartName="/ppt/ink/ink7741.xml" ContentType="application/inkml+xml"/>
  <Override PartName="/ppt/ink/ink7742.xml" ContentType="application/inkml+xml"/>
  <Override PartName="/ppt/ink/ink7743.xml" ContentType="application/inkml+xml"/>
  <Override PartName="/ppt/ink/ink7744.xml" ContentType="application/inkml+xml"/>
  <Override PartName="/ppt/ink/ink7745.xml" ContentType="application/inkml+xml"/>
  <Override PartName="/ppt/ink/ink7746.xml" ContentType="application/inkml+xml"/>
  <Override PartName="/ppt/ink/ink7747.xml" ContentType="application/inkml+xml"/>
  <Override PartName="/ppt/ink/ink7748.xml" ContentType="application/inkml+xml"/>
  <Override PartName="/ppt/ink/ink7749.xml" ContentType="application/inkml+xml"/>
  <Override PartName="/ppt/ink/ink7750.xml" ContentType="application/inkml+xml"/>
  <Override PartName="/ppt/ink/ink7751.xml" ContentType="application/inkml+xml"/>
  <Override PartName="/ppt/ink/ink7752.xml" ContentType="application/inkml+xml"/>
  <Override PartName="/ppt/ink/ink7753.xml" ContentType="application/inkml+xml"/>
  <Override PartName="/ppt/ink/ink7754.xml" ContentType="application/inkml+xml"/>
  <Override PartName="/ppt/ink/ink7755.xml" ContentType="application/inkml+xml"/>
  <Override PartName="/ppt/ink/ink7756.xml" ContentType="application/inkml+xml"/>
  <Override PartName="/ppt/ink/ink7757.xml" ContentType="application/inkml+xml"/>
  <Override PartName="/ppt/ink/ink7758.xml" ContentType="application/inkml+xml"/>
  <Override PartName="/ppt/ink/ink7759.xml" ContentType="application/inkml+xml"/>
  <Override PartName="/ppt/ink/ink7760.xml" ContentType="application/inkml+xml"/>
  <Override PartName="/ppt/ink/ink7761.xml" ContentType="application/inkml+xml"/>
  <Override PartName="/ppt/ink/ink7762.xml" ContentType="application/inkml+xml"/>
  <Override PartName="/ppt/ink/ink7763.xml" ContentType="application/inkml+xml"/>
  <Override PartName="/ppt/ink/ink7764.xml" ContentType="application/inkml+xml"/>
  <Override PartName="/ppt/ink/ink7765.xml" ContentType="application/inkml+xml"/>
  <Override PartName="/ppt/ink/ink7766.xml" ContentType="application/inkml+xml"/>
  <Override PartName="/ppt/ink/ink7767.xml" ContentType="application/inkml+xml"/>
  <Override PartName="/ppt/ink/ink7768.xml" ContentType="application/inkml+xml"/>
  <Override PartName="/ppt/ink/ink7769.xml" ContentType="application/inkml+xml"/>
  <Override PartName="/ppt/ink/ink7770.xml" ContentType="application/inkml+xml"/>
  <Override PartName="/ppt/ink/ink7771.xml" ContentType="application/inkml+xml"/>
  <Override PartName="/ppt/ink/ink7772.xml" ContentType="application/inkml+xml"/>
  <Override PartName="/ppt/ink/ink7773.xml" ContentType="application/inkml+xml"/>
  <Override PartName="/ppt/ink/ink7774.xml" ContentType="application/inkml+xml"/>
  <Override PartName="/ppt/ink/ink7775.xml" ContentType="application/inkml+xml"/>
  <Override PartName="/ppt/ink/ink7776.xml" ContentType="application/inkml+xml"/>
  <Override PartName="/ppt/ink/ink7777.xml" ContentType="application/inkml+xml"/>
  <Override PartName="/ppt/ink/ink7778.xml" ContentType="application/inkml+xml"/>
  <Override PartName="/ppt/ink/ink7779.xml" ContentType="application/inkml+xml"/>
  <Override PartName="/ppt/ink/ink7780.xml" ContentType="application/inkml+xml"/>
  <Override PartName="/ppt/ink/ink7781.xml" ContentType="application/inkml+xml"/>
  <Override PartName="/ppt/ink/ink7782.xml" ContentType="application/inkml+xml"/>
  <Override PartName="/ppt/ink/ink7783.xml" ContentType="application/inkml+xml"/>
  <Override PartName="/ppt/ink/ink7784.xml" ContentType="application/inkml+xml"/>
  <Override PartName="/ppt/ink/ink7785.xml" ContentType="application/inkml+xml"/>
  <Override PartName="/ppt/ink/ink7786.xml" ContentType="application/inkml+xml"/>
  <Override PartName="/ppt/ink/ink7787.xml" ContentType="application/inkml+xml"/>
  <Override PartName="/ppt/ink/ink7788.xml" ContentType="application/inkml+xml"/>
  <Override PartName="/ppt/ink/ink7789.xml" ContentType="application/inkml+xml"/>
  <Override PartName="/ppt/ink/ink7790.xml" ContentType="application/inkml+xml"/>
  <Override PartName="/ppt/ink/ink7791.xml" ContentType="application/inkml+xml"/>
  <Override PartName="/ppt/ink/ink7792.xml" ContentType="application/inkml+xml"/>
  <Override PartName="/ppt/ink/ink7793.xml" ContentType="application/inkml+xml"/>
  <Override PartName="/ppt/ink/ink7794.xml" ContentType="application/inkml+xml"/>
  <Override PartName="/ppt/ink/ink7795.xml" ContentType="application/inkml+xml"/>
  <Override PartName="/ppt/ink/ink7796.xml" ContentType="application/inkml+xml"/>
  <Override PartName="/ppt/ink/ink7797.xml" ContentType="application/inkml+xml"/>
  <Override PartName="/ppt/ink/ink7798.xml" ContentType="application/inkml+xml"/>
  <Override PartName="/ppt/ink/ink7799.xml" ContentType="application/inkml+xml"/>
  <Override PartName="/ppt/ink/ink7800.xml" ContentType="application/inkml+xml"/>
  <Override PartName="/ppt/ink/ink7801.xml" ContentType="application/inkml+xml"/>
  <Override PartName="/ppt/ink/ink7802.xml" ContentType="application/inkml+xml"/>
  <Override PartName="/ppt/ink/ink7803.xml" ContentType="application/inkml+xml"/>
  <Override PartName="/ppt/ink/ink7804.xml" ContentType="application/inkml+xml"/>
  <Override PartName="/ppt/ink/ink7805.xml" ContentType="application/inkml+xml"/>
  <Override PartName="/ppt/ink/ink7806.xml" ContentType="application/inkml+xml"/>
  <Override PartName="/ppt/ink/ink7807.xml" ContentType="application/inkml+xml"/>
  <Override PartName="/ppt/ink/ink7808.xml" ContentType="application/inkml+xml"/>
  <Override PartName="/ppt/ink/ink7809.xml" ContentType="application/inkml+xml"/>
  <Override PartName="/ppt/ink/ink7810.xml" ContentType="application/inkml+xml"/>
  <Override PartName="/ppt/ink/ink7811.xml" ContentType="application/inkml+xml"/>
  <Override PartName="/ppt/ink/ink7812.xml" ContentType="application/inkml+xml"/>
  <Override PartName="/ppt/ink/ink7813.xml" ContentType="application/inkml+xml"/>
  <Override PartName="/ppt/ink/ink7814.xml" ContentType="application/inkml+xml"/>
  <Override PartName="/ppt/ink/ink7815.xml" ContentType="application/inkml+xml"/>
  <Override PartName="/ppt/ink/ink7816.xml" ContentType="application/inkml+xml"/>
  <Override PartName="/ppt/ink/ink7817.xml" ContentType="application/inkml+xml"/>
  <Override PartName="/ppt/ink/ink7818.xml" ContentType="application/inkml+xml"/>
  <Override PartName="/ppt/ink/ink7819.xml" ContentType="application/inkml+xml"/>
  <Override PartName="/ppt/ink/ink7820.xml" ContentType="application/inkml+xml"/>
  <Override PartName="/ppt/ink/ink7821.xml" ContentType="application/inkml+xml"/>
  <Override PartName="/ppt/ink/ink7822.xml" ContentType="application/inkml+xml"/>
  <Override PartName="/ppt/ink/ink7823.xml" ContentType="application/inkml+xml"/>
  <Override PartName="/ppt/ink/ink7824.xml" ContentType="application/inkml+xml"/>
  <Override PartName="/ppt/ink/ink7825.xml" ContentType="application/inkml+xml"/>
  <Override PartName="/ppt/ink/ink7826.xml" ContentType="application/inkml+xml"/>
  <Override PartName="/ppt/ink/ink7827.xml" ContentType="application/inkml+xml"/>
  <Override PartName="/ppt/ink/ink7828.xml" ContentType="application/inkml+xml"/>
  <Override PartName="/ppt/ink/ink7829.xml" ContentType="application/inkml+xml"/>
  <Override PartName="/ppt/ink/ink7830.xml" ContentType="application/inkml+xml"/>
  <Override PartName="/ppt/ink/ink7831.xml" ContentType="application/inkml+xml"/>
  <Override PartName="/ppt/ink/ink7832.xml" ContentType="application/inkml+xml"/>
  <Override PartName="/ppt/ink/ink7833.xml" ContentType="application/inkml+xml"/>
  <Override PartName="/ppt/ink/ink7834.xml" ContentType="application/inkml+xml"/>
  <Override PartName="/ppt/ink/ink7835.xml" ContentType="application/inkml+xml"/>
  <Override PartName="/ppt/ink/ink7836.xml" ContentType="application/inkml+xml"/>
  <Override PartName="/ppt/ink/ink7837.xml" ContentType="application/inkml+xml"/>
  <Override PartName="/ppt/ink/ink7838.xml" ContentType="application/inkml+xml"/>
  <Override PartName="/ppt/ink/ink7839.xml" ContentType="application/inkml+xml"/>
  <Override PartName="/ppt/ink/ink7840.xml" ContentType="application/inkml+xml"/>
  <Override PartName="/ppt/ink/ink7841.xml" ContentType="application/inkml+xml"/>
  <Override PartName="/ppt/ink/ink7842.xml" ContentType="application/inkml+xml"/>
  <Override PartName="/ppt/ink/ink7843.xml" ContentType="application/inkml+xml"/>
  <Override PartName="/ppt/ink/ink7844.xml" ContentType="application/inkml+xml"/>
  <Override PartName="/ppt/ink/ink7845.xml" ContentType="application/inkml+xml"/>
  <Override PartName="/ppt/ink/ink7846.xml" ContentType="application/inkml+xml"/>
  <Override PartName="/ppt/ink/ink7847.xml" ContentType="application/inkml+xml"/>
  <Override PartName="/ppt/ink/ink7848.xml" ContentType="application/inkml+xml"/>
  <Override PartName="/ppt/ink/ink7849.xml" ContentType="application/inkml+xml"/>
  <Override PartName="/ppt/ink/ink7850.xml" ContentType="application/inkml+xml"/>
  <Override PartName="/ppt/ink/ink7851.xml" ContentType="application/inkml+xml"/>
  <Override PartName="/ppt/ink/ink7852.xml" ContentType="application/inkml+xml"/>
  <Override PartName="/ppt/ink/ink7853.xml" ContentType="application/inkml+xml"/>
  <Override PartName="/ppt/ink/ink7854.xml" ContentType="application/inkml+xml"/>
  <Override PartName="/ppt/ink/ink7855.xml" ContentType="application/inkml+xml"/>
  <Override PartName="/ppt/ink/ink7856.xml" ContentType="application/inkml+xml"/>
  <Override PartName="/ppt/ink/ink7857.xml" ContentType="application/inkml+xml"/>
  <Override PartName="/ppt/ink/ink7858.xml" ContentType="application/inkml+xml"/>
  <Override PartName="/ppt/ink/ink7859.xml" ContentType="application/inkml+xml"/>
  <Override PartName="/ppt/ink/ink7860.xml" ContentType="application/inkml+xml"/>
  <Override PartName="/ppt/ink/ink7861.xml" ContentType="application/inkml+xml"/>
  <Override PartName="/ppt/ink/ink7862.xml" ContentType="application/inkml+xml"/>
  <Override PartName="/ppt/ink/ink7863.xml" ContentType="application/inkml+xml"/>
  <Override PartName="/ppt/ink/ink7864.xml" ContentType="application/inkml+xml"/>
  <Override PartName="/ppt/ink/ink7865.xml" ContentType="application/inkml+xml"/>
  <Override PartName="/ppt/ink/ink7866.xml" ContentType="application/inkml+xml"/>
  <Override PartName="/ppt/ink/ink7867.xml" ContentType="application/inkml+xml"/>
  <Override PartName="/ppt/ink/ink7868.xml" ContentType="application/inkml+xml"/>
  <Override PartName="/ppt/ink/ink7869.xml" ContentType="application/inkml+xml"/>
  <Override PartName="/ppt/ink/ink7870.xml" ContentType="application/inkml+xml"/>
  <Override PartName="/ppt/ink/ink7871.xml" ContentType="application/inkml+xml"/>
  <Override PartName="/ppt/ink/ink7872.xml" ContentType="application/inkml+xml"/>
  <Override PartName="/ppt/ink/ink7873.xml" ContentType="application/inkml+xml"/>
  <Override PartName="/ppt/ink/ink7874.xml" ContentType="application/inkml+xml"/>
  <Override PartName="/ppt/ink/ink7875.xml" ContentType="application/inkml+xml"/>
  <Override PartName="/ppt/ink/ink7876.xml" ContentType="application/inkml+xml"/>
  <Override PartName="/ppt/ink/ink7877.xml" ContentType="application/inkml+xml"/>
  <Override PartName="/ppt/ink/ink7878.xml" ContentType="application/inkml+xml"/>
  <Override PartName="/ppt/ink/ink7879.xml" ContentType="application/inkml+xml"/>
  <Override PartName="/ppt/ink/ink7880.xml" ContentType="application/inkml+xml"/>
  <Override PartName="/ppt/ink/ink7881.xml" ContentType="application/inkml+xml"/>
  <Override PartName="/ppt/ink/ink7882.xml" ContentType="application/inkml+xml"/>
  <Override PartName="/ppt/ink/ink7883.xml" ContentType="application/inkml+xml"/>
  <Override PartName="/ppt/ink/ink7884.xml" ContentType="application/inkml+xml"/>
  <Override PartName="/ppt/ink/ink7885.xml" ContentType="application/inkml+xml"/>
  <Override PartName="/ppt/ink/ink7886.xml" ContentType="application/inkml+xml"/>
  <Override PartName="/ppt/ink/ink7887.xml" ContentType="application/inkml+xml"/>
  <Override PartName="/ppt/ink/ink7888.xml" ContentType="application/inkml+xml"/>
  <Override PartName="/ppt/ink/ink7889.xml" ContentType="application/inkml+xml"/>
  <Override PartName="/ppt/ink/ink7890.xml" ContentType="application/inkml+xml"/>
  <Override PartName="/ppt/ink/ink7891.xml" ContentType="application/inkml+xml"/>
  <Override PartName="/ppt/ink/ink7892.xml" ContentType="application/inkml+xml"/>
  <Override PartName="/ppt/ink/ink7893.xml" ContentType="application/inkml+xml"/>
  <Override PartName="/ppt/ink/ink7894.xml" ContentType="application/inkml+xml"/>
  <Override PartName="/ppt/ink/ink7895.xml" ContentType="application/inkml+xml"/>
  <Override PartName="/ppt/ink/ink7896.xml" ContentType="application/inkml+xml"/>
  <Override PartName="/ppt/ink/ink7897.xml" ContentType="application/inkml+xml"/>
  <Override PartName="/ppt/ink/ink7898.xml" ContentType="application/inkml+xml"/>
  <Override PartName="/ppt/ink/ink7899.xml" ContentType="application/inkml+xml"/>
  <Override PartName="/ppt/ink/ink7900.xml" ContentType="application/inkml+xml"/>
  <Override PartName="/ppt/ink/ink7901.xml" ContentType="application/inkml+xml"/>
  <Override PartName="/ppt/ink/ink7902.xml" ContentType="application/inkml+xml"/>
  <Override PartName="/ppt/ink/ink7903.xml" ContentType="application/inkml+xml"/>
  <Override PartName="/ppt/ink/ink7904.xml" ContentType="application/inkml+xml"/>
  <Override PartName="/ppt/ink/ink7905.xml" ContentType="application/inkml+xml"/>
  <Override PartName="/ppt/ink/ink7906.xml" ContentType="application/inkml+xml"/>
  <Override PartName="/ppt/ink/ink7907.xml" ContentType="application/inkml+xml"/>
  <Override PartName="/ppt/ink/ink7908.xml" ContentType="application/inkml+xml"/>
  <Override PartName="/ppt/ink/ink7909.xml" ContentType="application/inkml+xml"/>
  <Override PartName="/ppt/ink/ink7910.xml" ContentType="application/inkml+xml"/>
  <Override PartName="/ppt/ink/ink7911.xml" ContentType="application/inkml+xml"/>
  <Override PartName="/ppt/ink/ink7912.xml" ContentType="application/inkml+xml"/>
  <Override PartName="/ppt/ink/ink7913.xml" ContentType="application/inkml+xml"/>
  <Override PartName="/ppt/ink/ink7914.xml" ContentType="application/inkml+xml"/>
  <Override PartName="/ppt/ink/ink7915.xml" ContentType="application/inkml+xml"/>
  <Override PartName="/ppt/ink/ink7916.xml" ContentType="application/inkml+xml"/>
  <Override PartName="/ppt/ink/ink7917.xml" ContentType="application/inkml+xml"/>
  <Override PartName="/ppt/ink/ink7918.xml" ContentType="application/inkml+xml"/>
  <Override PartName="/ppt/ink/ink7919.xml" ContentType="application/inkml+xml"/>
  <Override PartName="/ppt/ink/ink7920.xml" ContentType="application/inkml+xml"/>
  <Override PartName="/ppt/ink/ink7921.xml" ContentType="application/inkml+xml"/>
  <Override PartName="/ppt/ink/ink7922.xml" ContentType="application/inkml+xml"/>
  <Override PartName="/ppt/ink/ink7923.xml" ContentType="application/inkml+xml"/>
  <Override PartName="/ppt/ink/ink7924.xml" ContentType="application/inkml+xml"/>
  <Override PartName="/ppt/ink/ink7925.xml" ContentType="application/inkml+xml"/>
  <Override PartName="/ppt/ink/ink7926.xml" ContentType="application/inkml+xml"/>
  <Override PartName="/ppt/ink/ink7927.xml" ContentType="application/inkml+xml"/>
  <Override PartName="/ppt/ink/ink7928.xml" ContentType="application/inkml+xml"/>
  <Override PartName="/ppt/ink/ink7929.xml" ContentType="application/inkml+xml"/>
  <Override PartName="/ppt/ink/ink7930.xml" ContentType="application/inkml+xml"/>
  <Override PartName="/ppt/ink/ink7931.xml" ContentType="application/inkml+xml"/>
  <Override PartName="/ppt/ink/ink7932.xml" ContentType="application/inkml+xml"/>
  <Override PartName="/ppt/ink/ink7933.xml" ContentType="application/inkml+xml"/>
  <Override PartName="/ppt/ink/ink7934.xml" ContentType="application/inkml+xml"/>
  <Override PartName="/ppt/ink/ink7935.xml" ContentType="application/inkml+xml"/>
  <Override PartName="/ppt/ink/ink7936.xml" ContentType="application/inkml+xml"/>
  <Override PartName="/ppt/ink/ink7937.xml" ContentType="application/inkml+xml"/>
  <Override PartName="/ppt/ink/ink7938.xml" ContentType="application/inkml+xml"/>
  <Override PartName="/ppt/ink/ink7939.xml" ContentType="application/inkml+xml"/>
  <Override PartName="/ppt/ink/ink7940.xml" ContentType="application/inkml+xml"/>
  <Override PartName="/ppt/ink/ink7941.xml" ContentType="application/inkml+xml"/>
  <Override PartName="/ppt/ink/ink7942.xml" ContentType="application/inkml+xml"/>
  <Override PartName="/ppt/ink/ink7943.xml" ContentType="application/inkml+xml"/>
  <Override PartName="/ppt/ink/ink7944.xml" ContentType="application/inkml+xml"/>
  <Override PartName="/ppt/ink/ink7945.xml" ContentType="application/inkml+xml"/>
  <Override PartName="/ppt/ink/ink7946.xml" ContentType="application/inkml+xml"/>
  <Override PartName="/ppt/ink/ink7947.xml" ContentType="application/inkml+xml"/>
  <Override PartName="/ppt/ink/ink7948.xml" ContentType="application/inkml+xml"/>
  <Override PartName="/ppt/ink/ink7949.xml" ContentType="application/inkml+xml"/>
  <Override PartName="/ppt/ink/ink7950.xml" ContentType="application/inkml+xml"/>
  <Override PartName="/ppt/ink/ink7951.xml" ContentType="application/inkml+xml"/>
  <Override PartName="/ppt/ink/ink7952.xml" ContentType="application/inkml+xml"/>
  <Override PartName="/ppt/ink/ink7953.xml" ContentType="application/inkml+xml"/>
  <Override PartName="/ppt/ink/ink7954.xml" ContentType="application/inkml+xml"/>
  <Override PartName="/ppt/ink/ink7955.xml" ContentType="application/inkml+xml"/>
  <Override PartName="/ppt/ink/ink7956.xml" ContentType="application/inkml+xml"/>
  <Override PartName="/ppt/ink/ink7957.xml" ContentType="application/inkml+xml"/>
  <Override PartName="/ppt/ink/ink7958.xml" ContentType="application/inkml+xml"/>
  <Override PartName="/ppt/ink/ink7959.xml" ContentType="application/inkml+xml"/>
  <Override PartName="/ppt/ink/ink7960.xml" ContentType="application/inkml+xml"/>
  <Override PartName="/ppt/ink/ink7961.xml" ContentType="application/inkml+xml"/>
  <Override PartName="/ppt/ink/ink7962.xml" ContentType="application/inkml+xml"/>
  <Override PartName="/ppt/ink/ink7963.xml" ContentType="application/inkml+xml"/>
  <Override PartName="/ppt/ink/ink7964.xml" ContentType="application/inkml+xml"/>
  <Override PartName="/ppt/ink/ink7965.xml" ContentType="application/inkml+xml"/>
  <Override PartName="/ppt/ink/ink7966.xml" ContentType="application/inkml+xml"/>
  <Override PartName="/ppt/ink/ink7967.xml" ContentType="application/inkml+xml"/>
  <Override PartName="/ppt/ink/ink7968.xml" ContentType="application/inkml+xml"/>
  <Override PartName="/ppt/ink/ink7969.xml" ContentType="application/inkml+xml"/>
  <Override PartName="/ppt/ink/ink7970.xml" ContentType="application/inkml+xml"/>
  <Override PartName="/ppt/ink/ink7971.xml" ContentType="application/inkml+xml"/>
  <Override PartName="/ppt/ink/ink7972.xml" ContentType="application/inkml+xml"/>
  <Override PartName="/ppt/ink/ink7973.xml" ContentType="application/inkml+xml"/>
  <Override PartName="/ppt/ink/ink7974.xml" ContentType="application/inkml+xml"/>
  <Override PartName="/ppt/ink/ink7975.xml" ContentType="application/inkml+xml"/>
  <Override PartName="/ppt/ink/ink7976.xml" ContentType="application/inkml+xml"/>
  <Override PartName="/ppt/ink/ink7977.xml" ContentType="application/inkml+xml"/>
  <Override PartName="/ppt/ink/ink7978.xml" ContentType="application/inkml+xml"/>
  <Override PartName="/ppt/ink/ink7979.xml" ContentType="application/inkml+xml"/>
  <Override PartName="/ppt/ink/ink7980.xml" ContentType="application/inkml+xml"/>
  <Override PartName="/ppt/ink/ink7981.xml" ContentType="application/inkml+xml"/>
  <Override PartName="/ppt/ink/ink7982.xml" ContentType="application/inkml+xml"/>
  <Override PartName="/ppt/ink/ink7983.xml" ContentType="application/inkml+xml"/>
  <Override PartName="/ppt/ink/ink7984.xml" ContentType="application/inkml+xml"/>
  <Override PartName="/ppt/ink/ink7985.xml" ContentType="application/inkml+xml"/>
  <Override PartName="/ppt/ink/ink7986.xml" ContentType="application/inkml+xml"/>
  <Override PartName="/ppt/ink/ink7987.xml" ContentType="application/inkml+xml"/>
  <Override PartName="/ppt/ink/ink7988.xml" ContentType="application/inkml+xml"/>
  <Override PartName="/ppt/ink/ink7989.xml" ContentType="application/inkml+xml"/>
  <Override PartName="/ppt/ink/ink7990.xml" ContentType="application/inkml+xml"/>
  <Override PartName="/ppt/ink/ink7991.xml" ContentType="application/inkml+xml"/>
  <Override PartName="/ppt/ink/ink7992.xml" ContentType="application/inkml+xml"/>
  <Override PartName="/ppt/ink/ink7993.xml" ContentType="application/inkml+xml"/>
  <Override PartName="/ppt/ink/ink7994.xml" ContentType="application/inkml+xml"/>
  <Override PartName="/ppt/ink/ink7995.xml" ContentType="application/inkml+xml"/>
  <Override PartName="/ppt/ink/ink7996.xml" ContentType="application/inkml+xml"/>
  <Override PartName="/ppt/ink/ink7997.xml" ContentType="application/inkml+xml"/>
  <Override PartName="/ppt/ink/ink7998.xml" ContentType="application/inkml+xml"/>
  <Override PartName="/ppt/ink/ink7999.xml" ContentType="application/inkml+xml"/>
  <Override PartName="/ppt/ink/ink8000.xml" ContentType="application/inkml+xml"/>
  <Override PartName="/ppt/ink/ink8001.xml" ContentType="application/inkml+xml"/>
  <Override PartName="/ppt/ink/ink8002.xml" ContentType="application/inkml+xml"/>
  <Override PartName="/ppt/ink/ink8003.xml" ContentType="application/inkml+xml"/>
  <Override PartName="/ppt/ink/ink8004.xml" ContentType="application/inkml+xml"/>
  <Override PartName="/ppt/ink/ink8005.xml" ContentType="application/inkml+xml"/>
  <Override PartName="/ppt/ink/ink8006.xml" ContentType="application/inkml+xml"/>
  <Override PartName="/ppt/ink/ink8007.xml" ContentType="application/inkml+xml"/>
  <Override PartName="/ppt/ink/ink8008.xml" ContentType="application/inkml+xml"/>
  <Override PartName="/ppt/ink/ink8009.xml" ContentType="application/inkml+xml"/>
  <Override PartName="/ppt/ink/ink8010.xml" ContentType="application/inkml+xml"/>
  <Override PartName="/ppt/ink/ink8011.xml" ContentType="application/inkml+xml"/>
  <Override PartName="/ppt/ink/ink8012.xml" ContentType="application/inkml+xml"/>
  <Override PartName="/ppt/ink/ink8013.xml" ContentType="application/inkml+xml"/>
  <Override PartName="/ppt/ink/ink8014.xml" ContentType="application/inkml+xml"/>
  <Override PartName="/ppt/ink/ink8015.xml" ContentType="application/inkml+xml"/>
  <Override PartName="/ppt/ink/ink8016.xml" ContentType="application/inkml+xml"/>
  <Override PartName="/ppt/ink/ink8017.xml" ContentType="application/inkml+xml"/>
  <Override PartName="/ppt/ink/ink8018.xml" ContentType="application/inkml+xml"/>
  <Override PartName="/ppt/ink/ink8019.xml" ContentType="application/inkml+xml"/>
  <Override PartName="/ppt/ink/ink8020.xml" ContentType="application/inkml+xml"/>
  <Override PartName="/ppt/ink/ink8021.xml" ContentType="application/inkml+xml"/>
  <Override PartName="/ppt/ink/ink8022.xml" ContentType="application/inkml+xml"/>
  <Override PartName="/ppt/ink/ink8023.xml" ContentType="application/inkml+xml"/>
  <Override PartName="/ppt/ink/ink8024.xml" ContentType="application/inkml+xml"/>
  <Override PartName="/ppt/ink/ink8025.xml" ContentType="application/inkml+xml"/>
  <Override PartName="/ppt/ink/ink8026.xml" ContentType="application/inkml+xml"/>
  <Override PartName="/ppt/ink/ink8027.xml" ContentType="application/inkml+xml"/>
  <Override PartName="/ppt/ink/ink8028.xml" ContentType="application/inkml+xml"/>
  <Override PartName="/ppt/ink/ink8029.xml" ContentType="application/inkml+xml"/>
  <Override PartName="/ppt/ink/ink8030.xml" ContentType="application/inkml+xml"/>
  <Override PartName="/ppt/ink/ink8031.xml" ContentType="application/inkml+xml"/>
  <Override PartName="/ppt/ink/ink8032.xml" ContentType="application/inkml+xml"/>
  <Override PartName="/ppt/ink/ink8033.xml" ContentType="application/inkml+xml"/>
  <Override PartName="/ppt/ink/ink8034.xml" ContentType="application/inkml+xml"/>
  <Override PartName="/ppt/ink/ink8035.xml" ContentType="application/inkml+xml"/>
  <Override PartName="/ppt/ink/ink8036.xml" ContentType="application/inkml+xml"/>
  <Override PartName="/ppt/ink/ink8037.xml" ContentType="application/inkml+xml"/>
  <Override PartName="/ppt/ink/ink8038.xml" ContentType="application/inkml+xml"/>
  <Override PartName="/ppt/ink/ink8039.xml" ContentType="application/inkml+xml"/>
  <Override PartName="/ppt/ink/ink8040.xml" ContentType="application/inkml+xml"/>
  <Override PartName="/ppt/ink/ink8041.xml" ContentType="application/inkml+xml"/>
  <Override PartName="/ppt/ink/ink8042.xml" ContentType="application/inkml+xml"/>
  <Override PartName="/ppt/ink/ink8043.xml" ContentType="application/inkml+xml"/>
  <Override PartName="/ppt/ink/ink8044.xml" ContentType="application/inkml+xml"/>
  <Override PartName="/ppt/ink/ink8045.xml" ContentType="application/inkml+xml"/>
  <Override PartName="/ppt/ink/ink8046.xml" ContentType="application/inkml+xml"/>
  <Override PartName="/ppt/ink/ink8047.xml" ContentType="application/inkml+xml"/>
  <Override PartName="/ppt/ink/ink8048.xml" ContentType="application/inkml+xml"/>
  <Override PartName="/ppt/ink/ink8049.xml" ContentType="application/inkml+xml"/>
  <Override PartName="/ppt/ink/ink8050.xml" ContentType="application/inkml+xml"/>
  <Override PartName="/ppt/ink/ink8051.xml" ContentType="application/inkml+xml"/>
  <Override PartName="/ppt/ink/ink8052.xml" ContentType="application/inkml+xml"/>
  <Override PartName="/ppt/ink/ink8053.xml" ContentType="application/inkml+xml"/>
  <Override PartName="/ppt/ink/ink8054.xml" ContentType="application/inkml+xml"/>
  <Override PartName="/ppt/ink/ink8055.xml" ContentType="application/inkml+xml"/>
  <Override PartName="/ppt/ink/ink8056.xml" ContentType="application/inkml+xml"/>
  <Override PartName="/ppt/ink/ink8057.xml" ContentType="application/inkml+xml"/>
  <Override PartName="/ppt/ink/ink8058.xml" ContentType="application/inkml+xml"/>
  <Override PartName="/ppt/ink/ink8059.xml" ContentType="application/inkml+xml"/>
  <Override PartName="/ppt/ink/ink8060.xml" ContentType="application/inkml+xml"/>
  <Override PartName="/ppt/ink/ink8061.xml" ContentType="application/inkml+xml"/>
  <Override PartName="/ppt/ink/ink8062.xml" ContentType="application/inkml+xml"/>
  <Override PartName="/ppt/ink/ink8063.xml" ContentType="application/inkml+xml"/>
  <Override PartName="/ppt/ink/ink8064.xml" ContentType="application/inkml+xml"/>
  <Override PartName="/ppt/ink/ink8065.xml" ContentType="application/inkml+xml"/>
  <Override PartName="/ppt/ink/ink8066.xml" ContentType="application/inkml+xml"/>
  <Override PartName="/ppt/ink/ink8067.xml" ContentType="application/inkml+xml"/>
  <Override PartName="/ppt/ink/ink8068.xml" ContentType="application/inkml+xml"/>
  <Override PartName="/ppt/ink/ink8069.xml" ContentType="application/inkml+xml"/>
  <Override PartName="/ppt/ink/ink8070.xml" ContentType="application/inkml+xml"/>
  <Override PartName="/ppt/ink/ink8071.xml" ContentType="application/inkml+xml"/>
  <Override PartName="/ppt/ink/ink8072.xml" ContentType="application/inkml+xml"/>
  <Override PartName="/ppt/ink/ink8073.xml" ContentType="application/inkml+xml"/>
  <Override PartName="/ppt/ink/ink8074.xml" ContentType="application/inkml+xml"/>
  <Override PartName="/ppt/ink/ink8075.xml" ContentType="application/inkml+xml"/>
  <Override PartName="/ppt/ink/ink8076.xml" ContentType="application/inkml+xml"/>
  <Override PartName="/ppt/ink/ink8077.xml" ContentType="application/inkml+xml"/>
  <Override PartName="/ppt/ink/ink8078.xml" ContentType="application/inkml+xml"/>
  <Override PartName="/ppt/ink/ink8079.xml" ContentType="application/inkml+xml"/>
  <Override PartName="/ppt/ink/ink8080.xml" ContentType="application/inkml+xml"/>
  <Override PartName="/ppt/ink/ink8081.xml" ContentType="application/inkml+xml"/>
  <Override PartName="/ppt/ink/ink8082.xml" ContentType="application/inkml+xml"/>
  <Override PartName="/ppt/ink/ink8083.xml" ContentType="application/inkml+xml"/>
  <Override PartName="/ppt/ink/ink8084.xml" ContentType="application/inkml+xml"/>
  <Override PartName="/ppt/ink/ink8085.xml" ContentType="application/inkml+xml"/>
  <Override PartName="/ppt/ink/ink8086.xml" ContentType="application/inkml+xml"/>
  <Override PartName="/ppt/ink/ink8087.xml" ContentType="application/inkml+xml"/>
  <Override PartName="/ppt/ink/ink8088.xml" ContentType="application/inkml+xml"/>
  <Override PartName="/ppt/ink/ink8089.xml" ContentType="application/inkml+xml"/>
  <Override PartName="/ppt/ink/ink8090.xml" ContentType="application/inkml+xml"/>
  <Override PartName="/ppt/ink/ink8091.xml" ContentType="application/inkml+xml"/>
  <Override PartName="/ppt/ink/ink8092.xml" ContentType="application/inkml+xml"/>
  <Override PartName="/ppt/ink/ink8093.xml" ContentType="application/inkml+xml"/>
  <Override PartName="/ppt/ink/ink8094.xml" ContentType="application/inkml+xml"/>
  <Override PartName="/ppt/ink/ink8095.xml" ContentType="application/inkml+xml"/>
  <Override PartName="/ppt/ink/ink8096.xml" ContentType="application/inkml+xml"/>
  <Override PartName="/ppt/ink/ink8097.xml" ContentType="application/inkml+xml"/>
  <Override PartName="/ppt/ink/ink8098.xml" ContentType="application/inkml+xml"/>
  <Override PartName="/ppt/ink/ink8099.xml" ContentType="application/inkml+xml"/>
  <Override PartName="/ppt/ink/ink8100.xml" ContentType="application/inkml+xml"/>
  <Override PartName="/ppt/ink/ink8101.xml" ContentType="application/inkml+xml"/>
  <Override PartName="/ppt/ink/ink8102.xml" ContentType="application/inkml+xml"/>
  <Override PartName="/ppt/ink/ink8103.xml" ContentType="application/inkml+xml"/>
  <Override PartName="/ppt/ink/ink8104.xml" ContentType="application/inkml+xml"/>
  <Override PartName="/ppt/ink/ink8105.xml" ContentType="application/inkml+xml"/>
  <Override PartName="/ppt/ink/ink8106.xml" ContentType="application/inkml+xml"/>
  <Override PartName="/ppt/ink/ink8107.xml" ContentType="application/inkml+xml"/>
  <Override PartName="/ppt/ink/ink8108.xml" ContentType="application/inkml+xml"/>
  <Override PartName="/ppt/ink/ink8109.xml" ContentType="application/inkml+xml"/>
  <Override PartName="/ppt/ink/ink8110.xml" ContentType="application/inkml+xml"/>
  <Override PartName="/ppt/ink/ink8111.xml" ContentType="application/inkml+xml"/>
  <Override PartName="/ppt/ink/ink8112.xml" ContentType="application/inkml+xml"/>
  <Override PartName="/ppt/ink/ink8113.xml" ContentType="application/inkml+xml"/>
  <Override PartName="/ppt/ink/ink8114.xml" ContentType="application/inkml+xml"/>
  <Override PartName="/ppt/ink/ink8115.xml" ContentType="application/inkml+xml"/>
  <Override PartName="/ppt/ink/ink8116.xml" ContentType="application/inkml+xml"/>
  <Override PartName="/ppt/ink/ink8117.xml" ContentType="application/inkml+xml"/>
  <Override PartName="/ppt/ink/ink8118.xml" ContentType="application/inkml+xml"/>
  <Override PartName="/ppt/ink/ink8119.xml" ContentType="application/inkml+xml"/>
  <Override PartName="/ppt/ink/ink8120.xml" ContentType="application/inkml+xml"/>
  <Override PartName="/ppt/ink/ink8121.xml" ContentType="application/inkml+xml"/>
  <Override PartName="/ppt/ink/ink8122.xml" ContentType="application/inkml+xml"/>
  <Override PartName="/ppt/ink/ink8123.xml" ContentType="application/inkml+xml"/>
  <Override PartName="/ppt/ink/ink8124.xml" ContentType="application/inkml+xml"/>
  <Override PartName="/ppt/ink/ink8125.xml" ContentType="application/inkml+xml"/>
  <Override PartName="/ppt/ink/ink8126.xml" ContentType="application/inkml+xml"/>
  <Override PartName="/ppt/ink/ink8127.xml" ContentType="application/inkml+xml"/>
  <Override PartName="/ppt/ink/ink8128.xml" ContentType="application/inkml+xml"/>
  <Override PartName="/ppt/ink/ink8129.xml" ContentType="application/inkml+xml"/>
  <Override PartName="/ppt/ink/ink8130.xml" ContentType="application/inkml+xml"/>
  <Override PartName="/ppt/ink/ink8131.xml" ContentType="application/inkml+xml"/>
  <Override PartName="/ppt/ink/ink8132.xml" ContentType="application/inkml+xml"/>
  <Override PartName="/ppt/ink/ink8133.xml" ContentType="application/inkml+xml"/>
  <Override PartName="/ppt/ink/ink8134.xml" ContentType="application/inkml+xml"/>
  <Override PartName="/ppt/ink/ink8135.xml" ContentType="application/inkml+xml"/>
  <Override PartName="/ppt/ink/ink8136.xml" ContentType="application/inkml+xml"/>
  <Override PartName="/ppt/ink/ink8137.xml" ContentType="application/inkml+xml"/>
  <Override PartName="/ppt/ink/ink8138.xml" ContentType="application/inkml+xml"/>
  <Override PartName="/ppt/ink/ink8139.xml" ContentType="application/inkml+xml"/>
  <Override PartName="/ppt/ink/ink8140.xml" ContentType="application/inkml+xml"/>
  <Override PartName="/ppt/ink/ink8141.xml" ContentType="application/inkml+xml"/>
  <Override PartName="/ppt/ink/ink8142.xml" ContentType="application/inkml+xml"/>
  <Override PartName="/ppt/ink/ink8143.xml" ContentType="application/inkml+xml"/>
  <Override PartName="/ppt/ink/ink814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1" r:id="rId3"/>
    <p:sldId id="294" r:id="rId4"/>
    <p:sldId id="295" r:id="rId5"/>
    <p:sldId id="297" r:id="rId6"/>
    <p:sldId id="293" r:id="rId7"/>
    <p:sldId id="292" r:id="rId8"/>
    <p:sldId id="298" r:id="rId9"/>
    <p:sldId id="299" r:id="rId10"/>
    <p:sldId id="300" r:id="rId11"/>
    <p:sldId id="290" r:id="rId12"/>
    <p:sldId id="257" r:id="rId13"/>
    <p:sldId id="301" r:id="rId14"/>
    <p:sldId id="303" r:id="rId15"/>
    <p:sldId id="302" r:id="rId16"/>
    <p:sldId id="289" r:id="rId17"/>
    <p:sldId id="258" r:id="rId18"/>
    <p:sldId id="286" r:id="rId19"/>
    <p:sldId id="304" r:id="rId20"/>
    <p:sldId id="305" r:id="rId21"/>
    <p:sldId id="306" r:id="rId22"/>
    <p:sldId id="308" r:id="rId23"/>
    <p:sldId id="261" r:id="rId24"/>
    <p:sldId id="309" r:id="rId25"/>
    <p:sldId id="310" r:id="rId26"/>
    <p:sldId id="288" r:id="rId27"/>
    <p:sldId id="311" r:id="rId28"/>
    <p:sldId id="312" r:id="rId29"/>
    <p:sldId id="259" r:id="rId30"/>
    <p:sldId id="287" r:id="rId31"/>
    <p:sldId id="260" r:id="rId32"/>
    <p:sldId id="313" r:id="rId33"/>
    <p:sldId id="314" r:id="rId3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952" autoAdjust="0"/>
    <p:restoredTop sz="95226" autoAdjust="0"/>
  </p:normalViewPr>
  <p:slideViewPr>
    <p:cSldViewPr snapToGrid="0">
      <p:cViewPr varScale="1">
        <p:scale>
          <a:sx n="83" d="100"/>
          <a:sy n="83" d="100"/>
        </p:scale>
        <p:origin x="91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14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24 0 0,'0'0'1397'0'0,"20"13"2300"0"0,26-8-2766 0 0,0-2 0 0 0,0-3 0 0 0,0-1 0 0 0,69-10 0 0 0,-13 1-268 0 0,228-18 697 0 0,98-22-91 0 0,-175 23 150 0 0,-205 19 1751 0 0,-47 7-2883 0 0,-12 7-7688 0 0,9-5 5594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3 261 344 0 0,'-1'0'233'0'0,"1"1"0"0"0,0-1 0 0 0,0 1 0 0 0,-1-1 1 0 0,1 1-1 0 0,0 0 0 0 0,0-1 0 0 0,0 1 0 0 0,0-1 0 0 0,0 1 0 0 0,0 0 0 0 0,0-1 0 0 0,0 1 1 0 0,0 0-1 0 0,0-1 0 0 0,0 1 0 0 0,0-1 0 0 0,0 1 0 0 0,0 0 0 0 0,1-1 0 0 0,-1 1 0 0 0,0-1 1 0 0,0 1-1 0 0,1 0 0 0 0,-1-1 0 0 0,0 1 0 0 0,1-1 0 0 0,-1 1 0 0 0,1-1 0 0 0,-1 1 0 0 0,0-1 0 0 0,2 1 1 0 0,0 0 56 0 0,-1-1 1 0 0,1 1 0 0 0,0-1 0 0 0,0 1 0 0 0,0-1-1 0 0,-1 0 1 0 0,1 1 0 0 0,0-1 0 0 0,0 0 0 0 0,0 0 0 0 0,2-1-1 0 0,4 0 295 0 0,1 0-1 0 0,-1-1 1 0 0,0 0-1 0 0,11-5 1 0 0,-13 4-393 0 0,0 0 0 0 0,0-1 0 0 0,0 0 0 0 0,-1 1-1 0 0,1-2 1 0 0,-1 1 0 0 0,0-1 0 0 0,0 0 0 0 0,-1 0 0 0 0,1 0 0 0 0,-1-1 0 0 0,0 1 0 0 0,0-1 0 0 0,-1 0 0 0 0,0 0 0 0 0,0-1 0 0 0,0 1 0 0 0,3-14 0 0 0,-2-3 184 0 0,0 0 0 0 0,-2 0 0 0 0,0 0 1 0 0,-2-28-1 0 0,0 34-64 0 0,0 15 318 0 0,1 6-428 0 0,71 279 3000 0 0,-71-278-3651 0 0,1 9 887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43 183 32 0 0,'-42'12'12232'0'0,"59"-11"-9614"0"0,17-5-1032 0 0,0 0 0 0 0,42-13 0 0 0,-7 2-703 0 0,513-64 4461 0 0,-342 50-3097 0 0,-197 24-1538 0 0,-1-3 0 0 0,79-23 0 0 0,-111 28-2484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69 512 0 0,'1'-1'492'0'0,"-1"0"1"0"0,1-1-1 0 0,-1 1 0 0 0,1 0 0 0 0,-1 0 0 0 0,0-1 1 0 0,1 1-1 0 0,-1-1 0 0 0,0 1 0 0 0,0 0 1 0 0,0-1-1 0 0,0 1 0 0 0,0 0 0 0 0,-1-1 1 0 0,1 1-1 0 0,0 0 0 0 0,0-1 0 0 0,-1 1 1 0 0,1 0-1 0 0,-1 0 0 0 0,0-1 0 0 0,1 1 0 0 0,-2-1 1 0 0,0-1 54 0 0,0 1 1 0 0,0 0-1 0 0,0 0 0 0 0,0 0 1 0 0,-1 0-1 0 0,1 1 1 0 0,-1-1-1 0 0,1 1 0 0 0,-1-1 1 0 0,-3 0-1 0 0,-4-2 217 0 0,1 1 1 0 0,-1 0-1 0 0,0 1 0 0 0,0 1 1 0 0,-14-2-1 0 0,9 3-269 0 0,0 1-1 0 0,0 0 1 0 0,1 1 0 0 0,-1 1-1 0 0,0 0 1 0 0,1 1 0 0 0,0 1 0 0 0,-21 9-1 0 0,25-10-276 0 0,1 1 0 0 0,0 0 0 0 0,1 0 0 0 0,-1 1 0 0 0,1 0 0 0 0,0 1-1 0 0,1-1 1 0 0,0 1 0 0 0,0 1 0 0 0,0 0 0 0 0,1 0 0 0 0,0 0 0 0 0,-7 13-1 0 0,12-19-116 0 0,0 1 0 0 0,-1 0 0 0 0,2-1-1 0 0,-1 1 1 0 0,0 0 0 0 0,0 0-1 0 0,1 0 1 0 0,0-1 0 0 0,-1 1-1 0 0,1 0 1 0 0,0 0 0 0 0,0 0-1 0 0,1 0 1 0 0,-1 0 0 0 0,1 0 0 0 0,-1-1-1 0 0,1 1 1 0 0,0 0 0 0 0,2 3-1 0 0,-1-1-60 0 0,1-1 0 0 0,0 1 0 0 0,0-1 0 0 0,0 0 0 0 0,1 0 0 0 0,0 0 0 0 0,0-1 0 0 0,0 1 0 0 0,0-1 0 0 0,5 3 0 0 0,1 1-54 0 0,1-1 1 0 0,1 0-1 0 0,-1-1 1 0 0,1-1-1 0 0,0 1 1 0 0,0-2-1 0 0,0 0 1 0 0,17 2-1 0 0,-19-4 14 0 0,0-1 0 0 0,0 0 0 0 0,0-1 0 0 0,-1 0 0 0 0,1 0 0 0 0,0-1 0 0 0,0 0 0 0 0,-1-1 0 0 0,0 0 0 0 0,1-1 0 0 0,9-5 0 0 0,-15 7 0 0 0,0 0 0 0 0,0-1 0 0 0,0 1 0 0 0,-1-1 0 0 0,1 0 0 0 0,-1 0 0 0 0,0 0 0 0 0,0 0 0 0 0,0-1 0 0 0,0 1 0 0 0,-1-1 0 0 0,1 0 0 0 0,-1 0 0 0 0,0 0 0 0 0,0 0 0 0 0,0 0 0 0 0,0 0 0 0 0,-1 0 0 0 0,0-1 0 0 0,0 1 0 0 0,0 0 0 0 0,0-1 0 0 0,-1 1 0 0 0,0-1 0 0 0,0 1 0 0 0,-1-9 0 0 0,0 7 17 0 0,-1 1 1 0 0,0-1-1 0 0,0 1 1 0 0,0 0-1 0 0,0 0 1 0 0,-1 0-1 0 0,0 0 1 0 0,0 0-1 0 0,-1 0 1 0 0,1 1-1 0 0,-1-1 1 0 0,0 1-1 0 0,0 0 1 0 0,0 0-1 0 0,-1 1 1 0 0,-7-6-1 0 0,6 5-319 0 0,0 0-1 0 0,0 1 1 0 0,0 0-1 0 0,0 0 1 0 0,-1 0-1 0 0,1 1 1 0 0,-1 0-1 0 0,0 0 1 0 0,0 0-1 0 0,0 1 1 0 0,0 0-1 0 0,1 0 1 0 0,-11 1-1 0 0,11 2-1569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51 956 0 0,'-6'-8'565'0'0,"2"2"972"0"0,0 1 0 0 0,0-1 0 0 0,-1 1 0 0 0,0 1 0 0 0,-6-6 0 0 0,11 9-1278 0 0,-1 1-1 0 0,0-1 1 0 0,-1 0-1 0 0,1 1 1 0 0,0-1 0 0 0,0 1-1 0 0,0-1 1 0 0,0 1-1 0 0,0 0 1 0 0,0-1-1 0 0,-1 1 1 0 0,1 0 0 0 0,0 0-1 0 0,0 0 1 0 0,-1 0-1 0 0,1 0 1 0 0,0 0-1 0 0,0 0 1 0 0,0 0 0 0 0,-1 0-1 0 0,1 1 1 0 0,0-1-1 0 0,0 0 1 0 0,0 1-1 0 0,0-1 1 0 0,0 1 0 0 0,-1-1-1 0 0,1 1 1 0 0,0 0-1 0 0,0 0 1 0 0,0-1-1 0 0,1 1 1 0 0,-1 0 0 0 0,-1 1-1 0 0,-2 1-127 0 0,1 0-1 0 0,0 1 1 0 0,0-1-1 0 0,1 1 1 0 0,-1 0 0 0 0,-2 4-1 0 0,4-6-680 0 0,1 1 1 0 0,-1-1-1 0 0,0 1 0 0 0,1-1 0 0 0,-1 1 0 0 0,1-1 1 0 0,0 1-1 0 0,0 0 0 0 0,0-1 0 0 0,0 1 0 0 0,0-1 1 0 0,1 4-1 0 0,2 5-1777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0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1 472 0 0,'-1'0'438'0'0,"0"0"1"0"0,0 0-1 0 0,1 0 1 0 0,-1 0-1 0 0,0 0 1 0 0,0 0-1 0 0,0 1 0 0 0,1-1 1 0 0,-1 0-1 0 0,0 1 1 0 0,0-1-1 0 0,1 1 0 0 0,-1-1 1 0 0,0 1-1 0 0,1-1 1 0 0,-1 1-1 0 0,0-1 1 0 0,1 1-1 0 0,-1-1 0 0 0,1 1 1 0 0,-1 0-1 0 0,1-1 1 0 0,-1 3-1 0 0,-6 22 4750 0 0,7-16-3867 0 0,0 1 1 0 0,0-1 0 0 0,3 16 0 0 0,3 3-559 0 0,16 76 4922 0 0,-13-70-7930 0 0,2-1-4742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0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19 150 744 0 0,'-1'0'471'0'0,"0"0"1"0"0,0 0-1 0 0,0 0 1 0 0,0 0-1 0 0,1-1 1 0 0,-1 1-1 0 0,0 0 1 0 0,0-1-1 0 0,0 1 0 0 0,0-1 1 0 0,0 1-1 0 0,1-1 1 0 0,-1 1-1 0 0,0-1 1 0 0,1 0-1 0 0,-1 1 0 0 0,0-1 1 0 0,1 0-1 0 0,-1 0 1 0 0,0 1-1 0 0,1-1 1 0 0,0 0-1 0 0,-2-1 0 0 0,3 1-259 0 0,-1 0-1 0 0,0 0 1 0 0,1 0-1 0 0,-1 1 1 0 0,0-1-1 0 0,1 0 1 0 0,-1 0-1 0 0,1 1 1 0 0,-1-1-1 0 0,1 0 1 0 0,-1 1-1 0 0,1-1 1 0 0,0 1-1 0 0,-1-1 1 0 0,1 0-1 0 0,0 1 1 0 0,0-1-1 0 0,-1 1 1 0 0,1 0-1 0 0,1-1 1 0 0,53-20 1576 0 0,-48 18-616 0 0,221-53 5125 0 0,-52 16-1790 0 0,-169 38-3672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0 768 0 0,'0'0'4004'0'0,"-23"3"1954"0"0,15 4-4851 0 0,1 0-1 0 0,0 1 0 0 0,1 0 0 0 0,0 0 1 0 0,0 1-1 0 0,1-1 0 0 0,0 1 0 0 0,0 1 1 0 0,-5 16-1 0 0,5-11-236 0 0,0-1 1 0 0,2 1-1 0 0,-1 0 0 0 0,2 1 1 0 0,-1 27-1 0 0,2-38-704 0 0,1 0-1 0 0,1-1 1 0 0,-1 1-1 0 0,1 0 1 0 0,0 0 0 0 0,0 0-1 0 0,0 0 1 0 0,0 0-1 0 0,1-1 1 0 0,0 1-1 0 0,0 0 1 0 0,0-1-1 0 0,1 0 1 0 0,-1 1 0 0 0,1-1-1 0 0,0 0 1 0 0,0-1-1 0 0,1 1 1 0 0,-1 0-1 0 0,1-1 1 0 0,0 0 0 0 0,0 0-1 0 0,5 3 1 0 0,-2-2-124 0 0,-1-1 0 0 0,1-1 0 0 0,1 1 1 0 0,-1-1-1 0 0,0-1 0 0 0,0 1 0 0 0,1-1 1 0 0,-1 0-1 0 0,1-1 0 0 0,-1 0 0 0 0,1 0 1 0 0,-1-1-1 0 0,1 0 0 0 0,11-3 0 0 0,2-1-545 0 0,0-1 0 0 0,0-1 0 0 0,-1-1 0 0 0,28-15-1 0 0,-23 8-4179 0 0,-2-1-3887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32 624 0 0,'-4'-1'15105'0'0,"22"-2"-7710"0"0,-1 1-6561 0 0,-1-1-1 0 0,29-9 1 0 0,-41 10-1521 0 0,11-7-8510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1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91 176 0 0,'0'-1'290'0'0,"0"1"0"0"0,-1 0 0 0 0,1-1 0 0 0,-1 1 0 0 0,1 0 0 0 0,0-1 0 0 0,-1 1 0 0 0,1-1 0 0 0,0 1 0 0 0,-1 0 0 0 0,1-1 0 0 0,0 1 0 0 0,0-1 0 0 0,-1 1-1 0 0,1-1 1 0 0,0 1 0 0 0,0-1 0 0 0,0 1 0 0 0,0-1 0 0 0,0 1 0 0 0,0-1 0 0 0,0 0 0 0 0,0 1 0 0 0,0-1 0 0 0,0 1 0 0 0,0-1 0 0 0,0 1 0 0 0,0-1 0 0 0,0 1 0 0 0,0-1 0 0 0,0 1 0 0 0,1-1 0 0 0,-1 1 0 0 0,0-1 0 0 0,0 1 0 0 0,1-1 0 0 0,-1 1 0 0 0,1-1 0 0 0,23-16 4726 0 0,33-5-653 0 0,-18 12-839 0 0,56-9 0 0 0,-78 17-3790 0 0,0 1-1 0 0,0 1 1 0 0,22 2-1 0 0,-3 4-9418 0 0,-26-4 6745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33 664 0 0,'-1'-1'393'0'0,"1"-1"0"0"0,-1 1-1 0 0,1 0 1 0 0,-1 0 0 0 0,1-1 0 0 0,-1 1-1 0 0,0 0 1 0 0,1 0 0 0 0,-1 0 0 0 0,0 0-1 0 0,0 0 1 0 0,0 0 0 0 0,0 0 0 0 0,0 0-1 0 0,0 0 1 0 0,0 0 0 0 0,0 0 0 0 0,-3 0-1 0 0,-28-9 3535 0 0,16 9-2608 0 0,0 1 1 0 0,-22 2 0 0 0,32-2-721 0 0,-65 10 2929 0 0,66-9-3206 0 0,0 0 0 0 0,-1 1-1 0 0,1-1 1 0 0,0 1 0 0 0,1 0-1 0 0,-1 1 1 0 0,0-1-1 0 0,1 1 1 0 0,-1 0 0 0 0,1 0-1 0 0,-6 5 1 0 0,10-7-244 0 0,-1 0 1 0 0,0 0-1 0 0,1 0 0 0 0,-1 0 1 0 0,0 0-1 0 0,1 0 0 0 0,-1 0 1 0 0,1 0-1 0 0,-1 1 0 0 0,1-1 1 0 0,0 0-1 0 0,-1 0 0 0 0,1 0 1 0 0,0 0-1 0 0,0 1 0 0 0,0-1 1 0 0,0 0-1 0 0,0 0 0 0 0,0 0 1 0 0,0 1-1 0 0,0-1 0 0 0,1 1 1 0 0,0 1 25 0 0,0 0 0 0 0,1 0 0 0 0,-1 0 0 0 0,1-1 0 0 0,-1 1 0 0 0,1 0 0 0 0,0-1 0 0 0,3 4 0 0 0,6 4 136 0 0,-1 0-1 0 0,24 15 1 0 0,-28-21-117 0 0,45 29 359 0 0,-36-25-340 0 0,0 1 0 0 0,-1 0 0 0 0,0 1-1 0 0,-1 1 1 0 0,0 0 0 0 0,-1 1 0 0 0,0 0 0 0 0,14 20-1 0 0,-25-31-127 0 0,0 0-1 0 0,0 0 1 0 0,-1 1-1 0 0,1-1 1 0 0,-1 0-1 0 0,1 1 1 0 0,-1-1-1 0 0,1 0 1 0 0,-1 1-1 0 0,0-1 1 0 0,1 1-1 0 0,-1-1 1 0 0,0 1-1 0 0,0-1 1 0 0,0 1-1 0 0,0-1 1 0 0,0 0-1 0 0,-1 1 1 0 0,1-1-1 0 0,0 1 1 0 0,-1-1-1 0 0,0 2 1 0 0,0-1 7 0 0,0 0 1 0 0,-1 0 0 0 0,1 0 0 0 0,-1-1 0 0 0,1 1 0 0 0,-1-1 0 0 0,0 1 0 0 0,0-1-1 0 0,1 1 1 0 0,-1-1 0 0 0,0 0 0 0 0,0 0 0 0 0,-3 1 0 0 0,-8 3 104 0 0,-1-1 1 0 0,1 0 0 0 0,-28 3-1 0 0,26-4-36 0 0,-112 14 425 0 0,115-16-594 0 0,-1 0 0 0 0,1-1-1 0 0,0-1 1 0 0,-1 0 0 0 0,1-1-1 0 0,0 0 1 0 0,0-1 0 0 0,-14-5-1 0 0,14-1-561 0 0,12 8 240 0 0,0 0 0 0 0,0 0-1 0 0,0 0 1 0 0,0 1 0 0 0,0-1 0 0 0,0 0-1 0 0,0 0 1 0 0,0 0 0 0 0,0 0-1 0 0,0 0 1 0 0,0 0 0 0 0,0 1 0 0 0,1-1-1 0 0,-1 0 1 0 0,0 0 0 0 0,1 0-1 0 0,-1 0 1 0 0,1 1 0 0 0,-1-1 0 0 0,1 0-1 0 0,-1 0 1 0 0,1 1 0 0 0,-1-1-1 0 0,1 1 1 0 0,0-1 0 0 0,-1 0 0 0 0,1 1-1 0 0,1-1 1 0 0,7-5-2699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7557 0 0,'12'-5'9160'0'0,"0"8"-3585"0"0,-10-2-5161 0 0,0 1-1 0 0,1 0 1 0 0,-1 0-1 0 0,0 0 0 0 0,0 0 1 0 0,0 0-1 0 0,0 0 1 0 0,2 4-1 0 0,2 5-82 0 0,0 0 0 0 0,9 23 0 0 0,4 28 1282 0 0,-12-38-2093 0 0,17 40 0 0 0,-20-57-2776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2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78 348 0 0,'-13'-10'1568'0'0,"0"1"0"0"0,-1 0 0 0 0,-19-9 0 0 0,-22-14 12609 0 0,101 39-13013 0 0,22 17-5969 0 0,-39-12 1720 0 0,-3-3 675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7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21 272 0 0,'-10'-21'16805'0'0,"11"25"-16609"0"0,30 125 4938 0 0,11 75-1573 0 0,53 213 667 0 0,-92-407-3996 0 0,0 2-244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3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48 404 0 0,'0'0'1118'0'0,"-2"-3"196"0"0,-1 0-647 0 0,0 0-1 0 0,0 0 1 0 0,0 0-1 0 0,0 0 1 0 0,0 0-1 0 0,-1 1 1 0 0,1-1-1 0 0,-1 1 0 0 0,0 0 1 0 0,0 0-1 0 0,-5-1 1 0 0,1 0 160 0 0,-1 0-1 0 0,0 1 1 0 0,0 0 0 0 0,-18-1 0 0 0,8 3 198 0 0,-1 1 0 0 0,1 0 1 0 0,0 1-1 0 0,-30 7 1 0 0,44-7-767 0 0,0-1 0 0 0,0 1 0 0 0,0 0 1 0 0,0 0-1 0 0,0 1 0 0 0,0-1 1 0 0,0 1-1 0 0,-5 5 0 0 0,8-7-190 0 0,1 0-1 0 0,0 0 0 0 0,0 0 0 0 0,0 0 1 0 0,0 0-1 0 0,0 0 0 0 0,0 1 0 0 0,1-1 0 0 0,-1 0 1 0 0,0 1-1 0 0,1-1 0 0 0,-1 0 0 0 0,1 1 1 0 0,-1-1-1 0 0,1 1 0 0 0,-1-1 0 0 0,1 1 0 0 0,0-1 1 0 0,0 1-1 0 0,0-1 0 0 0,0 1 0 0 0,0-1 1 0 0,0 1-1 0 0,0-1 0 0 0,1 1 0 0 0,-1-1 1 0 0,0 1-1 0 0,1-1 0 0 0,-1 0 0 0 0,1 1 0 0 0,0-1 1 0 0,-1 0-1 0 0,1 1 0 0 0,1 1 0 0 0,6 7 121 0 0,0 1-1 0 0,0-2 1 0 0,1 1 0 0 0,0-1-1 0 0,1 0 1 0 0,11 7-1 0 0,70 43 636 0 0,-60-41-435 0 0,37 29 1 0 0,-30-12-61 0 0,-36-33-304 0 0,0 1 0 0 0,0-1 1 0 0,0 0-1 0 0,0 1 0 0 0,-1 0 1 0 0,1-1-1 0 0,-1 1 0 0 0,1 0 0 0 0,-1 0 1 0 0,0 0-1 0 0,0 0 0 0 0,0 0 1 0 0,1 4-1 0 0,-3-5 2 0 0,1 0 0 0 0,-1-1-1 0 0,1 1 1 0 0,-1 0 0 0 0,1-1 0 0 0,-1 1 0 0 0,0 0 0 0 0,0-1 0 0 0,1 1-1 0 0,-1-1 1 0 0,0 1 0 0 0,-1-1 0 0 0,1 0 0 0 0,0 1 0 0 0,0-1-1 0 0,-1 0 1 0 0,1 0 0 0 0,0 0 0 0 0,-1 0 0 0 0,1 0 0 0 0,-1 0 0 0 0,1 0-1 0 0,-1-1 1 0 0,0 1 0 0 0,1 0 0 0 0,-1-1 0 0 0,0 1 0 0 0,0-1-1 0 0,1 0 1 0 0,-3 0 0 0 0,-7 2 99 0 0,0 0-1 0 0,0-1 0 0 0,-14 0 1 0 0,25-1-125 0 0,-90-7 579 0 0,44 2-2977 0 0,2 3-7429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37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12 760 0 0,'-15'-11'17599'0'0,"15"11"-17500"0"0,10 33 5513 0 0,-5-18-5264 0 0,-3-9-180 0 0,21 64 2124 0 0,-2-26-4774 0 0,-16-36-148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37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35 110 564 0 0,'-4'-2'565'0'0,"1"0"0"0"0,0 0 1 0 0,0-1-1 0 0,1 0 0 0 0,-1 0 0 0 0,1 1 0 0 0,-1-2 0 0 0,1 1 0 0 0,0 0 1 0 0,0 0-1 0 0,-3-7 0 0 0,5 8-326 0 0,0 0 0 0 0,0 1 0 0 0,0-1 1 0 0,0 1-1 0 0,0-1 0 0 0,0 0 0 0 0,0 1 0 0 0,1-1 0 0 0,-1 1 0 0 0,1-1 1 0 0,-1 1-1 0 0,1-1 0 0 0,-1 1 0 0 0,1 0 0 0 0,0-1 0 0 0,0 1 0 0 0,0-1 1 0 0,0 1-1 0 0,0 0 0 0 0,0 0 0 0 0,0 0 0 0 0,0 0 0 0 0,0 0 1 0 0,0 0-1 0 0,1 0 0 0 0,-1 0 0 0 0,0 0 0 0 0,1 0 0 0 0,-1 1 0 0 0,1-1 1 0 0,1 0-1 0 0,10-5 289 0 0,-1 2 0 0 0,1-1 0 0 0,0 2 1 0 0,1-1-1 0 0,-1 2 0 0 0,1 0 1 0 0,-1 0-1 0 0,1 2 0 0 0,-1-1 0 0 0,1 2 1 0 0,0 0-1 0 0,17 4 0 0 0,-1 0 32 0 0,0 2-1 0 0,-1 1 1 0 0,1 1-1 0 0,39 20 1 0 0,-43-17-88 0 0,0 2 0 0 0,36 26 1 0 0,-54-35-359 0 0,0 1 0 0 0,0 1 1 0 0,-1-1-1 0 0,0 1 1 0 0,-1 0-1 0 0,1 1 0 0 0,-1 0 1 0 0,-1 0-1 0 0,0 0 0 0 0,0 1 1 0 0,5 11-1 0 0,-9-17-63 0 0,0 0 0 0 0,0 0 0 0 0,0 1 0 0 0,0-1 0 0 0,-1 0 0 0 0,1 0 0 0 0,-1 0 0 0 0,0 1 0 0 0,0-1 0 0 0,0 0-1 0 0,-1 0 1 0 0,1 0 0 0 0,-1 1 0 0 0,1-1 0 0 0,-1 0 0 0 0,0 0 0 0 0,-1 0 0 0 0,1 0 0 0 0,-3 5 0 0 0,1-4 9 0 0,-1 0 0 0 0,1 0 0 0 0,-1 0 0 0 0,0 0-1 0 0,0-1 1 0 0,0 1 0 0 0,-1-1 0 0 0,1 0 0 0 0,-1 0 0 0 0,-9 3 0 0 0,-6 2 68 0 0,0-1 1 0 0,0-1-1 0 0,-1-1 1 0 0,-38 4-1 0 0,-54-6-11 0 0,28-2-3450 0 0,69 2 1087 0 0,-1 0-6176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38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10 135 124 0 0,'-10'0'16830'0'0,"45"-15"-14225"0"0,-20 10-1630 0 0,0-2 1 0 0,0 0-1 0 0,22-15 0 0 0,-32 19-787 0 0,0-1 0 0 0,-1 0 0 0 0,0 0 0 0 0,0 0 0 0 0,0-1 0 0 0,-1 1 0 0 0,1-1 0 0 0,-1 0 1 0 0,0 0-1 0 0,0 0 0 0 0,-1 0 0 0 0,1 0 0 0 0,-1-1 0 0 0,2-7 0 0 0,-4 12-116 0 0,2 8 362 0 0,-1 0-1 0 0,0 0 0 0 0,-1 0 1 0 0,1 14-1 0 0,0 6 80 0 0,2-8-333 0 0,1 0 0 0 0,1 0 0 0 0,1-1 0 0 0,1 0 0 0 0,0 0 0 0 0,1 0 0 0 0,1-1 0 0 0,13 19 0 0 0,4 10 279 0 0,-26-45-465 0 0,0 0 0 0 0,1-1 0 0 0,-1 1 1 0 0,0 0-1 0 0,0-1 0 0 0,0 1 1 0 0,0 0-1 0 0,1 0 0 0 0,-1-1 0 0 0,0 1 1 0 0,0 0-1 0 0,0 0 0 0 0,-1 0 1 0 0,1-1-1 0 0,0 1 0 0 0,0 0 1 0 0,0-1-1 0 0,-1 1 0 0 0,1 0 0 0 0,0 0 1 0 0,0-1-1 0 0,-1 1 0 0 0,1 0 1 0 0,-1-1-1 0 0,1 1 0 0 0,-1-1 0 0 0,1 1 1 0 0,-1 0-1 0 0,1-1 0 0 0,-1 1 1 0 0,1-1-1 0 0,-1 0 0 0 0,0 1 1 0 0,1-1-1 0 0,-1 1 0 0 0,0-1 0 0 0,1 0 1 0 0,-1 1-1 0 0,0-1 0 0 0,0 0 1 0 0,1 0-1 0 0,-1 0 0 0 0,0 0 0 0 0,-1 1 1 0 0,-41 6-269 0 0,35-6 254 0 0,-38 3-96 0 0,29-3 108 0 0,0 0-1 0 0,1 2 1 0 0,-1 0 0 0 0,-32 10-1 0 0,50-13 19 0 0,-1 0 0 0 0,0 0-1 0 0,0 0 1 0 0,0 0 0 0 0,0 0-1 0 0,0 0 1 0 0,0 0 0 0 0,0 0-1 0 0,0 0 1 0 0,0 0 0 0 0,0 0-1 0 0,0 0 1 0 0,1 0 0 0 0,-1 0-1 0 0,0 0 1 0 0,0 0-1 0 0,0 0 1 0 0,0 0 0 0 0,0 0-1 0 0,0 0 1 0 0,0 0 0 0 0,0 0-1 0 0,0 0 1 0 0,0 0 0 0 0,0 0-1 0 0,0 0 1 0 0,0 0 0 0 0,0 0-1 0 0,0 1 1 0 0,1-1 0 0 0,-1 0-1 0 0,0 0 1 0 0,0 0 0 0 0,0 0-1 0 0,0 0 1 0 0,0 0-1 0 0,0 0 1 0 0,0 0 0 0 0,0 0-1 0 0,0 0 1 0 0,0 0 0 0 0,0 0-1 0 0,0 1 1 0 0,0-1 0 0 0,0 0-1 0 0,0 0 1 0 0,0 0 0 0 0,0 0-1 0 0,0 0 1 0 0,0 0 0 0 0,0 0-1 0 0,0 0 1 0 0,0 0 0 0 0,0 0-1 0 0,-1 0 1 0 0,1 0 0 0 0,0 1-1 0 0,0-1 1 0 0,0 0-1 0 0,0 0 1 0 0,0 0 0 0 0,0 0-1 0 0,0 0 1 0 0,0 0 0 0 0,0 0-1 0 0,0 0 1 0 0,0 0 0 0 0,0 0-1 0 0,12 4 196 0 0,16 0-9 0 0,142-3-161 0 0,-165 1-3084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39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63 148 0 0,'-11'-23'8017'0'0,"7"19"-7265"0"0,0 1 0 0 0,0-1-1 0 0,0 1 1 0 0,-1 0 0 0 0,0 0-1 0 0,1 1 1 0 0,-1-1 0 0 0,0 1-1 0 0,0 0 1 0 0,-8-2 0 0 0,4 2-185 0 0,1 0 0 0 0,-1 1 1 0 0,0 0-1 0 0,0 1 1 0 0,0 0-1 0 0,-8 1 0 0 0,4 0-162 0 0,0 1 0 0 0,0 1 0 0 0,0 0 0 0 0,1 1 0 0 0,0 0 0 0 0,-1 1 0 0 0,1 0 0 0 0,-17 11 0 0 0,26-14-303 0 0,0 0 0 0 0,1 0 0 0 0,-1 0 0 0 0,0 0 0 0 0,0 1 0 0 0,1-1 0 0 0,0 1 0 0 0,-1-1 0 0 0,1 1 0 0 0,0 0 0 0 0,0 0 0 0 0,1 0 1 0 0,-1 0-1 0 0,1 0 0 0 0,-1 0 0 0 0,1 1 0 0 0,0-1 0 0 0,0 0 0 0 0,0 1 0 0 0,1-1 0 0 0,-1 6 0 0 0,1-5-26 0 0,1 0 0 0 0,-1 0 0 0 0,1 0 0 0 0,0 0 0 0 0,0 0 0 0 0,1 0 0 0 0,-1-1 0 0 0,1 1 1 0 0,0 0-1 0 0,0-1 0 0 0,0 0 0 0 0,0 1 0 0 0,1-1 0 0 0,-1 0 0 0 0,1 0 0 0 0,0 0 0 0 0,0-1 0 0 0,4 4 0 0 0,5 2-62 0 0,-1-1-1 0 0,1 0 1 0 0,1-1-1 0 0,-1 0 1 0 0,1-1 0 0 0,0 0-1 0 0,0-1 1 0 0,0-1 0 0 0,1 0-1 0 0,-1-1 1 0 0,1 0-1 0 0,-1-1 1 0 0,1 0 0 0 0,0-1-1 0 0,0-1 1 0 0,-1 0 0 0 0,1-1-1 0 0,-1-1 1 0 0,23-6 0 0 0,-33 8-53 0 0,0 0 0 0 0,0-1 0 0 0,0 1 0 0 0,0-1 0 0 0,-1 0 0 0 0,1 1 0 0 0,0-1 0 0 0,-1 0 0 0 0,1-1 0 0 0,-1 1 0 0 0,0 0 0 0 0,0-1 1 0 0,1 1-1 0 0,-2-1 0 0 0,1 0 0 0 0,0 0 0 0 0,-1 0 0 0 0,1 1 0 0 0,-1-2 0 0 0,2-2 0 0 0,-3 3 13 0 0,0 0-1 0 0,1 1 0 0 0,-1-1 1 0 0,0 0-1 0 0,0 0 0 0 0,-1 0 1 0 0,1 1-1 0 0,0-1 0 0 0,-1 0 1 0 0,0 1-1 0 0,0-1 0 0 0,0 0 1 0 0,0 1-1 0 0,0-1 1 0 0,0 1-1 0 0,-1-1 0 0 0,1 1 1 0 0,-1 0-1 0 0,1 0 0 0 0,-1-1 1 0 0,0 1-1 0 0,0 0 0 0 0,-4-3 1 0 0,-5-3-17 0 0,1 0 0 0 0,-1 1-1 0 0,-1 0 1 0 0,-18-8 0 0 0,23 12-195 0 0,0 0 0 0 0,0 0 0 0 0,0 1 0 0 0,0 0 0 0 0,0 1 0 0 0,0 0 0 0 0,0 0 0 0 0,-1 0 0 0 0,1 1 0 0 0,-9 0 0 0 0,2 5-2338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2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36 0 0,'0'2'557'0'0,"1"1"1"0"0,-1-1-1 0 0,0 0 1 0 0,0 0-1 0 0,0 0 1 0 0,0 0-1 0 0,0 0 0 0 0,0 0 1 0 0,0 0-1 0 0,-1 1 1 0 0,1-1-1 0 0,-1 0 0 0 0,0 0 1 0 0,-1 3-1 0 0,0-1 89 0 0,-1 0 0 0 0,0 0-1 0 0,0 0 1 0 0,0 0 0 0 0,0 0 0 0 0,-4 3-1 0 0,-8 6 494 0 0,0-2 0 0 0,-24 15-1 0 0,24-16-419 0 0,-21 15-1866 0 0,13-7-3966 0 0,17-14 3262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2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0 392 0 0,'-1'3'9150'0'0,"2"5"-3833"0"0,6 52 485 0 0,-5-24-3844 0 0,2 11-1516 0 0,7-21-4468 0 0,-4-20-1493 0 0,-5-3 3204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2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89 360 0 0,'-1'-1'246'0'0,"0"0"1"0"0,0 1-1 0 0,0-1 1 0 0,0 0-1 0 0,1 0 0 0 0,-1 1 1 0 0,0-1-1 0 0,1 0 1 0 0,-1 0-1 0 0,1 0 1 0 0,-1 0-1 0 0,1 0 0 0 0,-1 0 1 0 0,1 0-1 0 0,-1 0 1 0 0,1 0-1 0 0,0 0 0 0 0,0 0 1 0 0,-1 0-1 0 0,1 0 1 0 0,0 0-1 0 0,0 0 0 0 0,0 0 1 0 0,0-1-1 0 0,0 1 1 0 0,1 0-1 0 0,-1 0 0 0 0,1-1 1 0 0,0 0 44 0 0,0 0-1 0 0,0 0 1 0 0,1 0 0 0 0,-1 1 0 0 0,1-1-1 0 0,0 1 1 0 0,-1-1 0 0 0,1 1 0 0 0,0-1-1 0 0,0 1 1 0 0,0 0 0 0 0,4-2 0 0 0,9-3 512 0 0,0 1 0 0 0,0 0 1 0 0,16-3-1 0 0,-28 8-653 0 0,23-5 650 0 0,1 1 0 0 0,1 1 1 0 0,-1 2-1 0 0,0 0 0 0 0,33 5 1 0 0,-13 2 32 0 0,-1 2 0 0 0,52 15 1 0 0,-70-15-258 0 0,0 2 0 0 0,0 0 0 0 0,29 17 1 0 0,-46-21-373 0 0,-1 0 1 0 0,0 0 0 0 0,0 1 0 0 0,-1 1 0 0 0,1 0-1 0 0,-2 0 1 0 0,1 0 0 0 0,-1 1 0 0 0,0 1 0 0 0,8 12-1 0 0,-14-19-145 0 0,-1 0 0 0 0,1 0-1 0 0,-1 0 1 0 0,1 0 0 0 0,-1 0-1 0 0,0 1 1 0 0,0-1 0 0 0,-1 0-1 0 0,1 0 1 0 0,-1 1 0 0 0,1-1-1 0 0,-1 0 1 0 0,0 1 0 0 0,0-1-1 0 0,-1 1 1 0 0,1-1-1 0 0,-1 0 1 0 0,-1 6 0 0 0,0-4-18 0 0,0-1-1 0 0,-1 1 1 0 0,1-1 0 0 0,-1 1-1 0 0,0-1 1 0 0,-1 0 0 0 0,1 0 0 0 0,0 0-1 0 0,-1-1 1 0 0,0 1 0 0 0,-4 2-1 0 0,-7 4 15 0 0,-1 0 0 0 0,0-1 0 0 0,0-1-1 0 0,0-1 1 0 0,-33 11 0 0 0,17-9 27 0 0,1-2-1 0 0,-43 5 1 0 0,3-9-1513 0 0,57-4-470 0 0,0-1 0 0 0,-26-5 0 0 0,39 6 1028 0 0,-1 1-355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1060 0 0,'2'-4'574'0'0,"0"1"1"0"0,0-1-1 0 0,0 1 0 0 0,1 0 0 0 0,-1 0 1 0 0,1 0-1 0 0,0 0 0 0 0,0 0 0 0 0,0 0 1 0 0,1 1-1 0 0,-1-1 0 0 0,0 1 0 0 0,1 0 1 0 0,0 0-1 0 0,-1 1 0 0 0,1-1 1 0 0,0 1-1 0 0,0-1 0 0 0,0 1 0 0 0,7-1 1 0 0,6-1 717 0 0,-1 1 0 0 0,1 0 1 0 0,29 1-1 0 0,-30 2-465 0 0,0 0 0 0 0,-1 2 0 0 0,26 5 0 0 0,-36-7-668 0 0,0 1 1 0 0,0-1-1 0 0,0 1 0 0 0,-1 0 1 0 0,1 0-1 0 0,-1 1 1 0 0,1-1-1 0 0,-1 1 0 0 0,0 0 1 0 0,0 0-1 0 0,0 1 0 0 0,0-1 1 0 0,0 1-1 0 0,-1 0 0 0 0,4 4 1 0 0,-6-5-108 0 0,0-1 1 0 0,0 1-1 0 0,-1-1 1 0 0,1 1-1 0 0,-1-1 1 0 0,1 1-1 0 0,-1 0 1 0 0,0-1-1 0 0,0 1 1 0 0,0-1-1 0 0,0 1 1 0 0,0 0-1 0 0,-1-1 1 0 0,1 1-1 0 0,-1-1 1 0 0,0 1-1 0 0,0 0 1 0 0,0-1-1 0 0,0 0 1 0 0,0 1-1 0 0,0-1 1 0 0,-1 0-1 0 0,1 0 1 0 0,-1 1-1 0 0,-2 1 1 0 0,-6 9 11 0 0,-1-2 0 0 0,0 1 1 0 0,-13 9-1 0 0,11-10 40 0 0,-1 1-22 0 0,-24 24 101 0 0,36-33-165 0 0,0-1 0 0 0,0 1-1 0 0,0-1 1 0 0,0 1 0 0 0,0 0-1 0 0,1 0 1 0 0,-1 0-1 0 0,1 0 1 0 0,0 0 0 0 0,0 0-1 0 0,0 0 1 0 0,-1 5 0 0 0,3-6 2 0 0,-1 0 0 0 0,0 0 0 0 0,1 0-1 0 0,0 0 1 0 0,-1 0 0 0 0,1-1 0 0 0,0 1 0 0 0,0 0 0 0 0,0 0 0 0 0,0-1 0 0 0,0 1 0 0 0,0-1 0 0 0,1 1 0 0 0,-1-1 0 0 0,0 0 0 0 0,1 1 0 0 0,-1-1 0 0 0,1 0 0 0 0,-1 0 0 0 0,1 0-1 0 0,0 0 1 0 0,0 0 0 0 0,-1 0 0 0 0,1 0 0 0 0,3 0 0 0 0,49 14 285 0 0,-27-11-208 0 0,-1-1 0 0 0,1-1 0 0 0,34-3 0 0 0,-3-6-9534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4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484 103 320 0 0,'-6'-13'2527'0'0,"5"9"-2003"0"0,0 1 1 0 0,0-1-1 0 0,-1 0 0 0 0,0 1 1 0 0,0-1-1 0 0,0 1 1 0 0,0 0-1 0 0,0 0 0 0 0,-1 0 1 0 0,1 0-1 0 0,-1 0 0 0 0,0 0 1 0 0,0 1-1 0 0,0-1 0 0 0,0 1 1 0 0,-1 0-1 0 0,1 0 0 0 0,-5-2 1 0 0,-7-3 234 0 0,-1 2 0 0 0,0 0 0 0 0,-1 1 0 0 0,1 0 0 0 0,-1 1 0 0 0,1 1 0 0 0,-1 1 0 0 0,0 0 0 0 0,-26 3 0 0 0,19 0-285 0 0,1 2 0 0 0,-1 0 0 0 0,1 1 0 0 0,-1 2 0 0 0,2 0 0 0 0,-26 13 0 0 0,44-19-361 0 0,0 1-1 0 0,0 0 1 0 0,1 0-1 0 0,-1 0 1 0 0,1 1-1 0 0,0-1 1 0 0,0 1 0 0 0,0 0-1 0 0,0 0 1 0 0,0 0-1 0 0,0 0 1 0 0,-2 4-1 0 0,5-6-65 0 0,-1 1 0 0 0,0 0 0 0 0,1 0-1 0 0,-1-1 1 0 0,1 1 0 0 0,-1 0 0 0 0,1 0-1 0 0,0 0 1 0 0,0 0 0 0 0,0 0 0 0 0,0-1 0 0 0,0 1-1 0 0,0 0 1 0 0,1 0 0 0 0,-1 0 0 0 0,1 0-1 0 0,-1-1 1 0 0,1 1 0 0 0,0 0 0 0 0,-1 0 0 0 0,1-1-1 0 0,0 1 1 0 0,0-1 0 0 0,0 1 0 0 0,0-1-1 0 0,1 1 1 0 0,-1-1 0 0 0,3 3 0 0 0,10 9 77 0 0,0-1 0 0 0,1 0 0 0 0,1-1 0 0 0,0 0 0 0 0,0-1 0 0 0,1-1 0 0 0,0-1 1 0 0,25 8-1 0 0,-7-4-23 0 0,1-1 0 0 0,0-2 0 0 0,49 5 0 0 0,-73-12-165 0 0,0-1-1 0 0,0 0 1 0 0,0-1-1 0 0,0-1 1 0 0,0 0 0 0 0,0 0-1 0 0,0-1 1 0 0,15-5-1 0 0,-24 6 36 0 0,0 0-1 0 0,0-1 1 0 0,0 1 0 0 0,0-1-1 0 0,0 1 1 0 0,0-1-1 0 0,-1 0 1 0 0,1 0 0 0 0,-1 0-1 0 0,1-1 1 0 0,-1 1 0 0 0,0 0-1 0 0,0-1 1 0 0,0 0-1 0 0,0 1 1 0 0,0-1 0 0 0,-1 0-1 0 0,1 0 1 0 0,-1 0-1 0 0,0 0 1 0 0,0 0 0 0 0,0 0-1 0 0,0 0 1 0 0,0-1-1 0 0,-1 1 1 0 0,1 0 0 0 0,-1 0-1 0 0,0-1 1 0 0,0 1-1 0 0,0 0 1 0 0,-1 0 0 0 0,1-1-1 0 0,-1 1 1 0 0,-1-4-1 0 0,0-1-10 0 0,-1 0-1 0 0,0 0 0 0 0,0 1 1 0 0,-1-1-1 0 0,0 1 1 0 0,0 0-1 0 0,-1 0 0 0 0,1 0 1 0 0,-2 1-1 0 0,1 0 0 0 0,-1 0 1 0 0,0 0-1 0 0,0 0 0 0 0,0 1 1 0 0,-1 0-1 0 0,0 1 0 0 0,0-1 1 0 0,-11-4-1 0 0,5 3-354 0 0,-1 0-1 0 0,1 0 0 0 0,-1 1 1 0 0,0 1-1 0 0,0 1 0 0 0,-1 0 1 0 0,1 1-1 0 0,-1 0 1 0 0,-24 1-1 0 0,12 7-1351 0 0,27-6 1446 0 0,-1 0 0 0 0,0 0-1 0 0,0 1 1 0 0,0-1 0 0 0,0 0-1 0 0,0 1 1 0 0,0-1 0 0 0,1 1-1 0 0,-1 0 1 0 0,0-1 0 0 0,0 1-1 0 0,1-1 1 0 0,-1 1 0 0 0,0 0-1 0 0,1 0 1 0 0,-1-1 0 0 0,1 1-1 0 0,-1 0 1 0 0,1 0 0 0 0,-1 0-1 0 0,1 0 1 0 0,0 0-1 0 0,-1-1 1 0 0,1 1 0 0 0,0 1-1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31 684 0 0,'4'-31'14099'0'0,"-3"35"-12953"0"0,7 32 1075 0 0,-3 1-1 0 0,2 38 1 0 0,-4-34-935 0 0,13 66 0 0 0,-6-65-724 0 0,16 62 1503 0 0,14 129 0 0 0,-35-214-1753 0 0,-2-10-3060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5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0 812 148 0 0,'0'0'13123'0'0,"3"1"-12510"0"0,51 8 1405 0 0,1-3 1 0 0,91 1-1 0 0,-45-4-934 0 0,774 3 2795 0 0,-360-26-2928 0 0,399-27-156 0 0,-506 4-236 0 0,270-20 112 0 0,-124 21-211 0 0,-88 6-36 0 0,511-34-54 0 0,-150 22-222 0 0,-507 28-60 0 0,480-37 113 0 0,-534 40-183 0 0,414-27 58 0 0,-144 11 56 0 0,-469 28-124 0 0,746-55 191 0 0,-273 22-95 0 0,-398 28-84 0 0,70-4 7 0 0,-28 1-6 0 0,260-17 22 0 0,-148 14-21 0 0,231 2-18 0 0,26-2 33 0 0,-228 0 53 0 0,508-36 472 0 0,-768 43-341 0 0,-39 5-137 0 0,44-2-1 0 0,-69 6-597 0 0,3 0-545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5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1 432 0 0,'2'2'11047'0'0,"4"14"-7463"0"0,4 20-1722 0 0,2 40 619 0 0,48 330 1777 0 0,-33-81-3272 0 0,-17-170-481 0 0,4-29 180 0 0,2 83 733 0 0,-19-173-1233 0 0,1-30-137 0 0,1 0 1 0 0,1 0-1 0 0,-1 1 0 0 0,1-1 0 0 0,0 0 0 0 0,0 1 1 0 0,1-1-1 0 0,0 0 0 0 0,2 9 0 0 0,-2-14-12 0 0,0 1-1 0 0,0-1 1 0 0,1 1-1 0 0,-1-1 1 0 0,0 0-1 0 0,1 1 1 0 0,-1-1-1 0 0,1 0 1 0 0,0 0-1 0 0,-1 0 1 0 0,1 0-1 0 0,0-1 1 0 0,0 1-1 0 0,-1 0 1 0 0,1-1-1 0 0,0 1 0 0 0,0-1 1 0 0,0 0-1 0 0,0 1 1 0 0,2-1-1 0 0,44 2 197 0 0,-40-3-181 0 0,368 11 344 0 0,128-3 43 0 0,676-80 877 0 0,-1057 63-1134 0 0,242-20 120 0 0,-42 5-134 0 0,826-53 347 0 0,-196 29-101 0 0,-673 34-341 0 0,933-36-54 0 0,-683 25-18 0 0,541-28 0 0 0,-568 33 0 0 0,81-1 0 0 0,-159 6 0 0 0,-1-11 0 0 0,-7 0 0 0 0,413-8 0 0 0,333-4 0 0 0,-764 20 0 0 0,121-2 0 0 0,-455 21 0 0 0,896-23 0 0 0,-735 12 0 0 0,-216 10-149 0 0,-9 1-1119 0 0,11-3 908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55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60 0 0,'1'-1'299'0'0,"-1"1"-1"0"0,0-1 1 0 0,1 1 0 0 0,-1-1-1 0 0,1 1 1 0 0,-1-1 0 0 0,1 1 0 0 0,-1-1-1 0 0,1 1 1 0 0,-1 0 0 0 0,1-1-1 0 0,0 1 1 0 0,-1 0 0 0 0,1 0-1 0 0,-1-1 1 0 0,1 1 0 0 0,0 0-1 0 0,-1 0 1 0 0,1 0 0 0 0,0 0 0 0 0,-1 0-1 0 0,1 0 1 0 0,0 0 0 0 0,-1 0-1 0 0,1 0 1 0 0,0 0 0 0 0,-1 0-1 0 0,1 0 1 0 0,0 0 0 0 0,-1 0 0 0 0,1 1-1 0 0,0-1 1 0 0,-1 0 0 0 0,1 1-1 0 0,1 1 164 0 0,0-1 0 0 0,0 1 0 0 0,0 0 0 0 0,0 0 0 0 0,-1 0 0 0 0,1 0 0 0 0,-1 0 1 0 0,1 0-1 0 0,0 4 0 0 0,20 52 2607 0 0,-13-12-1321 0 0,-1 0 0 0 0,2 56 1 0 0,-6-51-681 0 0,16 76 1 0 0,-11-91-734 0 0,31 150 1182 0 0,-34-146-1107 0 0,-1 0 0 0 0,-2 69 0 0 0,-1-47 425 0 0,2 0 0 0 0,2-1 0 0 0,28 112 0 0 0,-17-93-76 0 0,-13-56-759 0 0,-2 1 0 0 0,-1 0 0 0 0,-2 27 0 0 0,1-27 0 0 0,0 0 0 0 0,6 48 0 0 0,-6-66 0 0 0,0-4 0 0 0,0 0 0 0 0,0 0 0 0 0,0 0 0 0 0,0 1 0 0 0,1-1 0 0 0,-1 0 0 0 0,1 0 0 0 0,0 0 0 0 0,1 3 0 0 0,-1-1 0 0 0,6-2-35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0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63 328 0 0,'-4'-36'6409'0'0,"-2"9"5890"0"0,8 42-11719 0 0,12 70 2205 0 0,4 151-1 0 0,-15-175-1987 0 0,3 1 0 0 0,2-1 0 0 0,19 64 0 0 0,-25-113-1142 0 0,9 22 2130 0 0,-10-32-2252 0 0,0-1-1 0 0,0 1 1 0 0,0 0 0 0 0,0-1-1 0 0,1 0 1 0 0,-1 1 0 0 0,1-1-1 0 0,-1 0 1 0 0,1 0 0 0 0,2 2-1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07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25 412 0 0,'-2'7'12707'0'0,"3"-7"-12502"0"0,17 6 3868 0 0,22-1-2036 0 0,307-4 4894 0 0,473-20-2561 0 0,-762 19-4232 0 0,24 0 57 0 0,348-17 1504 0 0,-419 16-1699 0 0,16-3-102 0 0,-26 4-467 0 0,3-3-634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08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0 144 0 0,'-13'2'13372'0'0,"28"2"-8634"0"0,29 3-1334 0 0,18-6-56 0 0,-36-2-1633 0 0,36 5 1 0 0,-61-4-2008 0 0,17 3-2463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36 249 720 0 0,'-1'-1'360'0'0,"0"1"-1"0"0,1-1 1 0 0,-1 1 0 0 0,0-1-1 0 0,0 1 1 0 0,1-1-1 0 0,-1 1 1 0 0,0-1 0 0 0,0 0-1 0 0,1 1 1 0 0,-1-1-1 0 0,1 0 1 0 0,-1 0 0 0 0,1 1-1 0 0,-1-1 1 0 0,1 0 0 0 0,-1 0-1 0 0,1 0 1 0 0,0 1-1 0 0,-1-1 1 0 0,1 0 0 0 0,0 0-1 0 0,0 0 1 0 0,0-2-1 0 0,1-27 4910 0 0,2 6-3708 0 0,-6-12 517 0 0,-1-1 0 0 0,-16-65-1 0 0,44 159 1875 0 0,5 118-1532 0 0,-21-155-4245 0 0,-7-19 1160 0 0,0 0 0 0 0,-1 0-1 0 0,1-1 1 0 0,0 1 0 0 0,0 0-1 0 0,0 0 1 0 0,0-1-1 0 0,0 1 1 0 0,0-1 0 0 0,0 1-1 0 0,0-1 1 0 0,1 1 0 0 0,-1-1-1 0 0,0 0 1 0 0,0 1 0 0 0,2-1-1 0 0,2 0-2078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338 101 348 0 0,'1'-1'329'0'0,"0"1"0"0"0,0-1-1 0 0,1 0 1 0 0,-1 1 0 0 0,0-1 0 0 0,0 0 0 0 0,0 0-1 0 0,0 0 1 0 0,0 0 0 0 0,0 0 0 0 0,0 0-1 0 0,0 0 1 0 0,0 0 0 0 0,-1-1 0 0 0,1 1 0 0 0,0 0-1 0 0,-1 0 1 0 0,1-1 0 0 0,-1 1 0 0 0,1 0 0 0 0,-1-1-1 0 0,0 1 1 0 0,0-1 0 0 0,1 1 0 0 0,-1 0-1 0 0,0-1 1 0 0,0 1 0 0 0,0-1 0 0 0,0 1 0 0 0,-1 0-1 0 0,1-1 1 0 0,0 1 0 0 0,-1-1 0 0 0,1 1 0 0 0,-1 0-1 0 0,1 0 1 0 0,-1-1 0 0 0,1 1 0 0 0,-1 0 0 0 0,0 0-1 0 0,0-1 1 0 0,0 1 0 0 0,0 0 0 0 0,0 0-1 0 0,0 0 1 0 0,0 0 0 0 0,0 0 0 0 0,-2-1 0 0 0,-2-2 258 0 0,-1 0 0 0 0,0 0 0 0 0,1 1 0 0 0,-2 0 0 0 0,1 0 0 0 0,0 0 0 0 0,0 1 1 0 0,-13-3-1 0 0,3 2-181 0 0,-1 1 1 0 0,0 1 0 0 0,1 1 0 0 0,-1 0 0 0 0,0 1-1 0 0,1 1 1 0 0,-17 4 0 0 0,26-5-283 0 0,-1 1 0 0 0,1 0 1 0 0,0 0-1 0 0,0 1 0 0 0,0-1 0 0 0,1 2 1 0 0,-1-1-1 0 0,1 1 0 0 0,0 0 0 0 0,0 0 0 0 0,0 1 1 0 0,0 0-1 0 0,1 0 0 0 0,-1 0 0 0 0,1 0 1 0 0,1 1-1 0 0,-1 0 0 0 0,-4 8 0 0 0,8-12-67 0 0,0 0-1 0 0,0 0 1 0 0,1 0 0 0 0,-1 0-1 0 0,0 0 1 0 0,1 0-1 0 0,-1 0 1 0 0,1 0-1 0 0,0 1 1 0 0,0-1 0 0 0,0 0-1 0 0,0 0 1 0 0,0 1-1 0 0,0-1 1 0 0,1 0 0 0 0,-1 0-1 0 0,1 0 1 0 0,-1 0-1 0 0,1 0 1 0 0,1 4-1 0 0,1-2-1 0 0,-1-1 0 0 0,1 1 0 0 0,-1-1-1 0 0,1 0 1 0 0,0 0 0 0 0,1 0-1 0 0,-1 0 1 0 0,0 0 0 0 0,1 0-1 0 0,3 1 1 0 0,7 4 36 0 0,-1-2 0 0 0,1 0 0 0 0,0 0-1 0 0,1-1 1 0 0,15 3 0 0 0,-18-6-92 0 0,0 0 0 0 0,0 0 0 0 0,1-2 0 0 0,-1 1 0 0 0,0-1 0 0 0,1-1 0 0 0,-1 0 0 0 0,0-1 0 0 0,18-5 0 0 0,-25 6-33 0 0,0-1 1 0 0,-1 1-1 0 0,1-1 0 0 0,-1 0 1 0 0,1 0-1 0 0,-1-1 0 0 0,0 1 1 0 0,0-1-1 0 0,0 0 0 0 0,0 0 1 0 0,0 0-1 0 0,-1-1 0 0 0,0 1 1 0 0,1-1-1 0 0,-1 0 0 0 0,-1 0 1 0 0,1 0-1 0 0,0 0 1 0 0,-1 0-1 0 0,0-1 0 0 0,0 1 1 0 0,0-1-1 0 0,-1 1 0 0 0,0-1 1 0 0,1 0-1 0 0,-1-7 0 0 0,0 7 13 0 0,-1 1 0 0 0,0-1 0 0 0,-1 1 0 0 0,1-1-1 0 0,-1 1 1 0 0,0 0 0 0 0,0-1 0 0 0,0 1 0 0 0,-1 0 0 0 0,0 0-1 0 0,1-1 1 0 0,-2 1 0 0 0,1 1 0 0 0,0-1 0 0 0,-1 0 0 0 0,1 0-1 0 0,-1 1 1 0 0,0 0 0 0 0,0-1 0 0 0,-1 1 0 0 0,1 0 0 0 0,-1 1-1 0 0,-4-4 1 0 0,3 3-321 0 0,0 0 0 0 0,0 1 0 0 0,0-1-1 0 0,0 1 1 0 0,0 0 0 0 0,-1 1 0 0 0,1-1 0 0 0,-6 0-1 0 0,6 2-629 0 0,0-1 1 0 0,1 1-1 0 0,-1 0 0 0 0,0 0 0 0 0,0 1 0 0 0,1-1 0 0 0,-1 1 0 0 0,0 0 1 0 0,-7 3-1 0 0,4-1-1682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1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72 0 0,'2'-1'630'0'0,"0"0"-1"0"0,0 0 1 0 0,0 0 0 0 0,0 0-1 0 0,1 1 1 0 0,-1-1 0 0 0,0 1 0 0 0,0 0-1 0 0,0 0 1 0 0,0 0 0 0 0,0 0-1 0 0,1 0 1 0 0,-1 0 0 0 0,4 1-1 0 0,-2 0 140 0 0,1 1-1 0 0,0-1 0 0 0,0 1 0 0 0,-1 0 0 0 0,1 1 0 0 0,3 2 0 0 0,6 5 952 0 0,0 0 1 0 0,20 21-1 0 0,-32-29-1524 0 0,52 61 3201 0 0,-44-49-2696 0 0,0-1 1 0 0,1-1-1 0 0,0 0 0 0 0,1-1 0 0 0,0 0 0 0 0,16 11 0 0 0,-25-20-625 0 0,-1-1 0 0 0,0 0 0 0 0,0 0 1 0 0,0 0-1 0 0,1-1 0 0 0,-1 1 0 0 0,0-1 0 0 0,1 1 0 0 0,-1-1 0 0 0,0 0 0 0 0,1 1 1 0 0,-1-1-1 0 0,1-1 0 0 0,-1 1 0 0 0,1 0 0 0 0,-1 0 0 0 0,0-1 0 0 0,1 0 1 0 0,-1 1-1 0 0,0-1 0 0 0,0 0 0 0 0,1 0 0 0 0,-1 0 0 0 0,0 0 0 0 0,0-1 1 0 0,0 1-1 0 0,0 0 0 0 0,0-1 0 0 0,-1 0 0 0 0,1 1 0 0 0,0-1 0 0 0,-1 0 1 0 0,1 0-1 0 0,1-3 0 0 0,7-8 52 0 0,-1-1 1 0 0,-1 0-1 0 0,-1-1 1 0 0,7-15 0 0 0,-6 11 187 0 0,7-16-1672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1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3 260 0 0,'-4'-2'8701'0'0,"4"12"-7600"0"0,1-1-1 0 0,0 1 0 0 0,0-1 1 0 0,1 1-1 0 0,4 15 0 0 0,5 20 699 0 0,10 94 1681 0 0,-3-31-864 0 0,6 181-1 0 0,-23-211-1947 0 0,-2 72 665 0 0,-6 50 344 0 0,7-200-1808 0 0,0 1 1 0 0,0-1 0 0 0,0 0 0 0 0,0 1-1 0 0,0-1 1 0 0,0 0 0 0 0,0 0 0 0 0,0 1-1 0 0,0-1 1 0 0,0 0 0 0 0,0 1 0 0 0,1-1-1 0 0,-1 0 1 0 0,0 1 0 0 0,0-1-1 0 0,0 0 1 0 0,0 0 0 0 0,0 1 0 0 0,1-1-1 0 0,-1 0 1 0 0,0 0 0 0 0,0 1 0 0 0,0-1-1 0 0,1 0 1 0 0,-1 0 0 0 0,0 0 0 0 0,0 1-1 0 0,1-1 1 0 0,-1 0 0 0 0,0 0-1 0 0,0 0 1 0 0,1 0 0 0 0,-1 0 0 0 0,0 1-1 0 0,1-1 1 0 0,-1 0 0 0 0,0 0 0 0 0,0 0-1 0 0,1 0 1 0 0,-1 0 0 0 0,0 0 0 0 0,1 0-1 0 0,-1 0 1 0 0,0 0 0 0 0,1 0 0 0 0,-1 0-1 0 0,0 0 1 0 0,1-1 0 0 0,-1 1 38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99 696 0 0,'-5'2'12775'0'0,"25"-3"-9442"0"0,32-6-2089 0 0,64-12 1329 0 0,34-7 992 0 0,231-10 1 0 0,-133 26-1310 0 0,-240 8-1778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2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6 292 0 0,'-2'-2'7381'0'0,"8"0"-2883"0"0,19 0-1318 0 0,32 3-2018 0 0,325 24 3454 0 0,-16 0-2732 0 0,166-10-433 0 0,-257-16-844 0 0,438-20 605 0 0,-55-7 178 0 0,-631 25-744 0 0,-3 1-2103 0 0,-8 1-8699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14 484 0 0,'0'-13'6865'0'0,"-1"21"-250"0"0,1 9-2311 0 0,0-2-4452 0 0,26 281 7016 0 0,-20-249-6454 0 0,19 76 0 0 0,-25-123-422 0 0,10 5-4291 0 0,-1-6-2958 0 0,-3-3 4814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71 108 32 0 0,'3'-4'570'0'0,"1"0"0"0"0,-1 1 1 0 0,1 0-1 0 0,0 0 0 0 0,0 0 0 0 0,0 0 1 0 0,0 1-1 0 0,0 0 0 0 0,0 0 0 0 0,1 0 1 0 0,-1 0-1 0 0,1 0 0 0 0,-1 1 0 0 0,10-2 1 0 0,8 0 791 0 0,-1 1 1 0 0,25 1 0 0 0,-14 1-33 0 0,456-8 5546 0 0,-19 2-5329 0 0,54-38 836 0 0,-514 42-2098 0 0,-3 1-94 0 0,-1 0 0 0 0,1 1 0 0 0,0-1 0 0 0,-1 1 0 0 0,1 0 0 0 0,0 0 1 0 0,-1 1-1 0 0,1 0 0 0 0,6 1 0 0 0,-11-1-161 0 0,0 0 1 0 0,0 0-1 0 0,0-1 1 0 0,-1 1-1 0 0,1 0 1 0 0,0 0-1 0 0,0 0 1 0 0,-1 0-1 0 0,1 0 0 0 0,-1 0 1 0 0,1 0-1 0 0,-1 0 1 0 0,1 0-1 0 0,-1 0 1 0 0,0 1-1 0 0,1-1 1 0 0,-1 0-1 0 0,0 0 1 0 0,0 0-1 0 0,0 0 1 0 0,0 1-1 0 0,0 1 1 0 0,-2 26 545 0 0,-22 176 1908 0 0,23-168-1984 0 0,1 0 0 0 0,1 0 0 0 0,11 58 0 0 0,16 33-500 0 0,-27-121 0 0 0,-1-1 0 0 0,-1-1 0 0 0,-3-2 0 0 0,-2-2 0 0 0,0 0 0 0 0,1-1 0 0 0,-1 0 0 0 0,0 0 0 0 0,1 0 0 0 0,-1-1 0 0 0,1 0 0 0 0,-9-2 0 0 0,-5-1 0 0 0,-279-39-389 0 0,-82-8-752 0 0,248 43 503 0 0,-309-11-890 0 0,33 44 1102 0 0,377-20 608 0 0,-34 12 0 0 0,64-17-796 0 0,15 1-10311 0 0,-1-2 7928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35 324 0 0,'-17'-7'17683'0'0,"36"-1"-12344"0"0,37-3-1910 0 0,-38 6-2281 0 0,1 1-3050 0 0,-5 7-8881 0 0,-10-1 8170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1 848 0 0,'-8'3'1615'0'0,"0"0"1"0"0,1 0-1 0 0,-1 1 0 0 0,1 0 1 0 0,0 0-1 0 0,0 0 0 0 0,-10 10 1 0 0,9-7-708 0 0,1 0 1 0 0,0 0 0 0 0,1 1-1 0 0,-1-1 1 0 0,2 2-1 0 0,-1-1 1 0 0,1 1 0 0 0,0-1-1 0 0,1 1 1 0 0,-4 12 0 0 0,8-20-807 0 0,-1 0 0 0 0,1 0 0 0 0,0 0 0 0 0,0 0 0 0 0,0 1 0 0 0,0-1 0 0 0,1 0 0 0 0,-1 0 0 0 0,0 0 0 0 0,0 0 0 0 0,1 1 0 0 0,-1-1 0 0 0,0 0 0 0 0,1 0 0 0 0,-1 0 0 0 0,1 0 0 0 0,0 0 0 0 0,-1 0 0 0 0,1 0 0 0 0,0 0 0 0 0,0 0 0 0 0,-1 0 0 0 0,1-1 0 0 0,0 1 0 0 0,0 0 0 0 0,0 0 0 0 0,0-1 0 0 0,0 1 0 0 0,0-1 0 0 0,0 1 0 0 0,0-1 0 0 0,0 1 0 0 0,0-1 0 0 0,1 0 0 0 0,-1 1 0 0 0,0-1 0 0 0,2 0 0 0 0,9 4 123 0 0,0-2 0 0 0,23 3 1 0 0,-17-3 83 0 0,-4 1-224 0 0,-1 0 0 0 0,1 1 0 0 0,-1 0 0 0 0,0 1-1 0 0,-1 1 1 0 0,15 8 0 0 0,-24-13-73 0 0,0 1-1 0 0,0 0 0 0 0,0 0 1 0 0,0 0-1 0 0,-1 0 1 0 0,1 0-1 0 0,-1 0 0 0 0,1 1 1 0 0,-1 0-1 0 0,0-1 1 0 0,0 1-1 0 0,0 0 0 0 0,0 0 1 0 0,-1 0-1 0 0,1 0 1 0 0,-1 0-1 0 0,0 0 0 0 0,0 0 1 0 0,0 0-1 0 0,0 1 1 0 0,0-1-1 0 0,-1 0 0 0 0,0 1 1 0 0,1-1-1 0 0,-1 1 1 0 0,0-1-1 0 0,-1 0 0 0 0,1 1 1 0 0,-1-1-1 0 0,0 5 1 0 0,-1-5 5 0 0,0 1 1 0 0,1-1 0 0 0,-1 1-1 0 0,-1-1 1 0 0,1 0-1 0 0,0 0 1 0 0,-1 0 0 0 0,1 0-1 0 0,-1 0 1 0 0,0-1-1 0 0,0 1 1 0 0,0-1 0 0 0,-1 1-1 0 0,1-1 1 0 0,0 0-1 0 0,-1-1 1 0 0,1 1 0 0 0,-1 0-1 0 0,0-1 1 0 0,1 0-1 0 0,-1 0 1 0 0,0 0 0 0 0,0-1-1 0 0,-6 1 1 0 0,-1 1-257 0 0,-1-1 0 0 0,0-1-1 0 0,0 0 1 0 0,1-1 0 0 0,-1 0 0 0 0,-22-6 0 0 0,34 7 165 0 0,-19-7-1848 0 0,14 2-1734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1 148 0 0,'0'0'6307'0'0,"7"8"-1137"0"0,-12 55 1978 0 0,3-47-5738 0 0,0 0-1 0 0,1 0 1 0 0,1 0-1 0 0,3 25 1 0 0,-3-39-1374 0 0,0-1-1 0 0,0 0 1 0 0,1 0-1 0 0,-1 0 1 0 0,0 0-1 0 0,1 0 1 0 0,-1 0-1 0 0,0 0 1 0 0,1 0 0 0 0,-1 0-1 0 0,1 0 1 0 0,0 0-1 0 0,-1 0 1 0 0,1 0-1 0 0,0-1 1 0 0,-1 1-1 0 0,1 0 1 0 0,0 0-1 0 0,0-1 1 0 0,0 1 0 0 0,0 0-1 0 0,0-1 1 0 0,0 1-1 0 0,0-1 1 0 0,0 1-1 0 0,0-1 1 0 0,0 0-1 0 0,0 1 1 0 0,0-1 0 0 0,0 0-1 0 0,0 0 1 0 0,0 0-1 0 0,0 1 1 0 0,0-1-1 0 0,0 0 1 0 0,0 0-1 0 0,0-1 1 0 0,1 1-1 0 0,-1 0 1 0 0,0 0 0 0 0,0-1-1 0 0,0 1 1 0 0,0 0-1 0 0,0-1 1 0 0,0 1-1 0 0,1-2 1 0 0,9-2-414 0 0,-1-2 1 0 0,0 1-1 0 0,17-14 0 0 0,-8 6 302 0 0,15-6-338 0 0,72-46-643 0 0,-172 104 1590 0 0,61-35-471 0 0,-9 7 206 0 0,1 1 1 0 0,-23 26-1 0 0,34-36-205 0 0,0 1 0 0 0,0-1 0 0 0,0 1 0 0 0,0-1 0 0 0,0 1 0 0 0,1 0 0 0 0,-1 0 0 0 0,1 0 0 0 0,0 0 0 0 0,0 0-1 0 0,0 0 1 0 0,0 0 0 0 0,0 0 0 0 0,1 0 0 0 0,-1 1 0 0 0,1-1 0 0 0,0 0 0 0 0,0 0 0 0 0,0 1 0 0 0,0-1 0 0 0,1 0 0 0 0,0 0 0 0 0,1 6 0 0 0,0-5-3 0 0,1 0 0 0 0,0 0 1 0 0,0-1-1 0 0,0 1 0 0 0,0-1 0 0 0,0 0 0 0 0,1 0 0 0 0,-1 0 0 0 0,1 0 0 0 0,0 0 0 0 0,0-1 0 0 0,0 0 1 0 0,0 0-1 0 0,0 0 0 0 0,1 0 0 0 0,-1 0 0 0 0,0-1 0 0 0,1 0 0 0 0,5 1 0 0 0,11 1-222 0 0,1-1 1 0 0,38 0-1 0 0,-48-2-135 0 0,18-1-1143 0 0,-16 0-1446 0 0,-1 0-5046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7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 0 0,'10'2'11152'0'0,"40"9"-7361"0"0,382 18 3721 0 0,-419-29-7396 0 0,649-1 4432 0 0,-105-41-683 0 0,-538 47-5397 0 0,-14-2-2814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4 392 0 0,'-4'-3'14080'0'0,"2"8"-13481"0"0,1 0 0 0 0,1 1 1 0 0,-1-1-1 0 0,1 0 0 0 0,0 1 0 0 0,0-1 1 0 0,0 1-1 0 0,1-1 0 0 0,1 9 0 0 0,17 57 1968 0 0,-8-35-1250 0 0,7 31 61 0 0,-5-26-255 0 0,-3 1 0 0 0,7 59 0 0 0,-16-96-967 0 0,-1 0 0 0 0,1 0 0 0 0,0 0 0 0 0,1 1-1 0 0,-1-1 1 0 0,1 0 0 0 0,0-1 0 0 0,0 1 0 0 0,3 4-1 0 0,-4-8 356 0 0,-50-4-948 0 0,45 4 405 0 0,-4-1-7 0 0,1 1 1 0 0,0-1-1 0 0,0 1 1 0 0,0 1-1 0 0,0-1 1 0 0,0 1-1 0 0,0 1 1 0 0,1-1 0 0 0,-1 1-1 0 0,1 0 1 0 0,-1 1-1 0 0,1-1 1 0 0,-6 6-1 0 0,12-9 41 0 0,-1 1-1 0 0,1 0 1 0 0,-1 0-1 0 0,1 0 1 0 0,-1 0-1 0 0,1-1 0 0 0,-1 1 1 0 0,1 0-1 0 0,0 0 1 0 0,0 0-1 0 0,0 0 1 0 0,-1 0-1 0 0,1 0 1 0 0,0 0-1 0 0,0 0 1 0 0,0 0-1 0 0,0 0 1 0 0,0 0-1 0 0,1 0 1 0 0,-1 0-1 0 0,0 0 1 0 0,0 0-1 0 0,1 0 1 0 0,-1 0-1 0 0,0-1 1 0 0,1 1-1 0 0,-1 0 1 0 0,1 0-1 0 0,-1 0 1 0 0,1 0-1 0 0,0-1 0 0 0,-1 1 1 0 0,2 1-1 0 0,24 21 140 0 0,-17-18-107 0 0,0-1 0 0 0,0 0 1 0 0,0-1-1 0 0,1 0 0 0 0,-1 0 1 0 0,1-1-1 0 0,0 0 0 0 0,0-1 1 0 0,16 1-1 0 0,-19-2-25 0 0,1 0 1 0 0,-1-1-1 0 0,0 0 1 0 0,0 0-1 0 0,0 0 1 0 0,-1-1-1 0 0,1 0 1 0 0,0 0-1 0 0,0-1 1 0 0,-1 0-1 0 0,0 0 1 0 0,1 0-1 0 0,-1-1 1 0 0,7-6-1 0 0,-12 10-23 0 0,0-1 0 0 0,0 0 0 0 0,0 1 0 0 0,-1-1 0 0 0,1 1 0 0 0,0-1 0 0 0,-1 0 0 0 0,1 0 0 0 0,-1 1 0 0 0,1-1 0 0 0,0 0 0 0 0,-1 0 0 0 0,0 0 0 0 0,1 1 0 0 0,-1-1 0 0 0,0 0 0 0 0,1 0 0 0 0,-1 0-1 0 0,0 0 1 0 0,0 0 0 0 0,0 0 0 0 0,1 0 0 0 0,-1 0 0 0 0,0 0 0 0 0,-1 0 0 0 0,1 0 0 0 0,0 0 0 0 0,0 1 0 0 0,0-1 0 0 0,-1-2 0 0 0,0 1-20 0 0,-1 1 1 0 0,1-1-1 0 0,-1 0 0 0 0,1 1 1 0 0,-1-1-1 0 0,0 1 0 0 0,1 0 1 0 0,-1-1-1 0 0,0 1 0 0 0,0 0 1 0 0,0 0-1 0 0,-3-1 0 0 0,-7-2-143 0 0,0 0 0 0 0,1 1 0 0 0,-22-4 0 0 0,20 6 50 0 0,1 1-1 0 0,0 0 1 0 0,-21 2-1 0 0,29-2 135 0 0,1 1-1 0 0,-1-1 1 0 0,0 1-1 0 0,0 0 1 0 0,1 0-1 0 0,-1 0 0 0 0,1 0 1 0 0,-1 1-1 0 0,1 0 1 0 0,0-1-1 0 0,-1 1 1 0 0,1 0-1 0 0,0 1 1 0 0,0-1-1 0 0,-5 6 1 0 0,8-8 95 0 0,0 1-84 0 0,1 1 0 0 0,-1-1 0 0 0,1 0 0 0 0,0 0-1 0 0,-1 0 1 0 0,1 0 0 0 0,0 0 0 0 0,0 0 0 0 0,-1 0 0 0 0,1 0-1 0 0,0 0 1 0 0,0-1 0 0 0,0 1 0 0 0,0 0 0 0 0,0 0 0 0 0,1-1-1 0 0,-1 1 1 0 0,0-1 0 0 0,0 1 0 0 0,0-1 0 0 0,0 1 0 0 0,1-1-1 0 0,-1 0 1 0 0,2 1 0 0 0,32 5 192 0 0,-24-5-234 0 0,-1-1 0 0 0,1 0 0 0 0,-1-1 1 0 0,0 0-1 0 0,12-3 0 0 0,-18 4-1 0 0,-1-1 0 0 0,1 0 0 0 0,-1 0-1 0 0,1 0 1 0 0,-1-1 0 0 0,1 1 0 0 0,-1-1 0 0 0,0 1-1 0 0,0-1 1 0 0,0 0 0 0 0,0-1 0 0 0,0 1 0 0 0,0 0-1 0 0,0-1 1 0 0,-1 0 0 0 0,1 1 0 0 0,2-6 0 0 0,-5 7 1 0 0,1 1 1 0 0,-1-1 0 0 0,1 0 0 0 0,-1 0 0 0 0,0 0 0 0 0,1 1-1 0 0,-1-1 1 0 0,0 0 0 0 0,0 0 0 0 0,0 0 0 0 0,0 0-1 0 0,0 0 1 0 0,0 0 0 0 0,0 0 0 0 0,0 1 0 0 0,0-1 0 0 0,0 0-1 0 0,0 0 1 0 0,-1 0 0 0 0,1 0 0 0 0,0 0 0 0 0,-1 1-1 0 0,1-1 1 0 0,-1 0 0 0 0,0-1 0 0 0,0 1 7 0 0,-1-1-1 0 0,1 1 1 0 0,-1 0-1 0 0,1-1 1 0 0,-1 1 0 0 0,0 0-1 0 0,0 0 1 0 0,1 0-1 0 0,-1 0 1 0 0,-4-1 0 0 0,-4-1-1525 0 0,-1 1 0 0 0,0 0 0 0 0,-13-1 0 0 0,19 2-519 0 0,0 0-1274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97 116 0 0,'-9'1'15808'0'0,"188"-5"-9430"0"0,-68 0-4746 0 0,841-42 2981 0 0,-913 44-4457 0 0,14-1 307 0 0,0-2 1 0 0,59-14 0 0 0,-59 12 474 0 0,-52 7-980 0 0,-16-7-7259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1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28 24 0 0,'-3'-3'837'0'0,"0"0"0"0"0,0 1 0 0 0,-1-1 0 0 0,1 1 0 0 0,0 0 0 0 0,-1 0 0 0 0,1 0 0 0 0,-1 1 0 0 0,0-1 0 0 0,0 1 0 0 0,1 0 0 0 0,-1 0 0 0 0,-7-1 0 0 0,7 2-517 0 0,0 0 0 0 0,-1 0 0 0 0,1 0 0 0 0,-1 1 0 0 0,1 0 0 0 0,0-1 0 0 0,0 1 0 0 0,-1 1 0 0 0,1-1 0 0 0,0 1 0 0 0,0-1 0 0 0,0 1 1 0 0,0 1-1 0 0,1-1 0 0 0,-1 0 0 0 0,0 1 0 0 0,1 0 0 0 0,0 0 0 0 0,-1 0 0 0 0,-2 3 0 0 0,5-4-179 0 0,-1-1-1 0 0,1 1 1 0 0,0-1-1 0 0,0 1 1 0 0,-1 0-1 0 0,1 0 1 0 0,0-1-1 0 0,0 1 1 0 0,0 0-1 0 0,1 0 1 0 0,-1 0-1 0 0,0 0 1 0 0,1 0-1 0 0,0 0 1 0 0,-1 0-1 0 0,1 0 1 0 0,0 0-1 0 0,0 1 1 0 0,0 1-1 0 0,1-1-45 0 0,0-1-1 0 0,0 0 0 0 0,0 0 0 0 0,0 0 0 0 0,0 0 1 0 0,0 0-1 0 0,1 0 0 0 0,-1 0 0 0 0,1-1 0 0 0,-1 1 0 0 0,1 0 1 0 0,0-1-1 0 0,0 1 0 0 0,0-1 0 0 0,0 1 0 0 0,0-1 1 0 0,2 1-1 0 0,4 2 68 0 0,0 0 0 0 0,0-1 0 0 0,0 0 0 0 0,0-1-1 0 0,1 1 1 0 0,9 0 0 0 0,-14-2-109 0 0,1 0 0 0 0,-1-1 0 0 0,1 0 0 0 0,-1 0-1 0 0,0 0 1 0 0,1 0 0 0 0,-1 0 0 0 0,0-1 0 0 0,1 0-1 0 0,-1 0 1 0 0,0 0 0 0 0,0-1 0 0 0,8-3 0 0 0,-11 5-45 0 0,-1-1 0 0 0,1 1 0 0 0,0 0 1 0 0,-1-1-1 0 0,1 1 0 0 0,0-1 0 0 0,-1 1 1 0 0,1-1-1 0 0,-1 1 0 0 0,1-1 0 0 0,-1 1 1 0 0,1-1-1 0 0,-1 1 0 0 0,1-1 0 0 0,-1 0 1 0 0,0 1-1 0 0,1-1 0 0 0,-1 0 0 0 0,0 0 1 0 0,0 1-1 0 0,1-1 0 0 0,-1 0 0 0 0,0 1 1 0 0,0-1-1 0 0,0 0 0 0 0,0 0 1 0 0,0 1-1 0 0,0-1 0 0 0,0 0 0 0 0,0 0 1 0 0,0 0-1 0 0,0 1 0 0 0,-1-1 0 0 0,1 0 1 0 0,0 1-1 0 0,0-1 0 0 0,-1 0 0 0 0,1 1 1 0 0,0-1-1 0 0,-1 0 0 0 0,1 1 0 0 0,-1-1 1 0 0,1 0-1 0 0,-1 1 0 0 0,1-1 0 0 0,-1 1 1 0 0,1-1-1 0 0,-1 1 0 0 0,0-1 0 0 0,1 1 1 0 0,-2-1-1 0 0,-1-1 11 0 0,0 0 1 0 0,1 1 0 0 0,-1-1-1 0 0,0 1 1 0 0,0-1-1 0 0,0 1 1 0 0,-1 0 0 0 0,1 0-1 0 0,0 0 1 0 0,-6 0-1 0 0,5 1 27 0 0,1 0 0 0 0,-1-1-1 0 0,0 2 1 0 0,0-1 0 0 0,1 0-1 0 0,-1 1 1 0 0,1 0 0 0 0,-1 0-1 0 0,0 0 1 0 0,1 0 0 0 0,0 0-1 0 0,-1 1 1 0 0,1-1-1 0 0,0 1 1 0 0,0 0 0 0 0,-5 4-1 0 0,7-6 62 0 0,20 18 298 0 0,-11-15-340 0 0,0-1 0 0 0,0 0 0 0 0,0-1 0 0 0,1 1 0 0 0,10-1 0 0 0,-15-1-70 0 0,0 0 1 0 0,-1 0 0 0 0,1 0-1 0 0,0 0 1 0 0,0-1 0 0 0,0 1-1 0 0,0-1 1 0 0,0 0 0 0 0,-1-1-1 0 0,1 1 1 0 0,0 0 0 0 0,-1-1-1 0 0,5-3 1 0 0,-7 5-16 0 0,-1 0 0 0 0,0 0 0 0 0,0 0 0 0 0,0 0 0 0 0,1 0 0 0 0,-1-1-1 0 0,0 1 1 0 0,0 0 0 0 0,0 0 0 0 0,0 0 0 0 0,0-1 0 0 0,0 1 0 0 0,1 0 0 0 0,-1 0 0 0 0,0 0-1 0 0,0-1 1 0 0,0 1 0 0 0,0 0 0 0 0,0 0 0 0 0,0 0 0 0 0,0-1 0 0 0,0 1 0 0 0,0 0 0 0 0,0 0 0 0 0,0-1-1 0 0,0 1 1 0 0,0 0 0 0 0,0 0 0 0 0,0-1 0 0 0,0 1 0 0 0,0 0 0 0 0,0 0 0 0 0,0 0 0 0 0,-1-1-1 0 0,1 1 1 0 0,0 0 0 0 0,0 0 0 0 0,0 0 0 0 0,0-1 0 0 0,-12-6-500 0 0,-12 0-840 0 0,23 7 1296 0 0,-30-4-2456 0 0,13 8-5236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9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3 540 0 0,'-1'0'291'0'0,"0"-1"-1"0"0,0 1 1 0 0,0 0-1 0 0,0-1 1 0 0,0 1-1 0 0,0 0 1 0 0,0-1-1 0 0,0 1 0 0 0,0 0 1 0 0,0 0-1 0 0,0 0 1 0 0,0 0-1 0 0,0 0 1 0 0,0 0-1 0 0,0 0 1 0 0,0 1-1 0 0,0-1 1 0 0,0 0-1 0 0,0 0 1 0 0,0 1-1 0 0,0-1 1 0 0,0 1-1 0 0,0-1 1 0 0,0 1-1 0 0,0-1 1 0 0,0 1-1 0 0,0 0 1 0 0,-1 1-1 0 0,-32 23 2223 0 0,27-19-1680 0 0,-333 229 10714 0 0,332-229-13190 0 0,8-4 158 0 0,18-6-1127 0 0,29-12-2009 0 0,-15 2 2306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43 164 0 0,'2'-21'7535'0'0,"-2"20"-7311"0"0,0 0 1 0 0,0 0 0 0 0,-1 0-1 0 0,1 0 1 0 0,0 0 0 0 0,-1 0 0 0 0,1 0-1 0 0,-1 0 1 0 0,1 0 0 0 0,-1 0-1 0 0,1 0 1 0 0,-1 0 0 0 0,0 0-1 0 0,0 1 1 0 0,1-1 0 0 0,-1 0-1 0 0,0 0 1 0 0,0 1 0 0 0,0-1-1 0 0,1 1 1 0 0,-1-1 0 0 0,0 1-1 0 0,0-1 1 0 0,0 1 0 0 0,-2-1 0 0 0,1 1 49 0 0,0 0 0 0 0,0 0 0 0 0,1 0 0 0 0,-1 0 0 0 0,0 0 1 0 0,0 1-1 0 0,0-1 0 0 0,0 1 0 0 0,1-1 0 0 0,-1 1 1 0 0,0 0-1 0 0,1-1 0 0 0,-4 3 0 0 0,1-1 13 0 0,1 1-1 0 0,-1-1 1 0 0,1 1-1 0 0,-1 0 1 0 0,1 0-1 0 0,0 0 1 0 0,0 1-1 0 0,0-1 1 0 0,1 1-1 0 0,-1-1 1 0 0,1 1 0 0 0,0 0-1 0 0,-2 4 1 0 0,4-7-212 0 0,0 1 0 0 0,-1-1 0 0 0,1 1 0 0 0,0-1 0 0 0,0 1 0 0 0,0-1 0 0 0,0 1 0 0 0,0-1 1 0 0,0 1-1 0 0,1-1 0 0 0,-1 1 0 0 0,0-1 0 0 0,1 1 0 0 0,-1-1 0 0 0,1 1 0 0 0,0-1 0 0 0,-1 0 0 0 0,1 1 1 0 0,0-1-1 0 0,0 0 0 0 0,0 0 0 0 0,0 0 0 0 0,2 3 0 0 0,-1-2 7 0 0,1 0-1 0 0,0 0 1 0 0,0 0-1 0 0,0 0 1 0 0,0-1-1 0 0,1 1 1 0 0,-1-1-1 0 0,0 0 1 0 0,1 1 0 0 0,4 0-1 0 0,-3-2-23 0 0,0 1 0 0 0,0 0 0 0 0,-1-1 0 0 0,1 0 0 0 0,0 0 0 0 0,0 0-1 0 0,8-2 1 0 0,-11 1-30 0 0,0 1 0 0 0,0-1 0 0 0,0 1 0 0 0,0-1 0 0 0,0 0-1 0 0,-1 0 1 0 0,1 0 0 0 0,0 0 0 0 0,0 0 0 0 0,-1 0-1 0 0,1 0 1 0 0,-1 0 0 0 0,1-1 0 0 0,-1 1 0 0 0,1-1 0 0 0,-1 1-1 0 0,2-4 1 0 0,-2 4-16 0 0,-1 0 0 0 0,1 0 0 0 0,-1 0-1 0 0,1 0 1 0 0,-1 0 0 0 0,1 0 0 0 0,-1-1 0 0 0,0 1-1 0 0,1 0 1 0 0,-1 0 0 0 0,0 0 0 0 0,0-1-1 0 0,0 1 1 0 0,0 0 0 0 0,0 0 0 0 0,0-1 0 0 0,0 1-1 0 0,-1 0 1 0 0,1 0 0 0 0,0-1 0 0 0,-1-1-1 0 0,0 3 1 0 0,0-1-1 0 0,0 0 1 0 0,0 0-1 0 0,1 1 1 0 0,-1-1-1 0 0,0 0 0 0 0,0 1 1 0 0,0-1-1 0 0,0 1 1 0 0,0-1-1 0 0,0 1 1 0 0,0 0-1 0 0,-1-1 0 0 0,1 1 1 0 0,0 0-1 0 0,0 0 1 0 0,0 0-1 0 0,0 0 0 0 0,0 0 1 0 0,0 0-1 0 0,-1 0 1 0 0,1 0-1 0 0,0 0 1 0 0,-1 1-1 0 0,-4 0 53 0 0,1 0 0 0 0,0 1-1 0 0,0-1 1 0 0,0 1 0 0 0,-7 4 0 0 0,11-6-42 0 0,0 0 1 0 0,0 1-1 0 0,0-1 0 0 0,1 0 0 0 0,-1 1 1 0 0,0-1-1 0 0,0 0 0 0 0,0 1 0 0 0,1-1 1 0 0,-1 1-1 0 0,0-1 0 0 0,1 1 1 0 0,-1 0-1 0 0,1-1 0 0 0,-1 1 0 0 0,0 0 1 0 0,1-1-1 0 0,-1 1 0 0 0,1 0 0 0 0,0 0 1 0 0,-1-1-1 0 0,1 1 0 0 0,0 0 1 0 0,-1 0-1 0 0,1 0 0 0 0,0 0 0 0 0,0-1 1 0 0,0 1-1 0 0,0 0 0 0 0,-1 0 0 0 0,1 0 1 0 0,1 0-1 0 0,-1 0 0 0 0,0 0 1 0 0,0-1-1 0 0,0 1 0 0 0,0 0 0 0 0,1 0 1 0 0,-1 0-1 0 0,1 0 0 0 0,0 1 8 0 0,1-1 0 0 0,0 0 0 0 0,0 0 1 0 0,0 0-1 0 0,0 0 0 0 0,0 0 0 0 0,0 0 0 0 0,0-1 0 0 0,0 1 0 0 0,1-1 0 0 0,-1 1 1 0 0,0-1-1 0 0,0 0 0 0 0,0 0 0 0 0,1 0 0 0 0,-1 0 0 0 0,3 0 0 0 0,0-1 11 0 0,1 1 0 0 0,-1-1 0 0 0,1 0 0 0 0,-1 0 0 0 0,10-3 0 0 0,-14 3-61 0 0,0 1 1 0 0,-1 0 0 0 0,1 0 0 0 0,-1-1 0 0 0,1 1 0 0 0,0 0 0 0 0,-1-1 0 0 0,1 1-1 0 0,-1 0 1 0 0,1-1 0 0 0,-1 1 0 0 0,1-1 0 0 0,-1 1 0 0 0,1-1 0 0 0,-1 1-1 0 0,1-1 1 0 0,-1 1 0 0 0,0-1 0 0 0,1 0 0 0 0,-1 1 0 0 0,0-1 0 0 0,0 1 0 0 0,1-1-1 0 0,-1 0 1 0 0,0 1 0 0 0,0-1 0 0 0,0 0 0 0 0,0 1 0 0 0,0-1 0 0 0,0 0 0 0 0,0 0-1 0 0,0 1 1 0 0,0-1 0 0 0,0 0 0 0 0,0 1 0 0 0,0-1 0 0 0,0 0 0 0 0,-1 1 0 0 0,1-1-1 0 0,0 1 1 0 0,0-1 0 0 0,-1 0 0 0 0,1 1 0 0 0,0-1 0 0 0,-1 1 0 0 0,1-1 0 0 0,-1 1-1 0 0,1-1 1 0 0,-1 1 0 0 0,0-1 0 0 0,-1-1-331 0 0,1 1-1 0 0,-1-1 1 0 0,0 1 0 0 0,1 0-1 0 0,-1 0 1 0 0,0 0 0 0 0,0 0-1 0 0,0 0 1 0 0,0 1 0 0 0,0-1-1 0 0,0 1 1 0 0,0-1 0 0 0,0 1-1 0 0,0-1 1 0 0,0 1 0 0 0,0 0 0 0 0,-3 0-1 0 0,0 0-1390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3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43 600 0 0,'-28'1'15841'0'0,"31"-1"-14561"0"0,11-4-412 0 0,1 2-1 0 0,0 0 1 0 0,-1 1-1 0 0,1 0 1 0 0,0 1 0 0 0,19 3-1 0 0,14-1-49 0 0,302-7 2081 0 0,118-27 515 0 0,-439 30-4143 0 0,9 6-11542 0 0,-29-2 9199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3 484 0 0,'-9'-2'14076'0'0,"9"28"-9452"0"0,10 35-2404 0 0,12 69 890 0 0,20 88 902 0 0,-24-138-4066 0 0,-11-72-1813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5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51 32 0 0,'-4'-3'3898'0'0,"4"3"-3692"0"0,0 0-1 0 0,0 0 0 0 0,0-1 0 0 0,0 1 0 0 0,0 0 1 0 0,-1 0-1 0 0,1-1 0 0 0,0 1 0 0 0,0 0 0 0 0,0-1 0 0 0,0 1 1 0 0,0 0-1 0 0,0 0 0 0 0,0-1 0 0 0,0 1 0 0 0,1 0 1 0 0,-1 0-1 0 0,1-3 1641 0 0,-1 3-1640 0 0,16-7 3709 0 0,28 0-1665 0 0,-42 7-1908 0 0,223-16 4960 0 0,117 16-2068 0 0,-197 2-2233 0 0,40 0-124 0 0,479-1 1287 0 0,-586-1-1946 0 0,-35 1 86 0 0,-1-1-1 0 0,0-3 1 0 0,43-8-1 0 0,-83 11-222 0 0,0-1-1 0 0,0 1 0 0 0,0-1 0 0 0,0 1 0 0 0,0-1 0 0 0,0 1 1 0 0,0 0-1 0 0,0 0 0 0 0,0 0 0 0 0,0 0 0 0 0,0 0 0 0 0,0 1 1 0 0,2 0-1 0 0,-3 0-40 0 0,-1 0 1 0 0,1 0-1 0 0,0 0 1 0 0,-1 0 0 0 0,1 0-1 0 0,-1 1 1 0 0,1-1-1 0 0,-1 0 1 0 0,0 0 0 0 0,1 1-1 0 0,-1-1 1 0 0,0 0-1 0 0,0 1 1 0 0,0-1 0 0 0,0 0-1 0 0,-1 2 1 0 0,2 9 193 0 0,4 62 209 0 0,-4-29-426 0 0,2-1 0 0 0,2 0-1 0 0,2 0 1 0 0,20 71 0 0 0,49 66-17 0 0,-72-168 0 0 0,-4-13 0 0 0,0 0 0 0 0,0 1 0 0 0,0-1 0 0 0,1 0 0 0 0,-1 1 0 0 0,0-1 0 0 0,0 0 0 0 0,0 1 0 0 0,0-1 0 0 0,0 0 0 0 0,0 1 0 0 0,0-1 0 0 0,0 0 0 0 0,-1 1 0 0 0,1-1 0 0 0,0 0 0 0 0,0 1 0 0 0,0-1 0 0 0,0 0 0 0 0,0 1 0 0 0,0-1 0 0 0,-1 0 0 0 0,1 0 0 0 0,0 1 0 0 0,0-1 0 0 0,0 0 0 0 0,-1 0 0 0 0,1 1 0 0 0,0-1 0 0 0,0 0 0 0 0,-1 0 0 0 0,1 1 0 0 0,0-1 0 0 0,-1 0 0 0 0,1 0 0 0 0,0 0 0 0 0,-1 0 0 0 0,1 0 0 0 0,0 0 0 0 0,-1 1 0 0 0,1-1 0 0 0,0 0 0 0 0,-1 0 0 0 0,1 0 0 0 0,0 0 0 0 0,-1 0 0 0 0,1 0 0 0 0,0 0 0 0 0,-1-1 0 0 0,-18 1 0 0 0,18-1 0 0 0,-305-29 0 0 0,71 13 34 0 0,-314-11-884 0 0,344 25 574 0 0,-196 4-109 0 0,391 0 386 0 0,-248 18 295 0 0,230-16-110 0 0,22-3-4417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5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1 780 0 0,'0'0'14021'0'0,"1"14"-12972"0"0,0-9-606 0 0,10 106 6947 0 0,-2 54-1633 0 0,-9-164-5848 0 0,4 20-711 0 0,2-16-2892 0 0,3-5-3849 0 0,3-2 4574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6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47 544 0 0,'-2'-3'689'0'0,"0"0"1"0"0,0-1-1 0 0,-1 1 0 0 0,1 0 1 0 0,-1 1-1 0 0,0-1 0 0 0,0 0 1 0 0,0 1-1 0 0,0-1 0 0 0,0 1 1 0 0,-1 0-1 0 0,1 0 1 0 0,-1 0-1 0 0,1 1 0 0 0,-1-1 1 0 0,0 1-1 0 0,-4-1 0 0 0,1 0-131 0 0,0 2 1 0 0,0-1-1 0 0,0 1 0 0 0,0 0 1 0 0,0 0-1 0 0,0 1 0 0 0,0 0 0 0 0,0 0 1 0 0,-7 3-1 0 0,-1 0-106 0 0,1 1 1 0 0,0 1-1 0 0,1 0 1 0 0,0 1-1 0 0,0 1 1 0 0,0 0-1 0 0,1 0 1 0 0,-18 17-1 0 0,27-23-346 0 0,1 0-1 0 0,-1 1 1 0 0,1-1-1 0 0,0 1 1 0 0,-1 0-1 0 0,1 0 1 0 0,0 0-1 0 0,1 0 1 0 0,-1 0-1 0 0,1 0 0 0 0,-1 0 1 0 0,1 1-1 0 0,0-1 1 0 0,0 0-1 0 0,0 1 1 0 0,1-1-1 0 0,-1 1 1 0 0,1-1-1 0 0,0 1 1 0 0,0-1-1 0 0,0 1 0 0 0,0-1 1 0 0,0 1-1 0 0,1-1 1 0 0,1 6-1 0 0,1-4-18 0 0,-1-1-1 0 0,0 1 1 0 0,1-1-1 0 0,0 0 0 0 0,0 0 1 0 0,0 0-1 0 0,0-1 1 0 0,1 1-1 0 0,0-1 1 0 0,-1 0-1 0 0,1 0 1 0 0,0 0-1 0 0,1 0 0 0 0,-1-1 1 0 0,0 1-1 0 0,1-1 1 0 0,7 3-1 0 0,-4-3-119 0 0,-1 0 0 0 0,1 0 0 0 0,0 0 0 0 0,-1-1 0 0 0,1 0-1 0 0,0-1 1 0 0,0 0 0 0 0,0 0 0 0 0,-1 0 0 0 0,1-1 0 0 0,0 0 0 0 0,-1-1 0 0 0,11-2 0 0 0,-15 2-1 0 0,0 1 1 0 0,1 0 0 0 0,-1-1-1 0 0,0 0 1 0 0,0 0-1 0 0,0 0 1 0 0,0 0 0 0 0,0 0-1 0 0,0-1 1 0 0,-1 1 0 0 0,1-1-1 0 0,-1 1 1 0 0,1-1-1 0 0,-1 0 1 0 0,0 0 0 0 0,0 0-1 0 0,-1-1 1 0 0,1 1-1 0 0,-1 0 1 0 0,1 0 0 0 0,-1-1-1 0 0,0 1 1 0 0,0-1 0 0 0,-1 1-1 0 0,1-1 1 0 0,-1 0-1 0 0,1 1 1 0 0,-1-1 0 0 0,0 0-1 0 0,-2-6 1 0 0,2 5 38 0 0,-2 0 1 0 0,1 0-1 0 0,0 0 1 0 0,-1 0-1 0 0,0 1 1 0 0,0-1-1 0 0,-1 0 1 0 0,1 1 0 0 0,-1 0-1 0 0,0-1 1 0 0,0 1-1 0 0,0 0 1 0 0,-1 0-1 0 0,1 1 1 0 0,-8-6-1 0 0,-28-17-2446 0 0,-2 9-6823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0 524 0 0,'10'16'5723'0'0,"-11"0"-3811"0"0,-1 1 0 0 0,0-1 0 0 0,-7 22 0 0 0,6-27-1103 0 0,0 1 1 0 0,0-1 0 0 0,1 1 0 0 0,1 0 0 0 0,0 0-1 0 0,1 0 1 0 0,0 0 0 0 0,2 13 0 0 0,-2-25-733 0 0,1 1 0 0 0,-1 0 0 0 0,0 0 0 0 0,1-1 0 0 0,-1 1 0 0 0,0-1 0 0 0,1 1 0 0 0,-1 0 0 0 0,1-1 0 0 0,-1 1 0 0 0,1-1 0 0 0,-1 1 0 0 0,1-1 0 0 0,-1 1 1 0 0,1-1-1 0 0,0 1 0 0 0,-1-1 0 0 0,1 0 0 0 0,0 1 0 0 0,-1-1 0 0 0,1 0 0 0 0,0 1 0 0 0,0-1 0 0 0,-1 0 0 0 0,1 0 0 0 0,0 0 0 0 0,0 0 0 0 0,-1 0 0 0 0,1 0 1 0 0,0 0-1 0 0,0 0 0 0 0,-1 0 0 0 0,1 0 0 0 0,0 0 0 0 0,0 0 0 0 0,-1-1 0 0 0,1 1 0 0 0,1-1 0 0 0,28-11 722 0 0,-29 12-786 0 0,30-19 381 0 0,0-1 1 0 0,-1-1 0 0 0,40-38 0 0 0,-65 54-338 0 0,-24 21-270 0 0,0 0 110 0 0,1 0 1 0 0,-19 22-1 0 0,33-34 115 0 0,0 0-1 0 0,0 1 1 0 0,1 0-1 0 0,0 0 1 0 0,0 0-1 0 0,0 0 1 0 0,1 0-1 0 0,0 1 1 0 0,-1-1-1 0 0,2 1 1 0 0,-1-1-1 0 0,1 1 1 0 0,0 0-1 0 0,0 0 1 0 0,0 6-1 0 0,2-9 5 0 0,-1 0 0 0 0,1 0 0 0 0,0 0 1 0 0,0 0-1 0 0,1-1 0 0 0,-1 1 0 0 0,0 0 0 0 0,1 0 0 0 0,0-1 0 0 0,-1 1 0 0 0,1-1 1 0 0,0 1-1 0 0,0-1 0 0 0,1 0 0 0 0,-1 0 0 0 0,0 0 0 0 0,1 0 0 0 0,-1 0 0 0 0,1-1 1 0 0,0 1-1 0 0,-1-1 0 0 0,6 2 0 0 0,3 2 44 0 0,0-1 0 0 0,1 0 0 0 0,-1-1 0 0 0,20 3 0 0 0,-10-3-250 0 0,0-2 0 0 0,28-1 0 0 0,-19-2-3046 0 0,-2-4-4437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7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90 476 0 0,'0'0'1196'0'0,"3"0"254"0"0,15 3-343 0 0,-1 0 0 0 0,0-2-1 0 0,1 0 1 0 0,-1-1 0 0 0,26-4 0 0 0,24 1 582 0 0,107 0 628 0 0,496-15 5425 0 0,-576 14-6431 0 0,1-5-1 0 0,145-32 1 0 0,-219 34-985 0 0,-18 6-289 0 0,0-1 1 0 0,0 1-1 0 0,0 0 0 0 0,0 0 1 0 0,0 0-1 0 0,1 1 1 0 0,-1-1-1 0 0,0 1 1 0 0,0 0-1 0 0,1 0 0 0 0,3 0 1 0 0,-6 0-31 0 0,-1 1 0 0 0,1-1 0 0 0,-1 1 0 0 0,1-1 0 0 0,0 1 1 0 0,-1 0-1 0 0,0-1 0 0 0,1 1 0 0 0,-1 0 0 0 0,1-1 0 0 0,-1 1 1 0 0,0 0-1 0 0,1 0 0 0 0,-1-1 0 0 0,0 1 0 0 0,0 0 0 0 0,0 0 0 0 0,1-1 1 0 0,-1 1-1 0 0,0 0 0 0 0,0 0 0 0 0,0 0 0 0 0,0-1 0 0 0,-1 1 0 0 0,1 0 1 0 0,0 0-1 0 0,0 0 0 0 0,-4 23 219 0 0,-11 30 143 0 0,-32 142 1359 0 0,42-165-989 0 0,1 1 0 0 0,1 0 1 0 0,2-1-1 0 0,5 46 1 0 0,3-32-392 0 0,-4-24-559 0 0,0 0-1 0 0,0 32 1 0 0,-3-52-474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8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0 187 648 0 0,'0'0'7723'0'0,"6"-1"-5964"0"0,551-62 10294 0 0,4 32-8029 0 0,-17 2-880 0 0,-471 24-2573 0 0,7 0 323 0 0,1-3 1 0 0,98-22-1 0 0,-163 23-743 0 0,5-1-804 0 0,-9 10-4991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9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34 100 0 0,'-21'-3'3396'0'0,"-1"0"12100"0"0,26 2-14128 0 0,37-3 2184 0 0,44 0-1 0 0,-35 2-1703 0 0,0-1-3533 0 0,14-7-9489 0 0,-51 7 8355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0 668 0 0,'-3'1'1350'0'0,"-3"-1"-406"0"0,0 1 0 0 0,1 1 0 0 0,-1-1 0 0 0,0 1-1 0 0,1 0 1 0 0,0 0 0 0 0,-1 1 0 0 0,1-1 0 0 0,0 1 0 0 0,-6 5-1 0 0,-50 44 4093 0 0,15-12-3929 0 0,6-11-266 0 0,-1-1 0 0 0,-2-1 0 0 0,0-3-1 0 0,-2-2 1 0 0,-55 20 0 0 0,92-40-1430 0 0,23-11-11317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9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10 204 0 0,'5'-10'10720'0'0,"-4"10"-10405"0"0,7 10 5031 0 0,3 19-1118 0 0,-8-10-2593 0 0,-1 1 1 0 0,-1 27-1 0 0,-11 84 1474 0 0,6-96-2132 0 0,3-29-418 0 0,2 14-4184 0 0,0-19 3113 0 0,0-1 0 0 0,-1 1 0 0 0,1-1-1 0 0,0 1 1 0 0,0-1 0 0 0,0 1-1 0 0,0-1 1 0 0,0 0 0 0 0,0 1 0 0 0,0-1-1 0 0,0 0 1 0 0,0 0 0 0 0,0 0-1 0 0,0 0 1 0 0,0 0 0 0 0,0 0 0 0 0,0 0-1 0 0,0 0 1 0 0,0-1 0 0 0,1 1-1 0 0,6-1-2227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71 556 0 0,'-4'-31'6720'0'0,"2"28"-6210"0"0,0 0-1 0 0,0 0 1 0 0,-1 0-1 0 0,1 1 1 0 0,-1-1 0 0 0,0 1-1 0 0,0 0 1 0 0,0 0 0 0 0,0 0-1 0 0,0 0 1 0 0,0 0-1 0 0,0 1 1 0 0,0 0 0 0 0,-7-3-1 0 0,3 3 75 0 0,0 0 0 0 0,0 0-1 0 0,-1 0 1 0 0,1 1 0 0 0,0 0 0 0 0,-14 2-1 0 0,2 1 140 0 0,1 1 0 0 0,0 1 0 0 0,0 0 0 0 0,-29 15 0 0 0,40-17-409 0 0,-1 1 0 0 0,1 0 0 0 0,1 0 0 0 0,-1 1 0 0 0,1 0 0 0 0,0 0 0 0 0,-8 8 0 0 0,13-12-230 0 0,0 1 0 0 0,0-1 1 0 0,-1 1-1 0 0,1-1 0 0 0,0 1 1 0 0,0-1-1 0 0,0 1 0 0 0,0 0 1 0 0,1 0-1 0 0,-1-1 0 0 0,0 1 1 0 0,1 0-1 0 0,-1 0 0 0 0,1 0 1 0 0,0 0-1 0 0,0-1 0 0 0,0 1 1 0 0,-1 0-1 0 0,2 0 0 0 0,-1 0 1 0 0,0 0-1 0 0,0 0 0 0 0,1 0 1 0 0,-1 0-1 0 0,1-1 0 0 0,-1 1 1 0 0,1 0-1 0 0,0 0 0 0 0,-1-1 1 0 0,1 1-1 0 0,0 0 0 0 0,0-1 1 0 0,1 1-1 0 0,-1-1 0 0 0,2 2 1 0 0,3 3 7 0 0,0-1 1 0 0,1 0 0 0 0,-1 0 0 0 0,1-1 0 0 0,1 0 0 0 0,-1 0 0 0 0,0-1-1 0 0,1 0 1 0 0,0 0 0 0 0,0-1 0 0 0,11 3 0 0 0,-13-4-173 0 0,1 0 1 0 0,-1 0 0 0 0,0 0-1 0 0,0-1 1 0 0,1 0-1 0 0,-1 0 1 0 0,0 0-1 0 0,1-1 1 0 0,-1 0 0 0 0,0 0-1 0 0,0-1 1 0 0,0 0-1 0 0,0 0 1 0 0,0 0-1 0 0,8-5 1 0 0,-13 6 57 0 0,1 1-1 0 0,-1-1 1 0 0,1 0 0 0 0,-1-1-1 0 0,1 1 1 0 0,-1 0-1 0 0,0 0 1 0 0,1 0 0 0 0,-1-1-1 0 0,0 1 1 0 0,0-1 0 0 0,0 1-1 0 0,0-1 1 0 0,0 1 0 0 0,-1-1-1 0 0,1 0 1 0 0,0 1 0 0 0,-1-1-1 0 0,1 0 1 0 0,-1 0 0 0 0,0 1-1 0 0,1-1 1 0 0,-1 0 0 0 0,0 0-1 0 0,0 0 1 0 0,0 1 0 0 0,0-1-1 0 0,0 0 1 0 0,-1 0 0 0 0,1 1-1 0 0,-1-1 1 0 0,1 0 0 0 0,-1 0-1 0 0,1 1 1 0 0,-1-1-1 0 0,0 0 1 0 0,0 1 0 0 0,0-1-1 0 0,-2-2 1 0 0,-1-1-108 0 0,-1 0 0 0 0,1 0 0 0 0,-1 0 0 0 0,0 1 0 0 0,0 0-1 0 0,-1 0 1 0 0,1 0 0 0 0,-1 0 0 0 0,-8-3 0 0 0,12 6-85 0 0,-53-20-2452 0 0,30 18-5284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1 288 0 0,'6'0'869'0'0,"-1"0"0"0"0,1 1 0 0 0,0 0-1 0 0,-1 0 1 0 0,1 1 0 0 0,-1 0 0 0 0,1 0 0 0 0,-1 0 0 0 0,0 0-1 0 0,0 1 1 0 0,0 0 0 0 0,0 0 0 0 0,0 0 0 0 0,-1 1 0 0 0,1-1-1 0 0,6 9 1 0 0,4 5 858 0 0,0 1-1 0 0,-2 1 0 0 0,12 20 1 0 0,16 23 1141 0 0,-28-45-2066 0 0,33 37 1759 0 0,-43-50-2284 0 0,1-1 0 0 0,0 0 0 0 0,-1 0 0 0 0,1 0 0 0 0,0 0 0 0 0,0-1 0 0 0,0 1 0 0 0,1-1 0 0 0,-1 0 0 0 0,1 0 0 0 0,8 1 1 0 0,-11-2-230 0 0,0-1 1 0 0,0-1 0 0 0,1 1 0 0 0,-1 0 0 0 0,0 0 0 0 0,0-1 0 0 0,0 1 0 0 0,0-1 0 0 0,1 0 0 0 0,-1 1 0 0 0,0-1 0 0 0,0 0-1 0 0,0 0 1 0 0,-1-1 0 0 0,1 1 0 0 0,0 0 0 0 0,0-1 0 0 0,-1 1 0 0 0,1-1 0 0 0,0 1 0 0 0,-1-1 0 0 0,0 0 0 0 0,1 1-1 0 0,-1-1 1 0 0,0 0 0 0 0,0 0 0 0 0,2-4 0 0 0,2-7-105 0 0,1 1-1 0 0,-2-1 0 0 0,5-19 1 0 0,-6 19 160 0 0,2-4-116 0 0,-3 13 4 0 0,0 0-1 0 0,0-1 1 0 0,-1 1 0 0 0,0 0 0 0 0,0-1-1 0 0,0 1 1 0 0,0-1 0 0 0,-1 1 0 0 0,0-1-1 0 0,0 1 1 0 0,0-1 0 0 0,0 0 0 0 0,-1 1-1 0 0,0-1 1 0 0,-2-8 0 0 0,-2 9-1751 0 0,-8 4-8202 0 0,8 2 8458 0 0,-2 4-1824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8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7 468 0 0,'-25'1'21888'0'0,"163"-4"-15920"0"0,-31-1-2796 0 0,-92 5-6311 0 0,-1 0-6582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0 692 0 0,'0'0'9009'0'0,"1"3"-7459"0"0,5 158 7767 0 0,9 120-3897 0 0,-9-188-4048 0 0,-5-54-273 0 0,13 79 1 0 0,-8-101-885 0 0,0-1-4702 0 0,-5-15 3872 0 0,-1-1 1 0 0,0 1 0 0 0,0 0 0 0 0,0 0 0 0 0,0 0 0 0 0,0-1 0 0 0,0 1-1 0 0,0 0 1 0 0,0 0 0 0 0,-1 0 0 0 0,1-1 0 0 0,0 1 0 0 0,0 0 0 0 0,-1 0-1 0 0,1-1 1 0 0,0 1 0 0 0,-1 1 0 0 0,-2 1-1825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1 900 556 0 0,'0'0'198'0'0,"0"0"0"0"0,0 1 0 0 0,0-1 0 0 0,0 1-1 0 0,0-1 1 0 0,0 1 0 0 0,0-1 0 0 0,0 1 0 0 0,0-1 0 0 0,0 1 0 0 0,0-1 0 0 0,0 0 0 0 0,1 1-1 0 0,-1-1 1 0 0,0 1 0 0 0,0-1 0 0 0,0 0 0 0 0,1 1 0 0 0,-1-1 0 0 0,0 1 0 0 0,1-1 0 0 0,-1 0-1 0 0,0 1 1 0 0,0-1 0 0 0,1 0 0 0 0,-1 0 0 0 0,1 1 0 0 0,-1-1 0 0 0,0 0 0 0 0,1 0-1 0 0,-1 0 1 0 0,1 1 0 0 0,-1-1 0 0 0,1 0 0 0 0,-1 0 0 0 0,0 0 0 0 0,1 0 0 0 0,-1 0 0 0 0,1 0-1 0 0,-1 0 1 0 0,1 0 0 0 0,26 7 1663 0 0,-24-7-1242 0 0,364 46 7835 0 0,-274-37-7578 0 0,199 12 1678 0 0,-92-11-1377 0 0,254 9 932 0 0,405-30 395 0 0,60-14-1153 0 0,-13 1-413 0 0,612-51-90 0 0,-291 14-575 0 0,-995 51-252 0 0,820-18 73 0 0,-737 22-82 0 0,-226 3-29 0 0,389-13 176 0 0,-64-3-92 0 0,254 5-67 0 0,484 4 0 0 0,-808-2 0 0 0,-195 6 0 0 0,-51 2 0 0 0,49-1 0 0 0,1 1 0 0 0,74-3 0 0 0,149-4 0 0 0,-125 3 0 0 0,255-4 0 0 0,-73 3 0 0 0,-374 6 0 0 0,72-2 0 0 0,-1 5 0 0 0,-119 0 0 0 0,0 0 0 0 0,1 0 0 0 0,0 0 0 0 0,-2 0 0 0 0,2 0 0 0 0,0-1 0 0 0,-1 1 0 0 0,2-1 0 0 0,-4-2 0 0 0,-2-3 0 0 0,-1 1 0 0 0,-1-1 0 0 0,0-1 0 0 0,0-1 0 0 0,0 1 0 0 0,-1 0 0 0 0,0 0 0 0 0,0 0 0 0 0,0 0 0 0 0,-1 0 0 0 0,0 0 0 0 0,-6-12 0 0 0,-1-5 0 0 0,-6-37 0 0 0,-22-80 0 0 0,19 91 0 0 0,10 30 0 0 0,1-1 0 0 0,0 0 0 0 0,-5-37 0 0 0,-19-75-13 0 0,31 132-292 0 0,2 4-1580 0 0,16 20-6908 0 0,-11-16 5064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20 0 0,'4'-25'2321'0'0,"5"-19"12670"0"0,-8 49-13933 0 0,-1 0-807 0 0,14 246 7047 0 0,-7-192-6098 0 0,2-2-1 0 0,22 78 1 0 0,-24-112-1453 0 0,11 32 1436 0 0,-9-39-4345 0 0,3-2-3737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5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74 172 0 0,'3'-4'9702'0'0,"-2"4"-9557"0"0,19-5 3161 0 0,25-3-1156 0 0,496-39 10360 0 0,-515 42-12767 0 0,-12 2-2181 0 0,-2 2-3773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1 228 0 0,'-16'1'1200'0'0,"-1"0"0"0"0,0 2-1 0 0,1 0 1 0 0,-1 1 0 0 0,1 0 0 0 0,0 1-1 0 0,0 1 1 0 0,1 1 0 0 0,-17 9 0 0 0,-20 14 1668 0 0,-58 46 0 0 0,28-19-309 0 0,48-33-1682 0 0,-10 6 321 0 0,15-13-3417 0 0,75-26-2578 0 0,-12-1 2198 0 0,3-5 371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1 400 0 0,'-20'-1'3958'0'0,"-13"11"-1911"0"0,-1 1 0 0 0,2 2 0 0 0,0 1 0 0 0,0 1 1 0 0,2 2-1 0 0,0 1 0 0 0,-29 23 0 0 0,52-32-2964 0 0,7-9 815 0 0,0 0-1 0 0,0 0 1 0 0,0 0-1 0 0,0 0 0 0 0,0 1 1 0 0,0-1-1 0 0,0 0 1 0 0,0 0-1 0 0,0 0 1 0 0,0 1-1 0 0,0-1 1 0 0,0 0-1 0 0,0 0 0 0 0,0 0 1 0 0,0 1-1 0 0,0-1 1 0 0,0 0-1 0 0,0 0 1 0 0,0 0-1 0 0,0 0 1 0 0,0 1-1 0 0,0-1 0 0 0,0 0 1 0 0,0 0-1 0 0,1 0 1 0 0,-1 0-1 0 0,0 0 1 0 0,0 1-1 0 0,0-1 1 0 0,0 0-1 0 0,0 0 0 0 0,1 0 1 0 0,-1 0-1 0 0,0 0 1 0 0,0 0-1 0 0,0 0 1 0 0,0 1-1 0 0,1-1 1 0 0,-1 0-1 0 0,0 0 0 0 0,0 0 1 0 0,0 0-1 0 0,0 0 1 0 0,1 0-1 0 0,-1 0 1 0 0,0 0-1 0 0,0 0 1 0 0,0 0-1 0 0,1 0 0 0 0,-1 0 1 0 0,0 0-1 0 0,0 0 1 0 0,0 0-1 0 0,1 0 1 0 0,-1-1-1 0 0,0 1 1 0 0,0 0-1 0 0,0 0 0 0 0,0 0 1 0 0,1 0-1 0 0,-1 0 1 0 0,0 0-1 0 0,0 0 1 0 0,0-1-1 0 0,0 1 1 0 0,0 0-1 0 0,1 0 1 0 0,13-4-2102 0 0</inkml:trace>
  <inkml:trace contextRef="#ctx0" brushRef="#br0" timeOffset="1">221 78 1000 0 0,'9'-5'7250'0'0,"-20"8"-4829"0"0,-26 15 112 0 0,14-4-1223 0 0,-16 10 923 0 0,1 1 1 0 0,-37 34-1 0 0,68-50-3280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20 588 0 0,'-2'2'1165'0'0,"-12"14"1438"0"0,0-1 1 0 0,-16 13 0 0 0,-75 54 4243 0 0,78-62-4832 0 0,17-13-301 0 0,-11 8-3936 0 0,21-12-225 0 0,12-5-3 0 0,6-4 218 0 0</inkml:trace>
  <inkml:trace contextRef="#ctx0" brushRef="#br0" timeOffset="0.55">421 0 848 0 0,'-26'6'1552'0'0,"10"2"320"0"0,-11 6 145 0 0,-5 3 3 0 0,3 1-80 0 0,-4 3-120 0 0,1 0-140 0 0,4-1-152 0 0,1 3-175 0 0,1-3-253 0 0,4-1-272 0 0,5-3-372 0 0,3-4-560 0 0,6-2-568 0 0,1-1-2373 0 0,2-3 513 0 0,3-1 420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6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20 132 0 0,'-1'-1'363'0'0,"1"-1"1"0"0,-1 1-1 0 0,0 0 1 0 0,0 0-1 0 0,0-1 0 0 0,-1 1 1 0 0,1 0-1 0 0,0 0 0 0 0,0 0 1 0 0,-1 0-1 0 0,1 0 1 0 0,0 1-1 0 0,-1-1 0 0 0,1 0 1 0 0,-1 0-1 0 0,1 1 1 0 0,-1-1-1 0 0,1 1 0 0 0,-1 0 1 0 0,1-1-1 0 0,-1 1 0 0 0,0 0 1 0 0,1 0-1 0 0,-1 0 1 0 0,1 0-1 0 0,-3 0 0 0 0,2 1-31 0 0,0 0 0 0 0,0 0 0 0 0,0 0 0 0 0,0 0-1 0 0,0 0 1 0 0,0 0 0 0 0,0 0 0 0 0,0 1-1 0 0,0-1 1 0 0,0 1 0 0 0,1-1 0 0 0,-1 1 0 0 0,1 0-1 0 0,-1-1 1 0 0,1 1 0 0 0,-2 3 0 0 0,2-3-200 0 0,0 0 1 0 0,-1 0 0 0 0,1-1 0 0 0,0 1-1 0 0,0 1 1 0 0,0-1 0 0 0,1 0-1 0 0,-1 0 1 0 0,0 0 0 0 0,1 0 0 0 0,0 0-1 0 0,-1 1 1 0 0,1-1 0 0 0,0 0-1 0 0,0 0 1 0 0,0 1 0 0 0,0-1-1 0 0,1 0 1 0 0,-1 0 0 0 0,1 0 0 0 0,-1 1-1 0 0,1-1 1 0 0,0 0 0 0 0,0 0-1 0 0,0 0 1 0 0,0 0 0 0 0,0 0-1 0 0,0 0 1 0 0,0 0 0 0 0,1-1 0 0 0,-1 1-1 0 0,1 0 1 0 0,-1-1 0 0 0,1 1-1 0 0,0-1 1 0 0,-1 1 0 0 0,1-1-1 0 0,0 0 1 0 0,3 2 0 0 0,2-1 33 0 0,0 0-1 0 0,1 0 1 0 0,-1 0 0 0 0,0-1-1 0 0,1 0 1 0 0,-1-1 0 0 0,1 1-1 0 0,-1-2 1 0 0,0 1 0 0 0,10-2-1 0 0,-15 2-115 0 0,1 0 0 0 0,-1-1 0 0 0,1 1 0 0 0,-1-1-1 0 0,0 0 1 0 0,1 0 0 0 0,-1 0 0 0 0,0 0 0 0 0,1 0-1 0 0,-1 0 1 0 0,0 0 0 0 0,0-1 0 0 0,0 1 0 0 0,0-1 0 0 0,0 0-1 0 0,0 1 1 0 0,-1-1 0 0 0,1 0 0 0 0,0 0 0 0 0,-1 0-1 0 0,0 0 1 0 0,1-1 0 0 0,-1 1 0 0 0,0 0 0 0 0,0 0 0 0 0,0-1-1 0 0,0 1 1 0 0,-1-1 0 0 0,1 1 0 0 0,-1-1 0 0 0,1 1-1 0 0,-1-4 1 0 0,0 5-18 0 0,-1-1 0 0 0,1 1-1 0 0,0-1 1 0 0,-1 1 0 0 0,0-1 0 0 0,1 1-1 0 0,-1 0 1 0 0,0-1 0 0 0,0 1-1 0 0,0 0 1 0 0,0 0 0 0 0,0-1-1 0 0,0 1 1 0 0,0 0 0 0 0,0 0 0 0 0,0 0-1 0 0,0 0 1 0 0,-1 0 0 0 0,1 1-1 0 0,0-1 1 0 0,-1 0 0 0 0,1 1 0 0 0,0-1-1 0 0,-1 1 1 0 0,1-1 0 0 0,-1 1-1 0 0,1-1 1 0 0,-1 1 0 0 0,1 0 0 0 0,-1 0-1 0 0,1 0 1 0 0,-2 0 0 0 0,-4-1-311 0 0,1 1 1 0 0,0 0 0 0 0,-1 0 0 0 0,1 0-1 0 0,0 1 1 0 0,-9 2 0 0 0,3 1-1288 0 0,-3 7-5417 0 0,13-7 4428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30 408 0 0,'-19'-30'21161'0'0,"19"68"-17642"0"0,67 236 1379 0 0,-4 7-2546 0 0,-60-268-2250 0 0,-1 1 0 0 0,-1-1 0 0 0,0 17 0 0 0,5 79-81 0 0,-6-104-21 0 0,-1 2 0 0 0,1 0 0 0 0,1-2 0 0 0,5-10 439 0 0,2-3-3163 0 0,10-6-9424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51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83 264 0 0,'0'0'728'0'0,"-18"-31"18615"0"0,14 31-19120 0 0,0-1-1 0 0,0 1 0 0 0,0 0 1 0 0,1 1-1 0 0,-1-1 0 0 0,0 1 1 0 0,0-1-1 0 0,1 1 1 0 0,-1 0-1 0 0,0 1 0 0 0,1-1 1 0 0,-1 0-1 0 0,1 1 0 0 0,-1 0 1 0 0,1 0-1 0 0,-3 3 1 0 0,3-4-176 0 0,1 1 0 0 0,0 0 0 0 0,0 0 0 0 0,-1 0 0 0 0,2 0 0 0 0,-1 1 0 0 0,0-1 1 0 0,0 0-1 0 0,1 1 0 0 0,-1-1 0 0 0,1 1 0 0 0,0 0 0 0 0,0-1 0 0 0,0 1 1 0 0,0 0-1 0 0,0 0 0 0 0,0 0 0 0 0,1 0 0 0 0,0-1 0 0 0,-1 1 0 0 0,1 0 1 0 0,0 3-1 0 0,1-4-15 0 0,-1-1 0 0 0,0 1 1 0 0,0-1-1 0 0,1 1 0 0 0,-1-1 1 0 0,0 1-1 0 0,1-1 0 0 0,0 1 1 0 0,-1-1-1 0 0,1 0 0 0 0,0 1 1 0 0,0-1-1 0 0,-1 0 0 0 0,1 0 0 0 0,0 1 1 0 0,0-1-1 0 0,1 0 0 0 0,-1 0 1 0 0,0 0-1 0 0,0 0 0 0 0,0 0 1 0 0,2 0-1 0 0,0 0 4 0 0,-1 0 1 0 0,1 0-1 0 0,0 0 0 0 0,0-1 0 0 0,-1 1 1 0 0,1-1-1 0 0,0 0 0 0 0,0 0 1 0 0,0 0-1 0 0,-1 0 0 0 0,5-1 0 0 0,0 0 19 0 0,-1 0 0 0 0,1-1-1 0 0,-1 1 1 0 0,0-2 0 0 0,1 1-1 0 0,-1-1 1 0 0,0 0 0 0 0,0 0-1 0 0,8-6 1 0 0,-13 8-19 0 0,0 0 0 0 0,0 0-1 0 0,0 0 1 0 0,0 0 0 0 0,0 0-1 0 0,0 0 1 0 0,0 0 0 0 0,0 0-1 0 0,0 0 1 0 0,-1-1 0 0 0,1 1-1 0 0,0 0 1 0 0,-1-1 0 0 0,1 1-1 0 0,-1 0 1 0 0,1-1 0 0 0,-1 1-1 0 0,0 0 1 0 0,0-1 0 0 0,1 1 0 0 0,-1-3-1 0 0,-1 3-15 0 0,1-1 1 0 0,-1 1-1 0 0,1 0 0 0 0,-1 0 1 0 0,1-1-1 0 0,-1 1 0 0 0,0 0 0 0 0,0 0 1 0 0,0 0-1 0 0,0 0 0 0 0,0 0 1 0 0,0 0-1 0 0,0 0 0 0 0,0 0 0 0 0,0 1 1 0 0,0-1-1 0 0,0 0 0 0 0,-2 0 0 0 0,-1-1-15 0 0,-1 0 0 0 0,1 0-1 0 0,-1 0 1 0 0,0 1-1 0 0,1 0 1 0 0,-1 0 0 0 0,0 0-1 0 0,0 1 1 0 0,0 0-1 0 0,1-1 1 0 0,-10 2 0 0 0,12-1-7 0 0,1 1 1 0 0,-1-1-1 0 0,1 0 1 0 0,-1 1-1 0 0,0-1 1 0 0,1 0-1 0 0,-1 1 1 0 0,1 0-1 0 0,-1-1 1 0 0,1 1-1 0 0,0 0 1 0 0,-1 0-1 0 0,1 0 1 0 0,0 0-1 0 0,0 0 1 0 0,-1 0-1 0 0,1 0 1 0 0,0 0-1 0 0,0 0 1 0 0,0 1-1 0 0,0-1 1 0 0,0 0-1 0 0,1 1 1 0 0,-1-1-1 0 0,0 1 1 0 0,1-1-1 0 0,-1 1 1 0 0,1-1-1 0 0,-1 1 1 0 0,1-1-1 0 0,0 1 1 0 0,-1 0-1 0 0,1-1 1 0 0,0 1-1 0 0,0-1 1 0 0,0 1-1 0 0,0 0 1 0 0,1-1-1 0 0,-1 1 1 0 0,0-1-1 0 0,1 1 1 0 0,-1-1-1 0 0,2 3 1 0 0,-1-2 10 0 0,0 0 0 0 0,0 0 0 0 0,0 0 0 0 0,0 0 0 0 0,0-1 0 0 0,1 1 0 0 0,-1 0 0 0 0,1-1 0 0 0,-1 1 0 0 0,1-1 0 0 0,0 1 0 0 0,-1-1 0 0 0,1 0 0 0 0,0 0 0 0 0,0 0 0 0 0,0 0 0 0 0,0 0 1 0 0,0 0-1 0 0,0-1 0 0 0,0 1 0 0 0,0 0 0 0 0,0-1 0 0 0,0 0 0 0 0,1 0 0 0 0,-1 1 0 0 0,0-1 0 0 0,0 0 0 0 0,0-1 0 0 0,0 1 0 0 0,0 0 0 0 0,1-1 0 0 0,2 0 0 0 0,-1-1 5 0 0,0 1 1 0 0,0-1-1 0 0,0 0 0 0 0,-1 0 0 0 0,1-1 0 0 0,-1 1 0 0 0,1-1 0 0 0,5-6 0 0 0,-8 8 5 0 0,1-1-1 0 0,-1 1 0 0 0,1-1 1 0 0,-1 0-1 0 0,0 1 0 0 0,0-1 0 0 0,0 0 1 0 0,0 0-1 0 0,0 0 0 0 0,0 0 1 0 0,-1 0-1 0 0,1 0 0 0 0,-1 0 1 0 0,1 0-1 0 0,-1 0 0 0 0,0-1 0 0 0,0 1 1 0 0,0-3-1 0 0,0 3-6 0 0,-1 0-1 0 0,0 1 1 0 0,0-1 0 0 0,1 0-1 0 0,-1 0 1 0 0,0 1-1 0 0,0-1 1 0 0,0 1 0 0 0,-1-1-1 0 0,1 1 1 0 0,0-1 0 0 0,-1 1-1 0 0,1 0 1 0 0,0 0 0 0 0,-1 0-1 0 0,0-1 1 0 0,1 1-1 0 0,-1 1 1 0 0,0-1 0 0 0,1 0-1 0 0,-1 0 1 0 0,0 1 0 0 0,0-1-1 0 0,0 1 1 0 0,1-1 0 0 0,-5 1-1 0 0,1-1-3 0 0,0 0-1 0 0,0 1 0 0 0,0 0 1 0 0,0 0-1 0 0,0 0 1 0 0,0 0-1 0 0,0 1 0 0 0,-8 2 1 0 0,9-2 4 0 0,0 1-1 0 0,0 0 1 0 0,0 0 0 0 0,1 0 0 0 0,-1 1 0 0 0,0-1 0 0 0,1 1 0 0 0,0 0-1 0 0,0 0 1 0 0,0 0 0 0 0,0 0 0 0 0,0 1 0 0 0,1-1 0 0 0,-1 1 0 0 0,1-1-1 0 0,0 1 1 0 0,0 0 0 0 0,-3 8 0 0 0,5-11 1 0 0,0 0-1 0 0,0 0 1 0 0,0-1-1 0 0,0 1 1 0 0,0 0-1 0 0,0 0 1 0 0,0 0-1 0 0,0 0 1 0 0,0 0-1 0 0,1 0 1 0 0,-1 0-1 0 0,0 0 1 0 0,1 0-1 0 0,-1 0 1 0 0,1 0-1 0 0,-1 0 1 0 0,1-1-1 0 0,-1 1 1 0 0,1 0-1 0 0,-1 0 1 0 0,1-1-1 0 0,0 1 1 0 0,-1 0-1 0 0,1-1 1 0 0,0 1 0 0 0,0 0-1 0 0,0-1 1 0 0,-1 1-1 0 0,1-1 1 0 0,0 0-1 0 0,0 1 1 0 0,0-1-1 0 0,0 0 1 0 0,2 1-1 0 0,31 7 265 0 0,-29-8-263 0 0,0-1 0 0 0,0 0-1 0 0,0 0 1 0 0,-1 0-1 0 0,1 0 1 0 0,-1-1-1 0 0,1 1 1 0 0,-1-1-1 0 0,1 0 1 0 0,-1-1-1 0 0,0 1 1 0 0,0-1-1 0 0,0 0 1 0 0,0 0 0 0 0,0 0-1 0 0,5-6 1 0 0,-8 7-8 0 0,1 0-1 0 0,0 0 1 0 0,-1 0 0 0 0,0 0 0 0 0,1 0 0 0 0,-1 0 0 0 0,0-1 0 0 0,0 1 0 0 0,0 0 0 0 0,0-1 0 0 0,-1 1 0 0 0,1-1 0 0 0,-1 1-1 0 0,1-1 1 0 0,-1 1 0 0 0,0-1 0 0 0,0 1 0 0 0,0-1 0 0 0,0 1 0 0 0,0-1 0 0 0,-1 1 0 0 0,1 0 0 0 0,-1-1 0 0 0,0 1 0 0 0,1-1-1 0 0,-1 1 1 0 0,0 0 0 0 0,-1 0 0 0 0,1-1 0 0 0,0 1 0 0 0,-1 0 0 0 0,1 0 0 0 0,-4-3 0 0 0,3 2-9 0 0,-1 1 0 0 0,0-1 1 0 0,0 1-1 0 0,0 0 0 0 0,0 0 0 0 0,0 0 1 0 0,-1 0-1 0 0,1 1 0 0 0,0-1 1 0 0,-1 1-1 0 0,1 0 0 0 0,-1 0 0 0 0,0 0 1 0 0,1 1-1 0 0,-1-1 0 0 0,0 1 0 0 0,1 0 1 0 0,-1 0-1 0 0,0 0 0 0 0,1 0 1 0 0,-1 1-1 0 0,0-1 0 0 0,-4 2 0 0 0,3 0-1 0 0,-1-1 0 0 0,1 1-1 0 0,-1 0 1 0 0,1 1 0 0 0,0-1-1 0 0,0 1 1 0 0,0 0 0 0 0,0 1-1 0 0,0-1 1 0 0,1 1 0 0 0,-1 0-1 0 0,1 0 1 0 0,-7 9 0 0 0,10-13 7 0 0,1 1-1 0 0,-1 0 1 0 0,1-1 0 0 0,-1 1 0 0 0,1 0-1 0 0,0-1 1 0 0,-1 1 0 0 0,1 0 0 0 0,0 0 0 0 0,-1-1-1 0 0,1 1 1 0 0,0 0 0 0 0,0 0 0 0 0,0 0-1 0 0,0-1 1 0 0,0 1 0 0 0,0 0 0 0 0,0 0 0 0 0,0 0-1 0 0,0 0 1 0 0,0-1 0 0 0,0 1 0 0 0,0 0-1 0 0,1 0 1 0 0,-1-1 0 0 0,0 1 0 0 0,1 1 0 0 0,0-1 2 0 0,0 0 0 0 0,1 1-1 0 0,-1-1 1 0 0,0 0 0 0 0,0 0 0 0 0,1 0 0 0 0,-1 0 0 0 0,1 0 0 0 0,-1-1 0 0 0,1 1 0 0 0,-1 0 0 0 0,3 0 0 0 0,2 1 10 0 0,-1-1 1 0 0,1 0-1 0 0,0 0 0 0 0,0 0 0 0 0,-1 0 0 0 0,10-1 0 0 0,-10-1-5 0 0,0-1 0 0 0,1 1 0 0 0,-1-1 0 0 0,0 1 0 0 0,0-1 0 0 0,0-1 0 0 0,0 1-1 0 0,-1-1 1 0 0,9-6 0 0 0,-11 8-9 0 0,-1 0 0 0 0,1 0-1 0 0,-1 0 1 0 0,1-1 0 0 0,-1 1-1 0 0,0-1 1 0 0,0 1 0 0 0,0-1 0 0 0,0 1-1 0 0,0-1 1 0 0,0 0 0 0 0,0 1-1 0 0,0-1 1 0 0,0 0 0 0 0,-1 0 0 0 0,1 0-1 0 0,-1 0 1 0 0,1 1 0 0 0,-1-1-1 0 0,0 0 1 0 0,0 0 0 0 0,0 0-1 0 0,0 0 1 0 0,0 0 0 0 0,0 0 0 0 0,0 0-1 0 0,-1 0 1 0 0,1 0 0 0 0,-1 1-1 0 0,-1-4 1 0 0,1 3-4 0 0,0 0 1 0 0,-1 0-1 0 0,1 0 0 0 0,0 1 1 0 0,-1-1-1 0 0,0 0 0 0 0,1 1 1 0 0,-1 0-1 0 0,0-1 0 0 0,0 1 1 0 0,0 0-1 0 0,0 0 0 0 0,0 0 0 0 0,0 0 1 0 0,0 0-1 0 0,0 0 0 0 0,0 1 1 0 0,0-1-1 0 0,0 1 0 0 0,-1-1 1 0 0,1 1-1 0 0,0 0 0 0 0,0 0 1 0 0,-1 0-1 0 0,1 0 0 0 0,0 0 0 0 0,0 1 1 0 0,0-1-1 0 0,-1 1 0 0 0,-1 0 1 0 0,0 0-5 0 0,0 0 1 0 0,1 0-1 0 0,-1 0 1 0 0,0 1 0 0 0,1-1-1 0 0,-1 1 1 0 0,1 0-1 0 0,-1 0 1 0 0,1 0 0 0 0,0 0-1 0 0,0 1 1 0 0,0 0-1 0 0,0-1 1 0 0,0 1 0 0 0,-4 6-1 0 0,6-8 9 0 0,0 1 0 0 0,1-1 1 0 0,-1 1-1 0 0,0 0 0 0 0,1-1 0 0 0,-1 1 0 0 0,1-1 0 0 0,0 1 1 0 0,-1 0-1 0 0,1 0 0 0 0,0-1 0 0 0,0 1 0 0 0,0 0 0 0 0,0-1 1 0 0,0 1-1 0 0,1 0 0 0 0,-1-1 0 0 0,0 1 0 0 0,1 0 0 0 0,-1-1 1 0 0,1 1-1 0 0,0 0 0 0 0,-1-1 0 0 0,2 2 0 0 0,0-1-2 0 0,0 1 1 0 0,0-1-1 0 0,0 0 0 0 0,0-1 0 0 0,0 1 1 0 0,1 0-1 0 0,-1 0 0 0 0,1-1 0 0 0,-1 0 1 0 0,1 1-1 0 0,-1-1 0 0 0,1 0 0 0 0,4 1 0 0 0,-3-1-10 0 0,-1 0 1 0 0,0 0-1 0 0,1 0 0 0 0,-1-1 0 0 0,1 1 0 0 0,-1-1 0 0 0,1 0 0 0 0,-1 0 0 0 0,1 0 0 0 0,-1-1 0 0 0,1 1 0 0 0,-1-1 0 0 0,1 0 0 0 0,-1 0 0 0 0,1 0 0 0 0,-1 0 0 0 0,0 0 0 0 0,0-1 0 0 0,0 0 0 0 0,0 1 0 0 0,0-1 0 0 0,0 0 0 0 0,0-1 0 0 0,4-3 0 0 0,-6 5 8 0 0,0 0 0 0 0,-1 1 0 0 0,1-1 0 0 0,-1 0 0 0 0,1 0 0 0 0,0 1 0 0 0,-1-1 0 0 0,1 0 0 0 0,-1 0 0 0 0,0 0 0 0 0,1 0 0 0 0,-1 0 0 0 0,0 1-1 0 0,1-1 1 0 0,-1 0 0 0 0,0 0 0 0 0,0 0 0 0 0,0 0 0 0 0,0 0 0 0 0,0 0 0 0 0,0 0 0 0 0,0 0 0 0 0,0 0 0 0 0,0 0 0 0 0,-1 0 0 0 0,1 0 0 0 0,0 0 0 0 0,0 0 0 0 0,-1 1 0 0 0,1-1 0 0 0,-1 0 0 0 0,1 0 0 0 0,-1 0 0 0 0,1 0-1 0 0,-1 1 1 0 0,0-1 0 0 0,1 0 0 0 0,-1 1 0 0 0,0-1 0 0 0,1 0 0 0 0,-1 1 0 0 0,0-1 0 0 0,0 1 0 0 0,0-1 0 0 0,1 1 0 0 0,-1-1 0 0 0,0 1 0 0 0,0 0 0 0 0,0-1 0 0 0,0 1 0 0 0,0 0 0 0 0,0 0 0 0 0,-2 0 0 0 0,0-1 3 0 0,0 1 0 0 0,0 0 0 0 0,0 0 0 0 0,0 0 0 0 0,0 0 0 0 0,0 0 0 0 0,0 1 0 0 0,0-1 0 0 0,0 1 0 0 0,0 0 0 0 0,1 0 0 0 0,-1 0 0 0 0,0 0 0 0 0,0 0 0 0 0,1 1 0 0 0,-1-1 0 0 0,-2 3 0 0 0,3-3 11 0 0,1 0-1 0 0,0 0 1 0 0,-1 1-1 0 0,1-1 1 0 0,0 0 0 0 0,0 1-1 0 0,0-1 1 0 0,0 0-1 0 0,0 1 1 0 0,0 0 0 0 0,0-1-1 0 0,0 1 1 0 0,1-1-1 0 0,-1 1 1 0 0,1 0-1 0 0,-1 0 1 0 0,1-1 0 0 0,-1 1-1 0 0,1 0 1 0 0,0 0-1 0 0,0-1 1 0 0,0 1 0 0 0,0 0-1 0 0,0 0 1 0 0,1 0-1 0 0,-1-1 1 0 0,0 1-1 0 0,1 0 1 0 0,-1 0 0 0 0,1-1-1 0 0,0 1 1 0 0,0 0-1 0 0,-1-1 1 0 0,1 1 0 0 0,0-1-1 0 0,0 1 1 0 0,0-1-1 0 0,1 0 1 0 0,-1 1-1 0 0,0-1 1 0 0,2 1 0 0 0,-1 0-3 0 0,0-1 0 0 0,0 1 0 0 0,0-1 0 0 0,1 0 1 0 0,-1 0-1 0 0,0 0 0 0 0,1 0 0 0 0,-1 0 0 0 0,1-1 0 0 0,-1 1 1 0 0,1-1-1 0 0,-1 1 0 0 0,1-1 0 0 0,-1 0 0 0 0,1 0 1 0 0,-1 0-1 0 0,1 0 0 0 0,-1-1 0 0 0,1 1 0 0 0,-1-1 1 0 0,1 1-1 0 0,-1-1 0 0 0,1 0 0 0 0,-1 0 0 0 0,0 0 0 0 0,1 0 1 0 0,-1 0-1 0 0,0-1 0 0 0,2-1 0 0 0,-2 2-16 0 0,0-1 1 0 0,0 0-1 0 0,0 1 0 0 0,-1-1 0 0 0,1 0 1 0 0,0 0-1 0 0,-1 0 0 0 0,0 0 0 0 0,0 0 1 0 0,1 0-1 0 0,-1 0 0 0 0,0-1 0 0 0,-1 1 0 0 0,1 0 1 0 0,0-1-1 0 0,-1 1 0 0 0,1 0 0 0 0,-1-1 1 0 0,0 1-1 0 0,0-1 0 0 0,0 1 0 0 0,0-5 1 0 0,-1 6 4 0 0,1-1 0 0 0,-1 1 0 0 0,1-1 0 0 0,-1 1 0 0 0,0-1 0 0 0,0 1 0 0 0,0 0 0 0 0,0 0 0 0 0,0-1 0 0 0,0 1 0 0 0,0 0 0 0 0,0 0 0 0 0,0 0 0 0 0,-1 0 0 0 0,1 0 0 0 0,0 0 0 0 0,-1 0 0 0 0,1 0 0 0 0,0 1 0 0 0,-1-1 0 0 0,1 1 0 0 0,-1-1 0 0 0,1 1 0 0 0,-1-1 0 0 0,0 1 0 0 0,1 0 0 0 0,-1 0 0 0 0,1 0 0 0 0,-1 0 0 0 0,0 0 0 0 0,1 0 0 0 0,-1 0 0 0 0,1 0 0 0 0,-1 1 0 0 0,-1 0 0 0 0,-33 8 26 0 0,35-8-19 0 0,-1-1 0 0 0,1 1 0 0 0,0-1-1 0 0,0 1 1 0 0,0 0 0 0 0,0 0 0 0 0,0-1 0 0 0,0 1-1 0 0,0 0 1 0 0,0 0 0 0 0,0 0 0 0 0,0 0-1 0 0,0 0 1 0 0,0 0 0 0 0,1 0 0 0 0,-1 0 0 0 0,0 0-1 0 0,1 1 1 0 0,-1-1 0 0 0,1 0 0 0 0,-1 0-1 0 0,1 1 1 0 0,0-1 0 0 0,-1 2 0 0 0,1-2 3 0 0,0 0 1 0 0,1 0-1 0 0,-1 0 0 0 0,0-1 1 0 0,1 1-1 0 0,-1 0 0 0 0,0 0 1 0 0,1-1-1 0 0,-1 1 1 0 0,1 0-1 0 0,-1-1 0 0 0,1 1 1 0 0,-1-1-1 0 0,1 1 0 0 0,0-1 1 0 0,-1 1-1 0 0,1-1 1 0 0,0 1-1 0 0,-1-1 0 0 0,1 1 1 0 0,0-1-1 0 0,-1 0 0 0 0,1 1 1 0 0,0-1-1 0 0,0 0 1 0 0,0 0-1 0 0,-1 1 0 0 0,1-1 1 0 0,0 0-1 0 0,0 0 1 0 0,1 0-1 0 0,15 1-1288 0 0,-3-2-3844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52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64 0 0,'7'-4'9487'0'0,"3"17"-8092"0"0,0 1 0 0 0,-1 0 1 0 0,0 0-1 0 0,-1 1 0 0 0,12 30 0 0 0,15 27 1837 0 0,-35-71-3170 0 0,3 4 307 0 0,-1 0 1 0 0,1 0 0 0 0,0 0-1 0 0,0-1 1 0 0,1 1-1 0 0,0-1 1 0 0,-1 0 0 0 0,1 0-1 0 0,1 0 1 0 0,8 6 0 0 0,-13-10-320 0 0,1 0-1 0 0,0 0 1 0 0,-1 0 0 0 0,1-1 0 0 0,0 1 0 0 0,-1 0 0 0 0,1 0 0 0 0,0 0-1 0 0,-1 0 1 0 0,1-1 0 0 0,-1 1 0 0 0,1 0 0 0 0,-1-1 0 0 0,1 1 0 0 0,0 0-1 0 0,-1-1 1 0 0,1 1 0 0 0,-1-1 0 0 0,1 1 0 0 0,-1-1 0 0 0,0 1 0 0 0,1-1-1 0 0,-1 1 1 0 0,0-1 0 0 0,1 1 0 0 0,-1-1 0 0 0,0 0 0 0 0,1 1 0 0 0,-1-1-1 0 0,0 1 1 0 0,0-1 0 0 0,0 0 0 0 0,9-25 485 0 0,-9 23-384 0 0,22-96 1343 0 0,-17 72-922 0 0,0 0 1 0 0,2 0 0 0 0,17-42 0 0 0,-20 59-1062 0 0,8-15-536 0 0,-6 20-3077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52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0 444 0 0,'0'0'11830'0'0,"-23"28"-6027"0"0,-46 30-1390 0 0,-71 65-785 0 0,126-112-2668 0 0,7-6-2992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53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1 624 0 0,'1'4'19865'0'0,"1"0"-18081"0"0,2 8-4159 0 0,-2-10 4659 0 0,15 15-1259 0 0,0-2 0 0 0,1 0 1 0 0,1-1-1 0 0,0 0 0 0 0,1-2 0 0 0,0-1 0 0 0,27 12 0 0 0,21 12 360 0 0,-68-35-1691 0 0,5 2-576 0 0,4 2-2097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4:10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0 110 376 0 0,'3'1'531'0'0,"0"-1"0"0"0,-1 1-1 0 0,1 0 1 0 0,0-1 0 0 0,-1 1 0 0 0,1 0-1 0 0,0 1 1 0 0,-1-1 0 0 0,0 0 0 0 0,1 1-1 0 0,-1-1 1 0 0,0 1 0 0 0,4 4 0 0 0,30 32 2687 0 0,-20-20-1854 0 0,54 65 1815 0 0,-46-52-1459 0 0,2-1 0 0 0,36 33-1 0 0,-61-63-1619 0 0,-1 1-1 0 0,1 0 1 0 0,-1-1-1 0 0,1 1 0 0 0,0-1 1 0 0,-1 1-1 0 0,1-1 1 0 0,0 1-1 0 0,-1-1 1 0 0,1 0-1 0 0,0 1 1 0 0,0-1-1 0 0,-1 0 0 0 0,1 0 1 0 0,0 1-1 0 0,0-1 1 0 0,0 0-1 0 0,-1 0 1 0 0,1 0-1 0 0,0 0 0 0 0,0 0 1 0 0,0 0-1 0 0,0 0 1 0 0,-1 0-1 0 0,1-1 1 0 0,0 1-1 0 0,1-1 1 0 0,0 0 2 0 0,-1 0 1 0 0,0 0-1 0 0,0 0 1 0 0,0 0 0 0 0,0 0-1 0 0,0-1 1 0 0,0 1-1 0 0,0-1 1 0 0,0 1-1 0 0,-1 0 1 0 0,1-1 0 0 0,0 1-1 0 0,0-3 1 0 0,2-9 264 0 0,0 0 1 0 0,2-26 0 0 0,-4 29-70 0 0,6-57 513 0 0,-3 27-182 0 0,1-1 0 0 0,18-67 0 0 0,-7 62-2466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4:11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56 112 0 0,'-15'-23'8008'0'0,"13"20"-7254"0"0,-1 0 0 0 0,0 0 0 0 0,0 1 0 0 0,0-1 0 0 0,0 1 0 0 0,0 0 0 0 0,0 0 0 0 0,0 0 0 0 0,-1 0-1 0 0,1 1 1 0 0,-1-1 0 0 0,0 1 0 0 0,1 0 0 0 0,-1 0 0 0 0,-5-1 0 0 0,5 2-560 0 0,0 0 1 0 0,0 0-1 0 0,0 0 0 0 0,0 0 1 0 0,0 1-1 0 0,0 0 0 0 0,0 0 1 0 0,0 0-1 0 0,1 0 0 0 0,-1 0 0 0 0,0 1 1 0 0,1 0-1 0 0,-1-1 0 0 0,1 1 1 0 0,-1 1-1 0 0,1-1 0 0 0,0 0 1 0 0,0 1-1 0 0,0 0 0 0 0,0 0 1 0 0,1 0-1 0 0,-5 6 0 0 0,4-5-137 0 0,0 0 0 0 0,1 0 0 0 0,-1 0 0 0 0,1 1 0 0 0,1-1 0 0 0,-1 1 0 0 0,0-1 0 0 0,1 1 0 0 0,0 0 0 0 0,0 0 0 0 0,0-1 0 0 0,1 1 0 0 0,0 0 0 0 0,0 0 0 0 0,0 0 1 0 0,0-1-1 0 0,1 1 0 0 0,0 0 0 0 0,1 6 0 0 0,0-7-31 0 0,-1 0 1 0 0,1 0 0 0 0,0-1 0 0 0,0 1 0 0 0,1 0 0 0 0,-1-1-1 0 0,1 0 1 0 0,0 1 0 0 0,-1-1 0 0 0,1 0 0 0 0,1 0 0 0 0,-1-1-1 0 0,0 1 1 0 0,1-1 0 0 0,-1 0 0 0 0,1 1 0 0 0,0-1 0 0 0,0-1-1 0 0,0 1 1 0 0,0-1 0 0 0,0 1 0 0 0,5 0 0 0 0,-5-1 12 0 0,0 0 1 0 0,0-1-1 0 0,0 1 1 0 0,0-1-1 0 0,0 0 1 0 0,0 0-1 0 0,1 0 1 0 0,-1 0-1 0 0,0-1 1 0 0,0 1-1 0 0,0-1 1 0 0,0 0-1 0 0,-1 0 1 0 0,1-1-1 0 0,0 1 1 0 0,0-1-1 0 0,-1 0 1 0 0,1 0-1 0 0,4-4 1 0 0,-5 4 55 0 0,-1-1 0 0 0,0 1 0 0 0,1-1 0 0 0,-1 0 1 0 0,-1 0-1 0 0,1 0 0 0 0,0 0 0 0 0,-1 0 0 0 0,1 0 1 0 0,-1 0-1 0 0,0-1 0 0 0,0 1 0 0 0,0-1 0 0 0,-1 1 1 0 0,1 0-1 0 0,-1-1 0 0 0,0 1 0 0 0,0-1 1 0 0,0 1-1 0 0,0-1 0 0 0,0 1 0 0 0,-2-5 0 0 0,1 2-4 0 0,0 1 0 0 0,0 0 0 0 0,0 0-1 0 0,-1 0 1 0 0,0 0 0 0 0,0 0 0 0 0,0 0 0 0 0,-1 0-1 0 0,1 0 1 0 0,-1 1 0 0 0,-5-6 0 0 0,6 8-229 0 0,-1-1 0 0 0,0 1 0 0 0,0 0 0 0 0,0 0 0 0 0,0 0 1 0 0,0 0-1 0 0,-1 1 0 0 0,1-1 0 0 0,0 1 0 0 0,-1 0 0 0 0,1 0 0 0 0,-1 0 1 0 0,1 0-1 0 0,-1 1 0 0 0,0-1 0 0 0,1 1 0 0 0,-6 0 0 0 0,-6 0-2650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5:59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42 568 0 0,'0'0'1828'0'0,"26"1"4271"0"0,193-8 3434 0 0,109-22-7693 0 0,-319 28-3173 0 0,1 0-332 0 0,-2-1-3419 0 0,0 0 3063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5:59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13 300 0 0,'0'0'3792'0'0,"21"-11"443"0"0,5 9-1129 0 0,41 4-1 0 0,-46-1-2316 0 0,0 2 0 0 0,0 1-1 0 0,0 0 1 0 0,33 12 0 0 0,-52-15-767 0 0,0 0-1 0 0,0 0 1 0 0,0 0 0 0 0,0 0 0 0 0,0 0 0 0 0,0 0 0 0 0,0 1 0 0 0,0-1-1 0 0,-1 1 1 0 0,1-1 0 0 0,0 1 0 0 0,-1 0 0 0 0,0-1 0 0 0,1 1 0 0 0,-1 0 0 0 0,0 0-1 0 0,0 0 1 0 0,0 0 0 0 0,0 0 0 0 0,0 0 0 0 0,0 0 0 0 0,-1 1 0 0 0,1-1-1 0 0,-1 0 1 0 0,0 0 0 0 0,1 1 0 0 0,-1-1 0 0 0,0 0 0 0 0,0 0 0 0 0,0 1-1 0 0,-1-1 1 0 0,1 0 0 0 0,-1 0 0 0 0,1 0 0 0 0,-2 3 0 0 0,-2 9 16 0 0,-1-1 1 0 0,-1 1 0 0 0,0-1 0 0 0,-12 18-1 0 0,7-13 48 0 0,-128 224 4255 0 0,138-242-4242 0 0,-6 10-372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13 268 0 0,'-18'-12'16119'0'0,"17"15"-15742"0"0,0 0 1 0 0,-1 1-1 0 0,1-1 0 0 0,0 1 1 0 0,1-1-1 0 0,-1 1 0 0 0,1 0 1 0 0,-1-1-1 0 0,1 1 0 0 0,1 5 1 0 0,5 47 1234 0 0,-1-20-776 0 0,1-4-2796 0 0,1-12-6648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2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48 24 0 0,'7'-24'2872'0'0,"-3"0"10773"0"0,-16 42-13182 0 0,3-4 25 0 0,2-1 0 0 0,0 1 1 0 0,1 1-1 0 0,0-1 0 0 0,1 1 1 0 0,0 0-1 0 0,2 1 0 0 0,0-1 1 0 0,0 1-1 0 0,2-1 0 0 0,-1 21 0 0 0,3-26-291 0 0,-1 0 0 0 0,2-1 0 0 0,-1 1 0 0 0,1 0-1 0 0,1-1 1 0 0,0 1 0 0 0,0-1 0 0 0,1 0 0 0 0,0 0-1 0 0,0 0 1 0 0,1 0 0 0 0,1-1 0 0 0,-1 0-1 0 0,1 0 1 0 0,0 0 0 0 0,1-1 0 0 0,0 0 0 0 0,0 0-1 0 0,10 7 1 0 0,-7-7-27 0 0,0 0 0 0 0,1-1 0 0 0,0 0 1 0 0,0-1-1 0 0,0 0 0 0 0,0-1 0 0 0,1 0 0 0 0,-1-1 0 0 0,1 0 0 0 0,0 0 0 0 0,0-2 0 0 0,0 1 1 0 0,1-2-1 0 0,13 0 0 0 0,-9-2-83 0 0,0 0 0 0 0,0-1 0 0 0,0-1 0 0 0,0-1 0 0 0,0 0 0 0 0,-1-1 0 0 0,0-1 0 0 0,-1 0 0 0 0,23-15 0 0 0,-25 14-771 0 0,1-1 0 0 0,-1-1 0 0 0,-1 0 0 0 0,19-20-1 0 0,-32 23-2456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35 480 0 0,'-27'-9'20553'0'0,"45"7"-18483"0"0,92-9 2152 0 0,-74 6-6057 0 0,0-2-4805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3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82 6501 0 0,'-7'-2'1691'0'0,"1"-1"1"0"0,-1 1 0 0 0,1-1 0 0 0,0-1 0 0 0,-8-4 0 0 0,13 7-1533 0 0,1 1-1 0 0,-1-1 1 0 0,1 1 0 0 0,-1-1-1 0 0,1 1 1 0 0,-1-1 0 0 0,1 0-1 0 0,-1 1 1 0 0,1-1 0 0 0,-1 1 0 0 0,1-1-1 0 0,0 0 1 0 0,0 1 0 0 0,-1-1-1 0 0,1 0 1 0 0,0 1 0 0 0,0-1-1 0 0,0 0 1 0 0,0 0 0 0 0,-1 1 0 0 0,1-1-1 0 0,1-1 1 0 0,-1 0-41 0 0,1 1-1 0 0,-1 0 1 0 0,1 0 0 0 0,0-1 0 0 0,0 1 0 0 0,0 0-1 0 0,-1 0 1 0 0,1 0 0 0 0,0 0 0 0 0,1 0-1 0 0,-1 0 1 0 0,0 0 0 0 0,0 0 0 0 0,0 1-1 0 0,0-1 1 0 0,3-1 0 0 0,3-2 159 0 0,1 1 0 0 0,-1-1-1 0 0,1 1 1 0 0,0 1 0 0 0,0-1-1 0 0,0 1 1 0 0,0 1 0 0 0,11-1 0 0 0,22 1-2547 0 0,3 5-5854 0 0,-31-2 5656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3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8261 0 0,'2'0'560'0'0,"0"0"1"0"0,0 0 0 0 0,-1 1-1 0 0,1-1 1 0 0,0 0 0 0 0,0 1 0 0 0,0 0-1 0 0,0-1 1 0 0,0 1 0 0 0,0 0-1 0 0,-1 0 1 0 0,1 0 0 0 0,0 0-1 0 0,-1 0 1 0 0,1 0 0 0 0,0 1-1 0 0,-1-1 1 0 0,0 0 0 0 0,2 3-1 0 0,0 0-167 0 0,0 0-1 0 0,-1 0 0 0 0,0 0 0 0 0,0 0 0 0 0,0 1 0 0 0,0-1 1 0 0,2 9-1 0 0,-1 5-160 0 0,0 1 0 0 0,-1 0 0 0 0,0 19 0 0 0,-2-35 28 0 0,1 39 1161 0 0,-2 0 0 0 0,-9 62 0 0 0,9-87-542 0 0,8-23-228 0 0,7-26-569 0 0,-5-9-328 0 0,-7 28 152 0 0,0 0 1 0 0,1 1-1 0 0,1-1 1 0 0,0 1-1 0 0,1-1 1 0 0,0 1-1 0 0,1 1 1 0 0,10-17-1 0 0,-16 27 111 0 0,1 1-1 0 0,0-1 0 0 0,-1 1 1 0 0,1-1-1 0 0,0 0 0 0 0,-1 1 1 0 0,1 0-1 0 0,0-1 1 0 0,0 1-1 0 0,-1-1 0 0 0,1 1 1 0 0,0 0-1 0 0,0-1 0 0 0,0 1 1 0 0,0 0-1 0 0,-1 0 0 0 0,1 0 1 0 0,0 0-1 0 0,0 0 1 0 0,0 0-1 0 0,0 0 0 0 0,0 0 1 0 0,0 0-1 0 0,-1 0 0 0 0,1 0 1 0 0,0 1-1 0 0,0-1 0 0 0,0 0 1 0 0,0 1-1 0 0,-1-1 1 0 0,1 0-1 0 0,0 1 0 0 0,0-1 1 0 0,-1 1-1 0 0,2 0 0 0 0,26 25 561 0 0,-19-17-344 0 0,17 17 241 0 0,1-2 0 0 0,1-1 0 0 0,1-2-1 0 0,45 26 1 0 0,-61-41-400 0 0,-1 0 0 0 0,1-1 0 0 0,0 0 0 0 0,1-1 0 0 0,-1 0 0 0 0,20 2-1 0 0,-24-5-81 0 0,-1-1-1 0 0,0 0 0 0 0,1 0 0 0 0,-1-1 1 0 0,0 0-1 0 0,0 0 0 0 0,0-1 0 0 0,1 0 0 0 0,-2 0 1 0 0,1-1-1 0 0,13-6 0 0 0,-15 6 7 0 0,-1 0-1 0 0,0 0 1 0 0,0 0 0 0 0,-1 0-1 0 0,1-1 1 0 0,-1 0-1 0 0,0 0 1 0 0,1 0 0 0 0,-2-1-1 0 0,1 1 1 0 0,0-1 0 0 0,-1 0-1 0 0,0 0 1 0 0,0 0 0 0 0,-1 0-1 0 0,3-7 1 0 0,-3 5-13 0 0,0 0 1 0 0,-1 0-1 0 0,0 0 1 0 0,-1 0-1 0 0,0 0 1 0 0,0 0-1 0 0,0 0 1 0 0,-1 0-1 0 0,0 0 1 0 0,0 0-1 0 0,-4-13 1 0 0,0 5-47 0 0,-1 1 1 0 0,0 1 0 0 0,-1-1-1 0 0,-1 1 1 0 0,0 0-1 0 0,-1 1 1 0 0,0 0-1 0 0,-1 0 1 0 0,0 1-1 0 0,0 0 1 0 0,-22-16 0 0 0,17 17-398 0 0,1 1 0 0 0,-24-12 0 0 0,-9 4-4518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1 184 0 0,'7'1'863'0'0,"0"2"1"0"0,0-1-1 0 0,0 1 0 0 0,-1 0 0 0 0,1 0 1 0 0,-1 1-1 0 0,0 0 0 0 0,0 0 0 0 0,0 0 1 0 0,-1 1-1 0 0,0 0 0 0 0,1 0 0 0 0,6 10 1 0 0,-1-1 351 0 0,0 0 0 0 0,-1 1-1 0 0,-1 0 1 0 0,11 23 0 0 0,-13-19 28 0 0,0 1-1 0 0,-2 0 0 0 0,4 22 0 0 0,8 29 1884 0 0,-15-64-2918 0 0,5 11-884 0 0,2-13-3122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4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109 187 572 0 0,'-24'-7'1953'0'0,"-25"-9"2792"0"0,46 15-3995 0 0,0 0-1 0 0,0-1 1 0 0,0 1-1 0 0,0-1 0 0 0,0 0 1 0 0,0 0-1 0 0,1 0 0 0 0,-1 0 1 0 0,1 0-1 0 0,-1 0 0 0 0,-2-4 1 0 0,5 5-590 0 0,0 1 0 0 0,0-1 0 0 0,0 1-1 0 0,0-1 1 0 0,0 0 0 0 0,0 1 0 0 0,0-1 0 0 0,0 0 0 0 0,0 1 0 0 0,0-1 0 0 0,1 1 0 0 0,-1-1 0 0 0,0 0 0 0 0,0 1 0 0 0,0-1 0 0 0,1 1-1 0 0,-1-1 1 0 0,0 1 0 0 0,1-1 0 0 0,-1 1 0 0 0,1-1 0 0 0,-1 1 0 0 0,0-1 0 0 0,1 1 0 0 0,-1-1 0 0 0,1 1 0 0 0,-1 0 0 0 0,1-1-1 0 0,-1 1 1 0 0,1 0 0 0 0,0 0 0 0 0,0-1 0 0 0,21-10 1481 0 0,47-11 599 0 0,2 3 0 0 0,114-15 1 0 0,-43 9 177 0 0,-131 23-2166 0 0,1-1-497 0 0,0 1-1 0 0,1 0 1 0 0,16 0-1 0 0,-23 3-676 0 0,-1-1 1 0 0,1 1-1 0 0,-1 0 0 0 0,1 0 1 0 0,-1 1-1 0 0,8 2 0 0 0,24 9-6403 0 0,-5-4 4273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4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35 468 0 0,'0'0'2330'0'0,"-2"-2"-904"0"0,-4-2-629 0 0,0 0-1 0 0,0 0 0 0 0,0 1 1 0 0,0 0-1 0 0,-1 0 0 0 0,0 1 1 0 0,1 0-1 0 0,-1 0 0 0 0,0 0 0 0 0,0 1 1 0 0,0 0-1 0 0,-10 0 0 0 0,-6 0 965 0 0,0 1 0 0 0,-40 6 0 0 0,43-3-1046 0 0,0 1 0 0 0,0 0 0 0 0,1 2-1 0 0,0 0 1 0 0,-30 15 0 0 0,43-18-488 0 0,-1 0 0 0 0,2 0 0 0 0,-1 1 0 0 0,0 0 0 0 0,1 0 1 0 0,0 0-1 0 0,0 0 0 0 0,0 1 0 0 0,0 0 0 0 0,1 0 0 0 0,0 0 0 0 0,0 1 0 0 0,0 0 0 0 0,0-1 0 0 0,1 1 0 0 0,0 0 0 0 0,1 1 0 0 0,-1-1 1 0 0,1 0-1 0 0,-2 13 0 0 0,4-15-145 0 0,0 0 0 0 0,0-1 0 0 0,1 1 1 0 0,-1 0-1 0 0,1 0 0 0 0,0-1 0 0 0,0 1 1 0 0,0 0-1 0 0,1-1 0 0 0,0 0 0 0 0,-1 1 0 0 0,1-1 1 0 0,0 0-1 0 0,0 0 0 0 0,1 1 0 0 0,-1-2 1 0 0,1 1-1 0 0,-1 0 0 0 0,1 0 0 0 0,0-1 1 0 0,0 0-1 0 0,6 4 0 0 0,3 2 84 0 0,0-1-1 0 0,0-1 1 0 0,1 0 0 0 0,25 8-1 0 0,-21-9-39 0 0,1 0 0 0 0,0-2 0 0 0,29 3 0 0 0,-39-6-174 0 0,-1 1 0 0 0,1-1 1 0 0,0-1-1 0 0,-1 0 1 0 0,1 0-1 0 0,-1 0 0 0 0,1-1 1 0 0,-1 0-1 0 0,0 0 0 0 0,0-1 1 0 0,10-5-1 0 0,-15 6 27 0 0,1 1-1 0 0,-1-2 0 0 0,0 1 0 0 0,0 0 1 0 0,0 0-1 0 0,0-1 0 0 0,0 1 1 0 0,0-1-1 0 0,0 1 0 0 0,-1-1 1 0 0,1 0-1 0 0,-1 0 0 0 0,0 0 1 0 0,0 1-1 0 0,0-1 0 0 0,0 0 0 0 0,-1 0 1 0 0,1-1-1 0 0,-1 1 0 0 0,0 0 1 0 0,0 0-1 0 0,0 0 0 0 0,0 0 1 0 0,0 0-1 0 0,0 0 0 0 0,-1 0 1 0 0,0 0-1 0 0,0 0 0 0 0,-2-6 0 0 0,0 0-10 0 0,-1-1-1 0 0,1 1 1 0 0,-2 0-1 0 0,0 1 1 0 0,0-1-1 0 0,0 1 1 0 0,-1 0-1 0 0,-8-8 1 0 0,7 8-49 0 0,-1 0 1 0 0,0 1-1 0 0,0 1 1 0 0,-1-1-1 0 0,-11-5 1 0 0,16 9-287 0 0,0 2 0 0 0,0-1 1 0 0,-1 0-1 0 0,1 1 0 0 0,0 0 0 0 0,-1 0 1 0 0,1 0-1 0 0,-1 0 0 0 0,-4 1 0 0 0,4 4-1612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4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31 656 0 0,'2'-1'667'0'0,"-1"0"0"0"0,1 1 0 0 0,-1-1 0 0 0,1 1 0 0 0,-1-1 0 0 0,1 1 0 0 0,0 0 0 0 0,-1-1 0 0 0,1 1 0 0 0,-1 0 0 0 0,1 0 0 0 0,0 0 0 0 0,-1 1 0 0 0,1-1 0 0 0,2 1 0 0 0,3 10 5362 0 0,-6 5-5329 0 0,-1 0 551 0 0,0 1 0 0 0,-2-1 1 0 0,0 1-1 0 0,-1-1 0 0 0,0 0 0 0 0,-1 0 1 0 0,-1 0-1 0 0,-9 19 0 0 0,14-35-1219 0 0,0 0 0 0 0,0 0-1 0 0,0 0 1 0 0,0 0 0 0 0,0 0 0 0 0,0 0 0 0 0,0 0 0 0 0,0-1-1 0 0,0 1 1 0 0,0 0 0 0 0,0 0 0 0 0,0 0 0 0 0,0 0 0 0 0,0 0-1 0 0,0 0 1 0 0,0 0 0 0 0,0 0 0 0 0,0 0 0 0 0,0 0 0 0 0,0 0-1 0 0,0-1 1 0 0,0 1 0 0 0,-1 0 0 0 0,1 0 0 0 0,0 0 0 0 0,0 0-1 0 0,0 0 1 0 0,0 0 0 0 0,0 0 0 0 0,0 0 0 0 0,0 0-1 0 0,0 0 1 0 0,0 0 0 0 0,0 0 0 0 0,0 0 0 0 0,0 0 0 0 0,0 0-1 0 0,-1 0 1 0 0,1 0 0 0 0,0 0 0 0 0,0 0 0 0 0,0 0 0 0 0,0 0-1 0 0,0 0 1 0 0,0 0 0 0 0,0 0 0 0 0,0 0 0 0 0,0 0 0 0 0,0 0-1 0 0,-1 0 1 0 0,1 0 0 0 0,0 0 0 0 0,0 0 0 0 0,0 0 0 0 0,0 0-1 0 0,0 0 1 0 0,0 0 0 0 0,0 0 0 0 0,0 0 0 0 0,0 0-1 0 0,0 0 1 0 0,0 0 0 0 0,0 0 0 0 0,0 0 0 0 0,-1 0 0 0 0,1 1-1 0 0,0-13 387 0 0,0 11-420 0 0,0 0-1 0 0,0 1 1 0 0,1-1-1 0 0,-1 1 1 0 0,0-1-1 0 0,0 0 1 0 0,1 1-1 0 0,-1-1 1 0 0,0 1-1 0 0,1-1 1 0 0,-1 1-1 0 0,0-1 0 0 0,1 1 1 0 0,-1-1-1 0 0,1 1 1 0 0,-1-1-1 0 0,1 1 1 0 0,-1 0-1 0 0,1-1 1 0 0,-1 1-1 0 0,1 0 1 0 0,-1-1-1 0 0,1 1 1 0 0,0 0-1 0 0,-1 0 0 0 0,1-1 1 0 0,-1 1-1 0 0,1 0 1 0 0,0 0-1 0 0,-1 0 1 0 0,1 0-1 0 0,0 0 1 0 0,-1 0-1 0 0,1 0 1 0 0,0 0-1 0 0,-1 0 1 0 0,1 0-1 0 0,-1 0 0 0 0,1 1 1 0 0,0-1-1 0 0,-1 0 1 0 0,1 0-1 0 0,-1 0 1 0 0,1 1-1 0 0,-1-1 1 0 0,1 0-1 0 0,0 1 1 0 0,-1-1-1 0 0,1 1 1 0 0,9 5 83 0 0,-1 0 1 0 0,0 1 0 0 0,0 0 0 0 0,12 13 0 0 0,17 12 220 0 0,-13-15-234 0 0,0-2 0 0 0,1 0 1 0 0,0-2-1 0 0,40 13 0 0 0,-51-20-70 0 0,1-1-1 0 0,0-1 0 0 0,1-1 0 0 0,-1-1 1 0 0,1 0-1 0 0,-1-1 0 0 0,1 0 0 0 0,-1-1 1 0 0,24-4-1 0 0,-34 3 3 0 0,1 0 0 0 0,-1-1 0 0 0,0 0 0 0 0,-1 0 0 0 0,1 0 0 0 0,0 0 0 0 0,0-1 0 0 0,-1 0 0 0 0,0 0 0 0 0,1-1 0 0 0,-1 1 0 0 0,0-1 0 0 0,-1 0 0 0 0,1-1 0 0 0,-1 1 0 0 0,0-1 0 0 0,0 0 0 0 0,0 0 0 0 0,-1 0 0 0 0,0 0 0 0 0,0-1 0 0 0,0 0 0 0 0,0 1 0 0 0,-1-1 0 0 0,0 0 0 0 0,0 0 0 0 0,-1 0 0 0 0,0 0 0 0 0,0 0 0 0 0,1-7 0 0 0,-2 1 0 0 0,0-1 0 0 0,0 0 0 0 0,-1 1 0 0 0,-1 0 0 0 0,0-1 0 0 0,0 1 0 0 0,-1 0 0 0 0,-1 0 0 0 0,0 0 0 0 0,-1 1 0 0 0,0-1 0 0 0,-1 1 0 0 0,0 0 0 0 0,-8-10 0 0 0,9 14-5 0 0,1 1-1 0 0,1 0-1 0 0,-1 1 1 0 0,-1 0 0 0 0,1 0 0 0 0,-1 0-1 0 0,0 1 1 0 0,0-1 0 0 0,-6-3 0 0 0,10 8-321 0 0,32 20-5202 0 0,-12-13 2461 0 0,1 0 1 0 0,22 4-1 0 0,-6-4 42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95 436 0 0,'0'-2'394'0'0,"-1"-1"1"0"0,1 0-1 0 0,-1 1 1 0 0,1-1-1 0 0,-1 0 1 0 0,0 1-1 0 0,0-1 0 0 0,0 1 1 0 0,0 0-1 0 0,-1-1 1 0 0,1 1-1 0 0,-1 0 1 0 0,1 0-1 0 0,-1 0 0 0 0,0 0 1 0 0,0 0-1 0 0,1 0 1 0 0,-2 0-1 0 0,1 0 1 0 0,0 1-1 0 0,0-1 0 0 0,0 1 1 0 0,-4-2-1 0 0,-5-3 793 0 0,0 0 0 0 0,-1 1 1 0 0,-18-6-1 0 0,16 7-537 0 0,0 1 1 0 0,0 0-1 0 0,0 1 1 0 0,0 1-1 0 0,-1 0 1 0 0,1 1-1 0 0,0 1 1 0 0,-1 0 0 0 0,1 1-1 0 0,0 0 1 0 0,0 1-1 0 0,-17 7 1 0 0,18-6-322 0 0,1 1 0 0 0,0 0 0 0 0,0 1 0 0 0,1 0 0 0 0,0 1 0 0 0,0 0 0 0 0,0 1 0 0 0,1 0 0 0 0,0 1 0 0 0,1 0 0 0 0,0 0 0 0 0,0 1 0 0 0,-11 18 0 0 0,17-24-196 0 0,0 1 1 0 0,1-1 0 0 0,-1 1-1 0 0,1 0 1 0 0,0 0-1 0 0,1 0 1 0 0,-1 0-1 0 0,1 0 1 0 0,0 0-1 0 0,0 0 1 0 0,1 0 0 0 0,0 0-1 0 0,-1 1 1 0 0,2-1-1 0 0,-1 0 1 0 0,1 0-1 0 0,-1 1 1 0 0,2-1 0 0 0,-1 0-1 0 0,0 0 1 0 0,1 0-1 0 0,4 7 1 0 0,-2-4-28 0 0,1-1 1 0 0,0 0-1 0 0,0 0 1 0 0,1 0-1 0 0,0 0 0 0 0,0-1 1 0 0,1 0-1 0 0,0-1 1 0 0,0 1-1 0 0,0-1 1 0 0,0-1-1 0 0,14 7 1 0 0,4 0-401 0 0,1-1 0 0 0,0-1 0 0 0,1-2 0 0 0,-1 0 0 0 0,2-2 0 0 0,-1-1 0 0 0,28 0 0 0 0,28-4-3465 0 0,-2-10-3591 0 0,-43 2 4142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5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31 596 0 0,'-3'-3'573'0'0,"0"1"-1"0"0,0-1 1 0 0,-1 0-1 0 0,1 1 1 0 0,-1-1-1 0 0,1 1 1 0 0,-1 0-1 0 0,0 0 1 0 0,1 1-1 0 0,-1-1 1 0 0,0 1 0 0 0,0 0-1 0 0,0-1 1 0 0,0 2-1 0 0,-1-1 1 0 0,1 1-1 0 0,0-1 1 0 0,0 1-1 0 0,0 0 1 0 0,0 1-1 0 0,-1-1 1 0 0,-3 1-1 0 0,3 1-66 0 0,1 0 0 0 0,-1-1 0 0 0,1 1-1 0 0,0 1 1 0 0,0-1 0 0 0,0 1 0 0 0,0-1-1 0 0,0 1 1 0 0,0 1 0 0 0,1-1-1 0 0,-1 0 1 0 0,1 1 0 0 0,0-1 0 0 0,0 1-1 0 0,0 0 1 0 0,1 0 0 0 0,-1 0-1 0 0,1 1 1 0 0,-2 4 0 0 0,0 1-51 0 0,0 1 0 0 0,1 0 1 0 0,0 0-1 0 0,0 0 0 0 0,1 0 0 0 0,0 0 0 0 0,1 0 1 0 0,1 1-1 0 0,0-1 0 0 0,0 1 0 0 0,1-1 1 0 0,0 0-1 0 0,1 0 0 0 0,1 1 0 0 0,4 12 1 0 0,-5-17-426 0 0,1 0 1 0 0,1 0 0 0 0,-1 0-1 0 0,1-1 1 0 0,0 1 0 0 0,1-1-1 0 0,0 0 1 0 0,0 0 0 0 0,0-1-1 0 0,0 1 1 0 0,1-1 0 0 0,0 0-1 0 0,0-1 1 0 0,0 1 0 0 0,1-1-1 0 0,0 0 1 0 0,0-1 0 0 0,-1 0 0 0 0,2 0-1 0 0,-1 0 1 0 0,0-1 0 0 0,1 0-1 0 0,9 1 1 0 0,-3-1-366 0 0,0-1 1 0 0,-1-1-1 0 0,1 0 1 0 0,0-1-1 0 0,0 0 1 0 0,27-7 0 0 0,-29 5-450 0 0,0-1 0 0 0,-1 0 1 0 0,14-8-1 0 0,-17 8-497 0 0,-1 0 0 0 0,0 0 0 0 0,0-1 0 0 0,-1 0 0 0 0,9-9 0 0 0,-10 8-1845 0 0,-1-1 448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2 104 304 0 0,'0'-2'450'0'0,"-1"0"0"0"0,1-1 0 0 0,0 1 0 0 0,0-1 0 0 0,0 1 0 0 0,0 0 0 0 0,0-1 1 0 0,1 1-1 0 0,-1-1 0 0 0,1 1 0 0 0,-1 0 0 0 0,1-1 0 0 0,0 1 0 0 0,0 0 0 0 0,0 0 0 0 0,0 0 0 0 0,0 0 0 0 0,3-3 0 0 0,-1 1 56 0 0,0 0-1 0 0,1 1 0 0 0,0 0 1 0 0,-1-1-1 0 0,1 1 1 0 0,0 1-1 0 0,1-1 0 0 0,6-3 1 0 0,0 1 114 0 0,0 1 0 0 0,1 0-1 0 0,-1 1 1 0 0,1 0 0 0 0,-1 1 0 0 0,23-2 0 0 0,-8 4 2 0 0,0 1 0 0 0,-1 1-1 0 0,1 2 1 0 0,47 12 0 0 0,-57-12-386 0 0,-1 1 0 0 0,1 1 0 0 0,-1 1-1 0 0,0 0 1 0 0,-1 1 0 0 0,1 0 0 0 0,-2 1 0 0 0,23 19 0 0 0,-33-25-172 0 0,1 1 1 0 0,0 0-1 0 0,-1 0 1 0 0,0 0-1 0 0,0 0 0 0 0,0 1 1 0 0,0-1-1 0 0,-1 1 1 0 0,0 0-1 0 0,0 0 1 0 0,0-1-1 0 0,-1 1 1 0 0,1 1-1 0 0,-1-1 1 0 0,0 0-1 0 0,-1 0 0 0 0,1 0 1 0 0,-1 0-1 0 0,0 1 1 0 0,0-1-1 0 0,-1 0 1 0 0,1 0-1 0 0,-1 0 1 0 0,0 1-1 0 0,-1-1 1 0 0,-3 9-1 0 0,2-7-40 0 0,-1 0 0 0 0,0 0 0 0 0,0 0 0 0 0,-1 0-1 0 0,1-1 1 0 0,-2 1 0 0 0,1-1 0 0 0,-1 0 0 0 0,0-1 0 0 0,0 1 0 0 0,0-1 0 0 0,-1-1-1 0 0,1 1 1 0 0,-1-1 0 0 0,-1 0 0 0 0,-11 4 0 0 0,-4 0-149 0 0,0-2 0 0 0,-1-1 0 0 0,1 0 0 0 0,-40 1 0 0 0,29-4-3536 0 0,0-2-3533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6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15 884 0 0,'-17'0'1206'0'0,"-49"2"15708"0"0,71-2-15719 0 0,29-1 214 0 0,46-2 3330 0 0,-29-4-5644 0 0,-44 2-2111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133 105 1032 0 0,'-39'-15'1744'0'0,"-15"-5"3341"0"0,19 5 2725 0 0,34 15-7685 0 0,1 0 0 0 0,0-1-1 0 0,0 1 1 0 0,-1 0 0 0 0,1 0 0 0 0,0 0 0 0 0,0 0 0 0 0,-1-1 0 0 0,1 1 0 0 0,0 0-1 0 0,0 0 1 0 0,0-1 0 0 0,0 1 0 0 0,-1 0 0 0 0,1 0 0 0 0,0-1 0 0 0,0 1 0 0 0,0 0-1 0 0,0 0 1 0 0,0-1 0 0 0,0 1 0 0 0,0 0 0 0 0,0 0 0 0 0,0-1 0 0 0,-1 1 0 0 0,1 0-1 0 0,0-1 1 0 0,0 1 0 0 0,1 0 0 0 0,-1 0 0 0 0,0-1 0 0 0,0 1 0 0 0,0 0 0 0 0,0-1-1 0 0,0 1 1 0 0,0 0 0 0 0,0 0 0 0 0,0-1 0 0 0,0 1 0 0 0,1 0 0 0 0,-1 0 0 0 0,0-1-1 0 0,0 1 1 0 0,0 0 0 0 0,1 0 0 0 0,-1 0 0 0 0,0-1 0 0 0,10-8 1483 0 0,-4 6-1148 0 0,0-1 0 0 0,1 1 0 0 0,-1 0 0 0 0,1 1 0 0 0,0 0 0 0 0,0 0 0 0 0,10-2 0 0 0,52-4 1388 0 0,-62 7-1582 0 0,24 0 930 0 0,-1 1 0 0 0,49 5 0 0 0,58 17-1716 0 0,1 1-4999 0 0,-108-20 1729 0 0,-1-1 0 0 0,52-4-1 0 0,-43-2 1179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328 104 292 0 0,'1'-2'227'0'0,"0"1"0"0"0,0 0-1 0 0,0-1 1 0 0,-1 1 0 0 0,1-1 0 0 0,-1 0 0 0 0,1 1 0 0 0,-1-1-1 0 0,0 1 1 0 0,0-1 0 0 0,0 0 0 0 0,0 1 0 0 0,0-1-1 0 0,0 0 1 0 0,0 1 0 0 0,0-1 0 0 0,0 1 0 0 0,-1-1-1 0 0,1 0 1 0 0,-1 1 0 0 0,1-1 0 0 0,-2-1 0 0 0,1 0 132 0 0,-1 1 1 0 0,0-1-1 0 0,-1 0 1 0 0,1 1-1 0 0,0-1 1 0 0,-1 1-1 0 0,1-1 1 0 0,-1 1-1 0 0,0 0 1 0 0,-3-1 0 0 0,-5-3 642 0 0,1 0 0 0 0,-1 2-1 0 0,0-1 1 0 0,-1 1 0 0 0,-11-2 0 0 0,10 4-62 0 0,0 0 0 0 0,-1 0 0 0 0,1 2 0 0 0,0-1 0 0 0,-22 4 0 0 0,29-3-663 0 0,1 1 0 0 0,0 0 0 0 0,0 0 0 0 0,0 0 0 0 0,0 1 0 0 0,0-1 0 0 0,0 1 0 0 0,0 0 1 0 0,1 1-1 0 0,-1-1 0 0 0,1 1 0 0 0,-1 0 0 0 0,1 0 0 0 0,0 0 0 0 0,0 1 0 0 0,1 0 0 0 0,-5 4 0 0 0,7-5-151 0 0,0-1-1 0 0,0 1 0 0 0,0 0 0 0 0,0-1 1 0 0,0 1-1 0 0,1 0 0 0 0,-1 0 1 0 0,1 0-1 0 0,0 0 0 0 0,-1-1 0 0 0,2 1 1 0 0,-1 0-1 0 0,0 0 0 0 0,0 0 0 0 0,1 0 1 0 0,0-1-1 0 0,-1 1 0 0 0,1 0 1 0 0,0-1-1 0 0,0 1 0 0 0,1 0 0 0 0,2 4 1 0 0,4 6 233 0 0,0 0 0 0 0,20 22 0 0 0,-23-29-167 0 0,22 23 491 0 0,1-1 0 0 0,36 27 0 0 0,-36-32-528 0 0,0 2 0 0 0,41 47 0 0 0,-68-72-155 0 0,0 1 0 0 0,-1 0 0 0 0,1 0 0 0 0,0 0 0 0 0,0 0 0 0 0,-1 0 0 0 0,1 0 0 0 0,0 0 0 0 0,-1 1 0 0 0,1-1 0 0 0,-1 0 0 0 0,0 0 0 0 0,1 0 0 0 0,-1 1 0 0 0,0-1 0 0 0,0 0 0 0 0,0 0 0 0 0,1 1 0 0 0,-1-1 0 0 0,-1 0 0 0 0,1 0 0 0 0,0 1 0 0 0,0-1 0 0 0,0 0 0 0 0,-1 0 0 0 0,1 1 0 0 0,0-1 0 0 0,-1 0 0 0 0,1 0 0 0 0,-1 0 0 0 0,0 0 0 0 0,1 0 0 0 0,-1 0 0 0 0,0 0 0 0 0,0 0 0 0 0,0 0 0 0 0,1 0 0 0 0,-1 0 0 0 0,0 0 0 0 0,0 0 0 0 0,0-1 0 0 0,0 1 0 0 0,-1 0 0 0 0,-1 0 0 0 0,-4 3 0 0 0,-1-1 0 0 0,0 1 0 0 0,0-2 0 0 0,-17 5 0 0 0,19-6 0 0 0,-41 9-388 0 0,0-3 1 0 0,-1-1-1 0 0,-71-1 0 0 0,137-9-9354 0 0,5 1 5490 0 0</inkml:trace>
  <inkml:trace contextRef="#ctx0" brushRef="#br0" timeOffset="1">673 478 1216 0 0,'7'2'521'0'0,"21"6"1818"0"0,-26-7-2054 0 0,-1-1-1 0 0,0 1 1 0 0,0-1 0 0 0,0 1-1 0 0,0-1 1 0 0,0 1-1 0 0,0 0 1 0 0,0 0-1 0 0,0-1 1 0 0,-1 1-1 0 0,1 0 1 0 0,0 0-1 0 0,0 0 1 0 0,-1 0-1 0 0,1 0 1 0 0,0 0-1 0 0,-1 0 1 0 0,1 0 0 0 0,-1 0-1 0 0,1 2 1 0 0,-1-2 21 0 0,0 1 0 0 0,-1 0 1 0 0,1-1-1 0 0,-1 1 0 0 0,1-1 1 0 0,-1 1-1 0 0,1-1 0 0 0,-1 1 1 0 0,0-1-1 0 0,0 0 0 0 0,0 1 1 0 0,0-1-1 0 0,0 0 0 0 0,0 0 1 0 0,0 0-1 0 0,0 0 0 0 0,-2 2 1 0 0,-22 17 1490 0 0,22-18-1453 0 0,-174 117 7118 0 0,169-113-8273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3:23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23 182 336 0 0,'-14'-23'7163'0'0,"13"21"-6757"0"0,0 1 0 0 0,0-1 0 0 0,1 1 0 0 0,-1-1 0 0 0,0 1 0 0 0,0-1 0 0 0,1 0 0 0 0,-1 0 0 0 0,1 1 0 0 0,-1-1 1 0 0,1 0-1 0 0,0 0 0 0 0,0 1 0 0 0,0-1 0 0 0,0 0 0 0 0,0 0 0 0 0,0 1 0 0 0,0-1 0 0 0,1 0 0 0 0,-1 0 0 0 0,2-3 0 0 0,-1 2-115 0 0,1 0 0 0 0,0 0 0 0 0,0 0 1 0 0,0 0-1 0 0,1 0 0 0 0,-1 0 0 0 0,1 1 0 0 0,-1-1 1 0 0,1 1-1 0 0,3-3 0 0 0,7-3 110 0 0,0 0 1 0 0,1 1-1 0 0,27-11 1 0 0,-18 9-24 0 0,1 1 1 0 0,0 1-1 0 0,0 1 0 0 0,0 1 1 0 0,1 2-1 0 0,-1 0 1 0 0,35 1-1 0 0,-57 2-342 0 0,0 0 0 0 0,1 0 0 0 0,-1 0 0 0 0,0 0 0 0 0,0 1 0 0 0,1-1 1 0 0,-1 1-1 0 0,0 0 0 0 0,0-1 0 0 0,0 1 0 0 0,0 0 0 0 0,0 0 0 0 0,0 0 0 0 0,0 1 0 0 0,0-1 0 0 0,3 3 0 0 0,-4-3 5 0 0,0 1 0 0 0,-1-1 0 0 0,1 0-1 0 0,-1 0 1 0 0,1 1 0 0 0,-1-1 0 0 0,1 0 0 0 0,-1 1 0 0 0,1-1 0 0 0,-1 1-1 0 0,0-1 1 0 0,0 0 0 0 0,0 1 0 0 0,0-1 0 0 0,0 1 0 0 0,0-1 0 0 0,0 1-1 0 0,-1-1 1 0 0,0 3 0 0 0,-1 3 74 0 0,-1-1 0 0 0,0 1 0 0 0,0-1 0 0 0,-1 1 0 0 0,0-1 0 0 0,0 0 0 0 0,0 0 0 0 0,-9 8-1 0 0,-6 3 68 0 0,-1-1-1 0 0,-1 0 0 0 0,0-2 0 0 0,-29 15 1 0 0,50-29-184 0 0,0 0 1 0 0,0 0 0 0 0,0 0 0 0 0,-1 0 0 0 0,1 1 0 0 0,0-1 0 0 0,0 0 0 0 0,0 0 0 0 0,0 0 0 0 0,0 0 0 0 0,0 0 0 0 0,0 0 0 0 0,0 0 0 0 0,0 0 0 0 0,-1 0 0 0 0,1 0 0 0 0,0 0 0 0 0,0 0 0 0 0,0 0 0 0 0,0 0 0 0 0,0 0 0 0 0,0 0 0 0 0,0 0 0 0 0,0 1 0 0 0,0-1-1 0 0,0 0 1 0 0,0 0 0 0 0,0 0 0 0 0,0 0 0 0 0,0 0 0 0 0,0 0 0 0 0,0 0 0 0 0,0 0 0 0 0,0 1 0 0 0,0-1 0 0 0,0 0 0 0 0,0 0 0 0 0,0 0 0 0 0,0 0 0 0 0,0 0 0 0 0,0 0 0 0 0,0 0 0 0 0,0 0 0 0 0,0 1 0 0 0,0-1 0 0 0,0 0 0 0 0,0 0 0 0 0,0 0 0 0 0,0 0-1 0 0,0 0 1 0 0,0 0 0 0 0,0 0 0 0 0,0 0 0 0 0,0 0 0 0 0,0 0 0 0 0,0 0 0 0 0,0 1 0 0 0,1-1 0 0 0,-1 0 0 0 0,0 0 0 0 0,0 0 0 0 0,0 0 0 0 0,0 0 0 0 0,0 0 0 0 0,0 0 0 0 0,0 0 0 0 0,12 3-26 0 0,13-2 12 0 0,-7-1 42 0 0,-1 0-1 0 0,0 1 1 0 0,0 0-1 0 0,0 1 1 0 0,0 1-1 0 0,-1 1 1 0 0,26 9-1 0 0,-31-9 23 0 0,0 1 0 0 0,0 1 0 0 0,0 0 0 0 0,-1 0 0 0 0,0 1 0 0 0,-1 0 0 0 0,1 1 0 0 0,-1 0 0 0 0,-1 0 0 0 0,0 1 0 0 0,11 14 0 0 0,-14-16 0 0 0,0 0 0 0 0,0 0 0 0 0,-1 1 1 0 0,0 0-1 0 0,0 0 0 0 0,-1 0 0 0 0,0 0 1 0 0,-1 0-1 0 0,2 9 0 0 0,-3-13-14 0 0,-1 0 1 0 0,0-1-1 0 0,0 1 0 0 0,0 0 0 0 0,-1-1 1 0 0,1 1-1 0 0,-1 0 0 0 0,0-1 0 0 0,0 1 1 0 0,0 0-1 0 0,0-1 0 0 0,-1 0 0 0 0,1 1 1 0 0,-1-1-1 0 0,0 0 0 0 0,0 0 1 0 0,0 0-1 0 0,-1 0 0 0 0,1 0 0 0 0,-1 0 1 0 0,1 0-1 0 0,-1-1 0 0 0,-4 3 0 0 0,-6 4 55 0 0,0 0-1 0 0,-1-2 0 0 0,0 1 0 0 0,0-2 0 0 0,-1 0 0 0 0,1-1 1 0 0,-1 0-1 0 0,-1-1 0 0 0,1 0 0 0 0,0-2 0 0 0,-1 0 1 0 0,0-1-1 0 0,1 0 0 0 0,-1-1 0 0 0,0-1 0 0 0,-20-3 1 0 0,35 4-934 0 0,-16-5 2816 0 0,13 2-5384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4:33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14 704 0 0,'0'-1'442'0'0,"0"0"1"0"0,0 1-1 0 0,0-1 1 0 0,1 0-1 0 0,-1 1 0 0 0,0-1 1 0 0,0 0-1 0 0,1 1 1 0 0,-1-1-1 0 0,1 1 0 0 0,0-2 1328 0 0,0 1-1328 0 0,0 1 1 0 0,-1-1-1 0 0,1 1 1 0 0,-1 0-1 0 0,1-1 0 0 0,0 1 1 0 0,-1 0-1 0 0,1-1 1 0 0,-1 1-1 0 0,1 0 0 0 0,0 0 1 0 0,1 0-1 0 0,-1 0-104 0 0,0 0-1 0 0,0 1 1 0 0,0-1 0 0 0,0 1-1 0 0,0-1 1 0 0,0 1-1 0 0,0 0 1 0 0,0-1-1 0 0,-1 1 1 0 0,1 0-1 0 0,0 0 1 0 0,0 0 0 0 0,-1 0-1 0 0,1-1 1 0 0,1 3-1 0 0,22 48 1756 0 0,-20-41-1008 0 0,19 41-7 0 0,-3 2 1 0 0,21 81-1 0 0,-41-133-1145 0 0,17 29-3916 0 0,-7-29-3143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4:34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15 216 0 0,'-10'-7'20603'0'0,"29"12"-16267"0"0,1-2-5281 0 0,42 3 2440 0 0,1-3 1 0 0,109-9 0 0 0,-150 3-1208 0 0,36-9 0 0 0,-58 12-466 0 0,22-2-1996 0 0,0 1-8041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4:34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44 0 0,'-2'11'11285'0'0,"2"-10"-11076"0"0,23 6 5572 0 0,27-1-1509 0 0,-50-6-4245 0 0,24 2 1212 0 0,-1-2 0 0 0,32-3 0 0 0,-21-2-4011 0 0,-1-4-5438 0 0,-29 8 5750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4:3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 32 0 0,'-10'-3'14361'0'0,"10"4"-14100"0"0,0 18 5420 0 0,10 38-4465 0 0,-8-48 98 0 0,33 174 3022 0 0,-33-174-4331 0 0,5 28 271 0 0,-6-35-550 0 0,-1-1-1 0 0,1 1 1 0 0,-1-1-1 0 0,1 1 1 0 0,-1-1-1 0 0,1 1 1 0 0,0-1-1 0 0,0 1 1 0 0,0-1-1 0 0,0 0 1 0 0,0 0-1 0 0,0 1 1 0 0,0-1-1 0 0,0 0 1 0 0,0 0-1 0 0,1 0 1 0 0,-1 0-1 0 0,2 1 1 0 0,5-2-4289 0 0,1-3-1128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4:35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60 560 0 0,'-10'-13'10174'0'0,"8"4"-3382"0"0,3 8-6537 0 0,-1 0 0 0 0,0 1 0 0 0,1-1 0 0 0,-1 1 1 0 0,1-1-1 0 0,-1 1 0 0 0,1-1 0 0 0,-1 1 0 0 0,1-1 1 0 0,-1 1-1 0 0,1-1 0 0 0,0 1 0 0 0,-1-1 0 0 0,1 1 1 0 0,-1 0-1 0 0,1 0 0 0 0,0-1 0 0 0,-1 1 0 0 0,1 0 1 0 0,0 0-1 0 0,0 0 0 0 0,-1-1 0 0 0,2 1 1 0 0,9 0-376 0 0,-1-1 0 0 0,1 1 0 0 0,15 3 0 0 0,-11-2 1773 0 0,259-7 1520 0 0,-94-18-3931 0 0,-166 25-4288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4:36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0 884 0 0,'-2'1'420'0'0,"1"-1"0"0"0,0 1 0 0 0,0-1-1 0 0,-1 1 1 0 0,1 0 0 0 0,0-1 0 0 0,0 1 0 0 0,0 0 0 0 0,0 0-1 0 0,-1 0 1 0 0,1 0 0 0 0,1 0 0 0 0,-1 0 0 0 0,0 0 0 0 0,0 0-1 0 0,-1 2 1 0 0,2-2-129 0 0,0-1-1 0 0,0 1 1 0 0,0 0-1 0 0,0-1 0 0 0,0 1 1 0 0,0-1-1 0 0,0 1 1 0 0,1-1-1 0 0,-1 1 1 0 0,0-1-1 0 0,0 1 0 0 0,0-1 1 0 0,1 1-1 0 0,-1-1 1 0 0,0 1-1 0 0,0-1 1 0 0,1 1-1 0 0,-1-1 1 0 0,0 1-1 0 0,1-1 0 0 0,-1 0 1 0 0,1 1-1 0 0,-1-1 1 0 0,1 1-1 0 0,-1-1 1 0 0,1 1-1 0 0,21 8 5895 0 0,0-4-4105 0 0,49-9 118 0 0,-70 4-2913 0 0,5 0-487 0 0,1-1-914 0 0,6-2-6492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1 193 560 0 0,'0'0'6985'0'0,"3"-2"-5591"0"0,39-25 3363 0 0,-31 21-3758 0 0,0-1-1 0 0,-1 1 1 0 0,0-2 0 0 0,16-14 0 0 0,-18 14-638 0 0,-1 0-1 0 0,0-1 1 0 0,0 0 0 0 0,-1 0 0 0 0,0 0 0 0 0,-1-1 0 0 0,0 0 0 0 0,0 0 0 0 0,-1 0 0 0 0,3-13 995 0 0,-8 25-1326 0 0,0-1 1 0 0,0 1-1 0 0,0 0 1 0 0,0-1-1 0 0,0 1 1 0 0,1 0-1 0 0,-1 0 1 0 0,0 0-1 0 0,1 0 1 0 0,0 0-1 0 0,-1-1 1 0 0,1 1-1 0 0,0 0 1 0 0,0 0-1 0 0,1 3 1 0 0,4 37 178 0 0,-2-23-91 0 0,0 0-31 0 0,1-1-1 0 0,1 1 0 0 0,1-1 0 0 0,15 34 1 0 0,2 5-143 0 0,-23-55 17 0 0,1 0 1 0 0,-1 0 0 0 0,1 0-1 0 0,-1 0 1 0 0,0 0 0 0 0,0 0-1 0 0,0 0 1 0 0,0 0 0 0 0,0 0-1 0 0,0 0 1 0 0,0 0 0 0 0,-1 0-1 0 0,1 0 1 0 0,-1 0-1 0 0,0 0 1 0 0,1 0 0 0 0,-1-1-1 0 0,0 1 1 0 0,0 0 0 0 0,0 0-1 0 0,0-1 1 0 0,-1 1 0 0 0,1 0-1 0 0,0-1 1 0 0,-1 1 0 0 0,1-1-1 0 0,-1 0 1 0 0,1 1 0 0 0,-1-1-1 0 0,0 0 1 0 0,1 0 0 0 0,-3 1-1 0 0,-6 3-174 0 0,-1 0 1 0 0,1-1-1 0 0,-1 0 0 0 0,-15 4 0 0 0,15-5 100 0 0,-49 16 1186 0 0,88-19-89 0 0,24-6-356 0 0,-51 6-1286 0 0,-1 4-1754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4:37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94 163 444 0 0,'0'0'7797'0'0,"-2"4"-6139"0"0,-11 27 3428 0 0,-19 64 1 0 0,8-20 1468 0 0,24-75-6068 0 0,-6-9 1941 0 0,-2-13-2274 0 0,6 16-42 0 0,1 0 7 0 0,-1 0-1 0 0,1 0 0 0 0,0 0 1 0 0,0 0-1 0 0,1 0 1 0 0,-1 0-1 0 0,1 0 1 0 0,2-11-1 0 0,-2 17 20 0 0,26 10 471 0 0,32 20-95 0 0,79 28 1 0 0,-116-50-662 0 0,0-2 1 0 0,0 0-1 0 0,0-2 1 0 0,1 0 0 0 0,0-1-1 0 0,0-1 1 0 0,38-2-1 0 0,-56-1 125 0 0,-1 1 1 0 0,0-1-1 0 0,0 1 0 0 0,1-1 0 0 0,-1 0 0 0 0,0 0 1 0 0,0 0-1 0 0,0-1 0 0 0,0 1 0 0 0,0-1 0 0 0,-1 0 0 0 0,1 0 1 0 0,0 0-1 0 0,-1 0 0 0 0,1 0 0 0 0,-1 0 0 0 0,4-5 1 0 0,-3 2 31 0 0,0 0 0 0 0,0-1 0 0 0,0 1 1 0 0,-1 0-1 0 0,0-1 0 0 0,0 0 0 0 0,0 1 1 0 0,-1-1-1 0 0,1-7 0 0 0,0-5 181 0 0,-1 1 0 0 0,-1-1 1 0 0,0 1-1 0 0,-2 0 0 0 0,-6-32 0 0 0,-10-13 236 0 0,11 45-433 0 0,2 0 0 0 0,0 0 0 0 0,-4-32 0 0 0,9 48-94 0 0,0 1 1 0 0,0 0 0 0 0,0 0-1 0 0,0 0 1 0 0,0-1 0 0 0,0 1-1 0 0,0 0 1 0 0,0 0-1 0 0,0 0 1 0 0,0 0 0 0 0,0-1-1 0 0,0 1 1 0 0,0 0 0 0 0,0 0-1 0 0,0 0 1 0 0,0-1 0 0 0,0 1-1 0 0,0 0 1 0 0,0 0 0 0 0,1 0-1 0 0,-1 0 1 0 0,0-1-1 0 0,0 1 1 0 0,0 0 0 0 0,0 0-1 0 0,0 0 1 0 0,0 0 0 0 0,1 0-1 0 0,-1-1 1 0 0,0 1 0 0 0,0 0-1 0 0,0 0 1 0 0,0 0-1 0 0,0 0 1 0 0,1 0 0 0 0,-1 0-1 0 0,0 0 1 0 0,0 0 0 0 0,0 0-1 0 0,1 0 1 0 0,-1 0 0 0 0,0 0-1 0 0,0 0 1 0 0,0 0 0 0 0,1 0-1 0 0,-1 0 1 0 0,0 0-1 0 0,0 0 1 0 0,0 0 0 0 0,0 0-1 0 0,1 0 1 0 0,12 5-5007 0 0,-6-1 1797 0 0,4-1 26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4:39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28 368 0 0,'8'0'10378'0'0,"6"1"-4503"0"0,3 0-3233 0 0,65 1-750 0 0,216-5 2819 0 0,-171 4-3829 0 0,480-16 2518 0 0,-483 8-2322 0 0,-77 2-889 0 0,-46 5-173 0 0,9-3 297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4:41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38 324 0 0,'0'0'707'0'0,"5"-8"1034"0"0,3-8 9026 0 0,-8 15-10620 0 0,0 0 1 0 0,0 1 0 0 0,0-1 0 0 0,0 1 0 0 0,-1-1 0 0 0,1 1 0 0 0,0-1 0 0 0,0 0 0 0 0,-1 1 0 0 0,1-1-1 0 0,0 1 1 0 0,-1-1 0 0 0,1 1 0 0 0,0-1 0 0 0,-1 1 0 0 0,1-1 0 0 0,-1 1 0 0 0,1 0 0 0 0,-1-1 0 0 0,1 1-1 0 0,-1 0 1 0 0,1-1 0 0 0,-1 1 0 0 0,0 0 0 0 0,1 0 0 0 0,-1-1 0 0 0,1 1 0 0 0,-1 0 0 0 0,1 0 0 0 0,-1 0 0 0 0,-1 0-1 0 0,1 0-5 0 0,-1 1-1 0 0,1-1 0 0 0,-1 1 0 0 0,1-1 0 0 0,0 1 0 0 0,-1 0 0 0 0,1-1 1 0 0,0 1-1 0 0,0 0 0 0 0,-1 0 0 0 0,1 0 0 0 0,-2 2 0 0 0,-1 1 7 0 0,0 1 0 0 0,0 0 0 0 0,0 0 0 0 0,0 1-1 0 0,-3 7 1 0 0,5-10-84 0 0,1 1-1 0 0,0 0 1 0 0,0 0 0 0 0,0 0-1 0 0,0 0 1 0 0,1 0 0 0 0,-1 0-1 0 0,1 0 1 0 0,0 0-1 0 0,0 0 1 0 0,1 0 0 0 0,-1 0-1 0 0,1 0 1 0 0,0 0-1 0 0,0 0 1 0 0,0-1 0 0 0,0 1-1 0 0,3 4 1 0 0,-3-6-28 0 0,1 1 0 0 0,-1-1 0 0 0,1 0 0 0 0,-1 0 0 0 0,1 0 1 0 0,0 0-1 0 0,0 0 0 0 0,0 0 0 0 0,0 0 0 0 0,0-1 0 0 0,0 1 0 0 0,1-1 0 0 0,-1 1 0 0 0,0-1 0 0 0,1 0 1 0 0,-1 0-1 0 0,1 0 0 0 0,0-1 0 0 0,-1 1 0 0 0,1 0 0 0 0,-1-1 0 0 0,1 0 0 0 0,0 1 0 0 0,0-1 0 0 0,-1 0 1 0 0,1 0-1 0 0,2-1 0 0 0,3 0 39 0 0,-1-1 1 0 0,0 1-1 0 0,0-1 1 0 0,1-1-1 0 0,-2 1 1 0 0,12-7-1 0 0,-16 8-16 0 0,0 0 1 0 0,0 0-1 0 0,1-1 1 0 0,-1 1-1 0 0,0-1 1 0 0,-1 1-1 0 0,1-1 1 0 0,0 0-1 0 0,0 0 1 0 0,-1 0-1 0 0,1 0 1 0 0,-1 0-1 0 0,0 0 1 0 0,1 0-1 0 0,-1 0 1 0 0,0-1-1 0 0,0 1 1 0 0,0 0-1 0 0,-1-1 1 0 0,1 1-1 0 0,-1-1 0 0 0,1-3 1 0 0,-1 4-8 0 0,-1-1 0 0 0,0 1 0 0 0,1 0 0 0 0,-1 0-1 0 0,0 0 1 0 0,0 0 0 0 0,0 0 0 0 0,-1 0 0 0 0,1 0 0 0 0,0 0 0 0 0,-1 0 0 0 0,1 0 0 0 0,-1 1-1 0 0,0-1 1 0 0,1 0 0 0 0,-1 1 0 0 0,0 0 0 0 0,0-1 0 0 0,-4-1 0 0 0,0 0 44 0 0,0-1 1 0 0,-1 1-1 0 0,1 0 1 0 0,-1 1-1 0 0,-8-2 1 0 0,12 3-66 0 0,0 1 0 0 0,0-1 0 0 0,0 1-1 0 0,0 0 1 0 0,1 0 0 0 0,-1 0 0 0 0,0 1 0 0 0,0-1 0 0 0,0 1 0 0 0,0-1 0 0 0,0 1 0 0 0,0 0 0 0 0,1 0-1 0 0,-1 0 1 0 0,0 1 0 0 0,1-1 0 0 0,-1 1 0 0 0,-4 3 0 0 0,6-4-23 0 0,0 0 1 0 0,0 0-1 0 0,0 0 0 0 0,0 0 1 0 0,1 1-1 0 0,-1-1 1 0 0,0 0-1 0 0,1 1 0 0 0,-1-1 1 0 0,0 1-1 0 0,1-1 0 0 0,0 1 1 0 0,-1-1-1 0 0,1 1 0 0 0,0-1 1 0 0,0 1-1 0 0,0-1 1 0 0,0 1-1 0 0,0-1 0 0 0,0 1 1 0 0,0-1-1 0 0,0 1 0 0 0,1 0 1 0 0,-1-1-1 0 0,0 0 0 0 0,1 1 1 0 0,0-1-1 0 0,-1 1 1 0 0,1-1-1 0 0,0 0 0 0 0,0 1 1 0 0,-1-1-1 0 0,1 0 0 0 0,0 0 1 0 0,0 1-1 0 0,3 1 1 0 0,0 0-2 0 0,0 1 1 0 0,0-1 0 0 0,0 1 0 0 0,1-1 0 0 0,-1-1 0 0 0,1 1 0 0 0,0 0 0 0 0,0-1 0 0 0,0 0-1 0 0,0-1 1 0 0,0 1 0 0 0,1-1 0 0 0,-1 0 0 0 0,0 0 0 0 0,1 0 0 0 0,9-1 0 0 0,-11 0-6 0 0,0 0 1 0 0,-1 0-1 0 0,1 0 1 0 0,0-1-1 0 0,0 1 0 0 0,0-1 1 0 0,-1 0-1 0 0,1 0 1 0 0,0-1-1 0 0,-1 1 1 0 0,1-1-1 0 0,-1 0 1 0 0,0 1-1 0 0,1-2 1 0 0,-1 1-1 0 0,0 0 1 0 0,0-1-1 0 0,0 1 1 0 0,-1-1-1 0 0,1 0 1 0 0,0 0-1 0 0,-1 0 1 0 0,0 0-1 0 0,3-6 1 0 0,-4 9 5 0 0,-1-1 0 0 0,1 0 0 0 0,-1 0 0 0 0,0 0 0 0 0,1 0 0 0 0,-1 0 0 0 0,0 0 0 0 0,1-1 0 0 0,-1 1 0 0 0,0 0 0 0 0,0 0 0 0 0,0 0 0 0 0,0 0 0 0 0,0 0 0 0 0,0 0 1 0 0,-1 0-1 0 0,1 0 0 0 0,0 0 0 0 0,0 0 0 0 0,-1 0 0 0 0,1 0 0 0 0,-1 0 0 0 0,1 0 0 0 0,-1 0 0 0 0,1 0 0 0 0,-1 0 0 0 0,0-1 0 0 0,-1 1 2 0 0,0-1 0 0 0,0 1 0 0 0,1 0-1 0 0,-1 0 1 0 0,-1 0 0 0 0,1 0 0 0 0,0 0 0 0 0,0 0-1 0 0,0 0 1 0 0,0 1 0 0 0,-1-1 0 0 0,-2 0-1 0 0,-2 0 7 0 0,0 1 0 0 0,0-1 0 0 0,-1 1 0 0 0,1 0 0 0 0,0 1 0 0 0,0 0 0 0 0,-11 3 0 0 0,16-4-19 0 0,-41 18 76 0 0,41-17-86 0 0,-1 0 1 0 0,1 0 0 0 0,0 1-1 0 0,0-1 1 0 0,0 1 0 0 0,0-1-1 0 0,0 1 1 0 0,0 0 0 0 0,0 0-1 0 0,1 0 1 0 0,-1 0 0 0 0,0 0-1 0 0,1 0 1 0 0,0 0 0 0 0,-2 5-1 0 0,3-7-77 0 0,-1 1-1 0 0,2 0 1 0 0,-1 0 0 0 0,0 0-1 0 0,0-1 1 0 0,0 1-1 0 0,0 0 1 0 0,0-1 0 0 0,0 1-1 0 0,1 0 1 0 0,-1 0-1 0 0,0-1 1 0 0,1 1 0 0 0,-1 0-1 0 0,1-1 1 0 0,-1 1-1 0 0,0-1 1 0 0,1 1 0 0 0,-1 0-1 0 0,1-1 1 0 0,0 1-1 0 0,-1-1 1 0 0,1 1 0 0 0,-1-1-1 0 0,1 0 1 0 0,0 1 0 0 0,-1-1-1 0 0,1 0 1 0 0,0 1-1 0 0,-1-1 1 0 0,1 0 0 0 0,0 0-1 0 0,0 1 1 0 0,0-1-1 0 0,30 6-7020 0 0,-28-5 6063 0 0,14 1-1839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4:4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66 268 0 0,'-10'-35'11096'0'0,"-8"8"-1847"0"0,17 26-9069 0 0,-1 1 1 0 0,0-1-1 0 0,0 1 1 0 0,0-1 0 0 0,0 1-1 0 0,0 0 1 0 0,0 0 0 0 0,0 0-1 0 0,0 0 1 0 0,0 0 0 0 0,0 0-1 0 0,0 0 1 0 0,0 1 0 0 0,0-1-1 0 0,0 1 1 0 0,0 0-1 0 0,0-1 1 0 0,0 1 0 0 0,0 0-1 0 0,1 0 1 0 0,-1 0 0 0 0,0 0-1 0 0,1 1 1 0 0,-1-1 0 0 0,1 0-1 0 0,-1 1 1 0 0,1-1 0 0 0,-1 1-1 0 0,1-1 1 0 0,0 1-1 0 0,0-1 1 0 0,0 1 0 0 0,-2 3-1 0 0,2-3-127 0 0,0 0-1 0 0,0 0 0 0 0,0 1 1 0 0,0-1-1 0 0,0 0 0 0 0,1 0 1 0 0,-1 0-1 0 0,1 1 1 0 0,-1-1-1 0 0,1 0 0 0 0,0 0 1 0 0,0 1-1 0 0,0-1 0 0 0,0 0 1 0 0,0 1-1 0 0,1-1 0 0 0,-1 0 1 0 0,1 0-1 0 0,-1 1 0 0 0,1-1 1 0 0,0 0-1 0 0,0 0 0 0 0,0 0 1 0 0,0 0-1 0 0,0 0 1 0 0,1 0-1 0 0,-1 0 0 0 0,3 3 1 0 0,-1-3-39 0 0,-1 0 0 0 0,1 0 0 0 0,-1-1 0 0 0,1 1 0 0 0,0 0 0 0 0,0-1 0 0 0,0 0 0 0 0,0 0 0 0 0,0 0 0 0 0,0 0 0 0 0,0 0 0 0 0,0 0 0 0 0,0-1 0 0 0,1 0 0 0 0,-1 1 0 0 0,0-1 0 0 0,0-1 0 0 0,0 1 0 0 0,1 0 0 0 0,-1-1 0 0 0,0 1 0 0 0,0-1 0 0 0,0 0 0 0 0,0 0 0 0 0,0 0 0 0 0,0-1 0 0 0,0 1 0 0 0,0-1 0 0 0,-1 1 1 0 0,1-1-1 0 0,0 0 0 0 0,-1 0 0 0 0,0 0 0 0 0,1 0 0 0 0,-1-1 0 0 0,0 1 0 0 0,0-1 0 0 0,0 1 0 0 0,0-1 0 0 0,-1 0 0 0 0,1 0 0 0 0,-1 0 0 0 0,0 1 0 0 0,0-1 0 0 0,1-4 0 0 0,-1 5-10 0 0,-1 1-1 0 0,0-1 1 0 0,0 1-1 0 0,0-1 1 0 0,0 1 0 0 0,-1-1-1 0 0,1 1 1 0 0,0 0-1 0 0,-1-1 1 0 0,1 1 0 0 0,-1-1-1 0 0,1 1 1 0 0,-1 0-1 0 0,1-1 1 0 0,-1 1-1 0 0,0 0 1 0 0,0 0 0 0 0,0 0-1 0 0,0-1 1 0 0,0 1-1 0 0,0 0 1 0 0,0 0 0 0 0,0 0-1 0 0,0 0 1 0 0,0 1-1 0 0,-1-1 1 0 0,1 0 0 0 0,0 0-1 0 0,-1 1 1 0 0,1-1-1 0 0,-3 0 1 0 0,1 0-1 0 0,0 0 1 0 0,-1 0-1 0 0,1 0 1 0 0,-1 0-1 0 0,1 0 1 0 0,-1 1-1 0 0,0 0 1 0 0,1-1-1 0 0,-1 1 1 0 0,1 1-1 0 0,-7 0 1 0 0,4 1 15 0 0,0 0 0 0 0,0 0 0 0 0,1 0 0 0 0,-1 1 1 0 0,1 0-1 0 0,0 0 0 0 0,-7 6 0 0 0,11-8-6 0 0,0-1-1 0 0,0 1 1 0 0,0 0-1 0 0,1-1 1 0 0,-1 1-1 0 0,0 0 1 0 0,1 0-1 0 0,-1 0 1 0 0,0 0-1 0 0,1 0 1 0 0,-1 0-1 0 0,1 0 1 0 0,0 0-1 0 0,-1 0 1 0 0,1 0-1 0 0,0 0 1 0 0,-1 0-1 0 0,1 0 1 0 0,0 0 0 0 0,0 0-1 0 0,0 0 1 0 0,0 0-1 0 0,0 0 1 0 0,0 1-1 0 0,0-1 1 0 0,1 0-1 0 0,-1 0 1 0 0,0 0-1 0 0,0 0 1 0 0,1 0-1 0 0,-1 0 1 0 0,1 0-1 0 0,-1 0 1 0 0,1 0-1 0 0,-1 0 1 0 0,1-1-1 0 0,0 1 1 0 0,-1 0-1 0 0,1 0 1 0 0,0 0-1 0 0,0-1 1 0 0,0 1-1 0 0,-1 0 1 0 0,1-1-1 0 0,0 1 1 0 0,0-1-1 0 0,0 1 1 0 0,2 0-1 0 0,0 1 14 0 0,1-1 0 0 0,-1 1 0 0 0,1-1-1 0 0,-1 0 1 0 0,1 0 0 0 0,0 0-1 0 0,0 0 1 0 0,-1-1 0 0 0,1 0-1 0 0,0 1 1 0 0,0-1 0 0 0,0-1 0 0 0,-1 1-1 0 0,6-1 1 0 0,-8 1-22 0 0,1-1 0 0 0,-1 1 0 0 0,1 0-1 0 0,0 0 1 0 0,-1-1 0 0 0,1 1 0 0 0,-1-1 0 0 0,1 0 0 0 0,-1 1-1 0 0,1-1 1 0 0,-1 0 0 0 0,0 0 0 0 0,1 0 0 0 0,-1 0 0 0 0,0 0 0 0 0,0 0-1 0 0,0 0 1 0 0,1 0 0 0 0,-1-1 0 0 0,0 1 0 0 0,-1 0 0 0 0,1-1 0 0 0,0 1-1 0 0,0 0 1 0 0,-1-1 0 0 0,1 1 0 0 0,0-1 0 0 0,-1 1 0 0 0,0-1-1 0 0,1 0 1 0 0,-1 1 0 0 0,0-1 0 0 0,0 1 0 0 0,0-1 0 0 0,0 0 0 0 0,0-2-1 0 0,0 3 3 0 0,-1 0 0 0 0,0-1 0 0 0,1 1 0 0 0,-1 0 0 0 0,0 0 0 0 0,0 0 0 0 0,1 0 0 0 0,-1 0 0 0 0,0 0 0 0 0,0 0 0 0 0,0 0-1 0 0,0 0 1 0 0,0 0 0 0 0,-1 1 0 0 0,1-1 0 0 0,0 0 0 0 0,0 1 0 0 0,0-1 0 0 0,-1 1 0 0 0,1-1 0 0 0,0 1 0 0 0,-1-1 0 0 0,1 1-1 0 0,-2 0 1 0 0,-1-1-139 0 0,-1 0-1 0 0,1 1 0 0 0,0-1 1 0 0,-1 1-1 0 0,1 0 1 0 0,-6 1-1 0 0,8 0-473 0 0,-4 1-391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4:49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0 126 524 0 0,'1'-1'207'0'0,"0"1"0"0"0,1-1 0 0 0,-1 1 1 0 0,0 0-1 0 0,0 0 0 0 0,0-1 0 0 0,0 1 0 0 0,1 0 0 0 0,-1 0 0 0 0,0 0 1 0 0,0 0-1 0 0,0 1 0 0 0,1-1 0 0 0,-1 0 0 0 0,0 0 0 0 0,0 1 0 0 0,0-1 1 0 0,0 0-1 0 0,0 1 0 0 0,0-1 0 0 0,0 1 0 0 0,0 0 0 0 0,0-1 0 0 0,0 1 1 0 0,0 0-1 0 0,0 0 0 0 0,0-1 0 0 0,0 1 0 0 0,0 0 0 0 0,-1 0 0 0 0,1 0 1 0 0,1 2-1 0 0,29 36 1808 0 0,-27-33-1518 0 0,35 50 2488 0 0,32 66 1 0 0,-44-74-1669 0 0,-7-10-191 0 0,-16-27-816 0 0,1 0 0 0 0,1 0 0 0 0,0-1-1 0 0,0 0 1 0 0,1 0 0 0 0,1-1-1 0 0,-1 0 1 0 0,11 10 0 0 0,-17-19-260 0 0,0 1 0 0 0,-1-1 0 0 0,1 1 0 0 0,0-1 0 0 0,0 1 0 0 0,0-1 0 0 0,0 1 0 0 0,0-1 0 0 0,0 0-1 0 0,0 0 1 0 0,0 1 0 0 0,0-1 0 0 0,0 0 0 0 0,0 0 0 0 0,0 0 0 0 0,0 0 0 0 0,0 0 0 0 0,0 0 0 0 0,0 0 0 0 0,0-1 0 0 0,0 1 0 0 0,0 0 0 0 0,-1 0 0 0 0,1-1 0 0 0,0 1 0 0 0,0-1 0 0 0,0 1 0 0 0,0-1 0 0 0,0 1-1 0 0,0-1 1 0 0,-1 1 0 0 0,1-1 0 0 0,0 0 0 0 0,0 0 0 0 0,-1 1 0 0 0,1-1 0 0 0,-1 0 0 0 0,1 0 0 0 0,-1 0 0 0 0,2-1 0 0 0,2-5 263 0 0,0-1 0 0 0,0 0 0 0 0,5-16 0 0 0,-4 11-39 0 0,23-67 1482 0 0,23-111 0 0 0,-8 24-203 0 0,-35 151-1562 0 0,-1 0-1213 0 0,-5 8-2956 0 0,20 26-4346 0 0,-14-11 5817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4:4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1 444 0 0,'0'0'4079'0'0,"-3"1"-3025"0"0,-17 9 671 0 0,0 0 0 0 0,1 1 0 0 0,1 2 0 0 0,-28 23 0 0 0,-13 8 353 0 0,26-21-1153 0 0,-7 4 41 0 0,13-10-6256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4:50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8 264 0 0,'0'-7'10447'0'0,"1"7"-10278"0"0,13 8 5067 0 0,32 30-2861 0 0,-22-18-754 0 0,15 11-245 0 0,76 55 1995 0 0,-96-73-2807 0 0,1-2-1 0 0,-1 0 1 0 0,2-1-1 0 0,26 9 1 0 0,-10-14 281 0 0,-21-5-3533 0 0,1-1-6762 0 0,-10 1 6639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4:5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31 664 0 0,'-11'-2'16486'0'0,"22"4"-15173"0"0,1 0 0 0 0,-1 0 1 0 0,23-1-1 0 0,79-11 1240 0 0,-63 4-1537 0 0,7-4 156 0 0,-3 1-2235 0 0,-20 8-5764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4:54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0 328 0 0,'-7'3'6272'0'0,"7"-2"-6063"0"0,-1-1 0 0 0,1 0 0 0 0,0 0 0 0 0,0 1 0 0 0,0-1 0 0 0,0 0 0 0 0,0 0 0 0 0,0 1 0 0 0,0-1 0 0 0,0 0 0 0 0,0 0 0 0 0,0 1 0 0 0,0-1 0 0 0,0 0 0 0 0,0 1 1 0 0,0-1-1 0 0,0 0 0 0 0,16 7 3274 0 0,25-1-810 0 0,12-5 451 0 0,60-5 0 0 0,-43-2-6032 0 0,-68 6 1950 0 0,10-2-6238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4:54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1 116 256 0 0,'10'10'8840'0'0,"25"30"-6030"0"0,10 25 281 0 0,-10-12-992 0 0,2-1 1 0 0,2-2 0 0 0,58 56-1 0 0,-91-101-1919 0 0,-3-1-63 0 0,0-1-1 0 0,0 0 1 0 0,1 0 0 0 0,-1 0 0 0 0,1 0-1 0 0,0 0 1 0 0,0-1 0 0 0,0 0-1 0 0,0 0 1 0 0,1 0 0 0 0,4 2 0 0 0,-8-5-89 0 0,0 1 1 0 0,0 0 0 0 0,0-1 0 0 0,0 1 0 0 0,0 0 0 0 0,0-1-1 0 0,0 1 1 0 0,0-1 0 0 0,0 0 0 0 0,-1 1 0 0 0,1-1-1 0 0,0 0 1 0 0,0 1 0 0 0,-1-1 0 0 0,1 0 0 0 0,0 0 0 0 0,-1 0-1 0 0,1 1 1 0 0,-1-1 0 0 0,1 0 0 0 0,-1 0 0 0 0,1 0-1 0 0,-1 0 1 0 0,1-2 0 0 0,7-28 399 0 0,-6 24-271 0 0,3-24 322 0 0,-1 0 0 0 0,-1-1 0 0 0,-3-61 0 0 0,-2 64-183 0 0,2 1 0 0 0,1-1 0 0 0,1 1-1 0 0,1 0 1 0 0,10-37 0 0 0,-11 56-477 0 0,2 0 1 0 0,-1 0-1 0 0,1 1 0 0 0,0-1 1 0 0,1 1-1 0 0,0 0 0 0 0,7-8 1 0 0,-12 16-4 0 0,1-1 0 0 0,-1 1 0 0 0,1 0 0 0 0,-1-1 1 0 0,1 1-1 0 0,-1 0 0 0 0,1 0 0 0 0,-1 0 1 0 0,1-1-1 0 0,-1 1 0 0 0,1 0 0 0 0,0 0 0 0 0,-1 0 1 0 0,1 0-1 0 0,-1 0 0 0 0,1 0 0 0 0,-1 0 0 0 0,1 0 1 0 0,-1 0-1 0 0,1 0 0 0 0,0 0 0 0 0,-1 1 1 0 0,1-1-1 0 0,-1 0 0 0 0,1 0 0 0 0,-1 0 0 0 0,1 1 1 0 0,-1-1-1 0 0,1 0 0 0 0,-1 1 0 0 0,0-1 0 0 0,1 0 1 0 0,-1 1-1 0 0,1 0 0 0 0,16 16-5238 0 0,-14-13 4221 0 0,8 7-1449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35 332 0 0,'0'0'779'0'0,"-12"-23"8838"0"0,8 21-8960 0 0,0 0-1 0 0,1 1 1 0 0,-1-1-1 0 0,0 1 0 0 0,0 0 1 0 0,0 0-1 0 0,-1 1 1 0 0,1-1-1 0 0,-8 1 0 0 0,4 0-176 0 0,-1 1-1 0 0,1 0 1 0 0,-1 1-1 0 0,-11 2 1 0 0,5 2-154 0 0,0-1 0 0 0,0 2 0 0 0,0 0-1 0 0,-21 13 1 0 0,30-15-182 0 0,-1 0-1 0 0,0 0 0 0 0,1 0 1 0 0,0 1-1 0 0,0 0 0 0 0,1 0 0 0 0,-1 1 1 0 0,2-1-1 0 0,-1 1 0 0 0,1 0 1 0 0,-1 0-1 0 0,2 1 0 0 0,-6 13 1 0 0,8-17-80 0 0,0 1 0 0 0,0 0 1 0 0,0 0-1 0 0,1-1 1 0 0,0 1-1 0 0,0 0 1 0 0,0 0-1 0 0,0 0 0 0 0,1 0 1 0 0,0 0-1 0 0,0-1 1 0 0,0 1-1 0 0,1 0 1 0 0,-1-1-1 0 0,1 1 0 0 0,0-1 1 0 0,0 0-1 0 0,1 1 1 0 0,-1-1-1 0 0,1 0 1 0 0,0 0-1 0 0,0-1 0 0 0,0 1 1 0 0,7 5-1 0 0,-1-2-37 0 0,-1-1-1 0 0,1 0 0 0 0,1 0 1 0 0,-1-1-1 0 0,1 0 1 0 0,0-1-1 0 0,0 0 0 0 0,0-1 1 0 0,0 0-1 0 0,1 0 1 0 0,-1-1-1 0 0,1 0 0 0 0,0-1 1 0 0,0 0-1 0 0,-1-1 1 0 0,14-1-1 0 0,-10 0-45 0 0,-1-1 0 0 0,1 0 0 0 0,-1 0 0 0 0,0-1 1 0 0,0-1-1 0 0,0 0 0 0 0,0-1 0 0 0,-1-1 0 0 0,0 0 0 0 0,0 0 0 0 0,0-1 1 0 0,16-13-1 0 0,-25 17 40 0 0,0 1 1 0 0,1-2-1 0 0,-1 1 1 0 0,0 0-1 0 0,-1-1 1 0 0,1 1-1 0 0,0-1 1 0 0,-1 0-1 0 0,0 0 1 0 0,0 0-1 0 0,0 0 1 0 0,0 0-1 0 0,-1 0 1 0 0,0 0-1 0 0,0-1 1 0 0,0 1-1 0 0,0-1 0 0 0,-1 1 1 0 0,1 0-1 0 0,-1-6 1 0 0,-1 4 30 0 0,0 1 0 0 0,0-1-1 0 0,-1 0 1 0 0,0 0 0 0 0,0 1 0 0 0,0 0 0 0 0,-1-1 0 0 0,0 1-1 0 0,0 0 1 0 0,0 0 0 0 0,0 0 0 0 0,-1 1 0 0 0,0-1 0 0 0,-7-6-1 0 0,1 2-10 0 0,0 0 0 0 0,-1 1-1 0 0,0 0 1 0 0,0 1 0 0 0,-1 0-1 0 0,0 1 1 0 0,0 1 0 0 0,-20-7-1 0 0,23 9-351 0 0,-1 1-1 0 0,0 0 1 0 0,0 0-1 0 0,0 1 1 0 0,-10 0-1 0 0,13 2-416 0 0,-1-1 0 0 0,1 1 0 0 0,-1 0 0 0 0,1 1 1 0 0,0-1-1 0 0,0 1 0 0 0,-9 5 0 0 0,2 1-4818 0 0,9-5 3231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3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1 428 0 0,'0'1'9200'0'0,"3"7"-3974"0"0,19 69-227 0 0,-16-39-4438 0 0,13 49 0 0 0,-14-77-1813 0 0,-1-4-1074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4:5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186 134 8 0 0,'0'0'31'0'0,"3"-18"1346"0"0,0 6 3444 0 0,-2 11-4269 0 0,0-1 0 0 0,-1 1 0 0 0,1-1 0 0 0,0 0 0 0 0,-1 1 0 0 0,1-1 0 0 0,-1 0 0 0 0,0 1 0 0 0,0-1 0 0 0,1 0 0 0 0,-1 0 0 0 0,0 1 0 0 0,0-1 0 0 0,-1 0 1 0 0,1 0-1 0 0,0 1 0 0 0,0-1 0 0 0,-1 0 0 0 0,1 1 0 0 0,-1-1 0 0 0,0 0 0 0 0,-1-2 0 0 0,0 2-216 0 0,1 1 0 0 0,-1-1 0 0 0,0 0 0 0 0,0 1 0 0 0,1 0 0 0 0,-1-1 0 0 0,0 1 0 0 0,-1 0-1 0 0,1 0 1 0 0,0 0 0 0 0,0 0 0 0 0,0 0 0 0 0,-1 1 0 0 0,-3-2 0 0 0,-2 1-130 0 0,0 0 0 0 0,1 1 0 0 0,-1 0 0 0 0,0 0 0 0 0,1 1 0 0 0,-1-1 0 0 0,0 2 0 0 0,1-1 0 0 0,-14 5 0 0 0,17-4-149 0 0,0 0 0 0 0,-1 0 0 0 0,1 0 0 0 0,0 0-1 0 0,0 1 1 0 0,0 0 0 0 0,1 0 0 0 0,-1 0 0 0 0,1 0 0 0 0,-1 0 0 0 0,1 1 0 0 0,0 0 0 0 0,0-1 0 0 0,1 1-1 0 0,-1 0 1 0 0,1 0 0 0 0,-3 7 0 0 0,4-7-36 0 0,0-1 0 0 0,1 0 0 0 0,-1 1 0 0 0,1-1 0 0 0,0 1 0 0 0,0-1-1 0 0,0 1 1 0 0,0-1 0 0 0,0 1 0 0 0,1-1 0 0 0,0 1 0 0 0,0-1 0 0 0,0 0 0 0 0,0 1 0 0 0,0-1 0 0 0,1 0 0 0 0,-1 0-1 0 0,1 0 1 0 0,0 0 0 0 0,0 0 0 0 0,0 0 0 0 0,0 0 0 0 0,0-1 0 0 0,3 3 0 0 0,3 2 1 0 0,0 0 0 0 0,0 0 1 0 0,0-1-1 0 0,1 0 0 0 0,-1-1 1 0 0,1 0-1 0 0,1 0 0 0 0,-1-1 1 0 0,1 0-1 0 0,-1-1 0 0 0,1 0 1 0 0,0 0-1 0 0,1-1 0 0 0,12 1 1 0 0,-18-2 14 0 0,1-1 0 0 0,-1 0 0 0 0,1 0 1 0 0,0-1-1 0 0,-1 0 0 0 0,1 0 0 0 0,-1 0 1 0 0,0 0-1 0 0,1-1 0 0 0,-1 0 0 0 0,0 0 0 0 0,0 0 1 0 0,0-1-1 0 0,0 0 0 0 0,0 0 0 0 0,-1 0 1 0 0,1 0-1 0 0,-1-1 0 0 0,0 0 0 0 0,0 0 1 0 0,0 0-1 0 0,0 0 0 0 0,-1-1 0 0 0,0 1 1 0 0,0-1-1 0 0,0 0 0 0 0,4-9 0 0 0,-6 10 5 0 0,1 1 1 0 0,-1 0-1 0 0,0-1 0 0 0,-1 1 0 0 0,1-1 0 0 0,0 1 0 0 0,-1-1 0 0 0,0 1 0 0 0,0-1 0 0 0,0 0 1 0 0,0 1-1 0 0,0-1 0 0 0,-1 1 0 0 0,0-1 0 0 0,0 1 0 0 0,0-1 0 0 0,-2-5 0 0 0,0 4-40 0 0,0-1 0 0 0,-1 1 0 0 0,1-1 0 0 0,-1 1 0 0 0,0 0 0 0 0,-1 0 0 0 0,1 1 0 0 0,-1-1-1 0 0,-7-4 1 0 0,0 1-479 0 0,0 0 0 0 0,-1 0 0 0 0,-1 1 0 0 0,1 1 0 0 0,-1 0 0 0 0,0 1 0 0 0,-26-6 0 0 0,19 8-1598 0 0,1 3-5352 0 0,13 1 4612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5:22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0 364 0 0,'-8'3'12014'0'0,"21"2"-8521"0"0,19 2-2434 0 0,445 12 4720 0 0,-443-21-5207 0 0,-33 2-510 0 0,26-2-323 0 0,-16 0-2655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5:23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0 576 0 0,'-17'2'12570'0'0,"24"2"-12087"0"0,0 0 1 0 0,0 0-1 0 0,1-1 1 0 0,0 0-1 0 0,0 0 1 0 0,0 0-1 0 0,0-1 1 0 0,0-1-1 0 0,0 1 1 0 0,13-1-1 0 0,-10 0-157 0 0,-1 0 0 0 0,1 1-1 0 0,-1 1 1 0 0,0-1 0 0 0,1 1 0 0 0,14 8 0 0 0,-23-10-297 0 0,-1 0 1 0 0,0 0-1 0 0,0 0 1 0 0,0 0 0 0 0,0 1-1 0 0,0-1 1 0 0,0 0 0 0 0,0 1-1 0 0,0-1 1 0 0,0 1 0 0 0,-1-1-1 0 0,1 1 1 0 0,-1-1 0 0 0,1 1-1 0 0,-1-1 1 0 0,1 1-1 0 0,-1 0 1 0 0,0-1 0 0 0,0 1-1 0 0,0-1 1 0 0,0 1 0 0 0,0 0-1 0 0,0-1 1 0 0,0 1 0 0 0,-1 0-1 0 0,1-1 1 0 0,-1 1-1 0 0,1-1 1 0 0,-1 1 0 0 0,1-1-1 0 0,-2 2 1 0 0,-3 9 0 0 0,0-1-1 0 0,-12 21 1 0 0,14-28 7 0 0,-28 52 80 0 0,19-32 311 0 0,-1 0 0 0 0,-1-1 1 0 0,-23 27-1 0 0,36-49-215 0 0,-1-4-5 0 0,0 0 0 0 0,0 0 1 0 0,0 0-1 0 0,0 0 0 0 0,0 0 0 0 0,0 0 0 0 0,1-1 0 0 0,0 1 0 0 0,-1-1 0 0 0,1 1 0 0 0,-1-6 1 0 0,-6-16 309 0 0,-14-16 212 0 0,12 25-302 0 0,2-1 1 0 0,-1 0-1 0 0,2 0 0 0 0,-8-28 0 0 0,15 43-493 0 0,-1 1-1 0 0,1 0 0 0 0,0 0 0 0 0,-1-1 1 0 0,1 1-1 0 0,0 0 0 0 0,0 0 0 0 0,0-1 1 0 0,0 1-1 0 0,0 0 0 0 0,0-1 0 0 0,1 1 1 0 0,-1 0-1 0 0,1-2 0 0 0,0 2-444 0 0,-1 1 0 0 0,1 0 0 0 0,-1-1 1 0 0,1 1-1 0 0,0 0 0 0 0,0 0 0 0 0,-1 0 0 0 0,1-1 0 0 0,0 1 0 0 0,-1 0 0 0 0,1 0 0 0 0,0 0 1 0 0,0 0-1 0 0,-1 0 0 0 0,1 0 0 0 0,0 1 0 0 0,-1-1 0 0 0,1 0 0 0 0,0 0 0 0 0,0 0 0 0 0,-1 1 0 0 0,2 0 1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5:2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97 404 0 0,'7'-10'12388'0'0,"8"28"-8669"0"0,10 34-2059 0 0,-22-44-1182 0 0,8 22 566 0 0,-11-29-954 0 0,1 0 0 0 0,-1 0 0 0 0,1 0 1 0 0,-1 0-1 0 0,1 0 0 0 0,-1 0 0 0 0,1 0 1 0 0,0 0-1 0 0,-1 0 0 0 0,1-1 0 0 0,0 1 1 0 0,0 0-1 0 0,0 0 0 0 0,0-1 0 0 0,-1 1 0 0 0,1-1 1 0 0,0 1-1 0 0,0 0 0 0 0,0-1 0 0 0,0 0 1 0 0,0 1-1 0 0,2-1 0 0 0,-2 0-61 0 0,-1 0-1 0 0,1 0 1 0 0,-1 0 0 0 0,1-1-1 0 0,-1 1 1 0 0,1 0 0 0 0,-1-1-1 0 0,1 1 1 0 0,-1 0 0 0 0,1-1-1 0 0,-1 1 1 0 0,0-1 0 0 0,1 1-1 0 0,-1 0 1 0 0,1-1 0 0 0,-1 1-1 0 0,0-1 1 0 0,0 1 0 0 0,1-1-1 0 0,-1 0 1 0 0,0 1 0 0 0,0-1-1 0 0,0 1 1 0 0,1-1 0 0 0,-1 1-1 0 0,0-1 1 0 0,0 0 0 0 0,0 1-1 0 0,0-1 1 0 0,0 1 0 0 0,0-1-1 0 0,0 1 1 0 0,0-1 0 0 0,0 0-1 0 0,-1 1 1 0 0,1-1 0 0 0,0 1-1 0 0,0-1 1 0 0,0 1 0 0 0,-1-2 0 0 0,-7-24 398 0 0,-51-105 1412 0 0,58 130-1813 0 0,1 0 0 0 0,0 0-1 0 0,-1 0 1 0 0,1 0-1 0 0,0 0 1 0 0,0 0 0 0 0,-1 0-1 0 0,1 0 1 0 0,0 0-1 0 0,0 0 1 0 0,0 0 0 0 0,0 0-1 0 0,0 0 1 0 0,1 0-1 0 0,-1 0 1 0 0,0 0 0 0 0,0 0-1 0 0,1 0 1 0 0,-1 0-1 0 0,0 0 1 0 0,1 0 0 0 0,-1 0-1 0 0,1 1 1 0 0,-1-1-1 0 0,1 0 1 0 0,0 0 0 0 0,-1 0-1 0 0,1 1 1 0 0,0-1-1 0 0,0 0 1 0 0,-1 1 0 0 0,1-1-1 0 0,0 1 1 0 0,0-1-1 0 0,0 1 1 0 0,0-1 0 0 0,0 1-1 0 0,0-1 1 0 0,0 1-1 0 0,-1 0 1 0 0,1 0 0 0 0,0-1-1 0 0,0 1 1 0 0,0 0 0 0 0,0 0-1 0 0,0 0 1 0 0,2 0-1 0 0,8 0 4 0 0,-1 0 0 0 0,0 0 0 0 0,19 3 0 0 0,-16-1 57 0 0,-7-2-65 0 0,-1 0-16 0 0,0 0-1 0 0,0 0 0 0 0,0 1 1 0 0,0 0-1 0 0,0 0 0 0 0,0 0 1 0 0,0 0-1 0 0,10 5 0 0 0,-16-4-6 0 0,0 0 0 0 0,0 1 0 0 0,0-1 0 0 0,0 0 0 0 0,-1 1 0 0 0,1-1 0 0 0,-1 0 0 0 0,1 0 0 0 0,-1 0 0 0 0,0-1 0 0 0,0 1 0 0 0,-2 2 0 0 0,3-3 1 0 0,-12 13-3 0 0,-1 0-11 0 0,0 0 1 0 0,-16 25-1 0 0,30-39 20 0 0,0 0-1 0 0,0 1 1 0 0,0-1-1 0 0,-1 0 1 0 0,1 0-1 0 0,0 0 1 0 0,0 1-1 0 0,0-1 1 0 0,-1 0-1 0 0,1 0 1 0 0,0 1-1 0 0,0-1 1 0 0,0 0-1 0 0,0 0 1 0 0,0 1-1 0 0,0-1 1 0 0,0 0-1 0 0,0 0 1 0 0,0 1-1 0 0,0-1 1 0 0,-1 0-1 0 0,1 1 1 0 0,1-1-1 0 0,-1 0 1 0 0,0 0-1 0 0,0 1 1 0 0,0-1-1 0 0,0 0 1 0 0,0 1-1 0 0,0-1 1 0 0,0 0-1 0 0,0 0 1 0 0,0 1-1 0 0,0-1 1 0 0,1 0-1 0 0,-1 0 1 0 0,0 1-1 0 0,0-1 0 0 0,1 0 1 0 0,13 0 82 0 0,23-12-6 0 0,-32 10-49 0 0,9-6 58 0 0,-14 7-87 0 0,0 1 0 0 0,0 0 0 0 0,-1-1 0 0 0,1 1 0 0 0,0 0 0 0 0,0 0 0 0 0,-1-1 0 0 0,1 1 0 0 0,0 0 0 0 0,-1 0 0 0 0,1-1 0 0 0,0 1 0 0 0,-1 0 0 0 0,1 0 0 0 0,0 0 0 0 0,-1 0 0 0 0,1 0 0 0 0,0-1 0 0 0,-1 1 0 0 0,1 0 0 0 0,0 0 0 0 0,-1 0 0 0 0,1 0 0 0 0,0 0 0 0 0,-1 0 0 0 0,1 0 0 0 0,-1 0 0 0 0,1 0 0 0 0,-1 1 0 0 0,-2-2 25 0 0,-4 3 157 0 0,6-2-250 0 0,1 0 0 0 0,0 0 1 0 0,0 0-1 0 0,0 0 0 0 0,0 0 0 0 0,0 0 0 0 0,0 0 0 0 0,0 0 0 0 0,-1 0 0 0 0,1 0 0 0 0,0 0 0 0 0,0 0 0 0 0,0 0 1 0 0,0 0-1 0 0,0 0 0 0 0,0 0 0 0 0,-1 0 0 0 0,1 0 0 0 0,0 0 0 0 0,0 0 0 0 0,0 0 0 0 0,0 0 0 0 0,0 0 0 0 0,0 0 1 0 0,0 0-1 0 0,-1 0 0 0 0,1 0 0 0 0,0 0 0 0 0,0 0 0 0 0,0 1 0 0 0,0-1 0 0 0,0 0 0 0 0,0 0 0 0 0,0 0 0 0 0,0 0 1 0 0,0 0-1 0 0,0 0 0 0 0,0 0 0 0 0,0 1 0 0 0,0-1 0 0 0,0 0 0 0 0,0 0 0 0 0,-1 0 0 0 0,1 0 0 0 0,0 0 0 0 0,0 0 0 0 0,0 0 1 0 0,0 1-1 0 0,0-1 0 0 0,0 0 0 0 0,0 0 0 0 0,1 0 0 0 0,-1 0 0 0 0,0 0 0 0 0,0 0 0 0 0,0 0 0 0 0,0 1 0 0 0,0-1 1 0 0,0 0-1 0 0,0 0 0 0 0,0 0 0 0 0,1 1-180 0 0,24 8-6243 0 0,-6-7 3635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5:24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37 520 0 0,'-3'-5'14213'0'0,"27"2"-10288"0"0,35 2-2346 0 0,17 1 414 0 0,341-15 2818 0 0,-297 4-4010 0 0,-70 9-7524 0 0,-41 4-747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5:25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9 408 0 0,'-20'-9'17925'0'0,"40"14"-16221"0"0,36 3 0 0 0,-40-7-1193 0 0,0 1 1 0 0,0 0-1 0 0,0 2 1 0 0,28 9-1 0 0,-43-13-501 0 0,0 1-1 0 0,-1-1 1 0 0,1 1 0 0 0,0-1-1 0 0,0 1 1 0 0,-1-1 0 0 0,1 1-1 0 0,-1-1 1 0 0,1 1-1 0 0,0-1 1 0 0,-1 1 0 0 0,1 0-1 0 0,-1-1 1 0 0,0 1 0 0 0,1 0-1 0 0,-1 0 1 0 0,1-1 0 0 0,-1 1-1 0 0,0 0 1 0 0,0 0-1 0 0,1 0 1 0 0,-1-1 0 0 0,0 1-1 0 0,0 0 1 0 0,0 0 0 0 0,0 0-1 0 0,0 0 1 0 0,0-1-1 0 0,0 1 1 0 0,0 0 0 0 0,-1 0-1 0 0,1 0 1 0 0,0 0 0 0 0,0-1-1 0 0,-1 1 1 0 0,1 0-1 0 0,0 0 1 0 0,-1 0 0 0 0,-21 32 29 0 0,17-26-10 0 0,-24 29 51 0 0,-58 56 1 0 0,65-71 76 0 0,-2 5 1896 0 0,12-50-1229 0 0,5-21-8 0 0,-13-47-1 0 0,14 79-2415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5:2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115 134 116 0 0,'-26'-9'15067'0'0,"24"21"-8930"0"0,3 9-5182 0 0,-1-13-396 0 0,1 1 0 0 0,0-1-1 0 0,1 0 1 0 0,0 0 0 0 0,0 0 0 0 0,0 0 0 0 0,1 0 0 0 0,0 0 0 0 0,8 12 0 0 0,-11-20-536 0 0,0 1 0 0 0,0-1 0 0 0,0 0 0 0 0,0 0 0 0 0,0 0 0 0 0,0 0 0 0 0,0 0-1 0 0,1 1 1 0 0,-1-1 0 0 0,0 0 0 0 0,0 0 0 0 0,0 0 0 0 0,0 0 0 0 0,0 0 0 0 0,0 0 0 0 0,1 1 0 0 0,-1-1 0 0 0,0 0 0 0 0,0 0 0 0 0,0 0 0 0 0,0 0 0 0 0,1 0 0 0 0,-1 0 0 0 0,0 0 0 0 0,0 0-1 0 0,0 0 1 0 0,0 0 0 0 0,1 0 0 0 0,-1 0 0 0 0,0 0 0 0 0,0 0 0 0 0,0 0 0 0 0,1 0 0 0 0,-1 0 0 0 0,0 0 0 0 0,0 0 0 0 0,0 0 0 0 0,0 0 0 0 0,1 0 0 0 0,-1 0 0 0 0,0 0 0 0 0,0-1 0 0 0,0 1-1 0 0,0 0 1 0 0,0 0 0 0 0,1 0 0 0 0,-1 0 0 0 0,0 0 0 0 0,0 0 0 0 0,0-1 0 0 0,4-12 449 0 0,-2-13-217 0 0,-4 18-231 0 0,-1 0 0 0 0,0 1 0 0 0,0-1 0 0 0,0 0 0 0 0,-1 1 1 0 0,0 0-1 0 0,-1 0 0 0 0,0 0 0 0 0,0 1 0 0 0,0-1 0 0 0,-1 1 1 0 0,0 1-1 0 0,-9-9 0 0 0,6 6-19 0 0,0-1-1 0 0,1 0 1 0 0,0 0 0 0 0,0-1 0 0 0,-6-11-1 0 0,14 20-2 0 0,-1 1 0 0 0,1-1-1 0 0,0 0 1 0 0,-1 1-1 0 0,1-1 1 0 0,0 0-1 0 0,0 0 1 0 0,0 1-1 0 0,-1-1 1 0 0,1 0-1 0 0,0 0 1 0 0,0 0-1 0 0,0 1 1 0 0,0-1-1 0 0,0 0 1 0 0,0 0 0 0 0,1 1-1 0 0,-1-1 1 0 0,0 0-1 0 0,0 0 1 0 0,1 1-1 0 0,-1-1 1 0 0,0 0-1 0 0,1 0 1 0 0,-1 1-1 0 0,0-1 1 0 0,1 0-1 0 0,-1 1 1 0 0,1-1-1 0 0,-1 1 1 0 0,1-1-1 0 0,0 1 1 0 0,-1-1 0 0 0,1 1-1 0 0,-1-1 1 0 0,1 1-1 0 0,0-1 1 0 0,0 1-1 0 0,0-1 1 0 0,29-8 82 0 0,-25 8-62 0 0,6-1 6 0 0,-1 1 1 0 0,1 0 0 0 0,0 0 0 0 0,0 1-1 0 0,0 1 1 0 0,-1 0 0 0 0,1 0-1 0 0,0 1 1 0 0,-1 0 0 0 0,1 1 0 0 0,-1 0-1 0 0,0 1 1 0 0,0 0 0 0 0,0 1-1 0 0,0 0 1 0 0,8 6 0 0 0,-17-11-23 0 0,1 1 1 0 0,-1 0-1 0 0,0 0 1 0 0,0 0 0 0 0,-1-1-1 0 0,1 1 1 0 0,0 0-1 0 0,0 0 1 0 0,0 0-1 0 0,-1 0 1 0 0,1 0-1 0 0,0 1 1 0 0,-1-1-1 0 0,1 0 1 0 0,-1 0 0 0 0,1 0-1 0 0,-1 0 1 0 0,0 1-1 0 0,1-1 1 0 0,-1 0-1 0 0,0 2 1 0 0,0-2 9 0 0,-14 26 51 0 0,-56 43 10 0 0,61-57 37 0 0,21-22-80 0 0,-12 8-61 0 0,-11-1-1569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5:33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11 136 0 0,'0'0'13155'0'0,"4"0"-12071"0"0,100 3 4978 0 0,-42 0-4313 0 0,0-3 0 0 0,75-10 0 0 0,-104 6-3140 0 0,-11 2-3220 0 0,-10 3-3490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5:33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36 0 0,'-1'-1'638'0'0,"-1"1"1"0"0,1 0-1 0 0,-1 0 1 0 0,1 0-1 0 0,-1 0 1 0 0,1 0-1 0 0,0 0 1 0 0,-1 1-1 0 0,1-1 1 0 0,-1 0-1 0 0,1 1 1 0 0,0-1-1 0 0,-1 1 0 0 0,1 0 1 0 0,0-1-1 0 0,-1 1 1 0 0,1 0-1 0 0,-2 1 1 0 0,-1 9 4331 0 0,4 8-3550 0 0,-2 13 1638 0 0,-9 56-1 0 0,6-60-2269 0 0,2 0-1 0 0,0 0 0 0 0,2 39 1 0 0,1-64-792 0 0,0 4 124 0 0,1 0 1 0 0,0 0-1 0 0,0 0 1 0 0,0 0 0 0 0,5 14-1 0 0,-5-20-370 0 0,0 0-9 0 0,0 1-1 0 0,0-1 1 0 0,-1 0-1 0 0,1 0 0 0 0,0 0 1 0 0,0 0-1 0 0,1 0 1 0 0,-1 0-1 0 0,0 0 1 0 0,0 0-1 0 0,0 0 0 0 0,1 0 1 0 0,-1 0-1 0 0,2 0 1 0 0,8 7-8652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5:3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69 388 0 0,'-11'-4'16478'0'0,"33"-2"-14638"0"0,0 1 1 0 0,0 1-1 0 0,31-1 0 0 0,-1-1-674 0 0,9-1-38 0 0,-17 2 114 0 0,73-17 0 0 0,-108 19-1506 0 0,-5 2-2109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3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16 119 240 0 0,'-2'-2'481'0'0,"0"-1"1"0"0,1 1-1 0 0,-1-1 0 0 0,1 0 1 0 0,-1 0-1 0 0,1 1 1 0 0,0-1-1 0 0,0 0 0 0 0,1 0 1 0 0,-1 0-1 0 0,0 0 0 0 0,1 0 1 0 0,0 0-1 0 0,0 0 0 0 0,0 0 1 0 0,0 0-1 0 0,0 0 1 0 0,0 0-1 0 0,1 0 0 0 0,1-6 1 0 0,0 6-122 0 0,0 0 0 0 0,-1 0 1 0 0,1 1-1 0 0,1-1 0 0 0,-1 0 0 0 0,0 1 1 0 0,1-1-1 0 0,-1 1 0 0 0,1 0 1 0 0,0 0-1 0 0,0 0 0 0 0,0 0 0 0 0,0 0 1 0 0,0 1-1 0 0,0-1 0 0 0,0 1 1 0 0,1 0-1 0 0,4-1 0 0 0,8-2 52 0 0,1 1 0 0 0,0 1 0 0 0,0 0-1 0 0,0 1 1 0 0,0 1 0 0 0,0 1 0 0 0,0 0-1 0 0,0 2 1 0 0,0 0 0 0 0,-1 0 0 0 0,1 2-1 0 0,-1 0 1 0 0,0 0 0 0 0,0 2 0 0 0,-1 0-1 0 0,25 15 1 0 0,-36-19-337 0 0,0 0 0 0 0,0 1 0 0 0,-1-1 0 0 0,1 1 0 0 0,-1 0 0 0 0,1-1 0 0 0,-1 2-1 0 0,-1-1 1 0 0,1 0 0 0 0,0 0 0 0 0,-1 1 0 0 0,0 0 0 0 0,0-1 0 0 0,0 1 0 0 0,-1 0 0 0 0,0 0 0 0 0,0 0 0 0 0,0 0 0 0 0,0 0-1 0 0,-1 0 1 0 0,0 0 0 0 0,0 0 0 0 0,0 0 0 0 0,0 0 0 0 0,-1 0 0 0 0,0 0 0 0 0,0 0 0 0 0,-1 0 0 0 0,1 0 0 0 0,-5 8-1 0 0,2-2-12 0 0,-1-1 0 0 0,-1 1 0 0 0,0-1 0 0 0,0 0-1 0 0,-1-1 1 0 0,0 0 0 0 0,-1 0 0 0 0,0 0 0 0 0,0-1-1 0 0,-1 0 1 0 0,0-1 0 0 0,-14 9 0 0 0,15-11-184 0 0,-1 0-1 0 0,-1-1 1 0 0,1 0 0 0 0,0-1 0 0 0,-1 0 0 0 0,0 0 0 0 0,0-1-1 0 0,1-1 1 0 0,-12 1 0 0 0,-26-4-8558 0 0,38 2 3287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5:3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8 556 0 0,'-5'-7'14519'0'0,"2"6"-14139"0"0,-109 107 4995 0 0,42-31-6177 0 0,69-74 80 0 0,0 2-325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5:38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1 456 0 0,'1'0'16311'0'0,"8"3"-15482"0"0,1 5 669 0 0,0 0 1 0 0,0 1 0 0 0,-1 0 0 0 0,11 15-1 0 0,-12-14-874 0 0,1 1 0 0 0,0-2-1 0 0,17 15 1 0 0,-13-16-59 0 0,1 0 1 0 0,0-1-1 0 0,15 6 1 0 0,18 10-2386 0 0,-44-19 104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7:3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31 384 0 0,'-11'3'12038'0'0,"27"0"-10617"0"0,0 0 0 0 0,1-1 1 0 0,21-1-1 0 0,102-9 1836 0 0,-110 6-2642 0 0,194-30 596 0 0,-212 31-4670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7:38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1 336 0 0,'-1'0'478'0'0,"0"0"1"0"0,0 0-1 0 0,0 0 0 0 0,0 0 0 0 0,0 1 1 0 0,0-1-1 0 0,0 0 0 0 0,0 0 0 0 0,0 1 1 0 0,0-1-1 0 0,0 1 0 0 0,1-1 0 0 0,-1 1 1 0 0,0 0-1 0 0,0-1 0 0 0,0 1 0 0 0,1 0 1 0 0,-1-1-1 0 0,0 1 0 0 0,1 0 0 0 0,-2 1 1 0 0,-8 24 4704 0 0,7 37-1513 0 0,3-54-2899 0 0,-4 81 1966 0 0,1-57-1592 0 0,2 1 1 0 0,5 54 0 0 0,4-62-974 0 0,-2-13-2583 0 0,-4 0-7131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7:38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64 0 0,'2'-1'12228'0'0,"15"0"-6584"0"0,69-7-2153 0 0,122-35 841 0 0,-72 6-5901 0 0,-124 37-7852 0 0,-11 0 9218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7:39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1 644 0 0,'-2'0'10085'0'0,"-12"2"-9517"0"0,0 7 474 0 0,0 0-1 0 0,1 1 1 0 0,1 1 0 0 0,-20 20-1 0 0,-1 1 289 0 0,-49 45 2208 0 0,49-45-3495 0 0,0-2-3567 0 0,31-28 2806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7:39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1 408 0 0,'7'5'12410'0'0,"38"34"-7242"0"0,-14-3-3028 0 0,2-1-1 0 0,1-2 0 0 0,41 30 1 0 0,-68-59-2452 0 0,8 3-2574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7:45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3 383 512 0 0,'-3'10'8007'0'0,"4"-10"-7559"0"0,1 1 0 0 0,0 0-1 0 0,-1 0 1 0 0,1-1 0 0 0,-1 1-1 0 0,1-1 1 0 0,0 1 0 0 0,-1-1-1 0 0,1 0 1 0 0,0 1 0 0 0,-1-1-1 0 0,1 0 1 0 0,0 0 0 0 0,0 0-1 0 0,1-1 1 0 0,33-9 3084 0 0,-23 4-2768 0 0,-1 0 0 0 0,0 0 0 0 0,13-11 0 0 0,-15 9-499 0 0,-1-1 0 0 0,0 0 0 0 0,0 0-1 0 0,-1-1 1 0 0,-1 0 0 0 0,0 0 0 0 0,0-1 0 0 0,-1 0 0 0 0,0 0 0 0 0,-1-1 0 0 0,0 1-1 0 0,-1-1 1 0 0,4-16 0 0 0,-1-4 74 0 0,-2 0 0 0 0,0 0-1 0 0,-1-62 1 0 0,-4 92-318 0 0,11 25 474 0 0,9 52 987 0 0,17 149-1 0 0,-32-185-1007 0 0,-3-30-652 0 0,3 20 1307 0 0,-5-28-1269 0 0,0 0 0 0 0,1 0 0 0 0,-1 0 1 0 0,1-1-1 0 0,-1 1 0 0 0,0 0 0 0 0,1 0 0 0 0,-1-1 0 0 0,1 1 0 0 0,0 0 1 0 0,-1-1-1 0 0,1 1 0 0 0,0-1 0 0 0,-1 1 0 0 0,1-1 0 0 0,0 1 1 0 0,-1-1-1 0 0,1 1 0 0 0,0-1 0 0 0,0 0 0 0 0,0 1 0 0 0,0-1 0 0 0,-1 0 1 0 0,1 0-1 0 0,0 1 0 0 0,0-1 0 0 0,1 0 0 0 0,6-1-5700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7:4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48 140 0 0,'0'-3'1141'0'0,"0"1"1"0"0,0-1-1 0 0,-1 1 0 0 0,1-1 0 0 0,0 1 1 0 0,-1-1-1 0 0,1 1 0 0 0,-1-1 1 0 0,-1-2-1 0 0,1 3-798 0 0,-1 1 0 0 0,1 0 0 0 0,0-1 0 0 0,-1 1 0 0 0,1 0 0 0 0,-1 0 0 0 0,1 0 0 0 0,-1 0 1 0 0,1 0-1 0 0,-1 0 0 0 0,0 0 0 0 0,1 1 0 0 0,-1-1 0 0 0,0 0 0 0 0,0 1 0 0 0,1-1 0 0 0,-1 1 0 0 0,0 0 0 0 0,-2 0 0 0 0,-5-1 131 0 0,0 0 0 0 0,1 1 0 0 0,-1 0 0 0 0,0 0-1 0 0,0 1 1 0 0,1 0 0 0 0,-1 1 0 0 0,1 0 0 0 0,-11 3-1 0 0,8-1-220 0 0,0 1-1 0 0,0 0 1 0 0,0 0-1 0 0,1 1 1 0 0,0 1-1 0 0,0 0 1 0 0,0 0-1 0 0,1 1 1 0 0,0 0-1 0 0,-9 11 1 0 0,13-13-141 0 0,0 0-1 0 0,1 0 1 0 0,-1 1 0 0 0,1 0 0 0 0,1 0 0 0 0,-1 0-1 0 0,1 0 1 0 0,0 0 0 0 0,1 1 0 0 0,0-1 0 0 0,0 1-1 0 0,1 0 1 0 0,0 0 0 0 0,0-1 0 0 0,0 12 0 0 0,2-14-51 0 0,0 1 0 0 0,0-1 1 0 0,0 0-1 0 0,0 1 0 0 0,1-1 1 0 0,0 0-1 0 0,0 0 0 0 0,0 0 1 0 0,1 0-1 0 0,0-1 0 0 0,0 1 1 0 0,0-1-1 0 0,0 1 0 0 0,1-1 1 0 0,-1 0-1 0 0,1 0 0 0 0,0-1 1 0 0,1 1-1 0 0,-1-1 0 0 0,0 0 1 0 0,1 0-1 0 0,8 4 0 0 0,0-1-10 0 0,0-1-1 0 0,1-1 1 0 0,-1 0-1 0 0,1-1 1 0 0,0 0-1 0 0,0-1 1 0 0,0-1-1 0 0,0 0 1 0 0,0-1-1 0 0,0-1 1 0 0,0 0-1 0 0,17-3 1 0 0,-21 2-49 0 0,0-1 0 0 0,0 1 0 0 0,-1-2 0 0 0,1 1 0 0 0,-1-2 1 0 0,0 1-1 0 0,16-11 0 0 0,-20 11-1 0 0,0 0 1 0 0,0 0-1 0 0,0 0 1 0 0,0-1 0 0 0,-1 0-1 0 0,0 0 1 0 0,0-1-1 0 0,0 1 1 0 0,-1-1-1 0 0,0 1 1 0 0,0-1-1 0 0,4-11 1 0 0,-6 12 0 0 0,0-1 0 0 0,0 1 0 0 0,-1-1 1 0 0,1 1-1 0 0,-1-1 0 0 0,-1 0 0 0 0,1 1 1 0 0,-1-1-1 0 0,0 1 0 0 0,0-1 0 0 0,-1 1 1 0 0,1 0-1 0 0,-1 0 0 0 0,0-1 0 0 0,-1 1 1 0 0,1 0-1 0 0,-1 1 0 0 0,0-1 0 0 0,0 0 1 0 0,-1 1-1 0 0,1 0 0 0 0,-1 0 0 0 0,0 0 1 0 0,-5-4-1 0 0,1 0-107 0 0,0 1-1 0 0,-1 1 1 0 0,0-1-1 0 0,0 2 1 0 0,0-1-1 0 0,0 1 1 0 0,-1 0 0 0 0,0 1-1 0 0,0 1 1 0 0,0-1-1 0 0,-19-3 1 0 0,24 7-110 0 0,-35-3-1076 0 0,16 9-2689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7:4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6913 0 0,'0'1'459'0'0,"-1"0"0"0"0,1-1 0 0 0,0 1 0 0 0,0 0 1 0 0,-1 0-1 0 0,1 0 0 0 0,0 0 0 0 0,0-1 0 0 0,0 1 1 0 0,0 0-1 0 0,0 0 0 0 0,0 0 0 0 0,0 0 0 0 0,1 0 0 0 0,-1 0 1 0 0,0-1-1 0 0,0 1 0 0 0,1 0 0 0 0,-1 0 0 0 0,0 0 1 0 0,1-1-1 0 0,-1 1 0 0 0,1 0 0 0 0,-1-1 0 0 0,2 2 1 0 0,-1-1-90 0 0,1 1 0 0 0,0-1 1 0 0,0 0-1 0 0,-1 0 1 0 0,1 0-1 0 0,0 0 1 0 0,0 0-1 0 0,0-1 0 0 0,0 1 1 0 0,4 0-1 0 0,6 1-256 0 0,1-1 0 0 0,25-1 0 0 0,-28 0 1144 0 0,36 1-555 0 0,1-2 0 0 0,-1-3 0 0 0,80-15 0 0 0,-110 13-4075 0 0,-6 0-4060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4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75 756 0 0,'0'-3'552'0'0,"0"1"1"0"0,1-1-1 0 0,-1 0 0 0 0,1 0 1 0 0,-1 0-1 0 0,1 1 0 0 0,0-1 1 0 0,0 0-1 0 0,0 1 0 0 0,0-1 0 0 0,0 0 1 0 0,1 1-1 0 0,-1 0 0 0 0,1-1 1 0 0,0 1-1 0 0,0 0 0 0 0,3-3 1 0 0,-2 2-47 0 0,0 0-1 0 0,1 1 1 0 0,0 0 0 0 0,-1 0 0 0 0,1 0 0 0 0,0 0 0 0 0,0 0 0 0 0,0 1 0 0 0,0 0 0 0 0,0 0 0 0 0,5-1 0 0 0,-4 1-253 0 0,-1 1 0 0 0,1-1 1 0 0,-1 1-1 0 0,1 0 0 0 0,0 0 0 0 0,-1 0 0 0 0,1 1 0 0 0,-1 0 1 0 0,1 0-1 0 0,-1 0 0 0 0,1 0 0 0 0,-1 1 0 0 0,0-1 0 0 0,0 1 1 0 0,0 0-1 0 0,0 1 0 0 0,0-1 0 0 0,0 1 0 0 0,0-1 1 0 0,-1 1-1 0 0,1 0 0 0 0,4 7 0 0 0,-6-7-215 0 0,-1 0 0 0 0,1 0 0 0 0,-1 0 0 0 0,0 0 0 0 0,-1 1 0 0 0,1-1 0 0 0,0 0 0 0 0,-1 1 0 0 0,0-1 0 0 0,0 0 0 0 0,0 1 0 0 0,0-1 0 0 0,0 0-1 0 0,-1 0 1 0 0,0 1 0 0 0,1-1 0 0 0,-1 0 0 0 0,0 0 0 0 0,-1 0 0 0 0,-1 4 0 0 0,-4 8-61 0 0,0 0-1 0 0,-16 22 1 0 0,17-29 45 0 0,-4 8-16 0 0,0-2-35 0 0,1 1 0 0 0,-9 17 0 0 0,16-29 38 0 0,1-1 1 0 0,0 1-1 0 0,0-1 0 0 0,0 1 1 0 0,0-1-1 0 0,0 1 0 0 0,1-1 1 0 0,-1 1-1 0 0,1 0 0 0 0,0 0 1 0 0,0-1-1 0 0,0 1 0 0 0,0 0 1 0 0,0-1-1 0 0,0 1 0 0 0,1 0 1 0 0,-1-1-1 0 0,1 1 1 0 0,0-1-1 0 0,2 6 0 0 0,-1-6 27 0 0,0 0 0 0 0,0 0-1 0 0,1 0 1 0 0,-1-1 0 0 0,1 1-1 0 0,-1 0 1 0 0,1-1 0 0 0,-1 0 0 0 0,1 0-1 0 0,0 0 1 0 0,-1 0 0 0 0,1 0-1 0 0,0 0 1 0 0,0-1 0 0 0,0 1 0 0 0,4-1-1 0 0,53 2 347 0 0,-47-2-370 0 0,-9 0-654 0 0,10 0 382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7:47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6 166 48 0 0,'-6'-7'10301'0'0,"47"106"-2737"0"0,72 131 734 0 0,-110-224-8024 0 0,1 0 0 0 0,0-1 0 0 0,0 1 0 0 0,0-1 0 0 0,1 0 1 0 0,6 6-1 0 0,-10-10-234 0 0,0 0 0 0 0,0 0 0 0 0,0 0 1 0 0,0-1-1 0 0,0 1 0 0 0,1-1 1 0 0,-1 1-1 0 0,0 0 0 0 0,0-1 0 0 0,0 0 1 0 0,1 1-1 0 0,-1-1 0 0 0,0 0 0 0 0,0 0 1 0 0,1 0-1 0 0,-1 1 0 0 0,0-1 0 0 0,1-1 1 0 0,-1 1-1 0 0,0 0 0 0 0,0 0 0 0 0,1 0 1 0 0,-1-1-1 0 0,0 1 0 0 0,0-1 1 0 0,1 1-1 0 0,-1-1 0 0 0,0 1 0 0 0,0-1 1 0 0,0 1-1 0 0,0-1 0 0 0,0 0 0 0 0,0 0 1 0 0,0 0-1 0 0,0 0 0 0 0,0 0 0 0 0,0 0 1 0 0,-1 0-1 0 0,1 0 0 0 0,0 0 0 0 0,0-1 1 0 0,9-13 54 0 0,-1 0 1 0 0,-1-1-1 0 0,-1 0 1 0 0,0 0-1 0 0,-1 0 1 0 0,5-24-1 0 0,17-107 377 0 0,-25 130-399 0 0,3-35 62 0 0,6-35 254 0 0,-10 79-492 0 0,0 0 0 0 0,1 0 0 0 0,-1 0 0 0 0,2 0 1 0 0,-1 1-1 0 0,1-1 0 0 0,0 1 0 0 0,5-7 0 0 0,-8 13-54 0 0,-1 0 0 0 0,1 0 0 0 0,0 1 0 0 0,0-1 0 0 0,0 0 0 0 0,0 0 0 0 0,0 1 0 0 0,-1-1 0 0 0,1 1 0 0 0,0-1 0 0 0,0 1 0 0 0,0-1 0 0 0,1 1 0 0 0,-1 0 0 0 0,0-1 0 0 0,0 1 0 0 0,0 0 0 0 0,0 0 0 0 0,0 0 0 0 0,0 0 0 0 0,0 0 1 0 0,0 0-1 0 0,1 0 0 0 0,-1 0 0 0 0,1 1 0 0 0,28 11-6673 0 0,-24-8 5158 0 0,11 5-1424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7:47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0 20 0 0,'0'3'1029'0'0,"0"0"-1"0"0,-1 0 1 0 0,1-1-1 0 0,-1 1 1 0 0,0 0 0 0 0,0-1-1 0 0,0 1 1 0 0,0-1-1 0 0,0 1 1 0 0,-2 2 0 0 0,-33 40 3909 0 0,19-26-3323 0 0,-104 119 3564 0 0,-28 33-635 0 0,141-159-5311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7:47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15 408 0 0,'-6'-6'6370'0'0,"6"6"-5945"0"0,0-1 0 0 0,-1 1-1 0 0,1-1 1 0 0,0 1 0 0 0,0-1-1 0 0,0 1 1 0 0,0-1 0 0 0,0 1-1 0 0,0-1 1 0 0,0 1 0 0 0,0-1-1 0 0,0 1 1 0 0,0-1 0 0 0,0 0-1 0 0,6 4 4295 0 0,3 8-4298 0 0,18 28 2669 0 0,103 140 4364 0 0,-99-142-6302 0 0,0-1-1 0 0,59 51 1 0 0,-87-85-1248 0 0,-1-1 0 0 0,1 1 1 0 0,-1 0-1 0 0,1-1 0 0 0,-1 1 0 0 0,1-1 0 0 0,0 0 1 0 0,0 0-1 0 0,3 1 0 0 0,14-3-7971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7:4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32 0 0,'4'4'7704'0'0,"12"-1"-4774"0"0,18 2-143 0 0,483 1 6893 0 0,2-27-7685 0 0,-218 7-927 0 0,206-15-102 0 0,-64 3-261 0 0,-280 16-498 0 0,260-1 757 0 0,-354 14-486 0 0,112-10 1 0 0,-174 5 210 0 0,-2 1-2866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7:49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84 408 0 0,'0'0'6399'0'0,"15"-16"-1270"0"0,67-14 4975 0 0,-27 11-7881 0 0,-2 1-9156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7:4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48 0 0,'-6'3'930'0'0,"0"1"1"0"0,1 0-1 0 0,-1 0 1 0 0,1 1-1 0 0,0-1 1 0 0,0 1-1 0 0,1 0 1 0 0,0 1-1 0 0,-1-1 0 0 0,2 1 1 0 0,-1-1-1 0 0,-4 11 1 0 0,-4 9 1511 0 0,1 0 0 0 0,2 1 0 0 0,0 0 0 0 0,-8 44 0 0 0,17-69-2362 0 0,0 0 0 0 0,0 0 0 0 0,0 0 0 0 0,0 0 0 0 0,0 0 0 0 0,1 0 0 0 0,-1 0 0 0 0,0-1 0 0 0,0 1 0 0 0,1 0 0 0 0,-1 0 1 0 0,1 0-1 0 0,-1 0 0 0 0,1-1 0 0 0,-1 1 0 0 0,1 0 0 0 0,-1-1 0 0 0,1 1 0 0 0,-1 0 0 0 0,1-1 0 0 0,0 1 0 0 0,0-1 0 0 0,-1 1 0 0 0,1-1 1 0 0,0 1-1 0 0,0-1 0 0 0,-1 1 0 0 0,1-1 0 0 0,0 0 0 0 0,0 1 0 0 0,0-1 0 0 0,0 0 0 0 0,0 0 0 0 0,0 0 0 0 0,-1 0 0 0 0,1 0 1 0 0,0 0-1 0 0,0 0 0 0 0,2 0 0 0 0,45-4 350 0 0,-33 2-182 0 0,28 0 182 0 0,80 5 0 0 0,-111-2-392 0 0,0 0 1 0 0,-1 1-1 0 0,1 1 1 0 0,-1 0 0 0 0,0 0-1 0 0,0 1 1 0 0,0 1 0 0 0,-1 0-1 0 0,1 0 1 0 0,-1 1-1 0 0,0 0 1 0 0,9 9 0 0 0,-16-14-10 0 0,-1 1 0 0 0,0 0 0 0 0,0 0 0 0 0,-1 0 0 0 0,1 0 0 0 0,0 0 0 0 0,-1 0 0 0 0,1 1 0 0 0,-1-1 0 0 0,0 1 0 0 0,1-1 0 0 0,-1 1 0 0 0,0-1 0 0 0,-1 1 0 0 0,1-1 0 0 0,0 1 0 0 0,-1 0 0 0 0,0-1 0 0 0,1 6 0 0 0,-2-5 16 0 0,1 1 1 0 0,-1-1 0 0 0,0 1 0 0 0,0-1-1 0 0,-1 0 1 0 0,1 0 0 0 0,-1 1 0 0 0,1-1-1 0 0,-1 0 1 0 0,0 0 0 0 0,0 0 0 0 0,-1-1-1 0 0,-2 4 1 0 0,-6 5 74 0 0,-1-1 0 0 0,0-1-1 0 0,0 0 1 0 0,-1 0 0 0 0,-22 10 0 0 0,14-8-50 0 0,-1 0 0 0 0,-1-2 0 0 0,1-1 0 0 0,-1-1 0 0 0,-1-1 0 0 0,1 0 0 0 0,-1-2 0 0 0,0-1 0 0 0,0-1 0 0 0,0-1 0 0 0,-25-2 0 0 0,46 0-142 0 0,-1 1 0 0 0,0-1 0 0 0,1 0 1 0 0,-1 0-1 0 0,1 0 0 0 0,-1-1 1 0 0,1 1-1 0 0,0-1 0 0 0,0 0 0 0 0,0 0 1 0 0,0 0-1 0 0,-5-4 0 0 0,7 5-156 0 0,0 0 1 0 0,0 0-1 0 0,0 0 0 0 0,0-1 0 0 0,1 1 0 0 0,-1 0 1 0 0,0 0-1 0 0,1-1 0 0 0,-1 1 0 0 0,1-1 0 0 0,-1 1 1 0 0,1 0-1 0 0,-1-3 0 0 0,1 2-439 0 0,0 0-1 0 0,0 1 1 0 0,0-1-1 0 0,1 0 1 0 0,-1 0 0 0 0,0 1-1 0 0,1-1 1 0 0,-1 0-1 0 0,1 1 1 0 0,0-1 0 0 0,0 1-1 0 0,-1-1 1 0 0,3-2-1 0 0,2-4-2573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7:5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20 516 0 0,'3'-20'17372'0'0,"-12"73"-14349"0"0,-3 16 278 0 0,3 0 1 0 0,1 139-1 0 0,7-207-3270 0 0,1 0 0 0 0,0-1 0 0 0,0 1 0 0 0,0 0 0 0 0,0-1 0 0 0,0 1 0 0 0,0 0-1 0 0,1 0 1 0 0,-1-1 0 0 0,0 1 0 0 0,0 0 0 0 0,0-1 0 0 0,1 1 0 0 0,-1-1 0 0 0,0 1 0 0 0,1 0-1 0 0,-1-1 1 0 0,0 1 0 0 0,1-1 0 0 0,-1 1 0 0 0,1-1 0 0 0,-1 1 0 0 0,1-1 0 0 0,-1 1-1 0 0,1-1 1 0 0,-1 1 0 0 0,1-1 0 0 0,-1 0 0 0 0,1 1 0 0 0,0-1 0 0 0,-1 0 0 0 0,1 0-1 0 0,0 1 1 0 0,-1-1 0 0 0,1 0 0 0 0,0 0 0 0 0,-1 0 0 0 0,1 0 0 0 0,0 0 0 0 0,-1 0-1 0 0,1 0 1 0 0,0 0 0 0 0,-1 0 0 0 0,1 0 0 0 0,0 0 0 0 0,-1 0 0 0 0,1-1 0 0 0,0 1-1 0 0,-1 0 1 0 0,1 0 0 0 0,-1-1 0 0 0,1 1 0 0 0,0 0 0 0 0,-1-1 0 0 0,1 1 0 0 0,-1-1 0 0 0,1 1-1 0 0,0-1 1 0 0,41-33-120 0 0,-33 26 153 0 0,139-132-651 0 0,-130 122 464 0 0,-3-1-362 0 0,-27 24 12 0 0,-30 24 171 0 0,36-24 306 0 0,-9 8 21 0 0,1 1 0 0 0,-18 22 0 0 0,29-33 25 0 0,0 0 0 0 0,1 1 0 0 0,0-1 0 0 0,0 1 1 0 0,0-1-1 0 0,0 1 0 0 0,0 0 0 0 0,1-1 1 0 0,-1 1-1 0 0,1 0 0 0 0,0 0 0 0 0,0 0 1 0 0,1 0-1 0 0,-1 0 0 0 0,1 0 0 0 0,0 0 0 0 0,0 1 1 0 0,1 6-1 0 0,0-8 4 0 0,1 1 0 0 0,0-1 0 0 0,0 0-1 0 0,0 1 1 0 0,1-1 0 0 0,-1 0 0 0 0,1 0 0 0 0,-1-1 0 0 0,1 1 0 0 0,0 0 0 0 0,0-1 0 0 0,0 0 0 0 0,0 0-1 0 0,1 0 1 0 0,-1 0 0 0 0,1 0 0 0 0,-1-1 0 0 0,5 2 0 0 0,11 4-31 0 0,0-1 0 0 0,21 4 0 0 0,-37-9-24 0 0,9 2 1 0 0,12 3 0 0 0,0-1 0 0 0,0-2 0 0 0,42 2 0 0 0,-60-5-521 0 0,17-1-3073 0 0,-9-4-7058 0 0,-4 0 7565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7:52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0 568 0 0,'-14'14'12388'0'0,"16"-11"-11825"0"0,1-1 0 0 0,-1 0 0 0 0,1 1 1 0 0,0-1-1 0 0,-1 0 0 0 0,1 0 0 0 0,0 0 0 0 0,0-1 1 0 0,1 1-1 0 0,-1-1 0 0 0,0 0 0 0 0,0 1 0 0 0,1-2 1 0 0,-1 1-1 0 0,4 1 0 0 0,62 5 2839 0 0,-49-5-2445 0 0,38 2 1114 0 0,0-2 0 0 0,83-8-1 0 0,-115 2-6397 0 0,-15 1-5569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7:52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6065 0 0,'-4'3'1417'0'0,"1"0"0"0"0,-1 1 1 0 0,1 0-1 0 0,0-1 1 0 0,0 1-1 0 0,0 0 0 0 0,-3 7 1 0 0,5-9-832 0 0,1-1-474 0 0,0-1 1 0 0,0 1-1 0 0,0-1 0 0 0,0 1 1 0 0,0-1-1 0 0,0 1 1 0 0,0-1-1 0 0,0 1 1 0 0,0-1-1 0 0,1 1 1 0 0,-1-1-1 0 0,0 0 1 0 0,0 1-1 0 0,1-1 0 0 0,-1 1 1 0 0,0-1-1 0 0,0 1 1 0 0,1-1-1 0 0,-1 0 1 0 0,1 1-1 0 0,-1-1 1 0 0,0 0-1 0 0,1 1 1 0 0,-1-1-1 0 0,1 0 0 0 0,-1 0 1 0 0,1 1-1 0 0,-1-1 1 0 0,0 0-1 0 0,1 0 1 0 0,-1 0-1 0 0,1 0 1 0 0,-1 0-1 0 0,1 0 1 0 0,0 0-1 0 0,17 6 1235 0 0,183 17 4718 0 0,-67-19-3934 0 0,-113-8-5114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7:5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1 134 412 0 0,'2'1'913'0'0,"9"8"-28"0"0,0 0-1 0 0,-1 0 0 0 0,0 1 0 0 0,-1 0 0 0 0,0 1 0 0 0,12 18 0 0 0,-6-9 69 0 0,105 163 5781 0 0,-50-55-1288 0 0,-68-125-5182 0 0,0 1-1 0 0,0-1 1 0 0,0 1-1 0 0,0-1 1 0 0,0 0 0 0 0,1 0-1 0 0,0 0 1 0 0,0 0-1 0 0,0 0 1 0 0,4 2-1 0 0,-6-4-207 0 0,0-1 0 0 0,1 1-1 0 0,-1-1 1 0 0,0 1 0 0 0,1-1-1 0 0,-1 0 1 0 0,1 0 0 0 0,-1 0 0 0 0,0 0-1 0 0,1 0 1 0 0,-1 0 0 0 0,1 0-1 0 0,-1 0 1 0 0,0 0 0 0 0,1-1-1 0 0,-1 1 1 0 0,0-1 0 0 0,1 1 0 0 0,-1-1-1 0 0,0 1 1 0 0,0-1 0 0 0,1 0-1 0 0,-1 0 1 0 0,0 1 0 0 0,0-1-1 0 0,0 0 1 0 0,0 0 0 0 0,0 0 0 0 0,0 0-1 0 0,0 0 1 0 0,0 0 0 0 0,1-3-1 0 0,20-27 235 0 0,0-2-1 0 0,-3 0 1 0 0,-1-1 0 0 0,28-71-1 0 0,3-8 421 0 0,-15 41-234 0 0,38-71 162 0 0,-72 142-773 0 0,0 1 0 0 0,0-1 1 0 0,1 0-1 0 0,-1 1 0 0 0,1-1 0 0 0,-1 0 1 0 0,1 1-1 0 0,-1-1 0 0 0,1 1 0 0 0,-1-1 1 0 0,1 1-1 0 0,-1-1 0 0 0,1 1 0 0 0,-1-1 1 0 0,1 1-1 0 0,0 0 0 0 0,-1-1 0 0 0,1 1 1 0 0,0 0-1 0 0,-1 0 0 0 0,1-1 0 0 0,0 1 1 0 0,0 0-1 0 0,-1 0 0 0 0,1 0 0 0 0,0 0 1 0 0,0 0-1 0 0,-1 0 0 0 0,1 0 0 0 0,0 0 1 0 0,-1 0-1 0 0,1 0 0 0 0,1 1 0 0 0,18 14-8452 0 0,-14-8 5933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8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21 228 0 0,'5'-20'18264'0'0,"-3"23"-17954"0"0,1 1 0 0 0,-1 0 1 0 0,1 0-1 0 0,-1 0 0 0 0,0 0 0 0 0,-1 0 1 0 0,1 0-1 0 0,-1 1 0 0 0,0-1 1 0 0,0 1-1 0 0,1 5 0 0 0,4 61 1107 0 0,-4-42-859 0 0,6 28 827 0 0,23 86-1 0 0,-7-42-114 0 0,3-14 458 0 0,-27-86-1159 0 0,-57-4-608 0 0,47 3 23 0 0,0 0-1 0 0,0 1 0 0 0,1 0 0 0 0,-1 0 0 0 0,0 1 1 0 0,1 1-1 0 0,-1-1 0 0 0,1 1 0 0 0,-18 9 0 0 0,23-10 12 0 0,0 0-1 0 0,0 0 0 0 0,0 0 1 0 0,1 0-1 0 0,-1 1 0 0 0,1 0 1 0 0,-1 0-1 0 0,1-1 0 0 0,0 2 0 0 0,0-1 1 0 0,0 0-1 0 0,1 1 0 0 0,-1-1 1 0 0,1 1-1 0 0,0 0 0 0 0,0 0 1 0 0,0 0-1 0 0,0 0 0 0 0,1 0 1 0 0,-1 0-1 0 0,1 0 0 0 0,0 1 0 0 0,0 4 1 0 0,1-6 8 0 0,0-1 0 0 0,0 0 1 0 0,1 0-1 0 0,-1 1 0 0 0,1-1 0 0 0,-1 0 1 0 0,1 0-1 0 0,0 0 0 0 0,-1 1 0 0 0,1-1 1 0 0,0 0-1 0 0,1 0 0 0 0,-1 0 0 0 0,0-1 1 0 0,0 1-1 0 0,1 0 0 0 0,-1 0 0 0 0,1-1 1 0 0,2 2-1 0 0,-1 0 3 0 0,1 0 1 0 0,0-1-1 0 0,0 0 1 0 0,1 0-1 0 0,-1 0 1 0 0,0 0-1 0 0,1-1 1 0 0,8 2-1 0 0,0 0 7 0 0,0-2 0 0 0,1 0-1 0 0,-1-1 1 0 0,0 0 0 0 0,22-3 0 0 0,-25 1-4 0 0,0 0 0 0 0,1-1 0 0 0,-1 0 1 0 0,0-1-1 0 0,0 0 0 0 0,-1 0 0 0 0,18-12 1 0 0,-24 14-3 0 0,0 1 0 0 0,0-2 0 0 0,0 1 0 0 0,0 0 0 0 0,-1 0 1 0 0,1-1-1 0 0,-1 0 0 0 0,0 1 0 0 0,0-1 0 0 0,0 0 0 0 0,0 0 1 0 0,0 0-1 0 0,-1 0 0 0 0,1 0 0 0 0,-1-1 0 0 0,0 1 1 0 0,0 0-1 0 0,0-1 0 0 0,0 1 0 0 0,-1-1 0 0 0,1 1 0 0 0,-1-1 1 0 0,0 1-1 0 0,0-1 0 0 0,0 1 0 0 0,0-1 0 0 0,-2-5 0 0 0,0 5-7 0 0,0 1-1 0 0,1-1 0 0 0,-2 1 0 0 0,1 0 0 0 0,0 0 1 0 0,-1 0-1 0 0,1 0 0 0 0,-1 1 0 0 0,0-1 0 0 0,0 1 1 0 0,0-1-1 0 0,0 1 0 0 0,0 0 0 0 0,0 0 0 0 0,-1 0 1 0 0,1 1-1 0 0,-1-1 0 0 0,1 1 0 0 0,-1 0 0 0 0,-5-1 1 0 0,1-1-361 0 0,1 2 0 0 0,-1-1 0 0 0,0 1 0 0 0,0 0 0 0 0,0 0 0 0 0,0 1 0 0 0,0 0 0 0 0,-16 3 1 0 0,24-3 286 0 0,-12 4-1975 0 0,3 1-5160 0 0,1 1 4113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7:59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0 4980 0 0,'-2'12'7395'0'0,"-2"1"-5681"0"0,-17 15 330 0 0,-2-1-1 0 0,-47 42 0 0 0,-4 7-386 0 0,-54 55-22 0 0,124-128-1892 0 0,-3 4-2696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7:59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49 4996 0 0,'-4'-6'2589'0'0,"-6"-17"1557"0"0,10 22-3979 0 0,0 1 1 0 0,-1-1-1 0 0,1 1 0 0 0,0-1 1 0 0,0 1-1 0 0,0-1 1 0 0,0 0-1 0 0,0 1 1 0 0,0-1-1 0 0,0 1 0 0 0,0-1 1 0 0,0 1-1 0 0,0-1 1 0 0,0 0-1 0 0,0 1 0 0 0,0-1 1 0 0,0 1-1 0 0,1-1 1 0 0,-1 1-1 0 0,0-1 0 0 0,0 1 1 0 0,1-1-1 0 0,-1 1 1 0 0,0-1-1 0 0,1 1 1 0 0,-1-1-1 0 0,1 1 0 0 0,-1-1 1 0 0,0 1-1 0 0,1 0 1 0 0,-1-1-1 0 0,1 1 0 0 0,-1 0 1 0 0,2-1-1 0 0,0 1 100 0 0,0-1 1 0 0,0 1-1 0 0,0 0 0 0 0,0 0 0 0 0,0 0 0 0 0,1 0 0 0 0,-1 0 1 0 0,0 0-1 0 0,0 1 0 0 0,0-1 0 0 0,0 1 0 0 0,0 0 0 0 0,4 1 1 0 0,28 15 1571 0 0,-26-13-1402 0 0,19 12 1407 0 0,43 33 0 0 0,-46-31-633 0 0,48 28-1 0 0,-66-44-1475 0 0,0 1 1 0 0,0-1-1 0 0,0 0 1 0 0,0-1-1 0 0,0 1 0 0 0,0-1 1 0 0,0 0-1 0 0,13-1 0 0 0,28-3-9277 0 0,-30 0 6491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7:5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13 4 0 0,'-11'10'7999'0'0,"18"-7"-6812"0"0,0-1 0 0 0,0 0 0 0 0,0 0 0 0 0,1 0 0 0 0,-1-1-1 0 0,0-1 1 0 0,10 1 0 0 0,58-5 1542 0 0,-33 2-1281 0 0,-11 1-879 0 0,147-9 3773 0 0,-63-7-4313 0 0,-103 15-9456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00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20 416 0 0,'-1'-1'404'0'0,"0"-1"0"0"0,0 1-1 0 0,0 0 1 0 0,0-1 0 0 0,0 1 0 0 0,0 0 0 0 0,0 0-1 0 0,-1 0 1 0 0,1 0 0 0 0,0 0 0 0 0,-1 0 0 0 0,1 0 0 0 0,-1 0-1 0 0,1 0 1 0 0,-1 1 0 0 0,0-1 0 0 0,1 1 0 0 0,-1-1-1 0 0,1 1 1 0 0,-4-1 0 0 0,1 1 17 0 0,1 0 0 0 0,-1 0 1 0 0,0 1-1 0 0,1-1 0 0 0,-1 1 0 0 0,0 0 0 0 0,1 0 0 0 0,-1 0 1 0 0,-3 2-1 0 0,-5 3 335 0 0,1 0 1 0 0,-1 1-1 0 0,1 0 1 0 0,-11 10-1 0 0,-1 3 365 0 0,2-1 0 0 0,0 2 0 0 0,1 1 0 0 0,2 1 0 0 0,-31 46 0 0 0,40-52-642 0 0,0-1 1 0 0,1 1-1 0 0,0 0 1 0 0,1 1-1 0 0,1 0 1 0 0,1 0 0 0 0,1 0-1 0 0,0 1 1 0 0,2-1-1 0 0,-2 24 1 0 0,5-29-247 0 0,1 1 1 0 0,-1-1 0 0 0,2-1 0 0 0,0 1-1 0 0,1 0 1 0 0,0-1 0 0 0,0 1 0 0 0,2-1-1 0 0,-1-1 1 0 0,2 1 0 0 0,-1-1 0 0 0,1 0-1 0 0,1 0 1 0 0,0-1 0 0 0,14 13 0 0 0,-9-9-221 0 0,2 0 1 0 0,0-2 0 0 0,0 0-1 0 0,2 0 1 0 0,-1-2-1 0 0,1 0 1 0 0,0-1 0 0 0,1-1-1 0 0,32 11 1 0 0,-46-18-14 0 0,-1 0 0 0 0,0 0 0 0 0,0 0 0 0 0,0 0 0 0 0,0-1 0 0 0,0 1 0 0 0,0-1 0 0 0,1 0 0 0 0,-1 0 0 0 0,0 0 0 0 0,0-1 0 0 0,5 0 0 0 0,6-9-332 0 0,-6-2-4169 0 0,5-2-6339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02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17 352 0 0,'-13'6'11438'0'0,"35"-3"-9337"0"0,-1-2 1 0 0,28 0-1 0 0,95-17 2918 0 0,-48 4-1926 0 0,-83 14-4896 0 0,-8-1-1266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03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 28 0 0,'-7'-10'13087'0'0,"10"45"-9908"0"0,1 0 0 0 0,11 45 0 0 0,-4-21-943 0 0,-2-13 429 0 0,24 72 1 0 0,-32-116-2715 0 0,9 21 1283 0 0,-9-22-1364 0 0,-1-1-1 0 0,1 1 1 0 0,-1-1 0 0 0,0 1 0 0 0,1-1-1 0 0,-1 1 1 0 0,1-1 0 0 0,-1 1-1 0 0,1-1 1 0 0,-1 1 0 0 0,1-1-1 0 0,0 0 1 0 0,-1 1 0 0 0,1-1-1 0 0,-1 0 1 0 0,1 0 0 0 0,0 1 0 0 0,-1-1-1 0 0,2 0 1 0 0,7-3-5369 0 0,-2 1 0 0 0,-3-1 2448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04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88 524 0 0,'-1'-4'651'0'0,"-1"0"0"0"0,1 0 1 0 0,-1 0-1 0 0,0 0 0 0 0,1 1 0 0 0,-2-1 0 0 0,1 1 1 0 0,0-1-1 0 0,-1 1 0 0 0,0 0 0 0 0,1 0 0 0 0,-1 0 1 0 0,-1 0-1 0 0,1 0 0 0 0,0 1 0 0 0,-1-1 0 0 0,-4-2 1 0 0,2 2-56 0 0,0 1 0 0 0,-1 0 1 0 0,1 0-1 0 0,0 0 0 0 0,-1 0 0 0 0,1 1 1 0 0,-1 0-1 0 0,0 1 0 0 0,1 0 1 0 0,-11 0-1 0 0,9 0-295 0 0,0 1 1 0 0,0 0-1 0 0,0 1 0 0 0,0 0 1 0 0,0 0-1 0 0,0 1 0 0 0,0-1 1 0 0,0 2-1 0 0,1-1 1 0 0,0 1-1 0 0,-1 0 0 0 0,1 1 1 0 0,1 0-1 0 0,-1 0 0 0 0,1 0 1 0 0,0 1-1 0 0,0 0 1 0 0,-6 8-1 0 0,9-10-163 0 0,0 0 0 0 0,1 0 0 0 0,0 0 1 0 0,0 1-1 0 0,0-1 0 0 0,1 0 0 0 0,-1 1 0 0 0,1 0 1 0 0,0-1-1 0 0,1 1 0 0 0,-1 0 0 0 0,1-1 0 0 0,0 1 0 0 0,0 0 1 0 0,0-1-1 0 0,0 1 0 0 0,1 0 0 0 0,1 5 0 0 0,0-5-31 0 0,1 1 0 0 0,0 0-1 0 0,-1-1 1 0 0,1 0 0 0 0,1 0-1 0 0,-1 0 1 0 0,1 0 0 0 0,0 0 0 0 0,0-1-1 0 0,1 1 1 0 0,-1-1 0 0 0,9 5-1 0 0,-2-1 1 0 0,0-1-1 0 0,1-1 1 0 0,0 0-1 0 0,0 0 0 0 0,1-1 1 0 0,0-1-1 0 0,0 0 1 0 0,0 0-1 0 0,0-2 0 0 0,1 1 1 0 0,-1-2-1 0 0,15 1 1 0 0,-20-3-91 0 0,1 0 0 0 0,0 0 0 0 0,-1-1 0 0 0,1 0 0 0 0,0 0 0 0 0,-1-1 0 0 0,0 0 0 0 0,0 0 0 0 0,0-1 1 0 0,0 0-1 0 0,-1-1 0 0 0,14-10 0 0 0,-18 13-38 0 0,0-1 0 0 0,0 0 0 0 0,0 0 1 0 0,-1 0-1 0 0,1 0 0 0 0,-1 0 0 0 0,0-1 0 0 0,1 1 0 0 0,-2-1 1 0 0,1 0-1 0 0,0 1 0 0 0,-1-1 0 0 0,0 0 0 0 0,1 0 0 0 0,-2 0 1 0 0,1 0-1 0 0,0 0 0 0 0,-1 0 0 0 0,0 0 0 0 0,0 0 1 0 0,0 0-1 0 0,0 0 0 0 0,-1 0 0 0 0,1 0 0 0 0,-1 0 0 0 0,0 0 1 0 0,0 0-1 0 0,-1 0 0 0 0,1 1 0 0 0,-3-5 0 0 0,-2-2-52 0 0,0 1-1 0 0,0-1 0 0 0,-1 2 1 0 0,-1-1-1 0 0,1 1 0 0 0,-1 0 0 0 0,-1 0 1 0 0,1 1-1 0 0,-1 0 0 0 0,-14-7 1 0 0,14 8-348 0 0,0 1 0 0 0,-1 0 1 0 0,1 0-1 0 0,-1 1 1 0 0,0 1-1 0 0,0-1 0 0 0,-1 2 1 0 0,1-1-1 0 0,0 2 0 0 0,-1-1 1 0 0,-14 1-1 0 0,-4 8-7665 0 0,20-4 5429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05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1 456 0 0,'12'4'799'0'0,"-1"0"0"0"0,1 1 0 0 0,-1 0 0 0 0,0 1 0 0 0,0 1 0 0 0,0-1 0 0 0,-1 2 1 0 0,0-1-1 0 0,-1 1 0 0 0,10 11 0 0 0,11 14 1881 0 0,38 51 1 0 0,-54-63-1931 0 0,0 0 0 0 0,-2 0 1 0 0,0 1-1 0 0,-2 1 1 0 0,0 0-1 0 0,9 35 0 0 0,-15-43-300 0 0,0 0 0 0 0,-1 1 0 0 0,-1 0-1 0 0,-1-1 1 0 0,0 1 0 0 0,-1 0 0 0 0,0 0 0 0 0,-1-1 0 0 0,-1 1-1 0 0,-1 0 1 0 0,-5 18 0 0 0,4-24-255 0 0,0-2 0 0 0,0 1 0 0 0,-1 0 0 0 0,0-1 0 0 0,0 0 0 0 0,-1 0 0 0 0,0-1 0 0 0,-1 0 0 0 0,0 0 0 0 0,0 0 0 0 0,0-1-1 0 0,-12 9 1 0 0,-7 0-3490 0 0,-1-4-3743 0 0,20-9 4045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06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1 240 372 0 0,'0'0'4818'0'0,"3"0"-3471"0"0,217 18 7541 0 0,215 13-4423 0 0,355-28 2 0 0,-382-10-3208 0 0,189-11 79 0 0,-57-6-542 0 0,-249 6-516 0 0,418-36 419 0 0,449-90 2038 0 0,-1146 142-3296 0 0,42-9 974 0 0,-38 5-4620 0 0,-1-2-5112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07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7 100 0 0,'0'0'243'0'0,"0"-1"1"0"0,-1 1-1 0 0,1 0 0 0 0,0-1 0 0 0,0 1 1 0 0,0 0-1 0 0,-1-1 0 0 0,1 1 0 0 0,0 0 1 0 0,0-1-1 0 0,-1 1 0 0 0,1 0 1 0 0,0-1-1 0 0,-1 1 0 0 0,1 0 0 0 0,0 0 1 0 0,-1 0-1 0 0,1-1 0 0 0,0 1 0 0 0,-1 0 1 0 0,1 0-1 0 0,-1 0 0 0 0,1 0 0 0 0,0 0 1 0 0,-1-1-1 0 0,1 1 0 0 0,-1 0 1 0 0,1 0-1 0 0,0 0 0 0 0,-1 0 0 0 0,1 0 1 0 0,-1 0-1 0 0,1 0 0 0 0,0 1 0 0 0,-1-1 1 0 0,0 15 8578 0 0,2-1-8997 0 0,2 56 4504 0 0,16 87 0 0 0,1 31 259 0 0,-16-165-3745 0 0,-1 1-4083 0 0,9-29-6345 0 0,-10 5 8508 0 0,2-5-1954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9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0 115 312 0 0,'0'0'2382'0'0,"14"16"2035"0"0,-4 7-966 0 0,23 39 0 0 0,-21-43-2391 0 0,0-1 0 0 0,2-1 0 0 0,0 0 1 0 0,1-1-1 0 0,0 0 0 0 0,1-1 0 0 0,1-1 0 0 0,21 14 0 0 0,-37-27-978 0 0,-1 0-1 0 0,1 0 0 0 0,0-1 1 0 0,0 1-1 0 0,0 0 0 0 0,0-1 1 0 0,-1 1-1 0 0,1-1 0 0 0,0 1 1 0 0,0-1-1 0 0,0 1 1 0 0,0-1-1 0 0,0 0 0 0 0,0 1 1 0 0,0-1-1 0 0,0 0 0 0 0,1 0 1 0 0,-1 0-1 0 0,0 0 1 0 0,0 0-1 0 0,0 0 0 0 0,0 0 1 0 0,0 0-1 0 0,0 0 0 0 0,0-1 1 0 0,0 1-1 0 0,0 0 0 0 0,0-1 1 0 0,0 1-1 0 0,0 0 1 0 0,0-1-1 0 0,0 0 0 0 0,0 1 1 0 0,-1-1-1 0 0,1 1 0 0 0,0-1 1 0 0,0 0-1 0 0,0 0 1 0 0,-1 1-1 0 0,1-1 0 0 0,1-1 1 0 0,0-4 45 0 0,0 0 1 0 0,0 1 0 0 0,0-1-1 0 0,-1 0 1 0 0,0 0 0 0 0,1-8-1 0 0,11-108 697 0 0,10-63 240 0 0,-22 181-1925 0 0,1-10-215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0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95 364 0 0,'1'-3'1008'0'0,"0"-1"0"0"0,0 0 0 0 0,0 0 0 0 0,-1 0 0 0 0,0 0 0 0 0,0 0 0 0 0,0 0 0 0 0,0 0 0 0 0,-1 0 0 0 0,1 0 0 0 0,-1 0 0 0 0,-2-6 0 0 0,2 8-667 0 0,-1-1 0 0 0,1 1 0 0 0,-1 0-1 0 0,1 0 1 0 0,-1 0 0 0 0,0 0 0 0 0,0 0-1 0 0,0 0 1 0 0,0 0 0 0 0,0 0 0 0 0,-1 1-1 0 0,1-1 1 0 0,-1 1 0 0 0,1 0 0 0 0,-1-1-1 0 0,1 1 1 0 0,-1 1 0 0 0,-5-3-1 0 0,-3 2 64 0 0,0 0-1 0 0,-1 0 0 0 0,1 1 0 0 0,-1 0 0 0 0,1 1 0 0 0,-1 0 0 0 0,1 1 0 0 0,0 0 0 0 0,0 1 0 0 0,0 0 0 0 0,0 1 0 0 0,0 0 0 0 0,-14 9 0 0 0,20-11-273 0 0,0 2-1 0 0,-1-1 1 0 0,1 1-1 0 0,0-1 1 0 0,1 1-1 0 0,-1 1 1 0 0,1-1-1 0 0,0 1 1 0 0,0-1 0 0 0,0 1-1 0 0,1 0 1 0 0,-1 1-1 0 0,1-1 1 0 0,0 1-1 0 0,1-1 1 0 0,0 1 0 0 0,0 0-1 0 0,0 0 1 0 0,0 0-1 0 0,1 0 1 0 0,0 0-1 0 0,0 0 1 0 0,1 0-1 0 0,-1 0 1 0 0,1 0 0 0 0,1 1-1 0 0,-1-1 1 0 0,1 0-1 0 0,0 0 1 0 0,1 0-1 0 0,-1 0 1 0 0,1 0 0 0 0,0 0-1 0 0,1-1 1 0 0,-1 1-1 0 0,7 8 1 0 0,-3-5 6 0 0,0 0-1 0 0,1-1 1 0 0,0 0 0 0 0,1 0-1 0 0,0 0 1 0 0,0-1 0 0 0,0-1 0 0 0,1 1-1 0 0,0-1 1 0 0,17 8 0 0 0,-20-11-94 0 0,-1-1 1 0 0,1 0-1 0 0,0-1 0 0 0,0 1 1 0 0,0-1-1 0 0,0 0 0 0 0,0-1 1 0 0,1 0-1 0 0,-1 1 0 0 0,0-2 1 0 0,0 1-1 0 0,0-1 0 0 0,0 0 1 0 0,0 0-1 0 0,0-1 0 0 0,0 0 1 0 0,0 0-1 0 0,-1 0 0 0 0,1 0 1 0 0,6-5-1 0 0,-5 3-50 0 0,-1-1 0 0 0,0 0 0 0 0,0 0 0 0 0,-1 0 0 0 0,1-1 0 0 0,-1 0-1 0 0,0 0 1 0 0,-1 0 0 0 0,1 0 0 0 0,-1-1 0 0 0,-1 0 0 0 0,1 0 0 0 0,-1 0 0 0 0,0 0 0 0 0,2-9 0 0 0,-4 11-55 0 0,0 0 0 0 0,0 1 0 0 0,0-1 0 0 0,0 0 1 0 0,-1 0-1 0 0,1 0 0 0 0,-1 0 0 0 0,-1 0 0 0 0,1 0 0 0 0,-1 0 1 0 0,0 1-1 0 0,0-1 0 0 0,0 0 0 0 0,0 0 0 0 0,-1 1 0 0 0,0-1 1 0 0,0 1-1 0 0,0-1 0 0 0,-1 1 0 0 0,0 0 0 0 0,1 0 0 0 0,-1 0 1 0 0,-1 0-1 0 0,-5-5 0 0 0,-3 0-274 0 0,0 1 0 0 0,-1 1 0 0 0,0 0 0 0 0,0 0 0 0 0,-1 2 0 0 0,0-1 0 0 0,0 2 0 0 0,0 0 0 0 0,0 0 0 0 0,-1 2 0 0 0,-17-2 0 0 0,19 3-1288 0 0,0 1-1 0 0,-1 0 1 0 0,1 0 0 0 0,-15 4-1 0 0,18-2-1524 0 0,3 1 451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08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9 328 0 0,'1'0'349'0'0,"-1"-1"-1"0"0,0 1 1 0 0,0-1 0 0 0,1 1 0 0 0,-1-1-1 0 0,0 1 1 0 0,1-1 0 0 0,-1 1-1 0 0,1-1 1 0 0,-1 1 0 0 0,1 0 0 0 0,-1-1-1 0 0,1 1 1 0 0,-1 0 0 0 0,1-1-1 0 0,-1 1 1 0 0,1 0 0 0 0,-1 0 0 0 0,1-1-1 0 0,-1 1 1 0 0,1 0 0 0 0,0 0-1 0 0,-1 0 1 0 0,1 0 0 0 0,-1 0 0 0 0,1 0-1 0 0,0 0 1 0 0,-1 0 0 0 0,2 0-1 0 0,10 13 4470 0 0,4 26-1463 0 0,-9-8-1595 0 0,-2 1 0 0 0,3 47 0 0 0,-5-53-718 0 0,-3-8-143 0 0,0-1-1 0 0,-3 19 1 0 0,0 13 2562 0 0,3-48-2936 0 0,3-2-455 0 0,0 0 0 0 0,1-1 0 0 0,-1 1 0 0 0,0-1-1 0 0,0 0 1 0 0,-1 0 0 0 0,5-3 0 0 0,261-224-2034 0 0,-269 230 1895 0 0,-24 21-63 0 0,-26 30 0 0 0,40-40 324 0 0,0 2 1 0 0,-12 19-1 0 0,20-28-104 0 0,0 0-1 0 0,0 1 1 0 0,1-1 0 0 0,0 0-1 0 0,0 1 1 0 0,0 0 0 0 0,1-1 0 0 0,-2 12-1 0 0,3-13-42 0 0,1 0-1 0 0,-1-1 1 0 0,1 1-1 0 0,0-1 1 0 0,0 0-1 0 0,0 1 1 0 0,1-1-1 0 0,-1 0 1 0 0,1 0-1 0 0,0 1 1 0 0,0-1-1 0 0,0-1 1 0 0,0 1-1 0 0,0 0 1 0 0,1 0-1 0 0,-1-1 1 0 0,1 1-1 0 0,-1-1 1 0 0,1 0-1 0 0,0 0 1 0 0,0 0-1 0 0,0 0 1 0 0,0-1-1 0 0,1 1 1 0 0,5 1-1 0 0,5 3-41 0 0,1 0 0 0 0,1-2 1 0 0,-1 1-1 0 0,21 1 0 0 0,-20-3-3 0 0,0-1 0 0 0,-1 0 0 0 0,1-2 0 0 0,0 0 0 0 0,-1 0 0 0 0,1-2 0 0 0,29-5 0 0 0,-41 6-85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32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78 212 0 0,'0'0'7637'0'0,"3"0"-6421"0"0,160-14 6471 0 0,2-3-3360 0 0,257-21 1055 0 0,-401 37-5255 0 0,20 0 220 0 0,-18-5-2940 0 0,-10 6-434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32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5 808 0 0,'1'-5'14188'0'0,"22"8"-8725"0"0,47 13-5537 0 0,-46-10 1732 0 0,56 10-299 0 0,-24-5-562 0 0,-17-3-287 0 0,9 2-94 0 0,-23-5-540 0 0,-1 0 0 0 0,1 2 0 0 0,-1 0 0 0 0,31 15 0 0 0,-54-21 101 0 0,1 0-1 0 0,0 0 1 0 0,-1 0 0 0 0,1 0 0 0 0,-1 0-1 0 0,0 0 1 0 0,1 0 0 0 0,-1 1 0 0 0,0-1 0 0 0,0 0-1 0 0,0 1 1 0 0,0-1 0 0 0,0 1 0 0 0,0-1-1 0 0,0 1 1 0 0,0-1 0 0 0,-1 1 0 0 0,1 0-1 0 0,-1-1 1 0 0,1 1 0 0 0,-1 0 0 0 0,1 0-1 0 0,-1 2 1 0 0,0 0 28 0 0,0 0 0 0 0,-1 0 0 0 0,0 0 0 0 0,1 0 0 0 0,-1 0 0 0 0,-1 0 0 0 0,1 0 0 0 0,-1 0 0 0 0,-3 6 0 0 0,-4 6 132 0 0,0-1-1 0 0,-2-1 0 0 0,-17 21 0 0 0,4-11 197 0 0,0 0 0 0 0,-2-2-1 0 0,-32 23 1 0 0,-89 48 1994 0 0,133-86-1992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33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34 256 0 0,'-8'-18'4579'0'0,"8"17"-4247"0"0,0 1 0 0 0,0-1 0 0 0,0 1 0 0 0,0-1 0 0 0,0 0 0 0 0,0 1 0 0 0,0-1 0 0 0,0 0 0 0 0,0 1 0 0 0,1-1 0 0 0,-1 1 0 0 0,0-1 0 0 0,0 1-1 0 0,1-1 1 0 0,-1 0 0 0 0,0 1 0 0 0,0-1 0 0 0,1 1 0 0 0,-1-1 0 0 0,1 1 0 0 0,-1 0 0 0 0,0-1 0 0 0,1 1 0 0 0,-1-1 0 0 0,3 0 1263 0 0,15 20 2860 0 0,22 74 650 0 0,42 127-393 0 0,-58-151-3956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37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90 684 0 0,'0'0'306'0'0,"-1"0"0"0"0,0 0 1 0 0,1 0-1 0 0,-1 0 0 0 0,1 0 0 0 0,-1-1 0 0 0,0 1 0 0 0,1 0 1 0 0,-1-1-1 0 0,1 1 0 0 0,-1 0 0 0 0,1-1 0 0 0,-1 1 1 0 0,1-1-1 0 0,-1 1 0 0 0,1 0 0 0 0,-1-1 0 0 0,1 0 0 0 0,0 1 1 0 0,-1-1-1 0 0,1 1 0 0 0,0-1 0 0 0,-1 1 0 0 0,1-1 0 0 0,0 0 1 0 0,0 1-1 0 0,-1-1 0 0 0,1 1 0 0 0,0-1 0 0 0,0-1 1 0 0,0 1-50 0 0,1 0 0 0 0,0 0 1 0 0,-1 0-1 0 0,1 0 1 0 0,0 0-1 0 0,0 0 1 0 0,-1 0-1 0 0,1 1 0 0 0,0-1 1 0 0,0 0-1 0 0,0 0 1 0 0,0 0-1 0 0,0 1 1 0 0,0-1-1 0 0,1 0 0 0 0,53-21 1950 0 0,-48 19-1278 0 0,20-6 189 0 0,0 2 1 0 0,1 0 0 0 0,31-3-1 0 0,-44 8-706 0 0,1 1-1 0 0,0 0 1 0 0,0 2-1 0 0,-1 0 0 0 0,1 0 1 0 0,0 1-1 0 0,19 6 1 0 0,-33-7-382 0 0,1-1 1 0 0,-1 1-1 0 0,0 0 1 0 0,0 0 0 0 0,0 0-1 0 0,0 0 1 0 0,0 0 0 0 0,0 0-1 0 0,0 0 1 0 0,0 1-1 0 0,0-1 1 0 0,-1 1 0 0 0,1-1-1 0 0,0 1 1 0 0,-1 0-1 0 0,1 0 1 0 0,-1-1 0 0 0,0 1-1 0 0,0 0 1 0 0,1 0-1 0 0,-1 0 1 0 0,-1 1 0 0 0,1-1-1 0 0,0 0 1 0 0,0 0 0 0 0,-1 0-1 0 0,1 1 1 0 0,-1-1-1 0 0,0 0 1 0 0,0 1 0 0 0,0-1-1 0 0,0 0 1 0 0,0 1-1 0 0,0-1 1 0 0,-1 0 0 0 0,1 0-1 0 0,-1 1 1 0 0,-1 3-1 0 0,-3 9-12 0 0,-1 0-1 0 0,-1-1 0 0 0,0 0 0 0 0,-16 23 0 0 0,7-11 12 0 0,5-8-23 0 0,7-11-14 0 0,-1 0 0 0 0,1 1 0 0 0,0 0 0 0 0,0 0 0 0 0,-3 14 0 0 0,6-20 18 0 0,1-1 0 0 0,0 1 1 0 0,0 0-1 0 0,0-1 0 0 0,0 1 0 0 0,0 0 0 0 0,0-1 0 0 0,0 1 0 0 0,0 0 0 0 0,1-1 0 0 0,-1 1 0 0 0,0 0 1 0 0,1-1-1 0 0,0 1 0 0 0,-1-1 0 0 0,1 1 0 0 0,0-1 0 0 0,0 1 0 0 0,0-1 0 0 0,0 1 0 0 0,0-1 0 0 0,0 0 1 0 0,0 1-1 0 0,0-1 0 0 0,1 0 0 0 0,-1 0 0 0 0,1 0 0 0 0,-1 0 0 0 0,0 0 0 0 0,1-1 0 0 0,-1 1 0 0 0,1 0 1 0 0,0-1-1 0 0,2 2 0 0 0,17 3 101 0 0,0 0 1 0 0,0-1-1 0 0,0-1 0 0 0,0-1 1 0 0,1-1-1 0 0,42-3 1 0 0,-9 0-1612 0 0,-40 7-2111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38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86 240 0 0,'0'-3'697'0'0,"0"-1"0"0"0,0 1 0 0 0,-1 0 0 0 0,1 0-1 0 0,-1-1 1 0 0,1 1 0 0 0,-1 0 0 0 0,0 0 0 0 0,0 0 0 0 0,-1 0 0 0 0,1 0 0 0 0,-1 0-1 0 0,1 1 1 0 0,-1-1 0 0 0,0 0 0 0 0,0 1 0 0 0,0-1 0 0 0,0 1 0 0 0,-5-4 0 0 0,2 3-131 0 0,1 0 1 0 0,-1 0-1 0 0,0 1 1 0 0,0-1 0 0 0,0 1-1 0 0,-1 1 1 0 0,1-1 0 0 0,0 1-1 0 0,-1 0 1 0 0,-9-1-1 0 0,-1 1-76 0 0,1 1-1 0 0,-1 1 1 0 0,0 0-1 0 0,1 1 0 0 0,0 1 1 0 0,-1 1-1 0 0,-18 6 1 0 0,25-7-312 0 0,1 1 0 0 0,0-1 0 0 0,0 2 0 0 0,0-1 0 0 0,0 1 0 0 0,1 0 0 0 0,0 1 0 0 0,0 0 0 0 0,-9 9 0 0 0,14-13-121 0 0,1 1 1 0 0,-1-1-1 0 0,0 0 0 0 0,1 1 1 0 0,-1 0-1 0 0,1-1 0 0 0,0 1 0 0 0,0 0 1 0 0,0 0-1 0 0,0 0 0 0 0,0-1 1 0 0,1 1-1 0 0,-1 0 0 0 0,1 0 0 0 0,0 0 1 0 0,0 0-1 0 0,0 0 0 0 0,0 0 1 0 0,0 0-1 0 0,1 0 0 0 0,-1 0 0 0 0,1 0 1 0 0,0 0-1 0 0,0 0 0 0 0,0-1 1 0 0,0 1-1 0 0,0 0 0 0 0,1-1 0 0 0,-1 1 1 0 0,1-1-1 0 0,0 1 0 0 0,2 1 1 0 0,3 4-2 0 0,0 0 1 0 0,0-1 0 0 0,1 0 0 0 0,1 0 0 0 0,-1-1 0 0 0,1 0-1 0 0,0 0 1 0 0,0-1 0 0 0,1-1 0 0 0,-1 1 0 0 0,1-2-1 0 0,0 1 1 0 0,0-1 0 0 0,0-1 0 0 0,1 0 0 0 0,19 2 0 0 0,-23-3-79 0 0,0-1 0 0 0,1 0 1 0 0,-1 0-1 0 0,1 0 1 0 0,-1-1-1 0 0,1 0 1 0 0,-1-1-1 0 0,0 0 0 0 0,0 0 1 0 0,0 0-1 0 0,0-1 1 0 0,0 0-1 0 0,0 0 1 0 0,0-1-1 0 0,-1 0 0 0 0,0 0 1 0 0,0-1-1 0 0,0 1 1 0 0,0-1-1 0 0,-1 0 1 0 0,0-1-1 0 0,0 1 0 0 0,0-1 1 0 0,3-7-1 0 0,-5 10 17 0 0,-1-1 0 0 0,0 0 1 0 0,0 1-1 0 0,0-1 0 0 0,-1 0 0 0 0,1 0 0 0 0,-1 0 0 0 0,0 0 0 0 0,0 0 0 0 0,0-1 0 0 0,-1 1 0 0 0,1 0 0 0 0,-1 0 0 0 0,0-1 1 0 0,0 1-1 0 0,-1 0 0 0 0,1 0 0 0 0,-1 0 0 0 0,0 0 0 0 0,0 0 0 0 0,-1 0 0 0 0,1 0 0 0 0,-1 0 0 0 0,0 0 0 0 0,1 0 0 0 0,-2 0 0 0 0,1 1 1 0 0,0-1-1 0 0,-1 1 0 0 0,0 0 0 0 0,0 0 0 0 0,0 0 0 0 0,0 0 0 0 0,0 0 0 0 0,0 1 0 0 0,-1-1 0 0 0,1 1 0 0 0,-1 0 0 0 0,-5-2 1 0 0,-1-1-145 0 0,0 1 0 0 0,0 0 0 0 0,-1 0 0 0 0,-15-2 0 0 0,23 5-40 0 0,1 0 0 0 0,0 1 0 0 0,0-1 1 0 0,0 1-1 0 0,-1 0 0 0 0,1 0 1 0 0,0-1-1 0 0,0 2 0 0 0,-1-1 0 0 0,1 0 1 0 0,0 0-1 0 0,0 1 0 0 0,-1-1 1 0 0,1 1-1 0 0,0 0 0 0 0,0-1 0 0 0,0 1 1 0 0,0 0-1 0 0,0 0 0 0 0,0 1 0 0 0,0-1 1 0 0,0 0-1 0 0,1 1 0 0 0,-1-1 1 0 0,0 1-1 0 0,1-1 0 0 0,-1 1 0 0 0,-1 3 1 0 0,2-4-504 0 0,-1 5-1149 0 0,9 10-5802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38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1 136 0 0,'21'0'10340'0'0,"45"0"-1621"0"0,-1 0-3872 0 0,130 0-630 0 0,-182 0-6283 0 0,6 0-7542 0 0,-12 0 6764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3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1020 0 0,'0'-2'508'0'0,"0"-1"-1"0"0,0 1 1 0 0,0 0 0 0 0,0 0-1 0 0,0 0 1 0 0,0 0-1 0 0,1 0 1 0 0,-1-1 0 0 0,1 1-1 0 0,-1 0 1 0 0,1 0-1 0 0,0 0 1 0 0,0 0 0 0 0,0 0-1 0 0,0 1 1 0 0,0-1-1 0 0,0 0 1 0 0,3-3 0 0 0,-1 2 146 0 0,1-1 1 0 0,0 1-1 0 0,0 0 1 0 0,0 0-1 0 0,0 0 1 0 0,0 1-1 0 0,9-4 1 0 0,2 0 731 0 0,1 1-1 0 0,0 0 1 0 0,31-4 0 0 0,-32 7-146 0 0,-1 1-1 0 0,30 1 1 0 0,-41 0-1116 0 0,-1 0 0 0 0,1 0 0 0 0,0 0 0 0 0,-1 0 0 0 0,1 1 0 0 0,-1-1 0 0 0,1 1 0 0 0,-1 0 0 0 0,1 0 0 0 0,-1 0 1 0 0,1 0-1 0 0,-1 0 0 0 0,0 0 0 0 0,1 1 0 0 0,-1-1 0 0 0,0 1 0 0 0,0 0 0 0 0,0-1 0 0 0,0 1 0 0 0,0 0 0 0 0,-1 0 0 0 0,1 0 0 0 0,-1 0 0 0 0,2 4 0 0 0,-2-5-78 0 0,-1 1 0 0 0,0 0 0 0 0,0 0 0 0 0,0 0 0 0 0,0-1 0 0 0,0 1 1 0 0,0 0-1 0 0,-1 0 0 0 0,1 0 0 0 0,-1-1 0 0 0,1 1 0 0 0,-1 0 0 0 0,1-1 0 0 0,-1 1 0 0 0,0 0 0 0 0,0-1 0 0 0,0 1 1 0 0,-1 1-1 0 0,-25 30 242 0 0,20-26-189 0 0,-27 28 91 0 0,-22 24 119 0 0,52-54-283 0 0,1-1 0 0 0,0 1 0 0 0,0-1 0 0 0,0 1 0 0 0,0 0 0 0 0,1 0 0 0 0,0 0 0 0 0,0 0 1 0 0,1 1-1 0 0,-1-1 0 0 0,0 9 0 0 0,2-10-10 0 0,0-1 1 0 0,1 0-1 0 0,-1 1 1 0 0,1-1-1 0 0,0 0 0 0 0,0 0 1 0 0,0 0-1 0 0,1 0 1 0 0,-1 0-1 0 0,1 0 1 0 0,0 0-1 0 0,-1 0 1 0 0,1-1-1 0 0,0 1 0 0 0,1-1 1 0 0,-1 1-1 0 0,0-1 1 0 0,1 0-1 0 0,-1 0 1 0 0,1 0-1 0 0,0 0 1 0 0,0 0-1 0 0,0 0 1 0 0,0-1-1 0 0,0 0 0 0 0,5 2 1 0 0,5 2 54 0 0,1 0 1 0 0,-1-1 0 0 0,1-1-1 0 0,26 3 1 0 0,-16-4 45 0 0,-1-2 0 0 0,1-1 1 0 0,0-1-1 0 0,-1-1 0 0 0,0-1 0 0 0,30-9 1 0 0,-52 12-568 0 0,8-5-1951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43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48 0 0,'0'0'183'0'0,"0"-1"0"0"0,0 1 0 0 0,0-1-1 0 0,1 1 1 0 0,-1-1 0 0 0,0 1 0 0 0,0-1 0 0 0,0 1 0 0 0,1-1 0 0 0,-1 1-1 0 0,0-1 1 0 0,1 1 0 0 0,-1-1 0 0 0,0 1 0 0 0,1 0 0 0 0,-1-1-1 0 0,1 1 1 0 0,-1-1 0 0 0,1 1 0 0 0,-1 0 0 0 0,1 0 0 0 0,-1-1 0 0 0,1 1-1 0 0,-1 0 1 0 0,1 0 0 0 0,-1-1 0 0 0,1 1 0 0 0,-1 0 0 0 0,1 0 0 0 0,-1 0-1 0 0,1 0 1 0 0,0 0 0 0 0,-1 0 0 0 0,1 0 0 0 0,-1 0 0 0 0,1 0-1 0 0,-1 0 1 0 0,1 0 0 0 0,0 1 0 0 0,1 0 148 0 0,0 0 0 0 0,0 1 0 0 0,0-1 0 0 0,-1 1 1 0 0,1 0-1 0 0,0 0 0 0 0,-1-1 0 0 0,1 1 0 0 0,-1 0 0 0 0,1 2 0 0 0,25 52 2515 0 0,-27-56-2833 0 0,33 100 3274 0 0,9 21-245 0 0,-37-108-2553 0 0,2 0 0 0 0,0 0-1 0 0,0 0 1 0 0,1-1 0 0 0,1-1 0 0 0,16 19-1 0 0,-23-28-363 0 0,0 0 0 0 0,0 0-1 0 0,0 0 1 0 0,1 0-1 0 0,-1 0 1 0 0,1 0 0 0 0,-1-1-1 0 0,1 1 1 0 0,-1-1-1 0 0,1 0 1 0 0,0 0-1 0 0,0 0 1 0 0,0 0 0 0 0,0 0-1 0 0,0-1 1 0 0,-1 1-1 0 0,1-1 1 0 0,5 1 0 0 0,-5-2-48 0 0,-1 0 0 0 0,1 1 0 0 0,0-1 1 0 0,-1 0-1 0 0,1-1 0 0 0,-1 1 0 0 0,1 0 1 0 0,-1-1-1 0 0,1 1 0 0 0,-1-1 0 0 0,0 0 1 0 0,0 0-1 0 0,0 0 0 0 0,0 0 1 0 0,0 0-1 0 0,0 0 0 0 0,-1 0 0 0 0,1-1 1 0 0,1-3-1 0 0,10-17 191 0 0,-2 0 1 0 0,-1 0-1 0 0,-1-1 1 0 0,7-26 0 0 0,16-100 928 0 0,7-19-542 0 0,-31 146-693 0 0,4 8-3374 0 0,-10 14 2932 0 0,-1 1 1 0 0,1-1 0 0 0,-1 1 0 0 0,1-1-1 0 0,0 1 1 0 0,-1-1 0 0 0,1 1 0 0 0,0 0-1 0 0,-1 0 1 0 0,1-1 0 0 0,0 1 0 0 0,-1 1-1 0 0,1-1 1 0 0,0 0 0 0 0,-1 0 0 0 0,1 1-1 0 0,0-1 1 0 0,-1 0 0 0 0,1 1 0 0 0,-1 0 0 0 0,1-1-1 0 0,-1 1 1 0 0,3 1 0 0 0,11 6-2225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9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31 532 0 0,'0'0'2267'0'0,"-25"-27"9492"0"0,18 26-11190 0 0,0 0 1 0 0,0 0-1 0 0,0 1 0 0 0,0 1 1 0 0,1-1-1 0 0,-1 1 0 0 0,0 0 0 0 0,0 1 1 0 0,1-1-1 0 0,-1 1 0 0 0,1 0 1 0 0,-1 1-1 0 0,-8 4 0 0 0,12-5-455 0 0,-1-1 0 0 0,1 1 0 0 0,-1 0 0 0 0,1 0 0 0 0,0 1-1 0 0,-1-1 1 0 0,1 1 0 0 0,0-1 0 0 0,1 1 0 0 0,-1 0 0 0 0,0 0 0 0 0,1 0 0 0 0,0 0-1 0 0,-1 1 1 0 0,1-1 0 0 0,1 1 0 0 0,-1-1 0 0 0,0 1 0 0 0,1 0 0 0 0,0-1 0 0 0,0 1-1 0 0,0 0 1 0 0,0 0 0 0 0,0 6 0 0 0,1-7-66 0 0,1 0-1 0 0,0-1 1 0 0,0 1 0 0 0,0-1-1 0 0,0 1 1 0 0,0-1 0 0 0,0 1-1 0 0,0-1 1 0 0,1 1 0 0 0,0-1 0 0 0,-1 0-1 0 0,1 0 1 0 0,0 0 0 0 0,0 0-1 0 0,0 0 1 0 0,0-1 0 0 0,0 1-1 0 0,0 0 1 0 0,1-1 0 0 0,-1 0-1 0 0,0 1 1 0 0,1-1 0 0 0,-1 0-1 0 0,1 0 1 0 0,0 0 0 0 0,4 0 0 0 0,2 2 23 0 0,1-1 0 0 0,-1-1 1 0 0,1 0-1 0 0,0 0 1 0 0,-1-1-1 0 0,13-1 0 0 0,-11 0-46 0 0,0-1 0 0 0,-1 0 0 0 0,1 0-1 0 0,-1-2 1 0 0,1 1 0 0 0,-1-1-1 0 0,17-10 1 0 0,-22 12-20 0 0,-1-1 0 0 0,0 1 0 0 0,0-1-1 0 0,0 0 1 0 0,0-1 0 0 0,-1 1 0 0 0,1-1 0 0 0,-1 0 0 0 0,0 1 0 0 0,0-1-1 0 0,0-1 1 0 0,-1 1 0 0 0,1 0 0 0 0,-1-1 0 0 0,0 1 0 0 0,0-1 0 0 0,-1 0-1 0 0,0 1 1 0 0,2-8 0 0 0,-3 10-43 0 0,0 1-1 0 0,0-1 0 0 0,0 0 1 0 0,0 0-1 0 0,0 1 1 0 0,-1-1-1 0 0,1 0 0 0 0,0 1 1 0 0,-1-1-1 0 0,0 0 1 0 0,1 1-1 0 0,-1-1 1 0 0,0 1-1 0 0,0-1 0 0 0,0 1 1 0 0,0-1-1 0 0,0 1 1 0 0,0 0-1 0 0,0 0 0 0 0,0-1 1 0 0,0 1-1 0 0,-1 0 1 0 0,1 0-1 0 0,0 0 0 0 0,-1 0 1 0 0,1 0-1 0 0,-1 0 1 0 0,1 1-1 0 0,-1-1 0 0 0,0 0 1 0 0,1 1-1 0 0,-1-1 1 0 0,0 1-1 0 0,1 0 1 0 0,-1 0-1 0 0,-3-1 0 0 0,-32 0-3119 0 0,7 5-3281 0 0,16-1 3620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4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0 280 0 0,'0'4'952'0'0,"1"-1"1"0"0,0 1-1 0 0,-1 0 1 0 0,0 0-1 0 0,0 0 1 0 0,0-1-1 0 0,0 1 0 0 0,-1 5 1 0 0,-13 29 3427 0 0,5-21-3241 0 0,-2 1 0 0 0,-15 17 0 0 0,10-13 462 0 0,2-4-796 0 0,-1 0 1 0 0,-1-1 0 0 0,0-1-1 0 0,-1-1 1 0 0,-30 21 0 0 0,16-15-3542 0 0,1-3-3674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43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13 784 0 0,'-1'0'663'0'0,"1"-1"-443"0"0,0 1 1 0 0,-1 0 0 0 0,1-1 0 0 0,0 1 0 0 0,0 0 0 0 0,0 0 0 0 0,0-1-1 0 0,-1 1 1 0 0,1 0 0 0 0,0-1 0 0 0,0 1 0 0 0,0 0 0 0 0,0-1-1 0 0,0 1 1 0 0,0 0 0 0 0,0-1 0 0 0,0 1 0 0 0,0 0 0 0 0,0-1-1 0 0,0 1 1 0 0,0 0 0 0 0,0-1 0 0 0,0 1 0 0 0,0 0 0 0 0,1-1 0 0 0,-1 1-1 0 0,0 0 1 0 0,0 0 0 0 0,0-1 0 0 0,0 1 0 0 0,1 0 0 0 0,-1-1 220 0 0,1 1-220 0 0,13-2 3619 0 0,18 10-82 0 0,9 10-1205 0 0,-1 1 1 0 0,50 32 0 0 0,37 18 600 0 0,-120-65-3331 0 0,1-1 1 0 0,-1 0 0 0 0,1-1 0 0 0,-1 0 0 0 0,1 0-1 0 0,0 0 1 0 0,8 0 0 0 0,-9-2-1499 0 0,-1 0 1 0 0,0-1-1 0 0,0 0 0 0 0,1 0 0 0 0,10-3 1 0 0,-6 0-1092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44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65 892 0 0,'15'-14'10109'0'0,"-3"10"-7407"0"0,1-1 0 0 0,-1 2 1 0 0,25-4-1 0 0,43-1 2558 0 0,-50 7-4503 0 0,-1-2-1 0 0,33-8 0 0 0,-53 8-1428 0 0,9-3-659 0 0,-1 7-11996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44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1 456 0 0,'-1'0'234'0'0,"0"0"-1"0"0,1 1 1 0 0,-1-1 0 0 0,0 1-1 0 0,1-1 1 0 0,-1 1-1 0 0,0-1 1 0 0,1 1 0 0 0,-1-1-1 0 0,1 1 1 0 0,-1-1-1 0 0,1 1 1 0 0,-1 0 0 0 0,1-1-1 0 0,0 1 1 0 0,-1 0 0 0 0,1 0-1 0 0,0-1 1 0 0,-1 1-1 0 0,1 0 1 0 0,0 0 0 0 0,0-1-1 0 0,0 1 1 0 0,0 0-1 0 0,0 0 1 0 0,0 0 0 0 0,0-1-1 0 0,0 1 1 0 0,0 0 0 0 0,0 0-1 0 0,0 1 1 0 0,1-1 162 0 0,0 0 1 0 0,1 1-1 0 0,-1-1 1 0 0,0 0-1 0 0,1 0 1 0 0,-1 0-1 0 0,0 0 0 0 0,1 0 1 0 0,-1 0-1 0 0,1 0 1 0 0,-1 0-1 0 0,1-1 1 0 0,2 2-1 0 0,9 1 1734 0 0,0 0 0 0 0,21 3 0 0 0,-33-6-2078 0 0,57 2 2702 0 0,-34-4-10741 0 0,-19 1 5469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45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16 776 0 0,'0'0'106'0'0,"0"0"0"0"0,0 0 0 0 0,0-1 0 0 0,0 1 0 0 0,0 0 0 0 0,0 0-1 0 0,0 0 1 0 0,0-1 0 0 0,0 1 0 0 0,0 0 0 0 0,1 0 0 0 0,-1 0 0 0 0,0 0 0 0 0,0 0 0 0 0,0-1 0 0 0,0 1-1 0 0,0 0 1 0 0,1 0 0 0 0,-1 0 0 0 0,0 0 0 0 0,0 0 0 0 0,0 0 0 0 0,0-1 0 0 0,1 1 0 0 0,-1 0 0 0 0,0 0 0 0 0,0 0-1 0 0,0 0 1 0 0,1 0 0 0 0,-1 0 0 0 0,0 0 0 0 0,0 0 0 0 0,0 0 0 0 0,1 0 0 0 0,-1 0 0 0 0,0 0 0 0 0,0 0-1 0 0,0 0 1 0 0,1 0 0 0 0,-1 0 0 0 0,0 0 0 0 0,0 0 0 0 0,0 1 0 0 0,1-1 0 0 0,7 7 1118 0 0,-1 1-1 0 0,0 0 1 0 0,-1 1 0 0 0,8 11 0 0 0,4 11 914 0 0,13 34 1 0 0,-4-7 61 0 0,-16-38-1418 0 0,63 111 3126 0 0,-65-117-3354 0 0,0-1-1 0 0,1 0 0 0 0,1-1 0 0 0,0 0 1 0 0,0-1-1 0 0,1 0 0 0 0,16 10 1 0 0,-26-20-474 0 0,-1 0 0 0 0,1 0 1 0 0,-1 0-1 0 0,1 0 0 0 0,0 0 1 0 0,0-1-1 0 0,-1 1 0 0 0,1-1 1 0 0,0 1-1 0 0,0-1 1 0 0,0 0-1 0 0,0 0 0 0 0,0 0 1 0 0,-1 0-1 0 0,1 0 0 0 0,0 0 1 0 0,0 0-1 0 0,0 0 0 0 0,0-1 1 0 0,-1 1-1 0 0,1-1 1 0 0,0 0-1 0 0,0 1 0 0 0,-1-1 1 0 0,1 0-1 0 0,0 0 0 0 0,-1 0 1 0 0,1 0-1 0 0,-1 0 0 0 0,1 0 1 0 0,-1-1-1 0 0,0 1 1 0 0,1 0-1 0 0,-1-1 0 0 0,2-2 1 0 0,4-6 46 0 0,-1 0 1 0 0,0 0 0 0 0,0 0-1 0 0,5-18 1 0 0,-7 19-55 0 0,13-36 140 0 0,-3-2 0 0 0,-2 1-1 0 0,10-73 1 0 0,-4 17-245 0 0,-17 98-65 0 0,-1 3-110 0 0,0 0-1 0 0,0-1 1 0 0,0 1 0 0 0,0 0 0 0 0,0 0 0 0 0,1-1 0 0 0,-1 1 0 0 0,0 0 0 0 0,1 0 0 0 0,-1 0-1 0 0,1-1 1 0 0,-1 1 0 0 0,1 0 0 0 0,0 0 0 0 0,0 0 0 0 0,-1 0 0 0 0,1 0 0 0 0,0 0 0 0 0,2-1 0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45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1 104 0 0,'-2'29'4883'0'0,"-3"1"-1966"0"0,-1-1 0 0 0,-1 0 0 0 0,-13 33 0 0 0,11-39-2058 0 0,-2 1 0 0 0,0-1-1 0 0,-1-1 1 0 0,-1 0 0 0 0,-1-1-1 0 0,-1-1 1 0 0,-21 22 0 0 0,28-32-752 0 0,-7 5-805 0 0,4-7-5208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4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44 7057 0 0,'-5'-11'4182'0'0,"4"9"-3637"0"0,0 1 0 0 0,0 0 0 0 0,0-1 1 0 0,0 1-1 0 0,1 0 0 0 0,-1-1 1 0 0,1 1-1 0 0,-1-1 0 0 0,1 1 0 0 0,-1-1 1 0 0,1 1-1 0 0,0-1 0 0 0,0 1 0 0 0,-1-1 1 0 0,1 1-1 0 0,0-1 0 0 0,1 1 1 0 0,-1-1-1 0 0,0 1 0 0 0,1-3 0 0 0,1 4-292 0 0,0 0 0 0 0,0 0-1 0 0,0 0 1 0 0,1 0 0 0 0,-1 1-1 0 0,0-1 1 0 0,0 1 0 0 0,0-1-1 0 0,0 1 1 0 0,0 0-1 0 0,0-1 1 0 0,3 3 0 0 0,130 73 3478 0 0,21 10-1202 0 0,-154-85-2792 0 0,0 0 0 0 0,1 0 0 0 0,-1-1 0 0 0,0 1 0 0 0,1-1 0 0 0,-1 1 0 0 0,1-1 0 0 0,-1 0 0 0 0,0 0 0 0 0,5 0 0 0 0,24-7-9710 0 0,-27 6 8453 0 0,6-3-1539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46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4 464 0 0,'-6'-4'12681'0'0,"6"15"-8986"0"0,3 19-1469 0 0,29 113 4861 0 0,-14-46-5709 0 0,-18-82-6218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46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29 100 0 0,'-22'-1'1257'0'0,"-10"-3"2853"0"0,14-2 6989 0 0,22 6-9533 0 0,40-7 2911 0 0,55-2 0 0 0,0 7-4397 0 0,-55 5-10178 0 0,-31-3 7171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46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9705 0 0,'8'-1'10645'0'0,"11"1"-6299"0"0,-11-1-3986 0 0,0 0 0 0 0,0 0 0 0 0,0-1 0 0 0,0 1 0 0 0,0-2 0 0 0,0 1 0 0 0,-1-1 0 0 0,1 0 0 0 0,-1-1 0 0 0,0 0 0 0 0,0 0 0 0 0,13-10 0 0 0,-15 9-352 0 0,-1 0 0 0 0,0 1 0 0 0,0-2 0 0 0,0 1 0 0 0,-1 0 0 0 0,1-1 0 0 0,-1 1 0 0 0,-1-1 0 0 0,1 0 0 0 0,-1 0 0 0 0,0 0 0 0 0,0-1 0 0 0,-1 1 0 0 0,1 0 1 0 0,-1-1-1 0 0,-1 1 0 0 0,1-7 0 0 0,-7-95 454 0 0,7 112-363 0 0,0 1 1 0 0,0-1 0 0 0,-1 1-1 0 0,1-1 1 0 0,-1 1 0 0 0,0 5 0 0 0,1 12 263 0 0,4 15-117 0 0,2-1 0 0 0,2 1 1 0 0,1-2-1 0 0,2 1 0 0 0,1-2 0 0 0,25 46 0 0 0,-38-79-378 0 0,0-1 1 0 0,1 1-1 0 0,-1-1 1 0 0,0 1-1 0 0,1-1 1 0 0,-1 1-1 0 0,1-1 1 0 0,-1 1-1 0 0,1-1 1 0 0,-1 0-1 0 0,1 1 1 0 0,-1-1-1 0 0,1 0 1 0 0,-1 1-1 0 0,1-1 0 0 0,0 0 1 0 0,-1 0-1 0 0,1 1 1 0 0,-1-1-1 0 0,1 0 1 0 0,0 0-1 0 0,-1 0 1 0 0,1 0-1 0 0,1 0 1 0 0,3-1-4156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5:4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85 96 0 0,'0'-2'434'0'0,"0"0"0"0"0,1 0 1 0 0,-1 0-1 0 0,1 0 0 0 0,0 0 0 0 0,0 1 1 0 0,0-1-1 0 0,-1 0 0 0 0,2 1 0 0 0,-1-1 0 0 0,0 0 1 0 0,0 1-1 0 0,0-1 0 0 0,1 1 0 0 0,2-2 1 0 0,10-16 3366 0 0,-13 18-3218 0 0,-1 1-522 0 0,0-1 1 0 0,0 1-1 0 0,0 0 1 0 0,0 0 0 0 0,1-1-1 0 0,-1 1 1 0 0,0 0-1 0 0,0 0 1 0 0,0-1-1 0 0,0 1 1 0 0,0 0 0 0 0,0-1-1 0 0,0 1 1 0 0,0 0-1 0 0,0 0 1 0 0,0-1-1 0 0,0 1 1 0 0,0 0 0 0 0,0-1-1 0 0,0 1 1 0 0,0 0-1 0 0,0 0 1 0 0,0-1-1 0 0,0 1 1 0 0,0 0 0 0 0,0-1-1 0 0,0 1 1 0 0,0 0-1 0 0,0 0 1 0 0,-1-1-1 0 0,1 1 1 0 0,0 0 0 0 0,0 0-1 0 0,0-1 1 0 0,-1 1-1 0 0,1 0 1 0 0,0-1-1 0 0,-9-11 1676 0 0,4 10-1538 0 0,0 0 1 0 0,0 0-1 0 0,-1 0 1 0 0,1 1-1 0 0,0 0 1 0 0,-1 0-1 0 0,1 0 0 0 0,-1 1 1 0 0,1 0-1 0 0,-1 0 1 0 0,1 0-1 0 0,0 1 0 0 0,-1-1 1 0 0,1 1-1 0 0,-1 1 1 0 0,1-1-1 0 0,0 1 0 0 0,0 0 1 0 0,0 0-1 0 0,0 0 1 0 0,0 1-1 0 0,0-1 0 0 0,-7 7 1 0 0,7-5-77 0 0,0 0 0 0 0,0 0 0 0 0,0 0 0 0 0,1 0 0 0 0,-1 1-1 0 0,1-1 1 0 0,1 1 0 0 0,-1 0 0 0 0,-5 10 0 0 0,8-12-16 0 0,-1 1 0 0 0,1-1 0 0 0,0 1 0 0 0,0-1 0 0 0,0 1 0 0 0,0 0 0 0 0,1-1 0 0 0,-1 1 0 0 0,1 0 0 0 0,0-1 0 0 0,0 1 0 0 0,0 0 0 0 0,1 0 0 0 0,-1-1 0 0 0,1 1 0 0 0,1 5-1 0 0,0-5-18 0 0,0 1-1 0 0,1-1 1 0 0,-1 0-1 0 0,1 0 1 0 0,-1-1-1 0 0,1 1 1 0 0,1-1-1 0 0,-1 1 1 0 0,0-1-1 0 0,1 0 1 0 0,-1 0-1 0 0,1 0 1 0 0,0 0-1 0 0,0-1 1 0 0,0 0-1 0 0,0 0 1 0 0,1 0-1 0 0,-1 0 1 0 0,0-1-1 0 0,1 1 1 0 0,-1-1-1 0 0,1 0 1 0 0,0-1-1 0 0,-1 1 1 0 0,1-1-1 0 0,0 0 1 0 0,-1 0-1 0 0,1 0 1 0 0,0-1-1 0 0,-1 1 1 0 0,1-1-1 0 0,8-3 1 0 0,-8 3-48 0 0,-1-1 1 0 0,0 1 0 0 0,0-1-1 0 0,1 0 1 0 0,-1 0-1 0 0,-1 0 1 0 0,1-1 0 0 0,0 1-1 0 0,0-1 1 0 0,-1 0 0 0 0,0 0-1 0 0,1 0 1 0 0,-1-1-1 0 0,-1 1 1 0 0,4-5 0 0 0,-4 5-26 0 0,-1 0 1 0 0,1-1-1 0 0,-1 1 1 0 0,0-1 0 0 0,0 1-1 0 0,0-1 1 0 0,0 1-1 0 0,-1-1 1 0 0,1 0-1 0 0,-1 1 1 0 0,0-1 0 0 0,0 0-1 0 0,0 1 1 0 0,-1-1-1 0 0,1 0 1 0 0,-1 1 0 0 0,0-1-1 0 0,0 1 1 0 0,0-1-1 0 0,-4-5 1 0 0,4 5-18 0 0,-1 1 0 0 0,1 0 0 0 0,-1 0 0 0 0,0-1 0 0 0,-1 1 0 0 0,1 1 0 0 0,0-1 0 0 0,-1 0 0 0 0,0 1 0 0 0,1-1 1 0 0,-1 1-1 0 0,0 0 0 0 0,0 0 0 0 0,-1 0 0 0 0,1 0 0 0 0,0 0 0 0 0,-1 1 0 0 0,1-1 0 0 0,-6 0 0 0 0,-3-1-33 0 0,-1 1 0 0 0,1 1 0 0 0,-1 0 1 0 0,-17 2-1 0 0,12-1-40 0 0,17 0-27 0 0,-6 2 401 0 0,0-1-2179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4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211 202 468 0 0,'5'-9'1207'0'0,"7"-19"2916"0"0,-11 14-1492 0 0,-2 4-351 0 0,0 5-1836 0 0,-1 1 0 0 0,0 0 0 0 0,0 0 0 0 0,0 0 0 0 0,0 0 0 0 0,-1 0-1 0 0,1 1 1 0 0,-1-1 0 0 0,0 1 0 0 0,0-1 0 0 0,-1 1 0 0 0,1 0 0 0 0,-1 0 0 0 0,1 1 0 0 0,-1-1 0 0 0,0 1 0 0 0,0-1 0 0 0,0 1 0 0 0,0 1-1 0 0,0-1 1 0 0,-6-1 0 0 0,4 1-59 0 0,0-1 0 0 0,-1 2 0 0 0,1-1 1 0 0,0 1-1 0 0,-1 0 0 0 0,1 0 0 0 0,-1 1 0 0 0,1 0 0 0 0,-1 0 0 0 0,1 0 0 0 0,-1 1 0 0 0,1 0 0 0 0,0 1 0 0 0,-12 3 0 0 0,15-4-257 0 0,0 1 1 0 0,0-1-1 0 0,0 1 0 0 0,0 0 0 0 0,0 0 0 0 0,1 0 1 0 0,-1 0-1 0 0,1 0 0 0 0,-1 1 0 0 0,1-1 1 0 0,0 1-1 0 0,0 0 0 0 0,0-1 0 0 0,0 1 1 0 0,1 0-1 0 0,-1 0 0 0 0,1 0 0 0 0,-2 4 1 0 0,2-2 0 0 0,0-1 0 0 0,1 1 1 0 0,-1 0-1 0 0,1 0 0 0 0,0 0 1 0 0,0 0-1 0 0,1 0 1 0 0,-1 0-1 0 0,1-1 0 0 0,0 1 1 0 0,2 6-1 0 0,2 2 47 0 0,1 0 1 0 0,0 0-1 0 0,1 0 0 0 0,0-1 0 0 0,0 0 1 0 0,2 0-1 0 0,14 16 0 0 0,-12-17-148 0 0,0-1 0 0 0,2 1-1 0 0,-1-2 1 0 0,1 0 0 0 0,1 0-1 0 0,-1-1 1 0 0,1-1 0 0 0,1 0-1 0 0,-1-1 1 0 0,1-1 0 0 0,0 0-1 0 0,1-1 1 0 0,-1-1 0 0 0,1 0 0 0 0,-1-1-1 0 0,1 0 1 0 0,0-2 0 0 0,21-1-1 0 0,-31 0-32 0 0,0 0 0 0 0,-1 0 0 0 0,1-1-1 0 0,-1 0 1 0 0,1 0 0 0 0,-1 0 0 0 0,1-1 0 0 0,-1 0-1 0 0,0 0 1 0 0,0 0 0 0 0,-1-1 0 0 0,1 1 0 0 0,-1-1-1 0 0,1 0 1 0 0,5-8 0 0 0,-8 9 8 0 0,1-1 1 0 0,-1 1-1 0 0,0-1 0 0 0,0 0 1 0 0,0 0-1 0 0,-1 1 0 0 0,0-1 1 0 0,1 0-1 0 0,-1-1 0 0 0,0 1 1 0 0,-1 0-1 0 0,1 0 0 0 0,-1 0 1 0 0,0 0-1 0 0,0-1 0 0 0,0 1 1 0 0,-1 0-1 0 0,1 0 0 0 0,-1 0 1 0 0,0 0-1 0 0,0 0 0 0 0,-3-6 1 0 0,-4-7 6 0 0,0 1 0 0 0,-2 1 0 0 0,0 0 1 0 0,0 0-1 0 0,-1 1 0 0 0,-1 0 1 0 0,-1 1-1 0 0,0 0 0 0 0,-19-14 0 0 0,14 13-292 0 0,-1 0 0 0 0,-1 1 1 0 0,0 1-1 0 0,-1 1 0 0 0,0 1 0 0 0,-42-13 0 0 0,59 22-87 0 0,1 0 0 0 0,-1 1 1 0 0,0-1-1 0 0,1 1 0 0 0,-1-1 1 0 0,0 1-1 0 0,0 1 0 0 0,-4-1 0 0 0,-15 7-8702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5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5 228 0 0,'1'-5'7277'0'0,"6"9"-6784"0"0,-1-1 0 0 0,0 1 0 0 0,1 0 0 0 0,-1 0 0 0 0,-1 1 0 0 0,1 0-1 0 0,-1 0 1 0 0,0 0 0 0 0,5 7 0 0 0,43 61 2078 0 0,-36-47-1618 0 0,37 51 1734 0 0,2-2 1 0 0,120 122-1 0 0,-172-194-2621 0 0,0 1 131 0 0,0 0-1 0 0,0 0 0 0 0,1 0 1 0 0,0-1-1 0 0,-1 0 0 0 0,12 6 0 0 0,-16-9-159 0 0,1 0-1 0 0,0 1 1 0 0,0-1-1 0 0,0 0 0 0 0,0 0 1 0 0,0 0-1 0 0,0 0 1 0 0,0 0-1 0 0,0 0 0 0 0,0 0 1 0 0,0 0-1 0 0,0 0 1 0 0,-1 0-1 0 0,1-1 0 0 0,0 1 1 0 0,0 0-1 0 0,0 0 1 0 0,0-1-1 0 0,1 0 0 0 0,0 0-2 0 0,-1-1 0 0 0,1 1 0 0 0,-1-1 0 0 0,0 1-1 0 0,0-1 1 0 0,1 0 0 0 0,-1 1 0 0 0,0-1 0 0 0,0 0-1 0 0,-1 0 1 0 0,1 0 0 0 0,1-3 0 0 0,6-26 210 0 0,-2 1 0 0 0,0-1 0 0 0,1-47 1 0 0,-2 23 27 0 0,-3-8 164 0 0,3-15-1619 0 0,1 66-155 0 0,-5 11 786 0 0,0 0 1 0 0,1 1 0 0 0,-1-1 0 0 0,0 0-1 0 0,1 1 1 0 0,-1 0 0 0 0,0-1 0 0 0,1 1-1 0 0,-1 0 1 0 0,0 0 0 0 0,1-1 0 0 0,-1 1 0 0 0,0 0-1 0 0,1 0 1 0 0,-1 1 0 0 0,1-1 0 0 0,0 0-1 0 0,11 2-2168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50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1 292 0 0,'1'9'3278'0'0,"-3"26"4594"0"0,2-30-7457 0 0,-1 0 0 0 0,0-1 0 0 0,0 1 0 0 0,-1 0 0 0 0,0-1-1 0 0,1 1 1 0 0,-1-1 0 0 0,-1 0 0 0 0,-2 5 0 0 0,-28 35 1126 0 0,-1-2-1 0 0,-2-1 1 0 0,-2-2 0 0 0,-59 47 0 0 0,80-74-417 0 0,6-5-3271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50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26 668 0 0,'0'-1'352'0'0,"-1"1"0"0"0,1-1 0 0 0,-1 0 1 0 0,1 1-1 0 0,-1-1 0 0 0,1 0 0 0 0,0 1 0 0 0,-1-1 0 0 0,1 0 0 0 0,0 0 0 0 0,-1 0 1 0 0,1 1-1 0 0,0-1 0 0 0,0 0 0 0 0,0 0 0 0 0,0 0 0 0 0,0 1 0 0 0,0-1 0 0 0,0 0 1 0 0,0 0-1 0 0,0 0 0 0 0,0 0 0 0 0,0 1 0 0 0,1-1 0 0 0,-1 0 0 0 0,0 0 0 0 0,1-1 1 0 0,0 2-28 0 0,0-1 0 0 0,0 1 0 0 0,0 0 0 0 0,0-1 0 0 0,0 1 0 0 0,0 0 1 0 0,0 0-1 0 0,1 0 0 0 0,-1 0 0 0 0,0 0 0 0 0,0 0 0 0 0,0 0 0 0 0,0 0 1 0 0,0 0-1 0 0,0 0 0 0 0,0 1 0 0 0,2-1 0 0 0,51 22 4222 0 0,-14 1-1686 0 0,61 47 0 0 0,24 14 1133 0 0,-123-82-4159 0 0,0-1 0 0 0,1 0 0 0 0,-1-1 0 0 0,0 1 0 0 0,1 0 1 0 0,-1-1-1 0 0,1 1 0 0 0,-1-1 0 0 0,1 0 0 0 0,-1 0 0 0 0,1 0 0 0 0,-1 0 1 0 0,1 0-1 0 0,-1 0 0 0 0,1-1 0 0 0,-1 1 0 0 0,3-2 0 0 0,24-10-10148 0 0,-21 9 7336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5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50 472 0 0,'0'2'14727'0'0,"19"1"-10272"0"0,24-2-2312 0 0,25-5 1853 0 0,85-17 0 0 0,-10-8-3146 0 0,-129 28-3032 0 0,-10 1-1445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51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0 560 0 0,'0'1'265'0'0,"0"0"1"0"0,0-1-1 0 0,0 1 0 0 0,0 0 1 0 0,1 0-1 0 0,-1-1 0 0 0,0 1 1 0 0,0 0-1 0 0,0-1 0 0 0,1 1 1 0 0,-1 0-1 0 0,0-1 1 0 0,1 1-1 0 0,-1-1 0 0 0,1 1 1 0 0,-1-1-1 0 0,1 1 0 0 0,-1 0 1 0 0,1-1-1 0 0,-1 0 0 0 0,1 1 1 0 0,-1-1-1 0 0,1 1 0 0 0,0-1 1 0 0,-1 0-1 0 0,1 1 0 0 0,-1-1 1 0 0,1 0-1 0 0,0 1 0 0 0,-1-1 1 0 0,1 0-1 0 0,0 0 0 0 0,0 0 1 0 0,-1 0-1 0 0,1 0 0 0 0,0 0 1 0 0,1 0-1 0 0,31 4 3524 0 0,-32-4-3360 0 0,57 4 5627 0 0,27 2 333 0 0,-72-6-5982 0 0,1-1 0 0 0,-1 0 0 0 0,0-1 0 0 0,18-4 0 0 0,-19 1-1517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57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63 304 0 0,'-3'-39'7493'0'0,"9"16"2400"0"0,4 42-7629 0 0,-5-3-1303 0 0,-1 0 1 0 0,-1 1 0 0 0,3 31-1 0 0,1 8 45 0 0,-4-25-431 0 0,-2-24-465 0 0,-1 0 0 0 0,1 0 0 0 0,0 0 0 0 0,0 0 0 0 0,0-1 0 0 0,1 1 0 0 0,0 0 0 0 0,1-1 0 0 0,-1 1-1 0 0,6 7 1 0 0,9-4-2621 0 0,12-10-6845 0 0,-17-1 6834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58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74 552 0 0,'1'-2'360'0'0,"0"1"-1"0"0,-1-1 1 0 0,1 0 0 0 0,0 0-1 0 0,-1 0 1 0 0,1 0 0 0 0,-1 0-1 0 0,1 0 1 0 0,-1 0 0 0 0,0 0-1 0 0,0 0 1 0 0,0 0 0 0 0,0 1-1 0 0,0-1 1 0 0,-1 0 0 0 0,1 0 0 0 0,0 0-1 0 0,-1 0 1 0 0,0 0 0 0 0,1 0-1 0 0,-1 0 1 0 0,0 0 0 0 0,0 1-1 0 0,0-1 1 0 0,0 0 0 0 0,0 1-1 0 0,0-1 1 0 0,-1 1 0 0 0,1-1-1 0 0,0 1 1 0 0,-1 0 0 0 0,1-1-1 0 0,-1 1 1 0 0,1 0 0 0 0,-1 0-1 0 0,0 0 1 0 0,0 0 0 0 0,-2-1-1 0 0,0 1-26 0 0,-1-1 0 0 0,0 1-1 0 0,0 0 1 0 0,0 0 0 0 0,1 0-1 0 0,-1 1 1 0 0,0 0 0 0 0,0 0-1 0 0,0 0 1 0 0,0 0-1 0 0,0 1 1 0 0,0 0 0 0 0,-7 2-1 0 0,1 1-103 0 0,1 1 0 0 0,-1 1 0 0 0,1-1 0 0 0,1 2 0 0 0,-1-1-1 0 0,1 1 1 0 0,0 1 0 0 0,1 0 0 0 0,-1 0 0 0 0,2 0 0 0 0,-1 1-1 0 0,1 0 1 0 0,1 1 0 0 0,-1 0 0 0 0,2 0 0 0 0,-1 0 0 0 0,-6 19-1 0 0,11-25-156 0 0,0 1 0 0 0,0-1 0 0 0,0 0-1 0 0,1 0 1 0 0,0 1 0 0 0,0-1 0 0 0,0 0-1 0 0,0 1 1 0 0,1-1 0 0 0,0 0 0 0 0,0 0-1 0 0,0 1 1 0 0,0-1 0 0 0,0 0 0 0 0,1 0-1 0 0,3 6 1 0 0,-1-5-8 0 0,0 1-1 0 0,0 0 0 0 0,1-1 1 0 0,0 0-1 0 0,0 0 1 0 0,0 0-1 0 0,0-1 1 0 0,1 1-1 0 0,9 4 1 0 0,-4-2-94 0 0,1-2 0 0 0,-1 1 0 0 0,1-1 0 0 0,0-1 0 0 0,1 0 0 0 0,-1-1 0 0 0,1-1 0 0 0,-1 1 0 0 0,1-2 0 0 0,23 0 0 0 0,-30-1-4 0 0,0-1-1 0 0,-1 0 0 0 0,1 0 1 0 0,0 0-1 0 0,0-1 0 0 0,-1 0 1 0 0,1 0-1 0 0,-1-1 0 0 0,0 1 1 0 0,1-1-1 0 0,-1 0 0 0 0,-1-1 1 0 0,1 1-1 0 0,0-1 0 0 0,-1 0 1 0 0,0 0-1 0 0,5-6 0 0 0,-7 7 38 0 0,0 0 0 0 0,0 0 0 0 0,0-1 0 0 0,0 1 0 0 0,-1 0-1 0 0,1-1 1 0 0,-1 0 0 0 0,0 1 0 0 0,0-1 0 0 0,0 0 0 0 0,-1 1 0 0 0,0-1 0 0 0,1 0-1 0 0,-1 0 1 0 0,0 1 0 0 0,-1-1 0 0 0,1 0 0 0 0,-1 0 0 0 0,1 1 0 0 0,-1-1 0 0 0,0 0-1 0 0,-1 1 1 0 0,1-1 0 0 0,0 1 0 0 0,-1-1 0 0 0,0 1 0 0 0,0 0 0 0 0,-2-3 0 0 0,-4-5 39 0 0,1 1 0 0 0,-2 1 0 0 0,1 0 0 0 0,-1 0 1 0 0,-13-10-1 0 0,16 15-376 0 0,0 0 0 0 0,-1 0 0 0 0,1 0 0 0 0,-10-3 0 0 0,12 5-366 0 0,1 1-1 0 0,-1 0 0 0 0,0 0 1 0 0,0 0-1 0 0,0 0 0 0 0,0 1 1 0 0,0 0-1 0 0,-8 0 1 0 0,6 1-2072 0 0,0 0 399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5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36 348 0 0,'-20'10'4381'0'0,"20"-9"-4222"0"0,0-1 1 0 0,0 0 0 0 0,0 1-1 0 0,0-1 1 0 0,0 0 0 0 0,0 0-1 0 0,0 1 1 0 0,0-1 0 0 0,0 0-1 0 0,0 0 1 0 0,0 1 0 0 0,0-1 0 0 0,1 0-1 0 0,-1 0 1 0 0,0 1 0 0 0,0-1-1 0 0,0 0 1 0 0,0 0 0 0 0,0 1-1 0 0,1-1 1 0 0,-1 0 0 0 0,0 0 0 0 0,0 0-1 0 0,0 1 1 0 0,1-1 0 0 0,-1 0-1 0 0,0 0 1 0 0,0 0 0 0 0,1 0-1 0 0,-1 1 1 0 0,0-1 0 0 0,0 0-1 0 0,1 0 1 0 0,-1 0 0 0 0,0 0 0 0 0,0 0-1 0 0,1 0 1 0 0,23 6 5059 0 0,-8-5-5517 0 0,300-15 6989 0 0,-234 8-5802 0 0,126-14 1823 0 0,-96 8-1069 0 0,-37 6-142 0 0,-67 4-1788 0 0,14 1-141 0 0,-16 4-3559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59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79 4 0 0,'-9'-8'8339'0'0,"14"3"-7508"0"0,-1-1-1 0 0,1 1 1 0 0,-1 0 0 0 0,1 0 0 0 0,1 1 0 0 0,-1 0-1 0 0,1-1 1 0 0,0 2 0 0 0,0-1 0 0 0,0 1 0 0 0,0 0-1 0 0,0 0 1 0 0,1 0 0 0 0,9-1 0 0 0,-12 2-550 0 0,1 0 1 0 0,-1 1-1 0 0,1 0 1 0 0,-1 0-1 0 0,1 0 0 0 0,0 1 1 0 0,-1-1-1 0 0,1 1 1 0 0,0 0-1 0 0,0 0 1 0 0,-1 1-1 0 0,1 0 0 0 0,0 0 1 0 0,-1 0-1 0 0,1 0 1 0 0,-1 0-1 0 0,1 1 1 0 0,-1 0-1 0 0,0 0 1 0 0,0 0-1 0 0,0 1 0 0 0,6 4 1 0 0,-8-6-256 0 0,-1 0 1 0 0,0 1-1 0 0,0-1 0 0 0,1 1 1 0 0,-1-1-1 0 0,0 1 0 0 0,0 0 1 0 0,-1-1-1 0 0,1 1 0 0 0,0 0 1 0 0,-1 0-1 0 0,1 0 1 0 0,-1-1-1 0 0,1 1 0 0 0,-1 0 1 0 0,0 0-1 0 0,0 0 0 0 0,0 0 1 0 0,0 0-1 0 0,0 0 0 0 0,0 0 1 0 0,0-1-1 0 0,-1 1 1 0 0,1 0-1 0 0,-1 0 0 0 0,1 0 1 0 0,-1 0-1 0 0,0-1 0 0 0,0 1 1 0 0,1 0-1 0 0,-1-1 0 0 0,-1 1 1 0 0,1-1-1 0 0,0 1 1 0 0,0-1-1 0 0,-3 3 0 0 0,-6 5-128 0 0,0 0-1 0 0,0 0 1 0 0,-1-1-1 0 0,-16 9 1 0 0,-2 2-42 0 0,29-19 139 0 0,-1 0 0 0 0,1 0 0 0 0,0 0 0 0 0,0 1 0 0 0,0-1-1 0 0,0 0 1 0 0,-1 0 0 0 0,1 0 0 0 0,0 0 0 0 0,0 0 0 0 0,0 1 0 0 0,0-1-1 0 0,0 0 1 0 0,-1 0 0 0 0,1 0 0 0 0,0 1 0 0 0,0-1 0 0 0,0 0 0 0 0,0 0-1 0 0,0 0 1 0 0,0 1 0 0 0,0-1 0 0 0,0 0 0 0 0,0 0 0 0 0,0 0 0 0 0,0 1 0 0 0,0-1-1 0 0,0 0 1 0 0,0 0 0 0 0,0 1 0 0 0,0-1 0 0 0,0 0 0 0 0,0 0 0 0 0,0 0-1 0 0,0 1 1 0 0,0-1 0 0 0,0 0 0 0 0,1 0 0 0 0,-1 0 0 0 0,0 1 0 0 0,0-1 0 0 0,0 0-1 0 0,0 0 1 0 0,14 7-85 0 0,19 0 54 0 0,-30-7 17 0 0,12 3 6 0 0,6 0 2 0 0,0 1 1 0 0,39 14-1 0 0,-56-16 26 0 0,1 0 0 0 0,0 0 1 0 0,-1 0-1 0 0,0 0 0 0 0,0 1 0 0 0,1 0 0 0 0,-1 0 1 0 0,-1 0-1 0 0,1 0 0 0 0,0 0 0 0 0,-1 1 0 0 0,0 0 1 0 0,0 0-1 0 0,0 0 0 0 0,0 0 0 0 0,-1 0 0 0 0,1 0 1 0 0,2 8-1 0 0,-5-10 1 0 0,0 0-1 0 0,1 0 1 0 0,-1 0 0 0 0,0 1-1 0 0,0-1 1 0 0,0 0 0 0 0,0 0-1 0 0,-1 0 1 0 0,1 1 0 0 0,0-1-1 0 0,-1 0 1 0 0,0 0 0 0 0,1 0-1 0 0,-1 0 1 0 0,0 0 0 0 0,0 0-1 0 0,0 0 1 0 0,-1 0 0 0 0,1 0-1 0 0,0-1 1 0 0,-1 1 0 0 0,1 0-1 0 0,-1-1 1 0 0,1 1 0 0 0,-1-1-1 0 0,0 1 1 0 0,0-1 0 0 0,0 0-1 0 0,1 0 1 0 0,-1 0 0 0 0,0 0-1 0 0,-3 1 1 0 0,-6 3 38 0 0,-1 0 0 0 0,0-1 1 0 0,0 0-1 0 0,-14 3 0 0 0,-9 0 66 0 0,-1-1 1 0 0,-61 1-1 0 0,75-7-313 0 0,0 0-1 0 0,0-2 1 0 0,0-1-1 0 0,0 0 0 0 0,-35-12 1 0 0,55 15 16 0 0,1 0 0 0 0,-1-1-1 0 0,1 1 1 0 0,-1-1 0 0 0,1 0 0 0 0,-1 1 0 0 0,1-1 0 0 0,-1 0-1 0 0,1 0 1 0 0,0 0 0 0 0,0 0 0 0 0,-1 0 0 0 0,1 0 0 0 0,0 0-1 0 0,0-1 1 0 0,0 1 0 0 0,0 0 0 0 0,-1-3 0 0 0,2 2-182 0 0,0 1 0 0 0,-1 0 0 0 0,2 0 0 0 0,-1-1 0 0 0,0 1 0 0 0,0 0 0 0 0,0-1 1 0 0,0 1-1 0 0,1 0 0 0 0,-1 0 0 0 0,1 0 0 0 0,-1-1 0 0 0,1 1 0 0 0,-1 0 0 0 0,1 0 0 0 0,0 0 0 0 0,0 0 0 0 0,-1 0 0 0 0,1 0 1 0 0,0 0-1 0 0,0 0 0 0 0,2-1 0 0 0,10-12-2357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5:49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30 200 0 0,'-15'-3'13169'0'0,"57"8"-11179"0"0,0-2 0 0 0,82-4 0 0 0,-57-1-1180 0 0,729-12 4104 0 0,-791 14-4958 0 0,59-1-54 0 0,95-15-1 0 0,-144 15-8641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8:59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45 484 0 0,'2'-10'14081'0'0,"-1"10"-13710"0"0,16-6 5511 0 0,28 2-3566 0 0,-39 3-1022 0 0,113-11 3580 0 0,-75 6-6328 0 0,-1 1-3865 0 0,-41 5 4319 0 0,1 0-362 0 0,8 2-5584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00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0 560 0 0,'0'0'473'0'0,"-1"1"-1"0"0,0-1 1 0 0,0 1-1 0 0,0-1 1 0 0,0 1-1 0 0,1-1 1 0 0,-1 1 0 0 0,0 0-1 0 0,0-1 1 0 0,1 1-1 0 0,-1 0 1 0 0,0-1-1 0 0,1 1 1 0 0,-1 0 0 0 0,1 0-1 0 0,-1 0 1 0 0,1-1-1 0 0,0 1 1 0 0,-1 2-1 0 0,1-2-260 0 0,0-1 0 0 0,1 0 1 0 0,-1 1-1 0 0,1-1 0 0 0,-1 1 0 0 0,1-1 0 0 0,-1 0 0 0 0,1 1 0 0 0,-1-1 0 0 0,1 0 0 0 0,-1 1 0 0 0,1-1 0 0 0,-1 0 0 0 0,1 0 0 0 0,-1 0 0 0 0,1 1 0 0 0,0-1 0 0 0,-1 0 0 0 0,1 0 1 0 0,-1 0-1 0 0,1 0 0 0 0,0 0 0 0 0,0 0 0 0 0,52-3 4038 0 0,-42 2-2717 0 0,46 0 1304 0 0,-38 1-4636 0 0,0 0-3873 0 0,-16 0 4113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0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5 106 720 0 0,'-1'-3'452'0'0,"0"0"0"0"0,1-1-1 0 0,-1 1 1 0 0,0 0 0 0 0,1 0 0 0 0,0-1 0 0 0,0 1-1 0 0,0 0 1 0 0,0-1 0 0 0,0 1 0 0 0,1 0 0 0 0,-1 0-1 0 0,1-1 1 0 0,0 1 0 0 0,0 0 0 0 0,0 0 0 0 0,1 0-1 0 0,-1 0 1 0 0,1 0 0 0 0,-1 0 0 0 0,1 0 0 0 0,0 1-1 0 0,0-1 1 0 0,0 1 0 0 0,1-1 0 0 0,-1 1 0 0 0,0 0-1 0 0,1 0 1 0 0,0 0 0 0 0,-1 0 0 0 0,1 0 0 0 0,0 0-1 0 0,0 1 1 0 0,0 0 0 0 0,0-1 0 0 0,0 1 0 0 0,6-1-1 0 0,-4 1-107 0 0,0 0 0 0 0,0 0-1 0 0,-1 0 1 0 0,1 1-1 0 0,0 0 1 0 0,0 0 0 0 0,0 0-1 0 0,-1 0 1 0 0,1 1-1 0 0,0 0 1 0 0,0 0 0 0 0,-1 0-1 0 0,1 1 1 0 0,-1-1-1 0 0,1 1 1 0 0,-1 0 0 0 0,0 0-1 0 0,1 1 1 0 0,-1-1 0 0 0,0 1-1 0 0,-1 0 1 0 0,7 6-1 0 0,-8-7-295 0 0,0 0 0 0 0,0 0 0 0 0,0 0 0 0 0,0 1 0 0 0,-1-1 0 0 0,1 1-1 0 0,-1-1 1 0 0,1 1 0 0 0,-1 0 0 0 0,0 0 0 0 0,0-1 0 0 0,0 1 0 0 0,-1 0 0 0 0,1 0-1 0 0,-1 0 1 0 0,1 0 0 0 0,-1 0 0 0 0,0 0 0 0 0,0 0 0 0 0,0 0 0 0 0,0 0 0 0 0,-1 0-1 0 0,1 0 1 0 0,-1 0 0 0 0,0 0 0 0 0,0-1 0 0 0,0 1 0 0 0,0 0 0 0 0,-1 0-1 0 0,1-1 1 0 0,-1 1 0 0 0,1-1 0 0 0,-1 1 0 0 0,0-1 0 0 0,0 0 0 0 0,-4 4 0 0 0,-71 54-419 0 0,78-59 375 0 0,-1-1 0 0 0,0 1 0 0 0,1 0 0 0 0,-1-1 0 0 0,1 1 0 0 0,0 0 0 0 0,-1-1 0 0 0,1 1 0 0 0,-1-1 0 0 0,1 1 0 0 0,0-1-1 0 0,-1 1 1 0 0,1-1 0 0 0,0 0 0 0 0,0 1 0 0 0,-1-1 0 0 0,1 0 0 0 0,0 1 0 0 0,0-1 0 0 0,-1 0 0 0 0,1 0 0 0 0,1 0 0 0 0,21 8 94 0 0,56 10 326 0 0,60 19 251 0 0,-124-32-582 0 0,-1 0-1 0 0,0 1 1 0 0,0 1 0 0 0,-1 1-1 0 0,1 0 1 0 0,-2 0 0 0 0,13 11-1 0 0,-23-17-73 0 0,0-1 0 0 0,0 1 0 0 0,0 0 0 0 0,-1-1 0 0 0,1 1 0 0 0,0 0 0 0 0,-1 0 0 0 0,0 0 0 0 0,1 0 0 0 0,-1 0 0 0 0,0 1-1 0 0,0-1 1 0 0,0 0 0 0 0,0 0 0 0 0,-1 1 0 0 0,1-1 0 0 0,0 1 0 0 0,-1-1 0 0 0,0 0 0 0 0,0 6 0 0 0,0-6-6 0 0,-1 0 0 0 0,0 0 0 0 0,0 0 0 0 0,0 0 0 0 0,0 1 0 0 0,0-1 0 0 0,-1 0 0 0 0,1-1 0 0 0,-1 1 0 0 0,1 0 0 0 0,-1 0 0 0 0,0-1 0 0 0,1 1 0 0 0,-1-1 0 0 0,0 1 0 0 0,0-1 0 0 0,0 0 0 0 0,0 0 0 0 0,-1 0 0 0 0,1 0 0 0 0,-4 1 0 0 0,-9 4-99 0 0,-1-1-1 0 0,0-1 0 0 0,0-1 0 0 0,-1 0 0 0 0,-27 1 1 0 0,32-3-400 0 0,1-1 0 0 0,-1 0 1 0 0,0-1-1 0 0,1-1 1 0 0,-1 0-1 0 0,1 0 1 0 0,0-1-1 0 0,0 0 0 0 0,-11-6 1 0 0,20 9-49 0 0,1-1-1 0 0,-1 0 1 0 0,1 0 0 0 0,0 0 0 0 0,-1 0 0 0 0,1 0-1 0 0,0 0 1 0 0,-1 0 0 0 0,1 0 0 0 0,0 0 0 0 0,0-1-1 0 0,0 1 1 0 0,0 0 0 0 0,0-1 0 0 0,-1-2-1 0 0,0-6-2205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01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48 256 0 0,'-2'-10'1103'0'0,"2"7"-17"0"0,-1 0 1 0 0,1 0-1 0 0,-1 1 0 0 0,1-1 1 0 0,0 0-1 0 0,0 0 0 0 0,0 1 0 0 0,0-1 1 0 0,0 0-1 0 0,1 0 0 0 0,1-3 2878 0 0,14 33 73 0 0,1 16-3675 0 0,12 27-8155 0 0,-21-54 5416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01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30 352 0 0,'0'0'1230'0'0,"18"-12"3871"0"0,-10 8-3913 0 0,1 1 0 0 0,-1 1 1 0 0,1-1-1 0 0,0 2 1 0 0,-1-1-1 0 0,18 0 1 0 0,-18 2-612 0 0,0 0 0 0 0,0 0 0 0 0,0 1 1 0 0,0 0-1 0 0,-1 0 0 0 0,1 1 1 0 0,0 0-1 0 0,0 0 0 0 0,-1 1 0 0 0,1 0 1 0 0,-1 0-1 0 0,0 1 0 0 0,7 4 0 0 0,-12-7-467 0 0,-1 0 0 0 0,1 0 0 0 0,-1 0 0 0 0,0 0 0 0 0,0 0 0 0 0,1 1-1 0 0,-1-1 1 0 0,0 0 0 0 0,0 1 0 0 0,0-1 0 0 0,-1 0 0 0 0,1 1 0 0 0,0-1-1 0 0,0 1 1 0 0,-1-1 0 0 0,1 1 0 0 0,-1 0 0 0 0,1-1 0 0 0,-1 1 0 0 0,0-1-1 0 0,1 1 1 0 0,-1 0 0 0 0,0-1 0 0 0,-1 4 0 0 0,1-3-51 0 0,-1 1 1 0 0,0-1-1 0 0,0 1 1 0 0,-1-1-1 0 0,1 1 1 0 0,-1-1 0 0 0,1 0-1 0 0,-1 1 1 0 0,1-1-1 0 0,-1 0 1 0 0,0 0-1 0 0,0 0 1 0 0,-4 2-1 0 0,-2 3-108 0 0,-1-1 1 0 0,-1 0-1 0 0,1-1 0 0 0,-1 0 1 0 0,0-1-1 0 0,-14 5 0 0 0,23-9-25 0 0,30 16 206 0 0,5-6 235 0 0,-12-5 0 0 0,-1 1 0 0 0,31 14 0 0 0,-47-17-310 0 0,0-1 0 0 0,0 1-1 0 0,0 0 1 0 0,-1 0 0 0 0,1 0 0 0 0,-1 1 0 0 0,1 0 0 0 0,-1 0 0 0 0,-1 0 0 0 0,1 0 0 0 0,0 1 0 0 0,-1-1 0 0 0,0 1 0 0 0,0 0 0 0 0,2 5 0 0 0,-4-8-51 0 0,0 0 1 0 0,0 1-1 0 0,-1-1 1 0 0,1 0 0 0 0,-1 0-1 0 0,0 1 1 0 0,1-1-1 0 0,-1 0 1 0 0,0 0 0 0 0,0 1-1 0 0,0-1 1 0 0,-1 0-1 0 0,1 0 1 0 0,-1 1 0 0 0,1-1-1 0 0,-1 0 1 0 0,0 0-1 0 0,1 0 1 0 0,-1 0 0 0 0,-1 2-1 0 0,-1 0-11 0 0,0-1 0 0 0,1 1-1 0 0,-1-1 1 0 0,-1 0 0 0 0,1 0-1 0 0,0 0 1 0 0,-1 0 0 0 0,1-1 0 0 0,-8 4-1 0 0,0 0-216 0 0,-1-1 0 0 0,0 0 0 0 0,0-1 0 0 0,-1 0 0 0 0,1-1 0 0 0,-15 2 1 0 0,20-4-419 0 0,0-1 0 0 0,-1 0 1 0 0,1 0-1 0 0,-13-2 1 0 0,0-3-7794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02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0 118 832 0 0,'1'-5'542'0'0,"-1"1"0"0"0,2-1-1 0 0,-1 0 1 0 0,0 1 0 0 0,1-1 0 0 0,0 1-1 0 0,0 0 1 0 0,0 0 0 0 0,0 0 0 0 0,1 0-1 0 0,-1 0 1 0 0,1 0 0 0 0,0 0-1 0 0,1 1 1 0 0,-1 0 0 0 0,0-1 0 0 0,1 1-1 0 0,0 0 1 0 0,0 1 0 0 0,0-1 0 0 0,0 1-1 0 0,0 0 1 0 0,8-3 0 0 0,-2 0 342 0 0,1 0-1 0 0,1 1 1 0 0,-1 1 0 0 0,0 0-1 0 0,1 0 1 0 0,0 1 0 0 0,0 1 0 0 0,18-1-1 0 0,-27 2-678 0 0,0 0 0 0 0,0 0 0 0 0,-1 1 0 0 0,1-1 0 0 0,0 1 0 0 0,0 0 0 0 0,0-1 0 0 0,-1 1-1 0 0,1 0 1 0 0,0 1 0 0 0,-1-1 0 0 0,1 0 0 0 0,-1 1 0 0 0,0-1 0 0 0,1 1 0 0 0,-1 0 0 0 0,0 0 0 0 0,0 0-1 0 0,0 0 1 0 0,0 0 0 0 0,0 0 0 0 0,-1 1 0 0 0,3 4 0 0 0,-3-5-138 0 0,0 0 0 0 0,-1 0 1 0 0,1 1-1 0 0,-1-1 0 0 0,0 0 0 0 0,1 1 1 0 0,-1-1-1 0 0,0 1 0 0 0,-1-1 0 0 0,1 0 0 0 0,0 1 1 0 0,-1-1-1 0 0,1 0 0 0 0,-1 0 0 0 0,0 1 1 0 0,1-1-1 0 0,-1 0 0 0 0,0 0 0 0 0,-1 0 1 0 0,1 0-1 0 0,0 0 0 0 0,-1 0 0 0 0,1 0 0 0 0,-1 0 1 0 0,1 0-1 0 0,-1-1 0 0 0,0 1 0 0 0,-3 2 1 0 0,-28 18-172 0 0,26-18-39 0 0,0 0 1 0 0,0 1 0 0 0,1 0 0 0 0,-9 8-1 0 0,14-13 51 0 0,30 16-164 0 0,-2-12 330 0 0,-1 3 0 0 0,0 0 0 0 0,27 12 0 0 0,-44-16-9 0 0,0 1 0 0 0,0 0 0 0 0,-1 1-1 0 0,0 0 1 0 0,0 0 0 0 0,0 1 0 0 0,0 0 0 0 0,-1 0 0 0 0,0 1-1 0 0,-1 0 1 0 0,1 0 0 0 0,5 9 0 0 0,-10-13-44 0 0,-1-1 0 0 0,0 0 0 0 0,1 0 0 0 0,-1 0 0 0 0,0 0 0 0 0,-1 1 0 0 0,1-1 0 0 0,0 1 0 0 0,-1-1 0 0 0,1 0 0 0 0,-1 1 0 0 0,0-1 0 0 0,1 1 0 0 0,-1-1 0 0 0,-1 1 0 0 0,1-1 0 0 0,0 1 0 0 0,-1-1 0 0 0,1 0 0 0 0,-1 1 0 0 0,-1 3 0 0 0,0-3 4 0 0,0 0-1 0 0,0 0 0 0 0,0 0 0 0 0,-1 0 1 0 0,1 0-1 0 0,-1 0 0 0 0,0-1 0 0 0,0 1 1 0 0,0-1-1 0 0,0 0 0 0 0,0 0 0 0 0,-7 3 1 0 0,-2 0-302 0 0,-1 0 1 0 0,0-1 0 0 0,-1 0 0 0 0,1-1 0 0 0,-1 0 0 0 0,-21 1 0 0 0,-4-5-2429 0 0,14-5-5906 0 0,19 3 5841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0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1 159 492 0 0,'61'72'7069'0'0,"-50"-56"-5339"0"0,1 0 0 0 0,1-1 0 0 0,0-1 0 0 0,1-1 0 0 0,0 1 0 0 0,18 11 0 0 0,-30-24-1582 0 0,-1-1 0 0 0,0 1 1 0 0,0-1-1 0 0,0 1 0 0 0,0-1 0 0 0,0 0 0 0 0,0 1 1 0 0,0-1-1 0 0,1 0 0 0 0,-1 0 0 0 0,0 0 0 0 0,0 0 0 0 0,0 0 1 0 0,1 0-1 0 0,-1 0 0 0 0,0 0 0 0 0,0-1 0 0 0,0 1 0 0 0,0 0 1 0 0,0-1-1 0 0,1 1 0 0 0,-1 0 0 0 0,0-1 0 0 0,0 0 1 0 0,0 1-1 0 0,0-1 0 0 0,0 0 0 0 0,0 1 0 0 0,0-1 0 0 0,-1 0 1 0 0,1 0-1 0 0,0 0 0 0 0,0 0 0 0 0,-1 0 0 0 0,1 0 0 0 0,0 0 1 0 0,-1 0-1 0 0,1 0 0 0 0,-1 0 0 0 0,1-1 0 0 0,4-8 294 0 0,-1 1-1 0 0,0-1 0 0 0,3-17 0 0 0,-4 17-145 0 0,87-240 3793 0 0,-89 248-5135 0 0,2-8 1699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17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67 452 0 0,'18'-11'7139'0'0,"3"7"-3910"0"0,41-4 0 0 0,70 7 242 0 0,-36 2-1873 0 0,372-25 3162 0 0,-153 7-2714 0 0,-254 15-3944 0 0,-60 2 1071 0 0,11 4-8233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17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38 4496 0 0,'-8'-2'1638'0'0,"3"0"-773"0"0,1 1-1 0 0,-1 0 1 0 0,1-1 0 0 0,0 0 0 0 0,-1 0 0 0 0,1 0 0 0 0,0 0-1 0 0,0-1 1 0 0,-4-3 876 0 0,8 5-1575 0 0,1 0 1 0 0,-1 0-1 0 0,1 0 1 0 0,0 1-1 0 0,-1-1 0 0 0,1 0 1 0 0,0 0-1 0 0,0 1 1 0 0,-1-1-1 0 0,1 1 0 0 0,0-1 1 0 0,0 1-1 0 0,0-1 1 0 0,0 1-1 0 0,0-1 0 0 0,0 1 1 0 0,0 0-1 0 0,0-1 1 0 0,0 1-1 0 0,0 0 0 0 0,0 0 1 0 0,0 0-1 0 0,0 0 1 0 0,0 0-1 0 0,0 0 0 0 0,0 0 1 0 0,2 0-1 0 0,36 2 708 0 0,-34-2-562 0 0,189 21 2194 0 0,-130-13-1773 0 0,-23 1-528 0 0,-39-9-198 0 0,-1 1-1 0 0,1-1 0 0 0,-1 1 0 0 0,1-1 0 0 0,-1 1 1 0 0,1 0-1 0 0,-1 0 0 0 0,1-1 0 0 0,-1 1 0 0 0,1 0 1 0 0,-1 0-1 0 0,0 0 0 0 0,0 1 0 0 0,0-1 1 0 0,0 0-1 0 0,1 0 0 0 0,-2 1 0 0 0,1-1 0 0 0,0 1 1 0 0,0-1-1 0 0,0 0 0 0 0,0 3 0 0 0,-1 0-3 0 0,-1 0-1 0 0,1 0 1 0 0,-1 0-1 0 0,0 1 1 0 0,0-1-1 0 0,0 0 1 0 0,-1 0 0 0 0,0 0-1 0 0,1-1 1 0 0,-1 1-1 0 0,0 0 1 0 0,-1-1-1 0 0,1 1 1 0 0,-1-1-1 0 0,0 0 1 0 0,0 0-1 0 0,-3 3 1 0 0,0 1 5 0 0,-19 20 150 0 0,-2 0 1 0 0,-46 33 0 0 0,12-10 659 0 0,50-43-234 0 0,-2-1-1709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18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40 0 0,'3'-4'6258'0'0,"16"29"-4963"0"0,-1 1 0 0 0,-2 1 0 0 0,22 46 0 0 0,-8-14-389 0 0,-2-8 347 0 0,1-2-1 0 0,2-2 0 0 0,3 0 0 0 0,44 47 1 0 0,-67-82-858 0 0,-7-8-156 0 0,-1 0-1 0 0,0 0 1 0 0,1-1 0 0 0,0 1-1 0 0,0-1 1 0 0,0 0 0 0 0,0 0-1 0 0,0-1 1 0 0,1 1-1 0 0,-1-1 1 0 0,1 0 0 0 0,9 3-1 0 0,-12-5-166 0 0,-1 0-1 0 0,0 0 0 0 0,1 0 0 0 0,-1-1 1 0 0,0 1-1 0 0,1 0 0 0 0,-1-1 0 0 0,0 1 1 0 0,1-1-1 0 0,-1 0 0 0 0,0 1 0 0 0,0-1 1 0 0,1 0-1 0 0,-1 0 0 0 0,0 0 0 0 0,0 0 1 0 0,0 0-1 0 0,0 0 0 0 0,0 0 1 0 0,-1 0-1 0 0,1 0 0 0 0,0-1 0 0 0,0 0 1 0 0,16-30 792 0 0,-7 2-370 0 0,-1-1 1 0 0,-2 0-1 0 0,5-47 1 0 0,0-100 519 0 0,-6 68-487 0 0,-4 39-127 0 0,-2 44-1065 0 0,1 0-1 0 0,6-36 1 0 0,-6 62-90 0 0,2 5-1709 0 0,-1-2 2010 0 0,0 0 1 0 0,0 0-1 0 0,-1 0 0 0 0,1 1 0 0 0,-1-1 0 0 0,0 0 0 0 0,1 1 0 0 0,0 4 0 0 0,0-4-850 0 0,6 13-1704 0 0,1 0 432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5:5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7 136 0 0,'0'-1'376'0'0,"-1"0"0"0"0,1 1-1 0 0,-1-1 1 0 0,0 1 0 0 0,1-1 0 0 0,-1 1 0 0 0,1 0-1 0 0,-1-1 1 0 0,0 1 0 0 0,1 0 0 0 0,-1-1 0 0 0,0 1-1 0 0,0 0 1 0 0,1 0 0 0 0,-1-1 0 0 0,0 1 0 0 0,0 0-1 0 0,1 0 1 0 0,-1 0 0 0 0,0 0 0 0 0,0 0-1 0 0,1 0 1 0 0,-2 0 0 0 0,1 1-153 0 0,1-1 0 0 0,-1 1 0 0 0,1-1 0 0 0,0 1 0 0 0,-1 0 0 0 0,1-1 0 0 0,-1 1 0 0 0,1-1 0 0 0,0 1 0 0 0,-1 0 0 0 0,1-1 0 0 0,0 1-1 0 0,0 0 1 0 0,0-1 0 0 0,-1 1 0 0 0,1 0 0 0 0,0-1 0 0 0,0 1 0 0 0,0 0 0 0 0,0 0 0 0 0,5 50 2976 0 0,-2-36-1877 0 0,26 212 4447 0 0,31 114-1569 0 0,-50-290-3610 0 0,0-8-6 0 0,-2 1 0 0 0,3 71 0 0 0,-3-63-1052 0 0,-6-44-832 0 0,-2-7 683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19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0 416 0 0,'0'30'9212'0'0,"10"19"-4203"0"0,-3-23-3481 0 0,2 61 1407 0 0,-8-69-2565 0 0,0 1-1 0 0,1 0 0 0 0,1-1 0 0 0,11 36 1 0 0,-5-40-2967 0 0,0-9-3150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19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10 114 384 0 0,'-1'-1'245'0'0,"0"-1"1"0"0,0 1-1 0 0,0-1 1 0 0,0 0-1 0 0,0 1 1 0 0,1-1-1 0 0,-1 0 0 0 0,0 1 1 0 0,1-1-1 0 0,0 0 1 0 0,-1 0-1 0 0,1 1 1 0 0,0-1-1 0 0,0 0 0 0 0,0 0 1 0 0,0 0-1 0 0,0 0 1 0 0,0 1-1 0 0,0-1 1 0 0,1 0-1 0 0,-1 0 0 0 0,0 0 1 0 0,2-2-1 0 0,0 2 24 0 0,0-1 0 0 0,-1 1-1 0 0,1-1 1 0 0,1 1-1 0 0,-1 0 1 0 0,0-1 0 0 0,1 1-1 0 0,-1 0 1 0 0,1 1 0 0 0,-1-1-1 0 0,1 0 1 0 0,4-1 0 0 0,8-3 434 0 0,0 0 1 0 0,1 1-1 0 0,0 1 1 0 0,16-3 0 0 0,1 2 244 0 0,0 1 1 0 0,0 1 0 0 0,1 2-1 0 0,-1 2 1 0 0,53 7 0 0 0,-64-5-573 0 0,0 1 1 0 0,0 2 0 0 0,0 0-1 0 0,-1 1 1 0 0,0 1-1 0 0,-1 1 1 0 0,0 1 0 0 0,0 1-1 0 0,23 16 1 0 0,-37-22-247 0 0,0 1 1 0 0,0-1 0 0 0,0 1 0 0 0,0 0-1 0 0,-1 0 1 0 0,0 0 0 0 0,0 1-1 0 0,-1 0 1 0 0,0 0 0 0 0,0 0 0 0 0,0 1-1 0 0,3 11 1 0 0,-6-15-70 0 0,0 0 0 0 0,0 0 0 0 0,-1 1 0 0 0,1-1 0 0 0,-1 0 0 0 0,0 0 0 0 0,0 1 1 0 0,-1-1-1 0 0,1 0 0 0 0,-1 0 0 0 0,0 0 0 0 0,0 0 0 0 0,0 1 0 0 0,-1-1 0 0 0,1-1 0 0 0,-1 1 0 0 0,0 0 0 0 0,0 0 0 0 0,-1-1 0 0 0,1 1 0 0 0,-1-1 0 0 0,1 1 0 0 0,-1-1 1 0 0,0 0-1 0 0,-6 4 0 0 0,-1 1 41 0 0,-1-1-1 0 0,1 0 1 0 0,-1-1 0 0 0,0-1 0 0 0,-1 1 0 0 0,1-2-1 0 0,-1 0 1 0 0,0 0 0 0 0,0-1 0 0 0,0 0 0 0 0,-1-1-1 0 0,1-1 1 0 0,-1 0 0 0 0,-20-1 0 0 0,-11-3-1339 0 0,1-2 1 0 0,-79-20-1 0 0,102 21-6713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20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0 258 612 0 0,'11'0'7939'0'0,"42"-9"-2969"0"0,-41 5-4521 0 0,0 0 1 0 0,-1-1 0 0 0,0-1 0 0 0,0 0 0 0 0,0 0 0 0 0,-1-1 0 0 0,0 0 0 0 0,0-1 0 0 0,-1 0 0 0 0,0-1 0 0 0,0 0 0 0 0,-1 0 0 0 0,0-1 0 0 0,-1 0-1 0 0,0 0 1 0 0,8-17 0 0 0,4-7 44 0 0,-13 24-280 0 0,0 0 1 0 0,0-1-1 0 0,-1 0 0 0 0,4-14 1 0 0,-9 23 732 0 0,4 6-711 0 0,1 4-50 0 0,-1 0 1 0 0,1 0-1 0 0,-2 0 1 0 0,1 0-1 0 0,-1 1 1 0 0,0 0 0 0 0,-1-1-1 0 0,0 1 1 0 0,0 0-1 0 0,0 14 1 0 0,1 104 2512 0 0,-4-83-1615 0 0,1-38-1979 0 0,2 13 1652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21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18 4940 0 0,'-45'-14'17847'0'0,"67"12"-15890"0"0,186 3 3698 0 0,-152-2-8241 0 0,0 0-4720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2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52 0 0,'-2'3'2663'0'0,"2"-3"-2473"0"0,0 0 0 0 0,0 0 0 0 0,0 1 0 0 0,0-1 0 0 0,-1 0 1 0 0,1 0-1 0 0,0 1 0 0 0,2 3 3424 0 0,-2-4-3424 0 0,14 5 2652 0 0,16-2 128 0 0,55-4 3556 0 0,-42 0-5393 0 0,0 0-5805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2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18 608 0 0,'1'-1'243'0'0,"0"1"0"0"0,0-1 0 0 0,0 1 0 0 0,0-1 0 0 0,1 1 0 0 0,-1 0 0 0 0,0-1 0 0 0,0 1 0 0 0,0 0 0 0 0,1 0 0 0 0,-1 0 0 0 0,0 0 0 0 0,1 0 0 0 0,-1 0 0 0 0,0 0 0 0 0,0 0 0 0 0,1 0 0 0 0,-1 1 0 0 0,0-1 1 0 0,0 1-1 0 0,0-1 0 0 0,1 1 0 0 0,-1-1 0 0 0,1 2 0 0 0,31 19 2165 0 0,-28-17-1990 0 0,22 19 1049 0 0,-2 0 1 0 0,0 2 0 0 0,37 48 0 0 0,-12-12 425 0 0,0-2 257 0 0,-28-31-754 0 0,1-1 1 0 0,2-1 0 0 0,50 42-1 0 0,-73-67-1270 0 0,-1 0-1 0 0,1 0 0 0 0,-1 0 1 0 0,1 0-1 0 0,0 0 0 0 0,-1-1 1 0 0,1 1-1 0 0,0 0 1 0 0,0-1-1 0 0,0 1 0 0 0,-1-1 1 0 0,1 0-1 0 0,0 0 0 0 0,0 1 1 0 0,0-1-1 0 0,0 0 0 0 0,0-1 1 0 0,0 1-1 0 0,-1 0 0 0 0,4-1 1 0 0,-2 0-31 0 0,-1-1 0 0 0,1 1 0 0 0,0-1 0 0 0,-1 1 1 0 0,1-1-1 0 0,-1 0 0 0 0,1 0 0 0 0,-1 0 0 0 0,0 0 0 0 0,0 0 0 0 0,3-4 1 0 0,3-7 37 0 0,-1 1 1 0 0,0-1-1 0 0,0-1 1 0 0,4-15 0 0 0,-10 27-92 0 0,103-310 1168 0 0,-102 300-1375 0 0,2-10-403 0 0,-4 21 432 0 0,0 1-1 0 0,0-1 1 0 0,1 1 0 0 0,-1-1-1 0 0,0 1 1 0 0,0-1 0 0 0,0 1-1 0 0,1-1 1 0 0,-1 1 0 0 0,0-1-1 0 0,1 1 1 0 0,-1-1 0 0 0,0 1-1 0 0,1 0 1 0 0,-1-1 0 0 0,1 1-1 0 0,-1-1 1 0 0,1 1 0 0 0,-1 0-1 0 0,1 0 1 0 0,-1-1-1 0 0,1 1 1 0 0,-1 0 0 0 0,1 0-1 0 0,-1-1 1 0 0,1 1 0 0 0,0 0-1 0 0,0 0-268 0 0,0 0 0 0 0,0 1 0 0 0,0-1-1 0 0,0 0 1 0 0,-1 1 0 0 0,1-1-1 0 0,0 1 1 0 0,0-1 0 0 0,-1 1 0 0 0,1-1-1 0 0,0 1 1 0 0,-1-1 0 0 0,1 1-1 0 0,0 0 1 0 0,-1-1 0 0 0,1 1 0 0 0,0 1-1 0 0,1 1-1115 0 0,5 4-1452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2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0 132 0 0,'-34'58'7082'0'0,"-31"23"-1662"0"0,39-50-3887 0 0,-92 95 4163 0 0,54-61-5713 0 0,60-62-1204 0 0,-1 0-262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23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21 748 0 0,'-1'0'470'0'0,"0"0"-1"0"0,0-1 1 0 0,1 1 0 0 0,-1-1 0 0 0,0 1-1 0 0,0-1 1 0 0,1 1 0 0 0,-1-1-1 0 0,1 0 1 0 0,-1 1 0 0 0,0-1-1 0 0,1 0 1 0 0,-1 0 0 0 0,1 1-1 0 0,-1-1 1 0 0,1 0 0 0 0,0 0 0 0 0,-1 0-1 0 0,1 0 1 0 0,0 1 0 0 0,0-1-1 0 0,-1 0 1 0 0,1 0 0 0 0,0-1-1 0 0,1 1-178 0 0,0 1 0 0 0,0 0-1 0 0,0-1 1 0 0,0 1 0 0 0,0 0-1 0 0,0 0 1 0 0,0 0 0 0 0,0-1-1 0 0,0 1 1 0 0,0 0 0 0 0,0 0-1 0 0,0 1 1 0 0,0-1 0 0 0,0 0-1 0 0,0 0 1 0 0,2 1 0 0 0,48 14 3412 0 0,36 28-305 0 0,8 3-99 0 0,-46-31-6050 0 0,0-9-5270 0 0,-36-6 5094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2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7281 0 0,'6'-2'12149'0'0,"10"-2"-9402"0"0,51-2 690 0 0,24-1-1016 0 0,-2 3-4710 0 0,-81 5-318 0 0,-3-1 129 0 0,8 1-4922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2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318 100 64 0 0,'2'-2'415'0'0,"-1"0"1"0"0,0 0-1 0 0,1 0 1 0 0,-1 0-1 0 0,0 0 0 0 0,0 0 1 0 0,0-1-1 0 0,0 1 1 0 0,-1 0-1 0 0,1 0 0 0 0,-1-1 1 0 0,1 1-1 0 0,-1 0 1 0 0,0-1-1 0 0,0 1 0 0 0,0-1 1 0 0,0 1-1 0 0,0 0 1 0 0,-1-1-1 0 0,0-2 0 0 0,0 3-169 0 0,0 0-1 0 0,0-1 1 0 0,-1 1-1 0 0,1 0 0 0 0,-1 0 1 0 0,0 0-1 0 0,0 0 0 0 0,1 0 1 0 0,-1 0-1 0 0,0 0 0 0 0,0 1 1 0 0,-1-1-1 0 0,1 1 0 0 0,0 0 1 0 0,-4-2-1 0 0,-2-1 99 0 0,0 1-1 0 0,0 1 1 0 0,-1-1 0 0 0,0 1 0 0 0,1 1-1 0 0,-1-1 1 0 0,0 1 0 0 0,0 1-1 0 0,-13 0 1 0 0,5 3 121 0 0,-1 0 0 0 0,0 1-1 0 0,1 0 1 0 0,-20 9 0 0 0,31-11-249 0 0,-1 1 0 0 0,1-1 0 0 0,0 1 0 0 0,0 1 1 0 0,0-1-1 0 0,0 1 0 0 0,1 0 0 0 0,0 1 0 0 0,0-1 0 0 0,0 1 0 0 0,0 0 1 0 0,1 0-1 0 0,-1 1 0 0 0,-2 5 0 0 0,5-7-105 0 0,1-1 0 0 0,0 1-1 0 0,0 0 1 0 0,1-1 0 0 0,-1 1 0 0 0,1 0-1 0 0,0-1 1 0 0,0 1 0 0 0,0 0 0 0 0,0 0-1 0 0,1-1 1 0 0,-1 1 0 0 0,1 0 0 0 0,0-1-1 0 0,0 1 1 0 0,0-1 0 0 0,1 1 0 0 0,-1-1-1 0 0,1 0 1 0 0,0 1 0 0 0,0-1 0 0 0,0 0-1 0 0,0 0 1 0 0,1 0 0 0 0,-1-1 0 0 0,6 5-1 0 0,1 3 47 0 0,1-1 0 0 0,0-1 0 0 0,1 1 0 0 0,0-2 0 0 0,0 0 0 0 0,15 7 0 0 0,-7-5-75 0 0,0-1-1 0 0,0-1 1 0 0,1 0 0 0 0,0-2-1 0 0,0 0 1 0 0,0-1 0 0 0,1-2-1 0 0,-1 0 1 0 0,1-1 0 0 0,0 0-1 0 0,27-5 1 0 0,-43 4-127 0 0,0-1 0 0 0,-1-1 0 0 0,1 1 0 0 0,-1-1 0 0 0,1 1 0 0 0,-1-1 0 0 0,0-1 0 0 0,0 1 0 0 0,0 0 0 0 0,0-1 0 0 0,0 0 0 0 0,0 0 0 0 0,-1 0 0 0 0,1-1 0 0 0,-1 1 0 0 0,0-1 0 0 0,4-6 0 0 0,-3 4 91 0 0,-1 0-1 0 0,0-1 1 0 0,-1 1 0 0 0,0-1 0 0 0,0 1 0 0 0,0-1-1 0 0,-1 0 1 0 0,0 1 0 0 0,0-1 0 0 0,0 0 0 0 0,-1-10-1 0 0,-1 7-342 0 0,0 1-1 0 0,0-1 1 0 0,-1 1-1 0 0,0-1 1 0 0,-1 1-1 0 0,0 0 1 0 0,0 0-1 0 0,-6-10 1 0 0,6 13-577 0 0,0 0-1 0 0,-1 1 1 0 0,1-1 0 0 0,-1 1-1 0 0,-1 0 1 0 0,1 0 0 0 0,-1 0-1 0 0,0 1 1 0 0,0 0 0 0 0,0 0 0 0 0,-11-7-1 0 0,11 8-1415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5:50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15 564 0 0,'-1'0'347'0'0,"1"-1"-1"0"0,-1 1 1 0 0,1 0 0 0 0,0-1 0 0 0,-1 1-1 0 0,1-1 1 0 0,-1 1 0 0 0,1 0-1 0 0,0-1 1 0 0,-1 1 0 0 0,1-1-1 0 0,0 1 1 0 0,0-1 0 0 0,-1 1-1 0 0,1-1 1 0 0,0 1 0 0 0,0-1 0 0 0,0 1-1 0 0,-1-1 1 0 0,1 0 0 0 0,0 1-1 0 0,0-1 1 0 0,0 1 0 0 0,0-1-1 0 0,0 1 1 0 0,0-1 0 0 0,0 0-1 0 0,15 1 4179 0 0,37 18-2222 0 0,-39-13-1166 0 0,165 61 2693 0 0,313 105 494 0 0,-400-144-3917 0 0,161 53 565 0 0,-248-79-946 0 0,0 1 1 0 0,1-1-1 0 0,-1 1 1 0 0,0 1 0 0 0,0-1-1 0 0,0 0 1 0 0,-1 1-1 0 0,1 0 1 0 0,0 0 0 0 0,2 3-1 0 0,-5-4-17 0 0,0-1-1 0 0,0 1 0 0 0,0-1 0 0 0,-1 1 1 0 0,1-1-1 0 0,-1 1 0 0 0,1 0 1 0 0,-1-1-1 0 0,0 1 0 0 0,1 0 0 0 0,-1 0 1 0 0,0-1-1 0 0,0 1 0 0 0,0 0 1 0 0,-1-1-1 0 0,1 1 0 0 0,0 0 0 0 0,-1-1 1 0 0,1 1-1 0 0,-1 0 0 0 0,1-1 1 0 0,-1 1-1 0 0,0-1 0 0 0,0 1 0 0 0,1-1 1 0 0,-1 1-1 0 0,0-1 0 0 0,0 1 1 0 0,-2 1-1 0 0,-9 12 16 0 0,0 0 1 0 0,-1-1 0 0 0,-1-1-1 0 0,-27 21 1 0 0,-69 42 20 0 0,56-42-28 0 0,-480 297 1291 0 0,467-292-1526 0 0,65-38-208 0 0,12-2-4835 0 0,-6 0 4321 0 0,1-1 0 0 0,0 1-1 0 0,-1-1 1 0 0,0 1 0 0 0,1-1-1 0 0,5-4 1 0 0,-7 4 450 0 0,27-14-2395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24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0 860 0 0,'-21'18'5707'0'0,"-10"12"-1456"0"0,-46 34 0 0 0,-40 20-1060 0 0,36-27-2597 0 0,78-54-1111 0 0,-3 2-932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25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51 552 0 0,'0'0'4689'0'0,"2"2"-2867"0"0,45 56 6107 0 0,-27-33-4584 0 0,24 26 1 0 0,-37-45-2798 0 0,0 1 1 0 0,0-1 0 0 0,0-1-1 0 0,1 1 1 0 0,0-1 0 0 0,0-1-1 0 0,0 1 1 0 0,12 4-1 0 0,-18-9-470 0 0,0 1-1 0 0,0-1 1 0 0,0 0-1 0 0,0 1 1 0 0,0-1-1 0 0,0 0 1 0 0,0 0-1 0 0,0 0 1 0 0,0-1-1 0 0,0 1 0 0 0,0 0 1 0 0,0-1-1 0 0,-1 1 1 0 0,1-1-1 0 0,0 0 1 0 0,0 1-1 0 0,0-1 1 0 0,-1 0-1 0 0,1 0 1 0 0,0 0-1 0 0,-1 0 1 0 0,1-1-1 0 0,-1 1 0 0 0,1 0 1 0 0,-1-1-1 0 0,1 1 1 0 0,-1-1-1 0 0,0 1 1 0 0,0-1-1 0 0,0 0 1 0 0,0 1-1 0 0,0-1 1 0 0,0 0-1 0 0,0-2 0 0 0,5-9 48 0 0,-2 0 0 0 0,1 0-1 0 0,4-25 1 0 0,-6 25 30 0 0,1-8 59 0 0,3-39 0 0 0,-6 26-3649 0 0,4 30-1337 0 0,-4 4 4339 0 0,-1 0-1 0 0,1 0 0 0 0,-1 0 0 0 0,1 0 0 0 0,0 0 1 0 0,-1 0-1 0 0,1 0 0 0 0,-1 0 0 0 0,1 0 1 0 0,-1 0-1 0 0,2 1 0 0 0,-2-1 453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26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0 848 0 0,'-14'6'15305'0'0,"29"0"-10570"0"0,32 1-1973 0 0,77-3 1616 0 0,-75-6-3177 0 0,-16 0-393 0 0,-1-1-311 0 0,-3 0-1920 0 0,-12 2-3256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26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1012 0 0,'-14'20'7125'0'0,"35"-9"-1797"0"0,7-6-3054 0 0,1-1 1 0 0,-1-2 0 0 0,0-1 0 0 0,51-4-1 0 0,-64 1-5445 0 0,-5 0-2877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28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68 140 0 0,'0'-1'311'0'0,"-1"0"0"0"0,0 0 0 0 0,1 0 0 0 0,-1 0 0 0 0,1 0 1 0 0,-1 0-1 0 0,1 0 0 0 0,0 0 0 0 0,-1 0 0 0 0,1 0 0 0 0,0 0 0 0 0,0 0 0 0 0,0 0 0 0 0,0 0 0 0 0,0 0 0 0 0,0 0 1 0 0,0 0-1 0 0,0 0 0 0 0,0 0 0 0 0,0 0 0 0 0,0 0 0 0 0,1 0 0 0 0,-1 0 0 0 0,0 0 0 0 0,1 0 0 0 0,-1 0 0 0 0,2-2 1 0 0,0 1 17 0 0,-1 0 1 0 0,2 0 0 0 0,-1 0 0 0 0,0 0 0 0 0,0 1 0 0 0,0-1 0 0 0,1 0 0 0 0,-1 1 0 0 0,1 0 0 0 0,3-2 0 0 0,5-1 368 0 0,-1 1-1 0 0,1 0 1 0 0,-1 0 0 0 0,20-1 0 0 0,-21 4-270 0 0,0 0 0 0 0,0 0-1 0 0,0 1 1 0 0,0 0 0 0 0,0 1 0 0 0,0-1 0 0 0,-1 2 0 0 0,14 5 0 0 0,-20-8-365 0 0,0 1 1 0 0,0 0 0 0 0,0 0 0 0 0,0 0-1 0 0,0 0 1 0 0,-1 0 0 0 0,1 0-1 0 0,0 1 1 0 0,-1-1 0 0 0,1 1 0 0 0,-1-1-1 0 0,1 1 1 0 0,-1-1 0 0 0,0 1 0 0 0,0 0-1 0 0,0 0 1 0 0,0 0 0 0 0,0 0-1 0 0,0-1 1 0 0,0 1 0 0 0,0 0 0 0 0,-1 0-1 0 0,1 1 1 0 0,-1-1 0 0 0,0 0-1 0 0,1 0 1 0 0,-1 0 0 0 0,0 0 0 0 0,0 0-1 0 0,-1 0 1 0 0,1 0 0 0 0,0 0 0 0 0,-1 0-1 0 0,1 0 1 0 0,-1 0 0 0 0,1 0-1 0 0,-1 0 1 0 0,0 0 0 0 0,0 0 0 0 0,0 0-1 0 0,-2 3 1 0 0,-4 6 7 0 0,-1-1-1 0 0,0 0 1 0 0,0-1-1 0 0,-1 1 1 0 0,0-2-1 0 0,-12 9 1 0 0,-18 19 37 0 0,39-35-104 0 0,0-1-1 0 0,0 1 1 0 0,0-1-1 0 0,-1 0 1 0 0,1 1-1 0 0,0-1 1 0 0,0 1-1 0 0,0-1 1 0 0,0 1-1 0 0,0-1 1 0 0,0 1 0 0 0,0-1-1 0 0,0 0 1 0 0,0 1-1 0 0,0-1 1 0 0,0 1-1 0 0,0-1 1 0 0,0 1-1 0 0,0-1 1 0 0,0 1-1 0 0,0-1 1 0 0,0 0-1 0 0,1 1 1 0 0,-1-1-1 0 0,0 1 1 0 0,0-1 0 0 0,1 0-1 0 0,-1 1 1 0 0,0-1-1 0 0,0 1 1 0 0,1-1-1 0 0,-1 0 1 0 0,0 0-1 0 0,1 1 1 0 0,-1-1-1 0 0,1 0 1 0 0,-1 1-1 0 0,0-1 1 0 0,1 0-1 0 0,-1 0 1 0 0,1 0 0 0 0,-1 0-1 0 0,0 1 1 0 0,1-1-1 0 0,-1 0 1 0 0,1 0-1 0 0,-1 0 1 0 0,2 0-1 0 0,24 8 113 0 0,-25-8-105 0 0,66 13 254 0 0,-21-5-22 0 0,55 18 0 0 0,-89-23-200 0 0,-1 1-1 0 0,1 1 1 0 0,-1 0-1 0 0,0 1 0 0 0,0 0 1 0 0,-1 1-1 0 0,0 0 1 0 0,0 0-1 0 0,15 16 1 0 0,-24-22-33 0 0,1 1 0 0 0,-1-1 0 0 0,0 1 0 0 0,0-1 0 0 0,0 1 0 0 0,1-1 0 0 0,-1 1 0 0 0,-1 0 0 0 0,1 0 0 0 0,0 0 0 0 0,0-1 0 0 0,-1 1 0 0 0,1 0 0 0 0,-1 0 0 0 0,0 0 0 0 0,1 0 0 0 0,-1 0 0 0 0,0 0 0 0 0,0 0 0 0 0,0 0 0 0 0,-1 3 0 0 0,0-2 3 0 0,0-1 0 0 0,0 1 0 0 0,0-1 1 0 0,-1 1-1 0 0,1-1 0 0 0,-1 0 0 0 0,0 1 1 0 0,1-1-1 0 0,-1 0 0 0 0,0 0 0 0 0,0 0 1 0 0,0 0-1 0 0,-4 2 0 0 0,-5 2 40 0 0,0 1-1 0 0,0-2 0 0 0,-1 1 1 0 0,1-2-1 0 0,-23 7 1 0 0,11-6 45 0 0,-1 0 1 0 0,1-2 0 0 0,-38 1 0 0 0,47-3-269 0 0,1-2-1 0 0,-1 0 1 0 0,1 0 0 0 0,0-1 0 0 0,-1-1-1 0 0,1 0 1 0 0,-25-10 0 0 0,35 11-108 0 0,0 0 0 0 0,-1 0 0 0 0,1 0 1 0 0,0 0-1 0 0,0 0 0 0 0,0-1 0 0 0,0 0 0 0 0,-2-3 0 0 0,4 5-191 0 0,0 0 0 0 0,0-1 0 0 0,0 1 0 0 0,0 0 0 0 0,0-1-1 0 0,1 1 1 0 0,-1-1 0 0 0,1 1 0 0 0,-1-1 0 0 0,1 1 0 0 0,-1-1-1 0 0,1 0 1 0 0,0-1 0 0 0,1-8-2148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28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58 200 0 0,'-4'-23'2100'0'0,"4"20"-1378"0"0,-1 1 1 0 0,1-1-1 0 0,0 0 1 0 0,0 0 0 0 0,1 1-1 0 0,-1-1 1 0 0,0 0-1 0 0,1 1 1 0 0,0-1 0 0 0,1-5 4498 0 0,1 11-4373 0 0,1 3-869 0 0,0 0 0 0 0,0 0 0 0 0,-1 0 0 0 0,0 1 0 0 0,0-1 0 0 0,0 1 0 0 0,-1 0 0 0 0,3 14 0 0 0,11 28-4867 0 0,-8-32 3083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28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4 248 0 0,'0'0'4554'0'0,"21"-3"705"0"0,-10 3-4190 0 0,0 0-1 0 0,0 0 1 0 0,0 1-1 0 0,0 0 1 0 0,0 1 0 0 0,0 0-1 0 0,21 8 1 0 0,-27-8-812 0 0,1 0 0 0 0,-1 0 1 0 0,0 1-1 0 0,0 0 0 0 0,0 0 0 0 0,0 0 0 0 0,0 0 0 0 0,0 1 1 0 0,-1 0-1 0 0,0 0 0 0 0,0 0 0 0 0,0 0 0 0 0,0 1 1 0 0,-1-1-1 0 0,1 1 0 0 0,4 9 0 0 0,-8-12-232 0 0,0 0 0 0 0,1 0-1 0 0,-1 0 1 0 0,0 0 0 0 0,0 0 0 0 0,0 0-1 0 0,0 0 1 0 0,-1 0 0 0 0,1 0 0 0 0,0 0 0 0 0,-1 0-1 0 0,0 0 1 0 0,1-1 0 0 0,-1 1 0 0 0,0 0-1 0 0,0 0 1 0 0,0-1 0 0 0,0 1 0 0 0,0 0 0 0 0,0-1-1 0 0,0 1 1 0 0,-1-1 0 0 0,1 1 0 0 0,-1-1-1 0 0,1 0 1 0 0,-3 2 0 0 0,-2 2-6 0 0,-1 0 1 0 0,1 0-1 0 0,-1-1 0 0 0,-14 7 1 0 0,4 1 123 0 0,17-12-137 0 0,0 0-1 0 0,0 1 1 0 0,0-1-1 0 0,0 1 0 0 0,0-1 1 0 0,0 0-1 0 0,0 1 1 0 0,0-1-1 0 0,0 1 1 0 0,0-1-1 0 0,1 0 1 0 0,-1 1-1 0 0,0-1 0 0 0,0 0 1 0 0,0 1-1 0 0,1-1 1 0 0,-1 0-1 0 0,0 1 1 0 0,0-1-1 0 0,1 0 0 0 0,-1 1 1 0 0,0-1-1 0 0,1 0 1 0 0,-1 0-1 0 0,0 0 1 0 0,1 1-1 0 0,-1-1 1 0 0,1 0-1 0 0,-1 0 0 0 0,0 0 1 0 0,1 0-1 0 0,-1 0 1 0 0,1 0-1 0 0,-1 0 1 0 0,0 1-1 0 0,1-1 0 0 0,-1 0 1 0 0,1-1-1 0 0,-1 1 1 0 0,1 0-1 0 0,15 5 75 0 0,6 1 33 0 0,0 0 0 0 0,32 16 0 0 0,-49-20-117 0 0,0 1 1 0 0,0-1 0 0 0,-1 1 0 0 0,1 1-1 0 0,0-1 1 0 0,-1 1 0 0 0,0 0-1 0 0,0 0 1 0 0,0 0 0 0 0,0 0 0 0 0,-1 1-1 0 0,1-1 1 0 0,-1 1 0 0 0,-1 0 0 0 0,4 7-1 0 0,-5-9 0 0 0,0-1-1 0 0,0 1 1 0 0,0 0-1 0 0,0 0 1 0 0,-1-1-1 0 0,0 1 1 0 0,1 0-1 0 0,-1 0 1 0 0,0 0-1 0 0,0-1 1 0 0,-1 1-1 0 0,1 0 1 0 0,-1 0-1 0 0,1 0 1 0 0,-1-1-1 0 0,0 1 1 0 0,0 0-1 0 0,0-1 1 0 0,-3 5-1 0 0,1-2 54 0 0,0-2 1 0 0,0 1-1 0 0,0 0 0 0 0,-1-1 0 0 0,0 1 0 0 0,0-1 1 0 0,0 0-1 0 0,0 0 0 0 0,0-1 0 0 0,-7 4 0 0 0,-3 0-344 0 0,0-1-1 0 0,0 0 0 0 0,0-1 1 0 0,-1 0-1 0 0,0-1 0 0 0,-21 1 0 0 0,27-4-104 0 0,-17 1-7286 0 0,19-2 5152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29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6689 0 0,'0'-4'782'0'0,"1"0"1"0"0,-1-1 0 0 0,1 1 0 0 0,-1 0 0 0 0,1-1 0 0 0,0 1-1 0 0,1 0 1 0 0,-1 0 0 0 0,1 0 0 0 0,0 0 0 0 0,0 0 0 0 0,0 0-1 0 0,0 1 1 0 0,1-1 0 0 0,0 1 0 0 0,3-5 0 0 0,0 3-374 0 0,-1 1 0 0 0,1-1 0 0 0,0 1 0 0 0,0 0 0 0 0,0 1 0 0 0,1-1 0 0 0,-1 1 1 0 0,1 0-1 0 0,9-2 0 0 0,-4 2-181 0 0,1 0 1 0 0,0 1-1 0 0,0 0 1 0 0,0 1-1 0 0,0 0 0 0 0,0 1 1 0 0,0 1-1 0 0,0 0 1 0 0,0 0-1 0 0,22 7 0 0 0,-31-7-144 0 0,1 0-1 0 0,-1 1 1 0 0,0 0-1 0 0,0 0 1 0 0,0 0-1 0 0,0 0 1 0 0,-1 1-1 0 0,1-1 1 0 0,-1 1-1 0 0,1 0 1 0 0,4 6-1 0 0,-7-8-80 0 0,0 0-1 0 0,-1 1 1 0 0,1 0 0 0 0,0-1-1 0 0,0 1 1 0 0,-1-1-1 0 0,1 1 1 0 0,-1 0-1 0 0,1-1 1 0 0,-1 1 0 0 0,0 0-1 0 0,0-1 1 0 0,0 1-1 0 0,0 0 1 0 0,0 0-1 0 0,0-1 1 0 0,0 1 0 0 0,0 0-1 0 0,-1-1 1 0 0,1 1-1 0 0,-1 0 1 0 0,1-1 0 0 0,-1 1-1 0 0,0 0 1 0 0,0-1-1 0 0,1 1 1 0 0,-1-1-1 0 0,0 0 1 0 0,0 1 0 0 0,-1-1-1 0 0,1 0 1 0 0,-1 2-1 0 0,-6 4-93 0 0,0 0-1 0 0,-1 0 0 0 0,1-1 1 0 0,-1 0-1 0 0,-1 0 0 0 0,1-1 1 0 0,-1 0-1 0 0,1-1 0 0 0,-2 0 1 0 0,-15 4-1 0 0,-37 16-1312 0 0,63-24 1385 0 0,0 0-1 0 0,0 0 1 0 0,0 0-1 0 0,0 0 1 0 0,0 0-1 0 0,0 0 1 0 0,0 0-1 0 0,0 1 1 0 0,-1-1-1 0 0,1 0 1 0 0,0 0-1 0 0,0 0 1 0 0,0 0-1 0 0,0 0 1 0 0,0 0-1 0 0,0 0 1 0 0,0 0-1 0 0,0 0 1 0 0,0 0-1 0 0,0 1 1 0 0,0-1 0 0 0,0 0-1 0 0,0 0 1 0 0,0 0-1 0 0,0 0 1 0 0,0 0-1 0 0,0 0 1 0 0,-1 0-1 0 0,1 0 1 0 0,0 1-1 0 0,0-1 1 0 0,0 0-1 0 0,0 0 1 0 0,1 0-1 0 0,-1 0 1 0 0,0 0-1 0 0,0 0 1 0 0,0 0-1 0 0,0 1 1 0 0,0-1 0 0 0,0 0-1 0 0,0 0 1 0 0,0 0-1 0 0,0 0 1 0 0,0 0-1 0 0,0 0 1 0 0,0 0-1 0 0,0 0 1 0 0,0 0-1 0 0,0 0 1 0 0,0 1-1 0 0,1-1 1 0 0,-1 0-1 0 0,0 0 1 0 0,0 0-1 0 0,0 0 1 0 0,0 0-1 0 0,0 0 1 0 0,0 0 0 0 0,0 0-1 0 0,12 5-242 0 0,13 2 272 0 0,-17-6-18 0 0,125 28 92 0 0,-121-25-44 0 0,0 0-1 0 0,0 1 1 0 0,-1 0-1 0 0,0 0 1 0 0,0 1-1 0 0,0 1 1 0 0,0 0-1 0 0,15 14 1 0 0,-24-20-22 0 0,-1 0 0 0 0,1 1 1 0 0,0-1-1 0 0,-1 1 0 0 0,1 0 1 0 0,-1-1-1 0 0,0 1 0 0 0,0 0 1 0 0,0 0-1 0 0,0 0 0 0 0,0 0 1 0 0,0 0-1 0 0,0 0 0 0 0,0 0 0 0 0,-1 0 1 0 0,1 0-1 0 0,-1 0 0 0 0,0 1 1 0 0,1-1-1 0 0,-1 0 0 0 0,0 3 1 0 0,-1-3-2 0 0,0 0 0 0 0,0 0 0 0 0,0 0 0 0 0,0 0 0 0 0,0 0 0 0 0,0 0 0 0 0,-1 0 0 0 0,1-1 0 0 0,0 1 0 0 0,-1-1 0 0 0,0 1 1 0 0,1-1-1 0 0,-1 1 0 0 0,0-1 0 0 0,0 0 0 0 0,1 0 0 0 0,-4 1 0 0 0,-7 4-73 0 0,1-2 0 0 0,-1 0 0 0 0,0 0 0 0 0,0-1-1 0 0,-24 3 1 0 0,-21-3-2212 0 0,35-6-5273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29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6893 0 0,'2'-2'806'0'0,"1"0"0"0"0,-1 0 0 0 0,1 0 1 0 0,0 0-1 0 0,0 0 0 0 0,0 1 0 0 0,0-1 0 0 0,0 1 1 0 0,0 0-1 0 0,0 0 0 0 0,0 0 0 0 0,0 1 0 0 0,1-1 1 0 0,-1 1-1 0 0,0-1 0 0 0,5 1 0 0 0,-2 1-307 0 0,0 0-1 0 0,0 0 0 0 0,0 0 1 0 0,0 1-1 0 0,0 0 0 0 0,-1 0 0 0 0,1 0 1 0 0,6 4-1 0 0,4 4-67 0 0,0 0 0 0 0,-1 1 0 0 0,0 1 0 0 0,22 23 0 0 0,-17-13 551 0 0,22 32 1 0 0,5 6 676 0 0,-46-59-1658 0 0,-1-1 0 0 0,1 0 0 0 0,-1 0 0 0 0,1 0 0 0 0,-1 1-1 0 0,1-1 1 0 0,-1 0 0 0 0,1 0 0 0 0,-1 0 0 0 0,1 0 0 0 0,-1 0 0 0 0,1 0-1 0 0,-1 0 1 0 0,1 0 0 0 0,-1 0 0 0 0,1 0 0 0 0,-1 0 0 0 0,1-1 0 0 0,-1 1 0 0 0,1 0-1 0 0,-1 0 1 0 0,1 0 0 0 0,-1-1 0 0 0,1 1 0 0 0,-1 0 0 0 0,1-1 0 0 0,-1 1-1 0 0,1 0 1 0 0,-1-1 0 0 0,0 1 0 0 0,1 0 0 0 0,-1-1 0 0 0,0 1 0 0 0,1-1 0 0 0,-1 1-1 0 0,0-1 1 0 0,0 1 0 0 0,1-1 0 0 0,13-21-13 0 0,-13 21 16 0 0,135-232 598 0 0,-133 229-1507 0 0,12-23 2482 0 0,-12 18-5406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34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21 124 0 0,'-13'-20'11231'0'0,"22"28"-7499"0"0,15 16-2710 0 0,1-2 0 0 0,1 0 0 0 0,1-2 0 0 0,36 20-1 0 0,-23-18-435 0 0,0-2 0 0 0,73 26 0 0 0,-50-27-304 0 0,0-3 1 0 0,2-2 0 0 0,-1-4 0 0 0,91 4-1 0 0,232-14 883 0 0,-299-6-562 0 0,-1-4 0 0 0,113-29 0 0 0,-127 13 218 0 0,-45 15-3292 0 0,-21 10-780 0 0,1 3-1789 0 0,6-1 2229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2 108 0 0,'0'0'2247'0'0,"16"24"5368"0"0,49 60-274 0 0,4 6-3358 0 0,-60-80-3338 0 0,0-1 0 0 0,1 0 0 0 0,0 0 1 0 0,0-1-1 0 0,1-1 0 0 0,18 10 0 0 0,-28-16-589 0 0,0-1-1 0 0,0 1 0 0 0,0-1 1 0 0,0 1-1 0 0,0-1 0 0 0,0 0 0 0 0,0 0 1 0 0,0 0-1 0 0,0 1 0 0 0,1-1 1 0 0,-1 0-1 0 0,0 0 0 0 0,0 0 1 0 0,0-1-1 0 0,0 1 0 0 0,0 0 0 0 0,0 0 1 0 0,0-1-1 0 0,1 1 0 0 0,-1 0 1 0 0,0-1-1 0 0,0 1 0 0 0,0-1 0 0 0,0 0 1 0 0,0 1-1 0 0,-1-1 0 0 0,1 0 1 0 0,0 1-1 0 0,0-1 0 0 0,0 0 1 0 0,-1 0-1 0 0,1 0 0 0 0,0 0 0 0 0,-1 0 1 0 0,1 0-1 0 0,0 0 0 0 0,-1 0 1 0 0,1 0-1 0 0,-1 0 0 0 0,0 0 0 0 0,1 0 1 0 0,-1 0-1 0 0,0 0 0 0 0,0 0 1 0 0,0-2-1 0 0,3-8 67 0 0,-1-1 0 0 0,0 0 0 0 0,0-17 1 0 0,-1 16 145 0 0,1-41 375 0 0,2-18 258 0 0,6 28-3872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5:51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1 102 400 0 0,'6'-50'3864'0'0,"-1"25"467"0"0,-3-1 5130 0 0,8 80-5336 0 0,33 198 1315 0 0,12 84-1439 0 0,-30-72-2856 0 0,-20-248-2544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35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22 732 0 0,'-11'-10'829'0'0,"1"-2"8833"0"0,20 14-8817 0 0,223 58 3777 0 0,321 28-731 0 0,-345-70-2542 0 0,1-10 1 0 0,-1-8-1 0 0,284-37 1 0 0,-476 34-1126 0 0,78-14 1048 0 0,-86 15-1000 0 0,0-1-1 0 0,0 0 1 0 0,0 0-1 0 0,0-1 1 0 0,-1-1-1 0 0,1 1 1 0 0,13-11-1 0 0,-21 14-260 0 0,-1 1-1 0 0,1 0 0 0 0,0-1 1 0 0,-1 1-1 0 0,1-1 0 0 0,-1 0 1 0 0,1 1-1 0 0,-1-1 0 0 0,1 1 1 0 0,-1-1-1 0 0,1 0 0 0 0,-1 1 0 0 0,0-1 1 0 0,1 0-1 0 0,-1 1 0 0 0,0-1 1 0 0,1 0-1 0 0,-1 0 0 0 0,0 1 1 0 0,0-1-1 0 0,0 0 0 0 0,0 0 1 0 0,0 1-1 0 0,0-1 0 0 0,0 0 1 0 0,0 0-1 0 0,0 1 0 0 0,0-1 0 0 0,0 0 1 0 0,0 0-1 0 0,-1-1 0 0 0,0-3-3852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38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37 180 0 0,'-24'-12'3980'0'0,"12"7"5453"0"0,16 5-8167 0 0,104 1 4002 0 0,282-13 228 0 0,-366 9-5756 0 0,15-1-1219 0 0,-12 2-8568 0 0,-22 2 7675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38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0 608 0 0,'-1'0'643'0'0,"-1"0"-1"0"0,0 1 1 0 0,0-1 0 0 0,0 0-1 0 0,0 1 1 0 0,1-1 0 0 0,-1 1 0 0 0,0 0-1 0 0,0-1 1 0 0,1 1 0 0 0,-1 0-1 0 0,1 0 1 0 0,-1 0 0 0 0,0 0-1 0 0,1 0 1 0 0,0 1 0 0 0,-1-1-1 0 0,-1 2 1 0 0,0 1 97 0 0,1 0 0 0 0,-1 0 0 0 0,1 0 0 0 0,-1 1 0 0 0,1-1 0 0 0,1 1 0 0 0,-3 4 0 0 0,0 10 628 0 0,0 0 0 0 0,-2 33 1 0 0,5-45-890 0 0,-1 26 1009 0 0,1 0 1 0 0,5 59-1 0 0,9-27-3060 0 0,-7-54-1865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38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18 456 0 0,'-25'0'2384'0'0,"20"0"-1220"0"0,0 0 0 0 0,1 0-1 0 0,-1 0 1 0 0,1 0-1 0 0,-13 3 10199 0 0,22-3-10067 0 0,238 6 5363 0 0,129-17-2654 0 0,-308 3-3603 0 0,-44 4-4365 0 0,1 1-6188 0 0,-11 2 7023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39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19 484 0 0,'-9'2'5398'0'0,"-4"19"-3448"0"0,1 1 0 0 0,0 0-1 0 0,2 0 1 0 0,0 1 0 0 0,-10 41 0 0 0,12-40-1 0 0,2-9-669 0 0,-6 23 2980 0 0,11-38-3758 0 0,1 0-479 0 0,0 0 0 0 0,0 0 0 0 0,-1 0 1 0 0,1 1-1 0 0,0-1 0 0 0,0 0 0 0 0,-1 0 1 0 0,1 0-1 0 0,0 0 0 0 0,0 0 0 0 0,-1 0 1 0 0,1 0-1 0 0,0 0 0 0 0,0 0 0 0 0,-1 0 1 0 0,1 0-1 0 0,0 0 0 0 0,0 0 0 0 0,-1 0 1 0 0,1 0-1 0 0,0 0 0 0 0,0 0 0 0 0,-1-1 1 0 0,1 1-1 0 0,0 0 0 0 0,0 0 0 0 0,-1 0 1 0 0,1 0-1 0 0,0 0 0 0 0,0-1 0 0 0,0 1 1 0 0,0 0-1 0 0,-1 0 0 0 0,1 0 0 0 0,0-1 1 0 0,0 1-1 0 0,-4-8 29 0 0,1-1 0 0 0,0 1 0 0 0,0-1 0 0 0,1 0 0 0 0,0 0 0 0 0,0 0 0 0 0,1 0 0 0 0,0-10 0 0 0,1 19-46 0 0,0 0 0 0 0,0 0 0 0 0,1 0 0 0 0,-1 0 0 0 0,0-1 1 0 0,0 1-1 0 0,0 0 0 0 0,0 0 0 0 0,0 0 0 0 0,0 0 0 0 0,0-1 0 0 0,0 1 0 0 0,0 0 0 0 0,1 0 1 0 0,-1 0-1 0 0,0 0 0 0 0,0 0 0 0 0,0-1 0 0 0,0 1 0 0 0,0 0 0 0 0,1 0 0 0 0,-1 0 1 0 0,0 0-1 0 0,0 0 0 0 0,0 0 0 0 0,1 0 0 0 0,-1 0 0 0 0,0 0 0 0 0,0 0 0 0 0,0 0 1 0 0,0 0-1 0 0,1 0 0 0 0,-1 0 0 0 0,0 0 0 0 0,0 0 0 0 0,0 0 0 0 0,1 0 0 0 0,-1 0 1 0 0,0 0-1 0 0,0 0 0 0 0,0 0 0 0 0,1 0 0 0 0,-1 0 0 0 0,0 0 0 0 0,0 0 0 0 0,0 0 0 0 0,0 1 1 0 0,0-1-1 0 0,1 0 0 0 0,-1 0 0 0 0,0 0 0 0 0,0 0 0 0 0,0 0 0 0 0,0 0 0 0 0,0 1 1 0 0,1-1-1 0 0,8 7 31 0 0,-8-7-14 0 0,19 15 162 0 0,1-1 0 0 0,1-1 0 0 0,1-1 0 0 0,0-1 0 0 0,0-1 0 0 0,1-1 0 0 0,43 10 0 0 0,-35-12-144 0 0,1-2 1 0 0,0-1 0 0 0,0-1-1 0 0,0-2 1 0 0,48-5 0 0 0,-76 4-92 0 0,0 0 0 0 0,0-1 0 0 0,-1 0 0 0 0,1 0 1 0 0,0 0-1 0 0,-1-1 0 0 0,1 1 0 0 0,-1-1 0 0 0,0 0 0 0 0,1-1 1 0 0,-1 1-1 0 0,0-1 0 0 0,6-5 0 0 0,-8 6 28 0 0,0 0 0 0 0,0-1 0 0 0,-1 1 0 0 0,1-1 0 0 0,-1 1 0 0 0,0-1 0 0 0,0 1 0 0 0,0-1 0 0 0,0 0 0 0 0,0 0 0 0 0,-1 1 1 0 0,1-1-1 0 0,-1 0 0 0 0,0 0 0 0 0,0 0 0 0 0,0 1 0 0 0,0-1 0 0 0,0 0 0 0 0,0 0 0 0 0,-1 0 0 0 0,1 1 0 0 0,-1-1 0 0 0,0 0 0 0 0,-2-4 0 0 0,-10-23-222 0 0,-2 0 1 0 0,-1 2-1 0 0,-1 0 1 0 0,-1 0-1 0 0,-25-28 1 0 0,37 49-42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40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5 756 0 0,'-4'-1'560'0'0,"-1"0"0"0"0,0 0 1 0 0,1 0-1 0 0,-1 1 0 0 0,1 0 0 0 0,-1 0 0 0 0,0 0 1 0 0,1 0-1 0 0,-1 1 0 0 0,0 0 0 0 0,1 0 0 0 0,-1 0 1 0 0,1 0-1 0 0,-1 1 0 0 0,1 0 0 0 0,0-1 0 0 0,0 2 1 0 0,0-1-1 0 0,0 0 0 0 0,-8 7 0 0 0,4-2 285 0 0,-1 1 0 0 0,2 0 0 0 0,-1 1 0 0 0,1 0 0 0 0,0 0 0 0 0,0 0 0 0 0,-6 15 0 0 0,11-21-643 0 0,1-1 0 0 0,0 1 0 0 0,0-1 0 0 0,0 0 0 0 0,1 1 0 0 0,-1 0 0 0 0,0-1 0 0 0,1 1 0 0 0,0-1 0 0 0,0 1 0 0 0,-1 0 0 0 0,2-1 0 0 0,-1 1 0 0 0,0 0 0 0 0,0-1 0 0 0,1 1 0 0 0,-1 0 0 0 0,2 3 0 0 0,0-2-8 0 0,1 0 0 0 0,-1 0 0 0 0,0 0 0 0 0,1-1 0 0 0,0 1 0 0 0,-1-1 0 0 0,2 1 0 0 0,-1-1-1 0 0,0 0 1 0 0,4 3 0 0 0,3 1 35 0 0,0-1 0 0 0,0 0 0 0 0,0-1 0 0 0,0 0-1 0 0,1 0 1 0 0,0-1 0 0 0,18 4 0 0 0,-7-5-761 0 0,0-1 1 0 0,1-1-1 0 0,-1-1 0 0 0,0-1 1 0 0,41-6-1 0 0,8-1-9615 0 0,-62 7 7791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40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461 163 496 0 0,'-10'-9'972'0'0,"0"0"-1"0"0,-1 2 1 0 0,0-1-1 0 0,0 1 1 0 0,-1 1-1 0 0,0 0 1 0 0,0 0-1 0 0,0 1 1 0 0,-1 1-1 0 0,0 0 1 0 0,0 1-1 0 0,0 0 1 0 0,-19-1-1 0 0,22 4-454 0 0,1-1 0 0 0,0 2 0 0 0,-1-1-1 0 0,1 1 1 0 0,0 1 0 0 0,0 0 0 0 0,-1 0 0 0 0,1 1 0 0 0,1 0 0 0 0,-1 0 0 0 0,0 1-1 0 0,1 0 1 0 0,0 1 0 0 0,0 0 0 0 0,0 0 0 0 0,0 1 0 0 0,1 0 0 0 0,0 0-1 0 0,-11 13 1 0 0,16-17-418 0 0,0 0-1 0 0,1 0 0 0 0,-1 0 1 0 0,1 0-1 0 0,0 0 0 0 0,-1 0 1 0 0,1 0-1 0 0,0 0 0 0 0,0 0 1 0 0,1 1-1 0 0,-1-1 0 0 0,0 0 1 0 0,1 1-1 0 0,-1-1 0 0 0,1 0 1 0 0,0 1-1 0 0,0-1 0 0 0,0 1 1 0 0,0-1-1 0 0,0 0 0 0 0,0 1 1 0 0,1-1-1 0 0,-1 1 0 0 0,1-1 1 0 0,0 0-1 0 0,0 1 0 0 0,0-1 1 0 0,0 0-1 0 0,0 0 0 0 0,0 0 1 0 0,0 0-1 0 0,1 0 0 0 0,-1 0 1 0 0,4 3-1 0 0,-2-2-89 0 0,1 0-1 0 0,-1 0 0 0 0,1 0 1 0 0,0 0-1 0 0,0-1 0 0 0,0 0 1 0 0,1 0-1 0 0,-1 0 0 0 0,0 0 1 0 0,1-1-1 0 0,-1 1 0 0 0,1-1 1 0 0,0 0-1 0 0,-1-1 0 0 0,1 1 1 0 0,0-1-1 0 0,6 0 1 0 0,-10 0-57 0 0,0 0 1 0 0,0 0-1 0 0,0 0 1 0 0,0 0-1 0 0,0-1 1 0 0,0 1-1 0 0,0 0 0 0 0,0 0 1 0 0,0-1-1 0 0,-1 1 1 0 0,1 0-1 0 0,0-1 1 0 0,0 1-1 0 0,0-1 1 0 0,0 0-1 0 0,-1 1 1 0 0,1-1-1 0 0,0 1 1 0 0,-1-1-1 0 0,1 0 1 0 0,-1 0-1 0 0,1 1 1 0 0,0-1-1 0 0,-1 0 1 0 0,0 0-1 0 0,1 0 1 0 0,0-1-1 0 0,-1-1-12 0 0,1 1 0 0 0,-1-1-1 0 0,0 1 1 0 0,0-1 0 0 0,0 0-1 0 0,0 1 1 0 0,-1-1 0 0 0,1 1 0 0 0,-1-1-1 0 0,0-3 1 0 0,-4-7-109 0 0,0 0 0 0 0,-13-23-1 0 0,16 33 117 0 0,-8-12-312 0 0,0 0 1 0 0,0 0 0 0 0,-2 1 0 0 0,0 1 0 0 0,0 0-1 0 0,-1 0 1 0 0,-1 1 0 0 0,0 1 0 0 0,0 1 0 0 0,-24-13-1 0 0,31 21-133 0 0,19 10-9756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41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73 318 848 0 0,'-3'15'21038'0'0,"18"-39"-17281"0"0,-12 3-3546 0 0,-2 0 0 0 0,0 0 1 0 0,-1 0-1 0 0,-1 0 0 0 0,-1 0 0 0 0,0 1 0 0 0,-2-1 1 0 0,-10-33-1 0 0,-10 1-53 0 0,23 51-131 0 0,0 0 0 0 0,0 0 0 0 0,0-1 0 0 0,-1 1 0 0 0,1 0 0 0 0,-1 0 0 0 0,1 0-1 0 0,-1 0 1 0 0,0 1 0 0 0,0-1 0 0 0,0 0 0 0 0,0 1 0 0 0,0-1 0 0 0,0 1 0 0 0,0 0 0 0 0,0 0 0 0 0,0 0 0 0 0,-1 0 0 0 0,-3-1 0 0 0,5 2 83 0 0,0 8 274 0 0,0-7-342 0 0,1 1 0 0 0,0-1 1 0 0,0 1-1 0 0,0-1 1 0 0,0 1-1 0 0,0-1 1 0 0,0 1-1 0 0,0-1 1 0 0,0 0-1 0 0,0 1 1 0 0,2 2-1 0 0,3 8 75 0 0,1 0 1 0 0,0 0-1 0 0,1-1 1 0 0,1 0-1 0 0,-1-1 0 0 0,2 1 1 0 0,0-2-1 0 0,0 1 0 0 0,0-1 1 0 0,1 0-1 0 0,1-1 1 0 0,-1 0-1 0 0,15 7 0 0 0,-6-4-283 0 0,-1-1 0 0 0,2-1-1 0 0,-1-1 1 0 0,1-1 0 0 0,0-1-1 0 0,1 0 1 0 0,32 4 0 0 0,-50-10 3 0 0,0 0 0 0 0,0 0 0 0 0,0 0 0 0 0,0 0 0 0 0,0-1 0 0 0,0 1 0 0 0,0-1 0 0 0,0 1 0 0 0,4-3 0 0 0,12-8-911 0 0,-2-10 150 0 0,-15 17 754 0 0,0 0 0 0 0,-1 1 1 0 0,1-1-1 0 0,-1-1 0 0 0,1 1 0 0 0,0-7 0 0 0,-1-1 84 0 0,0 0 0 0 0,-1 0 0 0 0,-2-14 0 0 0,1-8 3729 0 0,5 38-3555 0 0,43 44 2058 0 0,94 73-1 0 0,-120-107-2543 0 0,-1-1 0 0 0,2 0 1 0 0,25 10-1 0 0,-32-17-871 0 0,0-1-1 0 0,1 0 1 0 0,-1-1 0 0 0,1-1-1 0 0,28 3 1 0 0,-23-6-2602 0 0,-2-2 556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41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26 304 0 0,'4'-26'17849'0'0,"-1"34"-16880"0"0,0 1-1 0 0,-1-1 1 0 0,0 1 0 0 0,0-1 0 0 0,1 18-1 0 0,1 7 251 0 0,2-12-386 0 0,0 1 0 0 0,10 22 0 0 0,-7-23-1839 0 0,9 38 1 0 0,-17-53 811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42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139 236 472 0 0,'-31'-30'589'0'0,"9"9"493"0"0,-28-35 0 0 0,44 49-345 0 0,1-1-1 0 0,0 0 1 0 0,0 0-1 0 0,1 0 1 0 0,-4-11-1 0 0,8 18-543 0 0,-1-1 0 0 0,1 1 0 0 0,-1 0 0 0 0,1 0 0 0 0,0-1 0 0 0,0 1 0 0 0,0 0 0 0 0,0-1 0 0 0,0 1 0 0 0,0 0 0 0 0,0 0 0 0 0,0-1 0 0 0,1 1 0 0 0,-1 0 0 0 0,0 0 0 0 0,1-1 0 0 0,-1 1 0 0 0,1 0 0 0 0,-1 0 0 0 0,1 0 0 0 0,0 0 0 0 0,0-2 0 0 0,1 1 62 0 0,1 0 0 0 0,-1 0-1 0 0,0 0 1 0 0,1 0 0 0 0,-1 0-1 0 0,1 1 1 0 0,-1-1 0 0 0,1 1-1 0 0,3-2 1 0 0,5-1 373 0 0,0 0 0 0 0,0 1 0 0 0,21-3 0 0 0,-8 3-87 0 0,1 2 1 0 0,-1 0-1 0 0,0 2 0 0 0,1 1 0 0 0,-1 0 1 0 0,0 2-1 0 0,0 1 0 0 0,0 1 0 0 0,-1 1 1 0 0,0 1-1 0 0,0 1 0 0 0,-1 1 0 0 0,0 0 1 0 0,38 27-1 0 0,-57-35-483 0 0,-1 0 0 0 0,0-1 0 0 0,1 1-1 0 0,-1 0 1 0 0,0 0 0 0 0,0 1 0 0 0,0-1 0 0 0,-1 0 0 0 0,1 1 0 0 0,0-1 0 0 0,-1 1-1 0 0,0 0 1 0 0,1-1 0 0 0,-1 1 0 0 0,0 0 0 0 0,-1 0 0 0 0,1-1 0 0 0,0 1-1 0 0,-1 0 1 0 0,1 0 0 0 0,-1 5 0 0 0,-1-6-49 0 0,0 1 0 0 0,1 0 0 0 0,-1-1 0 0 0,-1 1 0 0 0,1-1 0 0 0,0 1 0 0 0,0-1 0 0 0,-1 1 0 0 0,0-1 0 0 0,1 0 0 0 0,-1 0 0 0 0,0 0 0 0 0,0 0 0 0 0,0 0 1 0 0,0 0-1 0 0,0-1 0 0 0,-1 1 0 0 0,1-1 0 0 0,-1 1 0 0 0,1-1 0 0 0,-1 0 0 0 0,-4 2 0 0 0,-12 3-477 0 0,0-1 1 0 0,0-1-1 0 0,-1 0 1 0 0,0-2-1 0 0,-29 1 1 0 0,-8 1-2432 0 0,29 6-4450 0 0,22-7 5001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5:51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23 142 476 0 0,'-16'-24'4379'0'0,"15"22"-3578"0"0,0 0 0 0 0,0 0 0 0 0,0 0 0 0 0,0 0 0 0 0,1 1 0 0 0,-1-1 0 0 0,1 0 0 0 0,0 0 0 0 0,-1 0 0 0 0,1 0 0 0 0,0-3 0 0 0,1 4-627 0 0,-1 0 1 0 0,0 1 0 0 0,1-1 0 0 0,-1 1-1 0 0,1-1 1 0 0,-1 0 0 0 0,1 1 0 0 0,-1-1-1 0 0,1 1 1 0 0,-1-1 0 0 0,1 1 0 0 0,0-1-1 0 0,-1 1 1 0 0,1 0 0 0 0,0-1 0 0 0,-1 1-1 0 0,1 0 1 0 0,0 0 0 0 0,-1-1-1 0 0,1 1 1 0 0,0 0 0 0 0,0 0 0 0 0,-1 0-1 0 0,1 0 1 0 0,1 0 0 0 0,22-2 1328 0 0,-19 2-1075 0 0,248-5 3666 0 0,-39 1-2919 0 0,728-41 2106 0 0,-795 42-2265 0 0,-83 3-646 0 0,1-2-1 0 0,70-12 1 0 0,-120 8-1541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42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125 178 164 0 0,'-3'1'541'0'0,"-1"0"1"0"0,1 0-1 0 0,0 1 0 0 0,-1-1 1 0 0,1 1-1 0 0,0 0 0 0 0,0 0 1 0 0,1 0-1 0 0,-1 0 0 0 0,0 0 1 0 0,1 1-1 0 0,-4 3 0 0 0,-29 39 4602 0 0,16-19-1240 0 0,14-18-2314 0 0,-8 10 1421 0 0,3-12 2588 0 0,14-33-4773 0 0,18-87-419 0 0,-17 78-309 0 0,2 0 0 0 0,13-42-1 0 0,-20 78-81 0 0,1-1 1 0 0,-1 0-1 0 0,0 0 0 0 0,1 0 0 0 0,-1 0 0 0 0,1 0 0 0 0,-1 0 0 0 0,1 1 0 0 0,-1-1 1 0 0,1 0-1 0 0,-1 0 0 0 0,1 1 0 0 0,0-1 0 0 0,0 0 0 0 0,-1 1 0 0 0,1-1 1 0 0,0 1-1 0 0,0-1 0 0 0,0 1 0 0 0,-1-1 0 0 0,1 1 0 0 0,0-1 0 0 0,0 1 1 0 0,0 0-1 0 0,1-1 0 0 0,0 1 9 0 0,0 0 1 0 0,0 1 0 0 0,0-1-1 0 0,0 0 1 0 0,0 1-1 0 0,0-1 1 0 0,0 1-1 0 0,0-1 1 0 0,0 1-1 0 0,0 0 1 0 0,-1 0 0 0 0,3 1-1 0 0,6 5 85 0 0,0 1-1 0 0,-1 0 0 0 0,12 11 1 0 0,-15-13-53 0 0,254 247 606 0 0,-254-247-881 0 0,1 0 1 0 0,0 0-1 0 0,0-1 0 0 0,10 5 0 0 0,-14-9 23 0 0,-1 1 0 0 0,1-1-1 0 0,0 0 1 0 0,0 0 0 0 0,-1 0 0 0 0,1 0-1 0 0,0 0 1 0 0,0-1 0 0 0,0 0-1 0 0,0 1 1 0 0,0-1 0 0 0,0 0 0 0 0,0 0-1 0 0,0-1 1 0 0,6 0 0 0 0,-8 0-107 0 0,-4-3-895 0 0,-2-2 1154 0 0,0 0 0 0 0,-1 0-1 0 0,0 1 1 0 0,0 0 0 0 0,-1 0 0 0 0,0 0 0 0 0,1 1-1 0 0,-1 0 1 0 0,-1 0 0 0 0,1 1 0 0 0,0 0 0 0 0,-1 0 0 0 0,-10-2-1 0 0,-18-4 160 0 0,-57-9-1 0 0,61 14 346 0 0,-52-1 0 0 0,75 5-432 0 0,0 0 1 0 0,-1 1-1 0 0,1 0 1 0 0,0 1 0 0 0,0 0-1 0 0,0 0 1 0 0,1 0-1 0 0,-1 2 1 0 0,0-1-1 0 0,-11 7 1 0 0,19-10-164 0 0,1 1 1 0 0,-1-1-1 0 0,0 0 1 0 0,1 0 0 0 0,0 1-1 0 0,-1-1 1 0 0,1 0-1 0 0,-1 1 1 0 0,1-1-1 0 0,-1 1 1 0 0,1-1-1 0 0,0 1 1 0 0,-1-1-1 0 0,1 0 1 0 0,0 1-1 0 0,-1-1 1 0 0,1 1-1 0 0,0 0 1 0 0,0-1-1 0 0,-1 1 1 0 0,1-1-1 0 0,0 1 1 0 0,0-1-1 0 0,0 1 1 0 0,0-1-1 0 0,0 1 1 0 0,0 0-1 0 0,0-1 1 0 0,0 1-1 0 0,0-1 1 0 0,0 1-1 0 0,0 0 1 0 0,1 0-262 0 0,0 0 0 0 0,-1 0 0 0 0,1 0 0 0 0,0 0 0 0 0,0 0 0 0 0,0 0 0 0 0,0 0 0 0 0,0 0 1 0 0,0-1-1 0 0,0 1 0 0 0,0 0 0 0 0,0-1 0 0 0,1 1 0 0 0,1 0 0 0 0,6 2-2101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42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8 616 0 0,'-9'-8'11162'0'0,"8"8"-10749"0"0,-2 12 5496 0 0,7 38-2476 0 0,-1-31-1514 0 0,-1 41 301 0 0,1 32-41 0 0,4-32-5376 0 0,-6-58 2206 0 0,-1 4-783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43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56 552 0 0,'-13'-9'1269'0'0,"-1"-4"5807"0"0,14 13-6855 0 0,0 0 0 0 0,0-1 0 0 0,-1 1 0 0 0,1 0 0 0 0,0-1 0 0 0,0 1 0 0 0,0 0 0 0 0,0-1 0 0 0,0 1 0 0 0,0-1 0 0 0,0 1 0 0 0,0 0 0 0 0,0-1 0 0 0,0 1 0 0 0,0 0 0 0 0,0-1 0 0 0,0 1 0 0 0,0 0 0 0 0,0-1 0 0 0,0 1 0 0 0,0 0 0 0 0,1-1 0 0 0,-1 1 0 0 0,0 0 0 0 0,0-1 0 0 0,0 1 0 0 0,1 0 0 0 0,-1-1 0 0 0,0 1 0 0 0,20-9 3033 0 0,10 4-1746 0 0,1 0-1 0 0,0 2 1 0 0,0 1-1 0 0,33 3 1 0 0,128 17 1156 0 0,-143-12-1872 0 0,67 12-2585 0 0,-77-11-1866 0 0,1 0-3837 0 0,-28-6 4610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43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1 360 132 0 0,'1'0'391'0'0,"-1"-1"-1"0"0,1 1 1 0 0,0 0-1 0 0,0-1 1 0 0,0 1 0 0 0,0 0-1 0 0,-1 0 1 0 0,1 0-1 0 0,0-1 1 0 0,0 1 0 0 0,0 0-1 0 0,0 0 1 0 0,0 0 0 0 0,0 1-1 0 0,-1-1 1 0 0,1 0-1 0 0,0 0 1 0 0,0 0 0 0 0,0 1-1 0 0,0-1 1 0 0,-1 0-1 0 0,1 1 1 0 0,0-1 0 0 0,1 1-1 0 0,18 21 4592 0 0,9 40-1337 0 0,-23-49-2341 0 0,0 1-779 0 0,14 28-675 0 0,-2-21-6946 0 0</inkml:trace>
  <inkml:trace contextRef="#ctx0" brushRef="#br0" timeOffset="1">119 176 316 0 0,'-37'-62'3617'0'0,"7"10"2421"0"0,4 0 3837 0 0,26 52-9787 0 0,-1 0 1 0 0,1 0 0 0 0,0 0-1 0 0,0 0 1 0 0,0-1-1 0 0,-1 1 1 0 0,1 0-1 0 0,0 0 1 0 0,0 0-1 0 0,0-1 1 0 0,0 1 0 0 0,0 0-1 0 0,-1 0 1 0 0,1-1-1 0 0,0 1 1 0 0,0 0-1 0 0,0 0 1 0 0,0-1 0 0 0,0 1-1 0 0,0 0 1 0 0,0 0-1 0 0,0-1 1 0 0,0 1-1 0 0,0 0 1 0 0,0 0 0 0 0,0-1-1 0 0,0 1 1 0 0,0 0-1 0 0,0 0 1 0 0,0-1-1 0 0,0 1 1 0 0,0 0-1 0 0,0 0 1 0 0,0-1 0 0 0,1 1-1 0 0,-1 0 1 0 0,0 0-1 0 0,0-1 1 0 0,0 1-1 0 0,0 0 1 0 0,1 0 0 0 0,-1 0-1 0 0,0 0 1 0 0,0-1-1 0 0,13 8-546 0 0,11 15-2960 0 0,-4 2-2393 0 0,-11-13 3388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44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7 131 428 0 0,'-3'28'4624'0'0,"1"-1"-1"0"0,2 34 1 0 0,0-6 5663 0 0,0-71-7036 0 0,-1 9-3191 0 0,1 1-1 0 0,0-1 0 0 0,0 1 0 0 0,0 0 0 0 0,1-1 1 0 0,2-9-1 0 0,1 2-3 0 0,1 0 0 0 0,0 0 0 0 0,1 1 0 0 0,1 0 0 0 0,0 0 0 0 0,0 0 0 0 0,2 1 0 0 0,-1 0 0 0 0,1 1-1 0 0,1 0 1 0 0,0 0 0 0 0,15-11 0 0 0,-16 15-2 0 0,1 0-1 0 0,0 1 0 0 0,0 0 0 0 0,1 1 0 0 0,0 0 1 0 0,0 1-1 0 0,0 0 0 0 0,0 0 0 0 0,1 1 0 0 0,-1 1 1 0 0,1 0-1 0 0,-1 1 0 0 0,1 0 0 0 0,0 0 1 0 0,23 3-1 0 0,-16 0 36 0 0,0 1 0 0 0,0 1-1 0 0,-1 0 1 0 0,0 1 0 0 0,0 1 0 0 0,0 1 0 0 0,0 0 0 0 0,-1 2 0 0 0,-1 0 0 0 0,22 15 0 0 0,-37-24-77 0 0,0 1 1 0 0,1 0 0 0 0,-1 0-1 0 0,0 0 1 0 0,0 0-1 0 0,1 0 1 0 0,-1 0 0 0 0,0 0-1 0 0,0 1 1 0 0,0-1-1 0 0,-1 0 1 0 0,1 1 0 0 0,0-1-1 0 0,0 0 1 0 0,-1 1-1 0 0,1-1 1 0 0,0 1 0 0 0,-1-1-1 0 0,0 1 1 0 0,1-1-1 0 0,-1 1 1 0 0,0-1 0 0 0,0 1-1 0 0,0 0 1 0 0,0 1-1 0 0,-1-1-16 0 0,0-1-1 0 0,1 1 0 0 0,-1-1 1 0 0,-1 1-1 0 0,1-1 0 0 0,0 1 1 0 0,0-1-1 0 0,0 0 0 0 0,-1 0 0 0 0,1 1 1 0 0,-1-1-1 0 0,1 0 0 0 0,-1 0 1 0 0,1-1-1 0 0,-1 1 0 0 0,1 0 0 0 0,-1 0 1 0 0,0-1-1 0 0,0 1 0 0 0,1-1 1 0 0,-4 1-1 0 0,-9 1-114 0 0,0 0 0 0 0,0-2 0 0 0,0 1 1 0 0,0-2-1 0 0,0 0 0 0 0,0 0 0 0 0,0-1 1 0 0,-15-5-1 0 0,8 3-310 0 0,1 1 1 0 0,-30-2 0 0 0,49 5 238 0 0,1 2 147 0 0,1 0 1 0 0,-1 0 0 0 0,1 0 0 0 0,0 0-1 0 0,0 0 1 0 0,0-1 0 0 0,0 1 0 0 0,0 0-1 0 0,0-1 1 0 0,0 1 0 0 0,1-1 0 0 0,-1 1-1 0 0,1-1 1 0 0,-1 0 0 0 0,4 3 0 0 0,34 23 172 0 0,-20-15-122 0 0,-11-6 31 0 0,17 12 111 0 0,31 29-1 0 0,-51-43-93 0 0,0 1-1 0 0,-1 0 1 0 0,1 0-1 0 0,-1 0 1 0 0,0 1-1 0 0,0-1 1 0 0,-1 1-1 0 0,1 0 1 0 0,-1 0-1 0 0,-1 1 1 0 0,1-1-1 0 0,2 10 1 0 0,-5-14-32 0 0,0 1 0 0 0,0-1 0 0 0,0 0 0 0 0,-1 0 0 0 0,1 1 1 0 0,0-1-1 0 0,-1 0 0 0 0,1 0 0 0 0,-1 0 0 0 0,0 1 0 0 0,0-1 1 0 0,0 0-1 0 0,0 0 0 0 0,0 0 0 0 0,0-1 0 0 0,-1 1 0 0 0,1 0 1 0 0,0 0-1 0 0,-1-1 0 0 0,0 1 0 0 0,1-1 0 0 0,-1 1 0 0 0,0-1 1 0 0,0 1-1 0 0,0-1 0 0 0,0 0 0 0 0,0 0 0 0 0,0 0 0 0 0,0 0 0 0 0,0-1 1 0 0,-4 2-1 0 0,-7 2 39 0 0,-1-1 0 0 0,1 0 1 0 0,-25 1-1 0 0,35-3-51 0 0,-34 0-224 0 0,1 0 0 0 0,-57-8 0 0 0,-14-9-4337 0 0,100 13 4032 0 0,4 1-2092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44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12 476 0 0,'-5'-11'11762'0'0,"2"18"-5856"0"0,-1 35-3357 0 0,2-9-248 0 0,-2-10-1274 0 0,-10 83 2162 0 0,13-93-2726 0 0,1 0 1 0 0,0 1-1 0 0,1-1 1 0 0,1 0-1 0 0,0 0 1 0 0,4 13-1 0 0,-5-23-384 0 0,0 0 0 0 0,0-1 0 0 0,0 1-1 0 0,1-1 1 0 0,-1 1 0 0 0,1-1 0 0 0,-1 1 0 0 0,1-1 0 0 0,0 0 0 0 0,0 0-1 0 0,0 0 1 0 0,0 0 0 0 0,0 0 0 0 0,1 0 0 0 0,-1-1 0 0 0,5 3-1 0 0,-2-1-79 0 0,1-1 0 0 0,0 0-1 0 0,-1 0 1 0 0,1-1 0 0 0,0 1 0 0 0,0-1-1 0 0,10 0 1 0 0,-1-1-593 0 0,-1 0-1 0 0,1-1 1 0 0,-1-1-1 0 0,0 0 1 0 0,28-8-1 0 0,-15 1-1066 0 0,19-6-8418 0 0,-32 9 7255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45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19 572 0 0,'-12'-19'10990'0'0,"-16"40"-5232"0"0,18-8-4529 0 0,0 1 0 0 0,0-1 1 0 0,2 2-1 0 0,0 0 0 0 0,0 0 1 0 0,-10 31-1 0 0,15-37-942 0 0,0-1 1 0 0,1 1-1 0 0,0-1 0 0 0,1 1 0 0 0,-1 0 0 0 0,2 0 1 0 0,-1-1-1 0 0,1 1 0 0 0,1 0 0 0 0,0 0 1 0 0,0 0-1 0 0,0-1 0 0 0,1 1 0 0 0,6 16 0 0 0,-4-18-211 0 0,1 0-1 0 0,-1-1 0 0 0,1 0 1 0 0,1 1-1 0 0,-1-2 0 0 0,1 1 1 0 0,0-1-1 0 0,0 0 0 0 0,1 0 1 0 0,-1 0-1 0 0,1-1 0 0 0,0 0 1 0 0,1-1-1 0 0,-1 1 0 0 0,0-1 1 0 0,1-1-1 0 0,10 3 0 0 0,-2-1-152 0 0,0 0 0 0 0,1-2 0 0 0,0 0 0 0 0,0 0 0 0 0,-1-2-1 0 0,1 0 1 0 0,21-3 0 0 0,-12-2-397 0 0,0-1 0 0 0,46-17 0 0 0,6-9-3494 0 0,-71 25 1359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45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12 52 0 0,'-26'-9'4969'0'0,"39"7"2335"0"0,23 3-893 0 0,-16 1-6766 0 0,134 8 6417 0 0,-89-9-8004 0 0,-54-7-6512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45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96 112 248 0 0,'-28'-13'719'0'0,"-16"-7"2445"0"0,21 2 5385 0 0,34 9-5028 0 0,-2 5-2737 0 0,1 0 0 0 0,0 1 0 0 0,0 0 0 0 0,1 0 0 0 0,-1 1 0 0 0,0 0 0 0 0,21 0 0 0 0,3-1 269 0 0,125-13 2857 0 0,246 6 0 0 0,-279 11-2632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09:48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347 14 156,'-2'-1'624,"1"-1"-1,0 1 1,-1 0 0,1 0-1,-1 0 1,1 0 0,-1 0-1,1 1 1,-1-1 0,0 0-1,1 1 1,-1-1 0,0 1-1,-2-1 1,-29 3 3572,18 2-3407,0 1-1,-21 9 0,26-9 24,-19 7 877,-51 30 0,68-34-1166,1 0 0,0 1-1,0 0 1,0 1-1,1 0 1,-13 17-1,22-25-413,-1-1 0,1 1 0,0 0 0,0 0-1,0 0 1,0 0 0,0-1 0,0 1 0,0 1 0,1-1 0,-1 0-1,1 0 1,-1 0 0,1 0 0,0 0 0,0 0 0,0 1-1,0-1 1,0 0 0,1 0 0,0 3 0,0-3-22,0 1 1,1-1-1,-1 0 1,1 1-1,-1-1 1,1 0-1,0 0 1,0 0-1,0 0 1,0-1-1,0 1 1,0-1-1,1 1 1,3 1-1,3 1 67,1 0 0,-1-1-1,1 0 1,0 0-1,0-1 1,0 0-1,19 0 1,7-3-313,0-3 0,62-12 0,-63 8-4101,0 0-3736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5:52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71 388 0 0,'-15'-21'7809'0'0,"10"19"-7160"0"0,1 0 0 0 0,-1 0 0 0 0,1 1 0 0 0,-1 0 0 0 0,0 0 0 0 0,0 0 0 0 0,0 0 0 0 0,1 1 0 0 0,-1 0 0 0 0,0 0 0 0 0,0 0 0 0 0,0 1 0 0 0,-7 1 0 0 0,-4 1 694 0 0,1 1 1 0 0,-28 11-1 0 0,37-12-1047 0 0,0 0 0 0 0,0 0 0 0 0,0 0 0 0 0,0 1 0 0 0,1 0 0 0 0,-1 0 0 0 0,1 0-1 0 0,0 1 1 0 0,1 0 0 0 0,-1-1 0 0 0,1 2 0 0 0,0-1 0 0 0,0 1 0 0 0,1-1 0 0 0,-1 1 0 0 0,-2 7-1 0 0,5-10-210 0 0,0 1 0 0 0,0-1 0 0 0,0 1 0 0 0,0-1 0 0 0,1 1 0 0 0,0-1 0 0 0,-1 1 0 0 0,1-1 0 0 0,1 1 0 0 0,-1-1 0 0 0,0 1 0 0 0,1-1 0 0 0,0 0 0 0 0,0 1 0 0 0,0-1 0 0 0,0 1 0 0 0,0-1 0 0 0,1 0 0 0 0,-1 0 0 0 0,1 0 0 0 0,0 0 0 0 0,0 0 0 0 0,0 0 0 0 0,0-1 0 0 0,1 1 0 0 0,-1 0 0 0 0,1-1-1 0 0,-1 0 1 0 0,1 0 0 0 0,0 0 0 0 0,0 0 0 0 0,5 2 0 0 0,1 1-12 0 0,0 0-1 0 0,1-1 0 0 0,-1 0 0 0 0,1 0 0 0 0,0-2 0 0 0,0 1 1 0 0,0-1-1 0 0,0 0 0 0 0,1-1 0 0 0,-1 0 0 0 0,19-2 1 0 0,-22 1-67 0 0,0-1 0 0 0,0 0 0 0 0,0 0 0 0 0,0-1 0 0 0,0 1 0 0 0,0-2 0 0 0,0 1 0 0 0,-1-1 0 0 0,1 0 1 0 0,-1 0-1 0 0,0-1 0 0 0,0 0 0 0 0,0 0 0 0 0,0 0 0 0 0,-1-1 0 0 0,0 0 0 0 0,0 0 0 0 0,5-6 0 0 0,-8 9 10 0 0,-1-1 0 0 0,1 1 0 0 0,-1-1-1 0 0,1 1 1 0 0,-1-1 0 0 0,0 0 0 0 0,0 1-1 0 0,0-1 1 0 0,-1 0 0 0 0,1 0 0 0 0,0 0 0 0 0,-1 1-1 0 0,0-1 1 0 0,0 0 0 0 0,0 0 0 0 0,0 0-1 0 0,0 0 1 0 0,-1 0 0 0 0,0-4 0 0 0,-1 2-14 0 0,0 0 0 0 0,0 0 0 0 0,-1 0 0 0 0,1 0 0 0 0,-1 0 0 0 0,0 1 0 0 0,-1-1 0 0 0,1 1 0 0 0,-7-7 0 0 0,-4-1-381 0 0,0 0 1 0 0,-1 1 0 0 0,-1 0-1 0 0,1 1 1 0 0,-19-8 0 0 0,7 6-830 0 0,-15 0-5039 0 0,29 9 3782 0 0,-5-2-669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09:48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435 17 304,'-37'-9'6632,"25"7"-4632,1 0 0,-1 0 1,0 1-1,1 0 0,-24 2 0,17 1-931,0 1-1,0 1 0,-24 8 1,19-4-542,2 1 0,-1 1 0,1 0 0,1 2 0,0 1 0,-24 19 0,40-29-320,0 1-1,0 0 1,1 0 0,-1 0 0,1 1-1,0-1 1,0 1 0,1 0 0,-1-1-1,-1 8 1,4-11-167,0 0-1,0 0 1,0 1-1,0-1 1,0 0-1,0 0 1,0 0-1,1 0 1,-1 1-1,0-1 1,1 0-1,-1 0 1,1 0 0,-1 0-1,1 0 1,0 0-1,-1 0 1,1 0-1,0 0 1,0 0-1,0 0 1,0 0-1,0-1 1,0 1 0,0 0-1,2 0 1,28 17 425,-20-13-380,1-1 0,0 0 0,0-1 0,0 0 1,19 2-1,-25-5-99,1 1 1,-1-1-1,1 0 1,0 0-1,-1-1 1,1 0 0,-1 0-1,0 0 1,1-1-1,-1 0 1,0 0-1,9-5 1,-13 6-5,-1 0 1,1 0-1,-1 0 0,1-1 1,-1 1-1,1 0 1,-1-1-1,0 1 1,0-1-1,0 1 0,0-1 1,0 1-1,0-1 1,0 0-1,0 0 0,-1 1 1,1-1-1,0 0 1,-1 0-1,0 0 0,1-2 1,-1 1-21,-1-1 0,1 1 0,-1-1 0,1 1-1,-1-1 1,0 1 0,0 0 0,0 0 0,-1-1 0,-3-4 0,0 0-139,0 0-1,0 1 0,-1 0 1,0 1-1,-1-1 1,1 1-1,-1 0 1,-8-5-1,5 4-948,-12-8-55,9 12-8888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09:49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1 328,'10'14'9018,"-12"-4"-7224,0 1 0,-1-1 0,0 1 0,-1-1 0,0 0 0,0-1 0,-1 1 0,-8 11 0,12-20-1307,5-16 1510,-2 14-1990,0 1-1,0 0 1,-1-1 0,1 1-1,0 0 1,0 0 0,-1 0-1,1 0 1,0 0 0,0 0-1,0 1 1,-1-1 0,1 1 0,0-1-1,-1 1 1,1 0 0,3 1-1,-3-1 7,35 13 73,66 34 0,-80-35-274,1-1 1,0-1-1,1-1 0,0-1 1,0-2-1,34 7 0,-57-14 148,1 0 0,-1 0 1,1 0-1,-1 0 0,1 0 0,-1-1 0,0 1 1,1-1-1,-1 1 0,0-1 0,1 0 0,-1 0 1,0 0-1,0 0 0,0-1 0,0 1 0,0 0 0,0-1 1,0 0-1,-1 1 0,1-1 0,0 0 0,-1 0 1,1 0-1,-1 0 0,0 0 0,0 0 0,0 0 0,0 0 1,0 0-1,0-1 0,1-4 0,1-7 137,0 0 0,-1 0 0,-1 0 0,0-19 0,0 17-93,-1 2 365,4-14-4685,-3 27 3933,0 0 0,-1 0 0,1 0 0,0 0 0,0 0-1,0 0 1,0 0 0,0 0 0,1 1 0,-1-1 0,0 0 0,0 1 0,0-1 0,1 1 0,-1 0 0,0-1 0,0 1-1,1 0 1,2-1 0,15-1-2109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09:49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36,'0'4'9641,"1"5"-4271,4 51-180,21 105 1672,-16-111-13220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09:49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24 264,'-15'-2'1465,"-15"-4"12355,33 5-12050,15-2 47,0 1-1,21 1 1,82 6 1657,-49 0-2060,-40-4-1377,-4 1 991,43-3-1,-40-4-3616,-2-5-3581,-24 7 2670,-1 1 503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09:50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10 724,'-16'-10'15068,"16"11"-14874,-2 15 8332,3-2-6373,-1-4-3568,-5 75 5543,2-62-3535,2 1 0,0 0 0,2-1-1,5 37 1,-6-59-1188,10 18-2692,9-11-10280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09:50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18 456,'17'-17'12273,"-16"17"-11928,0 1 0,0-1 1,1 1-1,-1-1 1,0 1-1,0-1 1,0 1-1,0 0 1,0 0-1,0-1 1,0 1-1,-1 0 1,1 0-1,0 0 1,0 0-1,-1 0 1,1 0-1,0 0 1,-1 0-1,1 0 1,0 3-1,11 28 2251,-11-27-1776,17 43 1777,5 16-3184,-17-55-1461,-2-5-235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09:50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75 756,'-25'-23'2554,"0"0"1469,4-3 6026,24 25-9238,0 1-762,0-1 1,0 1-1,-1 0 1,1 0-1,0 0 1,0 0-1,0 0 1,0 1-1,-1-1 1,4 2-1,29 12-3432,-16-5 708,7 2 501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09:51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 51 960,'0'0'3262,"-3"2"-1414,2-1-1386,-1 1 0,1 0 1,0-1-1,-1 1 0,1 0 0,0 0 0,0 0 1,0 0-1,1 0 0,-1 0 0,0 0 1,1 0-1,0 0 0,-1 0 0,1 0 1,0 0-1,0 1 0,0-1 0,0 0 0,1 4 1,-2 18 1820,-2 126 5506,11-81-6187,3-26-6956</inkml:trace>
  <inkml:trace contextRef="#ctx0" brushRef="#br0" timeOffset="1">10 94 60,'-1'-1'207,"0"0"0,0-1 0,0 1 0,0 0 0,1-1 0,-1 1 0,0-1 0,1 1 0,-1-1 0,1 1 0,-1-1 0,1 1 0,0-1 0,-1 0 0,1 1 0,0-1 0,0 1 0,0-1 0,0 0 0,1 1 0,-1-1 0,0 1 0,1-1 0,-1 0 0,1 1 0,-1-1 0,1 1 0,0 0 0,0-1 0,0 1 0,0-1 0,0 1 0,0 0 0,0 0 0,0 0 0,0-1 0,0 1 0,1 0 0,-1 1 0,0-1 0,1 0 0,-1 0 0,3 0 0,5-4 539,0 1 0,1 0-1,-1 1 1,1 0 0,17-3 0,-5 2 300,1 2 1,-1 0-1,1 2 1,-1 0-1,31 5 1,-42-4-652,-1 1 0,1 0 0,0 1 0,-1 0 0,1 1 0,-1 0 0,0 0 0,-1 1 1,1 1-1,-1 0 0,0 0 0,0 0 0,8 9 0,-15-13-329,0-1 1,-1 1-1,1-1 0,0 1 1,-1 0-1,0 0 0,1 0 1,-1 0-1,0 0 0,0 0 0,0 0 1,0 0-1,0 0 0,-1 1 1,1-1-1,-1 0 0,1 1 1,-1-1-1,0 0 0,0 1 1,0-1-1,0 0 0,0 1 1,0-1-1,-1 0 0,1 0 0,-1 1 1,0-1-1,-1 3 0,0-2-136,-1 1-1,0-1 0,0 0 1,0 0-1,-1 0 0,1 0 0,0-1 1,-1 0-1,0 1 0,0-1 1,0 0-1,0-1 0,0 1 0,0-1 1,-4 1-1,-28 7-2226,-39 3 0,34-6-5691,34-4 5632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09:51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41 400,'-11'-5'1498,"0"0"0,-1 1-1,0 0 1,0 1 0,-17-3 0,23 6-860,1 0-1,0 0 1,0 0-1,0 1 1,0-1 0,0 1-1,-1 1 1,1-1 0,1 1-1,-1-1 1,0 1 0,0 1-1,1-1 1,-1 1-1,-6 5 1,5-4-79,0 0 1,1 0-1,-1 0 0,1 1 0,0 0 0,1 0 0,-1 0 1,1 1-1,0-1 0,0 1 0,1 0 0,0 0 1,-5 11-1,8-14-410,-1 0 1,1 0 0,0 0-1,0 0 1,1-1 0,-1 1-1,0 0 1,1 0 0,0 0-1,0-1 1,-1 1 0,2 0-1,-1-1 1,0 1 0,0-1-1,1 1 1,0-1 0,-1 0-1,1 1 1,0-1-1,0 0 1,0 0 0,0-1-1,0 1 1,4 2 0,0 0 31,1 1 0,0-2 1,0 1-1,0-1 0,0 0 0,1 0 1,11 2-1,-17-4-180,0 0-1,1-1 1,-1 1-1,0-1 1,1 0 0,-1 0-1,0 1 1,1-2 0,-1 1-1,0 0 1,1 0-1,-1-1 1,0 1 0,0-1-1,1 0 1,-1 0 0,0 0-1,0 0 1,0 0-1,0 0 1,0 0 0,0-1-1,0 1 1,-1-1 0,1 0-1,0 1 1,-1-1-1,1 0 1,-1 0 0,0 0-1,1 0 1,-1 0 0,1-3-1,-1 1-9,0 0 0,0-1 1,0 1-1,-1 0 0,1 0 0,-1 0 0,0 0 0,-1-1 0,1 1 0,-1 0 1,0 0-1,0 0 0,0 0 0,0 0 0,-1 0 0,1 0 0,-1 0 1,-3-3-1,-2-4-138,-1 0 1,0 1-1,-1 0 1,-15-14-1,-12-2-2201,31 24 1129,0-1 0,0 1 0,0 0 0,0 0 0,-9-1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09:52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53 111 288,'-25'-59'6098,"6"22"1573,11 23-3377,16 29-815,1 4-3936,21 39-6869,-15-33 4920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5:53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175 207 168 0 0,'-1'3'886'0'0,"-26"78"5765"0"0,6-25-2351 0 0,-41 75 0 0 0,41-90-2029 0 0,14-25-546 0 0,-1 0 0 0 0,-12 17 2241 0 0,18-38-3867 0 0,1 0 1 0 0,-1 0-1 0 0,1 0 1 0 0,0-1 0 0 0,1 1-1 0 0,-1 0 1 0 0,1 0-1 0 0,0-1 1 0 0,1 1 0 0 0,-1 0-1 0 0,2-8 1 0 0,16-61 1 0 0,-15 64-68 0 0,113-355-408 0 0,-113 356 352 0 0,-2 4-10 0 0,0 0-1 0 0,0 0 1 0 0,1 0-1 0 0,-1 1 1 0 0,1-1-1 0 0,1 1 1 0 0,-1-1-1 0 0,1 1 1 0 0,-1 0-1 0 0,4-4 0 0 0,-4 7 28 0 0,0 1 1 0 0,0 0-1 0 0,0 0 0 0 0,0 0 0 0 0,0 0 0 0 0,0 0 0 0 0,0 1 0 0 0,0-1 0 0 0,0 0 0 0 0,0 1 0 0 0,0 0 0 0 0,0-1 0 0 0,0 1 0 0 0,-1 0 0 0 0,4 2 0 0 0,9 5 36 0 0,-1 1 0 0 0,-1 0-1 0 0,0 1 1 0 0,0 1 0 0 0,-1 0 0 0 0,0 0-1 0 0,-1 1 1 0 0,16 23 0 0 0,3 11 275 0 0,26 59-1 0 0,-22-40-63 0 0,-23-47-244 0 0,47 81 332 0 0,-50-90-362 0 0,-1-1-1 0 0,1 1 1 0 0,1-1-1 0 0,-1 0 0 0 0,1-1 1 0 0,1 0-1 0 0,-1 0 1 0 0,12 6-1 0 0,-19-12-20 0 0,0 0-1 0 0,1 0 0 0 0,-1-1 0 0 0,1 1 1 0 0,-1 0-1 0 0,1-1 0 0 0,-1 1 1 0 0,1-1-1 0 0,0 1 0 0 0,-1-1 0 0 0,1 0 1 0 0,0 0-1 0 0,-1 1 0 0 0,1-1 1 0 0,0 0-1 0 0,-1-1 0 0 0,1 1 1 0 0,0 0-1 0 0,-1 0 0 0 0,1-1 0 0 0,-1 1 1 0 0,1-1-1 0 0,2-1 0 0 0,-3 2 27 0 0,0-1 1 0 0,0 0-1 0 0,0 0 0 0 0,-1 0 0 0 0,1 0 0 0 0,0 0 0 0 0,0 0 1 0 0,-1 0-1 0 0,1 0 0 0 0,-1-1 0 0 0,1 1 0 0 0,-1 0 1 0 0,0 0-1 0 0,1 0 0 0 0,-1-1 0 0 0,0 1 0 0 0,0 0 0 0 0,0 0 1 0 0,0-1-1 0 0,0 1 0 0 0,0 0 0 0 0,0-1 0 0 0,0 1 0 0 0,0 0 1 0 0,-1 0-1 0 0,0-2 0 0 0,0 0 25 0 0,0 1-1 0 0,0-1 1 0 0,-1 1 0 0 0,0-1-1 0 0,1 1 1 0 0,-1 0 0 0 0,0 0 0 0 0,0 0-1 0 0,0 0 1 0 0,0 0 0 0 0,-1 0-1 0 0,-4-2 1 0 0,-28-15 71 0 0,15 12 68 0 0,0 0 1 0 0,0 2-1 0 0,0 1 0 0 0,-1 0 0 0 0,-36-1 0 0 0,11 5-220 0 0,-68 8 1 0 0,109-5-1506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09:52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0 676,'-1'2'14479,"0"15"-13406,3 40 3688,-8 61 1,0 6-3305,10-106-4025,-2-11-274,-1 5-6207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52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61 720 0 0,'-18'-7'1395'0'0,"-9"-6"2344"0"0,8-8 8716 0 0,29 17-10861 0 0,11-1-498 0 0,24-1 859 0 0,1 2 0 0 0,86 4 1 0 0,90 20 322 0 0,-210-19-2172 0 0,127 19-274 0 0,-70-10-1839 0 0,-1-1-3695 0 0,-45-8 2138 0 0,-3 0 509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09:53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7 144 0 0,'0'0'8083'0'0,"-11"-6"-5630"0"0,6 7 1018 0 0,-13 20-511 0 0,0 0-1 0 0,-25 45 0 0 0,11-16-1070 0 0,25-40-1327 0 0,0 0 0 0 0,0 1 0 0 0,1 0 0 0 0,1 1-1 0 0,0-1 1 0 0,-6 22 0 0 0,10-30-452 0 0,1 1 0 0 0,-1-1 0 0 0,1 0 0 0 0,0 1 0 0 0,0-1 0 0 0,0 1 1 0 0,0-1-1 0 0,0 1 0 0 0,1-1 0 0 0,0 1 0 0 0,0-1 0 0 0,0 0 0 0 0,0 0 0 0 0,0 1 0 0 0,1-1 0 0 0,-1 0 0 0 0,1 0 0 0 0,0 0 0 0 0,0 0 0 0 0,0-1 0 0 0,0 1 0 0 0,0 0 0 0 0,1-1 1 0 0,-1 1-1 0 0,1-1 0 0 0,-1 0 0 0 0,1 0 0 0 0,0 0 0 0 0,5 2 0 0 0,3 2-107 0 0,1-1 0 0 0,0-1-1 0 0,0 0 1 0 0,1 0 0 0 0,-1-1 0 0 0,1 0 0 0 0,0-2 0 0 0,-1 1-1 0 0,1-1 1 0 0,15-2 0 0 0,-11 1-548 0 0,0-2 0 0 0,0 0 0 0 0,-1 0 0 0 0,1-2 0 0 0,-1 0 0 0 0,1-1 1 0 0,18-9-1 0 0,-23 10-729 0 0,3-2-2049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09:53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84 182 208,'48'6'14207,"9"-2"-8968,85 9-2110,-141-12-3841,9-1-255,1 1-355</inkml:trace>
  <inkml:trace contextRef="#ctx0" brushRef="#br0" timeOffset="1">38 30 692,'-10'-4'1258,"8"4"-775,0-1-1,0 1 1,1-1-1,-1 1 1,0-1-1,0 0 1,0 0-1,1 0 1,-1 0-1,1 0 1,-1 0 0,0 0-1,1-1 1,-2-2 1795,3 4-2076,1-1 0,-1 1 1,1-1-1,-1 0 0,1 1 0,0-1 0,-1 1 0,1-1 0,-1 1 0,1 0 0,0-1 0,-1 1 0,1 0 0,0-1 0,0 1 1,-1 0-1,1 0 0,0 0 0,0-1 0,0 1 0,-1 0 0,1 0 0,1 0 0,20-1 1139,-21 1-1076,55 0 2078,-1 2 1,57 10-1,108 28 61,-57-8-10232,-150-30 4651,0-2 457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09:53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63 464,'-3'-5'1496,"1"-1"0,-1 1 0,0 0 0,0 0 0,0 0 0,-1 0 0,0 0 0,-8-7 0,11 11-1123,-1 0 0,1 0 1,0 0-1,-1 0 0,1 0 0,-1 1 0,1-1 0,-1 0 1,1 1-1,-1 0 0,1-1 0,-1 1 0,1 0 0,-1-1 0,1 1 1,-1 0-1,0 0 0,1 0 0,-1 1 0,-1-1 0,1 1-214,0 0 0,0 0 0,0 0-1,0 0 1,0 0 0,1 0-1,-1 0 1,0 1 0,1-1-1,-1 1 1,1-1 0,-2 3 0,2-2-7,-1 0 0,1 0 1,0 0-1,1 1 0,-1-1 1,0 0-1,1 1 0,-1-1 1,1 0-1,0 1 0,-1-1 1,1 0-1,1 1 1,-1-1-1,0 1 0,0-1 1,1 0-1,-1 1 0,1-1 1,0 0-1,1 4 0,27 48 947,-24-44-859,18 23 482,0 0 1,39 40-1,23 31 838,-67-69-1123,-17-34-435,-1 0 1,0 0-1,1 0 1,-1 0-1,0 0 0,0 0 1,0 0-1,0 0 1,0 1-1,0-1 1,0 0-1,0 0 1,0 0-1,-1 0 1,1 0-1,0 0 0,-1 0 1,1 0-1,-1 0 1,1 0-1,-1 0 1,0 0-1,1 0 1,-1 0-1,0 0 1,0 0-1,1-1 1,-1 1-1,0 0 0,0 0 1,0-1-1,0 1 1,0-1-1,0 1 1,0-1-1,0 1 1,-2-1-1,-4 2-5,1 0 1,0 0-1,0-1 0,-11 0 1,14 0 7,-36 2-170,0-2 1,-1-1-1,1-2 0,0-2 1,-41-9-1,79 12 58,-1 1 0,1 0 0,-1-1 0,1 1 0,-1 0 1,1-1-1,0 0 0,-1 1 0,1-1 0,0 0 0,0 0 0,-1 0 0,1 0 0,0 0 0,0 0 1,-1-1-1,2 1-91,-1 1-1,1-1 1,0 0 0,0 1 0,0-1 0,0 0 0,0 1 0,0-1 0,-1 0 0,2 0 0,-1 1 0,0-1 0,0 0 0,0 1-1,0-1 1,0 0 0,0 1 0,1-1 0,-1 0 0,0 1 0,1-1 0,-1 0 0,1 0 0,3-4-1212,1-1 1,0 2-1,-1-1 0,2 0 1,7-5-1,-10 7 1212,26-18-2641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09:54.128"/>
    </inkml:context>
    <inkml:brush xml:id="br0">
      <inkml:brushProperty name="width" value="0.05" units="cm"/>
      <inkml:brushProperty name="height" value="0.05" units="cm"/>
      <inkml:brushProperty name="color" value="#E71224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21-03-25T11:09:54.129"/>
    </inkml:context>
  </inkml:definitions>
  <inkml:trace contextRef="#ctx0" brushRef="#br0">1 440 2036,'1'-1'-3,"6"-4"844,0 1 1,0 0 0,0 0-1,1 1 1,-1 0 0,10-2-1,-14 5-377,0-1 0,0 1 0,0 0 0,0 1 0,0-1 0,0 0 0,0 1 0,-1-1-1,1 1 1,0 0 0,0 0 0,0 0 0,-1 1 0,1-1 0,-1 1 0,1-1 0,-1 1 0,1 0-1,-1 0 1,3 3 0,37 42 4261,-34-36-3863,1 0 0,1-1 0,19 17 0,-26-25-1023,0 0 1,0-1-1,0 1 1,0-1-1,0 1 0,0-1 1,0 0-1,0 0 1,5 0-1,-7-1-233,1 1-1,-1-1 0,1 0 1,-1 0-1,1 0 1,-1-1-1,0 1 1,1 0-1,-1 0 0,1-1 1,-1 1-1,0-1 1,1 1-1,-1-1 1,0 0-1,1 1 0,-1-1 1,0 0-1,0 0 1,0 0-1,0 0 1,0 0-1,2-2 0,2-7-2135</inkml:trace>
  <inkml:trace contextRef="#ctx1" brushRef="#br0">288 396 3292 0 0,'-9'-48'1950'0'0,"-3"0"0"0"0,-2 0 1 0 0,-2 1-1 0 0,-2 1 0 0 0,-29-54 0 0 0,31 65 667 0 0,5 11 3208 0 0,33 31-4794 0 0,12 8-1567 0 0,-2 2 0 0 0,44 28 0 0 0,-46-25-2366 0 0,0-3 0 0 0,51 23 0 0 0,-39-26 475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09:54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71 836,'1'-2'368,"-1"0"1,0 0-1,1 0 1,-1-1-1,0 1 0,0 0 1,0 0-1,-1 0 1,1 0-1,0 0 1,-1 0-1,0 0 0,1-1 1,-1 1-1,0 1 1,0-1-1,0 0 0,0 0 1,0 0-1,-1 0 1,1 1-1,-3-3 0,2 2 176,0 0 0,0 0 0,-1 0 0,1 0 0,-1 0 0,0 1 0,1-1 0,-1 1 0,0-1 0,0 1 0,0 0 0,0 0 0,-6 0 0,8 1-339,-1 0 0,1 1 1,-1-1-1,1 1 0,-1 0 0,1-1 1,0 1-1,-1 0 0,1 0 0,0 0 1,-1 0-1,1 0 0,0 0 0,0 0 1,0 0-1,0 1 0,0-1 0,0 0 1,0 1-1,1-1 0,-1 1 0,0-1 1,1 1-1,-1-1 0,0 4 0,1 1 29,1 1-1,0-1 1,0 1-1,0-1 0,1 0 1,0 1-1,0-1 1,1 0-1,-1 0 0,1 0 1,1-1-1,3 7 1,0 1 134,45 71 1069,3-3-1,87 100 1,-114-147-1058,-21-26-242,24 34 380,-29-40-441,0 1 0,-1-1 0,0 1 0,1 0 0,-1 0 0,0-1-1,0 1 1,-1 0 0,1 0 0,0 0 0,-1 0 0,0 0 0,0 5 0,0-7-53,0 0 0,-1 0-1,1 0 1,-1 1 0,0-1-1,1 0 1,-1 0 0,0 0-1,0 0 1,1-1 0,-1 1-1,0 0 1,0 0 0,0 0-1,0-1 1,0 1 0,0 0-1,0-1 1,-1 1-1,1-1 1,0 1 0,0-1-1,0 0 1,-1 1 0,0-1-1,-34 4 87,33-4-110,-41-1 8,-1-1 1,1-3-1,-44-10 1,-129-38-5066,215 52 4318,-8-2-1185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1:09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7 130 48 0 0,'-6'-7'9092'0'0,"157"8"-4866"0"0,-41 3-3045 0 0,557-12 2126 0 0,17-50-472 0 0,-623 50-2551 0 0,297-45 2416 0 0,-413 58-2195 0 0,-104-2 1 0 0,96-3-655 0 0,-712-3-2502 0 0,-56 35 878 0 0,827-32 1712 0 0,-21 5 291 0 0,22-1 18 0 0,12 3-103 0 0,1-4-79 0 0,0 1 0 0 0,0-2 0 0 0,1 1 0 0 0,-1-2 1 0 0,1 1-1 0 0,0-1 0 0 0,16-1 0 0 0,11 1 82 0 0,937 25 1561 0 0,-289-62 1235 0 0,-915 53-3909 0 0,83 3-1063 0 0,-34 3-4900 0 0,117-21 4171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1:13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36 324 0 0,'-1'-5'12601'0'0,"133"35"-4668"0"0,-17-4-5764 0 0,45 5-142 0 0,237 14 1 0 0,234-33-43 0 0,-416-9-1480 0 0,400-44 0 0 0,-504 24-73 0 0,148-43 0 0 0,-109 12 536 0 0,-137 40 820 0 0,-8 4-3838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1:14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41 328 0 0,'-7'-7'12209'0'0,"272"91"-3558"0"0,-170-61-7246 0 0,1-4-1 0 0,130 10 1 0 0,-38-16-267 0 0,827 31 1996 0 0,-394-77-2313 0 0,-513 20-543 0 0,-1-5 0 0 0,-1-5 0 0 0,177-61 0 0 0,-215 61 61 0 0,-44 16-75 0 0,0-1-1 0 0,42-20 1 0 0,-64 27-239 0 0,7-3-119 0 0,-8 4-161 0 0,3-3-416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5:54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0 536 0 0,'-6'0'8068'0'0,"6"1"-7933"0"0,-7 15 3683 0 0,-5 34-1972 0 0,8-31-192 0 0,-7 27 893 0 0,2-1 0 0 0,2 1-1 0 0,-2 77 1 0 0,9-122-2515 0 0,0 0 1 0 0,0 0 0 0 0,0 0-1 0 0,0-1 1 0 0,-1 1-1 0 0,2 0 1 0 0,-1 0 0 0 0,0 0-1 0 0,0 0 1 0 0,0-1 0 0 0,0 1-1 0 0,0 0 1 0 0,1 0-1 0 0,-1-1 1 0 0,0 1 0 0 0,1 0-1 0 0,-1 0 1 0 0,1-1-1 0 0,-1 1 1 0 0,0 0 0 0 0,1-1-1 0 0,0 1 1 0 0,-1-1 0 0 0,1 1-1 0 0,-1 0 1 0 0,1-1-1 0 0,0 1 1 0 0,-1-1 0 0 0,2 1-1 0 0,0-1-39 0 0,-1 0 0 0 0,1 0 0 0 0,-1 0 0 0 0,1 0 0 0 0,-1-1 0 0 0,0 1 0 0 0,1 0 0 0 0,-1-1 0 0 0,1 1 0 0 0,-1-1 0 0 0,0 1 0 0 0,1-1 0 0 0,-1 0 0 0 0,2-1 0 0 0,41-34-619 0 0,-43 34 669 0 0,248-221-691 0 0,-243 219 655 0 0,10-14-26 0 0,-15 17 43 0 0,-9 3 26 0 0,0 0 0 0 0,0 0 0 0 0,0 1 0 0 0,1 0 0 0 0,-1 0 0 0 0,1 1 0 0 0,0 0 0 0 0,0 1 0 0 0,0 0 0 0 0,-8 7 0 0 0,4-4 38 0 0,-13 9 244 0 0,-39 37 0 0 0,55-46-194 0 0,1 0 0 0 0,0 0 1 0 0,0 0-1 0 0,1 1 1 0 0,0 0-1 0 0,1 0 0 0 0,0 1 1 0 0,-6 13-1 0 0,10-19-58 0 0,0 1 0 0 0,0-1 1 0 0,1 1-1 0 0,-1-1 0 0 0,1 0 0 0 0,0 1 0 0 0,0-1 0 0 0,1 1 0 0 0,-1-1 0 0 0,1 1 0 0 0,0-1 0 0 0,0 0 1 0 0,0 1-1 0 0,1-1 0 0 0,0 0 0 0 0,0 0 0 0 0,0 0 0 0 0,0 0 0 0 0,0 0 0 0 0,1-1 0 0 0,0 1 0 0 0,-1-1 1 0 0,1 1-1 0 0,1-1 0 0 0,-1 0 0 0 0,0 0 0 0 0,8 4 0 0 0,2 3 109 0 0,1-1-1 0 0,1-1 1 0 0,-1-1 0 0 0,1 0 0 0 0,1 0-1 0 0,18 4 1 0 0,10 0 64 0 0,1-2-1 0 0,52 4 1 0 0,-88-13-253 0 0,-1 0-63 0 0,-1-1-529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1:30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373 56 304 0 0,'-24'-8'4513'0'0,"10"6"-3270"0"0,-1 1 1 0 0,1 1-1 0 0,0 0 0 0 0,0 1 0 0 0,0 1 0 0 0,-25 5 1 0 0,24-3-811 0 0,1 1 1 0 0,0 0-1 0 0,0 1 1 0 0,0 1-1 0 0,1 0 1 0 0,0 1-1 0 0,0 0 1 0 0,0 1-1 0 0,2 1 1 0 0,-17 14-1 0 0,23-17-283 0 0,0 0 0 0 0,0-1-1 0 0,1 2 1 0 0,-1-1 0 0 0,2 0 0 0 0,-1 1-1 0 0,-4 15 1 0 0,-12 59 809 0 0,18-73-836 0 0,2 0 1 0 0,-1 1 0 0 0,1-1 0 0 0,0 0 0 0 0,1 0-1 0 0,0 0 1 0 0,0 0 0 0 0,1 0 0 0 0,0 0 0 0 0,1 0 0 0 0,0-1-1 0 0,0 1 1 0 0,1-1 0 0 0,0 0 0 0 0,1 0 0 0 0,0 0-1 0 0,0 0 1 0 0,0-1 0 0 0,1 0 0 0 0,8 8 0 0 0,-4-4-26 0 0,1 0-1 0 0,0-1 1 0 0,1 0 0 0 0,0-1-1 0 0,0 0 1 0 0,1-1 0 0 0,1 0 0 0 0,-1-1-1 0 0,1 0 1 0 0,0-1 0 0 0,28 7 0 0 0,-1-1 47 0 0,0-2 1 0 0,1-1 0 0 0,0-3 0 0 0,0-1 0 0 0,0-2 0 0 0,0-2 0 0 0,84-9 0 0 0,-110 4-36 0 0,0 0 1 0 0,-1-1-1 0 0,1-1 0 0 0,-1 0 1 0 0,0-1-1 0 0,-1 0 0 0 0,0-1 1 0 0,0-1-1 0 0,-1 0 0 0 0,0-1 1 0 0,0-1-1 0 0,-1 0 0 0 0,-1 0 0 0 0,19-25 1 0 0,-18 22 42 0 0,-1-1 0 0 0,-1-1 0 0 0,0 0 0 0 0,9-22 0 0 0,-15 29-99 0 0,-1-1 0 0 0,0 1-1 0 0,0-1 1 0 0,-1 0-1 0 0,-1 0 1 0 0,1 0-1 0 0,-2 0 1 0 0,1 0 0 0 0,-2-16-1 0 0,-1 17-37 0 0,0-1 0 0 0,0 1 1 0 0,-1-1-1 0 0,0 1 0 0 0,-1 0 0 0 0,0 0 0 0 0,0 0 0 0 0,-1 1 0 0 0,0 0 0 0 0,0 0 0 0 0,-1 0 0 0 0,0 0 1 0 0,-11-9-1 0 0,-9-8-2 0 0,-1 2 0 0 0,-38-26 0 0 0,61 46-12 0 0,-7-3-14 0 0,0 0 0 0 0,0 0-1 0 0,0 1 1 0 0,-1 0 0 0 0,0 1 0 0 0,0 0 0 0 0,0 1 0 0 0,0 1 0 0 0,-24-2 0 0 0,-8 1-197 0 0,-62 5-1 0 0,66-2-132 0 0,-32 3-1159 0 0,66-2 549 0 0,1 0 0 0 0,0 0-1 0 0,0 1 1 0 0,0 0 0 0 0,0 0-1 0 0,-7 3 1 0 0,6-2-2311 0 0,1-2 469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1:34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4 104 660 0 0,'-4'-6'11593'0'0,"27"-1"-8573"0"0,32-2-1879 0 0,39-2-377 0 0,340-49 5099 0 0,-413 57-6297 0 0,11-3-55 0 0,-11 4-8736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1:34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3 184 0 0,'-1'-1'439'0'0,"-1"1"0"0"0,0-1 0 0 0,1 1 0 0 0,-1 0 0 0 0,0-1 0 0 0,0 1 0 0 0,1 0 0 0 0,-1 0 0 0 0,0 0 0 0 0,0 1 0 0 0,1-1 0 0 0,-1 0 0 0 0,0 1 0 0 0,0-1 0 0 0,1 1 0 0 0,-1-1 0 0 0,0 1 0 0 0,1 0 0 0 0,-1 0 0 0 0,1 0 0 0 0,-1 0 0 0 0,1 0 0 0 0,-2 1 0 0 0,-7 21 5774 0 0,7-2-5527 0 0,-2 15 1182 0 0,-9 116 2413 0 0,14-125-3818 0 0,0 0 0 0 0,2 1 0 0 0,9 44 0 0 0,5 7 88 0 0,-2-11-5472 0 0,-14-67 4204 0 0,0 0-154 0 0,-5 9-2074 0 0,0-4-1946 0 0,-1-4 2866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1:35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74 84 0 0,'-37'1'1122'0'0,"-35"4"2507"0"0,31 8 8571 0 0,72-5-10652 0 0,67-6 294 0 0,1-4 1 0 0,-1-5-1 0 0,0-4 1 0 0,141-34-1 0 0,-193 36-1307 0 0,13-3-2057 0 0,-21-1-9699 0 0,-27 10 8547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1:35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76 204 0 0,'15'-17'13812'0'0,"-12"14"-12683"0"0,43-2 6393 0 0,2 5-4463 0 0,-28 1-2148 0 0,0-2 0 0 0,34-4 0 0 0,-31 1-628 0 0,-12 3-326 0 0,-1 0 0 0 0,0-1-1 0 0,1-1 1 0 0,-1 0 0 0 0,0 0-1 0 0,0-1 1 0 0,-1 0 0 0 0,14-8 0 0 0,-20 8-1137 0 0,1 0-947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1:35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0 352 0 0,'-1'0'426'0'0,"0"1"-1"0"0,1-1 1 0 0,-1 0-1 0 0,0 0 1 0 0,1 1-1 0 0,-1-1 1 0 0,0 0 0 0 0,1 1-1 0 0,-1-1 1 0 0,0 0-1 0 0,1 1 1 0 0,-1-1-1 0 0,1 1 1 0 0,-1-1 0 0 0,1 1-1 0 0,-1-1 1 0 0,1 1-1 0 0,-1 0 1 0 0,1-1-1 0 0,0 1 1 0 0,-1 0 0 0 0,1-1-1 0 0,0 1 1 0 0,0 0-1 0 0,-1-1 1 0 0,1 1-1 0 0,0 0 1 0 0,0-1-1 0 0,0 1 1 0 0,0 0 0 0 0,0 1-1 0 0,1-1-47 0 0,0 0-1 0 0,0 0 0 0 0,0 0 1 0 0,0 0-1 0 0,0-1 0 0 0,0 1 1 0 0,0 0-1 0 0,0 0 1 0 0,1-1-1 0 0,-1 1 0 0 0,0-1 1 0 0,1 1-1 0 0,-1-1 1 0 0,3 1-1 0 0,53 6 3475 0 0,-26-8-1977 0 0,46-7 1 0 0,-8-7-2992 0 0,-68 15 363 0 0,12 1-8739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1:36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338 153 92 0 0,'17'-11'934'0'0,"31"-22"4138"0"0,-45 29-3950 0 0,1 1 1 0 0,-1-1 0 0 0,1 0-1 0 0,-1 0 1 0 0,0 0 0 0 0,-1-1-1 0 0,1 1 1 0 0,-1-1 0 0 0,3-7-1 0 0,-5 11-931 0 0,1 0-1 0 0,-1 0 0 0 0,-1-1 1 0 0,1 1-1 0 0,0 0 1 0 0,0 0-1 0 0,0-1 0 0 0,-1 1 1 0 0,1 0-1 0 0,0 0 0 0 0,-1 0 1 0 0,1-1-1 0 0,-1 1 1 0 0,1 0-1 0 0,-1 0 0 0 0,0 0 1 0 0,0 0-1 0 0,1 0 0 0 0,-1 0 1 0 0,0 0-1 0 0,0 0 1 0 0,0 1-1 0 0,0-1 0 0 0,0 0 1 0 0,0 0-1 0 0,0 1 0 0 0,0-1 1 0 0,-2 0-1 0 0,-31-16 1803 0 0,22 14-1736 0 0,0 0-1 0 0,0 1 0 0 0,0 0 1 0 0,0 1-1 0 0,-1 0 0 0 0,1 1 1 0 0,0 0-1 0 0,-1 1 0 0 0,1 1 1 0 0,0 0-1 0 0,0 0 0 0 0,0 1 1 0 0,-18 7-1 0 0,15-4-89 0 0,0 0 0 0 0,1 1 0 0 0,0 1 0 0 0,0 0 1 0 0,0 1-1 0 0,1 0 0 0 0,0 1 0 0 0,1 1 0 0 0,-20 22 0 0 0,27-28-98 0 0,1 1 1 0 0,0 0-1 0 0,0-1 1 0 0,1 2-1 0 0,0-1 0 0 0,0 0 1 0 0,0 0-1 0 0,1 1 0 0 0,0 0 1 0 0,0-1-1 0 0,1 1 0 0 0,0 0 1 0 0,-1 7-1 0 0,2-8-10 0 0,0-1 0 0 0,1 1 0 0 0,-1-1 0 0 0,1 0-1 0 0,0 1 1 0 0,1-1 0 0 0,-1 0 0 0 0,1 0 0 0 0,0 0 0 0 0,1 0-1 0 0,-1 0 1 0 0,1 0 0 0 0,0-1 0 0 0,0 1 0 0 0,0-1 0 0 0,0 0-1 0 0,6 5 1 0 0,5 4-4 0 0,1-2-1 0 0,-1 0 1 0 0,2-1 0 0 0,-1 0-1 0 0,2-1 1 0 0,-1-1-1 0 0,1-1 1 0 0,0 0-1 0 0,0-1 1 0 0,1-1-1 0 0,33 5 1 0 0,-32-7-56 0 0,0-1-1 0 0,0 0 1 0 0,0-2 0 0 0,0 0-1 0 0,0-2 1 0 0,0 0 0 0 0,0 0-1 0 0,0-2 1 0 0,0-1 0 0 0,-1 0-1 0 0,25-11 1 0 0,-36 13 1 0 0,1-1 0 0 0,-1-1 0 0 0,0 1 0 0 0,0-1 0 0 0,0 0 0 0 0,-1-1 0 0 0,1 1 0 0 0,-1-1 0 0 0,-1-1 0 0 0,1 1 0 0 0,7-12 0 0 0,-11 13 0 0 0,1 0 0 0 0,-1 1 0 0 0,0-1 0 0 0,0 0 0 0 0,-1 0 0 0 0,0 0 0 0 0,1 0 0 0 0,-2 0 0 0 0,1-1 0 0 0,0 1 0 0 0,-1 0 0 0 0,0 0 0 0 0,-1-1 0 0 0,1 1 0 0 0,-1 0 0 0 0,0 0 0 0 0,0 0 0 0 0,0 0 0 0 0,-4-9 0 0 0,0 2-94 0 0,-1 0 0 0 0,-1 0 0 0 0,0 0 1 0 0,0 0-1 0 0,-1 1 0 0 0,-16-17 0 0 0,18 22-587 0 0,0 1 1 0 0,0 0-1 0 0,0 0 1 0 0,-1 0-1 0 0,-10-5 1 0 0,12 8-693 0 0,0 0-1 0 0,0 0 1 0 0,0 0 0 0 0,0 1 0 0 0,0-1 0 0 0,-1 1-1 0 0,1 1 1 0 0,-10-1 0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1:36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391 0 196 0 0,'0'0'7299'0'0,"0"6"-2558"0"0,-4 6-3517 0 0,-5 1-3 0 0,-1 0 1 0 0,0 0 0 0 0,-13 12-1 0 0,-75 59 1924 0 0,66-58-2081 0 0,-161 118 3994 0 0,191-143-5662 0 0,-7 4 140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1:53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68 360 0 0,'0'5'6566'0'0,"0"-5"-6460"0"0,16 6 1798 0 0,21 4-1003 0 0,118 8 1188 0 0,193-2-1 0 0,-212-13-1554 0 0,312 2 1195 0 0,-124-13-840 0 0,457-42 1196 0 0,-708 44-1875 0 0,289-37 950 0 0,-181 20-768 0 0,-169 24-1136 0 0,-8-1-1398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1:54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6 380 0 0,'-1'-1'279'0'0,"1"1"1"0"0,-1-1-1 0 0,1 1 0 0 0,0 0 0 0 0,-1-1 1 0 0,1 1-1 0 0,-1 0 0 0 0,1-1 1 0 0,-1 1-1 0 0,1 0 0 0 0,-1 0 0 0 0,1-1 1 0 0,-1 1-1 0 0,1 0 0 0 0,-1 0 0 0 0,0 0 1 0 0,1 0-1 0 0,-1 0 0 0 0,1 0 1 0 0,-1 0-1 0 0,1 0 0 0 0,-1 0 0 0 0,0 0 1 0 0,1 0-1 0 0,-1 0 0 0 0,1 0 0 0 0,-1 0 1 0 0,1 1-1 0 0,-1-1 0 0 0,0 1 1 0 0,0 0-23 0 0,0 0 0 0 0,0 0 0 0 0,1 0 0 0 0,-1 0 0 0 0,0 0 1 0 0,1 0-1 0 0,-1 0 0 0 0,1 1 0 0 0,0-1 0 0 0,-1 0 0 0 0,1 0 0 0 0,0 1 1 0 0,-1 1-1 0 0,2 47 1494 0 0,-1-44-925 0 0,6 48 648 0 0,3-1-1 0 0,2 0 1 0 0,23 67 0 0 0,0-1 35 0 0,93 661 4105 0 0,-69-458-4140 0 0,-35-212-1026 0 0,6 30 493 0 0,-28-139-924 0 0,-1 0 0 0 0,1 0 0 0 0,0 0 1 0 0,0 0-1 0 0,0 0 0 0 0,0 0 0 0 0,0 0 0 0 0,0 0 0 0 0,0-1 0 0 0,0 1 0 0 0,0 0 0 0 0,0-1 1 0 0,0 1-1 0 0,0 0 0 0 0,0-1 0 0 0,0 0 0 0 0,1 1 0 0 0,-1-1 0 0 0,0 0 0 0 0,0 1 0 0 0,1-1 0 0 0,-1 0 1 0 0,0 0-1 0 0,1 0 0 0 0,1 0 0 0 0,39-2 31 0 0,-34 1-11 0 0,930-111 360 0 0,-236 12-314 0 0,-232 54-25 0 0,-306 34 37 0 0,361-33 412 0 0,-296 20-506 0 0,-203 23-20 0 0,1 0-102 0 0,45-9 1 0 0,-65 7-546 0 0,-1-13-10976 0 0,-5 14 10450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5:5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0 481 172 0 0,'0'0'7109'0'0,"5"-1"-6011"0"0,161-49 4832 0 0,86-37-3098 0 0,111-44 247 0 0,55-55 817 0 0,-402 177-4620 0 0,0-1-2301 0 0,-1 5-4522 0 0,-10 3 5348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1:55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56 284 0 0,'18'-54'11178'0'0,"-18"52"-10335"0"0,2 3-481 0 0,-1 0 0 0 0,1-1-1 0 0,-1 1 1 0 0,1 0 0 0 0,-1 0-1 0 0,1 0 1 0 0,-1 0 0 0 0,1 0-1 0 0,-1 0 1 0 0,0 1 0 0 0,0-1-1 0 0,0 0 1 0 0,0 1 0 0 0,0-1-1 0 0,0 1 1 0 0,0-1 0 0 0,0 1 0 0 0,0-1-1 0 0,-1 1 1 0 0,2 3 0 0 0,16 44 632 0 0,-14-36-230 0 0,35 100 1099 0 0,-5 1-1 0 0,-4 2 1 0 0,15 141-1 0 0,-20-63-611 0 0,14 157 692 0 0,-35-305-1721 0 0,12 56 0 0 0,-1-22-202 0 0,-12-67-20 0 0,1 1 0 0 0,-1 1 0 0 0,2 28 0 0 0,-4-35 0 0 0,2-2 0 0 0,-1 1 0 0 0,0-2 0 0 0,0-1-3 0 0,-2-3-108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2:35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71 180 0 0,'7'-24'7040'0'0,"-27"4"-3121"0"0,19 20-3543 0 0,-29-2 2422 0 0,29 2-2731 0 0,0 0 1 0 0,0 1 0 0 0,1-1 0 0 0,-1 0 0 0 0,0 1 0 0 0,1-1-1 0 0,-1 1 1 0 0,0-1 0 0 0,1 1 0 0 0,-1-1 0 0 0,0 1 0 0 0,1-1-1 0 0,-1 1 1 0 0,1 0 0 0 0,-1-1 0 0 0,1 1 0 0 0,-1 0-1 0 0,1-1 1 0 0,-1 1 0 0 0,1 0 0 0 0,0 0 0 0 0,0-1 0 0 0,-1 1-1 0 0,1 0 1 0 0,0 0 0 0 0,0 0 0 0 0,0-1 0 0 0,0 2-1 0 0,0 0 282 0 0,15 18 473 0 0,-12-19-766 0 0,-1 0 0 0 0,0 0 0 0 0,0 0 0 0 0,1-1 1 0 0,-1 1-1 0 0,1-1 0 0 0,-1 0 0 0 0,0 0 1 0 0,1 0-1 0 0,-1 0 0 0 0,0 0 0 0 0,1 0 0 0 0,-1 0 1 0 0,1-1-1 0 0,-1 1 0 0 0,0-1 0 0 0,0 0 0 0 0,1 0 1 0 0,-1 0-1 0 0,0 0 0 0 0,0 0 0 0 0,0 0 1 0 0,0-1-1 0 0,0 1 0 0 0,0-1 0 0 0,0 1 0 0 0,-1-1 1 0 0,1 0-1 0 0,0 1 0 0 0,-1-1 0 0 0,1 0 0 0 0,-1 0 1 0 0,0 0-1 0 0,0 0 0 0 0,0 0 0 0 0,0-1 0 0 0,0 1 1 0 0,0 0-1 0 0,0 0 0 0 0,-1-1 0 0 0,1 1 1 0 0,-1-1-1 0 0,0 1 0 0 0,0-3 0 0 0,0 4 32 0 0,-10-12 220 0 0,8 13-301 0 0,-1 0-1 0 0,1 0 1 0 0,-1 0-1 0 0,1 0 1 0 0,-1 1-1 0 0,1-1 1 0 0,0 1-1 0 0,-1 0 1 0 0,1 0-1 0 0,0-1 1 0 0,-1 1-1 0 0,1 1 1 0 0,0-1-1 0 0,0 0 1 0 0,0 1-1 0 0,0-1 1 0 0,0 1-1 0 0,0-1 1 0 0,0 1 0 0 0,1 0-1 0 0,-3 2 1 0 0,4-3 252 0 0,9 2 56 0 0,-8-2-272 0 0,0-1 0 0 0,0 0 0 0 0,0 1 0 0 0,0-1 0 0 0,0 0 0 0 0,0 1 0 0 0,0-1 0 0 0,0 0 0 0 0,0 0 0 0 0,0 0 0 0 0,0 0-1 0 0,0 0 1 0 0,0 0 0 0 0,0 0 0 0 0,0 0 0 0 0,0 0 0 0 0,0-1 0 0 0,2 1 0 0 0,0-2 30 0 0,17-8 1199 0 0,-20 9-1457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2:51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21 101 264 0 0,'0'0'3271'0'0,"15"-19"631"0"0,-15 18-3767 0 0,1 1-1 0 0,0-1 1 0 0,-1 1-1 0 0,1-1 0 0 0,0 1 1 0 0,-1 0-1 0 0,1-1 1 0 0,0 1-1 0 0,0 0 1 0 0,-1 0-1 0 0,1-1 0 0 0,0 1 1 0 0,0 0-1 0 0,0 0 1 0 0,-1 0-1 0 0,1 0 0 0 0,0 0 1 0 0,0 0-1 0 0,-1 0 1 0 0,1 0-1 0 0,0 0 0 0 0,0 1 1 0 0,0-1-1 0 0,-1 0 1 0 0,1 0-1 0 0,0 1 1 0 0,0-1-1 0 0,-1 0 0 0 0,1 1 1 0 0,0-1-1 0 0,-1 1 1 0 0,2 0-1 0 0,-1 1 123 0 0,0 0 0 0 0,0 0 0 0 0,0 0 0 0 0,0 0 0 0 0,0 0 0 0 0,-1 0 0 0 0,1 0 0 0 0,0 0 0 0 0,0 4 0 0 0,-1-5-77 0 0,-11 24 1245 0 0,8-25-1276 0 0,1 1 0 0 0,-1-2 0 0 0,1 1 0 0 0,-1 0 0 0 0,1-1 0 0 0,-1 1 0 0 0,1-1 0 0 0,-1 1 0 0 0,1-1 0 0 0,0 0 0 0 0,-1 0 0 0 0,1 0 0 0 0,0-1 0 0 0,0 1 0 0 0,0-1 0 0 0,0 1 0 0 0,0-1 0 0 0,0 1 0 0 0,0-1 0 0 0,0 0 0 0 0,1 0 0 0 0,-1 0 0 0 0,1 0 0 0 0,-1 0 0 0 0,1 0 0 0 0,0 0 0 0 0,-1-4 1 0 0,1 5 144 0 0,2-2-83 0 0,-1-1-1 0 0,1 1 1 0 0,0 0-1 0 0,0-1 0 0 0,1 1 1 0 0,-1 0-1 0 0,4-6 1 0 0,9-1 285 0 0,-12 8-446 0 0,-1 1 0 0 0,2-1 0 0 0,-1 1 0 0 0,0 0 0 0 0,0-1 0 0 0,0 1 0 0 0,1 0 0 0 0,-1 0 0 0 0,0 0 0 0 0,1 1 0 0 0,-1-1 0 0 0,3 0 0 0 0,-1 0-16 0 0,-1 1 1 0 0,0 0 0 0 0,1 0-1 0 0,-1 0 1 0 0,0 0-1 0 0,1 0 1 0 0,-1 0-1 0 0,0 1 1 0 0,0 0 0 0 0,1 0-1 0 0,-1 0 1 0 0,0 0-1 0 0,5 2 1 0 0,-7-2-18 0 0,0 0 1 0 0,0 0-1 0 0,0 0 0 0 0,0 0 1 0 0,0 0-1 0 0,0 0 0 0 0,0 0 1 0 0,-1 0-1 0 0,1 0 0 0 0,0 0 1 0 0,-1 0-1 0 0,1 0 0 0 0,0 1 1 0 0,-1-1-1 0 0,0 0 1 0 0,1 3-1 0 0,0-1 4 0 0,-1 0-1 0 0,0 0 1 0 0,0 0 0 0 0,0 0-1 0 0,0 0 1 0 0,-1 0 0 0 0,1 0-1 0 0,-1 0 1 0 0,0 0 0 0 0,-1 4 0 0 0,1-6-15 0 0,1-1 1 0 0,-1 1 0 0 0,1 0 0 0 0,0 0-1 0 0,-1 0 1 0 0,0-1 0 0 0,1 1 0 0 0,-1 0 0 0 0,1-1-1 0 0,-1 1 1 0 0,0 0 0 0 0,1-1 0 0 0,-1 1 0 0 0,0-1-1 0 0,0 1 1 0 0,1-1 0 0 0,-1 0 0 0 0,0 1-1 0 0,0-1 1 0 0,0 0 0 0 0,0 1 0 0 0,0-1 0 0 0,1 0-1 0 0,-1 0 1 0 0,0 0 0 0 0,0 0 0 0 0,0 0-1 0 0,0 0 1 0 0,0 0 0 0 0,0 0 0 0 0,0 0 0 0 0,0 0-1 0 0,1 0 1 0 0,-1-1 0 0 0,0 1 0 0 0,-1-1 0 0 0,-28-14 103 0 0,29 14-110 0 0,0 0 0 0 0,0 0 1 0 0,1 0-1 0 0,-1 0 0 0 0,1 0 1 0 0,-1 0-1 0 0,0 0 0 0 0,1-1 0 0 0,0 1 1 0 0,-1 0-1 0 0,1 0 0 0 0,0 0 0 0 0,0-1 1 0 0,-1 1-1 0 0,1 0 0 0 0,0 0 1 0 0,0-1-1 0 0,1 1 0 0 0,-1 0 0 0 0,0-1 1 0 0,0 1-1 0 0,0 0 0 0 0,1 0 0 0 0,-1 0 1 0 0,1-1-1 0 0,-1 1 0 0 0,2-2 1 0 0,13-24-33 0 0,-14 26 30 0 0,0 0 0 0 0,0 0 0 0 0,0 0 0 0 0,0 0 1 0 0,1 0-1 0 0,-1 1 0 0 0,0-1 0 0 0,1 0 0 0 0,-1 1 0 0 0,0-1 0 0 0,1 1 0 0 0,-1 0 0 0 0,1-1 1 0 0,-1 1-1 0 0,1 0 0 0 0,-1 0 0 0 0,1 0 0 0 0,-1 0 0 0 0,0 0 0 0 0,1 0 0 0 0,-1 0 1 0 0,1 1-1 0 0,1 0 0 0 0,0 0 3 0 0,1 1-1 0 0,-1 1 1 0 0,0-1 0 0 0,0 0 0 0 0,-1 1 0 0 0,1 0-1 0 0,4 5 1 0 0,-6-7-1 0 0,-1 0-1 0 0,1 1 0 0 0,-1-1 1 0 0,0 0-1 0 0,1 1 0 0 0,-1-1 1 0 0,0 0-1 0 0,0 1 0 0 0,0-1 1 0 0,0 0-1 0 0,0 1 0 0 0,0-1 1 0 0,0 1-1 0 0,0-1 0 0 0,-1 0 1 0 0,1 1-1 0 0,0-1 1 0 0,-1 0-1 0 0,1 1 0 0 0,-1-1 1 0 0,-1 2-1 0 0,-11 20-125 0 0,12-22 119 0 0,0 0 0 0 0,-1 0 1 0 0,1-1-1 0 0,-1 1 1 0 0,1 0-1 0 0,-1-1 1 0 0,1 1-1 0 0,-1-1 1 0 0,0 1-1 0 0,1-1 0 0 0,-1 0 1 0 0,0 0-1 0 0,1 0 1 0 0,-1 0-1 0 0,1 0 1 0 0,-1 0-1 0 0,0 0 1 0 0,1 0-1 0 0,-1-1 0 0 0,0 1 1 0 0,1-1-1 0 0,-1 1 1 0 0,1-1-1 0 0,-1 0 1 0 0,1 1-1 0 0,-1-1 1 0 0,1 0-1 0 0,-2-1 0 0 0,-1-1 10 0 0,-1 1 0 0 0,1-1-1 0 0,0 0 1 0 0,0 0 0 0 0,1 0-1 0 0,-1-1 1 0 0,1 1 0 0 0,-5-7 0 0 0,7 7-1 0 0,1-2 0 0 0,0 3 3 0 0,0 1 0 0 0,0-1 0 0 0,1 0 0 0 0,-1 1 0 0 0,0-1-1 0 0,1 1 1 0 0,0-1 0 0 0,-1 1 0 0 0,1-1 0 0 0,0 1 0 0 0,-1-1 0 0 0,1 1-1 0 0,0-1 1 0 0,0 1 0 0 0,0 0 0 0 0,0 0 0 0 0,1-1 0 0 0,-1 1 0 0 0,0 0-1 0 0,0 0 1 0 0,1 0 0 0 0,-1 0 0 0 0,0 1 0 0 0,1-1 0 0 0,-1 0 0 0 0,1 0 0 0 0,-1 1-1 0 0,1-1 1 0 0,0 1 0 0 0,-1 0 0 0 0,1-1 0 0 0,0 1 0 0 0,1 0 0 0 0,0-1 1 0 0,1 1 1 0 0,-1 0-1 0 0,1 0 1 0 0,0 0 0 0 0,-1 0-1 0 0,1 0 1 0 0,-1 1 0 0 0,1 0-1 0 0,-1 0 1 0 0,1 0-1 0 0,-1 0 1 0 0,0 0 0 0 0,6 3-1 0 0,-7-2-6 0 0,-1-1 1 0 0,1 0-1 0 0,-1 0 0 0 0,1 1 0 0 0,-1-1 1 0 0,1 1-1 0 0,-1-1 0 0 0,0 1 0 0 0,0-1 1 0 0,0 1-1 0 0,0 0 0 0 0,0 0 0 0 0,0-1 1 0 0,-1 1-1 0 0,1 0 0 0 0,0 0 0 0 0,-1 0 1 0 0,0 0-1 0 0,1 0 0 0 0,-1 0 0 0 0,0 0 0 0 0,0 0 1 0 0,0 0-1 0 0,0 0 0 0 0,0 0 0 0 0,-1 0 1 0 0,1 0-1 0 0,-1-1 0 0 0,1 1 0 0 0,-1 0 1 0 0,0 0-1 0 0,1 0 0 0 0,-1 0 0 0 0,0-1 1 0 0,0 1-1 0 0,0 0 0 0 0,0-1 0 0 0,-1 1 0 0 0,1-1 1 0 0,0 1-1 0 0,-1-1 0 0 0,1 0 0 0 0,-1 1 1 0 0,-2 0-1 0 0,1-1-17 0 0,0 0 0 0 0,-1 0 1 0 0,1-1-1 0 0,0 1 0 0 0,0-1 0 0 0,-1 0 0 0 0,1 0 1 0 0,0 0-1 0 0,0-1 0 0 0,-1 1 0 0 0,1-1 1 0 0,0 1-1 0 0,0-1 0 0 0,0 0 0 0 0,0-1 1 0 0,0 1-1 0 0,-5-3 0 0 0,0 0-17 0 0,6 4 15 0 0,1-1 1 0 0,-1 1-1 0 0,1-1 0 0 0,-1 0 1 0 0,1 1-1 0 0,-1-1 0 0 0,1 0 1 0 0,0 0-1 0 0,-1 0 1 0 0,1 0-1 0 0,0 0 0 0 0,0 0 1 0 0,0 0-1 0 0,0-1 0 0 0,0 1 1 0 0,0 0-1 0 0,0 0 1 0 0,0-1-1 0 0,0 1 0 0 0,1-1 1 0 0,-1 1-1 0 0,1-1 0 0 0,-1 1 1 0 0,1-1-1 0 0,-1 1 1 0 0,1-1-1 0 0,0 0 0 0 0,0 1 1 0 0,0-1-1 0 0,-1 0 0 0 0,2 1 1 0 0,-1-1-1 0 0,0-2 0 0 0,1 2 6 0 0,1-1 0 0 0,-1 0-1 0 0,1 1 1 0 0,-1 0 0 0 0,1-1-1 0 0,0 1 1 0 0,-1 0-1 0 0,1 0 1 0 0,0 0 0 0 0,1 0-1 0 0,-1 0 1 0 0,0 0-1 0 0,0 1 1 0 0,1-1 0 0 0,-1 1-1 0 0,1 0 1 0 0,-1-1-1 0 0,1 1 1 0 0,0 0 0 0 0,0 0-1 0 0,5 0 1 0 0,-4 0 11 0 0,-1 0 0 0 0,1 1 0 0 0,0 0 1 0 0,0 0-1 0 0,-1 0 0 0 0,1 0 0 0 0,0 0 0 0 0,-1 1 1 0 0,1-1-1 0 0,0 1 0 0 0,-1 0 0 0 0,1 0 0 0 0,0 1 1 0 0,5 2-1 0 0,-8-3 2 0 0,0 0 0 0 0,0-1 0 0 0,0 1-1 0 0,0 0 1 0 0,0 0 0 0 0,0-1 0 0 0,0 1 0 0 0,0 0 0 0 0,0 0 0 0 0,0 0 0 0 0,-1 0 0 0 0,1 0 0 0 0,0 1 0 0 0,-1-1 0 0 0,1 0-1 0 0,-1 0 1 0 0,1 0 0 0 0,-1 0 0 0 0,1 1 0 0 0,-1-1 0 0 0,0 0 0 0 0,0 1 0 0 0,0-1 0 0 0,0 0 0 0 0,0 0 0 0 0,0 1 0 0 0,0-1-1 0 0,0 0 1 0 0,0 0 0 0 0,0 1 0 0 0,-1-1 0 0 0,1 0 0 0 0,-1 0 0 0 0,1 1 0 0 0,-1-1 0 0 0,1 0 0 0 0,-1 0 0 0 0,1 0-1 0 0,-1 0 1 0 0,0 0 0 0 0,0 0 0 0 0,-1 1 0 0 0,1 0 6 0 0,-1 1 0 0 0,0-1 0 0 0,-1 0 0 0 0,1 0 0 0 0,0 0 0 0 0,0-1 0 0 0,-1 1 0 0 0,1-1 0 0 0,-1 1 0 0 0,1-1 0 0 0,-1 0 0 0 0,0 0 0 0 0,0 0 0 0 0,-5 1 0 0 0,8-1-3 0 0,-1-1-1 0 0,0 0 1 0 0,0 0-1 0 0,0 0 1 0 0,0 0 0 0 0,0-1-1 0 0,0 1 1 0 0,0 0-1 0 0,0 0 1 0 0,0 0-1 0 0,0-1 1 0 0,1 1-1 0 0,-1-1 1 0 0,0 1 0 0 0,0 0-1 0 0,0-1 1 0 0,0 1-1 0 0,1-1 1 0 0,-1 0-1 0 0,0 1 1 0 0,0-2-1 0 0,-1 0-2 0 0,1 0-1 0 0,0 0 1 0 0,0 0-1 0 0,1 0 0 0 0,-1 0 1 0 0,0 0-1 0 0,0 0 1 0 0,1-1-1 0 0,0 1 1 0 0,-1 0-1 0 0,1 0 0 0 0,0-1 1 0 0,0-2-1 0 0,0 2 15 0 0,0 1 0 0 0,0-1-1 0 0,0 1 1 0 0,0-1 0 0 0,0 1-1 0 0,1-1 1 0 0,-1 1 0 0 0,1-1-1 0 0,0 1 1 0 0,0 0 0 0 0,0-1-1 0 0,0 1 1 0 0,0 0 0 0 0,0 0-1 0 0,0-1 1 0 0,1 1 0 0 0,-1 0-1 0 0,1 0 1 0 0,0 1 0 0 0,-1-1-1 0 0,1 0 1 0 0,0 0 0 0 0,0 1-1 0 0,4-3 1 0 0,-5 4 8 0 0,12 3 64 0 0,-12-3-80 0 0,0 0 1 0 0,1 0-1 0 0,-1 1 0 0 0,0-1 0 0 0,0 0 1 0 0,1 1-1 0 0,-1-1 0 0 0,0 1 0 0 0,0-1 0 0 0,0 1 1 0 0,0-1-1 0 0,0 1 0 0 0,1 0 0 0 0,0 0 1 0 0,-2 0-1 0 0,1-1 1 0 0,-1 1 0 0 0,1-1-1 0 0,-1 1 1 0 0,0 0 0 0 0,1-1-1 0 0,-1 1 1 0 0,0 0 0 0 0,1-1-1 0 0,-1 1 1 0 0,0 0 0 0 0,0 0 0 0 0,1-1-1 0 0,-1 1 1 0 0,0 0 0 0 0,0-1-1 0 0,0 1 1 0 0,0 0 0 0 0,0 0-1 0 0,0-1 1 0 0,0 1 0 0 0,0 0 0 0 0,-1 0-1 0 0,1-1 1 0 0,0 1 0 0 0,0 0-1 0 0,-1-1 1 0 0,0 2 0 0 0,0 0-6 0 0,0 0 1 0 0,-1-1-1 0 0,1 1 1 0 0,0-1-1 0 0,-1 0 1 0 0,0 0 0 0 0,1 1-1 0 0,-1-1 1 0 0,0 0-1 0 0,0 0 1 0 0,-1 0-1 0 0,-2 1-50 0 0,1 0 1 0 0,-1 0-1 0 0,1-1 0 0 0,-1 0 1 0 0,1 0-1 0 0,-1 0 0 0 0,0-1 0 0 0,1 1 1 0 0,-1-1-1 0 0,-5-1 0 0 0,7 1-833 0 0,1-1 0 0 0,0 1 0 0 0,-1-1 0 0 0,1 1 0 0 0,0 0 0 0 0,-1 0 0 0 0,1 0 0 0 0,0 0 1 0 0,-1 1-1 0 0,-3 0 0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3:19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96 68 0 0,'-3'-5'7030'0'0,"-14"34"-3615"0"0,-21 49 1 0 0,21-42-707 0 0,17-36-2652 0 0,0 0 1 0 0,0 1-1 0 0,0-1 1 0 0,0 0-1 0 0,0 0 1 0 0,0 0-1 0 0,0 1 1 0 0,0-1 0 0 0,0 0-1 0 0,0 0 1 0 0,0 0-1 0 0,0 1 1 0 0,0-1-1 0 0,0 0 1 0 0,-1 0 0 0 0,1 0-1 0 0,0 0 1 0 0,0 1-1 0 0,0-1 1 0 0,0 0-1 0 0,0 0 1 0 0,-1 0-1 0 0,1 0 1 0 0,0 0 0 0 0,0 1-1 0 0,0-1 1 0 0,-1 0-1 0 0,1 0 1 0 0,0 0-1 0 0,0 0 1 0 0,0 0-1 0 0,-1 0 1 0 0,1 0 0 0 0,0 0-1 0 0,0 0 1 0 0,0 0-1 0 0,-1 0 1 0 0,1 0-1 0 0,0 0 1 0 0,0 0 0 0 0,-1 0-1 0 0,1 0 1 0 0,0 0-1 0 0,0 0 1 0 0,0 0-1 0 0,-1 0 1 0 0,1 0-1 0 0,0 0 1 0 0,0-1 0 0 0,0 1-1 0 0,0 0 1 0 0,-1 0-1 0 0,1 0 1 0 0,0 0-1 0 0,0-1 1 0 0,-8-16 804 0 0,0-25-487 0 0,13-40 181 0 0,-3 73-513 0 0,-1 0 0 0 0,1 0 1 0 0,1 0-1 0 0,-1 1 0 0 0,2-1 0 0 0,-1 0 0 0 0,6-8 0 0 0,-8 16-19 0 0,0 0-1 0 0,0-1 0 0 0,0 1 1 0 0,0 0-1 0 0,1 0 0 0 0,-1-1 1 0 0,0 1-1 0 0,1 0 1 0 0,-1 1-1 0 0,1-1 0 0 0,-1 0 1 0 0,1 0-1 0 0,-1 1 0 0 0,1-1 1 0 0,0 1-1 0 0,-1-1 0 0 0,1 1 1 0 0,0-1-1 0 0,-1 1 0 0 0,1 0 1 0 0,0 0-1 0 0,0 0 0 0 0,-1 0 1 0 0,1 0-1 0 0,0 1 1 0 0,0-1-1 0 0,-1 0 0 0 0,1 1 1 0 0,-1-1-1 0 0,1 1 0 0 0,3 1 1 0 0,5 3 166 0 0,0 0 1 0 0,0 0 0 0 0,16 13 0 0 0,-17-13-146 0 0,34 25 536 0 0,-1 3 1 0 0,-1 0-1 0 0,64 70 0 0 0,-103-100-522 0 0,0-1-3 0 0,0 0 0 0 0,0 0 0 0 0,0 0-1 0 0,0 0 1 0 0,-1 0 0 0 0,1 1 0 0 0,-1-1 0 0 0,0 1 0 0 0,0-1-1 0 0,0 0 1 0 0,2 6 0 0 0,-3-8-46 0 0,-1 1 1 0 0,1-1-1 0 0,0 1 0 0 0,0-1 0 0 0,-1 1 1 0 0,1-1-1 0 0,0 1 0 0 0,0-1 0 0 0,-1 1 1 0 0,1-1-1 0 0,-1 1 0 0 0,1-1 0 0 0,0 0 1 0 0,-1 1-1 0 0,1-1 0 0 0,-1 1 0 0 0,1-1 1 0 0,-1 0-1 0 0,1 0 0 0 0,-1 1 0 0 0,1-1 1 0 0,-1 0-1 0 0,1 0 0 0 0,-1 0 0 0 0,1 1 1 0 0,-1-1-1 0 0,0 0 0 0 0,1 0 0 0 0,-1 0 1 0 0,1 0-1 0 0,-1 0 0 0 0,1 0 0 0 0,-1 0 1 0 0,0-1-1 0 0,-25-1 39 0 0,21 1-18 0 0,-78-4-162 0 0,0 3 0 0 0,-129 14 0 0 0,218-12 356 0 0,-2-1-159 0 0,0 0 0 0 0,0 0-1 0 0,0 0 1 0 0,0 1 0 0 0,0 0 0 0 0,0 0 0 0 0,0 0-1 0 0,0 1 1 0 0,0-1 0 0 0,0 1 0 0 0,0 0 0 0 0,-1 0-1 0 0,1 0 1 0 0,0 0 0 0 0,0 1 0 0 0,-1-1 0 0 0,1 1-1 0 0,-1 0 1 0 0,4 3 0 0 0,1 3 106 0 0,-1 1-1 0 0,-1-1 1 0 0,0 1-1 0 0,0 1 1 0 0,0-1 0 0 0,-1 1-1 0 0,-1 0 1 0 0,0 0-1 0 0,5 16 1 0 0,-1 10 579 0 0,6 55 0 0 0,0-1 545 0 0,-13-77-1241 0 0,-1-10-55 0 0,0-1 0 0 0,1 1 0 0 0,-1 0 1 0 0,0 0-1 0 0,1-1 0 0 0,0 1 0 0 0,-1 0 0 0 0,1-1 0 0 0,0 1 0 0 0,1-1 1 0 0,-1 1-1 0 0,0-1 0 0 0,4 5 0 0 0,7 0-1985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1:25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56 436 0 0,'0'0'2434'0'0,"1"-26"4765"0"0,-3 24-6854 0 0,1 0 1 0 0,-1 0-1 0 0,1 1 1 0 0,-1-1-1 0 0,1 1 1 0 0,-1-1 0 0 0,0 1-1 0 0,0 0 1 0 0,0 0-1 0 0,0 0 1 0 0,0 0-1 0 0,0 0 1 0 0,0 0-1 0 0,0 0 1 0 0,-4 0-1 0 0,3 0-156 0 0,-1 1 1 0 0,1 0-1 0 0,0 0 0 0 0,-1 0 1 0 0,1 0-1 0 0,0 0 0 0 0,0 1 0 0 0,-1 0 1 0 0,1-1-1 0 0,-4 3 0 0 0,3-2-109 0 0,1 1 0 0 0,-1-1 0 0 0,1 1 0 0 0,0 0 0 0 0,-1 0-1 0 0,1 0 1 0 0,0 1 0 0 0,0-1 0 0 0,0 1 0 0 0,1 0 0 0 0,-1-1 0 0 0,0 1-1 0 0,1 0 1 0 0,0 1 0 0 0,0-1 0 0 0,0 0 0 0 0,0 1 0 0 0,0-1 0 0 0,-1 6-1 0 0,3-8-46 0 0,0 0-1 0 0,-1 0 0 0 0,1 0 0 0 0,0 0 0 0 0,0 0 0 0 0,0 0 1 0 0,0 0-1 0 0,0 0 0 0 0,0 0 0 0 0,0 0 0 0 0,0 0 0 0 0,1 0 1 0 0,-1-1-1 0 0,0 1 0 0 0,1 0 0 0 0,-1 0 0 0 0,0 0 0 0 0,1 0 1 0 0,-1 0-1 0 0,1-1 0 0 0,-1 1 0 0 0,1 0 0 0 0,0 0 0 0 0,-1-1 1 0 0,2 2-1 0 0,0-1 21 0 0,0 1 0 0 0,0-1 0 0 0,0 0 0 0 0,1 0 0 0 0,-1 0 0 0 0,0 0 0 0 0,0-1 0 0 0,1 1 0 0 0,4 0 0 0 0,2 0 76 0 0,-1 0 0 0 0,1-1 0 0 0,-1 0 0 0 0,16-3 0 0 0,-14 1-28 0 0,1-1 1 0 0,0 0-1 0 0,-1-1 1 0 0,14-6-1 0 0,-22 9-72 0 0,1 0 0 0 0,-1 0 0 0 0,0-1 0 0 0,1 1 0 0 0,-1 0 0 0 0,0-1 0 0 0,0 0 0 0 0,0 1 0 0 0,0-1 0 0 0,0 0 0 0 0,0 0 0 0 0,0 0 0 0 0,-1-1 0 0 0,1 1 0 0 0,-1 0 1 0 0,0 0-1 0 0,1-1 0 0 0,-1 1 0 0 0,0-1 0 0 0,0 1 0 0 0,-1-1 0 0 0,2-4 0 0 0,-3 5-14 0 0,1 1-1 0 0,-1-1 1 0 0,1 1 0 0 0,-1 0 0 0 0,1-1 0 0 0,-1 1 0 0 0,0 0 0 0 0,0 0-1 0 0,0-1 1 0 0,0 1 0 0 0,0 0 0 0 0,0 0 0 0 0,0 0 0 0 0,0 0 0 0 0,0 0-1 0 0,-1 0 1 0 0,1 0 0 0 0,0 1 0 0 0,0-1 0 0 0,-1 0 0 0 0,1 1 0 0 0,-1-1-1 0 0,1 1 1 0 0,-1-1 0 0 0,1 1 0 0 0,-1 0 0 0 0,-1 0 0 0 0,-42-6 207 0 0,41 6-190 0 0,-1 1-1 0 0,0 0 0 0 0,0-1 1 0 0,0 2-1 0 0,0-1 0 0 0,0 0 0 0 0,1 1 1 0 0,-1 0-1 0 0,1 0 0 0 0,-7 4 1 0 0,10-6-7 0 0,0 1 1 0 0,0 0 0 0 0,1-1 0 0 0,-1 1 0 0 0,0 0 0 0 0,0 0 0 0 0,0 0 0 0 0,0 0 0 0 0,1-1 0 0 0,-1 1-1 0 0,0 0 1 0 0,1 0 0 0 0,-1 0 0 0 0,1 1 0 0 0,-1-1 0 0 0,1 0 0 0 0,-1 0 0 0 0,1 0 0 0 0,0 0 0 0 0,0 0 0 0 0,-1 0-1 0 0,1 1 1 0 0,0-1 0 0 0,0 0 0 0 0,0 0 0 0 0,0 0 0 0 0,0 0 0 0 0,1 1 0 0 0,-1-1 0 0 0,0 0 0 0 0,0 0-1 0 0,1 0 1 0 0,-1 0 0 0 0,1 0 0 0 0,-1 0 0 0 0,1 0 0 0 0,0 0 0 0 0,-1 0 0 0 0,1 0 0 0 0,0 0 0 0 0,-1 0 0 0 0,1 0-1 0 0,0 0 1 0 0,0-1 0 0 0,0 1 0 0 0,0 0 0 0 0,0 0 0 0 0,2 0 0 0 0,0 1 59 0 0,0 0 0 0 0,0 0 0 0 0,0 0 1 0 0,0 0-1 0 0,1 0 0 0 0,-1-1 0 0 0,1 0 0 0 0,-1 0 1 0 0,1 0-1 0 0,4 1 0 0 0,-6-2-56 0 0,-1 0 0 0 0,0 1 0 0 0,1-1 0 0 0,-1 0-1 0 0,0 0 1 0 0,1 0 0 0 0,-1 0 0 0 0,0 0 0 0 0,0 0 0 0 0,1-1 0 0 0,-1 1 0 0 0,0 0 0 0 0,0-1 0 0 0,1 1 0 0 0,-1 0 0 0 0,0-1 0 0 0,0 0-1 0 0,0 1 1 0 0,0-1 0 0 0,1 0 0 0 0,-1 0 0 0 0,0 1 0 0 0,0-1 0 0 0,-1 0 0 0 0,1 0 0 0 0,0 0 0 0 0,0 0 0 0 0,0 0 0 0 0,-1 0-1 0 0,2-3 1 0 0,-2 3-24 0 0,0 0-1 0 0,0 0 0 0 0,0 0 0 0 0,0 0 0 0 0,0 0 0 0 0,0 0 1 0 0,0 1-1 0 0,-1-1 0 0 0,1 0 0 0 0,0 0 0 0 0,-1 0 1 0 0,1 0-1 0 0,0 0 0 0 0,-1 0 0 0 0,1 0 0 0 0,-1 0 0 0 0,0 1 1 0 0,1-1-1 0 0,-1 0 0 0 0,0 0 0 0 0,1 1 0 0 0,-1-1 0 0 0,0 0 1 0 0,0 1-1 0 0,0-1 0 0 0,1 1 0 0 0,-1-1 0 0 0,0 1 1 0 0,0-1-1 0 0,-1 1 0 0 0,-27-12-10 0 0,13 10 1482 0 0,1 3-5417 0 0,31 2-4417 0 0,7-7 5642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1:26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41 212 0 0,'-5'-14'3461'0'0,"-7"-8"4635"0"0,11 21-7967 0 0,0 0-1 0 0,0 1 1 0 0,0 0-1 0 0,0-1 1 0 0,0 1 0 0 0,0-1-1 0 0,0 1 1 0 0,0 0-1 0 0,0 0 1 0 0,0 0 0 0 0,0 0-1 0 0,-1-1 1 0 0,1 2-1 0 0,0-1 1 0 0,0 0 0 0 0,0 0-1 0 0,0 0 1 0 0,0 0-1 0 0,0 1 1 0 0,0-1-1 0 0,0 0 1 0 0,-2 2 0 0 0,-1-1 24 0 0,1 1 0 0 0,0 0 0 0 0,0-1-1 0 0,0 1 1 0 0,0 1 0 0 0,0-1 0 0 0,0 0 0 0 0,1 1 0 0 0,-1-1 0 0 0,1 1 0 0 0,-1 0 0 0 0,-2 4 0 0 0,4-5-64 0 0,0 0 0 0 0,0-1-1 0 0,0 1 1 0 0,0 0 0 0 0,0 0 0 0 0,0 0-1 0 0,1 0 1 0 0,-1-1 0 0 0,0 1 0 0 0,1 0 0 0 0,0 0-1 0 0,-1 0 1 0 0,1 1 0 0 0,0-1 0 0 0,0 0 0 0 0,0 0-1 0 0,0 0 1 0 0,1 0 0 0 0,-1 0 0 0 0,0 0 0 0 0,2 3-1 0 0,-1-4-49 0 0,0 0-1 0 0,1 0 1 0 0,-1 0-1 0 0,0 0 1 0 0,0 0-1 0 0,1 0 0 0 0,-1 0 1 0 0,1-1-1 0 0,-1 1 1 0 0,1 0-1 0 0,-1-1 1 0 0,1 1-1 0 0,-1-1 0 0 0,1 0 1 0 0,-1 1-1 0 0,1-1 1 0 0,0 0-1 0 0,-1 0 1 0 0,1 0-1 0 0,-1 0 0 0 0,1 0 1 0 0,0-1-1 0 0,-1 1 1 0 0,1 0-1 0 0,-1-1 1 0 0,3 0-1 0 0,40-15 419 0 0,-41 14-412 0 0,0 0 0 0 0,0 0 0 0 0,1-1 0 0 0,-1 1 0 0 0,-1-1 0 0 0,1 0 0 0 0,4-5 0 0 0,-7 8-35 0 0,1-1 0 0 0,-1 1 0 0 0,0-1 0 0 0,1 0 0 0 0,-1 1 0 0 0,1-1 0 0 0,-1 1 0 0 0,0-1 0 0 0,1 0 0 0 0,-1 1 0 0 0,0-1 0 0 0,0 0 0 0 0,0 1 0 0 0,0-1 0 0 0,1 0 0 0 0,-1 0 0 0 0,0 1 0 0 0,0-1 0 0 0,0 0 0 0 0,0 1 0 0 0,-1-1 0 0 0,1 0 0 0 0,0 0 0 0 0,0 1 0 0 0,0-1 0 0 0,-1 0 0 0 0,1 1 0 0 0,0-1 0 0 0,0 0 0 0 0,-1 1 0 0 0,1-1 0 0 0,-1 1 0 0 0,1-1 0 0 0,-1 1 0 0 0,1-1 0 0 0,-1 0 0 0 0,1 1 0 0 0,-1 0 0 0 0,1-1 0 0 0,-1 1 0 0 0,1-1 0 0 0,-1 1 0 0 0,0 0 0 0 0,1-1 0 0 0,-2 1 0 0 0,0-1 33 0 0,0 1 0 0 0,0-1 1 0 0,0 1-1 0 0,-1-1 1 0 0,1 1-1 0 0,0 0 1 0 0,0 0-1 0 0,-1 0 0 0 0,1 0 1 0 0,0 1-1 0 0,0-1 1 0 0,0 0-1 0 0,-1 1 1 0 0,1 0-1 0 0,0-1 1 0 0,0 1-1 0 0,0 0 0 0 0,0 0 1 0 0,0 0-1 0 0,0 1 1 0 0,0-1-1 0 0,1 0 1 0 0,-1 1-1 0 0,0-1 0 0 0,1 1 1 0 0,-1-1-1 0 0,-2 4 1 0 0,4-4-31 0 0,0 0 1 0 0,0 0 0 0 0,0 0 0 0 0,0 0-1 0 0,0-1 1 0 0,0 1 0 0 0,0 0-1 0 0,0 0 1 0 0,1 0 0 0 0,-1 0 0 0 0,0 0-1 0 0,0-1 1 0 0,1 1 0 0 0,-1 0 0 0 0,1 0-1 0 0,-1-1 1 0 0,0 1 0 0 0,1 0-1 0 0,-1 0 1 0 0,1-1 0 0 0,0 1 0 0 0,-1-1-1 0 0,1 1 1 0 0,0 0 0 0 0,-1-1-1 0 0,1 1 1 0 0,0-1 0 0 0,-1 0 0 0 0,1 1-1 0 0,0-1 1 0 0,0 1 0 0 0,0-1 0 0 0,-1 0-1 0 0,1 0 1 0 0,0 0 0 0 0,0 1-1 0 0,0-1 1 0 0,0 0 0 0 0,0 0 0 0 0,-1 0-1 0 0,1 0 1 0 0,0 0 0 0 0,1-1-1 0 0,38-2 320 0 0,-39 3-318 0 0,0 0 0 0 0,0-1 0 0 0,0 1 0 0 0,0 0 0 0 0,0 0 0 0 0,0-1 0 0 0,0 1 0 0 0,0-1 0 0 0,0 1 0 0 0,0-1 0 0 0,0 1-1 0 0,0-1 1 0 0,0 0 0 0 0,0 1 0 0 0,-1-1 0 0 0,1 0 0 0 0,0 0 0 0 0,-1 1 0 0 0,2-2 0 0 0,-2 1-8 0 0,0 1 0 0 0,0-1 0 0 0,0 1 0 0 0,0-1 0 0 0,0 1 0 0 0,0-1 0 0 0,0 1 0 0 0,-1-1 0 0 0,1 1 0 0 0,0-1 1 0 0,0 1-1 0 0,0-1 0 0 0,-1 1 0 0 0,1-1 0 0 0,0 1 0 0 0,0-1 0 0 0,-1 1 0 0 0,1-1 0 0 0,0 1 0 0 0,-1 0 0 0 0,1-1 0 0 0,-1 1 0 0 0,1-1 0 0 0,0 1 0 0 0,-2-1 0 0 0,-1-1 49 0 0,0 1 0 0 0,0-1 0 0 0,0 0-1 0 0,0 1 1 0 0,-1 0 0 0 0,1-1-1 0 0,0 1 1 0 0,-1 1 0 0 0,1-1 0 0 0,-7 0-1 0 0,9 1-116 0 0,1-1 0 0 0,-1 1 0 0 0,0 0 0 0 0,1 0 0 0 0,-1 0-1 0 0,0 0 1 0 0,1 0 0 0 0,-1 0 0 0 0,0 0 0 0 0,1 0 0 0 0,-1 0 0 0 0,0 0 0 0 0,1 1 0 0 0,-1-1-1 0 0,0 0 1 0 0,1 0 0 0 0,-1 1 0 0 0,1-1 0 0 0,-1 0 0 0 0,0 1 0 0 0,1-1 0 0 0,-1 0-1 0 0,1 1 1 0 0,-1-1 0 0 0,0 1 0 0 0,2 0-459 0 0,0 0-1 0 0,0 0 0 0 0,0 0 1 0 0,0 0-1 0 0,1 0 1 0 0,-1-1-1 0 0,0 1 1 0 0,0 0-1 0 0,0-1 1 0 0,1 1-1 0 0,-1-1 1 0 0,0 0-1 0 0,1 1 1 0 0,-1-1-1 0 0,2 0 1 0 0,4 2-1932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2:29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11 244 0 0,'-3'-3'174'0'0,"-7"-4"5990"0"0,2 12-2062 0 0,7-3-3364 0 0,2 2-87 0 0,1 1-1 0 0,-1 0 1 0 0,1-1 0 0 0,0 1 0 0 0,5 8 0 0 0,2-2-225 0 0,0-1 0 0 0,0 1 0 0 0,1-2 0 0 0,0 1 0 0 0,1-2 0 0 0,0 1 0 0 0,0-1 0 0 0,1-1 0 0 0,24 12 0 0 0,-4-5 181 0 0,0-1 0 0 0,61 15 1 0 0,-53-21-320 0 0,0-1 0 0 0,1-2 0 0 0,0-2 0 0 0,0-1 0 0 0,-1-2 0 0 0,1-2 0 0 0,0-2 0 0 0,57-14 1 0 0,-82 15 360 0 0,-1 0 0 0 0,1-1 0 0 0,0-1 0 0 0,26-14-1 0 0,-39 18-435 0 0,0 0-1 0 0,1 0 1 0 0,-1-1-1 0 0,0 1 0 0 0,0-1 1 0 0,-1 0-1 0 0,1 0 1 0 0,3-5-1 0 0,-5 7-110 0 0,2-2 361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2:31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32 292 0 0,'3'2'11129'0'0,"11"7"-8273"0"0,18 8-1924 0 0,1-5-225 0 0,-1-2 0 0 0,1-1 0 0 0,1-1 0 0 0,-1-2 0 0 0,1-2-1 0 0,0-1 1 0 0,36-1 0 0 0,-16-5-80 0 0,1-2 1 0 0,-1-3-1 0 0,88-23 0 0 0,-87 19-152 0 0,-37 9-45 0 0,1-1 0 0 0,-1 0 0 0 0,27-12 0 0 0,5-7-225 0 0,-46 18-2822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3:01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18 228 0 0,'-4'-18'3917'0'0,"2"29"-1004"0"0,3 31-1104 0 0,38 309 1881 0 0,-24-55-1678 0 0,-12-284-1717 0 0,0 2-538 0 0,-3-3-5380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3:01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0 420 0 0,'0'0'2347'0'0,"-8"5"3683"0"0,109 160 2201 0 0,-99-159-8031 0 0,1-1 0 0 0,1 1 0 0 0,-1-1 0 0 0,1 0 0 0 0,0 0-1 0 0,0 0 1 0 0,0-1 0 0 0,7 6 0 0 0,-10-10-236 0 0,-1 0 0 0 0,1 0-1 0 0,-1 1 1 0 0,1-1 0 0 0,0 0 0 0 0,-1 0 0 0 0,1 0-1 0 0,-1 0 1 0 0,1 0 0 0 0,0 0 0 0 0,-1-1 0 0 0,1 1-1 0 0,-1 0 1 0 0,1 0 0 0 0,-1 0 0 0 0,1 0 0 0 0,0-1-1 0 0,-1 1 1 0 0,1 0 0 0 0,-1-1 0 0 0,1 1 0 0 0,-1 0-1 0 0,1-1 1 0 0,-1 1 0 0 0,0-1 0 0 0,1 1 0 0 0,-1 0-1 0 0,1-1 1 0 0,-1 1 0 0 0,0-1 0 0 0,1 0-1 0 0,-1 1 1 0 0,0-1 0 0 0,0 1 0 0 0,1-2 0 0 0,7-18-7045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0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86 496 0 0,'-32'-3'11839'0'0,"370"-59"-4980"0"0,-263 50-5573 0 0,-62 10-1041 0 0,31-4 547 0 0,-41 6-718 0 0,-1 0 0 0 0,1 0 1 0 0,-1 0-1 0 0,0 0 0 0 0,1 0 1 0 0,-1 1-1 0 0,1-1 0 0 0,-1 1 0 0 0,0-1 1 0 0,1 1-1 0 0,-1 0 0 0 0,0 0 1 0 0,0 0-1 0 0,3 1 0 0 0,-4 0-48 0 0,0-1-1 0 0,-1 0 1 0 0,1 1-1 0 0,0-1 1 0 0,-1 0-1 0 0,1 1 0 0 0,0-1 1 0 0,-1 1-1 0 0,0-1 1 0 0,1 1-1 0 0,-1-1 1 0 0,0 1-1 0 0,0-1 0 0 0,0 1 1 0 0,0-1-1 0 0,0 1 1 0 0,0 0-1 0 0,0-1 1 0 0,0 1-1 0 0,-1-1 1 0 0,1 1-1 0 0,-1 1 0 0 0,-14 37 138 0 0,13-36-131 0 0,-24 48 74 0 0,-2-2 0 0 0,-62 85 0 0 0,52-83-314 0 0,-2-3 0 0 0,-49 47 0 0 0,80-90-2683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3:02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11 140 20 0 0,'-10'-6'7725'0'0,"37"-16"-5552"0"0,1 3 0 0 0,49-27 0 0 0,-61 37-1502 0 0,1 1-1 0 0,0 0 1 0 0,25-7 0 0 0,-38 14-495 0 0,1-1 1 0 0,-1 1-1 0 0,0 0 1 0 0,1 1 0 0 0,-1-1-1 0 0,1 1 1 0 0,-1 0-1 0 0,1 0 1 0 0,-1 0-1 0 0,1 1 1 0 0,-1-1-1 0 0,0 1 1 0 0,1 0 0 0 0,-1 1-1 0 0,0-1 1 0 0,1 1-1 0 0,-1-1 1 0 0,0 1-1 0 0,7 5 1 0 0,-10-6-135 0 0,-1 0-1 0 0,1 0 1 0 0,0 0 0 0 0,-1 0 0 0 0,1 0 0 0 0,-1 0-1 0 0,1 0 1 0 0,-1 0 0 0 0,1 0 0 0 0,-1 0 0 0 0,0 0-1 0 0,1 0 1 0 0,-1 1 0 0 0,0-1 0 0 0,0 0 0 0 0,0 0-1 0 0,0 0 1 0 0,0 0 0 0 0,0 1 0 0 0,0-1 0 0 0,-1 0-1 0 0,1 2 1 0 0,-12 31 407 0 0,7-20-220 0 0,-43 109 676 0 0,30-82-380 0 0,-19 61 0 0 0,35-92-433 0 0,-12 33 446 0 0,13-42-457 0 0,-4 18 444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3:31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4 144 0 0,'-13'-3'3161'0'0,"5"2"2733"0"0,7 2-5797 0 0,1-1 0 0 0,0 0 0 0 0,0 0 0 0 0,-1 0-1 0 0,1 1 1 0 0,0-1 0 0 0,0 0 0 0 0,-1 1 0 0 0,1-1 0 0 0,0 0 0 0 0,0 0 0 0 0,0 1 0 0 0,-1-1 0 0 0,1 0 0 0 0,0 1 0 0 0,0-1 0 0 0,0 0-1 0 0,0 1 1 0 0,0-1 0 0 0,0 0 0 0 0,0 1 0 0 0,0-1 0 0 0,0 0 0 0 0,0 1 0 0 0,0-1 0 0 0,0 1 0 0 0,0-1 0 0 0,0 0 0 0 0,0 1 0 0 0,0-1-1 0 0,0 0 1 0 0,0 1 0 0 0,0-1 0 0 0,1 0 0 0 0,-1 1 0 0 0,0-1 0 0 0,14 15 1467 0 0,22 8-179 0 0,24 2 107 0 0,2-3-1 0 0,109 24 1 0 0,136 0 1750 0 0,-269-44-2387 0 0,63-6-1 0 0,-16 0 240 0 0,-37-4 681 0 0,-46 7-1567 0 0,37-14 1626 0 0,-34 6-2486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3:43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61 120 0 0,'0'0'1057'0'0,"1"-4"-380"0"0,0 2-215 0 0,0 0 0 0 0,-1 0 0 0 0,0 0 0 0 0,1 0 0 0 0,-1 0 0 0 0,0 0-1 0 0,0 0 1 0 0,0 0 0 0 0,0 0 0 0 0,0-1 0 0 0,-1 1 0 0 0,1 0 0 0 0,-1 0 0 0 0,1 0 0 0 0,-1 0 0 0 0,0 0-1 0 0,0 0 1 0 0,0 0 0 0 0,0 1 0 0 0,0-1 0 0 0,0 0 0 0 0,-2-1 0 0 0,1 1-254 0 0,-1 1 0 0 0,1 0 0 0 0,-1 0 0 0 0,0 0 0 0 0,1 0 0 0 0,-1 0 0 0 0,0 0 0 0 0,0 1 0 0 0,1 0 0 0 0,-1-1 0 0 0,0 1 0 0 0,0 0 0 0 0,0 0 1 0 0,1 0-1 0 0,-1 1 0 0 0,-5 0 0 0 0,-6 0 254 0 0,11 0-400 0 0,0 0 1 0 0,-1-1-1 0 0,1 1 1 0 0,0 1-1 0 0,0-1 1 0 0,0 0-1 0 0,0 1 1 0 0,0-1-1 0 0,0 1 1 0 0,0 0-1 0 0,1 0 0 0 0,-1 0 1 0 0,0 0-1 0 0,1 1 1 0 0,0-1-1 0 0,0 1 1 0 0,-3 2-1 0 0,-1 3 94 0 0,1 0 0 0 0,-1 0 0 0 0,1 0 0 0 0,-6 14 0 0 0,10-19-106 0 0,0-1 0 0 0,0 1 0 0 0,0 0 1 0 0,0-1-1 0 0,1 1 0 0 0,-1 0 0 0 0,1 0 0 0 0,0 0 0 0 0,0 0 0 0 0,0 0 0 0 0,0 0 1 0 0,0-1-1 0 0,0 1 0 0 0,1 0 0 0 0,-1 0 0 0 0,1 0 0 0 0,0-1 0 0 0,0 1 0 0 0,0 0 1 0 0,0-1-1 0 0,1 1 0 0 0,-1 0 0 0 0,1-1 0 0 0,-1 0 0 0 0,3 3 0 0 0,-1-2 54 0 0,1 0-1 0 0,-1 0 0 0 0,0-1 1 0 0,1 1-1 0 0,0-1 1 0 0,-1 0-1 0 0,1 0 0 0 0,0 0 1 0 0,0-1-1 0 0,0 1 1 0 0,0-1-1 0 0,0 0 0 0 0,1 0 1 0 0,-1-1-1 0 0,0 1 1 0 0,8-1-1 0 0,-9 0-9 0 0,1-1-1 0 0,0 1 1 0 0,0-1-1 0 0,-1 0 1 0 0,1 0 0 0 0,-1 0-1 0 0,1-1 1 0 0,-1 1 0 0 0,1-1-1 0 0,-1 1 1 0 0,0-1-1 0 0,0-1 1 0 0,0 1 0 0 0,0 0-1 0 0,0-1 1 0 0,0 1-1 0 0,-1-1 1 0 0,5-5 0 0 0,-5 6-43 0 0,-1-1 1 0 0,1 1 0 0 0,-1 0-1 0 0,0 0 1 0 0,1-1-1 0 0,-1 1 1 0 0,-1-1 0 0 0,1 1-1 0 0,0-1 1 0 0,0 1 0 0 0,-1-1-1 0 0,0 0 1 0 0,1 1-1 0 0,-1-1 1 0 0,0 0 0 0 0,0 1-1 0 0,-1-1 1 0 0,1 0 0 0 0,0 1-1 0 0,-1-1 1 0 0,0 1 0 0 0,1-1-1 0 0,-1 1 1 0 0,0-1-1 0 0,-1 1 1 0 0,1-1 0 0 0,-3-3-1 0 0,2 3-27 0 0,-1 0 0 0 0,1 0 0 0 0,-1 0 0 0 0,0 0 0 0 0,0 0 0 0 0,0 1 0 0 0,0-1 0 0 0,-1 1 0 0 0,1 0 0 0 0,-1 0 0 0 0,1 0 0 0 0,-1 1 0 0 0,0-1 0 0 0,-6-1 0 0 0,8 2-29 0 0,-1 1 1 0 0,1 0-1 0 0,-1 0 0 0 0,0-1 1 0 0,1 2-1 0 0,-1-1 0 0 0,1 0 0 0 0,-1 0 1 0 0,1 1-1 0 0,-1-1 0 0 0,1 1 1 0 0,-1 0-1 0 0,1 0 0 0 0,-1 0 0 0 0,1 0 1 0 0,0 0-1 0 0,0 1 0 0 0,-1-1 1 0 0,1 1-1 0 0,0-1 0 0 0,0 1 0 0 0,1 0 1 0 0,-1-1-1 0 0,-2 4 0 0 0,3-4 9 0 0,1 0 0 0 0,-1 1 0 0 0,0-1 0 0 0,1 1 0 0 0,-1-1 0 0 0,1 1 0 0 0,0-1 0 0 0,-1 1 0 0 0,1 0-1 0 0,0-1 1 0 0,0 1 0 0 0,0-1 0 0 0,0 1 0 0 0,0 0 0 0 0,0-1 0 0 0,1 1 0 0 0,-1-1 0 0 0,0 1 0 0 0,1-1 0 0 0,-1 1 0 0 0,1-1-1 0 0,0 1 1 0 0,-1-1 0 0 0,1 1 0 0 0,0-1 0 0 0,0 0 0 0 0,0 1 0 0 0,0-1 0 0 0,0 0 0 0 0,0 0 0 0 0,0 0 0 0 0,1 0 0 0 0,-1 0-1 0 0,2 1 1 0 0,-1 0 19 0 0,1 0 0 0 0,-1 0 0 0 0,0 0 0 0 0,1 0 0 0 0,-1-1-1 0 0,1 1 1 0 0,0-1 0 0 0,-1 0 0 0 0,1 1 0 0 0,0-1-1 0 0,0-1 1 0 0,0 1 0 0 0,0 0 0 0 0,0-1 0 0 0,0 1 0 0 0,0-1-1 0 0,0 0 1 0 0,4 0 0 0 0,-4-1 14 0 0,-1 0 0 0 0,0 0 1 0 0,0 0-1 0 0,1 0 0 0 0,-1 0 0 0 0,0 0 0 0 0,0-1 0 0 0,0 1 1 0 0,0-1-1 0 0,-1 1 0 0 0,1-1 0 0 0,0 0 0 0 0,0 0 1 0 0,-1 1-1 0 0,2-5 0 0 0,-2 5-23 0 0,0 0 1 0 0,-1 0-1 0 0,1-1 1 0 0,-1 1 0 0 0,1 0-1 0 0,-1-1 1 0 0,0 1-1 0 0,0 0 1 0 0,0-1-1 0 0,0 1 1 0 0,0 0-1 0 0,0-1 1 0 0,0 1-1 0 0,0-1 1 0 0,0 1-1 0 0,0 0 1 0 0,-1-1-1 0 0,1 1 1 0 0,-1 0-1 0 0,1-1 1 0 0,-1 1 0 0 0,1 0-1 0 0,-1 0 1 0 0,0 0-1 0 0,1-1 1 0 0,-1 1-1 0 0,0 0 1 0 0,0 0-1 0 0,-2-1 1 0 0,1 0-13 0 0,0 1 1 0 0,1-1-1 0 0,-1 1 1 0 0,-1 0-1 0 0,1-1 1 0 0,0 1-1 0 0,0 0 1 0 0,0 0-1 0 0,-1 1 1 0 0,1-1-1 0 0,0 0 1 0 0,-1 1-1 0 0,1 0 1 0 0,0-1-1 0 0,-1 1 1 0 0,1 0-1 0 0,-1 0 1 0 0,1 0-1 0 0,0 1 1 0 0,-1-1-1 0 0,-2 1 1 0 0,3-1-5 0 0,1 1 0 0 0,-1-1 0 0 0,1 1 0 0 0,-1-1 1 0 0,1 1-1 0 0,-1-1 0 0 0,1 1 0 0 0,-1 0 1 0 0,1 0-1 0 0,-1 0 0 0 0,1 0 0 0 0,0 0 0 0 0,0 0 1 0 0,-1 0-1 0 0,1 0 0 0 0,0 1 0 0 0,0-1 1 0 0,0 0-1 0 0,0 1 0 0 0,1-1 0 0 0,-1 1 0 0 0,0-1 1 0 0,1 1-1 0 0,-1-1 0 0 0,0 1 0 0 0,1-1 0 0 0,0 1 1 0 0,-1 0-1 0 0,1 1 0 0 0,1-1-2 0 0,-1-1-1 0 0,1 0 1 0 0,-1 0 0 0 0,1 0-1 0 0,0 0 1 0 0,0 0 0 0 0,0 0 0 0 0,0 0-1 0 0,0 0 1 0 0,0 0 0 0 0,0 0-1 0 0,0 0 1 0 0,0 0 0 0 0,0-1-1 0 0,0 1 1 0 0,0-1 0 0 0,1 1-1 0 0,-1-1 1 0 0,0 1 0 0 0,0-1-1 0 0,1 1 1 0 0,-1-1 0 0 0,0 0-1 0 0,1 0 1 0 0,-1 0 0 0 0,0 0-1 0 0,1 0 1 0 0,1 0 0 0 0,-1 0-158 0 0,5-3-1140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3:46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33 284 0 0,'-9'-19'8956'0'0,"7"18"-8384"0"0,-1-1 0 0 0,1 1 0 0 0,0-1 0 0 0,-1 1 0 0 0,1 0 0 0 0,-1 0 0 0 0,0 0 0 0 0,1 0 1 0 0,-1 0-1 0 0,0 0 0 0 0,1 1 0 0 0,-1 0 0 0 0,0-1 0 0 0,0 1 0 0 0,1 0 0 0 0,-6 1 0 0 0,2 0-240 0 0,1 0 0 0 0,0 0 1 0 0,0 1-1 0 0,0-1 0 0 0,1 1 0 0 0,-1 1 1 0 0,0-1-1 0 0,-8 6 0 0 0,8-4-251 0 0,0 0 1 0 0,0 0-1 0 0,0 0 1 0 0,1 0-1 0 0,-1 1 0 0 0,1 0 1 0 0,0 0-1 0 0,0 0 0 0 0,1 0 1 0 0,-1 1-1 0 0,1-1 0 0 0,0 1 1 0 0,1 0-1 0 0,0 0 0 0 0,0 0 1 0 0,-2 7-1 0 0,4-11-56 0 0,0 0 0 0 0,0 0 0 0 0,0 0 0 0 0,1 0 0 0 0,-1 0 0 0 0,0 0 0 0 0,1 0 0 0 0,-1 0 1 0 0,1 0-1 0 0,0 0 0 0 0,0 0 0 0 0,0 0 0 0 0,0 0 0 0 0,0 0 0 0 0,0-1 0 0 0,0 1 0 0 0,0 0 0 0 0,1-1 0 0 0,-1 1 0 0 0,1-1 0 0 0,-1 1 0 0 0,1-1 0 0 0,-1 0 0 0 0,1 0 0 0 0,0 0 0 0 0,0 0 0 0 0,0 0 0 0 0,0 0 0 0 0,-1 0 0 0 0,1-1 1 0 0,0 1-1 0 0,0 0 0 0 0,1-1 0 0 0,-1 0 0 0 0,0 1 0 0 0,0-1 0 0 0,2 0 0 0 0,0 0 1 0 0,0 1 0 0 0,0-1 1 0 0,0 0-1 0 0,0 0 0 0 0,0-1 0 0 0,0 1 1 0 0,-1-1-1 0 0,1 0 0 0 0,0 0 0 0 0,0 0 1 0 0,0 0-1 0 0,-1 0 0 0 0,1-1 0 0 0,-1 0 1 0 0,1 0-1 0 0,-1 0 0 0 0,0 0 0 0 0,0 0 1 0 0,4-4-1 0 0,-5 3-1 0 0,0 1 1 0 0,-1 0-1 0 0,1-1 0 0 0,-1 0 1 0 0,0 1-1 0 0,0-1 0 0 0,0 0 0 0 0,0 1 1 0 0,0-1-1 0 0,0 0 0 0 0,-1 0 1 0 0,0 0-1 0 0,1 1 0 0 0,-1-1 1 0 0,0 0-1 0 0,0 0 0 0 0,-1 0 1 0 0,1 0-1 0 0,0 0 0 0 0,-1 1 1 0 0,0-1-1 0 0,0 0 0 0 0,0 0 1 0 0,0 1-1 0 0,0-1 0 0 0,-2-3 1 0 0,-2-1 11 0 0,1 0 0 0 0,-1 1 0 0 0,0 0 1 0 0,0 0-1 0 0,-1 0 0 0 0,0 1 0 0 0,0 0 0 0 0,-7-5 1 0 0,11 9-41 0 0,-1 0 0 0 0,1 1 1 0 0,0-1-1 0 0,0 1 0 0 0,-1 0 0 0 0,1-1 1 0 0,0 1-1 0 0,-1 0 0 0 0,1 0 1 0 0,0 1-1 0 0,-1-1 0 0 0,1 1 1 0 0,0-1-1 0 0,0 1 0 0 0,-1-1 0 0 0,-1 2 1 0 0,-30 14-116 0 0,32-14 115 0 0,1-1 0 0 0,-1 1 0 0 0,0 0 0 0 0,1 0 0 0 0,-1 0 0 0 0,1 0 1 0 0,-1 0-1 0 0,1 0 0 0 0,0 0 0 0 0,0 0 0 0 0,0 1 0 0 0,0-1 0 0 0,0 0 1 0 0,1 1-1 0 0,-1-1 0 0 0,0 5 0 0 0,1-5 20 0 0,0 0-1 0 0,1-1 1 0 0,-1 1-1 0 0,0 0 1 0 0,1 0-1 0 0,-1-1 1 0 0,1 1 0 0 0,0 0-1 0 0,0 0 1 0 0,-1-1-1 0 0,1 1 1 0 0,0-1-1 0 0,0 1 1 0 0,0-1 0 0 0,1 1-1 0 0,-1-1 1 0 0,3 3-1 0 0,-1-2 12 0 0,0 0 0 0 0,0 0 0 0 0,0 0 0 0 0,0-1 0 0 0,0 1 0 0 0,0-1 0 0 0,1 0 0 0 0,-1 0 0 0 0,1 0 0 0 0,-1 0 0 0 0,1 0 0 0 0,-1-1 0 0 0,1 0 0 0 0,-1 1 0 0 0,1-1 0 0 0,-1-1 0 0 0,1 1 0 0 0,-1 0 0 0 0,1-1 0 0 0,-1 0 0 0 0,1 0 0 0 0,4-1 0 0 0,-5 0-3 0 0,0 0 0 0 0,0 1 0 0 0,-1-1 0 0 0,1 0 0 0 0,0-1 0 0 0,-1 1 0 0 0,0 0 0 0 0,1-1 0 0 0,-1 1 0 0 0,0-1 0 0 0,0 0 1 0 0,0 1-1 0 0,-1-1 0 0 0,1 0 0 0 0,-1 0 0 0 0,0 0 0 0 0,2-5 0 0 0,-3 7-14 0 0,1-1 1 0 0,-1 1-1 0 0,1-1 1 0 0,-1 0 0 0 0,0 1-1 0 0,1-1 1 0 0,-1 0-1 0 0,0 1 1 0 0,0-1-1 0 0,0 0 1 0 0,-1 1 0 0 0,1-1-1 0 0,0 0 1 0 0,-1 1-1 0 0,1-1 1 0 0,-1 1-1 0 0,1-1 1 0 0,-1 1-1 0 0,0-1 1 0 0,1 1 0 0 0,-1-1-1 0 0,0 1 1 0 0,0-1-1 0 0,0 1 1 0 0,0 0-1 0 0,0 0 1 0 0,-1 0 0 0 0,1-1-1 0 0,0 1 1 0 0,0 0-1 0 0,-1 1 1 0 0,1-1-1 0 0,-1 0 1 0 0,-1-1 0 0 0,1 2-16 0 0,0-1 1 0 0,-1 0-1 0 0,1 1 1 0 0,0 0 0 0 0,-1-1-1 0 0,1 1 1 0 0,0 0 0 0 0,-1 0-1 0 0,1 0 1 0 0,0 1 0 0 0,-1-1-1 0 0,1 0 1 0 0,0 1 0 0 0,0 0-1 0 0,-1-1 1 0 0,1 1 0 0 0,0 0-1 0 0,0 0 1 0 0,0 0 0 0 0,0 0-1 0 0,-3 3 1 0 0,2-1-1 0 0,0-1 0 0 0,0 1-1 0 0,0 0 1 0 0,0 0 0 0 0,1 0 0 0 0,-1 0 0 0 0,1 0-1 0 0,0 1 1 0 0,0-1 0 0 0,0 1 0 0 0,-3 7-1 0 0,5-10 17 0 0,0 0-1 0 0,0 1 0 0 0,-1-1 0 0 0,1 1 0 0 0,0-1 0 0 0,0 0 0 0 0,0 1 0 0 0,1-1 0 0 0,-1 1 0 0 0,0-1 0 0 0,0 0 1 0 0,1 1-1 0 0,-1-1 0 0 0,1 1 0 0 0,-1-1 0 0 0,1 0 0 0 0,0 0 0 0 0,-1 1 0 0 0,1-1 0 0 0,0 0 0 0 0,0 0 0 0 0,0 0 1 0 0,0 0-1 0 0,0 0 0 0 0,0 0 0 0 0,0 0 0 0 0,0 0 0 0 0,0 0 0 0 0,1-1 0 0 0,-1 1 0 0 0,0 0 0 0 0,0-1 0 0 0,1 1 0 0 0,-1-1 1 0 0,1 1-1 0 0,-1-1 0 0 0,2 0 0 0 0,2 2 34 0 0,1-1 0 0 0,-1 1 1 0 0,1-1-1 0 0,-1-1 0 0 0,1 1 0 0 0,-1-1 1 0 0,12-1-1 0 0,-12 0 0 0 0,-1 0 1 0 0,1-1-1 0 0,0 1 0 0 0,-1-1 0 0 0,1 0 1 0 0,-1-1-1 0 0,1 1 0 0 0,-1-1 1 0 0,5-4-1 0 0,-8 7-29 0 0,0-1 1 0 0,0 0-1 0 0,0 0 0 0 0,0 0 1 0 0,0 1-1 0 0,0-1 1 0 0,0 0-1 0 0,-1 0 0 0 0,1-1 1 0 0,0 1-1 0 0,0 0 0 0 0,-1 0 1 0 0,1 0-1 0 0,-1 0 0 0 0,1-1 1 0 0,-1 1-1 0 0,0 0 0 0 0,1 0 1 0 0,-1-1-1 0 0,0 1 1 0 0,0 0-1 0 0,0 0 0 0 0,0-1 1 0 0,0 1-1 0 0,0 0 0 0 0,0-1 1 0 0,-1 1-1 0 0,1 0 0 0 0,0 0 1 0 0,-1-1-1 0 0,1 1 0 0 0,-1 0 1 0 0,1 0-1 0 0,-1 0 1 0 0,1-1-1 0 0,-1 1 0 0 0,0 0 1 0 0,0 0-1 0 0,-1-1 0 0 0,1 1-17 0 0,-1-1-1 0 0,0 1 0 0 0,0 0 1 0 0,1-1-1 0 0,-1 1 1 0 0,0 0-1 0 0,0 0 0 0 0,0 1 1 0 0,0-1-1 0 0,0 0 0 0 0,0 1 1 0 0,-1-1-1 0 0,1 1 1 0 0,0-1-1 0 0,0 1 0 0 0,0 0 1 0 0,0 0-1 0 0,-1 0 1 0 0,1 0-1 0 0,0 1 0 0 0,0-1 1 0 0,0 1-1 0 0,0-1 0 0 0,0 1 1 0 0,-1 0-1 0 0,-1 1 1 0 0,-3 0-20 0 0,0 2 1 0 0,0-1-1 0 0,0 1 1 0 0,0 0-1 0 0,-11 10 1 0 0,16-12 12 0 0,0 0 1 0 0,0 0-1 0 0,0 0 1 0 0,0 0-1 0 0,0 0 1 0 0,1 1-1 0 0,-1-1 1 0 0,1 1-1 0 0,0-1 1 0 0,0 1-1 0 0,0-1 1 0 0,0 1-1 0 0,0 0 1 0 0,0 3-1 0 0,1-5 21 0 0,0 0-1 0 0,0 0 0 0 0,0 0 0 0 0,0 0 0 0 0,0 0 0 0 0,0 0 1 0 0,1 0-1 0 0,-1 0 0 0 0,0 0 0 0 0,1 0 0 0 0,-1 0 0 0 0,1 0 1 0 0,-1 0-1 0 0,1 0 0 0 0,0 0 0 0 0,-1 0 0 0 0,1 0 0 0 0,0-1 1 0 0,-1 1-1 0 0,1 0 0 0 0,0-1 0 0 0,0 1 0 0 0,0 0 0 0 0,0-1 1 0 0,0 1-1 0 0,-1-1 0 0 0,1 1 0 0 0,0-1 0 0 0,0 0 0 0 0,0 1 1 0 0,1-1-1 0 0,-1 0 0 0 0,0 0 0 0 0,0 0 0 0 0,0 1 0 0 0,0-1 1 0 0,0 0-1 0 0,0-1 0 0 0,0 1 0 0 0,0 0 0 0 0,2 0 0 0 0,0 0 69 0 0,0 0 0 0 0,-1-1-1 0 0,1 1 1 0 0,0 0-1 0 0,0-1 1 0 0,-1 0-1 0 0,1 1 1 0 0,0-1 0 0 0,-1 0-1 0 0,1 0 1 0 0,0-1-1 0 0,-1 1 1 0 0,0 0-1 0 0,1-1 1 0 0,-1 0 0 0 0,0 1-1 0 0,0-1 1 0 0,0 0-1 0 0,0 0 1 0 0,0 0-1 0 0,0 0 1 0 0,-1-1 0 0 0,1 1-1 0 0,0 0 1 0 0,-1-1-1 0 0,2-4 1 0 0,-3 6 132 0 0,-22-32 231 0 0,21 33-437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3:52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0 293 304 0 0,'1'-19'2621'0'0,"-1"19"-2392"0"0,0-1 0 0 0,0 1 0 0 0,0-1 0 0 0,0 1 0 0 0,0-1 0 0 0,0 1 0 0 0,0-1 0 0 0,0 1 0 0 0,0-1 0 0 0,0 1 0 0 0,0-1 0 0 0,0 1 0 0 0,0 0 0 0 0,0-1 0 0 0,0 1 0 0 0,0-1 0 0 0,0 1 0 0 0,1-1 0 0 0,-1 1 0 0 0,0-1 0 0 0,0 1 0 0 0,1 0 0 0 0,-1-1 0 0 0,0 1 0 0 0,0 0 0 0 0,1-1 0 0 0,-1 1 0 0 0,0 0-1 0 0,1-1 1 0 0,-1 1 0 0 0,1 0 0 0 0,-1-1 0 0 0,1 1 0 0 0,16 21 801 0 0,-1 0 0 0 0,0 1 0 0 0,17 33 0 0 0,11 17 498 0 0,8 1 407 0 0,3-4 0 0 0,4-1 0 0 0,120 107 0 0 0,-175-170-1764 0 0,2-1 0 0 0,-1 0 1 0 0,0 0-1 0 0,1 0 0 0 0,0-1 1 0 0,-1 0-1 0 0,1 0 0 0 0,1 0 1 0 0,6 1-1 0 0,-10-3-129 0 0,-1-1 0 0 0,0 0 0 0 0,1 0 0 0 0,-1 0 0 0 0,0 0 0 0 0,0 0 0 0 0,1-1 0 0 0,-1 1 0 0 0,0-1 0 0 0,0 1 0 0 0,0-1 0 0 0,1 0 0 0 0,-1 0-1 0 0,0 0 1 0 0,0 0 0 0 0,0 0 0 0 0,0-1 0 0 0,-1 1 0 0 0,1 0 0 0 0,0-1 0 0 0,-1 0 0 0 0,1 1 0 0 0,0-1 0 0 0,-1 0 0 0 0,0 0 0 0 0,1 0 0 0 0,-1 0 0 0 0,0 0 0 0 0,1-4 0 0 0,18-36 222 0 0,-3 0 1 0 0,-2-2-1 0 0,-1 0 0 0 0,13-80 1 0 0,-18 82-139 0 0,5-41 156 0 0,-4-1-1 0 0,-1-89 1 0 0,-6 96-55 0 0,-3 59-213 0 0,0 14-139 0 0,-1 0 0 0 0,1 0 0 0 0,0 0 0 0 0,1 0 0 0 0,-1 0 0 0 0,1 0 0 0 0,-1 0 0 0 0,1 0 0 0 0,0 0 0 0 0,0 1 0 0 0,1-1 0 0 0,-1 0 0 0 0,1 1 0 0 0,4-7 0 0 0,-6 9 57 0 0,1 1 0 0 0,-1 0-1 0 0,0 0 1 0 0,1 0 0 0 0,-1 0 0 0 0,0 0 0 0 0,1-1-1 0 0,-1 1 1 0 0,0 0 0 0 0,1 0 0 0 0,-1 0-1 0 0,0 0 1 0 0,1 0 0 0 0,-1 0 0 0 0,1 0-1 0 0,-1 0 1 0 0,0 0 0 0 0,1 0 0 0 0,-1 0-1 0 0,0 1 1 0 0,1-1 0 0 0,-1 0 0 0 0,0 0-1 0 0,1 0 1 0 0,-1 0 0 0 0,0 0 0 0 0,0 1-1 0 0,1-1 1 0 0,-1 0 0 0 0,0 0 0 0 0,1 1 0 0 0,-1-1-1 0 0,0 0 1 0 0,0 0 0 0 0,0 1 0 0 0,1-1-1 0 0,54 58-8558 0 0,-33-32 5783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3:53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44 0 0,'-10'4'2591'0'0,"-17"3"4788"0"0,13-5 1905 0 0,60 9-4658 0 0,11-11-2286 0 0,77-9-1 0 0,16-1-281 0 0,-135 9-3089 0 0,9 2-1335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3:53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22 144 0 0,'-15'6'1084'0'0,"-15"7"1881"0"0,28-12-2372 0 0,0 0-1 0 0,0 0 1 0 0,0 0-1 0 0,0 0 1 0 0,1 1 0 0 0,-1-1-1 0 0,0 0 1 0 0,1 1-1 0 0,-1-1 1 0 0,-1 4 2850 0 0,3-4-3246 0 0,1-1 0 0 0,0 1 0 0 0,0 0-1 0 0,-1-1 1 0 0,1 1 0 0 0,0-1 0 0 0,0 1 0 0 0,0-1 0 0 0,-1 1 0 0 0,1-1-1 0 0,0 0 1 0 0,0 1 0 0 0,0-1 0 0 0,0 0 0 0 0,0 0 0 0 0,0 1 0 0 0,0-1 0 0 0,0 0-1 0 0,0 0 1 0 0,0 0 0 0 0,1 0 0 0 0,22 1 1717 0 0,25-2 953 0 0,0-3 0 0 0,71-13 0 0 0,-48 1-5398 0 0,-2-6-7042 0 0,-50 16 6778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3:54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8 164 488 0 0,'-1'-1'276'0'0,"1"1"0"0"0,-1 0-1 0 0,1-1 1 0 0,-1 1 0 0 0,1-1 0 0 0,-1 1 0 0 0,1 0 0 0 0,0-1-1 0 0,-1 1 1 0 0,1-1 0 0 0,-1 0 0 0 0,1 1 0 0 0,0-1-1 0 0,0 1 1 0 0,-1-1 0 0 0,1 1 0 0 0,0-1 0 0 0,0 0-1 0 0,0 1 1 0 0,0-1 0 0 0,0 0 0 0 0,-1 1 0 0 0,1-1 0 0 0,0 0-1 0 0,1 1 1 0 0,-1-1 0 0 0,0 1 0 0 0,0-1 0 0 0,0 0-1 0 0,0 1 1 0 0,0-1 0 0 0,1 0 0 0 0,-1 0 0 0 0,2-1 143 0 0,-1 1 1 0 0,1-1 0 0 0,-1 0 0 0 0,1 1 0 0 0,-1-1 0 0 0,1 1-1 0 0,0-1 1 0 0,0 1 0 0 0,0 0 0 0 0,2-1 0 0 0,55-21 3219 0 0,-55 22-3054 0 0,167-37 4835 0 0,-120 29-3228 0 0,100-31-1 0 0,-128 29-1674 0 0,-10 6 479 0 0,-16 22-671 0 0,-2 6-166 0 0,1 0 1 0 0,1 1-1 0 0,1-1 1 0 0,2 1-1 0 0,0-1 0 0 0,6 42 1 0 0,3-9 104 0 0,2-1 1 0 0,3 0 0 0 0,2-1-1 0 0,28 63 1 0 0,-16-43-286 0 0,-23-62 21 0 0,-3-9 0 0 0,-1 1 0 0 0,1-1 0 0 0,-1 1 0 0 0,1 0 0 0 0,-1-1 0 0 0,-1 1 0 0 0,1 0 0 0 0,0 0 0 0 0,-1-1 0 0 0,0 1 0 0 0,0 0 0 0 0,0 7 0 0 0,-1-10 0 0 0,1 0 0 0 0,-1-1 0 0 0,1 1 0 0 0,-1 0 0 0 0,1 0 0 0 0,-1 0 0 0 0,1-1 0 0 0,-1 1 0 0 0,0 0 0 0 0,0-1 0 0 0,1 1 0 0 0,-1 0 0 0 0,0-1 0 0 0,0 1 0 0 0,0-1 0 0 0,0 1 0 0 0,0-1 0 0 0,1 0 0 0 0,-1 1 0 0 0,0-1 0 0 0,0 0 0 0 0,0 0 0 0 0,-1 1 0 0 0,-25 2 0 0 0,23-3 0 0 0,-331 44 0 0 0,246-30 0 0 0,62-9 0 0 0,22-4 0 0 0,17-2 0 0 0,62-10-11 0 0,237-26-115 0 0,-261 39-4861 0 0,-10 1-4381 0 0,-21-3 6234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3:54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28 748 0 0,'-12'-5'20001'0'0,"11"6"-19854"0"0,0-1 0 0 0,1 0 0 0 0,-1 1 1 0 0,1-1-1 0 0,-1 1 0 0 0,1-1 0 0 0,-1 0 1 0 0,1 1-1 0 0,0-1 0 0 0,-1 1 0 0 0,1-1 1 0 0,-1 1-1 0 0,1-1 0 0 0,0 1 0 0 0,0 0 1 0 0,-1-1-1 0 0,1 1 0 0 0,0-1 0 0 0,0 1 1 0 0,0 0-1 0 0,-1-1 0 0 0,1 1 0 0 0,0 0 1 0 0,0-1-1 0 0,0 1 0 0 0,0-1 0 0 0,0 1 1 0 0,0 0-1 0 0,0-1 0 0 0,1 1 0 0 0,-1 0 1 0 0,0-1-1 0 0,0 1 0 0 0,0-1 0 0 0,1 1 1 0 0,-1 0-1 0 0,0-1 0 0 0,1 1 0 0 0,-1-1 1 0 0,0 1-1 0 0,1-1 0 0 0,-1 1 0 0 0,1-1 1 0 0,0 1-1 0 0,2 2 357 0 0,0-1 1 0 0,-1 0-1 0 0,1 1 1 0 0,1-1-1 0 0,-1-1 0 0 0,0 1 1 0 0,4 1-1 0 0,-6-2-213 0 0,5-6 210 0 0,-5 4-503 0 0,-1 1 0 0 0,1 0 0 0 0,-1 0 0 0 0,0 0 0 0 0,1-1 0 0 0,-1 1 0 0 0,0 0 0 0 0,1 0 0 0 0,-1-1 0 0 0,1 1 0 0 0,-1 0 0 0 0,0-1 0 0 0,0 1 0 0 0,1 0 0 0 0,-1-1-1 0 0,0 1 1 0 0,0 0 0 0 0,1-1 0 0 0,-1 1 0 0 0,0-1 0 0 0,0 1 0 0 0,0-1 0 0 0,0 1 0 0 0,0 0 0 0 0,1-1 0 0 0,-1 1 0 0 0,0-1 0 0 0,0 1 0 0 0,0-1 0 0 0,0 1 0 0 0,0-1 0 0 0,0 1 0 0 0,-1 0 0 0 0,1-1 0 0 0,0 1 0 0 0,0-2 0 0 0,-1 0-63 0 0,0 0 1 0 0,0-1 0 0 0,0 1-1 0 0,0 0 1 0 0,0-1-1 0 0,0 1 1 0 0,0 0-1 0 0,-1 0 1 0 0,0 0-1 0 0,1 0 1 0 0,-1 0 0 0 0,0 0-1 0 0,0 1 1 0 0,0-1-1 0 0,0 0 1 0 0,0 1-1 0 0,0 0 1 0 0,0-1-1 0 0,-3 0 1 0 0,3 1-305 0 0,-1 0 1 0 0,1 0-1 0 0,-1 0 1 0 0,1 0-1 0 0,-1 0 1 0 0,1 1-1 0 0,-1-1 1 0 0,1 1-1 0 0,-1 0 1 0 0,0 0-1 0 0,-2 0 1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3:55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88 456 520 0 0,'0'-20'13841'0'0,"1"24"-12241"0"0,0 4-823 0 0,1 1 0 0 0,-1 0-1 0 0,-1-1 1 0 0,0 1 0 0 0,0 0 0 0 0,0 0 0 0 0,-4 14 0 0 0,-18 68 2695 0 0,4-18-674 0 0,7-35-149 0 0,-1-51-1664 0 0,7-1-908 0 0,0 0 0 0 0,1-1 0 0 0,1 1 0 0 0,0-1 0 0 0,0-16 0 0 0,0-76-40 0 0,4 82-1 0 0,-1-1-28 0 0,2 1 1 0 0,1-1-1 0 0,1 1 0 0 0,1 0 1 0 0,1 0-1 0 0,1 0 0 0 0,1 1 1 0 0,1 0-1 0 0,14-23 0 0 0,-15 32-3 0 0,0 0-1 0 0,2 0 1 0 0,0 1 0 0 0,0 0-1 0 0,1 1 1 0 0,1 1-1 0 0,1-1 1 0 0,-1 2 0 0 0,2 0-1 0 0,-1 0 1 0 0,2 1-1 0 0,-1 1 1 0 0,1 1-1 0 0,20-9 1 0 0,-24 13-5 0 0,-1 1 0 0 0,1 0 0 0 0,0 1 0 0 0,0 0 0 0 0,0 0 0 0 0,0 1 0 0 0,0 1 0 0 0,0 0 0 0 0,0 0 0 0 0,0 1 0 0 0,0 1 0 0 0,0-1 0 0 0,0 2 0 0 0,15 5 0 0 0,-20-6 0 0 0,0 0 0 0 0,0 1 0 0 0,0 0 0 0 0,-1 0 0 0 0,1 1 0 0 0,-1-1 0 0 0,0 1 0 0 0,0 0 0 0 0,0 1 0 0 0,-1-1 0 0 0,0 1 0 0 0,1 0 0 0 0,-2 0 0 0 0,1 0 0 0 0,0 1 0 0 0,-1-1 0 0 0,0 1 0 0 0,-1 0 0 0 0,1 0 0 0 0,-1 0 0 0 0,0 0 0 0 0,0 0 0 0 0,-1 0 0 0 0,0 0 0 0 0,0 1 0 0 0,0 8 0 0 0,-2-7 0 0 0,1 0 0 0 0,-1 1 0 0 0,-1-1 0 0 0,0 0 0 0 0,0 0 0 0 0,0 0 0 0 0,-1 0 0 0 0,0 0 0 0 0,-1-1 0 0 0,0 1 0 0 0,0-1 0 0 0,0 0 0 0 0,-1 0 0 0 0,0-1 0 0 0,0 1 0 0 0,-1-1 0 0 0,0 0 0 0 0,-8 6 0 0 0,-5 4 0 0 0,-2-1 0 0 0,0-1 0 0 0,0 0 0 0 0,-38 16 0 0 0,14-13 13 0 0,35-14-83 0 0,0 0 1 0 0,0 1 0 0 0,0 1-1 0 0,-13 7 1 0 0,23-11 53 0 0,-1-1 0 0 0,0 1 0 0 0,1-1 0 0 0,-1 1 0 0 0,1-1 0 0 0,-1 1 0 0 0,1-1-1 0 0,-1 1 1 0 0,1 0 0 0 0,0-1 0 0 0,-1 1 0 0 0,1 0 0 0 0,0-1 0 0 0,-1 1 0 0 0,1 0 0 0 0,0 0 0 0 0,0-1 0 0 0,0 1 0 0 0,0 0 0 0 0,0 0 0 0 0,0-1 0 0 0,0 1 0 0 0,0 0 0 0 0,0 0-1 0 0,0 0 1 0 0,10 24-99 0 0,25 16 153 0 0,39 36 377 0 0,88 115-1 0 0,-123-134-444 0 0,-39-57-198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0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15 372 0 0,'-5'-15'13385'0'0,"13"19"-8666"0"0,4 3-5670 0 0,81 47 5796 0 0,-29-14-2073 0 0,80 63 1 0 0,-125-87-2175 0 0,-12-9-350 0 0,0-1 0 0 0,0 0 0 0 0,1 0-1 0 0,0-1 1 0 0,0 0 0 0 0,9 4-1 0 0,-16-9-507 0 0,6 7-1837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3:56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38 114 556 0 0,'-16'-2'104'0'0,"-5"3"12508"0"0,21-1-12501 0 0,17 5 1862 0 0,11-1-937 0 0,0-1 1 0 0,0-1-1 0 0,0-2 0 0 0,47-5 0 0 0,-38 2-404 0 0,136-15 1610 0 0,-151 14-1840 0 0,1-1 1 0 0,-1-1-1 0 0,-1-1 0 0 0,1-1 0 0 0,32-16 0 0 0,-51 22-346 0 0,0 1 0 0 0,0-1 0 0 0,0 1-1 0 0,0-1 1 0 0,-1 0 0 0 0,1 0 0 0 0,-1 0 0 0 0,1-1-1 0 0,-1 1 1 0 0,0 0 0 0 0,0-1 0 0 0,0 0 0 0 0,0 1-1 0 0,0-1 1 0 0,0 0 0 0 0,-1 0 0 0 0,2-4-1 0 0,-3 6 173 0 0,-2 1-194 0 0,0 1-1 0 0,0-1 1 0 0,0 1 0 0 0,0-1-1 0 0,0 1 1 0 0,0 0 0 0 0,1-1-1 0 0,-1 1 1 0 0,0 0 0 0 0,0 0-1 0 0,1 1 1 0 0,-1-1 0 0 0,1 0 0 0 0,-1 0-1 0 0,1 1 1 0 0,-1-1 0 0 0,1 1-1 0 0,0-1 1 0 0,0 1 0 0 0,-1 2-1 0 0,-21 39 797 0 0,18-31-609 0 0,-2 4 53 0 0,1-1-1 0 0,1 1 1 0 0,0 1-1 0 0,1-1 1 0 0,1 0-1 0 0,0 1 1 0 0,2 0 0 0 0,0 30-1 0 0,2-18 24 0 0,2-1 0 0 0,2 1-1 0 0,0-1 1 0 0,12 36 0 0 0,-12-49-292 0 0,-1-3-5 0 0,0 0 1 0 0,-1 0-1 0 0,-1 0 1 0 0,3 25-1 0 0,-5-36-3 0 0,0 1 0 0 0,0-1 0 0 0,-1 0 0 0 0,1 1 0 0 0,0-1 0 0 0,-1 0 0 0 0,1 1 0 0 0,-1-1 0 0 0,1 0 0 0 0,-1 0 0 0 0,1 1 0 0 0,-1-1-1 0 0,0 0 1 0 0,0 0 0 0 0,0 0 0 0 0,0 0 0 0 0,0 0 0 0 0,0 0 0 0 0,0 0 0 0 0,0 0 0 0 0,0-1 0 0 0,0 1 0 0 0,0 0 0 0 0,0-1 0 0 0,0 1 0 0 0,-3 0 0 0 0,-34 8-323 0 0,29-8 235 0 0,-196 34-849 0 0,-42 9 319 0 0,211-33 965 0 0,35-11 345 0 0,13 7 53 0 0,-5-5-711 0 0,0-1-1 0 0,0 0 0 0 0,0 0 1 0 0,0-1-1 0 0,1 1 0 0 0,-1-2 1 0 0,0 1-1 0 0,10-3 0 0 0,12 1-18 0 0,267-22-12 0 0,-84 6 0 0 0,-199 17 171 0 0,26-3-2570 0 0,0-8-8378 0 0,-20 4 7388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3:57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0 104 0 0,'-20'14'20003'0'0,"42"-9"-17471"0"0,0 0 0 0 0,1-1 0 0 0,26 0 0 0 0,-14-3-2361 0 0,-1-2 0 0 0,1-2 0 0 0,42-8 1 0 0,-76 11-267 0 0,24-3-3534 0 0,-11 6-6245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3:57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4 116 0 0,'-4'2'286'0'0,"-26"17"1874"0"0,15-1 4444 0 0,15-18-6409 0 0,1 1 1 0 0,-1-1 0 0 0,1 0-1 0 0,-1 1 1 0 0,1-1 0 0 0,0 1 0 0 0,-1-1-1 0 0,1 0 1 0 0,-1 1 0 0 0,1-1-1 0 0,0 0 1 0 0,-1 0 0 0 0,1 0-1 0 0,0 0 1 0 0,-1 1 0 0 0,1-1 0 0 0,0 0-1 0 0,-1 0 1 0 0,1 0 0 0 0,0 0-1 0 0,0 0 1 0 0,-1-1 0 0 0,2 1 0 0 0,18-1 1968 0 0,86-16 4894 0 0,-23 4-3864 0 0,-28 5-6388 0 0,-32 4-3459 0 0,-11 0 3834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3:58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6 294 400 0 0,'0'-2'99'0'0,"-6"-27"5620"0"0,6 29-5607 0 0,0 0 0 0 0,1 0 0 0 0,-1-1 0 0 0,0 1 0 0 0,0 0 1 0 0,0 0-1 0 0,0 0 0 0 0,0-1 0 0 0,0 1 0 0 0,0 0 1 0 0,1 0-1 0 0,-1-1 0 0 0,0 1 0 0 0,0 0 0 0 0,0 0 0 0 0,1 0 1 0 0,-1 0-1 0 0,0-1 0 0 0,0 1 0 0 0,0 0 0 0 0,1 0 0 0 0,-1 0 1 0 0,0 0-1 0 0,0 0 0 0 0,1 0 0 0 0,-1 0 0 0 0,0 0 1 0 0,0 0-1 0 0,1 0 0 0 0,-1 0 0 0 0,0 0 0 0 0,0 0 0 0 0,1 0 1 0 0,16 6 1669 0 0,10 12-155 0 0,-1 2 1 0 0,0 0 0 0 0,-2 2 0 0 0,37 43-1 0 0,-4-7 433 0 0,-10-10-473 0 0,-21-20-221 0 0,2 0 1 0 0,2-2 0 0 0,42 29-1 0 0,-70-53-1259 0 0,0 0-1 0 0,1-1 1 0 0,0 0-1 0 0,-1 0 1 0 0,1 0-1 0 0,0 0 1 0 0,-1 0-1 0 0,1 0 1 0 0,0-1-1 0 0,0 1 1 0 0,0-1-1 0 0,-1 0 1 0 0,1 0-1 0 0,0 0 1 0 0,0 0-1 0 0,0 0 1 0 0,0-1-1 0 0,-1 1 1 0 0,1-1-1 0 0,0 0 1 0 0,0 0-1 0 0,-1 0 1 0 0,1 0-1 0 0,0 0 1 0 0,-1 0-1 0 0,1-1 1 0 0,-1 0-1 0 0,0 1 1 0 0,0-1-1 0 0,1 0 1 0 0,-1 0-1 0 0,0 0 1 0 0,2-3-1 0 0,6-7-95 0 0,-1-1 0 0 0,0-1 0 0 0,0 1-1 0 0,10-26 1 0 0,-15 31 16 0 0,86-224-27 0 0,-42 98 0 0 0,3 26 0 0 0,-27 63 0 0 0,-21 36 0 0 0,0 2-92 0 0,-2 5-367 0 0,4 0 65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3:58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111 114 268 0 0,'-26'-1'1064'0'0,"-19"0"1800"0"0,40 1-1812 0 0,-1 1 1 0 0,1-1-1 0 0,0 1 1 0 0,0 0-1 0 0,-9 3 4027 0 0,19-3-3785 0 0,43 4 444 0 0,0-1 0 0 0,1-3-1 0 0,48-4 1 0 0,-5 0-289 0 0,215-11 1210 0 0,8-8-442 0 0,-12-26-176 0 0,-246 30-640 0 0,-30 9-572 0 0,-8 3-3198 0 0,-4 3-2484 0 0,0 0-3411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3:59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69 352 0 0,'-2'1'737'0'0,"0"0"0"0"0,0 0 0 0 0,0 0 0 0 0,1 0 0 0 0,-1 0 0 0 0,0 1 0 0 0,1-1 0 0 0,-1 1 0 0 0,1-1 0 0 0,-1 1 0 0 0,1-1 0 0 0,0 1 0 0 0,-1 0 0 0 0,0 2 0 0 0,1-1-65 0 0,1 0 1 0 0,-1 1 0 0 0,1-1 0 0 0,0 0 0 0 0,0 0 0 0 0,0 0 0 0 0,0 1-1 0 0,2 5 1 0 0,-1 4 336 0 0,-1 0 0 0 0,-1 0-1 0 0,0 0 1 0 0,-4 19 0 0 0,1-5-2 0 0,-28 134 2456 0 0,5-24-437 0 0,17-80-995 0 0,10-57-2028 0 0,0 0 0 0 0,0 1 0 0 0,0-1 0 0 0,0 0 0 0 0,0 0 0 0 0,0 0-1 0 0,0 0 1 0 0,0 1 0 0 0,0-1 0 0 0,-1 0 0 0 0,1 0 0 0 0,0 0 0 0 0,0 0 0 0 0,0 1 0 0 0,0-1 0 0 0,0 0 0 0 0,0 0 0 0 0,0 0 0 0 0,0 0-1 0 0,-1 0 1 0 0,1 0 0 0 0,0 1 0 0 0,0-1 0 0 0,0 0 0 0 0,0 0 0 0 0,-1 0 0 0 0,1 0 0 0 0,0 0 0 0 0,0 0 0 0 0,0 0 0 0 0,0 0 0 0 0,-1 0 0 0 0,1 0-1 0 0,0 0 1 0 0,0 0 0 0 0,0 0 0 0 0,0 0 0 0 0,-1 0 0 0 0,1 0 0 0 0,0 0 0 0 0,0 0 0 0 0,0 0 0 0 0,0 0 0 0 0,-1 0 0 0 0,1 0 0 0 0,0 0 0 0 0,0 0-1 0 0,0 0 1 0 0,0 0 0 0 0,-1-1 0 0 0,1 1 0 0 0,0 0 0 0 0,0 0 0 0 0,0 0 0 0 0,0 0 0 0 0,0 0 0 0 0,0 0 0 0 0,-1-1 0 0 0,1 1 0 0 0,0 0 0 0 0,0 0-1 0 0,0 0 1 0 0,0 0 0 0 0,0-1 0 0 0,0 1 0 0 0,0 0 0 0 0,0 0 0 0 0,0 0 0 0 0,-9-10-2 0 0,9 10-1 0 0,-8-11-20 0 0,1-1 0 0 0,1 0 0 0 0,0 0-1 0 0,0-1 1 0 0,1 0 0 0 0,1 0 0 0 0,0 0-1 0 0,1 0 1 0 0,1-1 0 0 0,0 1 0 0 0,0-1 0 0 0,1 1-1 0 0,1-1 1 0 0,0 0 0 0 0,1 1 0 0 0,1-1-1 0 0,0 1 1 0 0,1-1 0 0 0,0 1 0 0 0,1 0 0 0 0,1 0-1 0 0,0 0 1 0 0,8-16 0 0 0,-2 9 47 0 0,1 0-1 0 0,0 1 1 0 0,2 0-1 0 0,0 1 1 0 0,0 1 0 0 0,2 0-1 0 0,0 1 1 0 0,1 1 0 0 0,1 0-1 0 0,0 1 1 0 0,1 1-1 0 0,1 1 1 0 0,22-11 0 0 0,-35 20-7 0 0,0 0 1 0 0,0 1 0 0 0,0 0 0 0 0,0 0 0 0 0,0 1-1 0 0,0 0 1 0 0,0 0 0 0 0,0 0 0 0 0,1 1 0 0 0,7 1-1 0 0,-13-1-13 0 0,0 0 0 0 0,0 0-1 0 0,0 1 1 0 0,0-1-1 0 0,0 1 1 0 0,-1-1 0 0 0,1 1-1 0 0,0 0 1 0 0,0 0-1 0 0,0 0 1 0 0,-1 0 0 0 0,1 0-1 0 0,0 0 1 0 0,-1 0-1 0 0,1 1 1 0 0,-1-1 0 0 0,0 0-1 0 0,1 1 1 0 0,-1-1-1 0 0,0 1 1 0 0,0 0 0 0 0,0-1-1 0 0,0 1 1 0 0,0 0-1 0 0,0 0 1 0 0,-1-1 0 0 0,1 1-1 0 0,0 0 1 0 0,-1 0-1 0 0,0 0 1 0 0,1 0 0 0 0,-1 0-1 0 0,0 0 1 0 0,0 0-1 0 0,0 0 1 0 0,0 0 0 0 0,0 0-1 0 0,-1 0 1 0 0,1 0-1 0 0,-1 2 1 0 0,-2 9-8 0 0,-1 1 0 0 0,0-1 0 0 0,-1 0-1 0 0,0 0 1 0 0,-1 0 0 0 0,-1-1 0 0 0,0 0 0 0 0,0 0 0 0 0,-1-1 0 0 0,-1 1 0 0 0,0-2 0 0 0,0 1-1 0 0,-1-2 1 0 0,-18 15 0 0 0,10-10-141 0 0,0-1-1 0 0,-1-1 1 0 0,0-1 0 0 0,-1 0-1 0 0,0-1 1 0 0,-1-2 0 0 0,0 0-1 0 0,-31 7 1 0 0,40-11-516 0 0,13-2 352 0 0,25-2 289 0 0,6 0-6 0 0,-9 2 66 0 0,0 2-1 0 0,0 0 0 0 0,-1 2 1 0 0,0 0-1 0 0,0 1 0 0 0,0 2 1 0 0,-1 0-1 0 0,0 1 0 0 0,-1 1 1 0 0,0 1-1 0 0,22 19 0 0 0,-23-14 304 0 0,-1 2 0 0 0,-2 1 0 0 0,0 0 0 0 0,17 28-1 0 0,-32-46-234 0 0,1 0-29 0 0,8 7-66 0 0,-1-2-21 0 0,-7-6-129 0 0,1-2-2438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4:10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172 175 124 0 0,'1'-3'638'0'0,"0"0"0"0"0,1 0 0 0 0,-1-1 0 0 0,0 1 0 0 0,-1 0 0 0 0,1-1 0 0 0,-1 1 0 0 0,1-1 0 0 0,-1 1 1 0 0,0-1-1 0 0,0 1 0 0 0,-1-1 0 0 0,1 1 0 0 0,-1-1 0 0 0,-1-3 0 0 0,1-3 728 0 0,0 8-1181 0 0,1 0-1 0 0,-1 0 1 0 0,0 1-1 0 0,0-1 1 0 0,0 0-1 0 0,0 1 1 0 0,0-1-1 0 0,0 1 1 0 0,0-1-1 0 0,0 1 1 0 0,-1-1 0 0 0,1 1-1 0 0,-1 0 1 0 0,1-1-1 0 0,-1 1 1 0 0,1 0-1 0 0,-1 0 1 0 0,0 0-1 0 0,1 1 1 0 0,-1-1-1 0 0,-2-1 1 0 0,3 2-131 0 0,0-1 119 0 0,-2 1-93 0 0,0 0-1 0 0,1 1 0 0 0,-1-1 1 0 0,0 0-1 0 0,1 1 0 0 0,-1-1 1 0 0,0 1-1 0 0,1 0 1 0 0,-1 0-1 0 0,1 0 0 0 0,-1 0 1 0 0,1 0-1 0 0,0 1 1 0 0,-4 2-1 0 0,4-3-21 0 0,0 1 0 0 0,0 0 0 0 0,0 0 0 0 0,0 0 0 0 0,1 0 0 0 0,-1 0 0 0 0,1 0 0 0 0,-1 0 0 0 0,1 1 0 0 0,0-1 0 0 0,0 0 0 0 0,0 1 0 0 0,0-1 0 0 0,0 1 0 0 0,0 0 0 0 0,1-1 0 0 0,-1 1 0 0 0,1 0 0 0 0,0-1 0 0 0,0 1 0 0 0,0-1 0 0 0,0 1 0 0 0,0 0 0 0 0,0-1 0 0 0,1 1 0 0 0,-1 0 0 0 0,1-1 0 0 0,0 1 0 0 0,0-1 0 0 0,0 1 0 0 0,0-1 0 0 0,2 3 0 0 0,-3-4-31 0 0,1-1 1 0 0,-1 1-1 0 0,1 0 0 0 0,-1 0 0 0 0,1-1 0 0 0,0 1 1 0 0,-1 0-1 0 0,1-1 0 0 0,0 1 0 0 0,-1-1 1 0 0,1 1-1 0 0,0-1 0 0 0,0 1 0 0 0,0-1 1 0 0,-1 0-1 0 0,1 1 0 0 0,0-1 0 0 0,0 0 0 0 0,0 0 1 0 0,0 1-1 0 0,0-1 0 0 0,0 0 0 0 0,0 0 1 0 0,0 0-1 0 0,-1 0 0 0 0,1 0 0 0 0,0 0 1 0 0,0 0-1 0 0,0-1 0 0 0,0 1 0 0 0,0 0 0 0 0,0 0 1 0 0,0-1-1 0 0,-1 1 0 0 0,1-1 0 0 0,0 1 1 0 0,0-1-1 0 0,0 1 0 0 0,-1-1 0 0 0,2 0 1 0 0,0 0 14 0 0,-1 0 1 0 0,1-1 0 0 0,-1 1 0 0 0,1-1 0 0 0,-1 1 0 0 0,1-1 0 0 0,-1 1 0 0 0,0-1 0 0 0,0 0-1 0 0,0 1 1 0 0,0-1 0 0 0,0 0 0 0 0,0 0 0 0 0,-1 0 0 0 0,1 0 0 0 0,0 0 0 0 0,-1 0 0 0 0,1-2 0 0 0,-1 0-13 0 0,0 1 1 0 0,0-1-1 0 0,-1 1 1 0 0,1-1-1 0 0,-1 1 0 0 0,0 0 1 0 0,0-1-1 0 0,0 1 1 0 0,0 0-1 0 0,0-1 1 0 0,-1 1-1 0 0,1 0 1 0 0,-1 0-1 0 0,0 0 1 0 0,0 0-1 0 0,0 1 1 0 0,-1-1-1 0 0,1 0 1 0 0,0 1-1 0 0,-1 0 1 0 0,0 0-1 0 0,1-1 1 0 0,-1 1-1 0 0,-6-3 1 0 0,6 5-23 0 0,-1 0-10 0 0,1 1 0 0 0,0-1 0 0 0,-1 1 0 0 0,1 0 0 0 0,0 0 0 0 0,0 0 0 0 0,0 0 0 0 0,0 0 1 0 0,0 1-1 0 0,0-1 0 0 0,0 1 0 0 0,1 0 0 0 0,-1 0 0 0 0,0 0 0 0 0,1 0 0 0 0,-1 1 0 0 0,1-1 0 0 0,0 1 0 0 0,0-1 0 0 0,0 1 0 0 0,0 0 0 0 0,1-1 0 0 0,-1 1 0 0 0,1 0 0 0 0,-1 0 0 0 0,1 0 0 0 0,0 1 0 0 0,0-1 0 0 0,0 0 0 0 0,1 0 0 0 0,-1 0 0 0 0,1 1 0 0 0,0 5 0 0 0,0-7 8 0 0,0 0 0 0 0,1-1 0 0 0,-1 1 0 0 0,1-1 0 0 0,-1 1 0 0 0,1 0 0 0 0,-1-1 1 0 0,1 1-1 0 0,0-1 0 0 0,0 0 0 0 0,0 1 0 0 0,0-1 0 0 0,0 0 0 0 0,0 1 0 0 0,0-1 0 0 0,0 0 0 0 0,1 0 0 0 0,-1 0 0 0 0,0 0 0 0 0,1 0 0 0 0,-1 0 1 0 0,0-1-1 0 0,4 2 0 0 0,-2 0 25 0 0,1 0 1 0 0,0-1-1 0 0,0 0 1 0 0,0 0-1 0 0,1 0 1 0 0,-1 0-1 0 0,6 0 1 0 0,-8-1 39 0 0,18-5 94 0 0,-17 4-130 0 0,0-1-1 0 0,0 1 0 0 0,0-1 1 0 0,0 0-1 0 0,0 0 1 0 0,0 0-1 0 0,0 0 1 0 0,-1 0-1 0 0,1-1 1 0 0,-1 1-1 0 0,0-1 1 0 0,0 1-1 0 0,0-1 1 0 0,0 0-1 0 0,0 0 1 0 0,0 0-1 0 0,-1 0 0 0 0,0 0 1 0 0,1-1-1 0 0,-1 1 1 0 0,0 0-1 0 0,-1-1 1 0 0,1 1-1 0 0,0-6 1 0 0,-1 4-10 0 0,1 0 0 0 0,-1-1 0 0 0,0 1 0 0 0,-1-1 0 0 0,1 1 0 0 0,-1 0 0 0 0,0-1 0 0 0,0 1 0 0 0,-1 0 0 0 0,0 0 0 0 0,1 0 0 0 0,-2 0 0 0 0,1 0 0 0 0,-4-5 0 0 0,-18-8-34 0 0,21 17 5 0 0,0 1 1 0 0,-1-1-1 0 0,1 1 1 0 0,0 0-1 0 0,0 0 0 0 0,0 0 1 0 0,0 1-1 0 0,0-1 0 0 0,0 1 1 0 0,0-1-1 0 0,0 1 0 0 0,0 0 1 0 0,0 0-1 0 0,0 0 0 0 0,0 1 1 0 0,1-1-1 0 0,-1 1 0 0 0,0 0 1 0 0,1-1-1 0 0,-4 4 0 0 0,1-1 0 0 0,0 0-1 0 0,1 1 1 0 0,-1 0 0 0 0,1 0-1 0 0,0 0 1 0 0,0 0-1 0 0,0 1 1 0 0,-3 7-1 0 0,6-11 6 0 0,0-1-1 0 0,1 0 0 0 0,-1 0 0 0 0,1 0 0 0 0,-1 1 0 0 0,1-1 0 0 0,-1 0 0 0 0,1 1 0 0 0,0-1 0 0 0,0 0 1 0 0,0 1-1 0 0,0-1 0 0 0,0 0 0 0 0,0 1 0 0 0,0-1 0 0 0,0 0 0 0 0,0 1 0 0 0,1-1 0 0 0,-1 0 0 0 0,0 0 1 0 0,1 1-1 0 0,-1-1 0 0 0,1 0 0 0 0,0 0 0 0 0,-1 0 0 0 0,1 1 0 0 0,0-1 0 0 0,0 0 0 0 0,0 0 0 0 0,-1 0 0 0 0,1 0 1 0 0,0-1-1 0 0,0 1 0 0 0,1 0 0 0 0,-1 0 0 0 0,0 0 0 0 0,0-1 0 0 0,0 1 0 0 0,0-1 0 0 0,1 1 0 0 0,-1-1 1 0 0,0 1-1 0 0,0-1 0 0 0,2 1 0 0 0,2 0 12 0 0,0 0 0 0 0,0 0 0 0 0,0-1 0 0 0,0 1 1 0 0,0-1-1 0 0,0 0 0 0 0,0 0 0 0 0,0-1 0 0 0,9-1 0 0 0,-9 0 7 0 0,-1 1-1 0 0,0-1 1 0 0,1 0-1 0 0,-1 0 0 0 0,0-1 1 0 0,0 1-1 0 0,0-1 0 0 0,-1 0 1 0 0,1 0-1 0 0,-1 0 0 0 0,1 0 1 0 0,5-8-1 0 0,-8 9-12 0 0,1 0-1 0 0,-1-1 1 0 0,0 1 0 0 0,1-1 0 0 0,-1 1-1 0 0,0-1 1 0 0,-1 0 0 0 0,1 1 0 0 0,0-1-1 0 0,-1 0 1 0 0,1 0 0 0 0,-1 1 0 0 0,0-1-1 0 0,0 0 1 0 0,0 0 0 0 0,0 0-1 0 0,-1 1 1 0 0,1-1 0 0 0,-1 0 0 0 0,0 0-1 0 0,-1-3 1 0 0,2 5-9 0 0,-1-1 0 0 0,0 1 0 0 0,0-1 0 0 0,0 1 1 0 0,0-1-1 0 0,0 1 0 0 0,0 0 0 0 0,0-1 0 0 0,-1 1 0 0 0,1 0 0 0 0,0 0 0 0 0,-1 0 0 0 0,1 0 0 0 0,0 0 0 0 0,-1 0 0 0 0,1 1 0 0 0,-1-1 1 0 0,0 0-1 0 0,1 1 0 0 0,-1-1 0 0 0,0 1 0 0 0,1 0 0 0 0,-1-1 0 0 0,0 1 0 0 0,1 0 0 0 0,-1 0 0 0 0,0 0 0 0 0,1 0 0 0 0,-1 0 0 0 0,0 1 1 0 0,0-1-1 0 0,1 0 0 0 0,-1 1 0 0 0,-2 0 0 0 0,-1 1-16 0 0,1-1 1 0 0,-1 1 0 0 0,1 0-1 0 0,0 0 1 0 0,0 0-1 0 0,0 1 1 0 0,0 0 0 0 0,0-1-1 0 0,0 1 1 0 0,-6 7 0 0 0,9-7 36 0 0,-1-1 0 0 0,0 1 0 0 0,1 0 0 0 0,0 0 0 0 0,-1 0 0 0 0,1 0 0 0 0,0 0 0 0 0,1 0 0 0 0,-1 0 1 0 0,0 0-1 0 0,1 0 0 0 0,0 0 0 0 0,0 0 0 0 0,0 0 0 0 0,0 0 0 0 0,0 1 0 0 0,1-1 0 0 0,-1 0 0 0 0,1 0 1 0 0,0 0-1 0 0,0 0 0 0 0,0 0 0 0 0,0 0 0 0 0,0 0 0 0 0,1-1 0 0 0,-1 1 0 0 0,1 0 0 0 0,0-1 0 0 0,0 1 1 0 0,0-1-1 0 0,0 0 0 0 0,0 1 0 0 0,1-1 0 0 0,-1 0 0 0 0,0 0 0 0 0,1 0 0 0 0,0-1 0 0 0,-1 1 1 0 0,1-1-1 0 0,0 0 0 0 0,0 1 0 0 0,0-1 0 0 0,0 0 0 0 0,0-1 0 0 0,0 1 0 0 0,0 0 0 0 0,0-1 0 0 0,0 0 1 0 0,1 0-1 0 0,-1 0 0 0 0,0 0 0 0 0,4-1 0 0 0,-2 0 27 0 0,0 0 0 0 0,0-1 0 0 0,0 0 0 0 0,0 0 0 0 0,-1 0 0 0 0,1-1 0 0 0,-1 1 0 0 0,1-1 0 0 0,-1 0 0 0 0,0-1 0 0 0,7-6 0 0 0,-10 9-34 0 0,1-1 1 0 0,-1 1-1 0 0,1-1 1 0 0,-1 0-1 0 0,0 1 1 0 0,0-1 0 0 0,0 0-1 0 0,0 0 1 0 0,0 0-1 0 0,0 0 1 0 0,0 0-1 0 0,-1 0 1 0 0,1 0 0 0 0,0 0-1 0 0,-1 0 1 0 0,0 0-1 0 0,0 0 1 0 0,0 0-1 0 0,1 0 1 0 0,-2 0 0 0 0,1 0-1 0 0,0 0 1 0 0,0 0-1 0 0,-1 0 1 0 0,1 0-1 0 0,-1 0 1 0 0,0 0 0 0 0,1 0-1 0 0,-1 0 1 0 0,0 0-1 0 0,0 0 1 0 0,-2-2-1 0 0,2 2-13 0 0,-1 1-1 0 0,1-1 1 0 0,-1 0-1 0 0,1 0 0 0 0,-1 1 1 0 0,0-1-1 0 0,1 1 1 0 0,-1 0-1 0 0,0 0 1 0 0,0-1-1 0 0,0 1 0 0 0,0 0 1 0 0,0 1-1 0 0,-1-1 1 0 0,1 0-1 0 0,0 0 1 0 0,0 1-1 0 0,-1 0 0 0 0,1-1 1 0 0,0 1-1 0 0,0 0 1 0 0,-1 0-1 0 0,1 0 1 0 0,0 0-1 0 0,-1 1 0 0 0,1-1 1 0 0,0 1-1 0 0,0-1 1 0 0,0 1-1 0 0,-1 0 1 0 0,1 0-1 0 0,-3 1 0 0 0,0 1-8 0 0,0 0 0 0 0,1 0 0 0 0,0 0 0 0 0,-1 0 0 0 0,1 0 0 0 0,0 1-1 0 0,1 0 1 0 0,-1 0 0 0 0,1 0 0 0 0,-1 0 0 0 0,-4 8 0 0 0,8-10 10 0 0,-1-1 0 0 0,1 0 1 0 0,-1 1-1 0 0,1-1 1 0 0,0 0-1 0 0,-1 1 0 0 0,1-1 1 0 0,0 1-1 0 0,0-1 1 0 0,0 1-1 0 0,0-1 0 0 0,0 0 1 0 0,0 1-1 0 0,1-1 1 0 0,-1 1-1 0 0,0-1 0 0 0,1 0 1 0 0,-1 1-1 0 0,1-1 1 0 0,-1 0-1 0 0,1 1 0 0 0,0-1 1 0 0,-1 0-1 0 0,1 0 1 0 0,0 0-1 0 0,0 0 0 0 0,0 0 1 0 0,0 1-1 0 0,0-2 1 0 0,0 1-1 0 0,0 0 0 0 0,2 1 1 0 0,-1 0 8 0 0,0-1 0 0 0,1 1 0 0 0,-1-1 0 0 0,0 0 0 0 0,1 0 0 0 0,-1 0 0 0 0,1 0 0 0 0,-1-1 0 0 0,1 1 0 0 0,-1 0 0 0 0,1-1 0 0 0,-1 0 0 0 0,1 0 0 0 0,0 0 0 0 0,-1 0 0 0 0,4 0 0 0 0,-4-1 0 0 0,1 0 1 0 0,0 0-1 0 0,-1-1 0 0 0,1 1 1 0 0,-1 0-1 0 0,1-1 1 0 0,-1 0-1 0 0,0 1 1 0 0,0-1-1 0 0,0 0 0 0 0,0 0 1 0 0,0 0-1 0 0,0-1 1 0 0,0 1-1 0 0,-1 0 1 0 0,1-1-1 0 0,-1 1 0 0 0,1-1 1 0 0,-1 1-1 0 0,1-6 1 0 0,-1 6-9 0 0,0 0 0 0 0,-1 0 0 0 0,1-1 0 0 0,-1 1 0 0 0,1 0 0 0 0,-1 0 0 0 0,0-1 0 0 0,0 1 0 0 0,0 0 0 0 0,0 0 0 0 0,0-1 0 0 0,-1 1 0 0 0,1 0 0 0 0,-1 0-1 0 0,1-1 1 0 0,-1 1 0 0 0,0 0 0 0 0,0 0 0 0 0,0 0 0 0 0,0 0 0 0 0,0 0 0 0 0,0 0 0 0 0,-1 0 0 0 0,1 0 0 0 0,-3-1 0 0 0,3 2-3 0 0,0 0-1 0 0,0 1 0 0 0,0-1 1 0 0,0 1-1 0 0,0-1 0 0 0,0 1 1 0 0,0 0-1 0 0,0 0 0 0 0,0-1 1 0 0,0 1-1 0 0,0 0 0 0 0,0 0 1 0 0,-1 0-1 0 0,1 0 0 0 0,0 0 1 0 0,0 0-1 0 0,0 0 0 0 0,0 1 1 0 0,0-1-1 0 0,0 0 0 0 0,0 1 1 0 0,0-1-1 0 0,0 0 0 0 0,0 1 1 0 0,0-1-1 0 0,0 1 0 0 0,0 0 1 0 0,0-1-1 0 0,0 1 0 0 0,0 0 1 0 0,0 0-1 0 0,0-1 0 0 0,1 1 1 0 0,-1 0-1 0 0,0 0 0 0 0,1 0 1 0 0,-1 0-1 0 0,1 0 0 0 0,-1 0 1 0 0,1 0-1 0 0,-1 0 0 0 0,1 0 1 0 0,0 0-1 0 0,-1 0 0 0 0,1 0 1 0 0,0 0-1 0 0,0 0 0 0 0,0 1 1 0 0,0-1-1 0 0,0 0 0 0 0,0 0 1 0 0,0 0-1 0 0,0 0 0 0 0,0 0 1 0 0,1 2-1 0 0,0-2 7 0 0,-1 0 0 0 0,1 0 0 0 0,0 0-1 0 0,-1 0 1 0 0,1-1 0 0 0,0 1 0 0 0,-1 0 0 0 0,1 0 0 0 0,0-1 0 0 0,0 1 0 0 0,-1-1-1 0 0,1 1 1 0 0,0-1 0 0 0,0 1 0 0 0,0-1 0 0 0,0 1 0 0 0,0-1 0 0 0,0 0 0 0 0,0 0-1 0 0,0 1 1 0 0,0-1 0 0 0,1 0 0 0 0,23 0 82 0 0,-23-1-67 0 0,-1 0 1 0 0,0 0-1 0 0,1 0 0 0 0,-1 0 0 0 0,0 0 0 0 0,1-1 0 0 0,-1 1 0 0 0,0 0 0 0 0,0-1 0 0 0,0 1 1 0 0,0-1-1 0 0,0 1 0 0 0,-1-1 0 0 0,1 0 0 0 0,0 1 0 0 0,-1-1 0 0 0,1 0 0 0 0,-1 1 0 0 0,0-1 0 0 0,1 0 1 0 0,-1 0-1 0 0,0 1 0 0 0,0-1 0 0 0,0 0 0 0 0,0 0 0 0 0,-1 1 0 0 0,1-1 0 0 0,0 0 0 0 0,-1 0 1 0 0,1 1-1 0 0,-1-1 0 0 0,1 0 0 0 0,-1 1 0 0 0,0-1 0 0 0,0 1 0 0 0,0-1 0 0 0,-1-1 0 0 0,1 2-144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4:14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78 16 0 0,'0'0'295'0'0,"-3"-27"6042"0"0,3 25-5942 0 0,-1 0 1 0 0,0 0-1 0 0,0 0 0 0 0,0 0 1 0 0,0 0-1 0 0,0 0 0 0 0,0 1 1 0 0,0-1-1 0 0,0 0 0 0 0,-1 0 1 0 0,1 1-1 0 0,-1-1 0 0 0,0 1 1 0 0,1-1-1 0 0,-1 1 1 0 0,-2-2-1 0 0,3 3-325 0 0,0 0-1 0 0,0-1 1 0 0,0 1 0 0 0,0 0 0 0 0,0 0 0 0 0,-1 0-1 0 0,1 0 1 0 0,0 0 0 0 0,0 0 0 0 0,0 0 0 0 0,0 0-1 0 0,0 0 1 0 0,0 1 0 0 0,0-1 0 0 0,0 0 0 0 0,0 1-1 0 0,0-1 1 0 0,0 1 0 0 0,0-1 0 0 0,0 1 0 0 0,0-1-1 0 0,0 1 1 0 0,0 0 0 0 0,0-1 0 0 0,1 1 0 0 0,-1 0-1 0 0,0 0 1 0 0,1 0 0 0 0,-1-1 0 0 0,0 1 0 0 0,1 0-1 0 0,-1 0 1 0 0,1 0 0 0 0,-1 0 0 0 0,1 0 0 0 0,-1 2-1 0 0,0-2 3 0 0,0 1-1 0 0,0 0 0 0 0,0-1 0 0 0,0 1 0 0 0,0 0 0 0 0,1 0 0 0 0,-1-1 0 0 0,1 1 1 0 0,-1 0-1 0 0,1 0 0 0 0,0 0 0 0 0,-1 0 0 0 0,1 0 0 0 0,0 0 0 0 0,0 0 0 0 0,1 0 1 0 0,-1 0-1 0 0,0-1 0 0 0,0 1 0 0 0,1 0 0 0 0,0 0 0 0 0,-1 0 0 0 0,1 0 0 0 0,0-1 1 0 0,0 1-1 0 0,-1 0 0 0 0,2-1 0 0 0,-1 1 0 0 0,0-1 0 0 0,2 3 0 0 0,-2-3 10 0 0,1 0-1 0 0,0 0 0 0 0,0-1 0 0 0,0 1 0 0 0,-1 0 1 0 0,1-1-1 0 0,0 1 0 0 0,0-1 0 0 0,0 0 0 0 0,0 1 1 0 0,0-1-1 0 0,0 0 0 0 0,0 0 0 0 0,0 0 0 0 0,0-1 1 0 0,0 1-1 0 0,0 0 0 0 0,0-1 0 0 0,0 1 1 0 0,0-1-1 0 0,-1 0 0 0 0,1 0 0 0 0,0 1 0 0 0,0-1 1 0 0,-1 0-1 0 0,1-1 0 0 0,0 1 0 0 0,-1 0 0 0 0,3-2 1 0 0,-2 0 27 0 0,1 1 0 0 0,-1-1 1 0 0,0 1-1 0 0,1-1 1 0 0,-1 0-1 0 0,0 0 1 0 0,-1 0-1 0 0,1 0 1 0 0,0 0-1 0 0,-1 0 1 0 0,0 0-1 0 0,0-1 1 0 0,0 1-1 0 0,0 0 0 0 0,0-5 1 0 0,0 7-81 0 0,-1-1 0 0 0,0 1 0 0 0,0 0 1 0 0,0-1-1 0 0,0 1 0 0 0,0 0 0 0 0,-1-1 0 0 0,1 1 0 0 0,0 0 0 0 0,-1 0 1 0 0,1-1-1 0 0,0 1 0 0 0,-1 0 0 0 0,1 0 0 0 0,-1 0 0 0 0,0 0 0 0 0,1-1 1 0 0,-1 1-1 0 0,0 0 0 0 0,0 0 0 0 0,0 0 0 0 0,0 1 0 0 0,0-1 0 0 0,0 0 1 0 0,0 0-1 0 0,0 0 0 0 0,0 1 0 0 0,0-1 0 0 0,0 0 0 0 0,0 1 1 0 0,-1-1-1 0 0,1 1 0 0 0,0 0 0 0 0,0-1 0 0 0,-1 1 0 0 0,1 0 0 0 0,0 0 1 0 0,-1 0-1 0 0,1 0 0 0 0,0 0 0 0 0,-3 0 0 0 0,1 0-19 0 0,0 1-1 0 0,0 0 1 0 0,1 0 0 0 0,-1 0-1 0 0,0 0 1 0 0,0 0-1 0 0,1 1 1 0 0,-1-1 0 0 0,1 1-1 0 0,-1 0 1 0 0,1-1-1 0 0,-1 1 1 0 0,1 0 0 0 0,0 1-1 0 0,0-1 1 0 0,0 0-1 0 0,0 0 1 0 0,1 1 0 0 0,-1-1-1 0 0,1 1 1 0 0,-1 0-1 0 0,1-1 1 0 0,0 1 0 0 0,0 0-1 0 0,0 0 1 0 0,0 0-1 0 0,1 0 1 0 0,-1 0 0 0 0,1 0-1 0 0,-1 4 1 0 0,1-6 0 0 0,0 0 0 0 0,0 0 0 0 0,0 0 1 0 0,0 0-1 0 0,0 0 0 0 0,0 1 0 0 0,0-1 1 0 0,0 0-1 0 0,0 0 0 0 0,0 0 0 0 0,1 0 0 0 0,-1 0 1 0 0,1 0-1 0 0,-1 0 0 0 0,1 0 0 0 0,-1 0 0 0 0,1 0 1 0 0,-1 0-1 0 0,1 0 0 0 0,0 0 0 0 0,-1 0 1 0 0,1 0-1 0 0,0 0 0 0 0,0-1 0 0 0,0 1 0 0 0,0 0 1 0 0,0-1-1 0 0,0 1 0 0 0,0 0 0 0 0,0-1 0 0 0,0 1 1 0 0,0-1-1 0 0,0 0 0 0 0,0 1 0 0 0,0-1 1 0 0,0 0-1 0 0,0 0 0 0 0,0 1 0 0 0,1-1 0 0 0,-1 0 1 0 0,0 0-1 0 0,0 0 0 0 0,0-1 0 0 0,0 1 0 0 0,0 0 1 0 0,0 0-1 0 0,1-1 0 0 0,-1 1 0 0 0,1-1 0 0 0,1 0 30 0 0,0 0 0 0 0,0 0 0 0 0,0 0 0 0 0,0-1 0 0 0,0 1 0 0 0,-1-1 0 0 0,1 0 0 0 0,0 0 0 0 0,-1 0 0 0 0,1 0-1 0 0,-1-1 1 0 0,0 1 0 0 0,0 0 0 0 0,0-1 0 0 0,0 0 0 0 0,2-4 0 0 0,-2 3-1 0 0,0 0 0 0 0,-1 0 0 0 0,0 0 0 0 0,0-1 0 0 0,0 1 0 0 0,0 0 0 0 0,-1-9 0 0 0,0 12-37 0 0,0 1 0 0 0,0-1 0 0 0,0 0 1 0 0,0 1-1 0 0,0-1 0 0 0,0 1 0 0 0,-1-1 0 0 0,1 1 0 0 0,0-1 1 0 0,0 0-1 0 0,-1 1 0 0 0,1-1 0 0 0,0 1 0 0 0,-1-1 0 0 0,1 1 1 0 0,-1-1-1 0 0,1 1 0 0 0,-1 0 0 0 0,1-1 0 0 0,0 1 0 0 0,-1-1 0 0 0,0 1 1 0 0,1 0-1 0 0,-1 0 0 0 0,1-1 0 0 0,-1 1 0 0 0,1 0 0 0 0,-1 0 1 0 0,1-1-1 0 0,-1 1 0 0 0,0 0 0 0 0,1 0 0 0 0,-1 0 0 0 0,0 0 1 0 0,1 0-1 0 0,-1 0 0 0 0,1 0 0 0 0,-1 0 0 0 0,0 0 0 0 0,1 0 0 0 0,-1 1 1 0 0,1-1-1 0 0,-1 0 0 0 0,-1 1 0 0 0,-22 7 6 0 0,21-6-7 0 0,0 0 1 0 0,1 0-1 0 0,-1 0 1 0 0,0 0 0 0 0,1 0-1 0 0,0 1 1 0 0,-1-1-1 0 0,1 1 1 0 0,0-1 0 0 0,0 1-1 0 0,0 0 1 0 0,1 0-1 0 0,-1 0 1 0 0,1 0-1 0 0,-1 0 1 0 0,1 0 0 0 0,0 0-1 0 0,0 1 1 0 0,1-1-1 0 0,-1 0 1 0 0,1 1 0 0 0,-1-1-1 0 0,1 0 1 0 0,0 1-1 0 0,1 5 1 0 0,-1-9 10 0 0,1 1-1 0 0,-1 0 1 0 0,0-1-1 0 0,1 1 1 0 0,-1-1 0 0 0,1 1-1 0 0,-1 0 1 0 0,1-1 0 0 0,-1 1-1 0 0,1-1 1 0 0,-1 1-1 0 0,1-1 1 0 0,-1 0 0 0 0,1 1-1 0 0,0-1 1 0 0,-1 0-1 0 0,1 1 1 0 0,0-1 0 0 0,-1 0-1 0 0,1 0 1 0 0,0 1 0 0 0,-1-1-1 0 0,1 0 1 0 0,0 0-1 0 0,0 0 1 0 0,-1 0 0 0 0,1 0-1 0 0,0 0 1 0 0,-1 0-1 0 0,1 0 1 0 0,0 0 0 0 0,0 0-1 0 0,-1-1 1 0 0,1 1 0 0 0,1-1-1 0 0,23-8 392 0 0,-24 8-378 0 0,0 0-1 0 0,0 1 1 0 0,0-1-1 0 0,0 0 1 0 0,0 0-1 0 0,0 0 1 0 0,0 0-1 0 0,0 0 1 0 0,0 0-1 0 0,0 0 1 0 0,-1-1-1 0 0,1 1 1 0 0,-1 0-1 0 0,1 0 1 0 0,-1 0-1 0 0,1-2 1 0 0,0-2-2 0 0,0 1 0 0 0,-1 0 0 0 0,0-1 0 0 0,0 1 0 0 0,0 0 1 0 0,-1-7-1 0 0,1 10-29 0 0,-1 0 0 0 0,1 1 0 0 0,0-1 0 0 0,0 0 0 0 0,-1 1 0 0 0,1-1 0 0 0,-1 0 0 0 0,1 1 0 0 0,-1-1 1 0 0,1 1-1 0 0,-1-1 0 0 0,1 0 0 0 0,-1 1 0 0 0,1-1 0 0 0,-1 1 0 0 0,1 0 0 0 0,-1-1 0 0 0,0 1 0 0 0,1-1 0 0 0,-1 1 0 0 0,0 0 0 0 0,0 0 0 0 0,1-1 1 0 0,-1 1-1 0 0,0 0 0 0 0,1 0 0 0 0,-1 0 0 0 0,0 0 0 0 0,0 0 0 0 0,0 0 0 0 0,1 0 0 0 0,-1 0 0 0 0,0 0 0 0 0,0 0 0 0 0,1 0 0 0 0,-1 1 1 0 0,0-1-1 0 0,1 0 0 0 0,-1 0 0 0 0,0 1 0 0 0,1-1 0 0 0,-1 0 0 0 0,0 1 0 0 0,0 0 0 0 0,-30 16-119 0 0,27-13 107 0 0,0-1 1 0 0,1 1-1 0 0,0-1 1 0 0,0 1 0 0 0,0 0-1 0 0,0 1 1 0 0,-2 5-1 0 0,4-9 22 0 0,1 0-1 0 0,-1 0 1 0 0,1 0-1 0 0,0 0 1 0 0,-1 0-1 0 0,1 0 1 0 0,0 0-1 0 0,0 0 0 0 0,0 0 1 0 0,-1 0-1 0 0,1 0 1 0 0,0 0-1 0 0,0 0 1 0 0,1 0-1 0 0,-1 0 0 0 0,0 0 1 0 0,0 0-1 0 0,0 0 1 0 0,1 0-1 0 0,-1-1 1 0 0,0 1-1 0 0,1 0 1 0 0,-1 0-1 0 0,1 0 0 0 0,-1 0 1 0 0,1 0-1 0 0,0 0 1 0 0,-1-1-1 0 0,1 1 1 0 0,0 0-1 0 0,-1 0 1 0 0,1-1-1 0 0,0 1 0 0 0,0-1 1 0 0,0 1-1 0 0,-1-1 1 0 0,1 1-1 0 0,0-1 1 0 0,0 1-1 0 0,0-1 1 0 0,2 1-1 0 0,-1-1 24 0 0,0 0 0 0 0,0 0 1 0 0,0 0-1 0 0,0 0 0 0 0,0 0 0 0 0,0-1 0 0 0,0 1 0 0 0,0-1 1 0 0,0 1-1 0 0,0-1 0 0 0,0 0 0 0 0,0 1 0 0 0,0-1 0 0 0,-1 0 1 0 0,1 0-1 0 0,0-1 0 0 0,-1 1 0 0 0,1 0 0 0 0,0-1 0 0 0,-1 1 1 0 0,0 0-1 0 0,1-1 0 0 0,-1 0 0 0 0,0 1 0 0 0,0-1 0 0 0,0 0 1 0 0,0 0-1 0 0,0 1 0 0 0,0-1 0 0 0,0 0 0 0 0,-1 0 0 0 0,1 0 1 0 0,-1 0-1 0 0,1 0 0 0 0,-1-3 0 0 0,0 4-29 0 0,0 0 0 0 0,-1 0 1 0 0,1 0-1 0 0,0 1 0 0 0,-1-1 0 0 0,1 0 0 0 0,-1 1 0 0 0,0-1 1 0 0,1 0-1 0 0,-1 1 0 0 0,1-1 0 0 0,-1 1 0 0 0,0-1 0 0 0,0 1 1 0 0,1-1-1 0 0,-1 1 0 0 0,0-1 0 0 0,0 1 0 0 0,1 0 0 0 0,-1-1 1 0 0,0 1-1 0 0,0 0 0 0 0,0 0 0 0 0,0 0 0 0 0,1 0 0 0 0,-1-1 1 0 0,-2 1-1 0 0,2 0-32 0 0,-14 7 2 0 0,-10 16-83 0 0,24-22 393 0 0,3 2-523 0 0,9 6-7698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4:37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15 176 0 0,'-35'1'8958'0'0,"9"-11"-1848"0"0,2 4-3461 0 0,20 6-3452 0 0,0 0-1 0 0,0 0 1 0 0,0 1 0 0 0,0-1-1 0 0,0 1 1 0 0,0 0 0 0 0,0 0-1 0 0,1 0 1 0 0,-1 0-1 0 0,0 1 1 0 0,-6 3 0 0 0,5-2-68 0 0,-1 1 1 0 0,1-1 0 0 0,0 1-1 0 0,1 0 1 0 0,-1 0-1 0 0,1 1 1 0 0,0-1 0 0 0,0 1-1 0 0,0 0 1 0 0,0 0-1 0 0,1 1 1 0 0,0-1 0 0 0,0 1-1 0 0,-4 10 1 0 0,6-13-82 0 0,0-1 0 0 0,1 1 0 0 0,-1 0 0 0 0,1-1 1 0 0,-1 1-1 0 0,1 0 0 0 0,0-1 0 0 0,0 1 0 0 0,0 0 0 0 0,1 0 0 0 0,-1-1 0 0 0,0 1 1 0 0,1 0-1 0 0,0-1 0 0 0,0 1 0 0 0,-1-1 0 0 0,2 1 0 0 0,-1-1 0 0 0,0 1 1 0 0,0-1-1 0 0,1 0 0 0 0,-1 0 0 0 0,1 1 0 0 0,0-1 0 0 0,0 0 0 0 0,0 0 0 0 0,0-1 1 0 0,0 1-1 0 0,0 0 0 0 0,0-1 0 0 0,0 1 0 0 0,1-1 0 0 0,-1 0 0 0 0,1 0 1 0 0,4 2-1 0 0,0-1 34 0 0,-1 0 0 0 0,1-1 0 0 0,0 0 0 0 0,0 0 0 0 0,0-1 0 0 0,0 1 0 0 0,0-2 0 0 0,0 1 0 0 0,-1-1 0 0 0,1 0 0 0 0,0 0 0 0 0,0-1 0 0 0,11-3 0 0 0,-16 4-57 0 0,1 0 0 0 0,-1 0 0 0 0,1 0 0 0 0,-1 0 0 0 0,1 0 0 0 0,-1-1 0 0 0,1 1 0 0 0,-1-1 0 0 0,0 1 0 0 0,0-1 0 0 0,0 0 0 0 0,0 0 0 0 0,0 0 0 0 0,0 0 0 0 0,0 0 0 0 0,-1 0 0 0 0,1-1 0 0 0,-1 1 0 0 0,0-1 0 0 0,0 1 0 0 0,0-1 0 0 0,0 1 0 0 0,0-1 0 0 0,0 1 0 0 0,0-1 0 0 0,-1 0 0 0 0,1 0 0 0 0,-1 1 0 0 0,0-1 0 0 0,0 0 0 0 0,0 1 0 0 0,0-1 0 0 0,-1 0 0 0 0,1 0 1 0 0,-1 1-1 0 0,1-1 0 0 0,-2-2 0 0 0,0 1-10 0 0,1 1 0 0 0,-1 0 0 0 0,1-1 0 0 0,-1 1 0 0 0,0 0 1 0 0,0 0-1 0 0,0 0 0 0 0,-1 0 0 0 0,1 1 0 0 0,-1-1 0 0 0,0 1 0 0 0,0-1 1 0 0,1 1-1 0 0,-1 0 0 0 0,-1 0 0 0 0,-4-3 0 0 0,2 3-6 0 0,1 0 0 0 0,-1 0 0 0 0,0 1 0 0 0,0-1 0 0 0,0 1 1 0 0,0 0-1 0 0,0 1 0 0 0,0 0 0 0 0,-11 0 0 0 0,11 1-9 0 0,-1-1 0 0 0,0 1 0 0 0,1 0-1 0 0,-1 1 1 0 0,1 0 0 0 0,0 0 0 0 0,0 0 0 0 0,0 1 0 0 0,0 0 0 0 0,0 0 0 0 0,0 0 0 0 0,0 1 0 0 0,1-1 0 0 0,0 2 0 0 0,0-1 0 0 0,0 0-1 0 0,0 1 1 0 0,1 0 0 0 0,-6 8 0 0 0,9-11 7 0 0,0 0-1 0 0,0 0 1 0 0,0-1-1 0 0,0 1 1 0 0,0 0-1 0 0,0 0 1 0 0,1 0-1 0 0,-1 0 1 0 0,1 0-1 0 0,0 0 1 0 0,-1 0-1 0 0,1 0 1 0 0,0 0-1 0 0,0 0 1 0 0,0 0-1 0 0,0 1 1 0 0,1-1-1 0 0,-1 0 1 0 0,1 0-1 0 0,-1 0 1 0 0,1 0-1 0 0,0 0 1 0 0,-1-1-1 0 0,1 1 1 0 0,0 0-1 0 0,0 0 1 0 0,0 0-1 0 0,1-1 1 0 0,-1 1-1 0 0,0-1 1 0 0,1 1-1 0 0,-1-1 1 0 0,1 1-1 0 0,-1-1 1 0 0,1 0-1 0 0,0 0 1 0 0,-1 1-1 0 0,1-1 1 0 0,0-1-1 0 0,0 1 1 0 0,0 0-1 0 0,0 0 1 0 0,0-1-1 0 0,2 1 1 0 0,2 1 33 0 0,1 0 0 0 0,-1 0 0 0 0,1-1 0 0 0,-1 0 0 0 0,1-1 0 0 0,0 1 0 0 0,-1-1 0 0 0,1 0 0 0 0,-1-1 0 0 0,1 0 0 0 0,0 0 0 0 0,-1 0 0 0 0,7-3 0 0 0,-10 3-16 0 0,0 0 0 0 0,-1 0 1 0 0,1 0-1 0 0,-1 0 0 0 0,1-1 0 0 0,-1 1 1 0 0,0-1-1 0 0,1 0 0 0 0,-1 1 0 0 0,0-1 1 0 0,0 0-1 0 0,0 0 0 0 0,-1 0 0 0 0,1-1 0 0 0,0 1 1 0 0,-1 0-1 0 0,1-1 0 0 0,-1 1 0 0 0,0-1 1 0 0,0 1-1 0 0,0-1 0 0 0,0 0 0 0 0,0 1 1 0 0,-1-1-1 0 0,1 0 0 0 0,-1 0 0 0 0,0 0 0 0 0,0 1 1 0 0,0-1-1 0 0,0 0 0 0 0,-1-5 0 0 0,0 4-7 0 0,0 0 0 0 0,0 1 0 0 0,-1-1 1 0 0,0 0-1 0 0,0 1 0 0 0,0-1 0 0 0,0 1 0 0 0,0-1 0 0 0,-1 1 0 0 0,1 0 0 0 0,-1 0 0 0 0,0 0 0 0 0,0 0 0 0 0,0 1 0 0 0,0-1 0 0 0,-1 1 0 0 0,1 0 0 0 0,-1 0 0 0 0,1 0 0 0 0,-1 0 0 0 0,-7-2 0 0 0,6 3-12 0 0,0 0 0 0 0,0 0 0 0 0,1 0 0 0 0,-1 0 1 0 0,0 1-1 0 0,0 0 0 0 0,0 0 0 0 0,0 1 0 0 0,0-1 0 0 0,-8 3 0 0 0,11-3-6 0 0,0 1-1 0 0,0-1 1 0 0,0 1-1 0 0,0 0 1 0 0,0 0-1 0 0,0 0 1 0 0,0 0 0 0 0,0 0-1 0 0,0 0 1 0 0,1 0-1 0 0,-1 1 1 0 0,0-1-1 0 0,1 1 1 0 0,-1-1 0 0 0,1 1-1 0 0,0 0 1 0 0,-1 0-1 0 0,1-1 1 0 0,0 1-1 0 0,0 0 1 0 0,0 0 0 0 0,0 0-1 0 0,0 0 1 0 0,1 0-1 0 0,-1 1 1 0 0,0 1-1 0 0,1-1 4 0 0,0 0 0 0 0,1 0 1 0 0,-1-1-1 0 0,0 1 0 0 0,1 0 0 0 0,0-1 0 0 0,-1 1 0 0 0,1-1 0 0 0,0 1 0 0 0,1-1 0 0 0,-1 1 0 0 0,0-1 0 0 0,1 0 0 0 0,-1 0 0 0 0,1 1 0 0 0,0-1 0 0 0,-1 0 0 0 0,1 0 0 0 0,0-1 0 0 0,0 1 0 0 0,1 0 0 0 0,-1-1 0 0 0,0 1 0 0 0,5 1 0 0 0,2 3 10 0 0,0-2 0 0 0,0 0 1 0 0,1 0-1 0 0,0 0 0 0 0,10 1 0 0 0,-13-3 3 0 0,1-1 0 0 0,0 0 0 0 0,0 0 0 0 0,0-1 0 0 0,-1 0-1 0 0,1-1 1 0 0,0 1 0 0 0,0-1 0 0 0,10-4 0 0 0,-16 5-11 0 0,1-1 1 0 0,-1 1-1 0 0,0-1 0 0 0,0 0 1 0 0,0 0-1 0 0,0 0 1 0 0,0 0-1 0 0,0 0 0 0 0,0-1 1 0 0,0 1-1 0 0,-1 0 1 0 0,1-1-1 0 0,0 0 0 0 0,-1 1 1 0 0,1-1-1 0 0,-1 0 1 0 0,0 0-1 0 0,1 1 0 0 0,-1-1 1 0 0,0 0-1 0 0,0-1 1 0 0,0 1-1 0 0,-1 0 0 0 0,1 0 1 0 0,0 0-1 0 0,-1 0 1 0 0,1-1-1 0 0,-1 1 0 0 0,0 0 1 0 0,0 0-1 0 0,0-1 1 0 0,0 1-1 0 0,0 0 0 0 0,0 0 1 0 0,-2-4-1 0 0,2 4-5 0 0,-1 1 1 0 0,0-1-1 0 0,1 0 0 0 0,-1 1 0 0 0,0-1 1 0 0,0 1-1 0 0,0-1 0 0 0,-1 1 1 0 0,1-1-1 0 0,0 1 0 0 0,0 0 0 0 0,-1 0 1 0 0,1 0-1 0 0,-1 0 0 0 0,1 0 0 0 0,-1 0 1 0 0,1 0-1 0 0,-1 0 0 0 0,1 0 0 0 0,-1 1 1 0 0,0-1-1 0 0,0 1 0 0 0,1-1 0 0 0,-1 1 1 0 0,0 0-1 0 0,0-1 0 0 0,0 1 1 0 0,-2 0-1 0 0,-1 0-5 0 0,-1 0 0 0 0,1 0 0 0 0,0 1 0 0 0,-1-1 0 0 0,1 1 0 0 0,0 0 0 0 0,0 0 0 0 0,-7 3 0 0 0,8-2 4 0 0,1-1-1 0 0,-1 1 1 0 0,0 0 0 0 0,1 0 0 0 0,-1 0 0 0 0,1 1 0 0 0,0-1-1 0 0,0 1 1 0 0,0 0 0 0 0,0 0 0 0 0,0 0 0 0 0,0 0-1 0 0,1 0 1 0 0,0 1 0 0 0,-1-1 0 0 0,1 1 0 0 0,-2 6-1 0 0,4-9 7 0 0,-1-1-4 0 0,1 0 1 0 0,0 1 0 0 0,0-1-1 0 0,0 0 1 0 0,0 1-1 0 0,-1-1 1 0 0,1 0 0 0 0,0 1-1 0 0,0-1 1 0 0,0 0-1 0 0,0 1 1 0 0,0-1 0 0 0,0 1-1 0 0,0-1 1 0 0,0 0-1 0 0,0 1 1 0 0,0-1 0 0 0,0 0-1 0 0,0 1 1 0 0,0-1-1 0 0,0 1 1 0 0,0-1 0 0 0,1 0-1 0 0,-1 1 1 0 0,0-1-1 0 0,0 0 1 0 0,0 1 0 0 0,1-1-1 0 0,-1 0 1 0 0,0 0-1 0 0,0 1 1 0 0,1-1 0 0 0,-1 0-1 0 0,0 1 1 0 0,0-1-1 0 0,1 0 1 0 0,-1 0 0 0 0,0 0-1 0 0,1 1 1 0 0,-1-1-1 0 0,0 0 1 0 0,1 0 0 0 0,-1 0-1 0 0,0 0 1 0 0,1 0-1 0 0,0 0 1 0 0,0 1 3 0 0,0 0 1 0 0,1-1-1 0 0,-1 1 1 0 0,0-1-1 0 0,1 0 1 0 0,-1 1-1 0 0,0-1 1 0 0,1 0-1 0 0,-1 0 1 0 0,0 0-1 0 0,1 0 1 0 0,-1 0-1 0 0,3 0 0 0 0,-2-1-168 0 0,0 0-1 0 0,0-1 0 0 0,0 1 0 0 0,0 0 0 0 0,-1-1 0 0 0,1 1 0 0 0,-1-1 0 0 0,1 1 0 0 0,-1-1 0 0 0,1 0 0 0 0,-1 0 0 0 0,0 1 0 0 0,0-1 0 0 0,0 0 0 0 0,0 0 1 0 0,0 0-1 0 0,0 0 0 0 0,0-1 0 0 0,0-2 0 0 0,0 3-147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4:38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67 116 0 0,'2'-12'3017'0'0,"-2"9"-2464"0"0,1 1-1 0 0,-1 0 1 0 0,0-1-1 0 0,0 1 1 0 0,-1 0 0 0 0,1-1-1 0 0,0 1 1 0 0,-1 0-1 0 0,1-1 1 0 0,-1 1 0 0 0,0 0-1 0 0,0 0 1 0 0,0 0 0 0 0,0 0-1 0 0,0 0 1 0 0,0 0-1 0 0,-1 0 1 0 0,1 0 0 0 0,-1 0-1 0 0,-2-2 1 0 0,3 3-398 0 0,-1 0 1 0 0,1 0 0 0 0,0 1-1 0 0,-1-1 1 0 0,0 1 0 0 0,1-1-1 0 0,-1 1 1 0 0,1-1-1 0 0,-1 1 1 0 0,0 0 0 0 0,1 0-1 0 0,-1-1 1 0 0,1 1-1 0 0,-1 0 1 0 0,0 1 0 0 0,1-1-1 0 0,-1 0 1 0 0,0 0-1 0 0,1 1 1 0 0,-1-1 0 0 0,1 1-1 0 0,-1-1 1 0 0,1 1 0 0 0,-1 0-1 0 0,1 0 1 0 0,-1-1-1 0 0,1 1 1 0 0,0 0 0 0 0,-1 0-1 0 0,-1 3 1 0 0,-3 1 170 0 0,1 0 0 0 0,-1 1 0 0 0,1 0 1 0 0,0 0-1 0 0,1 1 0 0 0,-6 9 0 0 0,8-14-224 0 0,1 1 0 0 0,0-1 0 0 0,-1 1 0 0 0,1-1 0 0 0,0 1 0 0 0,0 0 0 0 0,1-1 0 0 0,-1 1 1 0 0,0 0-1 0 0,1 0 0 0 0,0 0 0 0 0,-1 0 0 0 0,1-1 0 0 0,1 1 0 0 0,-1 0 0 0 0,0 0 0 0 0,1 0 0 0 0,-1 0 0 0 0,1-1 0 0 0,1 6 0 0 0,-1-7-61 0 0,0 0-1 0 0,1 1 1 0 0,-1-1-1 0 0,0 1 1 0 0,1-1-1 0 0,-1 0 0 0 0,1 0 1 0 0,-1 0-1 0 0,1 0 1 0 0,-1 0-1 0 0,1 0 1 0 0,0 0-1 0 0,0-1 1 0 0,-1 1-1 0 0,1 0 1 0 0,0-1-1 0 0,0 0 1 0 0,0 1-1 0 0,0-1 0 0 0,-1 0 1 0 0,1 0-1 0 0,0 0 1 0 0,0 0-1 0 0,0 0 1 0 0,0-1-1 0 0,0 1 1 0 0,-1 0-1 0 0,1-1 1 0 0,0 1-1 0 0,0-1 1 0 0,-1 0-1 0 0,3-1 0 0 0,0 1-1 0 0,-1 0 0 0 0,0-1-1 0 0,0 0 1 0 0,0 1-1 0 0,0-1 1 0 0,0 0-1 0 0,-1 0 1 0 0,1-1 0 0 0,-1 1-1 0 0,1 0 1 0 0,-1-1-1 0 0,0 0 1 0 0,0 1-1 0 0,0-1 1 0 0,0 0 0 0 0,0 0-1 0 0,1-4 1 0 0,-2 4-12 0 0,0 0 1 0 0,0-1-1 0 0,-1 1 1 0 0,1-1-1 0 0,-1 1 1 0 0,0-1-1 0 0,0 1 1 0 0,0-1-1 0 0,0 1 1 0 0,-1-1-1 0 0,1 1 1 0 0,-1-1-1 0 0,0 1 1 0 0,-2-7-1 0 0,1 8-17 0 0,1 0 1 0 0,0 0-1 0 0,-1 0 0 0 0,0 0 0 0 0,0 0 1 0 0,1 1-1 0 0,-1-1 0 0 0,0 0 1 0 0,0 1-1 0 0,-1 0 0 0 0,1-1 0 0 0,0 1 1 0 0,0 0-1 0 0,-1 0 0 0 0,1 0 0 0 0,0 0 1 0 0,-1 1-1 0 0,1-1 0 0 0,-1 0 1 0 0,-4 1-1 0 0,2 0-7 0 0,1 0 1 0 0,-1 1-1 0 0,0-1 0 0 0,1 1 1 0 0,-1 1-1 0 0,0-1 1 0 0,1 0-1 0 0,0 1 0 0 0,-1 0 1 0 0,1 0-1 0 0,0 1 0 0 0,0-1 1 0 0,0 1-1 0 0,0 0 1 0 0,0 0-1 0 0,1 0 0 0 0,-1 0 1 0 0,1 0-1 0 0,0 1 1 0 0,-4 5-1 0 0,5-6 9 0 0,0 0 0 0 0,0 0-1 0 0,0 1 1 0 0,0-1 0 0 0,0 1 0 0 0,1-1 0 0 0,0 1 0 0 0,-1 0 0 0 0,1-1-1 0 0,1 1 1 0 0,-2 5 0 0 0,2-7 2 0 0,0 1-1 0 0,0-1 1 0 0,1 0-1 0 0,-1 0 1 0 0,0 1-1 0 0,1-1 1 0 0,-1 0 0 0 0,1 0-1 0 0,0 0 1 0 0,0 0-1 0 0,0 0 1 0 0,0 0-1 0 0,0 0 1 0 0,0 0-1 0 0,0 0 1 0 0,1-1 0 0 0,-1 1-1 0 0,1 0 1 0 0,-1-1-1 0 0,3 3 1 0 0,0-2 2 0 0,-1 0 1 0 0,0 0-1 0 0,0-1 1 0 0,1 1 0 0 0,-1-1-1 0 0,1 1 1 0 0,0-1-1 0 0,-1-1 1 0 0,1 1-1 0 0,0 0 1 0 0,-1-1-1 0 0,1 0 1 0 0,0 0 0 0 0,0 0-1 0 0,-1 0 1 0 0,1 0-1 0 0,0-1 1 0 0,0 0-1 0 0,-1 1 1 0 0,1-2-1 0 0,-1 1 1 0 0,1 0 0 0 0,-1-1-1 0 0,1 1 1 0 0,-1-1-1 0 0,0 0 1 0 0,0 0-1 0 0,0 0 1 0 0,0-1-1 0 0,0 1 1 0 0,0-1 0 0 0,0 0-1 0 0,-1 1 1 0 0,0-1-1 0 0,1 0 1 0 0,-1 0-1 0 0,0-1 1 0 0,-1 1-1 0 0,1 0 1 0 0,0-1 0 0 0,-1 1-1 0 0,0-1 1 0 0,0 1-1 0 0,0-1 1 0 0,0 0-1 0 0,0-3 1 0 0,-1 4-18 0 0,0 1 0 0 0,0 0 0 0 0,0 0-1 0 0,0 0 1 0 0,0 0 0 0 0,-1 0 0 0 0,1 0 0 0 0,-1 0 0 0 0,1 0 0 0 0,-1 0 0 0 0,0 0 0 0 0,0 0-1 0 0,0 0 1 0 0,0 0 0 0 0,0 0 0 0 0,0 1 0 0 0,0-1 0 0 0,-1 0 0 0 0,1 1 0 0 0,-1-1 0 0 0,1 1 0 0 0,-1 0-1 0 0,0-1 1 0 0,1 1 0 0 0,-1 0 0 0 0,0 0 0 0 0,0 0 0 0 0,0 0 0 0 0,0 0 0 0 0,0 1 0 0 0,0-1-1 0 0,0 0 1 0 0,0 1 0 0 0,-3-1 0 0 0,2 1 0 0 0,0 0-1 0 0,-1 0 0 0 0,1 0 1 0 0,0 1-1 0 0,-1-1 1 0 0,1 1-1 0 0,0-1 0 0 0,0 1 1 0 0,0 0-1 0 0,0 1 1 0 0,0-1-1 0 0,0 0 0 0 0,0 1 1 0 0,0 0-1 0 0,0 0 1 0 0,1 0-1 0 0,-1 0 0 0 0,0 0 1 0 0,1 0-1 0 0,0 0 0 0 0,-3 4 1 0 0,3-3 25 0 0,1-1 0 0 0,0 0 0 0 0,-1 1 0 0 0,1-1 0 0 0,0 1 0 0 0,0 0 0 0 0,0-1 0 0 0,1 1 0 0 0,-1 0 0 0 0,1 0 0 0 0,-1-1 0 0 0,1 1 0 0 0,0 0 0 0 0,0 0 0 0 0,0-1 0 0 0,1 1 0 0 0,-1 0 0 0 0,1 0 0 0 0,-1-1 0 0 0,1 1-1 0 0,0 0 1 0 0,0-1 0 0 0,0 1 0 0 0,0-1 0 0 0,1 1 0 0 0,-1-1 0 0 0,1 1 0 0 0,-1-1 0 0 0,1 0 0 0 0,0 0 0 0 0,0 0 0 0 0,0 0 0 0 0,0 0 0 0 0,0 0 0 0 0,0 0 0 0 0,0-1 0 0 0,1 1 0 0 0,-1-1 0 0 0,1 0 0 0 0,-1 0 0 0 0,1 0 0 0 0,0 0 0 0 0,-1 0 0 0 0,1 0 0 0 0,0-1 0 0 0,-1 1 0 0 0,1-1 0 0 0,0 0 0 0 0,0 0 0 0 0,0 0 0 0 0,-1 0 0 0 0,1 0 0 0 0,0-1 0 0 0,0 1 0 0 0,-1-1 0 0 0,1 1 0 0 0,0-1 0 0 0,-1 0 0 0 0,1 0 0 0 0,-1-1 0 0 0,6-2 0 0 0,-6 3-14 0 0,-1-1 1 0 0,1 0 0 0 0,0 1 0 0 0,0-1-1 0 0,-1 0 1 0 0,1 0 0 0 0,-1 0-1 0 0,1 0 1 0 0,-1 0 0 0 0,0 0 0 0 0,0 0-1 0 0,0 0 1 0 0,0 0 0 0 0,0-1 0 0 0,-1 1-1 0 0,1 0 1 0 0,0-1 0 0 0,-1 1-1 0 0,0-1 1 0 0,0 1 0 0 0,0-1 0 0 0,0 1-1 0 0,0 0 1 0 0,0-1 0 0 0,0 1 0 0 0,-1-1-1 0 0,1 1 1 0 0,-1 0 0 0 0,-2-5-1 0 0,2 3-9 0 0,0 1 0 0 0,0-1 0 0 0,-1 1-1 0 0,0-1 1 0 0,0 1 0 0 0,0 0-1 0 0,0 0 1 0 0,0 0 0 0 0,-1 0 0 0 0,1 0-1 0 0,-1 0 1 0 0,0 1 0 0 0,0-1 0 0 0,0 1-1 0 0,0 0 1 0 0,0 0 0 0 0,-6-3-1 0 0,8 4 0 0 0,0 1-1 0 0,0 0 0 0 0,0-1 0 0 0,-1 1 0 0 0,1 0 1 0 0,0 0-1 0 0,-1 0 0 0 0,1 0 0 0 0,0 0 1 0 0,-1 0-1 0 0,1 0 0 0 0,0 0 0 0 0,0 1 0 0 0,-1-1 1 0 0,1 0-1 0 0,0 1 0 0 0,0-1 0 0 0,0 1 1 0 0,-1-1-1 0 0,1 1 0 0 0,0 0 0 0 0,0 0 0 0 0,-1 0 1 0 0,0 1 7 0 0,0 0-1 0 0,1 0 1 0 0,-1 0 0 0 0,1 0 0 0 0,0 0 0 0 0,-1 0 0 0 0,1 1 0 0 0,0-1 0 0 0,0 0 0 0 0,1 1 0 0 0,-2 3 0 0 0,1-2 12 0 0,0-1 0 0 0,0 1 0 0 0,1-1 0 0 0,0 1 0 0 0,0 0 0 0 0,0-1 0 0 0,0 1 0 0 0,0 0 0 0 0,0-1 0 0 0,1 1 0 0 0,0-1-1 0 0,0 1 1 0 0,0-1 0 0 0,0 1 0 0 0,1-1 0 0 0,-1 1 0 0 0,3 3 0 0 0,-2-5-1 0 0,0 0-1 0 0,0 0 0 0 0,0 0 0 0 0,0-1 0 0 0,1 1 1 0 0,-1 0-1 0 0,0-1 0 0 0,1 0 0 0 0,-1 1 0 0 0,1-1 1 0 0,0 0-1 0 0,-1 0 0 0 0,1-1 0 0 0,0 1 0 0 0,-1 0 1 0 0,1-1-1 0 0,0 0 0 0 0,0 1 0 0 0,0-1 1 0 0,0 0-1 0 0,-1-1 0 0 0,1 1 0 0 0,0 0 0 0 0,0-1 1 0 0,-1 0-1 0 0,1 1 0 0 0,0-1 0 0 0,-1 0 0 0 0,1-1 1 0 0,3-1-1 0 0,-2 1-8 0 0,-1 0 1 0 0,0 0 0 0 0,0 0 0 0 0,0-1-1 0 0,0 1 1 0 0,0-1 0 0 0,-1 0-1 0 0,1 0 1 0 0,-1 0 0 0 0,1 0-1 0 0,-1 0 1 0 0,0 0 0 0 0,-1-1 0 0 0,1 1-1 0 0,0-1 1 0 0,-1 1 0 0 0,0-1-1 0 0,0 1 1 0 0,0-1 0 0 0,0 0-1 0 0,0-7 1 0 0,-1 10-13 0 0,-1 0-1 0 0,1 0 1 0 0,0 0 0 0 0,-1 0-1 0 0,1 0 1 0 0,-1 0 0 0 0,1 0-1 0 0,-1 0 1 0 0,0 0 0 0 0,1 0-1 0 0,-1 0 1 0 0,0 1 0 0 0,0-1-1 0 0,0 0 1 0 0,1 0 0 0 0,-1 1-1 0 0,0-1 1 0 0,0 0 0 0 0,0 1-1 0 0,0-1 1 0 0,0 1 0 0 0,0 0-1 0 0,0-1 1 0 0,-1 1 0 0 0,1 0-1 0 0,0-1 1 0 0,0 1 0 0 0,0 0-1 0 0,0 0 1 0 0,-2 0 0 0 0,1 0 0 0 0,0-1 0 0 0,-1 1 0 0 0,1 0 0 0 0,-1 1 1 0 0,1-1-1 0 0,-1 0 0 0 0,1 1 0 0 0,0-1 0 0 0,-1 1 1 0 0,1 0-1 0 0,0-1 0 0 0,-1 1 0 0 0,1 0 0 0 0,0 1 1 0 0,0-1-1 0 0,0 0 0 0 0,-4 4 0 0 0,5-4-96 0 0,-5 5 359 0 0,6-5-278 0 0,0-1 0 0 0,0 0 0 0 0,0 0 0 0 0,0 1 0 0 0,0-1 0 0 0,0 0 0 0 0,1 0 0 0 0,-1 0 0 0 0,0 1 0 0 0,0-1 0 0 0,0 0 0 0 0,0 0 0 0 0,0 0 0 0 0,0 0 0 0 0,0 1 0 0 0,0-1 0 0 0,1 0 0 0 0,-1 0 1 0 0,0 0-1 0 0,0 0 0 0 0,0 1 0 0 0,0-1 0 0 0,1 0 0 0 0,-1 0 0 0 0,0 0 0 0 0,0 0 0 0 0,0 0 0 0 0,1 0 0 0 0,-1 0 0 0 0,0 0 0 0 0,0 0 0 0 0,0 0 0 0 0,1 0 0 0 0,-1 0 0 0 0,0 0 0 0 0,0 0 0 0 0,0 0 0 0 0,1 0 0 0 0,-1 0 0 0 0,0 0 0 0 0,0 0 0 0 0,1 0 0 0 0,-1 0 0 0 0,0 0 0 0 0,0 0 0 0 0,0 0 0 0 0,1 0 0 0 0,-1 0 0 0 0,1-4-310 0 0,2-2-281 0 0,3 30-17337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0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35 92 0 0,'-3'0'201'0'0,"-18"1"2801"0"0,18-1-1911 0 0,-1 0-1 0 0,1 1 1 0 0,0-1-1 0 0,0 1 1 0 0,0 0 0 0 0,0 0-1 0 0,-6 2 2890 0 0,20 8-2254 0 0,-6-9-1443 0 0,1 1-1 0 0,1-1 1 0 0,-1 0-1 0 0,0 0 1 0 0,0-1 0 0 0,1 0-1 0 0,-1 0 1 0 0,1 0 0 0 0,-1-1-1 0 0,9 0 1 0 0,6 1 204 0 0,199 7 2057 0 0,0-9-1 0 0,221-31 0 0 0,-121-5-497 0 0,-282 33-1514 0 0,-36 4-546 0 0,6-3-903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4:41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92 476 0 0,'0'-27'6133'0'0,"0"24"-5678"0"0,1 0 0 0 0,-2 1 1 0 0,1-1-1 0 0,0 0 1 0 0,0 1-1 0 0,-1-1 1 0 0,0 1-1 0 0,1-1 0 0 0,-1 1 1 0 0,0-1-1 0 0,0 1 1 0 0,0-1-1 0 0,-1 1 1 0 0,1 0-1 0 0,-1 0 0 0 0,1 0 1 0 0,-1 0-1 0 0,0 0 1 0 0,1 0-1 0 0,-4-2 1 0 0,2 2-190 0 0,1 0 1 0 0,-1 1 0 0 0,0 0 0 0 0,0-1-1 0 0,0 1 1 0 0,0 0 0 0 0,0 1 0 0 0,0-1 0 0 0,-1 0-1 0 0,1 1 1 0 0,0 0 0 0 0,0 0 0 0 0,0 0-1 0 0,-6 1 1 0 0,3-1-153 0 0,0 1 0 0 0,0 0-1 0 0,1 1 1 0 0,-1 0 0 0 0,0 0 0 0 0,1 0-1 0 0,-1 0 1 0 0,1 1 0 0 0,0 0-1 0 0,0 0 1 0 0,0 1 0 0 0,0-1 0 0 0,0 1-1 0 0,1 0 1 0 0,0 0 0 0 0,0 0 0 0 0,-7 10-1 0 0,9-10-74 0 0,0-1-1 0 0,0 1 0 0 0,0 0 0 0 0,1-1 0 0 0,-1 1 0 0 0,1 0 1 0 0,0 0-1 0 0,0 0 0 0 0,0 0 0 0 0,1 0 0 0 0,0 0 0 0 0,0 0 1 0 0,0 0-1 0 0,0 0 0 0 0,0 0 0 0 0,1 0 0 0 0,-1 0 0 0 0,1 0 1 0 0,0 0-1 0 0,1 0 0 0 0,-1 0 0 0 0,1 0 0 0 0,0-1 0 0 0,4 8 1 0 0,-3-6-4 0 0,1-1 1 0 0,1 1 0 0 0,-1-1 0 0 0,1 0-1 0 0,-1 0 1 0 0,1 0 0 0 0,0-1 0 0 0,1 0-1 0 0,-1 0 1 0 0,0 0 0 0 0,1-1 0 0 0,0 1-1 0 0,0-1 1 0 0,-1-1 0 0 0,13 3 0 0 0,-13-3-7 0 0,0 0 1 0 0,0-1 0 0 0,0 0 0 0 0,0 0 0 0 0,-1 0 0 0 0,1-1 0 0 0,0 1 0 0 0,0-1 0 0 0,0 0 0 0 0,0 0 0 0 0,-1-1 0 0 0,1 0 0 0 0,0 0 0 0 0,-1 0 0 0 0,0 0 0 0 0,1-1 0 0 0,-1 1-1 0 0,0-1 1 0 0,0 0 0 0 0,0 0 0 0 0,-1-1 0 0 0,6-5 0 0 0,-7 6-12 0 0,1-1 1 0 0,-1 1-1 0 0,0-1 0 0 0,0 0 1 0 0,0 1-1 0 0,-1-1 0 0 0,1 0 1 0 0,-1 0-1 0 0,0 0 0 0 0,0 0 0 0 0,-1-1 1 0 0,1 1-1 0 0,-1 0 0 0 0,0 0 1 0 0,0 0-1 0 0,0-1 0 0 0,0 1 1 0 0,-1 0-1 0 0,0 0 0 0 0,0 0 0 0 0,0 0 1 0 0,0 0-1 0 0,-1 0 0 0 0,1 0 1 0 0,-1 0-1 0 0,-4-6 0 0 0,3 5-13 0 0,-1 1 0 0 0,1-1-1 0 0,-1 1 1 0 0,0 0-1 0 0,0 0 1 0 0,-1 0 0 0 0,1 1-1 0 0,-1 0 1 0 0,0 0 0 0 0,0 0-1 0 0,0 0 1 0 0,0 0 0 0 0,0 1-1 0 0,0 0 1 0 0,-1 1-1 0 0,1-1 1 0 0,-1 1 0 0 0,1 0-1 0 0,-1 0 1 0 0,0 0 0 0 0,1 1-1 0 0,-11 0 1 0 0,12 1-5 0 0,-1-1 1 0 0,0 1-1 0 0,1-1 1 0 0,-1 1-1 0 0,1 1 1 0 0,-1-1-1 0 0,1 1 1 0 0,0-1-1 0 0,0 1 1 0 0,-1 1-1 0 0,1-1 1 0 0,0 0-1 0 0,1 1 1 0 0,-1 0-1 0 0,0 0 1 0 0,1 0-1 0 0,0 0 1 0 0,-1 1-1 0 0,1-1 1 0 0,1 1-1 0 0,-1 0 1 0 0,0 0-1 0 0,1 0 1 0 0,0 0-1 0 0,0 0 0 0 0,0 0 1 0 0,1 1-1 0 0,-2 5 1 0 0,2-7 16 0 0,0 0 0 0 0,1-1 0 0 0,0 1 0 0 0,-1 0 1 0 0,1 0-1 0 0,0 0 0 0 0,1-1 0 0 0,-1 1 0 0 0,0 0 0 0 0,1 0 0 0 0,0-1 0 0 0,-1 1 1 0 0,1 0-1 0 0,0-1 0 0 0,0 1 0 0 0,1 0 0 0 0,-1-1 0 0 0,0 0 0 0 0,1 1 0 0 0,2 2 1 0 0,-1-2 16 0 0,0 0 1 0 0,1 0 0 0 0,-1 0 0 0 0,1 0 0 0 0,0-1-1 0 0,0 1 1 0 0,0-1 0 0 0,0 0 0 0 0,0 0 0 0 0,1 0-1 0 0,6 1 1 0 0,-5-1 8 0 0,-1-1 0 0 0,0 0 0 0 0,1 0 0 0 0,-1 0 0 0 0,1-1 0 0 0,-1 1 0 0 0,1-1 0 0 0,-1-1 0 0 0,1 1 0 0 0,-1-1 0 0 0,1 0 0 0 0,-1 0 0 0 0,0-1 0 0 0,1 1 0 0 0,-1-1 0 0 0,0 0 0 0 0,0-1 0 0 0,0 1 0 0 0,-1-1 0 0 0,1 0 0 0 0,6-5 0 0 0,-10 6-5 0 0,1 0 0 0 0,-1-1 0 0 0,1 1-1 0 0,-1 0 1 0 0,0-1 0 0 0,1 1-1 0 0,-1 0 1 0 0,-1-1 0 0 0,1 1-1 0 0,0-1 1 0 0,0 0 0 0 0,-1 1-1 0 0,0-1 1 0 0,1-4 0 0 0,-1 6-97 0 0,0 0 0 0 0,0 0 1 0 0,0 0-1 0 0,-1 0 0 0 0,1 0 1 0 0,0-1-1 0 0,0 1 0 0 0,-1 0 1 0 0,1 0-1 0 0,-1 0 0 0 0,1 0 1 0 0,-1 0-1 0 0,1 0 0 0 0,-1 0 1 0 0,0 0-1 0 0,1 0 0 0 0,-1 0 1 0 0,0 1-1 0 0,0-1 0 0 0,0 0 1 0 0,1 0-1 0 0,-1 1 0 0 0,0-1 1 0 0,0 0-1 0 0,0 1 0 0 0,0-1 1 0 0,0 1-1 0 0,0-1 0 0 0,-1 1 1 0 0,1 0-1 0 0,0-1 0 0 0,-2 1 1 0 0,2 0-247 0 0,0 0-1 0 0,0 0 1 0 0,1 0 0 0 0,-1 0 0 0 0,0 1 0 0 0,0-1 0 0 0,1 0 0 0 0,-1 0 0 0 0,0 1 0 0 0,0-1 0 0 0,1 0 0 0 0,-1 1-1 0 0,0-1 1 0 0,1 1 0 0 0,-1-1 0 0 0,1 1 0 0 0,-1-1 0 0 0,1 1 0 0 0,-1 0 0 0 0,1-1 0 0 0,-1 1 0 0 0,1 0-1 0 0,-1-1 1 0 0,1 1 0 0 0,0 0 0 0 0,-1-1 0 0 0,1 1 0 0 0,0 0 0 0 0,-1 1 0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5:05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62 105 36 0 0,'0'-2'355'0'0,"0"1"0"0"0,-1-1 0 0 0,1 1 0 0 0,0 0 0 0 0,0-1 0 0 0,-1 1 0 0 0,1-1 0 0 0,-1 1 1 0 0,0 0-1 0 0,1 0 0 0 0,-1-1 0 0 0,0 1 0 0 0,0 0 0 0 0,1 0 0 0 0,-1 0 0 0 0,0 0 0 0 0,0 0 0 0 0,0 0 0 0 0,-1 0 0 0 0,1 0 0 0 0,0 0 0 0 0,0 0 0 0 0,0 1 0 0 0,-1-1 0 0 0,1 1 0 0 0,0-1 1 0 0,-4 0 1425 0 0,-3-2 2803 0 0,29-39-1945 0 0,-20 41-2395 0 0,-1 0-151 0 0,0-1-1 0 0,0 1 1 0 0,0-1-1 0 0,0 1 1 0 0,0-1-1 0 0,0 1 1 0 0,0-1 0 0 0,-1 1-1 0 0,1-1 1 0 0,-1 1-1 0 0,1-1 1 0 0,-1 1-1 0 0,1-1 1 0 0,-1 1-1 0 0,0 0 1 0 0,-1-3 0 0 0,0 4-81 0 0,1 0-1 0 0,-1 0 1 0 0,0 0 0 0 0,1 0 0 0 0,-1 0 0 0 0,1 0 0 0 0,-1 0 0 0 0,1 1 0 0 0,-1-1 0 0 0,0 1 0 0 0,1-1 0 0 0,-1 1 0 0 0,1-1 0 0 0,0 1 0 0 0,-1 0 0 0 0,1 0 0 0 0,0 0 0 0 0,-1 0 0 0 0,1 0 0 0 0,0 0 0 0 0,0 0 0 0 0,0 0 0 0 0,0 0 0 0 0,0 1 0 0 0,0-1 0 0 0,0 0 0 0 0,0 1 0 0 0,0-1 0 0 0,1 0 0 0 0,-1 1 0 0 0,0-1 0 0 0,1 1-1 0 0,-1-1 1 0 0,1 1 0 0 0,0 0 0 0 0,0-1 0 0 0,-1 1 0 0 0,1-1 0 0 0,0 1 0 0 0,0 0 0 0 0,1 1 0 0 0,-1-2 0 0 0,1 0-1 0 0,-1-1 1 0 0,1 1 0 0 0,0-1-1 0 0,-1 1 1 0 0,1 0 0 0 0,-1-1-1 0 0,1 1 1 0 0,0-1-1 0 0,0 0 1 0 0,-1 1 0 0 0,1-1-1 0 0,0 0 1 0 0,0 1 0 0 0,0-1-1 0 0,-1 0 1 0 0,1 0-1 0 0,0 0 1 0 0,0 0 0 0 0,0 1-1 0 0,-1-1 1 0 0,1 0 0 0 0,0-1-1 0 0,0 1 1 0 0,0 0-1 0 0,1 0 1 0 0,23-5 337 0 0,-7-7-58 0 0,-18 11-285 0 0,0 1 0 0 0,0 0 1 0 0,1-1-1 0 0,-1 1 0 0 0,0-1 0 0 0,0 1 0 0 0,1-1 0 0 0,-1 1 0 0 0,0-1 0 0 0,0 1 0 0 0,0-1 0 0 0,0 1 0 0 0,0-1 0 0 0,0 1 0 0 0,1-1 0 0 0,-1 1 0 0 0,0-1 0 0 0,-1 1 1 0 0,1-1-1 0 0,0 1 0 0 0,0-1 0 0 0,0 1 0 0 0,0-1 0 0 0,0 1 0 0 0,0-1 0 0 0,-1 1 0 0 0,1-1 0 0 0,0 1 0 0 0,0-1 0 0 0,-1 1 0 0 0,0-1 0 0 0,0-1-12 0 0,-2 2-2 0 0,0 0 0 0 0,-1 1 0 0 0,1-1 0 0 0,0 1 0 0 0,0 0 0 0 0,0 0 0 0 0,0 0 0 0 0,0 0 0 0 0,0 0 0 0 0,0 0 0 0 0,0 1 0 0 0,0 0 0 0 0,-3 2 0 0 0,6-4 24 0 0,0 0-1 0 0,0 0 1 0 0,-1 0 0 0 0,1 0-1 0 0,0 1 1 0 0,-1-1-1 0 0,1 0 1 0 0,0 0-1 0 0,0 1 1 0 0,-1-1-1 0 0,1 0 1 0 0,0 0-1 0 0,0 1 1 0 0,0-1-1 0 0,0 0 1 0 0,-1 1 0 0 0,1-1-1 0 0,0 0 1 0 0,0 1-1 0 0,0-1 1 0 0,0 0-1 0 0,0 1 1 0 0,0-1-1 0 0,0 0 1 0 0,0 1-1 0 0,0-1 1 0 0,0 0 0 0 0,0 1-1 0 0,0-1 1 0 0,0 0-1 0 0,0 1 1 0 0,0-1-1 0 0,0 0 1 0 0,0 1-1 0 0,0-1 1 0 0,0 0-1 0 0,1 1 1 0 0,-1-1 0 0 0,0 0-1 0 0,0 1 1 0 0,0-1-1 0 0,1 0 1 0 0,-1 0-1 0 0,0 1 1 0 0,0-1-1 0 0,1 0 1 0 0,16 2 2080 0 0,-16-3-1546 0 0,8 23-11934 0 0,-3-13 8987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5:12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0 122 524 0 0,'7'1'7410'0'0,"63"2"-3166"0"0,412-43 4866 0 0,-375 28-7533 0 0,-29 1 553 0 0,90-26 1 0 0,-81 17-911 0 0,-59 15-2451 0 0,-22 4-3004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5:12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99 392 0 0,'-4'4'7421'0'0,"17"1"-6448"0"0,0-2-1 0 0,1 1 0 0 0,-1-2 1 0 0,1 0-1 0 0,0 0 0 0 0,0-2 1 0 0,21 0-1 0 0,3 1 25 0 0,190 1 3675 0 0,399-48-1 0 0,-318-12-1770 0 0,-223 39-927 0 0,-85 18-1850 0 0,10 8-744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5:13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52 124 180 0 0,'-10'2'751'0'0,"7"-1"-185"0"0,-1-1 1 0 0,1 1 0 0 0,-1 0-1 0 0,0 0 1 0 0,1 0 0 0 0,-1 0-1 0 0,1 1 1 0 0,0-1 0 0 0,-1 1-1 0 0,-3 3 2856 0 0,16-4-2720 0 0,1 0 0 0 0,-1 0 0 0 0,1 0 0 0 0,-1-1 0 0 0,0-1-1 0 0,19-3 1 0 0,8 0 29 0 0,1054-53 8214 0 0,-1018 56-8553 0 0,696-44 3693 0 0,-752 43-3917 0 0,34-7 415 0 0,-47 9-514 0 0,0-1 1 0 0,1 0-1 0 0,-1 0 1 0 0,0 0-1 0 0,0-1 1 0 0,-1 1-1 0 0,1-1 1 0 0,0 0-1 0 0,0 1 0 0 0,-1-1 1 0 0,5-4-1 0 0,-6 5-249 0 0,-15-1-3131 0 0,-12 2 33 0 0,-12 8-3638 0 0,14-5 4005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5:14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6 135 292 0 0,'0'0'121'0'0,"0"0"-1"0"0,0 0 0 0 0,-1 0 1 0 0,1 0-1 0 0,0 0 1 0 0,0 0-1 0 0,0 0 1 0 0,-1 1-1 0 0,1-1 1 0 0,0 0-1 0 0,0 0 1 0 0,-1 0-1 0 0,1 0 1 0 0,0 0-1 0 0,0 0 1 0 0,0 0-1 0 0,0 0 1 0 0,-1 0-1 0 0,1 1 1 0 0,0-1-1 0 0,0 0 1 0 0,0 0-1 0 0,0 0 1 0 0,-1 0-1 0 0,1 1 1 0 0,0-1-1 0 0,0 0 1 0 0,0 0-1 0 0,0 0 1 0 0,0 1-1 0 0,0-1 1 0 0,0 0-1 0 0,0 0 1 0 0,0 0-1 0 0,0 1 1 0 0,-1-1-1 0 0,1 0 0 0 0,0 0 1 0 0,0 1-1 0 0,0-1 1 0 0,0 0-1 0 0,1 0 1 0 0,-1 0-1 0 0,0 1 1 0 0,0-1-1 0 0,0 0 1 0 0,0 0-1 0 0,0 1 1 0 0,14 4 1986 0 0,20-2-515 0 0,296-14 5585 0 0,-134 2-5343 0 0,181 6 1707 0 0,36 0-1506 0 0,203-33 742 0 0,-527 29-2305 0 0,-8 2 266 0 0,-2-3 0 0 0,148-35 0 0 0,-203 34 50 0 0,-23 8-908 0 0,0 1 0 0 0,0-1-1 0 0,0 1 1 0 0,1-1 0 0 0,-1 1 0 0 0,0-1 0 0 0,0 1 0 0 0,0-1 0 0 0,-1 0 0 0 0,1 0 0 0 0,0 1-1 0 0,0-1 1 0 0,0 0 0 0 0,0 0 0 0 0,-1 0 0 0 0,1 0 0 0 0,-1 0 0 0 0,1 0 0 0 0,0-2 0 0 0,-13 8-3216 0 0,0 0-3846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1:46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92 280 0 0,'-8'-41'11852'0'0,"7"38"-11269"0"0,-1 0 0 0 0,0 0 0 0 0,-1 0 0 0 0,1 0 0 0 0,0 1 0 0 0,-1-1 0 0 0,1 1 0 0 0,-1-1 0 0 0,0 1 0 0 0,0 0 0 0 0,0 0 0 0 0,0 0 0 0 0,0 1 0 0 0,0-1 0 0 0,-1 1 0 0 0,-5-2 0 0 0,-1 0 63 0 0,1 1 0 0 0,-1 0 0 0 0,1 1 0 0 0,-19 0 1 0 0,26 1-618 0 0,0 0 1 0 0,1 0 0 0 0,-1 1 0 0 0,1-1-1 0 0,-1 1 1 0 0,1-1 0 0 0,-1 1-1 0 0,1 0 1 0 0,-1 0 0 0 0,1-1 0 0 0,-1 1-1 0 0,1 0 1 0 0,0 0 0 0 0,0 1-1 0 0,-1-1 1 0 0,1 0 0 0 0,0 0 0 0 0,0 0-1 0 0,0 1 1 0 0,0-1 0 0 0,0 1 0 0 0,0 1-1 0 0,-2 2 8 0 0,1-1 0 0 0,0 0-1 0 0,1 1 1 0 0,-1-1 0 0 0,-1 10 0 0 0,3-11-26 0 0,0 0 1 0 0,0 0 0 0 0,0 0-1 0 0,0 0 1 0 0,1 0 0 0 0,-1 0-1 0 0,1 0 1 0 0,-1 0-1 0 0,1 0 1 0 0,0-1 0 0 0,0 1-1 0 0,1 0 1 0 0,-1 0 0 0 0,0-1-1 0 0,1 1 1 0 0,0-1-1 0 0,0 1 1 0 0,-1-1 0 0 0,1 1-1 0 0,1-1 1 0 0,-1 0 0 0 0,0 0-1 0 0,0 0 1 0 0,1-1-1 0 0,-1 1 1 0 0,1 0 0 0 0,0-1-1 0 0,-1 0 1 0 0,1 1 0 0 0,0-1-1 0 0,0 0 1 0 0,3 0 0 0 0,-2 0 12 0 0,0 1 1 0 0,0-1 0 0 0,0-1-1 0 0,0 1 1 0 0,0-1-1 0 0,0 1 1 0 0,0-1 0 0 0,0 0-1 0 0,0-1 1 0 0,0 1 0 0 0,0-1-1 0 0,0 1 1 0 0,0-1 0 0 0,0-1-1 0 0,0 1 1 0 0,-1 0 0 0 0,1-1-1 0 0,0 0 1 0 0,-1 0 0 0 0,1 0-1 0 0,-1 0 1 0 0,0-1 0 0 0,4-2-1 0 0,-5 3 27 0 0,0 0-1 0 0,0 0 1 0 0,-1 0 0 0 0,1-1-1 0 0,-1 1 1 0 0,1 0-1 0 0,-1-1 1 0 0,0 1 0 0 0,0-1-1 0 0,0 1 1 0 0,0-1 0 0 0,0 1-1 0 0,-1-1 1 0 0,1 0-1 0 0,-1 0 1 0 0,0 1 0 0 0,1-1-1 0 0,-1 0 1 0 0,-1 0 0 0 0,1 1-1 0 0,0-1 1 0 0,-1 0-1 0 0,-1-4 1 0 0,1 4-14 0 0,-1-1 1 0 0,0 1-1 0 0,1 0 0 0 0,-2 0 0 0 0,1 0 1 0 0,0 0-1 0 0,-1 0 0 0 0,1 1 1 0 0,-1-1-1 0 0,0 1 0 0 0,0-1 1 0 0,0 1-1 0 0,0 0 0 0 0,0 0 0 0 0,0 1 1 0 0,-6-3-1 0 0,4 2-59 0 0,0 1 1 0 0,0 0-1 0 0,0 1 1 0 0,0-1-1 0 0,0 1 1 0 0,-9 0-1 0 0,4 1-824 0 0,8-1 114 0 0,0 2 36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1:48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437 81 96 0 0,'-5'-3'552'0'0,"-1"1"-1"0"0,1 0 1 0 0,-1 0 0 0 0,0 1-1 0 0,0 0 1 0 0,0 0-1 0 0,0 0 1 0 0,0 1 0 0 0,0-1-1 0 0,0 1 1 0 0,0 1 0 0 0,0-1-1 0 0,0 1 1 0 0,-10 3 0 0 0,-4 1 542 0 0,0 1 1 0 0,-37 16 0 0 0,38-13-640 0 0,0 1 0 0 0,0 1 0 0 0,1 1 0 0 0,1 0 1 0 0,0 2-1 0 0,1 0 0 0 0,0 0 0 0 0,-23 29 0 0 0,32-34-233 0 0,0 0 0 0 0,1 0 0 0 0,0 0 0 0 0,1 1 0 0 0,0-1 0 0 0,0 1 1 0 0,1 1-1 0 0,0-1 0 0 0,1 0 0 0 0,0 1 0 0 0,1 0 0 0 0,0 0 0 0 0,1 0 0 0 0,0 0 0 0 0,1-1 0 0 0,0 1 0 0 0,1 0 0 0 0,3 19 1 0 0,2-9 24 0 0,0-1 0 0 0,2 1 0 0 0,1-1 0 0 0,0-1 1 0 0,2 1-1 0 0,0-2 0 0 0,1 0 0 0 0,1 0 1 0 0,0-1-1 0 0,1-1 0 0 0,19 18 0 0 0,-8-12-68 0 0,1 0-1 0 0,0-1 0 0 0,2-2 0 0 0,0-1 0 0 0,1-1 1 0 0,49 20-1 0 0,-45-25-73 0 0,0-1 0 0 0,1-2 1 0 0,0-1-1 0 0,1-2 0 0 0,-1-1 0 0 0,1-2 1 0 0,0-1-1 0 0,70-6 0 0 0,-60-2-17 0 0,0-1 0 0 0,-1-2 0 0 0,0-2 0 0 0,0-3-1 0 0,-1-1 1 0 0,59-30 0 0 0,-81 35 42 0 0,0-1 1 0 0,-1-2-1 0 0,-1 0 0 0 0,25-21 0 0 0,-36 26-10 0 0,1 0-1 0 0,-2-1 0 0 0,1 0 0 0 0,-1 0 0 0 0,-1-1 1 0 0,0 0-1 0 0,0 0 0 0 0,-1 0 0 0 0,0-1 1 0 0,6-18-1 0 0,-6 12-21 0 0,-1 1 1 0 0,0-1-1 0 0,-1 0 0 0 0,-1 0 0 0 0,-1 0 1 0 0,0 0-1 0 0,-1 0 0 0 0,-1 0 1 0 0,0 0-1 0 0,-2 0 0 0 0,0 0 1 0 0,0 1-1 0 0,-2-1 0 0 0,0 1 1 0 0,-1 0-1 0 0,0 0 0 0 0,-2 1 1 0 0,-11-20-1 0 0,8 20-66 0 0,-1 1 0 0 0,1 1 0 0 0,-2 0 0 0 0,0 1-1 0 0,-1 0 1 0 0,0 1 0 0 0,0 0 0 0 0,-1 1 0 0 0,-1 1 0 0 0,1 0 0 0 0,-2 1-1 0 0,-20-6 1 0 0,-26-8 8 0 0,-125-26 0 0 0,178 46-37 0 0,-182-31 49 0 0,160 29-202 0 0,-1 2 0 0 0,1 2 0 0 0,0 1 0 0 0,-34 5 0 0 0,61-6-33 0 0,1 1 0 0 0,0 0 0 0 0,0 0-1 0 0,0 0 1 0 0,0 1 0 0 0,0-1 0 0 0,0 1 0 0 0,1 0 0 0 0,-5 2 0 0 0,-4 13-2819 0 0,11-16 2340 0 0,1 1 1 0 0,-1 0 0 0 0,1 0-1 0 0,0 0 1 0 0,0-1 0 0 0,-1 1 0 0 0,1 0-1 0 0,0 0 1 0 0,1 0 0 0 0,-1 3 0 0 0,3 6-2300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1:50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451 60 252 0 0,'-16'-3'935'0'0,"0"0"-1"0"0,0 1 1 0 0,0 1-1 0 0,0 1 1 0 0,0 0-1 0 0,0 1 1 0 0,0 1 0 0 0,0 0-1 0 0,0 1 1 0 0,0 1-1 0 0,-28 11 1 0 0,25-7-359 0 0,1 0 0 0 0,1 1 1 0 0,-1 1-1 0 0,1 1 0 0 0,1 0 1 0 0,0 2-1 0 0,1-1 1 0 0,0 2-1 0 0,-16 18 0 0 0,26-24-399 0 0,-1 0 0 0 0,1 0 0 0 0,0 0 0 0 0,0 1-1 0 0,1-1 1 0 0,1 1 0 0 0,-1 0 0 0 0,1 1 0 0 0,1-1-1 0 0,0 0 1 0 0,0 1 0 0 0,1-1 0 0 0,0 1 0 0 0,0 0-1 0 0,1-1 1 0 0,1 1 0 0 0,-1 0 0 0 0,2-1 0 0 0,-1 1 0 0 0,1-1-1 0 0,4 12 1 0 0,2 1 16 0 0,0 0-1 0 0,2 0 1 0 0,0-1-1 0 0,1 0 1 0 0,1-1 0 0 0,1 0-1 0 0,26 29 1 0 0,-25-35-61 0 0,0 1 1 0 0,1-2-1 0 0,0 0 1 0 0,2-1-1 0 0,-1-1 0 0 0,1 0 1 0 0,1-1-1 0 0,33 14 1 0 0,-19-12 77 0 0,1-2-1 0 0,0-1 1 0 0,0-1 0 0 0,49 4 0 0 0,-32-10-65 0 0,0-3 0 0 0,0-2-1 0 0,0-2 1 0 0,50-11 0 0 0,-78 12-28 0 0,0-1-1 0 0,0 0 0 0 0,0-2 1 0 0,-1-1-1 0 0,0 0 1 0 0,21-12-1 0 0,-31 13 8 0 0,0 0 0 0 0,0-1 0 0 0,-1 0 0 0 0,0-1 0 0 0,-1 0-1 0 0,1 0 1 0 0,-2-1 0 0 0,1 0 0 0 0,-2-1 0 0 0,1 0 0 0 0,10-20 0 0 0,-12 18-33 0 0,0 1 0 0 0,-1-1-1 0 0,0-1 1 0 0,-1 1 0 0 0,0-1 0 0 0,-1 1 0 0 0,0-1 0 0 0,-2 0-1 0 0,1 0 1 0 0,-2 0 0 0 0,0 0 0 0 0,-1 0 0 0 0,0 0-1 0 0,-1 0 1 0 0,0 0 0 0 0,-1 0 0 0 0,-1 0 0 0 0,0 1 0 0 0,-1 0-1 0 0,0 0 1 0 0,-15-24 0 0 0,10 19-73 0 0,-2 1 1 0 0,0 1-1 0 0,0 0 0 0 0,-2 1 0 0 0,0 0 1 0 0,-1 1-1 0 0,0 0 0 0 0,-1 2 0 0 0,0-1 1 0 0,-1 2-1 0 0,0 1 0 0 0,-1 0 0 0 0,0 1 1 0 0,-1 1-1 0 0,-38-12 0 0 0,21 10 44 0 0,-1 0-1 0 0,0 3 1 0 0,-51-4-1 0 0,71 10-379 0 0,0 1 1 0 0,0 1-1 0 0,-32 6 0 0 0,38-5-382 0 0,0 1 0 0 0,0 1-1 0 0,0 0 1 0 0,0 1 0 0 0,0 0 0 0 0,-14 9 0 0 0,-10 7-6371 0 0,18-14 4119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2:10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186 100 48 0 0,'0'-3'679'0'0,"0"-1"-1"0"0,-1 1 1 0 0,1 0-1 0 0,-1-1 1 0 0,0 1-1 0 0,0 0 1 0 0,0 0-1 0 0,0 0 1 0 0,0 0-1 0 0,-1 0 1 0 0,-3-5-1 0 0,2 3-223 0 0,0 1-1 0 0,-1 0 1 0 0,1 1-1 0 0,-1-1 1 0 0,0 1-1 0 0,0-1 1 0 0,-6-2 0 0 0,5 2-202 0 0,-1 1 0 0 0,0 0 0 0 0,0 1 0 0 0,0-1 0 0 0,0 1 0 0 0,0 0 0 0 0,-1 1 0 0 0,1-1 0 0 0,0 1 0 0 0,-1 1 0 0 0,1-1 0 0 0,-14 1 0 0 0,18 1-179 0 0,0-1-1 0 0,0 0 1 0 0,0 0-1 0 0,0 1 1 0 0,1-1-1 0 0,-1 1 1 0 0,0 0 0 0 0,0-1-1 0 0,0 1 1 0 0,0 0-1 0 0,1 0 1 0 0,-1 0-1 0 0,1 1 1 0 0,-1-1 0 0 0,0 0-1 0 0,1 0 1 0 0,0 1-1 0 0,-1-1 1 0 0,1 1-1 0 0,0-1 1 0 0,0 1 0 0 0,0 0-1 0 0,0-1 1 0 0,0 1-1 0 0,0 0 1 0 0,0 0-1 0 0,1 0 1 0 0,-1 0 0 0 0,1 0-1 0 0,-1-1 1 0 0,1 1-1 0 0,0 0 1 0 0,0 0-1 0 0,-1 0 1 0 0,2 0-1 0 0,-1 4 1 0 0,0-3 4 0 0,1 0 1 0 0,0-1-1 0 0,-1 1 1 0 0,1 0-1 0 0,0-1 0 0 0,0 1 1 0 0,0-1-1 0 0,1 1 1 0 0,-1-1-1 0 0,0 1 0 0 0,1-1 1 0 0,0 0-1 0 0,0 0 0 0 0,-1 0 1 0 0,1 0-1 0 0,0 0 1 0 0,1 0-1 0 0,-1 0 0 0 0,0-1 1 0 0,0 1-1 0 0,1-1 1 0 0,-1 0-1 0 0,1 0 0 0 0,-1 0 1 0 0,1 0-1 0 0,4 1 1 0 0,-4-1-40 0 0,1-1 0 0 0,-1 0 1 0 0,1 0-1 0 0,0 0 0 0 0,-1 0 1 0 0,1-1-1 0 0,-1 1 1 0 0,1-1-1 0 0,-1 0 0 0 0,1 0 1 0 0,-1 0-1 0 0,1-1 1 0 0,-1 1-1 0 0,0-1 0 0 0,0 1 1 0 0,0-1-1 0 0,0 0 0 0 0,0-1 1 0 0,0 1-1 0 0,0 0 1 0 0,-1-1-1 0 0,1 0 0 0 0,-1 1 1 0 0,0-1-1 0 0,1 0 1 0 0,2-6-1 0 0,-5 7-22 0 0,0 1-1 0 0,0 0 1 0 0,1-1 0 0 0,-1 1-1 0 0,-1 0 1 0 0,1-1 0 0 0,0 1-1 0 0,0-1 1 0 0,0 1-1 0 0,-1 0 1 0 0,1 0 0 0 0,-1-1-1 0 0,1 1 1 0 0,-1 0 0 0 0,1 0-1 0 0,-1-1 1 0 0,0 1 0 0 0,1 0-1 0 0,-1 0 1 0 0,-2-2 0 0 0,1 0 8 0 0,0 1 0 0 0,0 0 0 0 0,-1-1 0 0 0,1 1 0 0 0,-1 0 1 0 0,1 0-1 0 0,-1 0 0 0 0,-3-1 0 0 0,4 2-15 0 0,0 1 0 0 0,0-1 0 0 0,-1 1 0 0 0,1-1 0 0 0,0 1-1 0 0,0 0 1 0 0,-1 0 0 0 0,1 0 0 0 0,0 0 0 0 0,0 0 0 0 0,-1 1 0 0 0,1-1 0 0 0,0 1 0 0 0,0-1 0 0 0,0 1 0 0 0,0 0 0 0 0,0 0 0 0 0,0 0-1 0 0,0 0 1 0 0,0 0 0 0 0,-3 2 0 0 0,1 1 93 0 0,-1-1 0 0 0,1 1 0 0 0,0 0 0 0 0,0 0 0 0 0,-5 7 0 0 0,8-11-89 0 0,1 1 0 0 0,0-1 0 0 0,0 0 1 0 0,0 1-1 0 0,0-1 0 0 0,0 0 0 0 0,0 1 0 0 0,-1-1 0 0 0,1 1 0 0 0,0-1 1 0 0,0 1-1 0 0,0-1 0 0 0,0 0 0 0 0,0 1 0 0 0,0-1 0 0 0,1 1 0 0 0,-1-1 1 0 0,0 0-1 0 0,0 1 0 0 0,0-1 0 0 0,0 0 0 0 0,0 1 0 0 0,1-1 0 0 0,-1 1 1 0 0,0-1-1 0 0,0 0 0 0 0,0 1 0 0 0,1-1 0 0 0,-1 0 0 0 0,0 0 0 0 0,1 1 1 0 0,-1-1-1 0 0,0 0 0 0 0,1 0 0 0 0,-1 1 0 0 0,0-1 0 0 0,1 0 0 0 0,-1 0 1 0 0,0 0-1 0 0,1 0 0 0 0,-1 1 0 0 0,1-1 0 0 0,-1 0 0 0 0,1 0 0 0 0,20 3 403 0 0,-20-3-443 0 0,0-1 1 0 0,0 1-1 0 0,0 0 1 0 0,0 0-1 0 0,0-1 0 0 0,0 1 1 0 0,0-1-1 0 0,0 1 1 0 0,0-1-1 0 0,0 1 1 0 0,0-1-1 0 0,0 1 0 0 0,-1-1 1 0 0,1 0-1 0 0,0 1 1 0 0,0-1-1 0 0,-1 0 1 0 0,1 0-1 0 0,-1 0 1 0 0,1 0-1 0 0,0 1 0 0 0,-1-1 1 0 0,0 0-1 0 0,1 0 1 0 0,-1 0-1 0 0,1 0 1 0 0,-1 0-1 0 0,0 0 0 0 0,0 0 1 0 0,0 0-1 0 0,0 0 1 0 0,0 0-1 0 0,0 0 1 0 0,0 0-1 0 0,0 0 1 0 0,0-1-1 0 0,0 0 0 0 0,-1 0-817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0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23 404 0 0,'0'-2'1261'0'0,"2"-5"3821"0"0,-2 7-4883 0 0,0 0 0 0 0,0-1 0 0 0,0 1 0 0 0,0-1 0 0 0,0 1 0 0 0,0-1 0 0 0,0 1 1 0 0,0-1-1 0 0,0 1 0 0 0,0-1 0 0 0,0 1 0 0 0,0-1 0 0 0,0 1 0 0 0,0-1 0 0 0,0 1 1 0 0,-1 0-1 0 0,1-1 0 0 0,0 1 0 0 0,0-1 0 0 0,-1 1 0 0 0,1-1 0 0 0,0 1 0 0 0,-1 0 0 0 0,1-1 1 0 0,0 1-1 0 0,-1 0 0 0 0,1-1 0 0 0,0 1 0 0 0,-1 0 0 0 0,1 0 0 0 0,-1-1 0 0 0,1 1 1 0 0,0 0-1 0 0,-1 0 0 0 0,0-1 0 0 0,-22 3 3369 0 0,-20 15-613 0 0,39-15-2767 0 0,1 0 0 0 0,-1 0 0 0 0,1 0 1 0 0,0 0-1 0 0,-1 1 0 0 0,1 0 0 0 0,0-1 1 0 0,1 1-1 0 0,-1 0 0 0 0,0 1 0 0 0,1-1 0 0 0,0 0 1 0 0,-1 1-1 0 0,2-1 0 0 0,-1 1 0 0 0,0 0 0 0 0,1 0 1 0 0,-1-1-1 0 0,0 9 0 0 0,1-9-81 0 0,1 1-1 0 0,1 0 1 0 0,-1 0-1 0 0,0 0 1 0 0,1-1 0 0 0,0 1-1 0 0,0 0 1 0 0,0-1-1 0 0,0 1 1 0 0,1-1 0 0 0,-1 1-1 0 0,1-1 1 0 0,0 0-1 0 0,0 1 1 0 0,0-1-1 0 0,1 0 1 0 0,-1 0 0 0 0,1-1-1 0 0,-1 1 1 0 0,7 4-1 0 0,-4-3-81 0 0,0-1 0 0 0,0 1 0 0 0,1-1 0 0 0,0-1 0 0 0,0 1-1 0 0,-1-1 1 0 0,2 0 0 0 0,-1 0 0 0 0,0-1 0 0 0,0 1 0 0 0,0-1-1 0 0,1-1 1 0 0,-1 1 0 0 0,0-1 0 0 0,1 0 0 0 0,-1-1 0 0 0,0 1-1 0 0,1-1 1 0 0,-1-1 0 0 0,0 1 0 0 0,0-1 0 0 0,0 0 0 0 0,0 0-1 0 0,0-1 1 0 0,-1 0 0 0 0,1 0 0 0 0,-1 0 0 0 0,1-1 0 0 0,-1 1-1 0 0,0-1 1 0 0,5-6 0 0 0,-8 8-26 0 0,-1 0-1 0 0,0 0 1 0 0,1 1-1 0 0,-1-1 1 0 0,0 0-1 0 0,0 0 1 0 0,-1 0-1 0 0,1 0 1 0 0,0-1-1 0 0,-1 1 1 0 0,1 0 0 0 0,-1 0-1 0 0,1 0 1 0 0,-1 0-1 0 0,0-1 1 0 0,0 1-1 0 0,0 0 1 0 0,0 0-1 0 0,-1 0 1 0 0,1-1-1 0 0,0 1 1 0 0,-1 0-1 0 0,0 0 1 0 0,1 0-1 0 0,-1 0 1 0 0,0 0-1 0 0,0 0 1 0 0,0 0 0 0 0,-1 0-1 0 0,1 0 1 0 0,0 1-1 0 0,-1-1 1 0 0,1 0-1 0 0,-2-1 1 0 0,-1 0 12 0 0,1-1 0 0 0,-1 1 1 0 0,1 0-1 0 0,-1 1 1 0 0,0-1-1 0 0,0 1 0 0 0,0-1 1 0 0,0 1-1 0 0,-1 1 1 0 0,1-1-1 0 0,-1 0 0 0 0,1 1 1 0 0,-7-1-1 0 0,4 2 27 0 0,1 0-1 0 0,0 0 1 0 0,-1 1-1 0 0,1 0 1 0 0,0 0-1 0 0,-1 1 1 0 0,1-1 0 0 0,-8 4-1 0 0,11-3-4 0 0,0-1 1 0 0,0 0-1 0 0,1 1 0 0 0,-1 0 1 0 0,0-1-1 0 0,1 1 0 0 0,-1 0 1 0 0,1 0-1 0 0,-1 1 0 0 0,1-1 0 0 0,0 0 1 0 0,0 1-1 0 0,0 0 0 0 0,0-1 1 0 0,0 1-1 0 0,1 0 0 0 0,-3 5 1 0 0,3-5 5 0 0,1 0 0 0 0,-1 0 0 0 0,1 0 0 0 0,0 0 0 0 0,0 0 0 0 0,0 0 1 0 0,0 0-1 0 0,0 0 0 0 0,1 0 0 0 0,-1 0 0 0 0,1 0 0 0 0,0 0 0 0 0,0 0 0 0 0,0 0 1 0 0,0 0-1 0 0,0 0 0 0 0,1-1 0 0 0,-1 1 0 0 0,1-1 0 0 0,0 1 0 0 0,0-1 0 0 0,0 1 1 0 0,0-1-1 0 0,0 0 0 0 0,0 0 0 0 0,1 0 0 0 0,-1 0 0 0 0,1-1 0 0 0,-1 1 1 0 0,1 0-1 0 0,0-1 0 0 0,-1 0 0 0 0,1 0 0 0 0,0 0 0 0 0,3 1 0 0 0,-2 0-11 0 0,0-1 0 0 0,0 0 0 0 0,0 0 0 0 0,0 0 0 0 0,0 0 0 0 0,0 0 0 0 0,0-1 0 0 0,1 0 0 0 0,-1 0 0 0 0,0 0 0 0 0,0 0 0 0 0,0-1 0 0 0,0 0 0 0 0,1 0 0 0 0,-1 0 0 0 0,0 0 0 0 0,-1 0 0 0 0,1-1 0 0 0,0 0 0 0 0,0 0 0 0 0,0 0 0 0 0,-1 0 0 0 0,0 0 0 0 0,1-1 0 0 0,3-3 0 0 0,-6 5-25 0 0,-1 0-1 0 0,1 1 0 0 0,0-1 1 0 0,-1 0-1 0 0,1 1 0 0 0,-1-1 0 0 0,1 0 1 0 0,-1 0-1 0 0,1 1 0 0 0,-1-1 0 0 0,0 0 1 0 0,1 0-1 0 0,-1 0 0 0 0,0 0 1 0 0,0 0-1 0 0,0 1 0 0 0,1-1 0 0 0,-1 0 1 0 0,0 0-1 0 0,0 0 0 0 0,0 0 0 0 0,0 0 1 0 0,-1 0-1 0 0,1 0 0 0 0,0 1 0 0 0,0-1 1 0 0,0 0-1 0 0,-1 0 0 0 0,0-1 1 0 0,0 0-1 0 0,-1 1 0 0 0,1 0 0 0 0,-1 0 0 0 0,1-1 1 0 0,-1 1-1 0 0,1 0 0 0 0,-1 1 0 0 0,0-1 1 0 0,0 0-1 0 0,1 0 0 0 0,-1 1 0 0 0,0-1 1 0 0,-2 0-1 0 0,-9-1 17 0 0,1 0 1 0 0,-27 1 0 0 0,39 1-18 0 0,-5 0-16 0 0,0 0 0 0 0,1 0 0 0 0,-1 0 0 0 0,1 1 0 0 0,-1 0 0 0 0,1 0 0 0 0,0 0 0 0 0,-1 0 0 0 0,1 1 0 0 0,0 0 0 0 0,-6 3-1 0 0,9-5-216 0 0,-5 14-1163 0 0,6-9-2132 0 0,19 10-3747 0 0,-9-12 4189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2:11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29 164 0 0,'-32'-16'4982'0'0,"29"15"-4764"0"0,-1 0-1 0 0,1 1 0 0 0,-1 0 0 0 0,1-1 1 0 0,0 1-1 0 0,-1 1 0 0 0,1-1 1 0 0,-1 0-1 0 0,1 1 0 0 0,-1 0 0 0 0,1 0 1 0 0,0 0-1 0 0,-1 0 0 0 0,1 0 0 0 0,0 1 1 0 0,0-1-1 0 0,-5 4 0 0 0,6-4-115 0 0,1 0-1 0 0,-1 0 0 0 0,0 0 1 0 0,1 0-1 0 0,-1 0 1 0 0,1 1-1 0 0,-1-1 1 0 0,1 1-1 0 0,-1-1 1 0 0,1 1-1 0 0,0-1 1 0 0,0 1-1 0 0,0 0 1 0 0,0 0-1 0 0,0-1 0 0 0,0 1 1 0 0,0 0-1 0 0,1 0 1 0 0,-1 0-1 0 0,1 0 1 0 0,-1 0-1 0 0,1 0 1 0 0,0 0-1 0 0,0 0 1 0 0,0 0-1 0 0,0 0 0 0 0,0 0 1 0 0,0 0-1 0 0,1 0 1 0 0,-1 0-1 0 0,1 3 1 0 0,0-4-40 0 0,0 1 1 0 0,0 0-1 0 0,1-1 0 0 0,-1 0 1 0 0,0 1-1 0 0,1-1 0 0 0,-1 1 1 0 0,1-1-1 0 0,-1 0 0 0 0,1 0 1 0 0,0 0-1 0 0,-1 0 0 0 0,1 0 1 0 0,0 0-1 0 0,0-1 1 0 0,-1 1-1 0 0,1-1 0 0 0,0 1 1 0 0,0-1-1 0 0,0 1 0 0 0,0-1 1 0 0,3 0-1 0 0,43-2 660 0 0,-46 2-691 0 0,0 0 0 0 0,0-1 0 0 0,0 1 0 0 0,0-1 0 0 0,1 1 0 0 0,-1-1 0 0 0,0 0 0 0 0,0 1 0 0 0,0-1 0 0 0,0 0 0 0 0,0 0 0 0 0,-1-1 0 0 0,1 1 0 0 0,0 0 0 0 0,0-1 0 0 0,-1 1 0 0 0,1-1 0 0 0,-1 1 0 0 0,1-1 0 0 0,-1 0 0 0 0,0 0 0 0 0,0 1 0 0 0,0-1 0 0 0,2-3 0 0 0,-3 3-13 0 0,0 0 0 0 0,0 0 0 0 0,0-1 1 0 0,0 1-1 0 0,0 0 0 0 0,0 0 0 0 0,-1-1 0 0 0,1 1 0 0 0,-1 0 0 0 0,1 0 0 0 0,-1 0 0 0 0,0 0 0 0 0,0 0 0 0 0,0 0 1 0 0,0 0-1 0 0,0 0 0 0 0,-1 0 0 0 0,1 0 0 0 0,0 1 0 0 0,-1-1 0 0 0,0 0 0 0 0,1 1 0 0 0,-3-2 0 0 0,1 0 17 0 0,0 1-1 0 0,0-1 0 0 0,0 1 0 0 0,0 0 0 0 0,-1 0 0 0 0,1 0 0 0 0,-1 1 1 0 0,0-1-1 0 0,-5-1 0 0 0,8 3 22 0 0,-31 18 542 0 0,31-17-568 0 0,-1 0 1 0 0,1 1-1 0 0,-1-1 1 0 0,1 0-1 0 0,0 1 0 0 0,0-1 1 0 0,-1 1-1 0 0,1-1 1 0 0,0 1-1 0 0,0 0 1 0 0,1 0-1 0 0,-1-1 1 0 0,0 1-1 0 0,1 0 0 0 0,-1 0 1 0 0,1 0-1 0 0,-1-1 1 0 0,1 1-1 0 0,0 0 1 0 0,0 0-1 0 0,0 0 0 0 0,0 0 1 0 0,0 0-1 0 0,0 0 1 0 0,0 0-1 0 0,1 0 1 0 0,-1-1-1 0 0,1 1 1 0 0,-1 0-1 0 0,1 0 0 0 0,0 0 1 0 0,0-1-1 0 0,0 1 1 0 0,0 0-1 0 0,0-1 1 0 0,0 1-1 0 0,0-1 0 0 0,0 1 1 0 0,1-1-1 0 0,-1 0 1 0 0,0 1-1 0 0,4 1 1 0 0,-3-2-13 0 0,0-1 1 0 0,0 1 0 0 0,1 0-1 0 0,-1-1 1 0 0,0 0 0 0 0,1 1-1 0 0,-1-1 1 0 0,0 0 0 0 0,1 0-1 0 0,-1 0 1 0 0,0 0-1 0 0,1-1 1 0 0,-1 1 0 0 0,0-1-1 0 0,1 1 1 0 0,-1-1 0 0 0,0 0-1 0 0,0 0 1 0 0,0 0 0 0 0,1 0-1 0 0,-1 0 1 0 0,0-1 0 0 0,-1 1-1 0 0,1 0 1 0 0,0-1 0 0 0,0 0-1 0 0,-1 1 1 0 0,1-1 0 0 0,0 0-1 0 0,-1 0 1 0 0,0 0 0 0 0,1 0-1 0 0,-1 0 1 0 0,0 0-1 0 0,0 0 1 0 0,0 0 0 0 0,-1 0-1 0 0,1-1 1 0 0,0 1 0 0 0,-1 0-1 0 0,1-3 1 0 0,-1 3-35 0 0,-14-5-94 0 0,12 8 147 0 0,-1 0 0 0 0,0 0 1 0 0,0 1-1 0 0,0-1 0 0 0,1 1 0 0 0,-1 0 0 0 0,1 0 0 0 0,-1 0 1 0 0,1 0-1 0 0,0 0 0 0 0,-3 4 0 0 0,4-5 132 0 0,15 10-1823 0 0,-6-7-4325 0 0,-1-2 3987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1:43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43 420 0 0,'0'0'7423'0'0,"3"0"-6709"0"0,13 4 440 0 0,1-2 1 0 0,0 0-1 0 0,0-1 1 0 0,33-2-1 0 0,17 1 483 0 0,52 8 354 0 0,229 18 1265 0 0,-281-18-2930 0 0,1-3 0 0 0,0-3 0 0 0,78-9 0 0 0,-119 4-181 0 0,57-4 1131 0 0,-78 5 215 0 0,-20 0-1223 0 0,-30-1-329 0 0,-83 11-285 0 0,-151-12-1 0 0,244 3 318 0 0,-15 0-31 0 0,-434-1-244 0 0,425 5 634 0 0,57-3 134 0 0,6 0-329 0 0,487 2 1518 0 0,-478-3-1615 0 0,246-9 692 0 0,71-1 325 0 0,-306 11-971 0 0,-12 1-37 0 0,0-1 0 0 0,0 0 1 0 0,0-1-1 0 0,23-5 0 0 0,-24 3 13 0 0,-2 0 510 0 0,-22-4-368 0 0,1 4-184 0 0,1 0 0 0 0,-1 1 0 0 0,1 1 1 0 0,-1 0-1 0 0,-16 0 0 0 0,-7 0 1 0 0,-584-27-83 0 0,607 28-236 0 0,-104 4-763 0 0,77 2-2853 0 0,1 4-4451 0 0,32-9 5535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1:44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70 460 0 0,'0'0'1003'0'0,"11"-30"10557"0"0,-10 28-11295 0 0,-1 1 1 0 0,0 0-1 0 0,1 0 1 0 0,-1 0-1 0 0,0 0 1 0 0,0-1-1 0 0,0 1 1 0 0,1 0-1 0 0,-1 0 1 0 0,-1-1-1 0 0,1 1 1 0 0,0 0-1 0 0,0 0 1 0 0,0 0-1 0 0,-1-1 1 0 0,1 1-1 0 0,0 0 1 0 0,-1 0-1 0 0,1 0 1 0 0,-1 0-1 0 0,0 0 1 0 0,1 0-1 0 0,-1 0 1 0 0,0 0-1 0 0,0 0 1 0 0,1 0-1 0 0,-1 0 1 0 0,-2-1-1 0 0,1 1-77 0 0,0 0 1 0 0,0 0-1 0 0,-1 1 0 0 0,1-1 1 0 0,0 1-1 0 0,-1-1 0 0 0,1 1 0 0 0,-1 0 1 0 0,1 0-1 0 0,0 0 0 0 0,-1 0 1 0 0,1 0-1 0 0,-5 2 0 0 0,0-1-81 0 0,0 1 0 0 0,0 0 0 0 0,0 0 0 0 0,0 1 0 0 0,1 0-1 0 0,-1 0 1 0 0,1 1 0 0 0,-1-1 0 0 0,-8 9 0 0 0,12-10-81 0 0,1 0-1 0 0,0 0 1 0 0,0 1-1 0 0,0-1 1 0 0,0 1 0 0 0,0-1-1 0 0,0 1 1 0 0,1 0 0 0 0,-1 0-1 0 0,1-1 1 0 0,0 1-1 0 0,0 0 1 0 0,0 0 0 0 0,0 0-1 0 0,0 1 1 0 0,1-1 0 0 0,0 0-1 0 0,-1 0 1 0 0,1 0-1 0 0,0 0 1 0 0,0 1 0 0 0,1-1-1 0 0,-1 0 1 0 0,1 0 0 0 0,-1 0-1 0 0,1 0 1 0 0,0 0-1 0 0,0 0 1 0 0,1 0 0 0 0,-1 0-1 0 0,1 0 1 0 0,-1-1-1 0 0,1 1 1 0 0,0 0 0 0 0,4 4-1 0 0,-2-4 22 0 0,-1 1-1 0 0,2-1 1 0 0,-1 1-1 0 0,0-1 0 0 0,1 0 1 0 0,-1-1-1 0 0,1 1 1 0 0,0-1-1 0 0,0 0 1 0 0,0 0-1 0 0,0 0 1 0 0,0-1-1 0 0,0 0 0 0 0,0 0 1 0 0,1 0-1 0 0,-1-1 1 0 0,0 1-1 0 0,0-1 1 0 0,1-1-1 0 0,9 0 0 0 0,-13 0-9 0 0,-1 1 0 0 0,1-1 0 0 0,0 1 0 0 0,0-1 0 0 0,0 0 0 0 0,0 0-1 0 0,-1 0 1 0 0,1 0 0 0 0,0 0 0 0 0,-1 0 0 0 0,1 0 0 0 0,-1 0 0 0 0,1-1-1 0 0,-1 1 1 0 0,0-1 0 0 0,1 1 0 0 0,-1-1 0 0 0,0 1 0 0 0,0-1 0 0 0,0 0-1 0 0,0 1 1 0 0,0-1 0 0 0,-1 0 0 0 0,1 0 0 0 0,-1 0 0 0 0,1 0 0 0 0,-1 0-1 0 0,1 0 1 0 0,-1 1 0 0 0,0-1 0 0 0,0 0 0 0 0,0 0 0 0 0,0 0 0 0 0,0 0-1 0 0,-1 0 1 0 0,1 0 0 0 0,0 0 0 0 0,-1 0 0 0 0,0 0 0 0 0,1 0 0 0 0,-2-2-1 0 0,0 0-10 0 0,1 1 0 0 0,0-1 0 0 0,-1 1-1 0 0,0-1 1 0 0,0 1 0 0 0,0 0-1 0 0,0 0 1 0 0,0 0 0 0 0,0 0-1 0 0,-1 1 1 0 0,0-1 0 0 0,1 0 0 0 0,-1 1-1 0 0,0 0 1 0 0,0 0 0 0 0,0 0-1 0 0,-1 0 1 0 0,1 0 0 0 0,0 1 0 0 0,-1-1-1 0 0,-6-1 1 0 0,5 3-21 0 0,1 0 1 0 0,0 0-1 0 0,0 0 1 0 0,0 1-1 0 0,0 0 0 0 0,0-1 1 0 0,1 1-1 0 0,-1 1 1 0 0,0-1-1 0 0,0 1 0 0 0,1-1 1 0 0,-1 1-1 0 0,0 0 1 0 0,1 0-1 0 0,0 1 0 0 0,0-1 1 0 0,-1 1-1 0 0,2 0 1 0 0,-1 0-1 0 0,0-1 1 0 0,0 2-1 0 0,1-1 0 0 0,-3 4 1 0 0,4-4-4 0 0,-1-1-1 0 0,1 0 1 0 0,0 0 0 0 0,0 0 0 0 0,0 1 0 0 0,1-1 0 0 0,-1 0 0 0 0,1 1-1 0 0,-1-1 1 0 0,1 1 0 0 0,0-1 0 0 0,-1 1 0 0 0,1-1 0 0 0,1 1 0 0 0,-1-1-1 0 0,0 1 1 0 0,1-1 0 0 0,-1 0 0 0 0,1 1 0 0 0,0-1 0 0 0,-1 0-1 0 0,1 1 1 0 0,0-1 0 0 0,1 0 0 0 0,-1 0 0 0 0,0 0 0 0 0,1 0 0 0 0,-1 0-1 0 0,1 0 1 0 0,-1 0 0 0 0,1 0 0 0 0,0-1 0 0 0,0 1 0 0 0,0 0 0 0 0,0-1-1 0 0,0 0 1 0 0,0 0 0 0 0,3 2 0 0 0,2 0 30 0 0,-1 0 0 0 0,2-1 0 0 0,-1 0 0 0 0,0 0 0 0 0,0 0 0 0 0,1-1 0 0 0,-1 0 0 0 0,1-1 0 0 0,-1 0 0 0 0,0 0 0 0 0,1 0 1 0 0,13-3-1 0 0,-17 3-1 0 0,0-1 0 0 0,0 0 0 0 0,0 0 1 0 0,0 0-1 0 0,-1 0 0 0 0,1-1 0 0 0,0 1 1 0 0,0-1-1 0 0,-1 0 0 0 0,1 0 0 0 0,-1 0 1 0 0,0-1-1 0 0,1 1 0 0 0,-1-1 1 0 0,0 0-1 0 0,-1 0 0 0 0,1 0 0 0 0,0 0 1 0 0,-1 0-1 0 0,0-1 0 0 0,0 1 0 0 0,0-1 1 0 0,0 1-1 0 0,0-1 0 0 0,1-4 0 0 0,-3 7-20 0 0,0 0 0 0 0,0 0 0 0 0,0 0-1 0 0,0 0 1 0 0,0 0 0 0 0,0 0-1 0 0,0 0 1 0 0,0 0 0 0 0,0 0 0 0 0,0 0-1 0 0,-1 0 1 0 0,1 0 0 0 0,0 0 0 0 0,-1 0-1 0 0,1 0 1 0 0,-1 0 0 0 0,1 0-1 0 0,-1 0 1 0 0,1 0 0 0 0,-1 0 0 0 0,0 0-1 0 0,-1-1 1 0 0,-1 0 6 0 0,1 0 0 0 0,-1 0 0 0 0,0 0 0 0 0,0 1-1 0 0,0-1 1 0 0,0 1 0 0 0,-5-2 0 0 0,-2-1 20 0 0,-1 2 0 0 0,1 0-1 0 0,-20-2 1 0 0,26 3-158 0 0,0 1 0 0 0,1 0 0 0 0,-1 0-1 0 0,0 0 1 0 0,0 0 0 0 0,0 0 0 0 0,0 1 0 0 0,1 0 0 0 0,-1 0-1 0 0,0 0 1 0 0,-6 3 0 0 0,9-3-747 0 0,3 1 45 0 0,2 2-183 0 0,1-1-1 0 0,0 1 0 0 0,-1-1 1 0 0,1 0-1 0 0,1 0 1 0 0,-1-1-1 0 0,0 0 0 0 0,9 3 1 0 0,22 6-2115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1:45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54 129 324 0 0,'3'-2'948'0'0,"-1"-1"0"0"0,1 1 0 0 0,-1-1 0 0 0,1 0 0 0 0,-1 0 0 0 0,0 0 0 0 0,0 0 0 0 0,0-1 0 0 0,0 1 0 0 0,-1 0 0 0 0,1-1 0 0 0,-1 1 0 0 0,0-1 0 0 0,0 0 0 0 0,-1 1 0 0 0,2-5 0 0 0,-2 7 80 0 0,-22-21 4927 0 0,20 22-5859 0 0,-1 0 0 0 0,1-1 0 0 0,0 1-1 0 0,0 0 1 0 0,0 0 0 0 0,0 0-1 0 0,0 1 1 0 0,0-1 0 0 0,0 0-1 0 0,0 1 1 0 0,0-1 0 0 0,0 1-1 0 0,0 0 1 0 0,0 0 0 0 0,0-1-1 0 0,0 1 1 0 0,0 1 0 0 0,0-1-1 0 0,1 0 1 0 0,-1 0 0 0 0,0 1-1 0 0,1-1 1 0 0,-1 1 0 0 0,1-1 0 0 0,0 1-1 0 0,-1-1 1 0 0,1 1 0 0 0,0 0-1 0 0,0 0 1 0 0,0 0 0 0 0,0 0-1 0 0,0 0 1 0 0,0 2 0 0 0,0 0-26 0 0,0 0 1 0 0,0 0-1 0 0,0 0 1 0 0,1-1-1 0 0,-1 1 1 0 0,1 0-1 0 0,0 0 0 0 0,0 0 1 0 0,1 0-1 0 0,-1 0 1 0 0,1 0-1 0 0,0 0 1 0 0,0-1-1 0 0,0 1 1 0 0,0 0-1 0 0,1-1 1 0 0,2 6-1 0 0,0-5-17 0 0,-1 0 1 0 0,0 0-1 0 0,1-1 0 0 0,-1 1 0 0 0,1-1 0 0 0,0 0 0 0 0,0 0 0 0 0,0-1 1 0 0,1 1-1 0 0,-1-1 0 0 0,1 0 0 0 0,-1 0 0 0 0,1-1 0 0 0,0 1 1 0 0,0-1-1 0 0,-1 0 0 0 0,1 0 0 0 0,0 0 0 0 0,0-1 0 0 0,0 0 1 0 0,0 0-1 0 0,0 0 0 0 0,0-1 0 0 0,0 1 0 0 0,0-1 0 0 0,0 0 1 0 0,-1-1-1 0 0,8-2 0 0 0,-7 3-30 0 0,-1-1 0 0 0,1 1 0 0 0,-1-1 1 0 0,0 0-1 0 0,0 0 0 0 0,0-1 0 0 0,0 1 0 0 0,0-1 1 0 0,0 0-1 0 0,-1 0 0 0 0,1 0 0 0 0,-1-1 0 0 0,0 1 1 0 0,0-1-1 0 0,0 1 0 0 0,0-1 0 0 0,-1 0 0 0 0,1 0 1 0 0,-1 0-1 0 0,0-1 0 0 0,-1 1 0 0 0,1 0 0 0 0,-1-1 1 0 0,1 1-1 0 0,-2-1 0 0 0,1 0 0 0 0,0 1 0 0 0,-1-1 1 0 0,0 0-1 0 0,0-6 0 0 0,-1 7-18 0 0,1 1 1 0 0,-1-1-1 0 0,0 0 1 0 0,0 1-1 0 0,-1-1 0 0 0,1 1 1 0 0,-1-1-1 0 0,1 1 0 0 0,-1-1 1 0 0,0 1-1 0 0,-1 0 0 0 0,1 0 1 0 0,0 0-1 0 0,-1 0 1 0 0,0 1-1 0 0,1-1 0 0 0,-1 1 1 0 0,0-1-1 0 0,-1 1 0 0 0,-5-3 1 0 0,6 4-9 0 0,1 1 0 0 0,-1 0 1 0 0,1 0-1 0 0,-1 0 0 0 0,1 0 1 0 0,-1 0-1 0 0,1 1 0 0 0,0-1 0 0 0,-1 1 1 0 0,1 0-1 0 0,0-1 0 0 0,-1 1 1 0 0,1 0-1 0 0,0 0 0 0 0,0 1 0 0 0,0-1 1 0 0,-1 0-1 0 0,2 1 0 0 0,-1-1 1 0 0,0 1-1 0 0,0 0 0 0 0,0-1 1 0 0,-2 5-1 0 0,2-4 5 0 0,0 0 1 0 0,1 0-1 0 0,-1 0 0 0 0,1 0 1 0 0,-1 0-1 0 0,1 0 1 0 0,0 1-1 0 0,0-1 0 0 0,0 1 1 0 0,0-1-1 0 0,0 0 0 0 0,1 1 1 0 0,-1-1-1 0 0,1 1 1 0 0,0 0-1 0 0,-1-1 0 0 0,1 1 1 0 0,0-1-1 0 0,1 1 1 0 0,-1-1-1 0 0,0 1 0 0 0,2 3 1 0 0,-1-2 12 0 0,1-1 1 0 0,0 0-1 0 0,0 1 0 0 0,0-1 1 0 0,1 0-1 0 0,-1 0 0 0 0,1 0 1 0 0,0 0-1 0 0,-1-1 1 0 0,1 1-1 0 0,0-1 0 0 0,1 0 1 0 0,-1 0-1 0 0,0 0 1 0 0,1 0-1 0 0,-1 0 0 0 0,1-1 1 0 0,-1 1-1 0 0,1-1 0 0 0,0 0 1 0 0,0 0-1 0 0,-1-1 1 0 0,1 1-1 0 0,0-1 0 0 0,0 0 1 0 0,0 0-1 0 0,0 0 1 0 0,0 0-1 0 0,-1-1 0 0 0,1 1 1 0 0,0-1-1 0 0,6-2 0 0 0,-5 1 3 0 0,-1 1-1 0 0,0-1 0 0 0,1 0 0 0 0,-1 0 0 0 0,0 0 0 0 0,0 0 0 0 0,0-1 0 0 0,0 0 0 0 0,-1 0 0 0 0,1 0 0 0 0,-1 0 0 0 0,0 0 0 0 0,0-1 0 0 0,0 0 0 0 0,0 1 0 0 0,0-1 1 0 0,-1 0-1 0 0,0 0 0 0 0,0-1 0 0 0,0 1 0 0 0,0 0 0 0 0,-1-1 0 0 0,1 1 0 0 0,-1-1 0 0 0,0 1 0 0 0,-1-1 0 0 0,1-5 0 0 0,-1 8-2 0 0,0 1-1 0 0,0-1 0 0 0,0 0 1 0 0,0 1-1 0 0,0-1 0 0 0,-1 0 1 0 0,1 1-1 0 0,-1-1 1 0 0,1 1-1 0 0,-1-1 0 0 0,0 1 1 0 0,1-1-1 0 0,-1 1 1 0 0,0-1-1 0 0,0 1 0 0 0,0 0 1 0 0,0-1-1 0 0,0 1 0 0 0,0 0 1 0 0,-1 0-1 0 0,1 0 1 0 0,0 0-1 0 0,-1 0 0 0 0,1 0 1 0 0,0 0-1 0 0,-1 0 1 0 0,1 1-1 0 0,-1-1 0 0 0,0 0 1 0 0,1 1-1 0 0,-1-1 0 0 0,1 1 1 0 0,-1 0-1 0 0,-3-1 1 0 0,3 1-134 0 0,0 0 0 0 0,0 0 0 0 0,-1 0 1 0 0,1 0-1 0 0,0 1 0 0 0,0-1 1 0 0,0 1-1 0 0,0-1 0 0 0,0 1 1 0 0,0-1-1 0 0,0 1 0 0 0,0 0 0 0 0,0 0 1 0 0,0 0-1 0 0,0 0 0 0 0,0 1 1 0 0,0-1-1 0 0,1 0 0 0 0,-1 1 1 0 0,1-1-1 0 0,-1 1 0 0 0,1 0 0 0 0,0-1 1 0 0,-1 1-1 0 0,0 3 0 0 0,1 0-3278 0 0,2-3 1449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5:23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113 111 156 0 0,'4'-22'6749'0'0,"-5"19"-6171"0"0,-1 0 1 0 0,1-1-1 0 0,-1 1 1 0 0,0 0-1 0 0,0 0 1 0 0,0 0-1 0 0,0 0 1 0 0,-1 0-1 0 0,1 1 1 0 0,-5-5 0 0 0,6 7-365 0 0,-22-9 1214 0 0,20 9-1339 0 0,0 1 0 0 0,0-1-1 0 0,0 0 1 0 0,0 1 0 0 0,0 0-1 0 0,0-1 1 0 0,0 1-1 0 0,1 1 1 0 0,-1-1 0 0 0,0 0-1 0 0,0 1 1 0 0,1-1 0 0 0,-1 1-1 0 0,1 0 1 0 0,-4 2-1 0 0,6-3 3 0 0,-16 29 487 0 0,15-28-566 0 0,1 0 1 0 0,-1 0 0 0 0,1 0-1 0 0,0 0 1 0 0,0 1 0 0 0,0-1-1 0 0,0 0 1 0 0,0 0 0 0 0,0 0-1 0 0,0 0 1 0 0,1 0 0 0 0,-1 0 0 0 0,1 0-1 0 0,0 0 1 0 0,-1 0 0 0 0,1 0-1 0 0,0 0 1 0 0,0 0 0 0 0,0 0-1 0 0,1-1 1 0 0,-1 1 0 0 0,0 0-1 0 0,1-1 1 0 0,-1 1 0 0 0,1-1 0 0 0,-1 0-1 0 0,1 1 1 0 0,0-1 0 0 0,-1 0-1 0 0,1 0 1 0 0,3 2 0 0 0,-1-2 3 0 0,0 1 1 0 0,-1-1 0 0 0,1 0 0 0 0,0 0 0 0 0,0 0-1 0 0,0-1 1 0 0,0 0 0 0 0,0 1 0 0 0,0-1-1 0 0,0-1 1 0 0,0 1 0 0 0,0 0 0 0 0,-1-1 0 0 0,1 0-1 0 0,0 0 1 0 0,6-2 0 0 0,5-3 27 0 0,35-16 45 0 0,-48 20-60 0 0,1 1 0 0 0,0-1 0 0 0,-1 1 0 0 0,1-1 0 0 0,-1 0 1 0 0,1 0-1 0 0,-1 0 0 0 0,0 0 0 0 0,0 0 0 0 0,0-1 0 0 0,0 1 0 0 0,0-1 1 0 0,2-3-1 0 0,-3 2 29 0 0,0 1 0 0 0,0-1 0 0 0,-1 1 1 0 0,1-1-1 0 0,-1 0 0 0 0,0 1 0 0 0,0-1 0 0 0,0 0 1 0 0,0 1-1 0 0,-1-1 0 0 0,1 0 0 0 0,-1 1 0 0 0,0-1 1 0 0,0 1-1 0 0,0-1 0 0 0,-1 1 0 0 0,1 0 0 0 0,-1-1 1 0 0,0 1-1 0 0,0 0 0 0 0,0 0 0 0 0,-4-5 0 0 0,5 8-29 0 0,1-1-25 0 0,-1 1 0 0 0,1-1 0 0 0,-1 1 0 0 0,1-1-1 0 0,-1 1 1 0 0,1-1 0 0 0,-1 1 0 0 0,1-1 0 0 0,-1 1 0 0 0,1 0 0 0 0,-1-1 0 0 0,0 1-1 0 0,1 0 1 0 0,-1 0 0 0 0,0-1 0 0 0,1 1 0 0 0,-1 0 0 0 0,0 0 0 0 0,1 0 0 0 0,-1 0-1 0 0,0 0 1 0 0,1 0 0 0 0,-1 0 0 0 0,-1 0 0 0 0,-18 0 19 0 0,15 1-3 0 0,-1 0-1 0 0,1 0 1 0 0,0 1-1 0 0,-1 0 1 0 0,1 0-1 0 0,0 0 0 0 0,0 0 1 0 0,0 1-1 0 0,1 0 1 0 0,-1 0-1 0 0,1 0 1 0 0,-1 0-1 0 0,1 1 1 0 0,0 0-1 0 0,0-1 1 0 0,1 2-1 0 0,-1-1 1 0 0,1 0-1 0 0,0 1 1 0 0,0-1-1 0 0,0 1 1 0 0,1 0-1 0 0,-3 6 1 0 0,5-8-8 0 0,-1 0 0 0 0,0 0 0 0 0,1 0 0 0 0,-1 0 0 0 0,1 0 0 0 0,0 0 0 0 0,0 1 0 0 0,0-1 0 0 0,1 0 0 0 0,-1 0 0 0 0,1 0 0 0 0,0 0 0 0 0,0 0 0 0 0,0 0 0 0 0,0 0 0 0 0,0 0 0 0 0,1 0 0 0 0,2 4 0 0 0,-2-5 5 0 0,-1 0 1 0 0,1 0-1 0 0,0-1 1 0 0,1 1-1 0 0,-1 0 0 0 0,0-1 1 0 0,0 0-1 0 0,1 1 1 0 0,-1-1-1 0 0,1 0 1 0 0,-1 0-1 0 0,1 0 0 0 0,-1-1 1 0 0,1 1-1 0 0,-1-1 1 0 0,1 1-1 0 0,0-1 1 0 0,-1 0-1 0 0,1 0 1 0 0,0 0-1 0 0,-1 0 0 0 0,1 0 1 0 0,3-1-1 0 0,-1-1 51 0 0,1 1 0 0 0,0-1 0 0 0,-1 0 0 0 0,1 0 0 0 0,-1-1 0 0 0,0 1 0 0 0,0-1 1 0 0,0 0-1 0 0,0-1 0 0 0,0 1 0 0 0,-1-1 0 0 0,1 0 0 0 0,-1 0 0 0 0,0 0 0 0 0,-1-1 0 0 0,1 1 0 0 0,-1-1 0 0 0,1 0 0 0 0,-1 0 0 0 0,-1 0 0 0 0,1-1 0 0 0,2-8 0 0 0,-4 12 37 0 0,-10-22 340 0 0,5 21-422 0 0,-1 1 0 0 0,0-1 0 0 0,0 1 1 0 0,0 0-1 0 0,0 0 0 0 0,-1 1 0 0 0,1-1 0 0 0,0 1 0 0 0,-1 0 0 0 0,1 1 0 0 0,-7-1 0 0 0,10 1-22 0 0,-1 0-1 0 0,0 0 1 0 0,0 0-1 0 0,0 0 0 0 0,0 0 0 0 0,0 1 1 0 0,0-1-1 0 0,0 1 0 0 0,0 0 0 0 0,-3 1 0 0 0,3-1-12 0 0,-1 0-9 0 0,2 0 10 0 0,-1 1-1 0 0,0-1 1 0 0,0 0 0 0 0,0 1 0 0 0,1-1 0 0 0,-1 1-1 0 0,0 0 1 0 0,1 0 0 0 0,0 0 0 0 0,-1 0-1 0 0,1 0 1 0 0,0 1 0 0 0,0-1 0 0 0,0 1 0 0 0,1-1-1 0 0,-1 1 1 0 0,1 0 0 0 0,-1-1 0 0 0,1 1-1 0 0,0 0 1 0 0,0 0 0 0 0,0 0 0 0 0,0 0 0 0 0,0 0-1 0 0,1 0 1 0 0,0 0 0 0 0,-1 6 0 0 0,1-7 11 0 0,0-1 0 0 0,0 1 0 0 0,0 0 0 0 0,0 0 0 0 0,0 0 0 0 0,1-1 0 0 0,-1 1 0 0 0,1 0 0 0 0,-1 0 0 0 0,1-1 1 0 0,-1 1-1 0 0,1 0 0 0 0,0-1 0 0 0,0 1 0 0 0,0-1 0 0 0,0 1 0 0 0,0-1 0 0 0,1 2 0 0 0,-1-2 8 0 0,0 0 0 0 0,0-1 0 0 0,0 1 1 0 0,1-1-1 0 0,-1 1 0 0 0,0-1 0 0 0,0 0 0 0 0,0 1 0 0 0,1-1 0 0 0,-1 0 0 0 0,0 0 0 0 0,0 0 0 0 0,0 0 0 0 0,1 0 1 0 0,-1 0-1 0 0,0 0 0 0 0,0 0 0 0 0,1 0 0 0 0,0-1 0 0 0,4-1 18 0 0,0 0-1 0 0,-1 0 1 0 0,1-1-1 0 0,-1 0 1 0 0,0 0-1 0 0,0 0 1 0 0,6-5-1 0 0,-7 5 21 0 0,0 0 0 0 0,0-1 0 0 0,-1 1 0 0 0,1-1 0 0 0,-1 1 0 0 0,0-1 1 0 0,0 0-1 0 0,0 0 0 0 0,-1-1 0 0 0,1 1 0 0 0,-1 0 0 0 0,2-6 0 0 0,-4 9 25 0 0,0-1-54 0 0,0 0 1 0 0,-1 1 0 0 0,1-1 0 0 0,-1 1-1 0 0,0-1 1 0 0,1 1 0 0 0,-1-1 0 0 0,0 1-1 0 0,0 0 1 0 0,0-1 0 0 0,0 1 0 0 0,0 0-1 0 0,0 0 1 0 0,0-1 0 0 0,0 1 0 0 0,-1 0-1 0 0,1 0 1 0 0,-2-1 0 0 0,-51 7-13 0 0,51-4-16 0 0,0 1 0 0 0,0-1 0 0 0,0 0 0 0 0,0 1 1 0 0,0-1-1 0 0,0 1 0 0 0,1 0 0 0 0,-1 0 0 0 0,0 0 1 0 0,1 0-1 0 0,0 0 0 0 0,-1 1 0 0 0,1-1 1 0 0,0 1-1 0 0,0 0 0 0 0,1-1 0 0 0,-1 1 0 0 0,0 0 1 0 0,1 0-1 0 0,0 0 0 0 0,0 0 0 0 0,0 0 0 0 0,0 0 1 0 0,0 1-1 0 0,0-1 0 0 0,1 0 0 0 0,0 0 0 0 0,0 1 1 0 0,0-1-1 0 0,0 0 0 0 0,0 0 0 0 0,2 7 1 0 0,-2-9 10 0 0,0-1 1 0 0,0 1 0 0 0,0 0 0 0 0,0 0 0 0 0,0 0 0 0 0,1 0-1 0 0,-1 0 1 0 0,0-1 0 0 0,1 1 0 0 0,-1 0 0 0 0,1 0 0 0 0,-1-1-1 0 0,1 1 1 0 0,-1 0 0 0 0,1 0 0 0 0,0-1 0 0 0,-1 1 0 0 0,1-1 0 0 0,0 1-1 0 0,-1-1 1 0 0,1 1 0 0 0,0-1 0 0 0,0 1 0 0 0,-1-1 0 0 0,1 1-1 0 0,1-1 1 0 0,0 1 5 0 0,0-1-1 0 0,0 0 1 0 0,0 0-1 0 0,0 0 1 0 0,0 0-1 0 0,0-1 1 0 0,0 1-1 0 0,0 0 1 0 0,0-1-1 0 0,-1 0 1 0 0,4-1-1 0 0,3-1 15 0 0,-1-1 0 0 0,0 0 0 0 0,0 0 0 0 0,10-9 0 0 0,-9 6 32 0 0,-1 0 0 0 0,-1-1-1 0 0,1 1 1 0 0,9-16 0 0 0,-16 22-50 0 0,1 0 1 0 0,-1 1 0 0 0,0-1-1 0 0,1 1 1 0 0,-1-1-1 0 0,0 0 1 0 0,0 1-1 0 0,1-1 1 0 0,-1 1 0 0 0,0-1-1 0 0,0 0 1 0 0,0 1-1 0 0,0-1 1 0 0,0 0-1 0 0,0 1 1 0 0,0-1 0 0 0,0 0-1 0 0,0 1 1 0 0,0-1-1 0 0,0 0 1 0 0,-1 1-1 0 0,1-1 1 0 0,0 0 0 0 0,0 1-1 0 0,-1-1 1 0 0,1 1-1 0 0,0-1 1 0 0,-1 0-1 0 0,1 1 1 0 0,0-1 0 0 0,-1 1-1 0 0,1-1 1 0 0,-1 1-1 0 0,1-1 1 0 0,-1 1-1 0 0,1 0 1 0 0,-1-1-1 0 0,0 1 1 0 0,1 0 0 0 0,-1-1-1 0 0,1 1 1 0 0,-1 0-1 0 0,0 0 1 0 0,1-1-1 0 0,-2 1 1 0 0,-28-5-92 0 0,26 5 73 0 0,1 1 0 0 0,-1-1 0 0 0,0 1 1 0 0,0 0-1 0 0,1 0 0 0 0,-1 0 1 0 0,1 0-1 0 0,-1 1 0 0 0,1 0 0 0 0,-1-1 1 0 0,1 1-1 0 0,0 0 0 0 0,0 1 0 0 0,0-1 1 0 0,0 1-1 0 0,0-1 0 0 0,0 1 1 0 0,1 0-1 0 0,-1 0 0 0 0,1 0 0 0 0,0 0 1 0 0,0 0-1 0 0,0 1 0 0 0,0-1 1 0 0,-2 7-1 0 0,4-8 27 0 0,1 0-1 0 0,-1-2-7 0 0,0 1 0 0 0,0 0 1 0 0,1-1-1 0 0,-1 1 0 0 0,0 0 0 0 0,1-1 0 0 0,-1 1 0 0 0,0-1 1 0 0,1 1-1 0 0,-1-1 0 0 0,0 1 0 0 0,1-1 0 0 0,-1 1 0 0 0,1-1 0 0 0,-1 1 1 0 0,1-1-1 0 0,-1 1 0 0 0,1-1 0 0 0,-1 0 0 0 0,1 1 0 0 0,0-1 1 0 0,-1 0-1 0 0,1 0 0 0 0,-1 1 0 0 0,1-1 0 0 0,0 0 0 0 0,-1 0 0 0 0,1 0 1 0 0,0 0-1 0 0,-1 0 0 0 0,1 0 0 0 0,1 0 0 0 0,1-1 19 0 0,1-1 1 0 0,0 1-1 0 0,-1-1 0 0 0,1 0 1 0 0,-1 0-1 0 0,0 0 0 0 0,0 0 0 0 0,1-1 1 0 0,-1 1-1 0 0,-1-1 0 0 0,1 0 0 0 0,0 0 1 0 0,-1 0-1 0 0,1 0 0 0 0,-1 0 0 0 0,0-1 1 0 0,0 1-1 0 0,0-1 0 0 0,-1 1 0 0 0,1-1 1 0 0,-1 0-1 0 0,1-5 0 0 0,-1 7 6 0 0,-2 0-16 0 0,0 0 0 0 0,1 0 0 0 0,-1 0 0 0 0,0 0 0 0 0,0 0 0 0 0,0 0 0 0 0,-1 0 0 0 0,-1-3 0 0 0,0 5-29 0 0,0 1 0 0 0,0-1 0 0 0,0 1-1 0 0,1 0 1 0 0,-1 0 0 0 0,0 0 0 0 0,0 0 0 0 0,1 0-1 0 0,-1 0 1 0 0,1 1 0 0 0,-1-1 0 0 0,1 1 0 0 0,-1 0-1 0 0,1 0 1 0 0,0 0 0 0 0,0 0 0 0 0,0 0 0 0 0,0 0-1 0 0,0 1 1 0 0,1-1 0 0 0,-1 0 0 0 0,1 1 0 0 0,-1 0-1 0 0,-1 4 1 0 0,3-6-10 0 0,0-1 27 0 0,0 1 0 0 0,0 0 0 0 0,0-1 0 0 0,0 1 0 0 0,0-1 0 0 0,0 1-1 0 0,0-1 1 0 0,0 1 0 0 0,1-1 0 0 0,-1 1 0 0 0,0 0 0 0 0,0-1 0 0 0,0 1 0 0 0,1-1 0 0 0,-1 1 0 0 0,0-1 0 0 0,1 1 0 0 0,-1-1 0 0 0,0 0 0 0 0,1 1 0 0 0,-1-1-1 0 0,1 1 1 0 0,-1-1 0 0 0,0 0 0 0 0,1 1 0 0 0,-1-1 0 0 0,1 0 0 0 0,-1 1 0 0 0,1-1 0 0 0,-1 0 0 0 0,1 0 0 0 0,0 0 0 0 0,-1 1 0 0 0,1-1 0 0 0,-1 0 0 0 0,1 0 0 0 0,-1 0-1 0 0,1 0 1 0 0,0 0 0 0 0,-1 0 0 0 0,1 0 0 0 0,-1 0 0 0 0,1 0 0 0 0,-1-1 0 0 0,1 1 0 0 0,-1 0 0 0 0,1 0 0 0 0,0 0 0 0 0,-1 0 0 0 0,1-1 0 0 0,38-35 509 0 0,-39 34-453 0 0,2-11 243 0 0,-2 12-297 0 0,0 1-1 0 0,0-1 1 0 0,0 0 0 0 0,0 1 0 0 0,0-1 0 0 0,-1 1 0 0 0,1-1 0 0 0,0 0 0 0 0,0 1 0 0 0,-1-1 0 0 0,1 1-1 0 0,0-1 1 0 0,-1 1 0 0 0,1-1 0 0 0,-1 1 0 0 0,1-1 0 0 0,-1 1 0 0 0,1 0 0 0 0,0-1 0 0 0,-1 1 0 0 0,0 0-1 0 0,1-1 1 0 0,-1 1 0 0 0,1 0 0 0 0,-1 0 0 0 0,1-1 0 0 0,-1 1 0 0 0,0 0 0 0 0,1 0 0 0 0,-1 0 0 0 0,1 0-1 0 0,-1 0 1 0 0,0 0 0 0 0,1 0 0 0 0,-1 0 0 0 0,0 0 0 0 0,1 0 0 0 0,-1 0 0 0 0,0 0 0 0 0,-1 1-6 0 0,-32 18-222 0 0,31-15 200 0 0,2-4 17 0 0,0 1 1 0 0,0 0-1 0 0,0 0 1 0 0,1 0-1 0 0,-1 0 0 0 0,0 0 1 0 0,1-1-1 0 0,-1 1 1 0 0,1 0-1 0 0,-1 1 0 0 0,1-1 1 0 0,-1 0-1 0 0,1 0 1 0 0,0 0-1 0 0,-1 0 1 0 0,1 0-1 0 0,0 0 0 0 0,0 0 1 0 0,0 0-1 0 0,0 3 1 0 0,0-3 6 0 0,1-1 5 0 0,-1 0 0 0 0,0 0-1 0 0,0 1 1 0 0,0-1-1 0 0,1 0 1 0 0,-1 1 0 0 0,0-1-1 0 0,0 0 1 0 0,1 0 0 0 0,-1 0-1 0 0,0 1 1 0 0,0-1-1 0 0,1 0 1 0 0,-1 0 0 0 0,0 0-1 0 0,1 0 1 0 0,-1 1 0 0 0,0-1-1 0 0,1 0 1 0 0,-1 0-1 0 0,0 0 1 0 0,1 0 0 0 0,-1 0-1 0 0,0 0 1 0 0,1 0 0 0 0,-1 0-1 0 0,0 0 1 0 0,1 0 0 0 0,-1 0-1 0 0,0 0 1 0 0,1 0-1 0 0,-1-1 1 0 0,0 1 0 0 0,1 0-1 0 0,-1 0 1 0 0,3-1 13 0 0,0 0 1 0 0,-1 0-1 0 0,1 0 0 0 0,0 0 0 0 0,-1-1 1 0 0,0 1-1 0 0,1-1 0 0 0,-1 0 0 0 0,0 1 1 0 0,0-1-1 0 0,0 0 0 0 0,0 0 1 0 0,0-1-1 0 0,0 1 0 0 0,-1 0 0 0 0,1 0 1 0 0,-1-1-1 0 0,1 1 0 0 0,-1-1 1 0 0,0 0-1 0 0,0 1 0 0 0,0-1 0 0 0,-1 0 1 0 0,1 1-1 0 0,0-4 0 0 0,-1 4 32 0 0,-11-1-53 0 0,10 3 2 0 0,0 0 0 0 0,1-1-1 0 0,-1 1 1 0 0,0 0 0 0 0,1 0 0 0 0,-1-1 0 0 0,0 1-1 0 0,0 0 1 0 0,1 0 0 0 0,-1 0 0 0 0,0 0-1 0 0,0 0 1 0 0,0 0 0 0 0,1 0 0 0 0,-1 0 0 0 0,0 1-1 0 0,0-1 1 0 0,1 0 0 0 0,-1 0 0 0 0,0 1 0 0 0,1-1-1 0 0,-1 0 1 0 0,0 1 0 0 0,1-1 0 0 0,-1 0 0 0 0,0 1-1 0 0,1-1 1 0 0,-1 1 0 0 0,1-1 0 0 0,-1 1 0 0 0,0 1-1 0 0,0-2-3 0 0,-17 19-166 0 0,17-18 163 0 0,1-1 0 0 0,-1 1-1 0 0,1 0 1 0 0,-1 0 0 0 0,1 0 0 0 0,-1-1 0 0 0,1 1-1 0 0,0 0 1 0 0,-1 0 0 0 0,1 0 0 0 0,0 0-1 0 0,0 0 1 0 0,0 0 0 0 0,-1 0 0 0 0,1 0 0 0 0,0 0-1 0 0,0 0 1 0 0,0 0 0 0 0,1-1 0 0 0,-1 1 0 0 0,0 0-1 0 0,0 0 1 0 0,0 0 0 0 0,1 0 0 0 0,-1 0-1 0 0,0 0 1 0 0,1 0 0 0 0,-1-1 0 0 0,2 3 0 0 0,-2-3-33 0 0,1 1 1 0 0,-1 0-1 0 0,1-1 1 0 0,0 1-1 0 0,-1-1 1 0 0,1 1-1 0 0,0-1 1 0 0,-1 1-1 0 0,1-1 1 0 0,0 0-1 0 0,0 1 1 0 0,-1-1-1 0 0,1 0 1 0 0,0 1-1 0 0,0-1 1 0 0,0 0-1 0 0,0 0 1 0 0,-1 0-1 0 0,1 0 1 0 0,0 0-1 0 0,0 0 1 0 0,1 0-1 0 0,-11 2-5581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5:42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50 20 0 0,'-5'-1'10733'0'0,"133"20"-6063"0"0,74-5-2268 0 0,-116-9-1567 0 0,572-11 2178 0 0,-343-5-2470 0 0,212-18 624 0 0,-278 9-390 0 0,-152 6 764 0 0,-66 9-1141 0 0,-30 5-327 0 0,10-2 780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5: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0 314 344 0 0,'3'1'591'0'0,"9"2"-262"0"0,0-1 0 0 0,0 0 0 0 0,0 0 0 0 0,0-2 0 0 0,0 1 1 0 0,0-1-1 0 0,13-2 0 0 0,18 0 268 0 0,641-31 3368 0 0,-578 27-3458 0 0,803-62 2594 0 0,196-11-856 0 0,-524 48-1472 0 0,1406-58 1091 0 0,-1338 75-1167 0 0,-626 14-691 0 0,166 2-852 0 0,-175 1-234 0 0,-18 4-1546 0 0,-23 5-861 0 0,4-7 1896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5:53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0 444 224 0 0,'551'-32'7721'0'0,"-2"-35"-4972"0"0,-249 28-1296 0 0,590-54 1474 0 0,-547 60-2057 0 0,744-38 1529 0 0,-811 57-1780 0 0,-45 4-8 0 0,268-18 1005 0 0,-169-6 274 0 0,-327 33-1864 0 0,8 0 67 0 0,-1-1 1 0 0,1 0 0 0 0,-1 0-1 0 0,14-6 1 0 0,-23 8-292 0 0,-14-5-6818 0 0,7 4 4286 0 0,-11 0 394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5:59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65 216 0 0,'-4'-10'1339'0'0,"-1"-1"0"0"0,-1 1-1 0 0,1 0 1 0 0,-12-14 2907 0 0,16 26-4050 0 0,0 0-1 0 0,0 0 1 0 0,1-1 0 0 0,-1 1 0 0 0,0 0 0 0 0,1 0-1 0 0,0 0 1 0 0,-1 0 0 0 0,1 0 0 0 0,0 0-1 0 0,0 0 1 0 0,0 0 0 0 0,1 2 0 0 0,0 7 103 0 0,87 522 6766 0 0,-81-505-7081 0 0,0 3-256 0 0,14 35 0 0 0,-17-57-1088 0 0,0 0-1 0 0,0 0 0 0 0,1 0 0 0 0,9 12 0 0 0,-5-11-792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5:59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38 350 700 0 0,'-13'1'-429'0'0,"-11"2"8511"0"0,39-10-2292 0 0,77-20-2966 0 0,-25 9-1497 0 0,0-3 0 0 0,82-38 1 0 0,-143 56-1285 0 0,-1 0 1 0 0,0 0 0 0 0,1-1-1 0 0,-1 1 1 0 0,0-1 0 0 0,-1 0 0 0 0,1-1-1 0 0,-1 1 1 0 0,0-1 0 0 0,0 0-1 0 0,0 0 1 0 0,0 0 0 0 0,-1 0-1 0 0,0-1 1 0 0,0 1 0 0 0,-1-1 0 0 0,3-7-1 0 0,-3 3 11 0 0,0 0 0 0 0,0 0 0 0 0,-1 0 0 0 0,0-1-1 0 0,-1 1 1 0 0,0 0 0 0 0,-1 0 0 0 0,0 0 0 0 0,-5-19-1 0 0,7 29-30 0 0,-1-1-1 0 0,0 1 0 0 0,0-1 0 0 0,0 1 0 0 0,0-1 1 0 0,0 1-1 0 0,0-1 0 0 0,-1 1 0 0 0,1-1 1 0 0,0 0-1 0 0,0 1 0 0 0,0-1 0 0 0,0 1 0 0 0,-1-1 1 0 0,1 1-1 0 0,0 0 0 0 0,0-1 0 0 0,-1 1 1 0 0,1-1-1 0 0,0 1 0 0 0,-1-1 0 0 0,1 1 0 0 0,-1 0 1 0 0,1-1-1 0 0,0 1 0 0 0,-1 0 0 0 0,1-1 1 0 0,-1 1-1 0 0,1 0 0 0 0,-2-1 0 0 0,-6 15 576 0 0,-2 26 104 0 0,1 11-23 0 0,0-12-86 0 0,2 0 0 0 0,2 0 0 0 0,2 1 1 0 0,3 78-1 0 0,1-107-668 0 0,0-3 91 0 0,0 1 0 0 0,0-1-1 0 0,0 0 1 0 0,1 0-1 0 0,5 12 1 0 0,-6-18-293 0 0,0 0 0 0 0,0 0 0 0 0,0 0 0 0 0,1 0 0 0 0,-1 0 0 0 0,1 0 0 0 0,-1-1 0 0 0,1 1 0 0 0,0-1 0 0 0,2 3 0 0 0,-2-3-374 0 0,0 0 0 0 0,1 0 0 0 0,-1 0 0 0 0,0 0 0 0 0,1 0 0 0 0,-1 0 0 0 0,0-1 1 0 0,1 1-1 0 0,-1-1 0 0 0,1 0 0 0 0,3 0 0 0 0,10-1-2276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4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16 244 0 0,'15'-16'11593'0'0,"-12"18"-11197"0"0,-1 0-1 0 0,1 0 1 0 0,-1 1 0 0 0,1-1-1 0 0,-1 1 1 0 0,0-1 0 0 0,0 1 0 0 0,0 0-1 0 0,0-1 1 0 0,0 1 0 0 0,0 0-1 0 0,-1 0 1 0 0,2 4 0 0 0,16 50 1808 0 0,-13-35-1458 0 0,22 71 710 0 0,-5 0 1 0 0,-3 2 0 0 0,11 165 0 0 0,-17-91-332 0 0,-9-138-112 0 0,-4-25-4545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0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79 612 0 0,'-13'-2'169'0'0,"-7"-2"16173"0"0,25 2-12282 0 0,8 1-4218 0 0,26-2 1923 0 0,72 5 0 0 0,-43 1-1050 0 0,183 0 1591 0 0,425-49-1 0 0,-624 39-2018 0 0,74-13-66 0 0,-125 19-359 0 0,10 0-1550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6:00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1 808 0 0,'-21'13'9696'0'0,"20"-3"-8250"0"0,0 1 0 0 0,0-1 0 0 0,1 0 0 0 0,0 0 0 0 0,2 14 0 0 0,1-1-431 0 0,2-1-1 0 0,0-1 1 0 0,10 28 0 0 0,8-3-828 0 0,-7-26-2500 0 0,5-8-3743 0 0,-11-9 3472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6:00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289 170 332 0 0,'-126'-52'4536'0'0,"26"11"1022"0"0,94 39-5009 0 0,-30-17 2672 0 0,34 18-2986 0 0,1 0 0 0 0,0 0-1 0 0,-1 0 1 0 0,1 0 0 0 0,0 0 0 0 0,0 0-1 0 0,-1 0 1 0 0,1 0 0 0 0,0 0 0 0 0,0-1 0 0 0,1 1-1 0 0,-1 0 1 0 0,0-1 0 0 0,0 1 0 0 0,0-1 0 0 0,1 1-1 0 0,-1-1 1 0 0,1 1 0 0 0,0-1 0 0 0,-1-1-1 0 0,1 2-141 0 0,1-1 0 0 0,-1 1 0 0 0,1 0 0 0 0,-1 0 0 0 0,1 0 0 0 0,0 0 0 0 0,-1 0 0 0 0,1 0 0 0 0,0 0 0 0 0,0 0 0 0 0,0 1-1 0 0,0-1 1 0 0,0 0 0 0 0,0 0 0 0 0,0 1 0 0 0,0-1 0 0 0,0 0 0 0 0,0 1 0 0 0,0-1 0 0 0,0 1 0 0 0,0-1 0 0 0,0 1 0 0 0,1 0-1 0 0,0-1 1 0 0,28-5-315 0 0,-16 5-1013 0 0,0 1 1 0 0,0 0-1 0 0,0 2 1 0 0,0-1-1 0 0,24 7 1 0 0,-36-7 1115 0 0,39 8-2229 0 0</inkml:trace>
  <inkml:trace contextRef="#ctx0" brushRef="#br0" timeOffset="1">726 106 704 0 0,'7'72'8468'0'0,"18"38"-3272"0"0,-7-41-3118 0 0,34 183 3461 0 0,-50-243-5852 0 0,1-2-1197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6:01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50 195 284 0 0,'-1'-1'104'0'0,"-4"-3"548"0"0,-1 0 1 0 0,0 0-1 0 0,1 0 1 0 0,0-1-1 0 0,0 0 1 0 0,-7-10-1 0 0,11 14-478 0 0,1-1-1 0 0,-1 1 0 0 0,0-1 0 0 0,1 1 0 0 0,-1-1 0 0 0,1 1 0 0 0,0-1 0 0 0,0 1 0 0 0,-1-1 0 0 0,1 0 0 0 0,0 1 1 0 0,0-1-1 0 0,0 1 0 0 0,1-1 0 0 0,-1 1 0 0 0,0-1 0 0 0,1 0 0 0 0,-1 1 0 0 0,1-1 0 0 0,-1 1 0 0 0,1 0 0 0 0,0-1 0 0 0,-1 1 1 0 0,1-1-1 0 0,0 1 0 0 0,0 0 0 0 0,0 0 0 0 0,0-1 0 0 0,0 1 0 0 0,0 0 0 0 0,0 0 0 0 0,1 0 0 0 0,-1 0 0 0 0,0 0 1 0 0,1 1-1 0 0,1-2 0 0 0,17-12 468 0 0,1 2 0 0 0,0 0 0 0 0,1 1 0 0 0,0 1 0 0 0,1 1 0 0 0,0 2 1 0 0,0 0-1 0 0,1 1 0 0 0,0 1 0 0 0,0 1 0 0 0,45-1 0 0 0,-63 6-466 0 0,1-1-1 0 0,-1 1 1 0 0,0 0 0 0 0,0 0 0 0 0,0 0-1 0 0,1 1 1 0 0,-1 0 0 0 0,-1 0-1 0 0,1 1 1 0 0,0 0 0 0 0,7 4 0 0 0,-11-5-107 0 0,0-1 1 0 0,0 1 0 0 0,0 0 0 0 0,0 0 0 0 0,0 0 0 0 0,-1 0 0 0 0,1 0 0 0 0,0 1-1 0 0,-1-1 1 0 0,0 0 0 0 0,1 1 0 0 0,-1-1 0 0 0,0 1 0 0 0,0 0 0 0 0,-1-1 0 0 0,1 1-1 0 0,0 0 1 0 0,-1-1 0 0 0,0 1 0 0 0,1 0 0 0 0,-1 0 0 0 0,0-1 0 0 0,-1 1 0 0 0,1 0-1 0 0,0 0 1 0 0,-1-1 0 0 0,-1 6 0 0 0,-2 5 55 0 0,-1-1-1 0 0,-1 0 1 0 0,0 0-1 0 0,0 0 1 0 0,-1-1 0 0 0,0 0-1 0 0,-1-1 1 0 0,-1 1-1 0 0,1-1 1 0 0,-2-1-1 0 0,-16 14 1 0 0,13-12-218 0 0,-1-1 1 0 0,0 0-1 0 0,-1-1 1 0 0,0-1-1 0 0,0 0 1 0 0,-1-1-1 0 0,1-1 0 0 0,-28 7 1 0 0,13-11-2813 0 0,29-2 2019 0 0,22-11-8498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6:01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85 12 0 0,'0'0'425'0'0,"-1"-1"1"0"0,1 0-1 0 0,-1 0 1 0 0,1 1-1 0 0,-1-1 1 0 0,0 0-1 0 0,1 1 1 0 0,-1-1-1 0 0,0 0 1 0 0,0 1-1 0 0,1-1 1 0 0,-1 1-1 0 0,0 0 0 0 0,0-1 1 0 0,0 1-1 0 0,1-1 1 0 0,-1 1-1 0 0,0 0 1 0 0,0 0-1 0 0,0 0 1 0 0,0-1-1 0 0,0 1 1 0 0,0 0-1 0 0,-1 0 0 0 0,0 1-3 0 0,0-1 0 0 0,-1 1 0 0 0,1-1-1 0 0,0 1 1 0 0,0 0 0 0 0,0 0 0 0 0,-1 0-1 0 0,1 0 1 0 0,-3 2 0 0 0,-5 5 511 0 0,0 0 1 0 0,-16 17 0 0 0,20-19 207 0 0,3-3-928 0 0,-11 11 852 0 0,1 0 0 0 0,-12 17 0 0 0,22-27-677 0 0,0 1-1 0 0,0 0 1 0 0,1 0 0 0 0,-1 0-1 0 0,1 0 1 0 0,0 0 0 0 0,0 1 0 0 0,1-1-1 0 0,-1 0 1 0 0,1 1 0 0 0,0 10-1 0 0,1-13-258 0 0,1 0-1 0 0,-1 0 0 0 0,1-1 1 0 0,0 1-1 0 0,0 0 0 0 0,0-1 0 0 0,0 1 1 0 0,0-1-1 0 0,1 1 0 0 0,-1-1 0 0 0,1 0 1 0 0,-1 0-1 0 0,1 0 0 0 0,0 0 0 0 0,0 0 1 0 0,0 0-1 0 0,0 0 0 0 0,0 0 1 0 0,1-1-1 0 0,-1 1 0 0 0,1-1 0 0 0,-1 1 1 0 0,5 0-1 0 0,2 3 299 0 0,1-2-1 0 0,-1 1 1 0 0,1-1 0 0 0,19 3 0 0 0,-21-5-365 0 0,-1 0-1 0 0,1-1 1 0 0,-1 0 0 0 0,1 0-1 0 0,-1 0 1 0 0,0-1 0 0 0,1 0-1 0 0,-1-1 1 0 0,0 1 0 0 0,1-1-1 0 0,7-4 1 0 0,-12 4-64 0 0,0 1 0 0 0,0-1-1 0 0,1 0 1 0 0,-1-1 0 0 0,-1 1 0 0 0,1 0-1 0 0,0-1 1 0 0,0 0 0 0 0,-1 1 0 0 0,0-1-1 0 0,1 0 1 0 0,-1-1 0 0 0,0 1 0 0 0,0 0-1 0 0,-1 0 1 0 0,1-1 0 0 0,-1 1 0 0 0,0-1-1 0 0,0 1 1 0 0,0-1 0 0 0,0 0 0 0 0,0 0-1 0 0,-1-5 1 0 0,1 0 10 0 0,-1-1 0 0 0,0 1 0 0 0,-1 0 1 0 0,0-1-1 0 0,0 1 0 0 0,-1 0 0 0 0,-1 0 0 0 0,1 0 0 0 0,-1 0 0 0 0,-1 1 1 0 0,0-1-1 0 0,0 1 0 0 0,0-1 0 0 0,-1 2 0 0 0,0-1 0 0 0,-1 0 0 0 0,0 1 1 0 0,0 0-1 0 0,0 0 0 0 0,-9-6 0 0 0,5 5-159 0 0,-1 1-1 0 0,0-1 0 0 0,0 2 1 0 0,-1 0-1 0 0,1 0 1 0 0,-1 1-1 0 0,-1 0 1 0 0,1 1-1 0 0,-1 0 0 0 0,1 1 1 0 0,-1 1-1 0 0,0 0 1 0 0,-26 0-1 0 0,26 3-1689 0 0,-6 5-6053 0 0,18-6 7402 0 0,-5 2-3035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6:01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42 182 332 0 0,'-1'-15'1263'0'0,"-2"1"-1"0"0,1-1 1 0 0,-2 1 0 0 0,-8-22-1 0 0,6 19 2259 0 0,1 0-1 0 0,-3-21 0 0 0,8 37-2480 0 0,0 0-1002 0 0,0 0 0 0 0,0 1 0 0 0,0-1 0 0 0,1 0 0 0 0,-1 1 0 0 0,0-1 0 0 0,1 0 0 0 0,-1 1 0 0 0,0-1 1 0 0,1 1-1 0 0,-1-1 0 0 0,1 0 0 0 0,-1 1 0 0 0,1-1 0 0 0,-1 1 0 0 0,1-1 0 0 0,-1 1 0 0 0,1-1 0 0 0,-1 1 0 0 0,1 0 0 0 0,0-1 0 0 0,-1 1 1 0 0,1 0-1 0 0,0 0 0 0 0,-1-1 0 0 0,1 1 0 0 0,0 0 0 0 0,-1 0 0 0 0,1 0 0 0 0,0 0 0 0 0,0 0 0 0 0,-1 0 0 0 0,1 0 0 0 0,0 0 1 0 0,-1 0-1 0 0,1 0 0 0 0,0 0 0 0 0,0 0 0 0 0,-1 0 0 0 0,1 1 0 0 0,0-1 0 0 0,-1 0 0 0 0,1 1 0 0 0,0-1 0 0 0,31 12-1122 0 0,53 41-5337 0 0,-51-32 4288 0 0</inkml:trace>
  <inkml:trace contextRef="#ctx0" brushRef="#br0" timeOffset="1">479 287 516 0 0,'5'6'2443'0'0,"-1"0"-1"0"0,1 0 1 0 0,-1 1-1 0 0,5 11 1 0 0,10 34 2995 0 0,1 59-2731 0 0,-15-77-938 0 0,1 14-774 0 0,7 34 84 0 0,1-31-5108 0 0,-13-48 2967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6:02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133 200 236 0 0,'-33'-11'1143'0'0,"18"7"593"0"0,1-1 0 0 0,0 0 1 0 0,0-1-1 0 0,-18-11 0 0 0,31 17-1509 0 0,1 0 0 0 0,-1-1-1 0 0,0 1 1 0 0,0-1 0 0 0,1 1 0 0 0,-1-1-1 0 0,1 1 1 0 0,-1-1 0 0 0,1 0-1 0 0,-1 1 1 0 0,1-1 0 0 0,-1 0 0 0 0,1 1-1 0 0,-1-1 1 0 0,1 0 0 0 0,0 0-1 0 0,-1 0 1 0 0,1 1 0 0 0,0-1 0 0 0,0 0-1 0 0,-1 0 1 0 0,1 0 0 0 0,0 1-1 0 0,0-1 1 0 0,0 0 0 0 0,0 0 0 0 0,1-1-1 0 0,-1 0 27 0 0,1 1 0 0 0,0-1 0 0 0,0 0 0 0 0,-1 1 0 0 0,1-1 1 0 0,0 1-1 0 0,1 0 0 0 0,-1-1 0 0 0,0 1 0 0 0,0 0 0 0 0,1-1 0 0 0,1 0 0 0 0,6-5 326 0 0,0 1 0 0 0,1 1 1 0 0,12-6-1 0 0,-19 10-398 0 0,31-14 552 0 0,1 1-1 0 0,0 2 1 0 0,1 2 0 0 0,0 1-1 0 0,40-4 1 0 0,11 5-2490 0 0,1 8-3484 0 0,-48 0 1971 0 0,-6 0 471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6:02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8 372 0 0,'-3'-2'949'0'0,"-2"1"-402"0"0,1 0 0 0 0,-1 0 0 0 0,0 0-1 0 0,0 0 1 0 0,0 1 0 0 0,1 0-1 0 0,-1 0 1 0 0,0 0 0 0 0,0 1 0 0 0,0 0-1 0 0,0-1 1 0 0,1 2 0 0 0,-1-1-1 0 0,0 0 1 0 0,-5 4 0 0 0,2-2 56 0 0,2 1 0 0 0,-1 1 0 0 0,0-1 0 0 0,1 1 0 0 0,0 0 0 0 0,0 0 0 0 0,1 1 1 0 0,-1-1-1 0 0,-5 10 0 0 0,6-8-151 0 0,-1 0 0 0 0,2 0 0 0 0,-1 1 0 0 0,1 0 1 0 0,0 0-1 0 0,1 0 0 0 0,0 1 0 0 0,0-1 1 0 0,1 1-1 0 0,0 0 0 0 0,0-1 0 0 0,1 1 0 0 0,1 0 1 0 0,-1 0-1 0 0,1 0 0 0 0,1 0 0 0 0,-1 0 0 0 0,4 12 1 0 0,1-6-15 0 0,1 0 0 0 0,1 0 0 0 0,0 0 0 0 0,1-1 0 0 0,0 0 0 0 0,1 0 0 0 0,1-1 0 0 0,0-1 0 0 0,1 1 0 0 0,21 18 0 0 0,-24-24-351 0 0,-1-1-1 0 0,1 0 1 0 0,0-1 0 0 0,1 1 0 0 0,-1-2 0 0 0,1 1 0 0 0,0-1 0 0 0,0-1 0 0 0,0 1 0 0 0,1-1 0 0 0,-1-1 0 0 0,1 0 0 0 0,0 0 0 0 0,-1-1 0 0 0,1 0-1 0 0,0-1 1 0 0,0 0 0 0 0,0-1 0 0 0,12-2 0 0 0,-9 0-599 0 0,0 0 0 0 0,-1-2 1 0 0,0 0-1 0 0,1 0 0 0 0,-1-1 0 0 0,-1 0 0 0 0,1-1 0 0 0,19-16 0 0 0,-24 16-1886 0 0,1 0-1 0 0,-1-1 1 0 0,13-15 0 0 0,-14 13-525 0 0</inkml:trace>
  <inkml:trace contextRef="#ctx0" brushRef="#br0" timeOffset="1">42 319 492 0 0,'-42'-4'8998'0'0,"43"3"-8548"0"0,0-1 0 0 0,-1 1-1 0 0,1-1 1 0 0,0 1 0 0 0,0-1 0 0 0,0 1 0 0 0,0-1-1 0 0,0 1 1 0 0,0 0 0 0 0,1-1 0 0 0,0 0-1 0 0,32-17 3378 0 0,65-26 1 0 0,-31 15-1076 0 0,-37 18-3354 0 0,-20 10-2188 0 0,-2 1-3593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6:02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146 170 552 0 0,'-23'-1'1065'0'0,"-40"-3"2697"0"0,59 3-3039 0 0,-1 1 0 0 0,0-1 0 0 0,0-1 0 0 0,1 1 0 0 0,-1 0 0 0 0,1-1 1 0 0,-1 0-1 0 0,1 0 0 0 0,-8-5 0 0 0,12 6-557 0 0,-1 1 0 0 0,1-1-1 0 0,-1 0 1 0 0,0 1 0 0 0,1-1 0 0 0,-1 0 0 0 0,1 0 0 0 0,0 1 0 0 0,-1-1 0 0 0,1 0 0 0 0,0 0-1 0 0,-1 0 1 0 0,1 0 0 0 0,0 0 0 0 0,0 1 0 0 0,0-1 0 0 0,-1 0 0 0 0,1 0 0 0 0,0 0 0 0 0,1 0-1 0 0,-1 0 1 0 0,0 0 0 0 0,0 1 0 0 0,0-1 0 0 0,0 0 0 0 0,1 0 0 0 0,-1 0 0 0 0,0 0 0 0 0,1 0-1 0 0,-1 1 1 0 0,0-1 0 0 0,1 0 0 0 0,-1 0 0 0 0,1 1 0 0 0,0-1 0 0 0,-1 0 0 0 0,1 1 0 0 0,-1-1-1 0 0,1 1 1 0 0,1-2 0 0 0,32-25 1725 0 0,-29 24-1582 0 0,11-8 301 0 0,1 0 0 0 0,0 2 0 0 0,0 0-1 0 0,1 1 1 0 0,0 1 0 0 0,1 0 0 0 0,31-6 0 0 0,-28 10-1615 0 0,0 0 1 0 0,0 1 0 0 0,39 3 0 0 0,-4 1-5528 0 0,-26-3 3800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6:03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176 219 124 0 0,'-43'-14'4734'0'0,"42"13"-4287"0"0,-1 1 0 0 0,0-1 1 0 0,0 1-1 0 0,0 0 0 0 0,0 0 0 0 0,0 0 1 0 0,0 0-1 0 0,0 0 0 0 0,0 0 0 0 0,0 0 0 0 0,0 0 1 0 0,0 1-1 0 0,0-1 0 0 0,1 1 0 0 0,-1 0 1 0 0,0-1-1 0 0,0 1 0 0 0,0 0 0 0 0,-2 2 1 0 0,4-3-231 0 0,-1 1 1 0 0,1 0-1 0 0,-1 0 1 0 0,1 0-1 0 0,-1 0 1 0 0,1 0 0 0 0,0 0-1 0 0,-1 0 1 0 0,1-1-1 0 0,0 1 1 0 0,0 0-1 0 0,0 0 1 0 0,0 0-1 0 0,0 0 1 0 0,0 0 0 0 0,0 0-1 0 0,0 0 1 0 0,0 0-1 0 0,1 0 1 0 0,-1 0-1 0 0,0 0 1 0 0,1 1-1 0 0,11 23 1370 0 0,-9-19-1121 0 0,50 84 2637 0 0,15 30-480 0 0,-58-100-2120 0 0,-1 1 1 0 0,0 0-1 0 0,9 41 1 0 0,-16-55-359 0 0,-1 1 1 0 0,1 0 0 0 0,-2-1 0 0 0,1 1 0 0 0,-1 0 0 0 0,-1-1-1 0 0,1 1 1 0 0,-1 0 0 0 0,-1-1 0 0 0,1 1 0 0 0,-1 0 0 0 0,-1-1-1 0 0,1 0 1 0 0,-5 9 0 0 0,4-12-69 0 0,1 0 0 0 0,-1 0 1 0 0,0 0-1 0 0,-1 0 0 0 0,1 0 0 0 0,-1-1 0 0 0,0 1 1 0 0,1-1-1 0 0,-1 0 0 0 0,-1 0 0 0 0,1 0 0 0 0,0-1 1 0 0,-1 0-1 0 0,1 0 0 0 0,-1 0 0 0 0,0 0 0 0 0,0-1 1 0 0,1 1-1 0 0,-1-1 0 0 0,0 0 0 0 0,0-1 0 0 0,-9 1 1 0 0,7-1-72 0 0,0 0 1 0 0,0-1 0 0 0,0 0 0 0 0,1 0 0 0 0,-1 0 0 0 0,0-1-1 0 0,1 1 1 0 0,-1-2 0 0 0,1 1 0 0 0,0-1 0 0 0,-1 0-1 0 0,1 0 1 0 0,0-1 0 0 0,1 0 0 0 0,-1 0 0 0 0,1 0-1 0 0,0 0 1 0 0,-6-8 0 0 0,7 8-54 0 0,1 0 0 0 0,-1-1 0 0 0,1 0 0 0 0,0 0 0 0 0,1 0 0 0 0,-1 0 0 0 0,1-1 0 0 0,0 1 0 0 0,1 0 0 0 0,-1-1 0 0 0,1 0 1 0 0,0 1-1 0 0,0-1 0 0 0,1 0 0 0 0,0 1 0 0 0,0-1 0 0 0,0 0 0 0 0,0 1 0 0 0,1-1 0 0 0,0 0 0 0 0,1 1 0 0 0,2-9 0 0 0,1 2-37 0 0,0 0 1 0 0,1 0 0 0 0,1 1-1 0 0,0-1 1 0 0,0 1-1 0 0,1 1 1 0 0,0 0-1 0 0,19-18 1 0 0,-19 21 25 0 0,1-1 0 0 0,-1 1 0 0 0,1 1 0 0 0,0 0 0 0 0,1 0 0 0 0,0 1 0 0 0,0 0 0 0 0,0 0 0 0 0,0 2 0 0 0,1-1 0 0 0,12-2 0 0 0,-18 5 32 0 0,-1 1 0 0 0,1 0 0 0 0,-1-1 0 0 0,1 2 0 0 0,-1-1 0 0 0,1 1 0 0 0,-1-1 0 0 0,1 1 0 0 0,-1 0 0 0 0,1 1 0 0 0,-1-1 0 0 0,0 1 0 0 0,0 0 0 0 0,0 0 0 0 0,7 4 0 0 0,0 3-228 0 0,0 0 1 0 0,0 1-1 0 0,14 17 1 0 0,4 4-3229 0 0,3-7-3520 0 0,-18-16 3873 0 0</inkml:trace>
  <inkml:trace contextRef="#ctx0" brushRef="#br0" timeOffset="1">487 260 12 0 0,'-17'-29'752'0'0,"-12"-11"863"0"0,4 9 1531 0 0,-32-30 0 0 0,-27-23 8370 0 0,69 69-7429 0 0,18 17-4650 0 0,0 0 0 0 0,0 0 0 0 0,0 0 0 0 0,0 0 0 0 0,0-1 0 0 0,0 1 0 0 0,0-1 0 0 0,4 1 0 0 0,14 5-2381 0 0,10 6 154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6:03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1 904 0 0,'-1'0'499'0'0,"-1"1"1"0"0,1-1-1 0 0,0 1 0 0 0,-1 0 0 0 0,1 0 0 0 0,0 0 1 0 0,0 0-1 0 0,-1 0 0 0 0,1 0 0 0 0,0 0 1 0 0,0 0-1 0 0,0 0 0 0 0,0 0 0 0 0,1 0 0 0 0,-1 1 1 0 0,0-1-1 0 0,0 0 0 0 0,1 1 0 0 0,-1-1 1 0 0,0 2-1 0 0,1 0-76 0 0,-1 0 0 0 0,1-1 1 0 0,0 1-1 0 0,0-1 0 0 0,1 1 1 0 0,-1-1-1 0 0,0 1 0 0 0,1-1 1 0 0,-1 1-1 0 0,1-1 0 0 0,1 4 1 0 0,4 6 344 0 0,0 0 0 0 0,0-1-1 0 0,16 20 1 0 0,-15-20 14 0 0,82 98 2749 0 0,-64-81-2636 0 0,0 1 0 0 0,-2 1 0 0 0,22 39 1 0 0,-43-66-807 0 0,0 0 0 0 0,-1 1 0 0 0,1-1 0 0 0,-1 1 1 0 0,0-1-1 0 0,0 1 0 0 0,0-1 0 0 0,0 1 1 0 0,0 0-1 0 0,-1 0 0 0 0,0-1 0 0 0,1 1 1 0 0,-1 0-1 0 0,-1 0 0 0 0,1 0 0 0 0,-1-1 1 0 0,1 1-1 0 0,-1 0 0 0 0,-3 6 0 0 0,2-6-12 0 0,-1 0 0 0 0,1 0 1 0 0,-1 0-1 0 0,-1 0 0 0 0,1 0 0 0 0,0-1 0 0 0,-1 0 0 0 0,0 0 0 0 0,1 0 0 0 0,-1 0 0 0 0,0 0 0 0 0,-1-1 1 0 0,1 0-1 0 0,0 1 0 0 0,-8 1 0 0 0,-11 4-81 0 0,0-1-1 0 0,-1-1 1 0 0,0 0 0 0 0,0-2 0 0 0,0-1 0 0 0,-1-1 0 0 0,1-1-1 0 0,-1-2 1 0 0,1 0 0 0 0,-32-6 0 0 0,45 4-191 0 0,4-1-1789 0 0,19-13-10569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07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28 460 0 0,'-2'-2'671'0'0,"1"0"0"0"0,-1 0 0 0 0,0 0-1 0 0,1 0 1 0 0,-1 1 0 0 0,0-1 0 0 0,0 1 0 0 0,0-1 0 0 0,0 1-1 0 0,0 0 1 0 0,0 0 0 0 0,-5-2 1211 0 0,-9-2 2393 0 0,10 4-3703 0 0,0 1 1 0 0,0 0 0 0 0,0 0 0 0 0,0 1 0 0 0,0 0-1 0 0,0 0 1 0 0,0 0 0 0 0,1 0 0 0 0,-1 1 0 0 0,0 0-1 0 0,1 1 1 0 0,-1-1 0 0 0,-9 7 0 0 0,9-6-354 0 0,1 0 1 0 0,-1 1 0 0 0,1 0 0 0 0,0 0-1 0 0,0 0 1 0 0,0 1 0 0 0,1-1-1 0 0,0 1 1 0 0,0 0 0 0 0,0 0 0 0 0,0 1-1 0 0,1-1 1 0 0,-4 8 0 0 0,7-11-163 0 0,-1-1 0 0 0,1 0 1 0 0,-1 1-1 0 0,1-1 1 0 0,0 1-1 0 0,-1-1 0 0 0,1 1 1 0 0,0-1-1 0 0,0 1 0 0 0,0-1 1 0 0,0 0-1 0 0,1 1 1 0 0,-1-1-1 0 0,0 1 0 0 0,1-1 1 0 0,-1 1-1 0 0,0-1 0 0 0,1 0 1 0 0,0 1-1 0 0,-1-1 0 0 0,1 0 1 0 0,0 0-1 0 0,0 1 1 0 0,1 1-1 0 0,0-1 12 0 0,1 0-1 0 0,0 0 1 0 0,0 0 0 0 0,-1 0-1 0 0,1-1 1 0 0,0 1 0 0 0,0-1 0 0 0,1 0-1 0 0,-1 1 1 0 0,5 0 0 0 0,4 0 80 0 0,1 1 0 0 0,0-2 0 0 0,0 0 0 0 0,20-1 0 0 0,-25 0-103 0 0,-1-1 1 0 0,1 0 0 0 0,-1-1 0 0 0,0 0-1 0 0,0 0 1 0 0,8-3 0 0 0,-13 3-36 0 0,1 1-1 0 0,0 0 1 0 0,-1 0 0 0 0,1-1-1 0 0,-1 1 1 0 0,0-1 0 0 0,1 0-1 0 0,-1 0 1 0 0,0 0 0 0 0,0 0-1 0 0,0 0 1 0 0,0 0 0 0 0,-1 0-1 0 0,1-1 1 0 0,-1 1 0 0 0,1-1-1 0 0,-1 1 1 0 0,2-4 0 0 0,-3 5-3 0 0,-12-24 68 0 0,5 22-66 0 0,0 0-1 0 0,0 0 1 0 0,0 0 0 0 0,-1 1 0 0 0,1 0 0 0 0,-1 0 0 0 0,1 1-1 0 0,-1 0 1 0 0,1 0 0 0 0,-1 1 0 0 0,-13 1 0 0 0,15-1 12 0 0,1 0 0 0 0,-1 1 0 0 0,0 0 1 0 0,0 0-1 0 0,1 1 0 0 0,-1-1 0 0 0,1 1 1 0 0,0 0-1 0 0,-1 1 0 0 0,1-1 0 0 0,0 1 1 0 0,0 0-1 0 0,1 1 0 0 0,-1-1 0 0 0,1 1 0 0 0,-8 7 1 0 0,11-10 4 0 0,0 0 0 0 0,1 0 1 0 0,-1-1-1 0 0,0 1 0 0 0,1 0 1 0 0,-1 0-1 0 0,1 0 0 0 0,-1 0 1 0 0,1 0-1 0 0,-1 0 0 0 0,1 0 1 0 0,0 0-1 0 0,-1 0 0 0 0,1 0 1 0 0,0 0-1 0 0,0 0 0 0 0,0 1 0 0 0,0-1 1 0 0,0 0-1 0 0,0 0 0 0 0,0 0 1 0 0,0 0-1 0 0,0 0 0 0 0,1 0 1 0 0,-1 0-1 0 0,0 0 0 0 0,1 0 1 0 0,-1 0-1 0 0,1 1 0 0 0,1 0 14 0 0,0 0-1 0 0,0 0 0 0 0,0 0 0 0 0,0-1 0 0 0,0 1 0 0 0,0-1 1 0 0,0 0-1 0 0,0 0 0 0 0,1 0 0 0 0,-1 0 0 0 0,0 0 1 0 0,4 1-1 0 0,4 1 58 0 0,1-1 0 0 0,0 0 0 0 0,0-1 1 0 0,0 0-1 0 0,12 0 0 0 0,-21-1-80 0 0,39-6 251 0 0,-39 6-261 0 0,0 0 0 0 0,0-1 0 0 0,0 0 0 0 0,0 0 0 0 0,0 1 0 0 0,0-1 0 0 0,0 0 0 0 0,-1 0 0 0 0,1-1 1 0 0,0 1-1 0 0,0 0 0 0 0,-1-1 0 0 0,1 1 0 0 0,-1-1 0 0 0,1 1 0 0 0,1-3 0 0 0,-2 0-4 0 0,-1 3-5 0 0,0 0 1 0 0,0 0 0 0 0,-1 0 0 0 0,1 0 0 0 0,0 0-1 0 0,-1 0 1 0 0,1 0 0 0 0,-1 0 0 0 0,1 0-1 0 0,-1 0 1 0 0,1 0 0 0 0,-1 0 0 0 0,0 1 0 0 0,1-1-1 0 0,-1 0 1 0 0,0 0 0 0 0,0 1 0 0 0,0-1 0 0 0,1 0-1 0 0,-1 1 1 0 0,0-1 0 0 0,0 1 0 0 0,0-1-1 0 0,0 1 1 0 0,0 0 0 0 0,0-1 0 0 0,-1 1 0 0 0,-28-10-10 0 0,-26 1 40 0 0,53 9-226 0 0,-1 0 0 0 0,1-1 0 0 0,0 2 0 0 0,-1-1 0 0 0,1 0 0 0 0,0 1 0 0 0,-1-1 0 0 0,1 1 0 0 0,0 0 0 0 0,0 0 0 0 0,0 0 0 0 0,0 1-1 0 0,0-1 1 0 0,-5 4 0 0 0,5 4-2661 0 0,19 6-8632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6:04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1 104 0 0,'3'0'442'0'0,"0"0"0"0"0,0 1 0 0 0,-1 0 0 0 0,1-1 0 0 0,0 1 0 0 0,0 0 0 0 0,0 1 0 0 0,-1-1 0 0 0,1 0 0 0 0,-1 1 0 0 0,1-1-1 0 0,-1 1 1 0 0,1 0 0 0 0,-1 0 0 0 0,0 0 0 0 0,0 0 0 0 0,0 0 0 0 0,0 0 0 0 0,0 1 0 0 0,-1-1 0 0 0,1 1 0 0 0,-1-1 0 0 0,2 5 0 0 0,4 7 752 0 0,-1 0 0 0 0,-1 0 1 0 0,5 19-1 0 0,-6-18-431 0 0,21 79 3133 0 0,21 60 332 0 0,-38-144-8638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6:04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148 138 784 0 0,'-68'-15'4238'0'0,"-11"-5"10266"0"0,81 18-13183 0 0,9-4-845 0 0,0 1 0 0 0,0 0 0 0 0,1 0 0 0 0,0 1 0 0 0,0 0 0 0 0,0 1 0 0 0,0 1 0 0 0,16-2 1 0 0,9-3 291 0 0,148-29 1703 0 0,-61 18-3918 0 0,-123 17 861 0 0,18 1 22 0 0,-14 1-2345 0 0</inkml:trace>
  <inkml:trace contextRef="#ctx0" brushRef="#br0" timeOffset="1">195 234 484 0 0,'-75'50'3903'0'0,"53"-35"725"0"0,22-15-4541 0 0,0 1-1 0 0,0-1 0 0 0,0 0 0 0 0,0 0 0 0 0,0 0 0 0 0,0 1 0 0 0,0-1 0 0 0,0 0 0 0 0,0 0 0 0 0,0 0 0 0 0,0 0 0 0 0,0 1 0 0 0,0-1 0 0 0,0 0 0 0 0,0 0 0 0 0,0 0 0 0 0,0 1 0 0 0,1-1 0 0 0,-1 0 0 0 0,0 0 1 0 0,0 0-1 0 0,0 0 0 0 0,0 1 0 0 0,0-1 0 0 0,0 0 0 0 0,0 0 0 0 0,1 0 0 0 0,-1 0 0 0 0,0 0 0 0 0,0 0 0 0 0,0 0 0 0 0,0 1 0 0 0,1-1 0 0 0,-1 0 0 0 0,0 0 0 0 0,0 0 0 0 0,0 0 0 0 0,0 0 0 0 0,1 0 0 0 0,-1 0 0 0 0,0 0 1 0 0,0 0-1 0 0,0 0 0 0 0,1 0 0 0 0,-1 0 0 0 0,0 0 0 0 0,0 0 0 0 0,0 0 0 0 0,1 0 0 0 0,-1 0 0 0 0,0 0 0 0 0,0 0 0 0 0,0 0 0 0 0,12 1 1340 0 0,16-2 448 0 0,1-3 0 0 0,50-11 0 0 0,-21 3-1435 0 0,12-1-1994 0 0,1-2-4600 0 0,-35 7 3849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6:04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106 115 416 0 0,'0'0'833'0'0,"1"15"4703"0"0,-41 85 9135 0 0,33-84-11150 0 0,9-26-175 0 0,8-31-1774 0 0,-11-153 1184 0 0,18 206-2640 0 0,9 12-116 0 0,39 46 0 0 0,13 14 0 0 0,154 113 0 0 0,-224-192 0 0 0,12 12 0 0 0,-49-27 0 0 0,-11-2 0 0 0,-1 2 0 0 0,0 1 0 0 0,-1 3 0 0 0,-46-2 0 0 0,62 5-51 0 0,0 1 0 0 0,0 1 0 0 0,0 2 1 0 0,0 0-1 0 0,0 2 0 0 0,-44 10 0 0 0,60-7-2223 0 0,18-3-2492 0 0,22-2-2077 0 0,-6-6 3668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6:05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86 404 0 0,'19'-24'1399'0'0,"2"-6"2481"0"0,-1 2 5504 0 0,-13 24-4130 0 0,0 14-2972 0 0,-5 17-922 0 0,-14 108 3261 0 0,7-91-3226 0 0,1 0-1 0 0,3 78 0 0 0,6-91-1394 0 0,-3-26 0 0 0,7 7 0 0 0,-7-8 0 0 0,-1-3 0 0 0,0 0 0 0 0,0 0 0 0 0,0 1 0 0 0,1-1 0 0 0,-1 0 0 0 0,0 0 0 0 0,0-1 0 0 0,1 1 0 0 0,-1 0 0 0 0,0 0 0 0 0,1 0 0 0 0,-1-1 0 0 0,1 1 0 0 0,-1-1 0 0 0,1 1 0 0 0,-1-1 0 0 0,1 0 0 0 0,-1 0 0 0 0,1 1 0 0 0,-1-1 0 0 0,1 0 0 0 0,-1 0 0 0 0,3-1 0 0 0,67-1 0 0 0,21-19-151 0 0,-63 14-3338 0 0,-4 1-5063 0 0,-9 3 5027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6:05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338 110 128 0 0,'-11'-12'960'0'0,"1"2"0"0"0,-2-1 0 0 0,1 1 0 0 0,-2 1 0 0 0,1 0 0 0 0,-1 1 0 0 0,0 1 0 0 0,-1 0 0 0 0,-18-7 0 0 0,26 11-483 0 0,-1 1 1 0 0,1 0-1 0 0,-1 0 1 0 0,0 1-1 0 0,0 0 1 0 0,0 0-1 0 0,0 0 0 0 0,0 1 1 0 0,0 0-1 0 0,0 1 1 0 0,0-1-1 0 0,1 1 0 0 0,-1 1 1 0 0,0-1-1 0 0,0 1 1 0 0,1 0-1 0 0,-1 1 0 0 0,1-1 1 0 0,-1 1-1 0 0,1 1 1 0 0,0-1-1 0 0,-8 7 1 0 0,11-7-274 0 0,0-1 1 0 0,0 1-1 0 0,0 0 1 0 0,1 0 0 0 0,-1 0-1 0 0,1 0 1 0 0,0 0-1 0 0,-1 1 1 0 0,2-1 0 0 0,-1 1-1 0 0,0-1 1 0 0,1 1 0 0 0,-1 0-1 0 0,1-1 1 0 0,0 1-1 0 0,1 0 1 0 0,-1 0 0 0 0,0 7-1 0 0,2-5 3 0 0,-1 1 0 0 0,1 0 1 0 0,1 0-1 0 0,-1-1 0 0 0,1 1 0 0 0,0-1 0 0 0,1 0 0 0 0,-1 1 0 0 0,8 10 0 0 0,4 5 101 0 0,2-1 0 0 0,0-1 0 0 0,1 0 1 0 0,23 20-1 0 0,-38-39-289 0 0,92 78 977 0 0,-68-59-608 0 0,-1 0-1 0 0,-1 2 0 0 0,37 43 1 0 0,-59-63-363 0 0,-1 0 1 0 0,1 0 0 0 0,-1 0 0 0 0,0 0-1 0 0,0 0 1 0 0,0 0 0 0 0,0 0-1 0 0,0 0 1 0 0,-1 1 0 0 0,1-1-1 0 0,0 4 1 0 0,-1-5-10 0 0,0 0-1 0 0,0 0 1 0 0,0 0-1 0 0,0 0 1 0 0,0 0-1 0 0,-1 0 1 0 0,1 0-1 0 0,0 0 1 0 0,-1-1 0 0 0,1 1-1 0 0,0 0 1 0 0,-1 0-1 0 0,1 0 1 0 0,-1 0-1 0 0,0 0 1 0 0,1-1 0 0 0,-1 1-1 0 0,1 0 1 0 0,-3 1-1 0 0,0 0 11 0 0,0 0 0 0 0,-1-1 1 0 0,0 1-1 0 0,1-1 0 0 0,-1 1 0 0 0,0-1 0 0 0,0 0 0 0 0,1-1 0 0 0,-1 1 0 0 0,0-1 0 0 0,-8 1 1 0 0,-18-1-72 0 0,1-1-1 0 0,-41-6 1 0 0,55 5-394 0 0,0-1 0 0 0,1-1 0 0 0,0 0 0 0 0,-1-1 0 0 0,1-1 0 0 0,-19-10 0 0 0,31 15-120 0 0,1 0 1 0 0,0 0 0 0 0,0 0 0 0 0,-1 0-1 0 0,1 1 1 0 0,0-1 0 0 0,0-1 0 0 0,0 1-1 0 0,0 0 1 0 0,0 0 0 0 0,1 0 0 0 0,-1 0-1 0 0,0-1 1 0 0,0 1 0 0 0,1 0 0 0 0,-2-3-1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6:05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52 329 712 0 0,'-4'13'3094'0'0,"-1"1"0"0"0,0-1 0 0 0,-1 0 0 0 0,-1 0 1 0 0,0-1-1 0 0,-11 15 0 0 0,20-43 4731 0 0,16-79-6781 0 0,-17 92-1022 0 0,15-74 480 0 0,4 1-1 0 0,29-74 1 0 0,-49 149-502 0 0,0 0 0 0 0,0 0 0 0 0,0 1 0 0 0,1-1 0 0 0,-1 0 0 0 0,0 0 0 0 0,1 1 0 0 0,-1-1 0 0 0,0 0 0 0 0,1 1 0 0 0,-1-1 0 0 0,1 0 0 0 0,-1 1 0 0 0,1-1 0 0 0,-1 1 0 0 0,1-1 0 0 0,0 1 0 0 0,-1-1 0 0 0,1 1 0 0 0,0-1 0 0 0,-1 1 0 0 0,1 0 0 0 0,0-1 0 0 0,-1 1 0 0 0,1 0 0 0 0,0 0 0 0 0,0-1 0 0 0,-1 1 0 0 0,1 0 0 0 0,0 0 0 0 0,0 0 0 0 0,0 0 0 0 0,-1 0 0 0 0,1 0 0 0 0,0 0 0 0 0,0 0 0 0 0,-1 0 0 0 0,1 0 0 0 0,0 1 0 0 0,0-1 0 0 0,-1 0 0 0 0,1 1 0 0 0,0-1 0 0 0,0 0 0 0 0,-1 1 0 0 0,1-1 0 0 0,0 1 0 0 0,-1-1 0 0 0,1 1 0 0 0,-1-1 0 0 0,1 1 0 0 0,-1-1 0 0 0,1 1 0 0 0,-1-1 0 0 0,1 2 0 0 0,6 6 0 0 0,0 0 0 0 0,-1 0 0 0 0,8 15 0 0 0,-7-12 0 0 0,129 186 0 0 0,-99-149 0 0 0,81 81 0 0 0,-85-99 0 0 0,0-1 0 0 0,2-1 0 0 0,1-2 0 0 0,0-1 0 0 0,2-2 0 0 0,50 21 0 0 0,-41-30 0 0 0,-47-14 0 0 0,3 0 0 0 0,-8-7 0 0 0,-8-4 0 0 0,0 1 0 0 0,0 0 0 0 0,-1 1 0 0 0,0 0 0 0 0,0 1 0 0 0,-1 1 0 0 0,-30-11 0 0 0,-224-64 0 0 0,236 75 0 0 0,0 1 0 0 0,-1 2 0 0 0,0 1 0 0 0,0 1 0 0 0,-1 2 0 0 0,-51 7 0 0 0,80-6-336 0 0,-1 0 0 0 0,1 0-1 0 0,0 1 1 0 0,0 0 0 0 0,0 1 0 0 0,0-1 0 0 0,0 1-1 0 0,-10 7 1 0 0,11-6-1207 0 0,0 0-1 0 0,0 0 0 0 0,0 1 1 0 0,1 0-1 0 0,-5 7 0 0 0,-3 4-1965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6:06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1290 504 0 0,'-20'8'2423'0'0,"7"-1"6560"0"0,20-8-7275 0 0,85-20 1548 0 0,539-156 2365 0 0,2219-429 2142 0 0,-2245 507-6906 0 0,719-123 789 0 0,-1255 209-1643 0 0,527-101 0 0 0,-587 111-3 0 0,5 1 0 0 0,-1 0 0 0 0,1-2 0 0 0,-1 0 0 0 0,0 0 0 0 0,-1-1 0 0 0,1-1 0 0 0,17-10 0 0 0,-26 12 138 0 0,-11 3-1939 0 0,-52 18 636 0 0,-87 50-8025 0 0,113-51 7883 0 0,-52 23-2026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6:06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1224 344 0 0,'-59'21'10303'0'0,"63"-21"-8806"0"0,14-2-438 0 0,-1-2 0 0 0,1 0 0 0 0,27-10 0 0 0,278-94 2581 0 0,409-130 661 0 0,1411-324 1223 0 0,-1762 480-4867 0 0,556-125 1604 0 0,-902 197-2250 0 0,-27 7-128 0 0,0 0 0 0 0,0 1 0 0 0,1 0-1 0 0,-1 0 1 0 0,11 0 0 0 0,-23 4-151 0 0,1-1-1 0 0,-1 1 1 0 0,1-1-1 0 0,0 1 1 0 0,-1 0-1 0 0,1 0 1 0 0,-3 3 0 0 0,-5 3-2065 0 0,-21 12-5648 0 0,19-12 4620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14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24 0 0,'0'0'1397'0'0,"20"13"2300"0"0,26-8-2766 0 0,0-2 0 0 0,0-3 0 0 0,0-1 0 0 0,69-10 0 0 0,-13 1-268 0 0,228-18 697 0 0,98-22-91 0 0,-175 23 150 0 0,-205 19 1751 0 0,-47 7-2883 0 0,-12 7-7688 0 0,9-5 5594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7:44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25 80 0 0,'11'-24'17996'0'0,"-5"48"-16614"0"0,0 0-1 0 0,3 33 0 0 0,1 6-523 0 0,34 285 1823 0 0,-34-236-2002 0 0,28 111 734 0 0,-24-157-537 0 0,-5-23 1168 0 0,-22-52-2030 0 0,-3 1-10 0 0,11 6-16 0 0,0 0 0 0 0,0 0-1 0 0,-1 1 1 0 0,1-1-1 0 0,0 1 1 0 0,0 1-1 0 0,-1-1 1 0 0,1 1-1 0 0,-1 0 1 0 0,1 0-1 0 0,0 0 1 0 0,-1 1 0 0 0,1-1-1 0 0,0 1 1 0 0,0 1-1 0 0,-1-1 1 0 0,1 1-1 0 0,0 0 1 0 0,0 0-1 0 0,0 0 1 0 0,1 1-1 0 0,-1 0 1 0 0,1 0 0 0 0,-6 5-1 0 0,7-7 20 0 0,1 1-1 0 0,-1 0 0 0 0,1 0 1 0 0,0 0-1 0 0,0 0 1 0 0,0 0-1 0 0,0 0 0 0 0,0 1 1 0 0,0-1-1 0 0,1 1 1 0 0,-1-1-1 0 0,1 1 1 0 0,0 0-1 0 0,0-1 0 0 0,0 1 1 0 0,0 0-1 0 0,0 0 1 0 0,0 0-1 0 0,1 0 0 0 0,-1 0 1 0 0,1 0-1 0 0,0-1 1 0 0,0 1-1 0 0,0 0 1 0 0,1 0-1 0 0,-1 0 0 0 0,0 0 1 0 0,1 0-1 0 0,0 0 1 0 0,0 0-1 0 0,0 0 0 0 0,0-1 1 0 0,0 1-1 0 0,1 0 1 0 0,-1-1-1 0 0,1 1 1 0 0,0-1-1 0 0,-1 1 0 0 0,1-1 1 0 0,0 0-1 0 0,0 0 1 0 0,1 0-1 0 0,-1 0 0 0 0,3 2 1 0 0,0-1 11 0 0,0 0 0 0 0,1 0 1 0 0,0 0-1 0 0,-1 0 0 0 0,1-1 0 0 0,0 0 1 0 0,0 0-1 0 0,0-1 0 0 0,0 0 0 0 0,0 0 1 0 0,1 0-1 0 0,-1-1 0 0 0,0 1 0 0 0,0-2 1 0 0,1 1-1 0 0,-1-1 0 0 0,7-1 0 0 0,-3 0-2 0 0,0 0 0 0 0,0 0-1 0 0,0-1 1 0 0,-1-1 0 0 0,0 1-1 0 0,1-2 1 0 0,-1 1 0 0 0,-1-1-1 0 0,1-1 1 0 0,8-6 0 0 0,-16 11-10 0 0,1 0 1 0 0,-1 0 0 0 0,0 0 0 0 0,1-1 0 0 0,-1 1 0 0 0,0 0 0 0 0,0-1 0 0 0,0 1 0 0 0,0-1 0 0 0,0 1 0 0 0,0-1 0 0 0,0 0 0 0 0,0 1 0 0 0,-1-1-1 0 0,1 0 1 0 0,-1 1 0 0 0,1-1 0 0 0,-1 0 0 0 0,0 0 0 0 0,0 0 0 0 0,0 1 0 0 0,0-1 0 0 0,0 0 0 0 0,0 0 0 0 0,-1-3 0 0 0,0 2 4 0 0,0 0-1 0 0,-1 0 1 0 0,0 0 0 0 0,0 0 0 0 0,0 0 0 0 0,0 0 0 0 0,0 1 0 0 0,0-1-1 0 0,-1 1 1 0 0,1-1 0 0 0,-1 1 0 0 0,-4-3 0 0 0,-4-2-135 0 0,0 0 1 0 0,0 1-1 0 0,0 0 0 0 0,-1 1 1 0 0,0 1-1 0 0,-20-6 0 0 0,1 4-2626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0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33 152 808 0 0,'-18'-1'2730'0'0,"3"1"9511"0"0,172-16-6325 0 0,86 0-2675 0 0,8-1-1571 0 0,69-14 252 0 0,247-15 936 0 0,-420 31-1477 0 0,-140 14-1381 0 0,0-1 0 0 0,2 1 0 0 0,-1 0 0 0 0,-1 0 0 0 0,0-1 0 0 0,-2 1-87 0 0,-4 0-379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7:45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0 128 340 0 0,'0'0'4681'0'0,"3"1"-3329"0"0,1 1-891 0 0,0 1 0 0 0,0-1 1 0 0,0 1-1 0 0,0 0 1 0 0,-1 0-1 0 0,1 0 0 0 0,-1 1 1 0 0,0-1-1 0 0,0 1 1 0 0,0 0-1 0 0,4 8 0 0 0,29 54 2568 0 0,-30-55-2418 0 0,79 141 4680 0 0,-85-150-5190 0 0,1 0 0 0 0,0-1-1 0 0,0 1 1 0 0,0-1 0 0 0,0 1 0 0 0,0-1 0 0 0,1 0-1 0 0,-1 1 1 0 0,0-1 0 0 0,1 0 0 0 0,-1 0 0 0 0,1 0-1 0 0,-1 0 1 0 0,1 0 0 0 0,-1 0 0 0 0,1 0 0 0 0,0-1-1 0 0,-1 1 1 0 0,1-1 0 0 0,2 1 0 0 0,-3-1-36 0 0,1 0 1 0 0,-1-1-1 0 0,0 1 1 0 0,0-1-1 0 0,0 1 1 0 0,0-1-1 0 0,0 1 1 0 0,1-1 0 0 0,-1 0-1 0 0,0 1 1 0 0,0-1-1 0 0,-1 0 1 0 0,1 0-1 0 0,0 0 1 0 0,0 0-1 0 0,0 0 1 0 0,0 0-1 0 0,-1 0 1 0 0,1 0-1 0 0,-1 0 1 0 0,2-2 0 0 0,3-9 262 0 0,-1-1 1 0 0,0 1 0 0 0,0-1 0 0 0,1-14-1 0 0,-4 21-201 0 0,18-165 2794 0 0,-11 78-1745 0 0,-3 55-1782 0 0,-1 14-3403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7:45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43 264 0 0,'0'0'2182'0'0,"-12"-27"9362"0"0,10 25-11058 0 0,0 0 1 0 0,-1 1-1 0 0,1-1 1 0 0,0 1-1 0 0,0 0 0 0 0,-1 0 1 0 0,1 0-1 0 0,-1 0 1 0 0,1 0-1 0 0,-1 0 0 0 0,1 1 1 0 0,-1-1-1 0 0,0 1 1 0 0,1 0-1 0 0,-1-1 0 0 0,1 1 1 0 0,-1 0-1 0 0,-2 1 1 0 0,-47 8 1819 0 0,47-8-2233 0 0,0 1 1 0 0,1 0 0 0 0,0 0-1 0 0,-1 0 1 0 0,1 1 0 0 0,0-1 0 0 0,0 1-1 0 0,1 0 1 0 0,-1 0 0 0 0,0 1-1 0 0,1-1 1 0 0,0 1 0 0 0,0 0-1 0 0,0 0 1 0 0,0 0 0 0 0,1 0-1 0 0,-1 0 1 0 0,1 0 0 0 0,0 1-1 0 0,0-1 1 0 0,1 1 0 0 0,-1-1 0 0 0,0 7-1 0 0,2-8-60 0 0,-1 0 0 0 0,1 0 0 0 0,0 0 0 0 0,0 0 1 0 0,0 0-1 0 0,0 0 0 0 0,0 0 0 0 0,1-1 0 0 0,-1 1 0 0 0,1 0 0 0 0,0 0 0 0 0,0 0 0 0 0,0 0 0 0 0,0-1 0 0 0,1 1 0 0 0,-1 0 0 0 0,1-1 0 0 0,-1 1 0 0 0,1-1 0 0 0,0 0 1 0 0,0 1-1 0 0,0-1 0 0 0,0 0 0 0 0,0 0 0 0 0,1 0 0 0 0,-1-1 0 0 0,1 1 0 0 0,-1 0 0 0 0,1-1 0 0 0,-1 0 0 0 0,1 0 0 0 0,0 0 0 0 0,0 0 0 0 0,0 0 0 0 0,0 0 0 0 0,0-1 0 0 0,5 1 1 0 0,1 0-34 0 0,-1 0 1 0 0,0-1-1 0 0,1 0 1 0 0,-1-1-1 0 0,1 0 1 0 0,-1 0-1 0 0,0-1 1 0 0,0 0-1 0 0,0 0 1 0 0,0-1-1 0 0,0 0 1 0 0,11-6-1 0 0,-14 6 29 0 0,1 0-1 0 0,0 0 0 0 0,-1-1 1 0 0,0 0-1 0 0,0 0 1 0 0,0 0-1 0 0,-1-1 0 0 0,1 0 1 0 0,-1 0-1 0 0,0 0 1 0 0,0 0-1 0 0,-1-1 0 0 0,0 1 1 0 0,0-1-1 0 0,0 0 0 0 0,3-11 1 0 0,-5 15 23 0 0,-1 0-1 0 0,0 0 1 0 0,0 0 0 0 0,0 0 0 0 0,-1 0 0 0 0,1 0-1 0 0,0 0 1 0 0,-1 0 0 0 0,1 0 0 0 0,-1 0 0 0 0,0 0-1 0 0,1 0 1 0 0,-1 0 0 0 0,0 0 0 0 0,0 1 0 0 0,-1-1-1 0 0,1 0 1 0 0,0 1 0 0 0,0-1 0 0 0,-1 0-1 0 0,1 1 1 0 0,-1 0 0 0 0,1-1 0 0 0,-1 1 0 0 0,0 0-1 0 0,0 0 1 0 0,1 0 0 0 0,-1 0 0 0 0,-3-1 0 0 0,-30-10-2178 0 0,32 12 1023 0 0,0-1 0 0 0,0 1 1 0 0,0 0-1 0 0,0 0 1 0 0,0 0-1 0 0,0 1 0 0 0,0-1 1 0 0,-5 2-1 0 0,1 0-1688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4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359 110 68 0 0,'8'-14'2924'0'0,"-8"13"-2580"0"0,1 0-1 0 0,0-1 0 0 0,0 1 1 0 0,-1 0-1 0 0,1 0 0 0 0,-1 0 1 0 0,1 0-1 0 0,-1-1 0 0 0,1 1 1 0 0,-1 0-1 0 0,0 0 0 0 0,0-1 1 0 0,0 1-1 0 0,1 0 0 0 0,-1 0 1 0 0,0-1-1 0 0,-1 1 0 0 0,1 0 1 0 0,0-1-1 0 0,0 1 0 0 0,0 0 1 0 0,-1 0-1 0 0,1-1 0 0 0,-1 1 1 0 0,1 0-1 0 0,-2-1 0 0 0,1-2 30 0 0,-1 1 0 0 0,1 0 0 0 0,-1 0 0 0 0,0 0 0 0 0,0 0 0 0 0,0 0 0 0 0,-1 0-1 0 0,1 1 1 0 0,-1-1 0 0 0,0 1 0 0 0,1-1 0 0 0,-1 1 0 0 0,0 0 0 0 0,0 0 0 0 0,-5-2-1 0 0,2 2-79 0 0,0 0-1 0 0,0 0 0 0 0,-1 0 0 0 0,1 1 0 0 0,-1 0 0 0 0,1 0 0 0 0,-1 0 1 0 0,-6 1-1 0 0,-1 1-67 0 0,0 0 0 0 0,0 1 0 0 0,0 0 0 0 0,0 1 0 0 0,0 1 0 0 0,1 0 1 0 0,-17 8-1 0 0,19-5-139 0 0,0 0-1 0 0,0 1 1 0 0,0 1 0 0 0,1 0 0 0 0,1 0 0 0 0,-1 1 0 0 0,2 0-1 0 0,-1 0 1 0 0,1 1 0 0 0,1 0 0 0 0,-12 23 0 0 0,17-30-65 0 0,1-1 0 0 0,-1 0 0 0 0,1 0 0 0 0,0 0 0 0 0,0 1 0 0 0,0-1 0 0 0,0 1 0 0 0,1-1 0 0 0,-1 1 0 0 0,1-1 0 0 0,0 1 0 0 0,0-1 0 0 0,0 1 0 0 0,0-1 0 0 0,1 1 0 0 0,0-1 0 0 0,-1 1 0 0 0,3 3-1 0 0,-1-2 13 0 0,0-1 0 0 0,1 1 0 0 0,-1-1 0 0 0,1 0 0 0 0,0 0-1 0 0,0 0 1 0 0,0 0 0 0 0,1-1 0 0 0,0 1 0 0 0,-1-1-1 0 0,1 0 1 0 0,4 3 0 0 0,-2-2 8 0 0,-1-1 1 0 0,1 0-1 0 0,0 0 0 0 0,0 0 0 0 0,0-1 1 0 0,0 0-1 0 0,0 0 0 0 0,0 0 1 0 0,0-1-1 0 0,1 0 0 0 0,-1 0 0 0 0,1-1 1 0 0,-1 1-1 0 0,0-2 0 0 0,1 1 1 0 0,-1 0-1 0 0,1-1 0 0 0,-1-1 0 0 0,0 1 1 0 0,9-4-1 0 0,-4 0-6 0 0,0-1 0 0 0,-1-1 0 0 0,0 0 0 0 0,0 0 0 0 0,-1-1 0 0 0,0 0 0 0 0,0-1 0 0 0,-1 0 0 0 0,0 0 0 0 0,12-20 0 0 0,-15 21-7 0 0,-1 0 0 0 0,0 0-1 0 0,0 0 1 0 0,-1 0 0 0 0,0 0-1 0 0,-1-1 1 0 0,0 1 0 0 0,0-1-1 0 0,-1 0 1 0 0,0 0 0 0 0,0 1-1 0 0,-1-1 1 0 0,0 0 0 0 0,-1 0-1 0 0,-2-14 1 0 0,-8-30-28 0 0,10 52-18 0 0,2 4-23 0 0,1 25 70 0 0,2 0 0 0 0,0-1 0 0 0,3 0 0 0 0,0 0 0 0 0,12 29 0 0 0,-15-44-9 0 0,1-1-1 0 0,0 0 1 0 0,1-1 0 0 0,0 1-1 0 0,1-1 1 0 0,0 0 0 0 0,0 0-1 0 0,1-1 1 0 0,1 0 0 0 0,-1-1-1 0 0,1 0 1 0 0,1 0 0 0 0,-1-1-1 0 0,17 10 1 0 0,-21-15-9 0 0,0 0-1 0 0,0 0 0 0 0,0-1 1 0 0,0 0-1 0 0,1 1 0 0 0,-1-2 1 0 0,0 1-1 0 0,0-1 1 0 0,1 1-1 0 0,-1-2 0 0 0,7 0 1 0 0,3-1 5 0 0,0-1 0 0 0,21-7 0 0 0,-26 6-40 0 0,5-6-1372 0 0,-8 5-1188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46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16 136 0 0,'26'-14'5846'0'0,"-20"13"-5310"0"0,0 1-1 0 0,0 0 1 0 0,0 0 0 0 0,0 1-1 0 0,0-1 1 0 0,0 1 0 0 0,-1 1-1 0 0,1-1 1 0 0,0 1 0 0 0,-1 0-1 0 0,1 0 1 0 0,-1 1 0 0 0,7 3-1 0 0,10 7 495 0 0,33 25-1 0 0,-49-34-778 0 0,19 16 248 0 0,0 1 0 0 0,-2 1 1 0 0,0 1-1 0 0,-2 0 1 0 0,0 2-1 0 0,-2 1 0 0 0,0 0 1 0 0,24 48-1 0 0,-33-54-284 0 0,-1 1-1 0 0,-1 0 1 0 0,-1 0 0 0 0,-1 1-1 0 0,-1 0 1 0 0,-1 0 0 0 0,0 0 0 0 0,-2 1-1 0 0,-1-1 1 0 0,0 0 0 0 0,-2 1-1 0 0,-1-1 1 0 0,-5 27 0 0 0,3-29-45 0 0,-1 0 1 0 0,-1-1 0 0 0,0 0-1 0 0,-2 0 1 0 0,0-1 0 0 0,-1 0-1 0 0,-1 0 1 0 0,-1-1-1 0 0,0-1 1 0 0,-2 0 0 0 0,1 0-1 0 0,-22 19 1 0 0,30-31-983 0 0,-20 19 2387 0 0,17-16-4841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48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22 148 0 0,'1'-10'3115'0'0,"-1"-1"3510"0"0,-1 33 541 0 0,1 43-5066 0 0,18 86 199 0 0,2 43-625 0 0,0-33-908 0 0,1-7-251 0 0,-18-101-373 0 0,-2-10 87 0 0,2-1 0 0 0,15 69 1 0 0,-17-110-261 0 0,-1 0 1 0 0,0 0-1 0 0,1 0 1 0 0,-1 0-1 0 0,0 0 1 0 0,1 0 0 0 0,-1 0-1 0 0,1 0 1 0 0,-1 0-1 0 0,1 0 1 0 0,0 0-1 0 0,-1-1 1 0 0,1 1 0 0 0,0 0-1 0 0,1 1 1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4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45 132 0 0,'-3'6'9212'0'0,"2"-7"-9073"0"0,19 8 2851 0 0,27 2-1308 0 0,444-10 3223 0 0,-138-7-3052 0 0,-205 11-501 0 0,283-33 0 0 0,-345 20-974 0 0,-44 7 214 0 0,43-10-1 0 0,-82 12-787 0 0,8-2-1521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4 276 0 0,'2'4'10973'0'0,"2"-2"-11174"0"0,8 2 2038 0 0,0-1-1 0 0,0 0 1 0 0,16 1 0 0 0,41-3 1536 0 0,66-18-807 0 0,-109 13-1623 0 0,1 1-163 0 0,-23 2-3923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3 261 344 0 0,'-1'0'233'0'0,"1"1"0"0"0,0-1 0 0 0,0 1 0 0 0,-1-1 1 0 0,1 1-1 0 0,0 0 0 0 0,0-1 0 0 0,0 1 0 0 0,0-1 0 0 0,0 1 0 0 0,0 0 0 0 0,0-1 0 0 0,0 1 1 0 0,0 0-1 0 0,0-1 0 0 0,0 1 0 0 0,0-1 0 0 0,0 1 0 0 0,0 0 0 0 0,1-1 0 0 0,-1 1 0 0 0,0-1 1 0 0,0 1-1 0 0,1 0 0 0 0,-1-1 0 0 0,0 1 0 0 0,1-1 0 0 0,-1 1 0 0 0,1-1 0 0 0,-1 1 0 0 0,0-1 0 0 0,2 1 1 0 0,0 0 56 0 0,-1-1 1 0 0,1 1 0 0 0,0-1 0 0 0,0 1 0 0 0,0-1-1 0 0,-1 0 1 0 0,1 1 0 0 0,0-1 0 0 0,0 0 0 0 0,0 0 0 0 0,2-1-1 0 0,4 0 295 0 0,1 0-1 0 0,-1-1 1 0 0,0 0-1 0 0,11-5 1 0 0,-13 4-393 0 0,0 0 0 0 0,0-1 0 0 0,0 0 0 0 0,-1 1-1 0 0,1-2 1 0 0,-1 1 0 0 0,0-1 0 0 0,0 0 0 0 0,-1 0 0 0 0,1 0 0 0 0,-1-1 0 0 0,0 1 0 0 0,0-1 0 0 0,-1 0 0 0 0,0 0 0 0 0,0-1 0 0 0,0 1 0 0 0,3-14 0 0 0,-2-3 184 0 0,0 0 0 0 0,-2 0 0 0 0,0 0 1 0 0,-2-28-1 0 0,0 34-64 0 0,0 15 318 0 0,1 6-428 0 0,71 279 3000 0 0,-71-278-3651 0 0,1 9 887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35 332 0 0,'0'0'779'0'0,"-12"-23"8838"0"0,8 21-8960 0 0,0 0-1 0 0,1 1 1 0 0,-1-1-1 0 0,0 1 0 0 0,0 0 1 0 0,0 0-1 0 0,-1 1 1 0 0,1-1-1 0 0,-8 1 0 0 0,4 0-176 0 0,-1 1-1 0 0,1 0 1 0 0,-1 1-1 0 0,-11 2 1 0 0,5 2-154 0 0,0-1 0 0 0,0 2 0 0 0,0 0-1 0 0,-21 13 1 0 0,30-15-182 0 0,-1 0-1 0 0,0 0 0 0 0,1 0 1 0 0,0 1-1 0 0,0 0 0 0 0,1 0 0 0 0,-1 1 1 0 0,2-1-1 0 0,-1 1 0 0 0,1 0 1 0 0,-1 0-1 0 0,2 1 0 0 0,-6 13 1 0 0,8-17-80 0 0,0 1 0 0 0,0 0 1 0 0,0 0-1 0 0,1-1 1 0 0,0 1-1 0 0,0 0 1 0 0,0 0-1 0 0,0 0 0 0 0,1 0 1 0 0,0 0-1 0 0,0-1 1 0 0,0 1-1 0 0,1 0 1 0 0,-1-1-1 0 0,1 1 0 0 0,0-1 1 0 0,0 0-1 0 0,1 1 1 0 0,-1-1-1 0 0,1 0 1 0 0,0 0-1 0 0,0-1 0 0 0,0 1 1 0 0,7 5-1 0 0,-1-2-37 0 0,-1-1-1 0 0,1 0 0 0 0,1 0 1 0 0,-1-1-1 0 0,1 0 1 0 0,0-1-1 0 0,0 0 0 0 0,0-1 1 0 0,0 0-1 0 0,1 0 1 0 0,-1-1-1 0 0,1 0 0 0 0,0-1 1 0 0,0 0-1 0 0,-1-1 1 0 0,14-1-1 0 0,-10 0-45 0 0,-1-1 0 0 0,1 0 0 0 0,-1 0 0 0 0,0-1 1 0 0,0-1-1 0 0,0 0 0 0 0,0-1 0 0 0,-1-1 0 0 0,0 0 0 0 0,0 0 0 0 0,0-1 1 0 0,16-13-1 0 0,-25 17 40 0 0,0 1 1 0 0,1-2-1 0 0,-1 1 1 0 0,0 0-1 0 0,-1-1 1 0 0,1 1-1 0 0,0-1 1 0 0,-1 0-1 0 0,0 0 1 0 0,0 0-1 0 0,0 0 1 0 0,0 0-1 0 0,-1 0 1 0 0,0 0-1 0 0,0-1 1 0 0,0 1-1 0 0,0-1 0 0 0,-1 1 1 0 0,1 0-1 0 0,-1-6 1 0 0,-1 4 30 0 0,0 1 0 0 0,0-1-1 0 0,-1 0 1 0 0,0 0 0 0 0,0 1 0 0 0,0 0 0 0 0,-1-1 0 0 0,0 1-1 0 0,0 0 1 0 0,0 0 0 0 0,0 0 0 0 0,-1 1 0 0 0,0-1 0 0 0,-7-6-1 0 0,1 2-10 0 0,0 0 0 0 0,-1 1-1 0 0,0 0 1 0 0,0 1 0 0 0,-1 0-1 0 0,0 1 1 0 0,0 1 0 0 0,-20-7-1 0 0,23 9-351 0 0,-1 1-1 0 0,0 0 1 0 0,0 0-1 0 0,0 1 1 0 0,-10 0-1 0 0,13 2-416 0 0,-1-1 0 0 0,1 1 0 0 0,-1 0 0 0 0,1 1 1 0 0,0-1-1 0 0,0 1 0 0 0,-9 5 0 0 0,2 1-4818 0 0,9-5 3231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2 108 0 0,'0'0'2247'0'0,"16"24"5368"0"0,49 60-274 0 0,4 6-3358 0 0,-60-80-3338 0 0,0-1 0 0 0,1 0 0 0 0,0 0 1 0 0,0-1-1 0 0,1-1 0 0 0,18 10 0 0 0,-28-16-589 0 0,0-1-1 0 0,0 1 0 0 0,0-1 1 0 0,0 1-1 0 0,0-1 0 0 0,0 0 0 0 0,0 0 1 0 0,0 0-1 0 0,0 1 0 0 0,1-1 1 0 0,-1 0-1 0 0,0 0 0 0 0,0 0 1 0 0,0-1-1 0 0,0 1 0 0 0,0 0 0 0 0,0 0 1 0 0,0-1-1 0 0,1 1 0 0 0,-1 0 1 0 0,0-1-1 0 0,0 1 0 0 0,0-1 0 0 0,0 0 1 0 0,0 1-1 0 0,-1-1 0 0 0,1 0 1 0 0,0 1-1 0 0,0-1 0 0 0,0 0 1 0 0,-1 0-1 0 0,1 0 0 0 0,0 0 0 0 0,-1 0 1 0 0,1 0-1 0 0,0 0 0 0 0,-1 0 1 0 0,1 0-1 0 0,-1 0 0 0 0,0 0 0 0 0,1 0 1 0 0,-1 0-1 0 0,0 0 0 0 0,0 0 1 0 0,0-2-1 0 0,3-8 67 0 0,-1-1 0 0 0,0 0 0 0 0,0-17 1 0 0,-1 16 145 0 0,1-41 375 0 0,2-18 258 0 0,6 28-3872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11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13 140 280 0 0,'-13'-8'8641'0'0,"22"4"-7848"0"0,-1 1 0 0 0,1 0 0 0 0,0 0 0 0 0,0 0 0 0 0,0 1 0 0 0,13-1-1 0 0,34-3 713 0 0,-7 1-373 0 0,59-9 828 0 0,50-4-357 0 0,300-15 2421 0 0,-177 15-2087 0 0,-179 9-894 0 0,-58 4-5509 0 0,-37 5 2619 0 0,3-1-5166 0 0,-1-1 4553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4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16 244 0 0,'15'-16'11593'0'0,"-12"18"-11197"0"0,-1 0-1 0 0,1 0 1 0 0,-1 1 0 0 0,1-1-1 0 0,-1 1 1 0 0,0-1 0 0 0,0 1 0 0 0,0 0-1 0 0,0-1 1 0 0,0 1 0 0 0,0 0-1 0 0,-1 0 1 0 0,2 4 0 0 0,16 50 1808 0 0,-13-35-1458 0 0,22 71 710 0 0,-5 0 1 0 0,-3 2 0 0 0,11 165 0 0 0,-17-91-332 0 0,-9-138-112 0 0,-4-25-4545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5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99 508 0 0,'-5'2'8708'0'0,"9"0"-8347"0"0,1 0 1 0 0,-1 0 0 0 0,1-1-1 0 0,-1 1 1 0 0,1-1 0 0 0,-1 0 0 0 0,1-1-1 0 0,0 1 1 0 0,6-1 0 0 0,52-2 1563 0 0,-38 1-1540 0 0,219-12 2158 0 0,360-28 1414 0 0,-289 18-2492 0 0,-197 5-787 0 0,-56 7-929 0 0,-52 9-592 0 0,0 0-2272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5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0 128 0 0,'0'0'1685'0'0,"-4"13"5565"0"0,25 162 3100 0 0,-16-106-8426 0 0,4-1 1 0 0,3 1 0 0 0,24 76-1 0 0,-29-120-1404 0 0,-6-19-675 0 0,0 0-1 0 0,1 0 1 0 0,0-1 0 0 0,0 1 0 0 0,4 5 0 0 0,-6-10-549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1 179 328 0 0,'0'0'224'0'0,"0"-1"-1"0"0,0 1 0 0 0,0-1 1 0 0,0 1-1 0 0,-1-1 1 0 0,1 1-1 0 0,0-1 1 0 0,0 1-1 0 0,0-1 1 0 0,0 1-1 0 0,0-1 1 0 0,0 1-1 0 0,0-1 1 0 0,0 1-1 0 0,0-1 1 0 0,0 1-1 0 0,1-1 1 0 0,-1 1-1 0 0,0-1 1 0 0,0 1-1 0 0,0 0 1 0 0,1-1-1 0 0,-1 1 0 0 0,0-1 1 0 0,0 1-1 0 0,1 0 1 0 0,-1-1-1 0 0,1 0 1 0 0,15-7 2888 0 0,28 2-1106 0 0,-35 5-1150 0 0,331-24 6048 0 0,-28 5-5086 0 0,283-41-1122 0 0,-221 20 522 0 0,-372 40-1193 0 0,1 1 0 0 0,-1-1 0 0 0,0 1 0 0 0,0 0 0 0 0,1 0 0 0 0,-1 0 0 0 0,0 0 0 0 0,0 0 0 0 0,1 0 0 0 0,-1 1 0 0 0,0-1 0 0 0,0 1 0 0 0,1 0 0 0 0,-1-1-1 0 0,0 1 1 0 0,0 0 0 0 0,0 0 0 0 0,0 0 0 0 0,0 1 0 0 0,0-1 0 0 0,-1 0 0 0 0,1 1 0 0 0,0-1 0 0 0,2 4 0 0 0,-1 0 20 0 0,-1 0 0 0 0,0 0 0 0 0,-1 0 0 0 0,1 0 1 0 0,-1 0-1 0 0,0 0 0 0 0,0 0 0 0 0,0 1 0 0 0,-1 9 0 0 0,26 247 2863 0 0,-11-134-877 0 0,-15-124-2858 0 0,2 23 2853 0 0,-1-20-5528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68 0 0,'30'-14'9076'0'0,"143"-3"-3118"0"0,92 2-2629 0 0,143-13-950 0 0,-257 11-1415 0 0,523-46 2115 0 0,-503 46-969 0 0,-167 16-794 0 0,6 0-1164 0 0,0-1-4036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8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29 240 0 0,'26'-8'13820'0'0,"9"-1"-7705"0"0,2 1-7107 0 0,-3 5-6593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1 464 0 0,'-5'4'1425'0'0,"0"0"1"0"0,0 1-1 0 0,0-1 1 0 0,1 1-1 0 0,-8 11 1 0 0,5-6 99 0 0,1 1 0 0 0,-9 21 1 0 0,11-21-709 0 0,0-1 0 0 0,0 1 0 0 0,1 1 1 0 0,1-1-1 0 0,0 0 0 0 0,1 1 0 0 0,-1 20 1 0 0,3-31-744 0 0,-1 1 1 0 0,0-1 0 0 0,0 0 0 0 0,1 0 0 0 0,-1 0-1 0 0,1 0 1 0 0,-1 0 0 0 0,1 0 0 0 0,-1-1 0 0 0,1 1 0 0 0,0 0-1 0 0,-1 0 1 0 0,1 0 0 0 0,0 0 0 0 0,0-1 0 0 0,0 1-1 0 0,-1 0 1 0 0,1-1 0 0 0,0 1 0 0 0,0-1 0 0 0,0 1 0 0 0,0-1-1 0 0,0 1 1 0 0,0-1 0 0 0,0 0 0 0 0,0 1 0 0 0,0-1 0 0 0,1 0-1 0 0,-1 0 1 0 0,0 0 0 0 0,0 0 0 0 0,0 0 0 0 0,0 0-1 0 0,0 0 1 0 0,0 0 0 0 0,0 0 0 0 0,0-1 0 0 0,2 1 0 0 0,51-14 616 0 0,-41 10-402 0 0,3 0-138 0 0,1 0 0 0 0,1 1 1 0 0,-1 1-1 0 0,0 1 0 0 0,0 0 0 0 0,20 2 1 0 0,-31-1-131 0 0,-1 1 0 0 0,1 0 0 0 0,0 0 1 0 0,-1 0-1 0 0,1 1 0 0 0,-1-1 0 0 0,1 1 1 0 0,-1 1-1 0 0,0-1 0 0 0,0 1 0 0 0,0 0 1 0 0,0 0-1 0 0,0 0 0 0 0,-1 1 0 0 0,1 0 1 0 0,-1 0-1 0 0,0 0 0 0 0,0 0 0 0 0,-1 1 1 0 0,1-1-1 0 0,-1 1 0 0 0,4 6 0 0 0,-7-9-4 0 0,1 0 0 0 0,0 0 0 0 0,-1 0 0 0 0,1-1 0 0 0,-1 1 0 0 0,1 0 0 0 0,-1 0 0 0 0,0 0 0 0 0,0 0-1 0 0,1 0 1 0 0,-2 0 0 0 0,1 0 0 0 0,0 0 0 0 0,0-1 0 0 0,-1 1 0 0 0,1 0 0 0 0,-1 0 0 0 0,1 0 0 0 0,-2 2 0 0 0,0-1 9 0 0,0 1 1 0 0,0-1 0 0 0,0 0 0 0 0,-1 0-1 0 0,1 0 1 0 0,-1 0 0 0 0,0-1 0 0 0,0 1-1 0 0,-4 2 1 0 0,-2 2 29 0 0,-2-1 1 0 0,1-1-1 0 0,-1 0 0 0 0,1 0 0 0 0,-17 4 0 0 0,7-4-77 0 0,1-1 1 0 0,-1-1-1 0 0,0 0 0 0 0,-27-1 0 0 0,-4-6-4336 0 0,45 3 722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9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2 112 0 0,'0'0'250'0'0,"-1"0"1"0"0,1 0-1 0 0,0 0 0 0 0,-1-1 1 0 0,1 1-1 0 0,-1 0 0 0 0,1 0 1 0 0,0 0-1 0 0,-1 0 0 0 0,1-1 1 0 0,-1 1-1 0 0,1 0 0 0 0,-1 0 1 0 0,1 0-1 0 0,0 0 0 0 0,-1 0 1 0 0,1 0-1 0 0,-1 0 0 0 0,1 0 1 0 0,-1 1-1 0 0,1-1 0 0 0,0 0 1 0 0,-1 0-1 0 0,1 0 0 0 0,-1 0 1 0 0,1 1-1 0 0,0-1 0 0 0,-1 0 1 0 0,1 0-1 0 0,0 0 0 0 0,-1 1 1 0 0,1-1-1 0 0,0 0 0 0 0,-1 1 1 0 0,1-1-1 0 0,0 0 0 0 0,0 1 1 0 0,-1-1-1 0 0,1 1 0 0 0,-6 24 3835 0 0,7 34-1177 0 0,-1-55-2348 0 0,1 23 702 0 0,-1-15-575 0 0,0 0-1 0 0,1 0 1 0 0,0 0 0 0 0,1-1-1 0 0,1 1 1 0 0,0 0 0 0 0,7 18 0 0 0,-10-29-632 0 0,1 0-1 0 0,0 0 1 0 0,0-1 0 0 0,0 1 0 0 0,0 0 0 0 0,0-1 0 0 0,0 1 0 0 0,0-1 0 0 0,0 1 0 0 0,0-1 0 0 0,0 1 0 0 0,0-1 0 0 0,0 0 0 0 0,1 0 0 0 0,-1 1 0 0 0,0-1 0 0 0,0 0 0 0 0,0 0 0 0 0,0 0 0 0 0,0 0 0 0 0,1 0 0 0 0,-1-1 0 0 0,0 1 0 0 0,0 0 0 0 0,0 0 0 0 0,0-1 0 0 0,0 1-1 0 0,0-1 1 0 0,0 1 0 0 0,0-1 0 0 0,0 1 0 0 0,0-1 0 0 0,2-1 0 0 0,37-25-172 0 0,-35 23 199 0 0,128-114-87 0 0,-87 74 270 0 0,-40 38-211 0 0,-8 5-36 0 0,-14 10-56 0 0,-25 18-64 0 0,36-24 91 0 0,-13 10-71 0 0,-29 29 0 0 0,44-39 84 0 0,0 0 0 0 0,0 0 0 0 0,0 1 0 0 0,1-1 0 0 0,-1 1 0 0 0,1 0-1 0 0,0-1 1 0 0,0 1 0 0 0,0 0 0 0 0,0 0 0 0 0,1 0 0 0 0,-1 0 0 0 0,1 1 0 0 0,0-1 0 0 0,1 0 0 0 0,-1 7-1 0 0,1-9 16 0 0,1 0 0 0 0,-1 0-1 0 0,1 0 1 0 0,-1-1 0 0 0,1 1-1 0 0,0 0 1 0 0,0-1 0 0 0,0 1-1 0 0,0 0 1 0 0,0-1 0 0 0,0 1-1 0 0,1-1 1 0 0,-1 1 0 0 0,0-1-1 0 0,1 0 1 0 0,-1 0-1 0 0,1 0 1 0 0,-1 1 0 0 0,1-1-1 0 0,0-1 1 0 0,-1 1 0 0 0,1 0-1 0 0,0 0 1 0 0,2 0 0 0 0,53 13 181 0 0,-37-11-115 0 0,13 4-11 0 0,1-2 0 0 0,66 2 0 0 0,-99-7-296 0 0,10 1-454 0 0,-4 1-1949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01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1 207 488 0 0,'0'0'8027'0'0,"3"-1"-6974"0"0,0 0-647 0 0,0 0 0 0 0,1 1 0 0 0,-1-1 0 0 0,1 1 0 0 0,-1 0 0 0 0,0-1-1 0 0,1 1 1 0 0,-1 1 0 0 0,1-1 0 0 0,-1 1 0 0 0,1-1 0 0 0,-1 1 0 0 0,0 0 0 0 0,7 3 0 0 0,-2 0 520 0 0,0 1 1 0 0,1 0-1 0 0,13 12 1 0 0,16 11 1190 0 0,-38-27-2086 0 0,1-1-1 0 0,-1 0 1 0 0,0 0-1 0 0,1 1 1 0 0,-1-1-1 0 0,1 0 1 0 0,-1 0 0 0 0,0 0-1 0 0,1 1 1 0 0,-1-1-1 0 0,1 0 1 0 0,-1 0-1 0 0,1 0 1 0 0,-1 0 0 0 0,1 0-1 0 0,-1 0 1 0 0,1 0-1 0 0,-1 0 1 0 0,0 0-1 0 0,1 0 1 0 0,-1 0-1 0 0,1 0 1 0 0,-1 0 0 0 0,1 0-1 0 0,-1 0 1 0 0,1-1-1 0 0,-1 1 1 0 0,0 0-1 0 0,1 0 1 0 0,-1 0 0 0 0,1-1-1 0 0,-1 1 1 0 0,0 0-1 0 0,1 0 1 0 0,-1-1-1 0 0,0 1 1 0 0,1 0 0 0 0,-1-1-1 0 0,0 1 1 0 0,0-1-1 0 0,1 1 1 0 0,-1 0-1 0 0,0-1 1 0 0,0 1 0 0 0,0-1-1 0 0,1 1 1 0 0,-1-1-1 0 0,0 1 1 0 0,0 0-1 0 0,0-1 1 0 0,0 1 0 0 0,0-1-1 0 0,0 1 1 0 0,0-1-1 0 0,0 1 1 0 0,0-1-1 0 0,0 1 1 0 0,0-1 0 0 0,0 1-1 0 0,-1-1 1 0 0,-2-33 513 0 0,2 30-453 0 0,-4-26 207 0 0,2 19-95 0 0,2 0 1 0 0,-1 0-1 0 0,1-22 0 0 0,1 28-163 0 0,1 1 0 0 0,0-1-1 0 0,0 0 1 0 0,0 0 0 0 0,1 1 0 0 0,0-1 0 0 0,0 1-1 0 0,0 0 1 0 0,0-1 0 0 0,0 1 0 0 0,1 0 0 0 0,5-6-1 0 0,-2 4-2 0 0,0-1 0 0 0,1 1-1 0 0,-1 0 1 0 0,2 0 0 0 0,14-9-1 0 0,-19 14-26 0 0,-1-1 0 0 0,1 0 0 0 0,0 1 1 0 0,0 0-1 0 0,0-1 0 0 0,0 1 0 0 0,0 0 0 0 0,0 1 0 0 0,0-1 0 0 0,0 0 0 0 0,0 1 0 0 0,0 0 1 0 0,0 0-1 0 0,1 0 0 0 0,-1 0 0 0 0,0 0 0 0 0,0 1 0 0 0,0-1 0 0 0,0 1 0 0 0,5 1 0 0 0,-7-1 1 0 0,1 0-1 0 0,0 0 1 0 0,-1 0-1 0 0,1 0 0 0 0,-1 0 1 0 0,1 1-1 0 0,-1-1 1 0 0,1 0-1 0 0,-1 1 0 0 0,0-1 1 0 0,0 1-1 0 0,0 0 1 0 0,0-1-1 0 0,0 1 0 0 0,0 0 1 0 0,0-1-1 0 0,0 1 1 0 0,-1 0-1 0 0,1 0 0 0 0,-1 0 1 0 0,1 0-1 0 0,-1 0 1 0 0,0 0-1 0 0,1 2 0 0 0,-2 3 7 0 0,0 1-1 0 0,0-1 0 0 0,0 0 0 0 0,-1 1 0 0 0,-2 7 0 0 0,-5 28-15 0 0,9-41 7 0 0,0 0 0 0 0,1 0 1 0 0,-1-1-1 0 0,1 1 1 0 0,0 0-1 0 0,0 0 0 0 0,-1-1 1 0 0,1 1-1 0 0,0 0 1 0 0,1-1-1 0 0,-1 1 0 0 0,0-1 1 0 0,0 1-1 0 0,1-1 0 0 0,-1 0 1 0 0,0 1-1 0 0,1-1 1 0 0,-1 0-1 0 0,1 0 0 0 0,0 0 1 0 0,-1 0-1 0 0,1 0 0 0 0,0-1 1 0 0,0 1-1 0 0,3 0 1 0 0,52 14 127 0 0,-47-14-117 0 0,181 27 119 0 0,-181-27-238 0 0,-4 0 202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34 80 0 0,'-1'-11'1399'0'0,"-7"-12"10705"0"0,11 35-10989 0 0,27 108 1118 0 0,23 209 0 0 0,-43-223-1595 0 0,-9-61-9640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12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40 752 0 0,'-23'-8'2404'0'0,"10"5"781"0"0,-1-3 6123 0 0,34-2-6829 0 0,-6 4-1713 0 0,0 1 1 0 0,1 0-1 0 0,-1 1 1 0 0,1 0 0 0 0,17 2-1 0 0,72 6 1235 0 0,-98-6-1874 0 0,18 3 406 0 0,35 6 0 0 0,-52-7-462 0 0,-1 0 1 0 0,1 0 0 0 0,-1 0-1 0 0,0 0 1 0 0,1 1 0 0 0,-1 0-1 0 0,0 1 1 0 0,-1-1 0 0 0,1 1-1 0 0,6 6 1 0 0,-11-8-58 0 0,0-1 0 0 0,0 1 0 0 0,0 1 0 0 0,0-1 0 0 0,0 0 0 0 0,0 0 0 0 0,0 0 0 0 0,-1 0 0 0 0,1 1 0 0 0,-1-1 0 0 0,0 0 0 0 0,0 0 0 0 0,0 1 0 0 0,0-1 0 0 0,0 0-1 0 0,0 0 1 0 0,0 1 0 0 0,-1-1 0 0 0,1 0 0 0 0,-1 0 0 0 0,1 1 0 0 0,-1-1 0 0 0,0 0 0 0 0,0 0 0 0 0,-2 3 0 0 0,-3 8-16 0 0,-1 0 0 0 0,-15 19 0 0 0,18-25 14 0 0,-108 138-90 0 0,4-5 593 0 0,108-139-492 0 0,0 0 0 0 0,-1-1 0 0 0,1 1 0 0 0,-1-1 0 0 0,1 1-1 0 0,0-1 1 0 0,-1 1 0 0 0,1-1 0 0 0,-1 0 0 0 0,1 1 0 0 0,-1-1 0 0 0,1 1 0 0 0,-1-1-1 0 0,1 0 1 0 0,-1 0 0 0 0,0 1 0 0 0,1-1 0 0 0,-1 0 0 0 0,1 0 0 0 0,-1 0 0 0 0,0 1-1 0 0,1-1 1 0 0,-1 0 0 0 0,1 0 0 0 0,-1 0 0 0 0,0 0 0 0 0,1 0 0 0 0,-1 0 0 0 0,0-1-1 0 0,1 1 1 0 0,-1 0 0 0 0,1 0 0 0 0,-1 0 0 0 0,0 0 0 0 0,0-1 0 0 0,-1-1 10 0 0,-1 1 0 0 0,1-1 0 0 0,0 0-1 0 0,0 0 1 0 0,0 0 0 0 0,0 0 0 0 0,0 0 0 0 0,-2-5 0 0 0,-3-4 35 0 0,0-1-1 0 0,-7-21 1 0 0,-26-100 603 0 0,20 60-123 0 0,15 59-375 0 0,0 0-1 0 0,-13-25 1 0 0,15 33-276 0 0,0 0 0 0 0,-1 1 0 0 0,0-1-1 0 0,0 1 1 0 0,0 0 0 0 0,0 0 0 0 0,-1 1 0 0 0,0 0 0 0 0,-6-5 0 0 0,8 7-723 0 0,-2 0-715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3 568 0 0,'0'-3'6288'0'0,"6"3"-2453"0"0,23 4-1189 0 0,32 6-1994 0 0,0 2 58 0 0,-1 2 0 0 0,-1 2-1 0 0,0 4 1 0 0,-2 1 0 0 0,56 31 0 0 0,158 89 596 0 0,-269-140-1285 0 0,0 0 1 0 0,0 0-1 0 0,-1 0 1 0 0,1 0 0 0 0,0 1-1 0 0,-1-1 1 0 0,1 0-1 0 0,-1 1 1 0 0,0-1-1 0 0,1 1 1 0 0,-1 0-1 0 0,0-1 1 0 0,0 1 0 0 0,2 3-1 0 0,-3-4-6 0 0,-17 24 118 0 0,-5-1-72 0 0,-1-1 0 0 0,-2-1 0 0 0,-44 30 0 0 0,27-20-48 0 0,-78 55 28 0 0,-48 39 199 0 0,63-39 716 0 0,91-79-390 0 0,18-22-11638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 0 0,'1'1'10158'0'0,"4"7"-7721"0"0,6 16-1511 0 0,2 46 1103 0 0,6 111 0 0 0,-14 72-659 0 0,-4-203-1176 0 0,2 1 0 0 0,17 92-1 0 0,-13-109 107 0 0,-7-33-226 0 0,2 9 285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4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57 176 0 0,'0'0'3984'0'0,"34"9"-283"0"0,33-7-1642 0 0,109-12 0 0 0,-16 0-952 0 0,310-10 965 0 0,-167 5-1290 0 0,-85 4 1242 0 0,-213 11-1650 0 0,3-1-3944 0 0,-1 1-550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2 492 0 0,'7'-1'8773'0'0,"-3"2"-8928"0"0,1 5 744 0 0,-1-1 0 0 0,1 0 0 0 0,-1 1 0 0 0,0 0 0 0 0,-1 0 1 0 0,1 0-1 0 0,-1 0 0 0 0,4 13 0 0 0,13 54 1130 0 0,-19-69-1577 0 0,9 51 679 0 0,-3 1-1 0 0,-2 0 0 0 0,-3 68 0 0 0,4 57 264 0 0,-1-139-600 0 0,1 0-1192 0 0,-5-15-8008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1 123 412 0 0,'1'0'7485'0'0,"14"2"-7019"0"0,56-3 1605 0 0,75-10 0 0 0,-18 1-1203 0 0,148-3 385 0 0,744-56 1819 0 0,-957 61-2449 0 0,-26 2-225 0 0,0 2 0 0 0,0 1 0 0 0,63 4-1 0 0,-96 0-298 0 0,-1-1-14 0 0,-1 0 0 0 0,1 0-1 0 0,0 1 1 0 0,0-1 0 0 0,-1 1 0 0 0,1 0 0 0 0,0 0 0 0 0,-1 0 0 0 0,1 0 0 0 0,2 1 0 0 0,-3 0-18 0 0,-1 0 0 0 0,1 0 0 0 0,-1 0 0 0 0,1 0 0 0 0,-1 0 0 0 0,0 0 0 0 0,0 0 1 0 0,0 1-1 0 0,0-1 0 0 0,-1 0 0 0 0,1 0 0 0 0,0 1 0 0 0,-1-1 0 0 0,1 4 0 0 0,3 36 619 0 0,-1 0 0 0 0,-4 70 0 0 0,0-1 35 0 0,2-70-473 0 0,-1 8 171 0 0,3-1 0 0 0,1 1 0 0 0,21 90 0 0 0,-20-114-73 0 0,-5-24-512 0 0,2 4-407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98 224 0 0,'0'0'6106'0'0,"3"1"-5247"0"0,11 2-203 0 0,0-2 1 0 0,0 0-1 0 0,0 0 0 0 0,0-1 1 0 0,0-1-1 0 0,20-3 1 0 0,11-1 25 0 0,187-11 1719 0 0,53-2-364 0 0,357 0 832 0 0,-225 0-1637 0 0,-206 2 1590 0 0,-209 15-2529 0 0,11-1 494 0 0,-20-4-6422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13 180 112 0 0,'0'0'13183'0'0,"2"-2"-12438"0"0,0-1-473 0 0,-1 0-1 0 0,1 0 1 0 0,0 1 0 0 0,-1-1-1 0 0,0 0 1 0 0,1-1 0 0 0,-1 1-1 0 0,0 0 1 0 0,-1 0 0 0 0,1 0-1 0 0,0-1 1 0 0,-1 1 0 0 0,0 0-1 0 0,0-1 1 0 0,0 1 0 0 0,-1-6-1 0 0,-1-7 167 0 0,-2 0-1 0 0,-6-20 1 0 0,-2-14 662 0 0,12 49-306 0 0,0 7-713 0 0,2 0 0 0 0,-1-1 0 0 0,1 1 0 0 0,-1-1 0 0 0,6 11 0 0 0,5 15 223 0 0,-5 1-766 0 0,17 45 0 0 0,-24-76 343 0 0,4 10-2775 0 0,-2-3-3587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36 28 0 0,'-3'-21'9339'0'0,"3"20"-9174"0"0,-1 0 1 0 0,1 0-1 0 0,0 1 0 0 0,0-1 1 0 0,-1 0-1 0 0,1 0 1 0 0,-1 1-1 0 0,1-1 1 0 0,0 0-1 0 0,-1 1 0 0 0,1-1 1 0 0,-1 1-1 0 0,0-1 1 0 0,1 1-1 0 0,-1-1 0 0 0,1 1 1 0 0,-1-1-1 0 0,0 1 1 0 0,1-1-1 0 0,-1 1 0 0 0,0 0 1 0 0,1-1-1 0 0,-1 1 1 0 0,0 0-1 0 0,-1-1 0 0 0,-23 4 2188 0 0,-21 16-527 0 0,40-15-1663 0 0,1-1 0 0 0,-1 1 0 0 0,1 0 1 0 0,0 0-1 0 0,0 0 0 0 0,1 1 0 0 0,-1-1 0 0 0,1 1 1 0 0,0 0-1 0 0,0 1 0 0 0,1-1 0 0 0,-1 1 1 0 0,1 0-1 0 0,-3 9 0 0 0,5-12-106 0 0,0 0-1 0 0,0 0 1 0 0,1 0-1 0 0,0 0 1 0 0,-1 0 0 0 0,1 0-1 0 0,0 0 1 0 0,0 1-1 0 0,1-1 1 0 0,-1 0-1 0 0,1 0 1 0 0,0 0 0 0 0,-1 0-1 0 0,1 0 1 0 0,0 0-1 0 0,1 0 1 0 0,-1 0 0 0 0,1-1-1 0 0,-1 1 1 0 0,1 0-1 0 0,0-1 1 0 0,0 1-1 0 0,0-1 1 0 0,0 0 0 0 0,0 0-1 0 0,0 0 1 0 0,1 0-1 0 0,-1 0 1 0 0,1 0 0 0 0,0 0-1 0 0,4 2 1 0 0,3-1 11 0 0,-1 1 1 0 0,0-1-1 0 0,1 0 1 0 0,0-1 0 0 0,0 0-1 0 0,0-1 1 0 0,-1 0-1 0 0,1-1 1 0 0,0 0 0 0 0,0 0-1 0 0,0-1 1 0 0,0 0-1 0 0,0-1 1 0 0,13-3-1 0 0,-21 4-47 0 0,0 0-1 0 0,0 1 0 0 0,0-1 0 0 0,-1 0 0 0 0,1 0 0 0 0,0 0 0 0 0,0 0 0 0 0,-1 0 0 0 0,1-1 0 0 0,-1 1 0 0 0,1-1 1 0 0,-1 1-1 0 0,1 0 0 0 0,-1-1 0 0 0,0 0 0 0 0,0 1 0 0 0,0-1 0 0 0,0 0 0 0 0,0 0 0 0 0,0 0 0 0 0,0 1 0 0 0,0-4 0 0 0,0 1 44 0 0,0 0-1 0 0,-1 0 0 0 0,0-1 0 0 0,0 1 0 0 0,0 0 1 0 0,-1 0-1 0 0,1 0 0 0 0,-1 0 0 0 0,0 0 0 0 0,-2-7 0 0 0,1 4 15 0 0,-1 1 0 0 0,0-1 0 0 0,0 1 0 0 0,0 0 0 0 0,-1 0 0 0 0,1 1 0 0 0,-2-1 0 0 0,1 1-1 0 0,0-1 1 0 0,-1 1 0 0 0,0 1 0 0 0,0-1 0 0 0,-11-6 0 0 0,4 6-91 0 0,0 0 0 0 0,0 1 0 0 0,-1 1 1 0 0,1 0-1 0 0,-1 1 0 0 0,-24-2 0 0 0,8 4-1767 0 0,-57 5 0 0 0,71-1 403 0 0,6 0-2723 0 0,6-3 1749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11 504 0 0,'-7'-10'11126'0'0,"2"56"-6681"0"0,4-10-2687 0 0,0-23-1162 0 0,0 1-1 0 0,1 0 0 0 0,1 0 0 0 0,0-1 1 0 0,1 1-1 0 0,6 24 0 0 0,-8-38-553 0 0,1 1 0 0 0,-1 0 0 0 0,1 0 0 0 0,-1-1 0 0 0,1 1 0 0 0,-1-1 0 0 0,1 1 0 0 0,0 0 0 0 0,-1-1 0 0 0,1 1 0 0 0,-1-1 0 0 0,1 0 0 0 0,0 1 0 0 0,0-1 0 0 0,-1 1 0 0 0,1-1 0 0 0,0 0 0 0 0,0 0 0 0 0,-1 1 0 0 0,1-1 0 0 0,0 0 0 0 0,0 0 0 0 0,0 0 0 0 0,0 0 0 0 0,-1 0 0 0 0,1 0 0 0 0,0 0 0 0 0,0 0 0 0 0,0 0 0 0 0,-1 0 0 0 0,1-1 0 0 0,0 1 0 0 0,0 0 0 0 0,-1 0 0 0 0,1-1 0 0 0,0 1 0 0 0,0-1 0 0 0,-1 1 0 0 0,1-1 0 0 0,0 1 0 0 0,-1-1 0 0 0,2 0 0 0 0,37-29-131 0 0,-27 20 164 0 0,84-62-68 0 0,-91 68-466 0 0,-16 13 338 0 0,-18 18 37 0 0,24-21 65 0 0,0 0-1 0 0,0 0 1 0 0,1 1-1 0 0,0-1 0 0 0,1 1 1 0 0,-4 9-1 0 0,6-14 58 0 0,1-1 1 0 0,-1 1-1 0 0,1-1 0 0 0,-1 1 1 0 0,1 0-1 0 0,0 0 0 0 0,0-1 0 0 0,0 1 1 0 0,0 0-1 0 0,0-1 0 0 0,0 1 0 0 0,0 0 1 0 0,0 0-1 0 0,1-1 0 0 0,-1 1 0 0 0,1-1 1 0 0,-1 1-1 0 0,1 0 0 0 0,0-1 0 0 0,-1 1 1 0 0,1-1-1 0 0,0 1 0 0 0,0-1 0 0 0,0 0 1 0 0,0 1-1 0 0,1-1 0 0 0,-1 0 0 0 0,0 0 1 0 0,0 0-1 0 0,1 0 0 0 0,-1 0 0 0 0,1 0 1 0 0,1 1-1 0 0,8 4 200 0 0,1 0 0 0 0,0 0 1 0 0,16 4-1 0 0,-5-5-3461 0 0,1-3-5089 0 0,-16-2 5960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1 217 568 0 0,'0'0'5397'0'0,"13"18"82"0"0,12-3-1629 0 0,-18-10-2839 0 0,1 0 1 0 0,0 0 0 0 0,0-1-1 0 0,1 0 1 0 0,-1 0 0 0 0,17 3-1 0 0,-24-7-962 0 0,-1 1 0 0 0,1-1 0 0 0,0 0 0 0 0,-1 0 0 0 0,1 0-1 0 0,-1 0 1 0 0,1-1 0 0 0,0 1 0 0 0,-1 0 0 0 0,1 0 0 0 0,-1 0-1 0 0,1 0 1 0 0,-1-1 0 0 0,1 1 0 0 0,0 0 0 0 0,-1-1 0 0 0,1 1-1 0 0,-1 0 1 0 0,0-1 0 0 0,1 1 0 0 0,-1 0 0 0 0,1-1 0 0 0,-1 1-1 0 0,1-1 1 0 0,-1 1 0 0 0,0-1 0 0 0,1 1 0 0 0,-1-1 0 0 0,0 1-1 0 0,0-1 1 0 0,1 1 0 0 0,-1-1 0 0 0,0 0 0 0 0,0 1 0 0 0,0-1-1 0 0,0 1 1 0 0,0-1 0 0 0,0 1 0 0 0,0-1 0 0 0,0 0 0 0 0,0 1 0 0 0,0-1-1 0 0,0 1 1 0 0,0-1 0 0 0,0 0 0 0 0,0 1 0 0 0,-1-1 0 0 0,-7-35 337 0 0,6 29-252 0 0,0-2-28 0 0,0 0 0 0 0,0 0-1 0 0,1 0 1 0 0,0 0 0 0 0,1-17-1 0 0,1 22-75 0 0,0 0 1 0 0,0 0-1 0 0,0 0 0 0 0,0 0 0 0 0,1 0 0 0 0,0 0 0 0 0,0 0 1 0 0,0 0-1 0 0,0 1 0 0 0,0-1 0 0 0,1 1 0 0 0,0 0 1 0 0,-1 0-1 0 0,1 0 0 0 0,4-3 0 0 0,4-4 24 0 0,1 0 0 0 0,1 1 1 0 0,0 1-1 0 0,0 0 0 0 0,0 0 0 0 0,1 2 0 0 0,0 0 0 0 0,0 0 1 0 0,1 1-1 0 0,0 1 0 0 0,0 0 0 0 0,27-2 0 0 0,-40 6-53 0 0,0-1 1 0 0,0 1-1 0 0,0 0 0 0 0,0 0 0 0 0,0 0 0 0 0,0 0 1 0 0,-1 1-1 0 0,1-1 0 0 0,0 0 0 0 0,0 1 0 0 0,0 0 0 0 0,0-1 1 0 0,0 1-1 0 0,-1 0 0 0 0,1 0 0 0 0,3 2 0 0 0,-4-2 1 0 0,-1 0-1 0 0,1 0 0 0 0,0 0 1 0 0,-1 0-1 0 0,1 0 0 0 0,-1 0 1 0 0,1 0-1 0 0,-1 0 0 0 0,0 0 1 0 0,1 0-1 0 0,-1 0 0 0 0,0 0 1 0 0,0 0-1 0 0,0 1 0 0 0,0-1 1 0 0,0 0-1 0 0,0 0 0 0 0,0 0 1 0 0,0 0-1 0 0,0 1 0 0 0,-1 0 1 0 0,-2 8 7 0 0,-1-1 0 0 0,0 1-1 0 0,0-1 1 0 0,-1 0 0 0 0,-7 11 0 0 0,-1 2-1 0 0,10-18 13 0 0,1 1 0 0 0,0 0-1 0 0,0 1 1 0 0,0-1 0 0 0,1 0 0 0 0,-1 0 0 0 0,1 1 0 0 0,1-1-1 0 0,-1 1 1 0 0,1 5 0 0 0,0-9-10 0 0,0 0-1 0 0,1 1 1 0 0,0-1-1 0 0,-1 0 1 0 0,1 0-1 0 0,0 0 1 0 0,0 1-1 0 0,0-1 1 0 0,1 0-1 0 0,-1-1 1 0 0,0 1-1 0 0,1 0 1 0 0,-1 0-1 0 0,1 0 1 0 0,-1-1-1 0 0,1 1 1 0 0,0-1-1 0 0,0 1 1 0 0,0-1-1 0 0,0 0 1 0 0,0 0-1 0 0,0 0 1 0 0,0 0 0 0 0,0 0-1 0 0,4 1 1 0 0,8 2 188 0 0,0-1 0 0 0,0 0 0 0 0,22 2 1 0 0,-16-3-2588 0 0,-1 1-3490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13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42 576 0 0,'-25'-13'12002'0'0,"29"12"-10537"0"0,41-6 1719 0 0,0 3 0 0 0,69 1 0 0 0,-8 0-766 0 0,-51-1-1606 0 0,39-2-435 0 0,-35 8-5128 0 0,-58-2 4622 0 0,8 1-3093 0 0,0 4-4137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3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80 116 0 0,'0'0'168'0'0,"0"0"0"0"0,-1 0 0 0 0,1 0 0 0 0,0 0 0 0 0,0 0 0 0 0,-1 1-1 0 0,1-1 1 0 0,0 0 0 0 0,0 0 0 0 0,0 0 0 0 0,-1 0 168 0 0,1 1-168 0 0,0-1 0 0 0,0 0 0 0 0,-1 0 0 0 0,1 1 0 0 0,0-1 0 0 0,0 0-1 0 0,0 0 1 0 0,0 0 0 0 0,0 1 0 0 0,0-1 0 0 0,0 0 0 0 0,-1 0 0 0 0,1 1 0 0 0,0-1 0 0 0,0 0 0 0 0,0 1 0 0 0,0-1 0 0 0,0 0 0 0 0,0 0 0 0 0,0 1-1 0 0,0-1 1 0 0,1 0 0 0 0,-1 0 0 0 0,0 1 0 0 0,0-1 0 0 0,0 0 0 0 0,0 0 0 0 0,0 1 0 0 0,0-1 0 0 0,0 0 0 0 0,0 0 0 0 0,1 0 0 0 0,-1 1-1 0 0,0-1 169 0 0,1 1-168 0 0,18 6 2632 0 0,25 0-1081 0 0,455 1 5876 0 0,-396-10-6742 0 0,78-7 642 0 0,239-45 1 0 0,-333 36-891 0 0,-47 9-187 0 0,44-4-1 0 0,-67 9-290 0 0,-14 3-114 0 0,0 1 0 0 0,1-1 0 0 0,-1 1-1 0 0,0-1 1 0 0,0 1 0 0 0,1 0 0 0 0,-1 0-1 0 0,0 0 1 0 0,0 0 0 0 0,0 1 0 0 0,4 1-1 0 0,-6-2-8 0 0,0 1-1 0 0,0 0 0 0 0,0-1 0 0 0,-1 1 0 0 0,1 0 0 0 0,0 0 1 0 0,-1 0-1 0 0,1 0 0 0 0,-1 0 0 0 0,1 0 0 0 0,-1 0 0 0 0,0 0 1 0 0,1 0-1 0 0,-1 0 0 0 0,0 0 0 0 0,1 0 0 0 0,-1 0 0 0 0,0 0 1 0 0,0 0-1 0 0,0 0 0 0 0,0 1 0 0 0,0 30 113 0 0,0-26-58 0 0,2 38 497 0 0,1 0 0 0 0,17 75-1 0 0,33 87 966 0 0,-30-122-715 0 0,73 267 1539 0 0,-94-347-2344 0 0,-1-1-85 0 0,0-2-401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4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0 209 204 0 0,'0'0'4855'0'0,"17"5"-1643"0"0,266-30 5067 0 0,137-24-4151 0 0,194-4-1288 0 0,-261 29-1424 0 0,-142 1-603 0 0,56-4 282 0 0,-212 21-407 0 0,-5 1-1937 0 0,-18 4-9605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5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1 156 0 0,'-1'0'396'0'0,"0"0"-1"0"0,1 0 1 0 0,-1 1 0 0 0,1-1-1 0 0,-1 0 1 0 0,0 0 0 0 0,1 1 0 0 0,-1-1-1 0 0,1 1 1 0 0,-1-1 0 0 0,1 0-1 0 0,-1 1 1 0 0,1-1 0 0 0,-1 1-1 0 0,1-1 1 0 0,0 1 0 0 0,-1-1-1 0 0,1 1 1 0 0,0-1 0 0 0,-1 1 0 0 0,1-1-1 0 0,0 1 1 0 0,0 0 0 0 0,-1-1-1 0 0,1 1 1 0 0,0 0 0 0 0,0-1-1 0 0,0 2 1 0 0,1-1-86 0 0,-1-1-1 0 0,1 1 1 0 0,0-1 0 0 0,0 1-1 0 0,0-1 1 0 0,0 1 0 0 0,0-1-1 0 0,-1 1 1 0 0,1-1 0 0 0,0 0-1 0 0,0 1 1 0 0,0-1 0 0 0,0 0-1 0 0,0 0 1 0 0,0 0 0 0 0,1 0-1 0 0,58 1 2407 0 0,-50-1-1534 0 0,320-20 6429 0 0,-324 19-7028 0 0,12 2-12583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46 396 0 0,'4'-46'19821'0'0,"5"65"-17593"0"0,29 132 2730 0 0,36 203-1360 0 0,-61-278-2701 0 0,-1 2-463 0 0,41 139 1 0 0,-27-132-527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18 92 0 0,'-27'5'20441'0'0,"40"-4"-19123"0"0,-1-1 1 0 0,0 0-1 0 0,0-1 1 0 0,17-2 0 0 0,21-8-670 0 0,-43 7-2286 0 0,-3 2-1321 0 0,8 0-5217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1 365 460 0 0,'32'-4'8784'0'0,"-26"2"-7999"0"0,0 0 0 0 0,0 0 1 0 0,0-1-1 0 0,0 1 1 0 0,0-1-1 0 0,-1-1 1 0 0,0 1-1 0 0,1-1 1 0 0,-1 0-1 0 0,0 0 1 0 0,-1 0-1 0 0,1-1 1 0 0,4-6-1 0 0,-4 4-391 0 0,0-1-1 0 0,0 0 0 0 0,-1 0 0 0 0,0-1 1 0 0,-1 1-1 0 0,1-1 0 0 0,-2 0 0 0 0,3-13 1 0 0,-2 2-181 0 0,-1 0 0 0 0,-1 0 0 0 0,0 0 0 0 0,-2 0 0 0 0,0 0 0 0 0,-2 1 0 0 0,0-1 0 0 0,-6-19 0 0 0,9 37-138 0 0,0 1 1 0 0,-1 0-1 0 0,1-1 0 0 0,0 1 1 0 0,-1 0-1 0 0,1-1 0 0 0,-1 1 1 0 0,0 0-1 0 0,1 0 0 0 0,-1-1 1 0 0,0 1-1 0 0,0 0 0 0 0,0 0 1 0 0,0 0-1 0 0,1 0 0 0 0,-3-1 1 0 0,0 7 1059 0 0,3 12-615 0 0,7 19 389 0 0,2 0 0 0 0,25 64 1 0 0,-19-61-207 0 0,16 74 0 0 0,-25-99-698 0 0,-5-11-38 0 0,1-1 1 0 0,-1 1-1 0 0,0 0 0 0 0,0 0 1 0 0,-1-1-1 0 0,1 1 1 0 0,0 0-1 0 0,-1 0 1 0 0,0 0-1 0 0,0 0 1 0 0,0 3-1 0 0,0-5-537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7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97 688 0 0,'1'-2'580'0'0,"-1"-1"1"0"0,1 1-1 0 0,-1-1 0 0 0,1 1 1 0 0,-1-1-1 0 0,0 1 0 0 0,0-1 1 0 0,0 1-1 0 0,-1-1 0 0 0,1 1 0 0 0,0-1 1 0 0,-1 1-1 0 0,0-1 0 0 0,0 1 1 0 0,0-1-1 0 0,0 1 0 0 0,0 0 1 0 0,-2-4-1 0 0,1 4-112 0 0,0-1-1 0 0,-1 1 1 0 0,1 0 0 0 0,-1-1-1 0 0,1 1 1 0 0,-1 0 0 0 0,0 0-1 0 0,0 1 1 0 0,1-1 0 0 0,-1 1-1 0 0,-1-1 1 0 0,-4 0 0 0 0,1 0-58 0 0,0 0 1 0 0,0 1-1 0 0,-1 0 0 0 0,1 0 1 0 0,0 1-1 0 0,0 0 1 0 0,-1 0-1 0 0,1 0 1 0 0,0 1-1 0 0,0 1 1 0 0,-1-1-1 0 0,-8 4 0 0 0,1 1 130 0 0,1 1-1 0 0,0 1 0 0 0,0 0 1 0 0,-25 20-1 0 0,35-25-386 0 0,-1 1-1 0 0,1 0 1 0 0,0 0 0 0 0,0 0-1 0 0,0 1 1 0 0,0-1-1 0 0,1 1 1 0 0,-1 0 0 0 0,1 0-1 0 0,1 0 1 0 0,-1 1 0 0 0,1-1-1 0 0,0 1 1 0 0,0-1-1 0 0,0 1 1 0 0,-1 10 0 0 0,4-12-66 0 0,-1 1 1 0 0,1-1-1 0 0,0 0 1 0 0,0 1 0 0 0,1-1-1 0 0,-1 0 1 0 0,1 0-1 0 0,0 0 1 0 0,0 0-1 0 0,0 0 1 0 0,1 0 0 0 0,-1 0-1 0 0,1-1 1 0 0,0 1-1 0 0,0-1 1 0 0,0 0 0 0 0,5 4-1 0 0,1 1 48 0 0,1 0 0 0 0,0-1 0 0 0,1 0 0 0 0,21 11 0 0 0,-18-12-65 0 0,0-2 0 0 0,0 1 0 0 0,0-2 0 0 0,1 1 0 0 0,-1-2 0 0 0,1 0 0 0 0,0-1 0 0 0,-1 0 0 0 0,22-3 0 0 0,-28 1-83 0 0,0 0 1 0 0,0 0-1 0 0,0-1 1 0 0,-1-1 0 0 0,1 1-1 0 0,0-1 1 0 0,-1 0-1 0 0,10-6 1 0 0,-13 6 0 0 0,0 0-1 0 0,0 0 1 0 0,0 0 0 0 0,0-1 0 0 0,-1 1 0 0 0,1-1-1 0 0,-1 0 1 0 0,0 0 0 0 0,0 0 0 0 0,-1 0 0 0 0,1-1-1 0 0,-1 1 1 0 0,0-1 0 0 0,2-6 0 0 0,-3 7 0 0 0,1-1-1 0 0,-1 0 1 0 0,0 1 0 0 0,-1-1 0 0 0,1 0 0 0 0,-1 0 0 0 0,0 0-1 0 0,0 1 1 0 0,-1-1 0 0 0,0 0 0 0 0,1 1 0 0 0,-1-1-1 0 0,-1 0 1 0 0,1 1 0 0 0,-4-7 0 0 0,2 4 2 0 0,-1 0 0 0 0,-1 0 0 0 0,1 1-1 0 0,-1 0 1 0 0,0 0 0 0 0,0 0 0 0 0,-1 0 0 0 0,-10-7 0 0 0,0 1-146 0 0,-1 2 1 0 0,0 0-1 0 0,0 1 1 0 0,-1 0-1 0 0,0 1 1 0 0,-32-8-1 0 0,36 13-451 0 0,1 0 0 0 0,0 1 0 0 0,-17-1 0 0 0,7 3-2857 0 0,-1 2-3640 0 0,14 0 4239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7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 0 0,'3'0'876'0'0,"-1"1"0"0"0,1 0 0 0 0,-1 0 1 0 0,1 0-1 0 0,-1 0 0 0 0,0 0 0 0 0,1 0 0 0 0,-1 1 0 0 0,0-1 0 0 0,4 4 0 0 0,19 26 4548 0 0,-15-13-3010 0 0,15 36-1 0 0,-18-39-1354 0 0,5 12 346 0 0,2-1 0 0 0,1 0 0 0 0,21 28 0 0 0,-28-44-986 0 0,0 0 0 0 0,0 0 0 0 0,0-1 0 0 0,1-1 0 0 0,1 1 1 0 0,-1-2-1 0 0,2 1 0 0 0,-1-1 0 0 0,1-1 0 0 0,14 7 1 0 0,-23-12-375 0 0,0 0 1 0 0,-1 0 0 0 0,1 0-1 0 0,0-1 1 0 0,0 1 0 0 0,0-1 0 0 0,0 1-1 0 0,0-1 1 0 0,1 0 0 0 0,-1 0-1 0 0,0 0 1 0 0,0 0 0 0 0,0 0 0 0 0,0 0-1 0 0,0-1 1 0 0,0 1 0 0 0,0-1 0 0 0,0 1-1 0 0,0-1 1 0 0,0 0 0 0 0,0 0-1 0 0,-1 0 1 0 0,1 0 0 0 0,0 0 0 0 0,0 0-1 0 0,-1 0 1 0 0,1 0 0 0 0,-1-1-1 0 0,1 1 1 0 0,-1-1 0 0 0,1 1 0 0 0,-1-1-1 0 0,0 0 1 0 0,0 1 0 0 0,0-1-1 0 0,0 0 1 0 0,2-4 0 0 0,1-6-104 0 0,0-1 0 0 0,0 0 0 0 0,-2 0 1 0 0,3-27-1 0 0,0 9 195 0 0,-1 12-137 0 0,-1 1 0 0 0,-1-1 0 0 0,-1 0 0 0 0,0 0 0 0 0,-3-31 0 0 0,-6 26-683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5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 4 0 0,'-4'-8'16670'0'0,"16"106"-10490"0"0,5 29-3438 0 0,24 46-207 0 0,-5-22-487 0 0,-35-147-1937 0 0,0 0 0 0 0,1 0 0 0 0,-1 0 0 0 0,1 0 0 0 0,0-1 0 0 0,0 1 0 0 0,4 5 0 0 0,5 2-2189 0 0,-10-10 1194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6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7 175 164 0 0,'-6'-6'10426'0'0,"6"6"-10236"0"0,14-8 2959 0 0,24-3-1559 0 0,548-90 7793 0 0,-313 60-6810 0 0,-257 38-2348 0 0,3-1-403 0 0,-13 4-3932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1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 76 0 0,'-21'0'10331'0'0,"4"10"-3537"0"0,15-7-6221 0 0,0-1-1 0 0,0 1 0 0 0,0 0 0 0 0,0 0 1 0 0,1 0-1 0 0,-1 1 0 0 0,1-1 0 0 0,0 0 1 0 0,0 0-1 0 0,-1 6 0 0 0,0 5 224 0 0,0 1 1 0 0,1 0-1 0 0,0 0 0 0 0,3 19 1 0 0,7 38 1470 0 0,22 90 0 0 0,-19-109-1977 0 0,-12-52-618 0 0,0 11-2338 0 0,-7-5-3486 0 0,2-4 4986 0 0,-1-1 0 0 0,1 0 0 0 0,-1 0 0 0 0,1-1 0 0 0,-7 2 0 0 0,-41 1-1659 0 0,-53-14 6487 0 0,87 8-2203 0 0,1 0 835 0 0,0 1 0 0 0,0 0 0 0 0,-35 5 3570 0 0,60-3-5032 0 0,27 3-693 0 0,1-2 0 0 0,0-2-1 0 0,0-1 1 0 0,37-6 0 0 0,0 1-100 0 0,40-3-39 0 0,-95 8 0 0 0,16-5 93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1 732 0 0,'-1'0'275'0'0,"1"0"0"0"0,-1-1 0 0 0,0 1 0 0 0,1 0 0 0 0,-1 0 1 0 0,1 0-1 0 0,-1 0 0 0 0,1 0 0 0 0,-1 0 0 0 0,1 0 0 0 0,-1 0 0 0 0,1 0 0 0 0,-1 1 0 0 0,0-1 0 0 0,1 0 0 0 0,-1 0 0 0 0,1 0 0 0 0,-1 0 0 0 0,1 1 1 0 0,-1-1-1 0 0,1 0 0 0 0,0 1 0 0 0,-1-1 0 0 0,1 0 0 0 0,-1 1 0 0 0,1-1 0 0 0,0 0 0 0 0,-1 1 0 0 0,1-1 0 0 0,0 1 0 0 0,-1-1 0 0 0,1 1 0 0 0,0-1 1 0 0,0 1-1 0 0,-1 0 0 0 0,1 1 91 0 0,1-1 1 0 0,-1 0 0 0 0,1 1-1 0 0,-1-1 1 0 0,1 1 0 0 0,0-1-1 0 0,0 0 1 0 0,0 1-1 0 0,-1-1 1 0 0,1 0 0 0 0,0 0-1 0 0,2 2 1 0 0,48 41 2269 0 0,-41-37-1525 0 0,240 198 7578 0 0,-234-193-8099 0 0,1 0-1 0 0,33 16 1 0 0,-41-24-770 0 0,0 0-1 0 0,0-1 1 0 0,0 0 0 0 0,0 0 0 0 0,1-1-1 0 0,0 0 1 0 0,18 0 0 0 0,-27-2-626 0 0,2 0 352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 80 0 0,'-5'5'8258'0'0,"-10"8"-3067"0"0,-25 29-3399 0 0,-124 157 3902 0 0,36-48-1687 0 0,124-146-4709 0 0,-16 20 2899 0 0,14-20-5510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8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3 182 224 0 0,'-3'-5'11452'0'0,"96"-12"-6603"0"0,54 0-2149 0 0,-83 11-1578 0 0,110-12 547 0 0,598-90 4524 0 0,-761 105-6360 0 0,22-4 623 0 0,-16 7-9098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9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 60 0 0,'-11'-15'19963'0'0,"28"194"-12489"0"0,4 143-3187 0 0,-13-228-3385 0 0,2 34-821 0 0,-10-105-81 0 0,-1 2 0 0 0,2-1 0 0 0,3 27 0 0 0,-3-22 0 0 0,-1-18 0 0 0,0 0 0 0 0,1-3 0 0 0,-6-1-272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5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4 348 0 0,'1'-3'13934'0'0,"14"81"-10343"0"0,-5-17-2397 0 0,7-2-3982 0 0,-14-46-3213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53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28 348 0 0,'18'-18'5527'0'0,"-3"14"-4438"0"0,0 2-1 0 0,-1 0 1 0 0,1 1 0 0 0,0 0-1 0 0,0 1 1 0 0,22 3-1 0 0,89 20 1120 0 0,-99-17-1558 0 0,-10-2-284 0 0,-1 0-1 0 0,0 1 0 0 0,0 1 0 0 0,-1 0 1 0 0,0 1-1 0 0,0 1 0 0 0,25 17 0 0 0,-35-21-300 0 0,-1-1-1 0 0,1 1 1 0 0,-1-1-1 0 0,0 1 1 0 0,0 0-1 0 0,-1 1 1 0 0,1-1-1 0 0,-1 1 1 0 0,0-1-1 0 0,0 1 1 0 0,-1 0 0 0 0,1 0-1 0 0,-1 1 1 0 0,0-1-1 0 0,0 0 1 0 0,-1 1-1 0 0,0-1 1 0 0,0 1-1 0 0,0-1 1 0 0,0 1-1 0 0,-1-1 1 0 0,0 1-1 0 0,0 0 1 0 0,-1-1-1 0 0,0 1 1 0 0,-2 9-1 0 0,2-8-20 0 0,-1 0 0 0 0,0 0 0 0 0,0 0 0 0 0,-1 0 0 0 0,0-1 0 0 0,0 1 1 0 0,-1-1-1 0 0,0 1 0 0 0,0-1 0 0 0,0-1 0 0 0,-1 1 0 0 0,1 0 0 0 0,-1-1 0 0 0,-1 0 0 0 0,1 0 0 0 0,-1-1 0 0 0,0 0 0 0 0,0 1 0 0 0,-10 4 0 0 0,-3-2 19 0 0,0 0 1 0 0,0-1-1 0 0,-1 0 1 0 0,-31 3-1 0 0,-85 2 13 0 0,34-3-1993 0 0,93-7 930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5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9 143 372 0 0,'-9'2'12289'0'0,"21"-5"-11752"0"0,-1-1 0 0 0,1 1 0 0 0,-1-2 0 0 0,0 1 0 0 0,0-2 0 0 0,-1 0 0 0 0,1 0 0 0 0,-1 0 0 0 0,-1-1 0 0 0,1-1-1 0 0,-1 0 1 0 0,0 0 0 0 0,-1-1 0 0 0,9-11 0 0 0,-6 3 134 0 0,9-7 1060 0 0,-19 23-1433 0 0,-2 11-217 0 0,0-1 0 0 0,1 0 0 0 0,2 16 1 0 0,7 26 96 0 0,2-1 0 0 0,29 80 0 0 0,-35-115-168 0 0,-4-14-38 0 0,-1 0 1 0 0,0 0-1 0 0,0 0 0 0 0,0 0 0 0 0,0 0 0 0 0,0 0 0 0 0,0-1 1 0 0,0 1-1 0 0,0 0 0 0 0,0 0 0 0 0,0 0 0 0 0,0 0 1 0 0,-1 0-1 0 0,1 0 0 0 0,0 0 0 0 0,-1 0 0 0 0,1 0 0 0 0,0 0 1 0 0,-1-1-1 0 0,1 1 0 0 0,-1 0 0 0 0,0 0 0 0 0,0 0 0 0 0,-24 16-514 0 0,-30 1-163 0 0,2-1 604 0 0,52-17 241 0 0,14 0 1601 0 0,89-14 616 0 0,-82 9-2749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55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0 388 0 0,'0'0'12454'0'0,"3"34"-8998"0"0,0 0-1892 0 0,7 43 832 0 0,-8-70-2915 0 0,0 1 0 0 0,0-1 0 0 0,1 0-1 0 0,4 10 1 0 0,0-9-5912 0 0,-3-6 4505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5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42 608 0 0,'0'0'235'0'0,"0"0"0"0"0,-1-1 0 0 0,1 1 0 0 0,-1 0 0 0 0,1-1 0 0 0,0 1 0 0 0,-1-1 0 0 0,1 1 0 0 0,0 0 0 0 0,-1-1 0 0 0,1 1 0 0 0,0-1 0 0 0,0 1 0 0 0,-1-1 0 0 0,1 1 0 0 0,0-1 0 0 0,0 0 0 0 0,0 1 0 0 0,0-1 0 0 0,0 1 0 0 0,0-1 0 0 0,0 1 0 0 0,0-1 0 0 0,0 1 0 0 0,0-1 0 0 0,0 1 0 0 0,0-1 0 0 0,0 0 0 0 0,1 1 0 0 0,-1-1-1 0 0,0 1 1 0 0,0-1 0 0 0,0 1 0 0 0,1-1 0 0 0,19-10 3669 0 0,30 2-784 0 0,145 5 1746 0 0,-159 5-4123 0 0,0 3-1 0 0,-1 0 1 0 0,52 15-1 0 0,-79-17-590 0 0,0 1 1 0 0,-1 0-1 0 0,0 0 0 0 0,1 0 1 0 0,-1 1-1 0 0,0 0 0 0 0,-1 1 1 0 0,1 0-1 0 0,-1 0 0 0 0,0 0 0 0 0,8 9 1 0 0,-12-11-109 0 0,0 0 0 0 0,0-1 0 0 0,0 1 0 0 0,0 0 0 0 0,-1 1 1 0 0,1-1-1 0 0,-1 0 0 0 0,1 0 0 0 0,-1 1 0 0 0,0-1 0 0 0,-1 1 0 0 0,1-1 1 0 0,-1 1-1 0 0,1-1 0 0 0,-1 1 0 0 0,0-1 0 0 0,0 1 0 0 0,-1 0 0 0 0,1-1 1 0 0,-1 1-1 0 0,1-1 0 0 0,-1 0 0 0 0,0 1 0 0 0,-1-1 0 0 0,1 0 0 0 0,-1 1 1 0 0,-2 4-1 0 0,-1-1-45 0 0,0-1 1 0 0,0 1 0 0 0,0-1 0 0 0,-1 0-1 0 0,0 0 1 0 0,0-1 0 0 0,-1 1-1 0 0,0-1 1 0 0,0-1 0 0 0,0 0-1 0 0,0 0 1 0 0,0 0 0 0 0,-1-1-1 0 0,-15 5 1 0 0,-9 1-224 0 0,-1-1-1 0 0,-47 4 0 0 0,34-6-25 0 0,22-2-312 0 0,-14 2-62 0 0,13-4-9684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57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58 560 0 0,'11'-25'7991'0'0,"-5"21"-7069"0"0,-1 0 0 0 0,0 1 0 0 0,1 0 0 0 0,0 0 0 0 0,0 1 0 0 0,0-1 0 0 0,0 1 0 0 0,0 0 0 0 0,11-1 0 0 0,-7 1-587 0 0,-1 1 0 0 0,0 1-1 0 0,1 0 1 0 0,-1 0 0 0 0,1 0 0 0 0,-1 1 0 0 0,0 1 0 0 0,1 0-1 0 0,-1 0 1 0 0,12 5 0 0 0,-19-7-305 0 0,-1 1 0 0 0,1 0 0 0 0,-1 0 0 0 0,1 0 1 0 0,-1 0-1 0 0,1 0 0 0 0,-1 0 0 0 0,0 0 0 0 0,1 0 0 0 0,-1 1 0 0 0,0-1 0 0 0,0 0 1 0 0,0 1-1 0 0,0-1 0 0 0,0 1 0 0 0,0-1 0 0 0,0 1 0 0 0,-1 0 0 0 0,1-1 0 0 0,-1 1 0 0 0,1 0 1 0 0,-1-1-1 0 0,1 1 0 0 0,-1 0 0 0 0,0 0 0 0 0,0-1 0 0 0,0 1 0 0 0,0 0 0 0 0,0 0 1 0 0,0-1-1 0 0,-1 1 0 0 0,1 0 0 0 0,0 0 0 0 0,-1-1 0 0 0,1 1 0 0 0,-1 0 0 0 0,-2 2 1 0 0,-2 8 7 0 0,0-1 1 0 0,-2-1-1 0 0,1 1 1 0 0,-11 11-1 0 0,12-15-20 0 0,-13 15 18 0 0,14-18-34 0 0,0 1 0 0 0,0-1 0 0 0,0 1 0 0 0,0 0 0 0 0,1 0 0 0 0,0 0 0 0 0,0 0 0 0 0,0 1 0 0 0,1-1 0 0 0,-1 1 0 0 0,1 0 0 0 0,-2 11 0 0 0,4-16 43 0 0,18 18 678 0 0,2-16-273 0 0,1-1 0 0 0,-1 0 0 0 0,0-2 0 0 0,0 0 0 0 0,1-2 1 0 0,-1 0-1 0 0,38-9 0 0 0,-46 5-208 0 0,-6 2-3135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16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33 180 0 0,'2'-1'349'0'0,"0"1"0"0"0,0-1 0 0 0,1 1 0 0 0,-1 0 0 0 0,0 0-1 0 0,0 0 1 0 0,0 0 0 0 0,0 0 0 0 0,1 1 0 0 0,-1-1 0 0 0,0 1 0 0 0,0-1 0 0 0,0 1 0 0 0,0 0 0 0 0,0 0 0 0 0,0 0 0 0 0,0 0-1 0 0,0 0 1 0 0,3 2 0 0 0,35 30 1844 0 0,-33-26-1653 0 0,47 46 3074 0 0,75 95 1 0 0,-12-12-105 0 0,-32-55-1036 0 0,-71-69-1929 0 0,-12-9-310 0 0,1 0 1 0 0,1 0-1 0 0,-1 0 0 0 0,0 0 0 0 0,1-1 1 0 0,-1 1-1 0 0,1-1 0 0 0,0 0 1 0 0,0 0-1 0 0,-1 0 0 0 0,1-1 1 0 0,1 0-1 0 0,-1 1 0 0 0,4-1 0 0 0,-6-1-172 0 0,-1 0-1 0 0,0 0 1 0 0,0-1-1 0 0,0 1 1 0 0,0-1-1 0 0,0 1 1 0 0,0-1-1 0 0,0 0 1 0 0,0 1-1 0 0,0-1 0 0 0,0 0 1 0 0,0 0-1 0 0,0 1 1 0 0,0-1-1 0 0,-1 0 1 0 0,1 0-1 0 0,0 0 1 0 0,-1 0-1 0 0,2-1 1 0 0,10-23 401 0 0,-10 22-361 0 0,13-36 438 0 0,-1-1-1 0 0,15-74 0 0 0,-21 76-322 0 0,1 0-1 0 0,3 1 1 0 0,26-61-1 0 0,-25 65-236 0 0,-11 27-347 0 0,0 0 1 0 0,0 0 0 0 0,1 0 0 0 0,0 0 0 0 0,0 0 0 0 0,0 0 0 0 0,1 1 0 0 0,8-10 0 0 0,-8 12-664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2 383 280 0 0,'0'0'181'0'0,"0"0"-1"0"0,0 0 1 0 0,0 1-1 0 0,-1-1 0 0 0,1 0 1 0 0,0 1-1 0 0,0-1 1 0 0,0 0-1 0 0,0 1 1 0 0,0-1-1 0 0,0 0 1 0 0,0 1-1 0 0,0-1 1 0 0,0 0-1 0 0,0 1 1 0 0,0-1-1 0 0,0 1 1 0 0,0-1-1 0 0,0 0 1 0 0,0 1-1 0 0,0-1 1 0 0,0 0-1 0 0,1 0 1 0 0,-1 1-1 0 0,0-1 1 0 0,0 0-1 0 0,0 1 1 0 0,1-1-1 0 0,-1 0 1 0 0,0 1-1 0 0,0-1 1 0 0,0 0-1 0 0,1 0 1 0 0,-1 1-1 0 0,16 5 2876 0 0,24-2-1252 0 0,-35-3-1352 0 0,360-4 5227 0 0,-274-1-4796 0 0,514-30 2346 0 0,3-8-1429 0 0,-202 17-1079 0 0,81-3 218 0 0,-65 6-39 0 0,-247 11-561 0 0,190-13 490 0 0,276-12-141 0 0,133 1-53 0 0,-408 17-523 0 0,575-19 269 0 0,-804 32-338 0 0,22-1 87 0 0,585-13 316 0 0,-246 8-105 0 0,-338 5-271 0 0,731-13 327 0 0,-727 16-298 0 0,-34 0-17 0 0,-42 2-27 0 0,-1 0-3 0 0,-29 0-19 0 0,173 0 153 0 0,180 1 332 0 0,-342 2-439 0 0,225-5 630 0 0,-272-2-589 0 0,-39 4-13670 0 0,3-2 10317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76 0 0,'0'-29'16375'0'0,"1"31"-15514"0"0,7 13 21 0 0,-2-1 0 0 0,0 1 0 0 0,0 1 1 0 0,-2-1-1 0 0,4 19 0 0 0,10 87 1534 0 0,-12-67-1367 0 0,1 21 16 0 0,-6-50-847 0 0,2 0-1 0 0,0 0 1 0 0,2 0 0 0 0,7 26 0 0 0,0-35-2466 0 0,-7-12-993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85 248 0 0,'-11'5'8013'0'0,"22"-5"121"0"0,4 1-8582 0 0,60-2 3100 0 0,79-12 0 0 0,-90 7-2069 0 0,614-53 5127 0 0,-569 48-6456 0 0,-106 10 638 0 0,-21 2-13773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3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0 712 0 0,'-3'1'986'0'0,"1"-1"0"0"0,0 1 0 0 0,-1 0 0 0 0,1 0 0 0 0,0 0 0 0 0,0 0 0 0 0,0 1 0 0 0,0-1 0 0 0,-3 3 0 0 0,-30 33 2634 0 0,13-12-1913 0 0,-32 29 526 0 0,-3-3 1 0 0,-72 50-1 0 0,129-101-2383 0 0,-1 0-1 0 0,0 1 0 0 0,1-1 1 0 0,-1 0-1 0 0,0 1 0 0 0,1-1 1 0 0,-1 0-1 0 0,1 1 0 0 0,-1-1 1 0 0,0 1-1 0 0,1-1 0 0 0,-1 1 1 0 0,1-1-1 0 0,-1 1 0 0 0,1-1 1 0 0,0 1-1 0 0,-1-1 0 0 0,1 1 1 0 0,-1 0-1 0 0,1-1 0 0 0,0 1 1 0 0,0-1-1 0 0,-1 1 0 0 0,1 1 0 0 0,22-8-5889 0 0,-7-1 3849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3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0 324 0 0,'0'0'7864'0'0,"-2"3"-6907"0"0,-18 26 1073 0 0,-2-1 0 0 0,0-1-1 0 0,-48 43 1 0 0,53-55-1706 0 0,-2 0-1 0 0,0-1 0 0 0,0-1 0 0 0,-2-1 1 0 0,1 0-1 0 0,-40 14 0 0 0,57-24-1574 0 0,18-8-7064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4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1 704 0 0,'-1'3'7707'0'0,"-4"4"-3595"0"0,-25 40-1456 0 0,-1-15-1437 0 0,-1-1 0 0 0,-2-1 0 0 0,-63 42 0 0 0,28-21-1573 0 0,61-44-1274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25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21 476 0 0,'-1'-20'8779'0'0,"10"28"-3063"0"0,11 32-2734 0 0,-6-2-1736 0 0,-1 1 0 0 0,15 78 1 0 0,-9-31-422 0 0,3 5 291 0 0,-5 0-1 0 0,9 154 0 0 0,-10-143 709 0 0,-14-99-1453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26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1 512 0 0,'0'0'10959'0'0,"2"2"-9611"0"0,11 10 1196 0 0,-1 2 0 0 0,12 15 0 0 0,19 33 1403 0 0,-26-37-3066 0 0,0-1 0 0 0,1 0 0 0 0,24 23 1 0 0,-24-36-2281 0 0,-11-7-2242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27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24 121 436 0 0,'-2'-1'249'0'0,"0"0"458"0"0,0-1-1 0 0,0 1 1 0 0,0 0 0 0 0,1 0-1 0 0,-1-1 1 0 0,1 1 0 0 0,-1-1-1 0 0,1 1 1 0 0,-1-1 0 0 0,1 0-1 0 0,-2-3 2812 0 0,18-11 1696 0 0,127-27 2745 0 0,-77 28-6718 0 0,92-8 0 0 0,-156 23-1248 0 0,1-1 1 0 0,-1 1 0 0 0,1 0-1 0 0,-1 0 1 0 0,0 0 0 0 0,1 0 0 0 0,-1 0-1 0 0,1 0 1 0 0,-1 0 0 0 0,1 0 0 0 0,-1 1-1 0 0,0-1 1 0 0,1 0 0 0 0,-1 1 0 0 0,0-1-1 0 0,1 1 1 0 0,-1 0 0 0 0,0-1-1 0 0,1 1 1 0 0,-1 0 0 0 0,0 0 0 0 0,0 0-1 0 0,0 0 1 0 0,1 1 0 0 0,-1-1-1 0 0,-2 3 2 0 0,0 0 0 0 0,-1 0 0 0 0,1 0 0 0 0,-1 0 0 0 0,0 0 0 0 0,-3 6 1 0 0,5-10 3 0 0,-40 70-50 0 0,13-23 460 0 0,-32 75-1 0 0,47-88 347 0 0,12-33-733 0 0,-2 2 36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28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12 720 0 0,'-19'1'13243'0'0,"35"3"-12478"0"0,0-1 0 0 0,1-1 0 0 0,-1 0 0 0 0,1-1 1 0 0,0-1-1 0 0,25-3 0 0 0,-23 1-1626 0 0,-1-1 0 0 0,37-11 0 0 0,-46 11-4873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17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111 225 120 0 0,'-20'23'2855'0'0,"-26"40"-1"0"0,12-1 3656 0 0,25-49 1238 0 0,8-28-6221 0 0,7-35-1474 0 0,16-64 871 0 0,7-42 33 0 0,-23 107-495 0 0,-6 48-177 0 0,2 2-265 0 0,0 1 0 0 0,0 0 0 0 0,0 0 0 0 0,-1 0 0 0 0,1 0 0 0 0,0 0 0 0 0,-1 0 0 0 0,0 0 0 0 0,2 4 0 0 0,0-1 33 0 0,25 41 179 0 0,3 5 41 0 0,42 54 0 0 0,-59-88-231 0 0,-4-2-132 0 0,2-1 0 0 0,0 0 0 0 0,0-1 0 0 0,1 0-1 0 0,1-1 1 0 0,0 0 0 0 0,21 12 0 0 0,-34-24 33 0 0,-1 1 0 0 0,0-1 1 0 0,1 1-1 0 0,-1-1 0 0 0,0 0 0 0 0,1 1 0 0 0,-1-1 0 0 0,1 0 1 0 0,-1 0-1 0 0,0 1 0 0 0,1-1 0 0 0,-1 0 0 0 0,1 0 1 0 0,-1 0-1 0 0,1 0 0 0 0,-1 0 0 0 0,1 1 0 0 0,-1-1 1 0 0,1 0-1 0 0,-1 0 0 0 0,1 0 0 0 0,-1 0 0 0 0,1 0 1 0 0,-1-1-1 0 0,1 1 0 0 0,-1 0 0 0 0,1 0 0 0 0,-1 0 1 0 0,1 0-1 0 0,-1 0 0 0 0,1-1 0 0 0,-1 1 0 0 0,1 0 1 0 0,-1 0-1 0 0,1-1 0 0 0,-1 1 0 0 0,0 0 0 0 0,1-1 1 0 0,-1 0 7 0 0,0 0 0 0 0,-1 1 0 0 0,1-1 1 0 0,0 0-1 0 0,0 1 0 0 0,-1-1 0 0 0,1 0 0 0 0,0 1 1 0 0,-1-1-1 0 0,1 0 0 0 0,-1 1 0 0 0,1-1 1 0 0,-1 1-1 0 0,1-1 0 0 0,-1 1 0 0 0,0-1 1 0 0,1 1-1 0 0,-1-1 0 0 0,1 1 0 0 0,-1 0 1 0 0,0-1-1 0 0,1 1 0 0 0,-2 0 0 0 0,-10-4-12 0 0,0 1-1 0 0,0 0 0 0 0,0 1 0 0 0,0 1 1 0 0,-1 0-1 0 0,1 1 0 0 0,0 0 1 0 0,0 0-1 0 0,-16 4 0 0 0,-12-1 83 0 0,23-3-163 0 0,0 1-1 0 0,0 1 0 0 0,0 0 1 0 0,-31 9-1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28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0 152 0 0,'-18'14'6730'0'0,"19"15"-1042"0"0,11 21-1349 0 0,-1-1-1592 0 0,-3-13-910 0 0,-1-5-1249 0 0,-5-12-3980 0 0,-6-10-2928 0 0,0-6 4200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28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27 300 0 0,'-6'3'10608'0'0,"26"-3"-7907"0"0,34-4-1314 0 0,41-6 1776 0 0,22-4 831 0 0,-102 12-9032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0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92 0 0,'-1'5'648'0'0,"0"0"-900"0"0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1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439 189 120 0 0,'3'-2'694'0'0,"0"1"-1"0"0,-1-1 1 0 0,1 1-1 0 0,-1-1 1 0 0,1 0-1 0 0,-1 0 1 0 0,0 0 0 0 0,0 0-1 0 0,0 0 1 0 0,0 0-1 0 0,0-1 1 0 0,0 1-1 0 0,-1-1 1 0 0,1 0-1 0 0,-1 1 1 0 0,1-1 0 0 0,-1 0-1 0 0,0 0 1 0 0,0 1-1 0 0,-1-1 1 0 0,1 0-1 0 0,0 0 1 0 0,-1 0 0 0 0,0 0-1 0 0,0 0 1 0 0,0 0-1 0 0,0-4 1 0 0,-1 2-407 0 0,-1 1 0 0 0,1-1 1 0 0,-1 1-1 0 0,0 0 0 0 0,0 0 1 0 0,0 0-1 0 0,0 0 0 0 0,-1 0 1 0 0,1 0-1 0 0,-1 0 0 0 0,0 1 1 0 0,0-1-1 0 0,-1 1 0 0 0,1 0 0 0 0,-1 0 1 0 0,0 0-1 0 0,1 1 0 0 0,-1-1 1 0 0,0 1-1 0 0,-7-3 0 0 0,-6-3 200 0 0,-1 1 0 0 0,1 1 0 0 0,-32-7 0 0 0,36 11-402 0 0,-1 0 1 0 0,1 1-1 0 0,0 1 1 0 0,-1 0 0 0 0,1 0-1 0 0,0 2 1 0 0,-1-1-1 0 0,1 2 1 0 0,0 0 0 0 0,-15 5-1 0 0,18-4-68 0 0,-1 0 0 0 0,1 0 0 0 0,0 1 0 0 0,0 0 0 0 0,1 1 0 0 0,-1 0 0 0 0,1 0 0 0 0,1 1 0 0 0,-1 0 0 0 0,1 1 0 0 0,0 0 0 0 0,-10 14 0 0 0,15-18-12 0 0,0 0 1 0 0,1 0-1 0 0,0 1 1 0 0,-1-1 0 0 0,1 1-1 0 0,1-1 1 0 0,-1 1 0 0 0,1-1-1 0 0,0 1 1 0 0,0 0-1 0 0,0 0 1 0 0,1 0 0 0 0,0 0-1 0 0,-1-1 1 0 0,2 1-1 0 0,-1 0 1 0 0,2 6 0 0 0,-1-5 0 0 0,1 0 1 0 0,1 0 0 0 0,-1-1 0 0 0,1 1 0 0 0,0-1-1 0 0,0 0 1 0 0,0 0 0 0 0,1 0 0 0 0,0 0 0 0 0,0-1-1 0 0,0 1 1 0 0,7 5 0 0 0,-2-3 6 0 0,0 0 0 0 0,1-1 0 0 0,-1 0 0 0 0,2 0 0 0 0,-1-1 0 0 0,0 0-1 0 0,1-1 1 0 0,0 0 0 0 0,0-1 0 0 0,0 0 0 0 0,1-1 0 0 0,-1 0 0 0 0,1-1 0 0 0,12 0 0 0 0,-12-1-15 0 0,0-2 0 0 0,0 1 1 0 0,0-2-1 0 0,0 1 0 0 0,0-2 0 0 0,-1 1 0 0 0,1-2 0 0 0,-1 1 1 0 0,0-2-1 0 0,0 0 0 0 0,13-9 0 0 0,-17 9 10 0 0,0 1-1 0 0,-1-1 1 0 0,0 0-1 0 0,0 0 1 0 0,0-1 0 0 0,-1 0-1 0 0,0 0 1 0 0,0 0-1 0 0,-1 0 1 0 0,0-1-1 0 0,0 0 1 0 0,-1 0-1 0 0,0 0 1 0 0,0 0 0 0 0,-1 0-1 0 0,3-15 1 0 0,-5 18 30 0 0,0-1 0 0 0,-1 1 0 0 0,1 0 1 0 0,-1 0-1 0 0,0-1 0 0 0,-1 1 1 0 0,1 0-1 0 0,-1 0 0 0 0,-4-9 0 0 0,5 13-23 0 0,-4 19 302 0 0,8-3-245 0 0,1-1 0 0 0,0 0 0 0 0,1 0 0 0 0,1 0 0 0 0,0-1 0 0 0,1 0 0 0 0,0 0 0 0 0,1 0 0 0 0,10 11 0 0 0,-13-18-42 0 0,0 0 0 0 0,1-1-1 0 0,-1 0 1 0 0,1 0 0 0 0,1 0-1 0 0,-1 0 1 0 0,1-1 0 0 0,-1 0-1 0 0,1-1 1 0 0,0 1 0 0 0,1-1-1 0 0,-1-1 1 0 0,0 1 0 0 0,1-1-1 0 0,0-1 1 0 0,-1 1 0 0 0,1-1-1 0 0,13 0 1 0 0,17-7 456 0 0,-18 2-3376 0 0,0 3-8330 0 0,-15 1 8214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3 832 0 0,'0'0'8112'0'0,"-3"1"-6519"0"0,2 0-1165 0 0,-1 0 0 0 0,1 0-1 0 0,0 0 1 0 0,-1 0 0 0 0,1 0 0 0 0,0 0 0 0 0,0 0-1 0 0,0 0 1 0 0,0 1 0 0 0,0-1 0 0 0,0 0 0 0 0,0 1-1 0 0,0-1 1 0 0,1 1 0 0 0,-2 2 0 0 0,2-3-227 0 0,-1 0 1 0 0,1 0 0 0 0,0 0-1 0 0,0 0 1 0 0,0 0 0 0 0,0 0-1 0 0,0 0 1 0 0,0 0 0 0 0,0 0-1 0 0,0 0 1 0 0,0 0 0 0 0,0 0-1 0 0,0 0 1 0 0,1-1 0 0 0,-1 1-1 0 0,0 0 1 0 0,1 0 0 0 0,-1 0-1 0 0,1 0 1 0 0,-1 0-1 0 0,1-1 1 0 0,-1 1 0 0 0,1 0-1 0 0,0 0 1 0 0,-1-1 0 0 0,1 1-1 0 0,0-1 1 0 0,-1 1 0 0 0,1 0-1 0 0,0-1 1 0 0,0 1 0 0 0,0-1-1 0 0,-1 0 1 0 0,1 1 0 0 0,0-1-1 0 0,1 1 1 0 0,-1-1-103 0 0,0 0 0 0 0,0 1 0 0 0,0-1 0 0 0,0 0 0 0 0,0 0 0 0 0,0 0 0 0 0,0 0 0 0 0,0 0 0 0 0,-1 0 0 0 0,1 0 0 0 0,0 0 0 0 0,0 0 0 0 0,0-1 0 0 0,0 1 0 0 0,0 0 0 0 0,0 0 0 0 0,0-1 0 0 0,-1 1-1 0 0,1-1 1 0 0,0 1 0 0 0,0-1 0 0 0,0 1 0 0 0,-1-1 0 0 0,1 1 0 0 0,0-1 0 0 0,-1 0 0 0 0,1 1 0 0 0,-1-1 0 0 0,1 0 0 0 0,0 0 0 0 0,-1 1 0 0 0,0-1 0 0 0,1 0 0 0 0,-1 0 0 0 0,1 0 0 0 0,-1 0 0 0 0,0 1 0 0 0,0-1 0 0 0,1-2 0 0 0,2-17-1194 0 0,-8 4-6024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1 228 0 0,'19'77'11813'0'0,"-3"5"-5327"0"0,27 321-903 0 0,-33-272-4248 0 0,1 55 627 0 0,-6-164-2446 0 0,4-13-3536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4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2 244 324 0 0,'0'-1'235'0'0,"0"0"1"0"0,-1 1-1 0 0,1-1 0 0 0,0 1 1 0 0,0-1-1 0 0,0 0 0 0 0,0 1 1 0 0,0-1-1 0 0,0 1 0 0 0,0-1 1 0 0,0 0-1 0 0,0 1 0 0 0,0-1 1 0 0,0 0-1 0 0,0 1 0 0 0,0-1 1 0 0,1 1-1 0 0,-1-1 0 0 0,0 0 1 0 0,0 1-1 0 0,1-1 0 0 0,-1 1 0 0 0,0-1 1 0 0,1 1-1 0 0,-1-1 0 0 0,0 1 1 0 0,2-1-1 0 0,19-12 3386 0 0,30 1-599 0 0,-46 11-2628 0 0,106-16 2679 0 0,120 0-1 0 0,-113 9-1961 0 0,293-10 845 0 0,-210 11-1306 0 0,884-91 2743 0 0,-747 63-2301 0 0,-336 35-1016 0 0,1 0 1 0 0,-1 0-1 0 0,1 0 1 0 0,-1 1-1 0 0,0-1 1 0 0,0 1 0 0 0,1-1-1 0 0,-1 1 1 0 0,0 0-1 0 0,0 0 1 0 0,1 0-1 0 0,-1 0 1 0 0,0 0-1 0 0,0 1 1 0 0,0-1 0 0 0,-1 1-1 0 0,1-1 1 0 0,0 1-1 0 0,-1 0 1 0 0,1-1-1 0 0,0 1 1 0 0,-1 0-1 0 0,0 0 1 0 0,0 0 0 0 0,1 0-1 0 0,-1 0 1 0 0,0 0-1 0 0,0 1 1 0 0,-1-1-1 0 0,1 0 1 0 0,-1 0 0 0 0,1 3-1 0 0,3 12 167 0 0,-1-1 0 0 0,-1 1 1 0 0,1 26-1 0 0,-2-19 192 0 0,8 38-262 0 0,2-1 0 0 0,34 104 0 0 0,-11-46-156 0 0,32 175-17 0 0,-31-129 0 0 0,-20-91-105 0 0,-15-73-607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6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16 153 120 0 0,'-15'-4'17005'0'0,"95"-4"-12242"0"0,48 7-2005 0 0,-17 2-1729 0 0,363-20 1181 0 0,292-8-85 0 0,-449 10-1534 0 0,-159 7-373 0 0,94-16 401 0 0,30-2 535 0 0,-153 20-979 0 0,-124 7-175 0 0,-1 0-19 0 0,-1-2 585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7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6 464 0 0,'-1'-6'6110'0'0,"6"11"-2541"0"0,6 13-1035 0 0,-3 10-972 0 0,-1-1 0 0 0,-1 1 1 0 0,3 50-1 0 0,5 23 247 0 0,-5-54-1029 0 0,-5-22-601 0 0,1 0 1 0 0,0-1 0 0 0,2 1-1 0 0,14 31 1 0 0,-13-45-2482 0 0,3-5-3918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48 227 748 0 0,'-48'-6'12735'0'0,"54"4"-11499"0"0,108-26 2636 0 0,25-7-1100 0 0,-117 27-2290 0 0,-1 0 0 0 0,1-1 0 0 0,-1 0-1 0 0,21-15 1 0 0,-37 21-542 0 0,-1-1 0 0 0,1 1 0 0 0,-1-1 0 0 0,0 0 0 0 0,0 0 0 0 0,-1 0 0 0 0,1-1 0 0 0,-1 1 0 0 0,0-1 1 0 0,0 0-1 0 0,0 0 0 0 0,-1 0 0 0 0,0 0 0 0 0,0-1 0 0 0,0 1 0 0 0,2-10 0 0 0,-4 13 136 0 0,0 1 213 0 0,0 0-236 0 0,0 1 0 0 0,0 0 0 0 0,0 0 0 0 0,0-1 0 0 0,0 1 0 0 0,0 0 0 0 0,0 0 0 0 0,0-1 0 0 0,0 1 0 0 0,0 0 0 0 0,0 0 0 0 0,0-1 0 0 0,0 1 0 0 0,0 0 0 0 0,0 0 0 0 0,0-1 0 0 0,0 1 0 0 0,-1 0 0 0 0,1 0 0 0 0,0-1 0 0 0,0 1 0 0 0,0 0 0 0 0,0 0 0 0 0,0 0 0 0 0,-1-1 0 0 0,1 1 0 0 0,0 0 0 0 0,0 0 0 0 0,0 0 0 0 0,-1 0 0 0 0,1-1 0 0 0,0 1 0 0 0,0 0 0 0 0,0 0 0 0 0,-1 0 0 0 0,1 0 0 0 0,0 0 0 0 0,0 0 0 0 0,-1 0 0 0 0,-2 4 140 0 0,1 1-1 0 0,-1 0 0 0 0,1 0 1 0 0,0 0-1 0 0,1 0 0 0 0,-1 0 1 0 0,1 1-1 0 0,0-1 0 0 0,0 0 1 0 0,1 1-1 0 0,-1-1 0 0 0,1 1 1 0 0,0-1-1 0 0,1 0 0 0 0,0 7 1 0 0,2 6 275 0 0,0 0 0 0 0,1 0 0 0 0,8 25 0 0 0,-9-35-424 0 0,0-1 0 0 0,1 0 0 0 0,-1-1 0 0 0,1 1 0 0 0,1-1 0 0 0,-1 1 0 0 0,1-1 0 0 0,0-1 0 0 0,1 1 0 0 0,-1-1 0 0 0,1 0 0 0 0,10 7-1 0 0,-15-11-277 0 0,1 0-1 0 0,0-1 1 0 0,0 1-1 0 0,-1 0 1 0 0,1-1-1 0 0,0 0 1 0 0,0 1-1 0 0,0-1 0 0 0,0 0 1 0 0,0 0-1 0 0,-1 0 1 0 0,1 0-1 0 0,0 0 1 0 0,3-1-1 0 0,24-7-8438 0 0,-18 4 5490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1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11 208 0 0,'-10'-10'9848'0'0,"5"22"-8396"0"0,1 0 0 0 0,0 0 0 0 0,1 1 0 0 0,-3 23 1 0 0,5-20-493 0 0,0 0 0 0 0,0 0-1 0 0,2 0 1 0 0,0 0 0 0 0,1 0 0 0 0,6 26 0 0 0,-8-41-933 0 0,0-1 0 0 0,0 1 0 0 0,0 0 1 0 0,1-1-1 0 0,-1 1 0 0 0,0 0 0 0 0,0-1 0 0 0,1 1 0 0 0,-1-1 0 0 0,1 1 0 0 0,-1-1 0 0 0,0 1 0 0 0,1-1 0 0 0,-1 1 1 0 0,1-1-1 0 0,-1 1 0 0 0,1-1 0 0 0,0 1 0 0 0,-1-1 0 0 0,1 0 0 0 0,-1 1 0 0 0,1-1 0 0 0,0 0 0 0 0,-1 0 0 0 0,1 1 0 0 0,-1-1 1 0 0,1 0-1 0 0,0 0 0 0 0,0 0 0 0 0,22-7-102 0 0,17-24-519 0 0,-16 11 450 0 0,-2-1 0 0 0,-1-2 1 0 0,-1 0-1 0 0,31-45 0 0 0,-51 68 155 0 0,0 0 1 0 0,0 0-1 0 0,0 0 1 0 0,0 0 0 0 0,0 0-1 0 0,0 0 1 0 0,0 0-1 0 0,1 0 1 0 0,-1 0-1 0 0,0-1 1 0 0,0 1 0 0 0,0 0-1 0 0,0 0 1 0 0,0 0-1 0 0,0 0 1 0 0,0 0-1 0 0,0 0 1 0 0,0 0-1 0 0,0 0 1 0 0,0 0 0 0 0,0-1-1 0 0,0 1 1 0 0,0 0-1 0 0,1 0 1 0 0,-1 0-1 0 0,0 0 1 0 0,0 0 0 0 0,0 0-1 0 0,0-1 1 0 0,0 1-1 0 0,0 0 1 0 0,0 0-1 0 0,0 0 1 0 0,-1 0-1 0 0,1 0 1 0 0,0 0 0 0 0,0 0-1 0 0,0-1 1 0 0,0 1-1 0 0,0 0 1 0 0,0 0-1 0 0,0 0 1 0 0,0 0-1 0 0,0 0 1 0 0,0 0 0 0 0,0 0-1 0 0,0 0 1 0 0,0 0-1 0 0,0-1 1 0 0,-1 1-1 0 0,1 0 1 0 0,0 0 0 0 0,0 0-1 0 0,0 0 1 0 0,0 0-1 0 0,0 0 1 0 0,0 0-1 0 0,0 0 1 0 0,0 0-1 0 0,-1 0 1 0 0,1 0 0 0 0,0 0-1 0 0,0 0 1 0 0,0 0-1 0 0,0 0 1 0 0,0 0-1 0 0,0 0 1 0 0,-1 0-1 0 0,-12 5 177 0 0,-16 15-65 0 0,11-3 97 0 0,1 1 0 0 0,1 0 0 0 0,0 1 0 0 0,1 1-1 0 0,-13 24 1 0 0,26-42-153 0 0,1 1 0 0 0,-1 0 0 0 0,1 0 1 0 0,0-1-1 0 0,0 1 0 0 0,0 0 0 0 0,0 0 0 0 0,0 0 0 0 0,1 0 0 0 0,-1 0 0 0 0,1 0 0 0 0,0 0 0 0 0,0 1 0 0 0,0-1 0 0 0,0 0 0 0 0,0 0 0 0 0,1 0 0 0 0,0 0 0 0 0,-1 0 0 0 0,1 0 0 0 0,0 0 0 0 0,0 0 0 0 0,1-1 0 0 0,-1 1 0 0 0,1 0 0 0 0,-1 0 0 0 0,1-1 0 0 0,0 1 1 0 0,0-1-1 0 0,0 0 0 0 0,0 0 0 0 0,0 1 0 0 0,1-1 0 0 0,-1-1 0 0 0,1 1 0 0 0,-1 0 0 0 0,6 2 0 0 0,4 2 147 0 0,-1-1 0 0 0,1 0 0 0 0,0-1 0 0 0,0-1 0 0 0,0 0 1 0 0,1 0-1 0 0,23 1 0 0 0,4-5 35 0 0,-39 0-367 0 0,27-3-1365 0 0,-18 1 467 0 0,5-3-2528 0 0,0 0-3323 0 0,-6 1 3890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8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7089 0 0,'-1'1'11405'0'0,"2"10"-4637"0"0,7 29-2785 0 0,8 29-5635 0 0,-11-47 3597 0 0,-1-9-1819 0 0,14 53 991 0 0,-16-61-1212 0 0,0 0 0 0 0,0-1 0 0 0,0 1 1 0 0,0-1-1 0 0,1 0 0 0 0,0 0 0 0 0,0 0 0 0 0,0 0 0 0 0,0 0 0 0 0,0-1 0 0 0,5 4 0 0 0,1-3-1851 0 0,-7-4 1172 0 0,-1 0 1 0 0,1 0-1 0 0,0 0 0 0 0,-1 0 1 0 0,1 0-1 0 0,-1 0 1 0 0,1-1-1 0 0,0 1 0 0 0,-1-1 1 0 0,1 1-1 0 0,-1-1 1 0 0,2 0-1 0 0,5-4-2252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25 161 56 0 0,'0'-1'533'0'0,"-1"0"0"0"0,1 0 0 0 0,-1 0-1 0 0,1 0 1 0 0,-1 0 0 0 0,1 0 0 0 0,-1 0 0 0 0,1 0 0 0 0,0 0 0 0 0,0 0 0 0 0,-1 0-1 0 0,1 0 1 0 0,0 0 0 0 0,0 0 0 0 0,0 0 0 0 0,0 0 0 0 0,0 0 0 0 0,0 0-1 0 0,0 0 1 0 0,1 0 0 0 0,-1 0 0 0 0,0 0 0 0 0,1 0 0 0 0,-1 0 0 0 0,0 0 0 0 0,1 0-1 0 0,-1 0 1 0 0,1 1 0 0 0,-1-1 0 0 0,2-1 0 0 0,28-28 5912 0 0,-25 27-6071 0 0,-1-1-1 0 0,0 0 0 0 0,1 1 1 0 0,-2-2-1 0 0,6-6 0 0 0,-8 10-315 0 0,1-1 0 0 0,-1 0 0 0 0,0 0 0 0 0,0 0 0 0 0,-1 0-1 0 0,1 0 1 0 0,0 0 0 0 0,-1 0 0 0 0,1 0 0 0 0,-1 0 0 0 0,1 0-1 0 0,-1-1 1 0 0,0 1 0 0 0,0 0 0 0 0,0 0 0 0 0,0 0 0 0 0,-1 0-1 0 0,1 0 1 0 0,-1-1 0 0 0,1 1 0 0 0,-1 0 0 0 0,1 0 0 0 0,-1 0-1 0 0,0 0 1 0 0,0 0 0 0 0,0 1 0 0 0,-3-4 0 0 0,3 3-30 0 0,-1 1 0 0 0,0 0 0 0 0,1 0 0 0 0,-1 0 1 0 0,0 1-1 0 0,0-1 0 0 0,0 0 0 0 0,0 1 0 0 0,1-1 0 0 0,-1 1 1 0 0,0-1-1 0 0,0 1 0 0 0,0 0 0 0 0,0 0 0 0 0,0 0 0 0 0,0 0 0 0 0,0 0 1 0 0,0 1-1 0 0,0-1 0 0 0,0 0 0 0 0,0 1 0 0 0,0 0 0 0 0,0-1 0 0 0,1 1 1 0 0,-1 0-1 0 0,0 0 0 0 0,0 0 0 0 0,1 0 0 0 0,-1 0 0 0 0,-1 2 1 0 0,1-2-28 0 0,0-1 1 0 0,1 1 0 0 0,-1 1-1 0 0,0-1 1 0 0,1 0 0 0 0,-1 0 0 0 0,1 0-1 0 0,0 1 1 0 0,-1-1 0 0 0,1 1-1 0 0,0-1 1 0 0,0 1 0 0 0,0 0 0 0 0,0-1-1 0 0,0 1 1 0 0,0 0 0 0 0,0 0-1 0 0,1 0 1 0 0,-1-1 0 0 0,1 1 0 0 0,-1 0-1 0 0,1 3 1 0 0,0-3-123 0 0,1-1 0 0 0,-1 1 0 0 0,1 0 0 0 0,0 0 0 0 0,0 0 0 0 0,0-1 0 0 0,0 1 0 0 0,0-1 0 0 0,0 1 0 0 0,1-1 1 0 0,-1 1-1 0 0,0-1 0 0 0,1 0 0 0 0,-1 1 0 0 0,1-1 0 0 0,-1 0 0 0 0,1 0 0 0 0,0 0 0 0 0,-1 0 0 0 0,1 0 0 0 0,4 1 0 0 0,6 2-1853 0 0,1 1-1 0 0,-1-2 1 0 0,17 4 0 0 0,-21-6 1482 0 0,29 7-2377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8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1 424 0 0,'-10'7'11656'0'0,"11"8"-8142"0"0,0 0 0 0 0,6 29 0 0 0,27 69 585 0 0,-14-51-2120 0 0,20 83 582 0 0,-34-137-6411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17 135 404 0 0,'-2'-2'413'0'0,"0"0"1"0"0,1 0-1 0 0,-1-1 1 0 0,1 1-1 0 0,0 0 0 0 0,-1 0 1 0 0,1-1-1 0 0,0 1 1 0 0,0-1-1 0 0,1 1 1 0 0,-1-1-1 0 0,0 1 0 0 0,1-1 1 0 0,0 1-1 0 0,-1-1 1 0 0,1 1-1 0 0,0-1 0 0 0,1 0 1 0 0,-1 1-1 0 0,0-1 1 0 0,1 1-1 0 0,-1-1 0 0 0,1 1 1 0 0,0-1-1 0 0,1-3 1 0 0,1 2 16 0 0,-1 0 0 0 0,1 1 0 0 0,0-1 0 0 0,0 1 0 0 0,1 0 1 0 0,-1-1-1 0 0,1 1 0 0 0,-1 1 0 0 0,1-1 0 0 0,0 1 0 0 0,0-1 0 0 0,0 1 1 0 0,0 0-1 0 0,5-1 0 0 0,6-2 186 0 0,0 0 0 0 0,-1 2-1 0 0,1 0 1 0 0,1 0 0 0 0,-1 1 0 0 0,0 1-1 0 0,0 1 1 0 0,1 0 0 0 0,22 4 0 0 0,-25-3-342 0 0,-1 2 0 0 0,0-1-1 0 0,0 2 1 0 0,0-1 0 0 0,-1 2 0 0 0,1 0 0 0 0,-1 0 0 0 0,0 1 0 0 0,-1 0 0 0 0,1 1-1 0 0,-1 0 1 0 0,12 11 0 0 0,-20-17-219 0 0,0 1-1 0 0,0 0 1 0 0,-1 0 0 0 0,1-1-1 0 0,0 1 1 0 0,-1 0 0 0 0,1 1-1 0 0,-1-1 1 0 0,0 0-1 0 0,1 0 1 0 0,-1 1 0 0 0,0-1-1 0 0,0 0 1 0 0,-1 1 0 0 0,1-1-1 0 0,0 1 1 0 0,-1-1 0 0 0,0 1-1 0 0,0 0 1 0 0,1-1-1 0 0,-1 1 1 0 0,-1-1 0 0 0,1 1-1 0 0,0-1 1 0 0,-1 1 0 0 0,1-1-1 0 0,-1 1 1 0 0,0-1-1 0 0,0 1 1 0 0,1-1 0 0 0,-2 1-1 0 0,1-1 1 0 0,0 0 0 0 0,0 0-1 0 0,-1 0 1 0 0,0 0-1 0 0,1 0 1 0 0,-1 0 0 0 0,0 0-1 0 0,-3 2 1 0 0,-1 2-88 0 0,-1-1 1 0 0,1 0-1 0 0,-1-1 1 0 0,-1 0-1 0 0,1 0 1 0 0,-1 0-1 0 0,1-1 1 0 0,-1 0-1 0 0,0 0 1 0 0,0-1-1 0 0,-12 2 1 0 0,-29-1-1978 0 0,28-3-4465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69 512 0 0,'1'-1'492'0'0,"-1"0"1"0"0,1-1-1 0 0,-1 1 0 0 0,1 0 0 0 0,-1 0 0 0 0,0-1 1 0 0,1 1-1 0 0,-1-1 0 0 0,0 1 0 0 0,0 0 1 0 0,0-1-1 0 0,0 1 0 0 0,0 0 0 0 0,-1-1 1 0 0,1 1-1 0 0,0 0 0 0 0,0-1 0 0 0,-1 1 1 0 0,1 0-1 0 0,-1 0 0 0 0,0-1 0 0 0,1 1 0 0 0,-2-1 1 0 0,0-1 54 0 0,0 1 1 0 0,0 0-1 0 0,0 0 0 0 0,0 0 1 0 0,-1 0-1 0 0,1 1 1 0 0,-1-1-1 0 0,1 1 0 0 0,-1-1 1 0 0,-3 0-1 0 0,-4-2 217 0 0,1 1 1 0 0,-1 0-1 0 0,0 1 0 0 0,0 1 1 0 0,-14-2-1 0 0,9 3-269 0 0,0 1-1 0 0,0 0 1 0 0,1 1 0 0 0,-1 1-1 0 0,0 0 1 0 0,1 1 0 0 0,0 1 0 0 0,-21 9-1 0 0,25-10-276 0 0,1 1 0 0 0,0 0 0 0 0,1 0 0 0 0,-1 1 0 0 0,1 0 0 0 0,0 1-1 0 0,1-1 1 0 0,0 1 0 0 0,0 1 0 0 0,0 0 0 0 0,1 0 0 0 0,0 0 0 0 0,-7 13-1 0 0,12-19-116 0 0,0 1 0 0 0,-1 0 0 0 0,2-1-1 0 0,-1 1 1 0 0,0 0 0 0 0,0 0-1 0 0,1 0 1 0 0,0-1 0 0 0,-1 1-1 0 0,1 0 1 0 0,0 0 0 0 0,0 0-1 0 0,1 0 1 0 0,-1 0 0 0 0,1 0 0 0 0,-1-1-1 0 0,1 1 1 0 0,0 0 0 0 0,2 3-1 0 0,-1-1-60 0 0,1-1 0 0 0,0 1 0 0 0,0-1 0 0 0,0 0 0 0 0,1 0 0 0 0,0 0 0 0 0,0-1 0 0 0,0 1 0 0 0,0-1 0 0 0,5 3 0 0 0,1 1-54 0 0,1-1 1 0 0,1 0-1 0 0,-1-1 1 0 0,1-1-1 0 0,0 1 1 0 0,0-2-1 0 0,0 0 1 0 0,17 2-1 0 0,-19-4 14 0 0,0-1 0 0 0,0 0 0 0 0,0-1 0 0 0,-1 0 0 0 0,1 0 0 0 0,0-1 0 0 0,0 0 0 0 0,-1-1 0 0 0,0 0 0 0 0,1-1 0 0 0,9-5 0 0 0,-15 7 0 0 0,0 0 0 0 0,0-1 0 0 0,0 1 0 0 0,-1-1 0 0 0,1 0 0 0 0,-1 0 0 0 0,0 0 0 0 0,0 0 0 0 0,0-1 0 0 0,0 1 0 0 0,-1-1 0 0 0,1 0 0 0 0,-1 0 0 0 0,0 0 0 0 0,0 0 0 0 0,0 0 0 0 0,0 0 0 0 0,-1 0 0 0 0,0-1 0 0 0,0 1 0 0 0,0 0 0 0 0,0-1 0 0 0,-1 1 0 0 0,0-1 0 0 0,0 1 0 0 0,-1-9 0 0 0,0 7 17 0 0,-1 1 1 0 0,0-1-1 0 0,0 1 1 0 0,0 0-1 0 0,0 0 1 0 0,-1 0-1 0 0,0 0 1 0 0,0 0-1 0 0,-1 0 1 0 0,1 1-1 0 0,-1-1 1 0 0,0 1-1 0 0,0 0 1 0 0,0 0-1 0 0,-1 1 1 0 0,-7-6-1 0 0,6 5-319 0 0,0 0-1 0 0,0 1 1 0 0,0 0-1 0 0,0 0 1 0 0,-1 0-1 0 0,1 1 1 0 0,-1 0-1 0 0,0 0 1 0 0,0 0-1 0 0,0 1 1 0 0,0 0-1 0 0,1 0 1 0 0,-11 1-1 0 0,11 2-1569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51 956 0 0,'-6'-8'565'0'0,"2"2"972"0"0,0 1 0 0 0,0-1 0 0 0,-1 1 0 0 0,0 1 0 0 0,-6-6 0 0 0,11 9-1278 0 0,-1 1-1 0 0,0-1 1 0 0,-1 0-1 0 0,1 1 1 0 0,0-1 0 0 0,0 1-1 0 0,0-1 1 0 0,0 1-1 0 0,0 0 1 0 0,0-1-1 0 0,-1 1 1 0 0,1 0 0 0 0,0 0-1 0 0,0 0 1 0 0,-1 0-1 0 0,1 0 1 0 0,0 0-1 0 0,0 0 1 0 0,0 0 0 0 0,-1 0-1 0 0,1 1 1 0 0,0-1-1 0 0,0 0 1 0 0,0 1-1 0 0,0-1 1 0 0,0 1 0 0 0,-1-1-1 0 0,1 1 1 0 0,0 0-1 0 0,0 0 1 0 0,0-1-1 0 0,1 1 1 0 0,-1 0 0 0 0,-1 1-1 0 0,-2 1-127 0 0,1 0-1 0 0,0 1 1 0 0,0-1-1 0 0,1 1 1 0 0,-1 0 0 0 0,-2 4-1 0 0,4-6-680 0 0,1 1 1 0 0,-1-1-1 0 0,0 1 0 0 0,1-1 0 0 0,-1 1 0 0 0,1-1 1 0 0,0 1-1 0 0,0 0 0 0 0,0-1 0 0 0,0 1 0 0 0,0-1 1 0 0,1 4-1 0 0,2 5-1777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0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1 472 0 0,'-1'0'438'0'0,"0"0"1"0"0,0 0-1 0 0,1 0 1 0 0,-1 0-1 0 0,0 0 1 0 0,0 0-1 0 0,0 1 0 0 0,1-1 1 0 0,-1 0-1 0 0,0 1 1 0 0,0-1-1 0 0,1 1 0 0 0,-1-1 1 0 0,0 1-1 0 0,1-1 1 0 0,-1 1-1 0 0,0-1 1 0 0,1 1-1 0 0,-1-1 0 0 0,1 1 1 0 0,-1 0-1 0 0,1-1 1 0 0,-1 3-1 0 0,-6 22 4750 0 0,7-16-3867 0 0,0 1 1 0 0,0-1 0 0 0,3 16 0 0 0,3 3-559 0 0,16 76 4922 0 0,-13-70-7930 0 0,2-1-4742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0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19 150 744 0 0,'-1'0'471'0'0,"0"0"1"0"0,0 0-1 0 0,0 0 1 0 0,0 0-1 0 0,1-1 1 0 0,-1 1-1 0 0,0 0 1 0 0,0-1-1 0 0,0 1 0 0 0,0-1 1 0 0,0 1-1 0 0,1-1 1 0 0,-1 1-1 0 0,0-1 1 0 0,1 0-1 0 0,-1 1 0 0 0,0-1 1 0 0,1 0-1 0 0,-1 0 1 0 0,0 1-1 0 0,1-1 1 0 0,0 0-1 0 0,-2-1 0 0 0,3 1-259 0 0,-1 0-1 0 0,0 0 1 0 0,1 0-1 0 0,-1 1 1 0 0,0-1-1 0 0,1 0 1 0 0,-1 0-1 0 0,1 1 1 0 0,-1-1-1 0 0,1 0 1 0 0,-1 1-1 0 0,1-1 1 0 0,0 1-1 0 0,-1-1 1 0 0,1 0-1 0 0,0 1 1 0 0,0-1-1 0 0,-1 1 1 0 0,1 0-1 0 0,1-1 1 0 0,53-20 1576 0 0,-48 18-616 0 0,221-53 5125 0 0,-52 16-1790 0 0,-169 38-3672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0 768 0 0,'0'0'4004'0'0,"-23"3"1954"0"0,15 4-4851 0 0,1 0-1 0 0,0 1 0 0 0,1 0 0 0 0,0 0 1 0 0,0 1-1 0 0,1-1 0 0 0,0 1 0 0 0,0 1 1 0 0,-5 16-1 0 0,5-11-236 0 0,0-1 1 0 0,2 1-1 0 0,-1 0 0 0 0,2 1 1 0 0,-1 27-1 0 0,2-38-704 0 0,1 0-1 0 0,1-1 1 0 0,-1 1-1 0 0,1 0 1 0 0,0 0 0 0 0,0 0-1 0 0,0 0 1 0 0,0 0-1 0 0,1-1 1 0 0,0 1-1 0 0,0 0 1 0 0,0-1-1 0 0,1 0 1 0 0,-1 1 0 0 0,1-1-1 0 0,0 0 1 0 0,0-1-1 0 0,1 1 1 0 0,-1 0-1 0 0,1-1 1 0 0,0 0 0 0 0,0 0-1 0 0,5 3 1 0 0,-2-2-124 0 0,-1-1 0 0 0,1-1 0 0 0,1 1 1 0 0,-1-1-1 0 0,0-1 0 0 0,0 1 0 0 0,1-1 1 0 0,-1 0-1 0 0,1-1 0 0 0,-1 0 0 0 0,1 0 1 0 0,-1-1-1 0 0,1 0 0 0 0,11-3 0 0 0,2-1-545 0 0,0-1 0 0 0,0-1 0 0 0,-1-1 0 0 0,28-15-1 0 0,-23 8-4179 0 0,-2-1-3887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32 624 0 0,'-4'-1'15105'0'0,"22"-2"-7710"0"0,-1 1-6561 0 0,-1-1-1 0 0,29-9 1 0 0,-41 10-1521 0 0,11-7-8510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5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99 508 0 0,'-5'2'8708'0'0,"9"0"-8347"0"0,1 0 1 0 0,-1 0 0 0 0,1-1-1 0 0,-1 1 1 0 0,1-1 0 0 0,-1 0 0 0 0,1-1-1 0 0,0 1 1 0 0,6-1 0 0 0,52-2 1563 0 0,-38 1-1540 0 0,219-12 2158 0 0,360-28 1414 0 0,-289 18-2492 0 0,-197 5-787 0 0,-56 7-929 0 0,-52 9-592 0 0,0 0-2272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19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61 504 0 0,'6'-8'16885'0'0,"48"5"-8302"0"0,-6-2-6854 0 0,-17 0-439 0 0,103-26 190 0 0,-103 24-3910 0 0,-24 6 1127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1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91 176 0 0,'0'-1'290'0'0,"0"1"0"0"0,-1 0 0 0 0,1-1 0 0 0,-1 1 0 0 0,1 0 0 0 0,0-1 0 0 0,-1 1 0 0 0,1-1 0 0 0,0 1 0 0 0,-1 0 0 0 0,1-1 0 0 0,0 1 0 0 0,0-1 0 0 0,-1 1-1 0 0,1-1 1 0 0,0 1 0 0 0,0-1 0 0 0,0 1 0 0 0,0-1 0 0 0,0 1 0 0 0,0-1 0 0 0,0 0 0 0 0,0 1 0 0 0,0-1 0 0 0,0 1 0 0 0,0-1 0 0 0,0 1 0 0 0,0-1 0 0 0,0 1 0 0 0,0-1 0 0 0,0 1 0 0 0,1-1 0 0 0,-1 1 0 0 0,0-1 0 0 0,0 1 0 0 0,1-1 0 0 0,-1 1 0 0 0,1-1 0 0 0,23-16 4726 0 0,33-5-653 0 0,-18 12-839 0 0,56-9 0 0 0,-78 17-3790 0 0,0 1-1 0 0,0 1 1 0 0,22 2-1 0 0,-3 4-9418 0 0,-26-4 6745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33 664 0 0,'-1'-1'393'0'0,"1"-1"0"0"0,-1 1-1 0 0,1 0 1 0 0,-1 0 0 0 0,1-1 0 0 0,-1 1-1 0 0,0 0 1 0 0,1 0 0 0 0,-1 0 0 0 0,0 0-1 0 0,0 0 1 0 0,0 0 0 0 0,0 0 0 0 0,0 0-1 0 0,0 0 1 0 0,0 0 0 0 0,0 0 0 0 0,-3 0-1 0 0,-28-9 3535 0 0,16 9-2608 0 0,0 1 1 0 0,-22 2 0 0 0,32-2-721 0 0,-65 10 2929 0 0,66-9-3206 0 0,0 0 0 0 0,-1 1-1 0 0,1-1 1 0 0,0 1 0 0 0,1 0-1 0 0,-1 1 1 0 0,0-1-1 0 0,1 1 1 0 0,-1 0 0 0 0,1 0-1 0 0,-6 5 1 0 0,10-7-244 0 0,-1 0 1 0 0,0 0-1 0 0,1 0 0 0 0,-1 0 1 0 0,0 0-1 0 0,1 0 0 0 0,-1 0 1 0 0,1 0-1 0 0,-1 1 0 0 0,1-1 1 0 0,0 0-1 0 0,-1 0 0 0 0,1 0 1 0 0,0 0-1 0 0,0 1 0 0 0,0-1 1 0 0,0 0-1 0 0,0 0 0 0 0,0 0 1 0 0,0 1-1 0 0,0-1 0 0 0,1 1 1 0 0,0 1 25 0 0,0 0 0 0 0,1 0 0 0 0,-1 0 0 0 0,1-1 0 0 0,-1 1 0 0 0,1 0 0 0 0,0-1 0 0 0,3 4 0 0 0,6 4 136 0 0,-1 0-1 0 0,24 15 1 0 0,-28-21-117 0 0,45 29 359 0 0,-36-25-340 0 0,0 1 0 0 0,-1 0 0 0 0,0 1-1 0 0,-1 1 1 0 0,0 0 0 0 0,-1 1 0 0 0,0 0 0 0 0,14 20-1 0 0,-25-31-127 0 0,0 0-1 0 0,0 0 1 0 0,-1 1-1 0 0,1-1 1 0 0,-1 0-1 0 0,1 1 1 0 0,-1-1-1 0 0,1 0 1 0 0,-1 1-1 0 0,0-1 1 0 0,1 1-1 0 0,-1-1 1 0 0,0 1-1 0 0,0-1 1 0 0,0 1-1 0 0,0-1 1 0 0,0 0-1 0 0,-1 1 1 0 0,1-1-1 0 0,0 1 1 0 0,-1-1-1 0 0,0 2 1 0 0,0-1 7 0 0,0 0 1 0 0,-1 0 0 0 0,1 0 0 0 0,-1-1 0 0 0,1 1 0 0 0,-1-1 0 0 0,0 1 0 0 0,0-1-1 0 0,1 1 1 0 0,-1-1 0 0 0,0 0 0 0 0,0 0 0 0 0,-3 1 0 0 0,-8 3 104 0 0,-1-1 1 0 0,1 0 0 0 0,-28 3-1 0 0,26-4-36 0 0,-112 14 425 0 0,115-16-594 0 0,-1 0 0 0 0,1-1-1 0 0,0-1 1 0 0,-1 0 0 0 0,1-1-1 0 0,0 0 1 0 0,0-1 0 0 0,-14-5-1 0 0,14-1-561 0 0,12 8 240 0 0,0 0 0 0 0,0 0-1 0 0,0 0 1 0 0,0 1 0 0 0,0-1 0 0 0,0 0-1 0 0,0 0 1 0 0,0 0 0 0 0,0 0-1 0 0,0 0 1 0 0,0 0 0 0 0,0 1 0 0 0,1-1-1 0 0,-1 0 1 0 0,0 0 0 0 0,1 0-1 0 0,-1 0 1 0 0,1 1 0 0 0,-1-1 0 0 0,1 0-1 0 0,-1 0 1 0 0,1 1 0 0 0,-1-1-1 0 0,1 1 1 0 0,0-1 0 0 0,-1 0 0 0 0,1 1-1 0 0,1-1 1 0 0,7-5-2699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7557 0 0,'12'-5'9160'0'0,"0"8"-3585"0"0,-10-2-5161 0 0,0 1-1 0 0,1 0 1 0 0,-1 0-1 0 0,0 0 0 0 0,0 0 1 0 0,0 0-1 0 0,0 0 1 0 0,2 4-1 0 0,2 5-82 0 0,0 0 0 0 0,9 23 0 0 0,4 28 1282 0 0,-12-38-2093 0 0,17 40 0 0 0,-20-57-2776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2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78 348 0 0,'-13'-10'1568'0'0,"0"1"0"0"0,-1 0 0 0 0,-19-9 0 0 0,-22-14 12609 0 0,101 39-13013 0 0,22 17-5969 0 0,-39-12 1720 0 0,-3-3 675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3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48 404 0 0,'0'0'1118'0'0,"-2"-3"196"0"0,-1 0-647 0 0,0 0-1 0 0,0 0 1 0 0,0 0-1 0 0,0 0 1 0 0,0 0-1 0 0,-1 1 1 0 0,1-1-1 0 0,-1 1 0 0 0,0 0 1 0 0,0 0-1 0 0,-5-1 1 0 0,1 0 160 0 0,-1 0-1 0 0,0 1 1 0 0,0 0 0 0 0,-18-1 0 0 0,8 3 198 0 0,-1 1 0 0 0,1 0 1 0 0,0 1-1 0 0,-30 7 1 0 0,44-7-767 0 0,0-1 0 0 0,0 1 0 0 0,0 0 1 0 0,0 0-1 0 0,0 1 0 0 0,0-1 1 0 0,0 1-1 0 0,-5 5 0 0 0,8-7-190 0 0,1 0-1 0 0,0 0 0 0 0,0 0 0 0 0,0 0 1 0 0,0 0-1 0 0,0 0 0 0 0,0 1 0 0 0,1-1 0 0 0,-1 0 1 0 0,0 1-1 0 0,1-1 0 0 0,-1 0 0 0 0,1 1 1 0 0,-1-1-1 0 0,1 1 0 0 0,-1-1 0 0 0,1 1 0 0 0,0-1 1 0 0,0 1-1 0 0,0-1 0 0 0,0 1 0 0 0,0-1 1 0 0,0 1-1 0 0,0-1 0 0 0,1 1 0 0 0,-1-1 1 0 0,0 1-1 0 0,1-1 0 0 0,-1 0 0 0 0,1 1 0 0 0,0-1 1 0 0,-1 0-1 0 0,1 1 0 0 0,1 1 0 0 0,6 7 121 0 0,0 1-1 0 0,0-2 1 0 0,1 1 0 0 0,0-1-1 0 0,1 0 1 0 0,11 7-1 0 0,70 43 636 0 0,-60-41-435 0 0,37 29 1 0 0,-30-12-61 0 0,-36-33-304 0 0,0 1 0 0 0,0-1 1 0 0,0 0-1 0 0,0 1 0 0 0,-1 0 1 0 0,1-1-1 0 0,-1 1 0 0 0,1 0 0 0 0,-1 0 1 0 0,0 0-1 0 0,0 0 0 0 0,0 0 1 0 0,1 4-1 0 0,-3-5 2 0 0,1 0 0 0 0,-1-1-1 0 0,1 1 1 0 0,-1 0 0 0 0,1-1 0 0 0,-1 1 0 0 0,0 0 0 0 0,0-1 0 0 0,1 1-1 0 0,-1-1 1 0 0,0 1 0 0 0,-1-1 0 0 0,1 0 0 0 0,0 1 0 0 0,0-1-1 0 0,-1 0 1 0 0,1 0 0 0 0,0 0 0 0 0,-1 0 0 0 0,1 0 0 0 0,-1 0 0 0 0,1 0-1 0 0,-1-1 1 0 0,0 1 0 0 0,1 0 0 0 0,-1-1 0 0 0,0 1 0 0 0,0-1-1 0 0,1 0 1 0 0,-3 0 0 0 0,-7 2 99 0 0,0 0-1 0 0,0-1 0 0 0,-14 0 1 0 0,25-1-125 0 0,-90-7 579 0 0,44 2-2977 0 0,2 3-7429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37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12 760 0 0,'-15'-11'17599'0'0,"15"11"-17500"0"0,10 33 5513 0 0,-5-18-5264 0 0,-3-9-180 0 0,21 64 2124 0 0,-2-26-4774 0 0,-16-36-148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37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35 110 564 0 0,'-4'-2'565'0'0,"1"0"0"0"0,0 0 1 0 0,0-1-1 0 0,1 0 0 0 0,-1 0 0 0 0,1 1 0 0 0,-1-2 0 0 0,1 1 0 0 0,0 0 1 0 0,0 0-1 0 0,-3-7 0 0 0,5 8-326 0 0,0 0 0 0 0,0 1 0 0 0,0-1 1 0 0,0 1-1 0 0,0-1 0 0 0,0 0 0 0 0,0 1 0 0 0,1-1 0 0 0,-1 1 0 0 0,1-1 1 0 0,-1 1-1 0 0,1-1 0 0 0,-1 1 0 0 0,1 0 0 0 0,0-1 0 0 0,0 1 0 0 0,0-1 1 0 0,0 1-1 0 0,0 0 0 0 0,0 0 0 0 0,0 0 0 0 0,0 0 0 0 0,0 0 1 0 0,0 0-1 0 0,1 0 0 0 0,-1 0 0 0 0,0 0 0 0 0,1 0 0 0 0,-1 1 0 0 0,1-1 1 0 0,1 0-1 0 0,10-5 289 0 0,-1 2 0 0 0,1-1 0 0 0,0 2 1 0 0,1-1-1 0 0,-1 2 0 0 0,1 0 1 0 0,-1 0-1 0 0,1 2 0 0 0,-1-1 0 0 0,1 2 1 0 0,0 0-1 0 0,17 4 0 0 0,-1 0 32 0 0,0 2-1 0 0,-1 1 1 0 0,1 1-1 0 0,39 20 1 0 0,-43-17-88 0 0,0 2 0 0 0,36 26 1 0 0,-54-35-359 0 0,0 1 0 0 0,0 1 1 0 0,-1-1-1 0 0,0 1 1 0 0,-1 0-1 0 0,1 1 0 0 0,-1 0 1 0 0,-1 0-1 0 0,0 0 0 0 0,0 1 1 0 0,5 11-1 0 0,-9-17-63 0 0,0 0 0 0 0,0 0 0 0 0,0 1 0 0 0,0-1 0 0 0,-1 0 0 0 0,1 0 0 0 0,-1 0 0 0 0,0 1 0 0 0,0-1 0 0 0,0 0-1 0 0,-1 0 1 0 0,1 0 0 0 0,-1 1 0 0 0,1-1 0 0 0,-1 0 0 0 0,0 0 0 0 0,-1 0 0 0 0,1 0 0 0 0,-3 5 0 0 0,1-4 9 0 0,-1 0 0 0 0,1 0 0 0 0,-1 0 0 0 0,0 0-1 0 0,0-1 1 0 0,0 1 0 0 0,-1-1 0 0 0,1 0 0 0 0,-1 0 0 0 0,-9 3 0 0 0,-6 2 68 0 0,0-1 1 0 0,0-1-1 0 0,-1-1 1 0 0,-38 4-1 0 0,-54-6-11 0 0,28-2-3450 0 0,69 2 1087 0 0,-1 0-6176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38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10 135 124 0 0,'-10'0'16830'0'0,"45"-15"-14225"0"0,-20 10-1630 0 0,0-2 1 0 0,0 0-1 0 0,22-15 0 0 0,-32 19-787 0 0,0-1 0 0 0,-1 0 0 0 0,0 0 0 0 0,0 0 0 0 0,0-1 0 0 0,-1 1 0 0 0,1-1 0 0 0,-1 0 1 0 0,0 0-1 0 0,0 0 0 0 0,-1 0 0 0 0,1 0 0 0 0,-1-1 0 0 0,2-7 0 0 0,-4 12-116 0 0,2 8 362 0 0,-1 0-1 0 0,0 0 0 0 0,-1 0 1 0 0,1 14-1 0 0,0 6 80 0 0,2-8-333 0 0,1 0 0 0 0,1 0 0 0 0,1-1 0 0 0,1 0 0 0 0,0 0 0 0 0,1 0 0 0 0,1-1 0 0 0,13 19 0 0 0,4 10 279 0 0,-26-45-465 0 0,0 0 0 0 0,1-1 0 0 0,-1 1 1 0 0,0 0-1 0 0,0-1 0 0 0,0 1 1 0 0,0 0-1 0 0,1 0 0 0 0,-1-1 0 0 0,0 1 1 0 0,0 0-1 0 0,0 0 0 0 0,-1 0 1 0 0,1-1-1 0 0,0 1 0 0 0,0 0 1 0 0,0-1-1 0 0,-1 1 0 0 0,1 0 0 0 0,0 0 1 0 0,0-1-1 0 0,-1 1 0 0 0,1 0 1 0 0,-1-1-1 0 0,1 1 0 0 0,-1-1 0 0 0,1 1 1 0 0,-1 0-1 0 0,1-1 0 0 0,-1 1 1 0 0,1-1-1 0 0,-1 0 0 0 0,0 1 1 0 0,1-1-1 0 0,-1 1 0 0 0,0-1 0 0 0,1 0 1 0 0,-1 1-1 0 0,0-1 0 0 0,0 0 1 0 0,1 0-1 0 0,-1 0 0 0 0,0 0 0 0 0,-1 1 1 0 0,-41 6-269 0 0,35-6 254 0 0,-38 3-96 0 0,29-3 108 0 0,0 0-1 0 0,1 2 1 0 0,-1 0 0 0 0,-32 10-1 0 0,50-13 19 0 0,-1 0 0 0 0,0 0-1 0 0,0 0 1 0 0,0 0 0 0 0,0 0-1 0 0,0 0 1 0 0,0 0 0 0 0,0 0-1 0 0,0 0 1 0 0,0 0 0 0 0,0 0-1 0 0,0 0 1 0 0,1 0 0 0 0,-1 0-1 0 0,0 0 1 0 0,0 0-1 0 0,0 0 1 0 0,0 0 0 0 0,0 0-1 0 0,0 0 1 0 0,0 0 0 0 0,0 0-1 0 0,0 0 1 0 0,0 0 0 0 0,0 0-1 0 0,0 0 1 0 0,0 0 0 0 0,0 0-1 0 0,0 1 1 0 0,1-1 0 0 0,-1 0-1 0 0,0 0 1 0 0,0 0 0 0 0,0 0-1 0 0,0 0 1 0 0,0 0-1 0 0,0 0 1 0 0,0 0 0 0 0,0 0-1 0 0,0 0 1 0 0,0 0 0 0 0,0 0-1 0 0,0 1 1 0 0,0-1 0 0 0,0 0-1 0 0,0 0 1 0 0,0 0 0 0 0,0 0-1 0 0,0 0 1 0 0,0 0 0 0 0,0 0-1 0 0,0 0 1 0 0,0 0 0 0 0,0 0-1 0 0,-1 0 1 0 0,1 0 0 0 0,0 1-1 0 0,0-1 1 0 0,0 0-1 0 0,0 0 1 0 0,0 0 0 0 0,0 0-1 0 0,0 0 1 0 0,0 0 0 0 0,0 0-1 0 0,0 0 1 0 0,0 0 0 0 0,0 0-1 0 0,12 4 196 0 0,16 0-9 0 0,142-3-161 0 0,-165 1-3084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39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63 148 0 0,'-11'-23'8017'0'0,"7"19"-7265"0"0,0 1 0 0 0,0-1-1 0 0,0 1 1 0 0,-1 0 0 0 0,0 0-1 0 0,1 1 1 0 0,-1-1 0 0 0,0 1-1 0 0,0 0 1 0 0,-8-2 0 0 0,4 2-185 0 0,1 0 0 0 0,-1 1 1 0 0,0 0-1 0 0,0 1 1 0 0,0 0-1 0 0,-8 1 0 0 0,4 0-162 0 0,0 1 0 0 0,0 1 0 0 0,0 0 0 0 0,1 1 0 0 0,0 0 0 0 0,-1 1 0 0 0,1 0 0 0 0,-17 11 0 0 0,26-14-303 0 0,0 0 0 0 0,1 0 0 0 0,-1 0 0 0 0,0 0 0 0 0,0 1 0 0 0,1-1 0 0 0,0 1 0 0 0,-1-1 0 0 0,1 1 0 0 0,0 0 0 0 0,0 0 0 0 0,1 0 1 0 0,-1 0-1 0 0,1 0 0 0 0,-1 0 0 0 0,1 1 0 0 0,0-1 0 0 0,0 0 0 0 0,0 1 0 0 0,1-1 0 0 0,-1 6 0 0 0,1-5-26 0 0,1 0 0 0 0,-1 0 0 0 0,1 0 0 0 0,0 0 0 0 0,0 0 0 0 0,1 0 0 0 0,-1-1 0 0 0,1 1 1 0 0,0 0-1 0 0,0-1 0 0 0,0 0 0 0 0,0 1 0 0 0,1-1 0 0 0,-1 0 0 0 0,1 0 0 0 0,0 0 0 0 0,0-1 0 0 0,4 4 0 0 0,5 2-62 0 0,-1-1-1 0 0,1 0 1 0 0,1-1-1 0 0,-1 0 1 0 0,1-1 0 0 0,0 0-1 0 0,0-1 1 0 0,0-1 0 0 0,1 0-1 0 0,-1-1 1 0 0,1 0-1 0 0,-1-1 1 0 0,1 0 0 0 0,0-1-1 0 0,0-1 1 0 0,-1 0 0 0 0,1-1-1 0 0,-1-1 1 0 0,23-6 0 0 0,-33 8-53 0 0,0 0 0 0 0,0-1 0 0 0,0 1 0 0 0,0-1 0 0 0,-1 0 0 0 0,1 1 0 0 0,0-1 0 0 0,-1 0 0 0 0,1-1 0 0 0,-1 1 0 0 0,0 0 0 0 0,0-1 1 0 0,1 1-1 0 0,-2-1 0 0 0,1 0 0 0 0,0 0 0 0 0,-1 0 0 0 0,1 1 0 0 0,-1-2 0 0 0,2-2 0 0 0,-3 3 13 0 0,0 0-1 0 0,1 1 0 0 0,-1-1 1 0 0,0 0-1 0 0,0 0 0 0 0,-1 0 1 0 0,1 1-1 0 0,0-1 0 0 0,-1 0 1 0 0,0 1-1 0 0,0-1 0 0 0,0 0 1 0 0,0 1-1 0 0,0-1 1 0 0,0 1-1 0 0,-1-1 0 0 0,1 1 1 0 0,-1 0-1 0 0,1 0 0 0 0,-1-1 1 0 0,0 1-1 0 0,0 0 0 0 0,-4-3 1 0 0,-5-3-17 0 0,1 0 0 0 0,-1 1-1 0 0,-1 0 1 0 0,-18-8 0 0 0,23 12-195 0 0,0 0 0 0 0,0 0 0 0 0,0 1 0 0 0,0 0 0 0 0,0 1 0 0 0,0 0 0 0 0,0 0 0 0 0,-1 0 0 0 0,1 1 0 0 0,-9 0 0 0 0,2 5-2338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2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36 0 0,'0'2'557'0'0,"1"1"1"0"0,-1-1-1 0 0,0 0 1 0 0,0 0-1 0 0,0 0 1 0 0,0 0-1 0 0,0 0 0 0 0,0 0 1 0 0,0 0-1 0 0,-1 1 1 0 0,1-1-1 0 0,-1 0 0 0 0,0 0 1 0 0,-1 3-1 0 0,0-1 89 0 0,-1 0 0 0 0,0 0-1 0 0,0 0 1 0 0,0 0 0 0 0,0 0 0 0 0,-4 3-1 0 0,-8 6 494 0 0,0-2 0 0 0,-24 15-1 0 0,24-16-419 0 0,-21 15-1866 0 0,13-7-3966 0 0,17-14 3262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1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1 240 0 0,'-14'15'2140'0'0,"1"8"6020"0"0,12-22-7774 0 0,1 0-1 0 0,0 0 1 0 0,0 0-1 0 0,0 0 1 0 0,0 0-1 0 0,0-1 0 0 0,0 1 1 0 0,0 0-1 0 0,0 0 1 0 0,0 0-1 0 0,0 0 1 0 0,0 0-1 0 0,1-1 0 0 0,-1 1 1 0 0,0 0-1 0 0,1 0 1 0 0,-1 0-1 0 0,0-1 0 0 0,2 2 1 0 0,-1 0-38 0 0,0-1-1 0 0,1 0 1 0 0,-1 0 0 0 0,1 0 0 0 0,-1 0-1 0 0,1 0 1 0 0,-1 0 0 0 0,1 0 0 0 0,0 0-1 0 0,-1-1 1 0 0,1 1 0 0 0,0-1 0 0 0,2 1-1 0 0,8 1 532 0 0,0-1 0 0 0,0 0-1 0 0,1 0 1 0 0,-1-1 0 0 0,1-1-1 0 0,16-3 1 0 0,1 1-3917 0 0,1 1-5642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2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0 392 0 0,'-1'3'9150'0'0,"2"5"-3833"0"0,6 52 485 0 0,-5-24-3844 0 0,2 11-1516 0 0,7-21-4468 0 0,-4-20-1493 0 0,-5-3 3204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2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89 360 0 0,'-1'-1'246'0'0,"0"0"1"0"0,0 1-1 0 0,0-1 1 0 0,0 0-1 0 0,1 0 0 0 0,-1 1 1 0 0,0-1-1 0 0,1 0 1 0 0,-1 0-1 0 0,1 0 1 0 0,-1 0-1 0 0,1 0 0 0 0,-1 0 1 0 0,1 0-1 0 0,-1 0 1 0 0,1 0-1 0 0,0 0 0 0 0,0 0 1 0 0,-1 0-1 0 0,1 0 1 0 0,0 0-1 0 0,0 0 0 0 0,0 0 1 0 0,0-1-1 0 0,0 1 1 0 0,1 0-1 0 0,-1 0 0 0 0,1-1 1 0 0,0 0 44 0 0,0 0-1 0 0,0 0 1 0 0,1 0 0 0 0,-1 1 0 0 0,1-1-1 0 0,0 1 1 0 0,-1-1 0 0 0,1 1 0 0 0,0-1-1 0 0,0 1 1 0 0,0 0 0 0 0,4-2 0 0 0,9-3 512 0 0,0 1 0 0 0,0 0 1 0 0,16-3-1 0 0,-28 8-653 0 0,23-5 650 0 0,1 1 0 0 0,1 1 1 0 0,-1 2-1 0 0,0 0 0 0 0,33 5 1 0 0,-13 2 32 0 0,-1 2 0 0 0,52 15 1 0 0,-70-15-258 0 0,0 2 0 0 0,0 0 0 0 0,29 17 1 0 0,-46-21-373 0 0,-1 0 1 0 0,0 0 0 0 0,0 1 0 0 0,-1 1 0 0 0,1 0-1 0 0,-2 0 1 0 0,1 0 0 0 0,-1 1 0 0 0,0 1 0 0 0,8 12-1 0 0,-14-19-145 0 0,-1 0 0 0 0,1 0-1 0 0,-1 0 1 0 0,1 0 0 0 0,-1 0-1 0 0,0 1 1 0 0,0-1 0 0 0,-1 0-1 0 0,1 0 1 0 0,-1 1 0 0 0,1-1-1 0 0,-1 0 1 0 0,0 1 0 0 0,0-1-1 0 0,-1 1 1 0 0,1-1-1 0 0,-1 0 1 0 0,-1 6 0 0 0,0-4-18 0 0,0-1-1 0 0,-1 1 1 0 0,1-1 0 0 0,-1 1-1 0 0,0-1 1 0 0,-1 0 0 0 0,1 0 0 0 0,0 0-1 0 0,-1-1 1 0 0,0 1 0 0 0,-4 2-1 0 0,-7 4 15 0 0,-1 0 0 0 0,0-1 0 0 0,0-1-1 0 0,0-1 1 0 0,-33 11 0 0 0,17-9 27 0 0,1-2-1 0 0,-43 5 1 0 0,3-9-1513 0 0,57-4-470 0 0,0-1 0 0 0,-26-5 0 0 0,39 6 1028 0 0,-1 1-355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1060 0 0,'2'-4'574'0'0,"0"1"1"0"0,0-1-1 0 0,0 1 0 0 0,1 0 0 0 0,-1 0 1 0 0,1 0-1 0 0,0 0 0 0 0,0 0 0 0 0,0 0 1 0 0,1 1-1 0 0,-1-1 0 0 0,0 1 0 0 0,1 0 1 0 0,0 0-1 0 0,-1 1 0 0 0,1-1 1 0 0,0 1-1 0 0,0-1 0 0 0,0 1 0 0 0,7-1 1 0 0,6-1 717 0 0,-1 1 0 0 0,1 0 1 0 0,29 1-1 0 0,-30 2-465 0 0,0 0 0 0 0,-1 2 0 0 0,26 5 0 0 0,-36-7-668 0 0,0 1 1 0 0,0-1-1 0 0,0 1 0 0 0,-1 0 1 0 0,1 0-1 0 0,-1 1 1 0 0,1-1-1 0 0,-1 1 0 0 0,0 0 1 0 0,0 0-1 0 0,0 1 0 0 0,0-1 1 0 0,0 1-1 0 0,-1 0 0 0 0,4 4 1 0 0,-6-5-108 0 0,0-1 1 0 0,0 1-1 0 0,-1-1 1 0 0,1 1-1 0 0,-1-1 1 0 0,1 1-1 0 0,-1 0 1 0 0,0-1-1 0 0,0 1 1 0 0,0-1-1 0 0,0 1 1 0 0,0 0-1 0 0,-1-1 1 0 0,1 1-1 0 0,-1-1 1 0 0,0 1-1 0 0,0 0 1 0 0,0-1-1 0 0,0 0 1 0 0,0 1-1 0 0,0-1 1 0 0,-1 0-1 0 0,1 0 1 0 0,-1 1-1 0 0,-2 1 1 0 0,-6 9 11 0 0,-1-2 0 0 0,0 1 1 0 0,-13 9-1 0 0,11-10 40 0 0,-1 1-22 0 0,-24 24 101 0 0,36-33-165 0 0,0-1 0 0 0,0 1-1 0 0,0-1 1 0 0,0 1 0 0 0,0 0-1 0 0,1 0 1 0 0,-1 0-1 0 0,1 0 1 0 0,0 0 0 0 0,0 0-1 0 0,0 0 1 0 0,-1 5 0 0 0,3-6 2 0 0,-1 0 0 0 0,0 0 0 0 0,1 0-1 0 0,0 0 1 0 0,-1 0 0 0 0,1-1 0 0 0,0 1 0 0 0,0 0 0 0 0,0 0 0 0 0,0-1 0 0 0,0 1 0 0 0,0-1 0 0 0,1 1 0 0 0,-1-1 0 0 0,0 0 0 0 0,1 1 0 0 0,-1-1 0 0 0,1 0 0 0 0,-1 0 0 0 0,1 0-1 0 0,0 0 1 0 0,0 0 0 0 0,-1 0 0 0 0,1 0 0 0 0,3 0 0 0 0,49 14 285 0 0,-27-11-208 0 0,-1-1 0 0 0,1-1 0 0 0,34-3 0 0 0,-3-6-9534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4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484 103 320 0 0,'-6'-13'2527'0'0,"5"9"-2003"0"0,0 1 1 0 0,0-1-1 0 0,-1 0 0 0 0,0 1 1 0 0,0-1-1 0 0,0 1 1 0 0,0 0-1 0 0,0 0 0 0 0,-1 0 1 0 0,1 0-1 0 0,-1 0 0 0 0,0 0 1 0 0,0 1-1 0 0,0-1 0 0 0,0 1 1 0 0,-1 0-1 0 0,1 0 0 0 0,-5-2 1 0 0,-7-3 234 0 0,-1 2 0 0 0,0 0 0 0 0,-1 1 0 0 0,1 0 0 0 0,-1 1 0 0 0,1 1 0 0 0,-1 1 0 0 0,0 0 0 0 0,-26 3 0 0 0,19 0-285 0 0,1 2 0 0 0,-1 0 0 0 0,1 1 0 0 0,-1 2 0 0 0,2 0 0 0 0,-26 13 0 0 0,44-19-361 0 0,0 1-1 0 0,0 0 1 0 0,1 0-1 0 0,-1 0 1 0 0,1 1-1 0 0,0-1 1 0 0,0 1 0 0 0,0 0-1 0 0,0 0 1 0 0,0 0-1 0 0,0 0 1 0 0,-2 4-1 0 0,5-6-65 0 0,-1 1 0 0 0,0 0 0 0 0,1 0-1 0 0,-1-1 1 0 0,1 1 0 0 0,-1 0 0 0 0,1 0-1 0 0,0 0 1 0 0,0 0 0 0 0,0 0 0 0 0,0-1 0 0 0,0 1-1 0 0,0 0 1 0 0,1 0 0 0 0,-1 0 0 0 0,1 0-1 0 0,-1-1 1 0 0,1 1 0 0 0,0 0 0 0 0,-1 0 0 0 0,1-1-1 0 0,0 1 1 0 0,0-1 0 0 0,0 1 0 0 0,0-1-1 0 0,1 1 1 0 0,-1-1 0 0 0,3 3 0 0 0,10 9 77 0 0,0-1 0 0 0,1 0 0 0 0,1-1 0 0 0,0 0 0 0 0,0-1 0 0 0,1-1 0 0 0,0-1 1 0 0,25 8-1 0 0,-7-4-23 0 0,1-1 0 0 0,0-2 0 0 0,49 5 0 0 0,-73-12-165 0 0,0-1-1 0 0,0 0 1 0 0,0-1-1 0 0,0-1 1 0 0,0 0 0 0 0,0 0-1 0 0,0-1 1 0 0,15-5-1 0 0,-24 6 36 0 0,0 0-1 0 0,0-1 1 0 0,0 1 0 0 0,0-1-1 0 0,0 1 1 0 0,0-1-1 0 0,-1 0 1 0 0,1 0 0 0 0,-1 0-1 0 0,1-1 1 0 0,-1 1 0 0 0,0 0-1 0 0,0-1 1 0 0,0 0-1 0 0,0 1 1 0 0,0-1 0 0 0,-1 0-1 0 0,1 0 1 0 0,-1 0-1 0 0,0 0 1 0 0,0 0 0 0 0,0 0-1 0 0,0 0 1 0 0,0-1-1 0 0,-1 1 1 0 0,1 0 0 0 0,-1 0-1 0 0,0-1 1 0 0,0 1-1 0 0,0 0 1 0 0,-1 0 0 0 0,1-1-1 0 0,-1 1 1 0 0,-1-4-1 0 0,0-1-10 0 0,-1 0-1 0 0,0 0 0 0 0,0 1 1 0 0,-1-1-1 0 0,0 1 1 0 0,0 0-1 0 0,-1 0 0 0 0,1 0 1 0 0,-2 1-1 0 0,1 0 0 0 0,-1 0 1 0 0,0 0-1 0 0,0 0 0 0 0,0 1 1 0 0,-1 0-1 0 0,0 1 0 0 0,0-1 1 0 0,-11-4-1 0 0,5 3-354 0 0,-1 0-1 0 0,1 0 0 0 0,-1 1 1 0 0,0 1-1 0 0,0 1 0 0 0,-1 0 1 0 0,1 1-1 0 0,-1 0 1 0 0,-24 1-1 0 0,12 7-1351 0 0,27-6 1446 0 0,-1 0 0 0 0,0 0-1 0 0,0 1 1 0 0,0-1 0 0 0,0 0-1 0 0,0 1 1 0 0,0-1 0 0 0,1 1-1 0 0,-1 0 1 0 0,0-1 0 0 0,0 1-1 0 0,1-1 1 0 0,-1 1 0 0 0,0 0-1 0 0,1 0 1 0 0,-1-1 0 0 0,1 1-1 0 0,-1 0 1 0 0,1 0 0 0 0,-1 0-1 0 0,1 0 1 0 0,0 0-1 0 0,-1-1 1 0 0,1 1 0 0 0,0 1-1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5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0 812 148 0 0,'0'0'13123'0'0,"3"1"-12510"0"0,51 8 1405 0 0,1-3 1 0 0,91 1-1 0 0,-45-4-934 0 0,774 3 2795 0 0,-360-26-2928 0 0,399-27-156 0 0,-506 4-236 0 0,270-20 112 0 0,-124 21-211 0 0,-88 6-36 0 0,511-34-54 0 0,-150 22-222 0 0,-507 28-60 0 0,480-37 113 0 0,-534 40-183 0 0,414-27 58 0 0,-144 11 56 0 0,-469 28-124 0 0,746-55 191 0 0,-273 22-95 0 0,-398 28-84 0 0,70-4 7 0 0,-28 1-6 0 0,260-17 22 0 0,-148 14-21 0 0,231 2-18 0 0,26-2 33 0 0,-228 0 53 0 0,508-36 472 0 0,-768 43-341 0 0,-39 5-137 0 0,44-2-1 0 0,-69 6-597 0 0,3 0-545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5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1 432 0 0,'2'2'11047'0'0,"4"14"-7463"0"0,4 20-1722 0 0,2 40 619 0 0,48 330 1777 0 0,-33-81-3272 0 0,-17-170-481 0 0,4-29 180 0 0,2 83 733 0 0,-19-173-1233 0 0,1-30-137 0 0,1 0 1 0 0,1 0-1 0 0,-1 1 0 0 0,1-1 0 0 0,0 0 0 0 0,0 1 1 0 0,1-1-1 0 0,0 0 0 0 0,2 9 0 0 0,-2-14-12 0 0,0 1-1 0 0,0-1 1 0 0,1 1-1 0 0,-1-1 1 0 0,0 0-1 0 0,1 1 1 0 0,-1-1-1 0 0,1 0 1 0 0,0 0-1 0 0,-1 0 1 0 0,1 0-1 0 0,0-1 1 0 0,0 1-1 0 0,-1 0 1 0 0,1-1-1 0 0,0 1 0 0 0,0-1 1 0 0,0 0-1 0 0,0 1 1 0 0,2-1-1 0 0,44 2 197 0 0,-40-3-181 0 0,368 11 344 0 0,128-3 43 0 0,676-80 877 0 0,-1057 63-1134 0 0,242-20 120 0 0,-42 5-134 0 0,826-53 347 0 0,-196 29-101 0 0,-673 34-341 0 0,933-36-54 0 0,-683 25-18 0 0,541-28 0 0 0,-568 33 0 0 0,81-1 0 0 0,-159 6 0 0 0,-1-11 0 0 0,-7 0 0 0 0,413-8 0 0 0,333-4 0 0 0,-764 20 0 0 0,121-2 0 0 0,-455 21 0 0 0,896-23 0 0 0,-735 12 0 0 0,-216 10-149 0 0,-9 1-1119 0 0,11-3 908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55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60 0 0,'1'-1'299'0'0,"-1"1"-1"0"0,0-1 1 0 0,1 1 0 0 0,-1-1-1 0 0,1 1 1 0 0,-1-1 0 0 0,1 1 0 0 0,-1-1-1 0 0,1 1 1 0 0,-1 0 0 0 0,1-1-1 0 0,0 1 1 0 0,-1 0 0 0 0,1 0-1 0 0,-1-1 1 0 0,1 1 0 0 0,0 0-1 0 0,-1 0 1 0 0,1 0 0 0 0,0 0 0 0 0,-1 0-1 0 0,1 0 1 0 0,0 0 0 0 0,-1 0-1 0 0,1 0 1 0 0,0 0 0 0 0,-1 0-1 0 0,1 0 1 0 0,0 0 0 0 0,-1 0 0 0 0,1 1-1 0 0,0-1 1 0 0,-1 0 0 0 0,1 1-1 0 0,1 1 164 0 0,0-1 0 0 0,0 1 0 0 0,0 0 0 0 0,0 0 0 0 0,-1 0 0 0 0,1 0 0 0 0,-1 0 1 0 0,1 0-1 0 0,0 4 0 0 0,20 52 2607 0 0,-13-12-1321 0 0,-1 0 0 0 0,2 56 1 0 0,-6-51-681 0 0,16 76 1 0 0,-11-91-734 0 0,31 150 1182 0 0,-34-146-1107 0 0,-1 0 0 0 0,-2 69 0 0 0,-1-47 425 0 0,2 0 0 0 0,2-1 0 0 0,28 112 0 0 0,-17-93-76 0 0,-13-56-759 0 0,-2 1 0 0 0,-1 0 0 0 0,-2 27 0 0 0,1-27 0 0 0,0 0 0 0 0,6 48 0 0 0,-6-66 0 0 0,0-4 0 0 0,0 0 0 0 0,0 0 0 0 0,0 0 0 0 0,0 1 0 0 0,1-1 0 0 0,-1 0 0 0 0,1 0 0 0 0,0 0 0 0 0,1 3 0 0 0,-1-1 0 0 0,6-2-35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0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63 328 0 0,'-4'-36'6409'0'0,"-2"9"5890"0"0,8 42-11719 0 0,12 70 2205 0 0,4 151-1 0 0,-15-175-1987 0 0,3 1 0 0 0,2-1 0 0 0,19 64 0 0 0,-25-113-1142 0 0,9 22 2130 0 0,-10-32-2252 0 0,0-1-1 0 0,0 1 1 0 0,0 0 0 0 0,0-1-1 0 0,1 0 1 0 0,-1 1 0 0 0,1-1-1 0 0,-1 0 1 0 0,1 0 0 0 0,2 2-1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07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25 412 0 0,'-2'7'12707'0'0,"3"-7"-12502"0"0,17 6 3868 0 0,22-1-2036 0 0,307-4 4894 0 0,473-20-2561 0 0,-762 19-4232 0 0,24 0 57 0 0,348-17 1504 0 0,-419 16-1699 0 0,16-3-102 0 0,-26 4-467 0 0,3-3-634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08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0 144 0 0,'-13'2'13372'0'0,"28"2"-8634"0"0,29 3-1334 0 0,18-6-56 0 0,-36-2-1633 0 0,36 5 1 0 0,-61-4-2008 0 0,17 3-2463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1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63 172 0 0,'1'-1'385'0'0,"0"-1"0"0"0,0 1 1 0 0,-1-1-1 0 0,1 0 0 0 0,0 1 0 0 0,-1-1 0 0 0,1 0 1 0 0,-1 1-1 0 0,0-1 0 0 0,0 0 0 0 0,1 0 0 0 0,-1 1 1 0 0,0-1-1 0 0,-1 0 0 0 0,1 0 0 0 0,0 1 0 0 0,0-1 1 0 0,-1 0-1 0 0,1 0 0 0 0,-1 1 0 0 0,1-1 1 0 0,-2-2-1 0 0,1 3-50 0 0,-1-1 1 0 0,0 0-1 0 0,1 1 1 0 0,-1 0-1 0 0,0-1 1 0 0,0 1-1 0 0,1 0 1 0 0,-1 0-1 0 0,0 0 1 0 0,0 0-1 0 0,0 0 1 0 0,0 0-1 0 0,-1 0 1 0 0,1 1-1 0 0,-3-1 1 0 0,-5-1 338 0 0,0 1 1 0 0,0 1 0 0 0,0-1-1 0 0,0 2 1 0 0,0-1 0 0 0,-18 5-1 0 0,13-1-292 0 0,0 1 0 0 0,1 0-1 0 0,0 1 1 0 0,1 1 0 0 0,-1 0 0 0 0,1 1-1 0 0,0 0 1 0 0,1 1 0 0 0,-18 16-1 0 0,24-20-218 0 0,0 1 0 0 0,0 0 0 0 0,0 0 0 0 0,1 1 0 0 0,0 0 0 0 0,0 0 0 0 0,0 0 0 0 0,1 0 0 0 0,0 1 0 0 0,1-1 0 0 0,0 1 0 0 0,0 0-1 0 0,0 0 1 0 0,1 1 0 0 0,0-1 0 0 0,1 0 0 0 0,0 1 0 0 0,0 14 0 0 0,2-16-95 0 0,1-1 0 0 0,0 0-1 0 0,0 1 1 0 0,0-1 0 0 0,1 0 0 0 0,-1 0 0 0 0,2 0-1 0 0,-1-1 1 0 0,1 1 0 0 0,-1-1 0 0 0,2 0 0 0 0,-1 0-1 0 0,0 0 1 0 0,1 0 0 0 0,0-1 0 0 0,0 0 0 0 0,0 0-1 0 0,1 0 1 0 0,9 4 0 0 0,-1 0 1 0 0,1-1 1 0 0,-1 0-1 0 0,1-1 0 0 0,0-1 1 0 0,1-1-1 0 0,30 6 1 0 0,-37-9-141 0 0,-1 0 0 0 0,1-1 0 0 0,-1 0 0 0 0,1 0 0 0 0,-1-1 0 0 0,1 0 0 0 0,-1 0 0 0 0,1-1 0 0 0,-1 0 0 0 0,0 0 0 0 0,1-1 0 0 0,-1 0 0 0 0,-1-1 0 0 0,1 0 0 0 0,8-5 0 0 0,-9 4 9 0 0,-1 0-1 0 0,-1 0 1 0 0,1-1 0 0 0,-1 0-1 0 0,0 0 1 0 0,0 0-1 0 0,-1-1 1 0 0,0 1 0 0 0,0-1-1 0 0,0 0 1 0 0,-1 0-1 0 0,0 0 1 0 0,-1-1 0 0 0,1 1-1 0 0,-1-1 1 0 0,1-14-1 0 0,-2 13 77 0 0,0 0-1 0 0,-1 0 1 0 0,0 0 0 0 0,-1 0-1 0 0,0 0 1 0 0,0 0-1 0 0,-1 0 1 0 0,0 0-1 0 0,-1 0 1 0 0,0 1 0 0 0,0 0-1 0 0,-1-1 1 0 0,0 1-1 0 0,-6-9 1 0 0,3 7-545 0 0,0-1 0 0 0,-1 1 0 0 0,-17-16 1 0 0,15 17-1665 0 0,0 1 1 0 0,0 0 0 0 0,-19-10-1 0 0,21 13-375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36 249 720 0 0,'-1'-1'360'0'0,"0"1"-1"0"0,1-1 1 0 0,-1 1 0 0 0,0-1-1 0 0,0 1 1 0 0,1-1-1 0 0,-1 1 1 0 0,0-1 0 0 0,0 0-1 0 0,1 1 1 0 0,-1-1-1 0 0,1 0 1 0 0,-1 0 0 0 0,1 1-1 0 0,-1-1 1 0 0,1 0 0 0 0,-1 0-1 0 0,1 0 1 0 0,0 1-1 0 0,-1-1 1 0 0,1 0 0 0 0,0 0-1 0 0,0 0 1 0 0,0-2-1 0 0,1-27 4910 0 0,2 6-3708 0 0,-6-12 517 0 0,-1-1 0 0 0,-16-65-1 0 0,44 159 1875 0 0,5 118-1532 0 0,-21-155-4245 0 0,-7-19 1160 0 0,0 0 0 0 0,-1 0-1 0 0,1-1 1 0 0,0 1 0 0 0,0 0-1 0 0,0 0 1 0 0,0-1-1 0 0,0 1 1 0 0,0-1 0 0 0,0 1-1 0 0,0-1 1 0 0,1 1 0 0 0,-1-1-1 0 0,0 0 1 0 0,0 1 0 0 0,2-1-1 0 0,2 0-2078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338 101 348 0 0,'1'-1'329'0'0,"0"1"0"0"0,0-1-1 0 0,1 0 1 0 0,-1 1 0 0 0,0-1 0 0 0,0 0 0 0 0,0 0-1 0 0,0 0 1 0 0,0 0 0 0 0,0 0 0 0 0,0 0-1 0 0,0 0 1 0 0,0 0 0 0 0,-1-1 0 0 0,1 1 0 0 0,0 0-1 0 0,-1 0 1 0 0,1-1 0 0 0,-1 1 0 0 0,1 0 0 0 0,-1-1-1 0 0,0 1 1 0 0,0-1 0 0 0,1 1 0 0 0,-1 0-1 0 0,0-1 1 0 0,0 1 0 0 0,0-1 0 0 0,0 1 0 0 0,-1 0-1 0 0,1-1 1 0 0,0 1 0 0 0,-1-1 0 0 0,1 1 0 0 0,-1 0-1 0 0,1 0 1 0 0,-1-1 0 0 0,1 1 0 0 0,-1 0 0 0 0,0 0-1 0 0,0-1 1 0 0,0 1 0 0 0,0 0 0 0 0,0 0-1 0 0,0 0 1 0 0,0 0 0 0 0,0 0 0 0 0,-2-1 0 0 0,-2-2 258 0 0,-1 0 0 0 0,0 0 0 0 0,1 1 0 0 0,-2 0 0 0 0,1 0 0 0 0,0 0 0 0 0,0 1 1 0 0,-13-3-1 0 0,3 2-181 0 0,-1 1 1 0 0,0 1 0 0 0,1 1 0 0 0,-1 0 0 0 0,0 1-1 0 0,1 1 1 0 0,-17 4 0 0 0,26-5-283 0 0,-1 1 0 0 0,1 0 1 0 0,0 0-1 0 0,0 1 0 0 0,0-1 0 0 0,1 2 1 0 0,-1-1-1 0 0,1 1 0 0 0,0 0 0 0 0,0 0 0 0 0,0 1 1 0 0,0 0-1 0 0,1 0 0 0 0,-1 0 0 0 0,1 0 1 0 0,1 1-1 0 0,-1 0 0 0 0,-4 8 0 0 0,8-12-67 0 0,0 0-1 0 0,0 0 1 0 0,1 0 0 0 0,-1 0-1 0 0,0 0 1 0 0,1 0-1 0 0,-1 0 1 0 0,1 0-1 0 0,0 1 1 0 0,0-1 0 0 0,0 0-1 0 0,0 0 1 0 0,0 1-1 0 0,0-1 1 0 0,1 0 0 0 0,-1 0-1 0 0,1 0 1 0 0,-1 0-1 0 0,1 0 1 0 0,1 4-1 0 0,1-2-1 0 0,-1-1 0 0 0,1 1 0 0 0,-1-1-1 0 0,1 0 1 0 0,0 0 0 0 0,1 0-1 0 0,-1 0 1 0 0,0 0 0 0 0,1 0-1 0 0,3 1 1 0 0,7 4 36 0 0,-1-2 0 0 0,1 0 0 0 0,0 0-1 0 0,1-1 1 0 0,15 3 0 0 0,-18-6-92 0 0,0 0 0 0 0,0 0 0 0 0,1-2 0 0 0,-1 1 0 0 0,0-1 0 0 0,1-1 0 0 0,-1 0 0 0 0,0-1 0 0 0,18-5 0 0 0,-25 6-33 0 0,0-1 1 0 0,-1 1-1 0 0,1-1 0 0 0,-1 0 1 0 0,1 0-1 0 0,-1-1 0 0 0,0 1 1 0 0,0-1-1 0 0,0 0 0 0 0,0 0 1 0 0,0 0-1 0 0,-1-1 0 0 0,0 1 1 0 0,1-1-1 0 0,-1 0 0 0 0,-1 0 1 0 0,1 0-1 0 0,0 0 1 0 0,-1 0-1 0 0,0-1 0 0 0,0 1 1 0 0,0-1-1 0 0,-1 1 0 0 0,0-1 1 0 0,1 0-1 0 0,-1-7 0 0 0,0 7 13 0 0,-1 1 0 0 0,0-1 0 0 0,-1 1 0 0 0,1-1-1 0 0,-1 1 1 0 0,0 0 0 0 0,0-1 0 0 0,0 1 0 0 0,-1 0 0 0 0,0 0-1 0 0,1-1 1 0 0,-2 1 0 0 0,1 1 0 0 0,0-1 0 0 0,-1 0 0 0 0,1 0-1 0 0,-1 1 1 0 0,0 0 0 0 0,0-1 0 0 0,-1 1 0 0 0,1 0 0 0 0,-1 1-1 0 0,-4-4 1 0 0,3 3-321 0 0,0 0 0 0 0,0 1 0 0 0,0-1-1 0 0,0 1 1 0 0,0 0 0 0 0,-1 1 0 0 0,1-1 0 0 0,-6 0-1 0 0,6 2-629 0 0,0-1 1 0 0,1 1-1 0 0,-1 0 0 0 0,0 0 0 0 0,0 1 0 0 0,1-1 0 0 0,-1 1 0 0 0,0 0 1 0 0,-7 3-1 0 0,4-1-1682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1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72 0 0,'2'-1'630'0'0,"0"0"-1"0"0,0 0 1 0 0,0 0 0 0 0,0 0-1 0 0,1 1 1 0 0,-1-1 0 0 0,0 1 0 0 0,0 0-1 0 0,0 0 1 0 0,0 0 0 0 0,0 0-1 0 0,1 0 1 0 0,-1 0 0 0 0,4 1-1 0 0,-2 0 140 0 0,1 1-1 0 0,0-1 0 0 0,0 1 0 0 0,-1 0 0 0 0,1 1 0 0 0,3 2 0 0 0,6 5 952 0 0,0 0 1 0 0,20 21-1 0 0,-32-29-1524 0 0,52 61 3201 0 0,-44-49-2696 0 0,0-1 1 0 0,1-1-1 0 0,0 0 0 0 0,1-1 0 0 0,0 0 0 0 0,16 11 0 0 0,-25-20-625 0 0,-1-1 0 0 0,0 0 0 0 0,0 0 1 0 0,0 0-1 0 0,1-1 0 0 0,-1 1 0 0 0,0-1 0 0 0,1 1 0 0 0,-1-1 0 0 0,0 0 0 0 0,1 1 1 0 0,-1-1-1 0 0,1-1 0 0 0,-1 1 0 0 0,1 0 0 0 0,-1 0 0 0 0,0-1 0 0 0,1 0 1 0 0,-1 1-1 0 0,0-1 0 0 0,0 0 0 0 0,1 0 0 0 0,-1 0 0 0 0,0 0 0 0 0,0-1 1 0 0,0 1-1 0 0,0 0 0 0 0,0-1 0 0 0,-1 0 0 0 0,1 1 0 0 0,0-1 0 0 0,-1 0 1 0 0,1 0-1 0 0,1-3 0 0 0,7-8 52 0 0,-1-1 1 0 0,-1 0-1 0 0,-1-1 1 0 0,7-15 0 0 0,-6 11 187 0 0,7-16-1672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1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3 260 0 0,'-4'-2'8701'0'0,"4"12"-7600"0"0,1-1-1 0 0,0 1 0 0 0,0-1 1 0 0,1 1-1 0 0,4 15 0 0 0,5 20 699 0 0,10 94 1681 0 0,-3-31-864 0 0,6 181-1 0 0,-23-211-1947 0 0,-2 72 665 0 0,-6 50 344 0 0,7-200-1808 0 0,0 1 1 0 0,0-1 0 0 0,0 0 0 0 0,0 1-1 0 0,0-1 1 0 0,0 0 0 0 0,0 0 0 0 0,0 1-1 0 0,0-1 1 0 0,0 0 0 0 0,0 1 0 0 0,1-1-1 0 0,-1 0 1 0 0,0 1 0 0 0,0-1-1 0 0,0 0 1 0 0,0 0 0 0 0,0 1 0 0 0,1-1-1 0 0,-1 0 1 0 0,0 0 0 0 0,0 1 0 0 0,0-1-1 0 0,1 0 1 0 0,-1 0 0 0 0,0 0 0 0 0,0 1-1 0 0,1-1 1 0 0,-1 0 0 0 0,0 0-1 0 0,0 0 1 0 0,1 0 0 0 0,-1 0 0 0 0,0 1-1 0 0,1-1 1 0 0,-1 0 0 0 0,0 0 0 0 0,0 0-1 0 0,1 0 1 0 0,-1 0 0 0 0,0 0 0 0 0,1 0-1 0 0,-1 0 1 0 0,0 0 0 0 0,1 0 0 0 0,-1 0-1 0 0,0 0 1 0 0,1-1 0 0 0,-1 1 38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2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6 292 0 0,'-2'-2'7381'0'0,"8"0"-2883"0"0,19 0-1318 0 0,32 3-2018 0 0,325 24 3454 0 0,-16 0-2732 0 0,166-10-433 0 0,-257-16-844 0 0,438-20 605 0 0,-55-7 178 0 0,-631 25-744 0 0,-3 1-2103 0 0,-8 1-8699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14 484 0 0,'0'-13'6865'0'0,"-1"21"-250"0"0,1 9-2311 0 0,0-2-4452 0 0,26 281 7016 0 0,-20-249-6454 0 0,19 76 0 0 0,-25-123-422 0 0,10 5-4291 0 0,-1-6-2958 0 0,-3-3 4814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71 108 32 0 0,'3'-4'570'0'0,"1"0"0"0"0,-1 1 1 0 0,1 0-1 0 0,0 0 0 0 0,0 0 0 0 0,0 0 1 0 0,0 1-1 0 0,0 0 0 0 0,0 0 0 0 0,1 0 1 0 0,-1 0-1 0 0,1 0 0 0 0,-1 1 0 0 0,10-2 1 0 0,8 0 791 0 0,-1 1 1 0 0,25 1 0 0 0,-14 1-33 0 0,456-8 5546 0 0,-19 2-5329 0 0,54-38 836 0 0,-514 42-2098 0 0,-3 1-94 0 0,-1 0 0 0 0,1 1 0 0 0,0-1 0 0 0,-1 1 0 0 0,1 0 0 0 0,0 0 1 0 0,-1 1-1 0 0,1 0 0 0 0,6 1 0 0 0,-11-1-161 0 0,0 0 1 0 0,0 0-1 0 0,0-1 1 0 0,-1 1-1 0 0,1 0 1 0 0,0 0-1 0 0,0 0 1 0 0,-1 0-1 0 0,1 0 0 0 0,-1 0 1 0 0,1 0-1 0 0,-1 0 1 0 0,1 0-1 0 0,-1 0 1 0 0,0 1-1 0 0,1-1 1 0 0,-1 0-1 0 0,0 0 1 0 0,0 0-1 0 0,0 0 1 0 0,0 1-1 0 0,0 1 1 0 0,-2 26 545 0 0,-22 176 1908 0 0,23-168-1984 0 0,1 0 0 0 0,1 0 0 0 0,11 58 0 0 0,16 33-500 0 0,-27-121 0 0 0,-1-1 0 0 0,-1-1 0 0 0,-3-2 0 0 0,-2-2 0 0 0,0 0 0 0 0,1-1 0 0 0,-1 0 0 0 0,0 0 0 0 0,1 0 0 0 0,-1-1 0 0 0,1 0 0 0 0,-9-2 0 0 0,-5-1 0 0 0,-279-39-389 0 0,-82-8-752 0 0,248 43 503 0 0,-309-11-890 0 0,33 44 1102 0 0,377-20 608 0 0,-34 12 0 0 0,64-17-796 0 0,15 1-10311 0 0,-1-2 7928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35 324 0 0,'-17'-7'17683'0'0,"36"-1"-12344"0"0,37-3-1910 0 0,-38 6-2281 0 0,1 1-3050 0 0,-5 7-8881 0 0,-10-1 8170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1 848 0 0,'-8'3'1615'0'0,"0"0"1"0"0,1 0-1 0 0,-1 1 0 0 0,1 0 1 0 0,0 0-1 0 0,0 0 0 0 0,-10 10 1 0 0,9-7-708 0 0,1 0 1 0 0,0 0 0 0 0,1 1-1 0 0,-1-1 1 0 0,2 2-1 0 0,-1-1 1 0 0,1 1 0 0 0,0-1-1 0 0,1 1 1 0 0,-4 12 0 0 0,8-20-807 0 0,-1 0 0 0 0,1 0 0 0 0,0 0 0 0 0,0 0 0 0 0,0 1 0 0 0,0-1 0 0 0,1 0 0 0 0,-1 0 0 0 0,0 0 0 0 0,0 0 0 0 0,1 1 0 0 0,-1-1 0 0 0,0 0 0 0 0,1 0 0 0 0,-1 0 0 0 0,1 0 0 0 0,0 0 0 0 0,-1 0 0 0 0,1 0 0 0 0,0 0 0 0 0,0 0 0 0 0,-1 0 0 0 0,1-1 0 0 0,0 1 0 0 0,0 0 0 0 0,0 0 0 0 0,0-1 0 0 0,0 1 0 0 0,0-1 0 0 0,0 1 0 0 0,0-1 0 0 0,0 1 0 0 0,0-1 0 0 0,1 0 0 0 0,-1 1 0 0 0,0-1 0 0 0,2 0 0 0 0,9 4 123 0 0,0-2 0 0 0,23 3 1 0 0,-17-3 83 0 0,-4 1-224 0 0,-1 0 0 0 0,1 1 0 0 0,-1 0 0 0 0,0 1-1 0 0,-1 1 1 0 0,15 8 0 0 0,-24-13-73 0 0,0 1-1 0 0,0 0 0 0 0,0 0 1 0 0,0 0-1 0 0,-1 0 1 0 0,1 0-1 0 0,-1 0 0 0 0,1 1 1 0 0,-1 0-1 0 0,0-1 1 0 0,0 1-1 0 0,0 0 0 0 0,0 0 1 0 0,-1 0-1 0 0,1 0 1 0 0,-1 0-1 0 0,0 0 0 0 0,0 0 1 0 0,0 0-1 0 0,0 1 1 0 0,0-1-1 0 0,-1 0 0 0 0,0 1 1 0 0,1-1-1 0 0,-1 1 1 0 0,0-1-1 0 0,-1 0 0 0 0,1 1 1 0 0,-1-1-1 0 0,0 5 1 0 0,-1-5 5 0 0,0 1 1 0 0,1-1 0 0 0,-1 1-1 0 0,-1-1 1 0 0,1 0-1 0 0,0 0 1 0 0,-1 0 0 0 0,1 0-1 0 0,-1 0 1 0 0,0-1-1 0 0,0 1 1 0 0,0-1 0 0 0,-1 1-1 0 0,1-1 1 0 0,0 0-1 0 0,-1-1 1 0 0,1 1 0 0 0,-1 0-1 0 0,0-1 1 0 0,1 0-1 0 0,-1 0 1 0 0,0 0 0 0 0,0-1-1 0 0,-6 1 1 0 0,-1 1-257 0 0,-1-1 0 0 0,0-1-1 0 0,0 0 1 0 0,1-1 0 0 0,-1 0 0 0 0,-22-6 0 0 0,34 7 165 0 0,-19-7-1848 0 0,14 2-1734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1 148 0 0,'0'0'6307'0'0,"7"8"-1137"0"0,-12 55 1978 0 0,3-47-5738 0 0,0 0-1 0 0,1 0 1 0 0,1 0-1 0 0,3 25 1 0 0,-3-39-1374 0 0,0-1-1 0 0,0 0 1 0 0,1 0-1 0 0,-1 0 1 0 0,0 0-1 0 0,1 0 1 0 0,-1 0-1 0 0,0 0 1 0 0,1 0 0 0 0,-1 0-1 0 0,1 0 1 0 0,0 0-1 0 0,-1 0 1 0 0,1 0-1 0 0,0-1 1 0 0,-1 1-1 0 0,1 0 1 0 0,0 0-1 0 0,0-1 1 0 0,0 1 0 0 0,0 0-1 0 0,0-1 1 0 0,0 1-1 0 0,0-1 1 0 0,0 1-1 0 0,0-1 1 0 0,0 0-1 0 0,0 1 1 0 0,0-1 0 0 0,0 0-1 0 0,0 0 1 0 0,0 0-1 0 0,0 1 1 0 0,0-1-1 0 0,0 0 1 0 0,0 0-1 0 0,0-1 1 0 0,1 1-1 0 0,-1 0 1 0 0,0 0 0 0 0,0-1-1 0 0,0 1 1 0 0,0 0-1 0 0,0-1 1 0 0,0 1-1 0 0,1-2 1 0 0,9-2-414 0 0,-1-2 1 0 0,0 1-1 0 0,17-14 0 0 0,-8 6 302 0 0,15-6-338 0 0,72-46-643 0 0,-172 104 1590 0 0,61-35-471 0 0,-9 7 206 0 0,1 1 1 0 0,-23 26-1 0 0,34-36-205 0 0,0 1 0 0 0,0-1 0 0 0,0 1 0 0 0,0-1 0 0 0,0 1 0 0 0,1 0 0 0 0,-1 0 0 0 0,1 0 0 0 0,0 0 0 0 0,0 0-1 0 0,0 0 1 0 0,0 0 0 0 0,0 0 0 0 0,1 0 0 0 0,-1 1 0 0 0,1-1 0 0 0,0 0 0 0 0,0 0 0 0 0,0 1 0 0 0,0-1 0 0 0,1 0 0 0 0,0 0 0 0 0,1 6 0 0 0,0-5-3 0 0,1 0 0 0 0,0 0 1 0 0,0-1-1 0 0,0 1 0 0 0,0-1 0 0 0,0 0 0 0 0,1 0 0 0 0,-1 0 0 0 0,1 0 0 0 0,0 0 0 0 0,0-1 0 0 0,0 0 1 0 0,0 0-1 0 0,0 0 0 0 0,1 0 0 0 0,-1 0 0 0 0,0-1 0 0 0,1 0 0 0 0,5 1 0 0 0,11 1-222 0 0,1-1 1 0 0,38 0-1 0 0,-48-2-135 0 0,18-1-1143 0 0,-16 0-1446 0 0,-1 0-5046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2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1 100 0 0,'-50'58'4233'0'0,"-2"-1"-1"0"0,-3-3 1 0 0,-66 50-1 0 0,91-83-1914 0 0,1-1-1666 0 0,14-6-7486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7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 0 0,'10'2'11152'0'0,"40"9"-7361"0"0,382 18 3721 0 0,-419-29-7396 0 0,649-1 4432 0 0,-105-41-683 0 0,-538 47-5397 0 0,-14-2-2814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4 392 0 0,'-4'-3'14080'0'0,"2"8"-13481"0"0,1 0 0 0 0,1 1 1 0 0,-1-1-1 0 0,1 0 0 0 0,0 1 0 0 0,0-1 1 0 0,0 1-1 0 0,1-1 0 0 0,1 9 0 0 0,17 57 1968 0 0,-8-35-1250 0 0,7 31 61 0 0,-5-26-255 0 0,-3 1 0 0 0,7 59 0 0 0,-16-96-967 0 0,-1 0 0 0 0,1 0 0 0 0,0 0 0 0 0,1 1-1 0 0,-1-1 1 0 0,1 0 0 0 0,0-1 0 0 0,0 1 0 0 0,3 4-1 0 0,-4-8 356 0 0,-50-4-948 0 0,45 4 405 0 0,-4-1-7 0 0,1 1 1 0 0,0-1-1 0 0,0 1 1 0 0,0 1-1 0 0,0-1 1 0 0,0 1-1 0 0,0 1 1 0 0,1-1 0 0 0,-1 1-1 0 0,1 0 1 0 0,-1 1-1 0 0,1-1 1 0 0,-6 6-1 0 0,12-9 41 0 0,-1 1-1 0 0,1 0 1 0 0,-1 0-1 0 0,1 0 1 0 0,-1 0-1 0 0,1-1 0 0 0,-1 1 1 0 0,1 0-1 0 0,0 0 1 0 0,0 0-1 0 0,0 0 1 0 0,-1 0-1 0 0,1 0 1 0 0,0 0-1 0 0,0 0 1 0 0,0 0-1 0 0,0 0 1 0 0,0 0-1 0 0,1 0 1 0 0,-1 0-1 0 0,0 0 1 0 0,0 0-1 0 0,1 0 1 0 0,-1 0-1 0 0,0-1 1 0 0,1 1-1 0 0,-1 0 1 0 0,1 0-1 0 0,-1 0 1 0 0,1 0-1 0 0,0-1 0 0 0,-1 1 1 0 0,2 1-1 0 0,24 21 140 0 0,-17-18-107 0 0,0-1 0 0 0,0 0 1 0 0,0-1-1 0 0,1 0 0 0 0,-1 0 1 0 0,1-1-1 0 0,0 0 0 0 0,0-1 1 0 0,16 1-1 0 0,-19-2-25 0 0,1 0 1 0 0,-1-1-1 0 0,0 0 1 0 0,0 0-1 0 0,0 0 1 0 0,-1-1-1 0 0,1 0 1 0 0,0 0-1 0 0,0-1 1 0 0,-1 0-1 0 0,0 0 1 0 0,1 0-1 0 0,-1-1 1 0 0,7-6-1 0 0,-12 10-23 0 0,0-1 0 0 0,0 0 0 0 0,0 1 0 0 0,-1-1 0 0 0,1 1 0 0 0,0-1 0 0 0,-1 0 0 0 0,1 0 0 0 0,-1 1 0 0 0,1-1 0 0 0,0 0 0 0 0,-1 0 0 0 0,0 0 0 0 0,1 1 0 0 0,-1-1 0 0 0,0 0 0 0 0,1 0 0 0 0,-1 0-1 0 0,0 0 1 0 0,0 0 0 0 0,0 0 0 0 0,1 0 0 0 0,-1 0 0 0 0,0 0 0 0 0,-1 0 0 0 0,1 0 0 0 0,0 0 0 0 0,0 1 0 0 0,0-1 0 0 0,-1-2 0 0 0,0 1-20 0 0,-1 1 1 0 0,1-1-1 0 0,-1 0 0 0 0,1 1 1 0 0,-1-1-1 0 0,0 1 0 0 0,1 0 1 0 0,-1-1-1 0 0,0 1 0 0 0,0 0 1 0 0,0 0-1 0 0,-3-1 0 0 0,-7-2-143 0 0,0 0 0 0 0,1 1 0 0 0,-22-4 0 0 0,20 6 50 0 0,1 1-1 0 0,0 0 1 0 0,-21 2-1 0 0,29-2 135 0 0,1 1-1 0 0,-1-1 1 0 0,0 1-1 0 0,0 0 1 0 0,1 0-1 0 0,-1 0 0 0 0,1 0 1 0 0,-1 1-1 0 0,1 0 1 0 0,0-1-1 0 0,-1 1 1 0 0,1 0-1 0 0,0 1 1 0 0,0-1-1 0 0,-5 6 1 0 0,8-8 95 0 0,0 1-84 0 0,1 1 0 0 0,-1-1 0 0 0,1 0 0 0 0,0 0-1 0 0,-1 0 1 0 0,1 0 0 0 0,0 0 0 0 0,0 0 0 0 0,-1 0 0 0 0,1 0-1 0 0,0 0 1 0 0,0-1 0 0 0,0 1 0 0 0,0 0 0 0 0,0 0 0 0 0,1-1-1 0 0,-1 1 1 0 0,0-1 0 0 0,0 1 0 0 0,0-1 0 0 0,0 1 0 0 0,1-1-1 0 0,-1 0 1 0 0,2 1 0 0 0,32 5 192 0 0,-24-5-234 0 0,-1-1 0 0 0,1 0 0 0 0,-1-1 1 0 0,0 0-1 0 0,12-3 0 0 0,-18 4-1 0 0,-1-1 0 0 0,1 0 0 0 0,-1 0-1 0 0,1 0 1 0 0,-1-1 0 0 0,1 1 0 0 0,-1-1 0 0 0,0 1-1 0 0,0-1 1 0 0,0 0 0 0 0,0-1 0 0 0,0 1 0 0 0,0 0-1 0 0,0-1 1 0 0,-1 0 0 0 0,1 1 0 0 0,2-6 0 0 0,-5 7 1 0 0,1 1 1 0 0,-1-1 0 0 0,1 0 0 0 0,-1 0 0 0 0,0 0 0 0 0,1 1-1 0 0,-1-1 1 0 0,0 0 0 0 0,0 0 0 0 0,0 0 0 0 0,0 0-1 0 0,0 0 1 0 0,0 0 0 0 0,0 0 0 0 0,0 1 0 0 0,0-1 0 0 0,0 0-1 0 0,0 0 1 0 0,-1 0 0 0 0,1 0 0 0 0,0 0 0 0 0,-1 1-1 0 0,1-1 1 0 0,-1 0 0 0 0,0-1 0 0 0,0 1 7 0 0,-1-1-1 0 0,1 1 1 0 0,-1 0-1 0 0,1-1 1 0 0,-1 1 0 0 0,0 0-1 0 0,0 0 1 0 0,1 0-1 0 0,-1 0 1 0 0,-4-1 0 0 0,-4-1-1525 0 0,-1 1 0 0 0,0 0 0 0 0,-13-1 0 0 0,19 2-519 0 0,0 0-1274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97 116 0 0,'-9'1'15808'0'0,"188"-5"-9430"0"0,-68 0-4746 0 0,841-42 2981 0 0,-913 44-4457 0 0,14-1 307 0 0,0-2 1 0 0,59-14 0 0 0,-59 12 474 0 0,-52 7-980 0 0,-16-7-7259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1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28 24 0 0,'-3'-3'837'0'0,"0"0"0"0"0,0 1 0 0 0,-1-1 0 0 0,1 1 0 0 0,0 0 0 0 0,-1 0 0 0 0,1 0 0 0 0,-1 1 0 0 0,0-1 0 0 0,0 1 0 0 0,1 0 0 0 0,-1 0 0 0 0,-7-1 0 0 0,7 2-517 0 0,0 0 0 0 0,-1 0 0 0 0,1 0 0 0 0,-1 1 0 0 0,1 0 0 0 0,0-1 0 0 0,0 1 0 0 0,-1 1 0 0 0,1-1 0 0 0,0 1 0 0 0,0-1 0 0 0,0 1 1 0 0,0 1-1 0 0,1-1 0 0 0,-1 0 0 0 0,0 1 0 0 0,1 0 0 0 0,0 0 0 0 0,-1 0 0 0 0,-2 3 0 0 0,5-4-179 0 0,-1-1-1 0 0,1 1 1 0 0,0-1-1 0 0,0 1 1 0 0,-1 0-1 0 0,1 0 1 0 0,0-1-1 0 0,0 1 1 0 0,0 0-1 0 0,1 0 1 0 0,-1 0-1 0 0,0 0 1 0 0,1 0-1 0 0,0 0 1 0 0,-1 0-1 0 0,1 0 1 0 0,0 0-1 0 0,0 1 1 0 0,0 1-1 0 0,1-1-45 0 0,0-1-1 0 0,0 0 0 0 0,0 0 0 0 0,0 0 0 0 0,0 0 1 0 0,0 0-1 0 0,1 0 0 0 0,-1 0 0 0 0,1-1 0 0 0,-1 1 0 0 0,1 0 1 0 0,0-1-1 0 0,0 1 0 0 0,0-1 0 0 0,0 1 0 0 0,0-1 1 0 0,2 1-1 0 0,4 2 68 0 0,0 0 0 0 0,0-1 0 0 0,0 0 0 0 0,0-1-1 0 0,1 1 1 0 0,9 0 0 0 0,-14-2-109 0 0,1 0 0 0 0,-1-1 0 0 0,1 0 0 0 0,-1 0-1 0 0,0 0 1 0 0,1 0 0 0 0,-1 0 0 0 0,0-1 0 0 0,1 0-1 0 0,-1 0 1 0 0,0 0 0 0 0,0-1 0 0 0,8-3 0 0 0,-11 5-45 0 0,-1-1 0 0 0,1 1 0 0 0,0 0 1 0 0,-1-1-1 0 0,1 1 0 0 0,0-1 0 0 0,-1 1 1 0 0,1-1-1 0 0,-1 1 0 0 0,1-1 0 0 0,-1 1 1 0 0,1-1-1 0 0,-1 1 0 0 0,1-1 0 0 0,-1 0 1 0 0,0 1-1 0 0,1-1 0 0 0,-1 0 0 0 0,0 0 1 0 0,0 1-1 0 0,1-1 0 0 0,-1 0 0 0 0,0 1 1 0 0,0-1-1 0 0,0 0 0 0 0,0 0 1 0 0,0 1-1 0 0,0-1 0 0 0,0 0 0 0 0,0 0 1 0 0,0 0-1 0 0,0 1 0 0 0,-1-1 0 0 0,1 0 1 0 0,0 1-1 0 0,0-1 0 0 0,-1 0 0 0 0,1 1 1 0 0,0-1-1 0 0,-1 0 0 0 0,1 1 0 0 0,-1-1 1 0 0,1 0-1 0 0,-1 1 0 0 0,1-1 0 0 0,-1 1 1 0 0,1-1-1 0 0,-1 1 0 0 0,0-1 0 0 0,1 1 1 0 0,-2-1-1 0 0,-1-1 11 0 0,0 0 1 0 0,1 1 0 0 0,-1-1-1 0 0,0 1 1 0 0,0-1-1 0 0,0 1 1 0 0,-1 0 0 0 0,1 0-1 0 0,0 0 1 0 0,-6 0-1 0 0,5 1 27 0 0,1 0 0 0 0,-1-1-1 0 0,0 2 1 0 0,0-1 0 0 0,1 0-1 0 0,-1 1 1 0 0,1 0 0 0 0,-1 0-1 0 0,0 0 1 0 0,1 0 0 0 0,0 0-1 0 0,-1 1 1 0 0,1-1-1 0 0,0 1 1 0 0,0 0 0 0 0,-5 4-1 0 0,7-6 62 0 0,20 18 298 0 0,-11-15-340 0 0,0-1 0 0 0,0 0 0 0 0,0-1 0 0 0,1 1 0 0 0,10-1 0 0 0,-15-1-70 0 0,0 0 1 0 0,-1 0 0 0 0,1 0-1 0 0,0 0 1 0 0,0-1 0 0 0,0 1-1 0 0,0-1 1 0 0,0 0 0 0 0,-1-1-1 0 0,1 1 1 0 0,0 0 0 0 0,-1-1-1 0 0,5-3 1 0 0,-7 5-16 0 0,-1 0 0 0 0,0 0 0 0 0,0 0 0 0 0,0 0 0 0 0,1 0 0 0 0,-1-1-1 0 0,0 1 1 0 0,0 0 0 0 0,0 0 0 0 0,0 0 0 0 0,0-1 0 0 0,0 1 0 0 0,1 0 0 0 0,-1 0 0 0 0,0 0-1 0 0,0-1 1 0 0,0 1 0 0 0,0 0 0 0 0,0 0 0 0 0,0 0 0 0 0,0-1 0 0 0,0 1 0 0 0,0 0 0 0 0,0 0 0 0 0,0-1-1 0 0,0 1 1 0 0,0 0 0 0 0,0 0 0 0 0,0-1 0 0 0,0 1 0 0 0,0 0 0 0 0,0 0 0 0 0,0 0 0 0 0,-1-1-1 0 0,1 1 1 0 0,0 0 0 0 0,0 0 0 0 0,0 0 0 0 0,0-1 0 0 0,-12-6-500 0 0,-12 0-840 0 0,23 7 1296 0 0,-30-4-2456 0 0,13 8-5236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43 164 0 0,'2'-21'7535'0'0,"-2"20"-7311"0"0,0 0 1 0 0,0 0 0 0 0,-1 0-1 0 0,1 0 1 0 0,0 0 0 0 0,-1 0 0 0 0,1 0-1 0 0,-1 0 1 0 0,1 0 0 0 0,-1 0-1 0 0,1 0 1 0 0,-1 0 0 0 0,0 0-1 0 0,0 1 1 0 0,1-1 0 0 0,-1 0-1 0 0,0 0 1 0 0,0 1 0 0 0,0-1-1 0 0,1 1 1 0 0,-1-1 0 0 0,0 1-1 0 0,0-1 1 0 0,0 1 0 0 0,-2-1 0 0 0,1 1 49 0 0,0 0 0 0 0,0 0 0 0 0,1 0 0 0 0,-1 0 0 0 0,0 0 1 0 0,0 1-1 0 0,0-1 0 0 0,0 1 0 0 0,1-1 0 0 0,-1 1 1 0 0,0 0-1 0 0,1-1 0 0 0,-4 3 0 0 0,1-1 13 0 0,1 1-1 0 0,-1-1 1 0 0,1 1-1 0 0,-1 0 1 0 0,1 0-1 0 0,0 0 1 0 0,0 1-1 0 0,0-1 1 0 0,1 1-1 0 0,-1-1 1 0 0,1 1 0 0 0,0 0-1 0 0,-2 4 1 0 0,4-7-212 0 0,0 1 0 0 0,-1-1 0 0 0,1 1 0 0 0,0-1 0 0 0,0 1 0 0 0,0-1 0 0 0,0 1 0 0 0,0-1 1 0 0,0 1-1 0 0,1-1 0 0 0,-1 1 0 0 0,0-1 0 0 0,1 1 0 0 0,-1-1 0 0 0,1 1 0 0 0,0-1 0 0 0,-1 0 0 0 0,1 1 1 0 0,0-1-1 0 0,0 0 0 0 0,0 0 0 0 0,0 0 0 0 0,2 3 0 0 0,-1-2 7 0 0,1 0-1 0 0,0 0 1 0 0,0 0-1 0 0,0 0 1 0 0,0-1-1 0 0,1 1 1 0 0,-1-1-1 0 0,0 0 1 0 0,1 1 0 0 0,4 0-1 0 0,-3-2-23 0 0,0 1 0 0 0,0 0 0 0 0,-1-1 0 0 0,1 0 0 0 0,0 0 0 0 0,0 0-1 0 0,8-2 1 0 0,-11 1-30 0 0,0 1 0 0 0,0-1 0 0 0,0 1 0 0 0,0-1 0 0 0,0 0-1 0 0,-1 0 1 0 0,1 0 0 0 0,0 0 0 0 0,0 0 0 0 0,-1 0-1 0 0,1 0 1 0 0,-1 0 0 0 0,1-1 0 0 0,-1 1 0 0 0,1-1 0 0 0,-1 1-1 0 0,2-4 1 0 0,-2 4-16 0 0,-1 0 0 0 0,1 0 0 0 0,-1 0-1 0 0,1 0 1 0 0,-1 0 0 0 0,1 0 0 0 0,-1-1 0 0 0,0 1-1 0 0,1 0 1 0 0,-1 0 0 0 0,0 0 0 0 0,0-1-1 0 0,0 1 1 0 0,0 0 0 0 0,0 0 0 0 0,0-1 0 0 0,0 1-1 0 0,-1 0 1 0 0,1 0 0 0 0,0-1 0 0 0,-1-1-1 0 0,0 3 1 0 0,0-1-1 0 0,0 0 1 0 0,0 0-1 0 0,1 1 1 0 0,-1-1-1 0 0,0 0 0 0 0,0 1 1 0 0,0-1-1 0 0,0 1 1 0 0,0-1-1 0 0,0 1 1 0 0,0 0-1 0 0,-1-1 0 0 0,1 1 1 0 0,0 0-1 0 0,0 0 1 0 0,0 0-1 0 0,0 0 0 0 0,0 0 1 0 0,0 0-1 0 0,-1 0 1 0 0,1 0-1 0 0,0 0 1 0 0,-1 1-1 0 0,-4 0 53 0 0,1 0 0 0 0,0 1-1 0 0,0-1 1 0 0,0 1 0 0 0,-7 4 0 0 0,11-6-42 0 0,0 0 1 0 0,0 1-1 0 0,0-1 0 0 0,1 0 0 0 0,-1 1 1 0 0,0-1-1 0 0,0 0 0 0 0,0 1 0 0 0,1-1 1 0 0,-1 1-1 0 0,0-1 0 0 0,1 1 1 0 0,-1 0-1 0 0,1-1 0 0 0,-1 1 0 0 0,0 0 1 0 0,1-1-1 0 0,-1 1 0 0 0,1 0 0 0 0,0 0 1 0 0,-1-1-1 0 0,1 1 0 0 0,0 0 1 0 0,-1 0-1 0 0,1 0 0 0 0,0 0 0 0 0,0-1 1 0 0,0 1-1 0 0,0 0 0 0 0,-1 0 0 0 0,1 0 1 0 0,1 0-1 0 0,-1 0 0 0 0,0 0 1 0 0,0-1-1 0 0,0 1 0 0 0,0 0 0 0 0,1 0 1 0 0,-1 0-1 0 0,1 0 0 0 0,0 1 8 0 0,1-1 0 0 0,0 0 0 0 0,0 0 1 0 0,0 0-1 0 0,0 0 0 0 0,0 0 0 0 0,0 0 0 0 0,0-1 0 0 0,0 1 0 0 0,1-1 0 0 0,-1 1 1 0 0,0-1-1 0 0,0 0 0 0 0,0 0 0 0 0,1 0 0 0 0,-1 0 0 0 0,3 0 0 0 0,0-1 11 0 0,1 1 0 0 0,-1-1 0 0 0,1 0 0 0 0,-1 0 0 0 0,10-3 0 0 0,-14 3-61 0 0,0 1 1 0 0,-1 0 0 0 0,1 0 0 0 0,-1-1 0 0 0,1 1 0 0 0,0 0 0 0 0,-1-1 0 0 0,1 1-1 0 0,-1 0 1 0 0,1-1 0 0 0,-1 1 0 0 0,1-1 0 0 0,-1 1 0 0 0,1-1 0 0 0,-1 1-1 0 0,1-1 1 0 0,-1 1 0 0 0,0-1 0 0 0,1 0 0 0 0,-1 1 0 0 0,0-1 0 0 0,0 1 0 0 0,1-1-1 0 0,-1 0 1 0 0,0 1 0 0 0,0-1 0 0 0,0 0 0 0 0,0 1 0 0 0,0-1 0 0 0,0 0 0 0 0,0 0-1 0 0,0 1 1 0 0,0-1 0 0 0,0 0 0 0 0,0 1 0 0 0,0-1 0 0 0,0 0 0 0 0,-1 1 0 0 0,1-1-1 0 0,0 1 1 0 0,0-1 0 0 0,-1 0 0 0 0,1 1 0 0 0,0-1 0 0 0,-1 1 0 0 0,1-1 0 0 0,-1 1-1 0 0,1-1 1 0 0,-1 1 0 0 0,0-1 0 0 0,-1-1-331 0 0,1 1-1 0 0,-1-1 1 0 0,0 1 0 0 0,1 0-1 0 0,-1 0 1 0 0,0 0 0 0 0,0 0-1 0 0,0 0 1 0 0,0 1 0 0 0,0-1-1 0 0,0 1 1 0 0,0-1 0 0 0,0 1-1 0 0,0-1 1 0 0,0 1 0 0 0,0 0 0 0 0,-3 0-1 0 0,0 0-1390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3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43 600 0 0,'-28'1'15841'0'0,"31"-1"-14561"0"0,11-4-412 0 0,1 2-1 0 0,0 0 1 0 0,-1 1-1 0 0,1 0 1 0 0,0 1 0 0 0,19 3-1 0 0,14-1-49 0 0,302-7 2081 0 0,118-27 515 0 0,-439 30-4143 0 0,9 6-11542 0 0,-29-2 9199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3 484 0 0,'-9'-2'14076'0'0,"9"28"-9452"0"0,10 35-2404 0 0,12 69 890 0 0,20 88 902 0 0,-24-138-4066 0 0,-11-72-1813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5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51 32 0 0,'-4'-3'3898'0'0,"4"3"-3692"0"0,0 0-1 0 0,0 0 0 0 0,0-1 0 0 0,0 1 0 0 0,0 0 1 0 0,-1 0-1 0 0,1-1 0 0 0,0 1 0 0 0,0 0 0 0 0,0-1 0 0 0,0 1 1 0 0,0 0-1 0 0,0 0 0 0 0,0-1 0 0 0,0 1 0 0 0,1 0 1 0 0,-1 0-1 0 0,1-3 1641 0 0,-1 3-1640 0 0,16-7 3709 0 0,28 0-1665 0 0,-42 7-1908 0 0,223-16 4960 0 0,117 16-2068 0 0,-197 2-2233 0 0,40 0-124 0 0,479-1 1287 0 0,-586-1-1946 0 0,-35 1 86 0 0,-1-1-1 0 0,0-3 1 0 0,43-8-1 0 0,-83 11-222 0 0,0-1-1 0 0,0 1 0 0 0,0-1 0 0 0,0 1 0 0 0,0-1 0 0 0,0 1 1 0 0,0 0-1 0 0,0 0 0 0 0,0 0 0 0 0,0 0 0 0 0,0 0 0 0 0,0 1 1 0 0,2 0-1 0 0,-3 0-40 0 0,-1 0 1 0 0,1 0-1 0 0,0 0 1 0 0,-1 0 0 0 0,1 0-1 0 0,-1 1 1 0 0,1-1-1 0 0,-1 0 1 0 0,0 0 0 0 0,1 1-1 0 0,-1-1 1 0 0,0 0-1 0 0,0 1 1 0 0,0-1 0 0 0,0 0-1 0 0,-1 2 1 0 0,2 9 193 0 0,4 62 209 0 0,-4-29-426 0 0,2-1 0 0 0,2 0-1 0 0,2 0 1 0 0,20 71 0 0 0,49 66-17 0 0,-72-168 0 0 0,-4-13 0 0 0,0 0 0 0 0,0 1 0 0 0,0-1 0 0 0,1 0 0 0 0,-1 1 0 0 0,0-1 0 0 0,0 0 0 0 0,0 1 0 0 0,0-1 0 0 0,0 0 0 0 0,0 1 0 0 0,0-1 0 0 0,0 0 0 0 0,-1 1 0 0 0,1-1 0 0 0,0 0 0 0 0,0 1 0 0 0,0-1 0 0 0,0 0 0 0 0,0 1 0 0 0,0-1 0 0 0,-1 0 0 0 0,1 0 0 0 0,0 1 0 0 0,0-1 0 0 0,0 0 0 0 0,-1 0 0 0 0,1 1 0 0 0,0-1 0 0 0,0 0 0 0 0,-1 0 0 0 0,1 1 0 0 0,0-1 0 0 0,-1 0 0 0 0,1 0 0 0 0,0 0 0 0 0,-1 0 0 0 0,1 0 0 0 0,0 0 0 0 0,-1 1 0 0 0,1-1 0 0 0,0 0 0 0 0,-1 0 0 0 0,1 0 0 0 0,0 0 0 0 0,-1 0 0 0 0,1 0 0 0 0,0 0 0 0 0,-1-1 0 0 0,-18 1 0 0 0,18-1 0 0 0,-305-29 0 0 0,71 13 34 0 0,-314-11-884 0 0,344 25 574 0 0,-196 4-109 0 0,391 0 386 0 0,-248 18 295 0 0,230-16-110 0 0,22-3-4417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5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1 780 0 0,'0'0'14021'0'0,"1"14"-12972"0"0,0-9-606 0 0,10 106 6947 0 0,-2 54-1633 0 0,-9-164-5848 0 0,4 20-711 0 0,2-16-2892 0 0,3-5-3849 0 0,3-2 4574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6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47 544 0 0,'-2'-3'689'0'0,"0"0"1"0"0,0-1-1 0 0,-1 1 0 0 0,1 0 1 0 0,-1 1-1 0 0,0-1 0 0 0,0 0 1 0 0,0 1-1 0 0,0-1 0 0 0,0 1 1 0 0,-1 0-1 0 0,1 0 1 0 0,-1 0-1 0 0,1 1 0 0 0,-1-1 1 0 0,0 1-1 0 0,-4-1 0 0 0,1 0-131 0 0,0 2 1 0 0,0-1-1 0 0,0 1 0 0 0,0 0 1 0 0,0 0-1 0 0,0 1 0 0 0,0 0 0 0 0,0 0 1 0 0,-7 3-1 0 0,-1 0-106 0 0,1 1 1 0 0,0 1-1 0 0,1 0 1 0 0,0 1-1 0 0,0 1 1 0 0,0 0-1 0 0,1 0 1 0 0,-18 17-1 0 0,27-23-346 0 0,1 0-1 0 0,-1 1 1 0 0,1-1-1 0 0,0 1 1 0 0,-1 0-1 0 0,1 0 1 0 0,0 0-1 0 0,1 0 1 0 0,-1 0-1 0 0,1 0 0 0 0,-1 0 1 0 0,1 1-1 0 0,0-1 1 0 0,0 0-1 0 0,0 1 1 0 0,1-1-1 0 0,-1 1 1 0 0,1-1-1 0 0,0 1 1 0 0,0-1-1 0 0,0 1 0 0 0,0-1 1 0 0,0 1-1 0 0,1-1 1 0 0,1 6-1 0 0,1-4-18 0 0,-1-1-1 0 0,0 1 1 0 0,1-1-1 0 0,0 0 0 0 0,0 0 1 0 0,0 0-1 0 0,0-1 1 0 0,1 1-1 0 0,0-1 1 0 0,-1 0-1 0 0,1 0 1 0 0,0 0-1 0 0,1 0 0 0 0,-1-1 1 0 0,0 1-1 0 0,1-1 1 0 0,7 3-1 0 0,-4-3-119 0 0,-1 0 0 0 0,1 0 0 0 0,0 0 0 0 0,-1-1 0 0 0,1 0-1 0 0,0-1 1 0 0,0 0 0 0 0,0 0 0 0 0,-1 0 0 0 0,1-1 0 0 0,0 0 0 0 0,-1-1 0 0 0,11-2 0 0 0,-15 2-1 0 0,0 1 1 0 0,1 0 0 0 0,-1-1-1 0 0,0 0 1 0 0,0 0-1 0 0,0 0 1 0 0,0 0 0 0 0,0 0-1 0 0,0-1 1 0 0,-1 1 0 0 0,1-1-1 0 0,-1 1 1 0 0,1-1-1 0 0,-1 0 1 0 0,0 0 0 0 0,0 0-1 0 0,-1-1 1 0 0,1 1-1 0 0,-1 0 1 0 0,1 0 0 0 0,-1-1-1 0 0,0 1 1 0 0,0-1 0 0 0,-1 1-1 0 0,1-1 1 0 0,-1 0-1 0 0,1 1 1 0 0,-1-1 0 0 0,0 0-1 0 0,-2-6 1 0 0,2 5 38 0 0,-2 0 1 0 0,1 0-1 0 0,0 0 1 0 0,-1 0-1 0 0,0 1 1 0 0,0-1-1 0 0,-1 0 1 0 0,1 1 0 0 0,-1 0-1 0 0,0-1 1 0 0,0 1-1 0 0,0 0 1 0 0,-1 0-1 0 0,1 1 1 0 0,-8-6-1 0 0,-28-17-2446 0 0,-2 9-6823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2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1 416 0 0,'-3'6'533'0'0,"0"0"-1"0"0,1 0 1 0 0,-1 0 0 0 0,2 1 0 0 0,-1-1-1 0 0,1 1 1 0 0,0 0 0 0 0,0-1-1 0 0,1 1 1 0 0,0 0 0 0 0,0 0-1 0 0,0-1 1 0 0,3 10 0 0 0,2 14 1345 0 0,15 46-1 0 0,-17-64-1514 0 0,11 43 1045 0 0,5 13-279 0 0,-3-23-6547 0 0,-13-40 3856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0 524 0 0,'10'16'5723'0'0,"-11"0"-3811"0"0,-1 1 0 0 0,0-1 0 0 0,-7 22 0 0 0,6-27-1103 0 0,0 1 1 0 0,0-1 0 0 0,1 1 0 0 0,1 0 0 0 0,0 0-1 0 0,1 0 1 0 0,0 0 0 0 0,2 13 0 0 0,-2-25-733 0 0,1 1 0 0 0,-1 0 0 0 0,0 0 0 0 0,1-1 0 0 0,-1 1 0 0 0,0-1 0 0 0,1 1 0 0 0,-1 0 0 0 0,1-1 0 0 0,-1 1 0 0 0,1-1 0 0 0,-1 1 0 0 0,1-1 0 0 0,-1 1 1 0 0,1-1-1 0 0,0 1 0 0 0,-1-1 0 0 0,1 0 0 0 0,0 1 0 0 0,-1-1 0 0 0,1 0 0 0 0,0 1 0 0 0,0-1 0 0 0,-1 0 0 0 0,1 0 0 0 0,0 0 0 0 0,0 0 0 0 0,-1 0 0 0 0,1 0 1 0 0,0 0-1 0 0,0 0 0 0 0,-1 0 0 0 0,1 0 0 0 0,0 0 0 0 0,0 0 0 0 0,-1-1 0 0 0,1 1 0 0 0,1-1 0 0 0,28-11 722 0 0,-29 12-786 0 0,30-19 381 0 0,0-1 1 0 0,-1-1 0 0 0,40-38 0 0 0,-65 54-338 0 0,-24 21-270 0 0,0 0 110 0 0,1 0 1 0 0,-19 22-1 0 0,33-34 115 0 0,0 0-1 0 0,0 1 1 0 0,1 0-1 0 0,0 0 1 0 0,0 0-1 0 0,0 0 1 0 0,1 0-1 0 0,0 1 1 0 0,-1-1-1 0 0,2 1 1 0 0,-1-1-1 0 0,1 1 1 0 0,0 0-1 0 0,0 0 1 0 0,0 6-1 0 0,2-9 5 0 0,-1 0 0 0 0,1 0 0 0 0,0 0 1 0 0,0 0-1 0 0,1-1 0 0 0,-1 1 0 0 0,0 0 0 0 0,1 0 0 0 0,0-1 0 0 0,-1 1 0 0 0,1-1 1 0 0,0 1-1 0 0,0-1 0 0 0,1 0 0 0 0,-1 0 0 0 0,0 0 0 0 0,1 0 0 0 0,-1 0 0 0 0,1-1 1 0 0,0 1-1 0 0,-1-1 0 0 0,6 2 0 0 0,3 2 44 0 0,0-1 0 0 0,1 0 0 0 0,-1-1 0 0 0,20 3 0 0 0,-10-3-250 0 0,0-2 0 0 0,28-1 0 0 0,-19-2-3046 0 0,-2-4-4437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7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90 476 0 0,'0'0'1196'0'0,"3"0"254"0"0,15 3-343 0 0,-1 0 0 0 0,0-2-1 0 0,1 0 1 0 0,-1-1 0 0 0,26-4 0 0 0,24 1 582 0 0,107 0 628 0 0,496-15 5425 0 0,-576 14-6431 0 0,1-5-1 0 0,145-32 1 0 0,-219 34-985 0 0,-18 6-289 0 0,0-1 1 0 0,0 1-1 0 0,0 0 0 0 0,0 0 1 0 0,0 0-1 0 0,1 1 1 0 0,-1-1-1 0 0,0 1 1 0 0,0 0-1 0 0,1 0 0 0 0,3 0 1 0 0,-6 0-31 0 0,-1 1 0 0 0,1-1 0 0 0,-1 1 0 0 0,1-1 0 0 0,0 1 1 0 0,-1 0-1 0 0,0-1 0 0 0,1 1 0 0 0,-1 0 0 0 0,1-1 0 0 0,-1 1 1 0 0,0 0-1 0 0,1 0 0 0 0,-1-1 0 0 0,0 1 0 0 0,0 0 0 0 0,0 0 0 0 0,1-1 1 0 0,-1 1-1 0 0,0 0 0 0 0,0 0 0 0 0,0 0 0 0 0,0-1 0 0 0,-1 1 0 0 0,1 0 1 0 0,0 0-1 0 0,0 0 0 0 0,-4 23 219 0 0,-11 30 143 0 0,-32 142 1359 0 0,42-165-989 0 0,1 1 0 0 0,1 0 1 0 0,2-1-1 0 0,5 46 1 0 0,3-32-392 0 0,-4-24-559 0 0,0 0-1 0 0,0 32 1 0 0,-3-52-474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8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0 187 648 0 0,'0'0'7723'0'0,"6"-1"-5964"0"0,551-62 10294 0 0,4 32-8029 0 0,-17 2-880 0 0,-471 24-2573 0 0,7 0 323 0 0,1-3 1 0 0,98-22-1 0 0,-163 23-743 0 0,5-1-804 0 0,-9 10-4991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9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34 100 0 0,'-21'-3'3396'0'0,"-1"0"12100"0"0,26 2-14128 0 0,37-3 2184 0 0,44 0-1 0 0,-35 2-1703 0 0,0-1-3533 0 0,14-7-9489 0 0,-51 7 8355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9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10 204 0 0,'5'-10'10720'0'0,"-4"10"-10405"0"0,7 10 5031 0 0,3 19-1118 0 0,-8-10-2593 0 0,-1 1 1 0 0,-1 27-1 0 0,-11 84 1474 0 0,6-96-2132 0 0,3-29-418 0 0,2 14-4184 0 0,0-19 3113 0 0,0-1 0 0 0,-1 1 0 0 0,1-1-1 0 0,0 1 1 0 0,0-1 0 0 0,0 1-1 0 0,0-1 1 0 0,0 0 0 0 0,0 1 0 0 0,0-1-1 0 0,0 0 1 0 0,0 0 0 0 0,0 0-1 0 0,0 0 1 0 0,0 0 0 0 0,0 0 0 0 0,0 0-1 0 0,0 0 1 0 0,0-1 0 0 0,1 1-1 0 0,6-1-2227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71 556 0 0,'-4'-31'6720'0'0,"2"28"-6210"0"0,0 0-1 0 0,0 0 1 0 0,-1 0-1 0 0,1 1 1 0 0,-1-1 0 0 0,0 1-1 0 0,0 0 1 0 0,0 0 0 0 0,0 0-1 0 0,0 0 1 0 0,0 0-1 0 0,0 1 1 0 0,0 0 0 0 0,-7-3-1 0 0,3 3 75 0 0,0 0 0 0 0,0 0-1 0 0,-1 0 1 0 0,1 1 0 0 0,0 0 0 0 0,-14 2-1 0 0,2 1 140 0 0,1 1 0 0 0,0 1 0 0 0,0 0 0 0 0,-29 15 0 0 0,40-17-409 0 0,-1 1 0 0 0,1 0 0 0 0,1 0 0 0 0,-1 1 0 0 0,1 0 0 0 0,0 0 0 0 0,-8 8 0 0 0,13-12-230 0 0,0 1 0 0 0,0-1 1 0 0,-1 1-1 0 0,1-1 0 0 0,0 1 1 0 0,0-1-1 0 0,0 1 0 0 0,0 0 1 0 0,1 0-1 0 0,-1-1 0 0 0,0 1 1 0 0,1 0-1 0 0,-1 0 0 0 0,1 0 1 0 0,0 0-1 0 0,0-1 0 0 0,0 1 1 0 0,-1 0-1 0 0,2 0 0 0 0,-1 0 1 0 0,0 0-1 0 0,0 0 0 0 0,1 0 1 0 0,-1 0-1 0 0,1-1 0 0 0,-1 1 1 0 0,1 0-1 0 0,0 0 0 0 0,-1-1 1 0 0,1 1-1 0 0,0 0 0 0 0,0-1 1 0 0,1 1-1 0 0,-1-1 0 0 0,2 2 1 0 0,3 3 7 0 0,0-1 1 0 0,1 0 0 0 0,-1 0 0 0 0,1-1 0 0 0,1 0 0 0 0,-1 0 0 0 0,0-1-1 0 0,1 0 1 0 0,0 0 0 0 0,0-1 0 0 0,11 3 0 0 0,-13-4-173 0 0,1 0 1 0 0,-1 0 0 0 0,0 0-1 0 0,0-1 1 0 0,1 0-1 0 0,-1 0 1 0 0,0 0-1 0 0,1-1 1 0 0,-1 0 0 0 0,0 0-1 0 0,0-1 1 0 0,0 0-1 0 0,0 0 1 0 0,0 0-1 0 0,8-5 1 0 0,-13 6 57 0 0,1 1-1 0 0,-1-1 1 0 0,1 0 0 0 0,-1-1-1 0 0,1 1 1 0 0,-1 0-1 0 0,0 0 1 0 0,1 0 0 0 0,-1-1-1 0 0,0 1 1 0 0,0-1 0 0 0,0 1-1 0 0,0-1 1 0 0,0 1 0 0 0,-1-1-1 0 0,1 0 1 0 0,0 1 0 0 0,-1-1-1 0 0,1 0 1 0 0,-1 0 0 0 0,0 1-1 0 0,1-1 1 0 0,-1 0 0 0 0,0 0-1 0 0,0 0 1 0 0,0 1 0 0 0,0-1-1 0 0,0 0 1 0 0,-1 0 0 0 0,1 1-1 0 0,-1-1 1 0 0,1 0 0 0 0,-1 0-1 0 0,1 1 1 0 0,-1-1-1 0 0,0 0 1 0 0,0 1 0 0 0,0-1-1 0 0,-2-2 1 0 0,-1-1-108 0 0,-1 0 0 0 0,1 0 0 0 0,-1 0 0 0 0,0 1 0 0 0,0 0-1 0 0,-1 0 1 0 0,1 0 0 0 0,-1 0 0 0 0,-8-3 0 0 0,12 6-85 0 0,-53-20-2452 0 0,30 18-5284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1 288 0 0,'6'0'869'0'0,"-1"0"0"0"0,1 1 0 0 0,0 0-1 0 0,-1 0 1 0 0,1 1 0 0 0,-1 0 0 0 0,1 0 0 0 0,-1 0 0 0 0,0 0-1 0 0,0 1 1 0 0,0 0 0 0 0,0 0 0 0 0,0 0 0 0 0,-1 1 0 0 0,1-1-1 0 0,6 9 1 0 0,4 5 858 0 0,0 1-1 0 0,-2 1 0 0 0,12 20 1 0 0,16 23 1141 0 0,-28-45-2066 0 0,33 37 1759 0 0,-43-50-2284 0 0,1-1 0 0 0,0 0 0 0 0,-1 0 0 0 0,1 0 0 0 0,0 0 0 0 0,0-1 0 0 0,0 1 0 0 0,1-1 0 0 0,-1 0 0 0 0,1 0 0 0 0,8 1 1 0 0,-11-2-230 0 0,0-1 1 0 0,0-1 0 0 0,1 1 0 0 0,-1 0 0 0 0,0 0 0 0 0,0-1 0 0 0,0 1 0 0 0,0-1 0 0 0,1 0 0 0 0,-1 1 0 0 0,0-1 0 0 0,0 0-1 0 0,0 0 1 0 0,-1-1 0 0 0,1 1 0 0 0,0 0 0 0 0,0-1 0 0 0,-1 1 0 0 0,1-1 0 0 0,0 1 0 0 0,-1-1 0 0 0,0 0 0 0 0,1 1-1 0 0,-1-1 1 0 0,0 0 0 0 0,0 0 0 0 0,2-4 0 0 0,2-7-105 0 0,1 1-1 0 0,-2-1 0 0 0,5-19 1 0 0,-6 19 160 0 0,2-4-116 0 0,-3 13 4 0 0,0 0-1 0 0,0-1 1 0 0,-1 1 0 0 0,0 0 0 0 0,0-1-1 0 0,0 1 1 0 0,0-1 0 0 0,-1 1 0 0 0,0-1-1 0 0,0 1 1 0 0,0-1 0 0 0,0 0 0 0 0,-1 1-1 0 0,0-1 1 0 0,-2-8 0 0 0,-2 9-1751 0 0,-8 4-8202 0 0,8 2 8458 0 0,-2 4-1824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8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7 468 0 0,'-25'1'21888'0'0,"163"-4"-15920"0"0,-31-1-2796 0 0,-92 5-6311 0 0,-1 0-6582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0 692 0 0,'0'0'9009'0'0,"1"3"-7459"0"0,5 158 7767 0 0,9 120-3897 0 0,-9-188-4048 0 0,-5-54-273 0 0,13 79 1 0 0,-8-101-885 0 0,0-1-4702 0 0,-5-15 3872 0 0,-1-1 1 0 0,0 1 0 0 0,0 0 0 0 0,0 0 0 0 0,0 0 0 0 0,0-1 0 0 0,0 1-1 0 0,0 0 1 0 0,0 0 0 0 0,-1 0 0 0 0,1-1 0 0 0,0 1 0 0 0,0 0 0 0 0,-1 0-1 0 0,1-1 1 0 0,0 1 0 0 0,-1 1 0 0 0,-2 1-1825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1 900 556 0 0,'0'0'198'0'0,"0"0"0"0"0,0 1 0 0 0,0-1 0 0 0,0 1-1 0 0,0-1 1 0 0,0 1 0 0 0,0-1 0 0 0,0 1 0 0 0,0-1 0 0 0,0 1 0 0 0,0-1 0 0 0,0 0 0 0 0,1 1-1 0 0,-1-1 1 0 0,0 1 0 0 0,0-1 0 0 0,0 0 0 0 0,1 1 0 0 0,-1-1 0 0 0,0 1 0 0 0,1-1 0 0 0,-1 0-1 0 0,0 1 1 0 0,0-1 0 0 0,1 0 0 0 0,-1 0 0 0 0,1 1 0 0 0,-1-1 0 0 0,0 0 0 0 0,1 0-1 0 0,-1 0 1 0 0,1 1 0 0 0,-1-1 0 0 0,1 0 0 0 0,-1 0 0 0 0,0 0 0 0 0,1 0 0 0 0,-1 0 0 0 0,1 0-1 0 0,-1 0 1 0 0,1 0 0 0 0,26 7 1663 0 0,-24-7-1242 0 0,364 46 7835 0 0,-274-37-7578 0 0,199 12 1678 0 0,-92-11-1377 0 0,254 9 932 0 0,405-30 395 0 0,60-14-1153 0 0,-13 1-413 0 0,612-51-90 0 0,-291 14-575 0 0,-995 51-252 0 0,820-18 73 0 0,-737 22-82 0 0,-226 3-29 0 0,389-13 176 0 0,-64-3-92 0 0,254 5-67 0 0,484 4 0 0 0,-808-2 0 0 0,-195 6 0 0 0,-51 2 0 0 0,49-1 0 0 0,1 1 0 0 0,74-3 0 0 0,149-4 0 0 0,-125 3 0 0 0,255-4 0 0 0,-73 3 0 0 0,-374 6 0 0 0,72-2 0 0 0,-1 5 0 0 0,-119 0 0 0 0,0 0 0 0 0,1 0 0 0 0,0 0 0 0 0,-2 0 0 0 0,2 0 0 0 0,0-1 0 0 0,-1 1 0 0 0,2-1 0 0 0,-4-2 0 0 0,-2-3 0 0 0,-1 1 0 0 0,-1-1 0 0 0,0-1 0 0 0,0-1 0 0 0,0 1 0 0 0,-1 0 0 0 0,0 0 0 0 0,0 0 0 0 0,0 0 0 0 0,-1 0 0 0 0,0 0 0 0 0,-6-12 0 0 0,-1-5 0 0 0,-6-37 0 0 0,-22-80 0 0 0,19 91 0 0 0,10 30 0 0 0,1-1 0 0 0,0 0 0 0 0,-5-37 0 0 0,-19-75-13 0 0,31 132-292 0 0,2 4-1580 0 0,16 20-6908 0 0,-11-16 5064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2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30 139 308 0 0,'-2'-2'345'0'0,"0"0"0"0"0,-1 0 1 0 0,1 0-1 0 0,0 0 0 0 0,0 0 0 0 0,0 0 0 0 0,0 0 1 0 0,1 0-1 0 0,-1-1 0 0 0,0 1 0 0 0,1-1 0 0 0,0 0 1 0 0,0 1-1 0 0,0-1 0 0 0,0 0 0 0 0,-1-4 0 0 0,2 5-135 0 0,0 0 0 0 0,1 0 0 0 0,-1 0 1 0 0,1-1-1 0 0,0 1 0 0 0,0 1 0 0 0,0-1 0 0 0,0 0 0 0 0,0 0 0 0 0,0 0 0 0 0,0 0 0 0 0,0 1 0 0 0,1-1 0 0 0,-1 1 0 0 0,1-1 0 0 0,-1 1 0 0 0,1-1 0 0 0,-1 1 0 0 0,1 0 0 0 0,0 0 0 0 0,0 0 1 0 0,0 0-1 0 0,0 0 0 0 0,0 0 0 0 0,2-1 0 0 0,21-8 465 0 0,0 1 1 0 0,0 1 0 0 0,1 0 0 0 0,1 3-1 0 0,-1 0 1 0 0,1 1 0 0 0,0 2 0 0 0,36 1-1 0 0,23 4 513 0 0,104 18 0 0 0,-151-16-537 0 0,0 2 1 0 0,70 23 0 0 0,-99-27-519 0 0,0 0 0 0 0,-1 1 0 0 0,0 0 0 0 0,1 1 0 0 0,-2 0 0 0 0,1 1 0 0 0,-1 0 0 0 0,1 0 0 0 0,-2 0 0 0 0,1 1 0 0 0,-1 1 0 0 0,0-1 0 0 0,0 1 0 0 0,-1 0 0 0 0,10 17 0 0 0,-14-19-74 0 0,0-1 0 0 0,-1 0 0 0 0,0 1-1 0 0,0-1 1 0 0,0 1 0 0 0,-1 0 0 0 0,1-1 0 0 0,-1 1-1 0 0,-1-1 1 0 0,1 1 0 0 0,-1-1 0 0 0,0 1 0 0 0,0-1-1 0 0,-1 1 1 0 0,1-1 0 0 0,-1 0 0 0 0,-1 1-1 0 0,1-1 1 0 0,-6 8 0 0 0,-3 5 111 0 0,0-1 0 0 0,-2 0 0 0 0,-27 29 0 0 0,16-23-26 0 0,0-1 0 0 0,-1-2-1 0 0,-1 0 1 0 0,-1-2-1 0 0,-1 0 1 0 0,-1-2 0 0 0,-33 14-1 0 0,36-20-57 0 0,0 0-1 0 0,-1-1 1 0 0,0-2-1 0 0,0-1 1 0 0,-1-1-1 0 0,0-1 1 0 0,1-2-1 0 0,-1 0 1 0 0,0-2-1 0 0,-41-5 1 0 0,64 4-189 0 0,-1 0 0 0 0,1 0 1 0 0,0-1-1 0 0,0 0 0 0 0,0 0 0 0 0,0 0 0 0 0,0-1 1 0 0,1 0-1 0 0,-1 1 0 0 0,-4-5 0 0 0,8 6-22 0 0,0 0-1 0 0,0 0 0 0 0,0 0 1 0 0,0 0-1 0 0,1 0 0 0 0,-1 0 0 0 0,0 0 1 0 0,1 0-1 0 0,-1 0 0 0 0,1 0 1 0 0,-1 0-1 0 0,1 0 0 0 0,-1-1 1 0 0,1 1-1 0 0,0 0 0 0 0,0 0 1 0 0,0 0-1 0 0,-1-1 0 0 0,1 0 0 0 0,1 0-162 0 0,-1 0 1 0 0,1 0-1 0 0,0 1 0 0 0,-1-1 0 0 0,1 0 0 0 0,0 1 0 0 0,0-1 0 0 0,0 1 0 0 0,0-1 0 0 0,0 1 0 0 0,0-1 0 0 0,1 1 0 0 0,-1 0 0 0 0,0 0 0 0 0,1-1 0 0 0,-1 1 0 0 0,2-1 0 0 0,15-11-2930 0 0,-1-1 461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20 0 0,'4'-25'2321'0'0,"5"-19"12670"0"0,-8 49-13933 0 0,-1 0-807 0 0,14 246 7047 0 0,-7-192-6098 0 0,2-2-1 0 0,22 78 1 0 0,-24-112-1453 0 0,11 32 1436 0 0,-9-39-4345 0 0,3-2-3737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5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74 172 0 0,'3'-4'9702'0'0,"-2"4"-9557"0"0,19-5 3161 0 0,25-3-1156 0 0,496-39 10360 0 0,-515 42-12767 0 0,-12 2-2181 0 0,-2 2-3773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1 228 0 0,'-16'1'1200'0'0,"-1"0"0"0"0,0 2-1 0 0,1 0 1 0 0,-1 1 0 0 0,1 0 0 0 0,0 1-1 0 0,0 1 1 0 0,1 1 0 0 0,-17 9 0 0 0,-20 14 1668 0 0,-58 46 0 0 0,28-19-309 0 0,48-33-1682 0 0,-10 6 321 0 0,15-13-3417 0 0,75-26-2578 0 0,-12-1 2198 0 0,3-5 371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1 400 0 0,'-20'-1'3958'0'0,"-13"11"-1911"0"0,-1 1 0 0 0,2 2 0 0 0,0 1 0 0 0,0 1 1 0 0,2 2-1 0 0,0 1 0 0 0,-29 23 0 0 0,52-32-2964 0 0,7-9 815 0 0,0 0-1 0 0,0 0 1 0 0,0 0-1 0 0,0 0 0 0 0,0 1 1 0 0,0-1-1 0 0,0 0 1 0 0,0 0-1 0 0,0 0 1 0 0,0 1-1 0 0,0-1 1 0 0,0 0-1 0 0,0 0 0 0 0,0 0 1 0 0,0 1-1 0 0,0-1 1 0 0,0 0-1 0 0,0 0 1 0 0,0 0-1 0 0,0 0 1 0 0,0 1-1 0 0,0-1 0 0 0,0 0 1 0 0,0 0-1 0 0,1 0 1 0 0,-1 0-1 0 0,0 0 1 0 0,0 1-1 0 0,0-1 1 0 0,0 0-1 0 0,0 0 0 0 0,1 0 1 0 0,-1 0-1 0 0,0 0 1 0 0,0 0-1 0 0,0 0 1 0 0,0 1-1 0 0,1-1 1 0 0,-1 0-1 0 0,0 0 0 0 0,0 0 1 0 0,0 0-1 0 0,0 0 1 0 0,1 0-1 0 0,-1 0 1 0 0,0 0-1 0 0,0 0 1 0 0,0 0-1 0 0,1 0 0 0 0,-1 0 1 0 0,0 0-1 0 0,0 0 1 0 0,0 0-1 0 0,1 0 1 0 0,-1-1-1 0 0,0 1 1 0 0,0 0-1 0 0,0 0 0 0 0,0 0 1 0 0,1 0-1 0 0,-1 0 1 0 0,0 0-1 0 0,0 0 1 0 0,0-1-1 0 0,0 1 1 0 0,0 0-1 0 0,1 0 1 0 0,13-4-2102 0 0</inkml:trace>
  <inkml:trace contextRef="#ctx0" brushRef="#br0" timeOffset="1">221 78 1000 0 0,'9'-5'7250'0'0,"-20"8"-4829"0"0,-26 15 112 0 0,14-4-1223 0 0,-16 10 923 0 0,1 1 1 0 0,-37 34-1 0 0,68-50-3280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6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20 132 0 0,'-1'-1'363'0'0,"1"-1"1"0"0,-1 1-1 0 0,0 0 1 0 0,0 0-1 0 0,0-1 0 0 0,-1 1 1 0 0,1 0-1 0 0,0 0 0 0 0,0 0 1 0 0,-1 0-1 0 0,1 0 1 0 0,0 1-1 0 0,-1-1 0 0 0,1 0 1 0 0,-1 0-1 0 0,1 1 1 0 0,-1-1-1 0 0,1 1 0 0 0,-1 0 1 0 0,1-1-1 0 0,-1 1 0 0 0,0 0 1 0 0,1 0-1 0 0,-1 0 1 0 0,1 0-1 0 0,-3 0 0 0 0,2 1-31 0 0,0 0 0 0 0,0 0 0 0 0,0 0 0 0 0,0 0-1 0 0,0 0 1 0 0,0 0 0 0 0,0 0 0 0 0,0 1-1 0 0,0-1 1 0 0,0 1 0 0 0,1-1 0 0 0,-1 1 0 0 0,1 0-1 0 0,-1-1 1 0 0,1 1 0 0 0,-2 3 0 0 0,2-3-200 0 0,0 0 1 0 0,-1 0 0 0 0,1-1 0 0 0,0 1-1 0 0,0 1 1 0 0,0-1 0 0 0,1 0-1 0 0,-1 0 1 0 0,0 0 0 0 0,1 0 0 0 0,0 0-1 0 0,-1 1 1 0 0,1-1 0 0 0,0 0-1 0 0,0 0 1 0 0,0 1 0 0 0,0-1-1 0 0,1 0 1 0 0,-1 0 0 0 0,1 0 0 0 0,-1 1-1 0 0,1-1 1 0 0,0 0 0 0 0,0 0-1 0 0,0 0 1 0 0,0 0 0 0 0,0 0-1 0 0,0 0 1 0 0,0 0 0 0 0,1-1 0 0 0,-1 1-1 0 0,1 0 1 0 0,-1-1 0 0 0,1 1-1 0 0,0-1 1 0 0,-1 1 0 0 0,1-1-1 0 0,0 0 1 0 0,3 2 0 0 0,2-1 33 0 0,0 0-1 0 0,1 0 1 0 0,-1 0 0 0 0,0-1-1 0 0,1 0 1 0 0,-1-1 0 0 0,1 1-1 0 0,-1-2 1 0 0,0 1 0 0 0,10-2-1 0 0,-15 2-115 0 0,1 0 0 0 0,-1-1 0 0 0,1 1 0 0 0,-1-1-1 0 0,0 0 1 0 0,1 0 0 0 0,-1 0 0 0 0,0 0 0 0 0,1 0-1 0 0,-1 0 1 0 0,0 0 0 0 0,0-1 0 0 0,0 1 0 0 0,0-1 0 0 0,0 0-1 0 0,0 1 1 0 0,-1-1 0 0 0,1 0 0 0 0,0 0 0 0 0,-1 0-1 0 0,0 0 1 0 0,1-1 0 0 0,-1 1 0 0 0,0 0 0 0 0,0 0 0 0 0,0-1-1 0 0,0 1 1 0 0,-1-1 0 0 0,1 1 0 0 0,-1-1 0 0 0,1 1-1 0 0,-1-4 1 0 0,0 5-18 0 0,-1-1 0 0 0,1 1-1 0 0,0-1 1 0 0,-1 1 0 0 0,0-1 0 0 0,1 1-1 0 0,-1 0 1 0 0,0-1 0 0 0,0 1-1 0 0,0 0 1 0 0,0 0 0 0 0,0-1-1 0 0,0 1 1 0 0,0 0 0 0 0,0 0 0 0 0,0 0-1 0 0,0 0 1 0 0,-1 0 0 0 0,1 1-1 0 0,0-1 1 0 0,-1 0 0 0 0,1 1 0 0 0,0-1-1 0 0,-1 1 1 0 0,1-1 0 0 0,-1 1-1 0 0,1-1 1 0 0,-1 1 0 0 0,1 0 0 0 0,-1 0-1 0 0,1 0 1 0 0,-2 0 0 0 0,-4-1-311 0 0,1 1 1 0 0,0 0 0 0 0,-1 0 0 0 0,1 0-1 0 0,0 1 1 0 0,-9 2 0 0 0,3 1-1288 0 0,-3 7-5417 0 0,13-7 4428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30 408 0 0,'-19'-30'21161'0'0,"19"68"-17642"0"0,67 236 1379 0 0,-4 7-2546 0 0,-60-268-2250 0 0,-1 1 0 0 0,-1-1 0 0 0,0 17 0 0 0,5 79-81 0 0,-6-104-21 0 0,-1 2 0 0 0,1 0 0 0 0,1-2 0 0 0,5-10 439 0 0,2-3-3163 0 0,10-6-9424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51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83 264 0 0,'0'0'728'0'0,"-18"-31"18615"0"0,14 31-19120 0 0,0-1-1 0 0,0 1 0 0 0,0 0 1 0 0,1 1-1 0 0,-1-1 0 0 0,0 1 1 0 0,0-1-1 0 0,1 1 1 0 0,-1 0-1 0 0,0 1 0 0 0,1-1 1 0 0,-1 0-1 0 0,1 1 0 0 0,-1 0 1 0 0,1 0-1 0 0,-3 3 1 0 0,3-4-176 0 0,1 1 0 0 0,0 0 0 0 0,0 0 0 0 0,-1 0 0 0 0,2 0 0 0 0,-1 1 0 0 0,0-1 1 0 0,0 0-1 0 0,1 1 0 0 0,-1-1 0 0 0,1 1 0 0 0,0 0 0 0 0,0-1 0 0 0,0 1 1 0 0,0 0-1 0 0,0 0 0 0 0,0 0 0 0 0,1 0 0 0 0,0-1 0 0 0,-1 1 0 0 0,1 0 1 0 0,0 3-1 0 0,1-4-15 0 0,-1-1 0 0 0,0 1 1 0 0,0-1-1 0 0,1 1 0 0 0,-1-1 1 0 0,0 1-1 0 0,1-1 0 0 0,0 1 1 0 0,-1-1-1 0 0,1 0 0 0 0,0 1 1 0 0,0-1-1 0 0,-1 0 0 0 0,1 0 0 0 0,0 1 1 0 0,0-1-1 0 0,1 0 0 0 0,-1 0 1 0 0,0 0-1 0 0,0 0 0 0 0,0 0 1 0 0,2 0-1 0 0,0 0 4 0 0,-1 0 1 0 0,1 0-1 0 0,0 0 0 0 0,0-1 0 0 0,-1 1 1 0 0,1-1-1 0 0,0 0 0 0 0,0 0 1 0 0,0 0-1 0 0,-1 0 0 0 0,5-1 0 0 0,0 0 19 0 0,-1 0 0 0 0,1-1-1 0 0,-1 1 1 0 0,0-2 0 0 0,1 1-1 0 0,-1-1 1 0 0,0 0 0 0 0,0 0-1 0 0,8-6 1 0 0,-13 8-19 0 0,0 0 0 0 0,0 0-1 0 0,0 0 1 0 0,0 0 0 0 0,0 0-1 0 0,0 0 1 0 0,0 0 0 0 0,0 0-1 0 0,0 0 1 0 0,-1-1 0 0 0,1 1-1 0 0,0 0 1 0 0,-1-1 0 0 0,1 1-1 0 0,-1 0 1 0 0,1-1 0 0 0,-1 1-1 0 0,0 0 1 0 0,0-1 0 0 0,1 1 0 0 0,-1-3-1 0 0,-1 3-15 0 0,1-1 1 0 0,-1 1-1 0 0,1 0 0 0 0,-1 0 1 0 0,1-1-1 0 0,-1 1 0 0 0,0 0 0 0 0,0 0 1 0 0,0 0-1 0 0,0 0 0 0 0,0 0 1 0 0,0 0-1 0 0,0 0 0 0 0,0 0 0 0 0,0 1 1 0 0,0-1-1 0 0,0 0 0 0 0,-2 0 0 0 0,-1-1-15 0 0,-1 0 0 0 0,1 0-1 0 0,-1 0 1 0 0,0 1-1 0 0,1 0 1 0 0,-1 0 0 0 0,0 0-1 0 0,0 1 1 0 0,0 0-1 0 0,1-1 1 0 0,-10 2 0 0 0,12-1-7 0 0,1 1 1 0 0,-1-1-1 0 0,1 0 1 0 0,-1 1-1 0 0,0-1 1 0 0,1 0-1 0 0,-1 1 1 0 0,1 0-1 0 0,-1-1 1 0 0,1 1-1 0 0,0 0 1 0 0,-1 0-1 0 0,1 0 1 0 0,0 0-1 0 0,0 0 1 0 0,-1 0-1 0 0,1 0 1 0 0,0 0-1 0 0,0 0 1 0 0,0 1-1 0 0,0-1 1 0 0,0 0-1 0 0,1 1 1 0 0,-1-1-1 0 0,0 1 1 0 0,1-1-1 0 0,-1 1 1 0 0,1-1-1 0 0,-1 1 1 0 0,1-1-1 0 0,0 1 1 0 0,-1 0-1 0 0,1-1 1 0 0,0 1-1 0 0,0-1 1 0 0,0 1-1 0 0,0 0 1 0 0,1-1-1 0 0,-1 1 1 0 0,0-1-1 0 0,1 1 1 0 0,-1-1-1 0 0,2 3 1 0 0,-1-2 10 0 0,0 0 0 0 0,0 0 0 0 0,0 0 0 0 0,0 0 0 0 0,0-1 0 0 0,1 1 0 0 0,-1 0 0 0 0,1-1 0 0 0,-1 1 0 0 0,1-1 0 0 0,0 1 0 0 0,-1-1 0 0 0,1 0 0 0 0,0 0 0 0 0,0 0 0 0 0,0 0 0 0 0,0 0 1 0 0,0 0-1 0 0,0-1 0 0 0,0 1 0 0 0,0 0 0 0 0,0-1 0 0 0,0 0 0 0 0,1 0 0 0 0,-1 1 0 0 0,0-1 0 0 0,0 0 0 0 0,0-1 0 0 0,0 1 0 0 0,0 0 0 0 0,1-1 0 0 0,2 0 0 0 0,-1-1 5 0 0,0 1 1 0 0,0-1-1 0 0,0 0 0 0 0,-1 0 0 0 0,1-1 0 0 0,-1 1 0 0 0,1-1 0 0 0,5-6 0 0 0,-8 8 5 0 0,1-1-1 0 0,-1 1 0 0 0,1-1 1 0 0,-1 0-1 0 0,0 1 0 0 0,0-1 0 0 0,0 0 1 0 0,0 0-1 0 0,0 0 0 0 0,0 0 1 0 0,-1 0-1 0 0,1 0 0 0 0,-1 0 1 0 0,1 0-1 0 0,-1 0 0 0 0,0-1 0 0 0,0 1 1 0 0,0-3-1 0 0,0 3-6 0 0,-1 0-1 0 0,0 1 1 0 0,0-1 0 0 0,1 0-1 0 0,-1 0 1 0 0,0 1-1 0 0,0-1 1 0 0,0 1 0 0 0,-1-1-1 0 0,1 1 1 0 0,0-1 0 0 0,-1 1-1 0 0,1 0 1 0 0,0 0 0 0 0,-1 0-1 0 0,0-1 1 0 0,1 1-1 0 0,-1 1 1 0 0,0-1 0 0 0,1 0-1 0 0,-1 0 1 0 0,0 1 0 0 0,0-1-1 0 0,0 1 1 0 0,1-1 0 0 0,-5 1-1 0 0,1-1-3 0 0,0 0-1 0 0,0 1 0 0 0,0 0 1 0 0,0 0-1 0 0,0 0 1 0 0,0 0-1 0 0,0 1 0 0 0,-8 2 1 0 0,9-2 4 0 0,0 1-1 0 0,0 0 1 0 0,0 0 0 0 0,1 0 0 0 0,-1 1 0 0 0,0-1 0 0 0,1 1 0 0 0,0 0-1 0 0,0 0 1 0 0,0 0 0 0 0,0 0 0 0 0,0 1 0 0 0,1-1 0 0 0,-1 1 0 0 0,1-1-1 0 0,0 1 1 0 0,0 0 0 0 0,-3 8 0 0 0,5-11 1 0 0,0 0-1 0 0,0 0 1 0 0,0-1-1 0 0,0 1 1 0 0,0 0-1 0 0,0 0 1 0 0,0 0-1 0 0,0 0 1 0 0,0 0-1 0 0,1 0 1 0 0,-1 0-1 0 0,0 0 1 0 0,1 0-1 0 0,-1 0 1 0 0,1 0-1 0 0,-1 0 1 0 0,1-1-1 0 0,-1 1 1 0 0,1 0-1 0 0,-1 0 1 0 0,1-1-1 0 0,0 1 1 0 0,-1 0-1 0 0,1-1 1 0 0,0 1 0 0 0,0 0-1 0 0,0-1 1 0 0,-1 1-1 0 0,1-1 1 0 0,0 0-1 0 0,0 1 1 0 0,0-1-1 0 0,0 0 1 0 0,2 1-1 0 0,31 7 265 0 0,-29-8-263 0 0,0-1 0 0 0,0 0-1 0 0,0 0 1 0 0,-1 0-1 0 0,1 0 1 0 0,-1-1-1 0 0,1 1 1 0 0,-1-1-1 0 0,1 0 1 0 0,-1-1-1 0 0,0 1 1 0 0,0-1-1 0 0,0 0 1 0 0,0 0 0 0 0,0 0-1 0 0,5-6 1 0 0,-8 7-8 0 0,1 0-1 0 0,0 0 1 0 0,-1 0 0 0 0,0 0 0 0 0,1 0 0 0 0,-1 0 0 0 0,0-1 0 0 0,0 1 0 0 0,0 0 0 0 0,0-1 0 0 0,-1 1 0 0 0,1-1 0 0 0,-1 1-1 0 0,1-1 1 0 0,-1 1 0 0 0,0-1 0 0 0,0 1 0 0 0,0-1 0 0 0,0 1 0 0 0,0-1 0 0 0,-1 1 0 0 0,1 0 0 0 0,-1-1 0 0 0,0 1 0 0 0,1-1-1 0 0,-1 1 1 0 0,0 0 0 0 0,-1 0 0 0 0,1-1 0 0 0,0 1 0 0 0,-1 0 0 0 0,1 0 0 0 0,-4-3 0 0 0,3 2-9 0 0,-1 1 0 0 0,0-1 1 0 0,0 1-1 0 0,0 0 0 0 0,0 0 0 0 0,0 0 1 0 0,-1 0-1 0 0,1 1 0 0 0,0-1 1 0 0,-1 1-1 0 0,1 0 0 0 0,-1 0 0 0 0,0 0 1 0 0,1 1-1 0 0,-1-1 0 0 0,0 1 0 0 0,1 0 1 0 0,-1 0-1 0 0,0 0 0 0 0,1 0 1 0 0,-1 1-1 0 0,0-1 0 0 0,-4 2 0 0 0,3 0-1 0 0,-1-1 0 0 0,1 1-1 0 0,-1 0 1 0 0,1 1 0 0 0,0-1-1 0 0,0 1 1 0 0,0 0 0 0 0,0 1-1 0 0,0-1 1 0 0,1 1 0 0 0,-1 0-1 0 0,1 0 1 0 0,-7 9 0 0 0,10-13 7 0 0,1 1-1 0 0,-1 0 1 0 0,1-1 0 0 0,-1 1 0 0 0,1 0-1 0 0,0-1 1 0 0,-1 1 0 0 0,1 0 0 0 0,0 0 0 0 0,-1-1-1 0 0,1 1 1 0 0,0 0 0 0 0,0 0 0 0 0,0 0-1 0 0,0-1 1 0 0,0 1 0 0 0,0 0 0 0 0,0 0 0 0 0,0 0-1 0 0,0 0 1 0 0,0-1 0 0 0,0 1 0 0 0,0 0-1 0 0,1 0 1 0 0,-1-1 0 0 0,0 1 0 0 0,1 1 0 0 0,0-1 2 0 0,0 0 0 0 0,1 1-1 0 0,-1-1 1 0 0,0 0 0 0 0,0 0 0 0 0,1 0 0 0 0,-1 0 0 0 0,1 0 0 0 0,-1-1 0 0 0,1 1 0 0 0,-1 0 0 0 0,3 0 0 0 0,2 1 10 0 0,-1-1 1 0 0,1 0-1 0 0,0 0 0 0 0,0 0 0 0 0,-1 0 0 0 0,10-1 0 0 0,-10-1-5 0 0,0-1 0 0 0,1 1 0 0 0,-1-1 0 0 0,0 1 0 0 0,0-1 0 0 0,0-1 0 0 0,0 1-1 0 0,-1-1 1 0 0,9-6 0 0 0,-11 8-9 0 0,-1 0 0 0 0,1 0-1 0 0,-1 0 1 0 0,1-1 0 0 0,-1 1-1 0 0,0-1 1 0 0,0 1 0 0 0,0-1 0 0 0,0 1-1 0 0,0-1 1 0 0,0 0 0 0 0,0 1-1 0 0,0-1 1 0 0,0 0 0 0 0,-1 0 0 0 0,1 0-1 0 0,-1 0 1 0 0,1 1 0 0 0,-1-1-1 0 0,0 0 1 0 0,0 0 0 0 0,0 0-1 0 0,0 0 1 0 0,0 0 0 0 0,0 0 0 0 0,0 0-1 0 0,-1 0 1 0 0,1 0 0 0 0,-1 1-1 0 0,-1-4 1 0 0,1 3-4 0 0,0 0 1 0 0,-1 0-1 0 0,1 0 0 0 0,0 1 1 0 0,-1-1-1 0 0,0 0 0 0 0,1 1 1 0 0,-1 0-1 0 0,0-1 0 0 0,0 1 1 0 0,0 0-1 0 0,0 0 0 0 0,0 0 0 0 0,0 0 1 0 0,0 0-1 0 0,0 0 0 0 0,0 1 1 0 0,0-1-1 0 0,0 1 0 0 0,-1-1 1 0 0,1 1-1 0 0,0 0 0 0 0,0 0 1 0 0,-1 0-1 0 0,1 0 0 0 0,0 0 0 0 0,0 1 1 0 0,0-1-1 0 0,-1 1 0 0 0,-1 0 1 0 0,0 0-5 0 0,0 0 1 0 0,1 0-1 0 0,-1 0 1 0 0,0 1 0 0 0,1-1-1 0 0,-1 1 1 0 0,1 0-1 0 0,-1 0 1 0 0,1 0 0 0 0,0 0-1 0 0,0 1 1 0 0,0 0-1 0 0,0-1 1 0 0,0 1 0 0 0,-4 6-1 0 0,6-8 9 0 0,0 1 0 0 0,1-1 1 0 0,-1 1-1 0 0,0 0 0 0 0,1-1 0 0 0,-1 1 0 0 0,1-1 0 0 0,0 1 1 0 0,-1 0-1 0 0,1 0 0 0 0,0-1 0 0 0,0 1 0 0 0,0 0 0 0 0,0-1 1 0 0,0 1-1 0 0,1 0 0 0 0,-1-1 0 0 0,0 1 0 0 0,1 0 0 0 0,-1-1 1 0 0,1 1-1 0 0,0 0 0 0 0,-1-1 0 0 0,2 2 0 0 0,0-1-2 0 0,0 1 1 0 0,0-1-1 0 0,0 0 0 0 0,0-1 0 0 0,0 1 1 0 0,1 0-1 0 0,-1 0 0 0 0,1-1 0 0 0,-1 0 1 0 0,1 1-1 0 0,-1-1 0 0 0,1 0 0 0 0,4 1 0 0 0,-3-1-10 0 0,-1 0 1 0 0,0 0-1 0 0,1 0 0 0 0,-1-1 0 0 0,1 1 0 0 0,-1-1 0 0 0,1 0 0 0 0,-1 0 0 0 0,1 0 0 0 0,-1-1 0 0 0,1 1 0 0 0,-1-1 0 0 0,1 0 0 0 0,-1 0 0 0 0,1 0 0 0 0,-1 0 0 0 0,0 0 0 0 0,0-1 0 0 0,0 0 0 0 0,0 1 0 0 0,0-1 0 0 0,0 0 0 0 0,0-1 0 0 0,4-3 0 0 0,-6 5 8 0 0,0 0 0 0 0,-1 1 0 0 0,1-1 0 0 0,-1 0 0 0 0,1 0 0 0 0,0 1 0 0 0,-1-1 0 0 0,1 0 0 0 0,-1 0 0 0 0,0 0 0 0 0,1 0 0 0 0,-1 0 0 0 0,0 1-1 0 0,1-1 1 0 0,-1 0 0 0 0,0 0 0 0 0,0 0 0 0 0,0 0 0 0 0,0 0 0 0 0,0 0 0 0 0,0 0 0 0 0,0 0 0 0 0,0 0 0 0 0,0 0 0 0 0,-1 0 0 0 0,1 0 0 0 0,0 0 0 0 0,0 0 0 0 0,-1 1 0 0 0,1-1 0 0 0,-1 0 0 0 0,1 0 0 0 0,-1 0 0 0 0,1 0-1 0 0,-1 1 1 0 0,0-1 0 0 0,1 0 0 0 0,-1 1 0 0 0,0-1 0 0 0,1 0 0 0 0,-1 1 0 0 0,0-1 0 0 0,0 1 0 0 0,0-1 0 0 0,1 1 0 0 0,-1-1 0 0 0,0 1 0 0 0,0 0 0 0 0,0-1 0 0 0,0 1 0 0 0,0 0 0 0 0,0 0 0 0 0,-2 0 0 0 0,0-1 3 0 0,0 1 0 0 0,0 0 0 0 0,0 0 0 0 0,0 0 0 0 0,0 0 0 0 0,0 0 0 0 0,0 1 0 0 0,0-1 0 0 0,0 1 0 0 0,0 0 0 0 0,1 0 0 0 0,-1 0 0 0 0,0 0 0 0 0,0 0 0 0 0,1 1 0 0 0,-1-1 0 0 0,-2 3 0 0 0,3-3 11 0 0,1 0-1 0 0,0 0 1 0 0,-1 1-1 0 0,1-1 1 0 0,0 0 0 0 0,0 1-1 0 0,0-1 1 0 0,0 0-1 0 0,0 1 1 0 0,0 0 0 0 0,0-1-1 0 0,0 1 1 0 0,1-1-1 0 0,-1 1 1 0 0,1 0-1 0 0,-1 0 1 0 0,1-1 0 0 0,-1 1-1 0 0,1 0 1 0 0,0 0-1 0 0,0-1 1 0 0,0 1 0 0 0,0 0-1 0 0,0 0 1 0 0,1 0-1 0 0,-1-1 1 0 0,0 1-1 0 0,1 0 1 0 0,-1 0 0 0 0,1-1-1 0 0,0 1 1 0 0,0 0-1 0 0,-1-1 1 0 0,1 1 0 0 0,0-1-1 0 0,0 1 1 0 0,0-1-1 0 0,1 0 1 0 0,-1 1-1 0 0,0-1 1 0 0,2 1 0 0 0,-1 0-3 0 0,0-1 0 0 0,0 1 0 0 0,0-1 0 0 0,1 0 1 0 0,-1 0-1 0 0,0 0 0 0 0,1 0 0 0 0,-1 0 0 0 0,1-1 0 0 0,-1 1 1 0 0,1-1-1 0 0,-1 1 0 0 0,1-1 0 0 0,-1 0 0 0 0,1 0 1 0 0,-1 0-1 0 0,1 0 0 0 0,-1-1 0 0 0,1 1 0 0 0,-1-1 1 0 0,1 1-1 0 0,-1-1 0 0 0,1 0 0 0 0,-1 0 0 0 0,0 0 0 0 0,1 0 1 0 0,-1 0-1 0 0,0-1 0 0 0,2-1 0 0 0,-2 2-16 0 0,0-1 1 0 0,0 0-1 0 0,0 1 0 0 0,-1-1 0 0 0,1 0 1 0 0,0 0-1 0 0,-1 0 0 0 0,0 0 0 0 0,0 0 1 0 0,1 0-1 0 0,-1 0 0 0 0,0-1 0 0 0,-1 1 0 0 0,1 0 1 0 0,0-1-1 0 0,-1 1 0 0 0,1 0 0 0 0,-1-1 1 0 0,0 1-1 0 0,0-1 0 0 0,0 1 0 0 0,0-5 1 0 0,-1 6 4 0 0,1-1 0 0 0,-1 1 0 0 0,1-1 0 0 0,-1 1 0 0 0,0-1 0 0 0,0 1 0 0 0,0 0 0 0 0,0 0 0 0 0,0-1 0 0 0,0 1 0 0 0,0 0 0 0 0,0 0 0 0 0,0 0 0 0 0,-1 0 0 0 0,1 0 0 0 0,0 0 0 0 0,-1 0 0 0 0,1 0 0 0 0,0 1 0 0 0,-1-1 0 0 0,1 1 0 0 0,-1-1 0 0 0,1 1 0 0 0,-1-1 0 0 0,0 1 0 0 0,1 0 0 0 0,-1 0 0 0 0,1 0 0 0 0,-1 0 0 0 0,0 0 0 0 0,1 0 0 0 0,-1 0 0 0 0,1 0 0 0 0,-1 1 0 0 0,-1 0 0 0 0,-33 8 26 0 0,35-8-19 0 0,-1-1 0 0 0,1 1 0 0 0,0-1-1 0 0,0 1 1 0 0,0 0 0 0 0,0 0 0 0 0,0-1 0 0 0,0 1-1 0 0,0 0 1 0 0,0 0 0 0 0,0 0 0 0 0,0 0-1 0 0,0 0 1 0 0,0 0 0 0 0,1 0 0 0 0,-1 0 0 0 0,0 0-1 0 0,1 1 1 0 0,-1-1 0 0 0,1 0 0 0 0,-1 0-1 0 0,1 1 1 0 0,0-1 0 0 0,-1 2 0 0 0,1-2 3 0 0,0 0 1 0 0,1 0-1 0 0,-1 0 0 0 0,0-1 1 0 0,1 1-1 0 0,-1 0 0 0 0,0 0 1 0 0,1-1-1 0 0,-1 1 1 0 0,1 0-1 0 0,-1-1 0 0 0,1 1 1 0 0,-1-1-1 0 0,1 1 0 0 0,0-1 1 0 0,-1 1-1 0 0,1-1 1 0 0,0 1-1 0 0,-1-1 0 0 0,1 1 1 0 0,0-1-1 0 0,-1 0 0 0 0,1 1 1 0 0,0-1-1 0 0,0 0 1 0 0,0 0-1 0 0,-1 1 0 0 0,1-1 1 0 0,0 0-1 0 0,0 0 1 0 0,1 0-1 0 0,15 1-1288 0 0,-3-2-3844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52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64 0 0,'7'-4'9487'0'0,"3"17"-8092"0"0,0 1 0 0 0,-1 0 1 0 0,0 0-1 0 0,-1 1 0 0 0,12 30 0 0 0,15 27 1837 0 0,-35-71-3170 0 0,3 4 307 0 0,-1 0 1 0 0,1 0 0 0 0,0 0-1 0 0,0-1 1 0 0,1 1-1 0 0,0-1 1 0 0,-1 0 0 0 0,1 0-1 0 0,1 0 1 0 0,8 6 0 0 0,-13-10-320 0 0,1 0-1 0 0,0 0 1 0 0,-1 0 0 0 0,1-1 0 0 0,0 1 0 0 0,-1 0 0 0 0,1 0 0 0 0,0 0-1 0 0,-1 0 1 0 0,1-1 0 0 0,-1 1 0 0 0,1 0 0 0 0,-1-1 0 0 0,1 1 0 0 0,0 0-1 0 0,-1-1 1 0 0,1 1 0 0 0,-1-1 0 0 0,1 1 0 0 0,-1-1 0 0 0,0 1 0 0 0,1-1-1 0 0,-1 1 1 0 0,0-1 0 0 0,1 1 0 0 0,-1-1 0 0 0,0 0 0 0 0,1 1 0 0 0,-1-1-1 0 0,0 1 1 0 0,0-1 0 0 0,0 0 0 0 0,9-25 485 0 0,-9 23-384 0 0,22-96 1343 0 0,-17 72-922 0 0,0 0 1 0 0,2 0 0 0 0,17-42 0 0 0,-20 59-1062 0 0,8-15-536 0 0,-6 20-3077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52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0 444 0 0,'0'0'11830'0'0,"-23"28"-6027"0"0,-46 30-1390 0 0,-71 65-785 0 0,126-112-2668 0 0,7-6-2992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53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1 624 0 0,'1'4'19865'0'0,"1"0"-18081"0"0,2 8-4159 0 0,-2-10 4659 0 0,15 15-1259 0 0,0-2 0 0 0,1 0 1 0 0,1-1-1 0 0,0 0 0 0 0,1-2 0 0 0,0-1 0 0 0,27 12 0 0 0,21 12 360 0 0,-68-35-1691 0 0,5 2-576 0 0,4 2-2097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2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10177 0 0,'4'1'9908'0'0,"-4"-1"-9763"0"0,9 16 4149 0 0,13 35-4739 0 0,-5-12 977 0 0,2 4-1029 0 0,5 10-1646 0 0,-4-21-4944 0 0,-14-23 4536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4:10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0 110 376 0 0,'3'1'531'0'0,"0"-1"0"0"0,-1 1-1 0 0,1 0 1 0 0,0-1 0 0 0,-1 1 0 0 0,1 0-1 0 0,0 1 1 0 0,-1-1 0 0 0,0 0 0 0 0,1 1-1 0 0,-1-1 1 0 0,0 1 0 0 0,4 4 0 0 0,30 32 2687 0 0,-20-20-1854 0 0,54 65 1815 0 0,-46-52-1459 0 0,2-1 0 0 0,36 33-1 0 0,-61-63-1619 0 0,-1 1-1 0 0,1 0 1 0 0,-1-1-1 0 0,1 1 0 0 0,0-1 1 0 0,-1 1-1 0 0,1-1 1 0 0,0 1-1 0 0,-1-1 1 0 0,1 0-1 0 0,0 1 1 0 0,0-1-1 0 0,-1 0 0 0 0,1 0 1 0 0,0 1-1 0 0,0-1 1 0 0,0 0-1 0 0,-1 0 1 0 0,1 0-1 0 0,0 0 0 0 0,0 0 1 0 0,0 0-1 0 0,0 0 1 0 0,-1 0-1 0 0,1-1 1 0 0,0 1-1 0 0,1-1 1 0 0,0 0 2 0 0,-1 0 1 0 0,0 0-1 0 0,0 0 1 0 0,0 0 0 0 0,0 0-1 0 0,0-1 1 0 0,0 1-1 0 0,0-1 1 0 0,0 1-1 0 0,-1 0 1 0 0,1-1 0 0 0,0 1-1 0 0,0-3 1 0 0,2-9 264 0 0,0 0 1 0 0,2-26 0 0 0,-4 29-70 0 0,6-57 513 0 0,-3 27-182 0 0,1-1 0 0 0,18-67 0 0 0,-7 62-2466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4:11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56 112 0 0,'-15'-23'8008'0'0,"13"20"-7254"0"0,-1 0 0 0 0,0 0 0 0 0,0 1 0 0 0,0-1 0 0 0,0 1 0 0 0,0 0 0 0 0,0 0 0 0 0,0 0 0 0 0,-1 0-1 0 0,1 1 1 0 0,-1-1 0 0 0,0 1 0 0 0,1 0 0 0 0,-1 0 0 0 0,-5-1 0 0 0,5 2-560 0 0,0 0 1 0 0,0 0-1 0 0,0 0 0 0 0,0 0 1 0 0,0 1-1 0 0,0 0 0 0 0,0 0 1 0 0,0 0-1 0 0,1 0 0 0 0,-1 0 0 0 0,0 1 1 0 0,1 0-1 0 0,-1-1 0 0 0,1 1 1 0 0,-1 1-1 0 0,1-1 0 0 0,0 0 1 0 0,0 1-1 0 0,0 0 0 0 0,0 0 1 0 0,1 0-1 0 0,-5 6 0 0 0,4-5-137 0 0,0 0 0 0 0,1 0 0 0 0,-1 0 0 0 0,1 1 0 0 0,1-1 0 0 0,-1 1 0 0 0,0-1 0 0 0,1 1 0 0 0,0 0 0 0 0,0 0 0 0 0,0-1 0 0 0,1 1 0 0 0,0 0 0 0 0,0 0 0 0 0,0 0 1 0 0,0-1-1 0 0,1 1 0 0 0,0 0 0 0 0,1 6 0 0 0,0-7-31 0 0,-1 0 1 0 0,1 0 0 0 0,0-1 0 0 0,0 1 0 0 0,1 0 0 0 0,-1-1-1 0 0,1 0 1 0 0,0 1 0 0 0,-1-1 0 0 0,1 0 0 0 0,1 0 0 0 0,-1-1-1 0 0,0 1 1 0 0,1-1 0 0 0,-1 0 0 0 0,1 1 0 0 0,0-1 0 0 0,0-1-1 0 0,0 1 1 0 0,0-1 0 0 0,0 1 0 0 0,5 0 0 0 0,-5-1 12 0 0,0 0 1 0 0,0-1-1 0 0,0 1 1 0 0,0-1-1 0 0,0 0 1 0 0,0 0-1 0 0,1 0 1 0 0,-1 0-1 0 0,0-1 1 0 0,0 1-1 0 0,0-1 1 0 0,0 0-1 0 0,-1 0 1 0 0,1-1-1 0 0,0 1 1 0 0,0-1-1 0 0,-1 0 1 0 0,1 0-1 0 0,4-4 1 0 0,-5 4 55 0 0,-1-1 0 0 0,0 1 0 0 0,1-1 0 0 0,-1 0 1 0 0,-1 0-1 0 0,1 0 0 0 0,0 0 0 0 0,-1 0 0 0 0,1 0 1 0 0,-1 0-1 0 0,0-1 0 0 0,0 1 0 0 0,0-1 0 0 0,-1 1 1 0 0,1 0-1 0 0,-1-1 0 0 0,0 1 0 0 0,0-1 1 0 0,0 1-1 0 0,0-1 0 0 0,0 1 0 0 0,-2-5 0 0 0,1 2-4 0 0,0 1 0 0 0,0 0 0 0 0,0 0-1 0 0,-1 0 1 0 0,0 0 0 0 0,0 0 0 0 0,0 0 0 0 0,-1 0-1 0 0,1 0 1 0 0,-1 1 0 0 0,-5-6 0 0 0,6 8-229 0 0,-1-1 0 0 0,0 1 0 0 0,0 0 0 0 0,0 0 0 0 0,0 0 1 0 0,0 0-1 0 0,-1 1 0 0 0,1-1 0 0 0,0 1 0 0 0,-1 0 0 0 0,1 0 0 0 0,-1 0 1 0 0,1 0-1 0 0,-1 1 0 0 0,0-1 0 0 0,1 1 0 0 0,-6 0 0 0 0,-6 0-2650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5:59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42 568 0 0,'0'0'1828'0'0,"26"1"4271"0"0,193-8 3434 0 0,109-22-7693 0 0,-319 28-3173 0 0,1 0-332 0 0,-2-1-3419 0 0,0 0 3063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5:59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13 300 0 0,'0'0'3792'0'0,"21"-11"443"0"0,5 9-1129 0 0,41 4-1 0 0,-46-1-2316 0 0,0 2 0 0 0,0 1-1 0 0,0 0 1 0 0,33 12 0 0 0,-52-15-767 0 0,0 0-1 0 0,0 0 1 0 0,0 0 0 0 0,0 0 0 0 0,0 0 0 0 0,0 0 0 0 0,0 1 0 0 0,0-1-1 0 0,-1 1 1 0 0,1-1 0 0 0,0 1 0 0 0,-1 0 0 0 0,0-1 0 0 0,1 1 0 0 0,-1 0 0 0 0,0 0-1 0 0,0 0 1 0 0,0 0 0 0 0,0 0 0 0 0,0 0 0 0 0,0 0 0 0 0,-1 1 0 0 0,1-1-1 0 0,-1 0 1 0 0,0 0 0 0 0,1 1 0 0 0,-1-1 0 0 0,0 0 0 0 0,0 0 0 0 0,0 1-1 0 0,-1-1 1 0 0,1 0 0 0 0,-1 0 0 0 0,1 0 0 0 0,-2 3 0 0 0,-2 9 16 0 0,-1-1 1 0 0,-1 1 0 0 0,0-1 0 0 0,-12 18-1 0 0,7-13 48 0 0,-128 224 4255 0 0,138-242-4242 0 0,-6 10-372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2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48 24 0 0,'7'-24'2872'0'0,"-3"0"10773"0"0,-16 42-13182 0 0,3-4 25 0 0,2-1 0 0 0,0 1 1 0 0,1 1-1 0 0,0-1 0 0 0,1 1 1 0 0,0 0-1 0 0,2 1 0 0 0,0-1 1 0 0,0 1-1 0 0,2-1 0 0 0,-1 21 0 0 0,3-26-291 0 0,-1 0 0 0 0,2-1 0 0 0,-1 1 0 0 0,1 0-1 0 0,1-1 1 0 0,0 1 0 0 0,0-1 0 0 0,1 0 0 0 0,0 0-1 0 0,0 0 1 0 0,1 0 0 0 0,1-1 0 0 0,-1 0-1 0 0,1 0 1 0 0,0 0 0 0 0,1-1 0 0 0,0 0 0 0 0,0 0-1 0 0,10 7 1 0 0,-7-7-27 0 0,0 0 0 0 0,1-1 0 0 0,0 0 1 0 0,0-1-1 0 0,0 0 0 0 0,0-1 0 0 0,1 0 0 0 0,-1-1 0 0 0,1 0 0 0 0,0 0 0 0 0,0-2 0 0 0,0 1 1 0 0,1-2-1 0 0,13 0 0 0 0,-9-2-83 0 0,0 0 0 0 0,0-1 0 0 0,0-1 0 0 0,0-1 0 0 0,0 0 0 0 0,-1-1 0 0 0,0-1 0 0 0,-1 0 0 0 0,23-15 0 0 0,-25 14-771 0 0,1-1 0 0 0,-1-1 0 0 0,-1 0 0 0 0,19-20-1 0 0,-32 23-2456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35 480 0 0,'-27'-9'20553'0'0,"45"7"-18483"0"0,92-9 2152 0 0,-74 6-6057 0 0,0-2-4805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3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82 6501 0 0,'-7'-2'1691'0'0,"1"-1"1"0"0,-1 1 0 0 0,1-1 0 0 0,0-1 0 0 0,-8-4 0 0 0,13 7-1533 0 0,1 1-1 0 0,-1-1 1 0 0,1 1 0 0 0,-1-1-1 0 0,1 1 1 0 0,-1-1 0 0 0,1 0-1 0 0,-1 1 1 0 0,1-1 0 0 0,-1 1 0 0 0,1-1-1 0 0,0 0 1 0 0,0 1 0 0 0,-1-1-1 0 0,1 0 1 0 0,0 1 0 0 0,0-1-1 0 0,0 0 1 0 0,0 0 0 0 0,-1 1 0 0 0,1-1-1 0 0,1-1 1 0 0,-1 0-41 0 0,1 1-1 0 0,-1 0 1 0 0,1 0 0 0 0,0-1 0 0 0,0 1 0 0 0,0 0-1 0 0,-1 0 1 0 0,1 0 0 0 0,0 0 0 0 0,1 0-1 0 0,-1 0 1 0 0,0 0 0 0 0,0 0 0 0 0,0 1-1 0 0,0-1 1 0 0,3-1 0 0 0,3-2 159 0 0,1 1 0 0 0,-1-1-1 0 0,1 1 1 0 0,0 1 0 0 0,0-1-1 0 0,0 1 1 0 0,0 1 0 0 0,11-1 0 0 0,22 1-2547 0 0,3 5-5854 0 0,-31-2 5656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3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8261 0 0,'2'0'560'0'0,"0"0"1"0"0,0 0 0 0 0,-1 1-1 0 0,1-1 1 0 0,0 0 0 0 0,0 1 0 0 0,0 0-1 0 0,0-1 1 0 0,0 1 0 0 0,0 0-1 0 0,-1 0 1 0 0,1 0 0 0 0,0 0-1 0 0,-1 0 1 0 0,1 0 0 0 0,0 1-1 0 0,-1-1 1 0 0,0 0 0 0 0,2 3-1 0 0,0 0-167 0 0,0 0-1 0 0,-1 0 0 0 0,0 0 0 0 0,0 0 0 0 0,0 1 0 0 0,0-1 1 0 0,2 9-1 0 0,-1 5-160 0 0,0 1 0 0 0,-1 0 0 0 0,0 19 0 0 0,-2-35 28 0 0,1 39 1161 0 0,-2 0 0 0 0,-9 62 0 0 0,9-87-542 0 0,8-23-228 0 0,7-26-569 0 0,-5-9-328 0 0,-7 28 152 0 0,0 0 1 0 0,1 1-1 0 0,1-1 1 0 0,0 1-1 0 0,1-1 1 0 0,0 1-1 0 0,1 1 1 0 0,10-17-1 0 0,-16 27 111 0 0,1 1-1 0 0,0-1 0 0 0,-1 1 1 0 0,1-1-1 0 0,0 0 0 0 0,-1 1 1 0 0,1 0-1 0 0,0-1 1 0 0,0 1-1 0 0,-1-1 0 0 0,1 1 1 0 0,0 0-1 0 0,0-1 0 0 0,0 1 1 0 0,0 0-1 0 0,-1 0 0 0 0,1 0 1 0 0,0 0-1 0 0,0 0 1 0 0,0 0-1 0 0,0 0 0 0 0,0 0 1 0 0,0 0-1 0 0,-1 0 0 0 0,1 0 1 0 0,0 1-1 0 0,0-1 0 0 0,0 0 1 0 0,0 1-1 0 0,-1-1 1 0 0,1 0-1 0 0,0 1 0 0 0,0-1 1 0 0,-1 1-1 0 0,2 0 0 0 0,26 25 561 0 0,-19-17-344 0 0,17 17 241 0 0,1-2 0 0 0,1-1 0 0 0,1-2-1 0 0,45 26 1 0 0,-61-41-400 0 0,-1 0 0 0 0,1-1 0 0 0,0 0 0 0 0,1-1 0 0 0,-1 0 0 0 0,20 2-1 0 0,-24-5-81 0 0,-1-1-1 0 0,0 0 0 0 0,1 0 0 0 0,-1-1 1 0 0,0 0-1 0 0,0 0 0 0 0,0-1 0 0 0,1 0 0 0 0,-2 0 1 0 0,1-1-1 0 0,13-6 0 0 0,-15 6 7 0 0,-1 0-1 0 0,0 0 1 0 0,0 0 0 0 0,-1 0-1 0 0,1-1 1 0 0,-1 0-1 0 0,0 0 1 0 0,1 0 0 0 0,-2-1-1 0 0,1 1 1 0 0,0-1 0 0 0,-1 0-1 0 0,0 0 1 0 0,0 0 0 0 0,-1 0-1 0 0,3-7 1 0 0,-3 5-13 0 0,0 0 1 0 0,-1 0-1 0 0,0 0 1 0 0,-1 0-1 0 0,0 0 1 0 0,0 0-1 0 0,0 0 1 0 0,-1 0-1 0 0,0 0 1 0 0,0 0-1 0 0,-4-13 1 0 0,0 5-47 0 0,-1 1 1 0 0,0 1 0 0 0,-1-1-1 0 0,-1 1 1 0 0,0 0-1 0 0,-1 1 1 0 0,0 0-1 0 0,-1 0 1 0 0,0 1-1 0 0,0 0 1 0 0,-22-16 0 0 0,17 17-398 0 0,1 1 0 0 0,-24-12 0 0 0,-9 4-4518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1 184 0 0,'7'1'863'0'0,"0"2"1"0"0,0-1-1 0 0,0 1 0 0 0,-1 0 0 0 0,1 0 1 0 0,-1 1-1 0 0,0 0 0 0 0,0 0 0 0 0,0 0 1 0 0,-1 1-1 0 0,0 0 0 0 0,1 0 0 0 0,6 10 1 0 0,-1-1 351 0 0,0 0 0 0 0,-1 1-1 0 0,-1 0 1 0 0,11 23 0 0 0,-13-19 28 0 0,0 1-1 0 0,-2 0 0 0 0,4 22 0 0 0,8 29 1884 0 0,-15-64-2918 0 0,5 11-884 0 0,2-13-3122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4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109 187 572 0 0,'-24'-7'1953'0'0,"-25"-9"2792"0"0,46 15-3995 0 0,0 0-1 0 0,0-1 1 0 0,0 1-1 0 0,0-1 0 0 0,0 0 1 0 0,0 0-1 0 0,1 0 0 0 0,-1 0 1 0 0,1 0-1 0 0,-1 0 0 0 0,-2-4 1 0 0,5 5-590 0 0,0 1 0 0 0,0-1 0 0 0,0 1-1 0 0,0-1 1 0 0,0 0 0 0 0,0 1 0 0 0,0-1 0 0 0,0 0 0 0 0,0 1 0 0 0,0-1 0 0 0,1 1 0 0 0,-1-1 0 0 0,0 0 0 0 0,0 1 0 0 0,0-1 0 0 0,1 1-1 0 0,-1-1 1 0 0,0 1 0 0 0,1-1 0 0 0,-1 1 0 0 0,1-1 0 0 0,-1 1 0 0 0,0-1 0 0 0,1 1 0 0 0,-1-1 0 0 0,1 1 0 0 0,-1 0 0 0 0,1-1-1 0 0,-1 1 1 0 0,1 0 0 0 0,0 0 0 0 0,0-1 0 0 0,21-10 1481 0 0,47-11 599 0 0,2 3 0 0 0,114-15 1 0 0,-43 9 177 0 0,-131 23-2166 0 0,1-1-497 0 0,0 1-1 0 0,1 0 1 0 0,16 0-1 0 0,-23 3-676 0 0,-1-1 1 0 0,1 1-1 0 0,-1 0 0 0 0,1 0 1 0 0,-1 1-1 0 0,8 2 0 0 0,24 9-6403 0 0,-5-4 4273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23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220 207 100 0 0,'-31'-33'900'0'0,"-4"3"408"0"0,3 3 224 0 0,1-1 89 0 0,5 5-57 0 0,4 4-60 0 0,7 5-104 0 0,2 3-112 0 0,5 1-156 0 0,1 3 956 0 0,38 3-3308 0 0,-7 10-984 0 0,17 7 364 0 0,-3 1 308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4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35 468 0 0,'0'0'2330'0'0,"-2"-2"-904"0"0,-4-2-629 0 0,0 0-1 0 0,0 0 0 0 0,0 1 1 0 0,0 0-1 0 0,-1 0 0 0 0,0 1 1 0 0,1 0-1 0 0,-1 0 0 0 0,0 0 0 0 0,0 1 1 0 0,0 0-1 0 0,-10 0 0 0 0,-6 0 965 0 0,0 1 0 0 0,-40 6 0 0 0,43-3-1046 0 0,0 1 0 0 0,0 0 0 0 0,1 2-1 0 0,0 0 1 0 0,-30 15 0 0 0,43-18-488 0 0,-1 0 0 0 0,2 0 0 0 0,-1 1 0 0 0,0 0 0 0 0,1 0 1 0 0,0 0-1 0 0,0 0 0 0 0,0 1 0 0 0,0 0 0 0 0,1 0 0 0 0,0 0 0 0 0,0 1 0 0 0,0 0 0 0 0,0-1 0 0 0,1 1 0 0 0,0 0 0 0 0,1 1 0 0 0,-1-1 1 0 0,1 0-1 0 0,-2 13 0 0 0,4-15-145 0 0,0 0 0 0 0,0-1 0 0 0,1 1 1 0 0,-1 0-1 0 0,1 0 0 0 0,0-1 0 0 0,0 1 1 0 0,0 0-1 0 0,1-1 0 0 0,0 0 0 0 0,-1 1 0 0 0,1-1 1 0 0,0 0-1 0 0,0 0 0 0 0,1 1 0 0 0,-1-2 1 0 0,1 1-1 0 0,-1 0 0 0 0,1 0 0 0 0,0-1 1 0 0,0 0-1 0 0,6 4 0 0 0,3 2 84 0 0,0-1-1 0 0,0-1 1 0 0,1 0 0 0 0,25 8-1 0 0,-21-9-39 0 0,1 0 0 0 0,0-2 0 0 0,29 3 0 0 0,-39-6-174 0 0,-1 1 0 0 0,1-1 1 0 0,0-1-1 0 0,-1 0 1 0 0,1 0-1 0 0,-1 0 0 0 0,1-1 1 0 0,-1 0-1 0 0,0 0 0 0 0,0-1 1 0 0,10-5-1 0 0,-15 6 27 0 0,1 1-1 0 0,-1-2 0 0 0,0 1 0 0 0,0 0 1 0 0,0 0-1 0 0,0-1 0 0 0,0 1 1 0 0,0-1-1 0 0,0 1 0 0 0,-1-1 1 0 0,1 0-1 0 0,-1 0 0 0 0,0 0 1 0 0,0 1-1 0 0,0-1 0 0 0,0 0 0 0 0,-1 0 1 0 0,1-1-1 0 0,-1 1 0 0 0,0 0 1 0 0,0 0-1 0 0,0 0 0 0 0,0 0 1 0 0,0 0-1 0 0,0 0 0 0 0,-1 0 1 0 0,0 0-1 0 0,0 0 0 0 0,-2-6 0 0 0,0 0-10 0 0,-1-1-1 0 0,1 1 1 0 0,-2 0-1 0 0,0 1 1 0 0,0-1-1 0 0,0 1 1 0 0,-1 0-1 0 0,-8-8 1 0 0,7 8-49 0 0,-1 0 1 0 0,0 1-1 0 0,0 1 1 0 0,-1-1-1 0 0,-11-5 1 0 0,16 9-287 0 0,0 2 0 0 0,0-1 1 0 0,-1 0-1 0 0,1 1 0 0 0,0 0 0 0 0,-1 0 1 0 0,1 0-1 0 0,-1 0 0 0 0,-4 1 0 0 0,4 4-1612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4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31 656 0 0,'2'-1'667'0'0,"-1"0"0"0"0,1 1 0 0 0,-1-1 0 0 0,1 1 0 0 0,-1-1 0 0 0,1 1 0 0 0,0 0 0 0 0,-1-1 0 0 0,1 1 0 0 0,-1 0 0 0 0,1 0 0 0 0,0 0 0 0 0,-1 1 0 0 0,1-1 0 0 0,2 1 0 0 0,3 10 5362 0 0,-6 5-5329 0 0,-1 0 551 0 0,0 1 0 0 0,-2-1 1 0 0,0 1-1 0 0,-1-1 0 0 0,0 0 0 0 0,-1 0 1 0 0,-1 0-1 0 0,-9 19 0 0 0,14-35-1219 0 0,0 0 0 0 0,0 0-1 0 0,0 0 1 0 0,0 0 0 0 0,0 0 0 0 0,0 0 0 0 0,0 0 0 0 0,0-1-1 0 0,0 1 1 0 0,0 0 0 0 0,0 0 0 0 0,0 0 0 0 0,0 0 0 0 0,0 0-1 0 0,0 0 1 0 0,0 0 0 0 0,0 0 0 0 0,0 0 0 0 0,0 0 0 0 0,0 0-1 0 0,0-1 1 0 0,0 1 0 0 0,-1 0 0 0 0,1 0 0 0 0,0 0 0 0 0,0 0-1 0 0,0 0 1 0 0,0 0 0 0 0,0 0 0 0 0,0 0 0 0 0,0 0-1 0 0,0 0 1 0 0,0 0 0 0 0,0 0 0 0 0,0 0 0 0 0,0 0 0 0 0,0 0-1 0 0,-1 0 1 0 0,1 0 0 0 0,0 0 0 0 0,0 0 0 0 0,0 0 0 0 0,0 0-1 0 0,0 0 1 0 0,0 0 0 0 0,0 0 0 0 0,0 0 0 0 0,0 0 0 0 0,0 0-1 0 0,-1 0 1 0 0,1 0 0 0 0,0 0 0 0 0,0 0 0 0 0,0 0 0 0 0,0 0-1 0 0,0 0 1 0 0,0 0 0 0 0,0 0 0 0 0,0 0 0 0 0,0 0-1 0 0,0 0 1 0 0,0 0 0 0 0,0 0 0 0 0,0 0 0 0 0,-1 0 0 0 0,1 1-1 0 0,0-13 387 0 0,0 11-420 0 0,0 0-1 0 0,0 1 1 0 0,1-1-1 0 0,-1 1 1 0 0,0-1-1 0 0,0 0 1 0 0,1 1-1 0 0,-1-1 1 0 0,0 1-1 0 0,1-1 1 0 0,-1 1-1 0 0,0-1 0 0 0,1 1 1 0 0,-1-1-1 0 0,1 1 1 0 0,-1-1-1 0 0,1 1 1 0 0,-1 0-1 0 0,1-1 1 0 0,-1 1-1 0 0,1 0 1 0 0,-1-1-1 0 0,1 1 1 0 0,0 0-1 0 0,-1 0 0 0 0,1-1 1 0 0,-1 1-1 0 0,1 0 1 0 0,0 0-1 0 0,-1 0 1 0 0,1 0-1 0 0,0 0 1 0 0,-1 0-1 0 0,1 0 1 0 0,0 0-1 0 0,-1 0 1 0 0,1 0-1 0 0,-1 0 0 0 0,1 1 1 0 0,0-1-1 0 0,-1 0 1 0 0,1 0-1 0 0,-1 0 1 0 0,1 1-1 0 0,-1-1 1 0 0,1 0-1 0 0,0 1 1 0 0,-1-1-1 0 0,1 1 1 0 0,9 5 83 0 0,-1 0 1 0 0,0 1 0 0 0,0 0 0 0 0,12 13 0 0 0,17 12 220 0 0,-13-15-234 0 0,0-2 0 0 0,1 0 1 0 0,0-2-1 0 0,40 13 0 0 0,-51-20-70 0 0,1-1-1 0 0,0-1 0 0 0,1-1 0 0 0,-1-1 1 0 0,1 0-1 0 0,-1-1 0 0 0,1 0 0 0 0,-1-1 1 0 0,24-4-1 0 0,-34 3 3 0 0,1 0 0 0 0,-1-1 0 0 0,0 0 0 0 0,-1 0 0 0 0,1 0 0 0 0,0 0 0 0 0,0-1 0 0 0,-1 0 0 0 0,0 0 0 0 0,1-1 0 0 0,-1 1 0 0 0,0-1 0 0 0,-1 0 0 0 0,1-1 0 0 0,-1 1 0 0 0,0-1 0 0 0,0 0 0 0 0,0 0 0 0 0,-1 0 0 0 0,0 0 0 0 0,0-1 0 0 0,0 0 0 0 0,0 1 0 0 0,-1-1 0 0 0,0 0 0 0 0,0 0 0 0 0,-1 0 0 0 0,0 0 0 0 0,0 0 0 0 0,1-7 0 0 0,-2 1 0 0 0,0-1 0 0 0,0 0 0 0 0,-1 1 0 0 0,-1 0 0 0 0,0-1 0 0 0,0 1 0 0 0,-1 0 0 0 0,-1 0 0 0 0,0 0 0 0 0,-1 1 0 0 0,0-1 0 0 0,-1 1 0 0 0,0 0 0 0 0,-8-10 0 0 0,9 14-5 0 0,1 1-1 0 0,1 0-1 0 0,-1 1 1 0 0,-1 0 0 0 0,1 0 0 0 0,-1 0-1 0 0,0 1 1 0 0,0-1 0 0 0,-6-3 0 0 0,10 8-321 0 0,32 20-5202 0 0,-12-13 2461 0 0,1 0 1 0 0,22 4-1 0 0,-6-4 42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95 436 0 0,'0'-2'394'0'0,"-1"-1"1"0"0,1 0-1 0 0,-1 1 1 0 0,1-1-1 0 0,-1 0 1 0 0,0 1-1 0 0,0-1 0 0 0,0 1 1 0 0,0 0-1 0 0,-1-1 1 0 0,1 1-1 0 0,-1 0 1 0 0,1 0-1 0 0,-1 0 0 0 0,0 0 1 0 0,0 0-1 0 0,1 0 1 0 0,-2 0-1 0 0,1 0 1 0 0,0 1-1 0 0,0-1 0 0 0,0 1 1 0 0,-4-2-1 0 0,-5-3 793 0 0,0 0 0 0 0,-1 1 1 0 0,-18-6-1 0 0,16 7-537 0 0,0 1 1 0 0,0 0-1 0 0,0 1 1 0 0,0 1-1 0 0,-1 0 1 0 0,1 1-1 0 0,0 1 1 0 0,-1 0 0 0 0,1 1-1 0 0,0 0 1 0 0,0 1-1 0 0,-17 7 1 0 0,18-6-322 0 0,1 1 0 0 0,0 0 0 0 0,0 1 0 0 0,1 0 0 0 0,0 1 0 0 0,0 0 0 0 0,0 1 0 0 0,1 0 0 0 0,0 1 0 0 0,1 0 0 0 0,0 0 0 0 0,0 1 0 0 0,-11 18 0 0 0,17-24-196 0 0,0 1 1 0 0,1-1 0 0 0,-1 1-1 0 0,1 0 1 0 0,0 0-1 0 0,1 0 1 0 0,-1 0-1 0 0,1 0 1 0 0,0 0-1 0 0,0 0 1 0 0,1 0 0 0 0,0 0-1 0 0,-1 1 1 0 0,2-1-1 0 0,-1 0 1 0 0,1 0-1 0 0,-1 1 1 0 0,2-1 0 0 0,-1 0-1 0 0,0 0 1 0 0,1 0-1 0 0,4 7 1 0 0,-2-4-28 0 0,1-1 1 0 0,0 0-1 0 0,0 0 1 0 0,1 0-1 0 0,0 0 0 0 0,0-1 1 0 0,1 0-1 0 0,0-1 1 0 0,0 1-1 0 0,0-1 1 0 0,0-1-1 0 0,14 7 1 0 0,4 0-401 0 0,1-1 0 0 0,0-1 0 0 0,1-2 0 0 0,-1 0 0 0 0,2-2 0 0 0,-1-1 0 0 0,28 0 0 0 0,28-4-3465 0 0,-2-10-3591 0 0,-43 2 4142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5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31 596 0 0,'-3'-3'573'0'0,"0"1"-1"0"0,0-1 1 0 0,-1 0-1 0 0,1 1 1 0 0,-1-1-1 0 0,1 1 1 0 0,-1 0-1 0 0,0 0 1 0 0,1 1-1 0 0,-1-1 1 0 0,0 1 0 0 0,0 0-1 0 0,0-1 1 0 0,0 2-1 0 0,-1-1 1 0 0,1 1-1 0 0,0-1 1 0 0,0 1-1 0 0,0 0 1 0 0,0 1-1 0 0,-1-1 1 0 0,-3 1-1 0 0,3 1-66 0 0,1 0 0 0 0,-1-1 0 0 0,1 1-1 0 0,0 1 1 0 0,0-1 0 0 0,0 1 0 0 0,0-1-1 0 0,0 1 1 0 0,0 1 0 0 0,1-1-1 0 0,-1 0 1 0 0,1 1 0 0 0,0-1 0 0 0,0 1-1 0 0,0 0 1 0 0,1 0 0 0 0,-1 0-1 0 0,1 1 1 0 0,-2 4 0 0 0,0 1-51 0 0,0 1 0 0 0,1 0 1 0 0,0 0-1 0 0,0 0 0 0 0,1 0 0 0 0,0 0 0 0 0,1 0 1 0 0,1 1-1 0 0,0-1 0 0 0,0 1 0 0 0,1-1 1 0 0,0 0-1 0 0,1 0 0 0 0,1 1 0 0 0,4 12 1 0 0,-5-17-426 0 0,1 0 1 0 0,1 0 0 0 0,-1 0-1 0 0,1-1 1 0 0,0 1 0 0 0,1-1-1 0 0,0 0 1 0 0,0 0 0 0 0,0-1-1 0 0,0 1 1 0 0,1-1 0 0 0,0 0-1 0 0,0-1 1 0 0,0 1 0 0 0,1-1-1 0 0,0 0 1 0 0,0-1 0 0 0,-1 0 0 0 0,2 0-1 0 0,-1 0 1 0 0,0-1 0 0 0,1 0-1 0 0,9 1 1 0 0,-3-1-366 0 0,0-1 1 0 0,-1-1-1 0 0,1 0 1 0 0,0-1-1 0 0,0 0 1 0 0,27-7 0 0 0,-29 5-450 0 0,0-1 0 0 0,-1 0 1 0 0,14-8-1 0 0,-17 8-497 0 0,-1 0 0 0 0,0 0 0 0 0,0-1 0 0 0,-1 0 0 0 0,9-9 0 0 0,-10 8-1845 0 0,-1-1 448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6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15 884 0 0,'-17'0'1206'0'0,"-49"2"15708"0"0,71-2-15719 0 0,29-1 214 0 0,46-2 3330 0 0,-29-4-5644 0 0,-44 2-2111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133 105 1032 0 0,'-39'-15'1744'0'0,"-15"-5"3341"0"0,19 5 2725 0 0,34 15-7685 0 0,1 0 0 0 0,0-1-1 0 0,0 1 1 0 0,-1 0 0 0 0,1 0 0 0 0,0 0 0 0 0,0 0 0 0 0,-1-1 0 0 0,1 1 0 0 0,0 0-1 0 0,0 0 1 0 0,0-1 0 0 0,0 1 0 0 0,-1 0 0 0 0,1 0 0 0 0,0-1 0 0 0,0 1 0 0 0,0 0-1 0 0,0 0 1 0 0,0-1 0 0 0,0 1 0 0 0,0 0 0 0 0,0 0 0 0 0,0-1 0 0 0,-1 1 0 0 0,1 0-1 0 0,0-1 1 0 0,0 1 0 0 0,1 0 0 0 0,-1 0 0 0 0,0-1 0 0 0,0 1 0 0 0,0 0 0 0 0,0-1-1 0 0,0 1 1 0 0,0 0 0 0 0,0 0 0 0 0,0-1 0 0 0,0 1 0 0 0,1 0 0 0 0,-1 0 0 0 0,0-1-1 0 0,0 1 1 0 0,0 0 0 0 0,1 0 0 0 0,-1 0 0 0 0,0-1 0 0 0,10-8 1483 0 0,-4 6-1148 0 0,0-1 0 0 0,1 1 0 0 0,-1 0 0 0 0,1 1 0 0 0,0 0 0 0 0,0 0 0 0 0,10-2 0 0 0,52-4 1388 0 0,-62 7-1582 0 0,24 0 930 0 0,-1 1 0 0 0,49 5 0 0 0,58 17-1716 0 0,1 1-4999 0 0,-108-20 1729 0 0,-1-1 0 0 0,52-4-1 0 0,-43-2 1179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328 104 292 0 0,'1'-2'227'0'0,"0"1"0"0"0,0 0-1 0 0,0-1 1 0 0,-1 1 0 0 0,1-1 0 0 0,-1 0 0 0 0,1 1 0 0 0,-1-1-1 0 0,0 1 1 0 0,0-1 0 0 0,0 0 0 0 0,0 1 0 0 0,0-1-1 0 0,0 0 1 0 0,0 1 0 0 0,0-1 0 0 0,0 1 0 0 0,-1-1-1 0 0,1 0 1 0 0,-1 1 0 0 0,1-1 0 0 0,-2-1 0 0 0,1 0 132 0 0,-1 1 1 0 0,0-1-1 0 0,-1 0 1 0 0,1 1-1 0 0,0-1 1 0 0,-1 1-1 0 0,1-1 1 0 0,-1 1-1 0 0,0 0 1 0 0,-3-1 0 0 0,-5-3 642 0 0,1 0 0 0 0,-1 2-1 0 0,0-1 1 0 0,-1 1 0 0 0,-11-2 0 0 0,10 4-62 0 0,0 0 0 0 0,-1 0 0 0 0,1 2 0 0 0,0-1 0 0 0,-22 4 0 0 0,29-3-663 0 0,1 1 0 0 0,0 0 0 0 0,0 0 0 0 0,0 0 0 0 0,0 1 0 0 0,0-1 0 0 0,0 1 0 0 0,0 0 1 0 0,1 1-1 0 0,-1-1 0 0 0,1 1 0 0 0,-1 0 0 0 0,1 0 0 0 0,0 0 0 0 0,0 1 0 0 0,1 0 0 0 0,-5 4 0 0 0,7-5-151 0 0,0-1-1 0 0,0 1 0 0 0,0 0 0 0 0,0-1 1 0 0,0 1-1 0 0,1 0 0 0 0,-1 0 1 0 0,1 0-1 0 0,0 0 0 0 0,-1-1 0 0 0,2 1 1 0 0,-1 0-1 0 0,0 0 0 0 0,0 0 0 0 0,1 0 1 0 0,0-1-1 0 0,-1 1 0 0 0,1 0 1 0 0,0-1-1 0 0,0 1 0 0 0,1 0 0 0 0,2 4 1 0 0,4 6 233 0 0,0 0 0 0 0,20 22 0 0 0,-23-29-167 0 0,22 23 491 0 0,1-1 0 0 0,36 27 0 0 0,-36-32-528 0 0,0 2 0 0 0,41 47 0 0 0,-68-72-155 0 0,0 1 0 0 0,-1 0 0 0 0,1 0 0 0 0,0 0 0 0 0,0 0 0 0 0,-1 0 0 0 0,1 0 0 0 0,0 0 0 0 0,-1 1 0 0 0,1-1 0 0 0,-1 0 0 0 0,0 0 0 0 0,1 0 0 0 0,-1 1 0 0 0,0-1 0 0 0,0 0 0 0 0,0 0 0 0 0,1 1 0 0 0,-1-1 0 0 0,-1 0 0 0 0,1 0 0 0 0,0 1 0 0 0,0-1 0 0 0,0 0 0 0 0,-1 0 0 0 0,1 1 0 0 0,0-1 0 0 0,-1 0 0 0 0,1 0 0 0 0,-1 0 0 0 0,0 0 0 0 0,1 0 0 0 0,-1 0 0 0 0,0 0 0 0 0,0 0 0 0 0,0 0 0 0 0,1 0 0 0 0,-1 0 0 0 0,0 0 0 0 0,0 0 0 0 0,0-1 0 0 0,0 1 0 0 0,-1 0 0 0 0,-1 0 0 0 0,-4 3 0 0 0,-1-1 0 0 0,0 1 0 0 0,0-2 0 0 0,-17 5 0 0 0,19-6 0 0 0,-41 9-388 0 0,0-3 1 0 0,-1-1-1 0 0,-71-1 0 0 0,137-9-9354 0 0,5 1 5490 0 0</inkml:trace>
  <inkml:trace contextRef="#ctx0" brushRef="#br0" timeOffset="1">673 478 1216 0 0,'7'2'521'0'0,"21"6"1818"0"0,-26-7-2054 0 0,-1-1-1 0 0,0 1 1 0 0,0-1 0 0 0,0 1-1 0 0,0-1 1 0 0,0 1-1 0 0,0 0 1 0 0,0 0-1 0 0,0-1 1 0 0,-1 1-1 0 0,1 0 1 0 0,0 0-1 0 0,0 0 1 0 0,-1 0-1 0 0,1 0 1 0 0,0 0-1 0 0,-1 0 1 0 0,1 0 0 0 0,-1 0-1 0 0,1 2 1 0 0,-1-2 21 0 0,0 1 0 0 0,-1 0 1 0 0,1-1-1 0 0,-1 1 0 0 0,1-1 1 0 0,-1 1-1 0 0,1-1 0 0 0,-1 1 1 0 0,0-1-1 0 0,0 0 0 0 0,0 1 1 0 0,0-1-1 0 0,0 0 0 0 0,0 0 1 0 0,0 0-1 0 0,0 0 0 0 0,-2 2 1 0 0,-22 17 1490 0 0,22-18-1453 0 0,-174 117 7118 0 0,169-113-8273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4:26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32 220 0 0,'10'-11'3131'0'0,"2"-3"652"0"0,-9 7 2161 0 0,-3 11-5698 0 0,-1-1 0 0 0,0 1 0 0 0,0 0 0 0 0,0-1 0 0 0,0 1 0 0 0,0-1 0 0 0,-1 1 0 0 0,0-1 0 0 0,0 0 0 0 0,1 0 1 0 0,-2 0-1 0 0,1 0 0 0 0,-3 4 0 0 0,-42 39 697 0 0,25-25-467 0 0,-33 34 338 0 0,-59 66 750 0 0,111-118-1512 0 0,-13 22 678 0 0,16-24-703 0 0,-1 0-1 0 0,1-1 1 0 0,0 1-1 0 0,0 0 1 0 0,0-1-1 0 0,0 1 1 0 0,0 0-1 0 0,0 0 1 0 0,0-1-1 0 0,0 1 1 0 0,0 0-1 0 0,1-1 1 0 0,-1 1-1 0 0,0 0 1 0 0,0 0-1 0 0,1-1 1 0 0,-1 1-1 0 0,0 0 1 0 0,1-1-1 0 0,-1 1 1 0 0,1-1-1 0 0,-1 1 1 0 0,0-1-1 0 0,1 1 1 0 0,0-1-1 0 0,-1 1 1 0 0,1-1-1 0 0,-1 1 1 0 0,1-1 0 0 0,-1 1-1 0 0,1-1 1 0 0,0 0-1 0 0,-1 1 1 0 0,1-1-1 0 0,0 0 1 0 0,-1 0-1 0 0,1 0 1 0 0,0 1-1 0 0,1-1 1 0 0,20 5 224 0 0,0-2 1 0 0,0 0 0 0 0,0-1-1 0 0,0-1 1 0 0,27-3 0 0 0,-15 1 249 0 0,41 5 1 0 0,-16-1 144 0 0,-57-3-576 0 0,40 3-2167 0 0,-41-2 1345 0 0,13-1-2311 0 0,0 2-6068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4:26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10 684 0 0,'-4'-10'15713'0'0,"10"28"-8780"0"0,-3-4-8900 0 0,2 63 5263 0 0,-6 83-1 0 0,-1-51-500 0 0,2-107-2736 0 0,0-1-1 0 0,0 1 1 0 0,0-1-1 0 0,1 1 0 0 0,-1 0 1 0 0,0-1-1 0 0,1 1 0 0 0,-1-1 1 0 0,1 1-1 0 0,0-1 0 0 0,-1 1 1 0 0,1-1-1 0 0,0 0 0 0 0,1 2 1 0 0,11 7-4626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0:27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109 115 212 0 0,'0'0'7237'0'0,"0"4"-6059"0"0,-5 27 1113 0 0,-2 0-1 0 0,-1-1 1 0 0,-1 0 0 0 0,-24 52 0 0 0,17-51 2022 0 0,15-31-4269 0 0,0-1-1 0 0,0 0 0 0 0,0 1 1 0 0,0-1-1 0 0,0 0 0 0 0,0 0 1 0 0,0 0-1 0 0,0 0 1 0 0,0 0-1 0 0,0 0 0 0 0,0 0 1 0 0,0 0-1 0 0,1 0 0 0 0,-1 0 1 0 0,1 0-1 0 0,-1-1 0 0 0,1 1 1 0 0,-1 0-1 0 0,1 0 1 0 0,-1-1-1 0 0,1 1 0 0 0,0 0 1 0 0,0-2-1 0 0,-7-32 480 0 0,5 19-340 0 0,1 12-112 0 0,0 0 0 0 0,0 0 0 0 0,0 0 0 0 0,1-1 1 0 0,0 1-1 0 0,-1 0 0 0 0,2 0 0 0 0,-1 0 0 0 0,0 0 0 0 0,3-7 0 0 0,-3 11-55 0 0,1-1-1 0 0,-1 1 1 0 0,1-1 0 0 0,0 1 0 0 0,-1 0-1 0 0,1 0 1 0 0,0-1 0 0 0,-1 1-1 0 0,1 0 1 0 0,0 0 0 0 0,0 0-1 0 0,-1 0 1 0 0,1 0 0 0 0,0 0-1 0 0,-1 0 1 0 0,1 0 0 0 0,0 0-1 0 0,0 0 1 0 0,-1 0 0 0 0,1 0 0 0 0,0 0-1 0 0,-1 1 1 0 0,1-1 0 0 0,0 0-1 0 0,-1 1 1 0 0,1-1 0 0 0,0 0-1 0 0,-1 1 1 0 0,1-1 0 0 0,0 1-1 0 0,24 14 185 0 0,-22-13-147 0 0,38 23 315 0 0,82 36 0 0 0,-109-56-316 0 0,0 1 1 0 0,0-2-1 0 0,1 0 0 0 0,-1-1 1 0 0,1 0-1 0 0,0-1 0 0 0,-1-1 0 0 0,1 0 1 0 0,0-1-1 0 0,20-3 0 0 0,-32 3-41 0 0,1-1-1 0 0,0 0 0 0 0,0 0 0 0 0,0 0 0 0 0,-1-1 1 0 0,1 1-1 0 0,0-1 0 0 0,-1 0 0 0 0,0 0 1 0 0,1 0-1 0 0,-1-1 0 0 0,0 1 0 0 0,0-1 0 0 0,0 1 1 0 0,0-1-1 0 0,-1 0 0 0 0,4-5 0 0 0,-2 2 19 0 0,-1 0-1 0 0,-1 1 0 0 0,1-1 1 0 0,-1 0-1 0 0,0-1 0 0 0,0 1 1 0 0,-1 0-1 0 0,0-1 0 0 0,1-12 1 0 0,-2 2 59 0 0,-1-1 0 0 0,-1 0 0 0 0,0 0 0 0 0,-1 1 0 0 0,-1-1 0 0 0,-11-31 0 0 0,14 46-131 0 0,-5-12-415 0 0,0-1 0 0 0,-6-30 1 0 0,12 44-426 0 0,3 0-385 0 0,-1-1 370 0 0,4 3-3153 0 0,14 4 459 0 0,3-1 516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23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88 676 0 0,'-6'-2'782'0'0,"-83"-23"7180"0"0,72 21-7071 0 0,0 1 0 0 0,0 1 0 0 0,0 0-1 0 0,-1 1 1 0 0,1 1 0 0 0,-18 2-1 0 0,11 1 43 0 0,0 1-1 0 0,-44 13 0 0 0,58-14-645 0 0,1 1 0 0 0,0-1 0 0 0,1 2 0 0 0,-1-1 0 0 0,1 1 0 0 0,-1 1-1 0 0,1-1 1 0 0,1 1 0 0 0,-1 1 0 0 0,-8 9 0 0 0,14-14-179 0 0,0 0 0 0 0,1 1 0 0 0,-1-1-1 0 0,1 1 1 0 0,-1-1 0 0 0,1 1 0 0 0,0 0 0 0 0,0 0 0 0 0,0-1 0 0 0,0 1-1 0 0,0 0 1 0 0,1 0 0 0 0,-1 0 0 0 0,1 0 0 0 0,0 0 0 0 0,0 0 0 0 0,0 0-1 0 0,0 0 1 0 0,1 0 0 0 0,-1-1 0 0 0,1 1 0 0 0,0 0 0 0 0,-1 0 0 0 0,1 0-1 0 0,0 0 1 0 0,1-1 0 0 0,-1 1 0 0 0,0-1 0 0 0,1 1 0 0 0,0-1 0 0 0,0 1-1 0 0,-1-1 1 0 0,5 4 0 0 0,3 3 105 0 0,0 0 0 0 0,1-1 0 0 0,0 0 0 0 0,0-1 0 0 0,0 0 0 0 0,19 9 0 0 0,-10-7 17 0 0,1-1 0 0 0,0-1 0 0 0,0-1 0 0 0,0-1 0 0 0,27 4-1 0 0,-32-7-114 0 0,1 0-1 0 0,-1-1 0 0 0,0-1 0 0 0,1-1 0 0 0,-1 0 0 0 0,0-1 0 0 0,1 0 0 0 0,14-6 0 0 0,-27 8-122 0 0,0-1 0 0 0,0 0-1 0 0,0 0 1 0 0,0-1 0 0 0,0 1 0 0 0,0-1-1 0 0,0 1 1 0 0,0-1 0 0 0,-1 0 0 0 0,1 0-1 0 0,-1 0 1 0 0,1-1 0 0 0,-1 1 0 0 0,3-4-1 0 0,-4 4-15 0 0,-1 0 0 0 0,1 1-1 0 0,-1-1 1 0 0,1 0-1 0 0,-1 0 1 0 0,0 0-1 0 0,0 0 1 0 0,1 0 0 0 0,-2 0-1 0 0,1 0 1 0 0,0 0-1 0 0,0 1 1 0 0,0-1-1 0 0,-1 0 1 0 0,1 0-1 0 0,-1 0 1 0 0,0 0 0 0 0,1 1-1 0 0,-1-1 1 0 0,0 0-1 0 0,0 0 1 0 0,0 1-1 0 0,0-1 1 0 0,0 1-1 0 0,-1-1 1 0 0,-1-1 0 0 0,-7-8-122 0 0,0 0 1 0 0,-1 1-1 0 0,0 0 1 0 0,-1 1 0 0 0,0 0-1 0 0,-1 1 1 0 0,0 1-1 0 0,0 0 1 0 0,-21-8 0 0 0,10 5-538 0 0,0 2 0 0 0,-1 1 0 0 0,0 0 0 0 0,-46-4 0 0 0,48 11-362 0 0,10 1-1045 0 0</inkml:trace>
  <inkml:trace contextRef="#ctx0" brushRef="#br0" timeOffset="1">495 21 6977 0 0,'0'-1'458'0'0,"0"0"1"0"0,1 0-1 0 0,-1 0 1 0 0,1-1-1 0 0,-1 1 1 0 0,1 0-1 0 0,-1 0 1 0 0,1 0-1 0 0,0 0 1 0 0,-1 1-1 0 0,1-1 1 0 0,0 0 0 0 0,0 0-1 0 0,0 0 1 0 0,0 0-1 0 0,0 1 1 0 0,0-1-1 0 0,0 0 1 0 0,0 1-1 0 0,0-1 1 0 0,0 1-1 0 0,0-1 1 0 0,0 1-1 0 0,0 0 1 0 0,1-1-1 0 0,1 1-150 0 0,-1 0-1 0 0,1 0 0 0 0,-1 0 0 0 0,1 1 0 0 0,-1-1 0 0 0,0 1 0 0 0,1-1 0 0 0,-1 1 0 0 0,0 0 1 0 0,0 0-1 0 0,4 2 0 0 0,3 2-26 0 0,0 1 0 0 0,-1 0 0 0 0,0 0 0 0 0,15 15 1 0 0,-9-3 91 0 0,-1 0 1 0 0,0 0 0 0 0,-1 1 0 0 0,-2 1 0 0 0,0 0 0 0 0,12 33-1 0 0,1 2-280 0 0,-20-49-438 0 0,0 0 0 0 0,1 0 0 0 0,-1-1 0 0 0,1 1 0 0 0,6 6 0 0 0,5 3-8885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0:2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114 148 720 0 0,'-5'3'7843'0'0,"-4"10"-4491"0"0,-11 21-1336 0 0,17-30-999 0 0,-42 83 7947 0 0,45-87-8924 0 0,0 0 0 0 0,-1 1-1 0 0,1-1 1 0 0,0 0 0 0 0,0 0-1 0 0,-1 0 1 0 0,1 0 0 0 0,0 0-1 0 0,-1 0 1 0 0,1 1 0 0 0,0-1-1 0 0,0 0 1 0 0,-1 0 0 0 0,1 0-1 0 0,0 0 1 0 0,-1 0 0 0 0,1 0-1 0 0,0 0 1 0 0,0 0 0 0 0,-1 0-1 0 0,1 0 1 0 0,0 0 0 0 0,-1 0-1 0 0,1-1 1 0 0,0 1 0 0 0,0 0-1 0 0,-1 0 1 0 0,1 0 0 0 0,0 0-1 0 0,0 0 1 0 0,-1-1 0 0 0,1 1-1 0 0,0 0 1 0 0,0 0 0 0 0,-1 0-1 0 0,1-1 1 0 0,0 1 0 0 0,0 0-1 0 0,0 0 1 0 0,-1-1 0 0 0,1 1 0 0 0,0 0-1 0 0,0 0 1 0 0,0-1 0 0 0,0 1-1 0 0,0 0 1 0 0,0-1 0 0 0,-8-12 17 0 0,5 2 64 0 0,0 0-1 0 0,1 0 0 0 0,0 0 0 0 0,-1-13 1 0 0,3 24-110 0 0,0-1 1 0 0,0 1-1 0 0,0 0 0 0 0,1 0 1 0 0,-1-1-1 0 0,0 1 1 0 0,0 0-1 0 0,0 0 1 0 0,0 0-1 0 0,0-1 0 0 0,0 1 1 0 0,1 0-1 0 0,-1 0 1 0 0,0 0-1 0 0,0 0 1 0 0,0-1-1 0 0,1 1 0 0 0,-1 0 1 0 0,0 0-1 0 0,0 0 1 0 0,0 0-1 0 0,1 0 0 0 0,-1 0 1 0 0,0 0-1 0 0,0 0 1 0 0,1 0-1 0 0,-1 0 1 0 0,0 0-1 0 0,0-1 0 0 0,0 1 1 0 0,1 0-1 0 0,-1 1 1 0 0,0-1-1 0 0,0 0 1 0 0,1 0-1 0 0,-1 0 0 0 0,0 0 1 0 0,0 0-1 0 0,1 0 1 0 0,-1 0-1 0 0,0 0 0 0 0,0 0 1 0 0,0 0-1 0 0,1 0 1 0 0,-1 1-1 0 0,0-1 1 0 0,0 0-1 0 0,14 7 154 0 0,-13-7-84 0 0,37 20 175 0 0,2-3 1 0 0,-1-1 0 0 0,2-2-1 0 0,0-1 1 0 0,1-3 0 0 0,0-1-1 0 0,0-2 1 0 0,1-2 0 0 0,-1-2-1 0 0,65-4 1 0 0,-99 1-260 0 0,1-1 0 0 0,-1 0 0 0 0,0-1 0 0 0,0 0 0 0 0,0 0 0 0 0,0-1 0 0 0,0 0 0 0 0,-1 0 0 0 0,13-8 0 0 0,-18 9 7 0 0,1 1 0 0 0,-1-1 0 0 0,0 0 0 0 0,0 0 0 0 0,0 0 0 0 0,0 0 0 0 0,-1 0 0 0 0,1 0 0 0 0,-1 0-1 0 0,1-1 1 0 0,-1 1 0 0 0,0-1 0 0 0,0 1 0 0 0,0-1 0 0 0,0 1 0 0 0,0-1 0 0 0,0 0 0 0 0,-1 1 0 0 0,1-1 0 0 0,-1 0 0 0 0,0 0 0 0 0,0 1-1 0 0,0-1 1 0 0,0 0 0 0 0,0 0 0 0 0,-1 1 0 0 0,1-1 0 0 0,-1 0 0 0 0,0 1 0 0 0,0-1 0 0 0,0 0 0 0 0,-2-2 0 0 0,-3-9 69 0 0,-1 0-1 0 0,0 1 1 0 0,-1 1 0 0 0,-1-1 0 0 0,-16-18-1 0 0,-57-49-400 0 0,50 50-1093 0 0,31 29 1308 0 0,0 0-989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0:32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21 308 0 0,'2'-20'20741'0'0,"5"29"-20427"0"0,-5-7-36 0 0,11 32 1644 0 0,5 49 178 0 0,3 12-769 0 0,5 79-27 0 0,-26-172-1262 0 0,1 1 6 0 0,22 189 1650 0 0,-23-190-1670 0 0,1 1-8 0 0,0 1 0 0 0,0-1 1 0 0,0 1-1 0 0,0-1 0 0 0,0 1 0 0 0,-1 0 0 0 0,1 4 1 0 0,0-1 61 0 0,29 122 688 0 0,-8-57-262 0 0,-22-71-480 0 0,8 34 570 0 0,-6-12-103 0 0,-1-22-545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0:3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63 124 0 0,'-15'-3'20568'0'0,"53"6"-19805"0"0,-7 0 1241 0 0,77-3 770 0 0,149-17 0 0 0,-150 2-1713 0 0,-64 7-634 0 0,78-2 1 0 0,333 0 907 0 0,-407 12-1224 0 0,-19-1 22 0 0,0-1-1 0 0,50-6 1 0 0,-72 6-133 0 0,1 0 0 0 0,-1-1 0 0 0,2 1 0 0 0,-2-1 0 0 0,-1 0-28 0 0,-4 1-247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0:35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68 0 0,'0'-1'142'0'0,"0"1"0"0"0,-1-1 0 0 0,1 1 0 0 0,0 0 0 0 0,0-1 0 0 0,0 1 1 0 0,0-1-1 0 0,0 1 0 0 0,0 0 0 0 0,0-1 0 0 0,0 1 0 0 0,0 0 0 0 0,0-1 0 0 0,1 1 0 0 0,-1-1 0 0 0,0 1 0 0 0,0 0 0 0 0,0-1 0 0 0,0 1 1 0 0,0 0-1 0 0,1-1 0 0 0,-1 1 0 0 0,0 0 0 0 0,0-1 0 0 0,1 1 0 0 0,-1 0 0 0 0,0-1 0 0 0,1 1 0 0 0,-1 0 0 0 0,0 0 0 0 0,1 0 0 0 0,-1-1 0 0 0,0 1 1 0 0,1 0-1 0 0,-1 0 0 0 0,1 0 0 0 0,12 8 2674 0 0,12 23-455 0 0,-1 14-383 0 0,-1 0-1 0 0,18 57 1 0 0,19 43 1034 0 0,-50-125-2412 0 0,2 0-1 0 0,0 0 1 0 0,0-1 0 0 0,27 29-1 0 0,-35-44-397 0 0,1 1 0 0 0,-1-1-1 0 0,1 0 1 0 0,0 0-1 0 0,0 0 1 0 0,1 0-1 0 0,-1-1 1 0 0,1 0 0 0 0,0 0-1 0 0,0-1 1 0 0,0 0-1 0 0,6 2 1 0 0,-9-3-129 0 0,0-1 0 0 0,1 0 0 0 0,-1 0 0 0 0,0 0 1 0 0,0 0-1 0 0,0 0 0 0 0,0-1 0 0 0,0 1 0 0 0,0-1 0 0 0,0 0 0 0 0,0 0 1 0 0,0 0-1 0 0,0 0 0 0 0,0-1 0 0 0,-1 1 0 0 0,1-1 0 0 0,0 1 0 0 0,-1-1 0 0 0,1 0 1 0 0,-1 0-1 0 0,0 0 0 0 0,1-1 0 0 0,-1 1 0 0 0,0 0 0 0 0,-1-1 0 0 0,4-4 0 0 0,10-19 170 0 0,0 0 0 0 0,-2 0 0 0 0,-1-2 0 0 0,-1 1 0 0 0,-2-2 0 0 0,12-57 0 0 0,-11 25 537 0 0,-3 1-1 0 0,-1-87 1 0 0,-3 90-262 0 0,-3 53-724 0 0,1 0 0 0 0,0 1 0 0 0,-1-1 0 0 0,2 0 0 0 0,-1 0 0 0 0,0 1 0 0 0,1-1 0 0 0,-1 1 0 0 0,1-1 0 0 0,0 1 1 0 0,1 0-1 0 0,1-4 0 0 0,3 4-5861 0 0,-6 3 5730 0 0,-1 0 0 0 0,1 0 0 0 0,-1 0 0 0 0,1 0 0 0 0,-1 0 0 0 0,0 0 0 0 0,1 1 0 0 0,-1-1 0 0 0,1 0 0 0 0,-1 0 0 0 0,0 0 0 0 0,2 2-1011 0 0,-1-2 1694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0:3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16 540 0 0,'0'-1'634'0'0,"1"0"-317"0"0,-1 1 0 0 0,0 0 0 0 0,0-1 0 0 0,0 1 0 0 0,1 0 0 0 0,-1-1 0 0 0,0 1 0 0 0,0-1 0 0 0,0 1 0 0 0,0-1 0 0 0,0 1 0 0 0,0-1 0 0 0,0 1 0 0 0,0 0-1 0 0,0-1 1 0 0,-4-6 6023 0 0,2 6-6023 0 0,-18 7 3856 0 0,-28 25-3187 0 0,44-29-105 0 0,-38 28 251 0 0,-205 139 4016 0 0,239-166-5362 0 0,8-2-381 0 0,-1-1 1 0 0,0 0-1 0 0,0 0 1 0 0,0 0-1 0 0,1 0 0 0 0,-1 0 1 0 0,0 0-1 0 0,0 0 0 0 0,0 0 1 0 0,1 0-1 0 0,-1 0 0 0 0,0 0 1 0 0,0 0-1 0 0,0-1 1 0 0,1 1-1 0 0,-1 0 0 0 0,-1-1 1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0:3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20 116 0 0,'-1'-1'356'0'0,"1"1"-1"0"0,0-1 1 0 0,0 0 0 0 0,0 1 0 0 0,0-1-1 0 0,0 0 1 0 0,0 1 0 0 0,0-1-1 0 0,0 0 1 0 0,0 1 0 0 0,0-1 0 0 0,0 0-1 0 0,0 1 1 0 0,0-1 0 0 0,1 0-1 0 0,-1 1 1 0 0,0-1 0 0 0,1 0 0 0 0,-1 1-1 0 0,0-1 1 0 0,1 1 0 0 0,-1-1-1 0 0,0 1 1 0 0,1-1 0 0 0,0 0 0 0 0,0 0-53 0 0,0 1 0 0 0,0 0 1 0 0,0-1-1 0 0,0 1 0 0 0,0 0 1 0 0,0 0-1 0 0,1 0 1 0 0,-1 0-1 0 0,0 0 0 0 0,0 0 1 0 0,0 0-1 0 0,0 0 0 0 0,0 0 1 0 0,0 1-1 0 0,1-1 0 0 0,45 22 3410 0 0,-36-16-2523 0 0,-8-5-1053 0 0,188 88 6929 0 0,-161-77-5985 0 0,1-2 0 0 0,0-1 0 0 0,0-2-1 0 0,52 6 1 0 0,-79-12-1427 0 0,1-1-1 0 0,-1-1 0 0 0,0 1 0 0 0,0 0 1 0 0,0-1-1 0 0,0 0 0 0 0,5-1 0 0 0,13-8-10445 0 0,-13 5 7679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0:3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67 620 0 0,'5'-11'9948'0'0,"83"0"1278"0"0,3 2-6152 0 0,129-19-1805 0 0,-205 25-4442 0 0,1-1-2934 0 0,-6 4-4149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0:37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46 364 0 0,'0'7'9428'0'0,"1"-7"-9283"0"0,18 1 3229 0 0,24-5-788 0 0,59-16 1739 0 0,-24 5 234 0 0,-26 7-4273 0 0,-8 3-3260 0 0,0 4-4034 0 0,-33 1 4424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0:37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50 656 0 0,'10'0'4787'0'0,"-5"4"-3863"0"0,0 1 0 0 0,0-1 1 0 0,0 1-1 0 0,-1 0 0 0 0,6 9 0 0 0,2 5 995 0 0,15 32 1 0 0,-3-4 289 0 0,19 31 937 0 0,3 3-521 0 0,-14-28-1025 0 0,4-4 14 0 0,-10-19-475 0 0,-22-25-861 0 0,0-1-1 0 0,0 0 0 0 0,0 0 1 0 0,0-1-1 0 0,1 1 0 0 0,7 3 1 0 0,-11-6-241 0 0,0-1 0 0 0,0 1 0 0 0,1-1 0 0 0,-1 0 0 0 0,0 0 0 0 0,0 1 0 0 0,1-1 1 0 0,-1 0-1 0 0,0 0 0 0 0,1 0 0 0 0,-1 0 0 0 0,0-1 0 0 0,0 1 0 0 0,1 0 0 0 0,-1 0 0 0 0,0-1 1 0 0,0 1-1 0 0,1-1 0 0 0,-1 1 0 0 0,0-1 0 0 0,0 1 0 0 0,0-1 0 0 0,0 0 0 0 0,0 0 1 0 0,0 1-1 0 0,0-1 0 0 0,0 0 0 0 0,0 0 0 0 0,0 0 0 0 0,-1 0 0 0 0,1 0 0 0 0,0 0 1 0 0,-1 0-1 0 0,2-3 0 0 0,19-30 101 0 0,-2-1 1 0 0,-1-1-1 0 0,-2-1 1 0 0,13-43-1 0 0,32-158 419 0 0,-59 228-749 0 0,-2 6-122 0 0,1 1 1 0 0,-1-1-1 0 0,1 0 1 0 0,0 1-1 0 0,0-1 1 0 0,0 1 0 0 0,1-1-1 0 0,-1 1 1 0 0,3-4-1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0:38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68 704 0 0,'0'-21'9937'0'0,"-2"19"-9534"0"0,-1-1 0 0 0,1 1 0 0 0,-1 0 0 0 0,0 0 0 0 0,1 0 0 0 0,-1 0 0 0 0,0 0 0 0 0,0 1 0 0 0,0-1 0 0 0,-1 1 0 0 0,1 0 0 0 0,0 0 0 0 0,0 0 0 0 0,-1 0 0 0 0,1 1 0 0 0,-1-1 0 0 0,1 1 0 0 0,0 0 0 0 0,-1 0 0 0 0,-3 0 0 0 0,-3 1 194 0 0,0 0-1 0 0,0 0 1 0 0,1 1-1 0 0,-1 0 1 0 0,-17 6-1 0 0,19-5-283 0 0,0 0-1 0 0,1 1 1 0 0,0 0-1 0 0,0 0 0 0 0,0 1 1 0 0,0 0-1 0 0,0 0 1 0 0,1 1-1 0 0,-8 8 0 0 0,12-12-234 0 0,1 0 0 0 0,-1 0 0 0 0,1 0 0 0 0,0 0 0 0 0,-1 1 0 0 0,1-1 0 0 0,0 0 0 0 0,0 1 0 0 0,0-1 0 0 0,1 1 0 0 0,-1-1 0 0 0,1 1 0 0 0,-1-1 0 0 0,1 1 0 0 0,0 0 0 0 0,0-1 0 0 0,0 1 0 0 0,0-1 0 0 0,0 1 0 0 0,1-1 0 0 0,-1 1 0 0 0,1 0 0 0 0,0-1 0 0 0,0 0 0 0 0,0 1 0 0 0,0-1 0 0 0,0 1 0 0 0,0-1 0 0 0,0 0 0 0 0,1 0 0 0 0,-1 0 0 0 0,1 0 0 0 0,3 3 0 0 0,1 1-12 0 0,0-1 1 0 0,0 0 0 0 0,1 0 0 0 0,0-1 0 0 0,0 0-1 0 0,0 0 1 0 0,0 0 0 0 0,0-1 0 0 0,1 0 0 0 0,0-1 0 0 0,-1 0-1 0 0,1 0 1 0 0,0-1 0 0 0,0 1 0 0 0,0-2 0 0 0,0 1-1 0 0,0-1 1 0 0,0 0 0 0 0,0-1 0 0 0,11-2 0 0 0,-13 2-77 0 0,0 0 0 0 0,1 0 0 0 0,-1 0 0 0 0,0-1 0 0 0,0 0-1 0 0,-1-1 1 0 0,1 1 0 0 0,0-1 0 0 0,-1 0 0 0 0,0 0 0 0 0,1-1 0 0 0,-1 0 0 0 0,-1 0 0 0 0,1 0 0 0 0,0 0 0 0 0,-1-1 0 0 0,0 1 0 0 0,0-1 0 0 0,-1 0 0 0 0,1-1 0 0 0,-1 1 0 0 0,0 0 0 0 0,0-1 0 0 0,-1 0 0 0 0,0 0 0 0 0,3-11 0 0 0,-4 14-15 0 0,-1 0 1 0 0,0-1 0 0 0,0 1 0 0 0,-1 0-1 0 0,1 0 1 0 0,-1 0 0 0 0,1 0 0 0 0,-1 0-1 0 0,0 0 1 0 0,0 0 0 0 0,0 0 0 0 0,-1 0-1 0 0,1 0 1 0 0,-1 0 0 0 0,0 1 0 0 0,1-1-1 0 0,-1 1 1 0 0,0-1 0 0 0,-1 1 0 0 0,1 0-1 0 0,0-1 1 0 0,-1 1 0 0 0,1 1 0 0 0,-1-1-1 0 0,1 0 1 0 0,-7-2 0 0 0,-36-17-2721 0 0,2 11-5472 0 0,28 7 5136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2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54 132 6033 0 0,'-11'-7'1682'0'0,"6"4"-542"0"0,0 0 0 0 0,1-1 1 0 0,-1 1-1 0 0,0-1 1 0 0,1 0-1 0 0,-8-9 0 0 0,12 13-996 0 0,0-1-1 0 0,-1 0 0 0 0,1 1 0 0 0,-1-1 0 0 0,1 0 0 0 0,0 0 1 0 0,0 1-1 0 0,-1-1 0 0 0,1 0 0 0 0,0 0 0 0 0,0 0 0 0 0,0 1 1 0 0,0-1-1 0 0,0 0 0 0 0,0 0 0 0 0,0 0 0 0 0,0 1 0 0 0,0-1 1 0 0,1 0-1 0 0,-1 0 0 0 0,0 1 0 0 0,1-2 0 0 0,0 0-10 0 0,0 1 0 0 0,0-1-1 0 0,1 1 1 0 0,-1-1 0 0 0,0 1-1 0 0,1-1 1 0 0,0 1 0 0 0,-1 0 0 0 0,1 0-1 0 0,0-1 1 0 0,-1 1 0 0 0,4-1-1 0 0,18-8 431 0 0,-1 2-1 0 0,1 0 0 0 0,1 1 0 0 0,-1 2 1 0 0,1 0-1 0 0,35-2 0 0 0,-9 4 290 0 0,-1 3-1 0 0,59 6 1 0 0,-76-3-407 0 0,0 2 1 0 0,1 1-1 0 0,39 14 0 0 0,-62-17-330 0 0,-1 0 0 0 0,0 1-1 0 0,1 0 1 0 0,-2 0 0 0 0,1 1-1 0 0,0 0 1 0 0,-1 1-1 0 0,0 0 1 0 0,0 0 0 0 0,-1 1-1 0 0,0 0 1 0 0,0 0 0 0 0,-1 0-1 0 0,1 1 1 0 0,5 10-1 0 0,-11-15-74 0 0,1 1-1 0 0,-1-1 1 0 0,1 1-1 0 0,-1-1 0 0 0,0 1 1 0 0,0 0-1 0 0,-1 0 0 0 0,1 0 1 0 0,-1-1-1 0 0,0 1 1 0 0,0 0-1 0 0,0 0 0 0 0,0 0 1 0 0,-1 0-1 0 0,1-1 1 0 0,-2 5-1 0 0,-1-1-18 0 0,1-1 1 0 0,-1 0-1 0 0,0 0 0 0 0,0 0 1 0 0,-1 0-1 0 0,0-1 0 0 0,0 1 1 0 0,-8 7-1 0 0,0-1-88 0 0,0-1 0 0 0,-1-1 0 0 0,0 0 0 0 0,-1-1 0 0 0,0 0 0 0 0,-27 12 0 0 0,21-13-297 0 0,0-1 1 0 0,-1 0 0 0 0,0-2 0 0 0,-28 4 0 0 0,36-8-906 0 0,1 0-1 0 0,-1 0 1 0 0,1-1 0 0 0,-26-4 0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0:40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1 412 0 0,'3'2'12701'0'0,"7"19"-8907"0"0,8 32-2045 0 0,13 116 2114 0 0,-15-74-1785 0 0,32 105 1 0 0,-39-167-1171 0 0,6 49-1 0 0,-9-47 106 0 0,10 39-1 0 0,-10-64-2080 0 0,-1-7-2440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0:40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6 628 0 0,'-18'-5'11253'0'0,"34"21"-108"0"0,3 1-10540 0 0,15 24 2677 0 0,38 62 0 0 0,-2-4-710 0 0,-68-96-2578 0 0,1 0 1 0 0,-1-1-1 0 0,1 1 1 0 0,0-1-1 0 0,0 1 1 0 0,0-1-1 0 0,0 0 1 0 0,4 2-1 0 0,9-2-3780 0 0,-16-2 3224 0 0,1 0-1 0 0,0-1 1 0 0,0 1 0 0 0,-1 0-1 0 0,1-1 1 0 0,0 1-1 0 0,-1 0 1 0 0,7-9-6750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0:4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46 142 352 0 0,'-27'-12'5349'0'0,"26"11"-4721"0"0,-1 1 0 0 0,1-1 0 0 0,0 0 0 0 0,0 0 0 0 0,-1 0 1 0 0,1 1-1 0 0,0-1 0 0 0,0 0 0 0 0,0 0 0 0 0,0-1 0 0 0,0 1 0 0 0,0 0 0 0 0,1 0 0 0 0,-1 0 1 0 0,0-1-1 0 0,-1-3 2507 0 0,19-3-1040 0 0,-3-1-1008 0 0,28-6 532 0 0,0 1 1 0 0,61-12-1 0 0,90-5 128 0 0,-163 28-1300 0 0,35 1 0 0 0,-65 2-441 0 0,1 0 0 0 0,-1 0 0 0 0,1 0 0 0 0,-1 0 0 0 0,1 0-1 0 0,-1 0 1 0 0,0 0 0 0 0,1 0 0 0 0,-1 1 0 0 0,1-1-1 0 0,-1 0 1 0 0,1 0 0 0 0,-1 0 0 0 0,1 1 0 0 0,-1-1 0 0 0,0 0-1 0 0,1 1 1 0 0,-1-1 0 0 0,0 0 0 0 0,1 1 0 0 0,-1-1 0 0 0,0 0-1 0 0,1 1 1 0 0,-1-1 0 0 0,0 1 0 0 0,0-1 0 0 0,0 1 0 0 0,1-1-1 0 0,-1 1 1 0 0,0-1 0 0 0,0 1 0 0 0,0-1 0 0 0,0 0-1 0 0,0 1 1 0 0,0-1 0 0 0,0 1 0 0 0,0-1 0 0 0,0 1 0 0 0,0-1-1 0 0,0 1 1 0 0,0-1 0 0 0,0 1 0 0 0,0-1 0 0 0,0 1 0 0 0,-1-1-1 0 0,1 1 1 0 0,0-1 0 0 0,0 1 0 0 0,0-1 0 0 0,-1 0-1 0 0,1 1 1 0 0,0-1 0 0 0,-1 1 0 0 0,-16 27 32 0 0,16-26-22 0 0,-125 162 407 0 0,53-73 458 0 0,47-61 487 0 0,26-29-1478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0:42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63 680 0 0,'-16'-18'13294'0'0,"16"18"-13166"0"0,0 0 1 0 0,1 0 0 0 0,-1 0-1 0 0,0 0 1 0 0,0 0 0 0 0,34-2 7810 0 0,-15 2-8005 0 0,66-7 1867 0 0,94-21-1 0 0,-168 24-2672 0 0,0 1-2279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0:42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0 324 0 0,'-27'18'9708'0'0,"17"25"-2747"0"0,10 31-2472 0 0,0-33-2912 0 0,-4 29 520 0 0,2-42-1196 0 0,0 0 1 0 0,2 0 0 0 0,1 0-1 0 0,6 34 1 0 0,-4-50-1027 0 0,0 6-799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0:42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49 484 0 0,'-9'1'1152'0'0,"-17"3"13644"0"0,30-4-13452 0 0,47-3 2075 0 0,47-1 191 0 0,0-5 0 0 0,119-25-1 0 0,-205 31-3651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0:59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21 320 0 0,'-38'-21'10410'0'0,"38"21"-10128"0"0,-1 0 0 0 0,0 0 0 0 0,1 1 1 0 0,-1-1-1 0 0,0 0 0 0 0,1 0 1 0 0,-1 0-1 0 0,1 1 0 0 0,-1-1 0 0 0,1 0 1 0 0,-1 1-1 0 0,1-1 0 0 0,-1 1 0 0 0,1-1 1 0 0,-1 0-1 0 0,1 1 0 0 0,-1-1 0 0 0,1 1 1 0 0,0-1-1 0 0,-1 1 0 0 0,1 0 1 0 0,3 3 1 0 0,1 0 0 0 0,-1 0 0 0 0,1 0 0 0 0,0 0 0 0 0,1-1 1 0 0,-1 0-1 0 0,1 0 0 0 0,-1 0 0 0 0,1 0 0 0 0,0-1 0 0 0,0 0 0 0 0,10 3 1 0 0,73 18 1142 0 0,-70-19-1031 0 0,9 1 99 0 0,-17-3-263 0 0,-1-1-1 0 0,0 1 1 0 0,0 1 0 0 0,0 0-1 0 0,0 0 1 0 0,13 7 0 0 0,-21-9-216 0 0,1 0 0 0 0,-1 0 0 0 0,0 1 1 0 0,0-1-1 0 0,0 0 0 0 0,0 1 0 0 0,0-1 1 0 0,0 0-1 0 0,-1 1 0 0 0,1-1 0 0 0,0 1 0 0 0,-1 0 1 0 0,1-1-1 0 0,-1 1 0 0 0,0-1 0 0 0,1 1 1 0 0,-1 0-1 0 0,0-1 0 0 0,0 1 0 0 0,0 0 1 0 0,0-1-1 0 0,0 1 0 0 0,0 0 0 0 0,-1-1 1 0 0,1 1-1 0 0,-1-1 0 0 0,1 1 0 0 0,-1 0 1 0 0,1-1-1 0 0,-1 1 0 0 0,0-1 0 0 0,-1 2 1 0 0,-3 9 0 0 0,-1-1 0 0 0,-1 0 1 0 0,-8 10-1 0 0,12-16 6 0 0,-44 57 77 0 0,25-34 196 0 0,1 0-1 0 0,2 1 0 0 0,-21 41 1 0 0,35-60-169 0 0,-2 4 503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00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13 120 0 0,'-8'-3'14735'0'0,"46"3"-12908"0"0,123-4 2444 0 0,-140 3-4601 0 0,0 0-2035 0 0,-3-2-4799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01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1 444 0 0,'-1'0'398'0'0,"0"0"0"0"0,0 0 1 0 0,0-1-1 0 0,1 1 0 0 0,-1 0 0 0 0,0 0 0 0 0,0 0 1 0 0,0 0-1 0 0,0 0 0 0 0,0 0 0 0 0,1 0 0 0 0,-1 0 0 0 0,0 1 1 0 0,0-1-1 0 0,0 0 0 0 0,0 0 0 0 0,1 1 0 0 0,-1-1 1 0 0,0 0-1 0 0,0 1 0 0 0,1-1 0 0 0,-1 1 0 0 0,-1 0 1 0 0,1 0 34 0 0,0 1 1 0 0,0-1 0 0 0,0 0 0 0 0,1 1 0 0 0,-1-1 0 0 0,0 1-1 0 0,1-1 1 0 0,-1 1 0 0 0,0-1 0 0 0,1 1 0 0 0,-1 2 0 0 0,0 7 425 0 0,0 0 0 0 0,1 0 0 0 0,1 13 0 0 0,0-7-35 0 0,1 46 1339 0 0,11 76-1 0 0,-7-126-4592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01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32 0 0,'-47'11'17476'0'0,"65"-4"-15043"0"0,32 0-1557 0 0,34-8 1749 0 0,118-18-1 0 0,-200 19-2770 0 0,5 0 6 0 0,7 5-9308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5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0 128 0 0,'0'0'1685'0'0,"-4"13"5565"0"0,25 162 3100 0 0,-16-106-8426 0 0,4-1 1 0 0,3 1 0 0 0,24 76-1 0 0,-29-120-1404 0 0,-6-19-675 0 0,0 0-1 0 0,1 0 1 0 0,0-1 0 0 0,0 1 0 0 0,4 5 0 0 0,-6-10-549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24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643 120 304 0 0,'-23'-15'1518'0'0,"0"0"0"0"0,-1 1 0 0 0,0 1 0 0 0,-1 2 0 0 0,-1 0 0 0 0,0 2 0 0 0,0 1 0 0 0,-1 1 0 0 0,-36-5 0 0 0,45 9-963 0 0,-1 2 1 0 0,0 0-1 0 0,1 1 1 0 0,-1 1-1 0 0,0 1 0 0 0,1 1 1 0 0,-1 0-1 0 0,1 1 1 0 0,0 1-1 0 0,0 1 0 0 0,1 0 1 0 0,0 2-1 0 0,0 0 0 0 0,-27 17 1 0 0,39-22-356 0 0,0 0 1 0 0,1 1 0 0 0,-1-1-1 0 0,1 1 1 0 0,-1 1-1 0 0,1-1 1 0 0,1 0-1 0 0,-1 1 1 0 0,0 0 0 0 0,1 0-1 0 0,0 0 1 0 0,-3 7-1 0 0,6-9-108 0 0,-1-1 1 0 0,0 1-1 0 0,1 0 0 0 0,0 0 0 0 0,-1 0 0 0 0,1 0 0 0 0,0 0 0 0 0,1 0 0 0 0,-1 0 0 0 0,0 0 0 0 0,1 0 0 0 0,0 0 0 0 0,-1 0 0 0 0,1-1 0 0 0,0 1 0 0 0,1 0 0 0 0,-1 0 0 0 0,0-1 1 0 0,1 1-1 0 0,0-1 0 0 0,-1 1 0 0 0,1-1 0 0 0,0 0 0 0 0,0 0 0 0 0,4 4 0 0 0,6 4 102 0 0,1-1 1 0 0,-1 0-1 0 0,1 0 1 0 0,1-1-1 0 0,0-1 0 0 0,0-1 1 0 0,0 1-1 0 0,1-2 1 0 0,-1 0-1 0 0,1-1 1 0 0,29 4-1 0 0,-4-3 106 0 0,1-2 0 0 0,0-1 0 0 0,53-6 1 0 0,-83 4-306 0 0,-1-1 0 0 0,0-1 0 0 0,0 0 0 0 0,1 0-1 0 0,-1-1 1 0 0,10-5 0 0 0,-18 8-11 0 0,0-1 0 0 0,-1 0 0 0 0,1 0 0 0 0,0 0 0 0 0,-1 0 0 0 0,1 0 0 0 0,-1 0 0 0 0,1 0 0 0 0,-1 0 0 0 0,0 0 0 0 0,1-1 0 0 0,-1 1 0 0 0,0-1 0 0 0,0 1-1 0 0,0-1 1 0 0,0 1 0 0 0,0-1 0 0 0,0 1 0 0 0,-1-1 0 0 0,1 0 0 0 0,0 0 0 0 0,-1 1 0 0 0,1-1 0 0 0,-1 0 0 0 0,0 0 0 0 0,0 0 0 0 0,1 1 0 0 0,-1-1 0 0 0,0 0-1 0 0,-1 0 1 0 0,1 0 0 0 0,0 0 0 0 0,0 1 0 0 0,-1-1 0 0 0,1 0 0 0 0,-1 0 0 0 0,0 1 0 0 0,1-1 0 0 0,-1 0 0 0 0,0 1 0 0 0,0-1 0 0 0,-2-1 0 0 0,-4-8-94 0 0,-1 0 1 0 0,0 0 0 0 0,0 1 0 0 0,-1 1-1 0 0,-1 0 1 0 0,0 0 0 0 0,0 1 0 0 0,-1 0 0 0 0,1 0-1 0 0,-19-8 1 0 0,5 4-513 0 0,0 1-1 0 0,0 1 1 0 0,-1 2 0 0 0,-35-8-1 0 0,38 12-800 0 0,8 4-3921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0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6 125 176 0 0,'-6'-4'10418'0'0,"15"-5"-9056"0"0,-1 1 1 0 0,1 0 0 0 0,14-9-1 0 0,-13 10-783 0 0,-1 0 0 0 0,0 0-1 0 0,0-1 1 0 0,13-16 0 0 0,-20 21-448 0 0,0 0 1 0 0,0 1-1 0 0,0-1 0 0 0,0 1 1 0 0,0 0-1 0 0,1 0 0 0 0,-1-1 1 0 0,5-2-1 0 0,-6 5-96 0 0,-1 0-1 0 0,1 0 1 0 0,-1 0 0 0 0,1 0-1 0 0,-1 0 1 0 0,0 0-1 0 0,1 0 1 0 0,-1 0-1 0 0,1 0 1 0 0,-1 0 0 0 0,1 0-1 0 0,-1 0 1 0 0,1 0-1 0 0,-1 0 1 0 0,1 0-1 0 0,-1 0 1 0 0,0 0 0 0 0,1 0-1 0 0,-1 1 1 0 0,1-1-1 0 0,-1 0 1 0 0,0 0-1 0 0,1 1 1 0 0,10 16 860 0 0,-8-8-366 0 0,-1 1 0 0 0,0-1-1 0 0,0 0 1 0 0,-1 1 0 0 0,0 17 0 0 0,-1-26-529 0 0,2 15-1142 0 0,3-5-5264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03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17 540 0 0,'-24'-17'17762'0'0,"34"25"-16419"0"0,7 2-764 0 0,1-1 0 0 0,0 0 0 0 0,0-1 1 0 0,0-1-1 0 0,1-1 0 0 0,28 6 0 0 0,30 10 441 0 0,-70-20-904 0 0,0 1-1 0 0,-1-1 1 0 0,1 1-1 0 0,-1 0 1 0 0,0 1 0 0 0,0-1-1 0 0,10 10 1 0 0,-14-12-92 0 0,-1 1 1 0 0,1 0-1 0 0,-1 0 1 0 0,0 0-1 0 0,0 0 1 0 0,0 0-1 0 0,0 0 1 0 0,0 0-1 0 0,0 1 1 0 0,-1-1-1 0 0,1 0 1 0 0,-1 0-1 0 0,1 1 1 0 0,-1-1-1 0 0,0 0 1 0 0,0 0-1 0 0,0 1 0 0 0,0-1 1 0 0,0 0-1 0 0,-1 1 1 0 0,1-1-1 0 0,-1 0 1 0 0,1 0-1 0 0,-1 1 1 0 0,0-1-1 0 0,0 0 1 0 0,0 0-1 0 0,-2 2 1 0 0,-37 78 1105 0 0,-70 103-1 0 0,100-167-574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04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60 516 0 0,'-14'-6'8657'0'0,"33"2"-3137"0"0,-1 2-5479 0 0,5-2 810 0 0,-2 2-164 0 0,0-2 0 0 0,-1 0 0 0 0,0-1-1 0 0,1-2 1 0 0,27-12 0 0 0,-36 17 404 0 0,-11 13-492 0 0,-1 6-380 0 0,7 18 396 0 0,1-1 0 0 0,22 59 0 0 0,-12-44-229 0 0,-18-47-378 0 0,1-1 0 0 0,0 1 1 0 0,-1 0-1 0 0,1-1 0 0 0,-1 1 1 0 0,1 0-1 0 0,-1 0 1 0 0,0-1-1 0 0,0 1 0 0 0,1 0 1 0 0,-1 0-1 0 0,-1 0 1 0 0,1-1-1 0 0,0 1 0 0 0,0 0 1 0 0,-1 0-1 0 0,1-1 0 0 0,-1 1 1 0 0,1 0-1 0 0,-1 0 1 0 0,0-1-1 0 0,0 1 0 0 0,1-1 1 0 0,-3 3-1 0 0,0-2-41 0 0,0 0 0 0 0,0 0-1 0 0,0 0 1 0 0,-1-1 0 0 0,1 1 0 0 0,0-1-1 0 0,-1 0 1 0 0,1 0 0 0 0,-1 0 0 0 0,1 0-1 0 0,-1-1 1 0 0,-3 1 0 0 0,-28 4-133 0 0,-46 4 591 0 0,80-9-271 0 0,84-6 2880 0 0,-64 6-5892 0 0,-5 0-5903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05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84 0 0,'2'-3'974'0'0,"0"1"-1"0"0,0-1 1 0 0,0 1 0 0 0,0-1-1 0 0,0 1 1 0 0,0 0 0 0 0,1 0-1 0 0,-1 0 1 0 0,1 0 0 0 0,-1 1-1 0 0,1-1 1 0 0,0 1 0 0 0,0-1 0 0 0,3 0-1 0 0,1 0-86 0 0,1 0 0 0 0,-1 0 0 0 0,1 1 0 0 0,-1 0 0 0 0,14 0-1 0 0,-6 1-300 0 0,1 1-1 0 0,-1 0 0 0 0,0 1 0 0 0,1 1 0 0 0,18 7 0 0 0,-31-10-493 0 0,-1 1-1 0 0,0 0 1 0 0,0-1-1 0 0,1 1 0 0 0,-1 0 1 0 0,0 0-1 0 0,0 0 0 0 0,0 1 1 0 0,0-1-1 0 0,-1 0 0 0 0,1 1 1 0 0,0-1-1 0 0,0 1 0 0 0,-1 0 1 0 0,3 3-1 0 0,-4-4-45 0 0,0 1 0 0 0,1-1 1 0 0,-1 1-1 0 0,0-1 0 0 0,0 1 0 0 0,0-1 0 0 0,-1 1 0 0 0,1-1 0 0 0,0 1 0 0 0,-1-1 0 0 0,1 1 0 0 0,-1-1 0 0 0,1 1 1 0 0,-1-1-1 0 0,1 0 0 0 0,-1 1 0 0 0,0-1 0 0 0,0 0 0 0 0,0 1 0 0 0,0-1 0 0 0,0 0 0 0 0,0 0 0 0 0,0 0 1 0 0,0 0-1 0 0,-2 1 0 0 0,-15 14 316 0 0,15-14-293 0 0,-1 1 1 0 0,1-1-1 0 0,-1 1 1 0 0,1 0-1 0 0,0 0 0 0 0,0 0 1 0 0,0 0-1 0 0,1 1 0 0 0,-1-1 1 0 0,1 1-1 0 0,0 0 0 0 0,0 0 1 0 0,0-1-1 0 0,-2 9 1 0 0,4-11-36 0 0,1 1 1 0 0,-1 0-1 0 0,1-1 1 0 0,-1 1 0 0 0,1-1-1 0 0,0 1 1 0 0,0-1 0 0 0,0 1-1 0 0,0-1 1 0 0,0 1-1 0 0,0-1 1 0 0,0 0 0 0 0,0 0-1 0 0,1 1 1 0 0,-1-1 0 0 0,0 0-1 0 0,1 0 1 0 0,-1 0-1 0 0,1 0 1 0 0,-1-1 0 0 0,1 1-1 0 0,-1 0 1 0 0,4 0 0 0 0,39 13 335 0 0,-44-14-370 0 0,19 4 180 0 0,1-1-1 0 0,0-1 1 0 0,-1-1 0 0 0,1-1 0 0 0,0 0-1 0 0,20-4 1 0 0,-38 4-471 0 0,7-2-713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12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62 40 0 0,'-32'-14'14650'0'0,"35"13"-13538"0"0,50-5 1999 0 0,82 1 1 0 0,-40 2-2010 0 0,-60 2-936 0 0,283-25 1013 0 0,-288 23-3787 0 0,-6 0-6311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13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3 504 0 0,'-3'-1'680'0'0,"0"1"-1"0"0,0-1 1 0 0,0 1 0 0 0,0-1-1 0 0,0 1 1 0 0,-1 0 0 0 0,1 1-1 0 0,0-1 1 0 0,0 0 0 0 0,0 1-1 0 0,0 0 1 0 0,-4 1 0 0 0,5-1-333 0 0,1 0 0 0 0,0 0 0 0 0,0 1 0 0 0,0-1 1 0 0,0 0-1 0 0,0 0 0 0 0,0 1 0 0 0,0-1 0 0 0,1 1 1 0 0,-1-1-1 0 0,0 1 0 0 0,1-1 0 0 0,-1 1 1 0 0,1-1-1 0 0,0 1 0 0 0,-1-1 0 0 0,1 1 0 0 0,0-1 1 0 0,0 1-1 0 0,0 0 0 0 0,0-1 0 0 0,0 1 0 0 0,0-1 1 0 0,1 1-1 0 0,0 2 0 0 0,10 89 4363 0 0,-2-25-2563 0 0,0 72 0 0 0,-9-96-1471 0 0,8 60-1 0 0,-8-102-944 0 0,1 3 146 0 0,1 16-10818 0 0,-17-17 4715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13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 1980 0 0,'-142'7'3754'0'0,"71"-3"-437"0"0,1-2 8023 0 0,75-2-10409 0 0,32 3 647 0 0,0-1 0 0 0,1-2 1 0 0,45-7-1 0 0,37 0 644 0 0,-119 7-2400 0 0,18-3-819 0 0,-11 2-2779 0 0,4 0-3410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13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1 201 736 0 0,'0'0'4210'0'0,"20"14"4765"0"0,-13-12-8006 0 0,1 0 0 0 0,-1-1 0 0 0,1 0 1 0 0,0-1-1 0 0,-1 0 0 0 0,1 0 0 0 0,15-2 0 0 0,-12 0-403 0 0,-1-1 1 0 0,1 0 0 0 0,-1 0-1 0 0,0-1 1 0 0,11-5 0 0 0,-5-1-253 0 0,0 0 0 0 0,0 0 0 0 0,-1-1 0 0 0,-1-1 0 0 0,1-1 0 0 0,13-16 0 0 0,-25 26-260 0 0,1-1 0 0 0,-1 1 0 0 0,0-1 1 0 0,0 0-1 0 0,0 0 0 0 0,-1-1 0 0 0,0 1 0 0 0,1-1 0 0 0,-1 1 1 0 0,-1-1-1 0 0,1 1 0 0 0,-1-1 0 0 0,0 0 0 0 0,0 0 0 0 0,0 0 1 0 0,-1 0-1 0 0,1 0 0 0 0,-1 0 0 0 0,-1-9 0 0 0,1 13-6 0 0,-1 2 13 0 0,0-1 0 0 0,0 1 0 0 0,0 0-1 0 0,1 0 1 0 0,-1-1 0 0 0,0 1 0 0 0,1 0-1 0 0,-1 0 1 0 0,1 0 0 0 0,-1 0 0 0 0,1 0-1 0 0,-1 0 1 0 0,1 0 0 0 0,-1 0 0 0 0,1 0 0 0 0,0 0-1 0 0,0 0 1 0 0,0 0 0 0 0,0 0 0 0 0,-1 0-1 0 0,1 0 1 0 0,1 0 0 0 0,-1 1 0 0 0,0 0-1 0 0,-4 44 721 0 0,4-40-624 0 0,-2 25 325 0 0,0-15-242 0 0,0-1 0 0 0,2 0-1 0 0,0 1 1 0 0,4 25 0 0 0,-3-32-355 0 0,4 10-4003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14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45 892 0 0,'1'-6'11542'0'0,"10"2"-6482"0"0,18 3-3270 0 0,-24 1-575 0 0,132-10 5392 0 0,-1-8-4425 0 0,-84 13-4703 0 0,-32 8-6614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1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1 112 0 0,'-12'12'2912'0'0,"15"-2"2874"0"0,13-2 361 0 0,-2-5-5226 0 0,116 9 6882 0 0,-96-11-6278 0 0,63-6 0 0 0,-93 5-2297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24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59 732 0 0,'-26'-11'2100'0'0,"-1"1"-1"0"0,1 1 1 0 0,-1 2 0 0 0,-1 0-1 0 0,1 2 1 0 0,-1 1 0 0 0,-40-1-1 0 0,49 5-1412 0 0,1 1 0 0 0,-1 0 0 0 0,0 2 0 0 0,1 0 0 0 0,-1 1-1 0 0,1 1 1 0 0,0 1 0 0 0,1 1 0 0 0,-1 0 0 0 0,1 1 0 0 0,-31 20 0 0 0,44-26-542 0 0,1 0 1 0 0,0 0-1 0 0,0 1 1 0 0,0-1 0 0 0,0 1-1 0 0,0 0 1 0 0,1-1-1 0 0,-1 1 1 0 0,1 0-1 0 0,0 1 1 0 0,0-1 0 0 0,0 0-1 0 0,0 1 1 0 0,0-1-1 0 0,1 1 1 0 0,0-1-1 0 0,-1 1 1 0 0,1 0 0 0 0,1-1-1 0 0,-1 1 1 0 0,0 0-1 0 0,1 0 1 0 0,0 6-1 0 0,1-4 48 0 0,1 1 1 0 0,-1-1-1 0 0,1 0 0 0 0,1 0 0 0 0,-1 0 0 0 0,1 0 0 0 0,0 0 0 0 0,0-1 0 0 0,1 1 0 0 0,-1-1 1 0 0,1 0-1 0 0,0 0 0 0 0,7 5 0 0 0,-1-1-108 0 0,0 0 0 0 0,0-1 0 0 0,1-1 1 0 0,0 0-1 0 0,1 0 0 0 0,0-1 0 0 0,0-1 0 0 0,0 0 0 0 0,14 4 1 0 0,-15-5-91 0 0,1-1 0 0 0,0-1 0 0 0,0 0 0 0 0,0 0 0 0 0,0-1 0 0 0,0-1 0 0 0,0 0 1 0 0,0 0-1 0 0,0-1 0 0 0,14-3 0 0 0,-24 3 1 0 0,0 1 0 0 0,0 0 0 0 0,-1-1 0 0 0,1 1 0 0 0,0-1 0 0 0,0 0 0 0 0,-1 0 0 0 0,1 1 0 0 0,-1-1 0 0 0,1 0 0 0 0,0 0 0 0 0,-1-1 0 0 0,0 1 0 0 0,1 0 0 0 0,-1 0 0 0 0,0-1 0 0 0,0 1 0 0 0,1-1 0 0 0,-1 1 0 0 0,0-1 0 0 0,-1 1 0 0 0,1-1 0 0 0,0 1 0 0 0,0-1 0 0 0,-1 0 0 0 0,1 0 0 0 0,-1 1 0 0 0,1-1 0 0 0,-1 0 0 0 0,0 0 0 0 0,1 0 0 0 0,-1 0 0 0 0,0 1 0 0 0,0-1 0 0 0,-1 0 0 0 0,1 0 0 0 0,0 0 0 0 0,-1 1 0 0 0,1-1 0 0 0,-1 0 0 0 0,1 0 0 0 0,-1 1 0 0 0,-1-4 0 0 0,-3-4-32 0 0,0-1 1 0 0,0 1 0 0 0,-1 1 0 0 0,0-1 0 0 0,0 1 0 0 0,-11-11 0 0 0,-9-5-61 0 0,-1 2 0 0 0,-57-37 1 0 0,31 23-567 0 0,53 36 236 0 0,5 2-3199 0 0,65 23-5872 0 0,-44-18 6438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15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35 700 0 0,'-1'-9'12165'0'0,"1"9"-11981"0"0,26-7 4034 0 0,37 1-1727 0 0,190-4 4011 0 0,-86 8-9860 0 0,-163 2 29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1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4 292 0 0,'-8'-1'543'0'0,"5"0"642"0"0,-1 1-1 0 0,0-1 0 0 0,0 1 0 0 0,0-1 1 0 0,0 1-1 0 0,0 0 0 0 0,1 1 1 0 0,-7 0-1 0 0,9 0-841 0 0,-1 0 1 0 0,1-1 0 0 0,0 1-1 0 0,-1 0 1 0 0,1 0 0 0 0,0 0-1 0 0,0 0 1 0 0,0 0 0 0 0,0 1-1 0 0,0-1 1 0 0,0 0 0 0 0,0 0-1 0 0,0 1 1 0 0,1-1-1 0 0,-1 0 1 0 0,0 1 0 0 0,1-1-1 0 0,-1 1 1 0 0,1-1 0 0 0,-1 1-1 0 0,1-1 1 0 0,0 1 0 0 0,0-1-1 0 0,0 1 1 0 0,0 2 0 0 0,-1 14 652 0 0,2 0 0 0 0,1 0 0 0 0,0-1 1 0 0,1 1-1 0 0,8 29 0 0 0,-8-38-688 0 0,5 28 604 0 0,3 0 0 0 0,1-1 1 0 0,31 66-1 0 0,-42-101-1097 0 0,0-1 0 0 0,-1 1 1 0 0,1 0-1 0 0,-1-1 0 0 0,0 1 0 0 0,1 0 1 0 0,-1 0-1 0 0,1-1 0 0 0,-1 1 0 0 0,0 0 1 0 0,1 0-1 0 0,-1 0 0 0 0,0-1 0 0 0,0 1 1 0 0,0 0-1 0 0,0 0 0 0 0,0 0 0 0 0,0 0 1 0 0,0-1-1 0 0,0 1 0 0 0,0 0 1 0 0,0 0-1 0 0,0 0 0 0 0,0-1 0 0 0,-1 1 1 0 0,1 0-1 0 0,-1 1 0 0 0,-1-1-205 0 0,0 0 0 0 0,0 0 0 0 0,0 0-1 0 0,0-1 1 0 0,0 1 0 0 0,0 0 0 0 0,-1-1-1 0 0,1 0 1 0 0,0 1 0 0 0,-2-1 0 0 0,-127 13-4014 0 0,-20 3 7150 0 0,141-13-163 0 0,9-1-833 0 0,17 2-42 0 0,26-1-482 0 0,325-1 4487 0 0,-313-9-7955 0 0,-53 7 1366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16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1 212 0 0,'0'1'15515'0'0,"0"12"-14746"0"0,0 45 3966 0 0,0-32-2815 0 0,3 34-1 0 0,-3-53-2063 0 0,1 0 0 0 0,1 0-1 0 0,-1-1 1 0 0,1 1-1 0 0,0-1 1 0 0,1 1-1 0 0,0-1 1 0 0,0 0 0 0 0,7 11-1 0 0,-9-17-238 0 0,5 9-1049 0 0,6-3-8570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16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15 24 0 0,'-3'-3'11002'0'0,"28"2"-6281"0"0,51-1-2906 0 0,-57 2-359 0 0,102-4 2037 0 0,34-1-3183 0 0,-146 6-3201 0 0,0 0-2734 0 0,-2-1 3173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17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42 176 0 0,'2'-5'11711'0'0,"3"2"-11849"0"0,6 1 1219 0 0,0 1 0 0 0,0 0 0 0 0,-1 1-1 0 0,1 0 1 0 0,21 3 0 0 0,3 0 363 0 0,3-1-497 0 0,110-1 2506 0 0,-131-3-3007 0 0,-1 0 1 0 0,0 0 0 0 0,0-2-1 0 0,0 0 1 0 0,0 0-1 0 0,0-2 1 0 0,14-7 0 0 0,-29 13-429 0 0,-1 0 1 0 0,0 0-1 0 0,0-1 1 0 0,0 1-1 0 0,0 0 1 0 0,1 0-1 0 0,-1 0 1 0 0,0 0 0 0 0,0 0-1 0 0,0 0 1 0 0,1 0-1 0 0,-1 0 1 0 0,0 0-1 0 0,0 0 1 0 0,0 0-1 0 0,0 0 1 0 0,1 0 0 0 0,-1 0-1 0 0,0 0 1 0 0,0 0-1 0 0,0 0 1 0 0,1 0-1 0 0,-1 0 1 0 0,0 0-1 0 0,0 0 1 0 0,0 1 0 0 0,0-1-1 0 0,1 0 1 0 0,-1 0-1 0 0,0 0 1 0 0,0 0-1 0 0,0 0 1 0 0,0 0 0 0 0,0 0-1 0 0,1 1 1 0 0,-1-1-1 0 0,0 0 1 0 0,0 0-1 0 0,0 0 1 0 0,0 0-1 0 0,0 1 1 0 0,0-1 0 0 0,0 0-1 0 0,0 0 1 0 0,2 15 476 0 0,-9 29 27 0 0,4-21-55 0 0,2 4-187 0 0,2 1-1 0 0,1-1 1 0 0,1 1 0 0 0,1-1 0 0 0,2 0-1 0 0,0-1 1 0 0,2 1 0 0 0,1-1-1 0 0,19 37 1 0 0,-19-43-280 0 0,15 39 0 0 0,-24-53 0 0 0,-1-5-18 0 0,0 0 0 0 0,1-1 1 0 0,-1 1-1 0 0,0 0 0 0 0,0 0 0 0 0,0-1 1 0 0,1 1-1 0 0,-1 0 0 0 0,0-1 0 0 0,0 1 1 0 0,0-1-1 0 0,0 1 0 0 0,0-1 0 0 0,0 1 1 0 0,0-1-1 0 0,0 0 0 0 0,0 0 0 0 0,0 1 1 0 0,0-1-1 0 0,0 0 0 0 0,-1 0 0 0 0,1 0 1 0 0,-1 0-1 0 0,0 0-57 0 0,-32 4-366 0 0,0 0 0 0 0,0-3 0 0 0,-35-2 0 0 0,-12 1 163 0 0,-34 10 2294 0 0,165 1-1489 0 0,11-7-527 0 0,0-2 0 0 0,85-9 0 0 0,-130 4 149 0 0,1 0-7721 0 0,-7 0 2012 0 0,-4 2 2170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18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30 644 0 0,'-6'-8'13101'0'0,"6"7"-12863"0"0,18-7 4379 0 0,24 0-1924 0 0,-6 5-593 0 0,0 1 0 0 0,47 4 0 0 0,-65 0-1590 0 0,0 0 1 0 0,0 1-1 0 0,0 1 1 0 0,0 1-1 0 0,-1 0 1 0 0,25 12-1 0 0,-40-17-453 0 0,-1 1 0 0 0,1 0 0 0 0,0 0 0 0 0,0-1 0 0 0,-1 1 0 0 0,1 1 0 0 0,-1-1 0 0 0,1 0 0 0 0,-1 0 0 0 0,0 0 0 0 0,1 1 0 0 0,-1-1 0 0 0,0 1 0 0 0,0-1 0 0 0,0 1 0 0 0,0 0 0 0 0,0-1 0 0 0,0 1 0 0 0,0 0 0 0 0,0 2 0 0 0,-1-2-35 0 0,0 0 1 0 0,0 0 0 0 0,0-1 0 0 0,-1 1 0 0 0,1 0-1 0 0,-1 0 1 0 0,1-1 0 0 0,-1 1 0 0 0,1 0 0 0 0,-1-1-1 0 0,0 1 1 0 0,0-1 0 0 0,0 1 0 0 0,0-1 0 0 0,0 1-1 0 0,0-1 1 0 0,-2 3 0 0 0,-7 5-32 0 0,-1-1 0 0 0,1 0 1 0 0,-1 0-1 0 0,-19 9 0 0 0,21-12 47 0 0,0 0-38 0 0,-40 27 0 0 0,47-31 0 0 0,0 1 0 0 0,0-1 0 0 0,1 1 0 0 0,-1-1 0 0 0,0 1 0 0 0,1 0 0 0 0,-1 0 0 0 0,1 0 0 0 0,-1 0 0 0 0,1 0 0 0 0,0 0 0 0 0,0 0 0 0 0,0 0 0 0 0,0 0 0 0 0,0 0 0 0 0,0 1 0 0 0,1-1 0 0 0,-1 0 0 0 0,1 4 0 0 0,0-4 0 0 0,1 0 0 0 0,0 0 0 0 0,-1 0 0 0 0,1-1 0 0 0,0 1 0 0 0,0 0 0 0 0,1 0 0 0 0,-1-1 0 0 0,0 1 0 0 0,0 0 0 0 0,1-1 0 0 0,-1 1 0 0 0,1-1 0 0 0,0 0 0 0 0,-1 0 0 0 0,1 1 0 0 0,3 0 0 0 0,34 18 0 0 0,-36-18 0 0 0,18 7 0 0 0,0-1 0 0 0,0 0 0 0 0,1-2 0 0 0,0-1 0 0 0,1 0 0 0 0,-1-2 0 0 0,1 0 0 0 0,0-2 0 0 0,-1 0 0 0 0,41-5 0 0 0,-39-4-1985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3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31 928 0 0,'-5'1'15014'0'0,"89"-17"-5712"0"0,-49 8-7815 0 0,-14 2-1738 0 0,-17 5 443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3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0 236 0 0,'-7'3'1441'0'0,"0"-1"0"0"0,0 1 0 0 0,0 0-1 0 0,0 1 1 0 0,0-1 0 0 0,1 1 0 0 0,0 1 0 0 0,-10 7 0 0 0,14-11-1183 0 0,1 0 1 0 0,0 0 0 0 0,-1 0-1 0 0,1 1 1 0 0,0-1 0 0 0,0 0 0 0 0,-1 1-1 0 0,1-1 1 0 0,0 1 0 0 0,0-1-1 0 0,1 1 1 0 0,-1-1 0 0 0,0 1 0 0 0,1 0-1 0 0,-1-1 1 0 0,0 1 0 0 0,1 0-1 0 0,0 0 1 0 0,-1-1 0 0 0,1 1 0 0 0,0 0-1 0 0,0 0 1 0 0,0 0 0 0 0,0-1-1 0 0,0 1 1 0 0,1 0 0 0 0,-1 0 0 0 0,1-1-1 0 0,-1 1 1 0 0,1 0 0 0 0,-1-1-1 0 0,1 1 1 0 0,0 0 0 0 0,0-1 0 0 0,0 1-1 0 0,0-1 1 0 0,0 1 0 0 0,0-1-1 0 0,0 0 1 0 0,0 1 0 0 0,3 1 0 0 0,10 8 441 0 0,0-1 1 0 0,1-1 0 0 0,0 0 0 0 0,20 8-1 0 0,-23-12-472 0 0,0 1 0 0 0,-1-1 0 0 0,0 2 0 0 0,0-1 0 0 0,-1 2 0 0 0,1-1-1 0 0,-2 1 1 0 0,1 1 0 0 0,16 18 0 0 0,-26-25-226 0 0,1-1 1 0 0,0 0-1 0 0,0 0 0 0 0,0 0 0 0 0,-1 1 1 0 0,1-1-1 0 0,-1 0 0 0 0,1 1 0 0 0,-1-1 1 0 0,0 0-1 0 0,1 1 0 0 0,-1-1 0 0 0,0 1 1 0 0,0-1-1 0 0,0 1 0 0 0,0-1 0 0 0,0 0 1 0 0,0 1-1 0 0,-1-1 0 0 0,1 1 0 0 0,0-1 1 0 0,-1 0-1 0 0,1 1 0 0 0,-1 0 0 0 0,-1 1 0 0 0,1-1 0 0 0,-1 0-1 0 0,0 1 1 0 0,0-1-1 0 0,0 0 1 0 0,0 0 0 0 0,0-1-1 0 0,-1 1 1 0 0,1 0-1 0 0,-1-1 1 0 0,-3 3 0 0 0,-5 0-1 0 0,1 1 1 0 0,-2-1-1 0 0,1-1 1 0 0,-21 4-1 0 0,23-5-102 0 0,-15 2-61 0 0,-36 1 0 0 0,54-5-128 0 0,1 0 0 0 0,0 0 1 0 0,0 0-1 0 0,0-1 0 0 0,0 0 0 0 0,0 0 1 0 0,0 0-1 0 0,0 0 0 0 0,0-1 0 0 0,0 0 0 0 0,1 0 1 0 0,-1 0-1 0 0,-7-5 0 0 0,5 0-1183 0 0,7 3-1083 0 0,7-13-6363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34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7 260 0 0,'6'-7'12970'0'0,"-4"10"-12409"0"0,-1-1 0 0 0,1 1 1 0 0,0 0-1 0 0,-1-1 0 0 0,0 1 1 0 0,0 0-1 0 0,0 0 0 0 0,0 0 1 0 0,0 0-1 0 0,-1 0 0 0 0,1 0 1 0 0,-1 0-1 0 0,0 6 0 0 0,-1 48 2745 0 0,1-42-2237 0 0,-3 5 4 0 0,2-16-757 0 0,1 0 1 0 0,-1 0-1 0 0,1 0 1 0 0,0 0 0 0 0,0 0-1 0 0,0 1 1 0 0,0-1-1 0 0,1 0 1 0 0,-1 0-1 0 0,3 6 1 0 0,-1-9-290 0 0,0-1 0 0 0,-1 0 1 0 0,1 0-1 0 0,0 0 0 0 0,0 0 0 0 0,-1 0 0 0 0,1-1 1 0 0,0 1-1 0 0,0 0 0 0 0,-1-1 0 0 0,1 1 0 0 0,0-1 1 0 0,-1 0-1 0 0,1 0 0 0 0,-1 1 0 0 0,1-1 0 0 0,1-2 1 0 0,0 2-5 0 0,21-11-227 0 0,0-1 0 0 0,-1-1-1 0 0,0-1 1 0 0,-1-1-1 0 0,0-1 1 0 0,28-29 0 0 0,-49 45 46 0 0,-19 7-655 0 0,8 1 784 0 0,0-1 0 0 0,1 1 0 0 0,0 1 0 0 0,0 0 0 0 0,0 0 0 0 0,1 1 0 0 0,1 0 0 0 0,0 0 0 0 0,0 1 0 0 0,-10 20 0 0 0,14-27 72 0 0,1 0 1 0 0,1 0 0 0 0,-1 1-1 0 0,0-1 1 0 0,1 1 0 0 0,0 0-1 0 0,0-1 1 0 0,0 1-1 0 0,0 0 1 0 0,0-1 0 0 0,1 1-1 0 0,0 0 1 0 0,0 0 0 0 0,0 0-1 0 0,0-1 1 0 0,1 1 0 0 0,-1 0-1 0 0,1 0 1 0 0,2 6 0 0 0,-1-6 20 0 0,0 0 1 0 0,0-1 0 0 0,1 1 0 0 0,0-1-1 0 0,-1 1 1 0 0,1-1 0 0 0,0 0-1 0 0,0 0 1 0 0,1-1 0 0 0,-1 1-1 0 0,1 0 1 0 0,-1-1 0 0 0,1 0-1 0 0,0 0 1 0 0,0 0 0 0 0,0-1-1 0 0,7 3 1 0 0,2 0 54 0 0,0-1-1 0 0,0 0 1 0 0,1-1-1 0 0,-1 0 1 0 0,1-1-1 0 0,25-1 1 0 0,12-9-2328 0 0,-46 8-57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3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30 516 0 0,'0'-2'672'0'0,"0"0"0"0"0,-1-1 0 0 0,1 1 0 0 0,0-1-1 0 0,0 1 1 0 0,1 0 0 0 0,-1-1 0 0 0,1 1 0 0 0,1-7 5920 0 0,1 11-5670 0 0,0 2-608 0 0,0 0 0 0 0,-1 0 0 0 0,1 0 1 0 0,-1 0-1 0 0,0 0 0 0 0,0 1 0 0 0,0-1 1 0 0,0 1-1 0 0,-1-1 0 0 0,0 1 0 0 0,0-1 1 0 0,1 9-1 0 0,4 67 1806 0 0,-5-56-1510 0 0,2 33 985 0 0,3 0 0 0 0,14 65-1 0 0,-7-110-3772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2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81 181 5529 0 0,'13'-4'4478'0'0,"-10"3"-3465"0"0,0 0-1 0 0,1 1 1 0 0,-1-1-1 0 0,0 0 1 0 0,0 1-1 0 0,0 0 1 0 0,1 0 0 0 0,-1 0-1 0 0,5 0 1 0 0,-7 0-892 0 0,-1 1 1 0 0,1-1 0 0 0,-1 0 0 0 0,1 0 0 0 0,-1 1-1 0 0,0-1 1 0 0,1 0 0 0 0,-1 1 0 0 0,1-1 0 0 0,-1 1-1 0 0,0-1 1 0 0,1 0 0 0 0,-1 1 0 0 0,0-1-1 0 0,1 1 1 0 0,-1-1 0 0 0,0 1 0 0 0,1-1 0 0 0,-1 1-1 0 0,0-1 1 0 0,0 1 0 0 0,0-1 0 0 0,0 2 0 0 0,-3 24 1316 0 0,0-16-936 0 0,-1 0 1 0 0,-1-1 0 0 0,0 1 0 0 0,0-1 0 0 0,-1 0-1 0 0,-12 16 1 0 0,-1-3 981 0 0,-29 26-1 0 0,47-47-1401 0 0,0 0 0 0 0,0-1 0 0 0,1 1 0 0 0,-1 0 0 0 0,0 0 1 0 0,0 0-1 0 0,0-1 0 0 0,0 1 0 0 0,0-1 0 0 0,0 1 0 0 0,0-1 0 0 0,0 1 0 0 0,0-1 0 0 0,-1 0 0 0 0,-1 1 0 0 0,3-1-67 0 0,0 0 0 0 0,-1 0 0 0 0,1-1 0 0 0,0 1 0 0 0,-1 0-1 0 0,1 0 1 0 0,0-1 0 0 0,0 1 0 0 0,-1 0 0 0 0,1-1 0 0 0,0 1 0 0 0,0 0-1 0 0,0-1 1 0 0,0 1 0 0 0,-1 0 0 0 0,1-1 0 0 0,0 1 0 0 0,0 0 0 0 0,0-1 0 0 0,0 1-1 0 0,0 0 1 0 0,0-1 0 0 0,0 1 0 0 0,0 0 0 0 0,0-1 0 0 0,0 1 0 0 0,0 0 0 0 0,0-1-1 0 0,0 1 1 0 0,1-1 0 0 0,-1-4-13 0 0,1 1 0 0 0,0-1 0 0 0,1 1-1 0 0,-1 0 1 0 0,1 0 0 0 0,4-8 0 0 0,-3 7-2 0 0,0 0 0 0 0,1 0 0 0 0,-1 1 0 0 0,1-1 0 0 0,0 1 0 0 0,0 0 0 0 0,1 0 0 0 0,-1 0 0 0 0,1 0 0 0 0,0 1 0 0 0,0 0 0 0 0,0 0 0 0 0,1 0 0 0 0,-1 1 0 0 0,1-1 0 0 0,9-2 0 0 0,-8 4 0 0 0,1 1 0 0 0,0-1 0 0 0,-1 1 0 0 0,1 0 0 0 0,0 1 0 0 0,-1 0 0 0 0,1 0 0 0 0,-1 0 0 0 0,1 1 0 0 0,-1 0 0 0 0,0 1 0 0 0,11 5 0 0 0,132 72 0 0 0,-106-54 0 0 0,2-2 0 0 0,61 24 0 0 0,-104-47 0 0 0,95 30 0 0 0,-86-28 0 0 0,0 0 0 0 0,1-2 0 0 0,-1 1 0 0 0,1-1 0 0 0,-1-1 0 0 0,16-2 0 0 0,-24 2 0 0 0,0-1 0 0 0,0 0 0 0 0,0-1 0 0 0,0 1 0 0 0,-1-1 0 0 0,1 0 0 0 0,0 0 0 0 0,-1 0 0 0 0,0 0 0 0 0,1 0 0 0 0,-1-1 0 0 0,0 0 0 0 0,0 0 0 0 0,0 1 0 0 0,0-2 0 0 0,-1 1 0 0 0,1 0 0 0 0,-1 0 0 0 0,0-1 0 0 0,0 1 0 0 0,0-1 0 0 0,-1 0 0 0 0,3-7 0 0 0,2-7 0 0 0,-1 0 0 0 0,-2 0 0 0 0,4-33 0 0 0,-7 49 0 0 0,3-40 0 0 0,-4 14 0 0 0,1 11 8 0 0,-1 0-1 0 0,-1 0 1 0 0,-1 0-1 0 0,0 1 1 0 0,-2-1-1 0 0,0 1 1 0 0,0 0 0 0 0,-1 0-1 0 0,-10-16 1 0 0,8 18-1117 0 0,0 1 1 0 0,-1 0 0 0 0,-13-14-1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30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141 103 72 0 0,'3'-8'2215'0'0,"1"0"0"0"0,-2 0 0 0 0,1 0-1 0 0,1-9 1 0 0,-4 15-1803 0 0,1 0 1 0 0,-1 0-1 0 0,0 0 0 0 0,0 0 1 0 0,0 0-1 0 0,0 0 0 0 0,0-1 0 0 0,0 1 1 0 0,-1 0-1 0 0,1 0 0 0 0,-1 0 1 0 0,0 0-1 0 0,1 0 0 0 0,-1 0 0 0 0,0 1 1 0 0,0-1-1 0 0,0 0 0 0 0,0 0 1 0 0,-1 1-1 0 0,1-1 0 0 0,-2-1 1 0 0,2 2-278 0 0,-1-1 1 0 0,0 1-1 0 0,0 0 1 0 0,0 0 0 0 0,0 1-1 0 0,0-1 1 0 0,0 0 0 0 0,1 1-1 0 0,-2-1 1 0 0,1 1 0 0 0,0 0-1 0 0,0-1 1 0 0,0 1 0 0 0,0 0-1 0 0,0 0 1 0 0,0 1 0 0 0,0-1-1 0 0,0 0 1 0 0,0 1-1 0 0,0-1 1 0 0,0 1 0 0 0,0-1-1 0 0,0 1 1 0 0,0 0 0 0 0,0 0-1 0 0,1 0 1 0 0,-1 0 0 0 0,-3 2-1 0 0,-1 1 19 0 0,1 0-1 0 0,-1 1 0 0 0,0-1 0 0 0,1 1 0 0 0,0 0 1 0 0,-8 10-1 0 0,8-8-16 0 0,1 1 0 0 0,-1-1 0 0 0,1 0 0 0 0,1 1 0 0 0,-1 0 0 0 0,2 0 0 0 0,-1 0 0 0 0,1 1 0 0 0,0-1 0 0 0,0 0-1 0 0,1 1 1 0 0,0-1 0 0 0,1 1 0 0 0,1 13 0 0 0,0-15-69 0 0,0 0 0 0 0,1-1 0 0 0,-1 1 0 0 0,2-1-1 0 0,-1 0 1 0 0,1 0 0 0 0,0 0 0 0 0,0 0 0 0 0,0 0 0 0 0,1 0-1 0 0,0-1 1 0 0,0 0 0 0 0,0 0 0 0 0,1 0 0 0 0,0 0 0 0 0,0-1-1 0 0,0 1 1 0 0,1-1 0 0 0,5 3 0 0 0,-1-2-36 0 0,-1 0 0 0 0,1-1 1 0 0,0 0-1 0 0,0-1 0 0 0,0 0 0 0 0,1 0 0 0 0,-1-1 0 0 0,1-1 1 0 0,0 0-1 0 0,-1 0 0 0 0,18-2 0 0 0,-21 1-41 0 0,-1 0 0 0 0,1-1 1 0 0,-1 0-1 0 0,1 0 0 0 0,-1-1 0 0 0,0 0 0 0 0,1 0 0 0 0,-1 0 0 0 0,0-1 0 0 0,0 0 1 0 0,0 0-1 0 0,-1 0 0 0 0,1-1 0 0 0,-1 0 0 0 0,0 0 0 0 0,0 0 0 0 0,0-1 0 0 0,-1 0 1 0 0,8-9-1 0 0,-10 11 10 0 0,-1-1 1 0 0,0 1 0 0 0,0-1 0 0 0,0 0-1 0 0,0 1 1 0 0,0-1 0 0 0,-1 0 0 0 0,0 1 0 0 0,0-1-1 0 0,0 0 1 0 0,0 0 0 0 0,0 1 0 0 0,-1-1-1 0 0,1 0 1 0 0,-1 1 0 0 0,0-1 0 0 0,0 0-1 0 0,-1 1 1 0 0,1-1 0 0 0,-1 1 0 0 0,0 0 0 0 0,0 0-1 0 0,0-1 1 0 0,-3-3 0 0 0,-6-7 10 0 0,0 0 0 0 0,0 1 0 0 0,-25-22 0 0 0,17 19 3 0 0,0 0 0 0 0,-34-20 1 0 0,48 33-366 0 0,-1-1 1 0 0,0 1-1 0 0,0 1 0 0 0,0-1 1 0 0,0 1-1 0 0,-1 0 0 0 0,1 0 1 0 0,0 0-1 0 0,-1 1 0 0 0,1 0 1 0 0,-1 0-1 0 0,0 1 0 0 0,1 0 1 0 0,-13 1-1 0 0,5 7-8503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3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0 892 0 0,'-2'3'2693'0'0,"2"-3"-2469"0"0,-1 0 1 0 0,1 0-1 0 0,0 1 1 0 0,0-1-1 0 0,0 0 1 0 0,2 5 3590 0 0,-2-5-3591 0 0,12 7 3990 0 0,21 2-946 0 0,-27-8-2170 0 0,24 3 230 0 0,-1-1 1 0 0,0-1-1 0 0,0-1 0 0 0,1-2 1 0 0,51-8-1 0 0,-70 8-1308 0 0,10-4-3355 0 0,-12 3-4176 0 0,-4 0 4989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31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64 620 0 0,'2'-4'3841'0'0,"-1"4"-3658"0"0,-1 0 0 0 0,0 0 0 0 0,0 0 0 0 0,0 0 0 0 0,1-1 0 0 0,-1 1 0 0 0,0 0 0 0 0,0 0 0 0 0,1 0 0 0 0,-1 0 0 0 0,0 0 0 0 0,0 0-1 0 0,1 0 1 0 0,-1 0 0 0 0,0 0 0 0 0,0 0 0 0 0,1 1 0 0 0,10 6 2272 0 0,6 12-94 0 0,35 61 2662 0 0,-33-50-3571 0 0,1 1 0 0 0,41 44 0 0 0,-47-59-746 0 0,19 19 580 0 0,-31-33-1091 0 0,0 0 1 0 0,0-1-1 0 0,0 1 1 0 0,0-1 0 0 0,0 1-1 0 0,1-1 1 0 0,-1 0-1 0 0,1 0 1 0 0,-1 0 0 0 0,0 0-1 0 0,1 0 1 0 0,0-1-1 0 0,4 2 1 0 0,-6-3-99 0 0,1 1 1 0 0,0-1-1 0 0,-1 1 0 0 0,1-1 0 0 0,-1 0 1 0 0,1 1-1 0 0,-1-1 0 0 0,1 0 0 0 0,-1 0 1 0 0,0 0-1 0 0,1 0 0 0 0,-1 0 0 0 0,0-1 0 0 0,0 1 1 0 0,0 0-1 0 0,0 0 0 0 0,0-1 0 0 0,0 1 1 0 0,0-1-1 0 0,0 1 0 0 0,-1-1 0 0 0,2-2 1 0 0,14-41 557 0 0,-13 35-435 0 0,3-13 145 0 0,-2-1 1 0 0,4-31 0 0 0,-5 29 31 0 0,10-41-1 0 0,-11 59-618 0 0,0 0 0 0 0,1 0 0 0 0,1 0 0 0 0,-1 1 0 0 0,1-1 0 0 0,0 1-1 0 0,1 0 1 0 0,0 1 0 0 0,6-9 0 0 0,-3 9-244 0 0,11 0-11251 0 0,-12 6 8753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3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1 344 0 0,'5'35'11717'0'0,"-8"-22"-10747"0"0,-1 0 1 0 0,0 0-1 0 0,-1-1 0 0 0,-1 1 1 0 0,0-1-1 0 0,0 0 0 0 0,-1-1 1 0 0,-9 12-1 0 0,-4 4 61 0 0,-2-1-1 0 0,-26 25 1 0 0,43-46-1060 0 0,-27 26 1102 0 0,11-13-3726 0 0,17-16 1453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32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34 180 0 0,'-16'-34'15118'0'0,"18"37"-13694"0"0,19 23 2435 0 0,21 36 0 0 0,-26-37-2614 0 0,0-1-1 0 0,33 37 1 0 0,-32-45-145 0 0,0 0-1 0 0,31 21 1 0 0,-1-11-2367 0 0,-22-19-2795 0 0,1-5-3312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3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19 476 0 0,'-10'4'10072'0'0,"25"0"-7470"0"0,35 1-1083 0 0,408 2 4058 0 0,-202-6-4167 0 0,-225-1-1252 0 0,644 4 2647 0 0,0-25-138 0 0,-559 12-2008 0 0,35-2 625 0 0,-51 9-5585 0 0,-88 4-4122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35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0 192 0 0,'0'0'6387'0'0,"21"15"-710"0"0,-2-8-4076 0 0,0-1 0 0 0,0-2-1 0 0,0 0 1 0 0,0-1 0 0 0,31 2-1 0 0,100-9 2371 0 0,-98-3-4706 0 0,-41 5-3112 0 0,1-1-3319 0 0,-8 2 4752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36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1 784 0 0,'0'0'298'0'0,"-1"0"1"0"0,1 0-1 0 0,-1 0 1 0 0,1 1-1 0 0,0-1 0 0 0,-1 0 1 0 0,1 1-1 0 0,-1-1 0 0 0,1 1 1 0 0,0-1-1 0 0,-1 0 0 0 0,1 1 1 0 0,0-1-1 0 0,-1 1 0 0 0,1-1 1 0 0,0 1-1 0 0,-1-1 1 0 0,1 1-1 0 0,0-1 0 0 0,0 1 1 0 0,0-1-1 0 0,0 1 0 0 0,0-1 1 0 0,-1 1-1 0 0,1 0 0 0 0,0-1 1 0 0,0 1-1 0 0,0-1 1 0 0,0 1-1 0 0,1-1 0 0 0,-1 1 1 0 0,0-1-1 0 0,0 1 0 0 0,0 0 1 0 0,1 0 123 0 0,0 0 0 0 0,1 0 0 0 0,-1 0 0 0 0,0 0 0 0 0,0 0 0 0 0,0 0 0 0 0,1-1 0 0 0,-1 1 0 0 0,0-1 0 0 0,1 1 0 0 0,-1-1 0 0 0,3 1 0 0 0,43 6 4112 0 0,-17-7-1934 0 0,57-7 0 0 0,7 0-1039 0 0,-83 5-3820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39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1 110 108 0 0,'0'0'1741'0'0,"8"-13"4503"0"0,20 11-2769 0 0,53 1 0 0 0,-1 2-1671 0 0,-65-2-1535 0 0,20 0 491 0 0,0-2-1 0 0,0-1 1 0 0,0-1-1 0 0,59-18 0 0 0,-89 21-651 0 0,0 0 0 0 0,0 0 0 0 0,0 0 0 0 0,-1-1 0 0 0,1 0 0 0 0,-1 0 0 0 0,1 0 0 0 0,-1 0 0 0 0,0-1-1 0 0,0 1 1 0 0,-1-1 0 0 0,1 0 0 0 0,-1 0 0 0 0,4-6 0 0 0,-7 10-25 0 0,0-6 223 0 0,-3 9-277 0 0,1 0-1 0 0,-1-1 1 0 0,1 1 0 0 0,0 0 0 0 0,1 0 0 0 0,-1 0-1 0 0,0 0 1 0 0,1 0 0 0 0,-1 0 0 0 0,1 1 0 0 0,0-1-1 0 0,0 0 1 0 0,1 1 0 0 0,-1 3 0 0 0,-5 61 597 0 0,4-30-225 0 0,-2-9 33 0 0,2-1-1 0 0,1 1 0 0 0,5 50 1 0 0,-1-64-294 0 0,-1 0 0 0 0,2 0 0 0 0,0 0 0 0 0,1 0 0 0 0,0-1 0 0 0,1 1 0 0 0,1-1 0 0 0,12 19 0 0 0,-18-32-145 0 0,-1-1 0 0 0,1 1 1 0 0,-1 0-1 0 0,1-1 0 0 0,-1 1 0 0 0,0-1 1 0 0,1 1-1 0 0,-1 0 0 0 0,1-1 1 0 0,-1 1-1 0 0,0 0 0 0 0,0-1 0 0 0,1 1 1 0 0,-1 0-1 0 0,0 0 0 0 0,0-1 0 0 0,0 1 1 0 0,0 0-1 0 0,0 0 0 0 0,0 0 1 0 0,0-1-1 0 0,0 1 0 0 0,0 0 0 0 0,0 0 1 0 0,0-1-1 0 0,0 1 0 0 0,-1 0 0 0 0,1 0 1 0 0,0-1-1 0 0,-1 1 0 0 0,1 0 1 0 0,-26 10-589 0 0,24-11 591 0 0,-107 20-461 0 0,13-3 287 0 0,48-7 1707 0 0,52-9-1370 0 0,0 0-1 0 0,0 0 1 0 0,0 0 0 0 0,0-1 0 0 0,0 0-1 0 0,0 1 1 0 0,0-2 0 0 0,6 1 0 0 0,53-3 210 0 0,82-15 0 0 0,-120 11-5246 0 0,-9 0-1888 0 0,-15 7 6102 0 0,9-4-2324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4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16 112 0 0,'3'-16'13027'0'0,"4"49"-6193"0"0,-4-17-5993 0 0,12 45 2311 0 0,-8-34-1913 0 0,-1 0-1 0 0,3 33 0 0 0,-8-44-1265 0 0,4 28 39 0 0,0-31-3869 0 0,2-2-3841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2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22 48 0 0,'-13'-22'16498'0'0,"20"24"-16167"0"0,-1 1 0 0 0,0 0 0 0 0,1 0 0 0 0,-1 0 0 0 0,0 1-1 0 0,-1-1 1 0 0,11 10 0 0 0,43 41 1125 0 0,-35-31-970 0 0,2 2-26 0 0,29 28 640 0 0,2-3 1 0 0,104 70-1 0 0,-48-50-426 0 0,243 167 2031 0 0,-327-214-2119 0 0,50 53 0 0 0,-62-70-2843 0 0,1-4-8590 0 0,-12-4 8045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40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27 748 0 0,'0'0'8747'0'0,"4"-1"-7002"0"0,78-13 6215 0 0,6 7-3283 0 0,-47 4-3117 0 0,-39 3-1463 0 0,8-1-2935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41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60 104 0 0,'1'-1'222'0'0,"-1"0"-1"0"0,1-1 1 0 0,0 1-1 0 0,0 0 1 0 0,0-1-1 0 0,0 1 1 0 0,0 0-1 0 0,1 0 1 0 0,-1 0-1 0 0,0 0 1 0 0,0 0-1 0 0,1 0 1 0 0,-1 0 0 0 0,1 1-1 0 0,-1-1 1 0 0,0 0-1 0 0,1 1 1 0 0,-1-1-1 0 0,1 1 1 0 0,0-1-1 0 0,-1 1 1 0 0,1 0-1 0 0,-1 0 1 0 0,1 0-1 0 0,0 0 1 0 0,-1 0-1 0 0,1 0 1 0 0,-1 0 0 0 0,1 0-1 0 0,0 1 1 0 0,-1-1-1 0 0,1 1 1 0 0,-1-1-1 0 0,1 1 1 0 0,-1-1-1 0 0,1 1 1 0 0,-1 0-1 0 0,2 1 1 0 0,8 4 625 0 0,-1 1 0 0 0,0-1 1 0 0,17 17-1 0 0,-24-21-672 0 0,26 28 1341 0 0,-1 0 1 0 0,-1 2-1 0 0,-2 0 1 0 0,27 47-1 0 0,19 23 1541 0 0,-68-97-2785 0 0,1 0 1 0 0,0 0-1 0 0,0-1 1 0 0,0 1-1 0 0,1-1 1 0 0,-1 0-1 0 0,1 0 1 0 0,0 0-1 0 0,1-1 1 0 0,9 5-1 0 0,-11-7-161 0 0,-1 0 1 0 0,0 0-1 0 0,1-1 0 0 0,-1 1 1 0 0,1-1-1 0 0,-1 0 1 0 0,1 0-1 0 0,-1 0 0 0 0,1-1 1 0 0,-1 1-1 0 0,1-1 0 0 0,-1 0 1 0 0,0 0-1 0 0,1 0 0 0 0,-1 0 1 0 0,0 0-1 0 0,0-1 0 0 0,0 0 1 0 0,0 1-1 0 0,4-4 1 0 0,1-1 25 0 0,0-1 1 0 0,0 0-1 0 0,0 0 1 0 0,-1-1 0 0 0,0 0-1 0 0,-1 0 1 0 0,1-1 0 0 0,-2 0-1 0 0,1 0 1 0 0,-1 0-1 0 0,4-10 1 0 0,5-18 318 0 0,17-59 1 0 0,-28 84-343 0 0,14-66 362 0 0,-11 50-1402 0 0,12-42 0 0 0,-18 69 800 0 0,0 1 0 0 0,0 0 0 0 0,0 0 0 0 0,0-1-1 0 0,0 1 1 0 0,1 0 0 0 0,-1 0 0 0 0,0-1 0 0 0,0 1-1 0 0,0 0 1 0 0,0 0 0 0 0,0-1 0 0 0,0 1 0 0 0,0 0 0 0 0,0 0-1 0 0,1 0 1 0 0,-1-1 0 0 0,0 1 0 0 0,0 0 0 0 0,0 0-1 0 0,0 0 1 0 0,1 0 0 0 0,-1-1 0 0 0,0 1 0 0 0,0 0-1 0 0,1 0 1 0 0,-1 0 0 0 0,0 0 0 0 0,0 0 0 0 0,0 0-1 0 0,1 0 1 0 0,-1 0 0 0 0,0 0 0 0 0,0 0 0 0 0,1-1 0 0 0,-1 1-1 0 0,0 0 1 0 0,0 0 0 0 0,1 0 0 0 0,-1 1 0 0 0,0-1-1 0 0,0 0 1 0 0,1 0 0 0 0,-1 0 0 0 0,0 0 0 0 0,0 0-1 0 0,1 0 1 0 0,-1 0 0 0 0,0 0 0 0 0,0 0 0 0 0,1 1 0 0 0,-1-1-1 0 0,0 0 1 0 0,0 0 0 0 0,1 1 0 0 0,7 11-6094 0 0,-3-4 3426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4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5 420 0 0,'0'0'9763'0'0,"-3"0"-8801"0"0,-9-2 39 0 0,1 1-1 0 0,0 0 1 0 0,0 0-1 0 0,0 2 1 0 0,0-1-1 0 0,0 1 1 0 0,-16 4 0 0 0,16-3-642 0 0,0 1 1 0 0,0 1 0 0 0,0-1 0 0 0,1 2 0 0 0,-1-1 0 0 0,1 1-1 0 0,0 1 1 0 0,1 0 0 0 0,-1 1 0 0 0,1-1 0 0 0,1 2 0 0 0,-13 12 0 0 0,19-19-275 0 0,1 1 1 0 0,-1-1 0 0 0,1 1 0 0 0,-1 0 0 0 0,1 0 0 0 0,0 0 0 0 0,0 0 0 0 0,-1 0 0 0 0,2 0 0 0 0,-1 0 0 0 0,0 0 0 0 0,0 1 0 0 0,1-1 0 0 0,-1 0 0 0 0,1 0 0 0 0,0 1 0 0 0,-1-1 0 0 0,1 0 0 0 0,0 1 0 0 0,0-1 0 0 0,1 0 0 0 0,-1 0 0 0 0,0 1 0 0 0,1-1 0 0 0,0 0 0 0 0,-1 0 0 0 0,1 0 0 0 0,0 1 0 0 0,1 1 0 0 0,1 0-1 0 0,0 0 1 0 0,1-1-1 0 0,-1 1 1 0 0,1-1-1 0 0,0 0 0 0 0,0 0 1 0 0,0 0-1 0 0,0 0 1 0 0,0-1-1 0 0,1 1 0 0 0,-1-1 1 0 0,8 2-1 0 0,1 1-20 0 0,0-1 0 0 0,0-1-1 0 0,1 0 1 0 0,0 0 0 0 0,-1-2 0 0 0,1 0-1 0 0,19 0 1 0 0,-28-1-55 0 0,0-1 0 0 0,-1 1 0 0 0,1-1 0 0 0,0 0 0 0 0,0 0 0 0 0,-1 0 0 0 0,1 0 0 0 0,-1-1 0 0 0,1 0 0 0 0,-1 0 0 0 0,0 0 1 0 0,0-1-1 0 0,0 1 0 0 0,0-1 0 0 0,0 0 0 0 0,0 0 0 0 0,-1 0 0 0 0,1-1 0 0 0,-1 1 0 0 0,0-1 0 0 0,0 0 0 0 0,0 0 0 0 0,-1 0 0 0 0,4-6 0 0 0,-6 8-6 0 0,1-1 0 0 0,0 1-1 0 0,-1-1 1 0 0,0 1 0 0 0,1-1 0 0 0,-1 0 0 0 0,0 1-1 0 0,0-1 1 0 0,-1 1 0 0 0,1-1 0 0 0,0 0 0 0 0,-1 1-1 0 0,0-1 1 0 0,1 1 0 0 0,-1-1 0 0 0,0 1 0 0 0,0 0-1 0 0,-1-1 1 0 0,1 1 0 0 0,0 0 0 0 0,-1 0 0 0 0,1 0-1 0 0,-1 0 1 0 0,0 0 0 0 0,0 0 0 0 0,0 0 0 0 0,0 0-1 0 0,0 1 1 0 0,-2-2 0 0 0,-6-4-160 0 0,0 0 0 0 0,-1 0 0 0 0,0 1 0 0 0,-19-7 1 0 0,23 10-674 0 0,-40-13-179 0 0,31 14-1981 0 0,2 3-3482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44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92 0 0,'41'-1'10515'0'0,"7"-3"-4736"0"0,109-14 50 0 0,-116 13-3120 0 0,-32 4-2777 0 0,10-1-847 0 0,-8 2-8537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50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1 116 0 0,'-23'3'5203'0'0,"17"2"-4539"0"0,-1 1 0 0 0,1 0 1 0 0,0 1-1 0 0,1 0 0 0 0,-1 0 0 0 0,1 0 0 0 0,0 1 0 0 0,1-1 0 0 0,-6 15 0 0 0,4-7-40 0 0,0 1-1 0 0,1-1 0 0 0,1 1 0 0 0,-3 22 0 0 0,5-21-14 0 0,0 0 1 0 0,1 0-1 0 0,1 0 0 0 0,1 0 0 0 0,5 29 1 0 0,-5-40-575 0 0,0-1 1 0 0,1 1-1 0 0,0 0 1 0 0,1-1-1 0 0,-1 0 1 0 0,1 1-1 0 0,0-1 1 0 0,6 8-1 0 0,-6-10-287 0 0,0 0-1 0 0,0 0 0 0 0,0 0 1 0 0,1 0-1 0 0,-1-1 1 0 0,1 1-1 0 0,-1-1 1 0 0,1 0-1 0 0,0 0 1 0 0,0 0-1 0 0,0-1 1 0 0,0 1-1 0 0,6 0 0 0 0,13 4-4240 0 0,-9-5 2604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5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31 912 0 0,'0'0'5055'0'0,"25"-6"1784"0"0,100-5 3459 0 0,-84 5-10101 0 0,-1-1-3766 0 0,-34 6-1269 0 0,-5 2 3963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51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29 692 0 0,'0'-11'1832'0'0,"6"-6"12541"0"0,1 30-12268 0 0,27 123 4022 0 0,-9-34-3717 0 0,-19-77-1880 0 0,12 33 244 0 0,-17-57-1066 0 0,5 6-1765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52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201 126 412 0 0,'2'-7'1470'0'0,"-1"0"-1"0"0,0 0 1 0 0,-1 0-1 0 0,0 0 0 0 0,0 0 1 0 0,0 0-1 0 0,-1 0 1 0 0,0 0-1 0 0,-3-12 1 0 0,3 16-1228 0 0,0 1 0 0 0,-1-1-1 0 0,1 0 1 0 0,-1 1 0 0 0,0-1 0 0 0,1 1 0 0 0,-1 0-1 0 0,0-1 1 0 0,0 1 0 0 0,-1 0 0 0 0,1 0 0 0 0,0 1-1 0 0,-1-1 1 0 0,1 0 0 0 0,-1 1 0 0 0,0-1 0 0 0,1 1-1 0 0,-1 0 1 0 0,0 0 0 0 0,0 0 0 0 0,1 0 0 0 0,-1 1 0 0 0,0-1-1 0 0,0 1 1 0 0,-6-1 0 0 0,4 1-81 0 0,-1 1-1 0 0,0-1 1 0 0,1 1 0 0 0,0 0-1 0 0,-1 0 1 0 0,1 1 0 0 0,-1-1-1 0 0,1 1 1 0 0,0 0 0 0 0,0 1-1 0 0,0 0 1 0 0,0-1 0 0 0,1 1-1 0 0,-1 1 1 0 0,1-1 0 0 0,0 1-1 0 0,0-1 1 0 0,0 1 0 0 0,0 1-1 0 0,1-1 1 0 0,-1 0 0 0 0,1 1-1 0 0,0 0 1 0 0,0-1 0 0 0,-2 8-1 0 0,3-7-85 0 0,-1-1 0 0 0,1 0 1 0 0,1 1-1 0 0,-1-1 0 0 0,1 1 0 0 0,0 0 0 0 0,0 0 0 0 0,0-1 0 0 0,1 1 0 0 0,-1 0 0 0 0,1 0 0 0 0,0 0 0 0 0,1 0 0 0 0,-1-1 0 0 0,1 1 0 0 0,0 0 0 0 0,0 0 0 0 0,0-1 1 0 0,1 1-1 0 0,0-1 0 0 0,0 1 0 0 0,0-1 0 0 0,0 0 0 0 0,1 0 0 0 0,0 0 0 0 0,-1 0 0 0 0,1 0 0 0 0,1 0 0 0 0,4 4 0 0 0,-3-5-62 0 0,0 1-1 0 0,1-1 1 0 0,0 1-1 0 0,-1-2 1 0 0,1 1-1 0 0,0-1 1 0 0,0 0-1 0 0,1 0 1 0 0,-1 0-1 0 0,0-1 1 0 0,1 0-1 0 0,-1 0 1 0 0,1-1-1 0 0,-1 0 1 0 0,1 0-1 0 0,-1 0 1 0 0,0-1-1 0 0,11-2 1 0 0,-11 2-27 0 0,-1-1 0 0 0,1 0 0 0 0,-1 0 0 0 0,0 0 0 0 0,1 0 0 0 0,-1-1 1 0 0,0 0-1 0 0,0 0 0 0 0,-1 0 0 0 0,1-1 0 0 0,-1 0 0 0 0,0 0 0 0 0,1 0 0 0 0,-2 0 0 0 0,1 0 1 0 0,0-1-1 0 0,-1 0 0 0 0,0 0 0 0 0,0 0 0 0 0,-1 0 0 0 0,3-6 0 0 0,-4 7-17 0 0,0 0-1 0 0,-1 0 0 0 0,1 0 1 0 0,-1-1-1 0 0,0 1 0 0 0,-1 0 1 0 0,1 0-1 0 0,-1 0 0 0 0,1 0 1 0 0,-1 0-1 0 0,-1 0 0 0 0,1 1 1 0 0,0-1-1 0 0,-1 0 0 0 0,0 0 1 0 0,0 1-1 0 0,0-1 0 0 0,0 1 1 0 0,0 0-1 0 0,-6-6 1 0 0,3 3-358 0 0,0 0 1 0 0,0 1-1 0 0,-1-1 1 0 0,0 1-1 0 0,0 1 1 0 0,0-1-1 0 0,0 1 1 0 0,-1 0-1 0 0,0 0 1 0 0,-8-2-1 0 0,-10 1-7372 0 0,19 4 5178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52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1 836 0 0,'11'-1'742'0'0,"0"2"-1"0"0,0-1 1 0 0,0 1 0 0 0,-1 1 0 0 0,1 0-1 0 0,0 0 1 0 0,-1 1 0 0 0,1 1-1 0 0,-1 0 1 0 0,0 0 0 0 0,0 1-1 0 0,-1 0 1 0 0,0 1 0 0 0,1 0 0 0 0,10 10-1 0 0,4 3 423 0 0,-2 1 1 0 0,-1 1-1 0 0,0 1 0 0 0,23 34 0 0 0,-25-31-373 0 0,-1 1 1 0 0,-1 0-1 0 0,-2 2 0 0 0,-1 0 0 0 0,17 46 0 0 0,-28-64-589 0 0,0 1 1 0 0,-1 0-1 0 0,0 0 1 0 0,-1 0-1 0 0,0 0 1 0 0,0 0 0 0 0,-2 0-1 0 0,-1 15 1 0 0,1-18-109 0 0,-1-1 0 0 0,0 1 0 0 0,0-1 0 0 0,-1 0 0 0 0,0 0 0 0 0,-7 13 0 0 0,-21 19 104 0 0,7-17-1033 0 0,-16 8-1111 0 0,-6 0-6098 0 0,32-22 5452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53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0 112 444 0 0,'0'0'809'0'0,"29"-7"6061"0"0,238 11 1528 0 0,68-1-5369 0 0,178-11-924 0 0,481-3-141 0 0,-553 3-1657 0 0,-132 2-181 0 0,-3-3 382 0 0,-102 1 67 0 0,-19 1-57 0 0,-61 2-242 0 0,146-5 236 0 0,133-23 2900 0 0,-388 31-3253 0 0,-8 0-300 0 0,0 1 1 0 0,0 0 0 0 0,0 1 0 0 0,0 0-1 0 0,11 0 1 0 0,-17 1-541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2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11 360 0 0,'-19'-10'14710'0'0,"80"34"-11135"0"0,20 6-1067 0 0,100 54 0 0 0,-174-79-2406 0 0,1-1 0 0 0,-1 1 0 0 0,0 0 0 0 0,-1 1 0 0 0,1 0 0 0 0,-1 0 0 0 0,0 0 0 0 0,0 1 0 0 0,-1 0-1 0 0,0 0 1 0 0,5 9 0 0 0,-8-12-75 0 0,0 0-1 0 0,0 1 1 0 0,-1-1-1 0 0,1 0 1 0 0,-1 0-1 0 0,0 1 1 0 0,-1-1-1 0 0,1 1 0 0 0,-1-1 1 0 0,0 1-1 0 0,0-1 1 0 0,0 1-1 0 0,0-1 1 0 0,-1 0-1 0 0,0 1 0 0 0,0-1 1 0 0,0 0-1 0 0,0 1 1 0 0,-1-1-1 0 0,0 0 1 0 0,0 0-1 0 0,0 0 1 0 0,-4 5-1 0 0,-11 15-7 0 0,-2-1-1 0 0,-1 0 1 0 0,-1-2 0 0 0,-1 0 0 0 0,0-1-1 0 0,-35 22 1 0 0,-163 90 32 0 0,158-98 7 0 0,3-2 488 0 0,57-31-101 0 0,4-16-263 0 0,0 1 0 0 0,0 0-1 0 0,2 0 1 0 0,0 0-1 0 0,7-18 1 0 0,11-39 3 0 0,-14 19-103 0 0,-3 0-1 0 0,-2-1 0 0 0,-5-78 1 0 0,-1 92-161 0 0,-1-15-584 0 0,7 22-3170 0 0,6 19-3008 0 0,-2 5 3939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54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0 348 0 0,'8'26'13445'0'0,"2"14"-7051"0"0,37 125-1901 0 0,-26-106-2969 0 0,-12-35-3809 0 0,2-18-5604 0 0,-7-4 5140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54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64 588 0 0,'0'-3'570'0'0,"0"0"1"0"0,-1 0-1 0 0,1 0 1 0 0,-1 1-1 0 0,0-1 0 0 0,0 0 1 0 0,0 0-1 0 0,0 1 1 0 0,0-1-1 0 0,-1 1 0 0 0,1-1 1 0 0,-1 1-1 0 0,1 0 1 0 0,-1-1-1 0 0,0 1 0 0 0,0 0 1 0 0,0 0-1 0 0,0 0 1 0 0,-4-2-1 0 0,3 2-92 0 0,-1 1 0 0 0,1-1 0 0 0,-1 1 0 0 0,0-1 0 0 0,0 1 0 0 0,0 1 0 0 0,1-1 0 0 0,-1 0 0 0 0,0 1 0 0 0,0 0 0 0 0,0 0 0 0 0,-6 0 0 0 0,-3 2 56 0 0,1 1 0 0 0,-1-1 0 0 0,1 2 1 0 0,0 0-1 0 0,0 0 0 0 0,0 1 0 0 0,-16 10 0 0 0,22-12-335 0 0,0 1 0 0 0,1-1 0 0 0,-1 1 0 0 0,1 1 0 0 0,0-1 0 0 0,0 1 0 0 0,1 0 0 0 0,-1 0 0 0 0,1 0 0 0 0,0 1 0 0 0,0-1 0 0 0,1 1 0 0 0,-3 7 0 0 0,4-10-100 0 0,1 1-1 0 0,0 0 0 0 0,1-1 0 0 0,-1 1 1 0 0,1-1-1 0 0,-1 1 0 0 0,1 0 0 0 0,0-1 0 0 0,1 1 1 0 0,-1 0-1 0 0,1-1 0 0 0,-1 1 0 0 0,1 0 1 0 0,0-1-1 0 0,0 1 0 0 0,1-1 0 0 0,-1 1 0 0 0,1-1 1 0 0,-1 0-1 0 0,1 0 0 0 0,0 0 0 0 0,1 0 1 0 0,-1 0-1 0 0,0 0 0 0 0,4 3 0 0 0,2 1 3 0 0,-1 1 1 0 0,2-2-1 0 0,-1 1 0 0 0,1-1 0 0 0,0 0 1 0 0,0-1-1 0 0,1 0 0 0 0,-1 0 0 0 0,1-1 0 0 0,20 6 1 0 0,-26-9-110 0 0,0 0 1 0 0,0 0 0 0 0,0-1-1 0 0,1 1 1 0 0,-1-1 0 0 0,0 0-1 0 0,0 0 1 0 0,0 0-1 0 0,0-1 1 0 0,0 1 0 0 0,0-1-1 0 0,0 0 1 0 0,0-1 0 0 0,0 1-1 0 0,0 0 1 0 0,-1-1 0 0 0,1 0-1 0 0,0 0 1 0 0,-1 0 0 0 0,1 0-1 0 0,-1-1 1 0 0,0 1-1 0 0,0-1 1 0 0,0 0 0 0 0,0 0-1 0 0,0 0 1 0 0,-1 0 0 0 0,1-1-1 0 0,-1 1 1 0 0,0-1 0 0 0,2-4-1 0 0,-2 4-18 0 0,0-1 0 0 0,0 0 0 0 0,0 0 0 0 0,-1 0-1 0 0,0 0 1 0 0,0 0 0 0 0,0-1 0 0 0,-1 1 0 0 0,0 0 0 0 0,0 0-1 0 0,0-1 1 0 0,0 1 0 0 0,-1 0 0 0 0,0 0 0 0 0,0 0-1 0 0,0 0 1 0 0,-1 0 0 0 0,1 0 0 0 0,-1 0 0 0 0,-1 0 0 0 0,1 1-1 0 0,-1-1 1 0 0,1 1 0 0 0,-1-1 0 0 0,-7-6 0 0 0,6 6-279 0 0,0 1-1 0 0,-1 1 1 0 0,1-1 0 0 0,-1 1 0 0 0,0-1 0 0 0,0 1 0 0 0,0 1 0 0 0,0-1 0 0 0,0 1 0 0 0,-1 0-1 0 0,1 0 1 0 0,-1 0 0 0 0,0 1 0 0 0,1 0 0 0 0,-9-1 0 0 0,-19 2-7609 0 0,25 2 5302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1:5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1 364 0 0,'9'0'6265'0'0,"0"3"-5295"0"0,-7-1-478 0 0,1 0-1 0 0,-1 0 1 0 0,1 0 0 0 0,-1 1 0 0 0,0-1 0 0 0,0 1 0 0 0,0-1 0 0 0,0 1 0 0 0,0 0 0 0 0,-1 0 0 0 0,1 0-1 0 0,-1 0 1 0 0,0 0 0 0 0,0 0 0 0 0,0 0 0 0 0,1 5 0 0 0,6 52 3156 0 0,-7-58-3544 0 0,0 30 1564 0 0,-1-22-1300 0 0,0 0 0 0 0,0 0 0 0 0,1-1 0 0 0,1 1 0 0 0,-1 0 0 0 0,2 0 0 0 0,-1-1 0 0 0,6 13 1 0 0,-7-21-427 0 0,1 1 1 0 0,-1-1 0 0 0,1 1 0 0 0,-1-1 0 0 0,1 0 0 0 0,0 0-1 0 0,-1 0 1 0 0,1 0 0 0 0,0 0 0 0 0,0 0 0 0 0,-1-1 0 0 0,1 1 0 0 0,0 0-1 0 0,0-1 1 0 0,0 1 0 0 0,0-1 0 0 0,0 0 0 0 0,0 0 0 0 0,0 0-1 0 0,0 0 1 0 0,0 0 0 0 0,0 0 0 0 0,0 0 0 0 0,0-1 0 0 0,0 1 0 0 0,0-1-1 0 0,-1 0 1 0 0,1 1 0 0 0,2-2 0 0 0,11-3-155 0 0,-1-1 1 0 0,22-12 0 0 0,-28 14 117 0 0,17-10 96 0 0,44-35-1 0 0,-13 9 290 0 0,-54 39-363 0 0,-5 2 18 0 0,-14 10-4 0 0,-26 19 144 0 0,26-14 142 0 0,1 0 1 0 0,-20 23-1 0 0,32-34-120 0 0,0 1 0 0 0,1-1 0 0 0,-1 1 0 0 0,1 0 0 0 0,0 0 0 0 0,0 0 0 0 0,1 0 0 0 0,-1 0 0 0 0,2 1 0 0 0,-1-1 0 0 0,1 0 0 0 0,-2 13 0 0 0,3-17-40 0 0,0 1 1 0 0,0 0-1 0 0,1-1 1 0 0,-1 1 0 0 0,0-1-1 0 0,1 1 1 0 0,0 0-1 0 0,0-1 1 0 0,-1 1 0 0 0,1-1-1 0 0,1 0 1 0 0,-1 1-1 0 0,0-1 1 0 0,1 0 0 0 0,-1 0-1 0 0,1 0 1 0 0,-1 0-1 0 0,1 0 1 0 0,0 0 0 0 0,3 3-1 0 0,-1-3 27 0 0,0 0-1 0 0,1 1 1 0 0,-1-1 0 0 0,1-1-1 0 0,-1 1 1 0 0,1-1 0 0 0,-1 1-1 0 0,1-1 1 0 0,0-1 0 0 0,7 2-1 0 0,8-2 103 0 0,0-1 0 0 0,0 0 0 0 0,-1-2 0 0 0,25-5 1 0 0,-28 5-336 0 0,10-3-653 0 0,-9 3-2853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3:08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27 740 0 0,'-34'1'14748'0'0,"65"8"-10027"0"0,21-7-1573 0 0,58-4 1 0 0,132-26-1994 0 0,-222 25-1087 0 0,-8 1-714 0 0,24-2-1002 0 0,-25 6-2376 0 0,-2 1-3460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3:0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0 740 0 0,'-2'6'3543'0'0,"-1"6"5318"0"0,4-11-8683 0 0,-1-1-1 0 0,1 1 0 0 0,0-1 1 0 0,-1 1-1 0 0,1-1 1 0 0,-1 1-1 0 0,1-1 1 0 0,0 1-1 0 0,-1-1 1 0 0,1 0-1 0 0,0 1 0 0 0,0-1 1 0 0,-1 0-1 0 0,1 1 1 0 0,0-1-1 0 0,0 0 1 0 0,0 0-1 0 0,-1 0 0 0 0,3 0 1 0 0,27 4 2682 0 0,55 1 1 0 0,92-15 270 0 0,-138 7-2162 0 0,-10 2-2187 0 0,-12 1-8627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3:09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92 488 0 0,'-8'-21'4139'0'0,"7"18"-3592"0"0,0 0-1 0 0,0 0 0 0 0,0 0 1 0 0,-1 0-1 0 0,1 0 0 0 0,-1 0 1 0 0,1 1-1 0 0,-1-1 1 0 0,-3-3-1 0 0,1 2-31 0 0,-1 0 1 0 0,1 1-1 0 0,0-1 0 0 0,-1 1 1 0 0,0 0-1 0 0,0 1 1 0 0,0-1-1 0 0,0 1 0 0 0,0 0 1 0 0,0 0-1 0 0,-1 1 1 0 0,1-1-1 0 0,-8 0 0 0 0,4 1-60 0 0,0 1 0 0 0,-1 0-1 0 0,1 0 1 0 0,-1 1-1 0 0,1 0 1 0 0,0 1-1 0 0,-14 4 1 0 0,7-1-90 0 0,1 1 0 0 0,-1 1-1 0 0,1 0 1 0 0,0 1 0 0 0,1 0 0 0 0,0 2 0 0 0,0 0-1 0 0,-20 18 1 0 0,29-23-298 0 0,-1 1 0 0 0,1-1 0 0 0,1 1 0 0 0,-1 0 0 0 0,1 0 0 0 0,0 0 0 0 0,0 1 0 0 0,1 0 0 0 0,0 0 0 0 0,0-1 0 0 0,0 2 0 0 0,1-1 0 0 0,0 0 0 0 0,1 0 0 0 0,0 1 0 0 0,0-1 0 0 0,0 1 0 0 0,1-1 0 0 0,0 1 0 0 0,0-1 0 0 0,1 1 0 0 0,0-1 0 0 0,0 0 0 0 0,1 1 0 0 0,0-1 0 0 0,0 0 0 0 0,1 0 0 0 0,0 0-1 0 0,0 0 1 0 0,1-1 0 0 0,-1 1 0 0 0,2-1 0 0 0,-1 0 0 0 0,1 0 0 0 0,-1 0 0 0 0,2-1 0 0 0,-1 1 0 0 0,0-1 0 0 0,1-1 0 0 0,0 1 0 0 0,9 5 0 0 0,-3-4-85 0 0,1 0-1 0 0,-1 0 1 0 0,1-1 0 0 0,0-1 0 0 0,0 0-1 0 0,0-1 1 0 0,0 0 0 0 0,1-1-1 0 0,-1 0 1 0 0,1-1 0 0 0,0-1-1 0 0,-1 0 1 0 0,1-1 0 0 0,-1-1-1 0 0,1 0 1 0 0,-1 0 0 0 0,0-2-1 0 0,0 1 1 0 0,0-2 0 0 0,0 0-1 0 0,0 0 1 0 0,-1-1 0 0 0,0-1-1 0 0,-1 0 1 0 0,1 0 0 0 0,-1-1-1 0 0,-1-1 1 0 0,19-18 0 0 0,-26 23 17 0 0,0-1 1 0 0,0 1-1 0 0,-1-1 0 0 0,0 1 1 0 0,0-1-1 0 0,0 0 1 0 0,0 0-1 0 0,-1 0 1 0 0,0 0-1 0 0,0 0 0 0 0,0 0 1 0 0,-1 0-1 0 0,0 0 1 0 0,0 0-1 0 0,0 0 1 0 0,0-1-1 0 0,-1 1 0 0 0,0 0 1 0 0,0 0-1 0 0,0 0 1 0 0,-1 0-1 0 0,0 0 1 0 0,-2-5-1 0 0,-3-6-489 0 0,0 1 0 0 0,-1 0 1 0 0,0 0-1 0 0,-2 1 0 0 0,-18-24 0 0 0,22 31-15 0 0,0 1-1 0 0,-1 0 0 0 0,1 0 0 0 0,-1 1 0 0 0,-1 0 0 0 0,1 0 0 0 0,-9-4 0 0 0,9 6-749 0 0,1 0 0 0 0,-1 1 1 0 0,0 0-1 0 0,0 0 0 0 0,-9-1 1 0 0,5 2-801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3:10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0 260 0 0,'-1'0'399'0'0,"-1"0"0"0"0,1 0 0 0 0,-1 0 0 0 0,1 1 0 0 0,-1-1 0 0 0,1 0 0 0 0,0 1 0 0 0,-1-1 0 0 0,1 0 0 0 0,-1 1 0 0 0,1 0 0 0 0,0-1 0 0 0,-1 1 0 0 0,1 0 0 0 0,0 0 0 0 0,0-1 0 0 0,0 1 0 0 0,0 0-1 0 0,-1 0 1 0 0,0 2 0 0 0,-25 28 2382 0 0,13-14-1384 0 0,-96 84 3738 0 0,0 2-6296 0 0,95-84-4543 0 0,14-14 3803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3:12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27 156 0 0,'0'0'5306'0'0,"3"2"-4128"0"0,8 8-419 0 0,-1 1-1 0 0,-1-1 1 0 0,1 1-1 0 0,-2 1 1 0 0,0 0-1 0 0,0 0 1 0 0,-1 1 0 0 0,6 14-1 0 0,13 20 1099 0 0,-8-14-427 0 0,-12-22-776 0 0,0 1 0 0 0,1-1 1 0 0,0-1-1 0 0,1 1 1 0 0,14 15-1 0 0,-21-25-557 0 0,0 0 1 0 0,0 0-1 0 0,0-1 1 0 0,0 1 0 0 0,0-1-1 0 0,0 1 1 0 0,0 0-1 0 0,0-1 1 0 0,0 0-1 0 0,0 1 1 0 0,0-1-1 0 0,0 0 1 0 0,0 1-1 0 0,0-1 1 0 0,0 0-1 0 0,1 0 1 0 0,-1 0-1 0 0,0 0 1 0 0,0 0-1 0 0,0 0 1 0 0,0 0 0 0 0,0 0-1 0 0,0-1 1 0 0,2 1-1 0 0,0-2 12 0 0,-1 1 0 0 0,0 0 0 0 0,1-1 0 0 0,-1 1 0 0 0,0-1 0 0 0,0 0 0 0 0,0 0 0 0 0,0 0 0 0 0,0 0 0 0 0,1-3 0 0 0,5-6 146 0 0,-1-1-1 0 0,0 0 0 0 0,6-16 1 0 0,-11 23-95 0 0,17-35 364 0 0,-3-1 0 0 0,-1-1 0 0 0,10-48 0 0 0,-24 87-1391 0 0,0-5 912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3:1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33 118 288 0 0,'-19'0'2196'0'0,"6"0"7098"0"0,19 0-8255 0 0,324-20 4403 0 0,-104 3-3852 0 0,-44 8-534 0 0,582-59 3981 0 0,-747 65-3858 0 0,-11 2-3544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3:13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0 144 144 0 0,'13'0'11385'0'0,"67"-3"-8247"0"0,513-43 3502 0 0,-224 20-4481 0 0,-162 11-1113 0 0,276-28 1825 0 0,-454 39-2743 0 0,41-3-1658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41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59 284 0 0,'-2'0'206'0'0,"-62"-2"3577"0"0,21 6 6032 0 0,46-3-8712 0 0,18 5-167 0 0,0-2-1 0 0,0 0 0 0 0,1-1 0 0 0,24 0 0 0 0,5 1-124 0 0,285 2 2379 0 0,-312-6-3094 0 0,243-14 1532 0 0,-182 8-1300 0 0,386-57 3010 0 0,-438 57-2941 0 0,-32 6-391 0 0,28-2 416 0 0,-28 2-565 0 0,-1 0 1 0 0,1 0-1 0 0,0 0 0 0 0,0 0 1 0 0,-1 0-1 0 0,1 1 0 0 0,0-1 0 0 0,-1 0 1 0 0,1 1-1 0 0,-1-1 0 0 0,1 0 1 0 0,0 1-1 0 0,-1-1 0 0 0,1 1 0 0 0,-1-1 1 0 0,1 1-1 0 0,-1-1 0 0 0,1 1 1 0 0,-1-1-1 0 0,1 1 0 0 0,-1 0 1 0 0,0-1-1 0 0,1 1 0 0 0,-1 0 0 0 0,0-1 1 0 0,0 1-1 0 0,1 0 0 0 0,-1-1 1 0 0,0 1-1 0 0,0 0 0 0 0,0-1 0 0 0,0 1 1 0 0,0 0-1 0 0,0 1 0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3:3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66 680 0 0,'0'0'5689'0'0,"3"-1"-4144"0"0,63-19 4969 0 0,98-25 947 0 0,-209 58-7032 0 0,0 1 1 0 0,-74 35-1 0 0,116-47-421 0 0,1-1-1 0 0,-1 0 1 0 0,0 1-1 0 0,1 0 1 0 0,-1-1-1 0 0,1 1 0 0 0,0 0 1 0 0,-1 1-1 0 0,1-1 1 0 0,0 0-1 0 0,0 1 0 0 0,0-1 1 0 0,-2 5-1 0 0,4-5 10 0 0,-1-1 0 0 0,1 0 0 0 0,0 1 0 0 0,0-1-1 0 0,0 1 1 0 0,0-1 0 0 0,0 0 0 0 0,0 1-1 0 0,0-1 1 0 0,0 0 0 0 0,1 1 0 0 0,-1-1 0 0 0,1 0-1 0 0,-1 1 1 0 0,1-1 0 0 0,-1 0 0 0 0,1 0 0 0 0,0 1-1 0 0,-1-1 1 0 0,1 0 0 0 0,0 0 0 0 0,0 0 0 0 0,0 0-1 0 0,0 0 1 0 0,0 0 0 0 0,0 0 0 0 0,0 0 0 0 0,0-1-1 0 0,0 1 1 0 0,0 0 0 0 0,1-1 0 0 0,1 1 0 0 0,17 11 216 0 0,1-2 0 0 0,1-1 0 0 0,0-1 1 0 0,36 9-1 0 0,-33-10-34 0 0,-1 0-1 0 0,0 2 1 0 0,42 21 0 0 0,-24-1-6 0 0,-39-28-180 0 0,-1 1 0 0 0,0-1 1 0 0,-1 1-1 0 0,1 0 1 0 0,0 0-1 0 0,0 0 0 0 0,-1 0 1 0 0,1 0-1 0 0,-1 1 0 0 0,0-1 1 0 0,0 0-1 0 0,0 1 1 0 0,0-1-1 0 0,0 1 0 0 0,0-1 1 0 0,-1 1-1 0 0,1 2 0 0 0,-1-4 23 0 0,-13 15 52 0 0,-1-11-76 0 0,0 0 0 0 0,0-1 0 0 0,0-1 0 0 0,-1 0 0 0 0,0-1 0 0 0,1 0 0 0 0,-1-1 0 0 0,-21-2 0 0 0,9 2-105 0 0,5 0-288 0 0,-48-1-412 0 0,28-7-4782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3:3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5 272 0 0,'11'-5'8419'0'0,"-8"8"-7787"0"0,-1 1-1 0 0,0-1 1 0 0,0 0-1 0 0,0 1 1 0 0,0 0-1 0 0,0-1 0 0 0,-1 1 1 0 0,0 0-1 0 0,0 0 1 0 0,0-1-1 0 0,0 1 0 0 0,0 0 1 0 0,-1 0-1 0 0,1 5 1 0 0,-3 65 3730 0 0,1-53-2884 0 0,0-8-719 0 0,0-9-482 0 0,1 1-1 0 0,0-1 1 0 0,-1 1-1 0 0,1-1 1 0 0,1 0 0 0 0,-1 1-1 0 0,1-1 1 0 0,-1 0-1 0 0,1 1 1 0 0,0-1-1 0 0,1 0 1 0 0,1 5-1 0 0,-2-9-257 0 0,0 1 0 0 0,-1 0 0 0 0,1-1-1 0 0,0 1 1 0 0,0-1 0 0 0,0 1 0 0 0,-1-1-1 0 0,1 1 1 0 0,0-1 0 0 0,0 0 0 0 0,0 1-1 0 0,0-1 1 0 0,0 0 0 0 0,0 0 0 0 0,0 0-1 0 0,0 1 1 0 0,0-1 0 0 0,0 0 0 0 0,0-1-1 0 0,0 1 1 0 0,0 0 0 0 0,0 0 0 0 0,1-1 0 0 0,26-7-302 0 0,-20 5 207 0 0,42-14-280 0 0,66-25-466 0 0,-98 35 569 0 0,-1-1-1 0 0,0-1 0 0 0,-1-1 0 0 0,22-16 0 0 0,-35 22-208 0 0,-5 3 194 0 0,-15 6 135 0 0,-25 14 233 0 0,26-7 82 0 0,-27 25 0 0 0,40-34-108 0 0,0 0-1 0 0,0 0 1 0 0,0 1-1 0 0,1-1 1 0 0,-1 1 0 0 0,1-1-1 0 0,0 1 1 0 0,0 0-1 0 0,0 0 1 0 0,0 0 0 0 0,1 0-1 0 0,-1 0 1 0 0,1 0-1 0 0,-1 9 1 0 0,2-11-25 0 0,1 1 1 0 0,-1 0-1 0 0,1-1 0 0 0,0 1 0 0 0,0 0 1 0 0,0-1-1 0 0,0 1 0 0 0,0-1 0 0 0,0 1 1 0 0,1-1-1 0 0,-1 0 0 0 0,1 1 0 0 0,0-1 1 0 0,-1 0-1 0 0,1 0 0 0 0,0 0 0 0 0,0 0 1 0 0,1-1-1 0 0,-1 1 0 0 0,0 0 0 0 0,1-1 0 0 0,-1 0 1 0 0,0 1-1 0 0,1-1 0 0 0,0 0 0 0 0,-1 0 1 0 0,4 0-1 0 0,9 4 74 0 0,0-2 0 0 0,0 0 0 0 0,22 2 0 0 0,-32-4-72 0 0,14 1-223 0 0,0-1-1 0 0,-1-1 1 0 0,21-2 0 0 0,-19-1-3756 0 0,0-1-3632 0 0,-17 3 4741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3:28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0 391 428 0 0,'3'-2'932'0'0,"39"-32"4607"0"0,-31 27-4645 0 0,-2 0-1 0 0,1-1 1 0 0,-1 0-1 0 0,0 0 0 0 0,0-1 1 0 0,-1 0-1 0 0,-1-1 1 0 0,1 0-1 0 0,7-14 0 0 0,-8 8-433 0 0,-1 0 0 0 0,-1-1-1 0 0,0 1 1 0 0,-1-1-1 0 0,2-25 1 0 0,0-85 1714 0 0,-6 127-2163 0 0,0 0-1 0 0,0-1 1 0 0,0 1-1 0 0,0 0 1 0 0,0 0-1 0 0,0 0 1 0 0,0 0-1 0 0,0 0 1 0 0,0 0-1 0 0,0 0 1 0 0,0 0-1 0 0,0 0 1 0 0,0 0-1 0 0,0 0 1 0 0,0-1-1 0 0,0 1 1 0 0,0 0-1 0 0,0 0 1 0 0,0 0-1 0 0,0 0 1 0 0,0 0-1 0 0,0 0 1 0 0,0 0-1 0 0,0 0 1 0 0,0 0-1 0 0,0 0 1 0 0,0 0-1 0 0,0-1 1 0 0,0 1 0 0 0,0 0-1 0 0,0 0 1 0 0,0 0-1 0 0,0 0 1 0 0,0 0-1 0 0,1 0 1 0 0,-1 0-1 0 0,0 0 1 0 0,0 0-1 0 0,0 0 1 0 0,0 0-1 0 0,0 0 1 0 0,0 0-1 0 0,0 0 1 0 0,0 0-1 0 0,0 0 1 0 0,0 0-1 0 0,1 0 1 0 0,-1 0-1 0 0,0 0 1 0 0,0 0-1 0 0,0 0 1 0 0,0 0-1 0 0,0 0 1 0 0,0 0-1 0 0,0 0 1 0 0,0 0-1 0 0,0 0 1 0 0,0 0-1 0 0,0 0 1 0 0,1 0-1 0 0,-1 0 1 0 0,0 0-1 0 0,0 0 1 0 0,0 0-1 0 0,0 1 1 0 0,7 6 247 0 0,7 15 149 0 0,22 69 885 0 0,47 101 933 0 0,-80-185-2471 0 0,10 14-209 0 0,3-12-9300 0 0,-9-7 7151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3:29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98 36 0 0,'0'0'580'0'0,"-12"-28"7109"0"0,10 25-7140 0 0,-1 0 1 0 0,1 0-1 0 0,-1 0 1 0 0,1 1-1 0 0,-1-1 1 0 0,0 1-1 0 0,0 0 0 0 0,0-1 1 0 0,0 1-1 0 0,0 1 1 0 0,-1-1-1 0 0,1 0 1 0 0,-5-1-1 0 0,2 2-16 0 0,-1-1 0 0 0,1 1 0 0 0,-1 0 0 0 0,0 0 0 0 0,1 0 0 0 0,-14 2 0 0 0,8 0-189 0 0,0 0 1 0 0,0 2 0 0 0,0-1-1 0 0,0 2 1 0 0,1-1-1 0 0,-1 2 1 0 0,-18 9 0 0 0,20-9-140 0 0,1 1 1 0 0,-1 0 0 0 0,1 1-1 0 0,0 0 1 0 0,1 1 0 0 0,0 0-1 0 0,0 0 1 0 0,-10 15 0 0 0,15-19-138 0 0,1-1 0 0 0,0 1 1 0 0,0 0-1 0 0,0 0 1 0 0,0 0-1 0 0,1 0 0 0 0,-1 0 1 0 0,1 0-1 0 0,0 1 0 0 0,1-1 1 0 0,-1 0-1 0 0,1 1 0 0 0,-1-1 1 0 0,1 0-1 0 0,1 1 0 0 0,-1-1 1 0 0,1 0-1 0 0,-1 1 1 0 0,1-1-1 0 0,0 0 0 0 0,1 0 1 0 0,-1 0-1 0 0,1 0 0 0 0,0 0 1 0 0,3 5-1 0 0,2 2 21 0 0,1-1 0 0 0,0 0 0 0 0,0-1 0 0 0,1 0 0 0 0,1 0 0 0 0,-1-1 0 0 0,1 0 1 0 0,1-1-1 0 0,-1 0 0 0 0,1-1 0 0 0,1 0 0 0 0,-1 0 0 0 0,1-1 0 0 0,17 4 0 0 0,-13-4-38 0 0,0-1 0 0 0,0 0 0 0 0,0-2 0 0 0,1 0 1 0 0,-1-1-1 0 0,0 0 0 0 0,1-2 0 0 0,-1 0 0 0 0,1 0 0 0 0,26-7 0 0 0,-35 5-35 0 0,-1 1-1 0 0,0-1 0 0 0,1 0 1 0 0,-1-1-1 0 0,-1 0 1 0 0,1 0-1 0 0,0 0 0 0 0,-1-1 1 0 0,0 0-1 0 0,0 0 0 0 0,-1 0 1 0 0,1-1-1 0 0,-1 0 1 0 0,0 0-1 0 0,-1-1 0 0 0,1 1 1 0 0,5-13-1 0 0,-7 13 1 0 0,-1 0 0 0 0,0 0 0 0 0,0 0 0 0 0,0 0 0 0 0,-1 0 0 0 0,0 0 0 0 0,0-1 0 0 0,0 1-1 0 0,-1 0 1 0 0,0-1 0 0 0,-1 1 0 0 0,1 0 0 0 0,-1-1 0 0 0,0 1 0 0 0,-1 0 0 0 0,1 0 0 0 0,-1 0 0 0 0,0 0 0 0 0,-1 0 0 0 0,1 0 0 0 0,-1 1 0 0 0,-5-8 0 0 0,-1 1-65 0 0,1 1 1 0 0,-2 0-1 0 0,0 0 1 0 0,0 1-1 0 0,0 0 0 0 0,-1 0 1 0 0,-1 2-1 0 0,0-1 1 0 0,0 1-1 0 0,-21-9 1 0 0,24 13-283 0 0,0 1-1 0 0,0 0 1 0 0,0 0 0 0 0,0 1-1 0 0,0 0 1 0 0,0 1-1 0 0,-1 0 1 0 0,1 1 0 0 0,0 0-1 0 0,-1 0 1 0 0,1 1 0 0 0,-1 0-1 0 0,1 0 1 0 0,0 1 0 0 0,0 1-1 0 0,0-1 1 0 0,-13 7 0 0 0,-28 18-6078 0 0,27-15 3710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3:3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12 0 0,'0'0'5394'0'0,"4"-1"-4102"0"0,94-10 3363 0 0,59 2-1867 0 0,-90 6-2078 0 0,495-15 3897 0 0,104-6-329 0 0,-619 22-3932 0 0,3-1 593 0 0,-1-1-1 0 0,84-18 1 0 0,-121 17-440 0 0,-20 3-1771 0 0,-22 7-8663 0 0,22-2 7158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3:32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0 348 0 0,'-9'5'15529'0'0,"19"-2"-14166"0"0,1 0-1 0 0,-1 0 0 0 0,1-1 0 0 0,12 0 0 0 0,87-1 2314 0 0,-60-2-1994 0 0,26 0 1241 0 0,-39 0-4124 0 0,-1 0-8192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3:3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1 692 0 0,'0'0'249'0'0,"-1"0"0"0"0,1 0-1 0 0,0 1 1 0 0,-1-1 0 0 0,1 0-1 0 0,0 1 1 0 0,-1-1 0 0 0,1 1 0 0 0,0-1-1 0 0,0 0 1 0 0,-1 1 0 0 0,1-1 0 0 0,0 1-1 0 0,0-1 1 0 0,0 1 0 0 0,-1-1 0 0 0,1 0-1 0 0,0 1 1 0 0,0-1 0 0 0,0 1-1 0 0,0-1 1 0 0,0 1 0 0 0,0-1 0 0 0,0 1-1 0 0,0-1 1 0 0,0 1 0 0 0,0-1 0 0 0,0 1-1 0 0,0-1 1 0 0,1 1 0 0 0,-1-1 0 0 0,0 1-1 0 0,0-1 1 0 0,0 0 0 0 0,1 1-1 0 0,-1 0 1 0 0,21 6 4199 0 0,36-6-1386 0 0,-50-2-2247 0 0,115 1 2442 0 0,-82 2-5284 0 0,0 0-3344 0 0,-22 0 2957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3:33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1 119 856 0 0,'0'-4'10709'0'0,"5"0"-9582"0"0,17-3 1118 0 0,0 2 1 0 0,42-6 0 0 0,0 1-656 0 0,-13 1-432 0 0,39-10 853 0 0,-82 17-1742 0 0,1-1 1 0 0,-1 0-1 0 0,0 0 1 0 0,0-1-1 0 0,0 0 1 0 0,-1 0-1 0 0,13-10 1 0 0,-11 4 140 0 0,-11 8-49 0 0,1 2-350 0 0,0 1 0 0 0,0 0 1 0 0,-1-1-1 0 0,1 1 1 0 0,0 0-1 0 0,1 0 1 0 0,-1 0-1 0 0,0 0 1 0 0,0 0-1 0 0,0 0 1 0 0,0 0-1 0 0,1 0 0 0 0,-1 0 1 0 0,0 0-1 0 0,1 0 1 0 0,-1 3-1 0 0,-2 9 165 0 0,0 1 0 0 0,1 0 0 0 0,1 0 0 0 0,0-1 0 0 0,1 1-1 0 0,1 0 1 0 0,0 0 0 0 0,1 0 0 0 0,6 25 0 0 0,2-2 370 0 0,2 0 1 0 0,1-1-1 0 0,2-1 0 0 0,1 0 0 0 0,39 61 1 0 0,-30-55-793 0 0,-24-40 80 0 0,0 1-186 0 0,-7 3-120 0 0,-5 3-131 0 0,-9-4 178 0 0,0 0 1 0 0,-1-1-1 0 0,-25 0 1 0 0,-8 1 7 0 0,44-3 353 0 0,-9 1-9 0 0,0 1-1 0 0,0 0 1 0 0,0 1 0 0 0,-28 11-1 0 0,47-15 86 0 0,0 0-1 0 0,0 0 0 0 0,0 0 1 0 0,0 0-1 0 0,0 0 1 0 0,0 0-1 0 0,1 0 1 0 0,-1 0-1 0 0,0 0 0 0 0,0 0 1 0 0,0 0-1 0 0,0 0 1 0 0,0 0-1 0 0,0 0 1 0 0,0 0-1 0 0,1 0 0 0 0,-1 1 1 0 0,0-1-1 0 0,0 0 1 0 0,0 0-1 0 0,0 0 0 0 0,0 0 1 0 0,0 0-1 0 0,0 0 1 0 0,0 0-1 0 0,0 0 1 0 0,0 0-1 0 0,0 1 0 0 0,0-1 1 0 0,0 0-1 0 0,0 0 1 0 0,0 0-1 0 0,1 0 1 0 0,-1 0-1 0 0,0 0 0 0 0,0 0 1 0 0,0 1-1 0 0,0-1 1 0 0,0 0-1 0 0,0 0 1 0 0,-1 0-1 0 0,1 0 0 0 0,0 0 1 0 0,0 0-1 0 0,0 1 1 0 0,0-1-1 0 0,0 0 0 0 0,0 0 1 0 0,0 0-1 0 0,0 0 1 0 0,0 0-1 0 0,0 0 1 0 0,0 0-1 0 0,0 0 0 0 0,0 0 1 0 0,0 1-1 0 0,0-1 1 0 0,-1 0-1 0 0,1 0 1 0 0,0 0-1 0 0,0 0 0 0 0,0 0 1 0 0,0 0-1 0 0,0 0 1 0 0,18 5 348 0 0,21 0 89 0 0,38-5 1141 0 0,114-13-1 0 0,-185 12-2610 0 0,11-1-744 0 0,-12 0-2128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3:3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 88 0 0,'-2'-7'10871'0'0,"5"23"-6311"0"0,13 68-2058 0 0,-5-31-1334 0 0,3 0 1 0 0,20 52-1 0 0,-25-87-2966 0 0,2-9-7065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3:35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65 700 0 0,'-33'0'11047'0'0,"37"-2"-9513"0"0,20-7-287 0 0,0 0-1 0 0,1 2 1 0 0,0 1-1 0 0,0 1 1 0 0,39-3-1 0 0,-12 0 536 0 0,-23 5-717 0 0,39 1 0 0 0,-33 1-3772 0 0,0-1-4427 0 0,-17 0 4592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42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44 240 0 0,'16'-16'4202'0'0,"-8"5"1339"0"0,-8 10-5402 0 0,-1 0 0 0 0,1 1 0 0 0,0-1 0 0 0,0 0 0 0 0,0 0 0 0 0,-1 0 0 0 0,1 1 0 0 0,-1-1 0 0 0,1 0 0 0 0,0 1 0 0 0,-1-1 0 0 0,1 0 0 0 0,-1 1 1 0 0,1-1-1 0 0,-1 1 0 0 0,0-1 0 0 0,1 1 0 0 0,-1-1 0 0 0,0 1 0 0 0,1-1 0 0 0,-1 1 0 0 0,0 0 0 0 0,1-1 0 0 0,-1 1 0 0 0,0 0 0 0 0,0-1 0 0 0,1 1 0 0 0,-1 0 0 0 0,0 0 0 0 0,-1 0 0 0 0,1 0 599 0 0,-3 0-26 0 0,-13 0 53 0 0,0 1 0 0 0,0 0 0 0 0,0 2 0 0 0,-17 4 0 0 0,27-5-558 0 0,1 0 0 0 0,0 0 0 0 0,0 0 0 0 0,1 0 1 0 0,-1 1-1 0 0,0 0 0 0 0,1 1 0 0 0,0-1 0 0 0,-1 1 0 0 0,1 0 1 0 0,1 0-1 0 0,-1 0 0 0 0,1 1 0 0 0,-7 8 0 0 0,10-12-142 0 0,1 1 0 0 0,-1-1 0 0 0,1 0-1 0 0,-1 0 1 0 0,1 1 0 0 0,0-1 0 0 0,0 0-1 0 0,0 1 1 0 0,0-1 0 0 0,0 1-1 0 0,0-1 1 0 0,0 0 0 0 0,0 1 0 0 0,0-1-1 0 0,0 0 1 0 0,1 1 0 0 0,-1-1 0 0 0,1 0-1 0 0,-1 0 1 0 0,1 1 0 0 0,-1-1-1 0 0,1 0 1 0 0,0 0 0 0 0,0 0 0 0 0,-1 0-1 0 0,1 0 1 0 0,0 0 0 0 0,0 0 0 0 0,0 0-1 0 0,0 0 1 0 0,0 0 0 0 0,0 0 0 0 0,1 0-1 0 0,-1-1 1 0 0,0 1 0 0 0,0-1-1 0 0,2 2 1 0 0,7 3 106 0 0,-1 0 0 0 0,1-1-1 0 0,13 5 1 0 0,-20-8-91 0 0,12 4 75 0 0,1 0 0 0 0,0-1 0 0 0,0-1 0 0 0,0-1 0 0 0,0 0 0 0 0,1-1 0 0 0,-1 0 0 0 0,0-2 0 0 0,1 0 0 0 0,27-5 0 0 0,-43 5-150 0 0,1 1-1 0 0,-1 0 0 0 0,0 0 1 0 0,1-1-1 0 0,-1 1 1 0 0,0-1-1 0 0,0 1 0 0 0,1-1 1 0 0,-1 0-1 0 0,0 1 0 0 0,0-1 1 0 0,0 0-1 0 0,0 0 1 0 0,0 0-1 0 0,0 0 0 0 0,0 0 1 0 0,0 0-1 0 0,0 0 1 0 0,0 0-1 0 0,0 0 0 0 0,-1 0 1 0 0,1 0-1 0 0,-1-1 0 0 0,1 1 1 0 0,0 0-1 0 0,-1-1 1 0 0,0 1-1 0 0,1 0 0 0 0,-1-1 1 0 0,0 1-1 0 0,0 0 1 0 0,0-1-1 0 0,0 1 0 0 0,0 0 1 0 0,0-1-1 0 0,0 1 0 0 0,-1-3 1 0 0,0 1-8 0 0,0 1 0 0 0,0-1 0 0 0,0 1 0 0 0,-1-1 0 0 0,1 1 0 0 0,-1 0 0 0 0,0 0 1 0 0,1 0-1 0 0,-1-1 0 0 0,0 2 0 0 0,0-1 0 0 0,0 0 0 0 0,-1 0 0 0 0,1 1 0 0 0,0-1 0 0 0,-1 1 0 0 0,1 0 0 0 0,-4-2 1 0 0,-11-3 8 0 0,1 1 1 0 0,-2 1-1 0 0,1 1 1 0 0,-18-2 0 0 0,25 4 32 0 0,0 0 0 0 0,0 1 0 0 0,0 0 0 0 0,1 1 1 0 0,-1 0-1 0 0,0 0 0 0 0,0 1 0 0 0,-17 6 1 0 0,27-8-16 0 0,-1 0 1 0 0,0 1 0 0 0,0-1 0 0 0,0 0 0 0 0,0 1-1 0 0,1-1 1 0 0,-1 1 0 0 0,0-1 0 0 0,0 0 0 0 0,1 1 0 0 0,-1 0-1 0 0,0-1 1 0 0,1 1 0 0 0,-1-1 0 0 0,0 1 0 0 0,1 0 0 0 0,-1 0-1 0 0,1-1 1 0 0,-1 1 0 0 0,1 0 0 0 0,0 0 0 0 0,-1-1-1 0 0,1 1 1 0 0,0 0 0 0 0,-1 0 0 0 0,1 0 0 0 0,0 1-1 0 0,0-1 5 0 0,1 0 0 0 0,-1 1-1 0 0,1-1 1 0 0,-1 0-1 0 0,1 0 1 0 0,-1 0-1 0 0,1 1 1 0 0,0-1-1 0 0,0 0 1 0 0,0 0-1 0 0,-1 0 1 0 0,1 0-1 0 0,0 0 1 0 0,0 0-1 0 0,2 1 1 0 0,4 3 95 0 0,0-1 0 0 0,1 0 1 0 0,-1 0-1 0 0,15 5 0 0 0,-12-6-42 0 0,66 18 465 0 0,-71-19-508 0 0,1-2-1 0 0,0 1 1 0 0,0 0 0 0 0,-1-1 0 0 0,1 0-1 0 0,0-1 1 0 0,0 1 0 0 0,-1-1 0 0 0,1 0-1 0 0,0 0 1 0 0,7-3 0 0 0,-13 3-41 0 0,1 1 0 0 0,0-1-1 0 0,0 1 1 0 0,0 0 0 0 0,0-1 0 0 0,0 0 0 0 0,-1 1 0 0 0,1-1 0 0 0,0 1 0 0 0,-1-1 0 0 0,1 0-1 0 0,0 0 1 0 0,-1 1 0 0 0,1-1 0 0 0,-1 0 0 0 0,1 0 0 0 0,-1 0 0 0 0,1 0 0 0 0,-1 1-1 0 0,0-1 1 0 0,1 0 0 0 0,-1 0 0 0 0,0 0 0 0 0,0 0 0 0 0,0 0 0 0 0,1 0 0 0 0,-1 0 0 0 0,0 0-1 0 0,0 0 1 0 0,-1 0 0 0 0,1 0 0 0 0,0 0 0 0 0,0 0 0 0 0,0 0 0 0 0,-1 0 0 0 0,1 1 0 0 0,0-1-1 0 0,-1 0 1 0 0,1 0 0 0 0,-1 0 0 0 0,1 0 0 0 0,-1 0 0 0 0,1 1 0 0 0,-1-1 0 0 0,0 0-1 0 0,0 0 1 0 0,-2-2-7 0 0,1 0 0 0 0,-1 0 0 0 0,1 0-1 0 0,-1 1 1 0 0,0-1 0 0 0,0 1-1 0 0,0 0 1 0 0,-1 0 0 0 0,1 0 0 0 0,0 0-1 0 0,-4-1 1 0 0,-12 0 26 0 0,0 1-1 0 0,0 0 1 0 0,0 2 0 0 0,0 0-1 0 0,0 1 1 0 0,1 0 0 0 0,-1 2-1 0 0,0 0 1 0 0,1 2 0 0 0,-20 6 0 0 0,25-5-345 0 0,12 1-460 0 0,3-6 542 0 0,-1 0-1 0 0,1 1 1 0 0,-1-1-1 0 0,1 0 1 0 0,0 0-1 0 0,-1 0 1 0 0,1 0-1 0 0,0 0 1 0 0,0-1 0 0 0,3 2-1 0 0,51 12-7968 0 0,-31-11 4978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3:35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1 408 108 0 0,'19'-5'2667'0'0,"1"0"1"0"0,-1-2-1 0 0,0-1 0 0 0,-1 0 0 0 0,35-22 1 0 0,-47 26-2296 0 0,0 0 1 0 0,-1 0 0 0 0,0-1 0 0 0,1 0 0 0 0,-2-1 0 0 0,1 1 0 0 0,0-1-1 0 0,-1 1 1 0 0,0-2 0 0 0,-1 1 0 0 0,1 0 0 0 0,-1-1 0 0 0,0 1 0 0 0,-1-1-1 0 0,0 0 1 0 0,0 0 0 0 0,0 0 0 0 0,-1 0 0 0 0,0 0 0 0 0,1-8 0 0 0,-3-12-50 0 0,0 0 1 0 0,-2 1-1 0 0,-1-1 1 0 0,-1 1 0 0 0,-1 0-1 0 0,-10-27 1 0 0,55 149 2324 0 0,36 94-1046 0 0,-67-161-1535 0 0,10 30 670 0 0,-3-23-3354 0 0,-9-29-1980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3:3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271 183 248 0 0,'-4'-41'6749'0'0,"3"36"-6132"0"0,-1 1-1 0 0,0-1 1 0 0,0 0-1 0 0,-1 0 0 0 0,1 1 1 0 0,-1 0-1 0 0,0-1 1 0 0,0 1-1 0 0,-1 0 1 0 0,1 1-1 0 0,-1-1 0 0 0,-6-5 1 0 0,5 6-355 0 0,1 1 1 0 0,-1-1-1 0 0,0 1 0 0 0,0 0 1 0 0,1 0-1 0 0,-1 0 0 0 0,-1 1 1 0 0,1-1-1 0 0,0 1 0 0 0,0 1 1 0 0,0-1-1 0 0,-1 1 0 0 0,1 0 1 0 0,0 0-1 0 0,-1 0 0 0 0,1 1 1 0 0,0 0-1 0 0,0 0 0 0 0,-10 3 1 0 0,8-2-52 0 0,0 1-1 0 0,0 0 1 0 0,0 0 0 0 0,1 1 0 0 0,-1 0 0 0 0,1 0-1 0 0,0 0 1 0 0,0 1 0 0 0,1-1 0 0 0,-1 2-1 0 0,1-1 1 0 0,0 0 0 0 0,0 1 0 0 0,1 0-1 0 0,-8 13 1 0 0,10-15-76 0 0,0 1-1 0 0,0 0 0 0 0,0-1 0 0 0,1 1 1 0 0,0 0-1 0 0,0 0 0 0 0,0 0 1 0 0,0 0-1 0 0,1 0 0 0 0,0 0 1 0 0,0 0-1 0 0,1 0 0 0 0,-1 0 0 0 0,1 0 1 0 0,0 0-1 0 0,0 0 0 0 0,0 0 1 0 0,1 0-1 0 0,0 0 0 0 0,0-1 1 0 0,0 1-1 0 0,1-1 0 0 0,-1 0 1 0 0,4 5-1 0 0,2 2 55 0 0,1-1 0 0 0,1 0-1 0 0,-1-1 1 0 0,1 1 0 0 0,1-2 0 0 0,0 0 0 0 0,0 0 0 0 0,1-1 0 0 0,0 0 0 0 0,0-1-1 0 0,0 0 1 0 0,26 7 0 0 0,-31-11-193 0 0,0 0-1 0 0,0 0 1 0 0,0-1-1 0 0,0 0 1 0 0,0 0-1 0 0,1-1 1 0 0,-1 0-1 0 0,0 0 1 0 0,0-1-1 0 0,0 0 1 0 0,0 0-1 0 0,0-1 1 0 0,0 1-1 0 0,0-2 1 0 0,0 1-1 0 0,0-1 0 0 0,-1 0 1 0 0,1 0-1 0 0,-1-1 1 0 0,0 0-1 0 0,0 0 1 0 0,-1 0-1 0 0,1-1 1 0 0,-1 0-1 0 0,0 0 1 0 0,5-6-1 0 0,-6 6-13 0 0,0 0-1 0 0,-1 0 1 0 0,0 0 0 0 0,0 0-1 0 0,0 0 1 0 0,0-1-1 0 0,-1 1 1 0 0,0-1-1 0 0,0 0 1 0 0,-1 0-1 0 0,1 0 1 0 0,-1 0-1 0 0,-1 0 1 0 0,1 0-1 0 0,-1 0 1 0 0,0 0 0 0 0,0 0-1 0 0,-1 0 1 0 0,0 0-1 0 0,0 0 1 0 0,0 0-1 0 0,-1 0 1 0 0,-2-5-1 0 0,-1-1-34 0 0,-1 1-1 0 0,-1 0 1 0 0,1 0-1 0 0,-2 0 1 0 0,0 1-1 0 0,0 0 1 0 0,0 1-1 0 0,-1 0 1 0 0,-1 0-1 0 0,-10-7 1 0 0,6 6-262 0 0,0 0 0 0 0,-1 1 0 0 0,0 1-1 0 0,-26-11 1 0 0,30 15-334 0 0,0 1-1 0 0,-1 0 0 0 0,-11-2 0 0 0,16 4-379 0 0,0 1 0 0 0,0-1 0 0 0,0 1 0 0 0,0 1 0 0 0,-13 1-1 0 0,11 1-1962 0 0,2 1 429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3:37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54 564 0 0,'-3'-1'7279'0'0,"12"0"-3442"0"0,31 1-2120 0 0,12 1-242 0 0,64-5 1057 0 0,367-9 2097 0 0,350-14 1325 0 0,-745 19-4736 0 0,-93 7-3816 0 0,-20 3-6720 0 0,15 1 6354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3:3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32 0 0,'-16'7'10337'0'0,"18"25"-3993"0"0,8 20-2204 0 0,2 12-1382 0 0,16 201 4285 0 0,-20-233-6375 0 0,-8-31-980 0 0,18-7-3924 0 0,-6 1-1307 0 0,-6 0 2004 0 0,2 0 508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3:3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92 272 0 0,'0'-2'302'0'0,"1"0"-1"0"0,-1-1 1 0 0,1 1-1 0 0,-1-1 1 0 0,0 1 0 0 0,1 0-1 0 0,-1-1 1 0 0,-1 1 0 0 0,1-1-1 0 0,0 1 1 0 0,-1-1-1 0 0,1 1 1 0 0,-1 0 0 0 0,1-1-1 0 0,-1 1 1 0 0,0 0-1 0 0,0 0 1 0 0,0 0 0 0 0,-1-1-1 0 0,1 1 1 0 0,0 0-1 0 0,-1 1 1 0 0,1-1 0 0 0,-1 0-1 0 0,0 0 1 0 0,0 1 0 0 0,1-1-1 0 0,-1 1 1 0 0,0-1-1 0 0,0 1 1 0 0,0 0 0 0 0,-1 0-1 0 0,1-1 1 0 0,0 2-1 0 0,0-1 1 0 0,-1 0 0 0 0,1 0-1 0 0,0 1 1 0 0,-1-1-1 0 0,-3 1 1 0 0,-2-1 203 0 0,1 1 1 0 0,0 0-1 0 0,0 1 0 0 0,0-1 0 0 0,0 2 1 0 0,-1-1-1 0 0,1 1 0 0 0,1 0 0 0 0,-1 0 1 0 0,0 0-1 0 0,0 1 0 0 0,-10 6 0 0 0,10-4-111 0 0,-1 1 0 0 0,1-1 0 0 0,0 1 0 0 0,1 1 0 0 0,-1-1 0 0 0,1 1-1 0 0,0 0 1 0 0,1 0 0 0 0,0 1 0 0 0,0 0 0 0 0,0 0 0 0 0,-5 15 0 0 0,8-17-213 0 0,0-1 0 0 0,1 0 0 0 0,0 0 0 0 0,0 1 0 0 0,1-1 0 0 0,-1 0 0 0 0,1 1 0 0 0,0-1 0 0 0,1 0 1 0 0,-1 1-1 0 0,1-1 0 0 0,0 0 0 0 0,0 1 0 0 0,1-1 0 0 0,-1 0 0 0 0,1 0 0 0 0,1 0 0 0 0,-1 0 1 0 0,1 0-1 0 0,-1-1 0 0 0,1 1 0 0 0,7 6 0 0 0,-5-5-98 0 0,0 0 0 0 0,1-1 0 0 0,-1 1 0 0 0,2-1 0 0 0,-1-1 0 0 0,0 1 0 0 0,1-1 0 0 0,0 0 0 0 0,0-1 0 0 0,0 0 0 0 0,0 0 0 0 0,0 0 0 0 0,1-1 0 0 0,-1 0 0 0 0,9 1-1 0 0,-11-3-109 0 0,0 1-1 0 0,0-1 0 0 0,0-1 0 0 0,0 1 1 0 0,0-1-1 0 0,-1 1 0 0 0,1-1 0 0 0,0-1 0 0 0,0 1 1 0 0,-1-1-1 0 0,1 0 0 0 0,0 0 0 0 0,-1 0 0 0 0,0 0 1 0 0,0-1-1 0 0,1 0 0 0 0,-2 0 0 0 0,1 0 0 0 0,0 0 1 0 0,0-1-1 0 0,-1 1 0 0 0,0-1 0 0 0,0 0 0 0 0,5-8 1 0 0,-4 6-64 0 0,0-1 1 0 0,0 0 0 0 0,-1-1-1 0 0,0 1 1 0 0,0 0 0 0 0,-1-1-1 0 0,0 0 1 0 0,0 1 0 0 0,-1-1 0 0 0,0 0-1 0 0,0 0 1 0 0,-1 0 0 0 0,0 0-1 0 0,0 0 1 0 0,-1 0 0 0 0,0 0-1 0 0,-1 0 1 0 0,1 1 0 0 0,-1-1-1 0 0,-1 0 1 0 0,0 1 0 0 0,0 0-1 0 0,0-1 1 0 0,-1 1 0 0 0,0 1 0 0 0,-8-12-1 0 0,-23-16-4134 0 0,28 28 2328 0 0,-1 1-1 0 0,0 0 1 0 0,-14-6-1 0 0,17 9-652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3:38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1 692 0 0,'1'0'357'0'0,"1"0"1"0"0,-1 0-1 0 0,1 1 0 0 0,-1-1 0 0 0,1 1 1 0 0,-1-1-1 0 0,1 1 0 0 0,-1 0 0 0 0,1-1 0 0 0,-1 1 1 0 0,0 0-1 0 0,1 0 0 0 0,-1 0 0 0 0,0 0 1 0 0,0 0-1 0 0,0 0 0 0 0,0 1 0 0 0,0-1 1 0 0,0 0-1 0 0,0 1 0 0 0,0-1 0 0 0,0 0 1 0 0,-1 1-1 0 0,1-1 0 0 0,-1 1 0 0 0,1-1 1 0 0,-1 1-1 0 0,1 2 0 0 0,2 7 703 0 0,-1-1 0 0 0,0 1 0 0 0,0 12 0 0 0,-1-10-14 0 0,4 119 5657 0 0,-2-34-1485 0 0,-3-98-5168 0 0,0 1 1 0 0,0 0-1 0 0,0 0 1 0 0,0 0 0 0 0,0-1-1 0 0,0 1 1 0 0,0 0-1 0 0,0 0 1 0 0,1-1 0 0 0,-1 1-1 0 0,0 0 1 0 0,1-1-1 0 0,-1 1 1 0 0,0 0 0 0 0,1-1-1 0 0,-1 1 1 0 0,1 0-1 0 0,-1-1 1 0 0,1 1 0 0 0,-1-1-1 0 0,1 1 1 0 0,-1-1-1 0 0,1 1 1 0 0,0-1 0 0 0,-1 1-1 0 0,1-1 1 0 0,0 0-1 0 0,-1 1 1 0 0,1-1 0 0 0,0 0-1 0 0,0 1 1 0 0,-1-1-1 0 0,1 0 1 0 0,0 0 0 0 0,0 0-1 0 0,0 0 1 0 0,-1 0-1 0 0,1 0 1 0 0,0 0 0 0 0,0 0-1 0 0,-1 0 1 0 0,1 0-1 0 0,0 0 1 0 0,0-1 0 0 0,-1 1-1 0 0,1 0 1 0 0,0 0 0 0 0,0-1-1 0 0,-1 1 1 0 0,1-1-1 0 0,0 1 1 0 0,0-1-1 0 0,42-26-590 0 0,-41 25 536 0 0,7-4-143 0 0,21-16-1130 0 0,0-1 0 0 0,-2-2-1 0 0,43-47 1 0 0,-69 66 635 0 0,-13 10 589 0 0,-16 15 316 0 0,-1 7 248 0 0,-37 47 1 0 0,59-66-344 0 0,0 1 0 0 0,0 0 0 0 0,1 0 0 0 0,0 1 0 0 0,0-1 0 0 0,1 1-1 0 0,1 0 1 0 0,-1 0 0 0 0,1 1 0 0 0,1-1 0 0 0,-3 18 0 0 0,6-21-93 0 0,-1-1 0 0 0,1 1 1 0 0,0-1-1 0 0,0 1 0 0 0,1-1 0 0 0,-1 0 0 0 0,1 0 1 0 0,0 0-1 0 0,1 0 0 0 0,-1 0 0 0 0,1 0 1 0 0,0-1-1 0 0,0 1 0 0 0,1-1 0 0 0,-1 0 0 0 0,1 0 1 0 0,0 0-1 0 0,0 0 0 0 0,1-1 0 0 0,-1 1 1 0 0,1-1-1 0 0,5 3 0 0 0,1 1 12 0 0,1-1-1 0 0,0 0 1 0 0,0-1-1 0 0,0 0 1 0 0,1-1 0 0 0,-1-1-1 0 0,1 0 1 0 0,16 2-1 0 0,-16-4-323 0 0,0-1-1 0 0,0 0 0 0 0,1-1 0 0 0,-1 0 0 0 0,0-1 1 0 0,0-1-1 0 0,0 0 0 0 0,18-7 0 0 0,-30 9 584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3:57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10 111 84 0 0,'-1'0'215'0'0,"1"0"0"0"0,-1 0 0 0 0,1-1 0 0 0,-1 1 0 0 0,1 0 0 0 0,0 0 0 0 0,-1 0 0 0 0,1 0 0 0 0,-1-1 0 0 0,1 1 0 0 0,0 0 0 0 0,-1-1 1 0 0,1 1-1 0 0,-1 0 0 0 0,1 0 0 0 0,0-1 0 0 0,-1 1 0 0 0,1-1 0 0 0,0 1 0 0 0,0 0 0 0 0,-1-1 0 0 0,1 1 0 0 0,0-1 0 0 0,0 1 0 0 0,0 0 0 0 0,-1-1 0 0 0,1 1 0 0 0,0-1 0 0 0,0 1 0 0 0,0-1 0 0 0,0 1 0 0 0,0-1 0 0 0,0 1 0 0 0,0-1 0 0 0,0 1 0 0 0,0-1 0 0 0,0 1 0 0 0,0 0 0 0 0,0-1 1 0 0,1 1-1 0 0,-1-1 0 0 0,19-18 2989 0 0,29-8-857 0 0,-24 17-1015 0 0,0 0 0 0 0,0 2 0 0 0,40-8 0 0 0,-54 14-1052 0 0,-1 1 0 0 0,1 0 0 0 0,0 0 1 0 0,-1 1-1 0 0,1 0 0 0 0,-1 1 1 0 0,1 0-1 0 0,-1 0 0 0 0,1 1 0 0 0,-1 0 1 0 0,0 1-1 0 0,16 6 0 0 0,-23-7-246 0 0,1-1 0 0 0,-1 1 1 0 0,0-1-1 0 0,0 1 0 0 0,0-1 0 0 0,0 1 0 0 0,0 0 0 0 0,0 0 1 0 0,0 0-1 0 0,-1 0 0 0 0,1 1 0 0 0,-1-1 0 0 0,0 0 0 0 0,1 1 1 0 0,-1-1-1 0 0,0 1 0 0 0,0-1 0 0 0,-1 1 0 0 0,1-1 0 0 0,0 1 0 0 0,-1 0 1 0 0,0-1-1 0 0,1 1 0 0 0,-1 0 0 0 0,0-1 0 0 0,0 1 0 0 0,-1 0 1 0 0,1-1-1 0 0,-1 1 0 0 0,1-1 0 0 0,-1 1 0 0 0,0 0 0 0 0,-2 4 1 0 0,-3 8 24 0 0,-1 0 1 0 0,-1 0 0 0 0,0 0 0 0 0,-13 16 0 0 0,19-28-45 0 0,-21 29 67 0 0,13-21-35 0 0,1 2 1 0 0,1-1-1 0 0,0 1 0 0 0,1 0 1 0 0,-8 18-1 0 0,15-30-16 0 0,-1 1-1 0 0,1 0 0 0 0,-1 0 1 0 0,1 0-1 0 0,0 0 0 0 0,-1 0 0 0 0,1 0 1 0 0,0-1-1 0 0,0 1 0 0 0,0 0 1 0 0,1 0-1 0 0,-1 0 0 0 0,0 0 0 0 0,1 0 1 0 0,-1 0-1 0 0,1-1 0 0 0,0 1 1 0 0,-1 0-1 0 0,1 0 0 0 0,0-1 1 0 0,0 1-1 0 0,2 2 0 0 0,0-1 32 0 0,0-1 1 0 0,0 1-1 0 0,0-1 0 0 0,0 0 1 0 0,0 0-1 0 0,1 0 0 0 0,-1 0 0 0 0,1 0 1 0 0,-1-1-1 0 0,8 2 0 0 0,7 1 187 0 0,0 0-1 0 0,1-2 1 0 0,30 1-1 0 0,-45-3-217 0 0,52-1 512 0 0,60-9 1 0 0,-83 7-309 0 0,-10-2-1663 0 0,-15 3-1426 0 0,0 0-3368 0 0,2-1 878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3:5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346 101 404 0 0,'0'-4'858'0'0,"0"0"-1"0"0,0 0 0 0 0,-1-1 1 0 0,1 1-1 0 0,-1 0 1 0 0,0 0-1 0 0,-1 0 1 0 0,1 0-1 0 0,-1 0 1 0 0,-3-6-1 0 0,3 7-505 0 0,0 0 0 0 0,0 0-1 0 0,-1 0 1 0 0,1 1 0 0 0,-1-1-1 0 0,0 1 1 0 0,0-1 0 0 0,0 1 0 0 0,0 0-1 0 0,0 0 1 0 0,0 1 0 0 0,-1-1-1 0 0,-4-1 1 0 0,-3 0 59 0 0,0 0 0 0 0,-1 1 1 0 0,1 0-1 0 0,0 1 0 0 0,0 1 0 0 0,-1 0 0 0 0,1 0 1 0 0,-1 1-1 0 0,1 0 0 0 0,0 1 0 0 0,0 1 0 0 0,0-1 1 0 0,0 2-1 0 0,0 0 0 0 0,-10 5 0 0 0,14-6-251 0 0,-1 1-1 0 0,1 0 1 0 0,0 1 0 0 0,0 0-1 0 0,0 0 1 0 0,1 0 0 0 0,0 1-1 0 0,0 0 1 0 0,-8 10 0 0 0,11-12-34 0 0,0 1 1 0 0,0 0 0 0 0,1 0 0 0 0,-1 0 0 0 0,1 0-1 0 0,0 0 1 0 0,1 1 0 0 0,-1-1 0 0 0,1 1 0 0 0,0-1-1 0 0,0 1 1 0 0,1-1 0 0 0,-1 1 0 0 0,2 11 0 0 0,0-9-15 0 0,1-1 1 0 0,0 1-1 0 0,1 0 1 0 0,-1-1-1 0 0,1 0 1 0 0,1 0-1 0 0,0 0 1 0 0,0 0 0 0 0,0 0-1 0 0,0-1 1 0 0,1 1-1 0 0,0-1 1 0 0,1-1-1 0 0,-1 1 1 0 0,1-1-1 0 0,0 0 1 0 0,1 0-1 0 0,-1 0 1 0 0,1-1 0 0 0,0 0-1 0 0,14 6 1 0 0,-6-4 3 0 0,0 0-1 0 0,0-1 1 0 0,0 0 0 0 0,1-1 0 0 0,0-1 0 0 0,0 0 0 0 0,0-1 0 0 0,0-1 0 0 0,31-2 0 0 0,-40 0-141 0 0,1 0 0 0 0,-1-1 0 0 0,1 0 0 0 0,-1 0 1 0 0,0 0-1 0 0,1-1 0 0 0,-1 0 0 0 0,-1-1 0 0 0,1 1 1 0 0,0-1-1 0 0,-1-1 0 0 0,0 1 0 0 0,0-1 0 0 0,0 0 1 0 0,-1-1-1 0 0,0 1 0 0 0,0-1 0 0 0,0 0 0 0 0,0 0 1 0 0,-1-1-1 0 0,0 1 0 0 0,-1-1 0 0 0,1 0 0 0 0,-1 0 0 0 0,0 0 1 0 0,-1 0-1 0 0,0-1 0 0 0,0 1 0 0 0,-1 0 0 0 0,0-1 1 0 0,0 0-1 0 0,0 1 0 0 0,-2-14 0 0 0,0 16 15 0 0,0 0 1 0 0,-1 0-1 0 0,1-1 0 0 0,-1 1 1 0 0,0 0-1 0 0,-1 1 0 0 0,1-1 0 0 0,-1 0 1 0 0,0 1-1 0 0,0-1 0 0 0,-1 1 0 0 0,1 0 1 0 0,-1 0-1 0 0,-5-4 0 0 0,-1-1-27 0 0,-2 0 0 0 0,1 0 0 0 0,-1 1 0 0 0,-14-7 1 0 0,11 7-73 0 0,0 2 0 0 0,0 0 0 0 0,-1 0 0 0 0,-23-4 0 0 0,-15 4-2423 0 0,46 6 803 0 0,0 1 0 0 0,0 0-1 0 0,0 0 1 0 0,-11 3-1 0 0,10-1-940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3:59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22 404 0 0,'-11'9'16450'0'0,"32"-3"-11369"0"0,36-2-2583 0 0,-4-6-57 0 0,81-12-1 0 0,-12-9-2685 0 0,-121 23 625 0 0,4-1-1300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3:59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 0 0,'1'1'267'0'0,"-1"0"1"0"0,0-1-1 0 0,0 1 0 0 0,0 0 0 0 0,0 0 1 0 0,1 0-1 0 0,-1 0 0 0 0,0 0 0 0 0,1 0 1 0 0,-1 0-1 0 0,1-1 0 0 0,-1 1 0 0 0,1 0 1 0 0,-1 0-1 0 0,1-1 0 0 0,0 1 0 0 0,-1 0 1 0 0,1-1-1 0 0,0 1 0 0 0,-1 0 0 0 0,1-1 1 0 0,0 1-1 0 0,0-1 0 0 0,0 1 1 0 0,0-1-1 0 0,-1 0 0 0 0,1 1 0 0 0,0-1 1 0 0,0 0-1 0 0,0 0 0 0 0,0 1 0 0 0,0-1 1 0 0,0 0-1 0 0,0 0 0 0 0,1 0 0 0 0,38 4 2896 0 0,-38-4-2824 0 0,266-7 13599 0 0,-245 2-12520 0 0,-9 1-4139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43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67 356 0 0,'-6'-37'9693'0'0,"3"34"-9360"0"0,1 1 0 0 0,-1-1-1 0 0,0 1 1 0 0,0-1 0 0 0,0 1 0 0 0,0 0 0 0 0,-1 0-1 0 0,1 1 1 0 0,0-1 0 0 0,-1 0 0 0 0,1 1 0 0 0,-1 0-1 0 0,1 0 1 0 0,-1 0 0 0 0,0 1 0 0 0,0-1 0 0 0,1 1-1 0 0,-1 0 1 0 0,0 0 0 0 0,1 0 0 0 0,-5 1 0 0 0,0-1 1 0 0,2 0 0 0 0,-1 1 1 0 0,0 0-1 0 0,0 1 1 0 0,0-1-1 0 0,0 1 0 0 0,1 0 1 0 0,-1 1-1 0 0,1 0 1 0 0,-1 0-1 0 0,-5 4 0 0 0,11-6-245 0 0,0-1-1 0 0,0 1 0 0 0,0 0 0 0 0,0-1 0 0 0,1 1 1 0 0,-1 0-1 0 0,0 0 0 0 0,0 0 0 0 0,1 0 0 0 0,-1 0 1 0 0,0 0-1 0 0,1 0 0 0 0,-1 0 0 0 0,1 0 0 0 0,-1 0 1 0 0,1 0-1 0 0,0 0 0 0 0,-1 0 0 0 0,1 0 0 0 0,0 0 1 0 0,0 0-1 0 0,0 1 0 0 0,0-1 0 0 0,0 0 1 0 0,0 1-1 0 0,1 0-11 0 0,-1 0 0 0 0,1 0-1 0 0,0-1 1 0 0,0 1 0 0 0,0 0 0 0 0,0-1 0 0 0,0 1 0 0 0,1-1 0 0 0,-1 1 0 0 0,0-1 0 0 0,1 0 0 0 0,-1 0-1 0 0,3 2 1 0 0,4 2 104 0 0,0 0-1 0 0,0-1 0 0 0,0 0 0 0 0,1 0 0 0 0,10 2 0 0 0,-2-2 92 0 0,-1 0 0 0 0,1-1 0 0 0,23 0 0 0 0,-33-2-200 0 0,0-1 0 0 0,-1 0-1 0 0,1-1 1 0 0,0 0 0 0 0,0 0-1 0 0,-1 0 1 0 0,1-1-1 0 0,-1 0 1 0 0,1 0 0 0 0,-1-1-1 0 0,9-4 1 0 0,-14 6-74 0 0,0 1 1 0 0,0-1-1 0 0,0 1 1 0 0,0-1-1 0 0,0 0 1 0 0,0 1-1 0 0,0-1 1 0 0,0 0-1 0 0,-1 0 0 0 0,1 0 1 0 0,0 0-1 0 0,0 0 1 0 0,-1 1-1 0 0,1-1 1 0 0,-1 0-1 0 0,1-1 1 0 0,-1 1-1 0 0,1 0 0 0 0,-1 0 1 0 0,0 0-1 0 0,1 0 1 0 0,-1-1-1 0 0,0 1-5 0 0,-1 0-1 0 0,1 0 1 0 0,0 0-1 0 0,-1 0 1 0 0,1 0 0 0 0,-1 0-1 0 0,1 0 1 0 0,-1 0-1 0 0,1 0 1 0 0,-1 0-1 0 0,0 1 1 0 0,1-1-1 0 0,-1 0 1 0 0,0 0-1 0 0,1 1 1 0 0,-1-1-1 0 0,0 1 1 0 0,0-1 0 0 0,-1 0-1 0 0,-2-1-13 0 0,-1-1 0 0 0,1 1 0 0 0,-1 1 0 0 0,0-1 0 0 0,0 1 0 0 0,1-1 0 0 0,-1 1 0 0 0,-9 0 0 0 0,-36 8-78 0 0,48-7 117 0 0,0 1 1 0 0,-1-1-1 0 0,1 1 1 0 0,0 0-1 0 0,0 0 0 0 0,0 0 1 0 0,0 0-1 0 0,0 0 0 0 0,0 0 1 0 0,0 0-1 0 0,0 1 0 0 0,0-1 1 0 0,0 1-1 0 0,1 0 0 0 0,-1-1 1 0 0,0 1-1 0 0,1 0 1 0 0,-2 3-1 0 0,3-4 10 0 0,0 0 1 0 0,0 0-1 0 0,0 0 1 0 0,0 0-1 0 0,0 0 1 0 0,1 0 0 0 0,-1 0-1 0 0,0 0 1 0 0,0-1-1 0 0,1 1 1 0 0,-1 0-1 0 0,1 0 1 0 0,-1 0-1 0 0,1 0 1 0 0,-1 0-1 0 0,1-1 1 0 0,0 1-1 0 0,-1 0 1 0 0,1-1-1 0 0,0 1 1 0 0,-1 0-1 0 0,1-1 1 0 0,0 1-1 0 0,0-1 1 0 0,0 1 0 0 0,0-1-1 0 0,-1 1 1 0 0,1-1-1 0 0,0 0 1 0 0,0 1-1 0 0,0-1 1 0 0,0 0-1 0 0,0 0 1 0 0,0 0-1 0 0,2 0 1 0 0,39 8 380 0 0,-40-8-362 0 0,9 2-43 0 0,-1-1 0 0 0,1-1 0 0 0,-1 0 0 0 0,1-1 1 0 0,-1 0-1 0 0,21-4 0 0 0,-31 5-22 0 0,0 0 0 0 0,0-1-1 0 0,0 1 1 0 0,1 0 0 0 0,-1 0 0 0 0,0 0 0 0 0,0-1 0 0 0,0 1-1 0 0,0 0 1 0 0,0 0 0 0 0,0 0 0 0 0,1-1 0 0 0,-1 1 0 0 0,0 0-1 0 0,0 0 1 0 0,0-1 0 0 0,0 1 0 0 0,0 0 0 0 0,0 0-1 0 0,0-1 1 0 0,0 1 0 0 0,0 0 0 0 0,0 0 0 0 0,0-1 0 0 0,0 1-1 0 0,0 0 1 0 0,0 0 0 0 0,0-1 0 0 0,0 1 0 0 0,-1 0 0 0 0,1 0-1 0 0,0 0 1 0 0,0-1 0 0 0,0 1 0 0 0,0 0 0 0 0,0 0 0 0 0,0 0-1 0 0,-1-1 1 0 0,1 1 0 0 0,0 0 0 0 0,0 0 0 0 0,0 0-1 0 0,-1 0 1 0 0,1 0 0 0 0,0-1 0 0 0,-1 1 0 0 0,-10-10-201 0 0,8 9-17 0 0,0 0 1 0 0,-1 0-1 0 0,1 1 0 0 0,0-1 0 0 0,0 1 1 0 0,-1-1-1 0 0,1 1 0 0 0,0 0 0 0 0,0 1 0 0 0,-6 0 1 0 0,8-1-508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0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0 500 0 0,'12'41'12365'0'0,"6"11"-6454"0"0,50 123-1564 0 0,-64-165-3647 0 0,56 126 2399 0 0,-60-135-3160 0 0,4 5-223 0 0,2 4-1463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01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85 292 0 0,'-15'-31'5564'0'0,"10"26"-5058"0"0,1 1 0 0 0,-1-1-1 0 0,0 1 1 0 0,0 0 0 0 0,-1 0 0 0 0,1 0 0 0 0,-1 1-1 0 0,0-1 1 0 0,0 2 0 0 0,0-1 0 0 0,0 1 0 0 0,-1-1 0 0 0,1 2-1 0 0,0-1 1 0 0,-1 1 0 0 0,0 0 0 0 0,1 0 0 0 0,-1 1-1 0 0,0 0 1 0 0,1 0 0 0 0,-1 0 0 0 0,-8 3 0 0 0,9-3-306 0 0,0 1 0 0 0,0 0 0 0 0,0 0 1 0 0,0 0-1 0 0,1 1 0 0 0,-1 0 0 0 0,0 0 1 0 0,1 1-1 0 0,0-1 0 0 0,-1 1 0 0 0,1 0 1 0 0,0 1-1 0 0,1-1 0 0 0,-1 1 0 0 0,0 0 1 0 0,1 0-1 0 0,0 0 0 0 0,0 1 0 0 0,0-1 1 0 0,1 1-1 0 0,0 0 0 0 0,0 0 0 0 0,0 1 1 0 0,0-1-1 0 0,-2 7 0 0 0,4-5-41 0 0,0 0 1 0 0,1 0-1 0 0,-1 0 0 0 0,1-1 1 0 0,1 1-1 0 0,-1 0 0 0 0,1 0 1 0 0,1 0-1 0 0,-1-1 0 0 0,1 1 1 0 0,0 0-1 0 0,0-1 0 0 0,1 0 1 0 0,0 0-1 0 0,0 1 0 0 0,1-2 1 0 0,-1 1-1 0 0,1 0 0 0 0,1-1 1 0 0,-1 0-1 0 0,1 0 0 0 0,5 5 1 0 0,-3-3-146 0 0,0-1 1 0 0,0 0 0 0 0,1 0 0 0 0,0 0 0 0 0,1-1-1 0 0,-1-1 1 0 0,1 1 0 0 0,-1-1 0 0 0,2-1-1 0 0,-1 0 1 0 0,0 0 0 0 0,0 0 0 0 0,1-1 0 0 0,19 1-1 0 0,-25-3-50 0 0,0 0 0 0 0,-1-1 0 0 0,1 1-1 0 0,0-1 1 0 0,0 0 0 0 0,0 0 0 0 0,0 0-1 0 0,-1 0 1 0 0,1-1 0 0 0,0 0 0 0 0,-1 1-1 0 0,0-1 1 0 0,1 0 0 0 0,-1-1 0 0 0,0 1-1 0 0,0-1 1 0 0,0 1 0 0 0,0-1 0 0 0,-1 0-1 0 0,1 0 1 0 0,-1 0 0 0 0,0 0 0 0 0,1-1-1 0 0,-1 1 1 0 0,-1-1 0 0 0,1 1 0 0 0,-1-1-1 0 0,1 0 1 0 0,1-7 0 0 0,-2 6 23 0 0,0 0 1 0 0,0-1-1 0 0,0 1 0 0 0,-1 0 1 0 0,0-1-1 0 0,0 1 0 0 0,0-1 1 0 0,-1 1-1 0 0,0 0 1 0 0,0-1-1 0 0,0 1 0 0 0,0 0 1 0 0,-1 0-1 0 0,0 0 0 0 0,0 0 1 0 0,-1 0-1 0 0,1 0 1 0 0,-1 0-1 0 0,0 1 0 0 0,-6-8 1 0 0,0 4-18 0 0,-1-1 0 0 0,1 1 1 0 0,-2 1-1 0 0,1 0 1 0 0,-1 0-1 0 0,0 1 1 0 0,-12-5-1 0 0,14 8-481 0 0,-1 0 0 0 0,1 0-1 0 0,-19-3 1 0 0,21 5-390 0 0,1 1-1 0 0,0 0 1 0 0,-1 0-1 0 0,1 0 1 0 0,0 1-1 0 0,-11 2 1 0 0,9-1-1875 0 0,2 2 399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02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19 716 0 0,'-1'-1'254'0'0,"1"0"0"0"0,0 0 1 0 0,0 1-1 0 0,0-1 0 0 0,0 0 0 0 0,0 0 0 0 0,0 0 0 0 0,0 1 1 0 0,0-1-1 0 0,0 0 0 0 0,0 0 0 0 0,1 1 0 0 0,-1-1 0 0 0,0 0 1 0 0,0 1-1 0 0,1-1 0 0 0,-1 0 0 0 0,1 1 0 0 0,-1-1 0 0 0,0 0 0 0 0,1 1 1 0 0,-1-1-1 0 0,1 1 0 0 0,0-1 0 0 0,0 1-10 0 0,0 0-1 0 0,-1 0 1 0 0,1 0-1 0 0,0 0 1 0 0,-1 0-1 0 0,1 0 1 0 0,-1 1-1 0 0,1-1 1 0 0,0 0-1 0 0,-1 1 1 0 0,1-1-1 0 0,-1 0 1 0 0,1 1-1 0 0,0-1 1 0 0,-1 1-1 0 0,1-1 1 0 0,-1 1-1 0 0,1-1 1 0 0,-1 1-1 0 0,1 0 1 0 0,21 33 4017 0 0,-18-20-3571 0 0,0 0 0 0 0,-1 0 0 0 0,0 1 0 0 0,-1-1 0 0 0,-1 1 0 0 0,0-1 0 0 0,-2 20 0 0 0,-2 7 1097 0 0,-12 51 1 0 0,14-91-1760 0 0,1-1 0 0 0,0 1 0 0 0,0-1 1 0 0,0 1-1 0 0,0-1 0 0 0,0 1 0 0 0,0-1 0 0 0,0 1 1 0 0,0-1-1 0 0,0 1 0 0 0,0-1 0 0 0,0 0 1 0 0,0 1-1 0 0,0-1 0 0 0,0 1 0 0 0,0-1 0 0 0,0 1 1 0 0,1-1-1 0 0,-1 1 0 0 0,0-1 0 0 0,0 1 1 0 0,0-1-1 0 0,1 0 0 0 0,-1 1 0 0 0,0-1 0 0 0,1 0 1 0 0,-1 1-1 0 0,0-1 0 0 0,1 0 0 0 0,0 1 1 0 0,15-2 155 0 0,29-19-593 0 0,-33 14 414 0 0,21-9-158 0 0,21-10-19 0 0,-1-1 1 0 0,51-36 0 0 0,-103 62 153 0 0,-6 1-23 0 0,1 0 35 0 0,-1 1-1 0 0,0 0 1 0 0,1 0 0 0 0,0 0 0 0 0,-1 0-1 0 0,1 1 1 0 0,0 0 0 0 0,-5 3 0 0 0,-6 5 0 0 0,-14 6 43 0 0,-41 31 0 0 0,63-42 60 0 0,1-1 0 0 0,-1 1-1 0 0,1 1 1 0 0,-1-1 0 0 0,2 1-1 0 0,-1 0 1 0 0,1 0 0 0 0,0 1-1 0 0,1 0 1 0 0,0 0-1 0 0,-4 9 1 0 0,7-15-48 0 0,1 0 0 0 0,-1 0 0 0 0,1 0 1 0 0,0 0-1 0 0,0 0 0 0 0,0 0 0 0 0,0 0 0 0 0,0 0 0 0 0,0 0 0 0 0,0 0 0 0 0,1-1 0 0 0,-1 1 1 0 0,1 0-1 0 0,0 0 0 0 0,-1 0 0 0 0,1 0 0 0 0,0-1 0 0 0,1 3 0 0 0,1 0 19 0 0,0 0-1 0 0,0-1 1 0 0,0 0-1 0 0,0 0 1 0 0,0 0-1 0 0,1 0 1 0 0,6 4-1 0 0,3 1 71 0 0,1-1-1 0 0,-1-1 0 0 0,26 8 1 0 0,-16-7 145 0 0,1-2 1 0 0,44 6-1 0 0,-7-10-1311 0 0,-51-1-372 0 0,0-2 0 0 0,0 0 0 0 0,15-4 0 0 0,-23 5 111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0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1 436 0 0,'4'14'11702'0'0,"1"15"-6229"0"0,19 89-780 0 0,-17-100-3718 0 0,0 0 0 0 0,19 32 0 0 0,-6-15-2467 0 0,-18-31 1048 0 0,5 2-1867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03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43 612 0 0,'-28'-13'16353'0'0,"38"9"-15446"0"0,13-2 503 0 0,0 1 0 0 0,0 2 0 0 0,0 0-1 0 0,32 1 1 0 0,13-2-151 0 0,-27 3-3185 0 0,-9 0-5823 0 0,-21 1 4917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0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1 267 104 0 0,'10'-1'2378'0'0,"0"-1"1"0"0,1-1-1 0 0,-1 0 0 0 0,12-6 1 0 0,-13 5-1347 0 0,-1 0 0 0 0,0-1 1 0 0,0 0-1 0 0,0 0 0 0 0,8-8 0 0 0,-12 9-814 0 0,1 0 0 0 0,-1 0 0 0 0,-1 0-1 0 0,1 0 1 0 0,-1-1 0 0 0,1 0 0 0 0,-1 0-1 0 0,-1 0 1 0 0,1 0 0 0 0,-1 0 0 0 0,0 0 0 0 0,0-1-1 0 0,0 1 1 0 0,-1 0 0 0 0,0-1 0 0 0,0 0-1 0 0,0 1 1 0 0,-1-1 0 0 0,1 0 0 0 0,-1 1-1 0 0,-2-9 1 0 0,-19-80 2706 0 0,23 97-2488 0 0,18 34 1070 0 0,-2 1 0 0 0,20 60 0 0 0,7 17 44 0 0,-41-106-2296 0 0,12 21-34 0 0,-7-24-3581 0 0,1-4-4380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0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327 123 412 0 0,'-2'-6'1412'0'0,"0"-1"0"0"0,-1 0 0 0 0,0 0 0 0 0,0 1 0 0 0,-7-10 0 0 0,6 11-803 0 0,0 0 0 0 0,0 1-1 0 0,0 0 1 0 0,-1 0 0 0 0,1 0 0 0 0,-1 0 0 0 0,0 1-1 0 0,0 0 1 0 0,-1 0 0 0 0,1 0 0 0 0,-8-3-1 0 0,5 4-252 0 0,0 0 0 0 0,0 0-1 0 0,0 1 1 0 0,-1 0-1 0 0,1 0 1 0 0,0 1-1 0 0,0 0 1 0 0,-1 0-1 0 0,1 1 1 0 0,0 0-1 0 0,0 0 1 0 0,0 1-1 0 0,0 0 1 0 0,0 1-1 0 0,0-1 1 0 0,1 1-1 0 0,-1 1 1 0 0,1 0-1 0 0,0 0 1 0 0,0 0-1 0 0,-9 8 1 0 0,11-9-226 0 0,1 1 0 0 0,-1-1 0 0 0,1 1 0 0 0,0 0 0 0 0,0 0 0 0 0,1 1 0 0 0,-1-1 0 0 0,1 1 0 0 0,0 0 0 0 0,0 0 0 0 0,1 0 0 0 0,-1 0-1 0 0,1 0 1 0 0,0 0 0 0 0,0 1 0 0 0,1-1 0 0 0,0 1 0 0 0,0-1 0 0 0,0 1 0 0 0,1 0 0 0 0,-1-1 0 0 0,1 1 0 0 0,1 0 0 0 0,-1-1 0 0 0,1 1 0 0 0,0-1 0 0 0,0 1 0 0 0,0-1 0 0 0,1 1 0 0 0,0-1 0 0 0,4 8 0 0 0,0-3-36 0 0,1 0 0 0 0,0 0 0 0 0,1 0 0 0 0,0-1 0 0 0,1 0 0 0 0,0-1 0 0 0,0 0 0 0 0,0 0 0 0 0,1-1 0 0 0,1 0 1 0 0,-1-1-1 0 0,1 0 0 0 0,0-1 0 0 0,14 5 0 0 0,-11-4-79 0 0,0-2-1 0 0,1 0 1 0 0,-1 0 0 0 0,1-1 0 0 0,0-1-1 0 0,-1-1 1 0 0,1 0 0 0 0,0-1 0 0 0,0 0 0 0 0,0-1-1 0 0,19-4 1 0 0,-28 3-52 0 0,0 1 0 0 0,-1-1 0 0 0,1 0-1 0 0,-1 0 1 0 0,1-1 0 0 0,-1 1 0 0 0,0-1 0 0 0,0 0 0 0 0,0-1 0 0 0,-1 1-1 0 0,1-1 1 0 0,-1 0 0 0 0,1 0 0 0 0,-1 0 0 0 0,-1-1 0 0 0,1 1-1 0 0,-1-1 1 0 0,1 0 0 0 0,-2 0 0 0 0,1 0 0 0 0,0-1 0 0 0,-1 1 0 0 0,0-1-1 0 0,0 1 1 0 0,-1-1 0 0 0,1 0 0 0 0,-1 1 0 0 0,0-1 0 0 0,-1 0 0 0 0,0 0-1 0 0,0 0 1 0 0,0 0 0 0 0,0 0 0 0 0,-1 1 0 0 0,0-1 0 0 0,0 0-1 0 0,-1 0 1 0 0,1 1 0 0 0,-1-1 0 0 0,-1 1 0 0 0,1-1 0 0 0,-6-8 0 0 0,-1 2-39 0 0,-1 0 1 0 0,1 1 0 0 0,-2 1 0 0 0,0 0 0 0 0,0 0 0 0 0,0 1-1 0 0,-1 0 1 0 0,-1 1 0 0 0,0 0 0 0 0,-15-6 0 0 0,6 4-395 0 0,0 2 0 0 0,0 0 0 0 0,-1 1 0 0 0,0 1 0 0 0,-37-4 0 0 0,31 8-1912 0 0,0 6-3367 0 0,16 0 2939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06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32 224 0 0,'2'-1'10871'0'0,"11"-1"-4955"0"0,85-9-1502 0 0,-55 7-3958 0 0,62-5 2649 0 0,-71 7-5679 0 0,-2 1-3817 0 0,-25 0 1431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0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0 208 0 0,'-1'0'358'0'0,"1"1"0"0"0,-1-1 0 0 0,0 0 0 0 0,0 1 0 0 0,1-1 0 0 0,-1 0 0 0 0,0 1 0 0 0,1-1 0 0 0,-1 1 0 0 0,0-1 0 0 0,1 1 0 0 0,-1-1 0 0 0,1 1 0 0 0,-1 0 0 0 0,1-1 0 0 0,-1 1 0 0 0,1 0 0 0 0,-1-1 0 0 0,1 1 0 0 0,0 0 0 0 0,-1 0 0 0 0,1-1 0 0 0,-1 2 0 0 0,0 24 4454 0 0,14 31-563 0 0,-10-48-3386 0 0,62 193 6339 0 0,-3-14-3015 0 0,-56-173-3857 0 0,-4-12-265 0 0,0 0-1 0 0,-1 1 0 0 0,0-1 0 0 0,0 0 0 0 0,0 1 0 0 0,0-1 0 0 0,-1 0 1 0 0,1 1-1 0 0,-1 4 0 0 0,0-7-187 0 0,-20 19-1001 0 0,6-14 908 0 0,-1 0 0 0 0,0 0 0 0 0,0-1 0 0 0,-22 3 1 0 0,-23 8 988 0 0,59-15-511 0 0,1-1-237 0 0,0 0 0 0 0,0 0-1 0 0,0 0 1 0 0,1 0 0 0 0,-1 0 0 0 0,0 0-1 0 0,0 0 1 0 0,0 0 0 0 0,0 0 0 0 0,0 0-1 0 0,0 0 1 0 0,0 0 0 0 0,0 0 0 0 0,1 0-1 0 0,-1 0 1 0 0,0 0 0 0 0,0 0 0 0 0,0 0-1 0 0,0 0 1 0 0,0 1 0 0 0,0-1 0 0 0,0 0-1 0 0,0 0 1 0 0,0 0 0 0 0,0 0-1 0 0,1 0 1 0 0,-1 0 0 0 0,0 0 0 0 0,0 0-1 0 0,0 0 1 0 0,0 1 0 0 0,0-1 0 0 0,0 0-1 0 0,0 0 1 0 0,0 0 0 0 0,0 0 0 0 0,0 0-1 0 0,0 0 1 0 0,0 0 0 0 0,0 1 0 0 0,0-1-1 0 0,0 0 1 0 0,0 0 0 0 0,0 0 0 0 0,0 0-1 0 0,0 0 1 0 0,0 0 0 0 0,0 0 0 0 0,0 1-1 0 0,-1-1 1 0 0,1 0 0 0 0,0 0 0 0 0,0 0-1 0 0,0 0 1 0 0,0 0 0 0 0,0 0 0 0 0,0 0-1 0 0,0 1 1 0 0,22 1 357 0 0,1 0 0 0 0,0-2 0 0 0,31-2 0 0 0,48-1-535 0 0,-101 3-367 0 0,0 1 365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1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1 400 0 0,'-11'1'1218'0'0,"-24"3"12766"0"0,53 1-11673 0 0,16 1 660 0 0,62 4 1 0 0,99-13 415 0 0,-188 2-3250 0 0,25 1 221 0 0,1-1-2535 0 0,-11-1-6968 0 0,-16 1 6330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44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0 133 308 0 0,'1'5'10109'0'0,"-1"-5"-9922"0"0,21 4 2995 0 0,29 0-1433 0 0,573-16 6531 0 0,-99-5-3854 0 0,-379 5-2557 0 0,227-48-1 0 0,-328 49-1363 0 0,-14 3-363 0 0,48-6 0 0 0,-71 12-142 0 0,1 0 0 0 0,-1 1 0 0 0,0-2 0 0 0,1 2 0 0 0,2-2 1210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12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20 348 0 0,'-1'0'316'0'0,"1"0"-1"0"0,-1 0 1 0 0,1 0-1 0 0,-1 0 1 0 0,0 0-1 0 0,1-1 1 0 0,-1 1-1 0 0,1 0 1 0 0,0 0 0 0 0,-1-1-1 0 0,1 1 1 0 0,-1 0-1 0 0,1-1 1 0 0,-1 1-1 0 0,1-1 1 0 0,0 1 0 0 0,-1 0-1 0 0,1-1 1 0 0,0 1-1 0 0,-1-1 1 0 0,1 1-1 0 0,0-1 1 0 0,0 1-1 0 0,-1-1 1 0 0,1 1 0 0 0,0-1-1 0 0,0 1 1 0 0,0-1-1 0 0,0 1 1 0 0,0-1-1 0 0,0 0 1 0 0,17-5 3951 0 0,47 5-2506 0 0,-50 1-445 0 0,-7 0-1078 0 0,95 4 2461 0 0,-92-3-2396 0 0,1 0 0 0 0,-1 1 1 0 0,1 0-1 0 0,-1 1 1 0 0,0 0-1 0 0,0 1 1 0 0,13 7-1 0 0,-19-9-236 0 0,0 1 1 0 0,-1 0-1 0 0,0 0 0 0 0,0 0 1 0 0,0 1-1 0 0,0-1 0 0 0,0 1 1 0 0,-1-1-1 0 0,1 1 0 0 0,-1 0 1 0 0,0 0-1 0 0,0 0 0 0 0,-1 0 0 0 0,1 0 1 0 0,-1 1-1 0 0,0-1 0 0 0,0 0 1 0 0,0 1-1 0 0,-1-1 0 0 0,1 1 1 0 0,-1-1-1 0 0,0 0 0 0 0,-1 6 1 0 0,0 6 189 0 0,-1 0 0 0 0,-1 0 0 0 0,0 0 0 0 0,-2 0 0 0 0,-5 15 0 0 0,-4 3 888 0 0,-21 37-1 0 0,16-36-222 0 0,11-26-553 0 0,4-6-3014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13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43 88 0 0,'-4'-1'498'0'0,"-8"2"2298"0"0,3 3 4761 0 0,37 3-4276 0 0,22 1-2067 0 0,1-3 1 0 0,0-1-1 0 0,0-3 0 0 0,0-2 1 0 0,78-11-1 0 0,-124 11-1146 0 0,45-11 554 0 0,-49 11-627 0 0,1 1 0 0 0,-1-1 0 0 0,1 0 0 0 0,-1 1 0 0 0,1-1 0 0 0,-1 0 0 0 0,1 0 0 0 0,-1 0 0 0 0,0 0 0 0 0,0 0 0 0 0,1-1 0 0 0,-1 1 0 0 0,0 0 0 0 0,0 0 0 0 0,0-1 0 0 0,0 1 0 0 0,-1-1-1 0 0,1 1 1 0 0,0-1 0 0 0,0 1 0 0 0,-1-1 0 0 0,1 1 0 0 0,-1-1 0 0 0,0 0 0 0 0,1 1 0 0 0,-1-3 0 0 0,0 3-45 0 0,-3-2-33 0 0,3 3 80 0 0,0 0-1 0 0,0-1 1 0 0,0 1-1 0 0,0 0 1 0 0,0-1 0 0 0,0 1-1 0 0,-1 0 1 0 0,1-1-1 0 0,0 1 1 0 0,0 0-1 0 0,0 0 1 0 0,-1-1-1 0 0,1 1 1 0 0,0 0-1 0 0,-1 0 1 0 0,1-1-1 0 0,0 1 1 0 0,0 0 0 0 0,-1 0-1 0 0,1 0 1 0 0,0 0-1 0 0,-1-1 1 0 0,1 1-1 0 0,0 0 1 0 0,-1 0-1 0 0,1 0 1 0 0,0 0-1 0 0,-1 0 1 0 0,1 0 0 0 0,0 0-1 0 0,-1 0 1 0 0,-2 1 51 0 0,0 1 1 0 0,1 0-1 0 0,0 0 1 0 0,-1-1-1 0 0,1 1 1 0 0,0 0-1 0 0,0 1 0 0 0,0-1 1 0 0,0 0-1 0 0,0 1 1 0 0,0-1-1 0 0,1 1 1 0 0,-1-1-1 0 0,1 1 1 0 0,0 0-1 0 0,0 0 1 0 0,0 0-1 0 0,0-1 1 0 0,0 1-1 0 0,1 0 1 0 0,-1 0-1 0 0,1 0 1 0 0,0 3-1 0 0,-2 10 194 0 0,1 0-1 0 0,1-1 1 0 0,1 19-1 0 0,9 36 572 0 0,3 0 0 0 0,31 99 0 0 0,-42-161-750 0 0,37 97 833 0 0,-9-30-74 0 0,-30-74-830 0 0,1 0 1 0 0,-1 0 0 0 0,0 0-1 0 0,0 0 1 0 0,0 0-1 0 0,0 0 1 0 0,0 0-1 0 0,0 0 1 0 0,-1 0-1 0 0,1 0 1 0 0,0 0 0 0 0,0 0-1 0 0,-1 0 1 0 0,1 0-1 0 0,-1 0 1 0 0,1 0-1 0 0,-1 0 1 0 0,1-1-1 0 0,-1 1 1 0 0,1 0-1 0 0,-1 0 1 0 0,0-1 0 0 0,1 1-1 0 0,-1 0 1 0 0,0-1-1 0 0,0 1 1 0 0,0 0-1 0 0,1-1 1 0 0,-1 1-1 0 0,0-1 1 0 0,0 1-1 0 0,0-1 1 0 0,0 0 0 0 0,0 1-1 0 0,0-1 1 0 0,0 0-1 0 0,-1 0 1 0 0,-49 11-542 0 0,32-8 475 0 0,-15 4-71 0 0,2-1 122 0 0,0 1-1 0 0,0 1 0 0 0,-53 22 0 0 0,85-29 58 0 0,-1-1-1 0 0,0 0 0 0 0,1 0 1 0 0,-1 0-1 0 0,1 0 0 0 0,-1 1 0 0 0,1-1 1 0 0,-1 0-1 0 0,1 0 0 0 0,0 1 1 0 0,-1-1-1 0 0,1 0 0 0 0,-1 1 0 0 0,1-1 1 0 0,-1 1-1 0 0,1-1 0 0 0,0 1 0 0 0,-1-1 1 0 0,1 0-1 0 0,0 1 0 0 0,0-1 1 0 0,-1 1-1 0 0,1-1 0 0 0,0 1 0 0 0,0 0 1 0 0,0-1-1 0 0,0 1 0 0 0,-1 0 1 0 0,13 7 545 0 0,25-2 45 0 0,186-9 1384 0 0,-130-6-3545 0 0,-77 7-173 0 0,18-9-8668 0 0,-18 4 7367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14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47 428 0 0,'7'0'9980'0'0,"6"0"-4292"0"0,59-2 773 0 0,22-18-2559 0 0,15-2-3010 0 0,-106 21-1922 0 0,15 0-101 0 0,-13 1-1783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14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1 816 0 0,'-1'0'275'0'0,"0"1"-1"0"0,1 0 1 0 0,-1-1 0 0 0,1 1-1 0 0,0 0 1 0 0,-1-1-1 0 0,1 1 1 0 0,-1 0 0 0 0,1 0-1 0 0,0 0 1 0 0,0-1-1 0 0,-1 1 1 0 0,1 0 0 0 0,0 0-1 0 0,0 0 1 0 0,0 0-1 0 0,0-1 1 0 0,0 1 0 0 0,0 0-1 0 0,0 0 1 0 0,0 0 0 0 0,0 0-1 0 0,1-1 1 0 0,-1 1-1 0 0,0 0 1 0 0,1 1 0 0 0,0-1 44 0 0,0 0 0 0 0,0 0 0 0 0,0 0 0 0 0,0 0 0 0 0,0 0 0 0 0,1 0 0 0 0,-1 0 0 0 0,0 0 0 0 0,0-1 0 0 0,1 1 0 0 0,-1 0 0 0 0,1-1 0 0 0,1 1 0 0 0,8 2 729 0 0,0-1 1 0 0,-1 0 0 0 0,16 0-1 0 0,-19-1-437 0 0,67 2 3477 0 0,-21-1-2226 0 0,-19 1-4336 0 0,-30-2 454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2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14 588 320 0 0,'-3'-4'287'0'0,"-7"-11"8988"0"0,30-8-2319 0 0,-5 13-5692 0 0,0-1 1 0 0,-1-1 0 0 0,15-15 0 0 0,-21 18-1052 0 0,-1 0 0 0 0,1-1 0 0 0,-2 1 0 0 0,1-1 0 0 0,-1-1 0 0 0,-1 1 0 0 0,0-1 0 0 0,0 0 0 0 0,5-21 0 0 0,64-300 1174 0 0,-74 329-1315 0 0,1 1-1 0 0,-1-1 0 0 0,0 1 1 0 0,0-1-1 0 0,0 0 0 0 0,0 1 1 0 0,0-1-1 0 0,-1 1 0 0 0,0-4 1 0 0,1 6-61 0 0,0 0 1 0 0,0-1-1 0 0,0 1 0 0 0,0 0 1 0 0,0 0-1 0 0,0 0 1 0 0,0 0-1 0 0,-1 0 1 0 0,1 0-1 0 0,0 0 1 0 0,0 0-1 0 0,0 0 0 0 0,0 0 1 0 0,0 0-1 0 0,0-1 1 0 0,0 1-1 0 0,0 0 1 0 0,0 0-1 0 0,0 0 0 0 0,0 0 1 0 0,0 0-1 0 0,0 0 1 0 0,0 0-1 0 0,-1 0 1 0 0,1 0-1 0 0,0 0 1 0 0,0 0-1 0 0,0 0 0 0 0,0 0 1 0 0,0 0-1 0 0,0 0 1 0 0,0 0-1 0 0,0 0 1 0 0,0 0-1 0 0,0 0 1 0 0,-1 0-1 0 0,1 0 0 0 0,0 0 1 0 0,0 0-1 0 0,0 0 1 0 0,0 0-1 0 0,0 0 1 0 0,0 0-1 0 0,0 0 0 0 0,0 0 1 0 0,0 0-1 0 0,0 0 1 0 0,0 0-1 0 0,0 0 1 0 0,-1 0-1 0 0,1 1 1 0 0,0-1-1 0 0,0 0 0 0 0,0 0 1 0 0,0 0-1 0 0,0 0 1 0 0,0 0-1 0 0,0 0 1 0 0,0 0-1 0 0,0 0 0 0 0,0 0 1 0 0,0 0-1 0 0,-4 15 270 0 0,1 30 369 0 0,1 0-1 0 0,3 0 1 0 0,9 71-1 0 0,-9-111-595 0 0,7 43 422 0 0,2-2 0 0 0,1 0-1 0 0,23 56 1 0 0,-6-21 410 0 0,-29-81-927 0 0,1 1 0 0 0,1-1 0 0 0,-1 1 0 0 0,0-1 0 0 0,0 1 0 0 0,0-1 0 0 0,0 1 0 0 0,0-1 0 0 0,0 1 0 0 0,0-1 0 0 0,1 1 0 0 0,-1-1 0 0 0,0 1 0 0 0,0-1 0 0 0,1 0 0 0 0,-1 1 0 0 0,0-1 0 0 0,1 1 0 0 0,-1-1 0 0 0,0 0-1 0 0,1 1 1 0 0,-1-1 0 0 0,0 0 0 0 0,1 1 0 0 0,-1-1 0 0 0,1 0 0 0 0,-1 0 0 0 0,1 0 0 0 0,-1 1 0 0 0,0-1 0 0 0,1 0 0 0 0,-1 0 0 0 0,1 0 0 0 0,-1 0 0 0 0,1 0 0 0 0,-1 0 0 0 0,1 0 0 0 0,-1 0 0 0 0,1 0 0 0 0,-1 0 0 0 0,1 0 0 0 0,-1 0 0 0 0,1 0 0 0 0,-1 0 0 0 0,1 0-1 0 0,0-1 1 0 0,8-6-4168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27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40 171 180 0 0,'-3'6'1286'0'0,"0"-1"-1"0"0,0 1 1 0 0,0 0 0 0 0,1 0 0 0 0,0 0-1 0 0,0 0 1 0 0,0 0 0 0 0,1 1-1 0 0,0-1 1 0 0,0 8 0 0 0,-6 21 8280 0 0,-2-78-7560 0 0,9 23-1719 0 0,0 1 0 0 0,2 0 0 0 0,0 0 0 0 0,7-25 0 0 0,-7 36-224 0 0,0 0 1 0 0,0 0-1 0 0,1 1 1 0 0,0-1 0 0 0,1 1-1 0 0,0 0 1 0 0,0 0-1 0 0,0 0 1 0 0,1 1 0 0 0,0-1-1 0 0,0 1 1 0 0,1 0-1 0 0,6-5 1 0 0,-11 9-45 0 0,1 1-1 0 0,-1 0 1 0 0,1 0 0 0 0,0 0-1 0 0,-1 0 1 0 0,1 0 0 0 0,0 0-1 0 0,0 1 1 0 0,-1-1 0 0 0,1 0 0 0 0,0 1-1 0 0,0-1 1 0 0,0 1 0 0 0,0 0-1 0 0,0 0 1 0 0,0 0 0 0 0,0 0-1 0 0,0 0 1 0 0,0 0 0 0 0,0 0-1 0 0,0 1 1 0 0,-1-1 0 0 0,1 1-1 0 0,2 0 1 0 0,-1 1 3 0 0,0 0-1 0 0,0 0 1 0 0,0 0-1 0 0,-1 0 1 0 0,1 1-1 0 0,-1-1 1 0 0,1 1-1 0 0,-1-1 1 0 0,0 1-1 0 0,0 0 0 0 0,0 0 1 0 0,2 5-1 0 0,1 3 32 0 0,0 1 0 0 0,-1 0-1 0 0,0 0 1 0 0,-1 0-1 0 0,0 0 1 0 0,1 20 0 0 0,-3-26-43 0 0,-1-1 1 0 0,0 0 0 0 0,0 0 0 0 0,0 0 0 0 0,0 1-1 0 0,-1-1 1 0 0,0 0 0 0 0,0 0 0 0 0,0 0-1 0 0,-1 0 1 0 0,0 0 0 0 0,-3 7 0 0 0,4-12-113 0 0,-1-16-455 0 0,3 8 520 0 0,1 0 1 0 0,-1 1-1 0 0,1-1 0 0 0,1 1 1 0 0,-1-1-1 0 0,1 1 1 0 0,1 0-1 0 0,-1 0 0 0 0,8-10 1 0 0,-6 10 8 0 0,4-9-12 0 0,0 1-1 0 0,16-17 1 0 0,-23 29 49 0 0,1 0 1 0 0,-1 0-1 0 0,1 0 1 0 0,0 0-1 0 0,0 0 1 0 0,0 1-1 0 0,0-1 1 0 0,1 1-1 0 0,-1 0 1 0 0,1 0-1 0 0,-1 1 1 0 0,1-1-1 0 0,0 1 1 0 0,-1-1-1 0 0,1 1 0 0 0,7-1 1 0 0,-8 2 15 0 0,-1 1 0 0 0,0-1 1 0 0,1 1-1 0 0,-1 0 0 0 0,0 0 0 0 0,1 0 1 0 0,-1 0-1 0 0,0 0 0 0 0,0 0 0 0 0,0 1 1 0 0,0-1-1 0 0,0 1 0 0 0,0 0 0 0 0,0-1 1 0 0,-1 1-1 0 0,1 0 0 0 0,-1 0 0 0 0,1 0 1 0 0,-1 0-1 0 0,0 0 0 0 0,1 0 0 0 0,-1 0 1 0 0,0 1-1 0 0,-1-1 0 0 0,2 3 0 0 0,3 9 96 0 0,-1 0 0 0 0,5 26 0 0 0,-8-35-92 0 0,1 12 161 0 0,0 1 1 0 0,-1 18-1 0 0,2 21-3934 0 0,13-55-8228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2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154 254 608 0 0,'-8'6'1240'0'0,"1"1"1"0"0,-1 0-1 0 0,1 1 0 0 0,1 0 1 0 0,-1 0-1 0 0,-9 18 0 0 0,-27 60 3289 0 0,21-39-840 0 0,14-28-2185 0 0,6-13-619 0 0,0-1-1 0 0,0 1 1 0 0,-1-1-1 0 0,0 0 1 0 0,-5 7 2625 0 0,7-15-3032 0 0,1-9-330 0 0,0 1 0 0 0,1-1 0 0 0,0 0 0 0 0,0 1 0 0 0,2-1 0 0 0,-1 1 0 0 0,1 0 0 0 0,5-11 0 0 0,4-19-10 0 0,36-219 84 0 0,-46 228-216 0 0,-2 26-11 0 0,0 0 0 0 0,0 0 1 0 0,0 0-1 0 0,1 0 0 0 0,0 1 0 0 0,0-1 1 0 0,1 0-1 0 0,0 1 0 0 0,2-7 0 0 0,-3 11 38 0 0,14 38 296 0 0,6 34-15 0 0,40 122 484 0 0,-50-168-710 0 0,0-1 0 0 0,1 0 0 0 0,2-1 0 0 0,0 0 0 0 0,28 33 0 0 0,-35-47-229 0 0,1-1 0 0 0,0 0 0 0 0,13 10 0 0 0,-18-15-111 0 0,1-1 0 0 0,-1 0 0 0 0,1 0 0 0 0,-1-1 0 0 0,1 1 0 0 0,0-1 1 0 0,-1 1-1 0 0,1-1 0 0 0,0 0 0 0 0,0-1 0 0 0,0 1 0 0 0,7 0 0 0 0,-10-2 155 0 0,1 1-1 0 0,-1 0 1 0 0,0-1 0 0 0,1 1 0 0 0,-1 0-1 0 0,1-1 1 0 0,-1 0 0 0 0,0 1 0 0 0,0-1-1 0 0,1 0 1 0 0,-1 0 0 0 0,0 0 0 0 0,0 0-1 0 0,0 0 1 0 0,0 0 0 0 0,0 0 0 0 0,0 0-1 0 0,0 0 1 0 0,0 0 0 0 0,-1 0 0 0 0,1-1-1 0 0,0 1 1 0 0,-1 0 0 0 0,1-1 0 0 0,-1 1-1 0 0,1 0 1 0 0,-1-1 0 0 0,1 1 0 0 0,-1-1-1 0 0,0 1 1 0 0,0 0 0 0 0,0-1 0 0 0,0 1-1 0 0,0-1 1 0 0,0 1 0 0 0,0-1 0 0 0,-1 1-1 0 0,1 0 1 0 0,0-1 0 0 0,-1 1 0 0 0,1-1-1 0 0,-1 1 1 0 0,1 0 0 0 0,-1 0 0 0 0,0-1-1 0 0,0 1 1 0 0,1 0 0 0 0,-1 0 0 0 0,-2-2-1 0 0,-4-3 141 0 0,0 1-1 0 0,0 0 0 0 0,0 1 1 0 0,-1-1-1 0 0,0 2 0 0 0,1-1 0 0 0,-1 1 1 0 0,-1 0-1 0 0,1 0 0 0 0,-14-1 1 0 0,-11-2 558 0 0,-46 0 0 0 0,62 5-372 0 0,0-1-97 0 0,-1 1 1 0 0,1 1-1 0 0,-1 0 1 0 0,0 2-1 0 0,1 0 1 0 0,-29 7 0 0 0,44-5-1391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32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11 16 0 0,'-48'-9'5248'0'0,"46"9"-4886"0"0,-1-1 0 0 0,1 1 0 0 0,-1 0 0 0 0,1 0 0 0 0,-1 0 0 0 0,1 0 0 0 0,-1 0 0 0 0,1 0 0 0 0,0 1 0 0 0,-1-1 0 0 0,1 1 0 0 0,-1 0 0 0 0,1-1 0 0 0,0 1 0 0 0,0 0 0 0 0,-4 3 1421 0 0,8-2-1339 0 0,2 1-306 0 0,0 0 1 0 0,0 0-1 0 0,0-1 0 0 0,0 0 0 0 0,1 0 0 0 0,-1 0 1 0 0,0 0-1 0 0,1-1 0 0 0,0 0 0 0 0,5 1 0 0 0,56 7 573 0 0,-39-6-454 0 0,430 32 1925 0 0,406-24 106 0 0,-1-25-1134 0 0,-814 12-1106 0 0,957-25 2085 0 0,-978 27-2086 0 0,-17 0-217 0 0,0 0-1 0 0,0 0 0 0 0,0-1 0 0 0,0 0 0 0 0,14-4 1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34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0 132 0 0,'-1'6'9182'0'0,"1"44"-5375"0"0,15 39-666 0 0,38 260 2471 0 0,-33-84-3275 0 0,19 159-184 0 0,-29-354-1919 0 0,14 141 559 0 0,-21-172-610 0 0,-3 0 0 0 0,-1-1 0 0 0,-9 57 0 0 0,-7-5 121 0 0,-10 63 441 0 0,26-150-712 0 0,1 1 0 0 0,-1-1 0 0 0,1 1 0 0 0,0 0-1 0 0,0-1 1 0 0,0 1 0 0 0,1-1 0 0 0,-1 1 0 0 0,1 0 0 0 0,0-1 0 0 0,0 1 0 0 0,0-1 0 0 0,0 0 0 0 0,1 1-1 0 0,-1-1 1 0 0,1 0 0 0 0,0 0 0 0 0,0 0 0 0 0,0 0 0 0 0,5 5 0 0 0,-3-5 4 0 0,1 0 0 0 0,-1 0 1 0 0,1 0-1 0 0,0 0 0 0 0,0-1 1 0 0,0 0-1 0 0,0 0 0 0 0,1 0 1 0 0,-1-1-1 0 0,0 0 0 0 0,1 0 1 0 0,10 0-1 0 0,92 4 230 0 0,136-11 0 0 0,-153 1-183 0 0,329-10 109 0 0,123 4 3 0 0,207-7 145 0 0,-18-19-126 0 0,-75 19 287 0 0,-581 17-401 0 0,262 10 152 0 0,-308-12-1074 0 0,-24-4-4754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34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17 236 0 0,'17'-16'7971'0'0,"-14"16"-7681"0"0,-1 1-1 0 0,1 0 0 0 0,-1 1 0 0 0,0-1 1 0 0,0 0-1 0 0,0 1 0 0 0,0-1 0 0 0,0 1 1 0 0,0-1-1 0 0,0 1 0 0 0,0 0 0 0 0,0 0 1 0 0,-1 0-1 0 0,1 0 0 0 0,-1 0 0 0 0,0 0 1 0 0,1 1-1 0 0,-1-1 0 0 0,1 5 0 0 0,19 54 1643 0 0,-17-44-1336 0 0,16 64 1546 0 0,-4 0 0 0 0,8 134 0 0 0,-13-108-1008 0 0,11 166 1328 0 0,2 22-253 0 0,-13-211-1267 0 0,32 122 0 0 0,-34-173-798 0 0,26 112 1055 0 0,-33-130-1100 0 0,0-1-1 0 0,-1 1 1 0 0,0-1 0 0 0,-2 1-1 0 0,1-1 1 0 0,-2 1-1 0 0,-5 27 1 0 0,6-34-98 0 0,2-6-3 0 0,-1-1 0 0 0,0 1 1 0 0,1 0-1 0 0,-1 0 1 0 0,0-1-1 0 0,0 1 0 0 0,0 0 1 0 0,-1 0-1 0 0,1 0 0 0 0,0-1 1 0 0,-1 1-1 0 0,1 0 1 0 0,-1-1-1 0 0,0 1 0 0 0,0 2 1 0 0,0-3-204 0 0,0-22-6774 0 0,0 9 1481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4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67 316 0 0,'7'-14'3124'0'0,"-6"12"-2681"0"0,0 1 1 0 0,0 0 0 0 0,0-1 0 0 0,0 1-1 0 0,0-1 1 0 0,-1 1 0 0 0,1-1 0 0 0,0 1-1 0 0,-1-1 1 0 0,0 0 0 0 0,1 1 0 0 0,-1-1-1 0 0,0 0 1 0 0,0 1 0 0 0,0-1 0 0 0,0 0-1 0 0,0 1 1 0 0,0-1 0 0 0,0 0 0 0 0,-1 1-1 0 0,1-1 1 0 0,-1-2 0 0 0,0 3 66 0 0,-29-11 3939 0 0,27 13-4342 0 0,-1 1 0 0 0,1-1 0 0 0,-1 1 0 0 0,1 0 0 0 0,0 0 0 0 0,0 0 0 0 0,0 1 0 0 0,0-1 1 0 0,0 1-1 0 0,0-1 0 0 0,1 1 0 0 0,-1 0 0 0 0,1 0 0 0 0,0 0 0 0 0,-1 1 0 0 0,2-1 0 0 0,-1 0 0 0 0,0 1 0 0 0,1-1 0 0 0,-1 1 0 0 0,1 0 0 0 0,0-1 0 0 0,0 1 0 0 0,1 0 0 0 0,-1 0 0 0 0,1 4 0 0 0,-1-5-40 0 0,1 1 0 0 0,0-1 0 0 0,0 0 0 0 0,1 1 0 0 0,-1-1 0 0 0,1 0 0 0 0,-1 0 0 0 0,1 0 0 0 0,0 1 0 0 0,0-1 0 0 0,1 0 0 0 0,-1 0 0 0 0,1 0 0 0 0,-1-1 0 0 0,1 1 0 0 0,0 0 0 0 0,0 0 0 0 0,0-1 0 0 0,0 1 0 0 0,1-1 0 0 0,-1 0 0 0 0,1 0 0 0 0,-1 0-1 0 0,1 0 1 0 0,0 0 0 0 0,-1-1 0 0 0,1 1 0 0 0,0-1 0 0 0,0 1 0 0 0,1-1 0 0 0,4 1 0 0 0,-2-1-3 0 0,0 1 1 0 0,0-1-1 0 0,0-1 0 0 0,1 1 1 0 0,-1-1-1 0 0,0-1 0 0 0,0 1 0 0 0,1-1 1 0 0,-1 0-1 0 0,0 0 0 0 0,0 0 0 0 0,0-1 1 0 0,0 0-1 0 0,0-1 0 0 0,-1 1 1 0 0,1-1-1 0 0,-1 0 0 0 0,1 0 0 0 0,-1-1 1 0 0,0 0-1 0 0,0 1 0 0 0,-1-2 0 0 0,1 1 1 0 0,5-8-1 0 0,-9 11-58 0 0,-1 0-1 0 0,0-1 1 0 0,0 1-1 0 0,1 0 1 0 0,-1-1-1 0 0,0 1 1 0 0,0-1-1 0 0,-1 1 1 0 0,1 0-1 0 0,0-1 1 0 0,0 1-1 0 0,-1 0 1 0 0,1-1-1 0 0,0 1 1 0 0,-1 0-1 0 0,1-1 1 0 0,-1 1-1 0 0,0 0 1 0 0,0 0 0 0 0,1 0-1 0 0,-3-2 1 0 0,0-3 6 0 0,0 3-1 0 0,-5-2-1 0 0,5 4-10 0 0,1-1 0 0 0,-1 1-1 0 0,1 0 1 0 0,-1 0-1 0 0,0 0 1 0 0,0 0 0 0 0,1 0-1 0 0,-1 0 1 0 0,0 1-1 0 0,0-1 1 0 0,0 1 0 0 0,0 0-1 0 0,0 0 1 0 0,0 0-1 0 0,0 0 1 0 0,-3 1 0 0 0,3 0 3 0 0,-11 2-26 0 0,1 0 1 0 0,-1 1-1 0 0,-14 7 1 0 0,24-9 37 0 0,0-1 0 0 0,0 1 0 0 0,1 1 1 0 0,-1-1-1 0 0,1 1 0 0 0,0-1 0 0 0,0 1 0 0 0,0 0 1 0 0,0 0-1 0 0,0 0 0 0 0,0 0 0 0 0,1 1 1 0 0,0-1-1 0 0,0 1 0 0 0,-4 6 0 0 0,6-8 79 0 0,0-1-81 0 0,0 0 1 0 0,1 0 0 0 0,-1 1-1 0 0,1-1 1 0 0,-1 0 0 0 0,1 0-1 0 0,-1 0 1 0 0,1 0 0 0 0,0 0-1 0 0,-1 0 1 0 0,1 0 0 0 0,0 0-1 0 0,0-1 1 0 0,0 1 0 0 0,0 0-1 0 0,0 0 1 0 0,0-1 0 0 0,0 1-1 0 0,0 0 1 0 0,0-1 0 0 0,0 1 0 0 0,0-1-1 0 0,0 1 1 0 0,0-1 0 0 0,0 0-1 0 0,1 1 1 0 0,-1-1 0 0 0,0 0-1 0 0,2 0 1 0 0,35 3 270 0 0,-32-2-250 0 0,-1-1 0 0 0,0-1 0 0 0,0 1 0 0 0,0-1 0 0 0,0 1 0 0 0,0-1-1 0 0,0-1 1 0 0,0 1 0 0 0,0-1 0 0 0,0 0 0 0 0,0 0 0 0 0,-1 0 0 0 0,1-1-1 0 0,-1 0 1 0 0,0 1 0 0 0,0-2 0 0 0,0 1 0 0 0,4-4 0 0 0,-7 6-32 0 0,-1 0 0 0 0,0 0 0 0 0,1 0 0 0 0,-1 0 0 0 0,1 0 0 0 0,-1 0 1 0 0,0 0-1 0 0,0 0 0 0 0,0 0 0 0 0,0 0 0 0 0,0 0 0 0 0,0 0 0 0 0,0 0 0 0 0,0 0 0 0 0,0 0 0 0 0,0-1 1 0 0,0 1-1 0 0,-1 0 0 0 0,1 0 0 0 0,0 0 0 0 0,-1 0 0 0 0,1 0 0 0 0,-1 1 0 0 0,1-1 0 0 0,-1 0 0 0 0,0 0 1 0 0,1 0-1 0 0,-1 0 0 0 0,0 0 0 0 0,1 1 0 0 0,-1-1 0 0 0,0 0 0 0 0,0 1 0 0 0,0-1 0 0 0,0 0 0 0 0,0 1 1 0 0,-1-1-1 0 0,-34-17 58 0 0,-20 6 146 0 0,54 11-205 0 0,-1 1-452 0 0,-1 0-1418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36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288 6 572 0 0,'0'0'139'0'0,"0"-1"1"0"0,0 1-1 0 0,0 0 1 0 0,-1-1-1 0 0,1 1 0 0 0,0 0 1 0 0,0-1-1 0 0,0 1 0 0 0,-1 0 1 0 0,1 0-1 0 0,0-1 0 0 0,-1 1 1 0 0,1 0-1 0 0,0 0 1 0 0,0-1-1 0 0,-1 1 0 0 0,1 0 1 0 0,0 0-1 0 0,-1 0 0 0 0,1 0 1 0 0,0-1-1 0 0,-1 1 1 0 0,1 0-1 0 0,-1 0 0 0 0,1 0 1 0 0,0 0-1 0 0,-1 0 0 0 0,1 0 1 0 0,-1 0-1 0 0,-5 4 412 0 0,-1-1 1 0 0,1 1-1 0 0,0 1 1 0 0,0-1-1 0 0,0 1 0 0 0,1 0 1 0 0,-6 7-1 0 0,-37 47 1399 0 0,25-31-886 0 0,-98 125 3500 0 0,97-127-5306 0 0,15-16-5938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36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1 660 0 0,'-3'1'12127'0'0,"7"17"-9440"0"0,14 25-1387 0 0,95 145 4581 0 0,-59-102-4024 0 0,-46-76-2144 0 0,2 2-2222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37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48 248 0 0,'-27'-3'-392'0'0,"-13"4"18901"0"0,71-4-16175 0 0,539-40 7480 0 0,-550 43-10093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38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23 48 0 0,'-2'-23'4643'0'0,"2"23"-4575"0"0,0 0 1 0 0,0 0-1 0 0,0 1 0 0 0,0-1 1 0 0,0 0-1 0 0,0 0 1 0 0,0 0-1 0 0,0 0 0 0 0,0 0 1 0 0,0 0-1 0 0,0 0 1 0 0,0 0-1 0 0,0 1 0 0 0,0-1 1 0 0,0 0-1 0 0,0 0 1 0 0,0 0-1 0 0,0 0 1 0 0,0 0-1 0 0,0 0 0 0 0,0 0 1 0 0,0 0-1 0 0,0 1 411 0 0,-1-1-411 0 0,1 0 1 0 0,0 0-1 0 0,0 0 1 0 0,0 0-1 0 0,0 0 0 0 0,0 0 1 0 0,0 0-1 0 0,0 0 1 0 0,0 0-1 0 0,0 0 0 0 0,-1 0 1 0 0,1 1-1 0 0,0-1 1 0 0,0 0-1 0 0,0 0 0 0 0,0 0 1 0 0,0 0-1 0 0,0 0 1 0 0,0 0-1 0 0,0-1 0 0 0,-1 1 1 0 0,1 0-1 0 0,0 0 1 0 0,0 0-1 0 0,0 0 0 0 0,0 0 1 0 0,0 0-1 0 0,0 0 1 0 0,-1 0 410 0 0,1 0-411 0 0,-11 41 6524 0 0,5-17-6254 0 0,-94 266 5735 0 0,96-282-7579 0 0,10-26-10316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38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4 592 0 0,'-10'-4'13344'0'0,"16"29"-9037"0"0,18 40-3428 0 0,-22-60 216 0 0,24 62 968 0 0,-3-5 507 0 0,54 102 0 0 0,-73-158-2608 0 0,0 0 0 0 0,-1-1 0 0 0,2 1 0 0 0,-1-1 0 0 0,9 8 0 0 0,16 7-7084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39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24 105 468 0 0,'-24'-6'6092'0'0,"24"6"-5923"0"0,0-1-1 0 0,0 1 0 0 0,0 0 0 0 0,1-1 1 0 0,-1 1-1 0 0,0 0 0 0 0,0-1 1 0 0,0 1-1 0 0,0 0 0 0 0,0-1 1 0 0,1 1-1 0 0,-1 0 0 0 0,0 0 0 0 0,0-1 1 0 0,0 1-1 0 0,1 0 0 0 0,-1 0 1 0 0,0-1-1 0 0,0 1 0 0 0,1 0 0 0 0,-1 0 1 0 0,0 0-1 0 0,1-1 0 0 0,-1 1 1 0 0,0 0-1 0 0,1 0 0 0 0,-1 0 0 0 0,0 0 1 0 0,1 0-1 0 0,-1 0 0 0 0,0 0 1 0 0,1 0-1 0 0,-1 0 0 0 0,1 0 0 0 0,51-13 5955 0 0,-44 11-6652 0 0,227-33 6931 0 0,17-4-1330 0 0,-251 39-5256 0 0,18-2-2477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43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16 101 560 0 0,'-16'0'9106'0'0,"22"0"-7890"0"0,33 1-211 0 0,-1-1 0 0 0,1-2 0 0 0,0-1 0 0 0,-1-3 0 0 0,0 0 0 0 0,0-3 0 0 0,-1-1 0 0 0,58-24 0 0 0,-90 31-732 0 0,0 1 0 0 0,1-1 0 0 0,-1 0 0 0 0,0 0 0 0 0,0 0 0 0 0,-1-1 0 0 0,8-6 0 0 0,-12 10-73 0 0,-8 20 492 0 0,0 0 1 0 0,-6 32 0 0 0,1 2 446 0 0,-11 101-1 0 0,22-132-851 0 0,1 1-1 0 0,1-1 0 0 0,1 1 0 0 0,1-1 1 0 0,1 0-1 0 0,1 0 0 0 0,8 24 1 0 0,-6-29-67 0 0,-3-12-187 0 0,-1-1 0 0 0,0 1 0 0 0,-1-1 0 0 0,1 1 0 0 0,0 11 0 0 0,-2-16-90 0 0,0 0 0 0 0,-1 0 0 0 0,1-1 0 0 0,-1 1 1 0 0,1 0-1 0 0,-1 0 0 0 0,1 0 0 0 0,-1 0 0 0 0,1 0 0 0 0,-1 0 0 0 0,0-1 0 0 0,0 1 0 0 0,1 0 0 0 0,-1 0 0 0 0,0-1 0 0 0,0 1 0 0 0,0-1 0 0 0,0 1 0 0 0,0-1 0 0 0,0 1 0 0 0,0-1 0 0 0,0 1 0 0 0,0-1 0 0 0,-1 0 0 0 0,-31 9-410 0 0,27-8 336 0 0,-185 39 411 0 0,392-72 1607 0 0,-161 34-7363 0 0,-16 1-1431 0 0,-12-2 3971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44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17 328 0 0,'10'-17'12657'0'0,"23"22"-6085"0"0,20 11-2854 0 0,-5-2-1913 0 0,163 18 1630 0 0,-145-25-2692 0 0,-61-7-682 0 0,50 10 409 0 0,-52-10-445 0 0,0 1 0 0 0,0 0 0 0 0,0 0-1 0 0,0 0 1 0 0,0 0 0 0 0,-1 0 0 0 0,1 1 0 0 0,0-1 0 0 0,-1 1 0 0 0,1 0 0 0 0,-1 0-1 0 0,0 0 1 0 0,1 0 0 0 0,2 4 0 0 0,-4-5-17 0 0,-1 0-1 0 0,0 0 1 0 0,1 1-1 0 0,-1-1 1 0 0,0 0-1 0 0,0 0 1 0 0,0 0-1 0 0,0 0 1 0 0,0 1-1 0 0,0-1 1 0 0,-1 0-1 0 0,1 0 1 0 0,0 0-1 0 0,0 0 1 0 0,-1 1-1 0 0,1-1 1 0 0,-1 0-1 0 0,1 0 1 0 0,-1 0-1 0 0,1 0 1 0 0,-1 0-1 0 0,0 0 1 0 0,0 0-1 0 0,1 0 1 0 0,-1-1-1 0 0,-1 2 0 0 0,-26 24 167 0 0,23-22-123 0 0,-183 143 1951 0 0,174-132-2313 0 0,14-7-4226 0 0,1-8 3905 0 0,1 0 0 0 0,-1 1 1 0 0,0-1-1 0 0,1 0 0 0 0,-1 0 0 0 0,0 0 1 0 0,1 0-1 0 0,-1 0 0 0 0,1 0 0 0 0,-1 0 0 0 0,0 0 1 0 0,1-1-1 0 0,-1 1 0 0 0,2-1 0 0 0,8-3-2501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44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60 88 0 0,'-1'-4'480'0'0,"0"1"1"0"0,-1 0-1 0 0,1-1 0 0 0,-1 1 0 0 0,0 0 1 0 0,0 0-1 0 0,0 0 0 0 0,0 0 1 0 0,-1 1-1 0 0,1-1 0 0 0,-1 0 0 0 0,0 1 1 0 0,1 0-1 0 0,-1 0 0 0 0,0 0 0 0 0,0 0 1 0 0,-1 0-1 0 0,1 0 0 0 0,0 1 1 0 0,-1-1-1 0 0,1 1 0 0 0,-1 0 0 0 0,1 0 1 0 0,-1 1-1 0 0,1-1 0 0 0,-6 0 1 0 0,1 1 126 0 0,1 0 0 0 0,-1 0-1 0 0,1 0 1 0 0,-1 1 0 0 0,1 0 0 0 0,-1 1 0 0 0,1-1 0 0 0,0 1 0 0 0,0 1 0 0 0,0 0 0 0 0,-12 6 0 0 0,2 1 145 0 0,0 1-1 0 0,1 1 1 0 0,0 1 0 0 0,-19 19-1 0 0,30-27-516 0 0,0 1 0 0 0,0 0-1 0 0,0-1 1 0 0,1 2-1 0 0,0-1 1 0 0,0 0 0 0 0,1 1-1 0 0,-1-1 1 0 0,2 1 0 0 0,-1 0-1 0 0,1 0 1 0 0,0 1-1 0 0,0-1 1 0 0,0 0 0 0 0,1 8-1 0 0,1-11-135 0 0,1 1 0 0 0,-1-1 0 0 0,1 0 1 0 0,1 0-1 0 0,-1 0 0 0 0,0 0 0 0 0,1 0 0 0 0,0 0 0 0 0,0 0 0 0 0,0-1 0 0 0,0 1 0 0 0,1-1 0 0 0,-1 1 0 0 0,1-1 1 0 0,0 0-1 0 0,0 0 0 0 0,0 0 0 0 0,1 0 0 0 0,-1-1 0 0 0,1 0 0 0 0,-1 1 0 0 0,6 1 0 0 0,0 1 35 0 0,1 0-1 0 0,-1-1 1 0 0,1 0 0 0 0,0-1-1 0 0,0 0 1 0 0,1 0-1 0 0,18 1 1 0 0,-10-2-10 0 0,0-2-1 0 0,1 0 1 0 0,-1-1 0 0 0,0-1 0 0 0,0-1-1 0 0,0-1 1 0 0,-1 0 0 0 0,1-1-1 0 0,-1-2 1 0 0,0 1 0 0 0,32-19 0 0 0,-46 23-120 0 0,0-1 1 0 0,0 1-1 0 0,0-1 0 0 0,-1 0 1 0 0,1-1-1 0 0,-1 1 1 0 0,0-1-1 0 0,0 1 0 0 0,0-1 1 0 0,-1 0-1 0 0,1 0 1 0 0,-1 0-1 0 0,0 0 1 0 0,0 0-1 0 0,0-1 0 0 0,-1 1 1 0 0,1-1-1 0 0,-1 1 1 0 0,0-1-1 0 0,0 0 1 0 0,-1 1-1 0 0,1-6 0 0 0,-2 3-52 0 0,0 0-1 0 0,0 1 0 0 0,0 0 0 0 0,-1-1 1 0 0,0 1-1 0 0,0 0 0 0 0,-1 0 0 0 0,1 0 0 0 0,-2 0 1 0 0,1 0-1 0 0,0 0 0 0 0,-1 1 0 0 0,0 0 0 0 0,0 0 1 0 0,-5-5-1 0 0,-38-30-1841 0 0,12 23-4469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4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5 464 0 0,'0'0'225'0'0,"-1"-1"0"0"0,1 1 1 0 0,0 0-1 0 0,-1-1 0 0 0,1 1 0 0 0,-1 0 0 0 0,1-1 0 0 0,-1 1 0 0 0,1 0 1 0 0,-1 0-1 0 0,1-1 0 0 0,-1 1 0 0 0,1 0 0 0 0,-1 0 0 0 0,1 0 1 0 0,-1 0-1 0 0,1 0 0 0 0,-1 0 0 0 0,1 0 0 0 0,-1 0 0 0 0,1 0 0 0 0,-1 0 1 0 0,1 0-1 0 0,-1 0 0 0 0,1 0 0 0 0,-1 1 0 0 0,1-1 0 0 0,-2 0 1 0 0,-15 14 3889 0 0,-18 31-156 0 0,23-29-2804 0 0,-28 32 2536 0 0,-67 60 1 0 0,-2-15-2260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1 179 328 0 0,'0'0'224'0'0,"0"-1"-1"0"0,0 1 0 0 0,0-1 1 0 0,0 1-1 0 0,-1-1 1 0 0,1 1-1 0 0,0-1 1 0 0,0 1-1 0 0,0-1 1 0 0,0 1-1 0 0,0-1 1 0 0,0 1-1 0 0,0-1 1 0 0,0 1-1 0 0,0-1 1 0 0,0 1-1 0 0,1-1 1 0 0,-1 1-1 0 0,0-1 1 0 0,0 1-1 0 0,0 0 1 0 0,1-1-1 0 0,-1 1 0 0 0,0-1 1 0 0,0 1-1 0 0,1 0 1 0 0,-1-1-1 0 0,1 0 1 0 0,15-7 2888 0 0,28 2-1106 0 0,-35 5-1150 0 0,331-24 6048 0 0,-28 5-5086 0 0,283-41-1122 0 0,-221 20 522 0 0,-372 40-1193 0 0,1 1 0 0 0,-1-1 0 0 0,0 1 0 0 0,0 0 0 0 0,1 0 0 0 0,-1 0 0 0 0,0 0 0 0 0,0 0 0 0 0,1 0 0 0 0,-1 1 0 0 0,0-1 0 0 0,0 1 0 0 0,1 0 0 0 0,-1-1-1 0 0,0 1 1 0 0,0 0 0 0 0,0 0 0 0 0,0 0 0 0 0,0 1 0 0 0,0-1 0 0 0,-1 0 0 0 0,1 1 0 0 0,0-1 0 0 0,2 4 0 0 0,-1 0 20 0 0,-1 0 0 0 0,0 0 0 0 0,-1 0 0 0 0,1 0 1 0 0,-1 0-1 0 0,0 0 0 0 0,0 0 0 0 0,0 1 0 0 0,-1 9 0 0 0,26 247 2863 0 0,-11-134-877 0 0,-15-124-2858 0 0,2 23 2853 0 0,-1-20-5528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4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76 240 0 0,'9'2'8582'0'0,"12"0"-3874"0"0,118 2-460 0 0,-109-4-3813 0 0,118-8 1602 0 0,-129 6-1717 0 0,-1-1 0 0 0,0 0 1 0 0,0-2-1 0 0,0 0 1 0 0,33-15-1 0 0,-24-1-117 0 0,-8 5 1430 0 0,-23 35-988 0 0,1-1-242 0 0,0 0 0 0 0,2 1-1 0 0,0-1 1 0 0,1 1 0 0 0,1-1 0 0 0,1 1 0 0 0,0-1-1 0 0,6 21 1 0 0,1-8 15 0 0,1 0-1 0 0,2 0 1 0 0,25 46-1 0 0,-19-31 58 0 0,-17-45-581 0 0,-18 13-750 0 0,-15-6 582 0 0,-1-2 1 0 0,0-1 0 0 0,-46 1-1 0 0,-18 2 80 0 0,34 5 966 0 0,67-12-564 0 0,0 1 0 0 0,0-1 0 0 0,1 1 0 0 0,-1-1 0 0 0,0 0 0 0 0,8 0 0 0 0,230-14 947 0 0,-138 1-4610 0 0,-73 10-6833 0 0,-19-1 7236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46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5 844 0 0,'-15'-5'9079'0'0,"11"8"-8556"0"0,0-1 1 0 0,1 1-1 0 0,-1 0 0 0 0,1 0 0 0 0,0 1 1 0 0,0-1-1 0 0,0 1 0 0 0,0 0 1 0 0,0-1-1 0 0,1 1 0 0 0,0 0 0 0 0,0 1 1 0 0,0-1-1 0 0,0 0 0 0 0,1 0 1 0 0,-1 1-1 0 0,1-1 0 0 0,0 1 1 0 0,0 6-1 0 0,-1 2 282 0 0,0 0 1 0 0,1 1-1 0 0,1-1 0 0 0,0 1 1 0 0,4 22-1 0 0,-3-29-591 0 0,1-1 0 0 0,0 1 0 0 0,0 0 0 0 0,0 0 0 0 0,1-1 0 0 0,0 1 0 0 0,0-1 0 0 0,0 0 0 0 0,1 0-1 0 0,0 0 1 0 0,1-1 0 0 0,-1 1 0 0 0,1-1 0 0 0,0 0 0 0 0,0 0 0 0 0,0-1 0 0 0,12 8 0 0 0,-9-8-88 0 0,0 0 0 0 0,-1-1 0 0 0,1 0-1 0 0,1 0 1 0 0,-1-1 0 0 0,0 0 0 0 0,1 0 0 0 0,-1-1 0 0 0,1 0-1 0 0,-1 0 1 0 0,1-1 0 0 0,-1 0 0 0 0,1-1 0 0 0,12-2 0 0 0,11-3-250 0 0,-1-2 0 0 0,35-12 0 0 0,-48 13-1584 0 0,0-1 1 0 0,26-16 0 0 0,-37 18-389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46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63 60 0 0,'-20'-1'1791'0'0,"-3"0"1721"0"0,3-4 9391 0 0,52-10-9242 0 0,28-5-290 0 0,-7 2-7054 0 0,-50 15 2105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46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19 156 316 0 0,'-1'0'320'0'0,"0"-1"0"0"0,0 1 0 0 0,-1-1 0 0 0,1 1 0 0 0,0-1 0 0 0,1 0 0 0 0,-1 1 0 0 0,0-1-1 0 0,0 0 1 0 0,0 0 0 0 0,0 0 0 0 0,0 1 0 0 0,1-1 0 0 0,-1 0 0 0 0,0 0 0 0 0,1 0 0 0 0,-1 0 0 0 0,1 0 0 0 0,-1-1 0 0 0,1 1 0 0 0,0 0 0 0 0,-1 0 0 0 0,1 0-1 0 0,0 0 1 0 0,0 0 0 0 0,0-1 0 0 0,0-1 0 0 0,0 1 222 0 0,1-1-1 0 0,0 1 0 0 0,0 0 1 0 0,0-1-1 0 0,0 1 0 0 0,0 0 1 0 0,1 0-1 0 0,-1-1 0 0 0,0 1 1 0 0,1 0-1 0 0,0 1 0 0 0,2-4 1 0 0,5-3 792 0 0,0 0 0 0 0,1 1 0 0 0,0 0 0 0 0,16-8 0 0 0,-20 12-1252 0 0,14-8 1633 0 0,1 1-1 0 0,31-10 1 0 0,-3 12-2448 0 0,-43 8-615 0 0,1 0 0 0 0,0 0 1 0 0,-1 1-1 0 0,1 0 0 0 0,10 4 0 0 0,-5-1-1885 0 0,0-1 463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4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37 836 0 0,'-2'-3'711'0'0,"-1"1"-1"0"0,0-1 1 0 0,1 0-1 0 0,-1 1 1 0 0,0-1-1 0 0,-1 1 1 0 0,1 0-1 0 0,0 0 1 0 0,0 0-1 0 0,-1 1 1 0 0,1-1 0 0 0,-7-1-1 0 0,3 1 53 0 0,0 0 0 0 0,-1 1-1 0 0,1 0 1 0 0,0 1 0 0 0,-1-1 0 0 0,-9 2 0 0 0,7 0-191 0 0,-1 0 0 0 0,0 1 0 0 0,1 0 0 0 0,0 1 0 0 0,-1 0 0 0 0,1 1 0 0 0,0 0 0 0 0,1 0 0 0 0,-11 8 0 0 0,17-11-426 0 0,1 0 0 0 0,0 1 1 0 0,0-1-1 0 0,0 1 1 0 0,0 0-1 0 0,0 0 1 0 0,1 0-1 0 0,-1 0 1 0 0,0 0-1 0 0,1 0 0 0 0,-1 0 1 0 0,1 0-1 0 0,0 1 1 0 0,0-1-1 0 0,0 0 1 0 0,0 1-1 0 0,0-1 0 0 0,1 1 1 0 0,-1-1-1 0 0,1 1 1 0 0,-1-1-1 0 0,1 4 1 0 0,0-2 6 0 0,1 1 1 0 0,0-1 0 0 0,0 1 0 0 0,0-1 0 0 0,1 1-1 0 0,-1-1 1 0 0,1 0 0 0 0,0 0 0 0 0,1 0 0 0 0,-1 0 0 0 0,5 6-1 0 0,6 7 130 0 0,2-1 0 0 0,0-1 0 0 0,1 0 0 0 0,18 13 0 0 0,-26-21-215 0 0,7 3 14 0 0,-1 2 1 0 0,-1 0 0 0 0,0 0-1 0 0,0 1 1 0 0,12 19 0 0 0,-24-31-105 0 0,0 0 1 0 0,-1 0 0 0 0,1 0 0 0 0,-1 0-1 0 0,1 0 1 0 0,-1 0 0 0 0,1 0 0 0 0,-1 0-1 0 0,0 0 1 0 0,1 0 0 0 0,-1 0 0 0 0,0 1-1 0 0,0-1 1 0 0,0 0 0 0 0,0 0 0 0 0,0 0-1 0 0,0 1 1 0 0,0-1 0 0 0,0 0 0 0 0,-1 0 0 0 0,1 0-1 0 0,0 0 1 0 0,-1 2 0 0 0,0-1-2 0 0,-1 0 0 0 0,1 0 0 0 0,-1 0 1 0 0,1 0-1 0 0,-1 0 0 0 0,0-1 0 0 0,0 1 1 0 0,0-1-1 0 0,1 1 0 0 0,-6 2 0 0 0,-3 1-28 0 0,-1 0-1 0 0,-1-1 0 0 0,-17 6 1 0 0,25-9 26 0 0,-75 16-861 0 0,27-13-4043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4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37 520 0 0,'-3'-4'502'0'0,"-1"1"0"0"0,1 0 0 0 0,-1 0 1 0 0,1 0-1 0 0,-1 0 0 0 0,0 1 0 0 0,0 0 0 0 0,0 0 0 0 0,0 0 0 0 0,0 0 0 0 0,-1 0 1 0 0,1 1-1 0 0,-1 0 0 0 0,1 0 0 0 0,-1 0 0 0 0,1 0 0 0 0,-1 1 0 0 0,0 0 0 0 0,1 0 1 0 0,-1 0-1 0 0,1 0 0 0 0,-6 2 0 0 0,-9 0 927 0 0,-1 1-1 0 0,1 2 1 0 0,-32 10 0 0 0,49-14-1334 0 0,-26 9 1988 0 0,-46 23-1 0 0,68-30-1716 0 0,-1 0-1 0 0,1 1 1 0 0,0 0 0 0 0,0 1-1 0 0,0-1 1 0 0,1 1 0 0 0,0 0-1 0 0,0 1 1 0 0,0-1 0 0 0,0 1-1 0 0,1 0 1 0 0,-6 11 0 0 0,9-16-270 0 0,1 0 0 0 0,-1 1 0 0 0,1-1 1 0 0,-1 1-1 0 0,1-1 0 0 0,0 1 0 0 0,-1 0 0 0 0,1-1 1 0 0,0 1-1 0 0,0-1 0 0 0,0 1 0 0 0,1-1 0 0 0,-1 1 1 0 0,0 0-1 0 0,0-1 0 0 0,1 1 0 0 0,-1-1 0 0 0,1 1 1 0 0,0-1-1 0 0,-1 0 0 0 0,2 2 0 0 0,0 0 17 0 0,0 0 1 0 0,1 0-1 0 0,-1 0 0 0 0,1 0 0 0 0,0 0 0 0 0,0-1 0 0 0,0 1 0 0 0,5 2 0 0 0,4 2 100 0 0,1-1-1 0 0,0 0 0 0 0,23 7 0 0 0,-3-4-180 0 0,0-2 0 0 0,0-1 0 0 0,0-2 0 0 0,1-1 0 0 0,47-2 0 0 0,-37-3-1938 0 0,0-3 0 0 0,-1 0 0 0 0,74-21 0 0 0,-105 22-469 0 0,0 0 0 0 0,-1 0 0 0 0,17-9 0 0 0,-17 7-1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4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277 120 272 0 0,'-7'-8'608'0'0,"1"0"0"0"0,-1 1 1 0 0,0 0-1 0 0,0 1 0 0 0,-1 0 0 0 0,0 0 1 0 0,0 0-1 0 0,-1 1 0 0 0,0 0 0 0 0,1 1 0 0 0,-16-6 1 0 0,17 7 224 0 0,0 1 0 0 0,0 0 0 0 0,0 0 1 0 0,0 0-1 0 0,-1 1 0 0 0,1 0 0 0 0,0 1 0 0 0,-1 0 1 0 0,1 0-1 0 0,-1 0 0 0 0,1 1 0 0 0,0 0 0 0 0,0 0 1 0 0,-1 1-1 0 0,1 0 0 0 0,-9 4 0 0 0,14-6-632 0 0,0 1 0 0 0,0 0-1 0 0,0 0 1 0 0,0 0 0 0 0,0 0-1 0 0,0 0 1 0 0,0 1-1 0 0,1-1 1 0 0,-1 1 0 0 0,0-1-1 0 0,1 1 1 0 0,-1-1 0 0 0,1 1-1 0 0,-1 0 1 0 0,1 0 0 0 0,0 0-1 0 0,0 0 1 0 0,0 0 0 0 0,0 0-1 0 0,0 0 1 0 0,0 0-1 0 0,0 0 1 0 0,1 0 0 0 0,-1 1-1 0 0,1-1 1 0 0,0 0 0 0 0,0 0-1 0 0,-1 0 1 0 0,1 1 0 0 0,1-1-1 0 0,-1 0 1 0 0,0 0 0 0 0,1 1-1 0 0,-1-1 1 0 0,1 0 0 0 0,-1 0-1 0 0,1 0 1 0 0,2 4-1 0 0,0 0 25 0 0,1-1-1 0 0,0 1 0 0 0,0-1 0 0 0,0 0 0 0 0,0 0 1 0 0,1-1-1 0 0,0 1 0 0 0,0-1 0 0 0,0 0 0 0 0,1-1 1 0 0,-1 1-1 0 0,9 3 0 0 0,-10-5-283 0 0,1 0-1 0 0,0 0 1 0 0,0 0 0 0 0,1-1 0 0 0,-1 0-1 0 0,0 0 1 0 0,0 0 0 0 0,1-1 0 0 0,7 0-1 0 0,-12 0 7 0 0,0 0 0 0 0,0 0 0 0 0,0 0 0 0 0,0-1 0 0 0,0 1 0 0 0,0 0 0 0 0,0-1-1 0 0,0 1 1 0 0,0 0 0 0 0,0-1 0 0 0,0 0 0 0 0,0 1 0 0 0,0-1 0 0 0,0 1 0 0 0,-1-1 0 0 0,1 0 0 0 0,0 0-1 0 0,0 1 1 0 0,-1-1 0 0 0,2-2 0 0 0,-1 2 13 0 0,-1-1 0 0 0,0 0 0 0 0,1 0 0 0 0,-1 1-1 0 0,0-1 1 0 0,0 0 0 0 0,0 0 0 0 0,0 1 0 0 0,0-1 0 0 0,0 0 0 0 0,0 0-1 0 0,-1 0 1 0 0,1 1 0 0 0,-1-1 0 0 0,1 0 0 0 0,-2-3 0 0 0,-6-10-301 0 0,0-1 1 0 0,0 1 0 0 0,-2 1-1 0 0,1 0 1 0 0,-2 0-1 0 0,0 1 1 0 0,-1 0 0 0 0,-21-18-1 0 0,60 37-13427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48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55 322 404 0 0,'-1'35'25730'0'0,"8"-45"-23017"0"0,5-24-2451 0 0,-9 16-103 0 0,-1-1 0 0 0,-2 0 0 0 0,1 0 0 0 0,-2 0 0 0 0,-1 0 0 0 0,0 1 0 0 0,-1-1 0 0 0,-1 1 0 0 0,-1-1 0 0 0,-1 1 0 0 0,0 1 0 0 0,-1-1 0 0 0,-1 1 0 0 0,0 0 0 0 0,-12-16 0 0 0,14 27-200 0 0,5 13 71 0 0,7 12 73 0 0,-1-10-121 0 0,0 0 0 0 0,0 0 0 0 0,1-1 0 0 0,0 0 0 0 0,1 0 0 0 0,-1-1 0 0 0,2 1 0 0 0,-1-2 0 0 0,1 1 0 0 0,0-1 0 0 0,0 0 0 0 0,1 0 0 0 0,0-1 0 0 0,0-1 0 0 0,0 1 0 0 0,0-1 0 0 0,1-1 0 0 0,-1 0 0 0 0,1 0 0 0 0,0-1 0 0 0,0 0 1 0 0,19 1-1 0 0,-26-3-75 0 0,1 0 0 0 0,-1 0 0 0 0,1 0 0 0 0,-1 0 0 0 0,0-1 0 0 0,1 0 0 0 0,-1 1 0 0 0,0-1 0 0 0,1 0 0 0 0,-1 0 0 0 0,0-1 1 0 0,0 1-1 0 0,0-1 0 0 0,0 0 0 0 0,0 1 0 0 0,0-1 0 0 0,0 0 0 0 0,-1-1 0 0 0,1 1 0 0 0,-1 0 0 0 0,0-1 0 0 0,1 0 0 0 0,-1 1 1 0 0,0-1-1 0 0,0 0 0 0 0,1-3 0 0 0,2-6 238 0 0,-1 1 0 0 0,0-1 0 0 0,0 1 1 0 0,-1-1-1 0 0,2-24 1775 0 0,-4 40-1413 0 0,0 15-341 0 0,1 0-1 0 0,1 0 0 0 0,1 0 0 0 0,1-1 1 0 0,0 0-1 0 0,1 0 0 0 0,9 17 0 0 0,-10-25-292 0 0,0 0 0 0 0,1-1-1 0 0,0 0 1 0 0,1 0 0 0 0,0-1-1 0 0,8 8 1 0 0,-10-11-319 0 0,1 0 0 0 0,-1-1 0 0 0,1 1-1 0 0,0-2 1 0 0,1 1 0 0 0,-1-1 0 0 0,0 0 0 0 0,1 0 0 0 0,0 0 0 0 0,7 1 0 0 0,8 1-7536 0 0,-11-3 4637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4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30 440 0 0,'1'-29'16305'0'0,"5"40"-14915"0"0,-2 1-528 0 0,-1 0 0 0 0,0 0-1 0 0,-1 0 1 0 0,0 0 0 0 0,-1 1 0 0 0,0 20-1 0 0,0-6 187 0 0,0-6-460 0 0,-1-1-214 0 0,1-1 0 0 0,0 1-1 0 0,2-1 1 0 0,0 1 0 0 0,2-1 0 0 0,9 27-1 0 0,-14-45-761 0 0,6 11-1461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4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1 156 736 0 0,'-1'-3'326'0'0,"1"1"0"0"0,0-1-1 0 0,0 0 1 0 0,0 1 0 0 0,1-1-1 0 0,-1 0 1 0 0,0 1 0 0 0,1-1 0 0 0,0 1-1 0 0,0-1 1 0 0,0 1 0 0 0,0-1 0 0 0,0 1-1 0 0,0 0 1 0 0,0-1 0 0 0,1 1 0 0 0,-1 0-1 0 0,1 0 1 0 0,0 0 0 0 0,0 0-1 0 0,0 0 1 0 0,0 0 0 0 0,0 1 0 0 0,4-4-1 0 0,7-4 877 0 0,1 0 0 0 0,27-12 1 0 0,-31 16-599 0 0,9-4 301 0 0,1 1 0 0 0,0 0 0 0 0,1 2 0 0 0,0 0 0 0 0,0 1-1 0 0,0 1 1 0 0,23 0 0 0 0,-33 3-411 0 0,0 1 0 0 0,0 1-1 0 0,0 0 1 0 0,0 0 0 0 0,0 1-1 0 0,19 6 1 0 0,-24-6-260 0 0,0 1 0 0 0,0-1 0 0 0,0 2 0 0 0,0-1 0 0 0,0 0-1 0 0,-1 1 1 0 0,1 0 0 0 0,-1 1 0 0 0,0-1 0 0 0,-1 1 0 0 0,1 0 0 0 0,4 5 0 0 0,-8-8-199 0 0,0 0 1 0 0,0 0 0 0 0,0 0-1 0 0,0 1 1 0 0,0-1-1 0 0,0 0 1 0 0,0 0 0 0 0,-1 0-1 0 0,1 1 1 0 0,-1-1 0 0 0,0 0-1 0 0,1 1 1 0 0,-1-1-1 0 0,0 0 1 0 0,-1 1 0 0 0,1-1-1 0 0,0 0 1 0 0,-1 1-1 0 0,1-1 1 0 0,-1 0 0 0 0,1 0-1 0 0,-1 1 1 0 0,0-1-1 0 0,0 0 1 0 0,0 0 0 0 0,0 0-1 0 0,-1 0 1 0 0,1 0 0 0 0,-1 0-1 0 0,1-1 1 0 0,-1 1-1 0 0,1 0 1 0 0,-1-1 0 0 0,-3 3-1 0 0,-7 6-607 0 0,-1 0-1 0 0,-1-1 0 0 0,-27 15 1 0 0,29-17-142 0 0,5-3 34 0 0,-17 10-1452 0 0,13 0-5075 0 0,9-8 4627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5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40 208 472 0 0,'-19'38'9802'0'0,"0"0"6565"0"0,18-42-16244 0 0,1 1-1 0 0,0-1 0 0 0,0 1 1 0 0,0-1-1 0 0,0 1 1 0 0,1-1-1 0 0,-1 1 0 0 0,1-1 1 0 0,2-5-1 0 0,1-9 215 0 0,-1-5-77 0 0,2-13 12 0 0,-1 0 1 0 0,-2-1-1 0 0,-5-56 1 0 0,93 206 1381 0 0,-41-65-1627 0 0,1-3 0 0 0,2-2 1 0 0,64 39-1 0 0,-84-60-671 0 0,-16-13-1255 0 0,-41-18 1286 0 0,-28 1-14 0 0,-1 1 1 0 0,0 3-1 0 0,-59 4 1 0 0,78 0-1272 0 0,52-3-10692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36:48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24 656,'-20'-8'12600,"48"8"-448,-10 0-9748,-2 0-4301,175-14 6533,-155 13-6637,-24 1-2212,-1 0-4062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5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19 588 0 0,'0'-1'284'0'0,"0"0"-1"0"0,1 0 0 0 0,-1 0 1 0 0,0 0-1 0 0,1 0 1 0 0,-1 0-1 0 0,1 0 1 0 0,0 0-1 0 0,-1 0 1 0 0,1 0-1 0 0,0 1 1 0 0,-1-1-1 0 0,1 0 1 0 0,0 0-1 0 0,0 1 1 0 0,0-1-1 0 0,-1 1 1 0 0,1-1-1 0 0,0 1 1 0 0,0-1-1 0 0,0 1 1 0 0,0-1-1 0 0,0 1 0 0 0,0 0 1 0 0,0-1-1 0 0,1 1 1 0 0,0 0 117 0 0,0 1 1 0 0,-1-1-1 0 0,1 1 0 0 0,-1-1 0 0 0,0 1 1 0 0,1-1-1 0 0,-1 1 0 0 0,1 0 1 0 0,-1 0-1 0 0,0 0 0 0 0,0 0 1 0 0,1 0-1 0 0,-1 0 0 0 0,0 0 1 0 0,1 2-1 0 0,4 4 944 0 0,-1 0 0 0 0,1 1 0 0 0,-2-1 0 0 0,7 14 0 0 0,11 42 2291 0 0,2 8-905 0 0,-21-65-3139 0 0,1 0 1 0 0,-1 0-1 0 0,1 0 1 0 0,7 9-1 0 0,-7-12-764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51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43 111 552 0 0,'-27'-15'3507'0'0,"12"1"4390"0"0,34-9-1763 0 0,-6 17-5068 0 0,0 0 0 0 0,0 1 0 0 0,1 0 0 0 0,-1 1 0 0 0,1 0 0 0 0,0 1 0 0 0,0 1-1 0 0,17 0 1 0 0,43 0-1629 0 0,-1 6-6644 0 0,-57-3 4338 0 0,7 1-54 0 0</inkml:trace>
  <inkml:trace contextRef="#ctx0" brushRef="#br0" timeOffset="1">590 0 536 0 0,'0'0'3906'0'0,"2"20"4691"0"0,-1-8-7041 0 0,1-1 0 0 0,1 0 1 0 0,0 1-1 0 0,5 12 1 0 0,13 23 895 0 0,2-12-3586 0 0,2-7-3985 0 0,-20-26 2279 0 0,0 0 409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51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142 438 632 0 0,'-72'-210'6132'0'0,"26"70"1876"0"0,29 88-3585 0 0,15 47-3918 0 0,-3-20 3342 0 0,11 20-2874 0 0,10 9-2079 0 0,31 23-6681 0 0,-22-13 5109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51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52 202 676 0 0,'-11'16'1667'0'0,"-8"15"2908"0"0,10-10 6123 0 0,8-22-10548 0 0,0 0 1 0 0,0 0-1 0 0,0 1 0 0 0,1-1 0 0 0,-1 0 0 0 0,0 0 0 0 0,1 0 0 0 0,-1 0 0 0 0,0 0 0 0 0,1 1 1 0 0,-1-1-1 0 0,1 0 0 0 0,0-1 0 0 0,-1 1 0 0 0,1 0 0 0 0,0 0 0 0 0,-1 0 0 0 0,1 0 0 0 0,0 0 1 0 0,0 0-1 0 0,0-2 0 0 0,-2-26 1402 0 0,3 18-1330 0 0,0 0-1 0 0,1 0 0 0 0,0 0 0 0 0,1 0 1 0 0,0 1-1 0 0,1-1 0 0 0,0 1 0 0 0,1 0 0 0 0,0 0 1 0 0,0 0-1 0 0,1 1 0 0 0,0-1 0 0 0,1 1 1 0 0,0 1-1 0 0,15-15 0 0 0,-17 18-143 0 0,0 1 1 0 0,1 0-1 0 0,-1 0 0 0 0,1 0 1 0 0,0 1-1 0 0,0-1 0 0 0,0 1 1 0 0,1 1-1 0 0,-1 0 1 0 0,1-1-1 0 0,11-1 0 0 0,-12 4-14 0 0,-1-1-1 0 0,1 1 0 0 0,-1 1 1 0 0,1-1-1 0 0,-1 1 1 0 0,0 0-1 0 0,1 0 1 0 0,-1 0-1 0 0,0 1 0 0 0,0 0 1 0 0,0 0-1 0 0,0 0 1 0 0,0 0-1 0 0,0 1 0 0 0,-1 0 1 0 0,7 5-1 0 0,-9-7-47 0 0,-1 0-1 0 0,0-1 1 0 0,1 1 0 0 0,-1 0-1 0 0,0 0 1 0 0,1 1 0 0 0,-1-1-1 0 0,0 0 1 0 0,0 0 0 0 0,0 0-1 0 0,0 1 1 0 0,0-1-1 0 0,0 1 1 0 0,0-1 0 0 0,-1 1-1 0 0,1-1 1 0 0,0 1 0 0 0,-1-1-1 0 0,0 1 1 0 0,1-1-1 0 0,-1 1 1 0 0,0 0 0 0 0,1-1-1 0 0,-1 1 1 0 0,0 0 0 0 0,0-1-1 0 0,-1 1 1 0 0,1 0 0 0 0,0-1-1 0 0,0 1 1 0 0,-1-1-1 0 0,1 1 1 0 0,-1 0 0 0 0,1-1-1 0 0,-1 1 1 0 0,0-1 0 0 0,0 1-1 0 0,0-1 1 0 0,-1 2-1 0 0,-3 3-212 0 0,-1 1-1 0 0,-1-2 1 0 0,1 1-1 0 0,-1-1 1 0 0,0 0 0 0 0,-7 5-1 0 0,11-9 56 0 0,2 0-130 0 0,16 7-849 0 0,0 2 923 0 0,10 0 131 0 0,0 2-1 0 0,42 27 1 0 0,-58-32 237 0 0,0-1 1 0 0,0 1-1 0 0,0 0 1 0 0,-1 1-1 0 0,0 0 1 0 0,-1 1-1 0 0,0-1 0 0 0,0 1 1 0 0,9 17-1 0 0,-15-24-125 0 0,0 0 0 0 0,0-1 1 0 0,0 1-1 0 0,0 0 0 0 0,-1 0 0 0 0,1 0 0 0 0,-1 0 0 0 0,1-1 1 0 0,-1 1-1 0 0,0 0 0 0 0,0 0 0 0 0,0 0 0 0 0,0 0 0 0 0,0 0 0 0 0,0 0 1 0 0,-1 0-1 0 0,1 0 0 0 0,-1 0 0 0 0,1 0 0 0 0,-1 0 0 0 0,1-1 0 0 0,-1 1 1 0 0,0 0-1 0 0,0 0 0 0 0,0-1 0 0 0,0 1 0 0 0,0-1 0 0 0,-1 1 1 0 0,1-1-1 0 0,0 1 0 0 0,-1-1 0 0 0,1 0 0 0 0,-1 1 0 0 0,1-1 0 0 0,-1 0 1 0 0,0 0-1 0 0,1 0 0 0 0,-1 0 0 0 0,0-1 0 0 0,0 1 0 0 0,0 0 0 0 0,-3 0 1 0 0,-7 2 71 0 0,0 0 0 0 0,-1 0 0 0 0,1-2 0 0 0,0 1 0 0 0,-20-1 0 0 0,-97-10 77 0 0,-5 1-4329 0 0,142 0-3519 0 0,4 6 4637 0 0,3-2 433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52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1 984 0 0,'0'2'20051'0'0,"0"0"-18262"0"0,0 10-4629 0 0,0-6 4748 0 0,-2 47 1452 0 0,3-1-1 0 0,10 78 1 0 0,-10-126-3349 0 0,-1-1 1 0 0,1 1 0 0 0,0 0-1 0 0,0-1 1 0 0,0 1-1 0 0,0-1 1 0 0,1 1-1 0 0,-1-1 1 0 0,1 0-1 0 0,0 0 1 0 0,0 0-1 0 0,0 0 1 0 0,1 0-1 0 0,-1 0 1 0 0,1 0-1 0 0,-1-1 1 0 0,1 1-1 0 0,0-1 1 0 0,0 0-1 0 0,0 0 1 0 0,0 0-1 0 0,0 0 1 0 0,1 0 0 0 0,-1-1-1 0 0,0 1 1 0 0,1-1-1 0 0,6 1 1 0 0,-1 0-426 0 0,1-1 0 0 0,-1-1 0 0 0,0 0 0 0 0,1 0 0 0 0,-1-1 1 0 0,1 0-1 0 0,-1-1 0 0 0,0 0 0 0 0,16-6 0 0 0,16-2-3147 0 0,-13 6-5900 0 0,-21 3 6869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52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24 860 0 0,'-2'-5'3203'0'0,"2"4"-2650"0"0,-1 0-1 0 0,1 0 1 0 0,0 0 0 0 0,-1 0 0 0 0,1 0 0 0 0,0 1-1 0 0,-1-1 1 0 0,1 0 0 0 0,-1 0 0 0 0,0 0-1 0 0,1 0 1 0 0,-1 1 0 0 0,0-1 0 0 0,1 0 0 0 0,-1 1-1 0 0,0-1 1 0 0,0 0 0 0 0,1 1 0 0 0,-1-1-1 0 0,0 1 1 0 0,0 0 0 0 0,0-1 0 0 0,0 1-1 0 0,0-1 1 0 0,-2 1 1343 0 0,-19 23 2760 0 0,15-11-3967 0 0,0 1 1 0 0,2 0-1 0 0,-1 0 1 0 0,1 1 0 0 0,1-1-1 0 0,0 1 1 0 0,1 0-1 0 0,-1 17 1 0 0,3-22-548 0 0,0 0-1 0 0,1 0 1 0 0,0 0 0 0 0,0 0 0 0 0,1 0 0 0 0,0 0 0 0 0,0-1-1 0 0,1 1 1 0 0,1 0 0 0 0,-1-1 0 0 0,1 1 0 0 0,1-1-1 0 0,0 0 1 0 0,5 9 0 0 0,-5-12-199 0 0,1 0-1 0 0,-1-1 0 0 0,1 1 1 0 0,0-1-1 0 0,0 0 1 0 0,0-1-1 0 0,1 1 1 0 0,-1-1-1 0 0,1 0 1 0 0,0-1-1 0 0,0 1 1 0 0,0-1-1 0 0,0-1 1 0 0,0 1-1 0 0,0-1 1 0 0,1 0-1 0 0,-1 0 1 0 0,0 0-1 0 0,1-1 1 0 0,-1 0-1 0 0,1-1 1 0 0,8-1-1 0 0,8-1-964 0 0,0-1 1 0 0,0-1-1 0 0,0-2 0 0 0,37-15 1 0 0,-32 10-1681 0 0,-17 6-4278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53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43 12 0 0,'0'0'139'0'0,"-22"-3"2165"0"0,3-5 8572 0 0,48-1-5825 0 0,17 2-1341 0 0,-12 2-2111 0 0,0-3-3297 0 0,-21 6-6610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5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93 436 0 0,'-12'-7'867'0'0,"-11"-8"2310"0"0,10 2 4451 0 0,13 12-7378 0 0,1 0 1 0 0,-1 0-1 0 0,0 0 1 0 0,1 1 0 0 0,0-1-1 0 0,-1 0 1 0 0,1 0-1 0 0,-1 0 1 0 0,1 1-1 0 0,0-1 1 0 0,0 0 0 0 0,-1 1-1 0 0,1-1 1 0 0,0 0-1 0 0,0 1 1 0 0,0-1-1 0 0,0 1 1 0 0,0 0 0 0 0,0-1-1 0 0,0 1 1 0 0,0 0-1 0 0,1-1 1 0 0,25-6 2080 0 0,-25 7-2171 0 0,170-28 6574 0 0,-55 21-6987 0 0,-99 8-2309 0 0,0 1-4973 0 0,-12-2 4662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54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51 348 0 0,'1'-2'445'0'0,"-1"1"-1"0"0,1-1 1 0 0,0 1 0 0 0,-1 0 0 0 0,1-1-1 0 0,-1 0 1 0 0,0 1 0 0 0,1-1 0 0 0,-1 1-1 0 0,0-1 1 0 0,0 1 0 0 0,0-1-1 0 0,0 0 1 0 0,0 1 0 0 0,0-1 0 0 0,0 1-1 0 0,-1-1 1 0 0,1 1 0 0 0,-1-1-1 0 0,1 1 1 0 0,-1-1 0 0 0,-1-1 0 0 0,1 1-167 0 0,0 1 0 0 0,-1 0 0 0 0,1 0 0 0 0,0 0 1 0 0,-1 0-1 0 0,0 0 0 0 0,1 0 0 0 0,-1 0 0 0 0,1 0 1 0 0,-1 1-1 0 0,0-1 0 0 0,0 1 0 0 0,1-1 0 0 0,-1 1 1 0 0,0 0-1 0 0,-2 0 0 0 0,-8-1 360 0 0,0 2 0 0 0,0-1 0 0 0,0 2 0 0 0,-21 4 0 0 0,7 1 74 0 0,-1 1 0 0 0,1 1 0 0 0,-36 18-1 0 0,49-21-300 0 0,1 1 0 0 0,0 0 0 0 0,1 1-1 0 0,-1 0 1 0 0,2 1 0 0 0,-1 0 0 0 0,1 1 0 0 0,-16 20-1 0 0,25-28-324 0 0,0-1 1 0 0,0 1-1 0 0,0-1 0 0 0,0 1 0 0 0,0 0 0 0 0,1-1 1 0 0,-1 1-1 0 0,0 0 0 0 0,1-1 0 0 0,-1 1 0 0 0,1 0 1 0 0,-1 0-1 0 0,1 0 0 0 0,0 0 0 0 0,0-1 0 0 0,0 1 1 0 0,0 0-1 0 0,0 0 0 0 0,1 0 0 0 0,-1 0 0 0 0,0-1 1 0 0,1 1-1 0 0,0 2 0 0 0,1-1 16 0 0,0 0-1 0 0,0 0 1 0 0,0 0-1 0 0,0 0 1 0 0,1 0-1 0 0,-1-1 1 0 0,1 1-1 0 0,-1-1 1 0 0,1 0-1 0 0,0 0 1 0 0,4 3 0 0 0,5 1 79 0 0,0 0 1 0 0,1-1 0 0 0,-1 0 0 0 0,1-1 0 0 0,16 4 0 0 0,8-2-12 0 0,-1-1 1 0 0,1-2 0 0 0,0-2 0 0 0,0-1 0 0 0,42-6-1 0 0,51-14-3812 0 0,-1-9-8142 0 0,-110 25 9208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5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29 364 0 0,'-5'-4'1080'0'0,"-1"1"0"0"0,0-1 1 0 0,-1 1-1 0 0,1 1 0 0 0,0-1 0 0 0,-1 1 0 0 0,0 0 1 0 0,1 0-1 0 0,-1 1 0 0 0,0 0 0 0 0,0 0 0 0 0,0 1 1 0 0,0 0-1 0 0,-11 1 0 0 0,13 0-623 0 0,0 0 1 0 0,0 1-1 0 0,0-1 1 0 0,0 1-1 0 0,0 0 0 0 0,0 1 1 0 0,0-1-1 0 0,1 1 1 0 0,-1 0-1 0 0,1 1 0 0 0,0-1 1 0 0,0 0-1 0 0,0 1 1 0 0,0 0-1 0 0,1 0 0 0 0,0 0 1 0 0,-1 1-1 0 0,2-1 1 0 0,-5 8-1 0 0,4-7-163 0 0,1 0 1 0 0,-1 1-1 0 0,1 0 0 0 0,0 0 1 0 0,0 0-1 0 0,1 0 0 0 0,0 0 1 0 0,0 0-1 0 0,-1 12 1 0 0,2-15-218 0 0,1 0 0 0 0,-1 0 0 0 0,0 0 0 0 0,1 0 0 0 0,0 0 0 0 0,0 0 0 0 0,0 0 1 0 0,0 0-1 0 0,0 0 0 0 0,0 0 0 0 0,1-1 0 0 0,-1 1 0 0 0,1-1 0 0 0,0 1 1 0 0,0-1-1 0 0,0 1 0 0 0,0-1 0 0 0,0 0 0 0 0,0 0 0 0 0,1 0 0 0 0,3 3 0 0 0,-2-3-131 0 0,-1 0 0 0 0,0-1 0 0 0,1 1 0 0 0,0-1 0 0 0,-1 1 0 0 0,1-1 0 0 0,0 0 0 0 0,0 0-1 0 0,-1-1 1 0 0,1 1 0 0 0,0-1 0 0 0,0 0 0 0 0,0 0 0 0 0,6-1 0 0 0,-8 1 24 0 0,0-1 1 0 0,-1 1-1 0 0,1-1 0 0 0,0 0 1 0 0,0 0-1 0 0,-1 0 0 0 0,1 1 1 0 0,0-2-1 0 0,-1 1 0 0 0,1 0 1 0 0,-1 0-1 0 0,1 0 0 0 0,-1-1 1 0 0,0 1-1 0 0,0-1 1 0 0,1 1-1 0 0,-1-1 0 0 0,0 0 1 0 0,0 1-1 0 0,-1-1 0 0 0,1 0 1 0 0,0 1-1 0 0,0-1 0 0 0,-1 0 1 0 0,1 0-1 0 0,-1 0 1 0 0,0 0-1 0 0,1 0 0 0 0,-1 0 1 0 0,0 0-1 0 0,0-2 0 0 0,0-1 31 0 0,0 0-1 0 0,0 0 0 0 0,-1 0 1 0 0,0 0-1 0 0,1 0 0 0 0,-2 0 0 0 0,1 1 1 0 0,0-1-1 0 0,-1 0 0 0 0,0 0 1 0 0,0 1-1 0 0,-1-1 0 0 0,-3-4 1 0 0,-2-2-245 0 0,-1 1 1 0 0,0 0-1 0 0,-16-13 0 0 0,8 7-961 0 0,15 14 694 0 0,-1-2 13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36:48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0 628,'-7'4'844,"-9"8"2559,16-11-3068,-1-1 0,1 0-1,-1 1 1,1-1-1,-1 1 1,1-1 0,0 1-1,-1-1 1,1 1-1,0-1 1,-1 1 0,1-1-1,0 1 1,-1-1-1,1 1 1,0-1 0,0 1-1,0 0 1,0-1-1,0 1 1,0 0 0,0 0-1,2 1 379,1 0 0,0-1-1,0 1 1,0-1 0,0 0 0,1 0-1,-1 0 1,0 0 0,0-1-1,1 1 1,3-1 0,25 4 1713,51 4 1339,-62-7-4791,0-1 0,24-4 0,-7 1-7269,-26 2 5562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55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70 105 608 0 0,'11'11'8403'0'0,"-11"-3"-6941"0"0,-1 0-1 0 0,0 0 0 0 0,0 0 0 0 0,-4 10 0 0 0,-1-2 49 0 0,0 0 0 0 0,0 0 0 0 0,-2 0 0 0 0,0-1 1 0 0,-16 22-1 0 0,13-28 207 0 0,8-19-1128 0 0,3 9-590 0 0,1-1 0 0 0,-1 1-1 0 0,1-1 1 0 0,-1 1 0 0 0,1 0 0 0 0,-1 0 0 0 0,1-1 0 0 0,0 1 0 0 0,0 0 0 0 0,0 0-1 0 0,0 0 1 0 0,0 0 0 0 0,0 0 0 0 0,0 0 0 0 0,0 0 0 0 0,0 0 0 0 0,1 0-1 0 0,20-14-94 0 0,-13 11 74 0 0,0 0 1 0 0,0 1-1 0 0,0 0 1 0 0,0 1-1 0 0,1 0 1 0 0,-1 1-1 0 0,0-1 1 0 0,1 2-1 0 0,0-1 1 0 0,-1 1-1 0 0,1 1 1 0 0,-1 0-1 0 0,1 0 1 0 0,8 3 0 0 0,20 5 64 0 0,-1 2 1 0 0,41 19 0 0 0,-24-9 49 0 0,-31-13-18 0 0,-7-1-176 0 0,0-2 1 0 0,22 6-1 0 0,-35-10 52 0 0,1-1 0 0 0,-1 1 0 0 0,1-1-1 0 0,-1 0 1 0 0,1 1 0 0 0,-1-2-1 0 0,1 1 1 0 0,-1 0 0 0 0,1-1-1 0 0,-1 1 1 0 0,1-1 0 0 0,-1 0 0 0 0,0 0-1 0 0,1 0 1 0 0,-1-1 0 0 0,0 1-1 0 0,3-3 1 0 0,-3 2 47 0 0,-1-1 0 0 0,0 1-1 0 0,0-1 1 0 0,0 0 0 0 0,-1 0 0 0 0,1 1-1 0 0,-1-1 1 0 0,1 0 0 0 0,-1 0-1 0 0,0-1 1 0 0,0 1 0 0 0,0 0 0 0 0,-1 0-1 0 0,1 0 1 0 0,-1-1 0 0 0,1 1 0 0 0,-1 0-1 0 0,0-1 1 0 0,-1-3 0 0 0,0-9 68 0 0,-1-1 0 0 0,-5-20 0 0 0,6 34-64 0 0,-3-15 237 0 0,-1 0 1 0 0,0 1-1 0 0,-1 0 0 0 0,-10-19 0 0 0,11 28-586 0 0,0 0 0 0 0,0 0 1 0 0,0 1-1 0 0,-7-7 0 0 0,7 9-1192 0 0,0 0 0 0 0,0 1 0 0 0,0-1 0 0 0,-1 1-1 0 0,1 1 1 0 0,-9-5 0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5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23 332 0 0,'-8'-22'16302'0'0,"23"177"-8319"0"0,-1-46-9076 0 0,-11-99-81 0 0,1 6-5524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5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42 92 0 0,'-19'-2'-227'0'0,"-15"-6"15404"0"0,34 8-15004 0 0,0 0-1 0 0,0 0 1 0 0,0 0 0 0 0,0-1-1 0 0,0 1 1 0 0,0 0-1 0 0,24-6 3295 0 0,16 1-1002 0 0,0 3-1 0 0,62 4 1 0 0,-3 0-2000 0 0,-74-3-2884 0 0,47-7-1 0 0,-48-2-6459 0 0,-20 8 6502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5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32 0 0,'9'-26'17994'0'0,"-3"43"-15768"0"0,-2 7 1024 0 0,3 48 1 0 0,-7-50-2434 0 0,2 0 1 0 0,1-1-1 0 0,6 24 1 0 0,-3-20-566 0 0,-4-14 81 0 0,1 0 0 0 0,0-1 0 0 0,9 21 0 0 0,-10-28-645 0 0,-1 0 0 0 0,1-1 0 0 0,-1 0-1 0 0,1 1 1 0 0,0-1 0 0 0,0 0 0 0 0,0 0 0 0 0,3 3 0 0 0,-3-4-288 0 0,0 0 0 0 0,0 0 0 0 0,0 0 0 0 0,-1 0 0 0 0,1 0 0 0 0,0-1 0 0 0,0 1 0 0 0,0 0 0 0 0,1-1 0 0 0,-1 0 0 0 0,0 1 0 0 0,4-1 0 0 0,1-2-2900 0 0,0-1 503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5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71 331 176 0 0,'3'-8'-127'0'0,"3"-8"10054"0"0,-6 15-9766 0 0,1 1 0 0 0,-1 0 0 0 0,0 0 0 0 0,1 0 0 0 0,-1 0 0 0 0,0 0 0 0 0,1 0 0 0 0,-1 0 0 0 0,1 0 0 0 0,-1 0-1 0 0,0 0 1 0 0,1 0 0 0 0,-1 0 0 0 0,0 0 0 0 0,1 0 0 0 0,-1 0 0 0 0,1 0 0 0 0,-1 1 0 0 0,0-1 0 0 0,1 0 0 0 0,-1 0 0 0 0,0 0 0 0 0,1 0 0 0 0,-1 1 0 0 0,0-1 0 0 0,0 0 0 0 0,1 0 0 0 0,-1 1 0 0 0,0-1 0 0 0,0 0 0 0 0,1 1 0 0 0,-1-1 0 0 0,0 0 0 0 0,0 1 0 0 0,0-1 0 0 0,1 0 0 0 0,-1 1 0 0 0,0-1-1 0 0,0 0 1 0 0,0 1 0 0 0,0-1 0 0 0,0 0 0 0 0,0 1 0 0 0,0-1 0 0 0,0 1 0 0 0,8 15 2273 0 0,-1 1 0 0 0,8 28 0 0 0,0-1-1316 0 0,4-4-4312 0 0,-7-27-3349 0 0,-6-10 3789 0 0</inkml:trace>
  <inkml:trace contextRef="#ctx0" brushRef="#br0" timeOffset="1">112 164 736 0 0,'-41'-49'3614'0'0,"27"34"-988"0"0,0-1 0 0 0,2 0 0 0 0,-11-18 0 0 0,22 33-2449 0 0,0 0 1 0 0,1 0-1 0 0,-1 1 0 0 0,0-1 1 0 0,1 0-1 0 0,-1 0 0 0 0,1 0 0 0 0,-1 0 1 0 0,1 0-1 0 0,0 0 0 0 0,-1 0 1 0 0,1 0-1 0 0,0 0 0 0 0,0 0 1 0 0,0 1-1 0 0,-1-1 0 0 0,1 0 1 0 0,0 0-1 0 0,0 0 0 0 0,1 0 0 0 0,-1 0 1 0 0,0 0-1 0 0,0 0 0 0 0,0 0 1 0 0,1 0-1 0 0,-1 0 0 0 0,0 0 1 0 0,1 0-1 0 0,-1 0 0 0 0,1 0 1 0 0,0-1-1 0 0,1 1-275 0 0,-1 1 1 0 0,1 0 0 0 0,-1-1-1 0 0,1 1 1 0 0,-1 0-1 0 0,1 0 1 0 0,-1 0 0 0 0,1 0-1 0 0,-1 0 1 0 0,1 0-1 0 0,-1 1 1 0 0,1-1 0 0 0,-1 0-1 0 0,1 1 1 0 0,-1-1-1 0 0,0 1 1 0 0,1 0 0 0 0,-1-1-1 0 0,0 1 1 0 0,3 1-1 0 0,26 14-5251 0 0,-14-8 3097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57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0 156 0 0,'17'16'2044'0'0,"-2"1"1"0"0,0 0-1 0 0,-2 1 0 0 0,0 0 1 0 0,0 1-1 0 0,-2 1 1 0 0,16 37-1 0 0,12 50-411 0 0,-15-3-7902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5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60 182 56 0 0,'-19'-32'1242'0'0,"12"22"136"0"0,0-1-1 0 0,1 0 0 0 0,1 0 1 0 0,0-1-1 0 0,-5-13 1 0 0,10 23-1137 0 0,0-1 0 0 0,0 1 1 0 0,0 0-1 0 0,0 0 0 0 0,0 0 0 0 0,1 0 1 0 0,-1 0-1 0 0,1 0 0 0 0,-1 0 1 0 0,1 0-1 0 0,0 0 0 0 0,-1 0 0 0 0,1 0 1 0 0,0 0-1 0 0,0 0 0 0 0,1 1 0 0 0,-1-1 1 0 0,0 0-1 0 0,1 1 0 0 0,-1-1 0 0 0,1 1 1 0 0,-1-1-1 0 0,1 1 0 0 0,-1 0 1 0 0,1 0-1 0 0,0 0 0 0 0,0 0 0 0 0,0 0 1 0 0,0 0-1 0 0,0 0 0 0 0,3-1 0 0 0,4-1 314 0 0,-1 0 0 0 0,1 1 0 0 0,0-1 0 0 0,0 2 0 0 0,18-2 0 0 0,-18 3-212 0 0,-1 0 0 0 0,1 1 1 0 0,0 0-1 0 0,0 0 1 0 0,-1 1-1 0 0,1 0 1 0 0,13 6-1 0 0,-18-6-214 0 0,1 0 1 0 0,-1 0-1 0 0,0 0 0 0 0,0 1 1 0 0,0-1-1 0 0,-1 1 0 0 0,1 0 0 0 0,0 0 1 0 0,-1 0-1 0 0,0 1 0 0 0,0-1 0 0 0,0 1 1 0 0,0-1-1 0 0,-1 1 0 0 0,1 0 0 0 0,1 5 1 0 0,-3-6-74 0 0,0-1 1 0 0,-1 0-1 0 0,0 1 1 0 0,0-1-1 0 0,1 1 0 0 0,-1-1 1 0 0,-1 1-1 0 0,1-1 1 0 0,0 1-1 0 0,-1-1 1 0 0,1 0-1 0 0,-1 1 1 0 0,1-1-1 0 0,-1 0 1 0 0,0 1-1 0 0,0-1 0 0 0,0 0 1 0 0,-1 0-1 0 0,1 0 1 0 0,0 0-1 0 0,-1 0 1 0 0,0 0-1 0 0,1 0 1 0 0,-1 0-1 0 0,0-1 1 0 0,0 1-1 0 0,0-1 0 0 0,0 1 1 0 0,-3 1-1 0 0,-5 4 53 0 0,0-1 0 0 0,0-1 0 0 0,0 0-1 0 0,-21 7 1 0 0,29-11-130 0 0,-7 3-364 0 0,-1-1-1 0 0,0-1 1 0 0,0 1-1 0 0,0-1 1 0 0,-14 0-1 0 0,23-2-248 0 0,17-8-11904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5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246 458 412 0 0,'-8'-1'1105'0'0,"0"0"0"0"0,0 1 0 0 0,0 0 0 0 0,0 0 0 0 0,0 1 0 0 0,0 0 0 0 0,0 0-1 0 0,1 1 1 0 0,-1 0 0 0 0,0 1 0 0 0,1-1 0 0 0,-1 1 0 0 0,-10 7 0 0 0,13-8-633 0 0,0 1-1 0 0,1 0 1 0 0,-1 1-1 0 0,1-1 1 0 0,-1 1 0 0 0,1 0-1 0 0,0 0 1 0 0,1 0-1 0 0,-1 0 1 0 0,1 1 0 0 0,-1-1-1 0 0,1 1 1 0 0,1 0-1 0 0,-1 0 1 0 0,1 0 0 0 0,0 0-1 0 0,0 1 1 0 0,0-1-1 0 0,-1 10 1 0 0,3-11-292 0 0,0-1 0 0 0,0 0 0 0 0,1 1 0 0 0,-1-1 0 0 0,1 0-1 0 0,0 1 1 0 0,0-1 0 0 0,1 0 0 0 0,-1 0 0 0 0,0 0 0 0 0,1 0 0 0 0,0 0 0 0 0,0 0 0 0 0,0 0 0 0 0,0-1 0 0 0,0 1-1 0 0,0 0 1 0 0,1-1 0 0 0,-1 0 0 0 0,1 0 0 0 0,0 0 0 0 0,0 0 0 0 0,3 2 0 0 0,-2-1 6 0 0,1-1-1 0 0,-1 1 1 0 0,1-1 0 0 0,-1 0 0 0 0,1 0-1 0 0,0 0 1 0 0,0-1 0 0 0,0 0 0 0 0,0 0-1 0 0,0 0 1 0 0,0-1 0 0 0,0 1-1 0 0,1-1 1 0 0,8-1 0 0 0,-12 1-171 0 0,-1-1 0 0 0,1 1 0 0 0,-1-1 0 0 0,0 1 0 0 0,1-1 0 0 0,-1 0 0 0 0,0 1 0 0 0,1-1 0 0 0,-1 0 0 0 0,0 0 0 0 0,0 0 0 0 0,1 0-1 0 0,-1 0 1 0 0,0 0 0 0 0,0 0 0 0 0,0-1 0 0 0,-1 1 0 0 0,1 0 0 0 0,0 0 0 0 0,0-1 0 0 0,0-1 0 0 0,0-1-10 0 0,0 1 0 0 0,0-1 1 0 0,0 0-1 0 0,-1 1 0 0 0,1-1 0 0 0,-1 1 0 0 0,0-1 0 0 0,-1 0 1 0 0,1-3-1 0 0,-2-2-10 0 0,1 0 1 0 0,-2 0 0 0 0,1 1-1 0 0,-1-1 1 0 0,0 1-1 0 0,-9-16 1 0 0,4 12-71 0 0,-1 0 1 0 0,0 0-1 0 0,-17-16 1 0 0,19 22-1264 0 0,0-1 0 0 0,-1 1 0 0 0,-14-8-1 0 0</inkml:trace>
  <inkml:trace contextRef="#ctx0" brushRef="#br0" timeOffset="1">142 209 200 0 0,'-7'-16'1076'0'0,"0"0"0"0"0,0 1 0 0 0,-2 0 0 0 0,0 0 0 0 0,-1 1 0 0 0,0 0 0 0 0,-18-18 0 0 0,-22-30 8321 0 0,46 52-1416 0 0,15 18-6479 0 0,18 21-2976 0 0,-3 1-184 0 0,20 23-5870 0 0,-24-32 4609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5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0 496 0 0,'0'0'2676'0'0,"-12"13"2539"0"0,18 23 296 0 0,7 52 2347 0 0,-8-54-6052 0 0,-3-1 1 0 0,-1 36 0 0 0,-2-50-2080 0 0,-1-2-2376 0 0</inkml:trace>
  <inkml:trace contextRef="#ctx0" brushRef="#br0" timeOffset="1">169 210 580 0 0,'-71'-36'2076'0'0,"-16"-9"6471"0"0,86 45-8335 0 0,1 0 0 0 0,-1 0 0 0 0,1-1 0 0 0,-1 1-1 0 0,1 0 1 0 0,-1 0 0 0 0,1-1 0 0 0,-1 1 0 0 0,1 0 0 0 0,-1 0 0 0 0,1-1 0 0 0,-1 1 0 0 0,1 0-1 0 0,0-1 1 0 0,-1 1 0 0 0,1-1 0 0 0,0 1 0 0 0,-1-1 0 0 0,1 1 0 0 0,0 0 0 0 0,0-1 0 0 0,-1 1-1 0 0,1-1 1 0 0,0 1 0 0 0,0-1 0 0 0,0 1 0 0 0,0-1 0 0 0,0 1 0 0 0,0-1 0 0 0,0 0-1 0 0,0 1 1 0 0,0-1 0 0 0,0 1 0 0 0,0-1 0 0 0,0 1 0 0 0,0-1 0 0 0,0 1 0 0 0,0-1 0 0 0,2-1 31 0 0,-1 1 0 0 0,0 0 0 0 0,1 0 0 0 0,-1 0 0 0 0,1 0 0 0 0,-1 0 0 0 0,1 1 0 0 0,-1-1 1 0 0,1 0-1 0 0,0 1 0 0 0,2-2 0 0 0,49-7 1625 0 0,95 5 1381 0 0,-74 3-5505 0 0,1-3-6657 0 0,-52 2 6114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58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6 208 0 0,'-2'-5'6068'0'0,"-7"7"-2551"0"0,-9 8-313 0 0,11-2-2068 0 0,0 1 0 0 0,1 0 0 0 0,0 0 0 0 0,0 0 0 0 0,1 1 0 0 0,0 0 0 0 0,1 0 0 0 0,-6 18 1 0 0,6-15-521 0 0,1 0 1 0 0,0 0 0 0 0,1 0-1 0 0,1 0 1 0 0,0 1 0 0 0,0-1 0 0 0,2 0-1 0 0,-1 1 1 0 0,2-1 0 0 0,0 0-1 0 0,5 19 1 0 0,-4-26-597 0 0,-1 0 1 0 0,2 0-1 0 0,-1 0 0 0 0,1-1 1 0 0,-1 1-1 0 0,2-1 0 0 0,-1 0 1 0 0,0 0-1 0 0,1 0 0 0 0,0-1 1 0 0,0 0-1 0 0,1 1 0 0 0,-1-2 1 0 0,1 1-1 0 0,0-1 0 0 0,0 0 1 0 0,0 0-1 0 0,0-1 0 0 0,0 1 1 0 0,11 1-1 0 0,-10-2-363 0 0,0 0-1 0 0,0-1 1 0 0,1 0 0 0 0,-1 0-1 0 0,1-1 1 0 0,-1 0 0 0 0,1 0-1 0 0,-1-1 1 0 0,0 0 0 0 0,1 0 0 0 0,-1 0-1 0 0,0-1 1 0 0,0-1 0 0 0,0 1-1 0 0,0-1 1 0 0,0 0 0 0 0,0 0 0 0 0,7-6-1 0 0,-7 1-2081 0 0,-6-3-7183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36:49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371 120 112,'1'-3'710,"-1"1"0,0-1 0,1 0 0,-1 0 1,0 0-1,0 0 0,-1 0 0,1 1 0,0-1 0,-1 0 0,0 0 0,-3-6 1249,4 7-1686,-1-1-1,1 1 0,-1 0 1,0 0-1,0-1 0,0 1 1,0 0-1,0 0 0,0 0 1,-1 0-1,1 0 0,-1 1 1,1-1-1,-1 0 0,0 1 0,0-1 1,0 1-1,0-1 0,0 1 1,0 0-1,-2-1 0,-4-3 439,0 2-1,0-1 0,-1 1 0,-9-3 0,5 4-429,1 0 0,0 1 1,-1 1-1,1-1 0,0 2 1,-1 0-1,1 0 0,0 2 1,-1-1-1,1 1 0,1 1 0,-1 0 1,0 1-1,1 0 0,0 1 1,0 0-1,1 0 0,0 1 0,0 1 1,0 0-1,-11 13 0,19-19-224,0 0 0,0 1-1,0-1 1,1 1 0,0 0-1,-1-1 1,1 1 0,0 0 0,0 0-1,0 0 1,1 0 0,-1 0-1,1 0 1,0 0 0,-1 0-1,1 0 1,1 0 0,-1 4-1,2-2 8,-1 0-1,1 0 0,0-1 0,0 1 1,0 0-1,0-1 0,1 1 1,0-1-1,0 0 0,4 4 1,2 2 36,1 0 0,0-1 0,1 0 0,0-1 1,1 0-1,0-1 0,14 7 0,-13-9-45,0 0 1,1-1-1,0 0 0,-1-1 0,1-1 0,0 0 0,0-1 1,0 0-1,1-1 0,-1-1 0,19-3 0,-27 3-58,1-1-1,0 0 1,-1 0 0,1 0-1,-1-1 1,1 0-1,-1 0 1,0-1-1,0 0 1,9-8 0,-11 8-7,-1 1 0,1-2 0,-1 1 0,0 0 0,0 0 0,-1-1 0,1 0-1,-1 1 1,0-1 0,-1 0 0,1 0 0,-1 0 0,0 0 0,0-1 0,1-8 0,-3 6 7,1 1 0,-1 0 0,0 0-1,-1 0 1,0 0 0,0 0 0,0 0-1,-1 0 1,0 0 0,0 1 0,-1 0-1,0 0 1,0 0 0,0 0 0,-1 0 0,0 1-1,0 0 1,-9-8 0,7 7-180,-1 0 0,1 0 0,-1 1 1,-1 0-1,1 1 0,-1-1 0,1 1 0,-1 1 1,0 0-1,-1 0 0,1 1 0,0 0 0,-17-1 0,-9 8-2395,2 7-4456,20-7 4099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58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49 230 200 0 0,'-10'-1'848'0'0,"7"1"7"0"0,-1-1 1 0 0,0 1-1 0 0,1-1 1 0 0,-1 0 0 0 0,1 0-1 0 0,-1 0 1 0 0,1 0 0 0 0,-7-4 3629 0 0,11 4-4280 0 0,-1 0 0 0 0,1 0-1 0 0,-1 1 1 0 0,1-1 0 0 0,0 0-1 0 0,-1 0 1 0 0,1 1 0 0 0,0-1-1 0 0,0 0 1 0 0,0 1 0 0 0,-1-1-1 0 0,1 1 1 0 0,0-1 0 0 0,0 1-1 0 0,0-1 1 0 0,0 1 0 0 0,0 0-1 0 0,0 0 1 0 0,0-1 0 0 0,0 1-1 0 0,0 0 1 0 0,2 0-1 0 0,28-4 1772 0 0,-29 3-1682 0 0,20-1 33 0 0,64-8 4293 0 0,-57 6-6345 0 0,-2-1-3964 0 0</inkml:trace>
  <inkml:trace contextRef="#ctx0" brushRef="#br0" timeOffset="1">169 140 1552 0 0,'-56'-30'3026'0'0,"38"22"-433"0"0,1-2 1 0 0,-1 0-1 0 0,-16-13 0 0 0,33 22-2334 0 0,0 1 0 0 0,1-1-1 0 0,-1 1 1 0 0,0-1 0 0 0,0 0 0 0 0,0 1 0 0 0,1-1 0 0 0,-1 0 0 0 0,0 1 0 0 0,1-1 0 0 0,-1 0 0 0 0,1 0 0 0 0,-1 0-1 0 0,1 0 1 0 0,-1 1 0 0 0,1-1 0 0 0,0 0 0 0 0,-1 0 0 0 0,1 0 0 0 0,0 0 0 0 0,0 0 0 0 0,0 0 0 0 0,0 0 0 0 0,-1 0 0 0 0,1 0-1 0 0,1 0 1 0 0,-1 0 0 0 0,0-2 0 0 0,1 2-42 0 0,0-1-1 0 0,0 1 1 0 0,0 0-1 0 0,0 0 1 0 0,1-1 0 0 0,-1 1-1 0 0,0 0 1 0 0,1 0-1 0 0,-1 0 1 0 0,1 0-1 0 0,-1 0 1 0 0,1 1 0 0 0,-1-1-1 0 0,4-1 1 0 0,6-1 319 0 0,0 0 1 0 0,1 0-1 0 0,17-1 1 0 0,-6 2-346 0 0,-1 1 1 0 0,27 4-1 0 0,44 8-4381 0 0,-18-1-3925 0 0,-42-8 5353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5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53 120 0 0,'-3'-4'569'0'0,"0"0"-1"0"0,0 1 1 0 0,-1-1-1 0 0,1 0 1 0 0,-1 1-1 0 0,0 0 1 0 0,0 0-1 0 0,0 0 1 0 0,-1 0-1 0 0,1 1 1 0 0,-7-3-1 0 0,7 3 385 0 0,-1 0-1 0 0,1 0 1 0 0,0 1 0 0 0,-1 0-1 0 0,1 0 1 0 0,-1 0 0 0 0,-5 0-1 0 0,10 1-859 0 0,0 0-1 0 0,-1 0 0 0 0,1 0 0 0 0,0 0 1 0 0,0 0-1 0 0,-1 0 0 0 0,1 0 0 0 0,0 0 1 0 0,0 0-1 0 0,0 0 0 0 0,-1 0 0 0 0,1 1 1 0 0,0-1-1 0 0,0 0 0 0 0,0 0 0 0 0,0 0 1 0 0,-1 0-1 0 0,1 0 0 0 0,0 0 0 0 0,0 1 1 0 0,0-1-1 0 0,0 0 0 0 0,-1 0 0 0 0,1 0 1 0 0,0 1-1 0 0,0-1 0 0 0,0 0 0 0 0,0 0 1 0 0,0 0-1 0 0,0 1 0 0 0,0-1 0 0 0,0 0 1 0 0,0 0-1 0 0,0 0 0 0 0,0 1 0 0 0,0-1 1 0 0,0 0-1 0 0,0 0 0 0 0,0 0 0 0 0,0 1 1 0 0,0-1-1 0 0,0 0 0 0 0,0 0 0 0 0,0 1 1 0 0,0-1-1 0 0,0 0 0 0 0,0 0 0 0 0,0 0 1 0 0,0 1-1 0 0,0-1 0 0 0,1 0 0 0 0,-1 0 1 0 0,0 0-1 0 0,0 1 0 0 0,7 10 1320 0 0,-7-11-1470 0 0,15 18 1039 0 0,1-1-1 0 0,0 0 0 0 0,22 15 1 0 0,20 22 574 0 0,-42-37-925 0 0,-1 0 1 0 0,23 37 0 0 0,-34-48-468 0 0,0 1 0 0 0,0 0 0 0 0,-1 0 0 0 0,0 0 0 0 0,0 1 0 0 0,0-1 0 0 0,-1 1 0 0 0,0 0 1 0 0,-1-1-1 0 0,0 1 0 0 0,0 16 0 0 0,-1-21-107 0 0,0 1 1 0 0,-1-1-1 0 0,1 1 1 0 0,-1-1-1 0 0,0 1 0 0 0,-1-1 1 0 0,1 0-1 0 0,0 1 1 0 0,-1-1-1 0 0,0 0 1 0 0,1 0-1 0 0,-1 0 1 0 0,-1 0-1 0 0,1 0 0 0 0,0-1 1 0 0,-1 1-1 0 0,-4 3 1 0 0,2-2-18 0 0,0-1 1 0 0,0 0 0 0 0,0 0-1 0 0,-1-1 1 0 0,1 0 0 0 0,-1 0-1 0 0,1 0 1 0 0,-1-1 0 0 0,-11 2-1 0 0,3-2-89 0 0,0 0-1 0 0,0-1 1 0 0,1 0-1 0 0,-1-2 0 0 0,0 1 1 0 0,1-2-1 0 0,-1 0 1 0 0,-17-6-1 0 0,27 8-3 0 0,0-1-1 0 0,-1 0 1 0 0,1 0 0 0 0,0 0-1 0 0,0 0 1 0 0,0-1-1 0 0,1 1 1 0 0,-1-1-1 0 0,1 0 1 0 0,-1 0 0 0 0,1 0-1 0 0,0-1 1 0 0,0 1-1 0 0,0-1 1 0 0,1 0-1 0 0,-1 1 1 0 0,-2-7 0 0 0,4 6 11 0 0,0 0 1 0 0,0 0 0 0 0,1 0-1 0 0,-1-1 1 0 0,1 1 0 0 0,0 0 0 0 0,0 0-1 0 0,0 0 1 0 0,0 0 0 0 0,1-1 0 0 0,0 1-1 0 0,0 0 1 0 0,0 0 0 0 0,0 0-1 0 0,1 0 1 0 0,-1 1 0 0 0,1-1 0 0 0,4-6-1 0 0,-1 2 9 0 0,0 1-1 0 0,1 0 1 0 0,-1 0-1 0 0,1 0 1 0 0,1 0-1 0 0,-1 1 1 0 0,1 0-1 0 0,1 1 1 0 0,-1-1-1 0 0,1 1 1 0 0,-1 1-1 0 0,1 0 1 0 0,14-6-1 0 0,-15 8 46 0 0,0-1 0 0 0,0 1 0 0 0,0 1 0 0 0,0-1-1 0 0,0 1 1 0 0,0 0 0 0 0,1 1 0 0 0,-1 0 0 0 0,0 0-1 0 0,1 1 1 0 0,-1 0 0 0 0,0 0 0 0 0,0 0 0 0 0,0 1-1 0 0,0 0 1 0 0,0 0 0 0 0,8 5 0 0 0,-1 1-213 0 0,0 1 1 0 0,-1 0 0 0 0,12 12 0 0 0,5 3-3965 0 0,-18-18-2838 0 0,-5-5 4049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4:59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192 448 1128 0 0,'-30'-88'6986'0'0,"-81"-168"1"0"0,95 227-5146 0 0,-17-36 4455 0 0,33 65-6247 0 0,-1 0 1 0 0,1-1-1 0 0,0 1 0 0 0,0 0 0 0 0,0 0 1 0 0,0-1-1 0 0,0 1 0 0 0,0 0 0 0 0,0 0 0 0 0,0-1 1 0 0,0 1-1 0 0,0 0 0 0 0,0 0 0 0 0,0-1 1 0 0,0 1-1 0 0,0 0 0 0 0,0 0 0 0 0,0-1 0 0 0,0 1 1 0 0,0 0-1 0 0,0 0 0 0 0,0-1 0 0 0,0 1 1 0 0,0 0-1 0 0,0 0 0 0 0,1 0 0 0 0,-1-1 1 0 0,0 1-1 0 0,0 0 0 0 0,0 0 0 0 0,0 0 0 0 0,0-1 1 0 0,1 1-1 0 0,-1 0 0 0 0,0 0 0 0 0,0 0 1 0 0,1 0-1 0 0,-1-1 0 0 0,13 1 282 0 0,16 7-1150 0 0,-29-6 816 0 0,133 50-5341 0 0,-82-30 1238 0 0,-11-5 1498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0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 1496 0 0,'-3'-2'10448'0'0,"-12"-2"-9527"0"0,15 4-861 0 0,0 0 1 0 0,0 0-1 0 0,-1-1 0 0 0,1 1 1 0 0,0 0-1 0 0,0 0 0 0 0,0 0 0 0 0,-1 0 1 0 0,1 0-1 0 0,0 0 0 0 0,0 1 1 0 0,-1-1-1 0 0,1 0 0 0 0,0 0 0 0 0,0 0 1 0 0,0 0-1 0 0,-1 0 0 0 0,1 0 1 0 0,0 0-1 0 0,0 0 0 0 0,0 0 0 0 0,0 1 1 0 0,-1-1-1 0 0,1 0 0 0 0,0 0 0 0 0,0 0 1 0 0,0 0-1 0 0,0 0 0 0 0,0 1 1 0 0,-1-1-1 0 0,1 0 0 0 0,0 0 0 0 0,0 0 1 0 0,0 1-1 0 0,0-1 0 0 0,0 0 1 0 0,0 0-1 0 0,0 0 0 0 0,0 1 0 0 0,0-1 1 0 0,0 0-1 0 0,1 14 2259 0 0,11 19-1283 0 0,1 0-1 0 0,1-1 1 0 0,2-1-1 0 0,39 58 1 0 0,-29-49-93 0 0,-2 1 0 0 0,25 57 1 0 0,-46-90-809 0 0,0-1 1 0 0,-1 0-1 0 0,0 0 1 0 0,-1 1 0 0 0,1-1-1 0 0,-1 1 1 0 0,-1 0-1 0 0,1-1 1 0 0,-2 1 0 0 0,1-1-1 0 0,-1 1 1 0 0,0-1-1 0 0,-2 10 1 0 0,1-12-60 0 0,0 0 1 0 0,0 0-1 0 0,0 0 1 0 0,-1-1-1 0 0,0 1 1 0 0,0-1-1 0 0,0 1 1 0 0,0-1-1 0 0,-1 0 1 0 0,1 0-1 0 0,-1 0 1 0 0,0-1-1 0 0,0 1 1 0 0,-1-1-1 0 0,1 0 1 0 0,-1 0-1 0 0,1-1 1 0 0,-1 1-1 0 0,-7 2 1 0 0,2-2-129 0 0,0 0-1 0 0,-1 0 1 0 0,1-1 0 0 0,-1 0 0 0 0,1-1-1 0 0,-1 0 1 0 0,1-1 0 0 0,-14-1 0 0 0,1-1-3748 0 0,0-3-3398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0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12 16 0 0,'-4'-2'457'0'0,"0"0"-1"0"0,-1 0 1 0 0,1 1 0 0 0,0 0-1 0 0,-1 0 1 0 0,1 0 0 0 0,0 0 0 0 0,-1 1-1 0 0,1-1 1 0 0,-1 1 0 0 0,1 0-1 0 0,-1 1 1 0 0,-7 1 0 0 0,3 0 133 0 0,1 0 0 0 0,0 1 0 0 0,0 0 0 0 0,0 0 1 0 0,0 1-1 0 0,-13 9 0 0 0,9-5 46 0 0,0 1 0 0 0,1 1 0 0 0,0 0 0 0 0,1 0 0 0 0,0 1 0 0 0,0 0 0 0 0,1 1 0 0 0,-8 14 0 0 0,13-19-232 0 0,0 1 1 0 0,0-1-1 0 0,1 1 1 0 0,0-1-1 0 0,1 1 1 0 0,0 0-1 0 0,0 0 0 0 0,1 0 1 0 0,0 1-1 0 0,0-1 1 0 0,0 0-1 0 0,1 0 1 0 0,1 1-1 0 0,2 13 1 0 0,-2-17-285 0 0,1 1 1 0 0,0-1 0 0 0,0 1 0 0 0,0-1 0 0 0,1 0-1 0 0,0 0 1 0 0,0 0 0 0 0,0 0 0 0 0,1 0-1 0 0,0-1 1 0 0,0 0 0 0 0,0 1 0 0 0,0-2 0 0 0,0 1-1 0 0,1 0 1 0 0,0-1 0 0 0,0 0 0 0 0,0 0 0 0 0,0 0-1 0 0,0-1 1 0 0,8 3 0 0 0,2 1-755 0 0,0-2 1 0 0,1 0-1 0 0,-1-1 1 0 0,22 2-1 0 0,-14-4-1712 0 0,0 0 0 0 0,32-4 0 0 0,-16-3-188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01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21 124 0 0,'-38'-21'10192'0'0,"23"41"-1910"0"0,-5 64-2875 0 0,0 2-3318 0 0,18-64-3107 0 0,3-14-2221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0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18 107 372 0 0,'-2'-1'307'0'0,"1"-1"-1"0"0,-1 0 1 0 0,1 1 0 0 0,-1-1-1 0 0,1 0 1 0 0,0 1 0 0 0,0-1-1 0 0,0 0 1 0 0,0 0 0 0 0,0 0-1 0 0,0 0 1 0 0,1 0 0 0 0,-1 0-1 0 0,0 0 1 0 0,1 0 0 0 0,0-1-1 0 0,-1 1 1 0 0,1 0 0 0 0,0-4-1 0 0,1 4-6 0 0,1 0-1 0 0,-1-1 1 0 0,0 1 0 0 0,1 0-1 0 0,-1 0 1 0 0,1 1 0 0 0,0-1-1 0 0,-1 0 1 0 0,1 0-1 0 0,0 1 1 0 0,0-1 0 0 0,0 1-1 0 0,0 0 1 0 0,1-1-1 0 0,-1 1 1 0 0,0 0 0 0 0,0 0-1 0 0,4 0 1 0 0,14-7 360 0 0,0 2-1 0 0,1 0 1 0 0,0 2 0 0 0,0 0 0 0 0,0 1 0 0 0,0 1 0 0 0,1 1-1 0 0,-1 1 1 0 0,0 1 0 0 0,1 1 0 0 0,-1 1 0 0 0,0 0 0 0 0,0 2 0 0 0,-1 0-1 0 0,1 2 1 0 0,-1 0 0 0 0,27 14 0 0 0,-41-17-477 0 0,0-1-1 0 0,-1 1 1 0 0,0 1 0 0 0,0-1 0 0 0,0 0 0 0 0,0 1-1 0 0,-1 0 1 0 0,1 0 0 0 0,-1 1 0 0 0,-1-1 0 0 0,1 1-1 0 0,5 12 1 0 0,-7-14-91 0 0,-1 0-1 0 0,0 0 1 0 0,0 1 0 0 0,0-1-1 0 0,0 1 1 0 0,-1-1-1 0 0,0 1 1 0 0,1-1-1 0 0,-2 1 1 0 0,1-1 0 0 0,0 1-1 0 0,-1-1 1 0 0,0 1-1 0 0,0-1 1 0 0,0 0 0 0 0,-1 0-1 0 0,0 1 1 0 0,1-1-1 0 0,-2 0 1 0 0,-2 5 0 0 0,-3 2 31 0 0,0 0-1 0 0,-1-1 1 0 0,0 0 0 0 0,-1 0 0 0 0,0-1 0 0 0,0 0 0 0 0,-1-1 0 0 0,-18 11 0 0 0,12-10-359 0 0,1 0 0 0 0,-2-1 0 0 0,1-1 0 0 0,-1-1 0 0 0,-33 8 0 0 0,31-14-1070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01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0 251 732 0 0,'37'-6'9559'0'0,"1"-11"-4584"0"0,32-25-524 0 0,-64 38-3898 0 0,6-4 360 0 0,1-1 0 0 0,-2 0 0 0 0,1-1 0 0 0,18-22 0 0 0,-26 29-817 0 0,-1-1 0 0 0,-1 0 0 0 0,1 0 0 0 0,-1 0 0 0 0,1 0 0 0 0,-1 0 1 0 0,0 0-1 0 0,-1-1 0 0 0,1 1 0 0 0,-1-1 0 0 0,0 1 0 0 0,0-1 0 0 0,0 0 0 0 0,-1 1 1 0 0,1-1-1 0 0,-1 0 0 0 0,0 0 0 0 0,-1 1 0 0 0,0-9 0 0 0,-8-4 377 0 0,8 17-437 0 0,1 0-1 0 0,-1 0 1 0 0,1 0 0 0 0,-1-1 0 0 0,1 1-1 0 0,0 0 1 0 0,-1 0 0 0 0,1 0-1 0 0,-1 0 1 0 0,1 0 0 0 0,-1 0-1 0 0,1 0 1 0 0,-1 0 0 0 0,1 0 0 0 0,-1 0-1 0 0,1 0 1 0 0,0 0 0 0 0,-1 0-1 0 0,1 0 1 0 0,-1 0 0 0 0,1 1 0 0 0,-1-1-1 0 0,1 0 1 0 0,-1 1 0 0 0,-1 0 52 0 0,1 0 1 0 0,-1 0 0 0 0,1 1 0 0 0,0-1 0 0 0,-1 1 0 0 0,1-1 0 0 0,0 1-1 0 0,0-1 1 0 0,0 1 0 0 0,0 0 0 0 0,0 0 0 0 0,0-1 0 0 0,1 1-1 0 0,-1 0 1 0 0,0 3 0 0 0,-41 258 3134 0 0,42-261-3297 0 0,0-1 0 0 0,0 0 0 0 0,0 0 0 0 0,-1 0 1 0 0,1 1-1 0 0,0-1 0 0 0,1 0 0 0 0,-1 0 0 0 0,0 1 0 0 0,0-1 0 0 0,0 0 0 0 0,1 0 1 0 0,-1 0-1 0 0,1 0 0 0 0,-1 1 0 0 0,1-1 0 0 0,-1 0 0 0 0,1 0 0 0 0,0 0 0 0 0,-1 0 0 0 0,1 0 1 0 0,0 0-1 0 0,0 0 0 0 0,0-1 0 0 0,1 2 0 0 0,7 2-3749 0 0,2-2-3342 0 0,0-2 3761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02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82 648 0 0,'-8'-8'1108'0'0,"0"0"0"0"0,-1 0 0 0 0,0 0 0 0 0,0 1 0 0 0,-1 1-1 0 0,0-1 1 0 0,0 2 0 0 0,-13-6 0 0 0,15 8-548 0 0,-1 0 0 0 0,1 1 0 0 0,-1 0 0 0 0,0 1 0 0 0,0 0 0 0 0,0 0 0 0 0,1 1 0 0 0,-1 0 0 0 0,0 0 0 0 0,0 1 0 0 0,-14 3 0 0 0,4 0 155 0 0,0 1 0 0 0,1 1 0 0 0,-1 0 0 0 0,-29 17 1 0 0,41-20-463 0 0,1 0 1 0 0,0 1-1 0 0,1 0 0 0 0,-1 0 1 0 0,1 0-1 0 0,-1 1 1 0 0,1 0-1 0 0,1 0 1 0 0,-1 0-1 0 0,1 0 1 0 0,0 1-1 0 0,0 0 1 0 0,0 0-1 0 0,1 0 1 0 0,0 0-1 0 0,0 0 1 0 0,-2 8-1 0 0,5-11-125 0 0,-1-1 0 0 0,1 1 1 0 0,0 0-1 0 0,-1-1 0 0 0,1 1 0 0 0,0 0 1 0 0,1-1-1 0 0,-1 1 0 0 0,0 0 0 0 0,1-1 1 0 0,0 1-1 0 0,-1 0 0 0 0,1-1 0 0 0,0 1 0 0 0,0-1 1 0 0,0 1-1 0 0,4 3 0 0 0,-2-2 6 0 0,0 0-1 0 0,0 0 0 0 0,1-1 1 0 0,-1 0-1 0 0,1 0 1 0 0,0 0-1 0 0,0 0 1 0 0,0 0-1 0 0,6 2 0 0 0,1 0 22 0 0,-1-1-1 0 0,1 0 1 0 0,0-1-1 0 0,0 0 1 0 0,0 0-1 0 0,0-2 1 0 0,21 2-1 0 0,-22-3-153 0 0,1-1 0 0 0,0 0 0 0 0,0-1-1 0 0,-1 0 1 0 0,1-1 0 0 0,-1 0 0 0 0,19-8-1 0 0,-26 9-64 0 0,1 1 0 0 0,-1-1 0 0 0,1 0-1 0 0,-1 0 1 0 0,0 0 0 0 0,1 0 0 0 0,-1-1 0 0 0,-1 1-1 0 0,1-1 1 0 0,0 0 0 0 0,-1 0 0 0 0,1 0 0 0 0,-1 0-1 0 0,0 0 1 0 0,0-1 0 0 0,0 1 0 0 0,0 0-1 0 0,0-1 1 0 0,-1 0 0 0 0,0 1 0 0 0,0-1 0 0 0,0 0-1 0 0,0 0 1 0 0,0-4 0 0 0,-1 5-31 0 0,0 0 1 0 0,-1 0-1 0 0,1 0 0 0 0,-1 1 1 0 0,0-1-1 0 0,0 0 1 0 0,0 0-1 0 0,0 1 0 0 0,0-1 1 0 0,0 0-1 0 0,-1 1 0 0 0,0 0 1 0 0,1-1-1 0 0,-4-2 1 0 0,-16-16-1830 0 0,5 9-2569 0 0,5 2-1861 0 0,6 7 3857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02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51 8737 0 0,'9'5'12688'0'0,"-9"-4"-12181"0"0,4 15 3110 0 0,-6 17-3239 0 0,2-32 299 0 0,-1 7-425 0 0,0 0-1 0 0,-1 0 0 0 0,0-1 0 0 0,-1 1 1 0 0,1-1-1 0 0,-2 0 0 0 0,1 1 0 0 0,-1-1 1 0 0,0-1-1 0 0,0 1 0 0 0,0 0 0 0 0,-1-1 0 0 0,0 0 1 0 0,-1 0-1 0 0,-11 10 0 0 0,16-16-264 0 0,1 0-1 0 0,0 0 1 0 0,0 0-1 0 0,-1 0 1 0 0,1 1-1 0 0,0-1 1 0 0,0 0-1 0 0,-1 0 1 0 0,1 0 0 0 0,0 0-1 0 0,-1 0 1 0 0,1 0-1 0 0,0 0 1 0 0,-1 0-1 0 0,1 0 1 0 0,0 0-1 0 0,0 0 1 0 0,-1 0-1 0 0,1 0 1 0 0,0 0-1 0 0,-1 0 1 0 0,1 0 0 0 0,0 0-1 0 0,0-1 1 0 0,-1 1-1 0 0,1 0 1 0 0,0 0-1 0 0,-1 0 1 0 0,1 0-1 0 0,0-1 1 0 0,0 1-1 0 0,0 0 1 0 0,-1 0-1 0 0,1 0 1 0 0,0-1 0 0 0,0 1-1 0 0,0 0 1 0 0,-1 0-1 0 0,1-1 1 0 0,0 1-1 0 0,0 0 1 0 0,0-1-1 0 0,0 1 1 0 0,0 0-1 0 0,0 0 1 0 0,0-1-1 0 0,0 1 1 0 0,0 0 0 0 0,0-1-1 0 0,-1 1 1 0 0,2 0-1 0 0,-1-1 1 0 0,0 1-1 0 0,0 0 1 0 0,0 0-1 0 0,0-1 1 0 0,0 1-1 0 0,0 0 1 0 0,0-1-1 0 0,2-19-473 0 0,0 15 447 0 0,0 0-1 0 0,1 0 0 0 0,0 0 1 0 0,0 0-1 0 0,0 1 0 0 0,0-1 1 0 0,1 1-1 0 0,0 0 0 0 0,0 0 0 0 0,0 0 1 0 0,0 0-1 0 0,1 1 0 0 0,-1 0 1 0 0,1-1-1 0 0,0 2 0 0 0,0-1 1 0 0,0 1-1 0 0,0-1 0 0 0,1 1 1 0 0,-1 1-1 0 0,0-1 0 0 0,1 1 0 0 0,-1 0 1 0 0,1 0-1 0 0,0 1 0 0 0,-1 0 1 0 0,1 0-1 0 0,-1 0 0 0 0,1 0 1 0 0,0 1-1 0 0,-1 0 0 0 0,11 3 1 0 0,65 27 407 0 0,12 3-39 0 0,-82-31-628 0 0,-1 0 0 0 0,1-1 0 0 0,0 0 1 0 0,0-1-1 0 0,0-1 0 0 0,19 0 0 0 0,-29 0 220 0 0,1-1 0 0 0,-1 1 0 0 0,1 0 1 0 0,-1-1-1 0 0,1 1 0 0 0,-1-1 0 0 0,1 1 0 0 0,-1-1 0 0 0,1 0 0 0 0,-1 0 0 0 0,0 1 0 0 0,1-1 0 0 0,-1 0 1 0 0,0 0-1 0 0,0 0 0 0 0,0-1 0 0 0,0 1 0 0 0,0 0 0 0 0,0 0 0 0 0,0-1 0 0 0,0 1 0 0 0,1-2 0 0 0,-1-1 76 0 0,1 0-1 0 0,-1 0 0 0 0,0 0 0 0 0,0 0 0 0 0,0-1 1 0 0,-1 1-1 0 0,1 0 0 0 0,-1-6 0 0 0,0 0 121 0 0,-1 0-1 0 0,0 1 0 0 0,-1-1 0 0 0,0 1 0 0 0,0-1 0 0 0,-1 1 1 0 0,-3-9-1 0 0,-8-13-735 0 0,8 11-3971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36:49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77 336,'5'-16'5673,"-3"16"-5314,1 0-1,-1 0 0,1 0 0,-1 0 1,1 0-1,-1 1 0,1-1 1,-1 1-1,1 0 0,-1-1 1,0 1-1,1 0 0,-1 1 0,2 0 1,34 25 1630,-25-17-1272,171 130 4483,-69-44-2508,29 18 1311,-143-112-3928,1-1-1,0 0 1,-1 0 0,1 0 0,0 0-1,0 0 1,-1-1 0,1 1 0,0 0-1,0-1 1,0 0 0,0 1-1,0-1 1,0 0 0,0 0 0,0 0-1,0 0 1,4-1 0,-5 1-33,1-1 1,-1 0 0,1 0-1,-1 0 1,1 0 0,-1 0-1,0 0 1,1-1 0,-1 1-1,0 0 1,0-1 0,0 1-1,0-1 1,0 1 0,0-1 0,0 1-1,0-2 1,3-9 47,-1 0 0,0 1 0,-1-1 0,2-24-1,-2 21-48,3-38 80,-2 17-31,1 0 0,2 0 1,1 1-1,1 0 0,20-50 0,-27 84-227,0-1 0,0 0 0,0 0 0,0 0 0,0 1 0,0-1-1,0 1 1,1-1 0,-1 1 0,0-1 0,1 1 0,0 0 0,-1 0 0,1-1 0,0 1 0,-1 1 0,1-1 0,0 0 0,0 0 0,0 1 0,0-1 0,3 0 0,1 1-1214,0 0 0,0 0 0,1 1 0,-1-1 0,11 4 0,-6-2-292,13 3-1172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03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20 412 0 0,'2'-2'398'0'0,"1"0"0"0"0,-1 0 0 0 0,1 0 0 0 0,0 0-1 0 0,-1 1 1 0 0,1 0 0 0 0,0-1 0 0 0,0 1 0 0 0,0 0 0 0 0,0 0 0 0 0,0 0 0 0 0,0 1 0 0 0,0-1-1 0 0,0 1 1 0 0,0 0 0 0 0,0 0 0 0 0,1 0 0 0 0,-1 0 0 0 0,0 0 0 0 0,5 2 0 0 0,7 1 886 0 0,-1 0 1 0 0,26 11-1 0 0,-37-14-1162 0 0,49 23 1499 0 0,-1 2 0 0 0,-1 2 1 0 0,-1 2-1 0 0,-2 2 0 0 0,60 51 1 0 0,-76-56-47 0 0,54 58 0 0 0,-76-74-1206 0 0,-1 1 0 0 0,0 0 0 0 0,0 0-1 0 0,-1 0 1 0 0,-1 1 0 0 0,0 1 0 0 0,-1-1 0 0 0,0 1 0 0 0,5 18-1 0 0,-9-26-217 0 0,0-1-1 0 0,-1 0 1 0 0,0 0-1 0 0,0 1 1 0 0,0-1-1 0 0,0 0 1 0 0,0 0-1 0 0,-1 1 1 0 0,0-1-1 0 0,0 0 1 0 0,0 0-1 0 0,0 0 1 0 0,-1 0-1 0 0,1 0 1 0 0,-5 7-1 0 0,2-6-54 0 0,0 1 0 0 0,0-1 0 0 0,-1 0 0 0 0,0 0-1 0 0,0 0 1 0 0,0-1 0 0 0,-1 1 0 0 0,1-1 0 0 0,-7 3 0 0 0,-7 2-87 0 0,0 0 0 0 0,-1-1 0 0 0,0-1 1 0 0,0 0-1 0 0,-27 3 0 0 0,-3-1-1164 0 0,19-5-3456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16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42 240 0 0,'-13'1'15752'0'0,"29"2"-11908"0"0,33 1-2771 0 0,78 0 2431 0 0,241-25 0 0 0,-360 20-3995 0 0,59-11 583 0 0,-44 5-4065 0 0,-3-3-5191 0 0,-15 8 6696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1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0 680 0 0,'-4'1'780'0'0,"0"0"-1"0"0,0 0 1 0 0,0 0-1 0 0,1 1 1 0 0,-1-1-1 0 0,1 1 1 0 0,-1 0-1 0 0,1 0 1 0 0,-1 0-1 0 0,1 0 1 0 0,0 0-1 0 0,0 1 1 0 0,-4 4-1 0 0,2-1 121 0 0,0 0 0 0 0,1 1 0 0 0,0-1 0 0 0,0 1 0 0 0,0 0 0 0 0,-4 11 0 0 0,0 9 994 0 0,1-1 0 0 0,-8 56-1 0 0,12-61-999 0 0,-7 47 2345 0 0,-2 107 1 0 0,20-155-4314 0 0,-3-10-2670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1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27 128 0 0,'-89'23'2857'0'0,"37"-10"2225"0"0,1 1 9493 0 0,125-22-10379 0 0,59-7-783 0 0,70-12-897 0 0,-167 17-2388 0 0,-11 3-3050 0 0,-1 2-7675 0 0,1 0 7274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1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67 92 0 0,'-1'0'411'0'0,"0"-1"-1"0"0,1 1 1 0 0,-1-1-1 0 0,0 1 1 0 0,1-1-1 0 0,-1 1 1 0 0,0-1-1 0 0,1 0 1 0 0,-1 1 0 0 0,1-1-1 0 0,-1 0 1 0 0,1 0-1 0 0,-1 1 1 0 0,1-1-1 0 0,0 0 1 0 0,-1 0-1 0 0,1 0 1 0 0,0 0 0 0 0,0 1-1 0 0,-1-1 1 0 0,1 0-1 0 0,0 0 1 0 0,0 0-1 0 0,0 0 1 0 0,0 0-1 0 0,0 0 1 0 0,0 1 0 0 0,0-1-1 0 0,1 0 1 0 0,-1 0-1 0 0,1-1 1 0 0,0 0 27 0 0,0 0 0 0 0,1 1 1 0 0,-1-1-1 0 0,1 0 0 0 0,0 1 0 0 0,-1-1 1 0 0,1 1-1 0 0,0 0 0 0 0,0 0 0 0 0,0 0 1 0 0,0 0-1 0 0,2-1 0 0 0,8-3 624 0 0,1 1 0 0 0,-1 0 0 0 0,18-2 0 0 0,-20 4-488 0 0,0 1 1 0 0,0 1-1 0 0,1 0 1 0 0,-1 0-1 0 0,0 1 1 0 0,0 0-1 0 0,0 1 1 0 0,15 5-1 0 0,-23-7-520 0 0,0 1 1 0 0,0-1-1 0 0,0 1 0 0 0,0 0 0 0 0,0 0 0 0 0,0-1 0 0 0,0 2 1 0 0,0-1-1 0 0,0 0 0 0 0,-1 0 0 0 0,1 1 0 0 0,0-1 0 0 0,-1 0 1 0 0,1 1-1 0 0,-1 0 0 0 0,0-1 0 0 0,1 1 0 0 0,-1 0 1 0 0,0 0-1 0 0,0 0 0 0 0,0 0 0 0 0,0-1 0 0 0,-1 1 0 0 0,1 1 1 0 0,0-1-1 0 0,-1 0 0 0 0,1 0 0 0 0,-1 0 0 0 0,0 0 0 0 0,0 0 1 0 0,0 0-1 0 0,0 0 0 0 0,0 1 0 0 0,0-1 0 0 0,-1 0 1 0 0,1 0-1 0 0,-1 0 0 0 0,1 0 0 0 0,-1 0 0 0 0,0 0 0 0 0,0 0 1 0 0,0 0-1 0 0,0 0 0 0 0,0 0 0 0 0,0-1 0 0 0,-2 3 0 0 0,-9 14 21 0 0,0-1-1 0 0,-2 0 0 0 0,0 0 1 0 0,-25 21-1 0 0,18-18 16 0 0,-28 35-1 0 0,48-54-81 0 0,0 0-1 0 0,0 0 1 0 0,1 0-1 0 0,-1 0 1 0 0,0 0-1 0 0,0 0 0 0 0,1 1 1 0 0,-1-1-1 0 0,1 0 1 0 0,-1 0-1 0 0,1 1 1 0 0,-1-1-1 0 0,1 0 1 0 0,0 0-1 0 0,0 1 1 0 0,-1-1-1 0 0,1 0 1 0 0,0 1-1 0 0,0-1 1 0 0,1 0-1 0 0,-1 1 1 0 0,0-1-1 0 0,0 0 0 0 0,0 1 1 0 0,1-1-1 0 0,-1 0 1 0 0,2 2-1 0 0,-1-1 5 0 0,1 0-1 0 0,0 0 1 0 0,0 0-1 0 0,0-1 1 0 0,0 1-1 0 0,0-1 1 0 0,0 1-1 0 0,0-1 1 0 0,1 0 0 0 0,-1 0-1 0 0,0 0 1 0 0,1 0-1 0 0,3 1 1 0 0,9 1 49 0 0,0 0 0 0 0,1-1 0 0 0,23 1 1 0 0,-3-2 40 0 0,-1-1 1 0 0,39-6-1 0 0,-15-9-4994 0 0,-47 12-4621 0 0,-7 2 6434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18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15 100 0 0,'-1'0'1086'0'0,"-1"0"1"0"0,1 0-1 0 0,-1 0 0 0 0,1 1 1 0 0,-1-1-1 0 0,1 0 0 0 0,0 1 0 0 0,-1-1 1 0 0,1 1-1 0 0,-1 0 0 0 0,1-1 1 0 0,-3 3 2172 0 0,1-1-2173 0 0,14 4 6530 0 0,6-3-9234 0 0,21 3 3163 0 0,1-2 1 0 0,-1-2-1 0 0,0-1 0 0 0,1-2 1 0 0,56-9-1 0 0,-86 8-1499 0 0,1-1 0 0 0,-1 0 0 0 0,17-8 0 0 0,-6 3-2972 0 0,-1 1-5333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18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27 560 0 0,'-4'18'12694'0'0,"19"-16"-6830"0"0,-2-2-4162 0 0,-5-1-1973 0 0,98-2 5882 0 0,-82 1-4877 0 0,-1 0 1 0 0,0-2 0 0 0,0-1-1 0 0,38-12 1 0 0,-47 10-1444 0 0,-3 2-2023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3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3 380 176 0 0,'-1'1'678'0'0,"1"-1"-453"0"0,0 0 1 0 0,-1 0 0 0 0,1 1 0 0 0,0-1 0 0 0,0 0 0 0 0,0 1 0 0 0,0-1-1 0 0,0 0 1 0 0,0 0 0 0 0,0 1 0 0 0,0-1 0 0 0,-1 0 0 0 0,1 1 0 0 0,0-1-1 0 0,0 0 1 0 0,1 1 0 0 0,-1-1 0 0 0,0 0 0 0 0,0 1 0 0 0,0-1 0 0 0,2 4 3161 0 0,-1-4-3161 0 0,-1 0 0 0 0,18 4 4157 0 0,22-7-946 0 0,-20 0-2965 0 0,1-1 0 0 0,-1-1 0 0 0,0-1 0 0 0,0 0 0 0 0,0-2 0 0 0,-1 0 0 0 0,0-1 1 0 0,-1-1-1 0 0,0 0 0 0 0,-1-2 0 0 0,0 0 0 0 0,0-1 0 0 0,-2-1 0 0 0,1 0 0 0 0,-2-1 0 0 0,0 0 1 0 0,19-29-1 0 0,-4-6 681 0 0,35-83 0 0 0,-75 216 506 0 0,-13 21-1030 0 0,-26 138 1082 0 0,49-241-1777 0 0,1 1-1 0 0,0 0 1 0 0,-1 0-1 0 0,1 0 1 0 0,0 0 0 0 0,0 0-1 0 0,0 0 1 0 0,0 0-1 0 0,1 0 1 0 0,-1-1 0 0 0,0 1-1 0 0,1 0 1 0 0,1 3 0 0 0,8 2-3891 0 0,8-5-4700 0 0,-7-2 5482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38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22 205 804 0 0,'-5'32'11196'0'0,"0"-9"-5673"0"0,0 0 3623 0 0,2-32-8107 0 0,0-6-519 0 0,7-4-203 0 0,0-1 0 0 0,2 0-1 0 0,0 1 1 0 0,1 0 0 0 0,17-30 0 0 0,-19 40-250 0 0,0 0 0 0 0,0 1-1 0 0,1 0 1 0 0,0 0 0 0 0,1 0 0 0 0,0 1 0 0 0,0-1-1 0 0,0 2 1 0 0,1-1 0 0 0,0 1 0 0 0,0 0 0 0 0,1 1-1 0 0,12-6 1 0 0,-18 10-47 0 0,0-1 0 0 0,0 1 0 0 0,0 1 0 0 0,0-1 0 0 0,1 0 0 0 0,-1 1 0 0 0,0 0 0 0 0,1 0 0 0 0,-1 0 0 0 0,0 0 0 0 0,0 0 0 0 0,1 0 0 0 0,-1 1 0 0 0,0 0 0 0 0,0 0 0 0 0,0 0 0 0 0,0 0 0 0 0,0 0 0 0 0,0 0 0 0 0,0 1 0 0 0,0-1 0 0 0,0 1 0 0 0,0 0 0 0 0,-1 0 0 0 0,1 0 0 0 0,-1 0 0 0 0,0 1 0 0 0,1-1 0 0 0,-1 1 0 0 0,0-1 0 0 0,0 1 0 0 0,-1 0 0 0 0,1 0 0 0 0,-1 0 0 0 0,2 3 0 0 0,2 4-52 0 0,0 1 0 0 0,-1 0-1 0 0,0 0 1 0 0,-1 1 0 0 0,-1-1-1 0 0,0 1 1 0 0,0-1 0 0 0,0 18 0 0 0,-3-19-491 0 0,-1-12 38 0 0,1-8 176 0 0,1 3 392 0 0,2 2-110 0 0,0 0-1 0 0,-1 0 0 0 0,2 0 1 0 0,-1 0-1 0 0,1 1 1 0 0,-1-1-1 0 0,1 1 1 0 0,0-1-1 0 0,1 1 1 0 0,-1 0-1 0 0,1 0 1 0 0,0 0-1 0 0,0 1 0 0 0,0-1 1 0 0,1 1-1 0 0,-1 0 1 0 0,7-3-1 0 0,-8 4 42 0 0,1 0-1 0 0,-1 1 1 0 0,0 0-1 0 0,1 0 1 0 0,-1 0-1 0 0,1 0 0 0 0,-1 0 1 0 0,1 1-1 0 0,-1 0 1 0 0,1-1-1 0 0,0 1 1 0 0,-1 1-1 0 0,1-1 1 0 0,-1 0-1 0 0,1 1 1 0 0,-1 0-1 0 0,1 0 0 0 0,-1 0 1 0 0,1 0-1 0 0,-1 0 1 0 0,0 1-1 0 0,0-1 1 0 0,0 1-1 0 0,0 0 1 0 0,6 4-1 0 0,-4-1 68 0 0,-1-1 1 0 0,1 1-1 0 0,-1 0 0 0 0,0 0 1 0 0,0 0-1 0 0,-1 1 0 0 0,0-1 0 0 0,1 1 1 0 0,-2 0-1 0 0,3 6 0 0 0,0 5-702 0 0,-1-1 0 0 0,4 27 0 0 0,-5-30-3973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38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90 416 180 0 0,'-6'21'3297'0'0,"-1"-1"0"0"0,-1 0 0 0 0,0-1 0 0 0,-1 0 0 0 0,-1-1 0 0 0,-18 26 0 0 0,19-37 218 0 0,4-15-1781 0 0,5-17-818 0 0,27-117-571 0 0,66-200 1 0 0,-89 328-361 0 0,-3 9 11 0 0,0 1 1 0 0,0 0 0 0 0,0 0-1 0 0,1 0 1 0 0,-1 0-1 0 0,1 0 1 0 0,0 0-1 0 0,0 0 1 0 0,0 1 0 0 0,1-1-1 0 0,3-4 1 0 0,-5 8 11 0 0,2 2-2 0 0,-1 0 0 0 0,0 1 0 0 0,0 0 1 0 0,0 0-1 0 0,0-1 0 0 0,0 1 0 0 0,0 0 1 0 0,-1 0-1 0 0,1 1 0 0 0,-1-1 0 0 0,0 0 0 0 0,1 4 1 0 0,-1-3 0 0 0,44 149 170 0 0,-34-106-312 0 0,3 0 1 0 0,21 51 0 0 0,-26-81-585 0 0,0 1 0 0 0,22 29 0 0 0,-27-41 5 0 0,1 0 0 0 0,0 0 1 0 0,1 0-1 0 0,-1 0 0 0 0,1-1 1 0 0,0 0-1 0 0,1 0 0 0 0,-1-1 0 0 0,14 8 1 0 0,-18-12 632 0 0,-1 1 1 0 0,0-1-1 0 0,0 1 1 0 0,0-1-1 0 0,0 0 1 0 0,0 1-1 0 0,0-1 1 0 0,1 0 0 0 0,-1 0-1 0 0,0 0 1 0 0,0 0-1 0 0,0 0 1 0 0,1 0-1 0 0,-1 0 1 0 0,0 0-1 0 0,0-1 1 0 0,0 1-1 0 0,0 0 1 0 0,1-1 0 0 0,-1 1-1 0 0,0-1 1 0 0,0 1-1 0 0,0-1 1 0 0,0 1-1 0 0,0-1 1 0 0,0 0-1 0 0,0 0 1 0 0,0 1-1 0 0,-1-1 1 0 0,1 0 0 0 0,0 0-1 0 0,0 0 1 0 0,0 0-1 0 0,-1 0 1 0 0,1 0-1 0 0,-1 0 1 0 0,1 0-1 0 0,-1 0 1 0 0,1 0 0 0 0,0-3-1 0 0,-1 2 185 0 0,1 0 1 0 0,-1 0-1 0 0,0 0 0 0 0,0 0 0 0 0,0 0 1 0 0,0 0-1 0 0,0 0 0 0 0,0 0 0 0 0,0 0 1 0 0,-1 0-1 0 0,1 0 0 0 0,-1 0 0 0 0,1 0 1 0 0,-1 0-1 0 0,0 0 0 0 0,0 0 0 0 0,0 0 1 0 0,0 1-1 0 0,0-1 0 0 0,0 0 0 0 0,-1 1 1 0 0,1-1-1 0 0,0 1 0 0 0,-4-3 1 0 0,-4-2 208 0 0,0 0 0 0 0,-1 1 1 0 0,0 0-1 0 0,-1 1 1 0 0,1 0-1 0 0,-1 1 0 0 0,1 0 1 0 0,-19-3-1 0 0,-10 1 750 0 0,-40 0-1 0 0,59 4-545 0 0,1 0 0 0 0,-1 1 0 0 0,1 1-1 0 0,0 1 1 0 0,-1 1 0 0 0,1 1 0 0 0,-31 9 0 0 0,49-12-623 0 0,1-1 1 0 0,0 0-1 0 0,-1 0 1 0 0,1 0-1 0 0,0 1 1 0 0,-1-1-1 0 0,1 0 0 0 0,0 0 1 0 0,0 1-1 0 0,-1-1 1 0 0,1 0-1 0 0,0 0 1 0 0,0 1-1 0 0,0-1 1 0 0,0 0-1 0 0,-1 1 1 0 0,1-1-1 0 0,0 0 1 0 0,0 1-1 0 0,0-1 1 0 0,0 0-1 0 0,0 1 1 0 0,0-1-1 0 0,0 0 1 0 0,0 1-1 0 0,0-1 1 0 0,0 0-1 0 0,0 1 0 0 0,0-1 1 0 0,0 1-1 0 0,0-1 1 0 0,0 0-1 0 0,0 1 1 0 0,0-1-1 0 0,0 0 1 0 0,0 1-1 0 0,1-1 1 0 0,-1 0-1 0 0,0 0 1 0 0,0 1-1 0 0,0-1 1 0 0,1 0-1 0 0,-1 1 1 0 0,0-1-1 0 0,1 0 1 0 0,11 12-6452 0 0,-2-7 3538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36:5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77 195 292,'-28'45'3661,"6"-10"1545,-3-2 8506,24-51-12533,1-3-492,0 0 0,7-38 0,0 3-121,0 13-160,-5 33-265,0 1 0,-1-1-1,0 0 1,0 1 0,-1-1 0,0 0-1,-2-12 1,26 40 209,20 21-277,2-1-1,1-3 1,2-2-1,54 28 1,-29-17-1004,-66-36-916,-19-7 1059,-38-10 762,17 3-237,1 2 108,0 2 0,-1 1 1,-56 5-1,72-1-1053,0 0 0,-26 8 1,56-6-8517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44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0 300 0 0,'0'0'7139'0'0,"-1"4"-6005"0"0,0 9-136 0 0,0 1 1 0 0,1 0 0 0 0,1 0-1 0 0,0 0 1 0 0,1 0-1 0 0,4 16 1 0 0,-1-5-56 0 0,0 9-42 0 0,2-1 0 0 0,1 0 1 0 0,2 0-1 0 0,1 0 0 0 0,25 51 1 0 0,-27-69-715 0 0,-1-1 0 0 0,2 0 0 0 0,0 0 0 0 0,0-1 0 0 0,1 0 0 0 0,1-1 0 0 0,0 0 0 0 0,1-1 1 0 0,0-1-1 0 0,0 0 0 0 0,1 0 0 0 0,1-2 0 0 0,24 12 0 0 0,25 4 134 0 0,0-3-1 0 0,1-2 1 0 0,0-4 0 0 0,103 11 0 0 0,269 2 578 0 0,-409-27-853 0 0,839 0 1200 0 0,-231-4-299 0 0,525-16-160 0 0,-743 4-673 0 0,156-9 352 0 0,-385 15-288 0 0,-60 4 229 0 0,195-32 0 0 0,-316 35-347 0 0,-1 0 1 0 0,0-1 0 0 0,0 0-1 0 0,0-1 1 0 0,0 1 0 0 0,0-1-1 0 0,-1 0 1 0 0,0-1 0 0 0,0 0 0 0 0,0 0-1 0 0,0 0 1 0 0,-1-1 0 0 0,0 1-1 0 0,0-1 1 0 0,0 0 0 0 0,-1-1 0 0 0,0 1-1 0 0,0-1 1 0 0,3-8 0 0 0,5-12-82 0 0,-1 0 1 0 0,-2 0 0 0 0,11-50 0 0 0,-15 54 20 0 0,-1 0 0 0 0,3-47 0 0 0,-17-92 0 0 0,9 149 0 0 0,0-1 0 0 0,-1 3-51 0 0,1-1-87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49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10 696 0 0,'-42'-10'11028'0'0,"38"14"-8124"0"0,1 0-94 0 0,10 4-1789 0 0,18 7 139 0 0,1-2 0 0 0,1-1 0 0 0,-1 0 0 0 0,43 10 0 0 0,5 3 129 0 0,-40-14-738 0 0,22 7 168 0 0,-52-16-674 0 0,-1-1 0 0 0,1 1 0 0 0,-1 0 0 0 0,0 0 0 0 0,1 0 0 0 0,-1 0 0 0 0,0 1 0 0 0,0-1 0 0 0,-1 1 0 0 0,1 0 0 0 0,3 4 0 0 0,-5-6-34 0 0,-1 1 1 0 0,1 0-1 0 0,-1 0 1 0 0,1 0-1 0 0,-1 0 1 0 0,1 0 0 0 0,-1 0-1 0 0,0 0 1 0 0,0 0-1 0 0,0 0 1 0 0,0 0-1 0 0,-1 0 1 0 0,1 0-1 0 0,0 0 1 0 0,-1 0-1 0 0,1 0 1 0 0,-1-1-1 0 0,0 1 1 0 0,0 0-1 0 0,0 0 1 0 0,0 0-1 0 0,0-1 1 0 0,0 1-1 0 0,0-1 1 0 0,-3 3-1 0 0,-4 7 4 0 0,0-2 0 0 0,-18 16-1 0 0,19-19 0 0 0,-227 189 212 0 0,229-188-3641 0 0,14-6 1111 0 0,17-7-3997 0 0,-10 1 3573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4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323 106 548 0 0,'-1'-5'733'0'0,"1"0"0"0"0,-1 0 0 0 0,0 0 0 0 0,-1 1 0 0 0,0-1 0 0 0,1 0 0 0 0,-1 1 0 0 0,-1-1 0 0 0,1 1 0 0 0,-1 0 0 0 0,1-1 0 0 0,-1 1 0 0 0,-1 1 0 0 0,1-1 0 0 0,0 0 0 0 0,-1 1 0 0 0,0-1 0 0 0,0 1 0 0 0,0 0 0 0 0,0 1 0 0 0,0-1 0 0 0,0 1 0 0 0,-10-4 0 0 0,8 4-375 0 0,-1 0 1 0 0,0 1-1 0 0,0-1 0 0 0,0 2 0 0 0,0-1 1 0 0,-1 1-1 0 0,1 0 0 0 0,0 0 0 0 0,0 1 1 0 0,0 0-1 0 0,0 1 0 0 0,0-1 0 0 0,0 1 1 0 0,1 0-1 0 0,-1 1 0 0 0,-9 4 0 0 0,7-2-174 0 0,1 0-1 0 0,-1 1 0 0 0,1 0 1 0 0,0 0-1 0 0,0 0 0 0 0,1 1 1 0 0,0 0-1 0 0,0 1 0 0 0,1 0 1 0 0,0 0-1 0 0,0 0 0 0 0,1 1 1 0 0,-8 16-1 0 0,10-19-92 0 0,1 0 0 0 0,0 0 1 0 0,0 1-1 0 0,1-1 0 0 0,0 0 0 0 0,0 1 1 0 0,0-1-1 0 0,1 1 0 0 0,-1-1 1 0 0,2 1-1 0 0,-1-1 0 0 0,1 1 0 0 0,0-1 1 0 0,0 0-1 0 0,1 1 0 0 0,0-1 0 0 0,0 0 1 0 0,0 0-1 0 0,1 0 0 0 0,0 0 0 0 0,0-1 1 0 0,6 9-1 0 0,-2-6-41 0 0,0 1-1 0 0,1-1 1 0 0,1 0-1 0 0,-1-1 1 0 0,1 0-1 0 0,1 0 1 0 0,-1-1 0 0 0,1 0-1 0 0,0-1 1 0 0,0 0-1 0 0,1 0 1 0 0,0-1-1 0 0,-1-1 1 0 0,1 0 0 0 0,1 0-1 0 0,-1-1 1 0 0,15 1-1 0 0,-17-2-74 0 0,1-1 0 0 0,0 0-1 0 0,-1 0 1 0 0,1-1 0 0 0,-1 0-1 0 0,1-1 1 0 0,-1 0 0 0 0,1-1-1 0 0,-1 1 1 0 0,0-2 0 0 0,0 1-1 0 0,-1-1 1 0 0,1-1-1 0 0,-1 0 1 0 0,1 0 0 0 0,-2 0-1 0 0,1-1 1 0 0,-1 0 0 0 0,1-1-1 0 0,-2 0 1 0 0,7-7 0 0 0,-9 9 13 0 0,-1 1 1 0 0,0 0 0 0 0,0-1 0 0 0,-1 0 0 0 0,1 1-1 0 0,-1-1 1 0 0,0 0 0 0 0,0 0 0 0 0,-1-1-1 0 0,0 1 1 0 0,0 0 0 0 0,0 0 0 0 0,0-1 0 0 0,-1 1-1 0 0,0 0 1 0 0,0-1 0 0 0,0 1 0 0 0,-1 0-1 0 0,-2-11 1 0 0,1 8-8 0 0,-2 0 0 0 0,1 0-1 0 0,-1 1 1 0 0,0-1-1 0 0,-1 1 1 0 0,1 0 0 0 0,-2 0-1 0 0,1 0 1 0 0,-1 1 0 0 0,0-1-1 0 0,-11-8 1 0 0,1 2-343 0 0,-32-22 1 0 0,12 18-1764 0 0,-1 11-3749 0 0,33 7 2528 0 0,-9 2 481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50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21 292 0 0,'-24'-20'12426'0'0,"14"20"-11760"0"0,0 0-1 0 0,0 0 1 0 0,0 1 0 0 0,0 0 0 0 0,0 1 0 0 0,1 0-1 0 0,-1 1 1 0 0,0-1 0 0 0,1 2 0 0 0,0 0 0 0 0,-14 7-1 0 0,11-5-262 0 0,1 1-1 0 0,-1 0 0 0 0,1 1 0 0 0,1 0 1 0 0,-1 1-1 0 0,1 0 0 0 0,1 0 0 0 0,-10 14 1 0 0,17-21-332 0 0,0 0 1 0 0,1 0-1 0 0,-1 1 1 0 0,1-1-1 0 0,0 0 1 0 0,0 1-1 0 0,0-1 1 0 0,0 1-1 0 0,0-1 1 0 0,0 1-1 0 0,1 0 1 0 0,-1-1-1 0 0,1 1 1 0 0,0 0-1 0 0,0-1 1 0 0,0 1-1 0 0,0 0 1 0 0,0-1-1 0 0,1 1 1 0 0,-1 0-1 0 0,1-1 1 0 0,-1 1-1 0 0,1-1 1 0 0,0 1-1 0 0,0-1 1 0 0,0 1-1 0 0,1-1 1 0 0,-1 1-1 0 0,0-1 1 0 0,1 0-1 0 0,0 0 1 0 0,-1 0-1 0 0,1 0 1 0 0,0 0-1 0 0,0 0 1 0 0,0 0-1 0 0,4 2 1 0 0,3 2 23 0 0,0 0 1 0 0,1-1-1 0 0,-1 0 1 0 0,1 0-1 0 0,0-1 1 0 0,0 0 0 0 0,1-1-1 0 0,14 3 1 0 0,4-3-342 0 0,0 0 0 0 0,1-3 0 0 0,0 0 0 0 0,-1-2 0 0 0,37-6 0 0 0,36-3-8504 0 0,-90 11 5802 0 0,1 0 422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51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65 392 0 0,'-15'-6'1335'0'0,"-1"0"0"0"0,1 2 1 0 0,-1 0-1 0 0,0 0 0 0 0,0 2 0 0 0,-18-1 1 0 0,29 2-932 0 0,1 1 1 0 0,-1 0 0 0 0,1 1 0 0 0,0-1 0 0 0,-1 1 0 0 0,1-1 0 0 0,0 1-1 0 0,0 1 1 0 0,-1-1 0 0 0,1 1 0 0 0,0-1 0 0 0,0 1 0 0 0,0 0 0 0 0,1 1-1 0 0,-1-1 1 0 0,0 1 0 0 0,1-1 0 0 0,0 1 0 0 0,-1 0 0 0 0,1 0 0 0 0,0 1-1 0 0,1-1 1 0 0,-1 1 0 0 0,0-1 0 0 0,1 1 0 0 0,0 0 0 0 0,-3 6 0 0 0,4-6-100 0 0,1 1 1 0 0,-1-1-1 0 0,1 1 1 0 0,0-1-1 0 0,0 0 1 0 0,0 1 0 0 0,1-1-1 0 0,-1 1 1 0 0,1-1-1 0 0,0 0 1 0 0,0 0-1 0 0,1 1 1 0 0,-1-1 0 0 0,1 0-1 0 0,0 0 1 0 0,0-1-1 0 0,0 1 1 0 0,5 5 0 0 0,-6-6-269 0 0,1-1 0 0 0,0 1 1 0 0,0 0-1 0 0,0-1 1 0 0,0 1-1 0 0,0-1 1 0 0,0 0-1 0 0,1 1 1 0 0,-1-1-1 0 0,1 0 1 0 0,0-1-1 0 0,-1 1 1 0 0,1 0-1 0 0,0-1 0 0 0,0 0 1 0 0,0 1-1 0 0,0-1 1 0 0,0 0-1 0 0,0-1 1 0 0,1 1-1 0 0,-1 0 1 0 0,0-1-1 0 0,0 0 1 0 0,0 0-1 0 0,4 0 1 0 0,-6-1-84 0 0,1 1 0 0 0,-1-1 0 0 0,0 0 1 0 0,1 0-1 0 0,-1 0 0 0 0,0 0 1 0 0,0 0-1 0 0,0 0 0 0 0,0 0 1 0 0,0-1-1 0 0,0 1 0 0 0,0 0 1 0 0,0-1-1 0 0,0 1 0 0 0,-1 0 0 0 0,1-1 1 0 0,-1 1-1 0 0,1-1 0 0 0,-1 1 1 0 0,1-1-1 0 0,-1 1 0 0 0,0-1 1 0 0,0 1-1 0 0,1-1 0 0 0,-1 1 1 0 0,0-1-1 0 0,-1 0 0 0 0,1 1 0 0 0,0-1 1 0 0,-1-2-1 0 0,-10-47-360 0 0,6 38 55 0 0,0 0 0 0 0,0 1 0 0 0,-2 0 0 0 0,1 0 0 0 0,-1 0 0 0 0,-1 1-1 0 0,0 0 1 0 0,-1 1 0 0 0,-11-11 0 0 0,17 19-512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51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1 327 636 0 0,'0'1'355'0'0,"0"0"0"0"0,0 0 0 0 0,0-1 0 0 0,0 1 0 0 0,0 0-1 0 0,0 0 1 0 0,0 0 0 0 0,0 0 0 0 0,0-1 0 0 0,0 1 0 0 0,0 0 0 0 0,1 0 0 0 0,-1 0 0 0 0,0-1 0 0 0,0 1-1 0 0,1 0 1 0 0,-1 0 0 0 0,1-1 0 0 0,-1 1 0 0 0,1 0 0 0 0,-1-1 0 0 0,1 1 0 0 0,-1-1 0 0 0,1 1 0 0 0,0 0 0 0 0,-1-1-1 0 0,1 1 1 0 0,0-1 0 0 0,-1 0 0 0 0,1 1 0 0 0,0-1 0 0 0,0 0 0 0 0,-1 1 0 0 0,1-1 0 0 0,0 0 0 0 0,0 0-1 0 0,0 1 1 0 0,-1-1 0 0 0,1 0 0 0 0,0 0 0 0 0,0 0 0 0 0,1 0 0 0 0,0 0 98 0 0,1 0-1 0 0,-1 0 1 0 0,0 0 0 0 0,0-1-1 0 0,0 1 1 0 0,0-1 0 0 0,0 1-1 0 0,1-1 1 0 0,-1 1 0 0 0,0-1 0 0 0,0 0-1 0 0,0 0 1 0 0,-1 0 0 0 0,1 0-1 0 0,0-1 1 0 0,2-1 0 0 0,3-6-173 0 0,-1 1 1 0 0,0-1-1 0 0,-1-1 1 0 0,0 1-1 0 0,-1-1 0 0 0,1 0 1 0 0,-2 0-1 0 0,0 0 1 0 0,0 0-1 0 0,-1 0 1 0 0,0-1-1 0 0,0 0 1 0 0,-1 1-1 0 0,-1-14 0 0 0,0 13-219 0 0,0 1 0 0 0,-1-1 0 0 0,0 1 0 0 0,-1-1 0 0 0,0 1 0 0 0,-1 0 0 0 0,0-1 0 0 0,-1 1 0 0 0,0 1 0 0 0,0-1 0 0 0,-1 1 0 0 0,0-1-1 0 0,-1 1 1 0 0,-9-11 0 0 0,14 19-52 0 0,0 0-1 0 0,0-1 1 0 0,0 1 0 0 0,0 0-1 0 0,-1 0 1 0 0,1 0-1 0 0,0 0 1 0 0,0 1-1 0 0,-1-1 1 0 0,1 0-1 0 0,-1 0 1 0 0,-2 0-1 0 0,4 1 16 0 0,-1 0-1 0 0,1 0 0 0 0,0 0 1 0 0,-1 0-1 0 0,1 0 0 0 0,-1 0 0 0 0,1 0 1 0 0,-1 0-1 0 0,1 0 0 0 0,-1 0 1 0 0,1 0-1 0 0,-1 1 0 0 0,1-1 0 0 0,0 0 1 0 0,-1 0-1 0 0,1 0 0 0 0,-1 1 1 0 0,1-1-1 0 0,0 0 0 0 0,-1 1 0 0 0,1-1 1 0 0,0 0-1 0 0,-1 0 0 0 0,1 1 1 0 0,0-1-1 0 0,-1 1 0 0 0,1-1 0 0 0,-1 2 44 0 0,1 0-1 0 0,-1 0 0 0 0,1 0 0 0 0,-1 0 1 0 0,1-1-1 0 0,0 1 0 0 0,0 0 0 0 0,0 0 1 0 0,0 0-1 0 0,0 0 0 0 0,0 0 0 0 0,0 0 0 0 0,1 0 1 0 0,-1-1-1 0 0,0 1 0 0 0,1 0 0 0 0,0 0 1 0 0,1 3-1 0 0,5 7 94 0 0,1 0 1 0 0,0 0-1 0 0,1 0 1 0 0,0-1 0 0 0,1 0-1 0 0,0-1 1 0 0,0 0-1 0 0,1-1 1 0 0,1 0-1 0 0,-1 0 1 0 0,17 8-1 0 0,-19-13-209 0 0,0 1-1 0 0,-1-2 0 0 0,1 1 0 0 0,0-1 0 0 0,1-1 1 0 0,-1 1-1 0 0,0-1 0 0 0,11 0 0 0 0,-14-2-100 0 0,0 0-1 0 0,0 0 1 0 0,0 0-1 0 0,0-1 1 0 0,0 0-1 0 0,0-1 1 0 0,-1 1-1 0 0,1-1 1 0 0,0 0-1 0 0,-1 0 1 0 0,1-1-1 0 0,-1 1 1 0 0,8-6-1 0 0,-3 0-39 0 0,-1 0 0 0 0,-1 0-1 0 0,1-1 1 0 0,-1 0 0 0 0,-1-1 0 0 0,0 0 0 0 0,7-12-1 0 0,-2 1 106 0 0,0-1-1 0 0,11-34 0 0 0,-22 55 454 0 0,8 10 1254 0 0,12 42 493 0 0,-8-15-2003 0 0,2-1-1 0 0,25 42 1 0 0,-35-70-419 0 0,0 0 1 0 0,0 0-1 0 0,1 0 1 0 0,6 6-1 0 0,2-2-3380 0 0,2-4-3614 0 0,-8-4 3829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52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64 0 0,'6'-21'6758'0'0,"-4"17"-3564"0"0,-1 4-2948 0 0,-1 0-1 0 0,0 0 1 0 0,1 0 0 0 0,-1-1-1 0 0,0 1 1 0 0,1 0 0 0 0,-1 0 0 0 0,0 0-1 0 0,1 0 1 0 0,-1 0 0 0 0,0 0-1 0 0,1 0 1 0 0,-1 0 0 0 0,1 0-1 0 0,9 7 5063 0 0,1 12-3428 0 0,-2 6-349 0 0,-1 0 1 0 0,-1 0 0 0 0,-2 1 0 0 0,5 47-1 0 0,-4-29-1323 0 0,-5-42-401 0 0,0 9-671 0 0,-1-3-1290 0 0,0-6 1931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5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49 159 440 0 0,'-2'-2'55'0'0,"-4"-4"685"0"0,0 0 0 0 0,1 0 1 0 0,-1 0-1 0 0,1 0 0 0 0,0-1 0 0 0,-5-9 0 0 0,10 14-508 0 0,-1 0 0 0 0,0 1-1 0 0,1-1 1 0 0,-1 0-1 0 0,1 0 1 0 0,0 0 0 0 0,0 0-1 0 0,0 1 1 0 0,0-1-1 0 0,0 0 1 0 0,0 0 0 0 0,0 0-1 0 0,0 0 1 0 0,1 1-1 0 0,-1-1 1 0 0,1 0 0 0 0,-1 0-1 0 0,1 1 1 0 0,0-1-1 0 0,0 0 1 0 0,-1 1 0 0 0,1-1-1 0 0,0 1 1 0 0,1-1 0 0 0,-1 1-1 0 0,0-1 1 0 0,0 1-1 0 0,1 0 1 0 0,-1 0 0 0 0,1-1-1 0 0,-1 1 1 0 0,1 0-1 0 0,-1 0 1 0 0,3-1 0 0 0,10-5 389 0 0,-1 0 0 0 0,1 1 1 0 0,0 1-1 0 0,0 0 1 0 0,0 0-1 0 0,1 2 0 0 0,0 0 1 0 0,0 0-1 0 0,-1 2 1 0 0,1 0-1 0 0,28 1 0 0 0,-29 1-257 0 0,1 0 0 0 0,0 1 0 0 0,-1 0 0 0 0,1 2 0 0 0,-1-1 0 0 0,0 2 0 0 0,0 0 0 0 0,0 0 0 0 0,-1 2 0 0 0,0-1 0 0 0,0 2 0 0 0,13 9 0 0 0,-23-15-288 0 0,-1 0 0 0 0,1 0 0 0 0,-1 0 0 0 0,0 0 0 0 0,1 0 1 0 0,-1 1-1 0 0,0-1 0 0 0,-1 1 0 0 0,1-1 0 0 0,0 1 0 0 0,-1 0 0 0 0,1-1 0 0 0,-1 1 0 0 0,0 0 0 0 0,0 0 0 0 0,0 0 0 0 0,0 0 1 0 0,-1 0-1 0 0,1 0 0 0 0,-1 0 0 0 0,0 1 0 0 0,0-1 0 0 0,0 0 0 0 0,0 0 0 0 0,0 0 0 0 0,-1 0 0 0 0,0 3 0 0 0,-1-1-42 0 0,-1-1-1 0 0,1 1 1 0 0,0-1-1 0 0,-1 0 1 0 0,0 0-1 0 0,0 0 1 0 0,0 0-1 0 0,-1-1 0 0 0,1 1 1 0 0,-1-1-1 0 0,0 0 1 0 0,0 0-1 0 0,0 0 1 0 0,0 0-1 0 0,0-1 1 0 0,-7 3-1 0 0,-9 3-547 0 0,-37 10-1 0 0,-10 4-4591 0 0,52-13-1432 0 0,10-5 3794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52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24 227 524 0 0,'-23'9'24396'0'0,"26"-13"-24155"0"0,0 0 1 0 0,0 0-1 0 0,0-1 0 0 0,0 1 0 0 0,-1-1 0 0 0,0 0 0 0 0,0 0 0 0 0,2-9 0 0 0,11-49 736 0 0,-7 21-456 0 0,11-35 428 0 0,-18 76-941 0 0,-1 1 0 0 0,1 0 1 0 0,-1-1-1 0 0,1 1 0 0 0,-1 0 0 0 0,1 0 0 0 0,-1 0 0 0 0,1-1 0 0 0,-1 1 0 0 0,1 0 0 0 0,-1 0 0 0 0,1 0 0 0 0,0 0 0 0 0,-1 0 0 0 0,1 0 0 0 0,-1 0 0 0 0,1 0 0 0 0,-1 0 0 0 0,1 0 1 0 0,-1 0-1 0 0,1 0 0 0 0,0 1 0 0 0,-1-1 0 0 0,1 0 0 0 0,-1 0 0 0 0,1 1 0 0 0,-1-1 0 0 0,1 0 0 0 0,-1 0 0 0 0,1 1 0 0 0,-1-1 0 0 0,0 1 0 0 0,1-1 0 0 0,-1 0 0 0 0,1 1 0 0 0,-1-1 1 0 0,1 2-1 0 0,20 17 78 0 0,88 90 238 0 0,62 66-1123 0 0,-143-143-472 0 0,-27-31 1061 0 0,-6 3-528 0 0,-5 1 584 0 0,-20-4 99 0 0,0-1 0 0 0,0-2 0 0 0,-29-5 0 0 0,0 0 35 0 0,3 2-15 0 0,-55-4-2456 0 0,107 7 673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53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1000 0 0,'0'-1'404'0'0,"1"0"-1"0"0,-1 0 1 0 0,0 0-1 0 0,1 0 1 0 0,-1 0-1 0 0,1 0 1 0 0,-1 0-1 0 0,1 1 1 0 0,-1-1-1 0 0,1 0 1 0 0,-1 0-1 0 0,1 0 1 0 0,0 1-1 0 0,0-1 1 0 0,-1 0-1 0 0,1 1 1 0 0,0-1-1 0 0,0 1 1 0 0,0-1-1 0 0,0 1 1 0 0,0-1-1 0 0,0 1 1 0 0,0-1-1 0 0,0 1 1 0 0,0 0-1 0 0,0 0 1 0 0,0-1-1 0 0,0 1 1 0 0,1 0-1 0 0,0 1 22 0 0,0 0-1 0 0,0 0 0 0 0,0-1 0 0 0,-1 1 1 0 0,1 1-1 0 0,-1-1 0 0 0,1 0 1 0 0,-1 0-1 0 0,1 1 0 0 0,-1-1 0 0 0,0 0 1 0 0,1 1-1 0 0,-1 0 0 0 0,1 2 0 0 0,5 7 721 0 0,-1 1 0 0 0,0-1 0 0 0,7 21 1 0 0,2 18 882 0 0,19 49-2187 0 0,-30-94-1767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36:51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2 114 756,'-2'-22'6627,"5"33"561,2 14-2055,-2-3-4764,-2-9 644,4 32 1313,-4-42-2118,-1 0 0,1 0-1,0 0 1,0 0-1,0 0 1,0 0 0,0-1-1,1 1 1,-1 0-1,1-1 1,2 4 0,-3-5-167,0-1 0,0 1-1,0-1 1,1 1 0,-1-1 0,0 1 0,0-1 0,0 1 0,1-1 0,-1 0 0,0 0 0,0 0 0,1 0-1,-1 0 1,0 0 0,1 0 0,-1 0 0,0 0 0,0-1 0,1 1 0,-1 0 0,0-1 0,0 1 0,0-1-1,0 1 1,1-1 0,-1 0 0,1 0 0,31-25-12,147-174-238,-167 183 102,-25 21 54,-27 24 106,24-12 23,0 1-1,0 0 1,-18 32-1,29-42-39,0-1 0,0 1 0,1 0 0,0-1 0,1 1 0,0 1 0,0-1 1,0 0-1,1 0 0,0 1 0,0-1 0,1 1 0,0-1 0,1 14 0,1-17-12,-1 0-1,1 0 1,0 0 0,0 0 0,0 0 0,0 0-1,1-1 1,-1 1 0,1-1 0,0 0-1,0 0 1,0 0 0,1 0 0,-1 0 0,1 0-1,0-1 1,-1 0 0,1 0 0,0 0-1,0 0 1,0-1 0,1 1 0,-1-1 0,0 0-1,6 0 1,4 2-175,0-2 0,0 1 0,1-2 1,-1 0-1,0-1 0,22-4 0,6-4-2442,-8 2-5923,-22 4 5758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5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98 588 0 0,'-14'-5'1108'0'0,"-24"-10"2845"0"0,36 14-3451 0 0,1 1-1 0 0,0-1 0 0 0,0 0 1 0 0,0 0-1 0 0,0 1 1 0 0,0-1-1 0 0,0 0 1 0 0,0 0-1 0 0,0 0 0 0 0,0 0 1 0 0,0 0-1 0 0,0-1 1 0 0,-1-1 1784 0 0,3 2-2098 0 0,-1 0 0 0 0,0 1 1 0 0,1-1-1 0 0,-1 0 0 0 0,1 0 0 0 0,-1 1 0 0 0,1-1 0 0 0,0 0 1 0 0,-1 1-1 0 0,1-1 0 0 0,0 0 0 0 0,-1 1 0 0 0,1-1 0 0 0,0 1 1 0 0,0 0-1 0 0,-1-1 0 0 0,1 1 0 0 0,0-1 0 0 0,0 1 0 0 0,0 0 1 0 0,1-1-1 0 0,25-6 1369 0 0,-22 6-1078 0 0,53-13 2512 0 0,84-7 0 0 0,-7 14-2769 0 0,-118 9-1869 0 0,-11-2-817 0 0,2 1-3315 0 0,5 0 2876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53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93 214 440 0 0,'-3'2'8630'0'0,"-6"8"-5637"0"0,8 8-25 0 0,1 1 0 0 0,3 31 1 0 0,12 38-1678 0 0,-12-77-3384 0 0,1 0-3282 0 0,-2-6 2837 0 0</inkml:trace>
  <inkml:trace contextRef="#ctx0" brushRef="#br0" timeOffset="1">45 100 720 0 0,'-14'-23'2251'0'0,"-6"-10"2968"0"0,18 30-4241 0 0,1 0-1 0 0,-1 0 1 0 0,1 0 0 0 0,0 0 0 0 0,0-1-1 0 0,0 1 1 0 0,1 0 0 0 0,-1-5 0 0 0,1 7-952 0 0,0 0 0 0 0,0 1 1 0 0,0-1-1 0 0,0 1 0 0 0,1-1 1 0 0,-1 1-1 0 0,0 0 0 0 0,0-1 1 0 0,1 1-1 0 0,-1-1 1 0 0,0 1-1 0 0,1-1 0 0 0,-1 1 1 0 0,0 0-1 0 0,1-1 0 0 0,-1 1 1 0 0,0 0-1 0 0,1-1 0 0 0,-1 1 1 0 0,1 0-1 0 0,-1 0 1 0 0,1-1-1 0 0,-1 1 0 0 0,1 0 1 0 0,-1 0-1 0 0,1 0 0 0 0,-1-1 1 0 0,1 1-1 0 0,-1 0 0 0 0,1 0 1 0 0,-1 0-1 0 0,1 0 1 0 0,-1 0-1 0 0,1 0 0 0 0,-1 0 1 0 0,1 0-1 0 0,-1 1 0 0 0,1-1 1 0 0,-1 0-1 0 0,1 0 0 0 0,-1 0 1 0 0,1 0-1 0 0,-1 1 0 0 0,2-1 1 0 0,20 9-1545 0 0,-21-9 1549 0 0,45 26-4829 0 0,-18-7 2760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5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95 237 7193 0 0,'-13'4'14257'0'0,"6"-23"-10687"0"0,7-28-3052 0 0,3 30-215 0 0,1 0-1 0 0,1 1 0 0 0,0-1 1 0 0,2 1-1 0 0,13-26 0 0 0,-18 37-232 0 0,1 1 0 0 0,-1 1 0 0 0,1-1 0 0 0,0 0 0 0 0,1 1 0 0 0,-1-1 0 0 0,0 1 0 0 0,1 0-1 0 0,0 0 1 0 0,0 1 0 0 0,6-5 0 0 0,-7 6-36 0 0,0 0 0 0 0,0 0-1 0 0,0 1 1 0 0,0-1 0 0 0,0 1 0 0 0,0-1 0 0 0,-1 1-1 0 0,1 0 1 0 0,0 0 0 0 0,0 1 0 0 0,0-1 0 0 0,0 0-1 0 0,0 1 1 0 0,0 0 0 0 0,0 0 0 0 0,0 0-1 0 0,0 0 1 0 0,-1 0 0 0 0,1 0 0 0 0,3 3 0 0 0,-4-4-26 0 0,-1 1 1 0 0,1 0-1 0 0,0 0 1 0 0,0 0-1 0 0,-1 0 1 0 0,1 1-1 0 0,-1-1 1 0 0,1 0-1 0 0,-1 1 1 0 0,1-1-1 0 0,-1 1 1 0 0,0-1-1 0 0,0 1 1 0 0,1-1-1 0 0,-1 1 1 0 0,-1 0-1 0 0,1 0 0 0 0,0 0 1 0 0,0-1-1 0 0,-1 1 1 0 0,1 0-1 0 0,-1 0 1 0 0,1 0-1 0 0,-1 0 1 0 0,0 0-1 0 0,0 0 1 0 0,0 0-1 0 0,0 0 1 0 0,0 3-1 0 0,-1-2-37 0 0,-1 0-1 0 0,1 1 0 0 0,0-1 0 0 0,-1 0 0 0 0,0-1 1 0 0,0 1-1 0 0,0 0 0 0 0,0 0 0 0 0,0-1 0 0 0,0 1 0 0 0,-1-1 1 0 0,1 0-1 0 0,-1 0 0 0 0,0 0 0 0 0,0 0 0 0 0,-4 2 1 0 0,0 0-78 0 0,4-3 53 0 0,1 1-1 0 0,-1-1 0 0 0,1 0 0 0 0,-1 1 1 0 0,1 0-1 0 0,-1 0 0 0 0,1-1 1 0 0,0 1-1 0 0,-2 3 0 0 0,24 9-177 0 0,-11-10 193 0 0,21 10-97 0 0,47 30-1 0 0,-70-39 110 0 0,-1 0 0 0 0,1 0 0 0 0,-1 0 0 0 0,1 1 0 0 0,-1 0 0 0 0,-1 0-1 0 0,1 1 1 0 0,-1-1 0 0 0,-1 1 0 0 0,1 0 0 0 0,-1 1 0 0 0,4 9 0 0 0,-7-15 22 0 0,0 0 0 0 0,-1 0 0 0 0,1 0 0 0 0,-1 1 0 0 0,1-1-1 0 0,-1 0 1 0 0,0 1 0 0 0,0-1 0 0 0,0 0 0 0 0,0 1 0 0 0,0-1 0 0 0,-1 0 0 0 0,1 1-1 0 0,-1-1 1 0 0,1 0 0 0 0,-1 0 0 0 0,0 1 0 0 0,0-1 0 0 0,0 0 0 0 0,-2 3 0 0 0,0-2 6 0 0,0 1 1 0 0,0-1-1 0 0,0 0 0 0 0,0 0 1 0 0,-1 0-1 0 0,0 0 1 0 0,1-1-1 0 0,-1 0 1 0 0,0 0-1 0 0,-5 2 1 0 0,-6 3 17 0 0,-1-2 0 0 0,0 0 0 0 0,0-2 0 0 0,-27 5-1 0 0,17-6-9 0 0,-1 0-1 0 0,-33-3 0 0 0,48 1-307 0 0,-1-2-1 0 0,0 0 1 0 0,1 0-1 0 0,-1-1 1 0 0,1-1-1 0 0,-21-8 1 0 0,16 1-1484 0 0,13 4-851 0 0,8-2-3479 0 0,3 3 3625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54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26 392 0 0,'0'-6'1374'0'0,"-1"5"-854"0"0,1-1 0 0 0,0 1 1 0 0,0 0-1 0 0,0 0 0 0 0,0 0 1 0 0,0 0-1 0 0,0 0 1 0 0,0 0-1 0 0,1 0 0 0 0,-1 0 1 0 0,0 0-1 0 0,4-6 5101 0 0,13 30 352 0 0,-11 0-4270 0 0,0 0 0 0 0,-2 1 0 0 0,1 23 0 0 0,-2-17-528 0 0,9 34 1 0 0,-10-54-965 0 0,1-1 0 0 0,0 1 0 0 0,1-1 0 0 0,0 0 0 0 0,0 0-1 0 0,1 0 1 0 0,9 12 0 0 0,-12-18-248 0 0,1 0 0 0 0,0 0 0 0 0,0 0 0 0 0,0-1 0 0 0,0 1 1 0 0,0-1-1 0 0,1 1 0 0 0,-1-1 0 0 0,1 0 0 0 0,-1 0 0 0 0,1-1 0 0 0,0 1 0 0 0,0-1 0 0 0,-1 0 0 0 0,1 0 0 0 0,0 0 0 0 0,0 0 0 0 0,0-1 0 0 0,0 0 0 0 0,8 0 1 0 0,4-1-1300 0 0,0-2 0 0 0,-1 0 0 0 0,1 0 0 0 0,16-7 0 0 0,3-1-5950 0 0,-24 9 4594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5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59 180 0 0,'-5'-20'3018'0'0,"5"16"-1924"0"0,-1 1-1 0 0,0 0 1 0 0,0-1-1 0 0,0 1 1 0 0,0 0-1 0 0,0 0 1 0 0,-1 0-1 0 0,1-1 1 0 0,-4-4-1 0 0,4 8-937 0 0,1 0-1 0 0,-1 0 0 0 0,1 0 0 0 0,-1 0 0 0 0,1-1 1 0 0,-1 1-1 0 0,1 0 0 0 0,-1 0 0 0 0,1 0 1 0 0,-1 0-1 0 0,1 0 0 0 0,-1 0 0 0 0,1 0 1 0 0,-1 0-1 0 0,1 1 0 0 0,-1-1 0 0 0,1 0 1 0 0,-1 0-1 0 0,1 0 0 0 0,-1 0 0 0 0,1 1 0 0 0,0-1 1 0 0,-1 0-1 0 0,1 0 0 0 0,-1 1 0 0 0,1-1 1 0 0,0 0-1 0 0,-1 1 0 0 0,1-1 0 0 0,0 1 1 0 0,-1-1-1 0 0,1 0 0 0 0,0 1 0 0 0,-1-1 1 0 0,1 1-1 0 0,-13 17 1017 0 0,12-17-899 0 0,-11 17 720 0 0,1 1-1 0 0,1 1 1 0 0,1 0-1 0 0,-14 41 0 0 0,20-52-779 0 0,1-1-1 0 0,0 1 1 0 0,0 0-1 0 0,1 0 0 0 0,0 0 1 0 0,0 0-1 0 0,1 0 1 0 0,1 1-1 0 0,-1-1 0 0 0,1 0 1 0 0,1 0-1 0 0,0 0 1 0 0,0-1-1 0 0,6 16 0 0 0,-6-20-245 0 0,1 0 0 0 0,-1 1 0 0 0,1-1-1 0 0,0-1 1 0 0,0 1 0 0 0,0 0 0 0 0,1-1-1 0 0,-1 0 1 0 0,1 1 0 0 0,0-1 0 0 0,0-1-1 0 0,0 1 1 0 0,0 0 0 0 0,8 2 0 0 0,-5-2-130 0 0,0-1 0 0 0,1 0 1 0 0,-1 0-1 0 0,1-1 1 0 0,-1 0-1 0 0,1 0 0 0 0,0-1 1 0 0,11-1-1 0 0,-2-1-900 0 0,-1 0-1 0 0,-1-1 1 0 0,22-7-1 0 0,36-19-7807 0 0,-61 23 6432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5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22 680 0 0,'-23'-5'6092'0'0,"33"1"779"0"0,15 1-1431 0 0,-1 1-3735 0 0,-20 2-2188 0 0,13 0 1345 0 0,15-1-879 0 0,-16-6-8072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55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79 127 388 0 0,'-16'-8'791'0'0,"-26"-13"3103"0"0,23 3 3000 0 0,19 18-6681 0 0,0-1-1 0 0,0 1 1 0 0,0-1-1 0 0,-1 1 1 0 0,1-1-1 0 0,0 1 0 0 0,0-1 1 0 0,0 1-1 0 0,0-1 1 0 0,0 1-1 0 0,0-1 1 0 0,0 1-1 0 0,0-1 1 0 0,0 1-1 0 0,0 0 1 0 0,0-1-1 0 0,0 1 1 0 0,0-1-1 0 0,0 1 1 0 0,1-1-1 0 0,-1 1 1 0 0,0-1-1 0 0,0 1 1 0 0,0 0-1 0 0,1-1 1 0 0,-1 0-1 0 0,14-9 2096 0 0,20-2-432 0 0,-33 11-1545 0 0,58-11 2519 0 0,0 2-1 0 0,111-5 1 0 0,-108 11-1079 0 0,-58 4-2487 0 0,19-3-1261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56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25 240 0 0,'-25'-18'5317'0'0,"17"16"-4133"0"0,-1 0 1 0 0,0 1-1 0 0,0 0 0 0 0,1 0 1 0 0,-1 1-1 0 0,-14 1 0 0 0,9 1-11 0 0,0 1-1 0 0,1 0 0 0 0,-23 7 1 0 0,15-1-35 0 0,0 1 1 0 0,0 0 0 0 0,1 1-1 0 0,-33 25 1 0 0,49-33-885 0 0,-1 0 0 0 0,1 1-1 0 0,0 0 1 0 0,0 0 0 0 0,0 0 0 0 0,0 1-1 0 0,1-1 1 0 0,-1 1 0 0 0,1 0 0 0 0,1 0-1 0 0,-4 5 1 0 0,6-7-155 0 0,-1-1 0 0 0,0 1 1 0 0,1 0-1 0 0,0-1 0 0 0,0 1 0 0 0,-1 0 1 0 0,1-1-1 0 0,1 1 0 0 0,-1-1 0 0 0,0 1 1 0 0,1 0-1 0 0,-1-1 0 0 0,1 1 0 0 0,0-1 1 0 0,0 1-1 0 0,0-1 0 0 0,0 0 1 0 0,0 1-1 0 0,1-1 0 0 0,-1 0 0 0 0,1 0 1 0 0,-1 0-1 0 0,1 0 0 0 0,0 0 0 0 0,0 0 1 0 0,3 2-1 0 0,7 6 105 0 0,0-1 1 0 0,1 0 0 0 0,0-1 0 0 0,0-1 0 0 0,1 0-1 0 0,0 0 1 0 0,0-2 0 0 0,1 0 0 0 0,21 5-1 0 0,-1-3-240 0 0,1-1 1 0 0,69 2-1 0 0,-81-8-921 0 0,1-1 0 0 0,39-7-1 0 0,-27 0-2509 0 0,1-2-3324 0 0,-8 2 3575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56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95 892 0 0,'-20'-7'2174'0'0,"-1"0"0"0"0,0 2 0 0 0,0 1 0 0 0,-1 0 0 0 0,-34-1 0 0 0,50 5-1735 0 0,1 0-1 0 0,-1 0 1 0 0,1 0 0 0 0,-1 1-1 0 0,1 0 1 0 0,-1 0 0 0 0,1 0 0 0 0,0 1-1 0 0,0 0 1 0 0,-1 0 0 0 0,1 0 0 0 0,0 0-1 0 0,1 1 1 0 0,-1 0 0 0 0,0 0 0 0 0,1 0-1 0 0,-1 1 1 0 0,1-1 0 0 0,0 1 0 0 0,0 0-1 0 0,1 0 1 0 0,-1 1 0 0 0,1-1-1 0 0,0 1 1 0 0,0-1 0 0 0,1 1 0 0 0,-4 7-1 0 0,5-9-259 0 0,0 0-1 0 0,0 0 0 0 0,0 1 0 0 0,1-1 0 0 0,-1 1 1 0 0,1-1-1 0 0,0 0 0 0 0,0 1 0 0 0,0-1 1 0 0,0 1-1 0 0,0-1 0 0 0,1 0 0 0 0,0 1 0 0 0,-1-1 1 0 0,1 0-1 0 0,1 1 0 0 0,-1-1 0 0 0,0 0 0 0 0,1 0 1 0 0,-1 0-1 0 0,4 4 0 0 0,-2-3-68 0 0,1 0-1 0 0,-1 0 1 0 0,1 0-1 0 0,0-1 1 0 0,1 1-1 0 0,-1-1 1 0 0,0 0-1 0 0,1 0 1 0 0,0 0-1 0 0,-1-1 1 0 0,1 0-1 0 0,10 3 1 0 0,-11-3-111 0 0,0-1 0 0 0,0 0 1 0 0,1 0-1 0 0,-1-1 0 0 0,0 1 0 0 0,1-1 1 0 0,-1 0-1 0 0,1 0 0 0 0,-1-1 0 0 0,0 1 1 0 0,1-1-1 0 0,-1 0 0 0 0,0 0 0 0 0,0-1 0 0 0,6-1 1 0 0,-7 1-17 0 0,0 0 0 0 0,-1 0 0 0 0,1 0 0 0 0,-1 0 0 0 0,1 0 1 0 0,-1-1-1 0 0,0 1 0 0 0,1-1 0 0 0,-2 1 0 0 0,1-1 0 0 0,0 0 0 0 0,0 0 0 0 0,-1 0 1 0 0,1 0-1 0 0,-1 0 0 0 0,0 0 0 0 0,0 0 0 0 0,0 0 0 0 0,-1-1 0 0 0,1 1 1 0 0,-1 0-1 0 0,1-7 0 0 0,-1-2-22 0 0,0-1 1 0 0,-1 1-1 0 0,0 0 1 0 0,-1-1-1 0 0,0 1 1 0 0,-1 0-1 0 0,0 0 1 0 0,-1 0-1 0 0,-6-12 1 0 0,-18-29-3009 0 0,25 50 617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57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10 318 140 0 0,'1'0'342'0'0,"-1"0"-1"0"0,1 0 1 0 0,0 0 0 0 0,-1 0-1 0 0,1 0 1 0 0,-1 0 0 0 0,1 0-1 0 0,0 0 1 0 0,-1 0 0 0 0,1 0-1 0 0,-1 1 1 0 0,1-1 0 0 0,-1 0-1 0 0,1 0 1 0 0,0 1-1 0 0,-1-1 1 0 0,1 0 0 0 0,-1 1-1 0 0,0-1 1 0 0,1 1 0 0 0,-1-1-1 0 0,1 1 1 0 0,-1-1 0 0 0,0 1-1 0 0,1-1 1 0 0,-1 1 0 0 0,0-1-1 0 0,1 1 1 0 0,-1-1 0 0 0,0 1-1 0 0,0-1 1 0 0,1 2 0 0 0,-4 24 5709 0 0,-19 23 1971 0 0,22-48-7502 0 0,5-16 1667 0 0,-5 14-2164 0 0,1 0 0 0 0,-1-1 0 0 0,1 1 1 0 0,0-1-1 0 0,-1 1 0 0 0,1 0 0 0 0,0-1 0 0 0,0 1 1 0 0,0 0-1 0 0,0 0 0 0 0,0 0 0 0 0,0-1 1 0 0,0 1-1 0 0,0 0 0 0 0,0 1 0 0 0,1-1 1 0 0,-1 0-1 0 0,0 0 0 0 0,1 0 0 0 0,-1 1 0 0 0,1-1 1 0 0,-1 1-1 0 0,0-1 0 0 0,1 1 0 0 0,-1 0 1 0 0,1-1-1 0 0,-1 1 0 0 0,1 0 0 0 0,0 0 1 0 0,-1 0-1 0 0,1 0 0 0 0,-1 0 0 0 0,1 0 0 0 0,-1 1 1 0 0,1-1-1 0 0,-1 0 0 0 0,1 1 0 0 0,-1-1 1 0 0,0 1-1 0 0,3 1 0 0 0,6 3 69 0 0,-1 1 0 0 0,0 0-1 0 0,-1 0 1 0 0,15 15 0 0 0,-6-6 125 0 0,42 31 421 0 0,76 45 1 0 0,-111-76-481 0 0,2-2 0 0 0,0 0 0 0 0,1-2 0 0 0,0-1 0 0 0,0-1 0 0 0,35 6 0 0 0,-58-14-148 0 0,0 0 1 0 0,0 0-1 0 0,0-1 0 0 0,0 0 1 0 0,0 0-1 0 0,0 0 1 0 0,0 0-1 0 0,0-1 1 0 0,0 0-1 0 0,0 0 0 0 0,0 0 1 0 0,0 0-1 0 0,0 0 1 0 0,0-1-1 0 0,-1 0 1 0 0,1 0-1 0 0,0 0 1 0 0,-1 0-1 0 0,5-3 0 0 0,-4 0-4 0 0,0 0 0 0 0,1 0 0 0 0,-2 0 0 0 0,1 0-1 0 0,0-1 1 0 0,-1 0 0 0 0,0 1 0 0 0,0-1-1 0 0,-1 0 1 0 0,0-1 0 0 0,2-8 0 0 0,2-8 17 0 0,-2 1 1 0 0,-1-1-1 0 0,-1 0 1 0 0,-1 0 0 0 0,-1 0-1 0 0,0 0 1 0 0,-2 0 0 0 0,-1 0-1 0 0,-10-40 1 0 0,5 37-5 0 0,0 0 0 0 0,-13-24 0 0 0,-13-14-29 0 0,22 44 24 0 0,-24-28 0 0 0,31 42-52 0 0,0 0 0 0 0,-1 0 0 0 0,0 1-1 0 0,0-1 1 0 0,0 1 0 0 0,-1 1 0 0 0,1-1 0 0 0,-9-3 0 0 0,14 8-83 0 0,0-1-1 0 0,1 1 1 0 0,-1 0-1 0 0,0-1 1 0 0,0 1-1 0 0,0 0 1 0 0,0 0-1 0 0,0 0 1 0 0,0-1-1 0 0,0 1 1 0 0,1 0-1 0 0,-1 0 1 0 0,0 1-1 0 0,0-1 1 0 0,0 0-1 0 0,0 0 1 0 0,0 0-1 0 0,0 0 1 0 0,0 1-1 0 0,0-1 1 0 0,1 1-1 0 0,-1-1 1 0 0,0 0-1 0 0,0 1 1 0 0,0-1-1 0 0,1 1 1 0 0,-1 0-1 0 0,0-1 1 0 0,1 1-1 0 0,-1-1 1 0 0,0 2-1 0 0,-1 0-836 0 0,1 0-1 0 0,0 0 1 0 0,0 1-1 0 0,0-1 1 0 0,0 0-1 0 0,0 1 1 0 0,0-1-1 0 0,1 1 1 0 0,-1 4-1 0 0,-1 2-2295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36:51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0 484,'-37'12'5622,"14"-1"6877,42 2-9092,6-10-1915,0 0 0,1-2 0,30-2 0,-33-1-1016,-1 0 0,0-2 0,42-12-1,-41 8-3296,-10 3-7085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15:5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0 204,'-8'21'6389,"9"44"-1501,11 73 0,-3-42-1904,-4-61-3227,0-13-6284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15:59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54 144 972,'-19'5'241,"-1"-1"4157,5 0 4802,42-7-4761,-8 1-3511,14-1-118,0-2-1,0-1 1,-1-1-1,0-1 1,37-16-1,-66 22-1062,1 0 0,-1-1 1,0 1-1,0-1 0,0 0 0,0 1 0,0-1 0,0-1 1,-1 1-1,1 0 0,-1-1 0,0 1 0,0-1 1,0 0-1,-1 1 0,1-1 0,-1 0 0,2-8 1,7-18-1019,-10 30 1372,0 0 1,1 0-1,-1 0 0,0 0 0,1 0 1,-1 0-1,0 0 0,1 0 0,-1 0 0,0 0 1,1 0-1,-1 0 0,0 0 0,1 0 1,-1 0-1,0 0 0,1 0 0,-1 0 1,0 1-1,1-1 0,-1 0 0,0 0 1,0 0-1,1 0 0,-1 1 0,0-1 1,0 0-1,1 0 0,-1 1 0,0-1 0,0 0 1,0 0-1,1 1 0,-1-1 0,0 0 1,0 0-1,0 1 0,0-1 0,0 0 1,0 1-1,0-1 0,1 1 0,8 15 1527,11 48 2589,5 16-1102,-21-72-3140,0-1-1,0 1 0,0-1 1,1 1-1,0-1 0,0-1 1,11 12-1,-5-12-1759,9-3-7774,-9-5 6008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15:59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1 464,'-12'-1'10389,"12"2"-10116,2 15 5923,16 22-1186,-17-35-4527,71 128 5005,-63-117-7304,4-3-6075,-8-8 4704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5:59.782"/>
    </inkml:context>
    <inkml:brush xml:id="br0">
      <inkml:brushProperty name="width" value="0.05" units="cm"/>
      <inkml:brushProperty name="height" value="0.05" units="cm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21-03-25T11:15:59.783"/>
    </inkml:context>
  </inkml:definitions>
  <inkml:trace contextRef="#ctx0" brushRef="#br0">131 128 220 0 0,'-59'-48'3720'0'0,"-4"-4"5838"0"0,62 52-9349 0 0,0-1 1 0 0,1 1 0 0 0,-1 0-1 0 0,1-1 1 0 0,-1 1-1 0 0,1-1 1 0 0,-1 1 0 0 0,1-1-1 0 0,0 1 1 0 0,-1-1-1 0 0,1 0 1 0 0,-1 1 0 0 0,1-1-1 0 0,0 1 1 0 0,0-1-1 0 0,-1 0 1 0 0,1 1 0 0 0,0-1-1 0 0,0 0 1 0 0,0 1-1 0 0,0-1 1 0 0,0 0-1 0 0,-1 1 1 0 0,1-1 0 0 0,1-1-1 0 0,-1 1-199 0 0,1 1 0 0 0,-1-1 0 0 0,1 1 0 0 0,-1-1 0 0 0,1 1 0 0 0,-1-1 0 0 0,1 0 0 0 0,0 1 0 0 0,-1 0 0 0 0,1-1 0 0 0,0 1 0 0 0,-1-1 0 0 0,1 1-1 0 0,0 0 1 0 0,0 0 0 0 0,-1-1 0 0 0,3 1 0 0 0,36-3-6316 0 0,-18 4 4107 0 0</inkml:trace>
  <inkml:trace contextRef="#ctx1" brushRef="#br0">651 74 728,'0'0'1394,"11"23"3858,-7-14-3605,-1-1-1,1 1 1,-2-1 0,3 12-1,6 70 2932,-7-48-3196,25 137 3430,-20-131-4225,-8-42-1108,-1 8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16:00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15 116 672,'-2'-2'485,"1"-1"0,-1 0 0,0 0 1,1 0-1,0 0 0,0 0 0,-1 0 0,2 0 0,-1 0 0,0 0 1,1 0-1,-1-1 0,1 1 0,0 0 0,0 0 0,1-1 0,0-5 1,0 6-140,1 0 1,-1 1 0,1-1 0,-1 1 0,1-1 0,0 1-1,0 0 1,0 0 0,0 0 0,1 0 0,-1 0 0,0 0-1,1 0 1,-1 1 0,1-1 0,0 1 0,0 0 0,-1 0 0,1 0-1,5-1 1,6-2 427,0 1 0,-1 1-1,1 0 1,0 0 0,0 2 0,22 1-1,-31-1-582,0 0-1,0 1 1,0 0-1,0 0 1,0 0-1,0 1 0,-1-1 1,1 1-1,0 0 1,-1 1-1,0-1 1,1 1-1,-1 0 1,0 0-1,0 0 0,0 1 1,-1-1-1,1 1 1,-1 0-1,0 0 1,0 0-1,2 5 0,-4-7-165,0 0 0,0-1 0,-1 1 0,1 0 0,0 0 0,-1 0 0,0 1 0,1-1 0,-1 0 0,0 0 0,0 0 0,0 0 0,-1 0 0,1 0 0,0 0 0,-1 0 0,1 0 0,-1 0 0,-1 2 0,1 0-68,-1-1-1,-1 0 1,1 0-1,0 0 0,-1 0 1,1-1-1,-1 1 1,0-1-1,-6 5 1,-1-1-419,0 0 0,0-1 0,-1-1 0,0 1 0,-21 4 1,3-3-1556,0-3-4591,20-4 4008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16:00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1 688,'-17'0'1925,"0"1"1,-1 1-1,1 0 1,0 2-1,0 0 1,-25 9-1,30-8-1083,1 0 1,0 1-1,0 0 0,0 1 0,1 0 1,0 1-1,0 0 0,0 0 0,-14 18 1,22-23-623,-1 1 0,0-1-1,1 1 1,0 0 0,0 0 0,0 0 0,1 0 0,-1 0 0,1 0 0,0 0 0,0 1-1,0-1 1,1 0 0,-1 1 0,1-1 0,0 0 0,0 1 0,1-1 0,-1 0 0,1 1-1,0-1 1,0 0 0,1 0 0,-1 0 0,1 0 0,0 0 0,0 0 0,0 0 0,0 0-1,1-1 1,0 1 0,-1-1 0,1 0 0,1 0 0,-1 0 0,4 3 0,-2-2-141,0 0 0,1 0 0,-1 0 0,1 0 0,0-1 0,0 0 0,0 0 0,0-1 0,1 0 0,-1 0 0,1 0 1,0-1-1,-1 0 0,1 0 0,0 0 0,-1-1 0,1 0 0,0-1 0,0 0 0,-1 0 0,1 0 0,-1 0 0,9-4 0,-13 4-95,0 0-1,1 0 1,-1 0-1,-1-1 1,1 1 0,0 0-1,0-1 1,0 0-1,-1 1 1,1-1-1,-1 0 1,1 0-1,-1 0 1,0 0-1,0 0 1,0 0-1,0 0 1,0 0-1,1-5 1,-1 3-10,-1 0 0,1-1 0,-1 1 1,0 0-1,-1-1 0,1 1 0,-1-1 0,0 1 0,0 0 1,-2-5-1,-1-2-267,-1-1-1,0 1 1,-1 1 0,0-1 0,-1 1-1,-15-19 1,-1 8-1004,1 2-2143,11 4-2865,6 7 3064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16:0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41 132,'-17'-7'2553,"-1"0"0,-29-8 0,32 11 565,-1 1 0,1 1 0,-24-1 0,38 3-3072,1 0 0,0 0 1,0 0-1,0 0 0,0 0 0,0 0 0,0 0 0,-1 0 0,1 0 0,0 0 1,0 0-1,0 0 0,0 0 0,0 1 0,0-1 0,-1 0 0,1 0 0,0 0 0,0 0 1,0 0-1,0 0 0,0 0 0,0 0 0,0 0 0,0 0 0,0 0 0,0 1 1,-1-1-1,1 0 0,0 0 0,0 0 0,0 0 0,0 0 0,0 0 0,0 1 0,0-1 1,0 0-1,0 0 0,0 0 0,0 0 0,0 0 0,0 0 0,0 1 0,0-1 1,0 0-1,0 0 0,0 0 0,0 0 0,0 0 0,0 0 0,0 0 0,0 1 1,1-1-1,-1 0 0,0 0 0,0 0 0,0 0 0,0 0 0,0 0 0,9 12-1617,15 9-4047,-8-9 2902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16:0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80,'-13'-1'910,"5"7"5009,10 15 3855,0-11-10085,4 26 3517,-1-1 1,-1 42 0,-4 23-1970,-1-44-4262</inkml:trace>
  <inkml:trace contextRef="#ctx0" brushRef="#br0" timeOffset="1">106 192 6469,'-104'-45'17669,"104"45"-17609,-1-1 0,1 1 0,0 0 0,0 0 0,0 0 0,0-1 0,0 1 0,0 0 0,0 0 0,0-1 0,0 1 0,0 0 0,0 0 0,0-1 0,0 1 0,0 0 0,0 0 0,0-1 0,0 1 0,0 0 0,0 0 0,0-1 0,1 1-1,-1 0 1,0 0 0,0 0 0,0-1 0,0 1 0,0 0 0,1 0 0,-1 0 0,0 0 0,0-1 0,0 1 0,1 0 0,-1 0 0,0 0 0,0 0 0,0 0 0,1 0 0,-1 0 0,0 0 0,0-1 0,1 1 0,-1 0 0,0 0 0,0 0 0,1 0 0,-1 0 0,0 0 0,0 0 0,1 0 0,-1 1 0,0-1 0,17-5 696,47-5 1295,83-2 1,-67 7-5068,-1-3-6746,-58 5 6417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16:01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0 760,'-4'0'917,"1"1"0,-1-1-1,1 1 1,-1-1 0,1 1 0,0 0 0,0 0-1,-1 1 1,1-1 0,0 0 0,0 1-1,0 0 1,0 0 0,-3 3 0,1-1 94,0 1 1,0 0 0,1 1-1,0-1 1,0 1 0,-6 10-1,0 6 474,1 1-1,1 0 1,-6 25-1,13-42-1103,-3 7 171,1 0 0,0 0-1,1 0 1,1 1 0,0-1 0,1 1 0,1 13-1,0-23-531,-1 1-1,1 0 0,1 0 0,-1-1 0,1 1 0,0-1 1,0 1-1,0-1 0,0 0 0,1 0 0,0 0 0,0 0 0,0 0 1,0-1-1,0 1 0,1-1 0,0 0 0,-1 0 0,1 0 1,0-1-1,1 1 0,6 2 0,-4-2 2,0 0-1,1 0 1,-1-1-1,1 0 1,-1-1-1,1 0 1,-1 0-1,1 0 1,0-1 0,-1 0-1,1-1 1,-1 0-1,13-2 1,-9 0-233,0-1 0,-1 0 0,12-6 1,30-20-3970,-35 11-2898,-15 14 3529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16:01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65 824,'-25'1'1575,"10"0"11699,75-10-10405,-21 4-236,58-14 0,-57 5-3045,-16-1-8350,-19 10 6253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36:51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1 520,'-2'1'-399,"-6"5"1198,-2 9 11449,24-13-9079,79 0 5314,-47 0-8366,1-1-9060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16:02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50 764,'-15'-2'1328,"-17"-3"2955,13-5 7807,26 4-9425,8 0-1367,10 1 636,-1 1-1,40-2 1,12 4-2193,-29 2-3497,0-2-3792,-25 0 4691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16:02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41 209 372,'-1'-1'494,"0"1"0,0-1 0,0 0 0,0 1 0,0-1 0,0 0 0,0 1 0,0 0 0,-1-1 0,1 1 0,0-1 0,0 1 0,-1 0 0,1 0 0,0 0-1,0 0 1,0 0 0,-1 0 0,1 0 0,0 0 0,0 0 0,-1 1 0,1-1 0,0 1 0,0-1 0,-2 1 0,3 1-125,0-1-1,0 1 1,0-1-1,0 1 1,0-1-1,0 1 1,0-1-1,1 1 1,-1-1-1,0 0 1,1 1-1,-1-1 1,1 1-1,0-1 1,-1 0-1,1 1 1,0-1-1,0 0 1,0 0-1,0 0 1,0 1-1,1 0 1,66 76 3762,-50-60-3476,0 2 0,-2 0 1,0 0-1,-1 1 0,-1 1 1,14 30-1,-27-49-603,0-1 1,0 0-1,0 0 0,0 1 1,-1-1-1,1 1 0,-1-1 1,0 1-1,1-1 1,-1 1-1,0-1 0,0 1 1,-1-1-1,1 0 1,0 1-1,-1-1 0,0 1 1,1-1-1,-1 0 0,0 1 1,-3 3-1,2-4-55,0 1 1,0-1-1,-1 0 0,1 0 0,-1-1 0,1 1 0,-1 0 1,0-1-1,1 0 0,-1 1 0,0-1 0,0 0 0,0-1 1,0 1-1,-4 0 0,-2 0-73,-1 0-1,0 0 1,1-1 0,-1-1 0,0 0-1,1 0 1,-1-1 0,1 0-1,0 0 1,-12-6 0,17 6 35,0 0 1,0 0 0,0 0-1,0-1 1,1 0 0,-1 0-1,1 0 1,0 0-1,-1 0 1,-3-6 0,7 7 28,-1 1 0,0 0 0,1-1-1,-1 1 1,1-1 0,-1 1 0,1-1 0,0 1 0,-1-1 0,1 1 0,0-1 0,0 1 0,0-1 0,0 1 0,0-1 0,1 1 0,-1-1 0,0 1 0,1-1 0,-1 1 0,1-1-1,0 1 1,-1 0 0,1-1 0,0 1 0,0 0 0,0-1 0,0 1 0,0 0 0,0 0 0,0 0 0,0 0 0,0 0 0,0 0 0,2-1 0,9-6 16,0 1 0,0 0 1,0 0-1,1 1 0,0 1 0,0 0 1,0 0-1,1 2 0,-1 0 0,1 0 1,0 1-1,0 1 0,18 0 0,-7 2-138,0 1-1,0 1 1,0 1 0,-1 1-1,1 2 1,37 14-1,-42-15-1919,-1-5-6196</inkml:trace>
  <inkml:trace contextRef="#ctx0" brushRef="#br0" timeOffset="1">392 174 404,'-94'-93'5750,"25"37"2965,68 56-8404,-1-1 0,1 1 0,0-1 0,0 0 1,0 1-1,0-1 0,0 0 0,0 0 0,0 0 0,1 0 1,-1 0-1,0 0 0,0 0 0,1 0 0,-1 0 1,0 0-1,1 0 0,-1 0 0,0-2 0,2 2-125,0 1 1,-1-1-1,1 1 0,-1-1 0,1 1 0,0-1 0,-1 1 0,1 0 0,0-1 1,-1 1-1,1 0 0,0 0 0,0 0 0,-1-1 0,1 1 0,0 0 0,0 0 0,-1 0 1,1 0-1,0 0 0,0 0 0,0 1 0,57 8 52,32 17-8829,-55-18 5672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16:02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2 248,'0'0'3670,"-3"-2"-2023,-11 4 8532,27 21-6501,30 30-1320,-4-12-680,61 72 1431,-88-98-2746,-1 0 1,-1 1 0,-1 0 0,0 0 0,12 34-1,-20-48-318,0 0 1,-1 1-1,1-1 0,-1 1 0,1-1 0,-1 1 0,0-1 0,0 1 1,0-1-1,0 0 0,0 1 0,-1-1 0,1 1 0,-1-1 0,1 1 1,-1-1-1,0 0 0,0 0 0,0 1 0,-2 2 0,0-2 5,1-1-1,-1 1 1,0-1 0,0 1-1,0-1 1,0 0-1,0 0 1,0 0 0,0 0-1,-1-1 1,1 1-1,-5 0 1,-4 1-159,0 0 0,0-1 1,0 0-1,-1-1 0,1 0 0,-23-2 1,25-1-512,0 1 1,0-1-1,-18-6 1,6-2-5747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16:03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22 88,'-5'-3'736,"-1"0"0,0 0 1,1 1-1,-1-1 0,-1 1 0,1 1 0,0-1 1,0 1-1,0 0 0,-1 0 0,-12 1 0,14 1-141,0 0-1,0 1 1,0-1 0,0 1-1,0 0 1,0 0-1,1 1 1,-1-1 0,1 1-1,0 0 1,0 0-1,0 0 1,0 1 0,0 0-1,-4 5 1,5-5-274,-1 0 1,1 0-1,0 0 1,0 0-1,1 1 1,-1 0-1,1-1 1,0 1-1,0 0 0,0 0 1,1 0-1,0 0 1,0 0-1,0 0 1,1 1-1,-1-1 1,1 0-1,0 0 1,1 1-1,-1-1 1,1 0-1,0 0 1,1 0-1,-1 0 1,1 0-1,0 0 1,0 0-1,4 5 1,-1-2-187,0-1 0,0 0 0,1 0 0,0 0 0,0-1 0,1 1 0,0-2 0,0 1 0,1-1 0,-1 0 0,1 0 0,0-1 0,0 0 0,0-1 0,17 5 0,35 2-1827,-42-9-673,-1-1-1,1 0 1,22-4-1,-2-4-850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16:03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31 448,'1'-30'19843,"10"40"-18884,-1 0 0,0 1 0,-1 0 0,0 0 0,-1 1 0,10 19-1,0 4 987,15 47-1,-23-54-4539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16:0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121 185 2580,'-31'-33'1828,"16"17"-410,-1-1 0,2 0 1,-24-37-1,37 53-1195,1 0 0,-1 0-1,0 0 1,1 0 0,-1 0 0,1 0 0,-1 0 0,1 0 0,0-1-1,-1 1 1,1 0 0,0 0 0,0 0 0,0-1 0,0 1 0,0 0-1,0 0 1,0 0 0,0-1 0,0 1 0,1 0 0,-1 0-1,0 0 1,1 0 0,-1-1 0,1 1 0,0 0 0,-1 0 0,2-1-1,0 0 32,0 1 0,1-1-1,-1 1 1,0 0-1,1 0 1,-1 0-1,0 0 1,1 1 0,-1-1-1,1 1 1,0-1-1,-1 1 1,4 0-1,11 0 458,0 0-1,0 2 1,18 3-1,-34-5-629,42 9 819,0 1 0,-1 2 0,0 2 0,-1 2 0,52 29 0,-92-45-880,23 12 758,37 26 0,-56-34-601,0-1 0,1 2-1,-1-1 1,-1 1-1,1 0 1,-1 0 0,0 0-1,0 0 1,0 1-1,-1-1 1,0 1-1,5 11 1,-8-15-159,0 1 1,-1 0-1,1 0 0,0 0 0,-1 0 1,1-1-1,-1 1 0,0 0 1,0 0-1,0-1 0,0 1 0,-1-1 1,-2 6-1,0-5-16,0 1-1,1-1 1,-1 0 0,0 0 0,0 0-1,-1-1 1,1 0 0,-1 1 0,1-1-1,-1-1 1,1 1 0,-1-1 0,0 0-1,0 0 1,-7 1 0,-7-1-977,0 0 1,-30-3 0,42 1 100,-8 0-992,1-2-5656,3 0 4161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16:07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41 740,'0'-1'407,"0"0"-1,0-1 1,1 1-1,-1 0 1,0 0-1,0 0 1,1 0-1,-1 0 1,1 0-1,-1 0 1,1 0 0,-1 0-1,1 0 1,0 0-1,-1 0 1,1 0-1,0 0 1,0 1-1,1-2 1,25-10 2991,-17 9-2479,0 2-1,0-1 1,16 1-1,-23 1-733,0 0 0,0 0 0,0 0 0,0 0 0,0 0 0,-1 1 0,1-1 0,0 1 0,0 0 0,0 0 0,-1 0 0,1 0 0,-1 1 0,1-1 0,-1 1 0,1-1 0,-1 1 0,4 4 0,-5-4-107,0 0 0,0 0 0,0 0 1,0 0-1,0 1 0,-1-1 0,1 0 0,-1 0 0,0 1 0,0-1 1,1 0-1,-1 1 0,-1-1 0,1 0 0,0 1 0,-1-1 0,1 0 0,-1 1 1,1-1-1,-1 0 0,0 0 0,0 0 0,-2 3 0,-6 12 116,-1-1 1,0 0-1,-2 0 0,-17 18 0,17-21 9,1 1-1,0 0 1,1 0-1,0 1 1,-9 21-1,19-35-148,-1 0-1,1 0 0,-1 0 1,1 1-1,-1-1 0,1 0 0,0 1 1,0-1-1,0 0 0,0 1 0,0-1 1,0 0-1,0 1 0,0-1 0,0 0 1,1 0-1,-1 1 0,0-1 0,1 0 1,-1 0-1,1 1 0,0-1 0,-1 0 1,2 2-1,0-1 39,0 0-1,1-1 1,-1 1 0,0 0-1,0-1 1,1 0 0,-1 1-1,1-1 1,-1 0-1,1 0 1,3 0 0,6 2 219,1-1-1,0-1 1,21 1 0,21-5 937,-1-1 1,89-20 0,-141 23-1575,6 1-560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16:0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59 704,'-3'-26'7982,"1"24"-7401,0-1 0,-1 1 0,1 0 0,-1 0 0,1 0 0,-1 0 0,0 0 0,0 1 0,0-1 0,0 1 0,-3-1 0,-2-1 61,1 1 0,0 1 0,-1 0 1,-10-1-1,0 2 42,1 0 0,-1 2 1,-22 4-1,27-3-328,0 0 1,0 2-1,1-1 1,-1 1-1,1 1 1,1 0-1,-1 1 1,1 0-1,0 1 1,-11 10-1,19-15-214,0 0 0,0 0 0,0 0 0,0 0 0,0 1 0,0 0 0,1-1 0,0 1 0,0 0 0,0 0 0,0 0-1,1 0 1,-1 0 0,1 0 0,0 1 0,0-1 0,1 0 0,-1 1 0,1-1 0,0 1 0,0-1 0,1 0 0,-1 1 0,1-1 0,0 0-1,0 1 1,0-1 0,1 0 0,-1 0 0,1 0 0,0 0 0,0 0 0,1 0 0,3 5 0,3 1 55,0 0 0,0 0-1,1-1 1,0 0 0,0-1 0,1 0 0,0 0 0,0-1 0,1-1 0,18 8 0,-23-11-193,-1-1 1,1 1-1,-1-1 1,1-1 0,-1 1-1,1-1 1,0 0 0,0-1-1,0 0 1,-1 0-1,1 0 1,0-1 0,0 0-1,0 0 1,-1-1 0,1 0-1,-1 0 1,1 0 0,-1-1-1,0 0 1,0 0-1,9-7 1,-12 8-10,-1 0 0,1-1 1,-1 1-1,0-1 0,0 1 0,0-1 1,0 0-1,0 1 0,-1-1 0,1 0 1,-1 0-1,0-1 0,0 1 0,0 0 1,0 0-1,0 0 0,0-4 0,-1 1-56,0 1 0,-1-1 0,1 1-1,-1-1 1,0 1 0,0-1-1,-1 1 1,0 0 0,-3-9 0,0 4-231,0 1 1,-1-1 0,0 1 0,-1 0-1,0 0 1,0 1 0,-1 0 0,0 0-1,-15-11 1,18 16-101,0 0 0,0 0 0,-1 0 0,1 1 0,-1 0 0,-6-2 0,-9 2-9495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16:08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51 200,'0'0'1255,"-2"3"352,-5 12 1521,0 0 0,-7 27 0,10-29-1721,0 0 0,-1-1 0,0 1 0,-1-1 1,-13 20-1,11-16 22,7-15-1160,1 1-1,-1 0 1,0 0-1,0-1 1,0 1-1,0 0 1,0-1-1,0 1 0,0-1 1,0 0-1,-1 1 1,1-1-1,0 0 1,-5 3 1105,4-19-658,3 13-678,0-1 0,0 1 1,0 0-1,1 0 0,-1 0 1,1 0-1,0 0 0,-1 0 1,1 0-1,0 1 0,0-1 1,0 1-1,0-1 0,0 1 1,1 0-1,-1-1 0,0 1 1,1 1-1,-1-1 0,5-1 1,-2 2 13,0 0 1,0 0 0,0 0 0,0 1 0,0 0 0,-1 0 0,1 0 0,0 0 0,0 1-1,8 3 1,99 56 847,-1-1-56,-97-54-744,1 0 0,0-1 0,0 0 0,0-2 1,31 5-1,-43-8-117,1 1 0,0-1 0,0 0 0,0 0 0,-1 0 0,1 0 0,0-1 0,0 1 1,0-1-1,-1 0 0,1 0 0,-1-1 0,1 1 0,-1-1 0,1 1 0,-1-1 0,0 0 1,1-1-1,-1 1 0,0 0 0,-1-1 0,1 0 0,0 1 0,-1-1 0,0 0 0,1-1 0,-1 1 1,0 0-1,-1 0 0,1-1 0,-1 1 0,1-1 0,-1 0 0,0 1 0,0-1 0,-1 0 1,1-6-1,0-5-9,0 1 1,-2 0 0,0-1-1,0 1 1,-2 0 0,1 0-1,-2 0 1,-8-23 0,-26-44-32,24 52-3435,0 0-6408,12 24 6886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16:09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5 800,'16'-2'927,"0"0"-1,-1 2 1,1 0-1,0 0 1,-1 2-1,1 0 1,-1 0-1,0 2 1,16 5-1,128 52 2170,-130-48-2466,20 9 718,-1 1 1,-1 3 0,-1 2 0,-2 2 0,-1 1-1,48 46 1,-79-66-863,-1 0 0,-1 0 0,0 1 0,0 1 0,-1-1 0,-1 1 0,0 1 0,8 20 0,-13-28-326,-1 0 0,0 0 0,-1 1 0,1-1-1,-1 0 1,-1 1 0,1-1 0,-1 0 0,0 1 0,0-1 0,-1 0 0,0 1 0,0-1 0,-1 0 0,1 0 0,-1 0 0,-1 0 0,1 0 0,-1 0 0,0-1 0,0 1 0,-8 9 0,1-4-17,-1-1 0,1 0 0,-2-1 0,1 0 0,-1 0 1,0-2-1,-1 1 0,0-2 0,0 1 0,-16 3 0,-10 3-174,0-1 1,-55 7-1,83-18-367,-9 3 130,9 1-7285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5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1 342 304 0 0,'1'-2'334'0'0,"1"0"-1"0"0,-1 1 1 0 0,1-1-1 0 0,0 1 1 0 0,-1-1-1 0 0,1 1 1 0 0,0 0-1 0 0,0-1 1 0 0,0 1-1 0 0,0 0 1 0 0,0 1-1 0 0,0-1 1 0 0,0 0 0 0 0,0 0-1 0 0,1 1 1 0 0,-1-1-1 0 0,0 1 1 0 0,5 0-1 0 0,-3 0 118 0 0,1 0 0 0 0,-1 1 0 0 0,1 0 0 0 0,-1 0 0 0 0,0 0 0 0 0,1 1 0 0 0,-1-1 0 0 0,8 5 0 0 0,3 3 592 0 0,-1 0 0 0 0,0 1 1 0 0,23 22-1 0 0,-2 3 1760 0 0,-3 1-1 0 0,48 67 0 0 0,-79-102-2750 0 0,-1 0-1 0 0,0 0 1 0 0,1-1 0 0 0,-1 1-1 0 0,1 0 1 0 0,-1-1-1 0 0,1 1 1 0 0,-1-1 0 0 0,1 1-1 0 0,-1-1 1 0 0,1 1-1 0 0,0-1 1 0 0,-1 1 0 0 0,1-1-1 0 0,0 1 1 0 0,0-1-1 0 0,-1 0 1 0 0,1 1 0 0 0,0-1-1 0 0,0 0 1 0 0,-1 0-1 0 0,1 0 1 0 0,0 0 0 0 0,0 1-1 0 0,0-1 1 0 0,-1 0-1 0 0,1 0 1 0 0,1-1 0 0 0,0 1 9 0 0,-1-1 0 0 0,0 0 0 0 0,1 0 0 0 0,-1 0 1 0 0,0 0-1 0 0,0 0 0 0 0,0 0 0 0 0,0 0 0 0 0,0 0 1 0 0,0-1-1 0 0,0 1 0 0 0,0 0 0 0 0,1-3 1 0 0,4-8 175 0 0,-2 1 0 0 0,8-24 0 0 0,-11 29-154 0 0,17-56 366 0 0,3 1 0 0 0,41-84 0 0 0,-51 124-602 0 0,1 0 0 0 0,2 0 0 0 0,-1 1 0 0 0,2 1 0 0 0,1 0 0 0 0,0 1 0 0 0,2 1 0 0 0,-1 1-1 0 0,39-27 1 0 0,-31 32-2051 0 0,-15 7-2242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7:14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437 58 40 0 0,'-23'2'8302'0'0,"33"3"-3777"0"0,41 4-2318 0 0,763 1 2009 0 0,-43-78-1817 0 0,-728 63-2171 0 0,72-6 1743 0 0,-121 12-1859 0 0,-646 18-2445 0 0,239-8 1101 0 0,-250 18-276 0 0,610-26 1397 0 0,-202 15-291 0 0,252-17 404 0 0,-1-1 0 0 0,1 1 0 0 0,0-1 0 0 0,0 1 0 0 0,0 0 0 0 0,0 0 1 0 0,0 0-1 0 0,0 1 0 0 0,1-1 0 0 0,-5 4 0 0 0,6-5 54 0 0,4 2 6 0 0,8 2-15 0 0,0-1 1 0 0,0-1-1 0 0,0 1 1 0 0,0-2-1 0 0,1 1 1 0 0,-1-2-1 0 0,22 0 0 0 0,-10 0 7 0 0,618-17 1027 0 0,-1-30 428 0 0,-462 32-900 0 0,-9 5 1875 0 0,-529 26-2654 0 0,104-10-777 0 0,-790 94-1865 0 0,1000-93 2680 0 0,14-3-95 0 0,1 1 0 0 0,-42 13 1 0 0,72-18 187 0 0,199-15 350 0 0,-117 6-194 0 0,535-28 1706 0 0,-132 52-396 0 0,-397-10-1230 0 0,-16-1 355 0 0,141-11-1 0 0,-318-4-35 0 0,-197 10-488 0 0,240 2-46 0 0,-183 8-310 0 0,0 11-1 0 0,-315 65 1 0 0,493-68 4 0 0,67-17 285 0 0,4 0 34 0 0,-1 1 1 0 0,1-1-1 0 0,0 0 1 0 0,0 0-1 0 0,-1 0 1 0 0,1 0-1 0 0,0 0 1 0 0,0 0-1 0 0,3-2 1 0 0,13-1 1 0 0,806-43 548 0 0,-443 26-29 0 0,-8-11 1455 0 0,-473 27-1479 0 0,-572 24-1995 0 0,323 9 604 0 0,205-14 241 0 0,74-11-244 0 0,68-4 779 0 0,8-1-20 0 0,88-15 211 0 0,147-4 1 0 0,-131 13-27 0 0,891-47 1206 0 0,-906 54-486 0 0,-95 0-616 0 0,-5 1-8 0 0,-77 7 141 0 0,-108-1 1 0 0,110-6-218 0 0,-616 12 3 0 0,494-4-357 0 0,-81 1-729 0 0,281-10 928 0 0,8 0-133 0 0,597-25-130 0 0,142-10 989 0 0,-603 18 548 0 0,-744 25-301 0 0,-424 42-2191 0 0,954-47 787 0 0,59-4-10 0 0,45-4 357 0 0,93-4 31 0 0,295-9 9 0 0,-365 16 117 0 0,779-46 246 0 0,-799 44-100 0 0,-12 3 310 0 0,40-9 1 0 0,-125 5 377 0 0,-62 5-642 0 0,-372 2-268 0 0,-327 55-2224 0 0,732-45 1657 0 0,45-4 627 0 0,-72 2-1 0 0,110-10 137 0 0,0-1 0 0 0,0 0 0 0 0,0 0-1 0 0,0 0 1 0 0,-11-5 0 0 0,10 4-85 0 0,-1-1 0 0 0,0 1 0 0 0,1 1 0 0 0,-1 0 0 0 0,-17-1 1 0 0,24 2-33 0 0,-13 0-45 0 0,14 0 83 0 0,0 0-1 0 0,0-1 0 0 0,0 1 0 0 0,0 0 0 0 0,0 0 0 0 0,0 0 0 0 0,0 0 0 0 0,1 0 1 0 0,-1 0-1 0 0,0 0 0 0 0,0 0 0 0 0,0 1 0 0 0,0-1 0 0 0,0 0 0 0 0,0 0 0 0 0,0 1 1 0 0,0-1-1 0 0,1 1 0 0 0,-1-1 0 0 0,0 1 0 0 0,0-1 0 0 0,0 1 0 0 0,1-1 0 0 0,-1 1 1 0 0,0 0-1 0 0,1-1 0 0 0,-2 2 0 0 0,2-1 127 0 0,-3 37 947 0 0,6 4-161 0 0,-3-41-800 0 0,0 1-16 0 0,0-1-1 0 0,1 0 0 0 0,0 1 1 0 0,-1-1-1 0 0,1 0 0 0 0,0 0 1 0 0,0 0-1 0 0,-1 0 0 0 0,1 0 1 0 0,0 0-1 0 0,0 0 0 0 0,2 2 1 0 0,-1-5-108 0 0,0 2 0 0 0,1-1 0 0 0,-1 0 0 0 0,1 0 0 0 0,-1 1 1 0 0,0-1-1 0 0,1 1 0 0 0,-1 0 0 0 0,1 0 0 0 0,-1 0 1 0 0,1 0-1 0 0,2 0 0 0 0,42 7 17 0 0,-16-2-4 0 0,541 8 537 0 0,2-48 204 0 0,-291 21-446 0 0,73-6 9 0 0,-329 15 258 0 0,48-14 0 0 0,-55 13-411 0 0,-19 6-165 0 0,1-1 0 0 0,-1 0 0 0 0,0 1-1 0 0,0-1 1 0 0,0 0 0 0 0,0 0 0 0 0,0 0-1 0 0,0 0 1 0 0,0 0 0 0 0,0 0 0 0 0,0 0-1 0 0,-1 0 1 0 0,1 0 0 0 0,0 0 0 0 0,0-3 0 0 0,6-4-179 0 0,3 24 20 0 0,-8-14 738 0 0,0-11-471 0 0,0-11-87 0 0,-2 18-37 0 0,-10-5-5 0 0,8 7 87 0 0,4-16 35 0 0,-3 7-201 0 0,-17 13 10 0 0,8 2 402 0 0,7-3-3014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7:15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6 164 0 0,'-12'-5'9807'0'0,"14"8"-9538"0"0,0 1 0 0 0,0-1 1 0 0,1 0-1 0 0,-1 0 0 0 0,1 0 0 0 0,0-1 0 0 0,0 1 1 0 0,0-1-1 0 0,0 1 0 0 0,0-1 0 0 0,0 0 0 0 0,1 0 1 0 0,-1 0-1 0 0,1-1 0 0 0,4 2 0 0 0,67 23 1533 0 0,-63-22-1488 0 0,79 20 1329 0 0,135 19 0 0 0,-3-15 104 0 0,238-1-1 0 0,217-48 710 0 0,-382-9-1182 0 0,-214 17-486 0 0,119-35 0 0 0,-179 40-626 0 0,-1 0 0 0 0,0-2 0 0 0,0 0-1 0 0,-1-2 1 0 0,22-15 0 0 0,-40 26-688 0 0,-1 0 0 0 0,1 0 1 0 0,0 1-1 0 0,-1-1 0 0 0,1 0 0 0 0,0 1 0 0 0,-1-1 1 0 0,1 1-1 0 0,0 0 0 0 0,-1 0 0 0 0,1 0 0 0 0,0 0 0 0 0,0 0 1 0 0,2 0-1 0 0,3 0-2831 0 0,6 0 236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7:16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1 116 116 0 0,'-1'5'4417'0'0,"5"-2"-3960"0"0,0 0-1 0 0,0 0 1 0 0,0 0 0 0 0,0-1 0 0 0,0 1-1 0 0,1-1 1 0 0,-1 0 0 0 0,1-1-1 0 0,8 3 1 0 0,55 10 1166 0 0,-30-8-726 0 0,941 120 8086 0 0,-747-115-7410 0 0,0-10 0 0 0,298-36 0 0 0,-175-21-181 0 0,-255 33-297 0 0,144-51 0 0 0,19-34 2200 0 0,-254 104-3050 0 0,-3 0-428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7:52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140 114 424 0 0,'0'-1'310'0'0,"0"0"-1"0"0,0 0 1 0 0,0 0-1 0 0,0 0 1 0 0,0 0-1 0 0,0 0 1 0 0,0-1-1 0 0,0 1 1 0 0,0 0-1 0 0,-1 0 1 0 0,1 0-1 0 0,0 0 1 0 0,-1 0-1 0 0,1 0 1 0 0,-1 0-1 0 0,1 0 1 0 0,-1 0-1 0 0,0 0 1 0 0,1 0-1 0 0,-1 1 1 0 0,0-1-1 0 0,0 0 1 0 0,0 0-1 0 0,1 1 1 0 0,-1-1-1 0 0,0 0 1 0 0,0 1-1 0 0,-2-2 1 0 0,1 2 2 0 0,-1 0 1 0 0,1-1-1 0 0,-1 1 0 0 0,1 0 1 0 0,-1 0-1 0 0,1 0 1 0 0,0 1-1 0 0,-1-1 0 0 0,1 1 1 0 0,-1-1-1 0 0,1 1 1 0 0,-4 1-1 0 0,-3 2 240 0 0,0 1 0 0 0,0 0 1 0 0,0 0-1 0 0,0 0 0 0 0,-11 11 0 0 0,18-14-418 0 0,0-1-1 0 0,0 1 0 0 0,0 0 0 0 0,0 0 1 0 0,1 0-1 0 0,-1 0 0 0 0,1 0 1 0 0,-1 1-1 0 0,1-1 0 0 0,0 0 1 0 0,0 1-1 0 0,0-1 0 0 0,0 0 1 0 0,0 1-1 0 0,0 0 0 0 0,1-1 0 0 0,0 1 1 0 0,-1-1-1 0 0,1 1 0 0 0,0-1 1 0 0,0 1-1 0 0,0 0 0 0 0,1 2 1 0 0,0-2-60 0 0,0-1 0 0 0,0 0 0 0 0,0 0 0 0 0,1 0 0 0 0,-1 0 0 0 0,1 0 0 0 0,-1 0 0 0 0,1-1 0 0 0,0 1 0 0 0,-1 0 0 0 0,1-1 0 0 0,0 0 0 0 0,0 1 0 0 0,0-1 0 0 0,0 0 0 0 0,1 0 0 0 0,-1 0 0 0 0,0 0 0 0 0,0 0 0 0 0,1 0 0 0 0,-1-1 1 0 0,0 1-1 0 0,1-1 0 0 0,-1 0 0 0 0,4 0 0 0 0,3 1 52 0 0,0 0 0 0 0,-1-2 1 0 0,1 1-1 0 0,0-1 0 0 0,12-2 0 0 0,-19 3-104 0 0,0-1 0 0 0,0 1-1 0 0,0 0 1 0 0,0-1 0 0 0,0 1-1 0 0,0-1 1 0 0,0 0-1 0 0,-1 0 1 0 0,1 1 0 0 0,0-1-1 0 0,0 0 1 0 0,-1-1 0 0 0,1 1-1 0 0,-1 0 1 0 0,1 0 0 0 0,-1-1-1 0 0,0 1 1 0 0,1-1-1 0 0,-1 1 1 0 0,0-1 0 0 0,0 1-1 0 0,0-1 1 0 0,0 0 0 0 0,0 0-1 0 0,0 1 1 0 0,0-1 0 0 0,-1 0-1 0 0,1 0 1 0 0,0-3-1 0 0,-2 3-3 0 0,1 0 0 0 0,-1-1 0 0 0,1 1 0 0 0,-1 0 0 0 0,0 0 0 0 0,0 0 0 0 0,0 0 0 0 0,0 0 0 0 0,0 1 0 0 0,0-1 0 0 0,0 0 0 0 0,-1 0 0 0 0,1 1 0 0 0,-1-1 0 0 0,1 1-1 0 0,-1-1 1 0 0,0 1 0 0 0,1-1 0 0 0,-1 1 0 0 0,0 0 0 0 0,0 0 0 0 0,0 0 0 0 0,0 0 0 0 0,0 0 0 0 0,0 1 0 0 0,0-1 0 0 0,0 1 0 0 0,-5-1 0 0 0,-4-2 117 0 0,-1 1 1 0 0,1 1 0 0 0,-22-1 0 0 0,31 2 9 0 0,131-5 3349 0 0,211-23-2487 0 0,60 4-495 0 0,-150 11-235 0 0,170-17 343 0 0,-413 29-554 0 0,-1 0 0 0 0,0 0 0 0 0,1 0 0 0 0,-1-1 0 0 0,0 0 0 0 0,9-4 0 0 0,3-9-2310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7:53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36 300 0 0,'-12'-16'1881'0'0,"1"4"1717"0"0,4 5 2747 0 0,0 36-2732 0 0,-6 181 3104 0 0,-4 60-2665 0 0,18-34-975 0 0,-1-227-3128 0 0,1 16 189 0 0,-1-24-288 0 0,0-1 1 0 0,0 1-1 0 0,0 0 0 0 0,0 0 1 0 0,0-1-1 0 0,1 1 0 0 0,-1 0 1 0 0,0-1-1 0 0,0 1 0 0 0,1 0 1 0 0,-1-1-1 0 0,0 1 0 0 0,1 0 1 0 0,-1-1-1 0 0,1 1 0 0 0,-1-1 1 0 0,1 1-1 0 0,-1-1 0 0 0,1 1 1 0 0,-1-1-1 0 0,1 1 0 0 0,0-1 1 0 0,-1 1-1 0 0,2-1 0 0 0,10-7-7933 0 0,-4 0 4419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7:53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46 128 0 0,'-2'-3'583'0'0,"-10"-19"2367"0"0,9 7 3716 0 0,5 14-6195 0 0,1 0 1 0 0,0 0-1 0 0,-1 0 1 0 0,1 0-1 0 0,0 1 1 0 0,0 0-1 0 0,0-1 0 0 0,-1 1 1 0 0,1 0-1 0 0,0 0 1 0 0,4 1-1 0 0,74 11 2672 0 0,129 37-1 0 0,-139-31-2545 0 0,105 25 2037 0 0,291 112 1 0 0,-457-151-2545 0 0,-1 0 1 0 0,0 1 0 0 0,0 0 0 0 0,0 0-1 0 0,11 10 1 0 0,-18-14-90 0 0,-1 1 0 0 0,1-1-1 0 0,-1 0 1 0 0,1 1 0 0 0,-1-1 0 0 0,0 1-1 0 0,0-1 1 0 0,0 1 0 0 0,0 0-1 0 0,0 0 1 0 0,0-1 0 0 0,0 1 0 0 0,0 0-1 0 0,-1 0 1 0 0,1 0 0 0 0,-1 0 0 0 0,1 0-1 0 0,-1 0 1 0 0,0 0 0 0 0,0 0-1 0 0,0 0 1 0 0,0 0 0 0 0,0 0 0 0 0,0 0-1 0 0,-1 0 1 0 0,1 0 0 0 0,0 0-1 0 0,-1-1 1 0 0,0 1 0 0 0,1 0 0 0 0,-1 0-1 0 0,0 0 1 0 0,0 0 0 0 0,0-1 0 0 0,-2 3-1 0 0,-8 10-24 0 0,0-1 0 0 0,-1-1-1 0 0,-1 0 1 0 0,1 0 0 0 0,-24 15-1 0 0,-81 46-67 0 0,76-50 68 0 0,-220 123 136 0 0,-8 5 690 0 0,113-57-211 0 0,155-94-864 0 0,4 0-1940 0 0,-1-1 2011 0 0,1 0-1 0 0,0 0 0 0 0,-1 0 0 0 0,1-1 1 0 0,-1 1-1 0 0,1 0 0 0 0,-1-1 1 0 0,0 0-1 0 0,3-1 0 0 0,8-7-1535 0 0,33-21-5145 0 0,-15 8 4002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7:54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62 676 0 0,'2'-5'583'0'0,"10"-30"2988"0"0,-12 33-3287 0 0,1 1 0 0 0,-1 0 0 0 0,1 0 0 0 0,-1 0 0 0 0,1 0 0 0 0,0-1 0 0 0,-1 1 0 0 0,1 0 0 0 0,0 0 0 0 0,0 0 1 0 0,0 1-1 0 0,0-1 0 0 0,0 0 0 0 0,0 0 0 0 0,0 0 0 0 0,0 1 0 0 0,0-1 0 0 0,0 0 0 0 0,1 1 0 0 0,-1-1 0 0 0,0 1 1 0 0,0 0-1 0 0,3-1 0 0 0,-3 1-74 0 0,0 0 1 0 0,1 1 0 0 0,-1-1-1 0 0,0 1 1 0 0,1-1-1 0 0,-1 1 1 0 0,0-1 0 0 0,0 1-1 0 0,0 0 1 0 0,1 0 0 0 0,-1-1-1 0 0,0 1 1 0 0,0 0-1 0 0,0 0 1 0 0,0 0 0 0 0,0 0-1 0 0,-1 0 1 0 0,1 0 0 0 0,0 1-1 0 0,0-1 1 0 0,-1 0-1 0 0,1 0 1 0 0,0 3 0 0 0,12 32 1517 0 0,-12-32-1437 0 0,25 123 4034 0 0,19 223 0 0 0,-39-149-1589 0 0,1 10-830 0 0,-7-207-3060 0 0,1 10 696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7:54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3 311 864 0 0,'-1'-1'277'0'0,"1"-1"0"0"0,-1 1 0 0 0,1-1 0 0 0,0 0 1 0 0,0 1-1 0 0,0-1 0 0 0,0 0 0 0 0,0 1 0 0 0,0-1 0 0 0,0 0 0 0 0,1 1 0 0 0,-1-1 0 0 0,0 1 0 0 0,1-1 0 0 0,-1 1 1 0 0,1-1-1 0 0,0 1 0 0 0,0-1 0 0 0,-1 1 0 0 0,1-1 0 0 0,0 1 0 0 0,0 0 0 0 0,0-1 0 0 0,0 1 0 0 0,1 0 1 0 0,-1 0-1 0 0,0 0 0 0 0,0 0 0 0 0,1 0 0 0 0,1-1 0 0 0,5-3 533 0 0,1-1 0 0 0,0 2-1 0 0,15-7 1 0 0,-18 8-556 0 0,38-14 1508 0 0,0 2 0 0 0,66-14 1 0 0,96-6 319 0 0,-119 22-1202 0 0,379-33 2722 0 0,-343 38-2953 0 0,286-39 1495 0 0,-218 22-2227 0 0,-179 23 52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7:55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55 732 0 0,'-14'3'13387'0'0,"27"3"-9719"0"0,29 4-1673 0 0,61-3 1418 0 0,138-8 0 0 0,-196 0-3065 0 0,563-12 4024 0 0,-24-19-2933 0 0,-578 31-1702 0 0,1 0 294 0 0,1 0 1 0 0,-1 0-1 0 0,0-1 1 0 0,1 1-1 0 0,-1-2 1 0 0,9-3-1 0 0,8-12-4028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7:55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43 392 0 0,'-73'-17'6561'0'0,"45"12"3492"0"0,59-2-7763 0 0,0 2 0 0 0,32-2-1 0 0,129 5 840 0 0,-146 3-2136 0 0,-9-1-386 0 0,-19-1-124 0 0,0 1-1 0 0,0 1 1 0 0,0 0 0 0 0,-1 1-1 0 0,1 1 1 0 0,19 6-1 0 0,-35-9-460 0 0,-1 1-1 0 0,0-1 1 0 0,0 1-1 0 0,0 0 1 0 0,0-1-1 0 0,0 1 1 0 0,0 0 0 0 0,0 0-1 0 0,0-1 1 0 0,0 1-1 0 0,0 0 1 0 0,0 0-1 0 0,0 0 1 0 0,-1 0-1 0 0,1 0 1 0 0,0 0-1 0 0,-1 1 1 0 0,1-1-1 0 0,-1 0 1 0 0,1 0-1 0 0,-1 0 1 0 0,0 1 0 0 0,1-1-1 0 0,-1 0 1 0 0,0 0-1 0 0,0 1 1 0 0,0-1-1 0 0,0 0 1 0 0,0 0-1 0 0,0 1 1 0 0,0-1-1 0 0,0 0 1 0 0,-1 1-1 0 0,1-1 1 0 0,0 0-1 0 0,-1 0 1 0 0,1 0-1 0 0,-1 0 1 0 0,0 2 0 0 0,-4 7-59 0 0,0-1 1 0 0,0 0-1 0 0,-12 16 1 0 0,8-13 105 0 0,-27 39-69 0 0,-82 88 0 0 0,-57 31 0 0 0,167-161 0 0 0,4-6 0 0 0,1 1 0 0 0,0-1 0 0 0,-1 1 0 0 0,0-1 0 0 0,0 0 0 0 0,0-1 0 0 0,0 1 0 0 0,-1-1 0 0 0,1 1 0 0 0,-1-1 0 0 0,-4 1 0 0 0,8-3 0 0 0,0 0 0 0 0,0 0 0 0 0,0 0 0 0 0,0 0 0 0 0,0 0 0 0 0,0 0 0 0 0,1-1 0 0 0,-1 1 0 0 0,0 0 0 0 0,0 0 0 0 0,0-1 0 0 0,0 1 0 0 0,0-1 0 0 0,1 1 0 0 0,-1-1 0 0 0,0 1 0 0 0,0-1 0 0 0,1 0 0 0 0,-1 1 0 0 0,0-1 0 0 0,1 0 0 0 0,-1 1 0 0 0,1-1 0 0 0,-1 0 0 0 0,1 0 0 0 0,-2-1 0 0 0,-6-23 0 0 0,6 20 0 0 0,-7-32 0 0 0,2 1 0 0 0,-5-59 0 0 0,10 66 0 0 0,-2 0 0 0 0,0 0 0 0 0,-2 0 0 0 0,-1 1 0 0 0,-16-42 0 0 0,-20-17-203 0 0,66 98-14111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68 0 0,'30'-14'9076'0'0,"143"-3"-3118"0"0,92 2-2629 0 0,143-13-950 0 0,-257 11-1415 0 0,523-46 2115 0 0,-503 46-969 0 0,-167 16-794 0 0,6 0-1164 0 0,0-1-4036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5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0 524 0 0,'-2'3'7069'0'0,"3"11"-3224"0"0,6 32-1585 0 0,-1-7-399 0 0,-3-10-828 0 0,11 40 0 0 0,4-7-7367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7:56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1503 0 660 0 0,'-11'3'10821'0'0,"-83"8"-7810"0"0,-396 42 4584 0 0,64-5-4350 0 0,164-28-1548 0 0,54-4-4190 0 0,197-15 1361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7:57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736 26 436 0 0,'0'0'955'0'0,"-3"-3"224"0"0,-1 0-645 0 0,-1 0 0 0 0,0 1 0 0 0,-1-1 0 0 0,1 1 0 0 0,0 0 0 0 0,-1 0-1 0 0,1 1 1 0 0,-1 0 0 0 0,0 0 0 0 0,1 0 0 0 0,-12 0 0 0 0,-74 4 2914 0 0,51-1-2239 0 0,-103 6 4685 0 0,-205 38 1 0 0,346-45-5848 0 0,0-1 91 0 0,0 0 0 0 0,-1 1 0 0 0,1-1-1 0 0,0 1 1 0 0,-1-1 0 0 0,1 1 0 0 0,0 0 0 0 0,0 0 0 0 0,-1 0-1 0 0,1 0 1 0 0,0 1 0 0 0,0-1 0 0 0,-2 3 0 0 0,18 6 591 0 0,70 29 73 0 0,-55-27-603 0 0,0 1-1 0 0,-2 2 1 0 0,1 0 0 0 0,47 38 0 0 0,-62-42-133 0 0,-1 1 1 0 0,0 0-1 0 0,0 1 1 0 0,10 16 0 0 0,-18-23 122 0 0,0 1 1 0 0,0 0-1 0 0,-1-1 1 0 0,0 2 0 0 0,0-1-1 0 0,-1 0 1 0 0,1 1 0 0 0,-2-1-1 0 0,1 1 1 0 0,-1-1-1 0 0,0 15 1 0 0,-1-22-185 0 0,0 0 0 0 0,1 1 0 0 0,-1-1 0 0 0,0 0 0 0 0,0 0 0 0 0,0 0 0 0 0,0 0 0 0 0,1 1 0 0 0,-1-1-1 0 0,0 0 1 0 0,0 0 0 0 0,1 0 0 0 0,-1 0 0 0 0,0 0 0 0 0,0 0 0 0 0,1 0 0 0 0,-1 0 0 0 0,0 1 0 0 0,0-1 0 0 0,1 0 0 0 0,-1 0 0 0 0,0 0 0 0 0,0 0 0 0 0,1 0 0 0 0,-1-1 0 0 0,0 1 0 0 0,0 0 0 0 0,1 0-1 0 0,-1 0 1 0 0,0 0 0 0 0,0 0 0 0 0,1 0 0 0 0,-1 0 0 0 0,0 0 0 0 0,0 0 0 0 0,1-1 0 0 0,-1 1 0 0 0,0 0 0 0 0,0 0 0 0 0,0 0 0 0 0,1-1 0 0 0,-1 1 0 0 0,0 0 0 0 0,0 0 0 0 0,0 0 0 0 0,0-1-1 0 0,0 1 1 0 0,0 0 0 0 0,1 0 0 0 0,-1-1 0 0 0,13-11-23 0 0,-4 1 18 0 0,55-73 0 0 0,-58 75 0 0 0,-1 0 0 0 0,1-1 0 0 0,-2 1 0 0 0,1-1 0 0 0,-1 0 0 0 0,-1-1 0 0 0,4-16 0 0 0,-7 23 0 0 0,1 0 0 0 0,-1 0 1 0 0,-1 0-1 0 0,1 0 0 0 0,0 0 0 0 0,-1 0 0 0 0,0 1 0 0 0,0-1 1 0 0,0 0-1 0 0,0 0 0 0 0,-1 1 0 0 0,0-1 0 0 0,1 1 0 0 0,-1-1 1 0 0,0 1-1 0 0,-1 0 0 0 0,1-1 0 0 0,0 1 0 0 0,-6-5 0 0 0,-5-3-5 0 0,0 0 0 0 0,0 1-1 0 0,-21-12 1 0 0,5 4-52 0 0,29 17-353 0 0,59-5-11928 0 0,-30 5 8920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7:57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993 19 964 0 0,'2'-19'12748'0'0,"-11"25"-7874"0"0,-6 7-5404 0 0,-368 298 8043 0 0,289-246-5994 0 0,-2-4 0 0 0,-142 66 0 0 0,198-108-1229 0 0,12-5-307 0 0,-1-1-1 0 0,-33 9 1 0 0,61-21-619 0 0,8-31-10222 0 0,-6 26 10902 0 0,4-14-3285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7:57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87 168 0 0,'1'-8'991'0'0,"0"0"1"0"0,0 1-1 0 0,1-1 0 0 0,0 0 0 0 0,0 0 1 0 0,4-7-1 0 0,-5 14-734 0 0,-1-1-1 0 0,1 0 1 0 0,0 1 0 0 0,0-1-1 0 0,0 1 1 0 0,1 0 0 0 0,-1-1-1 0 0,0 1 1 0 0,0 0 0 0 0,1 0-1 0 0,-1-1 1 0 0,1 1 0 0 0,-1 0-1 0 0,1 0 1 0 0,-1 1 0 0 0,1-1-1 0 0,-1 0 1 0 0,1 0 0 0 0,0 1 0 0 0,0-1-1 0 0,-1 1 1 0 0,1 0 0 0 0,0-1-1 0 0,0 1 1 0 0,-1 0 0 0 0,1 0-1 0 0,0 0 1 0 0,0 0 0 0 0,0 1-1 0 0,-1-1 1 0 0,1 0 0 0 0,0 1-1 0 0,2 0 1 0 0,19 8 583 0 0,-1 1 0 0 0,0 1-1 0 0,0 1 1 0 0,-1 1 0 0 0,-1 1 0 0 0,20 17 0 0 0,-9-8-346 0 0,43 31 739 0 0,287 193 3076 0 0,-256-188-2644 0 0,185 75 1 0 0,-209-104-1244 0 0,1-4-1 0 0,1-4 1 0 0,96 14 0 0 0,-151-37 661 0 0,-20-1-4302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8:24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45 200 0 0,'22'-14'14844'0'0,"-25"13"-14574"0"0,-1-1 0 0 0,1 1-1 0 0,0 0 1 0 0,-1 0 0 0 0,1 0-1 0 0,0 0 1 0 0,-1 1 0 0 0,1-1 0 0 0,-1 1-1 0 0,1 0 1 0 0,-1 0 0 0 0,-6 1 0 0 0,7-1-215 0 0,1 1 0 0 0,-1-1 0 0 0,0 1 0 0 0,1-1 0 0 0,-1 1 0 0 0,0 0 0 0 0,1 0 0 0 0,-1 0 0 0 0,1 0 0 0 0,0 0 0 0 0,-1 1 0 0 0,1-1 0 0 0,0 1 0 0 0,0-1 0 0 0,0 1 0 0 0,0 0 0 0 0,0 0 0 0 0,-2 2 0 0 0,3-2-39 0 0,0-1-1 0 0,0 0 1 0 0,0 1-1 0 0,0-1 1 0 0,0 0 0 0 0,1 1-1 0 0,-1 0 1 0 0,0-1-1 0 0,1 1 1 0 0,-1-1-1 0 0,1 1 1 0 0,0 0-1 0 0,-1-1 1 0 0,1 1-1 0 0,0 0 1 0 0,0-1-1 0 0,0 1 1 0 0,0 0-1 0 0,0-1 1 0 0,1 1-1 0 0,-1 0 1 0 0,0-1-1 0 0,1 1 1 0 0,-1-1-1 0 0,1 1 1 0 0,0-1-1 0 0,-1 1 1 0 0,1-1-1 0 0,0 1 1 0 0,0-1-1 0 0,0 1 1 0 0,0-1-1 0 0,0 0 1 0 0,0 0-1 0 0,1 1 1 0 0,-1-1-1 0 0,0 0 1 0 0,0 0-1 0 0,1 0 1 0 0,-1-1-1 0 0,1 1 1 0 0,-1 0-1 0 0,1 0 1 0 0,-1-1-1 0 0,1 1 1 0 0,0-1-1 0 0,2 1 1 0 0,-1 0 74 0 0,1 0 0 0 0,0 0 0 0 0,-1-1 0 0 0,1 0 0 0 0,0 0 0 0 0,-1 0 0 0 0,1 0 0 0 0,0 0 0 0 0,-1-1 0 0 0,1 1 0 0 0,0-1 0 0 0,-1 0 1 0 0,1 0-1 0 0,-1 0 0 0 0,0-1 0 0 0,1 1 0 0 0,-1-1 0 0 0,0 0 0 0 0,0 0 0 0 0,0 0 0 0 0,5-4 0 0 0,-7 4 18 0 0,1 0 0 0 0,-1 1 0 0 0,1-1 0 0 0,-1 0 0 0 0,0 0 0 0 0,0 0 0 0 0,0-1 0 0 0,0 1 0 0 0,0 0 0 0 0,0 0 0 0 0,-1 0 0 0 0,1-1 0 0 0,-1 1 0 0 0,1 0 0 0 0,-1-1 0 0 0,0 1 0 0 0,0 0 0 0 0,0-1 0 0 0,0 1 0 0 0,-1 0 0 0 0,1-1 0 0 0,-1-2 0 0 0,0 3-102 0 0,0 1 0 0 0,0-1 1 0 0,1 1-1 0 0,-1 0 0 0 0,0 0 1 0 0,0-1-1 0 0,0 1 0 0 0,-1 0 0 0 0,1 0 1 0 0,0 0-1 0 0,0 0 0 0 0,0 0 1 0 0,-1 1-1 0 0,1-1 0 0 0,0 0 0 0 0,-1 0 1 0 0,1 1-1 0 0,-1-1 0 0 0,1 1 0 0 0,-1-1 1 0 0,1 1-1 0 0,-1 0 0 0 0,1 0 1 0 0,-1 0-1 0 0,1-1 0 0 0,-1 1 0 0 0,1 1 1 0 0,-1-1-1 0 0,0 0 0 0 0,1 0 1 0 0,-1 1-1 0 0,1-1 0 0 0,-1 0 0 0 0,-1 2 1 0 0,-12 1-65 0 0,13-3 47 0 0,0 0 1 0 0,0 1 0 0 0,0-1 0 0 0,1 0-1 0 0,-1 1 1 0 0,0 0 0 0 0,0-1-1 0 0,0 1 1 0 0,0 0 0 0 0,1 0-1 0 0,-1 0 1 0 0,0 0 0 0 0,1 0-1 0 0,-1 0 1 0 0,1 0 0 0 0,0 1 0 0 0,-1-1-1 0 0,1 0 1 0 0,0 1 0 0 0,-1 0-1 0 0,1-1 1 0 0,0 1 0 0 0,0-1-1 0 0,1 1 1 0 0,-1 0 0 0 0,0 0 0 0 0,0 0-1 0 0,0 3 1 0 0,1-4 16 0 0,0-1-1 0 0,0 1 1 0 0,0 0 0 0 0,0 0 0 0 0,0-1 0 0 0,0 1-1 0 0,0 0 1 0 0,1-1 0 0 0,-1 1 0 0 0,0 0 0 0 0,0 0-1 0 0,1-1 1 0 0,-1 1 0 0 0,0 0 0 0 0,1-1 0 0 0,-1 1-1 0 0,1-1 1 0 0,-1 1 0 0 0,1 0 0 0 0,-1-1-1 0 0,1 1 1 0 0,-1-1 0 0 0,1 1 0 0 0,0-1 0 0 0,-1 0-1 0 0,1 1 1 0 0,0-1 0 0 0,-1 0 0 0 0,1 1 0 0 0,0-1-1 0 0,-1 0 1 0 0,1 0 0 0 0,0 1 0 0 0,0-1-1 0 0,0 0 1 0 0,27 5 161 0 0,-20-5-129 0 0,-1 0-1 0 0,0-1 1 0 0,0 0-1 0 0,0 0 1 0 0,0-1-1 0 0,9-3 1 0 0,-13 4-11 0 0,-1 0-1 0 0,0 1 1 0 0,0-1 0 0 0,0-1-1 0 0,1 1 1 0 0,-1 0 0 0 0,-1-1-1 0 0,1 1 1 0 0,0-1 0 0 0,0 1-1 0 0,0-1 1 0 0,-1 0 0 0 0,1 0-1 0 0,-1 0 1 0 0,0 0 0 0 0,1 0-1 0 0,-1 0 1 0 0,0 0 0 0 0,0 0-1 0 0,0 0 1 0 0,1-5 0 0 0,-2 6-17 0 0,0 0 1 0 0,0 0 0 0 0,0 0-1 0 0,0 0 1 0 0,-1 0 0 0 0,1 0-1 0 0,0-1 1 0 0,0 1 0 0 0,-1 0-1 0 0,1 0 1 0 0,-1 0 0 0 0,1 0-1 0 0,-1 0 1 0 0,1 0 0 0 0,-1 1-1 0 0,1-1 1 0 0,-1 0 0 0 0,0 0-1 0 0,0 0 1 0 0,0 0 0 0 0,1 1-1 0 0,-1-1 1 0 0,0 0 0 0 0,0 1-1 0 0,0-1 1 0 0,0 1 0 0 0,0-1-1 0 0,0 1 1 0 0,-2-1-1 0 0,-29-7 91 0 0,26 8-98 0 0,0 1-1 0 0,0 0 0 0 0,0 0 1 0 0,0 1-1 0 0,0-1 0 0 0,0 1 0 0 0,1 0 1 0 0,-10 5-1 0 0,12-5-4 0 0,0-1-1 0 0,1 1 1 0 0,-1 0-1 0 0,0 0 1 0 0,0 0 0 0 0,1 0-1 0 0,-1 0 1 0 0,1 0-1 0 0,0 1 1 0 0,0-1 0 0 0,0 1-1 0 0,0 0 1 0 0,0 0 0 0 0,0 0-1 0 0,1 0 1 0 0,-2 3-1 0 0,3-5 21 0 0,0 0-11 0 0,0 0 1 0 0,0 0-1 0 0,0 0 0 0 0,0 0 1 0 0,0 0-1 0 0,1 0 1 0 0,-1 0-1 0 0,0 0 0 0 0,1 0 1 0 0,-1 0-1 0 0,1 0 0 0 0,-1 0 1 0 0,1 0-1 0 0,-1 0 1 0 0,1-1-1 0 0,0 1 0 0 0,-1 0 1 0 0,1 0-1 0 0,0-1 1 0 0,0 1-1 0 0,-1 0 0 0 0,1-1 1 0 0,1 2-1 0 0,1-1 7 0 0,0 0-1 0 0,0 0 1 0 0,0 0-1 0 0,0 0 1 0 0,0 0 0 0 0,0-1-1 0 0,0 1 1 0 0,4-1-1 0 0,1 1 40 0 0,0-1-1 0 0,1-1 1 0 0,-1 0-1 0 0,0 0 0 0 0,12-3 1 0 0,-17 3 30 0 0,1 0 0 0 0,-1 0 0 0 0,1-1 0 0 0,-1 1 1 0 0,1-1-1 0 0,-1 0 0 0 0,0 0 0 0 0,0 0 0 0 0,0 0 0 0 0,0-1 0 0 0,0 1 1 0 0,0-1-1 0 0,3-4 0 0 0,-6 6-50 0 0,1 0 0 0 0,-1 0 0 0 0,0 1 0 0 0,0-1 0 0 0,-1 0 0 0 0,1 0 0 0 0,0 1 0 0 0,0-1 0 0 0,0 0 1 0 0,0 1-1 0 0,-1-1 0 0 0,1 0 0 0 0,0 1 0 0 0,-1-1 0 0 0,1 0 0 0 0,0 1 0 0 0,-1-1 0 0 0,1 0 0 0 0,-1 1 0 0 0,1-1 0 0 0,-1 1 0 0 0,1-1 0 0 0,-1 1 0 0 0,0-1 1 0 0,1 1-1 0 0,-1 0 0 0 0,1-1 0 0 0,-1 1 0 0 0,0 0 0 0 0,1-1 0 0 0,-1 1 0 0 0,0 0 0 0 0,0 0 0 0 0,1 0 0 0 0,-1-1 0 0 0,-1 1 0 0 0,-23-7-291 0 0,23 7-288 0 0,-5 0-1729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8:26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17 222 416 0 0,'-16'-7'7601'0'0,"16"7"-7539"0"0,0-1 1 0 0,0 1 0 0 0,0 0-1 0 0,0 0 1 0 0,0 0 0 0 0,0 0-1 0 0,0 0 1 0 0,0 0 0 0 0,0-2 1190 0 0,-1 2-1191 0 0,37 0 3881 0 0,-12 0-3711 0 0,494-17 5898 0 0,705-49 543 0 0,-1157 59-6400 0 0,318-36 785 0 0,-290 31-739 0 0,313-45 1371 0 0,-334 47-1097 0 0,-72 10-882 0 0,11 0-967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8:36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406 1 84 0 0,'-46'67'6820'0'0,"-46"42"-3259"0"0,-83 72-661 0 0,175-181-2893 0 0,-92 103 2206 0 0,91-103-2509 0 0,4 2-2152 0 0,-2-2 2279 0 0,0 1 0 0 0,-1-1 0 0 0,1 0-1 0 0,0 0 1 0 0,-1 0 0 0 0,1 1 0 0 0,0-1 0 0 0,0 0 0 0 0,-1 0 0 0 0,1 0-1 0 0,0 0 1 0 0,-1 0 0 0 0,1-1 0 0 0,0 1 0 0 0,0 0 0 0 0,-1 0 0 0 0,1 0 0 0 0,0-1-1 0 0,-1 1 1 0 0,1 0 0 0 0,0-1 0 0 0,-1 1 0 0 0,1 0 0 0 0,0-1 0 0 0,0 0 164 0 0,12-4-1470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8:37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482 16 76 0 0,'9'-15'14765'0'0,"-31"43"-14029"0"0,-2 3 675 0 0,-107 122 3120 0 0,-160 142 0 0 0,282-286-3262 0 0,-4 4-4446 0 0,27-16-2199 0 0,-1-2 2245 0 0,-1 1 449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8:44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131 103 116 0 0,'-1'-23'6527'0'0,"2"22"-5899"0"0,0-12 3693 0 0,-2-2 364 0 0,1 14-3771 0 0,-26-16 3448 0 0,24 16-4210 0 0,-1 0 0 0 0,0 0 0 0 0,1 1 0 0 0,-1-1 0 0 0,0 1 0 0 0,1 0 0 0 0,-1 0 0 0 0,0 0 0 0 0,1 0-1 0 0,-1 0 1 0 0,0 1 0 0 0,0-1 0 0 0,1 1 0 0 0,-1 0 0 0 0,1-1 0 0 0,-1 1 0 0 0,1 0 0 0 0,-1 1 0 0 0,1-1 0 0 0,-1 0 0 0 0,-3 4-1 0 0,1-1 25 0 0,0 1 0 0 0,0 0 0 0 0,1 0 0 0 0,-1 1 0 0 0,1-1 0 0 0,0 1 0 0 0,-4 8-1 0 0,8-13-123 0 0,-1 1 0 0 0,1 0-1 0 0,-1 0 1 0 0,1 0-1 0 0,-1 0 1 0 0,1 0-1 0 0,0 0 1 0 0,0-1 0 0 0,0 1-1 0 0,0 0 1 0 0,0 0-1 0 0,0 0 1 0 0,1 0-1 0 0,-1 0 1 0 0,1 0-1 0 0,-1 0 1 0 0,1 0 0 0 0,0-1-1 0 0,-1 1 1 0 0,1 0-1 0 0,0-1 1 0 0,0 1-1 0 0,0 0 1 0 0,1-1 0 0 0,1 3-1 0 0,-2-2 15 0 0,1 0 1 0 0,0 0-1 0 0,0 0 0 0 0,0 0 1 0 0,0 0-1 0 0,1-1 0 0 0,-1 1 0 0 0,0 0 1 0 0,1-1-1 0 0,-1 0 0 0 0,1 0 1 0 0,-1 0-1 0 0,1 0 0 0 0,0 0 0 0 0,-1 0 1 0 0,6 0-1 0 0,1-1 34 0 0,0 0 1 0 0,0-1-1 0 0,0 0 0 0 0,0 0 0 0 0,0-1 1 0 0,0-1-1 0 0,0 1 0 0 0,0-1 1 0 0,9-5-1 0 0,-15 6-37 0 0,1 0 1 0 0,-1 0-1 0 0,0-1 1 0 0,0 1-1 0 0,0-1 1 0 0,0 1 0 0 0,0-1-1 0 0,-1 0 1 0 0,1 0-1 0 0,-1 0 1 0 0,1-1-1 0 0,-1 1 1 0 0,0 0-1 0 0,-1-1 1 0 0,1 1-1 0 0,-1-1 1 0 0,1 0-1 0 0,-1 0 1 0 0,0 1-1 0 0,0-1 1 0 0,-1 0-1 0 0,1 0 1 0 0,-1-8 0 0 0,0 10-52 0 0,0 0 0 0 0,0 0 1 0 0,0 1-1 0 0,0-1 0 0 0,-1 0 1 0 0,1 0-1 0 0,-1 0 0 0 0,1 0 1 0 0,-1 0-1 0 0,0 0 0 0 0,0 1 1 0 0,0-1-1 0 0,0 0 0 0 0,0 0 1 0 0,0 1-1 0 0,-2-3 0 0 0,-1 0-6 0 0,-1 1-1 0 0,1-1 0 0 0,-1 1 0 0 0,0 0 1 0 0,-7-3-1 0 0,8 4-14 0 0,-1 1 0 0 0,0 0 1 0 0,0 1-1 0 0,1-1 0 0 0,-1 1 1 0 0,0 0-1 0 0,0 0 0 0 0,1 0 0 0 0,-1 1 1 0 0,0 0-1 0 0,-6 2 0 0 0,5-1-2 0 0,0 1-4 0 0,-1 0 1 0 0,1 0-1 0 0,0 1 1 0 0,1-1-1 0 0,-1 1 1 0 0,-7 7-1 0 0,11-9 12 0 0,0 0 0 0 0,1 0 0 0 0,-1 1 0 0 0,1-1 0 0 0,-1 0 0 0 0,1 1 0 0 0,0-1 1 0 0,0 1-1 0 0,0-1 0 0 0,0 1 0 0 0,0-1 0 0 0,1 1 0 0 0,-1 0 0 0 0,1-1 0 0 0,0 1 0 0 0,0 0 0 0 0,0-1 0 0 0,0 1 0 0 0,0 0 0 0 0,0-1 0 0 0,1 1 0 0 0,1 5 1 0 0,-1-5 10 0 0,0 0 0 0 0,0 0 0 0 0,0-1 0 0 0,0 1 0 0 0,1 0 0 0 0,0 0 0 0 0,-1-1 0 0 0,1 1 0 0 0,0-1 0 0 0,0 1 0 0 0,0-1 0 0 0,1 0 0 0 0,-1 0 0 0 0,0 0 0 0 0,1 0 0 0 0,-1 0 0 0 0,1-1 0 0 0,0 1 0 0 0,0-1 0 0 0,-1 0 0 0 0,1 1 0 0 0,0-1 0 0 0,0 0 0 0 0,0-1 0 0 0,0 1 0 0 0,1-1 0 0 0,-1 1 0 0 0,0-1 0 0 0,0 0 0 0 0,5 0 0 0 0,-4-1 17 0 0,0 1-1 0 0,0 0 1 0 0,0-1 0 0 0,0 0-1 0 0,0 0 1 0 0,0 0 0 0 0,0 0-1 0 0,0-1 1 0 0,0 0-1 0 0,-1 0 1 0 0,1 0 0 0 0,-1 0-1 0 0,1 0 1 0 0,-1-1 0 0 0,0 1-1 0 0,0-1 1 0 0,0 0 0 0 0,0 0-1 0 0,0 0 1 0 0,-1 0 0 0 0,0 0-1 0 0,1-1 1 0 0,1-5 0 0 0,-3 8-26 0 0,0-1 1 0 0,0 0 0 0 0,0 1-1 0 0,-1-1 1 0 0,1 0 0 0 0,-1 1-1 0 0,0-1 1 0 0,1 0 0 0 0,-1 0 0 0 0,0 0-1 0 0,0 0 1 0 0,0 1 0 0 0,0-1-1 0 0,0 0 1 0 0,-1 0 0 0 0,1 0-1 0 0,0 1 1 0 0,-1-1 0 0 0,1 0 0 0 0,-1 1-1 0 0,0-1 1 0 0,0 0 0 0 0,0 1-1 0 0,1-1 1 0 0,-1 1 0 0 0,-1-1-1 0 0,1 1 1 0 0,0-1 0 0 0,0 1 0 0 0,0 0-1 0 0,-1 0 1 0 0,1-1 0 0 0,-1 1-1 0 0,1 0 1 0 0,-1 0 0 0 0,1 0-1 0 0,-1 1 1 0 0,0-1 0 0 0,1 0 0 0 0,-1 1-1 0 0,0-1 1 0 0,0 1 0 0 0,1-1-1 0 0,-4 1 1 0 0,-3-2-20 0 0,1 1 0 0 0,-1 0 0 0 0,1 1 0 0 0,-1 0 0 0 0,1 0 0 0 0,-1 0 0 0 0,1 1 0 0 0,-1 0 0 0 0,-13 5 0 0 0,18-6 13 0 0,1 1 0 0 0,-1 0 1 0 0,1 0-1 0 0,-1 0 0 0 0,0 0 1 0 0,1 1-1 0 0,0-1 0 0 0,-1 1 1 0 0,1-1-1 0 0,0 1 1 0 0,0 0-1 0 0,0 0 0 0 0,0 0 1 0 0,0 0-1 0 0,1 0 0 0 0,-1 1 1 0 0,0-1-1 0 0,1 0 0 0 0,0 1 1 0 0,-1-1-1 0 0,1 1 0 0 0,0-1 1 0 0,0 1-1 0 0,1 0 1 0 0,-2 5-1 0 0,2-6 9 0 0,-1 0 0 0 0,1 0 0 0 0,0 0 0 0 0,0-1 0 0 0,0 1 0 0 0,0 0 0 0 0,0 0 0 0 0,0 0 0 0 0,0 0 0 0 0,1 0 0 0 0,-1 0 0 0 0,1 0 0 0 0,0 0 0 0 0,-1 0 0 0 0,1-1 0 0 0,0 1 0 0 0,0 0 0 0 0,0 0 0 0 0,0-1 0 0 0,0 1 0 0 0,0-1 0 0 0,1 1 0 0 0,-1-1 0 0 0,1 1 0 0 0,-1-1 0 0 0,3 2 0 0 0,-2-1 13 0 0,0-1 0 0 0,0 0-1 0 0,0 1 0 0 0,0-1 1 0 0,0 0-1 0 0,0 0 0 0 0,0 0 1 0 0,0-1-1 0 0,0 1 0 0 0,0 0 1 0 0,1-1-1 0 0,-1 1 0 0 0,0-1 1 0 0,0 0-1 0 0,0 0 0 0 0,1 0 1 0 0,-1 0-1 0 0,0 0 0 0 0,0 0 1 0 0,1-1-1 0 0,-1 1 0 0 0,0-1 1 0 0,0 1-1 0 0,0-1 0 0 0,0 0 1 0 0,4-2-1 0 0,0 0 47 0 0,0-1-1 0 0,0 0 1 0 0,0 0 0 0 0,0 0-1 0 0,-1-1 1 0 0,7-6 0 0 0,-11 10-61 0 0,0 0 1 0 0,0 0 0 0 0,-1 0 0 0 0,1 0-1 0 0,0-1 1 0 0,-1 1 0 0 0,1 0-1 0 0,-1 0 1 0 0,1 0 0 0 0,-1-1 0 0 0,0 1-1 0 0,1 0 1 0 0,-1-1 0 0 0,0 1 0 0 0,0 0-1 0 0,0 0 1 0 0,0-1 0 0 0,0 1-1 0 0,0 0 1 0 0,0-1 0 0 0,-1 1 0 0 0,1 0-1 0 0,0-1 1 0 0,-1 1 0 0 0,1 0 0 0 0,-1 0-1 0 0,1 0 1 0 0,-1 0 0 0 0,0-1-1 0 0,0 1 1 0 0,-1-2 0 0 0,0 1-26 0 0,0-1-1 0 0,0 0 1 0 0,-1 1 0 0 0,1 0 0 0 0,-1-1 0 0 0,0 1-1 0 0,1 0 1 0 0,-1 0 0 0 0,0 1 0 0 0,-5-3 0 0 0,4 3 10 0 0,1 0-1 0 0,-1 0 1 0 0,0 1 0 0 0,0-1 0 0 0,0 1 0 0 0,0 0 0 0 0,0 0 0 0 0,0 1 0 0 0,0-1 0 0 0,0 1 0 0 0,1 0 0 0 0,-1 0-1 0 0,0 0 1 0 0,0 0 0 0 0,1 1 0 0 0,-1-1 0 0 0,1 1 0 0 0,-1 0 0 0 0,1 0 0 0 0,0 1 0 0 0,0-1 0 0 0,0 1 0 0 0,0-1 0 0 0,0 1-1 0 0,0 0 1 0 0,-3 4 0 0 0,6-6 18 0 0,-1 0 0 0 0,0 0 0 0 0,0 0 0 0 0,0 1 0 0 0,1-1-1 0 0,-1 0 1 0 0,1 0 0 0 0,-1 0 0 0 0,1 1 0 0 0,-1-1 0 0 0,1 0 0 0 0,0 0 0 0 0,-1 1-1 0 0,1-1 1 0 0,0 0 0 0 0,0 1 0 0 0,0-1 0 0 0,0 0 0 0 0,0 1 0 0 0,1-1-1 0 0,-1 0 1 0 0,0 1 0 0 0,1-1 0 0 0,-1 0 0 0 0,0 0 0 0 0,1 1 0 0 0,-1-1 0 0 0,1 0-1 0 0,0 0 1 0 0,0 0 0 0 0,-1 0 0 0 0,1 0 0 0 0,0 0 0 0 0,0 0 0 0 0,0 0-1 0 0,0 0 1 0 0,0 0 0 0 0,0 0 0 0 0,0 0 0 0 0,0-1 0 0 0,0 1 0 0 0,0 0 0 0 0,1-1-1 0 0,-1 1 1 0 0,0-1 0 0 0,0 0 0 0 0,1 1 0 0 0,-1-1 0 0 0,0 0 0 0 0,1 0-1 0 0,-1 0 1 0 0,0 1 0 0 0,1-1 0 0 0,-1-1 0 0 0,0 1 0 0 0,1 0 0 0 0,-1 0 0 0 0,0 0-1 0 0,2-1 1 0 0,-2 0 2 0 0,1 1 0 0 0,-1-1-1 0 0,0 1 1 0 0,0-1 0 0 0,0 0-1 0 0,1 0 1 0 0,-1 0 0 0 0,0 1-1 0 0,0-1 1 0 0,0 0 0 0 0,0 0-1 0 0,0 0 1 0 0,0 0 0 0 0,-1-1-1 0 0,1 1 1 0 0,0 0 0 0 0,0 0-1 0 0,-1-1 1 0 0,1 1 0 0 0,-1 0-1 0 0,1 0 1 0 0,-1-1 0 0 0,0 1-1 0 0,1-1 1 0 0,-1 1 0 0 0,0 0-1 0 0,0-2 1 0 0,0 1-14 0 0,-9-17-343 0 0,4 17 539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9:10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20 0 0,'0'0'4496'0'0,"2"3"-3617"0"0,5 18 396 0 0,0 0 0 0 0,-2 1 0 0 0,0 0 0 0 0,-2 0 0 0 0,2 36 0 0 0,3 15 169 0 0,2 9-124 0 0,-4 1 1 0 0,-3 0 0 0 0,-4-1 0 0 0,-15 110 0 0 0,12-121-467 0 0,2 0 0 0 0,10 85-1 0 0,-2-62 62 0 0,-6-81-839 0 0,0-8-261 0 0,0-1-1 0 0,0 0 0 0 0,0 0 0 0 0,0 1 0 0 0,1-1 0 0 0,0 0 0 0 0,1 5 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5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88 360 0 0,'-1'-2'256'0'0,"1"1"0"0"0,0-1-1 0 0,0 0 1 0 0,-1 0 0 0 0,2 0 0 0 0,-1 0 0 0 0,0 1 0 0 0,0-1-1 0 0,0 0 1 0 0,1 0 0 0 0,-1 0 0 0 0,1 1 0 0 0,0-1-1 0 0,-1 0 1 0 0,1 0 0 0 0,0 1 0 0 0,0-1 0 0 0,0 1-1 0 0,2-3 1 0 0,0 0 98 0 0,0 1 0 0 0,1 1 1 0 0,-1-1-1 0 0,0 0 0 0 0,1 1 0 0 0,0 0 0 0 0,0 0 0 0 0,5-3 0 0 0,3 1 319 0 0,1 0 0 0 0,0 0 0 0 0,0 1 0 0 0,20-3 0 0 0,0 4 68 0 0,0 1-1 0 0,0 1 1 0 0,-1 2-1 0 0,1 1 0 0 0,0 1 1 0 0,-1 2-1 0 0,0 2 0 0 0,59 21 1 0 0,-81-25-545 0 0,-1 0 1 0 0,0 1 0 0 0,0 0-1 0 0,-1 1 1 0 0,1-1 0 0 0,12 13 0 0 0,-18-15-96 0 0,0 0 0 0 0,0 1 0 0 0,0-1 0 0 0,0 1 0 0 0,0 0 0 0 0,-1 0 0 0 0,0 0 0 0 0,0 0 0 0 0,0 0 0 0 0,0 0 0 0 0,0 0 0 0 0,-1 1 0 0 0,0-1 0 0 0,0 1 1 0 0,0-1-1 0 0,0 9 0 0 0,-2-5-19 0 0,0 1-1 0 0,-1-1 1 0 0,0 1 0 0 0,0-1 0 0 0,0 0 0 0 0,-1 0 0 0 0,-1 0 0 0 0,1 0 0 0 0,-1-1 0 0 0,-1 1 0 0 0,1-1 0 0 0,-1 0 0 0 0,-1 0-1 0 0,1 0 1 0 0,-13 10 0 0 0,2-2-3 0 0,0-2-1 0 0,0 0 0 0 0,-1-1 0 0 0,-1 0 1 0 0,-28 12-1 0 0,30-17-53 0 0,0-1-1 0 0,0 0 1 0 0,0-1 0 0 0,-1-1 0 0 0,1-1 0 0 0,-30 2-1 0 0,34-4-144 0 0,0-1 0 0 0,0 0-1 0 0,0-1 1 0 0,1-1-1 0 0,-1 0 1 0 0,0 0 0 0 0,1-1-1 0 0,-1 0 1 0 0,1-1-1 0 0,-15-8 1 0 0,23 11-5 0 0,1 0 0 0 0,0 0 0 0 0,0-1 0 0 0,0 1 1 0 0,0-1-1 0 0,0 0 0 0 0,0 0 0 0 0,0 1 0 0 0,0-1 0 0 0,1 0 0 0 0,-1-1 0 0 0,1 1 0 0 0,-1 0 0 0 0,1 0 1 0 0,-1-3-1 0 0,2 3-121 0 0,-1 1 0 0 0,1 0 0 0 0,0-1 0 0 0,0 1 1 0 0,0 0-1 0 0,0-1 0 0 0,0 1 0 0 0,0 0 0 0 0,0-1 0 0 0,1 1 1 0 0,-1 0-1 0 0,1-1 0 0 0,-1 1 0 0 0,0 0 0 0 0,1 0 0 0 0,0 0 1 0 0,-1-1-1 0 0,1 1 0 0 0,0 0 0 0 0,0 0 0 0 0,0 0 0 0 0,-1 0 1 0 0,1 0-1 0 0,0 0 0 0 0,0 0 0 0 0,0 0 0 0 0,1 1 0 0 0,-1-1 1 0 0,0 0-1 0 0,0 1 0 0 0,2-2 0 0 0,13-6-1904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9:11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1 261 432 0 0,'16'-9'1117'0'0,"2"0"1"0"0,-1 1-1 0 0,1 1 0 0 0,0 1 0 0 0,0 1 1 0 0,1 0-1 0 0,0 2 0 0 0,29-3 0 0 0,18 2 620 0 0,72 6 0 0 0,-111-1-1296 0 0,969 18 7244 0 0,15-52-4132 0 0,-995 32-3531 0 0,676-39 1330 0 0,-373 30-761 0 0,166 3 157 0 0,246-24 214 0 0,-285 10-702 0 0,-90 10-120 0 0,542-40 96 0 0,-857 45-236 0 0,-8 2 178 0 0,51-1 0 0 0,-82 5-168 0 0,0 1 0 0 0,0-1 0 0 0,0 1 0 0 0,0 0 1 0 0,0 0-1 0 0,0 0 0 0 0,0 0 0 0 0,0 0 0 0 0,0 0 0 0 0,0 0 0 0 0,-1 1 1 0 0,1-1-1 0 0,-1 1 0 0 0,1-1 0 0 0,-1 1 0 0 0,1-1 0 0 0,-1 1 1 0 0,0 0-1 0 0,1 0 0 0 0,-1 0 0 0 0,0 0 0 0 0,-1 0 0 0 0,1 0 0 0 0,0 0 1 0 0,0 0-1 0 0,0 4 0 0 0,2 7 144 0 0,0 0 0 0 0,3 25 1 0 0,0 69 528 0 0,6 37-69 0 0,3-54-529 0 0,5-2 0 0 0,3 0 1 0 0,4-2-1 0 0,40 87 0 0 0,-52-135-85 0 0,-1 0 0 0 0,12 53 0 0 0,-20-66 0 0 0,-5-24-111 0 0,-1 0-1 0 0,1 1 1 0 0,-1-1 0 0 0,1 0-1 0 0,-1 1 1 0 0,0-1 0 0 0,1 0-1 0 0,-1 1 1 0 0,0-1 0 0 0,0 1-1 0 0,0-1 1 0 0,0 0 0 0 0,0 1-1 0 0,-1-1 1 0 0,1 0-1 0 0,0 1 1 0 0,-1-1 0 0 0,1 0-1 0 0,-1 1 1 0 0,1-1 0 0 0,-1 0-1 0 0,1 0 1 0 0,-2 2 0 0 0,1-2-409 0 0,0-1 1 0 0,-1 1-1 0 0,1-1 1 0 0,0 1 0 0 0,0-1-1 0 0,-1 1 1 0 0,1-1-1 0 0,0 0 1 0 0,-1 0-1 0 0,1 1 1 0 0,0-1 0 0 0,-1 0-1 0 0,1 0 1 0 0,-2-1-1 0 0,-3 1-1255 0 0,-10 1-1743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9:12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5 335 160 0 0,'0'0'142'0'0,"-1"1"0"0"0,1-1 1 0 0,0 0-1 0 0,-1 0 0 0 0,1 0 0 0 0,0 0 0 0 0,0 1 1 0 0,0-1-1 0 0,-1 0 0 0 0,1 0 0 0 0,0 0 0 0 0,0 1 1 0 0,0-1-1 0 0,0 0 0 0 0,-1 0 0 0 0,1 1 0 0 0,0-1 0 0 0,0 0 1 0 0,0 1-1 0 0,0-1 0 0 0,0 0 0 0 0,0 0 0 0 0,0 1 1 0 0,0-1-1 0 0,0 0 0 0 0,0 1 0 0 0,0-1 0 0 0,0 0 1 0 0,0 0-1 0 0,0 1 0 0 0,0-1 0 0 0,0 0 0 0 0,0 1 1 0 0,0-1-1 0 0,0 0 0 0 0,0 0 0 0 0,0 1 0 0 0,0-1 1 0 0,1 0-1 0 0,-1 0 0 0 0,0 1 0 0 0,1-1 0 0 0,15 8 2930 0 0,26-2-561 0 0,-41-6-2342 0 0,354 9 7521 0 0,1-29-4924 0 0,-210 10-1603 0 0,865-65 3543 0 0,-220 34-2684 0 0,17 22-801 0 0,-365-8-872 0 0,-5 0 412 0 0,-84 22-696 0 0,455-14-67 0 0,-798 18 2 0 0,890-61 0 0 0,-786 43 0 0 0,65-6 0 0 0,-80 15 0 0 0,-92 9 0 0 0,0-1 0 0 0,-3-1 0 0 0,-2 0-89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9:36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71 60 0 0,'9'-18'10891'0'0,"-8"17"-10354"0"0,-1-1 0 0 0,0 1 0 0 0,0-1 1 0 0,0 1-1 0 0,0-1 0 0 0,0 0 0 0 0,0 1 0 0 0,0-1 0 0 0,0 1 0 0 0,-1-1 0 0 0,1 1 1 0 0,-1-1-1 0 0,1 1 0 0 0,-1-1 0 0 0,1 1 0 0 0,-1 0 0 0 0,-1-3 0 0 0,-8-6 271 0 0,9 9-567 0 0,-37-3 1447 0 0,33 5-1623 0 0,0 0 0 0 0,0 0 0 0 0,0 1 0 0 0,0-1 0 0 0,1 1 0 0 0,-1 1 0 0 0,0-1 0 0 0,1 1 0 0 0,0-1 0 0 0,0 1-1 0 0,0 1 1 0 0,0-1 0 0 0,0 0 0 0 0,0 1 0 0 0,1 0 0 0 0,-5 7 0 0 0,0 0-1 0 0,1 0 1 0 0,1 1-1 0 0,0 0 0 0 0,1 0 0 0 0,-5 16 1 0 0,9-26-47 0 0,1 1 1 0 0,-1-1 0 0 0,1 0-1 0 0,0 0 1 0 0,-1 1 0 0 0,1-1-1 0 0,1 0 1 0 0,-1 0 0 0 0,0 1 0 0 0,0-1-1 0 0,1 0 1 0 0,-1 0 0 0 0,1 0-1 0 0,0 1 1 0 0,0-1 0 0 0,0 0-1 0 0,0 0 1 0 0,0 0 0 0 0,0 0 0 0 0,0 0-1 0 0,0-1 1 0 0,1 1 0 0 0,-1 0-1 0 0,1-1 1 0 0,0 1 0 0 0,-1-1-1 0 0,1 1 1 0 0,0-1 0 0 0,0 0 0 0 0,4 3-1 0 0,-2-2 46 0 0,0 0 0 0 0,1 0-1 0 0,-1 0 1 0 0,1 0 0 0 0,-1-1 0 0 0,1 1-1 0 0,0-1 1 0 0,-1 0 0 0 0,1-1 0 0 0,0 1 0 0 0,0-1-1 0 0,0 0 1 0 0,6-1 0 0 0,-6 0-12 0 0,-1 0 0 0 0,1 0 1 0 0,-1 0-1 0 0,0-1 0 0 0,1 1 1 0 0,-1-1-1 0 0,0 0 0 0 0,0-1 1 0 0,-1 1-1 0 0,1-1 0 0 0,0 1 1 0 0,-1-1-1 0 0,1 0 0 0 0,-1-1 1 0 0,0 1-1 0 0,0 0 0 0 0,0-1 1 0 0,-1 0-1 0 0,1 0 0 0 0,-1 1 1 0 0,0-1-1 0 0,0-1 0 0 0,0 1 1 0 0,-1 0-1 0 0,1 0 0 0 0,-1-1 1 0 0,0 1-1 0 0,0-1 0 0 0,-1 1 1 0 0,1-1-1 0 0,-1 1 0 0 0,0-1 1 0 0,0 1-1 0 0,-1-1 0 0 0,1 1 1 0 0,-1-1-1 0 0,0 1 0 0 0,0-1 1 0 0,0 1-1 0 0,-1 0 0 0 0,0 0 1 0 0,0 0-1 0 0,0-1 0 0 0,0 2 1 0 0,0-1-1 0 0,-1 0 0 0 0,0 0 1 0 0,-5-4-1 0 0,3 3-39 0 0,-1 0 1 0 0,1 1-1 0 0,-1-1 0 0 0,-1 1 0 0 0,1 1 1 0 0,-1-1-1 0 0,1 1 0 0 0,-1 0 1 0 0,0 1-1 0 0,0 0 0 0 0,0 0 0 0 0,0 0 1 0 0,-1 1-1 0 0,-7-1 0 0 0,11 2-14 0 0,1 0 0 0 0,-1 0 0 0 0,1 0 0 0 0,-1 1 0 0 0,1-1 0 0 0,-1 1 0 0 0,1 0 0 0 0,-1 0 0 0 0,1 0 0 0 0,0 0 0 0 0,0 1-1 0 0,-1-1 1 0 0,1 1 0 0 0,0 0 0 0 0,0 0 0 0 0,0 0 0 0 0,1 0 0 0 0,-1 1 0 0 0,0-1 0 0 0,1 1 0 0 0,0-1 0 0 0,-1 1 0 0 0,1 0 0 0 0,0 0 0 0 0,1 0 0 0 0,-1 0 0 0 0,0 0 0 0 0,1 1-1 0 0,0-1 1 0 0,-1 0 0 0 0,1 4 0 0 0,0-2 0 0 0,0 0 0 0 0,0 0-1 0 0,1-1 1 0 0,-1 1 0 0 0,1 0 0 0 0,0 0-1 0 0,1-1 1 0 0,-1 1 0 0 0,1 0-1 0 0,0 0 1 0 0,0-1 0 0 0,1 1 0 0 0,-1-1-1 0 0,1 1 1 0 0,0-1 0 0 0,0 0-1 0 0,1 1 1 0 0,-1-1 0 0 0,1 0-1 0 0,0-1 1 0 0,0 1 0 0 0,7 6 0 0 0,-7-7 8 0 0,0 0 1 0 0,0 0-1 0 0,0-1 0 0 0,1 0 1 0 0,-1 0-1 0 0,1 0 1 0 0,0 0-1 0 0,0 0 1 0 0,0-1-1 0 0,-1 1 1 0 0,1-1-1 0 0,0 0 1 0 0,1 0-1 0 0,-1-1 1 0 0,0 1-1 0 0,0-1 1 0 0,0 0-1 0 0,0 0 1 0 0,0-1-1 0 0,1 1 1 0 0,-1-1-1 0 0,0 1 0 0 0,0-1 1 0 0,0-1-1 0 0,0 1 1 0 0,6-4-1 0 0,-6 4 11 0 0,-1-1-1 0 0,1 0 0 0 0,-1 0 1 0 0,0 0-1 0 0,1 0 0 0 0,-1-1 0 0 0,0 1 1 0 0,0-1-1 0 0,-1 0 0 0 0,1 0 1 0 0,-1 0-1 0 0,1 0 0 0 0,-1-1 1 0 0,0 1-1 0 0,0 0 0 0 0,0-1 0 0 0,-1 0 1 0 0,1 1-1 0 0,-1-1 0 0 0,2-5 1 0 0,-3 6-10 0 0,1 0 1 0 0,-1 0 0 0 0,1 0 0 0 0,-1 0 0 0 0,0 0-1 0 0,0 0 1 0 0,-1 0 0 0 0,1 0 0 0 0,-1 1 0 0 0,1-1-1 0 0,-1 0 1 0 0,0 0 0 0 0,0 0 0 0 0,0 1 0 0 0,0-1-1 0 0,-1 0 1 0 0,1 1 0 0 0,-1-1 0 0 0,1 1-1 0 0,-1 0 1 0 0,0-1 0 0 0,0 1 0 0 0,0 0 0 0 0,0 0-1 0 0,0 0 1 0 0,-1 1 0 0 0,-3-4 0 0 0,2 3 4 0 0,-1 0-1 0 0,1 0 1 0 0,-1 0 0 0 0,1 0 0 0 0,-1 1 0 0 0,1-1 0 0 0,-1 1-1 0 0,0 1 1 0 0,0-1 0 0 0,1 1 0 0 0,-1-1 0 0 0,0 1-1 0 0,0 1 1 0 0,0-1 0 0 0,0 1 0 0 0,-4 1 0 0 0,4-1-18 0 0,0 0 1 0 0,1 1 0 0 0,-1 0-1 0 0,1 0 1 0 0,-1 0 0 0 0,1 0-1 0 0,0 1 1 0 0,0-1 0 0 0,0 1-1 0 0,0 0 1 0 0,1 1 0 0 0,-1-1-1 0 0,1 0 1 0 0,0 1 0 0 0,0 0-1 0 0,0 0 1 0 0,-3 6 0 0 0,5-7 1 0 0,0 0 0 0 0,0 0 0 0 0,0 0 1 0 0,0 0-1 0 0,1 0 0 0 0,-1 0 0 0 0,1 1 1 0 0,0-1-1 0 0,0 0 0 0 0,0 0 0 0 0,0 0 1 0 0,0 1-1 0 0,1-1 0 0 0,0 0 0 0 0,0 0 0 0 0,-1 0 1 0 0,2 0-1 0 0,-1 0 0 0 0,0 0 0 0 0,1 0 1 0 0,-1 0-1 0 0,1 0 0 0 0,0-1 0 0 0,0 1 1 0 0,0-1-1 0 0,0 1 0 0 0,3 2 0 0 0,-1-1 8 0 0,0-1 0 0 0,1 1 0 0 0,-1-1 0 0 0,1 0 0 0 0,0 0-1 0 0,-1 0 1 0 0,1-1 0 0 0,0 0 0 0 0,1 0 0 0 0,-1 0-1 0 0,0 0 1 0 0,1-1 0 0 0,-1 0 0 0 0,1 0 0 0 0,-1 0 0 0 0,8-1-1 0 0,-10 0 22 0 0,0 0-1 0 0,0 0 0 0 0,1-1 0 0 0,-1 1 0 0 0,0-1 1 0 0,0 0-1 0 0,0 0 0 0 0,0 0 0 0 0,0 0 1 0 0,0 0-1 0 0,0-1 0 0 0,-1 1 0 0 0,1-1 1 0 0,0 0-1 0 0,-1 0 0 0 0,1 0 0 0 0,-1 0 0 0 0,0 0 1 0 0,0 0-1 0 0,0-1 0 0 0,0 1 0 0 0,0-1 1 0 0,0 1-1 0 0,-1-1 0 0 0,1 0 0 0 0,-1 0 0 0 0,1 0 1 0 0,-1 0-1 0 0,1-5 0 0 0,-2 6-3 0 0,0 1 0 0 0,0-1 0 0 0,0 1 0 0 0,0-1 0 0 0,0 1 0 0 0,-1-1 0 0 0,1 1 0 0 0,0-1 0 0 0,-1 1 0 0 0,0-1 0 0 0,1 1 0 0 0,-1-1 0 0 0,0 1 0 0 0,1 0 0 0 0,-1-1-1 0 0,0 1 1 0 0,0 0 0 0 0,0 0 0 0 0,0 0 0 0 0,0 0 0 0 0,0 0 0 0 0,-1 0 0 0 0,1 0 0 0 0,0 0 0 0 0,0 0 0 0 0,-1 0 0 0 0,-2-1 0 0 0,0 0 1 0 0,0 0 0 0 0,0 0-1 0 0,0 1 1 0 0,0-1 0 0 0,0 1 0 0 0,0 0 0 0 0,0 0-1 0 0,-7 0 1 0 0,7 0-64 0 0,1 1 0 0 0,0 0 1 0 0,-1 0-1 0 0,1 0 0 0 0,-1 0 0 0 0,1 1 0 0 0,0-1 0 0 0,-1 1 0 0 0,1 0 0 0 0,0 0 0 0 0,0 0 0 0 0,0 1 0 0 0,0-1 1 0 0,0 1-1 0 0,0-1 0 0 0,0 1 0 0 0,0 0 0 0 0,1 0 0 0 0,-4 3 0 0 0,6-4-121 0 0,-1 0 0 0 0,1-1 0 0 0,0 1 0 0 0,-1-1 0 0 0,1 1 0 0 0,0 0 0 0 0,0-1 0 0 0,0 1 0 0 0,0 0 0 0 0,0-1-1 0 0,0 1 1 0 0,0 0 0 0 0,0 0 0 0 0,0-1 0 0 0,0 1 0 0 0,0 0 0 0 0,0-1 0 0 0,0 1 0 0 0,1 0 0 0 0,-1-1 0 0 0,0 1 0 0 0,0-1 0 0 0,1 1 0 0 0,-1 0 0 0 0,0-1 0 0 0,1 1-1 0 0,-1-1 1 0 0,1 1 0 0 0,-1-1 0 0 0,1 1 0 0 0,-1-1 0 0 0,1 1 0 0 0,-1-1 0 0 0,1 0 0 0 0,-1 1 0 0 0,1-1 0 0 0,0 0 0 0 0,-1 1 0 0 0,2-1 0 0 0,23 13-5737 0 0,-4-8 2753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9:38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95 212 0 0,'4'-17'4376'0'0,"-1"7"1563"0"0,-3 9-5677 0 0,0 0-1 0 0,1 0 1 0 0,-1 0-1 0 0,0 0 1 0 0,0 0 0 0 0,1 1-1 0 0,-1-1 1 0 0,0 0-1 0 0,0 0 1 0 0,0 0 0 0 0,0 0-1 0 0,0 0 1 0 0,0 0-1 0 0,0 0 1 0 0,-1 0-1 0 0,1 0 1 0 0,0 0 0 0 0,-1 1-1 0 0,1-1 1 0 0,0 0-1 0 0,-1 0 1 0 0,1 0 0 0 0,-1 1-1 0 0,1-1 1 0 0,-1 0-1 0 0,1 0 1 0 0,-1 1 0 0 0,0-1-1 0 0,1 0 1 0 0,-1 1-1 0 0,0-1 1 0 0,1 1 0 0 0,-1-1-1 0 0,0 1 1 0 0,0-1-1 0 0,0 1 1 0 0,0-1 0 0 0,1 1-1 0 0,-2 0 1 0 0,0 0-127 0 0,0 0 0 0 0,0 0 0 0 0,0 1 0 0 0,0-1 0 0 0,0 1 0 0 0,0-1 0 0 0,0 1 0 0 0,0 0 0 0 0,0 0 0 0 0,0 0 0 0 0,1 0 0 0 0,-1 0 0 0 0,0 0 1 0 0,1 1-1 0 0,-1-1 0 0 0,1 0 0 0 0,-1 1 0 0 0,-1 2 0 0 0,0 0-38 0 0,0 1 0 0 0,0 0 1 0 0,0 0-1 0 0,1 0 0 0 0,0 0 1 0 0,0 0-1 0 0,0 0 0 0 0,1 1 1 0 0,-1-1-1 0 0,1 1 0 0 0,1-1 1 0 0,-1 1-1 0 0,1-1 0 0 0,0 1 1 0 0,1 10-1 0 0,-1-14-49 0 0,0 1-1 0 0,1-1 1 0 0,-1 1-1 0 0,1-1 1 0 0,-1 1 0 0 0,1-1-1 0 0,0 0 1 0 0,0 1-1 0 0,0-1 1 0 0,0 0-1 0 0,0 0 1 0 0,1 0 0 0 0,-1 0-1 0 0,1 0 1 0 0,-1 0-1 0 0,1 0 1 0 0,0 0-1 0 0,-1 0 1 0 0,1-1 0 0 0,0 1-1 0 0,0-1 1 0 0,0 1-1 0 0,1-1 1 0 0,-1 0-1 0 0,0 0 1 0 0,0 0 0 0 0,1 0-1 0 0,-1 0 1 0 0,1-1-1 0 0,-1 1 1 0 0,0-1-1 0 0,1 0 1 0 0,-1 1 0 0 0,1-1-1 0 0,-1 0 1 0 0,1 0-1 0 0,2-1 1 0 0,-1 1 29 0 0,1-1 0 0 0,0 1 1 0 0,-1-1-1 0 0,1 0 0 0 0,-1-1 0 0 0,0 1 1 0 0,1-1-1 0 0,-1 0 0 0 0,0 0 0 0 0,0 0 1 0 0,0 0-1 0 0,0-1 0 0 0,-1 0 1 0 0,1 0-1 0 0,-1 0 0 0 0,1 0 0 0 0,-1 0 1 0 0,0-1-1 0 0,0 1 0 0 0,-1-1 0 0 0,1 0 1 0 0,-1 0-1 0 0,0 0 0 0 0,0 0 0 0 0,0 0 1 0 0,0 0-1 0 0,-1-1 0 0 0,1 1 1 0 0,-1 0-1 0 0,0-1 0 0 0,-1 0 0 0 0,1 1 1 0 0,-1-1-1 0 0,0 1 0 0 0,0-1 0 0 0,0 1 1 0 0,-1-1-1 0 0,0 1 0 0 0,1-1 0 0 0,-2 1 1 0 0,1-1-1 0 0,0 1 0 0 0,-3-6 0 0 0,1 6-37 0 0,1-1 0 0 0,-1 1 0 0 0,0-1 0 0 0,0 1 0 0 0,0 0 0 0 0,0 0 0 0 0,-1 0 0 0 0,-6-5 0 0 0,7 8-34 0 0,1-1 1 0 0,-1 1 0 0 0,0-1 0 0 0,0 1 0 0 0,0 0-1 0 0,0 0 1 0 0,0 1 0 0 0,0-1 0 0 0,0 1 0 0 0,0-1 0 0 0,0 1-1 0 0,0 0 1 0 0,0 0 0 0 0,0 0 0 0 0,0 1 0 0 0,0-1 0 0 0,0 1-1 0 0,-5 1 1 0 0,3-1-6 0 0,0 1 0 0 0,0 0 0 0 0,1 0 0 0 0,-1 1 0 0 0,1-1 0 0 0,-1 1 0 0 0,1 0-1 0 0,0 0 1 0 0,0 0 0 0 0,0 1 0 0 0,-5 6 0 0 0,7-8-1 0 0,0 0 0 0 0,1 1-1 0 0,-1-1 1 0 0,0 1 0 0 0,1-1 0 0 0,0 1-1 0 0,0-1 1 0 0,0 1 0 0 0,0 0 0 0 0,0 0-1 0 0,0 0 1 0 0,1-1 0 0 0,-1 1 0 0 0,1 0-1 0 0,0 0 1 0 0,0 0 0 0 0,0 0 0 0 0,0 0-1 0 0,0 0 1 0 0,1 0 0 0 0,-1-1 0 0 0,1 1-1 0 0,0 0 1 0 0,2 4 0 0 0,-2-3 3 0 0,1 0 0 0 0,0 0 1 0 0,1-1-1 0 0,-1 1 0 0 0,1 0 1 0 0,0-1-1 0 0,-1 0 0 0 0,1 0 1 0 0,1 0-1 0 0,-1 0 0 0 0,0 0 0 0 0,1-1 1 0 0,-1 1-1 0 0,1-1 0 0 0,0 0 1 0 0,0 0-1 0 0,5 2 0 0 0,-6-4 3 0 0,-1 1 0 0 0,1-1 0 0 0,0 0 0 0 0,0 1 0 0 0,-1-1 0 0 0,1 0 0 0 0,0-1 0 0 0,0 1 0 0 0,-1 0 0 0 0,1-1-1 0 0,0 1 1 0 0,-1-1 0 0 0,1 0 0 0 0,0 0 0 0 0,-1 0 0 0 0,1 0 0 0 0,-1-1 0 0 0,0 1 0 0 0,1-1 0 0 0,-1 1 0 0 0,0-1 0 0 0,0 0 0 0 0,0 0 0 0 0,0 0-1 0 0,0 0 1 0 0,0 0 0 0 0,-1 0 0 0 0,3-5 0 0 0,0 1 13 0 0,0 0-1 0 0,-1 0 1 0 0,0-1-1 0 0,0 1 1 0 0,-1-1 0 0 0,4-12-1 0 0,-6 17-15 0 0,1 0 0 0 0,-1-1 0 0 0,0 1 0 0 0,1 0-1 0 0,-1 0 1 0 0,0-1 0 0 0,0 1 0 0 0,-1 0 0 0 0,1 0-1 0 0,0 0 1 0 0,-1-1 0 0 0,1 1 0 0 0,-1 0 0 0 0,0 0 0 0 0,0 0-1 0 0,0 0 1 0 0,0 0 0 0 0,0 0 0 0 0,0 0 0 0 0,0 1 0 0 0,-1-1-1 0 0,1 0 1 0 0,-1 0 0 0 0,1 1 0 0 0,-1-1 0 0 0,0 1 0 0 0,0 0-1 0 0,-2-2 1 0 0,2 2-4 0 0,0 0 1 0 0,0 1-1 0 0,0-1 0 0 0,0 1 1 0 0,0-1-1 0 0,0 1 0 0 0,0 0 0 0 0,-1 0 1 0 0,1 0-1 0 0,0 0 0 0 0,0 0 1 0 0,0 1-1 0 0,0-1 0 0 0,0 1 0 0 0,0-1 1 0 0,0 1-1 0 0,0 0 0 0 0,0-1 0 0 0,1 1 1 0 0,-1 0-1 0 0,0 0 0 0 0,0 1 1 0 0,1-1-1 0 0,-1 0 0 0 0,0 0 0 0 0,-2 4 1 0 0,-1-1-5 0 0,2-1 2 0 0,-1 0 0 0 0,0 0 1 0 0,1 1-1 0 0,0-1 0 0 0,0 1 0 0 0,0 0 0 0 0,0 0 0 0 0,0 0 0 0 0,1 0 0 0 0,0 0 0 0 0,-3 9 0 0 0,4-12 14 0 0,1 0-1 0 0,-1 1 1 0 0,1-1-1 0 0,0 1 1 0 0,0-1-1 0 0,0 0 1 0 0,0 1-1 0 0,0-1 1 0 0,0 1-1 0 0,0-1 0 0 0,0 1 1 0 0,1-1-1 0 0,-1 0 1 0 0,0 1-1 0 0,1-1 1 0 0,-1 0-1 0 0,1 1 1 0 0,0-1-1 0 0,-1 0 0 0 0,1 0 1 0 0,0 1-1 0 0,0-1 1 0 0,0 0-1 0 0,0 0 1 0 0,0 0-1 0 0,0 0 1 0 0,0 0-1 0 0,0 0 1 0 0,0 0-1 0 0,0-1 0 0 0,1 1 1 0 0,-1 0-1 0 0,0-1 1 0 0,0 1-1 0 0,1-1 1 0 0,-1 1-1 0 0,0-1 1 0 0,1 1-1 0 0,-1-1 1 0 0,1 0-1 0 0,-1 0 0 0 0,3 0 1 0 0,0 1 51 0 0,0 0 0 0 0,0-1 0 0 0,-1 1 0 0 0,1-1 0 0 0,0 0 1 0 0,0 0-1 0 0,0-1 0 0 0,0 1 0 0 0,0-1 0 0 0,0 0 0 0 0,0 0 0 0 0,-1 0 0 0 0,1 0 1 0 0,0-1-1 0 0,-1 1 0 0 0,1-1 0 0 0,3-3 0 0 0,-1 2-62 0 0,-11 4 105 0 0,3-1-434 0 0,1 0 1 0 0,-1 1-1 0 0,0-1 1 0 0,0 0-1 0 0,0 1 1 0 0,0 0-1 0 0,0-1 1 0 0,1 1-1 0 0,-1 0 1 0 0,0 0-1 0 0,1 0 1 0 0,-1 0-1 0 0,-2 3 1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9:50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158 112 36 0 0,'2'-3'1508'0'0,"1"1"1"0"0,-1-1-1 0 0,1 0 0 0 0,-1 0 1 0 0,0 0-1 0 0,0 0 0 0 0,0 0 1 0 0,0 0-1 0 0,2-6 0 0 0,-4 8-643 0 0,-9-30 4815 0 0,7 29-5538 0 0,0 0 0 0 0,0-1 0 0 0,-1 1 0 0 0,1 0 0 0 0,0 0 0 0 0,-1 0 0 0 0,1 0 0 0 0,-1 1 0 0 0,1-1 0 0 0,-1 1 0 0 0,0-1 0 0 0,0 1 0 0 0,0 0 0 0 0,0 0 0 0 0,1 0 0 0 0,-2 0 0 0 0,1 1 1 0 0,0 0-1 0 0,0-1 0 0 0,0 1 0 0 0,0 0 0 0 0,0 0 0 0 0,0 0 0 0 0,0 1 0 0 0,0-1 0 0 0,0 1 0 0 0,0 0 0 0 0,-3 1 0 0 0,-2 0-91 0 0,0 1 0 0 0,1 0 1 0 0,0 1-1 0 0,0 0 0 0 0,0 0 1 0 0,0 0-1 0 0,1 1 0 0 0,-1 0 0 0 0,-7 8 1 0 0,13-12-32 0 0,0 0 1 0 0,0 0 0 0 0,0 0-1 0 0,0 1 1 0 0,0-1 0 0 0,1 0 0 0 0,-1 0-1 0 0,0 0 1 0 0,1 0 0 0 0,-1 1-1 0 0,1-1 1 0 0,-1 0 0 0 0,1 1-1 0 0,-1-1 1 0 0,1 0 0 0 0,0 1-1 0 0,0-1 1 0 0,0 1 0 0 0,0-1 0 0 0,0 0-1 0 0,0 1 1 0 0,0-1 0 0 0,0 1-1 0 0,0-1 1 0 0,1 0 0 0 0,-1 1-1 0 0,1-1 1 0 0,-1 0 0 0 0,1 1-1 0 0,-1-1 1 0 0,1 0 0 0 0,0 0 0 0 0,-1 1-1 0 0,1-1 1 0 0,0 0 0 0 0,0 0-1 0 0,0 0 1 0 0,0 0 0 0 0,0 0-1 0 0,0 0 1 0 0,0-1 0 0 0,0 1-1 0 0,1 0 1 0 0,1 0 0 0 0,1 2 49 0 0,1 0 0 0 0,0 0 0 0 0,-1-1 1 0 0,1 0-1 0 0,0 0 0 0 0,1 0 0 0 0,-1-1 1 0 0,0 0-1 0 0,0 0 0 0 0,6 1 0 0 0,-1-3 46 0 0,-1 0 0 0 0,0 0 0 0 0,1-1 0 0 0,-1 0 0 0 0,0 0-1 0 0,0-1 1 0 0,-1 0 0 0 0,10-5 0 0 0,-14 6-27 0 0,0 0 0 0 0,0 0 0 0 0,0 0 0 0 0,-1 0 0 0 0,1-1 0 0 0,-1 0 0 0 0,1 0 0 0 0,-1 0 0 0 0,0 0-1 0 0,0 0 1 0 0,0-1 0 0 0,-1 1 0 0 0,1-1 0 0 0,-1 0 0 0 0,0 1 0 0 0,0-1 0 0 0,0 0 0 0 0,0-1 0 0 0,1-4 0 0 0,-3 8-64 0 0,1-1 0 0 0,-1 0 0 0 0,0 0 0 0 0,0 1 0 0 0,0-1 0 0 0,0 0 0 0 0,0 0 0 0 0,0 1 0 0 0,0-1 0 0 0,-1 0 0 0 0,1 0 0 0 0,0 1 0 0 0,-1-1 0 0 0,0 0 0 0 0,1 1 0 0 0,-1-1 0 0 0,0 0 1 0 0,0 1-1 0 0,0-1 0 0 0,0 1 0 0 0,0 0 0 0 0,0-1 0 0 0,0 1 0 0 0,0 0 0 0 0,-1-1 0 0 0,1 1 0 0 0,0 0 0 0 0,-1 0 0 0 0,1 0 0 0 0,-1 0 0 0 0,0 1 0 0 0,1-1 0 0 0,-1 0 0 0 0,0 1 0 0 0,1-1 0 0 0,-1 1 0 0 0,0-1 0 0 0,1 1 0 0 0,-1 0 0 0 0,0 0 0 0 0,-3-1 0 0 0,-2 1-10 0 0,0 0 1 0 0,0 0-1 0 0,0 1 0 0 0,0-1 0 0 0,-1 2 0 0 0,1-1 0 0 0,0 1 0 0 0,-12 4 0 0 0,11-2-12 0 0,0 0 0 0 0,0 1 0 0 0,0 0-1 0 0,1 0 1 0 0,-9 8 0 0 0,12-10-6 0 0,1 0 0 0 0,0 0 0 0 0,0 0 0 0 0,1 0 0 0 0,-1 1-1 0 0,1 0 1 0 0,-1-1 0 0 0,1 1 0 0 0,0 0 0 0 0,1 0-1 0 0,-1 0 1 0 0,1 0 0 0 0,-1 5 0 0 0,1-7 3 0 0,1 0 1 0 0,0-1 0 0 0,0 1-1 0 0,0 0 1 0 0,0 0-1 0 0,0 0 1 0 0,1 0-1 0 0,-1 0 1 0 0,1 0-1 0 0,-1 0 1 0 0,1 0-1 0 0,-1 0 1 0 0,1 0 0 0 0,0 0-1 0 0,0-1 1 0 0,0 1-1 0 0,0 0 1 0 0,1-1-1 0 0,-1 1 1 0 0,0-1-1 0 0,0 1 1 0 0,1-1 0 0 0,-1 0-1 0 0,1 1 1 0 0,0-1-1 0 0,2 2 1 0 0,2 0 5 0 0,-1-1 1 0 0,1 1 0 0 0,-1-1 0 0 0,1 0-1 0 0,0 0 1 0 0,6 1 0 0 0,-3-2 4 0 0,0 0 1 0 0,-1 0-1 0 0,1-1 1 0 0,0 0-1 0 0,-1 0 1 0 0,1-1-1 0 0,0-1 1 0 0,10-2-1 0 0,-16 4-6 0 0,0-1 0 0 0,0 0 1 0 0,0 0-1 0 0,0 0 0 0 0,0 0 0 0 0,0-1 1 0 0,0 1-1 0 0,0-1 0 0 0,-1 0 0 0 0,1 0 1 0 0,-1 1-1 0 0,1-2 0 0 0,-1 1 0 0 0,0 0 1 0 0,1 0-1 0 0,-1-1 0 0 0,-1 1 0 0 0,1-1 1 0 0,0 0-1 0 0,0 0 0 0 0,-1 1 0 0 0,0-1 1 0 0,1 0-1 0 0,-1 0 0 0 0,1-5 0 0 0,-2 7-5 0 0,0-1-1 0 0,0 1 1 0 0,0-1 0 0 0,-1 1-1 0 0,1-1 1 0 0,0 1-1 0 0,0-1 1 0 0,-1 1 0 0 0,1-1-1 0 0,-1 1 1 0 0,1-1-1 0 0,-1 1 1 0 0,0-1 0 0 0,0 1-1 0 0,0 0 1 0 0,1-1-1 0 0,-1 1 1 0 0,0 0 0 0 0,0 0-1 0 0,-1 0 1 0 0,0-2-1 0 0,-26-14-15 0 0,24 16 13 0 0,-2-2-9 0 0,0 1 0 0 0,0-1 0 0 0,0 2-1 0 0,0-1 1 0 0,-1 1 0 0 0,1 0 0 0 0,0 0 0 0 0,-1 1-1 0 0,1-1 1 0 0,-1 2 0 0 0,1-1 0 0 0,0 1 0 0 0,-1-1-1 0 0,-9 4 1 0 0,11-3 4 0 0,1 1 0 0 0,-1-1 0 0 0,1 1-1 0 0,0 0 1 0 0,-1 0 0 0 0,1 1 0 0 0,0-1 0 0 0,0 1-1 0 0,0 0 1 0 0,1 0 0 0 0,-1 0 0 0 0,1 1 0 0 0,0-1-1 0 0,0 1 1 0 0,0-1 0 0 0,0 1 0 0 0,0 0 0 0 0,1 0-1 0 0,0 1 1 0 0,-3 4 0 0 0,5-7 7 0 0,-1 0 1 0 0,0 0 0 0 0,1 1-1 0 0,-1-1 1 0 0,1 0-1 0 0,0 0 1 0 0,0 0-1 0 0,0 0 1 0 0,0 0-1 0 0,0 1 1 0 0,0-1-1 0 0,1 0 1 0 0,-1 0-1 0 0,1 0 1 0 0,-1 0 0 0 0,1 0-1 0 0,0 0 1 0 0,0 0-1 0 0,0 0 1 0 0,0 0-1 0 0,0 0 1 0 0,0 0-1 0 0,0-1 1 0 0,1 1-1 0 0,-1 0 1 0 0,1-1-1 0 0,-1 1 1 0 0,1-1 0 0 0,0 0-1 0 0,-1 1 1 0 0,1-1-1 0 0,0 0 1 0 0,0 0-1 0 0,0 0 1 0 0,0 0-1 0 0,0-1 1 0 0,0 1-1 0 0,3 0 1 0 0,3 2 21 0 0,-1-2 1 0 0,0 1 0 0 0,1-1-1 0 0,-1 0 1 0 0,0 0 0 0 0,1-1-1 0 0,-1 0 1 0 0,1 0-1 0 0,14-3 1 0 0,-16 1 31 0 0,1 0-1 0 0,-1 0 1 0 0,0-1-1 0 0,0 1 1 0 0,12-8 0 0 0,-16 9-35 0 0,0-1 1 0 0,0 0-1 0 0,0 1 0 0 0,0-1 1 0 0,0 0-1 0 0,0 0 1 0 0,-1 0-1 0 0,1 0 1 0 0,-1 0-1 0 0,1 0 0 0 0,-1 0 1 0 0,0 0-1 0 0,1-1 1 0 0,-1 1-1 0 0,-1-1 1 0 0,1 1-1 0 0,0-1 1 0 0,0-4-1 0 0,-1 5-18 0 0,0 0 0 0 0,0 1 1 0 0,0-1-1 0 0,0 0 0 0 0,-1 0 0 0 0,1 0 0 0 0,-1 0 1 0 0,0 0-1 0 0,1 0 0 0 0,-1 1 0 0 0,0-1 0 0 0,0 0 0 0 0,0 0 1 0 0,0 1-1 0 0,0-1 0 0 0,0 1 0 0 0,-1-1 0 0 0,1 1 1 0 0,-1 0-1 0 0,1-1 0 0 0,-1 1 0 0 0,-1-1 0 0 0,-1-1 0 0 0,0 0 0 0 0,-1 1 0 0 0,1 0 0 0 0,-1 0 0 0 0,1 0 0 0 0,-6-1 0 0 0,3 1-26 0 0,1 1 0 0 0,0-1 0 0 0,-1 1 0 0 0,1 0 0 0 0,-1 1 0 0 0,1 0 0 0 0,-13 1 0 0 0,6 2-4365 0 0,-1 3-4477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9:52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233 128 404 0 0,'1'-2'663'0'0,"-1"1"0"0"0,1 0 0 0 0,0-1 0 0 0,0 1 0 0 0,-1 0 0 0 0,1-1 0 0 0,-1 1 0 0 0,1-1 0 0 0,-1 1 0 0 0,0-1 0 0 0,0 1 0 0 0,0-1 0 0 0,1 0 0 0 0,-1 1 0 0 0,-1-1 0 0 0,1-1 0 0 0,-2-6 497 0 0,2 7-362 0 0,-22-17 4781 0 0,16 18-5330 0 0,0 1 0 0 0,0 0 0 0 0,0 0 0 0 0,0 0 0 0 0,0 1 0 0 0,0 0 0 0 0,0 0 1 0 0,0 1-1 0 0,0 0 0 0 0,1 0 0 0 0,-1 0 0 0 0,1 1 0 0 0,-1 0 0 0 0,1 0 0 0 0,-8 5 0 0 0,7-4-160 0 0,1 1 0 0 0,-1-1 0 0 0,1 1 0 0 0,0 0 1 0 0,0 0-1 0 0,0 0 0 0 0,1 1 0 0 0,0 0 1 0 0,0 0-1 0 0,0 0 0 0 0,1 0 0 0 0,0 0 0 0 0,-3 9 1 0 0,5-12-62 0 0,1 0 0 0 0,0-1 0 0 0,-1 1 0 0 0,1 0 1 0 0,0 0-1 0 0,1-1 0 0 0,-1 1 0 0 0,0 0 0 0 0,1-1 1 0 0,0 1-1 0 0,-1 0 0 0 0,1-1 0 0 0,0 1 0 0 0,0-1 1 0 0,1 1-1 0 0,-1-1 0 0 0,0 1 0 0 0,1-1 0 0 0,0 0 1 0 0,-1 0-1 0 0,1 0 0 0 0,0 0 0 0 0,0 0 0 0 0,0 0 1 0 0,0 0-1 0 0,0-1 0 0 0,1 1 0 0 0,-1-1 0 0 0,1 0 1 0 0,-1 1-1 0 0,1-1 0 0 0,-1 0 0 0 0,3 0 0 0 0,0 1 34 0 0,1 0-1 0 0,-1 0 0 0 0,0 0 0 0 0,1-1 1 0 0,-1 0-1 0 0,1 0 0 0 0,-1-1 0 0 0,1 1 1 0 0,-1-1-1 0 0,1 0 0 0 0,-1-1 0 0 0,1 1 1 0 0,-1-1-1 0 0,1 0 0 0 0,8-3 0 0 0,-10 1 8 0 0,0 1 0 0 0,0 0 0 0 0,0-1 0 0 0,0 0 0 0 0,-1 0 0 0 0,1 0 0 0 0,-1 0 0 0 0,0-1 0 0 0,0 1 0 0 0,0-1 0 0 0,0 0 0 0 0,-1 0 0 0 0,0 0 0 0 0,1 0 0 0 0,-1 0 0 0 0,-1-1 0 0 0,1 1 0 0 0,-1 0 0 0 0,0-1 0 0 0,0 1 0 0 0,0-1 0 0 0,0 0 0 0 0,-1 1 0 0 0,0-1 0 0 0,0 0 0 0 0,0 1 0 0 0,0-1 0 0 0,-1 0 0 0 0,0 1 0 0 0,0-1 0 0 0,0 1 0 0 0,0-1 0 0 0,-1 1 0 0 0,0 0 0 0 0,0 0 0 0 0,0-1 0 0 0,0 1 0 0 0,-1 0 0 0 0,1 1 0 0 0,-1-1 0 0 0,0 0 0 0 0,0 1 0 0 0,-1 0 0 0 0,1 0 0 0 0,-1 0 0 0 0,0 0 0 0 0,1 0 0 0 0,-1 1 0 0 0,0-1 0 0 0,0 1 0 0 0,-1 0 0 0 0,1 1 0 0 0,-6-3 0 0 0,4 3-64 0 0,0 0-1 0 0,-1 1 1 0 0,1-1 0 0 0,0 1-1 0 0,-1 0 1 0 0,1 1-1 0 0,0 0 1 0 0,0 0 0 0 0,-1 0-1 0 0,1 0 1 0 0,0 1-1 0 0,0 0 1 0 0,1 1 0 0 0,-1-1-1 0 0,-6 5 1 0 0,8-5-8 0 0,1 0 0 0 0,0 0 0 0 0,0 0 0 0 0,0 0 0 0 0,0 1 0 0 0,0 0 0 0 0,1-1 0 0 0,-1 1 0 0 0,1 0 0 0 0,0 0 0 0 0,0 0 0 0 0,-3 4 0 0 0,5-4 2 0 0,-1-1 0 0 0,0 0 0 0 0,0 1 0 0 0,1-1 0 0 0,0 0 1 0 0,-1 1-1 0 0,1-1 0 0 0,0 0 0 0 0,0 1 0 0 0,0-1 0 0 0,0 1 0 0 0,1-1 1 0 0,-1 0-1 0 0,1 1 0 0 0,-1-1 0 0 0,1 0 0 0 0,0 1 0 0 0,0-1 0 0 0,0 0 1 0 0,2 4-1 0 0,0-3 6 0 0,-1 0 0 0 0,1 0 0 0 0,-1 0 0 0 0,1-1 0 0 0,0 1 0 0 0,0 0 0 0 0,0-1 0 0 0,0 0 0 0 0,1 0 0 0 0,-1 0 0 0 0,1 0 0 0 0,-1 0 0 0 0,1-1 0 0 0,-1 0 0 0 0,1 1 0 0 0,0-1 0 0 0,0-1 0 0 0,0 1 0 0 0,0 0 0 0 0,0-1 0 0 0,-1 0 0 0 0,1 0 0 0 0,0 0 0 0 0,0-1 0 0 0,0 1 0 0 0,0-1 0 0 0,0 0 0 0 0,5-2 0 0 0,-4 2 28 0 0,0 0-1 0 0,-1-1 0 0 0,0 1 1 0 0,1-1-1 0 0,-1 0 0 0 0,0 0 0 0 0,0-1 1 0 0,0 1-1 0 0,0-1 0 0 0,0 0 0 0 0,-1 0 1 0 0,1 0-1 0 0,-1-1 0 0 0,0 1 0 0 0,0-1 1 0 0,0 0-1 0 0,0 1 0 0 0,-1-1 1 0 0,0-1-1 0 0,1 1 0 0 0,-1 0 0 0 0,-1 0 1 0 0,3-9-1 0 0,-3 7 3 0 0,0-1 0 0 0,-1 1 0 0 0,0 0 0 0 0,0-1 0 0 0,-1 1 0 0 0,0 0 0 0 0,0-1 0 0 0,0 1 1 0 0,-1 0-1 0 0,1 0 0 0 0,-2 0 0 0 0,-2-7 0 0 0,3 11-22 0 0,1-1 0 0 0,-1 1 0 0 0,1 0 1 0 0,-1-1-1 0 0,0 1 0 0 0,0 0 0 0 0,0 0 0 0 0,0 1 0 0 0,0-1 1 0 0,0 0-1 0 0,-1 1 0 0 0,1-1 0 0 0,0 1 0 0 0,-1-1 0 0 0,1 1 0 0 0,-1 0 1 0 0,0 0-1 0 0,1 1 0 0 0,-1-1 0 0 0,0 0 0 0 0,0 1 0 0 0,1 0 1 0 0,-1-1-1 0 0,0 1 0 0 0,0 0 0 0 0,0 1 0 0 0,1-1 0 0 0,-1 0 1 0 0,0 1-1 0 0,-3 1 0 0 0,-4 0-31 0 0,1 1 0 0 0,1 1 0 0 0,-1 0 0 0 0,0 0 1 0 0,1 1-1 0 0,0-1 0 0 0,0 2 0 0 0,-9 7 0 0 0,14-10 10 0 0,-1-1 0 0 0,1 1 1 0 0,0 0-1 0 0,1 0 0 0 0,-1 0 0 0 0,0 0 0 0 0,1 1 1 0 0,0-1-1 0 0,0 0 0 0 0,0 1 0 0 0,0 0 0 0 0,0 0 1 0 0,1-1-1 0 0,-1 1 0 0 0,1 0 0 0 0,0 0 0 0 0,1 0 0 0 0,-1 0 1 0 0,0 0-1 0 0,1 0 0 0 0,0 7 0 0 0,1-7-2 0 0,1-1-1 0 0,-1 0 0 0 0,0 1 0 0 0,1-1 1 0 0,0 0-1 0 0,0 0 0 0 0,0 0 1 0 0,0 0-1 0 0,0 0 0 0 0,1 0 0 0 0,-1 0 1 0 0,1-1-1 0 0,0 0 0 0 0,-1 1 1 0 0,1-1-1 0 0,0 0 0 0 0,0 0 0 0 0,1 0 1 0 0,-1-1-1 0 0,0 1 0 0 0,1-1 1 0 0,-1 0-1 0 0,1 0 0 0 0,-1 0 0 0 0,1 0 1 0 0,-1-1-1 0 0,5 1 0 0 0,-4 0 3 0 0,0-1-1 0 0,0 1 0 0 0,1-1 1 0 0,-1 0-1 0 0,0 0 0 0 0,0-1 1 0 0,0 1-1 0 0,0-1 0 0 0,0 0 1 0 0,0 0-1 0 0,0 0 1 0 0,0 0-1 0 0,0-1 0 0 0,0 0 1 0 0,0 0-1 0 0,-1 0 0 0 0,1 0 1 0 0,-1 0-1 0 0,1-1 0 0 0,-1 0 1 0 0,0 1-1 0 0,0-1 0 0 0,3-4 1 0 0,-4 4 4 0 0,0 0 1 0 0,0-1-1 0 0,0 1 0 0 0,-1 0 1 0 0,0-1-1 0 0,1 1 1 0 0,-1-1-1 0 0,0 0 0 0 0,0 1 1 0 0,-1-1-1 0 0,1 0 1 0 0,-1 0-1 0 0,0 1 0 0 0,0-1 1 0 0,0 0-1 0 0,-1 0 1 0 0,1 1-1 0 0,-2-7 0 0 0,0 7-4 0 0,1 0-1 0 0,0 1 1 0 0,-1-1-1 0 0,0 0 0 0 0,1 1 1 0 0,-1-1-1 0 0,0 1 0 0 0,0 0 1 0 0,-1 0-1 0 0,1 0 1 0 0,0 0-1 0 0,-1 0 0 0 0,1 0 1 0 0,-1 1-1 0 0,1-1 1 0 0,-1 1-1 0 0,0-1 0 0 0,0 1 1 0 0,0 0-1 0 0,0 0 0 0 0,0 1 1 0 0,-5-2-1 0 0,2 2-17 0 0,0-1 0 0 0,0 1-1 0 0,0 0 1 0 0,0 0 0 0 0,0 1-1 0 0,0-1 1 0 0,0 2 0 0 0,0-1 0 0 0,0 0-1 0 0,1 1 1 0 0,-1 0 0 0 0,1 1-1 0 0,-1-1 1 0 0,1 1 0 0 0,0 0-1 0 0,0 0 1 0 0,-7 7 0 0 0,9-9 21 0 0,1 1 1 0 0,0 0 0 0 0,0 0-1 0 0,0 0 1 0 0,1 1-1 0 0,-1-1 1 0 0,0 0-1 0 0,1 1 1 0 0,0-1 0 0 0,-1 1-1 0 0,1-1 1 0 0,0 1-1 0 0,0 0 1 0 0,1-1-1 0 0,-1 1 1 0 0,0 0 0 0 0,1 0-1 0 0,0 0 1 0 0,0-1-1 0 0,0 1 1 0 0,0 0-1 0 0,0 0 1 0 0,0 0 0 0 0,1 0-1 0 0,-1-1 1 0 0,1 1-1 0 0,0 0 1 0 0,0-1-1 0 0,0 1 1 0 0,0 0 0 0 0,0-1-1 0 0,1 1 1 0 0,-1-1-1 0 0,1 0 1 0 0,-1 1-1 0 0,1-1 1 0 0,0 0 0 0 0,2 2-1 0 0,-1-1 11 0 0,-1 0-1 0 0,1 0 1 0 0,0-1-1 0 0,0 1 1 0 0,0-1-1 0 0,1 0 1 0 0,-1 0-1 0 0,1 0 1 0 0,-1 0-1 0 0,1 0 1 0 0,-1-1-1 0 0,1 1 1 0 0,0-1-1 0 0,0 0 1 0 0,0-1-1 0 0,-1 1 1 0 0,8 0 0 0 0,-9-1 15 0 0,1 0 0 0 0,0-1 0 0 0,0 1 0 0 0,0-1 0 0 0,0 0 1 0 0,-1 1-1 0 0,1-1 0 0 0,0 0 0 0 0,-1-1 0 0 0,1 1 0 0 0,-1 0 1 0 0,1-1-1 0 0,-1 1 0 0 0,1-1 0 0 0,-1 0 0 0 0,0 0 0 0 0,0 0 1 0 0,0 0-1 0 0,0 0 0 0 0,0 0 0 0 0,-1-1 0 0 0,1 1 0 0 0,-1-1 1 0 0,2-2-1 0 0,-2 3-3 0 0,0 1 0 0 0,0 0 0 0 0,0-1 0 0 0,0 1-1 0 0,0-1 1 0 0,-1 1 0 0 0,1-1 0 0 0,-1 1 0 0 0,1-1 0 0 0,-1 1 0 0 0,0-1 0 0 0,1 1 0 0 0,-1-1 0 0 0,0 0 0 0 0,0 1 0 0 0,0-1 0 0 0,0 0 0 0 0,0 1-1 0 0,0-1 1 0 0,-1 0 0 0 0,1 1 0 0 0,-1-1 0 0 0,1 1 0 0 0,-1-1 0 0 0,1 1 0 0 0,-1-1 0 0 0,0 1 0 0 0,0-1 0 0 0,0 1 0 0 0,0 0 0 0 0,0-1 0 0 0,0 1-1 0 0,0 0 1 0 0,0 0 0 0 0,0 0 0 0 0,-3-2 0 0 0,3 2 3 0 0,1 1-57 0 0,-1 0 0 0 0,0 0 0 0 0,1-1-1 0 0,-1 1 1 0 0,1 0 0 0 0,-1 0 0 0 0,0 0 0 0 0,1 0 0 0 0,-1-1 0 0 0,1 1 0 0 0,-1 0-1 0 0,0 0 1 0 0,1 0 0 0 0,-1 1 0 0 0,0-1 0 0 0,1 0 0 0 0,-1 0 0 0 0,1 0 0 0 0,-1 0 0 0 0,1 0-1 0 0,-1 1 1 0 0,0-1 0 0 0,1 0 0 0 0,-2 1 0 0 0,2-1-393 0 0,-1 1 0 0 0,0-1 0 0 0,1 0 1 0 0,-1 1-1 0 0,1-1 0 0 0,-1 1 0 0 0,0-1 0 0 0,1 0 0 0 0,-1 1 1 0 0,1-1-1 0 0,-1 1 0 0 0,1-1 0 0 0,-1 1 0 0 0,1 0 0 0 0,0-1 1 0 0,-1 1-1 0 0,1 0 0 0 0,0-1 0 0 0,-1 2 0 0 0,0 3-3239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9:59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92 92 0 0,'-1'-3'1039'0'0,"0"0"0"0"0,0 0-1 0 0,0 0 1 0 0,1-1 0 0 0,-1 1 0 0 0,1 0 0 0 0,0-1-1 0 0,0-3 1 0 0,-2-13 3950 0 0,2 19-4441 0 0,-11-23 3520 0 0,7 22-3939 0 0,0 0 1 0 0,0 0 0 0 0,-1 0-1 0 0,1 1 1 0 0,-1 0 0 0 0,1 0 0 0 0,-1 0-1 0 0,1 0 1 0 0,-1 1 0 0 0,1 0-1 0 0,-1 0 1 0 0,0 0 0 0 0,1 0-1 0 0,-1 1 1 0 0,1 0 0 0 0,-1 0-1 0 0,1 0 1 0 0,-1 0 0 0 0,1 1-1 0 0,-9 4 1 0 0,4-1-102 0 0,0 1-1 0 0,0 0 1 0 0,0 0-1 0 0,0 1 1 0 0,1 0-1 0 0,0 1 1 0 0,-13 16-1 0 0,20-23-14 0 0,-1 1 1 0 0,0 1-1 0 0,1-1 0 0 0,-1 0 0 0 0,1 0 0 0 0,0 1 0 0 0,-1-1 0 0 0,1 0 0 0 0,0 1 1 0 0,1-1-1 0 0,-1 1 0 0 0,0 0 0 0 0,1-1 0 0 0,-1 1 0 0 0,1-1 0 0 0,0 1 0 0 0,0 0 1 0 0,0 3-1 0 0,1-4 26 0 0,0 0 1 0 0,-1 0-1 0 0,1 0 1 0 0,0 0-1 0 0,0 0 1 0 0,1 0-1 0 0,-1 0 1 0 0,0 0-1 0 0,1 0 1 0 0,-1 0-1 0 0,1 0 1 0 0,-1-1-1 0 0,1 1 0 0 0,0-1 1 0 0,0 1-1 0 0,3 1 1 0 0,2 1 113 0 0,0-1 1 0 0,0 0-1 0 0,0 0 1 0 0,1-1-1 0 0,-1 0 0 0 0,0 0 1 0 0,1-1-1 0 0,0 0 1 0 0,-1 0-1 0 0,1-1 1 0 0,9 0-1 0 0,-10-1 1 0 0,0 0 1 0 0,-1 0-1 0 0,1 0 1 0 0,-1-1-1 0 0,1-1 0 0 0,-1 1 1 0 0,1-1-1 0 0,-1 0 1 0 0,9-5-1 0 0,-13 6-69 0 0,1 0 0 0 0,0 0 0 0 0,-1 0 0 0 0,1 0 0 0 0,-1-1 0 0 0,1 1 0 0 0,-1-1 0 0 0,0 1 0 0 0,0-1 0 0 0,0 0 0 0 0,-1 0 0 0 0,1 0 0 0 0,-1 0 0 0 0,1 0 0 0 0,-1 0 0 0 0,0 0 0 0 0,0 0 0 0 0,-1-1 1 0 0,1 1-1 0 0,0-6 0 0 0,-1 6-66 0 0,-1 1 0 0 0,1-1 0 0 0,-1 1 0 0 0,0-1 0 0 0,0 1 0 0 0,0-1 0 0 0,0 1 0 0 0,0-1 0 0 0,-1 1 0 0 0,1 0 0 0 0,0 0 0 0 0,-1 0 0 0 0,0 0 0 0 0,0 0 0 0 0,1 0 0 0 0,-1 0 0 0 0,0 0 0 0 0,-1 1 0 0 0,1-1 0 0 0,0 1 0 0 0,0-1 0 0 0,-1 1 0 0 0,1 0 0 0 0,-1 0 0 0 0,1 0 0 0 0,-1 0 0 0 0,1 1 0 0 0,-1-1 0 0 0,-3 0 0 0 0,-7-2-3 0 0,-1 1 0 0 0,0 0-1 0 0,-26 0 1 0 0,35 2-20 0 0,0 0 0 0 0,0 1 0 0 0,0-1 0 0 0,0 1-1 0 0,0 0 1 0 0,0 0 0 0 0,1 1 0 0 0,-1-1 0 0 0,0 1 0 0 0,0 0 0 0 0,1 0 0 0 0,0 1 0 0 0,-1-1-1 0 0,1 1 1 0 0,0 0 0 0 0,0 0 0 0 0,0 1 0 0 0,1-1 0 0 0,-1 1 0 0 0,1 0 0 0 0,0 0 0 0 0,0 0-1 0 0,0 0 1 0 0,-3 6 0 0 0,5-8 3 0 0,0 0 0 0 0,1 0 0 0 0,-1-1 0 0 0,0 1 1 0 0,1 0-1 0 0,-1 0 0 0 0,1 0 0 0 0,-1 0 0 0 0,1 0 0 0 0,0 0 0 0 0,0 0 0 0 0,0 0 0 0 0,0 0 0 0 0,0-1 0 0 0,0 1 0 0 0,1 0 0 0 0,-1 0 0 0 0,1 0 0 0 0,-1 0 0 0 0,1 0 0 0 0,0 0 0 0 0,-1-1 0 0 0,1 1 0 0 0,0 0 0 0 0,0-1 0 0 0,0 1 0 0 0,1 0 0 0 0,-1-1 1 0 0,0 1-1 0 0,1-1 0 0 0,-1 0 0 0 0,0 0 0 0 0,1 1 0 0 0,0-1 0 0 0,-1 0 0 0 0,3 1 0 0 0,0 0 117 0 0,1 0-1 0 0,-1 0 1 0 0,1-1 0 0 0,-1 1 0 0 0,1-1-1 0 0,0 0 1 0 0,0 0 0 0 0,0-1 0 0 0,-1 0-1 0 0,1 1 1 0 0,0-1 0 0 0,5-1 0 0 0,-6 0 40 0 0,0-1 0 0 0,0 1 0 0 0,0-1 1 0 0,0 1-1 0 0,0-1 0 0 0,0 0 0 0 0,-1-1 0 0 0,1 1 1 0 0,5-6-1 0 0,-8 8-61 0 0,7-4 1169 0 0,-4-3-3289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7:22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49 516 0 0,'0'-2'599'0'0,"-1"-1"0"0"0,0 1 0 0 0,0-1 0 0 0,1 1 0 0 0,-2-1 0 0 0,1 1 0 0 0,0 0 0 0 0,0 0 0 0 0,-1-1 0 0 0,1 1 0 0 0,-1 0 0 0 0,0 0 0 0 0,0 1 0 0 0,1-1 0 0 0,-1 0 0 0 0,0 0 0 0 0,-4-2-1 0 0,3 3-147 0 0,0 0-1 0 0,0 0 1 0 0,0 0-1 0 0,0 0 0 0 0,0 0 1 0 0,-1 1-1 0 0,1-1 0 0 0,0 1 1 0 0,0 0-1 0 0,0 0 0 0 0,-1 0 1 0 0,-5 1-1 0 0,4 0-110 0 0,0 0 1 0 0,0 0-1 0 0,0 1 1 0 0,0 0-1 0 0,0 0 1 0 0,0 0-1 0 0,1 0 1 0 0,-1 1-1 0 0,1 0 1 0 0,0 0-1 0 0,-1 0 0 0 0,1 0 1 0 0,1 1-1 0 0,-1-1 1 0 0,0 1-1 0 0,1 0 1 0 0,-4 5-1 0 0,6-8-267 0 0,1 0 0 0 0,-1 0 0 0 0,0 0-1 0 0,0 0 1 0 0,1 0 0 0 0,-1 0 0 0 0,1 1 0 0 0,-1-1-1 0 0,1 0 1 0 0,0 0 0 0 0,-1 0 0 0 0,1 0 0 0 0,0 1-1 0 0,0-1 1 0 0,-1 0 0 0 0,1 0 0 0 0,0 1 0 0 0,1-1-1 0 0,-1 0 1 0 0,0 0 0 0 0,0 1 0 0 0,0-1 0 0 0,1 0-1 0 0,-1 0 1 0 0,0 0 0 0 0,1 0 0 0 0,-1 1 0 0 0,1-1-1 0 0,0 0 1 0 0,-1 0 0 0 0,1 0 0 0 0,0 0 0 0 0,0 0-1 0 0,-1 0 1 0 0,1-1 0 0 0,0 1 0 0 0,0 0 0 0 0,0 0 0 0 0,0 0-1 0 0,0-1 1 0 0,0 1 0 0 0,0-1 0 0 0,1 1 0 0 0,-1-1-1 0 0,0 1 1 0 0,0-1 0 0 0,0 0 0 0 0,0 1 0 0 0,1-1-1 0 0,-1 0 1 0 0,2 0 0 0 0,1 1 2 0 0,0-1 1 0 0,0 0-1 0 0,0 0 1 0 0,0 0-1 0 0,0 0 1 0 0,0-1-1 0 0,0 1 1 0 0,0-1-1 0 0,0 0 1 0 0,-1 0-1 0 0,1 0 1 0 0,0-1-1 0 0,-1 0 1 0 0,1 1-1 0 0,-1-1 1 0 0,4-3-1 0 0,-3 2 12 0 0,-1 0 0 0 0,0-1 1 0 0,0 1-1 0 0,0-1 0 0 0,0 0 0 0 0,0 0 0 0 0,2-5 0 0 0,-4 8-66 0 0,-1 0-1 0 0,0 1 0 0 0,0-1 1 0 0,1 0-1 0 0,-1 0 1 0 0,0 0-1 0 0,0 0 1 0 0,0 0-1 0 0,0 1 0 0 0,0-1 1 0 0,0 0-1 0 0,0 0 1 0 0,0 0-1 0 0,0 0 0 0 0,0 0 1 0 0,0 0-1 0 0,-1 1 1 0 0,1-1-1 0 0,-1-1 1 0 0,0 1-2 0 0,0 0-1 0 0,0 0 1 0 0,0 0 0 0 0,0 0 0 0 0,0 0 0 0 0,0 0 0 0 0,0 0 0 0 0,0 1 0 0 0,0-1 0 0 0,-1 0 0 0 0,1 1 0 0 0,0-1-1 0 0,-1 1 1 0 0,1-1 0 0 0,0 1 0 0 0,-3 0 0 0 0,-5 0-932 0 0,2 2-3215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8:32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166 141 404 0 0,'9'-44'12142'0'0,"-26"15"-6768"0"0,13 27-5081 0 0,1 1 0 0 0,0-1 0 0 0,-1 1 0 0 0,0-1 0 0 0,1 1 0 0 0,-1 0 0 0 0,0 0 0 0 0,1 1 0 0 0,-1-1 0 0 0,0 1 1 0 0,0 0-1 0 0,0 0 0 0 0,1 0 0 0 0,-1 0 0 0 0,-7 2 0 0 0,7-1-180 0 0,-1 0 1 0 0,0 1 0 0 0,1-1-1 0 0,-1 1 1 0 0,1 0 0 0 0,0 0-1 0 0,0 0 1 0 0,0 1 0 0 0,0-1-1 0 0,0 1 1 0 0,0 0 0 0 0,0 0-1 0 0,1 1 1 0 0,0-1 0 0 0,-1 1-1 0 0,1-1 1 0 0,1 1 0 0 0,-6 8-1 0 0,7-9-85 0 0,1-1 0 0 0,-1 0 0 0 0,1 1-1 0 0,-1-1 1 0 0,1 0 0 0 0,0 1 0 0 0,0-1-1 0 0,0 1 1 0 0,0-1 0 0 0,1 1 0 0 0,-1-1 0 0 0,0 0-1 0 0,1 1 1 0 0,0-1 0 0 0,0 0 0 0 0,-1 1-1 0 0,1-1 1 0 0,1 0 0 0 0,-1 0 0 0 0,0 0 0 0 0,0 0-1 0 0,1 0 1 0 0,-1 0 0 0 0,1 0 0 0 0,0-1-1 0 0,-1 1 1 0 0,1 0 0 0 0,0-1 0 0 0,0 1 0 0 0,0-1-1 0 0,0 0 1 0 0,4 2 0 0 0,-1 0 13 0 0,1 0 0 0 0,0 0 0 0 0,0 0 1 0 0,0-1-1 0 0,0 0 0 0 0,0 0 0 0 0,0-1 0 0 0,1 1 1 0 0,-1-1-1 0 0,0-1 0 0 0,8 1 0 0 0,-7-2 15 0 0,-1-1 0 0 0,1 1 1 0 0,-1-1-1 0 0,0 0 0 0 0,0-1 0 0 0,0 1 0 0 0,0-1 0 0 0,0 0 1 0 0,0-1-1 0 0,-1 0 0 0 0,0 0 0 0 0,1 0 0 0 0,-1 0 0 0 0,-1-1 1 0 0,1 1-1 0 0,-1-1 0 0 0,0-1 0 0 0,0 1 0 0 0,0 0 0 0 0,-1-1 1 0 0,0 0-1 0 0,0 0 0 0 0,0 0 0 0 0,-1 0 0 0 0,0 0 0 0 0,0-1 1 0 0,-1 1-1 0 0,2-10 0 0 0,-3 14-48 0 0,-1-1 1 0 0,0 1-1 0 0,1 0 1 0 0,-1 0-1 0 0,0 0 1 0 0,0-1-1 0 0,0 1 1 0 0,0 0-1 0 0,-1 0 1 0 0,1 0-1 0 0,0 1 1 0 0,-1-1-1 0 0,0 0 1 0 0,1 0-1 0 0,-1 1 1 0 0,0-1-1 0 0,0 1 1 0 0,0 0-1 0 0,0-1 1 0 0,0 1-1 0 0,0 0 1 0 0,0 0-1 0 0,0 0 1 0 0,-3 0-1 0 0,-6-4-1 0 0,-1 1 1 0 0,-22-5-1 0 0,30 9-13 0 0,0-1-1 0 0,0 1 1 0 0,0 0 0 0 0,0 0 0 0 0,0 0 0 0 0,0 0-1 0 0,0 1 1 0 0,0 0 0 0 0,0 0 0 0 0,1 0-1 0 0,-1 0 1 0 0,0 1 0 0 0,0-1 0 0 0,1 1-1 0 0,-1 0 1 0 0,1 0 0 0 0,-1 0 0 0 0,-3 4 0 0 0,5-5 6 0 0,0 1 1 0 0,0 0 0 0 0,1-1-1 0 0,-1 1 1 0 0,0 0 0 0 0,1 0-1 0 0,-1 0 1 0 0,1 0 0 0 0,0 1-1 0 0,-1-1 1 0 0,1 0 0 0 0,0 0-1 0 0,0 1 1 0 0,1-1 0 0 0,-1 1-1 0 0,0-1 1 0 0,1 1 0 0 0,0-1-1 0 0,-1 1 1 0 0,1-1 0 0 0,0 1-1 0 0,0-1 1 0 0,1 1 0 0 0,-1-1-1 0 0,0 1 1 0 0,1-1 0 0 0,0 1 0 0 0,1 3-1 0 0,0-1 9 0 0,0 0 0 0 0,1-1-1 0 0,-1 1 1 0 0,1-1 0 0 0,0 0 0 0 0,1 0-1 0 0,-1 0 1 0 0,1 0 0 0 0,-1 0 0 0 0,1-1-1 0 0,0 0 1 0 0,1 1 0 0 0,-1-1-1 0 0,9 4 1 0 0,-10-6 8 0 0,0 0 1 0 0,0 0-1 0 0,0 0 0 0 0,0-1 0 0 0,0 1 0 0 0,0-1 1 0 0,0 0-1 0 0,0 0 0 0 0,0 0 0 0 0,0 0 0 0 0,0 0 1 0 0,0-1-1 0 0,0 1 0 0 0,0-1 0 0 0,0 0 0 0 0,0 0 1 0 0,-1 0-1 0 0,1 0 0 0 0,0 0 0 0 0,0-1 1 0 0,-1 1-1 0 0,1-1 0 0 0,-1 0 0 0 0,0 0 0 0 0,1 0 1 0 0,-1 0-1 0 0,3-3 0 0 0,-3 2-4 0 0,0 1 1 0 0,1-1-1 0 0,-2 1 1 0 0,1-1-1 0 0,0 0 1 0 0,0 0-1 0 0,-1 0 1 0 0,0 0-1 0 0,1 0 1 0 0,-1 0-1 0 0,0 0 0 0 0,-1 0 1 0 0,1 0-1 0 0,0-1 1 0 0,-1 1-1 0 0,0 0 1 0 0,0 0-1 0 0,0-1 1 0 0,0 1-1 0 0,0 0 1 0 0,-1 0-1 0 0,1-1 1 0 0,-1 1-1 0 0,0 0 0 0 0,0 0 1 0 0,0 0-1 0 0,-1 0 1 0 0,-1-4-1 0 0,0 3 4 0 0,1 0 0 0 0,-1 1-1 0 0,1-1 1 0 0,-1 1-1 0 0,0-1 1 0 0,0 1-1 0 0,-1 0 1 0 0,1 0 0 0 0,-1 0-1 0 0,0 1 1 0 0,1-1-1 0 0,-1 1 1 0 0,0 0 0 0 0,0 0-1 0 0,0 1 1 0 0,-1-1-1 0 0,1 1 1 0 0,0 0 0 0 0,-1 0-1 0 0,-4-1 1 0 0,2 2-25 0 0,-1 0 1 0 0,1 0 0 0 0,-1 1-1 0 0,1 0 1 0 0,-1 0-1 0 0,1 1 1 0 0,0 0 0 0 0,0 0-1 0 0,-8 3 1 0 0,12-3 3 0 0,-1-1 0 0 0,0 1-1 0 0,1 0 1 0 0,0 0 0 0 0,-1 0 0 0 0,1 1 0 0 0,0-1-1 0 0,0 1 1 0 0,0-1 0 0 0,1 1 0 0 0,-1 0 0 0 0,1 0 0 0 0,-1 0-1 0 0,1 1 1 0 0,0-1 0 0 0,0 1 0 0 0,1-1 0 0 0,-3 6-1 0 0,4-7 5 0 0,0-1-1 0 0,0 1 0 0 0,0-1 0 0 0,0 1 1 0 0,0-1-1 0 0,0 1 0 0 0,0-1 0 0 0,1 0 1 0 0,-1 1-1 0 0,1-1 0 0 0,-1 1 0 0 0,1-1 1 0 0,-1 0-1 0 0,1 1 0 0 0,0-1 0 0 0,0 0 1 0 0,-1 0-1 0 0,1 1 0 0 0,0-1 1 0 0,0 0-1 0 0,0 0 0 0 0,1 0 0 0 0,0 1 1 0 0,31 20 23 0 0,-29-19-15 0 0,0-1 1 0 0,0 0 0 0 0,0-1 0 0 0,0 1 0 0 0,0-1 0 0 0,0 0 0 0 0,1 0 0 0 0,-1 0 0 0 0,0 0 0 0 0,1-1-1 0 0,6 0 1 0 0,-8 0 1 0 0,-1 0 0 0 0,0 0-1 0 0,0 0 1 0 0,0 0 0 0 0,0-1-1 0 0,0 1 1 0 0,1-1 0 0 0,-1 0-1 0 0,0 0 1 0 0,0 1 0 0 0,0-1-1 0 0,0 0 1 0 0,-1-1 0 0 0,1 1-1 0 0,0 0 1 0 0,0 0 0 0 0,-1-1-1 0 0,1 1 1 0 0,-1-1 0 0 0,1 0-1 0 0,1-3 1 0 0,-2 4-7 0 0,-1 0-1 0 0,1-1 1 0 0,-1 1-1 0 0,0-1 1 0 0,0 1-1 0 0,0-1 1 0 0,0 1-1 0 0,0-1 1 0 0,0 1-1 0 0,0 0 1 0 0,0-1-1 0 0,-1 1 1 0 0,1-1-1 0 0,0 1 1 0 0,-1-1 0 0 0,1 1-1 0 0,-1 0 1 0 0,0-1-1 0 0,1 1 1 0 0,-1 0-1 0 0,0 0 1 0 0,0-1-1 0 0,0 1 1 0 0,0 0-1 0 0,0 0 1 0 0,0 0-1 0 0,0 0 1 0 0,0 0-1 0 0,-2 0 1 0 0,-1-3-123 0 0,0 1 1 0 0,-1-1-1 0 0,0 1 0 0 0,1 1 0 0 0,-1-1 1 0 0,-10-3-1 0 0,1 3-1198 0 0,9 2-1852 0 0,-7-1-6421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8:33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2 364 0 0,'-12'-1'2167'0'0,"4"1"-1561"0"0,0 2 0 0 0,0-1 0 0 0,1 1-1 0 0,-1 0 1 0 0,0 0 0 0 0,1 1 0 0 0,0 0 0 0 0,0 1 0 0 0,0-1 0 0 0,0 1 0 0 0,0 1 0 0 0,1-1 0 0 0,0 1-1 0 0,0 0 1 0 0,0 0 0 0 0,0 1 0 0 0,-8 11 0 0 0,-2 3 348 0 0,2 1 0 0 0,0 0 0 0 0,1 1 1 0 0,-14 32-1 0 0,21-38-540 0 0,0 1 1 0 0,1 0-1 0 0,1 1 0 0 0,1-1 1 0 0,0 0-1 0 0,1 1 1 0 0,1 0-1 0 0,0 0 1 0 0,2-1-1 0 0,2 21 1 0 0,0-15-159 0 0,1 0 0 0 0,2 0 0 0 0,0-1 1 0 0,1 1-1 0 0,1-2 0 0 0,1 1 1 0 0,14 24-1 0 0,-13-30-154 0 0,1-1 0 0 0,1 0 0 0 0,0-1 0 0 0,1 0 0 0 0,1-1 0 0 0,0-1 0 0 0,0 0 1 0 0,1 0-1 0 0,1-2 0 0 0,27 15 0 0 0,-6-7 8 0 0,1-1 0 0 0,1-2 0 0 0,69 17 0 0 0,-79-27 122 0 0,0-1 1 0 0,1-1-1 0 0,-1-1 1 0 0,0-2 0 0 0,1-1-1 0 0,-1-1 1 0 0,0-1-1 0 0,0-2 1 0 0,0-1-1 0 0,0-1 1 0 0,-1-2-1 0 0,0 0 1 0 0,-1-2 0 0 0,40-22-1 0 0,-50 22-73 0 0,0 0 1 0 0,0-1-1 0 0,-2-1 0 0 0,0-1 0 0 0,0 0 1 0 0,-1-1-1 0 0,-1 0 0 0 0,0-1 0 0 0,-1-1 1 0 0,-1 0-1 0 0,-1-1 0 0 0,11-22 1 0 0,-16 28-121 0 0,-1 0 0 0 0,0 0 1 0 0,0-1-1 0 0,-1 1 1 0 0,-1-1-1 0 0,0 0 1 0 0,0 1-1 0 0,-1-1 1 0 0,-1 0-1 0 0,-1 0 0 0 0,1 0 1 0 0,-2 0-1 0 0,0 1 1 0 0,0-1-1 0 0,-2 1 1 0 0,1-1-1 0 0,-1 1 1 0 0,-1 0-1 0 0,0 0 1 0 0,-9-14-1 0 0,-1 3-39 0 0,-2 1 0 0 0,0 0 0 0 0,-1 1 0 0 0,-1 1 0 0 0,-1 1 0 0 0,-1 1 0 0 0,0 0 0 0 0,-1 2 0 0 0,-1 0 0 0 0,-1 2 0 0 0,0 0 0 0 0,-27-10 0 0 0,35 17-36 0 0,-95-35-337 0 0,95 43-1730 0 0,-2 13-5168 0 0,10-7 3487 0 0,-2 1 493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57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7449 0 0,'8'-7'9082'0'0,"9"-5"-4670"0"0,-14 12-4280 0 0,0 1 0 0 0,1 0 1 0 0,-1 0-1 0 0,0 0 0 0 0,0 0 1 0 0,0 0-1 0 0,0 0 0 0 0,0 1 1 0 0,0 0-1 0 0,0 0 1 0 0,0 0-1 0 0,-1 0 0 0 0,1 0 1 0 0,3 4-1 0 0,2 1 41 0 0,22 20-849 0 0,-5-4-2386 0 0,-8-11-3079 0 0,-11-10 3872 0 0</inkml:trace>
  <inkml:trace contextRef="#ctx0" brushRef="#br0" timeOffset="1">123 117 308 0 0,'-65'-95'8707'0'0,"65"95"-8612"0"0,0 0 0 0 0,-1-1 1 0 0,1 1-1 0 0,0 0 0 0 0,0-1 1 0 0,0 1-1 0 0,-1-1 0 0 0,1 1 1 0 0,0 0-1 0 0,0-1 0 0 0,0 1 0 0 0,0-1 1 0 0,0 1-1 0 0,0-1 0 0 0,0 1 1 0 0,0 0-1 0 0,0-1 0 0 0,0 1 1 0 0,0-1-1 0 0,0 1 0 0 0,0 0 0 0 0,0-1 1 0 0,1 1-1 0 0,-1-1 0 0 0,0 1 1 0 0,0 0-1 0 0,0-1 0 0 0,1 1 1 0 0,-1-1-1 0 0,0 1 0 0 0,1-1 0 0 0,14-5 728 0 0,25 4-1632 0 0,-36 2 809 0 0,25 1-1814 0 0,41 6 0 0 0,-50-4 1200 0 0,30 4-729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0:07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71 364 0 0,'5'-7'2122'0'0,"-4"5"-1488"0"0,0 0 0 0 0,0 0 0 0 0,1 0 0 0 0,-1 0 0 0 0,0 0 0 0 0,-1 0 0 0 0,1 0 0 0 0,0 0 0 0 0,-1 0 0 0 0,2-5 0 0 0,-2 6 66 0 0,-22-24 4217 0 0,18 24-4706 0 0,-1-1-1 0 0,1 0 1 0 0,0 1 0 0 0,-1 0-1 0 0,1 0 1 0 0,-1 0-1 0 0,1 0 1 0 0,-1 1-1 0 0,1 0 1 0 0,-1 0-1 0 0,1 0 1 0 0,-1 0 0 0 0,1 1-1 0 0,-1 0 1 0 0,1 0-1 0 0,-1 0 1 0 0,1 0-1 0 0,-5 3 1 0 0,1-1-26 0 0,0 1 0 0 0,0 0 0 0 0,1 0-1 0 0,0 1 1 0 0,-1 0 0 0 0,2 0 0 0 0,-1 0 0 0 0,-9 11 0 0 0,15-15-160 0 0,1 0 1 0 0,-1 0-1 0 0,1 0 1 0 0,-1 0-1 0 0,1 0 1 0 0,-1 0-1 0 0,1 0 1 0 0,0 0-1 0 0,0 0 1 0 0,0 0-1 0 0,-1 0 1 0 0,1 0-1 0 0,0 0 1 0 0,0 0-1 0 0,0 0 1 0 0,0 0-1 0 0,1 0 1 0 0,-1 0-1 0 0,0 0 0 0 0,0 0 1 0 0,1 0-1 0 0,-1 0 1 0 0,0 0-1 0 0,1 0 1 0 0,-1 0-1 0 0,1 0 1 0 0,0 0-1 0 0,0 1 1 0 0,1 1 59 0 0,0-1 0 0 0,0 1 1 0 0,0 0-1 0 0,0-1 0 0 0,1 0 0 0 0,-1 0 0 0 0,5 4 1 0 0,-3-4 28 0 0,-1-1 0 0 0,1 1 1 0 0,0-1-1 0 0,0 0 0 0 0,0 0 1 0 0,0 0-1 0 0,0 0 0 0 0,0 0 1 0 0,0-1-1 0 0,0 0 0 0 0,0 0 1 0 0,0 0-1 0 0,0-1 0 0 0,4 0 1 0 0,-5 1-4 0 0,-1-1 0 0 0,0 1 1 0 0,1-1-1 0 0,-1 0 0 0 0,0 0 1 0 0,0 1-1 0 0,0-1 0 0 0,0-1 1 0 0,0 1-1 0 0,0 0 0 0 0,0-1 1 0 0,0 1-1 0 0,0-1 0 0 0,0 1 1 0 0,-1-1-1 0 0,1 0 0 0 0,-1 1 1 0 0,1-1-1 0 0,-1 0 0 0 0,0 0 1 0 0,0 0-1 0 0,0 0 0 0 0,0-1 1 0 0,0 1-1 0 0,1-3 0 0 0,-2 3 16 0 0,-11-13 231 0 0,-13 5-135 0 0,-12 17-192 0 0,9 0-23 0 0,26-7-4 0 0,-9 0 1497 0 0,10-2-1794 0 0,-1-1 339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0:20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2627 1 176 0 0,'-4'1'7336'0'0,"5"27"-4869"0"0,5 37-894 0 0,34 148 1208 0 0,-24-137-2451 0 0,-3 12 262 0 0,-4 0 1 0 0,-2 96 0 0 0,-4-99-227 0 0,-5 203 888 0 0,-1-104-589 0 0,3-73-311 0 0,7 279 667 0 0,-1-213-219 0 0,1 32-103 0 0,2 81 60 0 0,-8-133-363 0 0,-9 520 1099 0 0,4-612-1357 0 0,-18 88-1 0 0,14-117-66 0 0,-2 0-1 0 0,-1-1 0 0 0,-30 63 0 0 0,14-49 16 0 0,-3-1-1 0 0,-2-1 0 0 0,-1-2 1 0 0,-3-2-1 0 0,-58 56 0 0 0,31-41 359 0 0,-124 91-1 0 0,-85 29 335 0 0,245-160-713 0 0,-503 304 1204 0 0,-24-44-102 0 0,386-206-806 0 0,-228 92 274 0 0,225-90-248 0 0,152-66-637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0:21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330 38 8 0 0,'-2'-36'11018'0'0,"2"36"-10869"0"0,-1 0-1 0 0,1-1 0 0 0,0 1 0 0 0,-1 0 0 0 0,1 0 0 0 0,-1 0 1 0 0,1 0-1 0 0,0-1 0 0 0,-1 1 0 0 0,1 0 0 0 0,-1 0 0 0 0,1 0 1 0 0,-1 0-1 0 0,1 0 0 0 0,-1 0 0 0 0,1 0 0 0 0,-1 0 1 0 0,1 1-1 0 0,0-1 0 0 0,-1 0 0 0 0,1 0 0 0 0,-1 0 0 0 0,1 0 1 0 0,-1 0-1 0 0,1 1 0 0 0,0-1 0 0 0,-1 0 0 0 0,1 0 0 0 0,0 1 1 0 0,-1-1-1 0 0,1 0 0 0 0,0 1 0 0 0,-1-1 0 0 0,1 0 1 0 0,0 1-1 0 0,-1-1 0 0 0,1 1 0 0 0,-19 14 843 0 0,-41 41 1211 0 0,2 4 1 0 0,-87 116 0 0 0,141-171-1977 0 0,0 0 0 0 0,1 0 1 0 0,0 0-1 0 0,0 1 0 0 0,0-1 1 0 0,1 1-1 0 0,-1-1 0 0 0,1 1 1 0 0,-1 8-1 0 0,3-12-157 0 0,0 0-1 0 0,1-1 1 0 0,-1 1-1 0 0,1 0 1 0 0,0 0-1 0 0,0-1 1 0 0,-1 1-1 0 0,1 0 1 0 0,0-1 0 0 0,0 1-1 0 0,1-1 1 0 0,-1 1-1 0 0,0-1 1 0 0,0 0-1 0 0,1 0 1 0 0,-1 1-1 0 0,1-1 1 0 0,-1 0 0 0 0,1 0-1 0 0,-1 0 1 0 0,3 1-1 0 0,42 17 394 0 0,-36-15-329 0 0,124 38 492 0 0,-119-38-525 0 0,-14-4-86 0 0,0 1 0 0 0,0-1 0 0 0,-1 0 0 0 0,1-1-1 0 0,0 1 1 0 0,0 0 0 0 0,0 0 0 0 0,0 0 0 0 0,0-1-1 0 0,0 1 1 0 0,0 0 0 0 0,0-1 0 0 0,0 1 0 0 0,0 0-1 0 0,0-1 1 0 0,-1 0 0 0 0,1 1 0 0 0,0-1 0 0 0,0 1 0 0 0,-1-1-1 0 0,1 0 1 0 0,0 0 0 0 0,-1 1 0 0 0,1-1 0 0 0,-1 0-1 0 0,1 0 1 0 0,-1 0 0 0 0,1 1 0 0 0,-1-1 0 0 0,1 0-1 0 0,-1-1 1 0 0,12-33 97 0 0,-11 31-84 0 0,3-12 6 0 0,0-1 1 0 0,-1 0-1 0 0,-1 0 0 0 0,0 0 0 0 0,-1 0 0 0 0,-1 0 0 0 0,-1 0 0 0 0,0 0 0 0 0,-2 0 0 0 0,0 0 0 0 0,0 0 0 0 0,-10-26 0 0 0,5 20-2110 0 0,8 20 1286 0 0,0 0 0 0 0,-1 0 1 0 0,1 0-1 0 0,0 0 0 0 0,0 0 1 0 0,1 0-1 0 0,-1-1 0 0 0,1 1 0 0 0,-1 0 1 0 0,1 0-1 0 0,0 0 0 0 0,0 0 0 0 0,3-5 1 0 0,5-14-2159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0:22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48 520 0 0,'-4'-1'12120'0'0,"33"4"-10355"0"0,0-2 1 0 0,0 0-1 0 0,36-6 1 0 0,-3 2-695 0 0,317-17 4115 0 0,-362 20-5625 0 0,42-6 2435 0 0,-41 0-5548 0 0,-1-3-4812 0 0,-13 6 5689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0:22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40 868 0 0,'-13'-5'1593'0'0,"-18"-5"2149"0"0,15 8 4316 0 0,59-14-4219 0 0,-23 13-3015 0 0,0 1-1 0 0,1 0 1 0 0,23 3 0 0 0,-35-1-770 0 0,-1 1 0 0 0,0 0 0 0 0,0 1-1 0 0,0-1 1 0 0,0 1 0 0 0,-1 1 0 0 0,1 0-1 0 0,0 0 1 0 0,-1 0 0 0 0,12 8 0 0 0,-17-9-115 0 0,0 0 0 0 0,-1 0 0 0 0,1 1 0 0 0,-1-1 0 0 0,1 0 1 0 0,-1 1-1 0 0,0-1 0 0 0,0 1 0 0 0,0-1 0 0 0,0 1 0 0 0,0-1 0 0 0,-1 1 1 0 0,1 0-1 0 0,-1-1 0 0 0,1 1 0 0 0,-1 0 0 0 0,0 0 0 0 0,0-1 0 0 0,-1 1 0 0 0,1 0 1 0 0,0 0-1 0 0,-1-1 0 0 0,-1 5 0 0 0,-1 5-107 0 0,0 0 0 0 0,-1 0 0 0 0,-10 19 0 0 0,-2-3 259 0 0,-1-1 0 0 0,-1-1 0 0 0,-2-1 0 0 0,-37 37-1 0 0,18-19 1432 0 0,39-43-1445 0 0,0 0-1 0 0,0 1 1 0 0,-1-1-1 0 0,1 0 1 0 0,0 1-1 0 0,0-1 1 0 0,-1 0 0 0 0,1 0-1 0 0,0 1 1 0 0,-1-1-1 0 0,1 0 1 0 0,0 0-1 0 0,0 1 1 0 0,-1-1 0 0 0,1 0-1 0 0,-1 0 1 0 0,1 0-1 0 0,0 0 1 0 0,-1 0-1 0 0,1 0 1 0 0,0 1 0 0 0,-1-1-1 0 0,1 0 1 0 0,0 0-1 0 0,-1 0 1 0 0,1 0-1 0 0,-1 0 1 0 0,1 0 0 0 0,0 0-1 0 0,-1-1 1 0 0,1 1-1 0 0,0 0 1 0 0,-1 0-1 0 0,1 0 1 0 0,-1 0 0 0 0,-7-14 1048 0 0,2-21-162 0 0,6 34-852 0 0,0-1-51 0 0,-2-32 844 0 0,-2 1 0 0 0,-1-1-1 0 0,-2 1 1 0 0,-20-58 0 0 0,5 41-168 0 0,21 49-1145 0 0,0 1 0 0 0,0 1 1 0 0,0-1-1 0 0,0 1 0 0 0,0-1 0 0 0,0 0 0 0 0,0 1 1 0 0,0 0-1 0 0,0-1 0 0 0,1 1 0 0 0,-1-1 0 0 0,0 1 1 0 0,0 0-1 0 0,1 0 0 0 0,-1-1 0 0 0,0 1 0 0 0,1 0 1 0 0,-1 0-1 0 0,0 0 0 0 0,1 0 0 0 0,-1 0 0 0 0,1 0 1 0 0,0 0-1 0 0,-1 0 0 0 0,1 0 0 0 0,0 0 0 0 0,0 0 1 0 0,-1 1-1 0 0,-2 7-3063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0:43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309 167 428 0 0,'12'-13'9112'0'0,"-12"12"-8898"0"0,0 1-1 0 0,0-1 1 0 0,0 0 0 0 0,-1 0-1 0 0,1 0 1 0 0,0 1 0 0 0,0-1-1 0 0,-1 0 1 0 0,1 0-1 0 0,0 1 1 0 0,-1-1 0 0 0,1 0-1 0 0,-1 1 1 0 0,1-1-1 0 0,-1 0 1 0 0,1 1 0 0 0,-1-1-1 0 0,0 1 1 0 0,1-1-1 0 0,-1 1 1 0 0,0-1 0 0 0,1 1-1 0 0,-1 0 1 0 0,0-1 0 0 0,0 1-1 0 0,1 0 1 0 0,-1-1-1 0 0,0 1 1 0 0,0 0 0 0 0,1 0-1 0 0,-1 0 1 0 0,0 0-1 0 0,0-1 1 0 0,0 1 0 0 0,0 0-1 0 0,1 1 1 0 0,-1-1 0 0 0,-1 0-1 0 0,-42 2 1242 0 0,34-1-871 0 0,-180 24 4762 0 0,183-25-3651 0 0,7-2-686 0 0,13-6-393 0 0,31-10-427 0 0,318-97 1779 0 0,-347 110-1781 0 0,0 1-1 0 0,1 1 0 0 0,-1 1 0 0 0,25-2 0 0 0,-126 30-3 0 0,15-7-337 0 0,-269 85-395 0 0,319-94 455 0 0,28-9 36 0 0,36-11 70 0 0,187-53 133 0 0,-146 42-91 0 0,155-43 639 0 0,-231 62-662 0 0,-7 1-29 0 0,0 1 0 0 0,-1 0 1 0 0,1-1-1 0 0,0 1 0 0 0,-1 0 0 0 0,1-1 0 0 0,-1 1 0 0 0,1 0 1 0 0,0 0-1 0 0,0 0 0 0 0,-1 0 0 0 0,1 0 0 0 0,0 0 0 0 0,-1 0 1 0 0,1 0-1 0 0,0 0 0 0 0,-1 0 0 0 0,1 0 0 0 0,0 0 0 0 0,-1 0 0 0 0,1 1 1 0 0,0-1-1 0 0,-1 0 0 0 0,1 1 0 0 0,-1-1 0 0 0,1 0 0 0 0,0 1 1 0 0,-1-1-1 0 0,1 0 0 0 0,-1 1 0 0 0,2 0 0 0 0,-2 0 8 0 0,-9 26-19 0 0,-31 43 27 0 0,4 2 1 0 0,-36 98-1 0 0,66-153-14 0 0,-20 52 248 0 0,26-68 164 0 0,0-5-379 0 0,66-291-31 0 0,-82 304-6 0 0,5 4 0 0 0,1 0 0 0 0,0 0 0 0 0,1 1 0 0 0,-11 23 0 0 0,-5 10 0 0 0,-92 141 0 0 0,100-167 0 0 0,13-18 0 0 0,-2-2 0 0 0,-5-4 0 0 0,2-1 0 0 0,0 0 0 0 0,1-1 0 0 0,0 0 0 0 0,-1 0 0 0 0,2-1 0 0 0,-1 0 0 0 0,1 0 0 0 0,0-1 0 0 0,-9-10 0 0 0,-9-8 0 0 0,-127-117 0 0 0,139 133 0 0 0,9 4 0 0 0,-8-10 0 0 0,5 6 0 0 0,5 2 0 0 0,12 6 0 0 0,-5 3 0 0 0,0 0 0 0 0,-1 0 0 0 0,1 0 0 0 0,-1 1 0 0 0,0 0 0 0 0,1 0 0 0 0,-1 0 0 0 0,6 6 0 0 0,31 36 0 0 0,-28-31 0 0 0,11 13 0 0 0,1-1 0 0 0,47 37 0 0 0,-66-56 0 0 0,-16-9 0 0 0,-14-7 0 0 0,11 4 0 0 0,0-2 0 0 0,0 0 0 0 0,1 0 0 0 0,0-1 0 0 0,0 0 0 0 0,1-1 0 0 0,0-1 0 0 0,0 0 0 0 0,-16-20 0 0 0,-26-25 0 0 0,47 49 0 0 0,0 0 0 0 0,55 25 0 0 0,56 58 0 0 0,-75-53 0 0 0,57 35 0 0 0,-87-57 0 0 0,15 4 0 0 0,-11-7 0 0 0,-10-12 0 0 0,1 7 0 0 0,-1 0 0 0 0,1 0 0 0 0,-1 1 0 0 0,-8-6 0 0 0,8 6 0 0 0,0 0 0 0 0,0-1 0 0 0,0 1 0 0 0,-6-10 0 0 0,-16-24 0 0 0,-71-89 0 0 0,93 120 0 0 0,1 1 0 0 0,96 59 0 0 0,-1 13 0 0 0,-11-6 0 0 0,-77-60 0 0 0,-3 0 0 0 0,1 0 0 0 0,0 0 0 0 0,-1 0 0 0 0,1 0 0 0 0,0 0 0 0 0,-1 0 0 0 0,1 0 0 0 0,-1 0 0 0 0,0 0 0 0 0,1 0 0 0 0,-1 0 0 0 0,0 0 0 0 0,0 1 0 0 0,1-1 0 0 0,-1 0 0 0 0,0 0 0 0 0,0 1 0 0 0,0-1 0 0 0,0 0 0 0 0,0 1 0 0 0,0-1 0 0 0,0 1 0 0 0,0-1 0 0 0,0 1 0 0 0,0 0 0 0 0,-1-1 0 0 0,-3 0 0 0 0,-13-8 0 0 0,-1 0 0 0 0,0 1 0 0 0,-25-6 0 0 0,-46-16 0 0 0,84 26 0 0 0,6 4 0 0 0,-1-1 0 0 0,1 1 0 0 0,0-1 0 0 0,-1 1 0 0 0,1-1 0 0 0,0 1 0 0 0,-1-1 0 0 0,1 1 0 0 0,0-1 0 0 0,0 0 0 0 0,0 1 0 0 0,0-1 0 0 0,0 1 0 0 0,0-1 0 0 0,0 0 0 0 0,0 1 0 0 0,0-1 0 0 0,0 1 0 0 0,0-1 0 0 0,0 0 0 0 0,0 1 0 0 0,0-1 0 0 0,0 1 0 0 0,1-1 0 0 0,-1 1 0 0 0,0-1 0 0 0,0 1 0 0 0,1-1 0 0 0,-1 0 0 0 0,0 1 0 0 0,1 0 0 0 0,-1-1 0 0 0,1 1 0 0 0,-1-1 0 0 0,0 1 0 0 0,1-1 0 0 0,-1 1 0 0 0,2-1 0 0 0,17-14 0 0 0,-18 14 0 0 0,41-24 0 0 0,1 1 0 0 0,1 2 0 0 0,85-30 0 0 0,-26 12 0 0 0,-22 13 0 0 0,-77 28 0 0 0,-4 8 0 0 0,-3-2 0 0 0,-1-1 0 0 0,1 1 0 0 0,-1-1 0 0 0,0 0 0 0 0,-6 7 0 0 0,-12 17 0 0 0,-105 198 0 0 0,167-262 0 0 0,76-99 0 0 0,-111 124 0 0 0,-18 15 0 0 0,-21 18 0 0 0,-8 11 0 0 0,18-15 0 0 0,-44 45 0 0 0,63-58-2 0 0,-28 20-33 0 0,32-27-215 0 0,6-2-2982 0 0,-2 1 2535 0 0,-1 0 1 0 0,0-1 0 0 0,1 1-1 0 0,-1-1 1 0 0,0 1-1 0 0,0-1 1 0 0,0 0-1 0 0,0 0 1 0 0,3-3-1 0 0,4-3-1408 0 0,19-16-1351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1:23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58 304 0 0,'-5'9'7946'0'0,"19"-5"-4315"0"0,-6-3-4120 0 0,123 0 5243 0 0,173-33 446 0 0,-304 32-5184 0 0,142-24 2632 0 0,-85 8-6229 0 0,-44 16-3433 0 0,-5 0 4712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1:24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1 400 0 0,'-4'2'673'0'0,"0"0"1"0"0,0 0-1 0 0,1 0 1 0 0,-1 1-1 0 0,1 0 1 0 0,0-1-1 0 0,0 1 0 0 0,0 0 1 0 0,0 1-1 0 0,0-1 1 0 0,1 1-1 0 0,-1-1 0 0 0,1 1 1 0 0,0 0-1 0 0,-3 6 1 0 0,-3 10 771 0 0,1-1 1 0 0,-5 22 0 0 0,3-8 230 0 0,1-3-337 0 0,1 0-1 0 0,1 1 1 0 0,-2 48-1 0 0,5 97 1807 0 0,2-51-1370 0 0,1-49-931 0 0,0-74-1183 0 0,8 11-2014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1:24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41 496 0 0,'-10'0'1924'0'0,"-13"0"2155"0"0,11 7 6244 0 0,102-2-4430 0 0,-6 0-3569 0 0,-37-4-1475 0 0,158 0 1731 0 0,-155-3-1832 0 0,0-3 0 0 0,52-10 0 0 0,-10-13-70 0 0,-90 27-1153 0 0,6-1-472 0 0,8-5-7089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1:25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39 896 0 0,'3'-7'8945'0'0,"2"1"-7827"0"0,1 2-222 0 0,0 1-1 0 0,0-1 1 0 0,1 2 0 0 0,-1-1-1 0 0,1 1 1 0 0,0 0 0 0 0,0 0-1 0 0,-1 1 1 0 0,1 0 0 0 0,0 0-1 0 0,1 0 1 0 0,6 2 0 0 0,2-1-41 0 0,0 1 1 0 0,0 1 0 0 0,0 1 0 0 0,17 5 0 0 0,-30-8-777 0 0,0 1 0 0 0,-1-1-1 0 0,1 1 1 0 0,0 0 0 0 0,-1 0 0 0 0,1 0 0 0 0,-1 1 0 0 0,1-1 0 0 0,-1 1 0 0 0,1-1-1 0 0,-1 1 1 0 0,0 0 0 0 0,0 0 0 0 0,0 0 0 0 0,0 0 0 0 0,0 0 0 0 0,0 0 0 0 0,-1 0 0 0 0,1 1-1 0 0,1 3 1 0 0,-2-3-46 0 0,-1 1-1 0 0,1-1 1 0 0,-1 0-1 0 0,0 1 1 0 0,0-1-1 0 0,0 0 0 0 0,-1 1 1 0 0,1-1-1 0 0,-1 0 1 0 0,0 1-1 0 0,0-1 1 0 0,0 0-1 0 0,0 0 1 0 0,0 0-1 0 0,-1 0 1 0 0,-3 6-1 0 0,-12 18 60 0 0,-34 44 0 0 0,34-51-61 0 0,1 1 1 0 0,2 0-1 0 0,-24 45 0 0 0,38-64 0 0 0,-1-1 0 0 0,0 0-1 0 0,0 1 1 0 0,1-1-1 0 0,-1 1 1 0 0,1-1 0 0 0,-1 1-1 0 0,1-1 1 0 0,0 1 0 0 0,0-1-1 0 0,-1 1 1 0 0,1-1-1 0 0,0 1 1 0 0,0 0 0 0 0,1-1-1 0 0,-1 1 1 0 0,0-1 0 0 0,0 1-1 0 0,1-1 1 0 0,-1 1-1 0 0,1-1 1 0 0,-1 1 0 0 0,1-1-1 0 0,0 1 1 0 0,0-1 0 0 0,-1 0-1 0 0,1 1 1 0 0,0-1-1 0 0,0 0 1 0 0,0 0 0 0 0,1 0-1 0 0,-1 0 1 0 0,0 0 0 0 0,0 0-1 0 0,0 0 1 0 0,1 0-1 0 0,-1 0 1 0 0,0 0 0 0 0,1-1-1 0 0,-1 1 1 0 0,1-1-1 0 0,-1 1 1 0 0,1-1 0 0 0,-1 1-1 0 0,1-1 1 0 0,-1 0 0 0 0,4 0-1 0 0,9 2 215 0 0,1-1 0 0 0,-1-1-1 0 0,1 0 1 0 0,17-2-1 0 0,-17 0 2 0 0,-2 0-122 0 0,-9 2-103 0 0,0-1 0 0 0,-1 1 0 0 0,1-1 0 0 0,0 1-1 0 0,0 1 1 0 0,-1-1 0 0 0,1 0 0 0 0,0 1 0 0 0,5 1 0 0 0,-8-2-218 0 0,28-1-3727 0 0,-9-2-6612 0 0,-11-2 7447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57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3 124 0 0,'0'0'8447'0'0,"-4"-1"-6993"0"0,-5 0-918 0 0,1 1 1 0 0,0-1-1 0 0,-1 1 1 0 0,1 1 0 0 0,0 0-1 0 0,-1 0 1 0 0,1 0-1 0 0,0 1 1 0 0,0 1-1 0 0,0-1 1 0 0,0 1-1 0 0,0 0 1 0 0,1 1-1 0 0,-10 5 1 0 0,-2 3 240 0 0,0 0 1 0 0,0 1-1 0 0,1 1 1 0 0,-21 21 0 0 0,36-32-615 0 0,-1 1 0 0 0,1-1 0 0 0,0 1 0 0 0,0 0 0 0 0,0 0 1 0 0,0 1-1 0 0,1-1 0 0 0,0 1 0 0 0,-1-1 0 0 0,2 1 0 0 0,-1 0 1 0 0,0-1-1 0 0,1 1 0 0 0,0 0 0 0 0,0 0 0 0 0,0 6 0 0 0,2-8-114 0 0,-1 0-1 0 0,1 0 1 0 0,-1 0-1 0 0,1 0 1 0 0,0 0-1 0 0,0 0 1 0 0,0 0-1 0 0,1-1 1 0 0,-1 1-1 0 0,1 0 1 0 0,-1-1-1 0 0,1 1 1 0 0,0-1-1 0 0,0 0 1 0 0,0 1-1 0 0,0-1 1 0 0,0 0-1 0 0,1 0 1 0 0,-1-1-1 0 0,1 1 1 0 0,-1 0-1 0 0,1-1 0 0 0,0 1 1 0 0,-1-1-1 0 0,1 0 1 0 0,0 0-1 0 0,0 0 1 0 0,4 0-1 0 0,-2 1-121 0 0,1 0-1 0 0,0-1 1 0 0,0 0-1 0 0,0 0 1 0 0,0 0-1 0 0,0-1 0 0 0,0 1 1 0 0,0-2-1 0 0,0 1 1 0 0,10-2-1 0 0,-13 1 63 0 0,-1 0 0 0 0,0 0 0 0 0,0 0-1 0 0,1 0 1 0 0,-1 0 0 0 0,0-1 0 0 0,0 1 0 0 0,0-1 0 0 0,0 1-1 0 0,0-1 1 0 0,-1 0 0 0 0,1 1 0 0 0,0-1 0 0 0,-1 0-1 0 0,1 0 1 0 0,-1 0 0 0 0,0 0 0 0 0,0-1 0 0 0,0 1 0 0 0,0 0-1 0 0,0 0 1 0 0,0-1 0 0 0,0 1 0 0 0,-1 0 0 0 0,1-1-1 0 0,-1 1 1 0 0,0-1 0 0 0,0-3 0 0 0,0 0 84 0 0,0 0 1 0 0,0 0-1 0 0,-1 1 0 0 0,0-1 1 0 0,0 0-1 0 0,-1 1 0 0 0,1-1 1 0 0,-5-8-1 0 0,5 11-309 0 0,-1 0 0 0 0,1 0 0 0 0,-1 1-1 0 0,0-1 1 0 0,0 0 0 0 0,0 1 0 0 0,-4-4 0 0 0,5 5-387 0 0,0 0 0 0 0,-1 0 0 0 0,1 0 0 0 0,-1 0 0 0 0,1 0 0 0 0,-1 0 0 0 0,1 0 0 0 0,-1 1 0 0 0,0-1 0 0 0,1 1 0 0 0,-1-1 0 0 0,0 1 0 0 0,1 0 0 0 0,-4-1 0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1:25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89 304 0 0,'2'-9'16326'0'0,"-2"8"-15832"0"0,16-4 6653 0 0,31 3-6056 0 0,-26 1 1153 0 0,94-6 1234 0 0,138-15-1795 0 0,-237 20-1809 0 0,-1-1 0 0 0,1 0 0 0 0,23-9 0 0 0,-21 4-4079 0 0,-2-1-4094 0 0,-10 5 4913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1:26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11 304 0 0,'-1'0'212'0'0,"1"0"0"0"0,-1 0 0 0 0,1 1 0 0 0,-1-1 0 0 0,0 0 0 0 0,1 1 0 0 0,-1-1 0 0 0,1 1 0 0 0,-1-1 0 0 0,1 1 0 0 0,-1-1 0 0 0,1 1 0 0 0,-1-1 0 0 0,1 1 0 0 0,-1 0 0 0 0,1-1 0 0 0,0 1 0 0 0,-1 0 0 0 0,1-1 0 0 0,0 1 0 0 0,0 0 0 0 0,0-1 0 0 0,-1 1 0 0 0,1 0 0 0 0,0-1 0 0 0,0 1 0 0 0,0 1 0 0 0,1-1 81 0 0,-1-1-1 0 0,1 1 0 0 0,0 0 1 0 0,0-1-1 0 0,-1 1 0 0 0,1-1 1 0 0,0 1-1 0 0,0-1 0 0 0,0 0 1 0 0,-1 1-1 0 0,1-1 0 0 0,0 0 1 0 0,0 1-1 0 0,0-1 0 0 0,0 0 1 0 0,0 0-1 0 0,1 0 0 0 0,44 0 5562 0 0,25-9-568 0 0,-18 3-289 0 0,-18 1-4644 0 0,-6-1-3448 0 0,0-1-4223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1:29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91 580 0 0,'4'2'6737'0'0,"6"12"-4871"0"0,12 19-699 0 0,5 23 824 0 0,-3 1 0 0 0,21 70 1 0 0,10 27 2958 0 0,-55-152-4871 0 0,1-1 1 0 0,-1 0-1 0 0,1 0 1 0 0,-1 0-1 0 0,1 0 0 0 0,-1 0 1 0 0,1 0-1 0 0,0 0 1 0 0,-1 0-1 0 0,1-1 0 0 0,0 1 1 0 0,0 0-1 0 0,-1 0 1 0 0,1 0-1 0 0,0-1 0 0 0,2 2 1 0 0,-3-2-25 0 0,1 0 0 0 0,-1 0 0 0 0,1 0 0 0 0,-1 0 0 0 0,1 0 1 0 0,0 0-1 0 0,-1 0 0 0 0,1 0 0 0 0,-1 0 0 0 0,1 0 0 0 0,-1 0 0 0 0,1-1 0 0 0,-1 1 0 0 0,1 0 1 0 0,-1 0-1 0 0,1 0 0 0 0,-1-1 0 0 0,1 1 0 0 0,-1 0 0 0 0,0-1 0 0 0,1 1 0 0 0,-1 0 0 0 0,1-2 1 0 0,3-2 134 0 0,-1 0 1 0 0,-1 0-1 0 0,1 0 1 0 0,-1-1 0 0 0,4-7-1 0 0,44-111 1015 0 0,-19 46-358 0 0,48-88 0 0 0,-6 29 601 0 0,-72 136-1577 0 0,-1-1-1 0 0,0 0 0 0 0,1 0 1 0 0,-1 1-1 0 0,1-1 1 0 0,-1 0-1 0 0,1 1 0 0 0,-1-1 1 0 0,1 1-1 0 0,-1-1 0 0 0,1 1 1 0 0,-1-1-1 0 0,1 1 0 0 0,0-1 1 0 0,-1 1-1 0 0,1-1 0 0 0,0 1 1 0 0,-1 0-1 0 0,1 0 1 0 0,0-1-1 0 0,0 1 0 0 0,-1 0 1 0 0,1 0-1 0 0,0 0 0 0 0,0-1 1 0 0,-1 1-1 0 0,1 0 0 0 0,0 0 1 0 0,0 0-1 0 0,-1 1 1 0 0,1-1-1 0 0,0 0 0 0 0,0 0 1 0 0,0 0-1 0 0,-1 0 0 0 0,2 1 1 0 0,25 17-8382 0 0,-15-7 5746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1:29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1 172 0 0,'-7'18'7680'0'0,"-1"-13"-6456"0"0,-18 13 1542 0 0,0 2 0 0 0,-31 29 0 0 0,51-43-2525 0 0,0 0 1 0 0,0 0 0 0 0,1 0 0 0 0,0 1 0 0 0,1-1 0 0 0,-1 1 0 0 0,1 0 0 0 0,1 1 0 0 0,-1-1 0 0 0,1 1-1 0 0,1-1 1 0 0,-1 1 0 0 0,1 0 0 0 0,1 0 0 0 0,-2 9 0 0 0,4-12-138 0 0,0 0 0 0 0,-1 0 0 0 0,2 0 0 0 0,-1-1-1 0 0,1 1 1 0 0,-1 0 0 0 0,1 0 0 0 0,1-1 0 0 0,-1 1 0 0 0,1-1 0 0 0,-1 0 0 0 0,1 0 0 0 0,1 0-1 0 0,-1 0 1 0 0,0 0 0 0 0,1-1 0 0 0,0 1 0 0 0,0-1 0 0 0,0 0 0 0 0,0 0 0 0 0,0 0 0 0 0,1-1 0 0 0,-1 0-1 0 0,1 0 1 0 0,0 0 0 0 0,-1 0 0 0 0,1-1 0 0 0,0 1 0 0 0,0-1 0 0 0,0 0 0 0 0,0-1 0 0 0,0 1-1 0 0,0-1 1 0 0,8-1 0 0 0,-11 0-88 0 0,1 0 0 0 0,-1 0 0 0 0,0 0 0 0 0,0 0 0 0 0,0 0 0 0 0,0-1 0 0 0,0 1 0 0 0,0-1 0 0 0,0 0 0 0 0,0 1 0 0 0,-1-1 0 0 0,1 0 0 0 0,0 0 0 0 0,-1 0 0 0 0,0 0 0 0 0,1 0 0 0 0,-1-1 0 0 0,0 1 0 0 0,0 0 0 0 0,0 0 0 0 0,-1-1 0 0 0,1 1 0 0 0,-1-1 0 0 0,1 1 0 0 0,-1 0 0 0 0,0-1 0 0 0,1 1 0 0 0,-1-1 0 0 0,-1-3 0 0 0,1-6 8 0 0,-1-1-1 0 0,0 1 1 0 0,0 0-1 0 0,-6-19 1 0 0,5 24-343 0 0,1 0 0 0 0,-1 1-1 0 0,-1-1 1 0 0,1 1 0 0 0,-1-1 0 0 0,-1 1 0 0 0,1 0 0 0 0,-7-9 0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1:29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17 720 0 0,'80'-1'8792'0'0,"19"0"-711"0"0,0 6-3515 0 0,-78-2-3699 0 0,2 0 161 0 0,-1 0 0 0 0,1-2-1 0 0,38-2 1 0 0,-27-10-3804 0 0,-19 3-4657 0 0,1-1 4530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1:30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363 35 92 0 0,'-2'-3'356'0'0,"0"0"1"0"0,-1 0-1 0 0,1 1 0 0 0,-1-1 1 0 0,0 1-1 0 0,0 0 0 0 0,0 0 1 0 0,0 0-1 0 0,0 0 0 0 0,0 0 1 0 0,0 1-1 0 0,-1-1 1 0 0,1 1-1 0 0,-1 0 0 0 0,1 0 1 0 0,-1 0-1 0 0,1 1 0 0 0,-1-1 1 0 0,1 1-1 0 0,-1 0 0 0 0,0 0 1 0 0,1 0-1 0 0,-1 0 0 0 0,0 1 1 0 0,1 0-1 0 0,-1-1 0 0 0,1 1 1 0 0,-1 0-1 0 0,1 1 0 0 0,0-1 1 0 0,-1 1-1 0 0,1-1 0 0 0,-4 3 1 0 0,-14 9 395 0 0,0 1 0 0 0,0 1 0 0 0,1 0 0 0 0,1 2 0 0 0,1 0 1 0 0,0 1-1 0 0,2 1 0 0 0,0 0 0 0 0,1 1 0 0 0,0 1 0 0 0,-12 27 0 0 0,23-41-518 0 0,1 0-1 0 0,0 1 0 0 0,0 0 1 0 0,1-1-1 0 0,0 1 1 0 0,0 0-1 0 0,1 0 0 0 0,0 0 1 0 0,1 0-1 0 0,-1 1 0 0 0,1-1 1 0 0,1 0-1 0 0,2 12 1 0 0,-2-15-364 0 0,0 0 0 0 0,1 0 0 0 0,0 0 0 0 0,0 0 0 0 0,0 0 0 0 0,1 0 0 0 0,-1-1 0 0 0,1 1 0 0 0,5 4 0 0 0,-5-5-516 0 0,0-1-1 0 0,1 1 0 0 0,0-1 0 0 0,-1 0 0 0 0,1 0 0 0 0,0-1 0 0 0,1 1 0 0 0,-1-1 0 0 0,0 0 1 0 0,1 0-1 0 0,5 1 0 0 0,9 2-1999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1:30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93 156 0 0,'0'-1'399'0'0,"0"0"1"0"0,0 1-1 0 0,0-1 0 0 0,0 1 0 0 0,0-1 1 0 0,0 1-1 0 0,0-1 0 0 0,0 0 1 0 0,0 1-1 0 0,0-1 0 0 0,1 1 0 0 0,2-5 3594 0 0,-2 4-3594 0 0,16-7 3800 0 0,26 0-2066 0 0,-31 6-828 0 0,-2 1-1230 0 0,139-28 7074 0 0,-100 16-8692 0 0,0-2-5795 0 0,-36 12 4712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1:30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26 820 0 0,'0'-25'16405'0'0,"1"29"-15297"0"0,1 22 510 0 0,-1 1-1 0 0,-1-1 1 0 0,-1 0 0 0 0,-6 37-1 0 0,-2 48-1362 0 0,9-109-896 0 0,6 6-2035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1:31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41 76 0 0,'-3'-3'514'0'0,"0"-1"0"0"0,0 1 0 0 0,0 0 0 0 0,0 0 0 0 0,-1 0 0 0 0,1 0 0 0 0,-1 1 0 0 0,1 0 0 0 0,-1-1-1 0 0,0 1 1 0 0,0 0 0 0 0,0 1 0 0 0,0-1 0 0 0,0 1 0 0 0,-1 0 0 0 0,1 0 0 0 0,-7-1 0 0 0,3 2 49 0 0,1 1 1 0 0,0-1-1 0 0,0 1 0 0 0,0 1 1 0 0,0-1-1 0 0,0 1 0 0 0,0 0 1 0 0,0 1-1 0 0,1 0 0 0 0,-10 5 0 0 0,2 0 150 0 0,0 0-1 0 0,1 1 1 0 0,0 0-1 0 0,0 1 0 0 0,-15 17 1 0 0,24-24-535 0 0,1 1 1 0 0,0-1 0 0 0,-1 1-1 0 0,2 0 1 0 0,-1 0 0 0 0,0 0-1 0 0,1 0 1 0 0,-1 0-1 0 0,1 0 1 0 0,0 1 0 0 0,1-1-1 0 0,-1 1 1 0 0,1 0 0 0 0,0-1-1 0 0,0 1 1 0 0,0 0-1 0 0,1 0 1 0 0,0 0 0 0 0,0-1-1 0 0,0 1 1 0 0,0 0 0 0 0,2 6-1 0 0,0-6-49 0 0,1 0 0 0 0,-1 0 0 0 0,1 0 0 0 0,0 0-1 0 0,1-1 1 0 0,-1 1 0 0 0,1-1 0 0 0,0 0 0 0 0,0 0 0 0 0,0 0-1 0 0,1 0 1 0 0,0-1 0 0 0,-1 0 0 0 0,1 0 0 0 0,0 0 0 0 0,0 0-1 0 0,11 3 1 0 0,-7-3-112 0 0,0 0 0 0 0,0 0 0 0 0,1-1 0 0 0,-1 0 0 0 0,0 0 0 0 0,1-1 0 0 0,-1-1 0 0 0,1 1 0 0 0,0-2 0 0 0,9 0 0 0 0,-15 0-47 0 0,0 0 0 0 0,0-1 0 0 0,0 1 0 0 0,0-1 0 0 0,-1 0 0 0 0,1 0 0 0 0,0 0 0 0 0,-1 0 0 0 0,0 0 0 0 0,1-1-1 0 0,-1 0 1 0 0,0 0 0 0 0,0 0 0 0 0,-1 0 0 0 0,1 0 0 0 0,-1 0 0 0 0,1-1 0 0 0,-1 1 0 0 0,0-1 0 0 0,0 0-1 0 0,-1 1 1 0 0,1-1 0 0 0,-1 0 0 0 0,0 0 0 0 0,0 0 0 0 0,1-5 0 0 0,-1 3 14 0 0,0 0-1 0 0,0 0 1 0 0,-1 0-1 0 0,0 0 1 0 0,0 0-1 0 0,0 0 1 0 0,-1 0 0 0 0,0 0-1 0 0,0 0 1 0 0,-1 0-1 0 0,1 1 1 0 0,-1-1-1 0 0,0 0 1 0 0,-1 1 0 0 0,0-1-1 0 0,0 1 1 0 0,-6-9-1 0 0,-38-34-179 0 0,43 44-124 0 0,-1 0 0 0 0,0 0 0 0 0,0 1 0 0 0,0 0 0 0 0,0 0 0 0 0,0 0 1 0 0,-1 0-1 0 0,1 1 0 0 0,-8-2 0 0 0,8 4-825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1:31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52 356 0 0,'1'-3'426'0'0,"-1"1"-1"0"0,1-1 1 0 0,-1 1-1 0 0,1 0 1 0 0,0-1-1 0 0,0 1 1 0 0,0-1-1 0 0,0 1 1 0 0,0 0-1 0 0,1 0 1 0 0,-1 0-1 0 0,1 0 1 0 0,-1 0-1 0 0,1 0 1 0 0,0 0-1 0 0,-1 0 1 0 0,1 1-1 0 0,0-1 1 0 0,0 0-1 0 0,1 1 1 0 0,-1 0-1 0 0,0 0 1 0 0,0-1-1 0 0,1 1 1 0 0,-1 1-1 0 0,3-2 1 0 0,0 2 17 0 0,-1 0 0 0 0,0 0 0 0 0,0 1 0 0 0,1-1 0 0 0,-1 1 0 0 0,0 0 0 0 0,0 0 0 0 0,0 0 0 0 0,0 1 0 0 0,0 0 0 0 0,0-1 1 0 0,0 2-1 0 0,0-1 0 0 0,-1 0 0 0 0,6 4 0 0 0,8 8 238 0 0,0 0-1 0 0,0 1 1 0 0,-2 1 0 0 0,0 0 0 0 0,0 1-1 0 0,-2 0 1 0 0,0 1 0 0 0,-1 1 0 0 0,-1 0 0 0 0,13 30-1 0 0,-18-36-443 0 0,-1 1-1 0 0,-1 0 1 0 0,0 0-1 0 0,0 0 0 0 0,-2 0 1 0 0,0 0-1 0 0,0 1 1 0 0,-2-1-1 0 0,1 1 1 0 0,-2 0-1 0 0,0-1 0 0 0,-1 0 1 0 0,0 1-1 0 0,-1-1 1 0 0,-1 0-1 0 0,-10 27 0 0 0,5-22-53 0 0,-1-1-1 0 0,-1-1 0 0 0,0 0 0 0 0,-2-1 0 0 0,0 0 0 0 0,-17 17 0 0 0,-31 23-821 0 0,-4-3-4890 0 0,22-18-2255 0 0,34-27 4741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58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36 0 0,'10'-3'3634'0'0,"-4"4"1070"0"0,-2 1-4117 0 0,1 0 0 0 0,0 1 0 0 0,-1 0 0 0 0,0 0 0 0 0,1 0 0 0 0,-1 0 0 0 0,-1 1 0 0 0,1 0 1 0 0,0-1-1 0 0,-1 2 0 0 0,0-1 0 0 0,0 0 0 0 0,0 0 0 0 0,0 1 0 0 0,3 9 0 0 0,2 7 549 0 0,-1-1 0 0 0,7 37 0 0 0,5 13-3074 0 0,-13-55-4386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1:32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17 248 456 0 0,'-1'0'290'0'0,"0"0"-1"0"0,0 0 1 0 0,1 0-1 0 0,-1 0 1 0 0,0 0-1 0 0,0 0 1 0 0,0 1-1 0 0,0-1 1 0 0,1 0-1 0 0,-1 1 1 0 0,0-1-1 0 0,0 0 1 0 0,0 1 0 0 0,1-1-1 0 0,-1 1 1 0 0,0-1-1 0 0,1 1 1 0 0,-1 0-1 0 0,0-1 1 0 0,0 2-1 0 0,14 4 3917 0 0,33-1-1127 0 0,290-16 2502 0 0,-148 2-4042 0 0,726-43 3235 0 0,-416 19-3431 0 0,365-44 760 0 0,-416 32-716 0 0,-393 40-1216 0 0,-15 3 118 0 0,-1-2-1 0 0,0-1 1 0 0,39-12 0 0 0,-47 11-3579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32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1 336,'0'0'3819,"6"13"-843,-4-6-2131,0 0 0,-1 0-1,0 0 1,0 1-1,0-1 1,-1 0 0,0 1-1,-1 9 1,-14 63 2367,7-44-1940,-14 78 2208,-14 82 1681,35-189-4994,0-5-331,1 0 0,-1 0 0,1 1-1,0-1 1,-1 0 0,1 1-1,0-1 1,1 0 0,-1 1-1,0-1 1,2 4 0,27-19-9586,-13 5 6955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32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40 332,'1'-7'2148,"-1"-17"4819,0 24-6818,-1-1 0,1 1 0,0-1 0,0 1 0,-1-1 0,1 1 0,0-1 0,-1 1 0,1 0-1,0-1 1,-1 1 0,1-1 0,-1 1 0,1 0 0,-1-1 0,1 1 0,-1 0 0,1-1 0,-1 1-1,1 0 1,-1 0 0,1 0 0,-1-1 0,1 1 0,-1 0 0,1 0 0,-1 0 0,1 0 0,-1 0-1,0 0 1,1 0 0,-1 0 0,1 0 0,-1 1 0,1-1 0,-1 0 0,0 0 0,1 0 0,-1 1-1,-14 4 628,1 1-1,-1 0 1,2 1-1,-1 1 1,1 0 0,0 1-1,-18 17 1,25-21-521,-1 0 0,2 1 0,-1 0 0,1 0 0,0 0 0,0 1 1,0-1-1,1 1 0,0 1 0,1-1 0,0 0 0,0 1 0,0 0 1,1-1-1,0 1 0,-1 14 0,3-17-94,1 1-1,0 0 1,0-1-1,1 0 1,0 1-1,0-1 1,0 0-1,0 0 1,1 0-1,0 0 0,0-1 1,7 10-1,-8-12-126,0 0 0,0 0 0,0 1 0,0-1 0,0 0 0,0 0 0,1-1 0,-1 1 0,1 0 0,-1-1 0,1 0 0,-1 1 0,1-1 0,0 0 0,0-1 0,-1 1 0,1 0 0,0-1 0,0 1 0,0-1 0,0 0 0,0 0 0,0 0 0,0 0 0,0-1 0,3 0 0,-4 0-29,0-1 1,0 1-1,1-1 1,-1 1 0,0-1-1,0 0 1,0 0-1,0 0 1,-1 0 0,1 0-1,-1 0 1,1-1 0,-1 1-1,0-1 1,0 1-1,0-1 1,0 1 0,1-4-1,11-54 0,-9 38-9,-3 14-26,2-1 11,-1 0 0,0 0 1,-1 0-1,1-1 1,-2 1-1,1 0 1,-2-1-1,1 1 0,-1-1 1,-1 1-1,-3-15 1,-9 15-1982,8 9-1354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1:33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1 640 0 0,'9'-1'11399'0'0,"-3"3"-11500"0"0,-4 0 415 0 0,-1 0 0 0 0,1 0 0 0 0,-1 0 0 0 0,1 0 0 0 0,-1 0-1 0 0,0 1 1 0 0,0-1 0 0 0,0 0 0 0 0,0 1 0 0 0,0-1-1 0 0,0 0 1 0 0,-1 1 0 0 0,1-1 0 0 0,-1 1 0 0 0,0-1 0 0 0,1 1-1 0 0,-1 2 1 0 0,-3 43 2294 0 0,0-24-1102 0 0,-15 45 0 0 0,11-46-470 0 0,1 0-1 0 0,-3 25 0 0 0,9-48-996 0 0,0 1 0 0 0,0-1 0 0 0,0 1 1 0 0,0 0-1 0 0,-1-1 0 0 0,1 1 0 0 0,0-1 0 0 0,0 1 0 0 0,0-1 0 0 0,1 1 0 0 0,-1-1 1 0 0,0 1-1 0 0,0-1 0 0 0,0 1 0 0 0,0-1 0 0 0,0 1 0 0 0,1-1 0 0 0,-1 1 0 0 0,0-1 0 0 0,0 1 1 0 0,1-1-1 0 0,-1 1 0 0 0,0-1 0 0 0,1 0 0 0 0,-1 1 0 0 0,0-1 0 0 0,1 1 0 0 0,-1-1 1 0 0,1 0-1 0 0,-1 0 0 0 0,1 1 0 0 0,-1-1 0 0 0,1 0 0 0 0,0 1 0 0 0,0-1-9 0 0,1 0-1 0 0,0 0 1 0 0,0 0-1 0 0,-1 0 1 0 0,1 0-1 0 0,0-1 1 0 0,0 1-1 0 0,-1-1 1 0 0,1 1-1 0 0,0-1 1 0 0,1 0-1 0 0,47-27-503 0 0,-44 25 445 0 0,14-10-313 0 0,-1 0 0 0 0,0-1 0 0 0,0-1 0 0 0,22-23 0 0 0,-45 43 446 0 0,-13 14 267 0 0,-28 40 1 0 0,42-54-272 0 0,-1 1 0 0 0,1 0 0 0 0,-1 0 0 0 0,2 0 0 0 0,-1 1 0 0 0,1-1 0 0 0,0 1 0 0 0,0 0 0 0 0,0-1 0 0 0,1 1 0 0 0,0 0 0 0 0,1 0 1 0 0,0 10-1 0 0,1-13-17 0 0,0 0 1 0 0,1 1 0 0 0,0-1 0 0 0,0 0 0 0 0,0 0-1 0 0,0 0 1 0 0,0 0 0 0 0,1-1 0 0 0,0 1-1 0 0,0-1 1 0 0,0 1 0 0 0,0-1 0 0 0,0 0 0 0 0,1 0-1 0 0,-1 0 1 0 0,1-1 0 0 0,0 1 0 0 0,0-1 0 0 0,5 2-1 0 0,7 4 178 0 0,1 0 1 0 0,0-2-1 0 0,24 7 0 0 0,-27-10-17 0 0,0 0 1 0 0,25 2 0 0 0,-5-7-2832 0 0,-3-9-7594 0 0,-23 6 6965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1:34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6 308 0 0,'-4'-4'18756'0'0,"16"9"-17555"0"0,0-2-1 0 0,1 1 0 0 0,-1-2 0 0 0,1 0 0 0 0,-1 0 1 0 0,1-1-1 0 0,15-1 0 0 0,3-1 225 0 0,57-10 1 0 0,-69 6-2583 0 0,-7 1-2193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1:34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1 496 0 0,'-11'17'4097'0'0,"11"-16"-3866"0"0,0-1 0 0 0,0 0-1 0 0,0 1 1 0 0,0-1-1 0 0,0 0 1 0 0,0 1 0 0 0,0-1-1 0 0,0 1 1 0 0,0-1-1 0 0,0 0 1 0 0,0 1 0 0 0,0-1-1 0 0,0 0 1 0 0,0 1 0 0 0,0-1-1 0 0,0 0 1 0 0,1 1-1 0 0,-1-1 1 0 0,0 0 0 0 0,0 1-1 0 0,0-1 1 0 0,1 0 0 0 0,-1 1-1 0 0,0-1 1 0 0,0 0-1 0 0,1 0 1 0 0,-1 1 0 0 0,18 4 6202 0 0,0-3-5560 0 0,77 1 7250 0 0,-75-3-10345 0 0,0 0-3706 0 0,-19 0 5788 0 0,10-2-5489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1:37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16 503 376 0 0,'-15'16'4254'0'0,"15"-16"-4158"0"0,0 0-1 0 0,0 0 1 0 0,0 1 0 0 0,0-1-1 0 0,0 0 1 0 0,0 0-1 0 0,0 0 1 0 0,0 0 0 0 0,0 0-1 0 0,0 1 1 0 0,0-1-1 0 0,0 0 1 0 0,0 0 0 0 0,0 0-1 0 0,0 0 1 0 0,0 0-1 0 0,0 1 1 0 0,0-1 0 0 0,0 0-1 0 0,0 0 1 0 0,0 0-1 0 0,0 0 1 0 0,0 0 0 0 0,0 1-1 0 0,0-1 1 0 0,0 0-1 0 0,0 0 1 0 0,1 0 0 0 0,-1 0-1 0 0,0 0 1 0 0,0 0-1 0 0,0 1 1 0 0,0-1 0 0 0,0 0-1 0 0,0 0 1 0 0,0 0-1 0 0,1 0 1 0 0,-1 0 0 0 0,0 0-1 0 0,0 0 1 0 0,0 0-1 0 0,0 0 1 0 0,0 0 0 0 0,1 0-1 0 0,-1 0 1 0 0,0 0-1 0 0,0 0 1 0 0,0 0 0 0 0,0 0-1 0 0,1 0 1 0 0,-1 0-1 0 0,0 0 1 0 0,0 0 0 0 0,21-3 4063 0 0,-2-3-4529 0 0,24-10 1287 0 0,0-2 1 0 0,-1-2-1 0 0,-1-1 0 0 0,-1-2 1 0 0,42-32-1 0 0,-56 34-536 0 0,0-1 0 0 0,-1-1 1 0 0,-1-1-1 0 0,-2-1 0 0 0,0-1 0 0 0,-2 0 1 0 0,32-55-1 0 0,-35 52-149 0 0,-11 19-50 0 0,1 0 0 0 0,-2 0-1 0 0,0-1 1 0 0,0 1-1 0 0,5-18 1 0 0,-12 23 614 0 0,-6 9-504 0 0,-5 7-160 0 0,0 13 144 0 0,0-1 1 0 0,2 2 0 0 0,1 0 0 0 0,0 0-1 0 0,-5 28 1 0 0,-11 30 465 0 0,-67 128 1248 0 0,33-82-456 0 0,60-128-1599 0 0,0-1 0 0 0,0 0 0 0 0,0 0 0 0 0,0 0 0 0 0,0 0 0 0 0,0 1 0 0 0,-1-1 0 0 0,1 0-1 0 0,0 0 1 0 0,0 0 0 0 0,0 1 0 0 0,0-1 0 0 0,0 0 0 0 0,0 0 0 0 0,0 1 0 0 0,0-1 0 0 0,0 0 0 0 0,0 0 0 0 0,0 0 0 0 0,0 1 0 0 0,0-1 0 0 0,0 0-1 0 0,0 0 1 0 0,0 1 0 0 0,0-1 0 0 0,0 0 0 0 0,0 0 0 0 0,0 0 0 0 0,1 1 0 0 0,-1-1 0 0 0,0 0 0 0 0,0 0 0 0 0,0 0 0 0 0,0 0 0 0 0,0 1 0 0 0,1-1-1 0 0,-1 0 1 0 0,0 0 0 0 0,0 0 0 0 0,0 0 0 0 0,0 0 0 0 0,1 1 0 0 0,-1-1 0 0 0,14-2-2885 0 0,20-13-3305 0 0,-30 13 4783 0 0,13-7-1451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1:38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0 162 232 0 0,'1'0'338'0'0,"0"0"0"0"0,0 0 1 0 0,1 0-1 0 0,-1 0 0 0 0,0 1 0 0 0,0-1 0 0 0,0 0 0 0 0,0 1 0 0 0,0-1 1 0 0,0 1-1 0 0,0-1 0 0 0,0 1 0 0 0,0 0 0 0 0,0-1 0 0 0,-1 1 1 0 0,1 0-1 0 0,0-1 0 0 0,0 1 0 0 0,-1 0 0 0 0,1 0 0 0 0,0 0 1 0 0,-1 0-1 0 0,1 0 0 0 0,-1 0 0 0 0,1 0 0 0 0,-1 0 0 0 0,1 2 1 0 0,4 30 14524 0 0,-3-37-14151 0 0,6-22 144 0 0,1 1 0 0 0,2 1 0 0 0,15-29 0 0 0,-23 47-760 0 0,1 1-1 0 0,-1-1 1 0 0,1 1 0 0 0,0-1-1 0 0,0 1 1 0 0,1 1-1 0 0,-1-1 1 0 0,1 0-1 0 0,0 1 1 0 0,0 0-1 0 0,1 0 1 0 0,-1 1 0 0 0,1 0-1 0 0,0 0 1 0 0,0 0-1 0 0,0 0 1 0 0,0 1-1 0 0,0 0 1 0 0,11-2-1 0 0,-14 4-62 0 0,0 1-1 0 0,0-1 0 0 0,0 1 0 0 0,1-1 0 0 0,-1 1 0 0 0,0 0 0 0 0,0 0 0 0 0,0 0 0 0 0,0 1 0 0 0,0-1 0 0 0,0 1 0 0 0,-1 0 0 0 0,1 0 0 0 0,-1 0 0 0 0,1 0 0 0 0,-1 0 0 0 0,1 0 0 0 0,-1 1 0 0 0,0-1 0 0 0,0 1 0 0 0,0-1 1 0 0,2 6-1 0 0,1 0 19 0 0,0 1-1 0 0,0 0 1 0 0,-1 0 0 0 0,0 0 0 0 0,4 20 0 0 0,-6-21-14 0 0,-1 0 0 0 0,0 0 0 0 0,-1 0 0 0 0,0 13 0 0 0,0-19-74 0 0,0-8-390 0 0,3-6 399 0 0,-1-1 0 0 0,2 1-1 0 0,-1 1 1 0 0,2-1 0 0 0,9-20 0 0 0,-12 28 21 0 0,1-1 1 0 0,-1 0-1 0 0,1 1 1 0 0,0-1 0 0 0,0 1-1 0 0,1 0 1 0 0,-1 0-1 0 0,1 0 1 0 0,0 1 0 0 0,0-1-1 0 0,0 1 1 0 0,0 0-1 0 0,0 0 1 0 0,1 0-1 0 0,0 1 1 0 0,-1-1 0 0 0,9-2-1 0 0,-11 5 3 0 0,0 0 0 0 0,1-1-1 0 0,-1 1 1 0 0,0 0 0 0 0,0 0-1 0 0,0 0 1 0 0,1 0 0 0 0,-1 1-1 0 0,0-1 1 0 0,0 1 0 0 0,0-1-1 0 0,0 1 1 0 0,1 0 0 0 0,-1 0-1 0 0,0 0 1 0 0,0 0 0 0 0,-1 0 0 0 0,1 0-1 0 0,3 3 1 0 0,-2-1 24 0 0,0 0 0 0 0,-1 0 0 0 0,1 0 0 0 0,-1 0-1 0 0,1 1 1 0 0,-1 0 0 0 0,0-1 0 0 0,-1 1 0 0 0,4 7 0 0 0,-3-1-132 0 0,1 0 0 0 0,-1 0-1 0 0,0 0 1 0 0,-1 0 0 0 0,0 0 0 0 0,-1 0 0 0 0,-1 16-1 0 0,1-24-353 0 0,3 33-5442 0 0,-1-32 3575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1:38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229 318 688 0 0,'-3'4'1109'0'0,"-52"76"6891"0"0,27-37-1851 0 0,-40 45 0 0 0,68-88-6062 0 0,0 0 0 0 0,0 1 0 0 0,0-1 0 0 0,0 0 0 0 0,0 0 1 0 0,0 0-1 0 0,-1 1 0 0 0,1-1 0 0 0,0 0 0 0 0,0 0 0 0 0,0 0 1 0 0,0 1-1 0 0,0-1 0 0 0,0 0 0 0 0,-1 0 0 0 0,1 0 0 0 0,0 0 1 0 0,0 0-1 0 0,0 1 0 0 0,0-1 0 0 0,-1 0 0 0 0,1 0 0 0 0,0 0 1 0 0,0 0-1 0 0,0 0 0 0 0,-1 0 0 0 0,1 0 0 0 0,0 0 0 0 0,0 0 0 0 0,0 0 1 0 0,-1 0-1 0 0,1 0 0 0 0,0 0 0 0 0,0 0 0 0 0,-1 0 0 0 0,1 0 1 0 0,0 0-1 0 0,0 0 0 0 0,0 0 0 0 0,-1 0 0 0 0,1 0 0 0 0,0 0 1 0 0,0 0-1 0 0,0 0 0 0 0,-1 0 0 0 0,1-1 0 0 0,0 1 0 0 0,0 0 0 0 0,0 0 1 0 0,0 0-1 0 0,-1 0 0 0 0,1 0 0 0 0,0-1 0 0 0,-1-15 1015 0 0,7-24-769 0 0,25-90 717 0 0,39-155 754 0 0,-69 282-1768 0 0,2-7 112 0 0,0 1-1 0 0,0-1 1 0 0,1 1 0 0 0,7-13-1 0 0,-11 22-135 0 0,1 0-1 0 0,-1 0 0 0 0,0 0 1 0 0,1 0-1 0 0,-1-1 1 0 0,1 1-1 0 0,-1 0 0 0 0,0 0 1 0 0,1 0-1 0 0,-1 0 1 0 0,1 0-1 0 0,-1 0 0 0 0,1 0 1 0 0,-1 0-1 0 0,0 0 1 0 0,1 0-1 0 0,-1 1 0 0 0,1-1 1 0 0,-1 0-1 0 0,0 0 1 0 0,1 0-1 0 0,-1 0 0 0 0,1 1 1 0 0,-1-1-1 0 0,0 0 1 0 0,1 0-1 0 0,-1 1 0 0 0,0-1 1 0 0,1 0-1 0 0,-1 0 1 0 0,0 1-1 0 0,0-1 0 0 0,1 1 1 0 0,-1-1-1 0 0,0 0 1 0 0,0 1-1 0 0,0-1 0 0 0,1 0 1 0 0,-1 1-1 0 0,0-1 0 0 0,0 1 1 0 0,13 19 5 0 0,-13-18 25 0 0,19 35 99 0 0,25 70 0 0 0,-20-43-77 0 0,-14-41-63 0 0,6 20-17 0 0,2-1 0 0 0,2 0 0 0 0,2-2 0 0 0,34 50 1 0 0,-54-89-22 0 0,-1 1 0 0 0,1 0 0 0 0,0 0 0 0 0,-1-1 0 0 0,1 1 0 0 0,0-1 0 0 0,0 0 0 0 0,0 1 0 0 0,0-1 0 0 0,1 0 0 0 0,-1 0 0 0 0,0-1 0 0 0,0 1 0 0 0,1 0 0 0 0,-1-1 0 0 0,0 1 0 0 0,1-1 0 0 0,-1 0 0 0 0,4 1 0 0 0,-5-2 34 0 0,-1 1 1 0 0,1 0-1 0 0,0 0 1 0 0,0 0-1 0 0,0-1 1 0 0,0 1-1 0 0,0 0 1 0 0,0-1-1 0 0,-1 1 1 0 0,1-1-1 0 0,0 1 1 0 0,0-1-1 0 0,0 1 1 0 0,-1-1-1 0 0,1 1 1 0 0,0-1-1 0 0,-1 0 1 0 0,1 0-1 0 0,-1 1 1 0 0,1-1-1 0 0,-1 0 0 0 0,1 0 1 0 0,-1 1-1 0 0,1-1 1 0 0,-1 0-1 0 0,0 0 1 0 0,1 0-1 0 0,-1 0 1 0 0,0 0-1 0 0,0 0 1 0 0,0 0-1 0 0,0 1 1 0 0,0-1-1 0 0,0 0 1 0 0,0 0-1 0 0,0 0 1 0 0,0 0-1 0 0,0 0 1 0 0,0 0-1 0 0,-1 0 1 0 0,1 0-1 0 0,0 0 1 0 0,-1 1-1 0 0,1-1 1 0 0,0 0-1 0 0,-1 0 0 0 0,0-1 1 0 0,-1-2 21 0 0,0 1 1 0 0,-1-1-1 0 0,1 1 1 0 0,-1 0-1 0 0,1 0 1 0 0,-1 0-1 0 0,0 0 1 0 0,0 0-1 0 0,-1 0 1 0 0,1 1 0 0 0,0-1-1 0 0,-1 1 1 0 0,0 0-1 0 0,1 0 1 0 0,-8-2-1 0 0,-6-2 95 0 0,-35-9 0 0 0,51 14-110 0 0,-36-7 134 0 0,-1 0 0 0 0,-75-3 0 0 0,99 10-138 0 0,1 1 0 0 0,0 1 0 0 0,-1 0 0 0 0,1 1 0 0 0,0 0 0 0 0,0 1 0 0 0,0 0 0 0 0,0 1 0 0 0,1 1 0 0 0,-1 0 0 0 0,1 0 0 0 0,-14 10 0 0 0,12 1-1051 0 0,11-6-2499 0 0,8-1-3585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1:41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6 400 0 0,'-14'-4'2201'0'0,"13"4"-1533"0"0,-1-1-1 0 0,1 1 1 0 0,-1 0 0 0 0,0-1 0 0 0,1 1 0 0 0,-1 0-1 0 0,1 0 1 0 0,-1 0 0 0 0,1 0 0 0 0,-1 0 0 0 0,1 1-1 0 0,-1-1 1 0 0,0 0 0 0 0,1 1 0 0 0,-1-1 0 0 0,1 1-1 0 0,0 0 1 0 0,-1-1 0 0 0,-2 3 2702 0 0,25 12 14 0 0,6-8-2187 0 0,1 0-1 0 0,0-2 0 0 0,43 2 0 0 0,-11-1-480 0 0,48 5 350 0 0,55 8 141 0 0,-161-19-1202 0 0,0 0 0 0 0,1 1 0 0 0,-1-1 0 0 0,0 1 0 0 0,0-1 0 0 0,0 1 0 0 0,0 0 0 0 0,0 0-1 0 0,0 0 1 0 0,0 0 0 0 0,0 0 0 0 0,0 0 0 0 0,-1 1 0 0 0,1-1 0 0 0,0 1 0 0 0,-1-1 0 0 0,1 1 0 0 0,-1-1 0 0 0,1 1 0 0 0,-1 0 0 0 0,0 0 0 0 0,0 0 0 0 0,0 0 0 0 0,0 0 0 0 0,0 0 0 0 0,0 0 0 0 0,-1 0 0 0 0,2 3 0 0 0,-2-1-9 0 0,0 0 0 0 0,-1 0 0 0 0,1 0 0 0 0,-1 0 0 0 0,0 0 0 0 0,0 0 0 0 0,0 0-1 0 0,0 0 1 0 0,-1 0 0 0 0,1 0 0 0 0,-1 0 0 0 0,0-1 0 0 0,0 1 0 0 0,-4 4 0 0 0,-26 33 181 0 0,-2-2 0 0 0,-2-1 0 0 0,-43 36 0 0 0,-27 28 1659 0 0,100-98-1687 0 0,-16 17-53 0 0,22-20-552 0 0,1-1-435 0 0,1-1 760 0 0,-1 1 1 0 0,1-1 0 0 0,-1 1-1 0 0,0-1 1 0 0,1 1 0 0 0,-1-1-1 0 0,0 0 1 0 0,0 0 0 0 0,1 1-1 0 0,-1-1 1 0 0,1-2-1 0 0,14-6-2262 0 0,9 0-5534 0 0,-7 3 4591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5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63 180 0 0,'-2'-1'352'0'0,"0"0"1"0"0,0 0-1 0 0,1 0 1 0 0,-1-1-1 0 0,0 1 1 0 0,0 0-1 0 0,1-1 1 0 0,-1 1-1 0 0,0-1 1 0 0,1 1-1 0 0,0-1 1 0 0,-1 0-1 0 0,1 0 1 0 0,0 0-1 0 0,-1-2 0 0 0,2 4-170 0 0,-1-1-1 0 0,1 0 0 0 0,0 1 0 0 0,0-1 1 0 0,0 1-1 0 0,1-1 0 0 0,-1 1 0 0 0,0-1 0 0 0,0 1 1 0 0,0-1-1 0 0,0 1 0 0 0,0-1 0 0 0,1 1 1 0 0,-1-1-1 0 0,0 1 0 0 0,0-1 0 0 0,1 1 0 0 0,-1-1 1 0 0,0 1-1 0 0,1 0 0 0 0,-1-1 0 0 0,1 1 1 0 0,0-1-1 0 0,21-9 2009 0 0,-3 5-1458 0 0,1 1 0 0 0,0 1 0 0 0,0 1 0 0 0,0 1 0 0 0,0 1 0 0 0,0 1-1 0 0,0 0 1 0 0,25 6 0 0 0,-15-1-192 0 0,0 2 1 0 0,-1 0-1 0 0,0 2 0 0 0,49 25 0 0 0,-58-25-204 0 0,-1 1 0 0 0,21 17-1 0 0,-35-25-278 0 0,-1 1-1 0 0,0-1 1 0 0,0 1-1 0 0,0 0 1 0 0,0 0-1 0 0,0 0 1 0 0,-1 1-1 0 0,1-1 1 0 0,-1 1-1 0 0,-1 0 0 0 0,1 0 1 0 0,-1 0-1 0 0,4 10 1 0 0,-6-13-55 0 0,0 1 0 0 0,0 0 0 0 0,0-1 1 0 0,-1 0-1 0 0,1 1 0 0 0,-1-1 0 0 0,1 1 0 0 0,-1-1 1 0 0,0 1-1 0 0,0-1 0 0 0,0 0 0 0 0,0 0 0 0 0,0 1 1 0 0,0-1-1 0 0,-1 0 0 0 0,1 0 0 0 0,-1 0 0 0 0,0 0 0 0 0,1-1 1 0 0,-1 1-1 0 0,0 0 0 0 0,0-1 0 0 0,0 1 0 0 0,0-1 1 0 0,0 0-1 0 0,-4 2 0 0 0,-5 3-167 0 0,0-1 0 0 0,0 0 0 0 0,-23 6 0 0 0,9-7-898 0 0,0 0 0 0 0,0-1 0 0 0,0-2 1 0 0,-37-1-1 0 0,23-1-3691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1:41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365 103 80 0 0,'2'-3'714'0'0,"0"0"0"0"0,-1 1-1 0 0,1-1 1 0 0,-1 0 0 0 0,0 0 0 0 0,0 0 0 0 0,0 0 0 0 0,0-1-1 0 0,-1 1 1 0 0,1 0 0 0 0,-1 0 0 0 0,0 0 0 0 0,1-1-1 0 0,-2 1 1 0 0,1 0 0 0 0,0 0 0 0 0,-1 0 0 0 0,1-1 0 0 0,-3-5-1 0 0,2 7-291 0 0,0 0-1 0 0,0 0 0 0 0,0 1 0 0 0,-1-1 1 0 0,1 0-1 0 0,-1 0 0 0 0,1 1 1 0 0,-1-1-1 0 0,0 1 0 0 0,1-1 1 0 0,-1 1-1 0 0,-2-1 0 0 0,0 0-153 0 0,0 0-1 0 0,0 0 1 0 0,1 1 0 0 0,-1 0-1 0 0,0-1 1 0 0,-1 2-1 0 0,-6-2 1 0 0,0 2 131 0 0,0 0 0 0 0,1 0 0 0 0,-1 1 0 0 0,0 1 0 0 0,0 0 0 0 0,1 0 0 0 0,-1 1 0 0 0,-15 7 0 0 0,7-2 14 0 0,-1 1 1 0 0,2 1 0 0 0,-26 18-1 0 0,33-21-197 0 0,0 2 0 0 0,0-1 0 0 0,1 2 0 0 0,1-1 0 0 0,-1 1 0 0 0,-8 13 0 0 0,16-20-142 0 0,-1 1 1 0 0,1 0-1 0 0,0 0 0 0 0,0 0 1 0 0,0 0-1 0 0,0 1 1 0 0,1-1-1 0 0,-1 0 0 0 0,1 1 1 0 0,0-1-1 0 0,1 1 1 0 0,-1-1-1 0 0,1 1 0 0 0,0-1 1 0 0,0 1-1 0 0,0 0 1 0 0,1-1-1 0 0,0 1 0 0 0,0-1 1 0 0,0 1-1 0 0,0-1 1 0 0,3 6-1 0 0,3 3 60 0 0,0-1 0 0 0,1 0-1 0 0,0 0 1 0 0,1-1 0 0 0,0 0 0 0 0,1 0-1 0 0,0-1 1 0 0,1 0 0 0 0,0-1-1 0 0,0-1 1 0 0,1 1 0 0 0,0-2 0 0 0,26 13-1 0 0,-22-13-95 0 0,1 0 0 0 0,0-1 0 0 0,0 0-1 0 0,0-2 1 0 0,1 0 0 0 0,0-1-1 0 0,-1 0 1 0 0,1-2 0 0 0,0 0 0 0 0,0-1-1 0 0,18-2 1 0 0,-27 0-38 0 0,0 0 0 0 0,0-1 0 0 0,-1 1 0 0 0,1-2 0 0 0,-1 1 0 0 0,0-1 0 0 0,0 0 0 0 0,0-1 0 0 0,0 0 0 0 0,-1 0 0 0 0,0-1 0 0 0,0 0 0 0 0,0 0 0 0 0,6-8 0 0 0,-4 3 0 0 0,-1 0 0 0 0,0 0 0 0 0,-1 0 0 0 0,0-1 0 0 0,-1 0 0 0 0,0 0 0 0 0,0-1 0 0 0,5-23 0 0 0,-9 32-30 0 0,-1-1-1 0 0,0 0 1 0 0,-1 0-1 0 0,1 0 1 0 0,-1 0-1 0 0,0 1 1 0 0,0-1-1 0 0,0 0 1 0 0,-1 0-1 0 0,0 0 1 0 0,0 0-1 0 0,0 1 1 0 0,0-1-1 0 0,-1 0 1 0 0,0 1-1 0 0,0-1 1 0 0,-3-5-1 0 0,0 4 155 0 0,1 0 0 0 0,-1 1 0 0 0,0 0 0 0 0,0 0 0 0 0,0 0 0 0 0,-1 1 0 0 0,0-1 0 0 0,0 1 0 0 0,0 1 0 0 0,-12-6 0 0 0,2 2-633 0 0,-1 1-1 0 0,0 0 1 0 0,-29-5-1 0 0,18 6-4867 0 0,-34-1-1 0 0,45 5 1815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1:43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319 16 712 0 0,'4'-15'4576'0'0,"-4"21"-205"0"0,-8 33-1689 0 0,-2-11-1949 0 0,-2 0-1 0 0,-1-1 1 0 0,-1-1-1 0 0,-21 30 0 0 0,-81 97 1945 0 0,20-27-347 0 0,86-113-1632 0 0,2-1-2630 0 0,18-22-462 0 0,20-21-2638 0 0,-4 5 2915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1:43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6 508 0 0,'0'-5'7845'0'0,"-42"88"-4599"0"0,-3-2-1 0 0,-72 97 1 0 0,83-132-2182 0 0,-9 12 1817 0 0,-38 67 0 0 0,78-119-1775 0 0,7-8-1707 0 0,13-16-3713 0 0,-3 3-313 0 0,-1 2 1800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7:22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70 24 0 0,'11'-38'10994'0'0,"-10"37"-10756"0"0,-1 0 1 0 0,0 0-1 0 0,1 0 1 0 0,-1 0-1 0 0,0 0 1 0 0,0 0-1 0 0,0 0 0 0 0,0 0 1 0 0,0 0-1 0 0,0 0 1 0 0,0 0-1 0 0,0 0 1 0 0,0 0-1 0 0,0 0 1 0 0,-1 0-1 0 0,1 0 1 0 0,0 0-1 0 0,-1 0 1 0 0,1 0-1 0 0,0 0 1 0 0,-1 1-1 0 0,1-1 1 0 0,-1 0-1 0 0,0 0 1 0 0,1 0-1 0 0,-1 0 0 0 0,0 1 1 0 0,1-1-1 0 0,-1 0 1 0 0,0 1-1 0 0,0-1 1 0 0,0 1-1 0 0,-1-2 1 0 0,1 2 130 0 0,-19 15 540 0 0,16-11-778 0 0,1 1 1 0 0,0 0-1 0 0,0 0 0 0 0,0 0 0 0 0,0 0 1 0 0,1 0-1 0 0,0 0 0 0 0,0 1 1 0 0,0-1-1 0 0,1 1 0 0 0,0 0 1 0 0,0-1-1 0 0,0 1 0 0 0,1 0 1 0 0,0 0-1 0 0,0 6 0 0 0,1-9-64 0 0,-1-1 0 0 0,1 1 0 0 0,-1-1 0 0 0,1 0-1 0 0,0 1 1 0 0,-1-1 0 0 0,1 0 0 0 0,0 0 0 0 0,1 0 0 0 0,-1 0-1 0 0,0 0 1 0 0,1 0 0 0 0,-1 0 0 0 0,1 0 0 0 0,-1 0-1 0 0,4 2 1 0 0,-2-2-11 0 0,0-1-1 0 0,-1 0 1 0 0,1 1-1 0 0,0-1 1 0 0,0-1 0 0 0,-1 1-1 0 0,1 0 1 0 0,0-1-1 0 0,0 1 1 0 0,0-1-1 0 0,0 0 1 0 0,0 0-1 0 0,0 0 1 0 0,0 0 0 0 0,0 0-1 0 0,0-1 1 0 0,2 0-1 0 0,0 0 3 0 0,0-1-1 0 0,-1 1 0 0 0,0-1 0 0 0,1 0 1 0 0,-1 0-1 0 0,0 0 0 0 0,0-1 0 0 0,0 1 1 0 0,0-1-1 0 0,0 0 0 0 0,-1 0 0 0 0,5-5 0 0 0,-6 6-31 0 0,0 0 0 0 0,0 0-1 0 0,-1-1 1 0 0,1 1-1 0 0,0-1 1 0 0,-1 1 0 0 0,0-1-1 0 0,0 1 1 0 0,0-1-1 0 0,0 0 1 0 0,0 1-1 0 0,0-1 1 0 0,-1 0 0 0 0,1 0-1 0 0,-1 0 1 0 0,0 0-1 0 0,1 0 1 0 0,-2 1 0 0 0,1-1-1 0 0,-1-4 1 0 0,1 6-22 0 0,-1-1 0 0 0,0 1-1 0 0,1 0 1 0 0,-1-1 0 0 0,0 1 0 0 0,0 0 0 0 0,0 0 0 0 0,0 0 0 0 0,0 0 0 0 0,0 0 0 0 0,0 0 0 0 0,0 0 0 0 0,-1 0 0 0 0,1 0 0 0 0,0 0-1 0 0,0 1 1 0 0,-1-1 0 0 0,1 0 0 0 0,-1 1 0 0 0,1-1 0 0 0,0 1 0 0 0,-1 0 0 0 0,1-1 0 0 0,-1 1 0 0 0,1 0 0 0 0,-1 0 0 0 0,1 0 0 0 0,-1 0-1 0 0,1 0 1 0 0,-1 0 0 0 0,1 1 0 0 0,-1-1 0 0 0,-1 1 0 0 0,0 0 22 0 0,0 1-1 0 0,1-1 1 0 0,-1 1-1 0 0,0 0 1 0 0,1 0-1 0 0,-1 0 1 0 0,1 0-1 0 0,0 0 1 0 0,0 0-1 0 0,0 1 1 0 0,0-1 0 0 0,0 1-1 0 0,0-1 1 0 0,1 1-1 0 0,-1 0 1 0 0,1 0-1 0 0,0 0 1 0 0,0 0-1 0 0,0 0 1 0 0,0 0-1 0 0,0 0 1 0 0,1 0-1 0 0,-1 0 1 0 0,1 0 0 0 0,0 0-1 0 0,0 0 1 0 0,0 1-1 0 0,0-1 1 0 0,0 0-1 0 0,1 0 1 0 0,0 0-1 0 0,-1 0 1 0 0,1 0-1 0 0,0 0 1 0 0,1 0-1 0 0,-1 0 1 0 0,0 0 0 0 0,1-1-1 0 0,0 1 1 0 0,-1 0-1 0 0,1-1 1 0 0,0 0-1 0 0,0 1 1 0 0,1-1-1 0 0,3 3 1 0 0,0-2 16 0 0,0 1 1 0 0,0-2-1 0 0,1 1 1 0 0,-1-1 0 0 0,1 0-1 0 0,0-1 1 0 0,-1 1-1 0 0,1-1 1 0 0,0 0-1 0 0,0-1 1 0 0,0 0-1 0 0,0 0 1 0 0,9-2 0 0 0,-13 2-34 0 0,-1 0 0 0 0,1 0 0 0 0,0-1 0 0 0,-1 1 0 0 0,1-1 1 0 0,-1 0-1 0 0,1 0 0 0 0,-1 0 0 0 0,1 0 0 0 0,-1 0 1 0 0,0 0-1 0 0,1-1 0 0 0,-1 1 0 0 0,0-1 0 0 0,0 0 0 0 0,0 0 1 0 0,0 1-1 0 0,0-1 0 0 0,0 0 0 0 0,-1-1 0 0 0,1 1 1 0 0,-1 0-1 0 0,1 0 0 0 0,-1-1 0 0 0,0 1 0 0 0,0-1 0 0 0,0 1 1 0 0,0-1-1 0 0,-1 1 0 0 0,1-1 0 0 0,0 1 0 0 0,-1-1 1 0 0,0 0-1 0 0,0 1 0 0 0,0-1 0 0 0,0-5 0 0 0,-1 6-10 0 0,1 0-1 0 0,-1 0 1 0 0,0 0-1 0 0,0 1 1 0 0,0-1-1 0 0,0 0 1 0 0,0 0-1 0 0,0 1 1 0 0,0-1 0 0 0,-1 0-1 0 0,1 1 1 0 0,0-1-1 0 0,-1 1 1 0 0,1 0-1 0 0,-1-1 1 0 0,0 1-1 0 0,1 0 1 0 0,-1 0-1 0 0,0 0 1 0 0,0 0-1 0 0,0 0 1 0 0,0 1-1 0 0,0-1 1 0 0,0 0-1 0 0,0 1 1 0 0,0 0 0 0 0,0-1-1 0 0,0 1 1 0 0,0 0-1 0 0,0 0 1 0 0,-2 0-1 0 0,-10 0 36 0 0,0 0 0 0 0,0 1 0 0 0,-16 2 0 0 0,26-2-21 0 0,-1-1-28 0 0,-1 1-1 0 0,1 0 0 0 0,0 1 0 0 0,0-1 1 0 0,0 1-1 0 0,0 0 0 0 0,0 0 1 0 0,-5 4-1 0 0,9-5-408 0 0,5 0-872 0 0,106 21-8556 0 0,-64-14 6991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7:27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11 528 0 0,'-29'-10'21986'0'0,"43"19"-21132"0"0,1-1 1 0 0,18 9-1 0 0,1-8 269 0 0,1-1 0 0 0,59 7 0 0 0,-48-9 103 0 0,-43-6-1149 0 0,-1 0-1 0 0,1 0 1 0 0,-1 0-1 0 0,0 1 1 0 0,1 0 0 0 0,-1-1-1 0 0,1 1 1 0 0,-1 0-1 0 0,0 0 1 0 0,0 0 0 0 0,0 0-1 0 0,1 0 1 0 0,2 4-1 0 0,-4-4-63 0 0,-1 0-1 0 0,0 0 0 0 0,1 1 0 0 0,-1-1 0 0 0,0 0 1 0 0,0 1-1 0 0,0-1 0 0 0,0 0 0 0 0,0 1 0 0 0,0-1 1 0 0,0 0-1 0 0,0 1 0 0 0,0-1 0 0 0,-1 0 1 0 0,1 0-1 0 0,-1 1 0 0 0,1-1 0 0 0,-1 0 0 0 0,1 0 1 0 0,-1 0-1 0 0,0 1 0 0 0,1-1 0 0 0,-1 0 1 0 0,0 0-1 0 0,0 0 0 0 0,-1 1 0 0 0,-60 84 143 0 0,-93 146-52 0 0,147-213 860 0 0,20-27-618 0 0,30-36-324 0 0,-34 35 85 0 0,5-5-106 0 0,0-1 0 0 0,-2-1 0 0 0,21-33 0 0 0,-28 40 0 0 0,1 1 0 0 0,-1-1 0 0 0,-1-1 0 0 0,0 1 0 0 0,0 0 0 0 0,-1-1 0 0 0,0 1 0 0 0,-1-1 0 0 0,0 0 0 0 0,0-14 0 0 0,-2 20 0 0 0,1 0 0 0 0,-1 1 0 0 0,0-1 0 0 0,0 0 0 0 0,0 1 0 0 0,0 0 0 0 0,-1-1 0 0 0,1 1 0 0 0,-1 0 0 0 0,0-1 0 0 0,0 1 0 0 0,0 0 0 0 0,0 1 0 0 0,-1-1 0 0 0,1 0 0 0 0,-1 0 0 0 0,-4-2 0 0 0,-2-2 0 0 0,-1 1 0 0 0,1 0 0 0 0,-19-8 0 0 0,24 12 0 0 0,-29-13 0 0 0,1-1 0 0 0,-1 1 0 0 0,-57-16 0 0 0,83 30 0 0 0,-3 1 0 0 0,3 0 0 0 0,7 0 0 0 0,0 0 0 0 0,0 0 0 0 0,0 1 0 0 0,0-1 0 0 0,-1 0 0 0 0,1 0 0 0 0,0 0 0 0 0,0 0 0 0 0,0 1 0 0 0,0-1 0 0 0,0 0 0 0 0,-1 0 0 0 0,1 0 0 0 0,0 1 0 0 0,0-1 0 0 0,0 0 0 0 0,0 0 0 0 0,0 0 0 0 0,0 1 0 0 0,0-1 0 0 0,0 0 0 0 0,0 0 0 0 0,0 0 0 0 0,0 1 0 0 0,0-1 0 0 0,0 0 0 0 0,0 0 0 0 0,0 1 0 0 0,0-1 0 0 0,0 0 0 0 0,0 0 0 0 0,0 0 0 0 0,0 1 0 0 0,1-1 0 0 0,-1 0 0 0 0,0 0 0 0 0,0 0 0 0 0,0 1 0 0 0,0-1 0 0 0,0 0 0 0 0,1 0 0 0 0,-1 0 0 0 0,0 0 0 0 0,0 1 0 0 0,5 4 0 0 0,-2-3 0 0 0,1 0 0 0 0,0 0 0 0 0,1 0 0 0 0,-1 0 0 0 0,0-1 0 0 0,0 1 0 0 0,1-1 0 0 0,-1-1 0 0 0,1 1 0 0 0,8 0 0 0 0,-2 0 0 0 0,171 18 0 0 0,-79-11 0 0 0,-101-8 0 0 0,0 0 0 0 0,0 1 0 0 0,0-1 0 0 0,0 0 0 0 0,0 0 0 0 0,0 1 0 0 0,0 0 0 0 0,0-1 0 0 0,0 1 0 0 0,0 0 0 0 0,0 0 0 0 0,-1 0 0 0 0,1 0 0 0 0,0 0 0 0 0,-1 0 0 0 0,1 0 0 0 0,-1 1 0 0 0,1-1 0 0 0,-1 0 0 0 0,0 1 0 0 0,1 0 0 0 0,-1-1 0 0 0,0 1 0 0 0,0 0 0 0 0,0-1 0 0 0,0 1 0 0 0,0 0 0 0 0,-1 0 0 0 0,1 0 0 0 0,-1 0 0 0 0,1 0 0 0 0,-1 0 0 0 0,1 0 0 0 0,-1 0 0 0 0,0 0 0 0 0,0 0 0 0 0,0 0 0 0 0,0 0 0 0 0,-1-1 0 0 0,1 1 0 0 0,0 0 0 0 0,-1 0 0 0 0,0 3 0 0 0,-4 8 0 0 0,0 0 0 0 0,-1 0 0 0 0,-1-1 0 0 0,0 0 0 0 0,-16 22 0 0 0,-51 53 0 0 0,61-73 0 0 0,9-8-4 0 0,2-4-2 0 0,1-1 0 0 0,0 1 0 0 0,0 0 0 0 0,-1-1 0 0 0,1 1 0 0 0,-1-1 0 0 0,1 1 1 0 0,-1-1-1 0 0,0 0 0 0 0,0 0 0 0 0,1 0 0 0 0,-1 0 0 0 0,-4 2 0 0 0,5-3-478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7:28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23 68 0 0,'-14'-2'3432'0'0,"-14"-2"14435"0"0,62-2-16162 0 0,1 1 1 0 0,-1 2 0 0 0,54 2-1 0 0,-25 0-609 0 0,173 4 2386 0 0,-228-3-3482 0 0,-2-1-47 0 0,-4 0-258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7:37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12 0 0,'14'1'8307'0'0,"26"-4"-4536"0"0,21-1-2103 0 0,66 2 1486 0 0,208-30 1 0 0,-312 27-1610 0 0,-42 6-691 0 0,-23 1-652 0 0,-33-7-141 0 0,-249-8-198 0 0,307 10 380 0 0,17 2-233 0 0,0 1-1 0 0,0 0 1 0 0,0 0-1 0 0,0-1 1 0 0,0 1 0 0 0,0 0-1 0 0,0-1 1 0 0,0 1-1 0 0,0 0 1 0 0,0 0-1 0 0,0-1 1 0 0,0 1-1 0 0,0 0 1 0 0,0-1-1 0 0,0 1 1 0 0,1 0-1 0 0,-1 0 1 0 0,0-1-1 0 0,0 1 1 0 0,0 0-1 0 0,0 0 1 0 0,1 0-1 0 0,-1-1 1 0 0,0 1-1 0 0,0 0 1 0 0,0 0-1 0 0,1 0 1 0 0,-1-1-1 0 0,0 1 1 0 0,0 0-1 0 0,1 0 1 0 0,-1 0-1 0 0,0 0 1 0 0,1 0-1 0 0,-1 0 1 0 0,1-1-1 0 0,1 0-277 0 0,12 0-8708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7:39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86 380 0 0,'1'0'297'0'0,"-1"-1"-1"0"0,0 1 1 0 0,0-1 0 0 0,0 1 0 0 0,1-1-1 0 0,-1 1 1 0 0,0-1 0 0 0,0 0 0 0 0,0 1-1 0 0,0-1 1 0 0,0 1 0 0 0,0-1-1 0 0,0 1 1 0 0,0-1 0 0 0,0 1 0 0 0,0-1-1 0 0,-1 1 1 0 0,1-1 0 0 0,0 1 0 0 0,0-1-1 0 0,0 1 1 0 0,-1-1 0 0 0,1 1-1 0 0,0-1 1 0 0,-1 1 0 0 0,0-1 0 0 0,-15-12 4308 0 0,-25-5-935 0 0,38 17-3354 0 0,-5-2 95 0 0,-18-7 900 0 0,-34-7 0 0 0,59 17-891 0 0,-17-4 46 0 0,-10-1 1220 0 0,40 10-421 0 0,44 11-493 0 0,14-4-440 0 0,-27-6-110 0 0,1 2 0 0 0,70 24 0 0 0,-80-20-109 0 0,-16-7-42 0 0,-1 2 1 0 0,19 9-1 0 0,-35-15-69 0 0,0 0-1 0 0,0 0 1 0 0,0 1-1 0 0,0-1 1 0 0,-1 0-1 0 0,1 0 1 0 0,0 0-1 0 0,-1 1 1 0 0,1-1-1 0 0,0 0 1 0 0,-1 0-1 0 0,1 1 1 0 0,-1-1-1 0 0,0 1 1 0 0,0-1-1 0 0,1 0 1 0 0,-1 1-1 0 0,0-1 1 0 0,0 1-1 0 0,0-1 1 0 0,0 1-1 0 0,0-1 1 0 0,-1 0-1 0 0,1 1 1 0 0,-1 1-1 0 0,-10 33 50 0 0,-42 70 600 0 0,-10 27 628 0 0,22-42 317 0 0,40-90-1444 0 0,-1 2 273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8:16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468 98 152 0 0,'-1'-5'576'0'0,"0"1"1"0"0,-1-1-1 0 0,1 0 1 0 0,-1 0-1 0 0,0 1 0 0 0,-1-1 1 0 0,1 1-1 0 0,-1 0 0 0 0,1 0 1 0 0,-1 0-1 0 0,0 0 1 0 0,-1 0-1 0 0,1 0 0 0 0,-1 1 1 0 0,0 0-1 0 0,0 0 1 0 0,0 0-1 0 0,0 0 0 0 0,0 0 1 0 0,0 1-1 0 0,-1 0 1 0 0,1 0-1 0 0,-1 0 0 0 0,0 1 1 0 0,-7-3-1 0 0,1 2-146 0 0,-1 1 0 0 0,0 0 0 0 0,1 0-1 0 0,-1 1 1 0 0,0 0 0 0 0,0 1 0 0 0,1 1 0 0 0,-1 0-1 0 0,-18 5 1 0 0,6 1 74 0 0,0 0-1 0 0,1 2 1 0 0,-31 18 0 0 0,45-23-335 0 0,1 0 0 0 0,-1 1 0 0 0,1 0 0 0 0,0 1-1 0 0,1 0 1 0 0,-1 0 0 0 0,1 1 0 0 0,1 0 0 0 0,0 0 0 0 0,0 0 0 0 0,0 1 0 0 0,1 0 0 0 0,0 0 0 0 0,1 0 0 0 0,-6 18 0 0 0,9-19-32 0 0,-1 1 0 0 0,2-1 0 0 0,-1 1 0 0 0,1-1-1 0 0,0 0 1 0 0,1 1 0 0 0,0-1 0 0 0,0 1 0 0 0,4 13-1 0 0,5 8 253 0 0,16 36-1 0 0,-12-32-39 0 0,-10-24-258 0 0,4 12 208 0 0,1 0-1 0 0,1 0 1 0 0,1-1-1 0 0,1 0 1 0 0,22 28 0 0 0,-23-34-81 0 0,0-1 0 0 0,2 0 1 0 0,-1-1-1 0 0,2-1 1 0 0,0 0-1 0 0,0-1 1 0 0,1 0-1 0 0,0-1 0 0 0,33 15 1 0 0,-34-19-99 0 0,3 2 10 0 0,0 0 0 0 0,0-2 0 0 0,1 0 1 0 0,-1-1-1 0 0,1-1 0 0 0,0 0 0 0 0,0-2 1 0 0,36 1-1 0 0,-31-4-38 0 0,-6 1-48 0 0,0-1 0 0 0,-1-1 1 0 0,1 0-1 0 0,-1-2 1 0 0,1 0-1 0 0,21-8 1 0 0,-7-1-58 0 0,-22 11 39 0 0,0-2 1 0 0,0 1-1 0 0,0-1 1 0 0,0 0-1 0 0,-1-1 1 0 0,0 0-1 0 0,0-1 0 0 0,0 1 1 0 0,-1-2-1 0 0,1 1 1 0 0,-1-1-1 0 0,-1 0 1 0 0,8-10-1 0 0,-5 3-26 0 0,-2 0 0 0 0,0-1 0 0 0,0 1 0 0 0,-1-2 0 0 0,-1 1 0 0 0,-1 0 0 0 0,0-1 0 0 0,-1 0 0 0 0,0 0 0 0 0,-2 0 0 0 0,0 0 0 0 0,0 0 0 0 0,-2-1 0 0 0,-4-28 0 0 0,0 25-9 0 0,-1 1 0 0 0,-1 0-1 0 0,0 0 1 0 0,-1 1 0 0 0,-2 0 0 0 0,1 1-1 0 0,-2 0 1 0 0,-1 0 0 0 0,0 1 0 0 0,0 1-1 0 0,-2 0 1 0 0,0 1 0 0 0,-1 0 0 0 0,0 1-1 0 0,-1 1 1 0 0,0 0 0 0 0,-1 1 0 0 0,0 1 0 0 0,-1 0-1 0 0,0 2 1 0 0,-1 0 0 0 0,0 1 0 0 0,0 1-1 0 0,0 1 1 0 0,-1 0 0 0 0,-22-2 0 0 0,35 7-86 0 0,3-1-317 0 0,-1 1 0 0 0,1-1 0 0 0,-1 1 1 0 0,1 0-1 0 0,-1 0 0 0 0,1 1 0 0 0,-1-1 1 0 0,1 1-1 0 0,-1 0 0 0 0,-4 2 0 0 0,7 4-4006 0 0,13 6-3784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8:17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32 436 0 0,'0'-1'378'0'0,"0"0"-1"0"0,0-1 0 0 0,0 1 1 0 0,0 0-1 0 0,0 0 1 0 0,0 0-1 0 0,-1-1 1 0 0,1 1-1 0 0,0 0 1 0 0,0 0-1 0 0,-1 0 1 0 0,1 0-1 0 0,-1 0 1 0 0,1 0-1 0 0,-1 0 1 0 0,0 0-1 0 0,1 0 1 0 0,-1 0-1 0 0,0 0 1 0 0,0 0-1 0 0,0 0 1 0 0,0 1-1 0 0,1-1 1 0 0,-1 0-1 0 0,0 0 1 0 0,0 1-1 0 0,0-1 1 0 0,0 1-1 0 0,-1-1 1 0 0,1 1-1 0 0,0-1 1 0 0,0 1-1 0 0,-2-1 1 0 0,1 1 440 0 0,-46 16 5103 0 0,46-15-5694 0 0,1 0-1 0 0,-1 1 1 0 0,0-1-1 0 0,0 1 0 0 0,1-1 1 0 0,-1 1-1 0 0,0 0 0 0 0,1 0 1 0 0,0-1-1 0 0,-1 1 1 0 0,1 0-1 0 0,0 0 0 0 0,0 0 1 0 0,0 0-1 0 0,1 1 0 0 0,-1-1 1 0 0,0 0-1 0 0,1 0 1 0 0,-1 5-1 0 0,1-6-151 0 0,0 0 0 0 0,0-1-1 0 0,0 1 1 0 0,0 0 0 0 0,0 0 0 0 0,0 0 0 0 0,0 0-1 0 0,1 0 1 0 0,-1 0 0 0 0,0 0 0 0 0,1-1 0 0 0,-1 1-1 0 0,0 0 1 0 0,1 0 0 0 0,-1-1 0 0 0,1 1 0 0 0,0 0-1 0 0,-1 0 1 0 0,1-1 0 0 0,1 2 0 0 0,-1-1-19 0 0,0-1 1 0 0,1 1-1 0 0,-1-1 1 0 0,1 1-1 0 0,-1-1 1 0 0,1 1-1 0 0,-1-1 1 0 0,1 0-1 0 0,-1 1 1 0 0,1-1-1 0 0,-1 0 1 0 0,1 0-1 0 0,-1 0 1 0 0,1 0-1 0 0,-1-1 1 0 0,3 1-1 0 0,-2-1-5 0 0,0 1 0 0 0,0-1 0 0 0,-1 1 0 0 0,1-1 0 0 0,0 1 0 0 0,0-1 0 0 0,-1 0 1 0 0,1 0-1 0 0,0 0 0 0 0,-1 0 0 0 0,1 0 0 0 0,-1 0 0 0 0,1-1 0 0 0,-1 1 0 0 0,1 0 0 0 0,-1-1 0 0 0,0 1 0 0 0,0-1 0 0 0,0 1 0 0 0,0-1 0 0 0,0 0 0 0 0,0 1 0 0 0,1-3 0 0 0,-2 2-24 0 0,0 1 0 0 0,0 0 1 0 0,0 0-1 0 0,0-1 0 0 0,0 1 0 0 0,0 0 0 0 0,0-1 0 0 0,0 1 0 0 0,0 0 0 0 0,-1-1 0 0 0,1 1 0 0 0,0 0 1 0 0,-1 0-1 0 0,1 0 0 0 0,-1-1 0 0 0,1 1 0 0 0,-1 0 0 0 0,0 0 0 0 0,0 0 0 0 0,1 0 0 0 0,-1 0 0 0 0,0 0 1 0 0,0 0-1 0 0,0 0 0 0 0,0 0 0 0 0,0 1 0 0 0,0-1 0 0 0,0 0 0 0 0,0 1 0 0 0,-1-1 0 0 0,1 0 0 0 0,0 1 0 0 0,0-1 1 0 0,-3 0-1 0 0,3 1-38 0 0,-1-1 0 0 0,0 0 0 0 0,1 1 0 0 0,-1-1 0 0 0,1 1 0 0 0,-1 0 0 0 0,0-1 0 0 0,1 1 0 0 0,-1 0 1 0 0,0 0-1 0 0,1 0 0 0 0,-1 0 0 0 0,0 0 0 0 0,1 1 0 0 0,-1-1 0 0 0,0 0 0 0 0,1 1 0 0 0,-1-1 0 0 0,1 1 0 0 0,-1 0 0 0 0,1 0 1 0 0,-1-1-1 0 0,1 1 0 0 0,-1 0 0 0 0,1 0 0 0 0,0 0 0 0 0,-1 0 0 0 0,1 0 0 0 0,0 1 0 0 0,0-1 0 0 0,0 0 0 0 0,0 1 1 0 0,0-1-1 0 0,0 0 0 0 0,0 1 0 0 0,0-1 0 0 0,1 1 0 0 0,-1-1 0 0 0,1 1 0 0 0,-1 0 0 0 0,1-1 0 0 0,-1 1 0 0 0,1 0 0 0 0,0-1 1 0 0,0 4-1 0 0,0-4-643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5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598 118 376 0 0,'-7'-9'832'0'0,"-1"1"1"0"0,1 0-1 0 0,-1 0 0 0 0,-1 1 0 0 0,0 0 1 0 0,0 0-1 0 0,0 1 0 0 0,-1 0 1 0 0,0 1-1 0 0,0 0 0 0 0,0 0 0 0 0,-1 1 1 0 0,-11-3-1 0 0,4 2-23 0 0,0 1 0 0 0,0 1 1 0 0,0 1-1 0 0,0 0 0 0 0,0 1 0 0 0,-1 1 0 0 0,-23 3 1 0 0,-94 22 1735 0 0,119-21-2084 0 0,1 1-1 0 0,-1 1 1 0 0,1 0 0 0 0,1 1-1 0 0,-30 19 1 0 0,43-25-388 0 0,0 0 1 0 0,0 0-1 0 0,0 1 1 0 0,1-1-1 0 0,-1 0 1 0 0,0 1-1 0 0,1-1 0 0 0,-1 1 1 0 0,1 0-1 0 0,0 0 1 0 0,0-1-1 0 0,-1 1 1 0 0,1 0-1 0 0,0 0 1 0 0,1 0-1 0 0,-1 0 0 0 0,0 0 1 0 0,0 0-1 0 0,1 0 1 0 0,-1 0-1 0 0,1 1 1 0 0,0 2-1 0 0,0-2 1 0 0,1 0 0 0 0,0 0 0 0 0,0 0 0 0 0,0 0 0 0 0,0-1 0 0 0,0 1 0 0 0,0 0 0 0 0,1-1 0 0 0,0 1 0 0 0,-1-1 0 0 0,1 0 0 0 0,0 1 0 0 0,0-1 0 0 0,4 3 0 0 0,6 5 135 0 0,1 0 1 0 0,0-1 0 0 0,1-1-1 0 0,28 13 1 0 0,-4-5-85 0 0,0-3 0 0 0,1 0 0 0 0,1-3-1 0 0,0-1 1 0 0,0-2 0 0 0,1-2 0 0 0,0-1 0 0 0,59-3 0 0 0,-93-2-211 0 0,1 1 0 0 0,-1-1 0 0 0,1 0 0 0 0,-1 0 1 0 0,0-1-1 0 0,0 0 0 0 0,12-6 0 0 0,-17 7 57 0 0,0 0 0 0 0,0 0 0 0 0,0 0 0 0 0,-1-1 0 0 0,1 1 0 0 0,0 0 0 0 0,-1-1 0 0 0,1 0 0 0 0,-1 1 0 0 0,0-1 0 0 0,1 0 0 0 0,-1 0 0 0 0,0 0 0 0 0,0 1 0 0 0,0-1 0 0 0,0 0 0 0 0,-1-1 0 0 0,1 1 0 0 0,0 0 0 0 0,-1 0 0 0 0,0 0 0 0 0,1 0 0 0 0,-1 0 0 0 0,0-1 0 0 0,0 1 0 0 0,0 0 0 0 0,0 0 0 0 0,-1 0 0 0 0,1 0 1 0 0,-1-3-1 0 0,-2-5-27 0 0,0-1 0 0 0,-1 1 0 0 0,0 0 1 0 0,-1 0-1 0 0,0 1 0 0 0,0-1 1 0 0,-1 1-1 0 0,-1 1 0 0 0,1-1 0 0 0,-1 1 1 0 0,-1 0-1 0 0,-14-13 0 0 0,3 6-518 0 0,0 0 0 0 0,-1 1-1 0 0,0 1 1 0 0,-39-17 0 0 0,51 27-1161 0 0,-1 0-1 0 0,1 0 1 0 0,-19-2 0 0 0,23 4 783 0 0,-8-1-1743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8:49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7 240 0 0,'-3'3'13453'0'0,"60"11"-5394"0"0,36-3-3744 0 0,255-3 1722 0 0,-310-10-5750 0 0,-37 2-250 0 0,18 0 302 0 0,-59 1-339 0 0,-27 0 0 0 0,-122-11 0 0 0,145 5 0 0 0,34 4 0 0 0,1 1 0 0 0,1-2 0 0 0,0 1 0 0 0,-2 0 0 0 0,64-9 0 0 0,9 7 0 0 0,105-4 0 0 0,-164 7 0 0 0,-6 1 0 0 0,39-5-1 0 0,-25 4-925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8:50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6 200 0 0,'-27'-5'21986'0'0,"46"15"-19029"0"0,25 8-1162 0 0,3-5-197 0 0,66 10 0 0 0,-111-23-1539 0 0,31 6 547 0 0,-32-6-584 0 0,0 0 1 0 0,0 1-1 0 0,0-1 1 0 0,0 0 0 0 0,0 0-1 0 0,0 1 1 0 0,0-1-1 0 0,0 0 1 0 0,0 1-1 0 0,0-1 1 0 0,0 1 0 0 0,0 0-1 0 0,0-1 1 0 0,0 1-1 0 0,0 0 1 0 0,-1-1-1 0 0,1 1 1 0 0,0 0-1 0 0,0 0 1 0 0,-1 0 0 0 0,1 0-1 0 0,-1-1 1 0 0,1 1-1 0 0,0 2 1 0 0,-2-1-18 0 0,0 0-1 0 0,0 0 1 0 0,0 0-1 0 0,0 0 1 0 0,0 0 0 0 0,0 0-1 0 0,-1 0 1 0 0,1 0 0 0 0,-1 0-1 0 0,-1 1 1 0 0,-9 13 45 0 0,-35 70 203 0 0,14-28 86 0 0,19-28-135 0 0,-15 45 0 0 0,-2 8 98 0 0,1-12-358 0 0,30-70-269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8:56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36 352 0 0,'-21'-3'15993'0'0,"47"3"-14603"0"0,-24 0-969 0 0,38 7 2072 0 0,354 13 4707 0 0,-392-20-7112 0 0,2 0 81 0 0,0 0 0 0 0,0 0 1 0 0,-1-1-1 0 0,1 1 0 0 0,0-1 1 0 0,0 0-1 0 0,0 0 0 0 0,-1 0 1 0 0,6-2-1 0 0,-20-2-164 0 0,1 0 1 0 0,-1 1-1 0 0,0 0 1 0 0,0 1-1 0 0,0 0 0 0 0,-15-1 1 0 0,-79-6-71 0 0,35 5 51 0 0,-61-3-204 0 0,131 8 215 0 0,0 0 0 0 0,0 0 0 0 0,0 0 0 0 0,0 0 0 0 0,0 0 0 0 0,0 0 0 0 0,0 0 1 0 0,0 0-1 0 0,0 1 0 0 0,0-1 0 0 0,0 0 0 0 0,0 0 0 0 0,0 0 0 0 0,0 0 0 0 0,0 0 0 0 0,0 0 0 0 0,0 0 1 0 0,0 0-1 0 0,0 0 0 0 0,0 1 0 0 0,0-1 0 0 0,0 0 0 0 0,25 5-8 0 0,36 2 17 0 0,173-9 257 0 0,-232 2-242 0 0,26-1-677 0 0,-12-1-701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8:57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6 180 0 0,'-14'-3'161'0'0,"-4"1"14006"0"0,25 2-8113 0 0,9 0-5308 0 0,19 0 1467 0 0,184 0 2209 0 0,-218 0-4372 0 0,1 0 0 0 0,0-1 0 0 0,-1 1-1 0 0,1 0 1 0 0,0 1 0 0 0,-1-1 0 0 0,1 0-1 0 0,0 0 1 0 0,-1 1 0 0 0,1-1 0 0 0,-1 1-1 0 0,1-1 1 0 0,0 1 0 0 0,-1 0 0 0 0,1 0-1 0 0,-1 0 1 0 0,0 0 0 0 0,1 0 0 0 0,-1 0-1 0 0,0 0 1 0 0,2 1 0 0 0,-3-1-23 0 0,1 26 131 0 0,-2-20-136 0 0,0 0 1 0 0,-1 0-1 0 0,0 0 0 0 0,0 0 1 0 0,-1 0-1 0 0,0 0 1 0 0,0 0-1 0 0,-6 8 1 0 0,-3 10 59 0 0,-58 115 539 0 0,28-59-114 0 0,-38 59 630 0 0,63-112-288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7:20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56 572 0 0,'1'-1'593'0'0,"0"-1"0"0"0,0 1 1 0 0,0 0-1 0 0,-1 0 0 0 0,1-1 0 0 0,0 1 0 0 0,-1-1 1 0 0,1 1-1 0 0,-1-1 0 0 0,1 1 0 0 0,-1-1 0 0 0,0 1 1 0 0,0-1-1 0 0,0 1 0 0 0,1-1 0 0 0,-2 1 0 0 0,1-1 1 0 0,0 1-1 0 0,0-1 0 0 0,0 1 0 0 0,-1-1 0 0 0,1 1 0 0 0,-1-2 1 0 0,0 2-320 0 0,0-1-1 0 0,0 1 1 0 0,-1 0 0 0 0,1 0 0 0 0,0 0 0 0 0,0 0 0 0 0,-1 0 0 0 0,1 0-1 0 0,-1 1 1 0 0,1-1 0 0 0,-1 0 0 0 0,1 1 0 0 0,-1-1 0 0 0,1 1 0 0 0,-1 0 0 0 0,0-1-1 0 0,-2 1 1 0 0,-4-1-53 0 0,-1 1-1 0 0,0 0 1 0 0,1 0-1 0 0,-1 1 1 0 0,0 0-1 0 0,-14 5 1 0 0,16-4-104 0 0,0 0 1 0 0,0 1-1 0 0,0 0 1 0 0,0 0-1 0 0,1 1 0 0 0,-1-1 1 0 0,1 2-1 0 0,0-1 1 0 0,0 1-1 0 0,-10 10 0 0 0,16-15-86 0 0,-1 1 0 0 0,1 0-1 0 0,-1 0 1 0 0,1 0-1 0 0,0-1 1 0 0,-1 1 0 0 0,1 0-1 0 0,0 0 1 0 0,0 0 0 0 0,-1 0-1 0 0,1-1 1 0 0,0 1-1 0 0,0 0 1 0 0,0 0 0 0 0,0 0-1 0 0,0 0 1 0 0,0 0-1 0 0,0 0 1 0 0,1 0 0 0 0,-1-1-1 0 0,0 1 1 0 0,0 0-1 0 0,1 0 1 0 0,-1 0 0 0 0,0 0-1 0 0,1-1 1 0 0,-1 1-1 0 0,1 0 1 0 0,-1 0 0 0 0,1-1-1 0 0,-1 1 1 0 0,1 0 0 0 0,0-1-1 0 0,-1 1 1 0 0,1-1-1 0 0,0 1 1 0 0,1 0 0 0 0,0 1 81 0 0,1 1 1 0 0,0-1-1 0 0,0 0 1 0 0,0-1 0 0 0,0 1-1 0 0,0 0 1 0 0,1-1 0 0 0,3 1-1 0 0,2 0 63 0 0,0 0-1 0 0,0-1 0 0 0,0-1 1 0 0,0 1-1 0 0,0-2 0 0 0,1 1 1 0 0,-1-1-1 0 0,0 0 1 0 0,0-1-1 0 0,10-3 0 0 0,-13 3-107 0 0,-1 0 1 0 0,0 0-1 0 0,0-1 0 0 0,0 1 0 0 0,0-1 0 0 0,0 0 0 0 0,0-1 1 0 0,-1 1-1 0 0,0-1 0 0 0,0 0 0 0 0,0 0 0 0 0,0 0 0 0 0,0 0 1 0 0,-1-1-1 0 0,0 0 0 0 0,0 1 0 0 0,4-10 0 0 0,-7 14-58 0 0,1-1 1 0 0,-1 0-1 0 0,0 1 0 0 0,1-1 0 0 0,-1 0 0 0 0,0 0 0 0 0,0 1 0 0 0,1-1 1 0 0,-1 0-1 0 0,0 0 0 0 0,0 0 0 0 0,0 1 0 0 0,0-1 0 0 0,0 0 0 0 0,0 0 1 0 0,-1 0-1 0 0,1 0 0 0 0,0 1 0 0 0,0-1 0 0 0,0 0 0 0 0,-1 0 0 0 0,1 1 1 0 0,0-1-1 0 0,-1 0 0 0 0,1 1 0 0 0,-1-1 0 0 0,1 0 0 0 0,-2-1 1 0 0,1 1-2 0 0,-1 0 0 0 0,0 0 0 0 0,0 0 0 0 0,0 0 0 0 0,0 0 0 0 0,1 1 0 0 0,-1-1 0 0 0,0 1 0 0 0,0-1 0 0 0,0 1 0 0 0,-3-1 0 0 0,-4 1-4 0 0,-1-1 0 0 0,1 1 0 0 0,-19 3 0 0 0,26-2-5 0 0,-70 15-38 0 0,67-15 21 0 0,-1 1 1 0 0,0 1-1 0 0,1-1 1 0 0,0 1-1 0 0,0 0 1 0 0,0 0-1 0 0,0 0 1 0 0,0 1-1 0 0,-8 7 1 0 0,12-10 17 0 0,1 0 0 0 0,-1-1 1 0 0,1 1-1 0 0,0 0 0 0 0,-1 0 0 0 0,1-1 1 0 0,0 1-1 0 0,0 0 0 0 0,0 0 0 0 0,-1 0 1 0 0,1-1-1 0 0,0 1 0 0 0,0 0 0 0 0,0 0 0 0 0,0 0 1 0 0,0-1-1 0 0,1 1 0 0 0,-1 0 0 0 0,0 0 1 0 0,0 0-1 0 0,0-1 0 0 0,1 1 0 0 0,-1 0 1 0 0,0 0-1 0 0,1-1 0 0 0,-1 1 0 0 0,1 0 1 0 0,-1-1-1 0 0,1 1 0 0 0,-1 0 0 0 0,1-1 0 0 0,-1 1 1 0 0,1-1-1 0 0,0 1 0 0 0,-1-1 0 0 0,1 1 1 0 0,0-1-1 0 0,-1 1 0 0 0,1-1 0 0 0,0 0 1 0 0,0 1-1 0 0,0-1 0 0 0,33 15 77 0 0,-23-12-46 0 0,0-1 0 0 0,0 0 0 0 0,0-1 0 0 0,0 0 0 0 0,1-1 0 0 0,13-2 0 0 0,-20 2-10 0 0,1 0 0 0 0,-1-1 0 0 0,0 0 0 0 0,1 0 0 0 0,-1-1 0 0 0,0 1 0 0 0,1-1 0 0 0,-1 0-1 0 0,0-1 1 0 0,0 1 0 0 0,-1-1 0 0 0,1 0 0 0 0,-1 0 0 0 0,7-7 0 0 0,-10 10-12 0 0,0 0-7 0 0,-1-1 0 0 0,1 1-1 0 0,-1-1 1 0 0,1 1 0 0 0,-1-1-1 0 0,1 1 1 0 0,-1-1 0 0 0,1 1-1 0 0,-1-1 1 0 0,0 1 0 0 0,1-1-1 0 0,-1 0 1 0 0,0 1-1 0 0,1-1 1 0 0,-1 0 0 0 0,0 1-1 0 0,0-1 1 0 0,0 1 0 0 0,1-1-1 0 0,-1 0 1 0 0,0 0 0 0 0,0 1-1 0 0,0-1 1 0 0,0 0-1 0 0,0 1 1 0 0,0-1 0 0 0,-1 0-1 0 0,1 1 1 0 0,0-1 0 0 0,0 0-1 0 0,0 1 1 0 0,-1-1 0 0 0,1 0-1 0 0,0 1 1 0 0,-1-1-1 0 0,1 1 1 0 0,0-1 0 0 0,-1 1-1 0 0,1-1 1 0 0,-1 0 0 0 0,-1-1-3 0 0,1 1 0 0 0,-1 0 0 0 0,0-1 1 0 0,0 1-1 0 0,0 0 0 0 0,0 0 0 0 0,0 0 1 0 0,0 0-1 0 0,0 0 0 0 0,0 0 0 0 0,0 1 1 0 0,0-1-1 0 0,0 1 0 0 0,0-1 0 0 0,-1 1 1 0 0,1 0-1 0 0,0 0 0 0 0,0 0 0 0 0,0 0 1 0 0,-1 0-1 0 0,-2 1 0 0 0,-47 9-26 0 0,48-10 25 0 0,1 1 0 0 0,-1 0 0 0 0,0 0 1 0 0,1 0-1 0 0,-1 0 0 0 0,1 0 0 0 0,0 1 0 0 0,-1 0 1 0 0,1 0-1 0 0,0 0 0 0 0,0 0 0 0 0,0 0 1 0 0,0 0-1 0 0,0 1 0 0 0,1 0 0 0 0,-1-1 1 0 0,1 1-1 0 0,0 0 0 0 0,-4 6 0 0 0,6-8 14 0 0,19 15 103 0 0,-16-16-111 0 0,1-1-1 0 0,-1 1 1 0 0,0-1-1 0 0,1 1 1 0 0,-1-1 0 0 0,0 0-1 0 0,1 0 1 0 0,-1 0-1 0 0,0-1 1 0 0,4-2 0 0 0,-5 4-154 0 0,-1-1 0 0 0,1 0 0 0 0,0 0 0 0 0,-1 0 0 0 0,1 0 0 0 0,-1 0 0 0 0,0 0 0 0 0,1 0 0 0 0,-1-1 0 0 0,0 1 0 0 0,1 0 0 0 0,-1-1 0 0 0,0 1 0 0 0,0-1 0 0 0,0 0 0 0 0,-1 1 0 0 0,1-1 0 0 0,0 0 0 0 0,0 1 0 0 0,0-4 0 0 0,-1 4 32 0 0,0 1 0 0 0,-1 0-1 0 0,1-1 1 0 0,0 1 0 0 0,0 0 0 0 0,-1 0-1 0 0,1-1 1 0 0,0 1 0 0 0,-1 0 0 0 0,1 0-1 0 0,0-1 1 0 0,-1 1 0 0 0,1 0-1 0 0,0 0 1 0 0,-1 0 0 0 0,1 0 0 0 0,0-1-1 0 0,-1 1 1 0 0,1 0 0 0 0,-1 0-1 0 0,1 0 1 0 0,0 0 0 0 0,-1 0 0 0 0,1 0-1 0 0,-1 0 1 0 0,1 0 0 0 0,0 0-1 0 0,-1 0 1 0 0,1 1 0 0 0,0-1 0 0 0,-1 0-1 0 0,1 0 1 0 0,-1 0 0 0 0,1 1 0 0 0,-13 2-2899 0 0,-1 4-72 0 0,0 5 443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7:21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222 122 216 0 0,'-13'-30'8931'0'0,"10"26"-7766"0"0,0 0 1 0 0,0 0-1 0 0,-1 1 0 0 0,1-1 1 0 0,-1 1-1 0 0,0 0 1 0 0,-6-4-1 0 0,5 4-597 0 0,1 1-1 0 0,-1 0 1 0 0,0 0-1 0 0,1 0 1 0 0,-1 1-1 0 0,0 0 1 0 0,-5-1 0 0 0,3 1-309 0 0,1 1 0 0 0,-1 0 1 0 0,0 0-1 0 0,1 0 0 0 0,-1 1 1 0 0,0 0-1 0 0,1 0 1 0 0,-1 1-1 0 0,1 0 0 0 0,0 0 1 0 0,-1 1-1 0 0,-8 4 0 0 0,13-6-188 0 0,-1 0 0 0 0,0 1 0 0 0,1 0 0 0 0,0-1 0 0 0,-1 1 0 0 0,1 0 0 0 0,0 0 0 0 0,0 0 0 0 0,0 0 0 0 0,0 1 0 0 0,0-1 0 0 0,0 0-1 0 0,0 1 1 0 0,1 0 0 0 0,0-1 0 0 0,-1 1 0 0 0,-1 5 0 0 0,3-6-35 0 0,0 0-1 0 0,0 0 1 0 0,0 0-1 0 0,0-1 1 0 0,1 1-1 0 0,-1 0 1 0 0,0 0 0 0 0,1 0-1 0 0,0 0 1 0 0,-1 0-1 0 0,1-1 1 0 0,0 1-1 0 0,0 0 1 0 0,0 0-1 0 0,0-1 1 0 0,0 1 0 0 0,0-1-1 0 0,0 1 1 0 0,1-1-1 0 0,-1 1 1 0 0,0-1-1 0 0,1 0 1 0 0,-1 0 0 0 0,1 0-1 0 0,0 0 1 0 0,-1 0-1 0 0,1 0 1 0 0,0 0-1 0 0,2 0 1 0 0,6 4 89 0 0,0-1 1 0 0,0-1-1 0 0,1 0 0 0 0,-1 0 1 0 0,1-1-1 0 0,0 0 0 0 0,0-1 0 0 0,0-1 1 0 0,-1 1-1 0 0,21-3 0 0 0,-16 0-15 0 0,0 0 0 0 0,0-1-1 0 0,0-1 1 0 0,0 0-1 0 0,-1-1 1 0 0,0-1-1 0 0,17-9 1 0 0,-28 14-89 0 0,0 0 1 0 0,-1-1-1 0 0,1 1 0 0 0,0-1 1 0 0,-1 0-1 0 0,0 0 0 0 0,1 0 1 0 0,-1 0-1 0 0,0 0 0 0 0,0 0 1 0 0,0-1-1 0 0,-1 1 0 0 0,1-1 1 0 0,0 1-1 0 0,-1-1 1 0 0,0 0-1 0 0,1 1 0 0 0,-1-1 1 0 0,0 0-1 0 0,-1 0 0 0 0,1 0 1 0 0,0 0-1 0 0,-1 0 0 0 0,1 0 1 0 0,-1 0-1 0 0,0 0 0 0 0,-1-5 1 0 0,0 5-17 0 0,0 0 0 0 0,0 0 0 0 0,0-1 0 0 0,-1 1 0 0 0,0 0 0 0 0,1 1 1 0 0,-1-1-1 0 0,0 0 0 0 0,0 0 0 0 0,-1 1 0 0 0,1-1 0 0 0,0 1 0 0 0,-1 0 0 0 0,0 0 0 0 0,1 0 0 0 0,-1 0 0 0 0,0 0 1 0 0,0 1-1 0 0,0-1 0 0 0,0 1 0 0 0,0-1 0 0 0,-1 1 0 0 0,1 0 0 0 0,-4 0 0 0 0,-2-1-10 0 0,1 1 0 0 0,0 0 0 0 0,0 0-1 0 0,-1 1 1 0 0,1 0 0 0 0,-1 1 0 0 0,1 0 0 0 0,0 0-1 0 0,0 1 1 0 0,-1 0 0 0 0,1 0 0 0 0,0 1 0 0 0,1 0-1 0 0,-1 0 1 0 0,0 1 0 0 0,1 0 0 0 0,0 0 0 0 0,0 1-1 0 0,0 0 1 0 0,1 0 0 0 0,-1 0 0 0 0,1 1 0 0 0,1 0-1 0 0,-11 14 1 0 0,15-19 4 0 0,0 0 0 0 0,0 0-1 0 0,0 1 1 0 0,0-1 0 0 0,0 0-1 0 0,0 1 1 0 0,1-1 0 0 0,-1 1-1 0 0,0-1 1 0 0,1 1 0 0 0,0-1 0 0 0,-1 1-1 0 0,1 0 1 0 0,0-1 0 0 0,0 1-1 0 0,-1-1 1 0 0,1 1 0 0 0,1 0-1 0 0,-1-1 1 0 0,0 1 0 0 0,0 0 0 0 0,1-1-1 0 0,0 3 1 0 0,0-3 2 0 0,0 1 0 0 0,0-1 1 0 0,0 0-1 0 0,1 0 0 0 0,-1 0 1 0 0,0 0-1 0 0,1 0 0 0 0,-1 0 0 0 0,1 0 1 0 0,-1 0-1 0 0,1 0 0 0 0,0 0 0 0 0,-1-1 1 0 0,1 1-1 0 0,0-1 0 0 0,-1 0 0 0 0,4 1 1 0 0,3 0 8 0 0,0 0 0 0 0,0-1 0 0 0,0 0 0 0 0,0 0 0 0 0,0-1 0 0 0,0 0 0 0 0,0-1 0 0 0,9-2 0 0 0,-12 2-2 0 0,0 0 0 0 0,0-1 0 0 0,0 1-1 0 0,0-1 1 0 0,0 0 0 0 0,-1-1 0 0 0,7-5-1 0 0,-9 7-15 0 0,0 1 0 0 0,-1-1 1 0 0,1 0-1 0 0,-1 0 0 0 0,1 0 0 0 0,-1 0 0 0 0,0 0 0 0 0,0 0 0 0 0,0 0 0 0 0,0 0 0 0 0,0 0 0 0 0,0-1 0 0 0,0 1 0 0 0,-1 0 0 0 0,0-1 0 0 0,1 1 0 0 0,-1 0 0 0 0,0-1 0 0 0,0-3 1 0 0,0 5-15 0 0,-1 0 0 0 0,1 0 0 0 0,0 0 1 0 0,-1 0-1 0 0,1 1 0 0 0,-1-1 0 0 0,1 0 1 0 0,-1 0-1 0 0,0 1 0 0 0,1-1 1 0 0,-1 0-1 0 0,0 1 0 0 0,1-1 0 0 0,-1 0 1 0 0,0 1-1 0 0,0-1 0 0 0,0 1 0 0 0,1-1 1 0 0,-1 1-1 0 0,0 0 0 0 0,0-1 1 0 0,0 1-1 0 0,0 0 0 0 0,0-1 0 0 0,0 1 1 0 0,0 0-1 0 0,0 0 0 0 0,0 0 0 0 0,1 0 1 0 0,-2 0-1 0 0,-15 1-2097 0 0,5 2-4325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7:24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19 140 504 0 0,'-17'-8'15525'0'0,"134"119"-8249"0"0,-89-84-4617 0 0,-24-49-2271 0 0,-6 12-339 0 0,0 1-1 0 0,-1-1 0 0 0,0 1 0 0 0,-1-1 0 0 0,0 1 0 0 0,0 0 1 0 0,-1 1-1 0 0,0-1 0 0 0,-1 1 0 0 0,-8-10 0 0 0,2 4-38 0 0,0 2 0 0 0,-1 0-1 0 0,0 0 1 0 0,-29-18-1 0 0,42 30 1 0 0,-1 0 0 0 0,1 0-1 0 0,0 0 1 0 0,-1-1-1 0 0,1 1 1 0 0,0 0 0 0 0,-1 0-1 0 0,1 0 1 0 0,0-1-1 0 0,-1 1 1 0 0,1 0 0 0 0,0 0-1 0 0,0-1 1 0 0,-1 1-1 0 0,1 0 1 0 0,0 0 0 0 0,0-1-1 0 0,-1 1 1 0 0,1 0-1 0 0,0-1 1 0 0,0 1 0 0 0,0 0-1 0 0,0-1 1 0 0,0 1-1 0 0,-1-1 1 0 0,1 1 0 0 0,0 0-1 0 0,0-1 1 0 0,0 1-1 0 0,0 0 1 0 0,0-1 0 0 0,0 1-1 0 0,0-1 1 0 0,0 1 0 0 0,0 0-1 0 0,0-1 1 0 0,1 1-1 0 0,-1 0 1 0 0,0-1 0 0 0,17-8 373 0 0,42-1 280 0 0,-42 8-475 0 0,12-3 96 0 0,13-3 451 0 0,85-4-1 0 0,-126 12-729 0 0,0 0 0 0 0,0 0 0 0 0,0 0 0 0 0,-1-1 0 0 0,1 1 0 0 0,0 0 0 0 0,0 1 0 0 0,-1-1 0 0 0,1 0 0 0 0,0 0 1 0 0,0 0-1 0 0,0 0 0 0 0,-1 1 0 0 0,1-1 0 0 0,0 0 0 0 0,-1 1 0 0 0,1-1 0 0 0,0 0 0 0 0,0 1 0 0 0,-1-1 0 0 0,1 1 0 0 0,-1-1 0 0 0,1 1 0 0 0,-1 0 0 0 0,1-1 0 0 0,-1 1 0 0 0,1-1 0 0 0,-1 1 0 0 0,1 1 0 0 0,-1-1-15 0 0,0 1 0 0 0,0-1 0 0 0,0 1 0 0 0,0-1 0 0 0,0 0 0 0 0,0 1 0 0 0,-1-1 0 0 0,1 0 0 0 0,-1 1 0 0 0,1-1 0 0 0,-1 0 0 0 0,1 1 0 0 0,-1-1 0 0 0,-1 2-1 0 0,-32 37-240 0 0,-152 127-58 0 0,186-167 318 0 0,-1 0 1 0 0,1 0-1 0 0,0 0 0 0 0,0 0 0 0 0,0 0 0 0 0,0 0 1 0 0,-1 0-1 0 0,1 0 0 0 0,0 0 0 0 0,0 0 1 0 0,0 1-1 0 0,0-1 0 0 0,0 0 0 0 0,-1 0 1 0 0,1 0-1 0 0,0 0 0 0 0,0 0 0 0 0,0 0 0 0 0,0 1 1 0 0,0-1-1 0 0,0 0 0 0 0,0 0 0 0 0,0 0 1 0 0,-1 0-1 0 0,1 1 0 0 0,0-1 0 0 0,0 0 1 0 0,0 0-1 0 0,0 0 0 0 0,0 0 0 0 0,0 1 0 0 0,0-1 1 0 0,0 0-1 0 0,0 0 0 0 0,0 0 0 0 0,0 0 1 0 0,0 1-1 0 0,0-1 0 0 0,0 0 0 0 0,0 0 1 0 0,0 0-1 0 0,1 0 0 0 0,-1 1 0 0 0,0-1 1 0 0,0 0-1 0 0,0 0 0 0 0,0 0 0 0 0,0 0 0 0 0,0 1 1 0 0,12-2 132 0 0,19-10 33 0 0,1-6 55 0 0,-1-1-1 0 0,0-1 0 0 0,40-34 0 0 0,-70 52-88 0 0,-5 1-125 0 0,0 1-9 0 0,-1 1 0 0 0,0-1 0 0 0,1 0 0 0 0,-1 1 0 0 0,1 0 0 0 0,-1 0 0 0 0,-7 6 0 0 0,7-5 8 0 0,0 0-1 0 0,0-1 1 0 0,0 1-1 0 0,0-1 0 0 0,0 0 1 0 0,-1 0-1 0 0,-5 1 1 0 0,11-3-13 0 0,-1-1 0 0 0,1 1 1 0 0,0 0-1 0 0,0 0 0 0 0,0 0 0 0 0,0 0 1 0 0,0 0-1 0 0,0 0 0 0 0,-1 0 0 0 0,1 0 1 0 0,0 0-1 0 0,0 0 0 0 0,0 0 0 0 0,0 0 1 0 0,0 0-1 0 0,0 0 0 0 0,0 0 1 0 0,-1-1-1 0 0,1 1 0 0 0,0 0 0 0 0,0 0 1 0 0,0 0-1 0 0,0 0 0 0 0,0 0 0 0 0,0 0 1 0 0,0 0-1 0 0,0-1 0 0 0,0 1 0 0 0,0 0 1 0 0,0 0-1 0 0,0 0 0 0 0,0 0 0 0 0,0 0 1 0 0,0-1-1 0 0,0 1 0 0 0,0 0 0 0 0,0 0 1 0 0,0 0-1 0 0,0 0 0 0 0,0 0 0 0 0,0 0 1 0 0,0-1-1 0 0,0 1 0 0 0,0 0 0 0 0,0 0 1 0 0,0 0-1 0 0,0 0 0 0 0,0 0 0 0 0,0 0 1 0 0,0-1-1 0 0,0 1 0 0 0,6-14 37 0 0,13-14-42 0 0,-18 28-3 0 0,0-5 244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7:25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206 794 244 0 0,'0'0'921'0'0,"-20"-14"7889"0"0,9-25-1339 0 0,4-1-4402 0 0,4 21-2145 0 0,-1 0 1 0 0,-11-32-1 0 0,-22-50 1893 0 0,-45-203 0 0 0,59 148-928 0 0,19 106-917 0 0,4 50-965 0 0,0 0 0 0 0,0 0 0 0 0,0 0 0 0 0,0 0 0 0 0,1 1 0 0 0,-1-1 0 0 0,0 0 0 0 0,0 0-1 0 0,0 0 1 0 0,0 0 0 0 0,0 0 0 0 0,0 0 0 0 0,0 0 0 0 0,0 0 0 0 0,0 0 0 0 0,1 0 0 0 0,-1 0 0 0 0,0 0-1 0 0,0 0 1 0 0,0 0 0 0 0,0 0 0 0 0,0 0 0 0 0,0 0 0 0 0,0 0 0 0 0,0 0 0 0 0,0 0 0 0 0,1 0 0 0 0,-1 0-1 0 0,0 0 1 0 0,0 0 0 0 0,0 0 0 0 0,0 0 0 0 0,0 0 0 0 0,0 0 0 0 0,0 0 0 0 0,0 0 0 0 0,0 0 0 0 0,0-1-1 0 0,1 1 1 0 0,-1 0 0 0 0,0 0 0 0 0,0 0 0 0 0,0 0 0 0 0,0 0 0 0 0,0 0 0 0 0,0 0 0 0 0,0 0 0 0 0,10 30 25 0 0,19 74 79 0 0,40 121 162 0 0,-54-185-234 0 0,-1 0 1 0 0,-2 1-1 0 0,-2 1 0 0 0,-2 0 1 0 0,5 72-1 0 0,-10-77-39 0 0,2 0 0 0 0,17 63 0 0 0,-21-95 0 0 0,9 26 0 0 0,-8-26 0 0 0,0 0 0 0 0,-2 0-78 0 0,0-4-331 0 0,25-22-15329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0:38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14 133 380 0 0,'-5'-41'11751'0'0,"4"40"-11035"0"0,-2-21 7273 0 0,11 39-7473 0 0,-2 1 0 0 0,0-1 0 0 0,-1 1 1 0 0,0 0-1 0 0,-2 1 0 0 0,2 21 0 0 0,6 28 149 0 0,15 106-107 0 0,-21-129-428 0 0,7 3 1653 0 0,-13-52-1699 0 0,-9-72 526 0 0,-35-134 1 0 0,14 82-202 0 0,28 114-344 0 0,0-1 0 0 0,2 0 0 0 0,-1 1 0 0 0,2-1 0 0 0,0 0 1 0 0,3-19-1 0 0,-3 33-46 0 0,1-1-2 0 0,2-5 14 0 0,2 15-6 0 0,62 228 83 0 0,-20-103 43 0 0,6 24-22 0 0,-46-134-110 0 0,1 5 41 0 0,0 0 1 0 0,16 32-1 0 0,-14-30 674 0 0,-10-30-718 0 0,0 0-1 0 0,0 0 1 0 0,0 0 0 0 0,0 0 0 0 0,-1 0 0 0 0,1-1 0 0 0,0 1 0 0 0,0 0-1 0 0,0 0 1 0 0,0 0 0 0 0,0 0 0 0 0,0 0 0 0 0,0 0 0 0 0,0 0 0 0 0,0 0-1 0 0,0 0 1 0 0,0 0 0 0 0,0 0 0 0 0,0 0 0 0 0,0 0 0 0 0,0 0 0 0 0,0 0 0 0 0,-1 0-1 0 0,1 0 1 0 0,0 0 0 0 0,0 0 0 0 0,0 0 0 0 0,0 0 0 0 0,0 0 0 0 0,0 0-1 0 0,0 0 1 0 0,0 0 0 0 0,0 0 0 0 0,0 0 0 0 0,0 0 0 0 0,0 0 0 0 0,-1 0 0 0 0,1 0-1 0 0,0 0 1 0 0,0 0 0 0 0,0 0 0 0 0,0 0 0 0 0,0 0 0 0 0,0 0 0 0 0,0 0-1 0 0,0 0 1 0 0,0 0 0 0 0,0 0 0 0 0,0 0 0 0 0,0 0 0 0 0,0 0 0 0 0,0 1-1 0 0,0-1 1 0 0,0 0 0 0 0,0 0 0 0 0,0 0 0 0 0,-1 0 0 0 0,1 0 0 0 0,0 0 0 0 0,0 0-1 0 0,0 0 1 0 0,-9-17 306 0 0,-54-130-29 0 0,46 109-293 0 0,2 1 0 0 0,1-2 0 0 0,2 0 0 0 0,-13-78 0 0 0,15 41 0 0 0,-12-61 0 0 0,21 127 0 0 0,0 3 0 0 0,0 1-3 0 0,1 5 1 0 0,13 39-34 0 0,33 162 68 0 0,25 83-23 0 0,-17-121-9 0 0,-51-157 0 0 0,-1 0 0 0 0,0 0 0 0 0,0 0 0 0 0,0-2-75 0 0,-2-2-366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0:39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27 288 0 0,'-1'-1'523'0'0,"-1"0"0"0"0,1 0 0 0 0,-1 0 0 0 0,0 0 0 0 0,1 1 0 0 0,-1-1 0 0 0,0 0 0 0 0,0 1 0 0 0,1-1 1 0 0,-1 1-1 0 0,0 0 0 0 0,0 0 0 0 0,-16 2 14391 0 0,34-9-14148 0 0,15-7 3484 0 0,-30 15-4214 0 0,0-1 1 0 0,0 0-1 0 0,-1 0 0 0 0,1 0 0 0 0,0 1 0 0 0,0-1 0 0 0,0 0 0 0 0,-1 1 0 0 0,1-1 0 0 0,0 0 0 0 0,-1 1 0 0 0,1-1 0 0 0,0 1 0 0 0,-1-1 0 0 0,1 1 0 0 0,0 0 0 0 0,-1-1 0 0 0,1 1 0 0 0,-1 0 0 0 0,1-1 0 0 0,-1 1 0 0 0,0 0 0 0 0,1-1 0 0 0,-1 1 0 0 0,0 0 0 0 0,1 0 0 0 0,-1 0 0 0 0,0-1 0 0 0,0 1 0 0 0,0 0 0 0 0,0 0 0 0 0,1 0 0 0 0,-1 0 0 0 0,-1 0 0 0 0,6 40 502 0 0,-5-31-380 0 0,8 40 398 0 0,27 97 0 0 0,-34-143-545 0 0,70 222 401 0 0,-59-176-232 0 0,-7-28-69 0 0,1-1 0 0 0,14 36 0 0 0,-1-8 38 0 0,-18-48-120 0 0,0 4-336 0 0,14-5-11170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6:59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504 123 540 0 0,'-10'-31'4616'0'0,"5"26"-4201"0"0,1 1-1 0 0,0 0 0 0 0,-1 0 0 0 0,1 0 1 0 0,-1 1-1 0 0,0 0 0 0 0,-1-1 0 0 0,1 2 1 0 0,0-1-1 0 0,-1 1 0 0 0,0 0 0 0 0,1 0 1 0 0,-10-2-1 0 0,-4 0 279 0 0,1 1 0 0 0,-1 1 0 0 0,-19 0 0 0 0,13 2-64 0 0,-1 2 0 0 0,0 0 1 0 0,1 1-1 0 0,-41 11 0 0 0,55-11-374 0 0,0 0 0 0 0,1 1 0 0 0,-1 0 0 0 0,1 1 1 0 0,-1 0-1 0 0,1 1 0 0 0,1 0 0 0 0,-1 0 0 0 0,1 1 0 0 0,0 0 0 0 0,1 1 0 0 0,-14 15 1 0 0,21-21-200 0 0,-1 0 0 0 0,1 0 0 0 0,0 0 0 0 0,0 0 0 0 0,0 1 1 0 0,0-1-1 0 0,1 0 0 0 0,-1 1 0 0 0,0-1 0 0 0,1 1 1 0 0,0-1-1 0 0,-1 0 0 0 0,1 1 0 0 0,0-1 0 0 0,0 1 1 0 0,1-1-1 0 0,-1 1 0 0 0,0-1 0 0 0,1 1 0 0 0,0-1 0 0 0,-1 0 1 0 0,1 1-1 0 0,0-1 0 0 0,0 0 0 0 0,0 0 0 0 0,1 1 1 0 0,-1-1-1 0 0,0 0 0 0 0,1 0 0 0 0,-1-1 0 0 0,1 1 1 0 0,0 0-1 0 0,0 0 0 0 0,2 1 0 0 0,5 5 33 0 0,1 0 1 0 0,0-1-1 0 0,0 0 0 0 0,0-1 0 0 0,19 9 1 0 0,-7-6-188 0 0,1-1 1 0 0,-1-1 0 0 0,1-1-1 0 0,1-1 1 0 0,-1 0 0 0 0,1-2-1 0 0,0-1 1 0 0,0-1 0 0 0,-1-1-1 0 0,1-1 1 0 0,42-8 0 0 0,-63 9 60 0 0,0 0 0 0 0,0-1 0 0 0,-1 0 0 0 0,1 0-1 0 0,0 0 1 0 0,0 0 0 0 0,-1 0 0 0 0,1 0 0 0 0,-1-1 0 0 0,1 1 0 0 0,-1-1 0 0 0,0 0 0 0 0,1 0 0 0 0,-1 0 0 0 0,0 0 0 0 0,0 0 0 0 0,-1 0 0 0 0,1 0 0 0 0,0-1 0 0 0,-1 1 0 0 0,1-1 0 0 0,-1 1 0 0 0,0-1 0 0 0,0 0 0 0 0,0 1 0 0 0,2-7 0 0 0,-3 4 29 0 0,0-1 0 0 0,0 1 0 0 0,-1-1 0 0 0,1 1 0 0 0,-1-1 0 0 0,0 1 1 0 0,-1-1-1 0 0,1 1 0 0 0,-1 0 0 0 0,0-1 0 0 0,0 1 0 0 0,-1 0 0 0 0,-4-7 1 0 0,-5-6-44 0 0,0 1 1 0 0,0 0 0 0 0,-2 1 0 0 0,-20-20 0 0 0,23 26-442 0 0,0 1 1 0 0,-22-14 0 0 0,24 18-461 0 0,0 1 0 0 0,1-1 0 0 0,-1 2 0 0 0,-18-6 1 0 0,17 8-1375 0 0,1 0 334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1:54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21 236 0 0,'-8'-20'8067'0'0,"14"29"-5668"0"0,-1 1-1 0 0,-1-1 1 0 0,0 1 0 0 0,4 12 0 0 0,14 54 932 0 0,-15-46-2874 0 0,1 0 0 0 0,2-1 0 0 0,15 30 0 0 0,-7-28 13 0 0,-13-23-306 0 0,1 1-1 0 0,-1-1 1 0 0,-1 2 0 0 0,0-1 0 0 0,4 12-1 0 0,7 1 2204 0 0,-19-43-2142 0 0,-1 0-1 0 0,-1 1 0 0 0,-1 0 0 0 0,-12-26 1 0 0,-45-79 11 0 0,60 117-226 0 0,-3-3 6 0 0,0 1 0 0 0,0 0 1 0 0,-15-15-1 0 0,-17-23 200 0 0,39 47-143 0 0,0 0-67 0 0,1 1-1 0 0,-1-1 1 0 0,0 1 0 0 0,1-1 0 0 0,-1 0 0 0 0,0 1-1 0 0,1-1 1 0 0,-1 1 0 0 0,1-1 0 0 0,-1 1 0 0 0,1-1-1 0 0,0 1 1 0 0,-1 0 0 0 0,1-1 0 0 0,-1 1 0 0 0,1 0-1 0 0,0-1 1 0 0,-1 1 0 0 0,1 0 0 0 0,0 0 0 0 0,-1 0-1 0 0,1-1 1 0 0,0 1 0 0 0,-1 0 0 0 0,1 0 0 0 0,0 0 0 0 0,-1 0-1 0 0,1 0 1 0 0,0 0 0 0 0,-1 0 0 0 0,1 1 0 0 0,1-1-1 0 0,29 3 131 0 0,-27-2-121 0 0,149 32 303 0 0,-6-1-67 0 0,-113-20-183 0 0,-33-11-76 0 0,-1 1 2 0 0,-1 1-1 0 0,0-1 1 0 0,0 1-1 0 0,0-1 1 0 0,0 1-1 0 0,0-1 1 0 0,0 0-1 0 0,0 0 1 0 0,-1 0-1 0 0,1 1 1 0 0,-1-1-1 0 0,0-1 1 0 0,0 1-1 0 0,1 0 1 0 0,-5 3-1 0 0,-39 28-19 0 0,30-23 7 0 0,-130 94-13 0 0,140-99 27 0 0,3-3-21 0 0,-1-1-1 0 0,1 1 0 0 0,0 0 0 0 0,0-1 0 0 0,-1 1 0 0 0,1-1 0 0 0,-1 0 0 0 0,-3 1 0 0 0,5-1-392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1:57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61 292 0 0,'-15'-5'11784'0'0,"40"8"-9860"0"0,26 2-558 0 0,301-13 3010 0 0,-95-1-2767 0 0,55-1-12 0 0,-178 9-1040 0 0,524-17 1986 0 0,-648 18-2531 0 0,21-3-28 0 0,41-7 1 0 0,-61 6-609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1:58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1 111 432 0 0,'0'0'5963'0'0,"18"-4"-37"0"0,56-9-3679 0 0,250-10 3960 0 0,-39 14-3454 0 0,29-4-705 0 0,-197 10-1468 0 0,395-30 2213 0 0,-502 31-2873 0 0,-5 2-242 0 0,1-1 1 0 0,0 0 0 0 0,-1 0 0 0 0,1-1-1 0 0,-1 1 1 0 0,6-4 0 0 0,-30 11-12874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58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16 138 196,'-16'-6'9106,"27"2"-5498,44-2-3212,-36 5 840,320-28 3076,235-29 32,-463 31-4563,-88 20-3118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1:59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11 148 100 0 0,'-11'8'6590'0'0,"28"-9"-3647"0"0,50-13-1665 0 0,-41 8 55 0 0,733-116 9514 0 0,-723 116-10155 0 0,20-1-429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2:10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18 169 364 0 0,'0'0'638'0'0,"-1"0"155"0"0,-1 0 0 0 0,1-1-1 0 0,-1 0 1 0 0,1 1 0 0 0,-1-1 0 0 0,1 0 0 0 0,0 0-1 0 0,0 0 1 0 0,-1 0 0 0 0,1 0 0 0 0,-1-1 0 0 0,39-9-277 0 0,71-11 0 0 0,-48 11-209 0 0,220-36 954 0 0,-235 37-730 0 0,-44 10-465 0 0,-36 2-789 0 0,-47 7 30 0 0,80-8 672 0 0,-36 4-28 0 0,-41 6 43 0 0,-81 0-1 0 0,158-11 43 0 0,-8 1 23 0 0,5 0 104 0 0,8-2 320 0 0,54-11-307 0 0,142-35 983 0 0,-303 46-1755 0 0,-78 5 704 0 0,166-4-17 0 0,13 0-122 0 0,-9-2 308 0 0,130-11-158 0 0,-55 7 388 0 0,63-14-1 0 0,-125 20-407 0 0,-19 1-227 0 0,0 2 76 0 0,-28 7 0 0 0,18-3 90 0 0,-38 4-223 0 0,40-8 71 0 0,0 2 0 0 0,0 0 0 0 0,-28 12 0 0 0,54-17 116 0 0,0 0 1 0 0,0 0-1 0 0,0 0 0 0 0,0 0 0 0 0,0 0 0 0 0,0 0 0 0 0,1 0 1 0 0,-1 0-1 0 0,0 0 0 0 0,0 0 0 0 0,0 0 0 0 0,0 0 0 0 0,0 0 1 0 0,0 0-1 0 0,0 0 0 0 0,0 0 0 0 0,0 0 0 0 0,0 0 0 0 0,0 0 1 0 0,0 0-1 0 0,0 0 0 0 0,0 0 0 0 0,1 0 0 0 0,-1 0 0 0 0,0 0 1 0 0,0 0-1 0 0,0 1 0 0 0,0-1 0 0 0,0 0 0 0 0,0 0 0 0 0,0 0 0 0 0,0 0 1 0 0,0 0-1 0 0,0 0 0 0 0,0 0 0 0 0,0 0 0 0 0,0 0 0 0 0,0 0 1 0 0,0 0-1 0 0,0 0 0 0 0,0 1 0 0 0,0-1 0 0 0,0 0 0 0 0,0 0 1 0 0,0 0-1 0 0,0 0 0 0 0,0 0 0 0 0,0 0 0 0 0,0 0 0 0 0,0 0 1 0 0,0 0-1 0 0,0 0 0 0 0,0 0 0 0 0,0 0 0 0 0,0 0 0 0 0,-1 1 1 0 0,1-1-1 0 0,0 0 0 0 0,0 0 0 0 0,14 3 2 0 0,16-1 22 0 0,82-6 59 0 0,-62 0 92 0 0,77 5 0 0 0,-120 1-3 0 0,-8 0-70 0 0,-13 4-41 0 0,-26 4-26 0 0,-26 3-54 0 0,-139 23-713 0 0,292-53 754 0 0,-48 9 108 0 0,0 1 1 0 0,62-3-1 0 0,-101 10-27 0 0,-1 6-18 0 0,-6-1-113 0 0,0-1-1 0 0,-1 0 1 0 0,0-1-1 0 0,1 0 1 0 0,-1 0-1 0 0,0-1 0 0 0,-13 2 1 0 0,9-1-11 0 0,-21 5 27 0 0,0-2-1 0 0,-51 3 1 0 0,42-5-257 0 0,191-27 323 0 0,33-4 24 0 0,-181 27-71 0 0,-1 0 0 0 0,1 0-1 0 0,-1-1 1 0 0,1 1 0 0 0,-1 0 0 0 0,1 0-1 0 0,-1 0 1 0 0,1 0 0 0 0,0 0-1 0 0,-1 0 1 0 0,1 0 0 0 0,-1 0 0 0 0,1 0-1 0 0,-1 0 1 0 0,1 0 0 0 0,-1 0-1 0 0,1 0 1 0 0,-1 0 0 0 0,1 0 0 0 0,-1 0-1 0 0,1 0 1 0 0,-1 1 0 0 0,1-1-1 0 0,-1 0 1 0 0,1 0 0 0 0,-1 1-1 0 0,1-1 1 0 0,0 1 0 0 0,-17 7 56 0 0,-32 8-82 0 0,-115 16 114 0 0,74-18-485 0 0,166-25 502 0 0,129-3 0 0 0,-207 16-9 0 0,-11 5-80 0 0,-17 4-21 0 0,1-4 12 0 0,0-1 0 0 0,-1-1 0 0 0,1-2 0 0 0,-35-1 0 0 0,63-2-18 0 0,0 0-1 0 0,1 0 1 0 0,-1 0 0 0 0,0 0 0 0 0,0 0 0 0 0,0 0 0 0 0,0 0 0 0 0,0 0 0 0 0,0 0-1 0 0,0-1 1 0 0,0 1 0 0 0,0 0 0 0 0,0 0 0 0 0,0 0 0 0 0,0 0 0 0 0,0 0 0 0 0,0 0-1 0 0,0 0 1 0 0,0 0 0 0 0,0-1 0 0 0,0 1 0 0 0,0 0 0 0 0,0 0 0 0 0,0 0 0 0 0,0 0-1 0 0,0 0 1 0 0,0 0 0 0 0,0 0 0 0 0,0 0 0 0 0,-1 0 0 0 0,1 0 0 0 0,0-1 0 0 0,0 1-1 0 0,0 0 1 0 0,0 0 0 0 0,0 0 0 0 0,0 0 0 0 0,0 0 0 0 0,0 0 0 0 0,0 0 0 0 0,0 0-1 0 0,0 0 1 0 0,-1 0 0 0 0,1 0 0 0 0,0 0 0 0 0,0 0 0 0 0,0 0 0 0 0,0 0-1 0 0,0 0 1 0 0,0 0 0 0 0,0 0 0 0 0,0 0 0 0 0,0 0 0 0 0,-1 0 0 0 0,1 0 0 0 0,0 0-1 0 0,0 0 1 0 0,14-9-8 0 0,22-6-29 0 0,49-10 43 0 0,-57 18 223 0 0,-1-1-1 0 0,0-1 1 0 0,42-21 0 0 0,-70 30-229 0 0,1 0 0 0 0,0 0 0 0 0,0 0 0 0 0,0 0 1 0 0,0 0-1 0 0,-1 0 0 0 0,1 0 0 0 0,0 0 0 0 0,0-1 0 0 0,0 1 1 0 0,0 0-1 0 0,-1 0 0 0 0,1 0 0 0 0,0 0 0 0 0,0 0 0 0 0,0 0 1 0 0,0-1-1 0 0,0 1 0 0 0,0 0 0 0 0,0 0 0 0 0,-1 0 0 0 0,1 0 0 0 0,0 0 1 0 0,0-1-1 0 0,0 1 0 0 0,0 0 0 0 0,0 0 0 0 0,0 0 0 0 0,0-1 1 0 0,0 1-1 0 0,0 0 0 0 0,0 0 0 0 0,0 0 0 0 0,0 0 0 0 0,0-1 1 0 0,0 1-1 0 0,0 0 0 0 0,0 0 0 0 0,0 0 0 0 0,0-1 0 0 0,0 1 0 0 0,0 0 1 0 0,0 0-1 0 0,1 0 0 0 0,-1 0 0 0 0,0-1 0 0 0,0 1 0 0 0,0 0 1 0 0,0 0-1 0 0,0 0 0 0 0,0 0 0 0 0,1 0 0 0 0,-1 0 0 0 0,0-1 1 0 0,0 1-1 0 0,0 0 0 0 0,0 0 0 0 0,0 0 0 0 0,1 0 0 0 0,-1 0 0 0 0,0 0 1 0 0,0 0-1 0 0,0 0 0 0 0,1 0 0 0 0,-17-3 24 0 0,14 3-24 0 0,-40-3 23 0 0,-54 3 1 0 0,56 1-128 0 0,-59-6 1 0 0,111-3 98 0 0,15 0 61 0 0,33-2 362 0 0,108-4 0 0 0,-402 3-805 0 0,211 11 360 0 0,22 0 351 0 0,6 0-225 0 0,288 17 882 0 0,-264-16-887 0 0,-120 5-436 0 0,-82 3 138 0 0,172-9 174 0 0,6 1 8 0 0,242 11 233 0 0,-247-12-207 0 0,0 0-1 0 0,0 0 1 0 0,0 0-1 0 0,1-1 1 0 0,-1 1 0 0 0,0 0-1 0 0,0 0 1 0 0,0 0-1 0 0,0 0 1 0 0,0 0 0 0 0,1 0-1 0 0,-1 0 1 0 0,0 0-1 0 0,0 0 1 0 0,0 0 0 0 0,0 0-1 0 0,1 0 1 0 0,-1 0-1 0 0,0 0 1 0 0,0 0 0 0 0,0 0-1 0 0,0 0 1 0 0,1 0-1 0 0,-1 1 1 0 0,0-1 0 0 0,0 0-1 0 0,0 0 1 0 0,0 0-1 0 0,0 0 1 0 0,0 0 0 0 0,1 0-1 0 0,-1 0 1 0 0,0 0-1 0 0,0 1 1 0 0,0-1 0 0 0,0 0-1 0 0,0 0 1 0 0,0 0-1 0 0,0 0 1 0 0,0 0 0 0 0,0 1-1 0 0,1-1 1 0 0,-1 0-1 0 0,0 0 1 0 0,0 0 0 0 0,0 0-1 0 0,0 1 1 0 0,0-1-1 0 0,0 0 1 0 0,0 0 0 0 0,0 0-1 0 0,-10 6-25 0 0,-13 3 65 0 0,-177 41-139 0 0,216-46 111 0 0,13-3-11 0 0,22-7-15 0 0,-27 2 163 0 0,1 2 0 0 0,37 0 1 0 0,-65 2-143 0 0,1 0-1 0 0,0 0 1 0 0,0 0 0 0 0,-1 0 0 0 0,1 1 0 0 0,0-1 0 0 0,0 1 0 0 0,0 0 0 0 0,0-1-1 0 0,-2 2 1 0 0,-24 6-222 0 0,-129 5 194 0 0,202-16 39 0 0,-27 3 65 0 0,-1-1 1 0 0,1-1 0 0 0,0 0-1 0 0,-1-2 1 0 0,33-10-1 0 0,-49 14-57 0 0,0 0-27 0 0,-1 0 1 0 0,0 0-1 0 0,0 0 0 0 0,1 0 0 0 0,-1 0 1 0 0,0 0-1 0 0,0 0 0 0 0,1 0 0 0 0,-1 0 1 0 0,0 0-1 0 0,1 0 0 0 0,-1 0 0 0 0,0 0 1 0 0,0 0-1 0 0,1 0 0 0 0,-1 0 1 0 0,0 0-1 0 0,0 0 0 0 0,1 0 0 0 0,-1 0 1 0 0,0-1-1 0 0,0 1 0 0 0,1 0 0 0 0,-1 0 1 0 0,0 0-1 0 0,0 0 0 0 0,0-1 1 0 0,1 1-1 0 0,-1 0 0 0 0,0 0 0 0 0,0 0 1 0 0,0-1-1 0 0,0 1 0 0 0,1 0 0 0 0,-1 0 1 0 0,0-1-1 0 0,0 1 0 0 0,0 0 0 0 0,0 0 1 0 0,0-1-1 0 0,0 1 0 0 0,0 0 1 0 0,0 0-1 0 0,0-1 0 0 0,0 1 0 0 0,0 0 1 0 0,0 0-1 0 0,0-1 0 0 0,0 1 0 0 0,0 0 1 0 0,0-1-1 0 0,0 1 0 0 0,0 0 0 0 0,0-1 1 0 0,-13-7-107 0 0,-25 2-2272 0 0,25 4 429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2:20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369 30 96 0 0,'-5'-2'1102'0'0,"0"0"0"0"0,0 1 0 0 0,0 0 0 0 0,0-1 0 0 0,-1 2 0 0 0,-9-2 0 0 0,-34 8 2814 0 0,26 1-3192 0 0,0 1 0 0 0,-25 13-1 0 0,9-4 212 0 0,29-12-788 0 0,0 0-1 0 0,0 1 1 0 0,1 0-1 0 0,0 1 1 0 0,1 0-1 0 0,-1 0 1 0 0,1 0-1 0 0,1 1 1 0 0,-1 1-1 0 0,1-1 1 0 0,1 1-1 0 0,-8 13 1 0 0,8-9-7 0 0,2 0-1 0 0,0 0 1 0 0,0 0 0 0 0,2 1 0 0 0,-1-1 0 0 0,2 1-1 0 0,-1 26 1 0 0,3-10 392 0 0,2 1 1 0 0,8 43-1 0 0,-7-60-387 0 0,0 0 0 0 0,1 0 0 0 0,1-1 0 0 0,0 0 0 0 0,1 0 1 0 0,0-1-1 0 0,1 1 0 0 0,1-1 0 0 0,-1-1 0 0 0,2 0 0 0 0,0 0 0 0 0,0-1 1 0 0,1 0-1 0 0,0-1 0 0 0,0 0 0 0 0,1-1 0 0 0,1 0 0 0 0,23 11 0 0 0,8-2 77 0 0,2-2-1 0 0,0-1 1 0 0,74 11-1 0 0,-104-23-174 0 0,1-1 0 0 0,-1-1 0 0 0,1 0-1 0 0,-1-1 1 0 0,1-1 0 0 0,-1-1-1 0 0,17-4 1 0 0,-8 1 61 0 0,0-2 1 0 0,0-1-1 0 0,39-20 0 0 0,-55 24-68 0 0,-1 0 0 0 0,1 0-1 0 0,-1-1 1 0 0,0 0 0 0 0,-1 0-1 0 0,0-1 1 0 0,0 0 0 0 0,0 0 0 0 0,-1-1-1 0 0,0 0 1 0 0,0 0 0 0 0,-1 0-1 0 0,0-1 1 0 0,0 0 0 0 0,5-15-1 0 0,-7 13-14 0 0,-1 0-1 0 0,1 0 0 0 0,-2 0 0 0 0,0 0 0 0 0,0 0 1 0 0,-1-1-1 0 0,0 1 0 0 0,-1 0 0 0 0,0 0 0 0 0,-1 0 1 0 0,-1 0-1 0 0,1 0 0 0 0,-7-16 0 0 0,-1 2-19 0 0,-1 1 1 0 0,-1 1-1 0 0,-1 0 0 0 0,-1 0 0 0 0,-2 2 0 0 0,1 0 0 0 0,-2 0 1 0 0,-1 2-1 0 0,-1 0 0 0 0,0 1 0 0 0,-41-29 0 0 0,37 33 3 0 0,0 2 0 0 0,-1 1 0 0 0,0 1 0 0 0,-1 1 0 0 0,-36-8 0 0 0,11 6-607 0 0,-93-7-1 0 0,143 18 597 0 0,-20 0-2142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2:22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363 28 240 0 0,'-25'-2'3775'0'0,"9"7"-2733"0"0,0 1 0 0 0,1 0 1 0 0,-1 2-1 0 0,1 0 0 0 0,1 0 0 0 0,-15 11 0 0 0,0 5 116 0 0,-42 43 0 0 0,60-56-860 0 0,0 1 0 0 0,1 1 1 0 0,0 0-1 0 0,1 0 0 0 0,0 1 0 0 0,1 0 1 0 0,1 1-1 0 0,-8 21 0 0 0,8-15-70 0 0,2 1 0 0 0,0-1 0 0 0,2 1 0 0 0,0-1 0 0 0,1 40 0 0 0,2-9 178 0 0,-1-5 122 0 0,2 0 0 0 0,10 67-1 0 0,-8-98-387 0 0,0-1-1 0 0,1 0 0 0 0,1 0 0 0 0,1 0 0 0 0,0-1 1 0 0,1 1-1 0 0,0-1 0 0 0,1-1 0 0 0,1 0 1 0 0,0 0-1 0 0,14 15 0 0 0,-11-16-26 0 0,1-1 0 0 0,0-1 1 0 0,1 0-1 0 0,0-1 0 0 0,1 0 1 0 0,0-1-1 0 0,0-1 0 0 0,0 0 0 0 0,1-1 1 0 0,0-1-1 0 0,1 0 0 0 0,-1-1 0 0 0,22 2 1 0 0,2-2 57 0 0,1-1 1 0 0,-1-1-1 0 0,1-3 1 0 0,55-8 0 0 0,-78 7-115 0 0,0-2 0 0 0,0-1 0 0 0,-1 0 0 0 0,1-1 1 0 0,-1-1-1 0 0,-1 0 0 0 0,1-1 0 0 0,-1-1 1 0 0,-1-1-1 0 0,0 0 0 0 0,26-22 0 0 0,-21 13-15 0 0,-1-1-1 0 0,-1-1 1 0 0,-1-1 0 0 0,0 0-1 0 0,-2-1 1 0 0,0-1-1 0 0,12-28 1 0 0,-21 36-36 0 0,0 0 0 0 0,-1 0 0 0 0,-1-1 0 0 0,0 0 0 0 0,-1 0 0 0 0,-1 0 1 0 0,-1 0-1 0 0,0 0 0 0 0,-2 0 0 0 0,0 0 0 0 0,0 0 0 0 0,-2 0 0 0 0,-8-31 0 0 0,2 13-5 0 0,-3 2 0 0 0,-1 0 0 0 0,-1 0 0 0 0,-2 1 0 0 0,-33-50 0 0 0,38 66-14 0 0,0 1 0 0 0,-1 0 0 0 0,-1 1 0 0 0,0 1-1 0 0,-1 0 1 0 0,0 0 0 0 0,-1 1 0 0 0,-1 1 0 0 0,0 1 0 0 0,0 0 0 0 0,-1 1-1 0 0,0 1 1 0 0,0 1 0 0 0,-25-8 0 0 0,-98-22-558 0 0,117 38-3141 0 0,15 0-2065 0 0,-2 0 3267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36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28 0 0,'5'-9'328'0'0,"0"1"874"0"0,-1 0-1 0 0,1 1 0 0 0,0-1 1 0 0,1 1-1 0 0,10-10 0 0 0,-15 16-956 0 0,0 0 0 0 0,0 0 0 0 0,0 0 0 0 0,1 0 0 0 0,-1 1 0 0 0,0-1 0 0 0,1 0 0 0 0,-1 1 0 0 0,1-1 0 0 0,-1 1 0 0 0,1-1 0 0 0,-1 1 0 0 0,1 0 0 0 0,-1 0 0 0 0,1 0 0 0 0,-1-1 0 0 0,1 2-1 0 0,-1-1 1 0 0,1 0 0 0 0,-1 0 0 0 0,1 0 0 0 0,-1 1 0 0 0,1-1 0 0 0,-1 1 0 0 0,1-1 0 0 0,-1 1 0 0 0,0-1 0 0 0,1 1 0 0 0,-1 0 0 0 0,0 0 0 0 0,1 0 0 0 0,-1 0 0 0 0,0 0 0 0 0,0 0 0 0 0,0 0-1 0 0,0 0 1 0 0,0 0 0 0 0,0 0 0 0 0,1 3 0 0 0,4 3 293 0 0,-1 1 0 0 0,0 0-1 0 0,0 0 1 0 0,0 1-1 0 0,-1 0 1 0 0,-1-1 0 0 0,4 13-1 0 0,13 68 1587 0 0,-15-68-1458 0 0,7 32 742 0 0,0-4-2045 0 0,-7-16-5733 0 0,-5-29 3224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37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37 150 9801 0 0,'-5'-5'1511'0'0,"0"0"0"0"0,1 0 0 0 0,0 0 0 0 0,0-1 0 0 0,1 1 1 0 0,-4-7-1 0 0,6 10-1360 0 0,1 0 0 0 0,-1 1-1 0 0,1-1 1 0 0,-1 0 0 0 0,1 0 0 0 0,-1 1 0 0 0,1-1 0 0 0,0 0 0 0 0,0 0 0 0 0,0 0 0 0 0,0 1 0 0 0,0-1 0 0 0,0 0 0 0 0,1 0 0 0 0,-1 0 0 0 0,1 1-1 0 0,-1-1 1 0 0,1 0 0 0 0,-1 0 0 0 0,1 1 0 0 0,0-1 0 0 0,0 1 0 0 0,0-1 0 0 0,0 1 0 0 0,0-1 0 0 0,0 1 0 0 0,0-1 0 0 0,3-1 0 0 0,4-3 19 0 0,1-1 0 0 0,0 1 0 0 0,1 1 0 0 0,0 0 0 0 0,0 0 0 0 0,0 1 0 0 0,0 0 0 0 0,1 1 0 0 0,-1 0 0 0 0,1 0 0 0 0,0 1 0 0 0,0 1 0 0 0,0 0 0 0 0,13 0 0 0 0,12 1 167 0 0,-1 2 0 0 0,69 12 0 0 0,-55-4-108 0 0,0 2 1 0 0,-2 3-1 0 0,0 1 1 0 0,0 2-1 0 0,75 43 1 0 0,-85-39-73 0 0,-1 1 0 0 0,-2 2-1 0 0,0 1 1 0 0,-2 2 0 0 0,-1 1 0 0 0,-1 2 0 0 0,27 35 0 0 0,-52-60-150 0 0,0 1 0 0 0,0 1-1 0 0,0-1 1 0 0,-1 1 0 0 0,0-1 0 0 0,-1 1 0 0 0,0 0 0 0 0,0 0 0 0 0,3 12 0 0 0,-6-16-14 0 0,0 0 0 0 0,0 0 0 0 0,0 0-1 0 0,0 0 1 0 0,0 0 0 0 0,-1 0 0 0 0,1 0 0 0 0,-1 0 0 0 0,0-1 0 0 0,-1 1 0 0 0,1 0 0 0 0,-1 0 0 0 0,1-1 0 0 0,-1 1 0 0 0,0-1 0 0 0,0 0 0 0 0,-1 1 0 0 0,1-1 0 0 0,-1 0 0 0 0,0 0 0 0 0,1 0 0 0 0,-5 2 0 0 0,-4 4 9 0 0,0-2 1 0 0,-1 0-1 0 0,0 0 0 0 0,0-1 1 0 0,0 0-1 0 0,-1-1 0 0 0,1-1 1 0 0,-21 5-1 0 0,-106 15 70 0 0,124-21-66 0 0,-77 4-574 0 0,0-3 1 0 0,0-4 0 0 0,-129-17-1 0 0,213 16 122 0 0,-14-2-458 0 0,8-1-3084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7:00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28 164 0 0,'3'-3'784'0'0,"-1"0"0"0"0,0 1-1 0 0,1-1 1 0 0,0 1 0 0 0,-1 0 0 0 0,1 0-1 0 0,0 0 1 0 0,0 0 0 0 0,0 0 0 0 0,0 1-1 0 0,4-2 1 0 0,-5 3-564 0 0,-1-1 1 0 0,1 1-1 0 0,-1 0 0 0 0,1 0 1 0 0,-1 1-1 0 0,1-1 0 0 0,-1 0 1 0 0,1 0-1 0 0,-1 1 0 0 0,1-1 0 0 0,-1 1 1 0 0,1-1-1 0 0,-1 1 0 0 0,0 0 1 0 0,1-1-1 0 0,-1 1 0 0 0,0 0 1 0 0,0 0-1 0 0,1 0 0 0 0,-1 0 0 0 0,0 0 1 0 0,0 0-1 0 0,0 0 0 0 0,0 0 1 0 0,0 1-1 0 0,-1-1 0 0 0,1 0 1 0 0,0 1-1 0 0,0 1 0 0 0,30 51 3181 0 0,29 77-1 0 0,-6-13-2056 0 0,-52-115-1542 0 0,9 23-1105 0 0,-8-7-2437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37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1 168 708 0 0,'2'-9'480'0'0,"0"0"0"0"0,1 0 0 0 0,1 1 0 0 0,-1-1 0 0 0,1 1 0 0 0,1 0 0 0 0,0 0 0 0 0,0 0 0 0 0,0 0 1 0 0,1 1-1 0 0,0 0 0 0 0,1 0 0 0 0,-1 1 0 0 0,1 0 0 0 0,1 0 0 0 0,-1 0 0 0 0,1 1 0 0 0,0 0 0 0 0,0 1 0 0 0,0 0 0 0 0,1 0 0 0 0,-1 0 0 0 0,1 1 0 0 0,0 1 0 0 0,0 0 0 0 0,0 0 0 0 0,1 0 0 0 0,-1 1 0 0 0,0 1 0 0 0,0-1 0 0 0,1 1 0 0 0,-1 1 1 0 0,10 1-1 0 0,-9 0-126 0 0,1 1 0 0 0,-1 0 0 0 0,0 0 0 0 0,0 1 0 0 0,0 1 0 0 0,0-1 0 0 0,13 10 0 0 0,-20-12-246 0 0,0 0-1 0 0,0 1 0 0 0,0-1 1 0 0,0 1-1 0 0,-1 0 1 0 0,1 0-1 0 0,-1 0 0 0 0,0 0 1 0 0,0 0-1 0 0,0 0 1 0 0,0 0-1 0 0,0 1 1 0 0,-1-1-1 0 0,0 1 0 0 0,0-1 1 0 0,0 1-1 0 0,0 0 1 0 0,0 0-1 0 0,-1-1 0 0 0,1 1 1 0 0,-1 0-1 0 0,0 0 1 0 0,0-1-1 0 0,-1 9 0 0 0,-2 0 51 0 0,0 0 0 0 0,0 0 0 0 0,-2 0-1 0 0,1 0 1 0 0,-1 0 0 0 0,-1-1 0 0 0,0 0-1 0 0,-10 14 1 0 0,-8 6 374 0 0,-38 38-1 0 0,38-43-89 0 0,1 0-1 0 0,-23 34 1 0 0,44-57-390 0 0,0 0 1 0 0,1 0-1 0 0,-1 0 1 0 0,1 0-1 0 0,-1 0 0 0 0,1 0 1 0 0,0 0-1 0 0,0 1 1 0 0,0 3-1 0 0,1-5-18 0 0,0-1 0 0 0,0 1 0 0 0,0-1 0 0 0,0 1 0 0 0,0-1 0 0 0,1 0 1 0 0,-1 1-1 0 0,0-1 0 0 0,1 0 0 0 0,-1 1 0 0 0,1-1 0 0 0,-1 0 0 0 0,1 1 0 0 0,0-1 0 0 0,0 0 0 0 0,1 2 0 0 0,2 0 18 0 0,-1 0 0 0 0,1-1 0 0 0,0 1 0 0 0,0-1 0 0 0,0 0 0 0 0,0 0 0 0 0,0-1 0 0 0,1 1 0 0 0,-1-1 0 0 0,1 0-1 0 0,-1 0 1 0 0,1 0 0 0 0,4 0 0 0 0,33 3 336 0 0,0-2 0 0 0,76-5 0 0 0,-14-8-1033 0 0,-4-3-4146 0 0,-87 11-2135 0 0,-7 2 4012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3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505 241 444 0 0,'-6'-13'1234'0'0,"0"1"0"0"0,-1 0 1 0 0,0 0-1 0 0,-1 0 0 0 0,0 1 0 0 0,-1 0 0 0 0,0 1 1 0 0,0 0-1 0 0,-1 0 0 0 0,-21-15 0 0 0,25 21-820 0 0,-1 0 0 0 0,1 1 0 0 0,-1-1 0 0 0,0 1-1 0 0,0 0 1 0 0,0 1 0 0 0,-1 0 0 0 0,1 0 0 0 0,0 0 0 0 0,-1 1-1 0 0,1 0 1 0 0,-1 1 0 0 0,0-1 0 0 0,1 2 0 0 0,-1-1 0 0 0,1 1 0 0 0,-1 0-1 0 0,1 0 1 0 0,-1 1 0 0 0,1 0 0 0 0,-12 5 0 0 0,-2 3 134 0 0,1 0-1 0 0,1 1 1 0 0,-1 1 0 0 0,2 1 0 0 0,-24 20-1 0 0,35-27-351 0 0,-1 1-1 0 0,1 0 0 0 0,0 0 0 0 0,1 1 0 0 0,-1 0 0 0 0,2 1 1 0 0,-1-1-1 0 0,1 1 0 0 0,0 0 0 0 0,1 0 0 0 0,0 0 0 0 0,1 1 0 0 0,0-1 1 0 0,-3 15-1 0 0,6-20-128 0 0,0 0 0 0 0,0 0 0 0 0,0 0-1 0 0,0 0 1 0 0,1 0 0 0 0,-1 0 0 0 0,1 0 0 0 0,0 0 0 0 0,0 0 0 0 0,1 0 0 0 0,-1-1 0 0 0,1 1 0 0 0,0 0 0 0 0,0-1 0 0 0,2 4 0 0 0,1-1 5 0 0,0 0 0 0 0,0-1-1 0 0,0 0 1 0 0,0 0 0 0 0,1-1 0 0 0,0 0 0 0 0,0 0 0 0 0,6 4-1 0 0,3-1-67 0 0,0 0 0 0 0,0-1 0 0 0,0-1-1 0 0,1 0 1 0 0,0-1 0 0 0,29 3 0 0 0,-35-5-239 0 0,0-2 1 0 0,0 1-1 0 0,0-1 1 0 0,0-1-1 0 0,0 0 1 0 0,10-2-1 0 0,-18 3 192 0 0,0-1 0 0 0,0 0 0 0 0,0 1 0 0 0,0-1-1 0 0,0 0 1 0 0,-1 0 0 0 0,1 0 0 0 0,0 0 0 0 0,0 0 0 0 0,-1-1 0 0 0,1 1 0 0 0,-1 0 0 0 0,1-1-1 0 0,-1 1 1 0 0,1-1 0 0 0,-1 0 0 0 0,0 1 0 0 0,0-1 0 0 0,0 0 0 0 0,0 0 0 0 0,0 0-1 0 0,0 0 1 0 0,0 0 0 0 0,-1 1 0 0 0,1-2 0 0 0,-1 1 0 0 0,1 0 0 0 0,-1 0 0 0 0,0 0-1 0 0,0 0 1 0 0,0 0 0 0 0,0 0 0 0 0,0 0 0 0 0,-1-3 0 0 0,-2-15-4 0 0,-2-1 0 0 0,0 1 0 0 0,-16-38 0 0 0,-2-7 25 0 0,-8-70 110 0 0,13 46-3390 0 0,21 108-9201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39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128 119 492 0 0,'5'-5'14114'0'0,"-6"24"-10502"0"0,-10 30-2388 0 0,-5 0 1365 0 0,-2-2-1 0 0,-3 0 1 0 0,-36 61 0 0 0,52-102-875 0 0,2-9-725 0 0,3-21-504 0 0,6-30-703 0 0,-5 48 218 0 0,20-82 0 0 0,-18 80 0 0 0,0 0 0 0 0,0 1 0 0 0,1-1 0 0 0,0 0 0 0 0,0 1 0 0 0,1 0 0 0 0,0 0 0 0 0,9-9 0 0 0,-13 15 0 0 0,0-1 0 0 0,1 1 0 0 0,-1 1 0 0 0,0-1 0 0 0,1 0 0 0 0,0 0 0 0 0,-1 0 0 0 0,1 1 0 0 0,-1-1 0 0 0,1 1 0 0 0,0-1 0 0 0,-1 1 0 0 0,1 0 0 0 0,0 0 0 0 0,-1-1 0 0 0,1 1 0 0 0,0 0 0 0 0,-1 1 0 0 0,1-1 0 0 0,0 0 0 0 0,-1 0 0 0 0,1 1 0 0 0,0-1 0 0 0,-1 1 0 0 0,1-1 0 0 0,-1 1 0 0 0,1 0 0 0 0,0 0 0 0 0,-1-1 0 0 0,3 3 0 0 0,6 4 0 0 0,0 1 0 0 0,-1-1 0 0 0,13 15 0 0 0,-8-9 0 0 0,96 96 0 0 0,28 26 0 0 0,-107-108 0 0 0,1-2 0 0 0,66 39 0 0 0,-62-44 0 0 0,1-2 0 0 0,1-2 0 0 0,69 21 0 0 0,-16-19 0 0 0,-29-11 0 0 0,-46-6 0 0 0,0-1 0 0 0,0 0 0 0 0,0-1 0 0 0,0 0 0 0 0,0-2 0 0 0,22-5 0 0 0,-29 4 0 0 0,1 1 0 0 0,0-2 0 0 0,-1 1 0 0 0,0-1 0 0 0,0 0 0 0 0,-1-1 0 0 0,1 0 0 0 0,-1-1 0 0 0,0 0 0 0 0,-1 0 0 0 0,11-13 0 0 0,-5 2 0 0 0,0 0 0 0 0,-2-1 0 0 0,0-1 0 0 0,-1 0 0 0 0,-1 0 0 0 0,-1-1 0 0 0,9-34 0 0 0,-9 25 0 0 0,-2 1 0 0 0,-1-1 0 0 0,-2 0 0 0 0,0 0 0 0 0,-2 0 0 0 0,-4-45 0 0 0,1 64 0 0 0,0 1 0 0 0,0 0 0 0 0,-1 0 0 0 0,0 1 0 0 0,-1-1 0 0 0,0 1 0 0 0,0-1 0 0 0,-1 1 0 0 0,-11-15 0 0 0,11 18 0 0 0,0 0 0 0 0,-1 0 0 0 0,0 0 0 0 0,0 1 0 0 0,-1 0 0 0 0,1 0 0 0 0,-1 1 0 0 0,0 0 0 0 0,-1 0 0 0 0,1 1 0 0 0,-1 0 0 0 0,1 0 0 0 0,-17-4 0 0 0,19 6-65 0 0,0 0 0 0 0,0 0 1 0 0,0 1-1 0 0,0-1 0 0 0,0 1 0 0 0,0 0 0 0 0,0 1 1 0 0,0-1-1 0 0,-1 1 0 0 0,1 0 0 0 0,0 0 0 0 0,0 1 1 0 0,-9 3-1 0 0,12-4-267 0 0,-1 1 0 0 0,1-1 0 0 0,0 1 0 0 0,-1 0 0 0 0,1 0 0 0 0,0 0 0 0 0,0 0 0 0 0,0 0 0 0 0,0 0 0 0 0,-2 5 0 0 0,2-4-469 0 0,0 0-1 0 0,1 1 1 0 0,0-1 0 0 0,0 0-1 0 0,0 1 1 0 0,0-1 0 0 0,0 0-1 0 0,1 1 1 0 0,0-1-1 0 0,-1 5 1 0 0,1 5-2523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2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61 476 0 0,'-4'-25'2626'0'0,"1"-11"10853"0"0,3 40-12498 0 0,5 39 858 0 0,-3-1 1 0 0,-3 71 0 0 0,-1-43-1142 0 0,-3 62 392 0 0,0 24-934 0 0,9-53-3293 0 0,4-70 434 0 0,2-14-3107 0 0,-5-14 3516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2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15 262 6589 0 0,'-2'-3'424'0'0,"0"-1"0"0"0,0 1 0 0 0,0-1 0 0 0,1 0 1 0 0,0 1-1 0 0,0-1 0 0 0,0 0 0 0 0,0 0 1 0 0,0 0-1 0 0,1 0 0 0 0,0 0 0 0 0,0 0 0 0 0,0 0 1 0 0,0 0-1 0 0,1 0 0 0 0,-1 1 0 0 0,1-1 1 0 0,1-5-1 0 0,1 3-146 0 0,0 1 1 0 0,0-1-1 0 0,0 0 1 0 0,1 1-1 0 0,-1-1 1 0 0,1 1 0 0 0,1 0-1 0 0,-1 0 1 0 0,1 1-1 0 0,5-5 1 0 0,7-4-15 0 0,2 0 1 0 0,-1 1-1 0 0,1 2 1 0 0,1 0-1 0 0,23-9 1 0 0,-14 9 71 0 0,0 1 0 0 0,0 1 1 0 0,1 2-1 0 0,0 1 0 0 0,1 1 1 0 0,59 0-1 0 0,-21 8 262 0 0,124 22 0 0 0,-170-22-447 0 0,-1 2 1 0 0,1 0-1 0 0,-1 1 0 0 0,-1 2 0 0 0,27 13 0 0 0,-35-14-59 0 0,0 0 0 0 0,0 0 0 0 0,0 1-1 0 0,-1 1 1 0 0,-1 0 0 0 0,1 1-1 0 0,-2 0 1 0 0,16 21 0 0 0,-23-28-41 0 0,0-1 0 0 0,-1 1 0 0 0,0 0 0 0 0,0 0 0 0 0,0 0 0 0 0,0 1 0 0 0,-1-1 0 0 0,0 0 0 0 0,0 1 0 0 0,0-1 0 0 0,0 1 0 0 0,-1-1 0 0 0,1 1 0 0 0,-1-1 0 0 0,0 1 0 0 0,-1 0 0 0 0,-1 7 0 0 0,0-6 20 0 0,0 1 0 0 0,0-1 0 0 0,-1 0 0 0 0,0 0 0 0 0,0 0 0 0 0,-1 0 0 0 0,0-1 0 0 0,0 1 0 0 0,0-1 0 0 0,-9 9 0 0 0,-1-2 65 0 0,0 0-1 0 0,-1-1 0 0 0,0-1 0 0 0,-1 0 0 0 0,0-1 0 0 0,-1-1 1 0 0,-32 11-1 0 0,22-12-257 0 0,0-2 1 0 0,0-1-1 0 0,-1-1 0 0 0,0-1 1 0 0,1-2-1 0 0,-46-4 1 0 0,20 1-1770 0 0,50 3 1533 0 0,-24 0-1774 0 0,10 4-4633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29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628 136 236 0 0,'3'-2'415'0'0,"-1"0"-1"0"0,0 0 1 0 0,0 0 0 0 0,0-1 0 0 0,-1 1-1 0 0,1 0 1 0 0,-1-1 0 0 0,1 0 0 0 0,-1 1-1 0 0,0-1 1 0 0,0 0 0 0 0,0 0-1 0 0,0 1 1 0 0,0-1 0 0 0,-1 0 0 0 0,1-3-1 0 0,-2 3-230 0 0,0 1-1 0 0,0 0 0 0 0,0 0 0 0 0,0 0 0 0 0,0 0 0 0 0,0 0 1 0 0,0 0-1 0 0,-1 0 0 0 0,1 0 0 0 0,-1 1 0 0 0,0-1 0 0 0,1 1 0 0 0,-1-1 1 0 0,0 1-1 0 0,0-1 0 0 0,0 1 0 0 0,0 0 0 0 0,0 0 0 0 0,0 0 1 0 0,0 0-1 0 0,0 0 0 0 0,-3 0 0 0 0,-27-11 586 0 0,-1 2 0 0 0,1 2-1 0 0,-2 0 1 0 0,1 2 0 0 0,-1 2 0 0 0,0 1 0 0 0,1 2-1 0 0,-1 1 1 0 0,0 1 0 0 0,0 2 0 0 0,0 2 0 0 0,-46 12-1 0 0,69-14-466 0 0,1 0-1 0 0,0 1 0 0 0,0 0 0 0 0,0 1 1 0 0,1 0-1 0 0,-1 0 0 0 0,1 1 1 0 0,1 0-1 0 0,-13 12 0 0 0,19-16-206 0 0,-1 0 0 0 0,1 1-1 0 0,0-1 1 0 0,0 1 0 0 0,1 0 0 0 0,-1 0 0 0 0,0-1-1 0 0,1 1 1 0 0,0 0 0 0 0,-1 0 0 0 0,1 1 0 0 0,0-1-1 0 0,1 0 1 0 0,-1 0 0 0 0,1 0 0 0 0,-1 1 0 0 0,1-1-1 0 0,0 0 1 0 0,0 0 0 0 0,0 1 0 0 0,1-1-1 0 0,-1 0 1 0 0,1 0 0 0 0,0 0 0 0 0,0 1 0 0 0,0-1-1 0 0,0 0 1 0 0,0 0 0 0 0,1 0 0 0 0,-1 0 0 0 0,1-1-1 0 0,0 1 1 0 0,0 0 0 0 0,0-1 0 0 0,4 4 0 0 0,3 4 37 0 0,0 0 0 0 0,1-1 0 0 0,1-1 0 0 0,-1 0 0 0 0,1 0 0 0 0,1-1 0 0 0,-1 0 0 0 0,1-1 0 0 0,1-1 0 0 0,-1 0 1 0 0,1 0-1 0 0,-1-1 0 0 0,23 4 0 0 0,-13-5-119 0 0,1 0 1 0 0,0-1-1 0 0,0-1 0 0 0,0-1 1 0 0,0-1-1 0 0,0-1 0 0 0,27-6 1 0 0,-42 6-50 0 0,0-1 1 0 0,-1 1-1 0 0,1-1 1 0 0,-1 0-1 0 0,1-1 1 0 0,-1 0-1 0 0,0 0 1 0 0,0 0-1 0 0,-1-1 1 0 0,9-8 0 0 0,-13 12 5 0 0,0-1 0 0 0,0 0 1 0 0,0-1-1 0 0,0 1 1 0 0,-1 0-1 0 0,1-1 1 0 0,-1 1-1 0 0,1-1 1 0 0,-1 1-1 0 0,0-1 0 0 0,0 1 1 0 0,0-1-1 0 0,0 0 1 0 0,0 0-1 0 0,-1 1 1 0 0,1-1-1 0 0,-1 0 1 0 0,0 0-1 0 0,0 0 0 0 0,0 0 1 0 0,0 0-1 0 0,0 1 1 0 0,-1-1-1 0 0,1 0 1 0 0,-1 0-1 0 0,0 0 1 0 0,0 1-1 0 0,0-1 1 0 0,0 0-1 0 0,0 1 0 0 0,0-1 1 0 0,-3-2-1 0 0,-2-4-158 0 0,-1 0 0 0 0,-1 0 0 0 0,1 1-1 0 0,-1 0 1 0 0,-1 0 0 0 0,1 1 0 0 0,-1 0 0 0 0,-1 1 0 0 0,-14-8-1 0 0,-35-13-2620 0 0,-3 5-5760 0 0,53 19 5953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29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5589 0 0,'7'10'2411'0'0,"1"1"1"0"0,-2 0 0 0 0,11 23 0 0 0,7 43 1921 0 0,1 79 1196 0 0,-24-153-5596 0 0,3 46 3110 0 0,-4-36-1161 0 0,-6-29-1526 0 0,5 5-369 0 0,-1 1 0 0 0,1-1 1 0 0,0 1-1 0 0,1-1 0 0 0,1 1 0 0 0,0-1 0 0 0,4-19 1 0 0,0 9-77 0 0,1 0 1 0 0,14-34-1 0 0,-13 41 44 0 0,0 0-1 0 0,1 0 0 0 0,1 1 1 0 0,0 0-1 0 0,1 1 1 0 0,0 0-1 0 0,1 0 1 0 0,1 1-1 0 0,-1 1 1 0 0,20-13-1 0 0,-24 17 39 0 0,0 1 1 0 0,0 1-1 0 0,1-1 0 0 0,0 2 0 0 0,0-1 0 0 0,0 1 1 0 0,1 0-1 0 0,-1 0 0 0 0,1 1 0 0 0,-1 0 0 0 0,1 1 1 0 0,0 0-1 0 0,-1 0 0 0 0,1 1 0 0 0,0 0 1 0 0,0 1-1 0 0,0 0 0 0 0,-1 0 0 0 0,18 5 0 0 0,-24-5 11 0 0,0-1 0 0 0,1 1 0 0 0,-1 0 0 0 0,0 0 0 0 0,0 0 0 0 0,0 0 1 0 0,0 0-1 0 0,0 0 0 0 0,0 1 0 0 0,0-1 0 0 0,-1 1 0 0 0,1-1 0 0 0,0 1 0 0 0,-1 0 0 0 0,1-1 0 0 0,-1 1 0 0 0,0 0 0 0 0,0 0 0 0 0,1 0 0 0 0,-1 0 0 0 0,-1 0 0 0 0,1 0 0 0 0,0 1 0 0 0,0-1 0 0 0,-1 0 0 0 0,1 0 0 0 0,-1 1 0 0 0,0-1 0 0 0,1 0 0 0 0,-1 0 0 0 0,0 1 0 0 0,-1-1 0 0 0,1 0 0 0 0,0 1 0 0 0,-1-1 0 0 0,1 0 0 0 0,-1 0 0 0 0,1 0 0 0 0,-1 1 0 0 0,0-1 0 0 0,-2 3 0 0 0,-1 4 9 0 0,-1-1 0 0 0,0 0 0 0 0,-1 1-1 0 0,0-1 1 0 0,0-1 0 0 0,-1 0 0 0 0,0 1 0 0 0,-11 8-1 0 0,2-4-79 0 0,-1 0-1 0 0,0-1 1 0 0,-1-1 0 0 0,-1-1-1 0 0,1 0 1 0 0,-1-1-1 0 0,-1-1 1 0 0,1-1-1 0 0,-1-1 1 0 0,-38 5-1 0 0,86-10 168 0 0,-1 1-1 0 0,0 1 0 0 0,0 2 0 0 0,0 0 1 0 0,0 2-1 0 0,-1 1 0 0 0,30 12 0 0 0,188 85 2262 0 0,-203-86-2044 0 0,-12-12-4161 0 0,-21-5-2742 0 0,-1-2 4766 0 0,-1-1 386 0 0,13-2-1762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30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12 196 0 0,'0'-1'321'0'0,"0"1"1"0"0,0-1-1 0 0,0 1 1 0 0,0-1-1 0 0,0 1 0 0 0,0-1 1 0 0,0 1-1 0 0,0-1 0 0 0,0 1 1 0 0,-4-5 3856 0 0,4 5-3857 0 0,0 0 1 0 0,-1-1-1 0 0,1 1 0 0 0,-1 0 1 0 0,1 0-1 0 0,0 0 1 0 0,-2-1-1 0 0,-1 15 3680 0 0,2 25-875 0 0,5 4-897 0 0,3 1 1 0 0,1-2-1 0 0,2 1 1 0 0,27 71-1 0 0,-32-100-1944 0 0,4 12-608 0 0,1-11-2724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30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65 7561 0 0,'-38'-7'6538'0'0,"29"7"-4778"0"0,1-1-1 0 0,-1-1 1 0 0,0 0-1 0 0,-11-4 1 0 0,20 2 1046 0 0,8 0-1979 0 0,11-1-317 0 0,58-9 412 0 0,1 4 0 0 0,0 4-1 0 0,82 2 1 0 0,101 23-4076 0 0,-163-4-6244 0 0,-72-12 6284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31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159 151 8549 0 0,'-61'74'12956'0'0,"47"-55"-11876"0"0,0 2 0 0 0,1 0 0 0 0,1 0 0 0 0,2 1 0 0 0,0 0 0 0 0,1 1 0 0 0,-7 26 0 0 0,16-49-1049 0 0,1 0 1 0 0,-1 0-1 0 0,0 0 1 0 0,0 0-1 0 0,0 0 1 0 0,0 0-1 0 0,0 0 1 0 0,1 0-1 0 0,-1 0 0 0 0,0 0 1 0 0,0 0-1 0 0,0 0 1 0 0,0 0-1 0 0,0 0 1 0 0,1 0-1 0 0,-1 0 1 0 0,0 0-1 0 0,0 0 1 0 0,0 0-1 0 0,0 0 1 0 0,0 0-1 0 0,1 0 1 0 0,-1 0-1 0 0,0 1 0 0 0,0-1 1 0 0,0 0-1 0 0,0 0 1 0 0,0 0-1 0 0,0 0 1 0 0,0 0-1 0 0,1 0 1 0 0,-1 0-1 0 0,0 0 1 0 0,0 1-1 0 0,0-1 1 0 0,0 0-1 0 0,0 0 1 0 0,0 0-1 0 0,0 0 0 0 0,0 1 1 0 0,10-20-281 0 0,-3-34-227 0 0,-2 1 0 0 0,-3 0 0 0 0,-6-81-1 0 0,-7 16 680 0 0,53 170 1889 0 0,-14-16-1984 0 0,2-2 0 0 0,1-1 0 0 0,1-1 1 0 0,3-2-1 0 0,0-2 0 0 0,2 0 1 0 0,1-3-1 0 0,1-1 0 0 0,1-2 1 0 0,42 18-1 0 0,-42-23-108 0 0,0-1 0 0 0,1-2 0 0 0,76 17 0 0 0,-103-31-782 0 0,-32-9 588 0 0,-36-8 175 0 0,-16-1-108 0 0,-1 4 0 0 0,0 2 0 0 0,-1 4 0 0 0,-111 3 0 0 0,173 4 1469 0 0,0 1-6917 0 0,20-3-2392 0 0,-2 1 7004 0 0,13-3-2118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7:0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46 171 28 0 0,'-4'-2'616'0'0,"-23"-13"4326"0"0,12-1 7808 0 0,26 3-8730 0 0,65-6 547 0 0,44 5-2009 0 0,-14 2-1395 0 0,-56 3-678 0 0,-1-2-1 0 0,89-33 1 0 0,-128 39-1377 0 0,12-4 83 0 0,-15 7-3670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31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73 7357 0 0,'12'0'11811'0'0,"-12"1"-11492"0"0,2 14 4308 0 0,-8 21-2227 0 0,1-19-1464 0 0,0 1-1 0 0,-2-1 0 0 0,0 0 1 0 0,-14 23-1 0 0,21-39-930 0 0,0-1 1 0 0,0 0-1 0 0,0 1 0 0 0,-1-1 1 0 0,1 0-1 0 0,0 1 1 0 0,0-1-1 0 0,-1 0 0 0 0,1 1 1 0 0,0-1-1 0 0,0 0 0 0 0,-1 0 1 0 0,1 1-1 0 0,0-1 1 0 0,-1 0-1 0 0,1 0 0 0 0,0 1 1 0 0,-1-1-1 0 0,1 0 1 0 0,0 0-1 0 0,-1 0 0 0 0,1 0 1 0 0,-1 0-1 0 0,1 0 0 0 0,0 0 1 0 0,-1 0-1 0 0,1 0 1 0 0,-1 0-1 0 0,1 0 0 0 0,0 0 1 0 0,-1 0-1 0 0,1 0 1 0 0,-1 0-1 0 0,1 0 0 0 0,0 0 1 0 0,-1 0-1 0 0,1 0 0 0 0,-1-1 1 0 0,-11-15-292 0 0,-1-21-299 0 0,7-5 74 0 0,6 40 500 0 0,-1 1 0 0 0,1 0 1 0 0,0-1-1 0 0,0 1 1 0 0,0-1-1 0 0,0 1 1 0 0,0 0-1 0 0,0-1 1 0 0,1 1-1 0 0,-1 0 1 0 0,0-1-1 0 0,1 1 1 0 0,-1 0-1 0 0,1-1 0 0 0,-1 1 1 0 0,1 0-1 0 0,0 0 1 0 0,-1-1-1 0 0,1 1 1 0 0,0 0-1 0 0,0 0 1 0 0,0 0-1 0 0,0 0 1 0 0,0 0-1 0 0,0 0 0 0 0,0 0 1 0 0,1 0-1 0 0,1 1 40 0 0,0 1 0 0 0,-1-1 0 0 0,1 1 0 0 0,-1 0 0 0 0,1 0 0 0 0,-1 0 0 0 0,0 1 0 0 0,1-1 0 0 0,-1 1 0 0 0,0-1-1 0 0,0 1 1 0 0,0 0 0 0 0,0-1 0 0 0,0 1 0 0 0,0 0 0 0 0,3 5 0 0 0,-2-4 20 0 0,29 30 451 0 0,2-1-1 0 0,1-2 1 0 0,76 51-1 0 0,-93-70-457 0 0,-1-1 0 0 0,1-1 0 0 0,0-1 1 0 0,1-1-1 0 0,0 0 0 0 0,0-1 0 0 0,0-2 0 0 0,1 1 0 0 0,0-2 0 0 0,0-1 0 0 0,36 0 0 0 0,-51-2-47 0 0,1-1 0 0 0,-1 1 0 0 0,0-1-1 0 0,0-1 1 0 0,0 1 0 0 0,0-1 0 0 0,-1 1 0 0 0,1-1-1 0 0,0-1 1 0 0,-1 1 0 0 0,1-1 0 0 0,-1 1 0 0 0,0-1 0 0 0,0-1-1 0 0,0 1 1 0 0,6-6 0 0 0,-5 2-36 0 0,-1 1 0 0 0,1-1 0 0 0,-1 0 0 0 0,0 0 0 0 0,-1 0 0 0 0,1 0-1 0 0,-2-1 1 0 0,1 1 0 0 0,2-16 0 0 0,-2 6-326 0 0,-1-1 1 0 0,-1 0-1 0 0,0 1 0 0 0,-1-1 0 0 0,-1 0 1 0 0,-1 1-1 0 0,-1-1 0 0 0,0 1 0 0 0,-6-18 1 0 0,-10-8-1384 0 0,4 26-1139 0 0,-6 7-6427 0 0,13 9 6803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31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8 240 0 0,'1'-1'407'0'0,"0"1"-1"0"0,0-1 1 0 0,0 0 0 0 0,0 1 0 0 0,0-1-1 0 0,0 0 1 0 0,0 1 0 0 0,0-1-1 0 0,0 1 1 0 0,1-1 0 0 0,-1 1 0 0 0,0 0-1 0 0,0 0 1 0 0,0-1 0 0 0,1 1-1 0 0,-1 0 1 0 0,0 0 0 0 0,0 0 0 0 0,1 0-1 0 0,-1 1 1 0 0,2-1 0 0 0,0 1 31 0 0,-1 0 0 0 0,0 0 0 0 0,0 0 1 0 0,1 1-1 0 0,-1-1 0 0 0,0 1 0 0 0,0-1 1 0 0,0 1-1 0 0,-1 0 0 0 0,4 2 0 0 0,3 7 500 0 0,0 0-1 0 0,-1 0 1 0 0,9 18-1 0 0,-10-17-95 0 0,136 265 8951 0 0,-139-273-10773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32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88 7977 0 0,'-51'-18'5989'0'0,"26"11"-1208"0"0,-41-20 0 0 0,65 27-4685 0 0,1 0 0 0 0,-1 0 0 0 0,1 0 0 0 0,0 0 0 0 0,-1 0 0 0 0,1-1 0 0 0,0 1 0 0 0,-1 0 0 0 0,1 0 0 0 0,0 0-1 0 0,-1 0 1 0 0,1-1 0 0 0,0 1 0 0 0,0 0 0 0 0,-1 0 0 0 0,1-1 0 0 0,0 1 0 0 0,0 0 0 0 0,-1 0 0 0 0,1-1 0 0 0,0 1 0 0 0,0 0 0 0 0,0-1 0 0 0,-1 1 0 0 0,1 0 0 0 0,0-1-1 0 0,0 1 1 0 0,0 0 0 0 0,0-1 0 0 0,0 1 0 0 0,0 0 0 0 0,0-1 0 0 0,0 1 0 0 0,0 0 0 0 0,0-1 0 0 0,0 1 0 0 0,0-1 0 0 0,0 1 0 0 0,0 0 0 0 0,0-1 0 0 0,16-7 1055 0 0,27-1-497 0 0,38 3 262 0 0,1 4 0 0 0,116 11-1 0 0,-17 12-2966 0 0,0 5-6860 0 0,-121-17 3768 0 0,-23-3 2415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32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270 107 244 0 0,'-7'-5'889'0'0,"1"0"1"0"0,-1 1-1 0 0,0 0 0 0 0,0 0 0 0 0,0 0 1 0 0,0 1-1 0 0,-1 0 0 0 0,0 0 0 0 0,1 1 1 0 0,-1 0-1 0 0,0 0 0 0 0,0 1 1 0 0,0 0-1 0 0,0 1 0 0 0,0 0 0 0 0,-1 0 1 0 0,1 0-1 0 0,0 1 0 0 0,0 0 0 0 0,-9 3 1 0 0,12-2-534 0 0,-1-1 0 0 0,1 1-1 0 0,0 1 1 0 0,-1-1 0 0 0,1 1 0 0 0,0-1 0 0 0,0 2 0 0 0,1-1 0 0 0,-1 0 0 0 0,1 1-1 0 0,0 0 1 0 0,-1 0 0 0 0,2 0 0 0 0,-1 1 0 0 0,0-1 0 0 0,1 1 0 0 0,0 0 0 0 0,0 0 0 0 0,0 0-1 0 0,1 0 1 0 0,0 0 0 0 0,0 1 0 0 0,0-1 0 0 0,1 1 0 0 0,-1-1 0 0 0,1 1 0 0 0,1 0-1 0 0,-1 9 1 0 0,1-5-74 0 0,0 0 0 0 0,1 0 0 0 0,1 0 0 0 0,0 0-1 0 0,0-1 1 0 0,1 1 0 0 0,0-1 0 0 0,0 1 0 0 0,1-1-1 0 0,0 0 1 0 0,9 12 0 0 0,-11-16-276 0 0,1-1 0 0 0,0 0-1 0 0,0 0 1 0 0,1 0 0 0 0,-1-1 0 0 0,1 1 0 0 0,0-1 0 0 0,0 0 0 0 0,0 0-1 0 0,0 0 1 0 0,1 0 0 0 0,-1-1 0 0 0,1 1 0 0 0,0-1 0 0 0,0-1-1 0 0,-1 1 1 0 0,1-1 0 0 0,0 1 0 0 0,0-1 0 0 0,0-1 0 0 0,1 1 0 0 0,-1-1-1 0 0,0 0 1 0 0,5 0 0 0 0,-6-1-6 0 0,-1 0 0 0 0,0 0 0 0 0,1 0 0 0 0,-1 0 0 0 0,0-1 0 0 0,0 1 0 0 0,0-1 0 0 0,0 0 0 0 0,0 0 0 0 0,0 0 0 0 0,-1 0 0 0 0,1-1 0 0 0,-1 1 0 0 0,1 0 0 0 0,-1-1 0 0 0,0 0 0 0 0,0 0 0 0 0,0 0 0 0 0,0 0 0 0 0,0 0 0 0 0,-1 0 0 0 0,0 0 0 0 0,1 0 0 0 0,0-5 0 0 0,1-2 0 0 0,0 0 0 0 0,-1 0 0 0 0,3-16 0 0 0,-4-8 0 0 0,-1 20 6 0 0,-1 1 0 0 0,0-1 0 0 0,-1 0 0 0 0,0 1 0 0 0,-2-1-1 0 0,1 1 1 0 0,-2 0 0 0 0,0 0 0 0 0,-10-20 0 0 0,12 27-36 0 0,0 1-1 0 0,-1 0 1 0 0,1 0-1 0 0,-1 0 1 0 0,-1 0-1 0 0,1 0 1 0 0,0 1-1 0 0,-1 0 1 0 0,0 0-1 0 0,0 0 1 0 0,0 0-1 0 0,-1 1 1 0 0,1 0-1 0 0,-1 0 1 0 0,0 0-1 0 0,0 1 1 0 0,0 0-1 0 0,0 0 1 0 0,0 1-1 0 0,0-1 1 0 0,0 1-1 0 0,-1 1 1 0 0,-6-1-1 0 0,5 3-1369 0 0,8-1 1097 0 0,0-1 1 0 0,-1 1-1 0 0,1-1 1 0 0,0 1-1 0 0,-1-1 1 0 0,1 0-1 0 0,0 1 0 0 0,0-1 1 0 0,-1 1-1 0 0,1 0 1 0 0,0-1-1 0 0,0 1 1 0 0,0-1-1 0 0,0 1 0 0 0,0-1 1 0 0,0 1-1 0 0,0-1 1 0 0,0 1-1 0 0,0-1 1 0 0,0 1-1 0 0,0-1 0 0 0,0 1 1 0 0,0 0-1 0 0,0-1 1 0 0,1 1-1 0 0,-1-1 1 0 0,0 1-1 0 0,0-1 0 0 0,0 1 1 0 0,1-1-1 0 0,-1 0 1 0 0,0 1-1 0 0,1 0 1 0 0,8 11-3195 0 0</inkml:trace>
  <inkml:trace contextRef="#ctx0" brushRef="#br0" timeOffset="1">864 351 664 0 0,'3'4'534'0'0,"1"0"0"0"0,-1 0 0 0 0,-1 0-1 0 0,1 0 1 0 0,0 1 0 0 0,-1-1 0 0 0,0 1 0 0 0,0 0 0 0 0,0-1 0 0 0,-1 1 0 0 0,0 0-1 0 0,0 0 1 0 0,0 0 0 0 0,0 0 0 0 0,-1 0 0 0 0,0 0 0 0 0,0 0 0 0 0,0 0-1 0 0,0 0 1 0 0,-1 0 0 0 0,0 0 0 0 0,0 0 0 0 0,0 0 0 0 0,-1 0 0 0 0,0-1-1 0 0,0 1 1 0 0,-3 6 0 0 0,-11 16 1194 0 0,-1 0 0 0 0,-1 0 0 0 0,-42 45 0 0 0,-65 56 2520 0 0,80-91-6392 0 0,-1-5-5304 0 0,34-24 4501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34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48 452 0 0,'-14'-48'13231'0'0,"15"51"-12131"0"0,7 16-207 0 0,-2 1 1 0 0,0 0-1 0 0,-1 0 1 0 0,-1 1 0 0 0,-1-1-1 0 0,1 36 1 0 0,7 39 287 0 0,-8-78-1650 0 0,7 31-1191 0 0,4-22-6378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34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18 146 528 0 0,'-2'-1'177'0'0,"1"-1"1"0"0,-1 1-1 0 0,1 0 0 0 0,0 0 0 0 0,0-1 1 0 0,0 1-1 0 0,0-1 0 0 0,0 1 0 0 0,0-1 0 0 0,0 0 1 0 0,0 1-1 0 0,0-1 0 0 0,1 0 0 0 0,-1 0 1 0 0,1 1-1 0 0,-1-1 0 0 0,1 0 0 0 0,0 0 1 0 0,0 0-1 0 0,0 0 0 0 0,0 1 0 0 0,0-1 1 0 0,0 0-1 0 0,0 0 0 0 0,1 0 0 0 0,-1 1 1 0 0,1-1-1 0 0,-1 0 0 0 0,1 0 0 0 0,-1 1 1 0 0,1-1-1 0 0,0 0 0 0 0,0 1 0 0 0,0-1 1 0 0,0 1-1 0 0,0-1 0 0 0,1 1 0 0 0,-1-1 1 0 0,0 1-1 0 0,0 0 0 0 0,1 0 0 0 0,-1 0 1 0 0,3-2-1 0 0,6-4 421 0 0,1 0 0 0 0,-1 1 0 0 0,1 0 0 0 0,0 1 0 0 0,22-7 0 0 0,1 3 35 0 0,-1 1 0 0 0,1 3 0 0 0,0 0 0 0 0,0 2 0 0 0,0 2-1 0 0,1 1 1 0 0,36 5 0 0 0,-18 2 221 0 0,-1 2 0 0 0,98 31 0 0 0,-120-29-499 0 0,-1 0-1 0 0,0 2 1 0 0,-1 2-1 0 0,-1 0 1 0 0,0 2-1 0 0,30 24 1 0 0,-50-35-250 0 0,0-1 0 0 0,0 1-1 0 0,-1 1 1 0 0,0-1 0 0 0,0 1 0 0 0,0 1-1 0 0,-1-1 1 0 0,0 1 0 0 0,-1-1 0 0 0,0 1-1 0 0,0 0 1 0 0,0 1 0 0 0,-1-1 0 0 0,-1 1-1 0 0,1 0 1 0 0,-1-1 0 0 0,-1 1-1 0 0,0 0 1 0 0,0 0 0 0 0,0 0 0 0 0,-1 0-1 0 0,-1 0 1 0 0,0 0 0 0 0,0 0 0 0 0,0 0-1 0 0,-1 0 1 0 0,-1-1 0 0 0,1 1 0 0 0,-1 0-1 0 0,-1-1 1 0 0,0 0 0 0 0,0 0 0 0 0,0 0-1 0 0,-1-1 1 0 0,0 1 0 0 0,-10 10 0 0 0,-2 0 42 0 0,1 0 0 0 0,-2-1 1 0 0,0-1-1 0 0,-1-1 0 0 0,-1-1 1 0 0,0 0-1 0 0,-1-2 0 0 0,0 0 1 0 0,-25 9-1 0 0,12-8 7 0 0,-1-1 1 0 0,0-1-1 0 0,-1-2 1 0 0,0-2-1 0 0,-56 4 0 0 0,59-8-388 0 0,-49-4-1 0 0,70 0-165 0 0,1 0 1 0 0,0-1-1 0 0,0 0 0 0 0,0-1 1 0 0,0 0-1 0 0,0-1 0 0 0,0 0 1 0 0,-10-6-1 0 0,21 9 130 0 0,-1 1-1 0 0,0 0 1 0 0,0-1 0 0 0,0 1 0 0 0,1-1-1 0 0,-1 0 1 0 0,0 1 0 0 0,1-1 0 0 0,-1 1-1 0 0,0-1 1 0 0,1 0 0 0 0,-1 1-1 0 0,1-1 1 0 0,-1 0 0 0 0,1 0 0 0 0,0 0-1 0 0,-1 1 1 0 0,1-1 0 0 0,0 0 0 0 0,-1 0-1 0 0,1 0 1 0 0,0 0 0 0 0,0 0 0 0 0,0 0-1 0 0,0 1 1 0 0,0-1 0 0 0,0 0 0 0 0,0 0-1 0 0,0 0 1 0 0,0-1 0 0 0,3-8-2450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35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1 451 12097 0 0,'6'7'12671'0'0,"-5"-7"-12184"0"0,13-2 3001 0 0,15-10-5034 0 0,-26 11 2546 0 0,11-7-905 0 0,0 0 0 0 0,0-1-1 0 0,-1 0 1 0 0,-1-1 0 0 0,1-1 0 0 0,-2 0-1 0 0,1 0 1 0 0,-1-1 0 0 0,-1-1-1 0 0,-1 1 1 0 0,1-2 0 0 0,8-17 0 0 0,-5 4-52 0 0,-1 1 0 0 0,-2-1 0 0 0,0-1 0 0 0,-2 0 0 0 0,8-55 0 0 0,-14 60-16 0 0,-2 18-9 0 0,1 0 1 0 0,-1 0-1 0 0,1 0 0 0 0,-1 1 1 0 0,4-9-1 0 0,-6 8 408 0 0,14 175 1434 0 0,-11-116-1696 0 0,3-1 0 0 0,2 1 1 0 0,18 75-1 0 0,-23-126-234 0 0,0-1 0 0 0,-1 1 0 0 0,1-1 0 0 0,0 0 1 0 0,0 1-1 0 0,1-1 0 0 0,-1 0 0 0 0,0 0 0 0 0,1 0 0 0 0,-1 0 0 0 0,1 0 0 0 0,0 0 0 0 0,1 1 1 0 0,8 2-3709 0 0,3-5-4302 0 0,-4-2 4663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3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651 176 220 0 0,'0'-6'536'0'0,"0"1"-1"0"0,-1-1 1 0 0,0 1-1 0 0,0-1 1 0 0,0 1-1 0 0,0-1 1 0 0,-1 1-1 0 0,0 0 1 0 0,0 0-1 0 0,0 0 1 0 0,-1 0-1 0 0,0 0 1 0 0,0 1-1 0 0,-6-9 1 0 0,2 7 17 0 0,1-1 0 0 0,-1 1 1 0 0,0 1-1 0 0,0 0 1 0 0,-1 0-1 0 0,1 0 0 0 0,-1 1 1 0 0,-12-5-1 0 0,-3 1 358 0 0,0 0 1 0 0,-1 2-1 0 0,0 1 0 0 0,0 1 1 0 0,-46-1-1 0 0,44 4-197 0 0,0 2 0 0 0,1 0 0 0 0,-1 2 0 0 0,1 1 0 0 0,-46 13 0 0 0,62-15-496 0 0,-1 1-1 0 0,2 1 1 0 0,-1-1 0 0 0,0 2 0 0 0,1-1 0 0 0,-1 1-1 0 0,1 0 1 0 0,1 1 0 0 0,-1 0 0 0 0,1 0 0 0 0,0 1-1 0 0,0 0 1 0 0,1 0 0 0 0,0 0 0 0 0,0 1 0 0 0,1 0 0 0 0,0 0-1 0 0,-7 16 1 0 0,10-19-103 0 0,0 0 1 0 0,0 0-1 0 0,1 0 1 0 0,0 0-1 0 0,0 0 0 0 0,1 1 1 0 0,-1-1-1 0 0,1 0 0 0 0,0 1 1 0 0,1-1-1 0 0,-1 0 0 0 0,1 0 1 0 0,0 1-1 0 0,0-1 0 0 0,1 0 1 0 0,3 9-1 0 0,-1-7-17 0 0,0-1-1 0 0,0 1 1 0 0,1-1 0 0 0,-1 0-1 0 0,1 0 1 0 0,1 0 0 0 0,-1-1 0 0 0,1 0-1 0 0,0 0 1 0 0,11 7 0 0 0,-6-5-53 0 0,1 0 1 0 0,-1-2-1 0 0,1 1 1 0 0,1-1 0 0 0,-1-1-1 0 0,1 0 1 0 0,-1-1-1 0 0,1 0 1 0 0,0-1-1 0 0,0 0 1 0 0,0-1 0 0 0,1-1-1 0 0,16-1 1 0 0,-20-1-73 0 0,-1 0 1 0 0,0 0-1 0 0,0-1 0 0 0,0 0 1 0 0,0 0-1 0 0,-1-1 0 0 0,1 0 1 0 0,-1-1-1 0 0,0 0 0 0 0,0 0 1 0 0,13-13-1 0 0,-16 13 11 0 0,0 0 0 0 0,0 0 1 0 0,-1 0-1 0 0,0-1 0 0 0,0 0 0 0 0,0 0 0 0 0,-1 0 0 0 0,0-1 0 0 0,0 1 1 0 0,-1-1-1 0 0,1 1 0 0 0,-1-1 0 0 0,-1 0 0 0 0,0 0 0 0 0,0 0 0 0 0,1-13 0 0 0,-3 14-18 0 0,0 0 0 0 0,0 0 0 0 0,0 1 0 0 0,0-1 0 0 0,-1 0 0 0 0,0 1 0 0 0,0-1 0 0 0,-1 1 0 0 0,1-1 0 0 0,-1 1 0 0 0,-1 0 0 0 0,1 0 0 0 0,0 1 0 0 0,-1-1 0 0 0,0 1 0 0 0,-5-5 0 0 0,1 1-440 0 0,-1 1 0 0 0,1 0 0 0 0,-1 1 1 0 0,-1 0-1 0 0,1 0 0 0 0,-1 1 0 0 0,-17-7 0 0 0,13 9-2618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36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12 183 728 0 0,'18'20'6880'0'0,"-17"-12"-5654"0"0,0 0-1 0 0,0 0 1 0 0,0 0-1 0 0,-1 0 1 0 0,-1 13-1 0 0,-3 5 1796 0 0,-12 43-1 0 0,7-32-80 0 0,6-27 41 0 0,5-25-2294 0 0,8-28-530 0 0,-7 36-102 0 0,0 1 0 0 0,0 1 0 0 0,0-1 0 0 0,1 0 1 0 0,0 1-1 0 0,0 0 0 0 0,0 0 0 0 0,1 0 0 0 0,0 0 1 0 0,6-4-1 0 0,-9 7-14 0 0,1 0 1 0 0,0 1-1 0 0,0-1 1 0 0,0 1-1 0 0,0-1 0 0 0,0 1 1 0 0,0 0-1 0 0,0 0 1 0 0,1 0-1 0 0,-1 1 1 0 0,0-1-1 0 0,1 1 1 0 0,-1-1-1 0 0,0 1 1 0 0,1 0-1 0 0,-1 1 1 0 0,0-1-1 0 0,1 0 0 0 0,-1 1 1 0 0,0 0-1 0 0,0 0 1 0 0,5 2-1 0 0,23 12 215 0 0,-1 3 0 0 0,0 0 0 0 0,30 26 0 0 0,-21-15-108 0 0,16 10 264 0 0,2-3-1 0 0,115 56 1 0 0,-150-83-358 0 0,1 0 0 0 0,0-1 0 0 0,0-1 0 0 0,0-1-1 0 0,1-2 1 0 0,0 0 0 0 0,0-1 0 0 0,0-2 0 0 0,0 0 0 0 0,0-2 0 0 0,38-5 0 0 0,-57 6-69 0 0,-1-1 1 0 0,0 0-1 0 0,1-1 1 0 0,-1 1-1 0 0,0-1 0 0 0,0 0 1 0 0,0 0-1 0 0,0 0 1 0 0,0 0-1 0 0,0-1 1 0 0,-1 0-1 0 0,1 0 0 0 0,-1 0 1 0 0,0 0-1 0 0,0 0 1 0 0,0 0-1 0 0,0-1 1 0 0,3-5-1 0 0,-3 2-5 0 0,1 0-1 0 0,-2-1 1 0 0,1 1 0 0 0,-1 0 0 0 0,0-1-1 0 0,-1 0 1 0 0,1 1 0 0 0,-2-1 0 0 0,1-14-1 0 0,-3-7-20 0 0,-1-1 1 0 0,-2 1-1 0 0,0-1 0 0 0,-12-31 0 0 0,17 60 40 0 0,-11-34-44 0 0,-1 0-1 0 0,-23-47 1 0 0,27 66-92 0 0,0 1 0 0 0,-2 0 0 0 0,1 1 0 0 0,-2-1 0 0 0,0 2 1 0 0,-1 0-1 0 0,-16-15 0 0 0,9 17-518 0 0,18 11 555 0 0,1 0 0 0 0,0 0-1 0 0,0 0 1 0 0,-1 0 0 0 0,1 0 0 0 0,0 0 0 0 0,0 0-1 0 0,-1 0 1 0 0,1 0 0 0 0,0 0 0 0 0,0 0 0 0 0,-1 0-1 0 0,1 0 1 0 0,0 0 0 0 0,0 0 0 0 0,0 0-1 0 0,-1 0 1 0 0,1 1 0 0 0,0-1 0 0 0,0 0 0 0 0,-1 0-1 0 0,1 0 1 0 0,0 0 0 0 0,0 1 0 0 0,0-1 0 0 0,0 0-1 0 0,-1 0 1 0 0,1 0 0 0 0,0 1 0 0 0,0-1 0 0 0,0 0-1 0 0,0 0 1 0 0,0 0 0 0 0,0 1 0 0 0,0-1 0 0 0,-1 0-1 0 0,1 0 1 0 0,0 1 0 0 0,0 1-504 0 0,1 0 0 0 0,-1 1 0 0 0,0-1 0 0 0,1 0 0 0 0,0 0 0 0 0,-1 0 0 0 0,1 0 0 0 0,0 0 0 0 0,0 0 0 0 0,0 0 0 0 0,0 0 0 0 0,0 0 0 0 0,1 0 0 0 0,2 2 0 0 0,9 10-2285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36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2 256 0 0,'0'0'221'0'0,"1"-1"1"0"0,-1 1-1 0 0,1 0 0 0 0,-1 0 1 0 0,1 0-1 0 0,-1 0 0 0 0,1 0 1 0 0,-1 0-1 0 0,1 0 0 0 0,-1 0 1 0 0,1 0-1 0 0,-1 0 1 0 0,1 0-1 0 0,-1 0 0 0 0,1 0 1 0 0,-1 0-1 0 0,1 0 0 0 0,-1 0 1 0 0,1 0-1 0 0,-1 1 0 0 0,1-1 1 0 0,-1 0-1 0 0,0 0 0 0 0,1 1 1 0 0,-1-1-1 0 0,1 0 0 0 0,-1 1 1 0 0,0-1-1 0 0,1 0 0 0 0,-1 1 1 0 0,0-1-1 0 0,1 1 0 0 0,-2 18 3396 0 0,-19 20-765 0 0,7-22-2057 0 0,0-1 0 0 0,-1 0 0 0 0,-1-1 0 0 0,-26 20 0 0 0,-6 3-1731 0 0,31-25-388 0 0,14-11 323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8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29 240 0 0,'26'-8'13820'0'0,"9"-1"-7705"0"0,2 1-7107 0 0,-3 5-6593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7:00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0 608 0 0,'0'1'284'0'0,"-1"-1"0"0"0,0 1 0 0 0,1-1 0 0 0,-1 1 0 0 0,1-1 0 0 0,-1 1 1 0 0,1 0-1 0 0,-1-1 0 0 0,1 1 0 0 0,-1 0 0 0 0,1 0 0 0 0,0-1 0 0 0,-1 1 0 0 0,1 0 0 0 0,0 0 0 0 0,0-1 0 0 0,-1 1 0 0 0,1 0 0 0 0,0 0 0 0 0,0 0 0 0 0,0 0 0 0 0,0-1 1 0 0,0 1-1 0 0,0 0 0 0 0,0 0 0 0 0,0 0 0 0 0,1-1 0 0 0,-1 1 0 0 0,1 1 0 0 0,0-1 49 0 0,0 0 0 0 0,0 0 0 0 0,0 0 0 0 0,1 0 0 0 0,-1 0 0 0 0,0 0-1 0 0,1 0 1 0 0,-1-1 0 0 0,1 1 0 0 0,-1 0 0 0 0,1-1 0 0 0,-1 0 0 0 0,1 1 0 0 0,2-1 0 0 0,11 2 1281 0 0,0 0 1 0 0,24-2-1 0 0,-29-1-647 0 0,123-1 2290 0 0,0-12-11814 0 0,-90 6 6048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4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16 548 0 0,'3'0'264'0'0,"0"1"0"0"0,0 0 0 0 0,0 0 0 0 0,0 1 0 0 0,0-1 0 0 0,0 1 0 0 0,0-1 0 0 0,0 1 0 0 0,-1 0 0 0 0,1 0-1 0 0,-1 0 1 0 0,1 0 0 0 0,2 4 0 0 0,-1-2 55 0 0,29 31 918 0 0,-2 1 0 0 0,-1 2 0 0 0,-2 1 0 0 0,-2 1-1 0 0,31 64 1 0 0,9 49 2658 0 0,-51-113-2556 0 0,1-1-1 0 0,2 0 0 0 0,2-2 1 0 0,28 42-1 0 0,-47-77-1258 0 0,0-1 0 0 0,0 1 0 0 0,0 0 1 0 0,0-1-1 0 0,0 1 0 0 0,1-1 0 0 0,-1 1 0 0 0,1-1 0 0 0,-1 0 0 0 0,1 0 0 0 0,-1 0 1 0 0,1 0-1 0 0,0 0 0 0 0,0 0 0 0 0,-1 0 0 0 0,1 0 0 0 0,0-1 0 0 0,0 1 0 0 0,0 0 1 0 0,0-1-1 0 0,0 0 0 0 0,0 1 0 0 0,0-1 0 0 0,0 0 0 0 0,-1 0 0 0 0,1 0 0 0 0,0-1 1 0 0,0 1-1 0 0,0 0 0 0 0,0-1 0 0 0,0 1 0 0 0,0-1 0 0 0,0 1 0 0 0,0-1 0 0 0,-1 0 1 0 0,1 0-1 0 0,0 0 0 0 0,-1 0 0 0 0,1 0 0 0 0,0 0 0 0 0,-1-1 0 0 0,1 1 0 0 0,1-3 1 0 0,5-5 76 0 0,-1 1 1 0 0,0-1-1 0 0,0-1 1 0 0,-1 1-1 0 0,-1-1 1 0 0,8-15-1 0 0,4-19 185 0 0,-1 0-1 0 0,15-73 0 0 0,7-97 635 0 0,-25 132-539 0 0,7-57 244 0 0,-20 139-730 0 0,0-1 1 0 0,0 1-1 0 0,-1 0 0 0 0,1-1 0 0 0,0 1 1 0 0,0-1-1 0 0,0 1 0 0 0,0 0 0 0 0,0-1 1 0 0,0 1-1 0 0,0 0 0 0 0,0-1 0 0 0,0 1 1 0 0,0 0-1 0 0,1-1 0 0 0,-1 1 1 0 0,0 0-1 0 0,0-1 0 0 0,0 1 0 0 0,0 0 1 0 0,0-1-1 0 0,1 1 0 0 0,-1 0 0 0 0,0 0 1 0 0,0-1-1 0 0,1 1 0 0 0,-1 0 0 0 0,0-1 1 0 0,0 1-1 0 0,1 0 0 0 0,-1 0 0 0 0,0 0 1 0 0,1-1-1 0 0,-1 1 0 0 0,0 0 0 0 0,0 0 1 0 0,1 0-1 0 0,-1 0 0 0 0,1 0 0 0 0,-1 0 1 0 0,0 0-1 0 0,1 0 0 0 0,-1 0 1 0 0,0 0-1 0 0,1 0 0 0 0,-1 0 0 0 0,0 0 1 0 0,1 0-1 0 0,-1 0 0 0 0,0 0 0 0 0,1 0 1 0 0,-1 0-1 0 0,0 0 0 0 0,1 0 0 0 0,-1 0 1 0 0,0 1-1 0 0,1-1 0 0 0,16 19-2429 0 0,-13-14 1785 0 0,36 44-6355 0 0,-17-23 4087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41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34 608 0 0,'0'0'3970'0'0,"-32"-13"4573"0"0,16 10-7599 0 0,1 1-1 0 0,-1 0 1 0 0,0 1-1 0 0,1 1 1 0 0,-30 4-1 0 0,5 1 321 0 0,-42 13 1 0 0,61-12-564 0 0,-1 0 1 0 0,-36 18 0 0 0,51-21-483 0 0,0 1-1 0 0,0 0 1 0 0,0 0-1 0 0,1 1 1 0 0,-1 0 0 0 0,1 0-1 0 0,0 0 1 0 0,1 1-1 0 0,-1 0 1 0 0,1 0-1 0 0,-5 8 1 0 0,9-12-134 0 0,0-1 0 0 0,0 1-1 0 0,0 0 1 0 0,0 0 0 0 0,1-1 0 0 0,-1 1 0 0 0,0 0 0 0 0,1 0-1 0 0,0 0 1 0 0,-1 0 0 0 0,1 0 0 0 0,0 0 0 0 0,0 0-1 0 0,0 0 1 0 0,0 0 0 0 0,1 0 0 0 0,-1 0 0 0 0,0 0-1 0 0,1-1 1 0 0,0 1 0 0 0,-1 0 0 0 0,1 0 0 0 0,1 2 0 0 0,0-1 12 0 0,0 0 0 0 0,1 1 0 0 0,0-1 0 0 0,0 0 0 0 0,0 0 0 0 0,0-1 0 0 0,0 1 1 0 0,1-1-1 0 0,-1 1 0 0 0,6 2 0 0 0,4 1 70 0 0,0 0 1 0 0,0-1-1 0 0,1 0 1 0 0,0-2-1 0 0,20 5 0 0 0,-12-5-77 0 0,0-2-1 0 0,0 0 0 0 0,0-1 0 0 0,26-3 0 0 0,-40 2-133 0 0,1 0 0 0 0,-1-1 0 0 0,0 0 0 0 0,0 0 0 0 0,0-1 0 0 0,0 0 0 0 0,0 0 0 0 0,0-1 0 0 0,-1 0 0 0 0,0 0 0 0 0,0-1 0 0 0,0 0 0 0 0,12-11 0 0 0,-16 13 13 0 0,0 0 0 0 0,-1-1 0 0 0,1 1 1 0 0,-1-1-1 0 0,0 0 0 0 0,0 1 0 0 0,0-1 0 0 0,0 0 0 0 0,-1 0 0 0 0,1 0 0 0 0,-1 0 0 0 0,0-1 0 0 0,0 1 0 0 0,-1 0 0 0 0,1 0 0 0 0,-1-1 0 0 0,0 1 0 0 0,0 0 0 0 0,0-1 0 0 0,-1 1 0 0 0,1 0 0 0 0,-1 0 0 0 0,0-1 0 0 0,-1 1 0 0 0,1 0 0 0 0,-1 0 0 0 0,1 0 0 0 0,-1 0 0 0 0,0 1 0 0 0,-1-1 0 0 0,1 0 0 0 0,-1 1 0 0 0,1 0 0 0 0,-1-1 1 0 0,-5-3-1 0 0,2 1-217 0 0,-1 0 0 0 0,0 0 0 0 0,1 1 1 0 0,-2 0-1 0 0,1 0 0 0 0,-1 1 1 0 0,-13-6-1 0 0,15 7-317 0 0,0 1 0 0 0,-1 0 1 0 0,0 0-1 0 0,1 1 0 0 0,-1 0 0 0 0,0 0 1 0 0,1 1-1 0 0,-1-1 0 0 0,-12 2 0 0 0,8 3-5624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41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43 84 0 0,'-6'-2'18411'0'0,"217"3"-9034"0"0,-112-6-7309 0 0,126-23 0 0 0,-211 25-2861 0 0,14-2-143 0 0,-19 4-3169 0 0,1 2-3653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0 916 0 0,'-3'2'-315'0'0,"-18"18"14041"0"0,37-17-10673 0 0,224-5 7661 0 0,-161-1-12962 0 0,-1 1-6140 0 0,-67 2 5395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42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731 106 240 0 0,'-17'-13'1127'0'0,"-1"1"1"0"0,0 1-1 0 0,-1 0 1 0 0,0 2-1 0 0,-1 0 0 0 0,0 1 1 0 0,-1 1-1 0 0,1 1 0 0 0,-28-5 1 0 0,25 7-129 0 0,0 2 0 0 0,-1 0 0 0 0,1 1 0 0 0,-1 1 0 0 0,1 2 1 0 0,-1 0-1 0 0,1 1 0 0 0,0 2 0 0 0,-37 11 0 0 0,44-10-565 0 0,1 1-1 0 0,-1 0 0 0 0,2 1 1 0 0,-1 1-1 0 0,1 0 1 0 0,1 1-1 0 0,-1 1 1 0 0,2 0-1 0 0,-1 0 1 0 0,2 1-1 0 0,0 1 1 0 0,0 0-1 0 0,1 0 1 0 0,-11 19-1 0 0,16-23-193 0 0,1 0 0 0 0,-1-1 0 0 0,1 2 1 0 0,1-1-1 0 0,0 0 0 0 0,0 1 0 0 0,1-1 0 0 0,0 1 0 0 0,-1 11 0 0 0,3-15-119 0 0,0-1 0 0 0,0 0 0 0 0,1 0 0 0 0,0 1 0 0 0,0-1 0 0 0,0 0 0 0 0,0 0-1 0 0,1 0 1 0 0,0 0 0 0 0,0 0 0 0 0,1 0 0 0 0,-1-1 0 0 0,1 1 0 0 0,0-1 0 0 0,0 1 0 0 0,0-1 0 0 0,1 0 0 0 0,6 5 0 0 0,1 0-116 0 0,0-1 0 0 0,1 0 0 0 0,-1-1 0 0 0,2 0 0 0 0,-1-1 0 0 0,1-1 1 0 0,0 0-1 0 0,0 0 0 0 0,0-2 0 0 0,1 1 0 0 0,-1-2 0 0 0,19 2 0 0 0,-22-3-6 0 0,1-1 0 0 0,-1 0 0 0 0,1-1 0 0 0,-1 0 0 0 0,0 0 0 0 0,1-1 0 0 0,14-5-1 0 0,-19 5 3 0 0,0-1-1 0 0,0 1 0 0 0,0-1 0 0 0,-1 0 1 0 0,0-1-1 0 0,1 1 0 0 0,-1-1 0 0 0,-1 0 1 0 0,1 0-1 0 0,0-1 0 0 0,-1 1 0 0 0,0-1 1 0 0,4-6-1 0 0,-5 5 0 0 0,1-1 0 0 0,-1 1-1 0 0,0-1 1 0 0,0 0 0 0 0,-1 0 0 0 0,0 0-1 0 0,-1 0 1 0 0,1-1 0 0 0,-1 1 0 0 0,0 0 0 0 0,-1-1-1 0 0,0 1 1 0 0,0 0 0 0 0,-1-1 0 0 0,0 1 0 0 0,0 0-1 0 0,0-1 1 0 0,-1 1 0 0 0,0 0 0 0 0,-6-12-1 0 0,4 9-61 0 0,-1 1 0 0 0,0-1-1 0 0,0 1 1 0 0,-1 0-1 0 0,-1 1 1 0 0,1 0-1 0 0,-1 0 1 0 0,-1 0-1 0 0,1 0 1 0 0,-1 1 0 0 0,0 1-1 0 0,-1-1 1 0 0,-16-8-1 0 0,10 7-187 0 0,-1 1 1 0 0,0 1-1 0 0,-19-5 0 0 0,-10 6-2533 0 0,42 5 1910 0 0,0 1 0 0 0,0-1 0 0 0,0 1 0 0 0,-1-1 1 0 0,1 1-1 0 0,0 0 0 0 0,0 0 0 0 0,0 0 0 0 0,0 1 0 0 0,-4 2 0 0 0,2 0-2298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42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1 213 8 0 0,'1'0'243'0'0,"-1"-1"-1"0"0,1 1 1 0 0,0-1-1 0 0,0 1 1 0 0,0 0-1 0 0,0 0 1 0 0,0 0 0 0 0,0-1-1 0 0,-1 1 1 0 0,1 0-1 0 0,0 0 1 0 0,0 0 0 0 0,0 0-1 0 0,0 0 1 0 0,0 1-1 0 0,0-1 1 0 0,0 0-1 0 0,-1 0 1 0 0,1 0 0 0 0,0 1-1 0 0,0-1 1 0 0,0 1-1 0 0,0-1 1 0 0,-1 0-1 0 0,1 1 1 0 0,0-1 0 0 0,0 1-1 0 0,0 0 1 0 0,25 20 2284 0 0,-24-19-2085 0 0,144 145 7601 0 0,-117-116-6354 0 0,17 20 923 0 0,-23-23-323 0 0,2-2 0 0 0,48 41 0 0 0,-71-66-2216 0 0,-1 0 0 0 0,0 0 0 0 0,0-1 0 0 0,1 1-1 0 0,-1-1 1 0 0,0 1 0 0 0,1-1 0 0 0,-1 0 0 0 0,0 1 0 0 0,1-1-1 0 0,-1 0 1 0 0,0 0 0 0 0,1 0 0 0 0,-1 0 0 0 0,1 0 0 0 0,-1 0-1 0 0,0 0 1 0 0,1-1 0 0 0,-1 1 0 0 0,1 0 0 0 0,-1-1 0 0 0,0 1-1 0 0,0-1 1 0 0,1 0 0 0 0,-1 1 0 0 0,0-1 0 0 0,0 0 0 0 0,0 0-1 0 0,0 1 1 0 0,1-1 0 0 0,-1 0 0 0 0,0 0 0 0 0,-1 0-1 0 0,1-1 1 0 0,0 1 0 0 0,0 0 0 0 0,0 0 0 0 0,-1 0 0 0 0,1-2-1 0 0,6-7 64 0 0,-1-1 0 0 0,0 0 0 0 0,5-16-1 0 0,-7 19-78 0 0,34-86-31 0 0,-8 18-24 0 0,3 1-1 0 0,78-128 1 0 0,-101 188-155 0 0,-8 10-100 0 0,1 0-1 0 0,0 0 1 0 0,0 1-1 0 0,1 0 1 0 0,-1 0 0 0 0,1 0-1 0 0,0 0 1 0 0,6-5-1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44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110 157 464 0 0,'6'2'8984'0'0,"32"8"-6496"0"0,9-3-538 0 0,0-3 0 0 0,54-1 0 0 0,-58-4-1161 0 0,1-2 0 0 0,-1-2-1 0 0,0-2 1 0 0,78-23-1 0 0,-114 27-684 0 0,0 1 0 0 0,0-2-1 0 0,1 1 1 0 0,-2-1 0 0 0,1 0 0 0 0,0 0-1 0 0,-1-1 1 0 0,0 0 0 0 0,7-8 0 0 0,-11 12-63 0 0,0-1 1 0 0,0 0 0 0 0,-1 0 0 0 0,1 0 0 0 0,-1-1 0 0 0,0 1 0 0 0,0 0 0 0 0,0 0 0 0 0,0-1-1 0 0,0 1 1 0 0,0-1 0 0 0,0 1 0 0 0,-1-1 0 0 0,1 1 0 0 0,-1-1 0 0 0,0 1 0 0 0,0-1 0 0 0,0 1-1 0 0,0-1 1 0 0,0 1 0 0 0,-1-1 0 0 0,1 0 0 0 0,-1 1 0 0 0,1-1 0 0 0,-1 1 0 0 0,0 0 0 0 0,0-1-1 0 0,0 1 1 0 0,0 0 0 0 0,-1 0 0 0 0,1-1 0 0 0,-3-2 0 0 0,4 5-24 0 0,0-1-1 0 0,-1 0 1 0 0,1 1 0 0 0,0-1 0 0 0,-1 1 0 0 0,1-1-1 0 0,-1 1 1 0 0,1-1 0 0 0,-1 1 0 0 0,1-1 0 0 0,-1 1-1 0 0,1 0 1 0 0,-1-1 0 0 0,1 1 0 0 0,-1-1 0 0 0,0 1-1 0 0,1 0 1 0 0,-1 0 0 0 0,1-1 0 0 0,-1 1 0 0 0,0 0-1 0 0,1 0 1 0 0,-1 0 0 0 0,0 0 0 0 0,1 0-1 0 0,-1 0 1 0 0,0 0 0 0 0,1 0 0 0 0,-1 0 0 0 0,0 0-1 0 0,1 0 1 0 0,-1 0 0 0 0,0 0 0 0 0,1 1 0 0 0,-1-1-1 0 0,0 0 1 0 0,1 0 0 0 0,-1 1 0 0 0,1-1 0 0 0,-1 1-1 0 0,1-1 1 0 0,-1 0 0 0 0,1 1 0 0 0,-1-1 0 0 0,1 1-1 0 0,-1-1 1 0 0,1 1 0 0 0,-1-1 0 0 0,1 1 0 0 0,0-1-1 0 0,-1 1 1 0 0,1 0 0 0 0,0-1 0 0 0,-1 1-1 0 0,1 0 1 0 0,0-1 0 0 0,0 1 0 0 0,0 0 0 0 0,-13 41 505 0 0,11-15-280 0 0,1 1 0 0 0,1-1 0 0 0,2 1 0 0 0,7 40 0 0 0,-3-26 30 0 0,3 33 189 0 0,6 56 979 0 0,50 205-1 0 0,-62-326-1117 0 0,-2-10-380 0 0,-1 1 0 0 0,1 0-1 0 0,-1 0 1 0 0,0 0 0 0 0,1 0-1 0 0,-1 0 1 0 0,0 0 0 0 0,0 0-1 0 0,0 0 1 0 0,1 0 0 0 0,-1 0-1 0 0,0-1 1 0 0,0 1 0 0 0,0 0-1 0 0,-1 2 1 0 0,0-2-7 0 0,0-1-1 0 0,0 1 1 0 0,0-1-1 0 0,0 0 1 0 0,0 1-1 0 0,0-1 1 0 0,0 0-1 0 0,0 0 1 0 0,0 0-1 0 0,0 0 1 0 0,0 0-1 0 0,0 0 1 0 0,0 0-1 0 0,0 0 1 0 0,-1 0-1 0 0,1 0 1 0 0,0 0-1 0 0,0-1 1 0 0,0 1-1 0 0,0 0 1 0 0,0-1-1 0 0,-1 0 1 0 0,-30-6-228 0 0,0 1 1 0 0,-1 2-1 0 0,1 1 0 0 0,-1 2 0 0 0,0 1 1 0 0,0 1-1 0 0,-34 6 0 0 0,42-3 261 0 0,-182 28-301 0 0,151-20 734 0 0,-95 31 0 0 0,130-33-56 0 0,21-10-319 0 0,0 0 0 0 0,-1 0 0 0 0,1 1 0 0 0,0-1 0 0 0,-1 0 0 0 0,1 0 0 0 0,0 0 0 0 0,-1 0 0 0 0,1 0 0 0 0,0 0-1 0 0,-1 1 1 0 0,1-1 0 0 0,0 0 0 0 0,-1 0 0 0 0,1 1 0 0 0,0-1 0 0 0,0 0 0 0 0,-1 0 0 0 0,1 1 0 0 0,0-1 0 0 0,0 0 0 0 0,0 1 0 0 0,-1-1 0 0 0,1 0 0 0 0,0 0 0 0 0,0 1 0 0 0,0-1 0 0 0,0 0 0 0 0,0 1 0 0 0,0-1 0 0 0,0 1 0 0 0,0-1 0 0 0,0 0 0 0 0,0 1 0 0 0,0-1 0 0 0,0 0 0 0 0,0 1 0 0 0,0-1 0 0 0,0 0 0 0 0,0 1 0 0 0,0-1 0 0 0,0 0 0 0 0,0 1 0 0 0,0-1-1 0 0,0 0 1 0 0,1 1 0 0 0,-1-1 0 0 0,0 0 0 0 0,0 1 0 0 0,0-1 0 0 0,1 0 0 0 0,-1 0 0 0 0,0 1 0 0 0,0-1 0 0 0,1 0 0 0 0,-1 0 0 0 0,0 1 0 0 0,1-1 0 0 0,-1 0 0 0 0,0 0 0 0 0,1 0 0 0 0,0 1 0 0 0,14 4 264 0 0,1-1-1 0 0,-1 0 1 0 0,1-1 0 0 0,0-1-1 0 0,23 1 1 0 0,87-5 657 0 0,-95 1-756 0 0,179-7 435 0 0,380-66 1 0 0,-575 70-723 0 0,-26 7-7835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45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1 580 0 0,'-25'2'5856'0'0,"11"2"1201"0"0,13-4-6951 0 0,1 1 0 0 0,0-1 0 0 0,0 0 0 0 0,0 0 0 0 0,0 0 0 0 0,0 0 0 0 0,-1 0 0 0 0,1 1 0 0 0,0-1 0 0 0,0 0 0 0 0,0 0 0 0 0,0 0 0 0 0,0 0 0 0 0,0 1 0 0 0,0-1 0 0 0,0 0 0 0 0,0 0 0 0 0,0 0 0 0 0,0 1 0 0 0,0-1 0 0 0,0 0 0 0 0,0 0 0 0 0,0 0 0 0 0,0 1 0 0 0,0-1 0 0 0,0 0 0 0 0,0 0 0 0 0,0 0 0 0 0,0 1 1 0 0,0-1-1 0 0,0 0 0 0 0,0 0 0 0 0,0 0 0 0 0,0 0 0 0 0,1 1 0 0 0,-1-1 0 0 0,0 0 0 0 0,0 0 0 0 0,0 0 0 0 0,0 0 0 0 0,0 0 0 0 0,0 1 0 0 0,1-1 0 0 0,-1 0 0 0 0,0 0 0 0 0,0 0 0 0 0,0 0 0 0 0,0 0 0 0 0,1 0 0 0 0,6 6 1242 0 0,3-2-750 0 0,0 0-1 0 0,0-1 1 0 0,0 0 0 0 0,0-1 0 0 0,0 0 0 0 0,1 0-1 0 0,-1-1 1 0 0,12-1 0 0 0,2 2 79 0 0,33 2 1166 0 0,0-2 0 0 0,111-12 0 0 0,-50-12-4283 0 0,-106 21-392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45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21 140 0 0,'-4'2'1006'0'0,"-30"22"11362"0"0,66-19-6947 0 0,15-7-1372 0 0,75-13 1 0 0,-8-6-6415 0 0,-82 15-943 0 0,-14 2-253 0 0,0 0 510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4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7 790 824 0 0,'0'0'202'0'0,"-1"0"0"0"0,1 1-1 0 0,-1-1 1 0 0,1 0 0 0 0,0 0 0 0 0,-1 1 0 0 0,1-1-1 0 0,0 0 1 0 0,-1 0 0 0 0,1 1 0 0 0,0-1 0 0 0,0 0-1 0 0,-1 1 1 0 0,1-1 0 0 0,0 1 0 0 0,0-1 0 0 0,0 0-1 0 0,-1 1 1 0 0,1-1 0 0 0,0 0 0 0 0,0 1 0 0 0,0-1-1 0 0,0 1 1 0 0,0-1 0 0 0,0 1 0 0 0,0-1 0 0 0,0 0-1 0 0,0 1 1 0 0,0-1 0 0 0,0 1 0 0 0,0-1 0 0 0,0 1-1 0 0,0-1 1 0 0,0 0 0 0 0,0 1 0 0 0,1-1 0 0 0,-1 1-1 0 0,0-1 1 0 0,0 0 0 0 0,0 1 0 0 0,1-1 0 0 0,-1 0-1 0 0,0 1 1 0 0,0-1 0 0 0,1 0 0 0 0,-1 1 0 0 0,0-1-1 0 0,1 0 1 0 0,-1 0 0 0 0,0 1 0 0 0,1-1 0 0 0,-1 0-1 0 0,0 0 1 0 0,1 0 0 0 0,-1 0 0 0 0,1 1 0 0 0,-1-1-1 0 0,1 0 1 0 0,13 0 4244 0 0,0-3-3493 0 0,2-4-287 0 0,0 0-1 0 0,-1-2 1 0 0,0 1-1 0 0,0-2 1 0 0,-1 0-1 0 0,0-1 1 0 0,0 0-1 0 0,13-16 1 0 0,-11 8-270 0 0,0 0 1 0 0,-1-2-1 0 0,-1 1 1 0 0,-1-2-1 0 0,10-23 1 0 0,5-24-11 0 0,-3 0-1 0 0,30-137 1 0 0,-50 186-228 0 0,42-176 1308 0 0,-54 235-952 0 0,1 1 1 0 0,2 0 0 0 0,2 0 0 0 0,4 51-1 0 0,-1-40 128 0 0,1 8-494 0 0,13 88 1 0 0,-9-115-154 0 0,1-1 0 0 0,1 1 1 0 0,2-1-1 0 0,18 40 0 0 0,-26-67-154 0 0,0 0 1 0 0,0 1-1 0 0,1-1 0 0 0,-1 0 1 0 0,1 0-1 0 0,0-1 0 0 0,0 1 0 0 0,1-1 1 0 0,-1 1-1 0 0,1-1 0 0 0,0 0 1 0 0,8 5-1 0 0,9-1-4006 0 0,5-5-3460 0 0,-12-3 4384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7:0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392 163 360 0 0,'-1'0'411'0'0,"1"-1"0"0"0,-1 1 0 0 0,0 0 1 0 0,0 0-1 0 0,0-1 0 0 0,1 1 0 0 0,-1 0 0 0 0,0 0 0 0 0,0 0 0 0 0,0 0 1 0 0,0 0-1 0 0,1 0 0 0 0,-1 0 0 0 0,0 0 0 0 0,0 0 0 0 0,0 1 0 0 0,0-1 1 0 0,1 0-1 0 0,-1 1 0 0 0,0-1 0 0 0,0 0 0 0 0,1 1 0 0 0,-1-1 1 0 0,0 1-1 0 0,1-1 0 0 0,-2 2 0 0 0,1-1-37 0 0,0 0 1 0 0,1 1-1 0 0,-1-1 0 0 0,1 0 1 0 0,0 1-1 0 0,-1-1 0 0 0,1 1 1 0 0,0-1-1 0 0,0 0 0 0 0,0 1 0 0 0,0-1 1 0 0,0 1-1 0 0,0-1 0 0 0,0 3 1 0 0,3 9 569 0 0,0-1 1 0 0,1 0-1 0 0,5 13 0 0 0,-4-13 321 0 0,21 84 3565 0 0,-15-32-5046 0 0,-9-56-2477 0 0</inkml:trace>
  <inkml:trace contextRef="#ctx0" brushRef="#br0" timeOffset="1">46 129 792 0 0,'-8'-2'1151'0'0,"-14"-4"2597"0"0,7 3 8874 0 0,18 1-12194 0 0,-1 1 1 0 0,1 0-1 0 0,0 0 1 0 0,0 1-1 0 0,0-1 1 0 0,0 1-1 0 0,0-1 1 0 0,0 1-1 0 0,0 0 0 0 0,5 1 1 0 0,-5-1 20 0 0,60-3 2433 0 0,157-15 2606 0 0,-190 14-5337 0 0,0-2 0 0 0,-1-1-1 0 0,1-1 1 0 0,-2-1-1 0 0,34-17 1 0 0,-24 7-1291 0 0,-14 8-5481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4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21 239 184 0 0,'-4'10'2959'0'0,"0"0"-1"0"0,1 1 1 0 0,0-1 0 0 0,1 1 0 0 0,-1 18-1 0 0,2 6 7901 0 0,1-60-10400 0 0,1 0 1 0 0,2 1-1 0 0,0-1 1 0 0,2 1 0 0 0,0 0-1 0 0,10-25 1 0 0,-12 41-423 0 0,0-1 0 0 0,0 1 1 0 0,1 0-1 0 0,1 0 0 0 0,-1 0 1 0 0,1 0-1 0 0,1 1 0 0 0,-1-1 0 0 0,1 1 1 0 0,0 1-1 0 0,1-1 0 0 0,0 1 1 0 0,0 0-1 0 0,0 1 0 0 0,0 0 0 0 0,1 0 1 0 0,0 0-1 0 0,0 1 0 0 0,14-5 1 0 0,-17 8-38 0 0,0 0 0 0 0,0 1 1 0 0,0 0-1 0 0,0-1 1 0 0,0 2-1 0 0,0-1 1 0 0,0 0-1 0 0,0 1 0 0 0,0 0 1 0 0,0 0-1 0 0,-1 1 1 0 0,1-1-1 0 0,0 1 0 0 0,-1 0 1 0 0,1 0-1 0 0,-1 1 1 0 0,1-1-1 0 0,-1 1 0 0 0,0 0 1 0 0,0 0-1 0 0,0 0 1 0 0,-1 1-1 0 0,1-1 0 0 0,4 8 1 0 0,2 0-1 0 0,-1 1 0 0 0,-1 1-1 0 0,1 0 1 0 0,-2 0 0 0 0,0 0 0 0 0,9 27 0 0 0,-12-30 0 0 0,0 1 0 0 0,-2-1 0 0 0,1 0 0 0 0,-1 1 0 0 0,-1-1 0 0 0,0 1 0 0 0,0 0 0 0 0,-1-1 0 0 0,-1 16 0 0 0,-1-22-659 0 0,1-5 253 0 0,0-13 124 0 0,4-26 200 0 0,0 20 78 0 0,2 0 1 0 0,1 0-1 0 0,0 1 0 0 0,1-1 0 0 0,12-20 1 0 0,-15 32 74 0 0,1-1 1 0 0,0 1-1 0 0,0 0 1 0 0,1 0-1 0 0,0 1 1 0 0,0 0-1 0 0,1 0 1 0 0,0 0-1 0 0,0 1 1 0 0,1 0-1 0 0,-1 0 1 0 0,1 1-1 0 0,13-6 1 0 0,-18 9-50 0 0,0 1 1 0 0,0 0-1 0 0,1 0 0 0 0,-1 0 0 0 0,0 0 1 0 0,1 1-1 0 0,-1-1 0 0 0,0 1 0 0 0,1 0 1 0 0,-1 0-1 0 0,1 0 0 0 0,-1 0 1 0 0,0 1-1 0 0,1-1 0 0 0,-1 1 0 0 0,0 0 1 0 0,0 0-1 0 0,6 3 0 0 0,-4-1-16 0 0,0 0 0 0 0,0 0 0 0 0,0 1 0 0 0,-1 0 0 0 0,0 0 0 0 0,0 0 0 0 0,0 0 0 0 0,0 1 0 0 0,-1-1 0 0 0,4 7 0 0 0,3 8-13 0 0,0 0-1 0 0,-2 0 0 0 0,0 1 0 0 0,9 40 0 0 0,-12-25-52 0 0,3 14 233 0 0,-8-46-304 0 0,1 0 0 0 0,0 0-1 0 0,0 0 1 0 0,0-1 0 0 0,0 1-1 0 0,1 0 1 0 0,-1-1 0 0 0,0 1 0 0 0,1-1-1 0 0,0 0 1 0 0,0 1 0 0 0,3 2 0 0 0,-4-4-565 0 0,1 0 0 0 0,0-1 0 0 0,-1 1 0 0 0,1-1 1 0 0,0 1-1 0 0,-1-1 0 0 0,1 1 0 0 0,0-1 0 0 0,-1 0 1 0 0,1 0-1 0 0,0 0 0 0 0,0 0 0 0 0,-1 0 0 0 0,3-1 1 0 0,14-1-2860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46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90 489 880 0 0,'-28'88'9230'0'0,"-19"120"3446"0"0,40-178-10936 0 0,-1 6 3553 0 0,8-36-5250 0 0,0 0 0 0 0,0 0-1 0 0,0 0 1 0 0,0 0 0 0 0,1 0-1 0 0,-1 0 1 0 0,0 0 0 0 0,0 0 0 0 0,0 0-1 0 0,0 0 1 0 0,0 0 0 0 0,0 0-1 0 0,0 0 1 0 0,0 0 0 0 0,0 0 0 0 0,0 0-1 0 0,0 0 86 0 0,0 0-85 0 0,0 0 0 0 0,0 0 0 0 0,1 0-1 0 0,-1 0 1 0 0,0 0 0 0 0,0 0-1 0 0,0 1 1 0 0,0-1 0 0 0,0 0-1 0 0,0 0 1 0 0,0 0 0 0 0,0 0 0 0 0,0 0-1 0 0,0 0 1 0 0,0 0 0 0 0,0 0-1 0 0,0 0 1 0 0,0 0 0 0 0,0 0 0 0 0,0 0-1 0 0,0 0 1 0 0,0 1 0 0 0,0-1-1 0 0,0 0 1 0 0,0 0 0 0 0,8-17 322 0 0,7-25-217 0 0,-2-1 1 0 0,-1-1-1 0 0,7-55 0 0 0,-11 51-123 0 0,28-155-25 0 0,27-135 0 0 0,-55 320 0 0 0,-8 18 0 0 0,1 0 0 0 0,-1 0 0 0 0,0 0 0 0 0,0 0 0 0 0,0 0 0 0 0,1 0 0 0 0,-1 0 0 0 0,0 0 0 0 0,0-1 0 0 0,0 1 0 0 0,1 0 0 0 0,-1 0 0 0 0,0 0 0 0 0,0 0 0 0 0,1 0 0 0 0,-1 0 0 0 0,0 0 0 0 0,0 0 0 0 0,0 0 0 0 0,1 1 0 0 0,-1-1 0 0 0,0 0 0 0 0,0 0 0 0 0,0 0 0 0 0,1 0 0 0 0,-1 0 0 0 0,0 0 0 0 0,0 0 0 0 0,0 0 0 0 0,1 1 0 0 0,-1-1 0 0 0,0 0 0 0 0,0 0 0 0 0,0 0 0 0 0,0 0 0 0 0,0 1 0 0 0,1-1 0 0 0,5 8 0 0 0,0 0 0 0 0,0 0 0 0 0,-1 1 0 0 0,0-1 0 0 0,-1 1 0 0 0,0 0 0 0 0,0 1 0 0 0,-1-1 0 0 0,3 14 0 0 0,4 7 0 0 0,26 83 0 0 0,-7-18 0 0 0,5-1 0 0 0,54 107 0 0 0,-72-171 0 0 0,2 0 0 0 0,2-1 0 0 0,43 50 0 0 0,-47-62 0 0 0,1-2 0 0 0,0 1 0 0 0,1-2 0 0 0,1 0 0 0 0,0-2 0 0 0,39 20 0 0 0,-48-28-88 0 0,0 0 1 0 0,0 0-1 0 0,1-1 0 0 0,0 0 0 0 0,-1-1 1 0 0,1 0-1 0 0,15 0 0 0 0,-24-2 10 0 0,0 1-1 0 0,1-1 0 0 0,-1 0 1 0 0,0-1-1 0 0,1 1 1 0 0,-1 0-1 0 0,0-1 0 0 0,1 1 1 0 0,-1-1-1 0 0,0 1 0 0 0,1-1 1 0 0,-1 0-1 0 0,0 0 1 0 0,0 0-1 0 0,0 0 0 0 0,0-1 1 0 0,0 1-1 0 0,0-1 1 0 0,0 1-1 0 0,-1-1 0 0 0,1 1 1 0 0,0-1-1 0 0,-1 0 0 0 0,0 0 1 0 0,1 0-1 0 0,-1 0 1 0 0,0 0-1 0 0,0 0 0 0 0,0 0 1 0 0,0 0-1 0 0,0-1 1 0 0,0 1-1 0 0,-1 0 0 0 0,1-1 1 0 0,-1 1-1 0 0,0 0 0 0 0,1-1 1 0 0,-1 1-1 0 0,0-3 1 0 0,-1 2 56 0 0,1 0-1 0 0,-1 0 1 0 0,0 0 0 0 0,1 1 0 0 0,-1-1 0 0 0,0 0 0 0 0,-1 1 0 0 0,1-1 0 0 0,0 0 0 0 0,-1 1 0 0 0,0 0-1 0 0,1-1 1 0 0,-1 1 0 0 0,0 0 0 0 0,0 0 0 0 0,0 0 0 0 0,0 0 0 0 0,-1 0 0 0 0,1 0 0 0 0,-5-2-1 0 0,-5-3 59 0 0,0 1-1 0 0,0 1 1 0 0,-14-6-1 0 0,-3 3 146 0 0,0 0 0 0 0,0 2 0 0 0,0 2 0 0 0,-1 0 1 0 0,0 2-1 0 0,1 1 0 0 0,-1 2 0 0 0,0 0 0 0 0,0 2 0 0 0,1 2 0 0 0,-1 0 0 0 0,1 2 1 0 0,1 1-1 0 0,-38 17 0 0 0,32-6-983 0 0,21-6-1249 0 0,7 4-3940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48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13 271 6029 0 0,'-13'-7'7328'0'0,"42"15"-6360"0"0,-7-3-297 0 0,247 45 1449 0 0,352 20 0 0 0,283-35-546 0 0,-862-34-1499 0 0,2309-31 1693 0 0,-4-130-783 0 0,-1146 53 147 0 0,-751 75-643 0 0,390-42 264 0 0,-820 71-1257 0 0,50-8 60 0 0,-31-5-4937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49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10 252 0 0,'-7'-10'5459'0'0,"9"40"-2249"0"0,109 411 3931 0 0,-42-179-5295 0 0,-11-13-443 0 0,-10 3 1 0 0,-12 1-1 0 0,3 260 0 0 0,-49 250 660 0 0,-3-234-689 0 0,12-69-339 0 0,6 159 385 0 0,42-4 80 0 0,-41-566-1271 0 0,24 83 0 0 0,-24-114-206 0 0,0-1-1 0 0,1 1 0 0 0,0-1 1 0 0,1-1-1 0 0,2 0 1 0 0,-1 0-1 0 0,23 27 0 0 0,-25-36-23 0 0,1 0 0 0 0,0-1 1 0 0,0 0-1 0 0,1 0 0 0 0,0-1 0 0 0,0 0 0 0 0,0-1 0 0 0,0 0 0 0 0,1 0 0 0 0,-1-1 0 0 0,1 0 1 0 0,0-1-1 0 0,0 0 0 0 0,0 0 0 0 0,17-1 0 0 0,17 0-6 0 0,-1-2 0 0 0,59-9 0 0 0,-76 7 7 0 0,372-47-1 0 0,732-35-10 0 0,3 60 58 0 0,-897 22-16 0 0,1276 14 452 0 0,-4 42 91 0 0,532 93-445 0 0,-1986-139-155 0 0,-31-2-316 0 0,0-2 0 0 0,1-1 0 0 0,-1-1 0 0 0,0 0 0 0 0,1-2 0 0 0,36-6 0 0 0,-44 0-976 0 0,-14 6 677 0 0,0 0-1 0 0,0-1 1 0 0,0 1 0 0 0,0-1-1 0 0,0 0 1 0 0,-1 0 0 0 0,1 1-1 0 0,0-1 1 0 0,-1 0-1 0 0,0 0 1 0 0,1-1 0 0 0,-1 1-1 0 0,0 0 1 0 0,1-3-1 0 0,3-11-2685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6:50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60 0 0,'-7'22'1058'0'0,"1"0"-1"0"0,1 0 1 0 0,1 1-1 0 0,0 0 1 0 0,1 35-1 0 0,0-19 9 0 0,-7 783 7600 0 0,15-516-6710 0 0,-5 130 526 0 0,-1-344-1986 0 0,-36 1419 5521 0 0,17-1060-4439 0 0,16-296-1078 0 0,-2 143 526 0 0,10 124 408 0 0,31 196-196 0 0,-15-448-1287 0 0,63 256 1 0 0,-78-411 46 0 0,3 18-133 0 0,-24-56-15661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7:58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24 84 0 0,'-16'-23'10415'0'0,"15"37"-7370"0"0,18 258 5255 0 0,-9-201-5634 0 0,-8-69-1649 0 0,1-3-998 0 0,1 1 0 0 0,-1-1 0 0 0,1 0 1 0 0,-1 0-1 0 0,0 0 0 0 0,1 0 0 0 0,-1 0 0 0 0,0 0 0 0 0,0 0 0 0 0,0 0 0 0 0,2-3 1 0 0,-1 2 14 0 0,6-4-15 0 0,1 1 0 0 0,0-1 1 0 0,0 1-1 0 0,1 1 0 0 0,-1 0 0 0 0,1 0 0 0 0,0 1 0 0 0,0 0 1 0 0,0 1-1 0 0,1 0 0 0 0,-1 1 0 0 0,0 0 0 0 0,1 0 1 0 0,-1 1-1 0 0,15 2 0 0 0,-12-1-35 0 0,0 1 0 0 0,0 1 0 0 0,0 0-1 0 0,-1 0 1 0 0,0 1 0 0 0,0 1 0 0 0,0 0 0 0 0,0 1 0 0 0,-1 0 0 0 0,0 1-1 0 0,19 15 1 0 0,-27-20 23 0 0,-1 0 1 0 0,1 0-1 0 0,-1 0 0 0 0,0 0 0 0 0,0 1 0 0 0,0-1 0 0 0,0 1 0 0 0,0-1 0 0 0,0 1 0 0 0,-1 0 0 0 0,1 0 0 0 0,-1-1 0 0 0,0 1 0 0 0,0 0 1 0 0,0 0-1 0 0,0 1 0 0 0,0-1 0 0 0,-1 0 0 0 0,1 0 0 0 0,-1 0 0 0 0,0 0 0 0 0,0 1 0 0 0,0-1 0 0 0,0 0 0 0 0,-1 0 0 0 0,1 0 0 0 0,-1 0 1 0 0,0 0-1 0 0,0 0 0 0 0,0 0 0 0 0,-2 3 0 0 0,0-1 33 0 0,0 0 1 0 0,0-1-1 0 0,-1 1 0 0 0,1-1 1 0 0,-1 0-1 0 0,0 0 0 0 0,-1-1 1 0 0,1 1-1 0 0,-1-1 0 0 0,1 0 1 0 0,-1 0-1 0 0,0 0 0 0 0,0-1 1 0 0,0 1-1 0 0,-1-1 0 0 0,1-1 1 0 0,-8 3-1 0 0,-1-2 45 0 0,0 0 0 0 0,0-1 0 0 0,-1-1-1 0 0,1 0 1 0 0,0-1 0 0 0,0 0 0 0 0,-17-4 0 0 0,-11-4-458 0 0,-42-16 0 0 0,71 19-1530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7:5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0 372 0 0,'7'2'712'0'0,"1"0"0"0"0,-1 0 0 0 0,0 0 0 0 0,-1 1 0 0 0,1-1 0 0 0,0 2 0 0 0,-1-1 0 0 0,0 1 0 0 0,0 0 0 0 0,8 6-1 0 0,-5-1-52 0 0,0-1 0 0 0,-1 1 0 0 0,0 1 0 0 0,0 0 0 0 0,10 17 0 0 0,-7-8 11 0 0,-1 1-1 0 0,-1 0 0 0 0,-1 1 1 0 0,-1 0-1 0 0,-1 0 1 0 0,6 33-1 0 0,-9-31-289 0 0,0 0-1 0 0,-2 0 1 0 0,0 0 0 0 0,-2 0-1 0 0,0 1 1 0 0,-2-1 0 0 0,0-1 0 0 0,-2 1-1 0 0,0 0 1 0 0,-2-1 0 0 0,0 0 0 0 0,-2-1-1 0 0,0 0 1 0 0,-1 0 0 0 0,-2-1-1 0 0,-14 22 1 0 0,11-24 246 0 0,-30 32 0 0 0,16-24-4076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28 0 0,'1'-4'11198'0'0,"5"19"-10055"0"0,-2 0 1 0 0,1 0-1 0 0,-2 0 0 0 0,0 0 0 0 0,1 17 0 0 0,1 84 1581 0 0,-2-34-1349 0 0,1-7-412 0 0,3 0 1 0 0,4-1-1 0 0,3-1 1 0 0,25 78-1 0 0,-37-144-955 0 0,-1-5-55 0 0,-1 0 1 0 0,1 0 0 0 0,0 0 0 0 0,-1 0 0 0 0,1 0 0 0 0,0 0 0 0 0,0 0 0 0 0,1 0-1 0 0,-1 0 1 0 0,0 0 0 0 0,3 2 0 0 0,1-3-3092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8 131 16 0 0,'-8'-3'14879'0'0,"35"5"-13419"0"0,13 0-662 0 0,486-27 3883 0 0,188-3-2080 0 0,131-36-28 0 0,-788 55-703 0 0,-34 3-4296 0 0,-46 9-10885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3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37 548 0 0,'2'0'8871'0'0,"6"1"-3970"0"0,45 3-854 0 0,21-6-884 0 0,-1-4-1 0 0,131-26 1 0 0,-200 30-2484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7:01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88 0 0,'0'1'380'0'0,"-1"0"-1"0"0,0 0 1 0 0,1 0 0 0 0,-1 0-1 0 0,1 0 1 0 0,-1 0 0 0 0,1 1-1 0 0,0-1 1 0 0,-1 0 0 0 0,1 0-1 0 0,0 0 1 0 0,0 0 0 0 0,0 1-1 0 0,0-1 1 0 0,0 0 0 0 0,0 0-1 0 0,0 0 1 0 0,0 1 0 0 0,0-1-1 0 0,1 0 1 0 0,-1 0 0 0 0,1 0-1 0 0,-1 0 1 0 0,1 2 0 0 0,1-1 76 0 0,-1-1 0 0 0,1 1 0 0 0,-1-1 1 0 0,1 1-1 0 0,0-1 0 0 0,-1 0 1 0 0,1 1-1 0 0,0-1 0 0 0,0 0 1 0 0,0 0-1 0 0,0-1 0 0 0,4 2 0 0 0,6 2 1044 0 0,1-2-1 0 0,0 1 1 0 0,21 0-1 0 0,-28-3-999 0 0,133 3 5891 0 0,-112-4-9348 0 0,-1 1-3640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4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0 396 460 0 0,'3'1'379'0'0,"-1"0"0"0"0,1-1 0 0 0,-1 1 0 0 0,1-1 0 0 0,0 1 0 0 0,-1-1 0 0 0,1 0 0 0 0,0 0 0 0 0,-1 0 0 0 0,1 0 0 0 0,0 0 0 0 0,-1-1 0 0 0,1 1 0 0 0,-1-1 0 0 0,1 0 0 0 0,-1 0 0 0 0,5-2 0 0 0,44-20 3127 0 0,-51 23-3500 0 0,16-9 910 0 0,0 0-1 0 0,-1-2 1 0 0,0 0-1 0 0,-1 0 1 0 0,0-1-1 0 0,22-25 1 0 0,-25 22-586 0 0,0 0 1 0 0,0 0-1 0 0,-1-1 1 0 0,-1 0 0 0 0,-1 0-1 0 0,0-1 1 0 0,-1 0-1 0 0,-1-1 1 0 0,-1 1 0 0 0,0-1-1 0 0,2-22 1 0 0,-6-9 729 0 0,-1 48-962 0 0,0 20 416 0 0,1-1-1 0 0,0 0 1 0 0,4 20 0 0 0,48 181 2212 0 0,-52-213-3455 0 0,4 12 2110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5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45 132 0 0,'0'-2'310'0'0,"0"1"-1"0"0,0-1 1 0 0,0 1-1 0 0,-1-1 1 0 0,1 1 0 0 0,0 0-1 0 0,0-1 1 0 0,-1 1-1 0 0,1-1 1 0 0,-1 1 0 0 0,1-1-1 0 0,-1 1 1 0 0,0 0-1 0 0,0-1 1 0 0,1 1 0 0 0,-1 0-1 0 0,0 0 1 0 0,0 0-1 0 0,0 0 1 0 0,0 0 0 0 0,-1 0-1 0 0,1 0 1 0 0,0 0-1 0 0,0 0 1 0 0,0 0-1 0 0,-1 0 1 0 0,1 1 0 0 0,-1-1-1 0 0,1 1 1 0 0,0-1-1 0 0,-1 1 1 0 0,1-1 0 0 0,-1 1-1 0 0,-1 0 1 0 0,-3-2 319 0 0,0 0-1 0 0,0 1 1 0 0,0 0 0 0 0,-1 0 0 0 0,1 1 0 0 0,0 0-1 0 0,-7 0 1 0 0,5 2-239 0 0,0 1 1 0 0,0-1-1 0 0,0 1 0 0 0,1 0 0 0 0,-1 1 0 0 0,1 0 1 0 0,0 0-1 0 0,0 0 0 0 0,0 1 0 0 0,1 0 0 0 0,-1 1 1 0 0,1-1-1 0 0,0 1 0 0 0,-7 11 0 0 0,9-13-264 0 0,1 0 0 0 0,0 0 0 0 0,0 0 0 0 0,1 0 0 0 0,-1 1 0 0 0,1-1 0 0 0,0 1 0 0 0,0 0 0 0 0,0-1 0 0 0,1 1 0 0 0,0 0 0 0 0,0 0 0 0 0,0 0 0 0 0,0 0 0 0 0,1 0 0 0 0,0 0 0 0 0,0 0 0 0 0,0 1 0 0 0,1-1 0 0 0,0 0 0 0 0,0 0 0 0 0,0 0 0 0 0,0-1 0 0 0,1 1 0 0 0,2 5 0 0 0,0-5-73 0 0,-1 0-1 0 0,1 0 1 0 0,1-1 0 0 0,-1 1 0 0 0,1-1-1 0 0,-1 0 1 0 0,1 0 0 0 0,1-1 0 0 0,-1 1-1 0 0,0-1 1 0 0,1 0 0 0 0,-1-1 0 0 0,1 1-1 0 0,0-1 1 0 0,0 0 0 0 0,0-1 0 0 0,0 1-1 0 0,0-1 1 0 0,1 0 0 0 0,8-1 0 0 0,-8 1-66 0 0,1 0-1 0 0,0-1 1 0 0,-1-1 0 0 0,1 1 0 0 0,0-1 0 0 0,-1 0 0 0 0,1-1-1 0 0,-1 0 1 0 0,1 0 0 0 0,-1-1 0 0 0,0 0 0 0 0,0 0 0 0 0,0 0 0 0 0,0-1-1 0 0,-1 0 1 0 0,8-6 0 0 0,-11 7 27 0 0,0 0-1 0 0,0 0 1 0 0,-1 0-1 0 0,1 0 1 0 0,-1-1-1 0 0,0 1 1 0 0,0 0-1 0 0,0-1 1 0 0,0 0-1 0 0,-1 0 1 0 0,1 1-1 0 0,-1-1 1 0 0,0 0-1 0 0,0 0 1 0 0,0 0-1 0 0,-1 0 1 0 0,1 0-1 0 0,-1 0 1 0 0,0 0-1 0 0,0 0 1 0 0,-1 0-1 0 0,1-1 1 0 0,-1 1-1 0 0,0 0 1 0 0,0 1-1 0 0,0-1 1 0 0,0 0-1 0 0,-1 0 1 0 0,0 0-1 0 0,0 1 1 0 0,0-1-1 0 0,-5-6 1 0 0,2 3-1 0 0,0 0 0 0 0,-1 0 0 0 0,-1 1 1 0 0,1 0-1 0 0,-1 0 0 0 0,0 0 0 0 0,0 1 0 0 0,-1-1 0 0 0,1 2 0 0 0,-1-1 1 0 0,0 1-1 0 0,0 1 0 0 0,-17-6 0 0 0,9 6-203 0 0,-1 0 0 0 0,1 1-1 0 0,-31 0 1 0 0,39 2-298 0 0,0 1 0 0 0,0 0 0 0 0,0 0 0 0 0,-9 4 0 0 0,13-4-106 0 0,1 0 0 0 0,0 0 0 0 0,0 1 0 0 0,-1-1 0 0 0,1 1 0 0 0,0 0 0 0 0,1 0 1 0 0,-1 0-1 0 0,0 0 0 0 0,-3 5 0 0 0,2-1-2226 0 0,1 0 406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6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32 688 0 0,'0'0'6559'0'0,"3"2"-4749"0"0,11 12 371 0 0,-1 1 0 0 0,-1 1 0 0 0,14 20 0 0 0,-13-16-898 0 0,2-1 1 0 0,17 20-1 0 0,-17-24-498 0 0,44 41 1983 0 0,-54-52-2463 0 0,0 0 0 0 0,0-1 1 0 0,1 1-1 0 0,-1-1 0 0 0,1 0 0 0 0,0-1 1 0 0,0 1-1 0 0,0-1 0 0 0,12 3 1 0 0,-17-5-278 0 0,0-1 1 0 0,0 1 0 0 0,0 0 0 0 0,0 0 0 0 0,0-1-1 0 0,0 1 1 0 0,0-1 0 0 0,0 1 0 0 0,0-1 0 0 0,-1 1-1 0 0,1-1 1 0 0,0 0 0 0 0,0 1 0 0 0,-1-1 0 0 0,1 0-1 0 0,0 0 1 0 0,-1 0 0 0 0,1 1 0 0 0,-1-1 0 0 0,1 0-1 0 0,-1 0 1 0 0,1 0 0 0 0,-1 0 0 0 0,0 0 0 0 0,0 0-1 0 0,1 0 1 0 0,-1 0 0 0 0,0 0 0 0 0,0 0 0 0 0,0-1-1 0 0,6-38 138 0 0,-5 33-90 0 0,4-77 368 0 0,-4 53-82 0 0,2 1 1 0 0,7-38-1 0 0,-5 54-2438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7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12 524 0 0,'5'-11'11272'0'0,"1"21"-9950"0"0,-1 0 0 0 0,0 0 0 0 0,0 1 0 0 0,4 15 1 0 0,15 90 1667 0 0,-14-59-1843 0 0,16 114 1470 0 0,6 30-542 0 0,-14-96-1190 0 0,-14-70 120 0 0,19 68-1 0 0,-23-102-968 0 0,1 4 60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99 220 0 0,'0'0'7744'0'0,"22"1"-4588"0"0,85 3 1273 0 0,55-9-2400 0 0,-119 3-1415 0 0,724-71 5952 0 0,-703 63-5634 0 0,112-3 0 0 0,-176 13-1156 0 0,12 2-2978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22 608 0 0,'2'-22'8225'0'0,"2"36"-1739"0"0,1 15-2521 0 0,-3-7-3365 0 0,29 143 3922 0 0,2 19-1544 0 0,-25-111-1685 0 0,-8-72-1345 0 0,5 4-1666 0 0,-5-5 1654 0 0,0 0-1 0 0,0 0 1 0 0,0 0 0 0 0,0 0 0 0 0,0 0 0 0 0,0-1 0 0 0,0 1 0 0 0,0 0 0 0 0,0 0-1 0 0,0 0 1 0 0,1 0 0 0 0,-1 0 0 0 0,0 0 0 0 0,0-1 0 0 0,0 1 0 0 0,0 0-1 0 0,0 0 1 0 0,0 0 0 0 0,0 0 0 0 0,0 0 0 0 0,0 0 0 0 0,1 0 0 0 0,-1 0 0 0 0,0 0-1 0 0,0-1 1 0 0,0 1 0 0 0,0 0 0 0 0,0 0 0 0 0,0 0 0 0 0,1 0 0 0 0,-1 0-1 0 0,0 0 1 0 0,0 0 0 0 0,0 0 0 0 0,0 0 0 0 0,0 0 0 0 0,0 0 0 0 0,1 0 0 0 0,-1 0-1 0 0,0 0 1 0 0,0 0 0 0 0,0 0 0 0 0,0 0 0 0 0,0 0 0 0 0,1 0 0 0 0,-1 0-1 0 0,0 0 1 0 0,0 0 0 0 0,0 1 0 0 0,0-1 0 0 0,0 0 0 0 0,0 0 0 0 0,0 0 0 0 0,1 0-1 0 0,-1 0 1 0 0,0 0 0 0 0,0 0 0 0 0,0 0 0 0 0,0 1 0 0 0,0-1 0 0 0,0 0 0 0 0,0 0-1 0 0,0 0 1 0 0,0 0 0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0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78 180 128 0 0,'0'0'839'0'0,"20"-15"4175"0"0,-1 9-3232 0 0,1 0 1 0 0,23-2-1 0 0,86-3 1424 0 0,-70 7-1871 0 0,451-36 4161 0 0,256-16-2675 0 0,-517 23 128 0 0,-247 33-2926 0 0,-1 0 1 0 0,0 0-1 0 0,1 0 0 0 0,-1 0 0 0 0,0 0 0 0 0,0 0 0 0 0,1 0 1 0 0,-1 0-1 0 0,0 1 0 0 0,1-1 0 0 0,-1 0 0 0 0,0 1 0 0 0,0-1 1 0 0,0 1-1 0 0,0-1 0 0 0,1 1 0 0 0,-1 0 0 0 0,0-1 1 0 0,0 1-1 0 0,0 0 0 0 0,0 0 0 0 0,0 0 0 0 0,0 0 0 0 0,-1 0 1 0 0,1 0-1 0 0,0 0 0 0 0,0 0 0 0 0,-1 0 0 0 0,1 0 0 0 0,-1 0 1 0 0,1 1-1 0 0,-1-1 0 0 0,1 0 0 0 0,-1 0 0 0 0,0 0 1 0 0,1 1-1 0 0,-1-1 0 0 0,0 0 0 0 0,0 1 0 0 0,0 1 0 0 0,1 9 164 0 0,-1 0-1 0 0,0 0 0 0 0,-2 19 0 0 0,0-12 49 0 0,2 79 999 0 0,4-1 0 0 0,30 169 0 0 0,-7-157-1234 0 0,-27-109 0 0 0,1 1 0 0 0,-1-1 0 0 0,0 1 0 0 0,0-1 0 0 0,0 1 0 0 0,0-1 0 0 0,-1 0 0 0 0,1 1 0 0 0,0-1 0 0 0,0 1 0 0 0,0-1 0 0 0,0 1 0 0 0,0-1 0 0 0,-1 1 0 0 0,1-1 0 0 0,0 1 0 0 0,0-1 0 0 0,-1 0 0 0 0,1 1 0 0 0,0-1 0 0 0,-1 1 0 0 0,1-1 0 0 0,0 0 0 0 0,-1 1 0 0 0,1-1 0 0 0,-1 0 0 0 0,1 0 0 0 0,0 1 0 0 0,-1-1 0 0 0,1 0 0 0 0,-1 0 0 0 0,1 0 0 0 0,-1 1 0 0 0,1-1 0 0 0,-1 0 0 0 0,1 0 0 0 0,-1 0 0 0 0,1 0 0 0 0,-1 0 0 0 0,1 0 0 0 0,-1 0 0 0 0,1 0 0 0 0,-1 0 0 0 0,-23-2 0 0 0,22 2 0 0 0,-92-10 96 0 0,-504-36-1697 0 0,490 44 1472 0 0,-476 0-1097 0 0,188 16 919 0 0,243-4 1022 0 0,134-11-595 0 0,40-14-16290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7 339 72 0 0,'-6'8'11570'0'0,"9"-8"-11123"0"0,1-1-1 0 0,0 1 1 0 0,0 0 0 0 0,0-1-1 0 0,-1 0 1 0 0,1 0-1 0 0,0 0 1 0 0,-1 0-1 0 0,1-1 1 0 0,-1 1-1 0 0,0-1 1 0 0,1 0-1 0 0,-1 0 1 0 0,0 0-1 0 0,0-1 1 0 0,0 1-1 0 0,3-4 1 0 0,-1 0-123 0 0,-1 0 0 0 0,1 0 0 0 0,-2 0 0 0 0,1 0 0 0 0,-1-1 0 0 0,1 1 0 0 0,-2-1 0 0 0,4-11 0 0 0,-1-4-147 0 0,0-1 0 0 0,-2 1 0 0 0,-1-1 0 0 0,0-43 0 0 0,-2 56-111 0 0,-1 0-1 0 0,0-1 0 0 0,0 1 1 0 0,-1 0-1 0 0,0 0 0 0 0,0 0 0 0 0,-6-12 1 0 0,8 22-58 0 0,0 0 0 0 0,0 0 0 0 0,0 0 0 0 0,0 0 0 0 0,0 1 0 0 0,0-1 0 0 0,-1 0 0 0 0,1 0 0 0 0,0 0 0 0 0,0 0 0 0 0,0 0 0 0 0,0 0 0 0 0,0 0 0 0 0,0 0 0 0 0,0 0 0 0 0,0 0 0 0 0,-1 0 0 0 0,1 0 0 0 0,0 0 0 0 0,0 0 0 0 0,0 0 0 0 0,0 0 0 0 0,0 0 0 0 0,0 0 0 0 0,0 0 0 0 0,0 0 0 0 0,0 0 0 0 0,-1 0 0 0 0,1 0 0 0 0,0 0 0 0 0,0 0 1 0 0,0 0-1 0 0,0-1 0 0 0,0 1 0 0 0,0 0 0 0 0,0 0 0 0 0,0 0 0 0 0,0 0 0 0 0,0 0 0 0 0,-1 0 0 0 0,1 0 0 0 0,0 0 0 0 0,0 0 0 0 0,0 0 0 0 0,0 0 0 0 0,0-1 0 0 0,0 1 0 0 0,0 0 0 0 0,0 0 0 0 0,0 0 0 0 0,0 0 0 0 0,0 0 0 0 0,0 0 0 0 0,0 0 0 0 0,0 0 0 0 0,0 0 0 0 0,0-1 0 0 0,0 1 0 0 0,0 0 0 0 0,0 0 0 0 0,0 13 194 0 0,5 21 127 0 0,12 51 352 0 0,19 83 445 0 0,-35-167-2037 0 0,3 16 2312 0 0,-2-12-4951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1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177 100 360 0 0,'2'-3'690'0'0,"-1"0"0"0"0,-1 0 0 0 0,1 1-1 0 0,0-1 1 0 0,-1 0 0 0 0,1 0 0 0 0,-1 0 0 0 0,0 0 0 0 0,0 0 0 0 0,0 0-1 0 0,0 0 1 0 0,0 0 0 0 0,-1 0 0 0 0,0 0 0 0 0,1 0 0 0 0,-1 0 0 0 0,0 0-1 0 0,-1 0 1 0 0,1 0 0 0 0,0 1 0 0 0,-3-5 0 0 0,1 5-306 0 0,0-1 1 0 0,1 1-1 0 0,-1 0 0 0 0,0 0 1 0 0,0 1-1 0 0,0-1 1 0 0,0 1-1 0 0,-1-1 1 0 0,1 1-1 0 0,0 0 0 0 0,-1 0 1 0 0,1 0-1 0 0,0 1 1 0 0,-1-1-1 0 0,1 1 1 0 0,-6 0-1 0 0,4 0-163 0 0,1 1 0 0 0,-1-1 1 0 0,0 1-1 0 0,1 1 0 0 0,-1-1 0 0 0,1 0 1 0 0,-1 1-1 0 0,1 0 0 0 0,0 0 0 0 0,0 1 0 0 0,-6 3 1 0 0,6-4-166 0 0,1 1 0 0 0,-1 0 0 0 0,1 0 0 0 0,-1 0 0 0 0,1 0 0 0 0,0 1 0 0 0,0-1 0 0 0,1 1 0 0 0,-1 0 0 0 0,1 0 0 0 0,0 0 0 0 0,-1 0 0 0 0,2 0 0 0 0,-1 0 0 0 0,1 1 0 0 0,-1-1 0 0 0,1 0 0 0 0,0 1-1 0 0,1-1 1 0 0,-1 1 0 0 0,1 0 0 0 0,0-1 0 0 0,0 1 0 0 0,0-1 0 0 0,1 1 0 0 0,0 4 0 0 0,2-1-16 0 0,1-1-1 0 0,-1 1 0 0 0,1-1 0 0 0,1 0 1 0 0,-1 0-1 0 0,1-1 0 0 0,0 1 0 0 0,1-1 1 0 0,-1 0-1 0 0,1-1 0 0 0,1 1 0 0 0,-1-1 1 0 0,1 0-1 0 0,0-1 0 0 0,0 1 0 0 0,11 4 1 0 0,-14-7-30 0 0,0 0 1 0 0,0-1-1 0 0,0 1 1 0 0,0-1-1 0 0,0 0 0 0 0,0 0 1 0 0,1 0-1 0 0,-1 0 1 0 0,0-1-1 0 0,1 0 1 0 0,-1 0-1 0 0,0 0 1 0 0,1 0-1 0 0,-1-1 0 0 0,0 1 1 0 0,1-1-1 0 0,-1 0 1 0 0,0-1-1 0 0,0 1 1 0 0,0-1-1 0 0,0 1 1 0 0,0-1-1 0 0,0-1 0 0 0,0 1 1 0 0,-1 0-1 0 0,1-1 1 0 0,-1 0-1 0 0,0 0 1 0 0,1 0-1 0 0,-1 0 1 0 0,-1 0-1 0 0,5-6 0 0 0,-5 6-9 0 0,0-1 0 0 0,0 1 0 0 0,0-1 0 0 0,0 1 0 0 0,0-1 0 0 0,-1 0 0 0 0,0 0 0 0 0,0 0 0 0 0,0 0 0 0 0,0 0 0 0 0,0 0 0 0 0,-1 0 0 0 0,0 0 0 0 0,0 0 0 0 0,0 0 0 0 0,0 0 0 0 0,-1 0 0 0 0,1-1 0 0 0,-1 1 0 0 0,0 0 0 0 0,0 1 0 0 0,-1-1 0 0 0,1 0 0 0 0,-1 0-1 0 0,0 0 1 0 0,0 1 0 0 0,0-1 0 0 0,0 1 0 0 0,-1 0 0 0 0,1 0 0 0 0,-1 0 0 0 0,0 0 0 0 0,0 0 0 0 0,-4-3 0 0 0,-3-2-67 0 0,-1 0 0 0 0,0 0 0 0 0,0 1 0 0 0,-1 1 0 0 0,1 0 0 0 0,-2 0 0 0 0,1 1 0 0 0,0 1 0 0 0,-19-4 0 0 0,4 2-446 0 0,-10-2-1173 0 0,13 4-2605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16 0 0,'0'0'825'0'0,"-12"22"5475"0"0,1 68-336 0 0,6 48-1775 0 0,5-133-3907 0 0,0 1-1 0 0,0 0 1 0 0,0 0 0 0 0,1-1 0 0 0,0 1 0 0 0,1-1 0 0 0,2 11 0 0 0,-1-16-221 0 0,-1-1-1 0 0,0 1 1 0 0,1-1-1 0 0,-1 1 0 0 0,0-1 1 0 0,0 0-1 0 0,0 0 1 0 0,1 0-1 0 0,-1 0 1 0 0,0 0-1 0 0,0 0 1 0 0,2-3-1 0 0,73-52 343 0 0,25-20-73 0 0,-101 76-336 0 0,0-1 0 0 0,0 1 0 0 0,0-1 0 0 0,0 0 0 0 0,0 1 0 0 0,0-1 0 0 0,0 0 0 0 0,0 0 0 0 0,0 0 0 0 0,-1 0 0 0 0,1 0 0 0 0,0 0-1 0 0,-1 0 1 0 0,1 0 0 0 0,-1 0 0 0 0,1 0 0 0 0,-1 0 0 0 0,1 0 0 0 0,0-2 0 0 0,-21 6-344 0 0,-36 20 45 0 0,39-15 261 0 0,0 1 0 0 0,1 1 0 0 0,-17 13 0 0 0,30-21 134 0 0,-1 1 0 0 0,1-1 0 0 0,0 1 0 0 0,0 0 1 0 0,0 0-1 0 0,0 0 0 0 0,0 1 0 0 0,1-1 0 0 0,-1 0 0 0 0,1 1 0 0 0,0 0 0 0 0,0 0 0 0 0,0 0 0 0 0,1 0 0 0 0,-1 0 0 0 0,1 0 0 0 0,0 0 0 0 0,0 0 0 0 0,1 0 0 0 0,-1 5 0 0 0,1-6 6 0 0,1-1 1 0 0,0 0-1 0 0,0 1 0 0 0,0-1 0 0 0,0 0 0 0 0,0 0 0 0 0,1 0 0 0 0,-1 0 0 0 0,1 0 0 0 0,-1 0 0 0 0,1 0 1 0 0,0 0-1 0 0,-1-1 0 0 0,1 1 0 0 0,0-1 0 0 0,0 1 0 0 0,0-1 0 0 0,0 0 0 0 0,1 0 0 0 0,-1 0 0 0 0,0 0 1 0 0,3 1-1 0 0,56 16 1319 0 0,-56-17-1265 0 0,8 2 186 0 0,0 0 0 0 0,1-2 0 0 0,18 1 0 0 0,-16-3-3892 0 0,-2-1-3905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7:07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4 384 0 0,'1'-3'11228'0'0,"3"36"-9057"0"0,0 45 0 0 0,3 27-740 0 0,-6-98-1484 0 0,10 48-296 0 0,-10-52-84 0 0,0 0 0 0 0,0 0 0 0 0,0 0 1 0 0,1 0-1 0 0,-1-1 0 0 0,1 1 0 0 0,-1 0 0 0 0,1-1 0 0 0,0 0 0 0 0,0 1 0 0 0,0-1 0 0 0,0 0 1 0 0,1 0-1 0 0,-1 0 0 0 0,4 3 0 0 0,3-2-1291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3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0 315 6649 0 0,'8'-1'9510'0'0,"11"1"-3932"0"0,27 5-2494 0 0,-37-4-2487 0 0,1 1-1 0 0,-1-1 0 0 0,1 0 1 0 0,0-1-1 0 0,17-2 0 0 0,-26 2-558 0 0,0-1-1 0 0,1 0 0 0 0,-1 1 1 0 0,0-1-1 0 0,0 1 0 0 0,0-1 1 0 0,0 0-1 0 0,0 0 0 0 0,0 0 1 0 0,0 0-1 0 0,0 0 1 0 0,0 0-1 0 0,0 0 0 0 0,-1 0 1 0 0,1 0-1 0 0,0 0 0 0 0,-1 0 1 0 0,1 0-1 0 0,-1-1 0 0 0,1 1 1 0 0,-1 0-1 0 0,0 0 1 0 0,1-1-1 0 0,-1 1 0 0 0,0 0 1 0 0,0-1-1 0 0,0 1 0 0 0,0 0 1 0 0,0-1-1 0 0,0 1 0 0 0,0 0 1 0 0,0-1-1 0 0,-1-1 0 0 0,-12-46 49 0 0,12 45-66 0 0,-5-13-14 0 0,1 5-9 0 0,1-1 0 0 0,1 1 0 0 0,-4-22 0 0 0,7 30 7 0 0,0 0 1 0 0,-1 0-1 0 0,2 1 1 0 0,-1-1-1 0 0,0 0 0 0 0,1 0 1 0 0,0 0-1 0 0,0 0 1 0 0,0 0-1 0 0,0 1 1 0 0,1-1-1 0 0,-1 1 0 0 0,1-1 1 0 0,0 1-1 0 0,0-1 1 0 0,4-4-1 0 0,0 1 30 0 0,1 1 1 0 0,0-1-1 0 0,1 1 0 0 0,-1 1 0 0 0,1-1 1 0 0,0 1-1 0 0,0 1 0 0 0,1 0 0 0 0,-1 0 1 0 0,1 0-1 0 0,11-2 0 0 0,-11 3 14 0 0,-1 1 0 0 0,1 0 0 0 0,-1 1 0 0 0,1 0 0 0 0,-1 0-1 0 0,1 1 1 0 0,0 0 0 0 0,-1 0 0 0 0,1 1 0 0 0,-1 0 0 0 0,1 1 0 0 0,13 4 0 0 0,-20-6-38 0 0,-1 1 0 0 0,1-1 0 0 0,-1 1 0 0 0,1 0 0 0 0,-1 0 0 0 0,1 0 0 0 0,-1 0 0 0 0,0 0 0 0 0,0 0 0 0 0,1 0 0 0 0,-1 0 0 0 0,0 1 0 0 0,0-1 0 0 0,0 0 1 0 0,0 1-1 0 0,0-1 0 0 0,0 1 0 0 0,-1-1 0 0 0,1 1 0 0 0,0 0 0 0 0,-1-1 0 0 0,1 2 0 0 0,-1 1 1 0 0,1 0 0 0 0,-1-1-1 0 0,0 1 1 0 0,0 0 0 0 0,-1-1 0 0 0,1 1 0 0 0,-1 0-1 0 0,0-1 1 0 0,-2 7 0 0 0,-3 6-12 0 0,-1-1 0 0 0,-1 0 1 0 0,-14 21-1 0 0,20-33-3 0 0,-2 2-2 0 0,0 1 1 0 0,1 0 0 0 0,0 0 0 0 0,0 0-1 0 0,1 0 1 0 0,0 1 0 0 0,0-1 0 0 0,-2 13 0 0 0,4-17 6 0 0,-1 1 0 0 0,1-1 0 0 0,0 1 0 0 0,1-1 0 0 0,-1 0 0 0 0,0 1 0 0 0,1-1 1 0 0,-1 0-1 0 0,1 0 0 0 0,0 1 0 0 0,0-1 0 0 0,0 0 0 0 0,0 0 0 0 0,0 0 0 0 0,0 0 0 0 0,1 0 1 0 0,-1 0-1 0 0,1 0 0 0 0,-1-1 0 0 0,1 1 0 0 0,0 0 0 0 0,-1-1 0 0 0,1 1 0 0 0,0-1 0 0 0,0 0 1 0 0,0 1-1 0 0,0-1 0 0 0,3 1 0 0 0,6 2 149 0 0,0 0 0 0 0,1 0 0 0 0,-1-1-1 0 0,1-1 1 0 0,0 0 0 0 0,0 0 0 0 0,0-2 0 0 0,17 1 0 0 0,25-3-2689 0 0,-2 0-9104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7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0 166 200 0 0,'0'0'6316'0'0,"27"6"-2197"0"0,121-12 1068 0 0,25-2-3255 0 0,-122 3-1543 0 0,559-40 4597 0 0,322-5-1666 0 0,-699 21-2948 0 0,-48 5 77 0 0,-146 19 214 0 0,-38 5-567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 0 0,'2'13'9826'0'0,"5"45"-5919"0"0,26 90 603 0 0,9 53-706 0 0,-26-119-2335 0 0,2 20-55 0 0,-17-90-1253 0 0,0 0 0 0 0,-1-1-1 0 0,0 1 1 0 0,-1 0 0 0 0,-1 0 0 0 0,-3 17 0 0 0,2 0-1563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28 140 0 0,'6'-25'9980'0'0,"-5"25"-9700"0"0,-1 0 1 0 0,1-1 0 0 0,0 1-1 0 0,-1 0 1 0 0,1 0 0 0 0,0-1-1 0 0,-1 1 1 0 0,1 0 0 0 0,0 0 0 0 0,0 0-1 0 0,-1 0 1 0 0,1 0 0 0 0,0 0-1 0 0,-1 0 1 0 0,1 0 0 0 0,0 0-1 0 0,0 0 1 0 0,0 1 0 0 0,26 9 2375 0 0,-20-6-1856 0 0,245 109 4985 0 0,208 49-2386 0 0,-456-161-3406 0 0,0 0 0 0 0,0 1 0 0 0,0-1 0 0 0,0 1 0 0 0,0 0 0 0 0,0 0 0 0 0,0 0-1 0 0,-1 1 1 0 0,1-1 0 0 0,4 5 0 0 0,-8-6-9 0 0,1 0 1 0 0,0 1-1 0 0,0-1 0 0 0,0 0 0 0 0,-1 1 1 0 0,1-1-1 0 0,-1 0 0 0 0,1 1 1 0 0,-1-1-1 0 0,0 1 0 0 0,1-1 0 0 0,-1 1 1 0 0,0-1-1 0 0,0 1 0 0 0,0-1 1 0 0,0 1-1 0 0,0-1 0 0 0,0 1 0 0 0,-1-1 1 0 0,1 1-1 0 0,0-1 0 0 0,-1 0 0 0 0,1 1 1 0 0,-1-1-1 0 0,1 1 0 0 0,-1-1 1 0 0,0 0-1 0 0,0 0 0 0 0,0 1 0 0 0,1-1 1 0 0,-1 0-1 0 0,0 0 0 0 0,-2 1 1 0 0,-9 13-13 0 0,-2-1 1 0 0,0-1 0 0 0,0 0 0 0 0,-1-1 0 0 0,-1 0 0 0 0,-29 16 0 0 0,-114 48 73 0 0,102-50 64 0 0,5 1 437 0 0,-51 34 0 0 0,13-6 653 0 0,88-54-1112 0 0,-5 3 639 0 0,5-4-2131 0 0,28-23-10793 0 0,-2 5 9291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23 44 0 0,'-2'-23'7797'0'0,"11"35"-1601"0"0,15 35-1850 0 0,-11-11-3028 0 0,-2 1 1 0 0,-1 0-1 0 0,5 42 0 0 0,6 25-198 0 0,47 140 1191 0 0,-66-236-2346 0 0,-2-6-76 0 0,1 0 1 0 0,-1 0-1 0 0,1 0 1 0 0,-1 0-1 0 0,1 0 0 0 0,0 0 1 0 0,-1 0-1 0 0,1 0 1 0 0,0 0-1 0 0,0 0 0 0 0,0-1 1 0 0,1 1-1 0 0,-1 0 1 0 0,3 2-1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11 185 500 0 0,'-10'0'11796'0'0,"17"0"-6555"0"0,38-2-5093 0 0,-8 1 879 0 0,344-27 2376 0 0,-87 3-1710 0 0,385-28 337 0 0,-487 24-1299 0 0,-48 6-52 0 0,-116 19 902 0 0,36-10-1 0 0,-63 14-1451 0 0,21-6 820 0 0,-32 8-8371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15 128 0 0,'4'-6'1435'0'0,"-4"6"-1139"0"0,1-1 0 0 0,-1 1 1 0 0,0-1-1 0 0,0 1 0 0 0,1-1 0 0 0,-1 1 0 0 0,0-1 0 0 0,1 1 1 0 0,-1 0-1 0 0,0-1 0 0 0,1 1 0 0 0,-1 0 0 0 0,0-1 0 0 0,1 1 1 0 0,-1 0-1 0 0,1-1 0 0 0,-1 1 0 0 0,1 0 0 0 0,-1 0 0 0 0,1 0 1 0 0,-1-1-1 0 0,1 1 0 0 0,-1 0 0 0 0,1 0 0 0 0,-1 0 0 0 0,1 0 1 0 0,9 22 2675 0 0,35 141 2476 0 0,3 87-1826 0 0,-45-223-3630 0 0,6 24 490 0 0,3-21-8761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1 207 572 0 0,'1'-2'428'0'0,"0"0"0"0"0,1 0 1 0 0,-1 0-1 0 0,1 1 0 0 0,0-1 0 0 0,0 0 0 0 0,0 1 0 0 0,0-1 0 0 0,0 1 1 0 0,0-1-1 0 0,0 1 0 0 0,0 0 0 0 0,1 0 0 0 0,-1 0 0 0 0,0 0 0 0 0,1 0 1 0 0,-1 1-1 0 0,3-1 0 0 0,53-8 2181 0 0,-41 7-1909 0 0,385-32 5650 0 0,-158 19-4838 0 0,219-34 368 0 0,67-5-435 0 0,-494 52-1341 0 0,-21 2 26 0 0,-1-1 0 0 0,0 0 0 0 0,1-1 0 0 0,20-6 0 0 0,-35 8-69 0 0,17-2 115 0 0,-17 1-170 0 0,1 1 1 0 0,-1 0-1 0 0,1 0 0 0 0,-1 0 1 0 0,1 0-1 0 0,-1 0 1 0 0,1 0-1 0 0,-1 0 0 0 0,1 0 1 0 0,-1 0-1 0 0,1 0 0 0 0,-1 0 1 0 0,1 0-1 0 0,-1 0 1 0 0,1 0-1 0 0,-1 1 0 0 0,1-1 1 0 0,-1 0-1 0 0,1 0 1 0 0,-1 0-1 0 0,1 1 0 0 0,-1-1 1 0 0,1 0-1 0 0,-1 1 1 0 0,0-1-1 0 0,1 0 0 0 0,-1 1 1 0 0,0-1-1 0 0,1 1 1 0 0,-1-1-1 0 0,0 0 0 0 0,1 1 1 0 0,-1-1-1 0 0,0 2 1 0 0,-8 185 2070 0 0,-2 139 735 0 0,10-270-2293 0 0,0-55-523 0 0,0 4 1 0 0,-1 1 0 0 0,1 0 1 0 0,1-1-1 0 0,-1 1 0 0 0,1-1 0 0 0,0 1 0 0 0,0-1 0 0 0,1 1 0 0 0,0-1 0 0 0,0 1 1 0 0,0-1-1 0 0,5 8 0 0 0,-3-9-1459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1 130 480 0 0,'0'0'6060'0'0,"17"-10"-3090"0"0,104-5 2315 0 0,63 2-2389 0 0,-44 5-1216 0 0,958-38 3385 0 0,-1090 46-5039 0 0,85-1 1215 0 0,-1-4-1 0 0,137-25 1 0 0,-223 30-1167 0 0,6-2-1428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96 224 0 0,'3'-5'1072'0'0,"0"1"0"0"0,0 0 0 0 0,1-1 0 0 0,0 1 0 0 0,0 1 0 0 0,0-1 0 0 0,0 0 0 0 0,1 1 0 0 0,-1 0 0 0 0,1 0 0 0 0,0 0 0 0 0,5-2 0 0 0,13-4 1318 0 0,34-11 1 0 0,-22 9-1023 0 0,-17 6-2393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7:0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16 194 364 0 0,'-2'-2'252'0'0,"0"-1"-1"0"0,1 1 1 0 0,-1-1 0 0 0,1 1 0 0 0,0-1-1 0 0,0 1 1 0 0,-1-1 0 0 0,2 0-1 0 0,-1 0 1 0 0,0 1 0 0 0,1-1 0 0 0,-1 0-1 0 0,1 0 1 0 0,0 0 0 0 0,0 0 0 0 0,0 0-1 0 0,0 1 1 0 0,1-6 0 0 0,0 4 43 0 0,1 0 0 0 0,-1 0 0 0 0,1 0 0 0 0,0 1-1 0 0,0-1 1 0 0,1 1 0 0 0,-1-1 0 0 0,1 1 0 0 0,-1 0 0 0 0,1-1 0 0 0,5-3 0 0 0,4-3 353 0 0,1 1 0 0 0,1 0 0 0 0,0 1 0 0 0,0 0 0 0 0,25-9 0 0 0,-22 11-349 0 0,1 0 0 0 0,0 1 0 0 0,0 1 0 0 0,0 1 0 0 0,0 0 0 0 0,1 2 0 0 0,-1 0 0 0 0,1 1 0 0 0,-1 1 0 0 0,1 0 0 0 0,-1 2 0 0 0,0 0 0 0 0,0 1 0 0 0,0 0 0 0 0,0 2-1 0 0,-1 0 1 0 0,0 1 0 0 0,0 1 0 0 0,-1 1 0 0 0,18 11 0 0 0,-30-18-249 0 0,-1 0 0 0 0,0 0 0 0 0,0 0-1 0 0,0 1 1 0 0,-1-1 0 0 0,1 1-1 0 0,0 0 1 0 0,-1 0 0 0 0,0 0 0 0 0,1 0-1 0 0,-1 0 1 0 0,-1 0 0 0 0,1 1-1 0 0,0-1 1 0 0,-1 1 0 0 0,1-1 0 0 0,-1 1-1 0 0,0-1 1 0 0,-1 1 0 0 0,1 0-1 0 0,0 5 1 0 0,-2-5-11 0 0,1 0 0 0 0,-1 0 0 0 0,-1 0 0 0 0,1 0 0 0 0,0 0 0 0 0,-1 0 0 0 0,0-1 1 0 0,0 1-1 0 0,0 0 0 0 0,0-1 0 0 0,-1 0 0 0 0,1 1 0 0 0,-1-1 0 0 0,0 0 0 0 0,0 0 0 0 0,0-1 0 0 0,0 1 0 0 0,-1-1 0 0 0,-4 4 0 0 0,-7 2-40 0 0,-1 0 1 0 0,1-1-1 0 0,-1 0 0 0 0,0-2 0 0 0,-1 0 0 0 0,1 0 1 0 0,-1-2-1 0 0,-27 3 0 0 0,3 1-1969 0 0,34-6 1568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0 164 0 0,'-9'3'773'0'0,"0"0"0"0"0,1 1 1 0 0,-1 0-1 0 0,1 0 0 0 0,0 1 0 0 0,0 0 1 0 0,1 1-1 0 0,-14 11 0 0 0,16-12-369 0 0,0-1 0 0 0,0 1 1 0 0,1 0-1 0 0,0 1 0 0 0,0-1 0 0 0,0 1 0 0 0,0-1 0 0 0,1 1 1 0 0,0 0-1 0 0,0 0 0 0 0,1 1 0 0 0,-4 11 0 0 0,6-17-333 0 0,0 0 0 0 0,0 0 0 0 0,0 0 0 0 0,0 0 0 0 0,0 0 0 0 0,0 0-1 0 0,1-1 1 0 0,-1 1 0 0 0,0 0 0 0 0,0 0 0 0 0,1 0 0 0 0,-1 0 0 0 0,0-1 0 0 0,1 1 0 0 0,-1 0-1 0 0,1 0 1 0 0,-1-1 0 0 0,1 1 0 0 0,-1 0 0 0 0,1-1 0 0 0,0 1 0 0 0,-1 0 0 0 0,1-1 0 0 0,0 1 0 0 0,-1-1-1 0 0,1 1 1 0 0,0-1 0 0 0,0 1 0 0 0,0-1 0 0 0,-1 0 0 0 0,1 1 0 0 0,0-1 0 0 0,0 0 0 0 0,0 0 0 0 0,0 0-1 0 0,0 0 1 0 0,-1 0 0 0 0,1 0 0 0 0,1 0 0 0 0,43-1 1224 0 0,-28-1-603 0 0,-10 2-510 0 0,0 1 0 0 0,1-1-1 0 0,-1 1 1 0 0,0 0 0 0 0,0 1 0 0 0,1 0 0 0 0,-1 0 0 0 0,-1 0 0 0 0,1 1 0 0 0,0 0 0 0 0,-1 0 0 0 0,1 1 0 0 0,-1 0 0 0 0,0 0 0 0 0,8 7 0 0 0,-8-5-53 0 0,-1 0 0 0 0,1 1 0 0 0,-1-1-1 0 0,0 1 1 0 0,-1 1 0 0 0,1-1 0 0 0,-1 1 0 0 0,-1-1 0 0 0,0 1-1 0 0,0 0 1 0 0,0 0 0 0 0,2 15 0 0 0,-5-21-79 0 0,0 0-1 0 0,0 0 1 0 0,0-1 0 0 0,-1 1-1 0 0,1 0 1 0 0,-1 0 0 0 0,1 0-1 0 0,-1 0 1 0 0,1-1 0 0 0,-1 1 0 0 0,0 0-1 0 0,0-1 1 0 0,0 1 0 0 0,0 0-1 0 0,0-1 1 0 0,0 1 0 0 0,0-1-1 0 0,0 0 1 0 0,-1 1 0 0 0,1-1-1 0 0,-1 0 1 0 0,1 0 0 0 0,-1 0-1 0 0,1 0 1 0 0,-1 0 0 0 0,-2 1 0 0 0,-3 2 102 0 0,0-1 0 0 0,-1 1 1 0 0,1-1-1 0 0,-12 2 1 0 0,-23 0-1407 0 0,15-10-5629 0 0,23-3 2003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1 292 0 0,'0'1'10269'0'0,"3"15"-9394"0"0,1 9 899 0 0,-1 1 0 0 0,-1 0 0 0 0,-1 0 0 0 0,-4 28 0 0 0,2 6 221 0 0,1-59-1968 0 0,0-1 0 0 0,0 1 0 0 0,0 0 0 0 0,0-1 1 0 0,0 1-1 0 0,0 0 0 0 0,0-1 0 0 0,0 1 0 0 0,1 0 0 0 0,-1-1 0 0 0,0 1 1 0 0,0-1-1 0 0,1 1 0 0 0,-1 0 0 0 0,1-1 0 0 0,-1 1 0 0 0,0-1 1 0 0,1 1-1 0 0,-1-1 0 0 0,1 1 0 0 0,-1-1 0 0 0,1 1 0 0 0,0-1 1 0 0,-1 0-1 0 0,1 1 0 0 0,-1-1 0 0 0,1 0 0 0 0,0 1 0 0 0,-1-1 0 0 0,1 0 1 0 0,0 0-1 0 0,-1 0 0 0 0,1 0 0 0 0,0 0 0 0 0,-1 1 0 0 0,1-1 1 0 0,0 0-1 0 0,-1 0 0 0 0,1-1 0 0 0,0 1 0 0 0,-1 0 0 0 0,1 0 1 0 0,0 0-1 0 0,-1 0 0 0 0,1-1 0 0 0,0 1 0 0 0,-1 0 0 0 0,1 0 1 0 0,0-1-1 0 0,35-16 211 0 0,-32 15-167 0 0,33-20-124 0 0,60-49-1 0 0,-63 45-186 0 0,-26 18-1039 0 0,-19 12 986 0 0,-19 11 200 0 0,-52 40-251 0 0,73-48 395 0 0,1-1 1 0 0,0 2-1 0 0,0-1 1 0 0,1 1-1 0 0,0 1 1 0 0,0-1-1 0 0,-5 11 1 0 0,11-18 10 0 0,0 1-1 0 0,0 0 1 0 0,-1 0 0 0 0,2 0-1 0 0,-1 1 1 0 0,0-1 0 0 0,0 0-1 0 0,1 0 1 0 0,-1 0 0 0 0,1 1-1 0 0,0-1 1 0 0,-1 0 0 0 0,1 0-1 0 0,0 1 1 0 0,0-1 0 0 0,1 0-1 0 0,-1 1 1 0 0,0-1 0 0 0,1 0-1 0 0,0 0 1 0 0,-1 0 0 0 0,1 1 0 0 0,0-1-1 0 0,0 0 1 0 0,0 0 0 0 0,0 0-1 0 0,0 0 1 0 0,1-1 0 0 0,-1 1-1 0 0,1 0 1 0 0,-1 0 0 0 0,1-1-1 0 0,-1 1 1 0 0,1-1 0 0 0,0 1-1 0 0,0-1 1 0 0,3 2 0 0 0,7 3 214 0 0,1 0 1 0 0,0 0 0 0 0,1-1 0 0 0,-1-1-1 0 0,16 3 1 0 0,4 2-377 0 0,-20-6-2884 0 0,-4-2-4542 0 0,-3-1 4881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1 337 752 0 0,'4'-2'1383'0'0,"1"1"-1"0"0,0-1 0 0 0,0 1 1 0 0,0 1-1 0 0,1-1 1 0 0,-1 1-1 0 0,0-1 1 0 0,0 1-1 0 0,0 1 0 0 0,7 0 1 0 0,14 1 3818 0 0,-26-2-5102 0 0,1 0 0 0 0,-1-1 0 0 0,1 1 1 0 0,-1 0-1 0 0,1 0 0 0 0,-1-1 0 0 0,1 1 0 0 0,-1 0 1 0 0,1-1-1 0 0,-1 1 0 0 0,1 0 0 0 0,-1-1 0 0 0,1 1 0 0 0,-1-1 1 0 0,0 1-1 0 0,1 0 0 0 0,-1-1 0 0 0,0 1 0 0 0,1-1 1 0 0,-1 1-1 0 0,0-1 0 0 0,0 0 0 0 0,1 1 0 0 0,-1-1 0 0 0,0 1 1 0 0,0-1-1 0 0,0 1 0 0 0,0-1 0 0 0,0 0 0 0 0,0 1 1 0 0,0-1-1 0 0,0 1 0 0 0,0-1 0 0 0,0 1 0 0 0,0-2 0 0 0,-3-24 275 0 0,2 21-152 0 0,0-12-36 0 0,1 0 1 0 0,0 0 0 0 0,1 0 0 0 0,1 0-1 0 0,0 1 1 0 0,2-1 0 0 0,4-16 0 0 0,-5 24-84 0 0,0 0 1 0 0,0 0-1 0 0,1 1 0 0 0,0 0 1 0 0,1-1-1 0 0,-1 1 1 0 0,1 1-1 0 0,1-1 1 0 0,0 1-1 0 0,0 0 1 0 0,0 0-1 0 0,1 1 0 0 0,0 0 1 0 0,11-8-1 0 0,-15 12-69 0 0,1 1-1 0 0,0-1 1 0 0,1 0-1 0 0,-1 1 1 0 0,0 0-1 0 0,0 0 1 0 0,1 1-1 0 0,-1-1 1 0 0,0 1 0 0 0,1 0-1 0 0,-1 0 1 0 0,0 0-1 0 0,1 0 1 0 0,-1 1-1 0 0,5 1 1 0 0,-7-2-29 0 0,0 1 0 0 0,0-1-1 0 0,0 1 1 0 0,-1 0 0 0 0,1-1 0 0 0,0 1 0 0 0,0 0 0 0 0,-1 0 0 0 0,1 0 0 0 0,-1 0 0 0 0,1 1 0 0 0,-1-1 0 0 0,1 0-1 0 0,-1 1 1 0 0,0-1 0 0 0,1 1 0 0 0,-1-1 0 0 0,0 1 0 0 0,0 0 0 0 0,0-1 0 0 0,0 1 0 0 0,-1 0 0 0 0,1 0 0 0 0,0-1-1 0 0,-1 1 1 0 0,1 0 0 0 0,-1 0 0 0 0,0 0 0 0 0,0 0 0 0 0,1 0 0 0 0,-1 0 0 0 0,0 0 0 0 0,-1 0 0 0 0,1 0 0 0 0,0-1-1 0 0,-1 3 1 0 0,-2 9-9 0 0,-1-1-1 0 0,-1 0 0 0 0,0 0 0 0 0,0-1 0 0 0,-10 16 0 0 0,8-18-4 0 0,2 1-1 0 0,0 0 0 0 0,0 1 1 0 0,1-1-1 0 0,0 1 0 0 0,0 0 0 0 0,-2 16 1 0 0,6-25 9 0 0,0 0 0 0 0,0-1-1 0 0,0 1 1 0 0,0 0 0 0 0,0-1 0 0 0,0 1 0 0 0,0 0 0 0 0,1-1 0 0 0,-1 1 0 0 0,1-1 0 0 0,-1 1 0 0 0,1-1 0 0 0,0 1 0 0 0,-1-1 0 0 0,1 1 0 0 0,0-1 0 0 0,0 1 0 0 0,0-1 0 0 0,0 0 0 0 0,2 2-1 0 0,0 0 26 0 0,1-1-1 0 0,-1 0 0 0 0,0 0 0 0 0,0 0 0 0 0,1-1 0 0 0,-1 1 1 0 0,1-1-1 0 0,6 2 0 0 0,4 0 116 0 0,1-1-1 0 0,-1 0 1 0 0,24-1 0 0 0,-24-2-148 0 0,8 0-851 0 0,-10 4-2881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6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1 185 448 0 0,'24'-5'5725'0'0,"302"-30"4495"0"0,162 5-4590 0 0,113-9-2333 0 0,-207-26-608 0 0,-381 62-2409 0 0,-9 1-207 0 0,0 1 0 0 0,-1 0 1 0 0,1 0-1 0 0,0 0 0 0 0,-1 0 1 0 0,1 1-1 0 0,0 0 0 0 0,0 0 1 0 0,0 0-1 0 0,0 0 0 0 0,-1 0 1 0 0,1 1-1 0 0,0-1 0 0 0,5 3 1 0 0,-8-1-26 0 0,-1-1 1 0 0,1 1 0 0 0,-1 0 0 0 0,1 0-1 0 0,-1 0 1 0 0,1 0 0 0 0,-1 0 0 0 0,0 0-1 0 0,0 0 1 0 0,0 0 0 0 0,0 0 0 0 0,0 0-1 0 0,-1 0 1 0 0,0 3 0 0 0,1 0 33 0 0,-6 62 607 0 0,2-32-272 0 0,1 1-1 0 0,4 56 0 0 0,10-9-207 0 0,4-1 0 0 0,31 100 0 0 0,-32-118-209 0 0,-8-36 0 0 0,0-1 0 0 0,11 29 0 0 0,-13-50 778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7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48 208 380 0 0,'-20'-1'3868'0'0,"-8"1"9987"0"0,67 1-12662 0 0,186-33 1560 0 0,26-3-1172 0 0,-104 18-957 0 0,332-28 1515 0 0,-346 37-1717 0 0,209-7 776 0 0,-175 12-110 0 0,211-30-1 0 0,-330 22-446 0 0,-55 8-349 0 0,-8-2-1237 0 0,3 7-2532 0 0,2 6-4208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56 804 0 0,'0'0'4236'0'0,"22"1"467"0"0,191-30 4465 0 0,-43 4-3945 0 0,-155 23-4241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9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19 408 0 0,'-13'4'14882'0'0,"21"-3"-8350"0"0,39-6-5843 0 0,-14 2 1432 0 0,55-5 807 0 0,-69 5-6567 0 0,0 0-4328 0 0,-15 1 5234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18 140 0 0,'1'0'359'0'0,"-1"-1"0"0"0,0 0 0 0 0,0 0 0 0 0,0 0 1 0 0,1 0-1 0 0,-1 0 0 0 0,0 1 0 0 0,1-1 0 0 0,-1 0 0 0 0,1 0 0 0 0,-1 1 0 0 0,1-1 0 0 0,-1 0 1 0 0,1 1-1 0 0,-1-1 0 0 0,1 0 0 0 0,0 1 0 0 0,-1-1 0 0 0,1 1 0 0 0,0-1 0 0 0,0 1 0 0 0,-1-1 1 0 0,1 1-1 0 0,0 0 0 0 0,0-1 0 0 0,0 1 0 0 0,-1 0 0 0 0,1 0 0 0 0,0 0 0 0 0,1-1 0 0 0,-1 2-32 0 0,0 0-1 0 0,1 0 1 0 0,-1-1-1 0 0,0 1 0 0 0,0 0 1 0 0,0 0-1 0 0,0 0 1 0 0,0 0-1 0 0,0 1 0 0 0,0-1 1 0 0,0 0-1 0 0,0 0 1 0 0,-1 0-1 0 0,1 1 0 0 0,0 1 1 0 0,5 10 993 0 0,-2 0 0 0 0,6 22 0 0 0,27 154 4847 0 0,-33-170-5655 0 0,1 5-125 0 0,1-9-4128 0 0,1-13-43 0 0,3-4-3203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271 103 220 0 0,'1'-2'641'0'0,"0"-1"0"0"0,-1 0 1 0 0,1 0-1 0 0,-1 1 0 0 0,0-1 0 0 0,0 0 0 0 0,0 0 1 0 0,0 1-1 0 0,0-1 0 0 0,0 0 0 0 0,-1 0 0 0 0,-1-3 0 0 0,2 5 314 0 0,-8-12 1784 0 0,0 10-2212 0 0,0-1-1 0 0,0 1 0 0 0,0 1 1 0 0,0 0-1 0 0,-1 0 0 0 0,1 0 1 0 0,-1 1-1 0 0,1 0 1 0 0,-1 1-1 0 0,1 0 0 0 0,-1 0 1 0 0,0 1-1 0 0,1 0 1 0 0,-17 4-1 0 0,18-3-350 0 0,0 0 0 0 0,0 0 1 0 0,0 1-1 0 0,1 0 0 0 0,-1 0 0 0 0,1 0 0 0 0,-1 1 1 0 0,1 0-1 0 0,0 0 0 0 0,1 1 0 0 0,-1-1 0 0 0,1 1 1 0 0,0 1-1 0 0,0-1 0 0 0,1 1 0 0 0,-1 0 0 0 0,1 0 1 0 0,-4 8-1 0 0,6-11-86 0 0,1 0 0 0 0,0 0 0 0 0,0-1 0 0 0,1 1 0 0 0,-1 0 0 0 0,0 0 0 0 0,1 0 0 0 0,0 0 0 0 0,0 0 0 0 0,0 0 0 0 0,0 0 0 0 0,0 0 0 0 0,0 0 0 0 0,1 0 0 0 0,0 0 0 0 0,-1 0 0 0 0,1 0 0 0 0,1 3 0 0 0,1-2 17 0 0,-1 0 1 0 0,1 1 0 0 0,0-1-1 0 0,0 0 1 0 0,0 0-1 0 0,1-1 1 0 0,-1 1 0 0 0,1-1-1 0 0,8 6 1 0 0,-1-2-52 0 0,-1 0 0 0 0,1-1 0 0 0,1-1 0 0 0,-1 0 0 0 0,1-1 1 0 0,0 0-1 0 0,22 4 0 0 0,-29-7-127 0 0,1-1 1 0 0,-1 0 0 0 0,1 0-1 0 0,0 0 1 0 0,-1 0 0 0 0,1-1-1 0 0,-1 0 1 0 0,1 0-1 0 0,-1-1 1 0 0,1 0 0 0 0,-1 1-1 0 0,0-2 1 0 0,0 1 0 0 0,8-5-1 0 0,-11 5 51 0 0,1 0 0 0 0,-1 0 0 0 0,1 0 0 0 0,-1 0 0 0 0,0 0 0 0 0,0 0 0 0 0,0-1 0 0 0,0 1 0 0 0,0-1 0 0 0,-1 1 0 0 0,1-1 0 0 0,-1 0 0 0 0,0 0 0 0 0,0 1 0 0 0,0-1 0 0 0,0 0 0 0 0,0 0 0 0 0,0 0 0 0 0,-1 0 0 0 0,0 0 0 0 0,1 0 0 0 0,-1 0 0 0 0,0 0 0 0 0,0-1 0 0 0,-1 1 0 0 0,1 0 0 0 0,-1 0 0 0 0,-1-3 0 0 0,-1-5 60 0 0,-1 0-1 0 0,-1 1 0 0 0,0-1 1 0 0,0 1-1 0 0,-1 0 1 0 0,0 1-1 0 0,-1 0 0 0 0,0 0 1 0 0,-1 0-1 0 0,-14-13 1 0 0,15 16-399 0 0,-1 0 0 0 0,0 0 1 0 0,0 1-1 0 0,0 0 1 0 0,-15-7-1 0 0,17 10-691 0 0,-1 0-1 0 0,1 0 0 0 0,0 0 1 0 0,0 1-1 0 0,-1 0 1 0 0,1 0-1 0 0,-1 1 0 0 0,-12 0 1 0 0,12 1-1336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0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3 436 0 0,'4'-1'642'0'0,"0"0"1"0"0,0 1-1 0 0,1-1 0 0 0,-1 1 1 0 0,1 0-1 0 0,-1 0 1 0 0,0 1-1 0 0,1-1 0 0 0,-1 1 1 0 0,0 0-1 0 0,1 0 0 0 0,-1 0 1 0 0,5 2-1 0 0,-3 0 44 0 0,0 1 0 0 0,0-1 1 0 0,0 1-1 0 0,-1 0 0 0 0,0 0 0 0 0,1 1 1 0 0,7 9-1 0 0,3 6 784 0 0,-1 1 0 0 0,-1 0 1 0 0,18 39-1 0 0,-12-22 388 0 0,-5-11-784 0 0,-10-15-506 0 0,1-1 1 0 0,0 0 0 0 0,1 0-1 0 0,0-1 1 0 0,1 0-1 0 0,0 0 1 0 0,1-1 0 0 0,11 11-1 0 0,-19-19-543 0 0,-1-1 0 0 0,1 0 0 0 0,0 0 0 0 0,-1 1 0 0 0,1-1 0 0 0,0 0 1 0 0,-1 0-1 0 0,1 0 0 0 0,0 0 0 0 0,-1 0 0 0 0,1 0 0 0 0,0 0 0 0 0,-1 0 0 0 0,1 0 0 0 0,0 0 0 0 0,-1 0 0 0 0,1 0 0 0 0,0 0 0 0 0,-1 0 0 0 0,1-1 0 0 0,-1 1 0 0 0,1 0 0 0 0,0 0 0 0 0,-1-1 0 0 0,1 1 0 0 0,-1-1 0 0 0,1 1 0 0 0,-1 0 0 0 0,1-1 0 0 0,-1 1 0 0 0,1-1 0 0 0,-1 1 0 0 0,1-1 0 0 0,-1 1 0 0 0,0-1 0 0 0,1 0 1 0 0,0 0-1 0 0,11-23 81 0 0,-12 24-87 0 0,48-153 624 0 0,-35 102-557 0 0,-12 49-377 0 0,-7-19-2493 0 0,5 21 2361 0 0,0-1 0 0 0,0 1 0 0 0,0-1 0 0 0,0 1 0 0 0,0 0 0 0 0,0-1 0 0 0,0 1 0 0 0,0 0 0 0 0,0 0 0 0 0,0 0 0 0 0,0 0 0 0 0,0 0 1 0 0,0 0-1 0 0,0 0 0 0 0,0 0 0 0 0,0 0 0 0 0,0 0 0 0 0,0 1 0 0 0,-1-1 0 0 0,1 0 0 0 0,-1 1 0 0 0,-14 6-2711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7:07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1 324 0 0,'-3'1'737'0'0,"0"1"0"0"0,0 0 0 0 0,0 0 0 0 0,1 0 0 0 0,-1 0 0 0 0,1 0 0 0 0,-1 1 0 0 0,1-1 1 0 0,0 1-1 0 0,0 0 0 0 0,0-1 0 0 0,0 1 0 0 0,1 0 0 0 0,-1 0 0 0 0,1 0 0 0 0,-1 0 0 0 0,1 0 0 0 0,-1 5 0 0 0,0-2 238 0 0,1-5-326 0 0,9 2 1883 0 0,-6-2-1001 0 0,0-8-1744 0 0,-1 5 342 0 0,-18-12 228 0 0,16 13-409 0 0,-1 1 0 0 0,0 0-1 0 0,0-1 1 0 0,0 1 0 0 0,1 0 0 0 0,-1 0 0 0 0,0 0 0 0 0,0 0 0 0 0,0 0 0 0 0,1 1 0 0 0,-1-1-1 0 0,0 1 1 0 0,0-1 0 0 0,1 1 0 0 0,-3 0 0 0 0,-11 9-4022 0 0,13-9 3215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1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20 0 0,'6'-1'11633'0'0,"-5"1"-11451"0"0,11 19 4643 0 0,15 40-3652 0 0,-19-42 480 0 0,29 76 871 0 0,-3 2-1 0 0,22 106 0 0 0,-2-6-388 0 0,45 141 1212 0 0,-84-280-3290 0 0,-2 0 0 0 0,-3 1 1 0 0,4 66-1 0 0,-15-119-57 0 0,10 24-25 0 0,-9-27-187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15 507 544 0 0,'-15'10'11640'0'0,"17"-8"-11302"0"0,0 0 1 0 0,0-1 0 0 0,0 1-1 0 0,0 0 1 0 0,1-1 0 0 0,-1 1-1 0 0,0-1 1 0 0,1 0 0 0 0,-1 0-1 0 0,1 0 1 0 0,-1 0-1 0 0,1 0 1 0 0,-1-1 0 0 0,1 1-1 0 0,4 0 1 0 0,50 3 1657 0 0,-43-3-1499 0 0,392-6 3906 0 0,2-25-2829 0 0,-386 28-1486 0 0,229-17 694 0 0,266-25 489 0 0,661-73 945 0 0,-229 34-1449 0 0,-340 34-573 0 0,407-11-7 0 0,-562 39-117 0 0,-207 8-48 0 0,338-16 79 0 0,165-3-51 0 0,328 12 17 0 0,-342 17 59 0 0,70 5 203 0 0,-418 3-193 0 0,234-4 90 0 0,-406-3-157 0 0,94-3-75 0 0,-288 5 6 0 0,57-6 0 0 0,-72 6 0 0 0,-3-1-134 0 0,-3 1-511 0 0,-35-6-11648 0 0,21 3 8919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4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24 96 0 0,'-18'-23'18312'0'0,"32"100"-15957"0"0,4 0-1 0 0,32 89 1 0 0,1 2-1071 0 0,-39-121-1008 0 0,49 152 582 0 0,-59-194-1163 0 0,6 14 1576 0 0,-7-19-1348 0 0,-1 0-1 0 0,0 1 0 0 0,0-1 1 0 0,1 0-1 0 0,-1 0 1 0 0,0 1-1 0 0,0-1 1 0 0,1 0-1 0 0,-1 0 1 0 0,0 0-1 0 0,1 1 0 0 0,-1-1 1 0 0,0 0-1 0 0,1 0 1 0 0,-1 0-1 0 0,0 0 1 0 0,1 0-1 0 0,-1 0 0 0 0,0 0 1 0 0,1 1-1 0 0,-1-1 1 0 0,0 0-1 0 0,1 0 1 0 0,-1 0-1 0 0,1-1 1 0 0,-1 1-1 0 0,0 0 0 0 0,1 0 1 0 0,-1 0-1 0 0,0 0 1 0 0,1 0-1 0 0,-1 0 1 0 0,0 0-1 0 0,1-1 0 0 0,-1 1 1 0 0,0 0-1 0 0,1 0 1 0 0,-1 0-1 0 0,0-1 1 0 0,0 1-1 0 0,1 0 1 0 0,-1-1-1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51 284 0 0,'-36'2'11180'0'0,"46"4"-8774"0"0,1-4-1870 0 0,0 0 0 0 0,0-1 1 0 0,0-1-1 0 0,0 1 0 0 0,0-2 0 0 0,15-2 1 0 0,4 1 211 0 0,684-53 7072 0 0,-695 53-7613 0 0,-10 1-193 0 0,1 0-1 0 0,0 1 1 0 0,-1 0 0 0 0,1 1 0 0 0,10 1 0 0 0,-19-1-749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1 916 0 0,'0'0'3102'0'0,"2"2"-1344"0"0,44 46 5131 0 0,33 21-1954 0 0,9 8-1382 0 0,126 144 3729 0 0,-213-220-7371 0 0,0 0 0 0 0,0-1 1 0 0,0 1-1 0 0,0 0 0 0 0,0 0 1 0 0,0-1-1 0 0,0 1 0 0 0,0 0 1 0 0,0-1-1 0 0,0 1 0 0 0,0-1 1 0 0,1 0-1 0 0,-1 1 0 0 0,0-1 1 0 0,0 0-1 0 0,1 0 0 0 0,-1 1 1 0 0,0-1-1 0 0,0 0 0 0 0,1 0 1 0 0,-1-1-1 0 0,0 1 0 0 0,0 0 1 0 0,1 0-1 0 0,1-1 0 0 0,1-1-1346 0 0,-1 0-1 0 0,1 0 0 0 0,-1 0 0 0 0,0 0 0 0 0,0-1 0 0 0,6-5 0 0 0,-1 1-1321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6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17 692 0 0,'9'-17'4830'0'0,"-13"27"837"0"0,-5 11-1511 0 0,0-3-3934 0 0,-29 42 2223 0 0,-4-2 1 0 0,-89 98-1 0 0,18-25 961 0 0,108-122-3072 0 0,-4 5-152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43 183 32 0 0,'-42'12'12232'0'0,"59"-11"-9614"0"0,17-5-1032 0 0,0 0 0 0 0,42-13 0 0 0,-7 2-703 0 0,513-64 4461 0 0,-342 50-3097 0 0,-197 24-1538 0 0,-1-3 0 0 0,79-23 0 0 0,-111 28-2484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7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21 272 0 0,'-10'-21'16805'0'0,"11"25"-16609"0"0,30 125 4938 0 0,11 75-1573 0 0,53 213 667 0 0,-92-407-3996 0 0,0 2-244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31 684 0 0,'4'-31'14099'0'0,"-3"35"-12953"0"0,7 32 1075 0 0,-3 1-1 0 0,2 38 1 0 0,-4-34-935 0 0,13 66 0 0 0,-6-65-724 0 0,16 62 1503 0 0,14 129 0 0 0,-35-214-1753 0 0,-2-10-3060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99 696 0 0,'-5'2'12775'0'0,"25"-3"-9442"0"0,32-6-2089 0 0,64-12 1329 0 0,34-7 992 0 0,231-10 1 0 0,-133 26-1310 0 0,-240 8-1778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7:08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19 460 0 0,'-8'-19'6383'0'0,"5"28"-625"0"0,3 12-1976 0 0,2-1-3419 0 0,7 43 1915 0 0,10 86-1050 0 0,-16-131-3170 0 0,2-8-4236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9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3 540 0 0,'-1'0'291'0'0,"0"-1"-1"0"0,0 1 1 0 0,0 0-1 0 0,0-1 1 0 0,0 1-1 0 0,0 0 1 0 0,0-1-1 0 0,0 1 0 0 0,0 0 1 0 0,0 0-1 0 0,0 0 1 0 0,0 0-1 0 0,0 0 1 0 0,0 0-1 0 0,0 0 1 0 0,0 1-1 0 0,0-1 1 0 0,0 0-1 0 0,0 0 1 0 0,0 1-1 0 0,0-1 1 0 0,0 1-1 0 0,0-1 1 0 0,0 1-1 0 0,0-1 1 0 0,0 1-1 0 0,0 0 1 0 0,-1 1-1 0 0,-32 23 2223 0 0,27-19-1680 0 0,-333 229 10714 0 0,332-229-13190 0 0,8-4 158 0 0,18-6-1127 0 0,29-12-2009 0 0,-15 2 2306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0 668 0 0,'-3'1'1350'0'0,"-3"-1"-406"0"0,0 1 0 0 0,1 1 0 0 0,-1-1 0 0 0,0 1-1 0 0,1 0 1 0 0,0 0 0 0 0,-1 1 0 0 0,1-1 0 0 0,0 1 0 0 0,-6 5-1 0 0,-50 44 4093 0 0,15-12-3929 0 0,6-11-266 0 0,-1-1 0 0 0,-2-1 0 0 0,0-3-1 0 0,-2-2 1 0 0,-55 20 0 0 0,92-40-1430 0 0,23-11-11317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20 588 0 0,'-2'2'1165'0'0,"-12"14"1438"0"0,0-1 1 0 0,-16 13 0 0 0,-75 54 4243 0 0,78-62-4832 0 0,17-13-301 0 0,-11 8-3936 0 0,21-12-225 0 0,12-5-3 0 0,6-4 218 0 0</inkml:trace>
  <inkml:trace contextRef="#ctx0" brushRef="#br0" timeOffset="0.55">421 0 848 0 0,'-26'6'1552'0'0,"10"2"320"0"0,-11 6 145 0 0,-5 3 3 0 0,3 1-80 0 0,-4 3-120 0 0,1 0-140 0 0,4-1-152 0 0,1 3-175 0 0,1-3-253 0 0,4-1-272 0 0,5-3-372 0 0,3-4-560 0 0,6-2-568 0 0,1-1-2373 0 0,2-3 513 0 0,3-1 420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13 268 0 0,'-18'-12'16119'0'0,"17"15"-15742"0"0,0 0 1 0 0,-1 1-1 0 0,1-1 0 0 0,0 1 1 0 0,1-1-1 0 0,-1 1 0 0 0,1 0 1 0 0,-1-1-1 0 0,1 1 0 0 0,1 5 1 0 0,5 47 1234 0 0,-1-20-776 0 0,1-4-2796 0 0,1-12-6648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2 104 304 0 0,'0'-2'450'0'0,"-1"0"0"0"0,1-1 0 0 0,0 1 0 0 0,0-1 0 0 0,0 1 0 0 0,0 0 0 0 0,0-1 1 0 0,1 1-1 0 0,-1-1 0 0 0,1 1 0 0 0,-1 0 0 0 0,1-1 0 0 0,0 1 0 0 0,0 0 0 0 0,0 0 0 0 0,0 0 0 0 0,0 0 0 0 0,3-3 0 0 0,-1 1 56 0 0,0 0-1 0 0,1 1 0 0 0,0 0 1 0 0,-1-1-1 0 0,1 1 1 0 0,0 1-1 0 0,1-1 0 0 0,6-3 1 0 0,0 1 114 0 0,0 1 0 0 0,1 0-1 0 0,-1 1 1 0 0,1 0 0 0 0,-1 1 0 0 0,23-2 0 0 0,-8 4 2 0 0,0 1 0 0 0,-1 1-1 0 0,1 2 1 0 0,47 12 0 0 0,-57-12-386 0 0,-1 1 0 0 0,1 1 0 0 0,-1 1-1 0 0,0 0 1 0 0,-1 1 0 0 0,1 0 0 0 0,-2 1 0 0 0,23 19 0 0 0,-33-25-172 0 0,1 1 1 0 0,0 0-1 0 0,-1 0 1 0 0,0 0-1 0 0,0 0 0 0 0,0 1 1 0 0,0-1-1 0 0,-1 1 1 0 0,0 0-1 0 0,0 0 1 0 0,0-1-1 0 0,-1 1 1 0 0,1 1-1 0 0,-1-1 1 0 0,0 0-1 0 0,-1 0 0 0 0,1 0 1 0 0,-1 0-1 0 0,0 1 1 0 0,0-1-1 0 0,-1 0 1 0 0,1 0-1 0 0,-1 0 1 0 0,0 1-1 0 0,-1-1 1 0 0,-3 9-1 0 0,2-7-40 0 0,-1 0 0 0 0,0 0 0 0 0,0 0 0 0 0,-1 0-1 0 0,1-1 1 0 0,-2 1 0 0 0,1-1 0 0 0,-1 0 0 0 0,0-1 0 0 0,0 1 0 0 0,0-1 0 0 0,-1-1-1 0 0,1 1 1 0 0,-1-1 0 0 0,-1 0 0 0 0,-11 4 0 0 0,-4 0-149 0 0,0-2 0 0 0,-1-1 0 0 0,1 0 0 0 0,-40 1 0 0 0,29-4-3536 0 0,0-2-3533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1 193 560 0 0,'0'0'6985'0'0,"3"-2"-5591"0"0,39-25 3363 0 0,-31 21-3758 0 0,0-1-1 0 0,-1 1 1 0 0,0-2 0 0 0,16-14 0 0 0,-18 14-638 0 0,-1 0-1 0 0,0-1 1 0 0,0 0 0 0 0,-1 0 0 0 0,0 0 0 0 0,-1-1 0 0 0,0 0 0 0 0,0 0 0 0 0,-1 0 0 0 0,3-13 995 0 0,-8 25-1326 0 0,0-1 1 0 0,0 1-1 0 0,0 0 1 0 0,0-1-1 0 0,0 1 1 0 0,1 0-1 0 0,-1 0 1 0 0,0 0-1 0 0,1 0 1 0 0,0 0-1 0 0,-1-1 1 0 0,1 1-1 0 0,0 0 1 0 0,0 0-1 0 0,1 3 1 0 0,4 37 178 0 0,-2-23-91 0 0,0 0-31 0 0,1-1-1 0 0,1 1 0 0 0,1-1 0 0 0,15 34 1 0 0,2 5-143 0 0,-23-55 17 0 0,1 0 1 0 0,-1 0 0 0 0,1 0-1 0 0,-1 0 1 0 0,0 0 0 0 0,0 0-1 0 0,0 0 1 0 0,0 0 0 0 0,0 0-1 0 0,0 0 1 0 0,0 0 0 0 0,-1 0-1 0 0,1 0 1 0 0,-1 0-1 0 0,0 0 1 0 0,1 0 0 0 0,-1-1-1 0 0,0 1 1 0 0,0 0 0 0 0,0 0-1 0 0,0-1 1 0 0,-1 1 0 0 0,1 0-1 0 0,0-1 1 0 0,-1 1 0 0 0,1-1-1 0 0,-1 0 1 0 0,1 1 0 0 0,-1-1-1 0 0,0 0 1 0 0,1 0 0 0 0,-3 1-1 0 0,-6 3-174 0 0,-1 0 1 0 0,1-1-1 0 0,-1 0 0 0 0,-15 4 0 0 0,15-5 100 0 0,-49 16 1186 0 0,88-19-89 0 0,24-6-356 0 0,-51 6-1286 0 0,-1 4-1754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3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1 428 0 0,'0'1'9200'0'0,"3"7"-3974"0"0,19 69-227 0 0,-16-39-4438 0 0,13 49 0 0 0,-14-77-1813 0 0,-1-4-1074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3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16 119 240 0 0,'-2'-2'481'0'0,"0"-1"1"0"0,1 1-1 0 0,-1-1 0 0 0,1 0 1 0 0,-1 0-1 0 0,1 1 1 0 0,0-1-1 0 0,0 0 0 0 0,1 0 1 0 0,-1 0-1 0 0,0 0 0 0 0,1 0 1 0 0,0 0-1 0 0,0 0 0 0 0,0 0 1 0 0,0 0-1 0 0,0 0 1 0 0,0 0-1 0 0,1 0 0 0 0,1-6 1 0 0,0 6-122 0 0,0 0 0 0 0,-1 0 1 0 0,1 1-1 0 0,1-1 0 0 0,-1 0 0 0 0,0 1 1 0 0,1-1-1 0 0,-1 1 0 0 0,1 0 1 0 0,0 0-1 0 0,0 0 0 0 0,0 0 0 0 0,0 0 1 0 0,0 1-1 0 0,0-1 0 0 0,0 1 1 0 0,1 0-1 0 0,4-1 0 0 0,8-2 52 0 0,1 1 0 0 0,0 1 0 0 0,0 0-1 0 0,0 1 1 0 0,0 1 0 0 0,0 1 0 0 0,0 0-1 0 0,0 2 1 0 0,0 0 0 0 0,-1 0 0 0 0,1 2-1 0 0,-1 0 1 0 0,0 0 0 0 0,0 2 0 0 0,-1 0-1 0 0,25 15 1 0 0,-36-19-337 0 0,0 0 0 0 0,0 1 0 0 0,-1-1 0 0 0,1 1 0 0 0,-1 0 0 0 0,1-1 0 0 0,-1 2-1 0 0,-1-1 1 0 0,1 0 0 0 0,0 0 0 0 0,-1 1 0 0 0,0 0 0 0 0,0-1 0 0 0,0 1 0 0 0,-1 0 0 0 0,0 0 0 0 0,0 0 0 0 0,0 0 0 0 0,0 0-1 0 0,-1 0 1 0 0,0 0 0 0 0,0 0 0 0 0,0 0 0 0 0,0 0 0 0 0,-1 0 0 0 0,0 0 0 0 0,0 0 0 0 0,-1 0 0 0 0,1 0 0 0 0,-5 8-1 0 0,2-2-12 0 0,-1-1 0 0 0,-1 1 0 0 0,0-1 0 0 0,0 0-1 0 0,-1-1 1 0 0,0 0 0 0 0,-1 0 0 0 0,0 0 0 0 0,0-1-1 0 0,-1 0 1 0 0,0-1 0 0 0,-14 9 0 0 0,15-11-184 0 0,-1 0-1 0 0,-1-1 1 0 0,1 0 0 0 0,0-1 0 0 0,-1 0 0 0 0,0 0 0 0 0,0-1-1 0 0,1-1 1 0 0,-12 1 0 0 0,-26-4-8558 0 0,38 2 3287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4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75 756 0 0,'0'-3'552'0'0,"0"1"1"0"0,1-1-1 0 0,-1 0 0 0 0,1 0 1 0 0,-1 0-1 0 0,1 1 0 0 0,0-1 1 0 0,0 0-1 0 0,0 1 0 0 0,0-1 0 0 0,0 0 1 0 0,1 1-1 0 0,-1 0 0 0 0,1-1 1 0 0,0 1-1 0 0,0 0 0 0 0,3-3 1 0 0,-2 2-47 0 0,0 0-1 0 0,1 1 1 0 0,0 0 0 0 0,-1 0 0 0 0,1 0 0 0 0,0 0 0 0 0,0 0 0 0 0,0 1 0 0 0,0 0 0 0 0,0 0 0 0 0,5-1 0 0 0,-4 1-253 0 0,-1 1 0 0 0,1-1 1 0 0,-1 1-1 0 0,1 0 0 0 0,0 0 0 0 0,-1 0 0 0 0,1 1 0 0 0,-1 0 1 0 0,1 0-1 0 0,-1 0 0 0 0,1 0 0 0 0,-1 1 0 0 0,0-1 0 0 0,0 1 1 0 0,0 0-1 0 0,0 1 0 0 0,0-1 0 0 0,0 1 0 0 0,0-1 1 0 0,-1 1-1 0 0,1 0 0 0 0,4 7 0 0 0,-6-7-215 0 0,-1 0 0 0 0,1 0 0 0 0,-1 0 0 0 0,0 0 0 0 0,-1 1 0 0 0,1-1 0 0 0,0 0 0 0 0,-1 1 0 0 0,0-1 0 0 0,0 0 0 0 0,0 1 0 0 0,0-1 0 0 0,0 0-1 0 0,-1 0 1 0 0,0 1 0 0 0,1-1 0 0 0,-1 0 0 0 0,0 0 0 0 0,-1 0 0 0 0,-1 4 0 0 0,-4 8-61 0 0,0 0-1 0 0,-16 22 1 0 0,17-29 45 0 0,-4 8-16 0 0,0-2-35 0 0,1 1 0 0 0,-9 17 0 0 0,16-29 38 0 0,1-1 1 0 0,0 1-1 0 0,0-1 0 0 0,0 1 1 0 0,0-1-1 0 0,0 1 0 0 0,1-1 1 0 0,-1 1-1 0 0,1 0 0 0 0,0 0 1 0 0,0-1-1 0 0,0 1 0 0 0,0 0 1 0 0,0-1-1 0 0,0 1 0 0 0,1 0 1 0 0,-1-1-1 0 0,1 1 1 0 0,0-1-1 0 0,2 6 0 0 0,-1-6 27 0 0,0 0 0 0 0,0 0-1 0 0,1 0 1 0 0,-1-1 0 0 0,1 1-1 0 0,-1 0 1 0 0,1-1 0 0 0,-1 0 0 0 0,1 0-1 0 0,0 0 1 0 0,-1 0 0 0 0,1 0-1 0 0,0 0 1 0 0,0-1 0 0 0,0 1 0 0 0,4-1-1 0 0,53 2 347 0 0,-47-2-370 0 0,-9 0-654 0 0,10 0 382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8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21 228 0 0,'5'-20'18264'0'0,"-3"23"-17954"0"0,1 1 0 0 0,-1 0 1 0 0,1 0-1 0 0,-1 0 0 0 0,0 0 0 0 0,-1 0 1 0 0,1 0-1 0 0,-1 1 0 0 0,0-1 1 0 0,0 1-1 0 0,1 5 0 0 0,4 61 1107 0 0,-4-42-859 0 0,6 28 827 0 0,23 86-1 0 0,-7-42-114 0 0,3-14 458 0 0,-27-86-1159 0 0,-57-4-608 0 0,47 3 23 0 0,0 0-1 0 0,0 1 0 0 0,1 0 0 0 0,-1 0 0 0 0,0 1 1 0 0,1 1-1 0 0,-1-1 0 0 0,1 1 0 0 0,-18 9 0 0 0,23-10 12 0 0,0 0-1 0 0,0 0 0 0 0,0 0 1 0 0,1 0-1 0 0,-1 1 0 0 0,1 0 1 0 0,-1 0-1 0 0,1-1 0 0 0,0 2 0 0 0,0-1 1 0 0,0 0-1 0 0,1 1 0 0 0,-1-1 1 0 0,1 1-1 0 0,0 0 0 0 0,0 0 1 0 0,0 0-1 0 0,0 0 0 0 0,1 0 1 0 0,-1 0-1 0 0,1 0 0 0 0,0 1 0 0 0,0 4 1 0 0,1-6 8 0 0,0-1 0 0 0,0 0 1 0 0,1 0-1 0 0,-1 1 0 0 0,1-1 0 0 0,-1 0 1 0 0,1 0-1 0 0,0 0 0 0 0,-1 1 0 0 0,1-1 1 0 0,0 0-1 0 0,1 0 0 0 0,-1 0 0 0 0,0-1 1 0 0,0 1-1 0 0,1 0 0 0 0,-1 0 0 0 0,1-1 1 0 0,2 2-1 0 0,-1 0 3 0 0,1 0 1 0 0,0-1-1 0 0,0 0 1 0 0,1 0-1 0 0,-1 0 1 0 0,0 0-1 0 0,1-1 1 0 0,8 2-1 0 0,0 0 7 0 0,0-2 0 0 0,1 0-1 0 0,-1-1 1 0 0,0 0 0 0 0,22-3 0 0 0,-25 1-4 0 0,0 0 0 0 0,1-1 0 0 0,-1 0 1 0 0,0-1-1 0 0,0 0 0 0 0,-1 0 0 0 0,18-12 1 0 0,-24 14-3 0 0,0 1 0 0 0,0-2 0 0 0,0 1 0 0 0,0 0 0 0 0,-1 0 1 0 0,1-1-1 0 0,-1 0 0 0 0,0 1 0 0 0,0-1 0 0 0,0 0 0 0 0,0 0 1 0 0,0 0-1 0 0,-1 0 0 0 0,1 0 0 0 0,-1-1 0 0 0,0 1 1 0 0,0 0-1 0 0,0-1 0 0 0,0 1 0 0 0,-1-1 0 0 0,1 1 0 0 0,-1-1 1 0 0,0 1-1 0 0,0-1 0 0 0,0 1 0 0 0,0-1 0 0 0,-2-5 0 0 0,0 5-7 0 0,0 1-1 0 0,1-1 0 0 0,-2 1 0 0 0,1 0 0 0 0,0 0 1 0 0,-1 0-1 0 0,1 0 0 0 0,-1 1 0 0 0,0-1 0 0 0,0 1 1 0 0,0-1-1 0 0,0 1 0 0 0,0 0 0 0 0,0 0 0 0 0,-1 0 1 0 0,1 1-1 0 0,-1-1 0 0 0,1 1 0 0 0,-1 0 0 0 0,-5-1 1 0 0,1-1-361 0 0,1 2 0 0 0,-1-1 0 0 0,0 1 0 0 0,0 0 0 0 0,0 0 0 0 0,0 1 0 0 0,0 0 0 0 0,-16 3 1 0 0,24-3 286 0 0,-12 4-1975 0 0,3 1-5160 0 0,1 1 4113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7:0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1 135 180 0 0,'9'-12'819'0'0,"1"1"-1"0"0,0 0 1 0 0,1 1-1 0 0,0 1 1 0 0,1-1-1 0 0,0 2 1 0 0,0-1-1 0 0,1 2 1 0 0,0 0-1 0 0,0 0 1 0 0,1 1-1 0 0,0 1 1 0 0,0 0-1 0 0,0 1 1 0 0,27-4-1 0 0,-16 5-81 0 0,0 1 0 0 0,0 1 1 0 0,0 2-1 0 0,1 0 0 0 0,-1 2 0 0 0,-1 1 0 0 0,1 0 0 0 0,36 13 0 0 0,-27-6-85 0 0,-1 1 0 0 0,43 23-1 0 0,-65-28-470 0 0,1-1-1 0 0,-1 2 0 0 0,1 0 0 0 0,-2 0 0 0 0,0 1 0 0 0,0 0 0 0 0,0 1 0 0 0,-1 0 0 0 0,11 15 0 0 0,-18-21-120 0 0,1 0 0 0 0,-1 0-1 0 0,0 0 1 0 0,0 0 0 0 0,-1 0-1 0 0,1 1 1 0 0,-1-1 0 0 0,0 1-1 0 0,0-1 1 0 0,0 1 0 0 0,-1-1 0 0 0,0 1-1 0 0,0-1 1 0 0,0 1 0 0 0,0 0-1 0 0,-1 4 1 0 0,-1-2-9 0 0,0-1 0 0 0,0 0-1 0 0,-1 0 1 0 0,1 0 0 0 0,-1 0 0 0 0,-1-1-1 0 0,1 1 1 0 0,-1-1 0 0 0,0 0 0 0 0,-6 7-1 0 0,-2 0 15 0 0,-1-1 0 0 0,0 0-1 0 0,-1-1 1 0 0,0 0 0 0 0,-1-1 0 0 0,0 0-1 0 0,-27 10 1 0 0,17-10 74 0 0,0-1 0 0 0,-1-1 0 0 0,1-1 0 0 0,-43 3 0 0 0,46-7-394 0 0,0-2 0 0 0,-23-2-1 0 0,30 0-857 0 0,0 0 0 0 0,0-1 0 0 0,-22-7 0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9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0 115 312 0 0,'0'0'2382'0'0,"14"16"2035"0"0,-4 7-966 0 0,23 39 0 0 0,-21-43-2391 0 0,0-1 0 0 0,2-1 0 0 0,0 0 1 0 0,1-1-1 0 0,0 0 0 0 0,1-1 0 0 0,1-1 0 0 0,21 14 0 0 0,-37-27-978 0 0,-1 0-1 0 0,1 0 0 0 0,0-1 1 0 0,0 1-1 0 0,0 0 0 0 0,0-1 1 0 0,-1 1-1 0 0,1-1 0 0 0,0 1 1 0 0,0-1-1 0 0,0 1 1 0 0,0-1-1 0 0,0 0 0 0 0,0 1 1 0 0,0-1-1 0 0,0 0 0 0 0,1 0 1 0 0,-1 0-1 0 0,0 0 1 0 0,0 0-1 0 0,0 0 0 0 0,0 0 1 0 0,0 0-1 0 0,0 0 0 0 0,0-1 1 0 0,0 1-1 0 0,0 0 0 0 0,0-1 1 0 0,0 1-1 0 0,0 0 1 0 0,0-1-1 0 0,0 0 0 0 0,0 1 1 0 0,-1-1-1 0 0,1 1 0 0 0,0-1 1 0 0,0 0-1 0 0,0 0 1 0 0,-1 1-1 0 0,1-1 0 0 0,1-1 1 0 0,0-4 45 0 0,0 0 1 0 0,0 1 0 0 0,0-1-1 0 0,-1 0 1 0 0,0 0 0 0 0,1-8-1 0 0,11-108 697 0 0,10-63 240 0 0,-22 181-1925 0 0,1-10-215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9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31 532 0 0,'0'0'2267'0'0,"-25"-27"9492"0"0,18 26-11190 0 0,0 0 1 0 0,0 0-1 0 0,0 1 0 0 0,0 1 1 0 0,1-1-1 0 0,-1 1 0 0 0,0 0 0 0 0,0 1 1 0 0,1-1-1 0 0,-1 1 0 0 0,1 0 1 0 0,-1 1-1 0 0,-8 4 0 0 0,12-5-455 0 0,-1-1 0 0 0,1 1 0 0 0,-1 0 0 0 0,1 0 0 0 0,0 1-1 0 0,-1-1 1 0 0,1 1 0 0 0,0-1 0 0 0,1 1 0 0 0,-1 0 0 0 0,0 0 0 0 0,1 0 0 0 0,0 0-1 0 0,-1 1 1 0 0,1-1 0 0 0,1 1 0 0 0,-1-1 0 0 0,0 1 0 0 0,1 0 0 0 0,0-1 0 0 0,0 1-1 0 0,0 0 1 0 0,0 0 0 0 0,0 6 0 0 0,1-7-66 0 0,1 0-1 0 0,0-1 1 0 0,0 1 0 0 0,0-1-1 0 0,0 1 1 0 0,0-1 0 0 0,0 1-1 0 0,0-1 1 0 0,1 1 0 0 0,0-1 0 0 0,-1 0-1 0 0,1 0 1 0 0,0 0 0 0 0,0 0-1 0 0,0 0 1 0 0,0-1 0 0 0,0 1-1 0 0,0 0 1 0 0,1-1 0 0 0,-1 0-1 0 0,0 1 1 0 0,1-1 0 0 0,-1 0-1 0 0,1 0 1 0 0,0 0 0 0 0,4 0 0 0 0,2 2 23 0 0,1-1 0 0 0,-1-1 1 0 0,1 0-1 0 0,0 0 1 0 0,-1-1-1 0 0,13-1 0 0 0,-11 0-46 0 0,0-1 0 0 0,-1 0 0 0 0,1 0-1 0 0,-1-2 1 0 0,1 1 0 0 0,-1-1-1 0 0,17-10 1 0 0,-22 12-20 0 0,-1-1 0 0 0,0 1 0 0 0,0-1-1 0 0,0 0 1 0 0,0-1 0 0 0,-1 1 0 0 0,1-1 0 0 0,-1 0 0 0 0,0 1 0 0 0,0-1-1 0 0,0-1 1 0 0,-1 1 0 0 0,1 0 0 0 0,-1-1 0 0 0,0 1 0 0 0,0-1 0 0 0,-1 0-1 0 0,0 1 1 0 0,2-8 0 0 0,-3 10-43 0 0,0 1-1 0 0,0-1 0 0 0,0 0 1 0 0,0 0-1 0 0,0 1 1 0 0,-1-1-1 0 0,1 0 0 0 0,0 1 1 0 0,-1-1-1 0 0,0 0 1 0 0,1 1-1 0 0,-1-1 1 0 0,0 1-1 0 0,0-1 0 0 0,0 1 1 0 0,0-1-1 0 0,0 1 1 0 0,0 0-1 0 0,0 0 0 0 0,0-1 1 0 0,0 1-1 0 0,-1 0 1 0 0,1 0-1 0 0,0 0 0 0 0,-1 0 1 0 0,1 0-1 0 0,-1 0 1 0 0,1 1-1 0 0,-1-1 0 0 0,0 0 1 0 0,1 1-1 0 0,-1-1 1 0 0,0 1-1 0 0,1 0 1 0 0,-1 0-1 0 0,-3-1 0 0 0,-32 0-3119 0 0,7 5-3281 0 0,16-1 3620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44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23 272 0 0,'-8'-11'2771'0'0,"-1"-1"4644"0"0,8 13-7285 0 0,1-1 0 0 0,-1 1 1 0 0,1-1-1 0 0,0 0 0 0 0,-1 1 1 0 0,1-1-1 0 0,0 1 0 0 0,0-1 1 0 0,-1 1-1 0 0,1-1 1 0 0,0 1-1 0 0,0-1 0 0 0,0 1 1 0 0,0 0-1 0 0,0-1 0 0 0,0 1 1 0 0,0-1-1 0 0,-1 1 0 0 0,2-1 1 0 0,-1 1-1 0 0,0-1 0 0 0,0 1 1 0 0,0-1-1 0 0,0 1 1 0 0,0-1-1 0 0,0 1 0 0 0,0 0 1 0 0,1-1-1 0 0,-1 1 0 0 0,1 0 1 0 0,14 146 4881 0 0,14 78-2572 0 0,-20-167-1871 0 0,34 171 1387 0 0,-18-98-882 0 0,-18-89-424 0 0,21 78 0 0 0,0-15 624 0 0,-26-98-1462 0 0,3 6-247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45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11 296 0 0,'-2'-11'16504'0'0,"4"11"-16152"0"0,0 1 0 0 0,0-1 0 0 0,1 1 0 0 0,-1-1 0 0 0,0 1 0 0 0,0 0 0 0 0,0-1 0 0 0,0 1 1 0 0,0 0-1 0 0,0 1 0 0 0,0-1 0 0 0,-1 0 0 0 0,1 0 0 0 0,0 1 0 0 0,2 2 0 0 0,30 31 1745 0 0,-21-20-1313 0 0,30 26 1503 0 0,94 72-1 0 0,-124-108-4613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45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73 136 0 0,'-8'-2'1076'0'0,"-14"-5"3342"0"0,21 6-3994 0 0,1 1 1 0 0,-1 0-1 0 0,0 0 1 0 0,1-1-1 0 0,-1 1 0 0 0,0-1 1 0 0,1 1-1 0 0,-1 0 1 0 0,1-1-1 0 0,-1 1 1 0 0,0-1-1 0 0,1 1 1 0 0,-1-1-1 0 0,1 1 1 0 0,0-1-1 0 0,-1 0 1 0 0,1 1-1 0 0,-1-1 0 0 0,1 0 1 0 0,0 1-1 0 0,0-1 1 0 0,-1 0-1 0 0,1 0 1 0 0,29-13 2730 0 0,4 5-1617 0 0,1 2 0 0 0,1 1 0 0 0,43-2 0 0 0,-26 3-156 0 0,-51 4-1345 0 0,1 1 0 0 0,-1 0 0 0 0,1 0 0 0 0,0-1 0 0 0,-1 1 0 0 0,1 0 0 0 0,0 1 0 0 0,-1-1 0 0 0,1 0 0 0 0,-1 0 0 0 0,1 1 0 0 0,0-1 0 0 0,-1 1 0 0 0,1-1 0 0 0,-1 1 0 0 0,1 0 0 0 0,-1-1 0 0 0,1 1 0 0 0,1 2 0 0 0,-2-2 0 0 0,-1-1-32 0 0,1 1 0 0 0,-1-1 0 0 0,1 1 1 0 0,-1-1-1 0 0,1 1 0 0 0,-1 0 1 0 0,1-1-1 0 0,-1 1 0 0 0,0 0 0 0 0,1-1 1 0 0,-1 1-1 0 0,0 0 0 0 0,0-1 1 0 0,1 1-1 0 0,-1 0 0 0 0,0 0 0 0 0,0-1 1 0 0,0 1-1 0 0,0 0 0 0 0,0 0 1 0 0,0-1-1 0 0,0 1 0 0 0,0 0 0 0 0,0 0 1 0 0,-1-1-1 0 0,1 2 0 0 0,-3 19 45 0 0,-6 7 25 0 0,-1-1 0 0 0,-2-1 0 0 0,0 1 0 0 0,-28 40 0 0 0,31-51 86 0 0,1-4 76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47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28 520 0 0,'0'0'11034'0'0,"3"-1"-9918"0"0,13-2 574 0 0,1 0 0 0 0,-1 1 1 0 0,26 0-1 0 0,24-2 619 0 0,-48 2-2231 0 0,16-3-457 0 0,-10 1-8912 0 0,-18 3 7208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47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1 628 0 0,'0'0'965'0'0,"-12"14"7216"0"0,2 15-1808 0 0,3 29-2556 0 0,6-45-2932 0 0,-1 5-87 0 0,-1 6-111 0 0,1-1 0 0 0,1 1 0 0 0,1 0 0 0 0,1-1 0 0 0,6 35 0 0 0,1-49-3825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47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34 256 0 0,'-7'4'13075'0'0,"21"-2"-11660"0"0,0 0 0 0 0,0 0 1 0 0,1-2-1 0 0,-1 1 0 0 0,23-4 1 0 0,77-14 920 0 0,-97 14-1891 0 0,18-6 482 0 0,1-1-1216 0 0,-13 8-9366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0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63 36 0 0,'-4'-11'631'0'0,"-17"-40"10324"0"0,19 53-9631 0 0,-1 6-729 0 0,0 0 0 0 0,1 0 0 0 0,0 0 0 0 0,0 0 0 0 0,1 1-1 0 0,0-1 1 0 0,0 0 0 0 0,1 13 0 0 0,-1 6 141 0 0,-9 72 1674 0 0,-8 178 3994 0 0,18-276-6323 0 0,0 1 1 0 0,0 0-1 0 0,0-1 1 0 0,0 1-1 0 0,0 0 1 0 0,0-1-1 0 0,1 1 1 0 0,-1-1-1 0 0,1 1 1 0 0,-1-1-1 0 0,1 1 1 0 0,-1-1-1 0 0,1 1 1 0 0,0-1-1 0 0,0 1 1 0 0,0-1-1 0 0,1 1 1 0 0,-1-1-38 0 0,-1 0 1 0 0,1-1-1 0 0,0 1 0 0 0,0-1 1 0 0,0 1-1 0 0,0-1 1 0 0,0 0-1 0 0,0 1 1 0 0,0-1-1 0 0,0 0 1 0 0,0 0-1 0 0,0 0 1 0 0,1 0-1 0 0,-1 1 0 0 0,0-2 1 0 0,0 1-1 0 0,0 0 1 0 0,0 0-1 0 0,2-1 1 0 0,5-1 63 0 0,1-2 0 0 0,-1 1 0 0 0,0-1-1 0 0,0 0 1 0 0,8-7 0 0 0,7-2-50 0 0,4 1-11 0 0,1 0-1 0 0,0 2 1 0 0,1 1-1 0 0,1 2 1 0 0,-1 0-1 0 0,48-3 0 0 0,-63 9-3 0 0,-1 0 0 0 0,0 1 0 0 0,0 0 0 0 0,1 1-1 0 0,-1 1 1 0 0,0 0 0 0 0,0 1 0 0 0,0 0 0 0 0,-1 1-1 0 0,1 0 1 0 0,-1 1 0 0 0,0 1 0 0 0,0 0 0 0 0,-1 0 0 0 0,1 1-1 0 0,-1 1 1 0 0,13 12 0 0 0,-20-17 4 0 0,-1 1 1 0 0,0-1-1 0 0,0 1 1 0 0,0-1-1 0 0,-1 1 0 0 0,1 0 1 0 0,-1 0-1 0 0,0 1 1 0 0,0-1-1 0 0,0 0 0 0 0,-1 1 1 0 0,0-1-1 0 0,0 1 1 0 0,2 8-1 0 0,-3-10-45 0 0,-1-1-1 0 0,1 1 1 0 0,0-1 0 0 0,-1 1-1 0 0,1-1 1 0 0,-1 1 0 0 0,0-1-1 0 0,1 1 1 0 0,-1-1 0 0 0,-1 0 0 0 0,1 1-1 0 0,0-1 1 0 0,0 0 0 0 0,-1 0-1 0 0,1 0 1 0 0,-1 0 0 0 0,0 0-1 0 0,0 0 1 0 0,1-1 0 0 0,-1 1-1 0 0,0 0 1 0 0,-1-1 0 0 0,1 0 0 0 0,0 1-1 0 0,0-1 1 0 0,0 0 0 0 0,-1 0-1 0 0,-4 1 1 0 0,-7 2-2 0 0,0 0 0 0 0,0-1 0 0 0,-1 0 0 0 0,0-2 0 0 0,1 1 0 0 0,-1-2 0 0 0,0 0 0 0 0,-20-3 0 0 0,-15-4 0 0 0,-54-16 0 0 0,57 11 0 0 0,12 2-123 0 0,-21-5 224 0 0,52 14-595 0 0,-1 0 0 0 0,1 1-1 0 0,-1-1 1 0 0,1 1 0 0 0,0 0-1 0 0,-1 0 1 0 0,1 1 0 0 0,-1-1-1 0 0,-6 3 1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0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3 484 0 0,'-4'0'794'0'0,"0"0"0"0"0,0 0 0 0 0,-1 1 0 0 0,1-1 0 0 0,0 1 0 0 0,0 0 0 0 0,0 0 0 0 0,0 0 0 0 0,0 1 0 0 0,-6 3 0 0 0,8-5-330 0 0,0 1 0 0 0,0 0 0 0 0,0 0 0 0 0,0 0 0 0 0,0 1 0 0 0,0-1 0 0 0,1 0 0 0 0,-1 1 0 0 0,0-1 0 0 0,1 1 0 0 0,-1-1 0 0 0,1 1 0 0 0,-1 0 0 0 0,1 0 0 0 0,0-1 0 0 0,0 1 0 0 0,0 0 0 0 0,0 0 0 0 0,0 0 0 0 0,0 0 0 0 0,0 4 0 0 0,1-5-301 0 0,0 0-1 0 0,0 0 0 0 0,0 0 0 0 0,0 0 0 0 0,0-1 0 0 0,1 1 0 0 0,-1 0 0 0 0,0 0 0 0 0,1-1 0 0 0,-1 1 0 0 0,1 0 0 0 0,-1 0 0 0 0,0-1 0 0 0,1 1 0 0 0,0 0 0 0 0,-1-1 0 0 0,1 1 0 0 0,-1-1 0 0 0,1 1 0 0 0,0-1 1 0 0,-1 1-1 0 0,1-1 0 0 0,0 1 0 0 0,0-1 0 0 0,-1 1 0 0 0,1-1 0 0 0,0 0 0 0 0,0 0 0 0 0,0 1 0 0 0,-1-1 0 0 0,1 0 0 0 0,0 0 0 0 0,0 0 0 0 0,0 0 0 0 0,1 0 0 0 0,0 0-68 0 0,-1 0 0 0 0,1 0 1 0 0,0 0-1 0 0,0 0 0 0 0,-1 0 0 0 0,1-1 0 0 0,0 1 0 0 0,-1 0 0 0 0,1-1 0 0 0,-1 0 0 0 0,1 1 0 0 0,0-1 1 0 0,-1 0-1 0 0,1 0 0 0 0,2-2 0 0 0,-4 3-286 0 0,-8-21-1131 0 0,4 17 769 0 0,0 0 0 0 0,0 0 0 0 0,0 1-1 0 0,0 0 1 0 0,-1 0 0 0 0,-6-4 0 0 0,-5-3-6365 0 0,13 7 4439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7:09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9 6209 0 0,'0'0'3208'0'0,"-4"-1"-934"0"0,-2-1-1496 0 0,1 1 1 0 0,0 0-1 0 0,-1 0 0 0 0,1 0 0 0 0,-1 0 1 0 0,1 1-1 0 0,-9 0 0 0 0,11 1-543 0 0,0 0-1 0 0,0-1 1 0 0,0 1 0 0 0,0 0-1 0 0,0 1 1 0 0,0-1 0 0 0,0 0-1 0 0,1 1 1 0 0,-1 0 0 0 0,1 0-1 0 0,-1-1 1 0 0,1 2-1 0 0,-1-1 1 0 0,1 0 0 0 0,-4 5-1 0 0,1 6 1791 0 0,5-12-1985 0 0,0-1 0 0 0,0 1 0 0 0,0-1 0 0 0,0 0 0 0 0,0 0 0 0 0,1 1 0 0 0,-1-1 0 0 0,0 0 0 0 0,0 1 0 0 0,0-1 0 0 0,1 0 0 0 0,-1 0 0 0 0,0 1 0 0 0,0-1 0 0 0,1 0 0 0 0,-1 0 0 0 0,0 0 0 0 0,1 1 0 0 0,-1-1 0 0 0,0 0 0 0 0,1 0 0 0 0,-1 0 0 0 0,0 0 0 0 0,1 0 0 0 0,-1 0 0 0 0,0 0 0 0 0,1 1 0 0 0,1-1 195 0 0,8-4 210 0 0,-10 4-488 0 0,0 0 0 0 0,0 0 0 0 0,0 0 0 0 0,0 0-1 0 0,1 0 1 0 0,-1 0 0 0 0,0 0 0 0 0,0 0 0 0 0,0 0 0 0 0,1 0-1 0 0,-1 0 1 0 0,0 0 0 0 0,0-1 0 0 0,0 1 0 0 0,0 0 0 0 0,1 0-1 0 0,-1 0 1 0 0,0 0 0 0 0,0 0 0 0 0,0 0 0 0 0,0 0-1 0 0,0-1 1 0 0,0 1 0 0 0,1 0 0 0 0,-1 0 0 0 0,0 0 0 0 0,0 0-1 0 0,0 0 1 0 0,0-1 0 0 0,0 1 0 0 0,0 0 0 0 0,0 0-1 0 0,0 0 1 0 0,0-1 0 0 0,0 1 0 0 0,0 0 0 0 0,0 0 0 0 0,0 0-1 0 0,0 0 1 0 0,0-1 0 0 0,0 1 0 0 0,0 0 0 0 0,0 0 0 0 0,0 0-1 0 0,0-1 1 0 0,0 1 0 0 0,0 0 0 0 0,0 0 0 0 0,0 0-1 0 0,0 0 1 0 0,0-1 0 0 0,0 1 0 0 0,-1 0 0 0 0,-11-3-1136 0 0,-8 8-6595 0 0,15-1 5335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0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1 351 168 0 0,'24'3'8791'0'0,"-13"-3"-7691"0"0,1-1-1 0 0,0 0 0 0 0,-1-1 0 0 0,0 0 0 0 0,1-1 0 0 0,-1 0 0 0 0,0-1 0 0 0,11-6 0 0 0,-9 4-570 0 0,-1-1 0 0 0,0 0-1 0 0,0-1 1 0 0,-1-1 0 0 0,0 0 0 0 0,13-13-1 0 0,-14 10-362 0 0,0 1-1 0 0,0-2 0 0 0,-1 1 1 0 0,-1-1-1 0 0,0 0 0 0 0,-1-1 1 0 0,0 0-1 0 0,-1 0 0 0 0,-1-1 1 0 0,0 1-1 0 0,-1-1 0 0 0,-1 0 1 0 0,3-21-1 0 0,-6 34-136 0 0,0 0 0 0 0,1 1 0 0 0,-1-1 0 0 0,0 0 0 0 0,0 0 0 0 0,0 0 0 0 0,0 1-1 0 0,0-1 1 0 0,-1 0 0 0 0,1 0 0 0 0,0 1 0 0 0,-1-1 0 0 0,0 0 0 0 0,1 1 0 0 0,-1-1 0 0 0,0 0 0 0 0,0 1 0 0 0,0-1 0 0 0,0 1 0 0 0,0-1 0 0 0,0 1 0 0 0,0 0 0 0 0,0-1 0 0 0,-1 1-1 0 0,1 0 1 0 0,0 0 0 0 0,-1 0 0 0 0,1 0 0 0 0,-1 0 0 0 0,-2-1 0 0 0,2 2 19 0 0,0 0 1 0 0,0-1-1 0 0,0 1 0 0 0,0 0 0 0 0,0 1 1 0 0,0-1-1 0 0,0 0 0 0 0,0 1 0 0 0,0-1 1 0 0,0 1-1 0 0,0-1 0 0 0,1 1 0 0 0,-1 0 1 0 0,0 0-1 0 0,0 0 0 0 0,0 0 1 0 0,1 0-1 0 0,-1 0 0 0 0,1 1 0 0 0,-1-1 1 0 0,1 0-1 0 0,-1 1 0 0 0,1 0 0 0 0,0-1 1 0 0,-1 1-1 0 0,0 2 0 0 0,-1 2 92 0 0,0-1 0 0 0,0 1 0 0 0,0 0 0 0 0,1 0 0 0 0,0 0 0 0 0,0 1 0 0 0,1-1 0 0 0,0 0 0 0 0,0 1 0 0 0,0-1 0 0 0,1 1 0 0 0,0-1 1 0 0,0 1-1 0 0,1-1 0 0 0,0 1 0 0 0,0-1 0 0 0,0 0 0 0 0,5 13 0 0 0,4 8 307 0 0,1 0 0 0 0,27 48-1 0 0,-24-50-219 0 0,11 19-202 0 0,1-2 0 0 0,49 60 0 0 0,-61-90-2364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0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57 404 0 0,'0'0'4216'0'0,"3"0"-3035"0"0,13-3-127 0 0,1 1 0 0 0,-1 1 1 0 0,1 0-1 0 0,-1 1 1 0 0,33 5-1 0 0,0-1-7 0 0,237 7 2247 0 0,-228-9-2895 0 0,497 0 3091 0 0,416-58 407 0 0,-915 48-3352 0 0,2 1-73 0 0,-21 5-3328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08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 0 0,'23'87'10112'0'0,"-5"3"-3675"0"0,5 97-1024 0 0,-11 194-1762 0 0,-12-350-3184 0 0,1-1 0 0 0,1 1-1 0 0,1 0 1 0 0,14 52 0 0 0,-14-73-396 0 0,0 0 1 0 0,1-1-1 0 0,0 0 1 0 0,1 0-1 0 0,-1 0 1 0 0,2 0-1 0 0,-1-1 1 0 0,1 1-1 0 0,0-2 1 0 0,1 1-1 0 0,0-1 1 0 0,0 0-1 0 0,1 0 1 0 0,0-1-1 0 0,0 0 1 0 0,0 0-1 0 0,1-1 1 0 0,11 6-1 0 0,3-2 8 0 0,2-1 0 0 0,-1 0 0 0 0,1-2 0 0 0,38 5 0 0 0,106 2 153 0 0,-111-9-143 0 0,871 9 1434 0 0,-476-1-607 0 0,136-4-689 0 0,-582-8-227 0 0,18-4 0 0 0,-24 4-46 0 0,0 0 1 0 0,0-1-1 0 0,0 1 0 0 0,0 0 1 0 0,0-1-1 0 0,0 1 0 0 0,0-1 0 0 0,0 0 1 0 0,0 1-1 0 0,0-1 0 0 0,0 0 1 0 0,-1 1-1 0 0,1-1 0 0 0,0 0 1 0 0,0 0-1 0 0,-1 0 0 0 0,1 0 0 0 0,-1 0 1 0 0,1 0-1 0 0,-1 1 0 0 0,1-1 1 0 0,-1 0-1 0 0,1-1 0 0 0,-1 1 1 0 0,0 0-1 0 0,0 0 0 0 0,1-2 0 0 0,0 0-930 0 0,11-14-9374 0 0,-6 9 6895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09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0 160 0 0,'0'0'1890'0'0,"14"22"3252"0"0,9 76 660 0 0,-2 51-2132 0 0,-8-53-1567 0 0,6 45 336 0 0,-4-27 109 0 0,40 158 0 0 0,-50-251-1940 0 0,-1 1 0 0 0,2 34 0 0 0,-1-9 936 0 0,-5-45-1653 0 0,0 0 0 0 0,1 0 0 0 0,-1 0 0 0 0,1 0 0 0 0,-1 0 0 0 0,1 0 0 0 0,0 0 0 0 0,0 0 0 0 0,-1-1 0 0 0,1 1 0 0 0,2 2 0 0 0,-2-3-438 0 0,0 0 0 0 0,0 0 0 0 0,0-1 0 0 0,0 1 1 0 0,0 0-1 0 0,0-1 0 0 0,0 1 0 0 0,0-1 0 0 0,0 1 1 0 0,0-1-1 0 0,0 0 0 0 0,0 1 0 0 0,0-1 1 0 0,1 0-1 0 0,-1 0 0 0 0,0 0 0 0 0,0 0 0 0 0,0 0 1 0 0,0 0-1 0 0,1 0 0 0 0,0 0 0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1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7 444 0 0,'0'-1'233'0'0,"0"1"0"0"0,0 0 0 0 0,-1-1 0 0 0,1 1 0 0 0,0-1 0 0 0,0 1 0 0 0,-1 0 0 0 0,1-1 0 0 0,0 1 0 0 0,-1 0 0 0 0,1 0 0 0 0,-1-1 0 0 0,1 1 0 0 0,0 0-1 0 0,-1 0 1 0 0,1 0 0 0 0,-1-1 0 0 0,1 1 0 0 0,-1 0 0 0 0,1 0 0 0 0,-1 0 0 0 0,1 0 0 0 0,-1 0 0 0 0,1 0 0 0 0,0 0 0 0 0,-1 0 0 0 0,1 0 0 0 0,-1 0 0 0 0,1 0 0 0 0,-1 0 0 0 0,1 0 0 0 0,-1 0 0 0 0,1 1 0 0 0,-1-1 0 0 0,1 0 0 0 0,0 0 0 0 0,-1 1 0 0 0,-10 19 3586 0 0,0 38-1721 0 0,10-50-1226 0 0,-5 31 1125 0 0,2 1-1 0 0,2 51 1 0 0,3-72-1676 0 0,0 0 1 0 0,8 28-1 0 0,-6-35-1011 0 0,1 0 1 0 0,0 0-1 0 0,1 0 0 0 0,10 19 1 0 0,-8-24-4965 0 0,-6-4 3265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23 216 228 0 0,'-22'-1'17691'0'0,"73"-3"-15931"0"0,0-2 1 0 0,0-2-1 0 0,50-14 0 0 0,-76 15-1522 0 0,0-1-1 0 0,-1-1 1 0 0,0-1-1 0 0,-1-1 0 0 0,0-1 1 0 0,0-1-1 0 0,-2-1 1 0 0,24-19-1 0 0,-41 29-204 0 0,16-16 91 0 0,-19 19-120 0 0,-1 0 0 0 0,1 0 0 0 0,-1 0 1 0 0,1 1-1 0 0,-1-1 0 0 0,1 0 0 0 0,-1 0 0 0 0,0 0 1 0 0,1 0-1 0 0,-1 0 0 0 0,0 0 0 0 0,0 0 0 0 0,0 0 1 0 0,0 0-1 0 0,0 0 0 0 0,0 0 0 0 0,0 0 0 0 0,0 0 1 0 0,0 0-1 0 0,0 0 0 0 0,-1 0 0 0 0,1 0 0 0 0,-1-1 0 0 0,1 1 13 0 0,-1 0 0 0 0,1 1-1 0 0,-1-1 1 0 0,1 0 0 0 0,-1 1-1 0 0,1-1 1 0 0,-1 1-1 0 0,0-1 1 0 0,1 1 0 0 0,-1-1-1 0 0,0 1 1 0 0,1 0 0 0 0,-1-1-1 0 0,0 1 1 0 0,0 0-1 0 0,1-1 1 0 0,-1 1 0 0 0,0 0-1 0 0,0 0 1 0 0,0 0-1 0 0,1 0 1 0 0,-1 0 0 0 0,0 0-1 0 0,0 0 1 0 0,0 0 0 0 0,1 0-1 0 0,-1 0 1 0 0,0 0-1 0 0,0 0 1 0 0,0 1 0 0 0,1-1-1 0 0,-1 0 1 0 0,0 0 0 0 0,1 1-1 0 0,-1-1 1 0 0,-1 1-1 0 0,-22 16 511 0 0,21-12-434 0 0,0 0-1 0 0,0 0 1 0 0,0 0 0 0 0,0 1 0 0 0,1-1-1 0 0,0 1 1 0 0,0 0 0 0 0,1 0-1 0 0,-1 0 1 0 0,1 0 0 0 0,1-1 0 0 0,-1 1-1 0 0,1 1 1 0 0,0-1 0 0 0,0 0 0 0 0,2 9-1 0 0,1 5 125 0 0,1 0-1 0 0,1 0 1 0 0,10 28-1 0 0,-11-39-207 0 0,-1 0-1 0 0,1-1 0 0 0,1 0 1 0 0,-1 0-1 0 0,1 0 0 0 0,1 0 1 0 0,0-1-1 0 0,0 0 0 0 0,0 0 1 0 0,1 0-1 0 0,0-1 0 0 0,10 7 1 0 0,-13-10-336 0 0,0-1 0 0 0,1 0 1 0 0,-1 0-1 0 0,0 0 1 0 0,1 0-1 0 0,-1-1 0 0 0,1 1 1 0 0,0-1-1 0 0,-1-1 0 0 0,1 1 1 0 0,5 0-1 0 0,-6-1-518 0 0,1-1 0 0 0,0 1 0 0 0,-1-1 0 0 0,1 0 0 0 0,-1 0 0 0 0,1-1 0 0 0,-1 1 1 0 0,0-1-1 0 0,0 0 0 0 0,0 0 0 0 0,0 0 0 0 0,8-6 0 0 0,3-4-1925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2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 56 0 0,'-2'-5'11371'0'0,"5"14"-5418"0"0,18 72-561 0 0,-18-72-5178 0 0,14 37 234 0 0,-16-44-1245 0 0,1 0 0 0 0,-1 1 1 0 0,1-1-1 0 0,0 0 0 0 0,-1 0 0 0 0,1 0 1 0 0,0-1-1 0 0,0 1 0 0 0,4 2 1 0 0,1 0-1858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98 7349 0 0,'-31'-14'6178'0'0,"23"12"-4899"0"0,0-2 1 0 0,-1 1-1 0 0,1-1 1 0 0,1-1-1 0 0,-1 1 0 0 0,0-1 1 0 0,-9-9-1 0 0,17 14-1226 0 0,0 0 0 0 0,-1-1 0 0 0,1 1 0 0 0,0 0 0 0 0,0-1 1 0 0,-1 1-1 0 0,1 0 0 0 0,0-1 0 0 0,0 1 0 0 0,0 0 0 0 0,0-1 0 0 0,0 1 0 0 0,-1-1 0 0 0,1 1 0 0 0,0 0 0 0 0,0-1 0 0 0,0 1 0 0 0,0-1 0 0 0,0 1 0 0 0,0-1 0 0 0,0 1 1 0 0,0 0-1 0 0,1-1 0 0 0,-1 1 0 0 0,0-1 0 0 0,0 1 0 0 0,0 0 0 0 0,0-1 0 0 0,0 1 0 0 0,1-1 0 0 0,-1 1 0 0 0,0 0 0 0 0,1-1 0 0 0,14-11 546 0 0,20-1-836 0 0,-29 12-265 0 0,1-1 0 0 0,-1 1 1 0 0,1 1-1 0 0,-1-1 0 0 0,14 1 1 0 0,32 8-7368 0 0,-32-4 5289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0 540 0 0,'9'28'6229'0'0,"30"84"4872"0"0,2 62-4069 0 0,-39-162-6885 0 0,4 17 376 0 0,1-13-4754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3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3 112 652 0 0,'-1'-2'285'0'0,"1"1"0"0"0,-1-1 0 0 0,1 1 1 0 0,0-1-1 0 0,-1 1 0 0 0,1 0 0 0 0,0-1 0 0 0,0 1 0 0 0,0-1 0 0 0,0 1 0 0 0,0-1 1 0 0,1 1-1 0 0,-1-1 0 0 0,0 1 0 0 0,1-1 0 0 0,-1 1 0 0 0,1-1 0 0 0,-1 1 0 0 0,1 0 1 0 0,0-1-1 0 0,-1 1 0 0 0,2-2 0 0 0,1 0 118 0 0,0 0-1 0 0,0 0 1 0 0,0 0 0 0 0,0 0 0 0 0,0 1-1 0 0,1 0 1 0 0,-1-1 0 0 0,5-1 0 0 0,8-3 866 0 0,1 0 0 0 0,31-9 0 0 0,-46 15-1105 0 0,19-4 916 0 0,0 0 0 0 0,0 1 0 0 0,1 2 1 0 0,0 0-1 0 0,-1 1 0 0 0,33 3 0 0 0,-46-2-850 0 0,0 1 1 0 0,0 0-1 0 0,0 0 1 0 0,0 1-1 0 0,0 0 0 0 0,-1 1 1 0 0,1 0-1 0 0,-1 0 0 0 0,0 0 1 0 0,0 1-1 0 0,0 0 0 0 0,0 1 1 0 0,0-1-1 0 0,-1 1 0 0 0,0 1 1 0 0,0-1-1 0 0,-1 1 0 0 0,1 0 1 0 0,-1 0-1 0 0,7 12 0 0 0,-11-16-222 0 0,0-1 0 0 0,0 1 0 0 0,0 0 0 0 0,0 0 0 0 0,-1 0 0 0 0,1 0 0 0 0,-1 0 0 0 0,1 0 0 0 0,-1 0 0 0 0,0 0 0 0 0,0 0 0 0 0,0 0 0 0 0,0 0 0 0 0,0 1 0 0 0,0-1 0 0 0,-1 0 0 0 0,1 0 0 0 0,-1 0 0 0 0,1 0 0 0 0,-1 0 0 0 0,-1 2 0 0 0,0-1-27 0 0,0 1-1 0 0,-1-1 1 0 0,0 1-1 0 0,1-1 1 0 0,-1 0 0 0 0,0 0-1 0 0,0-1 1 0 0,-1 1-1 0 0,1 0 1 0 0,-4 1-1 0 0,-5 3-216 0 0,-1-1 0 0 0,0 0-1 0 0,0-1 1 0 0,0 0 0 0 0,-18 3-1 0 0,4-3-854 0 0,-21 4-1197 0 0,22 3-5861 0 0,22-8 5710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7:09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32 0 0,'3'1'799'0'0,"34"3"359"0"0,0-2 1 0 0,0-1 0 0 0,-1-2-1 0 0,43-6 1 0 0,-29 3-556 0 0,995-80 10555 0 0,-1010 81-10814 0 0,-10 1-78 0 0,0 0 1 0 0,0-2 0 0 0,41-11-1 0 0,-61 10-1208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3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411 509 144 0 0,'-8'-6'856'0'0,"0"0"1"0"0,-1 1-1 0 0,0 0 0 0 0,1 0 0 0 0,-2 1 1 0 0,1 0-1 0 0,0 1 0 0 0,-1 0 0 0 0,1 0 1 0 0,-1 1-1 0 0,0 0 0 0 0,0 1 0 0 0,0 0 1 0 0,0 1-1 0 0,0 0 0 0 0,0 0 0 0 0,-20 4 1 0 0,13-1-60 0 0,-1 0 0 0 0,1 2 0 0 0,0 0 0 0 0,1 1 1 0 0,-1 0-1 0 0,1 1 0 0 0,0 1 0 0 0,1 1 1 0 0,-20 14-1 0 0,32-21-570 0 0,0 0 1 0 0,0 1 0 0 0,0 0-1 0 0,0 0 1 0 0,0 0-1 0 0,1 0 1 0 0,-1 0-1 0 0,1 0 1 0 0,0 1 0 0 0,0-1-1 0 0,0 1 1 0 0,0-1-1 0 0,1 1 1 0 0,-2 6-1 0 0,2-8-124 0 0,1 1-1 0 0,0-1 0 0 0,0 0 0 0 0,0 1 0 0 0,1-1 1 0 0,-1 1-1 0 0,0-1 0 0 0,1 0 0 0 0,0 1 0 0 0,-1-1 1 0 0,1 0-1 0 0,0 0 0 0 0,0 0 0 0 0,0 1 0 0 0,1-1 0 0 0,-1 0 1 0 0,0-1-1 0 0,1 1 0 0 0,0 0 0 0 0,-1 0 0 0 0,1 0 1 0 0,0-1-1 0 0,0 1 0 0 0,0-1 0 0 0,3 2 0 0 0,6 4 80 0 0,0-1 0 0 0,1 0 0 0 0,0-1 0 0 0,0-1 0 0 0,0 1 0 0 0,0-2 0 0 0,1 0 0 0 0,24 3 0 0 0,-29-5-157 0 0,1-1 0 0 0,-1 1 0 0 0,1-1 1 0 0,0 0-1 0 0,-1-1 0 0 0,1 0 0 0 0,-1-1 0 0 0,0 1 0 0 0,1-2 0 0 0,-1 1 1 0 0,0-1-1 0 0,0 0 0 0 0,0-1 0 0 0,10-6 0 0 0,-15 8-36 0 0,-1 0 1 0 0,1 0-1 0 0,-1 0 0 0 0,0 0 0 0 0,0-1 1 0 0,0 1-1 0 0,0-1 0 0 0,0 1 0 0 0,0-1 1 0 0,-1 1-1 0 0,1-1 0 0 0,-1 0 0 0 0,0 0 0 0 0,1 0 1 0 0,-2 0-1 0 0,1 0 0 0 0,0 0 0 0 0,0 0 1 0 0,-1 0-1 0 0,0 0 0 0 0,0-1 0 0 0,0 1 1 0 0,0 0-1 0 0,0 0 0 0 0,0 0 0 0 0,-1 0 0 0 0,0 0 1 0 0,1 0-1 0 0,-1 0 0 0 0,0 0 0 0 0,-1 0 1 0 0,1 0-1 0 0,-3-5 0 0 0,-2-1-22 0 0,0 0 1 0 0,0 0-1 0 0,-1 1 0 0 0,0 0 1 0 0,-1 0-1 0 0,1 0 0 0 0,-2 1 1 0 0,-14-10-1 0 0,8 7-78 0 0,0 1-1 0 0,-25-10 0 0 0,35 17-266 0 0,-1 0-1 0 0,0-1 1 0 0,0 2-1 0 0,-1-1 1 0 0,1 1-1 0 0,0 0 1 0 0,0 0-1 0 0,-1 1 1 0 0,1-1-1 0 0,-9 2 1 0 0,11 1-734 0 0,0-1-1574 0 0</inkml:trace>
  <inkml:trace contextRef="#ctx0" brushRef="#br0" timeOffset="1">241 34 988 0 0,'-22'-17'3565'0'0,"-1"1"10872"0"0,25 17-13417 0 0,26 26 1107 0 0,-1 4-3394 0 0,18 18-4988 0 0,-24-30 3749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3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1 104 0 0,'0'0'1039'0'0,"3"24"5385"0"0,21 65 2744 0 0,-8 2-4400 0 0,7 29-717 0 0,-14-95-3675 0 0,-1-12-2700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86 740 0 0,'-7'-2'962'0'0,"-23"-7"2491"0"0,18-1 4579 0 0,14 8-7487 0 0,1 0 1 0 0,0 1 0 0 0,-1-1-1 0 0,1 1 1 0 0,0 0 0 0 0,0 0 0 0 0,6-2-1 0 0,-7 3-135 0 0,41-13 1827 0 0,0 3 0 0 0,73-9 0 0 0,91 9-1609 0 0,-135 15-4999 0 0,-41-2-931 0 0,-17-1 2623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7 208 0 0,'-1'0'406'0'0,"0"-1"1"0"0,0 0-1 0 0,0 0 0 0 0,0 1 1 0 0,0-1-1 0 0,-1 1 0 0 0,1-1 1 0 0,0 1-1 0 0,0-1 0 0 0,-1 1 1 0 0,1 0-1 0 0,0 0 0 0 0,-1-1 1 0 0,1 1-1 0 0,0 0 0 0 0,-1 0 0 0 0,1 1 1 0 0,0-1-1 0 0,-1 0 0 0 0,1 0 1 0 0,0 0-1 0 0,-1 1 0 0 0,1-1 1 0 0,0 1-1 0 0,0-1 0 0 0,-1 1 1 0 0,0 0-1 0 0,0 1 88 0 0,1 0 0 0 0,-1 0 1 0 0,1 0-1 0 0,0 0 0 0 0,-1 0 0 0 0,1 0 0 0 0,0 0 0 0 0,0 1 0 0 0,0-1 1 0 0,1 0-1 0 0,-1 1 0 0 0,0-1 0 0 0,1 5 0 0 0,-2 8 862 0 0,1 1 0 0 0,1 0 1 0 0,3 23-1 0 0,-3-38-1278 0 0,2 29 1146 0 0,1 6 446 0 0,9 42 0 0 0,-10-68-1432 0 0,0-1-1 0 0,1 1 1 0 0,0-1 0 0 0,1 0 0 0 0,0-1 0 0 0,0 1 0 0 0,1-1 0 0 0,0 1 0 0 0,9 10 0 0 0,-10-15-225 0 0,0 0 1 0 0,0-1 0 0 0,0 0-1 0 0,1 0 1 0 0,-1 0-1 0 0,1 0 1 0 0,0-1-1 0 0,0 0 1 0 0,0 0 0 0 0,0 0-1 0 0,0-1 1 0 0,0 1-1 0 0,0-1 1 0 0,0 0-1 0 0,1-1 1 0 0,-1 1 0 0 0,0-1-1 0 0,1 0 1 0 0,-1-1-1 0 0,0 1 1 0 0,0-1-1 0 0,8-2 1 0 0,2-1-637 0 0,-1 0 1 0 0,0 0-1 0 0,0-2 1 0 0,0 0-1 0 0,-1 0 1 0 0,24-16-1 0 0,-18 6-1853 0 0,-12 3-6250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5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119 298 176 0 0,'0'1'484'0'0,"-1"-1"-1"0"0,0 0 1 0 0,0 0 0 0 0,0 0 0 0 0,1 0-1 0 0,-1 1 1 0 0,0-1 0 0 0,0 0 0 0 0,0 0-1 0 0,1 0 1 0 0,-1-1 0 0 0,0 1 0 0 0,0 0-1 0 0,0 0 1 0 0,1 0 0 0 0,-1-1 0 0 0,0 1-1 0 0,0 0 1 0 0,1-1 0 0 0,-1 1 0 0 0,0 0-1 0 0,0-1 1 0 0,1 1 0 0 0,-1-1-1 0 0,1 1 1 0 0,-2-2 0 0 0,20-9 3985 0 0,42-11-1432 0 0,-58 21-2383 0 0,18-4 444 0 0,-14 4-1233 0 0,-1-1 0 0 0,1 1 0 0 0,-1-1 0 0 0,0 0 0 0 0,0 0 0 0 0,5-3 0 0 0</inkml:trace>
  <inkml:trace contextRef="#ctx0" brushRef="#br0" timeOffset="1">44 106 508 0 0,'-17'-8'370'0'0,"-5"-7"6922"0"0,22 15-6981 0 0,0 0 1 0 0,-1-1-1 0 0,1 1 0 0 0,-1-1 1 0 0,1 1-1 0 0,0-1 1 0 0,-1 1-1 0 0,1-1 0 0 0,0 1 1 0 0,0-1-1 0 0,-1 0 1 0 0,1 1-1 0 0,0-1 0 0 0,0 1 1 0 0,0-1-1 0 0,0 0 1 0 0,0 1-1 0 0,-1-1 0 0 0,1 0 1 0 0,0 1-1 0 0,1-1 1 0 0,-1 1-1 0 0,0-2 0 0 0,1 1-48 0 0,-1-1 1 0 0,1 1-1 0 0,0 0 0 0 0,0 0 0 0 0,0 0 0 0 0,0 0 0 0 0,0 0 0 0 0,0 0 0 0 0,0 0 0 0 0,0 0 0 0 0,0 0 0 0 0,1 0 0 0 0,-1 1 0 0 0,3-2 0 0 0,13-7 1148 0 0,1 2-1 0 0,0 0 0 0 0,0 1 1 0 0,24-5-1 0 0,-17 6-772 0 0,0 2-1 0 0,45-2 1 0 0,-57 8-3266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11 604 0 0,'-35'-5'1997'0'0,"1"2"-1"0"0,-1 1 1 0 0,1 1 0 0 0,-1 2-1 0 0,0 2 1 0 0,-57 11 0 0 0,86-13-1476 0 0,-1 1 1 0 0,1-1 0 0 0,0 1-1 0 0,0 0 1 0 0,0 1 0 0 0,0 0-1 0 0,-9 5 1 0 0,14-7-382 0 0,0 0 0 0 0,0 0-1 0 0,0-1 1 0 0,0 1 0 0 0,0 0 0 0 0,0 0-1 0 0,1 0 1 0 0,-1 0 0 0 0,0 1 0 0 0,1-1-1 0 0,-1 0 1 0 0,0 0 0 0 0,1 0 0 0 0,0 0-1 0 0,-1 1 1 0 0,1-1 0 0 0,-1 3 0 0 0,1-3-21 0 0,1 1 0 0 0,-1 0 0 0 0,0 0 0 0 0,1 0 0 0 0,-1 0 1 0 0,1 0-1 0 0,0 0 0 0 0,-1-1 0 0 0,1 1 0 0 0,0 0 0 0 0,0-1 1 0 0,0 1-1 0 0,0 0 0 0 0,1-1 0 0 0,1 3 0 0 0,20 19 684 0 0,0-1 0 0 0,34 25 0 0 0,-28-25-55 0 0,42 43 0 0 0,-67-61-686 0 0,4 3 82 0 0,-1 1 0 0 0,0 0 0 0 0,0 1 0 0 0,0 0 0 0 0,-1 0 0 0 0,0 0 0 0 0,-1 1 0 0 0,0-1 0 0 0,0 1 0 0 0,3 12 0 0 0,-8-21-119 0 0,0 0 0 0 0,1 0-1 0 0,-1 1 1 0 0,0-1 0 0 0,0 0-1 0 0,0 0 1 0 0,0 0 0 0 0,0 1 0 0 0,0-1-1 0 0,-1 0 1 0 0,1 0 0 0 0,0 0-1 0 0,-1 1 1 0 0,1-1 0 0 0,-1 0-1 0 0,1 0 1 0 0,-1 0 0 0 0,1 0-1 0 0,-1 0 1 0 0,0 0 0 0 0,1 0-1 0 0,-1 0 1 0 0,0 0 0 0 0,0 0 0 0 0,-1 0-1 0 0,0 1 2 0 0,-1-1 1 0 0,1 1-1 0 0,-1-1 0 0 0,0 0 0 0 0,1 0 0 0 0,-1 0 0 0 0,0-1 1 0 0,0 1-1 0 0,1-1 0 0 0,-5 1 0 0 0,-7-1-70 0 0,0 0-1 0 0,1-1 1 0 0,-19-3-1 0 0,31 4 29 0 0,-8-2-133 0 0,0 0-1 0 0,0 0 0 0 0,0-1 0 0 0,0 0 1 0 0,0 0-1 0 0,1-1 0 0 0,-1-1 0 0 0,-11-7 1 0 0,18 10 87 0 0,0 1 0 0 0,0-1 0 0 0,0 1 1 0 0,1-1-1 0 0,-1 0 0 0 0,1 0 0 0 0,-1 0 1 0 0,1 0-1 0 0,0 0 0 0 0,-1 0 1 0 0,1 0-1 0 0,0 0 0 0 0,1 0 0 0 0,-1-1 1 0 0,0 1-1 0 0,0-3 0 0 0,1 3 13 0 0,0-1 1 0 0,0 0-1 0 0,1 1 0 0 0,-1-1 1 0 0,1 0-1 0 0,-1 1 0 0 0,1-1 1 0 0,0 0-1 0 0,0 1 0 0 0,0-1 1 0 0,0 1-1 0 0,1 0 0 0 0,-1-1 1 0 0,0 1-1 0 0,1 0 0 0 0,0 0 0 0 0,3-3 1 0 0,5-5 0 0 0,1 0 0 0 0,0 1 1 0 0,1 1-1 0 0,0 0 0 0 0,0 0 1 0 0,1 1-1 0 0,-1 1 0 0 0,2 0 1 0 0,-1 0-1 0 0,1 2 0 0 0,0 0 1 0 0,0 0-1 0 0,19-2 0 0 0,-6 2 212 0 0,0 2-1 0 0,0 0 1 0 0,1 2-1 0 0,-1 1 1 0 0,0 1-1 0 0,34 7 0 0 0,-25 2-574 0 0,6 1-2321 0 0,-16-11-5216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85 376 0 0,'-73'-50'5630'0'0,"20"16"4393"0"0,60 35-5776 0 0,30 7-5375 0 0,63 26-5377 0 0,-61-24 4335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25 488 0 0,'0'0'2886'0'0,"-4"-3"-1072"0"0,-13-7-258 0 0,14 8-508 0 0,-1 0 1 0 0,1 1-1 0 0,-1 0 1 0 0,1-1-1 0 0,-1 1 1 0 0,-7-1 0 0 0,10 2-723 0 0,0 0 1 0 0,0 0 0 0 0,0 0 0 0 0,-1 0 0 0 0,1 0 0 0 0,0 0 0 0 0,0 0 0 0 0,0 1 0 0 0,-1-1 0 0 0,1 0 0 0 0,0 1 0 0 0,0-1 0 0 0,0 1 0 0 0,0-1 0 0 0,0 1 0 0 0,0-1 0 0 0,0 1 0 0 0,0 0 0 0 0,0 0 0 0 0,0-1 0 0 0,0 1 0 0 0,-1 2 0 0 0,1-1-157 0 0,0 0 1 0 0,0 0 0 0 0,0 0-1 0 0,0 0 1 0 0,0 0-1 0 0,1 0 1 0 0,-1 0-1 0 0,1 0 1 0 0,-1 0 0 0 0,1 5-1 0 0,0-1 128 0 0,1 1 0 0 0,0 0 0 0 0,0 0 0 0 0,0 0 0 0 0,1-1 0 0 0,0 1 0 0 0,1-1 0 0 0,-1 1 0 0 0,1-1 0 0 0,0 0 0 0 0,8 11 0 0 0,6 8 318 0 0,26 29-1 0 0,-38-49-459 0 0,37 42 509 0 0,25 30 159 0 0,-60-68-734 0 0,-1 0 1 0 0,0 1-1 0 0,0 0 0 0 0,-1 0 1 0 0,-1 0-1 0 0,7 19 0 0 0,-11-27-77 0 0,1 0 0 0 0,-1 0 0 0 0,0 0 0 0 0,1 0-1 0 0,-1 0 1 0 0,0 0 0 0 0,0 0 0 0 0,-1 0 0 0 0,1 0 0 0 0,0 0 0 0 0,-1 0 0 0 0,1 0-1 0 0,-1 0 1 0 0,1 0 0 0 0,-1 0 0 0 0,0 0 0 0 0,0-1 0 0 0,0 1 0 0 0,-1 2-1 0 0,-1-1 4 0 0,0 0 0 0 0,0 0-1 0 0,0 0 1 0 0,0 0 0 0 0,0-1-1 0 0,-1 1 1 0 0,1-1 0 0 0,-8 4-1 0 0,-5 0 23 0 0,0 0-1 0 0,0-1 1 0 0,-26 5-1 0 0,37-9-22 0 0,-20 4-183 0 0,1-1 0 0 0,-32 2 0 0 0,14-10-5271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3 860 0 0,'0'0'193'0'0,"-1"0"-1"0"0,1 0 1 0 0,-1-1-1 0 0,1 1 1 0 0,-1 0 0 0 0,1 0-1 0 0,-1 0 1 0 0,1-1-1 0 0,-1 1 1 0 0,1 0 0 0 0,-1 0-1 0 0,1 0 1 0 0,-1 0 0 0 0,1 0-1 0 0,-1 0 1 0 0,1 0-1 0 0,-1 0 1 0 0,1 0 0 0 0,-1 0-1 0 0,1 0 1 0 0,-1 1-1 0 0,1-1 1 0 0,-1 0 0 0 0,1 0-1 0 0,-1 0 1 0 0,1 1-1 0 0,-1-1 1 0 0,1 0 0 0 0,-1 0-1 0 0,1 1 1 0 0,0-1-1 0 0,-1 1 1 0 0,-11 19 3243 0 0,2 25 546 0 0,10-31-3175 0 0,0-1 1 0 0,1 0-1 0 0,1 0 0 0 0,0 0 1 0 0,5 15-1 0 0,13 32-1075 0 0,-17-50-298 0 0,-1-3-958 0 0,-1-1-3295 0 0,0-3 2711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90 28 0 0,'-3'-3'63'0'0,"0"0"789"0"0,-1 1 1 0 0,1-2 0 0 0,0 1-1 0 0,0 0 1 0 0,0-1 0 0 0,1 1-1 0 0,-5-8 1 0 0,7 10-589 0 0,-1 0 0 0 0,1 0 1 0 0,0 1-1 0 0,0-1 0 0 0,0 0 0 0 0,0 0 1 0 0,0 0-1 0 0,0 1 0 0 0,0-1 0 0 0,0 0 1 0 0,0 0-1 0 0,0 1 0 0 0,0-1 1 0 0,0 0-1 0 0,0 0 0 0 0,1 1 0 0 0,-1-1 1 0 0,0 0-1 0 0,2-1 0 0 0,-1 0 27 0 0,0 1 1 0 0,1-1-1 0 0,-1 1 1 0 0,1 0-1 0 0,-1-1 0 0 0,1 1 1 0 0,0 0-1 0 0,0 0 0 0 0,-1 0 1 0 0,5-2-1 0 0,6-1 441 0 0,0 0 0 0 0,1 0 0 0 0,-1 1 0 0 0,1 1 1 0 0,0 0-1 0 0,-1 1 0 0 0,24 0 0 0 0,-1 3 597 0 0,57 10-1 0 0,-48-4-583 0 0,0 2-1 0 0,52 19 0 0 0,-79-23-525 0 0,-1 1 0 0 0,0 0-1 0 0,-1 1 1 0 0,0 1 0 0 0,0 0-1 0 0,0 1 1 0 0,-2 1 0 0 0,25 23-1 0 0,-36-31-204 0 0,1 0-1 0 0,-1-1 1 0 0,1 1-1 0 0,-1 0 1 0 0,0 0-1 0 0,-1 1 0 0 0,1-1 1 0 0,0 0-1 0 0,-1 1 1 0 0,0-1-1 0 0,1 1 1 0 0,-2-1-1 0 0,1 1 1 0 0,0-1-1 0 0,-1 1 1 0 0,1 0-1 0 0,-1-1 1 0 0,0 1-1 0 0,0 0 1 0 0,-1 4-1 0 0,-1-4-11 0 0,1 1 0 0 0,-1 0-1 0 0,0-1 1 0 0,0 1 0 0 0,-1-1 0 0 0,1 0 0 0 0,-1 1 0 0 0,0-1-1 0 0,0-1 1 0 0,-1 1 0 0 0,1 0 0 0 0,-1-1 0 0 0,0 0-1 0 0,-6 5 1 0 0,-7 3 25 0 0,0 0 0 0 0,-1-1-1 0 0,-1 0 1 0 0,0-2-1 0 0,0 0 1 0 0,-1-2 0 0 0,-25 6-1 0 0,14-5-132 0 0,-1-2 0 0 0,1-1-1 0 0,-65-1 1 0 0,90-3-297 0 0,0 0 0 0 0,0-1 0 0 0,1 0 0 0 0,-1 0 0 0 0,0 0 0 0 0,1-1 0 0 0,-1 0 0 0 0,1 0 0 0 0,-1 0 0 0 0,-4-3 0 0 0,10 4 260 0 0,0 1-1 0 0,-1 0 0 0 0,1 0 1 0 0,0-1-1 0 0,0 1 0 0 0,0 0 1 0 0,0 0-1 0 0,0-1 0 0 0,0 1 1 0 0,0 0-1 0 0,0-1 0 0 0,0 1 1 0 0,0 0-1 0 0,0 0 0 0 0,0-1 1 0 0,0 1-1 0 0,0 0 0 0 0,0 0 1 0 0,0-1-1 0 0,0 1 0 0 0,0 0 1 0 0,0-1-1 0 0,0 1 0 0 0,0 0 1 0 0,0 0-1 0 0,0-1 0 0 0,1 1 1 0 0,-1 0-1 0 0,0 0 0 0 0,0-1 1 0 0,0 1-1 0 0,0 0 0 0 0,1 0 1 0 0,-1 0-1 0 0,0 0 0 0 0,0-1 1 0 0,1 1-1 0 0,-1 0 0 0 0,0 0 1 0 0,0 0-1 0 0,1 0 0 0 0,-1-1 1 0 0,10-6-2876 0 0,5 0 518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1 464 0 0,'-5'4'1425'0'0,"0"0"1"0"0,0 1-1 0 0,0-1 1 0 0,1 1-1 0 0,-8 11 1 0 0,5-6 99 0 0,1 1 0 0 0,-9 21 1 0 0,11-21-709 0 0,0-1 0 0 0,0 1 0 0 0,1 1 1 0 0,1-1-1 0 0,0 0 0 0 0,1 1 0 0 0,-1 20 1 0 0,3-31-744 0 0,-1 1 1 0 0,0-1 0 0 0,0 0 0 0 0,1 0 0 0 0,-1 0-1 0 0,1 0 1 0 0,-1 0 0 0 0,1 0 0 0 0,-1-1 0 0 0,1 1 0 0 0,0 0-1 0 0,-1 0 1 0 0,1 0 0 0 0,0 0 0 0 0,0-1 0 0 0,0 1-1 0 0,-1 0 1 0 0,1-1 0 0 0,0 1 0 0 0,0-1 0 0 0,0 1 0 0 0,0-1-1 0 0,0 1 1 0 0,0-1 0 0 0,0 0 0 0 0,0 1 0 0 0,0-1 0 0 0,1 0-1 0 0,-1 0 1 0 0,0 0 0 0 0,0 0 0 0 0,0 0 0 0 0,0 0-1 0 0,0 0 1 0 0,0 0 0 0 0,0 0 0 0 0,0-1 0 0 0,2 1 0 0 0,51-14 616 0 0,-41 10-402 0 0,3 0-138 0 0,1 0 0 0 0,1 1 1 0 0,-1 1-1 0 0,0 1 0 0 0,0 0 0 0 0,20 2 1 0 0,-31-1-131 0 0,-1 1 0 0 0,1 0 0 0 0,0 0 1 0 0,-1 0-1 0 0,1 1 0 0 0,-1-1 0 0 0,1 1 1 0 0,-1 1-1 0 0,0-1 0 0 0,0 1 0 0 0,0 0 1 0 0,0 0-1 0 0,0 0 0 0 0,-1 1 0 0 0,1 0 1 0 0,-1 0-1 0 0,0 0 0 0 0,0 0 0 0 0,-1 1 1 0 0,1-1-1 0 0,-1 1 0 0 0,4 6 0 0 0,-7-9-4 0 0,1 0 0 0 0,0 0 0 0 0,-1 0 0 0 0,1-1 0 0 0,-1 1 0 0 0,1 0 0 0 0,-1 0 0 0 0,0 0 0 0 0,0 0-1 0 0,1 0 1 0 0,-2 0 0 0 0,1 0 0 0 0,0 0 0 0 0,0-1 0 0 0,-1 1 0 0 0,1 0 0 0 0,-1 0 0 0 0,1 0 0 0 0,-2 2 0 0 0,0-1 9 0 0,0 1 1 0 0,0-1 0 0 0,0 0 0 0 0,-1 0-1 0 0,1 0 1 0 0,-1 0 0 0 0,0-1 0 0 0,0 1-1 0 0,-4 2 1 0 0,-2 2 29 0 0,-2-1 1 0 0,1-1-1 0 0,-1 0 0 0 0,1 0 0 0 0,-17 4 0 0 0,7-4-77 0 0,1-1 1 0 0,-1-1-1 0 0,0 0 0 0 0,-27-1 0 0 0,-4-6-4336 0 0,45 3 722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7:10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0 126 708 0 0,'0'0'2819'0'0,"4"-1"-1116"0"0,208-24 7306 0 0,4 9-3600 0 0,218 2-555 0 0,-206 8-2856 0 0,-197 5-1784 0 0,87-5 673 0 0,-104 4-676 0 0,1-1 0 0 0,-1 0 0 0 0,1 0 0 0 0,-1-2 0 0 0,25-10 0 0 0,-37 14-416 0 0,0 0 0 0 0,0 0 0 0 0,-1 0 0 0 0,1-1 0 0 0,0 1 0 0 0,-1 0 0 0 0,1-1 0 0 0,-1 1 0 0 0,1-1 0 0 0,-1 1 0 0 0,0-1 0 0 0,0 0 0 0 0,1 0 0 0 0,-1 1 0 0 0,0-3 0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16 636 0 0,'-3'-2'527'0'0,"1"1"0"0"0,0-1 0 0 0,0 1 1 0 0,-1-1-1 0 0,1 1 0 0 0,-1 0 0 0 0,1 0 0 0 0,-1 0 0 0 0,0 0 0 0 0,1 0 0 0 0,-1 1 0 0 0,0-1 1 0 0,0 1-1 0 0,0-1 0 0 0,1 1 0 0 0,-1 0 0 0 0,-3 1 0 0 0,0 0 129 0 0,0 0 0 0 0,0 0 0 0 0,1 1 0 0 0,-1 0 0 0 0,1 0 0 0 0,-1 0-1 0 0,-8 6 1 0 0,-4 4 547 0 0,2 0-1 0 0,0 1 0 0 0,-24 24 1 0 0,34-31-873 0 0,1 0 0 0 0,0 0 0 0 0,0 1 0 0 0,0 0 0 0 0,1 0 0 0 0,0 0 0 0 0,0 0 0 0 0,1 1 0 0 0,0-1 1 0 0,1 1-1 0 0,-1 0 0 0 0,1 0 0 0 0,1 0 0 0 0,-1 8 0 0 0,1-10-159 0 0,1 0-1 0 0,0 0 1 0 0,0 0-1 0 0,1-1 1 0 0,0 1-1 0 0,0 0 1 0 0,0-1-1 0 0,1 1 1 0 0,0 0-1 0 0,0-1 1 0 0,0 0-1 0 0,1 1 1 0 0,-1-1-1 0 0,1 0 1 0 0,1 0-1 0 0,-1-1 1 0 0,1 1-1 0 0,-1-1 1 0 0,1 0-1 0 0,9 8 1 0 0,-4-6-164 0 0,-1 0 1 0 0,1 0-1 0 0,1-1 1 0 0,-1-1 0 0 0,0 1-1 0 0,1-1 1 0 0,0-1-1 0 0,0 0 1 0 0,0 0 0 0 0,1-1-1 0 0,-1-1 1 0 0,0 1 0 0 0,1-2-1 0 0,-1 1 1 0 0,21-3-1 0 0,-16 0-845 0 0,0 0 0 0 0,0-1 0 0 0,-1-1 0 0 0,19-8 0 0 0,-16 6-1864 0 0,-2-2 0 0 0,1 0 1 0 0,21-15-1 0 0,-31 18 330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7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26 76 0 0,'-27'-2'1871'0'0,"-25"-2"8436"0"0,70 3-349 0 0,10-4-6876 0 0,31-3-4434 0 0,-42 6-851 0 0,-7-1-4226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8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71 190 8341 0 0,'-10'-5'2977'0'0,"4"1"-925"0"0,-1 0 0 0 0,0 0 1 0 0,1 0-1 0 0,0-1 0 0 0,-1 0 1 0 0,-6-8-1 0 0,12 12-1887 0 0,0 0 0 0 0,0-1 0 0 0,0 1 0 0 0,1-1 0 0 0,-1 1 0 0 0,0-1 0 0 0,1 0 1 0 0,-1 1-1 0 0,1-1 0 0 0,-1 0 0 0 0,1 1 0 0 0,0-1 0 0 0,0 0 0 0 0,0 1 0 0 0,0-1 0 0 0,0 0 0 0 0,0 0 0 0 0,0 1 0 0 0,0-1 0 0 0,1 0 0 0 0,-1 1 1 0 0,1-1-1 0 0,-1 0 0 0 0,1 1 0 0 0,0-1 0 0 0,-1 1 0 0 0,1-1 0 0 0,0 1 0 0 0,0-1 0 0 0,0 1 0 0 0,0-1 0 0 0,1 1 0 0 0,-1 0 0 0 0,2-2 1 0 0,4-4-37 0 0,0 1 1 0 0,1 0 0 0 0,0 0-1 0 0,0 0 1 0 0,1 1 0 0 0,-1 0 0 0 0,1 1-1 0 0,0 0 1 0 0,1 0 0 0 0,10-2 0 0 0,18-4-240 0 0,45-6 0 0 0,-70 14 169 0 0,31 0-2229 0 0,-30 3-1712 0 0,0 3-3916 0 0,-10-3 4561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8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3 872 0 0,'-1'0'307'0'0,"1"-1"0"0"0,-1 1 0 0 0,1 0 0 0 0,-1-1 0 0 0,1 1 0 0 0,-1 0 0 0 0,1 0 0 0 0,-1 0 0 0 0,0 0 0 0 0,1 0 0 0 0,-1-1 0 0 0,1 1 0 0 0,-1 0 0 0 0,0 0 0 0 0,1 1 0 0 0,-1-1 0 0 0,1 0 0 0 0,-1 0 0 0 0,0 0 0 0 0,1 0 0 0 0,-1 0 0 0 0,1 1 0 0 0,-1-1 0 0 0,1 0 0 0 0,-1 0 0 0 0,1 1 0 0 0,-1-1 0 0 0,1 0 0 0 0,-1 1 0 0 0,0 0 72 0 0,0 1 0 0 0,0-1 0 0 0,1 0 0 0 0,-1 0 0 0 0,1 1 0 0 0,-1-1 0 0 0,1 0 0 0 0,0 1 0 0 0,0-1-1 0 0,-1 1 1 0 0,1-1 0 0 0,0 3 0 0 0,7 51 3137 0 0,-5-40-2212 0 0,25 184 4485 0 0,-15-133-7048 0 0,0-1-4743 0 0,-11-61 2940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24 156 324 0 0,'-3'-3'435'0'0,"0"0"0"0"0,1 0 1 0 0,0 0-1 0 0,0 0 0 0 0,0 0 0 0 0,0 0 1 0 0,0 0-1 0 0,0-1 0 0 0,-1-5 0 0 0,3 8-203 0 0,0-1 0 0 0,0 0 0 0 0,-1 0 0 0 0,1 0 0 0 0,1 0 0 0 0,-1 0 0 0 0,0 1 0 0 0,0-1 0 0 0,1 0 0 0 0,-1 0 0 0 0,1 0 0 0 0,-1 1 0 0 0,1-1 0 0 0,0 0 0 0 0,0 1 0 0 0,0-1 0 0 0,0 1 0 0 0,0-1 0 0 0,0 1 0 0 0,0-1 0 0 0,1 1 0 0 0,0-2 0 0 0,8-5 334 0 0,-1 0 0 0 0,1 1 0 0 0,1 0 0 0 0,-1 0 0 0 0,1 1 1 0 0,0 1-1 0 0,1 0 0 0 0,-1 0 0 0 0,1 1 0 0 0,0 1 1 0 0,0 0-1 0 0,22-3 0 0 0,-11 4 54 0 0,0 0 0 0 0,0 1 0 0 0,0 2 0 0 0,0 0-1 0 0,0 2 1 0 0,25 5 0 0 0,-34-5-208 0 0,-1 1-1 0 0,1 1 0 0 0,-1 0 0 0 0,25 13 0 0 0,-35-17-309 0 0,1 1-1 0 0,-1 0 1 0 0,0 1 0 0 0,1-1-1 0 0,-1 0 1 0 0,0 1 0 0 0,0 0-1 0 0,-1 0 1 0 0,1 0 0 0 0,-1 0-1 0 0,1 0 1 0 0,-1 0 0 0 0,0 1-1 0 0,0-1 1 0 0,0 1 0 0 0,-1-1-1 0 0,1 1 1 0 0,-1 0-1 0 0,0 0 1 0 0,0 0 0 0 0,0-1-1 0 0,0 6 1 0 0,-2-6-48 0 0,1 1 1 0 0,-1-1-1 0 0,0 0 1 0 0,0 1-1 0 0,0-1 0 0 0,-1 0 1 0 0,1 0-1 0 0,-1 0 1 0 0,0 0-1 0 0,0 0 0 0 0,0 0 1 0 0,0-1-1 0 0,0 1 1 0 0,0 0-1 0 0,-1-1 0 0 0,1 0 1 0 0,-6 4-1 0 0,-3 2 33 0 0,0 0-1 0 0,-1-1 0 0 0,-13 7 1 0 0,2-5-163 0 0,1 0-1 0 0,-2-1 1 0 0,-46 10 0 0 0,21-11-3449 0 0,3-4-5018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9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50 138 6877 0 0,'-5'7'3541'0'0,"-11"21"3823"0"0,11-19-6044 0 0,0 0-1 0 0,0 1 1 0 0,1-1-1 0 0,1 1 1 0 0,-4 12 2407 0 0,21-46-3048 0 0,-8-2-671 0 0,0 0 0 0 0,-2 0-1 0 0,-1 0 1 0 0,-2-1 0 0 0,-1-38 0 0 0,-1 44 390 0 0,8 32 313 0 0,3 9-646 0 0,7 8 90 0 0,2-2 1 0 0,0 0 0 0 0,2-1 0 0 0,0-2-1 0 0,2 0 1 0 0,0-1 0 0 0,36 25-1 0 0,-5-9 73 0 0,2-2-1 0 0,93 44 0 0 0,-147-79-232 0 0,-1 0-20 0 0,1 1 0 0 0,0-2 1 0 0,0 1-1 0 0,0 0 0 0 0,0 0 0 0 0,0 0 0 0 0,0-1 0 0 0,1 1 0 0 0,-1-1 1 0 0,0 0-1 0 0,0 0 0 0 0,0 0 0 0 0,0 0 0 0 0,3 0 0 0 0,-4 0-103 0 0,-1 0 113 0 0,1-1 0 0 0,-1 1 1 0 0,0 0-1 0 0,0 0 0 0 0,0-1 1 0 0,0 1-1 0 0,1 0 1 0 0,-1 0-1 0 0,0-1 0 0 0,0 1 1 0 0,0 0-1 0 0,0-1 1 0 0,0 1-1 0 0,0 0 0 0 0,0-1 1 0 0,0 1-1 0 0,0 0 0 0 0,0 0 1 0 0,0-1-1 0 0,0 1 1 0 0,0 0-1 0 0,0-1 0 0 0,0 1 1 0 0,0 0-1 0 0,0 0 1 0 0,0-1-1 0 0,0 1 0 0 0,0 0 1 0 0,-1-1-1 0 0,1 1 0 0 0,0 0 1 0 0,0 0-1 0 0,0-1 1 0 0,-1 1-1 0 0,1 0 0 0 0,0-1 1 0 0,-8-4-45 0 0,-1 1 0 0 0,1 0 0 0 0,-1 0 0 0 0,0 0 0 0 0,0 1 0 0 0,0 1 0 0 0,-14-3 0 0 0,-73-7-230 0 0,70 9 186 0 0,-4-1-95 0 0,14 2-395 0 0,1 0-1 0 0,-1 0 1 0 0,0 2-1 0 0,0 0 1 0 0,0 0-1 0 0,-17 4 1 0 0,27-1-928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9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10 418 108 0 0,'-5'-65'10673'0'0,"3"50"-9585"0"0,1 1 0 0 0,0-1 0 0 0,1 0 0 0 0,0 1-1 0 0,4-19 1 0 0,-1 18-570 0 0,1 1 0 0 0,1 0-1 0 0,0 1 1 0 0,1-1 0 0 0,0 1 0 0 0,1 0-1 0 0,1 0 1 0 0,0 1 0 0 0,0 0-1 0 0,14-14 1 0 0,-14 17-235 0 0,0 1 0 0 0,0 1 0 0 0,1 0 1 0 0,0 0-1 0 0,0 0 0 0 0,0 1 0 0 0,1 1 0 0 0,0-1 0 0 0,0 2 0 0 0,1-1 0 0 0,-1 2 0 0 0,1-1 1 0 0,0 1-1 0 0,13-2 0 0 0,-22 5-229 0 0,-1 0 0 0 0,1-1 0 0 0,0 1 1 0 0,-1 0-1 0 0,1 0 0 0 0,0 0 0 0 0,-1 0 0 0 0,1 0 1 0 0,0 0-1 0 0,-1 1 0 0 0,1-1 0 0 0,0 0 0 0 0,-1 1 1 0 0,1-1-1 0 0,0 1 0 0 0,-1 0 0 0 0,1-1 0 0 0,-1 1 1 0 0,0 0-1 0 0,1 0 0 0 0,-1 0 0 0 0,1 0 0 0 0,-1 0 1 0 0,0 1-1 0 0,0-1 0 0 0,0 0 0 0 0,0 0 0 0 0,2 4 1 0 0,-2-3-25 0 0,-1 0 0 0 0,0 1 1 0 0,1-1-1 0 0,-1 1 1 0 0,0-1-1 0 0,0 1 0 0 0,0-1 1 0 0,0 1-1 0 0,-1-1 1 0 0,1 1-1 0 0,-1-1 0 0 0,0 1 1 0 0,1-1-1 0 0,-1 0 0 0 0,0 1 1 0 0,0-1-1 0 0,-1 0 1 0 0,1 0-1 0 0,-3 4 0 0 0,-11 14 139 0 0,-1-2-1 0 0,-26 26 1 0 0,24-27 125 0 0,1 1 1 0 0,-21 29-1 0 0,37-45-243 0 0,-1 0 0 0 0,0 0-1 0 0,1 1 1 0 0,0-1 0 0 0,0 0-1 0 0,0 1 1 0 0,0-1 0 0 0,0 1-1 0 0,0-1 1 0 0,0 1 0 0 0,1-1-1 0 0,-1 1 1 0 0,1 0 0 0 0,0-1-1 0 0,0 1 1 0 0,0 0 0 0 0,0-1-1 0 0,0 1 1 0 0,1 0 0 0 0,-1-1-1 0 0,2 4 1 0 0,-1-3-7 0 0,1 0 0 0 0,0 0 0 0 0,0 0 1 0 0,0 0-1 0 0,1 0 0 0 0,-1 0 0 0 0,1 0 0 0 0,-1-1 0 0 0,1 1 0 0 0,0-1 1 0 0,0 0-1 0 0,0 0 0 0 0,5 3 0 0 0,5 0-31 0 0,-1 1 1 0 0,1-1-1 0 0,0-1 0 0 0,1-1 1 0 0,-1 0-1 0 0,0 0 0 0 0,17 0 1 0 0,-12-2-583 0 0,1-1 1 0 0,-1-1-1 0 0,1-1 1 0 0,25-5-1 0 0,-5-4-3269 0 0,-4-5-3868 0 0,-19 7 4576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0 368 0 0,'3'6'11321'0'0,"3"5"-3854"0"0,9 14-1654 0 0,4 4-4280 0 0,14 25-1778 0 0,-15-24 3199 0 0,-6-7-2079 0 0,8 14 603 0 0,-4-16-5141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158 128 220 0 0,'-62'-18'1942'0'0,"14"5"1507"0"0,1-9 11129 0 0,47 22-14466 0 0,14-6 2018 0 0,23-2-687 0 0,295-9 5012 0 0,-215 14-9254 0 0,1-3-7385 0 0,-82 4 7211 0 0</inkml:trace>
  <inkml:trace contextRef="#ctx0" brushRef="#br0" timeOffset="1">874 2 2184 0 0,'2'0'334'0'0,"-1"-1"-1"0"0,0 1 1 0 0,0 0 0 0 0,0 0-1 0 0,1 0 1 0 0,-1 0-1 0 0,0 0 1 0 0,0 0 0 0 0,1 0-1 0 0,-1 0 1 0 0,0 0-1 0 0,0 1 1 0 0,1-1 0 0 0,-1 0-1 0 0,0 1 1 0 0,0-1-1 0 0,0 1 1 0 0,0-1 0 0 0,0 1-1 0 0,0 0 1 0 0,0-1-1 0 0,0 1 1 0 0,2 1 0 0 0,-2 1 493 0 0,0 0 0 0 0,0-1 1 0 0,0 1-1 0 0,0 0 0 0 0,0 0 1 0 0,0 0-1 0 0,-1 0 0 0 0,1 4 1 0 0,0 4-629 0 0,23 103 6358 0 0,2-41-7526 0 0,-26-71 280 0 0,4 5-1251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0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106 267 152 0 0,'-45'-131'4309'0'0,"5"47"3042"0"0,34 73-5465 0 0,4 9-1097 0 0,0-1 0 0 0,1 0 0 0 0,-1-1 0 0 0,1 1 0 0 0,-1 0 0 0 0,1 0 1 0 0,0-1-1 0 0,0 1 0 0 0,0-4 0 0 0,1 7-735 0 0,1-1-1 0 0,-1 1 1 0 0,0-1 0 0 0,1 1 0 0 0,-1 0 0 0 0,0-1 0 0 0,1 1 0 0 0,-1 0 0 0 0,1-1 0 0 0,-1 1 0 0 0,0 0 0 0 0,1 0-1 0 0,-1-1 1 0 0,1 1 0 0 0,-1 0 0 0 0,1 0 0 0 0,-1 0 0 0 0,1 0 0 0 0,-1 0 0 0 0,1 0 0 0 0,-1-1 0 0 0,1 1 0 0 0,-1 0-1 0 0,1 1 1 0 0,-1-1 0 0 0,1 0 0 0 0,-1 0 0 0 0,1 0 0 0 0,-1 0 0 0 0,1 0 0 0 0,-1 0 0 0 0,1 1 0 0 0,-1-1 0 0 0,1 0 0 0 0,-1 0-1 0 0,1 1 1 0 0,21 7-1272 0 0,30 15-6291 0 0,-24-11 4962 0 0</inkml:trace>
  <inkml:trace contextRef="#ctx0" brushRef="#br0" timeOffset="1">408 104 492 0 0,'8'29'5976'0'0,"24"68"2871"0"0,32 89-748 0 0,-57-170-7879 0 0,7 18 586 0 0,-11-24-4076 0 0,-2-1-3354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7:1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21 220 0 0,'1'-21'16178'0'0,"4"44"-14842"0"0,0 0 0 0 0,-2 0 1 0 0,2 42-1 0 0,3 23 293 0 0,0-49-1249 0 0,15 46 0 0 0,-7-33-4815 0 0,-5-19-2040 0 0,-10-29 4206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74 476 0 0,'-7'-21'885'0'0,"5"-8"4445"0"0,2 28-5048 0 0,1-1 1 0 0,-1 1 0 0 0,1 0-1 0 0,-1-1 1 0 0,1 1 0 0 0,0 0 0 0 0,0 0-1 0 0,-1 0 1 0 0,1 0 0 0 0,0-1-1 0 0,0 1 1 0 0,0 0 0 0 0,0 1-1 0 0,0-1 1 0 0,1 0 0 0 0,-1 0-1 0 0,0 0 1 0 0,0 1 0 0 0,0-1-1 0 0,1 0 1 0 0,-1 1 0 0 0,0 0 0 0 0,1-1-1 0 0,-1 1 1 0 0,0 0 0 0 0,1-1-1 0 0,-1 1 1 0 0,1 0 0 0 0,-1 0-1 0 0,0 0 1 0 0,1 0 0 0 0,-1 0-1 0 0,1 0 1 0 0,1 1 0 0 0,15 1 543 0 0,0 1 0 0 0,-1 0 1 0 0,1 2-1 0 0,-1-1 0 0 0,0 2 1 0 0,0 1-1 0 0,-1 0 0 0 0,19 11 1 0 0,-8-2 96 0 0,-1 1 1 0 0,-1 0 0 0 0,46 43 0 0 0,-63-53-676 0 0,-1 1 0 0 0,1 0 0 0 0,-2 0 0 0 0,1 1 0 0 0,-1-1 0 0 0,0 2 0 0 0,-1-1 0 0 0,7 16 0 0 0,-11-22-184 0 0,0 0 0 0 0,0 0 0 0 0,-1 0 0 0 0,1 0 1 0 0,-1 0-1 0 0,0 1 0 0 0,0-1 0 0 0,0 0 0 0 0,0 0 0 0 0,0 0 1 0 0,-1 0-1 0 0,0 0 0 0 0,1 0 0 0 0,-1 0 0 0 0,0 0 0 0 0,0 0 1 0 0,-1 0-1 0 0,1 0 0 0 0,-1 0 0 0 0,1 0 0 0 0,-1-1 0 0 0,0 1 0 0 0,0-1 1 0 0,0 1-1 0 0,0-1 0 0 0,0 0 0 0 0,-1 0 0 0 0,1 0 0 0 0,-1 0 1 0 0,1 0-1 0 0,-1-1 0 0 0,0 1 0 0 0,-5 1 0 0 0,-9 5 3 0 0,0-1 0 0 0,0 0-1 0 0,-1-1 1 0 0,0-1 0 0 0,0-1-1 0 0,0-1 1 0 0,-30 2-1 0 0,-136-6-1016 0 0,118-1-51 0 0,45 1 194 0 0,-10 1-510 0 0,12-1-5014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0 373 128 0 0,'12'31'13554'0'0,"-12"-30"-13117"0"0,0 0 0 0 0,0 0-1 0 0,0 0 1 0 0,0 0 0 0 0,0 0 0 0 0,0 0 0 0 0,1 0 0 0 0,-1 0 0 0 0,1 0-1 0 0,-1 0 1 0 0,1 0 0 0 0,-1 0 0 0 0,1-1 0 0 0,-1 1 0 0 0,1 0 0 0 0,0 0-1 0 0,-1 0 1 0 0,1-1 0 0 0,0 1 0 0 0,1 1 0 0 0,-2-2-259 0 0,1 0 0 0 0,0 0 1 0 0,-1 0-1 0 0,1 0 0 0 0,0 0 0 0 0,-1 0 1 0 0,1-1-1 0 0,0 1 0 0 0,-1 0 0 0 0,1 0 1 0 0,0 0-1 0 0,-1-1 0 0 0,1 1 0 0 0,-1 0 1 0 0,1-1-1 0 0,-1 1 0 0 0,1 0 0 0 0,0-1 1 0 0,-1 1-1 0 0,0-1 0 0 0,1 1 0 0 0,-1-1 1 0 0,1 0-1 0 0,3-4 125 0 0,0 0 0 0 0,0 0 0 0 0,-1 0 0 0 0,0-1 0 0 0,5-10 0 0 0,20-68-71 0 0,25-127-1 0 0,-48 182-185 0 0,-5 22 152 0 0,1 1 1 0 0,0-1-1 0 0,0 0 1 0 0,1 1 0 0 0,4-12-1 0 0,11 45 423 0 0,7 19-231 0 0,2-1 0 0 0,3-1 0 0 0,43 52 0 0 0,-55-76-506 0 0,2-1 0 0 0,0 0 1 0 0,1-2-1 0 0,0 0 0 0 0,2-1 1 0 0,0-1-1 0 0,0-1 0 0 0,34 15 1 0 0,-52-27 55 0 0,15 6-286 0 0,-7-4 117 0 0,7 2-143 0 0,13-1-316 0 0,-13-9 190 0 0,-18 4 489 0 0,-1 0 1 0 0,0 0-1 0 0,0 0 0 0 0,0 0 0 0 0,0 0 0 0 0,1 0 0 0 0,-1 0 0 0 0,0 0 0 0 0,0 0 0 0 0,0-1 0 0 0,0 1 0 0 0,1 0 1 0 0,-1 0-1 0 0,0 0 0 0 0,0 0 0 0 0,0 0 0 0 0,0 0 0 0 0,0-1 0 0 0,0 1 0 0 0,1 0 0 0 0,-1 0 0 0 0,0 0 0 0 0,0 0 0 0 0,0 0 1 0 0,0-1-1 0 0,0 1 0 0 0,0 0 0 0 0,0 0 0 0 0,0 0 0 0 0,0 0 0 0 0,0-1 0 0 0,0 1 0 0 0,0 0 0 0 0,0 0 0 0 0,0 0 0 0 0,0-1 1 0 0,0 1-1 0 0,0 0 0 0 0,0 0 0 0 0,0 0 0 0 0,0 0 0 0 0,0-1 0 0 0,0 1 0 0 0,0 0 0 0 0,0 0 0 0 0,0 0 0 0 0,0 0 1 0 0,-1-1-1 0 0,1 1 0 0 0,0 0 0 0 0,0 0 0 0 0,0 0 0 0 0,-14-10-73 0 0,-20-4 156 0 0,-64-10 920 0 0,-1 5-1 0 0,-143-11 1 0 0,223 32-2496 0 0,14 4-2517 0 0,8 5-4398 0 0,1-8 5304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17 112 0 0,'3'-16'15045'0'0,"3"50"-13965"0"0,1 1 593 0 0,-5-30-1553 0 0,20 59-222 0 0,0-26-6905 0 0,-19-33 5135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79 656 0 0,'-1'-1'25'0'0,"-4"-1"665"0"0,0-1-1 0 0,0 0 1 0 0,0 0-1 0 0,0-1 1 0 0,-5-4 0 0 0,10 7-546 0 0,-1 1 1 0 0,1-1-1 0 0,-1 1 1 0 0,1 0-1 0 0,0-1 1 0 0,-1 1 0 0 0,1-1-1 0 0,0 1 1 0 0,0-1-1 0 0,-1 0 1 0 0,1 1-1 0 0,0-1 1 0 0,0 1 0 0 0,0-1-1 0 0,0 1 1 0 0,0-1-1 0 0,0 0 1 0 0,0 1 0 0 0,0-1-1 0 0,0 1 1 0 0,0-1-1 0 0,0 1 1 0 0,0-2-1 0 0,1 1-15 0 0,-1 0-1 0 0,1 0 1 0 0,0 0-1 0 0,0 0 1 0 0,0 0-1 0 0,0 0 0 0 0,0 0 1 0 0,0 1-1 0 0,0-1 1 0 0,0 0-1 0 0,0 1 1 0 0,0-1-1 0 0,0 0 0 0 0,0 1 1 0 0,0 0-1 0 0,2-1 1 0 0,20-6 635 0 0,0 2 1 0 0,1 0 0 0 0,-1 1-1 0 0,1 2 1 0 0,36 0 0 0 0,-36 2-431 0 0,40-2 604 0 0,-1 3 1 0 0,1 3-1 0 0,-1 2 0 0 0,113 28 1 0 0,-158-29-613 0 0,-1 0 0 0 0,0 2 0 0 0,0 0 0 0 0,0 1 1 0 0,15 9-1 0 0,-26-13-190 0 0,-1 0 0 0 0,0 0 0 0 0,0 0 1 0 0,0 0-1 0 0,-1 1 0 0 0,1 0 0 0 0,5 9 0 0 0,-8-11-59 0 0,0 0 0 0 0,-1 0 0 0 0,1 0 1 0 0,-1 0-1 0 0,0 0 0 0 0,0 1 0 0 0,0-1 0 0 0,0 0 0 0 0,-1 0 0 0 0,1 1 0 0 0,-1-1 0 0 0,0 1 0 0 0,0-1 0 0 0,0 0 0 0 0,-2 6 0 0 0,0-1 30 0 0,-1-1 1 0 0,1 0-1 0 0,-2 0 1 0 0,1 0-1 0 0,-1-1 0 0 0,0 1 1 0 0,-1-1-1 0 0,1 0 1 0 0,-1 0-1 0 0,0-1 1 0 0,-1 1-1 0 0,1-1 0 0 0,-12 8 1 0 0,-9 5 275 0 0,-49 27 1 0 0,68-41-344 0 0,-25 13 68 0 0,0-2 0 0 0,-1-1 0 0 0,0-2 0 0 0,-1-1-1 0 0,0-2 1 0 0,-1-1 0 0 0,0-2 0 0 0,-68 4 0 0 0,75-14-1604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0 275 272 0 0,'14'0'4171'0'0,"-1"-1"0"0"0,23-4 0 0 0,-26 3-3296 0 0,0-1 1 0 0,1-1 0 0 0,-1 1-1 0 0,-1-2 1 0 0,1 1 0 0 0,16-12-1 0 0,-19 12-631 0 0,-1-1 0 0 0,0 0 0 0 0,0-1-1 0 0,0 1 1 0 0,-1-1 0 0 0,0 0-1 0 0,0-1 1 0 0,0 1 0 0 0,4-10-1 0 0,2-6 367 0 0,13-40-1 0 0,7-14 1173 0 0,-31 76-1735 0 0,0 0 0 0 0,0 0 0 0 0,0-1 0 0 0,0 1 0 0 0,0 0 1 0 0,0-1-1 0 0,1 1 0 0 0,-1 0 0 0 0,0-1 0 0 0,0 1 1 0 0,0 0-1 0 0,1 0 0 0 0,-1-1 0 0 0,0 1 0 0 0,0 0 0 0 0,1 0 1 0 0,-1 0-1 0 0,0-1 0 0 0,0 1 0 0 0,1 0 0 0 0,-1 0 0 0 0,0 0 1 0 0,1 0-1 0 0,-1 0 0 0 0,0 0 0 0 0,1-1 0 0 0,-1 1 1 0 0,0 0-1 0 0,1 0 0 0 0,-1 0 0 0 0,0 0 0 0 0,1 0 0 0 0,-1 0 1 0 0,0 0-1 0 0,1 1 0 0 0,9 9 825 0 0,4 21 52 0 0,-13-29-757 0 0,21 57 1263 0 0,-5-12-599 0 0,1-2 0 0 0,2 0 0 0 0,27 42 0 0 0,-47-86-888 0 0,1-1-1 0 0,-1 1 1 0 0,1 0 0 0 0,-1-1-1 0 0,1 1 1 0 0,-1-1 0 0 0,1 1-1 0 0,0-1 1 0 0,-1 1 0 0 0,1-1-1 0 0,0 1 1 0 0,-1-1 0 0 0,1 1-1 0 0,0-1 1 0 0,-1 0 0 0 0,1 1-1 0 0,0-1 1 0 0,0 0 0 0 0,0 0-1 0 0,1 0-884 0 0,0 0-1 0 0,0 0 1 0 0,0 0-1 0 0,0-1 1 0 0,0 1-1 0 0,0-1 1 0 0,0 0-1 0 0,0 1 1 0 0,-1-1 0 0 0,4-1-1 0 0,0-1-1545 0 0,5-1-728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5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35 236 0 0,'2'-18'2158'0'0,"-2"17"-1717"0"0,0 0 0 0 0,1 0 0 0 0,-1 0 0 0 0,0 0-1 0 0,0 1 1 0 0,1-1 0 0 0,-1 0 0 0 0,1 0 0 0 0,-1 0-1 0 0,1 0 1 0 0,-1 1 0 0 0,1-1 0 0 0,-1 0 0 0 0,1 1 0 0 0,0-1-1 0 0,1-1 1 0 0,-2 2-134 0 0,1 0-1 0 0,-1 0 1 0 0,1-1-1 0 0,0 1 1 0 0,-1 0-1 0 0,1 0 1 0 0,0 0-1 0 0,-1 0 1 0 0,1 0-1 0 0,0 0 1 0 0,-1 0 0 0 0,1 0-1 0 0,0 0 1 0 0,-1 0-1 0 0,1 1 1 0 0,0-1-1 0 0,-1 0 1 0 0,1 0-1 0 0,0 0 1 0 0,-1 1-1 0 0,1-1 1 0 0,0 1-1 0 0,13 10 930 0 0,2 7 109 0 0,-2 1 0 0 0,0 0-1 0 0,13 23 1 0 0,18 26-5248 0 0,-38-57-2915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6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80 824 0 0,'0'-1'209'0'0,"-1"1"0"0"0,0-1 0 0 0,1 0 0 0 0,-1 0 0 0 0,0 0 0 0 0,1 1 0 0 0,-1-1 0 0 0,1 0 0 0 0,-1 0 0 0 0,1 0 0 0 0,0 0 0 0 0,-1 0 0 0 0,1 0 0 0 0,0 0 0 0 0,-1 0 0 0 0,1 0 0 0 0,0 0 0 0 0,0 0 0 0 0,0 0 0 0 0,0 0 0 0 0,0 0 0 0 0,0 0 0 0 0,1 0 0 0 0,-1 0 0 0 0,0 0 0 0 0,0 0 0 0 0,1-2 0 0 0,1 1 47 0 0,-1 1 1 0 0,0-1-1 0 0,1 0 1 0 0,-1 1-1 0 0,1-1 1 0 0,0 1-1 0 0,0-1 1 0 0,-1 1-1 0 0,1 0 1 0 0,0 0-1 0 0,0 0 1 0 0,3-1-1 0 0,8-3 475 0 0,0 0-1 0 0,0 1 0 0 0,17-2 0 0 0,-27 6-600 0 0,38-6 914 0 0,1 2-1 0 0,0 2 1 0 0,0 2 0 0 0,0 1-1 0 0,0 3 1 0 0,75 15 0 0 0,-94-14-471 0 0,-1 0 0 0 0,0 2 0 0 0,0 0 0 0 0,34 18 0 0 0,-49-22-387 0 0,-1 0 0 0 0,0 1 0 0 0,0 0 0 0 0,0 0 0 0 0,0 0 0 0 0,-1 1 0 0 0,0 0 0 0 0,0 0 0 0 0,0 0 0 0 0,0 1-1 0 0,-1-1 1 0 0,0 1 0 0 0,0 0 0 0 0,-1 1 0 0 0,0-1 0 0 0,0 1 0 0 0,0-1 0 0 0,3 14 0 0 0,-6-14-99 0 0,1-1 1 0 0,-1 1-1 0 0,0-1 0 0 0,-1 1 1 0 0,1-1-1 0 0,-1 1 0 0 0,0-1 1 0 0,-1 1-1 0 0,1-1 0 0 0,-1 0 1 0 0,0 0-1 0 0,0 0 0 0 0,-1 0 1 0 0,1 0-1 0 0,-1 0 0 0 0,0 0 1 0 0,-1-1-1 0 0,1 0 0 0 0,-1 0 1 0 0,0 0-1 0 0,0 0 0 0 0,0 0 1 0 0,0-1-1 0 0,-1 1 0 0 0,-4 2 1 0 0,-6 3-84 0 0,-1 0 0 0 0,1 0 0 0 0,-1-2 1 0 0,-1 0-1 0 0,0-1 0 0 0,-25 7 0 0 0,12-7-495 0 0,0-2 0 0 0,-48 2 0 0 0,21-5-6319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6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79 560 0 0,'4'-6'728'0'0,"0"0"0"0"0,0 1 0 0 0,0-1 0 0 0,1 1-1 0 0,0 0 1 0 0,0 1 0 0 0,1-1 0 0 0,-1 1 0 0 0,1 0 0 0 0,0 0 0 0 0,0 1 0 0 0,0-1 0 0 0,1 1-1 0 0,-1 1 1 0 0,1-1 0 0 0,0 1 0 0 0,-1 0 0 0 0,1 1 0 0 0,0 0 0 0 0,0 0 0 0 0,9 0 0 0 0,1 0 142 0 0,0 0 1 0 0,0 2 0 0 0,-1 0 0 0 0,1 1-1 0 0,0 0 1 0 0,0 1 0 0 0,26 10-1 0 0,-39-12-709 0 0,-1 0 0 0 0,0 0 0 0 0,0 0-1 0 0,1 1 1 0 0,-1-1 0 0 0,0 1 0 0 0,-1 0-1 0 0,1 0 1 0 0,0 0 0 0 0,0 1 0 0 0,-1-1-1 0 0,0 0 1 0 0,1 1 0 0 0,-1 0 0 0 0,0 0-1 0 0,0-1 1 0 0,2 6 0 0 0,-3-5-62 0 0,0 0 0 0 0,-1 0-1 0 0,1 0 1 0 0,-1 0 0 0 0,0 1 0 0 0,0-1 0 0 0,0 0-1 0 0,0 0 1 0 0,0 0 0 0 0,-1 0 0 0 0,0 0 0 0 0,1 0 0 0 0,-1 0-1 0 0,0 0 1 0 0,-1 0 0 0 0,1 0 0 0 0,0 0 0 0 0,-1 0-1 0 0,-2 3 1 0 0,-6 9 192 0 0,-2 1 0 0 0,-20 20 0 0 0,21-24-86 0 0,1 0 0 0 0,-1 1 0 0 0,2 0-1 0 0,-13 23 1 0 0,21-34-181 0 0,0 0 1 0 0,0-1-1 0 0,0 1 0 0 0,1 0 0 0 0,-1 0 1 0 0,1 0-1 0 0,0 0 0 0 0,-1 0 0 0 0,1 0 1 0 0,0 0-1 0 0,0 0 0 0 0,0 0 0 0 0,0 0 1 0 0,1 0-1 0 0,-1 0 0 0 0,0 0 0 0 0,1 0 1 0 0,0 0-1 0 0,-1 0 0 0 0,3 3 0 0 0,-1-2 2 0 0,0 1 0 0 0,0-1 0 0 0,1 0 0 0 0,0 0 0 0 0,-1 0 0 0 0,1-1 0 0 0,1 1 0 0 0,-1-1 0 0 0,6 5 0 0 0,6 0 34 0 0,0 0 1 0 0,0 0-1 0 0,30 7 1 0 0,-17-6 64 0 0,0-2-1 0 0,50 5 1 0 0,-64-10-299 0 0,1-1 0 0 0,-1 0 1 0 0,1-1-1 0 0,-1 0 0 0 0,1-1 0 0 0,-1-1 1 0 0,20-6-1 0 0,-33 8-664 0 0,5-2 345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13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45 408 0 0,'0'-2'383'0'0,"0"1"0"0"0,0-1-1 0 0,0 0 1 0 0,0 1 0 0 0,0-1-1 0 0,-1 0 1 0 0,1 1 0 0 0,-1-1 0 0 0,1 1-1 0 0,-1-1 1 0 0,0 1 0 0 0,1-1 0 0 0,-1 1-1 0 0,0-1 1 0 0,0 1 0 0 0,0 0 0 0 0,0-1-1 0 0,0 1 1 0 0,0 0 0 0 0,-1 0 0 0 0,1 0-1 0 0,0 0 1 0 0,-2-1 0 0 0,0 0 2 0 0,-1 1 0 0 0,1-1 0 0 0,0 1 0 0 0,-1 0 0 0 0,1 0 1 0 0,-1 1-1 0 0,1-1 0 0 0,-1 1 0 0 0,1 0 0 0 0,-6 0 0 0 0,-1 0-33 0 0,1 1-1 0 0,0 1 1 0 0,-1 0 0 0 0,1 0-1 0 0,0 0 1 0 0,0 1-1 0 0,-13 7 1 0 0,13-5-111 0 0,0 1-1 0 0,1 0 1 0 0,0 0 0 0 0,0 0 0 0 0,1 1-1 0 0,0 1 1 0 0,0-1 0 0 0,0 1 0 0 0,1 0-1 0 0,-10 17 1 0 0,14-20-136 0 0,0-1-1 0 0,0 1 1 0 0,0 0 0 0 0,0 0 0 0 0,1-1-1 0 0,0 1 1 0 0,0 0 0 0 0,0 0-1 0 0,0 0 1 0 0,1 0 0 0 0,0 1-1 0 0,0-1 1 0 0,0 0 0 0 0,1 0 0 0 0,0 0-1 0 0,0 0 1 0 0,0 0 0 0 0,0 0-1 0 0,1-1 1 0 0,0 1 0 0 0,0 0 0 0 0,0-1-1 0 0,6 9 1 0 0,1-1 49 0 0,1 0 0 0 0,0-1 0 0 0,1 0 0 0 0,0-1 0 0 0,1 0 0 0 0,0 0 0 0 0,0-2 0 0 0,1 1 0 0 0,0-2 0 0 0,1 1 0 0 0,-1-2 0 0 0,2 0 0 0 0,23 7 0 0 0,-26-10-81 0 0,0 0 1 0 0,0-1 0 0 0,0 0-1 0 0,0 0 1 0 0,0-2 0 0 0,0 1-1 0 0,0-2 1 0 0,0 0 0 0 0,0 0-1 0 0,0-1 1 0 0,0 0 0 0 0,0-1-1 0 0,0-1 1 0 0,-1 0 0 0 0,1 0-1 0 0,-1-1 1 0 0,19-12 0 0 0,-25 14-37 0 0,1-1 0 0 0,-1-1 0 0 0,-1 1 0 0 0,1-1 0 0 0,0 0 0 0 0,-1 0 0 0 0,0 0 0 0 0,0 0 0 0 0,-1-1 0 0 0,1 0 0 0 0,-1 1 0 0 0,0-1 0 0 0,-1-1 0 0 0,3-7 0 0 0,-4 9-14 0 0,0 0 1 0 0,0 0-1 0 0,0 0 1 0 0,-1 0 0 0 0,0 1-1 0 0,0-1 1 0 0,0 0-1 0 0,-1 0 1 0 0,0 0 0 0 0,1 0-1 0 0,-2 0 1 0 0,1 1 0 0 0,-1-1-1 0 0,1 0 1 0 0,-1 1-1 0 0,0-1 1 0 0,-1 1 0 0 0,1 0-1 0 0,-1 0 1 0 0,-3-5-1 0 0,-5-2-82 0 0,1 0 0 0 0,-1 0 0 0 0,-1 1 0 0 0,0 0 0 0 0,-1 1 0 0 0,0 0 0 0 0,0 1 0 0 0,-1 1 0 0 0,-27-12 0 0 0,29 15-857 0 0,0 0 1 0 0,0 1 0 0 0,0 1-1 0 0,0 0 1 0 0,-1 0 0 0 0,1 1-1 0 0,-25 1 1 0 0,25 3-4455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1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0 516 0 0,'11'3'5625'0'0,"-7"1"-4632"0"0,1 1 1 0 0,-1 0 0 0 0,0 0 0 0 0,0 0 0 0 0,5 11 0 0 0,22 59 2380 0 0,-24-57-2430 0 0,73 221 4005 0 0,-66-207-6056 0 0,-14-31 629 0 0,1 0 1 0 0,-1 0-1 0 0,1 1 0 0 0,0-1 0 0 0,-1 0 0 0 0,1 0 1 0 0,0 0-1 0 0,0 0 0 0 0,0 0 0 0 0,0 0 0 0 0,0 0 1 0 0,0 0-1 0 0,0 0 0 0 0,0 0 0 0 0,1-1 0 0 0,-1 1 1 0 0,0 0-1 0 0,0-1 0 0 0,3 1 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37:1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25 236 24,'-3'-4'463,"0"0"0,1 0 0,-1 0 0,1-1 0,0 1 0,0-1 0,0 1 0,0-1 0,1 0 0,-2-9 0,3 10-106,0 1 1,1-1-1,-1 0 1,1 1-1,-1-1 1,1 1-1,0-1 1,1 1-1,-1-1 0,1 1 1,-1-1-1,1 1 1,0 0-1,0 0 1,5-5-1,3-3 128,1 0-1,0 1 1,0 1 0,1 0-1,1 1 1,-1 0-1,1 0 1,0 2-1,1-1 1,0 2-1,0 0 1,0 0 0,0 2-1,24-4 1,-20 4-159,0 2 0,1 0 0,-1 0 0,1 2 1,-1 0-1,1 2 0,-1 0 0,0 0 0,0 2 0,0 0 1,23 11-1,-36-14-227,-1 0 0,-1 0 0,1 0 0,0 1-1,0-1 1,-1 1 0,1 0 0,-1 0 0,0 0 0,0 0 0,0 1 0,-1-1 0,1 1 0,-1 0 0,0 0 0,0 0 0,0 0 0,0 0 0,-1 0 0,1 0 0,0 8 0,-1-7-28,-1 0-1,-1-1 1,1 1 0,-1 0 0,1-1 0,-1 1 0,-1-1 0,1 1-1,-1-1 1,0 1 0,0-1 0,0 0 0,0 0 0,-1 0 0,1 0-1,-1 0 1,0-1 0,0 1 0,-1-1 0,-3 4 0,-3 0-239,0-1 1,0 0-1,0 0 0,-1-1 1,0 0-1,0-1 1,0 0-1,-1-1 1,1 0-1,-15 1 0,-34 11-4849,51-12-458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1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12 107 396 0 0,'-1'0'297'0'0,"0"0"0"0"0,1 0 0 0 0,-1-1 0 0 0,1 1 0 0 0,-1 0 0 0 0,0-1 0 0 0,1 1 0 0 0,-1 0 0 0 0,1-1 0 0 0,-1 1 0 0 0,1-1 0 0 0,-1 1 0 0 0,1-1 0 0 0,0 1 0 0 0,-1-1 0 0 0,1 1 0 0 0,-1-1 0 0 0,1 0 0 0 0,0 1 0 0 0,0-1 0 0 0,-1 1 0 0 0,1-1 0 0 0,0 0 0 0 0,0 1 0 0 0,0-1 0 0 0,0 0 0 0 0,-1 1 0 0 0,1-1 0 0 0,0 0 0 0 0,0 1 0 0 0,1-2 0 0 0,-1 1 33 0 0,1 0 0 0 0,0 0 0 0 0,0 0 1 0 0,0 0-1 0 0,0 0 0 0 0,0 0 0 0 0,1 0 0 0 0,-1 1 0 0 0,0-1 1 0 0,0 0-1 0 0,0 1 0 0 0,1-1 0 0 0,-1 1 0 0 0,2-1 0 0 0,58-11 3401 0 0,-55 12-3077 0 0,94-13 2651 0 0,-8 2-1122 0 0,94-24-1 0 0,-158 29-3233 0 0,-27 6 477 0 0,7 1-1873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14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0 408 0 0,'0'1'94'0'0,"-2"-1"169"0"0,1 1 0 0 0,-1 0 0 0 0,1-1 0 0 0,0 1 0 0 0,-1 0 0 0 0,1 0 0 0 0,0 0 0 0 0,0 0 1 0 0,-1 1-1 0 0,1-1 0 0 0,0 0 0 0 0,0 0 0 0 0,0 1 0 0 0,1-1 0 0 0,-1 0 0 0 0,0 1 1 0 0,0-1-1 0 0,1 1 0 0 0,-2 3 1263 0 0,19 9 2263 0 0,-6-10-2645 0 0,0-1-1 0 0,1 0 0 0 0,-1 0 0 0 0,1-1 1 0 0,19 1-1 0 0,65-3 1775 0 0,-46-2-1609 0 0,-45 2-1411 0 0,44 1-2000 0 0,-20 1-5577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1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24 212 0 0,'0'-1'395'0'0,"-1"0"0"0"0,1 1 0 0 0,0-1 0 0 0,0 0 0 0 0,0 0 0 0 0,0 0-1 0 0,0 0 1 0 0,1 0 0 0 0,-1 0 0 0 0,0 0 0 0 0,0 0 0 0 0,0 0 0 0 0,1 0 0 0 0,-1 1 0 0 0,1-1 0 0 0,-1 0 0 0 0,0 0 0 0 0,1 0-1 0 0,0 1 1 0 0,-1-1 0 0 0,1 0 0 0 0,-1 1 0 0 0,1-1 0 0 0,0 0 0 0 0,-1 1 0 0 0,1-1 0 0 0,2-1 1242 0 0,18 28 2749 0 0,-8 9-2141 0 0,-1 1-1 0 0,10 58 0 0 0,1-1-875 0 0,-20-79-1298 0 0,-2-7-478 0 0,1-1 0 0 0,0 1 0 0 0,0 0 1 0 0,0-1-1 0 0,1 0 0 0 0,5 9 0 0 0,-2-9-1695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15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30 113 244 0 0,'-2'-2'-67'0'0,"-1"0"1341"0"0,0 0 0 0 0,0 0 0 0 0,0-1 1 0 0,0 1-1 0 0,1-1 0 0 0,-1 1 0 0 0,1-1 0 0 0,-4-5 1385 0 0,12-4 3104 0 0,11 7-4741 0 0,0 1 1 0 0,0 0-1 0 0,0 1 0 0 0,0 1 0 0 0,33 1 0 0 0,8-2 5 0 0,171-34 847 0 0,-166 25-4009 0 0,-54 16-4968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1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1 520 0 0,'-15'9'418'0'0,"-2"8"4911"0"0,17-16-5113 0 0,0-1 0 0 0,-1 1 0 0 0,1-1 0 0 0,0 1 0 0 0,0-1 1 0 0,-1 1-1 0 0,1-1 0 0 0,0 1 0 0 0,0 0 0 0 0,0-1 0 0 0,0 1 0 0 0,0-1 1 0 0,0 1-1 0 0,0-1 0 0 0,0 1 0 0 0,0 0 0 0 0,0-1 0 0 0,0 1 0 0 0,0-1 1 0 0,0 1-1 0 0,1-1 0 0 0,-1 1 0 0 0,0-1 0 0 0,1 1 0 0 0,0 1-5 0 0,0-1 0 0 0,0 0 0 0 0,0 0 0 0 0,0 0 0 0 0,0-1 0 0 0,0 1 0 0 0,1 0-1 0 0,-1 0 1 0 0,0-1 0 0 0,1 1 0 0 0,-1-1 0 0 0,1 1 0 0 0,2 0 0 0 0,17 3 1391 0 0,0 0 1 0 0,0-2 0 0 0,1 0-1 0 0,25-2 1 0 0,25 3-187 0 0,-58-2-2339 0 0,0 1 0 0 0,-1 0 0 0 0,17 6 1 0 0,2-1-4978 0 0,-13-3 3420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1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1 184 0 0,'0'7'972'0'0,"-2"1"400"0"0,-3 3 212 0 0,-2 2 73 0 0,-4 1-17 0 0,0 3-72 0 0,-6 8-100 0 0,-3-2-124 0 0,-1-2-132 0 0,2 0-184 0 0,-1 2-232 0 0,6-7-268 0 0,1-1-356 0 0,3-1-708 0 0,1 0-196 0 0,4-3-1644 0 0,-1-3 396 0 0,4 1 328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1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20 532 0 0,'-3'-5'14101'0'0,"3"13"-10602"0"0,-5 26-1576 0 0,-28 31 1564 0 0,24-48-2708 0 0,0 0 0 0 0,0 1-1 0 0,-9 32 1 0 0,17-47-688 0 0,0 0 1 0 0,1 0-1 0 0,-1 0 0 0 0,1 0 0 0 0,0 0 0 0 0,0 1 1 0 0,0-1-1 0 0,0 0 0 0 0,1 0 0 0 0,-1 0 1 0 0,1 0-1 0 0,0 0 0 0 0,0 0 0 0 0,0 0 0 0 0,0 0 1 0 0,0 0-1 0 0,1 0 0 0 0,-1 0 0 0 0,3 2 1 0 0,-1-1-20 0 0,1 0-1 0 0,-1 0 1 0 0,1-1 0 0 0,0 0 0 0 0,0 0 0 0 0,1 0 0 0 0,-1 0 0 0 0,1 0 0 0 0,-1-1-1 0 0,10 4 1 0 0,-4-3-42 0 0,0 0 0 0 0,0 0 0 0 0,0-1 0 0 0,1-1-1 0 0,-1 0 1 0 0,0 0 0 0 0,0-1 0 0 0,1 0 0 0 0,-1-1-1 0 0,0 0 1 0 0,15-3 0 0 0,-12-1-6 0 0,-1 0 0 0 0,0 0 1 0 0,0-1-1 0 0,-1-1 0 0 0,0 0 0 0 0,0 0 0 0 0,19-18 0 0 0,-23 19 11 0 0,0-1 0 0 0,-1 0 0 0 0,1 0 0 0 0,-2 0 0 0 0,1-1 0 0 0,-1 0 0 0 0,0 0 0 0 0,-1 0 0 0 0,0-1 0 0 0,0 0 0 0 0,5-17 0 0 0,-8 22-28 0 0,-1 0 1 0 0,1 0-1 0 0,-1 1 0 0 0,0-1 0 0 0,0 0 0 0 0,0 0 0 0 0,-1 0 0 0 0,1 0 0 0 0,-1 0 0 0 0,0 0 0 0 0,0 0 0 0 0,0 0 0 0 0,-1 1 0 0 0,1-1 0 0 0,-4-6 0 0 0,1 5-9 0 0,0 0 0 0 0,0 0 0 0 0,0 0 0 0 0,0 1 0 0 0,-1 0 0 0 0,0 0 0 0 0,0 0 0 0 0,0 0 0 0 0,-7-3 0 0 0,0 0-62 0 0,-1 1 0 0 0,1 1-1 0 0,-1 0 1 0 0,0 1 0 0 0,-1 0 0 0 0,1 1 0 0 0,-1 1 0 0 0,-19-2 0 0 0,15 3-371 0 0,0 1 0 0 0,1 1 0 0 0,-1 0 1 0 0,1 1-1 0 0,0 1 0 0 0,-1 0 0 0 0,1 2 1 0 0,1 0-1 0 0,-25 10 0 0 0,32-4-1814 0 0,8-10 1849 0 0,1 0 0 0 0,0 0 1 0 0,0 0-1 0 0,0 0 1 0 0,0 0-1 0 0,0-1 0 0 0,0 1 1 0 0,0 0-1 0 0,0 0 1 0 0,1 0-1 0 0,-1 0 0 0 0,0 0 1 0 0,0 0-1 0 0,1 0 0 0 0,-1-1 1 0 0,1 1-1 0 0,-1 0 1 0 0,1 0-1 0 0,0 1 0 0 0,4 5-2200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1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15 652 0 0,'-7'-14'5967'0'0,"4"23"376"0"0,2 11-1801 0 0,3-3-4052 0 0,3 9 648 0 0,26 112 3945 0 0,-24-115-5322 0 0,1 0 1 0 0,0-1-1 0 0,23 41 1 0 0,-23-56-1588 0 0,6-9-8876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17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56 40 0 0,'-9'-3'721'0'0,"-18"-8"1708"0"0,12 0 4897 0 0,18 10-5728 0 0,7-3-513 0 0,1 1 0 0 0,1 0 0 0 0,-1 0 0 0 0,0 1 0 0 0,18 0 0 0 0,65 1 1137 0 0,-55 2-1327 0 0,440-13 4689 0 0,-460 12-7435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18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0 380 0 0,'-6'3'543'0'0,"-17"11"1807"0"0,23-14-2069 0 0,-1 1 1 0 0,0 0-1 0 0,1-1 0 0 0,-1 1 0 0 0,1 0 1 0 0,0-1-1 0 0,-1 1 0 0 0,1 0 0 0 0,-1 0 1 0 0,1-1-1 0 0,0 1 0 0 0,0 0 1 0 0,-1 0-1 0 0,1 0 0 0 0,0-1 0 0 0,0 3 1 0 0,0-2-108 0 0,1-1 1 0 0,-1 1-1 0 0,1 0 1 0 0,0 0-1 0 0,-1-1 1 0 0,1 1-1 0 0,0 0 1 0 0,-1-1-1 0 0,1 1 1 0 0,0 0-1 0 0,0-1 1 0 0,-1 1-1 0 0,1-1 1 0 0,0 1-1 0 0,0-1 1 0 0,0 0-1 0 0,0 1 1 0 0,0-1-1 0 0,0 0 1 0 0,0 0-1 0 0,1 0 0 0 0,23 6 1394 0 0,-22-5-1220 0 0,46 7 1962 0 0,0-2-1 0 0,90-1 1 0 0,101-18-1727 0 0,-119 5-6626 0 0,-98 5 3496 0 0,-1-1 365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7:13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88 0 0,'-14'10'2610'0'0,"10"-8"-1600"0"0,-1 1-1 0 0,1 0 1 0 0,0 0-1 0 0,0 0 1 0 0,1 0 0 0 0,-1 0-1 0 0,0 1 1 0 0,1 0-1 0 0,0 0 1 0 0,0 0-1 0 0,0 0 1 0 0,1 0-1 0 0,-1 0 1 0 0,1 1 0 0 0,-2 4-1 0 0,4-8-918 0 0,0 0 0 0 0,0 0-1 0 0,0 0 1 0 0,0 0 0 0 0,0 0 0 0 0,0 0 0 0 0,0-1-1 0 0,0 1 1 0 0,0 0 0 0 0,0 0 0 0 0,1 0-1 0 0,-1 0 1 0 0,0 0 0 0 0,1 0 0 0 0,-1-1 0 0 0,1 1-1 0 0,-1 0 1 0 0,1 0 0 0 0,-1-1 0 0 0,1 1 0 0 0,-1 0-1 0 0,1-1 1 0 0,0 1 0 0 0,-1 0 0 0 0,1-1-1 0 0,0 1 1 0 0,-1-1 0 0 0,1 1 0 0 0,0-1 0 0 0,0 0-1 0 0,0 1 1 0 0,0-1 0 0 0,1 1 0 0 0,0-1-30 0 0,0 1 0 0 0,0-1 1 0 0,0 1-1 0 0,0-1 0 0 0,0 0 1 0 0,0 0-1 0 0,0 0 0 0 0,0 0 1 0 0,0 0-1 0 0,0 0 0 0 0,0-1 0 0 0,3 0 1 0 0,-4 1-76 0 0,-1 0 1 0 0,1-1 0 0 0,-1 1 0 0 0,0-1-1 0 0,1 1 1 0 0,-1 0 0 0 0,1-1 0 0 0,-1 1-1 0 0,0-1 1 0 0,1 1 0 0 0,-1-1 0 0 0,0 1-1 0 0,0-1 1 0 0,1 1 0 0 0,-1-1 0 0 0,0 1-1 0 0,0-1 1 0 0,0 1 0 0 0,0-1 0 0 0,0 1-1 0 0,1-1 1 0 0,-1 0 0 0 0,0 1 0 0 0,0-1-1 0 0,0 1 1 0 0,-1-1 0 0 0,1 1 0 0 0,0-1-1 0 0,0 1 1 0 0,0-1 0 0 0,0 0 0 0 0,0 1-1 0 0,-1-1 1 0 0,1 1 0 0 0,0-1 0 0 0,0 1-1 0 0,-1-1 1 0 0,1 1 0 0 0,0 0 0 0 0,-1-1-1 0 0,1 1 1 0 0,-1-1 0 0 0,1 1 0 0 0,0 0-1 0 0,-2-1 1 0 0,-17-18-1055 0 0,-7 12-1266 0 0,14 4-4273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18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21 724 0 0,'0'-1'611'0'0,"0"-1"1"0"0,-1 1-1 0 0,1 0 0 0 0,0 0 0 0 0,1 0 0 0 0,-1 0 1 0 0,0-1-1 0 0,0 1 0 0 0,0 0 0 0 0,1 0 0 0 0,-1 0 1 0 0,0 0-1 0 0,1 0 0 0 0,-1 0 0 0 0,2-2 1 0 0,-2 3-417 0 0,1 0 1 0 0,-1 0-1 0 0,0 0 1 0 0,1 0-1 0 0,-1 0 1 0 0,1 0 0 0 0,-1 0-1 0 0,0 0 1 0 0,1 1-1 0 0,-1-1 1 0 0,0 0-1 0 0,1 0 1 0 0,-1 0 0 0 0,1 0-1 0 0,-1 1 1 0 0,0-1-1 0 0,0 0 1 0 0,1 0-1 0 0,-1 1 1 0 0,0-1 0 0 0,1 0-1 0 0,-1 1 1 0 0,0-1-1 0 0,0 0 1 0 0,0 1-1 0 0,1-1 1 0 0,-1 0 0 0 0,0 1-1 0 0,20 38 3983 0 0,-18-35-3870 0 0,22 58 2395 0 0,-1 0 1 0 0,15 74-1 0 0,-36-125-2833 0 0,7 19-257 0 0,-8-28 97 0 0,-1-1-1 0 0,1 0 0 0 0,-1 0 0 0 0,1 0 1 0 0,0 0-1 0 0,0 0 0 0 0,-1 0 0 0 0,1 0 1 0 0,0 0-1 0 0,0 0 0 0 0,0 0 0 0 0,0-1 1 0 0,0 1-1 0 0,0 0 0 0 0,1-1 1 0 0,-1 1-1 0 0,0-1 0 0 0,0 1 0 0 0,0-1 1 0 0,1 1-1 0 0,0-1 0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31 133 608 0 0,'-17'-14'1468'0'0,"15"13"-976"0"0,1 0 1 0 0,0 0-1 0 0,0-1 1 0 0,0 1-1 0 0,0 0 0 0 0,0-1 1 0 0,0 1-1 0 0,0-1 1 0 0,0 1-1 0 0,1-1 0 0 0,-1 1 1 0 0,0-3-1 0 0,1 3-216 0 0,0 0-1 0 0,0 1 0 0 0,0-1 0 0 0,0 0 1 0 0,0 0-1 0 0,0 0 0 0 0,0 1 1 0 0,0-1-1 0 0,0 0 0 0 0,0 0 1 0 0,1 1-1 0 0,-1-1 0 0 0,0 0 1 0 0,1 1-1 0 0,-1-1 0 0 0,1 0 0 0 0,-1 1 1 0 0,0-1-1 0 0,1 0 0 0 0,0 0 1 0 0,24-13 2491 0 0,2 5-1136 0 0,1 2 0 0 0,0 0 0 0 0,47-4 0 0 0,90 3 1049 0 0,7-1-453 0 0,-125 1-1762 0 0,-2 0-1658 0 0,-17 6-4199 0 0,-25 3 3437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1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0 296 0 0,'-1'0'200'0'0,"1"1"-1"0"0,0-1 1 0 0,-1 0-1 0 0,1 0 1 0 0,-1 0-1 0 0,1 1 1 0 0,-1-1-1 0 0,1 0 1 0 0,0 1-1 0 0,-1-1 1 0 0,1 0-1 0 0,0 1 0 0 0,-1-1 1 0 0,1 0-1 0 0,0 1 1 0 0,0-1-1 0 0,-1 1 1 0 0,1-1-1 0 0,0 0 1 0 0,0 1-1 0 0,0-1 1 0 0,-1 1-1 0 0,1-1 1 0 0,0 1-1 0 0,0-1 1 0 0,0 1-1 0 0,0-1 1 0 0,0 1-1 0 0,0-1 1 0 0,0 1-1 0 0,0-1 1 0 0,0 0-1 0 0,0 1 1 0 0,0-1-1 0 0,1 1 1 0 0,-1-1-1 0 0,0 1 1 0 0,0-1-1 0 0,0 1 1 0 0,0-1-1 0 0,1 1 1 0 0,1 1 141 0 0,-1-1 1 0 0,1 0-1 0 0,0 1 0 0 0,0-1 1 0 0,0 0-1 0 0,0 0 1 0 0,0 0-1 0 0,0 0 0 0 0,4 1 1 0 0,49 10 2980 0 0,-2-5 825 0 0,70-1 1 0 0,-86-6-5405 0 0,1 0-3288 0 0,-25 0 1951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66 504 0 0,'-18'-65'10363'0'0,"25"96"-1981"0"0,-1 41-6479 0 0,-2-28-1010 0 0,8 289 2060 0 0,-12-230-2045 0 0,3 0 0 0 0,26 148 0 0 0,-22-205-505 0 0,-5-28-105 0 0,1 0-1 0 0,1 0 0 0 0,8 24 1 0 0,0-30-2302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3 218 312 0 0,'-3'-3'9539'0'0,"297"-4"-2422"0"0,1-12-3702 0 0,296-38-1449 0 0,-268 23-39 0 0,-186 21-753 0 0,223-50 0 0 0,-337 57-1049 0 0,-16 5-556 0 0,1-1 1 0 0,-1 0-1 0 0,1 0 0 0 0,12-6 1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7 424 0 0,'21'11'6707'0'0,"49"-6"974"0"0,38-12-2675 0 0,-42 1-3230 0 0,-43 3-2455 0 0,-10-1-6780 0 0,-10 1 5152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0 456 272 0 0,'25'-22'9070'0'0,"-15"14"-7617"0"0,0-2 0 0 0,0 1 0 0 0,-1-1 0 0 0,14-20 0 0 0,-14 15-575 0 0,-1 1 0 0 0,0-1 0 0 0,9-24 0 0 0,-11 20-541 0 0,0 1-1 0 0,-2-1 1 0 0,0 0 0 0 0,-1 0-1 0 0,-1 0 1 0 0,0 0-1 0 0,-3-32 1 0 0,-14-50 1179 0 0,26 182 175 0 0,0 102-1 0 0,-11-165-1659 0 0,-1-9-278 0 0,0 0 1 0 0,1 0-1 0 0,1 0 1 0 0,0 0-1 0 0,0-1 1 0 0,0 1-1 0 0,6 15 1 0 0,-2-18-1902 0 0,7-1-5475 0 0,-6-5 4879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3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47 404 0 0,'0'-3'670'0'0,"0"1"1"0"0,-1-1-1 0 0,1 1 0 0 0,-1-1 1 0 0,0 1-1 0 0,0-1 0 0 0,0 1 0 0 0,0 0 1 0 0,0-1-1 0 0,0 1 0 0 0,-1 0 1 0 0,1 0-1 0 0,-1 0 0 0 0,0 0 0 0 0,1 0 1 0 0,-5-3-1 0 0,4 4-371 0 0,-1 0 0 0 0,1 0-1 0 0,-1 1 1 0 0,0-1 0 0 0,1 1-1 0 0,-1-1 1 0 0,1 1 0 0 0,-1 0 0 0 0,0 0-1 0 0,1 0 1 0 0,-1 0 0 0 0,0 1 0 0 0,1-1-1 0 0,-1 1 1 0 0,1 0 0 0 0,-6 1 0 0 0,-1 2-1 0 0,0 0 0 0 0,1 1 0 0 0,-1 0 0 0 0,1 1 0 0 0,0-1 0 0 0,1 1 0 0 0,-1 1 0 0 0,1 0 0 0 0,0 0 0 0 0,1 0 1 0 0,-1 1-1 0 0,1-1 0 0 0,1 2 0 0 0,0-1 0 0 0,0 1 0 0 0,1-1 0 0 0,0 1 0 0 0,0 0 0 0 0,1 1 0 0 0,0-1 0 0 0,-2 13 0 0 0,5-19-204 0 0,0 0 0 0 0,0 0 0 0 0,0 1 0 0 0,0-1 0 0 0,1 0 0 0 0,-1 1 0 0 0,1-1 0 0 0,0 0 0 0 0,0 0 0 0 0,0 0 0 0 0,1 0 0 0 0,-1 0 0 0 0,1 0 0 0 0,-1 0 0 0 0,1 0-1 0 0,0-1 1 0 0,0 1 0 0 0,3 2 0 0 0,-1-1 10 0 0,1-1 0 0 0,-1 1 0 0 0,1-1 0 0 0,0 0 0 0 0,0 0-1 0 0,0-1 1 0 0,0 1 0 0 0,0-1 0 0 0,11 2 0 0 0,-4-1-27 0 0,0 0 1 0 0,1-2 0 0 0,-1 0-1 0 0,1 0 1 0 0,-1-1 0 0 0,1 0-1 0 0,-1-1 1 0 0,25-6 0 0 0,-32 6-109 0 0,0-1 0 0 0,1 1 0 0 0,-1-1 0 0 0,0-1 1 0 0,0 1-1 0 0,0-1 0 0 0,0 0 0 0 0,0 0 0 0 0,-1-1 0 0 0,1 1 1 0 0,-1-1-1 0 0,0 0 0 0 0,0 0 0 0 0,0 0 0 0 0,-1-1 0 0 0,1 1 0 0 0,2-6 1 0 0,-4 6 10 0 0,-1 0 1 0 0,0 0-1 0 0,1 0 1 0 0,-1-1 0 0 0,0 1-1 0 0,-1 0 1 0 0,1 0 0 0 0,-1 0-1 0 0,0-1 1 0 0,0 1 0 0 0,0 0-1 0 0,-1 0 1 0 0,1-1-1 0 0,-1 1 1 0 0,0 0 0 0 0,-1 0-1 0 0,1 0 1 0 0,0 0 0 0 0,-1 0-1 0 0,0 0 1 0 0,0 0-1 0 0,0 1 1 0 0,-4-6 0 0 0,-1 0 13 0 0,0 0 0 0 0,-1 0 0 0 0,0 0 1 0 0,-1 1-1 0 0,1 0 0 0 0,-12-7 0 0 0,15 11-326 0 0,-1 1-1 0 0,0-1 0 0 0,0 1 0 0 0,0 0 1 0 0,-1 0-1 0 0,1 1 0 0 0,-1-1 0 0 0,1 2 0 0 0,-1-1 1 0 0,0 1-1 0 0,-11-1 0 0 0,9 4-1218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51 336 0 0,'5'0'921'0'0,"0"1"1"0"0,0 0-1 0 0,0 0 1 0 0,0 0-1 0 0,0 1 0 0 0,-1-1 1 0 0,1 1-1 0 0,0 0 0 0 0,-1 1 1 0 0,6 2-1 0 0,44 36 3308 0 0,-29-22-2239 0 0,20 15 552 0 0,-14-9-567 0 0,2-2 0 0 0,0-1 0 0 0,43 22 0 0 0,-74-43-1861 0 0,-1 0-1 0 0,1 0 1 0 0,-1-1 0 0 0,1 1 0 0 0,0 0-1 0 0,-1-1 1 0 0,1 1 0 0 0,0-1 0 0 0,-1 0-1 0 0,1 1 1 0 0,0-1 0 0 0,0 0 0 0 0,-1 0-1 0 0,1 0 1 0 0,0 0 0 0 0,0 0 0 0 0,-1-1-1 0 0,1 1 1 0 0,0 0 0 0 0,-1-1 0 0 0,1 1-1 0 0,0-1 1 0 0,-1 0 0 0 0,1 1-1 0 0,1-2 1 0 0,-1-1-64 0 0,0 1 1 0 0,-1 0-1 0 0,1-1 0 0 0,-1 0 0 0 0,0 1 0 0 0,0-1 0 0 0,0 0 0 0 0,0 1 1 0 0,0-1-1 0 0,0 0 0 0 0,-1 0 0 0 0,1 0 0 0 0,-1 0 0 0 0,0-3 0 0 0,0-16-95 0 0,-1 0-1 0 0,-1-1 1 0 0,0 1-1 0 0,-2 1 1 0 0,-1-1-1 0 0,-8-24 1 0 0,5 17-1874 0 0,8 28 1432 0 0,-1 1 0 0 0,1-1 0 0 0,0 0 0 0 0,0 0 0 0 0,0 0 0 0 0,0 0 0 0 0,0 1 0 0 0,1-1 0 0 0,-1 0 0 0 0,0 0 0 0 0,0 0 0 0 0,0 1 0 0 0,1-1 0 0 0,-1 0 0 0 0,0 0 0 0 0,1 1 0 0 0,-1-1 0 0 0,2-1 0 0 0,1-2-810 0 0,6-4-1796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1 152 720 0 0,'8'-1'12884'0'0,"43"4"-10007"0"0,-1-1-1832 0 0,240 4 2019 0 0,87-13-432 0 0,378-55 0 0 0,-146-27-201 0 0,-605 88-3308 0 0,13-1 2776 0 0,-10 3-4506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7:1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23 102 120 0 0,'-5'-3'707'0'0,"4"3"-359"0"0,0-1 1 0 0,0 1 0 0 0,0-1 0 0 0,0 1 0 0 0,0-1 0 0 0,0 1 0 0 0,0-1-1 0 0,0 0 1 0 0,0 0 0 0 0,0 0 0 0 0,0 1 0 0 0,0-1 0 0 0,0 0 0 0 0,1 0-1 0 0,-1 0 1 0 0,0 0 0 0 0,-1-4 1486 0 0,20-6 2109 0 0,24 1-695 0 0,76-7-1 0 0,-71 11-1651 0 0,50-12-1 0 0,-58-1-265 0 0,-38 19-842 0 0,-21 33 184 0 0,15-21-454 0 0,1-1-1 0 0,1 1 1 0 0,0-1 0 0 0,1 1-1 0 0,0 0 1 0 0,1 0 0 0 0,0 0-1 0 0,1 0 1 0 0,0 0 0 0 0,1 0-1 0 0,0 0 1 0 0,5 18 0 0 0,4 6 442 0 0,1 1 0 0 0,27 54 1 0 0,-18-46-208 0 0,-20-44-470 0 0,1 0 1 0 0,-1 0-1 0 0,1 0 1 0 0,-1 0-1 0 0,1 0 0 0 0,-1 1 1 0 0,1-1-1 0 0,-1 0 0 0 0,0 0 1 0 0,0 1-1 0 0,0-1 0 0 0,0 0 1 0 0,0 0-1 0 0,0 1 0 0 0,0-1 1 0 0,0 0-1 0 0,0 0 1 0 0,0 1-1 0 0,-1-1 0 0 0,1 0 1 0 0,-1 0-1 0 0,1 0 0 0 0,-1 0 1 0 0,1 1-1 0 0,-1-1 0 0 0,0 0 1 0 0,1 0-1 0 0,-1 0 1 0 0,0 0-1 0 0,0 0 0 0 0,0 0 1 0 0,1-1-1 0 0,-1 1 0 0 0,0 0 1 0 0,0 0-1 0 0,-1-1 0 0 0,1 1 1 0 0,0 0-1 0 0,0-1 0 0 0,-2 1 1 0 0,-6 2-100 0 0,1-1 0 0 0,-1 0 0 0 0,1-1 0 0 0,-1 0 0 0 0,-9 0 0 0 0,-3 0 99 0 0,-10 1-22 0 0,22-2 84 0 0,1 0-1 0 0,-1 1 1 0 0,1 0 0 0 0,0 0 0 0 0,-1 1 0 0 0,1 0 0 0 0,-14 6 425 0 0,46-7-197 0 0,54-4-522 0 0,102-15 0 0 0,-165 18-3064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5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29 480 0 0,'-4'-13'882'0'0,"-5"-1"6440"0"0,9 14-7174 0 0,0-1 0 0 0,0 1 0 0 0,0 0 0 0 0,-1 0 0 0 0,1 0 0 0 0,0 0 0 0 0,0 0 0 0 0,0 0 0 0 0,-1 0 0 0 0,1 0 1 0 0,0 0-1 0 0,0 0 0 0 0,0 0 0 0 0,-1 0 0 0 0,1 0 0 0 0,0 0 0 0 0,0 0 0 0 0,-3 1 1925 0 0,3 0-1925 0 0,-5 15 1752 0 0,1 48 1425 0 0,6 90 1 0 0,2-39-1417 0 0,-4-78-1369 0 0,2 0 0 0 0,1 0 0 0 0,3 0 1 0 0,17 67-1 0 0,-22-101-700 0 0,0 0 1 0 0,0 0-1 0 0,1 0 0 0 0,-1 0 1 0 0,1-1-1 0 0,-1 1 0 0 0,1 0 0 0 0,2 2 1 0 0,8 3-2934 0 0,4-8-4619 0 0,-10-1 5228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1 217 556 0 0,'1'-5'515'0'0,"1"1"1"0"0,0 0-1 0 0,1-1 0 0 0,-1 1 1 0 0,1 0-1 0 0,0 0 1 0 0,-1 0-1 0 0,2 1 0 0 0,-1-1 1 0 0,0 1-1 0 0,1 0 0 0 0,0 0 1 0 0,-1 0-1 0 0,1 0 0 0 0,0 1 1 0 0,1-1-1 0 0,-1 1 1 0 0,0 0-1 0 0,1 0 0 0 0,-1 1 1 0 0,1-1-1 0 0,6 0 0 0 0,14-4 824 0 0,0 2 0 0 0,49-4 0 0 0,-62 8-1034 0 0,298-5 3638 0 0,-199 6-3277 0 0,527-16 2040 0 0,-7-52-856 0 0,-441 27-337 0 0,-189 40-1497 0 0,0-1-1 0 0,1 1 1 0 0,-1 1-1 0 0,0-1 0 0 0,1 0 1 0 0,-1 0-1 0 0,0 1 1 0 0,0-1-1 0 0,1 0 1 0 0,-1 1-1 0 0,0-1 1 0 0,0 1-1 0 0,1 0 0 0 0,-1-1 1 0 0,0 1-1 0 0,0 0 1 0 0,0 0-1 0 0,0-1 1 0 0,0 1-1 0 0,0 0 1 0 0,0 0-1 0 0,0 0 1 0 0,-1 0-1 0 0,1 1 0 0 0,0-1 1 0 0,-1 0-1 0 0,1 0 1 0 0,0 0-1 0 0,-1 1 1 0 0,1 1-1 0 0,10 46 294 0 0,-8-33-150 0 0,105 598 4231 0 0,-107-603-4387 0 0,0-1 0 0 0,0 1 0 0 0,-1 0 0 0 0,0-1 0 0 0,-1 1 0 0 0,-3 13 0 0 0,4-23-3 0 0,0 1 0 0 0,-1 0 0 0 0,1-1 0 0 0,-1 1 0 0 0,1 0 0 0 0,-1-1 0 0 0,0 1 0 0 0,0-1 0 0 0,1 1 0 0 0,-1-1 0 0 0,0 0 0 0 0,0 1 0 0 0,0-1 0 0 0,-1 0 0 0 0,1 0 0 0 0,0 1 0 0 0,0-1 0 0 0,-1 0 0 0 0,1 0 0 0 0,-1-1 0 0 0,1 1 0 0 0,-1 0 0 0 0,-2 1 0 0 0,0-1 0 0 0,-1 0 0 0 0,0 0 0 0 0,0 0 0 0 0,0 0 0 0 0,-8-1 0 0 0,4 0 0 0 0,-47 2-110 0 0,0-2-1 0 0,-86-13 1 0 0,26 2-137 0 0,-900-15-596 0 0,854 27 708 0 0,-301 38 0 0 0,318-17-1716 0 0,141-20 1405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34 373 336 0 0,'-14'6'704'0'0,"-6"4"15660"0"0,38-18-14406 0 0,-10 3-1593 0 0,1-1-1 0 0,0 0 0 0 0,-1 0 1 0 0,0-1-1 0 0,-1 0 0 0 0,1 0 1 0 0,-1 0-1 0 0,-1-1 0 0 0,0 0 0 0 0,0-1 1 0 0,0 0-1 0 0,-1 1 0 0 0,0-2 1 0 0,5-14-1 0 0,-2 6-172 0 0,-2-1-1 0 0,-1 0 1 0 0,0 1-1 0 0,-1-2 1 0 0,-1 1 0 0 0,1-35-1 0 0,-19-33 829 0 0,17 121-546 0 0,1 0-1 0 0,2-1 1 0 0,2 0-1 0 0,13 42 1 0 0,0 4 113 0 0,-18-72-1120 0 0,4 21-993 0 0,-1-21-2543 0 0,8-2-6321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8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38 492 0 0,'-1'-3'461'0'0,"0"1"0"0"0,0 0 0 0 0,-1-1-1 0 0,1 1 1 0 0,-1 0 0 0 0,0 0 0 0 0,1 0 0 0 0,-1 0-1 0 0,0 0 1 0 0,0 0 0 0 0,0 1 0 0 0,-1-1 0 0 0,1 1 0 0 0,0-1-1 0 0,-1 1 1 0 0,1 0 0 0 0,0 0 0 0 0,-4-1 0 0 0,1 1 22 0 0,0 0 0 0 0,1 1 0 0 0,-1-1 0 0 0,0 1 0 0 0,0 0 0 0 0,1 0 0 0 0,-1 1 0 0 0,0-1-1 0 0,-7 3 1 0 0,1 0 116 0 0,0 1 1 0 0,0 0-1 0 0,1 1 0 0 0,0 0 0 0 0,0 0 0 0 0,0 1 0 0 0,-16 14 0 0 0,18-13-193 0 0,0 0-1 0 0,1 0 1 0 0,0 1 0 0 0,0 1 0 0 0,1-1 0 0 0,0 1-1 0 0,1 0 1 0 0,0 0 0 0 0,0 1 0 0 0,-5 14 0 0 0,9-20-302 0 0,0 0 0 0 0,0-1 1 0 0,0 1-1 0 0,1 0 1 0 0,0 0-1 0 0,-1 0 0 0 0,1-1 1 0 0,1 1-1 0 0,-1 0 1 0 0,1 0-1 0 0,-1-1 1 0 0,1 1-1 0 0,0 0 0 0 0,0-1 1 0 0,1 1-1 0 0,-1-1 1 0 0,1 1-1 0 0,-1-1 0 0 0,1 0 1 0 0,0 1-1 0 0,1-1 1 0 0,-1 0-1 0 0,0 0 0 0 0,1-1 1 0 0,0 1-1 0 0,-1 0 1 0 0,1-1-1 0 0,0 0 0 0 0,1 1 1 0 0,-1-1-1 0 0,0-1 1 0 0,5 3-1 0 0,3 1 46 0 0,0 0 0 0 0,0 0 0 0 0,1-2 0 0 0,-1 1 0 0 0,1-2-1 0 0,0 1 1 0 0,21 0 0 0 0,-26-2-141 0 0,1-1 0 0 0,-1 0 0 0 0,1-1 0 0 0,-1 1 0 0 0,0-1 0 0 0,1-1 0 0 0,-1 0 0 0 0,0 0 0 0 0,0 0 0 0 0,0-1-1 0 0,0 0 1 0 0,0 0 0 0 0,11-7 0 0 0,-15 7-12 0 0,0 0 0 0 0,0 0 0 0 0,-1 0 0 0 0,1 0 0 0 0,0 0 0 0 0,-1 0-1 0 0,0-1 1 0 0,0 1 0 0 0,0-1 0 0 0,0 0 0 0 0,-1 0 0 0 0,1 1 0 0 0,-1-1 0 0 0,0 0-1 0 0,0 0 1 0 0,-1 0 0 0 0,1 0 0 0 0,-1 0 0 0 0,0 0 0 0 0,0 0 0 0 0,0-1 0 0 0,0 1 0 0 0,-1 0-1 0 0,1 0 1 0 0,-1 0 0 0 0,0 0 0 0 0,-1 1 0 0 0,1-1 0 0 0,-1 0 0 0 0,-3-6 0 0 0,1 2-109 0 0,0 1 0 0 0,0-1 1 0 0,-1 1-1 0 0,0 0 0 0 0,0 0 0 0 0,-1 0 1 0 0,0 1-1 0 0,0 0 0 0 0,0 0 1 0 0,-1 0-1 0 0,0 1 0 0 0,0 0 1 0 0,-12-6-1 0 0,14 9-378 0 0,-1 0 0 0 0,1 0 0 0 0,-1 0 0 0 0,1 1 1 0 0,-1 0-1 0 0,-10-1 0 0 0,-5 5-6265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2 224 0 0,'1'0'307'0'0,"-1"-1"0"0"0,1 1 0 0 0,0 0-1 0 0,0 0 1 0 0,-1-1 0 0 0,1 1 0 0 0,0 0 0 0 0,0 0 0 0 0,0 0-1 0 0,-1 0 1 0 0,1 0 0 0 0,0 0 0 0 0,0 0 0 0 0,-1 0 0 0 0,1 1 0 0 0,0-1-1 0 0,0 0 1 0 0,-1 0 0 0 0,1 1 0 0 0,0-1 0 0 0,-1 0 0 0 0,1 1-1 0 0,0-1 1 0 0,-1 1 0 0 0,2 0 0 0 0,10 20 3617 0 0,-2 33-728 0 0,-9-45-2118 0 0,0 10 114 0 0,-1 0 0 0 0,0 0 0 0 0,-5 30 0 0 0,3-29 120 0 0,0 0 1 0 0,2 38 0 0 0,0-57-1280 0 0,0-1 1 0 0,0 1 0 0 0,0-1-1 0 0,0 1 1 0 0,0-1 0 0 0,0 1-1 0 0,0-1 1 0 0,1 1 0 0 0,-1-1 0 0 0,0 1-1 0 0,0-1 1 0 0,0 1 0 0 0,1-1-1 0 0,-1 1 1 0 0,0-1 0 0 0,1 1-1 0 0,-1-1 1 0 0,0 0 0 0 0,1 1-1 0 0,-1-1 1 0 0,1 0 0 0 0,-1 1 0 0 0,0-1-1 0 0,1 0 1 0 0,-1 0 0 0 0,1 1-1 0 0,-1-1 1 0 0,1 0 0 0 0,-1 0-1 0 0,1 0 1 0 0,0 1 0 0 0,20-6 291 0 0,18-17-403 0 0,-38 21 90 0 0,25-16-226 0 0,-2 0-1 0 0,0-2 1 0 0,30-31-1 0 0,-47 37-224 0 0,-16 12 105 0 0,-18 14 196 0 0,20-9 281 0 0,1 1 0 0 0,0 0 0 0 0,0 1 0 0 0,0-1 0 0 0,1 1 0 0 0,0 0 1 0 0,0 1-1 0 0,0-1 0 0 0,1 1 0 0 0,0 0 0 0 0,1 0 0 0 0,-1 0 0 0 0,1 0 1 0 0,1 1-1 0 0,-1 0 0 0 0,1-1 0 0 0,1 1 0 0 0,-2 11 0 0 0,3-17-99 0 0,0 0 0 0 0,0 1 0 0 0,0-1-1 0 0,1 0 1 0 0,-1 1 0 0 0,1-1 0 0 0,-1 0 0 0 0,1 0-1 0 0,0 0 1 0 0,0 1 0 0 0,0-1 0 0 0,0 0-1 0 0,0 0 1 0 0,1 0 0 0 0,-1-1 0 0 0,1 1 0 0 0,-1 0-1 0 0,1 0 1 0 0,-1-1 0 0 0,3 2 0 0 0,0 0 112 0 0,0-1 0 0 0,1 1 0 0 0,-1-1 0 0 0,0 0 0 0 0,1-1 0 0 0,-1 1 0 0 0,1-1 1 0 0,-1 0-1 0 0,8 1 0 0 0,48 0-1461 0 0,-9-6-6371 0 0,-49 3 6988 0 0,4 0-2682 0 0,0 0 484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3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0 335 784 0 0,'4'-3'12992'0'0,"11"-8"-8208"0"0,-6-9-3143 0 0,-1 0 0 0 0,0 0 0 0 0,4-25-1 0 0,-8 28-1323 0 0,1 0-1 0 0,1 0 1 0 0,0 1-1 0 0,1-1 1 0 0,1 2 0 0 0,9-17-1 0 0,-10 23-55 0 0,1-1-1 0 0,0 1 1 0 0,0 0-1 0 0,19-15 1 0 0,-24 22-179 0 0,0-1 1 0 0,0 1-1 0 0,1 0 1 0 0,-1 0-1 0 0,0 0 1 0 0,1 0 0 0 0,0 1-1 0 0,-1-1 1 0 0,1 1-1 0 0,0 0 1 0 0,0 0-1 0 0,0 0 1 0 0,0 1-1 0 0,0-1 1 0 0,0 1-1 0 0,0 0 1 0 0,0 0 0 0 0,7 1-1 0 0,-9 0-52 0 0,0 0 1 0 0,0 0-1 0 0,0 0 0 0 0,-1 0 0 0 0,1 0 0 0 0,0 0 1 0 0,0 0-1 0 0,-1 1 0 0 0,1-1 0 0 0,-1 1 1 0 0,1-1-1 0 0,-1 1 0 0 0,1 0 0 0 0,-1-1 1 0 0,0 1-1 0 0,0 0 0 0 0,0 0 0 0 0,0 0 0 0 0,0 0 1 0 0,0 0-1 0 0,-1 0 0 0 0,1 0 0 0 0,-1 0 1 0 0,1 0-1 0 0,-1 0 0 0 0,0 1 0 0 0,0-1 1 0 0,0 3-1 0 0,0 9 110 0 0,-1-1 0 0 0,0 0 0 0 0,-5 20 0 0 0,3-15 74 0 0,2-15-215 0 0,1 0 0 0 0,-1 0 0 0 0,1 0 0 0 0,0 0 0 0 0,0-1 0 0 0,0 1 0 0 0,1 0 0 0 0,-1 0 0 0 0,1 0 0 0 0,-1-1 0 0 0,1 1 0 0 0,0 0 0 0 0,0 0 0 0 0,0-1 0 0 0,0 1 0 0 0,1-1 0 0 0,-1 1 0 0 0,1-1 0 0 0,-1 0 0 0 0,4 5 0 0 0,-1-5 156 0 0,0 1 0 0 0,-1 0 1 0 0,1-1-1 0 0,0 0 0 0 0,0 0 1 0 0,0 0-1 0 0,0 0 0 0 0,0-1 1 0 0,1 1-1 0 0,-1-1 0 0 0,0 0 0 0 0,6 0 1 0 0,2 0-644 0 0,-1 0 0 0 0,1-1 0 0 0,0 0 1 0 0,13-3-1 0 0,9-3-4434 0 0,-6-2-3551 0 0,-22 5 5381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3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2 232 4764 0 0,'0'0'331'0'0,"0"-1"0"0"0,0 1 0 0 0,-1-1 0 0 0,1 1 0 0 0,0 0 0 0 0,0-1 0 0 0,0 1 0 0 0,0-1-1 0 0,0 1 1 0 0,0-1 0 0 0,0 1 0 0 0,0-1 0 0 0,0 1 0 0 0,0-1 0 0 0,0 1 0 0 0,0-1 0 0 0,0 1-1 0 0,1-1 1 0 0,-1 1 0 0 0,0-1 0 0 0,0 1 0 0 0,0 0 0 0 0,1-1 0 0 0,-1 1 0 0 0,0-1-1 0 0,1 1 1 0 0,8 7 2563 0 0,16 28-3022 0 0,-20-28 1138 0 0,58 101 1941 0 0,-47-77-1909 0 0,1 0-1 0 0,2-1 1 0 0,1-1 0 0 0,32 35 0 0 0,-51-62-952 0 0,0-1 0 0 0,0 0 0 0 0,1 0-1 0 0,-1 0 1 0 0,0 0 0 0 0,0 0 0 0 0,1 0 0 0 0,-1 0-1 0 0,1 0 1 0 0,-1 0 0 0 0,1 0 0 0 0,-1-1 0 0 0,1 1-1 0 0,-1-1 1 0 0,1 1 0 0 0,-1-1 0 0 0,1 0-1 0 0,0 0 1 0 0,-1 1 0 0 0,1-1 0 0 0,0 0 0 0 0,-1 0-1 0 0,1-1 1 0 0,0 1 0 0 0,-1 0 0 0 0,2-1-1 0 0,0 0-2 0 0,0-1-1 0 0,0 0 0 0 0,-1 1 0 0 0,1-1 0 0 0,-1 0 0 0 0,1-1 0 0 0,-1 1 1 0 0,0 0-1 0 0,0-1 0 0 0,0 1 0 0 0,0-1 0 0 0,2-4 0 0 0,4-8 104 0 0,0-1-1 0 0,-2 0 1 0 0,10-30-1 0 0,3-26 327 0 0,-2-1 0 0 0,11-124 0 0 0,-26 176-535 0 0,0 0 0 0 0,8-33-1 0 0,-10 53-406 0 0,1 0-14 0 0,1 0 0 0 0,-1-1 1 0 0,1 1-1 0 0,0 0 0 0 0,-1 0 0 0 0,1 0 0 0 0,0 0 0 0 0,-1 0 1 0 0,4-1-1 0 0,31 12-8865 0 0,-24-6 6341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33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0 320 0 0,'-5'13'2982'0'0,"-1"-1"-1"0"0,0 0 1 0 0,-13 19 0 0 0,-54 61 1334 0 0,40-53-2403 0 0,10-12-1726 0 0,-32 40 3913 0 0,36-45-6398 0 0,-1-2-4128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3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13 672 0 0,'-7'-12'15440'0'0,"14"16"-9085"0"0,28 29-6116 0 0,-15-14 2287 0 0,63 49 798 0 0,-69-58-3582 0 0,0-1 0 0 0,21 9 1 0 0,-21-12-1275 0 0,9-1-6658 0 0,-13-3 5094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30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97 484 0 0,'-1'0'485'0'0,"-1"0"-1"0"0,1 0 1 0 0,0 0-1 0 0,0 0 1 0 0,0 0 0 0 0,0 0-1 0 0,-1 1 1 0 0,1-1-1 0 0,0 0 1 0 0,0 1 0 0 0,0-1-1 0 0,0 1 1 0 0,0-1-1 0 0,0 1 1 0 0,0-1 0 0 0,-2 2-1 0 0,15 6 4051 0 0,37 2-1585 0 0,346 20 3171 0 0,205-33-3263 0 0,-222-16-1751 0 0,743-92 3024 0 0,-1076 105-3890 0 0,-9 1 255 0 0,43-2 0 0 0,-77 7-609 0 0,-1 1-70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7:14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30 312 0 0,'-10'8'6512'0'0,"17"-1"-1910"0"0,22 0-683 0 0,55-5-588 0 0,100-11 1 0 0,-100 4-2549 0 0,82-4 775 0 0,505-17 4582 0 0,-647 24-4790 0 0,-12 0-3301 0 0,-6 2-2514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32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12 452 0 0,'-4'-1'737'0'0,"0"-1"1"0"0,1 0-1 0 0,-1 1 1 0 0,0 0-1 0 0,0 0 0 0 0,0 0 1 0 0,0 0-1 0 0,0 1 0 0 0,-1 0 1 0 0,1 0-1 0 0,-6 0 0 0 0,5 1-140 0 0,0-1-1 0 0,-1 1 0 0 0,1 1 0 0 0,0-1 0 0 0,0 1 0 0 0,0 0 0 0 0,0 0 1 0 0,-8 4-1 0 0,11-4-429 0 0,-1-1 1 0 0,1 1-1 0 0,-1-1 0 0 0,1 1 1 0 0,0 0-1 0 0,-1 0 1 0 0,1 0-1 0 0,0 0 0 0 0,1 0 1 0 0,-1 0-1 0 0,0 1 1 0 0,0-1-1 0 0,1 1 1 0 0,0-1-1 0 0,-1 1 0 0 0,1 0 1 0 0,0-1-1 0 0,0 1 1 0 0,0 0-1 0 0,1 0 0 0 0,-1 0 1 0 0,1 0-1 0 0,0-1 1 0 0,-1 1-1 0 0,1 0 0 0 0,1 0 1 0 0,-1 0-1 0 0,0 0 1 0 0,1 0-1 0 0,-1 0 1 0 0,1 0-1 0 0,0-1 0 0 0,0 1 1 0 0,0 0-1 0 0,3 4 1 0 0,-2-3-96 0 0,0-1 0 0 0,0 0 0 0 0,1-1 0 0 0,0 1 0 0 0,-1 0 0 0 0,1-1 0 0 0,0 1 0 0 0,0-1 0 0 0,0 0 0 0 0,0 0 0 0 0,1 0 0 0 0,-1-1 0 0 0,1 1 0 0 0,-1-1 1 0 0,1 0-1 0 0,-1 0 0 0 0,1 0 0 0 0,0 0 0 0 0,-1 0 0 0 0,1-1 0 0 0,0 0 0 0 0,0 0 0 0 0,-1 0 0 0 0,8-1 0 0 0,-7 1-77 0 0,0-1 0 0 0,0 1 0 0 0,-1-1 0 0 0,1 0 0 0 0,0 0 1 0 0,-1 0-1 0 0,1 0 0 0 0,-1-1 0 0 0,1 1 0 0 0,-1-1 0 0 0,0 0 0 0 0,0 0 0 0 0,1-1 0 0 0,-1 1 0 0 0,-1 0 0 0 0,1-1 0 0 0,0 0 0 0 0,-1 0 0 0 0,1 0 0 0 0,-1 0 0 0 0,0 0 1 0 0,0 0-1 0 0,0 0 0 0 0,2-6 0 0 0,-4 8 0 0 0,1-1 0 0 0,0 0 0 0 0,-1 0 1 0 0,0 0-1 0 0,1 0 0 0 0,-1 0 0 0 0,0 0 0 0 0,0 0 1 0 0,0 0-1 0 0,-1 0 0 0 0,1 0 0 0 0,0 0 1 0 0,-1 0-1 0 0,1 0 0 0 0,-1 0 0 0 0,1 1 0 0 0,-1-1 1 0 0,0 0-1 0 0,0 0 0 0 0,0 1 0 0 0,-2-3 1 0 0,1 1 6 0 0,0 1 0 0 0,-1-1 0 0 0,0 1 0 0 0,1 0 0 0 0,-1 0 0 0 0,0 0 0 0 0,0 1 0 0 0,0-1 0 0 0,-1 1 0 0 0,1-1 0 0 0,-4 0 0 0 0,-2-1 76 0 0,0 1 0 0 0,0 1-1 0 0,0-1 1 0 0,0 1-1 0 0,0 1 1 0 0,-1 0 0 0 0,1 0-1 0 0,-12 2 1 0 0,18-1 21 0 0,0 0 1 0 0,0 0-1 0 0,0 0 1 0 0,0 0-1 0 0,1 0 1 0 0,-1 1-1 0 0,0-1 1 0 0,0 1-1 0 0,1-1 1 0 0,-1 1-1 0 0,1 0 1 0 0,0 0-1 0 0,0 0 1 0 0,0 1-1 0 0,0-1 0 0 0,0 1 1 0 0,0-1-1 0 0,0 1 1 0 0,1-1-1 0 0,-1 1 1 0 0,1 0-1 0 0,0 0 1 0 0,-2 3-1 0 0,4-4-50 0 0,-1-1 0 0 0,1 1 0 0 0,-1-1 0 0 0,1 1 0 0 0,-1-1 0 0 0,1 1 0 0 0,0-1 0 0 0,0 1 0 0 0,-1-1 0 0 0,1 0 0 0 0,0 1 0 0 0,0-1 1 0 0,1 0-1 0 0,-1 0 0 0 0,0 0 0 0 0,0 0 0 0 0,0 0 0 0 0,1 0 0 0 0,-1 0 0 0 0,1 0 0 0 0,-1 0 0 0 0,1-1 0 0 0,-1 1 0 0 0,1-1 0 0 0,-1 1 0 0 0,1-1 0 0 0,-1 1 0 0 0,3-1 0 0 0,4 2 23 0 0,0 0 1 0 0,0-1-1 0 0,16 0 1 0 0,-19-1-114 0 0,1 0 0 0 0,0-1 0 0 0,-1 0 0 0 0,1 0 0 0 0,-1 0 0 0 0,1-1 0 0 0,-1 0 0 0 0,0 0 0 0 0,9-5 0 0 0,-12 6 28 0 0,-1 1-1 0 0,1-1 0 0 0,0 0 0 0 0,-1-1 1 0 0,1 1-1 0 0,-1 0 0 0 0,1 0 0 0 0,-1-1 0 0 0,0 1 1 0 0,0-1-1 0 0,0 1 0 0 0,1-1 0 0 0,-1 1 1 0 0,-1-1-1 0 0,1 0 0 0 0,0 0 0 0 0,0 1 1 0 0,-1-1-1 0 0,1 0 0 0 0,-1 0 0 0 0,1 0 0 0 0,-1 0 1 0 0,0 0-1 0 0,0 1 0 0 0,0-1 0 0 0,0 0 1 0 0,0 0-1 0 0,0 0 0 0 0,0 0 0 0 0,-1 0 1 0 0,0-2-1 0 0,1 3 21 0 0,-1-1-1 0 0,0 1 1 0 0,0-1 0 0 0,0 1 0 0 0,0-1-1 0 0,0 1 1 0 0,0 0 0 0 0,0-1 0 0 0,-1 1 0 0 0,1 0-1 0 0,0 0 1 0 0,-1 0 0 0 0,1 0 0 0 0,-1 0-1 0 0,1 1 1 0 0,-1-1 0 0 0,0 0 0 0 0,1 1 0 0 0,-1-1-1 0 0,1 1 1 0 0,-1-1 0 0 0,0 1 0 0 0,0 0 0 0 0,1 0-1 0 0,-1-1 1 0 0,0 1 0 0 0,-2 1 0 0 0,-1-1 67 0 0,1 0 1 0 0,-1 1 0 0 0,0-1 0 0 0,1 1-1 0 0,-1 0 1 0 0,1 0 0 0 0,-1 1 0 0 0,-7 3-1 0 0,10-4-4 0 0,-1 0 0 0 0,1 0-1 0 0,0 1 1 0 0,0-1-1 0 0,0 1 1 0 0,0 0-1 0 0,0-1 1 0 0,0 1-1 0 0,0 0 1 0 0,0 0-1 0 0,1 0 1 0 0,-1 0-1 0 0,1 1 1 0 0,-1-1-1 0 0,1 0 1 0 0,0 1-1 0 0,0-1 1 0 0,0 1-1 0 0,0-1 1 0 0,1 1-1 0 0,-1 3 1 0 0,1-4-34 0 0,0 0 1 0 0,1 0-1 0 0,-1-1 1 0 0,1 1-1 0 0,-1 0 0 0 0,1-1 1 0 0,0 1-1 0 0,0 0 1 0 0,0-1-1 0 0,0 1 1 0 0,0-1-1 0 0,0 0 0 0 0,0 1 1 0 0,1-1-1 0 0,-1 0 1 0 0,0 1-1 0 0,1-1 1 0 0,-1 0-1 0 0,1 0 0 0 0,-1 0 1 0 0,1 0-1 0 0,0-1 1 0 0,-1 1-1 0 0,1 0 0 0 0,0-1 1 0 0,0 1-1 0 0,-1-1 1 0 0,1 0-1 0 0,0 1 1 0 0,0-1-1 0 0,3 0 0 0 0,0 1-146 0 0,0-1-1 0 0,0 0 0 0 0,0 0 1 0 0,0 0-1 0 0,0-1 0 0 0,0 0 1 0 0,0 1-1 0 0,0-2 0 0 0,0 1 1 0 0,-1-1-1 0 0,1 1 0 0 0,4-4 1 0 0,-7 5 52 0 0,0-1 0 0 0,0 0 1 0 0,0-1-1 0 0,-1 1 0 0 0,1 0 1 0 0,0-1-1 0 0,-1 1 0 0 0,1 0 1 0 0,-1-1-1 0 0,0 0 0 0 0,1 1 1 0 0,-1-1-1 0 0,0 0 0 0 0,0 0 1 0 0,0 0-1 0 0,0 0 0 0 0,0 1 1 0 0,-1-1-1 0 0,1-1 0 0 0,-1 1 1 0 0,1 0-1 0 0,-1 0 0 0 0,0 0 1 0 0,1 0-1 0 0,-1 0 0 0 0,0 0 1 0 0,0 0-1 0 0,-1 0 0 0 0,1 0 1 0 0,0 0-1 0 0,-1 0 0 0 0,-1-4 1 0 0,2 5 48 0 0,-1-1-1 0 0,1 1 1 0 0,-1-1 0 0 0,0 1 0 0 0,0-1 0 0 0,0 1-1 0 0,0-1 1 0 0,0 1 0 0 0,0 0 0 0 0,0 0 0 0 0,0-1-1 0 0,-1 1 1 0 0,1 0 0 0 0,0 0 0 0 0,-1 0 0 0 0,1 1-1 0 0,-1-1 1 0 0,1 0 0 0 0,-1 0 0 0 0,1 1 0 0 0,-1-1-1 0 0,-2 0 1 0 0,-1 0 38 0 0,1 1 0 0 0,-1-1-1 0 0,1 1 1 0 0,0 0 0 0 0,-1 0 0 0 0,1 1-1 0 0,-1-1 1 0 0,1 1 0 0 0,-5 1-1 0 0,4-1 66 0 0,1 0-1 0 0,0 0 0 0 0,0 0 0 0 0,0 1 0 0 0,0 0 0 0 0,0-1 0 0 0,0 1 0 0 0,1 1 1 0 0,-1-1-1 0 0,1 0 0 0 0,-1 1 0 0 0,1 0 0 0 0,0 0 0 0 0,0 0 0 0 0,0 0 1 0 0,0 0-1 0 0,1 1 0 0 0,-1-1 0 0 0,1 1 0 0 0,-3 6 0 0 0,4-9-58 0 0,1 0-1 0 0,0 0 1 0 0,0 0 0 0 0,0 0-1 0 0,0 0 1 0 0,0 0-1 0 0,0 0 1 0 0,0 0 0 0 0,0 0-1 0 0,0 0 1 0 0,1 0-1 0 0,-1 0 1 0 0,0 0 0 0 0,1 0-1 0 0,-1 0 1 0 0,1 0-1 0 0,-1 0 1 0 0,1-1-1 0 0,-1 1 1 0 0,1 0 0 0 0,-1 0-1 0 0,1 0 1 0 0,0-1-1 0 0,0 2 1 0 0,1-1 12 0 0,0 1 0 0 0,0-1-1 0 0,1 0 1 0 0,-1 0 0 0 0,0 0 0 0 0,1 0 0 0 0,-1 0-1 0 0,0 0 1 0 0,5 0 0 0 0,-1 0-89 0 0,0 0-1 0 0,-1 0 1 0 0,1-1 0 0 0,0 0-1 0 0,0 0 1 0 0,0-1 0 0 0,11-2-1 0 0,-14 2-31 0 0,0 0-1 0 0,0-1 1 0 0,0 1-1 0 0,0-1 1 0 0,-1 0-1 0 0,1 0 1 0 0,-1 0-1 0 0,1 0 1 0 0,-1 0-1 0 0,0 0 0 0 0,0-1 1 0 0,0 1-1 0 0,0-1 1 0 0,0 0-1 0 0,0 1 1 0 0,-1-1-1 0 0,0 0 1 0 0,1 0-1 0 0,-1 0 1 0 0,1-4-1 0 0,-2 6 53 0 0,1-1 1 0 0,-1 0 0 0 0,0 1-1 0 0,1-1 1 0 0,-1 0-1 0 0,0 0 1 0 0,0 1-1 0 0,-1-1 1 0 0,1 0-1 0 0,0 0 1 0 0,0 1-1 0 0,-1-1 1 0 0,1 0-1 0 0,-1 1 1 0 0,0-1-1 0 0,1 0 1 0 0,-1 1-1 0 0,0-1 1 0 0,0 1-1 0 0,0 0 1 0 0,0-1-1 0 0,0 1 1 0 0,0-1 0 0 0,-1 1-1 0 0,1 0 1 0 0,0 0-1 0 0,-1 0 1 0 0,1 0-1 0 0,-1 0 1 0 0,1 0-1 0 0,-1 0 1 0 0,1 0-1 0 0,-1 1 1 0 0,1-1-1 0 0,-1 1 1 0 0,0-1-1 0 0,-2 0 1 0 0,-1 0 80 0 0,0 0 0 0 0,0 1 1 0 0,0-1-1 0 0,0 1 0 0 0,0 0 0 0 0,0 1 0 0 0,0-1 1 0 0,0 1-1 0 0,0 0 0 0 0,0 0 0 0 0,0 0 1 0 0,-8 4-1 0 0,10-4 10 0 0,0 0 1 0 0,0 1-1 0 0,1-1 0 0 0,-1 1 1 0 0,0 0-1 0 0,1 0 0 0 0,-1 0 1 0 0,1 0-1 0 0,-1 0 0 0 0,1 1 1 0 0,0-1-1 0 0,0 1 0 0 0,0-1 1 0 0,1 1-1 0 0,-1 0 0 0 0,0 0 1 0 0,1-1-1 0 0,0 1 0 0 0,0 0 1 0 0,0 1-1 0 0,-1 2 0 0 0,2-5-42 0 0,0 0-1 0 0,-1 0 1 0 0,1 0-1 0 0,0 1 1 0 0,0-1-1 0 0,0 0 1 0 0,1 0-1 0 0,-1 0 1 0 0,0 0 0 0 0,0 0-1 0 0,0 0 1 0 0,1 0-1 0 0,-1 0 1 0 0,1 0-1 0 0,-1 0 1 0 0,1 0-1 0 0,-1 0 1 0 0,1 0-1 0 0,-1 0 1 0 0,1 0-1 0 0,0 0 1 0 0,-1 0-1 0 0,3 1 1 0 0,-1-1 8 0 0,0 0 0 0 0,0 1-1 0 0,0-1 1 0 0,1 0 0 0 0,-1 0 0 0 0,1 0 0 0 0,-1 0 0 0 0,1-1 0 0 0,4 2 0 0 0,1-1-91 0 0,0-1 1 0 0,-1 0-1 0 0,1 0 1 0 0,0 0-1 0 0,13-3 0 0 0,-19 2-74 0 0,0 1-1 0 0,0-1 1 0 0,0 0-1 0 0,-1 0 1 0 0,1 1-1 0 0,0-1 1 0 0,-1 0-1 0 0,1-1 0 0 0,0 1 1 0 0,-1 0-1 0 0,1 0 1 0 0,-1-1-1 0 0,0 1 1 0 0,1-1-1 0 0,0-1 1 0 0,-9-8-3125 0 0,-18 0-5131 0 0,16 9 5591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55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17 324 0 0,'0'0'10534'0'0,"3"1"-10066"0"0,20 4 855 0 0,1-1 0 0 0,0-1-1 0 0,0-1 1 0 0,35-1 0 0 0,440-6 2865 0 0,-337 5-3769 0 0,-52 1-124 0 0,334-9 909 0 0,-244-9 140 0 0,-188 15-884 0 0,-1 1-939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57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49 148 0 0,'0'-2'484'0'0,"0"0"-1"0"0,0 0 1 0 0,0 0 0 0 0,0 0-1 0 0,0 0 1 0 0,0 0 0 0 0,-1 1-1 0 0,1-1 1 0 0,-1 0-1 0 0,1 0 1 0 0,-1 0 0 0 0,0 0-1 0 0,0 1 1 0 0,0-1 0 0 0,0 0-1 0 0,0 1 1 0 0,0-1 0 0 0,0 1-1 0 0,0-1 1 0 0,-1 1-1 0 0,1-1 1 0 0,0 1 0 0 0,-1 0-1 0 0,0 0 1 0 0,1 0 0 0 0,-1 0-1 0 0,0 0 1 0 0,-3-1 0 0 0,3 1-323 0 0,0 1 1 0 0,-1 0-1 0 0,1 0 1 0 0,-1 0-1 0 0,1 0 1 0 0,-1 0-1 0 0,1 0 1 0 0,-1 1-1 0 0,1-1 1 0 0,0 1 0 0 0,-1-1-1 0 0,1 1 1 0 0,0 0-1 0 0,-1 0 1 0 0,1 0-1 0 0,0 1 1 0 0,0-1-1 0 0,0 0 1 0 0,0 1-1 0 0,0 0 1 0 0,0-1-1 0 0,-2 4 1 0 0,-1 0 11 0 0,1 0 1 0 0,-1 1-1 0 0,1 0 1 0 0,1-1-1 0 0,-1 1 1 0 0,1 0-1 0 0,0 1 1 0 0,0-1-1 0 0,1 0 1 0 0,0 1-1 0 0,0 0 1 0 0,1-1-1 0 0,-1 1 1 0 0,1 7-1 0 0,1-11-91 0 0,0 0 0 0 0,0 0-1 0 0,0-1 1 0 0,1 1-1 0 0,-1 0 1 0 0,1 0 0 0 0,-1 0-1 0 0,1 0 1 0 0,0-1-1 0 0,0 1 1 0 0,1 0 0 0 0,-1-1-1 0 0,0 1 1 0 0,1-1 0 0 0,0 1-1 0 0,-1-1 1 0 0,1 0-1 0 0,0 0 1 0 0,0 0 0 0 0,0 0-1 0 0,1 0 1 0 0,-1 0-1 0 0,0 0 1 0 0,1-1 0 0 0,-1 1-1 0 0,1-1 1 0 0,0 0 0 0 0,-1 0-1 0 0,1 0 1 0 0,0 0-1 0 0,0 0 1 0 0,-1-1 0 0 0,1 1-1 0 0,0-1 1 0 0,4 1-1 0 0,-2-1-11 0 0,-1 0-1 0 0,1 0 0 0 0,-1 0 0 0 0,0 0 0 0 0,1-1 0 0 0,-1 0 0 0 0,1 0 1 0 0,-1 0-1 0 0,0 0 0 0 0,0-1 0 0 0,0 1 0 0 0,0-1 0 0 0,0 0 0 0 0,0-1 0 0 0,0 1 1 0 0,0-1-1 0 0,-1 1 0 0 0,0-1 0 0 0,1 0 0 0 0,-1 0 0 0 0,0-1 0 0 0,0 1 0 0 0,2-4 1 0 0,-3 4-44 0 0,0 0 0 0 0,-1 0 0 0 0,1 1 0 0 0,-1-1 0 0 0,0 0 0 0 0,0 0 0 0 0,0 0 0 0 0,0 0 0 0 0,0-1 0 0 0,-1 1 0 0 0,0 0 0 0 0,1 0 0 0 0,-1 0 0 0 0,0-1 0 0 0,0 1 0 0 0,-1 0 0 0 0,1 0 0 0 0,-1 0 0 0 0,1 0 0 0 0,-1-1 0 0 0,0 1 0 0 0,0 0 0 0 0,-1 0 0 0 0,1 1 0 0 0,-1-1 0 0 0,1 0 0 0 0,-1 0 0 0 0,0 1 0 0 0,0-1 0 0 0,0 1 0 0 0,0-1 0 0 0,-4-2 0 0 0,1 1-3 0 0,0 0 0 0 0,-1 1 0 0 0,1 0 0 0 0,-1 0 0 0 0,0 0 0 0 0,0 0-1 0 0,0 1 1 0 0,0 0 0 0 0,0 0 0 0 0,0 1 0 0 0,-1 0 0 0 0,1 0 0 0 0,-13 0 0 0 0,14 0-21 0 0,0 1 1 0 0,0 0-1 0 0,0 1 0 0 0,0-1 1 0 0,0 1-1 0 0,1 0 1 0 0,-1 0-1 0 0,0 1 1 0 0,0 0-1 0 0,1-1 0 0 0,-1 1 1 0 0,1 1-1 0 0,-1-1 1 0 0,1 1-1 0 0,0 0 0 0 0,0 0 1 0 0,0 0-1 0 0,-6 6 1 0 0,9-7-1 0 0,0-1 0 0 0,0 1 0 0 0,-1 0 0 0 0,1 0 0 0 0,0 0 0 0 0,0-1 0 0 0,0 1 0 0 0,1 0 0 0 0,-1 0 0 0 0,0 0 0 0 0,1 0 0 0 0,0 0 0 0 0,-1 0 0 0 0,1 1 0 0 0,0-1 0 0 0,0 0 0 0 0,0 0 0 0 0,0 0 0 0 0,0 0 0 0 0,0 0 0 0 0,1 0-1 0 0,-1 0 1 0 0,2 3 0 0 0,0-2 6 0 0,-1 1-1 0 0,1-1 0 0 0,1 0 1 0 0,-1 1-1 0 0,0-1 0 0 0,1 0 0 0 0,0-1 1 0 0,-1 1-1 0 0,1 0 0 0 0,0-1 1 0 0,1 0-1 0 0,3 3 0 0 0,-2-2 9 0 0,0 0-1 0 0,0 0 1 0 0,0 0-1 0 0,1-1 1 0 0,-1 0-1 0 0,1 0 0 0 0,-1 0 1 0 0,1-1-1 0 0,0 0 1 0 0,0 0-1 0 0,0 0 1 0 0,-1-1-1 0 0,1 0 1 0 0,0 0-1 0 0,0 0 1 0 0,0-1-1 0 0,7-1 0 0 0,-11 1-10 0 0,0 0-1 0 0,0 0 0 0 0,1 0 1 0 0,-1-1-1 0 0,0 1 0 0 0,0 0 1 0 0,0-1-1 0 0,0 0 0 0 0,0 1 1 0 0,-1-1-1 0 0,1 0 0 0 0,0 0 1 0 0,-1 0-1 0 0,1 0 0 0 0,-1 0 0 0 0,0 0 1 0 0,0 0-1 0 0,0-1 0 0 0,0 1 1 0 0,0 0-1 0 0,0-1 0 0 0,0 1 1 0 0,-1 0-1 0 0,1-1 0 0 0,-1 1 1 0 0,0-1-1 0 0,0 1 0 0 0,0-1 1 0 0,0 1-1 0 0,0-1 0 0 0,0 1 0 0 0,-1-1 1 0 0,1 1-1 0 0,-1-1 0 0 0,0 1 1 0 0,0 0-1 0 0,0-1 0 0 0,-1-2 1 0 0,0 2-6 0 0,1 0 0 0 0,-1 1 0 0 0,0-1 0 0 0,1 1 1 0 0,-1-1-1 0 0,0 1 0 0 0,-1-1 0 0 0,1 1 0 0 0,0 0 1 0 0,-1 0-1 0 0,1 0 0 0 0,-1 1 0 0 0,0-1 0 0 0,1 0 1 0 0,-1 1-1 0 0,0 0 0 0 0,0 0 0 0 0,0-1 0 0 0,0 2 1 0 0,0-1-1 0 0,0 0 0 0 0,0 1 0 0 0,0-1 0 0 0,-1 1 1 0 0,1 0-1 0 0,0 0 0 0 0,0 0 0 0 0,0 1 0 0 0,0-1 1 0 0,-6 2-1 0 0,6-1 0 0 0,0 0 0 0 0,0 0-1 0 0,0 0 1 0 0,0 1 0 0 0,0-1 0 0 0,0 1 0 0 0,0 0 0 0 0,1 0 0 0 0,-1 0 0 0 0,1 0 0 0 0,-1 0-1 0 0,1 0 1 0 0,0 1 0 0 0,0-1 0 0 0,0 1 0 0 0,0-1 0 0 0,0 1 0 0 0,1 0 0 0 0,-1 0 0 0 0,1 0-1 0 0,0 0 1 0 0,0 0 0 0 0,0 0 0 0 0,0 0 0 0 0,0 0 0 0 0,1 0 0 0 0,-1 1 0 0 0,1 4 0 0 0,0-5 8 0 0,1 0 1 0 0,-1 0 0 0 0,1 0 0 0 0,0 0 0 0 0,0 0 0 0 0,0 0-1 0 0,0 0 1 0 0,0-1 0 0 0,0 1 0 0 0,1 0 0 0 0,0-1 0 0 0,-1 1-1 0 0,1-1 1 0 0,0 0 0 0 0,0 0 0 0 0,0 0 0 0 0,1 1 0 0 0,-1-2 0 0 0,0 1-1 0 0,1 0 1 0 0,-1 0 0 0 0,1-1 0 0 0,0 0 0 0 0,-1 1 0 0 0,1-1-1 0 0,0 0 1 0 0,0 0 0 0 0,0-1 0 0 0,0 1 0 0 0,0 0 0 0 0,3-1-1 0 0,-1 1 8 0 0,-1-1 0 0 0,0 0 0 0 0,0 0 0 0 0,1 0 0 0 0,-1-1-1 0 0,0 1 1 0 0,0-1 0 0 0,1 0 0 0 0,-1-1 0 0 0,0 1 0 0 0,0-1-1 0 0,0 1 1 0 0,0-1 0 0 0,6-4 0 0 0,-8 4-13 0 0,0 1 1 0 0,0-1-1 0 0,-1 0 1 0 0,1 1-1 0 0,0-1 1 0 0,-1 0-1 0 0,1 0 1 0 0,-1 0-1 0 0,1 0 1 0 0,-1 0-1 0 0,0 0 0 0 0,0-1 1 0 0,0 1-1 0 0,0 0 1 0 0,-1-1-1 0 0,1 1 1 0 0,0 0-1 0 0,-1-1 1 0 0,0 1-1 0 0,0-1 1 0 0,1 1-1 0 0,-1-1 1 0 0,-1 1-1 0 0,1 0 0 0 0,0-1 1 0 0,-1 1-1 0 0,0-5 1 0 0,0 4 15 0 0,-1 1-1 0 0,1-1 1 0 0,0 1 0 0 0,0 0 0 0 0,-1-1 0 0 0,0 1-1 0 0,1 0 1 0 0,-1 0 0 0 0,0 0 0 0 0,0 0 0 0 0,0 0-1 0 0,0 1 1 0 0,0-1 0 0 0,-1 1 0 0 0,1-1-1 0 0,0 1 1 0 0,-1 0 0 0 0,1 0 0 0 0,-1 0 0 0 0,1 0-1 0 0,-1 0 1 0 0,0 0 0 0 0,1 1 0 0 0,-1-1 0 0 0,0 1-1 0 0,1 0 1 0 0,-1 0 0 0 0,0 0 0 0 0,-4 1-1 0 0,4-1-46 0 0,0 0 0 0 0,0 0-1 0 0,0 1 1 0 0,0-1-1 0 0,0 1 1 0 0,0 0-1 0 0,0 0 1 0 0,1 0-1 0 0,-1 0 1 0 0,0 0-1 0 0,0 1 1 0 0,1-1-1 0 0,-1 1 1 0 0,1 0-1 0 0,-1 0 1 0 0,1 0 0 0 0,0 0-1 0 0,0 0 1 0 0,0 0-1 0 0,0 0 1 0 0,0 1-1 0 0,0-1 1 0 0,1 1-1 0 0,-1 0 1 0 0,1-1-1 0 0,-2 5 1 0 0,3-5-410 0 0,0 0 1 0 0,1 1-1 0 0,-1-1 1 0 0,0 0-1 0 0,1 0 1 0 0,0 0-1 0 0,-1 0 1 0 0,1 0-1 0 0,0 0 0 0 0,0 0 1 0 0,0 0-1 0 0,0 0 1 0 0,1 0-1 0 0,-1 0 1 0 0,0-1-1 0 0,1 1 1 0 0,-1-1-1 0 0,1 1 1 0 0,0-1-1 0 0,0 1 0 0 0,-1-1 1 0 0,1 0-1 0 0,2 1 1 0 0,11 8-2410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58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59 400 0 0,'0'0'811'0'0,"-5"-28"7561"0"0,3 25-7868 0 0,-1 1 0 0 0,1-1 0 0 0,-1 1 1 0 0,0-1-1 0 0,0 1 0 0 0,0 0 0 0 0,0 0 0 0 0,0 1 0 0 0,-1-1 1 0 0,1 0-1 0 0,-1 1 0 0 0,1 0 0 0 0,-1 0 0 0 0,1 0 1 0 0,-6 0-1 0 0,3 0-164 0 0,0 1 0 0 0,1 0 0 0 0,-1 0 0 0 0,0 0 1 0 0,1 1-1 0 0,-1 0 0 0 0,0 0 0 0 0,1 0 0 0 0,-11 5 0 0 0,13-5-250 0 0,-1 0 0 0 0,1 1 0 0 0,-1-1-1 0 0,1 1 1 0 0,-1 0 0 0 0,1 0 0 0 0,0 0-1 0 0,0 1 1 0 0,0-1 0 0 0,0 1 0 0 0,0 0 0 0 0,1-1-1 0 0,-1 1 1 0 0,1 0 0 0 0,0 1 0 0 0,0-1-1 0 0,0 0 1 0 0,0 1 0 0 0,0-1 0 0 0,1 1-1 0 0,0-1 1 0 0,-1 1 0 0 0,1 0 0 0 0,1 0-1 0 0,-1-1 1 0 0,0 1 0 0 0,1 0 0 0 0,0 0 0 0 0,0 0-1 0 0,0 0 1 0 0,0 0 0 0 0,2 4 0 0 0,-1-4-43 0 0,1-1 0 0 0,-1 0 0 0 0,1-1 0 0 0,-1 1 0 0 0,1 0 0 0 0,0 0 0 0 0,0-1 1 0 0,1 1-1 0 0,-1-1 0 0 0,0 0 0 0 0,1 1 0 0 0,0-1 0 0 0,-1 0 0 0 0,1-1 1 0 0,0 1-1 0 0,0 0 0 0 0,0-1 0 0 0,0 0 0 0 0,0 1 0 0 0,0-1 0 0 0,0 0 1 0 0,7 0-1 0 0,-3 1 9 0 0,0-1 1 0 0,1 0 0 0 0,-1 0-1 0 0,0-1 1 0 0,1 0 0 0 0,-1 0-1 0 0,0-1 1 0 0,1 0 0 0 0,9-3-1 0 0,-13 3-42 0 0,0-1 0 0 0,0 0 0 0 0,0 0 0 0 0,0 0 0 0 0,0 0 0 0 0,-1-1 0 0 0,1 1 0 0 0,-1-1 0 0 0,0 0 0 0 0,1 0 0 0 0,-1-1 0 0 0,0 1 0 0 0,-1-1 0 0 0,1 1 0 0 0,-1-1 0 0 0,0 0 0 0 0,1 0 0 0 0,0-4 0 0 0,-2 6-13 0 0,0-1 0 0 0,0 1-1 0 0,-1 0 1 0 0,1-1 0 0 0,-1 1-1 0 0,0-1 1 0 0,0 1 0 0 0,0 0-1 0 0,0-1 1 0 0,0 1 0 0 0,0-1-1 0 0,-1 1 1 0 0,1-1-1 0 0,-1 1 1 0 0,1 0 0 0 0,-1-1-1 0 0,0 1 1 0 0,0 0 0 0 0,0 0-1 0 0,0 0 1 0 0,-1-1 0 0 0,1 1-1 0 0,0 0 1 0 0,-1 1 0 0 0,0-1-1 0 0,1 0 1 0 0,-1 0 0 0 0,0 1-1 0 0,0-1 1 0 0,0 1-1 0 0,0-1 1 0 0,0 1 0 0 0,-4-2-1 0 0,-1 0-11 0 0,0 0 0 0 0,0 1-1 0 0,0-1 1 0 0,0 2 0 0 0,-1-1-1 0 0,1 1 1 0 0,-14-1 0 0 0,18 2 13 0 0,1-1 0 0 0,-1 1 1 0 0,0 0-1 0 0,1 0 1 0 0,-1 1-1 0 0,0-1 1 0 0,1 0-1 0 0,-1 1 0 0 0,0 0 1 0 0,1 0-1 0 0,-1-1 1 0 0,1 1-1 0 0,0 1 0 0 0,-1-1 1 0 0,1 0-1 0 0,0 1 1 0 0,-1-1-1 0 0,1 1 0 0 0,0-1 1 0 0,0 1-1 0 0,0 0 1 0 0,1 0-1 0 0,-1 0 1 0 0,0 0-1 0 0,-1 3 0 0 0,2-3 21 0 0,1 0-1 0 0,-1 0 0 0 0,1 0 0 0 0,0 0 1 0 0,-1 0-1 0 0,1 0 0 0 0,0 0 0 0 0,0 0 1 0 0,0 0-1 0 0,0 0 0 0 0,1 0 0 0 0,-1 0 1 0 0,0 0-1 0 0,1 0 0 0 0,0-1 0 0 0,-1 1 1 0 0,1 0-1 0 0,0 0 0 0 0,0 0 0 0 0,0-1 1 0 0,0 1-1 0 0,0 0 0 0 0,0-1 0 0 0,1 1 0 0 0,-1-1 1 0 0,0 1-1 0 0,1-1 0 0 0,-1 0 0 0 0,1 1 1 0 0,0-1-1 0 0,-1 0 0 0 0,1 0 0 0 0,0 0 1 0 0,3 1-1 0 0,1 1 15 0 0,0 0 0 0 0,0 0-1 0 0,1-1 1 0 0,0 0 0 0 0,-1 0 0 0 0,1 0 0 0 0,0-1 0 0 0,11 1-1 0 0,-15-2-46 0 0,1 0-1 0 0,-1-1 0 0 0,0 0 0 0 0,0 1 0 0 0,0-1 0 0 0,0 0 0 0 0,-1-1 0 0 0,1 1 0 0 0,0 0 0 0 0,0-1 0 0 0,-1 1 0 0 0,1-1 1 0 0,-1 0-1 0 0,1 0 0 0 0,-1 0 0 0 0,0 0 0 0 0,3-4 0 0 0,-3 4 2 0 0,-1 0 1 0 0,0 1-1 0 0,1-1 0 0 0,-1 0 0 0 0,0 0 1 0 0,0 1-1 0 0,0-1 0 0 0,-1 0 1 0 0,1 0-1 0 0,0 0 0 0 0,-1 0 1 0 0,1 0-1 0 0,-1 0 0 0 0,0-1 0 0 0,0 1 1 0 0,0 0-1 0 0,0 0 0 0 0,0 0 1 0 0,0 0-1 0 0,0 0 0 0 0,-1 0 1 0 0,1 0-1 0 0,-1 0 0 0 0,1 0 1 0 0,-1 0-1 0 0,-1-3 0 0 0,0 4 6 0 0,1-1 0 0 0,-1 1-1 0 0,1 0 1 0 0,-1 0 0 0 0,0-1 0 0 0,1 1-1 0 0,-1 0 1 0 0,0 1 0 0 0,0-1 0 0 0,0 0-1 0 0,1 0 1 0 0,-1 1 0 0 0,0-1 0 0 0,0 1-1 0 0,0 0 1 0 0,0 0 0 0 0,0-1 0 0 0,0 1-1 0 0,0 1 1 0 0,0-1 0 0 0,0 0 0 0 0,0 0-1 0 0,-4 2 1 0 0,1-2 0 0 0,0 1 0 0 0,0 1 0 0 0,0-1-1 0 0,0 1 1 0 0,1 0 0 0 0,-1 0 0 0 0,0 0 0 0 0,-5 4-1 0 0,9-5 5 0 0,0-1 0 0 0,0 1 0 0 0,0 0 0 0 0,0 0 0 0 0,1-1-1 0 0,-1 1 1 0 0,0 0 0 0 0,0 0 0 0 0,1 0 0 0 0,-1 0-1 0 0,0 0 1 0 0,1 0 0 0 0,-1 0 0 0 0,1 0 0 0 0,0 0-1 0 0,-1 0 1 0 0,1 0 0 0 0,0 0 0 0 0,-1 2 0 0 0,1-3-2 0 0,0 1 1 0 0,1 0-1 0 0,-1-1 1 0 0,0 1-1 0 0,0-1 0 0 0,1 1 1 0 0,-1 0-1 0 0,0-1 1 0 0,1 1-1 0 0,-1-1 1 0 0,0 1-1 0 0,1-1 1 0 0,-1 1-1 0 0,1-1 1 0 0,-1 1-1 0 0,1-1 0 0 0,-1 0 1 0 0,1 1-1 0 0,-1-1 1 0 0,1 0-1 0 0,-1 1 1 0 0,1-1-1 0 0,-1 0 1 0 0,2 1-1 0 0,0-1-10 0 0,0 1-1 0 0,0-1 1 0 0,0 1-1 0 0,0-1 1 0 0,0 0-1 0 0,0 0 1 0 0,0 1-1 0 0,0-2 1 0 0,0 1-1 0 0,0 0 1 0 0,0 0-1 0 0,0-1 1 0 0,0 1-1 0 0,0-1 1 0 0,0 1-1 0 0,0-1 1 0 0,0 0-1 0 0,-1 0 1 0 0,1 0-1 0 0,2-1 1 0 0,-3 1-15 0 0,-1 0 0 0 0,0 1 0 0 0,1-1 0 0 0,-1 1 0 0 0,0-1-1 0 0,1 0 1 0 0,-1 0 0 0 0,0 1 0 0 0,0-1 0 0 0,0 0 0 0 0,0 1 0 0 0,0-1 0 0 0,0 0 0 0 0,0 0 0 0 0,0 1 0 0 0,0-1 0 0 0,0 0 0 0 0,0 0 0 0 0,0 1 0 0 0,0-1 0 0 0,-1 0 0 0 0,1 1 0 0 0,0-1 0 0 0,0 0 0 0 0,-1 1 0 0 0,1-1 0 0 0,-1 0-1 0 0,1 1 1 0 0,0-1 0 0 0,-1 1 0 0 0,1-1 0 0 0,-1 1 0 0 0,1-1 0 0 0,-1 1 0 0 0,0-1 0 0 0,1 1 0 0 0,-1-1 0 0 0,0 1 0 0 0,0-1 0 0 0,-15-9-2784 0 0,4 5-5328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5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40 40 0 0,'-18'-11'17343'0'0,"266"15"-11665"0"0,-98-4-4581 0 0,1042-31 2164 0 0,-1168 30-3322 0 0,-19 1-3963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0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2 244 0 0,'-7'-1'11742'0'0,"7"0"-11550"0"0,0 23 3319 0 0,4 29-1610 0 0,34 166 3755 0 0,-9-57-2967 0 0,-28-157-2690 0 0,4 28-431 0 0,16 60 0 0 0,-11-83-2629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1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114 119 96 0 0,'-18'-28'7177'0'0,"21"19"-3369"0"0,5 5-2862 0 0,-1 2-1 0 0,1-1 1 0 0,0 1-1 0 0,0 0 1 0 0,10-1 0 0 0,9 1 108 0 0,40 3 1 0 0,-17 0-178 0 0,231 1 1531 0 0,-141 0-1880 0 0,-130-2-474 0 0,364-2 1111 0 0,168-20 5 0 0,-171-2-492 0 0,-100 3-44 0 0,-232 21-162 0 0,-38 0-448 0 0,-6 99 758 0 0,2-62-273 0 0,2 0 0 0 0,6 67 0 0 0,9-21 225 0 0,3-1 0 0 0,28 81 1 0 0,-31-127-405 0 0,-10-28-210 0 0,0 0 0 0 0,-1 1-1 0 0,0 0 1 0 0,0 0 0 0 0,-1-1 0 0 0,2 19 0 0 0,-4-27-129 0 0,0 1 0 0 0,-1 0 0 0 0,1-1 0 0 0,0 1 0 0 0,-1-1 0 0 0,1 1 0 0 0,0-1 0 0 0,-1 1 0 0 0,1-1 0 0 0,-1 1 0 0 0,1-1 0 0 0,-1 1 0 0 0,1-1 0 0 0,-1 1 0 0 0,0-1-1 0 0,1 0 1 0 0,-1 1 0 0 0,1-1 0 0 0,-1 0 0 0 0,0 0 0 0 0,1 1 0 0 0,-1-1 0 0 0,0 0 0 0 0,1 0 0 0 0,-1 0 0 0 0,0 0 0 0 0,1 0 0 0 0,-1 0 0 0 0,0 0 0 0 0,1 0 0 0 0,-1 0 0 0 0,-1-1 0 0 0,-27-1-283 0 0,25 2 233 0 0,-254-29-955 0 0,-401-35-563 0 0,-204 51 104 0 0,756 18 1429 0 0,-252 20 321 0 0,227-17-1147 0 0,125-8-5350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2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92 60 0 0,'-1'0'255'0'0,"1"0"0"0"0,-1 0 0 0 0,1 0 1 0 0,0 0-1 0 0,-1 0 0 0 0,1 0 0 0 0,-1 0 0 0 0,1 0 0 0 0,-1 0 1 0 0,1-1-1 0 0,0 1 0 0 0,-1 0 0 0 0,1 0 0 0 0,-1 0 0 0 0,1-1 0 0 0,0 1 1 0 0,-1 0-1 0 0,1 0 0 0 0,0-1 0 0 0,-1 1 0 0 0,1 0 0 0 0,0-1 0 0 0,0 1 1 0 0,-1-1-1 0 0,1 1 0 0 0,0 0 0 0 0,0-1 0 0 0,-1 1 0 0 0,1-1 1 0 0,0 1-1 0 0,0 0 0 0 0,0-1 0 0 0,0 1 0 0 0,0-1 0 0 0,0 1 0 0 0,0-1 1 0 0,0 1-1 0 0,0 0 0 0 0,0-1 0 0 0,0 0 0 0 0,18-13 4106 0 0,42-11-2349 0 0,-52 22-954 0 0,37-10 736 0 0,-32 10-993 0 0,0-1 0 0 0,-1 0 0 0 0,20-9 540 0 0,-36 14-1336 0 0,-55 21-13 0 0,39-16-26 0 0,0 1 1 0 0,0 1 0 0 0,1 0-1 0 0,0 2 1 0 0,0 0 0 0 0,-22 18-1 0 0,40-28 50 0 0,0 1-1 0 0,0 0 1 0 0,0 0-1 0 0,0 0 0 0 0,0 0 1 0 0,0 0-1 0 0,0 0 0 0 0,0 0 1 0 0,1 0-1 0 0,-1 0 0 0 0,0 0 1 0 0,1 0-1 0 0,-1 0 0 0 0,1 1 1 0 0,-1-1-1 0 0,1 0 1 0 0,0 0-1 0 0,0 1 0 0 0,-1-1 1 0 0,1 0-1 0 0,0 1 0 0 0,0-1 1 0 0,0 0-1 0 0,0 0 0 0 0,0 1 1 0 0,1-1-1 0 0,-1 0 0 0 0,0 1 1 0 0,1-1-1 0 0,-1 0 0 0 0,0 0 1 0 0,1 0-1 0 0,0 1 1 0 0,-1-1-1 0 0,1 0 0 0 0,0 0 1 0 0,-1 0-1 0 0,1 0 0 0 0,0 0 1 0 0,0 0-1 0 0,0 0 0 0 0,0 0 1 0 0,0-1-1 0 0,0 1 0 0 0,0 0 1 0 0,2 1-1 0 0,7 4 128 0 0,-1 0-1 0 0,1 0 1 0 0,1 0 0 0 0,11 3-1 0 0,-15-6-116 0 0,59 23 392 0 0,43 21 214 0 0,-99-42-556 0 0,0 1 0 0 0,0 0 1 0 0,-1 0-1 0 0,1 1 0 0 0,-2 0 0 0 0,1 1 0 0 0,13 16 0 0 0,-21-24-64 0 0,-1 1 0 0 0,1 0 0 0 0,0-1 0 0 0,-1 1 0 0 0,1 0 0 0 0,-1 0 0 0 0,1 0 0 0 0,-1 0 0 0 0,0 0 1 0 0,1 0-1 0 0,-1-1 0 0 0,0 1 0 0 0,1 0 0 0 0,-1 0 0 0 0,0 0 0 0 0,0 0 0 0 0,0 0 0 0 0,0 0 0 0 0,0 0 0 0 0,0 0 0 0 0,0 0 0 0 0,0 0 0 0 0,-1 0 0 0 0,1 0 0 0 0,0 0 0 0 0,-1 1 0 0 0,0-1 1 0 0,0 1 0 0 0,-1-1 0 0 0,1 1 0 0 0,0-1 0 0 0,-1 1 0 0 0,1-1 0 0 0,-1 0 0 0 0,1 0 0 0 0,-1 0 0 0 0,0 0 0 0 0,1 0 0 0 0,-4 1 0 0 0,-6 2 24 0 0,-1 0 0 0 0,0-1 0 0 0,-16 2 0 0 0,22-4-10 0 0,-16 2-87 0 0,0-1 0 0 0,0-1 0 0 0,-38-2 1 0 0,-22-11-3640 0 0,73 6 1028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1 700 0 0,'-1'8'10475'0'0,"-6"30"-6759"0"0,5-23-2430 0 0,-2 67 3306 0 0,4-75-4224 0 0,0 0-1 0 0,1 0 1 0 0,0 0 0 0 0,0 0 0 0 0,1 0 0 0 0,-1 0-1 0 0,2 0 1 0 0,-1 0 0 0 0,4 6 0 0 0,-5-12-336 0 0,0 0 0 0 0,-1-1 0 0 0,1 1 0 0 0,0 0 0 0 0,0-1 0 0 0,0 1 0 0 0,0 0 0 0 0,0-1 0 0 0,0 1 0 0 0,1-1 0 0 0,-1 0-1 0 0,0 1 1 0 0,0-1 0 0 0,0 0 0 0 0,0 0 0 0 0,0 1 0 0 0,1-1 0 0 0,-1 0 0 0 0,0 0 0 0 0,0 0 0 0 0,0-1 0 0 0,0 1 0 0 0,1 0 0 0 0,-1 0 0 0 0,0-1 0 0 0,0 1 0 0 0,0 0 0 0 0,0-1 0 0 0,0 1 0 0 0,0-1 0 0 0,2-1 0 0 0,34-19-359 0 0,-27 14 231 0 0,19-12-249 0 0,-1-2 0 0 0,44-41 0 0 0,-72 61 305 0 0,-5 3 14 0 0,-1-1 0 0 0,0 1 0 0 0,1 0 0 0 0,-1 1 1 0 0,1-1-1 0 0,0 1 0 0 0,0 0 0 0 0,0 0 0 0 0,0 1 0 0 0,1 0 0 0 0,-1-1 0 0 0,-6 8 0 0 0,-3 4 281 0 0,0 0 0 0 0,-21 28 0 0 0,33-40-191 0 0,1-1 0 0 0,-1 0 0 0 0,0 1 0 0 0,1-1 0 0 0,0 1-1 0 0,0 0 1 0 0,0-1 0 0 0,0 1 0 0 0,0 0 0 0 0,0 0 0 0 0,1-1 0 0 0,-1 1-1 0 0,1 0 1 0 0,0 0 0 0 0,0 0 0 0 0,0 0 0 0 0,0 0 0 0 0,0-1 0 0 0,1 1-1 0 0,-1 0 1 0 0,1 0 0 0 0,0 0 0 0 0,0-1 0 0 0,0 1 0 0 0,0 0 0 0 0,2 2-1 0 0,0-1 18 0 0,0 0-1 0 0,0-1 0 0 0,0 0 0 0 0,1 1 1 0 0,-1-1-1 0 0,1-1 0 0 0,0 1 0 0 0,0 0 1 0 0,0-1-1 0 0,0 0 0 0 0,0 0 1 0 0,1 0-1 0 0,-1-1 0 0 0,1 1 0 0 0,6 0 1 0 0,2 2-66 0 0,-2-1-84 0 0,0 0 1 0 0,0-1 0 0 0,0 0-1 0 0,0-1 1 0 0,0 0-1 0 0,0-1 1 0 0,19-1-1 0 0,-16-1-10886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3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1 280 1020 0 0,'0'0'3525'0'0,"21"-32"13014"0"0,-14 0-13711 0 0,-4 17-1903 0 0,1 0-1 0 0,0 0 0 0 0,7-16 1 0 0,-8 25-826 0 0,1 0 1 0 0,-1 0-1 0 0,1 1 1 0 0,0-1-1 0 0,0 1 1 0 0,0 0-1 0 0,1 0 1 0 0,0 0 0 0 0,0 1-1 0 0,10-7 1 0 0,3-1 62 0 0,0 2 0 0 0,1 0 1 0 0,0 1-1 0 0,1 1 1 0 0,0 1-1 0 0,0 0 1 0 0,32-4-1 0 0,-51 10-146 0 0,-1 1-1 0 0,1 0 1 0 0,0 0 0 0 0,-1 0 0 0 0,1 0-1 0 0,0 0 1 0 0,-1 0 0 0 0,1-1-1 0 0,0 1 1 0 0,-1 1 0 0 0,1-1 0 0 0,0 0-1 0 0,-1 0 1 0 0,1 0 0 0 0,-1 0-1 0 0,1 0 1 0 0,0 1 0 0 0,-1-1-1 0 0,1 0 1 0 0,-1 0 0 0 0,1 1 0 0 0,0-1-1 0 0,-1 1 1 0 0,1-1 0 0 0,-1 0-1 0 0,1 1 1 0 0,-1-1 0 0 0,1 1 0 0 0,-1 0-1 0 0,1 0 12 0 0,-1 0 0 0 0,0 0 1 0 0,0 0-1 0 0,0 1 0 0 0,0-1 0 0 0,0 0 0 0 0,0 0 0 0 0,0 0 0 0 0,0 0 0 0 0,0 0 1 0 0,-1 1-1 0 0,1-1 0 0 0,0 0 0 0 0,-2 2 0 0 0,-20 34 397 0 0,13-27-315 0 0,-3 4 89 0 0,1 1-1 0 0,-16 25 1 0 0,25-35-169 0 0,0-1 0 0 0,0 0 0 0 0,0 1 0 0 0,0-1 0 0 0,1 1 0 0 0,-1-1 0 0 0,1 1 0 0 0,0 0 0 0 0,1-1 0 0 0,-1 1 0 0 0,1 0 0 0 0,0 0 0 0 0,0 0 0 0 0,1-1 0 0 0,1 7 0 0 0,-1-8-16 0 0,0 0 0 0 0,1 0 0 0 0,-1 1 0 0 0,1-1 0 0 0,0-1 0 0 0,0 1 0 0 0,0 0 0 0 0,1 0 0 0 0,-1-1 0 0 0,1 1 0 0 0,-1-1 0 0 0,1 0 0 0 0,0 0 0 0 0,0 0 0 0 0,0 0 0 0 0,0 0 0 0 0,0 0 0 0 0,0-1 0 0 0,1 0 0 0 0,-1 0 0 0 0,0 0 0 0 0,1 0 0 0 0,5 1 0 0 0,6 1-16 0 0,0-1-1 0 0,1-1 1 0 0,-1 0-1 0 0,16-2 1 0 0,46-10-262 0 0,-46 5-3125 0 0,-17 3 296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37:15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5 612,'-10'3'828,"4"-1"335,1 0-1,0 0 1,-1 0 0,1 0-1,0 1 1,0 0-1,-6 5 1732,11-7-2708,0-1 0,0 1-1,0-1 1,0 0 0,0 1-1,0-1 1,1 1 0,-1-1-1,0 0 1,0 1-1,0-1 1,1 0 0,-1 1-1,0-1 1,0 0 0,1 1-1,-1-1 1,0 0-1,1 0 1,-1 1 0,0-1-1,1 0 1,-1 0 0,0 0-1,1 1 1,52 6 3296,99 2 0,59-14-1032,-147 3-1882,509-34 4918,-553 35-5486,-11 1 0,1 0 0,-1-1 0,0 0 0,14-4 0,-3 0 136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4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1 201 100 0 0,'0'0'1065'0'0,"18"-14"5332"0"0,96-9 704 0 0,66 6-3730 0 0,-132 14-2717 0 0,312-20 2179 0 0,48 9-271 0 0,523-44 1438 0 0,-901 55-3760 0 0,0-2 0 0 0,-1-1 0 0 0,0-1 0 0 0,41-16 0 0 0,-69 22-236 0 0,0 1-1 0 0,0-1 1 0 0,0 1-1 0 0,-1-1 0 0 0,1 1 1 0 0,0 0-1 0 0,0-1 1 0 0,0 1-1 0 0,0 0 0 0 0,0 0 1 0 0,0 0-1 0 0,0 0 1 0 0,0 0-1 0 0,0 0 1 0 0,0 0-1 0 0,0 0 0 0 0,0 0 1 0 0,0 0-1 0 0,0 1 1 0 0,0-1-1 0 0,-1 0 0 0 0,1 1 1 0 0,0-1-1 0 0,0 1 1 0 0,0-1-1 0 0,0 1 0 0 0,0-1 1 0 0,-1 1-1 0 0,1-1 1 0 0,0 1-1 0 0,-1 0 0 0 0,1-1 1 0 0,0 1-1 0 0,-1 0 1 0 0,1 0-1 0 0,-1 0 1 0 0,1-1-1 0 0,-1 1 0 0 0,1 0 1 0 0,-1 0-1 0 0,0 0 1 0 0,1 0-1 0 0,-1 0 0 0 0,0 0 1 0 0,0 0-1 0 0,0 0 1 0 0,1 0-1 0 0,-1 0 0 0 0,0 0 1 0 0,0 0-1 0 0,-1 0 1 0 0,2 10 84 0 0,-1-1-1 0 0,0 1 1 0 0,-2 16 0 0 0,1-22-41 0 0,-26 400 2158 0 0,25-328-2030 0 0,5 0 1 0 0,2-1 0 0 0,27 133 0 0 0,-27-180-176 0 0,-4-19 0 0 0,1 0 0 0 0,0 0 0 0 0,1 0 0 0 0,0 0 0 0 0,6 14 0 0 0,-4-20 27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32 184 244 0 0,'-32'-10'11878'0'0,"35"8"-11463"0"0,-1 0 0 0 0,1 0 0 0 0,0 1 0 0 0,0-1-1 0 0,0 1 1 0 0,0 0 0 0 0,0 0 0 0 0,4-1-1 0 0,230-33 6062 0 0,-164 27-5712 0 0,988-71 5779 0 0,-994 76-6320 0 0,317-12 978 0 0,-5 13 113 0 0,89-2-923 0 0,-453 4-405 0 0,-11 0-2 0 0,1 1-1 0 0,-1-1 1 0 0,1 0-1 0 0,-1 0 1 0 0,1-1-1 0 0,-1 1 1 0 0,1-1-1 0 0,-1 0 1 0 0,1 0-1 0 0,7-4 1 0 0,-31 0-3121 0 0,-16 5-3766 0 0,23 1 3165 0 0,0 0 517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5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59 224 0 0,'-1'-3'11056'0'0,"16"-2"-7385"0"0,20-5-1172 0 0,91-3 3848 0 0,-88 11-5129 0 0,59-11 0 0 0,-71 3-10456 0 0,-18 7 6324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46 788 0 0,'6'1'7190'0'0,"101"-14"5120"0"0,57-5-6544 0 0,-116 13-3788 0 0,-16 0-6577 0 0,-11 1-3347 0 0,-12 2 5292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26 268 0 0,'0'-1'500'0'0,"0"-1"0"0"0,1 1 1 0 0,-1 0-1 0 0,1-1 0 0 0,0 1 0 0 0,-1-1 1 0 0,1 1-1 0 0,0 0 0 0 0,0-1 0 0 0,0 1 1 0 0,0 0-1 0 0,0 0 0 0 0,0 0 0 0 0,0 0 1 0 0,1 0-1 0 0,-1 0 0 0 0,0 0 0 0 0,1 0 1 0 0,-1 1-1 0 0,3-2 0 0 0,-3 2-157 0 0,0 0 1 0 0,0 0-1 0 0,0 1 1 0 0,0-1-1 0 0,0 0 0 0 0,0 1 1 0 0,0-1-1 0 0,0 1 1 0 0,-1-1-1 0 0,1 1 0 0 0,0-1 1 0 0,0 1-1 0 0,0 0 1 0 0,-1 0-1 0 0,1-1 1 0 0,0 1-1 0 0,-1 0 0 0 0,1 0 1 0 0,0 0-1 0 0,-1-1 1 0 0,1 1-1 0 0,0 2 0 0 0,13 32 4557 0 0,-7-3-3482 0 0,27 242 5241 0 0,-33-271-6613 0 0,-1-2-166 0 0,0 0-1 0 0,0 0 1 0 0,0 1-1 0 0,0-1 1 0 0,0 0 0 0 0,0 0-1 0 0,0 0 1 0 0,1 0-1 0 0,-1 1 1 0 0,0-1-1 0 0,1 0 1 0 0,-1 0-1 0 0,1 0 1 0 0,-1 0 0 0 0,1 0-1 0 0,0 0 1 0 0,-1 0-1 0 0,1 0 1 0 0,0 0-1 0 0,0-1 1 0 0,0 1-1 0 0,1 1 1 0 0,3-3-2509 0 0,11-6-7705 0 0,-12 4 7598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7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89 336 0 0,'1'-2'429'0'0,"0"0"0"0"0,-1-1 0 0 0,0 1 1 0 0,1 0-1 0 0,-1 0 0 0 0,0-1 0 0 0,0 1 0 0 0,0 0 0 0 0,0-1 0 0 0,0 1 0 0 0,-1 0 1 0 0,1 0-1 0 0,-1-1 0 0 0,0 1 0 0 0,1 0 0 0 0,-1 0 0 0 0,0 0 0 0 0,0 0 0 0 0,0 0 1 0 0,-1 0-1 0 0,1 0 0 0 0,0 0 0 0 0,-1 1 0 0 0,1-1 0 0 0,-1 0 0 0 0,-2-1 0 0 0,0 1-54 0 0,1 0-1 0 0,-1 0 1 0 0,0 1-1 0 0,0-1 0 0 0,0 1 1 0 0,0 0-1 0 0,0 0 1 0 0,0 1-1 0 0,0-1 0 0 0,0 1 1 0 0,0 0-1 0 0,0 0 1 0 0,0 0-1 0 0,-5 1 0 0 0,0 0 52 0 0,0 1-1 0 0,1 0 1 0 0,-1 0-1 0 0,1 1 0 0 0,0 0 1 0 0,0 0-1 0 0,0 1 1 0 0,0 0-1 0 0,0 1 1 0 0,1-1-1 0 0,0 1 0 0 0,0 1 1 0 0,-9 8-1 0 0,13-11-267 0 0,0 0 0 0 0,1 1 0 0 0,-1-1 0 0 0,1 0 0 0 0,-1 1 0 0 0,1-1 0 0 0,0 1 0 0 0,0 0 0 0 0,1 0 0 0 0,-1 0 0 0 0,1 0 0 0 0,0 0 0 0 0,0 0 0 0 0,0 0 0 0 0,1 0 0 0 0,-1 0 0 0 0,1 1 0 0 0,0-1 0 0 0,0 0 0 0 0,1 0 0 0 0,-1 0 0 0 0,1 0 0 0 0,0 1-1 0 0,0-1 1 0 0,0 0 0 0 0,0 0 0 0 0,1-1 0 0 0,0 1 0 0 0,3 5 0 0 0,-1-2-75 0 0,0-1-1 0 0,0 0 1 0 0,1 0-1 0 0,0-1 1 0 0,0 0 0 0 0,0 1-1 0 0,1-2 1 0 0,0 1-1 0 0,0 0 1 0 0,0-1-1 0 0,0-1 1 0 0,1 1-1 0 0,-1-1 1 0 0,1 0 0 0 0,0 0-1 0 0,0-1 1 0 0,0 0-1 0 0,0 0 1 0 0,11 1-1 0 0,-12-2-105 0 0,0-1 0 0 0,1 0 0 0 0,-1 0-1 0 0,0 0 1 0 0,0-1 0 0 0,1 0 0 0 0,-1 0-1 0 0,0-1 1 0 0,0 0 0 0 0,0 0 0 0 0,0 0-1 0 0,-1-1 1 0 0,1 1 0 0 0,-1-1 0 0 0,1-1 0 0 0,-1 1-1 0 0,0-1 1 0 0,0 0 0 0 0,0 0 0 0 0,-1-1-1 0 0,0 1 1 0 0,1-1 0 0 0,2-5 0 0 0,-3 5 8 0 0,-1 0 1 0 0,0 1-1 0 0,0-1 1 0 0,-1 0-1 0 0,1-1 1 0 0,-1 1-1 0 0,0 0 1 0 0,-1-1-1 0 0,1 1 1 0 0,-1-1-1 0 0,0 0 0 0 0,0 1 1 0 0,-1-1-1 0 0,0 0 1 0 0,0 1-1 0 0,0-1 1 0 0,-1 0-1 0 0,-1-7 1 0 0,0 7-33 0 0,0 0 1 0 0,-1 0-1 0 0,0 0 1 0 0,0 1-1 0 0,0-1 0 0 0,-1 1 1 0 0,1 0-1 0 0,-1 0 1 0 0,0 0-1 0 0,-1 0 1 0 0,1 1-1 0 0,-1 0 1 0 0,0 0-1 0 0,0 0 0 0 0,-1 0 1 0 0,-5-2-1 0 0,4 2-270 0 0,0 1 0 0 0,0 0 0 0 0,0 0-1 0 0,0 0 1 0 0,0 1 0 0 0,0 1 0 0 0,-1-1 0 0 0,-7 0 0 0 0,-9 1-3160 0 0,-1 0-3564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2 324 0 0,'5'-1'591'0'0,"0"1"0"0"0,-1-1 0 0 0,1 1 0 0 0,0 0 1 0 0,0 0-1 0 0,0 1 0 0 0,-1-1 0 0 0,1 1 0 0 0,0 0 0 0 0,-1 1 0 0 0,1-1 0 0 0,-1 1 0 0 0,1 0 1 0 0,-1 0-1 0 0,0 0 0 0 0,0 0 0 0 0,0 1 0 0 0,0 0 0 0 0,0-1 0 0 0,0 2 0 0 0,-1-1 0 0 0,1 0 0 0 0,3 6 1 0 0,7 9 1233 0 0,-1 0 1 0 0,-1 1 0 0 0,18 40-1 0 0,-2-5 378 0 0,-22-44-1829 0 0,4 6 547 0 0,0 0-1 0 0,14 16 0 0 0,-22-29-735 0 0,0 0 1 0 0,1 0-1 0 0,-1-1 0 0 0,1 1 0 0 0,0 0 1 0 0,0-1-1 0 0,0 0 0 0 0,0 0 0 0 0,0 0 1 0 0,0 0-1 0 0,1 0 0 0 0,-1-1 0 0 0,1 0 0 0 0,-1 1 1 0 0,1-1-1 0 0,-1 0 0 0 0,6 0 0 0 0,-5-2-119 0 0,-1 1-1 0 0,1-1 1 0 0,-1 0-1 0 0,0 0 0 0 0,1-1 1 0 0,-1 1-1 0 0,0-1 0 0 0,0 1 1 0 0,0-1-1 0 0,0 0 1 0 0,0 0-1 0 0,-1-1 0 0 0,1 1 1 0 0,-1 0-1 0 0,1-1 0 0 0,-1 0 1 0 0,0 1-1 0 0,0-1 1 0 0,0 0-1 0 0,2-5 0 0 0,3-2 18 0 0,-2-1 0 0 0,1-1 0 0 0,-1 1 0 0 0,4-18 0 0 0,-8 26-165 0 0,0 0-1 0 0,-1 0 1 0 0,1 0-1 0 0,-1 0 1 0 0,0-1-1 0 0,0 1 1 0 0,0 0-1 0 0,0 0 1 0 0,-1 0 0 0 0,1 0-1 0 0,-1 0 1 0 0,-1-5-1 0 0,-6-4-3771 0 0,-4 3-5025 0 0,6 7 5712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12 430 280 0 0,'0'0'110'0'0,"0"0"0"0"0,0-1 0 0 0,0 1 0 0 0,0 0 0 0 0,0 0 0 0 0,0 0 0 0 0,0 0 0 0 0,0-1 0 0 0,0 1-1 0 0,0 0 1 0 0,0 0 0 0 0,0 0 0 0 0,0-1 0 0 0,0 1 0 0 0,0 0 0 0 0,0 0 0 0 0,-1 0 0 0 0,1 0 0 0 0,0-1 0 0 0,0 1 0 0 0,0 0 0 0 0,0 0 0 0 0,0 0 0 0 0,0 0 0 0 0,0-1 0 0 0,-1 1-1 0 0,1 0 1 0 0,0 0 0 0 0,0 0 0 0 0,0 0 0 0 0,0 0 0 0 0,0 0 0 0 0,-1 0 0 0 0,1 0 0 0 0,0-1 0 0 0,0 1 0 0 0,0 0 0 0 0,0 0 0 0 0,-1 0 0 0 0,1 0 0 0 0,0 0 0 0 0,0 0 0 0 0,0 0-1 0 0,-1 0 1 0 0,1 0 0 0 0,0 0 0 0 0,0 0 0 0 0,0 0 0 0 0,0 0 0 0 0,-1 0 0 0 0,1 0 0 0 0,0 1 0 0 0,0-1 0 0 0,0 0 0 0 0,-1 0 0 0 0,1 0 0 0 0,0 0 0 0 0,0 0 0 0 0,0 0 0 0 0,0 0-1 0 0,0 0 1 0 0,-1 1 0 0 0,1-1 0 0 0,0 0 0 0 0,0 0 0 0 0,-3 19 2751 0 0,3 24-822 0 0,29 264 4468 0 0,-14 154-2187 0 0,-17-377-3689 0 0,0-16 130 0 0,2 1 0 0 0,13 103 0 0 0,-11-163-682 0 0,0-1 1 0 0,0 0-1 0 0,1 1 1 0 0,0-1-1 0 0,0 0 0 0 0,1 0 1 0 0,0-1-1 0 0,0 1 0 0 0,1-1 1 0 0,0 0-1 0 0,0 0 1 0 0,8 7-1 0 0,-4-5-5 0 0,1-1 0 0 0,0 0 0 0 0,1 0 0 0 0,-1-1 0 0 0,2-1 1 0 0,-1 0-1 0 0,17 7 0 0 0,10-1 15 0 0,1-1-1 0 0,0-2 1 0 0,1-1 0 0 0,48 2 0 0 0,320 15 121 0 0,10-25-35 0 0,-414 0-172 0 0,1270-51 838 0 0,-166-52 503 0 0,-837 76-1125 0 0,635-48 560 0 0,13-1-190 0 0,510-18-217 0 0,-708 55-383 0 0,1451-68 11 0 0,-232 16 0 0 0,-1329 52 0 0 0,-393 24 0 0 0,81-3 0 0 0,68-3 0 0 0,-233 12 0 0 0,403-16 0 0 0,-18 1 0 0 0,96 3 0 0 0,-200 9 0 0 0,-8 4 0 0 0,79-4 0 0 0,-475 11 0 0 0,1 0 0 0 0,1-2 0 0 0,-1 0 0 0 0,-1-3 0 0 0,-2-1 0 0 0,-4-3 0 0 0,-1-6 0 0 0,-2 2 0 0 0,0-20 0 0 0,-2 0 0 0 0,-3-37 0 0 0,0-1 0 0 0,0 16 0 0 0,-3 0 0 0 0,-17-79 0 0 0,12 80 0 0 0,2 0 0 0 0,-3-80 0 0 0,11 110 0 0 0,-2-1 0 0 0,0 1 0 0 0,-12-40 0 0 0,2 7 0 0 0,11 49 0 0 0,-2-1 0 0 0,2 0 0 0 0,1-1 0 0 0,-1 1 0 0 0,-1 1 0 0 0,3 9 1 0 0,0 0-1 0 0,0 0 1 0 0,0-1 0 0 0,0 1 0 0 0,0 0-1 0 0,0 0 1 0 0,-1 0 0 0 0,1 0 0 0 0,0-1-1 0 0,0 1 1 0 0,0 0 0 0 0,0 0 0 0 0,0 0-1 0 0,0-1 1 0 0,0 1 0 0 0,0 0 0 0 0,0 0-1 0 0,0 0 1 0 0,0-1 0 0 0,0 1 0 0 0,0 0-1 0 0,0 0 1 0 0,0 0 0 0 0,0-1-1 0 0,0 1 1 0 0,0 0 0 0 0,0 0 0 0 0,0 0-1 0 0,0-1 1 0 0,0 1 0 0 0,1 0 0 0 0,-1 0-1 0 0,0 0 1 0 0,0 0 0 0 0,0-1 0 0 0,0 1-1 0 0,0 0 1 0 0,0 0 0 0 0,1 0 0 0 0,-1 0-1 0 0,0 0 1 0 0,0-1 0 0 0,1 1 0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1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81 608 0 0,'-7'-58'9851'0'0,"7"57"-8664"0"0,-8-20 6602 0 0,3 44-6800 0 0,1 0 1 0 0,1 1-1 0 0,1-1 1 0 0,1 1-1 0 0,1 0 0 0 0,4 29 1 0 0,-1 2 188 0 0,19 199 2559 0 0,-18-225-3507 0 0,-4-28-556 0 0,12 6-2859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10 512 0 0,'-24'3'13456'0'0,"51"0"-8386"0"0,5-2-5089 0 0,330-6 6820 0 0,-72-1-2896 0 0,-258 3-3348 0 0,3 1-1453 0 0,-15 4-4789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7:36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2 292 0 0,'-5'-2'9758'0'0,"16"25"-7107"0"0,26 31-1845 0 0,-27-44-619 0 0,1 0 0 0 0,0-2 1 0 0,0 1-1 0 0,1-2 1 0 0,0 1-1 0 0,0-1 1 0 0,1-1-1 0 0,0-1 0 0 0,0 1 1 0 0,1-2-1 0 0,-1 0 1 0 0,1-1-1 0 0,0 0 1 0 0,0-1-1 0 0,0 0 0 0 0,0-1 1 0 0,19-2-1 0 0,-26 1-459 0 0,-1 0-1 0 0,0 0 1 0 0,1-1-1 0 0,-1 0 1 0 0,0 0-1 0 0,10-4 1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2 192 0 0,'-4'0'607'0'0,"0"-1"0"0"0,-1 1 1 0 0,1 0-1 0 0,0 0 0 0 0,-1 0 0 0 0,1 1 0 0 0,-1-1 1 0 0,1 1-1 0 0,0 0 0 0 0,0 0 0 0 0,-1 1 0 0 0,1-1 1 0 0,0 1-1 0 0,-7 4 0 0 0,-6 4 262 0 0,1 1 1 0 0,-17 14 0 0 0,11-8 222 0 0,-94 68 3960 0 0,-184 100 0 0 0,294-181-7996 0 0,23-11 347 0 0,27-13-1519 0 0,-10 4 1809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4 440 0 0,'0'0'1119'0'0,"-4"1"245"0"0,-32 14 937 0 0,2 1 0 0 0,0 1 0 0 0,1 2 0 0 0,1 1 0 0 0,-35 28 1 0 0,-41 27 2367 0 0,91-61-4265 0 0,43-21-11382 0 0</inkml:trace>
  <inkml:trace contextRef="#ctx0" brushRef="#br0" timeOffset="1">491 0 7073 0 0,'0'0'8654'0'0,"-4"3"-7685"0"0,-126 94 2825 0 0,-8 5-4622 0 0,135-99 166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0 688 0 0,'-23'12'7745'0'0,"-17"13"-4725"0"0,-3 2-924 0 0,40-25-1959 0 0,-55 34 3053 0 0,52-32-2953 0 0,0 1 0 0 0,1-1 0 0 0,-1 1 0 0 0,1 0 0 0 0,0 0 0 0 0,1 1 0 0 0,-6 7 0 0 0,9-11-910 0 0,-2 2 462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4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63 240 0 0,'-1'-20'1888'0'0,"-3"-11"6620"0"0,2 20-424 0 0,9 38-6129 0 0,2 33-772 0 0,-2 1 1 0 0,-3 0 0 0 0,-5 86-1 0 0,-1-55-440 0 0,5 7 399 0 0,27 180-1 0 0,-24-245-916 0 0,-1-10 148 0 0,-2 0-1 0 0,2 24 0 0 0,-5-47-243 0 0,-2 2 168 0 0,1-5-315 0 0,1-1 1 0 0,-1 0-1 0 0,0 1 0 0 0,0-1 0 0 0,0 0 0 0 0,0 1 0 0 0,0 0 0 0 0,-1-1 0 0 0,1 1 0 0 0,-1-1 0 0 0,1 1 0 0 0,-1 0 0 0 0,0 0 0 0 0,0 0 0 0 0,0 0 0 0 0,0 0 1 0 0,0 1-1 0 0,-1-1 0 0 0,1 1 0 0 0,0-1 0 0 0,-1 1 0 0 0,1 0 0 0 0,-1 0 0 0 0,1 0 0 0 0,-1 0 0 0 0,0 0 0 0 0,1 0 0 0 0,-1 1 0 0 0,0 0 0 0 0,-5-1 0 0 0,2 0-9 0 0,-1 1-1 0 0,1 0 1 0 0,-1 0-1 0 0,0 0 1 0 0,1 1-1 0 0,-1 0 0 0 0,0 0 1 0 0,1 1-1 0 0,-11 3 1 0 0,14-4 45 0 0,0 1 0 0 0,-1-1 1 0 0,1 1-1 0 0,0 0 0 0 0,-1 0 0 0 0,1 0 1 0 0,0 0-1 0 0,1 0 0 0 0,-1 1 1 0 0,0-1-1 0 0,1 1 0 0 0,-1 0 0 0 0,1 0 1 0 0,0 0-1 0 0,0 0 0 0 0,0 0 0 0 0,-3 7 1 0 0,5-9 6 0 0,0 1 1 0 0,0-1 0 0 0,-1 1-1 0 0,1 0 1 0 0,0-1-1 0 0,1 1 1 0 0,-1-1 0 0 0,0 1-1 0 0,0-1 1 0 0,1 1 0 0 0,-1-1-1 0 0,1 1 1 0 0,-1-1 0 0 0,1 0-1 0 0,0 1 1 0 0,-1-1-1 0 0,1 1 1 0 0,0-1 0 0 0,0 0-1 0 0,0 0 1 0 0,0 0 0 0 0,0 1-1 0 0,0-1 1 0 0,0 0-1 0 0,1 0 1 0 0,1 1 0 0 0,1 1 21 0 0,-1-1-1 0 0,1 0 1 0 0,0 0 0 0 0,0 0 0 0 0,-1 0 0 0 0,1 0 0 0 0,0-1 0 0 0,6 2 0 0 0,4-2 8 0 0,0 0 1 0 0,-1-1 0 0 0,1 0-1 0 0,0-1 1 0 0,0 0-1 0 0,14-4 1 0 0,-23 4-70 0 0,1 0 0 0 0,-1-1 1 0 0,1 1-1 0 0,-1-1 0 0 0,0 0 0 0 0,0-1 1 0 0,0 1-1 0 0,0-1 0 0 0,0 0 1 0 0,-1 0-1 0 0,1 0 0 0 0,-1-1 0 0 0,0 0 1 0 0,0 1-1 0 0,0-1 0 0 0,0-1 1 0 0,5-7-1 0 0,-9 12-6 0 0,1-1 1 0 0,-1 0-1 0 0,0 0 1 0 0,1 0-1 0 0,-1 1 0 0 0,0-1 1 0 0,1 0-1 0 0,-1 0 1 0 0,0 0-1 0 0,0 0 1 0 0,0 0-1 0 0,0 0 0 0 0,1 0 1 0 0,-2 0-1 0 0,1 0 1 0 0,0 0-1 0 0,0 1 1 0 0,0-1-1 0 0,0 0 1 0 0,0 0-1 0 0,-1 0 0 0 0,1 0 1 0 0,0 0-1 0 0,-1 0 1 0 0,1 1-1 0 0,-1-1 1 0 0,1 0-1 0 0,-1-1 0 0 0,-1 1-7 0 0,0 0-1 0 0,0-1 0 0 0,1 1 1 0 0,-1 0-1 0 0,0 0 0 0 0,0 0 1 0 0,0 1-1 0 0,0-1 0 0 0,0 0 1 0 0,0 1-1 0 0,-4-2 1 0 0,-3 1-40 0 0,0 0 0 0 0,0 1 0 0 0,0 0 0 0 0,-17 2 0 0 0,18-1 83 0 0,-1 1 0 0 0,0 0 0 0 0,0 1 0 0 0,1 0 0 0 0,0 0 0 0 0,-1 1 0 0 0,1 0-1 0 0,1 0 1 0 0,-1 1 0 0 0,-9 7 0 0 0,16-11 7 0 0,15 10-11895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5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50 316 0 0,'-10'-27'7888'0'0,"9"25"-7518"0"0,0 1 1 0 0,0-1-1 0 0,0 1 0 0 0,0-1 0 0 0,-1 1 1 0 0,1 0-1 0 0,0-1 0 0 0,0 1 0 0 0,-1 0 1 0 0,1 0-1 0 0,-1 0 0 0 0,1 0 1 0 0,-1 0-1 0 0,1 0 0 0 0,-1 1 0 0 0,0-1 1 0 0,1 0-1 0 0,-1 1 0 0 0,0-1 0 0 0,0 1 1 0 0,1 0-1 0 0,-4-1 0 0 0,4 1 394 0 0,-15 2 1334 0 0,12 0-1840 0 0,0 0 1 0 0,0 1-1 0 0,1-1 1 0 0,-1 1-1 0 0,0-1 1 0 0,1 1-1 0 0,0 0 1 0 0,0 0-1 0 0,-1 1 1 0 0,2-1-1 0 0,-1 1 1 0 0,0-1-1 0 0,1 1 1 0 0,0 0-1 0 0,0 0 1 0 0,0 0 0 0 0,0 0-1 0 0,1 0 1 0 0,-2 6-1 0 0,2-7-189 0 0,1-1-1 0 0,0 0 1 0 0,-1 1 0 0 0,1-1 0 0 0,0 0-1 0 0,1 1 1 0 0,-1-1 0 0 0,0 0-1 0 0,1 0 1 0 0,-1 1 0 0 0,1-1 0 0 0,-1 0-1 0 0,1 0 1 0 0,0 0 0 0 0,0 1-1 0 0,0-1 1 0 0,0 0 0 0 0,1 0 0 0 0,-1-1-1 0 0,0 1 1 0 0,1 0 0 0 0,0 0-1 0 0,-1-1 1 0 0,1 1 0 0 0,0-1 0 0 0,0 1-1 0 0,-1-1 1 0 0,1 0 0 0 0,0 0-1 0 0,1 0 1 0 0,-1 0 0 0 0,0 0 0 0 0,0 0-1 0 0,0 0 1 0 0,0-1 0 0 0,1 1-1 0 0,-1-1 1 0 0,0 0 0 0 0,3 1 0 0 0,2-1-33 0 0,0 1 0 0 0,0-1 0 0 0,-1 0 1 0 0,1-1-1 0 0,0 0 0 0 0,0 0 1 0 0,-1 0-1 0 0,1-1 0 0 0,-1 0 1 0 0,9-4-1 0 0,-13 6-59 0 0,0-1 0 0 0,1 0 0 0 0,-1 0-1 0 0,0 0 1 0 0,0 0 0 0 0,0 0 0 0 0,0-1 0 0 0,-1 1 0 0 0,1 0 0 0 0,0-1-1 0 0,0 1 1 0 0,-1-1 0 0 0,1 0 0 0 0,-1 0 0 0 0,0 0 0 0 0,1 1 0 0 0,-1-1-1 0 0,0 0 1 0 0,0-1 0 0 0,0 1 0 0 0,0 0 0 0 0,-1 0 0 0 0,1 0 0 0 0,0 0-1 0 0,-1-1 1 0 0,0 1 0 0 0,1 0 0 0 0,-1-1 0 0 0,0 1 0 0 0,0 0 0 0 0,0 0-1 0 0,-1-1 1 0 0,0-1 0 0 0,1 2 13 0 0,-1 1 1 0 0,0 0-1 0 0,0-1 0 0 0,0 1 0 0 0,0 0 1 0 0,0 0-1 0 0,0-1 0 0 0,-1 1 1 0 0,1 0-1 0 0,0 0 0 0 0,-1 0 0 0 0,1 1 1 0 0,0-1-1 0 0,-1 0 0 0 0,1 0 0 0 0,-1 1 1 0 0,1-1-1 0 0,-1 1 0 0 0,1-1 0 0 0,-1 1 1 0 0,0 0-1 0 0,1 0 0 0 0,-1 0 1 0 0,0 0-1 0 0,-2 0 0 0 0,-2 0 35 0 0,0 0 0 0 0,1 0-1 0 0,-1 1 1 0 0,0-1 0 0 0,-10 4-1 0 0,10-1 39 0 0,0 0 0 0 0,0 0-1 0 0,0 0 1 0 0,1 1-1 0 0,-10 6 1 0 0,14-9-31 0 0,0 0-1 0 0,0 0 1 0 0,-1 0 0 0 0,1 0-1 0 0,0 0 1 0 0,0 0-1 0 0,0 0 1 0 0,0 0 0 0 0,0 0-1 0 0,1 0 1 0 0,-1 1 0 0 0,0-1-1 0 0,1 0 1 0 0,-1 1 0 0 0,0-1-1 0 0,1 0 1 0 0,-1 1 0 0 0,1-1-1 0 0,0 1 1 0 0,0-1 0 0 0,-1 1-1 0 0,1-1 1 0 0,0 1 0 0 0,0-1-1 0 0,0 1 1 0 0,1-1 0 0 0,-1 1-1 0 0,0-1 1 0 0,0 0 0 0 0,2 3-1 0 0,-1-3-6 0 0,1 1-1 0 0,0-1 0 0 0,-1 1 0 0 0,1-1 0 0 0,0 0 1 0 0,0 0-1 0 0,0 0 0 0 0,0 0 0 0 0,0 0 1 0 0,0 0-1 0 0,1 0 0 0 0,-1-1 0 0 0,0 1 1 0 0,0-1-1 0 0,0 0 0 0 0,1 1 0 0 0,-1-1 1 0 0,0 0-1 0 0,0 0 0 0 0,1-1 0 0 0,-1 1 0 0 0,0 0 1 0 0,3-2-1 0 0,-2 2-61 0 0,-1 0 1 0 0,1 0-1 0 0,0-1 0 0 0,0 0 1 0 0,-1 1-1 0 0,1-1 1 0 0,0 0-1 0 0,-1-1 0 0 0,1 1 1 0 0,-1 0-1 0 0,1-1 1 0 0,-1 1-1 0 0,0-1 0 0 0,1 0 1 0 0,-1 0-1 0 0,0 1 1 0 0,2-5-1 0 0,-3 5 9 0 0,-1 0 1 0 0,0-1-1 0 0,1 1 0 0 0,-1-1 1 0 0,0 1-1 0 0,0-1 0 0 0,0 1 1 0 0,0 0-1 0 0,0-1 1 0 0,-1 1-1 0 0,1-1 0 0 0,0 1 1 0 0,0 0-1 0 0,-1-1 0 0 0,1 1 1 0 0,-1 0-1 0 0,0-1 0 0 0,1 1 1 0 0,-1 0-1 0 0,0 0 1 0 0,0-1-1 0 0,0 1 0 0 0,0 0 1 0 0,1 0-1 0 0,-2 0 0 0 0,1 0 1 0 0,0 0-1 0 0,0 0 0 0 0,0 1 1 0 0,-2-2-1 0 0,-19-8-1722 0 0,4 8-5037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6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7 188 0 0,'-11'-7'12020'0'0,"10"9"-11578"0"0,0 0-1 0 0,0 1 1 0 0,0-1-1 0 0,1 0 1 0 0,-1 0-1 0 0,1 1 1 0 0,-1-1-1 0 0,1 0 1 0 0,0 1-1 0 0,0-1 1 0 0,0 0-1 0 0,0 1 1 0 0,1 2-1 0 0,4 40 1630 0 0,-4-36-1398 0 0,57 315 5903 0 0,-37-94-3649 0 0,-9-67-1000 0 0,-9-114-1859 0 0,-2 0 0 0 0,-8 80 0 0 0,5-113-68 0 0,0 46 0 0 0,2-56 0 0 0,-2 0 0 0 0,0-2 0 0 0,0 1 0 0 0,0 0 0 0 0,-1 1 0 0 0,1-1 0 0 0,0 1 0 0 0,0-3-11 0 0,3-7 379 0 0,-2-7-4230 0 0,2-4-3653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20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79 412 0 0,'0'-1'351'0'0,"0"0"0"0"0,0 0 0 0 0,0 0-1 0 0,0 0 1 0 0,0 1 0 0 0,0-1 0 0 0,0 0 0 0 0,0 0 0 0 0,0 0 0 0 0,0 0-1 0 0,0 0 1 0 0,0 1 0 0 0,1-1 0 0 0,-1 0 0 0 0,0 0 0 0 0,1 0 0 0 0,-1 1-1 0 0,1-1 1 0 0,-1 0 0 0 0,1 0 0 0 0,-1 1 0 0 0,1-1 0 0 0,-1 1-1 0 0,2-2 1 0 0,-1 2-208 0 0,-1 0 0 0 0,1 0 0 0 0,0 1 0 0 0,0-1 0 0 0,0 0 0 0 0,-1 0 0 0 0,1 1 0 0 0,0-1 0 0 0,0 0 0 0 0,-1 1 0 0 0,1-1 0 0 0,0 1 0 0 0,0-1 0 0 0,-1 1 0 0 0,1-1 0 0 0,-1 1 0 0 0,1 0 0 0 0,0-1 0 0 0,0 2 0 0 0,30 43 1054 0 0,-29-42-648 0 0,74 141 3037 0 0,-49-87-1329 0 0,51 75 0 0 0,-78-131-2183 0 0,1 0 1 0 0,-1 0 0 0 0,1 0-1 0 0,-1 0 1 0 0,1-1 0 0 0,0 1-1 0 0,0 0 1 0 0,-1 0-1 0 0,1 0 1 0 0,0-1 0 0 0,0 1-1 0 0,0-1 1 0 0,0 1 0 0 0,0 0-1 0 0,0-1 1 0 0,0 0 0 0 0,0 1-1 0 0,0-1 1 0 0,0 1 0 0 0,0-1-1 0 0,0 0 1 0 0,1 0-1 0 0,-1 0-5 0 0,0 0-1 0 0,0-1 1 0 0,0 1-1 0 0,0 0 1 0 0,0-1-1 0 0,-1 1 0 0 0,1-1 1 0 0,0 0-1 0 0,0 1 1 0 0,0-1-1 0 0,-1 0 0 0 0,1 1 1 0 0,0-1-1 0 0,-1 0 1 0 0,1 0-1 0 0,0 1 0 0 0,-1-1 1 0 0,1-2-1 0 0,4-6 295 0 0,-1 0 0 0 0,-1 0-1 0 0,4-19 1 0 0,-5 21-247 0 0,15-61 1062 0 0,-3 0 0 0 0,8-116-1 0 0,-21 166-1077 0 0,4-30-2044 0 0,1 51-2929 0 0,-4-1 4145 0 0,-1-1-1 0 0,1 1 1 0 0,-1 0 0 0 0,1-1 0 0 0,-1 1 0 0 0,0 0 0 0 0,0 0-1 0 0,2 4 1 0 0,2 4-2141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21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75 584 0 0,'-1'-3'693'0'0,"1"0"0"0"0,-2 1 0 0 0,1-1 0 0 0,0 0 0 0 0,0 1 0 0 0,-1 0-1 0 0,0-1 1 0 0,1 1 0 0 0,-1 0 0 0 0,0 0 0 0 0,0 0 0 0 0,0 0 0 0 0,0 0 0 0 0,-1 0 0 0 0,1 0 0 0 0,0 1 0 0 0,-1-1-1 0 0,1 1 1 0 0,-1 0 0 0 0,-5-2 0 0 0,6 3-512 0 0,0-1 1 0 0,-1 1-1 0 0,1 0 0 0 0,0 0 0 0 0,0 1 1 0 0,0-1-1 0 0,-1 0 0 0 0,1 1 0 0 0,0-1 0 0 0,0 1 1 0 0,0-1-1 0 0,0 1 0 0 0,0 0 0 0 0,0 0 0 0 0,0 0 1 0 0,0 0-1 0 0,0 1 0 0 0,0-1 0 0 0,1 0 0 0 0,-1 1 1 0 0,0-1-1 0 0,1 1 0 0 0,-1 0 0 0 0,1-1 1 0 0,0 1-1 0 0,-1 0 0 0 0,0 3 0 0 0,0-2-77 0 0,0 1-1 0 0,0-1 0 0 0,1 1 1 0 0,-1-1-1 0 0,1 1 0 0 0,0 0 1 0 0,0 0-1 0 0,0 0 1 0 0,1-1-1 0 0,0 1 0 0 0,-1 0 1 0 0,1 0-1 0 0,0 0 0 0 0,1 0 1 0 0,-1 0-1 0 0,1 0 1 0 0,0 0-1 0 0,0-1 0 0 0,0 1 1 0 0,0 0-1 0 0,0-1 0 0 0,1 1 1 0 0,0 0-1 0 0,0-1 1 0 0,0 0-1 0 0,0 1 0 0 0,0-1 1 0 0,1 0-1 0 0,-1 0 0 0 0,1-1 1 0 0,0 1-1 0 0,0 0 1 0 0,0-1-1 0 0,0 0 0 0 0,0 1 1 0 0,1-1-1 0 0,-1-1 0 0 0,1 1 1 0 0,-1 0-1 0 0,1-1 1 0 0,0 0-1 0 0,0 0 0 0 0,-1 0 1 0 0,1 0-1 0 0,0-1 0 0 0,0 1 1 0 0,0-1-1 0 0,0 0 1 0 0,0 0-1 0 0,0 0 0 0 0,0-1 1 0 0,-1 1-1 0 0,1-1 0 0 0,0 0 1 0 0,0 0-1 0 0,0-1 1 0 0,-1 1-1 0 0,1-1 0 0 0,5-3 1 0 0,-6 4-15 0 0,0-1 0 0 0,0 0 0 0 0,0 0 0 0 0,0 0 0 0 0,0 0 0 0 0,0-1 0 0 0,-1 1 0 0 0,1-1 0 0 0,-1 0 0 0 0,0 1 0 0 0,1-1 0 0 0,-1 0 0 0 0,-1 0 0 0 0,1-1 0 0 0,0 1 0 0 0,-1 0 0 0 0,0 0 1 0 0,1-1-1 0 0,-1 1 0 0 0,-1-1 0 0 0,1 1 0 0 0,0-1 0 0 0,-1 0 0 0 0,0 1 0 0 0,0-1 0 0 0,0-6 0 0 0,-1 5-21 0 0,0 1-1 0 0,0-1 1 0 0,-1 0 0 0 0,0 1-1 0 0,1 0 1 0 0,-1-1 0 0 0,-1 1 0 0 0,1 0-1 0 0,-1 0 1 0 0,1 0 0 0 0,-1 0-1 0 0,0 0 1 0 0,-1 1 0 0 0,1 0 0 0 0,-1-1-1 0 0,1 1 1 0 0,-1 0 0 0 0,0 1-1 0 0,-6-4 1 0 0,-28-8-840 0 0,18 12-2063 0 0,2 9-6382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1:48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4 133 292 0 0,'-3'-19'9928'0'0,"10"26"-6200"0"0,1 10-4161 0 0,25 80 2994 0 0,59 201 1287 0 0,-72-227-2311 0 0,48 108 0 0 0,-53-142-737 0 0,-15-35-723 0 0,1-1 1 0 0,-1 1-1 0 0,1-1 1 0 0,-1 1 0 0 0,1-1-1 0 0,0 1 1 0 0,0-1 0 0 0,0 0-1 0 0,-1 1 1 0 0,1-1 0 0 0,0 0-1 0 0,0 0 1 0 0,1 0 0 0 0,-1 0-1 0 0,0 0 1 0 0,0 0 0 0 0,1 0-1 0 0,-1 0 1 0 0,0 0 0 0 0,1 0-1 0 0,1 0 1 0 0,-2-1-20 0 0,0 0 0 0 0,1 0-1 0 0,-1-1 1 0 0,0 1 0 0 0,0 0 0 0 0,0-1 0 0 0,0 1 0 0 0,0-1-1 0 0,0 1 1 0 0,0-1 0 0 0,0 1 0 0 0,0-1 0 0 0,0 0 0 0 0,0 1-1 0 0,0-1 1 0 0,0 0 0 0 0,0 0 0 0 0,0 0 0 0 0,-1 0 0 0 0,1 0-1 0 0,0-1 1 0 0,6-8 109 0 0,-2 0 0 0 0,1 0-1 0 0,-1-1 1 0 0,3-11 0 0 0,74-237 715 0 0,26-70-357 0 0,-89 279-461 0 0,-11 27 2 0 0,1 1-1 0 0,22-42 1 0 0,-30 62-237 0 0,1 1 0 0 0,-1-1-1 0 0,0 0 1 0 0,0 0 0 0 0,1 1 0 0 0,-1-1 0 0 0,1 1 0 0 0,-1-1-1 0 0,1 1 1 0 0,0 0 0 0 0,-1 0 0 0 0,1 0 0 0 0,3-2-1 0 0,-4 3-254 0 0,0 0-1 0 0,1 0 0 0 0,-1-1 0 0 0,0 1 1 0 0,0 0-1 0 0,1 1 0 0 0,-1-1 0 0 0,0 0 1 0 0,0 0-1 0 0,1 0 0 0 0,-1 1 0 0 0,0-1 1 0 0,0 1-1 0 0,0-1 0 0 0,0 1 0 0 0,1-1 1 0 0,-1 1-1 0 0,0 0 0 0 0,0-1 0 0 0,0 1 1 0 0,0 0-1 0 0,1 2 0 0 0,4 3-2500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1:4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2 280 0 0,'-1'-1'9046'0'0,"-10"12"-4883"0"0,-25 29-2986 0 0,17-20 183 0 0,-55 57 1204 0 0,-123 140 2186 0 0,176-193-7613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7:37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0 320 0 0,'0'0'2788'0'0,"2"3"-2022"0"0,3 3-335 0 0,0-1 1 0 0,1 0 0 0 0,0 0 0 0 0,-1-1 0 0 0,1 1-1 0 0,1-1 1 0 0,-1 0 0 0 0,1-1 0 0 0,-1 0 0 0 0,1 0-1 0 0,0 0 1 0 0,0-1 0 0 0,0 0 0 0 0,13 2 0 0 0,7 1 935 0 0,0-2 0 0 0,47 1 1 0 0,-59-6-2024 0 0,2 2-4594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1:49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48 5344 0 0,'-3'-18'4231'0'0,"-2"-12"3670"0"0,22 48-5671 0 0,30 54 669 0 0,-17-23-1508 0 0,2-2-1 0 0,2-1 0 0 0,72 74 1 0 0,-100-114-1258 0 0,1 0 0 0 0,0 0 0 0 0,0-1 1 0 0,1 0-1 0 0,0 0 0 0 0,0-1 0 0 0,0 0 1 0 0,0 0-1 0 0,1-1 0 0 0,-1 0 0 0 0,11 2 1 0 0,5-4-4267 0 0,2-4-4564 0 0,-22 2 5794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1:49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37 272 0 0,'-27'-4'5772'0'0,"10"3"6862"0"0,69 9-8958 0 0,20-11-1684 0 0,81-14 0 0 0,-50 3-490 0 0,-88 11-1530 0 0,1 0-2908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1:5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0 464 0 0,'15'19'9358'0'0,"-4"-14"-7479"0"0,1-2-1 0 0,0 0 1 0 0,0 0 0 0 0,18 1 0 0 0,-4-2 351 0 0,1-1-1 0 0,44-4 0 0 0,-47-1-3397 0 0,-9-1-7579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1:51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1 425 596 0 0,'33'7'7865'0'0,"-25"-8"-6908"0"0,0 0-1 0 0,0 0 0 0 0,-1-1 0 0 0,1 0 0 0 0,0 0 0 0 0,-1-1 0 0 0,15-7 1 0 0,-16 6-497 0 0,0 0 1 0 0,0 0-1 0 0,0 0 0 0 0,-1-1 1 0 0,0 0-1 0 0,0 0 1 0 0,0 0-1 0 0,4-7 1 0 0,-2 2-208 0 0,-1-1-1 0 0,0 0 1 0 0,-1 0 0 0 0,0-1 0 0 0,-1 0 0 0 0,-1 0-1 0 0,1 0 1 0 0,-2 0 0 0 0,0 0 0 0 0,1-19-1 0 0,-3 28-232 0 0,3-26 219 0 0,-1 0 1 0 0,-2 1-1 0 0,-1-1 1 0 0,-6-40-1 0 0,7 68-215 0 0,0-1 0 0 0,-1 0-1 0 0,1 1 1 0 0,-1-1 0 0 0,1 0-1 0 0,-1 1 1 0 0,0-1 0 0 0,1 1-1 0 0,-1-1 1 0 0,0 1 0 0 0,0-1-1 0 0,0 1 1 0 0,0 0 0 0 0,0 0-1 0 0,-1-1 1 0 0,1 1 0 0 0,-3-2-1 0 0,3 3 114 0 0,6 50 321 0 0,74 317 2704 0 0,-77-360-3656 0 0,-2-4 538 0 0,0-1 0 0 0,1 1 0 0 0,-1-1 1 0 0,1 1-1 0 0,0 0 0 0 0,0-1 0 0 0,0 1 1 0 0,2 2-1 0 0,4 1-3637 0 0,2-2-4278 0 0,-2-3 4977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1:5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47 484 0 0,'-21'-27'7779'0'0,"16"25"-7075"0"0,1-1-1 0 0,0 1 1 0 0,-1 0 0 0 0,1 0 0 0 0,-1 0 0 0 0,0 1 0 0 0,1-1-1 0 0,-1 1 1 0 0,-8-1 0 0 0,4 2-30 0 0,0-1 1 0 0,0 2-1 0 0,0-1 1 0 0,-17 4-1 0 0,10-1-178 0 0,1 2 0 0 0,-1 0-1 0 0,1 1 1 0 0,0 0 0 0 0,-19 12 0 0 0,22-11-188 0 0,0 1 1 0 0,0 0-1 0 0,1 1 1 0 0,0 0-1 0 0,1 1 0 0 0,0 0 1 0 0,1 0-1 0 0,-15 21 0 0 0,22-27-216 0 0,-1-1-1 0 0,1 1 1 0 0,0 0-1 0 0,1 0 1 0 0,-1 0-1 0 0,0 1 1 0 0,1-1-1 0 0,0 0 1 0 0,0 0-1 0 0,0 1 1 0 0,1-1-1 0 0,0 0 1 0 0,-1 1-1 0 0,1-1 1 0 0,1 1-1 0 0,-1-1 1 0 0,1 0-1 0 0,0 1 1 0 0,0-1-1 0 0,0 0 1 0 0,0 1-1 0 0,1-1 1 0 0,-1 0-1 0 0,1 0 1 0 0,0 0-1 0 0,1-1 1 0 0,-1 1-1 0 0,1 0 1 0 0,-1-1-1 0 0,1 0 1 0 0,5 5-1 0 0,-1-2-49 0 0,-1-1-1 0 0,1 0 1 0 0,0 0-1 0 0,1 0 1 0 0,-1-1-1 0 0,1 0 0 0 0,0-1 1 0 0,0 0-1 0 0,0 0 1 0 0,0-1-1 0 0,1 0 1 0 0,-1 0-1 0 0,0-1 1 0 0,15 1-1 0 0,-15-2-85 0 0,0 0 1 0 0,-1 0-1 0 0,1-1 0 0 0,0 1 0 0 0,-1-2 1 0 0,1 1-1 0 0,0-1 0 0 0,-1-1 0 0 0,0 1 1 0 0,1-1-1 0 0,-1 0 0 0 0,0-1 0 0 0,-1 1 0 0 0,1-2 1 0 0,-1 1-1 0 0,9-8 0 0 0,-12 9 40 0 0,0-1 0 0 0,0 0 0 0 0,-1 0 0 0 0,1 0 0 0 0,-1 0 0 0 0,0-1 0 0 0,0 1 0 0 0,-1 0 0 0 0,1-1 0 0 0,-1 0 0 0 0,0 1 0 0 0,0-1 0 0 0,0 0 0 0 0,-1 1 0 0 0,0-1 0 0 0,0 0 0 0 0,0 0 0 0 0,0 1 0 0 0,-1-1 0 0 0,0 0 0 0 0,0 0 0 0 0,0 1-1 0 0,0-1 1 0 0,-3-4 0 0 0,0-3 7 0 0,-1 1-1 0 0,0 0 1 0 0,-1 0-1 0 0,0 1 0 0 0,0 0 1 0 0,-1 0-1 0 0,-1 0 0 0 0,-11-12 1 0 0,11 16-61 0 0,0-1 1 0 0,0 1-1 0 0,-1 0 1 0 0,0 1 0 0 0,0 0-1 0 0,-18-7 1 0 0,20 10-515 0 0,1 0 0 0 0,-1 0 0 0 0,0 1 1 0 0,-12-2-1 0 0,15 3-260 0 0,1 0 1 0 0,0 0-1 0 0,0 0 1 0 0,-1 1-1 0 0,1-1 1 0 0,0 1-1 0 0,0 0 1 0 0,0 0-1 0 0,-1 0 1 0 0,-4 2-1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1:53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60 0 0,'5'3'10645'0'0,"7"11"-7240"0"0,12 22-1058 0 0,-5 5 37 0 0,-3-3-220 0 0,3-1 1 0 0,39 61-1 0 0,-57-97-2121 0 0,-1-1 0 0 0,1 1 0 0 0,-1 0 0 0 0,1-1 0 0 0,-1 1 0 0 0,1 0 0 0 0,0-1 0 0 0,-1 1 0 0 0,1-1 0 0 0,0 1 0 0 0,-1-1 0 0 0,1 1 0 0 0,0-1 0 0 0,-1 0 0 0 0,1 1 0 0 0,0-1 0 0 0,0 0 0 0 0,0 0 0 0 0,0 1 0 0 0,-1-1 0 0 0,1 0 0 0 0,0 0 0 0 0,0 0 0 0 0,0 0 0 0 0,0 0 0 0 0,-1 0 0 0 0,2 0 0 0 0,0-1 2 0 0,0 0 0 0 0,-1 0 0 0 0,1 0 0 0 0,0 1 0 0 0,-1-2 0 0 0,1 1 0 0 0,-1 0 0 0 0,1 0 0 0 0,-1 0 1 0 0,1-1-1 0 0,1-2 0 0 0,3-5 76 0 0,1 0 1 0 0,-2 0 0 0 0,7-13 0 0 0,-12 21-87 0 0,37-81 839 0 0,23-42 534 0 0,-51 109-1219 0 0,1 0 0 0 0,0 0-1 0 0,1 1 1 0 0,1 0 0 0 0,22-20 0 0 0,-27 26-244 0 0,7-7-134 0 0,-8 11-5257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07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44 112 0 0,'-19'-3'2350'0'0,"-17"-1"13919"0"0,39 4-15508 0 0,43 6 777 0 0,1-3 1 0 0,53-3-1 0 0,98-14-256 0 0,-128 8-776 0 0,152-15-1007 0 0,-213 21-1109 0 0,2-1-1846 0 0,0-3-5163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08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29 92 0 0,'0'-1'322'0'0,"-1"0"0"0"0,1 0 1 0 0,0 0-1 0 0,0 0 0 0 0,0 0 0 0 0,0 0 1 0 0,0 0-1 0 0,0 1 0 0 0,0-1 0 0 0,0 0 0 0 0,0 0 1 0 0,0 0-1 0 0,0 0 0 0 0,0 0 0 0 0,1 0 0 0 0,-1 0 1 0 0,0 0-1 0 0,1 1 0 0 0,-1-1 0 0 0,1 0 1 0 0,-1 0-1 0 0,1 0 0 0 0,-1 1 0 0 0,1-1 0 0 0,0 0 1 0 0,-1 1-1 0 0,1-1 0 0 0,0 0 0 0 0,-1 1 0 0 0,1-1 1 0 0,0 1-1 0 0,1-1 0 0 0,1 0 364 0 0,0 1 0 0 0,1 0 0 0 0,-1-1 0 0 0,0 1 0 0 0,1 1 0 0 0,-1-1 0 0 0,6 2 0 0 0,5-1-823 0 0,0 1 620 0 0,7-1 64 0 0,0 1 0 0 0,1 1 0 0 0,-1 1 0 0 0,-1 1 0 0 0,1 0 0 0 0,35 16 0 0 0,-54-20-512 0 0,0 0 0 0 0,0 0 0 0 0,-1 0 0 0 0,1 1 0 0 0,0-1 0 0 0,-1 0 0 0 0,1 1 0 0 0,-1-1 0 0 0,0 1 0 0 0,1 0 1 0 0,-1-1-1 0 0,0 1 0 0 0,0 0 0 0 0,0 0 0 0 0,0 0 0 0 0,0 0 0 0 0,-1-1 0 0 0,1 1 0 0 0,0 1 0 0 0,0 2 0 0 0,-1-1 3 0 0,0 0 1 0 0,0 0-1 0 0,-1 0 0 0 0,1 0 0 0 0,-1-1 0 0 0,0 1 1 0 0,0 0-1 0 0,0 0 0 0 0,0 0 0 0 0,-3 4 0 0 0,-4 7 69 0 0,-1 0 0 0 0,-1 0-1 0 0,-20 24 1 0 0,26-35-69 0 0,-35 40-55 0 0,-63 57 0 0 0,118-97-10733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08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1 178 220 0 0,'1'0'179'0'0,"0"0"-1"0"0,0 0 1 0 0,0 0 0 0 0,0 0-1 0 0,1 0 1 0 0,-1 1-1 0 0,0-1 1 0 0,0 0 0 0 0,0 0-1 0 0,0 1 1 0 0,0-1 0 0 0,0 1-1 0 0,0-1 1 0 0,0 1-1 0 0,0-1 1 0 0,0 1 0 0 0,0 0-1 0 0,0 0 1 0 0,0-1 0 0 0,1 3-1 0 0,18 19 1590 0 0,4 17-6 0 0,-1 1-1 0 0,-2 1 1 0 0,18 49 0 0 0,-21-46 156 0 0,2-1 1 0 0,48 77-1 0 0,-65-114-1608 0 0,1-1 0 0 0,0 0-1 0 0,0-1 1 0 0,0 1 0 0 0,1-1 0 0 0,-1 0 0 0 0,11 7-1 0 0,-13-10-195 0 0,0 0-1 0 0,0 0 0 0 0,1 0 1 0 0,-1 0-1 0 0,0-1 0 0 0,0 1 1 0 0,1-1-1 0 0,-1 0 0 0 0,0 1 1 0 0,1-1-1 0 0,-1 0 0 0 0,0 0 1 0 0,1-1-1 0 0,-1 1 0 0 0,0 0 1 0 0,0-1-1 0 0,1 0 0 0 0,-1 1 1 0 0,0-1-1 0 0,0 0 0 0 0,0 0 1 0 0,0 0-1 0 0,4-3 1 0 0,4-3 20 0 0,-1 0 0 0 0,0-1 0 0 0,-1 0 0 0 0,0-1 0 0 0,0 0 0 0 0,0 0 0 0 0,-1 0 0 0 0,-1-1 1 0 0,0 0-1 0 0,0-1 0 0 0,-1 1 0 0 0,0-1 0 0 0,3-12 0 0 0,4-13 94 0 0,-2 0-1 0 0,9-67 1 0 0,-12 54-330 0 0,-2-1-1 0 0,-3 1 1 0 0,-2-1 0 0 0,-12-98 0 0 0,12 148-13 0 0,0-1 0 0 0,0 1 1 0 0,0 0-1 0 0,0 0 0 0 0,0 0 0 0 0,0 0 0 0 0,0 0 0 0 0,0-1 1 0 0,0 1-1 0 0,0 0 0 0 0,0 0 0 0 0,0 0 0 0 0,0 0 0 0 0,0 0 1 0 0,0-1-1 0 0,0 1 0 0 0,0 0 0 0 0,0 0 0 0 0,0 0 0 0 0,0 0 1 0 0,5-2-3791 0 0,-5 2 3790 0 0,0 0 1 0 0,16 11-3060 0 0,-10-7 1082 0 0,7 5-305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09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48 0 0,'-3'28'4536'0'0,"-14"118"6273"0"0,9-89-9155 0 0,-1 68 1 0 0,11-116-2311 0 0,-1-7-582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7:38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0 192 0 0,'-22'23'7221'0'0,"-45"36"-6271"0"0,45-40-119 0 0,-104 80 1951 0 0,86-66-4152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0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3 107 396 0 0,'-1'-2'183'0'0,"1"1"1"0"0,0-1-1 0 0,-1 1 0 0 0,1 0 0 0 0,0-1 1 0 0,0 1-1 0 0,0-1 0 0 0,0 1 0 0 0,0-1 1 0 0,0 1-1 0 0,0-1 0 0 0,1 1 0 0 0,-1 0 1 0 0,0-1-1 0 0,1 1 0 0 0,-1-1 0 0 0,1 1 1 0 0,-1 0-1 0 0,1 0 0 0 0,0-1 0 0 0,0 1 1 0 0,0 0-1 0 0,-1 0 0 0 0,1 0 0 0 0,0 0 1 0 0,0 0-1 0 0,0 0 0 0 0,1 0 0 0 0,-1 0 1 0 0,0 0-1 0 0,0 0 0 0 0,0 1 0 0 0,3-2 1 0 0,6-4 434 0 0,1 1 0 0 0,-1 1 0 0 0,15-5 1 0 0,-16 6-177 0 0,18-6 502 0 0,2 2 1 0 0,-1 0-1 0 0,1 2 0 0 0,0 1 0 0 0,0 1 1 0 0,30 1-1 0 0,-46 2-611 0 0,1 1-1 0 0,0 0 1 0 0,-1 0-1 0 0,1 2 1 0 0,-1 0-1 0 0,1 0 1 0 0,-1 1 0 0 0,0 1-1 0 0,0 0 1 0 0,-1 1-1 0 0,0 0 1 0 0,0 1-1 0 0,0 0 1 0 0,19 17 0 0 0,-27-21-196 0 0,-1 0 1 0 0,0 1 0 0 0,0 0 0 0 0,0 0 0 0 0,-1 0 0 0 0,1 0 0 0 0,-1 0 0 0 0,0 0-1 0 0,0 0 1 0 0,0 1 0 0 0,-1-1 0 0 0,0 1 0 0 0,1 0 0 0 0,-2-1 0 0 0,2 8-1 0 0,-2-4 17 0 0,0-1 0 0 0,-1 1 0 0 0,0 0 0 0 0,0-1-1 0 0,-1 1 1 0 0,0-1 0 0 0,0 1 0 0 0,-6 13-1 0 0,0-6 35 0 0,0-1 0 0 0,-1 1-1 0 0,0-1 1 0 0,-1-1 0 0 0,-1 0-1 0 0,0 0 1 0 0,0-1-1 0 0,-17 13 1 0 0,4-7 119 0 0,0-1 0 0 0,-1-2 0 0 0,-35 18 1 0 0,46-27-346 0 0,-1 1 0 0 0,1-2 0 0 0,-2 0 1 0 0,1-1-1 0 0,0 0 0 0 0,-1-1 1 0 0,-28 1-1 0 0,43-4-175 0 0,1 0 0 0 0,-1 0 0 0 0,1 0 0 0 0,-1 0-1 0 0,1 0 1 0 0,-1 1 0 0 0,1-1 0 0 0,-1 0 0 0 0,1-1 0 0 0,-1 1 0 0 0,1 0 0 0 0,-1 0 0 0 0,1 0 0 0 0,-1 0 0 0 0,1 0 0 0 0,-1 0-1 0 0,1-1 1 0 0,0 1 0 0 0,-1 0 0 0 0,1 0 0 0 0,-1-1 0 0 0,1 1 0 0 0,-1 0 0 0 0,1 0 0 0 0,0-1 0 0 0,-1 1 0 0 0,1-1 0 0 0,0 1 0 0 0,-1 0-1 0 0,1-1 1 0 0,0 1 0 0 0,-1-2 0 0 0,4-5-4635 0 0,1 1 5009 0 0,9-5-2839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10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0 234 612 0 0,'22'8'7733'0'0,"-11"-8"-6690"0"0,0-1-1 0 0,0 0 1 0 0,0-1 0 0 0,0 0-1 0 0,-1-1 1 0 0,1 0 0 0 0,-1 0 0 0 0,0-1-1 0 0,11-6 1 0 0,-12 5-752 0 0,-1 0 0 0 0,0 0 0 0 0,0-1 0 0 0,0 0 0 0 0,-1 0 0 0 0,0-1 0 0 0,0 0-1 0 0,0 0 1 0 0,-1 0 0 0 0,-1-1 0 0 0,1 0 0 0 0,-1 0 0 0 0,0-1 0 0 0,-1 0 0 0 0,0 1 0 0 0,6-19 0 0 0,9-48 2455 0 0,-19 79-2360 0 0,0 30 684 0 0,0 51 1354 0 0,11 89-1 0 0,-10-167-2366 0 0,3 14-1220 0 0,3-17-2826 0 0,6-6-4205 0 0,-7-2 4857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10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55 784 0 0,'8'-3'19258'0'0,"-2"2"-17343"0"0,62-2 2809 0 0,36-8-2023 0 0,4-1-1266 0 0,-99 11-1765 0 0,-1 0 0 0 0,1-1-1 0 0,0-1 1 0 0,9-3 0 0 0,3-2-6218 0 0,-13 5 865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10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1 548 0 0,'-1'0'360'0'0,"0"1"-1"0"0,-1 0 1 0 0,1-1-1 0 0,0 1 1 0 0,0 0 0 0 0,0 0-1 0 0,0 0 1 0 0,0 0-1 0 0,0 0 1 0 0,0 0 0 0 0,0 0-1 0 0,0 0 1 0 0,0 0-1 0 0,0 0 1 0 0,1 0 0 0 0,-1 1-1 0 0,0 1 1 0 0,1-3-91 0 0,0 1 1 0 0,0-1-1 0 0,1 1 0 0 0,-1-1 1 0 0,0 1-1 0 0,1-1 0 0 0,-1 1 1 0 0,0-1-1 0 0,1 0 0 0 0,-1 1 1 0 0,1-1-1 0 0,-1 1 0 0 0,0-1 1 0 0,1 0-1 0 0,-1 0 1 0 0,1 1-1 0 0,-1-1 0 0 0,1 0 1 0 0,-1 0-1 0 0,1 1 0 0 0,-1-1 1 0 0,1 0-1 0 0,0 0 0 0 0,-1 0 1 0 0,1 0-1 0 0,-1 0 0 0 0,2 0 1 0 0,32 3 6389 0 0,-13-4-5920 0 0,-19 1-1006 0 0,37-3 2176 0 0,39-7 0 0 0,-31 0-8543 0 0,-37 5 789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11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77 216 0 0,'3'3'1026'0'0,"6"8"-72"0"0,0 0 1 0 0,0 1-1 0 0,-1 0 0 0 0,-1 1 0 0 0,0 0 1 0 0,6 17-1 0 0,13 21 1350 0 0,-6-16-834 0 0,55 90 3228 0 0,-65-111-3979 0 0,1 0 0 0 0,0-1 0 0 0,0-1 1 0 0,1 0-1 0 0,1 0 0 0 0,19 13 1 0 0,-29-23-535 0 0,0 0-1 0 0,0 0 1 0 0,0-1 0 0 0,0 1 0 0 0,0-1 0 0 0,1 0 0 0 0,-1 0 0 0 0,0 0 0 0 0,1 0 0 0 0,-1-1-1 0 0,0 1 1 0 0,1-1 0 0 0,-1 0 0 0 0,1 0 0 0 0,-1 0 0 0 0,1 0 0 0 0,3-1 0 0 0,-2-1-41 0 0,0 0 0 0 0,0 1 1 0 0,-1-2-1 0 0,1 1 1 0 0,-1 0-1 0 0,1-1 1 0 0,-1 0-1 0 0,0 0 0 0 0,0 0 1 0 0,5-5-1 0 0,3-5 40 0 0,-1-1 1 0 0,0 0-1 0 0,-1 0 0 0 0,-1-1 0 0 0,12-24 1 0 0,-1-10 55 0 0,-1 0 0 0 0,-3-1 1 0 0,12-66-1 0 0,-6 27-981 0 0,-22 88 629 0 0,0 0 0 0 0,0 1 0 0 0,0-1 0 0 0,0 1 0 0 0,0-1 0 0 0,0 0 1 0 0,1 1-1 0 0,-1-1 0 0 0,0 1 0 0 0,0-1 0 0 0,1 1 0 0 0,-1-1 0 0 0,0 1 0 0 0,1-1 0 0 0,-1 1 0 0 0,1-1 0 0 0,-1 1 0 0 0,1-1 0 0 0,-1 1 0 0 0,1 0 0 0 0,-1-1 0 0 0,1 1 0 0 0,-1 0 0 0 0,1-1 0 0 0,-1 1 0 0 0,1 0 0 0 0,-1 0 0 0 0,1-1 0 0 0,0 1 1 0 0,-1 0-1 0 0,1 0 0 0 0,-1 0 0 0 0,1 0 0 0 0,0 0 0 0 0,-1 0 0 0 0,1 0 0 0 0,0 0 0 0 0,22 11-6848 0 0,-15-6 5406 0 0,7 3-1000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11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1 348 0 0,'-5'16'1919'0'0,"-1"1"1"0"0,0-1-1 0 0,-1-1 1 0 0,-16 27-1 0 0,9-21-330 0 0,-1 0 0 0 0,-29 30 0 0 0,9-17 190 0 0,-1-2 0 0 0,-77 52 0 0 0,111-83-2241 0 0,-15 11 293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1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18 160 0 0,'-1'0'264'0'0,"1"-1"-1"0"0,0 1 1 0 0,-1 0 0 0 0,1 0-1 0 0,0-1 1 0 0,-1 1-1 0 0,1 0 1 0 0,0-1 0 0 0,0 1-1 0 0,-1-1 1 0 0,1 1 0 0 0,0 0-1 0 0,0-1 1 0 0,0 1-1 0 0,0-1 1 0 0,0 1 0 0 0,0 0-1 0 0,-1-1 1 0 0,1 1 0 0 0,0-1-1 0 0,0 1 1 0 0,0-1-1 0 0,0 1 1 0 0,0 0 0 0 0,1-1-1 0 0,-1 1 1 0 0,0-1 0 0 0,0 1-1 0 0,0-1 1 0 0,0 1-1 0 0,0 0 1 0 0,1-1 0 0 0,-1 1-1 0 0,0 0 1 0 0,0-1 0 0 0,0 1-1 0 0,1 0 1 0 0,-1-1-1 0 0,0 1 1 0 0,1 0 0 0 0,-1-1-1 0 0,0 1 1 0 0,1 0 0 0 0,-1 0-1 0 0,0-1 1 0 0,1 1 0 0 0,24 6 5074 0 0,28 24-1285 0 0,-44-24-3653 0 0,12 9 1174 0 0,1 0 0 0 0,25 12 1 0 0,3-10-3405 0 0,-43-16 398 0 0,1 0 1 0 0,-1 0-1 0 0,0-1 1 0 0,1 0-1 0 0,9-1 1 0 0,3-1-1422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1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80 896 0 0,'0'0'1488'0'0,"42"-8"9191"0"0,142-27 1797 0 0,-123 19-14075 0 0,-2-1-6996 0 0,-51 14 5963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12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61 548 0 0,'0'-3'544'0'0,"0"1"0"0"0,0 0 1 0 0,-1-1-1 0 0,1 1 0 0 0,0 0 0 0 0,-1 0 0 0 0,1-1 0 0 0,-1 1 1 0 0,0 0-1 0 0,0 0 0 0 0,0 0 0 0 0,0 0 0 0 0,0 0 0 0 0,0 0 1 0 0,0 0-1 0 0,-1 0 0 0 0,1 0 0 0 0,-1 1 0 0 0,1-1 0 0 0,-4-2 1 0 0,2 2-107 0 0,-1 0 0 0 0,1 0 1 0 0,-1 1-1 0 0,0-1 0 0 0,0 1 1 0 0,1 0-1 0 0,-1 0 0 0 0,0 0 1 0 0,0 0-1 0 0,0 1 0 0 0,-4 0 1 0 0,-7 0 154 0 0,1 1 0 0 0,0 0 0 0 0,0 1 1 0 0,-1 1-1 0 0,-20 6 0 0 0,12-1 11 0 0,1 1 0 0 0,0 0 0 0 0,-28 18 0 0 0,42-23-367 0 0,0 2 0 0 0,0-1 0 0 0,0 1 0 0 0,1 0-1 0 0,-1 1 1 0 0,1 0 0 0 0,1 0 0 0 0,0 0 0 0 0,0 1 0 0 0,0 0 0 0 0,-5 10 0 0 0,10-16-148 0 0,0 0 0 0 0,0 0 0 0 0,1 1 0 0 0,-1-1 0 0 0,1 0 0 0 0,-1 0 0 0 0,1 0 0 0 0,0 1 0 0 0,0-1 0 0 0,0 0 0 0 0,0 1 0 0 0,0-1 0 0 0,0 0 0 0 0,1 0 0 0 0,-1 1 0 0 0,1-1 0 0 0,-1 0 0 0 0,1 0 0 0 0,2 4 0 0 0,-1-2 9 0 0,1 0-1 0 0,-1-1 1 0 0,1 1-1 0 0,0 0 1 0 0,1-1 0 0 0,-1 0-1 0 0,0 0 1 0 0,1 0-1 0 0,5 3 1 0 0,4 2 69 0 0,0-1 0 0 0,1 0 1 0 0,-1-1-1 0 0,2-1 0 0 0,14 4 0 0 0,-5-3 21 0 0,1-1-1 0 0,0-1 0 0 0,0-2 0 0 0,34 0 0 0 0,-42-2-140 0 0,0-1-1 0 0,1-1 0 0 0,-1-1 0 0 0,-1 0 0 0 0,1-1 0 0 0,0-1 0 0 0,19-8 0 0 0,-32 11-43 0 0,-1 1 0 0 0,0 0 0 0 0,0-1 0 0 0,0 0 0 0 0,0 0 0 0 0,0 0 0 0 0,0 0 0 0 0,-1 0 0 0 0,1 0 0 0 0,-1-1 0 0 0,1 0 0 0 0,-1 1 0 0 0,0-1 0 0 0,0 0 0 0 0,0 0 0 0 0,0 0 0 0 0,-1 0 0 0 0,1 0 0 0 0,-1 0 0 0 0,0-1 0 0 0,0 1 0 0 0,0 0 0 0 0,0-1 0 0 0,0 1 0 0 0,-1-1 0 0 0,0 1 0 0 0,0-1 0 0 0,0 1 0 0 0,0-4 0 0 0,-1 1-40 0 0,-1 1 1 0 0,1-1-1 0 0,-1 1 0 0 0,0 0 1 0 0,-1-1-1 0 0,1 1 0 0 0,-1 0 1 0 0,0 1-1 0 0,0-1 0 0 0,0 0 1 0 0,-1 1-1 0 0,0 0 0 0 0,0 0 1 0 0,0 0-1 0 0,0 0 0 0 0,0 0 1 0 0,-6-2-1 0 0,0-1-330 0 0,-1 1-1 0 0,1 0 1 0 0,-1 0-1 0 0,0 1 1 0 0,0 1-1 0 0,-16-4 1 0 0,20 6-1448 0 0,1 1 1 0 0,0 1-1 0 0,-1-1 0 0 0,1 1 1 0 0,-7 1-1 0 0,0 0-1112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13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23 476 0 0,'0'0'4668'0'0,"0"14"949"0"0,6-1-3813 0 0,1 0 0 0 0,0 0 0 0 0,12 15 0 0 0,-3-8-130 0 0,0-1 0 0 0,1-1 0 0 0,1 0 0 0 0,1-2 0 0 0,36 26 0 0 0,-54-41-1547 0 0,0-1 0 0 0,0 1 0 0 0,0 0 0 0 0,1-1 0 0 0,-1 1-1 0 0,0 0 1 0 0,1-1 0 0 0,-1 0 0 0 0,1 1 0 0 0,-1-1 0 0 0,1 0 0 0 0,-1 0-1 0 0,0 0 1 0 0,1 0 0 0 0,-1 0 0 0 0,1 0 0 0 0,-1 0 0 0 0,1 0 0 0 0,-1 0-1 0 0,1-1 1 0 0,-1 1 0 0 0,2-1 0 0 0,0-1-9 0 0,-1 1 1 0 0,1-1-1 0 0,-1 0 1 0 0,0 1-1 0 0,1-1 0 0 0,-1 0 1 0 0,0-1-1 0 0,0 1 1 0 0,0 0-1 0 0,2-4 0 0 0,3-7-4 0 0,0 0-1 0 0,-1 0 0 0 0,8-22 0 0 0,-12 28-44 0 0,12-26-120 0 0,-9 22-124 0 0,0 0 0 0 0,-1 1 0 0 0,0-1-1 0 0,-1-1 1 0 0,0 1 0 0 0,2-18 0 0 0,-5 28-30 0 0,0 1 1 0 0,0 0 0 0 0,0 0-1 0 0,0-1 1 0 0,0 1 0 0 0,0 0-1 0 0,0-1 1 0 0,0 1 0 0 0,0 0 0 0 0,0 0-1 0 0,0-1 1 0 0,0 1 0 0 0,0 0-1 0 0,0 0 1 0 0,8-3-6333 0 0,4 8 895 0 0,-11-5 6006 0 0,10 4-3209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7:44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25 80 0 0,'11'-24'17996'0'0,"-5"48"-16614"0"0,0 0-1 0 0,3 33 0 0 0,1 6-523 0 0,34 285 1823 0 0,-34-236-2002 0 0,28 111 734 0 0,-24-157-537 0 0,-5-23 1168 0 0,-22-52-2030 0 0,-3 1-10 0 0,11 6-16 0 0,0 0 0 0 0,0 0-1 0 0,-1 1 1 0 0,1-1-1 0 0,0 1 1 0 0,0 1-1 0 0,-1-1 1 0 0,1 1-1 0 0,-1 0 1 0 0,1 0-1 0 0,0 0 1 0 0,-1 1 0 0 0,1-1-1 0 0,0 1 1 0 0,0 1-1 0 0,-1-1 1 0 0,1 1-1 0 0,0 0 1 0 0,0 0-1 0 0,0 0 1 0 0,1 1-1 0 0,-1 0 1 0 0,1 0 0 0 0,-6 5-1 0 0,7-7 20 0 0,1 1-1 0 0,-1 0 0 0 0,1 0 1 0 0,0 0-1 0 0,0 0 1 0 0,0 0-1 0 0,0 0 0 0 0,0 1 1 0 0,0-1-1 0 0,1 1 1 0 0,-1-1-1 0 0,1 1 1 0 0,0 0-1 0 0,0-1 0 0 0,0 1 1 0 0,0 0-1 0 0,0 0 1 0 0,0 0-1 0 0,1 0 0 0 0,-1 0 1 0 0,1 0-1 0 0,0-1 1 0 0,0 1-1 0 0,0 0 1 0 0,1 0-1 0 0,-1 0 0 0 0,0 0 1 0 0,1 0-1 0 0,0 0 1 0 0,0 0-1 0 0,0 0 0 0 0,0-1 1 0 0,0 1-1 0 0,1 0 1 0 0,-1-1-1 0 0,1 1 1 0 0,0-1-1 0 0,-1 1 0 0 0,1-1 1 0 0,0 0-1 0 0,0 0 1 0 0,1 0-1 0 0,-1 0 0 0 0,3 2 1 0 0,0-1 11 0 0,0 0 0 0 0,1 0 1 0 0,0 0-1 0 0,-1 0 0 0 0,1-1 0 0 0,0 0 1 0 0,0 0-1 0 0,0-1 0 0 0,0 0 0 0 0,0 0 1 0 0,1 0-1 0 0,-1-1 0 0 0,0 1 0 0 0,0-2 1 0 0,1 1-1 0 0,-1-1 0 0 0,7-1 0 0 0,-3 0-2 0 0,0 0 0 0 0,0 0-1 0 0,0-1 1 0 0,-1-1 0 0 0,0 1-1 0 0,1-2 1 0 0,-1 1 0 0 0,-1-1-1 0 0,1-1 1 0 0,8-6 0 0 0,-16 11-10 0 0,1 0 1 0 0,-1 0 0 0 0,0 0 0 0 0,1-1 0 0 0,-1 1 0 0 0,0 0 0 0 0,0-1 0 0 0,0 1 0 0 0,0-1 0 0 0,0 1 0 0 0,0-1 0 0 0,0 0 0 0 0,0 1 0 0 0,-1-1-1 0 0,1 0 1 0 0,-1 1 0 0 0,1-1 0 0 0,-1 0 0 0 0,0 0 0 0 0,0 0 0 0 0,0 1 0 0 0,0-1 0 0 0,0 0 0 0 0,0 0 0 0 0,-1-3 0 0 0,0 2 4 0 0,0 0-1 0 0,-1 0 1 0 0,0 0 0 0 0,0 0 0 0 0,0 0 0 0 0,0 0 0 0 0,0 1 0 0 0,0-1-1 0 0,-1 1 1 0 0,1-1 0 0 0,-1 1 0 0 0,-4-3 0 0 0,-4-2-135 0 0,0 0 1 0 0,0 1-1 0 0,0 0 0 0 0,-1 1 1 0 0,0 1-1 0 0,-20-6 0 0 0,1 4-2626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9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2 112 0 0,'0'0'250'0'0,"-1"0"1"0"0,1 0-1 0 0,0 0 0 0 0,-1-1 1 0 0,1 1-1 0 0,-1 0 0 0 0,1 0 1 0 0,0 0-1 0 0,-1 0 0 0 0,1-1 1 0 0,-1 1-1 0 0,1 0 0 0 0,-1 0 1 0 0,1 0-1 0 0,0 0 0 0 0,-1 0 1 0 0,1 0-1 0 0,-1 0 0 0 0,1 0 1 0 0,-1 1-1 0 0,1-1 0 0 0,0 0 1 0 0,-1 0-1 0 0,1 0 0 0 0,-1 0 1 0 0,1 1-1 0 0,0-1 0 0 0,-1 0 1 0 0,1 0-1 0 0,0 0 0 0 0,-1 1 1 0 0,1-1-1 0 0,0 0 0 0 0,-1 1 1 0 0,1-1-1 0 0,0 0 0 0 0,0 1 1 0 0,-1-1-1 0 0,1 1 0 0 0,-6 24 3835 0 0,7 34-1177 0 0,-1-55-2348 0 0,1 23 702 0 0,-1-15-575 0 0,0 0-1 0 0,1 0 1 0 0,0 0 0 0 0,1-1-1 0 0,1 1 1 0 0,0 0 0 0 0,7 18 0 0 0,-10-29-632 0 0,1 0-1 0 0,0 0 1 0 0,0-1 0 0 0,0 1 0 0 0,0 0 0 0 0,0-1 0 0 0,0 1 0 0 0,0-1 0 0 0,0 1 0 0 0,0-1 0 0 0,0 1 0 0 0,0-1 0 0 0,0 0 0 0 0,1 0 0 0 0,-1 1 0 0 0,0-1 0 0 0,0 0 0 0 0,0 0 0 0 0,0 0 0 0 0,0 0 0 0 0,1 0 0 0 0,-1-1 0 0 0,0 1 0 0 0,0 0 0 0 0,0 0 0 0 0,0-1 0 0 0,0 1-1 0 0,0-1 1 0 0,0 1 0 0 0,0-1 0 0 0,0 1 0 0 0,0-1 0 0 0,2-1 0 0 0,37-25-172 0 0,-35 23 199 0 0,128-114-87 0 0,-87 74 270 0 0,-40 38-211 0 0,-8 5-36 0 0,-14 10-56 0 0,-25 18-64 0 0,36-24 91 0 0,-13 10-71 0 0,-29 29 0 0 0,44-39 84 0 0,0 0 0 0 0,0 0 0 0 0,0 1 0 0 0,1-1 0 0 0,-1 1 0 0 0,1 0-1 0 0,0-1 1 0 0,0 1 0 0 0,0 0 0 0 0,0 0 0 0 0,1 0 0 0 0,-1 0 0 0 0,1 1 0 0 0,0-1 0 0 0,1 0 0 0 0,-1 7-1 0 0,1-9 16 0 0,1 0 0 0 0,-1 0-1 0 0,1 0 1 0 0,-1-1 0 0 0,1 1-1 0 0,0 0 1 0 0,0-1 0 0 0,0 1-1 0 0,0 0 1 0 0,0-1 0 0 0,0 1-1 0 0,1-1 1 0 0,-1 1 0 0 0,0-1-1 0 0,1 0 1 0 0,-1 0-1 0 0,1 0 1 0 0,-1 1 0 0 0,1-1-1 0 0,0-1 1 0 0,-1 1 0 0 0,1 0-1 0 0,0 0 1 0 0,2 0 0 0 0,53 13 181 0 0,-37-11-115 0 0,13 4-11 0 0,1-2 0 0 0,66 2 0 0 0,-99-7-296 0 0,10 1-454 0 0,-4 1-1949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7:38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303 6 96 0 0,'1'-1'302'0'0,"0"1"0"0"0,1-1 0 0 0,-1 0 0 0 0,0 1 0 0 0,0-1 0 0 0,1 1 0 0 0,-1-1 0 0 0,0 1 0 0 0,1 0 0 0 0,-1 0 0 0 0,0-1 0 0 0,1 1 0 0 0,-1 0 0 0 0,0 0-1 0 0,3 1 1 0 0,-3-1-231 0 0,-1 0 0 0 0,0 1-1 0 0,0-1 1 0 0,0 1 0 0 0,0-1-1 0 0,1 1 1 0 0,-1-1 0 0 0,0 1-1 0 0,0-1 1 0 0,0 1 0 0 0,0-1-1 0 0,0 1 1 0 0,0-1-1 0 0,0 1 1 0 0,0-1 0 0 0,-1 1-1 0 0,1-1 1 0 0,0 1 0 0 0,0-1-1 0 0,0 1 1 0 0,0-1 0 0 0,-1 1-1 0 0,1-1 1 0 0,0 0-1 0 0,0 1 1 0 0,-1-1 0 0 0,1 1-1 0 0,-1-1 1 0 0,-35 48 827 0 0,26-36-5 0 0,-25 32 464 0 0,-3-2 0 0 0,-2-2-1 0 0,-1-1 1 0 0,-64 46 0 0 0,98-79-1063 0 0,-5 3-328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1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16 760 0 0,'0'0'3043'0'0,"17"14"7676"0"0,-6-10-8911 0 0,1 0 0 0 0,0-1-1 0 0,0 0 1 0 0,16 1 0 0 0,-10-2-340 0 0,1-2 0 0 0,22-1 0 0 0,6-5 358 0 0,60-16 0 0 0,-81 13-2081 0 0,0 0-3207 0 0,-9 6-6679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14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0 508 0 0,'-1'1'331'0'0,"1"-1"-1"0"0,0 1 1 0 0,-1 0-1 0 0,1-1 1 0 0,0 1 0 0 0,0 0-1 0 0,0-1 1 0 0,-1 1-1 0 0,1 0 1 0 0,0-1 0 0 0,0 1-1 0 0,0 0 1 0 0,0 0-1 0 0,0-1 1 0 0,0 1 0 0 0,1 0-1 0 0,-1-1 1 0 0,0 1-1 0 0,0 0 1 0 0,0-1 0 0 0,1 1-1 0 0,-1 0 1 0 0,0-1-1 0 0,1 1 1 0 0,-1 0 0 0 0,0-1-1 0 0,1 1 1 0 0,-1-1-1 0 0,1 1 1 0 0,-1-1 0 0 0,1 1-1 0 0,0 0 1 0 0,2 0 215 0 0,-1 1 1 0 0,1-1-1 0 0,-1 0 1 0 0,1 0-1 0 0,-1 0 0 0 0,1-1 1 0 0,0 1-1 0 0,-1 0 1 0 0,4-1-1 0 0,7 1 848 0 0,-1 0 0 0 0,1-1 1 0 0,12-2-1 0 0,43-10 2497 0 0,-39 6-4815 0 0,12-3-8641 0 0,-33 8 6845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14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12 0 0,'-3'4'9534'0'0,"3"14"-5447"0"0,2 26-1928 0 0,-2-37-1017 0 0,25 245 11113 0 0,-24-245-11972 0 0,0-1-185 0 0,0 0-1 0 0,0 1 1 0 0,0-1-1 0 0,1 0 1 0 0,0-1-1 0 0,5 11 1 0 0,-6-15-454 0 0,0 1 0 0 0,1-1 0 0 0,-1 1-1 0 0,0-1 1 0 0,1 1 0 0 0,-1-1 0 0 0,1 0 0 0 0,-1 0 0 0 0,1 1 0 0 0,2 0 0 0 0,-1-1-795 0 0,0 0 1 0 0,0 0 0 0 0,0 0 0 0 0,0 0-1 0 0,0 0 1 0 0,0-1 0 0 0,6 1 0 0 0,4-1-1773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15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93 508 0 0,'-2'-4'464'0'0,"1"1"1"0"0,-1-1-1 0 0,0 1 1 0 0,0 0-1 0 0,0-1 1 0 0,0 1-1 0 0,0 0 0 0 0,-1 0 1 0 0,1 0-1 0 0,-1 1 1 0 0,0-1-1 0 0,0 1 1 0 0,-6-5-1 0 0,2 4 160 0 0,0-1-1 0 0,0 1 1 0 0,0 0-1 0 0,-1 0 1 0 0,1 1 0 0 0,-12-2-1 0 0,-1 1 360 0 0,0 1 0 0 0,-1 1 1 0 0,1 1-1 0 0,-28 3 0 0 0,26 0-325 0 0,1 1 0 0 0,-1 1 0 0 0,1 0 0 0 0,0 2 0 0 0,-25 11 0 0 0,35-13-302 0 0,1 0 0 0 0,0 1 0 0 0,0-1-1 0 0,1 2 1 0 0,0-1 0 0 0,0 2 0 0 0,0-1 0 0 0,1 1-1 0 0,0 0 1 0 0,1 1 0 0 0,-13 17 0 0 0,18-23-218 0 0,1 0 0 0 0,-1 0 1 0 0,1 0-1 0 0,0 1 0 0 0,0-1 1 0 0,0 0-1 0 0,0 0 0 0 0,0 1 1 0 0,1-1-1 0 0,-1 0 0 0 0,1 1 0 0 0,0-1 1 0 0,0 1-1 0 0,0-1 0 0 0,1 0 1 0 0,-1 1-1 0 0,1-1 0 0 0,1 6 1 0 0,0-4-34 0 0,1-1 0 0 0,-1 1 1 0 0,1-1-1 0 0,0 1 1 0 0,0-1-1 0 0,0 0 0 0 0,1 0 1 0 0,-1 0-1 0 0,1-1 1 0 0,0 1-1 0 0,5 2 0 0 0,3 2 9 0 0,0 0-1 0 0,0-1 1 0 0,1-1-1 0 0,0 0 0 0 0,1-1 1 0 0,-1 0-1 0 0,1-1 1 0 0,14 2-1 0 0,-5-2-194 0 0,0-1-1 0 0,0-2 1 0 0,0 0-1 0 0,0-1 1 0 0,31-5-1 0 0,-45 3-23 0 0,-1 0 0 0 0,1 0-1 0 0,-1-1 1 0 0,0 0 0 0 0,0 0-1 0 0,0 0 1 0 0,13-9 0 0 0,-17 9 48 0 0,0 0 1 0 0,-1 0-1 0 0,1 0 0 0 0,-1 0 1 0 0,1-1-1 0 0,-1 0 1 0 0,0 0-1 0 0,0 0 0 0 0,-1 0 1 0 0,1 0-1 0 0,-1 0 1 0 0,0-1-1 0 0,0 1 0 0 0,2-8 1 0 0,-3 7 23 0 0,0 0-1 0 0,0 1 1 0 0,0-1 0 0 0,-1 0 0 0 0,0 1-1 0 0,0-1 1 0 0,0 0 0 0 0,-1 1 0 0 0,1-1-1 0 0,-1 0 1 0 0,0 1 0 0 0,-1-1-1 0 0,-2-7 1 0 0,0 4 16 0 0,0 0-1 0 0,-1 1 1 0 0,0-1-1 0 0,0 1 1 0 0,0 0-1 0 0,-13-12 1 0 0,1 4-65 0 0,0 1-1 0 0,-1 1 1 0 0,-1 0 0 0 0,-38-19-1 0 0,9 14-1993 0 0,24 13-7166 0 0,17 4 6683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1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39 896 0 0,'3'1'595'0'0,"-1"1"0"0"0,1-1 0 0 0,-1 1 0 0 0,0-1 0 0 0,1 1 0 0 0,-1 0 0 0 0,0 0 0 0 0,0 0 0 0 0,0 0 0 0 0,0 1 0 0 0,0-1 0 0 0,2 5 0 0 0,20 37 3065 0 0,-14-23-2202 0 0,34 61 2988 0 0,-25-44-1620 0 0,2-1 1 0 0,29 40-1 0 0,-49-76-2771 0 0,-1 0-1 0 0,1 0 0 0 0,0 0 1 0 0,0 0-1 0 0,-1 0 0 0 0,1 0 0 0 0,0 0 1 0 0,0-1-1 0 0,0 1 0 0 0,0 0 0 0 0,0-1 1 0 0,0 1-1 0 0,0-1 0 0 0,0 1 0 0 0,0-1 1 0 0,0 1-1 0 0,1-1 0 0 0,-1 0 1 0 0,0 1-1 0 0,0-1 0 0 0,0 0 0 0 0,0 0 1 0 0,1 0-1 0 0,-1 0 0 0 0,0 0 0 0 0,0 0 1 0 0,0 0-1 0 0,0 0 0 0 0,1-1 0 0 0,-1 1 1 0 0,0 0-1 0 0,0-1 0 0 0,0 1 1 0 0,0-1-1 0 0,0 1 0 0 0,0-1 0 0 0,0 0 1 0 0,0 1-1 0 0,0-1 0 0 0,0 0 0 0 0,0 0 1 0 0,0 1-1 0 0,0-1 0 0 0,-1 0 0 0 0,1 0 1 0 0,0 0-1 0 0,0-1 0 0 0,6-8-17 0 0,-1 1-1 0 0,0-1 1 0 0,0 1-1 0 0,3-12 1 0 0,-4 12 132 0 0,9-20 40 0 0,-1 0 0 0 0,10-34-1 0 0,-20 51-128 0 0,0 0-1 0 0,-1 0 0 0 0,0 1 1 0 0,0-2-1 0 0,-2 1 1 0 0,1 0-1 0 0,-2 0 0 0 0,-2-21 1 0 0,-1 1-547 0 0,6 16-2935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17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13 392 0 0,'-3'2'9099'0'0,"17"0"-8090"0"0,1 0 0 0 0,0-1 1 0 0,-1-1-1 0 0,1 0 0 0 0,0-2 1 0 0,21-3-1 0 0,20-1 737 0 0,-15 5-1305 0 0,-3 0-2011 0 0,-1-2-4493 0 0,-26 2 4158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1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22 44 0 0,'0'0'99'0'0,"0"-1"0"0"0,0 1 1 0 0,0 0-1 0 0,-1 0 0 0 0,1 0 0 0 0,0 0 1 0 0,0 0-1 0 0,0 0 0 0 0,-1 0 0 0 0,1 0 1 0 0,0 0-1 0 0,0 0 0 0 0,0-1 0 0 0,0 1 1 0 0,0 0-1 0 0,-1 0 0 0 0,1 0 0 0 0,0 0 1 0 0,0-1-1 0 0,0 1 0 0 0,0 0 0 0 0,0 0 1 0 0,0 0-1 0 0,0 0 0 0 0,0-1 0 0 0,-1 1 0 0 0,1 0 1 0 0,0 0-1 0 0,0 0 0 0 0,0-1 0 0 0,0 1 1 0 0,0 0-1 0 0,0 0 0 0 0,0 0 0 0 0,0-1 1 0 0,0 1-1 0 0,0 0 0 0 0,0 0 0 0 0,1 0 1 0 0,-1-1-1 0 0,0 1 0 0 0,0 0 0 0 0,0 0 1 0 0,0 0-1 0 0,0-1 0 0 0,0 1 0 0 0,0 0 1 0 0,0 0-1 0 0,0 0 0 0 0,1 0 0 0 0,-1 0 0 0 0,0-1 1 0 0,16-5 2725 0 0,18 2 126 0 0,-18 2-2010 0 0,0 2 0 0 0,0 0 0 0 0,0 0 0 0 0,0 2 0 0 0,-1 0 0 0 0,29 7 0 0 0,-41-8-836 0 0,0 0-1 0 0,0 0 0 0 0,0 0 1 0 0,0 1-1 0 0,1-1 0 0 0,-2 1 1 0 0,1 0-1 0 0,0-1 0 0 0,0 1 1 0 0,-1 0-1 0 0,1 1 1 0 0,-1-1-1 0 0,1 0 0 0 0,-1 1 1 0 0,0-1-1 0 0,0 1 0 0 0,0 0 1 0 0,0 0-1 0 0,-1 0 0 0 0,1 0 1 0 0,-1 0-1 0 0,0 0 1 0 0,0 0-1 0 0,0 0 0 0 0,0 1 1 0 0,0-1-1 0 0,-1 0 0 0 0,1 0 1 0 0,-1 1-1 0 0,0-1 0 0 0,0 1 1 0 0,0-1-1 0 0,-1 0 1 0 0,1 1-1 0 0,-1-1 0 0 0,1 0 1 0 0,-1 0-1 0 0,-3 6 0 0 0,-2 6 98 0 0,-1-1 0 0 0,0 0 0 0 0,-1 0 0 0 0,-1 0-1 0 0,0-1 1 0 0,-1 0 0 0 0,-15 15 0 0 0,0 2-1037 0 0,25-29 654 0 0,-1-1 0 0 0,1 1 0 0 0,0-1 0 0 0,0 1-1 0 0,0-1 1 0 0,0 0 0 0 0,1 1 0 0 0,-1-1-1 0 0,0 1 1 0 0,0-1 0 0 0,0 0 0 0 0,0 1 0 0 0,0-1-1 0 0,0 0 1 0 0,1 1 0 0 0,-1-1 0 0 0,0 1-1 0 0,0-1 1 0 0,1 0 0 0 0,-1 1 0 0 0,0-1 0 0 0,0 0-1 0 0,1 0 1 0 0,-1 1 0 0 0,0-1 0 0 0,1 0-1 0 0,-1 0 1 0 0,0 1 0 0 0,1-1 0 0 0,-1 0 0 0 0,1 0-1 0 0,-1 0 1 0 0,0 0 0 0 0,1 0 0 0 0,-1 1 0 0 0,1-1-1 0 0,-1 0 1 0 0,0 0 0 0 0,1 0 0 0 0,-1 0-1 0 0,1 0 1 0 0,-1 0 0 0 0,0 0 0 0 0,1-1 0 0 0,-1 1-1 0 0,1 0 1 0 0,-1 0 0 0 0,0 0 0 0 0,1 0-1 0 0,0-1 1 0 0,8 0-2093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18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11 156 0 0,'1'-1'360'0'0,"0"0"0"0"0,1 0 1 0 0,-1 0-1 0 0,0 0 0 0 0,0 0 0 0 0,0 1 1 0 0,1-1-1 0 0,-1 0 0 0 0,0 1 0 0 0,1-1 1 0 0,-1 1-1 0 0,1-1 0 0 0,-1 1 0 0 0,0 0 1 0 0,1 0-1 0 0,-1 0 0 0 0,1 0 0 0 0,-1 0 0 0 0,1 0 1 0 0,-1 0-1 0 0,1 0 0 0 0,-1 0 0 0 0,0 1 1 0 0,1-1-1 0 0,-1 1 0 0 0,3 0 0 0 0,-1 1 68 0 0,0 0 0 0 0,0 0 0 0 0,0 1 0 0 0,0-1-1 0 0,0 1 1 0 0,-1 0 0 0 0,1 0 0 0 0,-1 0 0 0 0,0 0-1 0 0,3 5 1 0 0,0 2 198 0 0,0 0 0 0 0,0 0 0 0 0,-1 1 0 0 0,0 0 0 0 0,-1 0 0 0 0,3 17 0 0 0,-5 0 268 0 0,0 6-1964 0 0,4-14-5857 0 0,-3-14 4893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1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45 640 0 0,'0'-1'202'0'0,"-1"0"0"0"0,0 1 0 0 0,0-1 0 0 0,1 0 0 0 0,-1 1 0 0 0,0-1 0 0 0,1 0 0 0 0,-1 0-1 0 0,1 0 1 0 0,-1 0 0 0 0,1 0 0 0 0,0 0 0 0 0,-1 0 0 0 0,1 1 0 0 0,0-1 0 0 0,-1 0 0 0 0,1 0 0 0 0,0 0 0 0 0,0 0 0 0 0,0 0 0 0 0,0 0 0 0 0,0 0 0 0 0,0 0-1 0 0,0 0 1 0 0,1-2 0 0 0,0 2-37 0 0,0-1-1 0 0,0 1 1 0 0,0 0 0 0 0,0 0-1 0 0,0 1 1 0 0,0-1-1 0 0,0 0 1 0 0,0 0 0 0 0,0 0-1 0 0,1 1 1 0 0,-1-1-1 0 0,0 0 1 0 0,1 1-1 0 0,-1 0 1 0 0,0-1 0 0 0,2 1-1 0 0,9-3 451 0 0,0 2 0 0 0,0-1 0 0 0,16 1 0 0 0,-23 1-331 0 0,35 1 653 0 0,1 1 0 0 0,-1 2 0 0 0,0 1-1 0 0,54 15 1 0 0,-48-9 17 0 0,-1 2 1 0 0,53 23-1 0 0,-86-31-696 0 0,0 1 1 0 0,-1 0-1 0 0,1 0 0 0 0,-1 1 0 0 0,0 1 0 0 0,-1-1 0 0 0,0 2 0 0 0,0 0 1 0 0,-1 0-1 0 0,0 0 0 0 0,0 1 0 0 0,-1 1 0 0 0,9 15 0 0 0,-15-22-169 0 0,0 1-1 0 0,-1-1 0 0 0,1 1 0 0 0,-1 0 0 0 0,0 0 0 0 0,-1-1 0 0 0,1 1 0 0 0,-1 0 1 0 0,0 0-1 0 0,0-1 0 0 0,0 1 0 0 0,-1 0 0 0 0,1 0 0 0 0,-1 0 0 0 0,0-1 1 0 0,-1 1-1 0 0,1-1 0 0 0,-1 1 0 0 0,0-1 0 0 0,0 1 0 0 0,0-1 0 0 0,-1 0 0 0 0,0 0 1 0 0,1 0-1 0 0,-1 0 0 0 0,-1-1 0 0 0,-4 5 0 0 0,-5 5 130 0 0,0-1-1 0 0,-2 0 1 0 0,1-1 0 0 0,-2 0-1 0 0,-28 14 1 0 0,15-11 184 0 0,0-1-1 0 0,-46 13 1 0 0,58-21-510 0 0,0-1 1 0 0,0 0-1 0 0,-1-2 1 0 0,1 0-1 0 0,-1-1 1 0 0,-18-1-1 0 0,34 0-944 0 0,-10-1 1153 0 0,9-1-2870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19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0 349 884 0 0,'22'2'10034'0'0,"-12"-4"-8944"0"0,-1-1-1 0 0,0 1 0 0 0,0-2 0 0 0,0 1 0 0 0,0-1 1 0 0,-1 0-1 0 0,1-1 0 0 0,-1 0 0 0 0,13-11 0 0 0,-12 8-585 0 0,0-1 0 0 0,0 0 0 0 0,0-1-1 0 0,-1 0 1 0 0,-1 0 0 0 0,11-20-1 0 0,-9 12-384 0 0,-1-1 0 0 0,0 1-1 0 0,-2-2 1 0 0,0 1 0 0 0,-1-1-1 0 0,-1 0 1 0 0,-1 0 0 0 0,0 0-1 0 0,-1-23 1 0 0,26 118 1874 0 0,-5-10-740 0 0,1-2 0 0 0,49 86 0 0 0,-59-133-3070 0 0,-7-14-2077 0 0,10-3-7829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7:39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10 128 0 0,'1'-1'132'0'0,"0"0"0"0"0,0 0 0 0 0,0 0 0 0 0,1 0 0 0 0,-1 1 0 0 0,0-1 0 0 0,1 0 0 0 0,-1 0 0 0 0,0 1 0 0 0,1-1 1 0 0,-1 1-1 0 0,1 0 0 0 0,2-1 0 0 0,10 1 5061 0 0,-26 19-3946 0 0,-1-3-333 0 0,-1 0 1 0 0,0-1-1 0 0,-30 23 1 0 0,-9 9 273 0 0,12-11-189 0 0,31-28-1133 0 0,0 0-1 0 0,1 1 0 0 0,0-1 0 0 0,1 2 1 0 0,-14 17-1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1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5 892 0 0,'1'-4'13446'0'0,"5"21"-11641"0"0,-1 0 0 0 0,-1 0 0 0 0,0 1 0 0 0,1 26 0 0 0,-3-22-1602 0 0,2-1 1 0 0,10 41 0 0 0,-11-57-1459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2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58 756 0 0,'-1'-1'191'0'0,"1"0"0"0"0,-1-1 0 0 0,1 1-1 0 0,-1 0 1 0 0,1 0 0 0 0,0 0 0 0 0,0 0 0 0 0,-1 0 0 0 0,1 0-1 0 0,0-1 1 0 0,0 1 0 0 0,0 0 0 0 0,0 0 0 0 0,0 0 0 0 0,1-1-1 0 0,-1 1 1 0 0,0 0 0 0 0,1 0 0 0 0,-1 0 0 0 0,0 0 0 0 0,1 0-1 0 0,-1 0 1 0 0,1 0 0 0 0,0 0 0 0 0,-1 0 0 0 0,1 0 0 0 0,0 0-1 0 0,-1 0 1 0 0,1 0 0 0 0,0 0 0 0 0,0 1 0 0 0,0-1 0 0 0,0 0-1 0 0,0 1 1 0 0,0-1 0 0 0,0 0 0 0 0,0 1 0 0 0,0-1 0 0 0,0 1-1 0 0,0 0 1 0 0,2-1 0 0 0,5-2 429 0 0,0 1 0 0 0,0-1 0 0 0,1 1 1 0 0,11-1-1 0 0,9 1 424 0 0,0 0 0 0 0,0 2 1 0 0,0 1-1 0 0,0 1 0 0 0,0 2 1 0 0,33 8-1 0 0,-45-8-617 0 0,-1 0 0 0 0,1 2 0 0 0,-1 0 1 0 0,0 1-1 0 0,0 0 0 0 0,-1 1 0 0 0,0 1 0 0 0,-1 1 0 0 0,0 0 0 0 0,0 1 0 0 0,19 19 1 0 0,-30-27-320 0 0,-1 0 0 0 0,1 0 0 0 0,-1 0 1 0 0,0 1-1 0 0,0-1 0 0 0,0 1 1 0 0,0-1-1 0 0,-1 1 0 0 0,1 0 0 0 0,-1-1 1 0 0,0 1-1 0 0,0 0 0 0 0,-1 0 1 0 0,1 0-1 0 0,-1 0 0 0 0,0 0 0 0 0,0 5 1 0 0,-1-3-10 0 0,0 0-1 0 0,0 0 1 0 0,-1-1 0 0 0,0 1 0 0 0,0 0 0 0 0,0-1 0 0 0,-1 1 0 0 0,0-1-1 0 0,0 0 1 0 0,-5 7 0 0 0,-1 0 17 0 0,-1-1 0 0 0,0-1 0 0 0,-1 0 0 0 0,0 0 0 0 0,0-1 0 0 0,-1-1 0 0 0,0 0 0 0 0,-22 11 0 0 0,12-9 167 0 0,0-1 0 0 0,0-1 0 0 0,-37 7 1 0 0,47-13-647 0 0,-1 0 1 0 0,1-1 0 0 0,-17-1 0 0 0,21-1-786 0 0,0 1 0 0 0,0-2 0 0 0,0 1 0 0 0,1-1 0 0 0,-1 0 0 0 0,-7-4 0 0 0,10-1-5055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20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8 304 0 0,'-1'-1'176'0'0,"1"0"1"0"0,0 1-1 0 0,-1-1 1 0 0,1 1-1 0 0,-1 0 1 0 0,1-1-1 0 0,-1 1 0 0 0,1-1 1 0 0,-1 1-1 0 0,1 0 1 0 0,-1-1-1 0 0,1 1 1 0 0,-1 0-1 0 0,1-1 0 0 0,-1 1 1 0 0,1 0-1 0 0,-1 0 1 0 0,0 0-1 0 0,1-1 1 0 0,-1 1-1 0 0,1 0 0 0 0,-1 0 1 0 0,0 0-1 0 0,1 0 1 0 0,-1 0-1 0 0,0 0 1 0 0,1 0-1 0 0,-1 1 0 0 0,1-1 1 0 0,-1 0-1 0 0,0 0 1 0 0,1 0-1 0 0,-1 1 1 0 0,1-1-1 0 0,-1 0 0 0 0,1 0 1 0 0,-1 1-1 0 0,1-1 1 0 0,-1 0-1 0 0,1 1 1 0 0,-1-1-1 0 0,1 1 0 0 0,-1-1 1 0 0,1 1-1 0 0,0-1 1 0 0,-1 1-1 0 0,1-1 1 0 0,-1 1-1 0 0,-19 28 2997 0 0,19-29-3097 0 0,-9 16 1222 0 0,1 0 0 0 0,1 1 0 0 0,0 0 0 0 0,1 0 0 0 0,-6 24-1 0 0,11-35-986 0 0,1 0 0 0 0,0 1 0 0 0,1-1 0 0 0,-1 1 0 0 0,1-1 0 0 0,0 1 0 0 0,1-1 0 0 0,0 1 0 0 0,0-1 0 0 0,0 1 0 0 0,0-1 0 0 0,1 0-1 0 0,0 0 1 0 0,1 0 0 0 0,0 0 0 0 0,-1 0 0 0 0,2 0 0 0 0,5 8 0 0 0,-2-5-94 0 0,0-1-1 0 0,0 0 0 0 0,1-1 1 0 0,0 0-1 0 0,1 0 1 0 0,-1 0-1 0 0,1-1 1 0 0,1-1-1 0 0,-1 1 1 0 0,1-2-1 0 0,0 1 0 0 0,0-1 1 0 0,0-1-1 0 0,0 0 1 0 0,1 0-1 0 0,-1-1 1 0 0,1 0-1 0 0,0-1 1 0 0,15 0-1 0 0,-8-1-405 0 0,1-1 0 0 0,-1 0 0 0 0,0-2 0 0 0,25-6 0 0 0,-21 3-1033 0 0,0-1-1 0 0,-1-2 1 0 0,22-10-1 0 0,-35 13 546 0 0,7-7-8653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21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25 100 0 0,'-17'0'1476'0'0,"2"0"1377"0"0,0-3 8457 0 0,49-1-6112 0 0,-14 2-3675 0 0,45-3 2373 0 0,-27-6-10123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21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75 118 136 0 0,'-13'-3'698'0'0,"-29"-10"2843"0"0,40 12-3006 0 0,1 1-1 0 0,-1-1 0 0 0,1 0 0 0 0,-1 0 1 0 0,1 0-1 0 0,-1 0 0 0 0,1 0 1 0 0,-1 0-1 0 0,1 0 0 0 0,0-1 1 0 0,-2-1-1 0 0,3 3-305 0 0,0 0 1 0 0,0-1-1 0 0,0 1 0 0 0,-1-1 0 0 0,1 1 1 0 0,0-1-1 0 0,0 1 0 0 0,0-1 1 0 0,0 1-1 0 0,0-1 0 0 0,0 1 1 0 0,0 0-1 0 0,0-1 0 0 0,0 1 1 0 0,0-1-1 0 0,0 1 0 0 0,1-1 0 0 0,-1 1 1 0 0,0-1-1 0 0,0 1 0 0 0,0 0 1 0 0,0-1-1 0 0,1 1 0 0 0,-1-1 1 0 0,0 1-1 0 0,0 0 0 0 0,1-1 0 0 0,-1 1 1 0 0,16-13 2718 0 0,20-2-801 0 0,-35 14-1873 0 0,30-10 1331 0 0,0 2 1 0 0,1 1-1 0 0,65-8 0 0 0,-76 14-1992 0 0,1 1 0 0 0,-1 1 0 0 0,1 1 0 0 0,21 4 0 0 0,13 10-9877 0 0,-42-10 7345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22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48 226 280 0 0,'1'32'5944'0'0,"2"-1"0"0"0,8 36 0 0 0,-3-17 223 0 0,-4-62-1354 0 0,9-63-4126 0 0,-8 37-530 0 0,0 1-1 0 0,3 1 0 0 0,1 0 1 0 0,27-70-1 0 0,-34 102-149 0 0,0 0 1 0 0,1 0-1 0 0,-1 0 1 0 0,1 0-1 0 0,0 0 0 0 0,0 0 1 0 0,0 1-1 0 0,1-1 1 0 0,-1 1-1 0 0,1 0 1 0 0,0 0-1 0 0,0 0 0 0 0,0 1 1 0 0,0-1-1 0 0,0 1 1 0 0,1 0-1 0 0,-1 0 1 0 0,7-2-1 0 0,-4 3 3 0 0,-1 0 1 0 0,1 0-1 0 0,0 1 1 0 0,-1 0-1 0 0,1 0 0 0 0,0 0 1 0 0,-1 1-1 0 0,1 0 0 0 0,-1 0 1 0 0,1 0-1 0 0,-1 1 0 0 0,9 4 1 0 0,-7-3-27 0 0,0 1 0 0 0,0 0 0 0 0,0 0 0 0 0,-1 1 0 0 0,1 0 1 0 0,-1 1-1 0 0,0 0 0 0 0,-1 0 0 0 0,8 8 0 0 0,-10-9-33 0 0,-1-1 0 0 0,1 1 0 0 0,-1 0-1 0 0,0 0 1 0 0,0 1 0 0 0,-1-1 0 0 0,1 0 0 0 0,-1 1-1 0 0,0 0 1 0 0,-1-1 0 0 0,1 1 0 0 0,-1 0-1 0 0,0 0 1 0 0,-1 6 0 0 0,0-9 8 0 0,0 1 0 0 0,-1-1 0 0 0,1 1 1 0 0,-1-1-1 0 0,0 0 0 0 0,0 1 0 0 0,0-1 0 0 0,-1 0 0 0 0,1 0 0 0 0,-1 0 1 0 0,0 1-1 0 0,0-2 0 0 0,0 1 0 0 0,0 0 0 0 0,0 0 0 0 0,-1-1 0 0 0,1 1 0 0 0,-1-1 1 0 0,1 0-1 0 0,-1 0 0 0 0,0 0 0 0 0,0 0 0 0 0,0 0 0 0 0,0-1 0 0 0,-7 3 0 0 0,-4 2-141 0 0,-1-2 0 0 0,0 1-1 0 0,0-2 1 0 0,-22 3-1 0 0,49 8-144 0 0,12 1 368 0 0,48 23 0 0 0,-55-31 83 0 0,0 1 0 0 0,-1 0-1 0 0,-1 1 1 0 0,1 1 0 0 0,-2 1 0 0 0,1 0-1 0 0,15 15 1 0 0,-29-24-107 0 0,0-1 1 0 0,0 0-1 0 0,0 0 0 0 0,0 0 1 0 0,0 1-1 0 0,0-1 0 0 0,0 0 1 0 0,0 1-1 0 0,-1-1 1 0 0,1 1-1 0 0,0-1 0 0 0,-1 1 1 0 0,1-1-1 0 0,-1 1 0 0 0,0 0 1 0 0,1-1-1 0 0,-1 1 0 0 0,0-1 1 0 0,0 1-1 0 0,0 0 0 0 0,0-1 1 0 0,0 1-1 0 0,-1 2 0 0 0,0-2 6 0 0,0 0 0 0 0,-1 0 0 0 0,1 0 0 0 0,0 0 0 0 0,-1-1 0 0 0,1 1 1 0 0,-1 0-1 0 0,1-1 0 0 0,-1 1 0 0 0,0-1 0 0 0,0 0 0 0 0,0 1 0 0 0,0-1 0 0 0,-4 1 0 0 0,-7 4 49 0 0,0-2 0 0 0,-1 0 0 0 0,0 0 0 0 0,-14 1 0 0 0,27-5-71 0 0,-54 7-195 0 0,0-3 0 0 0,0-2 0 0 0,0-3-1 0 0,1-2 1 0 0,-59-11 0 0 0,108 13-35 0 0,3 1 41 0 0,0 0 1 0 0,0 0-1 0 0,0 0 0 0 0,0 0 0 0 0,0-1 0 0 0,0 1 0 0 0,0-1 0 0 0,1 1 0 0 0,-1-1 1 0 0,0 0-1 0 0,0 0 0 0 0,0 1 0 0 0,1-1 0 0 0,-1-1 0 0 0,0 1 0 0 0,1 0 0 0 0,-1 0 1 0 0,-2-3-1 0 0,10-1-3896 0 0,-2 2 3183 0 0,1 1-1 0 0,-1 0 1 0 0,0 1 0 0 0,1-1-1 0 0,5 0 1 0 0,21-8-1736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22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17 112 0 0,'-1'-1'498'0'0,"0"-1"-1"0"0,-1 1 1 0 0,0 0 0 0 0,1-1 0 0 0,-1 1-1 0 0,0 0 1 0 0,0 0 0 0 0,0 0 0 0 0,1 0-1 0 0,-1 0 1 0 0,0 0 0 0 0,0 1 0 0 0,0-1-1 0 0,-1 1 1 0 0,1-1 0 0 0,0 1-1 0 0,0 0 1 0 0,0 0 0 0 0,0 0 0 0 0,-4 0-1 0 0,2 1-6 0 0,0 0-1 0 0,0 0 0 0 0,0 1 1 0 0,1-1-1 0 0,-1 1 0 0 0,0 0 0 0 0,1 0 1 0 0,-1 0-1 0 0,1 1 0 0 0,-4 3 0 0 0,-7 7 707 0 0,1 1-1 0 0,1 0 1 0 0,-19 27-1 0 0,28-37-844 0 0,-7 10 499 0 0,0 0-1 0 0,1 0 0 0 0,1 1 0 0 0,0 0 1 0 0,-7 21-1 0 0,14-31-657 0 0,-1 0 0 0 0,1 0 0 0 0,0 0 0 0 0,1 0 0 0 0,-1 0 1 0 0,1 0-1 0 0,0 0 0 0 0,0 0 0 0 0,1 1 0 0 0,-1-1 0 0 0,1 0 0 0 0,0 0 0 0 0,1 0 0 0 0,-1 0 0 0 0,1 0 0 0 0,0-1 1 0 0,0 1-1 0 0,0 0 0 0 0,1-1 0 0 0,0 0 0 0 0,-1 1 0 0 0,6 4 0 0 0,-2-3-142 0 0,0 1-1 0 0,1-1 1 0 0,0 0-1 0 0,0-1 1 0 0,1 1 0 0 0,-1-2-1 0 0,1 1 1 0 0,0-1-1 0 0,1 0 1 0 0,-1 0 0 0 0,1-1-1 0 0,-1 0 1 0 0,1-1-1 0 0,0 0 1 0 0,0-1-1 0 0,0 1 1 0 0,0-1 0 0 0,0-1-1 0 0,12-1 1 0 0,-2 0-720 0 0,0-1 1 0 0,0-1-1 0 0,-1-1 1 0 0,1-1-1 0 0,-1 0 1 0 0,0-2 0 0 0,-1 0-1 0 0,25-13 1 0 0,-22 5-1388 0 0,-11 3-6550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2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40 20 0 0,'-28'-1'1535'0'0,"-14"-2"13924"0"0,46 2-14041 0 0,69-6 4549 0 0,4-1-2440 0 0,-1-4-6049 0 0,-64 4-2362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23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73 130 536 0 0,'-19'-9'1168'0'0,"-11"-6"1860"0"0,8-2 3790 0 0,22 17-6629 0 0,0-1-1 0 0,-1 1 1 0 0,1 0-1 0 0,0-1 1 0 0,0 1-1 0 0,0 0 1 0 0,0-1-1 0 0,0 1 1 0 0,0 0-1 0 0,0-1 1 0 0,0 1-1 0 0,0 0 1 0 0,0-1-1 0 0,0 1 1 0 0,0 0-1 0 0,0-1 1 0 0,0 1-1 0 0,0 0 1 0 0,0-1-1 0 0,0 1 1 0 0,0 0-1 0 0,0 0 1 0 0,0-1-1 0 0,0 1 1 0 0,1 0-1 0 0,-1-1 1 0 0,0 1-1 0 0,0 0 1 0 0,0 0-1 0 0,1-1 1 0 0,-1 1-1 0 0,14-10 2444 0 0,19-5-751 0 0,-30 14-1355 0 0,36-12 1103 0 0,1 2 1 0 0,0 1-1 0 0,0 2 1 0 0,47-2-1 0 0,-84 9-2177 0 0,19 2 124 0 0,-15 2-2926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2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0 404 0 0,'0'0'8755'0'0,"2"3"-6820"0"0,4 12-235 0 0,-1 1-1 0 0,0 0 1 0 0,-1 0-1 0 0,-1 0 0 0 0,0 0 1 0 0,0 32-1 0 0,-6 103 2816 0 0,-1-131-4499 0 0,1-5-3630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7:39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1 128 0 0,'0'0'4628'0'0,"-2"3"-3984"0"0,-23 23 424 0 0,-1-1 1 0 0,0-1-1 0 0,-2-2 1 0 0,-39 25-1 0 0,27-19-194 0 0,-85 64 2950 0 0,122-88-4224 0 0,-6 4-5778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23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25 322 1600 0 0,'-6'-23'489'0'0,"1"5"545"0"0,1 1 0 0 0,0-1-1 0 0,-1-27 1 0 0,5 39-670 0 0,0 1-1 0 0,0-1 1 0 0,1 1-1 0 0,0 0 1 0 0,0-1-1 0 0,0 1 1 0 0,1 0-1 0 0,-1 0 0 0 0,1 0 1 0 0,0 0-1 0 0,1 0 1 0 0,-1 0-1 0 0,1 1 1 0 0,0-1-1 0 0,0 1 1 0 0,5-6-1 0 0,4-1 467 0 0,0 0 0 0 0,0 0 0 0 0,1 1 0 0 0,1 1 0 0 0,-1 0 0 0 0,26-12 0 0 0,-28 16-298 0 0,0 1 1 0 0,-1 0-1 0 0,2 0 1 0 0,-1 1-1 0 0,0 1 0 0 0,0 0 1 0 0,1 0-1 0 0,-1 1 1 0 0,1 1-1 0 0,15 1 1 0 0,-24-1-387 0 0,0 0 0 0 0,0 0 0 0 0,0 1 0 0 0,0 0 0 0 0,-1-1 0 0 0,1 1 0 0 0,0 0 0 0 0,-1 0 0 0 0,1 0 0 0 0,0 1 0 0 0,-1-1 0 0 0,0 1 0 0 0,1-1 0 0 0,-1 1 0 0 0,0 0 0 0 0,0 0 0 0 0,3 3 0 0 0,-3-3-47 0 0,-1 1-1 0 0,0-1 1 0 0,0 0 0 0 0,0 0 0 0 0,0 1 0 0 0,-1-1 0 0 0,1 1 0 0 0,-1-1 0 0 0,1 0 0 0 0,-1 1 0 0 0,0-1-1 0 0,0 1 1 0 0,0-1 0 0 0,0 1 0 0 0,0-1 0 0 0,-1 4 0 0 0,-1 2 3 0 0,0-1-1 0 0,-1 1 1 0 0,0-1-1 0 0,0 0 1 0 0,-1 0-1 0 0,0 0 1 0 0,0-1 0 0 0,0 1-1 0 0,-1-1 1 0 0,0 0-1 0 0,-9 8 1 0 0,-5 1-17 0 0,-1-1 0 0 0,0 0 1 0 0,-1-2-1 0 0,-1-1 0 0 0,0 0 0 0 0,0-2 1 0 0,-1 0-1 0 0,0-2 0 0 0,-26 5 0 0 0,46-7 223 0 0,9 1-141 0 0,12 5 190 0 0,314 121 1128 0 0,-322-128-1508 0 0,1-1-1 0 0,-1 0 1 0 0,1-1 0 0 0,0 0-1 0 0,14 0 1 0 0,10-5-4587 0 0,-12-6-3536 0 0,-10 1 4741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2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7805 0 0,'8'-21'10051'0'0,"2"9"-3351"0"0,-9 11-6546 0 0,-1 1 1 0 0,1 0 0 0 0,-1 0 0 0 0,1-1 0 0 0,-1 1 0 0 0,1 0-1 0 0,-1 0 1 0 0,1 0 0 0 0,-1 0 0 0 0,1 0 0 0 0,-1 0 0 0 0,1 0 0 0 0,0 0-1 0 0,-1 0 1 0 0,1 0 0 0 0,-1 0 0 0 0,1 0 0 0 0,-1 0 0 0 0,1 0 0 0 0,-1 0-1 0 0,1 0 1 0 0,-1 1 0 0 0,1-1 0 0 0,15 17 947 0 0,3 23 304 0 0,-13-26-3784 0 0,1 0-4652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2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78 373 216 0 0,'-34'-125'3882'0'0,"19"77"2355"0"0,-12-75 0 0 0,26 120-5827 0 0,1 0-1 0 0,-1-1 1 0 0,1 1-1 0 0,0 0 1 0 0,0-1 0 0 0,1 1-1 0 0,-1 0 1 0 0,1 0-1 0 0,-1 0 1 0 0,1-1-1 0 0,0 1 1 0 0,0 0 0 0 0,1 0-1 0 0,-1 0 1 0 0,1 0-1 0 0,-1 1 1 0 0,4-5-1 0 0,-4 5-315 0 0,1 1 0 0 0,-1-1-1 0 0,1 1 1 0 0,0 0 0 0 0,-1 0-1 0 0,1-1 1 0 0,0 1 0 0 0,0 0-1 0 0,0 0 1 0 0,0 1 0 0 0,3-2-1 0 0,-2 1-308 0 0,0 1 0 0 0,0-1-1 0 0,0 1 1 0 0,0 0 0 0 0,0 0-1 0 0,0 0 1 0 0,0 0-1 0 0,0 1 1 0 0,4 0 0 0 0,64 23-7603 0 0,-39-11 5230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2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150 198 308 0 0,'-37'80'5251'0'0,"6"0"3872"0"0,12-28-1614 0 0,45-136 250 0 0,14-82-7728 0 0,-20 77 572 0 0,-16 68-534 0 0,-3 15-18 0 0,0 0 0 0 0,0 0 0 0 0,1 0 0 0 0,0 0 0 0 0,5-10 0 0 0,-7 15-41 0 0,0 1 1 0 0,1 0-1 0 0,-1-1 1 0 0,1 1-1 0 0,-1 0 0 0 0,1 0 1 0 0,-1-1-1 0 0,1 1 1 0 0,-1 0-1 0 0,1 0 1 0 0,-1 0-1 0 0,1 0 1 0 0,-1-1-1 0 0,1 1 0 0 0,-1 0 1 0 0,1 0-1 0 0,0 0 1 0 0,-1 0-1 0 0,1 0 1 0 0,-1 1-1 0 0,1-1 1 0 0,-1 0-1 0 0,1 0 0 0 0,-1 0 1 0 0,1 0-1 0 0,-1 0 1 0 0,1 1-1 0 0,-1-1 1 0 0,1 0-1 0 0,-1 1 1 0 0,1-1-1 0 0,-1 0 0 0 0,1 1 1 0 0,-1-1-1 0 0,0 0 1 0 0,1 1-1 0 0,-1-1 1 0 0,0 1-1 0 0,1-1 0 0 0,-1 1 1 0 0,19 19 145 0 0,-18-19-128 0 0,24 33 314 0 0,41 74 1 0 0,-48-75-242 0 0,1-1 1 0 0,2-1-1 0 0,30 35 1 0 0,-32-45-61 0 0,2 0 1 0 0,33 25 0 0 0,-47-41-164 0 0,0 0-1 0 0,0 0 1 0 0,1-1 0 0 0,0 0 0 0 0,0 0 0 0 0,0 0 0 0 0,0-1 0 0 0,0-1 0 0 0,1 1 0 0 0,-1-1 0 0 0,1-1 0 0 0,12 1 0 0 0,-20-2 45 0 0,1 0 0 0 0,0 0 1 0 0,-1 0-1 0 0,1 0 0 0 0,-1-1 0 0 0,1 1 0 0 0,0-1 0 0 0,-1 1 0 0 0,1-1 1 0 0,-1 1-1 0 0,1-1 0 0 0,-1 0 0 0 0,1 0 0 0 0,-1 0 0 0 0,0 0 1 0 0,1 0-1 0 0,-1 0 0 0 0,0 0 0 0 0,0 0 0 0 0,0-1 0 0 0,2-1 0 0 0,-3 2-87 0 0,-2-1-46 0 0,-2-2 213 0 0,-1 1 0 0 0,0-1 0 0 0,0 1 0 0 0,0 0 0 0 0,0 1 0 0 0,0-1 0 0 0,-1 1 0 0 0,1 0 0 0 0,-12-2 0 0 0,-62-10 269 0 0,42 8-108 0 0,-415-47 1056 0 0,450 53-1914 0 0,-12-1-803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25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18 508 0 0,'11'-17'12575'0'0,"-15"27"-11458"0"0,-6 10 80 0 0,1-1-1 0 0,1 1 1 0 0,1 0-1 0 0,0 1 1 0 0,2 0-1 0 0,-4 28 1 0 0,8-41-992 0 0,0 0 1 0 0,1 0-1 0 0,1-1 1 0 0,-1 1-1 0 0,1 0 1 0 0,0-1-1 0 0,1 1 1 0 0,0 0-1 0 0,0-1 1 0 0,1 0 0 0 0,0 1-1 0 0,0-1 1 0 0,1 0-1 0 0,-1-1 1 0 0,2 1-1 0 0,-1 0 1 0 0,1-1-1 0 0,0 0 1 0 0,0 0-1 0 0,8 6 1 0 0,-4-4-14 0 0,1-1 1 0 0,0 0 0 0 0,0 0 0 0 0,0-2-1 0 0,1 1 1 0 0,0-1 0 0 0,0 0-1 0 0,0-1 1 0 0,0-1 0 0 0,1 0 0 0 0,0 0-1 0 0,-1-1 1 0 0,1 0 0 0 0,0-1-1 0 0,0-1 1 0 0,0 0 0 0 0,15-2 0 0 0,-8 0-193 0 0,-1-1 1 0 0,1-1 0 0 0,-1 0-1 0 0,21-9 1 0 0,-18 4-916 0 0,-1 0-1 0 0,0-1 1 0 0,21-15-1 0 0,-28 14-1635 0 0,-3-1-5035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25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84 340 0 0,'-41'-1'2051'0'0,"-26"-7"13231"0"0,98-5-12525 0 0,57-7 1725 0 0,68-15-1955 0 0,-146 31-3489 0 0,-4 1-1912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26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76 264 0 0,'-31'-9'2004'0'0,"24"7"-914"0"0,1 1 0 0 0,0-1-1 0 0,0 0 1 0 0,0 0 0 0 0,0-1-1 0 0,0 0 1 0 0,1 0-1 0 0,-6-4 1 0 0,10 7-940 0 0,1 0 1 0 0,0 0-1 0 0,-1 0 1 0 0,1-1-1 0 0,0 1 0 0 0,0 0 1 0 0,0 0-1 0 0,-1-1 1 0 0,1 1-1 0 0,0 0 0 0 0,0 0 1 0 0,0-1-1 0 0,-1 1 0 0 0,1 0 1 0 0,0 0-1 0 0,0-1 1 0 0,0 1-1 0 0,0 0 0 0 0,0-1 1 0 0,0 1-1 0 0,0 0 1 0 0,0-1-1 0 0,0 1 0 0 0,0 0 1 0 0,0-1-1 0 0,0 1 0 0 0,0 0 1 0 0,0-1-1 0 0,0 1 1 0 0,0 0-1 0 0,0 0 0 0 0,0-1 1 0 0,0 1-1 0 0,0 0 1 0 0,1-1-1 0 0,11-8 2420 0 0,19-1-551 0 0,-29 10-1712 0 0,18-5 718 0 0,1 2 1 0 0,1 0 0 0 0,-1 1 0 0 0,39 3-1 0 0,88 15 142 0 0,-90-9-2204 0 0,-49-6 845 0 0,197 16-12608 0 0,-165-18 10290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2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27 20 0 0,'-14'-6'1362'0'0,"0"1"-1"0"0,-1 1 1 0 0,0 1 0 0 0,0 0-1 0 0,-16-1 1 0 0,25 3-828 0 0,0 1 1 0 0,0 0 0 0 0,0 0-1 0 0,0 0 1 0 0,0 1-1 0 0,0 0 1 0 0,1 0 0 0 0,-1 0-1 0 0,0 1 1 0 0,1 0 0 0 0,-1 0-1 0 0,1 0 1 0 0,-1 1-1 0 0,1 0 1 0 0,0 0 0 0 0,-5 4-1 0 0,8-5-326 0 0,1 0 0 0 0,0-1-1 0 0,-1 1 1 0 0,1 0 0 0 0,0 0-1 0 0,0 0 1 0 0,0 0 0 0 0,0 0-1 0 0,0 1 1 0 0,1-1 0 0 0,-1 0 0 0 0,1 0-1 0 0,-1 1 1 0 0,1-1 0 0 0,0 0-1 0 0,0 0 1 0 0,0 1 0 0 0,0-1-1 0 0,0 0 1 0 0,0 0 0 0 0,1 1-1 0 0,-1-1 1 0 0,1 0 0 0 0,0 0 0 0 0,0 0-1 0 0,-1 1 1 0 0,1-1 0 0 0,1 0-1 0 0,-1 0 1 0 0,0 0 0 0 0,3 2-1 0 0,5 9 292 0 0,0 0-1 0 0,1-1 0 0 0,16 16 1 0 0,-19-21-169 0 0,66 60 1433 0 0,-48-45-1119 0 0,0 0 0 0 0,24 31-1 0 0,-47-52-617 0 0,-1 0 0 0 0,0 0 0 0 0,0 1 0 0 0,0-1 0 0 0,0 0 0 0 0,0 1 0 0 0,0-1 0 0 0,0 1 0 0 0,0-1 0 0 0,0 1 0 0 0,-1-1 0 0 0,1 1 0 0 0,-1-1 0 0 0,1 1 0 0 0,-1 0 0 0 0,0-1 0 0 0,1 1 0 0 0,-1 0 0 0 0,0-1 0 0 0,0 1 0 0 0,0 0 0 0 0,0-1 0 0 0,-1 1 0 0 0,1 0 0 0 0,0-1 0 0 0,-1 1 0 0 0,0 2 0 0 0,-1-2-5 0 0,0 0 1 0 0,0 0-1 0 0,-1 0 1 0 0,1 0-1 0 0,0-1 1 0 0,-1 1-1 0 0,1-1 1 0 0,-1 0-1 0 0,1 0 1 0 0,-1 1-1 0 0,0-2 1 0 0,0 1-1 0 0,1 0 1 0 0,-1 0-1 0 0,-4-1 1 0 0,-13 3 8 0 0,0-1 0 0 0,1-1 1 0 0,-1-1-1 0 0,-26-3 1 0 0,-79-16-806 0 0,57 7-309 0 0,48 10-39 0 0,-25-6 335 0 0,31 4-2803 0 0,1-1-3448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2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27 648 0 0,'1'-2'395'0'0,"1"0"-1"0"0,-1 0 1 0 0,0 0-1 0 0,1 1 1 0 0,-1-1 0 0 0,1 0-1 0 0,-1 1 1 0 0,1 0-1 0 0,0-1 1 0 0,0 1-1 0 0,0 0 1 0 0,0 0 0 0 0,-1 0-1 0 0,2 0 1 0 0,-1 0-1 0 0,0 0 1 0 0,0 0 0 0 0,0 1-1 0 0,0-1 1 0 0,0 1-1 0 0,0 0 1 0 0,1 0-1 0 0,-1-1 1 0 0,0 1 0 0 0,0 1-1 0 0,1-1 1 0 0,3 1-1 0 0,-3 0 23 0 0,0 1-1 0 0,0-1 0 0 0,0 1 1 0 0,0 0-1 0 0,0 0 0 0 0,0 0 0 0 0,0 1 1 0 0,-1-1-1 0 0,1 1 0 0 0,-1-1 1 0 0,0 1-1 0 0,0 0 0 0 0,0 0 1 0 0,0 0-1 0 0,0 0 0 0 0,-1 0 0 0 0,3 4 1 0 0,2 12 883 0 0,0 0 1 0 0,0 1-1 0 0,2 22 1 0 0,-6-26-927 0 0,1 0 0 0 0,1-1 0 0 0,0 1 0 0 0,2-1 0 0 0,11 26 0 0 0,-7-30-2810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27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60 8205 0 0,'-26'-5'3894'0'0,"17"4"-2518"0"0,0 0 1 0 0,0-1-1 0 0,0 0 1 0 0,0-1-1 0 0,0 0 1 0 0,-13-7-1 0 0,21 10-1321 0 0,1 0 1 0 0,0 0-1 0 0,0 0 1 0 0,0 0-1 0 0,0 0 1 0 0,0 0-1 0 0,0-1 1 0 0,0 1-1 0 0,0 0 0 0 0,0 0 1 0 0,0 0-1 0 0,0 0 1 0 0,0 0-1 0 0,0 0 1 0 0,-1 0-1 0 0,1 0 0 0 0,0-1 1 0 0,0 1-1 0 0,0 0 1 0 0,0 0-1 0 0,0 0 1 0 0,0 0-1 0 0,0 0 1 0 0,0 0-1 0 0,0 0 0 0 0,0-1 1 0 0,0 1-1 0 0,0 0 1 0 0,0 0-1 0 0,1 0 1 0 0,-1 0-1 0 0,0 0 0 0 0,0 0 1 0 0,0 0-1 0 0,0-1 1 0 0,0 1-1 0 0,0 0 1 0 0,0 0-1 0 0,0 0 1 0 0,0 0-1 0 0,0 0 0 0 0,0 0 1 0 0,0 0-1 0 0,1 0 1 0 0,-1 0-1 0 0,0 0 1 0 0,0-1-1 0 0,0 1 1 0 0,0 0-1 0 0,0 0 0 0 0,0 0 1 0 0,0 0-1 0 0,12-5 793 0 0,14-2-277 0 0,41-1 1153 0 0,124 1-1 0 0,71 20-850 0 0,-131-4-3848 0 0,-102-4-2014 0 0,-11-1-474 0 0,-5-3 2552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8:10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558 154 240 0 0,'-3'-3'281'0'0,"1"1"0"0"0,-1-1 0 0 0,1 0 0 0 0,-1 1 0 0 0,0 0 0 0 0,0 0 0 0 0,0 0 1 0 0,0 0-1 0 0,-1 0 0 0 0,1 0 0 0 0,0 1 0 0 0,-1 0 0 0 0,1 0 0 0 0,-1 0 0 0 0,1 0 0 0 0,-1 0 0 0 0,0 1 0 0 0,1-1 0 0 0,-5 1 0 0 0,-7-1 537 0 0,1 1 1 0 0,0 1-1 0 0,-23 3 0 0 0,19 1-418 0 0,0 0 0 0 0,0 1 0 0 0,0 0 0 0 0,1 2 0 0 0,0 0-1 0 0,1 1 1 0 0,0 0 0 0 0,0 2 0 0 0,1 0 0 0 0,0 0 0 0 0,1 2 0 0 0,-22 24 0 0 0,14-13-105 0 0,2 1 1 0 0,1 1 0 0 0,1 1-1 0 0,2 0 1 0 0,0 1 0 0 0,-20 51-1 0 0,30-58-106 0 0,-1 1 0 0 0,2 0 1 0 0,1-1-1 0 0,1 2 0 0 0,1-1 0 0 0,1 0 0 0 0,0 0 0 0 0,2 0 1 0 0,1 1-1 0 0,0-1 0 0 0,2 0 0 0 0,1 0 0 0 0,13 38 0 0 0,-11-40-71 0 0,1-1 1 0 0,1 1-1 0 0,0-2 0 0 0,2 1 0 0 0,0-1 0 0 0,1-1 0 0 0,1 0 1 0 0,0-1-1 0 0,2 0 0 0 0,0-1 0 0 0,0-1 0 0 0,1 0 0 0 0,1-1 0 0 0,30 18 1 0 0,-32-24-38 0 0,1 0 0 0 0,-1-1 1 0 0,1-1-1 0 0,0-1 0 0 0,1 0 1 0 0,-1-1-1 0 0,1 0 0 0 0,0-2 1 0 0,-1 0-1 0 0,1-1 1 0 0,0 0-1 0 0,0-2 0 0 0,30-5 1 0 0,-24 2-21 0 0,0-2 0 0 0,0 0 0 0 0,-1-1 0 0 0,0-1-1 0 0,0-1 1 0 0,-1-1 0 0 0,0-1 0 0 0,-1 0 0 0 0,21-19 0 0 0,-27 19-15 0 0,-1-1 0 0 0,-1 0 0 0 0,0-1 0 0 0,0 0 0 0 0,-2-1 0 0 0,14-24-1 0 0,41-102 357 0 0,-34 68-165 0 0,-23 54-141 0 0,-1 1 0 0 0,-1-2 0 0 0,-1 1 0 0 0,0 0 0 0 0,-2-1 0 0 0,0 0 0 0 0,-2 0 0 0 0,0 0 0 0 0,-1 0-1 0 0,0 0 1 0 0,-2 1 0 0 0,-1-1 0 0 0,-6-26 0 0 0,3 24 47 0 0,-1-1 0 0 0,-2 1 0 0 0,0 0-1 0 0,-1 1 1 0 0,-1 0 0 0 0,-1 1 0 0 0,0 0 0 0 0,-2 0 0 0 0,-1 2 0 0 0,0 0 0 0 0,-18-17-1 0 0,23 26-85 0 0,-1 1 0 0 0,0 0 0 0 0,0 0-1 0 0,0 1 1 0 0,-1 1 0 0 0,-16-7 0 0 0,-77-21 158 0 0,14 5-1690 0 0,90 29 1400 0 0,-17-8-1852 0 0,10 1-2859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27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71 227 12 0 0,'-9'10'1807'0'0,"2"1"0"0"0,-1 0 0 0 0,-6 14 0 0 0,10-18-268 0 0,0 1 1 0 0,1-1 0 0 0,0 1 0 0 0,1 0 0 0 0,0 0 0 0 0,-2 10-1 0 0,4-16-1156 0 0,0-1 0 0 0,0 0 1 0 0,-1 1-1 0 0,1-1 0 0 0,0 0 0 0 0,1 1 0 0 0,-1-1 0 0 0,0 1 0 0 0,0-1 0 0 0,0 0 0 0 0,1 1 0 0 0,-1-1 0 0 0,1 0 0 0 0,-1 0 0 0 0,1 1 1 0 0,0-1-1 0 0,-1 0 0 0 0,1 0 0 0 0,0 0 0 0 0,0 0 0 0 0,0 0 0 0 0,2 2 894 0 0,12-27-367 0 0,55-311 490 0 0,-64 317-1296 0 0,-6 18-95 0 0,0 0 0 0 0,0 0 0 0 0,0 0 0 0 0,1 0 0 0 0,-1 0 0 0 0,0-1 0 0 0,0 1 0 0 0,0 0 0 0 0,1 0 0 0 0,-1 0 0 0 0,0 0 0 0 0,0 0 0 0 0,0 0 0 0 0,1 0 0 0 0,-1 0 0 0 0,0 0 0 0 0,0 0 0 0 0,1 0 0 0 0,-1 0 0 0 0,0 0 0 0 0,0 0 0 0 0,1 0 1 0 0,-1 0-1 0 0,0 0 0 0 0,0 0 0 0 0,0 0 0 0 0,1 0 0 0 0,-1 0 0 0 0,0 0 0 0 0,0 0 0 0 0,0 0 0 0 0,1 1 0 0 0,-1-1 0 0 0,0 0 0 0 0,0 0 0 0 0,1 0 0 0 0,17 27 423 0 0,17 39-125 0 0,3-3-1 0 0,3-1 1 0 0,64 76 0 0 0,-99-132-546 0 0,-1 0 0 0 0,1-1 1 0 0,0 0-1 0 0,0 0 1 0 0,1-1-1 0 0,-1 1 1 0 0,1-1-1 0 0,0-1 0 0 0,0 1 1 0 0,1-1-1 0 0,9 3 1 0 0,-122-22-2331 0 0,-77 6 2873 0 0,33 2-620 0 0,147 8-446 0 0,-6-1 1143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27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55 429 668 0 0,'0'0'1434'0'0,"-3"-3"248"0"0,-2-1-697 0 0,1 0 1 0 0,0-1-1 0 0,0 1 1 0 0,0-1-1 0 0,0 0 0 0 0,1 0 1 0 0,0 0-1 0 0,0-1 1 0 0,0 1-1 0 0,1-1 1 0 0,0 0-1 0 0,-2-8 1 0 0,2 4-321 0 0,0 0-1 0 0,1-1 1 0 0,0 1 0 0 0,0 0 0 0 0,1-1 0 0 0,3-19 0 0 0,0 14-424 0 0,0 1 1 0 0,1 0-1 0 0,0 0 0 0 0,2 0 0 0 0,-1 1 1 0 0,2 0-1 0 0,0 0 0 0 0,1 0 0 0 0,0 1 1 0 0,11-13-1 0 0,-11 17-83 0 0,0 1 0 0 0,1 0 0 0 0,0 1-1 0 0,0 0 1 0 0,1 0 0 0 0,0 1 0 0 0,0 0 0 0 0,1 1 0 0 0,0 0 0 0 0,-1 1 0 0 0,15-4-1 0 0,-19 6-83 0 0,-1 0 0 0 0,1 1-1 0 0,0 0 1 0 0,0 0-1 0 0,-1 0 1 0 0,1 1-1 0 0,0 0 1 0 0,0 0-1 0 0,0 1 1 0 0,0-1-1 0 0,0 1 1 0 0,-1 0-1 0 0,1 1 1 0 0,0-1 0 0 0,-1 1-1 0 0,1 0 1 0 0,-1 1-1 0 0,0 0 1 0 0,0-1-1 0 0,0 1 1 0 0,0 1-1 0 0,0-1 1 0 0,0 1-1 0 0,4 5 1 0 0,-8-8-50 0 0,1 1 0 0 0,-1 0 0 0 0,0 0 0 0 0,0-1 0 0 0,0 1 0 0 0,0 0 0 0 0,0 0 0 0 0,0 0 0 0 0,0 1 0 0 0,-1-1 0 0 0,1 0 0 0 0,-1 0 0 0 0,1 0 0 0 0,-1 0 0 0 0,0 1 0 0 0,0-1 0 0 0,0 0 0 0 0,0 0-1 0 0,-1 3 1 0 0,0 0 0 0 0,0-1-1 0 0,-1 1 1 0 0,1 0-1 0 0,-1-1 1 0 0,0 0-1 0 0,-1 1 1 0 0,1-1-1 0 0,-5 6 1 0 0,-5 4 43 0 0,-1 0-1 0 0,0 0 1 0 0,-21 15 0 0 0,33-28-57 0 0,-34 26 204 0 0,22-18-7 0 0,1 0 0 0 0,0 1 0 0 0,1 0 0 0 0,0 1 0 0 0,-11 14 0 0 0,21-23-165 0 0,0-1-1 0 0,0 1 1 0 0,0 0 0 0 0,0-1-1 0 0,0 1 1 0 0,1 0 0 0 0,-1 0-1 0 0,1 0 1 0 0,-1-1-1 0 0,1 1 1 0 0,0 0 0 0 0,0 0-1 0 0,0 0 1 0 0,0 0 0 0 0,0 0-1 0 0,0 0 1 0 0,0 0-1 0 0,1-1 1 0 0,-1 1 0 0 0,1 0-1 0 0,-1 0 1 0 0,1 0 0 0 0,0 0-1 0 0,0-1 1 0 0,0 1 0 0 0,0 0-1 0 0,0-1 1 0 0,0 1-1 0 0,0-1 1 0 0,0 1 0 0 0,0-1-1 0 0,1 0 1 0 0,-1 1 0 0 0,1-1-1 0 0,2 2 1 0 0,6 4 89 0 0,0 0-1 0 0,1-1 1 0 0,0 0 0 0 0,14 6 0 0 0,-17-8-60 0 0,17 6 121 0 0,1 0-1 0 0,46 12 0 0 0,-59-19-432 0 0,1-1 1 0 0,0 0-1 0 0,0 0 0 0 0,0-2 0 0 0,0 0 1 0 0,0 0-1 0 0,18-3 0 0 0,-29 2-671 0 0,6-1-369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36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41 380 0 0,'1'-1'576'0'0,"1"1"-1"0"0,-1-1 1 0 0,0 0-1 0 0,0 0 1 0 0,-1 0-1 0 0,1-1 1 0 0,0 1-1 0 0,0 0 1 0 0,0 0-1 0 0,-1 0 1 0 0,1-1 0 0 0,-1 1-1 0 0,1 0 1 0 0,-1-1-1 0 0,1 1 1 0 0,-1 0-1 0 0,0-1 1 0 0,0 1-1 0 0,1 0 1 0 0,-1-1 0 0 0,0 1-1 0 0,-1-3 1 0 0,1 3-379 0 0,-1 0 0 0 0,0 0 1 0 0,0 0-1 0 0,0 1 1 0 0,1-1-1 0 0,-1 0 0 0 0,0 1 1 0 0,0-1-1 0 0,0 0 0 0 0,0 1 1 0 0,0-1-1 0 0,0 1 1 0 0,0 0-1 0 0,-1-1 0 0 0,1 1 1 0 0,0 0-1 0 0,0-1 0 0 0,0 1 1 0 0,0 0-1 0 0,-3 0 1 0 0,-5 0 232 0 0,-1 0 1 0 0,0 1 0 0 0,0 0 0 0 0,-19 5-1 0 0,16-2-182 0 0,0 1-1 0 0,1 1 0 0 0,-1 0 0 0 0,1 1 0 0 0,0 0 0 0 0,0 1 0 0 0,1 0 0 0 0,0 1 0 0 0,-17 18 0 0 0,17-15-40 0 0,1 0 0 0 0,0 0 0 0 0,0 1 1 0 0,1 1-1 0 0,1-1 0 0 0,1 1 0 0 0,0 0 0 0 0,-8 22 1 0 0,14-31-129 0 0,-1 0 0 0 0,1 0 0 0 0,0 0 0 0 0,1 0 0 0 0,-1 0 0 0 0,1 0 0 0 0,0 0 0 0 0,0 0 0 0 0,1-1 0 0 0,0 1 0 0 0,-1 0 0 0 0,2 0 0 0 0,-1 0 0 0 0,0 0 0 0 0,1 0 0 0 0,0-1 0 0 0,0 1 1 0 0,0-1-1 0 0,1 0 0 0 0,0 1 0 0 0,0-1 0 0 0,0 0 0 0 0,0-1 0 0 0,0 1 0 0 0,1 0 0 0 0,-1-1 0 0 0,1 0 0 0 0,0 0 0 0 0,0 0 0 0 0,1 0 0 0 0,5 2 0 0 0,2 2 46 0 0,1-1 0 0 0,1 0 0 0 0,-1-1 0 0 0,1-1 0 0 0,-1 0 0 0 0,1-1 0 0 0,0-1 0 0 0,1 0 0 0 0,27 1 0 0 0,-22-4-25 0 0,0 0 1 0 0,1-1-1 0 0,-1-1 1 0 0,-1-1-1 0 0,1-1 1 0 0,0-1-1 0 0,27-11 1 0 0,-41 14-82 0 0,0 1 0 0 0,-1-1-1 0 0,0 0 1 0 0,0-1 0 0 0,0 1 0 0 0,0-1 0 0 0,0 0 0 0 0,-1 0 0 0 0,1 0 0 0 0,-1-1 0 0 0,0 1 0 0 0,0-1 0 0 0,-1 0 0 0 0,0-1 0 0 0,0 1 0 0 0,0 0 0 0 0,0-1-1 0 0,-1 1 1 0 0,0-1 0 0 0,0 0 0 0 0,0 0 0 0 0,-1 0 0 0 0,0 0 0 0 0,0 0 0 0 0,-1 0 0 0 0,0 0 0 0 0,0 0 0 0 0,0-1 0 0 0,-1-5 0 0 0,-1 4-7 0 0,0 0 1 0 0,-1 1 0 0 0,0-1 0 0 0,0 1-1 0 0,0 0 1 0 0,-1 0 0 0 0,0 0 0 0 0,0 1-1 0 0,-1-1 1 0 0,0 1 0 0 0,0 0 0 0 0,0 1-1 0 0,-1-1 1 0 0,0 1 0 0 0,0 0 0 0 0,0 0-1 0 0,-1 1 1 0 0,-11-7 0 0 0,1 2-537 0 0,0 1 0 0 0,0 0-1 0 0,-1 2 1 0 0,1 0 0 0 0,-1 0 0 0 0,-32-4 0 0 0,37 11-1556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36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118 143 268 0 0,'7'7'9875'0'0,"-7"-6"-9510"0"0,-8 24 1449 0 0,-1 0 0 0 0,-1-1-1 0 0,-1 0 1 0 0,-2 0-1 0 0,-18 27 1 0 0,-12 22 5661 0 0,44-82-7365 0 0,1 0 0 0 0,0 0 0 0 0,0 0-1 0 0,1 0 1 0 0,0 0 0 0 0,1 0 0 0 0,0 0-1 0 0,0 1 1 0 0,1 0 0 0 0,0 0 0 0 0,0 0-1 0 0,1 1 1 0 0,0-1 0 0 0,0 2 0 0 0,10-10-1 0 0,-14 15-90 0 0,0 0 0 0 0,0 0 0 0 0,0 0 0 0 0,-1 0 0 0 0,1 0 0 0 0,0 1 0 0 0,0-1 0 0 0,0 1-1 0 0,0-1 1 0 0,0 1 0 0 0,0 0 0 0 0,0-1 0 0 0,0 1 0 0 0,0 0 0 0 0,0 1 0 0 0,0-1 0 0 0,0 0 0 0 0,0 1-1 0 0,0-1 1 0 0,0 1 0 0 0,0-1 0 0 0,0 1 0 0 0,0 0 0 0 0,0 0 0 0 0,0 0 0 0 0,3 2 0 0 0,5 4 83 0 0,0 0 0 0 0,0 1 0 0 0,11 10 0 0 0,-11-9 15 0 0,25 21 68 0 0,2-2 0 0 0,2-1 0 0 0,0-2 0 0 0,1-2 0 0 0,54 22 0 0 0,-63-32-185 0 0,59 16 0 0 0,-78-26 0 0 0,-1 0 0 0 0,1-1 0 0 0,0-1 0 0 0,0 0 0 0 0,0 0 0 0 0,0-2 0 0 0,0 1 0 0 0,20-4 0 0 0,-28 2 0 0 0,1 0 0 0 0,0 0 0 0 0,-1 0 0 0 0,0-1 0 0 0,1 1 0 0 0,-1-1 0 0 0,0 0 0 0 0,0 0 0 0 0,-1 0 0 0 0,1-1 0 0 0,-1 0 0 0 0,0 1 0 0 0,0-1 0 0 0,0 0 0 0 0,0 0 0 0 0,0-1 0 0 0,-1 1 0 0 0,0-1 0 0 0,0 1 0 0 0,0-1 0 0 0,-1 1 0 0 0,1-1 0 0 0,0-6 0 0 0,3-11 0 0 0,-2 0 0 0 0,0-1 0 0 0,-1-37 0 0 0,-1 32 11 0 0,-2-1-1 0 0,-2 1 1 0 0,0-1-1 0 0,-8-29 1 0 0,9 50-50 0 0,-1-1 1 0 0,1 0-1 0 0,-1 1 1 0 0,-1-1-1 0 0,0 1 0 0 0,0 0 1 0 0,0 0-1 0 0,-1 0 0 0 0,0 1 1 0 0,-1-1-1 0 0,0 1 1 0 0,0 1-1 0 0,0-1 0 0 0,-1 1 1 0 0,0 0-1 0 0,-14-9 1 0 0,19 14-145 0 0,1 1 0 0 0,-1-1 0 0 0,1 0 0 0 0,-1 1 0 0 0,1-1 0 0 0,-1 1 1 0 0,0 0-1 0 0,0-1 0 0 0,1 1 0 0 0,-1 0 0 0 0,0 0 0 0 0,1 0 0 0 0,-1 0 1 0 0,0 0-1 0 0,1 1 0 0 0,-1-1 0 0 0,0 0 0 0 0,1 1 0 0 0,-4 1 0 0 0,-16 10-9577 0 0,15-7 6547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3:21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827 167 420 0 0,'5'-29'5902'0'0,"-5"26"-5505"0"0,0-1 0 0 0,0 0 0 0 0,-1 1 1 0 0,0-1-1 0 0,1 1 0 0 0,-2-1 0 0 0,1 1 0 0 0,0-1 0 0 0,0 1 1 0 0,-1 0-1 0 0,0 0 0 0 0,0 0 0 0 0,0 0 0 0 0,0 0 0 0 0,-4-4 1 0 0,0 1-52 0 0,1 1 1 0 0,-1 1 0 0 0,0-1-1 0 0,0 1 1 0 0,-1 0 0 0 0,1 0-1 0 0,-9-3 1 0 0,-3 0 7 0 0,-1 1-1 0 0,1 1 1 0 0,-1 0-1 0 0,0 2 1 0 0,-22-2 0 0 0,16 4-134 0 0,0 1 1 0 0,0 2 0 0 0,0 0 0 0 0,0 2 0 0 0,1 0 0 0 0,-1 2 0 0 0,1 1-1 0 0,0 1 1 0 0,1 1 0 0 0,-1 1 0 0 0,2 0 0 0 0,0 2 0 0 0,0 1 0 0 0,1 1-1 0 0,-19 16 1 0 0,17-8-106 0 0,2 0 0 0 0,0 1 0 0 0,1 2 0 0 0,2 0 0 0 0,1 0 0 0 0,0 2-1 0 0,2 0 1 0 0,1 1 0 0 0,2 0 0 0 0,0 1 0 0 0,2 1 0 0 0,-7 34 0 0 0,15-52-18 0 0,1 1 0 0 0,0 0 1 0 0,1 0-1 0 0,0 0 0 0 0,1 0 0 0 0,1 0 1 0 0,0 0-1 0 0,0 0 0 0 0,2-1 1 0 0,-1 1-1 0 0,2-1 0 0 0,-1 0 0 0 0,2 0 1 0 0,-1-1-1 0 0,15 22 0 0 0,-2-8 137 0 0,0 0-1 0 0,2-1 1 0 0,1-1 0 0 0,0-1-1 0 0,39 29 1 0 0,-35-31-62 0 0,0-2 0 0 0,2-1-1 0 0,0-1 1 0 0,1-1 0 0 0,1-2 0 0 0,0-1-1 0 0,1-1 1 0 0,0-1 0 0 0,34 5 0 0 0,-45-12-50 0 0,1-2 0 0 0,-1 0 0 0 0,0-1 0 0 0,0-1 0 0 0,0-1 1 0 0,0-1-1 0 0,0 0 0 0 0,34-12 0 0 0,-17 2 60 0 0,-1-1-1 0 0,0-2 1 0 0,49-32 0 0 0,-64 35-30 0 0,-1-1 0 0 0,0 0 1 0 0,24-27-1 0 0,-32 31-50 0 0,-2-1 0 0 0,1-1 0 0 0,-1 1 0 0 0,-1-1 0 0 0,0-1 0 0 0,11-26 0 0 0,-14 25-31 0 0,-1 0 0 0 0,-1-1 0 0 0,-1 1-1 0 0,0-1 1 0 0,0 0 0 0 0,-2 0 0 0 0,0 1 0 0 0,-1-1 0 0 0,0 0-1 0 0,-1 0 1 0 0,0 1 0 0 0,-2-1 0 0 0,-7-23 0 0 0,-9-13 87 0 0,-2 0 0 0 0,-38-63 0 0 0,38 73-76 0 0,12 25-43 0 0,-1 0 1 0 0,0 1-1 0 0,-1 0 1 0 0,-1 0-1 0 0,0 1 1 0 0,-1 1 0 0 0,-1 1-1 0 0,1 0 1 0 0,-2 0-1 0 0,0 2 1 0 0,0 0 0 0 0,-28-12-1 0 0,2 4-36 0 0,-1 2 0 0 0,0 2 0 0 0,-1 1 0 0 0,-52-6 0 0 0,33 13-2836 0 0,20 10-6710 0 0,21-1 6092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3:30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0 821 408 0 0,'0'0'2370'0'0,"13"-13"1928"0"0,48 6 2062 0 0,37 8-2940 0 0,-10-1-1778 0 0,274-4 1877 0 0,71-3-1993 0 0,-161-8-814 0 0,472-13 941 0 0,-186 12-971 0 0,4 0-202 0 0,377-12 77 0 0,-529-2-435 0 0,24 0-36 0 0,52-4-30 0 0,209-6 4 0 0,66 20 1 0 0,56-9-23 0 0,-273-1 17 0 0,-540 30-54 0 0,9-1-5 0 0,7 0-1 0 0,-1 0 2 0 0,11-1 0 0 0,51-3 10 0 0,170-10 18 0 0,424-15-5 0 0,-186 21 77 0 0,7 0 46 0 0,734-38 8 0 0,-633 15-70 0 0,726-19 15 0 0,-390 13 48 0 0,-349 13-32 0 0,669-14 95 0 0,-489 5-133 0 0,-136 5-44 0 0,111-3 35 0 0,369-23 115 0 0,-926 45-113 0 0,196 0-6 0 0,-334 12-454 0 0,20 1 816 0 0,-43-2-4651 0 0,-1-2-4081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3:41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34 112 0 0,'-11'-33'11772'0'0,"91"487"-5863"0"0,-46-296-4622 0 0,-30-133-1057 0 0,0-5 28 0 0,0 0-1 0 0,1 0 1 0 0,1 0-1 0 0,12 28 1 0 0,-7-34-732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3:41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5 32 0 0,'-1'0'418'0'0,"-1"-1"1"0"0,1 0-1 0 0,0 1 0 0 0,-1-1 0 0 0,1 1 1 0 0,0 0-1 0 0,-1-1 0 0 0,1 1 1 0 0,-1 0-1 0 0,1 0 0 0 0,-1 0 0 0 0,1 0 1 0 0,0 0-1 0 0,-1 0 0 0 0,1 0 1 0 0,-1 0-1 0 0,1 1 0 0 0,-1-1 0 0 0,1 1 1 0 0,0-1-1 0 0,-1 1 0 0 0,1-1 0 0 0,0 1 1 0 0,0 0-1 0 0,-1-1 0 0 0,1 1 1 0 0,-2 2-1 0 0,3-2 17 0 0,-1 0 0 0 0,1 1 0 0 0,-1-1 0 0 0,1 0 0 0 0,0 1 0 0 0,0-1 0 0 0,-1 0 1 0 0,1 1-1 0 0,0-1 0 0 0,0 1 0 0 0,0-1 0 0 0,0 0 0 0 0,1 3 0 0 0,5 17 748 0 0,7 15 1298 0 0,26 49 0 0 0,-26-62-1991 0 0,1 0-1 0 0,1 0 1 0 0,1-2 0 0 0,1 0 0 0 0,25 24 0 0 0,-39-41-492 0 0,17 14-1581 0 0,-4-10-3246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3:42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43 107 432 0 0,'-5'-2'1124'0'0,"-23"-11"2502"0"0,28 13-3221 0 0,-1 0 1 0 0,0-1-1 0 0,1 1 0 0 0,-1-1 0 0 0,0 1 0 0 0,1-1 0 0 0,-1 1 0 0 0,1-1 0 0 0,-1 1 1 0 0,1-1-1 0 0,-1 1 0 0 0,1-1 0 0 0,0 1 0 0 0,-1-1 0 0 0,1 0 0 0 0,0 1 1 0 0,-1-1-1 0 0,1-1 0 0 0,0 1-243 0 0,0 0-1 0 0,0 1 1 0 0,1-1 0 0 0,-1 0 0 0 0,0 0-1 0 0,1 1 1 0 0,-1-1 0 0 0,0 0 0 0 0,1 0-1 0 0,-1 1 1 0 0,1-1 0 0 0,-1 0-1 0 0,1 1 1 0 0,0-1 0 0 0,-1 1 0 0 0,1-1-1 0 0,-1 1 1 0 0,1-1 0 0 0,0 1 0 0 0,0-1-1 0 0,-1 1 1 0 0,1 0 0 0 0,1-1 0 0 0,23-7 766 0 0,-17 6-210 0 0,34-9 522 0 0,0 2 0 0 0,57-5 0 0 0,90 1 574 0 0,-113 10-948 0 0,-53 1-637 0 0,-16 0-149 0 0,1 1 0 0 0,0 0 0 0 0,-1 1 1 0 0,1 0-1 0 0,0 0 0 0 0,-1 1 0 0 0,1 0 0 0 0,-1 0 0 0 0,14 4 0 0 0,-20-4-54 0 0,-1-1-24 0 0,0 0 0 0 0,1 0 0 0 0,-1 0 0 0 0,0 0-1 0 0,1 0 1 0 0,-1 0 0 0 0,0 1 0 0 0,1-1 0 0 0,-1 0 0 0 0,0 0-1 0 0,0 0 1 0 0,1 1 0 0 0,-1-1 0 0 0,0 0 0 0 0,0 0-1 0 0,1 1 1 0 0,-1-1 0 0 0,0 0 0 0 0,0 1 0 0 0,0-1-1 0 0,1 0 1 0 0,-1 1 0 0 0,0-1 0 0 0,0 0 0 0 0,0 1 0 0 0,0-1-1 0 0,0 0 1 0 0,0 1 0 0 0,0-1 0 0 0,0 0 0 0 0,0 1-1 0 0,0-1 1 0 0,0 0 0 0 0,0 1 0 0 0,0-1 0 0 0,0 0 0 0 0,0 1-1 0 0,0-1 1 0 0,0 0 0 0 0,0 1 0 0 0,0-1 0 0 0,-1 0-1 0 0,1 1 1 0 0,0-1 0 0 0,0 0 0 0 0,0 1 0 0 0,-1-1-1 0 0,1 1 1 0 0,-8 16 31 0 0,-4 1-1 0 0,-2 0 0 0 0,0-1 0 0 0,-1 0 0 0 0,-24 21 0 0 0,-77 55 623 0 0,73-60-206 0 0,-44 35 2002 0 0,86-67-2437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3:44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76 0 0,'0'0'2794'0'0,"30"11"1337"0"0,119-5 182 0 0,77-7-1987 0 0,-64-1-766 0 0,234 10 2912 0 0,-394-8-4607 0 0,80 1 1564 0 0,-49-5-10061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8:12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75 108 0 0,'0'0'3720'0'0,"12"-8"-307"0"0,208-9 5148 0 0,97-12-4484 0 0,-283 24-3760 0 0,16-3 534 0 0,-18 1-3263 0 0,-31 7 1626 0 0,6 2-5329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3:45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5 100 0 0,'-18'-4'13933'0'0,"28"9"-13458"0"0,0-1 0 0 0,0 0 0 0 0,0-1 0 0 0,0 0 0 0 0,1 0 0 0 0,0-1 0 0 0,15 1 0 0 0,86 2 1429 0 0,-54-4-1054 0 0,70 2 1106 0 0,-127-3-1945 0 0,-1 1 1 0 0,1-1-1 0 0,0 0 0 0 0,-1 0 1 0 0,1 0-1 0 0,-1 0 1 0 0,1 0-1 0 0,-1 1 0 0 0,1-1 1 0 0,-1 0-1 0 0,1 0 1 0 0,-1 1-1 0 0,1-1 0 0 0,-1 0 1 0 0,1 1-1 0 0,-1-1 1 0 0,1 1-1 0 0,-1-1 0 0 0,0 0 1 0 0,1 1-1 0 0,-1-1 1 0 0,0 1-1 0 0,1-1 1 0 0,-1 1-1 0 0,0-1 0 0 0,0 1 1 0 0,1 0-1 0 0,-1-1 1 0 0,0 1-1 0 0,0-1 0 0 0,0 1 1 0 0,0-1-1 0 0,0 1 1 0 0,0 0-1 0 0,0-1 0 0 0,0 1 1 0 0,0-1-1 0 0,0 1 1 0 0,0-1-1 0 0,0 1 0 0 0,0 0 1 0 0,0-1-1 0 0,-1 1 1 0 0,1-1-1 0 0,0 1 0 0 0,0-1 1 0 0,-1 1-1 0 0,1-1 1 0 0,0 1-1 0 0,-1 0 0 0 0,-19 26 104 0 0,-34 14-5 0 0,-2-1 1 0 0,-121 62-1 0 0,98-58 71 0 0,76-42-28 0 0,1-1 0 0 0,-1 0 0 0 0,0 1 0 0 0,0-1-1 0 0,1 0 1 0 0,-1-1 0 0 0,0 1 0 0 0,-6 0-1 0 0,8-1 92 0 0,-28-18 1379 0 0,24 7-1307 0 0,0-1 0 0 0,1 1 0 0 0,0-1 1 0 0,1 0-1 0 0,0 0 0 0 0,-2-22 0 0 0,3 18 162 0 0,-1 0-1 0 0,-1 0 1 0 0,-6-18 0 0 0,2 9 253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3:50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211 106 112 0 0,'1'-1'414'0'0,"0"1"0"0"0,0-1 0 0 0,0 0 0 0 0,0 0-1 0 0,0 0 1 0 0,0 0 0 0 0,0 0 0 0 0,0-1 0 0 0,-1 1 0 0 0,1 0 0 0 0,-1 0 0 0 0,1-1 0 0 0,-1 1-1 0 0,1 0 1 0 0,-1 0 0 0 0,0-1 0 0 0,1 1 0 0 0,-1 0 0 0 0,0-1 0 0 0,0 1 0 0 0,0 0 0 0 0,0-1-1 0 0,0-1 1 0 0,-1 1-69 0 0,0 1-1 0 0,0 0 0 0 0,0-1 0 0 0,0 1 0 0 0,1 0 0 0 0,-2 0 1 0 0,1-1-1 0 0,0 1 0 0 0,0 0 0 0 0,0 0 0 0 0,0 0 1 0 0,-1 0-1 0 0,1 1 0 0 0,-1-1 0 0 0,1 0 0 0 0,-3-1 0 0 0,-3 0 146 0 0,1 0 0 0 0,-1 0 0 0 0,0 0 0 0 0,1 1 0 0 0,-1 0 0 0 0,0 1-1 0 0,0-1 1 0 0,-10 2 0 0 0,10 0-381 0 0,0 1 0 0 0,-1 0 0 0 0,1 1-1 0 0,0 0 1 0 0,0 0 0 0 0,1 0 0 0 0,-1 1-1 0 0,1 0 1 0 0,0 0 0 0 0,0 1 0 0 0,0 0 0 0 0,-7 8-1 0 0,9-10-76 0 0,1 0-1 0 0,-1 1 0 0 0,1-1 0 0 0,0 1 1 0 0,1 0-1 0 0,-1 0 0 0 0,1 0 0 0 0,0 1 1 0 0,0-1-1 0 0,0 0 0 0 0,0 1 0 0 0,1-1 1 0 0,-1 1-1 0 0,1 0 0 0 0,0-1 0 0 0,1 1 0 0 0,-1 0 1 0 0,1 0-1 0 0,0 0 0 0 0,0-1 0 0 0,2 6 1 0 0,-1-5-2 0 0,1-1 1 0 0,0 0-1 0 0,0 1 1 0 0,0-1-1 0 0,1 0 1 0 0,-1 0-1 0 0,1 0 0 0 0,0-1 1 0 0,0 1-1 0 0,1-1 1 0 0,-1 1-1 0 0,1-1 1 0 0,-1 0-1 0 0,1-1 1 0 0,0 1-1 0 0,0-1 1 0 0,0 1-1 0 0,1-1 1 0 0,-1 0-1 0 0,1-1 1 0 0,-1 1-1 0 0,1-1 0 0 0,-1 0 1 0 0,1 0-1 0 0,9 1 1 0 0,-4-1 84 0 0,-1 0 0 0 0,1-1 1 0 0,0 0-1 0 0,0 0 0 0 0,0-1 0 0 0,-1 0 0 0 0,1-1 1 0 0,-1 0-1 0 0,1-1 0 0 0,-1 0 0 0 0,15-6 1 0 0,-16 3 43 0 0,-1 1 0 0 0,0-1 0 0 0,0 0 0 0 0,0-1 1 0 0,-1 1-1 0 0,0-1 0 0 0,-1-1 0 0 0,1 1 0 0 0,-1-1 0 0 0,-1 0 1 0 0,0 0-1 0 0,0 0 0 0 0,0-1 0 0 0,-1 1 0 0 0,0-1 1 0 0,3-15-1 0 0,-6 21-113 0 0,0 1 0 0 0,0-1 0 0 0,0 0-1 0 0,-1 0 1 0 0,1 0 0 0 0,-1 1 0 0 0,1-1 0 0 0,-1 0 0 0 0,0 1 0 0 0,0-1 0 0 0,0 0 0 0 0,0 1 0 0 0,-1-1 0 0 0,1 1-1 0 0,-1 0 1 0 0,1-1 0 0 0,-1 1 0 0 0,0 0 0 0 0,-2-2 0 0 0,-4-4 56 0 0,1 0 0 0 0,-2 0 0 0 0,-11-8 0 0 0,15 13-85 0 0,-1 1-1 0 0,1-1 1 0 0,-1 1 0 0 0,0-1-1 0 0,1 2 1 0 0,-1-1 0 0 0,0 1-1 0 0,0-1 1 0 0,0 2 0 0 0,0-1-1 0 0,0 1 1 0 0,0 0 0 0 0,-1 0 0 0 0,1 0-1 0 0,0 1 1 0 0,0 0 0 0 0,-7 2-1 0 0,7-1-18 0 0,1-1 1 0 0,-1 1-1 0 0,1 0 0 0 0,0 0 0 0 0,0 1 1 0 0,0-1-1 0 0,0 1 0 0 0,0 0 0 0 0,0 1 1 0 0,1-1-1 0 0,0 1 0 0 0,-1 0 0 0 0,1 0 0 0 0,1 0 1 0 0,-1 0-1 0 0,1 1 0 0 0,-1 0 0 0 0,-3 7 1 0 0,6-9 9 0 0,0 0 0 0 0,0 0 1 0 0,1 0-1 0 0,-1 0 0 0 0,1 0 1 0 0,-1 0-1 0 0,1 0 0 0 0,0 0 0 0 0,0 1 1 0 0,1-1-1 0 0,-1 0 0 0 0,0 0 1 0 0,1 0-1 0 0,0 0 0 0 0,0 0 1 0 0,0 0-1 0 0,0 0 0 0 0,0 0 1 0 0,1-1-1 0 0,-1 1 0 0 0,1 0 1 0 0,0-1-1 0 0,0 1 0 0 0,0-1 0 0 0,0 1 1 0 0,0-1-1 0 0,0 0 0 0 0,1 0 1 0 0,-1 0-1 0 0,1 0 0 0 0,-1-1 1 0 0,4 3-1 0 0,-1-1 21 0 0,1 0-1 0 0,0 0 1 0 0,-1 0-1 0 0,1 0 1 0 0,0-1 0 0 0,0 0-1 0 0,1 0 1 0 0,-1-1-1 0 0,0 0 1 0 0,0 0 0 0 0,1 0-1 0 0,-1-1 1 0 0,1 0-1 0 0,10-1 1 0 0,-13 1-1 0 0,0-1 0 0 0,0 0 0 0 0,0 0 0 0 0,-1-1 0 0 0,1 1 0 0 0,0-1 0 0 0,-1 0 0 0 0,1 0-1 0 0,-1 0 1 0 0,1 0 0 0 0,-1 0 0 0 0,0-1 0 0 0,0 1 0 0 0,0-1 0 0 0,-1 0 0 0 0,1 0 0 0 0,0 0 0 0 0,-1-1 0 0 0,0 1 0 0 0,0 0 0 0 0,0-1 0 0 0,0 1 0 0 0,-1-1 0 0 0,1 0-1 0 0,-1 0 1 0 0,0 1 0 0 0,0-1 0 0 0,0 0 0 0 0,-1 0 0 0 0,1 0 0 0 0,-1 0 0 0 0,0 0 0 0 0,0 0 0 0 0,0 0 0 0 0,-1 0 0 0 0,0 0 0 0 0,1 0 0 0 0,-1 0 0 0 0,-2-4-1 0 0,2 4-21 0 0,-1 1-1 0 0,1-1 0 0 0,0 1 0 0 0,-1 0 0 0 0,0 0 1 0 0,0-1-1 0 0,0 1 0 0 0,0 1 0 0 0,-1-1 0 0 0,1 0 1 0 0,-1 0-1 0 0,1 1 0 0 0,-1 0 0 0 0,0-1 0 0 0,0 1 1 0 0,0 0-1 0 0,-6-2 0 0 0,4 1-8 0 0,-1 1 0 0 0,0 0 0 0 0,0 0 0 0 0,0 1 0 0 0,0 0 1 0 0,0 0-1 0 0,0 1 0 0 0,-1-1 0 0 0,1 1 0 0 0,-8 1 0 0 0,8-1-3 0 0,1 1-1 0 0,-1 0 1 0 0,0 0-1 0 0,0 0 1 0 0,0 0 0 0 0,1 1-1 0 0,-1 0 1 0 0,1 0-1 0 0,-1 1 1 0 0,1 0 0 0 0,0 0-1 0 0,0 0 1 0 0,0 0-1 0 0,0 1 1 0 0,1 0 0 0 0,-1 0-1 0 0,1 0 1 0 0,0 0-1 0 0,1 1 1 0 0,-1 0 0 0 0,1-1-1 0 0,-1 1 1 0 0,-3 8-1 0 0,6-10 7 0 0,0 0 0 0 0,0 1-1 0 0,1-1 1 0 0,-1 0-1 0 0,0 0 1 0 0,1 0-1 0 0,0 1 1 0 0,0-1 0 0 0,0 0-1 0 0,0 0 1 0 0,0 1-1 0 0,1-1 1 0 0,-1 0-1 0 0,1 0 1 0 0,0 0-1 0 0,0 1 1 0 0,0-1 0 0 0,1 0-1 0 0,-1 0 1 0 0,1-1-1 0 0,-1 1 1 0 0,1 0-1 0 0,0 0 1 0 0,0-1 0 0 0,0 1-1 0 0,0-1 1 0 0,1 0-1 0 0,-1 0 1 0 0,1 0-1 0 0,-1 0 1 0 0,1 0 0 0 0,0 0-1 0 0,0-1 1 0 0,0 1-1 0 0,0-1 1 0 0,6 2-1 0 0,-3 0 9 0 0,0-2-1 0 0,1 1 0 0 0,-1-1 0 0 0,1 1 1 0 0,0-2-1 0 0,-1 1 0 0 0,1-1 0 0 0,0 0 0 0 0,-1-1 1 0 0,1 1-1 0 0,0-1 0 0 0,-1 0 0 0 0,1-1 1 0 0,-1 0-1 0 0,0 0 0 0 0,1 0 0 0 0,7-5 0 0 0,-11 5 1 0 0,0 0-1 0 0,0 0 0 0 0,0 0 0 0 0,-1 0 0 0 0,1 0 0 0 0,-1-1 1 0 0,1 1-1 0 0,-1-1 0 0 0,0 1 0 0 0,0-1 0 0 0,0 0 0 0 0,0 0 1 0 0,-1 0-1 0 0,1 0 0 0 0,-1 0 0 0 0,0-1 0 0 0,0 1 0 0 0,0 0 1 0 0,0-1-1 0 0,0 1 0 0 0,-1 0 0 0 0,1-1 0 0 0,-1 1 0 0 0,0-1 1 0 0,0 1-1 0 0,-1-1 0 0 0,1 1 0 0 0,-1 0 0 0 0,1-1 0 0 0,-1 1 1 0 0,0 0-1 0 0,0-1 0 0 0,-1 1 0 0 0,1 0 0 0 0,-1 0 0 0 0,1 0 1 0 0,-1 0-1 0 0,0 0 0 0 0,0 1 0 0 0,0-1 0 0 0,-1 0 0 0 0,1 1 1 0 0,0-1-1 0 0,-1 1 0 0 0,0 0 0 0 0,0 0 0 0 0,1 0 0 0 0,-1 0 1 0 0,0 1-1 0 0,-1-1 0 0 0,1 1 0 0 0,0 0 0 0 0,0 0 0 0 0,-1 0 0 0 0,1 0 1 0 0,0 0-1 0 0,-1 1 0 0 0,-6-1 0 0 0,0 2-14 0 0,1 0-1 0 0,-1 0 1 0 0,0 1 0 0 0,0 0-1 0 0,1 1 1 0 0,-18 7 0 0 0,22-8 3 0 0,0 0 0 0 0,1 0 0 0 0,-1 1 0 0 0,1 0 0 0 0,-1-1 0 0 0,1 1 0 0 0,0 1 0 0 0,0-1 1 0 0,1 1-1 0 0,-1-1 0 0 0,1 1 0 0 0,-1 0 0 0 0,1 0 0 0 0,-5 9 0 0 0,8-11 2 0 0,-1-1 1 0 0,1 1-1 0 0,-1 0 0 0 0,1-1 0 0 0,-1 1 1 0 0,1 0-1 0 0,0-1 0 0 0,0 1 0 0 0,0 0 1 0 0,0 0-1 0 0,0-1 0 0 0,0 1 0 0 0,0 0 1 0 0,1-1-1 0 0,-1 1 0 0 0,1 0 0 0 0,-1-1 1 0 0,1 1-1 0 0,-1 0 0 0 0,3 2 0 0 0,-1-2 3 0 0,0 1 0 0 0,0-1 0 0 0,0 1 0 0 0,0-1 0 0 0,1 0-1 0 0,-1 0 1 0 0,1 0 0 0 0,0 0 0 0 0,0 0 0 0 0,3 1-1 0 0,2 1 10 0 0,0-1-1 0 0,0 0 0 0 0,1 0 1 0 0,-1-1-1 0 0,0-1 0 0 0,1 1 1 0 0,13 0-1 0 0,-16-2 8 0 0,0 0 0 0 0,0-1 0 0 0,1 0 0 0 0,-1 0 0 0 0,0 0 0 0 0,0-1 0 0 0,0 0 0 0 0,0 0 1 0 0,-1 0-1 0 0,9-5 0 0 0,-12 5 4 0 0,1 1 0 0 0,-1-1 1 0 0,1 0-1 0 0,-1 0 1 0 0,0 0-1 0 0,0 0 0 0 0,0 0 1 0 0,0-1-1 0 0,0 1 0 0 0,-1-1 1 0 0,1 1-1 0 0,0-1 1 0 0,-1 1-1 0 0,0-1 0 0 0,0 0 1 0 0,0 0-1 0 0,0 0 0 0 0,0 0 1 0 0,-1 0-1 0 0,1 1 0 0 0,-1-1 1 0 0,1-4-1 0 0,-2 5-13 0 0,1-1-1 0 0,-1 1 0 0 0,1 0 1 0 0,-1 0-1 0 0,0 0 0 0 0,0 0 1 0 0,0 0-1 0 0,0 0 0 0 0,0 1 1 0 0,0-1-1 0 0,0 0 0 0 0,-1 0 1 0 0,1 1-1 0 0,-1-1 0 0 0,1 1 1 0 0,-1-1-1 0 0,1 1 0 0 0,-1 0 1 0 0,0 0-1 0 0,0-1 0 0 0,0 1 1 0 0,0 1-1 0 0,0-1 0 0 0,-2-1 1 0 0,-3-1-3 0 0,0 1 1 0 0,0-1-1 0 0,0 1 1 0 0,0 1-1 0 0,-11-2 1 0 0,9 3-18 0 0,-1 0 0 0 0,1 0-1 0 0,-1 1 1 0 0,1 0 0 0 0,0 0 0 0 0,-10 4 0 0 0,15-4 3 0 0,0 0 0 0 0,0 1 1 0 0,0-1-1 0 0,0 1 0 0 0,0 0 1 0 0,1 0-1 0 0,-1 0 1 0 0,1 0-1 0 0,-1 0 0 0 0,1 1 1 0 0,0 0-1 0 0,0 0 0 0 0,0 0 1 0 0,0 0-1 0 0,1 0 1 0 0,-3 5-1 0 0,4-7 7 0 0,0 0 0 0 0,1 0 0 0 0,-1 0 0 0 0,1 0 0 0 0,0 0 0 0 0,-1 0 0 0 0,1 0 1 0 0,0 0-1 0 0,0 0 0 0 0,0 1 0 0 0,-1-1 0 0 0,1 0 0 0 0,1 0 0 0 0,-1 0 0 0 0,0 0 0 0 0,0 1 0 0 0,0-1 0 0 0,0 0 0 0 0,1 0 1 0 0,-1 0-1 0 0,1 0 0 0 0,-1 0 0 0 0,1 0 0 0 0,0 1 0 0 0,0 0-3 0 0,1 0-1 0 0,0 0 1 0 0,0-1 0 0 0,-1 1-1 0 0,1-1 1 0 0,0 1-1 0 0,0-1 1 0 0,1 0 0 0 0,-1 1-1 0 0,0-1 1 0 0,3 0 0 0 0,2 2-11 0 0,0-1 1 0 0,1 0 0 0 0,-1-1-1 0 0,0 1 1 0 0,1-2 0 0 0,11 1 0 0 0,-12-1 8 0 0,0-1 1 0 0,-1-1 0 0 0,1 1 0 0 0,0-1-1 0 0,-1 0 1 0 0,0 0 0 0 0,1-1 0 0 0,7-4-1 0 0,-11 6 20 0 0,-1-1 0 0 0,0 1 0 0 0,1-1 0 0 0,-1 0 0 0 0,0 1 0 0 0,0-1 0 0 0,0 0 0 0 0,0 0 0 0 0,0 0 0 0 0,-1 0 0 0 0,1-1 0 0 0,0 1 0 0 0,-1 0 0 0 0,0-1 0 0 0,0 1 0 0 0,0-1 0 0 0,0 0 0 0 0,0 1 0 0 0,0-1 0 0 0,0 0 0 0 0,-1 1 0 0 0,1-4 0 0 0,-1 4-24 0 0,-1 1 0 0 0,1 0 0 0 0,-1 0 0 0 0,1 0 0 0 0,0-1 0 0 0,-1 1 0 0 0,0 0 0 0 0,1 0 0 0 0,-1 0 0 0 0,0 0 0 0 0,0 0-1 0 0,1 0 1 0 0,-1 0 0 0 0,0 0 0 0 0,0 0 0 0 0,0 1 0 0 0,0-1 0 0 0,0 0 0 0 0,0 0 0 0 0,0 1 0 0 0,-1-1 0 0 0,0 0 0 0 0,-5-3-1105 0 0,7 4 504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26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73 44 0 0,'-10'-72'16591'0'0,"13"92"-15565"0"0,5 27 473 0 0,2 0 0 0 0,3-1-1 0 0,35 89 1 0 0,-41-121-1323 0 0,2-1 0 0 0,-1 0 0 0 0,2-1-1 0 0,0 0 1 0 0,0 0 0 0 0,1-1 0 0 0,0 0 0 0 0,1-1 0 0 0,1 0-1 0 0,-1-1 1 0 0,1-1 0 0 0,1 0 0 0 0,0 0 0 0 0,0-1 0 0 0,0-1-1 0 0,25 7 1 0 0,18 2 64 0 0,0-2 1 0 0,1-3-1 0 0,60 3 0 0 0,-97-11-182 0 0,619 34 1030 0 0,-415-32-851 0 0,209-7 172 0 0,-175-13-258 0 0,637-62 225 0 0,-859 73-327 0 0,80-13 521 0 0,-104 15-439 0 0,1 0 0 0 0,-1-1 1 0 0,0-1-1 0 0,0 0 1 0 0,0-1-1 0 0,12-8 1 0 0,-21 11-51 0 0,0-1 1 0 0,-1 1-1 0 0,0-1 1 0 0,0 1 0 0 0,0-1-1 0 0,0 0 1 0 0,-1 0-1 0 0,1-1 1 0 0,-1 1 0 0 0,0 0-1 0 0,0-1 1 0 0,-1 1-1 0 0,1-1 1 0 0,-1 1 0 0 0,0-1-1 0 0,1-7 1 0 0,0-11-160 0 0,1-48 0 0 0,-3 58 150 0 0,-5-43-72 0 0,-6-27 0 0 0,10 75 0 0 0,1 2-103 0 0,0 5-424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34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81 564 0 0,'-46'2'2841'0'0,"23"-1"-158"0"0,1-1 3345 0 0,98 11-2479 0 0,400-21 839 0 0,-179-15-2645 0 0,-98 2-765 0 0,180-14 703 0 0,-349 40-958 0 0,-21-2-2901 0 0,0 0-4188 0 0,-19 8 1213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35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0 121 488 0 0,'10'2'639'0'0,"0"0"0"0"0,0-1 0 0 0,0 0 0 0 0,0-1-1 0 0,1 0 1 0 0,-1 0 0 0 0,0-1 0 0 0,18-4 0 0 0,5 1 533 0 0,331-34 5694 0 0,304-23 2980 0 0,-584 56-8761 0 0,190-7 3105 0 0,-263 12-3876 0 0,18 2 779 0 0,-28-2-1088 0 0,-14 10-1900 0 0,5-12 3814 0 0,4 1-4327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43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1 407 448 0 0,'0'0'839'0'0,"19"10"4156"0"0,178 7 1613 0 0,101 0-2936 0 0,6 0-1058 0 0,315-4 491 0 0,-7-39-1514 0 0,-470 19-1145 0 0,114-10 129 0 0,99-3-94 0 0,227-4 193 0 0,-177 6-193 0 0,-121 6-290 0 0,438-10 392 0 0,-246 19-236 0 0,-199 0-216 0 0,303 6 96 0 0,160 10 102 0 0,-463-12-243 0 0,619-41 417 0 0,627-71 532 0 0,-798 61-576 0 0,-7-13 305 0 0,-253 18-122 0 0,-304 33-343 0 0,-96 7-192 0 0,-23 3-35 0 0,-4-1-8 0 0,5 0 75 0 0,28-3 136 0 0,-49 4-290 0 0,-9-2-1347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46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36 144 0 0,'-13'-36'8192'0'0,"11"44"-7704"0"0,0 1-1 0 0,1-1 0 0 0,0 1 1 0 0,0-1-1 0 0,1 0 1 0 0,0 1-1 0 0,1-1 1 0 0,-1 1-1 0 0,4 12 0 0 0,0 12 607 0 0,16 143 2856 0 0,-2-38-1697 0 0,-14-104-1470 0 0,12 46 0 0 0,6-5-3030 0 0,-14-59 145 0 0,5-5-3329 0 0,-9-7 3323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47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27 229 296 0 0,'-27'-8'16768'0'0,"36"4"-16687"0"0,28-11 2010 0 0,42-10 1 0 0,17-6-176 0 0,-86 27-1770 0 0,60-28 1069 0 0,-65 29-1153 0 0,1-1 0 0 0,-1 1 0 0 0,0-1 0 0 0,0 0 0 0 0,0-1 0 0 0,-1 1 0 0 0,1-1 0 0 0,-1 0 1 0 0,6-9-1 0 0,3-3-146 0 0,-11 14 6 0 0,1 0 1 0 0,-1 0-1 0 0,0 0 0 0 0,1 0 0 0 0,-1 0 0 0 0,-1 0 0 0 0,1-1 0 0 0,0 1 0 0 0,-1-1 0 0 0,2-5 1 0 0,-17 17 133 0 0,7-1 40 0 0,1 1 1 0 0,1 0-1 0 0,0 0 1 0 0,0 1 0 0 0,0-1-1 0 0,1 1 1 0 0,-5 16-1 0 0,3-8 249 0 0,0 0 1 0 0,2 0-1 0 0,0 1 0 0 0,-2 29 0 0 0,5-40-237 0 0,1-1 0 0 0,-1 1 0 0 0,2-1 0 0 0,-1 1 0 0 0,1-1 0 0 0,0 0 0 0 0,0 1 0 0 0,0-1 0 0 0,1 0 0 0 0,0 0 0 0 0,1 0 0 0 0,-1 0 0 0 0,1 0 0 0 0,0 0 0 0 0,1 0 0 0 0,4 5 0 0 0,-6-8-353 0 0,1-1 0 0 0,-1 0-1 0 0,1 1 1 0 0,0-1 0 0 0,0 0 0 0 0,0-1 0 0 0,0 1-1 0 0,0 0 1 0 0,1-1 0 0 0,-1 0 0 0 0,0 0-1 0 0,1 0 1 0 0,-1 0 0 0 0,1 0 0 0 0,6 0 0 0 0,-5-1-992 0 0,0 0 0 0 0,0 0 0 0 0,0-1 0 0 0,0 1 0 0 0,0-1 0 0 0,6-2 0 0 0,3-2-1524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47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1 852 0 0,'-1'0'367'0'0,"1"0"-1"0"0,-1 0 0 0 0,1 0 1 0 0,-1 0-1 0 0,1 0 1 0 0,-1 1-1 0 0,1-1 1 0 0,-1 0-1 0 0,-3 4 3665 0 0,3-4-3665 0 0,1 0 1 0 0,0 1-1 0 0,-1-1 0 0 0,1 2 1 0 0,-5 16 4312 0 0,6 23-946 0 0,-1-36-2778 0 0,1 7-164 0 0,0-1 0 0 0,1 1 0 0 0,0-1 0 0 0,1 1 0 0 0,0-1 0 0 0,6 13 0 0 0,-7-21-926 0 0,-1 1 0 0 0,1-1 0 0 0,1 1 0 0 0,-1-1 0 0 0,0 0 0 0 0,1 1 0 0 0,0-1 0 0 0,0 0 0 0 0,3 2 0 0 0,-3-3-432 0 0,-1 0-1 0 0,1-1 1 0 0,-1 0 0 0 0,1 1-1 0 0,-1-1 1 0 0,1 0-1 0 0,0-1 1 0 0,-1 1 0 0 0,1 0-1 0 0,0-1 1 0 0,0 1 0 0 0,-1-1-1 0 0,1 0 1 0 0,5 0 0 0 0,3-2-2017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47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121 142 636 0 0,'-6'-3'1210'0'0,"-1"0"0"0"0,1-1 0 0 0,0 1-1 0 0,0-1 1 0 0,0 0 0 0 0,1-1 0 0 0,-8-7 0 0 0,11 9-616 0 0,0 0 1 0 0,0 0 0 0 0,1 0-1 0 0,-1 0 1 0 0,1-1 0 0 0,0 1-1 0 0,0 0 1 0 0,0-1 0 0 0,0 1-1 0 0,1-1 1 0 0,-1 1 0 0 0,1-1-1 0 0,0 1 1 0 0,0-1 0 0 0,0 1-1 0 0,1-1 1 0 0,0-3 0 0 0,-1 6-537 0 0,0-1 0 0 0,0 0 0 0 0,0 0 0 0 0,0 0 1 0 0,0 1-1 0 0,0-1 0 0 0,-1 0 0 0 0,1 0 0 0 0,-1 1 0 0 0,1-1 1 0 0,-1 0-1 0 0,0 1 0 0 0,1-1 0 0 0,-1 1 0 0 0,0-1 1 0 0,0 1-1 0 0,0-1 0 0 0,-2-2 0 0 0,2 4-239 0 0,0-1 0 0 0,0 1-1 0 0,1-1 1 0 0,-1 1 0 0 0,0-1-1 0 0,0 1 1 0 0,1-1 0 0 0,-1 1 0 0 0,0 0-1 0 0,0 0 1 0 0,0-1 0 0 0,0 1 0 0 0,0 0-1 0 0,1 0 1 0 0,-1 0 0 0 0,-2 0-1 0 0,2 0-311 0 0,0 0-1 0 0,-1 1 1 0 0,1-1-1 0 0,0 0 1 0 0,-1 1-1 0 0,1-1 0 0 0,0 1 1 0 0,0 0-1 0 0,-1-1 1 0 0,1 1-1 0 0,0 0 1 0 0,0 0-1 0 0,-2 1 0 0 0,-3 4-1585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38:13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26 268 0 0,'-2'1'1504'0'0,"2"-1"-1424"0"0,0 1-1 0 0,0-1 0 0 0,0 0 0 0 0,0 0 0 0 0,0 0 1 0 0,0 0-1 0 0,0 0 0 0 0,0 0 0 0 0,0 0 0 0 0,0 0 0 0 0,0 1 1 0 0,0-1-1 0 0,0 0 0 0 0,1 2 1663 0 0,-1-2-1663 0 0,0 0 0 0 0,0 0 1 0 0,0 0-1 0 0,0 0 0 0 0,1 0 0 0 0,-1 0 0 0 0,0 0 0 0 0,0 0 1 0 0,0 0-1 0 0,0 0 0 0 0,0 0 0 0 0,0 0 0 0 0,0 0 1 0 0,1 0-1 0 0,14 4 1765 0 0,20 0-131 0 0,450-35 7716 0 0,-468 29-9815 0 0,22-2 2359 0 0,-26 3-4316 0 0,0 0-3304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48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0 436 0 0,'0'0'1296'0'0,"19"6"5665"0"0,-13 0-6016 0 0,1 2 1 0 0,-1-1-1 0 0,-1 1 0 0 0,0 0 1 0 0,0 0-1 0 0,0 0 0 0 0,5 15 1 0 0,22 70 2168 0 0,-25-70-2065 0 0,-3-11-731 0 0,57 174 5590 0 0,-28-111-5763 0 0,-28-67-1168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48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20 163 28 0 0,'-3'-2'314'0'0,"2"0"-1"0"0,-1 0 1 0 0,0-1-1 0 0,0 1 1 0 0,1-1-1 0 0,0 1 1 0 0,-1-1-1 0 0,1 0 1 0 0,0 1-1 0 0,0-1 1 0 0,0 0-1 0 0,1 0 1 0 0,-1 0 0 0 0,1 0-1 0 0,-1 0 1 0 0,1-4-1 0 0,1 4 42 0 0,0-1 0 0 0,0 1-1 0 0,1 0 1 0 0,-1 0 0 0 0,1 0-1 0 0,0 1 1 0 0,-1-1 0 0 0,1 0 0 0 0,1 1-1 0 0,-1-1 1 0 0,0 1 0 0 0,0-1 0 0 0,1 1-1 0 0,0 0 1 0 0,4-3 0 0 0,5-3 299 0 0,0 0 1 0 0,1 0 0 0 0,0 1-1 0 0,1 1 1 0 0,0 0-1 0 0,0 1 1 0 0,0 0 0 0 0,0 1-1 0 0,1 1 1 0 0,19-2-1 0 0,-29 4-457 0 0,1 0 0 0 0,0 1 0 0 0,0 0-1 0 0,-1 0 1 0 0,1 0 0 0 0,0 1-1 0 0,-1 0 1 0 0,1 0 0 0 0,0 0-1 0 0,-1 1 1 0 0,0 0 0 0 0,1 0-1 0 0,-1 0 1 0 0,0 1 0 0 0,0-1-1 0 0,0 1 1 0 0,0 1 0 0 0,-1-1-1 0 0,1 1 1 0 0,-1-1 0 0 0,0 1-1 0 0,0 1 1 0 0,0-1 0 0 0,0 0-1 0 0,-1 1 1 0 0,0 0 0 0 0,0 0 0 0 0,0 0-1 0 0,4 10 1 0 0,-6-11-171 0 0,0-1-1 0 0,0 0 1 0 0,0 1-1 0 0,-1-1 1 0 0,1 1 0 0 0,-1-1-1 0 0,1 1 1 0 0,-1-1-1 0 0,-1 1 1 0 0,1-1 0 0 0,0 1-1 0 0,-1-1 1 0 0,0 1-1 0 0,1-1 1 0 0,-1 1 0 0 0,-1-1-1 0 0,1 0 1 0 0,0 0 0 0 0,-1 1-1 0 0,0-1 1 0 0,1 0-1 0 0,-1 0 1 0 0,-1-1 0 0 0,1 1-1 0 0,0 0 1 0 0,-1-1-1 0 0,1 1 1 0 0,-1-1 0 0 0,0 0-1 0 0,-3 3 1 0 0,-4 1-499 0 0,0 0 1 0 0,0-1-1 0 0,0 0 0 0 0,-1 0 1 0 0,0-1-1 0 0,0 0 1 0 0,-21 3-1 0 0,31-6 304 0 0,0-1-1 0 0,0 0 1 0 0,0 0-1 0 0,0 1 1 0 0,1-1-1 0 0,-1 0 1 0 0,0 1-1 0 0,1-1 1 0 0,-1 1 0 0 0,0-1-1 0 0,1 1 1 0 0,-1-1-1 0 0,0 1 1 0 0,1-1-1 0 0,-1 1 1 0 0,1 0 0 0 0,-1 0-1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49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307 467 684 0 0,'-7'-2'1089'0'0,"0"1"-1"0"0,1-1 1 0 0,-1 1 0 0 0,0 1 0 0 0,0-1-1 0 0,0 1 1 0 0,1 1 0 0 0,-1-1-1 0 0,0 1 1 0 0,0 0 0 0 0,-9 3-1 0 0,6-1-201 0 0,1 1 1 0 0,0-1-1 0 0,0 2 0 0 0,0-1 0 0 0,1 1 0 0 0,-1 0 0 0 0,-13 13 0 0 0,16-14-598 0 0,1 0 0 0 0,0 1 0 0 0,1-1 0 0 0,-1 1 0 0 0,1 0 1 0 0,0 1-1 0 0,0-1 0 0 0,0 1 0 0 0,1 0 0 0 0,0 0 0 0 0,0 0 0 0 0,1 0 0 0 0,-1 0 1 0 0,1 0-1 0 0,1 1 0 0 0,-1-1 0 0 0,1 1 0 0 0,0 0 0 0 0,1-1 0 0 0,-1 1 1 0 0,1 0-1 0 0,1-1 0 0 0,-1 1 0 0 0,1-1 0 0 0,0 1 0 0 0,4 9 0 0 0,-3-12-179 0 0,0 1 0 0 0,1-1 0 0 0,-1 0 0 0 0,1 0 0 0 0,1 0 0 0 0,-1-1-1 0 0,0 1 1 0 0,1-1 0 0 0,0 0 0 0 0,-1 0 0 0 0,1 0 0 0 0,0 0 0 0 0,1-1 0 0 0,-1 1-1 0 0,0-1 1 0 0,1 0 0 0 0,0-1 0 0 0,-1 1 0 0 0,1-1 0 0 0,0 0 0 0 0,0 0 0 0 0,-1 0-1 0 0,1 0 1 0 0,0-1 0 0 0,0 0 0 0 0,0 0 0 0 0,0-1 0 0 0,0 1 0 0 0,0-1 0 0 0,-1 0-1 0 0,1 0 1 0 0,0-1 0 0 0,-1 1 0 0 0,6-3 0 0 0,-9 3-104 0 0,1 0 1 0 0,-1 0-1 0 0,0 0 0 0 0,0 0 1 0 0,0 0-1 0 0,0 0 0 0 0,0 0 1 0 0,0 0-1 0 0,0 0 0 0 0,-1-1 1 0 0,1 1-1 0 0,0 0 0 0 0,-1 0 1 0 0,1-1-1 0 0,-1 1 0 0 0,1 0 1 0 0,-1-1-1 0 0,0 1 0 0 0,1-1 1 0 0,-1 1-1 0 0,0-3 0 0 0,0 0 0 0 0,-1 1-1 0 0,1-1 0 0 0,-1 1 1 0 0,0-1-1 0 0,0 1 0 0 0,0-1 1 0 0,0 1-1 0 0,-3-5 0 0 0,-1-3-8 0 0,-1 1 0 0 0,-1 1 0 0 0,0-1 0 0 0,-10-10-1 0 0,2 4-75 0 0,-2 1 0 0 0,0 0 0 0 0,-32-21 1 0 0,37 29-891 0 0,0 0 0 0 0,-1 1 0 0 0,-24-9 0 0 0,19 14-2348 0 0</inkml:trace>
  <inkml:trace contextRef="#ctx0" brushRef="#br0" timeOffset="1">160 67 452 0 0,'-37'-38'5273'0'0,"4"9"10495"0"0,34 33-15368 0 0,2 4-634 0 0,1-1 0 0 0,0 1 0 0 0,0-1 1 0 0,0 0-1 0 0,1 0 0 0 0,0-1 0 0 0,6 7 1 0 0,2 0-1799 0 0,0-1 0 0 0,21 16 0 0 0,-5-8-354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49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1 176 0 0,'0'0'999'0'0,"3"18"3541"0"0,13 46 2023 0 0,-4 41-1688 0 0,-2-11-2256 0 0,-4-56-1879 0 0,5 32-3217 0 0,-5-54-4925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49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83 281 28 0 0,'-22'-9'1141'0'0,"-16"-5"3112"0"0,15 10 5125 0 0,61-12-4858 0 0,-16 10-3772 0 0,217-47 5587 0 0,-159 38-7991 0 0,1 2-3718 0 0,-57 9 2143 0 0,1-1 462 0 0</inkml:trace>
  <inkml:trace contextRef="#ctx0" brushRef="#br0" timeOffset="1">712 0 156 0 0,'-10'7'1057'0'0,"-1"1"1"0"0,1 0-1 0 0,1 0 0 0 0,0 1 1 0 0,0 0-1 0 0,0 1 0 0 0,1 0 0 0 0,1 0 1 0 0,-1 1-1 0 0,2 0 0 0 0,0 0 1 0 0,0 1-1 0 0,1 0 0 0 0,0-1 1 0 0,1 2-1 0 0,0-1 0 0 0,-2 16 0 0 0,4-15-414 0 0,1 0 0 0 0,0 0-1 0 0,1 0 1 0 0,0 0 0 0 0,1 0-1 0 0,0 0 1 0 0,1 0 0 0 0,1 0-1 0 0,0 0 1 0 0,8 19-1 0 0,-6-19-260 0 0,0-1 0 0 0,2 1 1 0 0,-1-1-1 0 0,2-1 0 0 0,-1 1 0 0 0,2-1 0 0 0,-1 0 0 0 0,2-1 0 0 0,-1 0 0 0 0,20 15 0 0 0,-24-22-381 0 0,0 1 0 0 0,0-1 0 0 0,0 0 0 0 0,0-1 0 0 0,1 1 0 0 0,-1-1 0 0 0,1 0 1 0 0,0-1-1 0 0,0 1 0 0 0,-1-1 0 0 0,1 0 0 0 0,0-1 0 0 0,0 1 0 0 0,0-1 0 0 0,0 0 0 0 0,0-1 0 0 0,0 1 1 0 0,0-1-1 0 0,0 0 0 0 0,0-1 0 0 0,-1 1 0 0 0,1-1 0 0 0,-1-1 0 0 0,1 1 0 0 0,-1-1 0 0 0,1 0 0 0 0,4-3 0 0 0,2-2-731 0 0,0 0 0 0 0,20-20 0 0 0,-28 24-101 0 0,-1 0 0 0 0,1 1 0 0 0,-1-1 0 0 0,0-1 0 0 0,-1 1 0 0 0,5-9 0 0 0,-6 9-319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50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80 716 0 0,'0'0'16'0'0,"-14"1"1560"0"0,11 0-593 0 0,-1 0 0 0 0,1-1 1 0 0,0 0-1 0 0,0 0 0 0 0,-1 0 1 0 0,1 0-1 0 0,0 0 0 0 0,-1-1 1 0 0,-4-1 5075 0 0,12-1-4534 0 0,12-8 118 0 0,1 2 0 0 0,0 0 0 0 0,1 1 0 0 0,19-7 0 0 0,12-1-2094 0 0,-35 8-3842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50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99 608 0 0,'-24'-4'1266'0'0,"-12"-2"2169"0"0,6-4 3538 0 0,28 9-5349 0 0,2-2 593 0 0,0 2-2152 0 0,0 1-1 0 0,0 0 1 0 0,-1-1-1 0 0,1 1 0 0 0,0 0 1 0 0,0-1-1 0 0,0 1 1 0 0,0 0-1 0 0,0-1 0 0 0,0 1 1 0 0,0 0-1 0 0,0 0 1 0 0,0-1-1 0 0,0 1 0 0 0,0 0 1 0 0,0-1-1 0 0,0 1 1 0 0,0 0-1 0 0,1-1 0 0 0,-1 1 1 0 0,0 0-1 0 0,0-1 1 0 0,0 1-1 0 0,0 0 0 0 0,0 0 1 0 0,1-1-1 0 0,-1 1 1 0 0,0 0-1 0 0,0 0 0 0 0,0-1 1 0 0,1 1-1 0 0,-1 0 1 0 0,1 0-1 0 0,17-10 810 0 0,0 1-1 0 0,1 1 1 0 0,-1 1-1 0 0,2 1 1 0 0,-1 0-1 0 0,1 2 1 0 0,0 0-1 0 0,22-1 1 0 0,28 1-2189 0 0,72 6 0 0 0,30-2-7757 0 0,-128-3 6592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50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242 293 60 0 0,'-16'-20'1884'0'0,"10"16"-1155"0"0,-1 1 0 0 0,1 1 1 0 0,0-1-1 0 0,-1 1 0 0 0,1 0 1 0 0,-1 0-1 0 0,0 1 1 0 0,1 0-1 0 0,-9-1 0 0 0,11 2-200 0 0,0 0-1 0 0,-1 0 1 0 0,1 0-1 0 0,0 0 1 0 0,-1 1-1 0 0,1-1 1 0 0,0 1-1 0 0,0 0 1 0 0,0 1-1 0 0,-1-1 1 0 0,1 1 0 0 0,0-1-1 0 0,1 1 1 0 0,-1 0-1 0 0,-4 3 1 0 0,8-4-396 0 0,-1 0 1 0 0,1-1 0 0 0,-1 1 0 0 0,1 0-1 0 0,-1 0 1 0 0,1-1 0 0 0,0 1 0 0 0,0 0-1 0 0,-1 0 1 0 0,1-1 0 0 0,0 1 0 0 0,0 0-1 0 0,0 0 1 0 0,0 0 0 0 0,0 0-1 0 0,0-1 1 0 0,0 1 0 0 0,0 0 0 0 0,0 0-1 0 0,0 0 1 0 0,0-1 0 0 0,1 1 0 0 0,-1 0-1 0 0,0 0 1 0 0,1 0 0 0 0,-1-1 0 0 0,0 1-1 0 0,1 0 1 0 0,-1-1 0 0 0,1 1 0 0 0,-1 0-1 0 0,1-1 1 0 0,0 2 0 0 0,23 23 936 0 0,-20-21-535 0 0,10 10 50 0 0,7 5 152 0 0,-1 2 0 0 0,-1 0 1 0 0,-1 1-1 0 0,18 28 0 0 0,-32-45-641 0 0,0 1 1 0 0,-1 0-1 0 0,0 0 1 0 0,-1 0-1 0 0,1 1 1 0 0,-1-1-1 0 0,0 0 1 0 0,-1 1-1 0 0,0 0 1 0 0,0-1-1 0 0,0 1 1 0 0,0 0-1 0 0,-1-1 0 0 0,-1 1 1 0 0,1 0-1 0 0,-1 0 1 0 0,0-1-1 0 0,0 1 1 0 0,-1-1-1 0 0,0 1 1 0 0,0-1-1 0 0,-1 0 1 0 0,-4 10-1 0 0,1-6-22 0 0,-1-1 1 0 0,0 0-1 0 0,0 0 0 0 0,-1 0 0 0 0,0-1 1 0 0,-1 0-1 0 0,1-1 0 0 0,-18 12 1 0 0,19-14-56 0 0,-1-1 1 0 0,0 0-1 0 0,0 0 1 0 0,0-1-1 0 0,-1 1 1 0 0,1-2-1 0 0,-1 1 1 0 0,0-1 0 0 0,1-1-1 0 0,-1 0 1 0 0,0 0-1 0 0,-11 0 1 0 0,18-1-45 0 0,0 0 1 0 0,1 0-1 0 0,-1 0 1 0 0,1 0-1 0 0,-1 0 0 0 0,0-1 1 0 0,1 1-1 0 0,-1 0 1 0 0,1-1-1 0 0,-1 1 1 0 0,0-1-1 0 0,1 0 0 0 0,0 1 1 0 0,-1-1-1 0 0,1 0 1 0 0,-1 0-1 0 0,1 0 1 0 0,0 0-1 0 0,0 0 0 0 0,-1 0 1 0 0,1 0-1 0 0,0-1 1 0 0,0 1-1 0 0,0 0 1 0 0,0-1-1 0 0,0 1 0 0 0,1 0 1 0 0,-1-1-1 0 0,0 1 1 0 0,1-1-1 0 0,-1 1 1 0 0,1-1-1 0 0,-1 0 0 0 0,1 1 1 0 0,0-1-1 0 0,0 1 1 0 0,-1-1-1 0 0,1 0 1 0 0,0 1-1 0 0,1-1 0 0 0,-1 0 1 0 0,1-2-1 0 0,0-3-64 0 0,1-1 0 0 0,0 1 0 0 0,1 0 0 0 0,0 0 0 0 0,0 0 0 0 0,1 0-1 0 0,7-11 1 0 0,-1 3 43 0 0,2 1-1 0 0,0-1 1 0 0,1 2-1 0 0,1 0 0 0 0,0 1 1 0 0,16-12-1 0 0,-23 18 72 0 0,1 2 0 0 0,-1-1 0 0 0,1 1 1 0 0,-1 0-1 0 0,1 0 0 0 0,1 1 0 0 0,-1 0 0 0 0,0 1 0 0 0,1-1 0 0 0,-1 2 0 0 0,1-1 0 0 0,-1 1 0 0 0,1 0 0 0 0,0 1 1 0 0,10 1-1 0 0,-14 0-30 0 0,0 0 1 0 0,0 1 0 0 0,0-1-1 0 0,0 1 1 0 0,0 0-1 0 0,-1 0 1 0 0,1 1 0 0 0,-1 0-1 0 0,0-1 1 0 0,0 1-1 0 0,0 1 1 0 0,0-1 0 0 0,4 5-1 0 0,14 16-2381 0 0,0 0-4130 0 0</inkml:trace>
  <inkml:trace contextRef="#ctx0" brushRef="#br0" timeOffset="1">260 313 176 0 0,'-101'-166'6626'0'0,"36"65"2514"0"0,63 98-8572 0 0,0 0 0 0 0,1 1 0 0 0,-1-1 0 0 0,1 0 1 0 0,0 0-1 0 0,0 0 0 0 0,0 0 0 0 0,0 0 0 0 0,0-4 0 0 0,1 7-466 0 0,0-1 0 0 0,0 1 0 0 0,0-1-1 0 0,0 1 1 0 0,0-1 0 0 0,0 1 0 0 0,0-1 0 0 0,0 1 0 0 0,1-1 0 0 0,-1 1 0 0 0,0-1 0 0 0,0 1-1 0 0,1 0 1 0 0,-1-1 0 0 0,0 1 0 0 0,1-1 0 0 0,-1 1 0 0 0,0 0 0 0 0,1-1 0 0 0,-1 1 0 0 0,0 0-1 0 0,1-1 1 0 0,0 1 0 0 0,20-3-689 0 0,70 21-7081 0 0,-47-10 4956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51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0 96 0 0,'0'0'1175'0'0,"-5"2"414"0"0,-3 0-1030 0 0,-22 10 4086 0 0,29-11-4079 0 0,-1 0 0 0 0,0 0 0 0 0,0 0 0 0 0,0 0 0 0 0,1 0 0 0 0,-1 1-1 0 0,1-1 1 0 0,-1 1 0 0 0,1-1 0 0 0,0 1 0 0 0,-1 0 0 0 0,1-1 0 0 0,-1 4 0 0 0,2-3-318 0 0,0 0-1 0 0,0 0 1 0 0,1 1 0 0 0,-1-1 0 0 0,1 0-1 0 0,-1 0 1 0 0,1 0 0 0 0,0 0 0 0 0,0 0-1 0 0,0 0 1 0 0,0 0 0 0 0,0 0 0 0 0,3 3-1 0 0,-1 0 341 0 0,16 26 1251 0 0,47 55 0 0 0,-47-63-1629 0 0,0 1-1 0 0,-2 1 0 0 0,25 44 1 0 0,-40-64-230 0 0,0-1 1 0 0,0 1-1 0 0,0 0 0 0 0,-1 0 1 0 0,0-1-1 0 0,0 1 0 0 0,0 0 1 0 0,0 0-1 0 0,-1 0 0 0 0,1 0 1 0 0,-1 0-1 0 0,-1 0 0 0 0,1 0 1 0 0,-1 0-1 0 0,0 0 0 0 0,0 0 1 0 0,0 0-1 0 0,-2 5 0 0 0,0-4 83 0 0,-1-1 0 0 0,1 0 0 0 0,-1 0 0 0 0,0 0-1 0 0,0 0 1 0 0,0-1 0 0 0,-1 1 0 0 0,1-1 0 0 0,-1 0-1 0 0,0 0 1 0 0,-1-1 0 0 0,1 1 0 0 0,0-1 0 0 0,-7 2 0 0 0,-4 2 216 0 0,1-1 0 0 0,-1-1 0 0 0,0 0 0 0 0,0-1 0 0 0,-32 3 0 0 0,-83-2 1020 0 0,114-5-1317 0 0,17 0-610 0 0,23-10-9577 0 0,-2 3 7248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51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1 264 0 0,'0'14'12224'0'0,"11"71"-6470"0"0,29 184 1664 0 0,-35-258-8207 0 0,-3-7-1666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0:07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26 96 0 0,'0'0'1012'0'0,"-12"-16"6649"0"0,8 17-7475 0 0,0 0 0 0 0,1 0-1 0 0,-1 0 1 0 0,0 0 0 0 0,1 1 0 0 0,-1 0 0 0 0,1-1 0 0 0,-1 2 0 0 0,1-1 0 0 0,0 0-1 0 0,0 0 1 0 0,0 1 0 0 0,0 0 0 0 0,1-1 0 0 0,-1 1 0 0 0,-2 4 0 0 0,0-1-6 0 0,0 0 1 0 0,0 1-1 0 0,1 0 1 0 0,0 0 0 0 0,0 0-1 0 0,1 0 1 0 0,-4 9-1 0 0,7-15-123 0 0,-1 0-1 0 0,1 0 1 0 0,0 0-1 0 0,-1 0 1 0 0,1 1-1 0 0,0-1 1 0 0,0 0-1 0 0,-1 0 1 0 0,1 0-1 0 0,0 0 0 0 0,0 0 1 0 0,0 0-1 0 0,1 0 1 0 0,-1 0-1 0 0,0 0 1 0 0,0 0-1 0 0,0 0 1 0 0,1 1-1 0 0,-1-1 1 0 0,1 0-1 0 0,-1 0 1 0 0,1 0-1 0 0,-1-1 1 0 0,1 1-1 0 0,-1 0 1 0 0,1 0-1 0 0,0 0 1 0 0,0 0-1 0 0,-1 0 0 0 0,1-1 1 0 0,0 1-1 0 0,0 0 1 0 0,0-1-1 0 0,0 1 1 0 0,0-1-1 0 0,0 1 1 0 0,0-1-1 0 0,0 1 1 0 0,0-1-1 0 0,0 0 1 0 0,0 1-1 0 0,0-1 1 0 0,0 0-1 0 0,0 0 1 0 0,1 0-1 0 0,1 0 26 0 0,-1 0 0 0 0,1 0 0 0 0,-1 0 0 0 0,1-1 0 0 0,-1 1 0 0 0,1-1 0 0 0,-1 1 0 0 0,1-1 0 0 0,-1 0 0 0 0,0 0 0 0 0,0 0 0 0 0,1-1 0 0 0,-1 1 0 0 0,0 0-1 0 0,0-1 1 0 0,0 1 0 0 0,0-1 0 0 0,-1 0 0 0 0,4-3 0 0 0,24-36 682 0 0,-29 40-713 0 0,1-16 201 0 0,-2 16-248 0 0,-12-5 24 0 0,6 6-29 0 0,5 0-9 0 0,-1 1-1 0 0,1-1 1 0 0,0 1 0 0 0,-1-1-1 0 0,1 1 1 0 0,0 0-1 0 0,0 0 1 0 0,-1 0-1 0 0,1 0 1 0 0,0 0-1 0 0,0 0 1 0 0,0 1-1 0 0,0-1 1 0 0,1 1-1 0 0,-1 0 1 0 0,0-1-1 0 0,1 1 1 0 0,-1 0-1 0 0,1 0 1 0 0,-1 0 0 0 0,1 0-1 0 0,0 0 1 0 0,0 0-1 0 0,0 0 1 0 0,0 1-1 0 0,0-1 1 0 0,0 0-1 0 0,1 1 1 0 0,-1-1-1 0 0,1 0 1 0 0,0 1-1 0 0,-1-1 1 0 0,1 1-1 0 0,0-1 1 0 0,1 0 0 0 0,-1 1-1 0 0,0-1 1 0 0,1 0-1 0 0,0 5 1 0 0,0-6 16 0 0,-1 0 0 0 0,1 0 0 0 0,-1 0 0 0 0,1-1 0 0 0,-1 1 0 0 0,1 0 0 0 0,-1 0 0 0 0,1 0 0 0 0,0-1 0 0 0,0 1 1 0 0,-1 0-1 0 0,1-1 0 0 0,0 1 0 0 0,0-1 0 0 0,0 1 0 0 0,0-1 0 0 0,-1 1 0 0 0,1-1 0 0 0,0 0 0 0 0,0 1 0 0 0,0-1 0 0 0,0 0 0 0 0,0 0 0 0 0,0 1 1 0 0,0-1-1 0 0,0 0 0 0 0,0 0 0 0 0,0 0 0 0 0,0 0 0 0 0,0-1 0 0 0,0 1 0 0 0,0 0 0 0 0,0 0 0 0 0,0 0 0 0 0,0-1 0 0 0,1 0 0 0 0,0 0 29 0 0,1 1 0 0 0,0-1 0 0 0,-1-1-1 0 0,1 1 1 0 0,-1 0 0 0 0,0-1-1 0 0,1 1 1 0 0,-1-1 0 0 0,0 0 0 0 0,0 0-1 0 0,3-3 1 0 0,-2 1 31 0 0,-1 0-1 0 0,1 0 0 0 0,-1-1 1 0 0,0 1-1 0 0,0-1 1 0 0,-1 1-1 0 0,1-1 1 0 0,-1 0-1 0 0,1-6 1 0 0,-2 10-23 0 0,-13-21 120 0 0,11 21-170 0 0,0 1-1 0 0,-1-1 1 0 0,1 1-1 0 0,0-1 1 0 0,0 1-1 0 0,0 0 1 0 0,-1 0-1 0 0,1 0 0 0 0,0 0 1 0 0,0 0-1 0 0,-1 0 1 0 0,1 1-1 0 0,0-1 1 0 0,0 1-1 0 0,0-1 1 0 0,0 1-1 0 0,0 0 0 0 0,0 0 1 0 0,0 0-1 0 0,0 0 1 0 0,0 0-1 0 0,0 1 1 0 0,0-1-1 0 0,0 1 1 0 0,1-1-1 0 0,-1 1 0 0 0,1-1 1 0 0,-1 1-1 0 0,1 0 1 0 0,0 0-1 0 0,-1 0 1 0 0,1 0-1 0 0,0 0 1 0 0,0 0-1 0 0,1 0 0 0 0,-1 0 1 0 0,0 0-1 0 0,1 0 1 0 0,-1 0-1 0 0,1 0 1 0 0,-1 1-1 0 0,1-1 1 0 0,0 0-1 0 0,0 0 0 0 0,0 1 1 0 0,1-1-1 0 0,-1 0 1 0 0,0 0-1 0 0,1 0 1 0 0,-1 1-1 0 0,1-1 1 0 0,0 0-1 0 0,0 0 0 0 0,0 0 1 0 0,0 0-1 0 0,0 0 1 0 0,0 0-1 0 0,0 0 1 0 0,3 2-1 0 0,-3-3 26 0 0,-1 0 1 0 0,1 0-1 0 0,0 0 0 0 0,0 0 1 0 0,0 0-1 0 0,0 0 0 0 0,0-1 1 0 0,0 1-1 0 0,1 0 0 0 0,-1 0 1 0 0,0-1-1 0 0,0 1 0 0 0,0-1 1 0 0,1 1-1 0 0,-1-1 0 0 0,0 0 1 0 0,0 1-1 0 0,1-1 0 0 0,-1 0 1 0 0,0 0-1 0 0,1 0 0 0 0,-1 0 1 0 0,0 0-1 0 0,1 0 0 0 0,-1 0 1 0 0,0-1-1 0 0,1 1 0 0 0,-1 0 1 0 0,0-1-1 0 0,1 1 1 0 0,-1-1-1 0 0,0 1 0 0 0,0-1 1 0 0,0 0-1 0 0,0 1 0 0 0,0-1 1 0 0,1 0-1 0 0,-1 0 0 0 0,0 0 1 0 0,-1 0-1 0 0,1 0 0 0 0,0 0 1 0 0,0 0-1 0 0,0 0 0 0 0,-1 0 1 0 0,2-2-1 0 0,1-1 76 0 0,0-1 0 0 0,-1 1 1 0 0,1-1-1 0 0,-1 0 0 0 0,0 0 0 0 0,0 0 0 0 0,0 0 1 0 0,-1-1-1 0 0,0 1 0 0 0,1-10 0 0 0,-2 10-26 0 0,0 3-49 0 0,1 0 1 0 0,-1 0-1 0 0,0 1 1 0 0,0-1 0 0 0,0 0-1 0 0,0 0 1 0 0,0 0-1 0 0,-1 0 1 0 0,1 0-1 0 0,-1 0 1 0 0,1 1-1 0 0,-1-1 1 0 0,0 0-1 0 0,1 0 1 0 0,-1 1-1 0 0,0-1 1 0 0,0 1-1 0 0,0-1 1 0 0,0 0-1 0 0,-1 1 1 0 0,1 0-1 0 0,-2-3 1 0 0,2 4-13 0 0,-3-1-14 0 0,0 1-1 0 0,1 0 1 0 0,-1 0-1 0 0,0 1 1 0 0,1-1-1 0 0,-1 1 1 0 0,0 0-1 0 0,1 0 1 0 0,-7 3-1 0 0,7-3-12 0 0,0 1 0 0 0,1 0-1 0 0,0 1 1 0 0,-1-1 0 0 0,1 0 0 0 0,0 1-1 0 0,0-1 1 0 0,0 1 0 0 0,0-1 0 0 0,1 1 0 0 0,-1 0-1 0 0,1 0 1 0 0,0 0 0 0 0,0 0 0 0 0,0 0 0 0 0,0 0-1 0 0,-1 6 1 0 0,2-7 17 0 0,-1 0-1 0 0,1 0 1 0 0,0 0-1 0 0,0 0 1 0 0,0 0-1 0 0,0 0 1 0 0,0 0-1 0 0,1 0 1 0 0,-1 0-1 0 0,1 0 0 0 0,-1 0 1 0 0,1 0-1 0 0,0 0 1 0 0,-1-1-1 0 0,1 1 1 0 0,0 0-1 0 0,0 0 1 0 0,0-1-1 0 0,1 1 1 0 0,-1 0-1 0 0,0-1 1 0 0,1 1-1 0 0,-1-1 1 0 0,0 0-1 0 0,1 0 1 0 0,0 1-1 0 0,-1-1 1 0 0,1 0-1 0 0,0 0 1 0 0,2 1-1 0 0,-1-2 10 0 0,-1 1 1 0 0,0-1-1 0 0,1 0 0 0 0,-1 0 0 0 0,0 0 0 0 0,1 0 0 0 0,-1 0 1 0 0,0 0-1 0 0,1-1 0 0 0,-1 1 0 0 0,0-1 0 0 0,0 0 0 0 0,1 0 1 0 0,-1 1-1 0 0,0-1 0 0 0,0-1 0 0 0,0 1 0 0 0,0 0 0 0 0,0 0 1 0 0,0-1-1 0 0,0 1 0 0 0,-1-1 0 0 0,3-2 0 0 0,0 0 29 0 0,0 1-1 0 0,-1-1 1 0 0,0-1-1 0 0,1 1 1 0 0,-1 0-1 0 0,-1-1 1 0 0,1 1-1 0 0,-1-1 1 0 0,3-6-1 0 0,-2-23 306 0 0,-3 33-332 0 0,0-1 0 0 0,0 1 0 0 0,0 0 0 0 0,0-1 0 0 0,-1 1 0 0 0,1-1 0 0 0,-1 1 0 0 0,1 0 0 0 0,-1-1 0 0 0,1 1 0 0 0,-1 0 1 0 0,0-1-1 0 0,0 1 0 0 0,1 0 0 0 0,-1 0 0 0 0,0 0 0 0 0,0 0 0 0 0,0 0 0 0 0,-2-1 0 0 0,2 1-44 0 0,-2 1 35 0 0,0 0 1 0 0,0 1-1 0 0,0-1 0 0 0,1 0 1 0 0,-1 1-1 0 0,0 0 1 0 0,-5 2-1 0 0,2 0-27 0 0,1 0 0 0 0,0 0 1 0 0,0 0-1 0 0,0 1 0 0 0,0 0 0 0 0,0 0 1 0 0,0 0-1 0 0,1 0 0 0 0,-7 10 0 0 0,10-13 16 0 0,0 0-1 0 0,0 1 1 0 0,-1-1-1 0 0,1 1 1 0 0,0 0-1 0 0,0-1 1 0 0,0 1-1 0 0,1 0 1 0 0,-1 0-1 0 0,0-1 1 0 0,1 1-1 0 0,-1 0 0 0 0,1 0 1 0 0,-1 0-1 0 0,1 0 1 0 0,0 0-1 0 0,0 0 1 0 0,0 0-1 0 0,0 0 1 0 0,0 0-1 0 0,0 0 1 0 0,1 0-1 0 0,-1-1 1 0 0,1 1-1 0 0,-1 0 1 0 0,1 0-1 0 0,0 0 1 0 0,0 0-1 0 0,0-1 1 0 0,0 1-1 0 0,0 0 1 0 0,0-1-1 0 0,0 1 0 0 0,2 1 1 0 0,-2-2 15 0 0,0 0 1 0 0,0 0-1 0 0,0 0 1 0 0,1 0-1 0 0,-1 0 0 0 0,0-1 1 0 0,0 1-1 0 0,1 0 1 0 0,-1-1-1 0 0,0 1 0 0 0,1-1 1 0 0,-1 0-1 0 0,1 1 1 0 0,-1-1-1 0 0,1 0 0 0 0,-1 0 1 0 0,0 0-1 0 0,1 0 1 0 0,-1 0-1 0 0,1 0 0 0 0,-1 0 1 0 0,1 0-1 0 0,-1-1 1 0 0,1 1-1 0 0,-1 0 1 0 0,0-1-1 0 0,1 1 0 0 0,-1-1 1 0 0,0 0-1 0 0,0 1 1 0 0,1-1-1 0 0,-1 0 0 0 0,0 0 1 0 0,0 0-1 0 0,2-1 1 0 0,-1 0 14 0 0,0-1 1 0 0,0 1 0 0 0,0-1 0 0 0,0 1 0 0 0,-1-1 0 0 0,1 0-1 0 0,0 1 1 0 0,-1-1 0 0 0,0 0 0 0 0,0 0 0 0 0,0 0 0 0 0,0 0-1 0 0,0 0 1 0 0,-1-1 0 0 0,1-5 0 0 0,-2-9 40 0 0,1 18-60 0 0,0-1 0 0 0,0 0 1 0 0,0 0-1 0 0,0 0 0 0 0,0 1 1 0 0,0-1-1 0 0,0 0 0 0 0,0 0 1 0 0,-1 0-1 0 0,1 1 0 0 0,0-1 1 0 0,-1 0-1 0 0,1 0 0 0 0,0 1 1 0 0,-1-1-1 0 0,1 0 0 0 0,-1 1 1 0 0,1-1-1 0 0,-1 0 0 0 0,1 1 1 0 0,-1-1-1 0 0,0 1 0 0 0,1-1 1 0 0,-1 1-1 0 0,0-1 0 0 0,1 1 1 0 0,-1 0-1 0 0,-1-1 0 0 0,-1 1-12 0 0,0 1 0 0 0,-1-1-1 0 0,1 1 1 0 0,0 0 0 0 0,0 0-1 0 0,0 0 1 0 0,0 0 0 0 0,0 1-1 0 0,0 0 1 0 0,0-1 0 0 0,0 1-1 0 0,0 0 1 0 0,1 0 0 0 0,-5 4-1 0 0,1-1-87 0 0,1 2-1 0 0,-1-1 0 0 0,1 0 1 0 0,-7 13-1 0 0,11-19-52 0 0,8 3-881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52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68 788 0 0,'-15'-2'1396'0'0,"-31"-4"2312"0"0,32 5 978 0 0,3 1 3432 0 0,251-7-603 0 0,127-33-2562 0 0,-347 34-4721 0 0,3 0-1939 0 0</inkml:trace>
  <inkml:trace contextRef="#ctx0" brushRef="#br0" timeOffset="1">191 229 392 0 0,'-19'11'990'0'0,"-20"12"2172"0"0,38-22-2712 0 0,0 1-1 0 0,-1-1 0 0 0,1 0 0 0 0,0 0 1 0 0,0 1-1 0 0,0-1 0 0 0,0 0 0 0 0,0 1 0 0 0,0-1 1 0 0,0 1-1 0 0,1 0 0 0 0,-2 3 1702 0 0,25 5 2660 0 0,-1-8-3071 0 0,1-1 1 0 0,30-3-1 0 0,49-9-114 0 0,-2 0-1954 0 0,57 2-8120 0 0,-110 3 5881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52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223 148 64 0 0,'0'0'2026'0'0,"-3"3"-505"0"0,-37 44 7312 0 0,6-7 6622 0 0,34-44-15067 0 0,10-106 865 0 0,1-13 469 0 0,-9 126-1644 0 0,30 46 297 0 0,-17-25-200 0 0,0-1 1 0 0,2 0-1 0 0,0-2 1 0 0,22 21-1 0 0,-32-35-164 0 0,26 24-91 0 0,2-1 1 0 0,1-1 0 0 0,1-2 0 0 0,45 25 0 0 0,-75-51-1738 0 0,-11-8 1500 0 0,2 5 317 0 0,0 1 0 0 0,1-1 0 0 0,-1 1 0 0 0,0-1-1 0 0,0 1 1 0 0,0 0 0 0 0,0 0 0 0 0,0 0 0 0 0,0 0-1 0 0,0 0 1 0 0,-1 0 0 0 0,-2 0 0 0 0,-29-4-136 0 0,-1 2 0 0 0,0 2 0 0 0,0 1 0 0 0,-62 7 0 0 0,-136 36-1850 0 0,196-35-801 0 0,36-7 2157 0 0,21-15-9114 0 0,-2 4 7301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52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48 300 0 0,'4'-9'914'0'0,"7"-13"2824"0"0,6 5 7472 0 0,-1 29-7921 0 0,-14-8-2866 0 0,1 1-1 0 0,-1 0 1 0 0,-1 0-1 0 0,1 0 1 0 0,-1 0-1 0 0,1 0 1 0 0,-1 0-1 0 0,-1 0 1 0 0,1 0 0 0 0,-1 1-1 0 0,0 8 1 0 0,0-9-130 0 0,-7 219 5982 0 0,3-147-4598 0 0,4-59-1677 0 0,1 4 0 0 0,3 0 0 0 0,3-8 0 0 0,8-6 0 0 0,-10-5 0 0 0,-3-3 0 0 0,0 1 0 0 0,0 0 0 0 0,0-1 0 0 0,-1 1 0 0 0,1-1 0 0 0,0 0 0 0 0,0 1 0 0 0,0-1 0 0 0,0 0 0 0 0,0 0 0 0 0,-1 0 0 0 0,1-1 0 0 0,3 0 0 0 0,31-2 0 0 0,8-3 0 0 0,2-1-2545 0 0,16-3-10516 0 0,-42 6 10121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53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317 118 724 0 0,'-3'-7'541'0'0,"0"0"0"0"0,0 0-1 0 0,-1 0 1 0 0,0 1 0 0 0,0-1 0 0 0,-1 1 0 0 0,1 0-1 0 0,-1 0 1 0 0,0 1 0 0 0,-1-1 0 0 0,0 1-1 0 0,0 1 1 0 0,0-1 0 0 0,0 1 0 0 0,-1 0 0 0 0,1 0-1 0 0,-13-4 1 0 0,11 5 94 0 0,-1 0 1 0 0,1 1-1 0 0,-1 0 0 0 0,0 1 1 0 0,0-1-1 0 0,0 2 0 0 0,0 0 1 0 0,0 0-1 0 0,0 0 0 0 0,0 1 1 0 0,0 0-1 0 0,0 1 0 0 0,1 0 1 0 0,-17 6-1 0 0,21-6-332 0 0,0-1 1 0 0,-1 1 0 0 0,1 0-1 0 0,0 0 1 0 0,0 1 0 0 0,0-1-1 0 0,0 1 1 0 0,1 0 0 0 0,-1 0-1 0 0,1 0 1 0 0,0 0 0 0 0,0 1-1 0 0,0-1 1 0 0,0 1-1 0 0,-4 7 1 0 0,6-8-176 0 0,0 0 0 0 0,0 0-1 0 0,1 0 1 0 0,-1 0 0 0 0,1 0-1 0 0,0 0 1 0 0,0 0 0 0 0,0 0-1 0 0,0 0 1 0 0,0 1 0 0 0,1-1 0 0 0,-1 0-1 0 0,1 0 1 0 0,0 0 0 0 0,0 0-1 0 0,0 0 1 0 0,0-1 0 0 0,0 1-1 0 0,1 0 1 0 0,0 0 0 0 0,-1-1-1 0 0,1 1 1 0 0,0-1 0 0 0,3 4 0 0 0,15 15 324 0 0,0 0 1 0 0,29 21 0 0 0,-31-28-222 0 0,-1 1 0 0 0,0 0 0 0 0,-1 2 0 0 0,-1-1 0 0 0,16 24 0 0 0,-30-38-211 0 0,0 0-1 0 0,1 0 1 0 0,-1 0 0 0 0,0 0 0 0 0,-1 1 0 0 0,1-1 0 0 0,0 0-1 0 0,0 0 1 0 0,-1 1 0 0 0,1-1 0 0 0,-1 0 0 0 0,0 1-1 0 0,0-1 1 0 0,0 0 0 0 0,0 1 0 0 0,0-1 0 0 0,0 0 0 0 0,-1 1-1 0 0,1-1 1 0 0,-2 4 0 0 0,0-3 2 0 0,0 1 1 0 0,0-1-1 0 0,0 0 0 0 0,0 0 0 0 0,-1 0 1 0 0,1 0-1 0 0,-1-1 0 0 0,0 1 0 0 0,0-1 1 0 0,0 1-1 0 0,-5 2 0 0 0,-5 2-31 0 0,0 0 1 0 0,0-2-1 0 0,-1 1 0 0 0,0-2 0 0 0,-20 5 1 0 0,16-5-954 0 0,0-2 0 0 0,-32 2 0 0 0,49-4 847 0 0,1 0 1 0 0,-1 0-1 0 0,1 0 0 0 0,-1 0 1 0 0,1 0-1 0 0,0 0 0 0 0,-1 0 1 0 0,1-1-1 0 0,0 1 1 0 0,-1 0-1 0 0,1 0 0 0 0,-1 0 1 0 0,1 0-1 0 0,0-1 0 0 0,-1 1 1 0 0,1 0-1 0 0,0 0 0 0 0,-1-1 1 0 0,1 1-1 0 0,0 0 1 0 0,0-1-1 0 0,-1 1 0 0 0,1 0 1 0 0,0-1-1 0 0,0 1 0 0 0,-1-1 1 0 0,19-17-10470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53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202 202 140 0 0,'-50'54'7799'0'0,"2"-1"4165"0"0,57-78-3871 0 0,2-36-7532 0 0,-6 29-13 0 0,5-13-227 0 0,-3 17 65 0 0,-1 0 0 0 0,-2-1 0 0 0,1-30 0 0 0,-5 59-289 0 0,1 0-92 0 0,-1 0 0 0 0,0 0 0 0 0,0 0 0 0 0,0-1 0 0 0,0 1 0 0 0,0 0 1 0 0,0 0-1 0 0,1 0 0 0 0,-1 0 0 0 0,0 0 0 0 0,0 0 0 0 0,0-1 0 0 0,1 1 0 0 0,-1 0 1 0 0,0 0-1 0 0,0 0 0 0 0,0 0 0 0 0,0 0 0 0 0,1 0 0 0 0,-1 0 0 0 0,0 0 1 0 0,0 0-1 0 0,0 0 0 0 0,1 0 0 0 0,-1 0 0 0 0,0 0 0 0 0,0 0 0 0 0,0 0 1 0 0,1 0-1 0 0,-1 0 0 0 0,0 0 0 0 0,0 0 0 0 0,0 1 0 0 0,1-1 0 0 0,-1 0 0 0 0,0 0 1 0 0,0 0-1 0 0,0 0 0 0 0,0 0 0 0 0,0 0 0 0 0,1 1 0 0 0,-1-1 0 0 0,0 0 1 0 0,0 0-1 0 0,0 0 0 0 0,61 74 287 0 0,114 107 1 0 0,-142-151-397 0 0,13 12-437 0 0,-34-28-90 0 0,-12-14 610 0 0,0 0 1 0 0,0 0-1 0 0,0 0 1 0 0,0 0-1 0 0,0 0 1 0 0,0 0-1 0 0,0 0 1 0 0,0 0-1 0 0,0 0 1 0 0,0 0 0 0 0,-1 0-1 0 0,1 0 1 0 0,0 0-1 0 0,0 0 1 0 0,0 0-1 0 0,0 0 1 0 0,0 0-1 0 0,0 0 1 0 0,0 0-1 0 0,0 0 1 0 0,0 0-1 0 0,0 0 1 0 0,0 1-1 0 0,0-1 1 0 0,0 0 0 0 0,0 0-1 0 0,0 0 1 0 0,0 0-1 0 0,0 0 1 0 0,0 0-1 0 0,0 0 1 0 0,0 0-1 0 0,0 0 1 0 0,0 0-1 0 0,0 0 1 0 0,0 1-1 0 0,0-1 1 0 0,0 0 0 0 0,0 0-1 0 0,0 0 1 0 0,0 0-1 0 0,0 0 1 0 0,0 0-1 0 0,0 0 1 0 0,0 0-1 0 0,0 0 1 0 0,0 0-1 0 0,-40-11 47 0 0,1 0-1 0 0,-2 3 1 0 0,1 1-1 0 0,-74-2 0 0 0,99 8-19 0 0,-144-2-458 0 0,112 3-1167 0 0,77-14-9917 0 0,12-2 8766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54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38 1088 0 0,'-3'-38'22154'0'0,"5"81"-20543"0"0,-3 0 0 0 0,-1 0 1 0 0,-14 72-1 0 0,-3 37-2500 0 0,17-127-1784 0 0,2 1 0 0 0,1-1 0 0 0,7 49 0 0 0,-4-48-432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54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0 304 0 0,'-7'9'642'0'0,"-25"36"3048"0"0,30-42-2981 0 0,0 1-1 0 0,0 0 1 0 0,0 0-1 0 0,1 0 1 0 0,-1 0-1 0 0,1 0 1 0 0,0 0-1 0 0,0 0 1 0 0,-1 9-1 0 0,2-11-422 0 0,1 0 0 0 0,-1 0-1 0 0,0 0 1 0 0,1 0 0 0 0,0 0-1 0 0,-1 0 1 0 0,1-1 0 0 0,0 1 0 0 0,0 0-1 0 0,0 0 1 0 0,0-1 0 0 0,0 1-1 0 0,0 0 1 0 0,0-1 0 0 0,1 1 0 0 0,-1-1-1 0 0,1 1 1 0 0,-1-1 0 0 0,1 0 0 0 0,-1 0-1 0 0,1 0 1 0 0,0 0 0 0 0,0 0-1 0 0,-1 0 1 0 0,1 0 0 0 0,0 0 0 0 0,0-1-1 0 0,2 1 1 0 0,3 1 371 0 0,-1 0 0 0 0,0-1 0 0 0,1 0 0 0 0,-1 0 0 0 0,1-1 0 0 0,10 0 0 0 0,-16 0-577 0 0,0 0 1 0 0,-1 0-1 0 0,1 0 1 0 0,0 0-1 0 0,0 0 1 0 0,0-1-1 0 0,0 1 1 0 0,-1 0-1 0 0,1 0 1 0 0,0-1-1 0 0,0 1 1 0 0,-1 0-1 0 0,1-1 1 0 0,0 1-1 0 0,-1-1 1 0 0,1 1-1 0 0,0-1 1 0 0,-1 1-1 0 0,2-2 1 0 0,-4-9 843 0 0,0 9-859 0 0,1 0 0 0 0,-1 0 0 0 0,0 0 0 0 0,0 1 1 0 0,0-1-1 0 0,1 0 0 0 0,-2 1 0 0 0,1 0 0 0 0,-3-2 0 0 0,-9-2-64 0 0,-1 2 0 0 0,0 0-1 0 0,0 0 1 0 0,0 1 0 0 0,-1 1-1 0 0,1 1 1 0 0,-16 1 0 0 0,3-1-1648 0 0,27 0 751 0 0,-3 1 227 0 0,35-6-11347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54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16 1192 0 0,'-1'-1'505'0'0,"0"0"-1"0"0,1 0 1 0 0,-1 0-1 0 0,0 0 1 0 0,0 0 0 0 0,0 0-1 0 0,1 0 1 0 0,-1 0-1 0 0,0 0 1 0 0,-1 1 0 0 0,1-1-1 0 0,0 0 1 0 0,0 1-1 0 0,0-1 1 0 0,0 1 0 0 0,0-1-1 0 0,-1 1 1 0 0,1-1-1 0 0,0 1 1 0 0,0 0 0 0 0,-1 0-1 0 0,1 0 1 0 0,0-1-1 0 0,0 1 1 0 0,-1 0 0 0 0,1 1-1 0 0,0-1 1 0 0,-1 0-1 0 0,1 0 1 0 0,-2 1-1 0 0,2 0 47 0 0,0 0 0 0 0,0 0 0 0 0,0 0 0 0 0,0 0 0 0 0,0 0 0 0 0,0 0-1 0 0,0 0 1 0 0,1 1 0 0 0,-1-1 0 0 0,0 0 0 0 0,1 0 0 0 0,-1 1 0 0 0,0 2-1 0 0,-3 17-568 0 0,-27 236 7778 0 0,28-217-8981 0 0,3 57 1 0 0,2-78-1944 0 0,1 0 0 0 0,8 34 0 0 0,-3-28-325 0 0</inkml:trace>
  <inkml:trace contextRef="#ctx0" brushRef="#br0" timeOffset="1">76 738 144 0 0,'-9'10'1454'0'0,"0"0"1"0"0,1 1-1 0 0,0 0 0 0 0,0 0 1 0 0,1 0-1 0 0,1 1 0 0 0,-7 18 1 0 0,11-26-1033 0 0,1-1 0 0 0,0 1 0 0 0,0 0 0 0 0,0 0 0 0 0,1-1 0 0 0,-1 1 0 0 0,1 0 0 0 0,0 0 0 0 0,0 0 0 0 0,0 0 0 0 0,1 0 0 0 0,-1-1 0 0 0,1 1 0 0 0,0 0 0 0 0,0 0 0 0 0,0-1 0 0 0,1 1 0 0 0,-1-1 0 0 0,1 1 0 0 0,0-1 0 0 0,0 1 0 0 0,0-1 0 0 0,1 0 0 0 0,-1 0 0 0 0,1 0 0 0 0,-1 0 0 0 0,1-1 0 0 0,0 1 0 0 0,0-1 0 0 0,4 3 0 0 0,-3-3-69 0 0,-1 0-1 0 0,0 0 1 0 0,1-1 0 0 0,-1 1-1 0 0,1-1 1 0 0,-1 0-1 0 0,7 2 1 0 0,-9-3-269 0 0,0 0 0 0 0,0 0 1 0 0,0 0-1 0 0,0 1 0 0 0,-1-1 0 0 0,1 0 0 0 0,0 0 0 0 0,0 0 0 0 0,0 0 0 0 0,0-1 1 0 0,0 1-1 0 0,0 0 0 0 0,0 0 0 0 0,-1 0 0 0 0,1-1 0 0 0,0 1 0 0 0,0-1 0 0 0,0 1 1 0 0,-1 0-1 0 0,1-1 0 0 0,0 1 0 0 0,0-1 0 0 0,-1 0 0 0 0,1 1 0 0 0,0-1 1 0 0,-1 0-1 0 0,1 1 0 0 0,-1-1 0 0 0,1 0 0 0 0,-1 1 0 0 0,1-1 0 0 0,-1 0 0 0 0,1 0 1 0 0,-1 0-1 0 0,1-1 0 0 0,-2 1-46 0 0,1 0 1 0 0,0-1-1 0 0,-1 1 1 0 0,1 0-1 0 0,-1 0 1 0 0,1 0-1 0 0,-1 0 1 0 0,0 0-1 0 0,1 0 1 0 0,-1 0-1 0 0,0 0 1 0 0,0 0-1 0 0,1 0 1 0 0,-1 0-1 0 0,0 0 1 0 0,0 0-1 0 0,0 0 0 0 0,-2 0 1 0 0,-19-14 61 0 0,21 14-255 0 0,-34-17-676 0 0,12 9-6366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59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50 140 96 0 0,'-17'-30'10474'0'0,"16"29"-9623"0"0,5-21 3644 0 0,-1 19-4265 0 0,0 0 0 0 0,0 0-1 0 0,1 0 1 0 0,-1 1 0 0 0,0-1-1 0 0,1 1 1 0 0,4-2 0 0 0,-7 3-158 0 0,1 0 0 0 0,0 1 1 0 0,-1-1-1 0 0,1 0 0 0 0,-1 1 1 0 0,1 0-1 0 0,0-1 0 0 0,-1 1 0 0 0,1 0 1 0 0,0 0-1 0 0,0 0 0 0 0,-1 0 1 0 0,1 0-1 0 0,0 0 0 0 0,-1 0 1 0 0,1 0-1 0 0,0 1 0 0 0,-1-1 0 0 0,4 2 1 0 0,-4-1-39 0 0,0 0 1 0 0,1 0-1 0 0,-1 0 0 0 0,0 0 1 0 0,0 0-1 0 0,0 0 0 0 0,0 0 1 0 0,0 0-1 0 0,0 1 1 0 0,0-1-1 0 0,-1 0 0 0 0,1 1 1 0 0,0-1-1 0 0,-1 0 1 0 0,1 1-1 0 0,-1-1 0 0 0,1 1 1 0 0,-1-1-1 0 0,0 1 0 0 0,1-1 1 0 0,-1 1-1 0 0,0-1 1 0 0,0 1-1 0 0,0 0 0 0 0,0-1 1 0 0,-1 1-1 0 0,1-1 1 0 0,0 1-1 0 0,-1-1 0 0 0,1 1 1 0 0,-1-1-1 0 0,1 0 0 0 0,-1 1 1 0 0,0-1-1 0 0,1 1 1 0 0,-1-1-1 0 0,0 0 0 0 0,0 0 1 0 0,0 0-1 0 0,0 1 0 0 0,0-1 1 0 0,0 0-1 0 0,-1 0 1 0 0,1 0-1 0 0,0 0 0 0 0,0-1 1 0 0,-1 1-1 0 0,1 0 1 0 0,0-1-1 0 0,-1 1 0 0 0,1 0 1 0 0,-1-1-1 0 0,1 0 0 0 0,-1 1 1 0 0,-1-1-1 0 0,-1 1 49 0 0,-1-1-1 0 0,1 0 1 0 0,0-1 0 0 0,-1 1-1 0 0,1-1 1 0 0,0 0-1 0 0,0 0 1 0 0,-1 0 0 0 0,1 0-1 0 0,-4-3 1 0 0,7 4-58 0 0,0-1 1 0 0,1 0 0 0 0,-1 1-1 0 0,0-1 1 0 0,1 1 0 0 0,-1-1-1 0 0,1 0 1 0 0,-1 1 0 0 0,0-1-1 0 0,1 0 1 0 0,0 0 0 0 0,-1 0 0 0 0,1 1-1 0 0,0-1 1 0 0,-1 0 0 0 0,1 0-1 0 0,0 0 1 0 0,0 0 0 0 0,-1-1-1 0 0,1-1 15 0 0,1 1 0 0 0,-1 0 1 0 0,0-1-1 0 0,1 1 0 0 0,-1 0 0 0 0,1-1 0 0 0,0 1 0 0 0,0 0 0 0 0,0 0 0 0 0,2-4 0 0 0,0 0 156 0 0,1-1 1 0 0,0 1-1 0 0,0 0 1 0 0,1 0-1 0 0,-1 1 0 0 0,1-1 1 0 0,1 1-1 0 0,-1 0 0 0 0,1 0 1 0 0,0 1-1 0 0,9-6 0 0 0,-14 9-161 0 0,0 1-1 0 0,0 0 1 0 0,0 0-1 0 0,0 0 0 0 0,0-1 1 0 0,1 1-1 0 0,-1 0 1 0 0,0 0-1 0 0,0 1 0 0 0,0-1 1 0 0,0 0-1 0 0,0 0 1 0 0,0 0-1 0 0,0 1 0 0 0,0-1 1 0 0,1 1-1 0 0,-1-1 1 0 0,0 1-1 0 0,0-1 0 0 0,-1 1 1 0 0,1-1-1 0 0,0 1 1 0 0,0 0-1 0 0,0 0 0 0 0,1 1 1 0 0,-1-1 2 0 0,1 0 0 0 0,-1 1 0 0 0,0-1 0 0 0,1 1 0 0 0,-1-1-1 0 0,0 1 1 0 0,0-1 0 0 0,0 1 0 0 0,0 0 0 0 0,-1-1 0 0 0,1 1 0 0 0,0 0 0 0 0,-1 0 0 0 0,2 3 0 0 0,-3-2-21 0 0,0 0 1 0 0,0 0-1 0 0,0 0 0 0 0,-1 0 1 0 0,1-1-1 0 0,-1 1 0 0 0,1 0 1 0 0,-1-1-1 0 0,0 1 0 0 0,0-1 1 0 0,0 0-1 0 0,0 0 0 0 0,-1 0 0 0 0,1 0 1 0 0,0 0-1 0 0,-1 0 0 0 0,0 0 1 0 0,1-1-1 0 0,-1 1 0 0 0,0-1 1 0 0,0 0-1 0 0,-5 2 0 0 0,-2 1 6 0 0,1-1 0 0 0,0 0 0 0 0,-1 0 0 0 0,0-1 0 0 0,0 0 0 0 0,-10 0 0 0 0,19-2-20 0 0,1 0 0 0 0,-1-1 0 0 0,0 1 1 0 0,1 0-1 0 0,-1 0 0 0 0,0 0 0 0 0,1 0 0 0 0,-1-1 0 0 0,0 1 1 0 0,1 0-1 0 0,-1-1 0 0 0,1 1 0 0 0,-1-1 0 0 0,1 1 0 0 0,-1 0 0 0 0,1-1 1 0 0,-1 1-1 0 0,1-1 0 0 0,-1 1 0 0 0,1-1 0 0 0,0 1 0 0 0,-1-1 1 0 0,1 0-1 0 0,0 1 0 0 0,-1-1 0 0 0,1 1 0 0 0,0-1 0 0 0,0 0 1 0 0,0 1-1 0 0,0-1 0 0 0,-1 0 0 0 0,1 1 0 0 0,0-1 0 0 0,0 0 1 0 0,0 1-1 0 0,0-1 0 0 0,1 0 0 0 0,-1 1 0 0 0,0-1 0 0 0,0 0 1 0 0,0 1-1 0 0,0-1 0 0 0,1 0 0 0 0,-1 1 0 0 0,1-2 0 0 0,10-27 264 0 0,-10 27-239 0 0,1 0 0 0 0,-1-1 0 0 0,0 1 0 0 0,1 0 0 0 0,-1 0 0 0 0,1 1 0 0 0,0-1 0 0 0,0 0 1 0 0,0 0-1 0 0,0 1 0 0 0,0-1 0 0 0,0 1 0 0 0,0 0 0 0 0,0-1 0 0 0,0 1 0 0 0,1 0 0 0 0,-1 1 0 0 0,1-1 1 0 0,-1 0-1 0 0,0 0 0 0 0,1 1 0 0 0,-1 0 0 0 0,1-1 0 0 0,-1 1 0 0 0,1 0 0 0 0,3 1 0 0 0,-3-1-16 0 0,0 1 0 0 0,-1 0 0 0 0,1 0-1 0 0,0 0 1 0 0,0 1 0 0 0,0-1 0 0 0,-1 1-1 0 0,1-1 1 0 0,-1 1 0 0 0,1 0 0 0 0,-1 0-1 0 0,0 0 1 0 0,0 0 0 0 0,0 1 0 0 0,0-1-1 0 0,0 0 1 0 0,0 1 0 0 0,0 0-1 0 0,-1-1 1 0 0,3 6 0 0 0,-4-7-7 0 0,0 1 0 0 0,1-1 1 0 0,-1 1-1 0 0,0-1 0 0 0,0 1 1 0 0,0-1-1 0 0,0 1 0 0 0,0-1 0 0 0,0 1 1 0 0,0-1-1 0 0,-1 1 0 0 0,1-1 0 0 0,0 1 1 0 0,-1-1-1 0 0,1 1 0 0 0,-1-1 0 0 0,0 0 1 0 0,1 1-1 0 0,-1-1 0 0 0,0 0 1 0 0,0 0-1 0 0,0 1 0 0 0,0-1 0 0 0,0 0 1 0 0,0 0-1 0 0,0 0 0 0 0,0 0 0 0 0,-1 0 1 0 0,1-1-1 0 0,0 1 0 0 0,0 0 0 0 0,-1 0 1 0 0,1-1-1 0 0,-1 1 0 0 0,-1 0 1 0 0,-2 1 6 0 0,0 0 1 0 0,0 0 0 0 0,0-1-1 0 0,0 1 1 0 0,0-1 0 0 0,0 0 0 0 0,0 0-1 0 0,0-1 1 0 0,-9 0 0 0 0,13 0-12 0 0,0 0 1 0 0,0 0-1 0 0,0 0 1 0 0,0 0-1 0 0,0-1 1 0 0,0 1-1 0 0,0 0 1 0 0,0-1-1 0 0,0 1 1 0 0,1-1-1 0 0,-1 1 1 0 0,0-1-1 0 0,0 1 1 0 0,0-1-1 0 0,0 0 1 0 0,1 1-1 0 0,-1-1 1 0 0,0 0-1 0 0,1 1 1 0 0,-1-1-1 0 0,0 0 1 0 0,1 0-1 0 0,-1 0 1 0 0,1 0-1 0 0,-1 0 1 0 0,1 0-1 0 0,0 0 1 0 0,-1 0-1 0 0,1 1 1 0 0,0-1-1 0 0,0 0 1 0 0,0 0-1 0 0,-1-2 1 0 0,2-1 17 0 0,1 0 1 0 0,-1-1-1 0 0,0 1 1 0 0,1 0-1 0 0,0 0 1 0 0,0 0-1 0 0,4-6 0 0 0,-5 8-7 0 0,0 0 0 0 0,0 1 0 0 0,1-1 0 0 0,-1 1 0 0 0,0-1 0 0 0,1 1 0 0 0,-1 0 0 0 0,1-1 0 0 0,-1 1 0 0 0,1 0 0 0 0,-1 0 0 0 0,1 0 0 0 0,0 0 0 0 0,0 0 0 0 0,0 1 0 0 0,-1-1 0 0 0,1 0 0 0 0,0 1 0 0 0,3-1 0 0 0,-4 1-6 0 0,0 0 0 0 0,1 0 0 0 0,-1 1 0 0 0,0-1 0 0 0,0 0 0 0 0,0 1 0 0 0,0-1 0 0 0,0 1 1 0 0,0-1-1 0 0,1 1 0 0 0,-1 0 0 0 0,-1-1 0 0 0,1 1 0 0 0,0 0 0 0 0,0 0 0 0 0,0 0 0 0 0,0-1 1 0 0,0 1-1 0 0,-1 0 0 0 0,1 0 0 0 0,0 0 0 0 0,-1 0 0 0 0,1 0 0 0 0,-1 1 0 0 0,1-1 0 0 0,-1 0 0 0 0,1 0 1 0 0,-1 2-1 0 0,1-1 9 0 0,-1 0 0 0 0,1 1-1 0 0,-1-1 1 0 0,1 0 0 0 0,-1 1 0 0 0,0-1 0 0 0,0 0 0 0 0,0 1 0 0 0,0-1 0 0 0,-1 0 0 0 0,1 1 0 0 0,-2 2 0 0 0,1-3 2 0 0,0 0-1 0 0,-1 0 1 0 0,1 0 0 0 0,-1 0-1 0 0,0 0 1 0 0,1 0 0 0 0,-1 0-1 0 0,0 0 1 0 0,0-1 0 0 0,0 1 0 0 0,-1-1-1 0 0,1 1 1 0 0,0-1 0 0 0,-1 0-1 0 0,-2 1 1 0 0,3-1-10 0 0,1-1-1 0 0,-1 1 1 0 0,1-1 0 0 0,-1 1 0 0 0,1-1-1 0 0,-1 0 1 0 0,1 0 0 0 0,-1 1-1 0 0,0-1 1 0 0,1 0 0 0 0,-1-1 0 0 0,0 1-1 0 0,1 0 1 0 0,-1 0 0 0 0,1-1 0 0 0,-1 1-1 0 0,1-1 1 0 0,-1 1 0 0 0,1-1-1 0 0,-1 0 1 0 0,1 1 0 0 0,-1-1 0 0 0,1 0-1 0 0,-2-2 1 0 0,2 2-5 0 0,0-1 0 0 0,0 1 0 0 0,0-1 0 0 0,0 0 0 0 0,1 1-1 0 0,-1-1 1 0 0,0 0 0 0 0,1 1 0 0 0,0-1 0 0 0,-1 0 0 0 0,1 0 0 0 0,0 0 0 0 0,0 1 0 0 0,0-1 0 0 0,0 0-1 0 0,0 0 1 0 0,1-3 0 0 0,8-24 16 0 0,-6 24-5 0 0,1 1-1 0 0,-1-1 0 0 0,1 1 0 0 0,0 0 0 0 0,0 0 1 0 0,1 0-1 0 0,6-4 0 0 0,-10 7-9 0 0,0 0 1 0 0,0 1-1 0 0,0-1 0 0 0,0 1 1 0 0,0 0-1 0 0,0-1 0 0 0,0 1 0 0 0,0-1 1 0 0,0 1-1 0 0,0 0 0 0 0,0 0 1 0 0,0 0-1 0 0,0 0 0 0 0,0 0 1 0 0,0 0-1 0 0,0 0 0 0 0,0 0 0 0 0,0 0 1 0 0,2 1-1 0 0,-3-1 1 0 0,1 1-1 0 0,0 0 1 0 0,0-1-1 0 0,0 1 1 0 0,0 0-1 0 0,-1 0 1 0 0,1 0 0 0 0,0 0-1 0 0,-1 0 1 0 0,1 0-1 0 0,-1 0 1 0 0,1 0-1 0 0,-1 0 1 0 0,1 0 0 0 0,-1 0-1 0 0,0 0 1 0 0,1 0-1 0 0,-1 1 1 0 0,0-1-1 0 0,0 0 1 0 0,0 0 0 0 0,0 2-1 0 0,0 0 7 0 0,1 0 0 0 0,-1 0 0 0 0,0 0-1 0 0,0-1 1 0 0,0 1 0 0 0,-1 0 0 0 0,1 0 0 0 0,-1 0 0 0 0,0 0-1 0 0,1 0 1 0 0,-1-1 0 0 0,-2 5 0 0 0,2-6-2 0 0,0 0 0 0 0,0 1 0 0 0,0-1 1 0 0,-1 0-1 0 0,1 0 0 0 0,0 0 0 0 0,0 0 0 0 0,0-1 0 0 0,-1 1 0 0 0,1 0 1 0 0,-1-1-1 0 0,1 1 0 0 0,0 0 0 0 0,-1-1 0 0 0,1 0 0 0 0,-1 1 0 0 0,1-1 1 0 0,-1 0-1 0 0,1 0 0 0 0,-1 0 0 0 0,1 0 0 0 0,-1 0 0 0 0,1 0 0 0 0,-4 0 0 0 0,-4-1 52 0 0,7 1-43 0 0,0 0 1 0 0,-1 0-1 0 0,1 0 1 0 0,0 0-1 0 0,-1-1 1 0 0,1 1-1 0 0,0-1 1 0 0,-1 1-1 0 0,1-1 1 0 0,0 0-1 0 0,0 0 1 0 0,0 0-1 0 0,0 0 1 0 0,0 0-1 0 0,0 0 1 0 0,0-1-1 0 0,-3-2 1 0 0,4 3 3 0 0,1-5 225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5:01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7 151 64 0 0,'-7'1'4352'0'0,"11"1"-1668"0"0,22-1-607 0 0,40-2-963 0 0,225-14 3117 0 0,-253 12-3775 0 0,353-39 3216 0 0,112-41 1037 0 0,-453 73-5510 0 0,-49 10 153 0 0,-21 3-8550 0 0,6-1 7019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0:14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58 280 0 0,'0'-12'2963'0'0,"0"11"-2517"0"0,1-1 1 0 0,-1 1 0 0 0,0 0 0 0 0,0-1 0 0 0,0 1 0 0 0,-1-1 0 0 0,1 1 0 0 0,0-1 0 0 0,-1 1-1 0 0,1-1 1 0 0,0 1 0 0 0,-2-2 0 0 0,2 2 101 0 0,0 0-466 0 0,0 1 0 0 0,0-1-1 0 0,-1 1 1 0 0,1-1 0 0 0,0 1 0 0 0,0-1-1 0 0,0 1 1 0 0,0-1 0 0 0,-1 1-1 0 0,1 0 1 0 0,0-1 0 0 0,0 1 0 0 0,-1-1-1 0 0,1 1 1 0 0,0 0 0 0 0,-1-1-1 0 0,1 1 1 0 0,0 0 0 0 0,-1-1 0 0 0,1 1-1 0 0,-1 0 1 0 0,1 0 0 0 0,0-1-1 0 0,-1 1 1 0 0,1 0 0 0 0,-1 0 0 0 0,1 0-1 0 0,-1 0 1 0 0,1 0 0 0 0,-1-1-1 0 0,1 1 1 0 0,-1 0 0 0 0,1 0 0 0 0,-1 0-1 0 0,1 0 1 0 0,-1 0 0 0 0,1 0-1 0 0,-1 1 1 0 0,1-1 0 0 0,-1 0 0 0 0,1 0-1 0 0,0 0 1 0 0,-1 0 0 0 0,1 0-1 0 0,-1 1 1 0 0,1-1 0 0 0,-1 0 0 0 0,1 0-1 0 0,0 1 1 0 0,-1-1 0 0 0,0 1-1 0 0,-21 16 1591 0 0,20-14-1549 0 0,0-1-1 0 0,0 1 0 0 0,0 0 0 0 0,1 0 0 0 0,-1 0 1 0 0,1 0-1 0 0,0 0 0 0 0,0 1 0 0 0,0-1 0 0 0,0 0 0 0 0,1 0 1 0 0,-1 1-1 0 0,1-1 0 0 0,0 1 0 0 0,0-1 0 0 0,0 0 1 0 0,0 1-1 0 0,2 4 0 0 0,-1-6-77 0 0,-1 0 1 0 0,1 0-1 0 0,0 0 1 0 0,1 0-1 0 0,-1 0 1 0 0,0-1-1 0 0,0 1 1 0 0,1 0-1 0 0,-1-1 1 0 0,1 1-1 0 0,0-1 1 0 0,-1 1-1 0 0,1-1 1 0 0,0 0-1 0 0,0 0 1 0 0,-1 0-1 0 0,1 0 1 0 0,0 0-1 0 0,0 0 1 0 0,1 0-1 0 0,-1-1 1 0 0,0 1-1 0 0,0-1 1 0 0,0 1-1 0 0,0-1 1 0 0,0 0-1 0 0,1 0 1 0 0,-1 0-1 0 0,2 0 1 0 0,0 0 49 0 0,0 0-1 0 0,0 1 1 0 0,0-2 0 0 0,0 1 0 0 0,0 0 0 0 0,0-1-1 0 0,0 0 1 0 0,-1 0 0 0 0,1 0 0 0 0,0 0 0 0 0,0-1 0 0 0,-1 1-1 0 0,1-1 1 0 0,-1 0 0 0 0,1 0 0 0 0,-1 0 0 0 0,0 0 0 0 0,0-1-1 0 0,0 0 1 0 0,0 1 0 0 0,0-1 0 0 0,3-6 0 0 0,-5 8-78 0 0,0-1 0 0 0,0 0 0 0 0,0 1 1 0 0,0-1-1 0 0,-1 0 0 0 0,1 1 1 0 0,-1-1-1 0 0,0 0 0 0 0,1 0 1 0 0,-1 1-1 0 0,0-1 0 0 0,0 0 0 0 0,0 0 1 0 0,0 0-1 0 0,0 1 0 0 0,0-1 1 0 0,-1 0-1 0 0,1 0 0 0 0,-1 1 0 0 0,1-1 1 0 0,-1 0-1 0 0,0 0 0 0 0,1 1 1 0 0,-1-1-1 0 0,0 1 0 0 0,0-1 0 0 0,-1-1 1 0 0,0 1-50 0 0,0 0 1 0 0,0 1 0 0 0,0-1-1 0 0,0 0 1 0 0,0 1 0 0 0,-1 0-1 0 0,1-1 1 0 0,0 1-1 0 0,-1 0 1 0 0,1 0 0 0 0,0 0-1 0 0,-1 0 1 0 0,1 1-1 0 0,-1-1 1 0 0,0 1 0 0 0,1 0-1 0 0,-5-1 1 0 0,1 1-32 0 0,0 0 1 0 0,0 1-1 0 0,0-1 0 0 0,0 1 0 0 0,0 1 1 0 0,0-1-1 0 0,-10 4 0 0 0,15-4 54 0 0,-1 0 0 0 0,0 0 0 0 0,1 0 0 0 0,-1 0 0 0 0,1 0 0 0 0,-1 0 0 0 0,1 1 0 0 0,-1-1 0 0 0,1 1 0 0 0,0-1 0 0 0,0 1 0 0 0,0-1-1 0 0,0 1 1 0 0,0-1 0 0 0,0 1 0 0 0,0 0 0 0 0,0 0 0 0 0,1-1 0 0 0,-1 1 0 0 0,1 0 0 0 0,-1 0 0 0 0,1 0 0 0 0,0 0 0 0 0,-1 0 0 0 0,1-1 0 0 0,0 1 0 0 0,1 0 0 0 0,-1 0-1 0 0,0 0 1 0 0,0 0 0 0 0,1 0 0 0 0,0 2 0 0 0,-1-3 21 0 0,1 1-1 0 0,-1-1 1 0 0,1 0-1 0 0,-1 0 0 0 0,1 1 1 0 0,0-1-1 0 0,-1 0 1 0 0,1 0-1 0 0,0 0 1 0 0,0 0-1 0 0,0 0 1 0 0,0 0-1 0 0,0 0 0 0 0,0 0 1 0 0,0 0-1 0 0,0 0 1 0 0,0-1-1 0 0,0 1 1 0 0,0 0-1 0 0,0-1 1 0 0,1 1-1 0 0,-1-1 0 0 0,0 1 1 0 0,1-1-1 0 0,-1 0 1 0 0,0 0-1 0 0,1 1 1 0 0,-1-1-1 0 0,0 0 1 0 0,1 0-1 0 0,-1 0 0 0 0,0 0 1 0 0,1-1-1 0 0,-1 1 1 0 0,0 0-1 0 0,1 0 1 0 0,-1-1-1 0 0,2 0 1 0 0,0 0 6 0 0,0 0-1 0 0,-1 0 1 0 0,1 0 0 0 0,-1 0 0 0 0,1 0 0 0 0,-1 0 0 0 0,0-1 0 0 0,1 1 0 0 0,-1-1 0 0 0,0 0 0 0 0,0 1 0 0 0,0-1 0 0 0,0 0 0 0 0,0 0 0 0 0,-1 0 0 0 0,1-1 0 0 0,0 1 0 0 0,1-5 0 0 0,4-10 100 0 0,2-11 177 0 0,-9 27-295 0 0,0 0 0 0 0,0 0 0 0 0,0-1 0 0 0,0 1 0 0 0,0 0 0 0 0,-1-1 0 0 0,1 1 0 0 0,-1 0 0 0 0,1 0 0 0 0,-1 0 0 0 0,1 0 0 0 0,-1-1 0 0 0,0 1 0 0 0,1 0 0 0 0,-1 0 0 0 0,0 0 0 0 0,0 0 0 0 0,0 0 0 0 0,0 1 1 0 0,0-1-1 0 0,0 0 0 0 0,-2-1 0 0 0,2 1-16 0 0,-1 0 0 0 0,0 1 0 0 0,0-1-1 0 0,1 0 1 0 0,-1 1 0 0 0,0-1 0 0 0,0 1 0 0 0,0 0 0 0 0,0-1 0 0 0,0 1 0 0 0,1 0 0 0 0,-1 0 0 0 0,0 0 0 0 0,0 0 0 0 0,0 1 0 0 0,0-1 0 0 0,0 0 0 0 0,0 1 0 0 0,1 0 0 0 0,-1-1 0 0 0,0 1 0 0 0,0 0 0 0 0,1 0 0 0 0,-1 0 0 0 0,0 0 0 0 0,1 0 0 0 0,-1 0-1 0 0,1 0 1 0 0,-1 1 0 0 0,1-1 0 0 0,0 0 0 0 0,-3 4 0 0 0,2-3 5 0 0,0 0 0 0 0,1 1 0 0 0,-1-1 0 0 0,0 0 0 0 0,1 1-1 0 0,-1 0 1 0 0,1-1 0 0 0,0 1 0 0 0,0 0 0 0 0,0-1 0 0 0,0 1 0 0 0,1 0 0 0 0,-1 0 0 0 0,1 0-1 0 0,-1 0 1 0 0,1 0 0 0 0,0 0 0 0 0,0 0 0 0 0,0 0 0 0 0,1 0 0 0 0,0 4 0 0 0,0-6 23 0 0,-1 1 0 0 0,1 0 1 0 0,0-1-1 0 0,0 1 0 0 0,0-1 1 0 0,0 0-1 0 0,0 1 1 0 0,0-1-1 0 0,0 0 0 0 0,0 0 1 0 0,1 1-1 0 0,-1-1 0 0 0,0 0 1 0 0,1 0-1 0 0,-1-1 1 0 0,1 1-1 0 0,-1 0 0 0 0,1 0 1 0 0,0-1-1 0 0,-1 1 0 0 0,1-1 1 0 0,0 1-1 0 0,-1-1 0 0 0,1 0 1 0 0,0 1-1 0 0,-1-1 1 0 0,1 0-1 0 0,0 0 0 0 0,-1 0 1 0 0,1-1-1 0 0,0 1 0 0 0,0 0 1 0 0,-1-1-1 0 0,1 1 1 0 0,-1-1-1 0 0,1 1 0 0 0,2-2 1 0 0,-1 0 10 0 0,0 1 1 0 0,0 0 0 0 0,0-1-1 0 0,-1 0 1 0 0,1 1 0 0 0,-1-1 0 0 0,1 0-1 0 0,-1 0 1 0 0,0 0 0 0 0,0-1-1 0 0,0 1 1 0 0,0-1 0 0 0,0 1-1 0 0,-1-1 1 0 0,1 1 0 0 0,-1-1 0 0 0,1 0-1 0 0,-1 0 1 0 0,0 0 0 0 0,0 0-1 0 0,1-4 1 0 0,-2 5-18 0 0,0-1 1 0 0,0 1-1 0 0,0-1 0 0 0,0 1 1 0 0,0-1-1 0 0,0 1 0 0 0,0-1 1 0 0,-1 1-1 0 0,1 0 0 0 0,-1-1 1 0 0,0 1-1 0 0,-1-4 0 0 0,1 5-18 0 0,0 0-1 0 0,0 0 0 0 0,0 0 1 0 0,0 0-1 0 0,-1 0 0 0 0,1 0 1 0 0,0 0-1 0 0,0 0 0 0 0,-1 0 1 0 0,1 1-1 0 0,0-1 0 0 0,-1 1 1 0 0,1-1-1 0 0,0 1 0 0 0,-1-1 1 0 0,1 1-1 0 0,-1 0 1 0 0,1 0-1 0 0,-1 0 0 0 0,1-1 1 0 0,-1 2-1 0 0,1-1 0 0 0,-1 0 1 0 0,1 0-1 0 0,-3 1 0 0 0,-1 0-28 0 0,-1 1-1 0 0,1-1 0 0 0,0 1 0 0 0,0 1 1 0 0,0-1-1 0 0,0 1 0 0 0,0 0 0 0 0,0 0 1 0 0,1 0-1 0 0,0 0 0 0 0,-1 1 1 0 0,1 0-1 0 0,-6 7 0 0 0,9-10 39 0 0,-1 1 1 0 0,1 0-1 0 0,-1-1 0 0 0,1 1 0 0 0,0 0 1 0 0,0 0-1 0 0,0 0 0 0 0,0 0 0 0 0,0 0 1 0 0,0 0-1 0 0,0 0 0 0 0,1 1 1 0 0,-1-1-1 0 0,1 0 0 0 0,-1 0 0 0 0,1 0 1 0 0,0 1-1 0 0,0-1 0 0 0,0 0 0 0 0,0 0 1 0 0,1 1-1 0 0,-1-1 0 0 0,0 0 1 0 0,1 0-1 0 0,0 0 0 0 0,-1 0 0 0 0,1 0 1 0 0,0 1-1 0 0,0-1 0 0 0,0 0 0 0 0,0-1 1 0 0,1 1-1 0 0,-1 0 0 0 0,0 0 0 0 0,1-1 1 0 0,-1 1-1 0 0,3 1 0 0 0,-1-1 23 0 0,0 0 0 0 0,-1-1-1 0 0,1 0 1 0 0,0 0-1 0 0,0 0 1 0 0,0 0 0 0 0,0 0-1 0 0,0 0 1 0 0,0-1 0 0 0,0 1-1 0 0,0-1 1 0 0,0 0 0 0 0,0 0-1 0 0,0 0 1 0 0,0-1 0 0 0,0 1-1 0 0,0-1 1 0 0,0 1 0 0 0,0-1-1 0 0,0 0 1 0 0,0 0-1 0 0,0-1 1 0 0,0 1 0 0 0,0 0-1 0 0,-1-1 1 0 0,1 0 0 0 0,2-2-1 0 0,0 2 15 0 0,-1-1 0 0 0,0 0 0 0 0,0 0 1 0 0,0-1-1 0 0,0 1 0 0 0,-1-1 0 0 0,1 0 0 0 0,-1 1 0 0 0,0-2 0 0 0,0 1 0 0 0,0 0 0 0 0,-1-1 0 0 0,0 1 0 0 0,1-1 0 0 0,1-8 0 0 0,-3 9-7 0 0,-1 2-10 0 0,1-1 0 0 0,-1 1 0 0 0,0-1 1 0 0,1 1-1 0 0,-2-1 0 0 0,1 1 0 0 0,0-1 0 0 0,0 1 0 0 0,-1-4 1 0 0,0 5-16 0 0,1 0 0 0 0,-1 0 0 0 0,0 0 0 0 0,1 0 0 0 0,-1 0 0 0 0,0 0 0 0 0,0 1 0 0 0,0-1 0 0 0,0 0 0 0 0,1 0 0 0 0,-1 0 0 0 0,0 1 0 0 0,0-1 0 0 0,-1 1 0 0 0,1-1 0 0 0,0 1 0 0 0,0-1 0 0 0,0 1 0 0 0,0 0 0 0 0,0-1 0 0 0,0 1 0 0 0,-1 0 0 0 0,1 0 0 0 0,0 0 0 0 0,0 0 0 0 0,0 0 0 0 0,0 0 0 0 0,-2 0 0 0 0,-1 0-15 0 0,0 1 0 0 0,0-1 0 0 0,0 1 0 0 0,0 0 0 0 0,1 0 0 0 0,-1 0 0 0 0,0 1-1 0 0,0 0 1 0 0,1-1 0 0 0,-1 1 0 0 0,1 0 0 0 0,0 0 0 0 0,0 1 0 0 0,-1-1 0 0 0,-2 4-1 0 0,-1 1-22 0 0,1 0 0 0 0,-1 1 0 0 0,1 0 0 0 0,-8 13 0 0 0,13-20 58 0 0,6 4 66 0 0,-5-4-76 0 0,0-1 0 0 0,0 1 1 0 0,1 0-1 0 0,-1-1 1 0 0,0 1-1 0 0,1-1 1 0 0,-1 1-1 0 0,1 0 0 0 0,-1-1 1 0 0,1 1-1 0 0,-1-1 1 0 0,1 1-1 0 0,-1-1 0 0 0,1 0 1 0 0,0 1-1 0 0,-1-1 1 0 0,1 1-1 0 0,0-1 1 0 0,-1 0-1 0 0,1 0 0 0 0,0 1 1 0 0,-1-1-1 0 0,1 0 1 0 0,0 0-1 0 0,-1 0 0 0 0,1 0 1 0 0,0 0-1 0 0,1 0 1 0 0,3-1 36 0 0,0 0 0 0 0,0 0 1 0 0,-1 0-1 0 0,1-1 0 0 0,0 0 1 0 0,0 0-1 0 0,6-5 0 0 0,-9 6-20 0 0,0 0 0 0 0,0 0 0 0 0,0 0 0 0 0,-1-1 0 0 0,1 1 0 0 0,-1-1 0 0 0,1 1 0 0 0,-1-1 0 0 0,1 0 0 0 0,-1 1 0 0 0,0-1 0 0 0,0 0 0 0 0,0 0 0 0 0,0 0 0 0 0,0 0 0 0 0,0 0 0 0 0,-1 0 0 0 0,1 0 0 0 0,-1 0 0 0 0,1 0 0 0 0,-1-3 0 0 0,0 4 23 0 0,0 1-103 0 0,-1-1 7 0 0,1 1 0 0 0,-1-1 1 0 0,0 1-1 0 0,1-1 0 0 0,-1 1 0 0 0,0 0 0 0 0,1-1 0 0 0,-1 1 0 0 0,0 0 0 0 0,1-1 0 0 0,-1 1 0 0 0,0 0 0 0 0,0 0 1 0 0,1 0-1 0 0,-1 0 0 0 0,0 0 0 0 0,0 0 0 0 0,0 0 0 0 0,0 0 0 0 0,-16 7-1422 0 0,3-1-6158 0 0,10-3 5309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5:02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0 111 564 0 0,'7'-1'5736'0'0,"14"-1"-2888"0"0,12-1-1370 0 0,120-18 2402 0 0,408-37 4044 0 0,-78 53-2879 0 0,-448 4-3414 0 0,0-2 0 0 0,47-9 0 0 0,-80 11-1587 0 0,12-3-122 0 0,-16 16-6331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28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92 0 0,'7'-12'7966'0'0,"2"11"-7264"0"0,0 1 0 0 0,0-1-1 0 0,0 1 1 0 0,0 1 0 0 0,0 0 0 0 0,0 0-1 0 0,-1 1 1 0 0,1 0 0 0 0,0 0 0 0 0,11 6-1 0 0,-11-4-371 0 0,-1 0-1 0 0,1 1 1 0 0,-1 0-1 0 0,-1 0 1 0 0,1 1-1 0 0,-1 0 0 0 0,0 1 1 0 0,0-1-1 0 0,7 10 1 0 0,-8-8-219 0 0,0 1 1 0 0,0-1 0 0 0,-1 1 0 0 0,0 1-1 0 0,-1-1 1 0 0,0 1 0 0 0,0 0 0 0 0,-1 0-1 0 0,0 0 1 0 0,-1 0 0 0 0,0 1 0 0 0,-1-1-1 0 0,0 0 1 0 0,0 1 0 0 0,-1-1 0 0 0,-1 1-1 0 0,0-1 1 0 0,0 1 0 0 0,-3 9 0 0 0,-4 8 281 0 0,-2 0 1 0 0,-1-1 0 0 0,-1-1 0 0 0,-1 0 0 0 0,-2-1 0 0 0,0 0-1 0 0,-2-1 1 0 0,-28 33 0 0 0,36-45-2606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29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0 780 0 0,'0'0'4324'0'0,"-5"12"1532"0"0,19 66 2186 0 0,19 38-3765 0 0,-29-100-4064 0 0,1 2-2307 0 0,1-8-5965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29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31 512 0 0,'-8'-14'12263'0'0,"10"12"-11807"0"0,0 1 0 0 0,0-1-1 0 0,0 1 1 0 0,0-1 0 0 0,1 1-1 0 0,-1 0 1 0 0,0 0 0 0 0,1 0 0 0 0,-1 1-1 0 0,1-1 1 0 0,-1 0 0 0 0,1 1-1 0 0,0 0 1 0 0,4-1 0 0 0,45 2 1878 0 0,-30-1-1155 0 0,52-1 1002 0 0,-26-1-708 0 0,85 9 0 0 0,-131-7-1483 0 0,-1 0-1 0 0,0 0 1 0 0,1 0-1 0 0,-1 0 1 0 0,0 0 0 0 0,0 1-1 0 0,1-1 1 0 0,-1 0-1 0 0,0 1 1 0 0,1-1-1 0 0,-1 1 1 0 0,0-1-1 0 0,0 1 1 0 0,0 0 0 0 0,0 0-1 0 0,0-1 1 0 0,0 1-1 0 0,0 0 1 0 0,0 0-1 0 0,0 0 1 0 0,0 0 0 0 0,0 0-1 0 0,0 0 1 0 0,-1 0-1 0 0,1 1 1 0 0,0-1-1 0 0,-1 0 1 0 0,2 2-1 0 0,-2 0 0 0 0,-1-1 0 0 0,1 0-1 0 0,0 1 1 0 0,0-1 0 0 0,-1 1-1 0 0,0-1 1 0 0,1 1 0 0 0,-1-1-1 0 0,0 0 1 0 0,0 0 0 0 0,0 1-1 0 0,0-1 1 0 0,-1 0 0 0 0,-1 2 0 0 0,-6 9-7 0 0,-1-1 0 0 0,0-1 1 0 0,-20 17-1 0 0,6-7 321 0 0,-2-1-1 0 0,-1-1 1 0 0,-54 29 0 0 0,69-40 61 0 0,2 0-2978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30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82 756 0 0,'0'0'1176'0'0,"3"2"112"0"0,2 2-747 0 0,-1 0-1 0 0,0 0 1 0 0,0 1-1 0 0,0-1 1 0 0,-1 1-1 0 0,1 0 1 0 0,-1 0-1 0 0,3 7 1 0 0,22 52 2125 0 0,-7-15-735 0 0,-16-40-1475 0 0,3 9 524 0 0,0 0 0 0 0,2-1 0 0 0,0-1-1 0 0,1 1 1 0 0,0-2 0 0 0,27 28 0 0 0,-37-42-848 0 0,0 0 1 0 0,0 0 0 0 0,0 0 0 0 0,0-1-1 0 0,0 1 1 0 0,0 0 0 0 0,0 0 0 0 0,0-1 0 0 0,0 1-1 0 0,1-1 1 0 0,-1 1 0 0 0,0-1 0 0 0,0 1-1 0 0,1-1 1 0 0,-1 0 0 0 0,0 0 0 0 0,1 0 0 0 0,-1 0-1 0 0,0 0 1 0 0,1 0 0 0 0,-1 0 0 0 0,0 0 0 0 0,1 0-1 0 0,0-1 1 0 0,0 0-9 0 0,0 0-1 0 0,0 0 0 0 0,-1 0 1 0 0,1 0-1 0 0,-1-1 1 0 0,1 1-1 0 0,-1-1 1 0 0,1 1-1 0 0,-1-1 0 0 0,0 1 1 0 0,0-1-1 0 0,1 0 1 0 0,0-3-1 0 0,3-6 158 0 0,-1 0-1 0 0,0-1 1 0 0,0 0-1 0 0,1-12 0 0 0,38-254 3102 0 0,-38 260-3956 0 0,-1 0-4279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30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1 564 0 0,'10'23'9174'0'0,"4"23"-2335"0"0,-6 1-3761 0 0,8 28-453 0 0,-2-24-1862 0 0,-9-31-5847 0 0,-4-15 2596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31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75 752 0 0,'-1'-1'396'0'0,"0"-1"-1"0"0,0 1 1 0 0,0-1-1 0 0,0 1 1 0 0,0-1 0 0 0,0 1-1 0 0,1-1 1 0 0,-1 0-1 0 0,0 1 1 0 0,1-1 0 0 0,-1 0-1 0 0,1 1 1 0 0,0-1-1 0 0,-1 0 1 0 0,1 0 0 0 0,0 1-1 0 0,0-1 1 0 0,0 0-1 0 0,0 0 1 0 0,1 0-1 0 0,-1 1 1 0 0,0-1 0 0 0,1 0-1 0 0,1-2 1 0 0,-1 1-32 0 0,1 1 0 0 0,0 0 0 0 0,-1 1-1 0 0,1-1 1 0 0,0 0 0 0 0,0 0 0 0 0,0 1 0 0 0,1-1 0 0 0,-1 1 0 0 0,0 0 0 0 0,1 0 0 0 0,-1 0 0 0 0,0 0-1 0 0,1 0 1 0 0,-1 0 0 0 0,6 0 0 0 0,4-1 334 0 0,1 0-1 0 0,0 1 1 0 0,0 0-1 0 0,0 1 1 0 0,0 1 0 0 0,26 4-1 0 0,-24-2-376 0 0,0 0-1 0 0,-1 1 0 0 0,1 1 1 0 0,-1 0-1 0 0,0 1 0 0 0,0 0 1 0 0,-1 1-1 0 0,0 1 1 0 0,23 17-1 0 0,-33-22-240 0 0,1 0 1 0 0,-1 0-1 0 0,0 0 0 0 0,0 1 0 0 0,-1-1 1 0 0,1 1-1 0 0,-1-1 0 0 0,0 1 1 0 0,0 0-1 0 0,0 0 0 0 0,0 0 1 0 0,0 0-1 0 0,-1 0 0 0 0,0 0 1 0 0,0 0-1 0 0,1 8 0 0 0,-2-8-40 0 0,-1-1 0 0 0,1 1-1 0 0,-1-1 1 0 0,1 0-1 0 0,-1 1 1 0 0,0-1 0 0 0,-1 0-1 0 0,1 1 1 0 0,0-1 0 0 0,-1 0-1 0 0,0 0 1 0 0,0 0 0 0 0,0 0-1 0 0,0-1 1 0 0,0 1 0 0 0,0 0-1 0 0,-1-1 1 0 0,1 0 0 0 0,-1 1-1 0 0,0-1 1 0 0,-4 2-1 0 0,-13 8-160 0 0,-1-1-1 0 0,0-1 1 0 0,-1-1-1 0 0,0-1 1 0 0,0-1-1 0 0,-1 0 1 0 0,0-2-1 0 0,0-1 1 0 0,-40 2-1 0 0,37-5-1435 0 0,9-3-2524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4:31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1 356 0 0,'0'0'9307'0'0,"14"25"-1579"0"0,-11 15-4374 0 0,13 113 3847 0 0,-16-150-6119 0 0,4 13-12077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5:03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82 392 0 0,'-4'-24'5926'0'0,"4"23"-5700"0"0,0 0 1 0 0,-1-1-1 0 0,1 1 0 0 0,0 0 0 0 0,0 0 1 0 0,-1 0-1 0 0,1-1 0 0 0,0 1 1 0 0,-1 0-1 0 0,1 0 0 0 0,-1 0 1 0 0,0 0-1 0 0,1 0 0 0 0,-1 0 1 0 0,0 0-1 0 0,0 0 0 0 0,1 0 0 0 0,-1 1 1 0 0,0-1-1 0 0,0 0 0 0 0,0 0 1 0 0,0 1-1 0 0,0-1 0 0 0,0 0 1 0 0,0 1-1 0 0,0-1 0 0 0,0 1 1 0 0,-1 0-1 0 0,1-1 0 0 0,0 1 1 0 0,0 0-1 0 0,0-1 0 0 0,-1 1 0 0 0,1 0 1 0 0,0 0-1 0 0,0 0 0 0 0,0 0 1 0 0,-1 0-1 0 0,1 1 0 0 0,0-1 1 0 0,-2 1-1 0 0,-1-1 84 0 0,1 1 0 0 0,-1 0 1 0 0,1 0-1 0 0,-1 0 0 0 0,1 0 0 0 0,0 0 1 0 0,0 1-1 0 0,-1-1 0 0 0,1 1 0 0 0,0 0 1 0 0,0 0-1 0 0,0 0 0 0 0,1 1 0 0 0,-5 3 1 0 0,3-1 104 0 0,0 0 1 0 0,1 0 0 0 0,0 1 0 0 0,0-1 0 0 0,0 0-1 0 0,-3 11 1 0 0,5-15-347 0 0,1 0 0 0 0,0 0 1 0 0,0 0-1 0 0,0 0 0 0 0,0 0 0 0 0,0 0 0 0 0,0 0 0 0 0,0 0 0 0 0,0 0 0 0 0,0 0 1 0 0,0 0-1 0 0,0 0 0 0 0,1 0 0 0 0,-1 0 0 0 0,0 0 0 0 0,1-1 0 0 0,-1 1 1 0 0,1 0-1 0 0,-1 0 0 0 0,1 1 0 0 0,1-1-7 0 0,-1 0 1 0 0,0 0 0 0 0,1 0-1 0 0,-1 0 1 0 0,1 0-1 0 0,-1 0 1 0 0,1-1-1 0 0,0 1 1 0 0,-1-1-1 0 0,1 1 1 0 0,0-1-1 0 0,-1 1 1 0 0,1-1 0 0 0,0 0-1 0 0,3 0 1 0 0,0 1 17 0 0,1-2 1 0 0,-1 1-1 0 0,1 0 0 0 0,-1-1 1 0 0,1 0-1 0 0,-1 0 1 0 0,1-1-1 0 0,-1 0 1 0 0,0 0-1 0 0,0 0 0 0 0,0 0 1 0 0,0-1-1 0 0,0 0 1 0 0,0 0-1 0 0,-1 0 1 0 0,1 0-1 0 0,-1-1 0 0 0,0 0 1 0 0,0 0-1 0 0,0 0 1 0 0,-1 0-1 0 0,0 0 1 0 0,1-1-1 0 0,-1 0 0 0 0,-1 0 1 0 0,1 0-1 0 0,-1 0 1 0 0,0 0-1 0 0,0 0 1 0 0,0 0-1 0 0,-1-1 0 0 0,0 1 1 0 0,0-1-1 0 0,0-8 1 0 0,0 13-95 0 0,-1 1 0 0 0,0-1 0 0 0,0 1 0 0 0,0-1 0 0 0,-1 1 1 0 0,1-1-1 0 0,0 1 0 0 0,0 0 0 0 0,0-1 0 0 0,0 1 0 0 0,0-1 0 0 0,-1 1 1 0 0,1-1-1 0 0,0 1 0 0 0,0 0 0 0 0,0-1 0 0 0,-1 1 0 0 0,1-1 0 0 0,0 1 1 0 0,-1 0-1 0 0,1-1 0 0 0,0 1 0 0 0,-1 0 0 0 0,1 0 0 0 0,-1-1 0 0 0,1 1 1 0 0,0 0-1 0 0,-1 0 0 0 0,1 0 0 0 0,-1-1 0 0 0,1 1 0 0 0,-1 0 1 0 0,1 0-1 0 0,0 0 0 0 0,-1 0 0 0 0,1 0 0 0 0,-1 0 0 0 0,1 0 0 0 0,-1 0 1 0 0,1 0-1 0 0,-1 0 0 0 0,1 0 0 0 0,-1 0 0 0 0,1 0 0 0 0,-1 0 0 0 0,1 1 1 0 0,0-1-1 0 0,-1 0 0 0 0,1 0 0 0 0,-1 0 0 0 0,0 1 0 0 0,-20 13-2694 0 0,20-11 1627 0 0,-1 0-1 0 0,1 0 1 0 0,0 0 0 0 0,0 0 0 0 0,0 0 0 0 0,0 1 0 0 0,0 5 0 0 0,1 3-1763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5:04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173 143 72 0 0,'0'0'257'0'0,"-22"-30"6913"0"0,16 26-5632 0 0,0 1 0 0 0,0 0-1 0 0,0 0 1 0 0,0 0-1 0 0,-1 1 1 0 0,1 0 0 0 0,-1 0-1 0 0,-12-2 1 0 0,16 4-1287 0 0,-1-1 1 0 0,1 1-1 0 0,-1 0 1 0 0,1 0-1 0 0,-1 0 1 0 0,1 1-1 0 0,0-1 0 0 0,-1 1 1 0 0,1 0-1 0 0,-1 0 1 0 0,1 0-1 0 0,0 0 1 0 0,0 0-1 0 0,0 1 1 0 0,0 0-1 0 0,0-1 1 0 0,0 1-1 0 0,0 0 1 0 0,0 0-1 0 0,-3 4 0 0 0,5-5-208 0 0,0 0 0 0 0,0-1 0 0 0,1 1 0 0 0,-1 0 0 0 0,0 0-1 0 0,0 0 1 0 0,1 0 0 0 0,-1 0 0 0 0,1 0 0 0 0,-1 0 0 0 0,1 0-1 0 0,-1 0 1 0 0,1 0 0 0 0,-1 0 0 0 0,1 0 0 0 0,0 0 0 0 0,0 0 0 0 0,0 0-1 0 0,0 1 1 0 0,-1-1 0 0 0,1 0 0 0 0,1 0 0 0 0,-1 0 0 0 0,0 0-1 0 0,0 0 1 0 0,0 0 0 0 0,1 0 0 0 0,-1 1 0 0 0,0-1 0 0 0,1 0-1 0 0,-1 0 1 0 0,1 0 0 0 0,-1 0 0 0 0,1 0 0 0 0,0 0 0 0 0,-1-1-1 0 0,1 1 1 0 0,0 0 0 0 0,0 0 0 0 0,-1 0 0 0 0,3 0 0 0 0,-2 0-26 0 0,1 0 0 0 0,-1 0 0 0 0,1 0 0 0 0,0 0-1 0 0,-1-1 1 0 0,1 1 0 0 0,0-1 0 0 0,0 1 0 0 0,-1-1 0 0 0,1 0 0 0 0,0 0 0 0 0,0 0 0 0 0,0 0 0 0 0,-1 0 0 0 0,1 0 0 0 0,0 0 0 0 0,0 0 0 0 0,0-1 0 0 0,-1 1 0 0 0,1-1 0 0 0,0 1 0 0 0,-1-1 0 0 0,1 0 0 0 0,0 0 0 0 0,1-1 0 0 0,2-1-1 0 0,0-1 1 0 0,1 0-1 0 0,-2 0 1 0 0,1-1 0 0 0,0 1-1 0 0,-1-1 1 0 0,0 0-1 0 0,0 0 1 0 0,-1-1 0 0 0,1 1-1 0 0,-1-1 1 0 0,0 0-1 0 0,-1 0 1 0 0,1 0 0 0 0,-1 0-1 0 0,0 0 1 0 0,-1 0-1 0 0,0-1 1 0 0,2-12 0 0 0,-3 18-11 0 0,0 0 0 0 0,0-1 1 0 0,-1 1-1 0 0,1-1 1 0 0,0 1-1 0 0,0 0 0 0 0,-1-1 1 0 0,1 1-1 0 0,-1 0 0 0 0,1-1 1 0 0,-1 1-1 0 0,1 0 1 0 0,-1 0-1 0 0,0-1 0 0 0,0 1 1 0 0,0 0-1 0 0,1 0 0 0 0,-1 0 1 0 0,0 0-1 0 0,0 0 1 0 0,-1 0-1 0 0,1 0 0 0 0,0 1 1 0 0,0-1-1 0 0,0 0 1 0 0,-1 1-1 0 0,1-1 0 0 0,0 0 1 0 0,0 1-1 0 0,-1 0 0 0 0,1-1 1 0 0,0 1-1 0 0,-1 0 1 0 0,1-1-1 0 0,-1 1 0 0 0,1 0 1 0 0,0 0-1 0 0,-1 0 0 0 0,1 1 1 0 0,-1-1-1 0 0,-1 0 1 0 0,-3 1 27 0 0,-1 0 1 0 0,1 0-1 0 0,0 1 1 0 0,0 0 0 0 0,-1 0-1 0 0,1 0 1 0 0,-6 4-1 0 0,10-5-14 0 0,0 1-1 0 0,0-1 1 0 0,0 1-1 0 0,0-1 0 0 0,1 1 1 0 0,-1-1-1 0 0,0 1 0 0 0,1 0 1 0 0,0 0-1 0 0,-1 0 0 0 0,1 0 1 0 0,0 0-1 0 0,0 0 1 0 0,0 0-1 0 0,0 0 0 0 0,0 1 1 0 0,1-1-1 0 0,-1 4 0 0 0,1-5 16 0 0,5 6 58 0 0,-5-7-86 0 0,0 1-1 0 0,0-1 0 0 0,0 1 0 0 0,0-1 1 0 0,1 1-1 0 0,-1-1 0 0 0,0 1 1 0 0,1-1-1 0 0,-1 1 0 0 0,0-1 0 0 0,1 0 1 0 0,-1 1-1 0 0,0-1 0 0 0,1 1 1 0 0,-1-1-1 0 0,1 0 0 0 0,-1 0 1 0 0,1 1-1 0 0,-1-1 0 0 0,1 0 0 0 0,-1 0 1 0 0,1 1-1 0 0,-1-1 0 0 0,1 0 1 0 0,-1 0-1 0 0,1 0 0 0 0,-1 0 0 0 0,1 0 1 0 0,-1 0-1 0 0,1 0 0 0 0,-1 0 1 0 0,1 0-1 0 0,-1 0 0 0 0,2 0 0 0 0,0 0 40 0 0,-1 0 0 0 0,1 0-1 0 0,0 0 1 0 0,0-1 0 0 0,0 1-1 0 0,-1 0 1 0 0,1-1 0 0 0,0 0-1 0 0,-1 1 1 0 0,1-1 0 0 0,0 0 0 0 0,-1 0-1 0 0,1 1 1 0 0,-1-1 0 0 0,1 0-1 0 0,-1-1 1 0 0,2 0 0 0 0,-3 1 110 0 0,5-4 21 0 0,-5 4-123 0 0,0 1 0 0 0,0-1 0 0 0,0 0 0 0 0,0 1 0 0 0,0-1 0 0 0,0 0 0 0 0,0 0 0 0 0,0 1 0 0 0,-1-1 0 0 0,1 0 0 0 0,0 1 0 0 0,-1-1 0 0 0,1 0 0 0 0,0 1 0 0 0,-1-1 0 0 0,1 0 0 0 0,-1 1 0 0 0,1-1 0 0 0,-1 1 0 0 0,0-2 0 0 0,0 1-268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0:36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9 264 0 0,'0'0'124'0'0,"0"0"-1"0"0,0-1 1 0 0,0 1-1 0 0,0 0 1 0 0,0 0 0 0 0,0-1-1 0 0,0 1 1 0 0,0 0-1 0 0,-1 0 1 0 0,1 0 0 0 0,0-1-1 0 0,0 1 1 0 0,0 0-1 0 0,0 0 1 0 0,-1 0 0 0 0,1-1-1 0 0,0 1 1 0 0,0 0-1 0 0,0 0 1 0 0,-1 0 0 0 0,1 0-1 0 0,0 0 1 0 0,0-1-1 0 0,-1 1 1 0 0,1 0 0 0 0,0 0-1 0 0,0 0 1 0 0,-1 0-1 0 0,1 0 1 0 0,0 0 0 0 0,0 0-1 0 0,-1 0 1 0 0,1 0-1 0 0,0 0 1 0 0,0 0 0 0 0,-1 0-1 0 0,1 0 1 0 0,0 0-1 0 0,0 0 1 0 0,-1 0 0 0 0,1 0-1 0 0,0 1 1 0 0,0-1-1 0 0,-1 0 1 0 0,1 0 0 0 0,0 0-1 0 0,0 0 1 0 0,0 0-1 0 0,-1 0 1 0 0,1 1 0 0 0,0-1-1 0 0,0 0 1 0 0,-1 1-1 0 0,1-1 26 0 0,0 1 0 0 0,-1-1 0 0 0,1 1 0 0 0,0 0 0 0 0,0-1 0 0 0,-1 1 0 0 0,1 0 0 0 0,0-1-1 0 0,0 1 1 0 0,0 0 0 0 0,0 0 0 0 0,0-1 0 0 0,0 1 0 0 0,0 0 0 0 0,0-1 0 0 0,0 1 0 0 0,0 0 0 0 0,0 1 0 0 0,3 3 182 0 0,0 1 1 0 0,0-1-1 0 0,1 1 1 0 0,0-1 0 0 0,0 0-1 0 0,0 0 1 0 0,0-1 0 0 0,1 1-1 0 0,-1-1 1 0 0,10 6 0 0 0,3 1 555 0 0,35 19 0 0 0,-12-13-128 0 0,1-2 0 0 0,0-1-1 0 0,78 14 1 0 0,-20-14 347 0 0,126 3 1 0 0,-129-14-448 0 0,0-4 1 0 0,0-4-1 0 0,-1-5 1 0 0,100-23 0 0 0,-175 29-290 0 0,-1-1 1 0 0,0-1 0 0 0,0-1 0 0 0,0 0 0 0 0,-1-1-1 0 0,0-1 1 0 0,-1-1 0 0 0,0-1 0 0 0,0 0 0 0 0,26-25 0 0 0,18-28 925 0 0,-60 64-1810 0 0,1-3-579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7:58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24 84 0 0,'-16'-23'10415'0'0,"15"37"-7370"0"0,18 258 5255 0 0,-9-201-5634 0 0,-8-69-1649 0 0,1-3-998 0 0,1 1 0 0 0,-1-1 0 0 0,1 0 1 0 0,-1 0-1 0 0,0 0 0 0 0,1 0 0 0 0,-1 0 0 0 0,0 0 0 0 0,0 0 0 0 0,0 0 0 0 0,2-3 1 0 0,-1 2 14 0 0,6-4-15 0 0,1 1 0 0 0,0-1 1 0 0,0 1-1 0 0,1 1 0 0 0,-1 0 0 0 0,1 0 0 0 0,0 1 0 0 0,0 0 1 0 0,0 1-1 0 0,1 0 0 0 0,-1 1 0 0 0,0 0 0 0 0,1 0 1 0 0,-1 1-1 0 0,15 2 0 0 0,-12-1-35 0 0,0 1 0 0 0,0 1 0 0 0,0 0-1 0 0,-1 0 1 0 0,0 1 0 0 0,0 1 0 0 0,0 0 0 0 0,0 1 0 0 0,-1 0 0 0 0,0 1-1 0 0,19 15 1 0 0,-27-20 23 0 0,-1 0 1 0 0,1 0-1 0 0,-1 0 0 0 0,0 0 0 0 0,0 1 0 0 0,0-1 0 0 0,0 1 0 0 0,0-1 0 0 0,0 1 0 0 0,-1 0 0 0 0,1 0 0 0 0,-1-1 0 0 0,0 1 0 0 0,0 0 1 0 0,0 0-1 0 0,0 1 0 0 0,0-1 0 0 0,-1 0 0 0 0,1 0 0 0 0,-1 0 0 0 0,0 0 0 0 0,0 1 0 0 0,0-1 0 0 0,0 0 0 0 0,-1 0 0 0 0,1 0 0 0 0,-1 0 1 0 0,0 0-1 0 0,0 0 0 0 0,0 0 0 0 0,-2 3 0 0 0,0-1 33 0 0,0 0 1 0 0,0-1-1 0 0,-1 1 0 0 0,1-1 1 0 0,-1 0-1 0 0,0 0 0 0 0,-1-1 1 0 0,1 1-1 0 0,-1-1 0 0 0,1 0 1 0 0,-1 0-1 0 0,0 0 0 0 0,0-1 1 0 0,0 1-1 0 0,-1-1 0 0 0,1-1 1 0 0,-8 3-1 0 0,-1-2 45 0 0,0 0 0 0 0,0-1 0 0 0,-1-1-1 0 0,1 0 1 0 0,0-1 0 0 0,0 0 0 0 0,-17-4 0 0 0,-11-4-458 0 0,-42-16 0 0 0,71 19-1530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7:5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0 372 0 0,'7'2'712'0'0,"1"0"0"0"0,-1 0 0 0 0,0 0 0 0 0,-1 1 0 0 0,1-1 0 0 0,0 2 0 0 0,-1-1 0 0 0,0 1 0 0 0,0 0 0 0 0,8 6-1 0 0,-5-1-52 0 0,0-1 0 0 0,-1 1 0 0 0,0 1 0 0 0,0 0 0 0 0,10 17 0 0 0,-7-8 11 0 0,-1 1-1 0 0,-1 0 0 0 0,-1 1 1 0 0,-1 0-1 0 0,-1 0 1 0 0,6 33-1 0 0,-9-31-289 0 0,0 0-1 0 0,-2 0 1 0 0,0 0 0 0 0,-2 0-1 0 0,0 1 1 0 0,-2-1 0 0 0,0-1 0 0 0,-2 1-1 0 0,0 0 1 0 0,-2-1 0 0 0,0 0 0 0 0,-2-1-1 0 0,0 0 1 0 0,-1 0 0 0 0,-2-1-1 0 0,-14 22 1 0 0,11-24 246 0 0,-30 32 0 0 0,16-24-4076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28 0 0,'1'-4'11198'0'0,"5"19"-10055"0"0,-2 0 1 0 0,1 0-1 0 0,-2 0 0 0 0,0 0 0 0 0,1 17 0 0 0,1 84 1581 0 0,-2-34-1349 0 0,1-7-412 0 0,3 0 1 0 0,4-1-1 0 0,3-1 1 0 0,25 78-1 0 0,-37-144-955 0 0,-1-5-55 0 0,-1 0 1 0 0,1 0 0 0 0,0 0 0 0 0,-1 0 0 0 0,1 0 0 0 0,0 0 0 0 0,0 0 0 0 0,1 0-1 0 0,-1 0 1 0 0,0 0 0 0 0,3 2 0 0 0,1-3-3092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8 131 16 0 0,'-8'-3'14879'0'0,"35"5"-13419"0"0,13 0-662 0 0,486-27 3883 0 0,188-3-2080 0 0,131-36-28 0 0,-788 55-703 0 0,-34 3-4296 0 0,-46 9-10885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3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37 548 0 0,'2'0'8871'0'0,"6"1"-3970"0"0,45 3-854 0 0,21-6-884 0 0,-1-4-1 0 0,131-26 1 0 0,-200 30-2484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4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0 396 460 0 0,'3'1'379'0'0,"-1"0"0"0"0,1-1 0 0 0,-1 1 0 0 0,1-1 0 0 0,0 1 0 0 0,-1-1 0 0 0,1 0 0 0 0,0 0 0 0 0,-1 0 0 0 0,1 0 0 0 0,0 0 0 0 0,-1-1 0 0 0,1 1 0 0 0,-1-1 0 0 0,1 0 0 0 0,-1 0 0 0 0,5-2 0 0 0,44-20 3127 0 0,-51 23-3500 0 0,16-9 910 0 0,0 0-1 0 0,-1-2 1 0 0,0 0-1 0 0,-1 0 1 0 0,0-1-1 0 0,22-25 1 0 0,-25 22-586 0 0,0 0 1 0 0,0 0-1 0 0,-1-1 1 0 0,-1 0 0 0 0,-1 0-1 0 0,0-1 1 0 0,-1 0-1 0 0,-1-1 1 0 0,-1 1 0 0 0,0-1-1 0 0,2-22 1 0 0,-6-9 729 0 0,-1 48-962 0 0,0 20 416 0 0,1-1-1 0 0,0 0 1 0 0,4 20 0 0 0,48 181 2212 0 0,-52-213-3455 0 0,4 12 2110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5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45 132 0 0,'0'-2'310'0'0,"0"1"-1"0"0,0-1 1 0 0,0 1-1 0 0,-1-1 1 0 0,1 1 0 0 0,0 0-1 0 0,0-1 1 0 0,-1 1-1 0 0,1-1 1 0 0,-1 1 0 0 0,1-1-1 0 0,-1 1 1 0 0,0 0-1 0 0,0-1 1 0 0,1 1 0 0 0,-1 0-1 0 0,0 0 1 0 0,0 0-1 0 0,0 0 1 0 0,0 0 0 0 0,-1 0-1 0 0,1 0 1 0 0,0 0-1 0 0,0 0 1 0 0,0 0-1 0 0,-1 0 1 0 0,1 1 0 0 0,-1-1-1 0 0,1 1 1 0 0,0-1-1 0 0,-1 1 1 0 0,1-1 0 0 0,-1 1-1 0 0,-1 0 1 0 0,-3-2 319 0 0,0 0-1 0 0,0 1 1 0 0,0 0 0 0 0,-1 0 0 0 0,1 1 0 0 0,0 0-1 0 0,-7 0 1 0 0,5 2-239 0 0,0 1 1 0 0,0-1-1 0 0,0 1 0 0 0,1 0 0 0 0,-1 1 0 0 0,1 0 1 0 0,0 0-1 0 0,0 0 0 0 0,0 1 0 0 0,1 0 0 0 0,-1 1 1 0 0,1-1-1 0 0,0 1 0 0 0,-7 11 0 0 0,9-13-264 0 0,1 0 0 0 0,0 0 0 0 0,0 0 0 0 0,1 0 0 0 0,-1 1 0 0 0,1-1 0 0 0,0 1 0 0 0,0 0 0 0 0,0-1 0 0 0,1 1 0 0 0,0 0 0 0 0,0 0 0 0 0,0 0 0 0 0,0 0 0 0 0,1 0 0 0 0,0 0 0 0 0,0 0 0 0 0,0 1 0 0 0,1-1 0 0 0,0 0 0 0 0,0 0 0 0 0,0 0 0 0 0,0-1 0 0 0,1 1 0 0 0,2 5 0 0 0,0-5-73 0 0,-1 0-1 0 0,1 0 1 0 0,1-1 0 0 0,-1 1 0 0 0,1-1-1 0 0,-1 0 1 0 0,1 0 0 0 0,1-1 0 0 0,-1 1-1 0 0,0-1 1 0 0,1 0 0 0 0,-1-1 0 0 0,1 1-1 0 0,0-1 1 0 0,0 0 0 0 0,0-1 0 0 0,0 1-1 0 0,0-1 1 0 0,1 0 0 0 0,8-1 0 0 0,-8 1-66 0 0,1 0-1 0 0,0-1 1 0 0,-1-1 0 0 0,1 1 0 0 0,0-1 0 0 0,-1 0 0 0 0,1-1-1 0 0,-1 0 1 0 0,1 0 0 0 0,-1-1 0 0 0,0 0 0 0 0,0 0 0 0 0,0 0 0 0 0,0-1-1 0 0,-1 0 1 0 0,8-6 0 0 0,-11 7 27 0 0,0 0-1 0 0,0 0 1 0 0,-1 0-1 0 0,1 0 1 0 0,-1-1-1 0 0,0 1 1 0 0,0 0-1 0 0,0-1 1 0 0,0 0-1 0 0,-1 0 1 0 0,1 1-1 0 0,-1-1 1 0 0,0 0-1 0 0,0 0 1 0 0,0 0-1 0 0,-1 0 1 0 0,1 0-1 0 0,-1 0 1 0 0,0 0-1 0 0,0 0 1 0 0,-1 0-1 0 0,1-1 1 0 0,-1 1-1 0 0,0 0 1 0 0,0 1-1 0 0,0-1 1 0 0,0 0-1 0 0,-1 0 1 0 0,0 0-1 0 0,0 1 1 0 0,0-1-1 0 0,-5-6 1 0 0,2 3-1 0 0,0 0 0 0 0,-1 0 0 0 0,-1 1 1 0 0,1 0-1 0 0,-1 0 0 0 0,0 0 0 0 0,0 1 0 0 0,-1-1 0 0 0,1 2 0 0 0,-1-1 1 0 0,0 1-1 0 0,0 1 0 0 0,-17-6 0 0 0,9 6-203 0 0,-1 0 0 0 0,1 1-1 0 0,-31 0 1 0 0,39 2-298 0 0,0 1 0 0 0,0 0 0 0 0,0 0 0 0 0,-9 4 0 0 0,13-4-106 0 0,1 0 0 0 0,0 0 0 0 0,0 1 0 0 0,-1-1 0 0 0,1 1 0 0 0,0 0 0 0 0,1 0 1 0 0,-1 0-1 0 0,0 0 0 0 0,-3 5 0 0 0,2-1-2226 0 0,1 0 406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6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32 688 0 0,'0'0'6559'0'0,"3"2"-4749"0"0,11 12 371 0 0,-1 1 0 0 0,-1 1 0 0 0,14 20 0 0 0,-13-16-898 0 0,2-1 1 0 0,17 20-1 0 0,-17-24-498 0 0,44 41 1983 0 0,-54-52-2463 0 0,0 0 0 0 0,0-1 1 0 0,1 1-1 0 0,-1-1 0 0 0,1 0 0 0 0,0-1 1 0 0,0 1-1 0 0,0-1 0 0 0,12 3 1 0 0,-17-5-278 0 0,0-1 1 0 0,0 1 0 0 0,0 0 0 0 0,0 0 0 0 0,0-1-1 0 0,0 1 1 0 0,0-1 0 0 0,0 1 0 0 0,0-1 0 0 0,-1 1-1 0 0,1-1 1 0 0,0 0 0 0 0,0 1 0 0 0,-1-1 0 0 0,1 0-1 0 0,0 0 1 0 0,-1 0 0 0 0,1 1 0 0 0,-1-1 0 0 0,1 0-1 0 0,-1 0 1 0 0,1 0 0 0 0,-1 0 0 0 0,0 0 0 0 0,0 0-1 0 0,1 0 1 0 0,-1 0 0 0 0,0 0 0 0 0,0 0 0 0 0,0-1-1 0 0,6-38 138 0 0,-5 33-90 0 0,4-77 368 0 0,-4 53-82 0 0,2 1 1 0 0,7-38-1 0 0,-5 54-2438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7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12 524 0 0,'5'-11'11272'0'0,"1"21"-9950"0"0,-1 0 0 0 0,0 0 0 0 0,0 1 0 0 0,4 15 1 0 0,15 90 1667 0 0,-14-59-1843 0 0,16 114 1470 0 0,6 30-542 0 0,-14-96-1190 0 0,-14-70 120 0 0,19 68-1 0 0,-23-102-968 0 0,1 4 60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99 220 0 0,'0'0'7744'0'0,"22"1"-4588"0"0,85 3 1273 0 0,55-9-2400 0 0,-119 3-1415 0 0,724-71 5952 0 0,-703 63-5634 0 0,112-3 0 0 0,-176 13-1156 0 0,12 2-2978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0:37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1 134 364 0 0,'0'0'5387'0'0,"3"1"-4424"0"0,21 5 674 0 0,1-2 1 0 0,0 0-1 0 0,38 1 1 0 0,-26-5-189 0 0,68-10 0 0 0,-42-1-425 0 0,-1-3 0 0 0,89-32 0 0 0,-42-3 2067 0 0,-94 42-2411 0 0,-14 6-522 0 0,19-10-786 0 0,-13 7-4586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22 608 0 0,'2'-22'8225'0'0,"2"36"-1739"0"0,1 15-2521 0 0,-3-7-3365 0 0,29 143 3922 0 0,2 19-1544 0 0,-25-111-1685 0 0,-8-72-1345 0 0,5 4-1666 0 0,-5-5 1654 0 0,0 0-1 0 0,0 0 1 0 0,0 0 0 0 0,0 0 0 0 0,0 0 0 0 0,0-1 0 0 0,0 1 0 0 0,0 0 0 0 0,0 0-1 0 0,0 0 1 0 0,1 0 0 0 0,-1 0 0 0 0,0 0 0 0 0,0-1 0 0 0,0 1 0 0 0,0 0-1 0 0,0 0 1 0 0,0 0 0 0 0,0 0 0 0 0,0 0 0 0 0,0 0 0 0 0,1 0 0 0 0,-1 0 0 0 0,0 0-1 0 0,0-1 1 0 0,0 1 0 0 0,0 0 0 0 0,0 0 0 0 0,0 0 0 0 0,1 0 0 0 0,-1 0-1 0 0,0 0 1 0 0,0 0 0 0 0,0 0 0 0 0,0 0 0 0 0,0 0 0 0 0,0 0 0 0 0,1 0 0 0 0,-1 0-1 0 0,0 0 1 0 0,0 0 0 0 0,0 0 0 0 0,0 0 0 0 0,0 0 0 0 0,1 0 0 0 0,-1 0-1 0 0,0 0 1 0 0,0 0 0 0 0,0 1 0 0 0,0-1 0 0 0,0 0 0 0 0,0 0 0 0 0,0 0 0 0 0,1 0-1 0 0,-1 0 1 0 0,0 0 0 0 0,0 0 0 0 0,0 0 0 0 0,0 1 0 0 0,0-1 0 0 0,0 0 0 0 0,0 0-1 0 0,0 0 1 0 0,0 0 0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0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78 180 128 0 0,'0'0'839'0'0,"20"-15"4175"0"0,-1 9-3232 0 0,1 0 1 0 0,23-2-1 0 0,86-3 1424 0 0,-70 7-1871 0 0,451-36 4161 0 0,256-16-2675 0 0,-517 23 128 0 0,-247 33-2926 0 0,-1 0 1 0 0,0 0-1 0 0,1 0 0 0 0,-1 0 0 0 0,0 0 0 0 0,0 0 0 0 0,1 0 1 0 0,-1 0-1 0 0,0 1 0 0 0,1-1 0 0 0,-1 0 0 0 0,0 1 0 0 0,0-1 1 0 0,0 1-1 0 0,0-1 0 0 0,1 1 0 0 0,-1 0 0 0 0,0-1 1 0 0,0 1-1 0 0,0 0 0 0 0,0 0 0 0 0,0 0 0 0 0,0 0 0 0 0,-1 0 1 0 0,1 0-1 0 0,0 0 0 0 0,0 0 0 0 0,-1 0 0 0 0,1 0 0 0 0,-1 0 1 0 0,1 1-1 0 0,-1-1 0 0 0,1 0 0 0 0,-1 0 0 0 0,0 0 1 0 0,1 1-1 0 0,-1-1 0 0 0,0 0 0 0 0,0 1 0 0 0,0 1 0 0 0,1 9 164 0 0,-1 0-1 0 0,0 0 0 0 0,-2 19 0 0 0,0-12 49 0 0,2 79 999 0 0,4-1 0 0 0,30 169 0 0 0,-7-157-1234 0 0,-27-109 0 0 0,1 1 0 0 0,-1-1 0 0 0,0 1 0 0 0,0-1 0 0 0,0 1 0 0 0,0-1 0 0 0,-1 0 0 0 0,1 1 0 0 0,0-1 0 0 0,0 1 0 0 0,0-1 0 0 0,0 1 0 0 0,0-1 0 0 0,-1 1 0 0 0,1-1 0 0 0,0 1 0 0 0,0-1 0 0 0,-1 0 0 0 0,1 1 0 0 0,0-1 0 0 0,-1 1 0 0 0,1-1 0 0 0,0 0 0 0 0,-1 1 0 0 0,1-1 0 0 0,-1 0 0 0 0,1 0 0 0 0,0 1 0 0 0,-1-1 0 0 0,1 0 0 0 0,-1 0 0 0 0,1 0 0 0 0,-1 1 0 0 0,1-1 0 0 0,-1 0 0 0 0,1 0 0 0 0,-1 0 0 0 0,1 0 0 0 0,-1 0 0 0 0,1 0 0 0 0,-1 0 0 0 0,1 0 0 0 0,-1 0 0 0 0,-23-2 0 0 0,22 2 0 0 0,-92-10 96 0 0,-504-36-1697 0 0,490 44 1472 0 0,-476 0-1097 0 0,188 16 919 0 0,243-4 1022 0 0,134-11-595 0 0,40-14-16290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7 339 72 0 0,'-6'8'11570'0'0,"9"-8"-11123"0"0,1-1-1 0 0,0 1 1 0 0,0 0 0 0 0,0-1-1 0 0,-1 0 1 0 0,1 0-1 0 0,0 0 1 0 0,-1 0-1 0 0,1-1 1 0 0,-1 1-1 0 0,0-1 1 0 0,1 0-1 0 0,-1 0 1 0 0,0 0-1 0 0,0-1 1 0 0,0 1-1 0 0,3-4 1 0 0,-1 0-123 0 0,-1 0 0 0 0,1 0 0 0 0,-2 0 0 0 0,1 0 0 0 0,-1-1 0 0 0,1 1 0 0 0,-2-1 0 0 0,4-11 0 0 0,-1-4-147 0 0,0-1 0 0 0,-2 1 0 0 0,-1-1 0 0 0,0-43 0 0 0,-2 56-111 0 0,-1 0-1 0 0,0-1 0 0 0,0 1 1 0 0,-1 0-1 0 0,0 0 0 0 0,0 0 0 0 0,-6-12 1 0 0,8 22-58 0 0,0 0 0 0 0,0 0 0 0 0,0 0 0 0 0,0 0 0 0 0,0 1 0 0 0,0-1 0 0 0,-1 0 0 0 0,1 0 0 0 0,0 0 0 0 0,0 0 0 0 0,0 0 0 0 0,0 0 0 0 0,0 0 0 0 0,0 0 0 0 0,0 0 0 0 0,0 0 0 0 0,-1 0 0 0 0,1 0 0 0 0,0 0 0 0 0,0 0 0 0 0,0 0 0 0 0,0 0 0 0 0,0 0 0 0 0,0 0 0 0 0,0 0 0 0 0,0 0 0 0 0,0 0 0 0 0,-1 0 0 0 0,1 0 0 0 0,0 0 0 0 0,0 0 1 0 0,0 0-1 0 0,0-1 0 0 0,0 1 0 0 0,0 0 0 0 0,0 0 0 0 0,0 0 0 0 0,0 0 0 0 0,0 0 0 0 0,-1 0 0 0 0,1 0 0 0 0,0 0 0 0 0,0 0 0 0 0,0 0 0 0 0,0 0 0 0 0,0-1 0 0 0,0 1 0 0 0,0 0 0 0 0,0 0 0 0 0,0 0 0 0 0,0 0 0 0 0,0 0 0 0 0,0 0 0 0 0,0 0 0 0 0,0 0 0 0 0,0 0 0 0 0,0-1 0 0 0,0 1 0 0 0,0 0 0 0 0,0 0 0 0 0,0 13 194 0 0,5 21 127 0 0,12 51 352 0 0,19 83 445 0 0,-35-167-2037 0 0,3 16 2312 0 0,-2-12-4951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1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177 100 360 0 0,'2'-3'690'0'0,"-1"0"0"0"0,-1 0 0 0 0,1 1-1 0 0,0-1 1 0 0,-1 0 0 0 0,1 0 0 0 0,-1 0 0 0 0,0 0 0 0 0,0 0 0 0 0,0 0-1 0 0,0 0 1 0 0,0 0 0 0 0,-1 0 0 0 0,0 0 0 0 0,1 0 0 0 0,-1 0 0 0 0,0 0-1 0 0,-1 0 1 0 0,1 0 0 0 0,0 1 0 0 0,-3-5 0 0 0,1 5-306 0 0,0-1 1 0 0,1 1-1 0 0,-1 0 0 0 0,0 0 1 0 0,0 1-1 0 0,0-1 1 0 0,0 1-1 0 0,-1-1 1 0 0,1 1-1 0 0,0 0 0 0 0,-1 0 1 0 0,1 0-1 0 0,0 1 1 0 0,-1-1-1 0 0,1 1 1 0 0,-6 0-1 0 0,4 0-163 0 0,1 1 0 0 0,-1-1 1 0 0,0 1-1 0 0,1 1 0 0 0,-1-1 0 0 0,1 0 1 0 0,-1 1-1 0 0,1 0 0 0 0,0 0 0 0 0,0 1 0 0 0,-6 3 1 0 0,6-4-166 0 0,1 1 0 0 0,-1 0 0 0 0,1 0 0 0 0,-1 0 0 0 0,1 0 0 0 0,0 1 0 0 0,0-1 0 0 0,1 1 0 0 0,-1 0 0 0 0,1 0 0 0 0,0 0 0 0 0,-1 0 0 0 0,2 0 0 0 0,-1 0 0 0 0,1 1 0 0 0,-1-1 0 0 0,1 0 0 0 0,0 1-1 0 0,1-1 1 0 0,-1 1 0 0 0,1 0 0 0 0,0-1 0 0 0,0 1 0 0 0,0-1 0 0 0,1 1 0 0 0,0 4 0 0 0,2-1-16 0 0,1-1-1 0 0,-1 1 0 0 0,1-1 0 0 0,1 0 1 0 0,-1 0-1 0 0,1-1 0 0 0,0 1 0 0 0,1-1 1 0 0,-1 0-1 0 0,1-1 0 0 0,1 1 0 0 0,-1-1 1 0 0,1 0-1 0 0,0-1 0 0 0,0 1 0 0 0,11 4 1 0 0,-14-7-30 0 0,0 0 1 0 0,0-1-1 0 0,0 1 1 0 0,0-1-1 0 0,0 0 0 0 0,0 0 1 0 0,1 0-1 0 0,-1 0 1 0 0,0-1-1 0 0,1 0 1 0 0,-1 0-1 0 0,0 0 1 0 0,1 0-1 0 0,-1-1 0 0 0,0 1 1 0 0,1-1-1 0 0,-1 0 1 0 0,0-1-1 0 0,0 1 1 0 0,0-1-1 0 0,0 1 1 0 0,0-1-1 0 0,0-1 0 0 0,0 1 1 0 0,-1 0-1 0 0,1-1 1 0 0,-1 0-1 0 0,0 0 1 0 0,1 0-1 0 0,-1 0 1 0 0,-1 0-1 0 0,5-6 0 0 0,-5 6-9 0 0,0-1 0 0 0,0 1 0 0 0,0-1 0 0 0,0 1 0 0 0,0-1 0 0 0,-1 0 0 0 0,0 0 0 0 0,0 0 0 0 0,0 0 0 0 0,0 0 0 0 0,0 0 0 0 0,-1 0 0 0 0,0 0 0 0 0,0 0 0 0 0,0 0 0 0 0,0 0 0 0 0,-1 0 0 0 0,1-1 0 0 0,-1 1 0 0 0,0 0 0 0 0,0 1 0 0 0,-1-1 0 0 0,1 0 0 0 0,-1 0-1 0 0,0 0 1 0 0,0 1 0 0 0,0-1 0 0 0,0 1 0 0 0,-1 0 0 0 0,1 0 0 0 0,-1 0 0 0 0,0 0 0 0 0,0 0 0 0 0,-4-3 0 0 0,-3-2-67 0 0,-1 0 0 0 0,0 0 0 0 0,0 1 0 0 0,-1 1 0 0 0,1 0 0 0 0,-2 0 0 0 0,1 1 0 0 0,0 1 0 0 0,-19-4 0 0 0,4 2-446 0 0,-10-2-1173 0 0,13 4-2605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16 0 0,'0'0'825'0'0,"-12"22"5475"0"0,1 68-336 0 0,6 48-1775 0 0,5-133-3907 0 0,0 1-1 0 0,0 0 1 0 0,0 0 0 0 0,1-1 0 0 0,0 1 0 0 0,1-1 0 0 0,2 11 0 0 0,-1-16-221 0 0,-1-1-1 0 0,0 1 1 0 0,1-1-1 0 0,-1 1 0 0 0,0-1 1 0 0,0 0-1 0 0,0 0 1 0 0,1 0-1 0 0,-1 0 1 0 0,0 0-1 0 0,0 0 1 0 0,2-3-1 0 0,73-52 343 0 0,25-20-73 0 0,-101 76-336 0 0,0-1 0 0 0,0 1 0 0 0,0-1 0 0 0,0 0 0 0 0,0 1 0 0 0,0-1 0 0 0,0 0 0 0 0,0 0 0 0 0,0 0 0 0 0,-1 0 0 0 0,1 0 0 0 0,0 0-1 0 0,-1 0 1 0 0,1 0 0 0 0,-1 0 0 0 0,1 0 0 0 0,-1 0 0 0 0,1 0 0 0 0,0-2 0 0 0,-21 6-344 0 0,-36 20 45 0 0,39-15 261 0 0,0 1 0 0 0,1 1 0 0 0,-17 13 0 0 0,30-21 134 0 0,-1 1 0 0 0,1-1 0 0 0,0 1 0 0 0,0 0 1 0 0,0 0-1 0 0,0 0 0 0 0,0 1 0 0 0,1-1 0 0 0,-1 0 0 0 0,1 1 0 0 0,0 0 0 0 0,0 0 0 0 0,0 0 0 0 0,1 0 0 0 0,-1 0 0 0 0,1 0 0 0 0,0 0 0 0 0,0 0 0 0 0,1 0 0 0 0,-1 5 0 0 0,1-6 6 0 0,1-1 1 0 0,0 0-1 0 0,0 1 0 0 0,0-1 0 0 0,0 0 0 0 0,0 0 0 0 0,1 0 0 0 0,-1 0 0 0 0,1 0 0 0 0,-1 0 0 0 0,1 0 1 0 0,0 0-1 0 0,-1-1 0 0 0,1 1 0 0 0,0-1 0 0 0,0 1 0 0 0,0-1 0 0 0,0 0 0 0 0,1 0 0 0 0,-1 0 0 0 0,0 0 1 0 0,3 1-1 0 0,56 16 1319 0 0,-56-17-1265 0 0,8 2 186 0 0,0 0 0 0 0,1-2 0 0 0,18 1 0 0 0,-16-3-3892 0 0,-2-1-3905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3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0 315 6649 0 0,'8'-1'9510'0'0,"11"1"-3932"0"0,27 5-2494 0 0,-37-4-2487 0 0,1 1-1 0 0,-1-1 0 0 0,1 0 1 0 0,0-1-1 0 0,17-2 0 0 0,-26 2-558 0 0,0-1-1 0 0,1 0 0 0 0,-1 1 1 0 0,0-1-1 0 0,0 1 0 0 0,0-1 1 0 0,0 0-1 0 0,0 0 0 0 0,0 0 1 0 0,0 0-1 0 0,0 0 1 0 0,0 0-1 0 0,0 0 0 0 0,-1 0 1 0 0,1 0-1 0 0,0 0 0 0 0,-1 0 1 0 0,1 0-1 0 0,-1-1 0 0 0,1 1 1 0 0,-1 0-1 0 0,0 0 1 0 0,1-1-1 0 0,-1 1 0 0 0,0 0 1 0 0,0-1-1 0 0,0 1 0 0 0,0 0 1 0 0,0-1-1 0 0,0 1 0 0 0,0 0 1 0 0,0-1-1 0 0,-1-1 0 0 0,-12-46 49 0 0,12 45-66 0 0,-5-13-14 0 0,1 5-9 0 0,1-1 0 0 0,1 1 0 0 0,-4-22 0 0 0,7 30 7 0 0,0 0 1 0 0,-1 0-1 0 0,2 1 1 0 0,-1-1-1 0 0,0 0 0 0 0,1 0 1 0 0,0 0-1 0 0,0 0 1 0 0,0 0-1 0 0,0 1 1 0 0,1-1-1 0 0,-1 1 0 0 0,1-1 1 0 0,0 1-1 0 0,0-1 1 0 0,4-4-1 0 0,0 1 30 0 0,1 1 1 0 0,0-1-1 0 0,1 1 0 0 0,-1 1 0 0 0,1-1 1 0 0,0 1-1 0 0,0 1 0 0 0,1 0 0 0 0,-1 0 1 0 0,1 0-1 0 0,11-2 0 0 0,-11 3 14 0 0,-1 1 0 0 0,1 0 0 0 0,-1 1 0 0 0,1 0 0 0 0,-1 0-1 0 0,1 1 1 0 0,0 0 0 0 0,-1 0 0 0 0,1 1 0 0 0,-1 0 0 0 0,1 1 0 0 0,13 4 0 0 0,-20-6-38 0 0,-1 1 0 0 0,1-1 0 0 0,-1 1 0 0 0,1 0 0 0 0,-1 0 0 0 0,1 0 0 0 0,-1 0 0 0 0,0 0 0 0 0,0 0 0 0 0,1 0 0 0 0,-1 0 0 0 0,0 1 0 0 0,0-1 0 0 0,0 0 1 0 0,0 1-1 0 0,0-1 0 0 0,0 1 0 0 0,-1-1 0 0 0,1 1 0 0 0,0 0 0 0 0,-1-1 0 0 0,1 2 0 0 0,-1 1 1 0 0,1 0 0 0 0,-1-1-1 0 0,0 1 1 0 0,0 0 0 0 0,-1-1 0 0 0,1 1 0 0 0,-1 0-1 0 0,0-1 1 0 0,-2 7 0 0 0,-3 6-12 0 0,-1-1 0 0 0,-1 0 1 0 0,-14 21-1 0 0,20-33-3 0 0,-2 2-2 0 0,0 1 1 0 0,1 0 0 0 0,0 0 0 0 0,0 0-1 0 0,1 0 1 0 0,0 1 0 0 0,0-1 0 0 0,-2 13 0 0 0,4-17 6 0 0,-1 1 0 0 0,1-1 0 0 0,0 1 0 0 0,1-1 0 0 0,-1 0 0 0 0,0 1 0 0 0,1-1 1 0 0,-1 0-1 0 0,1 0 0 0 0,0 1 0 0 0,0-1 0 0 0,0 0 0 0 0,0 0 0 0 0,0 0 0 0 0,0 0 0 0 0,1 0 1 0 0,-1 0-1 0 0,1 0 0 0 0,-1-1 0 0 0,1 1 0 0 0,0 0 0 0 0,-1-1 0 0 0,1 1 0 0 0,0-1 0 0 0,0 0 1 0 0,0 1-1 0 0,0-1 0 0 0,3 1 0 0 0,6 2 149 0 0,0 0 0 0 0,1 0 0 0 0,-1-1-1 0 0,1-1 1 0 0,0 0 0 0 0,0 0 0 0 0,0-2 0 0 0,17 1 0 0 0,25-3-2689 0 0,-2 0-9104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7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0 166 200 0 0,'0'0'6316'0'0,"27"6"-2197"0"0,121-12 1068 0 0,25-2-3255 0 0,-122 3-1543 0 0,559-40 4597 0 0,322-5-1666 0 0,-699 21-2948 0 0,-48 5 77 0 0,-146 19 214 0 0,-38 5-567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 0 0,'2'13'9826'0'0,"5"45"-5919"0"0,26 90 603 0 0,9 53-706 0 0,-26-119-2335 0 0,2 20-55 0 0,-17-90-1253 0 0,0 0 0 0 0,-1-1-1 0 0,0 1 1 0 0,-1 0 0 0 0,-1 0 0 0 0,-3 17 0 0 0,2 0-1563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28 140 0 0,'6'-25'9980'0'0,"-5"25"-9700"0"0,-1 0 1 0 0,1-1 0 0 0,0 1-1 0 0,-1 0 1 0 0,1 0 0 0 0,0-1-1 0 0,-1 1 1 0 0,1 0 0 0 0,0 0 0 0 0,0 0-1 0 0,-1 0 1 0 0,1 0 0 0 0,0 0-1 0 0,-1 0 1 0 0,1 0 0 0 0,0 0-1 0 0,0 0 1 0 0,0 1 0 0 0,26 9 2375 0 0,-20-6-1856 0 0,245 109 4985 0 0,208 49-2386 0 0,-456-161-3406 0 0,0 0 0 0 0,0 1 0 0 0,0-1 0 0 0,0 1 0 0 0,0 0 0 0 0,0 0 0 0 0,0 0-1 0 0,-1 1 1 0 0,1-1 0 0 0,4 5 0 0 0,-8-6-9 0 0,1 0 1 0 0,0 1-1 0 0,0-1 0 0 0,0 0 0 0 0,-1 1 1 0 0,1-1-1 0 0,-1 0 0 0 0,1 1 1 0 0,-1-1-1 0 0,0 1 0 0 0,1-1 0 0 0,-1 1 1 0 0,0-1-1 0 0,0 1 0 0 0,0-1 1 0 0,0 1-1 0 0,0-1 0 0 0,0 1 0 0 0,-1-1 1 0 0,1 1-1 0 0,0-1 0 0 0,-1 0 0 0 0,1 1 1 0 0,-1-1-1 0 0,1 1 0 0 0,-1-1 1 0 0,0 0-1 0 0,0 0 0 0 0,0 1 0 0 0,1-1 1 0 0,-1 0-1 0 0,0 0 0 0 0,-2 1 1 0 0,-9 13-13 0 0,-2-1 1 0 0,0-1 0 0 0,0 0 0 0 0,-1-1 0 0 0,-1 0 0 0 0,-29 16 0 0 0,-114 48 73 0 0,102-50 64 0 0,5 1 437 0 0,-51 34 0 0 0,13-6 653 0 0,88-54-1112 0 0,-5 3 639 0 0,5-4-2131 0 0,28-23-10793 0 0,-2 5 9291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23 44 0 0,'-2'-23'7797'0'0,"11"35"-1601"0"0,15 35-1850 0 0,-11-11-3028 0 0,-2 1 1 0 0,-1 0-1 0 0,5 42 0 0 0,6 25-198 0 0,47 140 1191 0 0,-66-236-2346 0 0,-2-6-76 0 0,1 0 1 0 0,-1 0-1 0 0,1 0 1 0 0,-1 0-1 0 0,1 0 0 0 0,0 0 1 0 0,-1 0-1 0 0,1 0 1 0 0,0 0-1 0 0,0 0 0 0 0,0-1 1 0 0,1 1-1 0 0,-1 0 1 0 0,3 2-1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01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1 207 488 0 0,'0'0'8027'0'0,"3"-1"-6974"0"0,0 0-647 0 0,0 0 0 0 0,1 1 0 0 0,-1-1 0 0 0,1 1 0 0 0,-1 0 0 0 0,0-1-1 0 0,1 1 1 0 0,-1 1 0 0 0,1-1 0 0 0,-1 1 0 0 0,1-1 0 0 0,-1 1 0 0 0,0 0 0 0 0,7 3 0 0 0,-2 0 520 0 0,0 1 1 0 0,1 0-1 0 0,13 12 1 0 0,16 11 1190 0 0,-38-27-2086 0 0,1-1-1 0 0,-1 0 1 0 0,0 0-1 0 0,1 1 1 0 0,-1-1-1 0 0,1 0 1 0 0,-1 0 0 0 0,0 0-1 0 0,1 1 1 0 0,-1-1-1 0 0,1 0 1 0 0,-1 0-1 0 0,1 0 1 0 0,-1 0 0 0 0,1 0-1 0 0,-1 0 1 0 0,1 0-1 0 0,-1 0 1 0 0,0 0-1 0 0,1 0 1 0 0,-1 0-1 0 0,1 0 1 0 0,-1 0 0 0 0,1 0-1 0 0,-1 0 1 0 0,1-1-1 0 0,-1 1 1 0 0,0 0-1 0 0,1 0 1 0 0,-1 0 0 0 0,1-1-1 0 0,-1 1 1 0 0,0 0-1 0 0,1 0 1 0 0,-1-1-1 0 0,0 1 1 0 0,1 0 0 0 0,-1-1-1 0 0,0 1 1 0 0,0-1-1 0 0,1 1 1 0 0,-1 0-1 0 0,0-1 1 0 0,0 1 0 0 0,0-1-1 0 0,1 1 1 0 0,-1-1-1 0 0,0 1 1 0 0,0 0-1 0 0,0-1 1 0 0,0 1 0 0 0,0-1-1 0 0,0 1 1 0 0,0-1-1 0 0,0 1 1 0 0,0-1-1 0 0,0 1 1 0 0,0-1 0 0 0,0 1-1 0 0,-1-1 1 0 0,-2-33 513 0 0,2 30-453 0 0,-4-26 207 0 0,2 19-95 0 0,2 0 1 0 0,-1 0-1 0 0,1-22 0 0 0,1 28-163 0 0,1 1 0 0 0,0-1-1 0 0,0 0 1 0 0,0 0 0 0 0,1 1 0 0 0,0-1 0 0 0,0 1-1 0 0,0 0 1 0 0,0-1 0 0 0,0 1 0 0 0,1 0 0 0 0,5-6-1 0 0,-2 4-2 0 0,0-1 0 0 0,1 1-1 0 0,-1 0 1 0 0,2 0 0 0 0,14-9-1 0 0,-19 14-26 0 0,-1-1 0 0 0,1 0 0 0 0,0 1 1 0 0,0 0-1 0 0,0-1 0 0 0,0 1 0 0 0,0 0 0 0 0,0 1 0 0 0,0-1 0 0 0,0 0 0 0 0,0 1 0 0 0,0 0 1 0 0,0 0-1 0 0,1 0 0 0 0,-1 0 0 0 0,0 0 0 0 0,0 1 0 0 0,0-1 0 0 0,0 1 0 0 0,5 1 0 0 0,-7-1 1 0 0,1 0-1 0 0,0 0 1 0 0,-1 0-1 0 0,1 0 0 0 0,-1 0 1 0 0,1 1-1 0 0,-1-1 1 0 0,1 0-1 0 0,-1 1 0 0 0,0-1 1 0 0,0 1-1 0 0,0 0 1 0 0,0-1-1 0 0,0 1 0 0 0,0 0 1 0 0,0-1-1 0 0,0 1 1 0 0,-1 0-1 0 0,1 0 0 0 0,-1 0 1 0 0,1 0-1 0 0,-1 0 1 0 0,0 0-1 0 0,1 2 0 0 0,-2 3 7 0 0,0 1-1 0 0,0-1 0 0 0,0 0 0 0 0,-1 1 0 0 0,-2 7 0 0 0,-5 28-15 0 0,9-41 7 0 0,0 0 0 0 0,1 0 1 0 0,-1-1-1 0 0,1 1 1 0 0,0 0-1 0 0,0 0 0 0 0,-1-1 1 0 0,1 1-1 0 0,0 0 1 0 0,1-1-1 0 0,-1 1 0 0 0,0-1 1 0 0,0 1-1 0 0,1-1 0 0 0,-1 0 1 0 0,0 1-1 0 0,1-1 1 0 0,-1 0-1 0 0,1 0 0 0 0,0 0 1 0 0,-1 0-1 0 0,1 0 0 0 0,0-1 1 0 0,0 1-1 0 0,3 0 1 0 0,52 14 127 0 0,-47-14-117 0 0,181 27 119 0 0,-181-27-238 0 0,-4 0 202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1:00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35 512 0 0,'-13'-35'17098'0'0,"12"39"-16442"0"0,-1 14 328 0 0,1 0-1 0 0,0 0 1 0 0,1 0 0 0 0,5 31 0 0 0,-1 34 297 0 0,-4-29-605 0 0,2 0 0 0 0,15 97 0 0 0,3-38-64 0 0,-19-110-1146 0 0,3 10 787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11 185 500 0 0,'-10'0'11796'0'0,"17"0"-6555"0"0,38-2-5093 0 0,-8 1 879 0 0,344-27 2376 0 0,-87 3-1710 0 0,385-28 337 0 0,-487 24-1299 0 0,-48 6-52 0 0,-116 19 902 0 0,36-10-1 0 0,-63 14-1451 0 0,21-6 820 0 0,-32 8-8371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15 128 0 0,'4'-6'1435'0'0,"-4"6"-1139"0"0,1-1 0 0 0,-1 1 1 0 0,0-1-1 0 0,0 1 0 0 0,1-1 0 0 0,-1 1 0 0 0,0-1 0 0 0,1 1 1 0 0,-1 0-1 0 0,0-1 0 0 0,1 1 0 0 0,-1 0 0 0 0,0-1 0 0 0,1 1 1 0 0,-1 0-1 0 0,1-1 0 0 0,-1 1 0 0 0,1 0 0 0 0,-1 0 0 0 0,1 0 1 0 0,-1-1-1 0 0,1 1 0 0 0,-1 0 0 0 0,1 0 0 0 0,-1 0 0 0 0,1 0 1 0 0,9 22 2675 0 0,35 141 2476 0 0,3 87-1826 0 0,-45-223-3630 0 0,6 24 490 0 0,3-21-8761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1 207 572 0 0,'1'-2'428'0'0,"0"0"0"0"0,1 0 1 0 0,-1 0-1 0 0,1 1 0 0 0,0-1 0 0 0,0 0 0 0 0,0 1 0 0 0,0-1 0 0 0,0 1 1 0 0,0-1-1 0 0,0 1 0 0 0,0 0 0 0 0,1 0 0 0 0,-1 0 0 0 0,0 0 0 0 0,1 0 1 0 0,-1 1-1 0 0,3-1 0 0 0,53-8 2181 0 0,-41 7-1909 0 0,385-32 5650 0 0,-158 19-4838 0 0,219-34 368 0 0,67-5-435 0 0,-494 52-1341 0 0,-21 2 26 0 0,-1-1 0 0 0,0 0 0 0 0,1-1 0 0 0,20-6 0 0 0,-35 8-69 0 0,17-2 115 0 0,-17 1-170 0 0,1 1 1 0 0,-1 0-1 0 0,1 0 0 0 0,-1 0 1 0 0,1 0-1 0 0,-1 0 1 0 0,1 0-1 0 0,-1 0 0 0 0,1 0 1 0 0,-1 0-1 0 0,1 0 0 0 0,-1 0 1 0 0,1 0-1 0 0,-1 0 1 0 0,1 0-1 0 0,-1 1 0 0 0,1-1 1 0 0,-1 0-1 0 0,1 0 1 0 0,-1 0-1 0 0,1 1 0 0 0,-1-1 1 0 0,1 0-1 0 0,-1 1 1 0 0,0-1-1 0 0,1 0 0 0 0,-1 1 1 0 0,0-1-1 0 0,1 1 1 0 0,-1-1-1 0 0,0 0 0 0 0,1 1 1 0 0,-1-1-1 0 0,0 2 1 0 0,-8 185 2070 0 0,-2 139 735 0 0,10-270-2293 0 0,0-55-523 0 0,0 4 1 0 0,-1 1 0 0 0,1 0 1 0 0,1-1-1 0 0,-1 1 0 0 0,1-1 0 0 0,0 1 0 0 0,0-1 0 0 0,1 1 0 0 0,0-1 0 0 0,0 1 1 0 0,0-1-1 0 0,5 8 0 0 0,-3-9-1459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1 130 480 0 0,'0'0'6060'0'0,"17"-10"-3090"0"0,104-5 2315 0 0,63 2-2389 0 0,-44 5-1216 0 0,958-38 3385 0 0,-1090 46-5039 0 0,85-1 1215 0 0,-1-4-1 0 0,137-25 1 0 0,-223 30-1167 0 0,6-2-1428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96 224 0 0,'3'-5'1072'0'0,"0"1"0"0"0,0 0 0 0 0,1-1 0 0 0,0 1 0 0 0,0 1 0 0 0,0-1 0 0 0,0 0 0 0 0,1 1 0 0 0,-1 0 0 0 0,1 0 0 0 0,0 0 0 0 0,5-2 0 0 0,13-4 1318 0 0,34-11 1 0 0,-22 9-1023 0 0,-17 6-2393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0 164 0 0,'-9'3'773'0'0,"0"0"0"0"0,1 1 1 0 0,-1 0-1 0 0,1 0 0 0 0,0 1 0 0 0,0 0 1 0 0,1 1-1 0 0,-14 11 0 0 0,16-12-369 0 0,0-1 0 0 0,0 1 1 0 0,1 0-1 0 0,0 1 0 0 0,0-1 0 0 0,0 1 0 0 0,0-1 0 0 0,1 1 1 0 0,0 0-1 0 0,0 0 0 0 0,1 1 0 0 0,-4 11 0 0 0,6-17-333 0 0,0 0 0 0 0,0 0 0 0 0,0 0 0 0 0,0 0 0 0 0,0 0 0 0 0,0 0-1 0 0,1-1 1 0 0,-1 1 0 0 0,0 0 0 0 0,0 0 0 0 0,1 0 0 0 0,-1 0 0 0 0,0-1 0 0 0,1 1 0 0 0,-1 0-1 0 0,1 0 1 0 0,-1-1 0 0 0,1 1 0 0 0,-1 0 0 0 0,1-1 0 0 0,0 1 0 0 0,-1 0 0 0 0,1-1 0 0 0,0 1 0 0 0,-1-1-1 0 0,1 1 1 0 0,0-1 0 0 0,0 1 0 0 0,0-1 0 0 0,-1 0 0 0 0,1 1 0 0 0,0-1 0 0 0,0 0 0 0 0,0 0 0 0 0,0 0-1 0 0,0 0 1 0 0,-1 0 0 0 0,1 0 0 0 0,1 0 0 0 0,43-1 1224 0 0,-28-1-603 0 0,-10 2-510 0 0,0 1 0 0 0,1-1-1 0 0,-1 1 1 0 0,0 0 0 0 0,0 1 0 0 0,1 0 0 0 0,-1 0 0 0 0,-1 0 0 0 0,1 1 0 0 0,0 0 0 0 0,-1 0 0 0 0,1 1 0 0 0,-1 0 0 0 0,0 0 0 0 0,8 7 0 0 0,-8-5-53 0 0,-1 0 0 0 0,1 1 0 0 0,-1-1-1 0 0,0 1 1 0 0,-1 1 0 0 0,1-1 0 0 0,-1 1 0 0 0,-1-1 0 0 0,0 1-1 0 0,0 0 1 0 0,0 0 0 0 0,2 15 0 0 0,-5-21-79 0 0,0 0-1 0 0,0 0 1 0 0,0-1 0 0 0,-1 1-1 0 0,1 0 1 0 0,-1 0 0 0 0,1 0-1 0 0,-1 0 1 0 0,1-1 0 0 0,-1 1 0 0 0,0 0-1 0 0,0-1 1 0 0,0 1 0 0 0,0 0-1 0 0,0-1 1 0 0,0 1 0 0 0,0-1-1 0 0,0 0 1 0 0,-1 1 0 0 0,1-1-1 0 0,-1 0 1 0 0,1 0 0 0 0,-1 0-1 0 0,1 0 1 0 0,-1 0 0 0 0,-2 1 0 0 0,-3 2 102 0 0,0-1 0 0 0,-1 1 1 0 0,1-1-1 0 0,-12 2 1 0 0,-23 0-1407 0 0,15-10-5629 0 0,23-3 2003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1 292 0 0,'0'1'10269'0'0,"3"15"-9394"0"0,1 9 899 0 0,-1 1 0 0 0,-1 0 0 0 0,-1 0 0 0 0,-4 28 0 0 0,2 6 221 0 0,1-59-1968 0 0,0-1 0 0 0,0 1 0 0 0,0 0 0 0 0,0-1 1 0 0,0 1-1 0 0,0 0 0 0 0,0-1 0 0 0,0 1 0 0 0,1 0 0 0 0,-1-1 0 0 0,0 1 1 0 0,0-1-1 0 0,1 1 0 0 0,-1 0 0 0 0,1-1 0 0 0,-1 1 0 0 0,0-1 1 0 0,1 1-1 0 0,-1-1 0 0 0,1 1 0 0 0,-1-1 0 0 0,1 1 0 0 0,0-1 1 0 0,-1 0-1 0 0,1 1 0 0 0,-1-1 0 0 0,1 0 0 0 0,0 1 0 0 0,-1-1 0 0 0,1 0 1 0 0,0 0-1 0 0,-1 0 0 0 0,1 0 0 0 0,0 0 0 0 0,-1 1 0 0 0,1-1 1 0 0,0 0-1 0 0,-1 0 0 0 0,1-1 0 0 0,0 1 0 0 0,-1 0 0 0 0,1 0 1 0 0,0 0-1 0 0,-1 0 0 0 0,1-1 0 0 0,0 1 0 0 0,-1 0 0 0 0,1 0 1 0 0,0-1-1 0 0,35-16 211 0 0,-32 15-167 0 0,33-20-124 0 0,60-49-1 0 0,-63 45-186 0 0,-26 18-1039 0 0,-19 12 986 0 0,-19 11 200 0 0,-52 40-251 0 0,73-48 395 0 0,1-1 1 0 0,0 2-1 0 0,0-1 1 0 0,1 1-1 0 0,0 1 1 0 0,0-1-1 0 0,-5 11 1 0 0,11-18 10 0 0,0 1-1 0 0,0 0 1 0 0,-1 0 0 0 0,2 0-1 0 0,-1 1 1 0 0,0-1 0 0 0,0 0-1 0 0,1 0 1 0 0,-1 0 0 0 0,1 1-1 0 0,0-1 1 0 0,-1 0 0 0 0,1 0-1 0 0,0 1 1 0 0,0-1 0 0 0,1 0-1 0 0,-1 1 1 0 0,0-1 0 0 0,1 0-1 0 0,0 0 1 0 0,-1 0 0 0 0,1 1 0 0 0,0-1-1 0 0,0 0 1 0 0,0 0 0 0 0,0 0-1 0 0,0 0 1 0 0,1-1 0 0 0,-1 1-1 0 0,1 0 1 0 0,-1 0 0 0 0,1-1-1 0 0,-1 1 1 0 0,1-1 0 0 0,0 1-1 0 0,0-1 1 0 0,3 2 0 0 0,7 3 214 0 0,1 0 1 0 0,0 0 0 0 0,1-1 0 0 0,-1-1-1 0 0,16 3 1 0 0,4 2-377 0 0,-20-6-2884 0 0,-4-2-4542 0 0,-3-1 4881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1 337 752 0 0,'4'-2'1383'0'0,"1"1"-1"0"0,0-1 0 0 0,0 1 1 0 0,0 1-1 0 0,1-1 1 0 0,-1 1-1 0 0,0-1 1 0 0,0 1-1 0 0,0 1 0 0 0,7 0 1 0 0,14 1 3818 0 0,-26-2-5102 0 0,1 0 0 0 0,-1-1 0 0 0,1 1 1 0 0,-1 0-1 0 0,1 0 0 0 0,-1-1 0 0 0,1 1 0 0 0,-1 0 1 0 0,1-1-1 0 0,-1 1 0 0 0,1 0 0 0 0,-1-1 0 0 0,1 1 0 0 0,-1-1 1 0 0,0 1-1 0 0,1 0 0 0 0,-1-1 0 0 0,0 1 0 0 0,1-1 1 0 0,-1 1-1 0 0,0-1 0 0 0,0 0 0 0 0,1 1 0 0 0,-1-1 0 0 0,0 1 1 0 0,0-1-1 0 0,0 1 0 0 0,0-1 0 0 0,0 0 0 0 0,0 1 1 0 0,0-1-1 0 0,0 1 0 0 0,0-1 0 0 0,0 1 0 0 0,0-2 0 0 0,-3-24 275 0 0,2 21-152 0 0,0-12-36 0 0,1 0 1 0 0,0 0 0 0 0,1 0 0 0 0,1 0-1 0 0,0 1 1 0 0,2-1 0 0 0,4-16 0 0 0,-5 24-84 0 0,0 0 1 0 0,0 0-1 0 0,1 1 0 0 0,0 0 1 0 0,1-1-1 0 0,-1 1 1 0 0,1 1-1 0 0,1-1 1 0 0,0 1-1 0 0,0 0 1 0 0,0 0-1 0 0,1 1 0 0 0,0 0 1 0 0,11-8-1 0 0,-15 12-69 0 0,1 1-1 0 0,0-1 1 0 0,1 0-1 0 0,-1 1 1 0 0,0 0-1 0 0,0 0 1 0 0,1 1-1 0 0,-1-1 1 0 0,0 1 0 0 0,1 0-1 0 0,-1 0 1 0 0,0 0-1 0 0,1 0 1 0 0,-1 1-1 0 0,5 1 1 0 0,-7-2-29 0 0,0 1 0 0 0,0-1-1 0 0,0 1 1 0 0,-1 0 0 0 0,1-1 0 0 0,0 1 0 0 0,0 0 0 0 0,-1 0 0 0 0,1 0 0 0 0,-1 0 0 0 0,1 1 0 0 0,-1-1 0 0 0,1 0-1 0 0,-1 1 1 0 0,0-1 0 0 0,1 1 0 0 0,-1-1 0 0 0,0 1 0 0 0,0 0 0 0 0,0-1 0 0 0,0 1 0 0 0,-1 0 0 0 0,1 0 0 0 0,0-1-1 0 0,-1 1 1 0 0,1 0 0 0 0,-1 0 0 0 0,0 0 0 0 0,0 0 0 0 0,1 0 0 0 0,-1 0 0 0 0,0 0 0 0 0,-1 0 0 0 0,1 0 0 0 0,0-1-1 0 0,-1 3 1 0 0,-2 9-9 0 0,-1-1-1 0 0,-1 0 0 0 0,0 0 0 0 0,0-1 0 0 0,-10 16 0 0 0,8-18-4 0 0,2 1-1 0 0,0 0 0 0 0,0 1 1 0 0,1-1-1 0 0,0 1 0 0 0,0 0 0 0 0,-2 16 1 0 0,6-25 9 0 0,0 0 0 0 0,0-1-1 0 0,0 1 1 0 0,0 0 0 0 0,0-1 0 0 0,0 1 0 0 0,0 0 0 0 0,1-1 0 0 0,-1 1 0 0 0,1-1 0 0 0,-1 1 0 0 0,1-1 0 0 0,0 1 0 0 0,-1-1 0 0 0,1 1 0 0 0,0-1 0 0 0,0 1 0 0 0,0-1 0 0 0,0 0 0 0 0,2 2-1 0 0,0 0 26 0 0,1-1-1 0 0,-1 0 0 0 0,0 0 0 0 0,0 0 0 0 0,1-1 0 0 0,-1 1 1 0 0,1-1-1 0 0,6 2 0 0 0,4 0 116 0 0,1-1-1 0 0,-1 0 1 0 0,24-1 0 0 0,-24-2-148 0 0,8 0-851 0 0,-10 4-2881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6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1 185 448 0 0,'24'-5'5725'0'0,"302"-30"4495"0"0,162 5-4590 0 0,113-9-2333 0 0,-207-26-608 0 0,-381 62-2409 0 0,-9 1-207 0 0,0 1 0 0 0,-1 0 1 0 0,1 0-1 0 0,0 0 0 0 0,-1 0 1 0 0,1 1-1 0 0,0 0 0 0 0,0 0 1 0 0,0 0-1 0 0,0 0 0 0 0,-1 0 1 0 0,1 1-1 0 0,0-1 0 0 0,5 3 1 0 0,-8-1-26 0 0,-1-1 1 0 0,1 1 0 0 0,-1 0 0 0 0,1 0-1 0 0,-1 0 1 0 0,1 0 0 0 0,-1 0 0 0 0,0 0-1 0 0,0 0 1 0 0,0 0 0 0 0,0 0 0 0 0,0 0-1 0 0,-1 0 1 0 0,0 3 0 0 0,1 0 33 0 0,-6 62 607 0 0,2-32-272 0 0,1 1-1 0 0,4 56 0 0 0,10-9-207 0 0,4-1 0 0 0,31 100 0 0 0,-32-118-209 0 0,-8-36 0 0 0,0-1 0 0 0,11 29 0 0 0,-13-50 778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7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48 208 380 0 0,'-20'-1'3868'0'0,"-8"1"9987"0"0,67 1-12662 0 0,186-33 1560 0 0,26-3-1172 0 0,-104 18-957 0 0,332-28 1515 0 0,-346 37-1717 0 0,209-7 776 0 0,-175 12-110 0 0,211-30-1 0 0,-330 22-446 0 0,-55 8-349 0 0,-8-2-1237 0 0,3 7-2532 0 0,2 6-4208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1:01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3 103 388 0 0,'-3'-4'11454'0'0,"125"-8"-4905"0"0,6 6-3832 0 0,58-4-1195 0 0,237-52 1834 0 0,-383 54-3277 0 0,-39 8-804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56 804 0 0,'0'0'4236'0'0,"22"1"467"0"0,191-30 4465 0 0,-43 4-3945 0 0,-155 23-4241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9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19 408 0 0,'-13'4'14882'0'0,"21"-3"-8350"0"0,39-6-5843 0 0,-14 2 1432 0 0,55-5 807 0 0,-69 5-6567 0 0,0 0-4328 0 0,-15 1 5234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18 140 0 0,'1'0'359'0'0,"-1"-1"0"0"0,0 0 0 0 0,0 0 0 0 0,0 0 1 0 0,1 0-1 0 0,-1 0 0 0 0,0 1 0 0 0,1-1 0 0 0,-1 0 0 0 0,1 0 0 0 0,-1 1 0 0 0,1-1 0 0 0,-1 0 1 0 0,1 1-1 0 0,-1-1 0 0 0,1 0 0 0 0,0 1 0 0 0,-1-1 0 0 0,1 1 0 0 0,0-1 0 0 0,0 1 0 0 0,-1-1 1 0 0,1 1-1 0 0,0 0 0 0 0,0-1 0 0 0,0 1 0 0 0,-1 0 0 0 0,1 0 0 0 0,0 0 0 0 0,1-1 0 0 0,-1 2-32 0 0,0 0-1 0 0,1 0 1 0 0,-1-1-1 0 0,0 1 0 0 0,0 0 1 0 0,0 0-1 0 0,0 0 1 0 0,0 0-1 0 0,0 1 0 0 0,0-1 1 0 0,0 0-1 0 0,0 0 1 0 0,-1 0-1 0 0,1 1 0 0 0,0 1 1 0 0,5 10 993 0 0,-2 0 0 0 0,6 22 0 0 0,27 154 4847 0 0,-33-170-5655 0 0,1 5-125 0 0,1-9-4128 0 0,1-13-43 0 0,3-4-3203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271 103 220 0 0,'1'-2'641'0'0,"0"-1"0"0"0,-1 0 1 0 0,1 0-1 0 0,-1 1 0 0 0,0-1 0 0 0,0 0 0 0 0,0 0 1 0 0,0 1-1 0 0,0-1 0 0 0,0 0 0 0 0,-1 0 0 0 0,-1-3 0 0 0,2 5 314 0 0,-8-12 1784 0 0,0 10-2212 0 0,0-1-1 0 0,0 1 0 0 0,0 1 1 0 0,0 0-1 0 0,-1 0 0 0 0,1 0 1 0 0,-1 1-1 0 0,1 0 1 0 0,-1 1-1 0 0,1 0 0 0 0,-1 0 1 0 0,0 1-1 0 0,1 0 1 0 0,-17 4-1 0 0,18-3-350 0 0,0 0 0 0 0,0 0 1 0 0,0 1-1 0 0,1 0 0 0 0,-1 0 0 0 0,1 0 0 0 0,-1 1 1 0 0,1 0-1 0 0,0 0 0 0 0,1 1 0 0 0,-1-1 0 0 0,1 1 1 0 0,0 1-1 0 0,0-1 0 0 0,1 1 0 0 0,-1 0 0 0 0,1 0 1 0 0,-4 8-1 0 0,6-11-86 0 0,1 0 0 0 0,0 0 0 0 0,0-1 0 0 0,1 1 0 0 0,-1 0 0 0 0,0 0 0 0 0,1 0 0 0 0,0 0 0 0 0,0 0 0 0 0,0 0 0 0 0,0 0 0 0 0,0 0 0 0 0,0 0 0 0 0,1 0 0 0 0,0 0 0 0 0,-1 0 0 0 0,1 0 0 0 0,1 3 0 0 0,1-2 17 0 0,-1 0 1 0 0,1 1 0 0 0,0-1-1 0 0,0 0 1 0 0,0 0-1 0 0,1-1 1 0 0,-1 1 0 0 0,1-1-1 0 0,8 6 1 0 0,-1-2-52 0 0,-1 0 0 0 0,1-1 0 0 0,1-1 0 0 0,-1 0 0 0 0,1-1 1 0 0,0 0-1 0 0,22 4 0 0 0,-29-7-127 0 0,1-1 1 0 0,-1 0 0 0 0,1 0-1 0 0,0 0 1 0 0,-1 0 0 0 0,1-1-1 0 0,-1 0 1 0 0,1 0-1 0 0,-1-1 1 0 0,1 0 0 0 0,-1 1-1 0 0,0-2 1 0 0,0 1 0 0 0,8-5-1 0 0,-11 5 51 0 0,1 0 0 0 0,-1 0 0 0 0,1 0 0 0 0,-1 0 0 0 0,0 0 0 0 0,0 0 0 0 0,0-1 0 0 0,0 1 0 0 0,0-1 0 0 0,-1 1 0 0 0,1-1 0 0 0,-1 0 0 0 0,0 0 0 0 0,0 1 0 0 0,0-1 0 0 0,0 0 0 0 0,0 0 0 0 0,0 0 0 0 0,-1 0 0 0 0,0 0 0 0 0,1 0 0 0 0,-1 0 0 0 0,0 0 0 0 0,0-1 0 0 0,-1 1 0 0 0,1 0 0 0 0,-1 0 0 0 0,-1-3 0 0 0,-1-5 60 0 0,-1 0-1 0 0,-1 1 0 0 0,0-1 1 0 0,0 1-1 0 0,-1 0 1 0 0,0 1-1 0 0,-1 0 0 0 0,0 0 1 0 0,-1 0-1 0 0,-14-13 1 0 0,15 16-399 0 0,-1 0 0 0 0,0 0 1 0 0,0 1-1 0 0,0 0 1 0 0,-15-7-1 0 0,17 10-691 0 0,-1 0-1 0 0,1 0 0 0 0,0 0 1 0 0,0 1-1 0 0,-1 0 1 0 0,1 0-1 0 0,-1 1 0 0 0,-12 0 1 0 0,12 1-1336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0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3 436 0 0,'4'-1'642'0'0,"0"0"1"0"0,0 1-1 0 0,1-1 0 0 0,-1 1 1 0 0,1 0-1 0 0,-1 0 1 0 0,0 1-1 0 0,1-1 0 0 0,-1 1 1 0 0,0 0-1 0 0,1 0 0 0 0,-1 0 1 0 0,5 2-1 0 0,-3 0 44 0 0,0 1 0 0 0,0-1 1 0 0,0 1-1 0 0,-1 0 0 0 0,0 0 0 0 0,1 1 1 0 0,7 9-1 0 0,3 6 784 0 0,-1 1 0 0 0,-1 0 1 0 0,18 39-1 0 0,-12-22 388 0 0,-5-11-784 0 0,-10-15-506 0 0,1-1 1 0 0,0 0 0 0 0,1 0-1 0 0,0-1 1 0 0,1 0-1 0 0,0 0 1 0 0,1-1 0 0 0,11 11-1 0 0,-19-19-543 0 0,-1-1 0 0 0,1 0 0 0 0,0 0 0 0 0,-1 1 0 0 0,1-1 0 0 0,0 0 1 0 0,-1 0-1 0 0,1 0 0 0 0,0 0 0 0 0,-1 0 0 0 0,1 0 0 0 0,0 0 0 0 0,-1 0 0 0 0,1 0 0 0 0,0 0 0 0 0,-1 0 0 0 0,1 0 0 0 0,0 0 0 0 0,-1 0 0 0 0,1-1 0 0 0,-1 1 0 0 0,1 0 0 0 0,0 0 0 0 0,-1-1 0 0 0,1 1 0 0 0,-1-1 0 0 0,1 1 0 0 0,-1 0 0 0 0,1-1 0 0 0,-1 1 0 0 0,1-1 0 0 0,-1 1 0 0 0,1-1 0 0 0,-1 1 0 0 0,0-1 0 0 0,1 0 1 0 0,0 0-1 0 0,11-23 81 0 0,-12 24-87 0 0,48-153 624 0 0,-35 102-557 0 0,-12 49-377 0 0,-7-19-2493 0 0,5 21 2361 0 0,0-1 0 0 0,0 1 0 0 0,0-1 0 0 0,0 1 0 0 0,0 0 0 0 0,0-1 0 0 0,0 1 0 0 0,0 0 0 0 0,0 0 0 0 0,0 0 0 0 0,0 0 0 0 0,0 0 1 0 0,0 0-1 0 0,0 0 0 0 0,0 0 0 0 0,0 0 0 0 0,0 0 0 0 0,0 1 0 0 0,-1-1 0 0 0,1 0 0 0 0,-1 1 0 0 0,-14 6-2711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1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20 0 0,'6'-1'11633'0'0,"-5"1"-11451"0"0,11 19 4643 0 0,15 40-3652 0 0,-19-42 480 0 0,29 76 871 0 0,-3 2-1 0 0,22 106 0 0 0,-2-6-388 0 0,45 141 1212 0 0,-84-280-3290 0 0,-2 0 0 0 0,-3 1 1 0 0,4 66-1 0 0,-15-119-57 0 0,10 24-25 0 0,-9-27-187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15 507 544 0 0,'-15'10'11640'0'0,"17"-8"-11302"0"0,0 0 1 0 0,0-1 0 0 0,0 1-1 0 0,0 0 1 0 0,1-1 0 0 0,-1 1-1 0 0,0-1 1 0 0,1 0 0 0 0,-1 0-1 0 0,1 0 1 0 0,-1 0-1 0 0,1 0 1 0 0,-1-1 0 0 0,1 1-1 0 0,4 0 1 0 0,50 3 1657 0 0,-43-3-1499 0 0,392-6 3906 0 0,2-25-2829 0 0,-386 28-1486 0 0,229-17 694 0 0,266-25 489 0 0,661-73 945 0 0,-229 34-1449 0 0,-340 34-573 0 0,407-11-7 0 0,-562 39-117 0 0,-207 8-48 0 0,338-16 79 0 0,165-3-51 0 0,328 12 17 0 0,-342 17 59 0 0,70 5 203 0 0,-418 3-193 0 0,234-4 90 0 0,-406-3-157 0 0,94-3-75 0 0,-288 5 6 0 0,57-6 0 0 0,-72 6 0 0 0,-3-1-134 0 0,-3 1-511 0 0,-35-6-11648 0 0,21 3 8919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4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24 96 0 0,'-18'-23'18312'0'0,"32"100"-15957"0"0,4 0-1 0 0,32 89 1 0 0,1 2-1071 0 0,-39-121-1008 0 0,49 152 582 0 0,-59-194-1163 0 0,6 14 1576 0 0,-7-19-1348 0 0,-1 0-1 0 0,0 1 0 0 0,0-1 1 0 0,1 0-1 0 0,-1 0 1 0 0,0 1-1 0 0,0-1 1 0 0,1 0-1 0 0,-1 0 1 0 0,0 0-1 0 0,1 1 0 0 0,-1-1 1 0 0,0 0-1 0 0,1 0 1 0 0,-1 0-1 0 0,0 0 1 0 0,1 0-1 0 0,-1 0 0 0 0,0 0 1 0 0,1 1-1 0 0,-1-1 1 0 0,0 0-1 0 0,1 0 1 0 0,-1 0-1 0 0,1-1 1 0 0,-1 1-1 0 0,0 0 0 0 0,1 0 1 0 0,-1 0-1 0 0,0 0 1 0 0,1 0-1 0 0,-1 0 1 0 0,0 0-1 0 0,1-1 0 0 0,-1 1 1 0 0,0 0-1 0 0,1 0 1 0 0,-1 0-1 0 0,0-1 1 0 0,0 1-1 0 0,1 0 1 0 0,-1-1-1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51 284 0 0,'-36'2'11180'0'0,"46"4"-8774"0"0,1-4-1870 0 0,0 0 0 0 0,0-1 1 0 0,0-1-1 0 0,0 1 0 0 0,0-2 0 0 0,15-2 1 0 0,4 1 211 0 0,684-53 7072 0 0,-695 53-7613 0 0,-10 1-193 0 0,1 0-1 0 0,0 1 1 0 0,-1 0 0 0 0,1 1 0 0 0,10 1 0 0 0,-19-1-749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1 916 0 0,'0'0'3102'0'0,"2"2"-1344"0"0,44 46 5131 0 0,33 21-1954 0 0,9 8-1382 0 0,126 144 3729 0 0,-213-220-7371 0 0,0 0 0 0 0,0-1 1 0 0,0 1-1 0 0,0 0 0 0 0,0 0 1 0 0,0-1-1 0 0,0 1 0 0 0,0 0 1 0 0,0-1-1 0 0,0 1 0 0 0,0-1 1 0 0,1 0-1 0 0,-1 1 0 0 0,0-1 1 0 0,0 0-1 0 0,1 0 0 0 0,-1 1 1 0 0,0-1-1 0 0,0 0 0 0 0,1 0 1 0 0,-1-1-1 0 0,0 1 0 0 0,0 0 1 0 0,1 0-1 0 0,1-1 0 0 0,1-1-1346 0 0,-1 0-1 0 0,1 0 0 0 0,-1 0 0 0 0,0 0 0 0 0,0-1 0 0 0,6-5 0 0 0,-1 1-1321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1:02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0 117 292 0 0,'0'0'656'0'0,"6"10"7347"0"0,33-6-3994 0 0,55-1-1 0 0,110-17-1162 0 0,-76 3-1499 0 0,284-31 1420 0 0,-308 28-2023 0 0,195-23 930 0 0,-185 27-598 0 0,-90 6 538 0 0,-15 2-3462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6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17 692 0 0,'9'-17'4830'0'0,"-13"27"837"0"0,-5 11-1511 0 0,0-3-3934 0 0,-29 42 2223 0 0,-4-2 1 0 0,-89 98-1 0 0,18-25 961 0 0,108-122-3072 0 0,-4 5-152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43 183 32 0 0,'-42'12'12232'0'0,"59"-11"-9614"0"0,17-5-1032 0 0,0 0 0 0 0,42-13 0 0 0,-7 2-703 0 0,513-64 4461 0 0,-342 50-3097 0 0,-197 24-1538 0 0,-1-3 0 0 0,79-23 0 0 0,-111 28-2484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7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21 272 0 0,'-10'-21'16805'0'0,"11"25"-16609"0"0,30 125 4938 0 0,11 75-1573 0 0,53 213 667 0 0,-92-407-3996 0 0,0 2-244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31 684 0 0,'4'-31'14099'0'0,"-3"35"-12953"0"0,7 32 1075 0 0,-3 1-1 0 0,2 38 1 0 0,-4-34-935 0 0,13 66 0 0 0,-6-65-724 0 0,16 62 1503 0 0,14 129 0 0 0,-35-214-1753 0 0,-2-10-3060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99 696 0 0,'-5'2'12775'0'0,"25"-3"-9442"0"0,32-6-2089 0 0,64-12 1329 0 0,34-7 992 0 0,231-10 1 0 0,-133 26-1310 0 0,-240 8-1778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9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3 540 0 0,'-1'0'291'0'0,"0"-1"-1"0"0,0 1 1 0 0,0 0-1 0 0,0-1 1 0 0,0 1-1 0 0,0 0 1 0 0,0-1-1 0 0,0 1 0 0 0,0 0 1 0 0,0 0-1 0 0,0 0 1 0 0,0 0-1 0 0,0 0 1 0 0,0 0-1 0 0,0 0 1 0 0,0 1-1 0 0,0-1 1 0 0,0 0-1 0 0,0 0 1 0 0,0 1-1 0 0,0-1 1 0 0,0 1-1 0 0,0-1 1 0 0,0 1-1 0 0,0-1 1 0 0,0 1-1 0 0,0 0 1 0 0,-1 1-1 0 0,-32 23 2223 0 0,27-19-1680 0 0,-333 229 10714 0 0,332-229-13190 0 0,8-4 158 0 0,18-6-1127 0 0,29-12-2009 0 0,-15 2 2306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0 668 0 0,'-3'1'1350'0'0,"-3"-1"-406"0"0,0 1 0 0 0,1 1 0 0 0,-1-1 0 0 0,0 1-1 0 0,1 0 1 0 0,0 0 0 0 0,-1 1 0 0 0,1-1 0 0 0,0 1 0 0 0,-6 5-1 0 0,-50 44 4093 0 0,15-12-3929 0 0,6-11-266 0 0,-1-1 0 0 0,-2-1 0 0 0,0-3-1 0 0,-2-2 1 0 0,-55 20 0 0 0,92-40-1430 0 0,23-11-11317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20 588 0 0,'-2'2'1165'0'0,"-12"14"1438"0"0,0-1 1 0 0,-16 13 0 0 0,-75 54 4243 0 0,78-62-4832 0 0,17-13-301 0 0,-11 8-3936 0 0,21-12-225 0 0,12-5-3 0 0,6-4 218 0 0</inkml:trace>
  <inkml:trace contextRef="#ctx0" brushRef="#br0" timeOffset="0.55">421 0 848 0 0,'-26'6'1552'0'0,"10"2"320"0"0,-11 6 145 0 0,-5 3 3 0 0,3 1-80 0 0,-4 3-120 0 0,1 0-140 0 0,4-1-152 0 0,1 3-175 0 0,1-3-253 0 0,4-1-272 0 0,5-3-372 0 0,3-4-560 0 0,6-2-568 0 0,1-1-2373 0 0,2-3 513 0 0,3-1 420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13 268 0 0,'-18'-12'16119'0'0,"17"15"-15742"0"0,0 0 1 0 0,-1 1-1 0 0,1-1 0 0 0,0 1 1 0 0,1-1-1 0 0,-1 1 0 0 0,1 0 1 0 0,-1-1-1 0 0,1 1 0 0 0,1 5 1 0 0,5 47 1234 0 0,-1-20-776 0 0,1-4-2796 0 0,1-12-6648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2 104 304 0 0,'0'-2'450'0'0,"-1"0"0"0"0,1-1 0 0 0,0 1 0 0 0,0-1 0 0 0,0 1 0 0 0,0 0 0 0 0,0-1 1 0 0,1 1-1 0 0,-1-1 0 0 0,1 1 0 0 0,-1 0 0 0 0,1-1 0 0 0,0 1 0 0 0,0 0 0 0 0,0 0 0 0 0,0 0 0 0 0,0 0 0 0 0,3-3 0 0 0,-1 1 56 0 0,0 0-1 0 0,1 1 0 0 0,0 0 1 0 0,-1-1-1 0 0,1 1 1 0 0,0 1-1 0 0,1-1 0 0 0,6-3 1 0 0,0 1 114 0 0,0 1 0 0 0,1 0-1 0 0,-1 1 1 0 0,1 0 0 0 0,-1 1 0 0 0,23-2 0 0 0,-8 4 2 0 0,0 1 0 0 0,-1 1-1 0 0,1 2 1 0 0,47 12 0 0 0,-57-12-386 0 0,-1 1 0 0 0,1 1 0 0 0,-1 1-1 0 0,0 0 1 0 0,-1 1 0 0 0,1 0 0 0 0,-2 1 0 0 0,23 19 0 0 0,-33-25-172 0 0,1 1 1 0 0,0 0-1 0 0,-1 0 1 0 0,0 0-1 0 0,0 0 0 0 0,0 1 1 0 0,0-1-1 0 0,-1 1 1 0 0,0 0-1 0 0,0 0 1 0 0,0-1-1 0 0,-1 1 1 0 0,1 1-1 0 0,-1-1 1 0 0,0 0-1 0 0,-1 0 0 0 0,1 0 1 0 0,-1 0-1 0 0,0 1 1 0 0,0-1-1 0 0,-1 0 1 0 0,1 0-1 0 0,-1 0 1 0 0,0 1-1 0 0,-1-1 1 0 0,-3 9-1 0 0,2-7-40 0 0,-1 0 0 0 0,0 0 0 0 0,0 0 0 0 0,-1 0-1 0 0,1-1 1 0 0,-2 1 0 0 0,1-1 0 0 0,-1 0 0 0 0,0-1 0 0 0,0 1 0 0 0,0-1 0 0 0,-1-1-1 0 0,1 1 1 0 0,-1-1 0 0 0,-1 0 0 0 0,-11 4 0 0 0,-4 0-149 0 0,0-2 0 0 0,-1-1 0 0 0,1 0 0 0 0,-40 1 0 0 0,29-4-3536 0 0,0-2-3533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1:03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36 0 0,'9'-14'12110'0'0,"0"33"-10651"0"0,-2 0 0 0 0,0 0 1 0 0,-1 0-1 0 0,3 22 0 0 0,10 88 1059 0 0,-7-38-1069 0 0,2-12-704 0 0,19 144 957 0 0,-29-177-1261 0 0,-1 1-1 0 0,-7 84 0 0 0,-3-31 299 0 0,13 191 0 0 0,7-197-195 0 0,-13-94-571 0 0,0 1 1 0 0,1-1-1 0 0,-1 0 1 0 0,0 1-1 0 0,0-1 1 0 0,0 0-1 0 0,0 0 1 0 0,1 1-1 0 0,-1-1 1 0 0,0 0-1 0 0,0 1 1 0 0,1-1-1 0 0,-1 0 1 0 0,0 0-1 0 0,0 1 1 0 0,1-1-1 0 0,-1 0 1 0 0,0 0 0 0 0,1 0-1 0 0,-1 0 1 0 0,0 1-1 0 0,1-1 1 0 0,-1 0-1 0 0,0 0 1 0 0,1 0-1 0 0,-1 0 1 0 0,1 0-1 0 0,3-14-6340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1 193 560 0 0,'0'0'6985'0'0,"3"-2"-5591"0"0,39-25 3363 0 0,-31 21-3758 0 0,0-1-1 0 0,-1 1 1 0 0,0-2 0 0 0,16-14 0 0 0,-18 14-638 0 0,-1 0-1 0 0,0-1 1 0 0,0 0 0 0 0,-1 0 0 0 0,0 0 0 0 0,-1-1 0 0 0,0 0 0 0 0,0 0 0 0 0,-1 0 0 0 0,3-13 995 0 0,-8 25-1326 0 0,0-1 1 0 0,0 1-1 0 0,0 0 1 0 0,0-1-1 0 0,0 1 1 0 0,1 0-1 0 0,-1 0 1 0 0,0 0-1 0 0,1 0 1 0 0,0 0-1 0 0,-1-1 1 0 0,1 1-1 0 0,0 0 1 0 0,0 0-1 0 0,1 3 1 0 0,4 37 178 0 0,-2-23-91 0 0,0 0-31 0 0,1-1-1 0 0,1 1 0 0 0,1-1 0 0 0,15 34 1 0 0,2 5-143 0 0,-23-55 17 0 0,1 0 1 0 0,-1 0 0 0 0,1 0-1 0 0,-1 0 1 0 0,0 0 0 0 0,0 0-1 0 0,0 0 1 0 0,0 0 0 0 0,0 0-1 0 0,0 0 1 0 0,0 0 0 0 0,-1 0-1 0 0,1 0 1 0 0,-1 0-1 0 0,0 0 1 0 0,1 0 0 0 0,-1-1-1 0 0,0 1 1 0 0,0 0 0 0 0,0 0-1 0 0,0-1 1 0 0,-1 1 0 0 0,1 0-1 0 0,0-1 1 0 0,-1 1 0 0 0,1-1-1 0 0,-1 0 1 0 0,1 1 0 0 0,-1-1-1 0 0,0 0 1 0 0,1 0 0 0 0,-3 1-1 0 0,-6 3-174 0 0,-1 0 1 0 0,1-1-1 0 0,-1 0 0 0 0,-15 4 0 0 0,15-5 100 0 0,-49 16 1186 0 0,88-19-89 0 0,24-6-356 0 0,-51 6-1286 0 0,-1 4-1754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3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1 428 0 0,'0'1'9200'0'0,"3"7"-3974"0"0,19 69-227 0 0,-16-39-4438 0 0,13 49 0 0 0,-14-77-1813 0 0,-1-4-1074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3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16 119 240 0 0,'-2'-2'481'0'0,"0"-1"1"0"0,1 1-1 0 0,-1-1 0 0 0,1 0 1 0 0,-1 0-1 0 0,1 1 1 0 0,0-1-1 0 0,0 0 0 0 0,1 0 1 0 0,-1 0-1 0 0,0 0 0 0 0,1 0 1 0 0,0 0-1 0 0,0 0 0 0 0,0 0 1 0 0,0 0-1 0 0,0 0 1 0 0,0 0-1 0 0,1 0 0 0 0,1-6 1 0 0,0 6-122 0 0,0 0 0 0 0,-1 0 1 0 0,1 1-1 0 0,1-1 0 0 0,-1 0 0 0 0,0 1 1 0 0,1-1-1 0 0,-1 1 0 0 0,1 0 1 0 0,0 0-1 0 0,0 0 0 0 0,0 0 0 0 0,0 0 1 0 0,0 1-1 0 0,0-1 0 0 0,0 1 1 0 0,1 0-1 0 0,4-1 0 0 0,8-2 52 0 0,1 1 0 0 0,0 1 0 0 0,0 0-1 0 0,0 1 1 0 0,0 1 0 0 0,0 1 0 0 0,0 0-1 0 0,0 2 1 0 0,0 0 0 0 0,-1 0 0 0 0,1 2-1 0 0,-1 0 1 0 0,0 0 0 0 0,0 2 0 0 0,-1 0-1 0 0,25 15 1 0 0,-36-19-337 0 0,0 0 0 0 0,0 1 0 0 0,-1-1 0 0 0,1 1 0 0 0,-1 0 0 0 0,1-1 0 0 0,-1 2-1 0 0,-1-1 1 0 0,1 0 0 0 0,0 0 0 0 0,-1 1 0 0 0,0 0 0 0 0,0-1 0 0 0,0 1 0 0 0,-1 0 0 0 0,0 0 0 0 0,0 0 0 0 0,0 0 0 0 0,0 0-1 0 0,-1 0 1 0 0,0 0 0 0 0,0 0 0 0 0,0 0 0 0 0,0 0 0 0 0,-1 0 0 0 0,0 0 0 0 0,0 0 0 0 0,-1 0 0 0 0,1 0 0 0 0,-5 8-1 0 0,2-2-12 0 0,-1-1 0 0 0,-1 1 0 0 0,0-1 0 0 0,0 0-1 0 0,-1-1 1 0 0,0 0 0 0 0,-1 0 0 0 0,0 0 0 0 0,0-1-1 0 0,-1 0 1 0 0,0-1 0 0 0,-14 9 0 0 0,15-11-184 0 0,-1 0-1 0 0,-1-1 1 0 0,1 0 0 0 0,0-1 0 0 0,-1 0 0 0 0,0 0 0 0 0,0-1-1 0 0,1-1 1 0 0,-12 1 0 0 0,-26-4-8558 0 0,38 2 3287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4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75 756 0 0,'0'-3'552'0'0,"0"1"1"0"0,1-1-1 0 0,-1 0 0 0 0,1 0 1 0 0,-1 0-1 0 0,1 1 0 0 0,0-1 1 0 0,0 0-1 0 0,0 1 0 0 0,0-1 0 0 0,0 0 1 0 0,1 1-1 0 0,-1 0 0 0 0,1-1 1 0 0,0 1-1 0 0,0 0 0 0 0,3-3 1 0 0,-2 2-47 0 0,0 0-1 0 0,1 1 1 0 0,0 0 0 0 0,-1 0 0 0 0,1 0 0 0 0,0 0 0 0 0,0 0 0 0 0,0 1 0 0 0,0 0 0 0 0,0 0 0 0 0,5-1 0 0 0,-4 1-253 0 0,-1 1 0 0 0,1-1 1 0 0,-1 1-1 0 0,1 0 0 0 0,0 0 0 0 0,-1 0 0 0 0,1 1 0 0 0,-1 0 1 0 0,1 0-1 0 0,-1 0 0 0 0,1 0 0 0 0,-1 1 0 0 0,0-1 0 0 0,0 1 1 0 0,0 0-1 0 0,0 1 0 0 0,0-1 0 0 0,0 1 0 0 0,0-1 1 0 0,-1 1-1 0 0,1 0 0 0 0,4 7 0 0 0,-6-7-215 0 0,-1 0 0 0 0,1 0 0 0 0,-1 0 0 0 0,0 0 0 0 0,-1 1 0 0 0,1-1 0 0 0,0 0 0 0 0,-1 1 0 0 0,0-1 0 0 0,0 0 0 0 0,0 1 0 0 0,0-1 0 0 0,0 0-1 0 0,-1 0 1 0 0,0 1 0 0 0,1-1 0 0 0,-1 0 0 0 0,0 0 0 0 0,-1 0 0 0 0,-1 4 0 0 0,-4 8-61 0 0,0 0-1 0 0,-16 22 1 0 0,17-29 45 0 0,-4 8-16 0 0,0-2-35 0 0,1 1 0 0 0,-9 17 0 0 0,16-29 38 0 0,1-1 1 0 0,0 1-1 0 0,0-1 0 0 0,0 1 1 0 0,0-1-1 0 0,0 1 0 0 0,1-1 1 0 0,-1 1-1 0 0,1 0 0 0 0,0 0 1 0 0,0-1-1 0 0,0 1 0 0 0,0 0 1 0 0,0-1-1 0 0,0 1 0 0 0,1 0 1 0 0,-1-1-1 0 0,1 1 1 0 0,0-1-1 0 0,2 6 0 0 0,-1-6 27 0 0,0 0 0 0 0,0 0-1 0 0,1 0 1 0 0,-1-1 0 0 0,1 1-1 0 0,-1 0 1 0 0,1-1 0 0 0,-1 0 0 0 0,1 0-1 0 0,0 0 1 0 0,-1 0 0 0 0,1 0-1 0 0,0 0 1 0 0,0-1 0 0 0,0 1 0 0 0,4-1-1 0 0,53 2 347 0 0,-47-2-370 0 0,-9 0-654 0 0,10 0 382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8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21 228 0 0,'5'-20'18264'0'0,"-3"23"-17954"0"0,1 1 0 0 0,-1 0 1 0 0,1 0-1 0 0,-1 0 0 0 0,0 0 0 0 0,-1 0 1 0 0,1 0-1 0 0,-1 1 0 0 0,0-1 1 0 0,0 1-1 0 0,1 5 0 0 0,4 61 1107 0 0,-4-42-859 0 0,6 28 827 0 0,23 86-1 0 0,-7-42-114 0 0,3-14 458 0 0,-27-86-1159 0 0,-57-4-608 0 0,47 3 23 0 0,0 0-1 0 0,0 1 0 0 0,1 0 0 0 0,-1 0 0 0 0,0 1 1 0 0,1 1-1 0 0,-1-1 0 0 0,1 1 0 0 0,-18 9 0 0 0,23-10 12 0 0,0 0-1 0 0,0 0 0 0 0,0 0 1 0 0,1 0-1 0 0,-1 1 0 0 0,1 0 1 0 0,-1 0-1 0 0,1-1 0 0 0,0 2 0 0 0,0-1 1 0 0,0 0-1 0 0,1 1 0 0 0,-1-1 1 0 0,1 1-1 0 0,0 0 0 0 0,0 0 1 0 0,0 0-1 0 0,0 0 0 0 0,1 0 1 0 0,-1 0-1 0 0,1 0 0 0 0,0 1 0 0 0,0 4 1 0 0,1-6 8 0 0,0-1 0 0 0,0 0 1 0 0,1 0-1 0 0,-1 1 0 0 0,1-1 0 0 0,-1 0 1 0 0,1 0-1 0 0,0 0 0 0 0,-1 1 0 0 0,1-1 1 0 0,0 0-1 0 0,1 0 0 0 0,-1 0 0 0 0,0-1 1 0 0,0 1-1 0 0,1 0 0 0 0,-1 0 0 0 0,1-1 1 0 0,2 2-1 0 0,-1 0 3 0 0,1 0 1 0 0,0-1-1 0 0,0 0 1 0 0,1 0-1 0 0,-1 0 1 0 0,0 0-1 0 0,1-1 1 0 0,8 2-1 0 0,0 0 7 0 0,0-2 0 0 0,1 0-1 0 0,-1-1 1 0 0,0 0 0 0 0,22-3 0 0 0,-25 1-4 0 0,0 0 0 0 0,1-1 0 0 0,-1 0 1 0 0,0-1-1 0 0,0 0 0 0 0,-1 0 0 0 0,18-12 1 0 0,-24 14-3 0 0,0 1 0 0 0,0-2 0 0 0,0 1 0 0 0,0 0 0 0 0,-1 0 1 0 0,1-1-1 0 0,-1 0 0 0 0,0 1 0 0 0,0-1 0 0 0,0 0 0 0 0,0 0 1 0 0,0 0-1 0 0,-1 0 0 0 0,1 0 0 0 0,-1-1 0 0 0,0 1 1 0 0,0 0-1 0 0,0-1 0 0 0,0 1 0 0 0,-1-1 0 0 0,1 1 0 0 0,-1-1 1 0 0,0 1-1 0 0,0-1 0 0 0,0 1 0 0 0,0-1 0 0 0,-2-5 0 0 0,0 5-7 0 0,0 1-1 0 0,1-1 0 0 0,-2 1 0 0 0,1 0 0 0 0,0 0 1 0 0,-1 0-1 0 0,1 0 0 0 0,-1 1 0 0 0,0-1 0 0 0,0 1 1 0 0,0-1-1 0 0,0 1 0 0 0,0 0 0 0 0,0 0 0 0 0,-1 0 1 0 0,1 1-1 0 0,-1-1 0 0 0,1 1 0 0 0,-1 0 0 0 0,-5-1 1 0 0,1-1-361 0 0,1 2 0 0 0,-1-1 0 0 0,0 1 0 0 0,0 0 0 0 0,0 0 0 0 0,0 1 0 0 0,0 0 0 0 0,-16 3 1 0 0,24-3 286 0 0,-12 4-1975 0 0,3 1-5160 0 0,1 1 4113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9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0 115 312 0 0,'0'0'2382'0'0,"14"16"2035"0"0,-4 7-966 0 0,23 39 0 0 0,-21-43-2391 0 0,0-1 0 0 0,2-1 0 0 0,0 0 1 0 0,1-1-1 0 0,0 0 0 0 0,1-1 0 0 0,1-1 0 0 0,21 14 0 0 0,-37-27-978 0 0,-1 0-1 0 0,1 0 0 0 0,0-1 1 0 0,0 1-1 0 0,0 0 0 0 0,0-1 1 0 0,-1 1-1 0 0,1-1 0 0 0,0 1 1 0 0,0-1-1 0 0,0 1 1 0 0,0-1-1 0 0,0 0 0 0 0,0 1 1 0 0,0-1-1 0 0,0 0 0 0 0,1 0 1 0 0,-1 0-1 0 0,0 0 1 0 0,0 0-1 0 0,0 0 0 0 0,0 0 1 0 0,0 0-1 0 0,0 0 0 0 0,0-1 1 0 0,0 1-1 0 0,0 0 0 0 0,0-1 1 0 0,0 1-1 0 0,0 0 1 0 0,0-1-1 0 0,0 0 0 0 0,0 1 1 0 0,-1-1-1 0 0,1 1 0 0 0,0-1 1 0 0,0 0-1 0 0,0 0 1 0 0,-1 1-1 0 0,1-1 0 0 0,1-1 1 0 0,0-4 45 0 0,0 0 1 0 0,0 1 0 0 0,0-1-1 0 0,-1 0 1 0 0,0 0 0 0 0,1-8-1 0 0,11-108 697 0 0,10-63 240 0 0,-22 181-1925 0 0,1-10-215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9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31 532 0 0,'0'0'2267'0'0,"-25"-27"9492"0"0,18 26-11190 0 0,0 0 1 0 0,0 0-1 0 0,0 1 0 0 0,0 1 1 0 0,1-1-1 0 0,-1 1 0 0 0,0 0 0 0 0,0 1 1 0 0,1-1-1 0 0,-1 1 0 0 0,1 0 1 0 0,-1 1-1 0 0,-8 4 0 0 0,12-5-455 0 0,-1-1 0 0 0,1 1 0 0 0,-1 0 0 0 0,1 0 0 0 0,0 1-1 0 0,-1-1 1 0 0,1 1 0 0 0,0-1 0 0 0,1 1 0 0 0,-1 0 0 0 0,0 0 0 0 0,1 0 0 0 0,0 0-1 0 0,-1 1 1 0 0,1-1 0 0 0,1 1 0 0 0,-1-1 0 0 0,0 1 0 0 0,1 0 0 0 0,0-1 0 0 0,0 1-1 0 0,0 0 1 0 0,0 0 0 0 0,0 6 0 0 0,1-7-66 0 0,1 0-1 0 0,0-1 1 0 0,0 1 0 0 0,0-1-1 0 0,0 1 1 0 0,0-1 0 0 0,0 1-1 0 0,0-1 1 0 0,1 1 0 0 0,0-1 0 0 0,-1 0-1 0 0,1 0 1 0 0,0 0 0 0 0,0 0-1 0 0,0 0 1 0 0,0-1 0 0 0,0 1-1 0 0,0 0 1 0 0,1-1 0 0 0,-1 0-1 0 0,0 1 1 0 0,1-1 0 0 0,-1 0-1 0 0,1 0 1 0 0,0 0 0 0 0,4 0 0 0 0,2 2 23 0 0,1-1 0 0 0,-1-1 1 0 0,1 0-1 0 0,0 0 1 0 0,-1-1-1 0 0,13-1 0 0 0,-11 0-46 0 0,0-1 0 0 0,-1 0 0 0 0,1 0-1 0 0,-1-2 1 0 0,1 1 0 0 0,-1-1-1 0 0,17-10 1 0 0,-22 12-20 0 0,-1-1 0 0 0,0 1 0 0 0,0-1-1 0 0,0 0 1 0 0,0-1 0 0 0,-1 1 0 0 0,1-1 0 0 0,-1 0 0 0 0,0 1 0 0 0,0-1-1 0 0,0-1 1 0 0,-1 1 0 0 0,1 0 0 0 0,-1-1 0 0 0,0 1 0 0 0,0-1 0 0 0,-1 0-1 0 0,0 1 1 0 0,2-8 0 0 0,-3 10-43 0 0,0 1-1 0 0,0-1 0 0 0,0 0 1 0 0,0 0-1 0 0,0 1 1 0 0,-1-1-1 0 0,1 0 0 0 0,0 1 1 0 0,-1-1-1 0 0,0 0 1 0 0,1 1-1 0 0,-1-1 1 0 0,0 1-1 0 0,0-1 0 0 0,0 1 1 0 0,0-1-1 0 0,0 1 1 0 0,0 0-1 0 0,0 0 0 0 0,0-1 1 0 0,0 1-1 0 0,-1 0 1 0 0,1 0-1 0 0,0 0 0 0 0,-1 0 1 0 0,1 0-1 0 0,-1 0 1 0 0,1 1-1 0 0,-1-1 0 0 0,0 0 1 0 0,1 1-1 0 0,-1-1 1 0 0,0 1-1 0 0,1 0 1 0 0,-1 0-1 0 0,-3-1 0 0 0,-32 0-3119 0 0,7 5-3281 0 0,16-1 3620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44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23 272 0 0,'-8'-11'2771'0'0,"-1"-1"4644"0"0,8 13-7285 0 0,1-1 0 0 0,-1 1 1 0 0,1-1-1 0 0,0 0 0 0 0,-1 1 1 0 0,1-1-1 0 0,0 1 0 0 0,0-1 1 0 0,-1 1-1 0 0,1-1 1 0 0,0 1-1 0 0,0-1 0 0 0,0 1 1 0 0,0 0-1 0 0,0-1 0 0 0,0 1 1 0 0,0-1-1 0 0,-1 1 0 0 0,2-1 1 0 0,-1 1-1 0 0,0-1 0 0 0,0 1 1 0 0,0-1-1 0 0,0 1 1 0 0,0-1-1 0 0,0 1 0 0 0,0 0 1 0 0,1-1-1 0 0,-1 1 0 0 0,1 0 1 0 0,14 146 4881 0 0,14 78-2572 0 0,-20-167-1871 0 0,34 171 1387 0 0,-18-98-882 0 0,-18-89-424 0 0,21 78 0 0 0,0-15 624 0 0,-26-98-1462 0 0,3 6-247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45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11 296 0 0,'-2'-11'16504'0'0,"4"11"-16152"0"0,0 1 0 0 0,0-1 0 0 0,1 1 0 0 0,-1-1 0 0 0,0 1 0 0 0,0 0 0 0 0,0-1 0 0 0,0 1 1 0 0,0 0-1 0 0,0 1 0 0 0,0-1 0 0 0,-1 0 0 0 0,1 0 0 0 0,0 1 0 0 0,2 2 0 0 0,30 31 1745 0 0,-21-20-1313 0 0,30 26 1503 0 0,94 72-1 0 0,-124-108-4613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45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73 136 0 0,'-8'-2'1076'0'0,"-14"-5"3342"0"0,21 6-3994 0 0,1 1 1 0 0,-1 0-1 0 0,0 0 1 0 0,1-1-1 0 0,-1 1 0 0 0,0-1 1 0 0,1 1-1 0 0,-1 0 1 0 0,1-1-1 0 0,-1 1 1 0 0,0-1-1 0 0,1 1 1 0 0,-1-1-1 0 0,1 1 1 0 0,0-1-1 0 0,-1 0 1 0 0,1 1-1 0 0,-1-1 0 0 0,1 0 1 0 0,0 1-1 0 0,0-1 1 0 0,-1 0-1 0 0,1 0 1 0 0,29-13 2730 0 0,4 5-1617 0 0,1 2 0 0 0,1 1 0 0 0,43-2 0 0 0,-26 3-156 0 0,-51 4-1345 0 0,1 1 0 0 0,-1 0 0 0 0,1 0 0 0 0,0-1 0 0 0,-1 1 0 0 0,1 0 0 0 0,0 1 0 0 0,-1-1 0 0 0,1 0 0 0 0,-1 0 0 0 0,1 1 0 0 0,0-1 0 0 0,-1 1 0 0 0,1-1 0 0 0,-1 1 0 0 0,1 0 0 0 0,-1-1 0 0 0,1 1 0 0 0,1 2 0 0 0,-2-2 0 0 0,-1-1-32 0 0,1 1 0 0 0,-1-1 0 0 0,1 1 1 0 0,-1-1-1 0 0,1 1 0 0 0,-1 0 1 0 0,1-1-1 0 0,-1 1 0 0 0,0 0 0 0 0,1-1 1 0 0,-1 1-1 0 0,0 0 0 0 0,0-1 1 0 0,1 1-1 0 0,-1 0 0 0 0,0 0 0 0 0,0-1 1 0 0,0 1-1 0 0,0 0 0 0 0,0 0 1 0 0,0-1-1 0 0,0 1 0 0 0,0 0 0 0 0,0 0 1 0 0,-1-1-1 0 0,1 2 0 0 0,-3 19 45 0 0,-6 7 25 0 0,-1-1 0 0 0,-2-1 0 0 0,0 1 0 0 0,-28 40 0 0 0,31-51 86 0 0,1-4 76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1:03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1 144 0 0,'0'0'4249'0'0,"-7"0"2062"0"0,9 91 2284 0 0,-1-62-7398 0 0,2 1 1 0 0,12 49-1 0 0,2 11 107 0 0,-12-82-1824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47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28 520 0 0,'0'0'11034'0'0,"3"-1"-9918"0"0,13-2 574 0 0,1 0 0 0 0,-1 1 1 0 0,26 0-1 0 0,24-2 619 0 0,-48 2-2231 0 0,16-3-457 0 0,-10 1-8912 0 0,-18 3 7208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47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1 628 0 0,'0'0'965'0'0,"-12"14"7216"0"0,2 15-1808 0 0,3 29-2556 0 0,6-45-2932 0 0,-1 5-87 0 0,-1 6-111 0 0,1-1 0 0 0,1 1 0 0 0,1 0 0 0 0,1-1 0 0 0,6 35 0 0 0,1-49-3825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47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34 256 0 0,'-7'4'13075'0'0,"21"-2"-11660"0"0,0 0 0 0 0,0 0 1 0 0,1-2-1 0 0,-1 1 0 0 0,23-4 1 0 0,77-14 920 0 0,-97 14-1891 0 0,18-6 482 0 0,1-1-1216 0 0,-13 8-9366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0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63 36 0 0,'-4'-11'631'0'0,"-17"-40"10324"0"0,19 53-9631 0 0,-1 6-729 0 0,0 0 0 0 0,1 0 0 0 0,0 0 0 0 0,0 0 0 0 0,1 1-1 0 0,0-1 1 0 0,0 0 0 0 0,1 13 0 0 0,-1 6 141 0 0,-9 72 1674 0 0,-8 178 3994 0 0,18-276-6323 0 0,0 1 1 0 0,0 0-1 0 0,0-1 1 0 0,0 1-1 0 0,0 0 1 0 0,0-1-1 0 0,1 1 1 0 0,-1-1-1 0 0,1 1 1 0 0,-1-1-1 0 0,1 1 1 0 0,-1-1-1 0 0,1 1 1 0 0,0-1-1 0 0,0 1 1 0 0,0-1-1 0 0,1 1 1 0 0,-1-1-38 0 0,-1 0 1 0 0,1-1-1 0 0,0 1 0 0 0,0-1 1 0 0,0 1-1 0 0,0-1 1 0 0,0 0-1 0 0,0 1 1 0 0,0-1-1 0 0,0 0 1 0 0,0 0-1 0 0,0 0 1 0 0,1 0-1 0 0,-1 1 0 0 0,0-2 1 0 0,0 1-1 0 0,0 0 1 0 0,0 0-1 0 0,2-1 1 0 0,5-1 63 0 0,1-2 0 0 0,-1 1 0 0 0,0-1-1 0 0,0 0 1 0 0,8-7 0 0 0,7-2-50 0 0,4 1-11 0 0,1 0-1 0 0,0 2 1 0 0,1 1-1 0 0,1 2 1 0 0,-1 0-1 0 0,48-3 0 0 0,-63 9-3 0 0,-1 0 0 0 0,0 1 0 0 0,0 0 0 0 0,1 1-1 0 0,-1 1 1 0 0,0 0 0 0 0,0 1 0 0 0,0 0 0 0 0,-1 1-1 0 0,1 0 1 0 0,-1 1 0 0 0,0 1 0 0 0,0 0 0 0 0,-1 0 0 0 0,1 1-1 0 0,-1 1 1 0 0,13 12 0 0 0,-20-17 4 0 0,-1 1 1 0 0,0-1-1 0 0,0 1 1 0 0,0-1-1 0 0,-1 1 0 0 0,1 0 1 0 0,-1 0-1 0 0,0 1 1 0 0,0-1-1 0 0,0 0 0 0 0,-1 1 1 0 0,0-1-1 0 0,0 1 1 0 0,2 8-1 0 0,-3-10-45 0 0,-1-1-1 0 0,1 1 1 0 0,0-1 0 0 0,-1 1-1 0 0,1-1 1 0 0,-1 1 0 0 0,0-1-1 0 0,1 1 1 0 0,-1-1 0 0 0,-1 0 0 0 0,1 1-1 0 0,0-1 1 0 0,0 0 0 0 0,-1 0-1 0 0,1 0 1 0 0,-1 0 0 0 0,0 0-1 0 0,0 0 1 0 0,1-1 0 0 0,-1 1-1 0 0,0 0 1 0 0,-1-1 0 0 0,1 0 0 0 0,0 1-1 0 0,0-1 1 0 0,0 0 0 0 0,-1 0-1 0 0,-4 1 1 0 0,-7 2-2 0 0,0 0 0 0 0,0-1 0 0 0,-1 0 0 0 0,0-2 0 0 0,1 1 0 0 0,-1-2 0 0 0,0 0 0 0 0,-20-3 0 0 0,-15-4 0 0 0,-54-16 0 0 0,57 11 0 0 0,12 2-123 0 0,-21-5 224 0 0,52 14-595 0 0,-1 0 0 0 0,1 1-1 0 0,-1-1 1 0 0,1 1 0 0 0,0 0-1 0 0,-1 0 1 0 0,1 1 0 0 0,-1-1-1 0 0,-6 3 1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0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3 484 0 0,'-4'0'794'0'0,"0"0"0"0"0,0 0 0 0 0,-1 1 0 0 0,1-1 0 0 0,0 1 0 0 0,0 0 0 0 0,0 0 0 0 0,0 0 0 0 0,0 1 0 0 0,-6 3 0 0 0,8-5-330 0 0,0 1 0 0 0,0 0 0 0 0,0 0 0 0 0,0 0 0 0 0,0 1 0 0 0,0-1 0 0 0,1 0 0 0 0,-1 1 0 0 0,0-1 0 0 0,1 1 0 0 0,-1-1 0 0 0,1 1 0 0 0,-1 0 0 0 0,1 0 0 0 0,0-1 0 0 0,0 1 0 0 0,0 0 0 0 0,0 0 0 0 0,0 0 0 0 0,0 0 0 0 0,0 4 0 0 0,1-5-301 0 0,0 0-1 0 0,0 0 0 0 0,0 0 0 0 0,0 0 0 0 0,0-1 0 0 0,1 1 0 0 0,-1 0 0 0 0,0 0 0 0 0,1-1 0 0 0,-1 1 0 0 0,1 0 0 0 0,-1 0 0 0 0,0-1 0 0 0,1 1 0 0 0,0 0 0 0 0,-1-1 0 0 0,1 1 0 0 0,-1-1 0 0 0,1 1 0 0 0,0-1 1 0 0,-1 1-1 0 0,1-1 0 0 0,0 1 0 0 0,0-1 0 0 0,-1 1 0 0 0,1-1 0 0 0,0 0 0 0 0,0 0 0 0 0,0 1 0 0 0,-1-1 0 0 0,1 0 0 0 0,0 0 0 0 0,0 0 0 0 0,0 0 0 0 0,1 0 0 0 0,0 0-68 0 0,-1 0 0 0 0,1 0 1 0 0,0 0-1 0 0,0 0 0 0 0,-1 0 0 0 0,1-1 0 0 0,0 1 0 0 0,-1 0 0 0 0,1-1 0 0 0,-1 0 0 0 0,1 1 0 0 0,0-1 1 0 0,-1 0-1 0 0,1 0 0 0 0,2-2 0 0 0,-4 3-286 0 0,-8-21-1131 0 0,4 17 769 0 0,0 0 0 0 0,0 0 0 0 0,0 1-1 0 0,0 0 1 0 0,-1 0 0 0 0,-6-4 0 0 0,-5-3-6365 0 0,13 7 4439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0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57 404 0 0,'0'0'4216'0'0,"3"0"-3035"0"0,13-3-127 0 0,1 1 0 0 0,-1 1 1 0 0,1 0-1 0 0,-1 1 1 0 0,33 5-1 0 0,0-1-7 0 0,237 7 2247 0 0,-228-9-2895 0 0,497 0 3091 0 0,416-58 407 0 0,-915 48-3352 0 0,2 1-73 0 0,-21 5-3328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08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 0 0,'23'87'10112'0'0,"-5"3"-3675"0"0,5 97-1024 0 0,-11 194-1762 0 0,-12-350-3184 0 0,1-1 0 0 0,1 1-1 0 0,1 0 1 0 0,14 52 0 0 0,-14-73-396 0 0,0 0 1 0 0,1-1-1 0 0,0 0 1 0 0,1 0-1 0 0,-1 0 1 0 0,2 0-1 0 0,-1-1 1 0 0,1 1-1 0 0,0-2 1 0 0,1 1-1 0 0,0-1 1 0 0,0 0-1 0 0,1 0 1 0 0,0-1-1 0 0,0 0 1 0 0,0 0-1 0 0,1-1 1 0 0,11 6-1 0 0,3-2 8 0 0,2-1 0 0 0,-1 0 0 0 0,1-2 0 0 0,38 5 0 0 0,106 2 153 0 0,-111-9-143 0 0,871 9 1434 0 0,-476-1-607 0 0,136-4-689 0 0,-582-8-227 0 0,18-4 0 0 0,-24 4-46 0 0,0 0 1 0 0,0-1-1 0 0,0 1 0 0 0,0 0 1 0 0,0-1-1 0 0,0 1 0 0 0,0-1 0 0 0,0 0 1 0 0,0 1-1 0 0,0-1 0 0 0,0 0 1 0 0,-1 1-1 0 0,1-1 0 0 0,0 0 1 0 0,0 0-1 0 0,-1 0 0 0 0,1 0 0 0 0,-1 0 1 0 0,1 0-1 0 0,-1 1 0 0 0,1-1 1 0 0,-1 0-1 0 0,1-1 0 0 0,-1 1 1 0 0,0 0-1 0 0,0 0 0 0 0,1-2 0 0 0,0 0-930 0 0,11-14-9374 0 0,-6 9 6895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09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0 160 0 0,'0'0'1890'0'0,"14"22"3252"0"0,9 76 660 0 0,-2 51-2132 0 0,-8-53-1567 0 0,6 45 336 0 0,-4-27 109 0 0,40 158 0 0 0,-50-251-1940 0 0,-1 1 0 0 0,2 34 0 0 0,-1-9 936 0 0,-5-45-1653 0 0,0 0 0 0 0,1 0 0 0 0,-1 0 0 0 0,1 0 0 0 0,-1 0 0 0 0,1 0 0 0 0,0 0 0 0 0,0 0 0 0 0,-1-1 0 0 0,1 1 0 0 0,2 2 0 0 0,-2-3-438 0 0,0 0 0 0 0,0 0 0 0 0,0-1 0 0 0,0 1 1 0 0,0 0-1 0 0,0-1 0 0 0,0 1 0 0 0,0-1 0 0 0,0 1 1 0 0,0-1-1 0 0,0 0 0 0 0,0 1 0 0 0,0-1 1 0 0,1 0-1 0 0,-1 0 0 0 0,0 0 0 0 0,0 0 0 0 0,0 0 1 0 0,0 0-1 0 0,1 0 0 0 0,0 0 0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1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7 444 0 0,'0'-1'233'0'0,"0"1"0"0"0,0 0 0 0 0,-1-1 0 0 0,1 1 0 0 0,0-1 0 0 0,0 1 0 0 0,-1 0 0 0 0,1-1 0 0 0,0 1 0 0 0,-1 0 0 0 0,1 0 0 0 0,-1-1 0 0 0,1 1 0 0 0,0 0-1 0 0,-1 0 1 0 0,1 0 0 0 0,-1-1 0 0 0,1 1 0 0 0,-1 0 0 0 0,1 0 0 0 0,-1 0 0 0 0,1 0 0 0 0,-1 0 0 0 0,1 0 0 0 0,0 0 0 0 0,-1 0 0 0 0,1 0 0 0 0,-1 0 0 0 0,1 0 0 0 0,-1 0 0 0 0,1 0 0 0 0,-1 0 0 0 0,1 1 0 0 0,-1-1 0 0 0,1 0 0 0 0,0 0 0 0 0,-1 1 0 0 0,-10 19 3586 0 0,0 38-1721 0 0,10-50-1226 0 0,-5 31 1125 0 0,2 1-1 0 0,2 51 1 0 0,3-72-1676 0 0,0 0 1 0 0,8 28-1 0 0,-6-35-1011 0 0,1 0 1 0 0,0 0-1 0 0,1 0 0 0 0,10 19 1 0 0,-8-24-4965 0 0,-6-4 3265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23 216 228 0 0,'-22'-1'17691'0'0,"73"-3"-15931"0"0,0-2 1 0 0,0-2-1 0 0,50-14 0 0 0,-76 15-1522 0 0,0-1-1 0 0,-1-1 1 0 0,0-1-1 0 0,-1-1 0 0 0,0-1 1 0 0,0-1-1 0 0,-2-1 1 0 0,24-19-1 0 0,-41 29-204 0 0,16-16 91 0 0,-19 19-120 0 0,-1 0 0 0 0,1 0 0 0 0,-1 0 1 0 0,1 1-1 0 0,-1-1 0 0 0,1 0 0 0 0,-1 0 0 0 0,0 0 1 0 0,1 0-1 0 0,-1 0 0 0 0,0 0 0 0 0,0 0 0 0 0,0 0 1 0 0,0 0-1 0 0,0 0 0 0 0,0 0 0 0 0,0 0 0 0 0,0 0 1 0 0,0 0-1 0 0,0 0 0 0 0,-1 0 0 0 0,1 0 0 0 0,-1-1 0 0 0,1 1 13 0 0,-1 0 0 0 0,1 1-1 0 0,-1-1 1 0 0,1 0 0 0 0,-1 1-1 0 0,1-1 1 0 0,-1 1-1 0 0,0-1 1 0 0,1 1 0 0 0,-1-1-1 0 0,0 1 1 0 0,1 0 0 0 0,-1-1-1 0 0,0 1 1 0 0,0 0-1 0 0,1-1 1 0 0,-1 1 0 0 0,0 0-1 0 0,0 0 1 0 0,0 0-1 0 0,1 0 1 0 0,-1 0 0 0 0,0 0-1 0 0,0 0 1 0 0,0 0 0 0 0,1 0-1 0 0,-1 0 1 0 0,0 0-1 0 0,0 0 1 0 0,0 1 0 0 0,1-1-1 0 0,-1 0 1 0 0,0 0 0 0 0,1 1-1 0 0,-1-1 1 0 0,-1 1-1 0 0,-22 16 511 0 0,21-12-434 0 0,0 0-1 0 0,0 0 1 0 0,0 0 0 0 0,0 1 0 0 0,1-1-1 0 0,0 1 1 0 0,0 0 0 0 0,1 0-1 0 0,-1 0 1 0 0,1 0 0 0 0,1-1 0 0 0,-1 1-1 0 0,1 1 1 0 0,0-1 0 0 0,0 0 0 0 0,2 9-1 0 0,1 5 125 0 0,1 0-1 0 0,1 0 1 0 0,10 28-1 0 0,-11-39-207 0 0,-1 0-1 0 0,1-1 0 0 0,1 0 1 0 0,-1 0-1 0 0,1 0 0 0 0,1 0 1 0 0,0-1-1 0 0,0 0 0 0 0,0 0 1 0 0,1 0-1 0 0,0-1 0 0 0,10 7 1 0 0,-13-10-336 0 0,0-1 0 0 0,1 0 1 0 0,-1 0-1 0 0,0 0 1 0 0,1 0-1 0 0,-1-1 0 0 0,1 1 1 0 0,0-1-1 0 0,-1-1 0 0 0,1 1 1 0 0,5 0-1 0 0,-6-1-518 0 0,1-1 0 0 0,0 1 0 0 0,-1-1 0 0 0,1 0 0 0 0,-1 0 0 0 0,1-1 0 0 0,-1 1 1 0 0,0-1-1 0 0,0 0 0 0 0,0 0 0 0 0,0 0 0 0 0,8-6 0 0 0,3-4-1925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1:04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29 212 0 0,'0'0'7255'0'0,"4"1"-6039"0"0,125 3 9067 0 0,72-15-4571 0 0,-179 5-5213 0 0,-15 1-3338 0 0,5-7-6858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2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 56 0 0,'-2'-5'11371'0'0,"5"14"-5418"0"0,18 72-561 0 0,-18-72-5178 0 0,14 37 234 0 0,-16-44-1245 0 0,1 0 0 0 0,-1 1 1 0 0,1-1-1 0 0,0 0 0 0 0,-1 0 0 0 0,1 0 1 0 0,0-1-1 0 0,0 1 0 0 0,4 2 1 0 0,1 0-1858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98 7349 0 0,'-31'-14'6178'0'0,"23"12"-4899"0"0,0-2 1 0 0,-1 1-1 0 0,1-1 1 0 0,1-1-1 0 0,-1 1 0 0 0,0-1 1 0 0,-9-9-1 0 0,17 14-1226 0 0,0 0 0 0 0,-1-1 0 0 0,1 1 0 0 0,0 0 0 0 0,0-1 1 0 0,-1 1-1 0 0,1 0 0 0 0,0-1 0 0 0,0 1 0 0 0,0 0 0 0 0,0-1 0 0 0,0 1 0 0 0,-1-1 0 0 0,1 1 0 0 0,0 0 0 0 0,0-1 0 0 0,0 1 0 0 0,0-1 0 0 0,0 1 0 0 0,0-1 0 0 0,0 1 1 0 0,0 0-1 0 0,1-1 0 0 0,-1 1 0 0 0,0-1 0 0 0,0 1 0 0 0,0 0 0 0 0,0-1 0 0 0,0 1 0 0 0,1-1 0 0 0,-1 1 0 0 0,0 0 0 0 0,1-1 0 0 0,14-11 546 0 0,20-1-836 0 0,-29 12-265 0 0,1-1 0 0 0,-1 1 1 0 0,1 1-1 0 0,-1-1 0 0 0,14 1 1 0 0,32 8-7368 0 0,-32-4 5289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0 540 0 0,'9'28'6229'0'0,"30"84"4872"0"0,2 62-4069 0 0,-39-162-6885 0 0,4 17 376 0 0,1-13-4754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3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3 112 652 0 0,'-1'-2'285'0'0,"1"1"0"0"0,-1-1 0 0 0,1 1 1 0 0,0-1-1 0 0,-1 1 0 0 0,1 0 0 0 0,0-1 0 0 0,0 1 0 0 0,0-1 0 0 0,0 1 0 0 0,0-1 1 0 0,1 1-1 0 0,-1-1 0 0 0,0 1 0 0 0,1-1 0 0 0,-1 1 0 0 0,1-1 0 0 0,-1 1 0 0 0,1 0 1 0 0,0-1-1 0 0,-1 1 0 0 0,2-2 0 0 0,1 0 118 0 0,0 0-1 0 0,0 0 1 0 0,0 0 0 0 0,0 0 0 0 0,0 1-1 0 0,1 0 1 0 0,-1-1 0 0 0,5-1 0 0 0,8-3 866 0 0,1 0 0 0 0,31-9 0 0 0,-46 15-1105 0 0,19-4 916 0 0,0 0 0 0 0,0 1 0 0 0,1 2 1 0 0,0 0-1 0 0,-1 1 0 0 0,33 3 0 0 0,-46-2-850 0 0,0 1 1 0 0,0 0-1 0 0,0 0 1 0 0,0 1-1 0 0,0 0 0 0 0,-1 1 1 0 0,1 0-1 0 0,-1 0 0 0 0,0 0 1 0 0,0 1-1 0 0,0 0 0 0 0,0 1 1 0 0,0-1-1 0 0,-1 1 0 0 0,0 1 1 0 0,0-1-1 0 0,-1 1 0 0 0,1 0 1 0 0,-1 0-1 0 0,7 12 0 0 0,-11-16-222 0 0,0-1 0 0 0,0 1 0 0 0,0 0 0 0 0,0 0 0 0 0,-1 0 0 0 0,1 0 0 0 0,-1 0 0 0 0,1 0 0 0 0,-1 0 0 0 0,0 0 0 0 0,0 0 0 0 0,0 0 0 0 0,0 0 0 0 0,0 1 0 0 0,0-1 0 0 0,-1 0 0 0 0,1 0 0 0 0,-1 0 0 0 0,1 0 0 0 0,-1 0 0 0 0,-1 2 0 0 0,0-1-27 0 0,0 1-1 0 0,-1-1 1 0 0,0 1-1 0 0,1-1 1 0 0,-1 0 0 0 0,0 0-1 0 0,0-1 1 0 0,-1 1-1 0 0,1 0 1 0 0,-4 1-1 0 0,-5 3-216 0 0,-1-1 0 0 0,0 0-1 0 0,0-1 1 0 0,0 0 0 0 0,-18 3-1 0 0,4-3-854 0 0,-21 4-1197 0 0,22 3-5861 0 0,22-8 5710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3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411 509 144 0 0,'-8'-6'856'0'0,"0"0"1"0"0,-1 1-1 0 0,0 0 0 0 0,1 0 0 0 0,-2 1 1 0 0,1 0-1 0 0,0 1 0 0 0,-1 0 0 0 0,1 0 1 0 0,-1 1-1 0 0,0 0 0 0 0,0 1 0 0 0,0 0 1 0 0,0 1-1 0 0,0 0 0 0 0,0 0 0 0 0,-20 4 1 0 0,13-1-60 0 0,-1 0 0 0 0,1 2 0 0 0,0 0 0 0 0,1 1 1 0 0,-1 0-1 0 0,1 1 0 0 0,0 1 0 0 0,1 1 1 0 0,-20 14-1 0 0,32-21-570 0 0,0 0 1 0 0,0 1 0 0 0,0 0-1 0 0,0 0 1 0 0,0 0-1 0 0,1 0 1 0 0,-1 0-1 0 0,1 0 1 0 0,0 1 0 0 0,0-1-1 0 0,0 1 1 0 0,0-1-1 0 0,1 1 1 0 0,-2 6-1 0 0,2-8-124 0 0,1 1-1 0 0,0-1 0 0 0,0 0 0 0 0,0 1 0 0 0,1-1 1 0 0,-1 1-1 0 0,0-1 0 0 0,1 0 0 0 0,0 1 0 0 0,-1-1 1 0 0,1 0-1 0 0,0 0 0 0 0,0 0 0 0 0,0 1 0 0 0,1-1 0 0 0,-1 0 1 0 0,0-1-1 0 0,1 1 0 0 0,0 0 0 0 0,-1 0 0 0 0,1 0 1 0 0,0-1-1 0 0,0 1 0 0 0,0-1 0 0 0,3 2 0 0 0,6 4 80 0 0,0-1 0 0 0,1 0 0 0 0,0-1 0 0 0,0-1 0 0 0,0 1 0 0 0,0-2 0 0 0,1 0 0 0 0,24 3 0 0 0,-29-5-157 0 0,1-1 0 0 0,-1 1 0 0 0,1-1 1 0 0,0 0-1 0 0,-1-1 0 0 0,1 0 0 0 0,-1-1 0 0 0,0 1 0 0 0,1-2 0 0 0,-1 1 1 0 0,0-1-1 0 0,0 0 0 0 0,0-1 0 0 0,10-6 0 0 0,-15 8-36 0 0,-1 0 1 0 0,1 0-1 0 0,-1 0 0 0 0,0 0 0 0 0,0-1 1 0 0,0 1-1 0 0,0-1 0 0 0,0 1 0 0 0,0-1 1 0 0,-1 1-1 0 0,1-1 0 0 0,-1 0 0 0 0,0 0 0 0 0,1 0 1 0 0,-2 0-1 0 0,1 0 0 0 0,0 0 0 0 0,0 0 1 0 0,-1 0-1 0 0,0 0 0 0 0,0-1 0 0 0,0 1 1 0 0,0 0-1 0 0,0 0 0 0 0,0 0 0 0 0,-1 0 0 0 0,0 0 1 0 0,1 0-1 0 0,-1 0 0 0 0,0 0 0 0 0,-1 0 1 0 0,1 0-1 0 0,-3-5 0 0 0,-2-1-22 0 0,0 0 1 0 0,0 0-1 0 0,-1 1 0 0 0,0 0 1 0 0,-1 0-1 0 0,1 0 0 0 0,-2 1 1 0 0,-14-10-1 0 0,8 7-78 0 0,0 1-1 0 0,-25-10 0 0 0,35 17-266 0 0,-1 0-1 0 0,0-1 1 0 0,0 2-1 0 0,-1-1 1 0 0,1 1-1 0 0,0 0 1 0 0,0 0-1 0 0,-1 1 1 0 0,1-1-1 0 0,-9 2 1 0 0,11 1-734 0 0,0-1-1574 0 0</inkml:trace>
  <inkml:trace contextRef="#ctx0" brushRef="#br0" timeOffset="1">241 34 988 0 0,'-22'-17'3565'0'0,"-1"1"10872"0"0,25 17-13417 0 0,26 26 1107 0 0,-1 4-3394 0 0,18 18-4988 0 0,-24-30 3749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3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1 104 0 0,'0'0'1039'0'0,"3"24"5385"0"0,21 65 2744 0 0,-8 2-4400 0 0,7 29-717 0 0,-14-95-3675 0 0,-1-12-2700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86 740 0 0,'-7'-2'962'0'0,"-23"-7"2491"0"0,18-1 4579 0 0,14 8-7487 0 0,1 0 1 0 0,0 1 0 0 0,-1-1-1 0 0,1 1 1 0 0,0 0 0 0 0,0 0 0 0 0,6-2-1 0 0,-7 3-135 0 0,41-13 1827 0 0,0 3 0 0 0,73-9 0 0 0,91 9-1609 0 0,-135 15-4999 0 0,-41-2-931 0 0,-17-1 2623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7 208 0 0,'-1'0'406'0'0,"0"-1"1"0"0,0 0-1 0 0,0 0 0 0 0,0 1 1 0 0,0-1-1 0 0,-1 1 0 0 0,1-1 1 0 0,0 1-1 0 0,0-1 0 0 0,-1 1 1 0 0,1 0-1 0 0,0 0 0 0 0,-1-1 1 0 0,1 1-1 0 0,0 0 0 0 0,-1 0 0 0 0,1 1 1 0 0,0-1-1 0 0,-1 0 0 0 0,1 0 1 0 0,0 0-1 0 0,-1 1 0 0 0,1-1 1 0 0,0 1-1 0 0,0-1 0 0 0,-1 1 1 0 0,0 0-1 0 0,0 1 88 0 0,1 0 0 0 0,-1 0 1 0 0,1 0-1 0 0,0 0 0 0 0,-1 0 0 0 0,1 0 0 0 0,0 0 0 0 0,0 1 0 0 0,0-1 1 0 0,1 0-1 0 0,-1 1 0 0 0,0-1 0 0 0,1 5 0 0 0,-2 8 862 0 0,1 1 0 0 0,1 0 1 0 0,3 23-1 0 0,-3-38-1278 0 0,2 29 1146 0 0,1 6 446 0 0,9 42 0 0 0,-10-68-1432 0 0,0-1-1 0 0,1 1 1 0 0,0-1 0 0 0,1 0 0 0 0,0-1 0 0 0,0 1 0 0 0,1-1 0 0 0,0 1 0 0 0,9 10 0 0 0,-10-15-225 0 0,0 0 1 0 0,0-1 0 0 0,0 0-1 0 0,1 0 1 0 0,-1 0-1 0 0,1 0 1 0 0,0-1-1 0 0,0 0 1 0 0,0 0 0 0 0,0 0-1 0 0,0-1 1 0 0,0 1-1 0 0,0-1 1 0 0,0 0-1 0 0,1-1 1 0 0,-1 1 0 0 0,0-1-1 0 0,1 0 1 0 0,-1-1-1 0 0,0 1 1 0 0,0-1-1 0 0,8-2 1 0 0,2-1-637 0 0,-1 0 1 0 0,0 0-1 0 0,0-2 1 0 0,0 0-1 0 0,-1 0 1 0 0,24-16-1 0 0,-18 6-1853 0 0,-12 3-6250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5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119 298 176 0 0,'0'1'484'0'0,"-1"-1"-1"0"0,0 0 1 0 0,0 0 0 0 0,0 0 0 0 0,1 0-1 0 0,-1 1 1 0 0,0-1 0 0 0,0 0 0 0 0,0 0-1 0 0,1 0 1 0 0,-1-1 0 0 0,0 1 0 0 0,0 0-1 0 0,0 0 1 0 0,1 0 0 0 0,-1-1 0 0 0,0 1-1 0 0,0 0 1 0 0,1-1 0 0 0,-1 1 0 0 0,0 0-1 0 0,0-1 1 0 0,1 1 0 0 0,-1-1-1 0 0,1 1 1 0 0,-2-2 0 0 0,20-9 3985 0 0,42-11-1432 0 0,-58 21-2383 0 0,18-4 444 0 0,-14 4-1233 0 0,-1-1 0 0 0,1 1 0 0 0,-1-1 0 0 0,0 0 0 0 0,0 0 0 0 0,5-3 0 0 0</inkml:trace>
  <inkml:trace contextRef="#ctx0" brushRef="#br0" timeOffset="1">44 106 508 0 0,'-17'-8'370'0'0,"-5"-7"6922"0"0,22 15-6981 0 0,0 0 1 0 0,-1-1-1 0 0,1 1 0 0 0,-1-1 1 0 0,1 1-1 0 0,0-1 1 0 0,-1 1-1 0 0,1-1 0 0 0,0 1 1 0 0,0-1-1 0 0,-1 0 1 0 0,1 1-1 0 0,0-1 0 0 0,0 1 1 0 0,0-1-1 0 0,0 0 1 0 0,0 1-1 0 0,-1-1 0 0 0,1 0 1 0 0,0 1-1 0 0,1-1 1 0 0,-1 1-1 0 0,0-2 0 0 0,1 1-48 0 0,-1-1 1 0 0,1 1-1 0 0,0 0 0 0 0,0 0 0 0 0,0 0 0 0 0,0 0 0 0 0,0 0 0 0 0,0 0 0 0 0,0 0 0 0 0,0 0 0 0 0,0 0 0 0 0,1 0 0 0 0,-1 1 0 0 0,3-2 0 0 0,13-7 1148 0 0,1 2-1 0 0,0 0 0 0 0,0 1 1 0 0,24-5-1 0 0,-17 6-772 0 0,0 2-1 0 0,45-2 1 0 0,-57 8-3266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11 604 0 0,'-35'-5'1997'0'0,"1"2"-1"0"0,-1 1 1 0 0,1 1 0 0 0,-1 2-1 0 0,0 2 1 0 0,-57 11 0 0 0,86-13-1476 0 0,-1 1 1 0 0,1-1 0 0 0,0 1-1 0 0,0 0 1 0 0,0 1 0 0 0,0 0-1 0 0,-9 5 1 0 0,14-7-382 0 0,0 0 0 0 0,0 0-1 0 0,0-1 1 0 0,0 1 0 0 0,0 0 0 0 0,0 0-1 0 0,1 0 1 0 0,-1 0 0 0 0,0 1 0 0 0,1-1-1 0 0,-1 0 1 0 0,0 0 0 0 0,1 0 0 0 0,0 0-1 0 0,-1 1 1 0 0,1-1 0 0 0,-1 3 0 0 0,1-3-21 0 0,1 1 0 0 0,-1 0 0 0 0,0 0 0 0 0,1 0 0 0 0,-1 0 1 0 0,1 0-1 0 0,0 0 0 0 0,-1-1 0 0 0,1 1 0 0 0,0 0 0 0 0,0-1 1 0 0,0 1-1 0 0,0 0 0 0 0,1-1 0 0 0,1 3 0 0 0,20 19 684 0 0,0-1 0 0 0,34 25 0 0 0,-28-25-55 0 0,42 43 0 0 0,-67-61-686 0 0,4 3 82 0 0,-1 1 0 0 0,0 0 0 0 0,0 1 0 0 0,0 0 0 0 0,-1 0 0 0 0,0 0 0 0 0,-1 1 0 0 0,0-1 0 0 0,0 1 0 0 0,3 12 0 0 0,-8-21-119 0 0,0 0 0 0 0,1 0-1 0 0,-1 1 1 0 0,0-1 0 0 0,0 0-1 0 0,0 0 1 0 0,0 0 0 0 0,0 1 0 0 0,0-1-1 0 0,-1 0 1 0 0,1 0 0 0 0,0 0-1 0 0,-1 1 1 0 0,1-1 0 0 0,-1 0-1 0 0,1 0 1 0 0,-1 0 0 0 0,1 0-1 0 0,-1 0 1 0 0,0 0 0 0 0,1 0-1 0 0,-1 0 1 0 0,0 0 0 0 0,0 0 0 0 0,-1 0-1 0 0,0 1 2 0 0,-1-1 1 0 0,1 1-1 0 0,-1-1 0 0 0,0 0 0 0 0,1 0 0 0 0,-1 0 0 0 0,0-1 1 0 0,0 1-1 0 0,1-1 0 0 0,-5 1 0 0 0,-7-1-70 0 0,0 0-1 0 0,1-1 1 0 0,-19-3-1 0 0,31 4 29 0 0,-8-2-133 0 0,0 0-1 0 0,0 0 0 0 0,0-1 0 0 0,0 0 1 0 0,0 0-1 0 0,1-1 0 0 0,-1-1 0 0 0,-11-7 1 0 0,18 10 87 0 0,0 1 0 0 0,0-1 0 0 0,0 1 1 0 0,1-1-1 0 0,-1 0 0 0 0,1 0 0 0 0,-1 0 1 0 0,1 0-1 0 0,0 0 0 0 0,-1 0 1 0 0,1 0-1 0 0,0 0 0 0 0,1 0 0 0 0,-1-1 1 0 0,0 1-1 0 0,0-3 0 0 0,1 3 13 0 0,0-1 1 0 0,0 0-1 0 0,1 1 0 0 0,-1-1 1 0 0,1 0-1 0 0,-1 1 0 0 0,1-1 1 0 0,0 0-1 0 0,0 1 0 0 0,0-1 1 0 0,0 1-1 0 0,1 0 0 0 0,-1-1 1 0 0,0 1-1 0 0,1 0 0 0 0,0 0 0 0 0,3-3 1 0 0,5-5 0 0 0,1 0 0 0 0,0 1 1 0 0,1 1-1 0 0,0 0 0 0 0,0 0 1 0 0,1 1-1 0 0,-1 1 0 0 0,2 0 1 0 0,-1 0-1 0 0,1 2 0 0 0,0 0 1 0 0,0 0-1 0 0,19-2 0 0 0,-6 2 212 0 0,0 2-1 0 0,0 0 1 0 0,1 2-1 0 0,-1 1 1 0 0,0 1-1 0 0,34 7 0 0 0,-25 2-574 0 0,6 1-2321 0 0,-16-11-5216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1:06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7 163 148 0 0,'-7'-4'13235'0'0,"29"-47"-8557"0"0,-2-33-2583 0 0,-20 82-2036 0 0,1 0 0 0 0,-1 0 1 0 0,1 0-1 0 0,-1 0 0 0 0,1 0 1 0 0,0 1-1 0 0,0-1 0 0 0,-1 0 1 0 0,1 0-1 0 0,2-2 0 0 0,1 6 526 0 0,-4 13 7 0 0,-7 44 1130 0 0,2-34-1013 0 0,0 39 0 0 0,5-62-849 0 0,-1 11-958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85 376 0 0,'-73'-50'5630'0'0,"20"16"4393"0"0,60 35-5776 0 0,30 7-5375 0 0,63 26-5377 0 0,-61-24 4335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25 488 0 0,'0'0'2886'0'0,"-4"-3"-1072"0"0,-13-7-258 0 0,14 8-508 0 0,-1 0 1 0 0,1 1-1 0 0,-1 0 1 0 0,1-1-1 0 0,-1 1 1 0 0,-7-1 0 0 0,10 2-723 0 0,0 0 1 0 0,0 0 0 0 0,0 0 0 0 0,-1 0 0 0 0,1 0 0 0 0,0 0 0 0 0,0 0 0 0 0,0 1 0 0 0,-1-1 0 0 0,1 0 0 0 0,0 1 0 0 0,0-1 0 0 0,0 1 0 0 0,0-1 0 0 0,0 1 0 0 0,0-1 0 0 0,0 1 0 0 0,0 0 0 0 0,0 0 0 0 0,0-1 0 0 0,0 1 0 0 0,-1 2 0 0 0,1-1-157 0 0,0 0 1 0 0,0 0 0 0 0,0 0-1 0 0,0 0 1 0 0,0 0-1 0 0,1 0 1 0 0,-1 0-1 0 0,1 0 1 0 0,-1 0 0 0 0,1 5-1 0 0,0-1 128 0 0,1 1 0 0 0,0 0 0 0 0,0 0 0 0 0,0 0 0 0 0,1-1 0 0 0,0 1 0 0 0,1-1 0 0 0,-1 1 0 0 0,1-1 0 0 0,0 0 0 0 0,8 11 0 0 0,6 8 318 0 0,26 29-1 0 0,-38-49-459 0 0,37 42 509 0 0,25 30 159 0 0,-60-68-734 0 0,-1 0 1 0 0,0 1-1 0 0,0 0 0 0 0,-1 0 1 0 0,-1 0-1 0 0,7 19 0 0 0,-11-27-77 0 0,1 0 0 0 0,-1 0 0 0 0,0 0 0 0 0,1 0-1 0 0,-1 0 1 0 0,0 0 0 0 0,0 0 0 0 0,-1 0 0 0 0,1 0 0 0 0,0 0 0 0 0,-1 0 0 0 0,1 0-1 0 0,-1 0 1 0 0,1 0 0 0 0,-1 0 0 0 0,0 0 0 0 0,0-1 0 0 0,0 1 0 0 0,-1 2-1 0 0,-1-1 4 0 0,0 0 0 0 0,0 0-1 0 0,0 0 1 0 0,0 0 0 0 0,0-1-1 0 0,-1 1 1 0 0,1-1 0 0 0,-8 4-1 0 0,-5 0 23 0 0,0 0-1 0 0,0-1 1 0 0,-26 5-1 0 0,37-9-22 0 0,-20 4-183 0 0,1-1 0 0 0,-32 2 0 0 0,14-10-5271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3 860 0 0,'0'0'193'0'0,"-1"0"-1"0"0,1 0 1 0 0,-1-1-1 0 0,1 1 1 0 0,-1 0 0 0 0,1 0-1 0 0,-1 0 1 0 0,1-1-1 0 0,-1 1 1 0 0,1 0 0 0 0,-1 0-1 0 0,1 0 1 0 0,-1 0 0 0 0,1 0-1 0 0,-1 0 1 0 0,1 0-1 0 0,-1 0 1 0 0,1 0 0 0 0,-1 0-1 0 0,1 0 1 0 0,-1 1-1 0 0,1-1 1 0 0,-1 0 0 0 0,1 0-1 0 0,-1 0 1 0 0,1 1-1 0 0,-1-1 1 0 0,1 0 0 0 0,-1 0-1 0 0,1 1 1 0 0,0-1-1 0 0,-1 1 1 0 0,-11 19 3243 0 0,2 25 546 0 0,10-31-3175 0 0,0-1 1 0 0,1 0-1 0 0,1 0 0 0 0,0 0 1 0 0,5 15-1 0 0,13 32-1075 0 0,-17-50-298 0 0,-1-3-958 0 0,-1-1-3295 0 0,0-3 2711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90 28 0 0,'-3'-3'63'0'0,"0"0"789"0"0,-1 1 1 0 0,1-2 0 0 0,0 1-1 0 0,0 0 1 0 0,0-1 0 0 0,1 1-1 0 0,-5-8 1 0 0,7 10-589 0 0,-1 0 0 0 0,1 0 1 0 0,0 1-1 0 0,0-1 0 0 0,0 0 0 0 0,0 0 1 0 0,0 0-1 0 0,0 1 0 0 0,0-1 0 0 0,0 0 1 0 0,0 0-1 0 0,0 1 0 0 0,0-1 1 0 0,0 0-1 0 0,0 0 0 0 0,1 1 0 0 0,-1-1 1 0 0,0 0-1 0 0,2-1 0 0 0,-1 0 27 0 0,0 1 1 0 0,1-1-1 0 0,-1 1 1 0 0,1 0-1 0 0,-1-1 0 0 0,1 1 1 0 0,0 0-1 0 0,0 0 0 0 0,-1 0 1 0 0,5-2-1 0 0,6-1 441 0 0,0 0 0 0 0,1 0 0 0 0,-1 1 0 0 0,1 1 1 0 0,0 0-1 0 0,-1 1 0 0 0,24 0 0 0 0,-1 3 597 0 0,57 10-1 0 0,-48-4-583 0 0,0 2-1 0 0,52 19 0 0 0,-79-23-525 0 0,-1 1 0 0 0,0 0-1 0 0,-1 1 1 0 0,0 1 0 0 0,0 0-1 0 0,0 1 1 0 0,-2 1 0 0 0,25 23-1 0 0,-36-31-204 0 0,1 0-1 0 0,-1-1 1 0 0,1 1-1 0 0,-1 0 1 0 0,0 0-1 0 0,-1 1 0 0 0,1-1 1 0 0,0 0-1 0 0,-1 1 1 0 0,0-1-1 0 0,1 1 1 0 0,-2-1-1 0 0,1 1 1 0 0,0-1-1 0 0,-1 1 1 0 0,1 0-1 0 0,-1-1 1 0 0,0 1-1 0 0,0 0 1 0 0,-1 4-1 0 0,-1-4-11 0 0,1 1 0 0 0,-1 0-1 0 0,0-1 1 0 0,0 1 0 0 0,-1-1 0 0 0,1 0 0 0 0,-1 1 0 0 0,0-1-1 0 0,0-1 1 0 0,-1 1 0 0 0,1 0 0 0 0,-1-1 0 0 0,0 0-1 0 0,-6 5 1 0 0,-7 3 25 0 0,0 0 0 0 0,-1-1-1 0 0,-1 0 1 0 0,0-2-1 0 0,0 0 1 0 0,-1-2 0 0 0,-25 6-1 0 0,14-5-132 0 0,-1-2 0 0 0,1-1-1 0 0,-65-1 1 0 0,90-3-297 0 0,0 0 0 0 0,0-1 0 0 0,1 0 0 0 0,-1 0 0 0 0,0 0 0 0 0,1-1 0 0 0,-1 0 0 0 0,1 0 0 0 0,-1 0 0 0 0,-4-3 0 0 0,10 4 260 0 0,0 1-1 0 0,-1 0 0 0 0,1 0 1 0 0,0-1-1 0 0,0 1 0 0 0,0 0 1 0 0,0 0-1 0 0,0-1 0 0 0,0 1 1 0 0,0 0-1 0 0,0-1 0 0 0,0 1 1 0 0,0 0-1 0 0,0 0 0 0 0,0-1 1 0 0,0 1-1 0 0,0 0 0 0 0,0 0 1 0 0,0-1-1 0 0,0 1 0 0 0,0 0 1 0 0,0-1-1 0 0,0 1 0 0 0,0 0 1 0 0,0 0-1 0 0,0-1 0 0 0,1 1 1 0 0,-1 0-1 0 0,0 0 0 0 0,0-1 1 0 0,0 1-1 0 0,0 0 0 0 0,1 0 1 0 0,-1 0-1 0 0,0 0 0 0 0,0-1 1 0 0,1 1-1 0 0,-1 0 0 0 0,0 0 1 0 0,0 0-1 0 0,1 0 0 0 0,-1-1 1 0 0,10-6-2876 0 0,5 0 518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16 636 0 0,'-3'-2'527'0'0,"1"1"0"0"0,0-1 0 0 0,0 1 1 0 0,-1-1-1 0 0,1 1 0 0 0,-1 0 0 0 0,1 0 0 0 0,-1 0 0 0 0,0 0 0 0 0,1 0 0 0 0,-1 1 0 0 0,0-1 1 0 0,0 1-1 0 0,0-1 0 0 0,1 1 0 0 0,-1 0 0 0 0,-3 1 0 0 0,0 0 129 0 0,0 0 0 0 0,0 0 0 0 0,1 1 0 0 0,-1 0 0 0 0,1 0 0 0 0,-1 0-1 0 0,-8 6 1 0 0,-4 4 547 0 0,2 0-1 0 0,0 1 0 0 0,-24 24 1 0 0,34-31-873 0 0,1 0 0 0 0,0 0 0 0 0,0 1 0 0 0,0 0 0 0 0,1 0 0 0 0,0 0 0 0 0,0 0 0 0 0,1 1 0 0 0,0-1 1 0 0,1 1-1 0 0,-1 0 0 0 0,1 0 0 0 0,1 0 0 0 0,-1 8 0 0 0,1-10-159 0 0,1 0-1 0 0,0 0 1 0 0,0 0-1 0 0,1-1 1 0 0,0 1-1 0 0,0 0 1 0 0,0-1-1 0 0,1 1 1 0 0,0 0-1 0 0,0-1 1 0 0,0 0-1 0 0,1 1 1 0 0,-1-1-1 0 0,1 0 1 0 0,1 0-1 0 0,-1-1 1 0 0,1 1-1 0 0,-1-1 1 0 0,1 0-1 0 0,9 8 1 0 0,-4-6-164 0 0,-1 0 1 0 0,1 0-1 0 0,1-1 1 0 0,-1-1 0 0 0,0 1-1 0 0,1-1 1 0 0,0-1-1 0 0,0 0 1 0 0,0 0 0 0 0,1-1-1 0 0,-1-1 1 0 0,0 1 0 0 0,1-2-1 0 0,-1 1 1 0 0,21-3-1 0 0,-16 0-845 0 0,0 0 0 0 0,0-1 0 0 0,-1-1 0 0 0,19-8 0 0 0,-16 6-1864 0 0,-2-2 0 0 0,1 0 1 0 0,21-15-1 0 0,-31 18 330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7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26 76 0 0,'-27'-2'1871'0'0,"-25"-2"8436"0"0,70 3-349 0 0,10-4-6876 0 0,31-3-4434 0 0,-42 6-851 0 0,-7-1-4226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8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71 190 8341 0 0,'-10'-5'2977'0'0,"4"1"-925"0"0,-1 0 0 0 0,0 0 1 0 0,1 0-1 0 0,0-1 0 0 0,-1 0 1 0 0,-6-8-1 0 0,12 12-1887 0 0,0 0 0 0 0,0-1 0 0 0,0 1 0 0 0,1-1 0 0 0,-1 1 0 0 0,0-1 0 0 0,1 0 1 0 0,-1 1-1 0 0,1-1 0 0 0,-1 0 0 0 0,1 1 0 0 0,0-1 0 0 0,0 0 0 0 0,0 1 0 0 0,0-1 0 0 0,0 0 0 0 0,0 0 0 0 0,0 1 0 0 0,0-1 0 0 0,1 0 0 0 0,-1 1 1 0 0,1-1-1 0 0,-1 0 0 0 0,1 1 0 0 0,0-1 0 0 0,-1 1 0 0 0,1-1 0 0 0,0 1 0 0 0,0-1 0 0 0,0 1 0 0 0,0-1 0 0 0,1 1 0 0 0,-1 0 0 0 0,2-2 1 0 0,4-4-37 0 0,0 1 1 0 0,1 0 0 0 0,0 0-1 0 0,0 0 1 0 0,1 1 0 0 0,-1 0 0 0 0,1 1-1 0 0,0 0 1 0 0,1 0 0 0 0,10-2 0 0 0,18-4-240 0 0,45-6 0 0 0,-70 14 169 0 0,31 0-2229 0 0,-30 3-1712 0 0,0 3-3916 0 0,-10-3 4561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8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3 872 0 0,'-1'0'307'0'0,"1"-1"0"0"0,-1 1 0 0 0,1 0 0 0 0,-1-1 0 0 0,1 1 0 0 0,-1 0 0 0 0,1 0 0 0 0,-1 0 0 0 0,0 0 0 0 0,1 0 0 0 0,-1-1 0 0 0,1 1 0 0 0,-1 0 0 0 0,0 0 0 0 0,1 1 0 0 0,-1-1 0 0 0,1 0 0 0 0,-1 0 0 0 0,0 0 0 0 0,1 0 0 0 0,-1 0 0 0 0,1 1 0 0 0,-1-1 0 0 0,1 0 0 0 0,-1 0 0 0 0,1 1 0 0 0,-1-1 0 0 0,1 0 0 0 0,-1 1 0 0 0,0 0 72 0 0,0 1 0 0 0,0-1 0 0 0,1 0 0 0 0,-1 0 0 0 0,1 1 0 0 0,-1-1 0 0 0,1 0 0 0 0,0 1 0 0 0,0-1-1 0 0,-1 1 1 0 0,1-1 0 0 0,0 3 0 0 0,7 51 3137 0 0,-5-40-2212 0 0,25 184 4485 0 0,-15-133-7048 0 0,0-1-4743 0 0,-11-61 2940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24 156 324 0 0,'-3'-3'435'0'0,"0"0"0"0"0,1 0 1 0 0,0 0-1 0 0,0 0 0 0 0,0 0 0 0 0,0 0 1 0 0,0 0-1 0 0,0-1 0 0 0,-1-5 0 0 0,3 8-203 0 0,0-1 0 0 0,0 0 0 0 0,-1 0 0 0 0,1 0 0 0 0,1 0 0 0 0,-1 0 0 0 0,0 1 0 0 0,0-1 0 0 0,1 0 0 0 0,-1 0 0 0 0,1 0 0 0 0,-1 1 0 0 0,1-1 0 0 0,0 0 0 0 0,0 1 0 0 0,0-1 0 0 0,0 1 0 0 0,0-1 0 0 0,0 1 0 0 0,0-1 0 0 0,1 1 0 0 0,0-2 0 0 0,8-5 334 0 0,-1 0 0 0 0,1 1 0 0 0,1 0 0 0 0,-1 0 0 0 0,1 1 1 0 0,0 1-1 0 0,1 0 0 0 0,-1 0 0 0 0,1 1 0 0 0,0 1 1 0 0,0 0-1 0 0,22-3 0 0 0,-11 4 54 0 0,0 0 0 0 0,0 1 0 0 0,0 2 0 0 0,0 0-1 0 0,0 2 1 0 0,25 5 0 0 0,-34-5-208 0 0,-1 1-1 0 0,1 1 0 0 0,-1 0 0 0 0,25 13 0 0 0,-35-17-309 0 0,1 1-1 0 0,-1 0 1 0 0,0 1 0 0 0,1-1-1 0 0,-1 0 1 0 0,0 1 0 0 0,0 0-1 0 0,-1 0 1 0 0,1 0 0 0 0,-1 0-1 0 0,1 0 1 0 0,-1 0 0 0 0,0 1-1 0 0,0-1 1 0 0,0 1 0 0 0,-1-1-1 0 0,1 1 1 0 0,-1 0-1 0 0,0 0 1 0 0,0 0 0 0 0,0-1-1 0 0,0 6 1 0 0,-2-6-48 0 0,1 1 1 0 0,-1-1-1 0 0,0 0 1 0 0,0 1-1 0 0,0-1 0 0 0,-1 0 1 0 0,1 0-1 0 0,-1 0 1 0 0,0 0-1 0 0,0 0 0 0 0,0 0 1 0 0,0-1-1 0 0,0 1 1 0 0,0 0-1 0 0,-1-1 0 0 0,1 0 1 0 0,-6 4-1 0 0,-3 2 33 0 0,0 0-1 0 0,-1-1 0 0 0,-13 7 1 0 0,2-5-163 0 0,1 0-1 0 0,-2-1 1 0 0,-46 10 0 0 0,21-11-3449 0 0,3-4-5018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9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50 138 6877 0 0,'-5'7'3541'0'0,"-11"21"3823"0"0,11-19-6044 0 0,0 0-1 0 0,0 1 1 0 0,1-1-1 0 0,1 1 1 0 0,-4 12 2407 0 0,21-46-3048 0 0,-8-2-671 0 0,0 0 0 0 0,-2 0-1 0 0,-1 0 1 0 0,-2-1 0 0 0,-1-38 0 0 0,-1 44 390 0 0,8 32 313 0 0,3 9-646 0 0,7 8 90 0 0,2-2 1 0 0,0 0 0 0 0,2-1 0 0 0,0-2-1 0 0,2 0 1 0 0,0-1 0 0 0,36 25-1 0 0,-5-9 73 0 0,2-2-1 0 0,93 44 0 0 0,-147-79-232 0 0,-1 0-20 0 0,1 1 0 0 0,0-2 1 0 0,0 1-1 0 0,0 0 0 0 0,0 0 0 0 0,0 0 0 0 0,0-1 0 0 0,1 1 0 0 0,-1-1 1 0 0,0 0-1 0 0,0 0 0 0 0,0 0 0 0 0,0 0 0 0 0,3 0 0 0 0,-4 0-103 0 0,-1 0 113 0 0,1-1 0 0 0,-1 1 1 0 0,0 0-1 0 0,0 0 0 0 0,0-1 1 0 0,0 1-1 0 0,1 0 1 0 0,-1 0-1 0 0,0-1 0 0 0,0 1 1 0 0,0 0-1 0 0,0-1 1 0 0,0 1-1 0 0,0 0 0 0 0,0-1 1 0 0,0 1-1 0 0,0 0 0 0 0,0 0 1 0 0,0-1-1 0 0,0 1 1 0 0,0 0-1 0 0,0-1 0 0 0,0 1 1 0 0,0 0-1 0 0,0 0 1 0 0,0-1-1 0 0,0 1 0 0 0,0 0 1 0 0,-1-1-1 0 0,1 1 0 0 0,0 0 1 0 0,0 0-1 0 0,0-1 1 0 0,-1 1-1 0 0,1 0 0 0 0,0-1 1 0 0,-8-4-45 0 0,-1 1 0 0 0,1 0 0 0 0,-1 0 0 0 0,0 0 0 0 0,0 1 0 0 0,0 1 0 0 0,-14-3 0 0 0,-73-7-230 0 0,70 9 186 0 0,-4-1-95 0 0,14 2-395 0 0,1 0-1 0 0,-1 0 1 0 0,0 2-1 0 0,0 0 1 0 0,0 0-1 0 0,-17 4 1 0 0,27-1-928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1:06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25 36 0 0,'1'-1'184'0'0,"-1"1"1"0"0,1-1-1 0 0,-1 1 1 0 0,0-1-1 0 0,1 1 1 0 0,-1-1-1 0 0,0 1 1 0 0,0-1-1 0 0,1 1 1 0 0,-1-1-1 0 0,0 0 1 0 0,0 1-1 0 0,0-1 1 0 0,0 1-1 0 0,0-1 1 0 0,0 0-1 0 0,0 1 1 0 0,0-1-1 0 0,0 1 1 0 0,0-1-1 0 0,0 0 1 0 0,0 1-1 0 0,0-1 1 0 0,0 1-1 0 0,-1-1 1 0 0,1 0-1 0 0,0 1 1 0 0,0-1-1 0 0,-1 1 1 0 0,1-1-1 0 0,0 1 1 0 0,-1-1-1 0 0,1 1 1 0 0,-1-1-1 0 0,1 1 0 0 0,0-1 1 0 0,-1 1-1 0 0,1 0 1 0 0,-1-1-1 0 0,1 1 1 0 0,-1 0-1 0 0,0-1 1 0 0,1 1-1 0 0,-1 0 1 0 0,1 0-1 0 0,-1-1 1 0 0,1 1-1 0 0,-1 0 1 0 0,0 0-1 0 0,1 0 1 0 0,-1 0-1 0 0,0 0 1 0 0,1 0-1 0 0,-1 0 1 0 0,1 0-1 0 0,-2 0 1 0 0,-2 0 206 0 0,0 0 1 0 0,1 0 0 0 0,-1 0-1 0 0,0 0 1 0 0,0 1 0 0 0,0-1-1 0 0,1 1 1 0 0,-6 2 0 0 0,-1 1 159 0 0,1 1 0 0 0,0 0-1 0 0,0 1 1 0 0,1 0 0 0 0,0 0 0 0 0,-10 9 0 0 0,16-13-462 0 0,0 0 1 0 0,0 0-1 0 0,0 0 0 0 0,0 0 1 0 0,1 1-1 0 0,-1-1 0 0 0,0 0 0 0 0,1 1 1 0 0,0-1-1 0 0,0 1 0 0 0,0-1 0 0 0,0 1 1 0 0,0-1-1 0 0,0 1 0 0 0,1 0 0 0 0,-1 0 1 0 0,1-1-1 0 0,0 1 0 0 0,0 0 0 0 0,0 0 1 0 0,0-1-1 0 0,0 1 0 0 0,0 0 1 0 0,1 0-1 0 0,0-1 0 0 0,-1 1 0 0 0,1 0 1 0 0,2 3-1 0 0,-2-4-59 0 0,1 0 1 0 0,0 0 0 0 0,-1 0-1 0 0,1-1 1 0 0,0 1-1 0 0,0-1 1 0 0,0 1 0 0 0,0-1-1 0 0,0 0 1 0 0,0 0-1 0 0,0 0 1 0 0,0 0-1 0 0,0 0 1 0 0,1 0 0 0 0,-1-1-1 0 0,0 1 1 0 0,0-1-1 0 0,1 1 1 0 0,-1-1 0 0 0,1 0-1 0 0,-1 0 1 0 0,4-1-1 0 0,1 1 67 0 0,1 0 1 0 0,-1-1-1 0 0,0 0 0 0 0,1-1 0 0 0,12-4 0 0 0,-17 5-32 0 0,0 0 0 0 0,-1 0-1 0 0,1-1 1 0 0,-1 1 0 0 0,1-1 0 0 0,-1 0-1 0 0,0 0 1 0 0,1 0 0 0 0,-1 0 0 0 0,0 0 0 0 0,0 0-1 0 0,-1 0 1 0 0,1-1 0 0 0,0 1 0 0 0,-1-1 0 0 0,1 1-1 0 0,-1-1 1 0 0,0 0 0 0 0,0 1 0 0 0,0-1-1 0 0,0 0 1 0 0,0 0 0 0 0,0-3 0 0 0,-1 3 29 0 0,-19-21-378 0 0,7 17-413 0 0,-10-4-1333 0 0,7 6-3814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9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10 418 108 0 0,'-5'-65'10673'0'0,"3"50"-9585"0"0,1 1 0 0 0,0-1 0 0 0,1 0 0 0 0,0 1-1 0 0,4-19 1 0 0,-1 18-570 0 0,1 1 0 0 0,1 0-1 0 0,0 1 1 0 0,1-1 0 0 0,0 1 0 0 0,1 0-1 0 0,1 0 1 0 0,0 1 0 0 0,0 0-1 0 0,14-14 1 0 0,-14 17-235 0 0,0 1 0 0 0,0 1 0 0 0,1 0 1 0 0,0 0-1 0 0,0 0 0 0 0,0 1 0 0 0,1 1 0 0 0,0-1 0 0 0,0 2 0 0 0,1-1 0 0 0,-1 2 0 0 0,1-1 1 0 0,0 1-1 0 0,13-2 0 0 0,-22 5-229 0 0,-1 0 0 0 0,1-1 0 0 0,0 1 1 0 0,-1 0-1 0 0,1 0 0 0 0,0 0 0 0 0,-1 0 0 0 0,1 0 1 0 0,0 0-1 0 0,-1 1 0 0 0,1-1 0 0 0,0 0 0 0 0,-1 1 1 0 0,1-1-1 0 0,0 1 0 0 0,-1 0 0 0 0,1-1 0 0 0,-1 1 1 0 0,0 0-1 0 0,1 0 0 0 0,-1 0 0 0 0,1 0 0 0 0,-1 0 1 0 0,0 1-1 0 0,0-1 0 0 0,0 0 0 0 0,0 0 0 0 0,2 4 1 0 0,-2-3-25 0 0,-1 0 0 0 0,0 1 1 0 0,1-1-1 0 0,-1 1 1 0 0,0-1-1 0 0,0 1 0 0 0,0-1 1 0 0,0 1-1 0 0,-1-1 1 0 0,1 1-1 0 0,-1-1 0 0 0,0 1 1 0 0,1-1-1 0 0,-1 0 0 0 0,0 1 1 0 0,0-1-1 0 0,-1 0 1 0 0,1 0-1 0 0,-3 4 0 0 0,-11 14 139 0 0,-1-2-1 0 0,-26 26 1 0 0,24-27 125 0 0,1 1 1 0 0,-21 29-1 0 0,37-45-243 0 0,-1 0 0 0 0,0 0-1 0 0,1 1 1 0 0,0-1 0 0 0,0 0-1 0 0,0 1 1 0 0,0-1 0 0 0,0 1-1 0 0,0-1 1 0 0,0 1 0 0 0,1-1-1 0 0,-1 1 1 0 0,1 0 0 0 0,0-1-1 0 0,0 1 1 0 0,0 0 0 0 0,0-1-1 0 0,0 1 1 0 0,1 0 0 0 0,-1-1-1 0 0,2 4 1 0 0,-1-3-7 0 0,1 0 0 0 0,0 0 0 0 0,0 0 1 0 0,0 0-1 0 0,1 0 0 0 0,-1 0 0 0 0,1 0 0 0 0,-1-1 0 0 0,1 1 0 0 0,0-1 1 0 0,0 0-1 0 0,0 0 0 0 0,5 3 0 0 0,5 0-31 0 0,-1 1 1 0 0,1-1-1 0 0,0-1 0 0 0,1-1 1 0 0,-1 0-1 0 0,0 0 0 0 0,17 0 1 0 0,-12-2-583 0 0,1-1 1 0 0,-1-1-1 0 0,1-1 1 0 0,25-5-1 0 0,-5-4-3269 0 0,-4-5-3868 0 0,-19 7 4576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0 368 0 0,'3'6'11321'0'0,"3"5"-3854"0"0,9 14-1654 0 0,4 4-4280 0 0,14 25-1778 0 0,-15-24 3199 0 0,-6-7-2079 0 0,8 14 603 0 0,-4-16-5141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158 128 220 0 0,'-62'-18'1942'0'0,"14"5"1507"0"0,1-9 11129 0 0,47 22-14466 0 0,14-6 2018 0 0,23-2-687 0 0,295-9 5012 0 0,-215 14-9254 0 0,1-3-7385 0 0,-82 4 7211 0 0</inkml:trace>
  <inkml:trace contextRef="#ctx0" brushRef="#br0" timeOffset="1">874 2 2184 0 0,'2'0'334'0'0,"-1"-1"-1"0"0,0 1 1 0 0,0 0 0 0 0,0 0-1 0 0,1 0 1 0 0,-1 0-1 0 0,0 0 1 0 0,0 0 0 0 0,1 0-1 0 0,-1 0 1 0 0,0 0-1 0 0,0 1 1 0 0,1-1 0 0 0,-1 0-1 0 0,0 1 1 0 0,0-1-1 0 0,0 1 1 0 0,0-1 0 0 0,0 1-1 0 0,0 0 1 0 0,0-1-1 0 0,0 1 1 0 0,2 1 0 0 0,-2 1 493 0 0,0 0 0 0 0,0-1 1 0 0,0 1-1 0 0,0 0 0 0 0,0 0 1 0 0,0 0-1 0 0,-1 0 0 0 0,1 4 1 0 0,0 4-629 0 0,23 103 6358 0 0,2-41-7526 0 0,-26-71 280 0 0,4 5-1251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0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106 267 152 0 0,'-45'-131'4309'0'0,"5"47"3042"0"0,34 73-5465 0 0,4 9-1097 0 0,0-1 0 0 0,1 0 0 0 0,-1-1 0 0 0,1 1 0 0 0,-1 0 0 0 0,1 0 1 0 0,0-1-1 0 0,0 1 0 0 0,0-4 0 0 0,1 7-735 0 0,1-1-1 0 0,-1 1 1 0 0,0-1 0 0 0,1 1 0 0 0,-1 0 0 0 0,0-1 0 0 0,1 1 0 0 0,-1 0 0 0 0,1-1 0 0 0,-1 1 0 0 0,0 0 0 0 0,1 0-1 0 0,-1-1 1 0 0,1 1 0 0 0,-1 0 0 0 0,1 0 0 0 0,-1 0 0 0 0,1 0 0 0 0,-1 0 0 0 0,1 0 0 0 0,-1-1 0 0 0,1 1 0 0 0,-1 0-1 0 0,1 1 1 0 0,-1-1 0 0 0,1 0 0 0 0,-1 0 0 0 0,1 0 0 0 0,-1 0 0 0 0,1 0 0 0 0,-1 0 0 0 0,1 1 0 0 0,-1-1 0 0 0,1 0 0 0 0,-1 0-1 0 0,1 1 1 0 0,21 7-1272 0 0,30 15-6291 0 0,-24-11 4962 0 0</inkml:trace>
  <inkml:trace contextRef="#ctx0" brushRef="#br0" timeOffset="1">408 104 492 0 0,'8'29'5976'0'0,"24"68"2871"0"0,32 89-748 0 0,-57-170-7879 0 0,7 18 586 0 0,-11-24-4076 0 0,-2-1-3354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74 476 0 0,'-7'-21'885'0'0,"5"-8"4445"0"0,2 28-5048 0 0,1-1 1 0 0,-1 1 0 0 0,1 0-1 0 0,-1-1 1 0 0,1 1 0 0 0,0 0 0 0 0,0 0-1 0 0,-1 0 1 0 0,1 0 0 0 0,0-1-1 0 0,0 1 1 0 0,0 0 0 0 0,0 1-1 0 0,0-1 1 0 0,1 0 0 0 0,-1 0-1 0 0,0 0 1 0 0,0 1 0 0 0,0-1-1 0 0,1 0 1 0 0,-1 1 0 0 0,0 0 0 0 0,1-1-1 0 0,-1 1 1 0 0,0 0 0 0 0,1-1-1 0 0,-1 1 1 0 0,1 0 0 0 0,-1 0-1 0 0,0 0 1 0 0,1 0 0 0 0,-1 0-1 0 0,1 0 1 0 0,1 1 0 0 0,15 1 543 0 0,0 1 0 0 0,-1 0 1 0 0,1 2-1 0 0,-1-1 0 0 0,0 2 1 0 0,0 1-1 0 0,-1 0 0 0 0,19 11 1 0 0,-8-2 96 0 0,-1 1 1 0 0,-1 0 0 0 0,46 43 0 0 0,-63-53-676 0 0,-1 1 0 0 0,1 0 0 0 0,-2 0 0 0 0,1 1 0 0 0,-1-1 0 0 0,0 2 0 0 0,-1-1 0 0 0,7 16 0 0 0,-11-22-184 0 0,0 0 0 0 0,0 0 0 0 0,-1 0 0 0 0,1 0 1 0 0,-1 0-1 0 0,0 1 0 0 0,0-1 0 0 0,0 0 0 0 0,0 0 0 0 0,0 0 1 0 0,-1 0-1 0 0,0 0 0 0 0,1 0 0 0 0,-1 0 0 0 0,0 0 0 0 0,0 0 1 0 0,-1 0-1 0 0,1 0 0 0 0,-1 0 0 0 0,1 0 0 0 0,-1-1 0 0 0,0 1 0 0 0,0-1 1 0 0,0 1-1 0 0,0-1 0 0 0,0 0 0 0 0,-1 0 0 0 0,1 0 0 0 0,-1 0 1 0 0,1 0-1 0 0,-1-1 0 0 0,0 1 0 0 0,-5 1 0 0 0,-9 5 3 0 0,0-1 0 0 0,0 0-1 0 0,-1-1 1 0 0,0-1 0 0 0,0-1-1 0 0,0-1 1 0 0,-30 2-1 0 0,-136-6-1016 0 0,118-1-51 0 0,45 1 194 0 0,-10 1-510 0 0,12-1-5014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0 373 128 0 0,'12'31'13554'0'0,"-12"-30"-13117"0"0,0 0 0 0 0,0 0-1 0 0,0 0 1 0 0,0 0 0 0 0,0 0 0 0 0,0 0 0 0 0,1 0 0 0 0,-1 0 0 0 0,1 0-1 0 0,-1 0 1 0 0,1 0 0 0 0,-1 0 0 0 0,1-1 0 0 0,-1 1 0 0 0,1 0 0 0 0,0 0-1 0 0,-1 0 1 0 0,1-1 0 0 0,0 1 0 0 0,1 1 0 0 0,-2-2-259 0 0,1 0 0 0 0,0 0 1 0 0,-1 0-1 0 0,1 0 0 0 0,0 0 0 0 0,-1 0 1 0 0,1-1-1 0 0,0 1 0 0 0,-1 0 0 0 0,1 0 1 0 0,0 0-1 0 0,-1-1 0 0 0,1 1 0 0 0,-1 0 1 0 0,1-1-1 0 0,-1 1 0 0 0,1 0 0 0 0,0-1 1 0 0,-1 1-1 0 0,0-1 0 0 0,1 1 0 0 0,-1-1 1 0 0,1 0-1 0 0,3-4 125 0 0,0 0 0 0 0,0 0 0 0 0,-1 0 0 0 0,0-1 0 0 0,5-10 0 0 0,20-68-71 0 0,25-127-1 0 0,-48 182-185 0 0,-5 22 152 0 0,1 1 1 0 0,0-1-1 0 0,0 0 1 0 0,1 1 0 0 0,4-12-1 0 0,11 45 423 0 0,7 19-231 0 0,2-1 0 0 0,3-1 0 0 0,43 52 0 0 0,-55-76-506 0 0,2-1 0 0 0,0 0 1 0 0,1-2-1 0 0,0 0 0 0 0,2-1 1 0 0,0-1-1 0 0,0-1 0 0 0,34 15 1 0 0,-52-27 55 0 0,15 6-286 0 0,-7-4 117 0 0,7 2-143 0 0,13-1-316 0 0,-13-9 190 0 0,-18 4 489 0 0,-1 0 1 0 0,0 0-1 0 0,0 0 0 0 0,0 0 0 0 0,0 0 0 0 0,1 0 0 0 0,-1 0 0 0 0,0 0 0 0 0,0 0 0 0 0,0-1 0 0 0,0 1 0 0 0,1 0 1 0 0,-1 0-1 0 0,0 0 0 0 0,0 0 0 0 0,0 0 0 0 0,0 0 0 0 0,0-1 0 0 0,0 1 0 0 0,1 0 0 0 0,-1 0 0 0 0,0 0 0 0 0,0 0 0 0 0,0 0 1 0 0,0-1-1 0 0,0 1 0 0 0,0 0 0 0 0,0 0 0 0 0,0 0 0 0 0,0 0 0 0 0,0-1 0 0 0,0 1 0 0 0,0 0 0 0 0,0 0 0 0 0,0 0 0 0 0,0-1 1 0 0,0 1-1 0 0,0 0 0 0 0,0 0 0 0 0,0 0 0 0 0,0 0 0 0 0,0-1 0 0 0,0 1 0 0 0,0 0 0 0 0,0 0 0 0 0,0 0 0 0 0,0 0 1 0 0,-1-1-1 0 0,1 1 0 0 0,0 0 0 0 0,0 0 0 0 0,0 0 0 0 0,-14-10-73 0 0,-20-4 156 0 0,-64-10 920 0 0,-1 5-1 0 0,-143-11 1 0 0,223 32-2496 0 0,14 4-2517 0 0,8 5-4398 0 0,1-8 5304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17 112 0 0,'3'-16'15045'0'0,"3"50"-13965"0"0,1 1 593 0 0,-5-30-1553 0 0,20 59-222 0 0,0-26-6905 0 0,-19-33 5135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79 656 0 0,'-1'-1'25'0'0,"-4"-1"665"0"0,0-1-1 0 0,0 0 1 0 0,0 0-1 0 0,0-1 1 0 0,-5-4 0 0 0,10 7-546 0 0,-1 1 1 0 0,1-1-1 0 0,-1 1 1 0 0,1 0-1 0 0,0-1 1 0 0,-1 1 0 0 0,1-1-1 0 0,0 1 1 0 0,0-1-1 0 0,-1 0 1 0 0,1 1-1 0 0,0-1 1 0 0,0 1 0 0 0,0-1-1 0 0,0 1 1 0 0,0-1-1 0 0,0 0 1 0 0,0 1 0 0 0,0-1-1 0 0,0 1 1 0 0,0-1-1 0 0,0 1 1 0 0,0-2-1 0 0,1 1-15 0 0,-1 0-1 0 0,1 0 1 0 0,0 0-1 0 0,0 0 1 0 0,0 0-1 0 0,0 0 0 0 0,0 0 1 0 0,0 1-1 0 0,0-1 1 0 0,0 0-1 0 0,0 1 1 0 0,0-1-1 0 0,0 0 0 0 0,0 1 1 0 0,0 0-1 0 0,2-1 1 0 0,20-6 635 0 0,0 2 1 0 0,1 0 0 0 0,-1 1-1 0 0,1 2 1 0 0,36 0 0 0 0,-36 2-431 0 0,40-2 604 0 0,-1 3 1 0 0,1 3-1 0 0,-1 2 0 0 0,113 28 1 0 0,-158-29-613 0 0,-1 0 0 0 0,0 2 0 0 0,0 0 0 0 0,0 1 1 0 0,15 9-1 0 0,-26-13-190 0 0,-1 0 0 0 0,0 0 0 0 0,0 0 1 0 0,0 0-1 0 0,-1 1 0 0 0,1 0 0 0 0,5 9 0 0 0,-8-11-59 0 0,0 0 0 0 0,-1 0 0 0 0,1 0 1 0 0,-1 0-1 0 0,0 0 0 0 0,0 1 0 0 0,0-1 0 0 0,0 0 0 0 0,-1 0 0 0 0,1 1 0 0 0,-1-1 0 0 0,0 1 0 0 0,0-1 0 0 0,0 0 0 0 0,-2 6 0 0 0,0-1 30 0 0,-1-1 1 0 0,1 0-1 0 0,-2 0 1 0 0,1 0-1 0 0,-1-1 0 0 0,0 1 1 0 0,-1-1-1 0 0,1 0 1 0 0,-1 0-1 0 0,0-1 1 0 0,-1 1-1 0 0,1-1 0 0 0,-12 8 1 0 0,-9 5 275 0 0,-49 27 1 0 0,68-41-344 0 0,-25 13 68 0 0,0-2 0 0 0,-1-1 0 0 0,0-2 0 0 0,-1-1-1 0 0,0-2 1 0 0,-1-1 0 0 0,0-2 0 0 0,-68 4 0 0 0,75-14-1604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0 275 272 0 0,'14'0'4171'0'0,"-1"-1"0"0"0,23-4 0 0 0,-26 3-3296 0 0,0-1 1 0 0,1-1 0 0 0,-1 1-1 0 0,-1-2 1 0 0,1 1 0 0 0,16-12-1 0 0,-19 12-631 0 0,-1-1 0 0 0,0 0 0 0 0,0-1-1 0 0,0 1 1 0 0,-1-1 0 0 0,0 0-1 0 0,0-1 1 0 0,0 1 0 0 0,4-10-1 0 0,2-6 367 0 0,13-40-1 0 0,7-14 1173 0 0,-31 76-1735 0 0,0 0 0 0 0,0 0 0 0 0,0-1 0 0 0,0 1 0 0 0,0 0 1 0 0,0-1-1 0 0,1 1 0 0 0,-1 0 0 0 0,0-1 0 0 0,0 1 1 0 0,0 0-1 0 0,1 0 0 0 0,-1-1 0 0 0,0 1 0 0 0,0 0 0 0 0,1 0 1 0 0,-1 0-1 0 0,0-1 0 0 0,0 1 0 0 0,1 0 0 0 0,-1 0 0 0 0,0 0 1 0 0,1 0-1 0 0,-1 0 0 0 0,0 0 0 0 0,1-1 0 0 0,-1 1 1 0 0,0 0-1 0 0,1 0 0 0 0,-1 0 0 0 0,0 0 0 0 0,1 0 0 0 0,-1 0 1 0 0,0 0-1 0 0,1 1 0 0 0,9 9 825 0 0,4 21 52 0 0,-13-29-757 0 0,21 57 1263 0 0,-5-12-599 0 0,1-2 0 0 0,2 0 0 0 0,27 42 0 0 0,-47-86-888 0 0,1-1-1 0 0,-1 1 1 0 0,1 0 0 0 0,-1-1-1 0 0,1 1 1 0 0,-1-1 0 0 0,1 1-1 0 0,0-1 1 0 0,-1 1 0 0 0,1-1-1 0 0,0 1 1 0 0,-1-1 0 0 0,1 1-1 0 0,0-1 1 0 0,-1 0 0 0 0,1 1-1 0 0,0-1 1 0 0,0 0 0 0 0,0 0-1 0 0,1 0-884 0 0,0 0-1 0 0,0 0 1 0 0,0 0-1 0 0,0-1 1 0 0,0 1-1 0 0,0-1 1 0 0,0 0-1 0 0,0 1 1 0 0,-1-1 0 0 0,4-1-1 0 0,0-1-1545 0 0,5-1-728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5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35 236 0 0,'2'-18'2158'0'0,"-2"17"-1717"0"0,0 0 0 0 0,1 0 0 0 0,-1 0 0 0 0,0 0-1 0 0,0 1 1 0 0,1-1 0 0 0,-1 0 0 0 0,1 0 0 0 0,-1 0-1 0 0,1 0 1 0 0,-1 1 0 0 0,1-1 0 0 0,-1 0 0 0 0,1 1 0 0 0,0-1-1 0 0,1-1 1 0 0,-2 2-134 0 0,1 0-1 0 0,-1 0 1 0 0,1-1-1 0 0,0 1 1 0 0,-1 0-1 0 0,1 0 1 0 0,0 0-1 0 0,-1 0 1 0 0,1 0-1 0 0,0 0 1 0 0,-1 0 0 0 0,1 0-1 0 0,0 0 1 0 0,-1 0-1 0 0,1 1 1 0 0,0-1-1 0 0,-1 0 1 0 0,1 0-1 0 0,0 0 1 0 0,-1 1-1 0 0,1-1 1 0 0,0 1-1 0 0,13 10 930 0 0,2 7 109 0 0,-2 1 0 0 0,0 0-1 0 0,13 23 1 0 0,18 26-5248 0 0,-38-57-2915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1:07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0 156 0 0,'0'0'5122'0'0,"5"12"-824"0"0,5 6-1542 0 0,1-1 0 0 0,21 28 0 0 0,-27-39-2363 0 0,0 0 1 0 0,0-1-1 0 0,1 1 1 0 0,0-1-1 0 0,0 0 0 0 0,0-1 1 0 0,1 0-1 0 0,-1 0 1 0 0,1 0-1 0 0,13 5 0 0 0,-19-9-317 0 0,1 0 0 0 0,-1 0 0 0 0,1 0 1 0 0,-1 0-1 0 0,0 0 0 0 0,1 0 0 0 0,-1-1 0 0 0,1 1 0 0 0,-1 0 0 0 0,1-1 0 0 0,-1 1 0 0 0,0-1 0 0 0,1 0 0 0 0,-1 1 0 0 0,0-1 0 0 0,0 0 0 0 0,1 0 0 0 0,-1 1 0 0 0,0-1 0 0 0,0 0 0 0 0,0 0 0 0 0,0 0 0 0 0,0-1 0 0 0,1-1 0 0 0,23-35 909 0 0,-19 28-594 0 0,11-21 670 0 0,-4 6-2411 0 0,-4 9-5212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6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80 824 0 0,'0'-1'209'0'0,"-1"1"0"0"0,0-1 0 0 0,1 0 0 0 0,-1 0 0 0 0,0 0 0 0 0,1 1 0 0 0,-1-1 0 0 0,1 0 0 0 0,-1 0 0 0 0,1 0 0 0 0,0 0 0 0 0,-1 0 0 0 0,1 0 0 0 0,0 0 0 0 0,-1 0 0 0 0,1 0 0 0 0,0 0 0 0 0,0 0 0 0 0,0 0 0 0 0,0 0 0 0 0,0 0 0 0 0,0 0 0 0 0,1 0 0 0 0,-1 0 0 0 0,0 0 0 0 0,0 0 0 0 0,1-2 0 0 0,1 1 47 0 0,-1 1 1 0 0,0-1-1 0 0,1 0 1 0 0,-1 1-1 0 0,1-1 1 0 0,0 1-1 0 0,0-1 1 0 0,-1 1-1 0 0,1 0 1 0 0,0 0-1 0 0,0 0 1 0 0,3-1-1 0 0,8-3 475 0 0,0 0-1 0 0,0 1 0 0 0,17-2 0 0 0,-27 6-600 0 0,38-6 914 0 0,1 2-1 0 0,0 2 1 0 0,0 2 0 0 0,0 1-1 0 0,0 3 1 0 0,75 15 0 0 0,-94-14-471 0 0,-1 0 0 0 0,0 2 0 0 0,0 0 0 0 0,34 18 0 0 0,-49-22-387 0 0,-1 0 0 0 0,0 1 0 0 0,0 0 0 0 0,0 0 0 0 0,0 0 0 0 0,-1 1 0 0 0,0 0 0 0 0,0 0 0 0 0,0 0 0 0 0,0 1-1 0 0,-1-1 1 0 0,0 1 0 0 0,0 0 0 0 0,-1 1 0 0 0,0-1 0 0 0,0 1 0 0 0,0-1 0 0 0,3 14 0 0 0,-6-14-99 0 0,1-1 1 0 0,-1 1-1 0 0,0-1 0 0 0,-1 1 1 0 0,1-1-1 0 0,-1 1 0 0 0,0-1 1 0 0,-1 1-1 0 0,1-1 0 0 0,-1 0 1 0 0,0 0-1 0 0,0 0 0 0 0,-1 0 1 0 0,1 0-1 0 0,-1 0 0 0 0,0 0 1 0 0,-1-1-1 0 0,1 0 0 0 0,-1 0 1 0 0,0 0-1 0 0,0 0 0 0 0,0 0 1 0 0,0-1-1 0 0,-1 1 0 0 0,-4 2 1 0 0,-6 3-84 0 0,-1 0 0 0 0,1 0 0 0 0,-1-2 1 0 0,-1 0-1 0 0,0-1 0 0 0,-25 7 0 0 0,12-7-495 0 0,0-2 0 0 0,-48 2 0 0 0,21-5-6319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6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79 560 0 0,'4'-6'728'0'0,"0"0"0"0"0,0 1 0 0 0,0-1 0 0 0,1 1-1 0 0,0 0 1 0 0,0 1 0 0 0,1-1 0 0 0,-1 1 0 0 0,1 0 0 0 0,0 0 0 0 0,0 1 0 0 0,0-1 0 0 0,1 1-1 0 0,-1 1 1 0 0,1-1 0 0 0,0 1 0 0 0,-1 0 0 0 0,1 1 0 0 0,0 0 0 0 0,0 0 0 0 0,9 0 0 0 0,1 0 142 0 0,0 0 1 0 0,0 2 0 0 0,-1 0 0 0 0,1 1-1 0 0,0 0 1 0 0,0 1 0 0 0,26 10-1 0 0,-39-12-709 0 0,-1 0 0 0 0,0 0 0 0 0,0 0-1 0 0,1 1 1 0 0,-1-1 0 0 0,0 1 0 0 0,-1 0-1 0 0,1 0 1 0 0,0 0 0 0 0,0 1 0 0 0,-1-1-1 0 0,0 0 1 0 0,1 1 0 0 0,-1 0 0 0 0,0 0-1 0 0,0-1 1 0 0,2 6 0 0 0,-3-5-62 0 0,0 0 0 0 0,-1 0-1 0 0,1 0 1 0 0,-1 0 0 0 0,0 1 0 0 0,0-1 0 0 0,0 0-1 0 0,0 0 1 0 0,0 0 0 0 0,-1 0 0 0 0,0 0 0 0 0,1 0 0 0 0,-1 0-1 0 0,0 0 1 0 0,-1 0 0 0 0,1 0 0 0 0,0 0 0 0 0,-1 0-1 0 0,-2 3 1 0 0,-6 9 192 0 0,-2 1 0 0 0,-20 20 0 0 0,21-24-86 0 0,1 0 0 0 0,-1 1 0 0 0,2 0-1 0 0,-13 23 1 0 0,21-34-181 0 0,0 0 1 0 0,0-1-1 0 0,0 1 0 0 0,1 0 0 0 0,-1 0 1 0 0,1 0-1 0 0,0 0 0 0 0,-1 0 0 0 0,1 0 1 0 0,0 0-1 0 0,0 0 0 0 0,0 0 0 0 0,0 0 1 0 0,1 0-1 0 0,-1 0 0 0 0,0 0 0 0 0,1 0 1 0 0,0 0-1 0 0,-1 0 0 0 0,3 3 0 0 0,-1-2 2 0 0,0 1 0 0 0,0-1 0 0 0,1 0 0 0 0,0 0 0 0 0,-1 0 0 0 0,1-1 0 0 0,1 1 0 0 0,-1-1 0 0 0,6 5 0 0 0,6 0 34 0 0,0 0 1 0 0,0 0-1 0 0,30 7 1 0 0,-17-6 64 0 0,0-2-1 0 0,50 5 1 0 0,-64-10-299 0 0,1-1 0 0 0,-1 0 1 0 0,1-1-1 0 0,-1 0 0 0 0,1-1 0 0 0,-1-1 1 0 0,20-6-1 0 0,-33 8-664 0 0,5-2 345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1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1 184 0 0,'0'7'972'0'0,"-2"1"400"0"0,-3 3 212 0 0,-2 2 73 0 0,-4 1-17 0 0,0 3-72 0 0,-6 8-100 0 0,-3-2-124 0 0,-1-2-132 0 0,2 0-184 0 0,-1 2-232 0 0,6-7-268 0 0,1-1-356 0 0,3-1-708 0 0,1 0-196 0 0,4-3-1644 0 0,-1-3 396 0 0,4 1 328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66 504 0 0,'-18'-65'10363'0'0,"25"96"-1981"0"0,-1 41-6479 0 0,-2-28-1010 0 0,8 289 2060 0 0,-12-230-2045 0 0,3 0 0 0 0,26 148 0 0 0,-22-205-505 0 0,-5-28-105 0 0,1 0-1 0 0,1 0 0 0 0,8 24 1 0 0,0-30-2302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3 218 312 0 0,'-3'-3'9539'0'0,"297"-4"-2422"0"0,1-12-3702 0 0,296-38-1449 0 0,-268 23-39 0 0,-186 21-753 0 0,223-50 0 0 0,-337 57-1049 0 0,-16 5-556 0 0,1-1 1 0 0,-1 0-1 0 0,1 0 0 0 0,12-6 1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7 424 0 0,'21'11'6707'0'0,"49"-6"974"0"0,38-12-2675 0 0,-42 1-3230 0 0,-43 3-2455 0 0,-10-1-6780 0 0,-10 1 5152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0 456 272 0 0,'25'-22'9070'0'0,"-15"14"-7617"0"0,0-2 0 0 0,0 1 0 0 0,-1-1 0 0 0,14-20 0 0 0,-14 15-575 0 0,-1 1 0 0 0,0-1 0 0 0,9-24 0 0 0,-11 20-541 0 0,0 1-1 0 0,-2-1 1 0 0,0 0 0 0 0,-1 0-1 0 0,-1 0 1 0 0,0 0-1 0 0,-3-32 1 0 0,-14-50 1179 0 0,26 182 175 0 0,0 102-1 0 0,-11-165-1659 0 0,-1-9-278 0 0,0 0 1 0 0,1 0-1 0 0,1 0 1 0 0,0 0-1 0 0,0-1 1 0 0,0 1-1 0 0,6 15 1 0 0,-2-18-1902 0 0,7-1-5475 0 0,-6-5 4879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3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47 404 0 0,'0'-3'670'0'0,"0"1"1"0"0,-1-1-1 0 0,1 1 0 0 0,-1-1 1 0 0,0 1-1 0 0,0-1 0 0 0,0 1 0 0 0,0 0 1 0 0,0-1-1 0 0,0 1 0 0 0,-1 0 1 0 0,1 0-1 0 0,-1 0 0 0 0,0 0 0 0 0,1 0 1 0 0,-5-3-1 0 0,4 4-371 0 0,-1 0 0 0 0,1 0-1 0 0,-1 1 1 0 0,0-1 0 0 0,1 1-1 0 0,-1-1 1 0 0,1 1 0 0 0,-1 0 0 0 0,0 0-1 0 0,1 0 1 0 0,-1 0 0 0 0,0 1 0 0 0,1-1-1 0 0,-1 1 1 0 0,1 0 0 0 0,-6 1 0 0 0,-1 2-1 0 0,0 0 0 0 0,1 1 0 0 0,-1 0 0 0 0,1 1 0 0 0,0-1 0 0 0,1 1 0 0 0,-1 1 0 0 0,1 0 0 0 0,0 0 0 0 0,1 0 1 0 0,-1 1-1 0 0,1-1 0 0 0,1 2 0 0 0,0-1 0 0 0,0 1 0 0 0,1-1 0 0 0,0 1 0 0 0,0 0 0 0 0,1 1 0 0 0,0-1 0 0 0,-2 13 0 0 0,5-19-204 0 0,0 0 0 0 0,0 0 0 0 0,0 1 0 0 0,0-1 0 0 0,1 0 0 0 0,-1 1 0 0 0,1-1 0 0 0,0 0 0 0 0,0 0 0 0 0,0 0 0 0 0,1 0 0 0 0,-1 0 0 0 0,1 0 0 0 0,-1 0 0 0 0,1 0-1 0 0,0-1 1 0 0,0 1 0 0 0,3 2 0 0 0,-1-1 10 0 0,1-1 0 0 0,-1 1 0 0 0,1-1 0 0 0,0 0 0 0 0,0 0-1 0 0,0-1 1 0 0,0 1 0 0 0,0-1 0 0 0,11 2 0 0 0,-4-1-27 0 0,0 0 1 0 0,1-2 0 0 0,-1 0-1 0 0,1 0 1 0 0,-1-1 0 0 0,1 0-1 0 0,-1-1 1 0 0,25-6 0 0 0,-32 6-109 0 0,0-1 0 0 0,1 1 0 0 0,-1-1 0 0 0,0-1 1 0 0,0 1-1 0 0,0-1 0 0 0,0 0 0 0 0,0 0 0 0 0,-1-1 0 0 0,1 1 1 0 0,-1-1-1 0 0,0 0 0 0 0,0 0 0 0 0,0 0 0 0 0,-1-1 0 0 0,1 1 0 0 0,2-6 1 0 0,-4 6 10 0 0,-1 0 1 0 0,0 0-1 0 0,1 0 1 0 0,-1-1 0 0 0,0 1-1 0 0,-1 0 1 0 0,1 0 0 0 0,-1 0-1 0 0,0-1 1 0 0,0 1 0 0 0,0 0-1 0 0,-1 0 1 0 0,1-1-1 0 0,-1 1 1 0 0,0 0 0 0 0,-1 0-1 0 0,1 0 1 0 0,0 0 0 0 0,-1 0-1 0 0,0 0 1 0 0,0 0-1 0 0,0 1 1 0 0,-4-6 0 0 0,-1 0 13 0 0,0 0 0 0 0,-1 0 0 0 0,0 0 1 0 0,-1 1-1 0 0,1 0 0 0 0,-12-7 0 0 0,15 11-326 0 0,-1 1-1 0 0,0-1 0 0 0,0 1 0 0 0,0 0 1 0 0,-1 0-1 0 0,1 1 0 0 0,-1-1 0 0 0,1 2 0 0 0,-1-1 1 0 0,0 1-1 0 0,-11-1 0 0 0,9 4-1218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51 336 0 0,'5'0'921'0'0,"0"1"1"0"0,0 0-1 0 0,0 0 1 0 0,0 0-1 0 0,0 1 0 0 0,-1-1 1 0 0,1 1-1 0 0,0 0 0 0 0,-1 1 1 0 0,6 2-1 0 0,44 36 3308 0 0,-29-22-2239 0 0,20 15 552 0 0,-14-9-567 0 0,2-2 0 0 0,0-1 0 0 0,43 22 0 0 0,-74-43-1861 0 0,-1 0-1 0 0,1 0 1 0 0,-1-1 0 0 0,1 1 0 0 0,0 0-1 0 0,-1-1 1 0 0,1 1 0 0 0,0-1 0 0 0,-1 0-1 0 0,1 1 1 0 0,0-1 0 0 0,0 0 0 0 0,-1 0-1 0 0,1 0 1 0 0,0 0 0 0 0,0 0 0 0 0,-1-1-1 0 0,1 1 1 0 0,0 0 0 0 0,-1-1 0 0 0,1 1-1 0 0,0-1 1 0 0,-1 0 0 0 0,1 1-1 0 0,1-2 1 0 0,-1-1-64 0 0,0 1 1 0 0,-1 0-1 0 0,1-1 0 0 0,-1 0 0 0 0,0 1 0 0 0,0-1 0 0 0,0 0 0 0 0,0 1 1 0 0,0-1-1 0 0,0 0 0 0 0,-1 0 0 0 0,1 0 0 0 0,-1 0 0 0 0,0-3 0 0 0,0-16-95 0 0,-1 0-1 0 0,-1-1 1 0 0,0 1-1 0 0,-2 1 1 0 0,-1-1-1 0 0,-8-24 1 0 0,5 17-1874 0 0,8 28 1432 0 0,-1 1 0 0 0,1-1 0 0 0,0 0 0 0 0,0 0 0 0 0,0 0 0 0 0,0 0 0 0 0,0 1 0 0 0,1-1 0 0 0,-1 0 0 0 0,0 0 0 0 0,0 0 0 0 0,0 1 0 0 0,1-1 0 0 0,-1 0 0 0 0,0 0 0 0 0,1 1 0 0 0,-1-1 0 0 0,2-1 0 0 0,1-2-810 0 0,6-4-1796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1 152 720 0 0,'8'-1'12884'0'0,"43"4"-10007"0"0,-1-1-1832 0 0,240 4 2019 0 0,87-13-432 0 0,378-55 0 0 0,-146-27-201 0 0,-605 88-3308 0 0,13-1 2776 0 0,-10 3-4506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1:16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6 404 0 0,'0'0'325'0'0,"1"-1"-1"0"0,-1 1 1 0 0,1-1-1 0 0,-1 1 1 0 0,1 0-1 0 0,0-1 1 0 0,-1 1-1 0 0,1 0 1 0 0,-1-1 0 0 0,1 1-1 0 0,0 0 1 0 0,-1-1-1 0 0,1 1 1 0 0,0 0-1 0 0,-1 0 1 0 0,1 0-1 0 0,0 0 1 0 0,-1 0 0 0 0,1 0-1 0 0,0 0 1 0 0,0 0-1 0 0,-1 0 1 0 0,1 0-1 0 0,0 0 1 0 0,-1 0-1 0 0,1 1 1 0 0,0-1-1 0 0,0 0 1 0 0,0 1-48 0 0,0 0 0 0 0,0 0-1 0 0,0 0 1 0 0,0 0 0 0 0,0 0 0 0 0,-1 1 0 0 0,1-1 0 0 0,0 0-1 0 0,-1 0 1 0 0,1 1 0 0 0,0-1 0 0 0,-1 0 0 0 0,1 2-1 0 0,6 52 945 0 0,-6-45-250 0 0,0 0-742 0 0,-2 0-1 0 0,1 1 1 0 0,-1-1-1 0 0,0 0 1 0 0,-1 0-1 0 0,-1 0 1 0 0,1-1-1 0 0,-1 1 1 0 0,-1 0-1 0 0,-8 15 1 0 0,-4 4 670 0 0,-36 51 0 0 0,40-63-319 0 0,-1 0-1 0 0,0-1 0 0 0,-1-1 1 0 0,-18 15-1 0 0,25-23 36 0 0,0 1-2007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5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29 480 0 0,'-4'-13'882'0'0,"-5"-1"6440"0"0,9 14-7174 0 0,0-1 0 0 0,0 1 0 0 0,0 0 0 0 0,-1 0 0 0 0,1 0 0 0 0,0 0 0 0 0,0 0 0 0 0,0 0 0 0 0,-1 0 0 0 0,1 0 1 0 0,0 0-1 0 0,0 0 0 0 0,0 0 0 0 0,-1 0 0 0 0,1 0 0 0 0,0 0 0 0 0,0 0 0 0 0,-3 1 1925 0 0,3 0-1925 0 0,-5 15 1752 0 0,1 48 1425 0 0,6 90 1 0 0,2-39-1417 0 0,-4-78-1369 0 0,2 0 0 0 0,1 0 0 0 0,3 0 1 0 0,17 67-1 0 0,-22-101-700 0 0,0 0 1 0 0,0 0-1 0 0,1 0 0 0 0,-1 0 1 0 0,1-1-1 0 0,-1 1 0 0 0,1 0 0 0 0,2 2 1 0 0,8 3-2934 0 0,4-8-4619 0 0,-10-1 5228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1 217 556 0 0,'1'-5'515'0'0,"1"1"1"0"0,0 0-1 0 0,1-1 0 0 0,-1 1 1 0 0,1 0-1 0 0,0 0 1 0 0,-1 0-1 0 0,2 1 0 0 0,-1-1 1 0 0,0 1-1 0 0,1 0 0 0 0,0 0 1 0 0,-1 0-1 0 0,1 0 0 0 0,0 1 1 0 0,1-1-1 0 0,-1 1 1 0 0,0 0-1 0 0,1 0 0 0 0,-1 1 1 0 0,1-1-1 0 0,6 0 0 0 0,14-4 824 0 0,0 2 0 0 0,49-4 0 0 0,-62 8-1034 0 0,298-5 3638 0 0,-199 6-3277 0 0,527-16 2040 0 0,-7-52-856 0 0,-441 27-337 0 0,-189 40-1497 0 0,0-1-1 0 0,1 1 1 0 0,-1 1-1 0 0,0-1 0 0 0,1 0 1 0 0,-1 0-1 0 0,0 1 1 0 0,0-1-1 0 0,1 0 1 0 0,-1 1-1 0 0,0-1 1 0 0,0 1-1 0 0,1 0 0 0 0,-1-1 1 0 0,0 1-1 0 0,0 0 1 0 0,0 0-1 0 0,0-1 1 0 0,0 1-1 0 0,0 0 1 0 0,0 0-1 0 0,0 0 1 0 0,-1 0-1 0 0,1 1 0 0 0,0-1 1 0 0,-1 0-1 0 0,1 0 1 0 0,0 0-1 0 0,-1 1 1 0 0,1 1-1 0 0,10 46 294 0 0,-8-33-150 0 0,105 598 4231 0 0,-107-603-4387 0 0,0-1 0 0 0,0 1 0 0 0,-1 0 0 0 0,0-1 0 0 0,-1 1 0 0 0,-3 13 0 0 0,4-23-3 0 0,0 1 0 0 0,-1 0 0 0 0,1-1 0 0 0,-1 1 0 0 0,1 0 0 0 0,-1-1 0 0 0,0 1 0 0 0,0-1 0 0 0,1 1 0 0 0,-1-1 0 0 0,0 0 0 0 0,0 1 0 0 0,0-1 0 0 0,-1 0 0 0 0,1 0 0 0 0,0 1 0 0 0,0-1 0 0 0,-1 0 0 0 0,1 0 0 0 0,-1-1 0 0 0,1 1 0 0 0,-1 0 0 0 0,-2 1 0 0 0,0-1 0 0 0,-1 0 0 0 0,0 0 0 0 0,0 0 0 0 0,0 0 0 0 0,-8-1 0 0 0,4 0 0 0 0,-47 2-110 0 0,0-2-1 0 0,-86-13 1 0 0,26 2-137 0 0,-900-15-596 0 0,854 27 708 0 0,-301 38 0 0 0,318-17-1716 0 0,141-20 1405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34 373 336 0 0,'-14'6'704'0'0,"-6"4"15660"0"0,38-18-14406 0 0,-10 3-1593 0 0,1-1-1 0 0,0 0 0 0 0,-1 0 1 0 0,0-1-1 0 0,-1 0 0 0 0,1 0 1 0 0,-1 0-1 0 0,-1-1 0 0 0,0 0 0 0 0,0-1 1 0 0,0 0-1 0 0,-1 1 0 0 0,0-2 1 0 0,5-14-1 0 0,-2 6-172 0 0,-2-1-1 0 0,-1 0 1 0 0,0 1-1 0 0,-1-2 1 0 0,-1 1 0 0 0,1-35-1 0 0,-19-33 829 0 0,17 121-546 0 0,1 0-1 0 0,2-1 1 0 0,2 0-1 0 0,13 42 1 0 0,0 4 113 0 0,-18-72-1120 0 0,4 21-993 0 0,-1-21-2543 0 0,8-2-6321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8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38 492 0 0,'-1'-3'461'0'0,"0"1"0"0"0,0 0 0 0 0,-1-1-1 0 0,1 1 1 0 0,-1 0 0 0 0,0 0 0 0 0,1 0 0 0 0,-1 0-1 0 0,0 0 1 0 0,0 0 0 0 0,0 1 0 0 0,-1-1 0 0 0,1 1 0 0 0,0-1-1 0 0,-1 1 1 0 0,1 0 0 0 0,0 0 0 0 0,-4-1 0 0 0,1 1 22 0 0,0 0 0 0 0,1 1 0 0 0,-1-1 0 0 0,0 1 0 0 0,0 0 0 0 0,1 0 0 0 0,-1 1 0 0 0,0-1-1 0 0,-7 3 1 0 0,1 0 116 0 0,0 1 1 0 0,0 0-1 0 0,1 1 0 0 0,0 0 0 0 0,0 0 0 0 0,0 1 0 0 0,-16 14 0 0 0,18-13-193 0 0,0 0-1 0 0,1 0 1 0 0,0 1 0 0 0,0 1 0 0 0,1-1 0 0 0,0 1-1 0 0,1 0 1 0 0,0 0 0 0 0,0 1 0 0 0,-5 14 0 0 0,9-20-302 0 0,0 0 0 0 0,0-1 1 0 0,0 1-1 0 0,1 0 1 0 0,0 0-1 0 0,-1 0 0 0 0,1-1 1 0 0,1 1-1 0 0,-1 0 1 0 0,1 0-1 0 0,-1-1 1 0 0,1 1-1 0 0,0 0 0 0 0,0-1 1 0 0,1 1-1 0 0,-1-1 1 0 0,1 1-1 0 0,-1-1 0 0 0,1 0 1 0 0,0 1-1 0 0,1-1 1 0 0,-1 0-1 0 0,0 0 0 0 0,1-1 1 0 0,0 1-1 0 0,-1 0 1 0 0,1-1-1 0 0,0 0 0 0 0,1 1 1 0 0,-1-1-1 0 0,0-1 1 0 0,5 3-1 0 0,3 1 46 0 0,0 0 0 0 0,0 0 0 0 0,1-2 0 0 0,-1 1 0 0 0,1-2-1 0 0,0 1 1 0 0,21 0 0 0 0,-26-2-141 0 0,1-1 0 0 0,-1 0 0 0 0,1-1 0 0 0,-1 1 0 0 0,0-1 0 0 0,1-1 0 0 0,-1 0 0 0 0,0 0 0 0 0,0 0 0 0 0,0-1-1 0 0,0 0 1 0 0,0 0 0 0 0,11-7 0 0 0,-15 7-12 0 0,0 0 0 0 0,0 0 0 0 0,-1 0 0 0 0,1 0 0 0 0,0 0 0 0 0,-1 0-1 0 0,0-1 1 0 0,0 1 0 0 0,0-1 0 0 0,0 0 0 0 0,-1 0 0 0 0,1 1 0 0 0,-1-1 0 0 0,0 0-1 0 0,0 0 1 0 0,-1 0 0 0 0,1 0 0 0 0,-1 0 0 0 0,0 0 0 0 0,0 0 0 0 0,0-1 0 0 0,0 1 0 0 0,-1 0-1 0 0,1 0 1 0 0,-1 0 0 0 0,0 0 0 0 0,-1 1 0 0 0,1-1 0 0 0,-1 0 0 0 0,-3-6 0 0 0,1 2-109 0 0,0 1 0 0 0,0-1 1 0 0,-1 1-1 0 0,0 0 0 0 0,0 0 0 0 0,-1 0 1 0 0,0 1-1 0 0,0 0 0 0 0,0 0 1 0 0,-1 0-1 0 0,0 1 0 0 0,0 0 1 0 0,-12-6-1 0 0,14 9-378 0 0,-1 0 0 0 0,1 0 0 0 0,-1 0 0 0 0,1 1 1 0 0,-1 0-1 0 0,-10-1 0 0 0,-5 5-6265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2 224 0 0,'1'0'307'0'0,"-1"-1"0"0"0,1 1 0 0 0,0 0-1 0 0,0 0 1 0 0,-1-1 0 0 0,1 1 0 0 0,0 0 0 0 0,0 0 0 0 0,0 0-1 0 0,-1 0 1 0 0,1 0 0 0 0,0 0 0 0 0,0 0 0 0 0,-1 0 0 0 0,1 1 0 0 0,0-1-1 0 0,0 0 1 0 0,-1 0 0 0 0,1 1 0 0 0,0-1 0 0 0,-1 0 0 0 0,1 1-1 0 0,0-1 1 0 0,-1 1 0 0 0,2 0 0 0 0,10 20 3617 0 0,-2 33-728 0 0,-9-45-2118 0 0,0 10 114 0 0,-1 0 0 0 0,0 0 0 0 0,-5 30 0 0 0,3-29 120 0 0,0 0 1 0 0,2 38 0 0 0,0-57-1280 0 0,0-1 1 0 0,0 1 0 0 0,0-1-1 0 0,0 1 1 0 0,0-1 0 0 0,0 1-1 0 0,0-1 1 0 0,1 1 0 0 0,-1-1 0 0 0,0 1-1 0 0,0-1 1 0 0,0 1 0 0 0,1-1-1 0 0,-1 1 1 0 0,0-1 0 0 0,1 1-1 0 0,-1-1 1 0 0,0 0 0 0 0,1 1-1 0 0,-1-1 1 0 0,1 0 0 0 0,-1 1 0 0 0,0-1-1 0 0,1 0 1 0 0,-1 0 0 0 0,1 1-1 0 0,-1-1 1 0 0,1 0 0 0 0,-1 0-1 0 0,1 0 1 0 0,0 1 0 0 0,20-6 291 0 0,18-17-403 0 0,-38 21 90 0 0,25-16-226 0 0,-2 0-1 0 0,0-2 1 0 0,30-31-1 0 0,-47 37-224 0 0,-16 12 105 0 0,-18 14 196 0 0,20-9 281 0 0,1 1 0 0 0,0 0 0 0 0,0 1 0 0 0,0-1 0 0 0,1 1 0 0 0,0 0 1 0 0,0 1-1 0 0,0-1 0 0 0,1 1 0 0 0,0 0 0 0 0,1 0 0 0 0,-1 0 0 0 0,1 0 1 0 0,1 1-1 0 0,-1 0 0 0 0,1-1 0 0 0,1 1 0 0 0,-2 11 0 0 0,3-17-99 0 0,0 0 0 0 0,0 1 0 0 0,0-1-1 0 0,1 0 1 0 0,-1 1 0 0 0,1-1 0 0 0,-1 0 0 0 0,1 0-1 0 0,0 0 1 0 0,0 1 0 0 0,0-1 0 0 0,0 0-1 0 0,0 0 1 0 0,1 0 0 0 0,-1-1 0 0 0,1 1 0 0 0,-1 0-1 0 0,1 0 1 0 0,-1-1 0 0 0,3 2 0 0 0,0 0 112 0 0,0-1 0 0 0,1 1 0 0 0,-1-1 0 0 0,0 0 0 0 0,1-1 0 0 0,-1 1 0 0 0,1-1 1 0 0,-1 0-1 0 0,8 1 0 0 0,48 0-1461 0 0,-9-6-6371 0 0,-49 3 6988 0 0,4 0-2682 0 0,0 0 484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3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0 335 784 0 0,'4'-3'12992'0'0,"11"-8"-8208"0"0,-6-9-3143 0 0,-1 0 0 0 0,0 0 0 0 0,4-25-1 0 0,-8 28-1323 0 0,1 0-1 0 0,1 0 1 0 0,0 1-1 0 0,1-1 1 0 0,1 2 0 0 0,9-17-1 0 0,-10 23-55 0 0,1-1-1 0 0,0 1 1 0 0,0 0-1 0 0,19-15 1 0 0,-24 22-179 0 0,0-1 1 0 0,0 1-1 0 0,1 0 1 0 0,-1 0-1 0 0,0 0 1 0 0,1 0 0 0 0,0 1-1 0 0,-1-1 1 0 0,1 1-1 0 0,0 0 1 0 0,0 0-1 0 0,0 0 1 0 0,0 1-1 0 0,0-1 1 0 0,0 1-1 0 0,0 0 1 0 0,0 0 0 0 0,7 1-1 0 0,-9 0-52 0 0,0 0 1 0 0,0 0-1 0 0,0 0 0 0 0,-1 0 0 0 0,1 0 0 0 0,0 0 1 0 0,0 0-1 0 0,-1 1 0 0 0,1-1 0 0 0,-1 1 1 0 0,1-1-1 0 0,-1 1 0 0 0,1 0 0 0 0,-1-1 1 0 0,0 1-1 0 0,0 0 0 0 0,0 0 0 0 0,0 0 0 0 0,0 0 1 0 0,0 0-1 0 0,-1 0 0 0 0,1 0 0 0 0,-1 0 1 0 0,1 0-1 0 0,-1 0 0 0 0,0 1 0 0 0,0-1 1 0 0,0 3-1 0 0,0 9 110 0 0,-1-1 0 0 0,0 0 0 0 0,-5 20 0 0 0,3-15 74 0 0,2-15-215 0 0,1 0 0 0 0,-1 0 0 0 0,1 0 0 0 0,0 0 0 0 0,0-1 0 0 0,0 1 0 0 0,1 0 0 0 0,-1 0 0 0 0,1 0 0 0 0,-1-1 0 0 0,1 1 0 0 0,0 0 0 0 0,0 0 0 0 0,0-1 0 0 0,0 1 0 0 0,1-1 0 0 0,-1 1 0 0 0,1-1 0 0 0,-1 0 0 0 0,4 5 0 0 0,-1-5 156 0 0,0 1 0 0 0,-1 0 1 0 0,1-1-1 0 0,0 0 0 0 0,0 0 1 0 0,0 0-1 0 0,0 0 0 0 0,0-1 1 0 0,1 1-1 0 0,-1-1 0 0 0,0 0 0 0 0,6 0 1 0 0,2 0-644 0 0,-1 0 0 0 0,1-1 0 0 0,0 0 1 0 0,13-3-1 0 0,9-3-4434 0 0,-6-2-3551 0 0,-22 5 5381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3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2 232 4764 0 0,'0'0'331'0'0,"0"-1"0"0"0,0 1 0 0 0,-1-1 0 0 0,1 1 0 0 0,0 0 0 0 0,0-1 0 0 0,0 1 0 0 0,0-1-1 0 0,0 1 1 0 0,0-1 0 0 0,0 1 0 0 0,0-1 0 0 0,0 1 0 0 0,0-1 0 0 0,0 1 0 0 0,0-1 0 0 0,0 1-1 0 0,1-1 1 0 0,-1 1 0 0 0,0-1 0 0 0,0 1 0 0 0,0 0 0 0 0,1-1 0 0 0,-1 1 0 0 0,0-1-1 0 0,1 1 1 0 0,8 7 2563 0 0,16 28-3022 0 0,-20-28 1138 0 0,58 101 1941 0 0,-47-77-1909 0 0,1 0-1 0 0,2-1 1 0 0,1-1 0 0 0,32 35 0 0 0,-51-62-952 0 0,0-1 0 0 0,0 0 0 0 0,1 0-1 0 0,-1 0 1 0 0,0 0 0 0 0,0 0 0 0 0,1 0 0 0 0,-1 0-1 0 0,1 0 1 0 0,-1 0 0 0 0,1 0 0 0 0,-1-1 0 0 0,1 1-1 0 0,-1-1 1 0 0,1 1 0 0 0,-1-1 0 0 0,1 0-1 0 0,0 0 1 0 0,-1 1 0 0 0,1-1 0 0 0,0 0 0 0 0,-1 0-1 0 0,1-1 1 0 0,0 1 0 0 0,-1 0 0 0 0,2-1-1 0 0,0 0-2 0 0,0-1-1 0 0,0 0 0 0 0,-1 1 0 0 0,1-1 0 0 0,-1 0 0 0 0,1-1 0 0 0,-1 1 1 0 0,0 0-1 0 0,0-1 0 0 0,0 1 0 0 0,0-1 0 0 0,2-4 0 0 0,4-8 104 0 0,0-1-1 0 0,-2 0 1 0 0,10-30-1 0 0,3-26 327 0 0,-2-1 0 0 0,11-124 0 0 0,-26 176-535 0 0,0 0 0 0 0,8-33-1 0 0,-10 53-406 0 0,1 0-14 0 0,1 0 0 0 0,-1-1 1 0 0,1 1-1 0 0,0 0 0 0 0,-1 0 0 0 0,1 0 0 0 0,0 0 0 0 0,-1 0 1 0 0,4-1-1 0 0,31 12-8865 0 0,-24-6 6341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33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0 320 0 0,'-5'13'2982'0'0,"-1"-1"-1"0"0,0 0 1 0 0,-13 19 0 0 0,-54 61 1334 0 0,40-53-2403 0 0,10-12-1726 0 0,-32 40 3913 0 0,36-45-6398 0 0,-1-2-4128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3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13 672 0 0,'-7'-12'15440'0'0,"14"16"-9085"0"0,28 29-6116 0 0,-15-14 2287 0 0,63 49 798 0 0,-69-58-3582 0 0,0-1 0 0 0,21 9 1 0 0,-21-12-1275 0 0,9-1-6658 0 0,-13-3 5094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30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97 484 0 0,'-1'0'485'0'0,"-1"0"-1"0"0,1 0 1 0 0,0 0-1 0 0,0 0 1 0 0,0 0 0 0 0,0 0-1 0 0,-1 1 1 0 0,1-1-1 0 0,0 0 1 0 0,0 1 0 0 0,0-1-1 0 0,0 1 1 0 0,0-1-1 0 0,0 1 1 0 0,0-1 0 0 0,-2 2-1 0 0,15 6 4051 0 0,37 2-1585 0 0,346 20 3171 0 0,205-33-3263 0 0,-222-16-1751 0 0,743-92 3024 0 0,-1076 105-3890 0 0,-9 1 255 0 0,43-2 0 0 0,-77 7-609 0 0,-1 1-70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34 80 0 0,'-1'-11'1399'0'0,"-7"-12"10705"0"0,11 35-10989 0 0,27 108 1118 0 0,23 209 0 0 0,-43-223-1595 0 0,-9-61-9640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1:21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1 4 0 0,'0'0'3396'0'0,"0"18"-1315"0"0,-8 9-1307 0 0,-2-1 0 0 0,-1 0 0 0 0,-1-1 0 0 0,-2 0 0 0 0,-26 37 1 0 0,20-35-16 0 0,13-18-360 0 0,0 0-1 0 0,0 0 1 0 0,-6 13 0 0 0,2-10 515 0 0,6-7-1830 0 0,0 1-4423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32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12 452 0 0,'-4'-1'737'0'0,"0"-1"1"0"0,1 0-1 0 0,-1 1 1 0 0,0 0-1 0 0,0 0 0 0 0,0 0 1 0 0,0 0-1 0 0,0 1 0 0 0,-1 0 1 0 0,1 0-1 0 0,-6 0 0 0 0,5 1-140 0 0,0-1-1 0 0,-1 1 0 0 0,1 1 0 0 0,0-1 0 0 0,0 1 0 0 0,0 0 0 0 0,0 0 1 0 0,-8 4-1 0 0,11-4-429 0 0,-1-1 1 0 0,1 1-1 0 0,-1-1 0 0 0,1 1 1 0 0,0 0-1 0 0,-1 0 1 0 0,1 0-1 0 0,0 0 0 0 0,1 0 1 0 0,-1 0-1 0 0,0 1 1 0 0,0-1-1 0 0,1 1 1 0 0,0-1-1 0 0,-1 1 0 0 0,1 0 1 0 0,0-1-1 0 0,0 1 1 0 0,0 0-1 0 0,1 0 0 0 0,-1 0 1 0 0,1 0-1 0 0,0-1 1 0 0,-1 1-1 0 0,1 0 0 0 0,1 0 1 0 0,-1 0-1 0 0,0 0 1 0 0,1 0-1 0 0,-1 0 1 0 0,1 0-1 0 0,0-1 0 0 0,0 1 1 0 0,0 0-1 0 0,3 4 1 0 0,-2-3-96 0 0,0-1 0 0 0,0 0 0 0 0,1-1 0 0 0,0 1 0 0 0,-1 0 0 0 0,1-1 0 0 0,0 1 0 0 0,0-1 0 0 0,0 0 0 0 0,0 0 0 0 0,1 0 0 0 0,-1-1 0 0 0,1 1 0 0 0,-1-1 1 0 0,1 0-1 0 0,-1 0 0 0 0,1 0 0 0 0,0 0 0 0 0,-1 0 0 0 0,1-1 0 0 0,0 0 0 0 0,0 0 0 0 0,-1 0 0 0 0,8-1 0 0 0,-7 1-77 0 0,0-1 0 0 0,0 1 0 0 0,-1-1 0 0 0,1 0 0 0 0,0 0 1 0 0,-1 0-1 0 0,1 0 0 0 0,-1-1 0 0 0,1 1 0 0 0,-1-1 0 0 0,0 0 0 0 0,0 0 0 0 0,1-1 0 0 0,-1 1 0 0 0,-1 0 0 0 0,1-1 0 0 0,0 0 0 0 0,-1 0 0 0 0,1 0 0 0 0,-1 0 0 0 0,0 0 1 0 0,0 0-1 0 0,0 0 0 0 0,2-6 0 0 0,-4 8 0 0 0,1-1 0 0 0,0 0 0 0 0,-1 0 1 0 0,0 0-1 0 0,1 0 0 0 0,-1 0 0 0 0,0 0 0 0 0,0 0 1 0 0,0 0-1 0 0,-1 0 0 0 0,1 0 0 0 0,0 0 1 0 0,-1 0-1 0 0,1 0 0 0 0,-1 0 0 0 0,1 1 0 0 0,-1-1 1 0 0,0 0-1 0 0,0 0 0 0 0,0 1 0 0 0,-2-3 1 0 0,1 1 6 0 0,0 1 0 0 0,-1-1 0 0 0,0 1 0 0 0,1 0 0 0 0,-1 0 0 0 0,0 0 0 0 0,0 1 0 0 0,0-1 0 0 0,-1 1 0 0 0,1-1 0 0 0,-4 0 0 0 0,-2-1 76 0 0,0 1 0 0 0,0 1-1 0 0,0-1 1 0 0,0 1-1 0 0,0 1 1 0 0,-1 0 0 0 0,1 0-1 0 0,-12 2 1 0 0,18-1 21 0 0,0 0 1 0 0,0 0-1 0 0,0 0 1 0 0,0 0-1 0 0,1 0 1 0 0,-1 1-1 0 0,0-1 1 0 0,0 1-1 0 0,1-1 1 0 0,-1 1-1 0 0,1 0 1 0 0,0 0-1 0 0,0 0 1 0 0,0 1-1 0 0,0-1 0 0 0,0 1 1 0 0,0-1-1 0 0,0 1 1 0 0,1-1-1 0 0,-1 1 1 0 0,1 0-1 0 0,0 0 1 0 0,-2 3-1 0 0,4-4-50 0 0,-1-1 0 0 0,1 1 0 0 0,-1-1 0 0 0,1 1 0 0 0,-1-1 0 0 0,1 1 0 0 0,0-1 0 0 0,0 1 0 0 0,-1-1 0 0 0,1 0 0 0 0,0 1 0 0 0,0-1 1 0 0,1 0-1 0 0,-1 0 0 0 0,0 0 0 0 0,0 0 0 0 0,0 0 0 0 0,1 0 0 0 0,-1 0 0 0 0,1 0 0 0 0,-1 0 0 0 0,1-1 0 0 0,-1 1 0 0 0,1-1 0 0 0,-1 1 0 0 0,1-1 0 0 0,-1 1 0 0 0,3-1 0 0 0,4 2 23 0 0,0 0 1 0 0,0-1-1 0 0,16 0 1 0 0,-19-1-114 0 0,1 0 0 0 0,0-1 0 0 0,-1 0 0 0 0,1 0 0 0 0,-1 0 0 0 0,1-1 0 0 0,-1 0 0 0 0,0 0 0 0 0,9-5 0 0 0,-12 6 28 0 0,-1 1-1 0 0,1-1 0 0 0,0 0 0 0 0,-1-1 1 0 0,1 1-1 0 0,-1 0 0 0 0,1 0 0 0 0,-1-1 0 0 0,0 1 1 0 0,0-1-1 0 0,0 1 0 0 0,1-1 0 0 0,-1 1 1 0 0,-1-1-1 0 0,1 0 0 0 0,0 0 0 0 0,0 1 1 0 0,-1-1-1 0 0,1 0 0 0 0,-1 0 0 0 0,1 0 0 0 0,-1 0 1 0 0,0 0-1 0 0,0 1 0 0 0,0-1 0 0 0,0 0 1 0 0,0 0-1 0 0,0 0 0 0 0,0 0 0 0 0,-1 0 1 0 0,0-2-1 0 0,1 3 21 0 0,-1-1-1 0 0,0 1 1 0 0,0-1 0 0 0,0 1 0 0 0,0-1-1 0 0,0 1 1 0 0,0 0 0 0 0,0-1 0 0 0,-1 1 0 0 0,1 0-1 0 0,0 0 1 0 0,-1 0 0 0 0,1 0 0 0 0,-1 0-1 0 0,1 1 1 0 0,-1-1 0 0 0,0 0 0 0 0,1 1 0 0 0,-1-1-1 0 0,1 1 1 0 0,-1-1 0 0 0,0 1 0 0 0,0 0 0 0 0,1 0-1 0 0,-1-1 1 0 0,0 1 0 0 0,-2 1 0 0 0,-1-1 67 0 0,1 0 1 0 0,-1 1 0 0 0,0-1 0 0 0,1 1-1 0 0,-1 0 1 0 0,1 0 0 0 0,-1 1 0 0 0,-7 3-1 0 0,10-4-4 0 0,-1 0 0 0 0,1 0-1 0 0,0 1 1 0 0,0-1-1 0 0,0 1 1 0 0,0 0-1 0 0,0-1 1 0 0,0 1-1 0 0,0 0 1 0 0,0 0-1 0 0,1 0 1 0 0,-1 0-1 0 0,1 1 1 0 0,-1-1-1 0 0,1 0 1 0 0,0 1-1 0 0,0-1 1 0 0,0 1-1 0 0,0-1 1 0 0,1 1-1 0 0,-1 3 1 0 0,1-4-34 0 0,0 0 1 0 0,1 0-1 0 0,-1-1 1 0 0,1 1-1 0 0,-1 0 0 0 0,1-1 1 0 0,0 1-1 0 0,0 0 1 0 0,0-1-1 0 0,0 1 1 0 0,0-1-1 0 0,0 0 0 0 0,0 1 1 0 0,1-1-1 0 0,-1 0 1 0 0,0 1-1 0 0,1-1 1 0 0,-1 0-1 0 0,1 0 0 0 0,-1 0 1 0 0,1 0-1 0 0,0-1 1 0 0,-1 1-1 0 0,1 0 0 0 0,0-1 1 0 0,0 1-1 0 0,-1-1 1 0 0,1 0-1 0 0,0 1 1 0 0,0-1-1 0 0,3 0 0 0 0,0 1-146 0 0,0-1-1 0 0,0 0 0 0 0,0 0 1 0 0,0 0-1 0 0,0-1 0 0 0,0 0 1 0 0,0 1-1 0 0,0-2 0 0 0,0 1 1 0 0,-1-1-1 0 0,1 1 0 0 0,4-4 1 0 0,-7 5 52 0 0,0-1 0 0 0,0 0 1 0 0,0-1-1 0 0,-1 1 0 0 0,1 0 1 0 0,0-1-1 0 0,-1 1 0 0 0,1 0 1 0 0,-1-1-1 0 0,0 0 0 0 0,1 1 1 0 0,-1-1-1 0 0,0 0 0 0 0,0 0 1 0 0,0 0-1 0 0,0 0 0 0 0,0 1 1 0 0,-1-1-1 0 0,1-1 0 0 0,-1 1 1 0 0,1 0-1 0 0,-1 0 0 0 0,0 0 1 0 0,1 0-1 0 0,-1 0 0 0 0,0 0 1 0 0,0 0-1 0 0,-1 0 0 0 0,1 0 1 0 0,0 0-1 0 0,-1 0 0 0 0,-1-4 1 0 0,2 5 48 0 0,-1-1-1 0 0,1 1 1 0 0,-1-1 0 0 0,0 1 0 0 0,0-1 0 0 0,0 1-1 0 0,0-1 1 0 0,0 1 0 0 0,0 0 0 0 0,0 0 0 0 0,0-1-1 0 0,-1 1 1 0 0,1 0 0 0 0,0 0 0 0 0,-1 0 0 0 0,1 1-1 0 0,-1-1 1 0 0,1 0 0 0 0,-1 0 0 0 0,1 1 0 0 0,-1-1-1 0 0,-2 0 1 0 0,-1 0 38 0 0,1 1 0 0 0,-1-1-1 0 0,1 1 1 0 0,0 0 0 0 0,-1 0 0 0 0,1 1-1 0 0,-1-1 1 0 0,1 1 0 0 0,-5 1-1 0 0,4-1 66 0 0,1 0-1 0 0,0 0 0 0 0,0 0 0 0 0,0 1 0 0 0,0 0 0 0 0,0-1 0 0 0,0 1 0 0 0,1 1 1 0 0,-1-1-1 0 0,1 0 0 0 0,-1 1 0 0 0,1 0 0 0 0,0 0 0 0 0,0 0 0 0 0,0 0 1 0 0,0 0-1 0 0,1 1 0 0 0,-1-1 0 0 0,1 1 0 0 0,-3 6 0 0 0,4-9-58 0 0,1 0-1 0 0,0 0 1 0 0,0 0 0 0 0,0 0-1 0 0,0 0 1 0 0,0 0-1 0 0,0 0 1 0 0,0 0 0 0 0,0 0-1 0 0,0 0 1 0 0,1 0-1 0 0,-1 0 1 0 0,0 0 0 0 0,1 0-1 0 0,-1 0 1 0 0,1 0-1 0 0,-1 0 1 0 0,1-1-1 0 0,-1 1 1 0 0,1 0 0 0 0,-1 0-1 0 0,1 0 1 0 0,0-1-1 0 0,0 2 1 0 0,1-1 12 0 0,0 1 0 0 0,0-1-1 0 0,1 0 1 0 0,-1 0 0 0 0,0 0 0 0 0,1 0 0 0 0,-1 0-1 0 0,0 0 1 0 0,5 0 0 0 0,-1 0-89 0 0,0 0-1 0 0,-1 0 1 0 0,1-1 0 0 0,0 0-1 0 0,0 0 1 0 0,0-1 0 0 0,11-2-1 0 0,-14 2-31 0 0,0 0-1 0 0,0-1 1 0 0,0 1-1 0 0,0-1 1 0 0,-1 0-1 0 0,1 0 1 0 0,-1 0-1 0 0,1 0 1 0 0,-1 0-1 0 0,0 0 0 0 0,0-1 1 0 0,0 1-1 0 0,0-1 1 0 0,0 0-1 0 0,0 1 1 0 0,-1-1-1 0 0,0 0 1 0 0,1 0-1 0 0,-1 0 1 0 0,1-4-1 0 0,-2 6 53 0 0,1-1 1 0 0,-1 0 0 0 0,0 1-1 0 0,1-1 1 0 0,-1 0-1 0 0,0 0 1 0 0,0 1-1 0 0,-1-1 1 0 0,1 0-1 0 0,0 0 1 0 0,0 1-1 0 0,-1-1 1 0 0,1 0-1 0 0,-1 1 1 0 0,0-1-1 0 0,1 0 1 0 0,-1 1-1 0 0,0-1 1 0 0,0 1-1 0 0,0 0 1 0 0,0-1-1 0 0,0 1 1 0 0,0-1 0 0 0,-1 1-1 0 0,1 0 1 0 0,0 0-1 0 0,-1 0 1 0 0,1 0-1 0 0,-1 0 1 0 0,1 0-1 0 0,-1 0 1 0 0,1 0-1 0 0,-1 1 1 0 0,1-1-1 0 0,-1 1 1 0 0,0-1-1 0 0,-2 0 1 0 0,-1 0 80 0 0,0 0 0 0 0,0 1 1 0 0,0-1-1 0 0,0 1 0 0 0,0 0 0 0 0,0 1 0 0 0,0-1 1 0 0,0 1-1 0 0,0 0 0 0 0,0 0 0 0 0,0 0 1 0 0,-8 4-1 0 0,10-4 10 0 0,0 0 1 0 0,0 1-1 0 0,1-1 0 0 0,-1 1 1 0 0,0 0-1 0 0,1 0 0 0 0,-1 0 1 0 0,1 0-1 0 0,-1 0 0 0 0,1 1 1 0 0,0-1-1 0 0,0 1 0 0 0,0-1 1 0 0,1 1-1 0 0,-1 0 0 0 0,0 0 1 0 0,1-1-1 0 0,0 1 0 0 0,0 0 1 0 0,0 1-1 0 0,-1 2 0 0 0,2-5-42 0 0,0 0-1 0 0,-1 0 1 0 0,1 0-1 0 0,0 1 1 0 0,0-1-1 0 0,0 0 1 0 0,1 0-1 0 0,-1 0 1 0 0,0 0 0 0 0,0 0-1 0 0,0 0 1 0 0,1 0-1 0 0,-1 0 1 0 0,1 0-1 0 0,-1 0 1 0 0,1 0-1 0 0,-1 0 1 0 0,1 0-1 0 0,-1 0 1 0 0,1 0-1 0 0,0 0 1 0 0,-1 0-1 0 0,3 1 1 0 0,-1-1 8 0 0,0 0 0 0 0,0 1-1 0 0,0-1 1 0 0,1 0 0 0 0,-1 0 0 0 0,1 0 0 0 0,-1 0 0 0 0,1-1 0 0 0,4 2 0 0 0,1-1-91 0 0,0-1 1 0 0,-1 0-1 0 0,1 0 1 0 0,0 0-1 0 0,13-3 0 0 0,-19 2-74 0 0,0 1-1 0 0,0-1 1 0 0,0 0-1 0 0,-1 0 1 0 0,1 1-1 0 0,0-1 1 0 0,-1 0-1 0 0,1-1 0 0 0,0 1 1 0 0,-1 0-1 0 0,1 0 1 0 0,-1-1-1 0 0,0 1 1 0 0,1-1-1 0 0,0-1 1 0 0,-9-8-3125 0 0,-18 0-5131 0 0,16 9 5591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55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17 324 0 0,'0'0'10534'0'0,"3"1"-10066"0"0,20 4 855 0 0,1-1 0 0 0,0-1-1 0 0,0-1 1 0 0,35-1 0 0 0,440-6 2865 0 0,-337 5-3769 0 0,-52 1-124 0 0,334-9 909 0 0,-244-9 140 0 0,-188 15-884 0 0,-1 1-939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57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49 148 0 0,'0'-2'484'0'0,"0"0"-1"0"0,0 0 1 0 0,0 0 0 0 0,0 0-1 0 0,0 0 1 0 0,0 0 0 0 0,-1 1-1 0 0,1-1 1 0 0,-1 0-1 0 0,1 0 1 0 0,-1 0 0 0 0,0 0-1 0 0,0 1 1 0 0,0-1 0 0 0,0 0-1 0 0,0 1 1 0 0,0-1 0 0 0,0 1-1 0 0,0-1 1 0 0,-1 1-1 0 0,1-1 1 0 0,0 1 0 0 0,-1 0-1 0 0,0 0 1 0 0,1 0 0 0 0,-1 0-1 0 0,0 0 1 0 0,-3-1 0 0 0,3 1-323 0 0,0 1 1 0 0,-1 0-1 0 0,1 0 1 0 0,-1 0-1 0 0,1 0 1 0 0,-1 0-1 0 0,1 0 1 0 0,-1 1-1 0 0,1-1 1 0 0,0 1 0 0 0,-1-1-1 0 0,1 1 1 0 0,0 0-1 0 0,-1 0 1 0 0,1 0-1 0 0,0 1 1 0 0,0-1-1 0 0,0 0 1 0 0,0 1-1 0 0,0 0 1 0 0,0-1-1 0 0,-2 4 1 0 0,-1 0 11 0 0,1 0 1 0 0,-1 1-1 0 0,1 0 1 0 0,1-1-1 0 0,-1 1 1 0 0,1 0-1 0 0,0 1 1 0 0,0-1-1 0 0,1 0 1 0 0,0 1-1 0 0,0 0 1 0 0,1-1-1 0 0,-1 1 1 0 0,1 7-1 0 0,1-11-91 0 0,0 0 0 0 0,0 0-1 0 0,0-1 1 0 0,1 1-1 0 0,-1 0 1 0 0,1 0 0 0 0,-1 0-1 0 0,1 0 1 0 0,0-1-1 0 0,0 1 1 0 0,1 0 0 0 0,-1-1-1 0 0,0 1 1 0 0,1-1 0 0 0,0 1-1 0 0,-1-1 1 0 0,1 0-1 0 0,0 0 1 0 0,0 0 0 0 0,0 0-1 0 0,1 0 1 0 0,-1 0-1 0 0,0 0 1 0 0,1-1 0 0 0,-1 1-1 0 0,1-1 1 0 0,0 0 0 0 0,-1 0-1 0 0,1 0 1 0 0,0 0-1 0 0,0 0 1 0 0,-1-1 0 0 0,1 1-1 0 0,0-1 1 0 0,4 1-1 0 0,-2-1-11 0 0,-1 0-1 0 0,1 0 0 0 0,-1 0 0 0 0,0 0 0 0 0,1-1 0 0 0,-1 0 0 0 0,1 0 1 0 0,-1 0-1 0 0,0 0 0 0 0,0-1 0 0 0,0 1 0 0 0,0-1 0 0 0,0 0 0 0 0,0-1 0 0 0,0 1 1 0 0,0-1-1 0 0,-1 1 0 0 0,0-1 0 0 0,1 0 0 0 0,-1 0 0 0 0,0-1 0 0 0,0 1 0 0 0,2-4 1 0 0,-3 4-44 0 0,0 0 0 0 0,-1 0 0 0 0,1 1 0 0 0,-1-1 0 0 0,0 0 0 0 0,0 0 0 0 0,0 0 0 0 0,0 0 0 0 0,0-1 0 0 0,-1 1 0 0 0,0 0 0 0 0,1 0 0 0 0,-1 0 0 0 0,0-1 0 0 0,0 1 0 0 0,-1 0 0 0 0,1 0 0 0 0,-1 0 0 0 0,1 0 0 0 0,-1-1 0 0 0,0 1 0 0 0,0 0 0 0 0,-1 0 0 0 0,1 1 0 0 0,-1-1 0 0 0,1 0 0 0 0,-1 0 0 0 0,0 1 0 0 0,0-1 0 0 0,0 1 0 0 0,0-1 0 0 0,-4-2 0 0 0,1 1-3 0 0,0 0 0 0 0,-1 1 0 0 0,1 0 0 0 0,-1 0 0 0 0,0 0 0 0 0,0 0-1 0 0,0 1 1 0 0,0 0 0 0 0,0 0 0 0 0,0 1 0 0 0,-1 0 0 0 0,1 0 0 0 0,-13 0 0 0 0,14 0-21 0 0,0 1 1 0 0,0 0-1 0 0,0 1 0 0 0,0-1 1 0 0,0 1-1 0 0,1 0 1 0 0,-1 0-1 0 0,0 1 1 0 0,0 0-1 0 0,1-1 0 0 0,-1 1 1 0 0,1 1-1 0 0,-1-1 1 0 0,1 1-1 0 0,0 0 0 0 0,0 0 1 0 0,0 0-1 0 0,-6 6 1 0 0,9-7-1 0 0,0-1 0 0 0,0 1 0 0 0,-1 0 0 0 0,1 0 0 0 0,0 0 0 0 0,0-1 0 0 0,0 1 0 0 0,1 0 0 0 0,-1 0 0 0 0,0 0 0 0 0,1 0 0 0 0,0 0 0 0 0,-1 0 0 0 0,1 1 0 0 0,0-1 0 0 0,0 0 0 0 0,0 0 0 0 0,0 0 0 0 0,0 0 0 0 0,0 0 0 0 0,1 0-1 0 0,-1 0 1 0 0,2 3 0 0 0,0-2 6 0 0,-1 1-1 0 0,1-1 0 0 0,1 0 1 0 0,-1 1-1 0 0,0-1 0 0 0,1 0 0 0 0,0-1 1 0 0,-1 1-1 0 0,1 0 0 0 0,0-1 1 0 0,1 0-1 0 0,3 3 0 0 0,-2-2 9 0 0,0 0-1 0 0,0 0 1 0 0,0 0-1 0 0,1-1 1 0 0,-1 0-1 0 0,1 0 0 0 0,-1 0 1 0 0,1-1-1 0 0,0 0 1 0 0,0 0-1 0 0,0 0 1 0 0,-1-1-1 0 0,1 0 1 0 0,0 0-1 0 0,0 0 1 0 0,0-1-1 0 0,7-1 0 0 0,-11 1-10 0 0,0 0-1 0 0,0 0 0 0 0,1 0 1 0 0,-1-1-1 0 0,0 1 0 0 0,0 0 1 0 0,0-1-1 0 0,0 0 0 0 0,0 1 1 0 0,-1-1-1 0 0,1 0 0 0 0,0 0 1 0 0,-1 0-1 0 0,1 0 0 0 0,-1 0 0 0 0,0 0 1 0 0,0 0-1 0 0,0-1 0 0 0,0 1 1 0 0,0 0-1 0 0,0-1 0 0 0,0 1 1 0 0,-1 0-1 0 0,1-1 0 0 0,-1 1 1 0 0,0-1-1 0 0,0 1 0 0 0,0-1 1 0 0,0 1-1 0 0,0-1 0 0 0,0 1 0 0 0,-1-1 1 0 0,1 1-1 0 0,-1-1 0 0 0,0 1 1 0 0,0 0-1 0 0,0-1 0 0 0,-1-2 1 0 0,0 2-6 0 0,1 0 0 0 0,-1 1 0 0 0,0-1 0 0 0,1 1 1 0 0,-1-1-1 0 0,0 1 0 0 0,-1-1 0 0 0,1 1 0 0 0,0 0 1 0 0,-1 0-1 0 0,1 0 0 0 0,-1 1 0 0 0,0-1 0 0 0,1 0 1 0 0,-1 1-1 0 0,0 0 0 0 0,0 0 0 0 0,0-1 0 0 0,0 2 1 0 0,0-1-1 0 0,0 0 0 0 0,0 1 0 0 0,0-1 0 0 0,-1 1 1 0 0,1 0-1 0 0,0 0 0 0 0,0 0 0 0 0,0 1 0 0 0,0-1 1 0 0,-6 2-1 0 0,6-1 0 0 0,0 0 0 0 0,0 0-1 0 0,0 0 1 0 0,0 1 0 0 0,0-1 0 0 0,0 1 0 0 0,0 0 0 0 0,1 0 0 0 0,-1 0 0 0 0,1 0 0 0 0,-1 0-1 0 0,1 0 1 0 0,0 1 0 0 0,0-1 0 0 0,0 1 0 0 0,0-1 0 0 0,0 1 0 0 0,1 0 0 0 0,-1 0 0 0 0,1 0-1 0 0,0 0 1 0 0,0 0 0 0 0,0 0 0 0 0,0 0 0 0 0,0 0 0 0 0,1 0 0 0 0,-1 1 0 0 0,1 4 0 0 0,0-5 8 0 0,1 0 1 0 0,-1 0 0 0 0,1 0 0 0 0,0 0 0 0 0,0 0 0 0 0,0 0-1 0 0,0 0 1 0 0,0-1 0 0 0,0 1 0 0 0,1 0 0 0 0,0-1 0 0 0,-1 1-1 0 0,1-1 1 0 0,0 0 0 0 0,0 0 0 0 0,0 0 0 0 0,1 1 0 0 0,-1-2 0 0 0,0 1-1 0 0,1 0 1 0 0,-1 0 0 0 0,1-1 0 0 0,0 0 0 0 0,-1 1 0 0 0,1-1-1 0 0,0 0 1 0 0,0 0 0 0 0,0-1 0 0 0,0 1 0 0 0,0 0 0 0 0,3-1-1 0 0,-1 1 8 0 0,-1-1 0 0 0,0 0 0 0 0,0 0 0 0 0,1 0 0 0 0,-1-1-1 0 0,0 1 1 0 0,0-1 0 0 0,1 0 0 0 0,-1-1 0 0 0,0 1 0 0 0,0-1-1 0 0,0 1 1 0 0,0-1 0 0 0,6-4 0 0 0,-8 4-13 0 0,0 1 1 0 0,0-1-1 0 0,-1 0 1 0 0,1 1-1 0 0,0-1 1 0 0,-1 0-1 0 0,1 0 1 0 0,-1 0-1 0 0,1 0 1 0 0,-1 0-1 0 0,0 0 0 0 0,0-1 1 0 0,0 1-1 0 0,0 0 1 0 0,-1-1-1 0 0,1 1 1 0 0,0 0-1 0 0,-1-1 1 0 0,0 1-1 0 0,0-1 1 0 0,1 1-1 0 0,-1-1 1 0 0,-1 1-1 0 0,1 0 0 0 0,0-1 1 0 0,-1 1-1 0 0,0-5 1 0 0,0 4 15 0 0,-1 1-1 0 0,1-1 1 0 0,0 1 0 0 0,0 0 0 0 0,-1-1 0 0 0,0 1-1 0 0,1 0 1 0 0,-1 0 0 0 0,0 0 0 0 0,0 0 0 0 0,0 0-1 0 0,0 1 1 0 0,0-1 0 0 0,-1 1 0 0 0,1-1-1 0 0,0 1 1 0 0,-1 0 0 0 0,1 0 0 0 0,-1 0 0 0 0,1 0-1 0 0,-1 0 1 0 0,0 0 0 0 0,1 1 0 0 0,-1-1 0 0 0,0 1-1 0 0,1 0 1 0 0,-1 0 0 0 0,0 0 0 0 0,-4 1-1 0 0,4-1-46 0 0,0 0 0 0 0,0 0-1 0 0,0 1 1 0 0,0-1-1 0 0,0 1 1 0 0,0 0-1 0 0,0 0 1 0 0,1 0-1 0 0,-1 0 1 0 0,0 0-1 0 0,0 1 1 0 0,1-1-1 0 0,-1 1 1 0 0,1 0-1 0 0,-1 0 1 0 0,1 0 0 0 0,0 0-1 0 0,0 0 1 0 0,0 0-1 0 0,0 0 1 0 0,0 1-1 0 0,0-1 1 0 0,1 1-1 0 0,-1 0 1 0 0,1-1-1 0 0,-2 5 1 0 0,3-5-410 0 0,0 0 1 0 0,1 1-1 0 0,-1-1 1 0 0,0 0-1 0 0,1 0 1 0 0,0 0-1 0 0,-1 0 1 0 0,1 0-1 0 0,0 0 0 0 0,0 0 1 0 0,0 0-1 0 0,0 0 1 0 0,1 0-1 0 0,-1 0 1 0 0,0-1-1 0 0,1 1 1 0 0,-1-1-1 0 0,1 1 1 0 0,0-1-1 0 0,0 1 0 0 0,-1-1 1 0 0,1 0-1 0 0,2 1 1 0 0,11 8-2410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58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59 400 0 0,'0'0'811'0'0,"-5"-28"7561"0"0,3 25-7868 0 0,-1 1 0 0 0,1-1 0 0 0,-1 1 1 0 0,0-1-1 0 0,0 1 0 0 0,0 0 0 0 0,0 0 0 0 0,0 1 0 0 0,-1-1 1 0 0,1 0-1 0 0,-1 1 0 0 0,1 0 0 0 0,-1 0 0 0 0,1 0 1 0 0,-6 0-1 0 0,3 0-164 0 0,0 1 0 0 0,1 0 0 0 0,-1 0 0 0 0,0 0 1 0 0,1 1-1 0 0,-1 0 0 0 0,0 0 0 0 0,1 0 0 0 0,-11 5 0 0 0,13-5-250 0 0,-1 0 0 0 0,1 1 0 0 0,-1-1-1 0 0,1 1 1 0 0,-1 0 0 0 0,1 0 0 0 0,0 0-1 0 0,0 1 1 0 0,0-1 0 0 0,0 1 0 0 0,0 0 0 0 0,1-1-1 0 0,-1 1 1 0 0,1 0 0 0 0,0 1 0 0 0,0-1-1 0 0,0 0 1 0 0,0 1 0 0 0,0-1 0 0 0,1 1-1 0 0,0-1 1 0 0,-1 1 0 0 0,1 0 0 0 0,1 0-1 0 0,-1-1 1 0 0,0 1 0 0 0,1 0 0 0 0,0 0 0 0 0,0 0-1 0 0,0 0 1 0 0,0 0 0 0 0,2 4 0 0 0,-1-4-43 0 0,1-1 0 0 0,-1 0 0 0 0,1-1 0 0 0,-1 1 0 0 0,1 0 0 0 0,0 0 0 0 0,0-1 1 0 0,1 1-1 0 0,-1-1 0 0 0,0 0 0 0 0,1 1 0 0 0,0-1 0 0 0,-1 0 0 0 0,1-1 1 0 0,0 1-1 0 0,0 0 0 0 0,0-1 0 0 0,0 0 0 0 0,0 1 0 0 0,0-1 0 0 0,0 0 1 0 0,7 0-1 0 0,-3 1 9 0 0,0-1 1 0 0,1 0 0 0 0,-1 0-1 0 0,0-1 1 0 0,1 0 0 0 0,-1 0-1 0 0,0-1 1 0 0,1 0 0 0 0,9-3-1 0 0,-13 3-42 0 0,0-1 0 0 0,0 0 0 0 0,0 0 0 0 0,0 0 0 0 0,0 0 0 0 0,-1-1 0 0 0,1 1 0 0 0,-1-1 0 0 0,0 0 0 0 0,1 0 0 0 0,-1-1 0 0 0,0 1 0 0 0,-1-1 0 0 0,1 1 0 0 0,-1-1 0 0 0,0 0 0 0 0,1 0 0 0 0,0-4 0 0 0,-2 6-13 0 0,0-1 0 0 0,0 1-1 0 0,-1 0 1 0 0,1-1 0 0 0,-1 1-1 0 0,0-1 1 0 0,0 1 0 0 0,0 0-1 0 0,0-1 1 0 0,0 1 0 0 0,0-1-1 0 0,-1 1 1 0 0,1-1-1 0 0,-1 1 1 0 0,1 0 0 0 0,-1-1-1 0 0,0 1 1 0 0,0 0 0 0 0,0 0-1 0 0,0 0 1 0 0,-1-1 0 0 0,1 1-1 0 0,0 0 1 0 0,-1 1 0 0 0,0-1-1 0 0,1 0 1 0 0,-1 0 0 0 0,0 1-1 0 0,0-1 1 0 0,0 1-1 0 0,0-1 1 0 0,0 1 0 0 0,-4-2-1 0 0,-1 0-11 0 0,0 0 0 0 0,0 1-1 0 0,0-1 1 0 0,0 2 0 0 0,-1-1-1 0 0,1 1 1 0 0,-14-1 0 0 0,18 2 13 0 0,1-1 0 0 0,-1 1 1 0 0,0 0-1 0 0,1 0 1 0 0,-1 1-1 0 0,0-1 1 0 0,1 0-1 0 0,-1 1 0 0 0,0 0 1 0 0,1 0-1 0 0,-1-1 1 0 0,1 1-1 0 0,0 1 0 0 0,-1-1 1 0 0,1 0-1 0 0,0 1 1 0 0,-1-1-1 0 0,1 1 0 0 0,0-1 1 0 0,0 1-1 0 0,0 0 1 0 0,1 0-1 0 0,-1 0 1 0 0,0 0-1 0 0,-1 3 0 0 0,2-3 21 0 0,1 0-1 0 0,-1 0 0 0 0,1 0 0 0 0,0 0 1 0 0,-1 0-1 0 0,1 0 0 0 0,0 0 0 0 0,0 0 1 0 0,0 0-1 0 0,0 0 0 0 0,1 0 0 0 0,-1 0 1 0 0,0 0-1 0 0,1 0 0 0 0,0-1 0 0 0,-1 1 1 0 0,1 0-1 0 0,0 0 0 0 0,0 0 0 0 0,0-1 1 0 0,0 1-1 0 0,0 0 0 0 0,0-1 0 0 0,1 1 0 0 0,-1-1 1 0 0,0 1-1 0 0,1-1 0 0 0,-1 0 0 0 0,1 1 1 0 0,0-1-1 0 0,-1 0 0 0 0,1 0 0 0 0,0 0 1 0 0,3 1-1 0 0,1 1 15 0 0,0 0 0 0 0,0 0-1 0 0,1-1 1 0 0,0 0 0 0 0,-1 0 0 0 0,1 0 0 0 0,0-1 0 0 0,11 1-1 0 0,-15-2-46 0 0,1 0-1 0 0,-1-1 0 0 0,0 0 0 0 0,0 1 0 0 0,0-1 0 0 0,0 0 0 0 0,-1-1 0 0 0,1 1 0 0 0,0 0 0 0 0,0-1 0 0 0,-1 1 0 0 0,1-1 1 0 0,-1 0-1 0 0,1 0 0 0 0,-1 0 0 0 0,0 0 0 0 0,3-4 0 0 0,-3 4 2 0 0,-1 0 1 0 0,0 1-1 0 0,1-1 0 0 0,-1 0 0 0 0,0 0 1 0 0,0 1-1 0 0,0-1 0 0 0,-1 0 1 0 0,1 0-1 0 0,0 0 0 0 0,-1 0 1 0 0,1 0-1 0 0,-1 0 0 0 0,0-1 0 0 0,0 1 1 0 0,0 0-1 0 0,0 0 0 0 0,0 0 1 0 0,0 0-1 0 0,0 0 0 0 0,-1 0 1 0 0,1 0-1 0 0,-1 0 0 0 0,1 0 1 0 0,-1 0-1 0 0,-1-3 0 0 0,0 4 6 0 0,1-1 0 0 0,-1 1-1 0 0,1 0 1 0 0,-1 0 0 0 0,0-1 0 0 0,1 1-1 0 0,-1 0 1 0 0,0 1 0 0 0,0-1 0 0 0,0 0-1 0 0,1 0 1 0 0,-1 1 0 0 0,0-1 0 0 0,0 1-1 0 0,0 0 1 0 0,0 0 0 0 0,0-1 0 0 0,0 1-1 0 0,0 1 1 0 0,0-1 0 0 0,0 0 0 0 0,0 0-1 0 0,-4 2 1 0 0,1-2 0 0 0,0 1 0 0 0,0 1 0 0 0,0-1-1 0 0,0 1 1 0 0,1 0 0 0 0,-1 0 0 0 0,0 0 0 0 0,-5 4-1 0 0,9-5 5 0 0,0-1 0 0 0,0 1 0 0 0,0 0 0 0 0,0 0 0 0 0,1-1-1 0 0,-1 1 1 0 0,0 0 0 0 0,0 0 0 0 0,1 0 0 0 0,-1 0-1 0 0,0 0 1 0 0,1 0 0 0 0,-1 0 0 0 0,1 0 0 0 0,0 0-1 0 0,-1 0 1 0 0,1 0 0 0 0,0 0 0 0 0,-1 2 0 0 0,1-3-2 0 0,0 1 1 0 0,1 0-1 0 0,-1-1 1 0 0,0 1-1 0 0,0-1 0 0 0,1 1 1 0 0,-1 0-1 0 0,0-1 1 0 0,1 1-1 0 0,-1-1 1 0 0,0 1-1 0 0,1-1 1 0 0,-1 1-1 0 0,1-1 1 0 0,-1 1-1 0 0,1-1 0 0 0,-1 0 1 0 0,1 1-1 0 0,-1-1 1 0 0,1 0-1 0 0,-1 1 1 0 0,1-1-1 0 0,-1 0 1 0 0,2 1-1 0 0,0-1-10 0 0,0 1-1 0 0,0-1 1 0 0,0 1-1 0 0,0-1 1 0 0,0 0-1 0 0,0 0 1 0 0,0 1-1 0 0,0-2 1 0 0,0 1-1 0 0,0 0 1 0 0,0 0-1 0 0,0-1 1 0 0,0 1-1 0 0,0-1 1 0 0,0 1-1 0 0,0-1 1 0 0,0 0-1 0 0,-1 0 1 0 0,1 0-1 0 0,2-1 1 0 0,-3 1-15 0 0,-1 0 0 0 0,0 1 0 0 0,1-1 0 0 0,-1 1 0 0 0,0-1-1 0 0,1 0 1 0 0,-1 0 0 0 0,0 1 0 0 0,0-1 0 0 0,0 0 0 0 0,0 1 0 0 0,0-1 0 0 0,0 0 0 0 0,0 0 0 0 0,0 1 0 0 0,0-1 0 0 0,0 0 0 0 0,0 0 0 0 0,0 1 0 0 0,0-1 0 0 0,-1 0 0 0 0,1 1 0 0 0,0-1 0 0 0,0 0 0 0 0,-1 1 0 0 0,1-1 0 0 0,-1 0-1 0 0,1 1 1 0 0,0-1 0 0 0,-1 1 0 0 0,1-1 0 0 0,-1 1 0 0 0,1-1 0 0 0,-1 1 0 0 0,0-1 0 0 0,1 1 0 0 0,-1-1 0 0 0,0 1 0 0 0,0-1 0 0 0,-15-9-2784 0 0,4 5-5328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5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40 40 0 0,'-18'-11'17343'0'0,"266"15"-11665"0"0,-98-4-4581 0 0,1042-31 2164 0 0,-1168 30-3322 0 0,-19 1-3963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0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2 244 0 0,'-7'-1'11742'0'0,"7"0"-11550"0"0,0 23 3319 0 0,4 29-1610 0 0,34 166 3755 0 0,-9-57-2967 0 0,-28-157-2690 0 0,4 28-431 0 0,16 60 0 0 0,-11-83-2629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1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114 119 96 0 0,'-18'-28'7177'0'0,"21"19"-3369"0"0,5 5-2862 0 0,-1 2-1 0 0,1-1 1 0 0,0 1-1 0 0,0 0 1 0 0,10-1 0 0 0,9 1 108 0 0,40 3 1 0 0,-17 0-178 0 0,231 1 1531 0 0,-141 0-1880 0 0,-130-2-474 0 0,364-2 1111 0 0,168-20 5 0 0,-171-2-492 0 0,-100 3-44 0 0,-232 21-162 0 0,-38 0-448 0 0,-6 99 758 0 0,2-62-273 0 0,2 0 0 0 0,6 67 0 0 0,9-21 225 0 0,3-1 0 0 0,28 81 1 0 0,-31-127-405 0 0,-10-28-210 0 0,0 0 0 0 0,-1 1-1 0 0,0 0 1 0 0,0 0 0 0 0,-1-1 0 0 0,2 19 0 0 0,-4-27-129 0 0,0 1 0 0 0,-1 0 0 0 0,1-1 0 0 0,0 1 0 0 0,-1-1 0 0 0,1 1 0 0 0,0-1 0 0 0,-1 1 0 0 0,1-1 0 0 0,-1 1 0 0 0,1-1 0 0 0,-1 1 0 0 0,1-1 0 0 0,-1 1 0 0 0,0-1-1 0 0,1 0 1 0 0,-1 1 0 0 0,1-1 0 0 0,-1 0 0 0 0,0 0 0 0 0,1 1 0 0 0,-1-1 0 0 0,0 0 0 0 0,1 0 0 0 0,-1 0 0 0 0,0 0 0 0 0,1 0 0 0 0,-1 0 0 0 0,0 0 0 0 0,1 0 0 0 0,-1 0 0 0 0,-1-1 0 0 0,-27-1-283 0 0,25 2 233 0 0,-254-29-955 0 0,-401-35-563 0 0,-204 51 104 0 0,756 18 1429 0 0,-252 20 321 0 0,227-17-1147 0 0,125-8-5350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2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92 60 0 0,'-1'0'255'0'0,"1"0"0"0"0,-1 0 0 0 0,1 0 1 0 0,0 0-1 0 0,-1 0 0 0 0,1 0 0 0 0,-1 0 0 0 0,1 0 0 0 0,-1 0 1 0 0,1-1-1 0 0,0 1 0 0 0,-1 0 0 0 0,1 0 0 0 0,-1 0 0 0 0,1-1 0 0 0,0 1 1 0 0,-1 0-1 0 0,1 0 0 0 0,0-1 0 0 0,-1 1 0 0 0,1 0 0 0 0,0-1 0 0 0,0 1 1 0 0,-1-1-1 0 0,1 1 0 0 0,0 0 0 0 0,0-1 0 0 0,-1 1 0 0 0,1-1 1 0 0,0 1-1 0 0,0 0 0 0 0,0-1 0 0 0,0 1 0 0 0,0-1 0 0 0,0 1 0 0 0,0-1 1 0 0,0 1-1 0 0,0 0 0 0 0,0-1 0 0 0,0 0 0 0 0,18-13 4106 0 0,42-11-2349 0 0,-52 22-954 0 0,37-10 736 0 0,-32 10-993 0 0,0-1 0 0 0,-1 0 0 0 0,20-9 540 0 0,-36 14-1336 0 0,-55 21-13 0 0,39-16-26 0 0,0 1 1 0 0,0 1 0 0 0,1 0-1 0 0,0 2 1 0 0,0 0 0 0 0,-22 18-1 0 0,40-28 50 0 0,0 1-1 0 0,0 0 1 0 0,0 0-1 0 0,0 0 0 0 0,0 0 1 0 0,0 0-1 0 0,0 0 0 0 0,0 0 1 0 0,1 0-1 0 0,-1 0 0 0 0,0 0 1 0 0,1 0-1 0 0,-1 0 0 0 0,1 1 1 0 0,-1-1-1 0 0,1 0 1 0 0,0 0-1 0 0,0 1 0 0 0,-1-1 1 0 0,1 0-1 0 0,0 1 0 0 0,0-1 1 0 0,0 0-1 0 0,0 0 0 0 0,0 1 1 0 0,1-1-1 0 0,-1 0 0 0 0,0 1 1 0 0,1-1-1 0 0,-1 0 0 0 0,0 0 1 0 0,1 0-1 0 0,0 1 1 0 0,-1-1-1 0 0,1 0 0 0 0,0 0 1 0 0,-1 0-1 0 0,1 0 0 0 0,0 0 1 0 0,0 0-1 0 0,0 0 0 0 0,0 0 1 0 0,0-1-1 0 0,0 1 0 0 0,0 0 1 0 0,2 1-1 0 0,7 4 128 0 0,-1 0-1 0 0,1 0 1 0 0,1 0 0 0 0,11 3-1 0 0,-15-6-116 0 0,59 23 392 0 0,43 21 214 0 0,-99-42-556 0 0,0 1 0 0 0,0 0 1 0 0,-1 0-1 0 0,1 1 0 0 0,-2 0 0 0 0,1 1 0 0 0,13 16 0 0 0,-21-24-64 0 0,-1 1 0 0 0,1 0 0 0 0,0-1 0 0 0,-1 1 0 0 0,1 0 0 0 0,-1 0 0 0 0,1 0 0 0 0,-1 0 0 0 0,0 0 1 0 0,1 0-1 0 0,-1-1 0 0 0,0 1 0 0 0,1 0 0 0 0,-1 0 0 0 0,0 0 0 0 0,0 0 0 0 0,0 0 0 0 0,0 0 0 0 0,0 0 0 0 0,0 0 0 0 0,0 0 0 0 0,0 0 0 0 0,-1 0 0 0 0,1 0 0 0 0,0 0 0 0 0,-1 1 0 0 0,0-1 1 0 0,0 1 0 0 0,-1-1 0 0 0,1 1 0 0 0,0-1 0 0 0,-1 1 0 0 0,1-1 0 0 0,-1 0 0 0 0,1 0 0 0 0,-1 0 0 0 0,0 0 0 0 0,1 0 0 0 0,-4 1 0 0 0,-6 2 24 0 0,-1 0 0 0 0,0-1 0 0 0,-16 2 0 0 0,22-4-10 0 0,-16 2-87 0 0,0-1 0 0 0,0-1 0 0 0,-38-2 1 0 0,-22-11-3640 0 0,73 6 1028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1 700 0 0,'-1'8'10475'0'0,"-6"30"-6759"0"0,5-23-2430 0 0,-2 67 3306 0 0,4-75-4224 0 0,0 0-1 0 0,1 0 1 0 0,0 0 0 0 0,0 0 0 0 0,1 0 0 0 0,-1 0-1 0 0,2 0 1 0 0,-1 0 0 0 0,4 6 0 0 0,-5-12-336 0 0,0 0 0 0 0,-1-1 0 0 0,1 1 0 0 0,0 0 0 0 0,0-1 0 0 0,0 1 0 0 0,0 0 0 0 0,0-1 0 0 0,0 1 0 0 0,1-1 0 0 0,-1 0-1 0 0,0 1 1 0 0,0-1 0 0 0,0 0 0 0 0,0 0 0 0 0,0 1 0 0 0,1-1 0 0 0,-1 0 0 0 0,0 0 0 0 0,0 0 0 0 0,0-1 0 0 0,0 1 0 0 0,1 0 0 0 0,-1 0 0 0 0,0-1 0 0 0,0 1 0 0 0,0 0 0 0 0,0-1 0 0 0,0 1 0 0 0,0-1 0 0 0,2-1 0 0 0,34-19-359 0 0,-27 14 231 0 0,19-12-249 0 0,-1-2 0 0 0,44-41 0 0 0,-72 61 305 0 0,-5 3 14 0 0,-1-1 0 0 0,0 1 0 0 0,1 0 0 0 0,-1 1 1 0 0,1-1-1 0 0,0 1 0 0 0,0 0 0 0 0,0 0 0 0 0,0 1 0 0 0,1 0 0 0 0,-1-1 0 0 0,-6 8 0 0 0,-3 4 281 0 0,0 0 0 0 0,-21 28 0 0 0,33-40-191 0 0,1-1 0 0 0,-1 0 0 0 0,0 1 0 0 0,1-1 0 0 0,0 1-1 0 0,0 0 1 0 0,0-1 0 0 0,0 1 0 0 0,0 0 0 0 0,0 0 0 0 0,1-1 0 0 0,-1 1-1 0 0,1 0 1 0 0,0 0 0 0 0,0 0 0 0 0,0 0 0 0 0,0 0 0 0 0,0-1 0 0 0,1 1-1 0 0,-1 0 1 0 0,1 0 0 0 0,0 0 0 0 0,0-1 0 0 0,0 1 0 0 0,0 0 0 0 0,2 2-1 0 0,0-1 18 0 0,0 0-1 0 0,0-1 0 0 0,0 0 0 0 0,1 1 1 0 0,-1-1-1 0 0,1-1 0 0 0,0 1 0 0 0,0 0 1 0 0,0-1-1 0 0,0 0 0 0 0,0 0 1 0 0,1 0-1 0 0,-1-1 0 0 0,1 1 0 0 0,6 0 1 0 0,2 2-66 0 0,-2-1-84 0 0,0 0 1 0 0,0-1 0 0 0,0 0-1 0 0,0-1 1 0 0,0 0-1 0 0,0-1 1 0 0,19-1-1 0 0,-16-1-10886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3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1 280 1020 0 0,'0'0'3525'0'0,"21"-32"13014"0"0,-14 0-13711 0 0,-4 17-1903 0 0,1 0-1 0 0,0 0 0 0 0,7-16 1 0 0,-8 25-826 0 0,1 0 1 0 0,-1 0-1 0 0,1 1 1 0 0,0-1-1 0 0,0 1 1 0 0,0 0-1 0 0,1 0 1 0 0,0 0 0 0 0,0 1-1 0 0,10-7 1 0 0,3-1 62 0 0,0 2 0 0 0,1 0 1 0 0,0 1-1 0 0,1 1 1 0 0,0 1-1 0 0,0 0 1 0 0,32-4-1 0 0,-51 10-146 0 0,-1 1-1 0 0,1 0 1 0 0,0 0 0 0 0,-1 0 0 0 0,1 0-1 0 0,0 0 1 0 0,-1 0 0 0 0,1-1-1 0 0,0 1 1 0 0,-1 1 0 0 0,1-1 0 0 0,0 0-1 0 0,-1 0 1 0 0,1 0 0 0 0,-1 0-1 0 0,1 0 1 0 0,0 1 0 0 0,-1-1-1 0 0,1 0 1 0 0,-1 0 0 0 0,1 1 0 0 0,0-1-1 0 0,-1 1 1 0 0,1-1 0 0 0,-1 0-1 0 0,1 1 1 0 0,-1-1 0 0 0,1 1 0 0 0,-1 0-1 0 0,1 0 12 0 0,-1 0 0 0 0,0 0 1 0 0,0 0-1 0 0,0 1 0 0 0,0-1 0 0 0,0 0 0 0 0,0 0 0 0 0,0 0 0 0 0,0 0 0 0 0,0 0 1 0 0,-1 1-1 0 0,1-1 0 0 0,0 0 0 0 0,-2 2 0 0 0,-20 34 397 0 0,13-27-315 0 0,-3 4 89 0 0,1 1-1 0 0,-16 25 1 0 0,25-35-169 0 0,0-1 0 0 0,0 0 0 0 0,0 1 0 0 0,0-1 0 0 0,1 1 0 0 0,-1-1 0 0 0,1 1 0 0 0,0 0 0 0 0,1-1 0 0 0,-1 1 0 0 0,1 0 0 0 0,0 0 0 0 0,0 0 0 0 0,1-1 0 0 0,1 7 0 0 0,-1-8-16 0 0,0 0 0 0 0,1 0 0 0 0,-1 1 0 0 0,1-1 0 0 0,0-1 0 0 0,0 1 0 0 0,0 0 0 0 0,1 0 0 0 0,-1-1 0 0 0,1 1 0 0 0,-1-1 0 0 0,1 0 0 0 0,0 0 0 0 0,0 0 0 0 0,0 0 0 0 0,0 0 0 0 0,0 0 0 0 0,0-1 0 0 0,1 0 0 0 0,-1 0 0 0 0,0 0 0 0 0,1 0 0 0 0,5 1 0 0 0,6 1-16 0 0,0-1-1 0 0,1-1 1 0 0,-1 0-1 0 0,16-2 1 0 0,46-10-262 0 0,-46 5-3125 0 0,-17 3 296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1:26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103 116 192 0 0,'-3'0'534'0'0,"0"-1"0"0"0,0 1 0 0 0,0-1-1 0 0,0 0 1 0 0,0 1 0 0 0,0-2 0 0 0,1 1 0 0 0,-1 0 0 0 0,0 0-1 0 0,0-1 1 0 0,1 0 0 0 0,-1 1 0 0 0,1-1 0 0 0,0 0 0 0 0,-1 0 0 0 0,1 0-1 0 0,0-1 1 0 0,0 1 0 0 0,-3-5 0 0 0,5 5-280 0 0,-1 0 0 0 0,0-1 1 0 0,1 1-1 0 0,-1-1 0 0 0,1 1 1 0 0,0 0-1 0 0,0-1 0 0 0,-1 1 1 0 0,2-1-1 0 0,-1 1 0 0 0,0-1 0 0 0,0 1 1 0 0,1 0-1 0 0,0-1 0 0 0,-1 1 1 0 0,1 0-1 0 0,0-1 0 0 0,0 1 0 0 0,0 0 1 0 0,0 0-1 0 0,1 0 0 0 0,-1 0 1 0 0,1 0-1 0 0,2-3 0 0 0,-3 4-169 0 0,-1-1 0 0 0,1 1 0 0 0,0 0 0 0 0,0 0 0 0 0,0 0-1 0 0,-1 0 1 0 0,1 0 0 0 0,0 0 0 0 0,1 0 0 0 0,-1 0 0 0 0,0 0 0 0 0,0 0 0 0 0,0 0-1 0 0,0 1 1 0 0,1-1 0 0 0,-1 1 0 0 0,0-1 0 0 0,1 1 0 0 0,-1-1 0 0 0,0 1 0 0 0,1 0-1 0 0,-1-1 1 0 0,1 1 0 0 0,-1 0 0 0 0,0 0 0 0 0,1 0 0 0 0,-1 0 0 0 0,1 0-1 0 0,-1 0 1 0 0,0 1 0 0 0,1-1 0 0 0,-1 0 0 0 0,1 1 0 0 0,-1-1 0 0 0,0 1 0 0 0,2 1-1 0 0,-1-1-40 0 0,-1 1-1 0 0,0-1 1 0 0,0 1-1 0 0,0-1 1 0 0,0 1-1 0 0,0 0 1 0 0,0 0-1 0 0,0 0 1 0 0,0 0-1 0 0,-1-1 1 0 0,1 1-1 0 0,-1 0 1 0 0,1 0-1 0 0,-1 0 1 0 0,0 0-1 0 0,0 0 1 0 0,0 0-1 0 0,0 0 1 0 0,0 0-1 0 0,0 0 1 0 0,-1 0-1 0 0,1 0 1 0 0,0 0-1 0 0,-1 0 1 0 0,-1 3-1 0 0,0 2 18 0 0,0-1 0 0 0,0 0 0 0 0,-1 0 0 0 0,1 0 0 0 0,-1 0 0 0 0,-1-1 0 0 0,1 1 0 0 0,-1-1 0 0 0,0 0 0 0 0,0 0 0 0 0,-1 0 0 0 0,1 0 0 0 0,-1-1 0 0 0,0 0 0 0 0,-8 5 0 0 0,12-8-52 0 0,0-1 0 0 0,0 0 0 0 0,0 0 0 0 0,0 0 0 0 0,0 0 0 0 0,0 0 0 0 0,0-1 0 0 0,0 1 0 0 0,0 0 0 0 0,0 0 0 0 0,0-1 0 0 0,0 1 0 0 0,0 0 0 0 0,0-1 0 0 0,0 1 0 0 0,0-1 0 0 0,0 0 0 0 0,1 1 0 0 0,-1-1 0 0 0,0 1 0 0 0,0-1 0 0 0,1 0 0 0 0,-1 0 0 0 0,0 0 0 0 0,1 1 0 0 0,-1-1 0 0 0,0 0 0 0 0,1 0 0 0 0,-1 0 0 0 0,1 0 0 0 0,0 0 0 0 0,-1-1 0 0 0,-14-34 76 0 0,13 30-41 0 0,0-1 0 0 0,1 1 0 0 0,0-1 1 0 0,0 0-1 0 0,0 1 0 0 0,1-13 0 0 0,0 18-27 0 0,1-1 0 0 0,-1 0 1 0 0,0 0-1 0 0,1 1 0 0 0,-1-1 0 0 0,1 0 0 0 0,-1 0 0 0 0,1 1 0 0 0,0-1 0 0 0,0 1 0 0 0,0-1 1 0 0,0 1-1 0 0,0-1 0 0 0,0 1 0 0 0,0 0 0 0 0,0-1 0 0 0,1 1 0 0 0,-1 0 0 0 0,0 0 0 0 0,1 0 1 0 0,-1 0-1 0 0,1 0 0 0 0,-1 0 0 0 0,1 0 0 0 0,-1 0 0 0 0,1 1 0 0 0,0-1 0 0 0,0 1 0 0 0,1-1 0 0 0,-1 1-1 0 0,0-1 0 0 0,0 1 0 0 0,0 0 0 0 0,1 0 0 0 0,-1 1 0 0 0,0-1-1 0 0,0 0 1 0 0,0 1 0 0 0,0-1 0 0 0,0 1 0 0 0,0 0 0 0 0,0-1-1 0 0,0 1 1 0 0,-1 0 0 0 0,1 0 0 0 0,0 0 0 0 0,0 1 0 0 0,-1-1 0 0 0,1 0-1 0 0,-1 1 1 0 0,1-1 0 0 0,-1 1 0 0 0,1-1 0 0 0,-1 1 0 0 0,0 0-1 0 0,2 3 1 0 0,0-1 12 0 0,-1 0 0 0 0,0 0-1 0 0,0 0 1 0 0,0 1 0 0 0,0-1 0 0 0,-1 1-1 0 0,0-1 1 0 0,0 1 0 0 0,0 0 0 0 0,0 5-1 0 0,-1-2 6 0 0,-1 1-1 0 0,1-1 1 0 0,-2 0-1 0 0,1 0 1 0 0,-4 9-1 0 0,4-14-35 0 0,1 0-1 0 0,-1-1 1 0 0,0 1-1 0 0,-1-1 1 0 0,1 1 0 0 0,0-1-1 0 0,-1 1 1 0 0,1-1-1 0 0,-1 0 1 0 0,0 0 0 0 0,0 0-1 0 0,0 0 1 0 0,0 0-1 0 0,0 0 1 0 0,0 0 0 0 0,0-1-1 0 0,0 1 1 0 0,-5 1-1 0 0,6-2-5 0 0,0-1-1 0 0,0 1 1 0 0,0-1-1 0 0,0 1 1 0 0,0-1-1 0 0,0 0 1 0 0,0 0-1 0 0,0 1 0 0 0,-1-1 1 0 0,1 0-1 0 0,0 0 1 0 0,0 0-1 0 0,0 0 1 0 0,0 0-1 0 0,0-1 1 0 0,0 1-1 0 0,0 0 1 0 0,0 0-1 0 0,0-1 1 0 0,0 1-1 0 0,0 0 0 0 0,0-1 1 0 0,0 1-1 0 0,0-1 1 0 0,0 0-1 0 0,0 1 1 0 0,0-1-1 0 0,0 0 1 0 0,0 0-1 0 0,1 1 1 0 0,-1-1-1 0 0,0 0 1 0 0,0 0-1 0 0,1 0 1 0 0,-1 0-1 0 0,1 0 0 0 0,-1 0 1 0 0,1 0-1 0 0,-1 0 1 0 0,1 0-1 0 0,0 0 1 0 0,-1 0-1 0 0,1 0 1 0 0,0 0-1 0 0,0 0 1 0 0,0 0-1 0 0,0 0 1 0 0,0-1-1 0 0,0 1 1 0 0,0-2-1 0 0,0-2-6 0 0,1 0 0 0 0,-1 0 0 0 0,1 0 0 0 0,-1 1 0 0 0,1-1 1 0 0,1 0-1 0 0,-1 0 0 0 0,1 0 0 0 0,4-8 0 0 0,-4 9 38 0 0,1 0 0 0 0,0 1-1 0 0,0-1 1 0 0,0 1 0 0 0,0-1 0 0 0,0 1 0 0 0,0 0-1 0 0,1 1 1 0 0,0-1 0 0 0,-1 0 0 0 0,1 1 0 0 0,0 0 0 0 0,0 0-1 0 0,0 0 1 0 0,1 0 0 0 0,-1 1 0 0 0,0 0 0 0 0,9-2 0 0 0,-12 3-12 0 0,-1 0 1 0 0,1 0-1 0 0,0 1 1 0 0,0-1-1 0 0,0 0 1 0 0,0 1 0 0 0,-1-1-1 0 0,1 0 1 0 0,0 1-1 0 0,0-1 1 0 0,-1 1 0 0 0,1-1-1 0 0,0 1 1 0 0,-1 0-1 0 0,1-1 1 0 0,0 1 0 0 0,-1 0-1 0 0,1-1 1 0 0,-1 1-1 0 0,1 0 1 0 0,-1 0-1 0 0,1-1 1 0 0,-1 1 0 0 0,0 0-1 0 0,1 0 1 0 0,-1 0-1 0 0,0 0 1 0 0,0-1 0 0 0,0 1-1 0 0,1 0 1 0 0,-1 0-1 0 0,0 0 1 0 0,0 0 0 0 0,0 0-1 0 0,-1 0 1 0 0,1-1-1 0 0,0 1 1 0 0,0 0-1 0 0,0 0 1 0 0,-1 1 0 0 0,-9 34 223 0 0,8-33-228 0 0,0 0 1 0 0,0 0 0 0 0,-1 0-1 0 0,1 0 1 0 0,-1-1 0 0 0,1 1-1 0 0,-1-1 1 0 0,0 1-1 0 0,0-1 1 0 0,-1 0 0 0 0,1 0-1 0 0,0 0 1 0 0,-1-1 0 0 0,1 1-1 0 0,-1-1 1 0 0,1 0 0 0 0,-1 0-1 0 0,-4 1 1 0 0,6-2-25 0 0,0 1 0 0 0,0-1 0 0 0,0 0 0 0 0,0 0-1 0 0,0 0 1 0 0,0 0 0 0 0,0 0 0 0 0,0-1 0 0 0,0 1 0 0 0,1-1 0 0 0,-1 1 0 0 0,0-1-1 0 0,0 1 1 0 0,0-1 0 0 0,0 0 0 0 0,0 0 0 0 0,1 0 0 0 0,-1 0 0 0 0,0 0 0 0 0,1-1-1 0 0,-1 1 1 0 0,1 0 0 0 0,-1-1 0 0 0,1 1 0 0 0,0-1 0 0 0,0 1 0 0 0,0-1 0 0 0,0 0-1 0 0,0 0 1 0 0,0 1 0 0 0,0-1 0 0 0,0 0 0 0 0,0 0 0 0 0,1 0 0 0 0,-1-2 0 0 0,1 0 3 0 0,-1 1 0 0 0,1-1 1 0 0,1 1-1 0 0,-1-1 0 0 0,0 1 1 0 0,1-1-1 0 0,0 1 0 0 0,0 0 1 0 0,0-1-1 0 0,0 1 1 0 0,0 0-1 0 0,1 0 0 0 0,-1 0 1 0 0,1 0-1 0 0,0 0 0 0 0,3-4 1 0 0,-2 2 54 0 0,1 1 0 0 0,-1-1 0 0 0,1 1 0 0 0,0 0 0 0 0,1 0 0 0 0,-1 0 0 0 0,1 1 0 0 0,-1-1 0 0 0,7-2 1 0 0,-11 6-27 0 0,0 0 0 0 0,1-1 1 0 0,-1 1-1 0 0,1 0 1 0 0,-1 0-1 0 0,1-1 0 0 0,-1 1 1 0 0,1 0-1 0 0,-1 0 1 0 0,1 0-1 0 0,-1-1 0 0 0,1 1 1 0 0,-1 0-1 0 0,1 0 1 0 0,-1 0-1 0 0,1 0 0 0 0,-1 0 1 0 0,1 0-1 0 0,0 0 1 0 0,-1 1-1 0 0,1-1 0 0 0,-1 0 1 0 0,1 0-1 0 0,-1 0 0 0 0,1 0 1 0 0,-1 1-1 0 0,1-1 1 0 0,-1 0-1 0 0,0 0 0 0 0,1 1 1 0 0,0 0-1 0 0,0 16 362 0 0,-17 20-1915 0 0,13-32 1028 0 0,-8 10-7594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4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1 201 100 0 0,'0'0'1065'0'0,"18"-14"5332"0"0,96-9 704 0 0,66 6-3730 0 0,-132 14-2717 0 0,312-20 2179 0 0,48 9-271 0 0,523-44 1438 0 0,-901 55-3760 0 0,0-2 0 0 0,-1-1 0 0 0,0-1 0 0 0,41-16 0 0 0,-69 22-236 0 0,0 1-1 0 0,0-1 1 0 0,0 1-1 0 0,-1-1 0 0 0,1 1 1 0 0,0 0-1 0 0,0-1 1 0 0,0 1-1 0 0,0 0 0 0 0,0 0 1 0 0,0 0-1 0 0,0 0 1 0 0,0 0-1 0 0,0 0 1 0 0,0 0-1 0 0,0 0 0 0 0,0 0 1 0 0,0 0-1 0 0,0 1 1 0 0,0-1-1 0 0,-1 0 0 0 0,1 1 1 0 0,0-1-1 0 0,0 1 1 0 0,0-1-1 0 0,0 1 0 0 0,0-1 1 0 0,-1 1-1 0 0,1-1 1 0 0,0 1-1 0 0,-1 0 0 0 0,1-1 1 0 0,0 1-1 0 0,-1 0 1 0 0,1 0-1 0 0,-1 0 1 0 0,1-1-1 0 0,-1 1 0 0 0,1 0 1 0 0,-1 0-1 0 0,0 0 1 0 0,1 0-1 0 0,-1 0 0 0 0,0 0 1 0 0,0 0-1 0 0,0 0 1 0 0,1 0-1 0 0,-1 0 0 0 0,0 0 1 0 0,0 0-1 0 0,-1 0 1 0 0,2 10 84 0 0,-1-1-1 0 0,0 1 1 0 0,-2 16 0 0 0,1-22-41 0 0,-26 400 2158 0 0,25-328-2030 0 0,5 0 1 0 0,2-1 0 0 0,27 133 0 0 0,-27-180-176 0 0,-4-19 0 0 0,1 0 0 0 0,0 0 0 0 0,1 0 0 0 0,0 0 0 0 0,6 14 0 0 0,-4-20 27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32 184 244 0 0,'-32'-10'11878'0'0,"35"8"-11463"0"0,-1 0 0 0 0,1 0 0 0 0,0 1 0 0 0,0-1-1 0 0,0 1 1 0 0,0 0 0 0 0,0 0 0 0 0,4-1-1 0 0,230-33 6062 0 0,-164 27-5712 0 0,988-71 5779 0 0,-994 76-6320 0 0,317-12 978 0 0,-5 13 113 0 0,89-2-923 0 0,-453 4-405 0 0,-11 0-2 0 0,1 1-1 0 0,-1-1 1 0 0,1 0-1 0 0,-1 0 1 0 0,1-1-1 0 0,-1 1 1 0 0,1-1-1 0 0,-1 0 1 0 0,1 0-1 0 0,7-4 1 0 0,-31 0-3121 0 0,-16 5-3766 0 0,23 1 3165 0 0,0 0 517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5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59 224 0 0,'-1'-3'11056'0'0,"16"-2"-7385"0"0,20-5-1172 0 0,91-3 3848 0 0,-88 11-5129 0 0,59-11 0 0 0,-71 3-10456 0 0,-18 7 6324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46 788 0 0,'6'1'7190'0'0,"101"-14"5120"0"0,57-5-6544 0 0,-116 13-3788 0 0,-16 0-6577 0 0,-11 1-3347 0 0,-12 2 5292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26 268 0 0,'0'-1'500'0'0,"0"-1"0"0"0,1 1 1 0 0,-1 0-1 0 0,1-1 0 0 0,0 1 0 0 0,-1-1 1 0 0,1 1-1 0 0,0 0 0 0 0,0-1 0 0 0,0 1 1 0 0,0 0-1 0 0,0 0 0 0 0,0 0 0 0 0,0 0 1 0 0,1 0-1 0 0,-1 0 0 0 0,0 0 0 0 0,1 0 1 0 0,-1 1-1 0 0,3-2 0 0 0,-3 2-157 0 0,0 0 1 0 0,0 0-1 0 0,0 1 1 0 0,0-1-1 0 0,0 0 0 0 0,0 1 1 0 0,0-1-1 0 0,0 1 1 0 0,-1-1-1 0 0,1 1 0 0 0,0-1 1 0 0,0 1-1 0 0,0 0 1 0 0,-1 0-1 0 0,1-1 1 0 0,0 1-1 0 0,-1 0 0 0 0,1 0 1 0 0,0 0-1 0 0,-1-1 1 0 0,1 1-1 0 0,0 2 0 0 0,13 32 4557 0 0,-7-3-3482 0 0,27 242 5241 0 0,-33-271-6613 0 0,-1-2-166 0 0,0 0-1 0 0,0 0 1 0 0,0 1-1 0 0,0-1 1 0 0,0 0 0 0 0,0 0-1 0 0,0 0 1 0 0,1 0-1 0 0,-1 1 1 0 0,0-1-1 0 0,1 0 1 0 0,-1 0-1 0 0,1 0 1 0 0,-1 0 0 0 0,1 0-1 0 0,0 0 1 0 0,-1 0-1 0 0,1 0 1 0 0,0 0-1 0 0,0-1 1 0 0,0 1-1 0 0,1 1 1 0 0,3-3-2509 0 0,11-6-7705 0 0,-12 4 7598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7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89 336 0 0,'1'-2'429'0'0,"0"0"0"0"0,-1-1 0 0 0,0 1 1 0 0,1 0-1 0 0,-1 0 0 0 0,0-1 0 0 0,0 1 0 0 0,0 0 0 0 0,0-1 0 0 0,0 1 0 0 0,-1 0 1 0 0,1 0-1 0 0,-1-1 0 0 0,0 1 0 0 0,1 0 0 0 0,-1 0 0 0 0,0 0 0 0 0,0 0 0 0 0,0 0 1 0 0,-1 0-1 0 0,1 0 0 0 0,0 0 0 0 0,-1 1 0 0 0,1-1 0 0 0,-1 0 0 0 0,-2-1 0 0 0,0 1-54 0 0,1 0-1 0 0,-1 0 1 0 0,0 1-1 0 0,0-1 0 0 0,0 1 1 0 0,0 0-1 0 0,0 0 1 0 0,0 1-1 0 0,0-1 0 0 0,0 1 1 0 0,0 0-1 0 0,0 0 1 0 0,0 0-1 0 0,-5 1 0 0 0,0 0 52 0 0,0 1-1 0 0,1 0 1 0 0,-1 0-1 0 0,1 1 0 0 0,0 0 1 0 0,0 0-1 0 0,0 1 1 0 0,0 0-1 0 0,0 1 1 0 0,1-1-1 0 0,0 1 0 0 0,0 1 1 0 0,-9 8-1 0 0,13-11-267 0 0,0 0 0 0 0,1 1 0 0 0,-1-1 0 0 0,1 0 0 0 0,-1 1 0 0 0,1-1 0 0 0,0 1 0 0 0,0 0 0 0 0,1 0 0 0 0,-1 0 0 0 0,1 0 0 0 0,0 0 0 0 0,0 0 0 0 0,0 0 0 0 0,1 0 0 0 0,-1 0 0 0 0,1 1 0 0 0,0-1 0 0 0,0 0 0 0 0,1 0 0 0 0,-1 0 0 0 0,1 0 0 0 0,0 1-1 0 0,0-1 1 0 0,0 0 0 0 0,0 0 0 0 0,1-1 0 0 0,0 1 0 0 0,3 5 0 0 0,-1-2-75 0 0,0-1-1 0 0,0 0 1 0 0,1 0-1 0 0,0-1 1 0 0,0 0 0 0 0,0 1-1 0 0,1-2 1 0 0,0 1-1 0 0,0 0 1 0 0,0-1-1 0 0,0-1 1 0 0,1 1-1 0 0,-1-1 1 0 0,1 0 0 0 0,0 0-1 0 0,0-1 1 0 0,0 0-1 0 0,0 0 1 0 0,11 1-1 0 0,-12-2-105 0 0,0-1 0 0 0,1 0 0 0 0,-1 0-1 0 0,0 0 1 0 0,0-1 0 0 0,1 0 0 0 0,-1 0-1 0 0,0-1 1 0 0,0 0 0 0 0,0 0 0 0 0,0 0-1 0 0,-1-1 1 0 0,1 1 0 0 0,-1-1 0 0 0,1-1 0 0 0,-1 1-1 0 0,0-1 1 0 0,0 0 0 0 0,0 0 0 0 0,-1-1-1 0 0,0 1 1 0 0,1-1 0 0 0,2-5 0 0 0,-3 5 8 0 0,-1 0 1 0 0,0 1-1 0 0,0-1 1 0 0,-1 0-1 0 0,1-1 1 0 0,-1 1-1 0 0,0 0 1 0 0,-1-1-1 0 0,1 1 1 0 0,-1-1-1 0 0,0 0 0 0 0,0 1 1 0 0,-1-1-1 0 0,0 0 1 0 0,0 1-1 0 0,0-1 1 0 0,-1 0-1 0 0,-1-7 1 0 0,0 7-33 0 0,0 0 1 0 0,-1 0-1 0 0,0 0 1 0 0,0 1-1 0 0,0-1 0 0 0,-1 1 1 0 0,1 0-1 0 0,-1 0 1 0 0,0 0-1 0 0,-1 0 1 0 0,1 1-1 0 0,-1 0 1 0 0,0 0-1 0 0,0 0 0 0 0,-1 0 1 0 0,-5-2-1 0 0,4 2-270 0 0,0 1 0 0 0,0 0 0 0 0,0 0-1 0 0,0 0 1 0 0,0 1 0 0 0,0 1 0 0 0,-1-1 0 0 0,-7 0 0 0 0,-9 1-3160 0 0,-1 0-3564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2 324 0 0,'5'-1'591'0'0,"0"1"0"0"0,-1-1 0 0 0,1 1 0 0 0,0 0 1 0 0,0 0-1 0 0,0 1 0 0 0,-1-1 0 0 0,1 1 0 0 0,0 0 0 0 0,-1 1 0 0 0,1-1 0 0 0,-1 1 0 0 0,1 0 1 0 0,-1 0-1 0 0,0 0 0 0 0,0 0 0 0 0,0 1 0 0 0,0 0 0 0 0,0-1 0 0 0,0 2 0 0 0,-1-1 0 0 0,1 0 0 0 0,3 6 1 0 0,7 9 1233 0 0,-1 0 1 0 0,-1 1 0 0 0,18 40-1 0 0,-2-5 378 0 0,-22-44-1829 0 0,4 6 547 0 0,0 0-1 0 0,14 16 0 0 0,-22-29-735 0 0,0 0 1 0 0,1 0-1 0 0,-1-1 0 0 0,1 1 0 0 0,0 0 1 0 0,0-1-1 0 0,0 0 0 0 0,0 0 0 0 0,0 0 1 0 0,0 0-1 0 0,1 0 0 0 0,-1-1 0 0 0,1 0 0 0 0,-1 1 1 0 0,1-1-1 0 0,-1 0 0 0 0,6 0 0 0 0,-5-2-119 0 0,-1 1-1 0 0,1-1 1 0 0,-1 0-1 0 0,0 0 0 0 0,1-1 1 0 0,-1 1-1 0 0,0-1 0 0 0,0 1 1 0 0,0-1-1 0 0,0 0 1 0 0,0 0-1 0 0,-1-1 0 0 0,1 1 1 0 0,-1 0-1 0 0,1-1 0 0 0,-1 0 1 0 0,0 1-1 0 0,0-1 1 0 0,0 0-1 0 0,2-5 0 0 0,3-2 18 0 0,-2-1 0 0 0,1-1 0 0 0,-1 1 0 0 0,4-18 0 0 0,-8 26-165 0 0,0 0-1 0 0,-1 0 1 0 0,1 0-1 0 0,-1 0 1 0 0,0-1-1 0 0,0 1 1 0 0,0 0-1 0 0,0 0 1 0 0,-1 0 0 0 0,1 0-1 0 0,-1 0 1 0 0,-1-5-1 0 0,-6-4-3771 0 0,-4 3-5025 0 0,6 7 5712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12 430 280 0 0,'0'0'110'0'0,"0"0"0"0"0,0-1 0 0 0,0 1 0 0 0,0 0 0 0 0,0 0 0 0 0,0 0 0 0 0,0 0 0 0 0,0-1 0 0 0,0 1-1 0 0,0 0 1 0 0,0 0 0 0 0,0 0 0 0 0,0-1 0 0 0,0 1 0 0 0,0 0 0 0 0,0 0 0 0 0,-1 0 0 0 0,1 0 0 0 0,0-1 0 0 0,0 1 0 0 0,0 0 0 0 0,0 0 0 0 0,0 0 0 0 0,0 0 0 0 0,0-1 0 0 0,-1 1-1 0 0,1 0 1 0 0,0 0 0 0 0,0 0 0 0 0,0 0 0 0 0,0 0 0 0 0,0 0 0 0 0,-1 0 0 0 0,1 0 0 0 0,0-1 0 0 0,0 1 0 0 0,0 0 0 0 0,0 0 0 0 0,-1 0 0 0 0,1 0 0 0 0,0 0 0 0 0,0 0 0 0 0,0 0-1 0 0,-1 0 1 0 0,1 0 0 0 0,0 0 0 0 0,0 0 0 0 0,0 0 0 0 0,0 0 0 0 0,-1 0 0 0 0,1 0 0 0 0,0 1 0 0 0,0-1 0 0 0,0 0 0 0 0,-1 0 0 0 0,1 0 0 0 0,0 0 0 0 0,0 0 0 0 0,0 0 0 0 0,0 0-1 0 0,0 0 1 0 0,-1 1 0 0 0,1-1 0 0 0,0 0 0 0 0,0 0 0 0 0,-3 19 2751 0 0,3 24-822 0 0,29 264 4468 0 0,-14 154-2187 0 0,-17-377-3689 0 0,0-16 130 0 0,2 1 0 0 0,13 103 0 0 0,-11-163-682 0 0,0-1 1 0 0,0 0-1 0 0,1 1 1 0 0,0-1-1 0 0,0 0 0 0 0,1 0 1 0 0,0-1-1 0 0,0 1 0 0 0,1-1 1 0 0,0 0-1 0 0,0 0 1 0 0,8 7-1 0 0,-4-5-5 0 0,1-1 0 0 0,0 0 0 0 0,1 0 0 0 0,-1-1 0 0 0,2-1 1 0 0,-1 0-1 0 0,17 7 0 0 0,10-1 15 0 0,1-1-1 0 0,0-2 1 0 0,1-1 0 0 0,48 2 0 0 0,320 15 121 0 0,10-25-35 0 0,-414 0-172 0 0,1270-51 838 0 0,-166-52 503 0 0,-837 76-1125 0 0,635-48 560 0 0,13-1-190 0 0,510-18-217 0 0,-708 55-383 0 0,1451-68 11 0 0,-232 16 0 0 0,-1329 52 0 0 0,-393 24 0 0 0,81-3 0 0 0,68-3 0 0 0,-233 12 0 0 0,403-16 0 0 0,-18 1 0 0 0,96 3 0 0 0,-200 9 0 0 0,-8 4 0 0 0,79-4 0 0 0,-475 11 0 0 0,1 0 0 0 0,1-2 0 0 0,-1 0 0 0 0,-1-3 0 0 0,-2-1 0 0 0,-4-3 0 0 0,-1-6 0 0 0,-2 2 0 0 0,0-20 0 0 0,-2 0 0 0 0,-3-37 0 0 0,0-1 0 0 0,0 16 0 0 0,-3 0 0 0 0,-17-79 0 0 0,12 80 0 0 0,2 0 0 0 0,-3-80 0 0 0,11 110 0 0 0,-2-1 0 0 0,0 1 0 0 0,-12-40 0 0 0,2 7 0 0 0,11 49 0 0 0,-2-1 0 0 0,2 0 0 0 0,1-1 0 0 0,-1 1 0 0 0,-1 1 0 0 0,3 9 1 0 0,0 0-1 0 0,0 0 1 0 0,0-1 0 0 0,0 1 0 0 0,0 0-1 0 0,0 0 1 0 0,-1 0 0 0 0,1 0 0 0 0,0-1-1 0 0,0 1 1 0 0,0 0 0 0 0,0 0 0 0 0,0 0-1 0 0,0-1 1 0 0,0 1 0 0 0,0 0 0 0 0,0 0-1 0 0,0 0 1 0 0,0-1 0 0 0,0 1 0 0 0,0 0-1 0 0,0 0 1 0 0,0 0 0 0 0,0-1-1 0 0,0 1 1 0 0,0 0 0 0 0,0 0 0 0 0,0 0-1 0 0,0-1 1 0 0,0 1 0 0 0,1 0 0 0 0,-1 0-1 0 0,0 0 1 0 0,0 0 0 0 0,0-1 0 0 0,0 1-1 0 0,0 0 1 0 0,0 0 0 0 0,1 0 0 0 0,-1 0-1 0 0,0 0 1 0 0,0-1 0 0 0,1 1 0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1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81 608 0 0,'-7'-58'9851'0'0,"7"57"-8664"0"0,-8-20 6602 0 0,3 44-6800 0 0,1 0 1 0 0,1 1-1 0 0,1-1 1 0 0,1 1-1 0 0,1 0 0 0 0,4 29 1 0 0,-1 2 188 0 0,19 199 2559 0 0,-18-225-3507 0 0,-4-28-556 0 0,12 6-2859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10 512 0 0,'-24'3'13456'0'0,"51"0"-8386"0"0,5-2-5089 0 0,330-6 6820 0 0,-72-1-2896 0 0,-258 3-3348 0 0,3 1-1453 0 0,-15 4-4789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1:27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63 316 0 0,'-1'-1'15741'0'0,"4"-9"-15044"0"0,-1 7-316 0 0,1 0-1 0 0,0-1 1 0 0,0 1-1 0 0,0 0 1 0 0,0 0-1 0 0,1 0 1 0 0,-1 1-1 0 0,1-1 1 0 0,-1 1-1 0 0,1 0 1 0 0,0 0-1 0 0,0 0 1 0 0,6-2-1 0 0,-2 1-5 0 0,0 1-1 0 0,0 0 0 0 0,1 0 0 0 0,-1 1 1 0 0,15-1-1 0 0,-22 2-339 0 0,0 0 1 0 0,0 0-1 0 0,0-1 1 0 0,0 1-1 0 0,0 0 1 0 0,-1 0-1 0 0,1 1 1 0 0,0-1-1 0 0,0 0 1 0 0,0 0-1 0 0,0 0 1 0 0,-1 0-1 0 0,1 1 1 0 0,0-1-1 0 0,0 0 1 0 0,0 1-1 0 0,-1-1 1 0 0,1 1-1 0 0,0-1 1 0 0,-1 1-1 0 0,1-1 0 0 0,0 1 1 0 0,-1 0-1 0 0,1-1 1 0 0,-1 1-1 0 0,1-1 1 0 0,-1 1-1 0 0,1 0 1 0 0,-1 0-1 0 0,1-1 1 0 0,-1 1-1 0 0,0 0 1 0 0,1 0-1 0 0,-1 0 1 0 0,0-1-1 0 0,0 1 1 0 0,0 0-1 0 0,1 0 1 0 0,-1 0-1 0 0,0 0 1 0 0,0 0-1 0 0,0-1 1 0 0,0 1-1 0 0,-1 0 1 0 0,1 0-1 0 0,0 0 1 0 0,0 0-1 0 0,-1 0 0 0 0,1 1 5 0 0,-1 0-1 0 0,0 0 1 0 0,0 0-1 0 0,0 0 1 0 0,0 0-1 0 0,0 0 0 0 0,0 0 1 0 0,-1-1-1 0 0,1 1 1 0 0,-1 0-1 0 0,1-1 0 0 0,-1 1 1 0 0,1-1-1 0 0,-1 0 1 0 0,0 1-1 0 0,0-1 1 0 0,0 0-1 0 0,1 0 0 0 0,-4 1 1 0 0,3-1-24 0 0,-1-1 1 0 0,1 1 0 0 0,-1-1-1 0 0,1 0 1 0 0,0 1 0 0 0,-1-1-1 0 0,1 0 1 0 0,-1-1 0 0 0,1 1-1 0 0,-1 0 1 0 0,1-1-1 0 0,-1 1 1 0 0,1-1 0 0 0,0 0-1 0 0,-1 0 1 0 0,1 0 0 0 0,0 0-1 0 0,-3-2 1 0 0,4 2-26 0 0,0 1-1 0 0,0-1 1 0 0,0 0 0 0 0,1 0-1 0 0,-1 0 1 0 0,0 0 0 0 0,1 0-1 0 0,-1 0 1 0 0,1 0 0 0 0,-1 0-1 0 0,1 0 1 0 0,-1 0 0 0 0,1 0-1 0 0,0 0 1 0 0,-1 0 0 0 0,1-1-1 0 0,0 1 1 0 0,0 0 0 0 0,0 0-1 0 0,0 0 1 0 0,0 0 0 0 0,0 0 0 0 0,0-1-1 0 0,1 1 1 0 0,-1 0 0 0 0,0 0-1 0 0,1 0 1 0 0,-1 0 0 0 0,1 0-1 0 0,-1 0 1 0 0,1 0 0 0 0,-1 0-1 0 0,1 0 1 0 0,-1 0 0 0 0,1 0-1 0 0,0 0 1 0 0,0 0 0 0 0,0 1-1 0 0,-1-1 1 0 0,3-1 0 0 0,-2 1 6 0 0,1 0 0 0 0,0 0 0 0 0,0 0 0 0 0,0 0 1 0 0,-1 0-1 0 0,1 0 0 0 0,0 0 0 0 0,0 1 0 0 0,0-1 0 0 0,1 1 1 0 0,-1 0-1 0 0,0-1 0 0 0,0 1 0 0 0,0 0 0 0 0,0 0 0 0 0,0 1 0 0 0,0-1 1 0 0,0 0-1 0 0,0 1 0 0 0,0-1 0 0 0,0 1 0 0 0,2 0 0 0 0,-3 0 8 0 0,-1-1-1 0 0,0 1 1 0 0,1-1-1 0 0,-1 1 1 0 0,0 0-1 0 0,0-1 1 0 0,0 1-1 0 0,1 0 1 0 0,-1-1-1 0 0,0 1 1 0 0,0-1-1 0 0,0 1 1 0 0,0 0-1 0 0,0-1 0 0 0,0 1 1 0 0,-1 0-1 0 0,1-1 1 0 0,0 1-1 0 0,0 0 1 0 0,0-1-1 0 0,0 1 1 0 0,-1-1-1 0 0,1 1 1 0 0,0-1-1 0 0,-1 1 1 0 0,1 0-1 0 0,0-1 1 0 0,-1 1-1 0 0,1-1 0 0 0,-1 0 1 0 0,1 1-1 0 0,-1-1 1 0 0,1 1-1 0 0,-1-1 1 0 0,1 0-1 0 0,-1 1 1 0 0,-19 12 59 0 0,12-10-75 0 0,1 0 0 0 0,-1 0 0 0 0,1-1 0 0 0,-1 0 0 0 0,0-1 0 0 0,0 0 0 0 0,-12 0 0 0 0,19-1-70 0 0,1-1-199 0 0,1 0 272 0 0,-1 0 1 0 0,1 0-1 0 0,0 0 1 0 0,0 0-1 0 0,0 0 1 0 0,-1 0-1 0 0,1 0 1 0 0,0 0-1 0 0,0 0 1 0 0,0 1-1 0 0,0-1 1 0 0,0 0-1 0 0,1 1 1 0 0,-1-1-1 0 0,0 1 1 0 0,0-1-1 0 0,0 1 1 0 0,1-1-1 0 0,-1 1 1 0 0,0 0-1 0 0,0 0 1 0 0,1-1-1 0 0,-1 1 1 0 0,3 0-1 0 0,33-2-140 0 0,-35 2 114 0 0,1 1 0 0 0,-1-1-1 0 0,1 1 1 0 0,-1-1 0 0 0,0 1-1 0 0,1 0 1 0 0,-1 0 0 0 0,0 0 0 0 0,1 0-1 0 0,-1 0 1 0 0,0 1 0 0 0,0-1 0 0 0,0 1-1 0 0,0-1 1 0 0,0 1 0 0 0,-1 0 0 0 0,4 3-1 0 0,4 13-9421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2 192 0 0,'-4'0'607'0'0,"0"-1"0"0"0,-1 1 1 0 0,1 0-1 0 0,0 0 0 0 0,-1 0 0 0 0,1 1 0 0 0,-1-1 1 0 0,1 1-1 0 0,0 0 0 0 0,0 0 0 0 0,-1 1 0 0 0,1-1 1 0 0,0 1-1 0 0,-7 4 0 0 0,-6 4 262 0 0,1 1 1 0 0,-17 14 0 0 0,11-8 222 0 0,-94 68 3960 0 0,-184 100 0 0 0,294-181-7996 0 0,23-11 347 0 0,27-13-1519 0 0,-10 4 1809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4 440 0 0,'0'0'1119'0'0,"-4"1"245"0"0,-32 14 937 0 0,2 1 0 0 0,0 1 0 0 0,1 2 0 0 0,1 1 0 0 0,-35 28 1 0 0,-41 27 2367 0 0,91-61-4265 0 0,43-21-11382 0 0</inkml:trace>
  <inkml:trace contextRef="#ctx0" brushRef="#br0" timeOffset="1">491 0 7073 0 0,'0'0'8654'0'0,"-4"3"-7685"0"0,-126 94 2825 0 0,-8 5-4622 0 0,135-99 166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0 688 0 0,'-23'12'7745'0'0,"-17"13"-4725"0"0,-3 2-924 0 0,40-25-1959 0 0,-55 34 3053 0 0,52-32-2953 0 0,0 1 0 0 0,1-1 0 0 0,-1 1 0 0 0,1 0 0 0 0,0 0 0 0 0,1 1 0 0 0,-6 7 0 0 0,9-11-910 0 0,-2 2 462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4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63 240 0 0,'-1'-20'1888'0'0,"-3"-11"6620"0"0,2 20-424 0 0,9 38-6129 0 0,2 33-772 0 0,-2 1 1 0 0,-3 0 0 0 0,-5 86-1 0 0,-1-55-440 0 0,5 7 399 0 0,27 180-1 0 0,-24-245-916 0 0,-1-10 148 0 0,-2 0-1 0 0,2 24 0 0 0,-5-47-243 0 0,-2 2 168 0 0,1-5-315 0 0,1-1 1 0 0,-1 0-1 0 0,0 1 0 0 0,0-1 0 0 0,0 0 0 0 0,0 1 0 0 0,0 0 0 0 0,-1-1 0 0 0,1 1 0 0 0,-1-1 0 0 0,1 1 0 0 0,-1 0 0 0 0,0 0 0 0 0,0 0 0 0 0,0 0 0 0 0,0 0 1 0 0,0 1-1 0 0,-1-1 0 0 0,1 1 0 0 0,0-1 0 0 0,-1 1 0 0 0,1 0 0 0 0,-1 0 0 0 0,1 0 0 0 0,-1 0 0 0 0,0 0 0 0 0,1 0 0 0 0,-1 1 0 0 0,0 0 0 0 0,-5-1 0 0 0,2 0-9 0 0,-1 1-1 0 0,1 0 1 0 0,-1 0-1 0 0,0 0 1 0 0,1 1-1 0 0,-1 0 0 0 0,0 0 1 0 0,1 1-1 0 0,-11 3 1 0 0,14-4 45 0 0,0 1 0 0 0,-1-1 1 0 0,1 1-1 0 0,0 0 0 0 0,-1 0 0 0 0,1 0 1 0 0,0 0-1 0 0,1 0 0 0 0,-1 1 1 0 0,0-1-1 0 0,1 1 0 0 0,-1 0 0 0 0,1 0 1 0 0,0 0-1 0 0,0 0 0 0 0,0 0 0 0 0,-3 7 1 0 0,5-9 6 0 0,0 1 1 0 0,0-1 0 0 0,-1 1-1 0 0,1 0 1 0 0,0-1-1 0 0,1 1 1 0 0,-1-1 0 0 0,0 1-1 0 0,0-1 1 0 0,1 1 0 0 0,-1-1-1 0 0,1 1 1 0 0,-1-1 0 0 0,1 0-1 0 0,0 1 1 0 0,-1-1-1 0 0,1 1 1 0 0,0-1 0 0 0,0 0-1 0 0,0 0 1 0 0,0 0 0 0 0,0 1-1 0 0,0-1 1 0 0,0 0-1 0 0,1 0 1 0 0,1 1 0 0 0,1 1 21 0 0,-1-1-1 0 0,1 0 1 0 0,0 0 0 0 0,0 0 0 0 0,-1 0 0 0 0,1 0 0 0 0,0-1 0 0 0,6 2 0 0 0,4-2 8 0 0,0 0 1 0 0,-1-1 0 0 0,1 0-1 0 0,0-1 1 0 0,0 0-1 0 0,14-4 1 0 0,-23 4-70 0 0,1 0 0 0 0,-1-1 1 0 0,1 1-1 0 0,-1-1 0 0 0,0 0 0 0 0,0-1 1 0 0,0 1-1 0 0,0-1 0 0 0,0 0 1 0 0,-1 0-1 0 0,1 0 0 0 0,-1-1 0 0 0,0 0 1 0 0,0 1-1 0 0,0-1 0 0 0,0-1 1 0 0,5-7-1 0 0,-9 12-6 0 0,1-1 1 0 0,-1 0-1 0 0,0 0 1 0 0,1 0-1 0 0,-1 1 0 0 0,0-1 1 0 0,1 0-1 0 0,-1 0 1 0 0,0 0-1 0 0,0 0 1 0 0,0 0-1 0 0,0 0 0 0 0,1 0 1 0 0,-2 0-1 0 0,1 0 1 0 0,0 0-1 0 0,0 1 1 0 0,0-1-1 0 0,0 0 1 0 0,0 0-1 0 0,-1 0 0 0 0,1 0 1 0 0,0 0-1 0 0,-1 0 1 0 0,1 1-1 0 0,-1-1 1 0 0,1 0-1 0 0,-1-1 0 0 0,-1 1-7 0 0,0 0-1 0 0,0-1 0 0 0,1 1 1 0 0,-1 0-1 0 0,0 0 0 0 0,0 0 1 0 0,0 1-1 0 0,0-1 0 0 0,0 0 1 0 0,0 1-1 0 0,-4-2 1 0 0,-3 1-40 0 0,0 0 0 0 0,0 1 0 0 0,0 0 0 0 0,-17 2 0 0 0,18-1 83 0 0,-1 1 0 0 0,0 0 0 0 0,0 1 0 0 0,1 0 0 0 0,0 0 0 0 0,-1 1 0 0 0,1 0-1 0 0,1 0 1 0 0,-1 1 0 0 0,-9 7 0 0 0,16-11 7 0 0,15 10-11895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5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50 316 0 0,'-10'-27'7888'0'0,"9"25"-7518"0"0,0 1 1 0 0,0-1-1 0 0,0 1 0 0 0,0-1 0 0 0,-1 1 1 0 0,1 0-1 0 0,0-1 0 0 0,0 1 0 0 0,-1 0 1 0 0,1 0-1 0 0,-1 0 0 0 0,1 0 1 0 0,-1 0-1 0 0,1 0 0 0 0,-1 1 0 0 0,0-1 1 0 0,1 0-1 0 0,-1 1 0 0 0,0-1 0 0 0,0 1 1 0 0,1 0-1 0 0,-4-1 0 0 0,4 1 394 0 0,-15 2 1334 0 0,12 0-1840 0 0,0 0 1 0 0,0 1-1 0 0,1-1 1 0 0,-1 1-1 0 0,0-1 1 0 0,1 1-1 0 0,0 0 1 0 0,0 0-1 0 0,-1 1 1 0 0,2-1-1 0 0,-1 1 1 0 0,0-1-1 0 0,1 1 1 0 0,0 0-1 0 0,0 0 1 0 0,0 0 0 0 0,0 0-1 0 0,1 0 1 0 0,-2 6-1 0 0,2-7-189 0 0,1-1-1 0 0,0 0 1 0 0,-1 1 0 0 0,1-1 0 0 0,0 0-1 0 0,1 1 1 0 0,-1-1 0 0 0,0 0-1 0 0,1 0 1 0 0,-1 1 0 0 0,1-1 0 0 0,-1 0-1 0 0,1 0 1 0 0,0 0 0 0 0,0 1-1 0 0,0-1 1 0 0,0 0 0 0 0,1 0 0 0 0,-1-1-1 0 0,0 1 1 0 0,1 0 0 0 0,0 0-1 0 0,-1-1 1 0 0,1 1 0 0 0,0-1 0 0 0,0 1-1 0 0,-1-1 1 0 0,1 0 0 0 0,0 0-1 0 0,1 0 1 0 0,-1 0 0 0 0,0 0 0 0 0,0 0-1 0 0,0 0 1 0 0,0-1 0 0 0,1 1-1 0 0,-1-1 1 0 0,0 0 0 0 0,3 1 0 0 0,2-1-33 0 0,0 1 0 0 0,0-1 0 0 0,-1 0 1 0 0,1-1-1 0 0,0 0 0 0 0,0 0 1 0 0,-1 0-1 0 0,1-1 0 0 0,-1 0 1 0 0,9-4-1 0 0,-13 6-59 0 0,0-1 0 0 0,1 0 0 0 0,-1 0-1 0 0,0 0 1 0 0,0 0 0 0 0,0 0 0 0 0,0-1 0 0 0,-1 1 0 0 0,1 0 0 0 0,0-1-1 0 0,0 1 1 0 0,-1-1 0 0 0,1 0 0 0 0,-1 0 0 0 0,0 0 0 0 0,1 1 0 0 0,-1-1-1 0 0,0 0 1 0 0,0-1 0 0 0,0 1 0 0 0,0 0 0 0 0,-1 0 0 0 0,1 0 0 0 0,0 0-1 0 0,-1-1 1 0 0,0 1 0 0 0,1 0 0 0 0,-1-1 0 0 0,0 1 0 0 0,0 0 0 0 0,0 0-1 0 0,-1-1 1 0 0,0-1 0 0 0,1 2 13 0 0,-1 1 1 0 0,0 0-1 0 0,0-1 0 0 0,0 1 0 0 0,0 0 1 0 0,0 0-1 0 0,0-1 0 0 0,-1 1 1 0 0,1 0-1 0 0,0 0 0 0 0,-1 0 0 0 0,1 1 1 0 0,0-1-1 0 0,-1 0 0 0 0,1 0 0 0 0,-1 1 1 0 0,1-1-1 0 0,-1 1 0 0 0,1-1 0 0 0,-1 1 1 0 0,0 0-1 0 0,1 0 0 0 0,-1 0 1 0 0,0 0-1 0 0,-2 0 0 0 0,-2 0 35 0 0,0 0 0 0 0,1 0-1 0 0,-1 1 1 0 0,0-1 0 0 0,-10 4-1 0 0,10-1 39 0 0,0 0 0 0 0,0 0-1 0 0,0 0 1 0 0,1 1-1 0 0,-10 6 1 0 0,14-9-31 0 0,0 0-1 0 0,0 0 1 0 0,-1 0 0 0 0,1 0-1 0 0,0 0 1 0 0,0 0-1 0 0,0 0 1 0 0,0 0 0 0 0,0 0-1 0 0,1 0 1 0 0,-1 1 0 0 0,0-1-1 0 0,1 0 1 0 0,-1 1 0 0 0,0-1-1 0 0,1 0 1 0 0,-1 1 0 0 0,1-1-1 0 0,0 1 1 0 0,0-1 0 0 0,-1 1-1 0 0,1-1 1 0 0,0 1 0 0 0,0-1-1 0 0,0 1 1 0 0,1-1 0 0 0,-1 1-1 0 0,0-1 1 0 0,0 0 0 0 0,2 3-1 0 0,-1-3-6 0 0,1 1-1 0 0,0-1 0 0 0,-1 1 0 0 0,1-1 0 0 0,0 0 1 0 0,0 0-1 0 0,0 0 0 0 0,0 0 0 0 0,0 0 1 0 0,0 0-1 0 0,1 0 0 0 0,-1-1 0 0 0,0 1 1 0 0,0-1-1 0 0,0 0 0 0 0,1 1 0 0 0,-1-1 1 0 0,0 0-1 0 0,0 0 0 0 0,1-1 0 0 0,-1 1 0 0 0,0 0 1 0 0,3-2-1 0 0,-2 2-61 0 0,-1 0 1 0 0,1 0-1 0 0,0-1 0 0 0,0 0 1 0 0,-1 1-1 0 0,1-1 1 0 0,0 0-1 0 0,-1-1 0 0 0,1 1 1 0 0,-1 0-1 0 0,1-1 1 0 0,-1 1-1 0 0,0-1 0 0 0,1 0 1 0 0,-1 0-1 0 0,0 1 1 0 0,2-5-1 0 0,-3 5 9 0 0,-1 0 1 0 0,0-1-1 0 0,1 1 0 0 0,-1-1 1 0 0,0 1-1 0 0,0-1 0 0 0,0 1 1 0 0,0 0-1 0 0,0-1 1 0 0,-1 1-1 0 0,1-1 0 0 0,0 1 1 0 0,0 0-1 0 0,-1-1 0 0 0,1 1 1 0 0,-1 0-1 0 0,0-1 0 0 0,1 1 1 0 0,-1 0-1 0 0,0 0 1 0 0,0-1-1 0 0,0 1 0 0 0,0 0 1 0 0,1 0-1 0 0,-2 0 0 0 0,1 0 1 0 0,0 0-1 0 0,0 0 0 0 0,0 1 1 0 0,-2-2-1 0 0,-19-8-1722 0 0,4 8-5037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6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7 188 0 0,'-11'-7'12020'0'0,"10"9"-11578"0"0,0 0-1 0 0,0 1 1 0 0,0-1-1 0 0,1 0 1 0 0,-1 0-1 0 0,1 1 1 0 0,-1-1-1 0 0,1 0 1 0 0,0 1-1 0 0,0-1 1 0 0,0 0-1 0 0,0 1 1 0 0,1 2-1 0 0,4 40 1630 0 0,-4-36-1398 0 0,57 315 5903 0 0,-37-94-3649 0 0,-9-67-1000 0 0,-9-114-1859 0 0,-2 0 0 0 0,-8 80 0 0 0,5-113-68 0 0,0 46 0 0 0,2-56 0 0 0,-2 0 0 0 0,0-2 0 0 0,0 1 0 0 0,0 0 0 0 0,-1 1 0 0 0,1-1 0 0 0,0 1 0 0 0,0-3-11 0 0,3-7 379 0 0,-2-7-4230 0 0,2-4-3653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20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79 412 0 0,'0'-1'351'0'0,"0"0"0"0"0,0 0 0 0 0,0 0-1 0 0,0 0 1 0 0,0 1 0 0 0,0-1 0 0 0,0 0 0 0 0,0 0 0 0 0,0 0 0 0 0,0 0-1 0 0,0 0 1 0 0,0 1 0 0 0,1-1 0 0 0,-1 0 0 0 0,0 0 0 0 0,1 0 0 0 0,-1 1-1 0 0,1-1 1 0 0,-1 0 0 0 0,1 0 0 0 0,-1 1 0 0 0,1-1 0 0 0,-1 1-1 0 0,2-2 1 0 0,-1 2-208 0 0,-1 0 0 0 0,1 0 0 0 0,0 1 0 0 0,0-1 0 0 0,0 0 0 0 0,-1 0 0 0 0,1 1 0 0 0,0-1 0 0 0,0 0 0 0 0,-1 1 0 0 0,1-1 0 0 0,0 1 0 0 0,0-1 0 0 0,-1 1 0 0 0,1-1 0 0 0,-1 1 0 0 0,1 0 0 0 0,0-1 0 0 0,0 2 0 0 0,30 43 1054 0 0,-29-42-648 0 0,74 141 3037 0 0,-49-87-1329 0 0,51 75 0 0 0,-78-131-2183 0 0,1 0 1 0 0,-1 0 0 0 0,1 0-1 0 0,-1 0 1 0 0,1-1 0 0 0,0 1-1 0 0,0 0 1 0 0,-1 0-1 0 0,1 0 1 0 0,0-1 0 0 0,0 1-1 0 0,0-1 1 0 0,0 1 0 0 0,0 0-1 0 0,0-1 1 0 0,0 0 0 0 0,0 1-1 0 0,0-1 1 0 0,0 1 0 0 0,0-1-1 0 0,0 0 1 0 0,1 0-1 0 0,-1 0-5 0 0,0 0-1 0 0,0-1 1 0 0,0 1-1 0 0,0 0 1 0 0,0-1-1 0 0,-1 1 0 0 0,1-1 1 0 0,0 0-1 0 0,0 1 1 0 0,0-1-1 0 0,-1 0 0 0 0,1 1 1 0 0,0-1-1 0 0,-1 0 1 0 0,1 0-1 0 0,0 1 0 0 0,-1-1 1 0 0,1-2-1 0 0,4-6 295 0 0,-1 0 0 0 0,-1 0-1 0 0,4-19 1 0 0,-5 21-247 0 0,15-61 1062 0 0,-3 0 0 0 0,8-116-1 0 0,-21 166-1077 0 0,4-30-2044 0 0,1 51-2929 0 0,-4-1 4145 0 0,-1-1-1 0 0,1 1 1 0 0,-1 0 0 0 0,1-1 0 0 0,-1 1 0 0 0,0 0 0 0 0,0 0-1 0 0,2 4 1 0 0,2 4-2141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21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75 584 0 0,'-1'-3'693'0'0,"1"0"0"0"0,-2 1 0 0 0,1-1 0 0 0,0 0 0 0 0,0 1 0 0 0,-1 0-1 0 0,0-1 1 0 0,1 1 0 0 0,-1 0 0 0 0,0 0 0 0 0,0 0 0 0 0,0 0 0 0 0,0 0 0 0 0,-1 0 0 0 0,1 0 0 0 0,0 1 0 0 0,-1-1-1 0 0,1 1 1 0 0,-1 0 0 0 0,-5-2 0 0 0,6 3-512 0 0,0-1 1 0 0,-1 1-1 0 0,1 0 0 0 0,0 0 0 0 0,0 1 1 0 0,0-1-1 0 0,-1 0 0 0 0,1 1 0 0 0,0-1 0 0 0,0 1 1 0 0,0-1-1 0 0,0 1 0 0 0,0 0 0 0 0,0 0 0 0 0,0 0 1 0 0,0 0-1 0 0,0 1 0 0 0,0-1 0 0 0,1 0 0 0 0,-1 1 1 0 0,0-1-1 0 0,1 1 0 0 0,-1 0 0 0 0,1-1 1 0 0,0 1-1 0 0,-1 0 0 0 0,0 3 0 0 0,0-2-77 0 0,0 1-1 0 0,0-1 0 0 0,1 1 1 0 0,-1-1-1 0 0,1 1 0 0 0,0 0 1 0 0,0 0-1 0 0,0 0 1 0 0,1-1-1 0 0,0 1 0 0 0,-1 0 1 0 0,1 0-1 0 0,0 0 0 0 0,1 0 1 0 0,-1 0-1 0 0,1 0 1 0 0,0 0-1 0 0,0-1 0 0 0,0 1 1 0 0,0 0-1 0 0,0-1 0 0 0,1 1 1 0 0,0 0-1 0 0,0-1 1 0 0,0 0-1 0 0,0 1 0 0 0,0-1 1 0 0,1 0-1 0 0,-1 0 0 0 0,1-1 1 0 0,0 1-1 0 0,0 0 1 0 0,0-1-1 0 0,0 0 0 0 0,0 1 1 0 0,1-1-1 0 0,-1-1 0 0 0,1 1 1 0 0,-1 0-1 0 0,1-1 1 0 0,0 0-1 0 0,0 0 0 0 0,-1 0 1 0 0,1 0-1 0 0,0-1 0 0 0,0 1 1 0 0,0-1-1 0 0,0 0 1 0 0,0 0-1 0 0,0 0 0 0 0,0-1 1 0 0,-1 1-1 0 0,1-1 0 0 0,0 0 1 0 0,0 0-1 0 0,0-1 1 0 0,-1 1-1 0 0,1-1 0 0 0,5-3 1 0 0,-6 4-15 0 0,0-1 0 0 0,0 0 0 0 0,0 0 0 0 0,0 0 0 0 0,0 0 0 0 0,0-1 0 0 0,-1 1 0 0 0,1-1 0 0 0,-1 0 0 0 0,0 1 0 0 0,1-1 0 0 0,-1 0 0 0 0,-1 0 0 0 0,1-1 0 0 0,0 1 0 0 0,-1 0 0 0 0,0 0 1 0 0,1-1-1 0 0,-1 1 0 0 0,-1-1 0 0 0,1 1 0 0 0,0-1 0 0 0,-1 0 0 0 0,0 1 0 0 0,0-1 0 0 0,0-6 0 0 0,-1 5-21 0 0,0 1-1 0 0,0-1 1 0 0,-1 0 0 0 0,0 1-1 0 0,1 0 1 0 0,-1-1 0 0 0,-1 1 0 0 0,1 0-1 0 0,-1 0 1 0 0,1 0 0 0 0,-1 0-1 0 0,0 0 1 0 0,-1 1 0 0 0,1 0 0 0 0,-1-1-1 0 0,1 1 1 0 0,-1 0 0 0 0,0 1-1 0 0,-6-4 1 0 0,-28-8-840 0 0,18 12-2063 0 0,2 9-6382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42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44 115 324 0 0,'-4'-2'423'0'0,"-1"1"821"0"0,1-1 1 0 0,0 1-1 0 0,0-1 0 0 0,0 0 1 0 0,0 0-1 0 0,0-1 0 0 0,-5-3 1 0 0,9 6-1079 0 0,-1-1 1 0 0,1 0-1 0 0,0 0 0 0 0,0 1 1 0 0,0-1-1 0 0,0 0 1 0 0,0 0-1 0 0,0 1 1 0 0,0-1-1 0 0,0 0 1 0 0,0 0-1 0 0,0 0 0 0 0,0 1 1 0 0,1-1-1 0 0,-1 0 1 0 0,0 0-1 0 0,0 1 1 0 0,1-1-1 0 0,-1 0 0 0 0,1 1 1 0 0,-1-1-1 0 0,0 0 1 0 0,1 1-1 0 0,-1-1 1 0 0,1 1-1 0 0,-1-1 1 0 0,1 1-1 0 0,0-1 0 0 0,-1 1 1 0 0,1-1-1 0 0,0 0 1 0 0,19-16 1351 0 0,-9 10-1119 0 0,1 0-1 0 0,0 1 0 0 0,0 0 0 0 0,0 0 1 0 0,1 1-1 0 0,-1 1 0 0 0,1 0 1 0 0,0 1-1 0 0,1 1 0 0 0,-1 0 0 0 0,0 0 1 0 0,1 1-1 0 0,-1 1 0 0 0,0 0 1 0 0,21 4-1 0 0,-32-4-356 0 0,1 1 1 0 0,-1-1 0 0 0,0 1-1 0 0,1 0 1 0 0,-1 0-1 0 0,0-1 1 0 0,1 2-1 0 0,-1-1 1 0 0,0 0 0 0 0,0 0-1 0 0,0 1 1 0 0,0-1-1 0 0,0 1 1 0 0,-1 0 0 0 0,1-1-1 0 0,0 1 1 0 0,-1 0-1 0 0,1 0 1 0 0,-1 0-1 0 0,0 0 1 0 0,1 0 0 0 0,-1 1-1 0 0,0-1 1 0 0,0 0-1 0 0,0 0 1 0 0,-1 1-1 0 0,1-1 1 0 0,-1 1 0 0 0,1-1-1 0 0,-1 1 1 0 0,0-1-1 0 0,0 0 1 0 0,0 1 0 0 0,0-1-1 0 0,0 1 1 0 0,-1-1-1 0 0,0 4 1 0 0,-2 10 92 0 0,-1 0 0 0 0,-1 1 0 0 0,0-1 1 0 0,-12 22-1 0 0,8-16-73 0 0,-45 89 308 0 0,37-80-174 0 0,2 0 1 0 0,1 1 0 0 0,-11 36-1 0 0,24-67-162 0 0,1 1 0 0 0,0-1 0 0 0,-1 0-1 0 0,1 0 1 0 0,0 0 0 0 0,0 1 0 0 0,0-1 0 0 0,0 0 0 0 0,0 0-1 0 0,0 1 1 0 0,1-1 0 0 0,-1 0 0 0 0,0 0 0 0 0,0 0 0 0 0,1 1-1 0 0,-1-1 1 0 0,1 0 0 0 0,-1 0 0 0 0,1 0 0 0 0,0 0 0 0 0,-1 0-1 0 0,1 0 1 0 0,1 2 0 0 0,1-1 24 0 0,-1-1 0 0 0,0 1 0 0 0,0-1 0 0 0,1 1 0 0 0,-1-1 0 0 0,1 0 0 0 0,-1 0 0 0 0,1 0 0 0 0,-1 0 0 0 0,5 0 0 0 0,5 1 127 0 0,0-1 0 0 0,1 0 0 0 0,21-2 0 0 0,14-3 318 0 0,1-1-1 0 0,-1-3 0 0 0,0-2 1 0 0,79-27-1 0 0,-121 32-439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4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45 304 0 0,'-7'-25'8771'0'0,"5"23"-8246"0"0,-1 0 0 0 0,1 0-1 0 0,0 1 1 0 0,0-1-1 0 0,-1 1 1 0 0,1-1-1 0 0,-1 1 1 0 0,1 0-1 0 0,-1 0 1 0 0,0 0-1 0 0,1 0 1 0 0,-1 0-1 0 0,0 1 1 0 0,-3-1-1 0 0,0 1-71 0 0,0-1-1 0 0,0 1 1 0 0,0 1-1 0 0,0 0 1 0 0,0-1-1 0 0,-8 4 1 0 0,3-1-193 0 0,1 0 0 0 0,0 1 0 0 0,1 0 0 0 0,-1 1 0 0 0,1 0 0 0 0,0 1 0 0 0,-11 8 0 0 0,12-7-74 0 0,0 0-1 0 0,0 1 1 0 0,1 0-1 0 0,0 0 0 0 0,1 0 1 0 0,0 1-1 0 0,0 0 0 0 0,1 1 1 0 0,0-1-1 0 0,1 1 1 0 0,-6 14-1 0 0,9-19-117 0 0,0 0 0 0 0,0 0 0 0 0,0 0 1 0 0,1 1-1 0 0,-1-1 0 0 0,1 0 0 0 0,1 0 0 0 0,-1 0 1 0 0,1 0-1 0 0,-1 0 0 0 0,1 0 0 0 0,1 0 0 0 0,-1 0 1 0 0,1 0-1 0 0,0 0 0 0 0,0-1 0 0 0,0 1 0 0 0,1-1 1 0 0,0 1-1 0 0,-1-1 0 0 0,2 0 0 0 0,-1 0 0 0 0,0 0 1 0 0,1-1-1 0 0,0 1 0 0 0,3 2 0 0 0,2 0-11 0 0,0 0 0 0 0,0-1 0 0 0,0 0 1 0 0,0 0-1 0 0,1-1 0 0 0,0 0 0 0 0,-1-1 0 0 0,2 0 0 0 0,-1-1 0 0 0,0 0 0 0 0,0 0 1 0 0,1-1-1 0 0,-1-1 0 0 0,0 0 0 0 0,1 0 0 0 0,13-3 0 0 0,-18 3-39 0 0,0-1 0 0 0,-1 0-1 0 0,1-1 1 0 0,0 1 0 0 0,-1-1-1 0 0,1 0 1 0 0,-1-1 0 0 0,1 1-1 0 0,-1-1 1 0 0,0 0 0 0 0,0 0-1 0 0,0-1 1 0 0,-1 1 0 0 0,1-1-1 0 0,-1 0 1 0 0,0-1 0 0 0,0 1-1 0 0,0-1 1 0 0,-1 1 0 0 0,1-1-1 0 0,-1 0 1 0 0,0 0 0 0 0,-1-1-1 0 0,1 1 1 0 0,-1-1 0 0 0,0 1-1 0 0,-1-1 1 0 0,1 1 0 0 0,1-13 0 0 0,-3 13 8 0 0,0 0 1 0 0,-1-1 0 0 0,1 1 0 0 0,-1 0 0 0 0,0 0 0 0 0,0 0-1 0 0,-1 0 1 0 0,1-1 0 0 0,-1 2 0 0 0,0-1 0 0 0,-1 0 0 0 0,1 0 0 0 0,-1 1-1 0 0,0-1 1 0 0,0 1 0 0 0,0 0 0 0 0,-1 0 0 0 0,1 0 0 0 0,-1 0-1 0 0,-6-4 1 0 0,-1-1-456 0 0,-1 1 0 0 0,0 0 0 0 0,0 1 0 0 0,0 1 0 0 0,-1-1-1 0 0,-19-5 1 0 0,28 10-650 0 0,-2 0-576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1:43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2 48 0 0,'6'-2'5831'0'0,"-3"12"-5317"0"0,1 1-1 0 0,-1-1 0 0 0,-1 1 1 0 0,0 0-1 0 0,-1-1 1 0 0,0 1-1 0 0,0 0 0 0 0,-2 12 1 0 0,-10 91 820 0 0,9-103-1158 0 0,-8 56 747 0 0,-22 76 1 0 0,25-115-407 0 0,-3-1 0 0 0,0-1 0 0 0,-1 1 1 0 0,-2-2-1 0 0,-23 36 0 0 0,24-49 365 0 0,-2 0-1732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48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69 192 0 0,'10'17'6839'0'0,"-9"11"-1226"0"0,-6 49 1 0 0,1 4 2782 0 0,4-91-8251 0 0,0 1 1 0 0,1-1-1 0 0,0 1 0 0 0,1-1 1 0 0,0 1-1 0 0,0-1 1 0 0,6-11-1 0 0,-8 20-115 0 0,1 1 0 0 0,-1 0 0 0 0,1 0 0 0 0,-1 0 0 0 0,1-1 0 0 0,0 1-1 0 0,-1 0 1 0 0,1 0 0 0 0,-1 0 0 0 0,1 0 0 0 0,0 0 0 0 0,-1 0 0 0 0,1 0 0 0 0,0 0 0 0 0,-1 0 0 0 0,1 0-1 0 0,-1 0 1 0 0,1 0 0 0 0,0 1 0 0 0,-1-1 0 0 0,1 0 0 0 0,-1 0 0 0 0,1 1 0 0 0,-1-1 0 0 0,1 0-1 0 0,-1 1 1 0 0,1-1 0 0 0,-1 1 0 0 0,1 0 0 0 0,20 13 253 0 0,-20-13-211 0 0,24 19 262 0 0,1-2 0 0 0,1-1 0 0 0,45 22-1 0 0,-60-33-330 0 0,1 0-1 0 0,0-2 1 0 0,0 1 0 0 0,0-2-1 0 0,0 0 1 0 0,0 0-1 0 0,1-1 1 0 0,0-1 0 0 0,-1 0-1 0 0,1-1 1 0 0,14-2-1 0 0,-26 2 1 0 0,0-1 0 0 0,0 1 0 0 0,0-1-1 0 0,0 1 1 0 0,0-1 0 0 0,0 0 0 0 0,0 0 0 0 0,-1 0-1 0 0,1 0 1 0 0,0 0 0 0 0,-1 0 0 0 0,1-1-1 0 0,0 1 1 0 0,-1 0 0 0 0,0-1 0 0 0,1 1-1 0 0,-1-1 1 0 0,0 0 0 0 0,0 1 0 0 0,0-1-1 0 0,0 0 1 0 0,0 0 0 0 0,0 0 0 0 0,-1 1-1 0 0,1-1 1 0 0,0 0 0 0 0,-1 0 0 0 0,0 0 0 0 0,1 0-1 0 0,-1 0 1 0 0,0 0 0 0 0,0 0 0 0 0,0 0-1 0 0,-1-3 1 0 0,0-9 67 0 0,0 1-1 0 0,-2 0 1 0 0,0 0 0 0 0,-5-14-1 0 0,5 14-66 0 0,-50-157 359 0 0,45 158-1369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4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5 272 0 0,'-7'-4'8938'0'0,"7"7"-8590"0"0,-1 0 0 0 0,1-1 0 0 0,-1 1 0 0 0,1 0 0 0 0,0 0 0 0 0,0 0 0 0 0,0 0 0 0 0,1 0 0 0 0,-1 0 1 0 0,1 0-1 0 0,-1 0 0 0 0,2 3 0 0 0,16 44 1651 0 0,-9-28-1098 0 0,8 29 578 0 0,22 57-2172 0 0,-32-98-1264 0 0,-2-4-2372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4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75 104 372 0 0,'-28'-15'3025'0'0,"3"3"1977"0"0,4-2 8192 0 0,24 13-12162 0 0,201-7 4813 0 0,4-1-3917 0 0,-168 3-1243 0 0,57-15 0 0 0,-40 3-4632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49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1 424 0 0,'0'0'188'0'0,"-1"0"0"0"0,1 0 0 0 0,-1 1 0 0 0,1-1 0 0 0,0 0 0 0 0,-1 1 0 0 0,1-1 1 0 0,-1 0-1 0 0,1 1 0 0 0,0-1 0 0 0,0 1 0 0 0,-1-1 0 0 0,1 1 0 0 0,0-1 0 0 0,0 0 0 0 0,-1 1 0 0 0,1-1 0 0 0,0 1 0 0 0,0-1 0 0 0,0 1 0 0 0,0-1 0 0 0,0 1 0 0 0,0-1 1 0 0,0 1-1 0 0,0-1 0 0 0,0 1 0 0 0,0-1 0 0 0,0 1 0 0 0,0-1 0 0 0,0 1 0 0 0,0-1 0 0 0,0 1 0 0 0,0-1 0 0 0,1 1 0 0 0,-1 0 0 0 0,20 10 3832 0 0,35-2-113 0 0,-49-8-3308 0 0,174 13 6740 0 0,1-9-7760 0 0,-117-4-2260 0 0,4-2-3124 0 0,-29-2 3378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50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6161 0 0,'-1'-14'7195'0'0,"2"-15"2708"0"0,16 47-7981 0 0,-7 2-1207 0 0,-2 1-1 0 0,0 0 1 0 0,-1 0 0 0 0,-1 0 0 0 0,5 38 0 0 0,11 38-434 0 0,-14-85-2111 0 0,1-10-2562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50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79 110 304 0 0,'-18'-7'1313'0'0,"-17"-7"2238"0"0,9-8 8954 0 0,36 16-10293 0 0,9 2-1097 0 0,61-4 2735 0 0,111 4 0 0 0,-111 5-2427 0 0,120-15 0 0 0,-177 11-1907 0 0,52-10 1492 0 0,-51 6-3780 0 0,-1-1-3557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50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0 684 0 0,'-9'8'1144'0'0,"-14"11"3096"0"0,22-17-3427 0 0,-1-1-1 0 0,1 1 0 0 0,-1 0 0 0 0,1-1 1 0 0,0 1-1 0 0,0 0 0 0 0,0 0 1 0 0,0 0-1 0 0,-2 4 0 0 0,3-6-633 0 0,0 1 0 0 0,0-1 0 0 0,0 1 0 0 0,1 0 0 0 0,-1-1 0 0 0,0 1 0 0 0,0-1 0 0 0,0 1 0 0 0,0-1 0 0 0,1 1 0 0 0,-1-1 0 0 0,0 1 0 0 0,1-1 0 0 0,-1 1 0 0 0,0-1 0 0 0,1 0 0 0 0,-1 1 0 0 0,0-1 0 0 0,1 1 0 0 0,-1-1 0 0 0,1 0-1 0 0,-1 1 1 0 0,1-1 0 0 0,-1 0 0 0 0,1 0 0 0 0,-1 1 0 0 0,1-1 0 0 0,-1 0 0 0 0,1 0 0 0 0,0 1 0 0 0,20 4 1753 0 0,-17-4-1338 0 0,25 4 1168 0 0,0-2-1 0 0,1-1 1 0 0,57-3-1 0 0,-26 0-3356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52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67 8 0 0,'-3'-13'1068'0'0,"1"4"1216"0"0,0 1-1 0 0,0 0 1 0 0,-1 0 0 0 0,-6-12 2318 0 0,-4 60-777 0 0,1 35-2222 0 0,4 1 0 0 0,0 94 0 0 0,20-1-774 0 0,-8 148 343 0 0,-18-358 909 0 0,-5-416-999 0 0,19 455-1075 0 0,0-60 209 0 0,-16-113 1 0 0,16 167-168 0 0,0 1 1 0 0,0-1-1 0 0,0 0 0 0 0,1 0 1 0 0,3-13-1 0 0,-4 20 35 0 0,12 19-48 0 0,3 54 31 0 0,-3 1 0 0 0,4 98 1 0 0,-7-64-11 0 0,-7-58 36 0 0,-2-1 0 0 0,-12 89 0 0 0,6-81 243 0 0,5-41 288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5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29 84 0 0,'-6'-10'283'0'0,"2"-9"13378"0"0,7 33-11996 0 0,29 208 5869 0 0,-9 111-3201 0 0,-12-136-2360 0 0,-9-45-504 0 0,-3-89-948 0 0,1-59 214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53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2 244 0 0,'0'0'242'0'0,"-1"-1"1"0"0,1 1-1 0 0,-1 0 0 0 0,1 0 0 0 0,-1 0 1 0 0,1 0-1 0 0,-1 0 0 0 0,1 0 0 0 0,-1 0 1 0 0,1 0-1 0 0,-1 0 0 0 0,1 0 0 0 0,-1 0 1 0 0,1 0-1 0 0,-1 1 0 0 0,1-1 0 0 0,0 0 1 0 0,-1 0-1 0 0,1 0 0 0 0,-1 1 0 0 0,1-1 0 0 0,-1 0 1 0 0,1 1-1 0 0,0-1 0 0 0,-1 0 0 0 0,1 1 1 0 0,0-1-1 0 0,-1 0 0 0 0,1 1 0 0 0,0-1 1 0 0,-1 0-1 0 0,1 1 0 0 0,0-1 0 0 0,0 1 1 0 0,0-1-1 0 0,-1 2 0 0 0,11 15 5022 0 0,24 14-810 0 0,6 1-1888 0 0,-1 2-1 0 0,-1 1 1 0 0,49 61-1 0 0,-35-38-1316 0 0,-32-43-3549 0 0,-11-14-1690 0 0,3-8-6723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1:44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0 304 0 0,'1'0'395'0'0,"0"0"0"0"0,0 1 0 0 0,0-1 0 0 0,1 0 0 0 0,-1 1 0 0 0,0-1 0 0 0,0 1 0 0 0,0-1 0 0 0,0 1 0 0 0,0-1 0 0 0,0 1 0 0 0,0 0 0 0 0,1 1 1 0 0,0 4-24 0 0,0 0 1 0 0,0 0 0 0 0,-1 0 0 0 0,0 1 0 0 0,0-1 0 0 0,-1 1 0 0 0,0-1-1 0 0,0 1 1 0 0,0-1 0 0 0,-1 1 0 0 0,-1 6 0 0 0,-4 14 411 0 0,-10 31 1 0 0,12-45-495 0 0,-17 47 796 0 0,-3 0 1 0 0,-2-2 0 0 0,-41 68-1 0 0,49-94-512 0 0,13-20-115 0 0,-1-1-1 0 0,-1 0 1 0 0,0 0-1 0 0,-8 10 1 0 0,10-18-102 0 0,20-17-9914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5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54 141 772 0 0,'-27'-16'2843'0'0,"13"7"546"0"0,1 2 4048 0 0,31-9-3308 0 0,7 6-2819 0 0,1 1 1 0 0,1 2-1 0 0,-1 0 0 0 0,37-3 1 0 0,-10 0-127 0 0,-42 8-987 0 0,52-11 1132 0 0,1 3 0 0 0,84-3-1 0 0,-147 13-1325 0 0,0 0-1 0 0,0-1 0 0 0,-1 1 0 0 0,1 0 0 0 0,0 0 0 0 0,0 0 0 0 0,0 0 0 0 0,-1 0 0 0 0,1 0 0 0 0,0 0 0 0 0,0 0 1 0 0,0 0-1 0 0,0 1 0 0 0,-1-1 0 0 0,1 0 0 0 0,0 1 0 0 0,0-1 0 0 0,-1 0 0 0 0,1 1 0 0 0,0-1 0 0 0,0 1 0 0 0,-1-1 1 0 0,1 1-1 0 0,-1-1 0 0 0,1 1 0 0 0,0-1 0 0 0,-1 1 0 0 0,1 0 0 0 0,-1-1 0 0 0,1 1 0 0 0,-1 0 0 0 0,0 0 0 0 0,1-1 1 0 0,-1 1-1 0 0,0 0 0 0 0,1 0 0 0 0,-1-1 0 0 0,0 1 0 0 0,0 0 0 0 0,0 0 0 0 0,0 0 0 0 0,0 0 0 0 0,0-1 0 0 0,0 1 0 0 0,0 0 1 0 0,0 0-1 0 0,0 0 0 0 0,0-1 0 0 0,0 1 0 0 0,-1 0 0 0 0,1 0 0 0 0,0 0 0 0 0,-1 1 0 0 0,-3 6 19 0 0,0-1 0 0 0,0 1 0 0 0,-1-1 0 0 0,-6 9 0 0 0,4-6-13 0 0,-115 150 349 0 0,6-8 19 0 0,112-145-1204 0 0,-8 10 3228 0 0,12-11-4578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55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64 444 0 0,'-12'-15'14014'0'0,"25"10"-7234"0"0,1 2-7841 0 0,111-9 6927 0 0,-34 5-4232 0 0,-70 4-2661 0 0,1 0 1 0 0,22-8 0 0 0,-39 10 871 0 0,3-1-4687 0 0,-1 1 801 0 0,-3 0 1374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2:55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1 304 0 0,'-2'0'567'0'0,"0"1"0"0"0,0 0-1 0 0,0 0 1 0 0,0 0 0 0 0,0 0 0 0 0,0 1 0 0 0,1-1 0 0 0,-1 0-1 0 0,0 1 1 0 0,1-1 0 0 0,-1 1 0 0 0,1 0 0 0 0,-1-1 0 0 0,1 1-1 0 0,0 0 1 0 0,0 0 0 0 0,0 0 0 0 0,0 0 0 0 0,0 0-1 0 0,0 0 1 0 0,0 0 0 0 0,1 0 0 0 0,-2 5 0 0 0,0 6 1320 0 0,0 1 1 0 0,-1 25 0 0 0,2-17-211 0 0,-10 136 4217 0 0,11-131-4920 0 0,2 0 0 0 0,0 1 0 0 0,11 46 0 0 0,-11-57-1770 0 0,-2-16 485 0 0,0 0 0 0 0,0 0 0 0 0,-1-1-1 0 0,1 1 1 0 0,0 0 0 0 0,0 0-1 0 0,-1 0 1 0 0,1 0 0 0 0,0 0-1 0 0,-1-1 1 0 0,1 1 0 0 0,-1 0-1 0 0,1 0 1 0 0,-1-1 0 0 0,1 1 0 0 0,-1 0-1 0 0,-1 0 1 0 0,-15 7-5137 0 0,0-4 4929 0 0,15-4 709 0 0,-85 12-2560 0 0,60-10 4225 0 0,0 1 0 0 0,-28 8 0 0 0,69-10 5444 0 0,63-4-4117 0 0,37-18-4104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19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21 241 340 0 0,'-4'-10'1126'0'0,"-9"-27"3538"0"0,9 12 4920 0 0,6 26-9400 0 0,0 0-1 0 0,0 0 1 0 0,0 1-1 0 0,0-1 1 0 0,0 1-1 0 0,-1-1 1 0 0,1 1-1 0 0,-1 0 1 0 0,1-1-1 0 0,-1 1 1 0 0,0 0-1 0 0,1 0 1 0 0,1 4-1 0 0,0-1 194 0 0,112 189 3691 0 0,-68-110-3216 0 0,-15-29 1 0 0,113 176 3669 0 0,-144-231-4352 0 0,-1 0-140 0 0,0 0 0 0 0,0 1 0 0 0,0-1 0 0 0,0 0 1 0 0,0 0-1 0 0,0 0 0 0 0,0 1 0 0 0,1-1 0 0 0,-1 0 0 0 0,0 0 0 0 0,0 0 0 0 0,0 0 0 0 0,0 1 1 0 0,1-1-1 0 0,-1 0 0 0 0,0 0 0 0 0,0 0 0 0 0,0 0 0 0 0,1 0 0 0 0,-1 0 0 0 0,0 0 1 0 0,0 1-1 0 0,1-1 0 0 0,-1 0 0 0 0,0 0 0 0 0,0 0 0 0 0,0 0 0 0 0,1 0 0 0 0,-1 0 0 0 0,0 0 1 0 0,0 0-1 0 0,1 0 0 0 0,-1 0 0 0 0,0 0 0 0 0,0-1 0 0 0,0 1 0 0 0,1 0 0 0 0,-1 0 1 0 0,0 0-1 0 0,0 0 0 0 0,0 0 0 0 0,1 0 0 0 0,-1 0 0 0 0,0-1 0 0 0,0 1 0 0 0,0 0 0 0 0,1 0 1 0 0,-1 0-1 0 0,0 0 0 0 0,0-1 0 0 0,0 1 0 0 0,0 0 0 0 0,0 0 0 0 0,0 0 0 0 0,1-1 0 0 0,5-8 73 0 0,-1-1 0 0 0,0 0-1 0 0,0 0 1 0 0,0 0 0 0 0,-2-1-1 0 0,4-12 1 0 0,14-76 318 0 0,-12 52-233 0 0,16-73 0 0 0,17-236 1 0 0,-42 343-439 0 0,0 8-198 0 0,0-1 0 0 0,0 1 0 0 0,0 0-1 0 0,1 0 1 0 0,0 0 0 0 0,1-6 0 0 0,4 7-1653 0 0,9 14-9554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1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5 368 0 0,'-1'-4'12045'0'0,"-19"34"-9336"0"0,-1 0-1 0 0,-38 39 1 0 0,19-23-1337 0 0,-101 114 1525 0 0,137-158-3210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20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7 660 0 0,'1'-6'11473'0'0,"63"82"-1857"0"0,-23-25-6534 0 0,2-2 1 0 0,77 67-1 0 0,-119-115-3122 0 0,0 0 0 0 0,0 0 0 0 0,1 0 0 0 0,-1 0 0 0 0,0 0 0 0 0,0-1 0 0 0,1 1 0 0 0,-1-1 0 0 0,1 1 0 0 0,-1-1 0 0 0,0 1 0 0 0,1-1-1 0 0,-1 0 1 0 0,1 1 0 0 0,-1-1 0 0 0,1 0 0 0 0,-1 0 0 0 0,1 0 0 0 0,1 0 0 0 0,7-3-3707 0 0,1-2-3663 0 0,-4 1 4145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2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63 660 0 0,'-20'-8'24342'0'0,"31"10"-23835"0"0,10-1 1055 0 0,1 0 0 0 0,-1-1 0 0 0,24-3 0 0 0,-1-4-1057 0 0,69-20 0 0 0,-92 18-423 0 0,4-2-1979 0 0,-9 10-10048 0 0,-10 2 8687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20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5781 0 0,'-2'1'878'0'0,"0"1"0"0"0,1 0 0 0 0,-1-1 0 0 0,0 1 0 0 0,1 0 0 0 0,-1 0 1 0 0,1 0-1 0 0,-1 0 0 0 0,1 0 0 0 0,0 0 0 0 0,0 0 0 0 0,0 1 1 0 0,-1 3-1 0 0,2-5-700 0 0,0-1 0 0 0,0 1-1 0 0,0-1 1 0 0,0 1 0 0 0,1-1 0 0 0,-1 1 0 0 0,0-1 0 0 0,0 1 0 0 0,0-1 0 0 0,1 0 0 0 0,-1 1-1 0 0,0-1 1 0 0,1 1 0 0 0,-1-1 0 0 0,0 1 0 0 0,1-1 0 0 0,-1 0 0 0 0,0 1 0 0 0,1-1 0 0 0,-1 0-1 0 0,1 0 1 0 0,-1 1 0 0 0,1-1 0 0 0,22 6 1479 0 0,-6-4-684 0 0,1-1-1 0 0,0-1 1 0 0,-1 0 0 0 0,24-5 0 0 0,-4-2-4031 0 0,-2-3-5947 0 0,-25 6 6124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21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471 106 176 0 0,'-2'-7'1377'0'0,"1"-1"-1"0"0,-1 1 1 0 0,-1 0-1 0 0,1 0 1 0 0,-1 1-1 0 0,0-1 1 0 0,-1 0-1 0 0,0 1 1 0 0,-5-8 0 0 0,6 11-1093 0 0,-1 0 0 0 0,1 1 0 0 0,0-1 1 0 0,-1 1-1 0 0,1-1 0 0 0,-1 1 0 0 0,0 0 1 0 0,1 1-1 0 0,-1-1 0 0 0,0 0 0 0 0,0 1 1 0 0,0 0-1 0 0,-1 0 0 0 0,1 1 0 0 0,0-1 1 0 0,0 1-1 0 0,0-1 0 0 0,-6 2 0 0 0,-9 0 101 0 0,0 1-1 0 0,0 0 0 0 0,0 2 0 0 0,1 0 0 0 0,-1 1 1 0 0,1 1-1 0 0,0 0 0 0 0,0 2 0 0 0,-18 10 0 0 0,23-11-163 0 0,1 0-1 0 0,0 1 1 0 0,0 1-1 0 0,1-1 1 0 0,0 2-1 0 0,0 0 1 0 0,1 0 0 0 0,0 1-1 0 0,1 0 1 0 0,0 0-1 0 0,1 1 1 0 0,-11 22-1 0 0,17-30-126 0 0,1-1-1 0 0,-1 1 1 0 0,1 0-1 0 0,0 0 1 0 0,0 0 0 0 0,1 0-1 0 0,-1 0 1 0 0,1 0-1 0 0,-1 0 1 0 0,1 0 0 0 0,1 0-1 0 0,-1 0 1 0 0,1 0-1 0 0,-1 0 1 0 0,1 0 0 0 0,0 0-1 0 0,0 0 1 0 0,3 4-1 0 0,-1-2 13 0 0,0 0 0 0 0,1-1-1 0 0,0 0 1 0 0,0 1-1 0 0,0-1 1 0 0,1-1-1 0 0,0 1 1 0 0,0-1 0 0 0,0 0-1 0 0,8 5 1 0 0,4 1 100 0 0,1 0 0 0 0,0-2 1 0 0,1 0-1 0 0,0-1 1 0 0,0 0-1 0 0,27 4 0 0 0,-23-7-125 0 0,0-1-1 0 0,0-1 0 0 0,1-1 1 0 0,-1-2-1 0 0,0 0 0 0 0,1-1 0 0 0,-1-1 1 0 0,0-1-1 0 0,0-1 0 0 0,22-9 1 0 0,-35 11-103 0 0,1-2 0 0 0,-1 0 1 0 0,0 0-1 0 0,0-1 0 0 0,0 0 1 0 0,-1-1-1 0 0,0 0 0 0 0,-1 0 1 0 0,15-16-1 0 0,-17 16-2 0 0,-1 0 0 0 0,0 0 0 0 0,-1-1 0 0 0,0 0 0 0 0,0 1 1 0 0,-1-1-1 0 0,0-1 0 0 0,0 1 0 0 0,-1 0 0 0 0,0-1 0 0 0,0 1 0 0 0,-1-1 0 0 0,0 0 0 0 0,-1-10 0 0 0,0 11-70 0 0,-1 0-1 0 0,-1 0 1 0 0,1 0-1 0 0,-1 0 0 0 0,-1 0 1 0 0,1 1-1 0 0,-1-1 0 0 0,-1 1 1 0 0,1-1-1 0 0,-1 1 1 0 0,-1 0-1 0 0,1 1 0 0 0,-1-1 1 0 0,0 1-1 0 0,-1 0 1 0 0,-8-8-1 0 0,8 9-351 0 0,-1 0 0 0 0,1 0 0 0 0,-1 0 0 0 0,1 1 0 0 0,-1 0 0 0 0,0 1 0 0 0,-12-5 0 0 0,13 7-414 0 0,1-1 1 0 0,-1 1-1 0 0,1 0 0 0 0,-1 0 0 0 0,0 1 0 0 0,1-1 0 0 0,-1 1 1 0 0,1 1-1 0 0,-1-1 0 0 0,0 1 0 0 0,-6 1 0 0 0,2 1-1756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2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0 760 0 0,'-10'3'3953'0'0,"-2"7"-2262"0"0,1 0-1 0 0,-1 1 0 0 0,1 0 1 0 0,-16 22-1 0 0,-12 13 528 0 0,-18 5 564 0 0,-1-2-1 0 0,-85 54 0 0 0,94-69-1965 0 0,43-29-1201 0 0,-1-1-1815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1:45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14 224 0 0,'9'-6'1325'0'0,"9"-2"3029"0"0,-17 8-4261 0 0,0 1-1 0 0,-1-1 1 0 0,1 1 0 0 0,0-1-1 0 0,-1 1 1 0 0,1 0 0 0 0,-1-1 0 0 0,1 1-1 0 0,-1-1 1 0 0,1 1 0 0 0,-1 0 0 0 0,0-1-1 0 0,1 1 1 0 0,-1 0 0 0 0,0 0 0 0 0,1-1-1 0 0,-1 1 1 0 0,0 0 0 0 0,0 0 0 0 0,0 0-1 0 0,1-1 1 0 0,-1 1 0 0 0,0 0-1 0 0,0 0 1 0 0,0 0 0 0 0,0-1 0 0 0,-1 1-1 0 0,1 1 1 0 0,-1 26 564 0 0,-1 1-1 0 0,-1-1 0 0 0,-1 0 1 0 0,-2 0-1 0 0,-9 27 1 0 0,6-21-122 0 0,-62 211 3667 0 0,70-240-3907 0 0,0-3-29 0 0,0 1 0 0 0,0 0-1 0 0,0-1 1 0 0,0 1-1 0 0,0-1 1 0 0,-1 0 0 0 0,1 1-1 0 0,-1-1 1 0 0,1 0 0 0 0,-4 4-1 0 0,4-6 380 0 0,-6 2-860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22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1008 0 0,'1'-1'257'0'0,"0"1"0"0"0,-1-1-1 0 0,1 1 1 0 0,0 0 0 0 0,0-1 0 0 0,0 1-1 0 0,-1 0 1 0 0,1-1 0 0 0,0 1 0 0 0,0 0 0 0 0,0 0-1 0 0,0 0 1 0 0,-1-1 0 0 0,1 1 0 0 0,0 0-1 0 0,0 0 1 0 0,0 1 0 0 0,0-1 0 0 0,0 0-1 0 0,0 0 1 0 0,-1 0 0 0 0,1 0 0 0 0,0 1 0 0 0,0-1-1 0 0,0 0 1 0 0,-1 1 0 0 0,1-1 0 0 0,0 1-1 0 0,0-1 1 0 0,-1 1 0 0 0,1-1 0 0 0,0 1-1 0 0,-1-1 1 0 0,2 2 0 0 0,32 24 2746 0 0,-28-20-2277 0 0,47 39 3707 0 0,-1 3 1 0 0,46 56-1 0 0,-97-103-4373 0 0,-1 0 0 0 0,0-1-1 0 0,1 1 1 0 0,-1-1-1 0 0,1 1 1 0 0,0 0 0 0 0,-1-1-1 0 0,1 1 1 0 0,-1-1-1 0 0,1 1 1 0 0,0-1-1 0 0,-1 0 1 0 0,1 1 0 0 0,0-1-1 0 0,-1 0 1 0 0,1 1-1 0 0,0-1 1 0 0,0 0-1 0 0,-1 0 1 0 0,1 0 0 0 0,0 0-1 0 0,0 1 1 0 0,-1-1-1 0 0,1 0 1 0 0,0 0-1 0 0,0 0 1 0 0,0-1 0 0 0,-1 1-1 0 0,1 0 1 0 0,0 0-1 0 0,0 0 1 0 0,-1-1-1 0 0,1 1 1 0 0,0 0 0 0 0,-1-1-1 0 0,1 1 1 0 0,0 0-1 0 0,-1-1 1 0 0,1 1 0 0 0,0-1-1 0 0,-1 1 1 0 0,1-1-1 0 0,-1 1 1 0 0,1-1-1 0 0,-1 0 1 0 0,1 1 0 0 0,-1-1-1 0 0,1 0 1 0 0,-1 1-1 0 0,1-2 1 0 0,2-3 111 0 0,0-1-1 0 0,-1 0 1 0 0,1 0 0 0 0,2-10 0 0 0,87-242 939 0 0,-61 179-870 0 0,-30 75-1231 0 0,3-8 1429 0 0,15 9-16563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4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23 540 0 0,'-7'-22'10920'0'0,"24"51"-9424"0"0,-1 1-1 0 0,-2 0 0 0 0,15 47 0 0 0,27 57 1093 0 0,-13-51-699 0 0,3-2 1 0 0,110 142 0 0 0,-142-203-1536 0 0,-11-15-135 0 0,0 0 1 0 0,1-1 0 0 0,0 1-1 0 0,0-1 1 0 0,0 1-1 0 0,0-1 1 0 0,7 4 0 0 0,-10-7 79 0 0,-1-2-265 0 0,1 1-1 0 0,0 0 1 0 0,-1 0-1 0 0,1-1 1 0 0,-1 1 0 0 0,1-1-1 0 0,0 1 1 0 0,-1-1 0 0 0,1 1-1 0 0,-1-1 1 0 0,1 1-1 0 0,-1-1 1 0 0,0 1 0 0 0,1-1-1 0 0,-1 1 1 0 0,1-1 0 0 0,-1 0-1 0 0,0 1 1 0 0,0-1 0 0 0,1 0-1 0 0,-1 1 1 0 0,0-1-1 0 0,0 0 1 0 0,0 0 0 0 0,5-22 254 0 0,-4 18-225 0 0,84-387 1062 0 0,-73 340-1050 0 0,-6 25-1087 0 0,17-52-1 0 0,-17 72-185 0 0,-5 7 695 0 0,0 0 0 0 0,0 0 0 0 0,-1 0 0 0 0,1 0 0 0 0,0 0 0 0 0,0 0 0 0 0,-1 0 0 0 0,1 0 0 0 0,0 0 0 0 0,0 0 0 0 0,0 1 0 0 0,-1-1 0 0 0,1 0 0 0 0,0 0 0 0 0,-1 1 0 0 0,1-1 0 0 0,0 0 0 0 0,0 1 0 0 0,0 0 0 0 0,1 0 68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4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70 568 0 0,'0'-2'468'0'0,"0"0"-1"0"0,0 0 0 0 0,1 0 1 0 0,-2-1-1 0 0,1 1 1 0 0,0 0-1 0 0,0 0 1 0 0,-1 0-1 0 0,1 0 1 0 0,-1 0-1 0 0,1 0 0 0 0,-1 0 1 0 0,0 0-1 0 0,0 0 1 0 0,0 0-1 0 0,0 0 1 0 0,0 0-1 0 0,-1 1 1 0 0,1-1-1 0 0,0 0 1 0 0,-1 1-1 0 0,1-1 0 0 0,-1 1 1 0 0,0-1-1 0 0,1 1 1 0 0,-1 0-1 0 0,0 0 1 0 0,0 0-1 0 0,-4-2 1 0 0,2 1-13 0 0,-1 0 0 0 0,0 0 0 0 0,1 0 0 0 0,-1 1 0 0 0,0-1 0 0 0,0 1 0 0 0,0 0 0 0 0,0 0 1 0 0,0 1-1 0 0,0 0 0 0 0,0 0 0 0 0,-5 0 0 0 0,2 2-168 0 0,0 0 1 0 0,1 1-1 0 0,0 0 0 0 0,0 0 0 0 0,-1 0 1 0 0,2 1-1 0 0,-1 0 0 0 0,0 1 1 0 0,1-1-1 0 0,0 1 0 0 0,0 0 1 0 0,0 1-1 0 0,1-1 0 0 0,0 1 1 0 0,0 1-1 0 0,-5 7 0 0 0,7-10-193 0 0,1-1-1 0 0,0 1 0 0 0,0 0 1 0 0,0 0-1 0 0,0 0 1 0 0,1 1-1 0 0,-1-1 1 0 0,1 0-1 0 0,0 0 1 0 0,0 1-1 0 0,1-1 0 0 0,0 1 1 0 0,-1-1-1 0 0,1 0 1 0 0,1 1-1 0 0,-1-1 1 0 0,1 1-1 0 0,-1-1 0 0 0,1 0 1 0 0,1 0-1 0 0,-1 1 1 0 0,1-1-1 0 0,-1 0 1 0 0,1 0-1 0 0,0 0 0 0 0,0 0 1 0 0,1-1-1 0 0,-1 1 1 0 0,6 5-1 0 0,-2-3-8 0 0,1 0-1 0 0,0 0 0 0 0,0-1 1 0 0,1 0-1 0 0,0 0 1 0 0,0 0-1 0 0,0-1 0 0 0,0-1 1 0 0,0 1-1 0 0,1-1 1 0 0,-1-1-1 0 0,1 0 0 0 0,0 0 1 0 0,11 1-1 0 0,-12-2-63 0 0,0-1 1 0 0,0 0-1 0 0,0 0 0 0 0,0 0 0 0 0,0-1 1 0 0,0 0-1 0 0,-1-1 0 0 0,1 0 0 0 0,0 0 0 0 0,0-1 1 0 0,-1 0-1 0 0,0 0 0 0 0,1 0 0 0 0,-1-1 1 0 0,0 0-1 0 0,7-6 0 0 0,-11 7-59 0 0,0-1 0 0 0,0 1 0 0 0,0-1 0 0 0,0 1 1 0 0,-1-1-1 0 0,1 0 0 0 0,-1 0 0 0 0,0 0 0 0 0,0 0 0 0 0,0 0 0 0 0,-1 0 0 0 0,1-1 0 0 0,-1 1 1 0 0,0 0-1 0 0,-1-1 0 0 0,1 1 0 0 0,-1-1 0 0 0,1 1 0 0 0,-1-1 0 0 0,-1 1 0 0 0,1-1 0 0 0,-2-6 1 0 0,1 5-35 0 0,-1 0 1 0 0,1 0-1 0 0,-1 0 1 0 0,0 1-1 0 0,-1-1 1 0 0,0 1-1 0 0,1 0 1 0 0,-2-1-1 0 0,1 1 1 0 0,0 1 0 0 0,-1-1-1 0 0,0 0 1 0 0,0 1-1 0 0,-1 0 1 0 0,1 0-1 0 0,-10-6 1 0 0,5 4-116 0 0,0 2 1 0 0,0-1-1 0 0,0 1 1 0 0,-1 0-1 0 0,0 1 1 0 0,0 0-1 0 0,0 1 0 0 0,0 0 1 0 0,0 0-1 0 0,-17 0 1 0 0,-16 8-3314 0 0,2 12-3969 0 0,36-15 4947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41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0 272 0 0,'-7'16'16850'0'0,"9"-14"-16148"0"0,1 0 1 0 0,0 1-1 0 0,-1-1 1 0 0,1 0 0 0 0,1 0-1 0 0,-1-1 1 0 0,0 1-1 0 0,0-1 1 0 0,5 2 0 0 0,37 6 2715 0 0,-17-7-2198 0 0,38-4 1 0 0,-51 1-631 0 0,73-8 812 0 0,-31 0-7489 0 0,-51 8 2068 0 0,5 2-3973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42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1 368 0 0,'-1'0'300'0'0,"1"1"0"0"0,0-1 0 0 0,0 1 0 0 0,-1-1 0 0 0,1 1 0 0 0,0-1 0 0 0,0 1 0 0 0,0-1 0 0 0,0 1 0 0 0,0 0 0 0 0,-1-1 0 0 0,1 1 0 0 0,0-1 0 0 0,1 1 0 0 0,-1 0 0 0 0,0-1 0 0 0,0 1 0 0 0,0-1-1 0 0,0 1 1 0 0,0-1 0 0 0,0 1 0 0 0,1-1 0 0 0,-1 1 0 0 0,0-1 0 0 0,1 1 0 0 0,-1-1 0 0 0,0 1 0 0 0,1 0 0 0 0,17 6 4954 0 0,34-8-40 0 0,-38 0-3388 0 0,23-2 102 0 0,-13-1-7300 0 0,-18 3 2202 0 0,3 0 644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42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4 812 0 0,'32'11'12959'0'0,"-15"-9"-10579"0"0,0-1 1 0 0,0-2-1 0 0,27-2 1 0 0,-13-2-4174 0 0,0-2-6198 0 0,-25 5 5675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42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0 252 0 0,'4'37'13966'0'0,"-1"10"-6133"0"0,-1 2-4414 0 0,1 157 1143 0 0,-3-145-4535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4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63 128 0 0,'-21'-33'10749'0'0,"18"30"-10242"0"0,0 0 1 0 0,0 0-1 0 0,0 1 0 0 0,0 0 0 0 0,-1-1 1 0 0,1 1-1 0 0,-1 0 0 0 0,0 1 1 0 0,1-1-1 0 0,-1 0 0 0 0,0 1 1 0 0,0 0-1 0 0,0 0 0 0 0,0 0 0 0 0,0 1 1 0 0,0-1-1 0 0,0 1 0 0 0,0 0 1 0 0,-5 1-1 0 0,-3-1 110 0 0,0 1 0 0 0,0 1 0 0 0,0 0 0 0 0,0 0 0 0 0,-14 6 0 0 0,13-3-279 0 0,1 0 0 0 0,0 1 0 0 0,0 0 0 0 0,0 1 0 0 0,1 1 0 0 0,0 0 0 0 0,0 0 0 0 0,1 1 1 0 0,0 0-1 0 0,-11 15 0 0 0,17-20-238 0 0,1 0 0 0 0,-1 1 0 0 0,1-1 0 0 0,0 1 0 0 0,1 0 0 0 0,-1 0 0 0 0,1 0 0 0 0,0 0 0 0 0,0 1 0 0 0,1-1 0 0 0,0 1 0 0 0,0-1 0 0 0,0 1 0 0 0,0-1 0 0 0,1 1 0 0 0,0-1 0 0 0,0 1 0 0 0,0-1 0 0 0,1 1 0 0 0,0-1 0 0 0,0 1 0 0 0,0-1 0 0 0,1 1 0 0 0,0-1 0 0 0,0 0 0 0 0,0 0 0 0 0,4 7 0 0 0,-1-5-19 0 0,1 1 0 0 0,-1-1-1 0 0,1 0 1 0 0,0-1 0 0 0,1 1 0 0 0,0-1-1 0 0,0-1 1 0 0,0 1 0 0 0,0-1-1 0 0,1 0 1 0 0,0-1 0 0 0,0 0 0 0 0,0 0-1 0 0,1-1 1 0 0,-1 0 0 0 0,1 0 0 0 0,9 1-1 0 0,-12-3-112 0 0,-1 0-1 0 0,1 0 1 0 0,0-1-1 0 0,0 0 1 0 0,0 0-1 0 0,0-1 1 0 0,-1 1-1 0 0,1-1 1 0 0,0 0-1 0 0,0-1 1 0 0,-1 1-1 0 0,1-1 1 0 0,-1 0-1 0 0,1-1 1 0 0,-1 1-1 0 0,0-1 1 0 0,0 0-1 0 0,0 0 1 0 0,-1-1-1 0 0,1 0 1 0 0,-1 1 0 0 0,1-2-1 0 0,-1 1 1 0 0,-1 0-1 0 0,1-1 1 0 0,0 1-1 0 0,3-8 1 0 0,-5 7-92 0 0,1 1 1 0 0,-1-1 0 0 0,0 0 0 0 0,0 0 0 0 0,0 0 0 0 0,-1 0 0 0 0,0 0 0 0 0,0-1 0 0 0,0 1 0 0 0,0 0 0 0 0,-1-1-1 0 0,0 1 1 0 0,0 0 0 0 0,-1-1 0 0 0,1 1 0 0 0,-1 0 0 0 0,-2-8 0 0 0,0 5 55 0 0,-1 0 0 0 0,1 1 0 0 0,-1-1 0 0 0,0 1-1 0 0,-1 0 1 0 0,0 0 0 0 0,0 0 0 0 0,0 1 0 0 0,-1 0 0 0 0,-9-9 0 0 0,4 6-455 0 0,0 1 0 0 0,-1-1 1 0 0,0 2-1 0 0,0 0 0 0 0,-1 0 1 0 0,-13-4-1 0 0,16 7-845 0 0,0 1 0 0 0,0 0 0 0 0,0 0 0 0 0,-1 1 0 0 0,1 1 0 0 0,-1-1 0 0 0,-18 2 0 0 0,20 1-1071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43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46 324 0 0,'3'1'523'0'0,"0"0"1"0"0,1 0-1 0 0,-1 0 0 0 0,0 1 1 0 0,0-1-1 0 0,-1 1 0 0 0,1 0 1 0 0,0 0-1 0 0,-1 0 1 0 0,1 0-1 0 0,-1 0 0 0 0,1 1 1 0 0,-1-1-1 0 0,2 4 0 0 0,29 43 3674 0 0,-24-34-3158 0 0,36 61 3491 0 0,-21-34-1439 0 0,2-2-1 0 0,50 63 1 0 0,-75-102-2970 0 0,0 1 0 0 0,0-1 0 0 0,0 0 0 0 0,0 0 0 0 0,0 1 0 0 0,0-1 0 0 0,1 0-1 0 0,-1 0 1 0 0,0-1 0 0 0,1 1 0 0 0,-1 0 0 0 0,1 0 0 0 0,-1-1 0 0 0,1 1 0 0 0,-1 0 0 0 0,1-1 0 0 0,-1 0 0 0 0,1 1 0 0 0,-1-1 0 0 0,4 0 0 0 0,-4 0-78 0 0,0-1 0 0 0,1 1 0 0 0,-1-1-1 0 0,0 1 1 0 0,0-1 0 0 0,0 0 0 0 0,0 0 0 0 0,0 0 0 0 0,0 1 0 0 0,0-1 0 0 0,0 0 0 0 0,0 0 0 0 0,0 0-1 0 0,0 0 1 0 0,-1-1 0 0 0,1 1 0 0 0,0 0 0 0 0,-1 0 0 0 0,2-2 0 0 0,2-9-58 0 0,0-1 1 0 0,-1 1-1 0 0,0-1 1 0 0,0-14-1 0 0,-1 17 120 0 0,35-286 212 0 0,-34 281-2407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46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52 524 0 0,'9'-6'1087'0'0,"1"-1"0"0"0,0 1 0 0 0,1 1 0 0 0,0 0 0 0 0,-1 0 0 0 0,1 1 0 0 0,1 1 0 0 0,-1 0 0 0 0,19-3 0 0 0,-26 5-887 0 0,1 1-1 0 0,-1 0 1 0 0,0 0-1 0 0,1 0 1 0 0,-1 1-1 0 0,0 0 1 0 0,1-1-1 0 0,-1 1 1 0 0,0 1 0 0 0,0-1-1 0 0,0 1 1 0 0,0-1-1 0 0,0 1 1 0 0,0 0-1 0 0,0 1 1 0 0,-1-1-1 0 0,1 1 1 0 0,-1-1-1 0 0,0 1 1 0 0,0 0-1 0 0,1 0 1 0 0,-2 1-1 0 0,1-1 1 0 0,0 0 0 0 0,-1 1-1 0 0,0 0 1 0 0,0 0-1 0 0,0 0 1 0 0,2 4-1 0 0,-1 1 40 0 0,0 1 0 0 0,0 0-1 0 0,-1 0 1 0 0,0 0 0 0 0,-1 0-1 0 0,0 0 1 0 0,0 18-1 0 0,-12 74 717 0 0,6-59-642 0 0,-16 210 1334 0 0,20-192-1058 0 0,3 0 0 0 0,13 79 1 0 0,-6-85-6 0 0,27 95 1 0 0,-31-133-437 0 0,1-1 0 0 0,1 1 0 0 0,0-1 0 0 0,1-1 0 0 0,1 1 0 0 0,0-1 0 0 0,1-1 0 0 0,1 0 0 0 0,0 0 0 0 0,18 16-1 0 0,-26-27-117 0 0,0-1 0 0 0,0 1 0 0 0,0-1 0 0 0,0 0 0 0 0,0 0 0 0 0,0 0 0 0 0,1 0 0 0 0,-1-1 0 0 0,1 1 0 0 0,-1-1 0 0 0,1 0 0 0 0,-1 0 0 0 0,1 0 0 0 0,0-1 0 0 0,0 1 0 0 0,-1-1 0 0 0,1 0-1 0 0,0 0 1 0 0,0 0 0 0 0,0-1 0 0 0,-1 1 0 0 0,1-1 0 0 0,0 0 0 0 0,-1 0 0 0 0,1 0 0 0 0,-1 0 0 0 0,1-1 0 0 0,-1 1 0 0 0,1-1 0 0 0,-1 0 0 0 0,0 0 0 0 0,0 0 0 0 0,0-1 0 0 0,3-2 0 0 0,-5 4-73 0 0,-4 3-124 0 0,0 1 162 0 0,1 0 0 0 0,-1 0 1 0 0,1 1-1 0 0,-1-1 0 0 0,1 0 1 0 0,0 1-1 0 0,0-1 0 0 0,0 1 1 0 0,-1 4-1 0 0,3-8 5 0 0,-5 14 61 0 0,0 1-1 0 0,1 0 1 0 0,1 0 0 0 0,0 0 0 0 0,-2 31-1 0 0,6 78 494 0 0,3-71-221 0 0,1 0 1 0 0,3 0-1 0 0,29 98 0 0 0,47 84 562 0 0,-42-128 120 0 0,31 129 0 0 0,-70-225-1011 0 0,-1 0 0 0 0,0 0 0 0 0,0 0 1 0 0,-1 0-1 0 0,0 0 0 0 0,-1 0 0 0 0,-2 12 1 0 0,2-20-5 0 0,-1 0 0 0 0,0 1-1 0 0,0-1 1 0 0,-1 0 0 0 0,1 0 0 0 0,0 0 0 0 0,-1 0 0 0 0,0 0 0 0 0,0 0 0 0 0,0-1 0 0 0,0 1 0 0 0,0-1-1 0 0,0 1 1 0 0,-1-1 0 0 0,1 0 0 0 0,-1 1 0 0 0,1-1 0 0 0,-1-1 0 0 0,0 1 0 0 0,0 0 0 0 0,0-1 0 0 0,0 1 0 0 0,0-1-1 0 0,0 0 1 0 0,-1 0 0 0 0,1 0 0 0 0,-4 0 0 0 0,-3 1 0 0 0,-9 3 0 0 0,1-1 0 0 0,-1-1 0 0 0,0-1 0 0 0,0 0 0 0 0,-32-2 0 0 0,44-1-91 0 0,6 1-483 0 0,5-2-3012 0 0,39-17-4685 0 0,-17 6 4800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1:46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1 56 0 0,'0'0'2446'0'0,"1"4"-1468"0"0,0 4-556 0 0,0 1 0 0 0,0-1 0 0 0,-1 0 0 0 0,-1 1 0 0 0,1-1 0 0 0,-1 0 0 0 0,-3 12 0 0 0,-20 67 1399 0 0,13-52-1095 0 0,-2 9 263 0 0,-1 0-1 0 0,-3-2 1 0 0,-1 0-1 0 0,-2-1 1 0 0,-37 56 0 0 0,56-96-1463 0 0,-4 6 783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4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89 632 0 0,'-10'-17'15655'0'0,"21"15"-10046"0"0,7 1-5764 0 0,303-20 7359 0 0,-206 11-5793 0 0,-98 9-1302 0 0,67-9 202 0 0,-32-4-3662 0 0,-49 13 2657 0 0,5-3-1691 0 0,4-4-7768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4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43 360 0 0,'-7'-5'2122'0'0,"6"3"-1268"0"0,-1 1-1 0 0,0 0 1 0 0,1-1 0 0 0,-1 1 0 0 0,1-1-1 0 0,0 1 1 0 0,-1-1 0 0 0,1 0 0 0 0,0 1-1 0 0,-2-5 1609 0 0,28-3 2885 0 0,-1 5-4065 0 0,1 2 0 0 0,0 1 1 0 0,42 3-1 0 0,74 15 831 0 0,-136-16-2043 0 0,5 0 70 0 0,0 1 0 0 0,0 0 0 0 0,0 0 0 0 0,-1 1-1 0 0,11 5 1 0 0,-19-8-114 0 0,1 1 0 0 0,-1 0 0 0 0,1 0 0 0 0,-1 0 0 0 0,1 0 0 0 0,-1 0 0 0 0,0 0 0 0 0,1 0 0 0 0,-1 0 0 0 0,0 0 0 0 0,0 1 0 0 0,0-1 0 0 0,0 0 0 0 0,0 1 0 0 0,0-1 0 0 0,0 1 0 0 0,-1-1 0 0 0,1 1 0 0 0,0-1 0 0 0,-1 1 1 0 0,1-1-1 0 0,-1 1 0 0 0,0 0 0 0 0,0-1 0 0 0,1 1 0 0 0,-1 0 0 0 0,0-1 0 0 0,0 1 0 0 0,-1 0 0 0 0,1 0 0 0 0,0-1 0 0 0,0 1 0 0 0,-1-1 0 0 0,1 1 0 0 0,-1 0 0 0 0,0-1 0 0 0,0 3 0 0 0,-10 15 160 0 0,0-1 1 0 0,-1-1-1 0 0,0 1 1 0 0,-2-2 0 0 0,-30 30-1 0 0,5-5 205 0 0,9-8-267 0 0,-22 25 676 0 0,23-16-3527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48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26 456 0 0,'-1'-1'119'0'0,"1"0"0"0"0,0 0 0 0 0,0 1 0 0 0,0-1 0 0 0,0 0 0 0 0,0 0 0 0 0,0 0-1 0 0,0 1 1 0 0,0-1 0 0 0,0 0 0 0 0,0 0 0 0 0,0 0 0 0 0,0 0 0 0 0,1 1 0 0 0,-1-1 0 0 0,0 0 0 0 0,1 0 0 0 0,-1 1 0 0 0,0-1 0 0 0,1 0-1 0 0,-1 1 1 0 0,1-1 0 0 0,-1 0 0 0 0,1 1 0 0 0,-1-1 0 0 0,1 0 0 0 0,0 1 0 0 0,-1-1 0 0 0,1 1 0 0 0,0 0 0 0 0,-1-1 0 0 0,1 1 0 0 0,0-1 0 0 0,0 1-1 0 0,-1 0 1 0 0,1-1 0 0 0,0 1 0 0 0,0 0 0 0 0,0 0 0 0 0,0 0 0 0 0,-1 0 0 0 0,1 0 0 0 0,0 0 0 0 0,0 0 0 0 0,0 0 0 0 0,0 0 0 0 0,1 0-1 0 0,3 2 393 0 0,1 0 0 0 0,0 1-1 0 0,-1-1 1 0 0,1 1 0 0 0,6 5-1 0 0,-10-8-534 0 0,25 18 925 0 0,-1 1 0 0 0,-1 2 0 0 0,35 34 0 0 0,57 78 1690 0 0,-85-89-932 0 0,-3 1-1 0 0,40 80 0 0 0,-47-80-409 0 0,2-1-1 0 0,2-2 0 0 0,34 44 0 0 0,-59-85-1173 0 0,0 0 0 0 0,0 0-1 0 0,0 0 1 0 0,0 0 0 0 0,0 0 0 0 0,0 0 0 0 0,0 0-1 0 0,1 0 1 0 0,-1 0 0 0 0,0 0 0 0 0,0-1 0 0 0,1 1-1 0 0,-1 0 1 0 0,1-1 0 0 0,-1 1 0 0 0,0-1 0 0 0,1 0-1 0 0,-1 1 1 0 0,1-1 0 0 0,-1 0 0 0 0,1 0 0 0 0,2 0 0 0 0,-2-1-14 0 0,0 1 1 0 0,0-1-1 0 0,0 0 1 0 0,0 0-1 0 0,0 0 1 0 0,0 0-1 0 0,0 0 1 0 0,0-1-1 0 0,0 1 1 0 0,0-1-1 0 0,-1 1 1 0 0,1-1-1 0 0,2-2 1 0 0,3-5 62 0 0,0-1 0 0 0,-1-1 0 0 0,0 1 1 0 0,7-17-1 0 0,3-12 43 0 0,-3 0 0 0 0,0 0 0 0 0,-3-2 0 0 0,9-66-1 0 0,-5-169 16 0 0,-14 267-753 0 0,1 0 0 0 0,0 1 0 0 0,0-1 0 0 0,1 0 0 0 0,3-12 0 0 0,-4 20 457 0 0,-1 1 1 0 0,0 0-1 0 0,1-1 0 0 0,-1 1 1 0 0,0 0-1 0 0,1 0 1 0 0,-1-1-1 0 0,1 1 0 0 0,-1 0 1 0 0,1 0-1 0 0,-1-1 1 0 0,1 1-1 0 0,-1 0 0 0 0,0 0 1 0 0,1 0-1 0 0,-1 0 1 0 0,1 0-1 0 0,-1 0 1 0 0,1 0-1 0 0,-1 0 0 0 0,1 0 1 0 0,-1 0-1 0 0,1 0 1 0 0,-1 0-1 0 0,1 0 0 0 0,-1 0 1 0 0,1 0-1 0 0,0 1 1 0 0,14 4-4350 0 0,-5 0 1394 0 0,3 3 440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4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5056 0 0,'4'51'9238'0'0,"12"26"-4259"0"0,-8-47-3706 0 0,4 48 0 0 0,-10 7 259 0 0,-3-58-1134 0 0,2 1 0 0 0,1-1 0 0 0,10 52 0 0 0,-12-77-606 0 0,1 0 0 0 0,-1 0 0 0 0,1-1 0 0 0,0 1 1 0 0,0 0-1 0 0,0-1 0 0 0,0 1 0 0 0,0-1 0 0 0,0 1 0 0 0,2 2 0 0 0,-3-4-105 0 0,1 0-1 0 0,-1 1 1 0 0,0-1-1 0 0,1 0 1 0 0,-1 0 0 0 0,1 1-1 0 0,-1-1 1 0 0,1 0-1 0 0,-1 0 1 0 0,1 0-1 0 0,-1 0 1 0 0,1 0-1 0 0,-1 1 1 0 0,0-1-1 0 0,1 0 1 0 0,-1 0-1 0 0,1 0 1 0 0,-1 0-1 0 0,1 0 1 0 0,-1 0-1 0 0,1-1 1 0 0,-1 1 0 0 0,1 0-1 0 0,-1 0 1 0 0,1 0-1 0 0,0-1 1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48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99 72 0 0,'-3'-2'483'0'0,"0"-1"0"0"0,0 1 0 0 0,0-1 0 0 0,0 0 0 0 0,1 0 0 0 0,-1-1 0 0 0,-3-6 0 0 0,6 9-327 0 0,0 0 0 0 0,-1 0 0 0 0,1 0 0 0 0,0 0 1 0 0,0 0-1 0 0,0 0 0 0 0,0 0 0 0 0,0 0 0 0 0,0 0 1 0 0,0 0-1 0 0,0 0 0 0 0,0 0 0 0 0,1 0 0 0 0,-1 0 0 0 0,0 0 1 0 0,1 0-1 0 0,-1 1 0 0 0,1-1 0 0 0,-1 0 0 0 0,1 0 0 0 0,-1 0 1 0 0,1 0-1 0 0,-1 0 0 0 0,1 1 0 0 0,0-1 0 0 0,0 0 0 0 0,-1 1 1 0 0,1-1-1 0 0,0 0 0 0 0,0 1 0 0 0,0-1 0 0 0,0 1 1 0 0,0-1-1 0 0,0 1 0 0 0,0 0 0 0 0,1-1 0 0 0,12-6 634 0 0,0 2 0 0 0,1-1-1 0 0,-1 2 1 0 0,1 0-1 0 0,1 0 1 0 0,22-1 0 0 0,-3 2 917 0 0,62 3 1 0 0,-82 1-1343 0 0,0 0 0 0 0,0 2 0 0 0,-1-1 0 0 0,1 2 0 0 0,-1 0 0 0 0,0 1 0 0 0,0 0 0 0 0,0 1 0 0 0,-1 0 0 0 0,0 2 0 0 0,0-1 0 0 0,22 18 0 0 0,-29-19-211 0 0,1 0 0 0 0,-1 0 0 0 0,-1 1 0 0 0,1-1 1 0 0,-1 1-1 0 0,0 1 0 0 0,-1-1 0 0 0,1 1 0 0 0,-1-1 1 0 0,-1 1-1 0 0,0 0 0 0 0,0 1 0 0 0,-1-1 0 0 0,1 0 1 0 0,-2 1-1 0 0,1 0 0 0 0,-1-1 0 0 0,-1 1 0 0 0,0-1 1 0 0,0 1-1 0 0,0 0 0 0 0,-1-1 0 0 0,-3 13 0 0 0,1-9-57 0 0,0 1 0 0 0,-1-1 0 0 0,-1 0-1 0 0,0-1 1 0 0,0 1 0 0 0,-1-1-1 0 0,-1 0 1 0 0,0 0 0 0 0,0-1 0 0 0,-1 0-1 0 0,0 0 1 0 0,-1-1 0 0 0,0 0-1 0 0,-1 0 1 0 0,0-1 0 0 0,0 0 0 0 0,0-1-1 0 0,-14 7 1 0 0,7-6-307 0 0,0 0 0 0 0,-1-1-1 0 0,0 0 1 0 0,0-2 0 0 0,0 0 0 0 0,-1-1 0 0 0,1-1 0 0 0,-1-1-1 0 0,0 0 1 0 0,0-2 0 0 0,-31-2 0 0 0,27 1-963 0 0,1 0-1758 0 0,8-1-4641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4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1 115 556 0 0,'3'-6'968'0'0,"-1"2"0"0"0,1-1 1 0 0,1 0-1 0 0,-1 1 0 0 0,1-1 0 0 0,0 1 0 0 0,0 0 0 0 0,0 0 0 0 0,8-5 1 0 0,-3 3-24 0 0,0 1 0 0 0,0-1 1 0 0,1 2-1 0 0,15-7 1 0 0,2 3 853 0 0,0 1 1 0 0,54-6 0 0 0,-58 10-107 0 0,38 1-1 0 0,-56 2-1444 0 0,0 0 0 0 0,1 1 0 0 0,-1-1-1 0 0,0 1 1 0 0,1 0 0 0 0,-1 0 0 0 0,0 1 0 0 0,0 0-1 0 0,0 0 1 0 0,0 0 0 0 0,0 0 0 0 0,-1 1 0 0 0,6 3-1 0 0,-8-4-175 0 0,-1 0 0 0 0,0 0-1 0 0,1 0 1 0 0,-1 0-1 0 0,0 0 1 0 0,0 0-1 0 0,0 0 1 0 0,0 0-1 0 0,-1 0 1 0 0,1 1-1 0 0,-1-1 1 0 0,1 0-1 0 0,-1 1 1 0 0,0-1-1 0 0,0 0 1 0 0,0 0 0 0 0,0 1-1 0 0,0-1 1 0 0,0 0-1 0 0,-1 1 1 0 0,1-1-1 0 0,-1 0 1 0 0,0 0-1 0 0,1 0 1 0 0,-1 1-1 0 0,0-1 1 0 0,-2 2-1 0 0,-2 8 66 0 0,-2 0 0 0 0,0-1-1 0 0,-9 13 1 0 0,15-22-110 0 0,-49 55 455 0 0,39-47-339 0 0,1 1 0 0 0,0 0 1 0 0,1 0-1 0 0,1 1 0 0 0,0 0 0 0 0,-10 19 0 0 0,18-30-122 0 0,-1 1 1 0 0,1-1 0 0 0,0 0-1 0 0,-1 0 1 0 0,1 1-1 0 0,0-1 1 0 0,0 0 0 0 0,0 1-1 0 0,-1-1 1 0 0,1 0-1 0 0,1 0 1 0 0,-1 1 0 0 0,0-1-1 0 0,0 0 1 0 0,0 1-1 0 0,1-1 1 0 0,-1 0 0 0 0,1 0-1 0 0,-1 1 1 0 0,1-1-1 0 0,-1 0 1 0 0,1 0 0 0 0,0 0-1 0 0,1 2 1 0 0,0 0 11 0 0,1-1 0 0 0,0 0 1 0 0,0 0-1 0 0,0 0 0 0 0,0 0 0 0 0,0 0 1 0 0,0 0-1 0 0,0-1 0 0 0,4 2 0 0 0,8 2 30 0 0,0-1 0 0 0,0-1 0 0 0,17 2 0 0 0,-30-5-60 0 0,36 4 113 0 0,40 0 1 0 0,-66-4-526 0 0,0 0 1 0 0,0-1 0 0 0,0-1 0 0 0,0 0 0 0 0,0 0 0 0 0,-1-1 0 0 0,18-7-1 0 0,-25 8-755 0 0,7-3-1447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4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82 144 0 0,'-14'-12'19209'0'0,"14"12"-19083"0"0,32-2 6583 0 0,-16 2-6255 0 0,32-3 1360 0 0,1-3-1 0 0,48-12 0 0 0,29-19-4532 0 0,-125 36 2182 0 0,8-2-1062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50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1 544 0 0,'0'0'229'0'0,"-1"1"0"0"0,1-1 0 0 0,-1 0 0 0 0,1 1 0 0 0,0-1 0 0 0,-1 0 0 0 0,1 1 0 0 0,0-1 0 0 0,0 0 0 0 0,-1 1 0 0 0,1-1 0 0 0,0 1 0 0 0,0-1 0 0 0,0 1 0 0 0,0-1 0 0 0,0 1 0 0 0,-1-1 0 0 0,1 1 0 0 0,0-1 0 0 0,0 1 1 0 0,0-1-1 0 0,0 0 0 0 0,0 1 0 0 0,0-1 0 0 0,0 1 0 0 0,1-1 0 0 0,-1 1 0 0 0,0-1 0 0 0,0 1 0 0 0,0-1 0 0 0,0 1 0 0 0,1-1 0 0 0,-1 1 0 0 0,0-1 0 0 0,19 8 4252 0 0,36-4-546 0 0,-45-4-2966 0 0,0 0-1027 0 0,115-1 6575 0 0,-99-3-9255 0 0,0-1-3723 0 0,-16 3 3857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51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1 492 0 0,'3'-1'4428'0'0,"8"8"-2961"0"0,12 11-304 0 0,40 42 1060 0 0,-3 3 1 0 0,62 84-1 0 0,89 157 4997 0 0,-193-271-6355 0 0,-12-22-330 0 0,1 1 0 0 0,0-1 0 0 0,0 0 1 0 0,1-1-1 0 0,12 12 0 0 0,-20-21-499 0 0,0-1-1 0 0,1 0 1 0 0,-1 0-1 0 0,0 0 0 0 0,0 1 1 0 0,0-1-1 0 0,1 0 1 0 0,-1 0-1 0 0,0 0 1 0 0,0 0-1 0 0,0 0 0 0 0,1 0 1 0 0,-1 0-1 0 0,0 1 1 0 0,0-1-1 0 0,1 0 1 0 0,-1 0-1 0 0,0 0 0 0 0,0 0 1 0 0,1 0-1 0 0,-1 0 1 0 0,0 0-1 0 0,0 0 1 0 0,1 0-1 0 0,-1-1 0 0 0,0 1 1 0 0,0 0-1 0 0,1 0 1 0 0,-1 0-1 0 0,0 0 1 0 0,0 0-1 0 0,1 0 0 0 0,-1 0 1 0 0,0 0-1 0 0,0-1 1 0 0,0 1-1 0 0,1 0 0 0 0,-1 0 1 0 0,0 0-1 0 0,0-1 1 0 0,0 1-1 0 0,1 0 1 0 0,5-16 496 0 0,-2-18-277 0 0,-4 33-231 0 0,5-79 280 0 0,13-123 158 0 0,-14 174-396 0 0,2 0 1 0 0,1 0 0 0 0,1 1 0 0 0,22-50 0 0 0,-26 69-87 0 0,1 1 0 0 0,0-1 0 0 0,0 1 0 0 0,1 0 0 0 0,0 0 0 0 0,1 1 1 0 0,-1 0-1 0 0,13-10 0 0 0,-16 15-253 0 0,0-1 0 0 0,0 1 0 0 0,0 0 0 0 0,1 0-1 0 0,-1 1 1 0 0,0-1 0 0 0,1 1 0 0 0,-1 0 0 0 0,1 0 0 0 0,-1 0 0 0 0,1 0 0 0 0,0 0 0 0 0,-1 1 0 0 0,1 0 0 0 0,0-1 0 0 0,0 2 0 0 0,-1-1 0 0 0,1 0-1 0 0,0 1 1 0 0,-1-1 0 0 0,1 1 0 0 0,0 0 0 0 0,-1 0 0 0 0,0 1 0 0 0,5 1 0 0 0,23 14-6032 0 0,-15-6 3671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51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1 180 0 0,'0'19'3344'0'0,"-2"0"-1"0"0,0 0 1 0 0,-6 23 0 0 0,1-14-577 0 0,-17 40-1 0 0,-66 113 2205 0 0,83-167-4911 0 0,-26 41 1884 0 0,9-26-7486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1:56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838 127 48 0 0,'0'-5'1136'0'0,"0"1"0"0"0,-1-1 1 0 0,1 1-1 0 0,-1-1 0 0 0,0 1 0 0 0,0 0 1 0 0,-2-7-1 0 0,2 9-887 0 0,0 0 0 0 0,0 1 0 0 0,0-1 1 0 0,0 1-1 0 0,0-1 0 0 0,0 1 0 0 0,0 0 0 0 0,-1-1 0 0 0,1 1 1 0 0,0 0-1 0 0,-1 0 0 0 0,1 0 0 0 0,-1 0 0 0 0,1 0 1 0 0,-1 0-1 0 0,0 0 0 0 0,1 0 0 0 0,-1 1 0 0 0,0-1 0 0 0,0 1 1 0 0,1-1-1 0 0,-1 1 0 0 0,-3-1 0 0 0,-33-2 514 0 0,1 1 0 0 0,-1 2 0 0 0,0 1 0 0 0,1 2 0 0 0,-1 2 0 0 0,1 1 0 0 0,0 2 0 0 0,-71 25 0 0 0,65-17-377 0 0,0 3 0 0 0,-60 35 0 0 0,90-46-319 0 0,1 1 0 0 0,-1 0 0 0 0,2 1 0 0 0,0 0 0 0 0,0 1 0 0 0,1 0 0 0 0,0 1-1 0 0,1 0 1 0 0,0 1 0 0 0,1-1 0 0 0,-11 25 0 0 0,8-13 63 0 0,1 0-1 0 0,1 1 1 0 0,1 0-1 0 0,2 1 0 0 0,0 0 1 0 0,2 0-1 0 0,0 0 1 0 0,2 0-1 0 0,1 1 1 0 0,1-1-1 0 0,2 0 0 0 0,0 1 1 0 0,12 49-1 0 0,0-24 148 0 0,3-2 0 0 0,2 0 1 0 0,28 53-1 0 0,-29-69-78 0 0,1-1 1 0 0,2-1 0 0 0,1-1 0 0 0,2-1 0 0 0,31 31 0 0 0,-44-51-131 0 0,-1-1 0 0 0,1-1 0 0 0,0 1 0 0 0,1-2 0 0 0,0 1 0 0 0,0-2 0 0 0,1 1-1 0 0,0-2 1 0 0,0 0 0 0 0,0 0 0 0 0,15 2 0 0 0,-9-4 3 0 0,0 0 0 0 0,0-1-1 0 0,0-2 1 0 0,0 0 0 0 0,0 0-1 0 0,0-2 1 0 0,27-6 0 0 0,-10 0-2 0 0,-1-3 1 0 0,0-1 0 0 0,-1-2 0 0 0,-1-1 0 0 0,0-1 0 0 0,-1-2 0 0 0,59-44-1 0 0,-54 35-19 0 0,-1-2-1 0 0,-2-2 1 0 0,-1-1-1 0 0,35-44 0 0 0,-53 57-24 0 0,-2 0-1 0 0,0 0 0 0 0,-2-2 0 0 0,0 1 0 0 0,-1-2 0 0 0,-1 1 1 0 0,11-43-1 0 0,-14 38-13 0 0,-2-1 0 0 0,-1 1 1 0 0,-1 0-1 0 0,-1-1 0 0 0,-1 1 1 0 0,-1-1-1 0 0,-2 1 0 0 0,-1-1 1 0 0,0 1-1 0 0,-2 0 0 0 0,-2 1 1 0 0,-13-35-1 0 0,8 31-50 0 0,-1 0 0 0 0,-2 1-1 0 0,0 1 1 0 0,-2 1 0 0 0,-1 0-1 0 0,-1 2 1 0 0,-1 0 0 0 0,-2 1-1 0 0,-49-40 1 0 0,66 58 19 0 0,-15-11-75 0 0,-1 0 0 0 0,-32-17 0 0 0,46 29-6 0 0,1 1 0 0 0,-1-1 0 0 0,0 2 0 0 0,0-1 0 0 0,0 1-1 0 0,0 0 1 0 0,0 1 0 0 0,0 0 0 0 0,0 0 0 0 0,-1 1 0 0 0,1 0-1 0 0,-10 2 1 0 0,-25 5-890 0 0,0 3-1 0 0,-49 17 1 0 0,-25 15-5020 0 0,90-32 3499 0 0,-19 7-433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52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20 888 0 0,'-1'0'325'0'0,"1"-1"0"0"0,-1 1 0 0 0,1-1 0 0 0,0 1 0 0 0,-1-1-1 0 0,1 1 1 0 0,0-1 0 0 0,-1 0 0 0 0,1 1 0 0 0,0-1 0 0 0,0 0 0 0 0,-1 1 0 0 0,1-1 0 0 0,0 1 0 0 0,0-1-1 0 0,0 0 1 0 0,0 1 0 0 0,0-1 0 0 0,0 0 0 0 0,0 1 0 0 0,0-1 0 0 0,0 0 0 0 0,0 1 0 0 0,0-1-1 0 0,0 0 1 0 0,1 1 0 0 0,-1-1 0 0 0,1-1 0 0 0,0 2-4 0 0,0 0 1 0 0,0 0-1 0 0,0-1 0 0 0,0 1 0 0 0,0 0 1 0 0,0 0-1 0 0,0 0 0 0 0,0 0 0 0 0,0 0 1 0 0,-1 1-1 0 0,1-1 0 0 0,0 0 0 0 0,0 0 1 0 0,0 1-1 0 0,0-1 0 0 0,1 1 1 0 0,41 22 4321 0 0,60 57 712 0 0,-70-51-3749 0 0,2-2 0 0 0,44 26-1 0 0,-72-50-1804 0 0,-1 0 0 0 0,0 0 0 0 0,1-1-1 0 0,-1 1 1 0 0,1-2 0 0 0,0 1 0 0 0,0-1-1 0 0,8 1 1 0 0,9-2-3671 0 0,-1-4-3536 0 0,-11 0 4401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52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18 1084 0 0,'-11'-3'15616'0'0,"46"-2"-12135"0"0,1 1 1 0 0,67 3-1 0 0,35-3-277 0 0,-135 3-5818 0 0,-3 1 2091 0 0,1 0 0 0 0,0 0 0 0 0,-1 0 1 0 0,1 0-1 0 0,0 0 0 0 0,-1 0 0 0 0,1 1 0 0 0,-1-1 0 0 0,6 3-4182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53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95 540 0 0,'0'0'126'0'0,"0"0"-1"0"0,0 0 0 0 0,0 0 1 0 0,0 0-1 0 0,0-1 1 0 0,2-3 3387 0 0,-2 4-3388 0 0,0 0 1 0 0,1 0-1 0 0,-1 0 0 0 0,0 0 1 0 0,0 0-1 0 0,0 0 1 0 0,0 0-1 0 0,0 0 1 0 0,1 0-1 0 0,-1 0 1 0 0,0 0-1 0 0,0 0 1 0 0,0 0-1 0 0,0 0 0 0 0,1 0 1 0 0,-1 0-1 0 0,0 0 1 0 0,0 0-1 0 0,12 9 1902 0 0,9 16-533 0 0,66 101 2544 0 0,72 97 1257 0 0,-132-191-3907 0 0,2 0-1 0 0,0-2 1 0 0,2-1-1 0 0,50 36 0 0 0,-79-63-1223 0 0,1 0-1 0 0,-1-1 0 0 0,1 1 0 0 0,0 0 1 0 0,-1-1-1 0 0,1 0 0 0 0,0 0 0 0 0,0 0 0 0 0,0 0 1 0 0,0 0-1 0 0,0 0 0 0 0,0-1 0 0 0,0 1 0 0 0,0-1 1 0 0,5 0-1 0 0,-6-1-104 0 0,-1 1 0 0 0,1-1 0 0 0,0 0 0 0 0,-1 0 0 0 0,1 0 0 0 0,0 0 0 0 0,-1-1 0 0 0,1 1 0 0 0,-1 0 0 0 0,1 0 0 0 0,-1-1 0 0 0,0 1 0 0 0,0-1 0 0 0,0 0 0 0 0,0 1 0 0 0,0-1 0 0 0,0 0 0 0 0,0 1 1 0 0,0-1-1 0 0,-1 0 0 0 0,1 0 0 0 0,0 0 0 0 0,-1 0 0 0 0,0 0 0 0 0,1-3 0 0 0,13-68 181 0 0,-3 0 0 0 0,-4-1 0 0 0,-2 0 0 0 0,-8-104 0 0 0,-4 123-171 0 0,4 41-290 0 0,1 0 1 0 0,0 0-1 0 0,1-1 0 0 0,2-23 1 0 0,-1 37 63 0 0,0 0-1 0 0,1 1 1 0 0,-1-1 0 0 0,1 0 0 0 0,-1 0 0 0 0,1 0-1 0 0,-1 1 1 0 0,1-1 0 0 0,-1 0 0 0 0,1 1 0 0 0,0-1-1 0 0,-1 0 1 0 0,1 1 0 0 0,0-1 0 0 0,-1 1 0 0 0,1-1-1 0 0,0 1 1 0 0,0-1 0 0 0,0 1 0 0 0,0 0 0 0 0,-1-1-1 0 0,1 1 1 0 0,0 0 0 0 0,0 0 0 0 0,0-1 0 0 0,0 1-1 0 0,0 0 1 0 0,0 0 0 0 0,0 0 0 0 0,0 0 0 0 0,-1 0-1 0 0,1 0 1 0 0,0 1 0 0 0,0-1 0 0 0,0 0 0 0 0,0 0-1 0 0,0 1 1 0 0,1 0 0 0 0,44 14-6393 0 0,-37-11 3959 0 0,10 4-157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5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31 332 0 0,'0'0'1998'0'0,"-2"-2"-794"0"0,0 0-709 0 0,0 0 0 0 0,-1-1 0 0 0,1 1 1 0 0,-1 0-1 0 0,1 0 0 0 0,-1 1 0 0 0,0-1 0 0 0,1 1 1 0 0,-1-1-1 0 0,0 1 0 0 0,0 0 0 0 0,0 0 1 0 0,0 0-1 0 0,0 0 0 0 0,-5 0 0 0 0,1 0 264 0 0,0 1-1 0 0,-1 0 0 0 0,1 0 0 0 0,-1 1 1 0 0,1-1-1 0 0,-12 4 0 0 0,8-1-60 0 0,0 0-1 0 0,0 1 1 0 0,0 0 0 0 0,0 1-1 0 0,1 0 1 0 0,0 1 0 0 0,0 0-1 0 0,-16 13 1 0 0,23-16-465 0 0,-1 1 0 0 0,1-1-1 0 0,-1 1 1 0 0,1 0 0 0 0,0 0 0 0 0,1 0-1 0 0,-1 0 1 0 0,1 0 0 0 0,0 1 0 0 0,0-1 0 0 0,0 1-1 0 0,0 0 1 0 0,1-1 0 0 0,0 1 0 0 0,0 0-1 0 0,-1 9 1 0 0,2-10-127 0 0,1-1 1 0 0,-1 1-1 0 0,1 0 1 0 0,0-1-1 0 0,0 1 0 0 0,0-1 1 0 0,0 1-1 0 0,1-1 0 0 0,-1 0 1 0 0,1 1-1 0 0,0-1 1 0 0,0 0-1 0 0,0 0 0 0 0,1 0 1 0 0,-1 0-1 0 0,0-1 0 0 0,1 1 1 0 0,0-1-1 0 0,0 1 1 0 0,0-1-1 0 0,0 0 0 0 0,0 0 1 0 0,5 2-1 0 0,-2 0-36 0 0,1-1 1 0 0,0 0-1 0 0,0 0 1 0 0,0-1-1 0 0,0 1 0 0 0,1-2 1 0 0,-1 1-1 0 0,0-1 1 0 0,1 0-1 0 0,0 0 0 0 0,-1-1 1 0 0,10-1-1 0 0,-12 0-84 0 0,0 1-1 0 0,0-2 1 0 0,-1 1 0 0 0,1 0 0 0 0,0-1-1 0 0,-1 0 1 0 0,1 0 0 0 0,-1 0 0 0 0,0-1-1 0 0,0 0 1 0 0,0 1 0 0 0,0-1-1 0 0,0-1 1 0 0,-1 1 0 0 0,1-1 0 0 0,-1 1-1 0 0,0-1 1 0 0,0 0 0 0 0,5-8-1 0 0,-6 9 8 0 0,0-1 0 0 0,0 1 0 0 0,-1-1-1 0 0,1 0 1 0 0,-1 1 0 0 0,0-1-1 0 0,0 0 1 0 0,0 0 0 0 0,0 0 0 0 0,-1 0-1 0 0,1 0 1 0 0,-1 0 0 0 0,0 0-1 0 0,0 0 1 0 0,-1 0 0 0 0,1 0 0 0 0,-1 0-1 0 0,0 0 1 0 0,-2-7 0 0 0,0 5 0 0 0,0 1 0 0 0,-1-1 1 0 0,1 1-1 0 0,-1 0 0 0 0,0 0 1 0 0,0 0-1 0 0,-1 0 0 0 0,0 1 1 0 0,1 0-1 0 0,-1 0 0 0 0,-11-6 0 0 0,10 5-253 0 0,0 1 0 0 0,0 1 0 0 0,-1-1-1 0 0,1 1 1 0 0,-1 0 0 0 0,0 0 0 0 0,0 1 0 0 0,-1 0-1 0 0,1 0 1 0 0,0 1 0 0 0,0 0 0 0 0,-9 0-1 0 0,11 3-606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5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53 504 0 0,'-8'-1'20409'0'0,"27"4"-14072"0"0,-2 0-7342 0 0,188-10 5394 0 0,-169 4-3856 0 0,1-2 0 0 0,-1-2 1 0 0,56-17-1 0 0,-90 23-1015 0 0,27-8 1100 0 0,-19 7-4043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54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44 0 0,'-1'1'233'0'0,"1"-1"0"0"0,0 1 0 0 0,-1 0 0 0 0,1-1 1 0 0,0 1-1 0 0,-1-1 0 0 0,1 1 0 0 0,0-1 0 0 0,0 1 0 0 0,-1 0 0 0 0,1-1 0 0 0,0 1 0 0 0,0 0 0 0 0,0-1 1 0 0,0 1-1 0 0,0 0 0 0 0,0-1 0 0 0,0 1 0 0 0,0 0 0 0 0,0-1 0 0 0,0 1 0 0 0,0 0 0 0 0,1-1 0 0 0,-1 1 1 0 0,0-1-1 0 0,0 1 0 0 0,1 0 0 0 0,-1-1 0 0 0,1 2 0 0 0,19 10 3999 0 0,31 0 257 0 0,-49-12-4199 0 0,45 6 2927 0 0,-1-2 0 0 0,60-3 0 0 0,-77-3-2448 0 0,0 0 1 0 0,42-11-1 0 0,-65 12-2539 0 0,0 1 28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5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324 115 172 0 0,'2'-4'478'0'0,"0"1"-1"0"0,0-1 1 0 0,-1 0 0 0 0,0-1-1 0 0,1 1 1 0 0,-1 0-1 0 0,-1 0 1 0 0,1 0 0 0 0,0-1-1 0 0,-1 1 1 0 0,0 0 0 0 0,0 0-1 0 0,0-1 1 0 0,-1 1 0 0 0,0 0-1 0 0,1 0 1 0 0,-3-5 0 0 0,2 6-227 0 0,0 1 0 0 0,0 0 0 0 0,-1 0 0 0 0,1 0 0 0 0,0 0 1 0 0,-1 0-1 0 0,0 0 0 0 0,1 0 0 0 0,-1 0 0 0 0,0 1 1 0 0,0-1-1 0 0,0 1 0 0 0,0-1 0 0 0,0 1 0 0 0,0 0 1 0 0,-1 0-1 0 0,1 0 0 0 0,0 0 0 0 0,-1 0 0 0 0,1 0 0 0 0,-1 1 1 0 0,1-1-1 0 0,0 1 0 0 0,-1 0 0 0 0,1 0 0 0 0,-1-1 1 0 0,1 2-1 0 0,-1-1 0 0 0,1 0 0 0 0,-1 0 0 0 0,-2 2 1 0 0,-11 1 70 0 0,1 2 0 0 0,0 0 0 0 0,0 0 0 0 0,1 2 0 0 0,-1 0 0 0 0,2 0 0 0 0,-1 1 0 0 0,1 1 0 0 0,0 0 0 0 0,1 1 0 0 0,0 1-1 0 0,0-1 1 0 0,1 2 0 0 0,1 0 0 0 0,0 0 0 0 0,0 1 0 0 0,2 0 0 0 0,-1 0 0 0 0,-6 16 0 0 0,13-25-237 0 0,0 1 0 0 0,1-1 0 0 0,-1 1 0 0 0,1 0 0 0 0,0 0-1 0 0,0-1 1 0 0,0 1 0 0 0,1 0 0 0 0,-1 0 0 0 0,1 0 0 0 0,1 0-1 0 0,-1-1 1 0 0,1 1 0 0 0,0 0 0 0 0,0 0 0 0 0,0-1 0 0 0,2 7-1 0 0,0-6-4 0 0,0 1 0 0 0,1 0 0 0 0,-1-1 0 0 0,1 1 0 0 0,0-1-1 0 0,1 0 1 0 0,-1 0 0 0 0,1-1 0 0 0,0 0 0 0 0,0 1 0 0 0,8 4 0 0 0,1-1 24 0 0,0-1 1 0 0,0 0 0 0 0,0-1-1 0 0,1 0 1 0 0,0-2-1 0 0,0 1 1 0 0,1-2 0 0 0,-1 0-1 0 0,30 2 1 0 0,-31-5-102 0 0,1 0-1 0 0,0-1 0 0 0,0 0 1 0 0,-1-2-1 0 0,1 1 1 0 0,-1-2-1 0 0,27-9 1 0 0,-35 10-25 0 0,-1 1 1 0 0,0-1 0 0 0,0 0 0 0 0,0 0 0 0 0,0-1 0 0 0,-1 1 0 0 0,1-1-1 0 0,-1 0 1 0 0,0 0 0 0 0,0 0 0 0 0,0-1 0 0 0,-1 0 0 0 0,1 0 0 0 0,-1 1 0 0 0,0-2-1 0 0,-1 1 1 0 0,1 0 0 0 0,-1-1 0 0 0,0 1 0 0 0,0-1 0 0 0,-1 1 0 0 0,2-10-1 0 0,-2 6 4 0 0,-1 0 0 0 0,1 1-1 0 0,-1-1 1 0 0,-1 0 0 0 0,1 0-1 0 0,-2 1 1 0 0,1-1-1 0 0,-1 0 1 0 0,-1 1 0 0 0,1 0-1 0 0,-1-1 1 0 0,-1 1 0 0 0,1 0-1 0 0,-2 0 1 0 0,1 1-1 0 0,-1 0 1 0 0,0-1 0 0 0,0 1-1 0 0,-1 1 1 0 0,-8-8 0 0 0,9 9-276 0 0,-1 0 0 0 0,0 1 0 0 0,-1 0 0 0 0,1 0 0 0 0,-1 1 0 0 0,1 0 1 0 0,-1 0-1 0 0,0 0 0 0 0,-11-2 0 0 0,2 5-1365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59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7613 0 0,'3'10'11381'0'0,"-3"-10"-11014"0"0,15 4 3611 0 0,23-5-4177 0 0,-30 0 1294 0 0,67-4 14 0 0,291-14 1697 0 0,-334 22-5507 0 0,-18 1-7156 0 0,-10-3 7186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3:5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31 628 0 0,'-1'-2'395'0'0,"0"0"0"0"0,0 0-1 0 0,0 0 1 0 0,0 1 0 0 0,-1-1-1 0 0,1 0 1 0 0,-1 0 0 0 0,1 1 0 0 0,-1-1-1 0 0,0 1 1 0 0,1-1 0 0 0,-1 1 0 0 0,0 0-1 0 0,0-1 1 0 0,0 1 0 0 0,0 0 0 0 0,0 0-1 0 0,0 1 1 0 0,0-1 0 0 0,-3 0-1 0 0,1 0 40 0 0,1 1 0 0 0,-1 0 0 0 0,1 0 0 0 0,-1 1-1 0 0,1-1 1 0 0,-1 1 0 0 0,1-1 0 0 0,-1 1-1 0 0,1 0 1 0 0,0 1 0 0 0,-7 2 0 0 0,-1 2 213 0 0,1 1-1 0 0,-1 0 1 0 0,1 1 0 0 0,0 0 0 0 0,1 0 0 0 0,-12 13-1 0 0,14-12-390 0 0,-1 0 0 0 0,1 0 0 0 0,0 0-1 0 0,1 1 1 0 0,0 0 0 0 0,1 0 0 0 0,0 1-1 0 0,0-1 1 0 0,1 1 0 0 0,1 0-1 0 0,0 0 1 0 0,0 1 0 0 0,1-1 0 0 0,1 1-1 0 0,-1-1 1 0 0,2 1 0 0 0,0-1 0 0 0,0 1-1 0 0,1-1 1 0 0,1 1 0 0 0,0-1-1 0 0,0 1 1 0 0,1-1 0 0 0,0 0 0 0 0,1 0-1 0 0,1-1 1 0 0,0 1 0 0 0,0-1 0 0 0,1 0-1 0 0,0 0 1 0 0,12 15 0 0 0,-7-12-221 0 0,0-1 0 0 0,1 0 0 0 0,1-1 0 0 0,26 18 0 0 0,-30-23-704 0 0,1 0 0 0 0,-1-1 0 0 0,14 4 0 0 0,-15-6-660 0 0,0-1-1 0 0,0 0 1 0 0,0 0-1 0 0,0-1 1 0 0,9 0-1 0 0,1-1-1473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0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58 1100 0 0,'-19'-20'5911'0'0,"19"19"-5489"0"0,0 1 1 0 0,0-1 0 0 0,0 0 0 0 0,0 1 0 0 0,1-1-1 0 0,-1 1 1 0 0,0-1 0 0 0,0 0 0 0 0,1 1 0 0 0,-1-1-1 0 0,0 1 1 0 0,1-1 0 0 0,1-1 1268 0 0,-2 2-1268 0 0,1-1 0 0 0,-1 1 0 0 0,1 0-1 0 0,-1-1 1 0 0,1 1 0 0 0,0-1 0 0 0,23-6 4096 0 0,34 2-2419 0 0,-46 5-986 0 0,88-2 1357 0 0,-2 1-2997 0 0,-34-5-6712 0 0,-54 4 3971 0 0,0 0 469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1:58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628 110 60 0 0,'-4'-5'519'0'0,"0"0"0"0"0,0 1 0 0 0,-1 0 1 0 0,1 0-1 0 0,-1 0 0 0 0,0 0 0 0 0,0 1 0 0 0,0 0 0 0 0,-1 0 1 0 0,1 0-1 0 0,-1 1 0 0 0,0 0 0 0 0,1 0 0 0 0,-1 0 0 0 0,-10-1 1 0 0,7 3-76 0 0,0-1 1 0 0,0 1 0 0 0,0 1 0 0 0,0 0 0 0 0,0 0 0 0 0,0 1-1 0 0,0 0 1 0 0,0 0 0 0 0,-12 6 0 0 0,-3 3 36 0 0,0 1-1 0 0,1 1 1 0 0,0 1 0 0 0,2 2 0 0 0,-1 0-1 0 0,-21 22 1 0 0,16-13-223 0 0,2 2 1 0 0,1 0-1 0 0,2 1 0 0 0,0 1 0 0 0,2 1 0 0 0,1 1 1 0 0,2 1-1 0 0,1 1 0 0 0,1 0 0 0 0,-14 50 0 0 0,23-59 32 0 0,1 0-1 0 0,2 1 0 0 0,0-1 0 0 0,2 1 0 0 0,0 0 1 0 0,6 46-1 0 0,37 151 1630 0 0,-26-151-1120 0 0,-11-49-597 0 0,1-1 1 0 0,1 0-1 0 0,1 0 0 0 0,1-1 1 0 0,1 0-1 0 0,1 0 0 0 0,0-1 1 0 0,16 18-1 0 0,-17-23-78 0 0,1-2 0 0 0,0 1 0 0 0,1-2 0 0 0,0 1 0 0 0,1-2 1 0 0,0 1-1 0 0,1-2 0 0 0,0 0 0 0 0,1-1 0 0 0,0 0 0 0 0,20 7 0 0 0,-22-11-52 0 0,0-2-1 0 0,0 1 1 0 0,0-2 0 0 0,0 0-1 0 0,0 0 1 0 0,1-1 0 0 0,-1-1-1 0 0,0 0 1 0 0,23-6 0 0 0,-1-1 66 0 0,-2-1 1 0 0,47-21-1 0 0,-49 15 94 0 0,-1-1 0 0 0,0-2-1 0 0,-2 0 1 0 0,0-3-1 0 0,-1 0 1 0 0,34-35 0 0 0,-41 35-81 0 0,-1-1 1 0 0,-1-1 0 0 0,22-35-1 0 0,37-78 373 0 0,-70 122-473 0 0,4-10 67 0 0,0-2 0 0 0,-2 0 1 0 0,-1 0-1 0 0,-1 0 0 0 0,-1-1 1 0 0,-1 0-1 0 0,-2 0 1 0 0,-1-1-1 0 0,-1 1 0 0 0,-3-43 1 0 0,-1 45-69 0 0,-1 0 1 0 0,-2 0 0 0 0,0 0 0 0 0,-1 1-1 0 0,-2 0 1 0 0,0 0 0 0 0,-1 1 0 0 0,-16-25 0 0 0,10 21-51 0 0,-1 1 0 0 0,-2 1 0 0 0,0 1 0 0 0,-2 0 0 0 0,0 2 0 0 0,-30-25 0 0 0,21 24 0 0 0,-1 2 0 0 0,-1 1 0 0 0,0 1 0 0 0,-2 2 0 0 0,0 1 0 0 0,0 2 0 0 0,-40-11 0 0 0,68 24-261 0 0,0 0 1 0 0,0 0-1 0 0,0 0 1 0 0,0 0-1 0 0,0 1 1 0 0,0 0-1 0 0,0 0 0 0 0,0 1 1 0 0,0 0-1 0 0,-11 3 1 0 0,-30 14-6484 0 0,25-9 2131 0 0,3-1 1434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0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48 744 0 0,'0'-2'241'0'0,"4"-22"4042"0"0,5 4 5022 0 0,-9 20-9169 0 0,1 0 1 0 0,-1-1 0 0 0,0 1-1 0 0,1 0 1 0 0,-1 0 0 0 0,0 0-1 0 0,1 0 1 0 0,-1 0-1 0 0,0-1 1 0 0,1 1 0 0 0,-1 0-1 0 0,0 0 1 0 0,1 0 0 0 0,-1 0-1 0 0,1 0 1 0 0,-1 0 0 0 0,0 0-1 0 0,1 0 1 0 0,-1 1-1 0 0,0-1 1 0 0,1 0 0 0 0,-1 0-1 0 0,0 0 1 0 0,1 0 0 0 0,-1 0-1 0 0,0 1 1 0 0,1-1 0 0 0,-1 0-1 0 0,0 0 1 0 0,1 0-1 0 0,-1 1 1 0 0,0-1 0 0 0,0 0-1 0 0,1 0 1 0 0,-1 1 0 0 0,0-1-1 0 0,1 1 1 0 0,8 11 2015 0 0,3 10-789 0 0,-1 1 0 0 0,-2 1 0 0 0,0-1 0 0 0,-2 1 0 0 0,8 44 0 0 0,-6-29-362 0 0,17 57 44 0 0,-26-95-1307 0 0,1 1 1 0 0,0-1-1 0 0,0 0 1 0 0,0 0-1 0 0,0 0 1 0 0,0 0-1 0 0,0 0 1 0 0,0 0-1 0 0,0-1 1 0 0,1 1-1 0 0,-1 0 0 0 0,0 0 1 0 0,0-1-1 0 0,1 1 1 0 0,-1-1-1 0 0,0 1 1 0 0,1-1-1 0 0,-1 0 1 0 0,1 1-1 0 0,-1-1 1 0 0,2 0-1 0 0,27 1-8868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01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287 119 312 0 0,'0'-5'680'0'0,"-1"0"1"0"0,1 0-1 0 0,-1 0 0 0 0,0 0 1 0 0,0 1-1 0 0,-1-1 1 0 0,1 0-1 0 0,-1 0 0 0 0,0 1 1 0 0,0 0-1 0 0,-1-1 0 0 0,1 1 1 0 0,-1 0-1 0 0,0 0 0 0 0,0 0 1 0 0,0 0-1 0 0,-1 1 0 0 0,1-1 1 0 0,-1 1-1 0 0,0 0 0 0 0,0 0 1 0 0,0 1-1 0 0,-1-1 1 0 0,-8-3-1 0 0,7 3-253 0 0,0 1 1 0 0,0 0 0 0 0,0 0-1 0 0,0 0 1 0 0,-1 1-1 0 0,1 0 1 0 0,-1 0-1 0 0,1 1 1 0 0,-1 0-1 0 0,1 0 1 0 0,-1 0-1 0 0,1 1 1 0 0,0 0 0 0 0,-1 0-1 0 0,1 1 1 0 0,0 0-1 0 0,0 0 1 0 0,-10 5-1 0 0,9-4-213 0 0,1 1 0 0 0,-1 0-1 0 0,1 0 1 0 0,0 1 0 0 0,1-1-1 0 0,-1 1 1 0 0,1 1 0 0 0,0-1-1 0 0,0 1 1 0 0,1 0 0 0 0,0 0-1 0 0,-4 7 1 0 0,6-8-106 0 0,0-1 0 0 0,0 1 0 0 0,0 0 0 0 0,1 0 0 0 0,0 0 0 0 0,0 0 0 0 0,1 0 0 0 0,-1 0 0 0 0,1 0 0 0 0,0 0 0 0 0,0 1 0 0 0,1-1 0 0 0,-1 0 0 0 0,1 0 0 0 0,1 0 0 0 0,-1 0 0 0 0,0 0 0 0 0,5 8 0 0 0,-1-2-5 0 0,1-1 0 0 0,0 0 0 0 0,0 0 0 0 0,1-1 0 0 0,0 0 1 0 0,1 0-1 0 0,0 0 0 0 0,0-1 0 0 0,17 13 0 0 0,-21-18-114 0 0,1 0 0 0 0,-1 0 0 0 0,1 0 0 0 0,-1-1 0 0 0,1 1 1 0 0,0-1-1 0 0,0-1 0 0 0,0 1 0 0 0,0 0 0 0 0,0-1 0 0 0,1 0 0 0 0,-1-1 0 0 0,0 1 1 0 0,1-1-1 0 0,-1 0 0 0 0,0 0 0 0 0,0 0 0 0 0,1-1 0 0 0,-1 0 0 0 0,0 0 0 0 0,0 0 0 0 0,0-1 1 0 0,0 0-1 0 0,5-2 0 0 0,-6 2-3 0 0,-1 0 0 0 0,0 0 0 0 0,0 0 0 0 0,0 0 0 0 0,0-1 0 0 0,-1 0 0 0 0,1 1 0 0 0,0-1 0 0 0,-1 0 0 0 0,0 0 0 0 0,0 0 0 0 0,0-1 0 0 0,0 1 0 0 0,-1 0 0 0 0,1-1 1 0 0,-1 1-1 0 0,0-1 0 0 0,0 0 0 0 0,0 1 0 0 0,0-1 0 0 0,0 0 0 0 0,-1 1 0 0 0,0-1 0 0 0,0 0 0 0 0,0 0 0 0 0,-1-5 0 0 0,0 2-27 0 0,0 0 1 0 0,0 1-1 0 0,-1-1 1 0 0,0 0-1 0 0,0 1 0 0 0,-1-1 1 0 0,0 1-1 0 0,0 0 0 0 0,0 0 1 0 0,-1 0-1 0 0,0 0 1 0 0,0 0-1 0 0,-7-7 0 0 0,-31-22-1157 0 0,40 34 779 0 0,-1-1 0 0 0,0 0 1 0 0,1 1-1 0 0,-1-1 0 0 0,0 1 1 0 0,0 0-1 0 0,0 0 0 0 0,0 0 1 0 0,0 0-1 0 0,0 1 0 0 0,0-1 1 0 0,0 1-1 0 0,0 0 0 0 0,-5 0 1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0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33 756 0 0,'2'-2'318'0'0,"-1"-1"0"0"0,0 1 0 0 0,1 0 0 0 0,0 0 1 0 0,0 0-1 0 0,-1 0 0 0 0,1 0 0 0 0,0 1 0 0 0,0-1 0 0 0,1 0 0 0 0,-1 1 0 0 0,0 0 0 0 0,0-1 0 0 0,1 1 0 0 0,-1 0 1 0 0,1 0-1 0 0,-1 0 0 0 0,1 1 0 0 0,-1-1 0 0 0,1 1 0 0 0,0-1 0 0 0,-1 1 0 0 0,1 0 0 0 0,0 0 0 0 0,-1 0 1 0 0,1 0-1 0 0,3 1 0 0 0,7 1 609 0 0,-1 0 1 0 0,1 0-1 0 0,-1 1 1 0 0,15 6-1 0 0,3 4-135 0 0,0 0 1 0 0,-1 2-1 0 0,-1 2 0 0 0,0 0 1 0 0,-1 1-1 0 0,-1 2 0 0 0,-1 1 1 0 0,-1 1-1 0 0,-1 1 0 0 0,35 45 0 0 0,-50-57-473 0 0,-1 0 0 0 0,0 0 0 0 0,-1 1 0 0 0,0 0 0 0 0,-1 0 0 0 0,0 0 0 0 0,-1 1 0 0 0,-1-1 0 0 0,4 24 1 0 0,-6-28-183 0 0,-1-1 1 0 0,0 1 0 0 0,0 0 0 0 0,-1-1 0 0 0,1 1 0 0 0,-2 0 0 0 0,1-1 0 0 0,-1 1 0 0 0,-1-1 0 0 0,1 0 0 0 0,-1 0 0 0 0,0 0 0 0 0,-1 0 0 0 0,0 0 0 0 0,0 0 0 0 0,0-1 0 0 0,-11 12 0 0 0,3-6 21 0 0,0 0 0 0 0,-1-1 0 0 0,-26 18 0 0 0,-20 1-6632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02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43 76 0 0,'-39'14'17611'0'0,"42"-13"-16068"0"0,11 2-484 0 0,-1-1-1 0 0,0 0 1 0 0,1-1-1 0 0,0 0 1 0 0,14-2-1 0 0,75-8 1820 0 0,-85 7-2329 0 0,22-4 793 0 0,55-15 0 0 0,-7-5-4184 0 0,-83 25 2273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02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0 620 0 0,'-5'4'683'0'0,"-16"11"2985"0"0,20-15-3301 0 0,1 1-1 0 0,-1 0 1 0 0,1-1-1 0 0,-1 1 1 0 0,1 0-1 0 0,-1-1 0 0 0,1 1 1 0 0,0 0-1 0 0,0 0 1 0 0,-1-1-1 0 0,1 1 0 0 0,0 0 1 0 0,0 0-1 0 0,0-1 1 0 0,0 1-1 0 0,0 0 1 0 0,0 1-1 0 0,1-1-86 0 0,0 0 1 0 0,0-1-1 0 0,1 1 0 0 0,-1 0 1 0 0,0-1-1 0 0,1 1 0 0 0,-1-1 1 0 0,1 0-1 0 0,-1 1 0 0 0,0-1 1 0 0,4 0-1 0 0,-4 1 122 0 0,31 5 1744 0 0,1-1-1 0 0,0-1 0 0 0,36-1 1 0 0,100-7 1221 0 0,-123-1-6863 0 0,-1-3-4879 0 0,-26 4 5733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0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60 0 0,'0'-3'501'0'0,"0"1"1"0"0,1-1-1 0 0,-1 1 0 0 0,1-1 1 0 0,0 0-1 0 0,0 1 0 0 0,0-1 1 0 0,0 1-1 0 0,0 0 0 0 0,1-1 1 0 0,-1 1-1 0 0,1 0 0 0 0,-1 0 1 0 0,1 0-1 0 0,0 0 0 0 0,3-3 1 0 0,-4 5-215 0 0,1-1 1 0 0,-1 1-1 0 0,0-1 1 0 0,0 1 0 0 0,1-1-1 0 0,-1 1 1 0 0,0 0-1 0 0,1 0 1 0 0,-1 0-1 0 0,0 0 1 0 0,1 0 0 0 0,-1 0-1 0 0,0 0 1 0 0,1 0-1 0 0,-1 0 1 0 0,0 1-1 0 0,1-1 1 0 0,-1 0 0 0 0,0 1-1 0 0,0-1 1 0 0,1 1-1 0 0,-1-1 1 0 0,0 1-1 0 0,0 0 1 0 0,0 0-1 0 0,0-1 1 0 0,0 1 0 0 0,0 0-1 0 0,0 0 1 0 0,0 0-1 0 0,0 0 1 0 0,0 0-1 0 0,0 0 1 0 0,-1 1 0 0 0,2 0-1 0 0,6 10 624 0 0,0-1 1 0 0,-1 2-1 0 0,-1-1 0 0 0,0 1 0 0 0,0 0 1 0 0,6 22-1 0 0,16 90 2848 0 0,-23-97-2907 0 0,2 16 437 0 0,-4-23-911 0 0,1 0-1 0 0,7 20 1 0 0,-11-40-817 0 0,0 7 268 0 0,9 1-4429 0 0,8-1-4025 0 0,-7-8 5454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03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379 139 320 0 0,'-3'-8'643'0'0,"-1"0"-1"0"0,1 0 1 0 0,-1 0 0 0 0,-1 0-1 0 0,1 1 1 0 0,-1 0 0 0 0,-1 0-1 0 0,1 0 1 0 0,-1 1-1 0 0,0-1 1 0 0,-1 2 0 0 0,1-1-1 0 0,-1 1 1 0 0,0 0 0 0 0,-1 0-1 0 0,1 0 1 0 0,-1 1 0 0 0,0 1-1 0 0,0-1 1 0 0,0 1-1 0 0,0 1 1 0 0,-11-3 0 0 0,10 3-247 0 0,0 1 0 0 0,0-1-1 0 0,1 2 1 0 0,-1-1 0 0 0,0 1 0 0 0,0 1 0 0 0,0-1 0 0 0,0 2 0 0 0,1-1 0 0 0,-1 1-1 0 0,0 0 1 0 0,1 1 0 0 0,0 0 0 0 0,-1 1 0 0 0,1-1 0 0 0,1 1 0 0 0,-1 1 0 0 0,0 0 0 0 0,1 0-1 0 0,0 0 1 0 0,-12 13 0 0 0,15-14-226 0 0,1 0 0 0 0,0 0 0 0 0,0 0 0 0 0,0 1 0 0 0,1-1 0 0 0,-1 1 0 0 0,1 0 0 0 0,0 0 0 0 0,1-1 0 0 0,-1 1 0 0 0,1 0 0 0 0,0 1 0 0 0,0-1-1 0 0,0 5 1 0 0,1-1 22 0 0,0 0 0 0 0,1 0 0 0 0,0-1 0 0 0,1 1-1 0 0,-1 0 1 0 0,2-1 0 0 0,4 15 0 0 0,1-5 45 0 0,1-1 0 0 0,0 1 0 0 0,1-2 0 0 0,1 1 1 0 0,1-1-1 0 0,22 24 0 0 0,-26-32-297 0 0,1 1-1 0 0,-1-2 0 0 0,1 1 1 0 0,0-1-1 0 0,1-1 1 0 0,0 1-1 0 0,11 4 1 0 0,-18-10-33 0 0,-1 0-1 0 0,1 0 1 0 0,-1 0 0 0 0,1-1 0 0 0,0 1 0 0 0,-1-1 0 0 0,1 1 0 0 0,0-1-1 0 0,0 0 1 0 0,-1 0 0 0 0,1 0 0 0 0,0 0 0 0 0,0-1 0 0 0,-1 1 0 0 0,1-1-1 0 0,0 0 1 0 0,-1 0 0 0 0,1 0 0 0 0,-1 0 0 0 0,1 0 0 0 0,-1 0-1 0 0,1-1 1 0 0,-1 1 0 0 0,0-1 0 0 0,0 1 0 0 0,0-1 0 0 0,0 0 0 0 0,0 0-1 0 0,0 0 1 0 0,0 0 0 0 0,0 0 0 0 0,-1-1 0 0 0,1 1 0 0 0,-1 0-1 0 0,2-5 1 0 0,3-5-54 0 0,1 0 0 0 0,-2 0 0 0 0,0-1 0 0 0,0 0 0 0 0,-1 0 0 0 0,4-26 0 0 0,-8 32 130 0 0,1-1 1 0 0,-1 1 0 0 0,0-1 0 0 0,0 1 0 0 0,-1-1 0 0 0,0 1-1 0 0,0 0 1 0 0,-1-1 0 0 0,0 1 0 0 0,0 0 0 0 0,-1 0 0 0 0,0 0 0 0 0,0 0-1 0 0,-6-7 1 0 0,2 2 19 0 0,-1 2 0 0 0,-1-1-1 0 0,1 1 1 0 0,-14-12 0 0 0,17 18-244 0 0,0 0 0 0 0,-1 0 0 0 0,1 0 1 0 0,-1 0-1 0 0,0 1 0 0 0,0 0 0 0 0,0 1 1 0 0,0-1-1 0 0,0 1 0 0 0,-10-2 0 0 0,15 3 101 0 0,0 1 0 0 0,0 0 0 0 0,0 0 0 0 0,0 0-1 0 0,0 0 1 0 0,1 0 0 0 0,-1 0 0 0 0,0 0 0 0 0,0 1 0 0 0,0-1-1 0 0,0 0 1 0 0,0 0 0 0 0,1 1 0 0 0,-1-1 0 0 0,0 0 0 0 0,-1 2-1 0 0,-10 8-8364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03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5 548 0 0,'9'2'802'0'0,"1"0"0"0"0,-1 1 0 0 0,0 0 1 0 0,0 0-1 0 0,0 1 0 0 0,0 0 0 0 0,0 1 0 0 0,-1 0 0 0 0,0 0 0 0 0,0 1 1 0 0,0 0-1 0 0,-1 0 0 0 0,7 8 0 0 0,13 15 2569 0 0,45 61 0 0 0,-34-40-938 0 0,-12-16-951 0 0,-8-10-314 0 0,1-1-1 0 0,0-1 1 0 0,2 0 0 0 0,32 26 0 0 0,-51-47-1085 0 0,0 1 0 0 0,0-1 0 0 0,0 0 0 0 0,0 0 0 0 0,0 0 0 0 0,1 0 0 0 0,-1 0 1 0 0,0 0-1 0 0,0 0 0 0 0,1-1 0 0 0,-1 1 0 0 0,1-1 0 0 0,-1 0 0 0 0,0 0 0 0 0,1 0 0 0 0,-1 0 0 0 0,1 0 0 0 0,-1 0 0 0 0,0-1 0 0 0,1 1 1 0 0,-1-1-1 0 0,0 1 0 0 0,1-1 0 0 0,-1 0 0 0 0,0 0 0 0 0,0 0 0 0 0,0 0 0 0 0,0-1 0 0 0,0 1 0 0 0,0-1 0 0 0,0 1 0 0 0,0-1 0 0 0,0 1 1 0 0,2-5-1 0 0,5-4 48 0 0,0-2 1 0 0,-1 1 0 0 0,0-1 0 0 0,10-22 0 0 0,-13 23 30 0 0,18-32 111 0 0,14-21 59 0 0,-21 38-214 0 0,13-21-79 0 0,-11 19-50 0 0,-1 0-1 0 0,16-36 0 0 0,-33 62-1319 0 0,4-11 1256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24:08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24 356,'-7'-23'9475,"6"39"-3928,4 40-2125,6 33-928,12 97-1683,-19-176-1121,6 13-8162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0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99 580 0 0,'-1'-1'222'0'0,"0"0"0"0"0,0 0-1 0 0,0 0 1 0 0,0 0 0 0 0,0 0 0 0 0,0 0-1 0 0,0-1 1 0 0,0 1 0 0 0,0 0 0 0 0,1-1-1 0 0,-1 1 1 0 0,0 0 0 0 0,1-1-1 0 0,-1 1 1 0 0,1-1 0 0 0,0 1 0 0 0,-1-1-1 0 0,1 1 1 0 0,0-1 0 0 0,0 1 0 0 0,0-1-1 0 0,0 1 1 0 0,0-1 0 0 0,0 1 0 0 0,1-1-1 0 0,-1 1 1 0 0,0-1 0 0 0,1 1 0 0 0,-1-1-1 0 0,2-1 1 0 0,0 0 98 0 0,1 0 0 0 0,-1 1 0 0 0,1-1 0 0 0,0 1 0 0 0,0 0 0 0 0,0-1 0 0 0,0 2 0 0 0,1-1 0 0 0,-1 0 0 0 0,0 0 0 0 0,7-1 0 0 0,11-4 391 0 0,0 2 0 0 0,0 0 0 0 0,1 1 0 0 0,-1 1 0 0 0,1 1 0 0 0,0 1 0 0 0,37 3 0 0 0,-2 4 497 0 0,91 22 0 0 0,-128-24-864 0 0,-1 2-1 0 0,1 0 1 0 0,-1 1 0 0 0,-1 1-1 0 0,1 0 1 0 0,-1 2 0 0 0,-1 0 0 0 0,18 14-1 0 0,-30-20-226 0 0,1 0 0 0 0,-1 1-1 0 0,0 0 1 0 0,0 0-1 0 0,-1 0 1 0 0,1 1-1 0 0,-1 0 1 0 0,0-1 0 0 0,-1 2-1 0 0,0-1 1 0 0,0 0-1 0 0,0 1 1 0 0,0-1-1 0 0,-1 1 1 0 0,0 0 0 0 0,-1-1-1 0 0,1 1 1 0 0,-1 0-1 0 0,-1 0 1 0 0,1 0 0 0 0,-1 0-1 0 0,0 0 1 0 0,-1 0-1 0 0,0 0 1 0 0,0 0-1 0 0,-3 8 1 0 0,1-4-9 0 0,-1 0 1 0 0,0 0-1 0 0,-1 0 1 0 0,0-1-1 0 0,-1 0 1 0 0,0 0-1 0 0,0 0 1 0 0,-1-1-1 0 0,-15 16 1 0 0,10-13 19 0 0,-2-1 1 0 0,1 1 0 0 0,-2-2 0 0 0,1 0 0 0 0,-1-1 0 0 0,-18 8 0 0 0,11-7-127 0 0,-1-1 0 0 0,-1-1-1 0 0,0 0 1 0 0,0-2 0 0 0,0-1 0 0 0,-1-1 0 0 0,0-2 0 0 0,1 0 0 0 0,-37-2 0 0 0,56 0-465 0 0,-1 0-1 0 0,0-1 0 0 0,0 0 1 0 0,0 0-1 0 0,1 0 0 0 0,-1-1 1 0 0,0 0-1 0 0,1 0 0 0 0,-9-5 1 0 0,13-2-6745 0 0,1 7 6282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2:09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425 144 192 0 0,'-4'-2'518'0'0,"-1"0"0"0"0,1 0 0 0 0,-1 0 1 0 0,0 0-1 0 0,0 1 0 0 0,0 0 0 0 0,0 0 0 0 0,1 0 0 0 0,-2 0 0 0 0,1 1 1 0 0,0 0-1 0 0,0 0 0 0 0,0 0 0 0 0,-6 2 0 0 0,3 0-101 0 0,0 0 0 0 0,0 1 0 0 0,0 0 0 0 0,1 0 0 0 0,-1 0 0 0 0,1 1 0 0 0,0 1 1 0 0,-7 4-1 0 0,-6 8 97 0 0,0 0 1 0 0,1 2-1 0 0,2 0 0 0 0,-24 32 1 0 0,21-22-169 0 0,1 0 0 0 0,2 1 0 0 0,1 1 0 0 0,1 1 0 0 0,2 0 0 0 0,1 1 0 0 0,2 0 0 0 0,1 0 0 0 0,2 1 0 0 0,-6 65 0 0 0,11-68-138 0 0,1 1 1 0 0,2-1 0 0 0,1 1-1 0 0,2-1 1 0 0,1 0 0 0 0,1 0-1 0 0,1 0 1 0 0,18 43 0 0 0,-17-53-93 0 0,1 1 1 0 0,0-1-1 0 0,2-1 1 0 0,1 0 0 0 0,0 0-1 0 0,24 27 1 0 0,-31-41-65 0 0,0 0 0 0 0,1-1 0 0 0,0 1 0 0 0,1-1 0 0 0,-1 0 0 0 0,1-1 0 0 0,0 0 0 0 0,0 0 0 0 0,0 0 0 0 0,0-1 0 0 0,1 0 0 0 0,-1 0 0 0 0,1-1 0 0 0,0 0 0 0 0,0 0 0 0 0,0-1 0 0 0,0 0 0 0 0,0 0 0 0 0,0-1 0 0 0,0 0 0 0 0,0-1 0 0 0,10-1 0 0 0,8-4 51 0 0,-1-1-1 0 0,-1-1 1 0 0,1-1 0 0 0,-1-1-1 0 0,-1-1 1 0 0,0-1 0 0 0,0-1 0 0 0,-1-2-1 0 0,-1 0 1 0 0,36-34 0 0 0,-20 13 33 0 0,-2-1 1 0 0,-1-2 0 0 0,-3-2 0 0 0,42-69 0 0 0,-63 92-44 0 0,0-1 0 0 0,-2-1 0 0 0,0 1 0 0 0,-2-1 0 0 0,0-1 0 0 0,-1 1 0 0 0,-1-1 0 0 0,-1 0 0 0 0,-1 0 0 0 0,0-31 0 0 0,-3 27 4 0 0,-1 0-1 0 0,-1 1 0 0 0,0-1 1 0 0,-2 1-1 0 0,-1-1 0 0 0,-1 2 1 0 0,-2-1-1 0 0,-16-35 0 0 0,12 37-13 0 0,-1 1-1 0 0,0 0 0 0 0,-2 1 1 0 0,0 1-1 0 0,-1 0 0 0 0,-1 1 1 0 0,-24-18-1 0 0,1 5 89 0 0,-1 2 0 0 0,-71-38 0 0 0,101 61-326 0 0,0 1 0 0 0,0 0-1 0 0,0 1 1 0 0,-1 0 0 0 0,0 1 0 0 0,0 1 0 0 0,0-1 0 0 0,-17 1 0 0 0,-14 2-3072 0 0,-1 4-3292 0 0,25-2 3824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08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1020 0 0,'3'-8'651'0'0,"1"1"0"0"0,0-1 0 0 0,1 1 0 0 0,-1 0 0 0 0,1 0 0 0 0,1 0 0 0 0,-1 1 0 0 0,1 0 0 0 0,0 0 0 0 0,0 1 0 0 0,1-1 0 0 0,0 1 0 0 0,10-6 0 0 0,-4 4 292 0 0,0 0 0 0 0,0 1 0 0 0,0 1 0 0 0,1 0 1 0 0,0 0-1 0 0,0 1 0 0 0,16-2 0 0 0,-25 6-599 0 0,0-1-1 0 0,0 1 1 0 0,0 0 0 0 0,0 0 0 0 0,0 0-1 0 0,0 1 1 0 0,0-1 0 0 0,0 1 0 0 0,0 0-1 0 0,-1 1 1 0 0,1-1 0 0 0,0 1 0 0 0,-1 0-1 0 0,9 5 1 0 0,-10-5-181 0 0,-1 0 1 0 0,1 1-1 0 0,-1-1 0 0 0,0 0 1 0 0,0 1-1 0 0,0 0 0 0 0,0-1 1 0 0,0 1-1 0 0,0 0 0 0 0,-1 0 1 0 0,1 0-1 0 0,-1 0 0 0 0,0 0 1 0 0,0 0-1 0 0,0 1 0 0 0,0-1 1 0 0,-1 0-1 0 0,1 0 0 0 0,-1 1 1 0 0,0-1-1 0 0,0 0 0 0 0,0 1 1 0 0,-1 3-1 0 0,-1 10 118 0 0,-1-1-1 0 0,-1 1 0 0 0,-1-1 1 0 0,0 0-1 0 0,-8 16 0 0 0,-43 78 620 0 0,43-85-698 0 0,-13 16 94 0 0,19-32-208 0 0,1 1 1 0 0,0 0 0 0 0,0 0-1 0 0,1 1 1 0 0,0-1 0 0 0,-4 16-1 0 0,8-25-79 0 0,1 0 0 0 0,0 0 0 0 0,0 0 0 0 0,0 0-1 0 0,0 0 1 0 0,0 0 0 0 0,0 0 0 0 0,0-1 0 0 0,0 1-1 0 0,0 0 1 0 0,0 0 0 0 0,1 0 0 0 0,-1 0 0 0 0,0 0-1 0 0,1 0 1 0 0,-1 0 0 0 0,0-1 0 0 0,1 1 0 0 0,-1 0-1 0 0,1 0 1 0 0,0 0 0 0 0,-1-1 0 0 0,1 1-1 0 0,-1 0 1 0 0,2 0 0 0 0,0 0 4 0 0,0 1 0 0 0,0-1 0 0 0,1 0 0 0 0,-1 0 0 0 0,0 0 0 0 0,1-1 0 0 0,-1 1 0 0 0,0-1 0 0 0,5 1 0 0 0,6 0 29 0 0,0-1 0 0 0,25-2 0 0 0,-32 1-26 0 0,274-27-291 0 0,-267 29-1590 0 0,-5 0-1500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24:09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14 824,'8'-14'14956,"-1"37"-9695,0 0-3766,-6-18-1990,17 104 5036,-2-8-6057,-14-95-805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09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11 113 792 0 0,'-1'-1'237'0'0,"0"0"-1"0"0,0-1 0 0 0,0 1 1 0 0,0 0-1 0 0,1 0 1 0 0,-1 0-1 0 0,0 0 1 0 0,1-1-1 0 0,-1 1 1 0 0,1 0-1 0 0,-1 0 1 0 0,1-1-1 0 0,0 1 1 0 0,-1 0-1 0 0,1-1 0 0 0,0 1 1 0 0,0-1-1 0 0,0 1 1 0 0,0 0-1 0 0,0-1 1 0 0,0 1-1 0 0,1 0 1 0 0,-1-2-1 0 0,1 1 66 0 0,0-1 0 0 0,1 1 0 0 0,-1 0 1 0 0,0 0-1 0 0,1 0 0 0 0,-1 0 0 0 0,1 0 0 0 0,0 0 0 0 0,0 0 0 0 0,0 0 1 0 0,3-2-1 0 0,4-2 489 0 0,1 1 0 0 0,-1 0-1 0 0,1 0 1 0 0,19-6 0 0 0,-9 5-21 0 0,1 1 0 0 0,-1 1 0 0 0,1 1-1 0 0,0 1 1 0 0,0 1 0 0 0,0 0 0 0 0,0 2-1 0 0,40 6 1 0 0,-45-4-422 0 0,0 0-1 0 0,0 1 0 0 0,-1 1 1 0 0,0 0-1 0 0,0 1 0 0 0,0 1 1 0 0,0 0-1 0 0,-1 1 1 0 0,-1 1-1 0 0,1 0 0 0 0,-1 1 1 0 0,13 12-1 0 0,-21-17-267 0 0,-1 0-1 0 0,0 0 1 0 0,0 0-1 0 0,0 0 1 0 0,-1 1-1 0 0,1 0 1 0 0,-1 0 0 0 0,-1-1-1 0 0,1 2 1 0 0,-1-1-1 0 0,0 0 1 0 0,0 0-1 0 0,-1 1 1 0 0,0-1-1 0 0,0 1 1 0 0,-1-1 0 0 0,1 1-1 0 0,-1-1 1 0 0,-1 1-1 0 0,1-1 1 0 0,-1 1-1 0 0,0-1 1 0 0,-1 1-1 0 0,0-1 1 0 0,0 0 0 0 0,0 0-1 0 0,0 0 1 0 0,-1 0-1 0 0,0 0 1 0 0,-1 0-1 0 0,1-1 1 0 0,-1 1 0 0 0,0-1-1 0 0,0 0 1 0 0,-9 7-1 0 0,0 1 0 0 0,-1-1-1 0 0,-1-1 0 0 0,0-1 1 0 0,-1 0-1 0 0,1-1 1 0 0,-2 0-1 0 0,-33 12 1 0 0,24-13-306 0 0,-1 0 1 0 0,-1-2-1 0 0,0-1 1 0 0,-42 3 0 0 0,68-8-118 0 0,0 0 0 0 0,0 0 0 0 0,0 0 0 0 0,0 0 0 0 0,0 0 0 0 0,0 0 0 0 0,0-1 0 0 0,0 1 0 0 0,0-1 0 0 0,0 1 0 0 0,0-1 0 0 0,-3-1 0 0 0,19-7-7830 0 0,2 2 5570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1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8 836 0 0,'-4'-2'574'0'0,"1"1"0"0"0,-1 0-1 0 0,0 0 1 0 0,1 0 0 0 0,-1 0-1 0 0,0 1 1 0 0,1-1 0 0 0,-1 1 0 0 0,0 0-1 0 0,0 0 1 0 0,0 1 0 0 0,1-1 0 0 0,-1 1-1 0 0,0 0 1 0 0,1 0 0 0 0,-1 0-1 0 0,1 0 1 0 0,-1 1 0 0 0,-4 1 0 0 0,4 1 20 0 0,-1-1 1 0 0,1 1 0 0 0,0 0 0 0 0,0 0-1 0 0,0 0 1 0 0,0 0 0 0 0,1 1 0 0 0,-1 0-1 0 0,1-1 1 0 0,0 1 0 0 0,-3 9 0 0 0,0 1 287 0 0,1 0 0 0 0,1 0 0 0 0,0 0 0 0 0,0 0 0 0 0,2 1 0 0 0,0 0 0 0 0,1-1 0 0 0,1 24 1 0 0,1-28-564 0 0,0 0 0 0 0,1-1 1 0 0,0 1-1 0 0,1-1 0 0 0,0 1 1 0 0,1-1-1 0 0,0 0 0 0 0,0 0 1 0 0,1-1-1 0 0,0 1 1 0 0,13 16-1 0 0,-13-21-233 0 0,0 1 0 0 0,1-1 0 0 0,-1 0 0 0 0,1 0 0 0 0,0-1 0 0 0,0 1 0 0 0,0-1 0 0 0,0-1 0 0 0,1 1 0 0 0,0-1 0 0 0,0 0 0 0 0,0-1 0 0 0,0 0 0 0 0,0 0 0 0 0,0 0 0 0 0,0-1 0 0 0,15 1 0 0 0,-9-2-153 0 0,0 0 1 0 0,0-2-1 0 0,0 1 1 0 0,-1-2-1 0 0,1 1 1 0 0,0-2-1 0 0,-1 0 1 0 0,13-5-1 0 0,32-21-3363 0 0,-3-6-6946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54 348 0 0,'-32'-3'16138'0'0,"52"-1"-12836"0"0,18 0 260 0 0,20-4 429 0 0,-4-5-3797 0 0,-46 8-855 0 0,4-7-9800 0 0,-9 7 7649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10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131 127 56 0 0,'-42'-9'1333'0'0,"-4"0"2377"0"0,3-12 13086 0 0,44 21-16644 0 0,11-9 1929 0 0,16-5-741 0 0,26-5 1244 0 0,58-13 0 0 0,-88 28-3240 0 0,-1 0-1 0 0,45-1 1 0 0,-13 9-10231 0 0,-36-2 7840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11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8417 0 0,'2'5'12516'0'0,"5"15"-7751"0"0,22 58-1291 0 0,-9-25-2275 0 0,-2 0-1 0 0,14 70 0 0 0,-45-188-1198 0 0,-12-77 0 0 0,22 119 0 0 0,1 0 0 0 0,1-1 0 0 0,2 1 0 0 0,3-31 0 0 0,-2 46 0 0 0,0 1 0 0 0,0-1 0 0 0,1 0 0 0 0,0 1 0 0 0,0 0 0 0 0,1 0 0 0 0,0 0 0 0 0,0 0 0 0 0,0 0 0 0 0,1 1 0 0 0,0-1 0 0 0,1 2 0 0 0,-1-1 0 0 0,1 0 0 0 0,0 1 0 0 0,1 0 0 0 0,-1 0 0 0 0,1 1 0 0 0,12-6 0 0 0,-14 7 0 0 0,0 1 0 0 0,0 0 0 0 0,1 0 0 0 0,-1 1 0 0 0,1-1 0 0 0,-1 1 0 0 0,1 0 0 0 0,-1 1 0 0 0,1-1 0 0 0,-1 1 0 0 0,1 0 0 0 0,0 1 0 0 0,-1-1 0 0 0,1 1 0 0 0,-1 0 0 0 0,1 1 0 0 0,-1-1 0 0 0,0 1 0 0 0,0 0 0 0 0,1 0 0 0 0,-1 1 0 0 0,-1-1 0 0 0,1 1 0 0 0,0 0 0 0 0,-1 1 0 0 0,1-1 0 0 0,-1 1 0 0 0,0 0 0 0 0,4 4 0 0 0,-6-5 3 0 0,1 0 1 0 0,-1 0-1 0 0,0 0 0 0 0,1 0 1 0 0,-1 0-1 0 0,-1 1 1 0 0,1-1-1 0 0,0 0 0 0 0,-1 1 1 0 0,0-1-1 0 0,0 1 0 0 0,0 0 1 0 0,0 0-1 0 0,-1-1 1 0 0,1 1-1 0 0,-1 0 0 0 0,0 0 1 0 0,0 5-1 0 0,-1-4-19 0 0,-1-1 0 0 0,1 1 0 0 0,-1 0 1 0 0,0 0-1 0 0,0-1 0 0 0,0 1 0 0 0,0-1 0 0 0,-1 1 0 0 0,0-1 1 0 0,0 0-1 0 0,0 0 0 0 0,-5 4 0 0 0,-2 2-218 0 0,-1-1 0 0 0,0 0 1 0 0,-1-1-1 0 0,1-1 0 0 0,-1 1 0 0 0,-1-2 0 0 0,0 0 1 0 0,-24 9-1 0 0,-36 1-1411 0 0,72-16 1580 0 0,19 3 127 0 0,-11-2-36 0 0,63 6 507 0 0,104 25 0 0 0,-154-27-419 0 0,0 1-1 0 0,-1 1 1 0 0,0 0-1 0 0,-1 1 1 0 0,0 1 0 0 0,0 1-1 0 0,-1 1 1 0 0,0 0-1 0 0,-1 1 1 0 0,18 17-1 0 0,-31-26-74 0 0,1 1-1 0 0,-1-1 1 0 0,0 1-1 0 0,0 0 1 0 0,0 0-1 0 0,0 0 1 0 0,-1 0-1 0 0,0 1 1 0 0,0-1-1 0 0,0 1 1 0 0,0-1-1 0 0,-1 1 1 0 0,1 0 0 0 0,-1 0-1 0 0,0 5 1 0 0,-1-7-23 0 0,0 0 1 0 0,-1 0-1 0 0,0 0 1 0 0,1 0-1 0 0,-1 0 1 0 0,0 0-1 0 0,0 0 1 0 0,-1 0-1 0 0,1-1 1 0 0,-1 1-1 0 0,1 0 1 0 0,-1-1-1 0 0,0 1 1 0 0,0-1-1 0 0,0 0 1 0 0,0 1 0 0 0,0-1-1 0 0,-1 0 1 0 0,1 0-1 0 0,-1-1 1 0 0,1 1-1 0 0,-1 0 1 0 0,0-1-1 0 0,1 0 1 0 0,-6 2-1 0 0,-13 6-5 0 0,-1-2-1 0 0,0 0 0 0 0,0-2 0 0 0,0 0 1 0 0,-1-2-1 0 0,0 0 0 0 0,-31-1 0 0 0,-165-14-2689 0 0,196 10 1981 0 0,15 2-26 0 0,-13-3-298 0 0,8-2-4526 0 0,27-4-3414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1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21 680 0 0,'0'-1'362'0'0,"0"-1"0"0"0,-1 1 1 0 0,1 0-1 0 0,-1 0 0 0 0,1 0 0 0 0,-1 0 0 0 0,1 0 0 0 0,-1 0 0 0 0,0 0 1 0 0,0 1-1 0 0,1-1 0 0 0,-1 0 0 0 0,0 0 0 0 0,0 0 0 0 0,0 1 1 0 0,0-1-1 0 0,0 0 0 0 0,0 1 0 0 0,0-1 0 0 0,0 1 0 0 0,0-1 1 0 0,0 1-1 0 0,0 0 0 0 0,0-1 0 0 0,0 1 0 0 0,-2 0 0 0 0,1 0-27 0 0,0 0-1 0 0,-1 1 1 0 0,1-1-1 0 0,-1 1 1 0 0,1-1 0 0 0,0 1-1 0 0,-1 0 1 0 0,1 0-1 0 0,0 0 1 0 0,0 0-1 0 0,-4 3 1 0 0,-4 3 445 0 0,0 1 1 0 0,0 1-1 0 0,-12 14 0 0 0,14-14-271 0 0,0 1 0 0 0,1 0 0 0 0,0 0 0 0 0,1 1 0 0 0,0 0 0 0 0,0 0 0 0 0,1 1 0 0 0,1-1 0 0 0,0 1 0 0 0,0 0 0 0 0,2 0-1 0 0,-1 0 1 0 0,1 1 0 0 0,1-1 0 0 0,0 1 0 0 0,2 14 0 0 0,-1-18-303 0 0,1 0 1 0 0,1 0-1 0 0,-1 0 1 0 0,2 0-1 0 0,-1 0 0 0 0,1-1 1 0 0,0 1-1 0 0,1-1 0 0 0,0 0 1 0 0,0 0-1 0 0,1-1 0 0 0,0 1 1 0 0,0-1-1 0 0,1 0 1 0 0,0 0-1 0 0,0 0 0 0 0,1-1 1 0 0,0 0-1 0 0,0-1 0 0 0,0 1 1 0 0,0-1-1 0 0,1-1 0 0 0,10 5 1 0 0,-6-4-102 0 0,1 0 0 0 0,0-1 1 0 0,0-1-1 0 0,1 0 0 0 0,-1 0 1 0 0,1-2-1 0 0,-1 0 0 0 0,1 0 1 0 0,21-3-1 0 0,-26 2-411 0 0,-1-1-1 0 0,1 0 1 0 0,-1-1-1 0 0,1 0 1 0 0,-1 0 0 0 0,0-1-1 0 0,0 0 1 0 0,0-1-1 0 0,0 0 1 0 0,-1 0 0 0 0,1 0-1 0 0,-1-1 1 0 0,0 0-1 0 0,0 0 1 0 0,-1-1 0 0 0,9-8-1 0 0,-12 6-1438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12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59 196 0 0,'-17'-1'-395'0'0,"-11"-2"14936"0"0,51-2-10936 0 0,69-3 1613 0 0,-39 3-2420 0 0,58-11 0 0 0,-102 11-4522 0 0,-7 1-1388 0 0,-2 4 2667 0 0,1-1 1 0 0,-1 1-1 0 0,0-1 0 0 0,0 0 1 0 0,0 1-1 0 0,0-1 1 0 0,0 1-1 0 0,0-1 0 0 0,0 0 1 0 0,0 1-1 0 0,0-1 1 0 0,0 0-1 0 0,0 1 0 0 0,0-1 1 0 0,0 1-1 0 0,0-1 1 0 0,-1-1-1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1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158 145 80 0 0,'-69'-19'2240'0'0,"26"9"1603"0"0,3-3 4055 0 0,39 13-7772 0 0,1 0 0 0 0,0 0-1 0 0,0 0 1 0 0,-1 0-1 0 0,1 0 1 0 0,0 0 0 0 0,0 0-1 0 0,0 0 1 0 0,-1-1 0 0 0,1 1-1 0 0,0 0 1 0 0,0 0-1 0 0,0 0 1 0 0,-1 0 0 0 0,1-1-1 0 0,0 1 1 0 0,0 0 0 0 0,0 0-1 0 0,0 0 1 0 0,-1-1 0 0 0,1 1-1 0 0,0 0 1 0 0,0 0-1 0 0,0-1 1 0 0,0 1 0 0 0,0 0-1 0 0,0 0 1 0 0,0-1 0 0 0,0 1-1 0 0,0 0 1 0 0,0 0-1 0 0,0-1 1 0 0,0 1 0 0 0,0 0-1 0 0,0 0 1 0 0,0-1 0 0 0,0 1-1 0 0,0 0 1 0 0,0 0-1 0 0,0-1 1 0 0,0 1 0 0 0,0 0-1 0 0,0 0 1 0 0,1 0 0 0 0,-1-1-1 0 0,0 1 1 0 0,0 0-1 0 0,0 0 1 0 0,0 0 0 0 0,1-1-1 0 0,-1 1 1 0 0,0 0 0 0 0,0 0-1 0 0,0 0 1 0 0,1 0 0 0 0,-1-1-1 0 0,0 1 1 0 0,13-9 2420 0 0,-12 8-2849 0 0,11-5 1135 0 0,1-1 0 0 0,0 1-1 0 0,0 1 1 0 0,1 1 0 0 0,17-5-1 0 0,75-9 1410 0 0,-71 12-1113 0 0,3 0-1172 0 0,64-8 389 0 0,-68 13-4678 0 0,0 4-4469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3 568 0 0,'0'-3'6288'0'0,"6"3"-2453"0"0,23 4-1189 0 0,32 6-1994 0 0,0 2 58 0 0,-1 2 0 0 0,-1 2-1 0 0,0 4 1 0 0,-2 1 0 0 0,56 31 0 0 0,158 89 596 0 0,-269-140-1285 0 0,0 0 1 0 0,0 0-1 0 0,-1 0 1 0 0,1 0 0 0 0,0 1-1 0 0,-1-1 1 0 0,1 0-1 0 0,-1 1 1 0 0,0-1-1 0 0,1 1 1 0 0,-1 0-1 0 0,0-1 1 0 0,0 1 0 0 0,2 3-1 0 0,-3-4-6 0 0,-17 24 118 0 0,-5-1-72 0 0,-1-1 0 0 0,-2-1 0 0 0,-44 30 0 0 0,27-20-48 0 0,-78 55 28 0 0,-48 39 199 0 0,63-39 716 0 0,91-79-390 0 0,18-22-11638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2:10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203 173 128 0 0,'-11'8'337'0'0,"0"1"1"0"0,1 0-1 0 0,0 0 0 0 0,0 1 0 0 0,1 0 0 0 0,0 1 1 0 0,1-1-1 0 0,0 2 0 0 0,1-1 0 0 0,-12 26 1 0 0,0 8 370 0 0,-22 80 1 0 0,35-104-491 0 0,-1 6 151 0 0,1 1 0 0 0,1 0 1 0 0,2 0-1 0 0,0 0 0 0 0,2 0 0 0 0,2 0 0 0 0,0 0 0 0 0,2 0 0 0 0,1 0 0 0 0,1 0 1 0 0,1-1-1 0 0,15 39 0 0 0,-15-49-126 0 0,1-2 1 0 0,1 1-1 0 0,0-1 1 0 0,1 0-1 0 0,1-1 0 0 0,0 0 1 0 0,1 0-1 0 0,1-1 1 0 0,16 15-1 0 0,-17-20-112 0 0,0 1 0 0 0,1-2 0 0 0,0 1-1 0 0,0-2 1 0 0,1 1 0 0 0,-1-2 0 0 0,1 0 0 0 0,0 0-1 0 0,1-1 1 0 0,-1-1 0 0 0,1 0 0 0 0,23 1 0 0 0,-8-3 141 0 0,-1-2 1 0 0,1-1-1 0 0,-1-2 0 0 0,1 0 1 0 0,-1-2-1 0 0,-1-1 1 0 0,1-2-1 0 0,-1 0 1 0 0,0-2-1 0 0,-1-1 1 0 0,-1-1-1 0 0,0-1 0 0 0,0-1 1 0 0,-2-1-1 0 0,32-28 1 0 0,-42 32-124 0 0,-2 0-1 0 0,1-1 1 0 0,-2 0 0 0 0,0-1 0 0 0,0 0-1 0 0,-1 0 1 0 0,-1-1 0 0 0,-1-1 0 0 0,0 1 0 0 0,-1-1-1 0 0,0 0 1 0 0,-1-1 0 0 0,-1 1 0 0 0,-1-1 0 0 0,2-22-1 0 0,-4 16-10 0 0,0 0-1 0 0,-2-1 0 0 0,-1 1 0 0 0,-1-1 1 0 0,-1 1-1 0 0,-1 0 0 0 0,0 0 0 0 0,-2 1 1 0 0,-1 0-1 0 0,-17-34 0 0 0,1 9 28 0 0,-2 2 0 0 0,-2 0 1 0 0,-2 2-1 0 0,-2 1 0 0 0,-2 2 0 0 0,-1 1 0 0 0,-55-46 1 0 0,86 81-280 0 0,-1 0 0 0 0,0 1 1 0 0,0-1-1 0 0,-1 1 1 0 0,1 0-1 0 0,-1 0 0 0 0,1 1 1 0 0,-1-1-1 0 0,0 1 1 0 0,0 1-1 0 0,0-1 0 0 0,0 1 1 0 0,0 0-1 0 0,0 0 1 0 0,0 1-1 0 0,-1 0 0 0 0,-7 0 1 0 0,0 3-962 0 0,1 0 1 0 0,0 1 0 0 0,0 0 0 0 0,0 1-1 0 0,1 0 1 0 0,-22 13 0 0 0,-5 4-1398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1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1 148 768 0 0,'27'63'10407'0'0,"-21"-48"-8705"0"0,-1 0 0 0 0,-1 0-1 0 0,0 1 1 0 0,-1-1 0 0 0,-1 1 0 0 0,0 0-1 0 0,-2 31 1 0 0,-2 3 4994 0 0,-1-52-6237 0 0,-2-6-394 0 0,0 0 0 0 0,0 0 1 0 0,1 0-1 0 0,0 0 0 0 0,1-1 1 0 0,-1 1-1 0 0,2-1 1 0 0,-1 0-1 0 0,1 0 0 0 0,1 0 1 0 0,-1 0-1 0 0,1-17 0 0 0,1 11-68 0 0,0 0 0 0 0,1-1-1 0 0,0 1 1 0 0,2 0 0 0 0,-1 0 0 0 0,2 0-1 0 0,6-17 1 0 0,-5 22 3 0 0,0 0 0 0 0,1 1 0 0 0,0 0 0 0 0,0 0 0 0 0,1 0 0 0 0,1 1 0 0 0,-1 0 0 0 0,1 0 0 0 0,1 1 0 0 0,-1 0 0 0 0,1 0 0 0 0,1 1 0 0 0,-1 0 0 0 0,1 1 0 0 0,0 0 0 0 0,0 0 0 0 0,0 1 0 0 0,1 0 0 0 0,-1 1 0 0 0,1 1 0 0 0,0-1 0 0 0,0 2 0 0 0,0-1 0 0 0,0 2 0 0 0,0-1 0 0 0,1 2 0 0 0,-1-1 0 0 0,20 5 0 0 0,-30-5 0 0 0,1 0 0 0 0,-1 1 0 0 0,0-1 0 0 0,0 0 0 0 0,1 1 0 0 0,-1-1 0 0 0,0 1 0 0 0,0-1 0 0 0,0 1 0 0 0,0-1 0 0 0,0 1 0 0 0,0 0 0 0 0,0 0 0 0 0,0-1 0 0 0,0 1 0 0 0,0 0 0 0 0,0 0 0 0 0,0 0 0 0 0,-1 0 0 0 0,1 0 0 0 0,0 0 0 0 0,-1 0 0 0 0,1 0 0 0 0,-1 1 0 0 0,1-1 0 0 0,-1 0 0 0 0,1 0 0 0 0,-1 0 0 0 0,0 1 0 0 0,0-1 0 0 0,1 0 0 0 0,-1 0 0 0 0,0 1 0 0 0,0-1 0 0 0,0 0 0 0 0,-1 0 0 0 0,1 1 0 0 0,0-1 0 0 0,0 0 0 0 0,-1 0 0 0 0,1 1 0 0 0,0-1 0 0 0,-1 0 0 0 0,1 0 0 0 0,-2 1 0 0 0,-3 8 0 0 0,0-1 0 0 0,-1 0 0 0 0,0 0 0 0 0,-11 11 0 0 0,7-7 0 0 0,-37 40 0 0 0,36-43 0 0 0,1 2 0 0 0,-1-1 0 0 0,2 1 0 0 0,0 1 0 0 0,0-1 0 0 0,1 2 0 0 0,1-1 0 0 0,-9 22 0 0 0,15-32 0 0 0,0 0 0 0 0,1 0 0 0 0,-1 0 0 0 0,1-1 0 0 0,0 1 0 0 0,0 0 0 0 0,0 0 0 0 0,0 0 0 0 0,0 0 0 0 0,1 0 0 0 0,-1-1 0 0 0,1 1 0 0 0,0 0 0 0 0,0 0 0 0 0,0-1 0 0 0,0 1 0 0 0,0 0 0 0 0,3 3 0 0 0,-1-1 0 0 0,1-1 0 0 0,-1 0 0 0 0,1-1 0 0 0,0 1 0 0 0,0-1 0 0 0,0 0 0 0 0,1 1 0 0 0,-1-2 0 0 0,8 5 0 0 0,4-1 0 0 0,0 0 0 0 0,0 0 0 0 0,0-2 0 0 0,0 0 0 0 0,23 3 0 0 0,-26-6-128 0 0,1 0-1 0 0,-1 0 1 0 0,1-1 0 0 0,-1-1 0 0 0,1 0-1 0 0,-1-1 1 0 0,0-1 0 0 0,23-6-1 0 0,7-11-3828 0 0,-1-9-4229 0 0,-20 12 4850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24:13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64,'3'-5'4850,"-3"5"-4677,0 0 0,0 0 0,0 0 1,1 0-1,-1 0 0,0 0 0,0 0 0,0 0 1,1 0-1,-1 0 0,0 0 0,9 6 3878,5 14 184,13 39 2015,11 20-1743,-33-72-5303,0 1 0,0-1 0,1 0 0,8 7 0,-6-11-5618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1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192 319 300 0 0,'-14'-19'1382'0'0,"-1"1"1"0"0,-1 1-1 0 0,-1 0 0 0 0,-26-21 1 0 0,-29-29 7246 0 0,71 66-8304 0 0,-1-1 0 0 0,1 1 0 0 0,0-1 0 0 0,0 0 0 0 0,0 1-1 0 0,-1-1 1 0 0,2 0 0 0 0,-1 0 0 0 0,0 0 0 0 0,0 0-1 0 0,1 0 1 0 0,-1 0 0 0 0,1 0 0 0 0,-1 0 0 0 0,1 0 0 0 0,0 0-1 0 0,0 0 1 0 0,0 0 0 0 0,0 0 0 0 0,0 0 0 0 0,1-4-1 0 0,0 2-22 0 0,1 0-1 0 0,-1 1 0 0 0,1-1 0 0 0,0 1 0 0 0,0-1 1 0 0,0 1-1 0 0,1 0 0 0 0,-1 0 0 0 0,1 0 0 0 0,5-5 1 0 0,0 1-220 0 0,0 0 0 0 0,1 1 0 0 0,0 0 0 0 0,0 1 1 0 0,1 0-1 0 0,-1 0 0 0 0,1 1 0 0 0,10-4 0 0 0,10 5-1977 0 0,-24 4 189 0 0,0-1-1 0 0,0 1 1 0 0,0 1 0 0 0,12 3 0 0 0,0 2-1143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14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58 324 244 0 0,'-21'60'6655'0'0,"2"1"13000"0"0,16-67-18631 0 0,-1-11-814 0 0,0-182 2034 0 0,2 150-2039 0 0,1-7 43 0 0,-1 19-23 0 0,2 25-175 0 0,-1 6 3 0 0,1-1 0 0 0,0 0 0 0 0,0 0-1 0 0,0 0 1 0 0,1 0 0 0 0,0 1-1 0 0,0-1 1 0 0,3-7 0 0 0,-3 13-4 0 0,0 1-37 0 0,0 0 0 0 0,0 0 1 0 0,0 0-1 0 0,0 0 1 0 0,0 1-1 0 0,0-1 0 0 0,0 0 1 0 0,0 0-1 0 0,0 1 1 0 0,0-1-1 0 0,0 1 0 0 0,0-1 1 0 0,-1 1-1 0 0,1-1 1 0 0,0 1-1 0 0,0-1 0 0 0,1 2 1 0 0,16 16 91 0 0,-1 0 1 0 0,25 33-1 0 0,2 3 96 0 0,205 210-120 0 0,-226-242-306 0 0,-17-15-22 0 0,0 0 0 0 0,0-1 0 0 0,1 0-1 0 0,0 0 1 0 0,0 0 0 0 0,0-1 0 0 0,16 8 0 0 0,-22-13 213 0 0,-1 0 1 0 0,1 0-1 0 0,-1 1 1 0 0,1-1-1 0 0,-1 0 0 0 0,1 0 1 0 0,0 0-1 0 0,-1 0 1 0 0,1 0-1 0 0,-1 0 1 0 0,1 0-1 0 0,-1 0 0 0 0,1 0 1 0 0,-1-1-1 0 0,1 1 1 0 0,-1 0-1 0 0,1 0 1 0 0,-1 0-1 0 0,1 0 1 0 0,-1-1-1 0 0,1 1 0 0 0,-1 0 1 0 0,1-1-1 0 0,-1 1 1 0 0,0 0-1 0 0,1-1 1 0 0,-1 1-1 0 0,1 0 1 0 0,-1-1-1 0 0,0 1 0 0 0,0-1 1 0 0,1 1-1 0 0,-1-1 1 0 0,0 1-1 0 0,0-1 1 0 0,1 1-1 0 0,-1-1 0 0 0,0 1 1 0 0,0-1-1 0 0,0 1 1 0 0,0-1-1 0 0,0 1 1 0 0,0-1-1 0 0,0 1 1 0 0,0-1-1 0 0,0 1 0 0 0,0-1 1 0 0,0 1-1 0 0,0-1 1 0 0,0 1-1 0 0,0-1 1 0 0,0 1-1 0 0,-1-2 1 0 0,1-1-12 0 0,-1 0 0 0 0,1 0 0 0 0,-1 0 0 0 0,0 0 0 0 0,0 0 0 0 0,0 0 0 0 0,0 1 0 0 0,-3-6 0 0 0,-3 1 2 0 0,0 0-1 0 0,0 1 1 0 0,0-1-1 0 0,-1 1 1 0 0,0 1-1 0 0,0 0 0 0 0,-1 0 1 0 0,1 0-1 0 0,-19-6 1 0 0,-10-2 0 0 0,-41-8-1 0 0,71 19 44 0 0,6 2 0 0 0,-35-9 109 0 0,-50-5 0 0 0,77 12-97 0 0,0 2 0 0 0,-1-1 0 0 0,1 1 0 0 0,0 1 1 0 0,-1 0-1 0 0,1 0 0 0 0,0 1 0 0 0,0 0 0 0 0,0 0 0 0 0,0 1 0 0 0,-9 4 1 0 0,17-6-130 0 0,-1-1 0 0 0,1 1 1 0 0,0 0-1 0 0,-1-1 0 0 0,1 1 1 0 0,0 0-1 0 0,0 0 0 0 0,-1 0 1 0 0,1 0-1 0 0,0 0 1 0 0,0 0-1 0 0,0 1 0 0 0,0-1 1 0 0,0 0-1 0 0,1 0 0 0 0,-1 1 1 0 0,0-1-1 0 0,1 1 1 0 0,-1-1-1 0 0,0 0 0 0 0,1 1 1 0 0,0-1-1 0 0,-1 1 0 0 0,1-1 1 0 0,0 1-1 0 0,0-1 0 0 0,0 1 1 0 0,0-1-1 0 0,0 1 1 0 0,0 0-1 0 0,0-1 0 0 0,1 1 1 0 0,-1-1-1 0 0,0 0 0 0 0,1 1 1 0 0,-1-1-1 0 0,1 1 1 0 0,1 1-1 0 0,1 3-791 0 0,1-1-1 0 0,-1 0 1 0 0,1 0-1 0 0,0 0 1 0 0,0 0 0 0 0,1-1-1 0 0,8 8 1 0 0,14 6-1758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14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61 88 0 0,'-3'-6'726'0'0,"1"-1"-1"0"0,-1 1 1 0 0,-1 0-1 0 0,1 0 1 0 0,-1 0-1 0 0,-7-8 1 0 0,10 13-494 0 0,0 0 0 0 0,0 0 0 0 0,-1 0 0 0 0,1 0 0 0 0,0 1 0 0 0,-1-1 0 0 0,1 0 0 0 0,0 1-1 0 0,-1-1 1 0 0,1 1 0 0 0,-1-1 0 0 0,1 1 0 0 0,-1 0 0 0 0,1 0 0 0 0,-1-1 0 0 0,1 1 0 0 0,-1 0 0 0 0,1 0 0 0 0,-1 1 0 0 0,1-1 0 0 0,-1 0 0 0 0,1 0 0 0 0,-1 1 0 0 0,1-1 0 0 0,-1 1 0 0 0,1-1 0 0 0,0 1 0 0 0,-1 0 0 0 0,1 0 0 0 0,0-1 0 0 0,-1 1 0 0 0,1 0 0 0 0,0 0 0 0 0,0 0 0 0 0,-2 2 0 0 0,-5 5 433 0 0,-1 0 0 0 0,2 1 1 0 0,-1 0-1 0 0,1 0 0 0 0,0 1 0 0 0,1 0 1 0 0,0 0-1 0 0,-8 20 0 0 0,8-15-45 0 0,1-1 1 0 0,1 1-1 0 0,0 0 1 0 0,0 1-1 0 0,2-1 1 0 0,-2 19-1 0 0,4-26-378 0 0,1 1-1 0 0,0 0 0 0 0,0 0 0 0 0,0 0 1 0 0,1-1-1 0 0,1 1 0 0 0,-1-1 1 0 0,1 0-1 0 0,1 1 0 0 0,0-1 1 0 0,0-1-1 0 0,0 1 0 0 0,1-1 1 0 0,0 1-1 0 0,0-1 0 0 0,1-1 1 0 0,0 1-1 0 0,0-1 0 0 0,1 0 1 0 0,0 0-1 0 0,0-1 0 0 0,0 0 1 0 0,0 0-1 0 0,12 5 0 0 0,-3-2-45 0 0,2 0-1 0 0,-1-2 0 0 0,1 0 1 0 0,0 0-1 0 0,0-2 0 0 0,1 0 0 0 0,-1-1 1 0 0,1-1-1 0 0,0-1 0 0 0,29-1 1 0 0,-30-2-485 0 0,1 0 0 0 0,0-1 0 0 0,-1-1 0 0 0,29-10 0 0 0,-40 11-121 0 0,1 0-1 0 0,-1 0 1 0 0,1-1 0 0 0,-1 0 0 0 0,0 0 0 0 0,-1-1-1 0 0,1 0 1 0 0,-1 0 0 0 0,0 0 0 0 0,0-1-1 0 0,-1 0 1 0 0,1 0 0 0 0,6-10 0 0 0,-7 3-2239 0 0,-5 13 2233 0 0,1-1 0 0 0,-1 0 1 0 0,0 1-1 0 0,0-1 0 0 0,0 0 0 0 0,0 1 0 0 0,0-1 0 0 0,0 1 0 0 0,0-1 0 0 0,0 0 1 0 0,0 1-1 0 0,0-1 0 0 0,0 0 0 0 0,0 1 0 0 0,0-1 0 0 0,-1 0 0 0 0,1 1 1 0 0,0-1-1 0 0,0 1 0 0 0,-1-2 0 0 0,-3-2-1891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1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80 656 0 0,'-70'-8'5010'0'0,"46"6"519"0"0,1 0 5403 0 0,83-2-7476 0 0,-23-1-2007 0 0,-1 4-606 0 0,52-6 2000 0 0,-80 6-3300 0 0,0-1 0 0 0,0 0 0 0 0,0 0 0 0 0,-1-1-1 0 0,1 0 1 0 0,-1 0 0 0 0,1 0 0 0 0,8-7 0 0 0,-15 8-1257 0 0,-1 2 1371 0 0,0-1 0 0 0,0 1 0 0 0,0 0 0 0 0,0-1 0 0 0,0 1 1 0 0,0-1-1 0 0,0 1 0 0 0,0-1 0 0 0,0 1 0 0 0,0-1 0 0 0,0 1 1 0 0,0 0-1 0 0,0-1 0 0 0,0 1 0 0 0,0-1 0 0 0,-1 1 0 0 0,1-1 0 0 0,0 1 1 0 0,0 0-1 0 0,-2-3-1714 0 0,0 0 1246 0 0,-7-2-1789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15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109 110 440 0 0,'-17'-3'643'0'0,"-41"-10"1961"0"0,25-8 8383 0 0,42 11-8685 0 0,10-2-1248 0 0,9 1 219 0 0,0 2-1 0 0,0 1 0 0 0,1 1 0 0 0,0 1 0 0 0,0 2 1 0 0,43-1-1 0 0,-30 7-2461 0 0,-1 2-1 0 0,54 12 1 0 0,32 4-7187 0 0,-89-18 5805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1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28 648 0 0,'-5'-3'734'0'0,"1"0"1"0"0,0 0-1 0 0,-1 0 0 0 0,1 1 0 0 0,-1-1 1 0 0,0 1-1 0 0,0 0 0 0 0,0 1 1 0 0,0-1-1 0 0,0 1 0 0 0,-1 0 0 0 0,1 0 1 0 0,0 1-1 0 0,0 0 0 0 0,-1-1 1 0 0,1 2-1 0 0,0-1 0 0 0,-9 2 0 0 0,14-2-636 0 0,-1 1 0 0 0,1-1 0 0 0,-1 0 0 0 0,0 0 0 0 0,1 1 0 0 0,-1-1 1 0 0,1 0-1 0 0,0 1 0 0 0,-1-1 0 0 0,1 0 0 0 0,-1 1 0 0 0,1-1 0 0 0,-1 1 0 0 0,1-1 0 0 0,0 1 0 0 0,-1-1 0 0 0,1 1 0 0 0,0-1 0 0 0,0 1 0 0 0,-1-1 0 0 0,1 1 0 0 0,0 0 0 0 0,0-1 0 0 0,0 1 0 0 0,0-1 0 0 0,0 1 0 0 0,-1-1 0 0 0,1 1 0 0 0,0 0 0 0 0,0-1 0 0 0,1 1 0 0 0,-1-1 0 0 0,0 1 0 0 0,0 0 0 0 0,0-1 0 0 0,0 1 0 0 0,0-1 0 0 0,1 2 0 0 0,8 19 1326 0 0,12 7-352 0 0,1 0 0 0 0,2-2 0 0 0,49 45 0 0 0,-14-15-55 0 0,-32-31-580 0 0,28 30 340 0 0,-51-50-703 0 0,0-1 1 0 0,0 1-1 0 0,-1 0 0 0 0,0 0 0 0 0,0 1 1 0 0,0-1-1 0 0,0 1 0 0 0,-1-1 1 0 0,3 12-1 0 0,-5-15-56 0 0,0-1 0 0 0,1 1 0 0 0,-1-1 0 0 0,0 1 0 0 0,0-1 0 0 0,0 1 0 0 0,-1-1 0 0 0,1 1 0 0 0,0-1 0 0 0,0 1 0 0 0,-1-1 0 0 0,1 1 0 0 0,-1-1 0 0 0,1 0 0 0 0,-1 1 0 0 0,0-1 0 0 0,0 0 0 0 0,1 1 0 0 0,-1-1 0 0 0,0 0 0 0 0,-1 2 0 0 0,-1-1 2 0 0,1 0 0 0 0,-1-1 0 0 0,1 1 0 0 0,-1 0 0 0 0,0-1 0 0 0,0 0 0 0 0,1 1 0 0 0,-1-1 0 0 0,-6 1 0 0 0,-4 0 17 0 0,1 0-1 0 0,-1 0 1 0 0,1-2-1 0 0,-18 0 1 0 0,-35-7-1052 0 0,0-2 0 0 0,1-3 1 0 0,-103-33-1 0 0,141 34-185 0 0,16 2-1102 0 0,9 9 2079 0 0,1-1 1 0 0,0 1-1 0 0,0 0 0 0 0,0-1 0 0 0,-1 1 1 0 0,1-1-1 0 0,0 1 0 0 0,0 0 1 0 0,0-1-1 0 0,0 1 0 0 0,0-1 0 0 0,0 1 1 0 0,0 0-1 0 0,0-1 0 0 0,0 1 1 0 0,0-1-1 0 0,0 1 0 0 0,0 0 0 0 0,0-1 1 0 0,0 1-1 0 0,1-1 0 0 0,-1 1 0 0 0,0 0 1 0 0,0-1-1 0 0,0 1 0 0 0,1-1 1 0 0,3-4-2230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16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9 124 0 0,'10'-9'6510'0'0,"-7"10"-5986"0"0,0 0-1 0 0,0 0 1 0 0,0 0-1 0 0,0 0 1 0 0,0 0-1 0 0,0 1 1 0 0,0-1 0 0 0,0 1-1 0 0,0 0 1 0 0,-1 0-1 0 0,1 0 1 0 0,-1 0-1 0 0,1 1 1 0 0,-1-1 0 0 0,0 0-1 0 0,0 1 1 0 0,2 3-1 0 0,35 54 2929 0 0,-33-50-2845 0 0,13 24 1326 0 0,-1 2 0 0 0,21 59 0 0 0,-18-22-3317 0 0,-21-67 1271 0 0</inkml:trace>
  <inkml:trace contextRef="#ctx0" brushRef="#br0" timeOffset="1">64 67 372 0 0,'-27'-11'1801'0'0,"-9"-4"11997"0"0,40 13-12112 0 0,9-1-820 0 0,2 0 0 0 0,-1 0 1 0 0,0 1-1 0 0,1 1 0 0 0,-1 1 0 0 0,24 1 1 0 0,-5 0-118 0 0,404 28 3982 0 0,-379-17-8747 0 0,-28-5-3063 0 0,-17-5 3974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16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94 200 372 0 0,'-18'49'6067'0'0,"-43"111"12051"0"0,61-160-18077 0 0,0 0 0 0 0,0 0 0 0 0,0 0-1 0 0,0 0 1 0 0,0 0 0 0 0,0 0 0 0 0,0 1 0 0 0,-1-1 0 0 0,1 0 0 0 0,0 0 0 0 0,0 0 0 0 0,0 0 0 0 0,0 0-1 0 0,0 0 1 0 0,0 0 0 0 0,0 0 0 0 0,0 0 0 0 0,0 0 0 0 0,0 0 0 0 0,0 0 0 0 0,0 0 0 0 0,0 1-1 0 0,-1-1 1 0 0,1 0 0 0 0,0 0 0 0 0,0 0 0 0 0,0 0 0 0 0,0 0 0 0 0,0 0 0 0 0,0 0 0 0 0,0 0 0 0 0,0 0-1 0 0,0 0 1 0 0,-1 0 0 0 0,1 0 0 0 0,0 0 0 0 0,0 0 0 0 0,0 0 0 0 0,0 0 0 0 0,0 0 0 0 0,0 0-1 0 0,0-1 1 0 0,0 1 0 0 0,0 0 0 0 0,-1 0 0 0 0,1 0 0 0 0,0 0 0 0 0,0 0 0 0 0,0 0 0 0 0,0 0-1 0 0,0 0 1 0 0,0 0 0 0 0,0 0 0 0 0,0 0 0 0 0,0 0 0 0 0,0 0 0 0 0,0 0 0 0 0,0-1 0 0 0,0 1 0 0 0,0 0-1 0 0,-5-10 493 0 0,0-15-462 0 0,5-62 378 0 0,17-137 1 0 0,-16 217-351 0 0,3-26 260 0 0,-3 32-316 0 0,-1 0-1 0 0,0-1 1 0 0,1 1-1 0 0,-1 0 1 0 0,1-1-1 0 0,-1 1 1 0 0,1 0 0 0 0,-1 0-1 0 0,1 0 1 0 0,0 0-1 0 0,0 0 1 0 0,0 0-1 0 0,-1 0 1 0 0,1 0 0 0 0,0 0-1 0 0,0 0 1 0 0,0 0-1 0 0,2-1 1 0 0,-2 2 145 0 0,3 2 14 0 0,20 15 42 0 0,-1 0 1 0 0,-1 2-1 0 0,0 0 1 0 0,-2 2-1 0 0,20 24 1 0 0,0-1 97 0 0,-21-24-229 0 0,158 158 512 0 0,-134-139-685 0 0,2-2-1 0 0,65 41 0 0 0,-138-91-329 0 0,-1 0 1 0 0,0 2-1 0 0,-1 1 0 0 0,-52-11 0 0 0,-157-19-1173 0 0,236 39 1344 0 0,-42-2-1025 0 0,18 6-3552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0:56:45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8 552 0 0,'-6'-7'10594'0'0,"6"6"-10428"0"0,-3 33 1575 0 0,-5 26 332 0 0,3 1 1 0 0,3-1-1 0 0,5 63 1 0 0,-3-118-1994 0 0,1 0 1 0 0,-1 1-1 0 0,1-1 1 0 0,0 1-1 0 0,0-1 1 0 0,0 0-1 0 0,1 0 1 0 0,-1 0-1 0 0,1 0 1 0 0,0 0-1 0 0,3 4 1 0 0,-5-6-61 0 0,1 0 0 0 0,0-1 0 0 0,0 1 0 0 0,0 0 0 0 0,0-1 1 0 0,0 1-1 0 0,0-1 0 0 0,0 1 0 0 0,0-1 0 0 0,0 1 0 0 0,0-1 1 0 0,0 0-1 0 0,0 1 0 0 0,0-1 0 0 0,0 0 0 0 0,0 0 0 0 0,1 0 0 0 0,-1 0 1 0 0,0 0-1 0 0,0 0 0 0 0,0 0 0 0 0,0 0 0 0 0,0 0 0 0 0,0-1 1 0 0,0 1-1 0 0,0 0 0 0 0,0-1 0 0 0,1 1 0 0 0,-1-1 0 0 0,-1 1 0 0 0,1-1 1 0 0,0 0-1 0 0,0 1 0 0 0,0-1 0 0 0,0 0 0 0 0,0 0 0 0 0,0 1 0 0 0,-1-1 1 0 0,2-1-1 0 0,10-13 67 0 0,0 1 0 0 0,0-2 1 0 0,-2 1-1 0 0,0-1 0 0 0,13-29 1 0 0,4-6 27 0 0,-4 9-98 0 0,-9 17-404 0 0,0 0 0 0 0,20-25 0 0 0,-24 41-1591 0 0,5 16-7597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16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49 558 912 0 0,'0'0'1509'0'0,"0"-3"213"0"0,-1-14 305 0 0,-1 0 1 0 0,0 0-1 0 0,-1 1 0 0 0,-11-33 1 0 0,-3-23 532 0 0,13 49-1944 0 0,1 0 0 0 0,1 0 0 0 0,1-1 1 0 0,2 1-1 0 0,0 0 0 0 0,1 0 0 0 0,7-30 1 0 0,-7 45-478 0 0,0 0 0 0 0,1 0 1 0 0,0 0-1 0 0,0 0 1 0 0,1 1-1 0 0,0-1 1 0 0,0 1-1 0 0,0 0 0 0 0,1 0 1 0 0,0 1-1 0 0,1-1 1 0 0,0 1-1 0 0,-1 0 0 0 0,2 1 1 0 0,-1-1-1 0 0,1 1 1 0 0,0 0-1 0 0,0 1 1 0 0,0 0-1 0 0,1 0 0 0 0,-1 1 1 0 0,1-1-1 0 0,12-2 1 0 0,-7 4-11 0 0,0 1 0 0 0,0 0 0 0 0,-1 0-1 0 0,1 2 1 0 0,0-1 0 0 0,0 2 0 0 0,0 0 0 0 0,-1 0 0 0 0,1 1 0 0 0,-1 1 0 0 0,0 0 0 0 0,0 1 0 0 0,0 0 0 0 0,-1 0 0 0 0,1 1 0 0 0,-1 1 0 0 0,-1 0 0 0 0,11 9 0 0 0,-19-15-96 0 0,-1 1-1 0 0,1-1 1 0 0,-1 0 0 0 0,1 1 0 0 0,-1 0-1 0 0,0-1 1 0 0,0 1 0 0 0,1 0-1 0 0,-1-1 1 0 0,0 1 0 0 0,0 0 0 0 0,-1 0-1 0 0,1 0 1 0 0,0 0 0 0 0,-1 0 0 0 0,1 0-1 0 0,-1 0 1 0 0,0 0 0 0 0,1 0 0 0 0,-1 0-1 0 0,0 2 1 0 0,-1 0 10 0 0,0-1 1 0 0,0 1-1 0 0,0-1 1 0 0,0 0-1 0 0,0 1 1 0 0,-1-1-1 0 0,1 0 0 0 0,-1 0 1 0 0,0 0-1 0 0,0 0 1 0 0,-3 3-1 0 0,-7 6 97 0 0,0 0-1 0 0,0-1 1 0 0,-1 0-1 0 0,-14 8 1 0 0,24-17-112 0 0,-23 15 207 0 0,-41 33 352 0 0,62-46-498 0 0,0 1-1 0 0,0 0 1 0 0,0 0-1 0 0,1 0 1 0 0,0 0-1 0 0,0 1 1 0 0,0 0-1 0 0,1 0 1 0 0,-5 10-1 0 0,7-14-44 0 0,1 1-1 0 0,0 0 0 0 0,0-1 0 0 0,0 1 1 0 0,0 0-1 0 0,0-1 0 0 0,0 1 1 0 0,0-1-1 0 0,1 1 0 0 0,0-1 1 0 0,-1 1-1 0 0,1 0 0 0 0,0-1 1 0 0,0 0-1 0 0,0 1 0 0 0,0-1 0 0 0,1 0 1 0 0,-1 1-1 0 0,1-1 0 0 0,-1 0 1 0 0,1 0-1 0 0,0 0 0 0 0,0-1 1 0 0,2 3-1 0 0,4 3 33 0 0,0 0-1 0 0,1 0 1 0 0,0-1 0 0 0,14 8 0 0 0,2-2-64 0 0,0-1 1 0 0,1-1 0 0 0,0-1 0 0 0,1-2 0 0 0,40 7-1 0 0,-29-9-30 0 0,0-1-1 0 0,1-2 0 0 0,52-4 0 0 0,-68 2-2741 0 0,-16 0-1255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17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584 140 644 0 0,'0'-4'468'0'0,"-1"-1"0"0"0,1 1 0 0 0,-1-1 0 0 0,1 1-1 0 0,-1-1 1 0 0,-1 1 0 0 0,1 0 0 0 0,0 0 0 0 0,-1 0 0 0 0,0 0 0 0 0,0 0 0 0 0,0 0 0 0 0,-1 0-1 0 0,-5-6 1 0 0,3 4 117 0 0,0 1 0 0 0,-1 1-1 0 0,1-1 1 0 0,-1 1 0 0 0,0 0 0 0 0,0 0-1 0 0,-1 1 1 0 0,-10-5 0 0 0,-1 2 437 0 0,0 1 0 0 0,-1 0 0 0 0,0 1 0 0 0,0 1-1 0 0,-39-1 1 0 0,37 4-414 0 0,0 1 0 0 0,0 1 1 0 0,1 0-1 0 0,-1 2 0 0 0,1 1 0 0 0,-31 10 0 0 0,39-10-291 0 0,0 0 1 0 0,0 0 0 0 0,0 1 0 0 0,1 1 0 0 0,0 0 0 0 0,0 0-1 0 0,1 1 1 0 0,0 0 0 0 0,1 1 0 0 0,-1 0 0 0 0,-13 18-1 0 0,20-22-178 0 0,0 0-1 0 0,0 0 1 0 0,0 0-1 0 0,1 0 1 0 0,0 0-1 0 0,0 0 1 0 0,0 1-1 0 0,0-1 1 0 0,1 1-1 0 0,0-1 1 0 0,0 1-1 0 0,1 0 1 0 0,-1-1-1 0 0,1 1 1 0 0,0 0-1 0 0,1-1 1 0 0,0 1-1 0 0,-1 0 1 0 0,2-1-1 0 0,-1 1 1 0 0,4 9-1 0 0,0-6 13 0 0,0 0-1 0 0,0 0 1 0 0,0-1 0 0 0,1 1-1 0 0,1-1 1 0 0,-1-1-1 0 0,1 1 1 0 0,1-1 0 0 0,-1 0-1 0 0,1-1 1 0 0,0 0-1 0 0,11 6 1 0 0,4 2-22 0 0,1-1 1 0 0,1-1-1 0 0,0-1 0 0 0,29 9 1 0 0,-45-17-151 0 0,0 0 0 0 0,0-1 0 0 0,1 0 1 0 0,-1 0-1 0 0,0-1 0 0 0,1-1 0 0 0,-1 1 1 0 0,1-2-1 0 0,0 1 0 0 0,-1-1 0 0 0,0-1 1 0 0,1 1-1 0 0,-1-2 0 0 0,0 1 0 0 0,0-1 1 0 0,12-6-1 0 0,-16 6-19 0 0,-1 0 0 0 0,0-1-1 0 0,0 1 1 0 0,0-1 0 0 0,0 0 0 0 0,-1 0-1 0 0,1 0 1 0 0,-1-1 0 0 0,0 1 0 0 0,-1-1 0 0 0,1 0-1 0 0,-1 0 1 0 0,0 0 0 0 0,0 0 0 0 0,0 0 0 0 0,-1 0-1 0 0,0 0 1 0 0,0-1 0 0 0,0 1 0 0 0,0 0 0 0 0,-1-1-1 0 0,0 1 1 0 0,-1-10 0 0 0,0 2-35 0 0,-1 0 1 0 0,0 0 0 0 0,0 1-1 0 0,-2-1 1 0 0,1 1-1 0 0,-2 0 1 0 0,0 0 0 0 0,-11-22-1 0 0,8 21-153 0 0,0 1 0 0 0,-1 0 0 0 0,0 0 0 0 0,-1 1 0 0 0,0 0 0 0 0,-1 1 0 0 0,0 0 0 0 0,-1 0 0 0 0,1 2 0 0 0,-2-1 0 0 0,1 1 1 0 0,-22-9-1 0 0,19 15-1644 0 0,15 2 1710 0 0,0 0 1 0 0,0 0-1 0 0,-1 0 0 0 0,1 0 0 0 0,0 0 0 0 0,0 0 0 0 0,-1 0 0 0 0,1 0 0 0 0,0 0 0 0 0,0 0 0 0 0,0 0 0 0 0,-1 0 0 0 0,1 1 0 0 0,0-1 0 0 0,0 0 0 0 0,-1 0 0 0 0,1 0 0 0 0,0 0 0 0 0,0 0 0 0 0,0 0 1 0 0,-1 0-1 0 0,0 3-1620 0 0,1-3 1620 0 0,0 0 0 0 0,0 0 0 0 0,0 0 0 0 0,-1 1 0 0 0,1-1 0 0 0,0 0 1 0 0,0 0-1 0 0,0 1 0 0 0,0-1 0 0 0,0 0 0 0 0,0 0 0 0 0,0 1 0 0 0,0-1 0 0 0,1 0 0 0 0,-1 0 0 0 0,0 0 0 0 0,0 1 0 0 0,0-1 0 0 0,0 0 0 0 0,0 0 0 0 0,0 1 0 0 0,0-1 0 0 0,0 0 0 0 0,1 0 1 0 0,0 1-649 0 0,3 5-1890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1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71 229 336 0 0,'15'4'8952'0'0,"-15"0"-8077"0"0,-1-1 0 0 0,0 1 0 0 0,0-1 0 0 0,0 0-1 0 0,0 0 1 0 0,-1 1 0 0 0,1-1 0 0 0,-1 0 0 0 0,0 0 0 0 0,0 0-1 0 0,-3 3 1 0 0,2-2-280 0 0,-1 1 1 0 0,0 0-1 0 0,0-1 0 0 0,0 0 0 0 0,-1 0 0 0 0,1 0 0 0 0,-1-1 0 0 0,0 1 0 0 0,0-1 0 0 0,-9 4 0 0 0,14-7-564 0 0,0 0 0 0 0,-1 0 0 0 0,1 1-1 0 0,0-1 1 0 0,0 0 0 0 0,-1 0-1 0 0,1 0 1 0 0,0 0 0 0 0,0 0-1 0 0,-1 0 1 0 0,1 0 0 0 0,0 0 0 0 0,0 0-1 0 0,-1 0 1 0 0,1 0 0 0 0,0 0-1 0 0,0 0 1 0 0,-1 0 0 0 0,1 0 0 0 0,0 0-1 0 0,-1 0 1 0 0,1 0 0 0 0,0-1-1 0 0,0 1 1 0 0,0 0 0 0 0,-1 0-1 0 0,1 0 1 0 0,0 0 0 0 0,0 0 0 0 0,-1-1-1 0 0,1 1 1 0 0,0 0 0 0 0,0 0-1 0 0,0 0 1 0 0,0-1 0 0 0,-1 1 0 0 0,1 0-1 0 0,0-1 1 0 0,3-11 383 0 0,13-11-197 0 0,-14 22-204 0 0,1 0 0 0 0,-1 0 0 0 0,1 0 0 0 0,0 0 0 0 0,0 0 0 0 0,-1 1 0 0 0,1-1 0 0 0,0 1 0 0 0,0 0 0 0 0,0 0 0 0 0,0 0 0 0 0,-1 0 0 0 0,1 0 0 0 0,0 1 0 0 0,0-1 0 0 0,0 1 0 0 0,-1-1 0 0 0,1 1 0 0 0,4 2 0 0 0,8 4 36 0 0,-1 0 1 0 0,18 11-1 0 0,-18-10 13 0 0,111 68 307 0 0,71 38 273 0 0,-172-101-558 0 0,2-2 0 0 0,-1-1 0 0 0,1-2 0 0 0,1 0 0 0 0,0-1 1 0 0,28 2-1 0 0,-51-8-83 0 0,-1-1-1 0 0,1 1 1 0 0,0-1 0 0 0,-1 0 0 0 0,1 0-1 0 0,0-1 1 0 0,-1 1 0 0 0,1-1 0 0 0,0 1-1 0 0,-1-1 1 0 0,1-1 0 0 0,-1 1 0 0 0,1 0-1 0 0,-1-1 1 0 0,0 1 0 0 0,1-1 0 0 0,-1 0 0 0 0,0 0-1 0 0,0-1 1 0 0,0 1 0 0 0,3-4 0 0 0,-3 2 2 0 0,0-1 1 0 0,0 0 0 0 0,-1 0-1 0 0,1 0 1 0 0,-1-1 0 0 0,0 1-1 0 0,-1-1 1 0 0,1 1 0 0 0,-1-1-1 0 0,0 1 1 0 0,0-1-1 0 0,-1 0 1 0 0,0-8 0 0 0,-1-20 59 0 0,-2 0 1 0 0,-1 0 0 0 0,-2 0-1 0 0,-13-42 1 0 0,7 37 122 0 0,-2 1-1 0 0,-2 0 1 0 0,-1 1 0 0 0,-29-45 0 0 0,34 59-200 0 0,11 22-254 0 0,23 28-15743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5:29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1 320 0 0,'5'18'5755'0'0,"15"-1"-2994"0"0,1-1-1 0 0,25 14 1 0 0,-18-14-1735 0 0,0-2 0 0 0,0-2 1 0 0,34 11-1 0 0,92 23 1472 0 0,182 31-1 0 0,-191-56-1552 0 0,1-6-1 0 0,263-7 1 0 0,292-77 918 0 0,-648 61-1439 0 0,0-2-1 0 0,-1-3 1 0 0,0-2-1 0 0,65-29 1 0 0,-108 40-825 0 0,8-4 1329 0 0,-12 6-4997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5:30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41 452 0 0,'-8'0'1700'0'0,"-7"0"565"0"0,11 7 2689 0 0,6-5-4695 0 0,0 0 0 0 0,1 0 0 0 0,-1 0 0 0 0,1 0 0 0 0,-1 0 0 0 0,1-1 0 0 0,0 1 1 0 0,0-1-1 0 0,5 3 0 0 0,-5-3 83 0 0,54 23 1273 0 0,2-3 0 0 0,0-2-1 0 0,84 16 1 0 0,181 12 415 0 0,-28-18-672 0 0,457 5 946 0 0,-603-35-1730 0 0,-1-7 0 0 0,196-36-1 0 0,-34-38 469 0 0,-210 53-677 0 0,158-63 1901 0 0,-256 91-2156 0 0,0-1-1 0 0,0 1 1 0 0,1-1-1 0 0,-1 1 0 0 0,0-1 1 0 0,-1 0-1 0 0,1 0 1 0 0,0-1-1 0 0,2-2 1 0 0,-4 5-287 0 0,-42 7-12026 0 0,25-4 9020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5:34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134 112 364 0 0,'-39'-11'7372'0'0,"37"10"-7013"0"0,1 0 0 0 0,-1 0-1 0 0,1 0 1 0 0,-1 0 0 0 0,0 0 0 0 0,1-1 0 0 0,0 1 0 0 0,-1 0 0 0 0,1-1 0 0 0,0 1 0 0 0,0-1 0 0 0,0 1 0 0 0,0-1 0 0 0,0 0 0 0 0,0 0 0 0 0,0 1 0 0 0,-1-4 0 0 0,3 1-124 0 0,0 1 0 0 0,0-1 0 0 0,0 1 0 0 0,1-1 0 0 0,-1 1 0 0 0,1-1 0 0 0,0 1 0 0 0,0 0 0 0 0,0 0 0 0 0,3-4 0 0 0,-2 2-8 0 0,-2 3-149 0 0,0 1 0 0 0,0-1 0 0 0,0 0 0 0 0,0 1 0 0 0,1-1 0 0 0,-1 1 0 0 0,0-1 0 0 0,1 1 0 0 0,-1 0 0 0 0,0-1 0 0 0,1 1 1 0 0,0 0-1 0 0,-1 0 0 0 0,1 0 0 0 0,0 0 0 0 0,0 0 0 0 0,-1 1 0 0 0,1-1 0 0 0,0 0 0 0 0,0 1 0 0 0,0 0 0 0 0,0-1 0 0 0,0 1 0 0 0,0 0 0 0 0,2 0 0 0 0,-2 0-4 0 0,0 1 1 0 0,0 0-1 0 0,0 0 0 0 0,0-1 0 0 0,0 1 0 0 0,-1 0 1 0 0,1 1-1 0 0,0-1 0 0 0,-1 0 0 0 0,1 0 0 0 0,-1 1 1 0 0,1-1-1 0 0,-1 1 0 0 0,1-1 0 0 0,-1 1 0 0 0,0 0 0 0 0,0 0 1 0 0,0-1-1 0 0,0 1 0 0 0,0 0 0 0 0,0 0 0 0 0,0 2 1 0 0,0-1-43 0 0,-1-1 0 0 0,1 1 0 0 0,-1-1 1 0 0,0 1-1 0 0,0-1 0 0 0,0 1 1 0 0,0-1-1 0 0,0 1 0 0 0,-1-1 0 0 0,1 1 1 0 0,-1-1-1 0 0,0 1 0 0 0,1-1 0 0 0,-1 0 1 0 0,0 1-1 0 0,0-1 0 0 0,-1 0 1 0 0,1 0-1 0 0,0 1 0 0 0,-1-1 0 0 0,0 0 1 0 0,-1 1-1 0 0,-6 8 22 0 0,-1-1 1 0 0,-19 15-1 0 0,21-18-19 0 0,5-4-47 0 0,0 1 1 0 0,-1-1 0 0 0,0-1 0 0 0,0 1 0 0 0,0 0-1 0 0,0-1 1 0 0,0 0 0 0 0,0 0 0 0 0,-1 0 0 0 0,1 0-1 0 0,-1-1 1 0 0,1 1 0 0 0,-1-1 0 0 0,-8 1 0 0 0,12-3 24 0 0,0 1 0 0 0,0-1-1 0 0,0 1 1 0 0,0-1 0 0 0,0 0 0 0 0,0 1 0 0 0,0-1 0 0 0,1 0 0 0 0,-1 1 0 0 0,0-1 0 0 0,0 0 0 0 0,1 0 0 0 0,-1 0 0 0 0,1 0 0 0 0,-1 0 0 0 0,0 0-1 0 0,1 0 1 0 0,0 0 0 0 0,-1 0 0 0 0,1 0 0 0 0,0 0 0 0 0,-1 0 0 0 0,1 0 0 0 0,0 0 0 0 0,0 0 0 0 0,0 0 0 0 0,0 0 0 0 0,0-1 0 0 0,1-30 857 0 0,-1 28-800 0 0,1 0 0 0 0,0-1 0 0 0,1 1 0 0 0,-1 0 0 0 0,1 0 0 0 0,0 0 0 0 0,0 0 0 0 0,0 0 1 0 0,0 0-1 0 0,1 0 0 0 0,-1 1 0 0 0,1-1 0 0 0,0 1 0 0 0,0 0 0 0 0,0 0 0 0 0,4-3 0 0 0,1 0 61 0 0,0 1 1 0 0,1-1-1 0 0,0 1 0 0 0,-1 1 1 0 0,19-6-1 0 0,-27 9-116 0 0,1 1 0 0 0,-1 0 1 0 0,1-1-1 0 0,0 1 0 0 0,-1 0 0 0 0,1 0 0 0 0,0 0 1 0 0,-1 0-1 0 0,1-1 0 0 0,0 1 0 0 0,-1 0 1 0 0,1 0-1 0 0,0 0 0 0 0,-1 1 0 0 0,1-1 0 0 0,0 0 1 0 0,-1 0-1 0 0,1 0 0 0 0,0 0 0 0 0,-1 1 0 0 0,1-1 1 0 0,0 0-1 0 0,-1 0 0 0 0,1 1 0 0 0,-1-1 1 0 0,1 1-1 0 0,-1-1 0 0 0,1 0 0 0 0,-1 1 0 0 0,1-1 1 0 0,-1 1-1 0 0,1-1 0 0 0,-1 1 0 0 0,1 0 1 0 0,-1-1-1 0 0,0 1 0 0 0,1-1 0 0 0,-1 1 0 0 0,0 0 1 0 0,0-1-1 0 0,0 1 0 0 0,1 0 0 0 0,-1-1 0 0 0,0 1 1 0 0,0 0-1 0 0,0-1 0 0 0,0 1 0 0 0,0 0 1 0 0,0-1-1 0 0,0 1 0 0 0,0 0 0 0 0,0-1 0 0 0,0 1 1 0 0,-1 0-1 0 0,1-1 0 0 0,0 1 0 0 0,-1 0 0 0 0,1 4 29 0 0,-1 0-1 0 0,0-1 1 0 0,-1 1-1 0 0,1-1 0 0 0,-1 1 1 0 0,-4 7-1 0 0,3-7-35 0 0,-32 41-277 0 0,33-44 240 0 0,-1 0-1 0 0,1 0 1 0 0,0 0-1 0 0,-1 0 1 0 0,0-1-1 0 0,1 1 1 0 0,-1 0-1 0 0,0-1 1 0 0,0 0-1 0 0,1 0 1 0 0,-1 0-1 0 0,0 0 1 0 0,0 0-1 0 0,0-1 1 0 0,-1 1-1 0 0,-2-1 1 0 0,5 0 23 0 0,0 0 0 0 0,-1 0-1 0 0,1 0 1 0 0,0-1 0 0 0,0 1 0 0 0,-1-1 0 0 0,1 1 0 0 0,0-1 0 0 0,0 1-1 0 0,0-1 1 0 0,0 0 0 0 0,0 1 0 0 0,0-1 0 0 0,0 0 0 0 0,0 0-1 0 0,0 0 1 0 0,0 0 0 0 0,0 0 0 0 0,1 0 0 0 0,-1 0 0 0 0,0 0-1 0 0,1 0 1 0 0,-1 0 0 0 0,0 0 0 0 0,1 0 0 0 0,0 0 0 0 0,-1-1-1 0 0,1 1 1 0 0,0 0 0 0 0,-1 0 0 0 0,1-1 0 0 0,0 1 0 0 0,0-2 0 0 0,0-1 28 0 0,-1 0 0 0 0,1 0 0 0 0,0 0 0 0 0,1 0 0 0 0,-1 0 0 0 0,1 0 1 0 0,0 0-1 0 0,1-7 0 0 0,0 8 6 0 0,-1 0-1 0 0,1 1 1 0 0,0-1 0 0 0,0 0-1 0 0,0 1 1 0 0,0-1 0 0 0,0 1-1 0 0,1-1 1 0 0,-1 1-1 0 0,1 0 1 0 0,-1 0 0 0 0,1 0-1 0 0,0 1 1 0 0,0-1 0 0 0,5-2-1 0 0,-7 4-14 0 0,0-1 0 0 0,1 1 0 0 0,-1-1 0 0 0,1 1-1 0 0,-1 0 1 0 0,1 0 0 0 0,0 0 0 0 0,-1 0 0 0 0,1 0-1 0 0,-1 0 1 0 0,1 0 0 0 0,-1 0 0 0 0,1 1 0 0 0,-1-1-1 0 0,1 0 1 0 0,-1 1 0 0 0,1 0 0 0 0,-1-1 0 0 0,0 1-1 0 0,1 0 1 0 0,-1-1 0 0 0,0 1 0 0 0,0 0 0 0 0,1 0 0 0 0,-1 0-1 0 0,0 0 1 0 0,0 0 0 0 0,0 1 0 0 0,0-1 0 0 0,0 0-1 0 0,0 0 1 0 0,-1 1 0 0 0,1-1 0 0 0,0 0 0 0 0,0 3-1 0 0,0 0 0 0 0,0-1-1 0 0,0 1 1 0 0,0 0-1 0 0,-1 0 1 0 0,0-1-1 0 0,0 1 1 0 0,0 0-1 0 0,0 0 0 0 0,0 0 1 0 0,-1-1-1 0 0,0 1 1 0 0,0 0-1 0 0,0-1 1 0 0,0 1-1 0 0,0-1 1 0 0,-1 1-1 0 0,1-1 0 0 0,-1 1 1 0 0,0-1-1 0 0,-4 5 1 0 0,4-4-61 0 0,-1-1-1 0 0,1 1 1 0 0,-1-1 0 0 0,1 0 0 0 0,-1 0 0 0 0,0 0 0 0 0,0-1-1 0 0,0 1 1 0 0,-1-1 0 0 0,1 1 0 0 0,-1-1 0 0 0,1 0-1 0 0,-1-1 1 0 0,0 1 0 0 0,1-1 0 0 0,-1 1 0 0 0,0-1 0 0 0,-7 1-1 0 0,10-2 35 0 0,0 0-1 0 0,0 1 1 0 0,0-1-1 0 0,0 0 0 0 0,0 0 1 0 0,0 0-1 0 0,0 0 1 0 0,0-1-1 0 0,0 1 0 0 0,0 0 1 0 0,1 0-1 0 0,-1-1 1 0 0,0 1-1 0 0,0 0 0 0 0,0-1 1 0 0,0 1-1 0 0,0-1 1 0 0,1 1-1 0 0,-1-1 1 0 0,0 1-1 0 0,0-1 0 0 0,1 0 1 0 0,-1 1-1 0 0,0-1 1 0 0,1 0-1 0 0,-1 0 0 0 0,0-1 1 0 0,1 1 17 0 0,-1-1 1 0 0,1 1-1 0 0,0-1 1 0 0,0 1-1 0 0,0-1 0 0 0,1 1 1 0 0,-1-1-1 0 0,0 1 1 0 0,1-1-1 0 0,-1 1 1 0 0,0 0-1 0 0,1-1 0 0 0,0 1 1 0 0,-1 0-1 0 0,2-3 1 0 0,2-2 65 0 0,0 0 1 0 0,0 0-1 0 0,1 0 1 0 0,0 1-1 0 0,10-10 1 0 0,-13 14-42 0 0,-1 0 0 0 0,1 0 1 0 0,-1 0-1 0 0,1 1 1 0 0,0-1-1 0 0,-1 0 1 0 0,1 1-1 0 0,0-1 0 0 0,0 1 1 0 0,-1-1-1 0 0,1 1 1 0 0,0 0-1 0 0,0 0 0 0 0,3 0 1 0 0,-5 0-12 0 0,1 0-1 0 0,0 0 1 0 0,-1 0 0 0 0,1 1 0 0 0,0-1-1 0 0,-1 0 1 0 0,1 0 0 0 0,0 1 0 0 0,-1-1 0 0 0,1 0-1 0 0,0 1 1 0 0,-1-1 0 0 0,1 0 0 0 0,-1 1-1 0 0,1-1 1 0 0,-1 1 0 0 0,1-1 0 0 0,-1 1 0 0 0,1-1-1 0 0,-1 1 1 0 0,1 0 0 0 0,-1-1 0 0 0,0 1-1 0 0,1 0 1 0 0,-1-1 0 0 0,0 1 0 0 0,0 0 0 0 0,0-1-1 0 0,1 1 1 0 0,-1 0 0 0 0,0-1 0 0 0,0 1-1 0 0,0 0 1 0 0,0 0 0 0 0,0 1 59 0 0,-1 0 27 0 0,0-1-139 0 0,0 1 1 0 0,0-1-1 0 0,0 1 1 0 0,0-1-1 0 0,-1 0 1 0 0,1 0-1 0 0,0 1 1 0 0,0-1-1 0 0,-1 0 1 0 0,1 0-1 0 0,-3 1 1 0 0,-10-4-2198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5:34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35 268 0 0,'-3'-7'1214'0'0,"1"4"581"0"0,1 0 1 0 0,-1 0 0 0 0,0 0 0 0 0,0 0-1 0 0,0 0 1 0 0,0 1 0 0 0,-6-6 1960 0 0,2 60-75 0 0,5 76-882 0 0,6 206-272 0 0,10-219-1845 0 0,-6-63-168 0 0,-9-51-505 0 0,1-1 0 0 0,-1 1 0 0 0,0 0 1 0 0,0-1-1 0 0,0 1 0 0 0,1 0 0 0 0,-1-1 0 0 0,0 1 0 0 0,0 0 0 0 0,0-1 0 0 0,0 1 0 0 0,0 0 0 0 0,0-1 0 0 0,0 1 0 0 0,0 0 0 0 0,0-1 0 0 0,-1 1 1 0 0,1 0-1 0 0,0-1 0 0 0,0 1 0 0 0,-1-1 0 0 0,1 1 0 0 0,0 0 0 0 0,-1-1 0 0 0,1 1 0 0 0,0-1 0 0 0,-1 1 0 0 0,1-1 0 0 0,-1 1 0 0 0,1-1 0 0 0,-1 1 0 0 0,1-1 1 0 0,-1 0-1 0 0,1 1 0 0 0,-1-1 0 0 0,1 1 0 0 0,-2-1 0 0 0,1 0-374 0 0,-2-3-2708 0 0,-1-1 1579 0 0,8-12-9181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5:35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47 224 0 0,'-26'-4'10187'0'0,"25"3"-9989"0"0,1 0 0 0 0,-1 1 0 0 0,1-1 0 0 0,0 0 0 0 0,-1 0 0 0 0,1 0 0 0 0,0 1 0 0 0,-1-1 0 0 0,1 0 0 0 0,0 0-1 0 0,0 0 1 0 0,0 0 0 0 0,0 1 0 0 0,0-1 0 0 0,0 0 0 0 0,0 0 0 0 0,0 0 0 0 0,0 0 0 0 0,0 0 0 0 0,0 1 0 0 0,0-1 0 0 0,1 0 0 0 0,-1 0 0 0 0,0 0 0 0 0,1 0 0 0 0,-1 1 0 0 0,1-1 0 0 0,-1 0 0 0 0,1 1 0 0 0,-1-1 0 0 0,1 0 0 0 0,-1 1 0 0 0,1-1-1 0 0,0 0 1 0 0,0 0 0 0 0,0 0 6 0 0,0 0-1 0 0,0 0 0 0 0,1 0 1 0 0,-1-1-1 0 0,0 1 0 0 0,1 1 1 0 0,-1-1-1 0 0,0 0 0 0 0,1 0 1 0 0,-1 0-1 0 0,1 1 0 0 0,-1-1 1 0 0,1 1-1 0 0,-1-1 0 0 0,1 1 1 0 0,0 0-1 0 0,-1 0 0 0 0,1-1 1 0 0,0 1-1 0 0,-1 0 0 0 0,4 1 1 0 0,-4-1-114 0 0,1 1 1 0 0,0-1-1 0 0,-1 1 1 0 0,1 0 0 0 0,-1-1-1 0 0,1 1 1 0 0,-1 0-1 0 0,1 0 1 0 0,-1 0-1 0 0,1 0 1 0 0,-1 0 0 0 0,0 1-1 0 0,1-1 1 0 0,-1 0-1 0 0,0 1 1 0 0,0-1-1 0 0,0 1 1 0 0,0-1 0 0 0,0 1-1 0 0,-1-1 1 0 0,1 1-1 0 0,0-1 1 0 0,-1 1-1 0 0,1 0 1 0 0,-1-1 0 0 0,1 1-1 0 0,-1 0 1 0 0,0 0-1 0 0,0 2 1 0 0,0 1 39 0 0,0-1 1 0 0,-1 0-1 0 0,0 0 1 0 0,1 1-1 0 0,-1-1 0 0 0,-1 0 1 0 0,1 0-1 0 0,-1 0 1 0 0,1 0-1 0 0,-1 0 1 0 0,-5 6-1 0 0,6-9-108 0 0,0 0 0 0 0,0 0 1 0 0,-1 0-1 0 0,1 0 0 0 0,0 0 0 0 0,-1 0 1 0 0,1-1-1 0 0,-1 1 0 0 0,1 0 0 0 0,-1-1 0 0 0,1 1 1 0 0,-1-1-1 0 0,1 1 0 0 0,-1-1 0 0 0,1 0 0 0 0,-1 0 1 0 0,0 0-1 0 0,1 0 0 0 0,-1 0 0 0 0,1 0 1 0 0,-1 0-1 0 0,0-1 0 0 0,1 1 0 0 0,-1 0 0 0 0,1-1 1 0 0,-1 1-1 0 0,1-1 0 0 0,-1 0 0 0 0,1 1 0 0 0,0-1 1 0 0,-2-1-1 0 0,-43-27 168 0 0,45 28-186 0 0,1 0 0 0 0,-1 1-1 0 0,1-1 1 0 0,-1 0-1 0 0,1 0 1 0 0,0 1-1 0 0,-1-1 1 0 0,1 0-1 0 0,0 0 1 0 0,0 0 0 0 0,-1 0-1 0 0,1 1 1 0 0,0-1-1 0 0,0 0 1 0 0,0 0-1 0 0,0 0 1 0 0,0 0-1 0 0,0 0 1 0 0,0 0 0 0 0,0 1-1 0 0,1-1 1 0 0,-1 0-1 0 0,0 0 1 0 0,0 0-1 0 0,1 0 1 0 0,-1 1-1 0 0,1-1 1 0 0,-1 0 0 0 0,1 0-1 0 0,-1 1 1 0 0,1-1-1 0 0,-1 0 1 0 0,1 1-1 0 0,-1-1 1 0 0,1 0-1 0 0,1 0 1 0 0,-1-1 13 0 0,1 1 0 0 0,-1-1 1 0 0,1 1-1 0 0,-1-1 0 0 0,1 1 0 0 0,0-1 0 0 0,0 1 1 0 0,0 0-1 0 0,0 0 0 0 0,0 0 0 0 0,0 0 0 0 0,0 0 0 0 0,0 1 1 0 0,4-2-1 0 0,-5 2-5 0 0,0 0 0 0 0,0 0-1 0 0,0 0 1 0 0,-1 0 0 0 0,1 0 0 0 0,0 0 0 0 0,0 0-1 0 0,0 0 1 0 0,0 0 0 0 0,-1 1 0 0 0,1-1 0 0 0,0 0 0 0 0,0 1-1 0 0,0-1 1 0 0,-1 0 0 0 0,1 1 0 0 0,0-1 0 0 0,-1 1-1 0 0,1-1 1 0 0,0 1 0 0 0,-1-1 0 0 0,1 1 0 0 0,0 0 0 0 0,-1-1-1 0 0,1 1 1 0 0,-1 0 0 0 0,0-1 0 0 0,1 1 0 0 0,-1 0-1 0 0,1 1 1 0 0,-1 1 9 0 0,1-1-1 0 0,-1 0 0 0 0,0 0 1 0 0,0 1-1 0 0,-1-1 0 0 0,1 0 1 0 0,0 1-1 0 0,-1-1 0 0 0,1 0 1 0 0,-1 0-1 0 0,-1 4 0 0 0,-2 1 4 0 0,1 1-1 0 0,-1 0 0 0 0,-1-1 1 0 0,1 0-1 0 0,-11 12 1 0 0,-2-3-157 0 0,5-7 15 0 0,-1-1-50 0 0,4-5 16 0 0,1-2-101 0 0,5-7 84 0 0,3 4 193 0 0,0 0-29 0 0,1-1 17 0 0,5-6 51 0 0,0 1-1 0 0,0 1 0 0 0,0-1 1 0 0,1 1-1 0 0,0 0 0 0 0,0 0 1 0 0,1 1-1 0 0,0 0 0 0 0,0 1 1 0 0,0-1-1 0 0,1 1 1 0 0,12-4-1 0 0,-21 8-45 0 0,0 1 0 0 0,1 0 0 0 0,-1 0-1 0 0,0-1 1 0 0,1 1 0 0 0,-1 0 0 0 0,1 0 0 0 0,-1 0 0 0 0,1 0 0 0 0,-1-1-1 0 0,0 1 1 0 0,1 0 0 0 0,-1 0 0 0 0,1 0 0 0 0,-1 0 0 0 0,1 0 0 0 0,-1 0 0 0 0,0 0-1 0 0,1 0 1 0 0,-1 0 0 0 0,1 0 0 0 0,-1 1 0 0 0,1-1 0 0 0,-1 0 0 0 0,0 0 0 0 0,1 1-1 0 0,-2 8 301 0 0,-16 14-2 0 0,14-21-301 0 0,0 0 1 0 0,0 0-1 0 0,0 0 0 0 0,0-1 1 0 0,0 1-1 0 0,0-1 1 0 0,-1 0-1 0 0,1 0 0 0 0,0 0 1 0 0,-1 0-1 0 0,1 0 1 0 0,-1-1-1 0 0,1 0 1 0 0,-1 1-1 0 0,-5-2 0 0 0,9 1-37 0 0,-1 0-1 0 0,1 0 0 0 0,0 0 1 0 0,0 0-1 0 0,-1 0 0 0 0,1 0 1 0 0,0 0-1 0 0,-1 0 1 0 0,1 0-1 0 0,0 0 0 0 0,0 0 1 0 0,-1 0-1 0 0,1 0 0 0 0,0 0 1 0 0,0 0-1 0 0,-1 0 0 0 0,1 0 1 0 0,0-1-1 0 0,0 1 0 0 0,-1 0 1 0 0,1 0-1 0 0,0 0 0 0 0,0 0 1 0 0,0-1-1 0 0,-1 1 1 0 0,1 0-1 0 0,0 0 0 0 0,0-1 1 0 0,0 1-1 0 0,0 0 0 0 0,-1 0 1 0 0,1-1-1 0 0,0 1 0 0 0,0 0 1 0 0,0 0-1 0 0,0-1 0 0 0,0 1 1 0 0,0 0-1 0 0,0 0 0 0 0,0-1 1 0 0,0 1-1 0 0,0 0 1 0 0,0-1-1 0 0,0 1 0 0 0,0 0 1 0 0,0 0-1 0 0,0-1 0 0 0,0 1 1 0 0,0 0-1 0 0,0 0 0 0 0,1-1 1 0 0,-1 1-1 0 0,0 0 0 0 0,0 0 1 0 0,0-1-1 0 0,1 1 0 0 0,3-5-1016 0 0,0 3 93 0 0,3 3-1183 0 0,0 1-1812 0 0,7-3-565 0 0,-6 0 1833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5:36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27 272 0 0,'-6'-9'2624'0'0,"-9"-8"9581"0"0,14 20-11924 0 0,0 0 0 0 0,0-1 0 0 0,1 1 0 0 0,-1 0 0 0 0,0 0 1 0 0,1 0-1 0 0,0 0 0 0 0,0 0 0 0 0,0 0 0 0 0,0 0 0 0 0,0 0 0 0 0,1 4 0 0 0,0 0 254 0 0,1 47 1440 0 0,14 73-1 0 0,0 2-976 0 0,4 19-21 0 0,1 1-261 0 0,-8-51-466 0 0,-7-65-19 0 0,3 65 1 0 0,-8-53 18 0 0,0-25 15 0 0,0 1-1 0 0,-5 33 1 0 0,4-23 1416 0 0,0-21-4287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5:37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55 504 0 0,'0'-5'1333'0'0,"0"-2"-992"0"0,-1-11 1386 0 0,-1 8 831 0 0,-2-5 8459 0 0,6 36-9045 0 0,25 390 4441 0 0,-16-135-4102 0 0,-8-233-1936 0 0,7 64 848 0 0,-9-95-1029 0 0,0-9-160 0 0,-1-1-16 0 0,0 3 5 0 0,0 5-224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0:56:46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172 187 496 0 0,'-70'76'6475'0'0,"-15"14"49"0"0,84-90-6459 0 0,1 0 0 0 0,0 1 0 0 0,0-1-1 0 0,0 0 1 0 0,0 1 0 0 0,-1-1 0 0 0,1 0 0 0 0,0 1-1 0 0,0-1 1 0 0,-1 0 0 0 0,1 0 0 0 0,0 1 0 0 0,0-1-1 0 0,-1 0 1 0 0,1 0 0 0 0,0 0 0 0 0,-1 1 0 0 0,1-1-1 0 0,0 0 1 0 0,-1 0 0 0 0,1 0 0 0 0,0 0 0 0 0,-1 0-1 0 0,1 0 1 0 0,-1 0 0 0 0,1 0 0 0 0,0 0 0 0 0,-1 0-1 0 0,1 0 1 0 0,0 0 0 0 0,-1 0 0 0 0,1 0 0 0 0,0 0-1 0 0,-1 0 1 0 0,1 0 0 0 0,0 0 0 0 0,-1 0 0 0 0,1 0-1 0 0,0-1 1 0 0,-1 1 0 0 0,1 0 0 0 0,0 0 0 0 0,-1 0-1 0 0,1-1 1 0 0,0 1 0 0 0,0 0 0 0 0,-1-1 0 0 0,-1-22 1103 0 0,11-25-624 0 0,4 8-320 0 0,2 0 0 0 0,1 1 0 0 0,2 1 0 0 0,2 0 0 0 0,27-38 0 0 0,-46 75-221 0 0,-1 1-1 0 0,0-1 1 0 0,1 0-1 0 0,-1 0 1 0 0,1 1-1 0 0,-1-1 1 0 0,1 0-1 0 0,-1 1 1 0 0,1-1-1 0 0,0 0 1 0 0,-1 1-1 0 0,1-1 1 0 0,0 1-1 0 0,-1-1 0 0 0,1 1 1 0 0,0-1-1 0 0,0 1 1 0 0,-1 0-1 0 0,1-1 1 0 0,0 1-1 0 0,0 0 1 0 0,0 0-1 0 0,-1-1 1 0 0,1 1-1 0 0,0 0 1 0 0,0 0-1 0 0,0 0 1 0 0,0 0-1 0 0,0 0 1 0 0,0 0-1 0 0,1 1 0 0 0,0 0 4 0 0,0 0-1 0 0,0 0 0 0 0,0 1 1 0 0,-1-1-1 0 0,1 0 0 0 0,0 1 1 0 0,-1 0-1 0 0,1-1 0 0 0,-1 1 0 0 0,0 0 1 0 0,1 0-1 0 0,0 2 0 0 0,4 8-5 0 0,0 0-1 0 0,0 0 1 0 0,3 15-1 0 0,10 48-322 0 0,9 27-1044 0 0,-24-91 1101 0 0,0-1 0 0 0,1 1 0 0 0,0-1 0 0 0,1 0 0 0 0,0 0 0 0 0,14 17 1242 0 0,-28-36-542 0 0,-20-13 158 0 0,12 15-363 0 0,0 0 1 0 0,0 1-1 0 0,-1 1 0 0 0,0 0 0 0 0,0 2 0 0 0,0 0 0 0 0,0 0 0 0 0,-29 1 0 0 0,28 2-1013 0 0,0 1 0 0 0,-24 5 0 0 0,41-6 177 0 0,-8 3-197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5:38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29 162 236 0 0,'-28'16'15301'0'0,"38"-13"-13695"0"0,-1-3-1068 0 0,-1-1 0 0 0,1 0 0 0 0,0 0 0 0 0,-1 0 0 0 0,1-1 0 0 0,-1-1 0 0 0,11-3 0 0 0,6-2 158 0 0,83-21 1342 0 0,282-88 2769 0 0,-381 113-4572 0 0,16-3 1046 0 0,-23 7-1128 0 0,-6 12 218 0 0,-8 11-302 0 0,-2 0 0 0 0,0-1 0 0 0,-1-1 0 0 0,-26 28 0 0 0,7-8-45 0 0,-43 51-63 0 0,-63 88-282 0 0,134-167 253 0 0,-12 15-94 0 0,17-28 178 0 0,-1-3-13 0 0,0 0 0 0 0,0 0 0 0 0,1 0 0 0 0,-1 0 0 0 0,1-1 0 0 0,-1 1 0 0 0,1-1 0 0 0,0 1 0 0 0,0-6 0 0 0,-1 5-8 0 0,-3-14-23 0 0,-2 0 1 0 0,0 1-1 0 0,-1 0 0 0 0,-1 0 1 0 0,0 1-1 0 0,-15-19 0 0 0,18 28 10 0 0,0-1 0 0 0,-1 1 0 0 0,0 0-1 0 0,0 1 1 0 0,0-1 0 0 0,-1 1 0 0 0,0 1-1 0 0,0 0 1 0 0,-1 0 0 0 0,0 0 0 0 0,0 1-1 0 0,0 1 1 0 0,-16-5 0 0 0,32 12-43 0 0,10 5 150 0 0,0 0 0 0 0,0-1 1 0 0,25 9-1 0 0,-88-21-483 0 0,45 3 385 0 0,1 0 0 0 0,0 0 0 0 0,0 1 0 0 0,-1-1 0 0 0,1 0-1 0 0,0 0 1 0 0,0 1 0 0 0,0-1 0 0 0,0 0 0 0 0,0 0 0 0 0,0 0-1 0 0,0 1 1 0 0,0-1 0 0 0,0 0 0 0 0,0 0 0 0 0,1 1 0 0 0,-1-1-1 0 0,0 0 1 0 0,1 0 0 0 0,-1 1 0 0 0,0-1 0 0 0,1 0 0 0 0,0-1-1 0 0,-1 2 10 0 0,11-17-14 0 0,2 0-1 0 0,0 0 1 0 0,1 1 0 0 0,0 1 0 0 0,29-24 0 0 0,-40 37 13 0 0,17-17 9 0 0,-5 5 14 0 0,1 0-1 0 0,0 1 0 0 0,1 0 1 0 0,22-12-1 0 0,-39 25-17 0 0,0 0-1 0 0,0 0 1 0 0,0 0 0 0 0,0 0-1 0 0,1 0 1 0 0,-1-1 0 0 0,0 1-1 0 0,0 0 1 0 0,1 0 0 0 0,-1 0-1 0 0,0 0 1 0 0,0 0 0 0 0,0 0-1 0 0,1 0 1 0 0,-1 0 0 0 0,0 0-1 0 0,0 0 1 0 0,1 0 0 0 0,-1 0-1 0 0,0 0 1 0 0,0 0 0 0 0,0 0-1 0 0,1 0 1 0 0,-1 0 0 0 0,0 0-1 0 0,0 0 1 0 0,1 0 0 0 0,-1 0-1 0 0,0 0 1 0 0,0 0 0 0 0,0 1-1 0 0,1-1 1 0 0,-1 0 0 0 0,0 0-1 0 0,0 0 1 0 0,0 0 0 0 0,1 0-1 0 0,-1 1 1 0 0,0-1 0 0 0,0 0-1 0 0,0 0 1 0 0,0 0 0 0 0,0 1-1 0 0,0-1 1 0 0,1 0 0 0 0,-1 0-1 0 0,0 0 1 0 0,0 1 0 0 0,-2 16 68 0 0,-10 17-8 0 0,-16 12 18 0 0,22-36-115 0 0,0 0 0 0 0,0 0 0 0 0,0 1-1 0 0,2-1 1 0 0,-6 16 0 0 0,10-25-45 0 0,3-3-84 0 0,1 1 142 0 0,0-1 0 0 0,-1 0 0 0 0,0 0 0 0 0,1 0 0 0 0,-1 0 0 0 0,0 0 0 0 0,0-1 0 0 0,4-4 0 0 0,9-7-32 0 0,-13 12 150 0 0,14-8-515 0 0,-12 12-449 0 0,-8 8-601 0 0,-1 1-1003 0 0,-1 5-4236 0 0,1-7 3618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5:49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106 108 16 0 0,'0'0'348'0'0,"-1"-3"-379"0"0,-7-18 15064 0 0,5 17-12958 0 0,3 3-1956 0 0,-1 0 1 0 0,0 0-1 0 0,1 1 0 0 0,-1-1 0 0 0,0 1 1 0 0,0-1-1 0 0,0 1 0 0 0,0-1 1 0 0,1 1-1 0 0,-1-1 0 0 0,0 1 0 0 0,0 0 1 0 0,0-1-1 0 0,0 1 0 0 0,0 0 1 0 0,0 0-1 0 0,0 0 0 0 0,0-1 1 0 0,0 1-1 0 0,0 0 0 0 0,0 1 0 0 0,0-1 1 0 0,0 0-1 0 0,-1 0 0 0 0,-1 1-15 0 0,0 0-1 0 0,0 0 0 0 0,0 0 1 0 0,0 1-1 0 0,1-1 0 0 0,-1 1 1 0 0,0-1-1 0 0,-2 3 1 0 0,1-1-65 0 0,0 1 1 0 0,0-1-1 0 0,0 1 1 0 0,1 0 0 0 0,-1 0-1 0 0,1 0 1 0 0,0 0 0 0 0,0 0-1 0 0,-4 9 1 0 0,6-10-6 0 0,1-1 1 0 0,-1 1-1 0 0,0-1 0 0 0,1 1 1 0 0,0-1-1 0 0,-1 1 0 0 0,1-1 1 0 0,0 1-1 0 0,1 4 0 0 0,-1-6-16 0 0,1 0-1 0 0,-1 0 0 0 0,1-1 1 0 0,-1 1-1 0 0,1 0 0 0 0,-1 0 1 0 0,1 0-1 0 0,0-1 0 0 0,-1 1 1 0 0,1 0-1 0 0,0-1 0 0 0,0 1 1 0 0,0-1-1 0 0,-1 1 0 0 0,1-1 1 0 0,0 1-1 0 0,0-1 0 0 0,0 0 1 0 0,0 1-1 0 0,0-1 0 0 0,0 0 1 0 0,0 0-1 0 0,0 0 0 0 0,0 1 1 0 0,0-1-1 0 0,0 0 0 0 0,0 0 1 0 0,0 0-1 0 0,0-1 0 0 0,0 1 1 0 0,-1 0-1 0 0,1 0 0 0 0,2-1 1 0 0,9-1 91 0 0,0-1 1 0 0,0 0-1 0 0,-1 0 1 0 0,1-1-1 0 0,-1-1 1 0 0,0 0-1 0 0,0-1 1 0 0,0 0-1 0 0,-1 0 1 0 0,0-1-1 0 0,0 0 0 0 0,-1-1 1 0 0,0 0-1 0 0,0-1 1 0 0,-1 0-1 0 0,0 0 1 0 0,0-1-1 0 0,-1 0 1 0 0,11-19-1 0 0,-17 26 118 0 0,-11-10-66 0 0,8 12-153 0 0,0 0 1 0 0,0 0-1 0 0,0 0 0 0 0,0 0 1 0 0,0 0-1 0 0,-1 0 1 0 0,1 1-1 0 0,0-1 1 0 0,0 1-1 0 0,0-1 1 0 0,-1 1-1 0 0,1 0 0 0 0,0 0 1 0 0,0 0-1 0 0,-1 0 1 0 0,1 0-1 0 0,0 1 1 0 0,0-1-1 0 0,-3 1 1 0 0,-42 15-67 0 0,41-14 54 0 0,-3 3-20 0 0,-1-1 0 0 0,0 2 1 0 0,1-1-1 0 0,0 1 0 0 0,0 0 0 0 0,-13 14 1 0 0,19-17 20 0 0,0-1 1 0 0,0 1 0 0 0,1 0 0 0 0,-1 0 0 0 0,1 0 0 0 0,0 0 0 0 0,0 1-1 0 0,0-1 1 0 0,0 1 0 0 0,0-1 0 0 0,1 1 0 0 0,0 0 0 0 0,0-1 0 0 0,0 1 0 0 0,0 0-1 0 0,0 0 1 0 0,1 0 0 0 0,-1 0 0 0 0,1-1 0 0 0,0 1 0 0 0,2 7 0 0 0,-2-9 16 0 0,1 0 0 0 0,-1 0 1 0 0,1 0-1 0 0,0-1 0 0 0,0 1 0 0 0,0 0 1 0 0,0-1-1 0 0,0 1 0 0 0,0 0 1 0 0,0-1-1 0 0,0 0 0 0 0,1 1 0 0 0,-1-1 1 0 0,0 0-1 0 0,1 1 0 0 0,0-1 1 0 0,-1 0-1 0 0,4 2 0 0 0,-1-2 12 0 0,0 0 1 0 0,0 1-1 0 0,0-1 0 0 0,0 0 0 0 0,0-1 0 0 0,0 1 1 0 0,0-1-1 0 0,7 0 0 0 0,-1 0 58 0 0,0-1 0 0 0,0-1-1 0 0,0 0 1 0 0,0 0 0 0 0,0-1 0 0 0,14-6 0 0 0,-19 6-9 0 0,0 0 0 0 0,0 0 1 0 0,-1-1-1 0 0,1 0 0 0 0,-1 0 1 0 0,0 0-1 0 0,0 0 0 0 0,0-1 1 0 0,4-7-1 0 0,-6 11-51 0 0,-1-1 0 0 0,0 0 0 0 0,1 0-1 0 0,-1 0 1 0 0,0 0 0 0 0,0 0 0 0 0,0 0-1 0 0,-1 0 1 0 0,1 0 0 0 0,0 0 0 0 0,-1 0 0 0 0,1-1-1 0 0,-1 1 1 0 0,0 0 0 0 0,0 0 0 0 0,0 0 0 0 0,0-1-1 0 0,0 1 1 0 0,0 0 0 0 0,-1 0 0 0 0,1 0-1 0 0,-1-1 1 0 0,1 1 0 0 0,-1 0 0 0 0,0 0 0 0 0,0 0-1 0 0,-2-3 1 0 0,2 3-29 0 0,-1 1 1 0 0,0-1-1 0 0,1 1 0 0 0,-1 0 0 0 0,0-1 1 0 0,1 1-1 0 0,-1 0 0 0 0,0 0 0 0 0,0 1 1 0 0,0-1-1 0 0,0 0 0 0 0,0 0 0 0 0,0 1 1 0 0,0 0-1 0 0,0-1 0 0 0,0 1 0 0 0,0 0 0 0 0,0 0 1 0 0,-5 0-1 0 0,-34 10-78 0 0,35-8 72 0 0,-6 2-23 0 0,1 0 1 0 0,-1 1-1 0 0,1 1 0 0 0,0 0 1 0 0,-15 10-1 0 0,23-14 24 0 0,0 0 0 0 0,0 1 0 0 0,0-1 1 0 0,0 1-1 0 0,0 0 0 0 0,0 0 0 0 0,1 0 1 0 0,0 0-1 0 0,-1 0 0 0 0,1 1 0 0 0,0-1 0 0 0,1 0 1 0 0,-1 1-1 0 0,0 0 0 0 0,1-1 0 0 0,0 1 0 0 0,0 0 1 0 0,0 0-1 0 0,1 0 0 0 0,-1 0 0 0 0,1 5 0 0 0,0-8 15 0 0,0 1 0 0 0,0-1 0 0 0,0 1-1 0 0,1-1 1 0 0,-1 1 0 0 0,1-1-1 0 0,-1 1 1 0 0,1-1 0 0 0,-1 1-1 0 0,1-1 1 0 0,0 0 0 0 0,0 0-1 0 0,0 1 1 0 0,-1-1 0 0 0,1 0 0 0 0,0 0-1 0 0,1 0 1 0 0,-1 0 0 0 0,0 0-1 0 0,0 0 1 0 0,3 1 0 0 0,-1 0 5 0 0,0-1 1 0 0,0 0-1 0 0,0 0 1 0 0,0 0-1 0 0,0 0 0 0 0,1-1 1 0 0,-1 1-1 0 0,0-1 1 0 0,6 0-1 0 0,1 0 19 0 0,1-1-1 0 0,-1-1 0 0 0,0 0 1 0 0,1 0-1 0 0,12-5 1 0 0,-11 2 6 0 0,0-1 0 0 0,-1 0 0 0 0,0 0 1 0 0,0-1-1 0 0,17-14 0 0 0,-24 18-17 0 0,-1 0-1 0 0,1 0 1 0 0,0-1-1 0 0,-1 1 1 0 0,0-1-1 0 0,0 0 1 0 0,0 0-1 0 0,0-1 1 0 0,-1 1-1 0 0,0 0 1 0 0,0-1-1 0 0,0 1 1 0 0,0-1-1 0 0,0 0 1 0 0,-1 0-1 0 0,0 1 1 0 0,1-8-1 0 0,-3 10-16 0 0,1 0 0 0 0,0 0 0 0 0,-1 1-1 0 0,1-1 1 0 0,-1 0 0 0 0,1 1 0 0 0,-1-1 0 0 0,0 0-1 0 0,0 1 1 0 0,0-1 0 0 0,0 1 0 0 0,0-1-1 0 0,0 1 1 0 0,0 0 0 0 0,0-1 0 0 0,0 1 0 0 0,-1 0-1 0 0,1 0 1 0 0,-1 0 0 0 0,1 0 0 0 0,-1 0 0 0 0,1 0-1 0 0,-1 0 1 0 0,1 0 0 0 0,-1 1 0 0 0,0-1-1 0 0,1 1 1 0 0,-1-1 0 0 0,0 1 0 0 0,0 0 0 0 0,1-1-1 0 0,-1 1 1 0 0,0 0 0 0 0,-2 0 0 0 0,-3 0-32 0 0,-1 0 1 0 0,1 0-1 0 0,-1 0 0 0 0,1 1 1 0 0,-1 0-1 0 0,-12 4 1 0 0,9-2 3 0 0,0 1 1 0 0,1 1 0 0 0,-1 0 0 0 0,1 0 0 0 0,0 1 0 0 0,1 1-1 0 0,-1-1 1 0 0,1 1 0 0 0,1 1 0 0 0,-1 0 0 0 0,1 0 0 0 0,0 1-1 0 0,1 0 1 0 0,0 0 0 0 0,-8 14 0 0 0,14-21 25 0 0,1-1-1 0 0,-1 1 1 0 0,0-1 0 0 0,1 1-1 0 0,-1-1 1 0 0,1 1 0 0 0,-1-1 0 0 0,1 1-1 0 0,0-1 1 0 0,-1 1 0 0 0,1 0-1 0 0,0-1 1 0 0,0 1 0 0 0,0-1-1 0 0,1 1 1 0 0,-1 0 0 0 0,0-1 0 0 0,0 1-1 0 0,1-1 1 0 0,-1 1 0 0 0,1-1-1 0 0,1 4 1 0 0,0-4 6 0 0,-1 1 0 0 0,1 0-1 0 0,-1-1 1 0 0,1 0 0 0 0,0 1 0 0 0,0-1-1 0 0,0 0 1 0 0,0 0 0 0 0,0 0 0 0 0,0 0-1 0 0,0 0 1 0 0,0 0 0 0 0,0 0 0 0 0,4 0 0 0 0,3 1 18 0 0,1-1 0 0 0,0 0 1 0 0,0-1-1 0 0,0 0 1 0 0,0 0-1 0 0,13-3 1 0 0,-12 1-3 0 0,1-1 0 0 0,0 0 0 0 0,-1-1 0 0 0,0 0 0 0 0,19-10 0 0 0,-27 13-12 0 0,0-1 1 0 0,1 0-1 0 0,-1 0 1 0 0,0 0-1 0 0,0 0 0 0 0,0-1 1 0 0,-1 1-1 0 0,1-1 1 0 0,-1 1-1 0 0,1-1 1 0 0,-1 0-1 0 0,0 0 0 0 0,0 0 1 0 0,0 0-1 0 0,0-1 1 0 0,-1 1-1 0 0,1-1 0 0 0,-1 1 1 0 0,0 0-1 0 0,0-1 1 0 0,0 0-1 0 0,0-5 1 0 0,-1 8-18 0 0,-1 0 0 0 0,1-1 0 0 0,0 1 0 0 0,-1 0 0 0 0,1-1 1 0 0,-1 1-1 0 0,1 0 0 0 0,-1 0 0 0 0,0 0 0 0 0,0-1 0 0 0,1 1 1 0 0,-1 0-1 0 0,0 0 0 0 0,0 0 0 0 0,0 0 0 0 0,0 1 0 0 0,0-1 1 0 0,0 0-1 0 0,-1 0 0 0 0,1 0 0 0 0,0 1 0 0 0,0-1 0 0 0,0 1 1 0 0,-1-1-1 0 0,1 1 0 0 0,0-1 0 0 0,-1 1 0 0 0,1 0 0 0 0,-3 0 1 0 0,-39-4-217 0 0,36 5 188 0 0,0 0 0 0 0,0 0-1 0 0,0 1 1 0 0,0 0 0 0 0,0 0 0 0 0,1 1 0 0 0,-1 0 0 0 0,1 0 0 0 0,-1 1-1 0 0,-6 4 1 0 0,10-6 18 0 0,0 1 0 0 0,-1-1 0 0 0,1 0 0 0 0,1 1 0 0 0,-1 0 0 0 0,0 0 0 0 0,1 0 0 0 0,-1 0 0 0 0,1 0 0 0 0,0 0 0 0 0,0 1 0 0 0,0-1 0 0 0,1 1 0 0 0,-1-1 0 0 0,1 1 0 0 0,0 0 0 0 0,0-1 0 0 0,0 1 0 0 0,-1 7 0 0 0,2-9 22 0 0,0 0 0 0 0,0 0 1 0 0,1-1-1 0 0,-1 1 1 0 0,0 0-1 0 0,1-1 0 0 0,-1 1 1 0 0,1 0-1 0 0,-1-1 0 0 0,1 1 1 0 0,0 0-1 0 0,0-1 0 0 0,0 1 1 0 0,0-1-1 0 0,0 1 0 0 0,0-1 1 0 0,0 0-1 0 0,0 0 0 0 0,0 1 1 0 0,1-1-1 0 0,2 2 0 0 0,-1-1 16 0 0,1-1-1 0 0,-1 1 1 0 0,0-1-1 0 0,1 1 0 0 0,0-1 1 0 0,-1 0-1 0 0,1-1 0 0 0,0 1 1 0 0,0-1-1 0 0,3 1 1 0 0,0-1 5 0 0,-1 0 1 0 0,0 0 0 0 0,0-1 0 0 0,1 1 0 0 0,-1-2 0 0 0,0 1-1 0 0,0 0 1 0 0,0-1 0 0 0,0-1 0 0 0,0 1 0 0 0,0-1 0 0 0,7-4 0 0 0,-12 6-8 0 0,0 1 0 0 0,1-1 0 0 0,-1 0 0 0 0,0 0 0 0 0,0 1 0 0 0,0-1 0 0 0,0 0 0 0 0,0 0 0 0 0,0 0 0 0 0,0 0 0 0 0,-1 0 0 0 0,1-1 0 0 0,0 1 0 0 0,-1 0 0 0 0,1 0 0 0 0,0 0 0 0 0,-1-1 0 0 0,1 1 0 0 0,-1 0 0 0 0,0-1 0 0 0,0 1 0 0 0,1 0 0 0 0,-1-1 1 0 0,0 1-1 0 0,0 0 0 0 0,0-1 0 0 0,0 1 0 0 0,0 0 0 0 0,-1-1 0 0 0,1 1 0 0 0,0 0 0 0 0,-1-1 0 0 0,1 1 0 0 0,0 0 0 0 0,-1-1 0 0 0,0 1 0 0 0,0-1 0 0 0,-1 0-61 0 0,1 1 0 0 0,-1 0 1 0 0,1 0-1 0 0,-1-1 0 0 0,0 1 0 0 0,1 0 0 0 0,-1 1 0 0 0,0-1 1 0 0,0 0-1 0 0,0 0 0 0 0,1 1 0 0 0,-1-1 0 0 0,0 1 0 0 0,0 0 1 0 0,0 0-1 0 0,0-1 0 0 0,0 1 0 0 0,0 0 0 0 0,0 1 0 0 0,0-1 1 0 0,0 0-1 0 0,0 0 0 0 0,0 1 0 0 0,-1 0 0 0 0,-8 6-4219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16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1 280 0 0,'-6'4'6427'0'0,"4"-1"-6561"0"0,2-1 754 0 0,16 27 2745 0 0,-6-6-2653 0 0,2-1-1 0 0,0 1 1 0 0,2-2 0 0 0,1 0 0 0 0,0-1 0 0 0,1 0 0 0 0,20 18 0 0 0,-11-19-484 0 0,1 0 0 0 0,0-1 0 0 0,1-2 0 0 0,1-1 0 0 0,1-1 0 0 0,0-1 0 0 0,1-1 1 0 0,0-2-1 0 0,0-1 0 0 0,1-2 0 0 0,59 7 0 0 0,-29-9-13 0 0,-1-3-1 0 0,0-3 1 0 0,1-2-1 0 0,-1-3 1 0 0,79-17-1 0 0,-96 13-53 0 0,0-1 0 0 0,55-23 0 0 0,-78 25-67 0 0,1 0 0 0 0,-1-2 0 0 0,0-1 1 0 0,-1 0-1 0 0,-1-1 0 0 0,24-23 0 0 0,16-16-236 0 0,-58 52-299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17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71 220 0 0,'-15'-2'1217'0'0,"-11"-3"7292"0"0,29 4-7591 0 0,19-6 502 0 0,1 1 1 0 0,43-6-1 0 0,3-1-232 0 0,-32 5-572 0 0,1 1 0 0 0,0 2 0 0 0,39 0-1 0 0,-75 5-579 0 0,0 0-1 0 0,0 0 0 0 0,0 0 0 0 0,0 1 1 0 0,0-1-1 0 0,0 1 0 0 0,0-1 0 0 0,0 1 1 0 0,0 0-1 0 0,0-1 0 0 0,0 1 0 0 0,0 0 1 0 0,0 0-1 0 0,0 0 0 0 0,-1 1 0 0 0,1-1 1 0 0,0 0-1 0 0,-1 1 0 0 0,1-1 0 0 0,1 3 1 0 0,-1-1-11 0 0,0 1-1 0 0,0-1 1 0 0,-1 1 0 0 0,1-1-1 0 0,-1 1 1 0 0,0 0 0 0 0,0 0 0 0 0,0 0-1 0 0,0-1 1 0 0,0 6 0 0 0,-1 10-3 0 0,0-1 0 0 0,-1 0 1 0 0,-6 32-1 0 0,6-42 12 0 0,-8 35-21 0 0,-17 50-1 0 0,11-47 67 0 0,12-33 103 0 0,-6 11 601 0 0,8-23-299 0 0,-15-18-356 0 0,-3-5 73 0 0,-32-49-1 0 0,39 52-65 0 0,-1 0-1 0 0,-1 1 0 0 0,0 1 0 0 0,-25-23 0 0 0,18 23 31 0 0,0 1-1 0 0,-1 1 1 0 0,-44-22-1 0 0,65 37-267 0 0,1-1 0 0 0,0 1 0 0 0,0 0 0 0 0,-1 0 0 0 0,1 0 0 0 0,0 0 0 0 0,0 0 0 0 0,-1 0-1 0 0,1 0 1 0 0,0 0 0 0 0,-1 0 0 0 0,1 0 0 0 0,0 0 0 0 0,0 0 0 0 0,-1 0 0 0 0,1 0 0 0 0,0 0-1 0 0,-1 0 1 0 0,1 0 0 0 0,0 0 0 0 0,0 0 0 0 0,-1 0 0 0 0,1 0 0 0 0,0 0 0 0 0,0 0 0 0 0,-1 1-1 0 0,1-1 1 0 0,0 0 0 0 0,0 0 0 0 0,-1 0 0 0 0,1 0 0 0 0,0 1 0 0 0,0-1 0 0 0,0 0 0 0 0,-1 0-1 0 0,1 1 1 0 0,0-1 0 0 0,0 0 0 0 0,0 0 0 0 0,0 1 0 0 0,0-1 0 0 0,0 0 0 0 0,-1 0 0 0 0,1 1-1 0 0,0-1 1 0 0,0 0 0 0 0,0 1 0 0 0,0-1 0 0 0,0 0 0 0 0,0 0 0 0 0,0 1 0 0 0,0-1 0 0 0,0 0-1 0 0,0 1 1 0 0,0-1 0 0 0,1 0 0 0 0,-1 0 0 0 0,0 1 0 0 0,0-1 0 0 0,0 0 0 0 0,0 0 0 0 0,0 1-1 0 0,0-1 1 0 0,1 0 0 0 0,-1 0 0 0 0,0 1 0 0 0,0-1 0 0 0,1 0 0 0 0,5 17-2992 0 0,-4-8 846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18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1 183 360 0 0,'28'45'7909'0'0,"3"10"-3568"0"0,41 69-1336 0 0,-60-106-2293 0 0,1 0 0 0 0,1 0 0 0 0,0-1 0 0 0,22 18-1 0 0,-35-34-666 0 0,0 0 1 0 0,0 0-1 0 0,0 0 0 0 0,0 0 0 0 0,0 0 0 0 0,0-1 0 0 0,0 1 0 0 0,1 0 0 0 0,-1-1 0 0 0,0 1 0 0 0,1-1 0 0 0,-1 1 0 0 0,0-1 0 0 0,1 0 0 0 0,-1 0 0 0 0,0 0 0 0 0,1 1 0 0 0,-1-1 0 0 0,0-1 0 0 0,1 1 0 0 0,-1 0 0 0 0,1 0 1 0 0,-1 0-1 0 0,0-1 0 0 0,1 1 0 0 0,-1 0 0 0 0,0-1 0 0 0,0 0 0 0 0,1 1 0 0 0,-1-1 0 0 0,0 0 0 0 0,0 1 0 0 0,0-1 0 0 0,0 0 0 0 0,0 0 0 0 0,0 0 0 0 0,0 0 0 0 0,0 0 0 0 0,0 0 0 0 0,0 0 0 0 0,0 0 0 0 0,-1-1 0 0 0,1 1 1 0 0,0 0-1 0 0,0-3 0 0 0,5-7 39 0 0,-1-1 1 0 0,0 0 0 0 0,6-24-1 0 0,-9 30-24 0 0,10-40 102 0 0,-1 0 0 0 0,-3-1 0 0 0,-2 0 0 0 0,-2 0 0 0 0,-2-52 0 0 0,-5 9-847 0 0,3 88 144 0 0,24 21-7130 0 0,-19-13 5689 0 0,4 3-31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18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28 0 0,'0'33'5034'0'0,"3"65"593"0"0,-2-68-4040 0 0,-4 47-1 0 0,2-55-1031 0 0,1 23-865 0 0,0-44 170 0 0,1-1-1 0 0,-1 1 0 0 0,0 0 1 0 0,1-1-1 0 0,-1 1 0 0 0,0-1 1 0 0,1 1-1 0 0,-1 0 0 0 0,1-1 1 0 0,0 1-1 0 0,-1-1 0 0 0,1 1 1 0 0,-1-1-1 0 0,1 0 0 0 0,0 1 1 0 0,-1-1-1 0 0,1 0 0 0 0,1 1 1 0 0,2 1-3368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19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57 135 240 0 0,'-6'-6'257'0'0,"1"2"304"0"0,0 0 0 0 0,1 0 1 0 0,-1-1-1 0 0,1 0 1 0 0,0 0-1 0 0,0 0 0 0 0,1 0 1 0 0,-1-1-1 0 0,1 1 1 0 0,1-1-1 0 0,-5-12 0 0 0,7 17-441 0 0,0 0-1 0 0,0 0 1 0 0,1 0-1 0 0,-1 0 1 0 0,0 0-1 0 0,1-1 0 0 0,-1 1 1 0 0,1 0-1 0 0,-1 0 1 0 0,1 0-1 0 0,0 0 1 0 0,-1 0-1 0 0,1 1 1 0 0,0-1-1 0 0,0 0 0 0 0,0 0 1 0 0,0 0-1 0 0,0 1 1 0 0,-1-1-1 0 0,1 0 1 0 0,0 1-1 0 0,1-1 1 0 0,0 0-1 0 0,25-12 1227 0 0,-7 8-917 0 0,0 0 0 0 0,1 1 0 0 0,-1 1 0 0 0,1 1 0 0 0,-1 0-1 0 0,1 2 1 0 0,0 1 0 0 0,-1 0 0 0 0,1 1 0 0 0,-1 2 0 0 0,1 0-1 0 0,-1 1 1 0 0,0 0 0 0 0,-1 2 0 0 0,27 13 0 0 0,-42-18-357 0 0,0 0 1 0 0,0 0 0 0 0,0 0 0 0 0,0 1-1 0 0,-1 0 1 0 0,1 0 0 0 0,-1 0 0 0 0,0 0-1 0 0,1 0 1 0 0,-1 1 0 0 0,-1-1 0 0 0,1 1-1 0 0,-1 0 1 0 0,1 0 0 0 0,-1 0-1 0 0,0 0 1 0 0,0 0 0 0 0,-1 0 0 0 0,1 1-1 0 0,0 7 1 0 0,-1-7-25 0 0,-1 0-1 0 0,-1 0 1 0 0,1 0 0 0 0,-1-1-1 0 0,0 1 1 0 0,0 0-1 0 0,0-1 1 0 0,0 1 0 0 0,-1 0-1 0 0,0-1 1 0 0,0 0-1 0 0,0 1 1 0 0,-1-1 0 0 0,1 0-1 0 0,-1 0 1 0 0,0 0-1 0 0,0-1 1 0 0,0 1 0 0 0,-7 4-1 0 0,-7 7 8 0 0,-1 0 1 0 0,-1-2-1 0 0,0 0 0 0 0,-1-1 0 0 0,0-1 1 0 0,0-1-1 0 0,-2-1 0 0 0,1-1 0 0 0,-1 0 0 0 0,-28 4 1 0 0,26-7-1738 0 0,0-1 1 0 0,-46 0 0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19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79 308 0 0,'8'-23'4390'0'0,"-1"17"-3675"0"0,1 1-1 0 0,1 0 1 0 0,-1 0 0 0 0,1 0 0 0 0,0 1 0 0 0,0 0 0 0 0,0 1 0 0 0,17-4-1 0 0,-7 3 241 0 0,0 1-1 0 0,1 0 1 0 0,26 1-1 0 0,-42 2-792 0 0,-1 0 0 0 0,0 0 0 0 0,1 1 0 0 0,-1-1-1 0 0,0 1 1 0 0,0 0 0 0 0,6 2 0 0 0,-8-3-94 0 0,0 1-1 0 0,0-1 1 0 0,0 1 0 0 0,0-1-1 0 0,0 1 1 0 0,0 0 0 0 0,0-1-1 0 0,-1 1 1 0 0,1 0 0 0 0,0 0 0 0 0,0 0-1 0 0,-1 0 1 0 0,1-1 0 0 0,-1 1-1 0 0,1 0 1 0 0,-1 0 0 0 0,1 2-1 0 0,0 0 6 0 0,-1 0 0 0 0,0 0 0 0 0,0 1 0 0 0,0-1 0 0 0,-1 0-1 0 0,1 0 1 0 0,-1 0 0 0 0,0 0 0 0 0,0 0 0 0 0,0 0 0 0 0,0 0-1 0 0,0 0 1 0 0,-1 0 0 0 0,1-1 0 0 0,-4 5 0 0 0,-6 9 86 0 0,0-1 0 0 0,-18 19 0 0 0,19-24-93 0 0,0 1 1 0 0,1 0 0 0 0,1 1-1 0 0,0 0 1 0 0,-11 21-1 0 0,18-31-45 0 0,0-1 0 0 0,1 1 0 0 0,-1-1-1 0 0,1 1 1 0 0,0-1 0 0 0,-1 1 0 0 0,1-1-1 0 0,0 1 1 0 0,0-1 0 0 0,0 1 0 0 0,0-1-1 0 0,0 1 1 0 0,0-1 0 0 0,0 1-1 0 0,0-1 1 0 0,1 1 0 0 0,-1-1 0 0 0,1 1-1 0 0,-1-1 1 0 0,1 1 0 0 0,-1-1 0 0 0,1 0-1 0 0,0 1 1 0 0,0-1 0 0 0,0 0 0 0 0,-1 1-1 0 0,1-1 1 0 0,1 0 0 0 0,-1 0-1 0 0,0 0 1 0 0,0 0 0 0 0,0 0 0 0 0,0 0-1 0 0,1 0 1 0 0,-1-1 0 0 0,0 1 0 0 0,1 0-1 0 0,-1-1 1 0 0,1 1 0 0 0,-1-1 0 0 0,1 1-1 0 0,-1-1 1 0 0,1 0 0 0 0,2 1-1 0 0,10 1 146 0 0,-1 0 0 0 0,1-1 0 0 0,28 0 0 0 0,-29-2 20 0 0,79-3 472 0 0,-91 4-1217 0 0,14 7-7600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27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62 252 0 0,'0'-1'293'0'0,"-1"1"-1"0"0,0 0-1 0 0,0 0 1 0 0,0 0-1 0 0,0-1 0 0 0,0 1 1 0 0,0 0-1 0 0,0-1 1 0 0,0 1-1 0 0,0-1 1 0 0,1 1-1 0 0,-1-1 1 0 0,0 1-1 0 0,0-1 1 0 0,1 0-1 0 0,-1 1 0 0 0,0-1 1 0 0,1 0-1 0 0,-1 0 1 0 0,0 1-1 0 0,1-1 1 0 0,-1 0-1 0 0,1 0 1 0 0,0 0-1 0 0,-1 0 1 0 0,1 0-1 0 0,0 0 0 0 0,-1 0 1 0 0,1 1-1 0 0,0-3 1 0 0,2 2-34 0 0,0 0 1 0 0,0 0-1 0 0,0 0 1 0 0,0 0-1 0 0,0 0 1 0 0,0 0-1 0 0,1 1 1 0 0,-1-1-1 0 0,0 1 1 0 0,1-1-1 0 0,2 1 1 0 0,-3 0 28 0 0,56-6 1049 0 0,0 3 0 0 0,89 6 0 0 0,-90-1-975 0 0,378 23 1883 0 0,-263-14-1497 0 0,2-4 270 0 0,1-7 1 0 0,197-27-1 0 0,-358 25-1022 0 0,39-5 368 0 0,-18 0-177 0 0,-2-3-424 0 0,-12 0-318 0 0,-21 9 184 0 0,0 1 243 0 0,0 0 1 0 0,0-1-1 0 0,0 1 1 0 0,0 0-1 0 0,0-1 0 0 0,-1 1 1 0 0,1 0-1 0 0,0-1 1 0 0,0 1-1 0 0,0 0 0 0 0,-1-1 1 0 0,1 1-1 0 0,0 0 1 0 0,0 0-1 0 0,-1-1 0 0 0,1 1 1 0 0,0 0-1 0 0,-1 0 1 0 0,1 0-1 0 0,0-1 0 0 0,-1 1 1 0 0,1 0-1 0 0,0 0 1 0 0,-1 0-1 0 0,1 0 0 0 0,0 0 1 0 0,-1 0-1 0 0,1 0 1 0 0,0 0-1 0 0,-1 0 0 0 0,1 0 1 0 0,-1 0-1 0 0,1 0 1 0 0,0 0-1 0 0,-1 0 0 0 0,1 0 1 0 0,0 0-1 0 0,-1 0 1 0 0,1 0-1 0 0,0 0 0 0 0,-1 0 1 0 0,1 0-1 0 0,-1 1 1 0 0,-20 7-4662 0 0,10-2 2731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28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58 224 0 0,'-31'-2'11000'0'0,"427"10"-4366"0"0,-250-1-5760 0 0,666-16 3597 0 0,-684 0-3300 0 0,211-43-1 0 0,-338 51-1733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0:56:47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5 496 0 0,'-5'-5'8816'0'0,"-7"29"-7752"0"0,1 0 0 0 0,1 0 0 0 0,0 1 0 0 0,2 0 0 0 0,2 1 0 0 0,0 0 0 0 0,-2 28 0 0 0,7-54-1042 0 0,1 1 1 0 0,0-1-1 0 0,0 1 1 0 0,0 0-1 0 0,0-1 1 0 0,0 1 0 0 0,0-1-1 0 0,0 1 1 0 0,0 0-1 0 0,0-1 1 0 0,0 1-1 0 0,0-1 1 0 0,0 1-1 0 0,0 0 1 0 0,1-1 0 0 0,-1 1-1 0 0,0-1 1 0 0,0 1-1 0 0,1-1 1 0 0,-1 1-1 0 0,0 0 1 0 0,1-1-1 0 0,-1 0 1 0 0,1 1 0 0 0,-1-1-1 0 0,0 1 1 0 0,1-1-1 0 0,-1 1 1 0 0,1-1-1 0 0,-1 0 1 0 0,2 1-1 0 0,-1-1-19 0 0,1 1-1 0 0,0-1 0 0 0,-1 0 0 0 0,1 0 0 0 0,0 0 0 0 0,0 0 0 0 0,-1 0 0 0 0,1 0 0 0 0,0-1 1 0 0,-1 1-1 0 0,4-1 0 0 0,50-24-584 0 0,-45 19 590 0 0,23-9-258 0 0,-9 5 24 0 0,-1-1-1 0 0,0-1 0 0 0,0-1 1 0 0,26-21-1 0 0,-51 32 771 0 0,-6 3-316 0 0,-11 5 38 0 0,5 3-56 0 0,0 0 1 0 0,1 1-1 0 0,0 1 0 0 0,1 0 0 0 0,0 1 0 0 0,1 0 0 0 0,1 0 0 0 0,0 2 0 0 0,0-1 1 0 0,1 1-1 0 0,1 0 0 0 0,-11 27 0 0 0,18-39-178 0 0,0-1 0 0 0,1 1 0 0 0,0-1 0 0 0,-1 1 0 0 0,1-1 0 0 0,0 1 0 0 0,0-1 0 0 0,0 1 0 0 0,0 0-1 0 0,0-1 1 0 0,0 1 0 0 0,1-1 0 0 0,-1 1 0 0 0,0-1 0 0 0,1 1 0 0 0,-1-1 0 0 0,1 1 0 0 0,0-1 0 0 0,-1 0 0 0 0,2 3 0 0 0,0-2 14 0 0,1 1 1 0 0,-1-1-1 0 0,0 1 0 0 0,1-1 0 0 0,-1 0 1 0 0,1 0-1 0 0,0 0 0 0 0,0-1 0 0 0,3 3 1 0 0,8 2 72 0 0,0-1-1 0 0,0 0 1 0 0,21 3 0 0 0,-27-6-82 0 0,2 0-270 0 0,-1 1 0 0 0,0-1 0 0 0,0 2 1 0 0,10 4-1 0 0,-15-6-997 0 0,-1 1 1 0 0,1-1 0 0 0,0 1 0 0 0,-1 0 0 0 0,1 0-1 0 0,3 5 1 0 0,-2-3-871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28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0 103 736 0 0,'0'0'1126'0'0,"12"6"1389"0"0,-1-3-1912 0 0,0-1 0 0 0,0-1 0 0 0,0 0 0 0 0,0-1 1 0 0,0 0-1 0 0,19-2 0 0 0,1 0 76 0 0,1199-75 8683 0 0,-1178 73-8994 0 0,-10 1 146 0 0,-1-1 0 0 0,44-11 1 0 0,-100 10-4312 0 0,-12 2 282 0 0,13 4 1306 0 0,1 1 320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29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0 243 616 0 0,'26'-8'8494'0'0,"10"-2"-3845"0"0,170-31-1384 0 0,840-114 3667 0 0,-984 146-6556 0 0,-2 0-216 0 0,78-1 0 0 0,-148 18-1392 0 0,3 0-1398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33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113 116 424 0 0,'-113'-4'11957'0'0,"118"5"-11304"0"0,84 4 766 0 0,117-7 0 0 0,-95-2-943 0 0,370-14 1275 0 0,-226 6-942 0 0,455-28 1446 0 0,-381 5-617 0 0,-319 34-1546 0 0,39-5 1337 0 0,-48 6-1234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35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1 280 0 0,'2'14'6415'0'0,"4"62"-3565"0"0,27 486 3652 0 0,-29-521-6676 0 0,5 38-1198 0 0,1-29-3205 0 0,-6-38 2874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35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22 481 172 0 0,'-1'0'457'0'0,"-1"0"-1"0"0,1 0 1 0 0,0 0-1 0 0,-1 0 1 0 0,1-1-1 0 0,0 1 1 0 0,0 0 0 0 0,-1-1-1 0 0,1 1 1 0 0,0-1-1 0 0,0 1 1 0 0,0-1-1 0 0,0 1 1 0 0,0-1 0 0 0,-2-2-1 0 0,3 3-354 0 0,0-1-1 0 0,0 1 1 0 0,0 0-1 0 0,0-1 1 0 0,0 1-1 0 0,0-1 1 0 0,0 1-1 0 0,0-1 1 0 0,0 1-1 0 0,1 0 1 0 0,-1-1 0 0 0,0 1-1 0 0,0-1 1 0 0,1 1-1 0 0,-1 0 1 0 0,0-1-1 0 0,0 1 1 0 0,1 0-1 0 0,-1-1 1 0 0,0 1-1 0 0,1 0 1 0 0,-1-1-1 0 0,1 1 1 0 0,-1 0 0 0 0,0 0-1 0 0,1 0 1 0 0,-1-1-1 0 0,1 1 1 0 0,48-20 1018 0 0,-39 16-195 0 0,216-75 2957 0 0,-30 7-1755 0 0,-160 56-1766 0 0,-1-2 1 0 0,-1-1-1 0 0,37-26 0 0 0,-66 40-318 0 0,0 1 0 0 0,-1-1 0 0 0,1 0-1 0 0,-1 0 1 0 0,0-1 0 0 0,0 1 0 0 0,0-1 0 0 0,-1 0-1 0 0,0 1 1 0 0,0-2 0 0 0,0 1 0 0 0,-1 0 0 0 0,3-13-1 0 0,-4 15 6 0 0,0 0 0 0 0,0 0 0 0 0,-1 0 0 0 0,1 0 0 0 0,-1 0-1 0 0,0 0 1 0 0,0 0 0 0 0,-1 0 0 0 0,1 0 0 0 0,-1 0-1 0 0,0 0 1 0 0,0 1 0 0 0,0-1 0 0 0,-1 0 0 0 0,1 0 0 0 0,-1 1-1 0 0,0-1 1 0 0,0 1 0 0 0,0 0 0 0 0,0-1 0 0 0,-1 1 0 0 0,1 0-1 0 0,-1 0 1 0 0,-4-3 0 0 0,7 5-24 0 0,-1 1 0 0 0,1-1 0 0 0,-1 1 0 0 0,1 0 1 0 0,-1-1-1 0 0,0 1 0 0 0,1 0 0 0 0,-1 0 0 0 0,1-1 0 0 0,-1 1 0 0 0,0 0 0 0 0,1 0 0 0 0,-1 0 1 0 0,0 0-1 0 0,1-1 0 0 0,-1 1 0 0 0,1 0 0 0 0,-1 0 0 0 0,0 1 0 0 0,1-1 0 0 0,-1 0 1 0 0,0 0-1 0 0,1 0 0 0 0,-1 0 0 0 0,0 0 0 0 0,1 1 0 0 0,-1-1 0 0 0,1 0 0 0 0,-1 0 0 0 0,0 1 1 0 0,1-1-1 0 0,-1 1 0 0 0,1-1 0 0 0,-1 0 0 0 0,1 1 0 0 0,-1-1 0 0 0,1 1 0 0 0,0-1 0 0 0,-1 1 1 0 0,1-1-1 0 0,0 1 0 0 0,-1 0 0 0 0,1-1 0 0 0,-1 2 0 0 0,-10 30 767 0 0,10-28-665 0 0,-8 44 991 0 0,-7 84 1 0 0,11-76-557 0 0,3-35-440 0 0,-5 90 946 0 0,7-98-1182 0 0,0-1 0 0 0,1 1 0 0 0,1 0 0 0 0,0-1 0 0 0,0 1 0 0 0,7 18 0 0 0,-8-29-78 0 0,0 0 0 0 0,0 0 0 0 0,0 0 0 0 0,1 0 0 0 0,-1 0 0 0 0,0 0 0 0 0,1 0 0 0 0,0-1 0 0 0,-1 1 0 0 0,1 0 0 0 0,0-1 0 0 0,0 1 0 0 0,0-1 0 0 0,0 0 0 0 0,0 0 0 0 0,0 1 0 0 0,3 0 0 0 0,-1-1-590 0 0,0 0-1 0 0,1 0 0 0 0,-1 0 1 0 0,0 0-1 0 0,0-1 1 0 0,0 0-1 0 0,1 0 1 0 0,-1 0-1 0 0,5-1 0 0 0,11-2-1890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35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0 460 0 0,'-3'3'13897'0'0,"3"13"-10636"0"0,4 19-2077 0 0,-1-7 26 0 0,-2-10 106 0 0,9 35-1 0 0,3-22-2471 0 0,-11-29 748 0 0,-1 0 0 0 0,1 0 0 0 0,-1 0 0 0 0,1 0 0 0 0,0-1 0 0 0,0 1 0 0 0,0 0 0 0 0,0-1 0 0 0,0 1 0 0 0,2 1 1 0 0,6 0-2430 0 0,2-3 407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36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54 548 0 0,'-32'-8'1359'0'0,"-36"-11"3191"0"0,54 15-1643 0 0,1-2-1 0 0,-23-11 1242 0 0,39 18-4781 0 0,0-1 384 0 0,0 0-1 0 0,0 1 0 0 0,0-1 1 0 0,0 1-1 0 0,-1 0 1 0 0,1 0-1 0 0,0 0 0 0 0,0 0 1 0 0,-1 1-1 0 0,5 1 1 0 0,-2 0-631 0 0,19 8-1150 0 0,7 3 293 0 0</inkml:trace>
  <inkml:trace contextRef="#ctx0" brushRef="#br0" timeOffset="1">663 105 96 0 0,'20'133'10572'0'0,"-2"-27"-7091"0"0,-12-56-2595 0 0,0 1-273 0 0,21 87 1 0 0,-26-134-895 0 0,6 15-5474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36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11 195 296 0 0,'-2'-3'300'0'0,"1"-1"0"0"0,-1 1 0 0 0,1-1 0 0 0,0 1 0 0 0,0-1 0 0 0,0 1 0 0 0,1-1 0 0 0,-1 1 0 0 0,1-1 0 0 0,0 0 0 0 0,0 1 0 0 0,0-1 0 0 0,0 0 0 0 0,1 1 0 0 0,-1-1 0 0 0,1 1 0 0 0,0-1 0 0 0,0 1 0 0 0,0-1 0 0 0,1 1 0 0 0,-1 0 0 0 0,1-1 0 0 0,0 1 0 0 0,0 0 0 0 0,0 0 0 0 0,0 0 0 0 0,1 1 0 0 0,-1-1 0 0 0,1 0 0 0 0,-1 1 0 0 0,7-4 0 0 0,3-4 319 0 0,1 0 0 0 0,0 1-1 0 0,1 1 1 0 0,0 0-1 0 0,1 1 1 0 0,0 0 0 0 0,0 2-1 0 0,0-1 1 0 0,25-4 0 0 0,-31 8-377 0 0,0 0 1 0 0,0 1 0 0 0,0 0 0 0 0,0 1 0 0 0,0 0-1 0 0,0 0 1 0 0,0 1 0 0 0,0 0 0 0 0,0 1 0 0 0,0 0-1 0 0,-1 0 1 0 0,1 1 0 0 0,-1 0 0 0 0,1 0 0 0 0,-1 1-1 0 0,0 0 1 0 0,0 1 0 0 0,13 9 0 0 0,-19-12-184 0 0,0-1 0 0 0,-1 1 0 0 0,1 0 0 0 0,0 0 0 0 0,0 0 0 0 0,-1 0 0 0 0,1 0 0 0 0,-1 0 0 0 0,0 0 0 0 0,0 0 0 0 0,1 1-1 0 0,-1-1 1 0 0,-1 0 0 0 0,1 1 0 0 0,0-1 0 0 0,-1 1 0 0 0,1-1 0 0 0,-1 1 0 0 0,0-1 0 0 0,0 6 0 0 0,0-4-3 0 0,-1 0 0 0 0,0 0 0 0 0,-1-1 0 0 0,1 1 0 0 0,-1 0 0 0 0,1 0 0 0 0,-1-1 0 0 0,0 1 0 0 0,-1-1 0 0 0,1 0 0 0 0,-5 6 0 0 0,-6 4-24 0 0,1-2-1 0 0,-1 0 0 0 0,-1 0 0 0 0,-27 16 1 0 0,1-5-490 0 0,26-16-154 0 0,0 1-1 0 0,1 1 1 0 0,0 1 0 0 0,0 0 0 0 0,1 0 0 0 0,-17 17 0 0 0,27-24 287 0 0,1-1 0 0 0,0 0 1 0 0,0 0-1 0 0,1 0 0 0 0,-1 1 1 0 0,0-1-1 0 0,0 0 1 0 0,0 1-1 0 0,1-1 0 0 0,-1 1 1 0 0,1-1-1 0 0,-1 1 0 0 0,1-1 1 0 0,0 1-1 0 0,0-1 1 0 0,-1 1-1 0 0,1-1 0 0 0,0 1 1 0 0,0 0-1 0 0,1 1 0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37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90 392 0 0,'-5'-2'598'0'0,"0"1"-1"0"0,0-1 1 0 0,0 1-1 0 0,-1 0 1 0 0,1 0-1 0 0,0 0 1 0 0,-1 1-1 0 0,1 0 1 0 0,0 0-1 0 0,-1 0 1 0 0,1 1-1 0 0,0 0 1 0 0,0 0-1 0 0,-1 0 1 0 0,1 1-1 0 0,0-1 1 0 0,0 1-1 0 0,0 0 1 0 0,1 1-1 0 0,-1-1 1 0 0,-7 6-1 0 0,-1 1 332 0 0,0 1 0 0 0,1 1 0 0 0,0 0 0 0 0,-17 19 0 0 0,25-25-590 0 0,0 1-1 0 0,0-1 1 0 0,0 1 0 0 0,0 0 0 0 0,1 0 0 0 0,0 0 0 0 0,1 0-1 0 0,-1 1 1 0 0,1-1 0 0 0,0 1 0 0 0,1-1 0 0 0,-1 1 0 0 0,0 9-1 0 0,3-13-216 0 0,-1 0 0 0 0,0 0-1 0 0,1 0 1 0 0,-1 0-1 0 0,1 0 1 0 0,0-1-1 0 0,0 1 1 0 0,0 0-1 0 0,0-1 1 0 0,0 1-1 0 0,1-1 1 0 0,-1 1 0 0 0,1-1-1 0 0,0 1 1 0 0,0-1-1 0 0,2 3 1 0 0,1-1 56 0 0,0 0 1 0 0,-1 0-1 0 0,1-1 1 0 0,1 0 0 0 0,-1 0-1 0 0,0 0 1 0 0,10 3-1 0 0,-6-2-9 0 0,0-2 0 0 0,-1 1 0 0 0,1-1 0 0 0,0-1 0 0 0,1 1 0 0 0,-1-1 0 0 0,0-1 0 0 0,0 0 0 0 0,0 0 0 0 0,14-3 0 0 0,-21 3-160 0 0,0-1 0 0 0,0 0 0 0 0,0 0 0 0 0,-1 0 1 0 0,1 0-1 0 0,0 0 0 0 0,0 0 0 0 0,0-1 1 0 0,-1 1-1 0 0,1-1 0 0 0,-1 1 0 0 0,1-1 0 0 0,-1 1 1 0 0,0-1-1 0 0,1 0 0 0 0,-1 0 0 0 0,0 1 0 0 0,0-1 1 0 0,0 0-1 0 0,-1 0 0 0 0,1 0 0 0 0,0 0 0 0 0,-1 0 1 0 0,1 0-1 0 0,-1-1 0 0 0,0 1 0 0 0,1 0 1 0 0,-1 0-1 0 0,0 0 0 0 0,0 0 0 0 0,-1-4 0 0 0,0-7-5 0 0,-1-1 0 0 0,-1 1-1 0 0,-6-23 1 0 0,7 30 6 0 0,-3-11-101 0 0,-1 0 0 0 0,0 1 0 0 0,-1-1 0 0 0,-1 2 0 0 0,-1-1-1 0 0,0 1 1 0 0,-1 0 0 0 0,-18-20 0 0 0,20 26-1661 0 0,-1 1 1 0 0,0 0-1 0 0,-1 0 0 0 0,-15-9 1 0 0,18 12-1420 0 0,0 0 455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37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61 404 0 0,'-8'-19'1147'0'0,"-3"-8"5384"0"0,5 12 2787 0 0,11 23-7213 0 0,7 13-3460 0 0,29 43-4864 0 0,-20-36 4173 0 0</inkml:trace>
  <inkml:trace contextRef="#ctx0" brushRef="#br0" timeOffset="1">318 285 444 0 0,'1'1'463'0'0,"0"-1"0"0"0,0 1 0 0 0,0 0 0 0 0,1 0 0 0 0,-1 0 0 0 0,0-1 0 0 0,0 1 0 0 0,0 0 0 0 0,-1 1 0 0 0,1-1-1 0 0,0 0 1 0 0,0 0 0 0 0,0 0 0 0 0,-1 0 0 0 0,1 1 0 0 0,-1-1 0 0 0,1 0 0 0 0,-1 1 0 0 0,1-1 0 0 0,-1 0 0 0 0,1 3 0 0 0,1 32 2551 0 0,-2-34-2645 0 0,15 167 5511 0 0,11-28-3708 0 0,-16-90-4946 0 0,-9-40 204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0:56:48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396 17 144 0 0,'0'-11'10129'0'0,"-1"11"-9791"0"0,-12-5 4038 0 0,-25 5-2119 0 0,32 1-1066 0 0,-111 11 4943 0 0,77-5-5060 0 0,-1 2 0 0 0,-50 18 0 0 0,60-11-704 0 0,30-15-356 0 0,0 0 0 0 0,-1 0-1 0 0,1 0 1 0 0,0 0-1 0 0,0 0 1 0 0,-1 0-1 0 0,1 1 1 0 0,0-1 0 0 0,0 0-1 0 0,0 1 1 0 0,1-1-1 0 0,-1 0 1 0 0,0 1-1 0 0,0-1 1 0 0,1 1 0 0 0,-1-1-1 0 0,1 1 1 0 0,-1 2-1 0 0,1-2-3 0 0,1 0 0 0 0,-1 0 0 0 0,1 0 0 0 0,-1-1 0 0 0,1 1 0 0 0,0 0-1 0 0,0 0 1 0 0,0-1 0 0 0,0 1 0 0 0,0 0 0 0 0,0-1 0 0 0,0 1 0 0 0,0-1-1 0 0,1 0 1 0 0,2 3 0 0 0,26 19 63 0 0,-23-18-57 0 0,28 20 48 0 0,-1 2 0 0 0,-1 2 0 0 0,-1 0-1 0 0,47 58 1 0 0,-75-81-17 0 0,12 9 338 0 0,-15-14-377 0 0,5-1-1154 0 0,0-1-1024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37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62 163 272 0 0,'-16'-5'953'0'0,"11"4"-77"0"0,0-1 0 0 0,0 1-1 0 0,0-1 1 0 0,0 0 0 0 0,0 0 0 0 0,-7-5-1 0 0,11 6-754 0 0,1 1-1 0 0,0 0 0 0 0,0-1 1 0 0,-1 1-1 0 0,1 0 0 0 0,0-1 1 0 0,0 1-1 0 0,-1 0 0 0 0,1-1 1 0 0,0 1-1 0 0,0 0 0 0 0,0-1 1 0 0,0 1-1 0 0,0-1 0 0 0,0 1 1 0 0,-1 0-1 0 0,1-1 0 0 0,0 1 1 0 0,0-1-1 0 0,0 1 0 0 0,0 0 1 0 0,0-1-1 0 0,1 1 0 0 0,-1-1 1 0 0,0 1-1 0 0,0-1 0 0 0,0 1 1 0 0,0 0-1 0 0,0-1 0 0 0,0 1 1 0 0,1 0-1 0 0,-1-1 0 0 0,0 1 1 0 0,0 0-1 0 0,1-1 0 0 0,-1 1 1 0 0,0 0-1 0 0,0-1 0 0 0,1 1 1 0 0,-1 0-1 0 0,0 0 0 0 0,1-1 1 0 0,0 1-1 0 0,17-12 2181 0 0,26-7-469 0 0,1 1 0 0 0,0 3 0 0 0,1 1 0 0 0,79-11 0 0 0,-19 12-2924 0 0,2 7-4662 0 0,-81 5 2874 0 0,-2-1 416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38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0 180 0 0,'-12'6'965'0'0,"0"1"1"0"0,1 1-1 0 0,0-1 1 0 0,0 2-1 0 0,1-1 0 0 0,0 2 1 0 0,0-1-1 0 0,1 1 1 0 0,0 1-1 0 0,1 0 0 0 0,1 0 1 0 0,-1 0-1 0 0,2 1 1 0 0,0 0-1 0 0,0 0 0 0 0,-4 14 1 0 0,6-12-399 0 0,0 0 0 0 0,1 1-1 0 0,1-1 1 0 0,0 1 0 0 0,1-1 0 0 0,0 1 0 0 0,1 0 0 0 0,1-1 0 0 0,1 1 0 0 0,0-1-1 0 0,0 1 1 0 0,2-1 0 0 0,0 0 0 0 0,8 21 0 0 0,-6-21-173 0 0,0 0 1 0 0,1-1 0 0 0,0 0-1 0 0,1 0 1 0 0,1 0-1 0 0,18 21 1 0 0,-23-30-448 0 0,0-1 1 0 0,0 1-1 0 0,1-1 1 0 0,-1 0-1 0 0,1 0 1 0 0,-1 0-1 0 0,1-1 1 0 0,0 1-1 0 0,0-1 1 0 0,0 0-1 0 0,1-1 1 0 0,-1 1-1 0 0,0-1 1 0 0,1 0 0 0 0,-1-1-1 0 0,1 1 1 0 0,-1-1-1 0 0,0 0 1 0 0,1 0-1 0 0,-1-1 1 0 0,1 1-1 0 0,6-3 1 0 0,0 0-544 0 0,-1-1 1 0 0,1 0 0 0 0,-1-1-1 0 0,0-1 1 0 0,0 1 0 0 0,0-2-1 0 0,15-11 1 0 0,-14 9-1302 0 0,-1-1 1 0 0,0 0-1 0 0,11-15 0 0 0,-16 15-488 0 0,-1 1 343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38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31 363 116 0 0,'-15'-1'345'0'0,"1"-4"6256"0"0,12-2-182 0 0,14-5-3916 0 0,7 1-725 0 0,0 0 1 0 0,1 2-1 0 0,1 0 0 0 0,-1 1 1 0 0,26-6-1 0 0,5 1-2392 0 0,-1 1-4757 0 0,-44 10 266 0 0,-5 1 4195 0 0</inkml:trace>
  <inkml:trace contextRef="#ctx0" brushRef="#br0" timeOffset="1">117 154 356 0 0,'-30'-9'1327'0'0,"-24"-10"3481"0"0,23 1 2802 0 0,31 17-7484 0 0,0 1 1 0 0,0-1 0 0 0,0 1 0 0 0,0-1 0 0 0,-1 1 0 0 0,1-1-1 0 0,0 1 1 0 0,0-1 0 0 0,0 1 0 0 0,0-1 0 0 0,0 1 0 0 0,1-1-1 0 0,-1 1 1 0 0,0-1 0 0 0,0 1 0 0 0,0-1 0 0 0,0 1 0 0 0,0-1-1 0 0,1 1 1 0 0,-1 0 0 0 0,0-1 0 0 0,0 1 0 0 0,1-1 0 0 0,-1 1-1 0 0,0 0 1 0 0,1-1 0 0 0,-1 1 0 0 0,0-1 0 0 0,1 1 0 0 0,-1 0-1 0 0,1 0 1 0 0,-1-1 0 0 0,0 1 0 0 0,1 0 0 0 0,0-1 0 0 0,17-11 1640 0 0,-3 4-1054 0 0,0 0 1 0 0,1 2 0 0 0,0 0-1 0 0,0 1 1 0 0,0 0-1 0 0,0 1 1 0 0,20-1-1 0 0,123-5 527 0 0,-76 7-3496 0 0,91-10-8188 0 0,-129 7 7927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38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2 288 0 0,'-12'-1'1366'0'0,"0"1"0"0"0,0-1 0 0 0,0 2 0 0 0,0 0 1 0 0,0 0-1 0 0,-19 5 0 0 0,28-5-1047 0 0,1 0 0 0 0,0 0 1 0 0,0 0-1 0 0,0 0 0 0 0,0 0 1 0 0,0 0-1 0 0,0 0 0 0 0,0 1 1 0 0,0-1-1 0 0,0 1 1 0 0,0-1-1 0 0,1 1 0 0 0,-1 0 1 0 0,0-1-1 0 0,1 1 0 0 0,0 0 1 0 0,-2 3-1 0 0,2-3-111 0 0,1 1 1 0 0,-1-1-1 0 0,1 1 1 0 0,0 0-1 0 0,-1-1 0 0 0,1 1 1 0 0,0 0-1 0 0,1-1 1 0 0,-1 1-1 0 0,0 0 0 0 0,1-1 1 0 0,-1 1-1 0 0,1 0 1 0 0,0-1-1 0 0,0 1 0 0 0,0-1 1 0 0,0 0-1 0 0,1 1 1 0 0,1 2-1 0 0,25 40 2080 0 0,50 63-1 0 0,-46-66-903 0 0,48 81 0 0 0,-73-110-1150 0 0,0 0 0 0 0,-1 0-1 0 0,-1 1 1 0 0,0 0-1 0 0,-1 0 1 0 0,5 26 0 0 0,-9-36-190 0 0,1 0-1 0 0,-1 0 1 0 0,0 0 0 0 0,0 0 0 0 0,-1 0 0 0 0,1 0 0 0 0,-1 0 0 0 0,0 0 0 0 0,0-1 0 0 0,-1 1 0 0 0,1 0 0 0 0,-1 0 0 0 0,1-1 0 0 0,-1 1 0 0 0,0-1-1 0 0,0 0 1 0 0,-1 1 0 0 0,1-1 0 0 0,-1 0 0 0 0,0 0 0 0 0,1-1 0 0 0,-1 1 0 0 0,0 0 0 0 0,-1-1 0 0 0,1 0 0 0 0,0 0 0 0 0,-1 0 0 0 0,1 0 0 0 0,-1 0-1 0 0,-4 1 1 0 0,-6 1-61 0 0,-1 0-1 0 0,0 0 0 0 0,0-1 0 0 0,-1-1 0 0 0,1-1 0 0 0,0 0 0 0 0,-1-1 0 0 0,1-1 1 0 0,-1 0-1 0 0,1-1 0 0 0,0 0 0 0 0,0-2 0 0 0,0 0 0 0 0,0 0 0 0 0,-16-8 0 0 0,28 11-29 0 0,0-1-1 0 0,0 1 0 0 0,0-1 0 0 0,0 0 0 0 0,0 0 1 0 0,0 0-1 0 0,1 0 0 0 0,-1 0 0 0 0,1-1 1 0 0,-1 1-1 0 0,1-1 0 0 0,0 0 0 0 0,0 0 0 0 0,0 1 1 0 0,0-1-1 0 0,1 0 0 0 0,-1-1 0 0 0,1 1 0 0 0,0 0 1 0 0,0 0-1 0 0,-1-5 0 0 0,1 3-16 0 0,1 0 0 0 0,1 1 0 0 0,-1-1-1 0 0,1 1 1 0 0,-1-1 0 0 0,1 1 0 0 0,0 0 0 0 0,1-1-1 0 0,-1 1 1 0 0,1 0 0 0 0,0 0 0 0 0,0-1 0 0 0,0 1 0 0 0,1 1-1 0 0,3-6 1 0 0,7-6 6 0 0,0 1 1 0 0,1 0-1 0 0,0 1 0 0 0,1 1 0 0 0,0 0 0 0 0,1 1 0 0 0,0 1 0 0 0,1 1 1 0 0,0 0-1 0 0,1 1 0 0 0,0 0 0 0 0,0 2 0 0 0,0 0 0 0 0,1 1 0 0 0,0 1 1 0 0,0 1-1 0 0,21-1 0 0 0,-31 4 44 0 0,-1 0-1 0 0,1 0 1 0 0,0 1 0 0 0,-1 1 0 0 0,1-1 0 0 0,0 1-1 0 0,-1 1 1 0 0,0 0 0 0 0,0 0 0 0 0,0 0 0 0 0,13 8-1 0 0,27 24-2483 0 0,-4 5-5846 0 0,-37-32 5656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39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97 206 916 0 0,'-31'-54'2401'0'0,"-12"-24"2841"0"0,22 25 1579 0 0,21 52-6705 0 0,0 1-1 0 0,-1-1 1 0 0,1 1-1 0 0,0-1 1 0 0,0 1-1 0 0,0-1 1 0 0,0 0-1 0 0,0 1 1 0 0,0-1-1 0 0,0 1 1 0 0,0-1-1 0 0,0 0 1 0 0,0 1-1 0 0,0-1 1 0 0,0 1-1 0 0,0-1 1 0 0,0 0 0 0 0,0 1-1 0 0,1-1 1 0 0,-1 1-1 0 0,0-1 1 0 0,0 1-1 0 0,1-1 1 0 0,-1 1-1 0 0,0-1 1 0 0,1 1-1 0 0,-1-1 1 0 0,1 1-1 0 0,-1 0 1 0 0,1-1-1 0 0,-1 1 1 0 0,0-1-1 0 0,1 1 1 0 0,0 0-1 0 0,-1-1 1 0 0,1 1 0 0 0,-1 0-1 0 0,1 0 1 0 0,-1 0-1 0 0,1-1 1 0 0,-1 1-1 0 0,1 0 1 0 0,0 0-1 0 0,-1 0 1 0 0,1 0-1 0 0,-1 0 1 0 0,1 0-1 0 0,0 0 1 0 0,-1 0-1 0 0,1 0 1 0 0,-1 0-1 0 0,1 1 1 0 0,37 7-601 0 0,-35-7 392 0 0,22 7-296 0 0,125 34-6932 0 0,-94-31 5055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39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357 29 68 0 0,'-3'-3'664'0'0,"-1"0"1"0"0,0 1-1 0 0,0-1 1 0 0,0 0-1 0 0,0 1 0 0 0,0 0 1 0 0,0 0-1 0 0,-1 0 1 0 0,1 1-1 0 0,0-1 1 0 0,-1 1-1 0 0,0 0 0 0 0,1 1 1 0 0,-1-1-1 0 0,0 1 1 0 0,-6 0-1 0 0,9 0-436 0 0,0 0 0 0 0,0 0 1 0 0,1 0-1 0 0,-1 0 0 0 0,0 1 0 0 0,0-1 0 0 0,0 0 0 0 0,0 1 1 0 0,1 0-1 0 0,-1-1 0 0 0,0 1 0 0 0,0 0 0 0 0,1 0 1 0 0,-1 0-1 0 0,1 0 0 0 0,-1 0 0 0 0,1 1 0 0 0,-1-1 0 0 0,1 0 1 0 0,0 1-1 0 0,-1-1 0 0 0,1 1 0 0 0,0-1 0 0 0,0 1 1 0 0,0-1-1 0 0,0 1 0 0 0,0 0 0 0 0,1 0 0 0 0,-1-1 0 0 0,1 1 1 0 0,-1 0-1 0 0,1 0 0 0 0,-1 0 0 0 0,1 0 0 0 0,0-1 1 0 0,0 1-1 0 0,0 0 0 0 0,0 0 0 0 0,0 0 0 0 0,0 0 0 0 0,2 3 1 0 0,2 14 233 0 0,2-1 0 0 0,0 0 0 0 0,2-1 0 0 0,0 0-1 0 0,0 0 1 0 0,19 27 0 0 0,10 19 278 0 0,0 2-226 0 0,-17-31-347 0 0,19 42 0 0 0,-35-66-206 0 0,0 0 0 0 0,-1 0 0 0 0,0 0 0 0 0,0 0 0 0 0,-1 1 0 0 0,0-1-1 0 0,-1 1 1 0 0,-1-1 0 0 0,0 14 0 0 0,0-21 39 0 0,-1 1 1 0 0,0-1-1 0 0,-1 0 1 0 0,1 0-1 0 0,0 0 1 0 0,-1 1-1 0 0,0-1 1 0 0,1-1-1 0 0,-1 1 1 0 0,-1 0-1 0 0,1 0 1 0 0,0-1-1 0 0,0 1 1 0 0,-1-1-1 0 0,0 0 1 0 0,1 0-1 0 0,-1 0 1 0 0,0 0-1 0 0,0 0 1 0 0,-6 2-1 0 0,-3 2 38 0 0,0-1 0 0 0,-1-1 0 0 0,1 0 0 0 0,-15 3-1 0 0,-13-1 57 0 0,-70 3-1 0 0,-23 2-3090 0 0,113-6 1065 0 0,0 5-3946 0 0,11-4 3315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40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0 664 0 0,'0'0'5584'0'0,"0"4"-4203"0"0,-2 19-305 0 0,2 0 1 0 0,1-1-1 0 0,0 1 1 0 0,2 0-1 0 0,9 38 0 0 0,-5-25-509 0 0,1 10-11 0 0,23 109 1048 0 0,-23-125-2516 0 0,16 38-1 0 0,-13-27-4047 0 0,-8-33 3240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40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20 251 788 0 0,'-1'0'346'0'0,"0"-1"-1"0"0,0 0 1 0 0,-1 1 0 0 0,1-1 0 0 0,0 0-1 0 0,0 0 1 0 0,0 0 0 0 0,0 0-1 0 0,0 0 1 0 0,0 0 0 0 0,0 0 0 0 0,0 0-1 0 0,0 0 1 0 0,1 0 0 0 0,-1 0-1 0 0,0-1 1 0 0,1 1 0 0 0,-1 0-1 0 0,1-1 1 0 0,-1 1 0 0 0,1 0 0 0 0,0-1-1 0 0,-1 1 1 0 0,1 0 0 0 0,0-2-1 0 0,1 1 7 0 0,-1-1 0 0 0,1 1-1 0 0,0 0 1 0 0,0 0-1 0 0,0 0 1 0 0,0 0 0 0 0,0 0-1 0 0,0 1 1 0 0,0-1-1 0 0,1 0 1 0 0,-1 1 0 0 0,1-1-1 0 0,-1 0 1 0 0,3-1-1 0 0,8-6 713 0 0,1 0 0 0 0,-1 1 0 0 0,24-10 0 0 0,-32 16-886 0 0,48-21 2171 0 0,102-28 1 0 0,-93 33-2731 0 0,64-29 0 0 0,-109 41-1403 0 0,-5 5-5685 0 0</inkml:trace>
  <inkml:trace contextRef="#ctx0" brushRef="#br0" timeOffset="1">159 340 720 0 0,'-7'5'1061'0'0,"-12"11"1323"0"0,13-3 4583 0 0,24-15-4042 0 0,9-5-1124 0 0,-1-1 0 0 0,29-12 0 0 0,1-1-756 0 0,101-22-855 0 0,-51 23-4553 0 0,-61 12 1639 0 0,-3 0 389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40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300 262 148 0 0,'-3'17'5196'0'0,"-4"12"-1460"0"0,2-15-1670 0 0,1 1 1 0 0,1 0-1 0 0,0-1 1 0 0,0 19 2472 0 0,11-52-3914 0 0,-5 3-381 0 0,0 0 0 0 0,1-25 0 0 0,0 5-83 0 0,23-200 942 0 0,-23 202-547 0 0,-4 33-212 0 0,19 18-32 0 0,41 64 74 0 0,94 121-2429 0 0,-144-183 983 0 0,-10-18 1021 0 0,0-1-1 0 0,0 0 1 0 0,0 1-1 0 0,0-1 1 0 0,0 1-1 0 0,0-1 1 0 0,0 1-1 0 0,0-1 1 0 0,0 0-1 0 0,0 1 1 0 0,0-1-1 0 0,-1 1 1 0 0,1-1-1 0 0,0 1 1 0 0,0-1-1 0 0,0 0 1 0 0,-1 1-1 0 0,1-1 1 0 0,0 0-1 0 0,-1 1 1 0 0,1-1-1 0 0,0 0 1 0 0,0 1-1 0 0,-1-1 1 0 0,1 0-1 0 0,-1 1 1 0 0,-3 0-22 0 0,1 0 0 0 0,0 0 0 0 0,-1-1 0 0 0,1 1 0 0 0,-1-1 0 0 0,0 1 1 0 0,1-1-1 0 0,-1 0 0 0 0,-4-1 0 0 0,-46 0 63 0 0,0 2-1 0 0,-94 15 1 0 0,-104 39 906 0 0,237-51-3091 0 0,34-9-93 0 0,38-11-3296 0 0,-22 4 3477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41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15 964 0 0,'0'-1'456'0'0,"1"0"1"0"0,0 0-1 0 0,-1 0 0 0 0,1 0 1 0 0,0 0-1 0 0,0 0 0 0 0,0 0 1 0 0,0 0-1 0 0,-1 1 0 0 0,1-1 1 0 0,0 0-1 0 0,0 1 0 0 0,0-1 0 0 0,1 0 1 0 0,-1 1-1 0 0,0-1 0 0 0,0 1 1 0 0,2-1-1 0 0,-2 1-217 0 0,0 1-1 0 0,0-1 1 0 0,0 1 0 0 0,0-1-1 0 0,0 1 1 0 0,0-1 0 0 0,0 1-1 0 0,0-1 1 0 0,0 1 0 0 0,0 0-1 0 0,0 0 1 0 0,-1-1 0 0 0,1 1-1 0 0,0 0 1 0 0,0 0 0 0 0,-1 0-1 0 0,1 0 1 0 0,0 0 0 0 0,-1 0-1 0 0,1 0 1 0 0,-1 1 0 0 0,4 6 384 0 0,0 0 0 0 0,-1 1 0 0 0,0-1 0 0 0,-1 1 0 0 0,0-1 0 0 0,0 1 0 0 0,0 11 1 0 0,1 67 1803 0 0,-3-46-1098 0 0,0-18-568 0 0,-1-9-100 0 0,1 1-1 0 0,4 22 0 0 0,-4-34-554 0 0,1 0 1 0 0,-1 0-1 0 0,1-1 1 0 0,0 1-1 0 0,0 0 1 0 0,0 0-1 0 0,0-1 1 0 0,0 1-1 0 0,1-1 1 0 0,-1 1-1 0 0,1-1 1 0 0,0 0-1 0 0,0 1 1 0 0,0-1-1 0 0,0 0 1 0 0,0 0-1 0 0,0 0 1 0 0,4 2-1 0 0,0-1-62 0 0,0-1-1 0 0,0 0 0 0 0,0-1 0 0 0,-1 0 0 0 0,1 1 1 0 0,1-2-1 0 0,-1 1 0 0 0,0-1 0 0 0,6 0 1 0 0,58-7-599 0 0,-60 6 427 0 0,-2 0-481 0 0,0-1-1 0 0,0 0 1 0 0,16-7-1 0 0,4-5-9011 0 0,-21 9 6864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0:56:48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6 276 0 0,'0'-1'348'0'0,"1"1"0"0"0,0-1 0 0 0,0 1 0 0 0,-1-1 0 0 0,1 1 0 0 0,0-1 0 0 0,0 1 1 0 0,0 0-1 0 0,-1 0 0 0 0,1-1 0 0 0,0 1 0 0 0,0 0 0 0 0,0 0 0 0 0,0 0 0 0 0,0 0 0 0 0,0 0 0 0 0,-1 0 0 0 0,3 0 0 0 0,2 6 234 0 0,-1 0-1 0 0,1 0 1 0 0,-1 0-1 0 0,0 0 1 0 0,-1 1-1 0 0,1 0 1 0 0,-1-1-1 0 0,3 12 1 0 0,16 67 1979 0 0,-8-25-928 0 0,5 10 128 0 0,-12-37-898 0 0,2-1-1 0 0,1 0 1 0 0,2-1-1 0 0,1 0 1 0 0,23 40-1 0 0,-35-70-811 0 0,-1 0-1 0 0,1 1 0 0 0,0-1 0 0 0,0 0 0 0 0,0 0 0 0 0,0 0 0 0 0,0 0 0 0 0,0 0 0 0 0,0 0 0 0 0,1-1 0 0 0,-1 1 0 0 0,0 0 0 0 0,0 0 0 0 0,1-1 0 0 0,-1 1 1 0 0,0-1-1 0 0,1 1 0 0 0,-1-1 0 0 0,1 0 0 0 0,-1 1 0 0 0,0-1 0 0 0,3 0 0 0 0,-1 0-9 0 0,0-1 0 0 0,0 1 0 0 0,-1-1 0 0 0,1 0 1 0 0,0 0-1 0 0,0 0 0 0 0,0 0 0 0 0,-1 0 0 0 0,1-1 0 0 0,3-2 0 0 0,6-5-7 0 0,0 0-1 0 0,-1-1 1 0 0,15-17 0 0 0,-19 19 42 0 0,30-35 58 0 0,41-61-1 0 0,-6 7 90 0 0,-63 87-225 0 0,-1 0 1 0 0,1 0 0 0 0,21-16-1 0 0,-26 23-430 0 0,0 0-1 0 0,0 1 1 0 0,1-1 0 0 0,-1 1-1 0 0,10-3 1 0 0,-11 4-380 0 0,0 1 1 0 0,0-1-1 0 0,0 1 0 0 0,0 0 1 0 0,0-1-1 0 0,0 1 1 0 0,0 0-1 0 0,0 1 1 0 0,0-1-1 0 0,5 2 1 0 0,2 1-1595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41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444 80 136 0 0,'-4'-7'658'0'0,"0"0"1"0"0,-1 1-1 0 0,0 0 1 0 0,0 0-1 0 0,0 1 1 0 0,-1-1-1 0 0,0 1 1 0 0,0 0-1 0 0,-1 1 1 0 0,1-1-1 0 0,-9-3 1 0 0,9 6-225 0 0,0 0-1 0 0,0 0 1 0 0,0 1 0 0 0,0 0 0 0 0,-1 0 0 0 0,1 0 0 0 0,0 1 0 0 0,0 0 0 0 0,-1 0 0 0 0,1 1 0 0 0,0 0 0 0 0,0 0 0 0 0,0 0 0 0 0,0 1 0 0 0,-7 2 0 0 0,-7 3 452 0 0,-1 1 0 0 0,-31 16 0 0 0,47-21-678 0 0,0-1-1 0 0,0 1 0 0 0,0 0 1 0 0,1 1-1 0 0,0-1 0 0 0,-1 1 0 0 0,1-1 1 0 0,0 1-1 0 0,1 0 0 0 0,-1 1 1 0 0,1-1-1 0 0,0 1 0 0 0,0-1 0 0 0,0 1 1 0 0,1 0-1 0 0,-4 10 0 0 0,6-13-124 0 0,0 1-1 0 0,0 0 0 0 0,0-1 0 0 0,1 1 0 0 0,0 0 1 0 0,-1-1-1 0 0,1 1 0 0 0,0-1 0 0 0,0 1 1 0 0,0-1-1 0 0,0 1 0 0 0,1-1 0 0 0,-1 0 1 0 0,1 0-1 0 0,-1 1 0 0 0,1-1 0 0 0,0 0 1 0 0,0 0-1 0 0,0-1 0 0 0,0 1 0 0 0,0 0 1 0 0,3 1-1 0 0,8 7 128 0 0,2 0 0 0 0,16 9 0 0 0,-24-15-103 0 0,53 28 381 0 0,54 34 223 0 0,-99-56-679 0 0,0 0 1 0 0,-1 1 0 0 0,-1 1 0 0 0,0 0 0 0 0,13 16 0 0 0,-24-25-67 0 0,1 0 1 0 0,-1 0-1 0 0,0 0 1 0 0,0 0-1 0 0,0 0 1 0 0,0 0-1 0 0,-1 1 1 0 0,1-1-1 0 0,-1 0 0 0 0,0 1 1 0 0,0 0-1 0 0,0-1 1 0 0,0 1-1 0 0,-1-1 1 0 0,1 1-1 0 0,-1 0 1 0 0,0-1-1 0 0,0 1 1 0 0,-1 4-1 0 0,0-4 20 0 0,-1 0 0 0 0,0 0 0 0 0,0-1 0 0 0,0 1 0 0 0,0 0 0 0 0,0-1 0 0 0,-1 1 0 0 0,1-1 0 0 0,-1 0 0 0 0,0 0 0 0 0,0 0 0 0 0,0 0-1 0 0,-1 0 1 0 0,1-1 0 0 0,-7 4 0 0 0,-6 3 28 0 0,0 0 1 0 0,-1-2-1 0 0,0 0 0 0 0,0 0 0 0 0,-1-2 0 0 0,0 0 0 0 0,-31 4 1 0 0,18-5-207 0 0,-1-2 0 0 0,0-1 1 0 0,-50-5-1 0 0,73 4-20 0 0,0-2 1 0 0,1 1 0 0 0,-1-1-1 0 0,0 0 1 0 0,1-1-1 0 0,-15-7 1 0 0,21 9 33 0 0,0 0 0 0 0,0 0 1 0 0,0 0-1 0 0,1-1 0 0 0,-1 1 0 0 0,0 0 0 0 0,1-1 1 0 0,0 0-1 0 0,-1 1 0 0 0,1-1 0 0 0,0 0 1 0 0,0 0-1 0 0,-2-3 0 0 0,2 3-168 0 0,1 0 0 0 0,-1 0 0 0 0,1 0 0 0 0,0 0 1 0 0,0 0-1 0 0,0 0 0 0 0,0 0 0 0 0,0 0 0 0 0,0 0 0 0 0,0 0 0 0 0,1 0 0 0 0,-1 0 0 0 0,1 0 1 0 0,0 0-1 0 0,-1 0 0 0 0,3-4 0 0 0,8-13-2019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42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131 307 896 0 0,'-8'19'3244'0'0,"2"0"1"0"0,0 0-1 0 0,0 0 1 0 0,2 1-1 0 0,-3 35 1 0 0,18-137 2271 0 0,13-54-3870 0 0,9-52-1428 0 0,-25 137-202 0 0,-8 50-28 0 0,2 3 11 0 0,0 0 1 0 0,-1-1-1 0 0,1 1 0 0 0,0 0 0 0 0,-1 0 0 0 0,1 0 1 0 0,-1 0-1 0 0,1 1 0 0 0,0 3 0 0 0,0-3 1 0 0,25 41-98 0 0,1-1 1 0 0,2-1 0 0 0,1-2 0 0 0,3-1 0 0 0,1-2 0 0 0,2-1 0 0 0,1-2 0 0 0,56 39 0 0 0,-37-40-2317 0 0,-57-33 2087 0 0,-2-2-690 0 0,-4-4 964 0 0,0 1 0 0 0,-1 0-1 0 0,1 0 1 0 0,-1 1 0 0 0,0 0 0 0 0,0 0 0 0 0,0 1 0 0 0,-1 0 0 0 0,1 0 0 0 0,-1 1 0 0 0,0 0 0 0 0,-9-2-1 0 0,-6 0 42 0 0,-1 1 0 0 0,0 1-1 0 0,-26 1 1 0 0,5 3 100 0 0,-82 13 1 0 0,103-10-358 0 0,1 0 1 0 0,-1 2-1 0 0,1 1 1 0 0,1 1-1 0 0,-28 14 1 0 0,47-21 20 0 0,0 0 0 0 0,-1 0 1 0 0,1 0-1 0 0,0 0 1 0 0,0 1-1 0 0,0 0 1 0 0,-3 3-1 0 0,-3 17-6025 0 0,9-18 4099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42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23 804 0 0,'-1'-2'-680'0'0,"-4"-4"1759"0"0,-6-5 5090 0 0,3 8-128 0 0,6 14-2353 0 0,7 43-363 0 0,-4 82-1 0 0,-15 56-940 0 0,3-63-4267 0 0,7-1-3550 0 0,4-96 2295 0 0,1-7 451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42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51 8441 0 0,'-4'5'2732'0'0,"0"1"-975"0"0,0 0 0 0 0,1 0-1 0 0,0 0 1 0 0,0 0 0 0 0,-2 7-1 0 0,4-12-1676 0 0,1 0-1 0 0,0 0 0 0 0,0-1 1 0 0,0 1-1 0 0,0 0 0 0 0,-1 0 1 0 0,1 0-1 0 0,1 0 0 0 0,-1 0 1 0 0,0-1-1 0 0,0 1 0 0 0,0 0 1 0 0,0 0-1 0 0,0 0 0 0 0,1 0 0 0 0,-1-1 1 0 0,0 1-1 0 0,1 0 0 0 0,-1 0 1 0 0,1-1-1 0 0,-1 1 0 0 0,1 0 1 0 0,-1-1-1 0 0,1 1 0 0 0,-1 0 1 0 0,1-1-1 0 0,0 1 0 0 0,-1-1 0 0 0,1 1 1 0 0,0-1-1 0 0,-1 1 0 0 0,1-1 1 0 0,0 0-1 0 0,0 1 0 0 0,0-1 1 0 0,-1 0-1 0 0,1 1 0 0 0,0-1 1 0 0,0 0-1 0 0,0 0 0 0 0,0 0 1 0 0,-1 0-1 0 0,1 0 0 0 0,0 0 0 0 0,0 0 1 0 0,0 0-1 0 0,0 0 0 0 0,-1 0 1 0 0,3-1-1 0 0,-2 1-74 0 0,0 0 1 0 0,0 0-1 0 0,0 0 0 0 0,1 0 1 0 0,-1 0-1 0 0,0 0 0 0 0,0 0 1 0 0,0-1-1 0 0,1 1 0 0 0,-1 0 1 0 0,0-1-1 0 0,0 1 0 0 0,0-1 1 0 0,0 1-1 0 0,0-1 0 0 0,0 0 0 0 0,0 1 1 0 0,0-1-1 0 0,0 0 0 0 0,0 0 1 0 0,0 0-1 0 0,0 0 0 0 0,-1 0 1 0 0,1 1-1 0 0,0-1 0 0 0,-1-1 1 0 0,1 1-1 0 0,0 0 0 0 0,-1 0 1 0 0,0 0-1 0 0,1 0 0 0 0,-1 0 1 0 0,1 0-1 0 0,-1-1 0 0 0,0 1 1 0 0,0 0-1 0 0,0 0 0 0 0,0 0 1 0 0,0-1-1 0 0,0 1 0 0 0,0 0 0 0 0,0 0 1 0 0,0 0-1 0 0,-1-1 0 0 0,1 1 1 0 0,0 0-1 0 0,-2-2 0 0 0,1-2-55 0 0,-1-1-1 0 0,0 1 0 0 0,0 0 0 0 0,0 0 1 0 0,-1 0-1 0 0,0 0 0 0 0,0 0 0 0 0,-6-7 1 0 0,5 9-54 0 0,1 0 1 0 0,0 0 0 0 0,-1 0 0 0 0,0 1-1 0 0,1-1 1 0 0,-1 1 0 0 0,0 0-1 0 0,0 1 1 0 0,0-1 0 0 0,-1 1 0 0 0,1-1-1 0 0,0 1 1 0 0,0 0 0 0 0,-1 1-1 0 0,1-1 1 0 0,-1 1 0 0 0,1 0 0 0 0,0 0-1 0 0,-1 0 1 0 0,1 1 0 0 0,-9 1-1 0 0,7 2-1077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43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26 828 0 0,'-6'-26'17931'0'0,"2"110"-14456"0"0,-20 111-1 0 0,1-22-3541 0 0,19-125-4688 0 0,3 76 0 0 0,3-99 1989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43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1 892 0 0,'-6'10'1138'0'0,"-20"43"5914"0"0,25-52-6555 0 0,0 1 0 0 0,1 0 0 0 0,-1 0 0 0 0,0 0 0 0 0,1 0 1 0 0,0 0-1 0 0,-1 1 0 0 0,1-1 0 0 0,0 0 0 0 0,0 0 0 0 0,0 0 1 0 0,0 0-1 0 0,1 0 0 0 0,-1 0 0 0 0,1 0 0 0 0,-1 0 0 0 0,1 0 0 0 0,0 0 1 0 0,-1 0-1 0 0,1 0 0 0 0,0 0 0 0 0,0-1 0 0 0,2 3 0 0 0,-3-4-356 0 0,1 1-1 0 0,-1-1 0 0 0,0 0 1 0 0,1 1-1 0 0,-1-1 0 0 0,1 0 1 0 0,-1 0-1 0 0,1 0 1 0 0,-1 1-1 0 0,1-1 0 0 0,-1 0 1 0 0,1 0-1 0 0,-1 0 0 0 0,1 0 1 0 0,-1 0-1 0 0,1 0 0 0 0,-1 0 1 0 0,1 0-1 0 0,-1 0 1 0 0,1 0-1 0 0,-1 0 0 0 0,1 0 1 0 0,-1 0-1 0 0,1 0 0 0 0,-1-1 1 0 0,1 1-1 0 0,-1 0 0 0 0,1 0 1 0 0,-1 0-1 0 0,1-1 1 0 0,-1 1-1 0 0,1 0 0 0 0,-1-1 1 0 0,0 1-1 0 0,1 0 0 0 0,-1-1 1 0 0,0 1-1 0 0,1-1 0 0 0,-1 1 1 0 0,0 0-1 0 0,1-2 0 0 0,-3 1-62 0 0,0 1-1 0 0,-1-1 1 0 0,1 1-1 0 0,0 0 1 0 0,0-1-1 0 0,-1 1 1 0 0,1 0-1 0 0,0 0 1 0 0,-1 1-1 0 0,1-1 1 0 0,0 0-1 0 0,0 1 1 0 0,-1-1-1 0 0,1 1 1 0 0,0 0-1 0 0,0 0 1 0 0,0 0-1 0 0,0 0 1 0 0,-3 2-1 0 0,-19 14-755 0 0,8 3-5469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7:58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24 84 0 0,'-16'-23'10415'0'0,"15"37"-7370"0"0,18 258 5255 0 0,-9-201-5634 0 0,-8-69-1649 0 0,1-3-998 0 0,1 1 0 0 0,-1-1 0 0 0,1 0 1 0 0,-1 0-1 0 0,0 0 0 0 0,1 0 0 0 0,-1 0 0 0 0,0 0 0 0 0,0 0 0 0 0,0 0 0 0 0,2-3 1 0 0,-1 2 14 0 0,6-4-15 0 0,1 1 0 0 0,0-1 1 0 0,0 1-1 0 0,1 1 0 0 0,-1 0 0 0 0,1 0 0 0 0,0 1 0 0 0,0 0 1 0 0,0 1-1 0 0,1 0 0 0 0,-1 1 0 0 0,0 0 0 0 0,1 0 1 0 0,-1 1-1 0 0,15 2 0 0 0,-12-1-35 0 0,0 1 0 0 0,0 1 0 0 0,0 0-1 0 0,-1 0 1 0 0,0 1 0 0 0,0 1 0 0 0,0 0 0 0 0,0 1 0 0 0,-1 0 0 0 0,0 1-1 0 0,19 15 1 0 0,-27-20 23 0 0,-1 0 1 0 0,1 0-1 0 0,-1 0 0 0 0,0 0 0 0 0,0 1 0 0 0,0-1 0 0 0,0 1 0 0 0,0-1 0 0 0,0 1 0 0 0,-1 0 0 0 0,1 0 0 0 0,-1-1 0 0 0,0 1 0 0 0,0 0 1 0 0,0 0-1 0 0,0 1 0 0 0,0-1 0 0 0,-1 0 0 0 0,1 0 0 0 0,-1 0 0 0 0,0 0 0 0 0,0 1 0 0 0,0-1 0 0 0,0 0 0 0 0,-1 0 0 0 0,1 0 0 0 0,-1 0 1 0 0,0 0-1 0 0,0 0 0 0 0,0 0 0 0 0,-2 3 0 0 0,0-1 33 0 0,0 0 1 0 0,0-1-1 0 0,-1 1 0 0 0,1-1 1 0 0,-1 0-1 0 0,0 0 0 0 0,-1-1 1 0 0,1 1-1 0 0,-1-1 0 0 0,1 0 1 0 0,-1 0-1 0 0,0 0 0 0 0,0-1 1 0 0,0 1-1 0 0,-1-1 0 0 0,1-1 1 0 0,-8 3-1 0 0,-1-2 45 0 0,0 0 0 0 0,0-1 0 0 0,-1-1-1 0 0,1 0 1 0 0,0-1 0 0 0,0 0 0 0 0,-17-4 0 0 0,-11-4-458 0 0,-42-16 0 0 0,71 19-1530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7:5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0 372 0 0,'7'2'712'0'0,"1"0"0"0"0,-1 0 0 0 0,0 0 0 0 0,-1 1 0 0 0,1-1 0 0 0,0 2 0 0 0,-1-1 0 0 0,0 1 0 0 0,0 0 0 0 0,8 6-1 0 0,-5-1-52 0 0,0-1 0 0 0,-1 1 0 0 0,0 1 0 0 0,0 0 0 0 0,10 17 0 0 0,-7-8 11 0 0,-1 1-1 0 0,-1 0 0 0 0,-1 1 1 0 0,-1 0-1 0 0,-1 0 1 0 0,6 33-1 0 0,-9-31-289 0 0,0 0-1 0 0,-2 0 1 0 0,0 0 0 0 0,-2 0-1 0 0,0 1 1 0 0,-2-1 0 0 0,0-1 0 0 0,-2 1-1 0 0,0 0 1 0 0,-2-1 0 0 0,0 0 0 0 0,-2-1-1 0 0,0 0 1 0 0,-1 0 0 0 0,-2-1-1 0 0,-14 22 1 0 0,11-24 246 0 0,-30 32 0 0 0,16-24-4076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28 0 0,'1'-4'11198'0'0,"5"19"-10055"0"0,-2 0 1 0 0,1 0-1 0 0,-2 0 0 0 0,0 0 0 0 0,1 17 0 0 0,1 84 1581 0 0,-2-34-1349 0 0,1-7-412 0 0,3 0 1 0 0,4-1-1 0 0,3-1 1 0 0,25 78-1 0 0,-37-144-955 0 0,-1-5-55 0 0,-1 0 1 0 0,1 0 0 0 0,0 0 0 0 0,-1 0 0 0 0,1 0 0 0 0,0 0 0 0 0,0 0 0 0 0,1 0-1 0 0,-1 0 1 0 0,0 0 0 0 0,3 2 0 0 0,1-3-3092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8 131 16 0 0,'-8'-3'14879'0'0,"35"5"-13419"0"0,13 0-662 0 0,486-27 3883 0 0,188-3-2080 0 0,131-36-28 0 0,-788 55-703 0 0,-34 3-4296 0 0,-46 9-10885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0:56:49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26 192 0 0,'0'-10'315'0'0,"3"-5"12640"0"0,0 27-12409 0 0,-3-2-224 0 0,-1 1-1 0 0,0-1 1 0 0,0 0 0 0 0,-1 1-1 0 0,0-1 1 0 0,-1 0-1 0 0,0 0 1 0 0,-5 10 0 0 0,1-2 38 0 0,-11 33 409 0 0,-32 64 0 0 0,38-92-399 0 0,-1 0 0 0 0,-2-1 0 0 0,0 0 0 0 0,-32 34 0 0 0,46-55-344 0 0,0 0 0 0 0,1 0 0 0 0,-1 0-1 0 0,0 0 1 0 0,0-1 0 0 0,0 1 0 0 0,1 0 0 0 0,-1-1-1 0 0,0 1 1 0 0,0 0 0 0 0,0-1 0 0 0,0 1 0 0 0,0-1-1 0 0,0 0 1 0 0,0 1 0 0 0,-1-1 0 0 0,1 0 0 0 0,0 0-1 0 0,0 0 1 0 0,0 1 0 0 0,0-1 0 0 0,0 0 0 0 0,0 0-1 0 0,0-1 1 0 0,-1 1 0 0 0,0 0 0 0 0,0-1-13 0 0,0 0 1 0 0,1 0 0 0 0,-1 0-1 0 0,1-1 1 0 0,-1 1-1 0 0,1 0 1 0 0,0-1 0 0 0,0 1-1 0 0,0-1 1 0 0,-1 1-1 0 0,1-1 1 0 0,1 1-1 0 0,-1-1 1 0 0,-1-3 0 0 0,0 1-13 0 0,0-1 0 0 0,0-1 0 0 0,1 1 0 0 0,-1 0 0 0 0,1 0 0 0 0,1-1 1 0 0,-1 1-1 0 0,1 0 0 0 0,0-1 0 0 0,0 1 0 0 0,1-7 0 0 0,1 7-2 0 0,1-1 0 0 0,0 0 0 0 0,0 1 0 0 0,1-1 0 0 0,-1 1-1 0 0,1 0 1 0 0,0 0 0 0 0,1 0 0 0 0,-1 1 0 0 0,1 0 0 0 0,0-1-1 0 0,0 2 1 0 0,0-1 0 0 0,0 0 0 0 0,1 1 0 0 0,8-4 0 0 0,6-2 25 0 0,1 1 1 0 0,0 0-1 0 0,31-7 1 0 0,45-3 90 0 0,114-7 1 0 0,-211 25-120 0 0,13-1-1535 0 0,5-2-5185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3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37 548 0 0,'2'0'8871'0'0,"6"1"-3970"0"0,45 3-854 0 0,21-6-884 0 0,-1-4-1 0 0,131-26 1 0 0,-200 30-2484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4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0 396 460 0 0,'3'1'379'0'0,"-1"0"0"0"0,1-1 0 0 0,-1 1 0 0 0,1-1 0 0 0,0 1 0 0 0,-1-1 0 0 0,1 0 0 0 0,0 0 0 0 0,-1 0 0 0 0,1 0 0 0 0,0 0 0 0 0,-1-1 0 0 0,1 1 0 0 0,-1-1 0 0 0,1 0 0 0 0,-1 0 0 0 0,5-2 0 0 0,44-20 3127 0 0,-51 23-3500 0 0,16-9 910 0 0,0 0-1 0 0,-1-2 1 0 0,0 0-1 0 0,-1 0 1 0 0,0-1-1 0 0,22-25 1 0 0,-25 22-586 0 0,0 0 1 0 0,0 0-1 0 0,-1-1 1 0 0,-1 0 0 0 0,-1 0-1 0 0,0-1 1 0 0,-1 0-1 0 0,-1-1 1 0 0,-1 1 0 0 0,0-1-1 0 0,2-22 1 0 0,-6-9 729 0 0,-1 48-962 0 0,0 20 416 0 0,1-1-1 0 0,0 0 1 0 0,4 20 0 0 0,48 181 2212 0 0,-52-213-3455 0 0,4 12 2110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5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45 132 0 0,'0'-2'310'0'0,"0"1"-1"0"0,0-1 1 0 0,0 1-1 0 0,-1-1 1 0 0,1 1 0 0 0,0 0-1 0 0,0-1 1 0 0,-1 1-1 0 0,1-1 1 0 0,-1 1 0 0 0,1-1-1 0 0,-1 1 1 0 0,0 0-1 0 0,0-1 1 0 0,1 1 0 0 0,-1 0-1 0 0,0 0 1 0 0,0 0-1 0 0,0 0 1 0 0,0 0 0 0 0,-1 0-1 0 0,1 0 1 0 0,0 0-1 0 0,0 0 1 0 0,0 0-1 0 0,-1 0 1 0 0,1 1 0 0 0,-1-1-1 0 0,1 1 1 0 0,0-1-1 0 0,-1 1 1 0 0,1-1 0 0 0,-1 1-1 0 0,-1 0 1 0 0,-3-2 319 0 0,0 0-1 0 0,0 1 1 0 0,0 0 0 0 0,-1 0 0 0 0,1 1 0 0 0,0 0-1 0 0,-7 0 1 0 0,5 2-239 0 0,0 1 1 0 0,0-1-1 0 0,0 1 0 0 0,1 0 0 0 0,-1 1 0 0 0,1 0 1 0 0,0 0-1 0 0,0 0 0 0 0,0 1 0 0 0,1 0 0 0 0,-1 1 1 0 0,1-1-1 0 0,0 1 0 0 0,-7 11 0 0 0,9-13-264 0 0,1 0 0 0 0,0 0 0 0 0,0 0 0 0 0,1 0 0 0 0,-1 1 0 0 0,1-1 0 0 0,0 1 0 0 0,0 0 0 0 0,0-1 0 0 0,1 1 0 0 0,0 0 0 0 0,0 0 0 0 0,0 0 0 0 0,0 0 0 0 0,1 0 0 0 0,0 0 0 0 0,0 0 0 0 0,0 1 0 0 0,1-1 0 0 0,0 0 0 0 0,0 0 0 0 0,0 0 0 0 0,0-1 0 0 0,1 1 0 0 0,2 5 0 0 0,0-5-73 0 0,-1 0-1 0 0,1 0 1 0 0,1-1 0 0 0,-1 1 0 0 0,1-1-1 0 0,-1 0 1 0 0,1 0 0 0 0,1-1 0 0 0,-1 1-1 0 0,0-1 1 0 0,1 0 0 0 0,-1-1 0 0 0,1 1-1 0 0,0-1 1 0 0,0 0 0 0 0,0-1 0 0 0,0 1-1 0 0,0-1 1 0 0,1 0 0 0 0,8-1 0 0 0,-8 1-66 0 0,1 0-1 0 0,0-1 1 0 0,-1-1 0 0 0,1 1 0 0 0,0-1 0 0 0,-1 0 0 0 0,1-1-1 0 0,-1 0 1 0 0,1 0 0 0 0,-1-1 0 0 0,0 0 0 0 0,0 0 0 0 0,0 0 0 0 0,0-1-1 0 0,-1 0 1 0 0,8-6 0 0 0,-11 7 27 0 0,0 0-1 0 0,0 0 1 0 0,-1 0-1 0 0,1 0 1 0 0,-1-1-1 0 0,0 1 1 0 0,0 0-1 0 0,0-1 1 0 0,0 0-1 0 0,-1 0 1 0 0,1 1-1 0 0,-1-1 1 0 0,0 0-1 0 0,0 0 1 0 0,0 0-1 0 0,-1 0 1 0 0,1 0-1 0 0,-1 0 1 0 0,0 0-1 0 0,0 0 1 0 0,-1 0-1 0 0,1-1 1 0 0,-1 1-1 0 0,0 0 1 0 0,0 1-1 0 0,0-1 1 0 0,0 0-1 0 0,-1 0 1 0 0,0 0-1 0 0,0 1 1 0 0,0-1-1 0 0,-5-6 1 0 0,2 3-1 0 0,0 0 0 0 0,-1 0 0 0 0,-1 1 1 0 0,1 0-1 0 0,-1 0 0 0 0,0 0 0 0 0,0 1 0 0 0,-1-1 0 0 0,1 2 0 0 0,-1-1 1 0 0,0 1-1 0 0,0 1 0 0 0,-17-6 0 0 0,9 6-203 0 0,-1 0 0 0 0,1 1-1 0 0,-31 0 1 0 0,39 2-298 0 0,0 1 0 0 0,0 0 0 0 0,0 0 0 0 0,-9 4 0 0 0,13-4-106 0 0,1 0 0 0 0,0 0 0 0 0,0 1 0 0 0,-1-1 0 0 0,1 1 0 0 0,0 0 0 0 0,1 0 1 0 0,-1 0-1 0 0,0 0 0 0 0,-3 5 0 0 0,2-1-2226 0 0,1 0 406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6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32 688 0 0,'0'0'6559'0'0,"3"2"-4749"0"0,11 12 371 0 0,-1 1 0 0 0,-1 1 0 0 0,14 20 0 0 0,-13-16-898 0 0,2-1 1 0 0,17 20-1 0 0,-17-24-498 0 0,44 41 1983 0 0,-54-52-2463 0 0,0 0 0 0 0,0-1 1 0 0,1 1-1 0 0,-1-1 0 0 0,1 0 0 0 0,0-1 1 0 0,0 1-1 0 0,0-1 0 0 0,12 3 1 0 0,-17-5-278 0 0,0-1 1 0 0,0 1 0 0 0,0 0 0 0 0,0 0 0 0 0,0-1-1 0 0,0 1 1 0 0,0-1 0 0 0,0 1 0 0 0,0-1 0 0 0,-1 1-1 0 0,1-1 1 0 0,0 0 0 0 0,0 1 0 0 0,-1-1 0 0 0,1 0-1 0 0,0 0 1 0 0,-1 0 0 0 0,1 1 0 0 0,-1-1 0 0 0,1 0-1 0 0,-1 0 1 0 0,1 0 0 0 0,-1 0 0 0 0,0 0 0 0 0,0 0-1 0 0,1 0 1 0 0,-1 0 0 0 0,0 0 0 0 0,0 0 0 0 0,0-1-1 0 0,6-38 138 0 0,-5 33-90 0 0,4-77 368 0 0,-4 53-82 0 0,2 1 1 0 0,7-38-1 0 0,-5 54-2438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7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12 524 0 0,'5'-11'11272'0'0,"1"21"-9950"0"0,-1 0 0 0 0,0 0 0 0 0,0 1 0 0 0,4 15 1 0 0,15 90 1667 0 0,-14-59-1843 0 0,16 114 1470 0 0,6 30-542 0 0,-14-96-1190 0 0,-14-70 120 0 0,19 68-1 0 0,-23-102-968 0 0,1 4 60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99 220 0 0,'0'0'7744'0'0,"22"1"-4588"0"0,85 3 1273 0 0,55-9-2400 0 0,-119 3-1415 0 0,724-71 5952 0 0,-703 63-5634 0 0,112-3 0 0 0,-176 13-1156 0 0,12 2-2978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22 608 0 0,'2'-22'8225'0'0,"2"36"-1739"0"0,1 15-2521 0 0,-3-7-3365 0 0,29 143 3922 0 0,2 19-1544 0 0,-25-111-1685 0 0,-8-72-1345 0 0,5 4-1666 0 0,-5-5 1654 0 0,0 0-1 0 0,0 0 1 0 0,0 0 0 0 0,0 0 0 0 0,0 0 0 0 0,0-1 0 0 0,0 1 0 0 0,0 0 0 0 0,0 0-1 0 0,0 0 1 0 0,1 0 0 0 0,-1 0 0 0 0,0 0 0 0 0,0-1 0 0 0,0 1 0 0 0,0 0-1 0 0,0 0 1 0 0,0 0 0 0 0,0 0 0 0 0,0 0 0 0 0,0 0 0 0 0,1 0 0 0 0,-1 0 0 0 0,0 0-1 0 0,0-1 1 0 0,0 1 0 0 0,0 0 0 0 0,0 0 0 0 0,0 0 0 0 0,1 0 0 0 0,-1 0-1 0 0,0 0 1 0 0,0 0 0 0 0,0 0 0 0 0,0 0 0 0 0,0 0 0 0 0,0 0 0 0 0,1 0 0 0 0,-1 0-1 0 0,0 0 1 0 0,0 0 0 0 0,0 0 0 0 0,0 0 0 0 0,0 0 0 0 0,1 0 0 0 0,-1 0-1 0 0,0 0 1 0 0,0 0 0 0 0,0 1 0 0 0,0-1 0 0 0,0 0 0 0 0,0 0 0 0 0,0 0 0 0 0,1 0-1 0 0,-1 0 1 0 0,0 0 0 0 0,0 0 0 0 0,0 0 0 0 0,0 1 0 0 0,0-1 0 0 0,0 0 0 0 0,0 0-1 0 0,0 0 1 0 0,0 0 0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0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78 180 128 0 0,'0'0'839'0'0,"20"-15"4175"0"0,-1 9-3232 0 0,1 0 1 0 0,23-2-1 0 0,86-3 1424 0 0,-70 7-1871 0 0,451-36 4161 0 0,256-16-2675 0 0,-517 23 128 0 0,-247 33-2926 0 0,-1 0 1 0 0,0 0-1 0 0,1 0 0 0 0,-1 0 0 0 0,0 0 0 0 0,0 0 0 0 0,1 0 1 0 0,-1 0-1 0 0,0 1 0 0 0,1-1 0 0 0,-1 0 0 0 0,0 1 0 0 0,0-1 1 0 0,0 1-1 0 0,0-1 0 0 0,1 1 0 0 0,-1 0 0 0 0,0-1 1 0 0,0 1-1 0 0,0 0 0 0 0,0 0 0 0 0,0 0 0 0 0,0 0 0 0 0,-1 0 1 0 0,1 0-1 0 0,0 0 0 0 0,0 0 0 0 0,-1 0 0 0 0,1 0 0 0 0,-1 0 1 0 0,1 1-1 0 0,-1-1 0 0 0,1 0 0 0 0,-1 0 0 0 0,0 0 1 0 0,1 1-1 0 0,-1-1 0 0 0,0 0 0 0 0,0 1 0 0 0,0 1 0 0 0,1 9 164 0 0,-1 0-1 0 0,0 0 0 0 0,-2 19 0 0 0,0-12 49 0 0,2 79 999 0 0,4-1 0 0 0,30 169 0 0 0,-7-157-1234 0 0,-27-109 0 0 0,1 1 0 0 0,-1-1 0 0 0,0 1 0 0 0,0-1 0 0 0,0 1 0 0 0,0-1 0 0 0,-1 0 0 0 0,1 1 0 0 0,0-1 0 0 0,0 1 0 0 0,0-1 0 0 0,0 1 0 0 0,0-1 0 0 0,-1 1 0 0 0,1-1 0 0 0,0 1 0 0 0,0-1 0 0 0,-1 0 0 0 0,1 1 0 0 0,0-1 0 0 0,-1 1 0 0 0,1-1 0 0 0,0 0 0 0 0,-1 1 0 0 0,1-1 0 0 0,-1 0 0 0 0,1 0 0 0 0,0 1 0 0 0,-1-1 0 0 0,1 0 0 0 0,-1 0 0 0 0,1 0 0 0 0,-1 1 0 0 0,1-1 0 0 0,-1 0 0 0 0,1 0 0 0 0,-1 0 0 0 0,1 0 0 0 0,-1 0 0 0 0,1 0 0 0 0,-1 0 0 0 0,1 0 0 0 0,-1 0 0 0 0,-23-2 0 0 0,22 2 0 0 0,-92-10 96 0 0,-504-36-1697 0 0,490 44 1472 0 0,-476 0-1097 0 0,188 16 919 0 0,243-4 1022 0 0,134-11-595 0 0,40-14-16290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7 339 72 0 0,'-6'8'11570'0'0,"9"-8"-11123"0"0,1-1-1 0 0,0 1 1 0 0,0 0 0 0 0,0-1-1 0 0,-1 0 1 0 0,1 0-1 0 0,0 0 1 0 0,-1 0-1 0 0,1-1 1 0 0,-1 1-1 0 0,0-1 1 0 0,1 0-1 0 0,-1 0 1 0 0,0 0-1 0 0,0-1 1 0 0,0 1-1 0 0,3-4 1 0 0,-1 0-123 0 0,-1 0 0 0 0,1 0 0 0 0,-2 0 0 0 0,1 0 0 0 0,-1-1 0 0 0,1 1 0 0 0,-2-1 0 0 0,4-11 0 0 0,-1-4-147 0 0,0-1 0 0 0,-2 1 0 0 0,-1-1 0 0 0,0-43 0 0 0,-2 56-111 0 0,-1 0-1 0 0,0-1 0 0 0,0 1 1 0 0,-1 0-1 0 0,0 0 0 0 0,0 0 0 0 0,-6-12 1 0 0,8 22-58 0 0,0 0 0 0 0,0 0 0 0 0,0 0 0 0 0,0 0 0 0 0,0 1 0 0 0,0-1 0 0 0,-1 0 0 0 0,1 0 0 0 0,0 0 0 0 0,0 0 0 0 0,0 0 0 0 0,0 0 0 0 0,0 0 0 0 0,0 0 0 0 0,0 0 0 0 0,0 0 0 0 0,-1 0 0 0 0,1 0 0 0 0,0 0 0 0 0,0 0 0 0 0,0 0 0 0 0,0 0 0 0 0,0 0 0 0 0,0 0 0 0 0,0 0 0 0 0,0 0 0 0 0,0 0 0 0 0,-1 0 0 0 0,1 0 0 0 0,0 0 0 0 0,0 0 1 0 0,0 0-1 0 0,0-1 0 0 0,0 1 0 0 0,0 0 0 0 0,0 0 0 0 0,0 0 0 0 0,0 0 0 0 0,0 0 0 0 0,-1 0 0 0 0,1 0 0 0 0,0 0 0 0 0,0 0 0 0 0,0 0 0 0 0,0 0 0 0 0,0-1 0 0 0,0 1 0 0 0,0 0 0 0 0,0 0 0 0 0,0 0 0 0 0,0 0 0 0 0,0 0 0 0 0,0 0 0 0 0,0 0 0 0 0,0 0 0 0 0,0 0 0 0 0,0-1 0 0 0,0 1 0 0 0,0 0 0 0 0,0 0 0 0 0,0 13 194 0 0,5 21 127 0 0,12 51 352 0 0,19 83 445 0 0,-35-167-2037 0 0,3 16 2312 0 0,-2-12-4951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1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177 100 360 0 0,'2'-3'690'0'0,"-1"0"0"0"0,-1 0 0 0 0,1 1-1 0 0,0-1 1 0 0,-1 0 0 0 0,1 0 0 0 0,-1 0 0 0 0,0 0 0 0 0,0 0 0 0 0,0 0-1 0 0,0 0 1 0 0,0 0 0 0 0,-1 0 0 0 0,0 0 0 0 0,1 0 0 0 0,-1 0 0 0 0,0 0-1 0 0,-1 0 1 0 0,1 0 0 0 0,0 1 0 0 0,-3-5 0 0 0,1 5-306 0 0,0-1 1 0 0,1 1-1 0 0,-1 0 0 0 0,0 0 1 0 0,0 1-1 0 0,0-1 1 0 0,0 1-1 0 0,-1-1 1 0 0,1 1-1 0 0,0 0 0 0 0,-1 0 1 0 0,1 0-1 0 0,0 1 1 0 0,-1-1-1 0 0,1 1 1 0 0,-6 0-1 0 0,4 0-163 0 0,1 1 0 0 0,-1-1 1 0 0,0 1-1 0 0,1 1 0 0 0,-1-1 0 0 0,1 0 1 0 0,-1 1-1 0 0,1 0 0 0 0,0 0 0 0 0,0 1 0 0 0,-6 3 1 0 0,6-4-166 0 0,1 1 0 0 0,-1 0 0 0 0,1 0 0 0 0,-1 0 0 0 0,1 0 0 0 0,0 1 0 0 0,0-1 0 0 0,1 1 0 0 0,-1 0 0 0 0,1 0 0 0 0,0 0 0 0 0,-1 0 0 0 0,2 0 0 0 0,-1 0 0 0 0,1 1 0 0 0,-1-1 0 0 0,1 0 0 0 0,0 1-1 0 0,1-1 1 0 0,-1 1 0 0 0,1 0 0 0 0,0-1 0 0 0,0 1 0 0 0,0-1 0 0 0,1 1 0 0 0,0 4 0 0 0,2-1-16 0 0,1-1-1 0 0,-1 1 0 0 0,1-1 0 0 0,1 0 1 0 0,-1 0-1 0 0,1-1 0 0 0,0 1 0 0 0,1-1 1 0 0,-1 0-1 0 0,1-1 0 0 0,1 1 0 0 0,-1-1 1 0 0,1 0-1 0 0,0-1 0 0 0,0 1 0 0 0,11 4 1 0 0,-14-7-30 0 0,0 0 1 0 0,0-1-1 0 0,0 1 1 0 0,0-1-1 0 0,0 0 0 0 0,0 0 1 0 0,1 0-1 0 0,-1 0 1 0 0,0-1-1 0 0,1 0 1 0 0,-1 0-1 0 0,0 0 1 0 0,1 0-1 0 0,-1-1 0 0 0,0 1 1 0 0,1-1-1 0 0,-1 0 1 0 0,0-1-1 0 0,0 1 1 0 0,0-1-1 0 0,0 1 1 0 0,0-1-1 0 0,0-1 0 0 0,0 1 1 0 0,-1 0-1 0 0,1-1 1 0 0,-1 0-1 0 0,0 0 1 0 0,1 0-1 0 0,-1 0 1 0 0,-1 0-1 0 0,5-6 0 0 0,-5 6-9 0 0,0-1 0 0 0,0 1 0 0 0,0-1 0 0 0,0 1 0 0 0,0-1 0 0 0,-1 0 0 0 0,0 0 0 0 0,0 0 0 0 0,0 0 0 0 0,0 0 0 0 0,0 0 0 0 0,-1 0 0 0 0,0 0 0 0 0,0 0 0 0 0,0 0 0 0 0,0 0 0 0 0,-1 0 0 0 0,1-1 0 0 0,-1 1 0 0 0,0 0 0 0 0,0 1 0 0 0,-1-1 0 0 0,1 0 0 0 0,-1 0-1 0 0,0 0 1 0 0,0 1 0 0 0,0-1 0 0 0,0 1 0 0 0,-1 0 0 0 0,1 0 0 0 0,-1 0 0 0 0,0 0 0 0 0,0 0 0 0 0,-4-3 0 0 0,-3-2-67 0 0,-1 0 0 0 0,0 0 0 0 0,0 1 0 0 0,-1 1 0 0 0,1 0 0 0 0,-2 0 0 0 0,1 1 0 0 0,0 1 0 0 0,-19-4 0 0 0,4 2-446 0 0,-10-2-1173 0 0,13 4-2605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0:56:39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1 293 244 0 0,'2'-2'11322'0'0,"7"7"-9043"0"0,14 10-1652 0 0,-4 4 490 0 0,38 35 1871 0 0,109 82 0 0 0,-165-135-2916 0 0,1 0 0 0 0,-1 0 0 0 0,0 0 1 0 0,0-1-1 0 0,1 1 0 0 0,-1 0 0 0 0,1 0 0 0 0,-1-1 1 0 0,0 1-1 0 0,1-1 0 0 0,-1 1 0 0 0,1-1 1 0 0,0 0-1 0 0,-1 1 0 0 0,1-1 0 0 0,-1 0 0 0 0,1 0 1 0 0,-1 0-1 0 0,1 0 0 0 0,0-1 0 0 0,-1 1 1 0 0,1 0-1 0 0,1-1 0 0 0,-2 0-7 0 0,0 0 1 0 0,1 0 0 0 0,-1 0-1 0 0,0-1 1 0 0,0 1-1 0 0,0 0 1 0 0,0-1-1 0 0,0 1 1 0 0,0 0-1 0 0,-1-1 1 0 0,1 1-1 0 0,0-1 1 0 0,-1 1-1 0 0,1-1 1 0 0,-1 0-1 0 0,1 1 1 0 0,-1-4-1 0 0,2-6 246 0 0,-2 0-1 0 0,1-1 1 0 0,-2 1 0 0 0,-2-22-1 0 0,-6-26 635 0 0,-4-17 271 0 0,-3-125 1 0 0,15 182-1156 0 0,0 14-270 0 0,1 0 0 0 0,0 0 1 0 0,0 1-1 0 0,0-1 0 0 0,1 0 1 0 0,1-7-1 0 0,-2 10-100 0 0,1 1 1 0 0,0 0-1 0 0,0-1 1 0 0,-1 1-1 0 0,1 0 0 0 0,0 0 1 0 0,0-1-1 0 0,0 1 1 0 0,0 0-1 0 0,0 0 1 0 0,0 0-1 0 0,0 0 0 0 0,1 0 1 0 0,-1 1-1 0 0,0-1 1 0 0,0 0-1 0 0,1 0 1 0 0,-1 1-1 0 0,1-1 1 0 0,-1 1-1 0 0,0-1 0 0 0,1 1 1 0 0,-1 0-1 0 0,1 0 1 0 0,2-1-1 0 0,9 0-3022 0 0,1-1 478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16 0 0,'0'0'825'0'0,"-12"22"5475"0"0,1 68-336 0 0,6 48-1775 0 0,5-133-3907 0 0,0 1-1 0 0,0 0 1 0 0,0 0 0 0 0,1-1 0 0 0,0 1 0 0 0,1-1 0 0 0,2 11 0 0 0,-1-16-221 0 0,-1-1-1 0 0,0 1 1 0 0,1-1-1 0 0,-1 1 0 0 0,0-1 1 0 0,0 0-1 0 0,0 0 1 0 0,1 0-1 0 0,-1 0 1 0 0,0 0-1 0 0,0 0 1 0 0,2-3-1 0 0,73-52 343 0 0,25-20-73 0 0,-101 76-336 0 0,0-1 0 0 0,0 1 0 0 0,0-1 0 0 0,0 0 0 0 0,0 1 0 0 0,0-1 0 0 0,0 0 0 0 0,0 0 0 0 0,0 0 0 0 0,-1 0 0 0 0,1 0 0 0 0,0 0-1 0 0,-1 0 1 0 0,1 0 0 0 0,-1 0 0 0 0,1 0 0 0 0,-1 0 0 0 0,1 0 0 0 0,0-2 0 0 0,-21 6-344 0 0,-36 20 45 0 0,39-15 261 0 0,0 1 0 0 0,1 1 0 0 0,-17 13 0 0 0,30-21 134 0 0,-1 1 0 0 0,1-1 0 0 0,0 1 0 0 0,0 0 1 0 0,0 0-1 0 0,0 0 0 0 0,0 1 0 0 0,1-1 0 0 0,-1 0 0 0 0,1 1 0 0 0,0 0 0 0 0,0 0 0 0 0,0 0 0 0 0,1 0 0 0 0,-1 0 0 0 0,1 0 0 0 0,0 0 0 0 0,0 0 0 0 0,1 0 0 0 0,-1 5 0 0 0,1-6 6 0 0,1-1 1 0 0,0 0-1 0 0,0 1 0 0 0,0-1 0 0 0,0 0 0 0 0,0 0 0 0 0,1 0 0 0 0,-1 0 0 0 0,1 0 0 0 0,-1 0 0 0 0,1 0 1 0 0,0 0-1 0 0,-1-1 0 0 0,1 1 0 0 0,0-1 0 0 0,0 1 0 0 0,0-1 0 0 0,0 0 0 0 0,1 0 0 0 0,-1 0 0 0 0,0 0 1 0 0,3 1-1 0 0,56 16 1319 0 0,-56-17-1265 0 0,8 2 186 0 0,0 0 0 0 0,1-2 0 0 0,18 1 0 0 0,-16-3-3892 0 0,-2-1-3905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3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0 315 6649 0 0,'8'-1'9510'0'0,"11"1"-3932"0"0,27 5-2494 0 0,-37-4-2487 0 0,1 1-1 0 0,-1-1 0 0 0,1 0 1 0 0,0-1-1 0 0,17-2 0 0 0,-26 2-558 0 0,0-1-1 0 0,1 0 0 0 0,-1 1 1 0 0,0-1-1 0 0,0 1 0 0 0,0-1 1 0 0,0 0-1 0 0,0 0 0 0 0,0 0 1 0 0,0 0-1 0 0,0 0 1 0 0,0 0-1 0 0,0 0 0 0 0,-1 0 1 0 0,1 0-1 0 0,0 0 0 0 0,-1 0 1 0 0,1 0-1 0 0,-1-1 0 0 0,1 1 1 0 0,-1 0-1 0 0,0 0 1 0 0,1-1-1 0 0,-1 1 0 0 0,0 0 1 0 0,0-1-1 0 0,0 1 0 0 0,0 0 1 0 0,0-1-1 0 0,0 1 0 0 0,0 0 1 0 0,0-1-1 0 0,-1-1 0 0 0,-12-46 49 0 0,12 45-66 0 0,-5-13-14 0 0,1 5-9 0 0,1-1 0 0 0,1 1 0 0 0,-4-22 0 0 0,7 30 7 0 0,0 0 1 0 0,-1 0-1 0 0,2 1 1 0 0,-1-1-1 0 0,0 0 0 0 0,1 0 1 0 0,0 0-1 0 0,0 0 1 0 0,0 0-1 0 0,0 1 1 0 0,1-1-1 0 0,-1 1 0 0 0,1-1 1 0 0,0 1-1 0 0,0-1 1 0 0,4-4-1 0 0,0 1 30 0 0,1 1 1 0 0,0-1-1 0 0,1 1 0 0 0,-1 1 0 0 0,1-1 1 0 0,0 1-1 0 0,0 1 0 0 0,1 0 0 0 0,-1 0 1 0 0,1 0-1 0 0,11-2 0 0 0,-11 3 14 0 0,-1 1 0 0 0,1 0 0 0 0,-1 1 0 0 0,1 0 0 0 0,-1 0-1 0 0,1 1 1 0 0,0 0 0 0 0,-1 0 0 0 0,1 1 0 0 0,-1 0 0 0 0,1 1 0 0 0,13 4 0 0 0,-20-6-38 0 0,-1 1 0 0 0,1-1 0 0 0,-1 1 0 0 0,1 0 0 0 0,-1 0 0 0 0,1 0 0 0 0,-1 0 0 0 0,0 0 0 0 0,0 0 0 0 0,1 0 0 0 0,-1 0 0 0 0,0 1 0 0 0,0-1 0 0 0,0 0 1 0 0,0 1-1 0 0,0-1 0 0 0,0 1 0 0 0,-1-1 0 0 0,1 1 0 0 0,0 0 0 0 0,-1-1 0 0 0,1 2 0 0 0,-1 1 1 0 0,1 0 0 0 0,-1-1-1 0 0,0 1 1 0 0,0 0 0 0 0,-1-1 0 0 0,1 1 0 0 0,-1 0-1 0 0,0-1 1 0 0,-2 7 0 0 0,-3 6-12 0 0,-1-1 0 0 0,-1 0 1 0 0,-14 21-1 0 0,20-33-3 0 0,-2 2-2 0 0,0 1 1 0 0,1 0 0 0 0,0 0 0 0 0,0 0-1 0 0,1 0 1 0 0,0 1 0 0 0,0-1 0 0 0,-2 13 0 0 0,4-17 6 0 0,-1 1 0 0 0,1-1 0 0 0,0 1 0 0 0,1-1 0 0 0,-1 0 0 0 0,0 1 0 0 0,1-1 1 0 0,-1 0-1 0 0,1 0 0 0 0,0 1 0 0 0,0-1 0 0 0,0 0 0 0 0,0 0 0 0 0,0 0 0 0 0,0 0 0 0 0,1 0 1 0 0,-1 0-1 0 0,1 0 0 0 0,-1-1 0 0 0,1 1 0 0 0,0 0 0 0 0,-1-1 0 0 0,1 1 0 0 0,0-1 0 0 0,0 0 1 0 0,0 1-1 0 0,0-1 0 0 0,3 1 0 0 0,6 2 149 0 0,0 0 0 0 0,1 0 0 0 0,-1-1-1 0 0,1-1 1 0 0,0 0 0 0 0,0 0 0 0 0,0-2 0 0 0,17 1 0 0 0,25-3-2689 0 0,-2 0-9104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7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0 166 200 0 0,'0'0'6316'0'0,"27"6"-2197"0"0,121-12 1068 0 0,25-2-3255 0 0,-122 3-1543 0 0,559-40 4597 0 0,322-5-1666 0 0,-699 21-2948 0 0,-48 5 77 0 0,-146 19 214 0 0,-38 5-567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 0 0,'2'13'9826'0'0,"5"45"-5919"0"0,26 90 603 0 0,9 53-706 0 0,-26-119-2335 0 0,2 20-55 0 0,-17-90-1253 0 0,0 0 0 0 0,-1-1-1 0 0,0 1 1 0 0,-1 0 0 0 0,-1 0 0 0 0,-3 17 0 0 0,2 0-1563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28 140 0 0,'6'-25'9980'0'0,"-5"25"-9700"0"0,-1 0 1 0 0,1-1 0 0 0,0 1-1 0 0,-1 0 1 0 0,1 0 0 0 0,0-1-1 0 0,-1 1 1 0 0,1 0 0 0 0,0 0 0 0 0,0 0-1 0 0,-1 0 1 0 0,1 0 0 0 0,0 0-1 0 0,-1 0 1 0 0,1 0 0 0 0,0 0-1 0 0,0 0 1 0 0,0 1 0 0 0,26 9 2375 0 0,-20-6-1856 0 0,245 109 4985 0 0,208 49-2386 0 0,-456-161-3406 0 0,0 0 0 0 0,0 1 0 0 0,0-1 0 0 0,0 1 0 0 0,0 0 0 0 0,0 0 0 0 0,0 0-1 0 0,-1 1 1 0 0,1-1 0 0 0,4 5 0 0 0,-8-6-9 0 0,1 0 1 0 0,0 1-1 0 0,0-1 0 0 0,0 0 0 0 0,-1 1 1 0 0,1-1-1 0 0,-1 0 0 0 0,1 1 1 0 0,-1-1-1 0 0,0 1 0 0 0,1-1 0 0 0,-1 1 1 0 0,0-1-1 0 0,0 1 0 0 0,0-1 1 0 0,0 1-1 0 0,0-1 0 0 0,0 1 0 0 0,-1-1 1 0 0,1 1-1 0 0,0-1 0 0 0,-1 0 0 0 0,1 1 1 0 0,-1-1-1 0 0,1 1 0 0 0,-1-1 1 0 0,0 0-1 0 0,0 0 0 0 0,0 1 0 0 0,1-1 1 0 0,-1 0-1 0 0,0 0 0 0 0,-2 1 1 0 0,-9 13-13 0 0,-2-1 1 0 0,0-1 0 0 0,0 0 0 0 0,-1-1 0 0 0,-1 0 0 0 0,-29 16 0 0 0,-114 48 73 0 0,102-50 64 0 0,5 1 437 0 0,-51 34 0 0 0,13-6 653 0 0,88-54-1112 0 0,-5 3 639 0 0,5-4-2131 0 0,28-23-10793 0 0,-2 5 9291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23 44 0 0,'-2'-23'7797'0'0,"11"35"-1601"0"0,15 35-1850 0 0,-11-11-3028 0 0,-2 1 1 0 0,-1 0-1 0 0,5 42 0 0 0,6 25-198 0 0,47 140 1191 0 0,-66-236-2346 0 0,-2-6-76 0 0,1 0 1 0 0,-1 0-1 0 0,1 0 1 0 0,-1 0-1 0 0,1 0 0 0 0,0 0 1 0 0,-1 0-1 0 0,1 0 1 0 0,0 0-1 0 0,0 0 0 0 0,0-1 1 0 0,1 1-1 0 0,-1 0 1 0 0,3 2-1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11 185 500 0 0,'-10'0'11796'0'0,"17"0"-6555"0"0,38-2-5093 0 0,-8 1 879 0 0,344-27 2376 0 0,-87 3-1710 0 0,385-28 337 0 0,-487 24-1299 0 0,-48 6-52 0 0,-116 19 902 0 0,36-10-1 0 0,-63 14-1451 0 0,21-6 820 0 0,-32 8-8371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15 128 0 0,'4'-6'1435'0'0,"-4"6"-1139"0"0,1-1 0 0 0,-1 1 1 0 0,0-1-1 0 0,0 1 0 0 0,1-1 0 0 0,-1 1 0 0 0,0-1 0 0 0,1 1 1 0 0,-1 0-1 0 0,0-1 0 0 0,1 1 0 0 0,-1 0 0 0 0,0-1 0 0 0,1 1 1 0 0,-1 0-1 0 0,1-1 0 0 0,-1 1 0 0 0,1 0 0 0 0,-1 0 0 0 0,1 0 1 0 0,-1-1-1 0 0,1 1 0 0 0,-1 0 0 0 0,1 0 0 0 0,-1 0 0 0 0,1 0 1 0 0,9 22 2675 0 0,35 141 2476 0 0,3 87-1826 0 0,-45-223-3630 0 0,6 24 490 0 0,3-21-8761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1 207 572 0 0,'1'-2'428'0'0,"0"0"0"0"0,1 0 1 0 0,-1 0-1 0 0,1 1 0 0 0,0-1 0 0 0,0 0 0 0 0,0 1 0 0 0,0-1 0 0 0,0 1 1 0 0,0-1-1 0 0,0 1 0 0 0,0 0 0 0 0,1 0 0 0 0,-1 0 0 0 0,0 0 0 0 0,1 0 1 0 0,-1 1-1 0 0,3-1 0 0 0,53-8 2181 0 0,-41 7-1909 0 0,385-32 5650 0 0,-158 19-4838 0 0,219-34 368 0 0,67-5-435 0 0,-494 52-1341 0 0,-21 2 26 0 0,-1-1 0 0 0,0 0 0 0 0,1-1 0 0 0,20-6 0 0 0,-35 8-69 0 0,17-2 115 0 0,-17 1-170 0 0,1 1 1 0 0,-1 0-1 0 0,1 0 0 0 0,-1 0 1 0 0,1 0-1 0 0,-1 0 1 0 0,1 0-1 0 0,-1 0 0 0 0,1 0 1 0 0,-1 0-1 0 0,1 0 0 0 0,-1 0 1 0 0,1 0-1 0 0,-1 0 1 0 0,1 0-1 0 0,-1 1 0 0 0,1-1 1 0 0,-1 0-1 0 0,1 0 1 0 0,-1 0-1 0 0,1 1 0 0 0,-1-1 1 0 0,1 0-1 0 0,-1 1 1 0 0,0-1-1 0 0,1 0 0 0 0,-1 1 1 0 0,0-1-1 0 0,1 1 1 0 0,-1-1-1 0 0,0 0 0 0 0,1 1 1 0 0,-1-1-1 0 0,0 2 1 0 0,-8 185 2070 0 0,-2 139 735 0 0,10-270-2293 0 0,0-55-523 0 0,0 4 1 0 0,-1 1 0 0 0,1 0 1 0 0,1-1-1 0 0,-1 1 0 0 0,1-1 0 0 0,0 1 0 0 0,0-1 0 0 0,1 1 0 0 0,0-1 0 0 0,0 1 1 0 0,0-1-1 0 0,5 8 0 0 0,-3-9-1459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1 130 480 0 0,'0'0'6060'0'0,"17"-10"-3090"0"0,104-5 2315 0 0,63 2-2389 0 0,-44 5-1216 0 0,958-38 3385 0 0,-1090 46-5039 0 0,85-1 1215 0 0,-1-4-1 0 0,137-25 1 0 0,-223 30-1167 0 0,6-2-1428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0:56:40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88 484 0 0,'-20'41'7307'0'0,"14"-25"-5966"0"0,0 0 0 0 0,1 0 0 0 0,1 0 0 0 0,-4 28-1 0 0,-2-20 5658 0 0,6-36-6658 0 0,1 0-1 0 0,0 0 1 0 0,1 0 0 0 0,-1-22-1 0 0,-5-30 457 0 0,-9-35-40 0 0,17 87-771 0 0,1 11 2 0 0,6-2-10 0 0,2 6 15 0 0,0 0 1 0 0,-1 0 0 0 0,1 1 0 0 0,-1 0 0 0 0,0 0 0 0 0,0 1 0 0 0,0 0 0 0 0,-1 0 0 0 0,1 1-1 0 0,11 12 1 0 0,8 5-55 0 0,55 35-792 0 0,-73-53 584 0 0,1 1 1 0 0,1-1-1 0 0,-1-1 1 0 0,1 0-1 0 0,-1 0 1 0 0,22 3 0 0 0,-31-7 224 0 0,0 1 48 0 0,0-1 0 0 0,0 0 0 0 0,0 0 0 0 0,0 1 0 0 0,0-1 0 0 0,0 0 0 0 0,0 0 0 0 0,0 0 0 0 0,0 0 0 0 0,0 0 1 0 0,0 0-1 0 0,0 0 0 0 0,0 0 0 0 0,0-1 0 0 0,0 1 0 0 0,0 0 0 0 0,0-1 0 0 0,0 1 0 0 0,0 0 0 0 0,0-1 0 0 0,0 1 0 0 0,1-2 0 0 0,-3 1 8 0 0,1 0 0 0 0,-1 0 0 0 0,0 1 0 0 0,0-1 1 0 0,1 0-1 0 0,-1 1 0 0 0,0-1 0 0 0,0 0 0 0 0,0 1 0 0 0,0-1 0 0 0,0 1 0 0 0,0-1 1 0 0,0 1-1 0 0,0 0 0 0 0,0-1 0 0 0,0 1 0 0 0,-1 0 0 0 0,1 0 0 0 0,0 0 0 0 0,0 0 1 0 0,-1 0-1 0 0,-33-3 215 0 0,4 5-86 0 0,-1 2-1 0 0,-54 13 0 0 0,53-9-953 0 0,32-8 234 0 0,18-6-7586 0 0,-13 4 7459 0 0,5-5-1430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96 224 0 0,'3'-5'1072'0'0,"0"1"0"0"0,0 0 0 0 0,1-1 0 0 0,0 1 0 0 0,0 1 0 0 0,0-1 0 0 0,0 0 0 0 0,1 1 0 0 0,-1 0 0 0 0,1 0 0 0 0,0 0 0 0 0,5-2 0 0 0,13-4 1318 0 0,34-11 1 0 0,-22 9-1023 0 0,-17 6-2393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0 164 0 0,'-9'3'773'0'0,"0"0"0"0"0,1 1 1 0 0,-1 0-1 0 0,1 0 0 0 0,0 1 0 0 0,0 0 1 0 0,1 1-1 0 0,-14 11 0 0 0,16-12-369 0 0,0-1 0 0 0,0 1 1 0 0,1 0-1 0 0,0 1 0 0 0,0-1 0 0 0,0 1 0 0 0,0-1 0 0 0,1 1 1 0 0,0 0-1 0 0,0 0 0 0 0,1 1 0 0 0,-4 11 0 0 0,6-17-333 0 0,0 0 0 0 0,0 0 0 0 0,0 0 0 0 0,0 0 0 0 0,0 0 0 0 0,0 0-1 0 0,1-1 1 0 0,-1 1 0 0 0,0 0 0 0 0,0 0 0 0 0,1 0 0 0 0,-1 0 0 0 0,0-1 0 0 0,1 1 0 0 0,-1 0-1 0 0,1 0 1 0 0,-1-1 0 0 0,1 1 0 0 0,-1 0 0 0 0,1-1 0 0 0,0 1 0 0 0,-1 0 0 0 0,1-1 0 0 0,0 1 0 0 0,-1-1-1 0 0,1 1 1 0 0,0-1 0 0 0,0 1 0 0 0,0-1 0 0 0,-1 0 0 0 0,1 1 0 0 0,0-1 0 0 0,0 0 0 0 0,0 0 0 0 0,0 0-1 0 0,0 0 1 0 0,-1 0 0 0 0,1 0 0 0 0,1 0 0 0 0,43-1 1224 0 0,-28-1-603 0 0,-10 2-510 0 0,0 1 0 0 0,1-1-1 0 0,-1 1 1 0 0,0 0 0 0 0,0 1 0 0 0,1 0 0 0 0,-1 0 0 0 0,-1 0 0 0 0,1 1 0 0 0,0 0 0 0 0,-1 0 0 0 0,1 1 0 0 0,-1 0 0 0 0,0 0 0 0 0,8 7 0 0 0,-8-5-53 0 0,-1 0 0 0 0,1 1 0 0 0,-1-1-1 0 0,0 1 1 0 0,-1 1 0 0 0,1-1 0 0 0,-1 1 0 0 0,-1-1 0 0 0,0 1-1 0 0,0 0 1 0 0,0 0 0 0 0,2 15 0 0 0,-5-21-79 0 0,0 0-1 0 0,0 0 1 0 0,0-1 0 0 0,-1 1-1 0 0,1 0 1 0 0,-1 0 0 0 0,1 0-1 0 0,-1 0 1 0 0,1-1 0 0 0,-1 1 0 0 0,0 0-1 0 0,0-1 1 0 0,0 1 0 0 0,0 0-1 0 0,0-1 1 0 0,0 1 0 0 0,0-1-1 0 0,0 0 1 0 0,-1 1 0 0 0,1-1-1 0 0,-1 0 1 0 0,1 0 0 0 0,-1 0-1 0 0,1 0 1 0 0,-1 0 0 0 0,-2 1 0 0 0,-3 2 102 0 0,0-1 0 0 0,-1 1 1 0 0,1-1-1 0 0,-12 2 1 0 0,-23 0-1407 0 0,15-10-5629 0 0,23-3 2003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1 292 0 0,'0'1'10269'0'0,"3"15"-9394"0"0,1 9 899 0 0,-1 1 0 0 0,-1 0 0 0 0,-1 0 0 0 0,-4 28 0 0 0,2 6 221 0 0,1-59-1968 0 0,0-1 0 0 0,0 1 0 0 0,0 0 0 0 0,0-1 1 0 0,0 1-1 0 0,0 0 0 0 0,0-1 0 0 0,0 1 0 0 0,1 0 0 0 0,-1-1 0 0 0,0 1 1 0 0,0-1-1 0 0,1 1 0 0 0,-1 0 0 0 0,1-1 0 0 0,-1 1 0 0 0,0-1 1 0 0,1 1-1 0 0,-1-1 0 0 0,1 1 0 0 0,-1-1 0 0 0,1 1 0 0 0,0-1 1 0 0,-1 0-1 0 0,1 1 0 0 0,-1-1 0 0 0,1 0 0 0 0,0 1 0 0 0,-1-1 0 0 0,1 0 1 0 0,0 0-1 0 0,-1 0 0 0 0,1 0 0 0 0,0 0 0 0 0,-1 1 0 0 0,1-1 1 0 0,0 0-1 0 0,-1 0 0 0 0,1-1 0 0 0,0 1 0 0 0,-1 0 0 0 0,1 0 1 0 0,0 0-1 0 0,-1 0 0 0 0,1-1 0 0 0,0 1 0 0 0,-1 0 0 0 0,1 0 1 0 0,0-1-1 0 0,35-16 211 0 0,-32 15-167 0 0,33-20-124 0 0,60-49-1 0 0,-63 45-186 0 0,-26 18-1039 0 0,-19 12 986 0 0,-19 11 200 0 0,-52 40-251 0 0,73-48 395 0 0,1-1 1 0 0,0 2-1 0 0,0-1 1 0 0,1 1-1 0 0,0 1 1 0 0,0-1-1 0 0,-5 11 1 0 0,11-18 10 0 0,0 1-1 0 0,0 0 1 0 0,-1 0 0 0 0,2 0-1 0 0,-1 1 1 0 0,0-1 0 0 0,0 0-1 0 0,1 0 1 0 0,-1 0 0 0 0,1 1-1 0 0,0-1 1 0 0,-1 0 0 0 0,1 0-1 0 0,0 1 1 0 0,0-1 0 0 0,1 0-1 0 0,-1 1 1 0 0,0-1 0 0 0,1 0-1 0 0,0 0 1 0 0,-1 0 0 0 0,1 1 0 0 0,0-1-1 0 0,0 0 1 0 0,0 0 0 0 0,0 0-1 0 0,0 0 1 0 0,1-1 0 0 0,-1 1-1 0 0,1 0 1 0 0,-1 0 0 0 0,1-1-1 0 0,-1 1 1 0 0,1-1 0 0 0,0 1-1 0 0,0-1 1 0 0,3 2 0 0 0,7 3 214 0 0,1 0 1 0 0,0 0 0 0 0,1-1 0 0 0,-1-1-1 0 0,16 3 1 0 0,4 2-377 0 0,-20-6-2884 0 0,-4-2-4542 0 0,-3-1 4881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1 337 752 0 0,'4'-2'1383'0'0,"1"1"-1"0"0,0-1 0 0 0,0 1 1 0 0,0 1-1 0 0,1-1 1 0 0,-1 1-1 0 0,0-1 1 0 0,0 1-1 0 0,0 1 0 0 0,7 0 1 0 0,14 1 3818 0 0,-26-2-5102 0 0,1 0 0 0 0,-1-1 0 0 0,1 1 1 0 0,-1 0-1 0 0,1 0 0 0 0,-1-1 0 0 0,1 1 0 0 0,-1 0 1 0 0,1-1-1 0 0,-1 1 0 0 0,1 0 0 0 0,-1-1 0 0 0,1 1 0 0 0,-1-1 1 0 0,0 1-1 0 0,1 0 0 0 0,-1-1 0 0 0,0 1 0 0 0,1-1 1 0 0,-1 1-1 0 0,0-1 0 0 0,0 0 0 0 0,1 1 0 0 0,-1-1 0 0 0,0 1 1 0 0,0-1-1 0 0,0 1 0 0 0,0-1 0 0 0,0 0 0 0 0,0 1 1 0 0,0-1-1 0 0,0 1 0 0 0,0-1 0 0 0,0 1 0 0 0,0-2 0 0 0,-3-24 275 0 0,2 21-152 0 0,0-12-36 0 0,1 0 1 0 0,0 0 0 0 0,1 0 0 0 0,1 0-1 0 0,0 1 1 0 0,2-1 0 0 0,4-16 0 0 0,-5 24-84 0 0,0 0 1 0 0,0 0-1 0 0,1 1 0 0 0,0 0 1 0 0,1-1-1 0 0,-1 1 1 0 0,1 1-1 0 0,1-1 1 0 0,0 1-1 0 0,0 0 1 0 0,0 0-1 0 0,1 1 0 0 0,0 0 1 0 0,11-8-1 0 0,-15 12-69 0 0,1 1-1 0 0,0-1 1 0 0,1 0-1 0 0,-1 1 1 0 0,0 0-1 0 0,0 0 1 0 0,1 1-1 0 0,-1-1 1 0 0,0 1 0 0 0,1 0-1 0 0,-1 0 1 0 0,0 0-1 0 0,1 0 1 0 0,-1 1-1 0 0,5 1 1 0 0,-7-2-29 0 0,0 1 0 0 0,0-1-1 0 0,0 1 1 0 0,-1 0 0 0 0,1-1 0 0 0,0 1 0 0 0,0 0 0 0 0,-1 0 0 0 0,1 0 0 0 0,-1 0 0 0 0,1 1 0 0 0,-1-1 0 0 0,1 0-1 0 0,-1 1 1 0 0,0-1 0 0 0,1 1 0 0 0,-1-1 0 0 0,0 1 0 0 0,0 0 0 0 0,0-1 0 0 0,0 1 0 0 0,-1 0 0 0 0,1 0 0 0 0,0-1-1 0 0,-1 1 1 0 0,1 0 0 0 0,-1 0 0 0 0,0 0 0 0 0,0 0 0 0 0,1 0 0 0 0,-1 0 0 0 0,0 0 0 0 0,-1 0 0 0 0,1 0 0 0 0,0-1-1 0 0,-1 3 1 0 0,-2 9-9 0 0,-1-1-1 0 0,-1 0 0 0 0,0 0 0 0 0,0-1 0 0 0,-10 16 0 0 0,8-18-4 0 0,2 1-1 0 0,0 0 0 0 0,0 1 1 0 0,1-1-1 0 0,0 1 0 0 0,0 0 0 0 0,-2 16 1 0 0,6-25 9 0 0,0 0 0 0 0,0-1-1 0 0,0 1 1 0 0,0 0 0 0 0,0-1 0 0 0,0 1 0 0 0,0 0 0 0 0,1-1 0 0 0,-1 1 0 0 0,1-1 0 0 0,-1 1 0 0 0,1-1 0 0 0,0 1 0 0 0,-1-1 0 0 0,1 1 0 0 0,0-1 0 0 0,0 1 0 0 0,0-1 0 0 0,0 0 0 0 0,2 2-1 0 0,0 0 26 0 0,1-1-1 0 0,-1 0 0 0 0,0 0 0 0 0,0 0 0 0 0,1-1 0 0 0,-1 1 1 0 0,1-1-1 0 0,6 2 0 0 0,4 0 116 0 0,1-1-1 0 0,-1 0 1 0 0,24-1 0 0 0,-24-2-148 0 0,8 0-851 0 0,-10 4-2881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6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1 185 448 0 0,'24'-5'5725'0'0,"302"-30"4495"0"0,162 5-4590 0 0,113-9-2333 0 0,-207-26-608 0 0,-381 62-2409 0 0,-9 1-207 0 0,0 1 0 0 0,-1 0 1 0 0,1 0-1 0 0,0 0 0 0 0,-1 0 1 0 0,1 1-1 0 0,0 0 0 0 0,0 0 1 0 0,0 0-1 0 0,0 0 0 0 0,-1 0 1 0 0,1 1-1 0 0,0-1 0 0 0,5 3 1 0 0,-8-1-26 0 0,-1-1 1 0 0,1 1 0 0 0,-1 0 0 0 0,1 0-1 0 0,-1 0 1 0 0,1 0 0 0 0,-1 0 0 0 0,0 0-1 0 0,0 0 1 0 0,0 0 0 0 0,0 0 0 0 0,0 0-1 0 0,-1 0 1 0 0,0 3 0 0 0,1 0 33 0 0,-6 62 607 0 0,2-32-272 0 0,1 1-1 0 0,4 56 0 0 0,10-9-207 0 0,4-1 0 0 0,31 100 0 0 0,-32-118-209 0 0,-8-36 0 0 0,0-1 0 0 0,11 29 0 0 0,-13-50 778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7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48 208 380 0 0,'-20'-1'3868'0'0,"-8"1"9987"0"0,67 1-12662 0 0,186-33 1560 0 0,26-3-1172 0 0,-104 18-957 0 0,332-28 1515 0 0,-346 37-1717 0 0,209-7 776 0 0,-175 12-110 0 0,211-30-1 0 0,-330 22-446 0 0,-55 8-349 0 0,-8-2-1237 0 0,3 7-2532 0 0,2 6-4208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56 804 0 0,'0'0'4236'0'0,"22"1"467"0"0,191-30 4465 0 0,-43 4-3945 0 0,-155 23-4241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9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19 408 0 0,'-13'4'14882'0'0,"21"-3"-8350"0"0,39-6-5843 0 0,-14 2 1432 0 0,55-5 807 0 0,-69 5-6567 0 0,0 0-4328 0 0,-15 1 5234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18 140 0 0,'1'0'359'0'0,"-1"-1"0"0"0,0 0 0 0 0,0 0 0 0 0,0 0 1 0 0,1 0-1 0 0,-1 0 0 0 0,0 1 0 0 0,1-1 0 0 0,-1 0 0 0 0,1 0 0 0 0,-1 1 0 0 0,1-1 0 0 0,-1 0 1 0 0,1 1-1 0 0,-1-1 0 0 0,1 0 0 0 0,0 1 0 0 0,-1-1 0 0 0,1 1 0 0 0,0-1 0 0 0,0 1 0 0 0,-1-1 1 0 0,1 1-1 0 0,0 0 0 0 0,0-1 0 0 0,0 1 0 0 0,-1 0 0 0 0,1 0 0 0 0,0 0 0 0 0,1-1 0 0 0,-1 2-32 0 0,0 0-1 0 0,1 0 1 0 0,-1-1-1 0 0,0 1 0 0 0,0 0 1 0 0,0 0-1 0 0,0 0 1 0 0,0 0-1 0 0,0 1 0 0 0,0-1 1 0 0,0 0-1 0 0,0 0 1 0 0,-1 0-1 0 0,1 1 0 0 0,0 1 1 0 0,5 10 993 0 0,-2 0 0 0 0,6 22 0 0 0,27 154 4847 0 0,-33-170-5655 0 0,1 5-125 0 0,1-9-4128 0 0,1-13-43 0 0,3-4-3203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271 103 220 0 0,'1'-2'641'0'0,"0"-1"0"0"0,-1 0 1 0 0,1 0-1 0 0,-1 1 0 0 0,0-1 0 0 0,0 0 0 0 0,0 0 1 0 0,0 1-1 0 0,0-1 0 0 0,0 0 0 0 0,-1 0 0 0 0,-1-3 0 0 0,2 5 314 0 0,-8-12 1784 0 0,0 10-2212 0 0,0-1-1 0 0,0 1 0 0 0,0 1 1 0 0,0 0-1 0 0,-1 0 0 0 0,1 0 1 0 0,-1 1-1 0 0,1 0 1 0 0,-1 1-1 0 0,1 0 0 0 0,-1 0 1 0 0,0 1-1 0 0,1 0 1 0 0,-17 4-1 0 0,18-3-350 0 0,0 0 0 0 0,0 0 1 0 0,0 1-1 0 0,1 0 0 0 0,-1 0 0 0 0,1 0 0 0 0,-1 1 1 0 0,1 0-1 0 0,0 0 0 0 0,1 1 0 0 0,-1-1 0 0 0,1 1 1 0 0,0 1-1 0 0,0-1 0 0 0,1 1 0 0 0,-1 0 0 0 0,1 0 1 0 0,-4 8-1 0 0,6-11-86 0 0,1 0 0 0 0,0 0 0 0 0,0-1 0 0 0,1 1 0 0 0,-1 0 0 0 0,0 0 0 0 0,1 0 0 0 0,0 0 0 0 0,0 0 0 0 0,0 0 0 0 0,0 0 0 0 0,0 0 0 0 0,0 0 0 0 0,1 0 0 0 0,0 0 0 0 0,-1 0 0 0 0,1 0 0 0 0,1 3 0 0 0,1-2 17 0 0,-1 0 1 0 0,1 1 0 0 0,0-1-1 0 0,0 0 1 0 0,0 0-1 0 0,1-1 1 0 0,-1 1 0 0 0,1-1-1 0 0,8 6 1 0 0,-1-2-52 0 0,-1 0 0 0 0,1-1 0 0 0,1-1 0 0 0,-1 0 0 0 0,1-1 1 0 0,0 0-1 0 0,22 4 0 0 0,-29-7-127 0 0,1-1 1 0 0,-1 0 0 0 0,1 0-1 0 0,0 0 1 0 0,-1 0 0 0 0,1-1-1 0 0,-1 0 1 0 0,1 0-1 0 0,-1-1 1 0 0,1 0 0 0 0,-1 1-1 0 0,0-2 1 0 0,0 1 0 0 0,8-5-1 0 0,-11 5 51 0 0,1 0 0 0 0,-1 0 0 0 0,1 0 0 0 0,-1 0 0 0 0,0 0 0 0 0,0 0 0 0 0,0-1 0 0 0,0 1 0 0 0,0-1 0 0 0,-1 1 0 0 0,1-1 0 0 0,-1 0 0 0 0,0 0 0 0 0,0 1 0 0 0,0-1 0 0 0,0 0 0 0 0,0 0 0 0 0,0 0 0 0 0,-1 0 0 0 0,0 0 0 0 0,1 0 0 0 0,-1 0 0 0 0,0 0 0 0 0,0-1 0 0 0,-1 1 0 0 0,1 0 0 0 0,-1 0 0 0 0,-1-3 0 0 0,-1-5 60 0 0,-1 0-1 0 0,-1 1 0 0 0,0-1 1 0 0,0 1-1 0 0,-1 0 1 0 0,0 1-1 0 0,-1 0 0 0 0,0 0 1 0 0,-1 0-1 0 0,-14-13 1 0 0,15 16-399 0 0,-1 0 0 0 0,0 0 1 0 0,0 1-1 0 0,0 0 1 0 0,-15-7-1 0 0,17 10-691 0 0,-1 0-1 0 0,1 0 0 0 0,0 0 1 0 0,0 1-1 0 0,-1 0 1 0 0,1 0-1 0 0,-1 1 0 0 0,-12 0 1 0 0,12 1-1336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0:56:41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57 124 0 0,'-9'20'6410'0'0,"8"-12"-5551"0"0,0-1 1 0 0,1 1 0 0 0,0 0-1 0 0,1 0 1 0 0,-1 0-1 0 0,1 0 1 0 0,1-1-1 0 0,0 1 1 0 0,0 0 0 0 0,0-1-1 0 0,1 1 1 0 0,3 6-1 0 0,-5-14-783 0 0,-1 1-1 0 0,0-1 0 0 0,1 1 1 0 0,-1-1-1 0 0,0 0 1 0 0,1 0-1 0 0,-1 1 0 0 0,1-1 1 0 0,-1 0-1 0 0,0 1 1 0 0,1-1-1 0 0,-1 0 0 0 0,1 0 1 0 0,-1 0-1 0 0,1 0 0 0 0,-1 0 1 0 0,1 1-1 0 0,-1-1 1 0 0,1 0-1 0 0,-1 0 0 0 0,1 0 1 0 0,-1 0-1 0 0,1 0 1 0 0,-1 0-1 0 0,1-1 0 0 0,-1 1 1 0 0,1 0-1 0 0,-1 0 0 0 0,1 0 1 0 0,16-12 753 0 0,13-29-1045 0 0,-22 31 278 0 0,-2 1-130 0 0,5-4-61 0 0,-1-1-1 0 0,0-1 1 0 0,-1 1 0 0 0,-1-1 0 0 0,8-20 0 0 0,-16 34 133 0 0,-1 0-50 0 0,-1-5 36 0 0,1 5 8 0 0,-2 3-2 0 0,-4 4 55 0 0,1 0 1 0 0,-1 1-1 0 0,1-1 1 0 0,0 2-1 0 0,1-1 1 0 0,0 1-1 0 0,0 0 1 0 0,0 0-1 0 0,1 0 1 0 0,0 0-1 0 0,1 1 1 0 0,0 0-1 0 0,0 0 1 0 0,1 0-1 0 0,0 0 0 0 0,1 0 1 0 0,0 0-1 0 0,0 11 1 0 0,1-17-29 0 0,1-1 0 0 0,-1 1 0 0 0,1-1 0 0 0,0 0 0 0 0,0 0 0 0 0,0 1 0 0 0,0-1 0 0 0,0 0 0 0 0,0 0 0 0 0,1 0 0 0 0,-1 0 0 0 0,1 0 0 0 0,-1 0 0 0 0,1 0 0 0 0,0-1 0 0 0,-1 1 0 0 0,1-1 0 0 0,0 1 0 0 0,0-1 0 0 0,1 0 0 0 0,-1 1 0 0 0,0-1 0 0 0,0 0 0 0 0,4 1 0 0 0,-1-1 4 0 0,1 1 0 0 0,0-1-1 0 0,-1 0 1 0 0,1 0 0 0 0,0-1-1 0 0,0 1 1 0 0,-1-1 0 0 0,1 0-1 0 0,6-2 1 0 0,4 0-734 0 0,4 0-2174 0 0,-7-1-2653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0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3 436 0 0,'4'-1'642'0'0,"0"0"1"0"0,0 1-1 0 0,1-1 0 0 0,-1 1 1 0 0,1 0-1 0 0,-1 0 1 0 0,0 1-1 0 0,1-1 0 0 0,-1 1 1 0 0,0 0-1 0 0,1 0 0 0 0,-1 0 1 0 0,5 2-1 0 0,-3 0 44 0 0,0 1 0 0 0,0-1 1 0 0,0 1-1 0 0,-1 0 0 0 0,0 0 0 0 0,1 1 1 0 0,7 9-1 0 0,3 6 784 0 0,-1 1 0 0 0,-1 0 1 0 0,18 39-1 0 0,-12-22 388 0 0,-5-11-784 0 0,-10-15-506 0 0,1-1 1 0 0,0 0 0 0 0,1 0-1 0 0,0-1 1 0 0,1 0-1 0 0,0 0 1 0 0,1-1 0 0 0,11 11-1 0 0,-19-19-543 0 0,-1-1 0 0 0,1 0 0 0 0,0 0 0 0 0,-1 1 0 0 0,1-1 0 0 0,0 0 1 0 0,-1 0-1 0 0,1 0 0 0 0,0 0 0 0 0,-1 0 0 0 0,1 0 0 0 0,0 0 0 0 0,-1 0 0 0 0,1 0 0 0 0,0 0 0 0 0,-1 0 0 0 0,1 0 0 0 0,0 0 0 0 0,-1 0 0 0 0,1-1 0 0 0,-1 1 0 0 0,1 0 0 0 0,0 0 0 0 0,-1-1 0 0 0,1 1 0 0 0,-1-1 0 0 0,1 1 0 0 0,-1 0 0 0 0,1-1 0 0 0,-1 1 0 0 0,1-1 0 0 0,-1 1 0 0 0,1-1 0 0 0,-1 1 0 0 0,0-1 0 0 0,1 0 1 0 0,0 0-1 0 0,11-23 81 0 0,-12 24-87 0 0,48-153 624 0 0,-35 102-557 0 0,-12 49-377 0 0,-7-19-2493 0 0,5 21 2361 0 0,0-1 0 0 0,0 1 0 0 0,0-1 0 0 0,0 1 0 0 0,0 0 0 0 0,0-1 0 0 0,0 1 0 0 0,0 0 0 0 0,0 0 0 0 0,0 0 0 0 0,0 0 0 0 0,0 0 1 0 0,0 0-1 0 0,0 0 0 0 0,0 0 0 0 0,0 0 0 0 0,0 0 0 0 0,0 1 0 0 0,-1-1 0 0 0,1 0 0 0 0,-1 1 0 0 0,-14 6-2711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1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20 0 0,'6'-1'11633'0'0,"-5"1"-11451"0"0,11 19 4643 0 0,15 40-3652 0 0,-19-42 480 0 0,29 76 871 0 0,-3 2-1 0 0,22 106 0 0 0,-2-6-388 0 0,45 141 1212 0 0,-84-280-3290 0 0,-2 0 0 0 0,-3 1 1 0 0,4 66-1 0 0,-15-119-57 0 0,10 24-25 0 0,-9-27-187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15 507 544 0 0,'-15'10'11640'0'0,"17"-8"-11302"0"0,0 0 1 0 0,0-1 0 0 0,0 1-1 0 0,0 0 1 0 0,1-1 0 0 0,-1 1-1 0 0,0-1 1 0 0,1 0 0 0 0,-1 0-1 0 0,1 0 1 0 0,-1 0-1 0 0,1 0 1 0 0,-1-1 0 0 0,1 1-1 0 0,4 0 1 0 0,50 3 1657 0 0,-43-3-1499 0 0,392-6 3906 0 0,2-25-2829 0 0,-386 28-1486 0 0,229-17 694 0 0,266-25 489 0 0,661-73 945 0 0,-229 34-1449 0 0,-340 34-573 0 0,407-11-7 0 0,-562 39-117 0 0,-207 8-48 0 0,338-16 79 0 0,165-3-51 0 0,328 12 17 0 0,-342 17 59 0 0,70 5 203 0 0,-418 3-193 0 0,234-4 90 0 0,-406-3-157 0 0,94-3-75 0 0,-288 5 6 0 0,57-6 0 0 0,-72 6 0 0 0,-3-1-134 0 0,-3 1-511 0 0,-35-6-11648 0 0,21 3 8919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4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24 96 0 0,'-18'-23'18312'0'0,"32"100"-15957"0"0,4 0-1 0 0,32 89 1 0 0,1 2-1071 0 0,-39-121-1008 0 0,49 152 582 0 0,-59-194-1163 0 0,6 14 1576 0 0,-7-19-1348 0 0,-1 0-1 0 0,0 1 0 0 0,0-1 1 0 0,1 0-1 0 0,-1 0 1 0 0,0 1-1 0 0,0-1 1 0 0,1 0-1 0 0,-1 0 1 0 0,0 0-1 0 0,1 1 0 0 0,-1-1 1 0 0,0 0-1 0 0,1 0 1 0 0,-1 0-1 0 0,0 0 1 0 0,1 0-1 0 0,-1 0 0 0 0,0 0 1 0 0,1 1-1 0 0,-1-1 1 0 0,0 0-1 0 0,1 0 1 0 0,-1 0-1 0 0,1-1 1 0 0,-1 1-1 0 0,0 0 0 0 0,1 0 1 0 0,-1 0-1 0 0,0 0 1 0 0,1 0-1 0 0,-1 0 1 0 0,0 0-1 0 0,1-1 0 0 0,-1 1 1 0 0,0 0-1 0 0,1 0 1 0 0,-1 0-1 0 0,0-1 1 0 0,0 1-1 0 0,1 0 1 0 0,-1-1-1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51 284 0 0,'-36'2'11180'0'0,"46"4"-8774"0"0,1-4-1870 0 0,0 0 0 0 0,0-1 1 0 0,0-1-1 0 0,0 1 0 0 0,0-2 0 0 0,15-2 1 0 0,4 1 211 0 0,684-53 7072 0 0,-695 53-7613 0 0,-10 1-193 0 0,1 0-1 0 0,0 1 1 0 0,-1 0 0 0 0,1 1 0 0 0,10 1 0 0 0,-19-1-749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1 916 0 0,'0'0'3102'0'0,"2"2"-1344"0"0,44 46 5131 0 0,33 21-1954 0 0,9 8-1382 0 0,126 144 3729 0 0,-213-220-7371 0 0,0 0 0 0 0,0-1 1 0 0,0 1-1 0 0,0 0 0 0 0,0 0 1 0 0,0-1-1 0 0,0 1 0 0 0,0 0 1 0 0,0-1-1 0 0,0 1 0 0 0,0-1 1 0 0,1 0-1 0 0,-1 1 0 0 0,0-1 1 0 0,0 0-1 0 0,1 0 0 0 0,-1 1 1 0 0,0-1-1 0 0,0 0 0 0 0,1 0 1 0 0,-1-1-1 0 0,0 1 0 0 0,0 0 1 0 0,1 0-1 0 0,1-1 0 0 0,1-1-1346 0 0,-1 0-1 0 0,1 0 0 0 0,-1 0 0 0 0,0 0 0 0 0,0-1 0 0 0,6-5 0 0 0,-1 1-1321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6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17 692 0 0,'9'-17'4830'0'0,"-13"27"837"0"0,-5 11-1511 0 0,0-3-3934 0 0,-29 42 2223 0 0,-4-2 1 0 0,-89 98-1 0 0,18-25 961 0 0,108-122-3072 0 0,-4 5-152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43 183 32 0 0,'-42'12'12232'0'0,"59"-11"-9614"0"0,17-5-1032 0 0,0 0 0 0 0,42-13 0 0 0,-7 2-703 0 0,513-64 4461 0 0,-342 50-3097 0 0,-197 24-1538 0 0,-1-3 0 0 0,79-23 0 0 0,-111 28-2484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7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21 272 0 0,'-10'-21'16805'0'0,"11"25"-16609"0"0,30 125 4938 0 0,11 75-1573 0 0,53 213 667 0 0,-92-407-3996 0 0,0 2-244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31 684 0 0,'4'-31'14099'0'0,"-3"35"-12953"0"0,7 32 1075 0 0,-3 1-1 0 0,2 38 1 0 0,-4-34-935 0 0,13 66 0 0 0,-6-65-724 0 0,16 62 1503 0 0,14 129 0 0 0,-35-214-1753 0 0,-2-10-3060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 0 0,'1'1'10158'0'0,"4"7"-7721"0"0,6 16-1511 0 0,2 46 1103 0 0,6 111 0 0 0,-14 72-659 0 0,-4-203-1176 0 0,2 1 0 0 0,17 92-1 0 0,-13-109 107 0 0,-7-33-226 0 0,2 9 285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0:56:42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90 296 0 0,'-2'-7'8269'0'0,"2"7"-8116"0"0,15-8 2670 0 0,20-2-1507 0 0,-33 10-876 0 0,217-61 4227 0 0,-217 60-4678 0 0,-1 1 1 0 0,0-1 0 0 0,1 1-1 0 0,-1 0 1 0 0,0-1-1 0 0,1 1 1 0 0,-1 0 0 0 0,1 0-1 0 0,-1 0 1 0 0,0 0 0 0 0,1 0-1 0 0,-1 0 1 0 0,1 0-1 0 0,-1 1 1 0 0,0-1 0 0 0,1 0-1 0 0,-1 1 1 0 0,0-1 0 0 0,1 1-1 0 0,-1-1 1 0 0,0 1-1 0 0,0 0 1 0 0,2 1 0 0 0,-2-1 0 0 0,0 1-1 0 0,1 0 1 0 0,-1-1 0 0 0,0 1 0 0 0,0 0-1 0 0,0 0 1 0 0,-1 0 0 0 0,1 0 0 0 0,0-1-1 0 0,-1 1 1 0 0,1 0 0 0 0,-1 0 0 0 0,0 0 0 0 0,0 3-1 0 0,1 9-16 0 0,-2-1 0 0 0,0 0 0 0 0,-6 26 0 0 0,6-32 26 0 0,-5 17 147 0 0,-16 43 0 0 0,-4 13-705 0 0,25-79-26 0 0,1 3-168 0 0,0 0-355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99 696 0 0,'-5'2'12775'0'0,"25"-3"-9442"0"0,32-6-2089 0 0,64-12 1329 0 0,34-7 992 0 0,231-10 1 0 0,-133 26-1310 0 0,-240 8-1778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9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3 540 0 0,'-1'0'291'0'0,"0"-1"-1"0"0,0 1 1 0 0,0 0-1 0 0,0-1 1 0 0,0 1-1 0 0,0 0 1 0 0,0-1-1 0 0,0 1 0 0 0,0 0 1 0 0,0 0-1 0 0,0 0 1 0 0,0 0-1 0 0,0 0 1 0 0,0 0-1 0 0,0 0 1 0 0,0 1-1 0 0,0-1 1 0 0,0 0-1 0 0,0 0 1 0 0,0 1-1 0 0,0-1 1 0 0,0 1-1 0 0,0-1 1 0 0,0 1-1 0 0,0-1 1 0 0,0 1-1 0 0,0 0 1 0 0,-1 1-1 0 0,-32 23 2223 0 0,27-19-1680 0 0,-333 229 10714 0 0,332-229-13190 0 0,8-4 158 0 0,18-6-1127 0 0,29-12-2009 0 0,-15 2 2306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0 668 0 0,'-3'1'1350'0'0,"-3"-1"-406"0"0,0 1 0 0 0,1 1 0 0 0,-1-1 0 0 0,0 1-1 0 0,1 0 1 0 0,0 0 0 0 0,-1 1 0 0 0,1-1 0 0 0,0 1 0 0 0,-6 5-1 0 0,-50 44 4093 0 0,15-12-3929 0 0,6-11-266 0 0,-1-1 0 0 0,-2-1 0 0 0,0-3-1 0 0,-2-2 1 0 0,-55 20 0 0 0,92-40-1430 0 0,23-11-11317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20 588 0 0,'-2'2'1165'0'0,"-12"14"1438"0"0,0-1 1 0 0,-16 13 0 0 0,-75 54 4243 0 0,78-62-4832 0 0,17-13-301 0 0,-11 8-3936 0 0,21-12-225 0 0,12-5-3 0 0,6-4 218 0 0</inkml:trace>
  <inkml:trace contextRef="#ctx0" brushRef="#br0" timeOffset="0.55">421 0 848 0 0,'-26'6'1552'0'0,"10"2"320"0"0,-11 6 145 0 0,-5 3 3 0 0,3 1-80 0 0,-4 3-120 0 0,1 0-140 0 0,4-1-152 0 0,1 3-175 0 0,1-3-253 0 0,4-1-272 0 0,5-3-372 0 0,3-4-560 0 0,6-2-568 0 0,1-1-2373 0 0,2-3 513 0 0,3-1 420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13 268 0 0,'-18'-12'16119'0'0,"17"15"-15742"0"0,0 0 1 0 0,-1 1-1 0 0,1-1 0 0 0,0 1 1 0 0,1-1-1 0 0,-1 1 0 0 0,1 0 1 0 0,-1-1-1 0 0,1 1 0 0 0,1 5 1 0 0,5 47 1234 0 0,-1-20-776 0 0,1-4-2796 0 0,1-12-6648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2 104 304 0 0,'0'-2'450'0'0,"-1"0"0"0"0,1-1 0 0 0,0 1 0 0 0,0-1 0 0 0,0 1 0 0 0,0 0 0 0 0,0-1 1 0 0,1 1-1 0 0,-1-1 0 0 0,1 1 0 0 0,-1 0 0 0 0,1-1 0 0 0,0 1 0 0 0,0 0 0 0 0,0 0 0 0 0,0 0 0 0 0,0 0 0 0 0,3-3 0 0 0,-1 1 56 0 0,0 0-1 0 0,1 1 0 0 0,0 0 1 0 0,-1-1-1 0 0,1 1 1 0 0,0 1-1 0 0,1-1 0 0 0,6-3 1 0 0,0 1 114 0 0,0 1 0 0 0,1 0-1 0 0,-1 1 1 0 0,1 0 0 0 0,-1 1 0 0 0,23-2 0 0 0,-8 4 2 0 0,0 1 0 0 0,-1 1-1 0 0,1 2 1 0 0,47 12 0 0 0,-57-12-386 0 0,-1 1 0 0 0,1 1 0 0 0,-1 1-1 0 0,0 0 1 0 0,-1 1 0 0 0,1 0 0 0 0,-2 1 0 0 0,23 19 0 0 0,-33-25-172 0 0,1 1 1 0 0,0 0-1 0 0,-1 0 1 0 0,0 0-1 0 0,0 0 0 0 0,0 1 1 0 0,0-1-1 0 0,-1 1 1 0 0,0 0-1 0 0,0 0 1 0 0,0-1-1 0 0,-1 1 1 0 0,1 1-1 0 0,-1-1 1 0 0,0 0-1 0 0,-1 0 0 0 0,1 0 1 0 0,-1 0-1 0 0,0 1 1 0 0,0-1-1 0 0,-1 0 1 0 0,1 0-1 0 0,-1 0 1 0 0,0 1-1 0 0,-1-1 1 0 0,-3 9-1 0 0,2-7-40 0 0,-1 0 0 0 0,0 0 0 0 0,0 0 0 0 0,-1 0-1 0 0,1-1 1 0 0,-2 1 0 0 0,1-1 0 0 0,-1 0 0 0 0,0-1 0 0 0,0 1 0 0 0,0-1 0 0 0,-1-1-1 0 0,1 1 1 0 0,-1-1 0 0 0,-1 0 0 0 0,-11 4 0 0 0,-4 0-149 0 0,0-2 0 0 0,-1-1 0 0 0,1 0 0 0 0,-40 1 0 0 0,29-4-3536 0 0,0-2-3533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1 193 560 0 0,'0'0'6985'0'0,"3"-2"-5591"0"0,39-25 3363 0 0,-31 21-3758 0 0,0-1-1 0 0,-1 1 1 0 0,0-2 0 0 0,16-14 0 0 0,-18 14-638 0 0,-1 0-1 0 0,0-1 1 0 0,0 0 0 0 0,-1 0 0 0 0,0 0 0 0 0,-1-1 0 0 0,0 0 0 0 0,0 0 0 0 0,-1 0 0 0 0,3-13 995 0 0,-8 25-1326 0 0,0-1 1 0 0,0 1-1 0 0,0 0 1 0 0,0-1-1 0 0,0 1 1 0 0,1 0-1 0 0,-1 0 1 0 0,0 0-1 0 0,1 0 1 0 0,0 0-1 0 0,-1-1 1 0 0,1 1-1 0 0,0 0 1 0 0,0 0-1 0 0,1 3 1 0 0,4 37 178 0 0,-2-23-91 0 0,0 0-31 0 0,1-1-1 0 0,1 1 0 0 0,1-1 0 0 0,15 34 1 0 0,2 5-143 0 0,-23-55 17 0 0,1 0 1 0 0,-1 0 0 0 0,1 0-1 0 0,-1 0 1 0 0,0 0 0 0 0,0 0-1 0 0,0 0 1 0 0,0 0 0 0 0,0 0-1 0 0,0 0 1 0 0,0 0 0 0 0,-1 0-1 0 0,1 0 1 0 0,-1 0-1 0 0,0 0 1 0 0,1 0 0 0 0,-1-1-1 0 0,0 1 1 0 0,0 0 0 0 0,0 0-1 0 0,0-1 1 0 0,-1 1 0 0 0,1 0-1 0 0,0-1 1 0 0,-1 1 0 0 0,1-1-1 0 0,-1 0 1 0 0,1 1 0 0 0,-1-1-1 0 0,0 0 1 0 0,1 0 0 0 0,-3 1-1 0 0,-6 3-174 0 0,-1 0 1 0 0,1-1-1 0 0,-1 0 0 0 0,-15 4 0 0 0,15-5 100 0 0,-49 16 1186 0 0,88-19-89 0 0,24-6-356 0 0,-51 6-1286 0 0,-1 4-1754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3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1 428 0 0,'0'1'9200'0'0,"3"7"-3974"0"0,19 69-227 0 0,-16-39-4438 0 0,13 49 0 0 0,-14-77-1813 0 0,-1-4-1074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3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16 119 240 0 0,'-2'-2'481'0'0,"0"-1"1"0"0,1 1-1 0 0,-1-1 0 0 0,1 0 1 0 0,-1 0-1 0 0,1 1 1 0 0,0-1-1 0 0,0 0 0 0 0,1 0 1 0 0,-1 0-1 0 0,0 0 0 0 0,1 0 1 0 0,0 0-1 0 0,0 0 0 0 0,0 0 1 0 0,0 0-1 0 0,0 0 1 0 0,0 0-1 0 0,1 0 0 0 0,1-6 1 0 0,0 6-122 0 0,0 0 0 0 0,-1 0 1 0 0,1 1-1 0 0,1-1 0 0 0,-1 0 0 0 0,0 1 1 0 0,1-1-1 0 0,-1 1 0 0 0,1 0 1 0 0,0 0-1 0 0,0 0 0 0 0,0 0 0 0 0,0 0 1 0 0,0 1-1 0 0,0-1 0 0 0,0 1 1 0 0,1 0-1 0 0,4-1 0 0 0,8-2 52 0 0,1 1 0 0 0,0 1 0 0 0,0 0-1 0 0,0 1 1 0 0,0 1 0 0 0,0 1 0 0 0,0 0-1 0 0,0 2 1 0 0,0 0 0 0 0,-1 0 0 0 0,1 2-1 0 0,-1 0 1 0 0,0 0 0 0 0,0 2 0 0 0,-1 0-1 0 0,25 15 1 0 0,-36-19-337 0 0,0 0 0 0 0,0 1 0 0 0,-1-1 0 0 0,1 1 0 0 0,-1 0 0 0 0,1-1 0 0 0,-1 2-1 0 0,-1-1 1 0 0,1 0 0 0 0,0 0 0 0 0,-1 1 0 0 0,0 0 0 0 0,0-1 0 0 0,0 1 0 0 0,-1 0 0 0 0,0 0 0 0 0,0 0 0 0 0,0 0 0 0 0,0 0-1 0 0,-1 0 1 0 0,0 0 0 0 0,0 0 0 0 0,0 0 0 0 0,0 0 0 0 0,-1 0 0 0 0,0 0 0 0 0,0 0 0 0 0,-1 0 0 0 0,1 0 0 0 0,-5 8-1 0 0,2-2-12 0 0,-1-1 0 0 0,-1 1 0 0 0,0-1 0 0 0,0 0-1 0 0,-1-1 1 0 0,0 0 0 0 0,-1 0 0 0 0,0 0 0 0 0,0-1-1 0 0,-1 0 1 0 0,0-1 0 0 0,-14 9 0 0 0,15-11-184 0 0,-1 0-1 0 0,-1-1 1 0 0,1 0 0 0 0,0-1 0 0 0,-1 0 0 0 0,0 0 0 0 0,0-1-1 0 0,1-1 1 0 0,-12 1 0 0 0,-26-4-8558 0 0,38 2 3287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4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75 756 0 0,'0'-3'552'0'0,"0"1"1"0"0,1-1-1 0 0,-1 0 0 0 0,1 0 1 0 0,-1 0-1 0 0,1 1 0 0 0,0-1 1 0 0,0 0-1 0 0,0 1 0 0 0,0-1 0 0 0,0 0 1 0 0,1 1-1 0 0,-1 0 0 0 0,1-1 1 0 0,0 1-1 0 0,0 0 0 0 0,3-3 1 0 0,-2 2-47 0 0,0 0-1 0 0,1 1 1 0 0,0 0 0 0 0,-1 0 0 0 0,1 0 0 0 0,0 0 0 0 0,0 0 0 0 0,0 1 0 0 0,0 0 0 0 0,0 0 0 0 0,5-1 0 0 0,-4 1-253 0 0,-1 1 0 0 0,1-1 1 0 0,-1 1-1 0 0,1 0 0 0 0,0 0 0 0 0,-1 0 0 0 0,1 1 0 0 0,-1 0 1 0 0,1 0-1 0 0,-1 0 0 0 0,1 0 0 0 0,-1 1 0 0 0,0-1 0 0 0,0 1 1 0 0,0 0-1 0 0,0 1 0 0 0,0-1 0 0 0,0 1 0 0 0,0-1 1 0 0,-1 1-1 0 0,1 0 0 0 0,4 7 0 0 0,-6-7-215 0 0,-1 0 0 0 0,1 0 0 0 0,-1 0 0 0 0,0 0 0 0 0,-1 1 0 0 0,1-1 0 0 0,0 0 0 0 0,-1 1 0 0 0,0-1 0 0 0,0 0 0 0 0,0 1 0 0 0,0-1 0 0 0,0 0-1 0 0,-1 0 1 0 0,0 1 0 0 0,1-1 0 0 0,-1 0 0 0 0,0 0 0 0 0,-1 0 0 0 0,-1 4 0 0 0,-4 8-61 0 0,0 0-1 0 0,-16 22 1 0 0,17-29 45 0 0,-4 8-16 0 0,0-2-35 0 0,1 1 0 0 0,-9 17 0 0 0,16-29 38 0 0,1-1 1 0 0,0 1-1 0 0,0-1 0 0 0,0 1 1 0 0,0-1-1 0 0,0 1 0 0 0,1-1 1 0 0,-1 1-1 0 0,1 0 0 0 0,0 0 1 0 0,0-1-1 0 0,0 1 0 0 0,0 0 1 0 0,0-1-1 0 0,0 1 0 0 0,1 0 1 0 0,-1-1-1 0 0,1 1 1 0 0,0-1-1 0 0,2 6 0 0 0,-1-6 27 0 0,0 0 0 0 0,0 0-1 0 0,1 0 1 0 0,-1-1 0 0 0,1 1-1 0 0,-1 0 1 0 0,1-1 0 0 0,-1 0 0 0 0,1 0-1 0 0,0 0 1 0 0,-1 0 0 0 0,1 0-1 0 0,0 0 1 0 0,0-1 0 0 0,0 1 0 0 0,4-1-1 0 0,53 2 347 0 0,-47-2-370 0 0,-9 0-654 0 0,10 0 382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0:56:42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0 255 548 0 0,'0'0'3352'0'0,"3"-1"-2078"0"0,2 2-777 0 0,0-1 1 0 0,0 1 0 0 0,-1-1-1 0 0,1 1 1 0 0,0 1 0 0 0,-1-1-1 0 0,1 1 1 0 0,-1 0-1 0 0,9 4 1 0 0,44 29 1876 0 0,-37-22-1649 0 0,63 38 2938 0 0,104 47 0 0 0,-186-97-3609 0 0,1 0 0 0 0,-1 0 0 0 0,1 0 0 0 0,-1-1 0 0 0,1 1 0 0 0,-1-1 0 0 0,1 1 1 0 0,0-1-1 0 0,-1 0 0 0 0,1 0 0 0 0,-1 1 0 0 0,1-1 0 0 0,0 0 0 0 0,-1 0 0 0 0,1 0 1 0 0,0-1-1 0 0,-1 1 0 0 0,1 0 0 0 0,-1-1 0 0 0,1 1 0 0 0,-1-1 0 0 0,1 1 1 0 0,-1-1-1 0 0,3-1 0 0 0,-3 1-19 0 0,0-1 0 0 0,0 0 1 0 0,1 1-1 0 0,-1-1 0 0 0,0 0 0 0 0,0 0 1 0 0,0 0-1 0 0,-1 0 0 0 0,1 0 1 0 0,0 0-1 0 0,-1 0 0 0 0,1 0 0 0 0,-1 0 1 0 0,0 0-1 0 0,0 0 0 0 0,0-3 1 0 0,0-10 35 0 0,-1-1 0 0 0,-1 0 1 0 0,-7-28-1 0 0,8 40-48 0 0,-27-92 410 0 0,18 66-155 0 0,1-1 0 0 0,-9-59 0 0 0,17 80-810 0 0,-1-33 573 0 0,5 22-2817 0 0,7 4-4887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8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21 228 0 0,'5'-20'18264'0'0,"-3"23"-17954"0"0,1 1 0 0 0,-1 0 1 0 0,1 0-1 0 0,-1 0 0 0 0,0 0 0 0 0,-1 0 1 0 0,1 0-1 0 0,-1 1 0 0 0,0-1 1 0 0,0 1-1 0 0,1 5 0 0 0,4 61 1107 0 0,-4-42-859 0 0,6 28 827 0 0,23 86-1 0 0,-7-42-114 0 0,3-14 458 0 0,-27-86-1159 0 0,-57-4-608 0 0,47 3 23 0 0,0 0-1 0 0,0 1 0 0 0,1 0 0 0 0,-1 0 0 0 0,0 1 1 0 0,1 1-1 0 0,-1-1 0 0 0,1 1 0 0 0,-18 9 0 0 0,23-10 12 0 0,0 0-1 0 0,0 0 0 0 0,0 0 1 0 0,1 0-1 0 0,-1 1 0 0 0,1 0 1 0 0,-1 0-1 0 0,1-1 0 0 0,0 2 0 0 0,0-1 1 0 0,0 0-1 0 0,1 1 0 0 0,-1-1 1 0 0,1 1-1 0 0,0 0 0 0 0,0 0 1 0 0,0 0-1 0 0,0 0 0 0 0,1 0 1 0 0,-1 0-1 0 0,1 0 0 0 0,0 1 0 0 0,0 4 1 0 0,1-6 8 0 0,0-1 0 0 0,0 0 1 0 0,1 0-1 0 0,-1 1 0 0 0,1-1 0 0 0,-1 0 1 0 0,1 0-1 0 0,0 0 0 0 0,-1 1 0 0 0,1-1 1 0 0,0 0-1 0 0,1 0 0 0 0,-1 0 0 0 0,0-1 1 0 0,0 1-1 0 0,1 0 0 0 0,-1 0 0 0 0,1-1 1 0 0,2 2-1 0 0,-1 0 3 0 0,1 0 1 0 0,0-1-1 0 0,0 0 1 0 0,1 0-1 0 0,-1 0 1 0 0,0 0-1 0 0,1-1 1 0 0,8 2-1 0 0,0 0 7 0 0,0-2 0 0 0,1 0-1 0 0,-1-1 1 0 0,0 0 0 0 0,22-3 0 0 0,-25 1-4 0 0,0 0 0 0 0,1-1 0 0 0,-1 0 1 0 0,0-1-1 0 0,0 0 0 0 0,-1 0 0 0 0,18-12 1 0 0,-24 14-3 0 0,0 1 0 0 0,0-2 0 0 0,0 1 0 0 0,0 0 0 0 0,-1 0 1 0 0,1-1-1 0 0,-1 0 0 0 0,0 1 0 0 0,0-1 0 0 0,0 0 0 0 0,0 0 1 0 0,0 0-1 0 0,-1 0 0 0 0,1 0 0 0 0,-1-1 0 0 0,0 1 1 0 0,0 0-1 0 0,0-1 0 0 0,0 1 0 0 0,-1-1 0 0 0,1 1 0 0 0,-1-1 1 0 0,0 1-1 0 0,0-1 0 0 0,0 1 0 0 0,0-1 0 0 0,-2-5 0 0 0,0 5-7 0 0,0 1-1 0 0,1-1 0 0 0,-2 1 0 0 0,1 0 0 0 0,0 0 1 0 0,-1 0-1 0 0,1 0 0 0 0,-1 1 0 0 0,0-1 0 0 0,0 1 1 0 0,0-1-1 0 0,0 1 0 0 0,0 0 0 0 0,0 0 0 0 0,-1 0 1 0 0,1 1-1 0 0,-1-1 0 0 0,1 1 0 0 0,-1 0 0 0 0,-5-1 1 0 0,1-1-361 0 0,1 2 0 0 0,-1-1 0 0 0,0 1 0 0 0,0 0 0 0 0,0 0 0 0 0,0 1 0 0 0,0 0 0 0 0,-16 3 1 0 0,24-3 286 0 0,-12 4-1975 0 0,3 1-5160 0 0,1 1 4113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9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0 115 312 0 0,'0'0'2382'0'0,"14"16"2035"0"0,-4 7-966 0 0,23 39 0 0 0,-21-43-2391 0 0,0-1 0 0 0,2-1 0 0 0,0 0 1 0 0,1-1-1 0 0,0 0 0 0 0,1-1 0 0 0,1-1 0 0 0,21 14 0 0 0,-37-27-978 0 0,-1 0-1 0 0,1 0 0 0 0,0-1 1 0 0,0 1-1 0 0,0 0 0 0 0,0-1 1 0 0,-1 1-1 0 0,1-1 0 0 0,0 1 1 0 0,0-1-1 0 0,0 1 1 0 0,0-1-1 0 0,0 0 0 0 0,0 1 1 0 0,0-1-1 0 0,0 0 0 0 0,1 0 1 0 0,-1 0-1 0 0,0 0 1 0 0,0 0-1 0 0,0 0 0 0 0,0 0 1 0 0,0 0-1 0 0,0 0 0 0 0,0-1 1 0 0,0 1-1 0 0,0 0 0 0 0,0-1 1 0 0,0 1-1 0 0,0 0 1 0 0,0-1-1 0 0,0 0 0 0 0,0 1 1 0 0,-1-1-1 0 0,1 1 0 0 0,0-1 1 0 0,0 0-1 0 0,0 0 1 0 0,-1 1-1 0 0,1-1 0 0 0,1-1 1 0 0,0-4 45 0 0,0 0 1 0 0,0 1 0 0 0,0-1-1 0 0,-1 0 1 0 0,0 0 0 0 0,1-8-1 0 0,11-108 697 0 0,10-63 240 0 0,-22 181-1925 0 0,1-10-215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9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31 532 0 0,'0'0'2267'0'0,"-25"-27"9492"0"0,18 26-11190 0 0,0 0 1 0 0,0 0-1 0 0,0 1 0 0 0,0 1 1 0 0,1-1-1 0 0,-1 1 0 0 0,0 0 0 0 0,0 1 1 0 0,1-1-1 0 0,-1 1 0 0 0,1 0 1 0 0,-1 1-1 0 0,-8 4 0 0 0,12-5-455 0 0,-1-1 0 0 0,1 1 0 0 0,-1 0 0 0 0,1 0 0 0 0,0 1-1 0 0,-1-1 1 0 0,1 1 0 0 0,0-1 0 0 0,1 1 0 0 0,-1 0 0 0 0,0 0 0 0 0,1 0 0 0 0,0 0-1 0 0,-1 1 1 0 0,1-1 0 0 0,1 1 0 0 0,-1-1 0 0 0,0 1 0 0 0,1 0 0 0 0,0-1 0 0 0,0 1-1 0 0,0 0 1 0 0,0 0 0 0 0,0 6 0 0 0,1-7-66 0 0,1 0-1 0 0,0-1 1 0 0,0 1 0 0 0,0-1-1 0 0,0 1 1 0 0,0-1 0 0 0,0 1-1 0 0,0-1 1 0 0,1 1 0 0 0,0-1 0 0 0,-1 0-1 0 0,1 0 1 0 0,0 0 0 0 0,0 0-1 0 0,0 0 1 0 0,0-1 0 0 0,0 1-1 0 0,0 0 1 0 0,1-1 0 0 0,-1 0-1 0 0,0 1 1 0 0,1-1 0 0 0,-1 0-1 0 0,1 0 1 0 0,0 0 0 0 0,4 0 0 0 0,2 2 23 0 0,1-1 0 0 0,-1-1 1 0 0,1 0-1 0 0,0 0 1 0 0,-1-1-1 0 0,13-1 0 0 0,-11 0-46 0 0,0-1 0 0 0,-1 0 0 0 0,1 0-1 0 0,-1-2 1 0 0,1 1 0 0 0,-1-1-1 0 0,17-10 1 0 0,-22 12-20 0 0,-1-1 0 0 0,0 1 0 0 0,0-1-1 0 0,0 0 1 0 0,0-1 0 0 0,-1 1 0 0 0,1-1 0 0 0,-1 0 0 0 0,0 1 0 0 0,0-1-1 0 0,0-1 1 0 0,-1 1 0 0 0,1 0 0 0 0,-1-1 0 0 0,0 1 0 0 0,0-1 0 0 0,-1 0-1 0 0,0 1 1 0 0,2-8 0 0 0,-3 10-43 0 0,0 1-1 0 0,0-1 0 0 0,0 0 1 0 0,0 0-1 0 0,0 1 1 0 0,-1-1-1 0 0,1 0 0 0 0,0 1 1 0 0,-1-1-1 0 0,0 0 1 0 0,1 1-1 0 0,-1-1 1 0 0,0 1-1 0 0,0-1 0 0 0,0 1 1 0 0,0-1-1 0 0,0 1 1 0 0,0 0-1 0 0,0 0 0 0 0,0-1 1 0 0,0 1-1 0 0,-1 0 1 0 0,1 0-1 0 0,0 0 0 0 0,-1 0 1 0 0,1 0-1 0 0,-1 0 1 0 0,1 1-1 0 0,-1-1 0 0 0,0 0 1 0 0,1 1-1 0 0,-1-1 1 0 0,0 1-1 0 0,1 0 1 0 0,-1 0-1 0 0,-3-1 0 0 0,-32 0-3119 0 0,7 5-3281 0 0,16-1 3620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44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23 272 0 0,'-8'-11'2771'0'0,"-1"-1"4644"0"0,8 13-7285 0 0,1-1 0 0 0,-1 1 1 0 0,1-1-1 0 0,0 0 0 0 0,-1 1 1 0 0,1-1-1 0 0,0 1 0 0 0,0-1 1 0 0,-1 1-1 0 0,1-1 1 0 0,0 1-1 0 0,0-1 0 0 0,0 1 1 0 0,0 0-1 0 0,0-1 0 0 0,0 1 1 0 0,0-1-1 0 0,-1 1 0 0 0,2-1 1 0 0,-1 1-1 0 0,0-1 0 0 0,0 1 1 0 0,0-1-1 0 0,0 1 1 0 0,0-1-1 0 0,0 1 0 0 0,0 0 1 0 0,1-1-1 0 0,-1 1 0 0 0,1 0 1 0 0,14 146 4881 0 0,14 78-2572 0 0,-20-167-1871 0 0,34 171 1387 0 0,-18-98-882 0 0,-18-89-424 0 0,21 78 0 0 0,0-15 624 0 0,-26-98-1462 0 0,3 6-247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45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11 296 0 0,'-2'-11'16504'0'0,"4"11"-16152"0"0,0 1 0 0 0,0-1 0 0 0,1 1 0 0 0,-1-1 0 0 0,0 1 0 0 0,0 0 0 0 0,0-1 0 0 0,0 1 1 0 0,0 0-1 0 0,0 1 0 0 0,0-1 0 0 0,-1 0 0 0 0,1 0 0 0 0,0 1 0 0 0,2 2 0 0 0,30 31 1745 0 0,-21-20-1313 0 0,30 26 1503 0 0,94 72-1 0 0,-124-108-4613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45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73 136 0 0,'-8'-2'1076'0'0,"-14"-5"3342"0"0,21 6-3994 0 0,1 1 1 0 0,-1 0-1 0 0,0 0 1 0 0,1-1-1 0 0,-1 1 0 0 0,0-1 1 0 0,1 1-1 0 0,-1 0 1 0 0,1-1-1 0 0,-1 1 1 0 0,0-1-1 0 0,1 1 1 0 0,-1-1-1 0 0,1 1 1 0 0,0-1-1 0 0,-1 0 1 0 0,1 1-1 0 0,-1-1 0 0 0,1 0 1 0 0,0 1-1 0 0,0-1 1 0 0,-1 0-1 0 0,1 0 1 0 0,29-13 2730 0 0,4 5-1617 0 0,1 2 0 0 0,1 1 0 0 0,43-2 0 0 0,-26 3-156 0 0,-51 4-1345 0 0,1 1 0 0 0,-1 0 0 0 0,1 0 0 0 0,0-1 0 0 0,-1 1 0 0 0,1 0 0 0 0,0 1 0 0 0,-1-1 0 0 0,1 0 0 0 0,-1 0 0 0 0,1 1 0 0 0,0-1 0 0 0,-1 1 0 0 0,1-1 0 0 0,-1 1 0 0 0,1 0 0 0 0,-1-1 0 0 0,1 1 0 0 0,1 2 0 0 0,-2-2 0 0 0,-1-1-32 0 0,1 1 0 0 0,-1-1 0 0 0,1 1 1 0 0,-1-1-1 0 0,1 1 0 0 0,-1 0 1 0 0,1-1-1 0 0,-1 1 0 0 0,0 0 0 0 0,1-1 1 0 0,-1 1-1 0 0,0 0 0 0 0,0-1 1 0 0,1 1-1 0 0,-1 0 0 0 0,0 0 0 0 0,0-1 1 0 0,0 1-1 0 0,0 0 0 0 0,0 0 1 0 0,0-1-1 0 0,0 1 0 0 0,0 0 0 0 0,0 0 1 0 0,-1-1-1 0 0,1 2 0 0 0,-3 19 45 0 0,-6 7 25 0 0,-1-1 0 0 0,-2-1 0 0 0,0 1 0 0 0,-28 40 0 0 0,31-51 86 0 0,1-4 76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47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28 520 0 0,'0'0'11034'0'0,"3"-1"-9918"0"0,13-2 574 0 0,1 0 0 0 0,-1 1 1 0 0,26 0-1 0 0,24-2 619 0 0,-48 2-2231 0 0,16-3-457 0 0,-10 1-8912 0 0,-18 3 7208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47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1 628 0 0,'0'0'965'0'0,"-12"14"7216"0"0,2 15-1808 0 0,3 29-2556 0 0,6-45-2932 0 0,-1 5-87 0 0,-1 6-111 0 0,1-1 0 0 0,1 1 0 0 0,1 0 0 0 0,1-1 0 0 0,6 35 0 0 0,1-49-3825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47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34 256 0 0,'-7'4'13075'0'0,"21"-2"-11660"0"0,0 0 0 0 0,0 0 1 0 0,1-2-1 0 0,-1 1 0 0 0,23-4 1 0 0,77-14 920 0 0,-97 14-1891 0 0,18-6 482 0 0,1-1-1216 0 0,-13 8-9366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0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63 36 0 0,'-4'-11'631'0'0,"-17"-40"10324"0"0,19 53-9631 0 0,-1 6-729 0 0,0 0 0 0 0,1 0 0 0 0,0 0 0 0 0,0 0 0 0 0,1 1-1 0 0,0-1 1 0 0,0 0 0 0 0,1 13 0 0 0,-1 6 141 0 0,-9 72 1674 0 0,-8 178 3994 0 0,18-276-6323 0 0,0 1 1 0 0,0 0-1 0 0,0-1 1 0 0,0 1-1 0 0,0 0 1 0 0,0-1-1 0 0,1 1 1 0 0,-1-1-1 0 0,1 1 1 0 0,-1-1-1 0 0,1 1 1 0 0,-1-1-1 0 0,1 1 1 0 0,0-1-1 0 0,0 1 1 0 0,0-1-1 0 0,1 1 1 0 0,-1-1-38 0 0,-1 0 1 0 0,1-1-1 0 0,0 1 0 0 0,0-1 1 0 0,0 1-1 0 0,0-1 1 0 0,0 0-1 0 0,0 1 1 0 0,0-1-1 0 0,0 0 1 0 0,0 0-1 0 0,0 0 1 0 0,1 0-1 0 0,-1 1 0 0 0,0-2 1 0 0,0 1-1 0 0,0 0 1 0 0,0 0-1 0 0,2-1 1 0 0,5-1 63 0 0,1-2 0 0 0,-1 1 0 0 0,0-1-1 0 0,0 0 1 0 0,8-7 0 0 0,7-2-50 0 0,4 1-11 0 0,1 0-1 0 0,0 2 1 0 0,1 1-1 0 0,1 2 1 0 0,-1 0-1 0 0,48-3 0 0 0,-63 9-3 0 0,-1 0 0 0 0,0 1 0 0 0,0 0 0 0 0,1 1-1 0 0,-1 1 1 0 0,0 0 0 0 0,0 1 0 0 0,0 0 0 0 0,-1 1-1 0 0,1 0 1 0 0,-1 1 0 0 0,0 1 0 0 0,0 0 0 0 0,-1 0 0 0 0,1 1-1 0 0,-1 1 1 0 0,13 12 0 0 0,-20-17 4 0 0,-1 1 1 0 0,0-1-1 0 0,0 1 1 0 0,0-1-1 0 0,-1 1 0 0 0,1 0 1 0 0,-1 0-1 0 0,0 1 1 0 0,0-1-1 0 0,0 0 0 0 0,-1 1 1 0 0,0-1-1 0 0,0 1 1 0 0,2 8-1 0 0,-3-10-45 0 0,-1-1-1 0 0,1 1 1 0 0,0-1 0 0 0,-1 1-1 0 0,1-1 1 0 0,-1 1 0 0 0,0-1-1 0 0,1 1 1 0 0,-1-1 0 0 0,-1 0 0 0 0,1 1-1 0 0,0-1 1 0 0,0 0 0 0 0,-1 0-1 0 0,1 0 1 0 0,-1 0 0 0 0,0 0-1 0 0,0 0 1 0 0,1-1 0 0 0,-1 1-1 0 0,0 0 1 0 0,-1-1 0 0 0,1 0 0 0 0,0 1-1 0 0,0-1 1 0 0,0 0 0 0 0,-1 0-1 0 0,-4 1 1 0 0,-7 2-2 0 0,0 0 0 0 0,0-1 0 0 0,-1 0 0 0 0,0-2 0 0 0,1 1 0 0 0,-1-2 0 0 0,0 0 0 0 0,-20-3 0 0 0,-15-4 0 0 0,-54-16 0 0 0,57 11 0 0 0,12 2-123 0 0,-21-5 224 0 0,52 14-595 0 0,-1 0 0 0 0,1 1-1 0 0,-1-1 1 0 0,1 1 0 0 0,0 0-1 0 0,-1 0 1 0 0,1 1 0 0 0,-1-1-1 0 0,-6 3 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0:56:43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6 240 0 0,'-3'-5'10068'0'0,"11"7"-9467"0"0,-1 0 0 0 0,-1 1 0 0 0,1 0 0 0 0,0 1 1 0 0,-1 0-1 0 0,0 0 0 0 0,1 0 0 0 0,-2 1 0 0 0,1-1 1 0 0,8 11-1 0 0,9 8 696 0 0,21 29 0 0 0,-28-33-854 0 0,-1 2-1 0 0,0 0 1 0 0,-2 1-1 0 0,0 0 1 0 0,-2 1 0 0 0,0 0-1 0 0,-2 1 1 0 0,0 0-1 0 0,8 41 1 0 0,-17-64-488 0 0,1 1 1 0 0,-1 0 0 0 0,0-1-1 0 0,0 1 1 0 0,0 0 0 0 0,0-1-1 0 0,0 1 1 0 0,0 0-1 0 0,-1-1 1 0 0,1 1 0 0 0,0 0-1 0 0,-1-1 1 0 0,1 1 0 0 0,-1 0-1 0 0,0-1 1 0 0,0 1-1 0 0,1-1 1 0 0,-1 0 0 0 0,0 1-1 0 0,0-1 1 0 0,0 0 0 0 0,0 1-1 0 0,-1-1 1 0 0,1 0-1 0 0,-2 1 1 0 0,1 0-32 0 0,0-1 1 0 0,-1 0-1 0 0,1 0 0 0 0,-1 0 0 0 0,1 0 1 0 0,0-1-1 0 0,-1 1 0 0 0,0-1 1 0 0,1 1-1 0 0,-1-1 0 0 0,1 0 0 0 0,-1 0 1 0 0,0 0-1 0 0,1 0 0 0 0,-4-1 1 0 0,4 1 52 0 0,0 0 0 0 0,-1-1 0 0 0,1 1 0 0 0,0-1 1 0 0,-1 0-1 0 0,1 1 0 0 0,0-1 0 0 0,0 0 1 0 0,-1 0-1 0 0,1 0 0 0 0,0-1 0 0 0,0 1 0 0 0,0 0 1 0 0,0-1-1 0 0,1 1 0 0 0,-1-1 0 0 0,0 0 1 0 0,1 0-1 0 0,-1 1 0 0 0,1-1 0 0 0,-1 0 0 0 0,1 0 1 0 0,0-1-1 0 0,0 1 0 0 0,0 0 0 0 0,0 0 1 0 0,0 0-1 0 0,0-1 0 0 0,1 1 0 0 0,-1 0 0 0 0,1-1 1 0 0,0 1-1 0 0,0-1 0 0 0,-1 1 0 0 0,2 0 1 0 0,-1-1-1 0 0,0 1 0 0 0,1-3 0 0 0,2-7 7 0 0,2 0 0 0 0,-1 0 0 0 0,2 0-1 0 0,-1 1 1 0 0,2 0 0 0 0,11-16 0 0 0,54-57 349 0 0,-4 6 1002 0 0,-66 75-1474 0 0,13-15-458 0 0,0 8-7453 0 0,-6 6 5743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0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3 484 0 0,'-4'0'794'0'0,"0"0"0"0"0,0 0 0 0 0,-1 1 0 0 0,1-1 0 0 0,0 1 0 0 0,0 0 0 0 0,0 0 0 0 0,0 0 0 0 0,0 1 0 0 0,-6 3 0 0 0,8-5-330 0 0,0 1 0 0 0,0 0 0 0 0,0 0 0 0 0,0 0 0 0 0,0 1 0 0 0,0-1 0 0 0,1 0 0 0 0,-1 1 0 0 0,0-1 0 0 0,1 1 0 0 0,-1-1 0 0 0,1 1 0 0 0,-1 0 0 0 0,1 0 0 0 0,0-1 0 0 0,0 1 0 0 0,0 0 0 0 0,0 0 0 0 0,0 0 0 0 0,0 0 0 0 0,0 4 0 0 0,1-5-301 0 0,0 0-1 0 0,0 0 0 0 0,0 0 0 0 0,0 0 0 0 0,0-1 0 0 0,1 1 0 0 0,-1 0 0 0 0,0 0 0 0 0,1-1 0 0 0,-1 1 0 0 0,1 0 0 0 0,-1 0 0 0 0,0-1 0 0 0,1 1 0 0 0,0 0 0 0 0,-1-1 0 0 0,1 1 0 0 0,-1-1 0 0 0,1 1 0 0 0,0-1 1 0 0,-1 1-1 0 0,1-1 0 0 0,0 1 0 0 0,0-1 0 0 0,-1 1 0 0 0,1-1 0 0 0,0 0 0 0 0,0 0 0 0 0,0 1 0 0 0,-1-1 0 0 0,1 0 0 0 0,0 0 0 0 0,0 0 0 0 0,0 0 0 0 0,1 0 0 0 0,0 0-68 0 0,-1 0 0 0 0,1 0 1 0 0,0 0-1 0 0,0 0 0 0 0,-1 0 0 0 0,1-1 0 0 0,0 1 0 0 0,-1 0 0 0 0,1-1 0 0 0,-1 0 0 0 0,1 1 0 0 0,0-1 1 0 0,-1 0-1 0 0,1 0 0 0 0,2-2 0 0 0,-4 3-286 0 0,-8-21-1131 0 0,4 17 769 0 0,0 0 0 0 0,0 0 0 0 0,0 1-1 0 0,0 0 1 0 0,-1 0 0 0 0,-6-4 0 0 0,-5-3-6365 0 0,13 7 4439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0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57 404 0 0,'0'0'4216'0'0,"3"0"-3035"0"0,13-3-127 0 0,1 1 0 0 0,-1 1 1 0 0,1 0-1 0 0,-1 1 1 0 0,33 5-1 0 0,0-1-7 0 0,237 7 2247 0 0,-228-9-2895 0 0,497 0 3091 0 0,416-58 407 0 0,-915 48-3352 0 0,2 1-73 0 0,-21 5-3328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08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 0 0,'23'87'10112'0'0,"-5"3"-3675"0"0,5 97-1024 0 0,-11 194-1762 0 0,-12-350-3184 0 0,1-1 0 0 0,1 1-1 0 0,1 0 1 0 0,14 52 0 0 0,-14-73-396 0 0,0 0 1 0 0,1-1-1 0 0,0 0 1 0 0,1 0-1 0 0,-1 0 1 0 0,2 0-1 0 0,-1-1 1 0 0,1 1-1 0 0,0-2 1 0 0,1 1-1 0 0,0-1 1 0 0,0 0-1 0 0,1 0 1 0 0,0-1-1 0 0,0 0 1 0 0,0 0-1 0 0,1-1 1 0 0,11 6-1 0 0,3-2 8 0 0,2-1 0 0 0,-1 0 0 0 0,1-2 0 0 0,38 5 0 0 0,106 2 153 0 0,-111-9-143 0 0,871 9 1434 0 0,-476-1-607 0 0,136-4-689 0 0,-582-8-227 0 0,18-4 0 0 0,-24 4-46 0 0,0 0 1 0 0,0-1-1 0 0,0 1 0 0 0,0 0 1 0 0,0-1-1 0 0,0 1 0 0 0,0-1 0 0 0,0 0 1 0 0,0 1-1 0 0,0-1 0 0 0,0 0 1 0 0,-1 1-1 0 0,1-1 0 0 0,0 0 1 0 0,0 0-1 0 0,-1 0 0 0 0,1 0 0 0 0,-1 0 1 0 0,1 0-1 0 0,-1 1 0 0 0,1-1 1 0 0,-1 0-1 0 0,1-1 0 0 0,-1 1 1 0 0,0 0-1 0 0,0 0 0 0 0,1-2 0 0 0,0 0-930 0 0,11-14-9374 0 0,-6 9 6895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09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0 160 0 0,'0'0'1890'0'0,"14"22"3252"0"0,9 76 660 0 0,-2 51-2132 0 0,-8-53-1567 0 0,6 45 336 0 0,-4-27 109 0 0,40 158 0 0 0,-50-251-1940 0 0,-1 1 0 0 0,2 34 0 0 0,-1-9 936 0 0,-5-45-1653 0 0,0 0 0 0 0,1 0 0 0 0,-1 0 0 0 0,1 0 0 0 0,-1 0 0 0 0,1 0 0 0 0,0 0 0 0 0,0 0 0 0 0,-1-1 0 0 0,1 1 0 0 0,2 2 0 0 0,-2-3-438 0 0,0 0 0 0 0,0 0 0 0 0,0-1 0 0 0,0 1 1 0 0,0 0-1 0 0,0-1 0 0 0,0 1 0 0 0,0-1 0 0 0,0 1 1 0 0,0-1-1 0 0,0 0 0 0 0,0 1 0 0 0,0-1 1 0 0,1 0-1 0 0,-1 0 0 0 0,0 0 0 0 0,0 0 0 0 0,0 0 1 0 0,0 0-1 0 0,1 0 0 0 0,0 0 0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1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7 444 0 0,'0'-1'233'0'0,"0"1"0"0"0,0 0 0 0 0,-1-1 0 0 0,1 1 0 0 0,0-1 0 0 0,0 1 0 0 0,-1 0 0 0 0,1-1 0 0 0,0 1 0 0 0,-1 0 0 0 0,1 0 0 0 0,-1-1 0 0 0,1 1 0 0 0,0 0-1 0 0,-1 0 1 0 0,1 0 0 0 0,-1-1 0 0 0,1 1 0 0 0,-1 0 0 0 0,1 0 0 0 0,-1 0 0 0 0,1 0 0 0 0,-1 0 0 0 0,1 0 0 0 0,0 0 0 0 0,-1 0 0 0 0,1 0 0 0 0,-1 0 0 0 0,1 0 0 0 0,-1 0 0 0 0,1 0 0 0 0,-1 0 0 0 0,1 1 0 0 0,-1-1 0 0 0,1 0 0 0 0,0 0 0 0 0,-1 1 0 0 0,-10 19 3586 0 0,0 38-1721 0 0,10-50-1226 0 0,-5 31 1125 0 0,2 1-1 0 0,2 51 1 0 0,3-72-1676 0 0,0 0 1 0 0,8 28-1 0 0,-6-35-1011 0 0,1 0 1 0 0,0 0-1 0 0,1 0 0 0 0,10 19 1 0 0,-8-24-4965 0 0,-6-4 3265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23 216 228 0 0,'-22'-1'17691'0'0,"73"-3"-15931"0"0,0-2 1 0 0,0-2-1 0 0,50-14 0 0 0,-76 15-1522 0 0,0-1-1 0 0,-1-1 1 0 0,0-1-1 0 0,-1-1 0 0 0,0-1 1 0 0,0-1-1 0 0,-2-1 1 0 0,24-19-1 0 0,-41 29-204 0 0,16-16 91 0 0,-19 19-120 0 0,-1 0 0 0 0,1 0 0 0 0,-1 0 1 0 0,1 1-1 0 0,-1-1 0 0 0,1 0 0 0 0,-1 0 0 0 0,0 0 1 0 0,1 0-1 0 0,-1 0 0 0 0,0 0 0 0 0,0 0 0 0 0,0 0 1 0 0,0 0-1 0 0,0 0 0 0 0,0 0 0 0 0,0 0 0 0 0,0 0 1 0 0,0 0-1 0 0,0 0 0 0 0,-1 0 0 0 0,1 0 0 0 0,-1-1 0 0 0,1 1 13 0 0,-1 0 0 0 0,1 1-1 0 0,-1-1 1 0 0,1 0 0 0 0,-1 1-1 0 0,1-1 1 0 0,-1 1-1 0 0,0-1 1 0 0,1 1 0 0 0,-1-1-1 0 0,0 1 1 0 0,1 0 0 0 0,-1-1-1 0 0,0 1 1 0 0,0 0-1 0 0,1-1 1 0 0,-1 1 0 0 0,0 0-1 0 0,0 0 1 0 0,0 0-1 0 0,1 0 1 0 0,-1 0 0 0 0,0 0-1 0 0,0 0 1 0 0,0 0 0 0 0,1 0-1 0 0,-1 0 1 0 0,0 0-1 0 0,0 0 1 0 0,0 1 0 0 0,1-1-1 0 0,-1 0 1 0 0,0 0 0 0 0,1 1-1 0 0,-1-1 1 0 0,-1 1-1 0 0,-22 16 511 0 0,21-12-434 0 0,0 0-1 0 0,0 0 1 0 0,0 0 0 0 0,0 1 0 0 0,1-1-1 0 0,0 1 1 0 0,0 0 0 0 0,1 0-1 0 0,-1 0 1 0 0,1 0 0 0 0,1-1 0 0 0,-1 1-1 0 0,1 1 1 0 0,0-1 0 0 0,0 0 0 0 0,2 9-1 0 0,1 5 125 0 0,1 0-1 0 0,1 0 1 0 0,10 28-1 0 0,-11-39-207 0 0,-1 0-1 0 0,1-1 0 0 0,1 0 1 0 0,-1 0-1 0 0,1 0 0 0 0,1 0 1 0 0,0-1-1 0 0,0 0 0 0 0,0 0 1 0 0,1 0-1 0 0,0-1 0 0 0,10 7 1 0 0,-13-10-336 0 0,0-1 0 0 0,1 0 1 0 0,-1 0-1 0 0,0 0 1 0 0,1 0-1 0 0,-1-1 0 0 0,1 1 1 0 0,0-1-1 0 0,-1-1 0 0 0,1 1 1 0 0,5 0-1 0 0,-6-1-518 0 0,1-1 0 0 0,0 1 0 0 0,-1-1 0 0 0,1 0 0 0 0,-1 0 0 0 0,1-1 0 0 0,-1 1 1 0 0,0-1-1 0 0,0 0 0 0 0,0 0 0 0 0,0 0 0 0 0,8-6 0 0 0,3-4-1925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2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 56 0 0,'-2'-5'11371'0'0,"5"14"-5418"0"0,18 72-561 0 0,-18-72-5178 0 0,14 37 234 0 0,-16-44-1245 0 0,1 0 0 0 0,-1 1 1 0 0,1-1-1 0 0,0 0 0 0 0,-1 0 0 0 0,1 0 1 0 0,0-1-1 0 0,0 1 0 0 0,4 2 1 0 0,1 0-1858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98 7349 0 0,'-31'-14'6178'0'0,"23"12"-4899"0"0,0-2 1 0 0,-1 1-1 0 0,1-1 1 0 0,1-1-1 0 0,-1 1 0 0 0,0-1 1 0 0,-9-9-1 0 0,17 14-1226 0 0,0 0 0 0 0,-1-1 0 0 0,1 1 0 0 0,0 0 0 0 0,0-1 1 0 0,-1 1-1 0 0,1 0 0 0 0,0-1 0 0 0,0 1 0 0 0,0 0 0 0 0,0-1 0 0 0,0 1 0 0 0,-1-1 0 0 0,1 1 0 0 0,0 0 0 0 0,0-1 0 0 0,0 1 0 0 0,0-1 0 0 0,0 1 0 0 0,0-1 0 0 0,0 1 1 0 0,0 0-1 0 0,1-1 0 0 0,-1 1 0 0 0,0-1 0 0 0,0 1 0 0 0,0 0 0 0 0,0-1 0 0 0,0 1 0 0 0,1-1 0 0 0,-1 1 0 0 0,0 0 0 0 0,1-1 0 0 0,14-11 546 0 0,20-1-836 0 0,-29 12-265 0 0,1-1 0 0 0,-1 1 1 0 0,1 1-1 0 0,-1-1 0 0 0,14 1 1 0 0,32 8-7368 0 0,-32-4 5289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0 540 0 0,'9'28'6229'0'0,"30"84"4872"0"0,2 62-4069 0 0,-39-162-6885 0 0,4 17 376 0 0,1-13-4754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3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3 112 652 0 0,'-1'-2'285'0'0,"1"1"0"0"0,-1-1 0 0 0,1 1 1 0 0,0-1-1 0 0,-1 1 0 0 0,1 0 0 0 0,0-1 0 0 0,0 1 0 0 0,0-1 0 0 0,0 1 0 0 0,0-1 1 0 0,1 1-1 0 0,-1-1 0 0 0,0 1 0 0 0,1-1 0 0 0,-1 1 0 0 0,1-1 0 0 0,-1 1 0 0 0,1 0 1 0 0,0-1-1 0 0,-1 1 0 0 0,2-2 0 0 0,1 0 118 0 0,0 0-1 0 0,0 0 1 0 0,0 0 0 0 0,0 0 0 0 0,0 1-1 0 0,1 0 1 0 0,-1-1 0 0 0,5-1 0 0 0,8-3 866 0 0,1 0 0 0 0,31-9 0 0 0,-46 15-1105 0 0,19-4 916 0 0,0 0 0 0 0,0 1 0 0 0,1 2 1 0 0,0 0-1 0 0,-1 1 0 0 0,33 3 0 0 0,-46-2-850 0 0,0 1 1 0 0,0 0-1 0 0,0 0 1 0 0,0 1-1 0 0,0 0 0 0 0,-1 1 1 0 0,1 0-1 0 0,-1 0 0 0 0,0 0 1 0 0,0 1-1 0 0,0 0 0 0 0,0 1 1 0 0,0-1-1 0 0,-1 1 0 0 0,0 1 1 0 0,0-1-1 0 0,-1 1 0 0 0,1 0 1 0 0,-1 0-1 0 0,7 12 0 0 0,-11-16-222 0 0,0-1 0 0 0,0 1 0 0 0,0 0 0 0 0,0 0 0 0 0,-1 0 0 0 0,1 0 0 0 0,-1 0 0 0 0,1 0 0 0 0,-1 0 0 0 0,0 0 0 0 0,0 0 0 0 0,0 0 0 0 0,0 0 0 0 0,0 1 0 0 0,0-1 0 0 0,-1 0 0 0 0,1 0 0 0 0,-1 0 0 0 0,1 0 0 0 0,-1 0 0 0 0,-1 2 0 0 0,0-1-27 0 0,0 1-1 0 0,-1-1 1 0 0,0 1-1 0 0,1-1 1 0 0,-1 0 0 0 0,0 0-1 0 0,0-1 1 0 0,-1 1-1 0 0,1 0 1 0 0,-4 1-1 0 0,-5 3-216 0 0,-1-1 0 0 0,0 0-1 0 0,0-1 1 0 0,0 0 0 0 0,-18 3-1 0 0,4-3-854 0 0,-21 4-1197 0 0,22 3-5861 0 0,22-8 5710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0:56:50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1 120 0 0,'-5'9'8261'0'0,"-5"12"-5263"0"0,-18 36-1290 0 0,23-48-1632 0 0,-21 40 989 0 0,19-17-6471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3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411 509 144 0 0,'-8'-6'856'0'0,"0"0"1"0"0,-1 1-1 0 0,0 0 0 0 0,1 0 0 0 0,-2 1 1 0 0,1 0-1 0 0,0 1 0 0 0,-1 0 0 0 0,1 0 1 0 0,-1 1-1 0 0,0 0 0 0 0,0 1 0 0 0,0 0 1 0 0,0 1-1 0 0,0 0 0 0 0,0 0 0 0 0,-20 4 1 0 0,13-1-60 0 0,-1 0 0 0 0,1 2 0 0 0,0 0 0 0 0,1 1 1 0 0,-1 0-1 0 0,1 1 0 0 0,0 1 0 0 0,1 1 1 0 0,-20 14-1 0 0,32-21-570 0 0,0 0 1 0 0,0 1 0 0 0,0 0-1 0 0,0 0 1 0 0,0 0-1 0 0,1 0 1 0 0,-1 0-1 0 0,1 0 1 0 0,0 1 0 0 0,0-1-1 0 0,0 1 1 0 0,0-1-1 0 0,1 1 1 0 0,-2 6-1 0 0,2-8-124 0 0,1 1-1 0 0,0-1 0 0 0,0 0 0 0 0,0 1 0 0 0,1-1 1 0 0,-1 1-1 0 0,0-1 0 0 0,1 0 0 0 0,0 1 0 0 0,-1-1 1 0 0,1 0-1 0 0,0 0 0 0 0,0 0 0 0 0,0 1 0 0 0,1-1 0 0 0,-1 0 1 0 0,0-1-1 0 0,1 1 0 0 0,0 0 0 0 0,-1 0 0 0 0,1 0 1 0 0,0-1-1 0 0,0 1 0 0 0,0-1 0 0 0,3 2 0 0 0,6 4 80 0 0,0-1 0 0 0,1 0 0 0 0,0-1 0 0 0,0-1 0 0 0,0 1 0 0 0,0-2 0 0 0,1 0 0 0 0,24 3 0 0 0,-29-5-157 0 0,1-1 0 0 0,-1 1 0 0 0,1-1 1 0 0,0 0-1 0 0,-1-1 0 0 0,1 0 0 0 0,-1-1 0 0 0,0 1 0 0 0,1-2 0 0 0,-1 1 1 0 0,0-1-1 0 0,0 0 0 0 0,0-1 0 0 0,10-6 0 0 0,-15 8-36 0 0,-1 0 1 0 0,1 0-1 0 0,-1 0 0 0 0,0 0 0 0 0,0-1 1 0 0,0 1-1 0 0,0-1 0 0 0,0 1 0 0 0,0-1 1 0 0,-1 1-1 0 0,1-1 0 0 0,-1 0 0 0 0,0 0 0 0 0,1 0 1 0 0,-2 0-1 0 0,1 0 0 0 0,0 0 0 0 0,0 0 1 0 0,-1 0-1 0 0,0 0 0 0 0,0-1 0 0 0,0 1 1 0 0,0 0-1 0 0,0 0 0 0 0,0 0 0 0 0,-1 0 0 0 0,0 0 1 0 0,1 0-1 0 0,-1 0 0 0 0,0 0 0 0 0,-1 0 1 0 0,1 0-1 0 0,-3-5 0 0 0,-2-1-22 0 0,0 0 1 0 0,0 0-1 0 0,-1 1 0 0 0,0 0 1 0 0,-1 0-1 0 0,1 0 0 0 0,-2 1 1 0 0,-14-10-1 0 0,8 7-78 0 0,0 1-1 0 0,-25-10 0 0 0,35 17-266 0 0,-1 0-1 0 0,0-1 1 0 0,0 2-1 0 0,-1-1 1 0 0,1 1-1 0 0,0 0 1 0 0,0 0-1 0 0,-1 1 1 0 0,1-1-1 0 0,-9 2 1 0 0,11 1-734 0 0,0-1-1574 0 0</inkml:trace>
  <inkml:trace contextRef="#ctx0" brushRef="#br0" timeOffset="1">241 34 988 0 0,'-22'-17'3565'0'0,"-1"1"10872"0"0,25 17-13417 0 0,26 26 1107 0 0,-1 4-3394 0 0,18 18-4988 0 0,-24-30 3749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3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1 104 0 0,'0'0'1039'0'0,"3"24"5385"0"0,21 65 2744 0 0,-8 2-4400 0 0,7 29-717 0 0,-14-95-3675 0 0,-1-12-2700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86 740 0 0,'-7'-2'962'0'0,"-23"-7"2491"0"0,18-1 4579 0 0,14 8-7487 0 0,1 0 1 0 0,0 1 0 0 0,-1-1-1 0 0,1 1 1 0 0,0 0 0 0 0,0 0 0 0 0,6-2-1 0 0,-7 3-135 0 0,41-13 1827 0 0,0 3 0 0 0,73-9 0 0 0,91 9-1609 0 0,-135 15-4999 0 0,-41-2-931 0 0,-17-1 2623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7 208 0 0,'-1'0'406'0'0,"0"-1"1"0"0,0 0-1 0 0,0 0 0 0 0,0 1 1 0 0,0-1-1 0 0,-1 1 0 0 0,1-1 1 0 0,0 1-1 0 0,0-1 0 0 0,-1 1 1 0 0,1 0-1 0 0,0 0 0 0 0,-1-1 1 0 0,1 1-1 0 0,0 0 0 0 0,-1 0 0 0 0,1 1 1 0 0,0-1-1 0 0,-1 0 0 0 0,1 0 1 0 0,0 0-1 0 0,-1 1 0 0 0,1-1 1 0 0,0 1-1 0 0,0-1 0 0 0,-1 1 1 0 0,0 0-1 0 0,0 1 88 0 0,1 0 0 0 0,-1 0 1 0 0,1 0-1 0 0,0 0 0 0 0,-1 0 0 0 0,1 0 0 0 0,0 0 0 0 0,0 1 0 0 0,0-1 1 0 0,1 0-1 0 0,-1 1 0 0 0,0-1 0 0 0,1 5 0 0 0,-2 8 862 0 0,1 1 0 0 0,1 0 1 0 0,3 23-1 0 0,-3-38-1278 0 0,2 29 1146 0 0,1 6 446 0 0,9 42 0 0 0,-10-68-1432 0 0,0-1-1 0 0,1 1 1 0 0,0-1 0 0 0,1 0 0 0 0,0-1 0 0 0,0 1 0 0 0,1-1 0 0 0,0 1 0 0 0,9 10 0 0 0,-10-15-225 0 0,0 0 1 0 0,0-1 0 0 0,0 0-1 0 0,1 0 1 0 0,-1 0-1 0 0,1 0 1 0 0,0-1-1 0 0,0 0 1 0 0,0 0 0 0 0,0 0-1 0 0,0-1 1 0 0,0 1-1 0 0,0-1 1 0 0,0 0-1 0 0,1-1 1 0 0,-1 1 0 0 0,0-1-1 0 0,1 0 1 0 0,-1-1-1 0 0,0 1 1 0 0,0-1-1 0 0,8-2 1 0 0,2-1-637 0 0,-1 0 1 0 0,0 0-1 0 0,0-2 1 0 0,0 0-1 0 0,-1 0 1 0 0,24-16-1 0 0,-18 6-1853 0 0,-12 3-6250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5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119 298 176 0 0,'0'1'484'0'0,"-1"-1"-1"0"0,0 0 1 0 0,0 0 0 0 0,0 0 0 0 0,1 0-1 0 0,-1 1 1 0 0,0-1 0 0 0,0 0 0 0 0,0 0-1 0 0,1 0 1 0 0,-1-1 0 0 0,0 1 0 0 0,0 0-1 0 0,0 0 1 0 0,1 0 0 0 0,-1-1 0 0 0,0 1-1 0 0,0 0 1 0 0,1-1 0 0 0,-1 1 0 0 0,0 0-1 0 0,0-1 1 0 0,1 1 0 0 0,-1-1-1 0 0,1 1 1 0 0,-2-2 0 0 0,20-9 3985 0 0,42-11-1432 0 0,-58 21-2383 0 0,18-4 444 0 0,-14 4-1233 0 0,-1-1 0 0 0,1 1 0 0 0,-1-1 0 0 0,0 0 0 0 0,0 0 0 0 0,5-3 0 0 0</inkml:trace>
  <inkml:trace contextRef="#ctx0" brushRef="#br0" timeOffset="1">44 106 508 0 0,'-17'-8'370'0'0,"-5"-7"6922"0"0,22 15-6981 0 0,0 0 1 0 0,-1-1-1 0 0,1 1 0 0 0,-1-1 1 0 0,1 1-1 0 0,0-1 1 0 0,-1 1-1 0 0,1-1 0 0 0,0 1 1 0 0,0-1-1 0 0,-1 0 1 0 0,1 1-1 0 0,0-1 0 0 0,0 1 1 0 0,0-1-1 0 0,0 0 1 0 0,0 1-1 0 0,-1-1 0 0 0,1 0 1 0 0,0 1-1 0 0,1-1 1 0 0,-1 1-1 0 0,0-2 0 0 0,1 1-48 0 0,-1-1 1 0 0,1 1-1 0 0,0 0 0 0 0,0 0 0 0 0,0 0 0 0 0,0 0 0 0 0,0 0 0 0 0,0 0 0 0 0,0 0 0 0 0,0 0 0 0 0,0 0 0 0 0,1 0 0 0 0,-1 1 0 0 0,3-2 0 0 0,13-7 1148 0 0,1 2-1 0 0,0 0 0 0 0,0 1 1 0 0,24-5-1 0 0,-17 6-772 0 0,0 2-1 0 0,45-2 1 0 0,-57 8-3266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11 604 0 0,'-35'-5'1997'0'0,"1"2"-1"0"0,-1 1 1 0 0,1 1 0 0 0,-1 2-1 0 0,0 2 1 0 0,-57 11 0 0 0,86-13-1476 0 0,-1 1 1 0 0,1-1 0 0 0,0 1-1 0 0,0 0 1 0 0,0 1 0 0 0,0 0-1 0 0,-9 5 1 0 0,14-7-382 0 0,0 0 0 0 0,0 0-1 0 0,0-1 1 0 0,0 1 0 0 0,0 0 0 0 0,0 0-1 0 0,1 0 1 0 0,-1 0 0 0 0,0 1 0 0 0,1-1-1 0 0,-1 0 1 0 0,0 0 0 0 0,1 0 0 0 0,0 0-1 0 0,-1 1 1 0 0,1-1 0 0 0,-1 3 0 0 0,1-3-21 0 0,1 1 0 0 0,-1 0 0 0 0,0 0 0 0 0,1 0 0 0 0,-1 0 1 0 0,1 0-1 0 0,0 0 0 0 0,-1-1 0 0 0,1 1 0 0 0,0 0 0 0 0,0-1 1 0 0,0 1-1 0 0,0 0 0 0 0,1-1 0 0 0,1 3 0 0 0,20 19 684 0 0,0-1 0 0 0,34 25 0 0 0,-28-25-55 0 0,42 43 0 0 0,-67-61-686 0 0,4 3 82 0 0,-1 1 0 0 0,0 0 0 0 0,0 1 0 0 0,0 0 0 0 0,-1 0 0 0 0,0 0 0 0 0,-1 1 0 0 0,0-1 0 0 0,0 1 0 0 0,3 12 0 0 0,-8-21-119 0 0,0 0 0 0 0,1 0-1 0 0,-1 1 1 0 0,0-1 0 0 0,0 0-1 0 0,0 0 1 0 0,0 0 0 0 0,0 1 0 0 0,0-1-1 0 0,-1 0 1 0 0,1 0 0 0 0,0 0-1 0 0,-1 1 1 0 0,1-1 0 0 0,-1 0-1 0 0,1 0 1 0 0,-1 0 0 0 0,1 0-1 0 0,-1 0 1 0 0,0 0 0 0 0,1 0-1 0 0,-1 0 1 0 0,0 0 0 0 0,0 0 0 0 0,-1 0-1 0 0,0 1 2 0 0,-1-1 1 0 0,1 1-1 0 0,-1-1 0 0 0,0 0 0 0 0,1 0 0 0 0,-1 0 0 0 0,0-1 1 0 0,0 1-1 0 0,1-1 0 0 0,-5 1 0 0 0,-7-1-70 0 0,0 0-1 0 0,1-1 1 0 0,-19-3-1 0 0,31 4 29 0 0,-8-2-133 0 0,0 0-1 0 0,0 0 0 0 0,0-1 0 0 0,0 0 1 0 0,0 0-1 0 0,1-1 0 0 0,-1-1 0 0 0,-11-7 1 0 0,18 10 87 0 0,0 1 0 0 0,0-1 0 0 0,0 1 1 0 0,1-1-1 0 0,-1 0 0 0 0,1 0 0 0 0,-1 0 1 0 0,1 0-1 0 0,0 0 0 0 0,-1 0 1 0 0,1 0-1 0 0,0 0 0 0 0,1 0 0 0 0,-1-1 1 0 0,0 1-1 0 0,0-3 0 0 0,1 3 13 0 0,0-1 1 0 0,0 0-1 0 0,1 1 0 0 0,-1-1 1 0 0,1 0-1 0 0,-1 1 0 0 0,1-1 1 0 0,0 0-1 0 0,0 1 0 0 0,0-1 1 0 0,0 1-1 0 0,1 0 0 0 0,-1-1 1 0 0,0 1-1 0 0,1 0 0 0 0,0 0 0 0 0,3-3 1 0 0,5-5 0 0 0,1 0 0 0 0,0 1 1 0 0,1 1-1 0 0,0 0 0 0 0,0 0 1 0 0,1 1-1 0 0,-1 1 0 0 0,2 0 1 0 0,-1 0-1 0 0,1 2 0 0 0,0 0 1 0 0,0 0-1 0 0,19-2 0 0 0,-6 2 212 0 0,0 2-1 0 0,0 0 1 0 0,1 2-1 0 0,-1 1 1 0 0,0 1-1 0 0,34 7 0 0 0,-25 2-574 0 0,6 1-2321 0 0,-16-11-5216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85 376 0 0,'-73'-50'5630'0'0,"20"16"4393"0"0,60 35-5776 0 0,30 7-5375 0 0,63 26-5377 0 0,-61-24 4335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25 488 0 0,'0'0'2886'0'0,"-4"-3"-1072"0"0,-13-7-258 0 0,14 8-508 0 0,-1 0 1 0 0,1 1-1 0 0,-1 0 1 0 0,1-1-1 0 0,-1 1 1 0 0,-7-1 0 0 0,10 2-723 0 0,0 0 1 0 0,0 0 0 0 0,0 0 0 0 0,-1 0 0 0 0,1 0 0 0 0,0 0 0 0 0,0 0 0 0 0,0 1 0 0 0,-1-1 0 0 0,1 0 0 0 0,0 1 0 0 0,0-1 0 0 0,0 1 0 0 0,0-1 0 0 0,0 1 0 0 0,0-1 0 0 0,0 1 0 0 0,0 0 0 0 0,0 0 0 0 0,0-1 0 0 0,0 1 0 0 0,-1 2 0 0 0,1-1-157 0 0,0 0 1 0 0,0 0 0 0 0,0 0-1 0 0,0 0 1 0 0,0 0-1 0 0,1 0 1 0 0,-1 0-1 0 0,1 0 1 0 0,-1 0 0 0 0,1 5-1 0 0,0-1 128 0 0,1 1 0 0 0,0 0 0 0 0,0 0 0 0 0,0 0 0 0 0,1-1 0 0 0,0 1 0 0 0,1-1 0 0 0,-1 1 0 0 0,1-1 0 0 0,0 0 0 0 0,8 11 0 0 0,6 8 318 0 0,26 29-1 0 0,-38-49-459 0 0,37 42 509 0 0,25 30 159 0 0,-60-68-734 0 0,-1 0 1 0 0,0 1-1 0 0,0 0 0 0 0,-1 0 1 0 0,-1 0-1 0 0,7 19 0 0 0,-11-27-77 0 0,1 0 0 0 0,-1 0 0 0 0,0 0 0 0 0,1 0-1 0 0,-1 0 1 0 0,0 0 0 0 0,0 0 0 0 0,-1 0 0 0 0,1 0 0 0 0,0 0 0 0 0,-1 0 0 0 0,1 0-1 0 0,-1 0 1 0 0,1 0 0 0 0,-1 0 0 0 0,0 0 0 0 0,0-1 0 0 0,0 1 0 0 0,-1 2-1 0 0,-1-1 4 0 0,0 0 0 0 0,0 0-1 0 0,0 0 1 0 0,0 0 0 0 0,0-1-1 0 0,-1 1 1 0 0,1-1 0 0 0,-8 4-1 0 0,-5 0 23 0 0,0 0-1 0 0,0-1 1 0 0,-26 5-1 0 0,37-9-22 0 0,-20 4-183 0 0,1-1 0 0 0,-32 2 0 0 0,14-10-5271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3 860 0 0,'0'0'193'0'0,"-1"0"-1"0"0,1 0 1 0 0,-1-1-1 0 0,1 1 1 0 0,-1 0 0 0 0,1 0-1 0 0,-1 0 1 0 0,1-1-1 0 0,-1 1 1 0 0,1 0 0 0 0,-1 0-1 0 0,1 0 1 0 0,-1 0 0 0 0,1 0-1 0 0,-1 0 1 0 0,1 0-1 0 0,-1 0 1 0 0,1 0 0 0 0,-1 0-1 0 0,1 0 1 0 0,-1 1-1 0 0,1-1 1 0 0,-1 0 0 0 0,1 0-1 0 0,-1 0 1 0 0,1 1-1 0 0,-1-1 1 0 0,1 0 0 0 0,-1 0-1 0 0,1 1 1 0 0,0-1-1 0 0,-1 1 1 0 0,-11 19 3243 0 0,2 25 546 0 0,10-31-3175 0 0,0-1 1 0 0,1 0-1 0 0,1 0 0 0 0,0 0 1 0 0,5 15-1 0 0,13 32-1075 0 0,-17-50-298 0 0,-1-3-958 0 0,-1-1-3295 0 0,0-3 2711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90 28 0 0,'-3'-3'63'0'0,"0"0"789"0"0,-1 1 1 0 0,1-2 0 0 0,0 1-1 0 0,0 0 1 0 0,0-1 0 0 0,1 1-1 0 0,-5-8 1 0 0,7 10-589 0 0,-1 0 0 0 0,1 0 1 0 0,0 1-1 0 0,0-1 0 0 0,0 0 0 0 0,0 0 1 0 0,0 0-1 0 0,0 1 0 0 0,0-1 0 0 0,0 0 1 0 0,0 0-1 0 0,0 1 0 0 0,0-1 1 0 0,0 0-1 0 0,0 0 0 0 0,1 1 0 0 0,-1-1 1 0 0,0 0-1 0 0,2-1 0 0 0,-1 0 27 0 0,0 1 1 0 0,1-1-1 0 0,-1 1 1 0 0,1 0-1 0 0,-1-1 0 0 0,1 1 1 0 0,0 0-1 0 0,0 0 0 0 0,-1 0 1 0 0,5-2-1 0 0,6-1 441 0 0,0 0 0 0 0,1 0 0 0 0,-1 1 0 0 0,1 1 1 0 0,0 0-1 0 0,-1 1 0 0 0,24 0 0 0 0,-1 3 597 0 0,57 10-1 0 0,-48-4-583 0 0,0 2-1 0 0,52 19 0 0 0,-79-23-525 0 0,-1 1 0 0 0,0 0-1 0 0,-1 1 1 0 0,0 1 0 0 0,0 0-1 0 0,0 1 1 0 0,-2 1 0 0 0,25 23-1 0 0,-36-31-204 0 0,1 0-1 0 0,-1-1 1 0 0,1 1-1 0 0,-1 0 1 0 0,0 0-1 0 0,-1 1 0 0 0,1-1 1 0 0,0 0-1 0 0,-1 1 1 0 0,0-1-1 0 0,1 1 1 0 0,-2-1-1 0 0,1 1 1 0 0,0-1-1 0 0,-1 1 1 0 0,1 0-1 0 0,-1-1 1 0 0,0 1-1 0 0,0 0 1 0 0,-1 4-1 0 0,-1-4-11 0 0,1 1 0 0 0,-1 0-1 0 0,0-1 1 0 0,0 1 0 0 0,-1-1 0 0 0,1 0 0 0 0,-1 1 0 0 0,0-1-1 0 0,0-1 1 0 0,-1 1 0 0 0,1 0 0 0 0,-1-1 0 0 0,0 0-1 0 0,-6 5 1 0 0,-7 3 25 0 0,0 0 0 0 0,-1-1-1 0 0,-1 0 1 0 0,0-2-1 0 0,0 0 1 0 0,-1-2 0 0 0,-25 6-1 0 0,14-5-132 0 0,-1-2 0 0 0,1-1-1 0 0,-65-1 1 0 0,90-3-297 0 0,0 0 0 0 0,0-1 0 0 0,1 0 0 0 0,-1 0 0 0 0,0 0 0 0 0,1-1 0 0 0,-1 0 0 0 0,1 0 0 0 0,-1 0 0 0 0,-4-3 0 0 0,10 4 260 0 0,0 1-1 0 0,-1 0 0 0 0,1 0 1 0 0,0-1-1 0 0,0 1 0 0 0,0 0 1 0 0,0 0-1 0 0,0-1 0 0 0,0 1 1 0 0,0 0-1 0 0,0-1 0 0 0,0 1 1 0 0,0 0-1 0 0,0 0 0 0 0,0-1 1 0 0,0 1-1 0 0,0 0 0 0 0,0 0 1 0 0,0-1-1 0 0,0 1 0 0 0,0 0 1 0 0,0-1-1 0 0,0 1 0 0 0,0 0 1 0 0,0 0-1 0 0,0-1 0 0 0,1 1 1 0 0,-1 0-1 0 0,0 0 0 0 0,0-1 1 0 0,0 1-1 0 0,0 0 0 0 0,1 0 1 0 0,-1 0-1 0 0,0 0 0 0 0,0-1 1 0 0,1 1-1 0 0,-1 0 0 0 0,0 0 1 0 0,0 0-1 0 0,1 0 0 0 0,-1-1 1 0 0,10-6-2876 0 0,5 0 518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0:58:34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1 232 364 0 0,'26'5'1924'0'0,"-1"-1"0"0"0,2-1 0 0 0,25 0 0 0 0,9 1-366 0 0,489 27 3775 0 0,-424-27-4516 0 0,987-21 2123 0 0,-699 0-2465 0 0,63 5-106 0 0,6 4-171 0 0,-16-12-87 0 0,360-32 9 0 0,77-29 334 0 0,-829 72-428 0 0,11 0-123 0 0,-1-4 0 0 0,114-33 1 0 0,-192 45-451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16 636 0 0,'-3'-2'527'0'0,"1"1"0"0"0,0-1 0 0 0,0 1 1 0 0,-1-1-1 0 0,1 1 0 0 0,-1 0 0 0 0,1 0 0 0 0,-1 0 0 0 0,0 0 0 0 0,1 0 0 0 0,-1 1 0 0 0,0-1 1 0 0,0 1-1 0 0,0-1 0 0 0,1 1 0 0 0,-1 0 0 0 0,-3 1 0 0 0,0 0 129 0 0,0 0 0 0 0,0 0 0 0 0,1 1 0 0 0,-1 0 0 0 0,1 0 0 0 0,-1 0-1 0 0,-8 6 1 0 0,-4 4 547 0 0,2 0-1 0 0,0 1 0 0 0,-24 24 1 0 0,34-31-873 0 0,1 0 0 0 0,0 0 0 0 0,0 1 0 0 0,0 0 0 0 0,1 0 0 0 0,0 0 0 0 0,0 0 0 0 0,1 1 0 0 0,0-1 1 0 0,1 1-1 0 0,-1 0 0 0 0,1 0 0 0 0,1 0 0 0 0,-1 8 0 0 0,1-10-159 0 0,1 0-1 0 0,0 0 1 0 0,0 0-1 0 0,1-1 1 0 0,0 1-1 0 0,0 0 1 0 0,0-1-1 0 0,1 1 1 0 0,0 0-1 0 0,0-1 1 0 0,0 0-1 0 0,1 1 1 0 0,-1-1-1 0 0,1 0 1 0 0,1 0-1 0 0,-1-1 1 0 0,1 1-1 0 0,-1-1 1 0 0,1 0-1 0 0,9 8 1 0 0,-4-6-164 0 0,-1 0 1 0 0,1 0-1 0 0,1-1 1 0 0,-1-1 0 0 0,0 1-1 0 0,1-1 1 0 0,0-1-1 0 0,0 0 1 0 0,0 0 0 0 0,1-1-1 0 0,-1-1 1 0 0,0 1 0 0 0,1-2-1 0 0,-1 1 1 0 0,21-3-1 0 0,-16 0-845 0 0,0 0 0 0 0,0-1 0 0 0,-1-1 0 0 0,19-8 0 0 0,-16 6-1864 0 0,-2-2 0 0 0,1 0 1 0 0,21-15-1 0 0,-31 18 330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7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26 76 0 0,'-27'-2'1871'0'0,"-25"-2"8436"0"0,70 3-349 0 0,10-4-6876 0 0,31-3-4434 0 0,-42 6-851 0 0,-7-1-4226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8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71 190 8341 0 0,'-10'-5'2977'0'0,"4"1"-925"0"0,-1 0 0 0 0,0 0 1 0 0,1 0-1 0 0,0-1 0 0 0,-1 0 1 0 0,-6-8-1 0 0,12 12-1887 0 0,0 0 0 0 0,0-1 0 0 0,0 1 0 0 0,1-1 0 0 0,-1 1 0 0 0,0-1 0 0 0,1 0 1 0 0,-1 1-1 0 0,1-1 0 0 0,-1 0 0 0 0,1 1 0 0 0,0-1 0 0 0,0 0 0 0 0,0 1 0 0 0,0-1 0 0 0,0 0 0 0 0,0 0 0 0 0,0 1 0 0 0,0-1 0 0 0,1 0 0 0 0,-1 1 1 0 0,1-1-1 0 0,-1 0 0 0 0,1 1 0 0 0,0-1 0 0 0,-1 1 0 0 0,1-1 0 0 0,0 1 0 0 0,0-1 0 0 0,0 1 0 0 0,0-1 0 0 0,1 1 0 0 0,-1 0 0 0 0,2-2 1 0 0,4-4-37 0 0,0 1 1 0 0,1 0 0 0 0,0 0-1 0 0,0 0 1 0 0,1 1 0 0 0,-1 0 0 0 0,1 1-1 0 0,0 0 1 0 0,1 0 0 0 0,10-2 0 0 0,18-4-240 0 0,45-6 0 0 0,-70 14 169 0 0,31 0-2229 0 0,-30 3-1712 0 0,0 3-3916 0 0,-10-3 4561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8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3 872 0 0,'-1'0'307'0'0,"1"-1"0"0"0,-1 1 0 0 0,1 0 0 0 0,-1-1 0 0 0,1 1 0 0 0,-1 0 0 0 0,1 0 0 0 0,-1 0 0 0 0,0 0 0 0 0,1 0 0 0 0,-1-1 0 0 0,1 1 0 0 0,-1 0 0 0 0,0 0 0 0 0,1 1 0 0 0,-1-1 0 0 0,1 0 0 0 0,-1 0 0 0 0,0 0 0 0 0,1 0 0 0 0,-1 0 0 0 0,1 1 0 0 0,-1-1 0 0 0,1 0 0 0 0,-1 0 0 0 0,1 1 0 0 0,-1-1 0 0 0,1 0 0 0 0,-1 1 0 0 0,0 0 72 0 0,0 1 0 0 0,0-1 0 0 0,1 0 0 0 0,-1 0 0 0 0,1 1 0 0 0,-1-1 0 0 0,1 0 0 0 0,0 1 0 0 0,0-1-1 0 0,-1 1 1 0 0,1-1 0 0 0,0 3 0 0 0,7 51 3137 0 0,-5-40-2212 0 0,25 184 4485 0 0,-15-133-7048 0 0,0-1-4743 0 0,-11-61 2940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24 156 324 0 0,'-3'-3'435'0'0,"0"0"0"0"0,1 0 1 0 0,0 0-1 0 0,0 0 0 0 0,0 0 0 0 0,0 0 1 0 0,0 0-1 0 0,0-1 0 0 0,-1-5 0 0 0,3 8-203 0 0,0-1 0 0 0,0 0 0 0 0,-1 0 0 0 0,1 0 0 0 0,1 0 0 0 0,-1 0 0 0 0,0 1 0 0 0,0-1 0 0 0,1 0 0 0 0,-1 0 0 0 0,1 0 0 0 0,-1 1 0 0 0,1-1 0 0 0,0 0 0 0 0,0 1 0 0 0,0-1 0 0 0,0 1 0 0 0,0-1 0 0 0,0 1 0 0 0,0-1 0 0 0,1 1 0 0 0,0-2 0 0 0,8-5 334 0 0,-1 0 0 0 0,1 1 0 0 0,1 0 0 0 0,-1 0 0 0 0,1 1 1 0 0,0 1-1 0 0,1 0 0 0 0,-1 0 0 0 0,1 1 0 0 0,0 1 1 0 0,0 0-1 0 0,22-3 0 0 0,-11 4 54 0 0,0 0 0 0 0,0 1 0 0 0,0 2 0 0 0,0 0-1 0 0,0 2 1 0 0,25 5 0 0 0,-34-5-208 0 0,-1 1-1 0 0,1 1 0 0 0,-1 0 0 0 0,25 13 0 0 0,-35-17-309 0 0,1 1-1 0 0,-1 0 1 0 0,0 1 0 0 0,1-1-1 0 0,-1 0 1 0 0,0 1 0 0 0,0 0-1 0 0,-1 0 1 0 0,1 0 0 0 0,-1 0-1 0 0,1 0 1 0 0,-1 0 0 0 0,0 1-1 0 0,0-1 1 0 0,0 1 0 0 0,-1-1-1 0 0,1 1 1 0 0,-1 0-1 0 0,0 0 1 0 0,0 0 0 0 0,0-1-1 0 0,0 6 1 0 0,-2-6-48 0 0,1 1 1 0 0,-1-1-1 0 0,0 0 1 0 0,0 1-1 0 0,0-1 0 0 0,-1 0 1 0 0,1 0-1 0 0,-1 0 1 0 0,0 0-1 0 0,0 0 0 0 0,0 0 1 0 0,0-1-1 0 0,0 1 1 0 0,0 0-1 0 0,-1-1 0 0 0,1 0 1 0 0,-6 4-1 0 0,-3 2 33 0 0,0 0-1 0 0,-1-1 0 0 0,-13 7 1 0 0,2-5-163 0 0,1 0-1 0 0,-2-1 1 0 0,-46 10 0 0 0,21-11-3449 0 0,3-4-5018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9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50 138 6877 0 0,'-5'7'3541'0'0,"-11"21"3823"0"0,11-19-6044 0 0,0 0-1 0 0,0 1 1 0 0,1-1-1 0 0,1 1 1 0 0,-4 12 2407 0 0,21-46-3048 0 0,-8-2-671 0 0,0 0 0 0 0,-2 0-1 0 0,-1 0 1 0 0,-2-1 0 0 0,-1-38 0 0 0,-1 44 390 0 0,8 32 313 0 0,3 9-646 0 0,7 8 90 0 0,2-2 1 0 0,0 0 0 0 0,2-1 0 0 0,0-2-1 0 0,2 0 1 0 0,0-1 0 0 0,36 25-1 0 0,-5-9 73 0 0,2-2-1 0 0,93 44 0 0 0,-147-79-232 0 0,-1 0-20 0 0,1 1 0 0 0,0-2 1 0 0,0 1-1 0 0,0 0 0 0 0,0 0 0 0 0,0 0 0 0 0,0-1 0 0 0,1 1 0 0 0,-1-1 1 0 0,0 0-1 0 0,0 0 0 0 0,0 0 0 0 0,0 0 0 0 0,3 0 0 0 0,-4 0-103 0 0,-1 0 113 0 0,1-1 0 0 0,-1 1 1 0 0,0 0-1 0 0,0 0 0 0 0,0-1 1 0 0,0 1-1 0 0,1 0 1 0 0,-1 0-1 0 0,0-1 0 0 0,0 1 1 0 0,0 0-1 0 0,0-1 1 0 0,0 1-1 0 0,0 0 0 0 0,0-1 1 0 0,0 1-1 0 0,0 0 0 0 0,0 0 1 0 0,0-1-1 0 0,0 1 1 0 0,0 0-1 0 0,0-1 0 0 0,0 1 1 0 0,0 0-1 0 0,0 0 1 0 0,0-1-1 0 0,0 1 0 0 0,0 0 1 0 0,-1-1-1 0 0,1 1 0 0 0,0 0 1 0 0,0 0-1 0 0,0-1 1 0 0,-1 1-1 0 0,1 0 0 0 0,0-1 1 0 0,-8-4-45 0 0,-1 1 0 0 0,1 0 0 0 0,-1 0 0 0 0,0 0 0 0 0,0 1 0 0 0,0 1 0 0 0,-14-3 0 0 0,-73-7-230 0 0,70 9 186 0 0,-4-1-95 0 0,14 2-395 0 0,1 0-1 0 0,-1 0 1 0 0,0 2-1 0 0,0 0 1 0 0,0 0-1 0 0,-17 4 1 0 0,27-1-928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9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10 418 108 0 0,'-5'-65'10673'0'0,"3"50"-9585"0"0,1 1 0 0 0,0-1 0 0 0,1 0 0 0 0,0 1-1 0 0,4-19 1 0 0,-1 18-570 0 0,1 1 0 0 0,1 0-1 0 0,0 1 1 0 0,1-1 0 0 0,0 1 0 0 0,1 0-1 0 0,1 0 1 0 0,0 1 0 0 0,0 0-1 0 0,14-14 1 0 0,-14 17-235 0 0,0 1 0 0 0,0 1 0 0 0,1 0 1 0 0,0 0-1 0 0,0 0 0 0 0,0 1 0 0 0,1 1 0 0 0,0-1 0 0 0,0 2 0 0 0,1-1 0 0 0,-1 2 0 0 0,1-1 1 0 0,0 1-1 0 0,13-2 0 0 0,-22 5-229 0 0,-1 0 0 0 0,1-1 0 0 0,0 1 1 0 0,-1 0-1 0 0,1 0 0 0 0,0 0 0 0 0,-1 0 0 0 0,1 0 1 0 0,0 0-1 0 0,-1 1 0 0 0,1-1 0 0 0,0 0 0 0 0,-1 1 1 0 0,1-1-1 0 0,0 1 0 0 0,-1 0 0 0 0,1-1 0 0 0,-1 1 1 0 0,0 0-1 0 0,1 0 0 0 0,-1 0 0 0 0,1 0 0 0 0,-1 0 1 0 0,0 1-1 0 0,0-1 0 0 0,0 0 0 0 0,0 0 0 0 0,2 4 1 0 0,-2-3-25 0 0,-1 0 0 0 0,0 1 1 0 0,1-1-1 0 0,-1 1 1 0 0,0-1-1 0 0,0 1 0 0 0,0-1 1 0 0,0 1-1 0 0,-1-1 1 0 0,1 1-1 0 0,-1-1 0 0 0,0 1 1 0 0,1-1-1 0 0,-1 0 0 0 0,0 1 1 0 0,0-1-1 0 0,-1 0 1 0 0,1 0-1 0 0,-3 4 0 0 0,-11 14 139 0 0,-1-2-1 0 0,-26 26 1 0 0,24-27 125 0 0,1 1 1 0 0,-21 29-1 0 0,37-45-243 0 0,-1 0 0 0 0,0 0-1 0 0,1 1 1 0 0,0-1 0 0 0,0 0-1 0 0,0 1 1 0 0,0-1 0 0 0,0 1-1 0 0,0-1 1 0 0,0 1 0 0 0,1-1-1 0 0,-1 1 1 0 0,1 0 0 0 0,0-1-1 0 0,0 1 1 0 0,0 0 0 0 0,0-1-1 0 0,0 1 1 0 0,1 0 0 0 0,-1-1-1 0 0,2 4 1 0 0,-1-3-7 0 0,1 0 0 0 0,0 0 0 0 0,0 0 1 0 0,0 0-1 0 0,1 0 0 0 0,-1 0 0 0 0,1 0 0 0 0,-1-1 0 0 0,1 1 0 0 0,0-1 1 0 0,0 0-1 0 0,0 0 0 0 0,5 3 0 0 0,5 0-31 0 0,-1 1 1 0 0,1-1-1 0 0,0-1 0 0 0,1-1 1 0 0,-1 0-1 0 0,0 0 0 0 0,17 0 1 0 0,-12-2-583 0 0,1-1 1 0 0,-1-1-1 0 0,1-1 1 0 0,25-5-1 0 0,-5-4-3269 0 0,-4-5-3868 0 0,-19 7 4576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0 368 0 0,'3'6'11321'0'0,"3"5"-3854"0"0,9 14-1654 0 0,4 4-4280 0 0,14 25-1778 0 0,-15-24 3199 0 0,-6-7-2079 0 0,8 14 603 0 0,-4-16-5141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158 128 220 0 0,'-62'-18'1942'0'0,"14"5"1507"0"0,1-9 11129 0 0,47 22-14466 0 0,14-6 2018 0 0,23-2-687 0 0,295-9 5012 0 0,-215 14-9254 0 0,1-3-7385 0 0,-82 4 7211 0 0</inkml:trace>
  <inkml:trace contextRef="#ctx0" brushRef="#br0" timeOffset="1">874 2 2184 0 0,'2'0'334'0'0,"-1"-1"-1"0"0,0 1 1 0 0,0 0 0 0 0,0 0-1 0 0,1 0 1 0 0,-1 0-1 0 0,0 0 1 0 0,0 0 0 0 0,1 0-1 0 0,-1 0 1 0 0,0 0-1 0 0,0 1 1 0 0,1-1 0 0 0,-1 0-1 0 0,0 1 1 0 0,0-1-1 0 0,0 1 1 0 0,0-1 0 0 0,0 1-1 0 0,0 0 1 0 0,0-1-1 0 0,0 1 1 0 0,2 1 0 0 0,-2 1 493 0 0,0 0 0 0 0,0-1 1 0 0,0 1-1 0 0,0 0 0 0 0,0 0 1 0 0,0 0-1 0 0,-1 0 0 0 0,1 4 1 0 0,0 4-629 0 0,23 103 6358 0 0,2-41-7526 0 0,-26-71 280 0 0,4 5-1251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0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106 267 152 0 0,'-45'-131'4309'0'0,"5"47"3042"0"0,34 73-5465 0 0,4 9-1097 0 0,0-1 0 0 0,1 0 0 0 0,-1-1 0 0 0,1 1 0 0 0,-1 0 0 0 0,1 0 1 0 0,0-1-1 0 0,0 1 0 0 0,0-4 0 0 0,1 7-735 0 0,1-1-1 0 0,-1 1 1 0 0,0-1 0 0 0,1 1 0 0 0,-1 0 0 0 0,0-1 0 0 0,1 1 0 0 0,-1 0 0 0 0,1-1 0 0 0,-1 1 0 0 0,0 0 0 0 0,1 0-1 0 0,-1-1 1 0 0,1 1 0 0 0,-1 0 0 0 0,1 0 0 0 0,-1 0 0 0 0,1 0 0 0 0,-1 0 0 0 0,1 0 0 0 0,-1-1 0 0 0,1 1 0 0 0,-1 0-1 0 0,1 1 1 0 0,-1-1 0 0 0,1 0 0 0 0,-1 0 0 0 0,1 0 0 0 0,-1 0 0 0 0,1 0 0 0 0,-1 0 0 0 0,1 1 0 0 0,-1-1 0 0 0,1 0 0 0 0,-1 0-1 0 0,1 1 1 0 0,21 7-1272 0 0,30 15-6291 0 0,-24-11 4962 0 0</inkml:trace>
  <inkml:trace contextRef="#ctx0" brushRef="#br0" timeOffset="1">408 104 492 0 0,'8'29'5976'0'0,"24"68"2871"0"0,32 89-748 0 0,-57-170-7879 0 0,7 18 586 0 0,-11-24-4076 0 0,-2-1-3354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0:58:36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29 32 0 0,'0'-1'241'0'0,"0"0"-1"0"0,0 0 1 0 0,0 0-1 0 0,0 0 1 0 0,0 0-1 0 0,0-1 1 0 0,0 1-1 0 0,0 0 1 0 0,0 0 0 0 0,1 0-1 0 0,-1 0 1 0 0,0 0-1 0 0,1 0 1 0 0,-1 0-1 0 0,1 0 1 0 0,-1 0-1 0 0,1 0 1 0 0,-1 0-1 0 0,1 0 1 0 0,0 0 0 0 0,-1 0-1 0 0,1 0 1 0 0,0 1-1 0 0,0-1 1 0 0,0 0-1 0 0,0 0 1 0 0,0 1-1 0 0,1-2 1 0 0,-1 2 575 0 0,12 21 2581 0 0,-10-17-3139 0 0,0 0 0 0 0,-1 0 1 0 0,1 0-1 0 0,-1 1 0 0 0,0-1 1 0 0,0 0-1 0 0,1 7 0 0 0,6 40 755 0 0,-1 1-1 0 0,-3 0 1 0 0,-2 53 0 0 0,-15 160 839 0 0,3-125-978 0 0,5-55-412 0 0,-22 300 1329 0 0,20-324-1538 0 0,-37 270 1067 0 0,37-298-1211 0 0,-2 6 148 0 0,2 0-1 0 0,-1 61 1 0 0,6-90-164 0 0,2 0 0 0 0,-1-1-1 0 0,1 1 1 0 0,1-1 0 0 0,-1 1 0 0 0,2-1 0 0 0,-1 0-1 0 0,1 0 1 0 0,1 0 0 0 0,0 0 0 0 0,0 0 0 0 0,0-1-1 0 0,1 0 1 0 0,1 0 0 0 0,11 14 0 0 0,-13-19-36 0 0,0 1 0 0 0,1-1 0 0 0,0 1 0 0 0,0-1 0 0 0,-1-1 0 0 0,2 1 0 0 0,-1-1 0 0 0,0 0 0 0 0,0 0 0 0 0,1 0 0 0 0,-1-1 0 0 0,12 2 0 0 0,6-1 84 0 0,45-2 1 0 0,-24-1-54 0 0,524-17 286 0 0,-445 11-275 0 0,465-25 273 0 0,-229 10-222 0 0,-200 11-101 0 0,542-31 121 0 0,-240 24-96 0 0,122-11-6 0 0,-88-8-26 0 0,-1 1-7 0 0,-197 16-24 0 0,1168-44 546 0 0,-1378 56-189 0 0,-75 0-2731 0 0,5-13-5694 0 0,-11 13 5166 0 0,5-4 76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74 476 0 0,'-7'-21'885'0'0,"5"-8"4445"0"0,2 28-5048 0 0,1-1 1 0 0,-1 1 0 0 0,1 0-1 0 0,-1-1 1 0 0,1 1 0 0 0,0 0 0 0 0,0 0-1 0 0,-1 0 1 0 0,1 0 0 0 0,0-1-1 0 0,0 1 1 0 0,0 0 0 0 0,0 1-1 0 0,0-1 1 0 0,1 0 0 0 0,-1 0-1 0 0,0 0 1 0 0,0 1 0 0 0,0-1-1 0 0,1 0 1 0 0,-1 1 0 0 0,0 0 0 0 0,1-1-1 0 0,-1 1 1 0 0,0 0 0 0 0,1-1-1 0 0,-1 1 1 0 0,1 0 0 0 0,-1 0-1 0 0,0 0 1 0 0,1 0 0 0 0,-1 0-1 0 0,1 0 1 0 0,1 1 0 0 0,15 1 543 0 0,0 1 0 0 0,-1 0 1 0 0,1 2-1 0 0,-1-1 0 0 0,0 2 1 0 0,0 1-1 0 0,-1 0 0 0 0,19 11 1 0 0,-8-2 96 0 0,-1 1 1 0 0,-1 0 0 0 0,46 43 0 0 0,-63-53-676 0 0,-1 1 0 0 0,1 0 0 0 0,-2 0 0 0 0,1 1 0 0 0,-1-1 0 0 0,0 2 0 0 0,-1-1 0 0 0,7 16 0 0 0,-11-22-184 0 0,0 0 0 0 0,0 0 0 0 0,-1 0 0 0 0,1 0 1 0 0,-1 0-1 0 0,0 1 0 0 0,0-1 0 0 0,0 0 0 0 0,0 0 0 0 0,0 0 1 0 0,-1 0-1 0 0,0 0 0 0 0,1 0 0 0 0,-1 0 0 0 0,0 0 0 0 0,0 0 1 0 0,-1 0-1 0 0,1 0 0 0 0,-1 0 0 0 0,1 0 0 0 0,-1-1 0 0 0,0 1 0 0 0,0-1 1 0 0,0 1-1 0 0,0-1 0 0 0,0 0 0 0 0,-1 0 0 0 0,1 0 0 0 0,-1 0 1 0 0,1 0-1 0 0,-1-1 0 0 0,0 1 0 0 0,-5 1 0 0 0,-9 5 3 0 0,0-1 0 0 0,0 0-1 0 0,-1-1 1 0 0,0-1 0 0 0,0-1-1 0 0,0-1 1 0 0,-30 2-1 0 0,-136-6-1016 0 0,118-1-51 0 0,45 1 194 0 0,-10 1-510 0 0,12-1-5014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0 373 128 0 0,'12'31'13554'0'0,"-12"-30"-13117"0"0,0 0 0 0 0,0 0-1 0 0,0 0 1 0 0,0 0 0 0 0,0 0 0 0 0,0 0 0 0 0,1 0 0 0 0,-1 0 0 0 0,1 0-1 0 0,-1 0 1 0 0,1 0 0 0 0,-1 0 0 0 0,1-1 0 0 0,-1 1 0 0 0,1 0 0 0 0,0 0-1 0 0,-1 0 1 0 0,1-1 0 0 0,0 1 0 0 0,1 1 0 0 0,-2-2-259 0 0,1 0 0 0 0,0 0 1 0 0,-1 0-1 0 0,1 0 0 0 0,0 0 0 0 0,-1 0 1 0 0,1-1-1 0 0,0 1 0 0 0,-1 0 0 0 0,1 0 1 0 0,0 0-1 0 0,-1-1 0 0 0,1 1 0 0 0,-1 0 1 0 0,1-1-1 0 0,-1 1 0 0 0,1 0 0 0 0,0-1 1 0 0,-1 1-1 0 0,0-1 0 0 0,1 1 0 0 0,-1-1 1 0 0,1 0-1 0 0,3-4 125 0 0,0 0 0 0 0,0 0 0 0 0,-1 0 0 0 0,0-1 0 0 0,5-10 0 0 0,20-68-71 0 0,25-127-1 0 0,-48 182-185 0 0,-5 22 152 0 0,1 1 1 0 0,0-1-1 0 0,0 0 1 0 0,1 1 0 0 0,4-12-1 0 0,11 45 423 0 0,7 19-231 0 0,2-1 0 0 0,3-1 0 0 0,43 52 0 0 0,-55-76-506 0 0,2-1 0 0 0,0 0 1 0 0,1-2-1 0 0,0 0 0 0 0,2-1 1 0 0,0-1-1 0 0,0-1 0 0 0,34 15 1 0 0,-52-27 55 0 0,15 6-286 0 0,-7-4 117 0 0,7 2-143 0 0,13-1-316 0 0,-13-9 190 0 0,-18 4 489 0 0,-1 0 1 0 0,0 0-1 0 0,0 0 0 0 0,0 0 0 0 0,0 0 0 0 0,1 0 0 0 0,-1 0 0 0 0,0 0 0 0 0,0 0 0 0 0,0-1 0 0 0,0 1 0 0 0,1 0 1 0 0,-1 0-1 0 0,0 0 0 0 0,0 0 0 0 0,0 0 0 0 0,0 0 0 0 0,0-1 0 0 0,0 1 0 0 0,1 0 0 0 0,-1 0 0 0 0,0 0 0 0 0,0 0 0 0 0,0 0 1 0 0,0-1-1 0 0,0 1 0 0 0,0 0 0 0 0,0 0 0 0 0,0 0 0 0 0,0 0 0 0 0,0-1 0 0 0,0 1 0 0 0,0 0 0 0 0,0 0 0 0 0,0 0 0 0 0,0-1 1 0 0,0 1-1 0 0,0 0 0 0 0,0 0 0 0 0,0 0 0 0 0,0 0 0 0 0,0-1 0 0 0,0 1 0 0 0,0 0 0 0 0,0 0 0 0 0,0 0 0 0 0,0 0 1 0 0,-1-1-1 0 0,1 1 0 0 0,0 0 0 0 0,0 0 0 0 0,0 0 0 0 0,-14-10-73 0 0,-20-4 156 0 0,-64-10 920 0 0,-1 5-1 0 0,-143-11 1 0 0,223 32-2496 0 0,14 4-2517 0 0,8 5-4398 0 0,1-8 5304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17 112 0 0,'3'-16'15045'0'0,"3"50"-13965"0"0,1 1 593 0 0,-5-30-1553 0 0,20 59-222 0 0,0-26-6905 0 0,-19-33 5135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79 656 0 0,'-1'-1'25'0'0,"-4"-1"665"0"0,0-1-1 0 0,0 0 1 0 0,0 0-1 0 0,0-1 1 0 0,-5-4 0 0 0,10 7-546 0 0,-1 1 1 0 0,1-1-1 0 0,-1 1 1 0 0,1 0-1 0 0,0-1 1 0 0,-1 1 0 0 0,1-1-1 0 0,0 1 1 0 0,0-1-1 0 0,-1 0 1 0 0,1 1-1 0 0,0-1 1 0 0,0 1 0 0 0,0-1-1 0 0,0 1 1 0 0,0-1-1 0 0,0 0 1 0 0,0 1 0 0 0,0-1-1 0 0,0 1 1 0 0,0-1-1 0 0,0 1 1 0 0,0-2-1 0 0,1 1-15 0 0,-1 0-1 0 0,1 0 1 0 0,0 0-1 0 0,0 0 1 0 0,0 0-1 0 0,0 0 0 0 0,0 0 1 0 0,0 1-1 0 0,0-1 1 0 0,0 0-1 0 0,0 1 1 0 0,0-1-1 0 0,0 0 0 0 0,0 1 1 0 0,0 0-1 0 0,2-1 1 0 0,20-6 635 0 0,0 2 1 0 0,1 0 0 0 0,-1 1-1 0 0,1 2 1 0 0,36 0 0 0 0,-36 2-431 0 0,40-2 604 0 0,-1 3 1 0 0,1 3-1 0 0,-1 2 0 0 0,113 28 1 0 0,-158-29-613 0 0,-1 0 0 0 0,0 2 0 0 0,0 0 0 0 0,0 1 1 0 0,15 9-1 0 0,-26-13-190 0 0,-1 0 0 0 0,0 0 0 0 0,0 0 1 0 0,0 0-1 0 0,-1 1 0 0 0,1 0 0 0 0,5 9 0 0 0,-8-11-59 0 0,0 0 0 0 0,-1 0 0 0 0,1 0 1 0 0,-1 0-1 0 0,0 0 0 0 0,0 1 0 0 0,0-1 0 0 0,0 0 0 0 0,-1 0 0 0 0,1 1 0 0 0,-1-1 0 0 0,0 1 0 0 0,0-1 0 0 0,0 0 0 0 0,-2 6 0 0 0,0-1 30 0 0,-1-1 1 0 0,1 0-1 0 0,-2 0 1 0 0,1 0-1 0 0,-1-1 0 0 0,0 1 1 0 0,-1-1-1 0 0,1 0 1 0 0,-1 0-1 0 0,0-1 1 0 0,-1 1-1 0 0,1-1 0 0 0,-12 8 1 0 0,-9 5 275 0 0,-49 27 1 0 0,68-41-344 0 0,-25 13 68 0 0,0-2 0 0 0,-1-1 0 0 0,0-2 0 0 0,-1-1-1 0 0,0-2 1 0 0,-1-1 0 0 0,0-2 0 0 0,-68 4 0 0 0,75-14-1604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0 275 272 0 0,'14'0'4171'0'0,"-1"-1"0"0"0,23-4 0 0 0,-26 3-3296 0 0,0-1 1 0 0,1-1 0 0 0,-1 1-1 0 0,-1-2 1 0 0,1 1 0 0 0,16-12-1 0 0,-19 12-631 0 0,-1-1 0 0 0,0 0 0 0 0,0-1-1 0 0,0 1 1 0 0,-1-1 0 0 0,0 0-1 0 0,0-1 1 0 0,0 1 0 0 0,4-10-1 0 0,2-6 367 0 0,13-40-1 0 0,7-14 1173 0 0,-31 76-1735 0 0,0 0 0 0 0,0 0 0 0 0,0-1 0 0 0,0 1 0 0 0,0 0 1 0 0,0-1-1 0 0,1 1 0 0 0,-1 0 0 0 0,0-1 0 0 0,0 1 1 0 0,0 0-1 0 0,1 0 0 0 0,-1-1 0 0 0,0 1 0 0 0,0 0 0 0 0,1 0 1 0 0,-1 0-1 0 0,0-1 0 0 0,0 1 0 0 0,1 0 0 0 0,-1 0 0 0 0,0 0 1 0 0,1 0-1 0 0,-1 0 0 0 0,0 0 0 0 0,1-1 0 0 0,-1 1 1 0 0,0 0-1 0 0,1 0 0 0 0,-1 0 0 0 0,0 0 0 0 0,1 0 0 0 0,-1 0 1 0 0,0 0-1 0 0,1 1 0 0 0,9 9 825 0 0,4 21 52 0 0,-13-29-757 0 0,21 57 1263 0 0,-5-12-599 0 0,1-2 0 0 0,2 0 0 0 0,27 42 0 0 0,-47-86-888 0 0,1-1-1 0 0,-1 1 1 0 0,1 0 0 0 0,-1-1-1 0 0,1 1 1 0 0,-1-1 0 0 0,1 1-1 0 0,0-1 1 0 0,-1 1 0 0 0,1-1-1 0 0,0 1 1 0 0,-1-1 0 0 0,1 1-1 0 0,0-1 1 0 0,-1 0 0 0 0,1 1-1 0 0,0-1 1 0 0,0 0 0 0 0,0 0-1 0 0,1 0-884 0 0,0 0-1 0 0,0 0 1 0 0,0 0-1 0 0,0-1 1 0 0,0 1-1 0 0,0-1 1 0 0,0 0-1 0 0,0 1 1 0 0,-1-1 0 0 0,4-1-1 0 0,0-1-1545 0 0,5-1-728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5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35 236 0 0,'2'-18'2158'0'0,"-2"17"-1717"0"0,0 0 0 0 0,1 0 0 0 0,-1 0 0 0 0,0 0-1 0 0,0 1 1 0 0,1-1 0 0 0,-1 0 0 0 0,1 0 0 0 0,-1 0-1 0 0,1 0 1 0 0,-1 1 0 0 0,1-1 0 0 0,-1 0 0 0 0,1 1 0 0 0,0-1-1 0 0,1-1 1 0 0,-2 2-134 0 0,1 0-1 0 0,-1 0 1 0 0,1-1-1 0 0,0 1 1 0 0,-1 0-1 0 0,1 0 1 0 0,0 0-1 0 0,-1 0 1 0 0,1 0-1 0 0,0 0 1 0 0,-1 0 0 0 0,1 0-1 0 0,0 0 1 0 0,-1 0-1 0 0,1 1 1 0 0,0-1-1 0 0,-1 0 1 0 0,1 0-1 0 0,0 0 1 0 0,-1 1-1 0 0,1-1 1 0 0,0 1-1 0 0,13 10 930 0 0,2 7 109 0 0,-2 1 0 0 0,0 0-1 0 0,13 23 1 0 0,18 26-5248 0 0,-38-57-2915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6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80 824 0 0,'0'-1'209'0'0,"-1"1"0"0"0,0-1 0 0 0,1 0 0 0 0,-1 0 0 0 0,0 0 0 0 0,1 1 0 0 0,-1-1 0 0 0,1 0 0 0 0,-1 0 0 0 0,1 0 0 0 0,0 0 0 0 0,-1 0 0 0 0,1 0 0 0 0,0 0 0 0 0,-1 0 0 0 0,1 0 0 0 0,0 0 0 0 0,0 0 0 0 0,0 0 0 0 0,0 0 0 0 0,0 0 0 0 0,0 0 0 0 0,1 0 0 0 0,-1 0 0 0 0,0 0 0 0 0,0 0 0 0 0,1-2 0 0 0,1 1 47 0 0,-1 1 1 0 0,0-1-1 0 0,1 0 1 0 0,-1 1-1 0 0,1-1 1 0 0,0 1-1 0 0,0-1 1 0 0,-1 1-1 0 0,1 0 1 0 0,0 0-1 0 0,0 0 1 0 0,3-1-1 0 0,8-3 475 0 0,0 0-1 0 0,0 1 0 0 0,17-2 0 0 0,-27 6-600 0 0,38-6 914 0 0,1 2-1 0 0,0 2 1 0 0,0 2 0 0 0,0 1-1 0 0,0 3 1 0 0,75 15 0 0 0,-94-14-471 0 0,-1 0 0 0 0,0 2 0 0 0,0 0 0 0 0,34 18 0 0 0,-49-22-387 0 0,-1 0 0 0 0,0 1 0 0 0,0 0 0 0 0,0 0 0 0 0,0 0 0 0 0,-1 1 0 0 0,0 0 0 0 0,0 0 0 0 0,0 0 0 0 0,0 1-1 0 0,-1-1 1 0 0,0 1 0 0 0,0 0 0 0 0,-1 1 0 0 0,0-1 0 0 0,0 1 0 0 0,0-1 0 0 0,3 14 0 0 0,-6-14-99 0 0,1-1 1 0 0,-1 1-1 0 0,0-1 0 0 0,-1 1 1 0 0,1-1-1 0 0,-1 1 0 0 0,0-1 1 0 0,-1 1-1 0 0,1-1 0 0 0,-1 0 1 0 0,0 0-1 0 0,0 0 0 0 0,-1 0 1 0 0,1 0-1 0 0,-1 0 0 0 0,0 0 1 0 0,-1-1-1 0 0,1 0 0 0 0,-1 0 1 0 0,0 0-1 0 0,0 0 0 0 0,0 0 1 0 0,0-1-1 0 0,-1 1 0 0 0,-4 2 1 0 0,-6 3-84 0 0,-1 0 0 0 0,1 0 0 0 0,-1-2 1 0 0,-1 0-1 0 0,0-1 0 0 0,-25 7 0 0 0,12-7-495 0 0,0-2 0 0 0,-48 2 0 0 0,21-5-6319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6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79 560 0 0,'4'-6'728'0'0,"0"0"0"0"0,0 1 0 0 0,0-1 0 0 0,1 1-1 0 0,0 0 1 0 0,0 1 0 0 0,1-1 0 0 0,-1 1 0 0 0,1 0 0 0 0,0 0 0 0 0,0 1 0 0 0,0-1 0 0 0,1 1-1 0 0,-1 1 1 0 0,1-1 0 0 0,0 1 0 0 0,-1 0 0 0 0,1 1 0 0 0,0 0 0 0 0,0 0 0 0 0,9 0 0 0 0,1 0 142 0 0,0 0 1 0 0,0 2 0 0 0,-1 0 0 0 0,1 1-1 0 0,0 0 1 0 0,0 1 0 0 0,26 10-1 0 0,-39-12-709 0 0,-1 0 0 0 0,0 0 0 0 0,0 0-1 0 0,1 1 1 0 0,-1-1 0 0 0,0 1 0 0 0,-1 0-1 0 0,1 0 1 0 0,0 0 0 0 0,0 1 0 0 0,-1-1-1 0 0,0 0 1 0 0,1 1 0 0 0,-1 0 0 0 0,0 0-1 0 0,0-1 1 0 0,2 6 0 0 0,-3-5-62 0 0,0 0 0 0 0,-1 0-1 0 0,1 0 1 0 0,-1 0 0 0 0,0 1 0 0 0,0-1 0 0 0,0 0-1 0 0,0 0 1 0 0,0 0 0 0 0,-1 0 0 0 0,0 0 0 0 0,1 0 0 0 0,-1 0-1 0 0,0 0 1 0 0,-1 0 0 0 0,1 0 0 0 0,0 0 0 0 0,-1 0-1 0 0,-2 3 1 0 0,-6 9 192 0 0,-2 1 0 0 0,-20 20 0 0 0,21-24-86 0 0,1 0 0 0 0,-1 1 0 0 0,2 0-1 0 0,-13 23 1 0 0,21-34-181 0 0,0 0 1 0 0,0-1-1 0 0,0 1 0 0 0,1 0 0 0 0,-1 0 1 0 0,1 0-1 0 0,0 0 0 0 0,-1 0 0 0 0,1 0 1 0 0,0 0-1 0 0,0 0 0 0 0,0 0 0 0 0,0 0 1 0 0,1 0-1 0 0,-1 0 0 0 0,0 0 0 0 0,1 0 1 0 0,0 0-1 0 0,-1 0 0 0 0,3 3 0 0 0,-1-2 2 0 0,0 1 0 0 0,0-1 0 0 0,1 0 0 0 0,0 0 0 0 0,-1 0 0 0 0,1-1 0 0 0,1 1 0 0 0,-1-1 0 0 0,6 5 0 0 0,6 0 34 0 0,0 0 1 0 0,0 0-1 0 0,30 7 1 0 0,-17-6 64 0 0,0-2-1 0 0,50 5 1 0 0,-64-10-299 0 0,1-1 0 0 0,-1 0 1 0 0,1-1-1 0 0,-1 0 0 0 0,1-1 0 0 0,-1-1 1 0 0,20-6-1 0 0,-33 8-664 0 0,5-2 345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1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1 184 0 0,'0'7'972'0'0,"-2"1"400"0"0,-3 3 212 0 0,-2 2 73 0 0,-4 1-17 0 0,0 3-72 0 0,-6 8-100 0 0,-3-2-124 0 0,-1-2-132 0 0,2 0-184 0 0,-1 2-232 0 0,6-7-268 0 0,1-1-356 0 0,3-1-708 0 0,1 0-196 0 0,4-3-1644 0 0,-1-3 396 0 0,4 1 328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66 504 0 0,'-18'-65'10363'0'0,"25"96"-1981"0"0,-1 41-6479 0 0,-2-28-1010 0 0,8 289 2060 0 0,-12-230-2045 0 0,3 0 0 0 0,26 148 0 0 0,-22-205-505 0 0,-5-28-105 0 0,1 0-1 0 0,1 0 0 0 0,8 24 1 0 0,0-30-2302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0:58:36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2 128 0 0,'-1'-1'1165'0'0,"1"0"-1059"0"0,0 1 0 0 0,-1 0 0 0 0,1 0-1 0 0,0 0 1 0 0,0 0 0 0 0,0 0 0 0 0,0 0 0 0 0,0 0 0 0 0,-1 0 0 0 0,1 0 0 0 0,0 0 0 0 0,0 0 0 0 0,0 0-1 0 0,-3 2 2225 0 0,3-2-2224 0 0,0 0 0 0 0,0 0 0 0 0,0 0 0 0 0,0 0 0 0 0,0 0-1 0 0,0 0 1 0 0,0 1 0 0 0,0-1 0 0 0,0 0 0 0 0,-1 15 2196 0 0,5 20-454 0 0,33 218 4315 0 0,-4 127-1925 0 0,-21-179-1863 0 0,22 223 2236 0 0,-16-338-3301 0 0,-3-27-367 0 0,-7-45-2376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3 218 312 0 0,'-3'-3'9539'0'0,"297"-4"-2422"0"0,1-12-3702 0 0,296-38-1449 0 0,-268 23-39 0 0,-186 21-753 0 0,223-50 0 0 0,-337 57-1049 0 0,-16 5-556 0 0,1-1 1 0 0,-1 0-1 0 0,1 0 0 0 0,12-6 1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7 424 0 0,'21'11'6707'0'0,"49"-6"974"0"0,38-12-2675 0 0,-42 1-3230 0 0,-43 3-2455 0 0,-10-1-6780 0 0,-10 1 5152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0 456 272 0 0,'25'-22'9070'0'0,"-15"14"-7617"0"0,0-2 0 0 0,0 1 0 0 0,-1-1 0 0 0,14-20 0 0 0,-14 15-575 0 0,-1 1 0 0 0,0-1 0 0 0,9-24 0 0 0,-11 20-541 0 0,0 1-1 0 0,-2-1 1 0 0,0 0 0 0 0,-1 0-1 0 0,-1 0 1 0 0,0 0-1 0 0,-3-32 1 0 0,-14-50 1179 0 0,26 182 175 0 0,0 102-1 0 0,-11-165-1659 0 0,-1-9-278 0 0,0 0 1 0 0,1 0-1 0 0,1 0 1 0 0,0 0-1 0 0,0-1 1 0 0,0 1-1 0 0,6 15 1 0 0,-2-18-1902 0 0,7-1-5475 0 0,-6-5 4879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3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47 404 0 0,'0'-3'670'0'0,"0"1"1"0"0,-1-1-1 0 0,1 1 0 0 0,-1-1 1 0 0,0 1-1 0 0,0-1 0 0 0,0 1 0 0 0,0 0 1 0 0,0-1-1 0 0,0 1 0 0 0,-1 0 1 0 0,1 0-1 0 0,-1 0 0 0 0,0 0 0 0 0,1 0 1 0 0,-5-3-1 0 0,4 4-371 0 0,-1 0 0 0 0,1 0-1 0 0,-1 1 1 0 0,0-1 0 0 0,1 1-1 0 0,-1-1 1 0 0,1 1 0 0 0,-1 0 0 0 0,0 0-1 0 0,1 0 1 0 0,-1 0 0 0 0,0 1 0 0 0,1-1-1 0 0,-1 1 1 0 0,1 0 0 0 0,-6 1 0 0 0,-1 2-1 0 0,0 0 0 0 0,1 1 0 0 0,-1 0 0 0 0,1 1 0 0 0,0-1 0 0 0,1 1 0 0 0,-1 1 0 0 0,1 0 0 0 0,0 0 0 0 0,1 0 1 0 0,-1 1-1 0 0,1-1 0 0 0,1 2 0 0 0,0-1 0 0 0,0 1 0 0 0,1-1 0 0 0,0 1 0 0 0,0 0 0 0 0,1 1 0 0 0,0-1 0 0 0,-2 13 0 0 0,5-19-204 0 0,0 0 0 0 0,0 0 0 0 0,0 1 0 0 0,0-1 0 0 0,1 0 0 0 0,-1 1 0 0 0,1-1 0 0 0,0 0 0 0 0,0 0 0 0 0,0 0 0 0 0,1 0 0 0 0,-1 0 0 0 0,1 0 0 0 0,-1 0 0 0 0,1 0-1 0 0,0-1 1 0 0,0 1 0 0 0,3 2 0 0 0,-1-1 10 0 0,1-1 0 0 0,-1 1 0 0 0,1-1 0 0 0,0 0 0 0 0,0 0-1 0 0,0-1 1 0 0,0 1 0 0 0,0-1 0 0 0,11 2 0 0 0,-4-1-27 0 0,0 0 1 0 0,1-2 0 0 0,-1 0-1 0 0,1 0 1 0 0,-1-1 0 0 0,1 0-1 0 0,-1-1 1 0 0,25-6 0 0 0,-32 6-109 0 0,0-1 0 0 0,1 1 0 0 0,-1-1 0 0 0,0-1 1 0 0,0 1-1 0 0,0-1 0 0 0,0 0 0 0 0,0 0 0 0 0,-1-1 0 0 0,1 1 1 0 0,-1-1-1 0 0,0 0 0 0 0,0 0 0 0 0,0 0 0 0 0,-1-1 0 0 0,1 1 0 0 0,2-6 1 0 0,-4 6 10 0 0,-1 0 1 0 0,0 0-1 0 0,1 0 1 0 0,-1-1 0 0 0,0 1-1 0 0,-1 0 1 0 0,1 0 0 0 0,-1 0-1 0 0,0-1 1 0 0,0 1 0 0 0,0 0-1 0 0,-1 0 1 0 0,1-1-1 0 0,-1 1 1 0 0,0 0 0 0 0,-1 0-1 0 0,1 0 1 0 0,0 0 0 0 0,-1 0-1 0 0,0 0 1 0 0,0 0-1 0 0,0 1 1 0 0,-4-6 0 0 0,-1 0 13 0 0,0 0 0 0 0,-1 0 0 0 0,0 0 1 0 0,-1 1-1 0 0,1 0 0 0 0,-12-7 0 0 0,15 11-326 0 0,-1 1-1 0 0,0-1 0 0 0,0 1 0 0 0,0 0 1 0 0,-1 0-1 0 0,1 1 0 0 0,-1-1 0 0 0,1 2 0 0 0,-1-1 1 0 0,0 1-1 0 0,-11-1 0 0 0,9 4-1218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51 336 0 0,'5'0'921'0'0,"0"1"1"0"0,0 0-1 0 0,0 0 1 0 0,0 0-1 0 0,0 1 0 0 0,-1-1 1 0 0,1 1-1 0 0,0 0 0 0 0,-1 1 1 0 0,6 2-1 0 0,44 36 3308 0 0,-29-22-2239 0 0,20 15 552 0 0,-14-9-567 0 0,2-2 0 0 0,0-1 0 0 0,43 22 0 0 0,-74-43-1861 0 0,-1 0-1 0 0,1 0 1 0 0,-1-1 0 0 0,1 1 0 0 0,0 0-1 0 0,-1-1 1 0 0,1 1 0 0 0,0-1 0 0 0,-1 0-1 0 0,1 1 1 0 0,0-1 0 0 0,0 0 0 0 0,-1 0-1 0 0,1 0 1 0 0,0 0 0 0 0,0 0 0 0 0,-1-1-1 0 0,1 1 1 0 0,0 0 0 0 0,-1-1 0 0 0,1 1-1 0 0,0-1 1 0 0,-1 0 0 0 0,1 1-1 0 0,1-2 1 0 0,-1-1-64 0 0,0 1 1 0 0,-1 0-1 0 0,1-1 0 0 0,-1 0 0 0 0,0 1 0 0 0,0-1 0 0 0,0 0 0 0 0,0 1 1 0 0,0-1-1 0 0,0 0 0 0 0,-1 0 0 0 0,1 0 0 0 0,-1 0 0 0 0,0-3 0 0 0,0-16-95 0 0,-1 0-1 0 0,-1-1 1 0 0,0 1-1 0 0,-2 1 1 0 0,-1-1-1 0 0,-8-24 1 0 0,5 17-1874 0 0,8 28 1432 0 0,-1 1 0 0 0,1-1 0 0 0,0 0 0 0 0,0 0 0 0 0,0 0 0 0 0,0 0 0 0 0,0 1 0 0 0,1-1 0 0 0,-1 0 0 0 0,0 0 0 0 0,0 0 0 0 0,0 1 0 0 0,1-1 0 0 0,-1 0 0 0 0,0 0 0 0 0,1 1 0 0 0,-1-1 0 0 0,2-1 0 0 0,1-2-810 0 0,6-4-1796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1 152 720 0 0,'8'-1'12884'0'0,"43"4"-10007"0"0,-1-1-1832 0 0,240 4 2019 0 0,87-13-432 0 0,378-55 0 0 0,-146-27-201 0 0,-605 88-3308 0 0,13-1 2776 0 0,-10 3-4506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5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29 480 0 0,'-4'-13'882'0'0,"-5"-1"6440"0"0,9 14-7174 0 0,0-1 0 0 0,0 1 0 0 0,0 0 0 0 0,-1 0 0 0 0,1 0 0 0 0,0 0 0 0 0,0 0 0 0 0,0 0 0 0 0,-1 0 0 0 0,1 0 1 0 0,0 0-1 0 0,0 0 0 0 0,0 0 0 0 0,-1 0 0 0 0,1 0 0 0 0,0 0 0 0 0,0 0 0 0 0,-3 1 1925 0 0,3 0-1925 0 0,-5 15 1752 0 0,1 48 1425 0 0,6 90 1 0 0,2-39-1417 0 0,-4-78-1369 0 0,2 0 0 0 0,1 0 0 0 0,3 0 1 0 0,17 67-1 0 0,-22-101-700 0 0,0 0 1 0 0,0 0-1 0 0,1 0 0 0 0,-1 0 1 0 0,1-1-1 0 0,-1 1 0 0 0,1 0 0 0 0,2 2 1 0 0,8 3-2934 0 0,4-8-4619 0 0,-10-1 5228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1 217 556 0 0,'1'-5'515'0'0,"1"1"1"0"0,0 0-1 0 0,1-1 0 0 0,-1 1 1 0 0,1 0-1 0 0,0 0 1 0 0,-1 0-1 0 0,2 1 0 0 0,-1-1 1 0 0,0 1-1 0 0,1 0 0 0 0,0 0 1 0 0,-1 0-1 0 0,1 0 0 0 0,0 1 1 0 0,1-1-1 0 0,-1 1 1 0 0,0 0-1 0 0,1 0 0 0 0,-1 1 1 0 0,1-1-1 0 0,6 0 0 0 0,14-4 824 0 0,0 2 0 0 0,49-4 0 0 0,-62 8-1034 0 0,298-5 3638 0 0,-199 6-3277 0 0,527-16 2040 0 0,-7-52-856 0 0,-441 27-337 0 0,-189 40-1497 0 0,0-1-1 0 0,1 1 1 0 0,-1 1-1 0 0,0-1 0 0 0,1 0 1 0 0,-1 0-1 0 0,0 1 1 0 0,0-1-1 0 0,1 0 1 0 0,-1 1-1 0 0,0-1 1 0 0,0 1-1 0 0,1 0 0 0 0,-1-1 1 0 0,0 1-1 0 0,0 0 1 0 0,0 0-1 0 0,0-1 1 0 0,0 1-1 0 0,0 0 1 0 0,0 0-1 0 0,0 0 1 0 0,-1 0-1 0 0,1 1 0 0 0,0-1 1 0 0,-1 0-1 0 0,1 0 1 0 0,0 0-1 0 0,-1 1 1 0 0,1 1-1 0 0,10 46 294 0 0,-8-33-150 0 0,105 598 4231 0 0,-107-603-4387 0 0,0-1 0 0 0,0 1 0 0 0,-1 0 0 0 0,0-1 0 0 0,-1 1 0 0 0,-3 13 0 0 0,4-23-3 0 0,0 1 0 0 0,-1 0 0 0 0,1-1 0 0 0,-1 1 0 0 0,1 0 0 0 0,-1-1 0 0 0,0 1 0 0 0,0-1 0 0 0,1 1 0 0 0,-1-1 0 0 0,0 0 0 0 0,0 1 0 0 0,0-1 0 0 0,-1 0 0 0 0,1 0 0 0 0,0 1 0 0 0,0-1 0 0 0,-1 0 0 0 0,1 0 0 0 0,-1-1 0 0 0,1 1 0 0 0,-1 0 0 0 0,-2 1 0 0 0,0-1 0 0 0,-1 0 0 0 0,0 0 0 0 0,0 0 0 0 0,0 0 0 0 0,-8-1 0 0 0,4 0 0 0 0,-47 2-110 0 0,0-2-1 0 0,-86-13 1 0 0,26 2-137 0 0,-900-15-596 0 0,854 27 708 0 0,-301 38 0 0 0,318-17-1716 0 0,141-20 1405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34 373 336 0 0,'-14'6'704'0'0,"-6"4"15660"0"0,38-18-14406 0 0,-10 3-1593 0 0,1-1-1 0 0,0 0 0 0 0,-1 0 1 0 0,0-1-1 0 0,-1 0 0 0 0,1 0 1 0 0,-1 0-1 0 0,-1-1 0 0 0,0 0 0 0 0,0-1 1 0 0,0 0-1 0 0,-1 1 0 0 0,0-2 1 0 0,5-14-1 0 0,-2 6-172 0 0,-2-1-1 0 0,-1 0 1 0 0,0 1-1 0 0,-1-2 1 0 0,-1 1 0 0 0,1-35-1 0 0,-19-33 829 0 0,17 121-546 0 0,1 0-1 0 0,2-1 1 0 0,2 0-1 0 0,13 42 1 0 0,0 4 113 0 0,-18-72-1120 0 0,4 21-993 0 0,-1-21-2543 0 0,8-2-6321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8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38 492 0 0,'-1'-3'461'0'0,"0"1"0"0"0,0 0 0 0 0,-1-1-1 0 0,1 1 1 0 0,-1 0 0 0 0,0 0 0 0 0,1 0 0 0 0,-1 0-1 0 0,0 0 1 0 0,0 0 0 0 0,0 1 0 0 0,-1-1 0 0 0,1 1 0 0 0,0-1-1 0 0,-1 1 1 0 0,1 0 0 0 0,0 0 0 0 0,-4-1 0 0 0,1 1 22 0 0,0 0 0 0 0,1 1 0 0 0,-1-1 0 0 0,0 1 0 0 0,0 0 0 0 0,1 0 0 0 0,-1 1 0 0 0,0-1-1 0 0,-7 3 1 0 0,1 0 116 0 0,0 1 1 0 0,0 0-1 0 0,1 1 0 0 0,0 0 0 0 0,0 0 0 0 0,0 1 0 0 0,-16 14 0 0 0,18-13-193 0 0,0 0-1 0 0,1 0 1 0 0,0 1 0 0 0,0 1 0 0 0,1-1 0 0 0,0 1-1 0 0,1 0 1 0 0,0 0 0 0 0,0 1 0 0 0,-5 14 0 0 0,9-20-302 0 0,0 0 0 0 0,0-1 1 0 0,0 1-1 0 0,1 0 1 0 0,0 0-1 0 0,-1 0 0 0 0,1-1 1 0 0,1 1-1 0 0,-1 0 1 0 0,1 0-1 0 0,-1-1 1 0 0,1 1-1 0 0,0 0 0 0 0,0-1 1 0 0,1 1-1 0 0,-1-1 1 0 0,1 1-1 0 0,-1-1 0 0 0,1 0 1 0 0,0 1-1 0 0,1-1 1 0 0,-1 0-1 0 0,0 0 0 0 0,1-1 1 0 0,0 1-1 0 0,-1 0 1 0 0,1-1-1 0 0,0 0 0 0 0,1 1 1 0 0,-1-1-1 0 0,0-1 1 0 0,5 3-1 0 0,3 1 46 0 0,0 0 0 0 0,0 0 0 0 0,1-2 0 0 0,-1 1 0 0 0,1-2-1 0 0,0 1 1 0 0,21 0 0 0 0,-26-2-141 0 0,1-1 0 0 0,-1 0 0 0 0,1-1 0 0 0,-1 1 0 0 0,0-1 0 0 0,1-1 0 0 0,-1 0 0 0 0,0 0 0 0 0,0 0 0 0 0,0-1-1 0 0,0 0 1 0 0,0 0 0 0 0,11-7 0 0 0,-15 7-12 0 0,0 0 0 0 0,0 0 0 0 0,-1 0 0 0 0,1 0 0 0 0,0 0 0 0 0,-1 0-1 0 0,0-1 1 0 0,0 1 0 0 0,0-1 0 0 0,0 0 0 0 0,-1 0 0 0 0,1 1 0 0 0,-1-1 0 0 0,0 0-1 0 0,0 0 1 0 0,-1 0 0 0 0,1 0 0 0 0,-1 0 0 0 0,0 0 0 0 0,0 0 0 0 0,0-1 0 0 0,0 1 0 0 0,-1 0-1 0 0,1 0 1 0 0,-1 0 0 0 0,0 0 0 0 0,-1 1 0 0 0,1-1 0 0 0,-1 0 0 0 0,-3-6 0 0 0,1 2-109 0 0,0 1 0 0 0,0-1 1 0 0,-1 1-1 0 0,0 0 0 0 0,0 0 0 0 0,-1 0 1 0 0,0 1-1 0 0,0 0 0 0 0,0 0 1 0 0,-1 0-1 0 0,0 1 0 0 0,0 0 1 0 0,-12-6-1 0 0,14 9-378 0 0,-1 0 0 0 0,1 0 0 0 0,-1 0 0 0 0,1 1 1 0 0,-1 0-1 0 0,-10-1 0 0 0,-5 5-6265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0:58:40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0 211 488 0 0,'20'6'1111'0'0,"0"0"0"0"0,1-1 1 0 0,0-1-1 0 0,0-1 0 0 0,23 1 0 0 0,-8-1-442 0 0,491 32 4896 0 0,-8-33-3513 0 0,678-61 232 0 0,-799 33-1838 0 0,513-21 204 0 0,291-20 9 0 0,-563-3-163 0 0,-574 61-1876 0 0,-64 9 719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2 224 0 0,'1'0'307'0'0,"-1"-1"0"0"0,1 1 0 0 0,0 0-1 0 0,0 0 1 0 0,-1-1 0 0 0,1 1 0 0 0,0 0 0 0 0,0 0 0 0 0,0 0-1 0 0,-1 0 1 0 0,1 0 0 0 0,0 0 0 0 0,0 0 0 0 0,-1 0 0 0 0,1 1 0 0 0,0-1-1 0 0,0 0 1 0 0,-1 0 0 0 0,1 1 0 0 0,0-1 0 0 0,-1 0 0 0 0,1 1-1 0 0,0-1 1 0 0,-1 1 0 0 0,2 0 0 0 0,10 20 3617 0 0,-2 33-728 0 0,-9-45-2118 0 0,0 10 114 0 0,-1 0 0 0 0,0 0 0 0 0,-5 30 0 0 0,3-29 120 0 0,0 0 1 0 0,2 38 0 0 0,0-57-1280 0 0,0-1 1 0 0,0 1 0 0 0,0-1-1 0 0,0 1 1 0 0,0-1 0 0 0,0 1-1 0 0,0-1 1 0 0,1 1 0 0 0,-1-1 0 0 0,0 1-1 0 0,0-1 1 0 0,0 1 0 0 0,1-1-1 0 0,-1 1 1 0 0,0-1 0 0 0,1 1-1 0 0,-1-1 1 0 0,0 0 0 0 0,1 1-1 0 0,-1-1 1 0 0,1 0 0 0 0,-1 1 0 0 0,0-1-1 0 0,1 0 1 0 0,-1 0 0 0 0,1 1-1 0 0,-1-1 1 0 0,1 0 0 0 0,-1 0-1 0 0,1 0 1 0 0,0 1 0 0 0,20-6 291 0 0,18-17-403 0 0,-38 21 90 0 0,25-16-226 0 0,-2 0-1 0 0,0-2 1 0 0,30-31-1 0 0,-47 37-224 0 0,-16 12 105 0 0,-18 14 196 0 0,20-9 281 0 0,1 1 0 0 0,0 0 0 0 0,0 1 0 0 0,0-1 0 0 0,1 1 0 0 0,0 0 1 0 0,0 1-1 0 0,0-1 0 0 0,1 1 0 0 0,0 0 0 0 0,1 0 0 0 0,-1 0 0 0 0,1 0 1 0 0,1 1-1 0 0,-1 0 0 0 0,1-1 0 0 0,1 1 0 0 0,-2 11 0 0 0,3-17-99 0 0,0 0 0 0 0,0 1 0 0 0,0-1-1 0 0,1 0 1 0 0,-1 1 0 0 0,1-1 0 0 0,-1 0 0 0 0,1 0-1 0 0,0 0 1 0 0,0 1 0 0 0,0-1 0 0 0,0 0-1 0 0,0 0 1 0 0,1 0 0 0 0,-1-1 0 0 0,1 1 0 0 0,-1 0-1 0 0,1 0 1 0 0,-1-1 0 0 0,3 2 0 0 0,0 0 112 0 0,0-1 0 0 0,1 1 0 0 0,-1-1 0 0 0,0 0 0 0 0,1-1 0 0 0,-1 1 0 0 0,1-1 1 0 0,-1 0-1 0 0,8 1 0 0 0,48 0-1461 0 0,-9-6-6371 0 0,-49 3 6988 0 0,4 0-2682 0 0,0 0 484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3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0 335 784 0 0,'4'-3'12992'0'0,"11"-8"-8208"0"0,-6-9-3143 0 0,-1 0 0 0 0,0 0 0 0 0,4-25-1 0 0,-8 28-1323 0 0,1 0-1 0 0,1 0 1 0 0,0 1-1 0 0,1-1 1 0 0,1 2 0 0 0,9-17-1 0 0,-10 23-55 0 0,1-1-1 0 0,0 1 1 0 0,0 0-1 0 0,19-15 1 0 0,-24 22-179 0 0,0-1 1 0 0,0 1-1 0 0,1 0 1 0 0,-1 0-1 0 0,0 0 1 0 0,1 0 0 0 0,0 1-1 0 0,-1-1 1 0 0,1 1-1 0 0,0 0 1 0 0,0 0-1 0 0,0 0 1 0 0,0 1-1 0 0,0-1 1 0 0,0 1-1 0 0,0 0 1 0 0,0 0 0 0 0,7 1-1 0 0,-9 0-52 0 0,0 0 1 0 0,0 0-1 0 0,0 0 0 0 0,-1 0 0 0 0,1 0 0 0 0,0 0 1 0 0,0 0-1 0 0,-1 1 0 0 0,1-1 0 0 0,-1 1 1 0 0,1-1-1 0 0,-1 1 0 0 0,1 0 0 0 0,-1-1 1 0 0,0 1-1 0 0,0 0 0 0 0,0 0 0 0 0,0 0 0 0 0,0 0 1 0 0,0 0-1 0 0,-1 0 0 0 0,1 0 0 0 0,-1 0 1 0 0,1 0-1 0 0,-1 0 0 0 0,0 1 0 0 0,0-1 1 0 0,0 3-1 0 0,0 9 110 0 0,-1-1 0 0 0,0 0 0 0 0,-5 20 0 0 0,3-15 74 0 0,2-15-215 0 0,1 0 0 0 0,-1 0 0 0 0,1 0 0 0 0,0 0 0 0 0,0-1 0 0 0,0 1 0 0 0,1 0 0 0 0,-1 0 0 0 0,1 0 0 0 0,-1-1 0 0 0,1 1 0 0 0,0 0 0 0 0,0 0 0 0 0,0-1 0 0 0,0 1 0 0 0,1-1 0 0 0,-1 1 0 0 0,1-1 0 0 0,-1 0 0 0 0,4 5 0 0 0,-1-5 156 0 0,0 1 0 0 0,-1 0 1 0 0,1-1-1 0 0,0 0 0 0 0,0 0 1 0 0,0 0-1 0 0,0 0 0 0 0,0-1 1 0 0,1 1-1 0 0,-1-1 0 0 0,0 0 0 0 0,6 0 1 0 0,2 0-644 0 0,-1 0 0 0 0,1-1 0 0 0,0 0 1 0 0,13-3-1 0 0,9-3-4434 0 0,-6-2-3551 0 0,-22 5 5381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3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2 232 4764 0 0,'0'0'331'0'0,"0"-1"0"0"0,0 1 0 0 0,-1-1 0 0 0,1 1 0 0 0,0 0 0 0 0,0-1 0 0 0,0 1 0 0 0,0-1-1 0 0,0 1 1 0 0,0-1 0 0 0,0 1 0 0 0,0-1 0 0 0,0 1 0 0 0,0-1 0 0 0,0 1 0 0 0,0-1 0 0 0,0 1-1 0 0,1-1 1 0 0,-1 1 0 0 0,0-1 0 0 0,0 1 0 0 0,0 0 0 0 0,1-1 0 0 0,-1 1 0 0 0,0-1-1 0 0,1 1 1 0 0,8 7 2563 0 0,16 28-3022 0 0,-20-28 1138 0 0,58 101 1941 0 0,-47-77-1909 0 0,1 0-1 0 0,2-1 1 0 0,1-1 0 0 0,32 35 0 0 0,-51-62-952 0 0,0-1 0 0 0,0 0 0 0 0,1 0-1 0 0,-1 0 1 0 0,0 0 0 0 0,0 0 0 0 0,1 0 0 0 0,-1 0-1 0 0,1 0 1 0 0,-1 0 0 0 0,1 0 0 0 0,-1-1 0 0 0,1 1-1 0 0,-1-1 1 0 0,1 1 0 0 0,-1-1 0 0 0,1 0-1 0 0,0 0 1 0 0,-1 1 0 0 0,1-1 0 0 0,0 0 0 0 0,-1 0-1 0 0,1-1 1 0 0,0 1 0 0 0,-1 0 0 0 0,2-1-1 0 0,0 0-2 0 0,0-1-1 0 0,0 0 0 0 0,-1 1 0 0 0,1-1 0 0 0,-1 0 0 0 0,1-1 0 0 0,-1 1 1 0 0,0 0-1 0 0,0-1 0 0 0,0 1 0 0 0,0-1 0 0 0,2-4 0 0 0,4-8 104 0 0,0-1-1 0 0,-2 0 1 0 0,10-30-1 0 0,3-26 327 0 0,-2-1 0 0 0,11-124 0 0 0,-26 176-535 0 0,0 0 0 0 0,8-33-1 0 0,-10 53-406 0 0,1 0-14 0 0,1 0 0 0 0,-1-1 1 0 0,1 1-1 0 0,0 0 0 0 0,-1 0 0 0 0,1 0 0 0 0,0 0 0 0 0,-1 0 1 0 0,4-1-1 0 0,31 12-8865 0 0,-24-6 6341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33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0 320 0 0,'-5'13'2982'0'0,"-1"-1"-1"0"0,0 0 1 0 0,-13 19 0 0 0,-54 61 1334 0 0,40-53-2403 0 0,10-12-1726 0 0,-32 40 3913 0 0,36-45-6398 0 0,-1-2-4128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3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13 672 0 0,'-7'-12'15440'0'0,"14"16"-9085"0"0,28 29-6116 0 0,-15-14 2287 0 0,63 49 798 0 0,-69-58-3582 0 0,0-1 0 0 0,21 9 1 0 0,-21-12-1275 0 0,9-1-6658 0 0,-13-3 5094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30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97 484 0 0,'-1'0'485'0'0,"-1"0"-1"0"0,1 0 1 0 0,0 0-1 0 0,0 0 1 0 0,0 0 0 0 0,0 0-1 0 0,-1 1 1 0 0,1-1-1 0 0,0 0 1 0 0,0 1 0 0 0,0-1-1 0 0,0 1 1 0 0,0-1-1 0 0,0 1 1 0 0,0-1 0 0 0,-2 2-1 0 0,15 6 4051 0 0,37 2-1585 0 0,346 20 3171 0 0,205-33-3263 0 0,-222-16-1751 0 0,743-92 3024 0 0,-1076 105-3890 0 0,-9 1 255 0 0,43-2 0 0 0,-77 7-609 0 0,-1 1-70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32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12 452 0 0,'-4'-1'737'0'0,"0"-1"1"0"0,1 0-1 0 0,-1 1 1 0 0,0 0-1 0 0,0 0 0 0 0,0 0 1 0 0,0 0-1 0 0,0 1 0 0 0,-1 0 1 0 0,1 0-1 0 0,-6 0 0 0 0,5 1-140 0 0,0-1-1 0 0,-1 1 0 0 0,1 1 0 0 0,0-1 0 0 0,0 1 0 0 0,0 0 0 0 0,0 0 1 0 0,-8 4-1 0 0,11-4-429 0 0,-1-1 1 0 0,1 1-1 0 0,-1-1 0 0 0,1 1 1 0 0,0 0-1 0 0,-1 0 1 0 0,1 0-1 0 0,0 0 0 0 0,1 0 1 0 0,-1 0-1 0 0,0 1 1 0 0,0-1-1 0 0,1 1 1 0 0,0-1-1 0 0,-1 1 0 0 0,1 0 1 0 0,0-1-1 0 0,0 1 1 0 0,0 0-1 0 0,1 0 0 0 0,-1 0 1 0 0,1 0-1 0 0,0-1 1 0 0,-1 1-1 0 0,1 0 0 0 0,1 0 1 0 0,-1 0-1 0 0,0 0 1 0 0,1 0-1 0 0,-1 0 1 0 0,1 0-1 0 0,0-1 0 0 0,0 1 1 0 0,0 0-1 0 0,3 4 1 0 0,-2-3-96 0 0,0-1 0 0 0,0 0 0 0 0,1-1 0 0 0,0 1 0 0 0,-1 0 0 0 0,1-1 0 0 0,0 1 0 0 0,0-1 0 0 0,0 0 0 0 0,0 0 0 0 0,1 0 0 0 0,-1-1 0 0 0,1 1 0 0 0,-1-1 1 0 0,1 0-1 0 0,-1 0 0 0 0,1 0 0 0 0,0 0 0 0 0,-1 0 0 0 0,1-1 0 0 0,0 0 0 0 0,0 0 0 0 0,-1 0 0 0 0,8-1 0 0 0,-7 1-77 0 0,0-1 0 0 0,0 1 0 0 0,-1-1 0 0 0,1 0 0 0 0,0 0 1 0 0,-1 0-1 0 0,1 0 0 0 0,-1-1 0 0 0,1 1 0 0 0,-1-1 0 0 0,0 0 0 0 0,0 0 0 0 0,1-1 0 0 0,-1 1 0 0 0,-1 0 0 0 0,1-1 0 0 0,0 0 0 0 0,-1 0 0 0 0,1 0 0 0 0,-1 0 0 0 0,0 0 1 0 0,0 0-1 0 0,0 0 0 0 0,2-6 0 0 0,-4 8 0 0 0,1-1 0 0 0,0 0 0 0 0,-1 0 1 0 0,0 0-1 0 0,1 0 0 0 0,-1 0 0 0 0,0 0 0 0 0,0 0 1 0 0,0 0-1 0 0,-1 0 0 0 0,1 0 0 0 0,0 0 1 0 0,-1 0-1 0 0,1 0 0 0 0,-1 0 0 0 0,1 1 0 0 0,-1-1 1 0 0,0 0-1 0 0,0 0 0 0 0,0 1 0 0 0,-2-3 1 0 0,1 1 6 0 0,0 1 0 0 0,-1-1 0 0 0,0 1 0 0 0,1 0 0 0 0,-1 0 0 0 0,0 0 0 0 0,0 1 0 0 0,0-1 0 0 0,-1 1 0 0 0,1-1 0 0 0,-4 0 0 0 0,-2-1 76 0 0,0 1 0 0 0,0 1-1 0 0,0-1 1 0 0,0 1-1 0 0,0 1 1 0 0,-1 0 0 0 0,1 0-1 0 0,-12 2 1 0 0,18-1 21 0 0,0 0 1 0 0,0 0-1 0 0,0 0 1 0 0,0 0-1 0 0,1 0 1 0 0,-1 1-1 0 0,0-1 1 0 0,0 1-1 0 0,1-1 1 0 0,-1 1-1 0 0,1 0 1 0 0,0 0-1 0 0,0 0 1 0 0,0 1-1 0 0,0-1 0 0 0,0 1 1 0 0,0-1-1 0 0,0 1 1 0 0,1-1-1 0 0,-1 1 1 0 0,1 0-1 0 0,0 0 1 0 0,-2 3-1 0 0,4-4-50 0 0,-1-1 0 0 0,1 1 0 0 0,-1-1 0 0 0,1 1 0 0 0,-1-1 0 0 0,1 1 0 0 0,0-1 0 0 0,0 1 0 0 0,-1-1 0 0 0,1 0 0 0 0,0 1 0 0 0,0-1 1 0 0,1 0-1 0 0,-1 0 0 0 0,0 0 0 0 0,0 0 0 0 0,0 0 0 0 0,1 0 0 0 0,-1 0 0 0 0,1 0 0 0 0,-1 0 0 0 0,1-1 0 0 0,-1 1 0 0 0,1-1 0 0 0,-1 1 0 0 0,1-1 0 0 0,-1 1 0 0 0,3-1 0 0 0,4 2 23 0 0,0 0 1 0 0,0-1-1 0 0,16 0 1 0 0,-19-1-114 0 0,1 0 0 0 0,0-1 0 0 0,-1 0 0 0 0,1 0 0 0 0,-1 0 0 0 0,1-1 0 0 0,-1 0 0 0 0,0 0 0 0 0,9-5 0 0 0,-12 6 28 0 0,-1 1-1 0 0,1-1 0 0 0,0 0 0 0 0,-1-1 1 0 0,1 1-1 0 0,-1 0 0 0 0,1 0 0 0 0,-1-1 0 0 0,0 1 1 0 0,0-1-1 0 0,0 1 0 0 0,1-1 0 0 0,-1 1 1 0 0,-1-1-1 0 0,1 0 0 0 0,0 0 0 0 0,0 1 1 0 0,-1-1-1 0 0,1 0 0 0 0,-1 0 0 0 0,1 0 0 0 0,-1 0 1 0 0,0 0-1 0 0,0 1 0 0 0,0-1 0 0 0,0 0 1 0 0,0 0-1 0 0,0 0 0 0 0,0 0 0 0 0,-1 0 1 0 0,0-2-1 0 0,1 3 21 0 0,-1-1-1 0 0,0 1 1 0 0,0-1 0 0 0,0 1 0 0 0,0-1-1 0 0,0 1 1 0 0,0 0 0 0 0,0-1 0 0 0,-1 1 0 0 0,1 0-1 0 0,0 0 1 0 0,-1 0 0 0 0,1 0 0 0 0,-1 0-1 0 0,1 1 1 0 0,-1-1 0 0 0,0 0 0 0 0,1 1 0 0 0,-1-1-1 0 0,1 1 1 0 0,-1-1 0 0 0,0 1 0 0 0,0 0 0 0 0,1 0-1 0 0,-1-1 1 0 0,0 1 0 0 0,-2 1 0 0 0,-1-1 67 0 0,1 0 1 0 0,-1 1 0 0 0,0-1 0 0 0,1 1-1 0 0,-1 0 1 0 0,1 0 0 0 0,-1 1 0 0 0,-7 3-1 0 0,10-4-4 0 0,-1 0 0 0 0,1 0-1 0 0,0 1 1 0 0,0-1-1 0 0,0 1 1 0 0,0 0-1 0 0,0-1 1 0 0,0 1-1 0 0,0 0 1 0 0,0 0-1 0 0,1 0 1 0 0,-1 0-1 0 0,1 1 1 0 0,-1-1-1 0 0,1 0 1 0 0,0 1-1 0 0,0-1 1 0 0,0 1-1 0 0,0-1 1 0 0,1 1-1 0 0,-1 3 1 0 0,1-4-34 0 0,0 0 1 0 0,1 0-1 0 0,-1-1 1 0 0,1 1-1 0 0,-1 0 0 0 0,1-1 1 0 0,0 1-1 0 0,0 0 1 0 0,0-1-1 0 0,0 1 1 0 0,0-1-1 0 0,0 0 0 0 0,0 1 1 0 0,1-1-1 0 0,-1 0 1 0 0,0 1-1 0 0,1-1 1 0 0,-1 0-1 0 0,1 0 0 0 0,-1 0 1 0 0,1 0-1 0 0,0-1 1 0 0,-1 1-1 0 0,1 0 0 0 0,0-1 1 0 0,0 1-1 0 0,-1-1 1 0 0,1 0-1 0 0,0 1 1 0 0,0-1-1 0 0,3 0 0 0 0,0 1-146 0 0,0-1-1 0 0,0 0 0 0 0,0 0 1 0 0,0 0-1 0 0,0-1 0 0 0,0 0 1 0 0,0 1-1 0 0,0-2 0 0 0,0 1 1 0 0,-1-1-1 0 0,1 1 0 0 0,4-4 1 0 0,-7 5 52 0 0,0-1 0 0 0,0 0 1 0 0,0-1-1 0 0,-1 1 0 0 0,1 0 1 0 0,0-1-1 0 0,-1 1 0 0 0,1 0 1 0 0,-1-1-1 0 0,0 0 0 0 0,1 1 1 0 0,-1-1-1 0 0,0 0 0 0 0,0 0 1 0 0,0 0-1 0 0,0 0 0 0 0,0 1 1 0 0,-1-1-1 0 0,1-1 0 0 0,-1 1 1 0 0,1 0-1 0 0,-1 0 0 0 0,0 0 1 0 0,1 0-1 0 0,-1 0 0 0 0,0 0 1 0 0,0 0-1 0 0,-1 0 0 0 0,1 0 1 0 0,0 0-1 0 0,-1 0 0 0 0,-1-4 1 0 0,2 5 48 0 0,-1-1-1 0 0,1 1 1 0 0,-1-1 0 0 0,0 1 0 0 0,0-1 0 0 0,0 1-1 0 0,0-1 1 0 0,0 1 0 0 0,0 0 0 0 0,0 0 0 0 0,0-1-1 0 0,-1 1 1 0 0,1 0 0 0 0,0 0 0 0 0,-1 0 0 0 0,1 1-1 0 0,-1-1 1 0 0,1 0 0 0 0,-1 0 0 0 0,1 1 0 0 0,-1-1-1 0 0,-2 0 1 0 0,-1 0 38 0 0,1 1 0 0 0,-1-1-1 0 0,1 1 1 0 0,0 0 0 0 0,-1 0 0 0 0,1 1-1 0 0,-1-1 1 0 0,1 1 0 0 0,-5 1-1 0 0,4-1 66 0 0,1 0-1 0 0,0 0 0 0 0,0 0 0 0 0,0 1 0 0 0,0 0 0 0 0,0-1 0 0 0,0 1 0 0 0,1 1 1 0 0,-1-1-1 0 0,1 0 0 0 0,-1 1 0 0 0,1 0 0 0 0,0 0 0 0 0,0 0 0 0 0,0 0 1 0 0,0 0-1 0 0,1 1 0 0 0,-1-1 0 0 0,1 1 0 0 0,-3 6 0 0 0,4-9-58 0 0,1 0-1 0 0,0 0 1 0 0,0 0 0 0 0,0 0-1 0 0,0 0 1 0 0,0 0-1 0 0,0 0 1 0 0,0 0 0 0 0,0 0-1 0 0,0 0 1 0 0,1 0-1 0 0,-1 0 1 0 0,0 0 0 0 0,1 0-1 0 0,-1 0 1 0 0,1 0-1 0 0,-1 0 1 0 0,1-1-1 0 0,-1 1 1 0 0,1 0 0 0 0,-1 0-1 0 0,1 0 1 0 0,0-1-1 0 0,0 2 1 0 0,1-1 12 0 0,0 1 0 0 0,0-1-1 0 0,1 0 1 0 0,-1 0 0 0 0,0 0 0 0 0,1 0 0 0 0,-1 0-1 0 0,0 0 1 0 0,5 0 0 0 0,-1 0-89 0 0,0 0-1 0 0,-1 0 1 0 0,1-1 0 0 0,0 0-1 0 0,0 0 1 0 0,0-1 0 0 0,11-2-1 0 0,-14 2-31 0 0,0 0-1 0 0,0-1 1 0 0,0 1-1 0 0,0-1 1 0 0,-1 0-1 0 0,1 0 1 0 0,-1 0-1 0 0,1 0 1 0 0,-1 0-1 0 0,0 0 0 0 0,0-1 1 0 0,0 1-1 0 0,0-1 1 0 0,0 0-1 0 0,0 1 1 0 0,-1-1-1 0 0,0 0 1 0 0,1 0-1 0 0,-1 0 1 0 0,1-4-1 0 0,-2 6 53 0 0,1-1 1 0 0,-1 0 0 0 0,0 1-1 0 0,1-1 1 0 0,-1 0-1 0 0,0 0 1 0 0,0 1-1 0 0,-1-1 1 0 0,1 0-1 0 0,0 0 1 0 0,0 1-1 0 0,-1-1 1 0 0,1 0-1 0 0,-1 1 1 0 0,0-1-1 0 0,1 0 1 0 0,-1 1-1 0 0,0-1 1 0 0,0 1-1 0 0,0 0 1 0 0,0-1-1 0 0,0 1 1 0 0,0-1 0 0 0,-1 1-1 0 0,1 0 1 0 0,0 0-1 0 0,-1 0 1 0 0,1 0-1 0 0,-1 0 1 0 0,1 0-1 0 0,-1 0 1 0 0,1 0-1 0 0,-1 1 1 0 0,1-1-1 0 0,-1 1 1 0 0,0-1-1 0 0,-2 0 1 0 0,-1 0 80 0 0,0 0 0 0 0,0 1 1 0 0,0-1-1 0 0,0 1 0 0 0,0 0 0 0 0,0 1 0 0 0,0-1 1 0 0,0 1-1 0 0,0 0 0 0 0,0 0 0 0 0,0 0 1 0 0,-8 4-1 0 0,10-4 10 0 0,0 0 1 0 0,0 1-1 0 0,1-1 0 0 0,-1 1 1 0 0,0 0-1 0 0,1 0 0 0 0,-1 0 1 0 0,1 0-1 0 0,-1 0 0 0 0,1 1 1 0 0,0-1-1 0 0,0 1 0 0 0,0-1 1 0 0,1 1-1 0 0,-1 0 0 0 0,0 0 1 0 0,1-1-1 0 0,0 1 0 0 0,0 0 1 0 0,0 1-1 0 0,-1 2 0 0 0,2-5-42 0 0,0 0-1 0 0,-1 0 1 0 0,1 0-1 0 0,0 1 1 0 0,0-1-1 0 0,0 0 1 0 0,1 0-1 0 0,-1 0 1 0 0,0 0 0 0 0,0 0-1 0 0,0 0 1 0 0,1 0-1 0 0,-1 0 1 0 0,1 0-1 0 0,-1 0 1 0 0,1 0-1 0 0,-1 0 1 0 0,1 0-1 0 0,-1 0 1 0 0,1 0-1 0 0,0 0 1 0 0,-1 0-1 0 0,3 1 1 0 0,-1-1 8 0 0,0 0 0 0 0,0 1-1 0 0,0-1 1 0 0,1 0 0 0 0,-1 0 0 0 0,1 0 0 0 0,-1 0 0 0 0,1-1 0 0 0,4 2 0 0 0,1-1-91 0 0,0-1 1 0 0,-1 0-1 0 0,1 0 1 0 0,0 0-1 0 0,13-3 0 0 0,-19 2-74 0 0,0 1-1 0 0,0-1 1 0 0,0 0-1 0 0,-1 0 1 0 0,1 1-1 0 0,0-1 1 0 0,-1 0-1 0 0,1-1 0 0 0,0 1 1 0 0,-1 0-1 0 0,1 0 1 0 0,-1-1-1 0 0,0 1 1 0 0,1-1-1 0 0,0-1 1 0 0,-9-8-3125 0 0,-18 0-5131 0 0,16 9 5591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55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17 324 0 0,'0'0'10534'0'0,"3"1"-10066"0"0,20 4 855 0 0,1-1 0 0 0,0-1-1 0 0,0-1 1 0 0,35-1 0 0 0,440-6 2865 0 0,-337 5-3769 0 0,-52 1-124 0 0,334-9 909 0 0,-244-9 140 0 0,-188 15-884 0 0,-1 1-939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57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49 148 0 0,'0'-2'484'0'0,"0"0"-1"0"0,0 0 1 0 0,0 0 0 0 0,0 0-1 0 0,0 0 1 0 0,0 0 0 0 0,-1 1-1 0 0,1-1 1 0 0,-1 0-1 0 0,1 0 1 0 0,-1 0 0 0 0,0 0-1 0 0,0 1 1 0 0,0-1 0 0 0,0 0-1 0 0,0 1 1 0 0,0-1 0 0 0,0 1-1 0 0,0-1 1 0 0,-1 1-1 0 0,1-1 1 0 0,0 1 0 0 0,-1 0-1 0 0,0 0 1 0 0,1 0 0 0 0,-1 0-1 0 0,0 0 1 0 0,-3-1 0 0 0,3 1-323 0 0,0 1 1 0 0,-1 0-1 0 0,1 0 1 0 0,-1 0-1 0 0,1 0 1 0 0,-1 0-1 0 0,1 0 1 0 0,-1 1-1 0 0,1-1 1 0 0,0 1 0 0 0,-1-1-1 0 0,1 1 1 0 0,0 0-1 0 0,-1 0 1 0 0,1 0-1 0 0,0 1 1 0 0,0-1-1 0 0,0 0 1 0 0,0 1-1 0 0,0 0 1 0 0,0-1-1 0 0,-2 4 1 0 0,-1 0 11 0 0,1 0 1 0 0,-1 1-1 0 0,1 0 1 0 0,1-1-1 0 0,-1 1 1 0 0,1 0-1 0 0,0 1 1 0 0,0-1-1 0 0,1 0 1 0 0,0 1-1 0 0,0 0 1 0 0,1-1-1 0 0,-1 1 1 0 0,1 7-1 0 0,1-11-91 0 0,0 0 0 0 0,0 0-1 0 0,0-1 1 0 0,1 1-1 0 0,-1 0 1 0 0,1 0 0 0 0,-1 0-1 0 0,1 0 1 0 0,0-1-1 0 0,0 1 1 0 0,1 0 0 0 0,-1-1-1 0 0,0 1 1 0 0,1-1 0 0 0,0 1-1 0 0,-1-1 1 0 0,1 0-1 0 0,0 0 1 0 0,0 0 0 0 0,0 0-1 0 0,1 0 1 0 0,-1 0-1 0 0,0 0 1 0 0,1-1 0 0 0,-1 1-1 0 0,1-1 1 0 0,0 0 0 0 0,-1 0-1 0 0,1 0 1 0 0,0 0-1 0 0,0 0 1 0 0,-1-1 0 0 0,1 1-1 0 0,0-1 1 0 0,4 1-1 0 0,-2-1-11 0 0,-1 0-1 0 0,1 0 0 0 0,-1 0 0 0 0,0 0 0 0 0,1-1 0 0 0,-1 0 0 0 0,1 0 1 0 0,-1 0-1 0 0,0 0 0 0 0,0-1 0 0 0,0 1 0 0 0,0-1 0 0 0,0 0 0 0 0,0-1 0 0 0,0 1 1 0 0,0-1-1 0 0,-1 1 0 0 0,0-1 0 0 0,1 0 0 0 0,-1 0 0 0 0,0-1 0 0 0,0 1 0 0 0,2-4 1 0 0,-3 4-44 0 0,0 0 0 0 0,-1 0 0 0 0,1 1 0 0 0,-1-1 0 0 0,0 0 0 0 0,0 0 0 0 0,0 0 0 0 0,0 0 0 0 0,0-1 0 0 0,-1 1 0 0 0,0 0 0 0 0,1 0 0 0 0,-1 0 0 0 0,0-1 0 0 0,0 1 0 0 0,-1 0 0 0 0,1 0 0 0 0,-1 0 0 0 0,1 0 0 0 0,-1-1 0 0 0,0 1 0 0 0,0 0 0 0 0,-1 0 0 0 0,1 1 0 0 0,-1-1 0 0 0,1 0 0 0 0,-1 0 0 0 0,0 1 0 0 0,0-1 0 0 0,0 1 0 0 0,0-1 0 0 0,-4-2 0 0 0,1 1-3 0 0,0 0 0 0 0,-1 1 0 0 0,1 0 0 0 0,-1 0 0 0 0,0 0 0 0 0,0 0-1 0 0,0 1 1 0 0,0 0 0 0 0,0 0 0 0 0,0 1 0 0 0,-1 0 0 0 0,1 0 0 0 0,-13 0 0 0 0,14 0-21 0 0,0 1 1 0 0,0 0-1 0 0,0 1 0 0 0,0-1 1 0 0,0 1-1 0 0,1 0 1 0 0,-1 0-1 0 0,0 1 1 0 0,0 0-1 0 0,1-1 0 0 0,-1 1 1 0 0,1 1-1 0 0,-1-1 1 0 0,1 1-1 0 0,0 0 0 0 0,0 0 1 0 0,0 0-1 0 0,-6 6 1 0 0,9-7-1 0 0,0-1 0 0 0,0 1 0 0 0,-1 0 0 0 0,1 0 0 0 0,0 0 0 0 0,0-1 0 0 0,0 1 0 0 0,1 0 0 0 0,-1 0 0 0 0,0 0 0 0 0,1 0 0 0 0,0 0 0 0 0,-1 0 0 0 0,1 1 0 0 0,0-1 0 0 0,0 0 0 0 0,0 0 0 0 0,0 0 0 0 0,0 0 0 0 0,0 0 0 0 0,1 0-1 0 0,-1 0 1 0 0,2 3 0 0 0,0-2 6 0 0,-1 1-1 0 0,1-1 0 0 0,1 0 1 0 0,-1 1-1 0 0,0-1 0 0 0,1 0 0 0 0,0-1 1 0 0,-1 1-1 0 0,1 0 0 0 0,0-1 1 0 0,1 0-1 0 0,3 3 0 0 0,-2-2 9 0 0,0 0-1 0 0,0 0 1 0 0,0 0-1 0 0,1-1 1 0 0,-1 0-1 0 0,1 0 0 0 0,-1 0 1 0 0,1-1-1 0 0,0 0 1 0 0,0 0-1 0 0,0 0 1 0 0,-1-1-1 0 0,1 0 1 0 0,0 0-1 0 0,0 0 1 0 0,0-1-1 0 0,7-1 0 0 0,-11 1-10 0 0,0 0-1 0 0,0 0 0 0 0,1 0 1 0 0,-1-1-1 0 0,0 1 0 0 0,0 0 1 0 0,0-1-1 0 0,0 0 0 0 0,0 1 1 0 0,-1-1-1 0 0,1 0 0 0 0,0 0 1 0 0,-1 0-1 0 0,1 0 0 0 0,-1 0 0 0 0,0 0 1 0 0,0 0-1 0 0,0-1 0 0 0,0 1 1 0 0,0 0-1 0 0,0-1 0 0 0,0 1 1 0 0,-1 0-1 0 0,1-1 0 0 0,-1 1 1 0 0,0-1-1 0 0,0 1 0 0 0,0-1 1 0 0,0 1-1 0 0,0-1 0 0 0,0 1 0 0 0,-1-1 1 0 0,1 1-1 0 0,-1-1 0 0 0,0 1 1 0 0,0 0-1 0 0,0-1 0 0 0,-1-2 1 0 0,0 2-6 0 0,1 0 0 0 0,-1 1 0 0 0,0-1 0 0 0,1 1 1 0 0,-1-1-1 0 0,0 1 0 0 0,-1-1 0 0 0,1 1 0 0 0,0 0 1 0 0,-1 0-1 0 0,1 0 0 0 0,-1 1 0 0 0,0-1 0 0 0,1 0 1 0 0,-1 1-1 0 0,0 0 0 0 0,0 0 0 0 0,0-1 0 0 0,0 2 1 0 0,0-1-1 0 0,0 0 0 0 0,0 1 0 0 0,0-1 0 0 0,-1 1 1 0 0,1 0-1 0 0,0 0 0 0 0,0 0 0 0 0,0 1 0 0 0,0-1 1 0 0,-6 2-1 0 0,6-1 0 0 0,0 0 0 0 0,0 0-1 0 0,0 0 1 0 0,0 1 0 0 0,0-1 0 0 0,0 1 0 0 0,0 0 0 0 0,1 0 0 0 0,-1 0 0 0 0,1 0 0 0 0,-1 0-1 0 0,1 0 1 0 0,0 1 0 0 0,0-1 0 0 0,0 1 0 0 0,0-1 0 0 0,0 1 0 0 0,1 0 0 0 0,-1 0 0 0 0,1 0-1 0 0,0 0 1 0 0,0 0 0 0 0,0 0 0 0 0,0 0 0 0 0,0 0 0 0 0,1 0 0 0 0,-1 1 0 0 0,1 4 0 0 0,0-5 8 0 0,1 0 1 0 0,-1 0 0 0 0,1 0 0 0 0,0 0 0 0 0,0 0 0 0 0,0 0-1 0 0,0 0 1 0 0,0-1 0 0 0,0 1 0 0 0,1 0 0 0 0,0-1 0 0 0,-1 1-1 0 0,1-1 1 0 0,0 0 0 0 0,0 0 0 0 0,0 0 0 0 0,1 1 0 0 0,-1-2 0 0 0,0 1-1 0 0,1 0 1 0 0,-1 0 0 0 0,1-1 0 0 0,0 0 0 0 0,-1 1 0 0 0,1-1-1 0 0,0 0 1 0 0,0 0 0 0 0,0-1 0 0 0,0 1 0 0 0,0 0 0 0 0,3-1-1 0 0,-1 1 8 0 0,-1-1 0 0 0,0 0 0 0 0,0 0 0 0 0,1 0 0 0 0,-1-1-1 0 0,0 1 1 0 0,0-1 0 0 0,1 0 0 0 0,-1-1 0 0 0,0 1 0 0 0,0-1-1 0 0,0 1 1 0 0,0-1 0 0 0,6-4 0 0 0,-8 4-13 0 0,0 1 1 0 0,0-1-1 0 0,-1 0 1 0 0,1 1-1 0 0,0-1 1 0 0,-1 0-1 0 0,1 0 1 0 0,-1 0-1 0 0,1 0 1 0 0,-1 0-1 0 0,0 0 0 0 0,0-1 1 0 0,0 1-1 0 0,0 0 1 0 0,-1-1-1 0 0,1 1 1 0 0,0 0-1 0 0,-1-1 1 0 0,0 1-1 0 0,0-1 1 0 0,1 1-1 0 0,-1-1 1 0 0,-1 1-1 0 0,1 0 0 0 0,0-1 1 0 0,-1 1-1 0 0,0-5 1 0 0,0 4 15 0 0,-1 1-1 0 0,1-1 1 0 0,0 1 0 0 0,0 0 0 0 0,-1-1 0 0 0,0 1-1 0 0,1 0 1 0 0,-1 0 0 0 0,0 0 0 0 0,0 0 0 0 0,0 0-1 0 0,0 1 1 0 0,0-1 0 0 0,-1 1 0 0 0,1-1-1 0 0,0 1 1 0 0,-1 0 0 0 0,1 0 0 0 0,-1 0 0 0 0,1 0-1 0 0,-1 0 1 0 0,0 0 0 0 0,1 1 0 0 0,-1-1 0 0 0,0 1-1 0 0,1 0 1 0 0,-1 0 0 0 0,0 0 0 0 0,-4 1-1 0 0,4-1-46 0 0,0 0 0 0 0,0 0-1 0 0,0 1 1 0 0,0-1-1 0 0,0 1 1 0 0,0 0-1 0 0,0 0 1 0 0,1 0-1 0 0,-1 0 1 0 0,0 0-1 0 0,0 1 1 0 0,1-1-1 0 0,-1 1 1 0 0,1 0-1 0 0,-1 0 1 0 0,1 0 0 0 0,0 0-1 0 0,0 0 1 0 0,0 0-1 0 0,0 0 1 0 0,0 1-1 0 0,0-1 1 0 0,1 1-1 0 0,-1 0 1 0 0,1-1-1 0 0,-2 5 1 0 0,3-5-410 0 0,0 0 1 0 0,1 1-1 0 0,-1-1 1 0 0,0 0-1 0 0,1 0 1 0 0,0 0-1 0 0,-1 0 1 0 0,1 0-1 0 0,0 0 0 0 0,0 0 1 0 0,0 0-1 0 0,0 0 1 0 0,1 0-1 0 0,-1 0 1 0 0,0-1-1 0 0,1 1 1 0 0,-1-1-1 0 0,1 1 1 0 0,0-1-1 0 0,0 1 0 0 0,-1-1 1 0 0,1 0-1 0 0,2 1 1 0 0,11 8-2410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58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59 400 0 0,'0'0'811'0'0,"-5"-28"7561"0"0,3 25-7868 0 0,-1 1 0 0 0,1-1 0 0 0,-1 1 1 0 0,0-1-1 0 0,0 1 0 0 0,0 0 0 0 0,0 0 0 0 0,0 1 0 0 0,-1-1 1 0 0,1 0-1 0 0,-1 1 0 0 0,1 0 0 0 0,-1 0 0 0 0,1 0 1 0 0,-6 0-1 0 0,3 0-164 0 0,0 1 0 0 0,1 0 0 0 0,-1 0 0 0 0,0 0 1 0 0,1 1-1 0 0,-1 0 0 0 0,0 0 0 0 0,1 0 0 0 0,-11 5 0 0 0,13-5-250 0 0,-1 0 0 0 0,1 1 0 0 0,-1-1-1 0 0,1 1 1 0 0,-1 0 0 0 0,1 0 0 0 0,0 0-1 0 0,0 1 1 0 0,0-1 0 0 0,0 1 0 0 0,0 0 0 0 0,1-1-1 0 0,-1 1 1 0 0,1 0 0 0 0,0 1 0 0 0,0-1-1 0 0,0 0 1 0 0,0 1 0 0 0,0-1 0 0 0,1 1-1 0 0,0-1 1 0 0,-1 1 0 0 0,1 0 0 0 0,1 0-1 0 0,-1-1 1 0 0,0 1 0 0 0,1 0 0 0 0,0 0 0 0 0,0 0-1 0 0,0 0 1 0 0,0 0 0 0 0,2 4 0 0 0,-1-4-43 0 0,1-1 0 0 0,-1 0 0 0 0,1-1 0 0 0,-1 1 0 0 0,1 0 0 0 0,0 0 0 0 0,0-1 1 0 0,1 1-1 0 0,-1-1 0 0 0,0 0 0 0 0,1 1 0 0 0,0-1 0 0 0,-1 0 0 0 0,1-1 1 0 0,0 1-1 0 0,0 0 0 0 0,0-1 0 0 0,0 0 0 0 0,0 1 0 0 0,0-1 0 0 0,0 0 1 0 0,7 0-1 0 0,-3 1 9 0 0,0-1 1 0 0,1 0 0 0 0,-1 0-1 0 0,0-1 1 0 0,1 0 0 0 0,-1 0-1 0 0,0-1 1 0 0,1 0 0 0 0,9-3-1 0 0,-13 3-42 0 0,0-1 0 0 0,0 0 0 0 0,0 0 0 0 0,0 0 0 0 0,0 0 0 0 0,-1-1 0 0 0,1 1 0 0 0,-1-1 0 0 0,0 0 0 0 0,1 0 0 0 0,-1-1 0 0 0,0 1 0 0 0,-1-1 0 0 0,1 1 0 0 0,-1-1 0 0 0,0 0 0 0 0,1 0 0 0 0,0-4 0 0 0,-2 6-13 0 0,0-1 0 0 0,0 1-1 0 0,-1 0 1 0 0,1-1 0 0 0,-1 1-1 0 0,0-1 1 0 0,0 1 0 0 0,0 0-1 0 0,0-1 1 0 0,0 1 0 0 0,0-1-1 0 0,-1 1 1 0 0,1-1-1 0 0,-1 1 1 0 0,1 0 0 0 0,-1-1-1 0 0,0 1 1 0 0,0 0 0 0 0,0 0-1 0 0,0 0 1 0 0,-1-1 0 0 0,1 1-1 0 0,0 0 1 0 0,-1 1 0 0 0,0-1-1 0 0,1 0 1 0 0,-1 0 0 0 0,0 1-1 0 0,0-1 1 0 0,0 1-1 0 0,0-1 1 0 0,0 1 0 0 0,-4-2-1 0 0,-1 0-11 0 0,0 0 0 0 0,0 1-1 0 0,0-1 1 0 0,0 2 0 0 0,-1-1-1 0 0,1 1 1 0 0,-14-1 0 0 0,18 2 13 0 0,1-1 0 0 0,-1 1 1 0 0,0 0-1 0 0,1 0 1 0 0,-1 1-1 0 0,0-1 1 0 0,1 0-1 0 0,-1 1 0 0 0,0 0 1 0 0,1 0-1 0 0,-1-1 1 0 0,1 1-1 0 0,0 1 0 0 0,-1-1 1 0 0,1 0-1 0 0,0 1 1 0 0,-1-1-1 0 0,1 1 0 0 0,0-1 1 0 0,0 1-1 0 0,0 0 1 0 0,1 0-1 0 0,-1 0 1 0 0,0 0-1 0 0,-1 3 0 0 0,2-3 21 0 0,1 0-1 0 0,-1 0 0 0 0,1 0 0 0 0,0 0 1 0 0,-1 0-1 0 0,1 0 0 0 0,0 0 0 0 0,0 0 1 0 0,0 0-1 0 0,0 0 0 0 0,1 0 0 0 0,-1 0 1 0 0,0 0-1 0 0,1 0 0 0 0,0-1 0 0 0,-1 1 1 0 0,1 0-1 0 0,0 0 0 0 0,0 0 0 0 0,0-1 1 0 0,0 1-1 0 0,0 0 0 0 0,0-1 0 0 0,1 1 0 0 0,-1-1 1 0 0,0 1-1 0 0,1-1 0 0 0,-1 0 0 0 0,1 1 1 0 0,0-1-1 0 0,-1 0 0 0 0,1 0 0 0 0,0 0 1 0 0,3 1-1 0 0,1 1 15 0 0,0 0 0 0 0,0 0-1 0 0,1-1 1 0 0,0 0 0 0 0,-1 0 0 0 0,1 0 0 0 0,0-1 0 0 0,11 1-1 0 0,-15-2-46 0 0,1 0-1 0 0,-1-1 0 0 0,0 0 0 0 0,0 1 0 0 0,0-1 0 0 0,0 0 0 0 0,-1-1 0 0 0,1 1 0 0 0,0 0 0 0 0,0-1 0 0 0,-1 1 0 0 0,1-1 1 0 0,-1 0-1 0 0,1 0 0 0 0,-1 0 0 0 0,0 0 0 0 0,3-4 0 0 0,-3 4 2 0 0,-1 0 1 0 0,0 1-1 0 0,1-1 0 0 0,-1 0 0 0 0,0 0 1 0 0,0 1-1 0 0,0-1 0 0 0,-1 0 1 0 0,1 0-1 0 0,0 0 0 0 0,-1 0 1 0 0,1 0-1 0 0,-1 0 0 0 0,0-1 0 0 0,0 1 1 0 0,0 0-1 0 0,0 0 0 0 0,0 0 1 0 0,0 0-1 0 0,0 0 0 0 0,-1 0 1 0 0,1 0-1 0 0,-1 0 0 0 0,1 0 1 0 0,-1 0-1 0 0,-1-3 0 0 0,0 4 6 0 0,1-1 0 0 0,-1 1-1 0 0,1 0 1 0 0,-1 0 0 0 0,0-1 0 0 0,1 1-1 0 0,-1 0 1 0 0,0 1 0 0 0,0-1 0 0 0,0 0-1 0 0,1 0 1 0 0,-1 1 0 0 0,0-1 0 0 0,0 1-1 0 0,0 0 1 0 0,0 0 0 0 0,0-1 0 0 0,0 1-1 0 0,0 1 1 0 0,0-1 0 0 0,0 0 0 0 0,0 0-1 0 0,-4 2 1 0 0,1-2 0 0 0,0 1 0 0 0,0 1 0 0 0,0-1-1 0 0,0 1 1 0 0,1 0 0 0 0,-1 0 0 0 0,0 0 0 0 0,-5 4-1 0 0,9-5 5 0 0,0-1 0 0 0,0 1 0 0 0,0 0 0 0 0,0 0 0 0 0,1-1-1 0 0,-1 1 1 0 0,0 0 0 0 0,0 0 0 0 0,1 0 0 0 0,-1 0-1 0 0,0 0 1 0 0,1 0 0 0 0,-1 0 0 0 0,1 0 0 0 0,0 0-1 0 0,-1 0 1 0 0,1 0 0 0 0,0 0 0 0 0,-1 2 0 0 0,1-3-2 0 0,0 1 1 0 0,1 0-1 0 0,-1-1 1 0 0,0 1-1 0 0,0-1 0 0 0,1 1 1 0 0,-1 0-1 0 0,0-1 1 0 0,1 1-1 0 0,-1-1 1 0 0,0 1-1 0 0,1-1 1 0 0,-1 1-1 0 0,1-1 1 0 0,-1 1-1 0 0,1-1 0 0 0,-1 0 1 0 0,1 1-1 0 0,-1-1 1 0 0,1 0-1 0 0,-1 1 1 0 0,1-1-1 0 0,-1 0 1 0 0,2 1-1 0 0,0-1-10 0 0,0 1-1 0 0,0-1 1 0 0,0 1-1 0 0,0-1 1 0 0,0 0-1 0 0,0 0 1 0 0,0 1-1 0 0,0-2 1 0 0,0 1-1 0 0,0 0 1 0 0,0 0-1 0 0,0-1 1 0 0,0 1-1 0 0,0-1 1 0 0,0 1-1 0 0,0-1 1 0 0,0 0-1 0 0,-1 0 1 0 0,1 0-1 0 0,2-1 1 0 0,-3 1-15 0 0,-1 0 0 0 0,0 1 0 0 0,1-1 0 0 0,-1 1 0 0 0,0-1-1 0 0,1 0 1 0 0,-1 0 0 0 0,0 1 0 0 0,0-1 0 0 0,0 0 0 0 0,0 1 0 0 0,0-1 0 0 0,0 0 0 0 0,0 0 0 0 0,0 1 0 0 0,0-1 0 0 0,0 0 0 0 0,0 0 0 0 0,0 1 0 0 0,0-1 0 0 0,-1 0 0 0 0,1 1 0 0 0,0-1 0 0 0,0 0 0 0 0,-1 1 0 0 0,1-1 0 0 0,-1 0-1 0 0,1 1 1 0 0,0-1 0 0 0,-1 1 0 0 0,1-1 0 0 0,-1 1 0 0 0,1-1 0 0 0,-1 1 0 0 0,0-1 0 0 0,1 1 0 0 0,-1-1 0 0 0,0 1 0 0 0,0-1 0 0 0,-15-9-2784 0 0,4 5-5328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0:58:41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3 308 0 0,'-1'-1'961'0'0,"1"1"-841"0"0,0-1 0 0 0,0 1 0 0 0,0 0 0 0 0,-1 0 0 0 0,1 0 0 0 0,0 0 0 0 0,0 0 0 0 0,0 0 1 0 0,0 0-1 0 0,-1 0 0 0 0,1 0 0 0 0,0 0 0 0 0,0 0 0 0 0,0 0 0 0 0,0 0 0 0 0,-1 0 0 0 0,1 0 0 0 0,0 0 0 0 0,0 0 1 0 0,0 0-1 0 0,0 0 0 0 0,-1 0 0 0 0,0 1 1441 0 0,0 0-1441 0 0,1-1 0 0 0,0 0 0 0 0,0 0 0 0 0,0 13 2601 0 0,8 20-856 0 0,-6-28-1212 0 0,32 103 2646 0 0,16 70-509 0 0,5 187 864 0 0,-31-182-2455 0 0,-13-98-426 0 0,1 117-1 0 0,-13-154-415 0 0,-2 0 0 0 0,-2-1 0 0 0,-21 93 0 0 0,16-106-171 0 0,-26 115 592 0 0,31-123-517 0 0,1 0 0 0 0,2 0 0 0 0,0 46 0 0 0,3-66-218 0 0,-1-1 0 0 0,1 1 0 0 0,0-1 0 0 0,0 0 0 0 0,0 0 0 0 0,1 1 0 0 0,-1-1 0 0 0,1 0 0 0 0,5 7 0 0 0,-6-10-27 0 0,1 0-1 0 0,-1 0 1 0 0,1 0 0 0 0,-1 0 0 0 0,1-1-1 0 0,0 1 1 0 0,0-1 0 0 0,0 1-1 0 0,0-1 1 0 0,0 0 0 0 0,0 0 0 0 0,0 0-1 0 0,1 0 1 0 0,-1 0 0 0 0,0 0 0 0 0,1-1-1 0 0,-1 1 1 0 0,0-1 0 0 0,1 1-1 0 0,-1-1 1 0 0,1 0 0 0 0,-1 0 0 0 0,4 0-1 0 0,414-35-26 0 0,-44 3-8 0 0,561-34-63 0 0,529 13 106 0 0,-1111 45-18 0 0,14 1 2 0 0,131-6 2 0 0,106 6-29 0 0,-470 8 35 0 0,-50 0 115 0 0,157-16 1 0 0,-227 14-215 0 0,10-3-1895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5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40 40 0 0,'-18'-11'17343'0'0,"266"15"-11665"0"0,-98-4-4581 0 0,1042-31 2164 0 0,-1168 30-3322 0 0,-19 1-3963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0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2 244 0 0,'-7'-1'11742'0'0,"7"0"-11550"0"0,0 23 3319 0 0,4 29-1610 0 0,34 166 3755 0 0,-9-57-2967 0 0,-28-157-2690 0 0,4 28-431 0 0,16 60 0 0 0,-11-83-2629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1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114 119 96 0 0,'-18'-28'7177'0'0,"21"19"-3369"0"0,5 5-2862 0 0,-1 2-1 0 0,1-1 1 0 0,0 1-1 0 0,0 0 1 0 0,10-1 0 0 0,9 1 108 0 0,40 3 1 0 0,-17 0-178 0 0,231 1 1531 0 0,-141 0-1880 0 0,-130-2-474 0 0,364-2 1111 0 0,168-20 5 0 0,-171-2-492 0 0,-100 3-44 0 0,-232 21-162 0 0,-38 0-448 0 0,-6 99 758 0 0,2-62-273 0 0,2 0 0 0 0,6 67 0 0 0,9-21 225 0 0,3-1 0 0 0,28 81 1 0 0,-31-127-405 0 0,-10-28-210 0 0,0 0 0 0 0,-1 1-1 0 0,0 0 1 0 0,0 0 0 0 0,-1-1 0 0 0,2 19 0 0 0,-4-27-129 0 0,0 1 0 0 0,-1 0 0 0 0,1-1 0 0 0,0 1 0 0 0,-1-1 0 0 0,1 1 0 0 0,0-1 0 0 0,-1 1 0 0 0,1-1 0 0 0,-1 1 0 0 0,1-1 0 0 0,-1 1 0 0 0,1-1 0 0 0,-1 1 0 0 0,0-1-1 0 0,1 0 1 0 0,-1 1 0 0 0,1-1 0 0 0,-1 0 0 0 0,0 0 0 0 0,1 1 0 0 0,-1-1 0 0 0,0 0 0 0 0,1 0 0 0 0,-1 0 0 0 0,0 0 0 0 0,1 0 0 0 0,-1 0 0 0 0,0 0 0 0 0,1 0 0 0 0,-1 0 0 0 0,-1-1 0 0 0,-27-1-283 0 0,25 2 233 0 0,-254-29-955 0 0,-401-35-563 0 0,-204 51 104 0 0,756 18 1429 0 0,-252 20 321 0 0,227-17-1147 0 0,125-8-5350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2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92 60 0 0,'-1'0'255'0'0,"1"0"0"0"0,-1 0 0 0 0,1 0 1 0 0,0 0-1 0 0,-1 0 0 0 0,1 0 0 0 0,-1 0 0 0 0,1 0 0 0 0,-1 0 1 0 0,1-1-1 0 0,0 1 0 0 0,-1 0 0 0 0,1 0 0 0 0,-1 0 0 0 0,1-1 0 0 0,0 1 1 0 0,-1 0-1 0 0,1 0 0 0 0,0-1 0 0 0,-1 1 0 0 0,1 0 0 0 0,0-1 0 0 0,0 1 1 0 0,-1-1-1 0 0,1 1 0 0 0,0 0 0 0 0,0-1 0 0 0,-1 1 0 0 0,1-1 1 0 0,0 1-1 0 0,0 0 0 0 0,0-1 0 0 0,0 1 0 0 0,0-1 0 0 0,0 1 0 0 0,0-1 1 0 0,0 1-1 0 0,0 0 0 0 0,0-1 0 0 0,0 0 0 0 0,18-13 4106 0 0,42-11-2349 0 0,-52 22-954 0 0,37-10 736 0 0,-32 10-993 0 0,0-1 0 0 0,-1 0 0 0 0,20-9 540 0 0,-36 14-1336 0 0,-55 21-13 0 0,39-16-26 0 0,0 1 1 0 0,0 1 0 0 0,1 0-1 0 0,0 2 1 0 0,0 0 0 0 0,-22 18-1 0 0,40-28 50 0 0,0 1-1 0 0,0 0 1 0 0,0 0-1 0 0,0 0 0 0 0,0 0 1 0 0,0 0-1 0 0,0 0 0 0 0,0 0 1 0 0,1 0-1 0 0,-1 0 0 0 0,0 0 1 0 0,1 0-1 0 0,-1 0 0 0 0,1 1 1 0 0,-1-1-1 0 0,1 0 1 0 0,0 0-1 0 0,0 1 0 0 0,-1-1 1 0 0,1 0-1 0 0,0 1 0 0 0,0-1 1 0 0,0 0-1 0 0,0 0 0 0 0,0 1 1 0 0,1-1-1 0 0,-1 0 0 0 0,0 1 1 0 0,1-1-1 0 0,-1 0 0 0 0,0 0 1 0 0,1 0-1 0 0,0 1 1 0 0,-1-1-1 0 0,1 0 0 0 0,0 0 1 0 0,-1 0-1 0 0,1 0 0 0 0,0 0 1 0 0,0 0-1 0 0,0 0 0 0 0,0 0 1 0 0,0-1-1 0 0,0 1 0 0 0,0 0 1 0 0,2 1-1 0 0,7 4 128 0 0,-1 0-1 0 0,1 0 1 0 0,1 0 0 0 0,11 3-1 0 0,-15-6-116 0 0,59 23 392 0 0,43 21 214 0 0,-99-42-556 0 0,0 1 0 0 0,0 0 1 0 0,-1 0-1 0 0,1 1 0 0 0,-2 0 0 0 0,1 1 0 0 0,13 16 0 0 0,-21-24-64 0 0,-1 1 0 0 0,1 0 0 0 0,0-1 0 0 0,-1 1 0 0 0,1 0 0 0 0,-1 0 0 0 0,1 0 0 0 0,-1 0 0 0 0,0 0 1 0 0,1 0-1 0 0,-1-1 0 0 0,0 1 0 0 0,1 0 0 0 0,-1 0 0 0 0,0 0 0 0 0,0 0 0 0 0,0 0 0 0 0,0 0 0 0 0,0 0 0 0 0,0 0 0 0 0,0 0 0 0 0,0 0 0 0 0,-1 0 0 0 0,1 0 0 0 0,0 0 0 0 0,-1 1 0 0 0,0-1 1 0 0,0 1 0 0 0,-1-1 0 0 0,1 1 0 0 0,0-1 0 0 0,-1 1 0 0 0,1-1 0 0 0,-1 0 0 0 0,1 0 0 0 0,-1 0 0 0 0,0 0 0 0 0,1 0 0 0 0,-4 1 0 0 0,-6 2 24 0 0,-1 0 0 0 0,0-1 0 0 0,-16 2 0 0 0,22-4-10 0 0,-16 2-87 0 0,0-1 0 0 0,0-1 0 0 0,-38-2 1 0 0,-22-11-3640 0 0,73 6 1028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1 700 0 0,'-1'8'10475'0'0,"-6"30"-6759"0"0,5-23-2430 0 0,-2 67 3306 0 0,4-75-4224 0 0,0 0-1 0 0,1 0 1 0 0,0 0 0 0 0,0 0 0 0 0,1 0 0 0 0,-1 0-1 0 0,2 0 1 0 0,-1 0 0 0 0,4 6 0 0 0,-5-12-336 0 0,0 0 0 0 0,-1-1 0 0 0,1 1 0 0 0,0 0 0 0 0,0-1 0 0 0,0 1 0 0 0,0 0 0 0 0,0-1 0 0 0,0 1 0 0 0,1-1 0 0 0,-1 0-1 0 0,0 1 1 0 0,0-1 0 0 0,0 0 0 0 0,0 0 0 0 0,0 1 0 0 0,1-1 0 0 0,-1 0 0 0 0,0 0 0 0 0,0 0 0 0 0,0-1 0 0 0,0 1 0 0 0,1 0 0 0 0,-1 0 0 0 0,0-1 0 0 0,0 1 0 0 0,0 0 0 0 0,0-1 0 0 0,0 1 0 0 0,0-1 0 0 0,2-1 0 0 0,34-19-359 0 0,-27 14 231 0 0,19-12-249 0 0,-1-2 0 0 0,44-41 0 0 0,-72 61 305 0 0,-5 3 14 0 0,-1-1 0 0 0,0 1 0 0 0,1 0 0 0 0,-1 1 1 0 0,1-1-1 0 0,0 1 0 0 0,0 0 0 0 0,0 0 0 0 0,0 1 0 0 0,1 0 0 0 0,-1-1 0 0 0,-6 8 0 0 0,-3 4 281 0 0,0 0 0 0 0,-21 28 0 0 0,33-40-191 0 0,1-1 0 0 0,-1 0 0 0 0,0 1 0 0 0,1-1 0 0 0,0 1-1 0 0,0 0 1 0 0,0-1 0 0 0,0 1 0 0 0,0 0 0 0 0,0 0 0 0 0,1-1 0 0 0,-1 1-1 0 0,1 0 1 0 0,0 0 0 0 0,0 0 0 0 0,0 0 0 0 0,0 0 0 0 0,0-1 0 0 0,1 1-1 0 0,-1 0 1 0 0,1 0 0 0 0,0 0 0 0 0,0-1 0 0 0,0 1 0 0 0,0 0 0 0 0,2 2-1 0 0,0-1 18 0 0,0 0-1 0 0,0-1 0 0 0,0 0 0 0 0,1 1 1 0 0,-1-1-1 0 0,1-1 0 0 0,0 1 0 0 0,0 0 1 0 0,0-1-1 0 0,0 0 0 0 0,0 0 1 0 0,1 0-1 0 0,-1-1 0 0 0,1 1 0 0 0,6 0 1 0 0,2 2-66 0 0,-2-1-84 0 0,0 0 1 0 0,0-1 0 0 0,0 0-1 0 0,0-1 1 0 0,0 0-1 0 0,0-1 1 0 0,19-1-1 0 0,-16-1-10886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3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1 280 1020 0 0,'0'0'3525'0'0,"21"-32"13014"0"0,-14 0-13711 0 0,-4 17-1903 0 0,1 0-1 0 0,0 0 0 0 0,7-16 1 0 0,-8 25-826 0 0,1 0 1 0 0,-1 0-1 0 0,1 1 1 0 0,0-1-1 0 0,0 1 1 0 0,0 0-1 0 0,1 0 1 0 0,0 0 0 0 0,0 1-1 0 0,10-7 1 0 0,3-1 62 0 0,0 2 0 0 0,1 0 1 0 0,0 1-1 0 0,1 1 1 0 0,0 1-1 0 0,0 0 1 0 0,32-4-1 0 0,-51 10-146 0 0,-1 1-1 0 0,1 0 1 0 0,0 0 0 0 0,-1 0 0 0 0,1 0-1 0 0,0 0 1 0 0,-1 0 0 0 0,1-1-1 0 0,0 1 1 0 0,-1 1 0 0 0,1-1 0 0 0,0 0-1 0 0,-1 0 1 0 0,1 0 0 0 0,-1 0-1 0 0,1 0 1 0 0,0 1 0 0 0,-1-1-1 0 0,1 0 1 0 0,-1 0 0 0 0,1 1 0 0 0,0-1-1 0 0,-1 1 1 0 0,1-1 0 0 0,-1 0-1 0 0,1 1 1 0 0,-1-1 0 0 0,1 1 0 0 0,-1 0-1 0 0,1 0 12 0 0,-1 0 0 0 0,0 0 1 0 0,0 0-1 0 0,0 1 0 0 0,0-1 0 0 0,0 0 0 0 0,0 0 0 0 0,0 0 0 0 0,0 0 0 0 0,0 0 1 0 0,-1 1-1 0 0,1-1 0 0 0,0 0 0 0 0,-2 2 0 0 0,-20 34 397 0 0,13-27-315 0 0,-3 4 89 0 0,1 1-1 0 0,-16 25 1 0 0,25-35-169 0 0,0-1 0 0 0,0 0 0 0 0,0 1 0 0 0,0-1 0 0 0,1 1 0 0 0,-1-1 0 0 0,1 1 0 0 0,0 0 0 0 0,1-1 0 0 0,-1 1 0 0 0,1 0 0 0 0,0 0 0 0 0,0 0 0 0 0,1-1 0 0 0,1 7 0 0 0,-1-8-16 0 0,0 0 0 0 0,1 0 0 0 0,-1 1 0 0 0,1-1 0 0 0,0-1 0 0 0,0 1 0 0 0,0 0 0 0 0,1 0 0 0 0,-1-1 0 0 0,1 1 0 0 0,-1-1 0 0 0,1 0 0 0 0,0 0 0 0 0,0 0 0 0 0,0 0 0 0 0,0 0 0 0 0,0 0 0 0 0,0-1 0 0 0,1 0 0 0 0,-1 0 0 0 0,0 0 0 0 0,1 0 0 0 0,5 1 0 0 0,6 1-16 0 0,0-1-1 0 0,1-1 1 0 0,-1 0-1 0 0,16-2 1 0 0,46-10-262 0 0,-46 5-3125 0 0,-17 3 296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4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1 201 100 0 0,'0'0'1065'0'0,"18"-14"5332"0"0,96-9 704 0 0,66 6-3730 0 0,-132 14-2717 0 0,312-20 2179 0 0,48 9-271 0 0,523-44 1438 0 0,-901 55-3760 0 0,0-2 0 0 0,-1-1 0 0 0,0-1 0 0 0,41-16 0 0 0,-69 22-236 0 0,0 1-1 0 0,0-1 1 0 0,0 1-1 0 0,-1-1 0 0 0,1 1 1 0 0,0 0-1 0 0,0-1 1 0 0,0 1-1 0 0,0 0 0 0 0,0 0 1 0 0,0 0-1 0 0,0 0 1 0 0,0 0-1 0 0,0 0 1 0 0,0 0-1 0 0,0 0 0 0 0,0 0 1 0 0,0 0-1 0 0,0 1 1 0 0,0-1-1 0 0,-1 0 0 0 0,1 1 1 0 0,0-1-1 0 0,0 1 1 0 0,0-1-1 0 0,0 1 0 0 0,0-1 1 0 0,-1 1-1 0 0,1-1 1 0 0,0 1-1 0 0,-1 0 0 0 0,1-1 1 0 0,0 1-1 0 0,-1 0 1 0 0,1 0-1 0 0,-1 0 1 0 0,1-1-1 0 0,-1 1 0 0 0,1 0 1 0 0,-1 0-1 0 0,0 0 1 0 0,1 0-1 0 0,-1 0 0 0 0,0 0 1 0 0,0 0-1 0 0,0 0 1 0 0,1 0-1 0 0,-1 0 0 0 0,0 0 1 0 0,0 0-1 0 0,-1 0 1 0 0,2 10 84 0 0,-1-1-1 0 0,0 1 1 0 0,-2 16 0 0 0,1-22-41 0 0,-26 400 2158 0 0,25-328-2030 0 0,5 0 1 0 0,2-1 0 0 0,27 133 0 0 0,-27-180-176 0 0,-4-19 0 0 0,1 0 0 0 0,0 0 0 0 0,1 0 0 0 0,0 0 0 0 0,6 14 0 0 0,-4-20 27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32 184 244 0 0,'-32'-10'11878'0'0,"35"8"-11463"0"0,-1 0 0 0 0,1 0 0 0 0,0 1 0 0 0,0-1-1 0 0,0 1 1 0 0,0 0 0 0 0,0 0 0 0 0,4-1-1 0 0,230-33 6062 0 0,-164 27-5712 0 0,988-71 5779 0 0,-994 76-6320 0 0,317-12 978 0 0,-5 13 113 0 0,89-2-923 0 0,-453 4-405 0 0,-11 0-2 0 0,1 1-1 0 0,-1-1 1 0 0,1 0-1 0 0,-1 0 1 0 0,1-1-1 0 0,-1 1 1 0 0,1-1-1 0 0,-1 0 1 0 0,1 0-1 0 0,7-4 1 0 0,-31 0-3121 0 0,-16 5-3766 0 0,23 1 3165 0 0,0 0 517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5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59 224 0 0,'-1'-3'11056'0'0,"16"-2"-7385"0"0,20-5-1172 0 0,91-3 3848 0 0,-88 11-5129 0 0,59-11 0 0 0,-71 3-10456 0 0,-18 7 6324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46 788 0 0,'6'1'7190'0'0,"101"-14"5120"0"0,57-5-6544 0 0,-116 13-3788 0 0,-16 0-6577 0 0,-11 1-3347 0 0,-12 2 5292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0:58:42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1 344 0 0,'0'0'3699'0'0,"-1"2"-2632"0"0,-1 5-588 0 0,0-1 0 0 0,1 1 0 0 0,0 0-1 0 0,0-1 1 0 0,1 1 0 0 0,0 0 0 0 0,0 0 0 0 0,0-1 0 0 0,1 1 0 0 0,1 7 0 0 0,1 17 465 0 0,7 537 7166 0 0,-25-120-3595 0 0,14-410-4020 0 0,2 0 0 0 0,2-1 0 0 0,1 0 0 0 0,2 0 0 0 0,12 41-1 0 0,-14-57-213 0 0,-4-18-368 0 0,0-1-1 0 0,0 1 1 0 0,0 0-1 0 0,1-1 1 0 0,-1 1-1 0 0,1 0 1 0 0,0-1-1 0 0,0 1 0 0 0,0-1 1 0 0,0 1-1 0 0,0-1 1 0 0,0 0-1 0 0,3 3 1 0 0,5-5-6911 0 0,1-2 2565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26 268 0 0,'0'-1'500'0'0,"0"-1"0"0"0,1 1 1 0 0,-1 0-1 0 0,1-1 0 0 0,0 1 0 0 0,-1-1 1 0 0,1 1-1 0 0,0 0 0 0 0,0-1 0 0 0,0 1 1 0 0,0 0-1 0 0,0 0 0 0 0,0 0 0 0 0,0 0 1 0 0,1 0-1 0 0,-1 0 0 0 0,0 0 0 0 0,1 0 1 0 0,-1 1-1 0 0,3-2 0 0 0,-3 2-157 0 0,0 0 1 0 0,0 0-1 0 0,0 1 1 0 0,0-1-1 0 0,0 0 0 0 0,0 1 1 0 0,0-1-1 0 0,0 1 1 0 0,-1-1-1 0 0,1 1 0 0 0,0-1 1 0 0,0 1-1 0 0,0 0 1 0 0,-1 0-1 0 0,1-1 1 0 0,0 1-1 0 0,-1 0 0 0 0,1 0 1 0 0,0 0-1 0 0,-1-1 1 0 0,1 1-1 0 0,0 2 0 0 0,13 32 4557 0 0,-7-3-3482 0 0,27 242 5241 0 0,-33-271-6613 0 0,-1-2-166 0 0,0 0-1 0 0,0 0 1 0 0,0 1-1 0 0,0-1 1 0 0,0 0 0 0 0,0 0-1 0 0,0 0 1 0 0,1 0-1 0 0,-1 1 1 0 0,0-1-1 0 0,1 0 1 0 0,-1 0-1 0 0,1 0 1 0 0,-1 0 0 0 0,1 0-1 0 0,0 0 1 0 0,-1 0-1 0 0,1 0 1 0 0,0 0-1 0 0,0-1 1 0 0,0 1-1 0 0,1 1 1 0 0,3-3-2509 0 0,11-6-7705 0 0,-12 4 7598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7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89 336 0 0,'1'-2'429'0'0,"0"0"0"0"0,-1-1 0 0 0,0 1 1 0 0,1 0-1 0 0,-1 0 0 0 0,0-1 0 0 0,0 1 0 0 0,0 0 0 0 0,0-1 0 0 0,0 1 0 0 0,-1 0 1 0 0,1 0-1 0 0,-1-1 0 0 0,0 1 0 0 0,1 0 0 0 0,-1 0 0 0 0,0 0 0 0 0,0 0 0 0 0,0 0 1 0 0,-1 0-1 0 0,1 0 0 0 0,0 0 0 0 0,-1 1 0 0 0,1-1 0 0 0,-1 0 0 0 0,-2-1 0 0 0,0 1-54 0 0,1 0-1 0 0,-1 0 1 0 0,0 1-1 0 0,0-1 0 0 0,0 1 1 0 0,0 0-1 0 0,0 0 1 0 0,0 1-1 0 0,0-1 0 0 0,0 1 1 0 0,0 0-1 0 0,0 0 1 0 0,0 0-1 0 0,-5 1 0 0 0,0 0 52 0 0,0 1-1 0 0,1 0 1 0 0,-1 0-1 0 0,1 1 0 0 0,0 0 1 0 0,0 0-1 0 0,0 1 1 0 0,0 0-1 0 0,0 1 1 0 0,1-1-1 0 0,0 1 0 0 0,0 1 1 0 0,-9 8-1 0 0,13-11-267 0 0,0 0 0 0 0,1 1 0 0 0,-1-1 0 0 0,1 0 0 0 0,-1 1 0 0 0,1-1 0 0 0,0 1 0 0 0,0 0 0 0 0,1 0 0 0 0,-1 0 0 0 0,1 0 0 0 0,0 0 0 0 0,0 0 0 0 0,0 0 0 0 0,1 0 0 0 0,-1 0 0 0 0,1 1 0 0 0,0-1 0 0 0,0 0 0 0 0,1 0 0 0 0,-1 0 0 0 0,1 0 0 0 0,0 1-1 0 0,0-1 1 0 0,0 0 0 0 0,0 0 0 0 0,1-1 0 0 0,0 1 0 0 0,3 5 0 0 0,-1-2-75 0 0,0-1-1 0 0,0 0 1 0 0,1 0-1 0 0,0-1 1 0 0,0 0 0 0 0,0 1-1 0 0,1-2 1 0 0,0 1-1 0 0,0 0 1 0 0,0-1-1 0 0,0-1 1 0 0,1 1-1 0 0,-1-1 1 0 0,1 0 0 0 0,0 0-1 0 0,0-1 1 0 0,0 0-1 0 0,0 0 1 0 0,11 1-1 0 0,-12-2-105 0 0,0-1 0 0 0,1 0 0 0 0,-1 0-1 0 0,0 0 1 0 0,0-1 0 0 0,1 0 0 0 0,-1 0-1 0 0,0-1 1 0 0,0 0 0 0 0,0 0 0 0 0,0 0-1 0 0,-1-1 1 0 0,1 1 0 0 0,-1-1 0 0 0,1-1 0 0 0,-1 1-1 0 0,0-1 1 0 0,0 0 0 0 0,0 0 0 0 0,-1-1-1 0 0,0 1 1 0 0,1-1 0 0 0,2-5 0 0 0,-3 5 8 0 0,-1 0 1 0 0,0 1-1 0 0,0-1 1 0 0,-1 0-1 0 0,1-1 1 0 0,-1 1-1 0 0,0 0 1 0 0,-1-1-1 0 0,1 1 1 0 0,-1-1-1 0 0,0 0 0 0 0,0 1 1 0 0,-1-1-1 0 0,0 0 1 0 0,0 1-1 0 0,0-1 1 0 0,-1 0-1 0 0,-1-7 1 0 0,0 7-33 0 0,0 0 1 0 0,-1 0-1 0 0,0 0 1 0 0,0 1-1 0 0,0-1 0 0 0,-1 1 1 0 0,1 0-1 0 0,-1 0 1 0 0,0 0-1 0 0,-1 0 1 0 0,1 1-1 0 0,-1 0 1 0 0,0 0-1 0 0,0 0 0 0 0,-1 0 1 0 0,-5-2-1 0 0,4 2-270 0 0,0 1 0 0 0,0 0 0 0 0,0 0-1 0 0,0 0 1 0 0,0 1 0 0 0,0 1 0 0 0,-1-1 0 0 0,-7 0 0 0 0,-9 1-3160 0 0,-1 0-3564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2 324 0 0,'5'-1'591'0'0,"0"1"0"0"0,-1-1 0 0 0,1 1 0 0 0,0 0 1 0 0,0 0-1 0 0,0 1 0 0 0,-1-1 0 0 0,1 1 0 0 0,0 0 0 0 0,-1 1 0 0 0,1-1 0 0 0,-1 1 0 0 0,1 0 1 0 0,-1 0-1 0 0,0 0 0 0 0,0 0 0 0 0,0 1 0 0 0,0 0 0 0 0,0-1 0 0 0,0 2 0 0 0,-1-1 0 0 0,1 0 0 0 0,3 6 1 0 0,7 9 1233 0 0,-1 0 1 0 0,-1 1 0 0 0,18 40-1 0 0,-2-5 378 0 0,-22-44-1829 0 0,4 6 547 0 0,0 0-1 0 0,14 16 0 0 0,-22-29-735 0 0,0 0 1 0 0,1 0-1 0 0,-1-1 0 0 0,1 1 0 0 0,0 0 1 0 0,0-1-1 0 0,0 0 0 0 0,0 0 0 0 0,0 0 1 0 0,0 0-1 0 0,1 0 0 0 0,-1-1 0 0 0,1 0 0 0 0,-1 1 1 0 0,1-1-1 0 0,-1 0 0 0 0,6 0 0 0 0,-5-2-119 0 0,-1 1-1 0 0,1-1 1 0 0,-1 0-1 0 0,0 0 0 0 0,1-1 1 0 0,-1 1-1 0 0,0-1 0 0 0,0 1 1 0 0,0-1-1 0 0,0 0 1 0 0,0 0-1 0 0,-1-1 0 0 0,1 1 1 0 0,-1 0-1 0 0,1-1 0 0 0,-1 0 1 0 0,0 1-1 0 0,0-1 1 0 0,0 0-1 0 0,2-5 0 0 0,3-2 18 0 0,-2-1 0 0 0,1-1 0 0 0,-1 1 0 0 0,4-18 0 0 0,-8 26-165 0 0,0 0-1 0 0,-1 0 1 0 0,1 0-1 0 0,-1 0 1 0 0,0-1-1 0 0,0 1 1 0 0,0 0-1 0 0,0 0 1 0 0,-1 0 0 0 0,1 0-1 0 0,-1 0 1 0 0,-1-5-1 0 0,-6-4-3771 0 0,-4 3-5025 0 0,6 7 5712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12 430 280 0 0,'0'0'110'0'0,"0"0"0"0"0,0-1 0 0 0,0 1 0 0 0,0 0 0 0 0,0 0 0 0 0,0 0 0 0 0,0 0 0 0 0,0-1 0 0 0,0 1-1 0 0,0 0 1 0 0,0 0 0 0 0,0 0 0 0 0,0-1 0 0 0,0 1 0 0 0,0 0 0 0 0,0 0 0 0 0,-1 0 0 0 0,1 0 0 0 0,0-1 0 0 0,0 1 0 0 0,0 0 0 0 0,0 0 0 0 0,0 0 0 0 0,0 0 0 0 0,0-1 0 0 0,-1 1-1 0 0,1 0 1 0 0,0 0 0 0 0,0 0 0 0 0,0 0 0 0 0,0 0 0 0 0,0 0 0 0 0,-1 0 0 0 0,1 0 0 0 0,0-1 0 0 0,0 1 0 0 0,0 0 0 0 0,0 0 0 0 0,-1 0 0 0 0,1 0 0 0 0,0 0 0 0 0,0 0 0 0 0,0 0-1 0 0,-1 0 1 0 0,1 0 0 0 0,0 0 0 0 0,0 0 0 0 0,0 0 0 0 0,0 0 0 0 0,-1 0 0 0 0,1 0 0 0 0,0 1 0 0 0,0-1 0 0 0,0 0 0 0 0,-1 0 0 0 0,1 0 0 0 0,0 0 0 0 0,0 0 0 0 0,0 0 0 0 0,0 0-1 0 0,0 0 1 0 0,-1 1 0 0 0,1-1 0 0 0,0 0 0 0 0,0 0 0 0 0,-3 19 2751 0 0,3 24-822 0 0,29 264 4468 0 0,-14 154-2187 0 0,-17-377-3689 0 0,0-16 130 0 0,2 1 0 0 0,13 103 0 0 0,-11-163-682 0 0,0-1 1 0 0,0 0-1 0 0,1 1 1 0 0,0-1-1 0 0,0 0 0 0 0,1 0 1 0 0,0-1-1 0 0,0 1 0 0 0,1-1 1 0 0,0 0-1 0 0,0 0 1 0 0,8 7-1 0 0,-4-5-5 0 0,1-1 0 0 0,0 0 0 0 0,1 0 0 0 0,-1-1 0 0 0,2-1 1 0 0,-1 0-1 0 0,17 7 0 0 0,10-1 15 0 0,1-1-1 0 0,0-2 1 0 0,1-1 0 0 0,48 2 0 0 0,320 15 121 0 0,10-25-35 0 0,-414 0-172 0 0,1270-51 838 0 0,-166-52 503 0 0,-837 76-1125 0 0,635-48 560 0 0,13-1-190 0 0,510-18-217 0 0,-708 55-383 0 0,1451-68 11 0 0,-232 16 0 0 0,-1329 52 0 0 0,-393 24 0 0 0,81-3 0 0 0,68-3 0 0 0,-233 12 0 0 0,403-16 0 0 0,-18 1 0 0 0,96 3 0 0 0,-200 9 0 0 0,-8 4 0 0 0,79-4 0 0 0,-475 11 0 0 0,1 0 0 0 0,1-2 0 0 0,-1 0 0 0 0,-1-3 0 0 0,-2-1 0 0 0,-4-3 0 0 0,-1-6 0 0 0,-2 2 0 0 0,0-20 0 0 0,-2 0 0 0 0,-3-37 0 0 0,0-1 0 0 0,0 16 0 0 0,-3 0 0 0 0,-17-79 0 0 0,12 80 0 0 0,2 0 0 0 0,-3-80 0 0 0,11 110 0 0 0,-2-1 0 0 0,0 1 0 0 0,-12-40 0 0 0,2 7 0 0 0,11 49 0 0 0,-2-1 0 0 0,2 0 0 0 0,1-1 0 0 0,-1 1 0 0 0,-1 1 0 0 0,3 9 1 0 0,0 0-1 0 0,0 0 1 0 0,0-1 0 0 0,0 1 0 0 0,0 0-1 0 0,0 0 1 0 0,-1 0 0 0 0,1 0 0 0 0,0-1-1 0 0,0 1 1 0 0,0 0 0 0 0,0 0 0 0 0,0 0-1 0 0,0-1 1 0 0,0 1 0 0 0,0 0 0 0 0,0 0-1 0 0,0 0 1 0 0,0-1 0 0 0,0 1 0 0 0,0 0-1 0 0,0 0 1 0 0,0 0 0 0 0,0-1-1 0 0,0 1 1 0 0,0 0 0 0 0,0 0 0 0 0,0 0-1 0 0,0-1 1 0 0,0 1 0 0 0,1 0 0 0 0,-1 0-1 0 0,0 0 1 0 0,0 0 0 0 0,0-1 0 0 0,0 1-1 0 0,0 0 1 0 0,0 0 0 0 0,1 0 0 0 0,-1 0-1 0 0,0 0 1 0 0,0-1 0 0 0,1 1 0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1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81 608 0 0,'-7'-58'9851'0'0,"7"57"-8664"0"0,-8-20 6602 0 0,3 44-6800 0 0,1 0 1 0 0,1 1-1 0 0,1-1 1 0 0,1 1-1 0 0,1 0 0 0 0,4 29 1 0 0,-1 2 188 0 0,19 199 2559 0 0,-18-225-3507 0 0,-4-28-556 0 0,12 6-2859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10 512 0 0,'-24'3'13456'0'0,"51"0"-8386"0"0,5-2-5089 0 0,330-6 6820 0 0,-72-1-2896 0 0,-258 3-3348 0 0,3 1-1453 0 0,-15 4-4789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2 192 0 0,'-4'0'607'0'0,"0"-1"0"0"0,-1 1 1 0 0,1 0-1 0 0,0 0 0 0 0,-1 0 0 0 0,1 1 0 0 0,-1-1 1 0 0,1 1-1 0 0,0 0 0 0 0,0 0 0 0 0,-1 1 0 0 0,1-1 1 0 0,0 1-1 0 0,-7 4 0 0 0,-6 4 262 0 0,1 1 1 0 0,-17 14 0 0 0,11-8 222 0 0,-94 68 3960 0 0,-184 100 0 0 0,294-181-7996 0 0,23-11 347 0 0,27-13-1519 0 0,-10 4 1809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4 440 0 0,'0'0'1119'0'0,"-4"1"245"0"0,-32 14 937 0 0,2 1 0 0 0,0 1 0 0 0,1 2 0 0 0,1 1 0 0 0,-35 28 1 0 0,-41 27 2367 0 0,91-61-4265 0 0,43-21-11382 0 0</inkml:trace>
  <inkml:trace contextRef="#ctx0" brushRef="#br0" timeOffset="1">491 0 7073 0 0,'0'0'8654'0'0,"-4"3"-7685"0"0,-126 94 2825 0 0,-8 5-4622 0 0,135-99 166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0 688 0 0,'-23'12'7745'0'0,"-17"13"-4725"0"0,-3 2-924 0 0,40-25-1959 0 0,-55 34 3053 0 0,52-32-2953 0 0,0 1 0 0 0,1-1 0 0 0,-1 1 0 0 0,1 0 0 0 0,0 0 0 0 0,1 1 0 0 0,-6 7 0 0 0,9-11-910 0 0,-2 2 462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4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63 240 0 0,'-1'-20'1888'0'0,"-3"-11"6620"0"0,2 20-424 0 0,9 38-6129 0 0,2 33-772 0 0,-2 1 1 0 0,-3 0 0 0 0,-5 86-1 0 0,-1-55-440 0 0,5 7 399 0 0,27 180-1 0 0,-24-245-916 0 0,-1-10 148 0 0,-2 0-1 0 0,2 24 0 0 0,-5-47-243 0 0,-2 2 168 0 0,1-5-315 0 0,1-1 1 0 0,-1 0-1 0 0,0 1 0 0 0,0-1 0 0 0,0 0 0 0 0,0 1 0 0 0,0 0 0 0 0,-1-1 0 0 0,1 1 0 0 0,-1-1 0 0 0,1 1 0 0 0,-1 0 0 0 0,0 0 0 0 0,0 0 0 0 0,0 0 0 0 0,0 0 1 0 0,0 1-1 0 0,-1-1 0 0 0,1 1 0 0 0,0-1 0 0 0,-1 1 0 0 0,1 0 0 0 0,-1 0 0 0 0,1 0 0 0 0,-1 0 0 0 0,0 0 0 0 0,1 0 0 0 0,-1 1 0 0 0,0 0 0 0 0,-5-1 0 0 0,2 0-9 0 0,-1 1-1 0 0,1 0 1 0 0,-1 0-1 0 0,0 0 1 0 0,1 1-1 0 0,-1 0 0 0 0,0 0 1 0 0,1 1-1 0 0,-11 3 1 0 0,14-4 45 0 0,0 1 0 0 0,-1-1 1 0 0,1 1-1 0 0,0 0 0 0 0,-1 0 0 0 0,1 0 1 0 0,0 0-1 0 0,1 0 0 0 0,-1 1 1 0 0,0-1-1 0 0,1 1 0 0 0,-1 0 0 0 0,1 0 1 0 0,0 0-1 0 0,0 0 0 0 0,0 0 0 0 0,-3 7 1 0 0,5-9 6 0 0,0 1 1 0 0,0-1 0 0 0,-1 1-1 0 0,1 0 1 0 0,0-1-1 0 0,1 1 1 0 0,-1-1 0 0 0,0 1-1 0 0,0-1 1 0 0,1 1 0 0 0,-1-1-1 0 0,1 1 1 0 0,-1-1 0 0 0,1 0-1 0 0,0 1 1 0 0,-1-1-1 0 0,1 1 1 0 0,0-1 0 0 0,0 0-1 0 0,0 0 1 0 0,0 0 0 0 0,0 1-1 0 0,0-1 1 0 0,0 0-1 0 0,1 0 1 0 0,1 1 0 0 0,1 1 21 0 0,-1-1-1 0 0,1 0 1 0 0,0 0 0 0 0,0 0 0 0 0,-1 0 0 0 0,1 0 0 0 0,0-1 0 0 0,6 2 0 0 0,4-2 8 0 0,0 0 1 0 0,-1-1 0 0 0,1 0-1 0 0,0-1 1 0 0,0 0-1 0 0,14-4 1 0 0,-23 4-70 0 0,1 0 0 0 0,-1-1 1 0 0,1 1-1 0 0,-1-1 0 0 0,0 0 0 0 0,0-1 1 0 0,0 1-1 0 0,0-1 0 0 0,0 0 1 0 0,-1 0-1 0 0,1 0 0 0 0,-1-1 0 0 0,0 0 1 0 0,0 1-1 0 0,0-1 0 0 0,0-1 1 0 0,5-7-1 0 0,-9 12-6 0 0,1-1 1 0 0,-1 0-1 0 0,0 0 1 0 0,1 0-1 0 0,-1 1 0 0 0,0-1 1 0 0,1 0-1 0 0,-1 0 1 0 0,0 0-1 0 0,0 0 1 0 0,0 0-1 0 0,0 0 0 0 0,1 0 1 0 0,-2 0-1 0 0,1 0 1 0 0,0 0-1 0 0,0 1 1 0 0,0-1-1 0 0,0 0 1 0 0,0 0-1 0 0,-1 0 0 0 0,1 0 1 0 0,0 0-1 0 0,-1 0 1 0 0,1 1-1 0 0,-1-1 1 0 0,1 0-1 0 0,-1-1 0 0 0,-1 1-7 0 0,0 0-1 0 0,0-1 0 0 0,1 1 1 0 0,-1 0-1 0 0,0 0 0 0 0,0 0 1 0 0,0 1-1 0 0,0-1 0 0 0,0 0 1 0 0,0 1-1 0 0,-4-2 1 0 0,-3 1-40 0 0,0 0 0 0 0,0 1 0 0 0,0 0 0 0 0,-17 2 0 0 0,18-1 83 0 0,-1 1 0 0 0,0 0 0 0 0,0 1 0 0 0,1 0 0 0 0,0 0 0 0 0,-1 1 0 0 0,1 0-1 0 0,1 0 1 0 0,-1 1 0 0 0,-9 7 0 0 0,16-11 7 0 0,15 10-11895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4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57 176 0 0,'0'0'3984'0'0,"34"9"-283"0"0,33-7-1642 0 0,109-12 0 0 0,-16 0-952 0 0,310-10 965 0 0,-167 5-1290 0 0,-85 4 1242 0 0,-213 11-1650 0 0,3-1-3944 0 0,-1 1-550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0:58:44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561 54 356 0 0,'-25'-25'7755'0'0,"19"21"-6879"0"0,0 0 0 0 0,0 1 0 0 0,-1 0 0 0 0,0 0 0 0 0,1 0 0 0 0,-1 1 0 0 0,0 0 0 0 0,0 1 0 0 0,0-1 0 0 0,-13 0 0 0 0,8 2-293 0 0,0 0-1 0 0,0 1 1 0 0,0 1-1 0 0,0-1 0 0 0,-22 8 1 0 0,14-2-227 0 0,0 0 0 0 0,1 2 0 0 0,0 0 0 0 0,0 1 1 0 0,1 1-1 0 0,-32 25 0 0 0,29-17 130 0 0,0 0 1 0 0,1 1-1 0 0,-29 39 1 0 0,39-45-221 0 0,1 0 1 0 0,1 0 0 0 0,0 1 0 0 0,1 0-1 0 0,0 0 1 0 0,2 1 0 0 0,-8 27 0 0 0,9-20 124 0 0,0-1 0 0 0,1 1 0 0 0,2-1 0 0 0,2 46 0 0 0,0-54-246 0 0,2 0 1 0 0,0 0-1 0 0,0 0 0 0 0,1-1 1 0 0,1 1-1 0 0,0-1 0 0 0,1 0 1 0 0,0 0-1 0 0,10 14 1 0 0,5 1-73 0 0,0 0 1 0 0,2-1-1 0 0,1-1 1 0 0,2-1-1 0 0,0-1 1 0 0,1-2-1 0 0,1 0 1 0 0,1-2-1 0 0,1-2 1 0 0,1 0-1 0 0,1-2 1 0 0,0-1-1 0 0,1-2 1 0 0,0-1-1 0 0,1-2 1 0 0,0-1-1 0 0,1-1 1 0 0,-1-2-1 0 0,1-2 1 0 0,48 0-1 0 0,-60-5-73 0 0,0-1 0 0 0,0-1 0 0 0,-1-1 0 0 0,1-1 0 0 0,-1-1 0 0 0,0-1 0 0 0,0-1 0 0 0,-1 0 0 0 0,0-2 0 0 0,0-1 0 0 0,-1 0 0 0 0,-1-2 0 0 0,0 0 0 0 0,0-1 0 0 0,-2-1 0 0 0,1 0 0 0 0,-2-2 0 0 0,0 0 0 0 0,15-22 0 0 0,-24 28 0 0 0,-1 1 0 0 0,0-2 0 0 0,-1 1 0 0 0,0 0 0 0 0,-1-1 0 0 0,0 0 0 0 0,-1 0 0 0 0,0-1 0 0 0,-1 1 0 0 0,0 0 0 0 0,-1-1 0 0 0,-1 1 0 0 0,0-1 0 0 0,0 1 0 0 0,-1-1 0 0 0,-1 1 0 0 0,0-1 0 0 0,-1 1 0 0 0,-4-12 0 0 0,-3-7 0 0 0,-2 0 0 0 0,-1 1 0 0 0,-1 0 0 0 0,-2 1 0 0 0,0 1 0 0 0,-23-28 0 0 0,18 28 0 0 0,-2 0 0 0 0,-1 2 0 0 0,-1 1 0 0 0,-1 0 0 0 0,-1 2 0 0 0,-45-29 0 0 0,50 38 0 0 0,-1 1 0 0 0,0 1 0 0 0,-1 2 0 0 0,0 0 0 0 0,-1 1 0 0 0,1 2 0 0 0,-2 0 0 0 0,1 2 0 0 0,-42-4 0 0 0,54 8-206 0 0,-47 0 460 0 0,58 1-529 0 0,-1 0 0 0 0,0 0 0 0 0,1 0 1 0 0,-1 1-1 0 0,1-1 0 0 0,0 1 0 0 0,-1 0 0 0 0,1 0 1 0 0,-1 0-1 0 0,1 0 0 0 0,0 0 0 0 0,0 0 1 0 0,0 1-1 0 0,-1-1 0 0 0,1 0 0 0 0,0 1 0 0 0,1 0 1 0 0,-4 3-1 0 0,26 10-11094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5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50 316 0 0,'-10'-27'7888'0'0,"9"25"-7518"0"0,0 1 1 0 0,0-1-1 0 0,0 1 0 0 0,0-1 0 0 0,-1 1 1 0 0,1 0-1 0 0,0-1 0 0 0,0 1 0 0 0,-1 0 1 0 0,1 0-1 0 0,-1 0 0 0 0,1 0 1 0 0,-1 0-1 0 0,1 0 0 0 0,-1 1 0 0 0,0-1 1 0 0,1 0-1 0 0,-1 1 0 0 0,0-1 0 0 0,0 1 1 0 0,1 0-1 0 0,-4-1 0 0 0,4 1 394 0 0,-15 2 1334 0 0,12 0-1840 0 0,0 0 1 0 0,0 1-1 0 0,1-1 1 0 0,-1 1-1 0 0,0-1 1 0 0,1 1-1 0 0,0 0 1 0 0,0 0-1 0 0,-1 1 1 0 0,2-1-1 0 0,-1 1 1 0 0,0-1-1 0 0,1 1 1 0 0,0 0-1 0 0,0 0 1 0 0,0 0 0 0 0,0 0-1 0 0,1 0 1 0 0,-2 6-1 0 0,2-7-189 0 0,1-1-1 0 0,0 0 1 0 0,-1 1 0 0 0,1-1 0 0 0,0 0-1 0 0,1 1 1 0 0,-1-1 0 0 0,0 0-1 0 0,1 0 1 0 0,-1 1 0 0 0,1-1 0 0 0,-1 0-1 0 0,1 0 1 0 0,0 0 0 0 0,0 1-1 0 0,0-1 1 0 0,0 0 0 0 0,1 0 0 0 0,-1-1-1 0 0,0 1 1 0 0,1 0 0 0 0,0 0-1 0 0,-1-1 1 0 0,1 1 0 0 0,0-1 0 0 0,0 1-1 0 0,-1-1 1 0 0,1 0 0 0 0,0 0-1 0 0,1 0 1 0 0,-1 0 0 0 0,0 0 0 0 0,0 0-1 0 0,0 0 1 0 0,0-1 0 0 0,1 1-1 0 0,-1-1 1 0 0,0 0 0 0 0,3 1 0 0 0,2-1-33 0 0,0 1 0 0 0,0-1 0 0 0,-1 0 1 0 0,1-1-1 0 0,0 0 0 0 0,0 0 1 0 0,-1 0-1 0 0,1-1 0 0 0,-1 0 1 0 0,9-4-1 0 0,-13 6-59 0 0,0-1 0 0 0,1 0 0 0 0,-1 0-1 0 0,0 0 1 0 0,0 0 0 0 0,0 0 0 0 0,0-1 0 0 0,-1 1 0 0 0,1 0 0 0 0,0-1-1 0 0,0 1 1 0 0,-1-1 0 0 0,1 0 0 0 0,-1 0 0 0 0,0 0 0 0 0,1 1 0 0 0,-1-1-1 0 0,0 0 1 0 0,0-1 0 0 0,0 1 0 0 0,0 0 0 0 0,-1 0 0 0 0,1 0 0 0 0,0 0-1 0 0,-1-1 1 0 0,0 1 0 0 0,1 0 0 0 0,-1-1 0 0 0,0 1 0 0 0,0 0 0 0 0,0 0-1 0 0,-1-1 1 0 0,0-1 0 0 0,1 2 13 0 0,-1 1 1 0 0,0 0-1 0 0,0-1 0 0 0,0 1 0 0 0,0 0 1 0 0,0 0-1 0 0,0-1 0 0 0,-1 1 1 0 0,1 0-1 0 0,0 0 0 0 0,-1 0 0 0 0,1 1 1 0 0,0-1-1 0 0,-1 0 0 0 0,1 0 0 0 0,-1 1 1 0 0,1-1-1 0 0,-1 1 0 0 0,1-1 0 0 0,-1 1 1 0 0,0 0-1 0 0,1 0 0 0 0,-1 0 1 0 0,0 0-1 0 0,-2 0 0 0 0,-2 0 35 0 0,0 0 0 0 0,1 0-1 0 0,-1 1 1 0 0,0-1 0 0 0,-10 4-1 0 0,10-1 39 0 0,0 0 0 0 0,0 0-1 0 0,0 0 1 0 0,1 1-1 0 0,-10 6 1 0 0,14-9-31 0 0,0 0-1 0 0,0 0 1 0 0,-1 0 0 0 0,1 0-1 0 0,0 0 1 0 0,0 0-1 0 0,0 0 1 0 0,0 0 0 0 0,0 0-1 0 0,1 0 1 0 0,-1 1 0 0 0,0-1-1 0 0,1 0 1 0 0,-1 1 0 0 0,0-1-1 0 0,1 0 1 0 0,-1 1 0 0 0,1-1-1 0 0,0 1 1 0 0,0-1 0 0 0,-1 1-1 0 0,1-1 1 0 0,0 1 0 0 0,0-1-1 0 0,0 1 1 0 0,1-1 0 0 0,-1 1-1 0 0,0-1 1 0 0,0 0 0 0 0,2 3-1 0 0,-1-3-6 0 0,1 1-1 0 0,0-1 0 0 0,-1 1 0 0 0,1-1 0 0 0,0 0 1 0 0,0 0-1 0 0,0 0 0 0 0,0 0 0 0 0,0 0 1 0 0,0 0-1 0 0,1 0 0 0 0,-1-1 0 0 0,0 1 1 0 0,0-1-1 0 0,0 0 0 0 0,1 1 0 0 0,-1-1 1 0 0,0 0-1 0 0,0 0 0 0 0,1-1 0 0 0,-1 1 0 0 0,0 0 1 0 0,3-2-1 0 0,-2 2-61 0 0,-1 0 1 0 0,1 0-1 0 0,0-1 0 0 0,0 0 1 0 0,-1 1-1 0 0,1-1 1 0 0,0 0-1 0 0,-1-1 0 0 0,1 1 1 0 0,-1 0-1 0 0,1-1 1 0 0,-1 1-1 0 0,0-1 0 0 0,1 0 1 0 0,-1 0-1 0 0,0 1 1 0 0,2-5-1 0 0,-3 5 9 0 0,-1 0 1 0 0,0-1-1 0 0,1 1 0 0 0,-1-1 1 0 0,0 1-1 0 0,0-1 0 0 0,0 1 1 0 0,0 0-1 0 0,0-1 1 0 0,-1 1-1 0 0,1-1 0 0 0,0 1 1 0 0,0 0-1 0 0,-1-1 0 0 0,1 1 1 0 0,-1 0-1 0 0,0-1 0 0 0,1 1 1 0 0,-1 0-1 0 0,0 0 1 0 0,0-1-1 0 0,0 1 0 0 0,0 0 1 0 0,1 0-1 0 0,-2 0 0 0 0,1 0 1 0 0,0 0-1 0 0,0 0 0 0 0,0 1 1 0 0,-2-2-1 0 0,-19-8-1722 0 0,4 8-5037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6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7 188 0 0,'-11'-7'12020'0'0,"10"9"-11578"0"0,0 0-1 0 0,0 1 1 0 0,0-1-1 0 0,1 0 1 0 0,-1 0-1 0 0,1 1 1 0 0,-1-1-1 0 0,1 0 1 0 0,0 1-1 0 0,0-1 1 0 0,0 0-1 0 0,0 1 1 0 0,1 2-1 0 0,4 40 1630 0 0,-4-36-1398 0 0,57 315 5903 0 0,-37-94-3649 0 0,-9-67-1000 0 0,-9-114-1859 0 0,-2 0 0 0 0,-8 80 0 0 0,5-113-68 0 0,0 46 0 0 0,2-56 0 0 0,-2 0 0 0 0,0-2 0 0 0,0 1 0 0 0,0 0 0 0 0,-1 1 0 0 0,1-1 0 0 0,0 1 0 0 0,0-3-11 0 0,3-7 379 0 0,-2-7-4230 0 0,2-4-3653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20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79 412 0 0,'0'-1'351'0'0,"0"0"0"0"0,0 0 0 0 0,0 0-1 0 0,0 0 1 0 0,0 1 0 0 0,0-1 0 0 0,0 0 0 0 0,0 0 0 0 0,0 0 0 0 0,0 0-1 0 0,0 0 1 0 0,0 1 0 0 0,1-1 0 0 0,-1 0 0 0 0,0 0 0 0 0,1 0 0 0 0,-1 1-1 0 0,1-1 1 0 0,-1 0 0 0 0,1 0 0 0 0,-1 1 0 0 0,1-1 0 0 0,-1 1-1 0 0,2-2 1 0 0,-1 2-208 0 0,-1 0 0 0 0,1 0 0 0 0,0 1 0 0 0,0-1 0 0 0,0 0 0 0 0,-1 0 0 0 0,1 1 0 0 0,0-1 0 0 0,0 0 0 0 0,-1 1 0 0 0,1-1 0 0 0,0 1 0 0 0,0-1 0 0 0,-1 1 0 0 0,1-1 0 0 0,-1 1 0 0 0,1 0 0 0 0,0-1 0 0 0,0 2 0 0 0,30 43 1054 0 0,-29-42-648 0 0,74 141 3037 0 0,-49-87-1329 0 0,51 75 0 0 0,-78-131-2183 0 0,1 0 1 0 0,-1 0 0 0 0,1 0-1 0 0,-1 0 1 0 0,1-1 0 0 0,0 1-1 0 0,0 0 1 0 0,-1 0-1 0 0,1 0 1 0 0,0-1 0 0 0,0 1-1 0 0,0-1 1 0 0,0 1 0 0 0,0 0-1 0 0,0-1 1 0 0,0 0 0 0 0,0 1-1 0 0,0-1 1 0 0,0 1 0 0 0,0-1-1 0 0,0 0 1 0 0,1 0-1 0 0,-1 0-5 0 0,0 0-1 0 0,0-1 1 0 0,0 1-1 0 0,0 0 1 0 0,0-1-1 0 0,-1 1 0 0 0,1-1 1 0 0,0 0-1 0 0,0 1 1 0 0,0-1-1 0 0,-1 0 0 0 0,1 1 1 0 0,0-1-1 0 0,-1 0 1 0 0,1 0-1 0 0,0 1 0 0 0,-1-1 1 0 0,1-2-1 0 0,4-6 295 0 0,-1 0 0 0 0,-1 0-1 0 0,4-19 1 0 0,-5 21-247 0 0,15-61 1062 0 0,-3 0 0 0 0,8-116-1 0 0,-21 166-1077 0 0,4-30-2044 0 0,1 51-2929 0 0,-4-1 4145 0 0,-1-1-1 0 0,1 1 1 0 0,-1 0 0 0 0,1-1 0 0 0,-1 1 0 0 0,0 0 0 0 0,0 0-1 0 0,2 4 1 0 0,2 4-2141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21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75 584 0 0,'-1'-3'693'0'0,"1"0"0"0"0,-2 1 0 0 0,1-1 0 0 0,0 0 0 0 0,0 1 0 0 0,-1 0-1 0 0,0-1 1 0 0,1 1 0 0 0,-1 0 0 0 0,0 0 0 0 0,0 0 0 0 0,0 0 0 0 0,0 0 0 0 0,-1 0 0 0 0,1 0 0 0 0,0 1 0 0 0,-1-1-1 0 0,1 1 1 0 0,-1 0 0 0 0,-5-2 0 0 0,6 3-512 0 0,0-1 1 0 0,-1 1-1 0 0,1 0 0 0 0,0 0 0 0 0,0 1 1 0 0,0-1-1 0 0,-1 0 0 0 0,1 1 0 0 0,0-1 0 0 0,0 1 1 0 0,0-1-1 0 0,0 1 0 0 0,0 0 0 0 0,0 0 0 0 0,0 0 1 0 0,0 0-1 0 0,0 1 0 0 0,0-1 0 0 0,1 0 0 0 0,-1 1 1 0 0,0-1-1 0 0,1 1 0 0 0,-1 0 0 0 0,1-1 1 0 0,0 1-1 0 0,-1 0 0 0 0,0 3 0 0 0,0-2-77 0 0,0 1-1 0 0,0-1 0 0 0,1 1 1 0 0,-1-1-1 0 0,1 1 0 0 0,0 0 1 0 0,0 0-1 0 0,0 0 1 0 0,1-1-1 0 0,0 1 0 0 0,-1 0 1 0 0,1 0-1 0 0,0 0 0 0 0,1 0 1 0 0,-1 0-1 0 0,1 0 1 0 0,0 0-1 0 0,0-1 0 0 0,0 1 1 0 0,0 0-1 0 0,0-1 0 0 0,1 1 1 0 0,0 0-1 0 0,0-1 1 0 0,0 0-1 0 0,0 1 0 0 0,0-1 1 0 0,1 0-1 0 0,-1 0 0 0 0,1-1 1 0 0,0 1-1 0 0,0 0 1 0 0,0-1-1 0 0,0 0 0 0 0,0 1 1 0 0,1-1-1 0 0,-1-1 0 0 0,1 1 1 0 0,-1 0-1 0 0,1-1 1 0 0,0 0-1 0 0,0 0 0 0 0,-1 0 1 0 0,1 0-1 0 0,0-1 0 0 0,0 1 1 0 0,0-1-1 0 0,0 0 1 0 0,0 0-1 0 0,0 0 0 0 0,0-1 1 0 0,-1 1-1 0 0,1-1 0 0 0,0 0 1 0 0,0 0-1 0 0,0-1 1 0 0,-1 1-1 0 0,1-1 0 0 0,5-3 1 0 0,-6 4-15 0 0,0-1 0 0 0,0 0 0 0 0,0 0 0 0 0,0 0 0 0 0,0 0 0 0 0,0-1 0 0 0,-1 1 0 0 0,1-1 0 0 0,-1 0 0 0 0,0 1 0 0 0,1-1 0 0 0,-1 0 0 0 0,-1 0 0 0 0,1-1 0 0 0,0 1 0 0 0,-1 0 0 0 0,0 0 1 0 0,1-1-1 0 0,-1 1 0 0 0,-1-1 0 0 0,1 1 0 0 0,0-1 0 0 0,-1 0 0 0 0,0 1 0 0 0,0-1 0 0 0,0-6 0 0 0,-1 5-21 0 0,0 1-1 0 0,0-1 1 0 0,-1 0 0 0 0,0 1-1 0 0,1 0 1 0 0,-1-1 0 0 0,-1 1 0 0 0,1 0-1 0 0,-1 0 1 0 0,1 0 0 0 0,-1 0-1 0 0,0 0 1 0 0,-1 1 0 0 0,1 0 0 0 0,-1-1-1 0 0,1 1 1 0 0,-1 0 0 0 0,0 1-1 0 0,-6-4 1 0 0,-28-8-840 0 0,18 12-2063 0 0,2 9-6382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2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14 138 492 0 0,'-1'-1'392'0'0,"-1"-1"0"0"0,1 1 0 0 0,0 0 0 0 0,0-1 0 0 0,0 1 0 0 0,0-1 0 0 0,0 1 0 0 0,0-1 0 0 0,0 0 0 0 0,1 1 0 0 0,-1-1 0 0 0,1 0 0 0 0,-1 0 0 0 0,1 1 0 0 0,0-1 0 0 0,-1 0 0 0 0,1 0 0 0 0,0 0 0 0 0,0 1 0 0 0,0-1 0 0 0,0 0 0 0 0,1 0 0 0 0,-1 0 0 0 0,1-2 0 0 0,1 1 8 0 0,0-1 1 0 0,0 1-1 0 0,0-1 0 0 0,0 1 1 0 0,0 0-1 0 0,1 0 1 0 0,-1 0-1 0 0,1 1 1 0 0,0-1-1 0 0,0 0 1 0 0,3-1-1 0 0,6-4 262 0 0,1 0 0 0 0,0 1-1 0 0,0 0 1 0 0,0 2 0 0 0,16-6 0 0 0,-19 8-313 0 0,0 1 1 0 0,0 0-1 0 0,0 1 1 0 0,0 0-1 0 0,0 1 1 0 0,0 0-1 0 0,1 0 1 0 0,-1 1-1 0 0,0 0 1 0 0,0 1-1 0 0,10 3 1 0 0,-16-4-263 0 0,0 0 0 0 0,0 1 1 0 0,-1-1-1 0 0,1 1 1 0 0,-1-1-1 0 0,0 1 0 0 0,1 0 1 0 0,-1 1-1 0 0,0-1 1 0 0,0 0-1 0 0,0 1 0 0 0,0 0 1 0 0,-1 0-1 0 0,1 0 1 0 0,-1 0-1 0 0,0 0 0 0 0,1 0 1 0 0,-1 0-1 0 0,-1 1 1 0 0,1-1-1 0 0,0 1 0 0 0,-1 0 1 0 0,0-1-1 0 0,0 1 1 0 0,0 0-1 0 0,0 0 0 0 0,-1-1 1 0 0,1 1-1 0 0,-1 0 1 0 0,0 0-1 0 0,-1 7 0 0 0,0-4-22 0 0,0 0 0 0 0,-1 0 0 0 0,0-1 0 0 0,0 1-1 0 0,-1 0 1 0 0,1-1 0 0 0,-2 1 0 0 0,1-1 0 0 0,-1 0-1 0 0,1 0 1 0 0,-2 0 0 0 0,1-1 0 0 0,-1 1 0 0 0,1-1-1 0 0,-2 0 1 0 0,1-1 0 0 0,-9 7 0 0 0,-7 4-38 0 0,-1-2 1 0 0,-1-1-1 0 0,-31 14 1 0 0,48-24-28 0 0,-34 16-101 0 0,40-17 111 0 0,3 0 17 0 0,11 4 9 0 0,0-1 0 0 0,1 0 0 0 0,0-1 0 0 0,0 0 0 0 0,30 0 0 0 0,13 3 55 0 0,-42-3-54 0 0,10 0 7 0 0,-1 2-1 0 0,40 12 1 0 0,-60-15-22 0 0,0-1 0 0 0,0 1 1 0 0,0 0-1 0 0,-1 0 0 0 0,1 1 1 0 0,-1-1-1 0 0,0 1 0 0 0,1 0 1 0 0,-1 0-1 0 0,0 0 0 0 0,-1 1 0 0 0,1 0 1 0 0,-1-1-1 0 0,1 1 0 0 0,-1 0 1 0 0,0 1-1 0 0,-1-1 0 0 0,1 0 1 0 0,3 10-1 0 0,-6-10 8 0 0,1 0 0 0 0,-1 0 1 0 0,0 0-1 0 0,0 0 0 0 0,0 0 1 0 0,-1 0-1 0 0,1 0 0 0 0,-1 0 0 0 0,0 0 1 0 0,0 0-1 0 0,-1 0 0 0 0,1-1 1 0 0,-1 1-1 0 0,0 0 0 0 0,0-1 0 0 0,0 1 1 0 0,0-1-1 0 0,-1 0 0 0 0,1 0 0 0 0,-6 6 1 0 0,-2 1 53 0 0,-1 0 0 0 0,0-1 1 0 0,0 0-1 0 0,-20 12 0 0 0,16-12 11 0 0,-2-1-1 0 0,1 0 0 0 0,-1-1 1 0 0,-1-1-1 0 0,-32 7 0 0 0,40-11-55 0 0,-1 0-1 0 0,0-1 0 0 0,0 0 0 0 0,0-1 0 0 0,1 0 0 0 0,-1-1 1 0 0,0 0-1 0 0,0 0 0 0 0,1-1 0 0 0,-1-1 0 0 0,-11-4 0 0 0,3-6-839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40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70 52 0 0,'2'-1'618'0'0,"-1"-1"0"0"0,1 1 1 0 0,-1-1-1 0 0,0 0 0 0 0,1 1 0 0 0,-1-1 0 0 0,0 0 0 0 0,0 0 1 0 0,-1 0-1 0 0,1 0 0 0 0,0 0 0 0 0,0 0 0 0 0,-1 0 0 0 0,1 0 1 0 0,-1 0-1 0 0,0-2 0 0 0,0 2 265 0 0,-29-21 5030 0 0,19 20-5550 0 0,0 1 1 0 0,-1-1 0 0 0,1 2-1 0 0,0 0 1 0 0,-1 0-1 0 0,0 0 1 0 0,1 2-1 0 0,-1-1 1 0 0,1 1-1 0 0,-1 1 1 0 0,1 0-1 0 0,-1 0 1 0 0,1 1 0 0 0,0 0-1 0 0,0 1 1 0 0,-11 6-1 0 0,14-7-257 0 0,-1 1 0 0 0,1 0-1 0 0,0 0 1 0 0,1 1 0 0 0,-1 0 0 0 0,1 0-1 0 0,0 1 1 0 0,0-1 0 0 0,0 1-1 0 0,1 1 1 0 0,0-1 0 0 0,0 1 0 0 0,1 0-1 0 0,0 0 1 0 0,0 0 0 0 0,0 0-1 0 0,1 1 1 0 0,0 0 0 0 0,1-1 0 0 0,0 1-1 0 0,-2 11 1 0 0,4-12-32 0 0,0 1-1 0 0,1-1 1 0 0,0 0-1 0 0,0 1 1 0 0,1-1-1 0 0,0 0 1 0 0,0 0-1 0 0,1 0 1 0 0,0 0-1 0 0,0 0 1 0 0,0-1-1 0 0,1 1 1 0 0,0-1-1 0 0,0 0 1 0 0,0 0-1 0 0,1-1 1 0 0,8 8-1 0 0,-1-1 67 0 0,1 0-1 0 0,0-1 0 0 0,1 0 0 0 0,0-2 1 0 0,0 1-1 0 0,22 9 0 0 0,-26-15-76 0 0,0 0-1 0 0,0 0 1 0 0,0-1-1 0 0,0-1 1 0 0,1 0-1 0 0,0 0 1 0 0,-1-1 0 0 0,1 0-1 0 0,0-1 1 0 0,-1 0-1 0 0,1-1 1 0 0,0 0-1 0 0,-1 0 1 0 0,1-1-1 0 0,-1-1 1 0 0,1 0-1 0 0,-1 0 1 0 0,0-1-1 0 0,0 0 1 0 0,-1-1 0 0 0,1 0-1 0 0,-1-1 1 0 0,0 0-1 0 0,0 0 1 0 0,-1-1-1 0 0,0 0 1 0 0,0 0-1 0 0,-1-1 1 0 0,1 0-1 0 0,-2 0 1 0 0,1-1 0 0 0,-1 0-1 0 0,-1 0 1 0 0,9-19-1 0 0,-12 24-47 0 0,-1 0-1 0 0,0 0 1 0 0,0 0 0 0 0,0 0-1 0 0,0 1 1 0 0,-1-1 0 0 0,1 0-1 0 0,-1 0 1 0 0,0 0-1 0 0,0 0 1 0 0,-1 0 0 0 0,1 0-1 0 0,-1 0 1 0 0,0 0 0 0 0,-2-7-1 0 0,0 5-1 0 0,0-1-1 0 0,-1 1 1 0 0,1 0-1 0 0,-1 0 1 0 0,0 0-1 0 0,-1 1 1 0 0,0-1-1 0 0,-6-5 1 0 0,-7-4-59 0 0,0 1 1 0 0,-1 1 0 0 0,0 0-1 0 0,-29-13 1 0 0,33 19-110 0 0,1 1 0 0 0,-23-7 0 0 0,32 11-140 0 0,0 1 0 0 0,0 0 0 0 0,0 0 0 0 0,-1 0 0 0 0,1 0 0 0 0,-1 1 0 0 0,1 0 0 0 0,-1 0 0 0 0,1 1 0 0 0,-10 1 0 0 0,8 2 111 0 0,7-4-172 0 0,0 1 0 0 0,-1 0 0 0 0,1-1 0 0 0,0 1 0 0 0,0 0 0 0 0,0-1 0 0 0,-1 1 0 0 0,1 0 0 0 0,0 0 0 0 0,0-1 0 0 0,0 1 0 0 0,0 0 0 0 0,0-1 0 0 0,0 1 0 0 0,0 0-1 0 0,1 0 1 0 0,-1-1 0 0 0,0 1 0 0 0,0 0 0 0 0,0-1 0 0 0,1 1 0 0 0,-1 0 0 0 0,0-1 0 0 0,1 1 0 0 0,-1-1 0 0 0,0 1 0 0 0,1 0 0 0 0,-1-1 0 0 0,1 1 0 0 0,0 0 0 0 0,5 5-2310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41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69 141 540 0 0,'-12'-3'10078'0'0,"9"6"-9295"0"0,1 0-1 0 0,0 1 1 0 0,0-1 0 0 0,1 0 0 0 0,-1 1 0 0 0,1-1 0 0 0,-2 5 0 0 0,-11 54 3045 0 0,11-50-2992 0 0,-20 106 7014 0 0,22-121-7706 0 0,2-18 54 0 0,0 1 0 0 0,7-33 0 0 0,-8 53-197 0 0,1 0 8 0 0,0-1 0 0 0,-1 1 1 0 0,1 0-1 0 0,0 0 0 0 0,0 0 0 0 0,-1 0 0 0 0,1 0 0 0 0,0 0 1 0 0,0 0-1 0 0,0 0 0 0 0,-1 0 0 0 0,1 0 0 0 0,0 1 0 0 0,-1-1 0 0 0,1 0 1 0 0,0 0-1 0 0,0 1 0 0 0,-1-1 0 0 0,1 0 0 0 0,0 1 0 0 0,-1-1 1 0 0,1 1-1 0 0,-1-1 0 0 0,1 1 0 0 0,0-1 0 0 0,-1 1 0 0 0,1-1 1 0 0,0 2-1 0 0,24 17 99 0 0,-23-18-88 0 0,14 12 53 0 0,1-2 0 0 0,0 0 1 0 0,1-1-1 0 0,36 15 0 0 0,-42-20-108 0 0,1-1-1 0 0,-1 0 1 0 0,1-1 0 0 0,0-1-1 0 0,0 0 1 0 0,1-1 0 0 0,-1 0-1 0 0,21-2 1 0 0,-31 1 16 0 0,0 0 1 0 0,0-1-1 0 0,1 1 0 0 0,-1-1 0 0 0,0 0 1 0 0,0 0-1 0 0,0-1 0 0 0,0 1 1 0 0,0 0-1 0 0,0-1 0 0 0,0 0 0 0 0,-1 0 1 0 0,1 0-1 0 0,-1 0 0 0 0,1 0 0 0 0,-1 0 1 0 0,4-6-1 0 0,-3 4 15 0 0,0-1 1 0 0,-1 1 0 0 0,1-1-1 0 0,-1 0 1 0 0,-1 0-1 0 0,1 0 1 0 0,-1 0-1 0 0,1 0 1 0 0,-1-1-1 0 0,0-5 1 0 0,-1-5 21 0 0,0 0 0 0 0,0 1-1 0 0,-2-1 1 0 0,0 0 0 0 0,-1 1 0 0 0,-7-23 0 0 0,2 16-251 0 0,-1 1 0 0 0,-1 0 0 0 0,-1 0 0 0 0,-1 2 0 0 0,-28-37 0 0 0,54 62-10273 0 0,-9-3 9414 0 0,12 4-1877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42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91 508 0 0,'-53'-21'3662'0'0,"-1"2"1"0"0,-2 3-1 0 0,-65-11 0 0 0,102 24-3008 0 0,0 0-1 0 0,0 2 1 0 0,-1 0-1 0 0,1 1 1 0 0,0 1-1 0 0,0 1 1 0 0,0 1 0 0 0,0 0-1 0 0,0 2 1 0 0,1 0-1 0 0,-1 1 1 0 0,1 1-1 0 0,-21 11 1 0 0,35-17-507 0 0,1 1 0 0 0,-1 1 0 0 0,1-1 0 0 0,0 0 0 0 0,-1 1 0 0 0,1 0 0 0 0,0-1 0 0 0,1 1 0 0 0,-1 0 0 0 0,0 1 0 0 0,1-1 0 0 0,0 0 0 0 0,0 1 0 0 0,0-1 0 0 0,0 1 1 0 0,0 0-1 0 0,-1 6 0 0 0,2-6-25 0 0,1 1 1 0 0,-1-1 0 0 0,1 1-1 0 0,1-1 1 0 0,-1 0 0 0 0,0 1-1 0 0,1-1 1 0 0,0 1 0 0 0,0-1 0 0 0,1 0-1 0 0,-1 0 1 0 0,1 1 0 0 0,0-1-1 0 0,0 0 1 0 0,4 6 0 0 0,1 1 19 0 0,2-1 0 0 0,-1 0 0 0 0,1 0 1 0 0,0 0-1 0 0,1-1 0 0 0,0-1 0 0 0,1 0 0 0 0,0 0 1 0 0,0-1-1 0 0,0 0 0 0 0,1-1 0 0 0,0 0 0 0 0,20 5 1 0 0,-11-4-149 0 0,1 0 1 0 0,1-2-1 0 0,-1-1 1 0 0,1-1-1 0 0,-1 0 1 0 0,1-2-1 0 0,24-1 0 0 0,-42-1-44 0 0,1 1-1 0 0,-1-1 0 0 0,1 0 1 0 0,-1 0-1 0 0,1-1 0 0 0,-1 0 0 0 0,0 1 1 0 0,0-2-1 0 0,0 1 0 0 0,0-1 0 0 0,0 0 1 0 0,0 0-1 0 0,0 0 0 0 0,-1 0 0 0 0,0-1 1 0 0,0 0-1 0 0,7-7 0 0 0,-9 7 25 0 0,1 0-1 0 0,-1 1 1 0 0,0-1 0 0 0,0 0 0 0 0,-1 0-1 0 0,1-1 1 0 0,-1 1 0 0 0,0 0-1 0 0,0-1 1 0 0,0 1 0 0 0,0 0-1 0 0,-1-1 1 0 0,0 1 0 0 0,0-1-1 0 0,0 1 1 0 0,0-1 0 0 0,-1 1 0 0 0,0 0-1 0 0,0-1 1 0 0,0 1 0 0 0,0 0-1 0 0,-1 0 1 0 0,-1-5 0 0 0,-5-4-58 0 0,1 1 0 0 0,-1-1-1 0 0,-1 1 1 0 0,0 1 0 0 0,-1 0 0 0 0,0 0 0 0 0,-1 1 0 0 0,0 0 0 0 0,0 0 0 0 0,-1 2 0 0 0,-1-1 0 0 0,1 2 0 0 0,-1 0 0 0 0,0 0 0 0 0,-1 1-1 0 0,0 0 1 0 0,0 2 0 0 0,0-1 0 0 0,-20-2 0 0 0,31 7-88 0 0,0-1-1 0 0,0 1 1 0 0,0 0-1 0 0,0 0 1 0 0,0 0-1 0 0,0 1 1 0 0,0-1-1 0 0,0 1 1 0 0,1-1-1 0 0,-4 2 0 0 0,-5 8-2749 0 0,10 9-4376 0 0,3-10 4640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42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74 208 6541 0 0,'3'-2'11432'0'0,"0"9"-7982"0"0,-1 10-2283 0 0,-7 8 241 0 0,-2-1 0 0 0,-1-1 0 0 0,-1 1 0 0 0,-1-2 0 0 0,-19 34 0 0 0,28-56-1407 0 0,1 0 0 0 0,0 0 0 0 0,0 0 0 0 0,-1 0 0 0 0,1 0 0 0 0,0 0 0 0 0,0 0 0 0 0,-1 0 0 0 0,1 0 0 0 0,0 0 0 0 0,0 0 0 0 0,-1 0 0 0 0,1 0 0 0 0,0 0 0 0 0,0 0 0 0 0,-1 0 0 0 0,1 0 0 0 0,0 0 0 0 0,0-1 0 0 0,0 1 0 0 0,-1 0 0 0 0,1 0 0 0 0,0 0 0 0 0,0 0 0 0 0,0-1 0 0 0,-1 1 0 0 0,1 0 0 0 0,0 0-1 0 0,0 0 1 0 0,0-1 0 0 0,0 1 0 0 0,0 0 0 0 0,-1 0 0 0 0,1-1 0 0 0,0 1 0 0 0,0 0 0 0 0,0 0 0 0 0,0-1 0 0 0,0 1 0 0 0,0 0 0 0 0,0 0 0 0 0,0-1 0 0 0,0 1 0 0 0,0-1 0 0 0,-5-14-133 0 0,5 9 95 0 0,0 0 0 0 0,0 0 0 0 0,1 0 1 0 0,0 0-1 0 0,0 0 0 0 0,0 0 0 0 0,1 0 0 0 0,0 1 0 0 0,0-1 0 0 0,0 1 0 0 0,0-1 0 0 0,1 1 0 0 0,4-6 0 0 0,-5 9 40 0 0,-1-1 0 0 0,1 1-1 0 0,0 0 1 0 0,0 0 0 0 0,1 0-1 0 0,-1 1 1 0 0,0-1 0 0 0,0 0-1 0 0,1 1 1 0 0,-1 0 0 0 0,1-1-1 0 0,0 1 1 0 0,-1 0 0 0 0,1 0-1 0 0,0 0 1 0 0,-1 1 0 0 0,1-1-1 0 0,0 1 1 0 0,0 0 0 0 0,0-1-1 0 0,0 1 1 0 0,-1 0 0 0 0,1 1-1 0 0,0-1 1 0 0,0 0 0 0 0,0 1-1 0 0,-1 0 1 0 0,1-1 0 0 0,3 3-1 0 0,23 9 288 0 0,0 2-1 0 0,-1 1 1 0 0,37 26 0 0 0,40 22 547 0 0,-76-50-745 0 0,0 0 0 0 0,47 12 0 0 0,-65-22-96 0 0,1 0 1 0 0,-1-1 0 0 0,1 0-1 0 0,0-1 1 0 0,0 0 0 0 0,-1-1-1 0 0,1-1 1 0 0,0 0 0 0 0,0 0 0 0 0,12-3-1 0 0,-20 2-19 0 0,1 1-1 0 0,-1-1 0 0 0,1 0 0 0 0,-1 0 0 0 0,0-1 0 0 0,1 1 1 0 0,-1-1-1 0 0,0 0 0 0 0,-1 0 0 0 0,1 0 0 0 0,-1-1 0 0 0,1 1 1 0 0,-1-1-1 0 0,0 0 0 0 0,4-6 0 0 0,-3 3-1 0 0,0-1 0 0 0,-1 0 0 0 0,0 0 0 0 0,0 0 0 0 0,-1-1 0 0 0,0 1 0 0 0,0 0 0 0 0,0-12 0 0 0,-1-1 3 0 0,0-1 0 0 0,-2 1 0 0 0,-1 0-1 0 0,-1-1 1 0 0,0 1 0 0 0,-9-27 0 0 0,6 28-55 0 0,-1 1 0 0 0,-1 0 0 0 0,-1 0 0 0 0,0 1 1 0 0,-2 0-1 0 0,-24-32 0 0 0,34 49-433 0 0,-7 2-559 0 0,5 13-5188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46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78 180 0 0,'0'0'418'0'0,"-1"-1"1"0"0,0 1-1 0 0,1 0 1 0 0,-1-1-1 0 0,1 1 1 0 0,-1 0-1 0 0,0-1 1 0 0,1 1-1 0 0,-1-1 1 0 0,1 1-1 0 0,-1-1 1 0 0,1 1-1 0 0,0-1 1 0 0,-1 1-1 0 0,1-1 1 0 0,-1 0-1 0 0,1 1 0 0 0,0-1 1 0 0,0 0-1 0 0,-1 1 1 0 0,1-1-1 0 0,0 0 1 0 0,0 1-1 0 0,0-1 1 0 0,0 0-1 0 0,0-1 1 0 0,18 2 7702 0 0,0 1-8838 0 0,257-9 6052 0 0,-70 1-4267 0 0,53-8 277 0 0,35-1 343 0 0,24 9-472 0 0,-190 1 300 0 0,-79 3-574 0 0,-47 3-958 0 0,4 0-107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0:58:46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590 40 240 0 0,'-5'-5'1010'0'0,"-1"1"0"0"0,0 0-1 0 0,-1 0 1 0 0,1 0 0 0 0,-1 1 0 0 0,1 0 0 0 0,-1 1-1 0 0,0-1 1 0 0,0 1 0 0 0,-14-2 0 0 0,9 3-178 0 0,0 0 1 0 0,0 1 0 0 0,0 0 0 0 0,1 1-1 0 0,-1 1 1 0 0,-13 2 0 0 0,-1 3 49 0 0,1 1 0 0 0,0 1 1 0 0,0 1-1 0 0,1 1 0 0 0,-29 19 1 0 0,37-19-400 0 0,0 0-1 0 0,1 1 1 0 0,1 0 0 0 0,0 2 0 0 0,1 0 0 0 0,0 0 0 0 0,1 1 0 0 0,1 0-1 0 0,0 1 1 0 0,-10 22 0 0 0,8-12-47 0 0,1 1 0 0 0,1 0 0 0 0,2 0 0 0 0,1 1 0 0 0,1 0 0 0 0,-4 32-1 0 0,9-40-311 0 0,1 0 0 0 0,1 1-1 0 0,1 0 1 0 0,0-1-1 0 0,2 0 1 0 0,0 1-1 0 0,2-1 1 0 0,0 0 0 0 0,1-1-1 0 0,1 0 1 0 0,1 0-1 0 0,0 0 1 0 0,1-1-1 0 0,2 0 1 0 0,-1 0-1 0 0,17 18 1 0 0,-13-18-135 0 0,1-2 0 0 0,0 0 0 0 0,1 0 0 0 0,1-1-1 0 0,0-2 1 0 0,1 1 0 0 0,1-2 0 0 0,0-1 0 0 0,0 0 0 0 0,1-1 0 0 0,0-1-1 0 0,1-1 1 0 0,0-1 0 0 0,40 9 0 0 0,-25-11 11 0 0,0 0 0 0 0,1-3 0 0 0,-1 0 0 0 0,0-3 0 0 0,1-1 0 0 0,-1-2 0 0 0,0-1 0 0 0,0-1 0 0 0,-1-3 0 0 0,60-22 0 0 0,-63 17 0 0 0,-2-1 0 0 0,35-24 0 0 0,-51 30 0 0 0,-1 0 0 0 0,-1-2 0 0 0,0 1 0 0 0,0-1 0 0 0,-1-1 0 0 0,18-24 0 0 0,-22 23 0 0 0,0 1 0 0 0,-1-1 0 0 0,-1 0 0 0 0,0-1 0 0 0,-1 1 0 0 0,0-1 0 0 0,-1 0 0 0 0,2-18 0 0 0,-3 0 0 0 0,0 1 0 0 0,-5-54 0 0 0,1 66 0 0 0,-1 0 0 0 0,0 0 0 0 0,-2 1 0 0 0,0 0 0 0 0,-1-1 0 0 0,-1 2 0 0 0,0-1 0 0 0,-1 1 0 0 0,-2 0 0 0 0,1 1 0 0 0,-2 0 0 0 0,0 0 0 0 0,-1 1 0 0 0,0 1 0 0 0,-25-23 0 0 0,16 21 0 0 0,0 0 0 0 0,-1 1 0 0 0,0 1 0 0 0,-1 1 0 0 0,-1 1 0 0 0,0 1 0 0 0,0 2 0 0 0,-1 0 0 0 0,0 1 0 0 0,-48-7 0 0 0,52 11-123 0 0,11 1-26 0 0,1 1 1 0 0,-1 1 0 0 0,0 0 0 0 0,0 0-1 0 0,1 0 1 0 0,-1 2 0 0 0,0-1 0 0 0,-16 4 0 0 0,22-3-1081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51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76 0 0,'0'0'58'0'0,"0"-1"248"0"0,0 0-1 0 0,-1 0 0 0 0,1 0 0 0 0,0 0 1 0 0,0 0-1 0 0,1 0 0 0 0,-1 0 0 0 0,0 0 0 0 0,0 0 1 0 0,0 0-1 0 0,1 0 0 0 0,-1 0 0 0 0,0 0 1 0 0,1 0-1 0 0,-1 0 0 0 0,1 0 0 0 0,-1 0 1 0 0,1 0-1 0 0,-1 0 0 0 0,1 1 0 0 0,0-1 0 0 0,2-1 1119 0 0,13 10 923 0 0,-3 2-1625 0 0,0 1 0 0 0,-1 0 0 0 0,-1 1 0 0 0,0 0 0 0 0,0 1 0 0 0,-1 0 0 0 0,9 17 0 0 0,-3-7 88 0 0,203 339 5510 0 0,-107-167-2676 0 0,-102-177-2806 0 0,2 0 0 0 0,19 23-1 0 0,-31-40-795 0 0,1-1 1 0 0,-1 0-1 0 0,0 1 0 0 0,1-1 0 0 0,-1 0 0 0 0,1 1 0 0 0,-1-1 0 0 0,1 0 0 0 0,-1 0 0 0 0,1 0 1 0 0,-1 1-1 0 0,1-1 0 0 0,0 0 0 0 0,-1 0 0 0 0,1 0 0 0 0,-1 0 0 0 0,1 0 0 0 0,-1 0 0 0 0,1 0 1 0 0,0 0-1 0 0,-1 0 0 0 0,1 0 0 0 0,-1 0 0 0 0,1 0 0 0 0,-1-1 0 0 0,1 1 0 0 0,-1 0 0 0 0,1 0 0 0 0,-1 0 1 0 0,1-1-1 0 0,-1 1 0 0 0,1 0 0 0 0,-1-1 0 0 0,1 1 0 0 0,-1 0 0 0 0,1-1 0 0 0,-1 1 0 0 0,0-1 1 0 0,1 1-1 0 0,-1-1 0 0 0,0 1 0 0 0,1-1 0 0 0,-1 1 0 0 0,0-1 0 0 0,1 0 0 0 0,11-25 84 0 0,-2-8 191 0 0,8-61 1 0 0,-4 16-172 0 0,16-60-103 0 0,21-239 0 0 0,-46 339-4218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5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11 764 0 0,'-4'-11'13454'0'0,"4"11"-13222"0"0,-20 13 3535 0 0,-19 24-2579 0 0,-222 211 5684 0 0,243-238-7563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52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49 5613 0 0,'-25'-48'13962'0'0,"51"60"-10796"0"0,47 40 266 0 0,99 89 0 0 0,-139-113-2786 0 0,-10-6-342 0 0,-15-14-175 0 0,0 0 1 0 0,0-1 0 0 0,1 0 0 0 0,0 0 0 0 0,1 0-1 0 0,-1-1 1 0 0,22 9 0 0 0,-30-15-423 0 0,1 0 1 0 0,0 0-1 0 0,-1 0 1 0 0,1 0-1 0 0,0 0 1 0 0,-1 0-1 0 0,1 0 1 0 0,0 0-1 0 0,-1 0 1 0 0,1-1-1 0 0,-1 1 1 0 0,1-1-1 0 0,2-1 1 0 0,19-11-8039 0 0,-11 4 5045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5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32 0 0,'10'1'13205'0'0,"11"-3"-5693"0"0,18-3-3326 0 0,56-9-718 0 0,-68 8-2210 0 0,50-19-1 0 0,-14 4-6385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53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22 800 0 0,'-1'1'251'0'0,"1"-1"-1"0"0,-1 0 1 0 0,1 0-1 0 0,-1 0 1 0 0,1 1-1 0 0,0-1 1 0 0,-1 0-1 0 0,1 1 1 0 0,0-1-1 0 0,-1 0 1 0 0,1 1-1 0 0,-1-1 1 0 0,1 0-1 0 0,0 1 1 0 0,0-1-1 0 0,-1 1 1 0 0,1-1-1 0 0,0 1 1 0 0,0-1-1 0 0,0 0 1 0 0,-1 1-1 0 0,1-1 1 0 0,0 1-1 0 0,0-1 1 0 0,0 1-1 0 0,0-1 1 0 0,0 1-1 0 0,0-1 1 0 0,0 1-1 0 0,0-1 1 0 0,0 1-1 0 0,0-1 1 0 0,0 1-1 0 0,17 2 4223 0 0,33-9-974 0 0,-45 5-2829 0 0,43-8 1798 0 0,29-4 158 0 0,-25 5-11326 0 0,-42 7 6240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53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1 440 328 0 0,'-1'-1'216'0'0,"1"0"-1"0"0,0 1 1 0 0,1-1 0 0 0,-1 0-1 0 0,0 1 1 0 0,0-1 0 0 0,0 1-1 0 0,0-1 1 0 0,0 0 0 0 0,1 1-1 0 0,-1-1 1 0 0,0 1 0 0 0,0-1-1 0 0,1 1 1 0 0,-1-1-1 0 0,0 1 1 0 0,1-1 0 0 0,-1 1-1 0 0,1-1 1 0 0,-1 1 0 0 0,1-1-1 0 0,-1 1 1 0 0,1 0 0 0 0,-1-1-1 0 0,1 1 1 0 0,-1 0 0 0 0,1-1-1 0 0,-1 1 1 0 0,2 0 0 0 0,-1 0 100 0 0,0 0 0 0 0,0 0 0 0 0,1 0 0 0 0,-1 0 0 0 0,0 1 1 0 0,0-1-1 0 0,0 0 0 0 0,0 1 0 0 0,1-1 0 0 0,-1 1 0 0 0,0-1 1 0 0,0 1-1 0 0,2 1 0 0 0,31 29 3943 0 0,40 53 496 0 0,-4 2 1 0 0,79 128-1 0 0,-149-213-4723 0 0,0-1-1 0 0,0 0 1 0 0,0 0 0 0 0,0 1-1 0 0,0-1 1 0 0,0 0-1 0 0,1 0 1 0 0,-1 1-1 0 0,0-1 1 0 0,0 0-1 0 0,0 0 1 0 0,0 1-1 0 0,1-1 1 0 0,-1 0-1 0 0,0 0 1 0 0,0 0 0 0 0,1 0-1 0 0,-1 1 1 0 0,0-1-1 0 0,0 0 1 0 0,1 0-1 0 0,-1 0 1 0 0,0 0-1 0 0,0 0 1 0 0,1 0-1 0 0,-1 0 1 0 0,0 0-1 0 0,1 0 1 0 0,-1 0-1 0 0,0 0 1 0 0,0 0 0 0 0,1 0-1 0 0,-1 0 1 0 0,0 0-1 0 0,1 0 1 0 0,-1 0-1 0 0,0 0 1 0 0,0 0-1 0 0,1 0 1 0 0,-1 0-1 0 0,0 0 1 0 0,0-1-1 0 0,1 1 1 0 0,9-14 355 0 0,2-21-243 0 0,152-571 516 0 0,-150 559-1024 0 0,2 1 1 0 0,24-49 0 0 0,-40 94 246 0 0,0 1 0 0 0,0 0 0 0 0,0-1 0 0 0,0 1 0 0 0,0 0 1 0 0,1-1-1 0 0,-1 1 0 0 0,0 0 0 0 0,0 0 0 0 0,0-1 1 0 0,0 1-1 0 0,1 0 0 0 0,-1 0 0 0 0,0-1 0 0 0,0 1 0 0 0,1 0 1 0 0,-1 0-1 0 0,0 0 0 0 0,0-1 0 0 0,1 1 0 0 0,-1 0 1 0 0,0 0-1 0 0,1 0 0 0 0,-1 0 0 0 0,0 0 0 0 0,0-1 1 0 0,1 1-1 0 0,-1 0 0 0 0,0 0 0 0 0,1 0 0 0 0,-1 0 0 0 0,0 0 1 0 0,1 0-1 0 0,-1 0 0 0 0,0 0 0 0 0,1 0 0 0 0,-1 0 1 0 0,0 1-1 0 0,1-1 0 0 0,-1 0 0 0 0,0 0 0 0 0,1 0 0 0 0,-1 0 1 0 0,11 13-7096 0 0,-9-11 6637 0 0,5 7-2563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54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32 692 0 0,'-37'-17'9259'0'0,"26"14"-8214"0"0,-1 1 0 0 0,-1 0 0 0 0,1 0 1 0 0,0 1-1 0 0,0 1 0 0 0,0 0 0 0 0,-17 2 0 0 0,10 1-71 0 0,-1 0 0 0 0,1 1 0 0 0,-35 13 0 0 0,39-11-485 0 0,1 0-1 0 0,0 1 1 0 0,1 1 0 0 0,-14 10-1 0 0,23-15-258 0 0,-1 0-1 0 0,1 1 0 0 0,0-1 1 0 0,0 1-1 0 0,0 1 0 0 0,0-1 1 0 0,1 0-1 0 0,-1 1 0 0 0,1 0 1 0 0,0-1-1 0 0,1 1 0 0 0,-1 1 1 0 0,1-1-1 0 0,-3 8 0 0 0,5-11-125 0 0,0 1 0 0 0,0-1-1 0 0,-1 0 1 0 0,1 1-1 0 0,1-1 1 0 0,-1 0 0 0 0,0 1-1 0 0,0-1 1 0 0,1 0 0 0 0,-1 0-1 0 0,1 1 1 0 0,0-1 0 0 0,0 0-1 0 0,0 0 1 0 0,0 0-1 0 0,0 0 1 0 0,2 3 0 0 0,0-2 35 0 0,0 1-1 0 0,1 0 1 0 0,0-1 0 0 0,-1 1 0 0 0,1-1-1 0 0,0 0 1 0 0,8 4 0 0 0,0-1 115 0 0,0 0 1 0 0,1-1-1 0 0,-1 0 1 0 0,25 5-1 0 0,-25-7-195 0 0,0-1 1 0 0,0-1-1 0 0,1 0 1 0 0,-1-1-1 0 0,0 0 1 0 0,0 0-1 0 0,22-5 0 0 0,-30 4-65 0 0,-1 0 0 0 0,0 1 0 0 0,1-2-1 0 0,-1 1 1 0 0,0 0 0 0 0,0-1-1 0 0,1 1 1 0 0,-1-1 0 0 0,0 0-1 0 0,-1 0 1 0 0,1 0 0 0 0,0 0-1 0 0,0-1 1 0 0,-1 1 0 0 0,0-1 0 0 0,1 1-1 0 0,-1-1 1 0 0,0 0 0 0 0,0 0-1 0 0,-1 0 1 0 0,1 0 0 0 0,0 0-1 0 0,-1-1 1 0 0,0 1 0 0 0,0 0 0 0 0,0-1-1 0 0,0 1 1 0 0,-1-1 0 0 0,1 1-1 0 0,-1-6 1 0 0,0 2-47 0 0,-1 0 0 0 0,0 0 0 0 0,0 0 0 0 0,0 0 0 0 0,-1 0 0 0 0,-1 1 0 0 0,1-1 0 0 0,-1 1 0 0 0,0-1 0 0 0,0 1 0 0 0,-1 0 0 0 0,1 0 0 0 0,-2 0 0 0 0,1 1 0 0 0,0-1 0 0 0,-1 1 0 0 0,0 0 0 0 0,-1 0 0 0 0,-5-4 0 0 0,3 3-241 0 0,0 0-1 0 0,0 1 1 0 0,-1 0 0 0 0,0 0-1 0 0,0 0 1 0 0,0 1 0 0 0,0 1-1 0 0,-1 0 1 0 0,1 0 0 0 0,-1 1-1 0 0,0 0 1 0 0,-20-1 0 0 0,6 4-3133 0 0,11 4-3642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5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14 728 0 0,'-35'4'15662'0'0,"35"-3"-15206"0"0,2 0-78 0 0,0 0 0 0 0,0 1 0 0 0,0-1 0 0 0,0 0 1 0 0,0-1-1 0 0,0 1 0 0 0,1 0 0 0 0,-1 0 0 0 0,0-1 0 0 0,1 1 1 0 0,-1-1-1 0 0,0 0 0 0 0,1 0 0 0 0,2 0 0 0 0,1 1 215 0 0,25 3 847 0 0,1-2 1 0 0,-1-1 0 0 0,36-3-1 0 0,-39 0-993 0 0,-1-2 0 0 0,0-1-1 0 0,50-15 1 0 0,-65 17-2524 0 0,-7 3-1437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5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1 524 0 0,'-1'0'291'0'0,"0"1"0"0"0,0 0 0 0 0,0 0 1 0 0,0 0-1 0 0,0 0 0 0 0,0 0 0 0 0,0 0 0 0 0,0 0 0 0 0,0 0 0 0 0,0 0 0 0 0,1 0 1 0 0,-1 1-1 0 0,-1 1 0 0 0,3-3-104 0 0,-1 1-1 0 0,0-1 1 0 0,0 1 0 0 0,0-1 0 0 0,0 0-1 0 0,0 1 1 0 0,0-1 0 0 0,0 0 0 0 0,0 1-1 0 0,0-1 1 0 0,1 0 0 0 0,-1 1 0 0 0,0-1-1 0 0,0 0 1 0 0,0 0 0 0 0,1 1 0 0 0,-1-1-1 0 0,0 0 1 0 0,0 1 0 0 0,1-1 0 0 0,-1 0-1 0 0,0 0 1 0 0,1 0 0 0 0,-1 1 0 0 0,0-1-1 0 0,1 0 1 0 0,-1 0 0 0 0,0 0 0 0 0,1 0-1 0 0,-1 0 1 0 0,1 0 0 0 0,23 3 5603 0 0,-6-3-5057 0 0,105-7 5985 0 0,-11 1-4892 0 0,-37 4-10534 0 0,-53 2 5806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55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507 110 500 0 0,'0'-4'622'0'0,"0"0"1"0"0,-1 0-1 0 0,1 0 0 0 0,-1 1 0 0 0,1-1 1 0 0,-1 0-1 0 0,0 0 0 0 0,-1 1 0 0 0,1-1 1 0 0,-1 0-1 0 0,1 1 0 0 0,-1-1 1 0 0,0 1-1 0 0,-5-6 0 0 0,3 5-153 0 0,0 0-1 0 0,0 1 1 0 0,0-1 0 0 0,-1 1 0 0 0,0 0-1 0 0,1 0 1 0 0,-1 1 0 0 0,0-1 0 0 0,0 1-1 0 0,-7-2 1 0 0,-1 1 77 0 0,0 0 0 0 0,0 0 0 0 0,-1 1 0 0 0,1 1 1 0 0,-1 0-1 0 0,1 1 0 0 0,-1 0 0 0 0,1 1 0 0 0,-1 1 0 0 0,1 0 0 0 0,-14 4 0 0 0,6 0-93 0 0,1 1-1 0 0,0 1 1 0 0,0 1 0 0 0,0 0-1 0 0,1 2 1 0 0,-21 14 0 0 0,32-19-241 0 0,0 0 0 0 0,0 0 0 0 0,1 1 0 0 0,0 0 0 0 0,0 0 0 0 0,0 1 0 0 0,1 0 0 0 0,1 0 0 0 0,-1 0 0 0 0,1 1 0 0 0,-7 18 0 0 0,10-22-111 0 0,0 0 0 0 0,1 0 0 0 0,0 1 0 0 0,0-1 0 0 0,0 0 0 0 0,1 1 0 0 0,0-1 0 0 0,0 1 0 0 0,0-1 0 0 0,1 0 0 0 0,-1 1 0 0 0,1-1-1 0 0,1 0 1 0 0,-1 1 0 0 0,1-1 0 0 0,0 0 0 0 0,0 0 0 0 0,0 0 0 0 0,1-1 0 0 0,-1 1 0 0 0,1 0 0 0 0,1-1 0 0 0,3 6 0 0 0,3-1 27 0 0,-1 0-1 0 0,2 0 1 0 0,-1 0 0 0 0,1-2 0 0 0,0 1 0 0 0,0-1 0 0 0,1-1 0 0 0,0 0-1 0 0,0-1 1 0 0,1 0 0 0 0,0-1 0 0 0,16 4 0 0 0,-5-3-10 0 0,0-1 0 0 0,0-1 0 0 0,0-2-1 0 0,0 0 1 0 0,46-5 0 0 0,-60 3-191 0 0,-1-1-1 0 0,1 0 0 0 0,-1 0 1 0 0,0-1-1 0 0,0 0 0 0 0,0-1 1 0 0,0 0-1 0 0,-1 0 0 0 0,1-1 1 0 0,-1 0-1 0 0,0-1 0 0 0,-1 1 1 0 0,1-2-1 0 0,-1 1 0 0 0,0-1 1 0 0,7-10-1 0 0,-10 12-63 0 0,0 0 0 0 0,-1-1 0 0 0,0 1 0 0 0,0-1 0 0 0,0 0 0 0 0,-1 0 0 0 0,0 0 0 0 0,0-1 0 0 0,-1 1 0 0 0,1 0 0 0 0,-1-1 1 0 0,-1 1-1 0 0,1-1 0 0 0,-1 1 0 0 0,0 0 0 0 0,-1-1 0 0 0,1 1 0 0 0,-1-1 0 0 0,-1 1 0 0 0,1 0 0 0 0,-1-1 0 0 0,0 1 0 0 0,0 0 0 0 0,-7-10 0 0 0,5 8-183 0 0,-1-1-1 0 0,0 2 1 0 0,0-1 0 0 0,-1 1 0 0 0,0 0 0 0 0,0 0 0 0 0,-1 0-1 0 0,0 1 1 0 0,0 0 0 0 0,0 0 0 0 0,-1 1 0 0 0,-11-6 0 0 0,12 7-1312 0 0,-1 1 1 0 0,0 0-1 0 0,0 1 1 0 0,-16-4 0 0 0,11 5-949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14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24 0 0,'0'0'1397'0'0,"20"13"2300"0"0,26-8-2766 0 0,0-2 0 0 0,0-3 0 0 0,0-1 0 0 0,69-10 0 0 0,-13 1-268 0 0,228-18 697 0 0,98-22-91 0 0,-175 23 150 0 0,-205 19 1751 0 0,-47 7-2883 0 0,-12 7-7688 0 0,9-5 5594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55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1 164 0 0,'1'7'9353'0'0,"-13"15"-8154"0"0,0 0 1 0 0,-2 0-1 0 0,-1-1 0 0 0,0-1 1 0 0,-2 0-1 0 0,0-1 0 0 0,-23 18 1 0 0,-10 6 1012 0 0,-90 59 1 0 0,85-70-1218 0 0,38-24-1142 0 0,0 2 0 0 0,0 0 1 0 0,2 1-1 0 0,-17 14 0 0 0,31-23-637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56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0 181 640 0 0,'2'-1'310'0'0,"0"0"-1"0"0,0 0 1 0 0,-1 1-1 0 0,1-1 1 0 0,0 0 0 0 0,0 0-1 0 0,0 1 1 0 0,0 0-1 0 0,0-1 1 0 0,0 1 0 0 0,0 0-1 0 0,0 0 1 0 0,0 0-1 0 0,0 0 1 0 0,0 0-1 0 0,0 0 1 0 0,0 1 0 0 0,0-1-1 0 0,0 1 1 0 0,0-1-1 0 0,0 1 1 0 0,0 0 0 0 0,-1 0-1 0 0,1 0 1 0 0,0 0-1 0 0,0 0 1 0 0,-1 0-1 0 0,1 0 1 0 0,-1 0 0 0 0,3 3-1 0 0,5 4 730 0 0,0 1 0 0 0,0 1 0 0 0,12 15 0 0 0,-17-19-690 0 0,26 34 1986 0 0,-9-10 44 0 0,2-2 0 0 0,1 0 1 0 0,42 38-1 0 0,-64-65-2220 0 0,-1 1 0 0 0,1-1 0 0 0,0 0 0 0 0,0 0 0 0 0,0 1 1 0 0,0-1-1 0 0,0 0 0 0 0,0-1 0 0 0,0 1 0 0 0,0 0 0 0 0,0-1 0 0 0,0 1 0 0 0,0-1 0 0 0,1 1 1 0 0,-1-1-1 0 0,0 0 0 0 0,0 0 0 0 0,0 0 0 0 0,1 0 0 0 0,2-1 0 0 0,-1 0-30 0 0,-1-1-1 0 0,0 1 1 0 0,0-1-1 0 0,0 0 1 0 0,0 0-1 0 0,0 0 0 0 0,0 0 1 0 0,0 0-1 0 0,0 0 1 0 0,-1-1-1 0 0,5-4 1 0 0,3-8 34 0 0,1-1 0 0 0,-2 0 0 0 0,0 0 0 0 0,6-18 0 0 0,-9 21 7 0 0,29-63-147 0 0,4 2 0 0 0,58-86 0 0 0,-97 160-162 0 0,0 0 0 0 0,0 0 0 0 0,0 0 0 0 0,0-1 1 0 0,0 1-1 0 0,0 0 0 0 0,0 0 0 0 0,0 0 0 0 0,0 0 0 0 0,0-1 0 0 0,1 1 0 0 0,1-2-2222 0 0,-2 2 2222 0 0,1 0 1 0 0,-1 0-1 0 0,0 0 0 0 0,0 0 0 0 0,0 0 0 0 0,1 0 0 0 0,-1 0 0 0 0,0 0 0 0 0,0 0 0 0 0,0 1 1 0 0,1-1-1 0 0,-1 0 0 0 0,0 0 0 0 0,0 0 0 0 0,0 0 0 0 0,1 0 0 0 0,-1 0 0 0 0,0 0 1 0 0,2 3-2224 0 0,-2-1 1933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0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1 172 0 0,'-14'6'10190'0'0,"47"3"-8873"0"0,-1-2 0 0 0,1-2 0 0 0,0-1 0 0 0,41 0 0 0 0,-4 0-101 0 0,142 8 3266 0 0,-122-11-6622 0 0,-84-2 1709 0 0,6-1-6521 0 0,-7-1 4703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03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4 540 0 0,'-15'-4'13018'0'0,"42"15"-11668"0"0,1-2 1 0 0,0 0-1 0 0,0-2 1 0 0,56 6-1 0 0,-45-7-679 0 0,0 1 1 0 0,39 13-1 0 0,-77-20-655 0 0,0 1 0 0 0,0-1-1 0 0,0 1 1 0 0,0-1 0 0 0,0 1 0 0 0,0-1 0 0 0,0 1-1 0 0,0 0 1 0 0,0 0 0 0 0,0-1 0 0 0,0 1-1 0 0,0 0 1 0 0,-1 0 0 0 0,1 0 0 0 0,0 0 0 0 0,-1 0-1 0 0,1 0 1 0 0,-1 0 0 0 0,1 0 0 0 0,-1 0 0 0 0,1 0-1 0 0,-1 0 1 0 0,0 1 0 0 0,1-1 0 0 0,-1 0-1 0 0,0 0 1 0 0,0 0 0 0 0,0 0 0 0 0,0 1 0 0 0,0-1-1 0 0,0 0 1 0 0,0 0 0 0 0,0 0 0 0 0,-1 0 0 0 0,1 1-1 0 0,0-1 1 0 0,-1 0 0 0 0,1 0 0 0 0,-1 0-1 0 0,1 0 1 0 0,-1 0 0 0 0,0 0 0 0 0,0 1 0 0 0,-4 7-74 0 0,-1 0 1 0 0,0 0-1 0 0,-12 14 0 0 0,16-21 37 0 0,-51 56-353 0 0,-82 68-1 0 0,46-46 216 0 0,88-79 168 0 0,-1 1 61 0 0,1 0 0 0 0,-1 0 0 0 0,0 0 0 0 0,-1 0 0 0 0,1 0 0 0 0,0-1 0 0 0,0 1-1 0 0,-1-1 1 0 0,1 1 0 0 0,-1-1 0 0 0,1 0 0 0 0,-1 0 0 0 0,1 0 0 0 0,-5 0 0 0 0,6-1 161 0 0,-1-18 794 0 0,2-18-114 0 0,-8-62 0 0 0,6 85-757 0 0,0 0 0 0 0,-2 1 0 0 0,1-1 0 0 0,-1 1 0 0 0,-1 0 0 0 0,0 0 0 0 0,-1 1 0 0 0,-12-19 0 0 0,11 21-363 0 0,1 0 1 0 0,1-1-1 0 0,-1 0 0 0 0,2 0 0 0 0,-5-12 0 0 0,9 13-5041 0 0,6-5-2047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05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65 572 0 0,'-19'-2'12057'0'0,"59"2"-10826"0"0,1-1-1 0 0,0-2 1 0 0,-1-3-1 0 0,1 0 1 0 0,72-24-1 0 0,-90 16-399 0 0,-21 12-327 0 0,-9 9-405 0 0,5-5-84 0 0,1 1 1 0 0,-1-1-1 0 0,1 1 1 0 0,-1-1-1 0 0,1 1 1 0 0,0-1-1 0 0,0 1 1 0 0,1 0-1 0 0,-1 0 1 0 0,0 0-1 0 0,1-1 1 0 0,0 1-1 0 0,0 5 1 0 0,2 40 302 0 0,0-38-231 0 0,1 34 242 0 0,-1-7-11 0 0,2 0 0 0 0,1 0 1 0 0,2-1-1 0 0,20 62 0 0 0,-27-98-324 0 0,0 1 0 0 0,0-1 0 0 0,1 1 0 0 0,-1-1 0 0 0,0 1 0 0 0,0-1 0 0 0,0 1 0 0 0,0-1 0 0 0,0 1-1 0 0,0-1 1 0 0,0 1 0 0 0,0-1 0 0 0,0 1 0 0 0,0-1 0 0 0,0 1 0 0 0,0-1 0 0 0,-1 1 0 0 0,1-1 0 0 0,0 1 0 0 0,0-1 0 0 0,0 1 0 0 0,-1-1-1 0 0,1 0 1 0 0,0 1 0 0 0,-1-1 0 0 0,1 1 0 0 0,0-1 0 0 0,-1 0 0 0 0,1 1 0 0 0,0-1 0 0 0,-1 1 0 0 0,-21 7-218 0 0,-38-3-182 0 0,42-4 303 0 0,-6 0 52 0 0,-129 17 2019 0 0,157-18-1717 0 0,22 2 199 0 0,1-2 0 0 0,0-1 1 0 0,43-7-1 0 0,-12 2 165 0 0,-28 4-1646 0 0,-11 0-2666 0 0,-5 2-3266 0 0,-3-1 4230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05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8 0 0,'19'-13'10417'0'0,"-16"15"-9807"0"0,1 0 0 0 0,-1 0 0 0 0,1 0-1 0 0,-1 1 1 0 0,0 0 0 0 0,0-1 0 0 0,0 1 0 0 0,-1 0 0 0 0,1 1 0 0 0,-1-1-1 0 0,1 0 1 0 0,-1 1 0 0 0,0-1 0 0 0,2 6 0 0 0,23 62 2440 0 0,-20-50-1794 0 0,19 41-856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06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22 108 0 0,'-8'-8'12403'0'0,"18"6"-11531"0"0,0-1-1 0 0,0 1 0 0 0,0 1 1 0 0,0 0-1 0 0,0 0 1 0 0,0 1-1 0 0,0 0 1 0 0,11 2-1 0 0,11-1 118 0 0,249-4 3288 0 0,-220 1-7670 0 0,-1 1-4381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06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24 788 0 0,'-1'0'360'0'0,"0"0"0"0"0,0 0 0 0 0,0-1 0 0 0,0 1 0 0 0,0 0 0 0 0,0 0 0 0 0,0-1 0 0 0,0 1 0 0 0,0-1 0 0 0,1 1 0 0 0,-1-1 0 0 0,0 1 0 0 0,0-1 0 0 0,1 0 0 0 0,-1 1 0 0 0,0-1 0 0 0,0 0 0 0 0,1 1 0 0 0,-1-1 0 0 0,0-1 0 0 0,1 1-87 0 0,1 1-1 0 0,-1-1 0 0 0,1 1 1 0 0,-1-1-1 0 0,0 1 0 0 0,1-1 1 0 0,-1 1-1 0 0,1-1 0 0 0,0 1 1 0 0,-1 0-1 0 0,1-1 0 0 0,-1 1 1 0 0,1 0-1 0 0,-1 0 0 0 0,1-1 1 0 0,0 1-1 0 0,-1 0 0 0 0,1 0 1 0 0,0 0-1 0 0,-1 0 0 0 0,2 0 1 0 0,44-5 4219 0 0,-6 5-2391 0 0,64 9 0 0 0,-90-7-1909 0 0,0 1 0 0 0,-1 0 0 0 0,1 1 0 0 0,-1 0 1 0 0,0 1-1 0 0,0 1 0 0 0,0 0 0 0 0,14 10 0 0 0,-25-15-190 0 0,-1 0 0 0 0,0 0 0 0 0,1 0 0 0 0,-1 0 0 0 0,0 0 0 0 0,0 0 0 0 0,0 1 0 0 0,0-1 0 0 0,0 0 0 0 0,0 1 1 0 0,0-1-1 0 0,-1 1 0 0 0,1-1 0 0 0,0 1 0 0 0,-1-1 0 0 0,1 1 0 0 0,-1-1 0 0 0,0 1 0 0 0,1 0 0 0 0,-1-1 0 0 0,0 1 0 0 0,0 2 0 0 0,-1 0 0 0 0,1 0 0 0 0,-1 0 1 0 0,0-1-1 0 0,-1 1 0 0 0,1-1 0 0 0,0 1 0 0 0,-1-1 0 0 0,0 1 0 0 0,-4 4 1 0 0,-5 8-1 0 0,-2-1 0 0 0,0-1 0 0 0,-17 15 1 0 0,21-21-1 0 0,-74 61 205 0 0,49-42 519 0 0,33-27-695 0 0,1 0 1 0 0,-1 0-1 0 0,1 0 0 0 0,-1 0 1 0 0,1 0-1 0 0,-1 0 1 0 0,1 0-1 0 0,-1 0 0 0 0,1 0 1 0 0,-1 0-1 0 0,1 0 1 0 0,-1 0-1 0 0,1 0 0 0 0,-1-1 1 0 0,1 1-1 0 0,-1 0 1 0 0,1 0-1 0 0,-1-1 1 0 0,1 1-1 0 0,-1 0 0 0 0,1-1 1 0 0,0 1-1 0 0,-1 0 1 0 0,1-1-1 0 0,0 1 0 0 0,-1 0 1 0 0,1-1-1 0 0,0 1 1 0 0,-1-1-1 0 0,1 1 1 0 0,0-1-1 0 0,0 1 0 0 0,0 0 1 0 0,-1-1-1 0 0,1 1 1 0 0,0-1-1 0 0,0 1 0 0 0,0-1 1 0 0,0 1-1 0 0,0-1 1 0 0,0 1-1 0 0,0-1 0 0 0,0 0 1 0 0,-6-25 394 0 0,5 14-347 0 0,0 1 1 0 0,-1-1 0 0 0,0 0-1 0 0,-1 1 1 0 0,-1 0-1 0 0,0-1 1 0 0,0 1-1 0 0,-1 1 1 0 0,0-1-1 0 0,-1 1 1 0 0,0 0-1 0 0,-11-14 1 0 0,-2 3-226 0 0,-4-5-1558 0 0,11 8-5716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0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10 137 252 0 0,'0'1'376'0'0,"0"-1"-188"0"0,-1 0 0 0 0,1 0 0 0 0,0 0 1 0 0,0 0-1 0 0,-1 0 0 0 0,1 1 0 0 0,0-1 0 0 0,0 0 0 0 0,-1 0 0 0 0,1 0 0 0 0,0 0 0 0 0,0 0 0 0 0,-1 0 0 0 0,1 0 1 0 0,-4-3 3761 0 0,4 3-3762 0 0,-1 0 0 0 0,1-1 0 0 0,0 1 0 0 0,0 0 0 0 0,0 0 0 0 0,0-1 0 0 0,0 1 0 0 0,0 0 0 0 0,0 0 0 0 0,0-1 1 0 0,0 1-1 0 0,13-11 2684 0 0,25-8-811 0 0,-10 8-670 0 0,22-8 2672 0 0,94-53 1 0 0,-144 72-3762 0 0,8 29 184 0 0,-7 17-46 0 0,2 0-1 0 0,2-1 1 0 0,2 0-1 0 0,17 61 1 0 0,-24-106-428 0 0,1 4-18 0 0,1-1 0 0 0,-2 1 0 0 0,1 0-1 0 0,0-1 1 0 0,-1 1 0 0 0,1 0 0 0 0,-1 6 0 0 0,-1-9-15 0 0,1 0 1 0 0,-1 0 0 0 0,1 0 0 0 0,-1 0 0 0 0,1 0 0 0 0,-1 0 0 0 0,1 0-1 0 0,-1 0 1 0 0,0 0 0 0 0,0-1 0 0 0,0 1 0 0 0,1 0 0 0 0,-1 0 0 0 0,0-1-1 0 0,0 1 1 0 0,0-1 0 0 0,0 1 0 0 0,0-1 0 0 0,0 1 0 0 0,0-1 0 0 0,0 1-1 0 0,0-1 1 0 0,0 0 0 0 0,0 0 0 0 0,0 0 0 0 0,-1 1 0 0 0,1-1 0 0 0,-2 0-1 0 0,-82 3-334 0 0,64-3 642 0 0,0 0 0 0 0,0 1 0 0 0,-26 6 1146 0 0,50-7-1217 0 0,34 4 579 0 0,1-3-1 0 0,59-5 1 0 0,-71-1-1776 0 0,-14 3-2431 0 0,1 0-5406 0 0,-5 0 5767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08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59 596 0 0,'11'-28'9268'0'0,"-5"24"-8388"0"0,0 0 1 0 0,0 1-1 0 0,1-1 0 0 0,-1 1 0 0 0,1 1 0 0 0,0 0 1 0 0,0 0-1 0 0,0 0 0 0 0,0 0 0 0 0,0 1 0 0 0,15 0 1 0 0,-11 1-299 0 0,1 0 1 0 0,-1 0-1 0 0,1 2 1 0 0,-1-1 0 0 0,0 1-1 0 0,20 7 1 0 0,-30-9-529 0 0,1 0 1 0 0,-1 1-1 0 0,1-1 0 0 0,-1 0 1 0 0,0 1-1 0 0,1-1 0 0 0,-1 1 1 0 0,0 0-1 0 0,0-1 1 0 0,1 1-1 0 0,-1 0 0 0 0,0 0 1 0 0,0 0-1 0 0,0 0 0 0 0,0 0 1 0 0,0 0-1 0 0,0 0 0 0 0,0 0 1 0 0,0 0-1 0 0,-1 1 1 0 0,1-1-1 0 0,0 0 0 0 0,-1 0 1 0 0,1 1-1 0 0,-1-1 0 0 0,1 1 1 0 0,-1-1-1 0 0,1 0 0 0 0,-1 1 1 0 0,0-1-1 0 0,0 1 1 0 0,0-1-1 0 0,0 1 0 0 0,0-1 1 0 0,0 0-1 0 0,0 1 0 0 0,-1-1 1 0 0,0 3-1 0 0,-2 4 68 0 0,-1 0 0 0 0,-1-1 1 0 0,1 1-1 0 0,-1-1 0 0 0,-11 12 0 0 0,11-13-54 0 0,-1 0 0 0 0,1 1 0 0 0,1 0 0 0 0,-6 9 0 0 0,10-15-49 0 0,-1 0 0 0 0,1 1 0 0 0,0-1 0 0 0,-1 0 0 0 0,1 1 0 0 0,0-1-1 0 0,0 0 1 0 0,-1 1 0 0 0,1-1 0 0 0,0 0 0 0 0,0 1 0 0 0,1-1 0 0 0,-1 0 0 0 0,0 1 0 0 0,0-1 0 0 0,1 0 0 0 0,-1 1 0 0 0,1-1 0 0 0,-1 0 0 0 0,1 0 0 0 0,-1 0 0 0 0,2 2 0 0 0,-1-1 8 0 0,1 0 0 0 0,0-1 0 0 0,0 1 0 0 0,0 0 0 0 0,0-1 0 0 0,0 1 0 0 0,0-1 0 0 0,1 0 0 0 0,-1 0 0 0 0,0 0 0 0 0,3 1 0 0 0,8 2 74 0 0,0-1 0 0 0,1 0-1 0 0,21 1 1 0 0,-23-2-39 0 0,41 0-590 0 0,-52-2-74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7:44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25 80 0 0,'11'-24'17996'0'0,"-5"48"-16614"0"0,0 0-1 0 0,3 33 0 0 0,1 6-523 0 0,34 285 1823 0 0,-34-236-2002 0 0,28 111 734 0 0,-24-157-537 0 0,-5-23 1168 0 0,-22-52-2030 0 0,-3 1-10 0 0,11 6-16 0 0,0 0 0 0 0,0 0-1 0 0,-1 1 1 0 0,1-1-1 0 0,0 1 1 0 0,0 1-1 0 0,-1-1 1 0 0,1 1-1 0 0,-1 0 1 0 0,1 0-1 0 0,0 0 1 0 0,-1 1 0 0 0,1-1-1 0 0,0 1 1 0 0,0 1-1 0 0,-1-1 1 0 0,1 1-1 0 0,0 0 1 0 0,0 0-1 0 0,0 0 1 0 0,1 1-1 0 0,-1 0 1 0 0,1 0 0 0 0,-6 5-1 0 0,7-7 20 0 0,1 1-1 0 0,-1 0 0 0 0,1 0 1 0 0,0 0-1 0 0,0 0 1 0 0,0 0-1 0 0,0 0 0 0 0,0 1 1 0 0,0-1-1 0 0,1 1 1 0 0,-1-1-1 0 0,1 1 1 0 0,0 0-1 0 0,0-1 0 0 0,0 1 1 0 0,0 0-1 0 0,0 0 1 0 0,0 0-1 0 0,1 0 0 0 0,-1 0 1 0 0,1 0-1 0 0,0-1 1 0 0,0 1-1 0 0,0 0 1 0 0,1 0-1 0 0,-1 0 0 0 0,0 0 1 0 0,1 0-1 0 0,0 0 1 0 0,0 0-1 0 0,0 0 0 0 0,0-1 1 0 0,0 1-1 0 0,1 0 1 0 0,-1-1-1 0 0,1 1 1 0 0,0-1-1 0 0,-1 1 0 0 0,1-1 1 0 0,0 0-1 0 0,0 0 1 0 0,1 0-1 0 0,-1 0 0 0 0,3 2 1 0 0,0-1 11 0 0,0 0 0 0 0,1 0 1 0 0,0 0-1 0 0,-1 0 0 0 0,1-1 0 0 0,0 0 1 0 0,0 0-1 0 0,0-1 0 0 0,0 0 0 0 0,0 0 1 0 0,1 0-1 0 0,-1-1 0 0 0,0 1 0 0 0,0-2 1 0 0,1 1-1 0 0,-1-1 0 0 0,7-1 0 0 0,-3 0-2 0 0,0 0 0 0 0,0 0-1 0 0,0-1 1 0 0,-1-1 0 0 0,0 1-1 0 0,1-2 1 0 0,-1 1 0 0 0,-1-1-1 0 0,1-1 1 0 0,8-6 0 0 0,-16 11-10 0 0,1 0 1 0 0,-1 0 0 0 0,0 0 0 0 0,1-1 0 0 0,-1 1 0 0 0,0 0 0 0 0,0-1 0 0 0,0 1 0 0 0,0-1 0 0 0,0 1 0 0 0,0-1 0 0 0,0 0 0 0 0,0 1 0 0 0,-1-1-1 0 0,1 0 1 0 0,-1 1 0 0 0,1-1 0 0 0,-1 0 0 0 0,0 0 0 0 0,0 0 0 0 0,0 1 0 0 0,0-1 0 0 0,0 0 0 0 0,0 0 0 0 0,-1-3 0 0 0,0 2 4 0 0,0 0-1 0 0,-1 0 1 0 0,0 0 0 0 0,0 0 0 0 0,0 0 0 0 0,0 0 0 0 0,0 1 0 0 0,0-1-1 0 0,-1 1 1 0 0,1-1 0 0 0,-1 1 0 0 0,-4-3 0 0 0,-4-2-135 0 0,0 0 1 0 0,0 1-1 0 0,0 0 0 0 0,-1 1 1 0 0,0 1-1 0 0,-20-6 0 0 0,1 4-2626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11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31 119 424 0 0,'-18'-4'2309'0'0,"6"4"5762"0"0,37 19-3887 0 0,-13-14-3607 0 0,0 0-1 0 0,1-1 1 0 0,0 0 0 0 0,0-1-1 0 0,0 0 1 0 0,1-1 0 0 0,24 0-1 0 0,2-2 617 0 0,53-7 0 0 0,-76 5-895 0 0,0 0 0 0 0,0-2 1 0 0,0 0-1 0 0,-1-1 0 0 0,22-9 0 0 0,-33 12-212 0 0,-1 0-1 0 0,1-1 1 0 0,0 0-1 0 0,-1 0 1 0 0,0-1-1 0 0,1 1 1 0 0,-1-1-1 0 0,-1 0 0 0 0,5-5 1 0 0,-6 7-45 0 0,0-1 0 0 0,0 0 0 0 0,-1 0 0 0 0,0 0 0 0 0,1 0 0 0 0,-1 0 0 0 0,0 0 0 0 0,-1 0 0 0 0,1 0 0 0 0,0 0 0 0 0,-1-1 0 0 0,0 1 0 0 0,0 0 0 0 0,0 0 0 0 0,0 0 0 0 0,-1-6 0 0 0,1 8-31 0 0,0-1 1 0 0,0 1-1 0 0,0 0 0 0 0,0 0 1 0 0,-1-1-1 0 0,1 1 1 0 0,0 0-1 0 0,-1 0 1 0 0,1 0-1 0 0,-1-1 1 0 0,1 1-1 0 0,-1 0 1 0 0,0 0-1 0 0,1 0 0 0 0,-1 0 1 0 0,0 0-1 0 0,0 0 1 0 0,0 0-1 0 0,1 1 1 0 0,-1-1-1 0 0,0 0 1 0 0,0 0-1 0 0,0 1 1 0 0,0-1-1 0 0,-1 0 0 0 0,1 1 1 0 0,0-1-1 0 0,0 1 1 0 0,0 0-1 0 0,0-1 1 0 0,-1 1-1 0 0,1 0 1 0 0,0 0-1 0 0,0-1 1 0 0,-2 1-1 0 0,1 1 10 0 0,0-1 0 0 0,1 1 0 0 0,-1-1 0 0 0,1 1-1 0 0,-1 0 1 0 0,1 0 0 0 0,-1-1 0 0 0,1 1 0 0 0,-1 0 0 0 0,1 0 0 0 0,0 0 0 0 0,0 1 0 0 0,-1-1-1 0 0,1 0 1 0 0,0 0 0 0 0,0 1 0 0 0,0-1 0 0 0,0 1 0 0 0,1-1 0 0 0,-1 0 0 0 0,0 1 0 0 0,0 0-1 0 0,1-1 1 0 0,-1 1 0 0 0,0 3 0 0 0,-1 8 157 0 0,1 1-1 0 0,0-1 1 0 0,0 1-1 0 0,1-1 1 0 0,1 1-1 0 0,1-1 1 0 0,4 21-1 0 0,31 93 808 0 0,-32-111-846 0 0,31 78 536 0 0,-21-57-189 0 0,-1 0 1 0 0,15 67 0 0 0,-29-102-530 0 0,0-1 0 0 0,0 1 0 0 0,0-1 0 0 0,0 0 0 0 0,0 1 1 0 0,-1-1-1 0 0,1 0 0 0 0,0 1 0 0 0,-1-1 0 0 0,1 0 0 0 0,-1 1 0 0 0,0-1 0 0 0,1 0 0 0 0,-1 0 0 0 0,0 1 0 0 0,1-1 0 0 0,-1 0 0 0 0,0 0 0 0 0,0 0 0 0 0,0 0 0 0 0,0 0 1 0 0,0 0-1 0 0,0-1 0 0 0,-1 1 0 0 0,1 0 0 0 0,0 0 0 0 0,0-1 0 0 0,0 1 0 0 0,-1-1 0 0 0,1 1 0 0 0,0-1 0 0 0,-3 1 0 0 0,-7 2-209 0 0,0 0 0 0 0,-1-1 0 0 0,-12 2 0 0 0,6-2 44 0 0,-79 15 107 0 0,1 5 1 0 0,-111 39-1 0 0,207-61 169 0 0,-1 0 1 0 0,0 1-1 0 0,1-1 0 0 0,-1 0 0 0 0,0 0 1 0 0,1 0-1 0 0,-1 0 0 0 0,1 1 1 0 0,-1-1-1 0 0,0 0 0 0 0,1 0 1 0 0,-1 1-1 0 0,1-1 0 0 0,-1 1 1 0 0,1-1-1 0 0,-1 0 0 0 0,1 1 1 0 0,-1-1-1 0 0,1 1 0 0 0,0-1 0 0 0,-1 1 1 0 0,1-1-1 0 0,0 1 0 0 0,-1 0 1 0 0,15 3 714 0 0,29-6-75 0 0,-13-2-358 0 0,293-52 987 0 0,-298 47-3906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11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11 256 1016 0 0,'-10'20'11193'0'0,"24"-21"-5029"0"0,1-5-6137 0 0,-6 2 411 0 0,0-1 1 0 0,0 0 0 0 0,-1-1 0 0 0,0 0 0 0 0,0 0 0 0 0,-1-1-1 0 0,1 0 1 0 0,-2 0 0 0 0,1 0 0 0 0,-1-1 0 0 0,0 0-1 0 0,0-1 1 0 0,7-14 0 0 0,-10 15-304 0 0,1 0 0 0 0,-1 0 1 0 0,0 0-1 0 0,-1 0 0 0 0,0-1 0 0 0,0 1 0 0 0,-1 0 0 0 0,0-1 1 0 0,-1 0-1 0 0,0 1 0 0 0,0-1 0 0 0,0 1 0 0 0,-1-1 1 0 0,-1 0-1 0 0,0 1 0 0 0,-2-9 0 0 0,3 15-102 0 0,-3-4 41 0 0,3 6-66 0 0,1 0 0 0 0,0-1 0 0 0,0 1-1 0 0,0 0 1 0 0,0 0 0 0 0,0 0 0 0 0,0 0 0 0 0,-1 0 0 0 0,1 0 0 0 0,0 0 0 0 0,0-1 0 0 0,0 1 0 0 0,0 0 0 0 0,0 0 0 0 0,-1 0 0 0 0,1 0 0 0 0,0 0 0 0 0,0 0 0 0 0,0 0 0 0 0,0 0 0 0 0,-1 0 0 0 0,1 0 0 0 0,0 0 0 0 0,0 0 0 0 0,0 0 0 0 0,0 0 0 0 0,-1 0 0 0 0,1 0-1 0 0,0 0 1 0 0,0 0 0 0 0,0 0 0 0 0,0 0 0 0 0,-1 0 0 0 0,1 1 0 0 0,0-1 0 0 0,0 0 0 0 0,0 0 0 0 0,0 0 0 0 0,0 0 0 0 0,-1 0 0 0 0,1 0 0 0 0,0 0 0 0 0,0 1 0 0 0,0-1 0 0 0,0 0 0 0 0,0 0 0 0 0,0 0 0 0 0,0 0 0 0 0,0 0 0 0 0,0 1 0 0 0,0-1 0 0 0,-1 0 0 0 0,1 0-1 0 0,0 0 1 0 0,0 0 0 0 0,0 1 0 0 0,0-1 0 0 0,0 0 0 0 0,0 0 0 0 0,0 0 0 0 0,0 1 0 0 0,-2 20 494 0 0,0 1 0 0 0,1 0 0 0 0,1-1-1 0 0,4 33 1 0 0,20 90 1375 0 0,-11-75-960 0 0,-13-67-924 0 0,1 4-33 0 0,0-1 0 0 0,0 1-1 0 0,1 0 1 0 0,-1 0-1 0 0,6 11 1 0 0,-6-17-439 0 0,0 2 334 0 0,7 3-3396 0 0,5-9-6193 0 0,-1-3 6547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44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40 124 0 0,'0'-10'1669'0'0,"-2"-19"12060"0"0,4 50-11273 0 0,4 35-1304 0 0,-4-18-334 0 0,7 42-1 0 0,2 19 181 0 0,3 64 736 0 0,-14-140-1336 0 0,0 1 1 0 0,-3 22-1 0 0,-1 20 168 0 0,-2 74 758 0 0,14-158-6255 0 0,-1 5 1028 0 0,0-2 860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46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27 532 0 0,'-18'-26'13614'0'0,"13"39"-11769"0"0,14 107 3977 0 0,0 60-2185 0 0,-5-102-2138 0 0,19 137 1122 0 0,-21-203-3752 0 0,0-1-2883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4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48 0 0,'-5'0'13213'0'0,"17"26"-9575"0"0,0-1 0 0 0,30 47-1 0 0,-26-51-2635 0 0,0 0 0 0 0,1-1 0 0 0,0-1 0 0 0,2-1 0 0 0,0 0 0 0 0,27 18 0 0 0,-39-33-342 0 0,-2 0-3455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4:47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19 120 132 0 0,'-1'-1'365'0'0,"0"1"1"0"0,0-1-1 0 0,0 0 1 0 0,-1 1-1 0 0,1-1 1 0 0,0 0-1 0 0,0 0 0 0 0,0 0 1 0 0,0 0-1 0 0,0 0 1 0 0,1 0-1 0 0,-1 0 1 0 0,0 0-1 0 0,0 0 0 0 0,1-1 1 0 0,-1 1-1 0 0,0 0 1 0 0,1 0-1 0 0,0-1 1 0 0,-1 1-1 0 0,1 0 0 0 0,0-1 1 0 0,-1 1-1 0 0,1 0 1 0 0,0-3-1 0 0,1 3 36 0 0,-1 0 0 0 0,0 0 0 0 0,1 0 0 0 0,0 0 0 0 0,-1 0 0 0 0,1 0 0 0 0,-1 0 0 0 0,1 1 0 0 0,0-1 0 0 0,0 0 0 0 0,0 0 0 0 0,-1 1 0 0 0,1-1 0 0 0,0 1 0 0 0,2-2 0 0 0,14-5 629 0 0,90-16 4299 0 0,60 3-2081 0 0,-120 16-2388 0 0,219-17 1955 0 0,-265 21-2808 0 0,1-1 0 0 0,-1 1 0 0 0,0 0 1 0 0,1 0-1 0 0,-1 0 0 0 0,1 0 1 0 0,-1 0-1 0 0,0 0 0 0 0,1 1 0 0 0,-1-1 1 0 0,1 0-1 0 0,-1 1 0 0 0,0-1 0 0 0,0 1 1 0 0,1-1-1 0 0,-1 1 0 0 0,0 0 1 0 0,0-1-1 0 0,1 1 0 0 0,-1 0 0 0 0,0 0 1 0 0,0 0-1 0 0,0 0 0 0 0,1 1 0 0 0,-1 0-4 0 0,-1 0 0 0 0,1 0 0 0 0,-1 0 0 0 0,1 0 0 0 0,-1 0 0 0 0,0-1 0 0 0,1 1 0 0 0,-1 0 0 0 0,0 0 0 0 0,0 0 0 0 0,-1 0 0 0 0,1 0 0 0 0,0 0 0 0 0,-1 0 0 0 0,0 2 0 0 0,-3 9-3 0 0,-1 0 0 0 0,-1 0 0 0 0,-12 22 0 0 0,17-34 3 0 0,-17 30 177 0 0,-2-2-1 0 0,0 0 1 0 0,-2-1 0 0 0,-1-1 0 0 0,-1-2 0 0 0,-1 0 0 0 0,-2-1 0 0 0,-47 32 0 0 0,30-23 1322 0 0,43-32-1584 0 0,-1 1-218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1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60 536 0 0,'-22'-21'16601'0'0,"37"20"-14573"0"0,114-3 3573 0 0,65-19-3000 0 0,-190 22-3153 0 0,21-4-512 0 0,-12 0-6251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13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88 0 0,'-8'1'241'0'0,"1"0"900"0"0,-1 0 0 0 0,1 0-1 0 0,0 1 1 0 0,0-1-1 0 0,0 2 1 0 0,-10 3-1 0 0,15-4-655 0 0,-1-1-1 0 0,1 1 1 0 0,0 0-1 0 0,0 0 1 0 0,0 0-1 0 0,0 0 0 0 0,1 0 1 0 0,-1 0-1 0 0,0 0 1 0 0,1 1-1 0 0,-1-1 1 0 0,1 0-1 0 0,0 1 1 0 0,0-1-1 0 0,0 1 0 0 0,0 0 1 0 0,0-1-1 0 0,1 1 1 0 0,-1 0-1 0 0,1 0 1 0 0,0 3-1 0 0,-1 8 678 0 0,0 1 0 0 0,2-1-1 0 0,0 1 1 0 0,0-1 0 0 0,7 24 0 0 0,26 73 1410 0 0,-12-40-950 0 0,-15-49-1199 0 0,-3-10-240 0 0,-1-1 0 0 0,0 0 0 0 0,0 1 0 0 0,1 18 0 0 0,-5-29-252 0 0,1 0 0 0 0,0 0 0 0 0,0 0 0 0 0,-1 0 0 0 0,1 0 0 0 0,-1-1 0 0 0,1 1 1 0 0,-1 0-1 0 0,1 0 0 0 0,-1 0 0 0 0,1-1 0 0 0,-1 1 0 0 0,0 0 0 0 0,1-1 0 0 0,-1 1 0 0 0,0-1 0 0 0,1 1 0 0 0,-1 0 0 0 0,0-1 0 0 0,0 0 0 0 0,0 1 0 0 0,0-1 0 0 0,1 1 0 0 0,-1-1 0 0 0,0 0 0 0 0,0 0 0 0 0,0 1 0 0 0,0-1 0 0 0,-2 0 0 0 0,-33 3-640 0 0,26-3 400 0 0,-47 3-363 0 0,39-2 816 0 0,0-1 0 0 0,0 2 0 0 0,1 0 0 0 0,-30 8 0 0 0,49-7 1794 0 0,11 0-1384 0 0,18 1 116 0 0,44-4-124 0 0,98-14-1 0 0,-146 12-466 0 0,-22 1-180 0 0,-4 1-503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12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15 728 0 0,'-1'0'627'0'0,"0"0"1"0"0,0 0-1 0 0,-1 0 0 0 0,1 0 1 0 0,0 0-1 0 0,0 1 0 0 0,0-1 1 0 0,0 1-1 0 0,0-1 0 0 0,-1 0 1 0 0,1 1-1 0 0,0 0 1 0 0,0-1-1 0 0,0 1 0 0 0,0 0 1 0 0,-1 1-1 0 0,2-2-271 0 0,0 1 0 0 0,1-1 0 0 0,1 4 2847 0 0,-1-4-2847 0 0,-1 1 0 0 0,1-1 0 0 0,-1 0 0 0 0,1 0 0 0 0,-1 1 0 0 0,1-1 0 0 0,-1 0 0 0 0,1 0 0 0 0,-1 0-1 0 0,1 1 1 0 0,-1-1 0 0 0,2 0 0 0 0,22 6 5393 0 0,-2-4-4649 0 0,-7-2-420 0 0,165-7 4339 0 0,-155 4-5841 0 0,0-2-1 0 0,43-13 1 0 0,-53 14-470 0 0,-9 3-1673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12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0 244 0 0,'-2'2'329'0'0,"-14"12"2519"0"0,8-2 4248 0 0,28-8-92 0 0,88-11 1069 0 0,-36-2-6269 0 0,-23 3-3230 0 0,-39 3-6474 0 0,-6 2 6856 0 0,1-2-1875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7:45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0 128 340 0 0,'0'0'4681'0'0,"3"1"-3329"0"0,1 1-891 0 0,0 1 0 0 0,0-1 1 0 0,0 1-1 0 0,0 0 1 0 0,-1 0-1 0 0,1 0 0 0 0,-1 1 1 0 0,0-1-1 0 0,0 1 1 0 0,0 0-1 0 0,4 8 0 0 0,29 54 2568 0 0,-30-55-2418 0 0,79 141 4680 0 0,-85-150-5190 0 0,1 0 0 0 0,0-1-1 0 0,0 1 1 0 0,0-1 0 0 0,0 1 0 0 0,0-1 0 0 0,1 0-1 0 0,-1 1 1 0 0,0-1 0 0 0,1 0 0 0 0,-1 0 0 0 0,1 0-1 0 0,-1 0 1 0 0,1 0 0 0 0,-1 0 0 0 0,1 0 0 0 0,0-1-1 0 0,-1 1 1 0 0,1-1 0 0 0,2 1 0 0 0,-3-1-36 0 0,1 0 1 0 0,-1-1-1 0 0,0 1 1 0 0,0-1-1 0 0,0 1 1 0 0,0-1-1 0 0,0 1 1 0 0,1-1 0 0 0,-1 0-1 0 0,0 1 1 0 0,0-1-1 0 0,-1 0 1 0 0,1 0-1 0 0,0 0 1 0 0,0 0-1 0 0,0 0 1 0 0,0 0-1 0 0,-1 0 1 0 0,1 0-1 0 0,-1 0 1 0 0,2-2 0 0 0,3-9 262 0 0,-1-1 1 0 0,0 1 0 0 0,0-1 0 0 0,1-14-1 0 0,-4 21-201 0 0,18-165 2794 0 0,-11 78-1745 0 0,-3 55-1782 0 0,-1 14-3403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1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1 428 0 0,'-8'6'9648'0'0,"15"0"-8802"0"0,1-1 0 0 0,-1 0 0 0 0,1-1 0 0 0,0 0-1 0 0,0 0 1 0 0,16 5 0 0 0,54 12 1697 0 0,95 11 1319 0 0,-149-30-3367 0 0,-1 0-1 0 0,1-2 1 0 0,0 0 0 0 0,-1-2-1 0 0,33-6 1 0 0,-51 7-436 0 0,1 0 0 0 0,-1-1 1 0 0,0 0-1 0 0,-1 0 0 0 0,1 0 0 0 0,0-1 1 0 0,-1 1-1 0 0,1-1 0 0 0,6-6 1 0 0,-9 7-55 0 0,0 1 1 0 0,-1-1-1 0 0,1 1 1 0 0,-1-1-1 0 0,1 0 1 0 0,-1 0-1 0 0,0 0 1 0 0,0 0 0 0 0,0 0-1 0 0,0 0 1 0 0,0 0-1 0 0,0 0 1 0 0,0 0-1 0 0,-1-1 1 0 0,1 1-1 0 0,-1 0 1 0 0,0 0-1 0 0,0-1 1 0 0,0 1 0 0 0,0 0-1 0 0,0 0 1 0 0,0-1-1 0 0,-1-3 1 0 0,1 6-3 0 0,0 0 0 0 0,0-1 1 0 0,0 1-1 0 0,0 0 0 0 0,0 0 1 0 0,-1-1-1 0 0,1 1 0 0 0,0 0 0 0 0,0 0 1 0 0,0-1-1 0 0,0 1 0 0 0,-1 0 1 0 0,1 0-1 0 0,0-1 0 0 0,0 1 1 0 0,-1 0-1 0 0,1 0 0 0 0,0 0 0 0 0,0 0 1 0 0,-1-1-1 0 0,1 1 0 0 0,0 0 1 0 0,0 0-1 0 0,-1 0 0 0 0,1 0 1 0 0,0 0-1 0 0,-1 0 0 0 0,1 0 1 0 0,0 0-1 0 0,0 0 0 0 0,-1 0 0 0 0,1 0 1 0 0,0 0-1 0 0,-1 0 0 0 0,1 0 1 0 0,0 0-1 0 0,0 0 0 0 0,-1 0 1 0 0,1 0-1 0 0,0 0 0 0 0,-1 0 0 0 0,1 0 1 0 0,0 1-1 0 0,0-1 0 0 0,-1 0 1 0 0,1 0-1 0 0,0 0 0 0 0,0 0 1 0 0,-1 1-1 0 0,1-1 0 0 0,0 0 0 0 0,0 1 1 0 0,-11 9 215 0 0,8-5-127 0 0,0-1 0 0 0,1 1 0 0 0,0 0-1 0 0,0 0 1 0 0,0-1 0 0 0,1 1-1 0 0,0 1 1 0 0,0-1 0 0 0,0 0 0 0 0,0 8-1 0 0,3 55 893 0 0,0-40-495 0 0,1 18 142 0 0,2 1 0 0 0,2-1-1 0 0,2 0 1 0 0,2-1 0 0 0,25 65 0 0 0,-33-103-630 0 0,-1-4-13 0 0,-1 0-1 0 0,0 0 1 0 0,0 0-1 0 0,0 0 1 0 0,0 0-1 0 0,0 0 1 0 0,0 0-1 0 0,-1 0 0 0 0,1 3 1 0 0,-2-5-35 0 0,1 0 0 0 0,-1-1 1 0 0,1 1-1 0 0,-1 0 0 0 0,1-1 1 0 0,-1 1-1 0 0,1-1 0 0 0,-1 1 0 0 0,1 0 1 0 0,-1-1-1 0 0,0 0 0 0 0,1 1 0 0 0,-1-1 1 0 0,0 1-1 0 0,0-1 0 0 0,1 0 0 0 0,-1 1 1 0 0,0-1-1 0 0,0 0 0 0 0,1 0 0 0 0,-1 0 1 0 0,0 1-1 0 0,-1-1 0 0 0,-24 4-316 0 0,23-4 238 0 0,-12 2 9 0 0,-295 52 374 0 0,421-63 1344 0 0,-60 2-1740 0 0,164-33-1413 0 0,-196 33-6342 0 0,-13 5 4427 0 0,2-1 88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15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80 0 0,'0'2'10134'0'0,"0"5"-4568"0"0,1 35-557 0 0,8 12-2091 0 0,6 51 603 0 0,-11-34-5467 0 0,-2-66 670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15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43 804 0 0,'-16'3'13430'0'0,"36"-6"-9656"0"0,38-5-1587 0 0,0 0 124 0 0,24-3 218 0 0,-55 5-5413 0 0,-1 0-3306 0 0,-17 3 3454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16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55 472 0 0,'6'-4'15214'0'0,"12"4"-11156"0"0,17 4-2472 0 0,-3 0-609 0 0,0-1 0 0 0,0-1 0 0 0,0-2 0 0 0,0-2 0 0 0,0-1 0 0 0,58-12 0 0 0,-81 12-873 0 0,0-1 0 0 0,-1 1 0 0 0,1-2 1 0 0,-1 1-1 0 0,0-1 0 0 0,0 0 0 0 0,7-7 1 0 0,-14 11-95 0 0,-1 1-1 0 0,0 0 1 0 0,0 0 0 0 0,1 0 0 0 0,-1 0 0 0 0,0-1 0 0 0,0 1 0 0 0,1 0-1 0 0,-1 0 1 0 0,0 0 0 0 0,0 0 0 0 0,1 0 0 0 0,-1 0 0 0 0,0 0 0 0 0,0 0-1 0 0,1 0 1 0 0,-1 0 0 0 0,0 0 0 0 0,1 0 0 0 0,-1 0 0 0 0,0 0 0 0 0,0 0-1 0 0,1 0 1 0 0,-1 0 0 0 0,0 0 0 0 0,1 0 0 0 0,-1 0 0 0 0,0 0 0 0 0,0 0-1 0 0,1 0 1 0 0,-1 1 0 0 0,0-1 0 0 0,0 0 0 0 0,0 0 0 0 0,1 0 0 0 0,-1 1-1 0 0,7 12 317 0 0,-2 14 262 0 0,-1 9-76 0 0,2 0 0 0 0,1-1 0 0 0,2 0 1 0 0,24 62-1 0 0,-10-47-537 0 0,1-1 0 0 0,47 70 0 0 0,-64-110 25 0 0,-3-4 0 0 0,0 1 0 0 0,-1 0 0 0 0,1 0 0 0 0,-1 0 0 0 0,3 9 0 0 0,-7-10 0 0 0,0-4-1 0 0,0 0 0 0 0,0 0 0 0 0,0 0 0 0 0,-1 0 0 0 0,1 0 0 0 0,0 0 0 0 0,-1-1-1 0 0,1 1 1 0 0,0 0 0 0 0,-1-1 0 0 0,1 1 0 0 0,-1-1 0 0 0,0 0 0 0 0,1 1 0 0 0,-1-1 0 0 0,1 0 0 0 0,-1 0 0 0 0,1 0 0 0 0,-1 0 0 0 0,0 0 0 0 0,-2-1 0 0 0,1 1-51 0 0,-116 2-1807 0 0,-58 5 837 0 0,135-3 971 0 0,23-3 293 0 0,1 0 0 0 0,0 1-1 0 0,0 2 1 0 0,0-1 0 0 0,-31 13 0 0 0,49-16-221 0 0,0 0 1 0 0,-1 0-1 0 0,1 0 1 0 0,0 0-1 0 0,0 0 1 0 0,0 0-1 0 0,0 0 1 0 0,0 0-1 0 0,0 0 1 0 0,0 0-1 0 0,-1 0 1 0 0,1 0-1 0 0,0 0 1 0 0,0 0-1 0 0,0 0 1 0 0,0 0-1 0 0,0 0 1 0 0,0 0-1 0 0,0 0 1 0 0,-1 0-1 0 0,1 0 0 0 0,0 0 1 0 0,0 0-1 0 0,0 1 1 0 0,0-1-1 0 0,0 0 1 0 0,0 0-1 0 0,0 0 1 0 0,0 0-1 0 0,0 0 1 0 0,0 0-1 0 0,0 0 1 0 0,-1 0-1 0 0,1 1 1 0 0,0-1-1 0 0,0 0 1 0 0,0 0-1 0 0,0 0 1 0 0,0 0-1 0 0,0 0 1 0 0,0 0-1 0 0,0 1 1 0 0,0-1-1 0 0,0 0 1 0 0,0 0-1 0 0,0 0 1 0 0,0 0-1 0 0,0 0 0 0 0,0 0 1 0 0,0 0-1 0 0,1 1 1 0 0,-1-1-1 0 0,0 0 1 0 0,0 0-1 0 0,0 0 1 0 0,0 0-1 0 0,0 0 1 0 0,0 0-1 0 0,0 0 1 0 0,0 0-1 0 0,0 1 1 0 0,0-1-1 0 0,0 0 1 0 0,1 0-1 0 0,-1 0 1 0 0,0 0-1 0 0,0 0 1 0 0,14 3 208 0 0,17 0-365 0 0,325-22 135 0 0,-321 14-1996 0 0,-15 0-8493 0 0,-11 2 7013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17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8 110 964 0 0,'-1'-1'261'0'0,"1"1"0"0"0,-1 0-1 0 0,1 0 1 0 0,0-1 0 0 0,-1 1-1 0 0,1 0 1 0 0,-1-1 0 0 0,1 1 0 0 0,0 0-1 0 0,-1-1 1 0 0,1 1 0 0 0,0 0 0 0 0,0-1-1 0 0,-1 1 1 0 0,1-1 0 0 0,0 1-1 0 0,0-1 1 0 0,-1 1 0 0 0,1-1 0 0 0,0 1-1 0 0,0 0 1 0 0,0-1 0 0 0,0 1 0 0 0,0-1-1 0 0,0 1 1 0 0,0-1 0 0 0,0 1-1 0 0,0-1 1 0 0,0 1 0 0 0,0-1 0 0 0,0 1-1 0 0,0-1 1 0 0,0 1 0 0 0,0-1 0 0 0,0 1-1 0 0,1-2 1 0 0,17-14 3401 0 0,30-7-776 0 0,-33 17-2007 0 0,92-31 3747 0 0,-96 34-3975 0 0,0 0 0 0 0,1 1 0 0 0,-1 1 0 0 0,1 0 0 0 0,0 0 0 0 0,-1 1 0 0 0,20 3 0 0 0,-29-3-531 0 0,0 0 1 0 0,0 1-1 0 0,0-1 1 0 0,0 1-1 0 0,0-1 1 0 0,0 1-1 0 0,0 0 0 0 0,0 0 1 0 0,0 0-1 0 0,0 0 1 0 0,0 0-1 0 0,0 0 1 0 0,0 1-1 0 0,-1-1 1 0 0,1 0-1 0 0,0 1 1 0 0,-1 0-1 0 0,3 2 0 0 0,-4-2-39 0 0,1 0-1 0 0,0 0 0 0 0,-1 0 0 0 0,1 0 0 0 0,-1 0 0 0 0,1 0 0 0 0,-1 0 0 0 0,0 0 1 0 0,0 0-1 0 0,0 0 0 0 0,0 0 0 0 0,0 0 0 0 0,-1 0 0 0 0,1 0 0 0 0,-1 0 0 0 0,0 3 1 0 0,-4 7 103 0 0,-1 0 0 0 0,0 0 1 0 0,-1-1-1 0 0,-15 22 1 0 0,11-19-153 0 0,-10 14 76 0 0,-22 35 53 0 0,41-60-160 0 0,0 1 1 0 0,0 0-1 0 0,0 0 1 0 0,0 1-1 0 0,1-1 1 0 0,0 0-1 0 0,0 1 1 0 0,0-1-1 0 0,0 0 1 0 0,1 1-1 0 0,-1-1 1 0 0,1 1-1 0 0,1 5 1 0 0,-1-8-2 0 0,1 0 0 0 0,0 1 0 0 0,0-1 0 0 0,1 0 0 0 0,-1 1 0 0 0,0-1 0 0 0,1 0 0 0 0,-1 0 0 0 0,1 0 0 0 0,0 0 0 0 0,-1 0 0 0 0,1-1 0 0 0,0 1 0 0 0,0 0 0 0 0,0-1 0 0 0,0 0 0 0 0,1 1 0 0 0,-1-1 0 0 0,0 0 0 0 0,1 0 0 0 0,-1 0 0 0 0,0 0 0 0 0,3 0 0 0 0,9 3 0 0 0,0-1 0 0 0,26 2 0 0 0,-31-3 0 0 0,45 2 0 0 0,0-2 0 0 0,74-6 0 0 0,-105 0-675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4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1701 424 0 0,'9'6'9721'0'0,"36"21"-7496"0"0,-27-18-1817 0 0,0-1 0 0 0,1-1 0 0 0,0-1-1 0 0,1 0 1 0 0,-1-2 0 0 0,1 0-1 0 0,0-1 1 0 0,0-1 0 0 0,21-1 0 0 0,-12-1-160 0 0,-1-2 1 0 0,0 0-1 0 0,0-3 0 0 0,-1 0 1 0 0,53-17-1 0 0,-63 15-86 0 0,0 0 0 0 0,0-2 0 0 0,-1 0 0 0 0,0 0 0 0 0,0-2-1 0 0,-1 0 1 0 0,21-19 0 0 0,-17 11 153 0 0,-1-2 0 0 0,0 0-1 0 0,-2 0 1 0 0,21-36 0 0 0,0-14 416 0 0,-4-2-1 0 0,38-117 1 0 0,-51 130-685 0 0,-4 11 99 0 0,-3 0 1 0 0,12-78 0 0 0,-3-103-70 0 0,-18 187-111 0 0,1 1 0 0 0,15-64 0 0 0,-15 90 35 0 0,0 0 0 0 0,1 1 0 0 0,1-1 1 0 0,0 1-1 0 0,1 0 0 0 0,0 1 1 0 0,1 0-1 0 0,1 0 0 0 0,18-19 0 0 0,1 6 73 0 0,0 2 0 0 0,2 1-1 0 0,1 1 1 0 0,0 1-1 0 0,2 2 1 0 0,0 2 0 0 0,50-20-1 0 0,-13 12 372 0 0,1 3 0 0 0,138-25 0 0 0,-142 35 236 0 0,-66 13-831 0 0,19 2-2578 0 0,-8 0-6010 0 0,-10 1 6263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4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46 884 0 0,'0'-1'398'0'0,"-1"0"0"0"0,0 1 0 0 0,1-1 0 0 0,-1 0 0 0 0,0 0 0 0 0,1 0 0 0 0,-1 0 0 0 0,1 0 0 0 0,0 0 0 0 0,-1 0-1 0 0,1 0 1 0 0,0 0 0 0 0,-1 0 0 0 0,1 0 0 0 0,0 0 0 0 0,0 0 0 0 0,0 0 0 0 0,0 0 0 0 0,0 0 0 0 0,0 0 0 0 0,0 0 0 0 0,0 0 0 0 0,1 0 0 0 0,-1 0 0 0 0,0 0 0 0 0,1-2 0 0 0,1 2-5 0 0,-1 0 0 0 0,0-1 0 0 0,0 1 1 0 0,1 0-1 0 0,-1 0 0 0 0,1 0 0 0 0,-1 0 0 0 0,1 1 1 0 0,-1-1-1 0 0,1 0 0 0 0,0 0 0 0 0,-1 1 1 0 0,1-1-1 0 0,2 1 0 0 0,6-2 561 0 0,1 1-1 0 0,-1 0 0 0 0,1 0 1 0 0,13 2-1 0 0,22 4 30 0 0,0 3 1 0 0,0 1-1 0 0,0 3 0 0 0,84 32 0 0 0,-128-43-1012 0 0,0 0-1 0 0,1 0 1 0 0,-1 0-1 0 0,0 0 1 0 0,1 0-1 0 0,-1 0 1 0 0,0 1-1 0 0,0-1 0 0 0,0 1 1 0 0,0-1-1 0 0,0 1 1 0 0,-1 0-1 0 0,1 0 1 0 0,0 0-1 0 0,-1 0 0 0 0,1 0 1 0 0,-1 0-1 0 0,0 0 1 0 0,0 1-1 0 0,1 2 1 0 0,-1-2 24 0 0,-1 0 1 0 0,-1 0-1 0 0,1 0 1 0 0,0 0-1 0 0,-1 0 1 0 0,1-1 0 0 0,-1 1-1 0 0,0 0 1 0 0,0 0-1 0 0,0 0 1 0 0,0-1 0 0 0,-1 1-1 0 0,1-1 1 0 0,-1 1-1 0 0,0-1 1 0 0,-3 5-1 0 0,-142 161 1617 0 0,146-168-1603 0 0,-37 42 1313 0 0,38-41-1518 0 0,-4 1-137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49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0 308 376 0 0,'2'0'599'0'0,"-1"1"1"0"0,0-1-1 0 0,1 1 1 0 0,-1-1-1 0 0,0 0 1 0 0,1 1-1 0 0,-1-1 1 0 0,0 0-1 0 0,1 0 0 0 0,-1 0 1 0 0,0 0-1 0 0,1 0 1 0 0,-1-1-1 0 0,1 1 1 0 0,-1 0-1 0 0,2-1 1 0 0,26-14 4566 0 0,17-23-799 0 0,-34 25-3709 0 0,0 0 0 0 0,-1-1 0 0 0,0 0 0 0 0,-1-1 0 0 0,-1-1 1 0 0,8-17-1 0 0,37-100 1363 0 0,-54 132-2007 0 0,0 1-1 0 0,0 0 1 0 0,0 0 0 0 0,0 0 0 0 0,0 0 0 0 0,0-1 0 0 0,0 1 0 0 0,0 0-1 0 0,0 0 1 0 0,0 0 0 0 0,0 0 0 0 0,0 0 0 0 0,0-1 0 0 0,0 1 0 0 0,0 0-1 0 0,1 0 1 0 0,-1 0 0 0 0,0 0 0 0 0,0 0 0 0 0,0 0 0 0 0,0-1 0 0 0,0 1-1 0 0,0 0 1 0 0,0 0 0 0 0,0 0 0 0 0,1 0 0 0 0,-1 0 0 0 0,0 0-1 0 0,0 0 1 0 0,0 0 0 0 0,0 0 0 0 0,0 0 0 0 0,1 0 0 0 0,-1 0 0 0 0,0-1-1 0 0,0 1 1 0 0,0 0 0 0 0,0 0 0 0 0,1 0 0 0 0,-1 0 0 0 0,0 0 0 0 0,0 0-1 0 0,0 0 1 0 0,0 1 0 0 0,0-1 0 0 0,1 0 0 0 0,-1 0 0 0 0,0 0-1 0 0,0 0 1 0 0,0 0 0 0 0,0 0 0 0 0,0 0 0 0 0,1 0 0 0 0,-1 0 0 0 0,0 0-1 0 0,0 0 1 0 0,0 0 0 0 0,0 1 0 0 0,0-1 0 0 0,0 0 0 0 0,0 0 0 0 0,0 0-1 0 0,1 0 1 0 0,-1 1 0 0 0,8 15 511 0 0,2 23 265 0 0,8 172 2666 0 0,-10-78-3088 0 0,-7-127-368 0 0,1-3-117 0 0,-1-3-445 0 0,22-5-12531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50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61 280 0 0,'0'-3'471'0'0,"-1"1"0"0"0,1-1 0 0 0,-1 1 0 0 0,0 0 0 0 0,0-1 0 0 0,0 1 0 0 0,0 0-1 0 0,0 0 1 0 0,0 0 0 0 0,0 0 0 0 0,-1 0 0 0 0,1 0 0 0 0,-1 0 0 0 0,0 0 0 0 0,1 0 0 0 0,-1 1 0 0 0,0-1 0 0 0,0 1 0 0 0,0-1 0 0 0,-4-1 0 0 0,2 1-16 0 0,-1 1 1 0 0,1-1 0 0 0,-1 1 0 0 0,1 0 0 0 0,-1 1 0 0 0,0-1 0 0 0,0 1 0 0 0,1-1 0 0 0,-1 1 0 0 0,-5 1 0 0 0,-7 2 212 0 0,1 0 1 0 0,0 0-1 0 0,0 2 1 0 0,0 0-1 0 0,-16 8 1 0 0,24-10-293 0 0,-1 2 0 0 0,1-1 1 0 0,0 1-1 0 0,1 0 0 0 0,-1 0 1 0 0,1 1-1 0 0,0 0 0 0 0,1 1 1 0 0,-8 8-1 0 0,13-13-263 0 0,-1 0-1 0 0,1 0 1 0 0,-1 0 0 0 0,1 1 0 0 0,0-1-1 0 0,0 0 1 0 0,0 0 0 0 0,0 1-1 0 0,1-1 1 0 0,-1 1 0 0 0,1-1 0 0 0,-1 1-1 0 0,1-1 1 0 0,0 1 0 0 0,0-1 0 0 0,0 1-1 0 0,0-1 1 0 0,0 1 0 0 0,1-1-1 0 0,-1 1 1 0 0,1-1 0 0 0,0 1 0 0 0,-1-1-1 0 0,1 0 1 0 0,0 1 0 0 0,0-1-1 0 0,1 0 1 0 0,-1 0 0 0 0,0 0 0 0 0,1 0-1 0 0,0 0 1 0 0,-1 0 0 0 0,1 0 0 0 0,0 0-1 0 0,0-1 1 0 0,0 1 0 0 0,0-1-1 0 0,0 1 1 0 0,3 0 0 0 0,8 7 165 0 0,1 0 1 0 0,0-1 0 0 0,1-1-1 0 0,0 0 1 0 0,0-1-1 0 0,0-1 1 0 0,31 6 0 0 0,-35-8-270 0 0,1-1 0 0 0,-1-1 0 0 0,1 0 0 0 0,-1-1 0 0 0,1 0 0 0 0,-1-1 1 0 0,1 0-1 0 0,-1 0 0 0 0,0-2 0 0 0,1 1 0 0 0,-1-1 0 0 0,12-6 0 0 0,-20 8-56 0 0,0-1 0 0 0,0 1-1 0 0,0-1 1 0 0,0 0-1 0 0,0 0 1 0 0,-1 0 0 0 0,1 0-1 0 0,-1 0 1 0 0,1-1-1 0 0,-1 1 1 0 0,0-1 0 0 0,0 1-1 0 0,0-1 1 0 0,0 0-1 0 0,0 0 1 0 0,-1 0 0 0 0,1 0-1 0 0,-1 0 1 0 0,0 0-1 0 0,0 0 1 0 0,0 0 0 0 0,-1-1-1 0 0,1 1 1 0 0,-1 0-1 0 0,1-1 1 0 0,-1 1 0 0 0,0 0-1 0 0,0-1 1 0 0,-1 1-1 0 0,1 0 1 0 0,-1-1 0 0 0,1 1-1 0 0,-1 0 1 0 0,-2-4-1 0 0,0-1-22 0 0,0 0-1 0 0,-1 0 1 0 0,1 1 0 0 0,-2-1-1 0 0,1 1 1 0 0,-1 0-1 0 0,0 1 1 0 0,-1-1-1 0 0,1 1 1 0 0,-1 0-1 0 0,-1 0 1 0 0,-9-7 0 0 0,-35-17-918 0 0,47 29 546 0 0,1-1 1 0 0,-1 0 0 0 0,0 1-1 0 0,0-1 1 0 0,0 1 0 0 0,0 0 0 0 0,0 1-1 0 0,0-1 1 0 0,-1 1 0 0 0,1 0 0 0 0,-7 0-1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5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1 656 0 0,'2'0'378'0'0,"0"0"1"0"0,0 0-1 0 0,1 0 0 0 0,-1 0 0 0 0,0 0 1 0 0,0 1-1 0 0,0-1 0 0 0,0 1 1 0 0,0-1-1 0 0,0 1 0 0 0,0 0 0 0 0,0 0 1 0 0,-1 0-1 0 0,1 0 0 0 0,0 0 1 0 0,0 0-1 0 0,-1 1 0 0 0,1-1 0 0 0,0 1 1 0 0,-1-1-1 0 0,0 1 0 0 0,1-1 1 0 0,-1 1-1 0 0,0 0 0 0 0,0 0 0 0 0,0-1 1 0 0,0 1-1 0 0,0 0 0 0 0,1 2 1 0 0,3 9 885 0 0,-1 0 0 0 0,0 0 0 0 0,4 19 0 0 0,-6-22-493 0 0,7 36 1275 0 0,-6-25-582 0 0,1 1 0 0 0,1-1 0 0 0,1-1 0 0 0,13 32 0 0 0,-18-51-1393 0 0,0 0 1 0 0,0 0-1 0 0,0 0 0 0 0,0 0 1 0 0,0 0-1 0 0,1 0 1 0 0,-1 0-1 0 0,0 0 0 0 0,0 0 1 0 0,1-1-1 0 0,-1 1 1 0 0,0 0-1 0 0,1-1 0 0 0,-1 1 1 0 0,1-1-1 0 0,-1 0 1 0 0,1 1-1 0 0,-1-1 0 0 0,1 0 1 0 0,-1 0-1 0 0,0 0 1 0 0,1 0-1 0 0,-1 0 0 0 0,1 0 1 0 0,-1 0-1 0 0,1-1 1 0 0,-1 1-1 0 0,1-1 0 0 0,-1 1 1 0 0,1-1-1 0 0,-1 1 1 0 0,0-1-1 0 0,1 0 0 0 0,1-1 1 0 0,7-3-39 0 0,0 0 1 0 0,-1-1-1 0 0,11-7 1 0 0,-18 11-6 0 0,29-22-281 0 0,51-54-1 0 0,-19 16-381 0 0,-46 43 374 0 0,-14 15 152 0 0,-1 1 0 0 0,1 0 0 0 0,0 0 0 0 0,0 0 1 0 0,0 0-1 0 0,1 0 0 0 0,3-2 0 0 0,-6 5 3 0 0,-12 29-383 0 0,1-12 498 0 0,-24 30-1 0 0,-10 16 300 0 0,41-57-191 0 0,-1 0 0 0 0,1 0 0 0 0,1 0 0 0 0,-1 1 0 0 0,1-1 0 0 0,0 1 0 0 0,1-1 0 0 0,-2 11 1 0 0,3-14-49 0 0,0-1 0 0 0,0 1 0 0 0,0 0 1 0 0,0 0-1 0 0,0-1 0 0 0,1 1 1 0 0,-1 0-1 0 0,1-1 0 0 0,0 1 1 0 0,-1-1-1 0 0,1 1 0 0 0,0-1 0 0 0,1 1 1 0 0,-1-1-1 0 0,0 1 0 0 0,1-1 1 0 0,-1 0-1 0 0,1 0 0 0 0,0 0 0 0 0,3 3 1 0 0,-2-3 21 0 0,1 1 1 0 0,0-1-1 0 0,0 0 1 0 0,0 0-1 0 0,0 0 0 0 0,0 0 1 0 0,0-1-1 0 0,1 0 1 0 0,-1 0-1 0 0,0 0 1 0 0,7 0-1 0 0,2 0-346 0 0,0-1 0 0 0,1 0 0 0 0,-1-1 0 0 0,0-1 0 0 0,0 0 0 0 0,-1-1 0 0 0,21-6 0 0 0,-5-3-2864 0 0,-12 2-5358 0 0,-12 7 5513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7:45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43 264 0 0,'0'0'2182'0'0,"-12"-27"9362"0"0,10 25-11058 0 0,0 0 1 0 0,-1 1-1 0 0,1-1 1 0 0,0 1-1 0 0,0 0 0 0 0,-1 0 1 0 0,1 0-1 0 0,-1 0 1 0 0,1 0-1 0 0,-1 0 0 0 0,1 1 1 0 0,-1-1-1 0 0,0 1 1 0 0,1 0-1 0 0,-1-1 0 0 0,1 1 1 0 0,-1 0-1 0 0,-2 1 1 0 0,-47 8 1819 0 0,47-8-2233 0 0,0 1 1 0 0,1 0 0 0 0,0 0-1 0 0,-1 0 1 0 0,1 1 0 0 0,0-1 0 0 0,0 1-1 0 0,1 0 1 0 0,-1 0 0 0 0,0 1-1 0 0,1-1 1 0 0,0 1 0 0 0,0 0-1 0 0,0 0 1 0 0,0 0 0 0 0,1 0-1 0 0,-1 0 1 0 0,1 0 0 0 0,0 1-1 0 0,0-1 1 0 0,1 1 0 0 0,-1-1 0 0 0,0 7-1 0 0,2-8-60 0 0,-1 0 0 0 0,1 0 0 0 0,0 0 0 0 0,0 0 1 0 0,0 0-1 0 0,0 0 0 0 0,0 0 0 0 0,1-1 0 0 0,-1 1 0 0 0,1 0 0 0 0,0 0 0 0 0,0 0 0 0 0,0 0 0 0 0,0-1 0 0 0,1 1 0 0 0,-1 0 0 0 0,1-1 0 0 0,-1 1 0 0 0,1-1 0 0 0,0 0 1 0 0,0 1-1 0 0,0-1 0 0 0,0 0 0 0 0,0 0 0 0 0,1 0 0 0 0,-1-1 0 0 0,1 1 0 0 0,-1 0 0 0 0,1-1 0 0 0,-1 0 0 0 0,1 0 0 0 0,0 0 0 0 0,0 0 0 0 0,0 0 0 0 0,0 0 0 0 0,0-1 0 0 0,5 1 1 0 0,1 0-34 0 0,-1 0 1 0 0,0-1-1 0 0,1 0 1 0 0,-1-1-1 0 0,1 0 1 0 0,-1 0-1 0 0,0-1 1 0 0,0 0-1 0 0,0 0 1 0 0,0-1-1 0 0,0 0 1 0 0,11-6-1 0 0,-14 6 29 0 0,1 0-1 0 0,0 0 0 0 0,-1-1 1 0 0,0 0-1 0 0,0 0 1 0 0,0 0-1 0 0,-1-1 0 0 0,1 0 1 0 0,-1 0-1 0 0,0 0 1 0 0,0 0-1 0 0,-1-1 0 0 0,0 1 1 0 0,0-1-1 0 0,0 0 0 0 0,3-11 1 0 0,-5 15 23 0 0,-1 0-1 0 0,0 0 1 0 0,0 0 0 0 0,0 0 0 0 0,-1 0 0 0 0,1 0-1 0 0,0 0 1 0 0,-1 0 0 0 0,1 0 0 0 0,-1 0 0 0 0,0 0-1 0 0,1 0 1 0 0,-1 0 0 0 0,0 0 0 0 0,0 1 0 0 0,-1-1-1 0 0,1 0 1 0 0,0 1 0 0 0,0-1 0 0 0,-1 0-1 0 0,1 1 1 0 0,-1 0 0 0 0,1-1 0 0 0,-1 1 0 0 0,0 0-1 0 0,0 0 1 0 0,1 0 0 0 0,-1 0 0 0 0,-3-1 0 0 0,-30-10-2178 0 0,32 12 1023 0 0,0-1 0 0 0,0 1 1 0 0,0 0-1 0 0,0 0 1 0 0,0 0-1 0 0,0 1 0 0 0,0-1 1 0 0,-5 2-1 0 0,1 0-1688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59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73 708 0 0,'-7'-1'11062'0'0,"50"6"-8267"0"0,0-2 0 0 0,61-4 0 0 0,-75-1-2168 0 0,-1-1 1 0 0,1-1-1 0 0,-1-2 0 0 0,48-16 0 0 0,-66 18-412 0 0,0 1 0 0 0,-1-2 0 0 0,1 0 0 0 0,-1 0 0 0 0,0-1 0 0 0,8-6 0 0 0,-16 11 96 0 0,-2 7-230 0 0,-7 22 32 0 0,-3 16 351 0 0,-8 53 0 0 0,17-82-293 0 0,1 0 0 0 0,1 0 0 0 0,0 0 0 0 0,0 0 0 0 0,2 0 0 0 0,0 0 0 0 0,7 26 0 0 0,2-11 204 0 0,1 1-1 0 0,2-2 1 0 0,1 0-1 0 0,1 0 1 0 0,25 32-1 0 0,-41-60-393 0 0,0-1-1 0 0,0 0 1 0 0,0 0-1 0 0,0 1 1 0 0,1-1 0 0 0,-1 0-1 0 0,0 0 1 0 0,0 1-1 0 0,0-1 1 0 0,0 0 0 0 0,0 0-1 0 0,0 1 1 0 0,0-1-1 0 0,0 0 1 0 0,0 0 0 0 0,0 1-1 0 0,0-1 1 0 0,0 0-1 0 0,0 0 1 0 0,0 1 0 0 0,0-1-1 0 0,0 0 1 0 0,-1 0-1 0 0,1 1 1 0 0,0-1 0 0 0,0 0-1 0 0,0 0 1 0 0,0 0-1 0 0,0 1 1 0 0,0-1 0 0 0,-1 0-1 0 0,1 0 1 0 0,0 0-1 0 0,0 1 1 0 0,0-1 0 0 0,-1 0-1 0 0,-13 7-263 0 0,-19 1 162 0 0,29-7 42 0 0,-61 12-147 0 0,29-6 203 0 0,-1 1-1 0 0,1 1 1 0 0,-52 22-1 0 0,87-31 43 0 0,1 0-1 0 0,-1 1 1 0 0,0-1-1 0 0,0 0 1 0 0,0 0-1 0 0,0 1 1 0 0,1-1-1 0 0,-1 1 1 0 0,0-1-1 0 0,0 1 1 0 0,1-1-1 0 0,-1 1 1 0 0,0-1-1 0 0,1 1 1 0 0,-1 0-1 0 0,1-1 1 0 0,-1 1-1 0 0,1 0 1 0 0,-1 0-1 0 0,1-1 1 0 0,-1 2-1 0 0,14 3 600 0 0,32-5-1 0 0,-29-2-538 0 0,42-5 699 0 0,1-3 0 0 0,91-27 0 0 0,-149 37-1025 0 0,7-2 56 0 0,1 0-3099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6:10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25 432 0 0,'-1'0'392'0'0,"0"0"0"0"0,0 0 0 0 0,0 0 0 0 0,1 0 0 0 0,-1 0 0 0 0,0 0 0 0 0,0 0 0 0 0,1 0 0 0 0,-1 0 0 0 0,0 0 0 0 0,0 0 0 0 0,1 1-1 0 0,-1-1 1 0 0,0 0 0 0 0,1 1 0 0 0,-1-1 0 0 0,0 1 0 0 0,1-1 0 0 0,-1 0 0 0 0,0 1 0 0 0,1-1 0 0 0,-1 1 0 0 0,0 0 0 0 0,14 7 2322 0 0,33 4-1003 0 0,210 17 2945 0 0,128-15-2094 0 0,210-17-769 0 0,-193 0-724 0 0,889 15 1056 0 0,-173-40-1201 0 0,-1060 24-858 0 0,436-17 495 0 0,-226 12-58 0 0,-201 7-371 0 0,329-19 1142 0 0,-351 11 365 0 0,-29 6-3218 0 0,-39 11-13389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6:11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67 88 0 0,'3'-5'12134'0'0,"23"-5"-7947"0"0,37-10-1351 0 0,-25 9-1115 0 0,-24 6-827 0 0,1 1 0 0 0,1 0 1 0 0,-1 1-1 0 0,22-2 0 0 0,-36 5-380 0 0,-19 11-440 0 0,-49 13-69 0 0,54-20 19 0 0,1-1-1 0 0,0 2 0 0 0,-1-1 0 0 0,2 2 0 0 0,-1 0 1 0 0,1 0-1 0 0,-1 1 0 0 0,2 0 0 0 0,-18 16 0 0 0,27-22-8 0 0,0 0-1 0 0,0 1 0 0 0,0-1 0 0 0,0 0 0 0 0,0 1 0 0 0,0-1 0 0 0,1 1 0 0 0,-1-1 0 0 0,1 1 0 0 0,-1 0 1 0 0,1-1-1 0 0,-1 1 0 0 0,1-1 0 0 0,0 1 0 0 0,0 0 0 0 0,0-1 0 0 0,0 1 0 0 0,0 0 0 0 0,0-1 0 0 0,0 1 1 0 0,1 0-1 0 0,-1-1 0 0 0,1 1 0 0 0,-1-1 0 0 0,1 1 0 0 0,-1-1 0 0 0,1 1 0 0 0,0-1 0 0 0,0 1 0 0 0,0-1 1 0 0,2 3-1 0 0,3 4 46 0 0,1 0 0 0 0,0-1 0 0 0,1 0 0 0 0,10 7 0 0 0,-1 1-13 0 0,5 4 47 0 0,-6-6-82 0 0,-1 1-1 0 0,-1 0 0 0 0,18 22 1 0 0,-29-32-20 0 0,0 1 1 0 0,0-1 0 0 0,-1 0 0 0 0,1 1 0 0 0,-1 0 0 0 0,0-1 0 0 0,0 1 0 0 0,-1 0-1 0 0,1 0 1 0 0,-1 0 0 0 0,0 0 0 0 0,-1 1 0 0 0,1-1 0 0 0,-1 0 0 0 0,0 0 0 0 0,0 0-1 0 0,-1 0 1 0 0,-1 8 0 0 0,1-10 24 0 0,0 1 1 0 0,-1-1-1 0 0,0 0 0 0 0,0 1 1 0 0,0-1-1 0 0,0 0 0 0 0,0 0 1 0 0,-1 0-1 0 0,0 0 0 0 0,1-1 1 0 0,-1 1-1 0 0,0-1 0 0 0,0 1 1 0 0,0-1-1 0 0,0 0 0 0 0,-1 0 1 0 0,1-1-1 0 0,-1 1 0 0 0,1-1 1 0 0,-1 1-1 0 0,-5 0 0 0 0,-6 2 62 0 0,0 0 0 0 0,-1-1-1 0 0,-26 1 1 0 0,7-2-261 0 0,-66-7 0 0 0,14-9-3794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6:11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7 244 0 0,'0'-1'191'0'0,"0"1"0"0"0,1 0 0 0 0,-1-1 0 0 0,0 1 0 0 0,0 0 1 0 0,0-1-1 0 0,0 1 0 0 0,1 0 0 0 0,-1 0 0 0 0,0-1 0 0 0,0 1 0 0 0,1 0 0 0 0,-1 0 0 0 0,0-1 0 0 0,0 1 0 0 0,1 0 1 0 0,-1 0-1 0 0,0 0 0 0 0,1 0 0 0 0,-1-1 0 0 0,0 1 0 0 0,1 0 0 0 0,-1 0 0 0 0,0 0 0 0 0,1 0 0 0 0,-1 0 0 0 0,0 0 1 0 0,1 0-1 0 0,-1 0 0 0 0,0 0 0 0 0,1 0 0 0 0,-1 0 0 0 0,1 0 0 0 0,-1 0 0 0 0,0 0 0 0 0,1 0 0 0 0,-1 0 0 0 0,0 1 0 0 0,1-1 1 0 0,-1 0-1 0 0,1 0 0 0 0,6 18 3607 0 0,-3 23 107 0 0,-9 26 299 0 0,3-50-2977 0 0,0 1 0 0 0,2 0 1 0 0,0-1-1 0 0,3 22 0 0 0,-3-39-1205 0 0,0 1 0 0 0,0-1 0 0 0,0 0 0 0 0,1 1 0 0 0,-1-1 1 0 0,0 0-1 0 0,0 1 0 0 0,1-1 0 0 0,-1 0 0 0 0,0 1 0 0 0,1-1 0 0 0,-1 0 0 0 0,0 0 0 0 0,1 1 0 0 0,-1-1 0 0 0,0 0 0 0 0,1 0 0 0 0,-1 0 0 0 0,1 1 0 0 0,-1-1 1 0 0,0 0-1 0 0,1 0 0 0 0,-1 0 0 0 0,1 0 0 0 0,-1 0 0 0 0,1 0 0 0 0,-1 0 0 0 0,0 0 0 0 0,1 0 0 0 0,-1 0 0 0 0,1 0 0 0 0,-1 0 0 0 0,1 0 0 0 0,-1 0 1 0 0,0-1-1 0 0,1 1 0 0 0,-1 0 0 0 0,1 0 0 0 0,-1 0 0 0 0,0-1 0 0 0,1 1 0 0 0,-1 0 0 0 0,0 0 0 0 0,1-1 0 0 0,-1 1 0 0 0,0 0 0 0 0,1-1 0 0 0,-1 0 0 0 0,24-17-319 0 0,-20 15 328 0 0,69-55-426 0 0,69-51-119 0 0,-123 96 435 0 0,-13 8 29 0 0,0 0 0 0 0,0 1 0 0 0,1 0 0 0 0,8-4 0 0 0,-14 8 30 0 0,-31 29-40 0 0,9-12 276 0 0,2 1-1 0 0,0 1 1 0 0,1 1-1 0 0,1 1 1 0 0,1 0-1 0 0,0 1 1 0 0,-21 43 0 0 0,35-61-159 0 0,0-1 1 0 0,1 0 0 0 0,0 1 0 0 0,0-1 0 0 0,0 0-1 0 0,0 1 1 0 0,1-1 0 0 0,-1 1 0 0 0,1 0 0 0 0,0-1 0 0 0,0 1-1 0 0,0-1 1 0 0,0 1 0 0 0,1-1 0 0 0,-1 1 0 0 0,1-1-1 0 0,0 1 1 0 0,0-1 0 0 0,2 6 0 0 0,0-6 7 0 0,-1 1 1 0 0,1-1 0 0 0,0 0-1 0 0,0 0 1 0 0,0 0-1 0 0,0 0 1 0 0,0-1-1 0 0,1 1 1 0 0,-1-1 0 0 0,1 0-1 0 0,-1 0 1 0 0,1 0-1 0 0,0 0 1 0 0,5 1-1 0 0,7 1 113 0 0,-1 0 0 0 0,1-1-1 0 0,0 0 1 0 0,0-2-1 0 0,0 0 1 0 0,0-1-1 0 0,22-2 1 0 0,-14 1-83 0 0,26-5 744 0 0,-24-5-3828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45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34 424 0 0,'14'-33'17052'0'0,"-14"33"-16907"0"0,8 17 2773 0 0,1 24-1035 0 0,-7-27-1368 0 0,4 51 1426 0 0,3 0 1 0 0,19 65-1 0 0,-28-128-2017 0 0,1 0 122 0 0,-1 0-1 0 0,0-1 1 0 0,1 1-1 0 0,-1 0 1 0 0,1-1 0 0 0,0 1-1 0 0,0 0 1 0 0,-1-1 0 0 0,1 1-1 0 0,0-1 1 0 0,0 1 0 0 0,0-1-1 0 0,2 2 1 0 0,5 0-2637 0 0,3-2-3655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4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60 268 0 0,'10'-35'10532'0'0,"-10"34"-10269"0"0,0 0-1 0 0,0 0 1 0 0,0 1 0 0 0,0-1 0 0 0,0 0 0 0 0,0 0 0 0 0,0 0-1 0 0,-1 0 1 0 0,1 0 0 0 0,0 0 0 0 0,-1 0 0 0 0,1 1 0 0 0,0-1 0 0 0,-1 0-1 0 0,0 0 1 0 0,1 1 0 0 0,-1-1 0 0 0,1 0 0 0 0,-1 0 0 0 0,0 1 0 0 0,1-1-1 0 0,-1 1 1 0 0,0-1 0 0 0,-1 0 0 0 0,0 0-40 0 0,0 0 0 0 0,0 1 0 0 0,0-1 0 0 0,0 1 0 0 0,0-1 0 0 0,0 1 1 0 0,-1 0-1 0 0,1 0 0 0 0,0 0 0 0 0,-3 0 0 0 0,-6 1 49 0 0,0 1 0 0 0,0 0 1 0 0,-12 5-1 0 0,18-6 200 0 0,-5 3-256 0 0,1-1-1 0 0,-1 2 1 0 0,1-1-1 0 0,0 1 1 0 0,0 0 0 0 0,0 1-1 0 0,1 0 1 0 0,0 0 0 0 0,0 1-1 0 0,0 0 1 0 0,1 1-1 0 0,0-1 1 0 0,1 1 0 0 0,-1 1-1 0 0,2-1 1 0 0,-1 1 0 0 0,1 0-1 0 0,1 0 1 0 0,-1 1-1 0 0,1-1 1 0 0,-2 13 0 0 0,5-18-124 0 0,0-1 0 0 0,1 1 0 0 0,0 0 0 0 0,0 0 1 0 0,0-1-1 0 0,0 1 0 0 0,0 0 0 0 0,1-1 0 0 0,0 1 0 0 0,-1-1 0 0 0,1 1 1 0 0,1-1-1 0 0,-1 1 0 0 0,0-1 0 0 0,5 7 0 0 0,-3-5 10 0 0,1 0 0 0 0,0 0 0 0 0,0-1 0 0 0,1 1 0 0 0,0-1 0 0 0,-1 0 0 0 0,1 0-1 0 0,9 5 1 0 0,0-2 44 0 0,-1 0 1 0 0,1-1-1 0 0,0-1 0 0 0,0 0 0 0 0,1-1 0 0 0,28 5 0 0 0,-31-8-92 0 0,0-1 0 0 0,0 0 1 0 0,0 0-1 0 0,-1-1 0 0 0,1-1 0 0 0,0 0 0 0 0,-1-1 0 0 0,0 0 1 0 0,1 0-1 0 0,-1-2 0 0 0,13-6 0 0 0,-17 8-51 0 0,0-1 1 0 0,-1 0-1 0 0,1 0 1 0 0,-1 0-1 0 0,0-1 0 0 0,0 0 1 0 0,0 0-1 0 0,-1-1 0 0 0,0 0 1 0 0,0 0-1 0 0,0 0 1 0 0,-1 0-1 0 0,1-1 0 0 0,-2 0 1 0 0,1 0-1 0 0,-1 0 0 0 0,0 0 1 0 0,2-8-1 0 0,-5 10-26 0 0,1 0 0 0 0,-1 1 1 0 0,0-1-1 0 0,0 0 0 0 0,-1 0 0 0 0,1 1 0 0 0,-1-1 0 0 0,0 0 0 0 0,-1 1 1 0 0,1-1-1 0 0,-1 1 0 0 0,0-1 0 0 0,0 1 0 0 0,0 0 0 0 0,0 0 0 0 0,-1 0 1 0 0,0 0-1 0 0,0 0 0 0 0,0 1 0 0 0,0-1 0 0 0,0 1 0 0 0,-1 0 0 0 0,-5-4 1 0 0,-4-4-508 0 0,-1 1 0 0 0,0 1 1 0 0,0 1-1 0 0,-1 0 0 0 0,-22-8 1 0 0,11 10-2289 0 0,16 7-5361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46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44 0 0,'9'18'8346'0'0,"-3"-15"-7209"0"0,0-1-1 0 0,0 1 1 0 0,1-1-1 0 0,-1 0 1 0 0,10 1-1 0 0,65 4 2744 0 0,-55-5-2987 0 0,27 2 527 0 0,-17 0 262 0 0,0-2-1 0 0,57-3 0 0 0,-81-2-1948 0 0,-4 0-2289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47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88 0 0,'0'-1'206'0'0,"0"1"0"0"0,0-1 0 0 0,0 1 0 0 0,0-1 1 0 0,0 1-1 0 0,-1-1 0 0 0,2 1 0 0 0,-1-1 0 0 0,0 1 0 0 0,0-1 0 0 0,0 1 0 0 0,0-1 0 0 0,0 1 0 0 0,0-1 1 0 0,0 1-1 0 0,1-1 0 0 0,-1 1 0 0 0,0-1 0 0 0,0 1 0 0 0,1-1 0 0 0,-1 1 0 0 0,0 0 0 0 0,1-1 0 0 0,-1 1 1 0 0,0 0-1 0 0,1-1 0 0 0,-1 1 0 0 0,1 0 0 0 0,-1-1 0 0 0,0 1 0 0 0,1 0 0 0 0,-1 0 0 0 0,1-1 0 0 0,-1 1 0 0 0,1 0 1 0 0,-1 0-1 0 0,1 0 0 0 0,0 0 0 0 0,1 0 120 0 0,0 0 0 0 0,0 1 1 0 0,0-1-1 0 0,0 1 0 0 0,0 0 0 0 0,0 0 0 0 0,0 0 1 0 0,-1 0-1 0 0,1 0 0 0 0,2 1 0 0 0,36 32 2678 0 0,-10-1 235 0 0,43 62 1 0 0,-46-57-461 0 0,47 50 1 0 0,-73-86-2681 0 0,1 0-1 0 0,-1-1 1 0 0,1 1 0 0 0,-1-1 0 0 0,1 1 0 0 0,0-1 0 0 0,0 0 0 0 0,-1 0-1 0 0,1 1 1 0 0,0-1 0 0 0,0-1 0 0 0,0 1 0 0 0,0 0 0 0 0,0 0 0 0 0,0-1-1 0 0,1 1 1 0 0,-1-1 0 0 0,0 0 0 0 0,0 1 0 0 0,0-1 0 0 0,1 0-1 0 0,-1 0 1 0 0,0-1 0 0 0,0 1 0 0 0,0 0 0 0 0,4-2 0 0 0,-2 0-13 0 0,0 0 0 0 0,0-1 0 0 0,-1 1 1 0 0,1-1-1 0 0,0 0 0 0 0,-1 0 0 0 0,0-1 0 0 0,0 1 1 0 0,0-1-1 0 0,0 1 0 0 0,0-1 0 0 0,2-6 0 0 0,9-15 134 0 0,-1-1-1 0 0,-1-1 0 0 0,-1 0 1 0 0,10-41-1 0 0,18-117-166 0 0,-39 184-179 0 0,0 0 0 0 0,0 0 0 0 0,1 1 0 0 0,-1-1 1 0 0,0 0-1 0 0,1 0 0 0 0,-1 1 0 0 0,0-1 0 0 0,1 0 0 0 0,-1 1 0 0 0,1-1 1 0 0,0 1-1 0 0,-1-1 0 0 0,1 0 0 0 0,-1 1 0 0 0,1-1 0 0 0,0 1 0 0 0,-1 0 1 0 0,1-1-1 0 0,0 1 0 0 0,0 0 0 0 0,-1-1 0 0 0,1 1 0 0 0,0 0 0 0 0,0 0 1 0 0,0-1-1 0 0,-1 1 0 0 0,1 0 0 0 0,0 0 0 0 0,0 0 0 0 0,0 0 0 0 0,-1 0 0 0 0,1 0 1 0 0,0 0-1 0 0,0 1 0 0 0,0-1 0 0 0,-1 0 0 0 0,1 0 0 0 0,0 0 0 0 0,1 1 1 0 0,35 15-6831 0 0,-32-14 5704 0 0,22 12-1890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4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0 584 0 0,'-3'29'10447'0'0,"-6"0"-3946"0"0,4-18-5261 0 0,-1 1 0 0 0,0-1 0 0 0,-9 11 0 0 0,-2-1-540 0 0,0 0 0 0 0,-34 30 0 0 0,-29 17 1554 0 0,45-41-8275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47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50 440 0 0,'-11'-45'9325'0'0,"11"45"-9210"0"0,0 0 0 0 0,0 0 0 0 0,0 0 0 0 0,1 0 0 0 0,-1 0 0 0 0,0 0 0 0 0,0 1 0 0 0,0-1 0 0 0,0 0 0 0 0,0 0 0 0 0,1 0 0 0 0,-1 0 0 0 0,0 0 0 0 0,0 0 0 0 0,0 0 0 0 0,0 0 0 0 0,1 0 0 0 0,-1 0 0 0 0,0 0 0 0 0,0 0 0 0 0,0 0 0 0 0,0 0 0 0 0,1-1 0 0 0,0 0 1265 0 0,-1 1-1265 0 0,0 0 0 0 0,0 0 0 0 0,1 0 0 0 0,-1 0 0 0 0,0-1 0 0 0,0 1 0 0 0,0 0 0 0 0,0 0 0 0 0,0 0 0 0 0,0 0 0 0 0,0-1 0 0 0,0 1 0 0 0,0 0 0 0 0,0 0 0 0 0,0 0 0 0 0,0 0 0 0 0,0-1 0 0 0,0 1 0 0 0,0 0 0 0 0,0 0 0 0 0,0 0 0 0 0,14 7 3154 0 0,65 92 2977 0 0,-52-63-5015 0 0,1-2-1 0 0,1-1 1 0 0,52 45 0 0 0,-20-36 111 0 0,-34-27-8231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4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359 110 68 0 0,'8'-14'2924'0'0,"-8"13"-2580"0"0,1 0-1 0 0,0-1 0 0 0,0 1 1 0 0,-1 0-1 0 0,1 0 0 0 0,-1 0 1 0 0,1 0-1 0 0,-1-1 0 0 0,1 1 1 0 0,-1 0-1 0 0,0 0 0 0 0,0-1 1 0 0,0 1-1 0 0,1 0 0 0 0,-1 0 1 0 0,0-1-1 0 0,-1 1 0 0 0,1 0 1 0 0,0-1-1 0 0,0 1 0 0 0,0 0 1 0 0,-1 0-1 0 0,1-1 0 0 0,-1 1 1 0 0,1 0-1 0 0,-2-1 0 0 0,1-2 30 0 0,-1 1 0 0 0,1 0 0 0 0,-1 0 0 0 0,0 0 0 0 0,0 0 0 0 0,0 0 0 0 0,-1 0-1 0 0,1 1 1 0 0,-1-1 0 0 0,0 1 0 0 0,1-1 0 0 0,-1 1 0 0 0,0 0 0 0 0,0 0 0 0 0,-5-2-1 0 0,2 2-79 0 0,0 0-1 0 0,0 0 0 0 0,-1 0 0 0 0,1 1 0 0 0,-1 0 0 0 0,1 0 0 0 0,-1 0 1 0 0,-6 1-1 0 0,-1 1-67 0 0,0 0 0 0 0,0 1 0 0 0,0 0 0 0 0,0 1 0 0 0,0 1 0 0 0,1 0 1 0 0,-17 8-1 0 0,19-5-139 0 0,0 0-1 0 0,0 1 1 0 0,0 1 0 0 0,1 0 0 0 0,1 0 0 0 0,-1 1 0 0 0,2 0-1 0 0,-1 0 1 0 0,1 1 0 0 0,1 0 0 0 0,-12 23 0 0 0,17-30-65 0 0,1-1 0 0 0,-1 0 0 0 0,1 0 0 0 0,0 0 0 0 0,0 1 0 0 0,0-1 0 0 0,0 1 0 0 0,1-1 0 0 0,-1 1 0 0 0,1-1 0 0 0,0 1 0 0 0,0-1 0 0 0,0 1 0 0 0,0-1 0 0 0,1 1 0 0 0,0-1 0 0 0,-1 1 0 0 0,3 3-1 0 0,-1-2 13 0 0,0-1 0 0 0,1 1 0 0 0,-1-1 0 0 0,1 0 0 0 0,0 0-1 0 0,0 0 1 0 0,0 0 0 0 0,1-1 0 0 0,0 1 0 0 0,-1-1-1 0 0,1 0 1 0 0,4 3 0 0 0,-2-2 8 0 0,-1-1 1 0 0,1 0-1 0 0,0 0 0 0 0,0 0 0 0 0,0-1 1 0 0,0 0-1 0 0,0 0 0 0 0,0 0 1 0 0,0-1-1 0 0,1 0 0 0 0,-1 0 0 0 0,1-1 1 0 0,-1 1-1 0 0,0-2 0 0 0,1 1 1 0 0,-1 0-1 0 0,1-1 0 0 0,-1-1 0 0 0,0 1 1 0 0,9-4-1 0 0,-4 0-6 0 0,0-1 0 0 0,-1-1 0 0 0,0 0 0 0 0,0 0 0 0 0,-1-1 0 0 0,0 0 0 0 0,0-1 0 0 0,-1 0 0 0 0,0 0 0 0 0,12-20 0 0 0,-15 21-7 0 0,-1 0 0 0 0,0 0-1 0 0,0 0 1 0 0,-1 0 0 0 0,0 0-1 0 0,-1-1 1 0 0,0 1 0 0 0,0-1-1 0 0,-1 0 1 0 0,0 0 0 0 0,0 1-1 0 0,-1-1 1 0 0,0 0 0 0 0,-1 0-1 0 0,-2-14 1 0 0,-8-30-28 0 0,10 52-18 0 0,2 4-23 0 0,1 25 70 0 0,2 0 0 0 0,0-1 0 0 0,3 0 0 0 0,0 0 0 0 0,12 29 0 0 0,-15-44-9 0 0,1-1-1 0 0,0 0 1 0 0,1-1 0 0 0,0 1-1 0 0,1-1 1 0 0,0 0 0 0 0,0 0-1 0 0,1-1 1 0 0,1 0 0 0 0,-1-1-1 0 0,1 0 1 0 0,1 0 0 0 0,-1-1-1 0 0,17 10 1 0 0,-21-15-9 0 0,0 0-1 0 0,0 0 0 0 0,0-1 1 0 0,0 0-1 0 0,1 1 0 0 0,-1-2 1 0 0,0 1-1 0 0,0-1 1 0 0,1 1-1 0 0,-1-2 0 0 0,7 0 1 0 0,3-1 5 0 0,0-1 0 0 0,21-7 0 0 0,-26 6-40 0 0,5-6-1372 0 0,-8 5-1188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4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58 244 0 0,'-1'0'176'0'0,"1"0"0"0"0,0 0 0 0 0,-1 0 1 0 0,1 1-1 0 0,-1-1 0 0 0,1 0 0 0 0,-1 0 0 0 0,1 0 0 0 0,0 1 1 0 0,-1-1-1 0 0,1 0 0 0 0,-1 1 0 0 0,1-1 0 0 0,0 0 0 0 0,-1 1 1 0 0,1-1-1 0 0,0 0 0 0 0,0 1 0 0 0,-1-1 0 0 0,1 1 0 0 0,0-1 0 0 0,0 0 1 0 0,-1 1-1 0 0,1-1 0 0 0,0 1 0 0 0,0-1 0 0 0,0 1 0 0 0,0-1 1 0 0,0 1-1 0 0,0-1 0 0 0,0 1 0 0 0,0-1 0 0 0,0 1 0 0 0,0-1 0 0 0,0 0 1 0 0,0 1-1 0 0,0-1 0 0 0,0 1 0 0 0,0-1 0 0 0,1 1 0 0 0,-1 0 1 0 0,2 0 113 0 0,-1 0 1 0 0,1 1 0 0 0,0-1 0 0 0,0 0-1 0 0,0 0 1 0 0,0-1 0 0 0,0 1 0 0 0,0 0-1 0 0,0-1 1 0 0,2 1 0 0 0,60 8 1581 0 0,-61-9-1512 0 0,60 6 1205 0 0,153 6 1221 0 0,1458-41 6999 0 0,-873 5-7181 0 0,-770 23-2540 0 0,201-12 998 0 0,-177 7-886 0 0,0-2 0 0 0,59-18 0 0 0,-98 23-1780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52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1 748 0 0,'17'1'12653'0'0,"11"2"-5640"0"0,28 3-3615 0 0,67-2 0 0 0,-83-6-2432 0 0,22-2 658 0 0,-22 3-4620 0 0,-30 4-214 0 0,-6-1 728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5:52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60 0 0,'-1'1'273'0'0,"0"-1"1"0"0,1 1-1 0 0,-1-1 0 0 0,0 1 1 0 0,1 0-1 0 0,-1-1 0 0 0,0 1 1 0 0,1 0-1 0 0,-1-1 0 0 0,1 1 0 0 0,-1 0 1 0 0,1 0-1 0 0,-1 0 0 0 0,1-1 1 0 0,-1 1-1 0 0,1 0 0 0 0,0 0 1 0 0,0 0-1 0 0,-1 0 0 0 0,1 0 1 0 0,0 0-1 0 0,0 0 0 0 0,0-1 1 0 0,0 1-1 0 0,0 0 0 0 0,0 0 1 0 0,1 2-1 0 0,-1-2 220 0 0,1 0 1 0 0,0 1 0 0 0,0-1-1 0 0,0 0 1 0 0,0 0-1 0 0,0 0 1 0 0,1 0 0 0 0,-1 0-1 0 0,0 0 1 0 0,0 0-1 0 0,1 0 1 0 0,-1 0 0 0 0,1-1-1 0 0,1 2 1 0 0,29 8 4825 0 0,-7-6-4056 0 0,112-2 4451 0 0,-80-3-4093 0 0,-54 1-1673 0 0,14-3-263 0 0,-9 2-2730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6:1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1018 104 0 0,'0'0'2936'0'0,"1"-2"-2236"0"0,26-24 301 0 0,1 2-1 0 0,0 1 1 0 0,2 1-1 0 0,32-18 0 0 0,9-7-300 0 0,219-154 970 0 0,-55 15-25 0 0,298-200 1811 0 0,-494 360-3217 0 0,-23 14-78 0 0,15-8-144 0 0,-31 19-232 0 0,4-1-232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6:16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43 112 0 0,'-10'-4'7067'0'0,"21"-2"-6263"0"0,0 2 0 0 0,0-1 0 0 0,0 1 0 0 0,1 1 0 0 0,21-4 0 0 0,64-2 1404 0 0,-92 9-2025 0 0,1 0 1 0 0,-1 0 0 0 0,1 0-1 0 0,0 1 1 0 0,-1-1 0 0 0,1 1 0 0 0,-1 1-1 0 0,0-1 1 0 0,1 1 0 0 0,-1 0-1 0 0,7 4 1 0 0,-10-5-128 0 0,0 1 0 0 0,0-1 0 0 0,0 1 0 0 0,0 0 0 0 0,0 0 0 0 0,-1 0 0 0 0,1 0 0 0 0,-1 0 0 0 0,1 1 0 0 0,-1-1 0 0 0,0 0-1 0 0,0 0 1 0 0,0 1 0 0 0,0-1 0 0 0,0 1 0 0 0,-1-1 0 0 0,1 1 0 0 0,-1-1 0 0 0,1 1 0 0 0,-1 0 0 0 0,0-1 0 0 0,0 1 0 0 0,0-1 0 0 0,-1 1 0 0 0,1 0 0 0 0,-1 2 0 0 0,-9 46 492 0 0,-2-1 1 0 0,-23 63 0 0 0,34-112-701 0 0,-1 12-2538 0 0,2-13 2546 0 0,0 1 0 0 0,0-1 0 0 0,0 0 0 0 0,0 0 1 0 0,1 0-1 0 0,-1 1 0 0 0,0-1 0 0 0,0 0 0 0 0,0 0 0 0 0,0 0-143 0 0,1 1 143 0 0,-1-1 0 0 0,0 0 0 0 0,0 0 0 0 0,0 0 0 0 0,1 0 1 0 0,-1 0-1 0 0,0 0 0 0 0,0 0 0 0 0,0 1 0 0 0,1-1 0 0 0,-1 0 1 0 0,0 0-1 0 0,0 0 0 0 0,1 0 0 0 0,-1 0 0 0 0,0 0 0 0 0,0 0 0 0 0,1 0 1 0 0,-1 0-1 0 0,0 0 0 0 0,0 0 0 0 0,0 0 0 0 0,1-1 0 0 0,-1 1 1 0 0,0 0-1 0 0,6-1-1787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6:17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18 72 0 0,'0'-1'166'0'0,"-1"0"0"0"0,1 0-1 0 0,-1 0 1 0 0,1 0 0 0 0,-1 0 0 0 0,0 0 0 0 0,1 0-1 0 0,-1 0 1 0 0,0 0 0 0 0,0 1 0 0 0,0-1-1 0 0,0 0 1 0 0,0 0 0 0 0,0 1 0 0 0,0-1 0 0 0,0 1-1 0 0,0-1 1 0 0,0 1 0 0 0,0-1 0 0 0,0 1 0 0 0,0-1-1 0 0,0 1 1 0 0,-2 0 0 0 0,1 0 38 0 0,-1 0 0 0 0,1 0 0 0 0,-1 0 0 0 0,1 1 0 0 0,0-1 0 0 0,-1 1 0 0 0,1 0 0 0 0,0 0 0 0 0,0 0 0 0 0,0 0 1 0 0,-3 1-1 0 0,-5 5 385 0 0,-1 0 1 0 0,1 1-1 0 0,-13 13 1 0 0,20-19-478 0 0,-7 8 258 0 0,1 0-1 0 0,0 0 1 0 0,0 1-1 0 0,1 0 1 0 0,0 0-1 0 0,1 1 1 0 0,1 0-1 0 0,-10 22 1 0 0,15-30-282 0 0,-1 0 1 0 0,1 1 0 0 0,0-1 0 0 0,0 0 0 0 0,0 0-1 0 0,1 1 1 0 0,0-1 0 0 0,0 0 0 0 0,0 0 0 0 0,0 1-1 0 0,0-1 1 0 0,1 0 0 0 0,0 1 0 0 0,0-1 0 0 0,0 0 0 0 0,0 0-1 0 0,1 0 1 0 0,0 0 0 0 0,0 0 0 0 0,0 0 0 0 0,0-1-1 0 0,0 1 1 0 0,1-1 0 0 0,0 1 0 0 0,-1-1 0 0 0,1 0-1 0 0,0 0 1 0 0,1 0 0 0 0,-1 0 0 0 0,0-1 0 0 0,8 5-1 0 0,-4-4-18 0 0,0 1 0 0 0,1-1 0 0 0,-1 0 0 0 0,0-1 0 0 0,1 0 0 0 0,-1 0 0 0 0,1 0 0 0 0,0-1 0 0 0,0 0 0 0 0,0-1 0 0 0,-1 0 0 0 0,1 0 0 0 0,0-1 0 0 0,0 0 0 0 0,0 0 0 0 0,-1 0 0 0 0,1-1-1 0 0,0-1 1 0 0,13-5 0 0 0,-13 4-21 0 0,0 1 0 0 0,-1-2 0 0 0,1 1-1 0 0,-1-1 1 0 0,0 0 0 0 0,0 0 0 0 0,-1-1-1 0 0,1 0 1 0 0,-1 0 0 0 0,-1-1-1 0 0,1 1 1 0 0,-1-1 0 0 0,0-1 0 0 0,-1 1-1 0 0,1 0 1 0 0,-2-1 0 0 0,6-14 0 0 0,-7 16-66 0 0,0 0 1 0 0,-1 0 0 0 0,0 1-1 0 0,0-1 1 0 0,-1 0 0 0 0,1 0 0 0 0,-1 0-1 0 0,-1 0 1 0 0,1 0 0 0 0,-1 0-1 0 0,0 0 1 0 0,0 0 0 0 0,-1 0-1 0 0,1 1 1 0 0,-1-1 0 0 0,-1 1 0 0 0,-5-11-1 0 0,-2 1-1803 0 0,0 9-3464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6:1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1 332 0 0,'-22'16'4420'0'0,"-3"10"-2400"0"0,2 0 1 0 0,-26 39 0 0 0,-8 9 23 0 0,36-51-1239 0 0,13-15-659 0 0,0 0 0 0 0,1 1 0 0 0,1 0 0 0 0,-1 0 0 0 0,-6 12 0 0 0,12-15-932 0 0,0-2-242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6:0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26 464 0 0,'6'-25'15716'0'0,"-4"34"-15563"0"0,0 14 997 0 0,-1 0 0 0 0,-2 28 0 0 0,1 15-13 0 0,2-34-732 0 0,0 14 161 0 0,10 56 0 0 0,-4-78-3581 0 0,1-15-3792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6:01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49 804 0 0,'-1'-4'8310'0'0,"1"4"-8151"0"0,17-5 2087 0 0,28-2-456 0 0,91 3 3748 0 0,66-6 1204 0 0,-164 2-5498 0 0,-13-3-3924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6:04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1 209 396 0 0,'19'8'2865'0'0,"-7"0"-2205"0"0,0 0 0 0 0,-1 1 0 0 0,0 0 0 0 0,-1 1 0 0 0,0 0 0 0 0,0 1 0 0 0,-1 0 0 0 0,14 22 0 0 0,-1 6 934 0 0,26 62 1 0 0,8 16 962 0 0,-55-115-2478 0 0,-1 0 0 0 0,1-1 0 0 0,0 1 0 0 0,0 0 0 0 0,0 0 0 0 0,1-1 0 0 0,-1 1 0 0 0,0-1 0 0 0,1 1 0 0 0,-1-1 0 0 0,0 1 1 0 0,1-1-1 0 0,0 0 0 0 0,-1 0 0 0 0,1 0 0 0 0,0 0 0 0 0,0 0 0 0 0,-1 0 0 0 0,1 0 0 0 0,0 0 0 0 0,0-1 0 0 0,0 1 0 0 0,0-1 0 0 0,0 0 0 0 0,3 1 0 0 0,-3-2 75 0 0,1 0 1 0 0,0 0-1 0 0,0-1 0 0 0,0 1 0 0 0,-1 0 0 0 0,1-1 0 0 0,-1 0 0 0 0,1 0 0 0 0,-1 0 0 0 0,0 0 0 0 0,0 0 0 0 0,0 0 0 0 0,0 0 0 0 0,0-1 0 0 0,0 1 0 0 0,2-5 0 0 0,15-23 630 0 0,-2 0 0 0 0,-2-1-1 0 0,16-44 1 0 0,26-103 1786 0 0,-34 83-1181 0 0,10-33 237 0 0,-33 127-1923 0 0,1-1-15 0 0,6-7-2262 0 0,5 24-6461 0 0,-8-6 6273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46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16 136 0 0,'26'-14'5846'0'0,"-20"13"-5310"0"0,0 1-1 0 0,0 0 1 0 0,0 0 0 0 0,0 1-1 0 0,0-1 1 0 0,0 1 0 0 0,-1 1-1 0 0,1-1 1 0 0,0 1 0 0 0,-1 0-1 0 0,1 0 1 0 0,-1 1 0 0 0,7 3-1 0 0,10 7 495 0 0,33 25-1 0 0,-49-34-778 0 0,19 16 248 0 0,0 1 0 0 0,-2 1 1 0 0,0 1-1 0 0,-2 0 1 0 0,0 2-1 0 0,-2 1 0 0 0,0 0 1 0 0,24 48-1 0 0,-33-54-284 0 0,-1 1-1 0 0,-1 0 1 0 0,-1 0 0 0 0,-1 1-1 0 0,-1 0 1 0 0,-1 0 0 0 0,0 0 0 0 0,-2 1-1 0 0,-1-1 1 0 0,0 0 0 0 0,-2 1-1 0 0,-1-1 1 0 0,-5 27 0 0 0,3-29-45 0 0,-1 0 1 0 0,-1-1 0 0 0,0 0-1 0 0,-2 0 1 0 0,0-1 0 0 0,-1 0-1 0 0,-1 0 1 0 0,-1-1-1 0 0,0-1 1 0 0,-2 0 0 0 0,1 0-1 0 0,-22 19 1 0 0,30-31-983 0 0,-20 19 2387 0 0,17-16-4841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6:0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60 228 0 0,'0'-4'1152'0'0,"0"1"0"0"0,0-1 0 0 0,-1 0 0 0 0,1 1 0 0 0,-1-1 0 0 0,0 1 0 0 0,1-1 0 0 0,-3-4 0 0 0,2 6-823 0 0,0 1 0 0 0,0 0 0 0 0,0-1-1 0 0,0 1 1 0 0,0 0 0 0 0,0 0 0 0 0,0 0 0 0 0,0 0-1 0 0,-1 0 1 0 0,1 0 0 0 0,0 0 0 0 0,-1 0 0 0 0,1 0-1 0 0,-1 0 1 0 0,1 1 0 0 0,-1-1 0 0 0,1 1 0 0 0,-1-1-1 0 0,1 1 1 0 0,-3-1 0 0 0,3 1 184 0 0,-28 6 1346 0 0,22-3-1654 0 0,0 0 0 0 0,0 1 0 0 0,1 0 0 0 0,0 0 0 0 0,-1 1 0 0 0,1 0 0 0 0,1 0 0 0 0,-1 1 0 0 0,1-1 0 0 0,0 1 0 0 0,0 0 0 0 0,0 1 0 0 0,1-1 0 0 0,-7 14 0 0 0,10-16-145 0 0,-1 0-1 0 0,1 0 1 0 0,-1 0 0 0 0,1 1-1 0 0,1-1 1 0 0,-1 0-1 0 0,0 1 1 0 0,1-1 0 0 0,0 0-1 0 0,0 1 1 0 0,0-1 0 0 0,1 0-1 0 0,0 1 1 0 0,-1-1 0 0 0,1 0-1 0 0,1 1 1 0 0,-1-1 0 0 0,1 0-1 0 0,-1 0 1 0 0,1 0 0 0 0,0 0-1 0 0,1-1 1 0 0,-1 1 0 0 0,1 0-1 0 0,-1-1 1 0 0,1 0 0 0 0,5 5-1 0 0,-2-3 2 0 0,0 0-1 0 0,1 0 1 0 0,-1-1-1 0 0,1 0 1 0 0,0 0-1 0 0,0-1 1 0 0,0 0-1 0 0,1 0 1 0 0,-1 0-1 0 0,1-1 1 0 0,-1-1-1 0 0,11 2 1 0 0,-14-2-52 0 0,0-1 0 0 0,1 1 0 0 0,-1-1 0 0 0,0 0 0 0 0,1-1 0 0 0,-1 1 0 0 0,0-1 0 0 0,0 0 0 0 0,1 0 0 0 0,-1 0 0 0 0,0 0 0 0 0,0-1 0 0 0,0 0 0 0 0,0 1 0 0 0,0-2 0 0 0,-1 1 0 0 0,1 0 0 0 0,-1-1 0 0 0,1 1 0 0 0,-1-1 1 0 0,0 0-1 0 0,0 0 0 0 0,4-6 0 0 0,-4 4-3 0 0,0 1 0 0 0,-1 0 1 0 0,0-1-1 0 0,0 1 0 0 0,0-1 1 0 0,-1 0-1 0 0,1 0 1 0 0,-1 0-1 0 0,0 1 0 0 0,0-1 1 0 0,-1 0-1 0 0,0 0 0 0 0,0 0 1 0 0,0 0-1 0 0,0 0 0 0 0,-1 0 1 0 0,0 0-1 0 0,0 0 0 0 0,0 0 1 0 0,0 0-1 0 0,-1 0 1 0 0,0 1-1 0 0,0-1 0 0 0,-3-4 1 0 0,1 2-15 0 0,-1 0 0 0 0,0 0 0 0 0,0 0 0 0 0,0 1 0 0 0,-1 0 0 0 0,0 0 0 0 0,0 0 1 0 0,-1 1-1 0 0,1 0 0 0 0,-1 0 0 0 0,0 1 0 0 0,-1 0 0 0 0,-10-5 0 0 0,-31-5-1206 0 0,22 14-1025 0 0,26 0 1886 0 0,-1 1 1 0 0,1-1 0 0 0,0 0 0 0 0,0 1 0 0 0,0-1-1 0 0,-1 1 1 0 0,1-1 0 0 0,0 1 0 0 0,0 0 0 0 0,0-1-1 0 0,0 1 1 0 0,0 0 0 0 0,0 0 0 0 0,0 0 0 0 0,-1 1 0 0 0,0 1-2413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6:0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 36 0 0,'-4'1'13470'0'0,"38"3"-10885"0"0,0-1 0 0 0,0-2 0 0 0,1-2 0 0 0,58-8-1 0 0,-91 9-2393 0 0,18-2-635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6:07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17 676 0 0,'-5'-2'495'0'0,"0"-1"0"0"0,0 1 0 0 0,0 0 1 0 0,-1 0-1 0 0,1 0 0 0 0,0 1 0 0 0,-1 0 0 0 0,1 0 0 0 0,-1 1 0 0 0,0-1 1 0 0,1 1-1 0 0,-1 0 0 0 0,1 1 0 0 0,-10 1 0 0 0,6 0 55 0 0,0 1-1 0 0,0 0 0 0 0,0 0 1 0 0,1 1-1 0 0,-1 0 1 0 0,1 1-1 0 0,-16 11 0 0 0,5 0 333 0 0,0 1-1 0 0,1 0 1 0 0,1 1 0 0 0,1 2-1 0 0,-24 34 1 0 0,31-40-434 0 0,0 0 0 0 0,2 0 1 0 0,-1 1-1 0 0,2 0 0 0 0,0 1 1 0 0,0-1-1 0 0,2 1 1 0 0,0 0-1 0 0,-2 18 0 0 0,5-27-295 0 0,1 1 1 0 0,0 0-1 0 0,0-1 0 0 0,1 1 0 0 0,-1-1 0 0 0,2 1 0 0 0,-1 0 0 0 0,1-1 0 0 0,0 0 0 0 0,1 1 0 0 0,-1-1 1 0 0,2 0-1 0 0,-1 0 0 0 0,1-1 0 0 0,0 1 0 0 0,0-1 0 0 0,1 0 0 0 0,-1 0 0 0 0,2 0 0 0 0,-1 0 1 0 0,8 5-1 0 0,-1-2-171 0 0,0-1 0 0 0,0 0 1 0 0,0-1-1 0 0,1-1 1 0 0,0 0-1 0 0,1 0 0 0 0,-1-1 1 0 0,1-1-1 0 0,21 4 0 0 0,20-2-3022 0 0,-1-7-3502 0 0,-32-2 3822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6:0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34 668 0 0,'1'-6'10427'0'0,"-1"6"-10200"0"0,11-3 4067 0 0,17 0-2770 0 0,-24 2-343 0 0,94-1 4069 0 0,0-1-1819 0 0,-34-8-5068 0 0,-53 6-2447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6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25 392 0 0,'19'-25'16774'0'0,"-19"26"-16618"0"0,7 16 2250 0 0,18 90 3126 0 0,26 92-661 0 0,-48-188-4401 0 0,-2-7-658 0 0,0-1 0 0 0,0 1-1 0 0,1-1 1 0 0,-1 1 0 0 0,1-1-1 0 0,-1 0 1 0 0,4 4 0 0 0,7 1-4637 0 0,7-5-4360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6:08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279 125 516 0 0,'2'-4'471'0'0,"0"1"1"0"0,0-1-1 0 0,-1 1 0 0 0,1-1 0 0 0,-1 0 1 0 0,0 0-1 0 0,1 1 0 0 0,-2-1 0 0 0,1 0 1 0 0,0 0-1 0 0,-1 0 0 0 0,0 0 0 0 0,0 0 1 0 0,0 0-1 0 0,0 0 0 0 0,-2-6 0 0 0,1 7-140 0 0,0 0 0 0 0,-1 0 0 0 0,1 1-1 0 0,-1-1 1 0 0,0 0 0 0 0,0 0 0 0 0,0 1-1 0 0,0-1 1 0 0,0 1 0 0 0,-1 0 0 0 0,1-1 0 0 0,-1 1-1 0 0,1 0 1 0 0,-1 1 0 0 0,0-1 0 0 0,0 0-1 0 0,0 1 1 0 0,0 0 0 0 0,0-1 0 0 0,-5 0-1 0 0,0 0 84 0 0,0 0 0 0 0,1 1-1 0 0,-1 0 1 0 0,0 1-1 0 0,0 0 1 0 0,0 0-1 0 0,0 1 1 0 0,0-1-1 0 0,0 2 1 0 0,1-1-1 0 0,-1 1 1 0 0,0 0-1 0 0,1 1 1 0 0,0 0 0 0 0,-1 0-1 0 0,1 1 1 0 0,-7 4-1 0 0,7-4-185 0 0,0 1-1 0 0,0-1 1 0 0,0 1 0 0 0,1 0-1 0 0,0 1 1 0 0,0-1-1 0 0,1 1 1 0 0,0 0 0 0 0,0 1-1 0 0,0-1 1 0 0,0 1-1 0 0,1 0 1 0 0,1 0 0 0 0,-1 1-1 0 0,1-1 1 0 0,-4 14-1 0 0,6-15-119 0 0,1 0 0 0 0,0 0-1 0 0,0 0 1 0 0,1 0 0 0 0,-1 0-1 0 0,1 0 1 0 0,1 0 0 0 0,-1-1-1 0 0,1 1 1 0 0,0 0 0 0 0,0-1-1 0 0,0 1 1 0 0,1-1 0 0 0,0 0-1 0 0,0 0 1 0 0,1 0 0 0 0,-1 0-1 0 0,8 8 1 0 0,-3-5-22 0 0,0 0 1 0 0,0-1-1 0 0,0 0 0 0 0,1 0 1 0 0,0 0-1 0 0,1-1 0 0 0,-1-1 1 0 0,1 0-1 0 0,13 5 0 0 0,-17-8-118 0 0,1-1 0 0 0,0 1 0 0 0,-1-1-1 0 0,1-1 1 0 0,0 1 0 0 0,0-1-1 0 0,0 0 1 0 0,0-1 0 0 0,0 1 0 0 0,-1-2-1 0 0,1 1 1 0 0,0-1 0 0 0,-1 0 0 0 0,1 0-1 0 0,-1 0 1 0 0,0-1 0 0 0,1 0-1 0 0,-1-1 1 0 0,-1 1 0 0 0,1-1 0 0 0,0 0-1 0 0,-1-1 1 0 0,0 1 0 0 0,0-1 0 0 0,0 0-1 0 0,-1 0 1 0 0,1 0 0 0 0,-1-1-1 0 0,-1 0 1 0 0,1 0 0 0 0,-1 0 0 0 0,0 0-1 0 0,0 0 1 0 0,-1-1 0 0 0,0 1 0 0 0,0-1-1 0 0,0 1 1 0 0,-1-1 0 0 0,0 0-1 0 0,0 0 1 0 0,-1-7 0 0 0,-1 8 14 0 0,0-1 0 0 0,0 1 0 0 0,-1 0 0 0 0,0 0 0 0 0,0-1 0 0 0,-1 2 0 0 0,0-1 0 0 0,0 0 0 0 0,0 0-1 0 0,-1 1 1 0 0,0 0 0 0 0,0 0 0 0 0,0 0 0 0 0,0 0 0 0 0,-1 0 0 0 0,-10-7 0 0 0,6 5-347 0 0,-1 0-1 0 0,1 0 1 0 0,-2 1-1 0 0,1 0 1 0 0,-1 1 0 0 0,0 0-1 0 0,0 1 1 0 0,-17-4-1 0 0,3 5-2284 0 0,0 8-4774 0 0,16-2 4907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6:0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35 648 0 0,'5'-4'629'0'0,"0"1"1"0"0,0-1-1 0 0,0 1 0 0 0,0 0 1 0 0,1 0-1 0 0,0 0 0 0 0,-1 1 1 0 0,1 0-1 0 0,0 0 0 0 0,0 0 1 0 0,0 1-1 0 0,9-1 0 0 0,-5 1 117 0 0,0 1 0 0 0,0 1-1 0 0,0-1 1 0 0,0 2 0 0 0,0-1-1 0 0,18 6 1 0 0,-2 2 215 0 0,-1 2 1 0 0,0 0-1 0 0,0 2 0 0 0,31 21 1 0 0,-34-18-441 0 0,-2 1 0 0 0,1 0 0 0 0,-2 2 0 0 0,-1 0 0 0 0,0 1 0 0 0,-1 1 0 0 0,-1 0 0 0 0,-1 1 1 0 0,-1 1-1 0 0,-2 1 0 0 0,0 0 0 0 0,-1 0 0 0 0,12 40 0 0 0,-12-15 82 0 0,-10-40-436 0 0,0 0-1 0 0,-1-1 1 0 0,0 1 0 0 0,0 0 0 0 0,-4 16 0 0 0,3-19-63 0 0,-1 1 0 0 0,0 0 1 0 0,0-1-1 0 0,-1 1 0 0 0,0-1 0 0 0,0 0 1 0 0,-8 10-1 0 0,6-9-27 0 0,0 0 0 0 0,-1-1-1 0 0,-12 11 1 0 0,6-8-488 0 0,-1-1 0 0 0,0 0 0 0 0,-17 8-1 0 0,5-4-3115 0 0,1 2-3785 0 0,15-7 4501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6:18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1133 60 0 0,'0'0'92'0'0,"0"0"0"0"0,-1 0 0 0 0,1 0 0 0 0,0 0 1 0 0,0 1-1 0 0,0-1 0 0 0,-1 0 0 0 0,1 0 0 0 0,0 0 0 0 0,0 0 0 0 0,-1 0 0 0 0,1 0 1 0 0,0 0-1 0 0,0 0 0 0 0,0 0 0 0 0,-1 0 0 0 0,1 0 0 0 0,0 0 0 0 0,0 0 0 0 0,0 0 0 0 0,-1 0 1 0 0,1-1-1 0 0,0 1 0 0 0,0 0 0 0 0,0 0 0 0 0,-1 0 0 0 0,1 0 0 0 0,0 0 0 0 0,0 0 1 0 0,0 0-1 0 0,0-1 0 0 0,-1 1 0 0 0,1 0 0 0 0,0 0 0 0 0,0 0 0 0 0,0 0 0 0 0,0-1 0 0 0,0 1 1 0 0,0 0-1 0 0,-1 0 0 0 0,1 0 0 0 0,0-1 0 0 0,0 1 0 0 0,0 0 0 0 0,0 0 0 0 0,0-1 1 0 0,0 1-1 0 0,0 0 0 0 0,0 0 0 0 0,0 0 0 0 0,0-1 0 0 0,0 1 0 0 0,0 0 0 0 0,0 0 0 0 0,9-17 1839 0 0,16-14-674 0 0,237-206 3947 0 0,19 21-2851 0 0,-145 113-1198 0 0,224-204 2149 0 0,-276 233-2489 0 0,56-55-767 0 0,-133 123-724 0 0,10-2-7568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6:18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46 180 0 0,'-5'-3'564'0'0,"-22"-10"2978"0"0,2 0 7458 0 0,29 12-10256 0 0,44-5 1170 0 0,51 1 0 0 0,-24 2-842 0 0,-72 2-1036 0 0,0 1 1 0 0,-1 0-1 0 0,1-1 1 0 0,0 1-1 0 0,0 1 1 0 0,-1-1-1 0 0,1 0 1 0 0,0 1-1 0 0,0-1 0 0 0,-1 1 1 0 0,1 0-1 0 0,-1 0 1 0 0,1 0-1 0 0,3 2 1 0 0,-4-1-29 0 0,-1-1-1 0 0,0 1 1 0 0,0-1 0 0 0,0 1 0 0 0,-1 0 0 0 0,1 0 0 0 0,0-1 0 0 0,-1 1 0 0 0,1 0-1 0 0,-1 0 1 0 0,1 0 0 0 0,-1 0 0 0 0,0-1 0 0 0,0 1 0 0 0,0 0 0 0 0,0 0 0 0 0,0 0-1 0 0,0 0 1 0 0,-1 0 0 0 0,1 0 0 0 0,-1 2 0 0 0,-4 18 19 0 0,0-1 0 0 0,-2-1 1 0 0,0 1-1 0 0,-13 24 0 0 0,-47 78 160 0 0,57-106-135 0 0,3-4-27 0 0,-2 3-560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6:19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33 352 0 0,'1'-2'224'0'0,"-1"1"0"0"0,0 0 0 0 0,0 0 0 0 0,0-1 0 0 0,0 1 0 0 0,0 0 0 0 0,-1-1 0 0 0,1 1 0 0 0,0 0 0 0 0,0-1 0 0 0,-1 1 0 0 0,1 0 0 0 0,-1 0 0 0 0,1-1 0 0 0,-1 1 0 0 0,0 0 0 0 0,1 0 0 0 0,-1 0 0 0 0,0 0 0 0 0,0 0 0 0 0,0 0 0 0 0,0 0 0 0 0,-2-1 0 0 0,2 1-43 0 0,-1 1-1 0 0,1-1 1 0 0,-1 1 0 0 0,1 0-1 0 0,-1 0 1 0 0,1 0-1 0 0,-1 0 1 0 0,1 0 0 0 0,-1 0-1 0 0,1 1 1 0 0,-1-1 0 0 0,1 0-1 0 0,-1 1 1 0 0,1-1-1 0 0,-1 1 1 0 0,1-1 0 0 0,-2 2-1 0 0,-9 4 459 0 0,1 1-1 0 0,0 1 0 0 0,-17 14 1 0 0,24-19-533 0 0,-15 14 645 0 0,0 0-1 0 0,-31 36 0 0 0,46-47-606 0 0,-1-1 0 0 0,1 0 0 0 0,1 1-1 0 0,-1 0 1 0 0,1 0 0 0 0,0 0 0 0 0,0 1-1 0 0,1-1 1 0 0,0 0 0 0 0,0 1 0 0 0,0 0-1 0 0,1-1 1 0 0,0 1 0 0 0,0 0 0 0 0,1 0-1 0 0,0 7 1 0 0,1-9-81 0 0,0-1-1 0 0,1 1 1 0 0,-1-1 0 0 0,1 0-1 0 0,0 1 1 0 0,0-1 0 0 0,1 0-1 0 0,-1 0 1 0 0,1 0 0 0 0,0-1-1 0 0,0 1 1 0 0,0-1-1 0 0,0 1 1 0 0,1-1 0 0 0,-1 0-1 0 0,1 0 1 0 0,0-1 0 0 0,0 1-1 0 0,8 3 1 0 0,-1 0 8 0 0,0-2 0 0 0,0 1 0 0 0,0-2 1 0 0,0 1-1 0 0,0-2 0 0 0,22 4 0 0 0,-21-6-47 0 0,0 0 0 0 0,-1-1-1 0 0,1 0 1 0 0,0-1 0 0 0,-1 0 0 0 0,1-1 0 0 0,-1 0-1 0 0,0 0 1 0 0,0-2 0 0 0,0 1 0 0 0,-1-1 0 0 0,1-1 0 0 0,-1 0-1 0 0,0 0 1 0 0,12-11 0 0 0,-15 11 13 0 0,-1 1 0 0 0,1-1 0 0 0,-1-1 0 0 0,0 1 0 0 0,0-1 1 0 0,-1 0-1 0 0,0-1 0 0 0,0 1 0 0 0,-1-1 0 0 0,0 0 0 0 0,0 0 0 0 0,-1 0 0 0 0,0-1 0 0 0,0 1 0 0 0,-1-1 1 0 0,0 0-1 0 0,0 1 0 0 0,-1-1 0 0 0,-1 0 0 0 0,0-17 0 0 0,0 23-151 0 0,0 0 0 0 0,-1 0-1 0 0,0 0 1 0 0,0 0 0 0 0,0 0 0 0 0,0 0-1 0 0,0 0 1 0 0,0 0 0 0 0,-1 0 0 0 0,1 0-1 0 0,-1 0 1 0 0,0 1 0 0 0,0-1 0 0 0,0 0 0 0 0,0 1-1 0 0,-4-3 1 0 0,3 2-846 0 0,-1 0 0 0 0,0 1 0 0 0,0 0 0 0 0,0-1 0 0 0,-1 2 1 0 0,-7-4-1 0 0,3 2-855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48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22 148 0 0,'1'-10'3115'0'0,"-1"-1"3510"0"0,-1 33 541 0 0,1 43-5066 0 0,18 86 199 0 0,2 43-625 0 0,0-33-908 0 0,1-7-251 0 0,-18-101-373 0 0,-2-10 87 0 0,2-1 0 0 0,15 69 1 0 0,-17-110-261 0 0,-1 0 1 0 0,0 0-1 0 0,1 0 1 0 0,-1 0-1 0 0,0 0 1 0 0,1 0 0 0 0,-1 0-1 0 0,1 0 1 0 0,-1 0-1 0 0,1 0 1 0 0,0 0-1 0 0,-1-1 1 0 0,1 1 0 0 0,0 0-1 0 0,1 1 1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6:1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1 632 0 0,'0'0'983'0'0,"-18"12"2352"0"0,-29 42 1683 0 0,-17 35-1714 0 0,31-42-1764 0 0,29-41-1611 0 0,-25 38 780 0 0,17-13-6633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27:5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53 16,'-4'-2'1274,"1"1"0,-1 0 0,0 0 0,1 0 0,-1 1 0,-8-1 8714,16 2-9112,28 3 404,0-2 1,0-1 0,60-5 0,101-23 536,-170 23-1511,23-2 158,-1-1-1680,-15 2-4414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27:58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4 496,'-2'0'565,"1"-1"0,-1 0 1,0 1-1,0 0 0,0-1 0,0 1 0,0 0 1,0 0-1,0 0 0,0 0 0,0 0 0,0 0 1,0 1-1,0-1 0,0 1 0,0-1 0,0 1 1,1 0-1,-1 0 0,0 0 0,0 0 0,1 0 0,-1 0 1,1 0-1,-1 1 0,1-1 0,-2 2 0,-7 22 4675,6 8-4243,0 5-191,2 1 0,2 0-1,2-1 1,1 1 0,2-1 0,1 0-1,16 50 1,-15-71-606,-4-11-256,-1-1-1,0 1 0,0 0 1,-1 0-1,3 11 1,-4-17-186,-20 8-2682,-17-6 1743,-40-2-1,-24 0 1136,35 8 525,-31 1 2190,88-7-1243,16 3-382,18 3-191,65-1 492,154-7 0,-234 0-1477,0-1 1,0 0-1,0 0 1,0-1-1,0 0 0,-1-1 1,14-5-1,-5-2-4611,-1-2-4080,-11 6 5764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27:58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0 244,'-4'3'18796,"14"0"-17764,0 0 0,1 0 1,0-1-1,0 0 0,-1-1 1,16 0-1,75-5 1453,-71 2-1741,12-3 222,-8 2-3625,-13 2-7604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27:5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0 892,'-1'1'425,"0"-1"1,0 1-1,0-1 0,0 1 1,0-1-1,0 1 0,0 0 1,0-1-1,0 1 0,0 0 1,0 0-1,1 0 0,-1 0 1,0 0-1,1-1 0,-1 1 0,1 0 1,-1 0-1,1 1 0,-1-1 1,1 0-1,0 0 0,-1 2 1,1-2-165,1-1 0,0 1 0,-1 0 0,1 0 0,-1 0 0,1-1 0,0 1 0,0 0 0,-1-1 0,1 1 0,0-1 0,0 1 0,0-1 0,0 1 0,0-1 0,-1 1 0,1-1 0,0 0 0,0 0 0,2 1 0,10 2 1451,0-1 1,22 1-1,-32-3-1299,33 3 1432,43-1 821,-53-5-5942,-1-3-3827,-18 3 4313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27:59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1 760,'1'2'11914,"4"14"-5112,5 21-3030,13 60-699,2 61 1564,-24-156-4771,-1 0 0,1 0 1,-1 0-1,1 0 1,0 0-1,0 0 0,0 0 1,0 0-1,0-1 1,0 1-1,0 0 1,0-1-1,3 3 0,3-1-4156,7-4-6446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0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305 130 148 0 0,'-2'-39'9338'0'0,"1"35"-8871"0"0,1 1-1 0 0,-1-1 1 0 0,0 1-1 0 0,0 0 1 0 0,0 0-1 0 0,-1 0 1 0 0,1 0-1 0 0,-1 0 1 0 0,1 0-1 0 0,-1 0 1 0 0,0 0-1 0 0,0 0 1 0 0,0 1-1 0 0,-1-1 1 0 0,1 1-1 0 0,-6-5 1 0 0,3 3 244 0 0,-1-1 0 0 0,0 1 1 0 0,0 0-1 0 0,0 1 0 0 0,0-1 1 0 0,-13-3-1 0 0,12 5-510 0 0,1 1 0 0 0,-1 0 0 0 0,0 1 0 0 0,0 0 0 0 0,0 0 0 0 0,0 0 0 0 0,1 1 0 0 0,-1 0 0 0 0,0 0 0 0 0,0 1 0 0 0,1-1 0 0 0,-1 2 0 0 0,1-1-1 0 0,0 1 1 0 0,0 0 0 0 0,0 0 0 0 0,0 0 0 0 0,0 1 0 0 0,0 0 0 0 0,1 0 0 0 0,-6 6 0 0 0,5-5-71 0 0,0 1-1 0 0,0 0 0 0 0,0 0 1 0 0,1 1-1 0 0,0 0 1 0 0,0 0-1 0 0,0 0 1 0 0,1 0-1 0 0,0 1 0 0 0,1-1 1 0 0,-1 1-1 0 0,2 0 1 0 0,-1 0-1 0 0,1 0 0 0 0,0 0 1 0 0,-1 15-1 0 0,4-16-56 0 0,-1-1 0 0 0,1 1 0 0 0,0-1-1 0 0,1 0 1 0 0,0 1 0 0 0,0-1 0 0 0,0 0 0 0 0,1 0-1 0 0,-1 0 1 0 0,2 0 0 0 0,-1 0 0 0 0,1-1 0 0 0,-1 1-1 0 0,1-1 1 0 0,1 0 0 0 0,-1 0 0 0 0,1-1 0 0 0,0 1-1 0 0,0-1 1 0 0,0 0 0 0 0,1-1 0 0 0,-1 1 0 0 0,7 2-1 0 0,-1 0-133 0 0,0-1-1 0 0,1 0 0 0 0,-1-1 0 0 0,1 0 0 0 0,0-1 1 0 0,0 0-1 0 0,0-1 0 0 0,1 0 0 0 0,-1-1 0 0 0,0-1 1 0 0,17 0-1 0 0,-22-1-4 0 0,0 0 0 0 0,0 0 0 0 0,0-1 0 0 0,-1 0 0 0 0,1 0 0 0 0,-1-1 0 0 0,1 1 0 0 0,-1-1 0 0 0,0-1 0 0 0,0 1 0 0 0,0-1 0 0 0,0 0 0 0 0,-1-1 0 0 0,5-4 0 0 0,-7 6 48 0 0,0-1 0 0 0,0 1 0 0 0,-1 0 0 0 0,1-1 0 0 0,-1 0-1 0 0,0 0 1 0 0,0 0 0 0 0,0 0 0 0 0,-1 0 0 0 0,0 0 0 0 0,1 0 0 0 0,-1 0 0 0 0,-1 0 0 0 0,1-1 0 0 0,-1 1 0 0 0,1 0 0 0 0,-1-1 0 0 0,-1 1 0 0 0,1 0 0 0 0,0-1 0 0 0,-1 1 0 0 0,0 0 0 0 0,-2-7 0 0 0,-17-35-64 0 0,2 18 35 0 0,-14-12-459 0 0,9 17 737 0 0,-16-5-162 0 0,32 23-521 0 0,-1 2 0 0 0,1-1 0 0 0,-1 1 1 0 0,0 0-1 0 0,-15-3 0 0 0,17 4-572 0 0,0 1 0 0 0,-1 1 1 0 0,1-1-1 0 0,-1 1 0 0 0,1 1 0 0 0,-1-1 1 0 0,1 1-1 0 0,-8 2 0 0 0,-3 2-1775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00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1 664 0 0,'-1'0'381'0'0,"0"1"0"0"0,1-1 0 0 0,-1 1 0 0 0,1-1-1 0 0,-1 1 1 0 0,1 0 0 0 0,0-1 0 0 0,-1 1 0 0 0,1-1 0 0 0,0 1 0 0 0,-1 0-1 0 0,1-1 1 0 0,0 1 0 0 0,0 0 0 0 0,0-1 0 0 0,-1 1 0 0 0,1 0 0 0 0,0 0-1 0 0,0-1 1 0 0,0 1 0 0 0,0 0 0 0 0,0-1 0 0 0,0 1 0 0 0,1 1 0 0 0,-1-1-76 0 0,1 0 1 0 0,0 0 0 0 0,-1 0 0 0 0,1 0 0 0 0,0 0 0 0 0,0 0-1 0 0,-1 0 1 0 0,1 0 0 0 0,0-1 0 0 0,0 1 0 0 0,0 0 0 0 0,0-1-1 0 0,2 2 1 0 0,42 13 2424 0 0,-40-14-2043 0 0,67 12 2139 0 0,115 6 0 0 0,527-11 2217 0 0,-6-57-1882 0 0,-701 48-3094 0 0,154-17 888 0 0,-189 16-4079 0 0,-26-3-4019 0 0,33 5 3393 0 0,4 2 538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01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1 644 0 0,'-1'1'620'0'0,"0"0"1"0"0,1 0-1 0 0,-1 0 0 0 0,0 0 0 0 0,0 0 1 0 0,1 0-1 0 0,-1 1 0 0 0,0-1 1 0 0,1 0-1 0 0,-1 0 0 0 0,1 1 0 0 0,-1-1 1 0 0,1 0-1 0 0,0 0 0 0 0,0 1 1 0 0,-1 1-1 0 0,4 27 4657 0 0,20 35-1781 0 0,-15-45-1721 0 0,4 15-156 0 0,62 190 4118 0 0,-69-217-6669 0 0,-4-7 399 0 0,0-1-1 0 0,0 0 1 0 0,-1 0-1 0 0,1 0 1 0 0,0 1-1 0 0,0-1 0 0 0,0 0 1 0 0,-1 0-1 0 0,1 0 1 0 0,0 0-1 0 0,0 0 1 0 0,0 0-1 0 0,-1-1 1 0 0,1 1-1 0 0,0 0 0 0 0,0 0 1 0 0,-1 0-1 0 0,1-1 1 0 0,1 0-1 0 0,7-3-2463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01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51 272 0 0,'-1'-1'471'0'0,"1"-1"0"0"0,-1 1 0 0 0,0-1 0 0 0,0 1 0 0 0,0-1 1 0 0,0 1-1 0 0,0-1 0 0 0,0 1 0 0 0,0 0 0 0 0,0 0 0 0 0,0-1 0 0 0,-1 1 0 0 0,1 0 0 0 0,0 0 0 0 0,-1 0 1 0 0,1 1-1 0 0,-1-1 0 0 0,-1-1 0 0 0,-1 1 174 0 0,1 0 1 0 0,-1 0 0 0 0,0 0-1 0 0,0 1 1 0 0,0-1 0 0 0,1 1-1 0 0,-8 0 1 0 0,0 1 373 0 0,0 1 1 0 0,0 0-1 0 0,0 0 0 0 0,-16 6 0 0 0,16-3-356 0 0,1-1-1 0 0,0 2 1 0 0,0-1-1 0 0,0 1 0 0 0,1 1 1 0 0,-15 12-1 0 0,21-16-455 0 0,-1 0 0 0 0,1 0 0 0 0,0 0 0 0 0,0 0 1 0 0,1 1-1 0 0,-1-1 0 0 0,1 1 0 0 0,-1 0 0 0 0,1 0 0 0 0,0 0 0 0 0,1 0 0 0 0,-1 0 0 0 0,1 0 0 0 0,0 0 0 0 0,0 0 0 0 0,0 0 0 0 0,0 1 0 0 0,1-1 0 0 0,-1 0 0 0 0,2 6 0 0 0,0-5-74 0 0,0 0 0 0 0,1-1 0 0 0,0 1 0 0 0,0-1 0 0 0,0 0 0 0 0,1 1 0 0 0,-1-1 0 0 0,1 0 0 0 0,0-1 0 0 0,0 1 0 0 0,1 0 0 0 0,-1-1 0 0 0,1 0 0 0 0,0 0 0 0 0,-1 0 0 0 0,1 0 0 0 0,1-1 0 0 0,-1 1 0 0 0,0-1 0 0 0,8 3-1 0 0,-1-1-187 0 0,-1 0 0 0 0,0-1-1 0 0,1 0 1 0 0,0 0 0 0 0,0-1-1 0 0,0-1 1 0 0,0 0 0 0 0,12-1-1 0 0,-20 0-48 0 0,1 0-1 0 0,0 0 0 0 0,-1-1 0 0 0,1 1 0 0 0,-1-1 0 0 0,1 0 0 0 0,-1 0 0 0 0,0-1 0 0 0,1 1 0 0 0,-1-1 0 0 0,0 1 0 0 0,0-1 0 0 0,0 0 0 0 0,0 0 0 0 0,0 0 0 0 0,-1-1 0 0 0,1 1 0 0 0,0-1 1 0 0,-1 1-1 0 0,0-1 0 0 0,0 0 0 0 0,0 0 0 0 0,0 0 0 0 0,0 0 0 0 0,0 0 0 0 0,-1-1 0 0 0,0 1 0 0 0,1 0 0 0 0,-1-1 0 0 0,0 1 0 0 0,-1-1 0 0 0,1 1 0 0 0,-1-1 0 0 0,1 1 0 0 0,-2-8 0 0 0,1 4 2 0 0,0 0-1 0 0,-1-1 1 0 0,0 1 0 0 0,0 0-1 0 0,-1 0 1 0 0,0 0-1 0 0,0 0 1 0 0,0 0-1 0 0,-1 0 1 0 0,0 0-1 0 0,-1 1 1 0 0,1-1-1 0 0,-1 1 1 0 0,-1 0-1 0 0,1 0 1 0 0,-10-9-1 0 0,2 5-884 0 0,-1 1 0 0 0,-24-14 1 0 0,9 9-6521 0 0,21 10 4978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4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45 132 0 0,'-3'6'9212'0'0,"2"-7"-9073"0"0,19 8 2851 0 0,27 2-1308 0 0,444-10 3223 0 0,-138-7-3052 0 0,-205 11-501 0 0,283-33 0 0 0,-345 20-974 0 0,-44 7 214 0 0,43-10-1 0 0,-82 12-787 0 0,8-2-1521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0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1 396 0 0,'0'0'1092'0'0,"-1"3"235"0"0,-1 7 133 0 0,0 0-1 0 0,0 0 1 0 0,1 0 0 0 0,0 1 0 0 0,1-1-1 0 0,1 1 1 0 0,1 11 0 0 0,-1 30 2767 0 0,-2-38-3134 0 0,0-5-223 0 0,1 1 0 0 0,-1-1 0 0 0,2 1 0 0 0,-1 0 0 0 0,1-1 1 0 0,5 20-1 0 0,-6-29-831 0 0,1 1 1 0 0,-1-1 0 0 0,1 1 0 0 0,-1-1-1 0 0,1 1 1 0 0,0-1 0 0 0,-1 1 0 0 0,1-1-1 0 0,0 1 1 0 0,-1-1 0 0 0,1 1-1 0 0,0-1 1 0 0,-1 0 0 0 0,1 0 0 0 0,0 1-1 0 0,0-1 1 0 0,-1 0 0 0 0,1 0 0 0 0,0 0-1 0 0,0 0 1 0 0,0 0 0 0 0,-1 0 0 0 0,1 0-1 0 0,0 0 1 0 0,0 0 0 0 0,0 0-1 0 0,-1-1 1 0 0,1 1 0 0 0,0 0 0 0 0,0 0-1 0 0,-1-1 1 0 0,2 0 0 0 0,24-10 121 0 0,-25 10-130 0 0,27-15 51 0 0,-2-2 1 0 0,32-27-1 0 0,23-16-87 0 0,-93 70-20 0 0,1 0 0 0 0,0 0 0 0 0,0 1 0 0 0,1 1 0 0 0,1 0 0 0 0,0 0 0 0 0,0 1 0 0 0,-13 24 0 0 0,21-34 69 0 0,0 0 1 0 0,0 0 0 0 0,0 0-1 0 0,1 0 1 0 0,-1 1-1 0 0,1-1 1 0 0,0 0 0 0 0,-1 0-1 0 0,1 0 1 0 0,0 0-1 0 0,0 0 1 0 0,0 0 0 0 0,1 1-1 0 0,-1-1 1 0 0,1 0-1 0 0,-1 0 1 0 0,1 0 0 0 0,-1 0-1 0 0,1 0 1 0 0,1 3-1 0 0,1-2 10 0 0,-1 0-1 0 0,0 0 0 0 0,1 0 1 0 0,0 0-1 0 0,0 0 0 0 0,0 0 1 0 0,0-1-1 0 0,0 0 0 0 0,0 1 1 0 0,6 1-1 0 0,3 2 48 0 0,0 0 0 0 0,1-2 1 0 0,0 1-1 0 0,0-2 0 0 0,18 4 0 0 0,-10-4 76 0 0,0-1-1 0 0,22 0 1 0 0,-37-2-400 0 0,1 0 1 0 0,-1-1-1 0 0,0 1 1 0 0,0-1-1 0 0,0-1 1 0 0,0 1-1 0 0,0-1 1 0 0,0 0-1 0 0,0 0 1 0 0,0-1-1 0 0,7-4 1 0 0,2-3-9339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03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52 0 0,'-10'7'13739'0'0,"12"-6"-13241"0"0,0 1 0 0 0,0-1 0 0 0,-1 1 1 0 0,1-1-1 0 0,1 0 0 0 0,-1 1 0 0 0,0-1 0 0 0,0 0 1 0 0,0-1-1 0 0,0 1 0 0 0,1 0 0 0 0,-1 0 1 0 0,0-1-1 0 0,1 0 0 0 0,3 1 0 0 0,47 0 3091 0 0,-24-1-1812 0 0,-28 0-1783 0 0,42 1 289 0 0,-29-4-3608 0 0,-1-2-4173 0 0,-7 2 4657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03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20 600 0 0,'0'-1'418'0'0,"-1"0"0"0"0,1 0 0 0 0,0 1-1 0 0,0-1 1 0 0,0 0 0 0 0,0 0 0 0 0,0 0 0 0 0,0 0 0 0 0,0 1 0 0 0,0-1-1 0 0,0 0 1 0 0,0 0 0 0 0,0 0 0 0 0,1 1 0 0 0,-1-1 0 0 0,0 0-1 0 0,1 0 1 0 0,-1 0 0 0 0,0 1 0 0 0,1-1 0 0 0,-1 0 0 0 0,1 1 0 0 0,0-2-1 0 0,9 16 6753 0 0,0 14-3055 0 0,-3-7-3349 0 0,35 174 6644 0 0,-20-87-5651 0 0,-13-93-4318 0 0,-3-12-1087 0 0,8-3-6664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0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241 139 364 0 0,'-3'-10'1719'0'0,"-1"1"0"0"0,0 0 0 0 0,-1 0 0 0 0,0 0-1 0 0,-11-14 1 0 0,14 21-1454 0 0,0 0 1 0 0,0 1-1 0 0,0-1 0 0 0,0 0 0 0 0,0 1 0 0 0,0-1 0 0 0,0 1 1 0 0,0 0-1 0 0,-1-1 0 0 0,1 1 0 0 0,-1 0 0 0 0,1 0 0 0 0,-1 1 0 0 0,1-1 1 0 0,-1 0-1 0 0,1 1 0 0 0,-1 0 0 0 0,1-1 0 0 0,-1 1 0 0 0,0 0 1 0 0,1 1-1 0 0,-1-1 0 0 0,1 0 0 0 0,-1 1 0 0 0,0-1 0 0 0,1 1 1 0 0,-5 1-1 0 0,-2 2 63 0 0,1 0 1 0 0,0 0 0 0 0,-1 1-1 0 0,2 0 1 0 0,-1 0 0 0 0,0 1 0 0 0,1 0-1 0 0,0 0 1 0 0,1 1 0 0 0,-1-1-1 0 0,1 2 1 0 0,1-1 0 0 0,-1 1-1 0 0,1-1 1 0 0,0 2 0 0 0,-6 16-1 0 0,9-20-200 0 0,0 0-1 0 0,0 1 1 0 0,1-1-1 0 0,0 0 1 0 0,0 1-1 0 0,0 0 1 0 0,1-1-1 0 0,0 1 0 0 0,0-1 1 0 0,0 1-1 0 0,1-1 1 0 0,0 1-1 0 0,0 0 1 0 0,0-1-1 0 0,1 0 0 0 0,-1 1 1 0 0,1-1-1 0 0,1 0 1 0 0,-1 0-1 0 0,1 0 1 0 0,0 0-1 0 0,0-1 0 0 0,0 1 1 0 0,1-1-1 0 0,-1 1 1 0 0,1-1-1 0 0,0-1 1 0 0,0 1-1 0 0,7 4 1 0 0,-4-3-173 0 0,0 0 1 0 0,0-1-1 0 0,1 0 1 0 0,-1 0 0 0 0,1-1-1 0 0,0 0 1 0 0,0 0-1 0 0,1-1 1 0 0,-1 0 0 0 0,0 0-1 0 0,1-1 1 0 0,0 0-1 0 0,13-1 1 0 0,-18 0-21 0 0,0 0-1 0 0,0-1 1 0 0,0 1 0 0 0,0-1-1 0 0,0 0 1 0 0,0 0 0 0 0,0-1-1 0 0,0 1 1 0 0,-1-1 0 0 0,1 0-1 0 0,0 0 1 0 0,-1 0 0 0 0,0-1-1 0 0,1 1 1 0 0,-1-1 0 0 0,0 1-1 0 0,0-1 1 0 0,0 0 0 0 0,-1 0-1 0 0,1-1 1 0 0,-1 1 0 0 0,0 0-1 0 0,0-1 1 0 0,0 0 0 0 0,0 1-1 0 0,0-1 1 0 0,-1 0 0 0 0,0 0-1 0 0,2-8 1 0 0,-2 2 46 0 0,0-1-1 0 0,0 0 1 0 0,-1 0 0 0 0,-1 0-1 0 0,0 1 1 0 0,0-1 0 0 0,-1 0-1 0 0,0 1 1 0 0,-1-1 0 0 0,0 1-1 0 0,-1 0 1 0 0,0 0 0 0 0,-1 0-1 0 0,0 1 1 0 0,0-1 0 0 0,-13-15 0 0 0,13 17-146 0 0,-1 1 0 0 0,0-1 0 0 0,-1 1 0 0 0,1 0 1 0 0,-2 1-1 0 0,1 0 0 0 0,-1 0 0 0 0,1 0 1 0 0,-2 1-1 0 0,1 0 0 0 0,0 0 0 0 0,-1 1 1 0 0,0 1-1 0 0,0-1 0 0 0,0 1 0 0 0,-1 1 1 0 0,1 0-1 0 0,-1 0 0 0 0,-10 0 0 0 0,17 2-494 0 0,1 0-1 0 0,-1 0 0 0 0,1 1 1 0 0,-1-1-1 0 0,1 1 0 0 0,-1 0 1 0 0,1 0-1 0 0,0 0 1 0 0,-1 0-1 0 0,-3 2 0 0 0,-3 3-1750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04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30 304 0 0,'-1'0'254'0'0,"1"1"1"0"0,0-1-1 0 0,0 0 0 0 0,0 1 1 0 0,-1-1-1 0 0,1 0 0 0 0,0 1 0 0 0,0-1 1 0 0,0 1-1 0 0,0-1 0 0 0,0 0 1 0 0,0 1-1 0 0,-1-1 0 0 0,1 1 1 0 0,0-1-1 0 0,0 1 0 0 0,1-1 0 0 0,-1 0 1 0 0,0 1-1 0 0,0-1 0 0 0,0 1 1 0 0,0-1-1 0 0,0 0 0 0 0,0 1 1 0 0,0-1-1 0 0,1 0 0 0 0,-1 1 0 0 0,0-1 1 0 0,0 1-1 0 0,1-1 0 0 0,13 7 2997 0 0,26-4-1177 0 0,-35-3-1344 0 0,161 0 4753 0 0,87-9-1541 0 0,353-29 3304 0 0,-576 33-9935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05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17 864 0 0,'-6'4'14506'0'0,"21"-4"-11022"0"0,11-1-3913 0 0,-13 0 2923 0 0,14-4-756 0 0,6 0 968 0 0,56-4-1 0 0,-88 9-2656 0 0,-1 0-57 0 0,0 0 1 0 0,0 0 0 0 0,0 1-1 0 0,0-1 1 0 0,0 0 0 0 0,0 0 0 0 0,-1 0-1 0 0,1 0 1 0 0,0 0 0 0 0,0 0-1 0 0,0 0 1 0 0,0 0 0 0 0,0 0-1 0 0,0 1 1 0 0,0-1 0 0 0,0 0 0 0 0,0 0-1 0 0,0 0 1 0 0,0 0 0 0 0,0 0-1 0 0,0 0 1 0 0,0 0 0 0 0,0 0 0 0 0,0 1-1 0 0,0-1 1 0 0,0 0 0 0 0,0 0-1 0 0,0 0 1 0 0,0 0 0 0 0,0 0 0 0 0,0 0-1 0 0,0 0 1 0 0,0 0 0 0 0,0 1-1 0 0,0-1 1 0 0,0 0 0 0 0,0 0-1 0 0,1 0 1 0 0,-1 0 0 0 0,0 0 0 0 0,0 0-1 0 0,0 0 1 0 0,0 0 0 0 0,0 0-1 0 0,0 0 1 0 0,0 0 0 0 0,0 1 0 0 0,0-1-1 0 0,0 0 1 0 0,1 0 0 0 0,-1 0-1 0 0,0 0 1 0 0,0 0 0 0 0,0 0-1 0 0,0 0 1 0 0,0 0 0 0 0,0 0 0 0 0,0 0-1 0 0,1 0 1 0 0,-1 0 0 0 0,0 0-1 0 0,0 0 1 0 0,0 0 0 0 0,-89 34-735 0 0,65-27 647 0 0,1 2-1 0 0,0 1 1 0 0,-31 17-1 0 0,53-27 110 0 0,0 0-1 0 0,0 1 0 0 0,0-1 1 0 0,0 1-1 0 0,0 0 0 0 0,-1-1 1 0 0,2 1-1 0 0,-1 0 0 0 0,0 0 0 0 0,0 0 1 0 0,0-1-1 0 0,0 1 0 0 0,0 0 1 0 0,1 0-1 0 0,-1 0 0 0 0,0 0 1 0 0,1 1-1 0 0,-1-1 0 0 0,1 0 0 0 0,-1 0 1 0 0,1 0-1 0 0,-1 0 0 0 0,1 1 1 0 0,0-1-1 0 0,0 0 0 0 0,0 0 1 0 0,0 0-1 0 0,0 1 0 0 0,0-1 0 0 0,0 0 1 0 0,0 0-1 0 0,0 1 0 0 0,0-1 1 0 0,1 0-1 0 0,-1 0 0 0 0,0 0 1 0 0,1 0-1 0 0,-1 1 0 0 0,1-1 0 0 0,-1 0 1 0 0,1 0-1 0 0,0 0 0 0 0,0 0 1 0 0,-1 0-1 0 0,1 0 0 0 0,0 0 1 0 0,0-1-1 0 0,0 1 0 0 0,0 0 0 0 0,0 0 1 0 0,0-1-1 0 0,1 2 0 0 0,8 5 138 0 0,0 0-1 0 0,1-1 1 0 0,0 0-1 0 0,12 5 0 0 0,-14-8-98 0 0,23 11 216 0 0,-12-6 63 0 0,36 21 1 0 0,-51-27-291 0 0,-1 1 0 0 0,0 0 0 0 0,0 0 0 0 0,0 0 0 0 0,0 1 1 0 0,0 0-1 0 0,-1-1 0 0 0,0 1 0 0 0,0 0 0 0 0,0 0 0 0 0,0 1 1 0 0,0-1-1 0 0,2 7 0 0 0,-4-9-31 0 0,-1-1-1 0 0,0 0 1 0 0,1 0 0 0 0,-1 1-1 0 0,0-1 1 0 0,0 0 0 0 0,0 0-1 0 0,0 1 1 0 0,0-1 0 0 0,0 0-1 0 0,0 1 1 0 0,0-1 0 0 0,0 0-1 0 0,-1 0 1 0 0,1 1-1 0 0,0-1 1 0 0,-1 0 0 0 0,1 0-1 0 0,-1 1 1 0 0,0-1 0 0 0,1 0-1 0 0,-2 1 1 0 0,0 0 3 0 0,0 0-1 0 0,0 0 1 0 0,0 0-1 0 0,0 0 1 0 0,-1-1 0 0 0,1 1-1 0 0,0-1 1 0 0,-1 0-1 0 0,-5 3 1 0 0,-4 0 16 0 0,-1-1-1 0 0,1 0 0 0 0,-20 2 1 0 0,29-5-22 0 0,-32 5-333 0 0,0-2 0 0 0,0-2 1 0 0,0-1-1 0 0,-59-8 1 0 0,93 8 113 0 0,-1 0 0 0 0,0 0 0 0 0,1-1 0 0 0,-1 1 0 0 0,1-1 0 0 0,-1 1 0 0 0,1-1 0 0 0,-1 0 0 0 0,1 1 0 0 0,-1-1 1 0 0,1 0-1 0 0,0 0 0 0 0,-1 0 0 0 0,1 0 0 0 0,0 0 0 0 0,-2-2 0 0 0,1-9-8176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28:0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0 896,'0'0'3209,"16"13"2194,-11 3-2557,1 0 0,-2 0 0,5 31-1,-6-27 14,11 36-1,-14-55-2824,0 0 1,1-1-1,-1 1 0,1-1 1,-1 1-1,1 0 0,-1-1 1,0 1-1,1-1 1,0 1-1,-1-1 0,1 1 1,-1-1-1,1 0 1,0 1-1,-1-1 0,1 0 1,0 1-1,-1-1 1,1 0-1,0 0 0,-1 0 1,1 1-1,0-1 1,0 0-1,-1 0 0,1 0 1,0 0-1,0 0 0,-1-1 1,1 1-1,0 0 1,-1 0-1,1 0 0,0-1 1,0 1-1,-1 0 1,1-1-1,-1 1 0,2-1 1,28-17-676,-27 15 639,187-120-1641,-188 122 1630,-8 2 71,0 0 0,0 0 0,0 1-1,0 0 1,0 0 0,0 0 0,1 1 0,-1-1 0,1 1 0,0 1-1,-9 6 1,6-4 137,0 1 0,0 0-1,1 0 1,0 0 0,0 1-1,-6 11 1,11-17-123,0 1 0,1-1-1,0 1 1,-1 0 0,1 0 0,0 0 0,0-1 0,1 1 0,-1 0-1,0 0 1,1 0 0,0 0 0,0 0 0,0 0 0,0 0 0,0 0-1,1 0 1,-1 0 0,1 0 0,0 0 0,0 0 0,0 0-1,0-1 1,0 1 0,1 0 0,-1-1 0,1 1 0,-1-1 0,1 1-1,0-1 1,0 0 0,0 0 0,1 0 0,-1 0 0,0 0 0,1 0-1,-1-1 1,5 3 0,0 0-87,1 0 1,-1-1-1,1 0 1,0 0-1,0 0 0,0-1 1,1-1-1,-1 1 1,0-1-1,1 0 0,-1-1 1,15-1-1,-5-3-1049,0 0 0,-1-1 0,24-9-1,-3-3-7777,-28 11 5878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28:06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40 248,'-19'-7'14363,"40"5"-5023,4 1-8511,24-4 1544,-18 3-1278,0-2-1,51-12 1,-66 13-3756,-5 3-6679,-7 0 6177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28:06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0 320,'-1'1'284,"1"0"0,-1-1 0,0 1 0,1 0 0,-1-1 0,1 1 0,-1 0 0,1-1 0,-1 1 0,1 0 0,-1 0 0,1 0 0,0 0-1,-1-1 1,1 1 0,0 0 0,0 0 0,0 0 0,0 0 0,0 0 0,0 0 0,0 0 0,0 0 0,0-1 0,0 1 0,0 0 0,0 0 0,1 0 0,-1 0 0,0 0 0,1-1 0,-1 1 0,1 0 0,-1 0 0,1 0 0,-1-1 0,1 1-1,0 0 1,-1-1 0,1 1 0,0-1 0,-1 1 0,1 0 0,0-1 0,0 0 0,-1 1 0,1-1 0,0 1 0,0-1 0,0 0 0,0 0 0,0 1 0,-1-1 0,1 0 0,2 0 0,9 2 1399,0 0-1,0-1 1,18 0 0,-15 0-320,-6-1-1239,25 1 761,-14-3-9778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06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0 404 0 0,'-2'4'10203'0'0,"1"11"-6865"0"0,2 17-547 0 0,6 64 3480 0 0,-5-58-4151 0 0,1 0 0 0 0,2 1-1 0 0,15 56 1 0 0,-19-93-2169 0 0,-1-1-1 0 0,1 1 0 0 0,-1 0 1 0 0,1-1-1 0 0,0 1 1 0 0,0-1-1 0 0,0 1 0 0 0,0-1 1 0 0,0 1-1 0 0,0-1 1 0 0,0 1-1 0 0,0-1 0 0 0,1 0 1 0 0,-1 0-1 0 0,0 0 1 0 0,1 0-1 0 0,-1 0 0 0 0,1 0 1 0 0,1 1-1 0 0,10 1-3921 0 0,1-4-3666 0 0,-5-1 4400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2 492 0 0,'7'-1'8773'0'0,"-3"2"-8928"0"0,1 5 744 0 0,-1-1 0 0 0,1 0 0 0 0,-1 1 0 0 0,0 0 0 0 0,-1 0 1 0 0,1 0-1 0 0,-1 0 0 0 0,4 13 0 0 0,13 54 1130 0 0,-19-69-1577 0 0,9 51 679 0 0,-3 1-1 0 0,-2 0 0 0 0,-3 68 0 0 0,4 57 264 0 0,-1-139-600 0 0,1 0-1192 0 0,-5-15-8008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4 276 0 0,'2'4'10973'0'0,"2"-2"-11174"0"0,8 2 2038 0 0,0-1-1 0 0,0 0 1 0 0,16 1 0 0 0,41-3 1536 0 0,66-18-807 0 0,-109 13-1623 0 0,1 1-163 0 0,-23 2-3923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0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213 121 8 0 0,'1'-4'453'0'0,"0"1"0"0"0,0 0 0 0 0,0-1 0 0 0,0 1 1 0 0,-1-1-1 0 0,1 1 0 0 0,-1-1 0 0 0,0 1 0 0 0,-1-7 0 0 0,1 8-227 0 0,0 0-1 0 0,-1 1 1 0 0,0-1-1 0 0,1 0 0 0 0,-1 1 1 0 0,0-1-1 0 0,0 1 1 0 0,0-1-1 0 0,0 1 1 0 0,0-1-1 0 0,0 1 1 0 0,0 0-1 0 0,-1-1 1 0 0,1 1-1 0 0,0 0 1 0 0,-1 0-1 0 0,1 0 1 0 0,-1 0-1 0 0,1 0 0 0 0,-1 1 1 0 0,1-1-1 0 0,-4-1 1 0 0,-1 0 312 0 0,0 1-1 0 0,0 0 1 0 0,0 0 0 0 0,-1 0-1 0 0,1 0 1 0 0,0 1 0 0 0,-1 0 0 0 0,1 0-1 0 0,0 1 1 0 0,-1 0 0 0 0,1 0-1 0 0,0 1 1 0 0,0-1 0 0 0,0 1 0 0 0,0 1-1 0 0,0-1 1 0 0,0 1 0 0 0,1 0-1 0 0,-1 0 1 0 0,1 0 0 0 0,0 1-1 0 0,0 0 1 0 0,0 0 0 0 0,-8 9 0 0 0,9-9-353 0 0,1-1 1 0 0,0 1-1 0 0,0 0 1 0 0,0 0-1 0 0,1 0 1 0 0,-1 0-1 0 0,1 0 1 0 0,0 0-1 0 0,0 1 1 0 0,1-1 0 0 0,-1 1-1 0 0,1-1 1 0 0,0 1-1 0 0,0 0 1 0 0,0-1-1 0 0,1 1 1 0 0,0 0-1 0 0,0 0 1 0 0,0-1-1 0 0,0 1 1 0 0,1 0 0 0 0,0-1-1 0 0,0 1 1 0 0,0 0-1 0 0,0-1 1 0 0,1 1-1 0 0,0-1 1 0 0,0 1-1 0 0,0-1 1 0 0,0 0-1 0 0,1 0 1 0 0,-1 0-1 0 0,6 5 1 0 0,-2-2-280 0 0,1-2-1 0 0,0 1 1 0 0,0-1 0 0 0,0 1 0 0 0,1-2-1 0 0,0 1 1 0 0,0-1 0 0 0,0-1-1 0 0,0 1 1 0 0,0-1 0 0 0,1-1 0 0 0,-1 0-1 0 0,1 0 1 0 0,0 0 0 0 0,0-1-1 0 0,0 0 1 0 0,-1-1 0 0 0,14-1 0 0 0,-17 1-3 0 0,0-1 1 0 0,-1 1-1 0 0,1-1 1 0 0,0 0-1 0 0,-1 0 1 0 0,1 0-1 0 0,0-1 1 0 0,-1 0-1 0 0,0 0 1 0 0,1 0 0 0 0,-1 0-1 0 0,0-1 1 0 0,0 1-1 0 0,0-1 1 0 0,0 0-1 0 0,-1-1 1 0 0,1 1-1 0 0,-1 0 1 0 0,0-1-1 0 0,0 0 1 0 0,0 0 0 0 0,-1 0-1 0 0,1 0 1 0 0,-1 0-1 0 0,0 0 1 0 0,0-1-1 0 0,0 1 1 0 0,-1-1-1 0 0,1 0 1 0 0,-1 1 0 0 0,0-1-1 0 0,-1 0 1 0 0,1 0-1 0 0,-1 1 1 0 0,0-6-1 0 0,-1 1 173 0 0,0-1 1 0 0,0 1-1 0 0,-1 0 0 0 0,0 0 0 0 0,-1 0 1 0 0,0 0-1 0 0,0 0 0 0 0,-1 1 0 0 0,0-1 1 0 0,-1 1-1 0 0,0 0 0 0 0,0 1 0 0 0,-1-1 1 0 0,1 1-1 0 0,-2 0 0 0 0,1 0 0 0 0,-1 1 1 0 0,0 0-1 0 0,0 0 0 0 0,-1 0 0 0 0,0 1 1 0 0,0 0-1 0 0,0 1 0 0 0,-9-4 0 0 0,16 8-162 0 0,0-1 1 0 0,0 1-1 0 0,0 0 0 0 0,-1 0 0 0 0,1-1 0 0 0,0 1 0 0 0,0 0 0 0 0,0 0 0 0 0,0 0 0 0 0,0 0 0 0 0,0 0 1 0 0,0 1-1 0 0,-1-1 0 0 0,1 0 0 0 0,0 0 0 0 0,0 1 0 0 0,0-1 0 0 0,0 1 0 0 0,0-1 0 0 0,0 1 0 0 0,0-1 1 0 0,0 1-1 0 0,-1 1 0 0 0,2-2-413 0 0,-1 1 0 0 0,0 0 1 0 0,1 0-1 0 0,-1 0 0 0 0,1-1 1 0 0,-1 1-1 0 0,1 0 0 0 0,0 0 1 0 0,-1 0-1 0 0,1 0 0 0 0,0 0 1 0 0,0 0-1 0 0,-1 0 0 0 0,1 0 1 0 0,0 0-1 0 0,0 1 0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07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0 136 0 0,'30'6'14088'0'0,"21"-2"-7504"0"0,10 1-2066 0 0,78-3-1 0 0,-133-2-4978 0 0,22-4 1235 0 0,-18 1-4654 0 0,0-2-5006 0 0,-2 0 5905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08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79 136 0 0,'-13'-17'1981'0'0,"12"15"-1273"0"0,-1 0 0 0 0,1 0 1 0 0,0 0-1 0 0,0 0 1 0 0,0 0-1 0 0,1 0 0 0 0,-1 0 1 0 0,0 0-1 0 0,0-4 0 0 0,1 5-424 0 0,1-1 0 0 0,-1 1 0 0 0,0 0-1 0 0,1-1 1 0 0,-1 1 0 0 0,0 0-1 0 0,1 0 1 0 0,0-1 0 0 0,-1 1 0 0 0,1 0-1 0 0,0 0 1 0 0,-1 0 0 0 0,1-1-1 0 0,0 1 1 0 0,0 0 0 0 0,0 0 0 0 0,0 0-1 0 0,0 1 1 0 0,0-1 0 0 0,0 0-1 0 0,0 0 1 0 0,1 0 0 0 0,-1 1 0 0 0,0-1-1 0 0,0 1 1 0 0,1-1 0 0 0,-1 1-1 0 0,0-1 1 0 0,1 1 0 0 0,-1 0 0 0 0,0 0-1 0 0,3 0 1 0 0,8-3 497 0 0,1 1 1 0 0,-1 0-1 0 0,1 1 0 0 0,0 0 1 0 0,-1 1-1 0 0,17 2 0 0 0,-23-2-575 0 0,-1 1 0 0 0,1 0 0 0 0,0 0-1 0 0,-1 0 1 0 0,0 1 0 0 0,1 0 0 0 0,-1 0 0 0 0,0 0-1 0 0,0 0 1 0 0,0 1 0 0 0,0 0 0 0 0,0 0-1 0 0,0 0 1 0 0,-1 1 0 0 0,0 0 0 0 0,6 5 0 0 0,-9-7-158 0 0,0 0 1 0 0,0 1 0 0 0,0-1 0 0 0,0 0-1 0 0,-1 0 1 0 0,1 1 0 0 0,-1-1 0 0 0,1 0-1 0 0,-1 1 1 0 0,0-1 0 0 0,0 0 0 0 0,0 1 0 0 0,0-1-1 0 0,0 0 1 0 0,-1 1 0 0 0,1-1 0 0 0,-1 0-1 0 0,0 0 1 0 0,1 1 0 0 0,-1-1 0 0 0,0 0-1 0 0,0 0 1 0 0,0 0 0 0 0,0 0 0 0 0,-1 0 0 0 0,1 0-1 0 0,-3 3 1 0 0,-6 7-28 0 0,-1 0-1 0 0,0-1 1 0 0,-13 11 0 0 0,11-9 49 0 0,-31 23-16 0 0,-18 17 2 0 0,58-49-41 0 0,0 1-1 0 0,0-1 0 0 0,0 1 1 0 0,1 0-1 0 0,0 0 0 0 0,0 0 1 0 0,0 0-1 0 0,0 1 0 0 0,1-1 0 0 0,-3 10 1 0 0,5-13 0 0 0,0 0 1 0 0,0 0 0 0 0,0 0 0 0 0,1 0 0 0 0,-1 0-1 0 0,0 0 1 0 0,1 0 0 0 0,-1 0 0 0 0,1 0 0 0 0,0 0-1 0 0,0-1 1 0 0,-1 1 0 0 0,1 0 0 0 0,1 0 0 0 0,-1-1-1 0 0,0 1 1 0 0,0-1 0 0 0,0 1 0 0 0,1-1 0 0 0,-1 1-1 0 0,1-1 1 0 0,-1 0 0 0 0,1 0 0 0 0,0 0-1 0 0,-1 0 1 0 0,1 0 0 0 0,0 0 0 0 0,0 0 0 0 0,2 0-1 0 0,7 4 56 0 0,0 0-1 0 0,1-1 0 0 0,16 3 0 0 0,-6-3 151 0 0,1-1 1 0 0,-1 0 0 0 0,1-2-1 0 0,27-2 1 0 0,20-5-2314 0 0,2-3-8716 0 0,-68 8 9886 0 0,7 0-2054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08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95 440 0 0,'-4'-7'604'0'0,"0"1"0"0"0,0 0 0 0 0,-1 0 0 0 0,0 1 0 0 0,0 0 0 0 0,0-1 0 0 0,0 2 0 0 0,-1-1 0 0 0,0 1 0 0 0,0-1 0 0 0,0 2 0 0 0,-1-1 0 0 0,1 1 0 0 0,-1 0 0 0 0,0 0 0 0 0,0 1 0 0 0,0-1 0 0 0,0 2 0 0 0,0-1 0 0 0,0 1 0 0 0,-1 0 0 0 0,1 1 0 0 0,0-1 0 0 0,-1 1 0 0 0,1 1 0 0 0,0 0 0 0 0,0 0-1 0 0,-1 0 1 0 0,1 1 0 0 0,0 0 0 0 0,0 0 0 0 0,0 1 0 0 0,-7 3 0 0 0,8-2-198 0 0,0-1 0 0 0,0 1 0 0 0,0 0-1 0 0,0 1 1 0 0,1-1 0 0 0,-1 1 0 0 0,1 0-1 0 0,1 1 1 0 0,-1-1 0 0 0,1 1 0 0 0,0 0-1 0 0,0 0 1 0 0,-6 12 0 0 0,9-14-188 0 0,-1 1 1 0 0,1-1 0 0 0,-1 0-1 0 0,1 1 1 0 0,1-1-1 0 0,-1 1 1 0 0,1-1 0 0 0,-1 1-1 0 0,1-1 1 0 0,0 1 0 0 0,1-1-1 0 0,-1 1 1 0 0,1-1-1 0 0,2 9 1 0 0,0-5 3 0 0,0-1-1 0 0,0-1 1 0 0,1 1-1 0 0,0 0 1 0 0,0-1-1 0 0,0 0 1 0 0,1 0-1 0 0,8 8 1 0 0,-5-5-182 0 0,1-1 0 0 0,0-1 1 0 0,1 0-1 0 0,-1 0 0 0 0,1 0 1 0 0,1-2-1 0 0,-1 1 1 0 0,1-1-1 0 0,0-1 0 0 0,0 0 1 0 0,18 4-1 0 0,-22-7-200 0 0,0 0 1 0 0,0 0-1 0 0,0-1 1 0 0,0 0-1 0 0,0 0 0 0 0,0 0 1 0 0,0-1-1 0 0,0 0 1 0 0,0-1-1 0 0,0 0 1 0 0,0 0-1 0 0,0 0 0 0 0,8-5 1 0 0,-11 5 88 0 0,0-1 0 0 0,0 0 1 0 0,0 0-1 0 0,0 0 0 0 0,-1 0 0 0 0,0-1 0 0 0,0 0 1 0 0,0 1-1 0 0,0-1 0 0 0,0 0 0 0 0,-1 0 1 0 0,1-1-1 0 0,-1 1 0 0 0,0 0 0 0 0,0-1 0 0 0,-1 1 1 0 0,0-1-1 0 0,1 0 0 0 0,-1 1 0 0 0,0-8 1 0 0,0 5 1 0 0,-1-1 1 0 0,0 1 0 0 0,0 0 0 0 0,-1 0 0 0 0,0 0 0 0 0,0 0 0 0 0,-1 0-1 0 0,0 0 1 0 0,0 0 0 0 0,0 1 0 0 0,-1-1 0 0 0,0 1 0 0 0,-5-9-1 0 0,2 6 131 0 0,0 0 0 0 0,-1 1 0 0 0,0 0 0 0 0,0 1 0 0 0,-1-1 0 0 0,0 1 0 0 0,0 1-1 0 0,-16-11 1 0 0,13 11-350 0 0,0 0 0 0 0,0 1 0 0 0,0 0 0 0 0,-1 1 0 0 0,1 0 0 0 0,-1 1 0 0 0,-18-3 0 0 0,21 5-580 0 0,0 0 1 0 0,0 1 0 0 0,1 0 0 0 0,-1 0 0 0 0,0 1 0 0 0,0 0 0 0 0,0 0 0 0 0,0 1-1 0 0,1 1 1 0 0,-13 4 0 0 0,-5 5-1952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09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36 40 0 0,'-21'3'1373'0'0,"-13"2"1860"0"0,32-5-2680 0 0,0 1-1 0 0,0-1 1 0 0,0 1-1 0 0,0 0 1 0 0,0 0-1 0 0,0 0 0 0 0,0 0 1 0 0,0 0-1 0 0,0 0 1 0 0,1 0-1 0 0,-4 3 1 0 0,5-4-446 0 0,0 0 1 0 0,0 1-1 0 0,0-1 1 0 0,0 0-1 0 0,-1 1 1 0 0,1-1-1 0 0,0 0 1 0 0,0 0-1 0 0,0 1 1 0 0,0-1-1 0 0,0 0 1 0 0,0 1-1 0 0,0-1 1 0 0,0 0 0 0 0,0 1-1 0 0,0-1 1 0 0,0 0-1 0 0,0 1 1 0 0,0-1-1 0 0,0 0 1 0 0,0 1-1 0 0,0-1 1 0 0,0 0-1 0 0,1 0 1 0 0,-1 1-1 0 0,0-1 1 0 0,0 0-1 0 0,0 1 1 0 0,0-1-1 0 0,1 0 1 0 0,-1 0-1 0 0,0 1 1 0 0,0-1-1 0 0,0 0 1 0 0,1 0-1 0 0,-1 0 1 0 0,0 1-1 0 0,0-1 1 0 0,1 0 0 0 0,-1 0-1 0 0,0 0 1 0 0,1 0-1 0 0,-1 0 1 0 0,0 0-1 0 0,1 1 1 0 0,-1-1-1 0 0,1 0 1 0 0,16 5 968 0 0,-16-5-861 0 0,53 10 1416 0 0,0-3 1 0 0,69-1 0 0 0,-85-4-1315 0 0,679 23 3492 0 0,-272-27-2172 0 0,-13-9-378 0 0,-354 7-1005 0 0,199-12 513 0 0,-192 8-211 0 0,98-24 1 0 0,-168 29-368 0 0,-9 2-129 0 0,0 0-1 0 0,0-1 1 0 0,-1 1-1 0 0,1-1 1 0 0,0 0-1 0 0,-1 0 1 0 0,0-1-1 0 0,1 1 1 0 0,4-5-1 0 0,-9 7-78 0 0,-1-1 0 0 0,0 1-1 0 0,0 0 1 0 0,1-1 0 0 0,-1 1 0 0 0,0-1 0 0 0,0 1 0 0 0,0-1-1 0 0,0 1 1 0 0,0-1 0 0 0,1 1 0 0 0,-1-1 0 0 0,0 1 0 0 0,0-1-1 0 0,0 1 1 0 0,-1-1 0 0 0,1 1 0 0 0,0-1 0 0 0,0 1 0 0 0,0-1-1 0 0,0 1 1 0 0,0-1 0 0 0,0 1 0 0 0,-1 0 0 0 0,1-1-1 0 0,0 1 1 0 0,0-1 0 0 0,-1 1 0 0 0,1-1 0 0 0,0 1 0 0 0,-1 0-1 0 0,1-1 1 0 0,0 1 0 0 0,-1 0 0 0 0,1-1 0 0 0,-1 1 0 0 0,1 0-1 0 0,0 0 1 0 0,-1-1 0 0 0,1 1 0 0 0,-1 0 0 0 0,1 0 0 0 0,-1 0-1 0 0,1 0 1 0 0,-1-1 0 0 0,-14-4-2831 0 0,2 3-7505 0 0,6 4 7188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09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28 0 0,'-1'1'724'0'0,"-1"0"-1"0"0,1 0 1 0 0,0 1-1 0 0,0-1 1 0 0,0 0-1 0 0,0 1 1 0 0,0-1 0 0 0,0 1-1 0 0,0-1 1 0 0,0 1-1 0 0,0 0 1 0 0,1-1 0 0 0,-1 1-1 0 0,0 0 1 0 0,1 1-1 0 0,-2 32 5155 0 0,5-17-4371 0 0,1 0 0 0 0,7 20 0 0 0,-8-25-354 0 0,15 53 2986 0 0,12 92 1 0 0,-29-150-4247 0 0,1 6 548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28:1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27 88,'-5'-2'600,"1"-1"0,0 1 1,-1-1-1,1 1 0,-1 1 0,0-1 1,1 0-1,-1 1 0,0 0 0,0 0 1,0 1-1,0 0 0,0-1 0,0 2 1,0-1-1,0 0 0,0 1 0,0 0 0,1 0 1,-1 1-1,0-1 0,1 1 0,-1 0 1,0 0-1,1 0 0,0 1 0,0 0 1,-5 4-1,4-4-131,0 1 1,1 0 0,0 0-1,-1 0 1,2 0-1,-1 1 1,0 0-1,1 0 1,0 0 0,-5 10-1,7-12-215,-1 1 0,1 0 0,0-1 0,1 1 0,-1 0 0,1 0 0,-1-1 0,1 1 0,0 0 0,0 0 0,1 0 0,-1 0 0,1-1 0,0 1 0,0 0 0,0-1 0,3 6 0,0-2-59,0-1 0,0 0 0,1 0 0,0 0 0,0 0 0,1-1-1,0 0 1,-1 0 0,2-1 0,-1 0 0,0 0 0,1 0 0,8 3-1,-10-4-256,-1-1 1,0-1-1,1 1 0,-1-1 0,1 1 0,-1-1 0,1-1 0,0 1 0,-1 0 1,1-1-1,0 0 0,0 0 0,-1-1 0,1 0 0,0 1 0,-1-1 1,1-1-1,-1 1 0,1-1 0,-1 1 0,0-1 0,6-4 0,-7 4 17,-1 1 0,0-1 0,0 0 0,1 0 0,-2-1 0,1 1 0,0 0 0,0 0 0,-1-1 0,1 1 0,-1-1 0,1 0 0,-1 1 0,0-1 0,0 0 0,-1 0 0,1 0 0,-1 0 0,1 0 0,-1-3 0,0 2 21,-1-1 0,0 0 0,0 1-1,0-1 1,0 1 0,-1-1 0,0 1 0,0-1-1,0 1 1,0 0 0,-5-5 0,-2-4-102,-1 2 0,0-1 0,-1 2 0,-1-1 0,0 2 0,-21-15 0,17 15-811,-7-5-1153,10 4-5562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28:1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0 220,'4'0'1261,"-2"1"-827,0-1-1,0 0 0,1 1 0,-1-1 0,0 1 0,0-1 0,0 1 0,0 0 0,0 0 0,0 0 0,0 0 0,0 1 0,0-1 0,-1 0 0,1 1 0,0-1 0,-1 1 0,2 2 0,-1-1 173,0 0-1,0 1 1,0 0 0,-1-1-1,1 1 1,-1 0-1,0 0 1,0-1 0,0 8-1,0 9 1446,-1 0 0,-1-1 0,-5 32-1,1-15 903,5-35-2895,0 0 0,0-1 0,0 1 0,0 0 0,0-1 0,0 1-1,0 0 1,0-1 0,0 1 0,1 0 0,-1-1 0,0 1 0,0 0 0,1-1 0,-1 1-1,0-1 1,1 1 0,-1-1 0,0 1 0,1-1 0,-1 1 0,1-1 0,-1 1 0,1-1 0,-1 1-1,1-1 1,0 1 0,21 1 463,19-13-392,-4-7-187,-1-1 1,-1-2-1,-1-2 0,34-28 0,-61 43 146,-17 13-65,-21 16 39,24-14 42,0 0 0,0 0 0,1 1 0,1 0 0,-1 0 0,1 0 0,1 1 0,-1 0-1,-4 15 1,8-21-62,0 0 0,0-1 0,1 1 0,-1 0-1,1-1 1,0 1 0,0 0 0,0 0 0,0-1 0,0 1-1,0 0 1,1 0 0,-1-1 0,1 1 0,0 0-1,0-1 1,0 1 0,0-1 0,0 1 0,1-1-1,-1 1 1,1-1 0,-1 0 0,1 0 0,0 0-1,0 0 1,0 0 0,0 0 0,0 0 0,0-1 0,1 1-1,-1-1 1,1 0 0,-1 1 0,1-1 0,-1 0-1,6 1 1,4 2-90,1-1 0,0 0 0,0-1 0,0 0 0,0-1 0,0-1 0,0 0 0,15-2 0,15-7-3931,0-7-5716,-37 13 6678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1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21 728 0 0,'-6'-7'19686'0'0,"30"2"-14056"0"0,36 2-2981 0 0,86 2 1970 0 0,-49-3-10691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28:1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60,'-1'1'469,"0"0"-1,0 0 1,0 0 0,0 0 0,0 0-1,0 1 1,1-1 0,-1 0 0,0 0-1,1 1 1,-1-1 0,1 1 0,-1-1-1,1 0 1,-1 1 0,1-1 0,0 1-1,0-1 1,0 1 0,0-1-1,0 1 1,0 2 0,1-3-52,-1 0 1,1 0-1,0 0 1,-1 0-1,1 0 1,0 0-1,0 0 1,-1-1-1,1 1 1,0 0-1,0 0 1,0-1-1,0 1 1,0-1-1,2 2 1,15 3 1107,17 3 2493,48 2 1,-43-9-5843,0-6-6250,-29 3 5130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3 261 344 0 0,'-1'0'233'0'0,"1"1"0"0"0,0-1 0 0 0,0 1 0 0 0,-1-1 1 0 0,1 1-1 0 0,0 0 0 0 0,0-1 0 0 0,0 1 0 0 0,0-1 0 0 0,0 1 0 0 0,0 0 0 0 0,0-1 0 0 0,0 1 1 0 0,0 0-1 0 0,0-1 0 0 0,0 1 0 0 0,0-1 0 0 0,0 1 0 0 0,0 0 0 0 0,1-1 0 0 0,-1 1 0 0 0,0-1 1 0 0,0 1-1 0 0,1 0 0 0 0,-1-1 0 0 0,0 1 0 0 0,1-1 0 0 0,-1 1 0 0 0,1-1 0 0 0,-1 1 0 0 0,0-1 0 0 0,2 1 1 0 0,0 0 56 0 0,-1-1 1 0 0,1 1 0 0 0,0-1 0 0 0,0 1 0 0 0,0-1-1 0 0,-1 0 1 0 0,1 1 0 0 0,0-1 0 0 0,0 0 0 0 0,0 0 0 0 0,2-1-1 0 0,4 0 295 0 0,1 0-1 0 0,-1-1 1 0 0,0 0-1 0 0,11-5 1 0 0,-13 4-393 0 0,0 0 0 0 0,0-1 0 0 0,0 0 0 0 0,-1 1-1 0 0,1-2 1 0 0,-1 1 0 0 0,0-1 0 0 0,0 0 0 0 0,-1 0 0 0 0,1 0 0 0 0,-1-1 0 0 0,0 1 0 0 0,0-1 0 0 0,-1 0 0 0 0,0 0 0 0 0,0-1 0 0 0,0 1 0 0 0,3-14 0 0 0,-2-3 184 0 0,0 0 0 0 0,-2 0 0 0 0,0 0 1 0 0,-2-28-1 0 0,0 34-64 0 0,0 15 318 0 0,1 6-428 0 0,71 279 3000 0 0,-71-278-3651 0 0,1 9 887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28:12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38 304,'61'-8'12436,"0"-2"-4387,-20 2-6236,-1 0-3697,-29 4-4127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1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9 960 0 0,'3'-8'12998'0'0,"9"28"-6926"0"0,-7-8-6622 0 0,6 19 1811 0 0,-2-1 1 0 0,-1 2-1 0 0,-1-1 1 0 0,-2 1-1 0 0,-1 0 0 0 0,-1 0 1 0 0,-2 0-1 0 0,-2 0 1 0 0,-8 62-1 0 0,7-83-1948 0 0,-1 22-452 0 0,5-22-2859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1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32 216 816 0 0,'-16'6'16511'0'0,"12"-16"-15861"0"0,1 0-1 0 0,0-1 1 0 0,1 1 0 0 0,1-1 0 0 0,-1 1-1 0 0,2-1 1 0 0,-1 0 0 0 0,2 1 0 0 0,-1-1-1 0 0,4-16 1 0 0,-3 21-510 0 0,0 1-1 0 0,1-1 1 0 0,0 1 0 0 0,0 0 0 0 0,0-1-1 0 0,0 1 1 0 0,1 0 0 0 0,0 0 0 0 0,6-8-1 0 0,-7 11-48 0 0,1-1 0 0 0,-1 1 0 0 0,1 0-1 0 0,-1 0 1 0 0,1 0 0 0 0,0 0 0 0 0,-1 1-1 0 0,1-1 1 0 0,0 1 0 0 0,0-1 0 0 0,0 1 0 0 0,0 0-1 0 0,1 0 1 0 0,-1 1 0 0 0,0-1 0 0 0,0 1-1 0 0,0-1 1 0 0,5 1 0 0 0,-4 0-15 0 0,1 1 0 0 0,0-1 1 0 0,-1 1-1 0 0,1 0 0 0 0,-1 0 1 0 0,1 0-1 0 0,-1 1 0 0 0,1 0 0 0 0,-1 0 1 0 0,0 0-1 0 0,0 0 0 0 0,0 0 1 0 0,0 1-1 0 0,-1 0 0 0 0,1 0 1 0 0,0 0-1 0 0,-1 0 0 0 0,0 0 0 0 0,0 1 1 0 0,3 4-1 0 0,-2-2-44 0 0,0 0 0 0 0,0 1-1 0 0,-1-1 1 0 0,0 1 0 0 0,-1 0 0 0 0,1-1 0 0 0,-1 1-1 0 0,0 0 1 0 0,-1 1 0 0 0,0-1 0 0 0,0 0 0 0 0,0 8-1 0 0,-3-6-1205 0 0,-2-10-84 0 0,3 0 1226 0 0,1 0 0 0 0,-1 0 0 0 0,1 0 1 0 0,-1 0-1 0 0,1 0 0 0 0,0 0 0 0 0,0 0 0 0 0,0 0 1 0 0,-1 0-1 0 0,1 0 0 0 0,0-1 0 0 0,0 1 0 0 0,0 0 1 0 0,0 0-1 0 0,1 0 0 0 0,-1 0 0 0 0,0-1 0 0 0,5-10 80 0 0,0 1 0 0 0,0 0 0 0 0,1 0 0 0 0,1 0 0 0 0,11-14 0 0 0,-14 20 52 0 0,-1 0 0 0 0,1 1 1 0 0,1-1-1 0 0,-1 1 0 0 0,1 0 0 0 0,-1 1 0 0 0,1-1 0 0 0,0 1 0 0 0,1 0 0 0 0,-1 0 1 0 0,0 0-1 0 0,1 1 0 0 0,7-3 0 0 0,-9 5 9 0 0,-1 0 1 0 0,0 0-1 0 0,1 1 1 0 0,-1-1-1 0 0,1 1 1 0 0,-1-1-1 0 0,0 1 1 0 0,1 0-1 0 0,-1 0 1 0 0,0 1-1 0 0,0-1 1 0 0,0 1-1 0 0,0-1 1 0 0,0 1-1 0 0,0 0 1 0 0,0 0-1 0 0,-1 0 0 0 0,1 1 1 0 0,-1-1-1 0 0,1 1 1 0 0,-1-1-1 0 0,0 1 1 0 0,3 4-1 0 0,2 4 255 0 0,1 0 0 0 0,-2 1-1 0 0,1-1 1 0 0,7 24 0 0 0,-9-19-411 0 0,-1 1 0 0 0,4 24 1 0 0,-4-17-2723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1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131 131 264 0 0,'0'0'2842'0'0,"-9"3"2955"0"0,-36 86 5237 0 0,-25 47-1586 0 0,65-129-7447 0 0,3-10-852 0 0,5-20-611 0 0,10-36-921 0 0,-13 58 460 0 0,13-53-77 0 0,18-68 0 0 0,-5 42 0 0 0,-26 79 0 0 0,1 0 0 0 0,-1-1 0 0 0,1 1 0 0 0,-1 0 0 0 0,1-1 0 0 0,0 1 0 0 0,-1 0 0 0 0,1 0 0 0 0,0 0 0 0 0,0-1 0 0 0,0 1 0 0 0,0 0 0 0 0,0 0 0 0 0,0 0 0 0 0,0 0 0 0 0,0 1 0 0 0,0-1 0 0 0,1 0 0 0 0,-1 0 0 0 0,2 0 0 0 0,-2 1 0 0 0,1 0 0 0 0,-1 0 0 0 0,0 0 0 0 0,1 0 0 0 0,-1 0 0 0 0,0 0 0 0 0,0 0 0 0 0,1 1 0 0 0,-1-1 0 0 0,0 1 0 0 0,0-1 0 0 0,1 1 0 0 0,-1-1 0 0 0,0 1 0 0 0,0-1 0 0 0,0 1 0 0 0,2 1 0 0 0,4 5 0 0 0,0 0 0 0 0,-1 0 0 0 0,1 0 0 0 0,7 13 0 0 0,-10-15 0 0 0,93 149 0 0 0,-56-87 0 0 0,57 73 0 0 0,-92-131-96 0 0,-4-6-66 0 0,0 0 1 0 0,0 0-1 0 0,0-1 1 0 0,0 1-1 0 0,0-1 0 0 0,0 1 1 0 0,1-1-1 0 0,-1 0 1 0 0,1 0-1 0 0,0 0 1 0 0,0 0-1 0 0,-1 0 1 0 0,1 0-1 0 0,0-1 0 0 0,1 0 1 0 0,-1 0-1 0 0,5 2 1 0 0,-8-3 91 0 0,1 0 0 0 0,0-1 1 0 0,0 1-1 0 0,-1 0 0 0 0,1 0 1 0 0,0 0-1 0 0,-1-1 0 0 0,1 1 0 0 0,0-1 1 0 0,-1 1-1 0 0,1 0 0 0 0,-1-1 1 0 0,1 1-1 0 0,0-1 0 0 0,-1 1 1 0 0,1-1-1 0 0,-1 1 0 0 0,1-1 0 0 0,-1 0 1 0 0,0 1-1 0 0,1-1 0 0 0,-1 1 1 0 0,0-1-1 0 0,1 0 0 0 0,-1 0 1 0 0,0 1-1 0 0,0-1 0 0 0,1 0 1 0 0,-1 1-1 0 0,0-1 0 0 0,0 0 0 0 0,0 0 1 0 0,0 1-1 0 0,0-1 0 0 0,0 0 1 0 0,0 0-1 0 0,0 1 0 0 0,0-1 1 0 0,-1 0-1 0 0,1 0 0 0 0,0 1 0 0 0,0-1 1 0 0,-1 0-1 0 0,-10-31-506 0 0,4 25 555 0 0,1-1 0 0 0,-2 1 0 0 0,1 0 0 0 0,-1 0 0 0 0,0 1 0 0 0,0 0 0 0 0,0 0 0 0 0,-1 1 0 0 0,0 0 0 0 0,-17-6 0 0 0,-8-2 368 0 0,-57-13-1 0 0,88 25-366 0 0,-71-14 935 0 0,68 14-1004 0 0,1 1 1 0 0,-1-1-1 0 0,0 1 1 0 0,1 0-1 0 0,-1 1 1 0 0,0-1-1 0 0,1 1 1 0 0,-1 0-1 0 0,0 1 1 0 0,-10 3-1 0 0,11-1-1606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28:38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4 152,'-13'-3'3986,"10"10"894,6 4-1519,3 0-4032,11 14 1507,0-2 0,2 0 1,0-1-1,41 35 0,-12-11-121,7 8 591,108 84 0,-133-117-960,1-2 0,0-1 0,1-1 0,1-2 0,0-1 0,44 12 0,-31-14 131,1-2 1,66 6-1,-95-14-353,-1-1 1,1-1-1,-1-1 0,1 0 1,-1-1-1,0-1 0,0-1 1,0-1-1,0 0 0,22-10 1,-27 8-526,-1-1 0,0 0 0,0-1 0,-1 0 1,0-1-1,14-18 0,-12 21-7079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28:39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38 628,'0'0'205,"-1"-1"0,1 1 0,-1 0 0,0 0-1,1 0 1,-1-1 0,1 1 0,-1 0 0,0 0 0,1 0 0,-1 0 0,1 0 0,-1 0-1,0 0 1,1 0 0,-1 1 0,0-1 0,1 0 0,-1 0 0,1 0 0,-1 1 0,1-1-1,-1 0 1,1 1 0,-1-1 0,1 0 0,-1 1 0,1-1 0,-1 1 0,1-1 0,-1 1-1,1-1 1,0 1 0,-1-1 0,1 1 0,0-1 0,-1 2 0,1 0 86,1 0 1,-1 0 0,0 0-1,1 0 1,-1 0 0,1 0-1,0 0 1,0-1 0,0 1-1,0 0 1,2 2 0,37 44 2033,-19-30-1802,1-2-1,1 0 0,0-2 1,2 0-1,-1-2 1,1-1-1,29 9 0,8 0 157,1-2-1,0-4 0,1-2 0,0-3 0,82 2 1,-6-10 291,180-22 0,-213 7-524,-2-5 1,0-5 0,119-43 0,-198 59-230,1-2 1,-1 0-1,0-2 1,-1-1-1,-1-1 1,0-1-1,-1-1 0,38-33 1,-36 17-1055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42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30 540 0 0,'28'6'8798'0'0,"39"-2"-6727"0"0,-43-3-877 0 0,8 1-183 0 0,57-4 0 0 0,-80 1-966 0 0,0 0-1 0 0,0-1 1 0 0,0 0-1 0 0,0 0 1 0 0,0-1 0 0 0,-1 0-1 0 0,1 0 1 0 0,-1-1-1 0 0,0 0 1 0 0,0-1-1 0 0,7-5 1 0 0,-17 14 203 0 0,-1 0 0 0 0,1 1 0 0 0,0-1 0 0 0,1 1 0 0 0,-1-1 0 0 0,1 1 0 0 0,0 0-1 0 0,0 0 1 0 0,-1 4 0 0 0,-6 56 1517 0 0,7-37-1056 0 0,1-1 0 0 0,2 1 0 0 0,1 0 0 0 0,1-1 0 0 0,1 0 0 0 0,1 0 0 0 0,20 50 0 0 0,-26-76-784 0 0,0-1 1 0 0,0 1-1 0 0,0 0 0 0 0,0 0 0 0 0,-1 0 1 0 0,1 0-1 0 0,0-1 0 0 0,0 1 0 0 0,0 0 0 0 0,-1 0 1 0 0,1 0-1 0 0,0-1 0 0 0,-1 1 0 0 0,1 0 0 0 0,-1-1 1 0 0,1 1-1 0 0,-1 0 0 0 0,1-1 0 0 0,-1 1 0 0 0,0 0 1 0 0,1-1-1 0 0,-1 1 0 0 0,0-1 0 0 0,1 1 0 0 0,-1-1 1 0 0,0 0-1 0 0,1 1 0 0 0,-1-1 0 0 0,0 0 0 0 0,0 1 1 0 0,0-1-1 0 0,1 0 0 0 0,-1 0 0 0 0,0 0 0 0 0,-1 1 1 0 0,-34 7-605 0 0,32-8 541 0 0,-84 15-387 0 0,-172 34 2425 0 0,242-42-610 0 0,27-2 376 0 0,31-3-310 0 0,46-6-191 0 0,128-21-1 0 0,-205 24-1140 0 0,10 1-13174 0 0,-18 0 12642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43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82 555 312 0 0,'-5'-5'12268'0'0,"5"-7"-5328"0"0,8-22-2755 0 0,-2 3-2843 0 0,-7-41-760 0 0,-11-83-1 0 0,7 123-546 0 0,-1 0 0 0 0,-1 1 0 0 0,-2 0 0 0 0,-1 0 0 0 0,-14-29 0 0 0,20 51 9 0 0,-8-9 290 0 0,11 17-95 0 0,2 7-161 0 0,0 1 0 0 0,0-1 0 0 0,1 1 0 0 0,-1-1 0 0 0,1 0 0 0 0,1 0 0 0 0,-1 0 0 0 0,1 0 0 0 0,0 0 0 0 0,1 0 0 0 0,-1-1 0 0 0,1 1-1 0 0,5 5 1 0 0,5 5-31 0 0,0-1-1 0 0,31 24 0 0 0,-38-34-340 0 0,0 0 0 0 0,-1 0 1 0 0,1-1-1 0 0,1 0 0 0 0,-1 0 0 0 0,1-1 0 0 0,-1 0 0 0 0,15 3 0 0 0,-19-5 50 0 0,1 0 0 0 0,0-1 0 0 0,-1 0-1 0 0,1 1 1 0 0,0-1 0 0 0,0-1 0 0 0,-1 1 0 0 0,1-1-1 0 0,-1 1 1 0 0,1-1 0 0 0,0 0 0 0 0,-1 0 0 0 0,1-1-1 0 0,-1 1 1 0 0,0-1 0 0 0,1 1 0 0 0,-1-1 0 0 0,0 0-1 0 0,0 0 1 0 0,0-1 0 0 0,4-4 0 0 0,5-6 49 0 0,-1-1 0 0 0,0 0 0 0 0,10-20 0 0 0,22-29 3770 0 0,-43 63-3493 0 0,0-1-1 0 0,1 1 0 0 0,-1 0 0 0 0,0 0 1 0 0,1-1-1 0 0,-1 1 0 0 0,0 0 0 0 0,1 0 0 0 0,-1 0 1 0 0,0-1-1 0 0,1 1 0 0 0,-1 0 0 0 0,0 0 1 0 0,1 0-1 0 0,-1 0 0 0 0,0 0 0 0 0,1 0 0 0 0,-1 0 1 0 0,1-1-1 0 0,-1 1 0 0 0,0 0 0 0 0,1 0 1 0 0,-1 1-1 0 0,0-1 0 0 0,1 0 0 0 0,-1 0 0 0 0,1 0 1 0 0,-1 0-1 0 0,0 0 0 0 0,1 0 0 0 0,-1 0 1 0 0,0 1-1 0 0,1-1 0 0 0,-1 0 0 0 0,0 0 1 0 0,1 0-1 0 0,-1 1 0 0 0,0-1 0 0 0,0 0 0 0 0,1 0 1 0 0,-1 1-1 0 0,0-1 0 0 0,0 0 0 0 0,1 1 1 0 0,-1-1-1 0 0,0 0 0 0 0,0 1 0 0 0,0-1 0 0 0,1 1 1 0 0,10 22 775 0 0,-9-18-450 0 0,40 114 2150 0 0,-28-75-1880 0 0,26 54 0 0 0,-38-93-965 0 0,1 1 0 0 0,0-1 0 0 0,1 0 0 0 0,-1 0 0 0 0,1 0 0 0 0,0-1 1 0 0,8 8-1 0 0,5-2-3594 0 0,2-4-4411 0 0,-12-6 5242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43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34 828 0 0,'-2'-15'3929'0'0,"2"14"-3562"0"0,0 1 0 0 0,0-1 1 0 0,0 0-1 0 0,0 0 0 0 0,0 1 1 0 0,0-1-1 0 0,0 0 0 0 0,0 0 1 0 0,0 1-1 0 0,1-1 0 0 0,6-9 8560 0 0,12 32-5128 0 0,-6 9-905 0 0,15 46-1 0 0,-18-46-1797 0 0,22 49-1 0 0,-19-53-1136 0 0,5 11-1920 0 0,-4-16-5607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44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17 186 220 0 0,'-2'-2'288'0'0,"0"0"-1"0"0,1 0 1 0 0,-1-1-1 0 0,1 1 1 0 0,0 0 0 0 0,0 0-1 0 0,-1-1 1 0 0,1 1-1 0 0,1-1 1 0 0,-1 1 0 0 0,0-1-1 0 0,1 0 1 0 0,-1 1-1 0 0,1-1 1 0 0,0 0 0 0 0,0 1-1 0 0,0-1 1 0 0,0 0 0 0 0,0 1-1 0 0,1-1 1 0 0,-1 1-1 0 0,2-4 1 0 0,0 1 34 0 0,0 1 1 0 0,0 0-1 0 0,1 0 0 0 0,-1 0 1 0 0,1 1-1 0 0,0-1 1 0 0,1 0-1 0 0,-1 1 0 0 0,0 0 1 0 0,1 0-1 0 0,6-4 1 0 0,8-4 655 0 0,1 0 1 0 0,0 2 0 0 0,0 0-1 0 0,30-8 1 0 0,-30 11-272 0 0,1 2 0 0 0,0 0-1 0 0,0 1 1 0 0,0 1 0 0 0,0 1 0 0 0,0 1 0 0 0,26 3 0 0 0,-30-2-316 0 0,0 2 1 0 0,0 0-1 0 0,0 0 0 0 0,-1 2 1 0 0,0 0-1 0 0,0 1 1 0 0,0 0-1 0 0,0 1 0 0 0,20 14 1 0 0,-32-20-323 0 0,-1 1 0 0 0,0-1 1 0 0,0 1-1 0 0,0 0 1 0 0,0 0-1 0 0,0-1 0 0 0,0 2 1 0 0,0-1-1 0 0,-1 0 0 0 0,1 0 1 0 0,-1 0-1 0 0,1 1 1 0 0,-1-1-1 0 0,0 1 0 0 0,0-1 1 0 0,0 1-1 0 0,0-1 1 0 0,0 1-1 0 0,-1 0 0 0 0,1 3 1 0 0,-1-3-100 0 0,-1-1 1 0 0,1 0-1 0 0,-1 1 1 0 0,0-1 0 0 0,0 0-1 0 0,0 0 1 0 0,0 0-1 0 0,0 0 1 0 0,0 0 0 0 0,-1 0-1 0 0,1 0 1 0 0,-1 0-1 0 0,1 0 1 0 0,-1 0 0 0 0,0-1-1 0 0,1 1 1 0 0,-1-1-1 0 0,0 1 1 0 0,0-1 0 0 0,0 0-1 0 0,0 0 1 0 0,-1 0-1 0 0,-2 2 1 0 0,-15 4-705 0 0,0 0 0 0 0,-1-1 0 0 0,1-2 0 0 0,-1 0-1 0 0,-41 3 1 0 0,-21 3-4278 0 0,73-6 210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35 332 0 0,'0'0'779'0'0,"-12"-23"8838"0"0,8 21-8960 0 0,0 0-1 0 0,1 1 1 0 0,-1-1-1 0 0,0 1 0 0 0,0 0 1 0 0,0 0-1 0 0,-1 1 1 0 0,1-1-1 0 0,-8 1 0 0 0,4 0-176 0 0,-1 1-1 0 0,1 0 1 0 0,-1 1-1 0 0,-11 2 1 0 0,5 2-154 0 0,0-1 0 0 0,0 2 0 0 0,0 0-1 0 0,-21 13 1 0 0,30-15-182 0 0,-1 0-1 0 0,0 0 0 0 0,1 0 1 0 0,0 1-1 0 0,0 0 0 0 0,1 0 0 0 0,-1 1 1 0 0,2-1-1 0 0,-1 1 0 0 0,1 0 1 0 0,-1 0-1 0 0,2 1 0 0 0,-6 13 1 0 0,8-17-80 0 0,0 1 0 0 0,0 0 1 0 0,0 0-1 0 0,1-1 1 0 0,0 1-1 0 0,0 0 1 0 0,0 0-1 0 0,0 0 0 0 0,1 0 1 0 0,0 0-1 0 0,0-1 1 0 0,0 1-1 0 0,1 0 1 0 0,-1-1-1 0 0,1 1 0 0 0,0-1 1 0 0,0 0-1 0 0,1 1 1 0 0,-1-1-1 0 0,1 0 1 0 0,0 0-1 0 0,0-1 0 0 0,0 1 1 0 0,7 5-1 0 0,-1-2-37 0 0,-1-1-1 0 0,1 0 0 0 0,1 0 1 0 0,-1-1-1 0 0,1 0 1 0 0,0-1-1 0 0,0 0 0 0 0,0-1 1 0 0,0 0-1 0 0,1 0 1 0 0,-1-1-1 0 0,1 0 0 0 0,0-1 1 0 0,0 0-1 0 0,-1-1 1 0 0,14-1-1 0 0,-10 0-45 0 0,-1-1 0 0 0,1 0 0 0 0,-1 0 0 0 0,0-1 1 0 0,0-1-1 0 0,0 0 0 0 0,0-1 0 0 0,-1-1 0 0 0,0 0 0 0 0,0 0 0 0 0,0-1 1 0 0,16-13-1 0 0,-25 17 40 0 0,0 1 1 0 0,1-2-1 0 0,-1 1 1 0 0,0 0-1 0 0,-1-1 1 0 0,1 1-1 0 0,0-1 1 0 0,-1 0-1 0 0,0 0 1 0 0,0 0-1 0 0,0 0 1 0 0,0 0-1 0 0,-1 0 1 0 0,0 0-1 0 0,0-1 1 0 0,0 1-1 0 0,0-1 0 0 0,-1 1 1 0 0,1 0-1 0 0,-1-6 1 0 0,-1 4 30 0 0,0 1 0 0 0,0-1-1 0 0,-1 0 1 0 0,0 0 0 0 0,0 1 0 0 0,0 0 0 0 0,-1-1 0 0 0,0 1-1 0 0,0 0 1 0 0,0 0 0 0 0,0 0 0 0 0,-1 1 0 0 0,0-1 0 0 0,-7-6-1 0 0,1 2-10 0 0,0 0 0 0 0,-1 1-1 0 0,0 0 1 0 0,0 1 0 0 0,-1 0-1 0 0,0 1 1 0 0,0 1 0 0 0,-20-7-1 0 0,23 9-351 0 0,-1 1-1 0 0,0 0 1 0 0,0 0-1 0 0,0 1 1 0 0,-10 0-1 0 0,13 2-416 0 0,-1-1 0 0 0,1 1 0 0 0,-1 0 0 0 0,1 1 1 0 0,0-1-1 0 0,0 1 0 0 0,-9 5 0 0 0,2 1-4818 0 0,9-5 3231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44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420 72 456 0 0,'-4'-5'778'0'0,"0"0"0"0"0,0 0-1 0 0,-1 0 1 0 0,0 0 0 0 0,0 1 0 0 0,0-1 0 0 0,0 1-1 0 0,0 0 1 0 0,-1 1 0 0 0,0 0 0 0 0,-8-4 0 0 0,5 3-37 0 0,0 1 0 0 0,-1 1 0 0 0,1-1 0 0 0,-1 2-1 0 0,0-1 1 0 0,1 1 0 0 0,-12 1 0 0 0,3 0-8 0 0,1 2 0 0 0,-1 0 0 0 0,1 1 0 0 0,-1 1 0 0 0,1 0-1 0 0,0 1 1 0 0,1 1 0 0 0,-20 10 0 0 0,29-13-478 0 0,1 1 1 0 0,-1 0 0 0 0,1 0-1 0 0,-1 1 1 0 0,1 0 0 0 0,1 0-1 0 0,-1 0 1 0 0,1 1 0 0 0,0 0-1 0 0,0 0 1 0 0,0 0 0 0 0,-5 11-1 0 0,8-14-158 0 0,0 1 0 0 0,1 0 0 0 0,0 0 0 0 0,0 0 0 0 0,0 0 0 0 0,0 0-1 0 0,0 0 1 0 0,1 0 0 0 0,0 0 0 0 0,0 0 0 0 0,0 0 0 0 0,0 0 0 0 0,1 0 0 0 0,-1 1 0 0 0,1-1-1 0 0,0 0 1 0 0,1-1 0 0 0,-1 1 0 0 0,0 0 0 0 0,1 0 0 0 0,0 0 0 0 0,0-1 0 0 0,0 1-1 0 0,1-1 1 0 0,2 4 0 0 0,-2-2-77 0 0,1-1 0 0 0,0 1 0 0 0,0-1 0 0 0,0 0 1 0 0,0 0-1 0 0,0 0 0 0 0,1-1 0 0 0,0 0 0 0 0,0 0 0 0 0,0 0 0 0 0,0 0 0 0 0,0-1 0 0 0,0 1 0 0 0,1-1 0 0 0,-1-1 0 0 0,1 1 0 0 0,0-1 0 0 0,-1 0 0 0 0,1 0 0 0 0,0-1 0 0 0,0 1 0 0 0,0-1 0 0 0,-1-1 1 0 0,1 1-1 0 0,0-1 0 0 0,0 0 0 0 0,-1 0 0 0 0,1-1 0 0 0,-1 0 0 0 0,1 0 0 0 0,-1 0 0 0 0,0 0 0 0 0,0-1 0 0 0,1 0 0 0 0,-2 0 0 0 0,1 0 0 0 0,0-1 0 0 0,-1 0 0 0 0,5-4 0 0 0,-3 1-31 0 0,1 1 0 0 0,-2-1 0 0 0,1 0 0 0 0,-1 0 0 0 0,0 0 0 0 0,-1-1 0 0 0,0 1 0 0 0,0-1 0 0 0,4-11 1 0 0,-7 15-6 0 0,0 1 1 0 0,0-1-1 0 0,0 0 1 0 0,-1 0-1 0 0,1 0 1 0 0,-1 0-1 0 0,0 0 1 0 0,0 0-1 0 0,-1 0 1 0 0,1 0-1 0 0,-1 0 1 0 0,0 0 0 0 0,0 0-1 0 0,0 0 1 0 0,0 1-1 0 0,0-1 1 0 0,-1 0-1 0 0,0 1 1 0 0,0-1-1 0 0,0 1 1 0 0,0 0-1 0 0,-5-6 1 0 0,5 7-142 0 0,-1-1 0 0 0,0 0 0 0 0,0 1 0 0 0,0 0 1 0 0,0-1-1 0 0,0 1 0 0 0,-1 0 0 0 0,1 1 0 0 0,-1-1 0 0 0,-5-2 0 0 0,-21-1-5016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45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53 616 0 0,'-7'-6'875'0'0,"1"1"-1"0"0,-1-1 1 0 0,0 1 0 0 0,0 0-1 0 0,0 1 1 0 0,0-1 0 0 0,-11-3-1 0 0,16 7-541 0 0,-1 0 0 0 0,1-1-1 0 0,0 1 1 0 0,-1 1 0 0 0,1-1-1 0 0,-1 0 1 0 0,1 1-1 0 0,-1-1 1 0 0,0 1 0 0 0,1 0-1 0 0,-1 0 1 0 0,1 0 0 0 0,-1 0-1 0 0,0 0 1 0 0,1 0-1 0 0,-1 1 1 0 0,1-1 0 0 0,-1 1-1 0 0,1 0 1 0 0,-1 0 0 0 0,1 0-1 0 0,0 0 1 0 0,-1 0-1 0 0,1 0 1 0 0,0 1 0 0 0,0-1-1 0 0,-4 4 1 0 0,6-4-186 0 0,0 1 0 0 0,-1-1 1 0 0,1 0-1 0 0,0 1 0 0 0,0-1 0 0 0,0 0 0 0 0,0 1 1 0 0,0-1-1 0 0,0 0 0 0 0,1 1 0 0 0,-1-1 1 0 0,0 0-1 0 0,1 0 0 0 0,-1 1 0 0 0,1-1 0 0 0,-1 0 1 0 0,1 0-1 0 0,-1 0 0 0 0,1 1 0 0 0,0-1 1 0 0,0 0-1 0 0,0 1 0 0 0,1 0-91 0 0,8 13 415 0 0,1-1 1 0 0,1-1 0 0 0,0 1 0 0 0,1-2-1 0 0,17 15 1 0 0,28 27 633 0 0,-46-41-855 0 0,35 43 631 0 0,-45-53-830 0 0,1 1 0 0 0,-1 0 0 0 0,0 0 0 0 0,0 0 0 0 0,0 0 0 0 0,-1 0 0 0 0,1 0 0 0 0,-1 0 0 0 0,0 1 0 0 0,0-1 1 0 0,-1 0-1 0 0,1 1 0 0 0,-1 6 0 0 0,-1-9-39 0 0,1 0 0 0 0,-1 0 0 0 0,1 0 0 0 0,-1 0 0 0 0,0-1 0 0 0,0 1 0 0 0,0 0 0 0 0,0-1 0 0 0,-1 1 0 0 0,1 0 0 0 0,0-1 0 0 0,-1 0 0 0 0,1 1 0 0 0,0-1 0 0 0,-1 0 0 0 0,0 1 0 0 0,1-1 0 0 0,-1 0 0 0 0,0 0 0 0 0,0-1 0 0 0,1 1 0 0 0,-1 0 0 0 0,0 0 0 0 0,0-1 0 0 0,0 1 0 0 0,0-1 0 0 0,0 0 0 0 0,-3 1 0 0 0,-8 0 1 0 0,0 0 0 0 0,0 0 0 0 0,-14-2-1 0 0,21 1-13 0 0,-19-1-360 0 0,-49-9 0 0 0,63 8-116 0 0,0-1 0 0 0,1 0 0 0 0,0-1-1 0 0,-1 0 1 0 0,1 0 0 0 0,-18-12 0 0 0,21 10-221 0 0,7 5 361 0 0,0 1 0 0 0,-1-1-1 0 0,1 0 1 0 0,0 1 0 0 0,-1-1 0 0 0,1 0 0 0 0,0 1 0 0 0,0-1 0 0 0,0 0-1 0 0,-1 1 1 0 0,1-1 0 0 0,0 0 0 0 0,0 1 0 0 0,0-1 0 0 0,0 0 0 0 0,0 1-1 0 0,0-1 1 0 0,1 0 0 0 0,-1 0 0 0 0,0 1 0 0 0,0-1 0 0 0,0 0 0 0 0,1 1-1 0 0,-1-2 1 0 0,5-4-1953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45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6721 0 0,'2'-1'769'0'0,"0"0"0"0"0,1 0 0 0 0,-1 0 0 0 0,0 0 1 0 0,1 1-1 0 0,-1-1 0 0 0,1 1 0 0 0,-1 0 1 0 0,1 0-1 0 0,-1 0 0 0 0,1 0 0 0 0,-1 0 0 0 0,1 0 1 0 0,3 2-1 0 0,-1-1-84 0 0,0 1-1 0 0,-1 0 1 0 0,1 0 0 0 0,0 0 0 0 0,-1 1-1 0 0,8 4 1 0 0,4 6-265 0 0,-1 1-1 0 0,24 26 0 0 0,-25-24 435 0 0,-13-15-1016 0 0,30 29-1478 0 0,-7-17-6754 0 0,-17-11 5827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45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137 439 1336 0 0,'-9'-55'2100'0'0,"-3"1"0"0"0,-32-88 0 0 0,-21-19 7099 0 0,65 160-8944 0 0,-1-1-1 0 0,0 0 1 0 0,0 1 0 0 0,0-1-1 0 0,1 1 1 0 0,-1-1 0 0 0,1 0-1 0 0,-1 0 1 0 0,1 1 0 0 0,0-1-1 0 0,0 0 1 0 0,-1 0 0 0 0,2-2 0 0 0,-1 4-227 0 0,1-1 0 0 0,-1 1 0 0 0,1 0 0 0 0,-1 0 0 0 0,1 0 0 0 0,0 0 0 0 0,-1 1 0 0 0,1-1 0 0 0,-1 0 1 0 0,1 0-1 0 0,-1 0 0 0 0,1 0 0 0 0,-1 0 0 0 0,1 1 0 0 0,-1-1 0 0 0,1 0 0 0 0,-1 1 0 0 0,1-1 0 0 0,-1 0 0 0 0,1 1 1 0 0,-1-1-1 0 0,1 0 0 0 0,-1 1 0 0 0,0-1 0 0 0,1 2 0 0 0,37 37-4372 0 0,-19-17 1544 0 0,3 1 402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46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79 332 920 0 0,'-3'2'900'0'0,"0"0"1"0"0,0-1-1 0 0,-1 1 0 0 0,1-1 1 0 0,-1 0-1 0 0,1 0 0 0 0,-1 0 1 0 0,1-1-1 0 0,-1 1 0 0 0,1-1 1 0 0,-1 0-1 0 0,1 0 0 0 0,-5 0 0 0 0,6 0-572 0 0,1-1-1 0 0,0 1 0 0 0,0-1 0 0 0,0 1 0 0 0,-1-1 0 0 0,1 1 0 0 0,0-1 0 0 0,0 0 0 0 0,0 1 1 0 0,0-1-1 0 0,0 0 0 0 0,0 0 0 0 0,0 0 0 0 0,0 0 0 0 0,0 0 0 0 0,0 0 0 0 0,1 0 0 0 0,-1 0 1 0 0,-1-2-1 0 0,-3-22 1079 0 0,6 8-1010 0 0,0 1 1 0 0,1-1 0 0 0,1 1-1 0 0,1 0 1 0 0,0 0 0 0 0,1 0-1 0 0,1 0 1 0 0,0 1 0 0 0,16-28-1 0 0,-17 34-286 0 0,0 1 1 0 0,0 0-1 0 0,1 0 0 0 0,0 1 0 0 0,0 0 1 0 0,1 0-1 0 0,0 0 0 0 0,0 1 0 0 0,0 0 1 0 0,1 1-1 0 0,0-1 0 0 0,0 1 0 0 0,1 1 1 0 0,-1 0-1 0 0,1 0 0 0 0,0 0 0 0 0,0 1 1 0 0,14-2-1 0 0,-17 5-39 0 0,1 0-1 0 0,-1 0 1 0 0,1 1 0 0 0,-1 0 0 0 0,1 0-1 0 0,-1 0 1 0 0,0 1 0 0 0,0 0 0 0 0,0 1-1 0 0,0-1 1 0 0,0 1 0 0 0,0 0 0 0 0,-1 0-1 0 0,10 8 1 0 0,-12-9-41 0 0,0 0 1 0 0,0 0-1 0 0,0 0 0 0 0,-1 1 1 0 0,1-1-1 0 0,-1 1 0 0 0,1 0 0 0 0,-1 0 1 0 0,0 0-1 0 0,0 0 0 0 0,0 0 0 0 0,0 0 1 0 0,0 0-1 0 0,-1 1 0 0 0,0-1 1 0 0,0 1-1 0 0,0-1 0 0 0,0 1 0 0 0,0-1 1 0 0,0 1-1 0 0,-1 0 0 0 0,0-1 1 0 0,0 1-1 0 0,0 0 0 0 0,0-1 0 0 0,-2 7 1 0 0,1-6-11 0 0,-1-1 0 0 0,0 1 0 0 0,1-1 0 0 0,-1 1 0 0 0,-1-1 0 0 0,1 0 0 0 0,0 0 0 0 0,-1 0-1 0 0,0 0 1 0 0,0 0 0 0 0,0 0 0 0 0,0-1 0 0 0,0 0 0 0 0,0 1 0 0 0,-1-1 0 0 0,1 0 0 0 0,-8 2 0 0 0,-3 2-58 0 0,-1-2 0 0 0,0 0 0 0 0,-19 3 1 0 0,8-2-245 0 0,25-5 135 0 0,6 3-465 0 0,59 35 427 0 0,-29-19 198 0 0,40 29-1 0 0,-67-42 23 0 0,1 1-1 0 0,-1 1 1 0 0,0-1-1 0 0,0 1 1 0 0,-1 0-1 0 0,0 1 0 0 0,-1 0 1 0 0,1 0-1 0 0,5 13 1 0 0,-11-20-13 0 0,0 0 0 0 0,0 0 0 0 0,0-1 1 0 0,-1 1-1 0 0,1 0 0 0 0,-1 0 1 0 0,1 0-1 0 0,-1 0 0 0 0,0 0 0 0 0,0 0 1 0 0,0 0-1 0 0,0 0 0 0 0,0 0 1 0 0,0 0-1 0 0,0 0 0 0 0,-1 0 0 0 0,1 0 1 0 0,-1 0-1 0 0,1 0 0 0 0,-1 0 1 0 0,0 0-1 0 0,-1 2 0 0 0,-1-1 14 0 0,1 0-1 0 0,0-1 1 0 0,-1 1 0 0 0,1-1-1 0 0,-1 0 1 0 0,0 0-1 0 0,0 0 1 0 0,0 0 0 0 0,0-1-1 0 0,0 1 1 0 0,-7 2-1 0 0,-4 0 62 0 0,-1 0-1 0 0,0-1 1 0 0,0-1-1 0 0,-28 2 1 0 0,-98-9-775 0 0,47-7-3444 0 0,85 9 3252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46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55 604 0 0,'1'-3'548'0'0,"0"-1"0"0"0,-1 0 0 0 0,1 1 0 0 0,0-1 0 0 0,1 1 0 0 0,-1-1 1 0 0,1 1-1 0 0,0 0 0 0 0,-1 0 0 0 0,1 0 0 0 0,1 0 0 0 0,-1 0 0 0 0,4-4 0 0 0,-5 7-291 0 0,-1-1-1 0 0,1 1 1 0 0,0-1-1 0 0,0 1 1 0 0,0-1-1 0 0,-1 1 1 0 0,1 0-1 0 0,0 0 1 0 0,0-1-1 0 0,0 1 1 0 0,0 0 0 0 0,0 0-1 0 0,0 0 1 0 0,0 0-1 0 0,0 0 1 0 0,0 0-1 0 0,-1 0 1 0 0,1 0-1 0 0,0 0 1 0 0,0 1-1 0 0,1-1 1 0 0,0 1 22 0 0,1 1 0 0 0,-1-1 1 0 0,0 0-1 0 0,0 1 0 0 0,0-1 0 0 0,0 1 0 0 0,0 0 1 0 0,0 0-1 0 0,0 0 0 0 0,2 4 0 0 0,3 3 528 0 0,0 2 1 0 0,-1-1-1 0 0,0 1 0 0 0,-1 0 0 0 0,-1 0 0 0 0,7 21 0 0 0,10 76 2185 0 0,-10-47-1000 0 0,-9-47-1693 0 0,0-1 99 0 0,1-1 1 0 0,0 1-1 0 0,0-1 0 0 0,2 0 0 0 0,7 17 0 0 0,-10-26-381 0 0,0 1 1 0 0,0-1-1 0 0,1-1 1 0 0,-1 1-1 0 0,0 0 1 0 0,1 0-1 0 0,0-1 1 0 0,0 0-1 0 0,0 1 1 0 0,0-1-1 0 0,0 0 1 0 0,0-1-1 0 0,0 1 1 0 0,1 0-1 0 0,-1-1 1 0 0,1 0-1 0 0,-1 0 1 0 0,1 0-1 0 0,-1 0 1 0 0,1-1-1 0 0,0 1 1 0 0,-1-1-1 0 0,8 0 0 0 0,14-1-999 0 0,0-2-1 0 0,0-1 0 0 0,29-8 1 0 0,-9 2-2809 0 0,0 3-3694 0 0,-29 5 4823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46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66 12 0 0,'-8'-49'7953'0'0,"7"47"-6726"0"0,-13-12 4651 0 0,12 14-4747 0 0,-15 14 1058 0 0,10-8-1814 0 0,1 1-1 0 0,0 1 1 0 0,0-1-1 0 0,1 1 1 0 0,0 0-1 0 0,0 0 1 0 0,1 0-1 0 0,0 1 0 0 0,1 0 1 0 0,-1 0-1 0 0,2 0 1 0 0,-1 0-1 0 0,1 0 1 0 0,1 0-1 0 0,-1 1 1 0 0,2-1-1 0 0,-1 0 1 0 0,1 1-1 0 0,1-1 0 0 0,0 1 1 0 0,0-1-1 0 0,1 0 1 0 0,3 11-1 0 0,-3-12-265 0 0,0 0-1 0 0,1-1 1 0 0,0 1-1 0 0,1 0 0 0 0,0-1 1 0 0,0 0-1 0 0,0 0 1 0 0,1 0-1 0 0,0 0 1 0 0,0-1-1 0 0,1 0 1 0 0,0 0-1 0 0,0 0 0 0 0,0-1 1 0 0,1 0-1 0 0,-1 0 1 0 0,1 0-1 0 0,1-1 1 0 0,-1 0-1 0 0,1-1 1 0 0,-1 1-1 0 0,1-2 0 0 0,0 1 1 0 0,0-1-1 0 0,16 3 1 0 0,-12-5-333 0 0,0 0 1 0 0,0-1-1 0 0,0 0 0 0 0,0 0 1 0 0,0-2-1 0 0,0 1 1 0 0,-1-1-1 0 0,1-1 0 0 0,17-8 1 0 0,-13 4-1334 0 0,-1 0 0 0 0,1-1 0 0 0,15-12 0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47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42 136 0 0,'-6'-1'1051'0'0,"-32"-10"9544"0"0,57 5-7358 0 0,5 1-1200 0 0,0 2 0 0 0,0 0-1 0 0,43 1 1 0 0,-35 2-704 0 0,33-5 0 0 0,-53-1-2765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47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92 252 1544 0 0,'-11'-5'639'0'0,"-40"-20"2421"0"0,24 3 2426 0 0,27 22-5323 0 0,0-1 1 0 0,-1 1-1 0 0,1-1 1 0 0,0 1-1 0 0,0 0 1 0 0,0-1-1 0 0,-1 1 1 0 0,1-1-1 0 0,0 1 1 0 0,0-1-1 0 0,0 1 1 0 0,0-1-1 0 0,0 1 1 0 0,0-1-1 0 0,0 1 1 0 0,0-1-1 0 0,0 1 1 0 0,0-1-1 0 0,0 1 1 0 0,0-1-1 0 0,0 1 1 0 0,0-1-1 0 0,1 1 1 0 0,-1-1-1 0 0,0 1 1 0 0,0-1-1 0 0,0 1 1 0 0,1 0-1 0 0,-1-1 1 0 0,0 1-1 0 0,1-1 1 0 0,-1 1-1 0 0,0 0 1 0 0,1-1-1 0 0,-1 1 1 0 0,0 0-1 0 0,1-1 1 0 0,18-12 953 0 0,-17 12-640 0 0,35-16 1141 0 0,2 2 0 0 0,-1 1 0 0 0,71-15 1 0 0,-76 21-1284 0 0,315-64 5456 0 0,-295 62-4342 0 0,-30 7-1291 0 0,-22 2-366 0 0,-2 5-1825 0 0,1-1 1523 0 0,-1 1 0 0 0,0-1-1 0 0,-1 1 1 0 0,1-1 0 0 0,-1 0-1 0 0,-3 7 1 0 0,-7 17-7589 0 0,11-16 4870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57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18 388 0 0,'3'2'7948'0'0,"2"2"-3837"0"0,46 25-1955 0 0,35 1-839 0 0,1-4 0 0 0,1-3 0 0 0,142 17 0 0 0,278-4 565 0 0,35-49-1096 0 0,-418-1-517 0 0,-2-5-1 0 0,164-48 1 0 0,-273 63-235 0 0,16-4 330 0 0,-2-1-1 0 0,1-1 1 0 0,49-26 0 0 0,-31 9 684 0 0,-46 26-1172 0 0,15 4-10626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2 108 0 0,'0'0'2247'0'0,"16"24"5368"0"0,49 60-274 0 0,4 6-3358 0 0,-60-80-3338 0 0,0-1 0 0 0,1 0 0 0 0,0 0 1 0 0,0-1-1 0 0,1-1 0 0 0,18 10 0 0 0,-28-16-589 0 0,0-1-1 0 0,0 1 0 0 0,0-1 1 0 0,0 1-1 0 0,0-1 0 0 0,0 0 0 0 0,0 0 1 0 0,0 0-1 0 0,0 1 0 0 0,1-1 1 0 0,-1 0-1 0 0,0 0 0 0 0,0 0 1 0 0,0-1-1 0 0,0 1 0 0 0,0 0 0 0 0,0 0 1 0 0,0-1-1 0 0,1 1 0 0 0,-1 0 1 0 0,0-1-1 0 0,0 1 0 0 0,0-1 0 0 0,0 0 1 0 0,0 1-1 0 0,-1-1 0 0 0,1 0 1 0 0,0 1-1 0 0,0-1 0 0 0,0 0 1 0 0,-1 0-1 0 0,1 0 0 0 0,0 0 0 0 0,-1 0 1 0 0,1 0-1 0 0,0 0 0 0 0,-1 0 1 0 0,1 0-1 0 0,-1 0 0 0 0,0 0 0 0 0,1 0 1 0 0,-1 0-1 0 0,0 0 0 0 0,0 0 1 0 0,0-2-1 0 0,3-8 67 0 0,-1-1 0 0 0,0 0 0 0 0,0-17 1 0 0,-1 16 145 0 0,1-41 375 0 0,2-18 258 0 0,6 28-3872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6:58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0 204 0 0,'-7'2'11132'0'0,"25"13"-8011"0"0,34 22 1 0 0,27 6-501 0 0,89 25-678 0 0,-8-17-1023 0 0,2-7 1 0 0,2-7 0 0 0,2-7-1 0 0,214 11 1 0 0,676-39-396 0 0,-885-15-354 0 0,-1-7 1 0 0,250-62 0 0 0,-221 37-16 0 0,140-37 184 0 0,-319 76-294 0 0,6-1 26 0 0,-9 2-3 0 0,5-3 37 0 0,-8 2-26 0 0,13-7 385 0 0,-1-1-1 0 0,41-28 1 0 0,-67 42-629 0 0,-4 0-2901 0 0,-11 3 1713 0 0,-16 8-6268 0 0,18-6 4561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7:26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4 132 460 0 0,'-4'3'8679'0'0,"12"2"-8169"0"0,1 0 0 0 0,-1 0 0 0 0,1-1 0 0 0,0 0 0 0 0,0-1 0 0 0,0 0 0 0 0,15 3 0 0 0,76 12 1570 0 0,-89-17-1862 0 0,107 11 2449 0 0,208-8 0 0 0,-174-16-1809 0 0,-55 2-369 0 0,367-33 2079 0 0,297-19-160 0 0,-647 59-2071 0 0,240-17 747 0 0,-90-10 922 0 0,-163 18 73 0 0,-98 11-2012 0 0,2-1-48 0 0,3-1-18 0 0,-1 1-1 0 0,0 1 0 0 0,-2 0-48 0 0,-4 1-248 0 0,4-3-744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7:31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153 158 76 0 0,'0'0'293'0'0,"17"-11"4407"0"0,-15-17 3896 0 0,-2 18-6078 0 0,0 9-1886 0 0,-5-4 811 0 0,4 4-1256 0 0,0-1 1 0 0,0 1-1 0 0,0-1 0 0 0,0 1 0 0 0,0-1 0 0 0,-1 1 0 0 0,1 0 1 0 0,0 0-1 0 0,-1 0 0 0 0,1 0 0 0 0,-1 0 0 0 0,0 0 0 0 0,-1-1 1 0 0,-4 1 23 0 0,1 0 0 0 0,0 0-1 0 0,-1 1 1 0 0,1 0 0 0 0,0 0 0 0 0,-1 0 0 0 0,1 1 0 0 0,0 0 0 0 0,-1 1 0 0 0,1-1 0 0 0,0 1 0 0 0,0 0 0 0 0,0 0 0 0 0,0 1 0 0 0,1 0 0 0 0,-1 0 0 0 0,1 0 0 0 0,-1 1 0 0 0,1 0 0 0 0,-6 6 0 0 0,9-9-176 0 0,1 0 0 0 0,0 0 0 0 0,0 1 0 0 0,0-1 0 0 0,0 0 0 0 0,0 1 0 0 0,0-1 0 0 0,0 1 0 0 0,0-1 0 0 0,0 1 0 0 0,1-1 0 0 0,-1 1 0 0 0,1 0 0 0 0,-1-1 0 0 0,1 1 0 0 0,0 0 0 0 0,-1 0 0 0 0,1-1 0 0 0,0 1 0 0 0,0 0 0 0 0,0-1 0 0 0,0 1 0 0 0,1 0 0 0 0,-1 0 0 0 0,0-1 0 0 0,1 1 0 0 0,-1 0 0 0 0,1-1 0 0 0,0 1 0 0 0,0-1 0 0 0,-1 1 0 0 0,1-1 0 0 0,0 1 0 0 0,0-1 0 0 0,0 1 0 0 0,0-1 0 0 0,1 0 0 0 0,-1 0 0 0 0,0 1 0 0 0,3 0 0 0 0,0 1 17 0 0,-1 0 0 0 0,1 0-1 0 0,0-1 1 0 0,0 0-1 0 0,0 0 1 0 0,0 0-1 0 0,0 0 1 0 0,1-1 0 0 0,-1 0-1 0 0,1 0 1 0 0,-1 0-1 0 0,1 0 1 0 0,-1-1-1 0 0,6 1 1 0 0,-6-1-25 0 0,0-1-1 0 0,-1 1 1 0 0,1-1 0 0 0,-1 0-1 0 0,1 0 1 0 0,-1 0 0 0 0,1 0 0 0 0,-1-1-1 0 0,0 1 1 0 0,0-1 0 0 0,0 0-1 0 0,0 0 1 0 0,0 0 0 0 0,0 0-1 0 0,0-1 1 0 0,3-3 0 0 0,-5 4-22 0 0,0 1 1 0 0,0-1-1 0 0,0 0 0 0 0,-1 1 1 0 0,1-1-1 0 0,0 0 0 0 0,-1 0 1 0 0,1 0-1 0 0,-1 1 0 0 0,0-1 1 0 0,0 0-1 0 0,0 0 0 0 0,0 0 1 0 0,0 0-1 0 0,0 0 1 0 0,0 0-1 0 0,-1 1 0 0 0,1-1 1 0 0,-1 0-1 0 0,1 0 0 0 0,-1 0 1 0 0,1 1-1 0 0,-1-1 0 0 0,0 0 1 0 0,0 1-1 0 0,0-1 0 0 0,0 0 1 0 0,0 1-1 0 0,-1-1 0 0 0,1 1 1 0 0,0 0-1 0 0,-1-1 1 0 0,-1 0-1 0 0,0-2-13 0 0,-1 1 1 0 0,1 0-1 0 0,-1 0 0 0 0,1 0 1 0 0,-1 1-1 0 0,0-1 0 0 0,0 1 1 0 0,0 0-1 0 0,0 0 0 0 0,-1 1 1 0 0,1-1-1 0 0,-7-1 0 0 0,8 3 5 0 0,1-1 0 0 0,-1 1 0 0 0,0 0 0 0 0,0 0 0 0 0,1 1 1 0 0,-1-1-1 0 0,0 1 0 0 0,1-1 0 0 0,-1 1 0 0 0,0 0 0 0 0,1 0 0 0 0,-1 0 0 0 0,1 0 0 0 0,-1 0 0 0 0,1 0 0 0 0,0 1 0 0 0,-1-1 0 0 0,1 1 0 0 0,0 0 0 0 0,0 0 0 0 0,0 0 0 0 0,-2 2 1 0 0,4-3 9 0 0,-1-1 1 0 0,0 1 0 0 0,1 0 0 0 0,-1-1 0 0 0,0 1 0 0 0,1 0 0 0 0,-1 0 0 0 0,1 0-1 0 0,-1-1 1 0 0,1 1 0 0 0,0 0 0 0 0,-1 0 0 0 0,1 0 0 0 0,0 0 0 0 0,0 0 0 0 0,-1 0-1 0 0,1 0 1 0 0,0 0 0 0 0,0 0 0 0 0,0 0 0 0 0,0 0 0 0 0,0 0 0 0 0,0 0 0 0 0,1-1-1 0 0,-1 1 1 0 0,0 0 0 0 0,0 0 0 0 0,1 0 0 0 0,-1 0 0 0 0,1 0 0 0 0,-1 0-1 0 0,0 0 1 0 0,1-1 0 0 0,0 1 0 0 0,-1 0 0 0 0,1 0 0 0 0,-1-1 0 0 0,1 1 0 0 0,0 0-1 0 0,0-1 1 0 0,-1 1 0 0 0,1 0 0 0 0,0-1 0 0 0,0 1 0 0 0,0-1 0 0 0,-1 0 0 0 0,1 1-1 0 0,0-1 1 0 0,0 0 0 0 0,1 1 0 0 0,2 1 33 0 0,0-1 1 0 0,0 0-1 0 0,0 0 1 0 0,-1 0-1 0 0,1 0 0 0 0,0 0 1 0 0,1-1-1 0 0,-1 0 1 0 0,0 0-1 0 0,4 0 0 0 0,-5 0-29 0 0,0-1-1 0 0,0 0 0 0 0,1 0 1 0 0,-1 0-1 0 0,0-1 0 0 0,0 1 1 0 0,-1 0-1 0 0,1-1 0 0 0,0 0 1 0 0,0 0-1 0 0,-1 0 1 0 0,1 0-1 0 0,-1 0 0 0 0,1-1 1 0 0,-1 1-1 0 0,0-1 0 0 0,0 1 1 0 0,0-1-1 0 0,-1 0 0 0 0,1 1 1 0 0,-1-1-1 0 0,1 0 0 0 0,-1 0 1 0 0,0-1-1 0 0,0 1 0 0 0,0 0 1 0 0,0 0-1 0 0,-1 0 0 0 0,1-1 1 0 0,-1 1-1 0 0,0 0 0 0 0,0 0 1 0 0,0-1-1 0 0,-1 1 1 0 0,1 0-1 0 0,-1 0 0 0 0,1-1 1 0 0,-1 1-1 0 0,0 0 0 0 0,0 0 1 0 0,-1 0-1 0 0,-1-4 0 0 0,2 6-16 0 0,0-1-1 0 0,0 1 0 0 0,0 0 1 0 0,0-1-1 0 0,0 1 0 0 0,-1 0 0 0 0,1-1 1 0 0,0 1-1 0 0,-1 0 0 0 0,1 0 1 0 0,-1 0-1 0 0,1 0 0 0 0,-1 0 1 0 0,1 1-1 0 0,-1-1 0 0 0,0 0 0 0 0,1 1 1 0 0,-1-1-1 0 0,-2 1 0 0 0,3-1-11 0 0,-2 2 11 0 0,1 0 0 0 0,0 0 0 0 0,0 0 1 0 0,0 0-1 0 0,0 0 0 0 0,0 0 0 0 0,0 0 0 0 0,0 0 0 0 0,1 1 0 0 0,-1-1 1 0 0,0 1-1 0 0,1 0 0 0 0,-3 2 0 0 0,3-2 11 0 0,0-1-1 0 0,1 0 1 0 0,-1 1-1 0 0,1-1 1 0 0,-1 1-1 0 0,1-1 1 0 0,-1 1-1 0 0,1-1 1 0 0,0 1-1 0 0,0-1 1 0 0,0 1-1 0 0,-1-1 1 0 0,2 1-1 0 0,-1-1 1 0 0,0 1-1 0 0,0-1 1 0 0,0 1-1 0 0,1-1 1 0 0,-1 1-1 0 0,1-1 1 0 0,-1 1-1 0 0,1-1 1 0 0,-1 0-1 0 0,1 1 1 0 0,0-1-1 0 0,0 0 1 0 0,0 1-1 0 0,0-1 1 0 0,0 0-1 0 0,0 0 1 0 0,0 0-1 0 0,0 0 1 0 0,2 1-1 0 0,-1-1 14 0 0,0 1-1 0 0,0-1 0 0 0,0 0 0 0 0,0 0 1 0 0,0 0-1 0 0,0 0 0 0 0,0 0 0 0 0,1 0 1 0 0,-1-1-1 0 0,0 1 0 0 0,0-1 0 0 0,1 1 0 0 0,-1-1 1 0 0,1 0-1 0 0,-1 0 0 0 0,0 0 0 0 0,1 0 1 0 0,-1-1-1 0 0,0 1 0 0 0,1-1 0 0 0,1 0 1 0 0,-1 0-7 0 0,0-1 0 0 0,0 1 0 0 0,0 0 1 0 0,-1-1-1 0 0,1 0 0 0 0,0 0 0 0 0,-1 1 1 0 0,0-1-1 0 0,1-1 0 0 0,-1 1 0 0 0,0 0 0 0 0,0-1 1 0 0,0 1-1 0 0,0-1 0 0 0,-1 1 0 0 0,1-1 1 0 0,-1 0-1 0 0,1 0 0 0 0,-1 0 0 0 0,0 0 1 0 0,0 0-1 0 0,-1 0 0 0 0,1 0 0 0 0,0 0 1 0 0,-1-4-1 0 0,0 5-13 0 0,0 0 1 0 0,0 0-1 0 0,-1 1 1 0 0,1-1-1 0 0,-1 0 1 0 0,1 1-1 0 0,-1-1 1 0 0,1 0-1 0 0,-1 1 1 0 0,0-1 0 0 0,0 1-1 0 0,0-1 1 0 0,0 1-1 0 0,0 0 1 0 0,0-1-1 0 0,0 1 1 0 0,-1 0-1 0 0,1 0 1 0 0,0 0-1 0 0,-1 0 1 0 0,1 0-1 0 0,-1 0 1 0 0,1 0-1 0 0,-1 0 1 0 0,1 1-1 0 0,-1-1 1 0 0,0 0-1 0 0,-2 0 1 0 0,1 1-6 0 0,0-1 0 0 0,0 1 0 0 0,0 0-1 0 0,0-1 1 0 0,1 1 0 0 0,-1 1 0 0 0,0-1 0 0 0,0 0 0 0 0,0 1 0 0 0,0 0 0 0 0,0-1-1 0 0,-5 3 1 0 0,5 0 4 0 0,-1-1 0 0 0,1 0 1 0 0,0 1-1 0 0,0 0 0 0 0,0 0 0 0 0,0 0 0 0 0,1 0 0 0 0,-1 0 0 0 0,1 0 0 0 0,-3 6 0 0 0,4-8 6 0 0,0 1 1 0 0,0-1-1 0 0,0 0 0 0 0,1 1 1 0 0,-1-1-1 0 0,1 1 0 0 0,-1-1 0 0 0,1 1 1 0 0,0-1-1 0 0,0 1 0 0 0,-1-1 1 0 0,1 1-1 0 0,0 0 0 0 0,0-1 1 0 0,0 1-1 0 0,1-1 0 0 0,-1 1 1 0 0,0-1-1 0 0,1 1 0 0 0,-1-1 0 0 0,1 1 1 0 0,-1-1-1 0 0,1 1 0 0 0,0-1 1 0 0,-1 0-1 0 0,1 1 0 0 0,0-1 1 0 0,0 0-1 0 0,0 0 0 0 0,0 1 0 0 0,0-1 1 0 0,0 0-1 0 0,2 1 0 0 0,-1 0-2 0 0,1 0-1 0 0,-1-1 0 0 0,1 1 0 0 0,-1-1 0 0 0,0 0 0 0 0,1 0 0 0 0,0 0 0 0 0,-1 0 1 0 0,1 0-1 0 0,0-1 0 0 0,0 1 0 0 0,-1-1 0 0 0,1 1 0 0 0,0-1 0 0 0,0 0 1 0 0,0 0-1 0 0,-1 0 0 0 0,1-1 0 0 0,0 1 0 0 0,0-1 0 0 0,-1 1 0 0 0,1-1 0 0 0,0 0 1 0 0,-1 0-1 0 0,1 0 0 0 0,-1-1 0 0 0,1 1 0 0 0,-1-1 0 0 0,0 1 0 0 0,1-1 0 0 0,-1 0 1 0 0,0 1-1 0 0,0-1 0 0 0,0 0 0 0 0,0-1 0 0 0,-1 1 0 0 0,1 0 0 0 0,0 0 1 0 0,-1-1-1 0 0,0 1 0 0 0,1-1 0 0 0,-1 1 0 0 0,0-1 0 0 0,0 0 0 0 0,0-3 0 0 0,-1 5-7 0 0,0 0-1 0 0,1 0 0 0 0,-1 0 0 0 0,0-1 0 0 0,0 1 1 0 0,-1 0-1 0 0,1 0 0 0 0,0 0 0 0 0,0 0 1 0 0,0 0-1 0 0,-1 0 0 0 0,1 0 0 0 0,-1 0 0 0 0,1 0 1 0 0,-1 0-1 0 0,1 0 0 0 0,-1 0 0 0 0,1 0 0 0 0,-1 0 1 0 0,0 0-1 0 0,0 0 0 0 0,1 0 0 0 0,-1 0 0 0 0,0 1 1 0 0,0-1-1 0 0,0 0 0 0 0,0 1 0 0 0,0-1 1 0 0,0 1-1 0 0,0-1 0 0 0,0 1 0 0 0,0-1 0 0 0,0 1 1 0 0,0 0-1 0 0,0 0 0 0 0,0-1 0 0 0,0 1 0 0 0,-1 0 1 0 0,1 0-1 0 0,0 0 0 0 0,0 0 0 0 0,0 0 0 0 0,-2 1 1 0 0,1-2 8 0 0,-1 1 0 0 0,0 0 1 0 0,0 0-1 0 0,1 1 0 0 0,-1-1 0 0 0,0 1 1 0 0,0-1-1 0 0,1 1 0 0 0,-1 0 1 0 0,1 0-1 0 0,-1 0 0 0 0,0 0 1 0 0,1 0-1 0 0,0 1 0 0 0,-1-1 0 0 0,1 1 1 0 0,0 0-1 0 0,-2 2 0 0 0,3-4 25 0 0,0 1-1 0 0,1 0 1 0 0,-1 0 0 0 0,1 0-1 0 0,-1 0 1 0 0,1-1-1 0 0,0 1 1 0 0,-1 0-1 0 0,1 0 1 0 0,0 0-1 0 0,-1 0 1 0 0,1 0-1 0 0,0 0 1 0 0,0 0-1 0 0,0 0 1 0 0,0 0 0 0 0,0 0-1 0 0,0 0 1 0 0,0 0-1 0 0,0 0 1 0 0,1 0-1 0 0,-1 0 1 0 0,0 0-1 0 0,0 0 1 0 0,1 0-1 0 0,-1 0 1 0 0,1 0 0 0 0,-1 0-1 0 0,1 0 1 0 0,-1 0-1 0 0,1-1 1 0 0,0 1-1 0 0,-1 0 1 0 0,1 0-1 0 0,0-1 1 0 0,0 1-1 0 0,-1 0 1 0 0,3 0-1 0 0,-3 0 55 0 0,24 1 1651 0 0,-21-2-535 0 0,-30 3-18993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7:34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772 98 168 0 0,'-12'-11'609'0'0,"0"1"0"0"0,-1 1 0 0 0,-1 0-1 0 0,1 1 1 0 0,-1 0 0 0 0,-1 1 0 0 0,1 0 0 0 0,-1 1-1 0 0,0 1 1 0 0,-1 1 0 0 0,1 0 0 0 0,-1 1 0 0 0,0 0 0 0 0,0 1-1 0 0,0 1 1 0 0,0 1 0 0 0,0 0 0 0 0,0 1 0 0 0,0 1 0 0 0,-26 6-1 0 0,18-2-189 0 0,2 1-1 0 0,-1 1 1 0 0,1 1-1 0 0,0 1 0 0 0,1 1 1 0 0,0 1-1 0 0,1 0 1 0 0,0 2-1 0 0,1 0 0 0 0,0 2 1 0 0,1 0-1 0 0,1 0 1 0 0,-19 25-1 0 0,17-17 2 0 0,1 1 1 0 0,1 1-1 0 0,1 0 1 0 0,-16 36-1 0 0,27-49-226 0 0,0 1 1 0 0,1-1 0 0 0,0 0-1 0 0,1 1 1 0 0,1 0 0 0 0,0 0-1 0 0,1 0 1 0 0,0 0-1 0 0,1 0 1 0 0,0 0 0 0 0,5 22-1 0 0,0-16-36 0 0,0-1-1 0 0,1 0 1 0 0,1 0-1 0 0,1 0 1 0 0,1-1 0 0 0,0 0-1 0 0,2-1 1 0 0,0 0-1 0 0,0-1 1 0 0,2 0 0 0 0,0-1-1 0 0,17 16 1 0 0,-3-7-6 0 0,1-1-1 0 0,0-2 1 0 0,2-1 0 0 0,0-1 0 0 0,1-1-1 0 0,34 13 1 0 0,-19-11 50 0 0,2-3 0 0 0,0-2 0 0 0,82 15 1 0 0,-92-24-100 0 0,-1-1 1 0 0,1-3 0 0 0,0-1-1 0 0,0-1 1 0 0,56-9 0 0 0,-73 5-53 0 0,1-1 0 0 0,-1-1-1 0 0,-1-1 1 0 0,1-1 0 0 0,-1 0 0 0 0,0-2 0 0 0,-1 0 0 0 0,0-1-1 0 0,33-27 1 0 0,-37 26 7 0 0,-1-1-1 0 0,-1 0 0 0 0,0-1 1 0 0,-1-1-1 0 0,-1 1 0 0 0,0-2 0 0 0,-1 0 1 0 0,-1 0-1 0 0,0 0 0 0 0,-1-2 1 0 0,11-34-1 0 0,-15 35 24 0 0,-1 0 0 0 0,-1-1 0 0 0,-1 1 0 0 0,0-1-1 0 0,-1 1 1 0 0,-1-1 0 0 0,-1 1 0 0 0,-6-28 0 0 0,-2 2 47 0 0,-2 0 0 0 0,-21-48 1 0 0,26 75-45 0 0,0 1 0 0 0,-1 0 0 0 0,-1 1 0 0 0,0-1-1 0 0,-17-18 1 0 0,18 23-334 0 0,-1 1 0 0 0,-20-15 1 0 0,22 18-659 0 0,-1 1 0 0 0,0 0 0 0 0,0 1 0 0 0,-14-6 1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7:36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17 247 596 0 0,'-16'8'17431'0'0,"68"-10"-9204"0"0,-34 0-8693 0 0,328-4 4863 0 0,-171 6-3550 0 0,417-19 854 0 0,-55 1-1667 0 0,561-54-34 0 0,-552-3 0 0 0,-460 62 0 0 0,107-22 0 0 0,-186 33 0 0 0,28-5 0 0 0,-28 6 0 0 0,-1-1 0 0 0,0 1-191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7:20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385 25 324 0 0,'-8'-4'639'0'0,"0"1"1"0"0,0-1-1 0 0,0 1 0 0 0,0 1 1 0 0,-1 0-1 0 0,1 0 0 0 0,-1 0 1 0 0,1 1-1 0 0,-1 0 0 0 0,0 1 1 0 0,0 0-1 0 0,-12 2 0 0 0,10 0-221 0 0,1 0-1 0 0,0 1 1 0 0,0 0-1 0 0,0 0 0 0 0,0 1 1 0 0,1 1-1 0 0,0 0 1 0 0,0 0-1 0 0,-13 10 1 0 0,9-5-128 0 0,2 0 1 0 0,-1 1 0 0 0,2 0 0 0 0,-1 1 0 0 0,2 0-1 0 0,-1 1 1 0 0,2 0 0 0 0,0 0 0 0 0,0 1 0 0 0,1 0-1 0 0,1 0 1 0 0,0 0 0 0 0,1 1 0 0 0,-3 17 0 0 0,0 10 450 0 0,2 1 0 0 0,0 77 0 0 0,6-94-495 0 0,2 0 0 0 0,1 1 0 0 0,1-1-1 0 0,1-1 1 0 0,16 48 0 0 0,-10-43-12 0 0,2-1 0 0 0,2 0 0 0 0,0-1 0 0 0,2 0 0 0 0,1-2 0 0 0,0 0 0 0 0,36 36 0 0 0,-35-43-22 0 0,2-1-1 0 0,1 0 1 0 0,0-1-1 0 0,1-2 1 0 0,0 0 0 0 0,1-1-1 0 0,1-2 1 0 0,0-1 0 0 0,29 10-1 0 0,-10-9 76 0 0,-1-1 0 0 0,2-3 0 0 0,-1-1 0 0 0,1-2 0 0 0,47-2 0 0 0,-36-4-58 0 0,1-2-1 0 0,-1-3 0 0 0,89-21 1 0 0,-121 20-186 0 0,0 0 0 0 0,0-2 1 0 0,-1-1-1 0 0,-1 0 0 0 0,0-2 1 0 0,0-1-1 0 0,-1 0 0 0 0,-1-1 1 0 0,0-2-1 0 0,-1 0 0 0 0,-1-1 0 0 0,-1-1 1 0 0,0 0-1 0 0,-1-1 0 0 0,22-35 1 0 0,-33 43-34 0 0,0-1 1 0 0,0 1 0 0 0,-2-1 0 0 0,1 0 0 0 0,-1 0 0 0 0,-1 0 0 0 0,0 0 0 0 0,-1-1 0 0 0,0 1 0 0 0,-1 0 0 0 0,-1-1-1 0 0,0 1 1 0 0,0 0 0 0 0,-5-17 0 0 0,-1-3-1 0 0,-2 1-1 0 0,-1 0 1 0 0,-1 0-1 0 0,-19-35 1 0 0,13 35-16 0 0,-2 2 0 0 0,-1 0 0 0 0,-1 1 0 0 0,-1 1 1 0 0,-2 0-1 0 0,-1 2 0 0 0,0 1 0 0 0,-2 2 0 0 0,-1 0 0 0 0,0 2 0 0 0,-2 1 0 0 0,0 1 0 0 0,-1 1 1 0 0,-1 2-1 0 0,0 2 0 0 0,-43-13 0 0 0,56 21-204 0 0,0 1 1 0 0,0 1-1 0 0,-35-2 0 0 0,47 5-135 0 0,-1 0-1 0 0,1 0 0 0 0,0 0 1 0 0,0 1-1 0 0,0 0 0 0 0,0 1 1 0 0,0 0-1 0 0,1 0 0 0 0,-1 0 1 0 0,0 1-1 0 0,1 0 0 0 0,-1 0 1 0 0,-8 6-1 0 0,12-6-475 0 0,1-1 1 0 0,0 0-1 0 0,-1 1 0 0 0,1-1 0 0 0,0 1 1 0 0,1 0-1 0 0,-3 4 0 0 0,-1 5-1932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7:21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52 168 0 0,'-6'-5'856'0'0,"1"1"1"0"0,-1 0-1 0 0,-1 1 0 0 0,1-1 1 0 0,0 1-1 0 0,-1 0 1 0 0,0 1-1 0 0,1 0 0 0 0,-1 0 1 0 0,0 0-1 0 0,0 1 0 0 0,0 0 1 0 0,0 0-1 0 0,0 0 0 0 0,-12 2 1 0 0,13-1-433 0 0,0 1 0 0 0,1 0 0 0 0,-1 0 1 0 0,0 1-1 0 0,0-1 0 0 0,1 1 0 0 0,-1 1 1 0 0,1-1-1 0 0,0 1 0 0 0,0 0 0 0 0,0 0 0 0 0,0 0 1 0 0,0 1-1 0 0,1-1 0 0 0,-1 1 0 0 0,1 0 0 0 0,0 1 1 0 0,0-1-1 0 0,-4 8 0 0 0,7-11-314 0 0,0-1 1 0 0,1 1-1 0 0,-1 0 1 0 0,1 0-1 0 0,-1 0 0 0 0,1-1 1 0 0,-1 1-1 0 0,1 0 0 0 0,-1 0 1 0 0,1 0-1 0 0,0 0 1 0 0,0 0-1 0 0,-1 0 0 0 0,1 0 1 0 0,0 0-1 0 0,0 0 0 0 0,0 0 1 0 0,0 0-1 0 0,0 0 1 0 0,0 0-1 0 0,0 0 0 0 0,1 0 1 0 0,-1 1-1 0 0,1-2-45 0 0,-1 1 0 0 0,1 0 1 0 0,0-1-1 0 0,0 1 0 0 0,-1-1 0 0 0,1 0 0 0 0,0 1 0 0 0,0-1 0 0 0,-1 0 1 0 0,1 1-1 0 0,0-1 0 0 0,0 0 0 0 0,0 0 0 0 0,0 0 0 0 0,-1 1 0 0 0,1-1 1 0 0,0 0-1 0 0,0 0 0 0 0,0 0 0 0 0,1-1 0 0 0,3 1 67 0 0,0-1 1 0 0,1 0-1 0 0,-1 0 0 0 0,0-1 0 0 0,0 0 1 0 0,0 0-1 0 0,8-4 0 0 0,-9 3-19 0 0,1-1-1 0 0,-1 0 1 0 0,0 0 0 0 0,0 0-1 0 0,0 0 1 0 0,-1 0 0 0 0,0-1-1 0 0,6-9 1 0 0,-8 13-78 0 0,-1 0 0 0 0,1 0 0 0 0,-1 0 0 0 0,1 0 0 0 0,-1 0 1 0 0,1 0-1 0 0,-1 0 0 0 0,0 0 0 0 0,1 0 0 0 0,-1-1 0 0 0,0 1 0 0 0,0 0 0 0 0,0 0 0 0 0,0 0 1 0 0,0 0-1 0 0,0 0 0 0 0,0-1 0 0 0,0 1 0 0 0,-1 0 0 0 0,1 0 0 0 0,0 0 0 0 0,-1 0 0 0 0,1 0 1 0 0,-1 0-1 0 0,1 0 0 0 0,-1 0 0 0 0,1 0 0 0 0,-1 0 0 0 0,0 0 0 0 0,1 0 0 0 0,-1 0 0 0 0,0 0 0 0 0,0 1 1 0 0,0-1-1 0 0,1 0 0 0 0,-1 1 0 0 0,0-1 0 0 0,0 0 0 0 0,0 1 0 0 0,0-1 0 0 0,0 1 0 0 0,-1 0 1 0 0,1-1-1 0 0,0 1 0 0 0,0 0 0 0 0,0-1 0 0 0,0 1 0 0 0,0 0 0 0 0,0 0 0 0 0,-3 0 0 0 0,2 0-4 0 0,1 0 0 0 0,-1-1 0 0 0,0 1 0 0 0,0 0 0 0 0,0 0 0 0 0,0 0 0 0 0,0 0 0 0 0,0 1 0 0 0,0-1 0 0 0,0 1 0 0 0,0-1 0 0 0,1 1 0 0 0,-1-1 0 0 0,0 1 0 0 0,0 0 0 0 0,-1 1-1 0 0,2-1-576 0 0,27 23-3194 0 0,25 2-3915 0 0,-17-11 4430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7:23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150 117 212 0 0,'22'-50'7081'0'0,"-21"47"-6508"0"0,0 0 1 0 0,0 0-1 0 0,0 0 0 0 0,0 0 1 0 0,-1 0-1 0 0,0 0 0 0 0,1 0 1 0 0,-1 0-1 0 0,0 0 0 0 0,-1 0 1 0 0,1-1-1 0 0,0 1 0 0 0,-1 0 1 0 0,0 0-1 0 0,-1-3 0 0 0,1 5-439 0 0,0-1-1 0 0,0 1 0 0 0,0 0 1 0 0,0 0-1 0 0,0 0 0 0 0,-1 0 1 0 0,1 1-1 0 0,0-1 0 0 0,-1 0 1 0 0,1 0-1 0 0,0 1 0 0 0,-1-1 1 0 0,1 1-1 0 0,-1-1 0 0 0,1 1 1 0 0,-1 0-1 0 0,1-1 0 0 0,-1 1 1 0 0,1 0-1 0 0,-1 0 0 0 0,1 0 1 0 0,-1 0-1 0 0,1 0 0 0 0,-1 1 1 0 0,1-1-1 0 0,-1 0 0 0 0,1 1 1 0 0,-3 0-1 0 0,-3 1 115 0 0,0 0 1 0 0,0 0-1 0 0,1 1 1 0 0,-12 6-1 0 0,8-3 34 0 0,0 1-1 0 0,0 0 1 0 0,1 0-1 0 0,-15 16 1 0 0,22-22-213 0 0,0 1 0 0 0,0 1-1 0 0,0-1 1 0 0,1 0 0 0 0,-1 0 0 0 0,0 1 0 0 0,1-1-1 0 0,0 1 1 0 0,-1-1 0 0 0,1 1 0 0 0,0-1 0 0 0,1 1 0 0 0,-1 0-1 0 0,0 0 1 0 0,1-1 0 0 0,-1 1 0 0 0,1 0 0 0 0,0 0 0 0 0,0 0-1 0 0,0 0 1 0 0,0-1 0 0 0,1 1 0 0 0,-1 0 0 0 0,1 0-1 0 0,1 3 1 0 0,-1-4-30 0 0,1 0-1 0 0,0 0 1 0 0,-1 0-1 0 0,1 0 1 0 0,0 0-1 0 0,0-1 1 0 0,1 1-1 0 0,-1-1 1 0 0,0 1-1 0 0,0-1 1 0 0,1 0-1 0 0,-1 0 1 0 0,1 0-1 0 0,-1 0 1 0 0,1-1-1 0 0,-1 1 1 0 0,1-1-1 0 0,-1 1 1 0 0,1-1-1 0 0,0 0 1 0 0,2 0-1 0 0,4 0 47 0 0,0 1 1 0 0,0-2-1 0 0,0 0 0 0 0,16-3 0 0 0,-20 3-36 0 0,0 0 0 0 0,0-1 0 0 0,-1 0 0 0 0,1 0-1 0 0,-1 0 1 0 0,1 0 0 0 0,-1-1 0 0 0,7-5 0 0 0,-10 7-4 0 0,1-1 0 0 0,-1 1 0 0 0,1-1 0 0 0,-1 1 0 0 0,0-1-1 0 0,0 0 1 0 0,0 0 0 0 0,0 1 0 0 0,0-1 0 0 0,0 0 0 0 0,0 0 0 0 0,0 0 0 0 0,-1 0 0 0 0,1 0 0 0 0,-1 0 0 0 0,0 0 0 0 0,1-1 0 0 0,-1 1-1 0 0,0 0 1 0 0,0 0 0 0 0,-1-4 0 0 0,1 5-18 0 0,-1-1 0 0 0,1 1 0 0 0,-1-1 0 0 0,0 1 0 0 0,1-1 0 0 0,-1 1 0 0 0,0 0 0 0 0,0-1 0 0 0,0 1 0 0 0,0 0 0 0 0,0 0 0 0 0,0-1 0 0 0,0 1 0 0 0,0 0 0 0 0,0 0 0 0 0,-1 0 0 0 0,1 0 0 0 0,0 1 0 0 0,-1-1 0 0 0,1 0 0 0 0,-1 1 0 0 0,1-1 0 0 0,-1 0 0 0 0,1 1 0 0 0,-3-1 0 0 0,1 0 11 0 0,-1 1 0 0 0,1-1 0 0 0,-1 1 0 0 0,0-1 0 0 0,1 1 1 0 0,-1 0-1 0 0,1 0 0 0 0,-8 2 0 0 0,7-1-18 0 0,1 0 1 0 0,0 1-1 0 0,0-1 1 0 0,0 1-1 0 0,0-1 1 0 0,0 1-1 0 0,0 0 1 0 0,0 0-1 0 0,0 1 1 0 0,1-1-1 0 0,-1 1 1 0 0,1-1-1 0 0,0 1 1 0 0,0 0-1 0 0,0 0 1 0 0,0-1-1 0 0,0 2 1 0 0,1-1-1 0 0,-1 0 1 0 0,-1 5-1 0 0,2-6 3 0 0,1 0-1 0 0,-1 0 1 0 0,1 0-1 0 0,0 0 1 0 0,-1 0-1 0 0,1 0 1 0 0,0 0-1 0 0,0 0 1 0 0,0 0-1 0 0,1 0 1 0 0,-1 0-1 0 0,0 0 1 0 0,1 1-1 0 0,-1-1 0 0 0,1-1 1 0 0,0 1-1 0 0,0 0 1 0 0,0 0-1 0 0,0 0 1 0 0,0 0-1 0 0,0 0 1 0 0,0-1-1 0 0,0 1 1 0 0,1 0-1 0 0,-1-1 1 0 0,1 0-1 0 0,-1 1 0 0 0,1-1 1 0 0,0 0-1 0 0,-1 1 1 0 0,1-1-1 0 0,0 0 1 0 0,0 0-1 0 0,2 0 1 0 0,4 2 39 0 0,0 0 1 0 0,0-1-1 0 0,0 0 1 0 0,0-1-1 0 0,0 0 1 0 0,0 0-1 0 0,0-1 1 0 0,1 0-1 0 0,13-1 1 0 0,-17 0-35 0 0,0 1 0 0 0,0-1-1 0 0,-1 0 1 0 0,1-1 0 0 0,0 1 0 0 0,-1-1 0 0 0,1 0 0 0 0,-1 0 0 0 0,1 0 0 0 0,-1-1-1 0 0,0 1 1 0 0,0-1 0 0 0,0 0 0 0 0,0 0 0 0 0,-1-1 0 0 0,1 1 0 0 0,4-7-1 0 0,-7 8-20 0 0,0 0-1 0 0,0 0 0 0 0,0 0 0 0 0,0 0 1 0 0,-1 0-1 0 0,1 0 0 0 0,-1-1 0 0 0,1 1 0 0 0,-1 0 1 0 0,0 0-1 0 0,0 0 0 0 0,0-1 0 0 0,0 1 0 0 0,0 0 1 0 0,-1 0-1 0 0,1 0 0 0 0,-1 0 0 0 0,1-1 1 0 0,-1 1-1 0 0,0 0 0 0 0,0 0 0 0 0,0 0 0 0 0,0 0 1 0 0,0 1-1 0 0,0-1 0 0 0,0 0 0 0 0,-1 0 1 0 0,1 1-1 0 0,-1-1 0 0 0,1 0 0 0 0,-1 1 0 0 0,0 0 1 0 0,1-1-1 0 0,-1 1 0 0 0,0 0 0 0 0,0 0 0 0 0,-3-1 1 0 0,2 0-11 0 0,1 0 1 0 0,-1 1-1 0 0,1 0 1 0 0,-1-1-1 0 0,0 1 1 0 0,0 0-1 0 0,0 1 0 0 0,0-1 1 0 0,1 0-1 0 0,-1 1 1 0 0,0 0-1 0 0,0-1 1 0 0,0 1-1 0 0,0 0 1 0 0,0 1-1 0 0,0-1 1 0 0,0 0-1 0 0,0 1 1 0 0,0 0-1 0 0,0 0 1 0 0,0-1-1 0 0,0 2 1 0 0,1-1-1 0 0,-1 0 1 0 0,0 1-1 0 0,1-1 1 0 0,-1 1-1 0 0,-2 2 1 0 0,4-3 6 0 0,0-1 1 0 0,0 1 0 0 0,0 0-1 0 0,0 0 1 0 0,0 0 0 0 0,0 0-1 0 0,0 0 1 0 0,1 0 0 0 0,-1 1-1 0 0,0-1 1 0 0,1 0 0 0 0,-1 0-1 0 0,1 0 1 0 0,-1 1 0 0 0,1-1-1 0 0,-1 0 1 0 0,1 1 0 0 0,0-1-1 0 0,0 0 1 0 0,0 1 0 0 0,0-1-1 0 0,0 0 1 0 0,0 1 0 0 0,0-1 0 0 0,0 0-1 0 0,0 1 1 0 0,1-1 0 0 0,-1 0-1 0 0,0 1 1 0 0,1-1 0 0 0,-1 0-1 0 0,1 0 1 0 0,-1 0 0 0 0,1 1-1 0 0,0-1 1 0 0,0 0 0 0 0,0 0-1 0 0,-1 0 1 0 0,1 0 0 0 0,0 0-1 0 0,0 0 1 0 0,0 0 0 0 0,0-1-1 0 0,2 2 1 0 0,1 0 22 0 0,0 1 0 0 0,0-1 0 0 0,1-1 1 0 0,-1 1-1 0 0,1 0 0 0 0,-1-1 0 0 0,1 0 0 0 0,-1 0 0 0 0,1-1 0 0 0,-1 1 0 0 0,9-1 0 0 0,-10 0-23 0 0,0 0 0 0 0,0 0 0 0 0,0 0 0 0 0,0-1 0 0 0,0 1 0 0 0,0-1 0 0 0,-1 0 0 0 0,1 0 1 0 0,0 0-1 0 0,0 0 0 0 0,-1 0 0 0 0,1-1 0 0 0,-1 1 0 0 0,1-1 0 0 0,-1 1 0 0 0,1-1 0 0 0,-1 0 0 0 0,0 0 0 0 0,0 0 0 0 0,0 0 0 0 0,0 0 0 0 0,0-1 0 0 0,-1 1 0 0 0,1-1 0 0 0,-1 1 0 0 0,1-1 0 0 0,-1 1 0 0 0,1-5 0 0 0,-2 6-8 0 0,0 1-1 0 0,0-1 0 0 0,0 0 1 0 0,0 0-1 0 0,0 1 1 0 0,-1-1-1 0 0,1 0 0 0 0,0 0 1 0 0,-1 1-1 0 0,1-1 1 0 0,0 0-1 0 0,-1 1 0 0 0,1-1 1 0 0,-1 1-1 0 0,1-1 1 0 0,-1 0-1 0 0,1 1 0 0 0,-1-1 1 0 0,1 1-1 0 0,-1 0 1 0 0,0-1-1 0 0,1 1 0 0 0,-1-1 1 0 0,0 1-1 0 0,1 0 1 0 0,-1-1-1 0 0,0 1 0 0 0,1 0 1 0 0,-1 0-1 0 0,0 0 1 0 0,0-1-1 0 0,1 1 0 0 0,-1 0 1 0 0,0 0-1 0 0,0 0 1 0 0,0 0-1 0 0,0 1 0 0 0,-28-1-83 0 0,21 1 66 0 0,3-1 8 0 0,0 0 0 0 0,0 1 1 0 0,0-1-1 0 0,0 1 0 0 0,1 1 1 0 0,-1-1-1 0 0,0 1 0 0 0,1-1 1 0 0,-1 1-1 0 0,1 0 0 0 0,-1 1 1 0 0,1-1-1 0 0,-7 6 1 0 0,10-7 34 0 0,2 0-19 0 0,-1-1 1 0 0,0 1-1 0 0,1-1 1 0 0,-1 0-1 0 0,1 1 1 0 0,-1-1-1 0 0,1 0 1 0 0,-1 1-1 0 0,1-1 1 0 0,-1 0-1 0 0,1 1 1 0 0,-1-1-1 0 0,1 0 1 0 0,-1 0-1 0 0,1 0 1 0 0,0 0-1 0 0,-1 1 1 0 0,1-1-1 0 0,-1 0 1 0 0,1 0-1 0 0,0 0 1 0 0,-1 0-1 0 0,1 0 1 0 0,-1 0-1 0 0,1-1 1 0 0,-1 1-1 0 0,1 0 1 0 0,0 0-1 0 0,21-6 130 0 0,-21 6-128 0 0,-1 0 0 0 0,1 0 0 0 0,0 0 0 0 0,-1 0 0 0 0,1-1 0 0 0,0 1-1 0 0,-1 0 1 0 0,1 0 0 0 0,-1-1 0 0 0,1 1 0 0 0,-1-1 0 0 0,1 1 0 0 0,-1 0 0 0 0,1-1-1 0 0,-1 1 1 0 0,1-1 0 0 0,-1 1 0 0 0,1-1 0 0 0,-1 1 0 0 0,0-1 0 0 0,1 0 0 0 0,-1 1 0 0 0,0-1-1 0 0,0 1 1 0 0,1-1 0 0 0,-1 0 0 0 0,0 1 0 0 0,0-1 0 0 0,0 0 0 0 0,0 1 0 0 0,0-1 0 0 0,0 0-1 0 0,0 1 1 0 0,0-1 0 0 0,0 0 0 0 0,0 1 0 0 0,0-1 0 0 0,0 0 0 0 0,0 1 0 0 0,-1-1-1 0 0,1 1 1 0 0,0-1 0 0 0,0 0 0 0 0,-1 1 0 0 0,1-1 0 0 0,0 1 0 0 0,-1-1 0 0 0,1 1 0 0 0,-1-1-1 0 0,1 1 1 0 0,-2-2 0 0 0,0 1-203 0 0,0-1-1 0 0,0 1 1 0 0,0 0-1 0 0,0 0 1 0 0,-1-1-1 0 0,1 1 0 0 0,-1 1 1 0 0,1-1-1 0 0,0 0 1 0 0,-1 1-1 0 0,1-1 1 0 0,-5 1-1 0 0,5 0-788 0 0,-2 1-846 0 0,2-1 115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7:13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1 100 0 0,'0'0'479'0'0,"17"3"3925"0"0,-13 13-3742 0 0,0 0 0 0 0,-1 1-1 0 0,-1 0 1 0 0,0-1 0 0 0,-2 19-1 0 0,-7 86 363 0 0,6-117-1146 0 0,-4 26-693 0 0,-2-13-2835 0 0,7-16 2724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7:14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60 0 0,'0'0'461'0'0,"25"1"4687"0"0,-21 1-4920 0 0,0 1 0 0 0,0-1 0 0 0,0 1-1 0 0,-1 0 1 0 0,1 0 0 0 0,-1 1 0 0 0,1-1-1 0 0,-1 1 1 0 0,0-1 0 0 0,-1 1 0 0 0,1 0 0 0 0,-1 0-1 0 0,1 0 1 0 0,-1 0 0 0 0,0 1 0 0 0,-1-1-1 0 0,1 1 1 0 0,-1-1 0 0 0,0 1 0 0 0,0-1 0 0 0,0 1-1 0 0,0 0 1 0 0,-1 9 0 0 0,0-3 10 0 0,-1 1-1 0 0,0-1 1 0 0,0 1 0 0 0,-1-1-1 0 0,-1 0 1 0 0,0 0 0 0 0,0 0 0 0 0,-8 16-1 0 0,-8 5 17 0 0,19-31-562 0 0,-6 9-916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4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16 244 0 0,'15'-16'11593'0'0,"-12"18"-11197"0"0,-1 0-1 0 0,1 0 1 0 0,-1 1 0 0 0,1-1-1 0 0,-1 1 1 0 0,0-1 0 0 0,0 1 0 0 0,0 0-1 0 0,0-1 1 0 0,0 1 0 0 0,0 0-1 0 0,-1 0 1 0 0,2 4 0 0 0,16 50 1808 0 0,-13-35-1458 0 0,22 71 710 0 0,-5 0 1 0 0,-3 2 0 0 0,11 165 0 0 0,-17-91-332 0 0,-9-138-112 0 0,-4-25-4545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7:49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96 148 100 0 0,'-11'1'5075'0'0,"-2"-3"5419"0"0,13 0-10207 0 0,-1-1 1 0 0,0 1-1 0 0,1-1 1 0 0,0 1-1 0 0,0-1 1 0 0,0 1-1 0 0,0-1 1 0 0,0 1-1 0 0,0-1 1 0 0,0 1-1 0 0,1-1 1 0 0,-1 1-1 0 0,1 0 1 0 0,0-1-1 0 0,0 1 0 0 0,0 0 1 0 0,0-1-1 0 0,0 1 1 0 0,0 0-1 0 0,3-3 1 0 0,2-4 198 0 0,-1 0 0 0 0,2 1 0 0 0,12-15 0 0 0,-16 21-424 0 0,0 0-1 0 0,0 0 1 0 0,0 0-1 0 0,0 1 0 0 0,1-1 1 0 0,-1 1-1 0 0,0 0 1 0 0,1 0-1 0 0,-1 0 1 0 0,1 0-1 0 0,-1 0 1 0 0,1 1-1 0 0,0 0 1 0 0,-1 0-1 0 0,1 0 1 0 0,0 0-1 0 0,-1 0 1 0 0,7 2-1 0 0,-4-1-61 0 0,-1 0 1 0 0,1 1-1 0 0,0-1 0 0 0,0 1 1 0 0,-1 1-1 0 0,0-1 0 0 0,1 1 1 0 0,-1 0-1 0 0,0 0 0 0 0,8 6 1 0 0,-11-7 16 0 0,-1 1 0 0 0,1-1 0 0 0,0 1 0 0 0,-1 0-1 0 0,1 0 1 0 0,-1-1 0 0 0,0 1 0 0 0,0 0 0 0 0,0 0 0 0 0,-1 0 0 0 0,1 0 0 0 0,-1 0 0 0 0,1 0 0 0 0,-1 0 0 0 0,0 1 0 0 0,0-1 0 0 0,0 0 0 0 0,-1 0 0 0 0,1 0 0 0 0,-1 0 0 0 0,1 0 0 0 0,-1 0 0 0 0,0 0 0 0 0,0 0 0 0 0,-1 0 0 0 0,1-1 0 0 0,-3 4 0 0 0,2-1 18 0 0,0 0 1 0 0,-1-1-1 0 0,1 1 1 0 0,-1-1-1 0 0,-1 0 0 0 0,1 0 1 0 0,0 0-1 0 0,-1 0 1 0 0,0-1-1 0 0,0 0 1 0 0,0 1-1 0 0,0-1 0 0 0,0-1 1 0 0,-1 1-1 0 0,-8 3 1 0 0,5-4 41 0 0,-1 0 0 0 0,0-1 0 0 0,0 0 0 0 0,0-1 0 0 0,0 0 0 0 0,1 0 0 0 0,-1-1 0 0 0,0 0 0 0 0,-10-3 0 0 0,15 3-45 0 0,0 0 1 0 0,0 0 0 0 0,0 0 0 0 0,0-1 0 0 0,1 1 0 0 0,-1-1 0 0 0,0 0 0 0 0,1 0-1 0 0,0 0 1 0 0,-1-1 0 0 0,1 1 0 0 0,0-1 0 0 0,0 1 0 0 0,0-1 0 0 0,1 0 0 0 0,-1 0 0 0 0,1-1-1 0 0,-1 1 1 0 0,1 0 0 0 0,0-1 0 0 0,1 1 0 0 0,-3-7 0 0 0,3 8-19 0 0,1-1-1 0 0,0 0 1 0 0,0 0 0 0 0,0 1-1 0 0,1-1 1 0 0,-1 0 0 0 0,1 1-1 0 0,-1-1 1 0 0,1 0 0 0 0,0 1-1 0 0,0-1 1 0 0,0 1 0 0 0,0-1-1 0 0,0 1 1 0 0,1 0 0 0 0,-1-1-1 0 0,1 1 1 0 0,-1 0 0 0 0,4-3 0 0 0,0-1 25 0 0,0 1 1 0 0,1-1 0 0 0,0 1 0 0 0,0 0 0 0 0,11-6 0 0 0,-10 6-12 0 0,1 1 1 0 0,-1 1-1 0 0,1 0 1 0 0,0 0-1 0 0,0 0 1 0 0,1 1 0 0 0,-1 0-1 0 0,0 0 1 0 0,14 0-1 0 0,-17 2-18 0 0,-1 0 0 0 0,0 0 0 0 0,0 1 0 0 0,1 0 0 0 0,-1 0 0 0 0,0 0 0 0 0,0 0 0 0 0,0 0 0 0 0,0 1 0 0 0,0 0 0 0 0,0 0 0 0 0,0 0 1 0 0,-1 0-1 0 0,1 1 0 0 0,-1-1 0 0 0,1 1 0 0 0,-1 0 0 0 0,0 0 0 0 0,0 0 0 0 0,4 5 0 0 0,-6-6-5 0 0,0 1 1 0 0,0-1-1 0 0,0 0 1 0 0,0 0 0 0 0,0 1-1 0 0,0-1 1 0 0,-1 0 0 0 0,1 1-1 0 0,-1-1 1 0 0,1 1 0 0 0,-1-1-1 0 0,0 1 1 0 0,0-1-1 0 0,0 0 1 0 0,0 1 0 0 0,-1-1-1 0 0,1 1 1 0 0,-1-1 0 0 0,1 1-1 0 0,-1-1 1 0 0,0 0-1 0 0,0 0 1 0 0,0 1 0 0 0,0-1-1 0 0,0 0 1 0 0,-1 0 0 0 0,1 0-1 0 0,-1 0 1 0 0,1 0 0 0 0,-1 0-1 0 0,-3 2 1 0 0,-3 4 6 0 0,0 0-1 0 0,-1 0 1 0 0,0-1 0 0 0,0 0 0 0 0,-13 6 0 0 0,15-9-7 0 0,-1 0-1 0 0,1 0 1 0 0,-1-1-1 0 0,0 0 1 0 0,-1-1 0 0 0,1 0-1 0 0,0 0 1 0 0,-1 0 0 0 0,1-1-1 0 0,-10 0 1 0 0,14-1-8 0 0,1 0 0 0 0,0-1 1 0 0,-1 1-1 0 0,1-1 0 0 0,0 1 1 0 0,0-1-1 0 0,-1 0 0 0 0,1 0 1 0 0,0-1-1 0 0,0 1 0 0 0,0-1 0 0 0,0 1 1 0 0,0-1-1 0 0,1 0 0 0 0,-1 0 1 0 0,1 0-1 0 0,-1 0 0 0 0,1-1 1 0 0,-1 1-1 0 0,1-1 0 0 0,0 1 1 0 0,0-1-1 0 0,0 0 0 0 0,1 0 0 0 0,-1 0 1 0 0,1 0-1 0 0,-1 0 0 0 0,0-5 1 0 0,1 5 0 0 0,1 0 0 0 0,-1 0-1 0 0,1 0 1 0 0,0 0 0 0 0,0-1 0 0 0,0 1 0 0 0,0 0 0 0 0,1 0 0 0 0,-1 0 0 0 0,1 0 0 0 0,0 0 0 0 0,0 0 0 0 0,0 0 0 0 0,0 0 0 0 0,1 0 0 0 0,-1 0 0 0 0,1 0 0 0 0,-1 1 0 0 0,1-1 0 0 0,0 1 0 0 0,0-1 0 0 0,0 1 0 0 0,1 0 0 0 0,-1-1-1 0 0,0 1 1 0 0,1 0 0 0 0,4-2 0 0 0,0-1 6 0 0,1 0 0 0 0,-1 1-1 0 0,1 0 1 0 0,0 0 0 0 0,0 1 0 0 0,0 0-1 0 0,0 1 1 0 0,17-4 0 0 0,-19 6-3 0 0,0 0 1 0 0,0 0 0 0 0,0 0 0 0 0,0 1 0 0 0,0 0-1 0 0,0 0 1 0 0,0 0 0 0 0,0 1 0 0 0,-1 0 0 0 0,1 0-1 0 0,-1 0 1 0 0,1 1 0 0 0,-1 0 0 0 0,0 0 0 0 0,9 7-1 0 0,-11-8 6 0 0,0 1 0 0 0,0 0 0 0 0,0 0 0 0 0,0-1 0 0 0,-1 1 0 0 0,0 1 0 0 0,1-1 0 0 0,-1 0-1 0 0,-1 1 1 0 0,1-1 0 0 0,0 1 0 0 0,-1-1 0 0 0,1 1 0 0 0,-1 0 0 0 0,0-1 0 0 0,-1 1 0 0 0,1 0 0 0 0,0 0-1 0 0,-1 0 1 0 0,0 0 0 0 0,0 0 0 0 0,0 0 0 0 0,-1 0 0 0 0,1-1 0 0 0,-2 5 0 0 0,1-5-3 0 0,0 0 1 0 0,-1 0-1 0 0,1 0 1 0 0,-1-1-1 0 0,0 1 1 0 0,1-1-1 0 0,-1 1 1 0 0,-1-1-1 0 0,1 1 1 0 0,0-1-1 0 0,0 0 1 0 0,-1 0-1 0 0,1 0 1 0 0,-1-1-1 0 0,0 1 1 0 0,1-1-1 0 0,-1 1 1 0 0,0-1-1 0 0,0 0 1 0 0,0 0-1 0 0,0 0 1 0 0,0 0-1 0 0,0-1 1 0 0,0 1-1 0 0,0-1 1 0 0,-4 0-1 0 0,-5 1 5 0 0,1 0 0 0 0,-1-1 0 0 0,1-1 0 0 0,-1 0 0 0 0,-19-5 0 0 0,23 4-14 0 0,0 0 0 0 0,1 0-1 0 0,-1-1 1 0 0,0 0 0 0 0,1 0 0 0 0,-14-9 0 0 0,20 11-1 0 0,-1 0 1 0 0,1 0 0 0 0,-1-1 0 0 0,1 1-1 0 0,-1-1 1 0 0,1 1 0 0 0,0-1-1 0 0,0 0 1 0 0,0 0 0 0 0,0 1 0 0 0,0-1-1 0 0,0 0 1 0 0,1 0 0 0 0,-1 0-1 0 0,0 0 1 0 0,1 0 0 0 0,0 0 0 0 0,-1 0-1 0 0,1 0 1 0 0,0 0 0 0 0,0 0-1 0 0,0 0 1 0 0,0 0 0 0 0,0 0 0 0 0,1 0-1 0 0,-1 0 1 0 0,1 0 0 0 0,-1 0-1 0 0,1 0 1 0 0,0 0 0 0 0,-1 0 0 0 0,3-1-1 0 0,0-4 18 0 0,1 0 0 0 0,0 1-1 0 0,0 0 1 0 0,1 0-1 0 0,0 0 1 0 0,0 1 0 0 0,0-1-1 0 0,1 1 1 0 0,0 1-1 0 0,0-1 1 0 0,0 1 0 0 0,0 0-1 0 0,1 0 1 0 0,0 1 0 0 0,0 0-1 0 0,11-4 1 0 0,-13 5 1 0 0,0 0 0 0 0,0 1-1 0 0,0 0 1 0 0,1 0 0 0 0,-1 0 0 0 0,1 0 0 0 0,-1 1 0 0 0,0 0 0 0 0,1 0 0 0 0,-1 0 0 0 0,1 1-1 0 0,-1 0 1 0 0,0 0 0 0 0,0 0 0 0 0,1 1 0 0 0,-1 0 0 0 0,0 0 0 0 0,0 0 0 0 0,0 0-1 0 0,-1 1 1 0 0,1 0 0 0 0,-1 0 0 0 0,6 4 0 0 0,-9-5-8 0 0,1-1 0 0 0,0 0-1 0 0,-1 1 1 0 0,1-1 0 0 0,-1 1 0 0 0,0 0 0 0 0,1-1-1 0 0,-1 1 1 0 0,0 0 0 0 0,0 0 0 0 0,0 0 0 0 0,0 0-1 0 0,0 0 1 0 0,-1 0 0 0 0,1 0 0 0 0,-1 0-1 0 0,1 0 1 0 0,-1 0 0 0 0,0 0 0 0 0,0 0 0 0 0,1 0-1 0 0,-2 1 1 0 0,1-1 0 0 0,0 0 0 0 0,0 0 0 0 0,-1 0-1 0 0,1 0 1 0 0,-1 0 0 0 0,1 0 0 0 0,-1 0 0 0 0,0 0-1 0 0,0 0 1 0 0,0 0 0 0 0,0 0 0 0 0,0 0-1 0 0,-1-1 1 0 0,1 1 0 0 0,0 0 0 0 0,-2 1 0 0 0,-2 0 2 0 0,1 1 1 0 0,-1 0-1 0 0,1-1 1 0 0,-1 0-1 0 0,0 0 0 0 0,0-1 1 0 0,-1 1-1 0 0,1-1 1 0 0,0 0-1 0 0,-1-1 1 0 0,1 1-1 0 0,-1-1 1 0 0,-8 1-1 0 0,3-2-5 0 0,0 0-1 0 0,0 0 1 0 0,-1-1-1 0 0,1 0 1 0 0,-11-4-1 0 0,18 5-7 0 0,0-1-1 0 0,0-1 1 0 0,0 1 0 0 0,1 0-1 0 0,-1-1 1 0 0,0 0 0 0 0,1 0-1 0 0,-1 0 1 0 0,1 0 0 0 0,0-1-1 0 0,0 1 1 0 0,0-1-1 0 0,0 0 1 0 0,0 0 0 0 0,0 0-1 0 0,1 0 1 0 0,-4-6 0 0 0,5 7-1 0 0,0-1 0 0 0,1 1 1 0 0,-1-1-1 0 0,1 0 0 0 0,0 1 0 0 0,0-1 1 0 0,0 0-1 0 0,0 1 0 0 0,0-1 1 0 0,1 1-1 0 0,-1-1 0 0 0,1 0 0 0 0,-1 1 1 0 0,1-1-1 0 0,0 1 0 0 0,0 0 0 0 0,0-1 1 0 0,0 1-1 0 0,1 0 0 0 0,-1-1 1 0 0,1 1-1 0 0,-1 0 0 0 0,1 0 0 0 0,0 0 1 0 0,0 0-1 0 0,0 0 0 0 0,3-2 1 0 0,3-2-9 0 0,-1-1 0 0 0,1 1 0 0 0,0 1 0 0 0,1 0 0 0 0,-1 0 0 0 0,12-4 0 0 0,-16 7 8 0 0,0 1 0 0 0,0 0 1 0 0,0 0-1 0 0,0 0 0 0 0,1 0 0 0 0,-1 1 0 0 0,0 0 1 0 0,1 0-1 0 0,-1 0 0 0 0,0 0 0 0 0,0 1 0 0 0,1-1 1 0 0,-1 1-1 0 0,0 0 0 0 0,0 0 0 0 0,0 1 0 0 0,0-1 1 0 0,0 1-1 0 0,0 0 0 0 0,0 0 0 0 0,-1 0 0 0 0,1 1 1 0 0,-1-1-1 0 0,1 1 0 0 0,-1 0 0 0 0,0 0 0 0 0,0 0 1 0 0,0 0-1 0 0,-1 1 0 0 0,1-1 0 0 0,-1 1 0 0 0,0-1 1 0 0,0 1-1 0 0,0 0 0 0 0,0 0 0 0 0,0 0 0 0 0,-1 0 1 0 0,0 0-1 0 0,0 0 0 0 0,0 1 0 0 0,0-1 0 0 0,-1 0 1 0 0,0 0-1 0 0,0 1 0 0 0,0-1 0 0 0,0 0 0 0 0,-1 1 1 0 0,1-1-1 0 0,-1 0 0 0 0,0 0 0 0 0,0 0 0 0 0,-1 0 1 0 0,1 0-1 0 0,-1 0 0 0 0,-3 5 0 0 0,2-4-21 0 0,-1-1-1 0 0,1 1 1 0 0,-1-1 0 0 0,0 0-1 0 0,-1 0 1 0 0,1 0-1 0 0,-1-1 1 0 0,0 1-1 0 0,1-1 1 0 0,-1 0 0 0 0,-1-1-1 0 0,1 1 1 0 0,0-1-1 0 0,-1 0 1 0 0,1 0 0 0 0,-1-1-1 0 0,0 1 1 0 0,1-1-1 0 0,-1-1 1 0 0,0 1-1 0 0,0-1 1 0 0,-10 0 0 0 0,7-1 2 0 0,-1 0 0 0 0,1 0 0 0 0,0-1 0 0 0,-1 0 0 0 0,1-1 1 0 0,0 0-1 0 0,1 0 0 0 0,-1-1 0 0 0,0 0 0 0 0,1-1 0 0 0,0 1 1 0 0,0-2-1 0 0,-12-10 0 0 0,19 15 26 0 0,0-1 1 0 0,1 0-1 0 0,-1 0 1 0 0,1 1-1 0 0,-1-1 1 0 0,1 0-1 0 0,-1 0 1 0 0,1 0-1 0 0,0 0 0 0 0,0 0 1 0 0,0 0-1 0 0,0 0 1 0 0,0 1-1 0 0,1-1 1 0 0,-1 0-1 0 0,1 0 1 0 0,-1 0-1 0 0,1 0 0 0 0,-1 0 1 0 0,1 1-1 0 0,0-1 1 0 0,0 0-1 0 0,0 1 1 0 0,2-4-1 0 0,6-5 37 0 0,1 1 0 0 0,0 0-1 0 0,1 0 1 0 0,0 1 0 0 0,0 1-1 0 0,0 0 1 0 0,1 0 0 0 0,24-9-1 0 0,-30 13-23 0 0,1 1 1 0 0,-1 0-1 0 0,1 0 0 0 0,0 1 0 0 0,-1 0 0 0 0,1 0 0 0 0,0 0 0 0 0,0 1 0 0 0,0 0 0 0 0,-1 0 0 0 0,1 1 0 0 0,0 0 1 0 0,0 0-1 0 0,-1 1 0 0 0,1-1 0 0 0,0 2 0 0 0,-1-1 0 0 0,0 1 0 0 0,9 4 0 0 0,-12-5-6 0 0,0 1 0 0 0,0-1-1 0 0,0 1 1 0 0,0-1 0 0 0,-1 1-1 0 0,1 0 1 0 0,-1 0 0 0 0,0 1-1 0 0,0-1 1 0 0,0 0 0 0 0,0 1-1 0 0,0-1 1 0 0,-1 1 0 0 0,0-1-1 0 0,1 1 1 0 0,-1 0 0 0 0,-1-1-1 0 0,1 1 1 0 0,0 0 0 0 0,-1 0-1 0 0,0 0 1 0 0,0 0 0 0 0,0 0-1 0 0,0-1 1 0 0,-2 8 0 0 0,1-6-3 0 0,0-1 0 0 0,0 0 0 0 0,-1 1 1 0 0,1-1-1 0 0,-1 0 0 0 0,0 0 0 0 0,0 0 1 0 0,0 0-1 0 0,-1 0 0 0 0,1-1 0 0 0,-1 1 0 0 0,0-1 1 0 0,0 0-1 0 0,0 0 0 0 0,-1 0 0 0 0,1 0 1 0 0,-1 0-1 0 0,1-1 0 0 0,-1 1 0 0 0,0-1 0 0 0,0 0 1 0 0,-4 2-1 0 0,-2-2 6 0 0,-1 1 0 0 0,1-1-1 0 0,0-1 1 0 0,-1 0 0 0 0,1-1 0 0 0,0 1 0 0 0,-14-3-1 0 0,17 1 1 0 0,-1 0-1 0 0,2 0 1 0 0,-1 0-1 0 0,0-1 1 0 0,0 0-1 0 0,0-1 1 0 0,1 0-1 0 0,-1 0 1 0 0,1 0-1 0 0,0 0 1 0 0,-10-8-1 0 0,15 9-9 0 0,0 1 0 0 0,0 0 1 0 0,0-1-1 0 0,0 1 0 0 0,0-1 0 0 0,0 0 1 0 0,0 1-1 0 0,1-1 0 0 0,-1 0 0 0 0,0 1 1 0 0,1-1-1 0 0,0 0 0 0 0,-1 0 0 0 0,1 1 0 0 0,0-1 1 0 0,0 0-1 0 0,0 0 0 0 0,0 0 0 0 0,0 1 1 0 0,0-1-1 0 0,0 0 0 0 0,1 0 0 0 0,-1 0 1 0 0,1 1-1 0 0,-1-1 0 0 0,1 0 0 0 0,0 1 1 0 0,0-1-1 0 0,0 0 0 0 0,1-1 0 0 0,1-2 6 0 0,0-1 0 0 0,1 1-1 0 0,-1 0 1 0 0,2 0 0 0 0,-1 0 0 0 0,6-5-1 0 0,-7 7-3 0 0,0 0-1 0 0,1 1 1 0 0,0-1 0 0 0,-1 1-1 0 0,1 0 1 0 0,0 0-1 0 0,0 0 1 0 0,0 0 0 0 0,0 1-1 0 0,0-1 1 0 0,0 1-1 0 0,1 0 1 0 0,-1 0-1 0 0,0 1 1 0 0,1 0 0 0 0,-1-1-1 0 0,0 1 1 0 0,6 1-1 0 0,-6 0 5 0 0,1 0 0 0 0,-1 1 0 0 0,1 0 0 0 0,-1 0 0 0 0,1 0 0 0 0,-1 0-1 0 0,0 1 1 0 0,0-1 0 0 0,0 1 0 0 0,0 0 0 0 0,-1 0 0 0 0,1 1 0 0 0,-1-1 0 0 0,0 1 0 0 0,0-1-1 0 0,3 6 1 0 0,-5-7 22 0 0,1-1-1 0 0,-1 1 1 0 0,-1-1-1 0 0,1 1 1 0 0,0-1-1 0 0,0 1 0 0 0,-1-1 1 0 0,1 1-1 0 0,-1 0 1 0 0,1-1-1 0 0,0 4 1 0 0,-1-4 156 0 0,-22 6 950 0 0,15-5-4703 0 0,6-2 2894 0 0,-1 1 151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7:55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55 216 0 0,'20'15'6454'0'0,"24"2"-4511"0"0,1-3 0 0 0,1-1 0 0 0,93 13 0 0 0,148-2 823 0 0,-277-24-2616 0 0,125 5 877 0 0,403-6 1392 0 0,-361 0-1929 0 0,459-6 855 0 0,-240 12-860 0 0,58-1-69 0 0,-74-11 62 0 0,-341 6-432 0 0,410-18 524 0 0,827-54 1188 0 0,-1158 67-1495 0 0,-12 2 667 0 0,165-28 0 0 0,-237 24-209 0 0,-17 3-448 0 0,1 1-1 0 0,33-3 1 0 0,-48 5-207 0 0,-46 2-15097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8:15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57 124 0 0,'9'-18'4150'0'0,"-9"16"-3896"0"0,1 1 0 0 0,-1-1 0 0 0,0 1 0 0 0,0-1 0 0 0,-1 1 0 0 0,1 0 0 0 0,0-1 0 0 0,0 1 0 0 0,-1-1 1 0 0,1 1-1 0 0,-1-1 0 0 0,1 1 0 0 0,-1 0 0 0 0,1 0 0 0 0,-1-1 0 0 0,0 1 0 0 0,0 0 0 0 0,0 0 0 0 0,1 0 0 0 0,-1-1 1 0 0,-1 1-1 0 0,1 0 0 0 0,0 0 0 0 0,0 1 0 0 0,0-1 0 0 0,0 0 0 0 0,-1 0 0 0 0,1 1 0 0 0,0-1 0 0 0,0 0 0 0 0,-3 0 0 0 0,3 1 47 0 0,-35 17 1247 0 0,30-11-1399 0 0,0 0 0 0 0,0 0 0 0 0,1 0 0 0 0,-1 1 0 0 0,1 0 1 0 0,1 0-1 0 0,0 1 0 0 0,0-1 0 0 0,0 1 0 0 0,-4 14 0 0 0,7-20-107 0 0,0 1 0 0 0,1-1 0 0 0,-1 1 0 0 0,1-1 0 0 0,-1 0 0 0 0,1 1 0 0 0,0-1 0 0 0,0 1 0 0 0,0-1 0 0 0,0 1-1 0 0,1-1 1 0 0,-1 0 0 0 0,1 1 0 0 0,-1-1 0 0 0,1 1 0 0 0,0-1 0 0 0,0 0 0 0 0,0 0 0 0 0,0 1 0 0 0,0-1 0 0 0,1 0-1 0 0,-1 0 1 0 0,1 0 0 0 0,-1-1 0 0 0,1 1 0 0 0,0 0 0 0 0,-1 0 0 0 0,1-1 0 0 0,0 1 0 0 0,0-1 0 0 0,0 0 0 0 0,0 1-1 0 0,1-1 1 0 0,-1 0 0 0 0,0 0 0 0 0,0 0 0 0 0,1-1 0 0 0,-1 1 0 0 0,1-1 0 0 0,-1 1 0 0 0,4-1 0 0 0,0 1 58 0 0,1 0 0 0 0,-1-1 1 0 0,0 1-1 0 0,1-2 0 0 0,-1 1 1 0 0,1-1-1 0 0,-1 0 0 0 0,0 0 1 0 0,1-1-1 0 0,-1 1 1 0 0,9-5-1 0 0,-12 5-54 0 0,0 0 1 0 0,-1-1-1 0 0,1 1 0 0 0,0 0 0 0 0,-1-1 1 0 0,1 0-1 0 0,-1 0 0 0 0,1 0 1 0 0,-1 0-1 0 0,0 0 0 0 0,0 0 1 0 0,0 0-1 0 0,0-1 0 0 0,0 1 0 0 0,-1-1 1 0 0,1 0-1 0 0,-1 1 0 0 0,1-1 1 0 0,-1 0-1 0 0,0 0 0 0 0,0 0 1 0 0,-1 0-1 0 0,1 0 0 0 0,0 0 1 0 0,-1-3-1 0 0,0 2-13 0 0,-1 1 1 0 0,1-1 0 0 0,-1 1-1 0 0,0-1 1 0 0,-1 1-1 0 0,1 0 1 0 0,-1 0-1 0 0,1-1 1 0 0,-1 1-1 0 0,0 0 1 0 0,0 0 0 0 0,0 0-1 0 0,0 1 1 0 0,-1-1-1 0 0,1 1 1 0 0,-1-1-1 0 0,0 1 1 0 0,1 0 0 0 0,-1 0-1 0 0,0 0 1 0 0,0 0-1 0 0,-1 0 1 0 0,-4-1-1 0 0,2 0-13 0 0,0 0-1 0 0,-1 0 0 0 0,1 1 0 0 0,-1 0 1 0 0,0 1-1 0 0,0-1 0 0 0,1 1 1 0 0,-1 1-1 0 0,0-1 0 0 0,0 1 0 0 0,-7 1 1 0 0,12-1-22 0 0,-1 0-1 0 0,1 1 1 0 0,0-1 0 0 0,0 1 0 0 0,0-1 0 0 0,-1 1 0 0 0,1 0 0 0 0,0 0 0 0 0,0 0 0 0 0,0 0 0 0 0,0 0 0 0 0,0 1 0 0 0,0-1 0 0 0,1 0 0 0 0,-1 1-1 0 0,0-1 1 0 0,1 1 0 0 0,-1 0 0 0 0,1 0 0 0 0,-1-1 0 0 0,1 1 0 0 0,0 0 0 0 0,0 0 0 0 0,0 0 0 0 0,0 1 0 0 0,0-1 0 0 0,0 0 0 0 0,0 3-1 0 0,1-3 8 0 0,0 0 0 0 0,0 1 0 0 0,1-1-1 0 0,-1 0 1 0 0,0 1 0 0 0,1-1 0 0 0,0 0-1 0 0,-1 1 1 0 0,1-1 0 0 0,0 0 0 0 0,0 0-1 0 0,0 0 1 0 0,1 0 0 0 0,-1 0 0 0 0,0 0-1 0 0,1 0 1 0 0,-1 0 0 0 0,1 0 0 0 0,0-1-1 0 0,0 1 1 0 0,-1-1 0 0 0,1 1 0 0 0,0-1-1 0 0,0 0 1 0 0,0 0 0 0 0,4 2 0 0 0,1 0 17 0 0,-1-1 1 0 0,1 0 0 0 0,-1 0-1 0 0,1-1 1 0 0,0 0 0 0 0,0 0-1 0 0,0-1 1 0 0,12 0 0 0 0,-17 1-12 0 0,0-1 0 0 0,0 0 1 0 0,0 0-1 0 0,-1-1 0 0 0,1 1 1 0 0,0 0-1 0 0,0 0 0 0 0,-1-1 1 0 0,1 1-1 0 0,0-1 0 0 0,0 0 1 0 0,-1 1-1 0 0,1-1 0 0 0,-1 0 1 0 0,1 0-1 0 0,-1 0 0 0 0,1 0 1 0 0,-1 0-1 0 0,1 0 0 0 0,-1-1 1 0 0,0 1-1 0 0,0 0 0 0 0,0-1 1 0 0,0 1-1 0 0,0-1 0 0 0,0 1 1 0 0,0-1-1 0 0,0 0 0 0 0,0 1 1 0 0,-1-1-1 0 0,1 0 0 0 0,-1 1 1 0 0,1-1-1 0 0,-1 0 0 0 0,0 0 1 0 0,1 0-1 0 0,-1 1 0 0 0,0-1 1 0 0,0-2-1 0 0,-1 1 0 0 0,0-1 0 0 0,0 1 0 0 0,0-1 0 0 0,0 1 0 0 0,-1-1 0 0 0,1 1 0 0 0,-1 0 0 0 0,0 0 0 0 0,0 0 0 0 0,0 0 0 0 0,0 0 0 0 0,-1 0 0 0 0,1 0 0 0 0,-1 1 0 0 0,0-1 0 0 0,1 1 0 0 0,-1 0 0 0 0,0 0 0 0 0,0 0 0 0 0,-1 0 0 0 0,1 0 0 0 0,0 1 0 0 0,0 0 0 0 0,-1-1 0 0 0,1 1 0 0 0,-1 0 0 0 0,0 1 0 0 0,1-1 0 0 0,-6 0 0 0 0,6 1-15 0 0,-1-1-1 0 0,1 1 0 0 0,-1 0 1 0 0,0 0-1 0 0,1 0 0 0 0,-1 1 1 0 0,1-1-1 0 0,-1 1 1 0 0,1 0-1 0 0,-1 0 0 0 0,1 0 1 0 0,-1 0-1 0 0,1 0 0 0 0,0 1 1 0 0,0 0-1 0 0,0 0 0 0 0,-1 0 1 0 0,2 0-1 0 0,-1 0 1 0 0,0 0-1 0 0,0 1 0 0 0,1-1 1 0 0,0 1-1 0 0,-1 0 0 0 0,1 0 1 0 0,0 0-1 0 0,0 0 1 0 0,0 0-1 0 0,1 0 0 0 0,-3 5 1 0 0,4-6 6 0 0,0 0 0 0 0,-1 0 0 0 0,1-1 0 0 0,0 1 0 0 0,0 0 0 0 0,0 0 0 0 0,0-1-1 0 0,1 1 1 0 0,-1 0 0 0 0,0 0 0 0 0,1-1 0 0 0,-1 1 0 0 0,1 0 0 0 0,0-1 0 0 0,-1 1 0 0 0,1 0 0 0 0,0-1 0 0 0,0 1 0 0 0,0-1 0 0 0,0 1 0 0 0,0-1 0 0 0,2 2 0 0 0,27 20 73 0 0,-27-21-66 0 0,-1-1 1 0 0,1 1 0 0 0,0-1-1 0 0,0 0 1 0 0,0 0 0 0 0,0 0-1 0 0,0 0 1 0 0,0-1-1 0 0,1 1 1 0 0,-1-1 0 0 0,0 1-1 0 0,0-1 1 0 0,0 0 0 0 0,0-1-1 0 0,1 1 1 0 0,-1 0 0 0 0,0-1-1 0 0,0 0 1 0 0,0 0 0 0 0,0 0-1 0 0,0 0 1 0 0,0 0-1 0 0,0-1 1 0 0,0 1 0 0 0,-1-1-1 0 0,4-2 1 0 0,-4 2-8 0 0,0 0 0 0 0,0 0 0 0 0,0 0 0 0 0,-1 0 1 0 0,1 0-1 0 0,-1-1 0 0 0,0 1 0 0 0,1-1 0 0 0,-1 1 0 0 0,0-1 0 0 0,0 1 0 0 0,-1-1 1 0 0,1 0-1 0 0,-1 1 0 0 0,1-1 0 0 0,-1 0 0 0 0,0 1 0 0 0,0-1 0 0 0,0 0 0 0 0,0 1 1 0 0,0-1-1 0 0,-1 0 0 0 0,1 1 0 0 0,-1-1 0 0 0,0 0 0 0 0,1 1 0 0 0,-1-1 0 0 0,-1 1 0 0 0,1-1 1 0 0,-3-3-1 0 0,3 3-4 0 0,-1 1 1 0 0,1 0 0 0 0,-1 0-1 0 0,1 0 1 0 0,-1 0 0 0 0,0 0-1 0 0,0 0 1 0 0,0 0 0 0 0,0 1-1 0 0,0-1 1 0 0,-1 1-1 0 0,1-1 1 0 0,0 1 0 0 0,-1 0-1 0 0,1 0 1 0 0,-1 0 0 0 0,1 0-1 0 0,-1 0 1 0 0,1 1 0 0 0,-1-1-1 0 0,0 1 1 0 0,1 0 0 0 0,-1-1-1 0 0,0 1 1 0 0,1 0-1 0 0,-1 1 1 0 0,0-1 0 0 0,1 0-1 0 0,-1 1 1 0 0,0 0 0 0 0,-3 1-1 0 0,1 0-10 0 0,0 0 0 0 0,0 0 0 0 0,0 0 0 0 0,1 0 0 0 0,-1 1 0 0 0,1 0-1 0 0,0 0 1 0 0,0 0 0 0 0,0 0 0 0 0,0 1 0 0 0,0 0 0 0 0,1 0 0 0 0,0 0-1 0 0,-6 8 1 0 0,8-10 16 0 0,1 0-1 0 0,-1 0 0 0 0,0 0 0 0 0,1 0 0 0 0,0-1 0 0 0,-1 1 0 0 0,1 0 0 0 0,0 0 1 0 0,0 0-1 0 0,0 0 0 0 0,0 0 0 0 0,0 0 0 0 0,1 0 0 0 0,-1 0 0 0 0,0 0 0 0 0,1 0 1 0 0,0 0-1 0 0,-1-1 0 0 0,1 1 0 0 0,0 0 0 0 0,0 0 0 0 0,0-1 0 0 0,0 1 1 0 0,0-1-1 0 0,1 1 0 0 0,-1-1 0 0 0,0 1 0 0 0,1-1 0 0 0,-1 0 0 0 0,1 1 0 0 0,-1-1 1 0 0,1 0-1 0 0,0 0 0 0 0,-1 0 0 0 0,1 0 0 0 0,0 0 0 0 0,2 0 0 0 0,-2 0 6 0 0,1 0 0 0 0,0 1-1 0 0,-1-1 1 0 0,1-1 0 0 0,0 1 0 0 0,0 0-1 0 0,0-1 1 0 0,0 1 0 0 0,0-1-1 0 0,0 0 1 0 0,0 0 0 0 0,0 0-1 0 0,0 0 1 0 0,0-1 0 0 0,0 1-1 0 0,-1-1 1 0 0,1 0 0 0 0,0 0-1 0 0,0 0 1 0 0,0 0 0 0 0,-1 0-1 0 0,1 0 1 0 0,0-1 0 0 0,-1 1-1 0 0,4-4 1 0 0,-4 3-4 0 0,0-1 1 0 0,0 1-1 0 0,0-1 1 0 0,-1 0-1 0 0,1 0 1 0 0,0 0-1 0 0,-1 0 0 0 0,0 0 1 0 0,0 0-1 0 0,0 0 1 0 0,0 0-1 0 0,-1-1 0 0 0,1 1 1 0 0,-1 0-1 0 0,0 0 1 0 0,1-1-1 0 0,-2 1 0 0 0,1 0 1 0 0,0 0-1 0 0,-1-1 1 0 0,1 1-1 0 0,-1 0 1 0 0,0 0-1 0 0,0 0 0 0 0,0 0 1 0 0,-1 0-1 0 0,1 0 1 0 0,-1 0-1 0 0,1 0 0 0 0,-1 0 1 0 0,0 1-1 0 0,0-1 1 0 0,0 1-1 0 0,-1-1 0 0 0,1 1 1 0 0,0 0-1 0 0,-1 0 1 0 0,0 0-1 0 0,1 0 1 0 0,-1 0-1 0 0,0 1 0 0 0,0-1 1 0 0,0 1-1 0 0,0 0 1 0 0,0 0-1 0 0,0 0 0 0 0,-1 0 1 0 0,1 0-1 0 0,0 1 1 0 0,-6-1-1 0 0,5 2-26 0 0,1-1 13 0 0,0 1-1 0 0,0 0 1 0 0,-1 0 0 0 0,1 0 0 0 0,0 0-1 0 0,0 1 1 0 0,0-1 0 0 0,0 1 0 0 0,1 0-1 0 0,-1 0 1 0 0,0 0 0 0 0,1 0 0 0 0,-1 0-1 0 0,1 1 1 0 0,0-1 0 0 0,0 1 0 0 0,0-1-1 0 0,0 1 1 0 0,0 0 0 0 0,0 0 0 0 0,1 0-1 0 0,-1 0 1 0 0,-1 6 0 0 0,1-5 6 0 0,2-3 5 0 0,0 0-1 0 0,0 1 0 0 0,-1-1 0 0 0,1 1 1 0 0,0-1-1 0 0,0 1 0 0 0,0-1 1 0 0,1 1-1 0 0,-1-1 0 0 0,0 1 0 0 0,1-1 1 0 0,-1 1-1 0 0,1-1 0 0 0,-1 0 0 0 0,1 1 1 0 0,-1-1-1 0 0,1 0 0 0 0,0 1 0 0 0,0-1 1 0 0,0 0-1 0 0,0 0 0 0 0,0 0 0 0 0,1 2 1 0 0,26 20 49 0 0,-25-21-45 0 0,-1-1 1 0 0,1 1-1 0 0,-1-1 1 0 0,1 0-1 0 0,-1 0 0 0 0,1 0 1 0 0,0 0-1 0 0,-1 0 0 0 0,1-1 1 0 0,0 1-1 0 0,0-1 0 0 0,0 0 1 0 0,-1 0-1 0 0,1 0 1 0 0,0 0-1 0 0,0 0 0 0 0,0-1 1 0 0,-1 1-1 0 0,1-1 0 0 0,0 0 1 0 0,-1 0-1 0 0,1 0 1 0 0,0 0-1 0 0,-1 0 0 0 0,1-1 1 0 0,-1 1-1 0 0,0-1 0 0 0,1 1 1 0 0,-1-1-1 0 0,0 0 0 0 0,0 0 1 0 0,0 0-1 0 0,0 0 1 0 0,0 0-1 0 0,-1 0 0 0 0,1-1 1 0 0,-1 1-1 0 0,1-1 0 0 0,-1 1 1 0 0,1-3-1 0 0,-1 2 3 0 0,-1 2-10 0 0,0 0 0 0 0,1 0 0 0 0,-1 1 0 0 0,0-1 0 0 0,0 0 0 0 0,0 0 0 0 0,-1 0 0 0 0,1 0 0 0 0,0 1 1 0 0,0-1-1 0 0,0 0 0 0 0,-1 0 0 0 0,1 0 0 0 0,0 1 0 0 0,-1-1 0 0 0,1 0 0 0 0,0 0 0 0 0,-1 1 0 0 0,1-1 0 0 0,-1 0 0 0 0,1 1 0 0 0,-2-2 0 0 0,1 1-2 0 0,0-1-1 0 0,0 0 0 0 0,0 1 0 0 0,0-1 0 0 0,0 0 0 0 0,-1 1 0 0 0,1-1 0 0 0,-1 1 0 0 0,1 0 0 0 0,-1-1 0 0 0,1 1 0 0 0,-1 0 1 0 0,0 0-1 0 0,0 0 0 0 0,0 0 0 0 0,1 1 0 0 0,-1-1 0 0 0,0 0 0 0 0,0 1 0 0 0,0-1 0 0 0,-4 0 0 0 0,4 1 1 0 0,-2 0-12 0 0,0 0-1 0 0,0-1 1 0 0,0 2 0 0 0,0-1 0 0 0,0 0-1 0 0,0 1 1 0 0,0 0 0 0 0,0 0 0 0 0,1 0 0 0 0,-6 2-1 0 0,7-2 6 0 0,0 0 0 0 0,0 0 0 0 0,0 0 0 0 0,0 0-1 0 0,0 0 1 0 0,0 0 0 0 0,0 1 0 0 0,1-1 0 0 0,-1 1 0 0 0,0-1-1 0 0,1 1 1 0 0,0-1 0 0 0,-1 1 0 0 0,1 0 0 0 0,0 0 0 0 0,0 0-1 0 0,-1 0 1 0 0,0 3 0 0 0,2-4 96 0 0,0 3 12 0 0,0-4-91 0 0,0 0-1 0 0,0 1 1 0 0,0-1-1 0 0,-1 1 1 0 0,1-1 0 0 0,0 1-1 0 0,0-1 1 0 0,0 1 0 0 0,0-1-1 0 0,0 1 1 0 0,0-1-1 0 0,0 1 1 0 0,1-1 0 0 0,-1 0-1 0 0,0 1 1 0 0,0-1-1 0 0,0 1 1 0 0,0-1 0 0 0,1 1-1 0 0,-1-1 1 0 0,0 0-1 0 0,0 1 1 0 0,1-1 0 0 0,-1 1-1 0 0,0-1 1 0 0,0 0-1 0 0,1 1 1 0 0,-1-1 0 0 0,0 0-1 0 0,1 0 1 0 0,-1 1-1 0 0,1-1 1 0 0,-1 0 0 0 0,0 0-1 0 0,1 1 1 0 0,0-1-1 0 0,30-14 466 0 0,-20 8-676 0 0,-10 5-220 0 0,-16 35-9438 0 0,5-19 7615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8:18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81 140 292 0 0,'14'-30'7506'0'0,"-14"29"-7236"0"0,1-1-1 0 0,-1 1 1 0 0,0 0 0 0 0,0 0-1 0 0,0-1 1 0 0,0 1 0 0 0,0 0-1 0 0,0-1 1 0 0,0 1 0 0 0,0 0-1 0 0,-1 0 1 0 0,1-1-1 0 0,0 1 1 0 0,-1 0 0 0 0,1 0-1 0 0,-1 0 1 0 0,1-1 0 0 0,-1 1-1 0 0,0 0 1 0 0,0 0 0 0 0,1 0-1 0 0,-3-2 720 0 0,-20-1 1139 0 0,21 5-2069 0 0,0 0 0 0 0,0 0 0 0 0,0 0 0 0 0,1 0 0 0 0,-1 1 0 0 0,0-1 0 0 0,1 0 0 0 0,-1 1 0 0 0,1-1 0 0 0,0 1 0 0 0,-1-1 0 0 0,1 1 0 0 0,0 0 0 0 0,0-1 0 0 0,0 1 1 0 0,0 0-1 0 0,0 0 0 0 0,1 0 0 0 0,-1 0 0 0 0,0 0 0 0 0,1 0 0 0 0,-1 0 0 0 0,1 0 0 0 0,0 0 0 0 0,0 0 0 0 0,0 0 0 0 0,0 0 0 0 0,0 0 0 0 0,0 0 0 0 0,0 0 0 0 0,1 0 0 0 0,-1 0 0 0 0,1 0 0 0 0,0 0 0 0 0,-1 0 0 0 0,1 0 0 0 0,0 0 0 0 0,0 0 0 0 0,2 3 0 0 0,-2-4-14 0 0,1 0-1 0 0,-1 1 0 0 0,0-1 0 0 0,0 0 1 0 0,0 0-1 0 0,1 0 0 0 0,-1 0 0 0 0,1 0 1 0 0,-1 0-1 0 0,1 0 0 0 0,-1-1 0 0 0,1 1 1 0 0,-1 0-1 0 0,1-1 0 0 0,0 1 0 0 0,-1-1 1 0 0,1 0-1 0 0,0 1 0 0 0,-1-1 1 0 0,1 0-1 0 0,0 0 0 0 0,0 0 0 0 0,-1 0 1 0 0,1 0-1 0 0,0-1 0 0 0,-1 1 0 0 0,1-1 1 0 0,0 1-1 0 0,-1-1 0 0 0,3 0 0 0 0,2-1 140 0 0,-1 0-1 0 0,0-1 0 0 0,0 1 0 0 0,0-1 0 0 0,0 0 1 0 0,-1 0-1 0 0,8-7 0 0 0,-9 7-14 0 0,0-1-1 0 0,0 0 1 0 0,0 0-1 0 0,-1 0 1 0 0,0 0 0 0 0,0 0-1 0 0,0 0 1 0 0,0-1-1 0 0,-1 1 1 0 0,2-8 0 0 0,-2 11-132 0 0,-1-1 0 0 0,0 1 0 0 0,1-1 0 0 0,-1 1 0 0 0,0-1 0 0 0,0 0 0 0 0,0 1 1 0 0,0-1-1 0 0,0 1 0 0 0,0-1 0 0 0,-1 0 0 0 0,1 1 0 0 0,0-1 0 0 0,-1 1 0 0 0,1-1 0 0 0,-1 1 0 0 0,0-1 1 0 0,1 1-1 0 0,-1-1 0 0 0,0 1 0 0 0,0 0 0 0 0,0-1 0 0 0,0 1 0 0 0,0 0 0 0 0,0 0 0 0 0,-1 0 1 0 0,1 0-1 0 0,0 0 0 0 0,0 0 0 0 0,-1 0 0 0 0,1 0 0 0 0,-1 0 0 0 0,-1 0 0 0 0,1 0-29 0 0,0 1 1 0 0,0-1-1 0 0,-1 0 0 0 0,1 1 0 0 0,0 0 0 0 0,-1-1 0 0 0,1 1 1 0 0,0 0-1 0 0,-1 0 0 0 0,1 1 0 0 0,0-1 0 0 0,0 0 0 0 0,-1 1 1 0 0,1-1-1 0 0,0 1 0 0 0,0 0 0 0 0,0 0 0 0 0,-1 0 0 0 0,1 0 1 0 0,0 0-1 0 0,-3 2 0 0 0,0 0 10 0 0,3-2-20 0 0,1 0-1 0 0,-1-1 0 0 0,1 1 1 0 0,-1 0-1 0 0,1 0 0 0 0,-1 0 1 0 0,1 0-1 0 0,-1 0 0 0 0,1 0 1 0 0,0 0-1 0 0,0 1 0 0 0,-1-1 1 0 0,1 0-1 0 0,0 1 1 0 0,0-1-1 0 0,1 1 0 0 0,-1-1 1 0 0,0 1-1 0 0,0-1 0 0 0,1 1 1 0 0,-1 0-1 0 0,1-1 0 0 0,-1 1 1 0 0,1 0-1 0 0,0-1 0 0 0,-1 1 1 0 0,1 0-1 0 0,0 0 0 0 0,0-1 1 0 0,0 1-1 0 0,1 0 0 0 0,-1 0 1 0 0,0-1-1 0 0,1 1 0 0 0,-1 0 1 0 0,1-1-1 0 0,-1 1 0 0 0,1-1 1 0 0,0 1-1 0 0,2 2 1 0 0,-1 0 9 0 0,0-1 1 0 0,1 0 0 0 0,0 0-1 0 0,0-1 1 0 0,0 1 0 0 0,0-1-1 0 0,0 1 1 0 0,0-1 0 0 0,1 0-1 0 0,-1 0 1 0 0,1 0 0 0 0,-1-1 0 0 0,1 1-1 0 0,0-1 1 0 0,0 0 0 0 0,6 1-1 0 0,-6-2 8 0 0,0 0-1 0 0,0-1 1 0 0,-1 0-1 0 0,1 0 0 0 0,0 0 1 0 0,0 0-1 0 0,-1-1 1 0 0,1 1-1 0 0,-1-1 0 0 0,1 0 1 0 0,-1 0-1 0 0,0 0 1 0 0,1 0-1 0 0,-1-1 0 0 0,-1 1 1 0 0,1-1-1 0 0,0 0 1 0 0,0 0-1 0 0,-1 0 0 0 0,0 0 1 0 0,0 0-1 0 0,0-1 1 0 0,0 1-1 0 0,0-1 0 0 0,0 1 1 0 0,-1-1-1 0 0,0 0 1 0 0,0 1-1 0 0,0-1 0 0 0,0 0 1 0 0,-1 0-1 0 0,1-7 1 0 0,-1 9-10 0 0,-1 0 0 0 0,0 1 0 0 0,1-1 1 0 0,-1 1-1 0 0,0 0 0 0 0,0-1 0 0 0,0 1 0 0 0,0 0 1 0 0,0-1-1 0 0,0 1 0 0 0,0 0 0 0 0,0 0 0 0 0,0 0 1 0 0,-1 0-1 0 0,1 0 0 0 0,0 0 0 0 0,-1 0 0 0 0,1 0 1 0 0,-1 1-1 0 0,1-1 0 0 0,-1 1 0 0 0,1-1 0 0 0,-1 1 1 0 0,0-1-1 0 0,1 1 0 0 0,-1 0 0 0 0,1 0 0 0 0,-1 0 1 0 0,0 0-1 0 0,-2 0 0 0 0,-6 0-9 0 0,1 0 0 0 0,-1 1 0 0 0,-14 3 0 0 0,11-1-26 0 0,0 0 1 0 0,0 1-1 0 0,-18 9 1 0 0,28-12 17 0 0,-1 0 1 0 0,1 1 0 0 0,0 0-1 0 0,0 0 1 0 0,-1 0 0 0 0,1 0-1 0 0,0 0 1 0 0,1 1 0 0 0,-1-1-1 0 0,0 1 1 0 0,1 0 0 0 0,0 0 0 0 0,-1 0-1 0 0,1 0 1 0 0,0 0 0 0 0,-3 7-1 0 0,5-9 11 0 0,0 1-1 0 0,0-1 1 0 0,0 1-1 0 0,0-1 1 0 0,0 1-1 0 0,1-1 1 0 0,-1 1-1 0 0,0-1 1 0 0,1 1-1 0 0,-1-1 1 0 0,1 0-1 0 0,-1 1 1 0 0,1-1-1 0 0,0 0 1 0 0,0 1-1 0 0,-1-1 1 0 0,1 0-1 0 0,0 0 1 0 0,0 0-1 0 0,0 0 1 0 0,0 0-1 0 0,0 0 1 0 0,1 0-1 0 0,-1 0 1 0 0,0 0-1 0 0,0 0 1 0 0,1-1-1 0 0,-1 1 1 0 0,0 0-1 0 0,1-1 0 0 0,-1 1 1 0 0,2 0-1 0 0,4 1 11 0 0,0 0 0 0 0,0 0 0 0 0,0 0 0 0 0,0-1 0 0 0,8 1 0 0 0,-7-2 40 0 0,0 0 1 0 0,1 0-1 0 0,-1-1 0 0 0,0 0 1 0 0,0-1-1 0 0,0 0 1 0 0,0 0-1 0 0,0 0 1 0 0,0-1-1 0 0,10-6 0 0 0,-15 7 1 0 0,1 0-1 0 0,-1 0 1 0 0,0 0-1 0 0,1 0 0 0 0,-1-1 1 0 0,0 1-1 0 0,-1-1 1 0 0,1 0-1 0 0,0 0 0 0 0,-1 0 1 0 0,1 0-1 0 0,-1 0 1 0 0,0-1-1 0 0,0 1 1 0 0,0-1-1 0 0,-1 1 0 0 0,1-1 1 0 0,-1 0-1 0 0,0 0 1 0 0,0 0-1 0 0,0 1 0 0 0,-1-1 1 0 0,1-5-1 0 0,-1 7-29 0 0,0 0 1 0 0,0 0-1 0 0,0 0 0 0 0,0 0 0 0 0,0 0 0 0 0,0 0 1 0 0,-1 0-1 0 0,1 0 0 0 0,-1 1 0 0 0,1-1 0 0 0,-1 0 1 0 0,0 0-1 0 0,0 0 0 0 0,0 1 0 0 0,0-1 0 0 0,0 0 1 0 0,0 1-1 0 0,0-1 0 0 0,-1 1 0 0 0,1 0 0 0 0,0-1 1 0 0,-1 1-1 0 0,1 0 0 0 0,-1 0 0 0 0,0 0 0 0 0,1 0 1 0 0,-1 0-1 0 0,0 0 0 0 0,0 0 0 0 0,1 0 0 0 0,-1 1 1 0 0,0-1-1 0 0,0 1 0 0 0,0-1 0 0 0,0 1 0 0 0,0 0 1 0 0,0 0-1 0 0,-2 0 0 0 0,-3 0 1 0 0,0 1 0 0 0,0-1 0 0 0,0 1 0 0 0,1 1-1 0 0,-1 0 1 0 0,0-1 0 0 0,1 2 0 0 0,0-1 0 0 0,-8 5 0 0 0,11-6-20 0 0,1 0 0 0 0,-1 1 0 0 0,1 0 0 0 0,0-1 0 0 0,0 1 0 0 0,-1 0 0 0 0,1 0 0 0 0,0 0 0 0 0,1 0 0 0 0,-1 0 0 0 0,0 1 0 0 0,1-1 0 0 0,-1 1 0 0 0,1-1 0 0 0,-1 1 0 0 0,1-1 0 0 0,0 1 0 0 0,0 0 0 0 0,0 3 1 0 0,1-5-1 0 0,0 1 1 0 0,0-1 0 0 0,0 1 0 0 0,0 0 0 0 0,1-1 0 0 0,-1 1 0 0 0,1-1 0 0 0,-1 1 0 0 0,1-1 0 0 0,-1 1 0 0 0,1-1 0 0 0,0 1 0 0 0,0-1 0 0 0,-1 0 0 0 0,1 1 0 0 0,0-1 0 0 0,0 0 0 0 0,1 0 0 0 0,-1 0 0 0 0,0 0 0 0 0,0 0 0 0 0,0 0 0 0 0,1 0 0 0 0,-1 0 0 0 0,1 0 0 0 0,-1-1 0 0 0,0 1 0 0 0,1 0-1 0 0,-1-1 1 0 0,1 1 0 0 0,0-1 0 0 0,-1 0 0 0 0,1 1 0 0 0,1-1 0 0 0,1 1 33 0 0,-1-1-1 0 0,0 1 0 0 0,1-1 0 0 0,-1 0 0 0 0,1 0 1 0 0,-1 0-1 0 0,0 0 0 0 0,1 0 0 0 0,-1-1 1 0 0,0 1-1 0 0,1-1 0 0 0,-1 0 0 0 0,5-2 0 0 0,-7 2 11 0 0,1 0 0 0 0,-1 0 0 0 0,1 0 0 0 0,-1 0 0 0 0,1 0 0 0 0,-1 0 0 0 0,0-1 0 0 0,1 1 0 0 0,-1 0 0 0 0,0-1 0 0 0,0 1 0 0 0,0-1 0 0 0,0 1 0 0 0,0-1 0 0 0,-1 0 0 0 0,1 1 0 0 0,0-1-1 0 0,-1 0 1 0 0,1 0 0 0 0,-1 1 0 0 0,0-1 0 0 0,1 0 0 0 0,-1 0 0 0 0,0-3 0 0 0,0 4 38 0 0,-1-1 27 0 0,0 0-89 0 0,1 1-1 0 0,-1-1 0 0 0,0 1 0 0 0,1 0 0 0 0,-1 0 1 0 0,0-1-1 0 0,0 1 0 0 0,0 0 0 0 0,0 0 0 0 0,0 0 1 0 0,0 0-1 0 0,0 0 0 0 0,0 0 0 0 0,0 0 0 0 0,0 0 1 0 0,-3-1-1 0 0,-16-1 32 0 0,18 3 84 0 0,8 13-8418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8:32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317 139 440 0 0,'-1'-12'2504'0'0,"1"8"-1427"0"0,0 1-1 0 0,-1 0 0 0 0,1 0 0 0 0,1-1 0 0 0,-1 1 0 0 0,0 0 0 0 0,1 0 0 0 0,0 0 0 0 0,-1-1 0 0 0,3-4 0 0 0,-2 7-743 0 0,0 0 1 0 0,-1 0-1 0 0,1 0 0 0 0,0 0 0 0 0,-1 0 0 0 0,0-1 0 0 0,1 1 0 0 0,-1 0 0 0 0,0 0 0 0 0,1 0 0 0 0,-1-1 0 0 0,0 1 1 0 0,0 0-1 0 0,0 0 0 0 0,0 0 0 0 0,0-1 0 0 0,-1-1 0 0 0,-11-17 2383 0 0,9 17-2481 0 0,0 1 1 0 0,0-1-1 0 0,0 1 0 0 0,-1 0 1 0 0,1 0-1 0 0,-1 0 0 0 0,0 0 1 0 0,-6-2-1 0 0,0 2-128 0 0,1 1 0 0 0,0 1-1 0 0,-1-1 1 0 0,1 1 0 0 0,-1 1 0 0 0,1 0 0 0 0,-1 0-1 0 0,1 1 1 0 0,0 0 0 0 0,0 0 0 0 0,0 1-1 0 0,0 1 1 0 0,0-1 0 0 0,-13 9 0 0 0,11-6-88 0 0,0 1 0 0 0,0 0 0 0 0,1 0 1 0 0,0 2-1 0 0,0-1 0 0 0,1 1 0 0 0,0 0 0 0 0,0 1 0 0 0,1 0 1 0 0,-8 13-1 0 0,14-21-17 0 0,1 1 1 0 0,0-1-1 0 0,0 0 0 0 0,0 1 1 0 0,0-1-1 0 0,0 1 0 0 0,0-1 1 0 0,1 1-1 0 0,-1-1 0 0 0,1 1 1 0 0,0-1-1 0 0,-1 1 0 0 0,1 0 1 0 0,0-1-1 0 0,1 1 0 0 0,-1-1 1 0 0,0 1-1 0 0,1 0 0 0 0,0-1 1 0 0,1 5-1 0 0,0-4 2 0 0,0 1 1 0 0,0-1-1 0 0,1 1 0 0 0,-1-1 0 0 0,1 0 1 0 0,0 0-1 0 0,0 0 0 0 0,0-1 1 0 0,0 1-1 0 0,1-1 0 0 0,-1 1 0 0 0,4 1 1 0 0,4 1 9 0 0,-1 0 0 0 0,0-1 1 0 0,1 0-1 0 0,0 0 1 0 0,0-2-1 0 0,0 1 1 0 0,1-1-1 0 0,18 1 1 0 0,-21-4-2 0 0,1 1 0 0 0,0-1 1 0 0,0 0-1 0 0,-1-1 1 0 0,1-1-1 0 0,-1 1 1 0 0,0-1-1 0 0,1-1 0 0 0,-1 0 1 0 0,-1 0-1 0 0,14-9 1 0 0,-18 11-9 0 0,-1 0 1 0 0,0-1-1 0 0,0 1 1 0 0,0-1 0 0 0,-1 0-1 0 0,1 0 1 0 0,-1 0-1 0 0,1 0 1 0 0,-1 0 0 0 0,0-1-1 0 0,0 1 1 0 0,-1-1-1 0 0,1 1 1 0 0,-1-1-1 0 0,1 0 1 0 0,-1 0 0 0 0,0 1-1 0 0,-1-1 1 0 0,1 0-1 0 0,-1 0 1 0 0,1 0 0 0 0,-1 0-1 0 0,0 0 1 0 0,-1 0-1 0 0,1 0 1 0 0,-1 0 0 0 0,0 0-1 0 0,0 1 1 0 0,0-1-1 0 0,0 0 1 0 0,-3-4 0 0 0,1 0 1 0 0,0 0 1 0 0,-1 0 0 0 0,-1 1 0 0 0,1-1-1 0 0,-1 1 1 0 0,0 0 0 0 0,-1 1 0 0 0,0-1-1 0 0,0 1 1 0 0,0 0 0 0 0,-1 0 0 0 0,1 1 0 0 0,-1 0-1 0 0,-1 0 1 0 0,1 1 0 0 0,-1 0 0 0 0,1 0-1 0 0,-1 1 1 0 0,-1 0 0 0 0,1 0 0 0 0,0 1-1 0 0,-12-2 1 0 0,13 3-17 0 0,0 0 0 0 0,-1 0 1 0 0,1 1-1 0 0,0 0 0 0 0,-1 1 0 0 0,-8 1 0 0 0,14-1 6 0 0,0-1 0 0 0,0 1 0 0 0,1-1 0 0 0,-1 1 0 0 0,0 0 1 0 0,0 0-1 0 0,0 0 0 0 0,1 0 0 0 0,-1 0 0 0 0,0 0 0 0 0,1 0 0 0 0,-1 1 0 0 0,1-1 0 0 0,-1 1 0 0 0,1-1 0 0 0,0 1 1 0 0,0-1-1 0 0,-1 1 0 0 0,1 0 0 0 0,0-1 0 0 0,1 1 0 0 0,-1 0 0 0 0,0 0 0 0 0,0 0 0 0 0,1 0 0 0 0,-1 0 0 0 0,1 0 1 0 0,0 0-1 0 0,-1 0 0 0 0,1 0 0 0 0,0 4 0 0 0,1-2 2 0 0,0 0 0 0 0,-1 0 1 0 0,1 1-1 0 0,1-1 0 0 0,-1 0 0 0 0,1 0 1 0 0,-1 0-1 0 0,1-1 0 0 0,0 1 1 0 0,1 0-1 0 0,-1-1 0 0 0,0 1 0 0 0,1-1 1 0 0,0 0-1 0 0,0 0 0 0 0,0 0 0 0 0,0 0 1 0 0,1 0-1 0 0,-1-1 0 0 0,6 4 0 0 0,-2-2 1 0 0,1 1 0 0 0,0-1 0 0 0,0 0 0 0 0,0-1 0 0 0,0 0 0 0 0,1 0 0 0 0,-1-1 0 0 0,1 0 0 0 0,10 1 0 0 0,-12-3 5 0 0,1-1 0 0 0,-1 0 0 0 0,0 0 0 0 0,0 0 0 0 0,0-1 0 0 0,0 0 1 0 0,0 0-1 0 0,0 0 0 0 0,0-1 0 0 0,-1 0 0 0 0,0-1 0 0 0,1 1 0 0 0,-1-1 0 0 0,9-8 0 0 0,-13 10 3 0 0,0 1-1 0 0,0-1 0 0 0,0 0 1 0 0,0 0-1 0 0,0 0 1 0 0,-1 0-1 0 0,1 0 0 0 0,-1 0 1 0 0,1-1-1 0 0,-1 1 1 0 0,0 0-1 0 0,0-1 0 0 0,0 1 1 0 0,0-1-1 0 0,-1 1 1 0 0,1-1-1 0 0,0 0 0 0 0,-1 1 1 0 0,0-1-1 0 0,0 0 1 0 0,0 1-1 0 0,0-1 0 0 0,0 1 1 0 0,0-1-1 0 0,-1 0 1 0 0,1 1-1 0 0,-1-1 1 0 0,0 1-1 0 0,0-1 0 0 0,0 1 1 0 0,0-1-1 0 0,0 1 1 0 0,0 0-1 0 0,-1-1 0 0 0,1 1 1 0 0,-1 0-1 0 0,1 0 1 0 0,-1 0-1 0 0,0 0 0 0 0,0 0 1 0 0,0 1-1 0 0,-2-3 1 0 0,0 2-5 0 0,0-1 0 0 0,0 1 1 0 0,0-1-1 0 0,0 1 1 0 0,0 0-1 0 0,-1 1 1 0 0,1-1-1 0 0,0 1 0 0 0,-1 0 1 0 0,1 0-1 0 0,-1 0 1 0 0,0 1-1 0 0,1-1 1 0 0,-1 1-1 0 0,1 0 0 0 0,-1 1 1 0 0,0-1-1 0 0,1 1 1 0 0,-1 0-1 0 0,1 0 1 0 0,-1 0-1 0 0,1 0 0 0 0,0 1 1 0 0,-1 0-1 0 0,-3 2 1 0 0,1-1-9 0 0,-1 1 0 0 0,1 0-1 0 0,1 0 1 0 0,-1 1 0 0 0,0-1 0 0 0,1 2 0 0 0,0-1 0 0 0,0 1 0 0 0,1-1-1 0 0,-1 1 1 0 0,1 1 0 0 0,1-1 0 0 0,-8 13 0 0 0,11-17 4 0 0,1 0 0 0 0,-1 0 0 0 0,0 1 0 0 0,0-1 0 0 0,1 0 0 0 0,0 0 0 0 0,-1 1-1 0 0,1-1 1 0 0,0 0 0 0 0,0 1 0 0 0,0-1 0 0 0,0 0 0 0 0,1 1 0 0 0,-1-1 0 0 0,0 0 0 0 0,1 1 0 0 0,0-1 0 0 0,0 0 0 0 0,-1 0 0 0 0,1 0 0 0 0,1 0 0 0 0,-1 0 0 0 0,0 0-1 0 0,0 0 1 0 0,1 0 0 0 0,-1 0 0 0 0,1 0 0 0 0,-1-1 0 0 0,1 1 0 0 0,0-1 0 0 0,0 1 0 0 0,0-1 0 0 0,0 0 0 0 0,0 1 0 0 0,0-1 0 0 0,0 0 0 0 0,0 0 0 0 0,0-1 0 0 0,4 2-1 0 0,-2-1 24 0 0,0 1 0 0 0,0-1 0 0 0,0 0 0 0 0,0 0-1 0 0,0-1 1 0 0,1 1 0 0 0,-1-1 0 0 0,0 0 0 0 0,1 0 0 0 0,-1 0-1 0 0,0-1 1 0 0,0 1 0 0 0,0-1 0 0 0,1 0 0 0 0,-1 0-1 0 0,0-1 1 0 0,0 1 0 0 0,0-1 0 0 0,0 0 0 0 0,-1 0-1 0 0,6-3 1 0 0,-7 2 14 0 0,0 0 0 0 0,1 0 0 0 0,-1 0 0 0 0,0 0 0 0 0,0 0 0 0 0,0 0 0 0 0,-1-1 0 0 0,1 1-1 0 0,-1 0 1 0 0,0-1 0 0 0,0 0 0 0 0,0 1 0 0 0,0-1 0 0 0,-1 1 0 0 0,0-1 0 0 0,1 0 0 0 0,-1 1 0 0 0,0-1 0 0 0,-1 0-1 0 0,0-4 1 0 0,1 6-25 0 0,-1 0-1 0 0,1 0 0 0 0,-1 0 1 0 0,0 0-1 0 0,0 0 0 0 0,1 0 1 0 0,-1 0-1 0 0,0 0 0 0 0,-1 0 1 0 0,1 0-1 0 0,0 1 0 0 0,-1-1 1 0 0,1 0-1 0 0,-1 1 0 0 0,1-1 1 0 0,-1 1-1 0 0,1 0 0 0 0,-1 0 1 0 0,0-1-1 0 0,0 1 0 0 0,0 0 1 0 0,0 0-1 0 0,0 1 0 0 0,0-1 1 0 0,0 0-1 0 0,0 1 0 0 0,0-1 1 0 0,0 1-1 0 0,0-1 0 0 0,0 1 1 0 0,-1 0-1 0 0,1 0 0 0 0,0 0 1 0 0,0 0-1 0 0,0 1 0 0 0,0-1 1 0 0,-3 1-1 0 0,-1 0-17 0 0,0 0 0 0 0,0 0 1 0 0,-1 1-1 0 0,1 0 0 0 0,1 0 0 0 0,-1 0 1 0 0,0 1-1 0 0,1 0 0 0 0,-1 0 0 0 0,1 0 0 0 0,0 1 1 0 0,0-1-1 0 0,0 1 0 0 0,0 0 0 0 0,1 1 0 0 0,-1-1 1 0 0,1 1-1 0 0,0 0 0 0 0,1 0 0 0 0,-1 0 1 0 0,-4 12-1 0 0,7-16 4 0 0,1 0 0 0 0,0 0 0 0 0,0 1 0 0 0,0-1 1 0 0,0 0-1 0 0,0 0 0 0 0,0 0 0 0 0,0 0 0 0 0,0 0 1 0 0,0 1-1 0 0,0-1 0 0 0,1 0 0 0 0,-1 0 0 0 0,0 0 1 0 0,1 0-1 0 0,-1 0 0 0 0,1 0 0 0 0,-1 0 0 0 0,1 0 0 0 0,0 0 1 0 0,-1 0-1 0 0,1 0 0 0 0,0 0 0 0 0,0 0 0 0 0,0-1 1 0 0,0 1-1 0 0,0 0 0 0 0,-1-1 0 0 0,1 1 0 0 0,0 0 0 0 0,0-1 1 0 0,1 1-1 0 0,-1-1 0 0 0,0 1 0 0 0,1-1 0 0 0,1 2 15 0 0,0-1-1 0 0,0 0 1 0 0,0 0-1 0 0,0 0 1 0 0,1-1-1 0 0,-1 1 1 0 0,0-1-1 0 0,0 1 1 0 0,0-1-1 0 0,0 0 1 0 0,1 0-1 0 0,4-1 1 0 0,28-16 432 0 0,-35 16-410 0 0,8-16 131 0 0,-7 13-168 0 0,-2 3-1 0 0,1 0-2 0 0,1-3 5 0 0,-2 3 210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8:43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16 248 0 0,'12'-16'6750'0'0,"-11"17"-6569"0"0,0 0 0 0 0,0 0 0 0 0,-1 0 0 0 0,1 0 0 0 0,0 0 0 0 0,-1 1 0 0 0,1-1-1 0 0,0 0 1 0 0,-1 0 0 0 0,0 0 0 0 0,1 1 0 0 0,-1-1 0 0 0,0 0 0 0 0,1 0 0 0 0,-1 3 0 0 0,10 48 1728 0 0,-2 0-1 0 0,2 101 1 0 0,-4-41-587 0 0,9 994 7665 0 0,-19-1040-9288 0 0,-2 42 1408 0 0,6-73-5003 0 0,0 1-4146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8:44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0 229 180 0 0,'26'-8'3365'0'0,"254"3"3866"0"0,62 1-4274 0 0,278 7 171 0 0,-300-8-1818 0 0,236 5 657 0 0,234-6 100 0 0,-32-19-850 0 0,-92-4-357 0 0,671-21 261 0 0,-505 17-469 0 0,-722 28-581 0 0,374-31 229 0 0,-464 34-284 0 0,72-8 147 0 0,65-4 1019 0 0,-153 14-1145 0 0,-1 1 1 0 0,1-1 0 0 0,0 1 0 0 0,-1 0 0 0 0,1 0 0 0 0,-1 0-1 0 0,1 0 1 0 0,-1 1 0 0 0,1 0 0 0 0,-1-1 0 0 0,0 1 0 0 0,0 0 0 0 0,0 1-1 0 0,0-1 1 0 0,0 0 0 0 0,0 1 0 0 0,3 4 0 0 0,4 6 154 0 0,0 0 1 0 0,15 26-1 0 0,0 0 130 0 0,4 3-17 0 0,0 2 0 0 0,-3 1-1 0 0,-2 1 1 0 0,19 52 0 0 0,-13-18 428 0 0,31 142 1 0 0,-50-166-584 0 0,-3 0-1 0 0,2 80 0 0 0,-14 113-223 0 0,0-148 109 0 0,4-57-35 0 0,-8 92 0 0 0,8-136 0 0 0,0 0 0 0 0,0 0 0 0 0,0 0 0 0 0,0 0 0 0 0,0 0 0 0 0,0 0 0 0 0,0 0 0 0 0,0 0 0 0 0,0 0 0 0 0,0 0 0 0 0,0 0 0 0 0,0 0 0 0 0,0 0 0 0 0,-1 0 0 0 0,1 0 0 0 0,0 0 0 0 0,0 0 0 0 0,0 0 0 0 0,0 0 0 0 0,0 0 0 0 0,0 0 0 0 0,0 0 0 0 0,0 0 0 0 0,0 0 0 0 0,0 1 0 0 0,0-1 0 0 0,0 0 0 0 0,0 0 0 0 0,0 0 0 0 0,0 0 0 0 0,0 0 0 0 0,-1 0 0 0 0,1 0 0 0 0,0 0 0 0 0,0 0 0 0 0,0 0 0 0 0,0 0 0 0 0,0 0 0 0 0,0 0 0 0 0,0 0 0 0 0,0 0 0 0 0,0 0 0 0 0,0 1 0 0 0,0-1 0 0 0,0 0 0 0 0,0 0 0 0 0,0 0 0 0 0,0 0 0 0 0,0 0 0 0 0,0 0 0 0 0,0 0 0 0 0,0 0 0 0 0,-11-31-4278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7:06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123 219 292 0 0,'1'-20'2591'0'0,"0"17"-2213"0"0,-1 0 0 0 0,1 1 0 0 0,-1-1 1 0 0,0 0-1 0 0,1 1 0 0 0,-1-1 0 0 0,-1 0 0 0 0,1 1 0 0 0,0-1 1 0 0,-1 0-1 0 0,1 1 0 0 0,-1-1 0 0 0,0 1 0 0 0,0-1 0 0 0,0 1 1 0 0,0-1-1 0 0,0 1 0 0 0,-1 0 0 0 0,1-1 0 0 0,-1 1 0 0 0,1 0 1 0 0,-1 0-1 0 0,0 0 0 0 0,-3-2 0 0 0,3 2-235 0 0,0 1 1 0 0,-1-1-1 0 0,1 1 0 0 0,-1 0 1 0 0,1 0-1 0 0,-1 0 0 0 0,1 0 1 0 0,-1 1-1 0 0,0-1 0 0 0,1 1 0 0 0,-1-1 1 0 0,0 1-1 0 0,0 0 0 0 0,1 0 1 0 0,-1 0-1 0 0,0 0 0 0 0,0 1 1 0 0,-2 0-1 0 0,0 0 93 0 0,0 1 0 0 0,0 0 0 0 0,0 0 0 0 0,0 0 0 0 0,0 0 1 0 0,0 1-1 0 0,1 0 0 0 0,-6 4 0 0 0,9-6-205 0 0,1-1-1 0 0,0 1 1 0 0,-1-1 0 0 0,1 1-1 0 0,0-1 1 0 0,0 0 0 0 0,0 1-1 0 0,-1-1 1 0 0,1 1 0 0 0,0 0 0 0 0,0-1-1 0 0,0 1 1 0 0,0-1 0 0 0,0 1-1 0 0,0-1 1 0 0,0 1 0 0 0,0-1-1 0 0,0 1 1 0 0,0-1 0 0 0,0 1-1 0 0,1-1 1 0 0,-1 1 0 0 0,0-1 0 0 0,0 1-1 0 0,0-1 1 0 0,1 1 0 0 0,-1-1-1 0 0,0 0 1 0 0,0 1 0 0 0,1-1-1 0 0,-1 1 1 0 0,0-1 0 0 0,1 0 0 0 0,0 1-1 0 0,13 12 859 0 0,-6-10-750 0 0,-1-1-1 0 0,1 0 1 0 0,0-1-1 0 0,-1 0 1 0 0,1 0-1 0 0,0-1 1 0 0,0 0-1 0 0,0 0 1 0 0,-1-1-1 0 0,1 1 0 0 0,12-4 1 0 0,-1-1 36 0 0,0 0 0 0 0,0-1-1 0 0,25-12 1 0 0,-39 16-136 0 0,-1 0 0 0 0,0-1 1 0 0,1 1-1 0 0,-1-1 0 0 0,0 0 0 0 0,0 0 0 0 0,0-1 0 0 0,-1 1 0 0 0,1-1 0 0 0,-1 0 0 0 0,0 0 0 0 0,0 0 0 0 0,0 0 1 0 0,4-8-1 0 0,-7 10-38 0 0,1-1 1 0 0,0 1-1 0 0,-1 0 1 0 0,0-1-1 0 0,1 1 0 0 0,-1-1 1 0 0,0 1-1 0 0,0-1 1 0 0,0 1-1 0 0,-1-1 1 0 0,1 1-1 0 0,-1-1 1 0 0,1 1-1 0 0,-1 0 1 0 0,0-1-1 0 0,0 1 1 0 0,0 0-1 0 0,0-1 1 0 0,0 1-1 0 0,0 0 1 0 0,-1 0-1 0 0,1 0 0 0 0,-1 0 1 0 0,1 0-1 0 0,-1 0 1 0 0,0 1-1 0 0,0-1 1 0 0,0 1-1 0 0,0-1 1 0 0,0 1-1 0 0,-3-2 1 0 0,1 0-13 0 0,-1 0 0 0 0,0 1 1 0 0,0-1-1 0 0,0 1 0 0 0,0 0 0 0 0,0 0 1 0 0,0 1-1 0 0,-1 0 0 0 0,-8-2 1 0 0,11 3 10 0 0,1 0 1 0 0,-1 0 0 0 0,0 0 0 0 0,1 0-1 0 0,-1 0 1 0 0,0 1 0 0 0,1-1-1 0 0,-1 1 1 0 0,1 0 0 0 0,-1-1 0 0 0,0 1-1 0 0,1 1 1 0 0,0-1 0 0 0,-1 0 0 0 0,1 0-1 0 0,0 1 1 0 0,-1-1 0 0 0,1 1 0 0 0,0 0-1 0 0,0 0 1 0 0,1 0 0 0 0,-4 3 0 0 0,2-1 58 0 0,0 0 0 0 0,1 0 0 0 0,-1 1 1 0 0,1-1-1 0 0,0 1 0 0 0,0-1 0 0 0,1 1 0 0 0,0 0 1 0 0,-1 0-1 0 0,1 0 0 0 0,1-1 0 0 0,-1 8 1 0 0,1-10-15 0 0,0 0 0 0 0,0 0 0 0 0,1 0 0 0 0,-1 0 1 0 0,1 0-1 0 0,-1 0 0 0 0,1 0 0 0 0,0 0 0 0 0,0 0 1 0 0,0 0-1 0 0,0 0 0 0 0,0 0 0 0 0,0-1 0 0 0,1 1 1 0 0,-1 0-1 0 0,0-1 0 0 0,1 1 0 0 0,-1-1 0 0 0,1 0 0 0 0,0 1 1 0 0,-1-1-1 0 0,1 0 0 0 0,0 0 0 0 0,0 0 0 0 0,0 0 1 0 0,0-1-1 0 0,0 1 0 0 0,0 0 0 0 0,0-1 0 0 0,0 1 1 0 0,2-1-1 0 0,4 2 57 0 0,-1-1-1 0 0,1 0 1 0 0,0-1 0 0 0,-1 0-1 0 0,14-1 1 0 0,-18 0-73 0 0,1 1 0 0 0,0-1-1 0 0,0 0 1 0 0,-1 0 0 0 0,1 0-1 0 0,0-1 1 0 0,-1 1 0 0 0,1-1-1 0 0,-1 1 1 0 0,0-1 0 0 0,0-1 0 0 0,1 1-1 0 0,2-3 1 0 0,-6 5-30 0 0,1-1 0 0 0,-1 1 0 0 0,1-1 0 0 0,-1 1 0 0 0,1-1 0 0 0,-1 1 0 0 0,0-1 0 0 0,1 1 0 0 0,-1-1 0 0 0,0 0 0 0 0,1 1 0 0 0,-1-1 0 0 0,0 1 1 0 0,0-1-1 0 0,0 0 0 0 0,1 1 0 0 0,-1-1 0 0 0,0 0 0 0 0,0 0 0 0 0,0 1 0 0 0,0-1 0 0 0,0 0 0 0 0,0 1 0 0 0,-1-1 0 0 0,1 0 0 0 0,0 1 0 0 0,0-1 0 0 0,0 0 0 0 0,0 1 0 0 0,-1-1 0 0 0,1 0 0 0 0,0 1 0 0 0,-1-1 0 0 0,1 1 0 0 0,-1-1 0 0 0,1 1 0 0 0,0-1 0 0 0,-1 1 0 0 0,1-1 1 0 0,-1 1-1 0 0,1-1 0 0 0,-1 1 0 0 0,0-1 0 0 0,1 1 0 0 0,-1 0 0 0 0,1 0 0 0 0,-1-1 0 0 0,-1 1 0 0 0,-1-2-5 0 0,0 1 1 0 0,0-1-1 0 0,0 1 1 0 0,0 0-1 0 0,-1 0 1 0 0,1 1-1 0 0,-1-1 1 0 0,-3 0-1 0 0,-2 2-13 0 0,1 0 0 0 0,-1 0 0 0 0,0 1 0 0 0,1 0 0 0 0,0 0-1 0 0,-13 6 1 0 0,18-7 29 0 0,-1 0 0 0 0,0 1 0 0 0,1 0-1 0 0,0-1 1 0 0,-1 2 0 0 0,1-1 0 0 0,0 0 0 0 0,0 0 0 0 0,0 1-1 0 0,0 0 1 0 0,1-1 0 0 0,-1 1 0 0 0,1 0 0 0 0,-1 1-1 0 0,1-1 1 0 0,-3 7 0 0 0,5-10 7 0 0,-1 1 0 0 0,1 0 1 0 0,0-1-1 0 0,0 1 0 0 0,0 0 0 0 0,0-1 1 0 0,0 1-1 0 0,0 0 0 0 0,0-1 0 0 0,0 1 0 0 0,0 0 1 0 0,0 0-1 0 0,0-1 0 0 0,0 1 0 0 0,0 0 1 0 0,0-1-1 0 0,1 1 0 0 0,-1-1 0 0 0,0 1 0 0 0,1 0 1 0 0,-1-1-1 0 0,0 1 0 0 0,1-1 0 0 0,-1 1 1 0 0,1 0-1 0 0,-1-1 0 0 0,1 1 0 0 0,21 6 290 0 0,27-9 56 0 0,-48 2-346 0 0,4-1 21 0 0,-1 1 0 0 0,0-1 0 0 0,1 0 0 0 0,-1-1 0 0 0,0 1 0 0 0,0-1 0 0 0,5-2 0 0 0,-8 3-22 0 0,1 0 0 0 0,-1 1 0 0 0,0-1 0 0 0,0 0 0 0 0,0 0 1 0 0,0 0-1 0 0,0 0 0 0 0,0 0 0 0 0,0 0 0 0 0,-1 0 0 0 0,1 0 1 0 0,0-1-1 0 0,-1 1 0 0 0,1 0 0 0 0,0 0 0 0 0,-1 0 0 0 0,0-1 1 0 0,1 1-1 0 0,-1 0 0 0 0,0-1 0 0 0,1 1 0 0 0,-1 0 0 0 0,0-1 0 0 0,0 1 1 0 0,0-3-1 0 0,-1 2-9 0 0,1 1 0 0 0,-1-1 1 0 0,1 0-1 0 0,-1 1 0 0 0,1-1 1 0 0,-1 1-1 0 0,0-1 0 0 0,0 1 1 0 0,0-1-1 0 0,0 1 0 0 0,0-1 1 0 0,0 1-1 0 0,0 0 0 0 0,-1 0 1 0 0,1-1-1 0 0,0 1 0 0 0,-1 0 1 0 0,1 0-1 0 0,0 0 0 0 0,-1 1 0 0 0,0-1 1 0 0,1 0-1 0 0,-1 0 0 0 0,1 1 1 0 0,-1-1-1 0 0,0 1 0 0 0,1 0 1 0 0,-1-1-1 0 0,-2 1 0 0 0,-2-1 6 0 0,0 0 0 0 0,-1 1-1 0 0,1 0 1 0 0,-1 0 0 0 0,1 1-1 0 0,-7 1 1 0 0,8-2-8 0 0,0 1 0 0 0,0 0 0 0 0,0 0 0 0 0,0 1 0 0 0,0 0-1 0 0,0 0 1 0 0,0 0 0 0 0,0 0 0 0 0,1 1 0 0 0,-1-1 0 0 0,1 1 0 0 0,0 0 0 0 0,0 1 0 0 0,0-1 0 0 0,0 1 0 0 0,1-1 0 0 0,-1 1 0 0 0,1 0 0 0 0,0 1 0 0 0,0-1 0 0 0,-4 8 0 0 0,7-11-1 0 0,0-1 0 0 0,0 1 1 0 0,0 0-1 0 0,0-1 0 0 0,0 1 1 0 0,0-1-1 0 0,1 1 0 0 0,-1 0 1 0 0,0-1-1 0 0,0 1 0 0 0,0 0 1 0 0,1-1-1 0 0,-1 1 0 0 0,0-1 1 0 0,1 1-1 0 0,-1-1 0 0 0,0 1 1 0 0,1-1-1 0 0,-1 1 0 0 0,1-1 1 0 0,-1 1-1 0 0,1-1 0 0 0,-1 0 1 0 0,1 1-1 0 0,-1-1 0 0 0,1 1 1 0 0,-1-1-1 0 0,1 0 0 0 0,0 0 1 0 0,-1 1-1 0 0,1-1 0 0 0,0 0 1 0 0,-1 0-1 0 0,1 0 0 0 0,-1 0 1 0 0,1 0-1 0 0,1 0 0 0 0,23 4 98 0 0,-25-4-101 0 0,8 0 29 0 0,0 0 0 0 0,1-1 0 0 0,-1 0 0 0 0,0-1 0 0 0,0 0 0 0 0,11-4 1 0 0,-15 5-18 0 0,0 0 1 0 0,0-1 0 0 0,0 1 0 0 0,0-1 0 0 0,0 0 0 0 0,-1 0 0 0 0,1-1 0 0 0,-1 1 0 0 0,0-1 0 0 0,1 0 0 0 0,-1 0 0 0 0,0 0 0 0 0,-1 0 0 0 0,4-4 0 0 0,-5 5-13 0 0,-1 1-1 0 0,0 0 1 0 0,1 0 0 0 0,-1-1-1 0 0,0 1 1 0 0,0 0 0 0 0,0-1-1 0 0,0 1 1 0 0,0 0-1 0 0,0-1 1 0 0,0 1 0 0 0,-1 0-1 0 0,1 0 1 0 0,0-1 0 0 0,-1 1-1 0 0,1 0 1 0 0,-1 0 0 0 0,1 0-1 0 0,-1 0 1 0 0,0-1 0 0 0,1 1-1 0 0,-1 0 1 0 0,0 0 0 0 0,0 0-1 0 0,0 0 1 0 0,1 0 0 0 0,-1 1-1 0 0,0-1 1 0 0,0 0 0 0 0,-1 0-1 0 0,1 1 1 0 0,0-1 0 0 0,0 0-1 0 0,0 1 1 0 0,0-1-1 0 0,-1 1 1 0 0,0-1 0 0 0,-4-1-8 0 0,1 0 0 0 0,0 0 0 0 0,-1 0 0 0 0,0 0 0 0 0,1 1 0 0 0,-1 0 0 0 0,-6 0 0 0 0,10 1-15 0 0,-42 3 47 0 0,43-3-57 0 0,-1 0 0 0 0,1 1 0 0 0,-1-1 0 0 0,0 0 0 0 0,1 1 0 0 0,-1-1 0 0 0,1 1 0 0 0,0 0 0 0 0,-1-1 0 0 0,1 1 0 0 0,0 0 0 0 0,-1 0 0 0 0,1 0 0 0 0,0 0 0 0 0,0 0 0 0 0,0 0 0 0 0,-1 0 0 0 0,1 0 0 0 0,0 1 0 0 0,1-1 0 0 0,-1 0 0 0 0,0 1 0 0 0,0-1 0 0 0,0 2 0 0 0,1-2-61 0 0,0 0 0 0 0,0 0 0 0 0,0 1 0 0 0,0-1 0 0 0,0 0 0 0 0,0 0 0 0 0,0 0 0 0 0,0 0 0 0 0,1 0 0 0 0,-1 0 0 0 0,1 1 0 0 0,-1-1 0 0 0,1 0 0 0 0,-1 0 0 0 0,1 0 0 0 0,-1 0 0 0 0,1 0 0 0 0,0-1 0 0 0,-1 1 0 0 0,1 0-1 0 0,0 0 1 0 0,0 0 0 0 0,0-1 0 0 0,0 1 0 0 0,0 0 0 0 0,1 0 0 0 0,31 16-3022 0 0,-22-12 970 0 0,21 10-1126 0 0,3-2 469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7:07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19 340 0 0,'-3'-2'670'0'0,"1"0"1"0"0,-1 0-1 0 0,0 0 0 0 0,0 1 1 0 0,0-1-1 0 0,0 1 1 0 0,0 0-1 0 0,-1-1 0 0 0,1 2 1 0 0,0-1-1 0 0,0 0 0 0 0,-1 0 1 0 0,1 1-1 0 0,-1 0 0 0 0,-6 0 1 0 0,5 1-200 0 0,0-1 1 0 0,0 1-1 0 0,0 1 0 0 0,0-1 1 0 0,1 1-1 0 0,-1-1 1 0 0,0 2-1 0 0,1-1 1 0 0,-1 0-1 0 0,-5 5 0 0 0,6-5-215 0 0,1 1 1 0 0,-1 0-1 0 0,0 0 0 0 0,1 0 0 0 0,0 0 0 0 0,0 1 0 0 0,0-1 0 0 0,0 1 0 0 0,0 0 0 0 0,1 0 1 0 0,-1 0-1 0 0,1 0 0 0 0,0 0 0 0 0,0 1 0 0 0,1-1 0 0 0,-1 1 0 0 0,1-1 0 0 0,0 1 0 0 0,1-1 1 0 0,-1 1-1 0 0,1 0 0 0 0,-1-1 0 0 0,1 1 0 0 0,2 8 0 0 0,-2-12-203 0 0,0 1 0 0 0,1-1 0 0 0,0 1-1 0 0,-1-1 1 0 0,1 1 0 0 0,0-1 0 0 0,0 1 0 0 0,0-1 0 0 0,-1 0-1 0 0,2 1 1 0 0,-1-1 0 0 0,0 0 0 0 0,0 0 0 0 0,0 0 0 0 0,0 0-1 0 0,1 0 1 0 0,-1 0 0 0 0,0 0 0 0 0,1-1 0 0 0,-1 1 0 0 0,1 0-1 0 0,-1-1 1 0 0,1 1 0 0 0,-1-1 0 0 0,1 1 0 0 0,0-1 0 0 0,-1 0-1 0 0,1 0 1 0 0,-1 0 0 0 0,1 0 0 0 0,0 0 0 0 0,-1 0-1 0 0,1 0 1 0 0,0 0 0 0 0,-1 0 0 0 0,1-1 0 0 0,-1 1 0 0 0,1-1-1 0 0,2-1 1 0 0,0 1 13 0 0,-1 0-1 0 0,1-1 1 0 0,0 1-1 0 0,-1-1 1 0 0,1 0-1 0 0,-1 0 1 0 0,0 0-1 0 0,0-1 1 0 0,0 1 0 0 0,0-1-1 0 0,0 1 1 0 0,0-1-1 0 0,-1 0 1 0 0,1 0-1 0 0,3-7 1 0 0,-5 9-47 0 0,0-1 1 0 0,0 0-1 0 0,-1 0 0 0 0,1 0 1 0 0,0 0-1 0 0,-1 0 1 0 0,1 0-1 0 0,-1 0 0 0 0,0-1 1 0 0,0 1-1 0 0,0 0 1 0 0,0 0-1 0 0,0 0 0 0 0,0 0 1 0 0,-1 0-1 0 0,1 0 1 0 0,-1 0-1 0 0,1 0 1 0 0,-1 0-1 0 0,0 0 0 0 0,0 0 1 0 0,0 0-1 0 0,0 0 1 0 0,0 1-1 0 0,0-1 0 0 0,0 0 1 0 0,-1 1-1 0 0,1-1 1 0 0,-1 1-1 0 0,1-1 1 0 0,-1 1-1 0 0,1-1 0 0 0,-1 1 1 0 0,0 0-1 0 0,0 0 1 0 0,-2-1-1 0 0,1 1-10 0 0,0 0 1 0 0,0 0-1 0 0,0 0 0 0 0,1 0 0 0 0,-1 1 1 0 0,0 0-1 0 0,0-1 0 0 0,0 1 0 0 0,0 0 1 0 0,0 0-1 0 0,0 1 0 0 0,0-1 1 0 0,0 1-1 0 0,0-1 0 0 0,0 1 0 0 0,0 0 1 0 0,0 0-1 0 0,1 0 0 0 0,-1 1 0 0 0,0-1 1 0 0,1 0-1 0 0,-1 1 0 0 0,1 0 1 0 0,-1 0-1 0 0,-2 2 0 0 0,4-2-3 0 0,-1-1 0 0 0,1 1 0 0 0,-1 0-1 0 0,1-1 1 0 0,0 1 0 0 0,0 0 0 0 0,0 0 0 0 0,0 0-1 0 0,0 0 1 0 0,-1 3 0 0 0,2-4 4 0 0,0 0 1 0 0,0 0-1 0 0,-1-1 1 0 0,1 1-1 0 0,0 0 0 0 0,0 0 1 0 0,0 0-1 0 0,1-1 0 0 0,-1 1 1 0 0,0 0-1 0 0,0-1 1 0 0,0 1-1 0 0,0 0 0 0 0,1 0 1 0 0,-1-1-1 0 0,0 1 0 0 0,1 0 1 0 0,-1-1-1 0 0,1 1 1 0 0,-1 0-1 0 0,1 0 0 0 0,1 0 8 0 0,-1 0 1 0 0,1 0-1 0 0,0 0 0 0 0,-1-1 0 0 0,1 1 0 0 0,0-1 0 0 0,0 1 1 0 0,0-1-1 0 0,-1 1 0 0 0,1-1 0 0 0,0 0 0 0 0,0 0 0 0 0,0 0 0 0 0,0 0 1 0 0,-1 0-1 0 0,1 0 0 0 0,0-1 0 0 0,0 1 0 0 0,0-1 0 0 0,-1 1 1 0 0,1-1-1 0 0,0 0 0 0 0,0 1 0 0 0,1-2 0 0 0,20-11-432 0 0,-13 1-3612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7:08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16 0 0,'0'-1'245'0'0,"1"1"0"0"0,0 0 0 0 0,-1-1 0 0 0,1 1 0 0 0,-1 0 0 0 0,1 0 0 0 0,0 0 0 0 0,-1 0 0 0 0,1-1 0 0 0,0 1 0 0 0,-1 0 0 0 0,1 0 1 0 0,0 0-1 0 0,-1 0 0 0 0,1 0 0 0 0,0 1 0 0 0,-1-1 0 0 0,1 0 0 0 0,0 0 0 0 0,-1 0 0 0 0,1 1 0 0 0,0-1 0 0 0,-1 0 0 0 0,1 0 0 0 0,-1 1 0 0 0,1-1 0 0 0,0 1 0 0 0,-1-1 0 0 0,1 1 0 0 0,-1-1 0 0 0,1 1 0 0 0,26 20 1627 0 0,-18-14-658 0 0,8 5-562 0 0,2 0 0 0 0,-1-1 1 0 0,2-1-1 0 0,-1-1 0 0 0,1-1 0 0 0,1 0 0 0 0,-1-2 1 0 0,1 0-1 0 0,0-2 0 0 0,28 4 0 0 0,-17-6-267 0 0,-1-2 0 0 0,1 0 0 0 0,0-2-1 0 0,0-2 1 0 0,-1-1 0 0 0,41-11 0 0 0,-46 9-306 0 0,-2-2 1 0 0,1 0 0 0 0,33-19 0 0 0,-4-3-3203 0 0,-51 29 2444 0 0,5-3-5217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5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99 508 0 0,'-5'2'8708'0'0,"9"0"-8347"0"0,1 0 1 0 0,-1 0 0 0 0,1-1-1 0 0,-1 1 1 0 0,1-1 0 0 0,-1 0 0 0 0,1-1-1 0 0,0 1 1 0 0,6-1 0 0 0,52-2 1563 0 0,-38 1-1540 0 0,219-12 2158 0 0,360-28 1414 0 0,-289 18-2492 0 0,-197 5-787 0 0,-56 7-929 0 0,-52 9-592 0 0,0 0-2272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7:08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25 32 0 0,'-1'0'195'0'0,"1"0"-1"0"0,-1 0 1 0 0,1 1 0 0 0,0-1-1 0 0,-1 0 1 0 0,1 0 0 0 0,0 1 0 0 0,-1-1-1 0 0,1 0 1 0 0,0 1 0 0 0,-1-1-1 0 0,1 0 1 0 0,0 1 0 0 0,0-1-1 0 0,-1 1 1 0 0,1-1 0 0 0,0 0-1 0 0,0 1 1 0 0,0-1 0 0 0,0 1 0 0 0,-1-1-1 0 0,1 1 1 0 0,0-1 0 0 0,0 1-1 0 0,0-1 1 0 0,0 0 0 0 0,0 1-1 0 0,0-1 1 0 0,0 1 0 0 0,0-1-1 0 0,0 1 1 0 0,1-1 0 0 0,-1 1 0 0 0,0-1-1 0 0,0 1 1 0 0,0-1 0 0 0,0 0-1 0 0,1 1 1 0 0,18 16 3159 0 0,30 7-595 0 0,-29-16-2121 0 0,0-2 0 0 0,0 0 1 0 0,0-1-1 0 0,0-1 0 0 0,1-1 0 0 0,0-1 1 0 0,36-1-1 0 0,-34-3-368 0 0,0 0-1 0 0,1-2 1 0 0,-2 0 0 0 0,1-1-1 0 0,-1-2 1 0 0,1 0 0 0 0,-2-2-1 0 0,1 0 1 0 0,-1-1 0 0 0,-1-1-1 0 0,21-15 1 0 0,-32 17-384 0 0,2-2-1620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03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23 116 0 0,'0'0'274'0'0,"8"-23"10752"0"0,7 51-8922 0 0,-9 4-1087 0 0,-3-16-545 0 0,-1 0 0 0 0,1 22 0 0 0,-1-7 22 0 0,6 38 0 0 0,1 12 0 0 0,4 30 74 0 0,-7-70-143 0 0,1 56 1 0 0,-7-76 161 0 0,1 0 1 0 0,7 37 1663 0 0,-7-61-2182 0 0,-1 0 1 0 0,1 0-1 0 0,0 1 0 0 0,-1-1 1 0 0,0 0-1 0 0,0 0 0 0 0,0-6 1 0 0,-12-114 1191 0 0,-24-189 336 0 0,26 141-717 0 0,8 157-672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04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74 344 0 0,'7'-8'10045'0'0,"-17"17"-7762"0"0,-25 20-1663 0 0,130-85 1817 0 0,-17 8-1051 0 0,-108 90-233 0 0,27-39-1147 0 0,-9 10-19 0 0,1 1 0 0 0,-11 16-1 0 0,22-29-12 0 0,6-3-4 0 0,1 0 26 0 0,-1 0 0 0 0,0 0 0 0 0,0-1 0 0 0,0 0 0 0 0,0 0 0 0 0,0 0-1 0 0,-1-1 1 0 0,0 0 0 0 0,7-6 0 0 0,12-6 11 0 0,-6 6 282 0 0,-23 18-213 0 0,-32 26-179 0 0,25-23 103 0 0,-60 56-255 0 0,72-66 407 0 0,4-3-129 0 0,1 0 0 0 0,0 0-1 0 0,0 0 1 0 0,-1-1 0 0 0,0 1 0 0 0,1-1 0 0 0,3-4-1 0 0,2 0 28 0 0,35-25 123 0 0,-31 22-21 0 0,0-1-1 0 0,0 2 0 0 0,30-15 1 0 0,-43 24 159 0 0,-4 3-281 0 0,-7 11 14 0 0,0-2-1 0 0,-1 1 1 0 0,-24 19 0 0 0,23-21-42 0 0,0 0 1 0 0,1 0 0 0 0,0 1 0 0 0,1 1 0 0 0,-10 15-1 0 0,19-27 66 0 0,7-2-47 0 0,1 0 0 0 0,-1 0-1 0 0,0 0 1 0 0,0-1 0 0 0,0 0 0 0 0,0 0 0 0 0,0-1 0 0 0,10-5 0 0 0,48-33 35 0 0,-37 23-15 0 0,59-37 429 0 0,-86 55-250 0 0,-15 19-95 0 0,0-2-77 0 0,-1-1-1 0 0,0-1 1 0 0,-23 16-1 0 0,23-20-35 0 0,1 1-1 0 0,0 1 0 0 0,1 0 0 0 0,-21 27 1 0 0,83-67 59 0 0,3-7 77 0 0,49-39 1135 0 0,-146 114-120 0 0,-36 30-1049 0 0,70-61-477 0 0,29-21 273 0 0,32-23 112 0 0,-17 10 401 0 0,-31 24-207 0 0,-4 4-182 0 0,0 0 0 0 0,0 0 0 0 0,0-1 0 0 0,0 1 0 0 0,-1-1 0 0 0,-6 5 0 0 0,7-5-7 0 0,-105 87 362 0 0,108-89-385 0 0,2-3-4 0 0,21-26-630 0 0,-8 7-3038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07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4 228 0 0,'0'0'3462'0'0,"4"-1"-2458"0"0,43-2 1348 0 0,91 6-1 0 0,-66 0-1502 0 0,1957 18 5806 0 0,-1566-21-5515 0 0,-268 0-648 0 0,532-9 2104 0 0,-685 5-3436 0 0,-65 6-3157 0 0,-33 3-709 0 0,12-1 2721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07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27 8 0 0,'-30'1'1577'0'0,"9"0"4259"0"0,52 12-3194 0 0,58-4-967 0 0,144-6 1 0 0,-162-4-1265 0 0,379-5 1385 0 0,534-18 1127 0 0,651 18 868 0 0,-1429 11-3320 0 0,477-1 2024 0 0,-616-15-3776 0 0,-97 1-4203 0 0,14 9 2395 0 0,-4-2 443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16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16 0 0,'0'0'757'0'0,"16"-1"7075"0"0,61 1-3965 0 0,227 2 1880 0 0,155-5-2009 0 0,-11-11-1171 0 0,-151-13-354 0 0,-234 20-1367 0 0,-39 3-2566 0 0,-15 1-6403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16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16 172 0 0,'0'0'891'0'0,"12"-13"3038"0"0,6 11-1420 0 0,1 2 1 0 0,23 1-1 0 0,82 14 1638 0 0,-82-8-2754 0 0,-11-3-570 0 0,-20-4-491 0 0,0 1 0 0 0,0 0 0 0 0,-1 1 0 0 0,1 0 0 0 0,0 1 0 0 0,-1 0 0 0 0,1 1 0 0 0,-1 0 0 0 0,10 6 0 0 0,-19-9-297 0 0,-1 0 1 0 0,1 0-1 0 0,0 0 1 0 0,0 0-1 0 0,-1 0 1 0 0,1 0 0 0 0,-1 1-1 0 0,1-1 1 0 0,-1 0-1 0 0,1 0 1 0 0,-1 1-1 0 0,0-1 1 0 0,1 0-1 0 0,-1 1 1 0 0,0-1 0 0 0,0 0-1 0 0,0 1 1 0 0,0-1-1 0 0,0 0 1 0 0,-1 1-1 0 0,1-1 1 0 0,0 0-1 0 0,-1 1 1 0 0,1-1 0 0 0,-1 0-1 0 0,1 0 1 0 0,-1 1-1 0 0,1-1 1 0 0,-1 0-1 0 0,-1 2 1 0 0,-26 37 133 0 0,27-38-142 0 0,-43 45 138 0 0,-1-1-1 0 0,-92 72 0 0 0,37-35 303 0 0,58-45 1892 0 0,51-59-2133 0 0,-4 10-192 0 0,-1-1 0 0 0,0 0-1 0 0,-1 0 1 0 0,3-24-1 0 0,-6 29-42 0 0,0 0 0 0 0,0 0 0 0 0,0 0 0 0 0,-1 0 0 0 0,-1-1 0 0 0,1 1 0 0 0,-1 0-1 0 0,0 1 1 0 0,-6-14 0 0 0,-5-5 30 0 0,-2-1 0 0 0,-1 2 1 0 0,0 0-1 0 0,-2 1 0 0 0,-1 1 0 0 0,-23-23 0 0 0,-18-20-1835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13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10 4 0 0,'-9'0'563'0'0,"0"1"1"0"0,-1 1-1 0 0,1 0 1 0 0,0 0-1 0 0,0 1 1 0 0,0 0-1 0 0,0 1 1 0 0,1-1-1 0 0,-1 2 1 0 0,-7 5-1 0 0,11-8-273 0 0,0 1 0 0 0,1 0 0 0 0,-1 0 0 0 0,1 1-1 0 0,0 0 1 0 0,0-1 0 0 0,0 1 0 0 0,1 1 0 0 0,-1-1 0 0 0,1 0 0 0 0,0 1 0 0 0,0 0-1 0 0,1-1 1 0 0,-1 1 0 0 0,1 0 0 0 0,0 0 0 0 0,0 1 0 0 0,-1 7 0 0 0,3-11-165 0 0,-1 1 0 0 0,1-1 0 0 0,0 0 0 0 0,1 0 0 0 0,-1 0 1 0 0,0 1-1 0 0,1-1 0 0 0,-1 0 0 0 0,1 0 0 0 0,-1 0 0 0 0,1 0 1 0 0,0 0-1 0 0,0 0 0 0 0,0 0 0 0 0,0 0 0 0 0,0 0 0 0 0,1 0 0 0 0,-1-1 1 0 0,0 1-1 0 0,3 2 0 0 0,-1-2 14 0 0,0 0 1 0 0,1 0-1 0 0,-1 0 0 0 0,1 0 1 0 0,-1 0-1 0 0,1 0 0 0 0,-1-1 1 0 0,1 0-1 0 0,0 0 1 0 0,6 1-1 0 0,-1-1 2 0 0,1 0 1 0 0,-1 0-1 0 0,0-1 1 0 0,0-1-1 0 0,0 1 0 0 0,0-2 1 0 0,0 1-1 0 0,0-1 1 0 0,10-3-1 0 0,-10 0-46 0 0,0 0 0 0 0,0 0-1 0 0,0 0 1 0 0,0-1 0 0 0,-1-1 0 0 0,0 1 0 0 0,0-1 0 0 0,9-11 0 0 0,-15 15-64 0 0,0 1 1 0 0,0-1 0 0 0,0 0 0 0 0,-1 0 0 0 0,1 0 0 0 0,-1 1 0 0 0,1-2 0 0 0,-1 1 0 0 0,0 0-1 0 0,0 0 1 0 0,0 0 0 0 0,-1 0 0 0 0,1-5 0 0 0,-1 6-6 0 0,0 0 0 0 0,-1 0 1 0 0,1-1-1 0 0,-1 1 0 0 0,1 0 0 0 0,-1 0 0 0 0,0 0 1 0 0,0 0-1 0 0,0 0 0 0 0,0 0 0 0 0,0 0 0 0 0,0 0 0 0 0,-1 0 1 0 0,1 1-1 0 0,-1-1 0 0 0,1 0 0 0 0,-1 1 0 0 0,1-1 1 0 0,-1 1-1 0 0,0 0 0 0 0,-3-3 0 0 0,-3-1 26 0 0,-1 1 0 0 0,1 0 0 0 0,-1 0 0 0 0,1 0 0 0 0,-1 1 0 0 0,0 0 0 0 0,-1 1 0 0 0,1 0 0 0 0,0 1 0 0 0,0 0 0 0 0,-1 0 0 0 0,1 1 0 0 0,-1 0 0 0 0,-12 2-1 0 0,22-2-41 0 0,-1 0 0 0 0,1 0 0 0 0,0 1 0 0 0,-1-1 0 0 0,1 0 0 0 0,0 0 0 0 0,-1 1 0 0 0,1-1 0 0 0,0 0 0 0 0,-1 1 0 0 0,1-1 0 0 0,0 0 0 0 0,-1 1 0 0 0,1-1 0 0 0,0 1 0 0 0,0-1 0 0 0,0 0 0 0 0,-1 1 0 0 0,1-1 0 0 0,0 1 0 0 0,0-1 0 0 0,0 1 0 0 0,0-1 0 0 0,0 0 0 0 0,0 1 0 0 0,0-1 0 0 0,0 1 0 0 0,0-1 0 0 0,0 1 0 0 0,0-1 0 0 0,0 1 0 0 0,0-1 0 0 0,0 1 0 0 0,0-1 0 0 0,0 0 0 0 0,1 1 0 0 0,-1-1 0 0 0,0 1 0 0 0,0-1 0 0 0,0 0 0 0 0,1 1-1 0 0,-1-1 1 0 0,0 0 0 0 0,1 1 0 0 0,-1 0 0 0 0,16 19 1030 0 0,-14-18-943 0 0,1-1 0 0 0,0 1 0 0 0,-1-1 1 0 0,1 0-1 0 0,0 0 0 0 0,0 0 0 0 0,0 0 1 0 0,0-1-1 0 0,0 1 0 0 0,0-1 0 0 0,0 0 1 0 0,5 0-1 0 0,45-2 295 0 0,-36 1-216 0 0,887-26 3118 0 0,-270 33-706 0 0,-620-6-2450 0 0,-8 0-183 0 0,0 0 0 0 0,1 0 0 0 0,-1 0 0 0 0,0-1 0 0 0,9-1 0 0 0,-14 1-533 0 0,9 0-4194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13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11 644 0 0,'-8'-11'13087'0'0,"50"137"-6606"0"0,-25-82-4735 0 0,13 57-1 0 0,-19-43-283 0 0,2 68 1 0 0,-2-12-66 0 0,-4-61-1191 0 0,-6-51-519 0 0,2-3-1561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14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18 404 0 0,'9'-16'7566'0'0,"-2"16"-6878"0"0,-1-1-1 0 0,0 1 1 0 0,1 0-1 0 0,-1 0 0 0 0,0 1 1 0 0,1 0-1 0 0,10 3 1 0 0,3-1 311 0 0,220 47 4270 0 0,119 46-1903 0 0,-314-83-3081 0 0,92 27 1117 0 0,171 74-1 0 0,-305-113-1368 0 0,0 0 0 0 0,-1 0 0 0 0,1 0 0 0 0,-1 1 0 0 0,1-1 0 0 0,-1 1 0 0 0,0-1 0 0 0,0 1-1 0 0,1 0 1 0 0,-1 0 0 0 0,-1 0 0 0 0,1 0 0 0 0,0 0 0 0 0,0 1 0 0 0,1 2 0 0 0,-2-3-29 0 0,-1 0-1 0 0,0 0 1 0 0,0-1 0 0 0,0 1 0 0 0,0 0-1 0 0,0 0 1 0 0,0-1 0 0 0,-1 1 0 0 0,1 0 0 0 0,-1 0-1 0 0,1-1 1 0 0,-1 1 0 0 0,1 0 0 0 0,-1-1 0 0 0,0 1-1 0 0,0-1 1 0 0,0 1 0 0 0,0-1 0 0 0,0 1 0 0 0,0-1-1 0 0,0 0 1 0 0,0 0 0 0 0,-1 1 0 0 0,1-1 0 0 0,0 0-1 0 0,-3 1 1 0 0,-16 15-88 0 0,-1-1 1 0 0,-1-1-1 0 0,0-1 0 0 0,-33 14 0 0 0,-102 37-106 0 0,-85 11 21 0 0,142-48 106 0 0,-121 51-1 0 0,208-73 1800 0 0,4-2-8309 0 0,25-7 249 0 0,-1-2 3794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5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0 128 0 0,'0'0'1685'0'0,"-4"13"5565"0"0,25 162 3100 0 0,-16-106-8426 0 0,4-1 1 0 0,3 1 0 0 0,24 76-1 0 0,-29-120-1404 0 0,-6-19-675 0 0,0 0-1 0 0,1 0 1 0 0,0-1 0 0 0,0 1 0 0 0,4 5 0 0 0,-6-10-549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15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48 468 0 0,'7'-20'1733'0'0,"4"-8"9309"0"0,-10 30-10868 0 0,-1 0 1 0 0,0 0 0 0 0,0 0 0 0 0,-1 0-1 0 0,1 0 1 0 0,0 0 0 0 0,-1 0 0 0 0,1 0-1 0 0,-1 0 1 0 0,-1 3 0 0 0,-2 9 679 0 0,-2 44 1431 0 0,3 0 0 0 0,7 95-1 0 0,1-19-555 0 0,-15 53 461 0 0,1-74-1009 0 0,9-112-1261 0 0,2 41 465 0 0,7-25-3511 0 0,-9-16 2683 0 0,1-1 0 0 0,-1 1-1 0 0,1-1 1 0 0,0 1 0 0 0,0-1-1 0 0,-1 1 1 0 0,1-1 0 0 0,0 0-1 0 0,0 0 1 0 0,-1 1 0 0 0,1-1 0 0 0,0 0-1 0 0,0 0 1 0 0,0 0 0 0 0,-1 0-1 0 0,1 0 1 0 0,0 0 0 0 0,0 0-1 0 0,0 0 1 0 0,-1 0 0 0 0,3 0-1 0 0,3-2-2194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15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1 156 716 0 0,'0'-1'305'0'0,"1"-1"0"0"0,0 1 0 0 0,-1-1 0 0 0,1 1 0 0 0,0 0 0 0 0,0-1-1 0 0,0 1 1 0 0,0 0 0 0 0,0 0 0 0 0,0-1 0 0 0,0 1 0 0 0,0 0 0 0 0,1 0 0 0 0,-1 0 0 0 0,0 1 0 0 0,1-1 0 0 0,-1 0-1 0 0,1 0 1 0 0,-1 1 0 0 0,1-1 0 0 0,-1 1 0 0 0,3-1 0 0 0,43-10 2317 0 0,-36 9-1728 0 0,200-31 4765 0 0,110 4-2071 0 0,-244 24-2899 0 0,617-38 4219 0 0,-680 43-4818 0 0,56-8 279 0 0,-64 8-2277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20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22 332 0 0,'-10'-21'8121'0'0,"6"21"-7861"0"0,0 1-1 0 0,0 0 0 0 0,0 0 0 0 0,0 0 0 0 0,0 1 1 0 0,0-1-1 0 0,0 1 0 0 0,1 0 0 0 0,-1 0 0 0 0,1 0 0 0 0,-1 1 1 0 0,1-1-1 0 0,0 1 0 0 0,0 0 0 0 0,0 0 0 0 0,0 0 1 0 0,0 0-1 0 0,1 0 0 0 0,0 1 0 0 0,-1-1 0 0 0,-2 8 0 0 0,4-9-168 0 0,-1 0-1 0 0,1 1 0 0 0,0-1 0 0 0,1 0 0 0 0,-1 0 0 0 0,0 1 1 0 0,1-1-1 0 0,-1 0 0 0 0,1 1 0 0 0,-1-1 0 0 0,1 0 0 0 0,0 1 0 0 0,0-1 1 0 0,0 0-1 0 0,1 1 0 0 0,-1-1 0 0 0,1 0 0 0 0,-1 1 0 0 0,1-1 1 0 0,0 0-1 0 0,-1 1 0 0 0,1-1 0 0 0,0 0 0 0 0,1 0 0 0 0,-1 0 0 0 0,0 0 1 0 0,1 0-1 0 0,-1 0 0 0 0,1 0 0 0 0,-1-1 0 0 0,1 1 0 0 0,0-1 1 0 0,0 1-1 0 0,0-1 0 0 0,0 1 0 0 0,0-1 0 0 0,0 0 0 0 0,0 0 0 0 0,4 1 1 0 0,1 1 84 0 0,1 0 1 0 0,0-1-1 0 0,0 0 1 0 0,1 0-1 0 0,-1-1 1 0 0,0 0-1 0 0,0 0 1 0 0,1-1-1 0 0,-1 0 1 0 0,0-1-1 0 0,1 0 1 0 0,-1 0-1 0 0,12-4 1 0 0,-15 4-48 0 0,0-1 1 0 0,-1 1-1 0 0,0-1 1 0 0,0-1-1 0 0,1 1 1 0 0,-1-1 0 0 0,0 1-1 0 0,-1-1 1 0 0,1 0-1 0 0,0-1 1 0 0,-1 1-1 0 0,0 0 1 0 0,0-1-1 0 0,0 0 1 0 0,0 0-1 0 0,-1 0 1 0 0,1 0 0 0 0,-1 0-1 0 0,0-1 1 0 0,0 1-1 0 0,-1 0 1 0 0,1-1-1 0 0,-1 0 1 0 0,0 1-1 0 0,1-6 1 0 0,-2 9-91 0 0,0 0 0 0 0,0-1 0 0 0,0 1 0 0 0,0 0 1 0 0,0 0-1 0 0,0-1 0 0 0,0 1 0 0 0,0 0 0 0 0,-1 0 0 0 0,1 0 1 0 0,0-1-1 0 0,-1 1 0 0 0,1 0 0 0 0,-1 0 0 0 0,1 0 0 0 0,-1 0 1 0 0,0 0-1 0 0,1 0 0 0 0,-1 0 0 0 0,0 0 0 0 0,0 0 0 0 0,1 0 1 0 0,-1 0-1 0 0,-2 0 0 0 0,1-1-12 0 0,-1 0 0 0 0,0 1 0 0 0,0 0 0 0 0,0-1 0 0 0,0 1 0 0 0,0 0 0 0 0,0 1 1 0 0,0-1-1 0 0,-5 0 0 0 0,-7 0-128 0 0,0 1 1 0 0,0 0 0 0 0,-16 2-1 0 0,28-1 76 0 0,-64 9-1039 0 0,41-5-1445 0 0,1-1-3946 0 0,19-4 4004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24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4 252 0 0,'0'-4'4269'0'0,"0"10"-1573"0"0,-1 24-518 0 0,-3 48-1055 0 0,-2 4 220 0 0,1-37-457 0 0,2 0 1 0 0,2 1-1 0 0,8 70 1 0 0,2-29-170 0 0,-2-14-2252 0 0,1-26-3094 0 0,-5-37 2922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24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1 351 468 0 0,'9'-1'11920'0'0,"23"-2"-9962"0"0,37-8 1 0 0,-49 5-1652 0 0,0 0 0 0 0,-1-2 0 0 0,0 0 1 0 0,-1-2-1 0 0,1 0 0 0 0,-2-1 0 0 0,1 0 0 0 0,-2-1 0 0 0,0-1 1 0 0,0-1-1 0 0,-1-1 0 0 0,-1 0 0 0 0,25-33 0 0 0,-20 21 159 0 0,-2 0 0 0 0,20-42 0 0 0,-27 43 2788 0 0,-11 31-2855 0 0,-29 140 2659 0 0,28-124-2728 0 0,0 0 0 0 0,1 0 1 0 0,1 0-1 0 0,1 0 1 0 0,5 25-1 0 0,-5-38-333 0 0,0 0-1 0 0,1-1 1 0 0,0 1 0 0 0,1-1-1 0 0,-1 0 1 0 0,2 1 0 0 0,-1-1-1 0 0,1-1 1 0 0,4 8 0 0 0,-6-12-294 0 0,0 0 1 0 0,0 1-1 0 0,0-1 0 0 0,1-1 1 0 0,-1 1-1 0 0,0 0 0 0 0,1-1 1 0 0,-1 1-1 0 0,1-1 1 0 0,0 0-1 0 0,2 2 0 0 0,0-2-639 0 0,-1 0 0 0 0,0 0 0 0 0,0-1-1 0 0,0 0 1 0 0,1 1 0 0 0,-1-1-1 0 0,0 0 1 0 0,0-1 0 0 0,6 0-1 0 0,9-4-2102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25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7 580 0 0,'-3'-6'5086'0'0,"3"6"-4890"0"0,-1 0-1 0 0,1 0 1 0 0,0 0 0 0 0,0 0-1 0 0,-1 0 1 0 0,1 0 0 0 0,0 0-1 0 0,0 0 1 0 0,-1 0-1 0 0,1 0 1 0 0,0 0 0 0 0,0 0-1 0 0,-1 0 1 0 0,1 0 0 0 0,0 0-1 0 0,0 0 1 0 0,-1 0-1 0 0,1 0 1 0 0,0 0 0 0 0,-1 0 391 0 0,1 1-392 0 0,-5 15 4285 0 0,5 22-1335 0 0,3-19-2020 0 0,14 68 3441 0 0,-14-78-5365 0 0,0 0-1 0 0,1 0 1 0 0,8 16-1 0 0,6-10-5133 0 0,-9-10 3440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25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111 133 20 0 0,'-16'-10'615'0'0,"-38"-25"3329"0"0,49 32-3073 0 0,1 0-1 0 0,-1-1 0 0 0,1 0 0 0 0,0 0 1 0 0,0 0-1 0 0,0-1 0 0 0,1 1 1 0 0,-4-7-1 0 0,7 10-732 0 0,0 0 0 0 0,-1 0 1 0 0,1 0-1 0 0,0 0 0 0 0,0 0 1 0 0,0 0-1 0 0,0 1 0 0 0,0-1 1 0 0,0 0-1 0 0,0 0 0 0 0,1 0 1 0 0,-1 0-1 0 0,0 0 0 0 0,0 0 1 0 0,1 0-1 0 0,-1 0 0 0 0,0 1 1 0 0,1-1-1 0 0,-1 0 0 0 0,1 0 1 0 0,-1 1-1 0 0,1-1 0 0 0,0 0 1 0 0,0-1-1 0 0,18-12 745 0 0,-13 12-1075 0 0,0 0 1 0 0,0 1 0 0 0,1 0-1 0 0,-1 0 1 0 0,0 0-1 0 0,0 1 1 0 0,1 0-1 0 0,-1 0 1 0 0,0 1-1 0 0,10 1 1 0 0,60 20-3712 0 0,-67-19 3509 0 0,35 13-1383 0 0</inkml:trace>
  <inkml:trace contextRef="#ctx0" brushRef="#br0" timeOffset="1">700 190 148 0 0,'-1'2'14477'0'0,"1"18"-13561"0"0,47 214 8962 0 0,-25-159-11101 0 0,2-2-5515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26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47 245 120 0 0,'-5'-4'344'0'0,"1"-1"0"0"0,-1 0 1 0 0,1 1-1 0 0,1-1 0 0 0,-1-1 0 0 0,1 1 0 0 0,0 0 0 0 0,0-1 1 0 0,1 0-1 0 0,-1 0 0 0 0,1 0 0 0 0,0 0 0 0 0,-1-11 0 0 0,3 12-70 0 0,0 0 0 0 0,0 0 1 0 0,1 0-1 0 0,-1 0 0 0 0,1 0 0 0 0,0 0 0 0 0,1 0 0 0 0,-1 0 0 0 0,1 0 0 0 0,0 1 0 0 0,0-1 0 0 0,1 1 0 0 0,-1-1 0 0 0,1 1 0 0 0,0 0 0 0 0,0 0 0 0 0,5-5 0 0 0,-1 2 100 0 0,0 1 0 0 0,0 0 0 0 0,0 0 0 0 0,1 0 0 0 0,0 1 0 0 0,0 0 0 0 0,1 0 0 0 0,-1 1 0 0 0,1 0 0 0 0,16-4 0 0 0,-19 6-134 0 0,0 0-1 0 0,1 1 1 0 0,-1 0-1 0 0,0 0 1 0 0,1 1-1 0 0,-1 0 1 0 0,0 0-1 0 0,1 0 1 0 0,-1 1-1 0 0,0 0 1 0 0,0 0-1 0 0,1 0 1 0 0,-1 1-1 0 0,0 0 1 0 0,0 0-1 0 0,0 1 1 0 0,5 3-1 0 0,-8-5-106 0 0,1 2-1 0 0,-1-1 1 0 0,0 0-1 0 0,0 1 0 0 0,0 0 1 0 0,0-1-1 0 0,0 1 0 0 0,-1 0 1 0 0,1 0-1 0 0,-1 1 1 0 0,0-1-1 0 0,0 1 0 0 0,0-1 1 0 0,0 1-1 0 0,-1-1 1 0 0,0 1-1 0 0,1 0 0 0 0,0 7 1 0 0,-2-5 6 0 0,1 0 1 0 0,-2 0-1 0 0,1-1 0 0 0,-1 1 1 0 0,1 0-1 0 0,-2 0 0 0 0,1-1 1 0 0,-1 1-1 0 0,0 0 1 0 0,0-1-1 0 0,-5 9 0 0 0,0-1 0 0 0,0-1 0 0 0,-2 0 0 0 0,1-1-1 0 0,-2 1 1 0 0,1-2 0 0 0,-1 1-1 0 0,-1-1 1 0 0,0-1 0 0 0,-19 13 0 0 0,24-19-351 0 0,0 0 0 0 0,0 0 0 0 0,0-1 1 0 0,0 1-1 0 0,0-1 0 0 0,-8 1 1 0 0,-10-1-10521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26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245 122 380 0 0,'-3'-2'426'0'0,"0"-1"727"0"0,0 0 0 0 0,0 1 0 0 0,0 0-1 0 0,0 0 1 0 0,-1 0 0 0 0,1 0 0 0 0,-7-2 1475 0 0,7 5-1177 0 0,-3 1-904 0 0,1 0 1 0 0,-1 0-1 0 0,1 0 1 0 0,-1 1 0 0 0,1 0-1 0 0,0 0 1 0 0,0 0 0 0 0,0 1-1 0 0,0 0 1 0 0,1 0 0 0 0,-1 0-1 0 0,1 0 1 0 0,0 1 0 0 0,1-1-1 0 0,-1 1 1 0 0,1 0-1 0 0,0 0 1 0 0,0 1 0 0 0,0-1-1 0 0,1 1 1 0 0,-4 9 0 0 0,5-11-366 0 0,0 1 0 0 0,0-1 1 0 0,1 1-1 0 0,-1-1 0 0 0,1 1 1 0 0,0 0-1 0 0,0-1 0 0 0,0 1 1 0 0,1-1-1 0 0,0 1 0 0 0,0-1 1 0 0,0 1-1 0 0,0-1 0 0 0,1 1 1 0 0,-1-1-1 0 0,1 0 0 0 0,0 0 1 0 0,1 0-1 0 0,-1 0 0 0 0,1 0 1 0 0,0-1-1 0 0,-1 1 0 0 0,2-1 1 0 0,-1 1-1 0 0,0-1 0 0 0,1 0 1 0 0,-1 0-1 0 0,1-1 0 0 0,6 5 1 0 0,-7-6-127 0 0,0 0 1 0 0,0 1-1 0 0,-1-1 0 0 0,1 0 1 0 0,0 0-1 0 0,0 0 0 0 0,0-1 1 0 0,0 1-1 0 0,0-1 0 0 0,0 1 1 0 0,0-1-1 0 0,0 0 0 0 0,0 0 1 0 0,0 0-1 0 0,1-1 1 0 0,4-1-1 0 0,-7 2-60 0 0,0-1 0 0 0,0 1 1 0 0,-1-1-1 0 0,1 0 0 0 0,0 1 0 0 0,0-1 1 0 0,0 0-1 0 0,-1 0 0 0 0,1 0 0 0 0,0 0 0 0 0,-1 0 1 0 0,1 0-1 0 0,-1 0 0 0 0,1 0 0 0 0,-1 0 1 0 0,1 0-1 0 0,-1 0 0 0 0,0 0 0 0 0,0 0 1 0 0,1 0-1 0 0,-1 0 0 0 0,0 0 0 0 0,0 0 1 0 0,0 0-1 0 0,0-2 0 0 0,-2-27-29 0 0,-1 16 61 0 0,-1 0 1 0 0,0 1 0 0 0,-1-1-1 0 0,0 1 1 0 0,-1-1 0 0 0,-1 2-1 0 0,0-1 1 0 0,-1 1 0 0 0,0 0 0 0 0,-12-13-1 0 0,7 10-59 0 0,0 1-1 0 0,-1 0 1 0 0,-1 1-1 0 0,0 1 1 0 0,-1 0-1 0 0,0 1 0 0 0,-18-9 1 0 0,18 15-1949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26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110 120 9401 0 0,'-26'-36'9762'0'0,"-24"-14"-3220"0"0,17 17-3694 0 0,32 32-2628 0 0,3 5-2231 0 0,12 20 75 0 0,16 15-5922 0 0,-15-23 4951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1 179 328 0 0,'0'0'224'0'0,"0"-1"-1"0"0,0 1 0 0 0,0-1 1 0 0,0 1-1 0 0,-1-1 1 0 0,1 1-1 0 0,0-1 1 0 0,0 1-1 0 0,0-1 1 0 0,0 1-1 0 0,0-1 1 0 0,0 1-1 0 0,0-1 1 0 0,0 1-1 0 0,0-1 1 0 0,0 1-1 0 0,1-1 1 0 0,-1 1-1 0 0,0-1 1 0 0,0 1-1 0 0,0 0 1 0 0,1-1-1 0 0,-1 1 0 0 0,0-1 1 0 0,0 1-1 0 0,1 0 1 0 0,-1-1-1 0 0,1 0 1 0 0,15-7 2888 0 0,28 2-1106 0 0,-35 5-1150 0 0,331-24 6048 0 0,-28 5-5086 0 0,283-41-1122 0 0,-221 20 522 0 0,-372 40-1193 0 0,1 1 0 0 0,-1-1 0 0 0,0 1 0 0 0,0 0 0 0 0,1 0 0 0 0,-1 0 0 0 0,0 0 0 0 0,0 0 0 0 0,1 0 0 0 0,-1 1 0 0 0,0-1 0 0 0,0 1 0 0 0,1 0 0 0 0,-1-1-1 0 0,0 1 1 0 0,0 0 0 0 0,0 0 0 0 0,0 0 0 0 0,0 1 0 0 0,0-1 0 0 0,-1 0 0 0 0,1 1 0 0 0,0-1 0 0 0,2 4 0 0 0,-1 0 20 0 0,-1 0 0 0 0,0 0 0 0 0,-1 0 0 0 0,1 0 1 0 0,-1 0-1 0 0,0 0 0 0 0,0 0 0 0 0,0 1 0 0 0,-1 9 0 0 0,26 247 2863 0 0,-11-134-877 0 0,-15-124-2858 0 0,2 23 2853 0 0,-1-20-5528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27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3 624 0 0,'0'-1'307'0'0,"1"1"-1"0"0,-1 0 1 0 0,1 0 0 0 0,-1 0-1 0 0,1-1 1 0 0,-1 1 0 0 0,0 0-1 0 0,1 0 1 0 0,-1 0 0 0 0,1 0-1 0 0,-1 0 1 0 0,1 0-1 0 0,-1 0 1 0 0,1 0 0 0 0,-1 0-1 0 0,0 0 1 0 0,1 0 0 0 0,-1 0-1 0 0,1 0 1 0 0,-1 1 0 0 0,1-1-1 0 0,-1 0 1 0 0,0 0 0 0 0,1 0-1 0 0,1 2 1534 0 0,-1-1-1533 0 0,6 16 4378 0 0,-1 24-1148 0 0,-6-40-3334 0 0,17 148 5998 0 0,13-3-4423 0 0,-22-133-3168 0 0,-4-8-1724 0 0</inkml:trace>
  <inkml:trace contextRef="#ctx0" brushRef="#br0" timeOffset="1">226 308 92 0 0,'-108'-62'2078'0'0,"15"9"6485"0"0,91 52-7975 0 0,0 0 0 0 0,0-1-1 0 0,0 1 1 0 0,0-1 0 0 0,0 0 0 0 0,1 1 0 0 0,-1-1-1 0 0,0 0 1 0 0,1 0 0 0 0,0 0 0 0 0,-1 0 0 0 0,-1-4-1 0 0,3 4 677 0 0,15-11 973 0 0,-5 8-1791 0 0,0-1 0 0 0,0 2 1 0 0,1-1-1 0 0,-1 1 0 0 0,1 1 1 0 0,0 0-1 0 0,0 0 1 0 0,14 0-1 0 0,11-1-164 0 0,44 1 0 0 0,-52 4-1797 0 0,47 9 0 0 0,10 0-6432 0 0,-57-8 5293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27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23 160 0 0,'-1'-2'368'0'0,"0"1"0"0"0,1-1-1 0 0,-1 1 1 0 0,0 0 0 0 0,0-1 0 0 0,0 1-1 0 0,0 0 1 0 0,0 0 0 0 0,-1 0 0 0 0,1 0-1 0 0,0 0 1 0 0,-1 0 0 0 0,1 0 0 0 0,0 0 0 0 0,-1 0-1 0 0,1 1 1 0 0,-1-1 0 0 0,1 0 0 0 0,-1 1-1 0 0,0-1 1 0 0,1 1 0 0 0,-3-1 0 0 0,0 1 71 0 0,1 1 0 0 0,-1-1 0 0 0,1 0 0 0 0,-1 1 0 0 0,1 0-1 0 0,-1 0 1 0 0,1 0 0 0 0,0 0 0 0 0,-1 0 0 0 0,-3 3 0 0 0,-4 3 709 0 0,0 0 1 0 0,0 1-1 0 0,1 0 0 0 0,-17 16 0 0 0,18-14-520 0 0,0 0-1 0 0,1 1 0 0 0,0 0 1 0 0,1 0-1 0 0,0 0 1 0 0,1 1-1 0 0,0 0 0 0 0,1 1 1 0 0,0-1-1 0 0,1 1 0 0 0,-3 13 1 0 0,6-17-365 0 0,-1-1 0 0 0,1 1 0 0 0,0 0 0 0 0,1 0 0 0 0,0 0 0 0 0,1 0 0 0 0,0 0 0 0 0,0 0 0 0 0,1-1 1 0 0,0 1-1 0 0,0 0 0 0 0,1-1 0 0 0,0 0 0 0 0,1 1 0 0 0,-1-1 0 0 0,2 0 0 0 0,7 10 0 0 0,-8-12-217 0 0,1-1-1 0 0,0 0 1 0 0,0 0-1 0 0,0-1 1 0 0,0 0-1 0 0,1 0 1 0 0,0 0-1 0 0,0 0 1 0 0,0-1 0 0 0,0 0-1 0 0,1 0 1 0 0,-1-1-1 0 0,1 0 1 0 0,-1 0-1 0 0,1 0 1 0 0,0-1-1 0 0,0 0 1 0 0,0 0-1 0 0,0-1 1 0 0,12 0-1 0 0,-7-1-379 0 0,-1-1-1 0 0,0 1 0 0 0,0-2 0 0 0,0 1 0 0 0,0-2 1 0 0,-1 1-1 0 0,1-2 0 0 0,-1 1 0 0 0,0-1 0 0 0,0-1 1 0 0,-1 0-1 0 0,11-7 0 0 0,18-26-3512 0 0,-18 10-6223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27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110 249 156 0 0,'-24'2'2031'0'0,"3"0"14329"0"0,32-12-14126 0 0,2-3-934 0 0,2 8-392 0 0,0 0 0 0 0,1 1 0 0 0,-1 1-1 0 0,29-3 1 0 0,-12 2-4888 0 0,-1-2-5715 0 0</inkml:trace>
  <inkml:trace contextRef="#ctx0" brushRef="#br0" timeOffset="1">108 140 88 0 0,'-34'-13'1671'0'0,"-2"1"2129"0"0,5-8 4177 0 0,30 20-7725 0 0,1 0 0 0 0,-1-1 0 0 0,1 1 0 0 0,-1-1 0 0 0,1 1 1 0 0,-1-1-1 0 0,1 1 0 0 0,-1-1 0 0 0,1 0 0 0 0,0 1 0 0 0,-1-1 0 0 0,1 0 0 0 0,0 1 0 0 0,0-1 1 0 0,0 0-1 0 0,-1 1 0 0 0,1-1 0 0 0,0 0 0 0 0,0 1 0 0 0,0-1 0 0 0,0 0 0 0 0,0 1 0 0 0,0-1 1 0 0,0 0-1 0 0,0 1 0 0 0,0-1 0 0 0,1-1 0 0 0,14-16 3115 0 0,-8 13-2679 0 0,0 0 0 0 0,0 1 1 0 0,16-7-1 0 0,-10 6-258 0 0,1 0 1 0 0,0 1-1 0 0,0 1 0 0 0,0 0 1 0 0,21-1-1 0 0,72 4-2164 0 0,-72 2-3895 0 0,67-7-1 0 0,-62-2 2835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28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42 1096 0 0,'1'-1'124'0'0,"-1"1"0"0"0,1-1 0 0 0,-1 0-1 0 0,1 1 1 0 0,-1-1 0 0 0,1 0 0 0 0,-1 1 0 0 0,0-1-1 0 0,0 0 1 0 0,1 1 0 0 0,-1-1 0 0 0,0 0 0 0 0,0 1 0 0 0,0-1-1 0 0,0 0 1 0 0,1 0 0 0 0,-1 1 0 0 0,0-1 0 0 0,0 0-1 0 0,-1 0 1 0 0,1 1 0 0 0,0-1 0 0 0,0 0 0 0 0,0 1-1 0 0,0-1 1 0 0,-1 0 0 0 0,1 0 0 0 0,0 1 0 0 0,-1-1 0 0 0,1 1-1 0 0,0-1 1 0 0,-1 0 0 0 0,0 0 0 0 0,-1-1 212 0 0,0 1 0 0 0,0 0-1 0 0,0-1 1 0 0,0 1 0 0 0,0 0 0 0 0,0 0 0 0 0,-1 0 0 0 0,1 0-1 0 0,0 1 1 0 0,-4-2 0 0 0,-2 1 1111 0 0,0-1-1 0 0,0 1 1 0 0,0 1-1 0 0,-1 0 0 0 0,-12 1 1 0 0,21-1-1352 0 0,-1 0 0 0 0,1 0 1 0 0,0 0-1 0 0,0 0 0 0 0,-1 0 0 0 0,1 0 0 0 0,0 0 1 0 0,0 0-1 0 0,-1 0 0 0 0,1 1 0 0 0,0-1 1 0 0,0 0-1 0 0,0 0 0 0 0,-1 0 0 0 0,1 0 0 0 0,0 0 1 0 0,0 1-1 0 0,0-1 0 0 0,0 0 0 0 0,0 0 1 0 0,-1 0-1 0 0,1 1 0 0 0,0-1 0 0 0,0 0 0 0 0,0 0 1 0 0,0 1-1 0 0,0-1 0 0 0,0 0 0 0 0,0 0 1 0 0,0 1-1 0 0,0-1 0 0 0,0 0 0 0 0,0 0 0 0 0,0 1 1 0 0,0-1-1 0 0,0 0 0 0 0,0 0 0 0 0,0 1 1 0 0,6 12 1638 0 0,15 11-605 0 0,-19-21-739 0 0,10 9 163 0 0,-1 2 1 0 0,-1 0 0 0 0,0 0 0 0 0,-1 1 0 0 0,0 0 0 0 0,12 30 0 0 0,-19-39-462 0 0,0 1-1 0 0,0-1 1 0 0,-1 0 0 0 0,1 1-1 0 0,-2-1 1 0 0,1 1 0 0 0,-1 0-1 0 0,0-1 1 0 0,0 1-1 0 0,0-1 1 0 0,-1 1 0 0 0,0-1-1 0 0,-1 1 1 0 0,0-1 0 0 0,0 1-1 0 0,0-1 1 0 0,0 0 0 0 0,-1 0-1 0 0,0 0 1 0 0,0-1 0 0 0,-6 8-1 0 0,4-7-22 0 0,0-1-1 0 0,0 1 1 0 0,-1-1-1 0 0,1 0 0 0 0,-1-1 1 0 0,0 1-1 0 0,-1-1 1 0 0,1 0-1 0 0,-1-1 0 0 0,0 0 1 0 0,-14 5-1 0 0,19-7-77 0 0,-1 0 0 0 0,1 0 0 0 0,-1-1 0 0 0,0 1-1 0 0,1-1 1 0 0,-1 0 0 0 0,0 0 0 0 0,1 0 0 0 0,-1 0-1 0 0,0 0 1 0 0,1 0 0 0 0,-1-1 0 0 0,1 1 0 0 0,-1-1 0 0 0,0 0-1 0 0,1 1 1 0 0,-1-1 0 0 0,1-1 0 0 0,0 1 0 0 0,-1 0 0 0 0,1-1-1 0 0,0 1 1 0 0,0-1 0 0 0,0 1 0 0 0,0-1 0 0 0,0 0-1 0 0,0 0 1 0 0,0 0 0 0 0,0 0 0 0 0,1 0 0 0 0,-1-1 0 0 0,1 1-1 0 0,0 0 1 0 0,0-1 0 0 0,0 1 0 0 0,0-1 0 0 0,-1-3 0 0 0,1 3-42 0 0,0 0 0 0 0,0 0 0 0 0,0 0 0 0 0,1 0 1 0 0,0 0-1 0 0,-1 0 0 0 0,1 0 0 0 0,0 0 1 0 0,0 0-1 0 0,1-1 0 0 0,-1 1 0 0 0,1 0 1 0 0,-1 0-1 0 0,1 0 0 0 0,0 0 0 0 0,0 0 0 0 0,1 0 1 0 0,2-5-1 0 0,-1 4 7 0 0,0 0 1 0 0,1 0-1 0 0,-1 0 1 0 0,1 0 0 0 0,0 1-1 0 0,0 0 1 0 0,0 0-1 0 0,0 0 1 0 0,1 0-1 0 0,8-3 1 0 0,-3 1 15 0 0,1 1 0 0 0,-1 0 0 0 0,1 1 0 0 0,0 0 0 0 0,1 1 0 0 0,-1 1 0 0 0,0-1 0 0 0,1 2 0 0 0,-1 0 0 0 0,12 1 0 0 0,40 15-949 0 0,-26-5-1748 0 0,1-4-6027 0 0,-28-7 5870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28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214 291 736 0 0,'-22'-41'2017'0'0,"-2"1"1"0"0,-29-38-1 0 0,34 56 958 0 0,0 0 1 0 0,-30-25-1 0 0,46 44-2282 0 0,-1-1 0 0 0,1 1 0 0 0,0-1-1 0 0,0 1 1 0 0,0-1 0 0 0,0 0 0 0 0,-2-5 0 0 0,4 8-81 0 0,25-4-3086 0 0,16 16-3136 0 0,-5-1 3246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29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1 488 0 0,'0'0'1315'0'0,"-3"2"336"0"0,1 0-2177 0 0,-17 13 8249 0 0,19-14-7414 0 0,-1 0-1 0 0,0-1 1 0 0,1 1 0 0 0,-1 0-1 0 0,0 0 1 0 0,1 0-1 0 0,-1 0 1 0 0,1 0-1 0 0,0 0 1 0 0,-1 0 0 0 0,1 0-1 0 0,-1-1 1 0 0,1 1-1 0 0,0 0 1 0 0,0 1 0 0 0,0-1-1 0 0,0 0 1 0 0,0 0-1 0 0,0 0 1 0 0,0 0-1 0 0,0 0 1 0 0,0 0 0 0 0,0 0-1 0 0,1 1 1 0 0,16 33 1479 0 0,2-2 0 0 0,27 40 1 0 0,23 37 304 0 0,-67-106-1992 0 0,0-1 0 0 0,0 1 0 0 0,-1-1 0 0 0,1 1 0 0 0,-1 0 0 0 0,0 0 0 0 0,0 0 0 0 0,0 0 0 0 0,0 0 0 0 0,-1 0 0 0 0,0 0 0 0 0,0 0 0 0 0,0 0 0 0 0,0 0 0 0 0,-1 0 0 0 0,1 0 0 0 0,-1 0 0 0 0,-2 6 0 0 0,1-6 27 0 0,0 0-1 0 0,-1 1 1 0 0,0-1 0 0 0,0-1-1 0 0,0 1 1 0 0,0 0 0 0 0,0-1-1 0 0,-1 1 1 0 0,1-1-1 0 0,-1 0 1 0 0,0 0 0 0 0,0-1-1 0 0,-6 4 1 0 0,-6 1 153 0 0,1-1 0 0 0,-1 0 0 0 0,0-1 0 0 0,0-1 1 0 0,-1 0-1 0 0,1-1 0 0 0,-28 1 0 0 0,-14-7-851 0 0,24-7-5416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29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317 0 304 0 0,'0'0'4508'0'0,"2"4"-2636"0"0,7 14-206 0 0,-2 0 0 0 0,0 0 0 0 0,-1 0 0 0 0,7 35 1 0 0,4 84 4145 0 0,-2-16-2671 0 0,-11-108-5396 0 0,7-5-5165 0 0</inkml:trace>
  <inkml:trace contextRef="#ctx0" brushRef="#br0" timeOffset="1">97 199 216 0 0,'-8'-1'413'0'0,"-47"-5"2890"0"0,21 9 9204 0 0,39-4-11024 0 0,190-43 5877 0 0,-21 6-3767 0 0,-114 18-1952 0 0,-43 14-2348 0 0,1 0 0 0 0,24-4 0 0 0,-38 9 280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29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0 608 0 0,'-2'2'584'0'0,"0"-1"0"0"0,0 1 0 0 0,0 0-1 0 0,0 0 1 0 0,0 0 0 0 0,0 0 0 0 0,1 0 0 0 0,-1 0-1 0 0,1 1 1 0 0,-1-1 0 0 0,1 1 0 0 0,0-1 0 0 0,-1 5-1 0 0,10-2 3820 0 0,12-4-1939 0 0,-19-1-2205 0 0,115-7 6291 0 0,-38-3-4957 0 0,-4 0-3718 0 0,0 4-4843 0 0,-45 4 4404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30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203 210 7561 0 0,'0'0'4342'0'0,"-6"3"-1089"0"0,-19 5-875 0 0,1 2 0 0 0,1 1 1 0 0,0 1-1 0 0,0 1 0 0 0,-37 29 0 0 0,60-43-2339 0 0,0 1 0 0 0,0-1 1 0 0,1 1-1 0 0,-1 0 0 0 0,0-1 0 0 0,0 1 0 0 0,0-1 0 0 0,0 1 0 0 0,0-1 0 0 0,0 1 0 0 0,0-1 0 0 0,0 1 0 0 0,0 0 0 0 0,0-1 0 0 0,-1 1 0 0 0,1-1 0 0 0,0 1 0 0 0,0-1 0 0 0,0 1 1 0 0,0 0-1 0 0,-1-1 0 0 0,1 1 0 0 0,0-1 0 0 0,0 1 0 0 0,-1 0 0 0 0,1-1 0 0 0,0 1 0 0 0,-1 0 0 0 0,1 0 0 0 0,0-1 0 0 0,-1 1 0 0 0,1 0 0 0 0,0-1 0 0 0,-1 1 0 0 0,1 0 0 0 0,-1 0 0 0 0,1 0 1 0 0,0 0-1 0 0,-1-1 0 0 0,1 1 0 0 0,-1 0 0 0 0,1 0 0 0 0,-1 0 0 0 0,1 0 0 0 0,0 0 0 0 0,-1 0 0 0 0,1 0 0 0 0,-1 0 0 0 0,1 0 0 0 0,-1 0 0 0 0,1 1 0 0 0,-1-1 0 0 0,1 0 0 0 0,0 0 1 0 0,-1 0-1 0 0,1 0 0 0 0,-1 1 0 0 0,1-1 0 0 0,0 0 0 0 0,-1 0 0 0 0,1 1 0 0 0,0-1 0 0 0,-1 0 0 0 0,1 1 0 0 0,0-1 0 0 0,-1 0 0 0 0,1 1 0 0 0,0-1 0 0 0,-1 1 0 0 0,6-43-121 0 0,-4 35 195 0 0,8-51-187 0 0,33-106-1 0 0,-31 137 78 0 0,-10 26 42 0 0,13 17-10 0 0,232 265 399 0 0,-242-276-467 0 0,7 6-331 0 0,0 1 1 0 0,-1 0-1 0 0,0 1 1 0 0,-1 0-1 0 0,13 25 0 0 0,-21-37 222 0 0,-9 7-412 0 0,-19-13 353 0 0,-43-13-1 0 0,-9-3 191 0 0,-62 6 248 0 0,77 10-283 0 0,49 3-379 0 0,13 0-1597 0 0,21-4-4423 0 0,10-2 728 0 0,-12-1 3175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30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70 268 0 0,'10'-22'1309'0'0,"2"-3"2099"0"0,3 4 3809 0 0,-14 21-6995 0 0,-1 0-1 0 0,1 0 0 0 0,0-1 0 0 0,-1 1 0 0 0,1 0 0 0 0,0 0 0 0 0,-1 0 0 0 0,1 0 0 0 0,-1 0 0 0 0,1 0 0 0 0,0 0 0 0 0,-1 0 0 0 0,1 0 0 0 0,0 0 0 0 0,-1 0 1 0 0,1 0-1 0 0,0 0 0 0 0,-1 1 0 0 0,1-1 0 0 0,-1 0 0 0 0,1 0 0 0 0,0 1 0 0 0,-1-1 0 0 0,1 0 0 0 0,-1 1 0 0 0,1-1 0 0 0,-1 1 0 0 0,1-1 0 0 0,-1 1 1 0 0,1-1-1 0 0,-1 1 0 0 0,0-1 0 0 0,1 1 0 0 0,-1-1 0 0 0,0 1 0 0 0,1-1 0 0 0,-1 1 0 0 0,0 0 0 0 0,0-1 0 0 0,1 2 0 0 0,10 25 2391 0 0,-9-18-2083 0 0,0 1 1 0 0,-1 0-1 0 0,0-1 1 0 0,0 1-1 0 0,-1 0 1 0 0,-1 0-1 0 0,-2 17 1 0 0,-3 2 696 0 0,-12 35 1 0 0,11-42-494 0 0,0 1 1 0 0,-6 48-1 0 0,13-69-733 0 0,0-1 0 0 0,0 1 0 0 0,0 0 0 0 0,0 0 0 0 0,0-1 0 0 0,0 1 0 0 0,0 0 0 0 0,1-1 0 0 0,-1 1 0 0 0,1 0 0 0 0,-1-1 0 0 0,1 1 0 0 0,0 0 0 0 0,-1-1 0 0 0,1 1 0 0 0,0-1 0 0 0,0 1 0 0 0,0-1 0 0 0,0 1 0 0 0,1-1 0 0 0,0 2 0 0 0,1-2 0 0 0,-1 1 0 0 0,1-1 0 0 0,-1 0 0 0 0,1 1 0 0 0,0-1 0 0 0,0 0 0 0 0,-1 0 0 0 0,1-1 0 0 0,0 1 0 0 0,0-1 0 0 0,5 1 0 0 0,7-1 0 0 0,0-1 0 0 0,-1 0 0 0 0,1-1 0 0 0,14-4 0 0 0,-21 5 0 0 0,96-26 438 0 0,-60 15-1776 0 0,-1 2-3956 0 0,-9-4-4159 0 0,-17 7 6518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68 0 0,'30'-14'9076'0'0,"143"-3"-3118"0"0,92 2-2629 0 0,143-13-950 0 0,-257 11-1415 0 0,523-46 2115 0 0,-503 46-969 0 0,-167 16-794 0 0,6 0-1164 0 0,0-1-4036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30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244 119 68 0 0,'-4'-9'656'0'0,"0"1"0"0"0,0 0 1 0 0,-1 1-1 0 0,0-1 0 0 0,-1 1 0 0 0,0 0 0 0 0,0 0 1 0 0,0 0-1 0 0,-1 1 0 0 0,0 0 0 0 0,0 0 0 0 0,-1 1 1 0 0,-14-8-1 0 0,18 10-263 0 0,-1 1 0 0 0,1 1 0 0 0,0-1 1 0 0,-1 1-1 0 0,1-1 0 0 0,-1 1 0 0 0,1 0 0 0 0,-1 1 0 0 0,1-1 1 0 0,-1 1-1 0 0,0 0 0 0 0,1 0 0 0 0,-1 0 0 0 0,0 1 0 0 0,1 0 0 0 0,-1 0 1 0 0,1 0-1 0 0,-1 0 0 0 0,1 1 0 0 0,0-1 0 0 0,0 1 0 0 0,-1 0 1 0 0,1 1-1 0 0,0-1 0 0 0,1 1 0 0 0,-1 0 0 0 0,0-1 0 0 0,-5 8 1 0 0,7-8-245 0 0,0 0 1 0 0,1 1 0 0 0,-1-1 0 0 0,1 1-1 0 0,0 0 1 0 0,-1-1 0 0 0,1 1 0 0 0,1 0 0 0 0,-1 0-1 0 0,0 0 1 0 0,1-1 0 0 0,-1 1 0 0 0,1 0 0 0 0,0 0-1 0 0,0 0 1 0 0,0 0 0 0 0,0 0 0 0 0,0 0-1 0 0,1 0 1 0 0,-1 0 0 0 0,1 0 0 0 0,0 0 0 0 0,0-1-1 0 0,0 1 1 0 0,0 0 0 0 0,1-1 0 0 0,-1 1-1 0 0,3 2 1 0 0,5 11 269 0 0,1-2-1 0 0,0 1 0 0 0,18 17 0 0 0,-23-26-247 0 0,44 45 871 0 0,-33-35-645 0 0,1 0 1 0 0,-2 1-1 0 0,0 1 1 0 0,-2 1-1 0 0,23 38 1 0 0,-34-54-362 0 0,-1 0 1 0 0,0 0 0 0 0,0 1-1 0 0,0-1 1 0 0,0 0-1 0 0,0 0 1 0 0,0 1 0 0 0,-1-1-1 0 0,0 1 1 0 0,0-1-1 0 0,0 0 1 0 0,0 1 0 0 0,0-1-1 0 0,-1 0 1 0 0,1 1-1 0 0,-1-1 1 0 0,0 0 0 0 0,0 1-1 0 0,0-1 1 0 0,0 0 0 0 0,-1 0-1 0 0,1 0 1 0 0,-1 0-1 0 0,0 0 1 0 0,0 0 0 0 0,0-1-1 0 0,0 1 1 0 0,-1-1-1 0 0,1 1 1 0 0,0-1 0 0 0,-1 0-1 0 0,0 0 1 0 0,0 0-1 0 0,1 0 1 0 0,-1 0 0 0 0,0-1-1 0 0,-4 2 1 0 0,-2 1-91 0 0,-1 0 0 0 0,1 0 0 0 0,-1-1 0 0 0,0-1-1 0 0,0 0 1 0 0,0 0 0 0 0,0-1 0 0 0,0 0 0 0 0,0 0 0 0 0,0-2 0 0 0,-14 0 0 0 0,20 0-277 0 0,-25-5-241 0 0,28 5 353 0 0,0 1 1 0 0,0 0 0 0 0,0 0 0 0 0,0-1-1 0 0,1 1 1 0 0,-1 0 0 0 0,0-1-1 0 0,0 1 1 0 0,0-1 0 0 0,0 0 0 0 0,0 1-1 0 0,1-1 1 0 0,-1 1 0 0 0,0-1-1 0 0,1 0 1 0 0,-1 0 0 0 0,0 1 0 0 0,1-1-1 0 0,-1 0 1 0 0,1 0 0 0 0,-1 0-1 0 0,1 0 1 0 0,0 0 0 0 0,-1 1 0 0 0,1-3-1 0 0,2-3-4799 0 0,5-1 3814 0 0,-5 5 341 0 0,8-6-2113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31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56 314 768 0 0,'-1'20'10031'0'0,"-1"-9"-6171"0"0,-1 0 1 0 0,-1-1-1 0 0,-7 17 3885 0 0,13-33-7505 0 0,62-160-49 0 0,-2 8-594 0 0,-60 153 384 0 0,0-1 0 0 0,0 1 0 0 0,-1-1 0 0 0,0 0 1 0 0,0 1-1 0 0,0-1 0 0 0,-1 0 0 0 0,0-11 0 0 0,1 21 21 0 0,83 176 236 0 0,-64-140-287 0 0,3-1 1 0 0,40 52-1 0 0,-59-85-142 0 0,0-1 0 0 0,1 0 0 0 0,0 0 0 0 0,0-1 0 0 0,1 1 0 0 0,-1-1 0 0 0,1 0 0 0 0,0-1 0 0 0,0 1 0 0 0,9 3 1 0 0,-13-6-60 0 0,-3-4-794 0 0,-1 1 1031 0 0,0 0-1 0 0,1 0 1 0 0,-1 0-1 0 0,0 0 0 0 0,0 0 1 0 0,0 0-1 0 0,0 0 0 0 0,0 1 1 0 0,0-1-1 0 0,-1 1 1 0 0,1-1-1 0 0,-1 1 0 0 0,1 0 1 0 0,-6-1-1 0 0,-32-12 204 0 0,0 1-1 0 0,-1 3 0 0 0,0 1 1 0 0,-1 3-1 0 0,0 1 1 0 0,-80 1-1 0 0,96 9-2497 0 0,35 3-4621 0 0,8-7 3832 0 0,4 0 447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31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98 8093 0 0,'-20'-32'8370'0'0,"10"14"-3341"0"0,-23-30 1966 0 0,28 72-5346 0 0,6 169 1305 0 0,0 27-7185 0 0,0-211 2564 0 0,0-1 0 0 0,1 1 1 0 0,0-1-1 0 0,0 0 0 0 0,6 16 0 0 0,1-6-1566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32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4 700 0 0,'-19'14'1808'0'0,"16"-13"-1207"0"0,0 1 0 0 0,0-1 0 0 0,0 1-1 0 0,0 0 1 0 0,0 0 0 0 0,1 0 0 0 0,-1 1 0 0 0,1-1 0 0 0,0 1 0 0 0,0-1 0 0 0,0 1 0 0 0,0 0-1 0 0,0 0 1 0 0,0-1 0 0 0,1 1 0 0 0,-1 0 0 0 0,0 5 0 0 0,2-6-277 0 0,1-1 0 0 0,-1 1 0 0 0,1 0 0 0 0,-1-1 0 0 0,1 1 0 0 0,0 0 0 0 0,0-1 0 0 0,0 1 0 0 0,0-1 0 0 0,0 0 0 0 0,0 1 0 0 0,0-1 0 0 0,0 0 0 0 0,0 1 0 0 0,1-1 0 0 0,-1 0 0 0 0,1 0 0 0 0,-1 0 0 0 0,1 0 0 0 0,-1-1 0 0 0,1 1 0 0 0,-1 0 0 0 0,1 0 0 0 0,0-1 0 0 0,-1 1 0 0 0,3-1 0 0 0,-2 1-171 0 0,1 0 0 0 0,-1 0 0 0 0,0-1 1 0 0,0 1-1 0 0,1-1 0 0 0,-1 0 0 0 0,1 0 0 0 0,-1 0 0 0 0,0 0 1 0 0,1 0-1 0 0,-1 0 0 0 0,1 0 0 0 0,-1-1 0 0 0,0 1 0 0 0,0-1 1 0 0,1 0-1 0 0,3-2 0 0 0,-5 3-163 0 0,0-1 1 0 0,0 0-1 0 0,0 0 0 0 0,0 0 1 0 0,-1 0-1 0 0,1 0 0 0 0,0 0 1 0 0,-1 0-1 0 0,1 0 0 0 0,0 0 1 0 0,-1 0-1 0 0,1 0 1 0 0,-1 0-1 0 0,0 0 0 0 0,1-1 1 0 0,-1 1-1 0 0,0 0 0 0 0,0 0 1 0 0,0-1-1 0 0,0 1 0 0 0,0 0 1 0 0,0 0-1 0 0,0-3 0 0 0,-1 2 9 0 0,0-1-1 0 0,0 1 1 0 0,0-1-1 0 0,0 1 1 0 0,-1-1-1 0 0,1 1 1 0 0,0 0-1 0 0,-1 0 1 0 0,0 0-1 0 0,-3-4 1 0 0,1 2-226 0 0,-1-1 1 0 0,-1 1-1 0 0,1 0 0 0 0,-1 0 0 0 0,1 1 1 0 0,-1-1-1 0 0,-12-4 0 0 0,13 6-154 0 0,26 2-10964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32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26 864 0 0,'-12'-13'911'0'0,"-6"0"5839"0"0,17 13-6472 0 0,0 0 1 0 0,0 0-1 0 0,1 0 0 0 0,-1 0 1 0 0,0 0-1 0 0,0 0 0 0 0,0 0 0 0 0,0 0 1 0 0,0 1-1 0 0,0-1 0 0 0,0 0 0 0 0,1 0 1 0 0,-1 1-1 0 0,0-1 0 0 0,0 0 0 0 0,0 1 1 0 0,1-1-1 0 0,-1 1 0 0 0,0-1 0 0 0,0 1 1 0 0,1 0-1 0 0,-1-1 0 0 0,0 1 1 0 0,1 0-1 0 0,-1-1 0 0 0,1 1 0 0 0,-1 0 1 0 0,1 0-1 0 0,-1-1 0 0 0,1 1 0 0 0,0 0 1 0 0,-1 0-1 0 0,1 0 0 0 0,0 0 0 0 0,-1 0 1 0 0,1-1-1 0 0,0 1 0 0 0,0 0 1 0 0,0 2-1 0 0,-29 113 6258 0 0,1 63-2796 0 0,24-154-3021 0 0,2-9-645 0 0,0 0 1 0 0,2 0-1 0 0,-1 0 1 0 0,2 0-1 0 0,2 16 1 0 0,-1-24-727 0 0,0 0 1 0 0,0 0 0 0 0,0 0 0 0 0,7 13-1 0 0,-6-16-469 0 0,0 0-1 0 0,0 0 1 0 0,1 0-1 0 0,0 0 1 0 0,-1 0 0 0 0,2-1-1 0 0,5 5 1 0 0,7 6-2116 0 0</inkml:trace>
  <inkml:trace contextRef="#ctx0" brushRef="#br0" timeOffset="1">112 695 8557 0 0,'-21'13'5014'0'0,"13"-10"-3572"0"0,1 2 1 0 0,-1-1 0 0 0,1 1 0 0 0,0 0 0 0 0,0 1 0 0 0,0 0 0 0 0,1 0 0 0 0,-10 12-1 0 0,15-17-1338 0 0,1 0 0 0 0,-1 0 0 0 0,1-1-1 0 0,0 1 1 0 0,-1 0 0 0 0,1 0-1 0 0,0 0 1 0 0,0 0 0 0 0,0-1-1 0 0,-1 1 1 0 0,1 0 0 0 0,0 0-1 0 0,0 0 1 0 0,0 0 0 0 0,1 0-1 0 0,-1 0 1 0 0,0-1 0 0 0,0 1 0 0 0,0 0-1 0 0,1 0 1 0 0,-1 0 0 0 0,0-1-1 0 0,1 1 1 0 0,-1 0 0 0 0,0 0-1 0 0,1-1 1 0 0,-1 1 0 0 0,1 0-1 0 0,1 1 1 0 0,0-1 41 0 0,0 1 0 0 0,0 0 0 0 0,1-1 0 0 0,-1 0 0 0 0,1 1 0 0 0,-1-1 0 0 0,1 0 0 0 0,0 0 0 0 0,4 0 0 0 0,0 1-24 0 0,0-1-1 0 0,0 0 0 0 0,1 0 0 0 0,-1-1 0 0 0,0 0 0 0 0,14-2 0 0 0,-20 2-158 0 0,-1 0 0 0 0,0 0 0 0 0,0 0 0 0 0,1 0 0 0 0,-1 0 0 0 0,0 0 0 0 0,0 0 0 0 0,1 0 0 0 0,-1 0 1 0 0,0 0-1 0 0,0 0 0 0 0,0 0 0 0 0,1-1 0 0 0,-1 1 0 0 0,0 0 0 0 0,0 0 0 0 0,1 0 0 0 0,-1 0 0 0 0,0 0 1 0 0,0-1-1 0 0,0 1 0 0 0,0 0 0 0 0,1 0 0 0 0,-1 0 0 0 0,0 0 0 0 0,0-1 0 0 0,0 1 0 0 0,0 0 0 0 0,0 0 0 0 0,0-1 1 0 0,1 1-1 0 0,-1 0 0 0 0,0 0 0 0 0,0-1 0 0 0,0 1 0 0 0,0 0 0 0 0,0 0 0 0 0,0-1 0 0 0,0 1 0 0 0,0 0 0 0 0,-10-8-688 0 0,-17-3-999 0 0,27 11 1675 0 0,-12-1-3433 0 0,4 3-3136 0 0,2 0 3568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7:58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24 84 0 0,'-16'-23'10415'0'0,"15"37"-7370"0"0,18 258 5255 0 0,-9-201-5634 0 0,-8-69-1649 0 0,1-3-998 0 0,1 1 0 0 0,-1-1 0 0 0,1 0 1 0 0,-1 0-1 0 0,0 0 0 0 0,1 0 0 0 0,-1 0 0 0 0,0 0 0 0 0,0 0 0 0 0,0 0 0 0 0,2-3 1 0 0,-1 2 14 0 0,6-4-15 0 0,1 1 0 0 0,0-1 1 0 0,0 1-1 0 0,1 1 0 0 0,-1 0 0 0 0,1 0 0 0 0,0 1 0 0 0,0 0 1 0 0,0 1-1 0 0,1 0 0 0 0,-1 1 0 0 0,0 0 0 0 0,1 0 1 0 0,-1 1-1 0 0,15 2 0 0 0,-12-1-35 0 0,0 1 0 0 0,0 1 0 0 0,0 0-1 0 0,-1 0 1 0 0,0 1 0 0 0,0 1 0 0 0,0 0 0 0 0,0 1 0 0 0,-1 0 0 0 0,0 1-1 0 0,19 15 1 0 0,-27-20 23 0 0,-1 0 1 0 0,1 0-1 0 0,-1 0 0 0 0,0 0 0 0 0,0 1 0 0 0,0-1 0 0 0,0 1 0 0 0,0-1 0 0 0,0 1 0 0 0,-1 0 0 0 0,1 0 0 0 0,-1-1 0 0 0,0 1 0 0 0,0 0 1 0 0,0 0-1 0 0,0 1 0 0 0,0-1 0 0 0,-1 0 0 0 0,1 0 0 0 0,-1 0 0 0 0,0 0 0 0 0,0 1 0 0 0,0-1 0 0 0,0 0 0 0 0,-1 0 0 0 0,1 0 0 0 0,-1 0 1 0 0,0 0-1 0 0,0 0 0 0 0,0 0 0 0 0,-2 3 0 0 0,0-1 33 0 0,0 0 1 0 0,0-1-1 0 0,-1 1 0 0 0,1-1 1 0 0,-1 0-1 0 0,0 0 0 0 0,-1-1 1 0 0,1 1-1 0 0,-1-1 0 0 0,1 0 1 0 0,-1 0-1 0 0,0 0 0 0 0,0-1 1 0 0,0 1-1 0 0,-1-1 0 0 0,1-1 1 0 0,-8 3-1 0 0,-1-2 45 0 0,0 0 0 0 0,0-1 0 0 0,-1-1-1 0 0,1 0 1 0 0,0-1 0 0 0,0 0 0 0 0,-17-4 0 0 0,-11-4-458 0 0,-42-16 0 0 0,71 19-1530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7:5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0 372 0 0,'7'2'712'0'0,"1"0"0"0"0,-1 0 0 0 0,0 0 0 0 0,-1 1 0 0 0,1-1 0 0 0,0 2 0 0 0,-1-1 0 0 0,0 1 0 0 0,0 0 0 0 0,8 6-1 0 0,-5-1-52 0 0,0-1 0 0 0,-1 1 0 0 0,0 1 0 0 0,0 0 0 0 0,10 17 0 0 0,-7-8 11 0 0,-1 1-1 0 0,-1 0 0 0 0,-1 1 1 0 0,-1 0-1 0 0,-1 0 1 0 0,6 33-1 0 0,-9-31-289 0 0,0 0-1 0 0,-2 0 1 0 0,0 0 0 0 0,-2 0-1 0 0,0 1 1 0 0,-2-1 0 0 0,0-1 0 0 0,-2 1-1 0 0,0 0 1 0 0,-2-1 0 0 0,0 0 0 0 0,-2-1-1 0 0,0 0 1 0 0,-1 0 0 0 0,-2-1-1 0 0,-14 22 1 0 0,11-24 246 0 0,-30 32 0 0 0,16-24-4076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28 0 0,'1'-4'11198'0'0,"5"19"-10055"0"0,-2 0 1 0 0,1 0-1 0 0,-2 0 0 0 0,0 0 0 0 0,1 17 0 0 0,1 84 1581 0 0,-2-34-1349 0 0,1-7-412 0 0,3 0 1 0 0,4-1-1 0 0,3-1 1 0 0,25 78-1 0 0,-37-144-955 0 0,-1-5-55 0 0,-1 0 1 0 0,1 0 0 0 0,0 0 0 0 0,-1 0 0 0 0,1 0 0 0 0,0 0 0 0 0,0 0 0 0 0,1 0-1 0 0,-1 0 1 0 0,0 0 0 0 0,3 2 0 0 0,1-3-3092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8 131 16 0 0,'-8'-3'14879'0'0,"35"5"-13419"0"0,13 0-662 0 0,486-27 3883 0 0,188-3-2080 0 0,131-36-28 0 0,-788 55-703 0 0,-34 3-4296 0 0,-46 9-10885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3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37 548 0 0,'2'0'8871'0'0,"6"1"-3970"0"0,45 3-854 0 0,21-6-884 0 0,-1-4-1 0 0,131-26 1 0 0,-200 30-2484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8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29 240 0 0,'26'-8'13820'0'0,"9"-1"-7705"0"0,2 1-7107 0 0,-3 5-6593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4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0 396 460 0 0,'3'1'379'0'0,"-1"0"0"0"0,1-1 0 0 0,-1 1 0 0 0,1-1 0 0 0,0 1 0 0 0,-1-1 0 0 0,1 0 0 0 0,0 0 0 0 0,-1 0 0 0 0,1 0 0 0 0,0 0 0 0 0,-1-1 0 0 0,1 1 0 0 0,-1-1 0 0 0,1 0 0 0 0,-1 0 0 0 0,5-2 0 0 0,44-20 3127 0 0,-51 23-3500 0 0,16-9 910 0 0,0 0-1 0 0,-1-2 1 0 0,0 0-1 0 0,-1 0 1 0 0,0-1-1 0 0,22-25 1 0 0,-25 22-586 0 0,0 0 1 0 0,0 0-1 0 0,-1-1 1 0 0,-1 0 0 0 0,-1 0-1 0 0,0-1 1 0 0,-1 0-1 0 0,-1-1 1 0 0,-1 1 0 0 0,0-1-1 0 0,2-22 1 0 0,-6-9 729 0 0,-1 48-962 0 0,0 20 416 0 0,1-1-1 0 0,0 0 1 0 0,4 20 0 0 0,48 181 2212 0 0,-52-213-3455 0 0,4 12 2110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5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45 132 0 0,'0'-2'310'0'0,"0"1"-1"0"0,0-1 1 0 0,0 1-1 0 0,-1-1 1 0 0,1 1 0 0 0,0 0-1 0 0,0-1 1 0 0,-1 1-1 0 0,1-1 1 0 0,-1 1 0 0 0,1-1-1 0 0,-1 1 1 0 0,0 0-1 0 0,0-1 1 0 0,1 1 0 0 0,-1 0-1 0 0,0 0 1 0 0,0 0-1 0 0,0 0 1 0 0,0 0 0 0 0,-1 0-1 0 0,1 0 1 0 0,0 0-1 0 0,0 0 1 0 0,0 0-1 0 0,-1 0 1 0 0,1 1 0 0 0,-1-1-1 0 0,1 1 1 0 0,0-1-1 0 0,-1 1 1 0 0,1-1 0 0 0,-1 1-1 0 0,-1 0 1 0 0,-3-2 319 0 0,0 0-1 0 0,0 1 1 0 0,0 0 0 0 0,-1 0 0 0 0,1 1 0 0 0,0 0-1 0 0,-7 0 1 0 0,5 2-239 0 0,0 1 1 0 0,0-1-1 0 0,0 1 0 0 0,1 0 0 0 0,-1 1 0 0 0,1 0 1 0 0,0 0-1 0 0,0 0 0 0 0,0 1 0 0 0,1 0 0 0 0,-1 1 1 0 0,1-1-1 0 0,0 1 0 0 0,-7 11 0 0 0,9-13-264 0 0,1 0 0 0 0,0 0 0 0 0,0 0 0 0 0,1 0 0 0 0,-1 1 0 0 0,1-1 0 0 0,0 1 0 0 0,0 0 0 0 0,0-1 0 0 0,1 1 0 0 0,0 0 0 0 0,0 0 0 0 0,0 0 0 0 0,0 0 0 0 0,1 0 0 0 0,0 0 0 0 0,0 0 0 0 0,0 1 0 0 0,1-1 0 0 0,0 0 0 0 0,0 0 0 0 0,0 0 0 0 0,0-1 0 0 0,1 1 0 0 0,2 5 0 0 0,0-5-73 0 0,-1 0-1 0 0,1 0 1 0 0,1-1 0 0 0,-1 1 0 0 0,1-1-1 0 0,-1 0 1 0 0,1 0 0 0 0,1-1 0 0 0,-1 1-1 0 0,0-1 1 0 0,1 0 0 0 0,-1-1 0 0 0,1 1-1 0 0,0-1 1 0 0,0 0 0 0 0,0-1 0 0 0,0 1-1 0 0,0-1 1 0 0,1 0 0 0 0,8-1 0 0 0,-8 1-66 0 0,1 0-1 0 0,0-1 1 0 0,-1-1 0 0 0,1 1 0 0 0,0-1 0 0 0,-1 0 0 0 0,1-1-1 0 0,-1 0 1 0 0,1 0 0 0 0,-1-1 0 0 0,0 0 0 0 0,0 0 0 0 0,0 0 0 0 0,0-1-1 0 0,-1 0 1 0 0,8-6 0 0 0,-11 7 27 0 0,0 0-1 0 0,0 0 1 0 0,-1 0-1 0 0,1 0 1 0 0,-1-1-1 0 0,0 1 1 0 0,0 0-1 0 0,0-1 1 0 0,0 0-1 0 0,-1 0 1 0 0,1 1-1 0 0,-1-1 1 0 0,0 0-1 0 0,0 0 1 0 0,0 0-1 0 0,-1 0 1 0 0,1 0-1 0 0,-1 0 1 0 0,0 0-1 0 0,0 0 1 0 0,-1 0-1 0 0,1-1 1 0 0,-1 1-1 0 0,0 0 1 0 0,0 1-1 0 0,0-1 1 0 0,0 0-1 0 0,-1 0 1 0 0,0 0-1 0 0,0 1 1 0 0,0-1-1 0 0,-5-6 1 0 0,2 3-1 0 0,0 0 0 0 0,-1 0 0 0 0,-1 1 1 0 0,1 0-1 0 0,-1 0 0 0 0,0 0 0 0 0,0 1 0 0 0,-1-1 0 0 0,1 2 0 0 0,-1-1 1 0 0,0 1-1 0 0,0 1 0 0 0,-17-6 0 0 0,9 6-203 0 0,-1 0 0 0 0,1 1-1 0 0,-31 0 1 0 0,39 2-298 0 0,0 1 0 0 0,0 0 0 0 0,0 0 0 0 0,-9 4 0 0 0,13-4-106 0 0,1 0 0 0 0,0 0 0 0 0,0 1 0 0 0,-1-1 0 0 0,1 1 0 0 0,0 0 0 0 0,1 0 1 0 0,-1 0-1 0 0,0 0 0 0 0,-3 5 0 0 0,2-1-2226 0 0,1 0 406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6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32 688 0 0,'0'0'6559'0'0,"3"2"-4749"0"0,11 12 371 0 0,-1 1 0 0 0,-1 1 0 0 0,14 20 0 0 0,-13-16-898 0 0,2-1 1 0 0,17 20-1 0 0,-17-24-498 0 0,44 41 1983 0 0,-54-52-2463 0 0,0 0 0 0 0,0-1 1 0 0,1 1-1 0 0,-1-1 0 0 0,1 0 0 0 0,0-1 1 0 0,0 1-1 0 0,0-1 0 0 0,12 3 1 0 0,-17-5-278 0 0,0-1 1 0 0,0 1 0 0 0,0 0 0 0 0,0 0 0 0 0,0-1-1 0 0,0 1 1 0 0,0-1 0 0 0,0 1 0 0 0,0-1 0 0 0,-1 1-1 0 0,1-1 1 0 0,0 0 0 0 0,0 1 0 0 0,-1-1 0 0 0,1 0-1 0 0,0 0 1 0 0,-1 0 0 0 0,1 1 0 0 0,-1-1 0 0 0,1 0-1 0 0,-1 0 1 0 0,1 0 0 0 0,-1 0 0 0 0,0 0 0 0 0,0 0-1 0 0,1 0 1 0 0,-1 0 0 0 0,0 0 0 0 0,0 0 0 0 0,0-1-1 0 0,6-38 138 0 0,-5 33-90 0 0,4-77 368 0 0,-4 53-82 0 0,2 1 1 0 0,7-38-1 0 0,-5 54-2438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7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12 524 0 0,'5'-11'11272'0'0,"1"21"-9950"0"0,-1 0 0 0 0,0 0 0 0 0,0 1 0 0 0,4 15 1 0 0,15 90 1667 0 0,-14-59-1843 0 0,16 114 1470 0 0,6 30-542 0 0,-14-96-1190 0 0,-14-70 120 0 0,19 68-1 0 0,-23-102-968 0 0,1 4 60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99 220 0 0,'0'0'7744'0'0,"22"1"-4588"0"0,85 3 1273 0 0,55-9-2400 0 0,-119 3-1415 0 0,724-71 5952 0 0,-703 63-5634 0 0,112-3 0 0 0,-176 13-1156 0 0,12 2-2978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22 608 0 0,'2'-22'8225'0'0,"2"36"-1739"0"0,1 15-2521 0 0,-3-7-3365 0 0,29 143 3922 0 0,2 19-1544 0 0,-25-111-1685 0 0,-8-72-1345 0 0,5 4-1666 0 0,-5-5 1654 0 0,0 0-1 0 0,0 0 1 0 0,0 0 0 0 0,0 0 0 0 0,0 0 0 0 0,0-1 0 0 0,0 1 0 0 0,0 0 0 0 0,0 0-1 0 0,0 0 1 0 0,1 0 0 0 0,-1 0 0 0 0,0 0 0 0 0,0-1 0 0 0,0 1 0 0 0,0 0-1 0 0,0 0 1 0 0,0 0 0 0 0,0 0 0 0 0,0 0 0 0 0,0 0 0 0 0,1 0 0 0 0,-1 0 0 0 0,0 0-1 0 0,0-1 1 0 0,0 1 0 0 0,0 0 0 0 0,0 0 0 0 0,0 0 0 0 0,1 0 0 0 0,-1 0-1 0 0,0 0 1 0 0,0 0 0 0 0,0 0 0 0 0,0 0 0 0 0,0 0 0 0 0,0 0 0 0 0,1 0 0 0 0,-1 0-1 0 0,0 0 1 0 0,0 0 0 0 0,0 0 0 0 0,0 0 0 0 0,0 0 0 0 0,1 0 0 0 0,-1 0-1 0 0,0 0 1 0 0,0 0 0 0 0,0 1 0 0 0,0-1 0 0 0,0 0 0 0 0,0 0 0 0 0,0 0 0 0 0,1 0-1 0 0,-1 0 1 0 0,0 0 0 0 0,0 0 0 0 0,0 0 0 0 0,0 1 0 0 0,0-1 0 0 0,0 0 0 0 0,0 0-1 0 0,0 0 1 0 0,0 0 0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0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78 180 128 0 0,'0'0'839'0'0,"20"-15"4175"0"0,-1 9-3232 0 0,1 0 1 0 0,23-2-1 0 0,86-3 1424 0 0,-70 7-1871 0 0,451-36 4161 0 0,256-16-2675 0 0,-517 23 128 0 0,-247 33-2926 0 0,-1 0 1 0 0,0 0-1 0 0,1 0 0 0 0,-1 0 0 0 0,0 0 0 0 0,0 0 0 0 0,1 0 1 0 0,-1 0-1 0 0,0 1 0 0 0,1-1 0 0 0,-1 0 0 0 0,0 1 0 0 0,0-1 1 0 0,0 1-1 0 0,0-1 0 0 0,1 1 0 0 0,-1 0 0 0 0,0-1 1 0 0,0 1-1 0 0,0 0 0 0 0,0 0 0 0 0,0 0 0 0 0,0 0 0 0 0,-1 0 1 0 0,1 0-1 0 0,0 0 0 0 0,0 0 0 0 0,-1 0 0 0 0,1 0 0 0 0,-1 0 1 0 0,1 1-1 0 0,-1-1 0 0 0,1 0 0 0 0,-1 0 0 0 0,0 0 1 0 0,1 1-1 0 0,-1-1 0 0 0,0 0 0 0 0,0 1 0 0 0,0 1 0 0 0,1 9 164 0 0,-1 0-1 0 0,0 0 0 0 0,-2 19 0 0 0,0-12 49 0 0,2 79 999 0 0,4-1 0 0 0,30 169 0 0 0,-7-157-1234 0 0,-27-109 0 0 0,1 1 0 0 0,-1-1 0 0 0,0 1 0 0 0,0-1 0 0 0,0 1 0 0 0,0-1 0 0 0,-1 0 0 0 0,1 1 0 0 0,0-1 0 0 0,0 1 0 0 0,0-1 0 0 0,0 1 0 0 0,0-1 0 0 0,-1 1 0 0 0,1-1 0 0 0,0 1 0 0 0,0-1 0 0 0,-1 0 0 0 0,1 1 0 0 0,0-1 0 0 0,-1 1 0 0 0,1-1 0 0 0,0 0 0 0 0,-1 1 0 0 0,1-1 0 0 0,-1 0 0 0 0,1 0 0 0 0,0 1 0 0 0,-1-1 0 0 0,1 0 0 0 0,-1 0 0 0 0,1 0 0 0 0,-1 1 0 0 0,1-1 0 0 0,-1 0 0 0 0,1 0 0 0 0,-1 0 0 0 0,1 0 0 0 0,-1 0 0 0 0,1 0 0 0 0,-1 0 0 0 0,1 0 0 0 0,-1 0 0 0 0,-23-2 0 0 0,22 2 0 0 0,-92-10 96 0 0,-504-36-1697 0 0,490 44 1472 0 0,-476 0-1097 0 0,188 16 919 0 0,243-4 1022 0 0,134-11-595 0 0,40-14-16290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7 339 72 0 0,'-6'8'11570'0'0,"9"-8"-11123"0"0,1-1-1 0 0,0 1 1 0 0,0 0 0 0 0,0-1-1 0 0,-1 0 1 0 0,1 0-1 0 0,0 0 1 0 0,-1 0-1 0 0,1-1 1 0 0,-1 1-1 0 0,0-1 1 0 0,1 0-1 0 0,-1 0 1 0 0,0 0-1 0 0,0-1 1 0 0,0 1-1 0 0,3-4 1 0 0,-1 0-123 0 0,-1 0 0 0 0,1 0 0 0 0,-2 0 0 0 0,1 0 0 0 0,-1-1 0 0 0,1 1 0 0 0,-2-1 0 0 0,4-11 0 0 0,-1-4-147 0 0,0-1 0 0 0,-2 1 0 0 0,-1-1 0 0 0,0-43 0 0 0,-2 56-111 0 0,-1 0-1 0 0,0-1 0 0 0,0 1 1 0 0,-1 0-1 0 0,0 0 0 0 0,0 0 0 0 0,-6-12 1 0 0,8 22-58 0 0,0 0 0 0 0,0 0 0 0 0,0 0 0 0 0,0 0 0 0 0,0 1 0 0 0,0-1 0 0 0,-1 0 0 0 0,1 0 0 0 0,0 0 0 0 0,0 0 0 0 0,0 0 0 0 0,0 0 0 0 0,0 0 0 0 0,0 0 0 0 0,0 0 0 0 0,0 0 0 0 0,-1 0 0 0 0,1 0 0 0 0,0 0 0 0 0,0 0 0 0 0,0 0 0 0 0,0 0 0 0 0,0 0 0 0 0,0 0 0 0 0,0 0 0 0 0,0 0 0 0 0,0 0 0 0 0,-1 0 0 0 0,1 0 0 0 0,0 0 0 0 0,0 0 1 0 0,0 0-1 0 0,0-1 0 0 0,0 1 0 0 0,0 0 0 0 0,0 0 0 0 0,0 0 0 0 0,0 0 0 0 0,0 0 0 0 0,-1 0 0 0 0,1 0 0 0 0,0 0 0 0 0,0 0 0 0 0,0 0 0 0 0,0 0 0 0 0,0-1 0 0 0,0 1 0 0 0,0 0 0 0 0,0 0 0 0 0,0 0 0 0 0,0 0 0 0 0,0 0 0 0 0,0 0 0 0 0,0 0 0 0 0,0 0 0 0 0,0 0 0 0 0,0-1 0 0 0,0 1 0 0 0,0 0 0 0 0,0 0 0 0 0,0 13 194 0 0,5 21 127 0 0,12 51 352 0 0,19 83 445 0 0,-35-167-2037 0 0,3 16 2312 0 0,-2-12-4951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1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177 100 360 0 0,'2'-3'690'0'0,"-1"0"0"0"0,-1 0 0 0 0,1 1-1 0 0,0-1 1 0 0,-1 0 0 0 0,1 0 0 0 0,-1 0 0 0 0,0 0 0 0 0,0 0 0 0 0,0 0-1 0 0,0 0 1 0 0,0 0 0 0 0,-1 0 0 0 0,0 0 0 0 0,1 0 0 0 0,-1 0 0 0 0,0 0-1 0 0,-1 0 1 0 0,1 0 0 0 0,0 1 0 0 0,-3-5 0 0 0,1 5-306 0 0,0-1 1 0 0,1 1-1 0 0,-1 0 0 0 0,0 0 1 0 0,0 1-1 0 0,0-1 1 0 0,0 1-1 0 0,-1-1 1 0 0,1 1-1 0 0,0 0 0 0 0,-1 0 1 0 0,1 0-1 0 0,0 1 1 0 0,-1-1-1 0 0,1 1 1 0 0,-6 0-1 0 0,4 0-163 0 0,1 1 0 0 0,-1-1 1 0 0,0 1-1 0 0,1 1 0 0 0,-1-1 0 0 0,1 0 1 0 0,-1 1-1 0 0,1 0 0 0 0,0 0 0 0 0,0 1 0 0 0,-6 3 1 0 0,6-4-166 0 0,1 1 0 0 0,-1 0 0 0 0,1 0 0 0 0,-1 0 0 0 0,1 0 0 0 0,0 1 0 0 0,0-1 0 0 0,1 1 0 0 0,-1 0 0 0 0,1 0 0 0 0,0 0 0 0 0,-1 0 0 0 0,2 0 0 0 0,-1 0 0 0 0,1 1 0 0 0,-1-1 0 0 0,1 0 0 0 0,0 1-1 0 0,1-1 1 0 0,-1 1 0 0 0,1 0 0 0 0,0-1 0 0 0,0 1 0 0 0,0-1 0 0 0,1 1 0 0 0,0 4 0 0 0,2-1-16 0 0,1-1-1 0 0,-1 1 0 0 0,1-1 0 0 0,1 0 1 0 0,-1 0-1 0 0,1-1 0 0 0,0 1 0 0 0,1-1 1 0 0,-1 0-1 0 0,1-1 0 0 0,1 1 0 0 0,-1-1 1 0 0,1 0-1 0 0,0-1 0 0 0,0 1 0 0 0,11 4 1 0 0,-14-7-30 0 0,0 0 1 0 0,0-1-1 0 0,0 1 1 0 0,0-1-1 0 0,0 0 0 0 0,0 0 1 0 0,1 0-1 0 0,-1 0 1 0 0,0-1-1 0 0,1 0 1 0 0,-1 0-1 0 0,0 0 1 0 0,1 0-1 0 0,-1-1 0 0 0,0 1 1 0 0,1-1-1 0 0,-1 0 1 0 0,0-1-1 0 0,0 1 1 0 0,0-1-1 0 0,0 1 1 0 0,0-1-1 0 0,0-1 0 0 0,0 1 1 0 0,-1 0-1 0 0,1-1 1 0 0,-1 0-1 0 0,0 0 1 0 0,1 0-1 0 0,-1 0 1 0 0,-1 0-1 0 0,5-6 0 0 0,-5 6-9 0 0,0-1 0 0 0,0 1 0 0 0,0-1 0 0 0,0 1 0 0 0,0-1 0 0 0,-1 0 0 0 0,0 0 0 0 0,0 0 0 0 0,0 0 0 0 0,0 0 0 0 0,0 0 0 0 0,-1 0 0 0 0,0 0 0 0 0,0 0 0 0 0,0 0 0 0 0,0 0 0 0 0,-1 0 0 0 0,1-1 0 0 0,-1 1 0 0 0,0 0 0 0 0,0 1 0 0 0,-1-1 0 0 0,1 0 0 0 0,-1 0-1 0 0,0 0 1 0 0,0 1 0 0 0,0-1 0 0 0,0 1 0 0 0,-1 0 0 0 0,1 0 0 0 0,-1 0 0 0 0,0 0 0 0 0,0 0 0 0 0,-4-3 0 0 0,-3-2-67 0 0,-1 0 0 0 0,0 0 0 0 0,0 1 0 0 0,-1 1 0 0 0,1 0 0 0 0,-2 0 0 0 0,1 1 0 0 0,0 1 0 0 0,-19-4 0 0 0,4 2-446 0 0,-10-2-1173 0 0,13 4-2605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16 0 0,'0'0'825'0'0,"-12"22"5475"0"0,1 68-336 0 0,6 48-1775 0 0,5-133-3907 0 0,0 1-1 0 0,0 0 1 0 0,0 0 0 0 0,1-1 0 0 0,0 1 0 0 0,1-1 0 0 0,2 11 0 0 0,-1-16-221 0 0,-1-1-1 0 0,0 1 1 0 0,1-1-1 0 0,-1 1 0 0 0,0-1 1 0 0,0 0-1 0 0,0 0 1 0 0,1 0-1 0 0,-1 0 1 0 0,0 0-1 0 0,0 0 1 0 0,2-3-1 0 0,73-52 343 0 0,25-20-73 0 0,-101 76-336 0 0,0-1 0 0 0,0 1 0 0 0,0-1 0 0 0,0 0 0 0 0,0 1 0 0 0,0-1 0 0 0,0 0 0 0 0,0 0 0 0 0,0 0 0 0 0,-1 0 0 0 0,1 0 0 0 0,0 0-1 0 0,-1 0 1 0 0,1 0 0 0 0,-1 0 0 0 0,1 0 0 0 0,-1 0 0 0 0,1 0 0 0 0,0-2 0 0 0,-21 6-344 0 0,-36 20 45 0 0,39-15 261 0 0,0 1 0 0 0,1 1 0 0 0,-17 13 0 0 0,30-21 134 0 0,-1 1 0 0 0,1-1 0 0 0,0 1 0 0 0,0 0 1 0 0,0 0-1 0 0,0 0 0 0 0,0 1 0 0 0,1-1 0 0 0,-1 0 0 0 0,1 1 0 0 0,0 0 0 0 0,0 0 0 0 0,0 0 0 0 0,1 0 0 0 0,-1 0 0 0 0,1 0 0 0 0,0 0 0 0 0,0 0 0 0 0,1 0 0 0 0,-1 5 0 0 0,1-6 6 0 0,1-1 1 0 0,0 0-1 0 0,0 1 0 0 0,0-1 0 0 0,0 0 0 0 0,0 0 0 0 0,1 0 0 0 0,-1 0 0 0 0,1 0 0 0 0,-1 0 0 0 0,1 0 1 0 0,0 0-1 0 0,-1-1 0 0 0,1 1 0 0 0,0-1 0 0 0,0 1 0 0 0,0-1 0 0 0,0 0 0 0 0,1 0 0 0 0,-1 0 0 0 0,0 0 1 0 0,3 1-1 0 0,56 16 1319 0 0,-56-17-1265 0 0,8 2 186 0 0,0 0 0 0 0,1-2 0 0 0,18 1 0 0 0,-16-3-3892 0 0,-2-1-3905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1 123 412 0 0,'1'0'7485'0'0,"14"2"-7019"0"0,56-3 1605 0 0,75-10 0 0 0,-18 1-1203 0 0,148-3 385 0 0,744-56 1819 0 0,-957 61-2449 0 0,-26 2-225 0 0,0 2 0 0 0,0 1 0 0 0,63 4-1 0 0,-96 0-298 0 0,-1-1-14 0 0,-1 0 0 0 0,1 0-1 0 0,0 1 1 0 0,0-1 0 0 0,-1 1 0 0 0,1 0 0 0 0,0 0 0 0 0,-1 0 0 0 0,1 0 0 0 0,2 1 0 0 0,-3 0-18 0 0,-1 0 0 0 0,1 0 0 0 0,-1 0 0 0 0,1 0 0 0 0,-1 0 0 0 0,0 0 0 0 0,0 0 1 0 0,0 1-1 0 0,0-1 0 0 0,-1 0 0 0 0,1 0 0 0 0,0 1 0 0 0,-1-1 0 0 0,1 4 0 0 0,3 36 619 0 0,-1 0 0 0 0,-4 70 0 0 0,0-1 35 0 0,2-70-473 0 0,-1 8 171 0 0,3-1 0 0 0,1 1 0 0 0,21 90 0 0 0,-20-114-73 0 0,-5-24-512 0 0,2 4-407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1 464 0 0,'-5'4'1425'0'0,"0"0"1"0"0,0 1-1 0 0,0-1 1 0 0,1 1-1 0 0,-8 11 1 0 0,5-6 99 0 0,1 1 0 0 0,-9 21 1 0 0,11-21-709 0 0,0-1 0 0 0,0 1 0 0 0,1 1 1 0 0,1-1-1 0 0,0 0 0 0 0,1 1 0 0 0,-1 20 1 0 0,3-31-744 0 0,-1 1 1 0 0,0-1 0 0 0,0 0 0 0 0,1 0 0 0 0,-1 0-1 0 0,1 0 1 0 0,-1 0 0 0 0,1 0 0 0 0,-1-1 0 0 0,1 1 0 0 0,0 0-1 0 0,-1 0 1 0 0,1 0 0 0 0,0 0 0 0 0,0-1 0 0 0,0 1-1 0 0,-1 0 1 0 0,1-1 0 0 0,0 1 0 0 0,0-1 0 0 0,0 1 0 0 0,0-1-1 0 0,0 1 1 0 0,0-1 0 0 0,0 0 0 0 0,0 1 0 0 0,0-1 0 0 0,1 0-1 0 0,-1 0 1 0 0,0 0 0 0 0,0 0 0 0 0,0 0 0 0 0,0 0-1 0 0,0 0 1 0 0,0 0 0 0 0,0 0 0 0 0,0-1 0 0 0,2 1 0 0 0,51-14 616 0 0,-41 10-402 0 0,3 0-138 0 0,1 0 0 0 0,1 1 1 0 0,-1 1-1 0 0,0 1 0 0 0,0 0 0 0 0,20 2 1 0 0,-31-1-131 0 0,-1 1 0 0 0,1 0 0 0 0,0 0 1 0 0,-1 0-1 0 0,1 1 0 0 0,-1-1 0 0 0,1 1 1 0 0,-1 1-1 0 0,0-1 0 0 0,0 1 0 0 0,0 0 1 0 0,0 0-1 0 0,0 0 0 0 0,-1 1 0 0 0,1 0 1 0 0,-1 0-1 0 0,0 0 0 0 0,0 0 0 0 0,-1 1 1 0 0,1-1-1 0 0,-1 1 0 0 0,4 6 0 0 0,-7-9-4 0 0,1 0 0 0 0,0 0 0 0 0,-1 0 0 0 0,1-1 0 0 0,-1 1 0 0 0,1 0 0 0 0,-1 0 0 0 0,0 0 0 0 0,0 0-1 0 0,1 0 1 0 0,-2 0 0 0 0,1 0 0 0 0,0 0 0 0 0,0-1 0 0 0,-1 1 0 0 0,1 0 0 0 0,-1 0 0 0 0,1 0 0 0 0,-2 2 0 0 0,0-1 9 0 0,0 1 1 0 0,0-1 0 0 0,0 0 0 0 0,-1 0-1 0 0,1 0 1 0 0,-1 0 0 0 0,0-1 0 0 0,0 1-1 0 0,-4 2 1 0 0,-2 2 29 0 0,-2-1 1 0 0,1-1-1 0 0,-1 0 0 0 0,1 0 0 0 0,-17 4 0 0 0,7-4-77 0 0,1-1 1 0 0,-1-1-1 0 0,0 0 0 0 0,-27-1 0 0 0,-4-6-4336 0 0,45 3 722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3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0 315 6649 0 0,'8'-1'9510'0'0,"11"1"-3932"0"0,27 5-2494 0 0,-37-4-2487 0 0,1 1-1 0 0,-1-1 0 0 0,1 0 1 0 0,0-1-1 0 0,17-2 0 0 0,-26 2-558 0 0,0-1-1 0 0,1 0 0 0 0,-1 1 1 0 0,0-1-1 0 0,0 1 0 0 0,0-1 1 0 0,0 0-1 0 0,0 0 0 0 0,0 0 1 0 0,0 0-1 0 0,0 0 1 0 0,0 0-1 0 0,0 0 0 0 0,-1 0 1 0 0,1 0-1 0 0,0 0 0 0 0,-1 0 1 0 0,1 0-1 0 0,-1-1 0 0 0,1 1 1 0 0,-1 0-1 0 0,0 0 1 0 0,1-1-1 0 0,-1 1 0 0 0,0 0 1 0 0,0-1-1 0 0,0 1 0 0 0,0 0 1 0 0,0-1-1 0 0,0 1 0 0 0,0 0 1 0 0,0-1-1 0 0,-1-1 0 0 0,-12-46 49 0 0,12 45-66 0 0,-5-13-14 0 0,1 5-9 0 0,1-1 0 0 0,1 1 0 0 0,-4-22 0 0 0,7 30 7 0 0,0 0 1 0 0,-1 0-1 0 0,2 1 1 0 0,-1-1-1 0 0,0 0 0 0 0,1 0 1 0 0,0 0-1 0 0,0 0 1 0 0,0 0-1 0 0,0 1 1 0 0,1-1-1 0 0,-1 1 0 0 0,1-1 1 0 0,0 1-1 0 0,0-1 1 0 0,4-4-1 0 0,0 1 30 0 0,1 1 1 0 0,0-1-1 0 0,1 1 0 0 0,-1 1 0 0 0,1-1 1 0 0,0 1-1 0 0,0 1 0 0 0,1 0 0 0 0,-1 0 1 0 0,1 0-1 0 0,11-2 0 0 0,-11 3 14 0 0,-1 1 0 0 0,1 0 0 0 0,-1 1 0 0 0,1 0 0 0 0,-1 0-1 0 0,1 1 1 0 0,0 0 0 0 0,-1 0 0 0 0,1 1 0 0 0,-1 0 0 0 0,1 1 0 0 0,13 4 0 0 0,-20-6-38 0 0,-1 1 0 0 0,1-1 0 0 0,-1 1 0 0 0,1 0 0 0 0,-1 0 0 0 0,1 0 0 0 0,-1 0 0 0 0,0 0 0 0 0,0 0 0 0 0,1 0 0 0 0,-1 0 0 0 0,0 1 0 0 0,0-1 0 0 0,0 0 1 0 0,0 1-1 0 0,0-1 0 0 0,0 1 0 0 0,-1-1 0 0 0,1 1 0 0 0,0 0 0 0 0,-1-1 0 0 0,1 2 0 0 0,-1 1 1 0 0,1 0 0 0 0,-1-1-1 0 0,0 1 1 0 0,0 0 0 0 0,-1-1 0 0 0,1 1 0 0 0,-1 0-1 0 0,0-1 1 0 0,-2 7 0 0 0,-3 6-12 0 0,-1-1 0 0 0,-1 0 1 0 0,-14 21-1 0 0,20-33-3 0 0,-2 2-2 0 0,0 1 1 0 0,1 0 0 0 0,0 0 0 0 0,0 0-1 0 0,1 0 1 0 0,0 1 0 0 0,0-1 0 0 0,-2 13 0 0 0,4-17 6 0 0,-1 1 0 0 0,1-1 0 0 0,0 1 0 0 0,1-1 0 0 0,-1 0 0 0 0,0 1 0 0 0,1-1 1 0 0,-1 0-1 0 0,1 0 0 0 0,0 1 0 0 0,0-1 0 0 0,0 0 0 0 0,0 0 0 0 0,0 0 0 0 0,0 0 0 0 0,1 0 1 0 0,-1 0-1 0 0,1 0 0 0 0,-1-1 0 0 0,1 1 0 0 0,0 0 0 0 0,-1-1 0 0 0,1 1 0 0 0,0-1 0 0 0,0 0 1 0 0,0 1-1 0 0,0-1 0 0 0,3 1 0 0 0,6 2 149 0 0,0 0 0 0 0,1 0 0 0 0,-1-1-1 0 0,1-1 1 0 0,0 0 0 0 0,0 0 0 0 0,0-2 0 0 0,17 1 0 0 0,25-3-2689 0 0,-2 0-9104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7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0 166 200 0 0,'0'0'6316'0'0,"27"6"-2197"0"0,121-12 1068 0 0,25-2-3255 0 0,-122 3-1543 0 0,559-40 4597 0 0,322-5-1666 0 0,-699 21-2948 0 0,-48 5 77 0 0,-146 19 214 0 0,-38 5-567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 0 0,'2'13'9826'0'0,"5"45"-5919"0"0,26 90 603 0 0,9 53-706 0 0,-26-119-2335 0 0,2 20-55 0 0,-17-90-1253 0 0,0 0 0 0 0,-1-1-1 0 0,0 1 1 0 0,-1 0 0 0 0,-1 0 0 0 0,-3 17 0 0 0,2 0-1563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28 140 0 0,'6'-25'9980'0'0,"-5"25"-9700"0"0,-1 0 1 0 0,1-1 0 0 0,0 1-1 0 0,-1 0 1 0 0,1 0 0 0 0,0-1-1 0 0,-1 1 1 0 0,1 0 0 0 0,0 0 0 0 0,0 0-1 0 0,-1 0 1 0 0,1 0 0 0 0,0 0-1 0 0,-1 0 1 0 0,1 0 0 0 0,0 0-1 0 0,0 0 1 0 0,0 1 0 0 0,26 9 2375 0 0,-20-6-1856 0 0,245 109 4985 0 0,208 49-2386 0 0,-456-161-3406 0 0,0 0 0 0 0,0 1 0 0 0,0-1 0 0 0,0 1 0 0 0,0 0 0 0 0,0 0 0 0 0,0 0-1 0 0,-1 1 1 0 0,1-1 0 0 0,4 5 0 0 0,-8-6-9 0 0,1 0 1 0 0,0 1-1 0 0,0-1 0 0 0,0 0 0 0 0,-1 1 1 0 0,1-1-1 0 0,-1 0 0 0 0,1 1 1 0 0,-1-1-1 0 0,0 1 0 0 0,1-1 0 0 0,-1 1 1 0 0,0-1-1 0 0,0 1 0 0 0,0-1 1 0 0,0 1-1 0 0,0-1 0 0 0,0 1 0 0 0,-1-1 1 0 0,1 1-1 0 0,0-1 0 0 0,-1 0 0 0 0,1 1 1 0 0,-1-1-1 0 0,1 1 0 0 0,-1-1 1 0 0,0 0-1 0 0,0 0 0 0 0,0 1 0 0 0,1-1 1 0 0,-1 0-1 0 0,0 0 0 0 0,-2 1 1 0 0,-9 13-13 0 0,-2-1 1 0 0,0-1 0 0 0,0 0 0 0 0,-1-1 0 0 0,-1 0 0 0 0,-29 16 0 0 0,-114 48 73 0 0,102-50 64 0 0,5 1 437 0 0,-51 34 0 0 0,13-6 653 0 0,88-54-1112 0 0,-5 3 639 0 0,5-4-2131 0 0,28-23-10793 0 0,-2 5 9291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23 44 0 0,'-2'-23'7797'0'0,"11"35"-1601"0"0,15 35-1850 0 0,-11-11-3028 0 0,-2 1 1 0 0,-1 0-1 0 0,5 42 0 0 0,6 25-198 0 0,47 140 1191 0 0,-66-236-2346 0 0,-2-6-76 0 0,1 0 1 0 0,-1 0-1 0 0,1 0 1 0 0,-1 0-1 0 0,1 0 0 0 0,0 0 1 0 0,-1 0-1 0 0,1 0 1 0 0,0 0-1 0 0,0 0 0 0 0,0-1 1 0 0,1 1-1 0 0,-1 0 1 0 0,3 2-1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11 185 500 0 0,'-10'0'11796'0'0,"17"0"-6555"0"0,38-2-5093 0 0,-8 1 879 0 0,344-27 2376 0 0,-87 3-1710 0 0,385-28 337 0 0,-487 24-1299 0 0,-48 6-52 0 0,-116 19 902 0 0,36-10-1 0 0,-63 14-1451 0 0,21-6 820 0 0,-32 8-8371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15 128 0 0,'4'-6'1435'0'0,"-4"6"-1139"0"0,1-1 0 0 0,-1 1 1 0 0,0-1-1 0 0,0 1 0 0 0,1-1 0 0 0,-1 1 0 0 0,0-1 0 0 0,1 1 1 0 0,-1 0-1 0 0,0-1 0 0 0,1 1 0 0 0,-1 0 0 0 0,0-1 0 0 0,1 1 1 0 0,-1 0-1 0 0,1-1 0 0 0,-1 1 0 0 0,1 0 0 0 0,-1 0 0 0 0,1 0 1 0 0,-1-1-1 0 0,1 1 0 0 0,-1 0 0 0 0,1 0 0 0 0,-1 0 0 0 0,1 0 1 0 0,9 22 2675 0 0,35 141 2476 0 0,3 87-1826 0 0,-45-223-3630 0 0,6 24 490 0 0,3-21-8761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1 207 572 0 0,'1'-2'428'0'0,"0"0"0"0"0,1 0 1 0 0,-1 0-1 0 0,1 1 0 0 0,0-1 0 0 0,0 0 0 0 0,0 1 0 0 0,0-1 0 0 0,0 1 1 0 0,0-1-1 0 0,0 1 0 0 0,0 0 0 0 0,1 0 0 0 0,-1 0 0 0 0,0 0 0 0 0,1 0 1 0 0,-1 1-1 0 0,3-1 0 0 0,53-8 2181 0 0,-41 7-1909 0 0,385-32 5650 0 0,-158 19-4838 0 0,219-34 368 0 0,67-5-435 0 0,-494 52-1341 0 0,-21 2 26 0 0,-1-1 0 0 0,0 0 0 0 0,1-1 0 0 0,20-6 0 0 0,-35 8-69 0 0,17-2 115 0 0,-17 1-170 0 0,1 1 1 0 0,-1 0-1 0 0,1 0 0 0 0,-1 0 1 0 0,1 0-1 0 0,-1 0 1 0 0,1 0-1 0 0,-1 0 0 0 0,1 0 1 0 0,-1 0-1 0 0,1 0 0 0 0,-1 0 1 0 0,1 0-1 0 0,-1 0 1 0 0,1 0-1 0 0,-1 1 0 0 0,1-1 1 0 0,-1 0-1 0 0,1 0 1 0 0,-1 0-1 0 0,1 1 0 0 0,-1-1 1 0 0,1 0-1 0 0,-1 1 1 0 0,0-1-1 0 0,1 0 0 0 0,-1 1 1 0 0,0-1-1 0 0,1 1 1 0 0,-1-1-1 0 0,0 0 0 0 0,1 1 1 0 0,-1-1-1 0 0,0 2 1 0 0,-8 185 2070 0 0,-2 139 735 0 0,10-270-2293 0 0,0-55-523 0 0,0 4 1 0 0,-1 1 0 0 0,1 0 1 0 0,1-1-1 0 0,-1 1 0 0 0,1-1 0 0 0,0 1 0 0 0,0-1 0 0 0,1 1 0 0 0,0-1 0 0 0,0 1 1 0 0,0-1-1 0 0,5 8 0 0 0,-3-9-1459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1 130 480 0 0,'0'0'6060'0'0,"17"-10"-3090"0"0,104-5 2315 0 0,63 2-2389 0 0,-44 5-1216 0 0,958-38 3385 0 0,-1090 46-5039 0 0,85-1 1215 0 0,-1-4-1 0 0,137-25 1 0 0,-223 30-1167 0 0,6-2-1428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96 224 0 0,'3'-5'1072'0'0,"0"1"0"0"0,0 0 0 0 0,1-1 0 0 0,0 1 0 0 0,0 1 0 0 0,0-1 0 0 0,0 0 0 0 0,1 1 0 0 0,-1 0 0 0 0,1 0 0 0 0,0 0 0 0 0,5-2 0 0 0,13-4 1318 0 0,34-11 1 0 0,-22 9-1023 0 0,-17 6-2393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9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2 112 0 0,'0'0'250'0'0,"-1"0"1"0"0,1 0-1 0 0,0 0 0 0 0,-1-1 1 0 0,1 1-1 0 0,-1 0 0 0 0,1 0 1 0 0,0 0-1 0 0,-1 0 0 0 0,1-1 1 0 0,-1 1-1 0 0,1 0 0 0 0,-1 0 1 0 0,1 0-1 0 0,0 0 0 0 0,-1 0 1 0 0,1 0-1 0 0,-1 0 0 0 0,1 0 1 0 0,-1 1-1 0 0,1-1 0 0 0,0 0 1 0 0,-1 0-1 0 0,1 0 0 0 0,-1 0 1 0 0,1 1-1 0 0,0-1 0 0 0,-1 0 1 0 0,1 0-1 0 0,0 0 0 0 0,-1 1 1 0 0,1-1-1 0 0,0 0 0 0 0,-1 1 1 0 0,1-1-1 0 0,0 0 0 0 0,0 1 1 0 0,-1-1-1 0 0,1 1 0 0 0,-6 24 3835 0 0,7 34-1177 0 0,-1-55-2348 0 0,1 23 702 0 0,-1-15-575 0 0,0 0-1 0 0,1 0 1 0 0,0 0 0 0 0,1-1-1 0 0,1 1 1 0 0,0 0 0 0 0,7 18 0 0 0,-10-29-632 0 0,1 0-1 0 0,0 0 1 0 0,0-1 0 0 0,0 1 0 0 0,0 0 0 0 0,0-1 0 0 0,0 1 0 0 0,0-1 0 0 0,0 1 0 0 0,0-1 0 0 0,0 1 0 0 0,0-1 0 0 0,0 0 0 0 0,1 0 0 0 0,-1 1 0 0 0,0-1 0 0 0,0 0 0 0 0,0 0 0 0 0,0 0 0 0 0,0 0 0 0 0,1 0 0 0 0,-1-1 0 0 0,0 1 0 0 0,0 0 0 0 0,0 0 0 0 0,0-1 0 0 0,0 1-1 0 0,0-1 1 0 0,0 1 0 0 0,0-1 0 0 0,0 1 0 0 0,0-1 0 0 0,2-1 0 0 0,37-25-172 0 0,-35 23 199 0 0,128-114-87 0 0,-87 74 270 0 0,-40 38-211 0 0,-8 5-36 0 0,-14 10-56 0 0,-25 18-64 0 0,36-24 91 0 0,-13 10-71 0 0,-29 29 0 0 0,44-39 84 0 0,0 0 0 0 0,0 0 0 0 0,0 1 0 0 0,1-1 0 0 0,-1 1 0 0 0,1 0-1 0 0,0-1 1 0 0,0 1 0 0 0,0 0 0 0 0,0 0 0 0 0,1 0 0 0 0,-1 0 0 0 0,1 1 0 0 0,0-1 0 0 0,1 0 0 0 0,-1 7-1 0 0,1-9 16 0 0,1 0 0 0 0,-1 0-1 0 0,1 0 1 0 0,-1-1 0 0 0,1 1-1 0 0,0 0 1 0 0,0-1 0 0 0,0 1-1 0 0,0 0 1 0 0,0-1 0 0 0,0 1-1 0 0,1-1 1 0 0,-1 1 0 0 0,0-1-1 0 0,1 0 1 0 0,-1 0-1 0 0,1 0 1 0 0,-1 1 0 0 0,1-1-1 0 0,0-1 1 0 0,-1 1 0 0 0,1 0-1 0 0,0 0 1 0 0,2 0 0 0 0,53 13 181 0 0,-37-11-115 0 0,13 4-11 0 0,1-2 0 0 0,66 2 0 0 0,-99-7-296 0 0,10 1-454 0 0,-4 1-1949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0 164 0 0,'-9'3'773'0'0,"0"0"0"0"0,1 1 1 0 0,-1 0-1 0 0,1 0 0 0 0,0 1 0 0 0,0 0 1 0 0,1 1-1 0 0,-14 11 0 0 0,16-12-369 0 0,0-1 0 0 0,0 1 1 0 0,1 0-1 0 0,0 1 0 0 0,0-1 0 0 0,0 1 0 0 0,0-1 0 0 0,1 1 1 0 0,0 0-1 0 0,0 0 0 0 0,1 1 0 0 0,-4 11 0 0 0,6-17-333 0 0,0 0 0 0 0,0 0 0 0 0,0 0 0 0 0,0 0 0 0 0,0 0 0 0 0,0 0-1 0 0,1-1 1 0 0,-1 1 0 0 0,0 0 0 0 0,0 0 0 0 0,1 0 0 0 0,-1 0 0 0 0,0-1 0 0 0,1 1 0 0 0,-1 0-1 0 0,1 0 1 0 0,-1-1 0 0 0,1 1 0 0 0,-1 0 0 0 0,1-1 0 0 0,0 1 0 0 0,-1 0 0 0 0,1-1 0 0 0,0 1 0 0 0,-1-1-1 0 0,1 1 1 0 0,0-1 0 0 0,0 1 0 0 0,0-1 0 0 0,-1 0 0 0 0,1 1 0 0 0,0-1 0 0 0,0 0 0 0 0,0 0 0 0 0,0 0-1 0 0,0 0 1 0 0,-1 0 0 0 0,1 0 0 0 0,1 0 0 0 0,43-1 1224 0 0,-28-1-603 0 0,-10 2-510 0 0,0 1 0 0 0,1-1-1 0 0,-1 1 1 0 0,0 0 0 0 0,0 1 0 0 0,1 0 0 0 0,-1 0 0 0 0,-1 0 0 0 0,1 1 0 0 0,0 0 0 0 0,-1 0 0 0 0,1 1 0 0 0,-1 0 0 0 0,0 0 0 0 0,8 7 0 0 0,-8-5-53 0 0,-1 0 0 0 0,1 1 0 0 0,-1-1-1 0 0,0 1 1 0 0,-1 1 0 0 0,1-1 0 0 0,-1 1 0 0 0,-1-1 0 0 0,0 1-1 0 0,0 0 1 0 0,0 0 0 0 0,2 15 0 0 0,-5-21-79 0 0,0 0-1 0 0,0 0 1 0 0,0-1 0 0 0,-1 1-1 0 0,1 0 1 0 0,-1 0 0 0 0,1 0-1 0 0,-1 0 1 0 0,1-1 0 0 0,-1 1 0 0 0,0 0-1 0 0,0-1 1 0 0,0 1 0 0 0,0 0-1 0 0,0-1 1 0 0,0 1 0 0 0,0-1-1 0 0,0 0 1 0 0,-1 1 0 0 0,1-1-1 0 0,-1 0 1 0 0,1 0 0 0 0,-1 0-1 0 0,1 0 1 0 0,-1 0 0 0 0,-2 1 0 0 0,-3 2 102 0 0,0-1 0 0 0,-1 1 1 0 0,1-1-1 0 0,-12 2 1 0 0,-23 0-1407 0 0,15-10-5629 0 0,23-3 2003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1 292 0 0,'0'1'10269'0'0,"3"15"-9394"0"0,1 9 899 0 0,-1 1 0 0 0,-1 0 0 0 0,-1 0 0 0 0,-4 28 0 0 0,2 6 221 0 0,1-59-1968 0 0,0-1 0 0 0,0 1 0 0 0,0 0 0 0 0,0-1 1 0 0,0 1-1 0 0,0 0 0 0 0,0-1 0 0 0,0 1 0 0 0,1 0 0 0 0,-1-1 0 0 0,0 1 1 0 0,0-1-1 0 0,1 1 0 0 0,-1 0 0 0 0,1-1 0 0 0,-1 1 0 0 0,0-1 1 0 0,1 1-1 0 0,-1-1 0 0 0,1 1 0 0 0,-1-1 0 0 0,1 1 0 0 0,0-1 1 0 0,-1 0-1 0 0,1 1 0 0 0,-1-1 0 0 0,1 0 0 0 0,0 1 0 0 0,-1-1 0 0 0,1 0 1 0 0,0 0-1 0 0,-1 0 0 0 0,1 0 0 0 0,0 0 0 0 0,-1 1 0 0 0,1-1 1 0 0,0 0-1 0 0,-1 0 0 0 0,1-1 0 0 0,0 1 0 0 0,-1 0 0 0 0,1 0 1 0 0,0 0-1 0 0,-1 0 0 0 0,1-1 0 0 0,0 1 0 0 0,-1 0 0 0 0,1 0 1 0 0,0-1-1 0 0,35-16 211 0 0,-32 15-167 0 0,33-20-124 0 0,60-49-1 0 0,-63 45-186 0 0,-26 18-1039 0 0,-19 12 986 0 0,-19 11 200 0 0,-52 40-251 0 0,73-48 395 0 0,1-1 1 0 0,0 2-1 0 0,0-1 1 0 0,1 1-1 0 0,0 1 1 0 0,0-1-1 0 0,-5 11 1 0 0,11-18 10 0 0,0 1-1 0 0,0 0 1 0 0,-1 0 0 0 0,2 0-1 0 0,-1 1 1 0 0,0-1 0 0 0,0 0-1 0 0,1 0 1 0 0,-1 0 0 0 0,1 1-1 0 0,0-1 1 0 0,-1 0 0 0 0,1 0-1 0 0,0 1 1 0 0,0-1 0 0 0,1 0-1 0 0,-1 1 1 0 0,0-1 0 0 0,1 0-1 0 0,0 0 1 0 0,-1 0 0 0 0,1 1 0 0 0,0-1-1 0 0,0 0 1 0 0,0 0 0 0 0,0 0-1 0 0,0 0 1 0 0,1-1 0 0 0,-1 1-1 0 0,1 0 1 0 0,-1 0 0 0 0,1-1-1 0 0,-1 1 1 0 0,1-1 0 0 0,0 1-1 0 0,0-1 1 0 0,3 2 0 0 0,7 3 214 0 0,1 0 1 0 0,0 0 0 0 0,1-1 0 0 0,-1-1-1 0 0,16 3 1 0 0,4 2-377 0 0,-20-6-2884 0 0,-4-2-4542 0 0,-3-1 4881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1 337 752 0 0,'4'-2'1383'0'0,"1"1"-1"0"0,0-1 0 0 0,0 1 1 0 0,0 1-1 0 0,1-1 1 0 0,-1 1-1 0 0,0-1 1 0 0,0 1-1 0 0,0 1 0 0 0,7 0 1 0 0,14 1 3818 0 0,-26-2-5102 0 0,1 0 0 0 0,-1-1 0 0 0,1 1 1 0 0,-1 0-1 0 0,1 0 0 0 0,-1-1 0 0 0,1 1 0 0 0,-1 0 1 0 0,1-1-1 0 0,-1 1 0 0 0,1 0 0 0 0,-1-1 0 0 0,1 1 0 0 0,-1-1 1 0 0,0 1-1 0 0,1 0 0 0 0,-1-1 0 0 0,0 1 0 0 0,1-1 1 0 0,-1 1-1 0 0,0-1 0 0 0,0 0 0 0 0,1 1 0 0 0,-1-1 0 0 0,0 1 1 0 0,0-1-1 0 0,0 1 0 0 0,0-1 0 0 0,0 0 0 0 0,0 1 1 0 0,0-1-1 0 0,0 1 0 0 0,0-1 0 0 0,0 1 0 0 0,0-2 0 0 0,-3-24 275 0 0,2 21-152 0 0,0-12-36 0 0,1 0 1 0 0,0 0 0 0 0,1 0 0 0 0,1 0-1 0 0,0 1 1 0 0,2-1 0 0 0,4-16 0 0 0,-5 24-84 0 0,0 0 1 0 0,0 0-1 0 0,1 1 0 0 0,0 0 1 0 0,1-1-1 0 0,-1 1 1 0 0,1 1-1 0 0,1-1 1 0 0,0 1-1 0 0,0 0 1 0 0,0 0-1 0 0,1 1 0 0 0,0 0 1 0 0,11-8-1 0 0,-15 12-69 0 0,1 1-1 0 0,0-1 1 0 0,1 0-1 0 0,-1 1 1 0 0,0 0-1 0 0,0 0 1 0 0,1 1-1 0 0,-1-1 1 0 0,0 1 0 0 0,1 0-1 0 0,-1 0 1 0 0,0 0-1 0 0,1 0 1 0 0,-1 1-1 0 0,5 1 1 0 0,-7-2-29 0 0,0 1 0 0 0,0-1-1 0 0,0 1 1 0 0,-1 0 0 0 0,1-1 0 0 0,0 1 0 0 0,0 0 0 0 0,-1 0 0 0 0,1 0 0 0 0,-1 0 0 0 0,1 1 0 0 0,-1-1 0 0 0,1 0-1 0 0,-1 1 1 0 0,0-1 0 0 0,1 1 0 0 0,-1-1 0 0 0,0 1 0 0 0,0 0 0 0 0,0-1 0 0 0,0 1 0 0 0,-1 0 0 0 0,1 0 0 0 0,0-1-1 0 0,-1 1 1 0 0,1 0 0 0 0,-1 0 0 0 0,0 0 0 0 0,0 0 0 0 0,1 0 0 0 0,-1 0 0 0 0,0 0 0 0 0,-1 0 0 0 0,1 0 0 0 0,0-1-1 0 0,-1 3 1 0 0,-2 9-9 0 0,-1-1-1 0 0,-1 0 0 0 0,0 0 0 0 0,0-1 0 0 0,-10 16 0 0 0,8-18-4 0 0,2 1-1 0 0,0 0 0 0 0,0 1 1 0 0,1-1-1 0 0,0 1 0 0 0,0 0 0 0 0,-2 16 1 0 0,6-25 9 0 0,0 0 0 0 0,0-1-1 0 0,0 1 1 0 0,0 0 0 0 0,0-1 0 0 0,0 1 0 0 0,0 0 0 0 0,1-1 0 0 0,-1 1 0 0 0,1-1 0 0 0,-1 1 0 0 0,1-1 0 0 0,0 1 0 0 0,-1-1 0 0 0,1 1 0 0 0,0-1 0 0 0,0 1 0 0 0,0-1 0 0 0,0 0 0 0 0,2 2-1 0 0,0 0 26 0 0,1-1-1 0 0,-1 0 0 0 0,0 0 0 0 0,0 0 0 0 0,1-1 0 0 0,-1 1 1 0 0,1-1-1 0 0,6 2 0 0 0,4 0 116 0 0,1-1-1 0 0,-1 0 1 0 0,24-1 0 0 0,-24-2-148 0 0,8 0-851 0 0,-10 4-2881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6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1 185 448 0 0,'24'-5'5725'0'0,"302"-30"4495"0"0,162 5-4590 0 0,113-9-2333 0 0,-207-26-608 0 0,-381 62-2409 0 0,-9 1-207 0 0,0 1 0 0 0,-1 0 1 0 0,1 0-1 0 0,0 0 0 0 0,-1 0 1 0 0,1 1-1 0 0,0 0 0 0 0,0 0 1 0 0,0 0-1 0 0,0 0 0 0 0,-1 0 1 0 0,1 1-1 0 0,0-1 0 0 0,5 3 1 0 0,-8-1-26 0 0,-1-1 1 0 0,1 1 0 0 0,-1 0 0 0 0,1 0-1 0 0,-1 0 1 0 0,1 0 0 0 0,-1 0 0 0 0,0 0-1 0 0,0 0 1 0 0,0 0 0 0 0,0 0 0 0 0,0 0-1 0 0,-1 0 1 0 0,0 3 0 0 0,1 0 33 0 0,-6 62 607 0 0,2-32-272 0 0,1 1-1 0 0,4 56 0 0 0,10-9-207 0 0,4-1 0 0 0,31 100 0 0 0,-32-118-209 0 0,-8-36 0 0 0,0-1 0 0 0,11 29 0 0 0,-13-50 778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7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48 208 380 0 0,'-20'-1'3868'0'0,"-8"1"9987"0"0,67 1-12662 0 0,186-33 1560 0 0,26-3-1172 0 0,-104 18-957 0 0,332-28 1515 0 0,-346 37-1717 0 0,209-7 776 0 0,-175 12-110 0 0,211-30-1 0 0,-330 22-446 0 0,-55 8-349 0 0,-8-2-1237 0 0,3 7-2532 0 0,2 6-4208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56 804 0 0,'0'0'4236'0'0,"22"1"467"0"0,191-30 4465 0 0,-43 4-3945 0 0,-155 23-4241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9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19 408 0 0,'-13'4'14882'0'0,"21"-3"-8350"0"0,39-6-5843 0 0,-14 2 1432 0 0,55-5 807 0 0,-69 5-6567 0 0,0 0-4328 0 0,-15 1 5234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18 140 0 0,'1'0'359'0'0,"-1"-1"0"0"0,0 0 0 0 0,0 0 0 0 0,0 0 1 0 0,1 0-1 0 0,-1 0 0 0 0,0 1 0 0 0,1-1 0 0 0,-1 0 0 0 0,1 0 0 0 0,-1 1 0 0 0,1-1 0 0 0,-1 0 1 0 0,1 1-1 0 0,-1-1 0 0 0,1 0 0 0 0,0 1 0 0 0,-1-1 0 0 0,1 1 0 0 0,0-1 0 0 0,0 1 0 0 0,-1-1 1 0 0,1 1-1 0 0,0 0 0 0 0,0-1 0 0 0,0 1 0 0 0,-1 0 0 0 0,1 0 0 0 0,0 0 0 0 0,1-1 0 0 0,-1 2-32 0 0,0 0-1 0 0,1 0 1 0 0,-1-1-1 0 0,0 1 0 0 0,0 0 1 0 0,0 0-1 0 0,0 0 1 0 0,0 0-1 0 0,0 1 0 0 0,0-1 1 0 0,0 0-1 0 0,0 0 1 0 0,-1 0-1 0 0,1 1 0 0 0,0 1 1 0 0,5 10 993 0 0,-2 0 0 0 0,6 22 0 0 0,27 154 4847 0 0,-33-170-5655 0 0,1 5-125 0 0,1-9-4128 0 0,1-13-43 0 0,3-4-3203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271 103 220 0 0,'1'-2'641'0'0,"0"-1"0"0"0,-1 0 1 0 0,1 0-1 0 0,-1 1 0 0 0,0-1 0 0 0,0 0 0 0 0,0 0 1 0 0,0 1-1 0 0,0-1 0 0 0,0 0 0 0 0,-1 0 0 0 0,-1-3 0 0 0,2 5 314 0 0,-8-12 1784 0 0,0 10-2212 0 0,0-1-1 0 0,0 1 0 0 0,0 1 1 0 0,0 0-1 0 0,-1 0 0 0 0,1 0 1 0 0,-1 1-1 0 0,1 0 1 0 0,-1 1-1 0 0,1 0 0 0 0,-1 0 1 0 0,0 1-1 0 0,1 0 1 0 0,-17 4-1 0 0,18-3-350 0 0,0 0 0 0 0,0 0 1 0 0,0 1-1 0 0,1 0 0 0 0,-1 0 0 0 0,1 0 0 0 0,-1 1 1 0 0,1 0-1 0 0,0 0 0 0 0,1 1 0 0 0,-1-1 0 0 0,1 1 1 0 0,0 1-1 0 0,0-1 0 0 0,1 1 0 0 0,-1 0 0 0 0,1 0 1 0 0,-4 8-1 0 0,6-11-86 0 0,1 0 0 0 0,0 0 0 0 0,0-1 0 0 0,1 1 0 0 0,-1 0 0 0 0,0 0 0 0 0,1 0 0 0 0,0 0 0 0 0,0 0 0 0 0,0 0 0 0 0,0 0 0 0 0,0 0 0 0 0,0 0 0 0 0,1 0 0 0 0,0 0 0 0 0,-1 0 0 0 0,1 0 0 0 0,1 3 0 0 0,1-2 17 0 0,-1 0 1 0 0,1 1 0 0 0,0-1-1 0 0,0 0 1 0 0,0 0-1 0 0,1-1 1 0 0,-1 1 0 0 0,1-1-1 0 0,8 6 1 0 0,-1-2-52 0 0,-1 0 0 0 0,1-1 0 0 0,1-1 0 0 0,-1 0 0 0 0,1-1 1 0 0,0 0-1 0 0,22 4 0 0 0,-29-7-127 0 0,1-1 1 0 0,-1 0 0 0 0,1 0-1 0 0,0 0 1 0 0,-1 0 0 0 0,1-1-1 0 0,-1 0 1 0 0,1 0-1 0 0,-1-1 1 0 0,1 0 0 0 0,-1 1-1 0 0,0-2 1 0 0,0 1 0 0 0,8-5-1 0 0,-11 5 51 0 0,1 0 0 0 0,-1 0 0 0 0,1 0 0 0 0,-1 0 0 0 0,0 0 0 0 0,0 0 0 0 0,0-1 0 0 0,0 1 0 0 0,0-1 0 0 0,-1 1 0 0 0,1-1 0 0 0,-1 0 0 0 0,0 0 0 0 0,0 1 0 0 0,0-1 0 0 0,0 0 0 0 0,0 0 0 0 0,0 0 0 0 0,-1 0 0 0 0,0 0 0 0 0,1 0 0 0 0,-1 0 0 0 0,0 0 0 0 0,0-1 0 0 0,-1 1 0 0 0,1 0 0 0 0,-1 0 0 0 0,-1-3 0 0 0,-1-5 60 0 0,-1 0-1 0 0,-1 1 0 0 0,0-1 1 0 0,0 1-1 0 0,-1 0 1 0 0,0 1-1 0 0,-1 0 0 0 0,0 0 1 0 0,-1 0-1 0 0,-14-13 1 0 0,15 16-399 0 0,-1 0 0 0 0,0 0 1 0 0,0 1-1 0 0,0 0 1 0 0,-15-7-1 0 0,17 10-691 0 0,-1 0-1 0 0,1 0 0 0 0,0 0 1 0 0,0 1-1 0 0,-1 0 1 0 0,1 0-1 0 0,-1 1 0 0 0,-12 0 1 0 0,12 1-1336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0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3 436 0 0,'4'-1'642'0'0,"0"0"1"0"0,0 1-1 0 0,1-1 0 0 0,-1 1 1 0 0,1 0-1 0 0,-1 0 1 0 0,0 1-1 0 0,1-1 0 0 0,-1 1 1 0 0,0 0-1 0 0,1 0 0 0 0,-1 0 1 0 0,5 2-1 0 0,-3 0 44 0 0,0 1 0 0 0,0-1 1 0 0,0 1-1 0 0,-1 0 0 0 0,0 0 0 0 0,1 1 1 0 0,7 9-1 0 0,3 6 784 0 0,-1 1 0 0 0,-1 0 1 0 0,18 39-1 0 0,-12-22 388 0 0,-5-11-784 0 0,-10-15-506 0 0,1-1 1 0 0,0 0 0 0 0,1 0-1 0 0,0-1 1 0 0,1 0-1 0 0,0 0 1 0 0,1-1 0 0 0,11 11-1 0 0,-19-19-543 0 0,-1-1 0 0 0,1 0 0 0 0,0 0 0 0 0,-1 1 0 0 0,1-1 0 0 0,0 0 1 0 0,-1 0-1 0 0,1 0 0 0 0,0 0 0 0 0,-1 0 0 0 0,1 0 0 0 0,0 0 0 0 0,-1 0 0 0 0,1 0 0 0 0,0 0 0 0 0,-1 0 0 0 0,1 0 0 0 0,0 0 0 0 0,-1 0 0 0 0,1-1 0 0 0,-1 1 0 0 0,1 0 0 0 0,0 0 0 0 0,-1-1 0 0 0,1 1 0 0 0,-1-1 0 0 0,1 1 0 0 0,-1 0 0 0 0,1-1 0 0 0,-1 1 0 0 0,1-1 0 0 0,-1 1 0 0 0,1-1 0 0 0,-1 1 0 0 0,0-1 0 0 0,1 0 1 0 0,0 0-1 0 0,11-23 81 0 0,-12 24-87 0 0,48-153 624 0 0,-35 102-557 0 0,-12 49-377 0 0,-7-19-2493 0 0,5 21 2361 0 0,0-1 0 0 0,0 1 0 0 0,0-1 0 0 0,0 1 0 0 0,0 0 0 0 0,0-1 0 0 0,0 1 0 0 0,0 0 0 0 0,0 0 0 0 0,0 0 0 0 0,0 0 0 0 0,0 0 1 0 0,0 0-1 0 0,0 0 0 0 0,0 0 0 0 0,0 0 0 0 0,0 0 0 0 0,0 1 0 0 0,-1-1 0 0 0,1 0 0 0 0,-1 1 0 0 0,-14 6-2711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01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1 207 488 0 0,'0'0'8027'0'0,"3"-1"-6974"0"0,0 0-647 0 0,0 0 0 0 0,1 1 0 0 0,-1-1 0 0 0,1 1 0 0 0,-1 0 0 0 0,0-1-1 0 0,1 1 1 0 0,-1 1 0 0 0,1-1 0 0 0,-1 1 0 0 0,1-1 0 0 0,-1 1 0 0 0,0 0 0 0 0,7 3 0 0 0,-2 0 520 0 0,0 1 1 0 0,1 0-1 0 0,13 12 1 0 0,16 11 1190 0 0,-38-27-2086 0 0,1-1-1 0 0,-1 0 1 0 0,0 0-1 0 0,1 1 1 0 0,-1-1-1 0 0,1 0 1 0 0,-1 0 0 0 0,0 0-1 0 0,1 1 1 0 0,-1-1-1 0 0,1 0 1 0 0,-1 0-1 0 0,1 0 1 0 0,-1 0 0 0 0,1 0-1 0 0,-1 0 1 0 0,1 0-1 0 0,-1 0 1 0 0,0 0-1 0 0,1 0 1 0 0,-1 0-1 0 0,1 0 1 0 0,-1 0 0 0 0,1 0-1 0 0,-1 0 1 0 0,1-1-1 0 0,-1 1 1 0 0,0 0-1 0 0,1 0 1 0 0,-1 0 0 0 0,1-1-1 0 0,-1 1 1 0 0,0 0-1 0 0,1 0 1 0 0,-1-1-1 0 0,0 1 1 0 0,1 0 0 0 0,-1-1-1 0 0,0 1 1 0 0,0-1-1 0 0,1 1 1 0 0,-1 0-1 0 0,0-1 1 0 0,0 1 0 0 0,0-1-1 0 0,1 1 1 0 0,-1-1-1 0 0,0 1 1 0 0,0 0-1 0 0,0-1 1 0 0,0 1 0 0 0,0-1-1 0 0,0 1 1 0 0,0-1-1 0 0,0 1 1 0 0,0-1-1 0 0,0 1 1 0 0,0-1 0 0 0,0 1-1 0 0,-1-1 1 0 0,-2-33 513 0 0,2 30-453 0 0,-4-26 207 0 0,2 19-95 0 0,2 0 1 0 0,-1 0-1 0 0,1-22 0 0 0,1 28-163 0 0,1 1 0 0 0,0-1-1 0 0,0 0 1 0 0,0 0 0 0 0,1 1 0 0 0,0-1 0 0 0,0 1-1 0 0,0 0 1 0 0,0-1 0 0 0,0 1 0 0 0,1 0 0 0 0,5-6-1 0 0,-2 4-2 0 0,0-1 0 0 0,1 1-1 0 0,-1 0 1 0 0,2 0 0 0 0,14-9-1 0 0,-19 14-26 0 0,-1-1 0 0 0,1 0 0 0 0,0 1 1 0 0,0 0-1 0 0,0-1 0 0 0,0 1 0 0 0,0 0 0 0 0,0 1 0 0 0,0-1 0 0 0,0 0 0 0 0,0 1 0 0 0,0 0 1 0 0,0 0-1 0 0,1 0 0 0 0,-1 0 0 0 0,0 0 0 0 0,0 1 0 0 0,0-1 0 0 0,0 1 0 0 0,5 1 0 0 0,-7-1 1 0 0,1 0-1 0 0,0 0 1 0 0,-1 0-1 0 0,1 0 0 0 0,-1 0 1 0 0,1 1-1 0 0,-1-1 1 0 0,1 0-1 0 0,-1 1 0 0 0,0-1 1 0 0,0 1-1 0 0,0 0 1 0 0,0-1-1 0 0,0 1 0 0 0,0 0 1 0 0,0-1-1 0 0,0 1 1 0 0,-1 0-1 0 0,1 0 0 0 0,-1 0 1 0 0,1 0-1 0 0,-1 0 1 0 0,0 0-1 0 0,1 2 0 0 0,-2 3 7 0 0,0 1-1 0 0,0-1 0 0 0,0 0 0 0 0,-1 1 0 0 0,-2 7 0 0 0,-5 28-15 0 0,9-41 7 0 0,0 0 0 0 0,1 0 1 0 0,-1-1-1 0 0,1 1 1 0 0,0 0-1 0 0,0 0 0 0 0,-1-1 1 0 0,1 1-1 0 0,0 0 1 0 0,1-1-1 0 0,-1 1 0 0 0,0-1 1 0 0,0 1-1 0 0,1-1 0 0 0,-1 0 1 0 0,0 1-1 0 0,1-1 1 0 0,-1 0-1 0 0,1 0 0 0 0,0 0 1 0 0,-1 0-1 0 0,1 0 0 0 0,0-1 1 0 0,0 1-1 0 0,3 0 1 0 0,52 14 127 0 0,-47-14-117 0 0,181 27 119 0 0,-181-27-238 0 0,-4 0 202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1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20 0 0,'6'-1'11633'0'0,"-5"1"-11451"0"0,11 19 4643 0 0,15 40-3652 0 0,-19-42 480 0 0,29 76 871 0 0,-3 2-1 0 0,22 106 0 0 0,-2-6-388 0 0,45 141 1212 0 0,-84-280-3290 0 0,-2 0 0 0 0,-3 1 1 0 0,4 66-1 0 0,-15-119-57 0 0,10 24-25 0 0,-9-27-187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15 507 544 0 0,'-15'10'11640'0'0,"17"-8"-11302"0"0,0 0 1 0 0,0-1 0 0 0,0 1-1 0 0,0 0 1 0 0,1-1 0 0 0,-1 1-1 0 0,0-1 1 0 0,1 0 0 0 0,-1 0-1 0 0,1 0 1 0 0,-1 0-1 0 0,1 0 1 0 0,-1-1 0 0 0,1 1-1 0 0,4 0 1 0 0,50 3 1657 0 0,-43-3-1499 0 0,392-6 3906 0 0,2-25-2829 0 0,-386 28-1486 0 0,229-17 694 0 0,266-25 489 0 0,661-73 945 0 0,-229 34-1449 0 0,-340 34-573 0 0,407-11-7 0 0,-562 39-117 0 0,-207 8-48 0 0,338-16 79 0 0,165-3-51 0 0,328 12 17 0 0,-342 17 59 0 0,70 5 203 0 0,-418 3-193 0 0,234-4 90 0 0,-406-3-157 0 0,94-3-75 0 0,-288 5 6 0 0,57-6 0 0 0,-72 6 0 0 0,-3-1-134 0 0,-3 1-511 0 0,-35-6-11648 0 0,21 3 8919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4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24 96 0 0,'-18'-23'18312'0'0,"32"100"-15957"0"0,4 0-1 0 0,32 89 1 0 0,1 2-1071 0 0,-39-121-1008 0 0,49 152 582 0 0,-59-194-1163 0 0,6 14 1576 0 0,-7-19-1348 0 0,-1 0-1 0 0,0 1 0 0 0,0-1 1 0 0,1 0-1 0 0,-1 0 1 0 0,0 1-1 0 0,0-1 1 0 0,1 0-1 0 0,-1 0 1 0 0,0 0-1 0 0,1 1 0 0 0,-1-1 1 0 0,0 0-1 0 0,1 0 1 0 0,-1 0-1 0 0,0 0 1 0 0,1 0-1 0 0,-1 0 0 0 0,0 0 1 0 0,1 1-1 0 0,-1-1 1 0 0,0 0-1 0 0,1 0 1 0 0,-1 0-1 0 0,1-1 1 0 0,-1 1-1 0 0,0 0 0 0 0,1 0 1 0 0,-1 0-1 0 0,0 0 1 0 0,1 0-1 0 0,-1 0 1 0 0,0 0-1 0 0,1-1 0 0 0,-1 1 1 0 0,0 0-1 0 0,1 0 1 0 0,-1 0-1 0 0,0-1 1 0 0,0 1-1 0 0,1 0 1 0 0,-1-1-1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51 284 0 0,'-36'2'11180'0'0,"46"4"-8774"0"0,1-4-1870 0 0,0 0 0 0 0,0-1 1 0 0,0-1-1 0 0,0 1 0 0 0,0-2 0 0 0,15-2 1 0 0,4 1 211 0 0,684-53 7072 0 0,-695 53-7613 0 0,-10 1-193 0 0,1 0-1 0 0,0 1 1 0 0,-1 0 0 0 0,1 1 0 0 0,10 1 0 0 0,-19-1-749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1 916 0 0,'0'0'3102'0'0,"2"2"-1344"0"0,44 46 5131 0 0,33 21-1954 0 0,9 8-1382 0 0,126 144 3729 0 0,-213-220-7371 0 0,0 0 0 0 0,0-1 1 0 0,0 1-1 0 0,0 0 0 0 0,0 0 1 0 0,0-1-1 0 0,0 1 0 0 0,0 0 1 0 0,0-1-1 0 0,0 1 0 0 0,0-1 1 0 0,1 0-1 0 0,-1 1 0 0 0,0-1 1 0 0,0 0-1 0 0,1 0 0 0 0,-1 1 1 0 0,0-1-1 0 0,0 0 0 0 0,1 0 1 0 0,-1-1-1 0 0,0 1 0 0 0,0 0 1 0 0,1 0-1 0 0,1-1 0 0 0,1-1-1346 0 0,-1 0-1 0 0,1 0 0 0 0,-1 0 0 0 0,0 0 0 0 0,0-1 0 0 0,6-5 0 0 0,-1 1-1321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6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17 692 0 0,'9'-17'4830'0'0,"-13"27"837"0"0,-5 11-1511 0 0,0-3-3934 0 0,-29 42 2223 0 0,-4-2 1 0 0,-89 98-1 0 0,18-25 961 0 0,108-122-3072 0 0,-4 5-152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43 183 32 0 0,'-42'12'12232'0'0,"59"-11"-9614"0"0,17-5-1032 0 0,0 0 0 0 0,42-13 0 0 0,-7 2-703 0 0,513-64 4461 0 0,-342 50-3097 0 0,-197 24-1538 0 0,-1-3 0 0 0,79-23 0 0 0,-111 28-2484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7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21 272 0 0,'-10'-21'16805'0'0,"11"25"-16609"0"0,30 125 4938 0 0,11 75-1573 0 0,53 213 667 0 0,-92-407-3996 0 0,0 2-244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31 684 0 0,'4'-31'14099'0'0,"-3"35"-12953"0"0,7 32 1075 0 0,-3 1-1 0 0,2 38 1 0 0,-4-34-935 0 0,13 66 0 0 0,-6-65-724 0 0,16 62 1503 0 0,14 129 0 0 0,-35-214-1753 0 0,-2-10-3060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99 696 0 0,'-5'2'12775'0'0,"25"-3"-9442"0"0,32-6-2089 0 0,64-12 1329 0 0,34-7 992 0 0,231-10 1 0 0,-133 26-1310 0 0,-240 8-1778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34 80 0 0,'-1'-11'1399'0'0,"-7"-12"10705"0"0,11 35-10989 0 0,27 108 1118 0 0,23 209 0 0 0,-43-223-1595 0 0,-9-61-9640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9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3 540 0 0,'-1'0'291'0'0,"0"-1"-1"0"0,0 1 1 0 0,0 0-1 0 0,0-1 1 0 0,0 1-1 0 0,0 0 1 0 0,0-1-1 0 0,0 1 0 0 0,0 0 1 0 0,0 0-1 0 0,0 0 1 0 0,0 0-1 0 0,0 0 1 0 0,0 0-1 0 0,0 0 1 0 0,0 1-1 0 0,0-1 1 0 0,0 0-1 0 0,0 0 1 0 0,0 1-1 0 0,0-1 1 0 0,0 1-1 0 0,0-1 1 0 0,0 1-1 0 0,0-1 1 0 0,0 1-1 0 0,0 0 1 0 0,-1 1-1 0 0,-32 23 2223 0 0,27-19-1680 0 0,-333 229 10714 0 0,332-229-13190 0 0,8-4 158 0 0,18-6-1127 0 0,29-12-2009 0 0,-15 2 2306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0 668 0 0,'-3'1'1350'0'0,"-3"-1"-406"0"0,0 1 0 0 0,1 1 0 0 0,-1-1 0 0 0,0 1-1 0 0,1 0 1 0 0,0 0 0 0 0,-1 1 0 0 0,1-1 0 0 0,0 1 0 0 0,-6 5-1 0 0,-50 44 4093 0 0,15-12-3929 0 0,6-11-266 0 0,-1-1 0 0 0,-2-1 0 0 0,0-3-1 0 0,-2-2 1 0 0,-55 20 0 0 0,92-40-1430 0 0,23-11-11317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20 588 0 0,'-2'2'1165'0'0,"-12"14"1438"0"0,0-1 1 0 0,-16 13 0 0 0,-75 54 4243 0 0,78-62-4832 0 0,17-13-301 0 0,-11 8-3936 0 0,21-12-225 0 0,12-5-3 0 0,6-4 218 0 0</inkml:trace>
  <inkml:trace contextRef="#ctx0" brushRef="#br0" timeOffset="0.55">421 0 848 0 0,'-26'6'1552'0'0,"10"2"320"0"0,-11 6 145 0 0,-5 3 3 0 0,3 1-80 0 0,-4 3-120 0 0,1 0-140 0 0,4-1-152 0 0,1 3-175 0 0,1-3-253 0 0,4-1-272 0 0,5-3-372 0 0,3-4-560 0 0,6-2-568 0 0,1-1-2373 0 0,2-3 513 0 0,3-1 420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13 268 0 0,'-18'-12'16119'0'0,"17"15"-15742"0"0,0 0 1 0 0,-1 1-1 0 0,1-1 0 0 0,0 1 1 0 0,1-1-1 0 0,-1 1 0 0 0,1 0 1 0 0,-1-1-1 0 0,1 1 0 0 0,1 5 1 0 0,5 47 1234 0 0,-1-20-776 0 0,1-4-2796 0 0,1-12-6648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2 104 304 0 0,'0'-2'450'0'0,"-1"0"0"0"0,1-1 0 0 0,0 1 0 0 0,0-1 0 0 0,0 1 0 0 0,0 0 0 0 0,0-1 1 0 0,1 1-1 0 0,-1-1 0 0 0,1 1 0 0 0,-1 0 0 0 0,1-1 0 0 0,0 1 0 0 0,0 0 0 0 0,0 0 0 0 0,0 0 0 0 0,0 0 0 0 0,3-3 0 0 0,-1 1 56 0 0,0 0-1 0 0,1 1 0 0 0,0 0 1 0 0,-1-1-1 0 0,1 1 1 0 0,0 1-1 0 0,1-1 0 0 0,6-3 1 0 0,0 1 114 0 0,0 1 0 0 0,1 0-1 0 0,-1 1 1 0 0,1 0 0 0 0,-1 1 0 0 0,23-2 0 0 0,-8 4 2 0 0,0 1 0 0 0,-1 1-1 0 0,1 2 1 0 0,47 12 0 0 0,-57-12-386 0 0,-1 1 0 0 0,1 1 0 0 0,-1 1-1 0 0,0 0 1 0 0,-1 1 0 0 0,1 0 0 0 0,-2 1 0 0 0,23 19 0 0 0,-33-25-172 0 0,1 1 1 0 0,0 0-1 0 0,-1 0 1 0 0,0 0-1 0 0,0 0 0 0 0,0 1 1 0 0,0-1-1 0 0,-1 1 1 0 0,0 0-1 0 0,0 0 1 0 0,0-1-1 0 0,-1 1 1 0 0,1 1-1 0 0,-1-1 1 0 0,0 0-1 0 0,-1 0 0 0 0,1 0 1 0 0,-1 0-1 0 0,0 1 1 0 0,0-1-1 0 0,-1 0 1 0 0,1 0-1 0 0,-1 0 1 0 0,0 1-1 0 0,-1-1 1 0 0,-3 9-1 0 0,2-7-40 0 0,-1 0 0 0 0,0 0 0 0 0,0 0 0 0 0,-1 0-1 0 0,1-1 1 0 0,-2 1 0 0 0,1-1 0 0 0,-1 0 0 0 0,0-1 0 0 0,0 1 0 0 0,0-1 0 0 0,-1-1-1 0 0,1 1 1 0 0,-1-1 0 0 0,-1 0 0 0 0,-11 4 0 0 0,-4 0-149 0 0,0-2 0 0 0,-1-1 0 0 0,1 0 0 0 0,-40 1 0 0 0,29-4-3536 0 0,0-2-3533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1 193 560 0 0,'0'0'6985'0'0,"3"-2"-5591"0"0,39-25 3363 0 0,-31 21-3758 0 0,0-1-1 0 0,-1 1 1 0 0,0-2 0 0 0,16-14 0 0 0,-18 14-638 0 0,-1 0-1 0 0,0-1 1 0 0,0 0 0 0 0,-1 0 0 0 0,0 0 0 0 0,-1-1 0 0 0,0 0 0 0 0,0 0 0 0 0,-1 0 0 0 0,3-13 995 0 0,-8 25-1326 0 0,0-1 1 0 0,0 1-1 0 0,0 0 1 0 0,0-1-1 0 0,0 1 1 0 0,1 0-1 0 0,-1 0 1 0 0,0 0-1 0 0,1 0 1 0 0,0 0-1 0 0,-1-1 1 0 0,1 1-1 0 0,0 0 1 0 0,0 0-1 0 0,1 3 1 0 0,4 37 178 0 0,-2-23-91 0 0,0 0-31 0 0,1-1-1 0 0,1 1 0 0 0,1-1 0 0 0,15 34 1 0 0,2 5-143 0 0,-23-55 17 0 0,1 0 1 0 0,-1 0 0 0 0,1 0-1 0 0,-1 0 1 0 0,0 0 0 0 0,0 0-1 0 0,0 0 1 0 0,0 0 0 0 0,0 0-1 0 0,0 0 1 0 0,0 0 0 0 0,-1 0-1 0 0,1 0 1 0 0,-1 0-1 0 0,0 0 1 0 0,1 0 0 0 0,-1-1-1 0 0,0 1 1 0 0,0 0 0 0 0,0 0-1 0 0,0-1 1 0 0,-1 1 0 0 0,1 0-1 0 0,0-1 1 0 0,-1 1 0 0 0,1-1-1 0 0,-1 0 1 0 0,1 1 0 0 0,-1-1-1 0 0,0 0 1 0 0,1 0 0 0 0,-3 1-1 0 0,-6 3-174 0 0,-1 0 1 0 0,1-1-1 0 0,-1 0 0 0 0,-15 4 0 0 0,15-5 100 0 0,-49 16 1186 0 0,88-19-89 0 0,24-6-356 0 0,-51 6-1286 0 0,-1 4-1754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3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1 428 0 0,'0'1'9200'0'0,"3"7"-3974"0"0,19 69-227 0 0,-16-39-4438 0 0,13 49 0 0 0,-14-77-1813 0 0,-1-4-1074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3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16 119 240 0 0,'-2'-2'481'0'0,"0"-1"1"0"0,1 1-1 0 0,-1-1 0 0 0,1 0 1 0 0,-1 0-1 0 0,1 1 1 0 0,0-1-1 0 0,0 0 0 0 0,1 0 1 0 0,-1 0-1 0 0,0 0 0 0 0,1 0 1 0 0,0 0-1 0 0,0 0 0 0 0,0 0 1 0 0,0 0-1 0 0,0 0 1 0 0,0 0-1 0 0,1 0 0 0 0,1-6 1 0 0,0 6-122 0 0,0 0 0 0 0,-1 0 1 0 0,1 1-1 0 0,1-1 0 0 0,-1 0 0 0 0,0 1 1 0 0,1-1-1 0 0,-1 1 0 0 0,1 0 1 0 0,0 0-1 0 0,0 0 0 0 0,0 0 0 0 0,0 0 1 0 0,0 1-1 0 0,0-1 0 0 0,0 1 1 0 0,1 0-1 0 0,4-1 0 0 0,8-2 52 0 0,1 1 0 0 0,0 1 0 0 0,0 0-1 0 0,0 1 1 0 0,0 1 0 0 0,0 1 0 0 0,0 0-1 0 0,0 2 1 0 0,0 0 0 0 0,-1 0 0 0 0,1 2-1 0 0,-1 0 1 0 0,0 0 0 0 0,0 2 0 0 0,-1 0-1 0 0,25 15 1 0 0,-36-19-337 0 0,0 0 0 0 0,0 1 0 0 0,-1-1 0 0 0,1 1 0 0 0,-1 0 0 0 0,1-1 0 0 0,-1 2-1 0 0,-1-1 1 0 0,1 0 0 0 0,0 0 0 0 0,-1 1 0 0 0,0 0 0 0 0,0-1 0 0 0,0 1 0 0 0,-1 0 0 0 0,0 0 0 0 0,0 0 0 0 0,0 0 0 0 0,0 0-1 0 0,-1 0 1 0 0,0 0 0 0 0,0 0 0 0 0,0 0 0 0 0,0 0 0 0 0,-1 0 0 0 0,0 0 0 0 0,0 0 0 0 0,-1 0 0 0 0,1 0 0 0 0,-5 8-1 0 0,2-2-12 0 0,-1-1 0 0 0,-1 1 0 0 0,0-1 0 0 0,0 0-1 0 0,-1-1 1 0 0,0 0 0 0 0,-1 0 0 0 0,0 0 0 0 0,0-1-1 0 0,-1 0 1 0 0,0-1 0 0 0,-14 9 0 0 0,15-11-184 0 0,-1 0-1 0 0,-1-1 1 0 0,1 0 0 0 0,0-1 0 0 0,-1 0 0 0 0,0 0 0 0 0,0-1-1 0 0,1-1 1 0 0,-12 1 0 0 0,-26-4-8558 0 0,38 2 3287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4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75 756 0 0,'0'-3'552'0'0,"0"1"1"0"0,1-1-1 0 0,-1 0 0 0 0,1 0 1 0 0,-1 0-1 0 0,1 1 0 0 0,0-1 1 0 0,0 0-1 0 0,0 1 0 0 0,0-1 0 0 0,0 0 1 0 0,1 1-1 0 0,-1 0 0 0 0,1-1 1 0 0,0 1-1 0 0,0 0 0 0 0,3-3 1 0 0,-2 2-47 0 0,0 0-1 0 0,1 1 1 0 0,0 0 0 0 0,-1 0 0 0 0,1 0 0 0 0,0 0 0 0 0,0 0 0 0 0,0 1 0 0 0,0 0 0 0 0,0 0 0 0 0,5-1 0 0 0,-4 1-253 0 0,-1 1 0 0 0,1-1 1 0 0,-1 1-1 0 0,1 0 0 0 0,0 0 0 0 0,-1 0 0 0 0,1 1 0 0 0,-1 0 1 0 0,1 0-1 0 0,-1 0 0 0 0,1 0 0 0 0,-1 1 0 0 0,0-1 0 0 0,0 1 1 0 0,0 0-1 0 0,0 1 0 0 0,0-1 0 0 0,0 1 0 0 0,0-1 1 0 0,-1 1-1 0 0,1 0 0 0 0,4 7 0 0 0,-6-7-215 0 0,-1 0 0 0 0,1 0 0 0 0,-1 0 0 0 0,0 0 0 0 0,-1 1 0 0 0,1-1 0 0 0,0 0 0 0 0,-1 1 0 0 0,0-1 0 0 0,0 0 0 0 0,0 1 0 0 0,0-1 0 0 0,0 0-1 0 0,-1 0 1 0 0,0 1 0 0 0,1-1 0 0 0,-1 0 0 0 0,0 0 0 0 0,-1 0 0 0 0,-1 4 0 0 0,-4 8-61 0 0,0 0-1 0 0,-16 22 1 0 0,17-29 45 0 0,-4 8-16 0 0,0-2-35 0 0,1 1 0 0 0,-9 17 0 0 0,16-29 38 0 0,1-1 1 0 0,0 1-1 0 0,0-1 0 0 0,0 1 1 0 0,0-1-1 0 0,0 1 0 0 0,1-1 1 0 0,-1 1-1 0 0,1 0 0 0 0,0 0 1 0 0,0-1-1 0 0,0 1 0 0 0,0 0 1 0 0,0-1-1 0 0,0 1 0 0 0,1 0 1 0 0,-1-1-1 0 0,1 1 1 0 0,0-1-1 0 0,2 6 0 0 0,-1-6 27 0 0,0 0 0 0 0,0 0-1 0 0,1 0 1 0 0,-1-1 0 0 0,1 1-1 0 0,-1 0 1 0 0,1-1 0 0 0,-1 0 0 0 0,1 0-1 0 0,0 0 1 0 0,-1 0 0 0 0,1 0-1 0 0,0 0 1 0 0,0-1 0 0 0,0 1 0 0 0,4-1-1 0 0,53 2 347 0 0,-47-2-370 0 0,-9 0-654 0 0,10 0 382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8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21 228 0 0,'5'-20'18264'0'0,"-3"23"-17954"0"0,1 1 0 0 0,-1 0 1 0 0,1 0-1 0 0,-1 0 0 0 0,0 0 0 0 0,-1 0 1 0 0,1 0-1 0 0,-1 1 0 0 0,0-1 1 0 0,0 1-1 0 0,1 5 0 0 0,4 61 1107 0 0,-4-42-859 0 0,6 28 827 0 0,23 86-1 0 0,-7-42-114 0 0,3-14 458 0 0,-27-86-1159 0 0,-57-4-608 0 0,47 3 23 0 0,0 0-1 0 0,0 1 0 0 0,1 0 0 0 0,-1 0 0 0 0,0 1 1 0 0,1 1-1 0 0,-1-1 0 0 0,1 1 0 0 0,-18 9 0 0 0,23-10 12 0 0,0 0-1 0 0,0 0 0 0 0,0 0 1 0 0,1 0-1 0 0,-1 1 0 0 0,1 0 1 0 0,-1 0-1 0 0,1-1 0 0 0,0 2 0 0 0,0-1 1 0 0,0 0-1 0 0,1 1 0 0 0,-1-1 1 0 0,1 1-1 0 0,0 0 0 0 0,0 0 1 0 0,0 0-1 0 0,0 0 0 0 0,1 0 1 0 0,-1 0-1 0 0,1 0 0 0 0,0 1 0 0 0,0 4 1 0 0,1-6 8 0 0,0-1 0 0 0,0 0 1 0 0,1 0-1 0 0,-1 1 0 0 0,1-1 0 0 0,-1 0 1 0 0,1 0-1 0 0,0 0 0 0 0,-1 1 0 0 0,1-1 1 0 0,0 0-1 0 0,1 0 0 0 0,-1 0 0 0 0,0-1 1 0 0,0 1-1 0 0,1 0 0 0 0,-1 0 0 0 0,1-1 1 0 0,2 2-1 0 0,-1 0 3 0 0,1 0 1 0 0,0-1-1 0 0,0 0 1 0 0,1 0-1 0 0,-1 0 1 0 0,0 0-1 0 0,1-1 1 0 0,8 2-1 0 0,0 0 7 0 0,0-2 0 0 0,1 0-1 0 0,-1-1 1 0 0,0 0 0 0 0,22-3 0 0 0,-25 1-4 0 0,0 0 0 0 0,1-1 0 0 0,-1 0 1 0 0,0-1-1 0 0,0 0 0 0 0,-1 0 0 0 0,18-12 1 0 0,-24 14-3 0 0,0 1 0 0 0,0-2 0 0 0,0 1 0 0 0,0 0 0 0 0,-1 0 1 0 0,1-1-1 0 0,-1 0 0 0 0,0 1 0 0 0,0-1 0 0 0,0 0 0 0 0,0 0 1 0 0,0 0-1 0 0,-1 0 0 0 0,1 0 0 0 0,-1-1 0 0 0,0 1 1 0 0,0 0-1 0 0,0-1 0 0 0,0 1 0 0 0,-1-1 0 0 0,1 1 0 0 0,-1-1 1 0 0,0 1-1 0 0,0-1 0 0 0,0 1 0 0 0,0-1 0 0 0,-2-5 0 0 0,0 5-7 0 0,0 1-1 0 0,1-1 0 0 0,-2 1 0 0 0,1 0 0 0 0,0 0 1 0 0,-1 0-1 0 0,1 0 0 0 0,-1 1 0 0 0,0-1 0 0 0,0 1 1 0 0,0-1-1 0 0,0 1 0 0 0,0 0 0 0 0,0 0 0 0 0,-1 0 1 0 0,1 1-1 0 0,-1-1 0 0 0,1 1 0 0 0,-1 0 0 0 0,-5-1 1 0 0,1-1-361 0 0,1 2 0 0 0,-1-1 0 0 0,0 1 0 0 0,0 0 0 0 0,0 0 0 0 0,0 1 0 0 0,0 0 0 0 0,-16 3 1 0 0,24-3 286 0 0,-12 4-1975 0 0,3 1-5160 0 0,1 1 4113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3 568 0 0,'0'-3'6288'0'0,"6"3"-2453"0"0,23 4-1189 0 0,32 6-1994 0 0,0 2 58 0 0,-1 2 0 0 0,-1 2-1 0 0,0 4 1 0 0,-2 1 0 0 0,56 31 0 0 0,158 89 596 0 0,-269-140-1285 0 0,0 0 1 0 0,0 0-1 0 0,-1 0 1 0 0,1 0 0 0 0,0 1-1 0 0,-1-1 1 0 0,1 0-1 0 0,-1 1 1 0 0,0-1-1 0 0,1 1 1 0 0,-1 0-1 0 0,0-1 1 0 0,0 1 0 0 0,2 3-1 0 0,-3-4-6 0 0,-17 24 118 0 0,-5-1-72 0 0,-1-1 0 0 0,-2-1 0 0 0,-44 30 0 0 0,27-20-48 0 0,-78 55 28 0 0,-48 39 199 0 0,63-39 716 0 0,91-79-390 0 0,18-22-11638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9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0 115 312 0 0,'0'0'2382'0'0,"14"16"2035"0"0,-4 7-966 0 0,23 39 0 0 0,-21-43-2391 0 0,0-1 0 0 0,2-1 0 0 0,0 0 1 0 0,1-1-1 0 0,0 0 0 0 0,1-1 0 0 0,1-1 0 0 0,21 14 0 0 0,-37-27-978 0 0,-1 0-1 0 0,1 0 0 0 0,0-1 1 0 0,0 1-1 0 0,0 0 0 0 0,0-1 1 0 0,-1 1-1 0 0,1-1 0 0 0,0 1 1 0 0,0-1-1 0 0,0 1 1 0 0,0-1-1 0 0,0 0 0 0 0,0 1 1 0 0,0-1-1 0 0,0 0 0 0 0,1 0 1 0 0,-1 0-1 0 0,0 0 1 0 0,0 0-1 0 0,0 0 0 0 0,0 0 1 0 0,0 0-1 0 0,0 0 0 0 0,0-1 1 0 0,0 1-1 0 0,0 0 0 0 0,0-1 1 0 0,0 1-1 0 0,0 0 1 0 0,0-1-1 0 0,0 0 0 0 0,0 1 1 0 0,-1-1-1 0 0,1 1 0 0 0,0-1 1 0 0,0 0-1 0 0,0 0 1 0 0,-1 1-1 0 0,1-1 0 0 0,1-1 1 0 0,0-4 45 0 0,0 0 1 0 0,0 1 0 0 0,0-1-1 0 0,-1 0 1 0 0,0 0 0 0 0,1-8-1 0 0,11-108 697 0 0,10-63 240 0 0,-22 181-1925 0 0,1-10-215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49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31 532 0 0,'0'0'2267'0'0,"-25"-27"9492"0"0,18 26-11190 0 0,0 0 1 0 0,0 0-1 0 0,0 1 0 0 0,0 1 1 0 0,1-1-1 0 0,-1 1 0 0 0,0 0 0 0 0,0 1 1 0 0,1-1-1 0 0,-1 1 0 0 0,1 0 1 0 0,-1 1-1 0 0,-8 4 0 0 0,12-5-455 0 0,-1-1 0 0 0,1 1 0 0 0,-1 0 0 0 0,1 0 0 0 0,0 1-1 0 0,-1-1 1 0 0,1 1 0 0 0,0-1 0 0 0,1 1 0 0 0,-1 0 0 0 0,0 0 0 0 0,1 0 0 0 0,0 0-1 0 0,-1 1 1 0 0,1-1 0 0 0,1 1 0 0 0,-1-1 0 0 0,0 1 0 0 0,1 0 0 0 0,0-1 0 0 0,0 1-1 0 0,0 0 1 0 0,0 0 0 0 0,0 6 0 0 0,1-7-66 0 0,1 0-1 0 0,0-1 1 0 0,0 1 0 0 0,0-1-1 0 0,0 1 1 0 0,0-1 0 0 0,0 1-1 0 0,0-1 1 0 0,1 1 0 0 0,0-1 0 0 0,-1 0-1 0 0,1 0 1 0 0,0 0 0 0 0,0 0-1 0 0,0 0 1 0 0,0-1 0 0 0,0 1-1 0 0,0 0 1 0 0,1-1 0 0 0,-1 0-1 0 0,0 1 1 0 0,1-1 0 0 0,-1 0-1 0 0,1 0 1 0 0,0 0 0 0 0,4 0 0 0 0,2 2 23 0 0,1-1 0 0 0,-1-1 1 0 0,1 0-1 0 0,0 0 1 0 0,-1-1-1 0 0,13-1 0 0 0,-11 0-46 0 0,0-1 0 0 0,-1 0 0 0 0,1 0-1 0 0,-1-2 1 0 0,1 1 0 0 0,-1-1-1 0 0,17-10 1 0 0,-22 12-20 0 0,-1-1 0 0 0,0 1 0 0 0,0-1-1 0 0,0 0 1 0 0,0-1 0 0 0,-1 1 0 0 0,1-1 0 0 0,-1 0 0 0 0,0 1 0 0 0,0-1-1 0 0,0-1 1 0 0,-1 1 0 0 0,1 0 0 0 0,-1-1 0 0 0,0 1 0 0 0,0-1 0 0 0,-1 0-1 0 0,0 1 1 0 0,2-8 0 0 0,-3 10-43 0 0,0 1-1 0 0,0-1 0 0 0,0 0 1 0 0,0 0-1 0 0,0 1 1 0 0,-1-1-1 0 0,1 0 0 0 0,0 1 1 0 0,-1-1-1 0 0,0 0 1 0 0,1 1-1 0 0,-1-1 1 0 0,0 1-1 0 0,0-1 0 0 0,0 1 1 0 0,0-1-1 0 0,0 1 1 0 0,0 0-1 0 0,0 0 0 0 0,0-1 1 0 0,0 1-1 0 0,-1 0 1 0 0,1 0-1 0 0,0 0 0 0 0,-1 0 1 0 0,1 0-1 0 0,-1 0 1 0 0,1 1-1 0 0,-1-1 0 0 0,0 0 1 0 0,1 1-1 0 0,-1-1 1 0 0,0 1-1 0 0,1 0 1 0 0,-1 0-1 0 0,-3-1 0 0 0,-32 0-3119 0 0,7 5-3281 0 0,16-1 3620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44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23 272 0 0,'-8'-11'2771'0'0,"-1"-1"4644"0"0,8 13-7285 0 0,1-1 0 0 0,-1 1 1 0 0,1-1-1 0 0,0 0 0 0 0,-1 1 1 0 0,1-1-1 0 0,0 1 0 0 0,0-1 1 0 0,-1 1-1 0 0,1-1 1 0 0,0 1-1 0 0,0-1 0 0 0,0 1 1 0 0,0 0-1 0 0,0-1 0 0 0,0 1 1 0 0,0-1-1 0 0,-1 1 0 0 0,2-1 1 0 0,-1 1-1 0 0,0-1 0 0 0,0 1 1 0 0,0-1-1 0 0,0 1 1 0 0,0-1-1 0 0,0 1 0 0 0,0 0 1 0 0,1-1-1 0 0,-1 1 0 0 0,1 0 1 0 0,14 146 4881 0 0,14 78-2572 0 0,-20-167-1871 0 0,34 171 1387 0 0,-18-98-882 0 0,-18-89-424 0 0,21 78 0 0 0,0-15 624 0 0,-26-98-1462 0 0,3 6-247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45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11 296 0 0,'-2'-11'16504'0'0,"4"11"-16152"0"0,0 1 0 0 0,0-1 0 0 0,1 1 0 0 0,-1-1 0 0 0,0 1 0 0 0,0 0 0 0 0,0-1 0 0 0,0 1 1 0 0,0 0-1 0 0,0 1 0 0 0,0-1 0 0 0,-1 0 0 0 0,1 0 0 0 0,0 1 0 0 0,2 2 0 0 0,30 31 1745 0 0,-21-20-1313 0 0,30 26 1503 0 0,94 72-1 0 0,-124-108-4613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45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73 136 0 0,'-8'-2'1076'0'0,"-14"-5"3342"0"0,21 6-3994 0 0,1 1 1 0 0,-1 0-1 0 0,0 0 1 0 0,1-1-1 0 0,-1 1 0 0 0,0-1 1 0 0,1 1-1 0 0,-1 0 1 0 0,1-1-1 0 0,-1 1 1 0 0,0-1-1 0 0,1 1 1 0 0,-1-1-1 0 0,1 1 1 0 0,0-1-1 0 0,-1 0 1 0 0,1 1-1 0 0,-1-1 0 0 0,1 0 1 0 0,0 1-1 0 0,0-1 1 0 0,-1 0-1 0 0,1 0 1 0 0,29-13 2730 0 0,4 5-1617 0 0,1 2 0 0 0,1 1 0 0 0,43-2 0 0 0,-26 3-156 0 0,-51 4-1345 0 0,1 1 0 0 0,-1 0 0 0 0,1 0 0 0 0,0-1 0 0 0,-1 1 0 0 0,1 0 0 0 0,0 1 0 0 0,-1-1 0 0 0,1 0 0 0 0,-1 0 0 0 0,1 1 0 0 0,0-1 0 0 0,-1 1 0 0 0,1-1 0 0 0,-1 1 0 0 0,1 0 0 0 0,-1-1 0 0 0,1 1 0 0 0,1 2 0 0 0,-2-2 0 0 0,-1-1-32 0 0,1 1 0 0 0,-1-1 0 0 0,1 1 1 0 0,-1-1-1 0 0,1 1 0 0 0,-1 0 1 0 0,1-1-1 0 0,-1 1 0 0 0,0 0 0 0 0,1-1 1 0 0,-1 1-1 0 0,0 0 0 0 0,0-1 1 0 0,1 1-1 0 0,-1 0 0 0 0,0 0 0 0 0,0-1 1 0 0,0 1-1 0 0,0 0 0 0 0,0 0 1 0 0,0-1-1 0 0,0 1 0 0 0,0 0 0 0 0,0 0 1 0 0,-1-1-1 0 0,1 2 0 0 0,-3 19 45 0 0,-6 7 25 0 0,-1-1 0 0 0,-2-1 0 0 0,0 1 0 0 0,-28 40 0 0 0,31-51 86 0 0,1-4 76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47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28 520 0 0,'0'0'11034'0'0,"3"-1"-9918"0"0,13-2 574 0 0,1 0 0 0 0,-1 1 1 0 0,26 0-1 0 0,24-2 619 0 0,-48 2-2231 0 0,16-3-457 0 0,-10 1-8912 0 0,-18 3 7208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47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1 628 0 0,'0'0'965'0'0,"-12"14"7216"0"0,2 15-1808 0 0,3 29-2556 0 0,6-45-2932 0 0,-1 5-87 0 0,-1 6-111 0 0,1-1 0 0 0,1 1 0 0 0,1 0 0 0 0,1-1 0 0 0,6 35 0 0 0,1-49-3825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47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34 256 0 0,'-7'4'13075'0'0,"21"-2"-11660"0"0,0 0 0 0 0,0 0 1 0 0,1-2-1 0 0,-1 1 0 0 0,23-4 1 0 0,77-14 920 0 0,-97 14-1891 0 0,18-6 482 0 0,1-1-1216 0 0,-13 8-9366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0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63 36 0 0,'-4'-11'631'0'0,"-17"-40"10324"0"0,19 53-9631 0 0,-1 6-729 0 0,0 0 0 0 0,1 0 0 0 0,0 0 0 0 0,0 0 0 0 0,1 1-1 0 0,0-1 1 0 0,0 0 0 0 0,1 13 0 0 0,-1 6 141 0 0,-9 72 1674 0 0,-8 178 3994 0 0,18-276-6323 0 0,0 1 1 0 0,0 0-1 0 0,0-1 1 0 0,0 1-1 0 0,0 0 1 0 0,0-1-1 0 0,1 1 1 0 0,-1-1-1 0 0,1 1 1 0 0,-1-1-1 0 0,1 1 1 0 0,-1-1-1 0 0,1 1 1 0 0,0-1-1 0 0,0 1 1 0 0,0-1-1 0 0,1 1 1 0 0,-1-1-38 0 0,-1 0 1 0 0,1-1-1 0 0,0 1 0 0 0,0-1 1 0 0,0 1-1 0 0,0-1 1 0 0,0 0-1 0 0,0 1 1 0 0,0-1-1 0 0,0 0 1 0 0,0 0-1 0 0,0 0 1 0 0,1 0-1 0 0,-1 1 0 0 0,0-2 1 0 0,0 1-1 0 0,0 0 1 0 0,0 0-1 0 0,2-1 1 0 0,5-1 63 0 0,1-2 0 0 0,-1 1 0 0 0,0-1-1 0 0,0 0 1 0 0,8-7 0 0 0,7-2-50 0 0,4 1-11 0 0,1 0-1 0 0,0 2 1 0 0,1 1-1 0 0,1 2 1 0 0,-1 0-1 0 0,48-3 0 0 0,-63 9-3 0 0,-1 0 0 0 0,0 1 0 0 0,0 0 0 0 0,1 1-1 0 0,-1 1 1 0 0,0 0 0 0 0,0 1 0 0 0,0 0 0 0 0,-1 1-1 0 0,1 0 1 0 0,-1 1 0 0 0,0 1 0 0 0,0 0 0 0 0,-1 0 0 0 0,1 1-1 0 0,-1 1 1 0 0,13 12 0 0 0,-20-17 4 0 0,-1 1 1 0 0,0-1-1 0 0,0 1 1 0 0,0-1-1 0 0,-1 1 0 0 0,1 0 1 0 0,-1 0-1 0 0,0 1 1 0 0,0-1-1 0 0,0 0 0 0 0,-1 1 1 0 0,0-1-1 0 0,0 1 1 0 0,2 8-1 0 0,-3-10-45 0 0,-1-1-1 0 0,1 1 1 0 0,0-1 0 0 0,-1 1-1 0 0,1-1 1 0 0,-1 1 0 0 0,0-1-1 0 0,1 1 1 0 0,-1-1 0 0 0,-1 0 0 0 0,1 1-1 0 0,0-1 1 0 0,0 0 0 0 0,-1 0-1 0 0,1 0 1 0 0,-1 0 0 0 0,0 0-1 0 0,0 0 1 0 0,1-1 0 0 0,-1 1-1 0 0,0 0 1 0 0,-1-1 0 0 0,1 0 0 0 0,0 1-1 0 0,0-1 1 0 0,0 0 0 0 0,-1 0-1 0 0,-4 1 1 0 0,-7 2-2 0 0,0 0 0 0 0,0-1 0 0 0,-1 0 0 0 0,0-2 0 0 0,1 1 0 0 0,-1-2 0 0 0,0 0 0 0 0,-20-3 0 0 0,-15-4 0 0 0,-54-16 0 0 0,57 11 0 0 0,12 2-123 0 0,-21-5 224 0 0,52 14-595 0 0,-1 0 0 0 0,1 1-1 0 0,-1-1 1 0 0,1 1 0 0 0,0 0-1 0 0,-1 0 1 0 0,1 1 0 0 0,-1-1-1 0 0,-6 3 1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0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3 484 0 0,'-4'0'794'0'0,"0"0"0"0"0,0 0 0 0 0,-1 1 0 0 0,1-1 0 0 0,0 1 0 0 0,0 0 0 0 0,0 0 0 0 0,0 0 0 0 0,0 1 0 0 0,-6 3 0 0 0,8-5-330 0 0,0 1 0 0 0,0 0 0 0 0,0 0 0 0 0,0 0 0 0 0,0 1 0 0 0,0-1 0 0 0,1 0 0 0 0,-1 1 0 0 0,0-1 0 0 0,1 1 0 0 0,-1-1 0 0 0,1 1 0 0 0,-1 0 0 0 0,1 0 0 0 0,0-1 0 0 0,0 1 0 0 0,0 0 0 0 0,0 0 0 0 0,0 0 0 0 0,0 0 0 0 0,0 4 0 0 0,1-5-301 0 0,0 0-1 0 0,0 0 0 0 0,0 0 0 0 0,0 0 0 0 0,0-1 0 0 0,1 1 0 0 0,-1 0 0 0 0,0 0 0 0 0,1-1 0 0 0,-1 1 0 0 0,1 0 0 0 0,-1 0 0 0 0,0-1 0 0 0,1 1 0 0 0,0 0 0 0 0,-1-1 0 0 0,1 1 0 0 0,-1-1 0 0 0,1 1 0 0 0,0-1 1 0 0,-1 1-1 0 0,1-1 0 0 0,0 1 0 0 0,0-1 0 0 0,-1 1 0 0 0,1-1 0 0 0,0 0 0 0 0,0 0 0 0 0,0 1 0 0 0,-1-1 0 0 0,1 0 0 0 0,0 0 0 0 0,0 0 0 0 0,0 0 0 0 0,1 0 0 0 0,0 0-68 0 0,-1 0 0 0 0,1 0 1 0 0,0 0-1 0 0,0 0 0 0 0,-1 0 0 0 0,1-1 0 0 0,0 1 0 0 0,-1 0 0 0 0,1-1 0 0 0,-1 0 0 0 0,1 1 0 0 0,0-1 1 0 0,-1 0-1 0 0,1 0 0 0 0,2-2 0 0 0,-4 3-286 0 0,-8-21-1131 0 0,4 17 769 0 0,0 0 0 0 0,0 0 0 0 0,0 1-1 0 0,0 0 1 0 0,-1 0 0 0 0,-6-4 0 0 0,-5-3-6365 0 0,13 7 4439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 0 0,'1'1'10158'0'0,"4"7"-7721"0"0,6 16-1511 0 0,2 46 1103 0 0,6 111 0 0 0,-14 72-659 0 0,-4-203-1176 0 0,2 1 0 0 0,17 92-1 0 0,-13-109 107 0 0,-7-33-226 0 0,2 9 285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0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57 404 0 0,'0'0'4216'0'0,"3"0"-3035"0"0,13-3-127 0 0,1 1 0 0 0,-1 1 1 0 0,1 0-1 0 0,-1 1 1 0 0,33 5-1 0 0,0-1-7 0 0,237 7 2247 0 0,-228-9-2895 0 0,497 0 3091 0 0,416-58 407 0 0,-915 48-3352 0 0,2 1-73 0 0,-21 5-3328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08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 0 0,'23'87'10112'0'0,"-5"3"-3675"0"0,5 97-1024 0 0,-11 194-1762 0 0,-12-350-3184 0 0,1-1 0 0 0,1 1-1 0 0,1 0 1 0 0,14 52 0 0 0,-14-73-396 0 0,0 0 1 0 0,1-1-1 0 0,0 0 1 0 0,1 0-1 0 0,-1 0 1 0 0,2 0-1 0 0,-1-1 1 0 0,1 1-1 0 0,0-2 1 0 0,1 1-1 0 0,0-1 1 0 0,0 0-1 0 0,1 0 1 0 0,0-1-1 0 0,0 0 1 0 0,0 0-1 0 0,1-1 1 0 0,11 6-1 0 0,3-2 8 0 0,2-1 0 0 0,-1 0 0 0 0,1-2 0 0 0,38 5 0 0 0,106 2 153 0 0,-111-9-143 0 0,871 9 1434 0 0,-476-1-607 0 0,136-4-689 0 0,-582-8-227 0 0,18-4 0 0 0,-24 4-46 0 0,0 0 1 0 0,0-1-1 0 0,0 1 0 0 0,0 0 1 0 0,0-1-1 0 0,0 1 0 0 0,0-1 0 0 0,0 0 1 0 0,0 1-1 0 0,0-1 0 0 0,0 0 1 0 0,-1 1-1 0 0,1-1 0 0 0,0 0 1 0 0,0 0-1 0 0,-1 0 0 0 0,1 0 0 0 0,-1 0 1 0 0,1 0-1 0 0,-1 1 0 0 0,1-1 1 0 0,-1 0-1 0 0,1-1 0 0 0,-1 1 1 0 0,0 0-1 0 0,0 0 0 0 0,1-2 0 0 0,0 0-930 0 0,11-14-9374 0 0,-6 9 6895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09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0 160 0 0,'0'0'1890'0'0,"14"22"3252"0"0,9 76 660 0 0,-2 51-2132 0 0,-8-53-1567 0 0,6 45 336 0 0,-4-27 109 0 0,40 158 0 0 0,-50-251-1940 0 0,-1 1 0 0 0,2 34 0 0 0,-1-9 936 0 0,-5-45-1653 0 0,0 0 0 0 0,1 0 0 0 0,-1 0 0 0 0,1 0 0 0 0,-1 0 0 0 0,1 0 0 0 0,0 0 0 0 0,0 0 0 0 0,-1-1 0 0 0,1 1 0 0 0,2 2 0 0 0,-2-3-438 0 0,0 0 0 0 0,0 0 0 0 0,0-1 0 0 0,0 1 1 0 0,0 0-1 0 0,0-1 0 0 0,0 1 0 0 0,0-1 0 0 0,0 1 1 0 0,0-1-1 0 0,0 0 0 0 0,0 1 0 0 0,0-1 1 0 0,1 0-1 0 0,-1 0 0 0 0,0 0 0 0 0,0 0 0 0 0,0 0 1 0 0,0 0-1 0 0,1 0 0 0 0,0 0 0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1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7 444 0 0,'0'-1'233'0'0,"0"1"0"0"0,0 0 0 0 0,-1-1 0 0 0,1 1 0 0 0,0-1 0 0 0,0 1 0 0 0,-1 0 0 0 0,1-1 0 0 0,0 1 0 0 0,-1 0 0 0 0,1 0 0 0 0,-1-1 0 0 0,1 1 0 0 0,0 0-1 0 0,-1 0 1 0 0,1 0 0 0 0,-1-1 0 0 0,1 1 0 0 0,-1 0 0 0 0,1 0 0 0 0,-1 0 0 0 0,1 0 0 0 0,-1 0 0 0 0,1 0 0 0 0,0 0 0 0 0,-1 0 0 0 0,1 0 0 0 0,-1 0 0 0 0,1 0 0 0 0,-1 0 0 0 0,1 0 0 0 0,-1 0 0 0 0,1 1 0 0 0,-1-1 0 0 0,1 0 0 0 0,0 0 0 0 0,-1 1 0 0 0,-10 19 3586 0 0,0 38-1721 0 0,10-50-1226 0 0,-5 31 1125 0 0,2 1-1 0 0,2 51 1 0 0,3-72-1676 0 0,0 0 1 0 0,8 28-1 0 0,-6-35-1011 0 0,1 0 1 0 0,0 0-1 0 0,1 0 0 0 0,10 19 1 0 0,-8-24-4965 0 0,-6-4 3265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23 216 228 0 0,'-22'-1'17691'0'0,"73"-3"-15931"0"0,0-2 1 0 0,0-2-1 0 0,50-14 0 0 0,-76 15-1522 0 0,0-1-1 0 0,-1-1 1 0 0,0-1-1 0 0,-1-1 0 0 0,0-1 1 0 0,0-1-1 0 0,-2-1 1 0 0,24-19-1 0 0,-41 29-204 0 0,16-16 91 0 0,-19 19-120 0 0,-1 0 0 0 0,1 0 0 0 0,-1 0 1 0 0,1 1-1 0 0,-1-1 0 0 0,1 0 0 0 0,-1 0 0 0 0,0 0 1 0 0,1 0-1 0 0,-1 0 0 0 0,0 0 0 0 0,0 0 0 0 0,0 0 1 0 0,0 0-1 0 0,0 0 0 0 0,0 0 0 0 0,0 0 0 0 0,0 0 1 0 0,0 0-1 0 0,0 0 0 0 0,-1 0 0 0 0,1 0 0 0 0,-1-1 0 0 0,1 1 13 0 0,-1 0 0 0 0,1 1-1 0 0,-1-1 1 0 0,1 0 0 0 0,-1 1-1 0 0,1-1 1 0 0,-1 1-1 0 0,0-1 1 0 0,1 1 0 0 0,-1-1-1 0 0,0 1 1 0 0,1 0 0 0 0,-1-1-1 0 0,0 1 1 0 0,0 0-1 0 0,1-1 1 0 0,-1 1 0 0 0,0 0-1 0 0,0 0 1 0 0,0 0-1 0 0,1 0 1 0 0,-1 0 0 0 0,0 0-1 0 0,0 0 1 0 0,0 0 0 0 0,1 0-1 0 0,-1 0 1 0 0,0 0-1 0 0,0 0 1 0 0,0 1 0 0 0,1-1-1 0 0,-1 0 1 0 0,0 0 0 0 0,1 1-1 0 0,-1-1 1 0 0,-1 1-1 0 0,-22 16 511 0 0,21-12-434 0 0,0 0-1 0 0,0 0 1 0 0,0 0 0 0 0,0 1 0 0 0,1-1-1 0 0,0 1 1 0 0,0 0 0 0 0,1 0-1 0 0,-1 0 1 0 0,1 0 0 0 0,1-1 0 0 0,-1 1-1 0 0,1 1 1 0 0,0-1 0 0 0,0 0 0 0 0,2 9-1 0 0,1 5 125 0 0,1 0-1 0 0,1 0 1 0 0,10 28-1 0 0,-11-39-207 0 0,-1 0-1 0 0,1-1 0 0 0,1 0 1 0 0,-1 0-1 0 0,1 0 0 0 0,1 0 1 0 0,0-1-1 0 0,0 0 0 0 0,0 0 1 0 0,1 0-1 0 0,0-1 0 0 0,10 7 1 0 0,-13-10-336 0 0,0-1 0 0 0,1 0 1 0 0,-1 0-1 0 0,0 0 1 0 0,1 0-1 0 0,-1-1 0 0 0,1 1 1 0 0,0-1-1 0 0,-1-1 0 0 0,1 1 1 0 0,5 0-1 0 0,-6-1-518 0 0,1-1 0 0 0,0 1 0 0 0,-1-1 0 0 0,1 0 0 0 0,-1 0 0 0 0,1-1 0 0 0,-1 1 1 0 0,0-1-1 0 0,0 0 0 0 0,0 0 0 0 0,0 0 0 0 0,8-6 0 0 0,3-4-1925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2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 56 0 0,'-2'-5'11371'0'0,"5"14"-5418"0"0,18 72-561 0 0,-18-72-5178 0 0,14 37 234 0 0,-16-44-1245 0 0,1 0 0 0 0,-1 1 1 0 0,1-1-1 0 0,0 0 0 0 0,-1 0 0 0 0,1 0 1 0 0,0-1-1 0 0,0 1 0 0 0,4 2 1 0 0,1 0-1858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98 7349 0 0,'-31'-14'6178'0'0,"23"12"-4899"0"0,0-2 1 0 0,-1 1-1 0 0,1-1 1 0 0,1-1-1 0 0,-1 1 0 0 0,0-1 1 0 0,-9-9-1 0 0,17 14-1226 0 0,0 0 0 0 0,-1-1 0 0 0,1 1 0 0 0,0 0 0 0 0,0-1 1 0 0,-1 1-1 0 0,1 0 0 0 0,0-1 0 0 0,0 1 0 0 0,0 0 0 0 0,0-1 0 0 0,0 1 0 0 0,-1-1 0 0 0,1 1 0 0 0,0 0 0 0 0,0-1 0 0 0,0 1 0 0 0,0-1 0 0 0,0 1 0 0 0,0-1 0 0 0,0 1 1 0 0,0 0-1 0 0,1-1 0 0 0,-1 1 0 0 0,0-1 0 0 0,0 1 0 0 0,0 0 0 0 0,0-1 0 0 0,0 1 0 0 0,1-1 0 0 0,-1 1 0 0 0,0 0 0 0 0,1-1 0 0 0,14-11 546 0 0,20-1-836 0 0,-29 12-265 0 0,1-1 0 0 0,-1 1 1 0 0,1 1-1 0 0,-1-1 0 0 0,14 1 1 0 0,32 8-7368 0 0,-32-4 5289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0 540 0 0,'9'28'6229'0'0,"30"84"4872"0"0,2 62-4069 0 0,-39-162-6885 0 0,4 17 376 0 0,1-13-4754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3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3 112 652 0 0,'-1'-2'285'0'0,"1"1"0"0"0,-1-1 0 0 0,1 1 1 0 0,0-1-1 0 0,-1 1 0 0 0,1 0 0 0 0,0-1 0 0 0,0 1 0 0 0,0-1 0 0 0,0 1 0 0 0,0-1 1 0 0,1 1-1 0 0,-1-1 0 0 0,0 1 0 0 0,1-1 0 0 0,-1 1 0 0 0,1-1 0 0 0,-1 1 0 0 0,1 0 1 0 0,0-1-1 0 0,-1 1 0 0 0,2-2 0 0 0,1 0 118 0 0,0 0-1 0 0,0 0 1 0 0,0 0 0 0 0,0 0 0 0 0,0 1-1 0 0,1 0 1 0 0,-1-1 0 0 0,5-1 0 0 0,8-3 866 0 0,1 0 0 0 0,31-9 0 0 0,-46 15-1105 0 0,19-4 916 0 0,0 0 0 0 0,0 1 0 0 0,1 2 1 0 0,0 0-1 0 0,-1 1 0 0 0,33 3 0 0 0,-46-2-850 0 0,0 1 1 0 0,0 0-1 0 0,0 0 1 0 0,0 1-1 0 0,0 0 0 0 0,-1 1 1 0 0,1 0-1 0 0,-1 0 0 0 0,0 0 1 0 0,0 1-1 0 0,0 0 0 0 0,0 1 1 0 0,0-1-1 0 0,-1 1 0 0 0,0 1 1 0 0,0-1-1 0 0,-1 1 0 0 0,1 0 1 0 0,-1 0-1 0 0,7 12 0 0 0,-11-16-222 0 0,0-1 0 0 0,0 1 0 0 0,0 0 0 0 0,0 0 0 0 0,-1 0 0 0 0,1 0 0 0 0,-1 0 0 0 0,1 0 0 0 0,-1 0 0 0 0,0 0 0 0 0,0 0 0 0 0,0 0 0 0 0,0 0 0 0 0,0 1 0 0 0,0-1 0 0 0,-1 0 0 0 0,1 0 0 0 0,-1 0 0 0 0,1 0 0 0 0,-1 0 0 0 0,-1 2 0 0 0,0-1-27 0 0,0 1-1 0 0,-1-1 1 0 0,0 1-1 0 0,1-1 1 0 0,-1 0 0 0 0,0 0-1 0 0,0-1 1 0 0,-1 1-1 0 0,1 0 1 0 0,-4 1-1 0 0,-5 3-216 0 0,-1-1 0 0 0,0 0-1 0 0,0-1 1 0 0,0 0 0 0 0,-18 3-1 0 0,4-3-854 0 0,-21 4-1197 0 0,22 3-5861 0 0,22-8 5710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3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411 509 144 0 0,'-8'-6'856'0'0,"0"0"1"0"0,-1 1-1 0 0,0 0 0 0 0,1 0 0 0 0,-2 1 1 0 0,1 0-1 0 0,0 1 0 0 0,-1 0 0 0 0,1 0 1 0 0,-1 1-1 0 0,0 0 0 0 0,0 1 0 0 0,0 0 1 0 0,0 1-1 0 0,0 0 0 0 0,0 0 0 0 0,-20 4 1 0 0,13-1-60 0 0,-1 0 0 0 0,1 2 0 0 0,0 0 0 0 0,1 1 1 0 0,-1 0-1 0 0,1 1 0 0 0,0 1 0 0 0,1 1 1 0 0,-20 14-1 0 0,32-21-570 0 0,0 0 1 0 0,0 1 0 0 0,0 0-1 0 0,0 0 1 0 0,0 0-1 0 0,1 0 1 0 0,-1 0-1 0 0,1 0 1 0 0,0 1 0 0 0,0-1-1 0 0,0 1 1 0 0,0-1-1 0 0,1 1 1 0 0,-2 6-1 0 0,2-8-124 0 0,1 1-1 0 0,0-1 0 0 0,0 0 0 0 0,0 1 0 0 0,1-1 1 0 0,-1 1-1 0 0,0-1 0 0 0,1 0 0 0 0,0 1 0 0 0,-1-1 1 0 0,1 0-1 0 0,0 0 0 0 0,0 0 0 0 0,0 1 0 0 0,1-1 0 0 0,-1 0 1 0 0,0-1-1 0 0,1 1 0 0 0,0 0 0 0 0,-1 0 0 0 0,1 0 1 0 0,0-1-1 0 0,0 1 0 0 0,0-1 0 0 0,3 2 0 0 0,6 4 80 0 0,0-1 0 0 0,1 0 0 0 0,0-1 0 0 0,0-1 0 0 0,0 1 0 0 0,0-2 0 0 0,1 0 0 0 0,24 3 0 0 0,-29-5-157 0 0,1-1 0 0 0,-1 1 0 0 0,1-1 1 0 0,0 0-1 0 0,-1-1 0 0 0,1 0 0 0 0,-1-1 0 0 0,0 1 0 0 0,1-2 0 0 0,-1 1 1 0 0,0-1-1 0 0,0 0 0 0 0,0-1 0 0 0,10-6 0 0 0,-15 8-36 0 0,-1 0 1 0 0,1 0-1 0 0,-1 0 0 0 0,0 0 0 0 0,0-1 1 0 0,0 1-1 0 0,0-1 0 0 0,0 1 0 0 0,0-1 1 0 0,-1 1-1 0 0,1-1 0 0 0,-1 0 0 0 0,0 0 0 0 0,1 0 1 0 0,-2 0-1 0 0,1 0 0 0 0,0 0 0 0 0,0 0 1 0 0,-1 0-1 0 0,0 0 0 0 0,0-1 0 0 0,0 1 1 0 0,0 0-1 0 0,0 0 0 0 0,0 0 0 0 0,-1 0 0 0 0,0 0 1 0 0,1 0-1 0 0,-1 0 0 0 0,0 0 0 0 0,-1 0 1 0 0,1 0-1 0 0,-3-5 0 0 0,-2-1-22 0 0,0 0 1 0 0,0 0-1 0 0,-1 1 0 0 0,0 0 1 0 0,-1 0-1 0 0,1 0 0 0 0,-2 1 1 0 0,-14-10-1 0 0,8 7-78 0 0,0 1-1 0 0,-25-10 0 0 0,35 17-266 0 0,-1 0-1 0 0,0-1 1 0 0,0 2-1 0 0,-1-1 1 0 0,1 1-1 0 0,0 0 1 0 0,0 0-1 0 0,-1 1 1 0 0,1-1-1 0 0,-9 2 1 0 0,11 1-734 0 0,0-1-1574 0 0</inkml:trace>
  <inkml:trace contextRef="#ctx0" brushRef="#br0" timeOffset="1">241 34 988 0 0,'-22'-17'3565'0'0,"-1"1"10872"0"0,25 17-13417 0 0,26 26 1107 0 0,-1 4-3394 0 0,18 18-4988 0 0,-24-30 3749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4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57 176 0 0,'0'0'3984'0'0,"34"9"-283"0"0,33-7-1642 0 0,109-12 0 0 0,-16 0-952 0 0,310-10 965 0 0,-167 5-1290 0 0,-85 4 1242 0 0,-213 11-1650 0 0,3-1-3944 0 0,-1 1-550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3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1 104 0 0,'0'0'1039'0'0,"3"24"5385"0"0,21 65 2744 0 0,-8 2-4400 0 0,7 29-717 0 0,-14-95-3675 0 0,-1-12-2700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86 740 0 0,'-7'-2'962'0'0,"-23"-7"2491"0"0,18-1 4579 0 0,14 8-7487 0 0,1 0 1 0 0,0 1 0 0 0,-1-1-1 0 0,1 1 1 0 0,0 0 0 0 0,0 0 0 0 0,6-2-1 0 0,-7 3-135 0 0,41-13 1827 0 0,0 3 0 0 0,73-9 0 0 0,91 9-1609 0 0,-135 15-4999 0 0,-41-2-931 0 0,-17-1 2623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7 208 0 0,'-1'0'406'0'0,"0"-1"1"0"0,0 0-1 0 0,0 0 0 0 0,0 1 1 0 0,0-1-1 0 0,-1 1 0 0 0,1-1 1 0 0,0 1-1 0 0,0-1 0 0 0,-1 1 1 0 0,1 0-1 0 0,0 0 0 0 0,-1-1 1 0 0,1 1-1 0 0,0 0 0 0 0,-1 0 0 0 0,1 1 1 0 0,0-1-1 0 0,-1 0 0 0 0,1 0 1 0 0,0 0-1 0 0,-1 1 0 0 0,1-1 1 0 0,0 1-1 0 0,0-1 0 0 0,-1 1 1 0 0,0 0-1 0 0,0 1 88 0 0,1 0 0 0 0,-1 0 1 0 0,1 0-1 0 0,0 0 0 0 0,-1 0 0 0 0,1 0 0 0 0,0 0 0 0 0,0 1 0 0 0,0-1 1 0 0,1 0-1 0 0,-1 1 0 0 0,0-1 0 0 0,1 5 0 0 0,-2 8 862 0 0,1 1 0 0 0,1 0 1 0 0,3 23-1 0 0,-3-38-1278 0 0,2 29 1146 0 0,1 6 446 0 0,9 42 0 0 0,-10-68-1432 0 0,0-1-1 0 0,1 1 1 0 0,0-1 0 0 0,1 0 0 0 0,0-1 0 0 0,0 1 0 0 0,1-1 0 0 0,0 1 0 0 0,9 10 0 0 0,-10-15-225 0 0,0 0 1 0 0,0-1 0 0 0,0 0-1 0 0,1 0 1 0 0,-1 0-1 0 0,1 0 1 0 0,0-1-1 0 0,0 0 1 0 0,0 0 0 0 0,0 0-1 0 0,0-1 1 0 0,0 1-1 0 0,0-1 1 0 0,0 0-1 0 0,1-1 1 0 0,-1 1 0 0 0,0-1-1 0 0,1 0 1 0 0,-1-1-1 0 0,0 1 1 0 0,0-1-1 0 0,8-2 1 0 0,2-1-637 0 0,-1 0 1 0 0,0 0-1 0 0,0-2 1 0 0,0 0-1 0 0,-1 0 1 0 0,24-16-1 0 0,-18 6-1853 0 0,-12 3-6250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5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119 298 176 0 0,'0'1'484'0'0,"-1"-1"-1"0"0,0 0 1 0 0,0 0 0 0 0,0 0 0 0 0,1 0-1 0 0,-1 1 1 0 0,0-1 0 0 0,0 0 0 0 0,0 0-1 0 0,1 0 1 0 0,-1-1 0 0 0,0 1 0 0 0,0 0-1 0 0,0 0 1 0 0,1 0 0 0 0,-1-1 0 0 0,0 1-1 0 0,0 0 1 0 0,1-1 0 0 0,-1 1 0 0 0,0 0-1 0 0,0-1 1 0 0,1 1 0 0 0,-1-1-1 0 0,1 1 1 0 0,-2-2 0 0 0,20-9 3985 0 0,42-11-1432 0 0,-58 21-2383 0 0,18-4 444 0 0,-14 4-1233 0 0,-1-1 0 0 0,1 1 0 0 0,-1-1 0 0 0,0 0 0 0 0,0 0 0 0 0,5-3 0 0 0</inkml:trace>
  <inkml:trace contextRef="#ctx0" brushRef="#br0" timeOffset="1">44 106 508 0 0,'-17'-8'370'0'0,"-5"-7"6922"0"0,22 15-6981 0 0,0 0 1 0 0,-1-1-1 0 0,1 1 0 0 0,-1-1 1 0 0,1 1-1 0 0,0-1 1 0 0,-1 1-1 0 0,1-1 0 0 0,0 1 1 0 0,0-1-1 0 0,-1 0 1 0 0,1 1-1 0 0,0-1 0 0 0,0 1 1 0 0,0-1-1 0 0,0 0 1 0 0,0 1-1 0 0,-1-1 0 0 0,1 0 1 0 0,0 1-1 0 0,1-1 1 0 0,-1 1-1 0 0,0-2 0 0 0,1 1-48 0 0,-1-1 1 0 0,1 1-1 0 0,0 0 0 0 0,0 0 0 0 0,0 0 0 0 0,0 0 0 0 0,0 0 0 0 0,0 0 0 0 0,0 0 0 0 0,0 0 0 0 0,0 0 0 0 0,1 0 0 0 0,-1 1 0 0 0,3-2 0 0 0,13-7 1148 0 0,1 2-1 0 0,0 0 0 0 0,0 1 1 0 0,24-5-1 0 0,-17 6-772 0 0,0 2-1 0 0,45-2 1 0 0,-57 8-3266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11 604 0 0,'-35'-5'1997'0'0,"1"2"-1"0"0,-1 1 1 0 0,1 1 0 0 0,-1 2-1 0 0,0 2 1 0 0,-57 11 0 0 0,86-13-1476 0 0,-1 1 1 0 0,1-1 0 0 0,0 1-1 0 0,0 0 1 0 0,0 1 0 0 0,0 0-1 0 0,-9 5 1 0 0,14-7-382 0 0,0 0 0 0 0,0 0-1 0 0,0-1 1 0 0,0 1 0 0 0,0 0 0 0 0,0 0-1 0 0,1 0 1 0 0,-1 0 0 0 0,0 1 0 0 0,1-1-1 0 0,-1 0 1 0 0,0 0 0 0 0,1 0 0 0 0,0 0-1 0 0,-1 1 1 0 0,1-1 0 0 0,-1 3 0 0 0,1-3-21 0 0,1 1 0 0 0,-1 0 0 0 0,0 0 0 0 0,1 0 0 0 0,-1 0 1 0 0,1 0-1 0 0,0 0 0 0 0,-1-1 0 0 0,1 1 0 0 0,0 0 0 0 0,0-1 1 0 0,0 1-1 0 0,0 0 0 0 0,1-1 0 0 0,1 3 0 0 0,20 19 684 0 0,0-1 0 0 0,34 25 0 0 0,-28-25-55 0 0,42 43 0 0 0,-67-61-686 0 0,4 3 82 0 0,-1 1 0 0 0,0 0 0 0 0,0 1 0 0 0,0 0 0 0 0,-1 0 0 0 0,0 0 0 0 0,-1 1 0 0 0,0-1 0 0 0,0 1 0 0 0,3 12 0 0 0,-8-21-119 0 0,0 0 0 0 0,1 0-1 0 0,-1 1 1 0 0,0-1 0 0 0,0 0-1 0 0,0 0 1 0 0,0 0 0 0 0,0 1 0 0 0,0-1-1 0 0,-1 0 1 0 0,1 0 0 0 0,0 0-1 0 0,-1 1 1 0 0,1-1 0 0 0,-1 0-1 0 0,1 0 1 0 0,-1 0 0 0 0,1 0-1 0 0,-1 0 1 0 0,0 0 0 0 0,1 0-1 0 0,-1 0 1 0 0,0 0 0 0 0,0 0 0 0 0,-1 0-1 0 0,0 1 2 0 0,-1-1 1 0 0,1 1-1 0 0,-1-1 0 0 0,0 0 0 0 0,1 0 0 0 0,-1 0 0 0 0,0-1 1 0 0,0 1-1 0 0,1-1 0 0 0,-5 1 0 0 0,-7-1-70 0 0,0 0-1 0 0,1-1 1 0 0,-19-3-1 0 0,31 4 29 0 0,-8-2-133 0 0,0 0-1 0 0,0 0 0 0 0,0-1 0 0 0,0 0 1 0 0,0 0-1 0 0,1-1 0 0 0,-1-1 0 0 0,-11-7 1 0 0,18 10 87 0 0,0 1 0 0 0,0-1 0 0 0,0 1 1 0 0,1-1-1 0 0,-1 0 0 0 0,1 0 0 0 0,-1 0 1 0 0,1 0-1 0 0,0 0 0 0 0,-1 0 1 0 0,1 0-1 0 0,0 0 0 0 0,1 0 0 0 0,-1-1 1 0 0,0 1-1 0 0,0-3 0 0 0,1 3 13 0 0,0-1 1 0 0,0 0-1 0 0,1 1 0 0 0,-1-1 1 0 0,1 0-1 0 0,-1 1 0 0 0,1-1 1 0 0,0 0-1 0 0,0 1 0 0 0,0-1 1 0 0,0 1-1 0 0,1 0 0 0 0,-1-1 1 0 0,0 1-1 0 0,1 0 0 0 0,0 0 0 0 0,3-3 1 0 0,5-5 0 0 0,1 0 0 0 0,0 1 1 0 0,1 1-1 0 0,0 0 0 0 0,0 0 1 0 0,1 1-1 0 0,-1 1 0 0 0,2 0 1 0 0,-1 0-1 0 0,1 2 0 0 0,0 0 1 0 0,0 0-1 0 0,19-2 0 0 0,-6 2 212 0 0,0 2-1 0 0,0 0 1 0 0,1 2-1 0 0,-1 1 1 0 0,0 1-1 0 0,34 7 0 0 0,-25 2-574 0 0,6 1-2321 0 0,-16-11-5216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85 376 0 0,'-73'-50'5630'0'0,"20"16"4393"0"0,60 35-5776 0 0,30 7-5375 0 0,63 26-5377 0 0,-61-24 4335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25 488 0 0,'0'0'2886'0'0,"-4"-3"-1072"0"0,-13-7-258 0 0,14 8-508 0 0,-1 0 1 0 0,1 1-1 0 0,-1 0 1 0 0,1-1-1 0 0,-1 1 1 0 0,-7-1 0 0 0,10 2-723 0 0,0 0 1 0 0,0 0 0 0 0,0 0 0 0 0,-1 0 0 0 0,1 0 0 0 0,0 0 0 0 0,0 0 0 0 0,0 1 0 0 0,-1-1 0 0 0,1 0 0 0 0,0 1 0 0 0,0-1 0 0 0,0 1 0 0 0,0-1 0 0 0,0 1 0 0 0,0-1 0 0 0,0 1 0 0 0,0 0 0 0 0,0 0 0 0 0,0-1 0 0 0,0 1 0 0 0,-1 2 0 0 0,1-1-157 0 0,0 0 1 0 0,0 0 0 0 0,0 0-1 0 0,0 0 1 0 0,0 0-1 0 0,1 0 1 0 0,-1 0-1 0 0,1 0 1 0 0,-1 0 0 0 0,1 5-1 0 0,0-1 128 0 0,1 1 0 0 0,0 0 0 0 0,0 0 0 0 0,0 0 0 0 0,1-1 0 0 0,0 1 0 0 0,1-1 0 0 0,-1 1 0 0 0,1-1 0 0 0,0 0 0 0 0,8 11 0 0 0,6 8 318 0 0,26 29-1 0 0,-38-49-459 0 0,37 42 509 0 0,25 30 159 0 0,-60-68-734 0 0,-1 0 1 0 0,0 1-1 0 0,0 0 0 0 0,-1 0 1 0 0,-1 0-1 0 0,7 19 0 0 0,-11-27-77 0 0,1 0 0 0 0,-1 0 0 0 0,0 0 0 0 0,1 0-1 0 0,-1 0 1 0 0,0 0 0 0 0,0 0 0 0 0,-1 0 0 0 0,1 0 0 0 0,0 0 0 0 0,-1 0 0 0 0,1 0-1 0 0,-1 0 1 0 0,1 0 0 0 0,-1 0 0 0 0,0 0 0 0 0,0-1 0 0 0,0 1 0 0 0,-1 2-1 0 0,-1-1 4 0 0,0 0 0 0 0,0 0-1 0 0,0 0 1 0 0,0 0 0 0 0,0-1-1 0 0,-1 1 1 0 0,1-1 0 0 0,-8 4-1 0 0,-5 0 23 0 0,0 0-1 0 0,0-1 1 0 0,-26 5-1 0 0,37-9-22 0 0,-20 4-183 0 0,1-1 0 0 0,-32 2 0 0 0,14-10-5271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3 860 0 0,'0'0'193'0'0,"-1"0"-1"0"0,1 0 1 0 0,-1-1-1 0 0,1 1 1 0 0,-1 0 0 0 0,1 0-1 0 0,-1 0 1 0 0,1-1-1 0 0,-1 1 1 0 0,1 0 0 0 0,-1 0-1 0 0,1 0 1 0 0,-1 0 0 0 0,1 0-1 0 0,-1 0 1 0 0,1 0-1 0 0,-1 0 1 0 0,1 0 0 0 0,-1 0-1 0 0,1 0 1 0 0,-1 1-1 0 0,1-1 1 0 0,-1 0 0 0 0,1 0-1 0 0,-1 0 1 0 0,1 1-1 0 0,-1-1 1 0 0,1 0 0 0 0,-1 0-1 0 0,1 1 1 0 0,0-1-1 0 0,-1 1 1 0 0,-11 19 3243 0 0,2 25 546 0 0,10-31-3175 0 0,0-1 1 0 0,1 0-1 0 0,1 0 0 0 0,0 0 1 0 0,5 15-1 0 0,13 32-1075 0 0,-17-50-298 0 0,-1-3-958 0 0,-1-1-3295 0 0,0-3 2711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90 28 0 0,'-3'-3'63'0'0,"0"0"789"0"0,-1 1 1 0 0,1-2 0 0 0,0 1-1 0 0,0 0 1 0 0,0-1 0 0 0,1 1-1 0 0,-5-8 1 0 0,7 10-589 0 0,-1 0 0 0 0,1 0 1 0 0,0 1-1 0 0,0-1 0 0 0,0 0 0 0 0,0 0 1 0 0,0 0-1 0 0,0 1 0 0 0,0-1 0 0 0,0 0 1 0 0,0 0-1 0 0,0 1 0 0 0,0-1 1 0 0,0 0-1 0 0,0 0 0 0 0,1 1 0 0 0,-1-1 1 0 0,0 0-1 0 0,2-1 0 0 0,-1 0 27 0 0,0 1 1 0 0,1-1-1 0 0,-1 1 1 0 0,1 0-1 0 0,-1-1 0 0 0,1 1 1 0 0,0 0-1 0 0,0 0 0 0 0,-1 0 1 0 0,5-2-1 0 0,6-1 441 0 0,0 0 0 0 0,1 0 0 0 0,-1 1 0 0 0,1 1 1 0 0,0 0-1 0 0,-1 1 0 0 0,24 0 0 0 0,-1 3 597 0 0,57 10-1 0 0,-48-4-583 0 0,0 2-1 0 0,52 19 0 0 0,-79-23-525 0 0,-1 1 0 0 0,0 0-1 0 0,-1 1 1 0 0,0 1 0 0 0,0 0-1 0 0,0 1 1 0 0,-2 1 0 0 0,25 23-1 0 0,-36-31-204 0 0,1 0-1 0 0,-1-1 1 0 0,1 1-1 0 0,-1 0 1 0 0,0 0-1 0 0,-1 1 0 0 0,1-1 1 0 0,0 0-1 0 0,-1 1 1 0 0,0-1-1 0 0,1 1 1 0 0,-2-1-1 0 0,1 1 1 0 0,0-1-1 0 0,-1 1 1 0 0,1 0-1 0 0,-1-1 1 0 0,0 1-1 0 0,0 0 1 0 0,-1 4-1 0 0,-1-4-11 0 0,1 1 0 0 0,-1 0-1 0 0,0-1 1 0 0,0 1 0 0 0,-1-1 0 0 0,1 0 0 0 0,-1 1 0 0 0,0-1-1 0 0,0-1 1 0 0,-1 1 0 0 0,1 0 0 0 0,-1-1 0 0 0,0 0-1 0 0,-6 5 1 0 0,-7 3 25 0 0,0 0 0 0 0,-1-1-1 0 0,-1 0 1 0 0,0-2-1 0 0,0 0 1 0 0,-1-2 0 0 0,-25 6-1 0 0,14-5-132 0 0,-1-2 0 0 0,1-1-1 0 0,-65-1 1 0 0,90-3-297 0 0,0 0 0 0 0,0-1 0 0 0,1 0 0 0 0,-1 0 0 0 0,0 0 0 0 0,1-1 0 0 0,-1 0 0 0 0,1 0 0 0 0,-1 0 0 0 0,-4-3 0 0 0,10 4 260 0 0,0 1-1 0 0,-1 0 0 0 0,1 0 1 0 0,0-1-1 0 0,0 1 0 0 0,0 0 1 0 0,0 0-1 0 0,0-1 0 0 0,0 1 1 0 0,0 0-1 0 0,0-1 0 0 0,0 1 1 0 0,0 0-1 0 0,0 0 0 0 0,0-1 1 0 0,0 1-1 0 0,0 0 0 0 0,0 0 1 0 0,0-1-1 0 0,0 1 0 0 0,0 0 1 0 0,0-1-1 0 0,0 1 0 0 0,0 0 1 0 0,0 0-1 0 0,0-1 0 0 0,1 1 1 0 0,-1 0-1 0 0,0 0 0 0 0,0-1 1 0 0,0 1-1 0 0,0 0 0 0 0,1 0 1 0 0,-1 0-1 0 0,0 0 0 0 0,0-1 1 0 0,1 1-1 0 0,-1 0 0 0 0,0 0 1 0 0,0 0-1 0 0,1 0 0 0 0,-1-1 1 0 0,10-6-2876 0 0,5 0 518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16 636 0 0,'-3'-2'527'0'0,"1"1"0"0"0,0-1 0 0 0,0 1 1 0 0,-1-1-1 0 0,1 1 0 0 0,-1 0 0 0 0,1 0 0 0 0,-1 0 0 0 0,0 0 0 0 0,1 0 0 0 0,-1 1 0 0 0,0-1 1 0 0,0 1-1 0 0,0-1 0 0 0,1 1 0 0 0,-1 0 0 0 0,-3 1 0 0 0,0 0 129 0 0,0 0 0 0 0,0 0 0 0 0,1 1 0 0 0,-1 0 0 0 0,1 0 0 0 0,-1 0-1 0 0,-8 6 1 0 0,-4 4 547 0 0,2 0-1 0 0,0 1 0 0 0,-24 24 1 0 0,34-31-873 0 0,1 0 0 0 0,0 0 0 0 0,0 1 0 0 0,0 0 0 0 0,1 0 0 0 0,0 0 0 0 0,0 0 0 0 0,1 1 0 0 0,0-1 1 0 0,1 1-1 0 0,-1 0 0 0 0,1 0 0 0 0,1 0 0 0 0,-1 8 0 0 0,1-10-159 0 0,1 0-1 0 0,0 0 1 0 0,0 0-1 0 0,1-1 1 0 0,0 1-1 0 0,0 0 1 0 0,0-1-1 0 0,1 1 1 0 0,0 0-1 0 0,0-1 1 0 0,0 0-1 0 0,1 1 1 0 0,-1-1-1 0 0,1 0 1 0 0,1 0-1 0 0,-1-1 1 0 0,1 1-1 0 0,-1-1 1 0 0,1 0-1 0 0,9 8 1 0 0,-4-6-164 0 0,-1 0 1 0 0,1 0-1 0 0,1-1 1 0 0,-1-1 0 0 0,0 1-1 0 0,1-1 1 0 0,0-1-1 0 0,0 0 1 0 0,0 0 0 0 0,1-1-1 0 0,-1-1 1 0 0,0 1 0 0 0,1-2-1 0 0,-1 1 1 0 0,21-3-1 0 0,-16 0-845 0 0,0 0 0 0 0,0-1 0 0 0,-1-1 0 0 0,19-8 0 0 0,-16 6-1864 0 0,-2-2 0 0 0,1 0 1 0 0,21-15-1 0 0,-31 18 330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2 492 0 0,'7'-1'8773'0'0,"-3"2"-8928"0"0,1 5 744 0 0,-1-1 0 0 0,1 0 0 0 0,-1 1 0 0 0,0 0 0 0 0,-1 0 1 0 0,1 0-1 0 0,-1 0 0 0 0,4 13 0 0 0,13 54 1130 0 0,-19-69-1577 0 0,9 51 679 0 0,-3 1-1 0 0,-2 0 0 0 0,-3 68 0 0 0,4 57 264 0 0,-1-139-600 0 0,1 0-1192 0 0,-5-15-8008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7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26 76 0 0,'-27'-2'1871'0'0,"-25"-2"8436"0"0,70 3-349 0 0,10-4-6876 0 0,31-3-4434 0 0,-42 6-851 0 0,-7-1-4226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8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71 190 8341 0 0,'-10'-5'2977'0'0,"4"1"-925"0"0,-1 0 0 0 0,0 0 1 0 0,1 0-1 0 0,0-1 0 0 0,-1 0 1 0 0,-6-8-1 0 0,12 12-1887 0 0,0 0 0 0 0,0-1 0 0 0,0 1 0 0 0,1-1 0 0 0,-1 1 0 0 0,0-1 0 0 0,1 0 1 0 0,-1 1-1 0 0,1-1 0 0 0,-1 0 0 0 0,1 1 0 0 0,0-1 0 0 0,0 0 0 0 0,0 1 0 0 0,0-1 0 0 0,0 0 0 0 0,0 0 0 0 0,0 1 0 0 0,0-1 0 0 0,1 0 0 0 0,-1 1 1 0 0,1-1-1 0 0,-1 0 0 0 0,1 1 0 0 0,0-1 0 0 0,-1 1 0 0 0,1-1 0 0 0,0 1 0 0 0,0-1 0 0 0,0 1 0 0 0,0-1 0 0 0,1 1 0 0 0,-1 0 0 0 0,2-2 1 0 0,4-4-37 0 0,0 1 1 0 0,1 0 0 0 0,0 0-1 0 0,0 0 1 0 0,1 1 0 0 0,-1 0 0 0 0,1 1-1 0 0,0 0 1 0 0,1 0 0 0 0,10-2 0 0 0,18-4-240 0 0,45-6 0 0 0,-70 14 169 0 0,31 0-2229 0 0,-30 3-1712 0 0,0 3-3916 0 0,-10-3 4561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8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3 872 0 0,'-1'0'307'0'0,"1"-1"0"0"0,-1 1 0 0 0,1 0 0 0 0,-1-1 0 0 0,1 1 0 0 0,-1 0 0 0 0,1 0 0 0 0,-1 0 0 0 0,0 0 0 0 0,1 0 0 0 0,-1-1 0 0 0,1 1 0 0 0,-1 0 0 0 0,0 0 0 0 0,1 1 0 0 0,-1-1 0 0 0,1 0 0 0 0,-1 0 0 0 0,0 0 0 0 0,1 0 0 0 0,-1 0 0 0 0,1 1 0 0 0,-1-1 0 0 0,1 0 0 0 0,-1 0 0 0 0,1 1 0 0 0,-1-1 0 0 0,1 0 0 0 0,-1 1 0 0 0,0 0 72 0 0,0 1 0 0 0,0-1 0 0 0,1 0 0 0 0,-1 0 0 0 0,1 1 0 0 0,-1-1 0 0 0,1 0 0 0 0,0 1 0 0 0,0-1-1 0 0,-1 1 1 0 0,1-1 0 0 0,0 3 0 0 0,7 51 3137 0 0,-5-40-2212 0 0,25 184 4485 0 0,-15-133-7048 0 0,0-1-4743 0 0,-11-61 2940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24 156 324 0 0,'-3'-3'435'0'0,"0"0"0"0"0,1 0 1 0 0,0 0-1 0 0,0 0 0 0 0,0 0 0 0 0,0 0 1 0 0,0 0-1 0 0,0-1 0 0 0,-1-5 0 0 0,3 8-203 0 0,0-1 0 0 0,0 0 0 0 0,-1 0 0 0 0,1 0 0 0 0,1 0 0 0 0,-1 0 0 0 0,0 1 0 0 0,0-1 0 0 0,1 0 0 0 0,-1 0 0 0 0,1 0 0 0 0,-1 1 0 0 0,1-1 0 0 0,0 0 0 0 0,0 1 0 0 0,0-1 0 0 0,0 1 0 0 0,0-1 0 0 0,0 1 0 0 0,0-1 0 0 0,1 1 0 0 0,0-2 0 0 0,8-5 334 0 0,-1 0 0 0 0,1 1 0 0 0,1 0 0 0 0,-1 0 0 0 0,1 1 1 0 0,0 1-1 0 0,1 0 0 0 0,-1 0 0 0 0,1 1 0 0 0,0 1 1 0 0,0 0-1 0 0,22-3 0 0 0,-11 4 54 0 0,0 0 0 0 0,0 1 0 0 0,0 2 0 0 0,0 0-1 0 0,0 2 1 0 0,25 5 0 0 0,-34-5-208 0 0,-1 1-1 0 0,1 1 0 0 0,-1 0 0 0 0,25 13 0 0 0,-35-17-309 0 0,1 1-1 0 0,-1 0 1 0 0,0 1 0 0 0,1-1-1 0 0,-1 0 1 0 0,0 1 0 0 0,0 0-1 0 0,-1 0 1 0 0,1 0 0 0 0,-1 0-1 0 0,1 0 1 0 0,-1 0 0 0 0,0 1-1 0 0,0-1 1 0 0,0 1 0 0 0,-1-1-1 0 0,1 1 1 0 0,-1 0-1 0 0,0 0 1 0 0,0 0 0 0 0,0-1-1 0 0,0 6 1 0 0,-2-6-48 0 0,1 1 1 0 0,-1-1-1 0 0,0 0 1 0 0,0 1-1 0 0,0-1 0 0 0,-1 0 1 0 0,1 0-1 0 0,-1 0 1 0 0,0 0-1 0 0,0 0 0 0 0,0 0 1 0 0,0-1-1 0 0,0 1 1 0 0,0 0-1 0 0,-1-1 0 0 0,1 0 1 0 0,-6 4-1 0 0,-3 2 33 0 0,0 0-1 0 0,-1-1 0 0 0,-13 7 1 0 0,2-5-163 0 0,1 0-1 0 0,-2-1 1 0 0,-46 10 0 0 0,21-11-3449 0 0,3-4-5018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9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50 138 6877 0 0,'-5'7'3541'0'0,"-11"21"3823"0"0,11-19-6044 0 0,0 0-1 0 0,0 1 1 0 0,1-1-1 0 0,1 1 1 0 0,-4 12 2407 0 0,21-46-3048 0 0,-8-2-671 0 0,0 0 0 0 0,-2 0-1 0 0,-1 0 1 0 0,-2-1 0 0 0,-1-38 0 0 0,-1 44 390 0 0,8 32 313 0 0,3 9-646 0 0,7 8 90 0 0,2-2 1 0 0,0 0 0 0 0,2-1 0 0 0,0-2-1 0 0,2 0 1 0 0,0-1 0 0 0,36 25-1 0 0,-5-9 73 0 0,2-2-1 0 0,93 44 0 0 0,-147-79-232 0 0,-1 0-20 0 0,1 1 0 0 0,0-2 1 0 0,0 1-1 0 0,0 0 0 0 0,0 0 0 0 0,0 0 0 0 0,0-1 0 0 0,1 1 0 0 0,-1-1 1 0 0,0 0-1 0 0,0 0 0 0 0,0 0 0 0 0,0 0 0 0 0,3 0 0 0 0,-4 0-103 0 0,-1 0 113 0 0,1-1 0 0 0,-1 1 1 0 0,0 0-1 0 0,0 0 0 0 0,0-1 1 0 0,0 1-1 0 0,1 0 1 0 0,-1 0-1 0 0,0-1 0 0 0,0 1 1 0 0,0 0-1 0 0,0-1 1 0 0,0 1-1 0 0,0 0 0 0 0,0-1 1 0 0,0 1-1 0 0,0 0 0 0 0,0 0 1 0 0,0-1-1 0 0,0 1 1 0 0,0 0-1 0 0,0-1 0 0 0,0 1 1 0 0,0 0-1 0 0,0 0 1 0 0,0-1-1 0 0,0 1 0 0 0,0 0 1 0 0,-1-1-1 0 0,1 1 0 0 0,0 0 1 0 0,0 0-1 0 0,0-1 1 0 0,-1 1-1 0 0,1 0 0 0 0,0-1 1 0 0,-8-4-45 0 0,-1 1 0 0 0,1 0 0 0 0,-1 0 0 0 0,0 0 0 0 0,0 1 0 0 0,0 1 0 0 0,-14-3 0 0 0,-73-7-230 0 0,70 9 186 0 0,-4-1-95 0 0,14 2-395 0 0,1 0-1 0 0,-1 0 1 0 0,0 2-1 0 0,0 0 1 0 0,0 0-1 0 0,-17 4 1 0 0,27-1-928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9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10 418 108 0 0,'-5'-65'10673'0'0,"3"50"-9585"0"0,1 1 0 0 0,0-1 0 0 0,1 0 0 0 0,0 1-1 0 0,4-19 1 0 0,-1 18-570 0 0,1 1 0 0 0,1 0-1 0 0,0 1 1 0 0,1-1 0 0 0,0 1 0 0 0,1 0-1 0 0,1 0 1 0 0,0 1 0 0 0,0 0-1 0 0,14-14 1 0 0,-14 17-235 0 0,0 1 0 0 0,0 1 0 0 0,1 0 1 0 0,0 0-1 0 0,0 0 0 0 0,0 1 0 0 0,1 1 0 0 0,0-1 0 0 0,0 2 0 0 0,1-1 0 0 0,-1 2 0 0 0,1-1 1 0 0,0 1-1 0 0,13-2 0 0 0,-22 5-229 0 0,-1 0 0 0 0,1-1 0 0 0,0 1 1 0 0,-1 0-1 0 0,1 0 0 0 0,0 0 0 0 0,-1 0 0 0 0,1 0 1 0 0,0 0-1 0 0,-1 1 0 0 0,1-1 0 0 0,0 0 0 0 0,-1 1 1 0 0,1-1-1 0 0,0 1 0 0 0,-1 0 0 0 0,1-1 0 0 0,-1 1 1 0 0,0 0-1 0 0,1 0 0 0 0,-1 0 0 0 0,1 0 0 0 0,-1 0 1 0 0,0 1-1 0 0,0-1 0 0 0,0 0 0 0 0,0 0 0 0 0,2 4 1 0 0,-2-3-25 0 0,-1 0 0 0 0,0 1 1 0 0,1-1-1 0 0,-1 1 1 0 0,0-1-1 0 0,0 1 0 0 0,0-1 1 0 0,0 1-1 0 0,-1-1 1 0 0,1 1-1 0 0,-1-1 0 0 0,0 1 1 0 0,1-1-1 0 0,-1 0 0 0 0,0 1 1 0 0,0-1-1 0 0,-1 0 1 0 0,1 0-1 0 0,-3 4 0 0 0,-11 14 139 0 0,-1-2-1 0 0,-26 26 1 0 0,24-27 125 0 0,1 1 1 0 0,-21 29-1 0 0,37-45-243 0 0,-1 0 0 0 0,0 0-1 0 0,1 1 1 0 0,0-1 0 0 0,0 0-1 0 0,0 1 1 0 0,0-1 0 0 0,0 1-1 0 0,0-1 1 0 0,0 1 0 0 0,1-1-1 0 0,-1 1 1 0 0,1 0 0 0 0,0-1-1 0 0,0 1 1 0 0,0 0 0 0 0,0-1-1 0 0,0 1 1 0 0,1 0 0 0 0,-1-1-1 0 0,2 4 1 0 0,-1-3-7 0 0,1 0 0 0 0,0 0 0 0 0,0 0 1 0 0,0 0-1 0 0,1 0 0 0 0,-1 0 0 0 0,1 0 0 0 0,-1-1 0 0 0,1 1 0 0 0,0-1 1 0 0,0 0-1 0 0,0 0 0 0 0,5 3 0 0 0,5 0-31 0 0,-1 1 1 0 0,1-1-1 0 0,0-1 0 0 0,1-1 1 0 0,-1 0-1 0 0,0 0 0 0 0,17 0 1 0 0,-12-2-583 0 0,1-1 1 0 0,-1-1-1 0 0,1-1 1 0 0,25-5-1 0 0,-5-4-3269 0 0,-4-5-3868 0 0,-19 7 4576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1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0 368 0 0,'3'6'11321'0'0,"3"5"-3854"0"0,9 14-1654 0 0,4 4-4280 0 0,14 25-1778 0 0,-15-24 3199 0 0,-6-7-2079 0 0,8 14 603 0 0,-4-16-5141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158 128 220 0 0,'-62'-18'1942'0'0,"14"5"1507"0"0,1-9 11129 0 0,47 22-14466 0 0,14-6 2018 0 0,23-2-687 0 0,295-9 5012 0 0,-215 14-9254 0 0,1-3-7385 0 0,-82 4 7211 0 0</inkml:trace>
  <inkml:trace contextRef="#ctx0" brushRef="#br0" timeOffset="1">874 2 2184 0 0,'2'0'334'0'0,"-1"-1"-1"0"0,0 1 1 0 0,0 0 0 0 0,0 0-1 0 0,1 0 1 0 0,-1 0-1 0 0,0 0 1 0 0,0 0 0 0 0,1 0-1 0 0,-1 0 1 0 0,0 0-1 0 0,0 1 1 0 0,1-1 0 0 0,-1 0-1 0 0,0 1 1 0 0,0-1-1 0 0,0 1 1 0 0,0-1 0 0 0,0 1-1 0 0,0 0 1 0 0,0-1-1 0 0,0 1 1 0 0,2 1 0 0 0,-2 1 493 0 0,0 0 0 0 0,0-1 1 0 0,0 1-1 0 0,0 0 0 0 0,0 0 1 0 0,0 0-1 0 0,-1 0 0 0 0,1 4 1 0 0,0 4-629 0 0,23 103 6358 0 0,2-41-7526 0 0,-26-71 280 0 0,4 5-1251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0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106 267 152 0 0,'-45'-131'4309'0'0,"5"47"3042"0"0,34 73-5465 0 0,4 9-1097 0 0,0-1 0 0 0,1 0 0 0 0,-1-1 0 0 0,1 1 0 0 0,-1 0 0 0 0,1 0 1 0 0,0-1-1 0 0,0 1 0 0 0,0-4 0 0 0,1 7-735 0 0,1-1-1 0 0,-1 1 1 0 0,0-1 0 0 0,1 1 0 0 0,-1 0 0 0 0,0-1 0 0 0,1 1 0 0 0,-1 0 0 0 0,1-1 0 0 0,-1 1 0 0 0,0 0 0 0 0,1 0-1 0 0,-1-1 1 0 0,1 1 0 0 0,-1 0 0 0 0,1 0 0 0 0,-1 0 0 0 0,1 0 0 0 0,-1 0 0 0 0,1 0 0 0 0,-1-1 0 0 0,1 1 0 0 0,-1 0-1 0 0,1 1 1 0 0,-1-1 0 0 0,1 0 0 0 0,-1 0 0 0 0,1 0 0 0 0,-1 0 0 0 0,1 0 0 0 0,-1 0 0 0 0,1 1 0 0 0,-1-1 0 0 0,1 0 0 0 0,-1 0-1 0 0,1 1 1 0 0,21 7-1272 0 0,30 15-6291 0 0,-24-11 4962 0 0</inkml:trace>
  <inkml:trace contextRef="#ctx0" brushRef="#br0" timeOffset="1">408 104 492 0 0,'8'29'5976'0'0,"24"68"2871"0"0,32 89-748 0 0,-57-170-7879 0 0,7 18 586 0 0,-11-24-4076 0 0,-2-1-3354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74 476 0 0,'-7'-21'885'0'0,"5"-8"4445"0"0,2 28-5048 0 0,1-1 1 0 0,-1 1 0 0 0,1 0-1 0 0,-1-1 1 0 0,1 1 0 0 0,0 0 0 0 0,0 0-1 0 0,-1 0 1 0 0,1 0 0 0 0,0-1-1 0 0,0 1 1 0 0,0 0 0 0 0,0 1-1 0 0,0-1 1 0 0,1 0 0 0 0,-1 0-1 0 0,0 0 1 0 0,0 1 0 0 0,0-1-1 0 0,1 0 1 0 0,-1 1 0 0 0,0 0 0 0 0,1-1-1 0 0,-1 1 1 0 0,0 0 0 0 0,1-1-1 0 0,-1 1 1 0 0,1 0 0 0 0,-1 0-1 0 0,0 0 1 0 0,1 0 0 0 0,-1 0-1 0 0,1 0 1 0 0,1 1 0 0 0,15 1 543 0 0,0 1 0 0 0,-1 0 1 0 0,1 2-1 0 0,-1-1 0 0 0,0 2 1 0 0,0 1-1 0 0,-1 0 0 0 0,19 11 1 0 0,-8-2 96 0 0,-1 1 1 0 0,-1 0 0 0 0,46 43 0 0 0,-63-53-676 0 0,-1 1 0 0 0,1 0 0 0 0,-2 0 0 0 0,1 1 0 0 0,-1-1 0 0 0,0 2 0 0 0,-1-1 0 0 0,7 16 0 0 0,-11-22-184 0 0,0 0 0 0 0,0 0 0 0 0,-1 0 0 0 0,1 0 1 0 0,-1 0-1 0 0,0 1 0 0 0,0-1 0 0 0,0 0 0 0 0,0 0 0 0 0,0 0 1 0 0,-1 0-1 0 0,0 0 0 0 0,1 0 0 0 0,-1 0 0 0 0,0 0 0 0 0,0 0 1 0 0,-1 0-1 0 0,1 0 0 0 0,-1 0 0 0 0,1 0 0 0 0,-1-1 0 0 0,0 1 0 0 0,0-1 1 0 0,0 1-1 0 0,0-1 0 0 0,0 0 0 0 0,-1 0 0 0 0,1 0 0 0 0,-1 0 1 0 0,1 0-1 0 0,-1-1 0 0 0,0 1 0 0 0,-5 1 0 0 0,-9 5 3 0 0,0-1 0 0 0,0 0-1 0 0,-1-1 1 0 0,0-1 0 0 0,0-1-1 0 0,0-1 1 0 0,-30 2-1 0 0,-136-6-1016 0 0,118-1-51 0 0,45 1 194 0 0,-10 1-510 0 0,12-1-5014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1 123 412 0 0,'1'0'7485'0'0,"14"2"-7019"0"0,56-3 1605 0 0,75-10 0 0 0,-18 1-1203 0 0,148-3 385 0 0,744-56 1819 0 0,-957 61-2449 0 0,-26 2-225 0 0,0 2 0 0 0,0 1 0 0 0,63 4-1 0 0,-96 0-298 0 0,-1-1-14 0 0,-1 0 0 0 0,1 0-1 0 0,0 1 1 0 0,0-1 0 0 0,-1 1 0 0 0,1 0 0 0 0,0 0 0 0 0,-1 0 0 0 0,1 0 0 0 0,2 1 0 0 0,-3 0-18 0 0,-1 0 0 0 0,1 0 0 0 0,-1 0 0 0 0,1 0 0 0 0,-1 0 0 0 0,0 0 0 0 0,0 0 1 0 0,0 1-1 0 0,0-1 0 0 0,-1 0 0 0 0,1 0 0 0 0,0 1 0 0 0,-1-1 0 0 0,1 4 0 0 0,3 36 619 0 0,-1 0 0 0 0,-4 70 0 0 0,0-1 35 0 0,2-70-473 0 0,-1 8 171 0 0,3-1 0 0 0,1 1 0 0 0,21 90 0 0 0,-20-114-73 0 0,-5-24-512 0 0,2 4-407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0 373 128 0 0,'12'31'13554'0'0,"-12"-30"-13117"0"0,0 0 0 0 0,0 0-1 0 0,0 0 1 0 0,0 0 0 0 0,0 0 0 0 0,0 0 0 0 0,1 0 0 0 0,-1 0 0 0 0,1 0-1 0 0,-1 0 1 0 0,1 0 0 0 0,-1 0 0 0 0,1-1 0 0 0,-1 1 0 0 0,1 0 0 0 0,0 0-1 0 0,-1 0 1 0 0,1-1 0 0 0,0 1 0 0 0,1 1 0 0 0,-2-2-259 0 0,1 0 0 0 0,0 0 1 0 0,-1 0-1 0 0,1 0 0 0 0,0 0 0 0 0,-1 0 1 0 0,1-1-1 0 0,0 1 0 0 0,-1 0 0 0 0,1 0 1 0 0,0 0-1 0 0,-1-1 0 0 0,1 1 0 0 0,-1 0 1 0 0,1-1-1 0 0,-1 1 0 0 0,1 0 0 0 0,0-1 1 0 0,-1 1-1 0 0,0-1 0 0 0,1 1 0 0 0,-1-1 1 0 0,1 0-1 0 0,3-4 125 0 0,0 0 0 0 0,0 0 0 0 0,-1 0 0 0 0,0-1 0 0 0,5-10 0 0 0,20-68-71 0 0,25-127-1 0 0,-48 182-185 0 0,-5 22 152 0 0,1 1 1 0 0,0-1-1 0 0,0 0 1 0 0,1 1 0 0 0,4-12-1 0 0,11 45 423 0 0,7 19-231 0 0,2-1 0 0 0,3-1 0 0 0,43 52 0 0 0,-55-76-506 0 0,2-1 0 0 0,0 0 1 0 0,1-2-1 0 0,0 0 0 0 0,2-1 1 0 0,0-1-1 0 0,0-1 0 0 0,34 15 1 0 0,-52-27 55 0 0,15 6-286 0 0,-7-4 117 0 0,7 2-143 0 0,13-1-316 0 0,-13-9 190 0 0,-18 4 489 0 0,-1 0 1 0 0,0 0-1 0 0,0 0 0 0 0,0 0 0 0 0,0 0 0 0 0,1 0 0 0 0,-1 0 0 0 0,0 0 0 0 0,0 0 0 0 0,0-1 0 0 0,0 1 0 0 0,1 0 1 0 0,-1 0-1 0 0,0 0 0 0 0,0 0 0 0 0,0 0 0 0 0,0 0 0 0 0,0-1 0 0 0,0 1 0 0 0,1 0 0 0 0,-1 0 0 0 0,0 0 0 0 0,0 0 0 0 0,0 0 1 0 0,0-1-1 0 0,0 1 0 0 0,0 0 0 0 0,0 0 0 0 0,0 0 0 0 0,0 0 0 0 0,0-1 0 0 0,0 1 0 0 0,0 0 0 0 0,0 0 0 0 0,0 0 0 0 0,0-1 1 0 0,0 1-1 0 0,0 0 0 0 0,0 0 0 0 0,0 0 0 0 0,0 0 0 0 0,0-1 0 0 0,0 1 0 0 0,0 0 0 0 0,0 0 0 0 0,0 0 0 0 0,0 0 1 0 0,-1-1-1 0 0,1 1 0 0 0,0 0 0 0 0,0 0 0 0 0,0 0 0 0 0,-14-10-73 0 0,-20-4 156 0 0,-64-10 920 0 0,-1 5-1 0 0,-143-11 1 0 0,223 32-2496 0 0,14 4-2517 0 0,8 5-4398 0 0,1-8 5304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17 112 0 0,'3'-16'15045'0'0,"3"50"-13965"0"0,1 1 593 0 0,-5-30-1553 0 0,20 59-222 0 0,0-26-6905 0 0,-19-33 5135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79 656 0 0,'-1'-1'25'0'0,"-4"-1"665"0"0,0-1-1 0 0,0 0 1 0 0,0 0-1 0 0,0-1 1 0 0,-5-4 0 0 0,10 7-546 0 0,-1 1 1 0 0,1-1-1 0 0,-1 1 1 0 0,1 0-1 0 0,0-1 1 0 0,-1 1 0 0 0,1-1-1 0 0,0 1 1 0 0,0-1-1 0 0,-1 0 1 0 0,1 1-1 0 0,0-1 1 0 0,0 1 0 0 0,0-1-1 0 0,0 1 1 0 0,0-1-1 0 0,0 0 1 0 0,0 1 0 0 0,0-1-1 0 0,0 1 1 0 0,0-1-1 0 0,0 1 1 0 0,0-2-1 0 0,1 1-15 0 0,-1 0-1 0 0,1 0 1 0 0,0 0-1 0 0,0 0 1 0 0,0 0-1 0 0,0 0 0 0 0,0 0 1 0 0,0 1-1 0 0,0-1 1 0 0,0 0-1 0 0,0 1 1 0 0,0-1-1 0 0,0 0 0 0 0,0 1 1 0 0,0 0-1 0 0,2-1 1 0 0,20-6 635 0 0,0 2 1 0 0,1 0 0 0 0,-1 1-1 0 0,1 2 1 0 0,36 0 0 0 0,-36 2-431 0 0,40-2 604 0 0,-1 3 1 0 0,1 3-1 0 0,-1 2 0 0 0,113 28 1 0 0,-158-29-613 0 0,-1 0 0 0 0,0 2 0 0 0,0 0 0 0 0,0 1 1 0 0,15 9-1 0 0,-26-13-190 0 0,-1 0 0 0 0,0 0 0 0 0,0 0 1 0 0,0 0-1 0 0,-1 1 0 0 0,1 0 0 0 0,5 9 0 0 0,-8-11-59 0 0,0 0 0 0 0,-1 0 0 0 0,1 0 1 0 0,-1 0-1 0 0,0 0 0 0 0,0 1 0 0 0,0-1 0 0 0,0 0 0 0 0,-1 0 0 0 0,1 1 0 0 0,-1-1 0 0 0,0 1 0 0 0,0-1 0 0 0,0 0 0 0 0,-2 6 0 0 0,0-1 30 0 0,-1-1 1 0 0,1 0-1 0 0,-2 0 1 0 0,1 0-1 0 0,-1-1 0 0 0,0 1 1 0 0,-1-1-1 0 0,1 0 1 0 0,-1 0-1 0 0,0-1 1 0 0,-1 1-1 0 0,1-1 0 0 0,-12 8 1 0 0,-9 5 275 0 0,-49 27 1 0 0,68-41-344 0 0,-25 13 68 0 0,0-2 0 0 0,-1-1 0 0 0,0-2 0 0 0,-1-1-1 0 0,0-2 1 0 0,-1-1 0 0 0,0-2 0 0 0,-68 4 0 0 0,75-14-1604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0 275 272 0 0,'14'0'4171'0'0,"-1"-1"0"0"0,23-4 0 0 0,-26 3-3296 0 0,0-1 1 0 0,1-1 0 0 0,-1 1-1 0 0,-1-2 1 0 0,1 1 0 0 0,16-12-1 0 0,-19 12-631 0 0,-1-1 0 0 0,0 0 0 0 0,0-1-1 0 0,0 1 1 0 0,-1-1 0 0 0,0 0-1 0 0,0-1 1 0 0,0 1 0 0 0,4-10-1 0 0,2-6 367 0 0,13-40-1 0 0,7-14 1173 0 0,-31 76-1735 0 0,0 0 0 0 0,0 0 0 0 0,0-1 0 0 0,0 1 0 0 0,0 0 1 0 0,0-1-1 0 0,1 1 0 0 0,-1 0 0 0 0,0-1 0 0 0,0 1 1 0 0,0 0-1 0 0,1 0 0 0 0,-1-1 0 0 0,0 1 0 0 0,0 0 0 0 0,1 0 1 0 0,-1 0-1 0 0,0-1 0 0 0,0 1 0 0 0,1 0 0 0 0,-1 0 0 0 0,0 0 1 0 0,1 0-1 0 0,-1 0 0 0 0,0 0 0 0 0,1-1 0 0 0,-1 1 1 0 0,0 0-1 0 0,1 0 0 0 0,-1 0 0 0 0,0 0 0 0 0,1 0 0 0 0,-1 0 1 0 0,0 0-1 0 0,1 1 0 0 0,9 9 825 0 0,4 21 52 0 0,-13-29-757 0 0,21 57 1263 0 0,-5-12-599 0 0,1-2 0 0 0,2 0 0 0 0,27 42 0 0 0,-47-86-888 0 0,1-1-1 0 0,-1 1 1 0 0,1 0 0 0 0,-1-1-1 0 0,1 1 1 0 0,-1-1 0 0 0,1 1-1 0 0,0-1 1 0 0,-1 1 0 0 0,1-1-1 0 0,0 1 1 0 0,-1-1 0 0 0,1 1-1 0 0,0-1 1 0 0,-1 0 0 0 0,1 1-1 0 0,0-1 1 0 0,0 0 0 0 0,0 0-1 0 0,1 0-884 0 0,0 0-1 0 0,0 0 1 0 0,0 0-1 0 0,0-1 1 0 0,0 1-1 0 0,0-1 1 0 0,0 0-1 0 0,0 1 1 0 0,-1-1 0 0 0,4-1-1 0 0,0-1-1545 0 0,5-1-728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5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35 236 0 0,'2'-18'2158'0'0,"-2"17"-1717"0"0,0 0 0 0 0,1 0 0 0 0,-1 0 0 0 0,0 0-1 0 0,0 1 1 0 0,1-1 0 0 0,-1 0 0 0 0,1 0 0 0 0,-1 0-1 0 0,1 0 1 0 0,-1 1 0 0 0,1-1 0 0 0,-1 0 0 0 0,1 1 0 0 0,0-1-1 0 0,1-1 1 0 0,-2 2-134 0 0,1 0-1 0 0,-1 0 1 0 0,1-1-1 0 0,0 1 1 0 0,-1 0-1 0 0,1 0 1 0 0,0 0-1 0 0,-1 0 1 0 0,1 0-1 0 0,0 0 1 0 0,-1 0 0 0 0,1 0-1 0 0,0 0 1 0 0,-1 0-1 0 0,1 1 1 0 0,0-1-1 0 0,-1 0 1 0 0,1 0-1 0 0,0 0 1 0 0,-1 1-1 0 0,1-1 1 0 0,0 1-1 0 0,13 10 930 0 0,2 7 109 0 0,-2 1 0 0 0,0 0-1 0 0,13 23 1 0 0,18 26-5248 0 0,-38-57-2915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6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80 824 0 0,'0'-1'209'0'0,"-1"1"0"0"0,0-1 0 0 0,1 0 0 0 0,-1 0 0 0 0,0 0 0 0 0,1 1 0 0 0,-1-1 0 0 0,1 0 0 0 0,-1 0 0 0 0,1 0 0 0 0,0 0 0 0 0,-1 0 0 0 0,1 0 0 0 0,0 0 0 0 0,-1 0 0 0 0,1 0 0 0 0,0 0 0 0 0,0 0 0 0 0,0 0 0 0 0,0 0 0 0 0,0 0 0 0 0,0 0 0 0 0,1 0 0 0 0,-1 0 0 0 0,0 0 0 0 0,0 0 0 0 0,1-2 0 0 0,1 1 47 0 0,-1 1 1 0 0,0-1-1 0 0,1 0 1 0 0,-1 1-1 0 0,1-1 1 0 0,0 1-1 0 0,0-1 1 0 0,-1 1-1 0 0,1 0 1 0 0,0 0-1 0 0,0 0 1 0 0,3-1-1 0 0,8-3 475 0 0,0 0-1 0 0,0 1 0 0 0,17-2 0 0 0,-27 6-600 0 0,38-6 914 0 0,1 2-1 0 0,0 2 1 0 0,0 2 0 0 0,0 1-1 0 0,0 3 1 0 0,75 15 0 0 0,-94-14-471 0 0,-1 0 0 0 0,0 2 0 0 0,0 0 0 0 0,34 18 0 0 0,-49-22-387 0 0,-1 0 0 0 0,0 1 0 0 0,0 0 0 0 0,0 0 0 0 0,0 0 0 0 0,-1 1 0 0 0,0 0 0 0 0,0 0 0 0 0,0 0 0 0 0,0 1-1 0 0,-1-1 1 0 0,0 1 0 0 0,0 0 0 0 0,-1 1 0 0 0,0-1 0 0 0,0 1 0 0 0,0-1 0 0 0,3 14 0 0 0,-6-14-99 0 0,1-1 1 0 0,-1 1-1 0 0,0-1 0 0 0,-1 1 1 0 0,1-1-1 0 0,-1 1 0 0 0,0-1 1 0 0,-1 1-1 0 0,1-1 0 0 0,-1 0 1 0 0,0 0-1 0 0,0 0 0 0 0,-1 0 1 0 0,1 0-1 0 0,-1 0 0 0 0,0 0 1 0 0,-1-1-1 0 0,1 0 0 0 0,-1 0 1 0 0,0 0-1 0 0,0 0 0 0 0,0 0 1 0 0,0-1-1 0 0,-1 1 0 0 0,-4 2 1 0 0,-6 3-84 0 0,-1 0 0 0 0,1 0 0 0 0,-1-2 1 0 0,-1 0-1 0 0,0-1 0 0 0,-25 7 0 0 0,12-7-495 0 0,0-2 0 0 0,-48 2 0 0 0,21-5-6319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8:26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79 560 0 0,'4'-6'728'0'0,"0"0"0"0"0,0 1 0 0 0,0-1 0 0 0,1 1-1 0 0,0 0 1 0 0,0 1 0 0 0,1-1 0 0 0,-1 1 0 0 0,1 0 0 0 0,0 0 0 0 0,0 1 0 0 0,0-1 0 0 0,1 1-1 0 0,-1 1 1 0 0,1-1 0 0 0,0 1 0 0 0,-1 0 0 0 0,1 1 0 0 0,0 0 0 0 0,0 0 0 0 0,9 0 0 0 0,1 0 142 0 0,0 0 1 0 0,0 2 0 0 0,-1 0 0 0 0,1 1-1 0 0,0 0 1 0 0,0 1 0 0 0,26 10-1 0 0,-39-12-709 0 0,-1 0 0 0 0,0 0 0 0 0,0 0-1 0 0,1 1 1 0 0,-1-1 0 0 0,0 1 0 0 0,-1 0-1 0 0,1 0 1 0 0,0 0 0 0 0,0 1 0 0 0,-1-1-1 0 0,0 0 1 0 0,1 1 0 0 0,-1 0 0 0 0,0 0-1 0 0,0-1 1 0 0,2 6 0 0 0,-3-5-62 0 0,0 0 0 0 0,-1 0-1 0 0,1 0 1 0 0,-1 0 0 0 0,0 1 0 0 0,0-1 0 0 0,0 0-1 0 0,0 0 1 0 0,0 0 0 0 0,-1 0 0 0 0,0 0 0 0 0,1 0 0 0 0,-1 0-1 0 0,0 0 1 0 0,-1 0 0 0 0,1 0 0 0 0,0 0 0 0 0,-1 0-1 0 0,-2 3 1 0 0,-6 9 192 0 0,-2 1 0 0 0,-20 20 0 0 0,21-24-86 0 0,1 0 0 0 0,-1 1 0 0 0,2 0-1 0 0,-13 23 1 0 0,21-34-181 0 0,0 0 1 0 0,0-1-1 0 0,0 1 0 0 0,1 0 0 0 0,-1 0 1 0 0,1 0-1 0 0,0 0 0 0 0,-1 0 0 0 0,1 0 1 0 0,0 0-1 0 0,0 0 0 0 0,0 0 0 0 0,0 0 1 0 0,1 0-1 0 0,-1 0 0 0 0,0 0 0 0 0,1 0 1 0 0,0 0-1 0 0,-1 0 0 0 0,3 3 0 0 0,-1-2 2 0 0,0 1 0 0 0,0-1 0 0 0,1 0 0 0 0,0 0 0 0 0,-1 0 0 0 0,1-1 0 0 0,1 1 0 0 0,-1-1 0 0 0,6 5 0 0 0,6 0 34 0 0,0 0 1 0 0,0 0-1 0 0,30 7 1 0 0,-17-6 64 0 0,0-2-1 0 0,50 5 1 0 0,-64-10-299 0 0,1-1 0 0 0,-1 0 1 0 0,1-1-1 0 0,-1 0 0 0 0,1-1 0 0 0,-1-1 1 0 0,20-6-1 0 0,-33 8-664 0 0,5-2 345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1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1 184 0 0,'0'7'972'0'0,"-2"1"400"0"0,-3 3 212 0 0,-2 2 73 0 0,-4 1-17 0 0,0 3-72 0 0,-6 8-100 0 0,-3-2-124 0 0,-1-2-132 0 0,2 0-184 0 0,-1 2-232 0 0,6-7-268 0 0,1-1-356 0 0,3-1-708 0 0,1 0-196 0 0,4-3-1644 0 0,-1-3 396 0 0,4 1 328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66 504 0 0,'-18'-65'10363'0'0,"25"96"-1981"0"0,-1 41-6479 0 0,-2-28-1010 0 0,8 289 2060 0 0,-12-230-2045 0 0,3 0 0 0 0,26 148 0 0 0,-22-205-505 0 0,-5-28-105 0 0,1 0-1 0 0,1 0 0 0 0,8 24 1 0 0,0-30-2302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3 218 312 0 0,'-3'-3'9539'0'0,"297"-4"-2422"0"0,1-12-3702 0 0,296-38-1449 0 0,-268 23-39 0 0,-186 21-753 0 0,223-50 0 0 0,-337 57-1049 0 0,-16 5-556 0 0,1-1 1 0 0,-1 0-1 0 0,1 0 0 0 0,12-6 1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98 224 0 0,'0'0'6106'0'0,"3"1"-5247"0"0,11 2-203 0 0,0-2 1 0 0,0 0-1 0 0,0 0 0 0 0,0-1 1 0 0,0-1-1 0 0,20-3 1 0 0,11-1 25 0 0,187-11 1719 0 0,53-2-364 0 0,357 0 832 0 0,-225 0-1637 0 0,-206 2 1590 0 0,-209 15-2529 0 0,11-1 494 0 0,-20-4-6422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7 424 0 0,'21'11'6707'0'0,"49"-6"974"0"0,38-12-2675 0 0,-42 1-3230 0 0,-43 3-2455 0 0,-10-1-6780 0 0,-10 1 5152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0 456 272 0 0,'25'-22'9070'0'0,"-15"14"-7617"0"0,0-2 0 0 0,0 1 0 0 0,-1-1 0 0 0,14-20 0 0 0,-14 15-575 0 0,-1 1 0 0 0,0-1 0 0 0,9-24 0 0 0,-11 20-541 0 0,0 1-1 0 0,-2-1 1 0 0,0 0 0 0 0,-1 0-1 0 0,-1 0 1 0 0,0 0-1 0 0,-3-32 1 0 0,-14-50 1179 0 0,26 182 175 0 0,0 102-1 0 0,-11-165-1659 0 0,-1-9-278 0 0,0 0 1 0 0,1 0-1 0 0,1 0 1 0 0,0 0-1 0 0,0-1 1 0 0,0 1-1 0 0,6 15 1 0 0,-2-18-1902 0 0,7-1-5475 0 0,-6-5 4879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3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47 404 0 0,'0'-3'670'0'0,"0"1"1"0"0,-1-1-1 0 0,1 1 0 0 0,-1-1 1 0 0,0 1-1 0 0,0-1 0 0 0,0 1 0 0 0,0 0 1 0 0,0-1-1 0 0,0 1 0 0 0,-1 0 1 0 0,1 0-1 0 0,-1 0 0 0 0,0 0 0 0 0,1 0 1 0 0,-5-3-1 0 0,4 4-371 0 0,-1 0 0 0 0,1 0-1 0 0,-1 1 1 0 0,0-1 0 0 0,1 1-1 0 0,-1-1 1 0 0,1 1 0 0 0,-1 0 0 0 0,0 0-1 0 0,1 0 1 0 0,-1 0 0 0 0,0 1 0 0 0,1-1-1 0 0,-1 1 1 0 0,1 0 0 0 0,-6 1 0 0 0,-1 2-1 0 0,0 0 0 0 0,1 1 0 0 0,-1 0 0 0 0,1 1 0 0 0,0-1 0 0 0,1 1 0 0 0,-1 1 0 0 0,1 0 0 0 0,0 0 0 0 0,1 0 1 0 0,-1 1-1 0 0,1-1 0 0 0,1 2 0 0 0,0-1 0 0 0,0 1 0 0 0,1-1 0 0 0,0 1 0 0 0,0 0 0 0 0,1 1 0 0 0,0-1 0 0 0,-2 13 0 0 0,5-19-204 0 0,0 0 0 0 0,0 0 0 0 0,0 1 0 0 0,0-1 0 0 0,1 0 0 0 0,-1 1 0 0 0,1-1 0 0 0,0 0 0 0 0,0 0 0 0 0,0 0 0 0 0,1 0 0 0 0,-1 0 0 0 0,1 0 0 0 0,-1 0 0 0 0,1 0-1 0 0,0-1 1 0 0,0 1 0 0 0,3 2 0 0 0,-1-1 10 0 0,1-1 0 0 0,-1 1 0 0 0,1-1 0 0 0,0 0 0 0 0,0 0-1 0 0,0-1 1 0 0,0 1 0 0 0,0-1 0 0 0,11 2 0 0 0,-4-1-27 0 0,0 0 1 0 0,1-2 0 0 0,-1 0-1 0 0,1 0 1 0 0,-1-1 0 0 0,1 0-1 0 0,-1-1 1 0 0,25-6 0 0 0,-32 6-109 0 0,0-1 0 0 0,1 1 0 0 0,-1-1 0 0 0,0-1 1 0 0,0 1-1 0 0,0-1 0 0 0,0 0 0 0 0,0 0 0 0 0,-1-1 0 0 0,1 1 1 0 0,-1-1-1 0 0,0 0 0 0 0,0 0 0 0 0,0 0 0 0 0,-1-1 0 0 0,1 1 0 0 0,2-6 1 0 0,-4 6 10 0 0,-1 0 1 0 0,0 0-1 0 0,1 0 1 0 0,-1-1 0 0 0,0 1-1 0 0,-1 0 1 0 0,1 0 0 0 0,-1 0-1 0 0,0-1 1 0 0,0 1 0 0 0,0 0-1 0 0,-1 0 1 0 0,1-1-1 0 0,-1 1 1 0 0,0 0 0 0 0,-1 0-1 0 0,1 0 1 0 0,0 0 0 0 0,-1 0-1 0 0,0 0 1 0 0,0 0-1 0 0,0 1 1 0 0,-4-6 0 0 0,-1 0 13 0 0,0 0 0 0 0,-1 0 0 0 0,0 0 1 0 0,-1 1-1 0 0,1 0 0 0 0,-12-7 0 0 0,15 11-326 0 0,-1 1-1 0 0,0-1 0 0 0,0 1 0 0 0,0 0 1 0 0,-1 0-1 0 0,1 1 0 0 0,-1-1 0 0 0,1 2 0 0 0,-1-1 1 0 0,0 1-1 0 0,-11-1 0 0 0,9 4-1218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51 336 0 0,'5'0'921'0'0,"0"1"1"0"0,0 0-1 0 0,0 0 1 0 0,0 0-1 0 0,0 1 0 0 0,-1-1 1 0 0,1 1-1 0 0,0 0 0 0 0,-1 1 1 0 0,6 2-1 0 0,44 36 3308 0 0,-29-22-2239 0 0,20 15 552 0 0,-14-9-567 0 0,2-2 0 0 0,0-1 0 0 0,43 22 0 0 0,-74-43-1861 0 0,-1 0-1 0 0,1 0 1 0 0,-1-1 0 0 0,1 1 0 0 0,0 0-1 0 0,-1-1 1 0 0,1 1 0 0 0,0-1 0 0 0,-1 0-1 0 0,1 1 1 0 0,0-1 0 0 0,0 0 0 0 0,-1 0-1 0 0,1 0 1 0 0,0 0 0 0 0,0 0 0 0 0,-1-1-1 0 0,1 1 1 0 0,0 0 0 0 0,-1-1 0 0 0,1 1-1 0 0,0-1 1 0 0,-1 0 0 0 0,1 1-1 0 0,1-2 1 0 0,-1-1-64 0 0,0 1 1 0 0,-1 0-1 0 0,1-1 0 0 0,-1 0 0 0 0,0 1 0 0 0,0-1 0 0 0,0 0 0 0 0,0 1 1 0 0,0-1-1 0 0,0 0 0 0 0,-1 0 0 0 0,1 0 0 0 0,-1 0 0 0 0,0-3 0 0 0,0-16-95 0 0,-1 0-1 0 0,-1-1 1 0 0,0 1-1 0 0,-2 1 1 0 0,-1-1-1 0 0,-8-24 1 0 0,5 17-1874 0 0,8 28 1432 0 0,-1 1 0 0 0,1-1 0 0 0,0 0 0 0 0,0 0 0 0 0,0 0 0 0 0,0 0 0 0 0,0 1 0 0 0,1-1 0 0 0,-1 0 0 0 0,0 0 0 0 0,0 0 0 0 0,0 1 0 0 0,1-1 0 0 0,-1 0 0 0 0,0 0 0 0 0,1 1 0 0 0,-1-1 0 0 0,2-1 0 0 0,1-2-810 0 0,6-4-1796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1 152 720 0 0,'8'-1'12884'0'0,"43"4"-10007"0"0,-1-1-1832 0 0,240 4 2019 0 0,87-13-432 0 0,378-55 0 0 0,-146-27-201 0 0,-605 88-3308 0 0,13-1 2776 0 0,-10 3-4506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5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29 480 0 0,'-4'-13'882'0'0,"-5"-1"6440"0"0,9 14-7174 0 0,0-1 0 0 0,0 1 0 0 0,0 0 0 0 0,-1 0 0 0 0,1 0 0 0 0,0 0 0 0 0,0 0 0 0 0,0 0 0 0 0,-1 0 0 0 0,1 0 1 0 0,0 0-1 0 0,0 0 0 0 0,0 0 0 0 0,-1 0 0 0 0,1 0 0 0 0,0 0 0 0 0,0 0 0 0 0,-3 1 1925 0 0,3 0-1925 0 0,-5 15 1752 0 0,1 48 1425 0 0,6 90 1 0 0,2-39-1417 0 0,-4-78-1369 0 0,2 0 0 0 0,1 0 0 0 0,3 0 1 0 0,17 67-1 0 0,-22-101-700 0 0,0 0 1 0 0,0 0-1 0 0,1 0 0 0 0,-1 0 1 0 0,1-1-1 0 0,-1 1 0 0 0,1 0 0 0 0,2 2 1 0 0,8 3-2934 0 0,4-8-4619 0 0,-10-1 5228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1 217 556 0 0,'1'-5'515'0'0,"1"1"1"0"0,0 0-1 0 0,1-1 0 0 0,-1 1 1 0 0,1 0-1 0 0,0 0 1 0 0,-1 0-1 0 0,2 1 0 0 0,-1-1 1 0 0,0 1-1 0 0,1 0 0 0 0,0 0 1 0 0,-1 0-1 0 0,1 0 0 0 0,0 1 1 0 0,1-1-1 0 0,-1 1 1 0 0,0 0-1 0 0,1 0 0 0 0,-1 1 1 0 0,1-1-1 0 0,6 0 0 0 0,14-4 824 0 0,0 2 0 0 0,49-4 0 0 0,-62 8-1034 0 0,298-5 3638 0 0,-199 6-3277 0 0,527-16 2040 0 0,-7-52-856 0 0,-441 27-337 0 0,-189 40-1497 0 0,0-1-1 0 0,1 1 1 0 0,-1 1-1 0 0,0-1 0 0 0,1 0 1 0 0,-1 0-1 0 0,0 1 1 0 0,0-1-1 0 0,1 0 1 0 0,-1 1-1 0 0,0-1 1 0 0,0 1-1 0 0,1 0 0 0 0,-1-1 1 0 0,0 1-1 0 0,0 0 1 0 0,0 0-1 0 0,0-1 1 0 0,0 1-1 0 0,0 0 1 0 0,0 0-1 0 0,0 0 1 0 0,-1 0-1 0 0,1 1 0 0 0,0-1 1 0 0,-1 0-1 0 0,1 0 1 0 0,0 0-1 0 0,-1 1 1 0 0,1 1-1 0 0,10 46 294 0 0,-8-33-150 0 0,105 598 4231 0 0,-107-603-4387 0 0,0-1 0 0 0,0 1 0 0 0,-1 0 0 0 0,0-1 0 0 0,-1 1 0 0 0,-3 13 0 0 0,4-23-3 0 0,0 1 0 0 0,-1 0 0 0 0,1-1 0 0 0,-1 1 0 0 0,1 0 0 0 0,-1-1 0 0 0,0 1 0 0 0,0-1 0 0 0,1 1 0 0 0,-1-1 0 0 0,0 0 0 0 0,0 1 0 0 0,0-1 0 0 0,-1 0 0 0 0,1 0 0 0 0,0 1 0 0 0,0-1 0 0 0,-1 0 0 0 0,1 0 0 0 0,-1-1 0 0 0,1 1 0 0 0,-1 0 0 0 0,-2 1 0 0 0,0-1 0 0 0,-1 0 0 0 0,0 0 0 0 0,0 0 0 0 0,0 0 0 0 0,-8-1 0 0 0,4 0 0 0 0,-47 2-110 0 0,0-2-1 0 0,-86-13 1 0 0,26 2-137 0 0,-900-15-596 0 0,854 27 708 0 0,-301 38 0 0 0,318-17-1716 0 0,141-20 1405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34 373 336 0 0,'-14'6'704'0'0,"-6"4"15660"0"0,38-18-14406 0 0,-10 3-1593 0 0,1-1-1 0 0,0 0 0 0 0,-1 0 1 0 0,0-1-1 0 0,-1 0 0 0 0,1 0 1 0 0,-1 0-1 0 0,-1-1 0 0 0,0 0 0 0 0,0-1 1 0 0,0 0-1 0 0,-1 1 0 0 0,0-2 1 0 0,5-14-1 0 0,-2 6-172 0 0,-2-1-1 0 0,-1 0 1 0 0,0 1-1 0 0,-1-2 1 0 0,-1 1 0 0 0,1-35-1 0 0,-19-33 829 0 0,17 121-546 0 0,1 0-1 0 0,2-1 1 0 0,2 0-1 0 0,13 42 1 0 0,0 4 113 0 0,-18-72-1120 0 0,4 21-993 0 0,-1-21-2543 0 0,8-2-6321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8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38 492 0 0,'-1'-3'461'0'0,"0"1"0"0"0,0 0 0 0 0,-1-1-1 0 0,1 1 1 0 0,-1 0 0 0 0,0 0 0 0 0,1 0 0 0 0,-1 0-1 0 0,0 0 1 0 0,0 0 0 0 0,0 1 0 0 0,-1-1 0 0 0,1 1 0 0 0,0-1-1 0 0,-1 1 1 0 0,1 0 0 0 0,0 0 0 0 0,-4-1 0 0 0,1 1 22 0 0,0 0 0 0 0,1 1 0 0 0,-1-1 0 0 0,0 1 0 0 0,0 0 0 0 0,1 0 0 0 0,-1 1 0 0 0,0-1-1 0 0,-7 3 1 0 0,1 0 116 0 0,0 1 1 0 0,0 0-1 0 0,1 1 0 0 0,0 0 0 0 0,0 0 0 0 0,0 1 0 0 0,-16 14 0 0 0,18-13-193 0 0,0 0-1 0 0,1 0 1 0 0,0 1 0 0 0,0 1 0 0 0,1-1 0 0 0,0 1-1 0 0,1 0 1 0 0,0 0 0 0 0,0 1 0 0 0,-5 14 0 0 0,9-20-302 0 0,0 0 0 0 0,0-1 1 0 0,0 1-1 0 0,1 0 1 0 0,0 0-1 0 0,-1 0 0 0 0,1-1 1 0 0,1 1-1 0 0,-1 0 1 0 0,1 0-1 0 0,-1-1 1 0 0,1 1-1 0 0,0 0 0 0 0,0-1 1 0 0,1 1-1 0 0,-1-1 1 0 0,1 1-1 0 0,-1-1 0 0 0,1 0 1 0 0,0 1-1 0 0,1-1 1 0 0,-1 0-1 0 0,0 0 0 0 0,1-1 1 0 0,0 1-1 0 0,-1 0 1 0 0,1-1-1 0 0,0 0 0 0 0,1 1 1 0 0,-1-1-1 0 0,0-1 1 0 0,5 3-1 0 0,3 1 46 0 0,0 0 0 0 0,0 0 0 0 0,1-2 0 0 0,-1 1 0 0 0,1-2-1 0 0,0 1 1 0 0,21 0 0 0 0,-26-2-141 0 0,1-1 0 0 0,-1 0 0 0 0,1-1 0 0 0,-1 1 0 0 0,0-1 0 0 0,1-1 0 0 0,-1 0 0 0 0,0 0 0 0 0,0 0 0 0 0,0-1-1 0 0,0 0 1 0 0,0 0 0 0 0,11-7 0 0 0,-15 7-12 0 0,0 0 0 0 0,0 0 0 0 0,-1 0 0 0 0,1 0 0 0 0,0 0 0 0 0,-1 0-1 0 0,0-1 1 0 0,0 1 0 0 0,0-1 0 0 0,0 0 0 0 0,-1 0 0 0 0,1 1 0 0 0,-1-1 0 0 0,0 0-1 0 0,0 0 1 0 0,-1 0 0 0 0,1 0 0 0 0,-1 0 0 0 0,0 0 0 0 0,0 0 0 0 0,0-1 0 0 0,0 1 0 0 0,-1 0-1 0 0,1 0 1 0 0,-1 0 0 0 0,0 0 0 0 0,-1 1 0 0 0,1-1 0 0 0,-1 0 0 0 0,-3-6 0 0 0,1 2-109 0 0,0 1 0 0 0,0-1 1 0 0,-1 1-1 0 0,0 0 0 0 0,0 0 0 0 0,-1 0 1 0 0,0 1-1 0 0,0 0 0 0 0,0 0 1 0 0,-1 0-1 0 0,0 1 0 0 0,0 0 1 0 0,-12-6-1 0 0,14 9-378 0 0,-1 0 0 0 0,1 0 0 0 0,-1 0 0 0 0,1 1 1 0 0,-1 0-1 0 0,-10-1 0 0 0,-5 5-6265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2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2 224 0 0,'1'0'307'0'0,"-1"-1"0"0"0,1 1 0 0 0,0 0-1 0 0,0 0 1 0 0,-1-1 0 0 0,1 1 0 0 0,0 0 0 0 0,0 0 0 0 0,0 0-1 0 0,-1 0 1 0 0,1 0 0 0 0,0 0 0 0 0,0 0 0 0 0,-1 0 0 0 0,1 1 0 0 0,0-1-1 0 0,0 0 1 0 0,-1 0 0 0 0,1 1 0 0 0,0-1 0 0 0,-1 0 0 0 0,1 1-1 0 0,0-1 1 0 0,-1 1 0 0 0,2 0 0 0 0,10 20 3617 0 0,-2 33-728 0 0,-9-45-2118 0 0,0 10 114 0 0,-1 0 0 0 0,0 0 0 0 0,-5 30 0 0 0,3-29 120 0 0,0 0 1 0 0,2 38 0 0 0,0-57-1280 0 0,0-1 1 0 0,0 1 0 0 0,0-1-1 0 0,0 1 1 0 0,0-1 0 0 0,0 1-1 0 0,0-1 1 0 0,1 1 0 0 0,-1-1 0 0 0,0 1-1 0 0,0-1 1 0 0,0 1 0 0 0,1-1-1 0 0,-1 1 1 0 0,0-1 0 0 0,1 1-1 0 0,-1-1 1 0 0,0 0 0 0 0,1 1-1 0 0,-1-1 1 0 0,1 0 0 0 0,-1 1 0 0 0,0-1-1 0 0,1 0 1 0 0,-1 0 0 0 0,1 1-1 0 0,-1-1 1 0 0,1 0 0 0 0,-1 0-1 0 0,1 0 1 0 0,0 1 0 0 0,20-6 291 0 0,18-17-403 0 0,-38 21 90 0 0,25-16-226 0 0,-2 0-1 0 0,0-2 1 0 0,30-31-1 0 0,-47 37-224 0 0,-16 12 105 0 0,-18 14 196 0 0,20-9 281 0 0,1 1 0 0 0,0 0 0 0 0,0 1 0 0 0,0-1 0 0 0,1 1 0 0 0,0 0 1 0 0,0 1-1 0 0,0-1 0 0 0,1 1 0 0 0,0 0 0 0 0,1 0 0 0 0,-1 0 0 0 0,1 0 1 0 0,1 1-1 0 0,-1 0 0 0 0,1-1 0 0 0,1 1 0 0 0,-2 11 0 0 0,3-17-99 0 0,0 0 0 0 0,0 1 0 0 0,0-1-1 0 0,1 0 1 0 0,-1 1 0 0 0,1-1 0 0 0,-1 0 0 0 0,1 0-1 0 0,0 0 1 0 0,0 1 0 0 0,0-1 0 0 0,0 0-1 0 0,0 0 1 0 0,1 0 0 0 0,-1-1 0 0 0,1 1 0 0 0,-1 0-1 0 0,1 0 1 0 0,-1-1 0 0 0,3 2 0 0 0,0 0 112 0 0,0-1 0 0 0,1 1 0 0 0,-1-1 0 0 0,0 0 0 0 0,1-1 0 0 0,-1 1 0 0 0,1-1 1 0 0,-1 0-1 0 0,8 1 0 0 0,48 0-1461 0 0,-9-6-6371 0 0,-49 3 6988 0 0,4 0-2682 0 0,0 0 484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98 224 0 0,'0'0'6106'0'0,"3"1"-5247"0"0,11 2-203 0 0,0-2 1 0 0,0 0-1 0 0,0 0 0 0 0,0-1 1 0 0,0-1-1 0 0,20-3 1 0 0,11-1 25 0 0,187-11 1719 0 0,53-2-364 0 0,357 0 832 0 0,-225 0-1637 0 0,-206 2 1590 0 0,-209 15-2529 0 0,11-1 494 0 0,-20-4-6422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13 180 112 0 0,'0'0'13183'0'0,"2"-2"-12438"0"0,0-1-473 0 0,-1 0-1 0 0,1 0 1 0 0,0 1 0 0 0,-1-1-1 0 0,0 0 1 0 0,1-1 0 0 0,-1 1-1 0 0,0 0 1 0 0,-1 0 0 0 0,1 0-1 0 0,0-1 1 0 0,-1 1 0 0 0,0 0-1 0 0,0-1 1 0 0,0 1 0 0 0,-1-6-1 0 0,-1-7 167 0 0,-2 0-1 0 0,-6-20 1 0 0,-2-14 662 0 0,12 49-306 0 0,0 7-713 0 0,2 0 0 0 0,-1-1 0 0 0,1 1 0 0 0,-1-1 0 0 0,6 11 0 0 0,5 15 223 0 0,-5 1-766 0 0,17 45 0 0 0,-24-76 343 0 0,4 10-2775 0 0,-2-3-3587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3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0 335 784 0 0,'4'-3'12992'0'0,"11"-8"-8208"0"0,-6-9-3143 0 0,-1 0 0 0 0,0 0 0 0 0,4-25-1 0 0,-8 28-1323 0 0,1 0-1 0 0,1 0 1 0 0,0 1-1 0 0,1-1 1 0 0,1 2 0 0 0,9-17-1 0 0,-10 23-55 0 0,1-1-1 0 0,0 1 1 0 0,0 0-1 0 0,19-15 1 0 0,-24 22-179 0 0,0-1 1 0 0,0 1-1 0 0,1 0 1 0 0,-1 0-1 0 0,0 0 1 0 0,1 0 0 0 0,0 1-1 0 0,-1-1 1 0 0,1 1-1 0 0,0 0 1 0 0,0 0-1 0 0,0 0 1 0 0,0 1-1 0 0,0-1 1 0 0,0 1-1 0 0,0 0 1 0 0,0 0 0 0 0,7 1-1 0 0,-9 0-52 0 0,0 0 1 0 0,0 0-1 0 0,0 0 0 0 0,-1 0 0 0 0,1 0 0 0 0,0 0 1 0 0,0 0-1 0 0,-1 1 0 0 0,1-1 0 0 0,-1 1 1 0 0,1-1-1 0 0,-1 1 0 0 0,1 0 0 0 0,-1-1 1 0 0,0 1-1 0 0,0 0 0 0 0,0 0 0 0 0,0 0 0 0 0,0 0 1 0 0,0 0-1 0 0,-1 0 0 0 0,1 0 0 0 0,-1 0 1 0 0,1 0-1 0 0,-1 0 0 0 0,0 1 0 0 0,0-1 1 0 0,0 3-1 0 0,0 9 110 0 0,-1-1 0 0 0,0 0 0 0 0,-5 20 0 0 0,3-15 74 0 0,2-15-215 0 0,1 0 0 0 0,-1 0 0 0 0,1 0 0 0 0,0 0 0 0 0,0-1 0 0 0,0 1 0 0 0,1 0 0 0 0,-1 0 0 0 0,1 0 0 0 0,-1-1 0 0 0,1 1 0 0 0,0 0 0 0 0,0 0 0 0 0,0-1 0 0 0,0 1 0 0 0,1-1 0 0 0,-1 1 0 0 0,1-1 0 0 0,-1 0 0 0 0,4 5 0 0 0,-1-5 156 0 0,0 1 0 0 0,-1 0 1 0 0,1-1-1 0 0,0 0 0 0 0,0 0 1 0 0,0 0-1 0 0,0 0 0 0 0,0-1 1 0 0,1 1-1 0 0,-1-1 0 0 0,0 0 0 0 0,6 0 1 0 0,2 0-644 0 0,-1 0 0 0 0,1-1 0 0 0,0 0 1 0 0,13-3-1 0 0,9-3-4434 0 0,-6-2-3551 0 0,-22 5 5381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3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2 232 4764 0 0,'0'0'331'0'0,"0"-1"0"0"0,0 1 0 0 0,-1-1 0 0 0,1 1 0 0 0,0 0 0 0 0,0-1 0 0 0,0 1 0 0 0,0-1-1 0 0,0 1 1 0 0,0-1 0 0 0,0 1 0 0 0,0-1 0 0 0,0 1 0 0 0,0-1 0 0 0,0 1 0 0 0,0-1 0 0 0,0 1-1 0 0,1-1 1 0 0,-1 1 0 0 0,0-1 0 0 0,0 1 0 0 0,0 0 0 0 0,1-1 0 0 0,-1 1 0 0 0,0-1-1 0 0,1 1 1 0 0,8 7 2563 0 0,16 28-3022 0 0,-20-28 1138 0 0,58 101 1941 0 0,-47-77-1909 0 0,1 0-1 0 0,2-1 1 0 0,1-1 0 0 0,32 35 0 0 0,-51-62-952 0 0,0-1 0 0 0,0 0 0 0 0,1 0-1 0 0,-1 0 1 0 0,0 0 0 0 0,0 0 0 0 0,1 0 0 0 0,-1 0-1 0 0,1 0 1 0 0,-1 0 0 0 0,1 0 0 0 0,-1-1 0 0 0,1 1-1 0 0,-1-1 1 0 0,1 1 0 0 0,-1-1 0 0 0,1 0-1 0 0,0 0 1 0 0,-1 1 0 0 0,1-1 0 0 0,0 0 0 0 0,-1 0-1 0 0,1-1 1 0 0,0 1 0 0 0,-1 0 0 0 0,2-1-1 0 0,0 0-2 0 0,0-1-1 0 0,0 0 0 0 0,-1 1 0 0 0,1-1 0 0 0,-1 0 0 0 0,1-1 0 0 0,-1 1 1 0 0,0 0-1 0 0,0-1 0 0 0,0 1 0 0 0,0-1 0 0 0,2-4 0 0 0,4-8 104 0 0,0-1-1 0 0,-2 0 1 0 0,10-30-1 0 0,3-26 327 0 0,-2-1 0 0 0,11-124 0 0 0,-26 176-535 0 0,0 0 0 0 0,8-33-1 0 0,-10 53-406 0 0,1 0-14 0 0,1 0 0 0 0,-1-1 1 0 0,1 1-1 0 0,0 0 0 0 0,-1 0 0 0 0,1 0 0 0 0,0 0 0 0 0,-1 0 1 0 0,4-1-1 0 0,31 12-8865 0 0,-24-6 6341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33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0 320 0 0,'-5'13'2982'0'0,"-1"-1"-1"0"0,0 0 1 0 0,-13 19 0 0 0,-54 61 1334 0 0,40-53-2403 0 0,10-12-1726 0 0,-32 40 3913 0 0,36-45-6398 0 0,-1-2-4128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3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13 672 0 0,'-7'-12'15440'0'0,"14"16"-9085"0"0,28 29-6116 0 0,-15-14 2287 0 0,63 49 798 0 0,-69-58-3582 0 0,0-1 0 0 0,21 9 1 0 0,-21-12-1275 0 0,9-1-6658 0 0,-13-3 5094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30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97 484 0 0,'-1'0'485'0'0,"-1"0"-1"0"0,1 0 1 0 0,0 0-1 0 0,0 0 1 0 0,0 0 0 0 0,0 0-1 0 0,-1 1 1 0 0,1-1-1 0 0,0 0 1 0 0,0 1 0 0 0,0-1-1 0 0,0 1 1 0 0,0-1-1 0 0,0 1 1 0 0,0-1 0 0 0,-2 2-1 0 0,15 6 4051 0 0,37 2-1585 0 0,346 20 3171 0 0,205-33-3263 0 0,-222-16-1751 0 0,743-92 3024 0 0,-1076 105-3890 0 0,-9 1 255 0 0,43-2 0 0 0,-77 7-609 0 0,-1 1-70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32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12 452 0 0,'-4'-1'737'0'0,"0"-1"1"0"0,1 0-1 0 0,-1 1 1 0 0,0 0-1 0 0,0 0 0 0 0,0 0 1 0 0,0 0-1 0 0,0 1 0 0 0,-1 0 1 0 0,1 0-1 0 0,-6 0 0 0 0,5 1-140 0 0,0-1-1 0 0,-1 1 0 0 0,1 1 0 0 0,0-1 0 0 0,0 1 0 0 0,0 0 0 0 0,0 0 1 0 0,-8 4-1 0 0,11-4-429 0 0,-1-1 1 0 0,1 1-1 0 0,-1-1 0 0 0,1 1 1 0 0,0 0-1 0 0,-1 0 1 0 0,1 0-1 0 0,0 0 0 0 0,1 0 1 0 0,-1 0-1 0 0,0 1 1 0 0,0-1-1 0 0,1 1 1 0 0,0-1-1 0 0,-1 1 0 0 0,1 0 1 0 0,0-1-1 0 0,0 1 1 0 0,0 0-1 0 0,1 0 0 0 0,-1 0 1 0 0,1 0-1 0 0,0-1 1 0 0,-1 1-1 0 0,1 0 0 0 0,1 0 1 0 0,-1 0-1 0 0,0 0 1 0 0,1 0-1 0 0,-1 0 1 0 0,1 0-1 0 0,0-1 0 0 0,0 1 1 0 0,0 0-1 0 0,3 4 1 0 0,-2-3-96 0 0,0-1 0 0 0,0 0 0 0 0,1-1 0 0 0,0 1 0 0 0,-1 0 0 0 0,1-1 0 0 0,0 1 0 0 0,0-1 0 0 0,0 0 0 0 0,0 0 0 0 0,1 0 0 0 0,-1-1 0 0 0,1 1 0 0 0,-1-1 1 0 0,1 0-1 0 0,-1 0 0 0 0,1 0 0 0 0,0 0 0 0 0,-1 0 0 0 0,1-1 0 0 0,0 0 0 0 0,0 0 0 0 0,-1 0 0 0 0,8-1 0 0 0,-7 1-77 0 0,0-1 0 0 0,0 1 0 0 0,-1-1 0 0 0,1 0 0 0 0,0 0 1 0 0,-1 0-1 0 0,1 0 0 0 0,-1-1 0 0 0,1 1 0 0 0,-1-1 0 0 0,0 0 0 0 0,0 0 0 0 0,1-1 0 0 0,-1 1 0 0 0,-1 0 0 0 0,1-1 0 0 0,0 0 0 0 0,-1 0 0 0 0,1 0 0 0 0,-1 0 0 0 0,0 0 1 0 0,0 0-1 0 0,0 0 0 0 0,2-6 0 0 0,-4 8 0 0 0,1-1 0 0 0,0 0 0 0 0,-1 0 1 0 0,0 0-1 0 0,1 0 0 0 0,-1 0 0 0 0,0 0 0 0 0,0 0 1 0 0,0 0-1 0 0,-1 0 0 0 0,1 0 0 0 0,0 0 1 0 0,-1 0-1 0 0,1 0 0 0 0,-1 0 0 0 0,1 1 0 0 0,-1-1 1 0 0,0 0-1 0 0,0 0 0 0 0,0 1 0 0 0,-2-3 1 0 0,1 1 6 0 0,0 1 0 0 0,-1-1 0 0 0,0 1 0 0 0,1 0 0 0 0,-1 0 0 0 0,0 0 0 0 0,0 1 0 0 0,0-1 0 0 0,-1 1 0 0 0,1-1 0 0 0,-4 0 0 0 0,-2-1 76 0 0,0 1 0 0 0,0 1-1 0 0,0-1 1 0 0,0 1-1 0 0,0 1 1 0 0,-1 0 0 0 0,1 0-1 0 0,-12 2 1 0 0,18-1 21 0 0,0 0 1 0 0,0 0-1 0 0,0 0 1 0 0,0 0-1 0 0,1 0 1 0 0,-1 1-1 0 0,0-1 1 0 0,0 1-1 0 0,1-1 1 0 0,-1 1-1 0 0,1 0 1 0 0,0 0-1 0 0,0 0 1 0 0,0 1-1 0 0,0-1 0 0 0,0 1 1 0 0,0-1-1 0 0,0 1 1 0 0,1-1-1 0 0,-1 1 1 0 0,1 0-1 0 0,0 0 1 0 0,-2 3-1 0 0,4-4-50 0 0,-1-1 0 0 0,1 1 0 0 0,-1-1 0 0 0,1 1 0 0 0,-1-1 0 0 0,1 1 0 0 0,0-1 0 0 0,0 1 0 0 0,-1-1 0 0 0,1 0 0 0 0,0 1 0 0 0,0-1 1 0 0,1 0-1 0 0,-1 0 0 0 0,0 0 0 0 0,0 0 0 0 0,0 0 0 0 0,1 0 0 0 0,-1 0 0 0 0,1 0 0 0 0,-1 0 0 0 0,1-1 0 0 0,-1 1 0 0 0,1-1 0 0 0,-1 1 0 0 0,1-1 0 0 0,-1 1 0 0 0,3-1 0 0 0,4 2 23 0 0,0 0 1 0 0,0-1-1 0 0,16 0 1 0 0,-19-1-114 0 0,1 0 0 0 0,0-1 0 0 0,-1 0 0 0 0,1 0 0 0 0,-1 0 0 0 0,1-1 0 0 0,-1 0 0 0 0,0 0 0 0 0,9-5 0 0 0,-12 6 28 0 0,-1 1-1 0 0,1-1 0 0 0,0 0 0 0 0,-1-1 1 0 0,1 1-1 0 0,-1 0 0 0 0,1 0 0 0 0,-1-1 0 0 0,0 1 1 0 0,0-1-1 0 0,0 1 0 0 0,1-1 0 0 0,-1 1 1 0 0,-1-1-1 0 0,1 0 0 0 0,0 0 0 0 0,0 1 1 0 0,-1-1-1 0 0,1 0 0 0 0,-1 0 0 0 0,1 0 0 0 0,-1 0 1 0 0,0 0-1 0 0,0 1 0 0 0,0-1 0 0 0,0 0 1 0 0,0 0-1 0 0,0 0 0 0 0,0 0 0 0 0,-1 0 1 0 0,0-2-1 0 0,1 3 21 0 0,-1-1-1 0 0,0 1 1 0 0,0-1 0 0 0,0 1 0 0 0,0-1-1 0 0,0 1 1 0 0,0 0 0 0 0,0-1 0 0 0,-1 1 0 0 0,1 0-1 0 0,0 0 1 0 0,-1 0 0 0 0,1 0 0 0 0,-1 0-1 0 0,1 1 1 0 0,-1-1 0 0 0,0 0 0 0 0,1 1 0 0 0,-1-1-1 0 0,1 1 1 0 0,-1-1 0 0 0,0 1 0 0 0,0 0 0 0 0,1 0-1 0 0,-1-1 1 0 0,0 1 0 0 0,-2 1 0 0 0,-1-1 67 0 0,1 0 1 0 0,-1 1 0 0 0,0-1 0 0 0,1 1-1 0 0,-1 0 1 0 0,1 0 0 0 0,-1 1 0 0 0,-7 3-1 0 0,10-4-4 0 0,-1 0 0 0 0,1 0-1 0 0,0 1 1 0 0,0-1-1 0 0,0 1 1 0 0,0 0-1 0 0,0-1 1 0 0,0 1-1 0 0,0 0 1 0 0,0 0-1 0 0,1 0 1 0 0,-1 0-1 0 0,1 1 1 0 0,-1-1-1 0 0,1 0 1 0 0,0 1-1 0 0,0-1 1 0 0,0 1-1 0 0,0-1 1 0 0,1 1-1 0 0,-1 3 1 0 0,1-4-34 0 0,0 0 1 0 0,1 0-1 0 0,-1-1 1 0 0,1 1-1 0 0,-1 0 0 0 0,1-1 1 0 0,0 1-1 0 0,0 0 1 0 0,0-1-1 0 0,0 1 1 0 0,0-1-1 0 0,0 0 0 0 0,0 1 1 0 0,1-1-1 0 0,-1 0 1 0 0,0 1-1 0 0,1-1 1 0 0,-1 0-1 0 0,1 0 0 0 0,-1 0 1 0 0,1 0-1 0 0,0-1 1 0 0,-1 1-1 0 0,1 0 0 0 0,0-1 1 0 0,0 1-1 0 0,-1-1 1 0 0,1 0-1 0 0,0 1 1 0 0,0-1-1 0 0,3 0 0 0 0,0 1-146 0 0,0-1-1 0 0,0 0 0 0 0,0 0 1 0 0,0 0-1 0 0,0-1 0 0 0,0 0 1 0 0,0 1-1 0 0,0-2 0 0 0,0 1 1 0 0,-1-1-1 0 0,1 1 0 0 0,4-4 1 0 0,-7 5 52 0 0,0-1 0 0 0,0 0 1 0 0,0-1-1 0 0,-1 1 0 0 0,1 0 1 0 0,0-1-1 0 0,-1 1 0 0 0,1 0 1 0 0,-1-1-1 0 0,0 0 0 0 0,1 1 1 0 0,-1-1-1 0 0,0 0 0 0 0,0 0 1 0 0,0 0-1 0 0,0 0 0 0 0,0 1 1 0 0,-1-1-1 0 0,1-1 0 0 0,-1 1 1 0 0,1 0-1 0 0,-1 0 0 0 0,0 0 1 0 0,1 0-1 0 0,-1 0 0 0 0,0 0 1 0 0,0 0-1 0 0,-1 0 0 0 0,1 0 1 0 0,0 0-1 0 0,-1 0 0 0 0,-1-4 1 0 0,2 5 48 0 0,-1-1-1 0 0,1 1 1 0 0,-1-1 0 0 0,0 1 0 0 0,0-1 0 0 0,0 1-1 0 0,0-1 1 0 0,0 1 0 0 0,0 0 0 0 0,0 0 0 0 0,0-1-1 0 0,-1 1 1 0 0,1 0 0 0 0,0 0 0 0 0,-1 0 0 0 0,1 1-1 0 0,-1-1 1 0 0,1 0 0 0 0,-1 0 0 0 0,1 1 0 0 0,-1-1-1 0 0,-2 0 1 0 0,-1 0 38 0 0,1 1 0 0 0,-1-1-1 0 0,1 1 1 0 0,0 0 0 0 0,-1 0 0 0 0,1 1-1 0 0,-1-1 1 0 0,1 1 0 0 0,-5 1-1 0 0,4-1 66 0 0,1 0-1 0 0,0 0 0 0 0,0 0 0 0 0,0 1 0 0 0,0 0 0 0 0,0-1 0 0 0,0 1 0 0 0,1 1 1 0 0,-1-1-1 0 0,1 0 0 0 0,-1 1 0 0 0,1 0 0 0 0,0 0 0 0 0,0 0 0 0 0,0 0 1 0 0,0 0-1 0 0,1 1 0 0 0,-1-1 0 0 0,1 1 0 0 0,-3 6 0 0 0,4-9-58 0 0,1 0-1 0 0,0 0 1 0 0,0 0 0 0 0,0 0-1 0 0,0 0 1 0 0,0 0-1 0 0,0 0 1 0 0,0 0 0 0 0,0 0-1 0 0,0 0 1 0 0,1 0-1 0 0,-1 0 1 0 0,0 0 0 0 0,1 0-1 0 0,-1 0 1 0 0,1 0-1 0 0,-1 0 1 0 0,1-1-1 0 0,-1 1 1 0 0,1 0 0 0 0,-1 0-1 0 0,1 0 1 0 0,0-1-1 0 0,0 2 1 0 0,1-1 12 0 0,0 1 0 0 0,0-1-1 0 0,1 0 1 0 0,-1 0 0 0 0,0 0 0 0 0,1 0 0 0 0,-1 0-1 0 0,0 0 1 0 0,5 0 0 0 0,-1 0-89 0 0,0 0-1 0 0,-1 0 1 0 0,1-1 0 0 0,0 0-1 0 0,0 0 1 0 0,0-1 0 0 0,11-2-1 0 0,-14 2-31 0 0,0 0-1 0 0,0-1 1 0 0,0 1-1 0 0,0-1 1 0 0,-1 0-1 0 0,1 0 1 0 0,-1 0-1 0 0,1 0 1 0 0,-1 0-1 0 0,0 0 0 0 0,0-1 1 0 0,0 1-1 0 0,0-1 1 0 0,0 0-1 0 0,0 1 1 0 0,-1-1-1 0 0,0 0 1 0 0,1 0-1 0 0,-1 0 1 0 0,1-4-1 0 0,-2 6 53 0 0,1-1 1 0 0,-1 0 0 0 0,0 1-1 0 0,1-1 1 0 0,-1 0-1 0 0,0 0 1 0 0,0 1-1 0 0,-1-1 1 0 0,1 0-1 0 0,0 0 1 0 0,0 1-1 0 0,-1-1 1 0 0,1 0-1 0 0,-1 1 1 0 0,0-1-1 0 0,1 0 1 0 0,-1 1-1 0 0,0-1 1 0 0,0 1-1 0 0,0 0 1 0 0,0-1-1 0 0,0 1 1 0 0,0-1 0 0 0,-1 1-1 0 0,1 0 1 0 0,0 0-1 0 0,-1 0 1 0 0,1 0-1 0 0,-1 0 1 0 0,1 0-1 0 0,-1 0 1 0 0,1 0-1 0 0,-1 1 1 0 0,1-1-1 0 0,-1 1 1 0 0,0-1-1 0 0,-2 0 1 0 0,-1 0 80 0 0,0 0 0 0 0,0 1 1 0 0,0-1-1 0 0,0 1 0 0 0,0 0 0 0 0,0 1 0 0 0,0-1 1 0 0,0 1-1 0 0,0 0 0 0 0,0 0 0 0 0,0 0 1 0 0,-8 4-1 0 0,10-4 10 0 0,0 0 1 0 0,0 1-1 0 0,1-1 0 0 0,-1 1 1 0 0,0 0-1 0 0,1 0 0 0 0,-1 0 1 0 0,1 0-1 0 0,-1 0 0 0 0,1 1 1 0 0,0-1-1 0 0,0 1 0 0 0,0-1 1 0 0,1 1-1 0 0,-1 0 0 0 0,0 0 1 0 0,1-1-1 0 0,0 1 0 0 0,0 0 1 0 0,0 1-1 0 0,-1 2 0 0 0,2-5-42 0 0,0 0-1 0 0,-1 0 1 0 0,1 0-1 0 0,0 1 1 0 0,0-1-1 0 0,0 0 1 0 0,1 0-1 0 0,-1 0 1 0 0,0 0 0 0 0,0 0-1 0 0,0 0 1 0 0,1 0-1 0 0,-1 0 1 0 0,1 0-1 0 0,-1 0 1 0 0,1 0-1 0 0,-1 0 1 0 0,1 0-1 0 0,-1 0 1 0 0,1 0-1 0 0,0 0 1 0 0,-1 0-1 0 0,3 1 1 0 0,-1-1 8 0 0,0 0 0 0 0,0 1-1 0 0,0-1 1 0 0,1 0 0 0 0,-1 0 0 0 0,1 0 0 0 0,-1 0 0 0 0,1-1 0 0 0,4 2 0 0 0,1-1-91 0 0,0-1 1 0 0,-1 0-1 0 0,1 0 1 0 0,0 0-1 0 0,13-3 0 0 0,-19 2-74 0 0,0 1-1 0 0,0-1 1 0 0,0 0-1 0 0,-1 0 1 0 0,1 1-1 0 0,0-1 1 0 0,-1 0-1 0 0,1-1 0 0 0,0 1 1 0 0,-1 0-1 0 0,1 0 1 0 0,-1-1-1 0 0,0 1 1 0 0,1-1-1 0 0,0-1 1 0 0,-9-8-3125 0 0,-18 0-5131 0 0,16 9 5591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55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17 324 0 0,'0'0'10534'0'0,"3"1"-10066"0"0,20 4 855 0 0,1-1 0 0 0,0-1-1 0 0,0-1 1 0 0,35-1 0 0 0,440-6 2865 0 0,-337 5-3769 0 0,-52 1-124 0 0,334-9 909 0 0,-244-9 140 0 0,-188 15-884 0 0,-1 1-939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57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49 148 0 0,'0'-2'484'0'0,"0"0"-1"0"0,0 0 1 0 0,0 0 0 0 0,0 0-1 0 0,0 0 1 0 0,0 0 0 0 0,-1 1-1 0 0,1-1 1 0 0,-1 0-1 0 0,1 0 1 0 0,-1 0 0 0 0,0 0-1 0 0,0 1 1 0 0,0-1 0 0 0,0 0-1 0 0,0 1 1 0 0,0-1 0 0 0,0 1-1 0 0,0-1 1 0 0,-1 1-1 0 0,1-1 1 0 0,0 1 0 0 0,-1 0-1 0 0,0 0 1 0 0,1 0 0 0 0,-1 0-1 0 0,0 0 1 0 0,-3-1 0 0 0,3 1-323 0 0,0 1 1 0 0,-1 0-1 0 0,1 0 1 0 0,-1 0-1 0 0,1 0 1 0 0,-1 0-1 0 0,1 0 1 0 0,-1 1-1 0 0,1-1 1 0 0,0 1 0 0 0,-1-1-1 0 0,1 1 1 0 0,0 0-1 0 0,-1 0 1 0 0,1 0-1 0 0,0 1 1 0 0,0-1-1 0 0,0 0 1 0 0,0 1-1 0 0,0 0 1 0 0,0-1-1 0 0,-2 4 1 0 0,-1 0 11 0 0,1 0 1 0 0,-1 1-1 0 0,1 0 1 0 0,1-1-1 0 0,-1 1 1 0 0,1 0-1 0 0,0 1 1 0 0,0-1-1 0 0,1 0 1 0 0,0 1-1 0 0,0 0 1 0 0,1-1-1 0 0,-1 1 1 0 0,1 7-1 0 0,1-11-91 0 0,0 0 0 0 0,0 0-1 0 0,0-1 1 0 0,1 1-1 0 0,-1 0 1 0 0,1 0 0 0 0,-1 0-1 0 0,1 0 1 0 0,0-1-1 0 0,0 1 1 0 0,1 0 0 0 0,-1-1-1 0 0,0 1 1 0 0,1-1 0 0 0,0 1-1 0 0,-1-1 1 0 0,1 0-1 0 0,0 0 1 0 0,0 0 0 0 0,0 0-1 0 0,1 0 1 0 0,-1 0-1 0 0,0 0 1 0 0,1-1 0 0 0,-1 1-1 0 0,1-1 1 0 0,0 0 0 0 0,-1 0-1 0 0,1 0 1 0 0,0 0-1 0 0,0 0 1 0 0,-1-1 0 0 0,1 1-1 0 0,0-1 1 0 0,4 1-1 0 0,-2-1-11 0 0,-1 0-1 0 0,1 0 0 0 0,-1 0 0 0 0,0 0 0 0 0,1-1 0 0 0,-1 0 0 0 0,1 0 1 0 0,-1 0-1 0 0,0 0 0 0 0,0-1 0 0 0,0 1 0 0 0,0-1 0 0 0,0 0 0 0 0,0-1 0 0 0,0 1 1 0 0,0-1-1 0 0,-1 1 0 0 0,0-1 0 0 0,1 0 0 0 0,-1 0 0 0 0,0-1 0 0 0,0 1 0 0 0,2-4 1 0 0,-3 4-44 0 0,0 0 0 0 0,-1 0 0 0 0,1 1 0 0 0,-1-1 0 0 0,0 0 0 0 0,0 0 0 0 0,0 0 0 0 0,0 0 0 0 0,0-1 0 0 0,-1 1 0 0 0,0 0 0 0 0,1 0 0 0 0,-1 0 0 0 0,0-1 0 0 0,0 1 0 0 0,-1 0 0 0 0,1 0 0 0 0,-1 0 0 0 0,1 0 0 0 0,-1-1 0 0 0,0 1 0 0 0,0 0 0 0 0,-1 0 0 0 0,1 1 0 0 0,-1-1 0 0 0,1 0 0 0 0,-1 0 0 0 0,0 1 0 0 0,0-1 0 0 0,0 1 0 0 0,0-1 0 0 0,-4-2 0 0 0,1 1-3 0 0,0 0 0 0 0,-1 1 0 0 0,1 0 0 0 0,-1 0 0 0 0,0 0 0 0 0,0 0-1 0 0,0 1 1 0 0,0 0 0 0 0,0 0 0 0 0,0 1 0 0 0,-1 0 0 0 0,1 0 0 0 0,-13 0 0 0 0,14 0-21 0 0,0 1 1 0 0,0 0-1 0 0,0 1 0 0 0,0-1 1 0 0,0 1-1 0 0,1 0 1 0 0,-1 0-1 0 0,0 1 1 0 0,0 0-1 0 0,1-1 0 0 0,-1 1 1 0 0,1 1-1 0 0,-1-1 1 0 0,1 1-1 0 0,0 0 0 0 0,0 0 1 0 0,0 0-1 0 0,-6 6 1 0 0,9-7-1 0 0,0-1 0 0 0,0 1 0 0 0,-1 0 0 0 0,1 0 0 0 0,0 0 0 0 0,0-1 0 0 0,0 1 0 0 0,1 0 0 0 0,-1 0 0 0 0,0 0 0 0 0,1 0 0 0 0,0 0 0 0 0,-1 0 0 0 0,1 1 0 0 0,0-1 0 0 0,0 0 0 0 0,0 0 0 0 0,0 0 0 0 0,0 0 0 0 0,0 0 0 0 0,1 0-1 0 0,-1 0 1 0 0,2 3 0 0 0,0-2 6 0 0,-1 1-1 0 0,1-1 0 0 0,1 0 1 0 0,-1 1-1 0 0,0-1 0 0 0,1 0 0 0 0,0-1 1 0 0,-1 1-1 0 0,1 0 0 0 0,0-1 1 0 0,1 0-1 0 0,3 3 0 0 0,-2-2 9 0 0,0 0-1 0 0,0 0 1 0 0,0 0-1 0 0,1-1 1 0 0,-1 0-1 0 0,1 0 0 0 0,-1 0 1 0 0,1-1-1 0 0,0 0 1 0 0,0 0-1 0 0,0 0 1 0 0,-1-1-1 0 0,1 0 1 0 0,0 0-1 0 0,0 0 1 0 0,0-1-1 0 0,7-1 0 0 0,-11 1-10 0 0,0 0-1 0 0,0 0 0 0 0,1 0 1 0 0,-1-1-1 0 0,0 1 0 0 0,0 0 1 0 0,0-1-1 0 0,0 0 0 0 0,0 1 1 0 0,-1-1-1 0 0,1 0 0 0 0,0 0 1 0 0,-1 0-1 0 0,1 0 0 0 0,-1 0 0 0 0,0 0 1 0 0,0 0-1 0 0,0-1 0 0 0,0 1 1 0 0,0 0-1 0 0,0-1 0 0 0,0 1 1 0 0,-1 0-1 0 0,1-1 0 0 0,-1 1 1 0 0,0-1-1 0 0,0 1 0 0 0,0-1 1 0 0,0 1-1 0 0,0-1 0 0 0,0 1 0 0 0,-1-1 1 0 0,1 1-1 0 0,-1-1 0 0 0,0 1 1 0 0,0 0-1 0 0,0-1 0 0 0,-1-2 1 0 0,0 2-6 0 0,1 0 0 0 0,-1 1 0 0 0,0-1 0 0 0,1 1 1 0 0,-1-1-1 0 0,0 1 0 0 0,-1-1 0 0 0,1 1 0 0 0,0 0 1 0 0,-1 0-1 0 0,1 0 0 0 0,-1 1 0 0 0,0-1 0 0 0,1 0 1 0 0,-1 1-1 0 0,0 0 0 0 0,0 0 0 0 0,0-1 0 0 0,0 2 1 0 0,0-1-1 0 0,0 0 0 0 0,0 1 0 0 0,0-1 0 0 0,-1 1 1 0 0,1 0-1 0 0,0 0 0 0 0,0 0 0 0 0,0 1 0 0 0,0-1 1 0 0,-6 2-1 0 0,6-1 0 0 0,0 0 0 0 0,0 0-1 0 0,0 0 1 0 0,0 1 0 0 0,0-1 0 0 0,0 1 0 0 0,0 0 0 0 0,1 0 0 0 0,-1 0 0 0 0,1 0 0 0 0,-1 0-1 0 0,1 0 1 0 0,0 1 0 0 0,0-1 0 0 0,0 1 0 0 0,0-1 0 0 0,0 1 0 0 0,1 0 0 0 0,-1 0 0 0 0,1 0-1 0 0,0 0 1 0 0,0 0 0 0 0,0 0 0 0 0,0 0 0 0 0,0 0 0 0 0,1 0 0 0 0,-1 1 0 0 0,1 4 0 0 0,0-5 8 0 0,1 0 1 0 0,-1 0 0 0 0,1 0 0 0 0,0 0 0 0 0,0 0 0 0 0,0 0-1 0 0,0 0 1 0 0,0-1 0 0 0,0 1 0 0 0,1 0 0 0 0,0-1 0 0 0,-1 1-1 0 0,1-1 1 0 0,0 0 0 0 0,0 0 0 0 0,0 0 0 0 0,1 1 0 0 0,-1-2 0 0 0,0 1-1 0 0,1 0 1 0 0,-1 0 0 0 0,1-1 0 0 0,0 0 0 0 0,-1 1 0 0 0,1-1-1 0 0,0 0 1 0 0,0 0 0 0 0,0-1 0 0 0,0 1 0 0 0,0 0 0 0 0,3-1-1 0 0,-1 1 8 0 0,-1-1 0 0 0,0 0 0 0 0,0 0 0 0 0,1 0 0 0 0,-1-1-1 0 0,0 1 1 0 0,0-1 0 0 0,1 0 0 0 0,-1-1 0 0 0,0 1 0 0 0,0-1-1 0 0,0 1 1 0 0,0-1 0 0 0,6-4 0 0 0,-8 4-13 0 0,0 1 1 0 0,0-1-1 0 0,-1 0 1 0 0,1 1-1 0 0,0-1 1 0 0,-1 0-1 0 0,1 0 1 0 0,-1 0-1 0 0,1 0 1 0 0,-1 0-1 0 0,0 0 0 0 0,0-1 1 0 0,0 1-1 0 0,0 0 1 0 0,-1-1-1 0 0,1 1 1 0 0,0 0-1 0 0,-1-1 1 0 0,0 1-1 0 0,0-1 1 0 0,1 1-1 0 0,-1-1 1 0 0,-1 1-1 0 0,1 0 0 0 0,0-1 1 0 0,-1 1-1 0 0,0-5 1 0 0,0 4 15 0 0,-1 1-1 0 0,1-1 1 0 0,0 1 0 0 0,0 0 0 0 0,-1-1 0 0 0,0 1-1 0 0,1 0 1 0 0,-1 0 0 0 0,0 0 0 0 0,0 0 0 0 0,0 0-1 0 0,0 1 1 0 0,0-1 0 0 0,-1 1 0 0 0,1-1-1 0 0,0 1 1 0 0,-1 0 0 0 0,1 0 0 0 0,-1 0 0 0 0,1 0-1 0 0,-1 0 1 0 0,0 0 0 0 0,1 1 0 0 0,-1-1 0 0 0,0 1-1 0 0,1 0 1 0 0,-1 0 0 0 0,0 0 0 0 0,-4 1-1 0 0,4-1-46 0 0,0 0 0 0 0,0 0-1 0 0,0 1 1 0 0,0-1-1 0 0,0 1 1 0 0,0 0-1 0 0,0 0 1 0 0,1 0-1 0 0,-1 0 1 0 0,0 0-1 0 0,0 1 1 0 0,1-1-1 0 0,-1 1 1 0 0,1 0-1 0 0,-1 0 1 0 0,1 0 0 0 0,0 0-1 0 0,0 0 1 0 0,0 0-1 0 0,0 0 1 0 0,0 1-1 0 0,0-1 1 0 0,1 1-1 0 0,-1 0 1 0 0,1-1-1 0 0,-2 5 1 0 0,3-5-410 0 0,0 0 1 0 0,1 1-1 0 0,-1-1 1 0 0,0 0-1 0 0,1 0 1 0 0,0 0-1 0 0,-1 0 1 0 0,1 0-1 0 0,0 0 0 0 0,0 0 1 0 0,0 0-1 0 0,0 0 1 0 0,1 0-1 0 0,-1 0 1 0 0,0-1-1 0 0,1 1 1 0 0,-1-1-1 0 0,1 1 1 0 0,0-1-1 0 0,0 1 0 0 0,-1-1 1 0 0,1 0-1 0 0,2 1 1 0 0,11 8-2410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58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59 400 0 0,'0'0'811'0'0,"-5"-28"7561"0"0,3 25-7868 0 0,-1 1 0 0 0,1-1 0 0 0,-1 1 1 0 0,0-1-1 0 0,0 1 0 0 0,0 0 0 0 0,0 0 0 0 0,0 1 0 0 0,-1-1 1 0 0,1 0-1 0 0,-1 1 0 0 0,1 0 0 0 0,-1 0 0 0 0,1 0 1 0 0,-6 0-1 0 0,3 0-164 0 0,0 1 0 0 0,1 0 0 0 0,-1 0 0 0 0,0 0 1 0 0,1 1-1 0 0,-1 0 0 0 0,0 0 0 0 0,1 0 0 0 0,-11 5 0 0 0,13-5-250 0 0,-1 0 0 0 0,1 1 0 0 0,-1-1-1 0 0,1 1 1 0 0,-1 0 0 0 0,1 0 0 0 0,0 0-1 0 0,0 1 1 0 0,0-1 0 0 0,0 1 0 0 0,0 0 0 0 0,1-1-1 0 0,-1 1 1 0 0,1 0 0 0 0,0 1 0 0 0,0-1-1 0 0,0 0 1 0 0,0 1 0 0 0,0-1 0 0 0,1 1-1 0 0,0-1 1 0 0,-1 1 0 0 0,1 0 0 0 0,1 0-1 0 0,-1-1 1 0 0,0 1 0 0 0,1 0 0 0 0,0 0 0 0 0,0 0-1 0 0,0 0 1 0 0,0 0 0 0 0,2 4 0 0 0,-1-4-43 0 0,1-1 0 0 0,-1 0 0 0 0,1-1 0 0 0,-1 1 0 0 0,1 0 0 0 0,0 0 0 0 0,0-1 1 0 0,1 1-1 0 0,-1-1 0 0 0,0 0 0 0 0,1 1 0 0 0,0-1 0 0 0,-1 0 0 0 0,1-1 1 0 0,0 1-1 0 0,0 0 0 0 0,0-1 0 0 0,0 0 0 0 0,0 1 0 0 0,0-1 0 0 0,0 0 1 0 0,7 0-1 0 0,-3 1 9 0 0,0-1 1 0 0,1 0 0 0 0,-1 0-1 0 0,0-1 1 0 0,1 0 0 0 0,-1 0-1 0 0,0-1 1 0 0,1 0 0 0 0,9-3-1 0 0,-13 3-42 0 0,0-1 0 0 0,0 0 0 0 0,0 0 0 0 0,0 0 0 0 0,0 0 0 0 0,-1-1 0 0 0,1 1 0 0 0,-1-1 0 0 0,0 0 0 0 0,1 0 0 0 0,-1-1 0 0 0,0 1 0 0 0,-1-1 0 0 0,1 1 0 0 0,-1-1 0 0 0,0 0 0 0 0,1 0 0 0 0,0-4 0 0 0,-2 6-13 0 0,0-1 0 0 0,0 1-1 0 0,-1 0 1 0 0,1-1 0 0 0,-1 1-1 0 0,0-1 1 0 0,0 1 0 0 0,0 0-1 0 0,0-1 1 0 0,0 1 0 0 0,0-1-1 0 0,-1 1 1 0 0,1-1-1 0 0,-1 1 1 0 0,1 0 0 0 0,-1-1-1 0 0,0 1 1 0 0,0 0 0 0 0,0 0-1 0 0,0 0 1 0 0,-1-1 0 0 0,1 1-1 0 0,0 0 1 0 0,-1 1 0 0 0,0-1-1 0 0,1 0 1 0 0,-1 0 0 0 0,0 1-1 0 0,0-1 1 0 0,0 1-1 0 0,0-1 1 0 0,0 1 0 0 0,-4-2-1 0 0,-1 0-11 0 0,0 0 0 0 0,0 1-1 0 0,0-1 1 0 0,0 2 0 0 0,-1-1-1 0 0,1 1 1 0 0,-14-1 0 0 0,18 2 13 0 0,1-1 0 0 0,-1 1 1 0 0,0 0-1 0 0,1 0 1 0 0,-1 1-1 0 0,0-1 1 0 0,1 0-1 0 0,-1 1 0 0 0,0 0 1 0 0,1 0-1 0 0,-1-1 1 0 0,1 1-1 0 0,0 1 0 0 0,-1-1 1 0 0,1 0-1 0 0,0 1 1 0 0,-1-1-1 0 0,1 1 0 0 0,0-1 1 0 0,0 1-1 0 0,0 0 1 0 0,1 0-1 0 0,-1 0 1 0 0,0 0-1 0 0,-1 3 0 0 0,2-3 21 0 0,1 0-1 0 0,-1 0 0 0 0,1 0 0 0 0,0 0 1 0 0,-1 0-1 0 0,1 0 0 0 0,0 0 0 0 0,0 0 1 0 0,0 0-1 0 0,0 0 0 0 0,1 0 0 0 0,-1 0 1 0 0,0 0-1 0 0,1 0 0 0 0,0-1 0 0 0,-1 1 1 0 0,1 0-1 0 0,0 0 0 0 0,0 0 0 0 0,0-1 1 0 0,0 1-1 0 0,0 0 0 0 0,0-1 0 0 0,1 1 0 0 0,-1-1 1 0 0,0 1-1 0 0,1-1 0 0 0,-1 0 0 0 0,1 1 1 0 0,0-1-1 0 0,-1 0 0 0 0,1 0 0 0 0,0 0 1 0 0,3 1-1 0 0,1 1 15 0 0,0 0 0 0 0,0 0-1 0 0,1-1 1 0 0,0 0 0 0 0,-1 0 0 0 0,1 0 0 0 0,0-1 0 0 0,11 1-1 0 0,-15-2-46 0 0,1 0-1 0 0,-1-1 0 0 0,0 0 0 0 0,0 1 0 0 0,0-1 0 0 0,0 0 0 0 0,-1-1 0 0 0,1 1 0 0 0,0 0 0 0 0,0-1 0 0 0,-1 1 0 0 0,1-1 1 0 0,-1 0-1 0 0,1 0 0 0 0,-1 0 0 0 0,0 0 0 0 0,3-4 0 0 0,-3 4 2 0 0,-1 0 1 0 0,0 1-1 0 0,1-1 0 0 0,-1 0 0 0 0,0 0 1 0 0,0 1-1 0 0,0-1 0 0 0,-1 0 1 0 0,1 0-1 0 0,0 0 0 0 0,-1 0 1 0 0,1 0-1 0 0,-1 0 0 0 0,0-1 0 0 0,0 1 1 0 0,0 0-1 0 0,0 0 0 0 0,0 0 1 0 0,0 0-1 0 0,0 0 0 0 0,-1 0 1 0 0,1 0-1 0 0,-1 0 0 0 0,1 0 1 0 0,-1 0-1 0 0,-1-3 0 0 0,0 4 6 0 0,1-1 0 0 0,-1 1-1 0 0,1 0 1 0 0,-1 0 0 0 0,0-1 0 0 0,1 1-1 0 0,-1 0 1 0 0,0 1 0 0 0,0-1 0 0 0,0 0-1 0 0,1 0 1 0 0,-1 1 0 0 0,0-1 0 0 0,0 1-1 0 0,0 0 1 0 0,0 0 0 0 0,0-1 0 0 0,0 1-1 0 0,0 1 1 0 0,0-1 0 0 0,0 0 0 0 0,0 0-1 0 0,-4 2 1 0 0,1-2 0 0 0,0 1 0 0 0,0 1 0 0 0,0-1-1 0 0,0 1 1 0 0,1 0 0 0 0,-1 0 0 0 0,0 0 0 0 0,-5 4-1 0 0,9-5 5 0 0,0-1 0 0 0,0 1 0 0 0,0 0 0 0 0,0 0 0 0 0,1-1-1 0 0,-1 1 1 0 0,0 0 0 0 0,0 0 0 0 0,1 0 0 0 0,-1 0-1 0 0,0 0 1 0 0,1 0 0 0 0,-1 0 0 0 0,1 0 0 0 0,0 0-1 0 0,-1 0 1 0 0,1 0 0 0 0,0 0 0 0 0,-1 2 0 0 0,1-3-2 0 0,0 1 1 0 0,1 0-1 0 0,-1-1 1 0 0,0 1-1 0 0,0-1 0 0 0,1 1 1 0 0,-1 0-1 0 0,0-1 1 0 0,1 1-1 0 0,-1-1 1 0 0,0 1-1 0 0,1-1 1 0 0,-1 1-1 0 0,1-1 1 0 0,-1 1-1 0 0,1-1 0 0 0,-1 0 1 0 0,1 1-1 0 0,-1-1 1 0 0,1 0-1 0 0,-1 1 1 0 0,1-1-1 0 0,-1 0 1 0 0,2 1-1 0 0,0-1-10 0 0,0 1-1 0 0,0-1 1 0 0,0 1-1 0 0,0-1 1 0 0,0 0-1 0 0,0 0 1 0 0,0 1-1 0 0,0-2 1 0 0,0 1-1 0 0,0 0 1 0 0,0 0-1 0 0,0-1 1 0 0,0 1-1 0 0,0-1 1 0 0,0 1-1 0 0,0-1 1 0 0,0 0-1 0 0,-1 0 1 0 0,1 0-1 0 0,2-1 1 0 0,-3 1-15 0 0,-1 0 0 0 0,0 1 0 0 0,1-1 0 0 0,-1 1 0 0 0,0-1-1 0 0,1 0 1 0 0,-1 0 0 0 0,0 1 0 0 0,0-1 0 0 0,0 0 0 0 0,0 1 0 0 0,0-1 0 0 0,0 0 0 0 0,0 0 0 0 0,0 1 0 0 0,0-1 0 0 0,0 0 0 0 0,0 0 0 0 0,0 1 0 0 0,0-1 0 0 0,-1 0 0 0 0,1 1 0 0 0,0-1 0 0 0,0 0 0 0 0,-1 1 0 0 0,1-1 0 0 0,-1 0-1 0 0,1 1 1 0 0,0-1 0 0 0,-1 1 0 0 0,1-1 0 0 0,-1 1 0 0 0,1-1 0 0 0,-1 1 0 0 0,0-1 0 0 0,1 1 0 0 0,-1-1 0 0 0,0 1 0 0 0,0-1 0 0 0,-15-9-2784 0 0,4 5-5328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19:5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40 40 0 0,'-18'-11'17343'0'0,"266"15"-11665"0"0,-98-4-4581 0 0,1042-31 2164 0 0,-1168 30-3322 0 0,-19 1-3963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36 28 0 0,'-3'-21'9339'0'0,"3"20"-9174"0"0,-1 0 1 0 0,1 0-1 0 0,0 1 0 0 0,0-1 1 0 0,-1 0-1 0 0,1 0 1 0 0,-1 1-1 0 0,1-1 1 0 0,0 0-1 0 0,-1 1 0 0 0,1-1 1 0 0,-1 1-1 0 0,0-1 1 0 0,1 1-1 0 0,-1-1 0 0 0,1 1 1 0 0,-1-1-1 0 0,0 1 1 0 0,1-1-1 0 0,-1 1 0 0 0,0 0 1 0 0,1-1-1 0 0,-1 1 1 0 0,0 0-1 0 0,-1-1 0 0 0,-23 4 2188 0 0,-21 16-527 0 0,40-15-1663 0 0,1-1 0 0 0,-1 1 0 0 0,1 0 1 0 0,0 0-1 0 0,0 0 0 0 0,1 1 0 0 0,-1-1 0 0 0,1 1 1 0 0,0 0-1 0 0,0 1 0 0 0,1-1 0 0 0,-1 1 1 0 0,1 0-1 0 0,-3 9 0 0 0,5-12-106 0 0,0 0-1 0 0,0 0 1 0 0,1 0-1 0 0,0 0 1 0 0,-1 0 0 0 0,1 0-1 0 0,0 0 1 0 0,0 1-1 0 0,1-1 1 0 0,-1 0-1 0 0,1 0 1 0 0,0 0 0 0 0,-1 0-1 0 0,1 0 1 0 0,0 0-1 0 0,1 0 1 0 0,-1 0 0 0 0,1-1-1 0 0,-1 1 1 0 0,1 0-1 0 0,0-1 1 0 0,0 1-1 0 0,0-1 1 0 0,0 0 0 0 0,0 0-1 0 0,0 0 1 0 0,1 0-1 0 0,-1 0 1 0 0,1 0 0 0 0,0 0-1 0 0,4 2 1 0 0,3-1 11 0 0,-1 1 1 0 0,0-1-1 0 0,1 0 1 0 0,0-1 0 0 0,0 0-1 0 0,0-1 1 0 0,-1 0-1 0 0,1-1 1 0 0,0 0 0 0 0,0 0-1 0 0,0-1 1 0 0,0 0-1 0 0,0-1 1 0 0,13-3-1 0 0,-21 4-47 0 0,0 0-1 0 0,0 1 0 0 0,0-1 0 0 0,-1 0 0 0 0,1 0 0 0 0,0 0 0 0 0,0 0 0 0 0,-1 0 0 0 0,1-1 0 0 0,-1 1 0 0 0,1-1 1 0 0,-1 1-1 0 0,1 0 0 0 0,-1-1 0 0 0,0 0 0 0 0,0 1 0 0 0,0-1 0 0 0,0 0 0 0 0,0 0 0 0 0,0 0 0 0 0,0 1 0 0 0,0-4 0 0 0,0 1 44 0 0,0 0-1 0 0,-1 0 0 0 0,0-1 0 0 0,0 1 0 0 0,0 0 1 0 0,-1 0-1 0 0,1 0 0 0 0,-1 0 0 0 0,0 0 0 0 0,-2-7 0 0 0,1 4 15 0 0,-1 1 0 0 0,0-1 0 0 0,0 1 0 0 0,0 0 0 0 0,-1 0 0 0 0,1 1 0 0 0,-2-1 0 0 0,1 1-1 0 0,0-1 1 0 0,-1 1 0 0 0,0 1 0 0 0,0-1 0 0 0,-11-6 0 0 0,4 6-91 0 0,0 0 0 0 0,0 1 0 0 0,-1 1 1 0 0,1 0-1 0 0,-1 1 0 0 0,-24-2 0 0 0,8 4-1767 0 0,-57 5 0 0 0,71-1 403 0 0,6 0-2723 0 0,6-3 1749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0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2 244 0 0,'-7'-1'11742'0'0,"7"0"-11550"0"0,0 23 3319 0 0,4 29-1610 0 0,34 166 3755 0 0,-9-57-2967 0 0,-28-157-2690 0 0,4 28-431 0 0,16 60 0 0 0,-11-83-2629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1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114 119 96 0 0,'-18'-28'7177'0'0,"21"19"-3369"0"0,5 5-2862 0 0,-1 2-1 0 0,1-1 1 0 0,0 1-1 0 0,0 0 1 0 0,10-1 0 0 0,9 1 108 0 0,40 3 1 0 0,-17 0-178 0 0,231 1 1531 0 0,-141 0-1880 0 0,-130-2-474 0 0,364-2 1111 0 0,168-20 5 0 0,-171-2-492 0 0,-100 3-44 0 0,-232 21-162 0 0,-38 0-448 0 0,-6 99 758 0 0,2-62-273 0 0,2 0 0 0 0,6 67 0 0 0,9-21 225 0 0,3-1 0 0 0,28 81 1 0 0,-31-127-405 0 0,-10-28-210 0 0,0 0 0 0 0,-1 1-1 0 0,0 0 1 0 0,0 0 0 0 0,-1-1 0 0 0,2 19 0 0 0,-4-27-129 0 0,0 1 0 0 0,-1 0 0 0 0,1-1 0 0 0,0 1 0 0 0,-1-1 0 0 0,1 1 0 0 0,0-1 0 0 0,-1 1 0 0 0,1-1 0 0 0,-1 1 0 0 0,1-1 0 0 0,-1 1 0 0 0,1-1 0 0 0,-1 1 0 0 0,0-1-1 0 0,1 0 1 0 0,-1 1 0 0 0,1-1 0 0 0,-1 0 0 0 0,0 0 0 0 0,1 1 0 0 0,-1-1 0 0 0,0 0 0 0 0,1 0 0 0 0,-1 0 0 0 0,0 0 0 0 0,1 0 0 0 0,-1 0 0 0 0,0 0 0 0 0,1 0 0 0 0,-1 0 0 0 0,-1-1 0 0 0,-27-1-283 0 0,25 2 233 0 0,-254-29-955 0 0,-401-35-563 0 0,-204 51 104 0 0,756 18 1429 0 0,-252 20 321 0 0,227-17-1147 0 0,125-8-5350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2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92 60 0 0,'-1'0'255'0'0,"1"0"0"0"0,-1 0 0 0 0,1 0 1 0 0,0 0-1 0 0,-1 0 0 0 0,1 0 0 0 0,-1 0 0 0 0,1 0 0 0 0,-1 0 1 0 0,1-1-1 0 0,0 1 0 0 0,-1 0 0 0 0,1 0 0 0 0,-1 0 0 0 0,1-1 0 0 0,0 1 1 0 0,-1 0-1 0 0,1 0 0 0 0,0-1 0 0 0,-1 1 0 0 0,1 0 0 0 0,0-1 0 0 0,0 1 1 0 0,-1-1-1 0 0,1 1 0 0 0,0 0 0 0 0,0-1 0 0 0,-1 1 0 0 0,1-1 1 0 0,0 1-1 0 0,0 0 0 0 0,0-1 0 0 0,0 1 0 0 0,0-1 0 0 0,0 1 0 0 0,0-1 1 0 0,0 1-1 0 0,0 0 0 0 0,0-1 0 0 0,0 0 0 0 0,18-13 4106 0 0,42-11-2349 0 0,-52 22-954 0 0,37-10 736 0 0,-32 10-993 0 0,0-1 0 0 0,-1 0 0 0 0,20-9 540 0 0,-36 14-1336 0 0,-55 21-13 0 0,39-16-26 0 0,0 1 1 0 0,0 1 0 0 0,1 0-1 0 0,0 2 1 0 0,0 0 0 0 0,-22 18-1 0 0,40-28 50 0 0,0 1-1 0 0,0 0 1 0 0,0 0-1 0 0,0 0 0 0 0,0 0 1 0 0,0 0-1 0 0,0 0 0 0 0,0 0 1 0 0,1 0-1 0 0,-1 0 0 0 0,0 0 1 0 0,1 0-1 0 0,-1 0 0 0 0,1 1 1 0 0,-1-1-1 0 0,1 0 1 0 0,0 0-1 0 0,0 1 0 0 0,-1-1 1 0 0,1 0-1 0 0,0 1 0 0 0,0-1 1 0 0,0 0-1 0 0,0 0 0 0 0,0 1 1 0 0,1-1-1 0 0,-1 0 0 0 0,0 1 1 0 0,1-1-1 0 0,-1 0 0 0 0,0 0 1 0 0,1 0-1 0 0,0 1 1 0 0,-1-1-1 0 0,1 0 0 0 0,0 0 1 0 0,-1 0-1 0 0,1 0 0 0 0,0 0 1 0 0,0 0-1 0 0,0 0 0 0 0,0 0 1 0 0,0-1-1 0 0,0 1 0 0 0,0 0 1 0 0,2 1-1 0 0,7 4 128 0 0,-1 0-1 0 0,1 0 1 0 0,1 0 0 0 0,11 3-1 0 0,-15-6-116 0 0,59 23 392 0 0,43 21 214 0 0,-99-42-556 0 0,0 1 0 0 0,0 0 1 0 0,-1 0-1 0 0,1 1 0 0 0,-2 0 0 0 0,1 1 0 0 0,13 16 0 0 0,-21-24-64 0 0,-1 1 0 0 0,1 0 0 0 0,0-1 0 0 0,-1 1 0 0 0,1 0 0 0 0,-1 0 0 0 0,1 0 0 0 0,-1 0 0 0 0,0 0 1 0 0,1 0-1 0 0,-1-1 0 0 0,0 1 0 0 0,1 0 0 0 0,-1 0 0 0 0,0 0 0 0 0,0 0 0 0 0,0 0 0 0 0,0 0 0 0 0,0 0 0 0 0,0 0 0 0 0,0 0 0 0 0,0 0 0 0 0,-1 0 0 0 0,1 0 0 0 0,0 0 0 0 0,-1 1 0 0 0,0-1 1 0 0,0 1 0 0 0,-1-1 0 0 0,1 1 0 0 0,0-1 0 0 0,-1 1 0 0 0,1-1 0 0 0,-1 0 0 0 0,1 0 0 0 0,-1 0 0 0 0,0 0 0 0 0,1 0 0 0 0,-4 1 0 0 0,-6 2 24 0 0,-1 0 0 0 0,0-1 0 0 0,-16 2 0 0 0,22-4-10 0 0,-16 2-87 0 0,0-1 0 0 0,0-1 0 0 0,-38-2 1 0 0,-22-11-3640 0 0,73 6 1028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1 700 0 0,'-1'8'10475'0'0,"-6"30"-6759"0"0,5-23-2430 0 0,-2 67 3306 0 0,4-75-4224 0 0,0 0-1 0 0,1 0 1 0 0,0 0 0 0 0,0 0 0 0 0,1 0 0 0 0,-1 0-1 0 0,2 0 1 0 0,-1 0 0 0 0,4 6 0 0 0,-5-12-336 0 0,0 0 0 0 0,-1-1 0 0 0,1 1 0 0 0,0 0 0 0 0,0-1 0 0 0,0 1 0 0 0,0 0 0 0 0,0-1 0 0 0,0 1 0 0 0,1-1 0 0 0,-1 0-1 0 0,0 1 1 0 0,0-1 0 0 0,0 0 0 0 0,0 0 0 0 0,0 1 0 0 0,1-1 0 0 0,-1 0 0 0 0,0 0 0 0 0,0 0 0 0 0,0-1 0 0 0,0 1 0 0 0,1 0 0 0 0,-1 0 0 0 0,0-1 0 0 0,0 1 0 0 0,0 0 0 0 0,0-1 0 0 0,0 1 0 0 0,0-1 0 0 0,2-1 0 0 0,34-19-359 0 0,-27 14 231 0 0,19-12-249 0 0,-1-2 0 0 0,44-41 0 0 0,-72 61 305 0 0,-5 3 14 0 0,-1-1 0 0 0,0 1 0 0 0,1 0 0 0 0,-1 1 1 0 0,1-1-1 0 0,0 1 0 0 0,0 0 0 0 0,0 0 0 0 0,0 1 0 0 0,1 0 0 0 0,-1-1 0 0 0,-6 8 0 0 0,-3 4 281 0 0,0 0 0 0 0,-21 28 0 0 0,33-40-191 0 0,1-1 0 0 0,-1 0 0 0 0,0 1 0 0 0,1-1 0 0 0,0 1-1 0 0,0 0 1 0 0,0-1 0 0 0,0 1 0 0 0,0 0 0 0 0,0 0 0 0 0,1-1 0 0 0,-1 1-1 0 0,1 0 1 0 0,0 0 0 0 0,0 0 0 0 0,0 0 0 0 0,0 0 0 0 0,0-1 0 0 0,1 1-1 0 0,-1 0 1 0 0,1 0 0 0 0,0 0 0 0 0,0-1 0 0 0,0 1 0 0 0,0 0 0 0 0,2 2-1 0 0,0-1 18 0 0,0 0-1 0 0,0-1 0 0 0,0 0 0 0 0,1 1 1 0 0,-1-1-1 0 0,1-1 0 0 0,0 1 0 0 0,0 0 1 0 0,0-1-1 0 0,0 0 0 0 0,0 0 1 0 0,1 0-1 0 0,-1-1 0 0 0,1 1 0 0 0,6 0 1 0 0,2 2-66 0 0,-2-1-84 0 0,0 0 1 0 0,0-1 0 0 0,0 0-1 0 0,0-1 1 0 0,0 0-1 0 0,0-1 1 0 0,19-1-1 0 0,-16-1-10886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3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1 280 1020 0 0,'0'0'3525'0'0,"21"-32"13014"0"0,-14 0-13711 0 0,-4 17-1903 0 0,1 0-1 0 0,0 0 0 0 0,7-16 1 0 0,-8 25-826 0 0,1 0 1 0 0,-1 0-1 0 0,1 1 1 0 0,0-1-1 0 0,0 1 1 0 0,0 0-1 0 0,1 0 1 0 0,0 0 0 0 0,0 1-1 0 0,10-7 1 0 0,3-1 62 0 0,0 2 0 0 0,1 0 1 0 0,0 1-1 0 0,1 1 1 0 0,0 1-1 0 0,0 0 1 0 0,32-4-1 0 0,-51 10-146 0 0,-1 1-1 0 0,1 0 1 0 0,0 0 0 0 0,-1 0 0 0 0,1 0-1 0 0,0 0 1 0 0,-1 0 0 0 0,1-1-1 0 0,0 1 1 0 0,-1 1 0 0 0,1-1 0 0 0,0 0-1 0 0,-1 0 1 0 0,1 0 0 0 0,-1 0-1 0 0,1 0 1 0 0,0 1 0 0 0,-1-1-1 0 0,1 0 1 0 0,-1 0 0 0 0,1 1 0 0 0,0-1-1 0 0,-1 1 1 0 0,1-1 0 0 0,-1 0-1 0 0,1 1 1 0 0,-1-1 0 0 0,1 1 0 0 0,-1 0-1 0 0,1 0 12 0 0,-1 0 0 0 0,0 0 1 0 0,0 0-1 0 0,0 1 0 0 0,0-1 0 0 0,0 0 0 0 0,0 0 0 0 0,0 0 0 0 0,0 0 0 0 0,0 0 1 0 0,-1 1-1 0 0,1-1 0 0 0,0 0 0 0 0,-2 2 0 0 0,-20 34 397 0 0,13-27-315 0 0,-3 4 89 0 0,1 1-1 0 0,-16 25 1 0 0,25-35-169 0 0,0-1 0 0 0,0 0 0 0 0,0 1 0 0 0,0-1 0 0 0,1 1 0 0 0,-1-1 0 0 0,1 1 0 0 0,0 0 0 0 0,1-1 0 0 0,-1 1 0 0 0,1 0 0 0 0,0 0 0 0 0,0 0 0 0 0,1-1 0 0 0,1 7 0 0 0,-1-8-16 0 0,0 0 0 0 0,1 0 0 0 0,-1 1 0 0 0,1-1 0 0 0,0-1 0 0 0,0 1 0 0 0,0 0 0 0 0,1 0 0 0 0,-1-1 0 0 0,1 1 0 0 0,-1-1 0 0 0,1 0 0 0 0,0 0 0 0 0,0 0 0 0 0,0 0 0 0 0,0 0 0 0 0,0 0 0 0 0,0-1 0 0 0,1 0 0 0 0,-1 0 0 0 0,0 0 0 0 0,1 0 0 0 0,5 1 0 0 0,6 1-16 0 0,0-1-1 0 0,1-1 1 0 0,-1 0-1 0 0,16-2 1 0 0,46-10-262 0 0,-46 5-3125 0 0,-17 3 296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4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1 201 100 0 0,'0'0'1065'0'0,"18"-14"5332"0"0,96-9 704 0 0,66 6-3730 0 0,-132 14-2717 0 0,312-20 2179 0 0,48 9-271 0 0,523-44 1438 0 0,-901 55-3760 0 0,0-2 0 0 0,-1-1 0 0 0,0-1 0 0 0,41-16 0 0 0,-69 22-236 0 0,0 1-1 0 0,0-1 1 0 0,0 1-1 0 0,-1-1 0 0 0,1 1 1 0 0,0 0-1 0 0,0-1 1 0 0,0 1-1 0 0,0 0 0 0 0,0 0 1 0 0,0 0-1 0 0,0 0 1 0 0,0 0-1 0 0,0 0 1 0 0,0 0-1 0 0,0 0 0 0 0,0 0 1 0 0,0 0-1 0 0,0 1 1 0 0,0-1-1 0 0,-1 0 0 0 0,1 1 1 0 0,0-1-1 0 0,0 1 1 0 0,0-1-1 0 0,0 1 0 0 0,0-1 1 0 0,-1 1-1 0 0,1-1 1 0 0,0 1-1 0 0,-1 0 0 0 0,1-1 1 0 0,0 1-1 0 0,-1 0 1 0 0,1 0-1 0 0,-1 0 1 0 0,1-1-1 0 0,-1 1 0 0 0,1 0 1 0 0,-1 0-1 0 0,0 0 1 0 0,1 0-1 0 0,-1 0 0 0 0,0 0 1 0 0,0 0-1 0 0,0 0 1 0 0,1 0-1 0 0,-1 0 0 0 0,0 0 1 0 0,0 0-1 0 0,-1 0 1 0 0,2 10 84 0 0,-1-1-1 0 0,0 1 1 0 0,-2 16 0 0 0,1-22-41 0 0,-26 400 2158 0 0,25-328-2030 0 0,5 0 1 0 0,2-1 0 0 0,27 133 0 0 0,-27-180-176 0 0,-4-19 0 0 0,1 0 0 0 0,0 0 0 0 0,1 0 0 0 0,0 0 0 0 0,6 14 0 0 0,-4-20 27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32 184 244 0 0,'-32'-10'11878'0'0,"35"8"-11463"0"0,-1 0 0 0 0,1 0 0 0 0,0 1 0 0 0,0-1-1 0 0,0 1 1 0 0,0 0 0 0 0,0 0 0 0 0,4-1-1 0 0,230-33 6062 0 0,-164 27-5712 0 0,988-71 5779 0 0,-994 76-6320 0 0,317-12 978 0 0,-5 13 113 0 0,89-2-923 0 0,-453 4-405 0 0,-11 0-2 0 0,1 1-1 0 0,-1-1 1 0 0,1 0-1 0 0,-1 0 1 0 0,1-1-1 0 0,-1 1 1 0 0,1-1-1 0 0,-1 0 1 0 0,1 0-1 0 0,7-4 1 0 0,-31 0-3121 0 0,-16 5-3766 0 0,23 1 3165 0 0,0 0 517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5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59 224 0 0,'-1'-3'11056'0'0,"16"-2"-7385"0"0,20-5-1172 0 0,91-3 3848 0 0,-88 11-5129 0 0,59-11 0 0 0,-71 3-10456 0 0,-18 7 6324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46 788 0 0,'6'1'7190'0'0,"101"-14"5120"0"0,57-5-6544 0 0,-116 13-3788 0 0,-16 0-6577 0 0,-11 1-3347 0 0,-12 2 5292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26 268 0 0,'0'-1'500'0'0,"0"-1"0"0"0,1 1 1 0 0,-1 0-1 0 0,1-1 0 0 0,0 1 0 0 0,-1-1 1 0 0,1 1-1 0 0,0 0 0 0 0,0-1 0 0 0,0 1 1 0 0,0 0-1 0 0,0 0 0 0 0,0 0 0 0 0,0 0 1 0 0,1 0-1 0 0,-1 0 0 0 0,0 0 0 0 0,1 0 1 0 0,-1 1-1 0 0,3-2 0 0 0,-3 2-157 0 0,0 0 1 0 0,0 0-1 0 0,0 1 1 0 0,0-1-1 0 0,0 0 0 0 0,0 1 1 0 0,0-1-1 0 0,0 1 1 0 0,-1-1-1 0 0,1 1 0 0 0,0-1 1 0 0,0 1-1 0 0,0 0 1 0 0,-1 0-1 0 0,1-1 1 0 0,0 1-1 0 0,-1 0 0 0 0,1 0 1 0 0,0 0-1 0 0,-1-1 1 0 0,1 1-1 0 0,0 2 0 0 0,13 32 4557 0 0,-7-3-3482 0 0,27 242 5241 0 0,-33-271-6613 0 0,-1-2-166 0 0,0 0-1 0 0,0 0 1 0 0,0 1-1 0 0,0-1 1 0 0,0 0 0 0 0,0 0-1 0 0,0 0 1 0 0,1 0-1 0 0,-1 1 1 0 0,0-1-1 0 0,1 0 1 0 0,-1 0-1 0 0,1 0 1 0 0,-1 0 0 0 0,1 0-1 0 0,0 0 1 0 0,-1 0-1 0 0,1 0 1 0 0,0 0-1 0 0,0-1 1 0 0,0 1-1 0 0,1 1 1 0 0,3-3-2509 0 0,11-6-7705 0 0,-12 4 7598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11 504 0 0,'-7'-10'11126'0'0,"2"56"-6681"0"0,4-10-2687 0 0,0-23-1162 0 0,0 1-1 0 0,1 0 0 0 0,1 0 0 0 0,0-1 1 0 0,1 1-1 0 0,6 24 0 0 0,-8-38-553 0 0,1 1 0 0 0,-1 0 0 0 0,1 0 0 0 0,-1-1 0 0 0,1 1 0 0 0,-1-1 0 0 0,1 1 0 0 0,0 0 0 0 0,-1-1 0 0 0,1 1 0 0 0,-1-1 0 0 0,1 0 0 0 0,0 1 0 0 0,0-1 0 0 0,-1 1 0 0 0,1-1 0 0 0,0 0 0 0 0,0 0 0 0 0,-1 1 0 0 0,1-1 0 0 0,0 0 0 0 0,0 0 0 0 0,0 0 0 0 0,0 0 0 0 0,-1 0 0 0 0,1 0 0 0 0,0 0 0 0 0,0 0 0 0 0,0 0 0 0 0,-1 0 0 0 0,1-1 0 0 0,0 1 0 0 0,0 0 0 0 0,-1 0 0 0 0,1-1 0 0 0,0 1 0 0 0,0-1 0 0 0,-1 1 0 0 0,1-1 0 0 0,0 1 0 0 0,-1-1 0 0 0,2 0 0 0 0,37-29-131 0 0,-27 20 164 0 0,84-62-68 0 0,-91 68-466 0 0,-16 13 338 0 0,-18 18 37 0 0,24-21 65 0 0,0 0-1 0 0,0 0 1 0 0,1 1-1 0 0,0-1 0 0 0,1 1 1 0 0,-4 9-1 0 0,6-14 58 0 0,1-1 1 0 0,-1 1-1 0 0,1-1 0 0 0,-1 1 1 0 0,1 0-1 0 0,0 0 0 0 0,0-1 0 0 0,0 1 1 0 0,0 0-1 0 0,0-1 0 0 0,0 1 0 0 0,0 0 1 0 0,0 0-1 0 0,1-1 0 0 0,-1 1 0 0 0,1-1 1 0 0,-1 1-1 0 0,1 0 0 0 0,0-1 0 0 0,-1 1 1 0 0,1-1-1 0 0,0 1 0 0 0,0-1 0 0 0,0 0 1 0 0,0 1-1 0 0,1-1 0 0 0,-1 0 0 0 0,0 0 1 0 0,0 0-1 0 0,1 0 0 0 0,-1 0 0 0 0,1 0 1 0 0,1 1-1 0 0,8 4 200 0 0,1 0 0 0 0,0 0 1 0 0,16 4-1 0 0,-5-5-3461 0 0,1-3-5089 0 0,-16-2 5960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7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89 336 0 0,'1'-2'429'0'0,"0"0"0"0"0,-1-1 0 0 0,0 1 1 0 0,1 0-1 0 0,-1 0 0 0 0,0-1 0 0 0,0 1 0 0 0,0 0 0 0 0,0-1 0 0 0,0 1 0 0 0,-1 0 1 0 0,1 0-1 0 0,-1-1 0 0 0,0 1 0 0 0,1 0 0 0 0,-1 0 0 0 0,0 0 0 0 0,0 0 0 0 0,0 0 1 0 0,-1 0-1 0 0,1 0 0 0 0,0 0 0 0 0,-1 1 0 0 0,1-1 0 0 0,-1 0 0 0 0,-2-1 0 0 0,0 1-54 0 0,1 0-1 0 0,-1 0 1 0 0,0 1-1 0 0,0-1 0 0 0,0 1 1 0 0,0 0-1 0 0,0 0 1 0 0,0 1-1 0 0,0-1 0 0 0,0 1 1 0 0,0 0-1 0 0,0 0 1 0 0,0 0-1 0 0,-5 1 0 0 0,0 0 52 0 0,0 1-1 0 0,1 0 1 0 0,-1 0-1 0 0,1 1 0 0 0,0 0 1 0 0,0 0-1 0 0,0 1 1 0 0,0 0-1 0 0,0 1 1 0 0,1-1-1 0 0,0 1 0 0 0,0 1 1 0 0,-9 8-1 0 0,13-11-267 0 0,0 0 0 0 0,1 1 0 0 0,-1-1 0 0 0,1 0 0 0 0,-1 1 0 0 0,1-1 0 0 0,0 1 0 0 0,0 0 0 0 0,1 0 0 0 0,-1 0 0 0 0,1 0 0 0 0,0 0 0 0 0,0 0 0 0 0,0 0 0 0 0,1 0 0 0 0,-1 0 0 0 0,1 1 0 0 0,0-1 0 0 0,0 0 0 0 0,1 0 0 0 0,-1 0 0 0 0,1 0 0 0 0,0 1-1 0 0,0-1 1 0 0,0 0 0 0 0,0 0 0 0 0,1-1 0 0 0,0 1 0 0 0,3 5 0 0 0,-1-2-75 0 0,0-1-1 0 0,0 0 1 0 0,1 0-1 0 0,0-1 1 0 0,0 0 0 0 0,0 1-1 0 0,1-2 1 0 0,0 1-1 0 0,0 0 1 0 0,0-1-1 0 0,0-1 1 0 0,1 1-1 0 0,-1-1 1 0 0,1 0 0 0 0,0 0-1 0 0,0-1 1 0 0,0 0-1 0 0,0 0 1 0 0,11 1-1 0 0,-12-2-105 0 0,0-1 0 0 0,1 0 0 0 0,-1 0-1 0 0,0 0 1 0 0,0-1 0 0 0,1 0 0 0 0,-1 0-1 0 0,0-1 1 0 0,0 0 0 0 0,0 0 0 0 0,0 0-1 0 0,-1-1 1 0 0,1 1 0 0 0,-1-1 0 0 0,1-1 0 0 0,-1 1-1 0 0,0-1 1 0 0,0 0 0 0 0,0 0 0 0 0,-1-1-1 0 0,0 1 1 0 0,1-1 0 0 0,2-5 0 0 0,-3 5 8 0 0,-1 0 1 0 0,0 1-1 0 0,0-1 1 0 0,-1 0-1 0 0,1-1 1 0 0,-1 1-1 0 0,0 0 1 0 0,-1-1-1 0 0,1 1 1 0 0,-1-1-1 0 0,0 0 0 0 0,0 1 1 0 0,-1-1-1 0 0,0 0 1 0 0,0 1-1 0 0,0-1 1 0 0,-1 0-1 0 0,-1-7 1 0 0,0 7-33 0 0,0 0 1 0 0,-1 0-1 0 0,0 0 1 0 0,0 1-1 0 0,0-1 0 0 0,-1 1 1 0 0,1 0-1 0 0,-1 0 1 0 0,0 0-1 0 0,-1 0 1 0 0,1 1-1 0 0,-1 0 1 0 0,0 0-1 0 0,0 0 0 0 0,-1 0 1 0 0,-5-2-1 0 0,4 2-270 0 0,0 1 0 0 0,0 0 0 0 0,0 0-1 0 0,0 0 1 0 0,0 1 0 0 0,0 1 0 0 0,-1-1 0 0 0,-7 0 0 0 0,-9 1-3160 0 0,-1 0-3564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0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2 324 0 0,'5'-1'591'0'0,"0"1"0"0"0,-1-1 0 0 0,1 1 0 0 0,0 0 1 0 0,0 0-1 0 0,0 1 0 0 0,-1-1 0 0 0,1 1 0 0 0,0 0 0 0 0,-1 1 0 0 0,1-1 0 0 0,-1 1 0 0 0,1 0 1 0 0,-1 0-1 0 0,0 0 0 0 0,0 0 0 0 0,0 1 0 0 0,0 0 0 0 0,0-1 0 0 0,0 2 0 0 0,-1-1 0 0 0,1 0 0 0 0,3 6 1 0 0,7 9 1233 0 0,-1 0 1 0 0,-1 1 0 0 0,18 40-1 0 0,-2-5 378 0 0,-22-44-1829 0 0,4 6 547 0 0,0 0-1 0 0,14 16 0 0 0,-22-29-735 0 0,0 0 1 0 0,1 0-1 0 0,-1-1 0 0 0,1 1 0 0 0,0 0 1 0 0,0-1-1 0 0,0 0 0 0 0,0 0 0 0 0,0 0 1 0 0,0 0-1 0 0,1 0 0 0 0,-1-1 0 0 0,1 0 0 0 0,-1 1 1 0 0,1-1-1 0 0,-1 0 0 0 0,6 0 0 0 0,-5-2-119 0 0,-1 1-1 0 0,1-1 1 0 0,-1 0-1 0 0,0 0 0 0 0,1-1 1 0 0,-1 1-1 0 0,0-1 0 0 0,0 1 1 0 0,0-1-1 0 0,0 0 1 0 0,0 0-1 0 0,-1-1 0 0 0,1 1 1 0 0,-1 0-1 0 0,1-1 0 0 0,-1 0 1 0 0,0 1-1 0 0,0-1 1 0 0,0 0-1 0 0,2-5 0 0 0,3-2 18 0 0,-2-1 0 0 0,1-1 0 0 0,-1 1 0 0 0,4-18 0 0 0,-8 26-165 0 0,0 0-1 0 0,-1 0 1 0 0,1 0-1 0 0,-1 0 1 0 0,0-1-1 0 0,0 1 1 0 0,0 0-1 0 0,0 0 1 0 0,-1 0 0 0 0,1 0-1 0 0,-1 0 1 0 0,-1-5-1 0 0,-6-4-3771 0 0,-4 3-5025 0 0,6 7 5712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12 430 280 0 0,'0'0'110'0'0,"0"0"0"0"0,0-1 0 0 0,0 1 0 0 0,0 0 0 0 0,0 0 0 0 0,0 0 0 0 0,0 0 0 0 0,0-1 0 0 0,0 1-1 0 0,0 0 1 0 0,0 0 0 0 0,0 0 0 0 0,0-1 0 0 0,0 1 0 0 0,0 0 0 0 0,0 0 0 0 0,-1 0 0 0 0,1 0 0 0 0,0-1 0 0 0,0 1 0 0 0,0 0 0 0 0,0 0 0 0 0,0 0 0 0 0,0 0 0 0 0,0-1 0 0 0,-1 1-1 0 0,1 0 1 0 0,0 0 0 0 0,0 0 0 0 0,0 0 0 0 0,0 0 0 0 0,0 0 0 0 0,-1 0 0 0 0,1 0 0 0 0,0-1 0 0 0,0 1 0 0 0,0 0 0 0 0,0 0 0 0 0,-1 0 0 0 0,1 0 0 0 0,0 0 0 0 0,0 0 0 0 0,0 0-1 0 0,-1 0 1 0 0,1 0 0 0 0,0 0 0 0 0,0 0 0 0 0,0 0 0 0 0,0 0 0 0 0,-1 0 0 0 0,1 0 0 0 0,0 1 0 0 0,0-1 0 0 0,0 0 0 0 0,-1 0 0 0 0,1 0 0 0 0,0 0 0 0 0,0 0 0 0 0,0 0 0 0 0,0 0-1 0 0,0 0 1 0 0,-1 1 0 0 0,1-1 0 0 0,0 0 0 0 0,0 0 0 0 0,-3 19 2751 0 0,3 24-822 0 0,29 264 4468 0 0,-14 154-2187 0 0,-17-377-3689 0 0,0-16 130 0 0,2 1 0 0 0,13 103 0 0 0,-11-163-682 0 0,0-1 1 0 0,0 0-1 0 0,1 1 1 0 0,0-1-1 0 0,0 0 0 0 0,1 0 1 0 0,0-1-1 0 0,0 1 0 0 0,1-1 1 0 0,0 0-1 0 0,0 0 1 0 0,8 7-1 0 0,-4-5-5 0 0,1-1 0 0 0,0 0 0 0 0,1 0 0 0 0,-1-1 0 0 0,2-1 1 0 0,-1 0-1 0 0,17 7 0 0 0,10-1 15 0 0,1-1-1 0 0,0-2 1 0 0,1-1 0 0 0,48 2 0 0 0,320 15 121 0 0,10-25-35 0 0,-414 0-172 0 0,1270-51 838 0 0,-166-52 503 0 0,-837 76-1125 0 0,635-48 560 0 0,13-1-190 0 0,510-18-217 0 0,-708 55-383 0 0,1451-68 11 0 0,-232 16 0 0 0,-1329 52 0 0 0,-393 24 0 0 0,81-3 0 0 0,68-3 0 0 0,-233 12 0 0 0,403-16 0 0 0,-18 1 0 0 0,96 3 0 0 0,-200 9 0 0 0,-8 4 0 0 0,79-4 0 0 0,-475 11 0 0 0,1 0 0 0 0,1-2 0 0 0,-1 0 0 0 0,-1-3 0 0 0,-2-1 0 0 0,-4-3 0 0 0,-1-6 0 0 0,-2 2 0 0 0,0-20 0 0 0,-2 0 0 0 0,-3-37 0 0 0,0-1 0 0 0,0 16 0 0 0,-3 0 0 0 0,-17-79 0 0 0,12 80 0 0 0,2 0 0 0 0,-3-80 0 0 0,11 110 0 0 0,-2-1 0 0 0,0 1 0 0 0,-12-40 0 0 0,2 7 0 0 0,11 49 0 0 0,-2-1 0 0 0,2 0 0 0 0,1-1 0 0 0,-1 1 0 0 0,-1 1 0 0 0,3 9 1 0 0,0 0-1 0 0,0 0 1 0 0,0-1 0 0 0,0 1 0 0 0,0 0-1 0 0,0 0 1 0 0,-1 0 0 0 0,1 0 0 0 0,0-1-1 0 0,0 1 1 0 0,0 0 0 0 0,0 0 0 0 0,0 0-1 0 0,0-1 1 0 0,0 1 0 0 0,0 0 0 0 0,0 0-1 0 0,0 0 1 0 0,0-1 0 0 0,0 1 0 0 0,0 0-1 0 0,0 0 1 0 0,0 0 0 0 0,0-1-1 0 0,0 1 1 0 0,0 0 0 0 0,0 0 0 0 0,0 0-1 0 0,0-1 1 0 0,0 1 0 0 0,1 0 0 0 0,-1 0-1 0 0,0 0 1 0 0,0 0 0 0 0,0-1 0 0 0,0 1-1 0 0,0 0 1 0 0,0 0 0 0 0,1 0 0 0 0,-1 0-1 0 0,0 0 1 0 0,0-1 0 0 0,1 1 0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1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81 608 0 0,'-7'-58'9851'0'0,"7"57"-8664"0"0,-8-20 6602 0 0,3 44-6800 0 0,1 0 1 0 0,1 1-1 0 0,1-1 1 0 0,1 1-1 0 0,1 0 0 0 0,4 29 1 0 0,-1 2 188 0 0,19 199 2559 0 0,-18-225-3507 0 0,-4-28-556 0 0,12 6-2859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10 512 0 0,'-24'3'13456'0'0,"51"0"-8386"0"0,5-2-5089 0 0,330-6 6820 0 0,-72-1-2896 0 0,-258 3-3348 0 0,3 1-1453 0 0,-15 4-4789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2 192 0 0,'-4'0'607'0'0,"0"-1"0"0"0,-1 1 1 0 0,1 0-1 0 0,0 0 0 0 0,-1 0 0 0 0,1 1 0 0 0,-1-1 1 0 0,1 1-1 0 0,0 0 0 0 0,0 0 0 0 0,-1 1 0 0 0,1-1 1 0 0,0 1-1 0 0,-7 4 0 0 0,-6 4 262 0 0,1 1 1 0 0,-17 14 0 0 0,11-8 222 0 0,-94 68 3960 0 0,-184 100 0 0 0,294-181-7996 0 0,23-11 347 0 0,27-13-1519 0 0,-10 4 1809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4 440 0 0,'0'0'1119'0'0,"-4"1"245"0"0,-32 14 937 0 0,2 1 0 0 0,0 1 0 0 0,1 2 0 0 0,1 1 0 0 0,-35 28 1 0 0,-41 27 2367 0 0,91-61-4265 0 0,43-21-11382 0 0</inkml:trace>
  <inkml:trace contextRef="#ctx0" brushRef="#br0" timeOffset="1">491 0 7073 0 0,'0'0'8654'0'0,"-4"3"-7685"0"0,-126 94 2825 0 0,-8 5-4622 0 0,135-99 166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0 688 0 0,'-23'12'7745'0'0,"-17"13"-4725"0"0,-3 2-924 0 0,40-25-1959 0 0,-55 34 3053 0 0,52-32-2953 0 0,0 1 0 0 0,1-1 0 0 0,-1 1 0 0 0,1 0 0 0 0,0 0 0 0 0,1 1 0 0 0,-6 7 0 0 0,9-11-910 0 0,-2 2 462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4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63 240 0 0,'-1'-20'1888'0'0,"-3"-11"6620"0"0,2 20-424 0 0,9 38-6129 0 0,2 33-772 0 0,-2 1 1 0 0,-3 0 0 0 0,-5 86-1 0 0,-1-55-440 0 0,5 7 399 0 0,27 180-1 0 0,-24-245-916 0 0,-1-10 148 0 0,-2 0-1 0 0,2 24 0 0 0,-5-47-243 0 0,-2 2 168 0 0,1-5-315 0 0,1-1 1 0 0,-1 0-1 0 0,0 1 0 0 0,0-1 0 0 0,0 0 0 0 0,0 1 0 0 0,0 0 0 0 0,-1-1 0 0 0,1 1 0 0 0,-1-1 0 0 0,1 1 0 0 0,-1 0 0 0 0,0 0 0 0 0,0 0 0 0 0,0 0 0 0 0,0 0 1 0 0,0 1-1 0 0,-1-1 0 0 0,1 1 0 0 0,0-1 0 0 0,-1 1 0 0 0,1 0 0 0 0,-1 0 0 0 0,1 0 0 0 0,-1 0 0 0 0,0 0 0 0 0,1 0 0 0 0,-1 1 0 0 0,0 0 0 0 0,-5-1 0 0 0,2 0-9 0 0,-1 1-1 0 0,1 0 1 0 0,-1 0-1 0 0,0 0 1 0 0,1 1-1 0 0,-1 0 0 0 0,0 0 1 0 0,1 1-1 0 0,-11 3 1 0 0,14-4 45 0 0,0 1 0 0 0,-1-1 1 0 0,1 1-1 0 0,0 0 0 0 0,-1 0 0 0 0,1 0 1 0 0,0 0-1 0 0,1 0 0 0 0,-1 1 1 0 0,0-1-1 0 0,1 1 0 0 0,-1 0 0 0 0,1 0 1 0 0,0 0-1 0 0,0 0 0 0 0,0 0 0 0 0,-3 7 1 0 0,5-9 6 0 0,0 1 1 0 0,0-1 0 0 0,-1 1-1 0 0,1 0 1 0 0,0-1-1 0 0,1 1 1 0 0,-1-1 0 0 0,0 1-1 0 0,0-1 1 0 0,1 1 0 0 0,-1-1-1 0 0,1 1 1 0 0,-1-1 0 0 0,1 0-1 0 0,0 1 1 0 0,-1-1-1 0 0,1 1 1 0 0,0-1 0 0 0,0 0-1 0 0,0 0 1 0 0,0 0 0 0 0,0 1-1 0 0,0-1 1 0 0,0 0-1 0 0,1 0 1 0 0,1 1 0 0 0,1 1 21 0 0,-1-1-1 0 0,1 0 1 0 0,0 0 0 0 0,0 0 0 0 0,-1 0 0 0 0,1 0 0 0 0,0-1 0 0 0,6 2 0 0 0,4-2 8 0 0,0 0 1 0 0,-1-1 0 0 0,1 0-1 0 0,0-1 1 0 0,0 0-1 0 0,14-4 1 0 0,-23 4-70 0 0,1 0 0 0 0,-1-1 1 0 0,1 1-1 0 0,-1-1 0 0 0,0 0 0 0 0,0-1 1 0 0,0 1-1 0 0,0-1 0 0 0,0 0 1 0 0,-1 0-1 0 0,1 0 0 0 0,-1-1 0 0 0,0 0 1 0 0,0 1-1 0 0,0-1 0 0 0,0-1 1 0 0,5-7-1 0 0,-9 12-6 0 0,1-1 1 0 0,-1 0-1 0 0,0 0 1 0 0,1 0-1 0 0,-1 1 0 0 0,0-1 1 0 0,1 0-1 0 0,-1 0 1 0 0,0 0-1 0 0,0 0 1 0 0,0 0-1 0 0,0 0 0 0 0,1 0 1 0 0,-2 0-1 0 0,1 0 1 0 0,0 0-1 0 0,0 1 1 0 0,0-1-1 0 0,0 0 1 0 0,0 0-1 0 0,-1 0 0 0 0,1 0 1 0 0,0 0-1 0 0,-1 0 1 0 0,1 1-1 0 0,-1-1 1 0 0,1 0-1 0 0,-1-1 0 0 0,-1 1-7 0 0,0 0-1 0 0,0-1 0 0 0,1 1 1 0 0,-1 0-1 0 0,0 0 0 0 0,0 0 1 0 0,0 1-1 0 0,0-1 0 0 0,0 0 1 0 0,0 1-1 0 0,-4-2 1 0 0,-3 1-40 0 0,0 0 0 0 0,0 1 0 0 0,0 0 0 0 0,-17 2 0 0 0,18-1 83 0 0,-1 1 0 0 0,0 0 0 0 0,0 1 0 0 0,1 0 0 0 0,0 0 0 0 0,-1 1 0 0 0,1 0-1 0 0,1 0 1 0 0,-1 1 0 0 0,-9 7 0 0 0,16-11 7 0 0,15 10-11895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5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50 316 0 0,'-10'-27'7888'0'0,"9"25"-7518"0"0,0 1 1 0 0,0-1-1 0 0,0 1 0 0 0,0-1 0 0 0,-1 1 1 0 0,1 0-1 0 0,0-1 0 0 0,0 1 0 0 0,-1 0 1 0 0,1 0-1 0 0,-1 0 0 0 0,1 0 1 0 0,-1 0-1 0 0,1 0 0 0 0,-1 1 0 0 0,0-1 1 0 0,1 0-1 0 0,-1 1 0 0 0,0-1 0 0 0,0 1 1 0 0,1 0-1 0 0,-4-1 0 0 0,4 1 394 0 0,-15 2 1334 0 0,12 0-1840 0 0,0 0 1 0 0,0 1-1 0 0,1-1 1 0 0,-1 1-1 0 0,0-1 1 0 0,1 1-1 0 0,0 0 1 0 0,0 0-1 0 0,-1 1 1 0 0,2-1-1 0 0,-1 1 1 0 0,0-1-1 0 0,1 1 1 0 0,0 0-1 0 0,0 0 1 0 0,0 0 0 0 0,0 0-1 0 0,1 0 1 0 0,-2 6-1 0 0,2-7-189 0 0,1-1-1 0 0,0 0 1 0 0,-1 1 0 0 0,1-1 0 0 0,0 0-1 0 0,1 1 1 0 0,-1-1 0 0 0,0 0-1 0 0,1 0 1 0 0,-1 1 0 0 0,1-1 0 0 0,-1 0-1 0 0,1 0 1 0 0,0 0 0 0 0,0 1-1 0 0,0-1 1 0 0,0 0 0 0 0,1 0 0 0 0,-1-1-1 0 0,0 1 1 0 0,1 0 0 0 0,0 0-1 0 0,-1-1 1 0 0,1 1 0 0 0,0-1 0 0 0,0 1-1 0 0,-1-1 1 0 0,1 0 0 0 0,0 0-1 0 0,1 0 1 0 0,-1 0 0 0 0,0 0 0 0 0,0 0-1 0 0,0 0 1 0 0,0-1 0 0 0,1 1-1 0 0,-1-1 1 0 0,0 0 0 0 0,3 1 0 0 0,2-1-33 0 0,0 1 0 0 0,0-1 0 0 0,-1 0 1 0 0,1-1-1 0 0,0 0 0 0 0,0 0 1 0 0,-1 0-1 0 0,1-1 0 0 0,-1 0 1 0 0,9-4-1 0 0,-13 6-59 0 0,0-1 0 0 0,1 0 0 0 0,-1 0-1 0 0,0 0 1 0 0,0 0 0 0 0,0 0 0 0 0,0-1 0 0 0,-1 1 0 0 0,1 0 0 0 0,0-1-1 0 0,0 1 1 0 0,-1-1 0 0 0,1 0 0 0 0,-1 0 0 0 0,0 0 0 0 0,1 1 0 0 0,-1-1-1 0 0,0 0 1 0 0,0-1 0 0 0,0 1 0 0 0,0 0 0 0 0,-1 0 0 0 0,1 0 0 0 0,0 0-1 0 0,-1-1 1 0 0,0 1 0 0 0,1 0 0 0 0,-1-1 0 0 0,0 1 0 0 0,0 0 0 0 0,0 0-1 0 0,-1-1 1 0 0,0-1 0 0 0,1 2 13 0 0,-1 1 1 0 0,0 0-1 0 0,0-1 0 0 0,0 1 0 0 0,0 0 1 0 0,0 0-1 0 0,0-1 0 0 0,-1 1 1 0 0,1 0-1 0 0,0 0 0 0 0,-1 0 0 0 0,1 1 1 0 0,0-1-1 0 0,-1 0 0 0 0,1 0 0 0 0,-1 1 1 0 0,1-1-1 0 0,-1 1 0 0 0,1-1 0 0 0,-1 1 1 0 0,0 0-1 0 0,1 0 0 0 0,-1 0 1 0 0,0 0-1 0 0,-2 0 0 0 0,-2 0 35 0 0,0 0 0 0 0,1 0-1 0 0,-1 1 1 0 0,0-1 0 0 0,-10 4-1 0 0,10-1 39 0 0,0 0 0 0 0,0 0-1 0 0,0 0 1 0 0,1 1-1 0 0,-10 6 1 0 0,14-9-31 0 0,0 0-1 0 0,0 0 1 0 0,-1 0 0 0 0,1 0-1 0 0,0 0 1 0 0,0 0-1 0 0,0 0 1 0 0,0 0 0 0 0,0 0-1 0 0,1 0 1 0 0,-1 1 0 0 0,0-1-1 0 0,1 0 1 0 0,-1 1 0 0 0,0-1-1 0 0,1 0 1 0 0,-1 1 0 0 0,1-1-1 0 0,0 1 1 0 0,0-1 0 0 0,-1 1-1 0 0,1-1 1 0 0,0 1 0 0 0,0-1-1 0 0,0 1 1 0 0,1-1 0 0 0,-1 1-1 0 0,0-1 1 0 0,0 0 0 0 0,2 3-1 0 0,-1-3-6 0 0,1 1-1 0 0,0-1 0 0 0,-1 1 0 0 0,1-1 0 0 0,0 0 1 0 0,0 0-1 0 0,0 0 0 0 0,0 0 0 0 0,0 0 1 0 0,0 0-1 0 0,1 0 0 0 0,-1-1 0 0 0,0 1 1 0 0,0-1-1 0 0,0 0 0 0 0,1 1 0 0 0,-1-1 1 0 0,0 0-1 0 0,0 0 0 0 0,1-1 0 0 0,-1 1 0 0 0,0 0 1 0 0,3-2-1 0 0,-2 2-61 0 0,-1 0 1 0 0,1 0-1 0 0,0-1 0 0 0,0 0 1 0 0,-1 1-1 0 0,1-1 1 0 0,0 0-1 0 0,-1-1 0 0 0,1 1 1 0 0,-1 0-1 0 0,1-1 1 0 0,-1 1-1 0 0,0-1 0 0 0,1 0 1 0 0,-1 0-1 0 0,0 1 1 0 0,2-5-1 0 0,-3 5 9 0 0,-1 0 1 0 0,0-1-1 0 0,1 1 0 0 0,-1-1 1 0 0,0 1-1 0 0,0-1 0 0 0,0 1 1 0 0,0 0-1 0 0,0-1 1 0 0,-1 1-1 0 0,1-1 0 0 0,0 1 1 0 0,0 0-1 0 0,-1-1 0 0 0,1 1 1 0 0,-1 0-1 0 0,0-1 0 0 0,1 1 1 0 0,-1 0-1 0 0,0 0 1 0 0,0-1-1 0 0,0 1 0 0 0,0 0 1 0 0,1 0-1 0 0,-2 0 0 0 0,1 0 1 0 0,0 0-1 0 0,0 0 0 0 0,0 1 1 0 0,-2-2-1 0 0,-19-8-1722 0 0,4 8-5037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1 217 568 0 0,'0'0'5397'0'0,"13"18"82"0"0,12-3-1629 0 0,-18-10-2839 0 0,1 0 1 0 0,0 0 0 0 0,0-1-1 0 0,1 0 1 0 0,-1 0 0 0 0,17 3-1 0 0,-24-7-962 0 0,-1 1 0 0 0,1-1 0 0 0,0 0 0 0 0,-1 0 0 0 0,1 0-1 0 0,-1 0 1 0 0,1-1 0 0 0,0 1 0 0 0,-1 0 0 0 0,1 0 0 0 0,-1 0-1 0 0,1 0 1 0 0,-1-1 0 0 0,1 1 0 0 0,0 0 0 0 0,-1-1 0 0 0,1 1-1 0 0,-1 0 1 0 0,0-1 0 0 0,1 1 0 0 0,-1 0 0 0 0,1-1 0 0 0,-1 1-1 0 0,1-1 1 0 0,-1 1 0 0 0,0-1 0 0 0,1 1 0 0 0,-1-1 0 0 0,0 1-1 0 0,0-1 1 0 0,1 1 0 0 0,-1-1 0 0 0,0 0 0 0 0,0 1 0 0 0,0-1-1 0 0,0 1 1 0 0,0-1 0 0 0,0 1 0 0 0,0-1 0 0 0,0 0 0 0 0,0 1 0 0 0,0-1-1 0 0,0 1 1 0 0,0-1 0 0 0,0 0 0 0 0,0 1 0 0 0,-1-1 0 0 0,-7-35 337 0 0,6 29-252 0 0,0-2-28 0 0,0 0 0 0 0,0 0-1 0 0,1 0 1 0 0,0 0 0 0 0,1-17-1 0 0,1 22-75 0 0,0 0 1 0 0,0 0-1 0 0,0 0 0 0 0,0 0 0 0 0,1 0 0 0 0,0 0 0 0 0,0 0 1 0 0,0 0-1 0 0,0 1 0 0 0,0-1 0 0 0,1 1 0 0 0,0 0 1 0 0,-1 0-1 0 0,1 0 0 0 0,4-3 0 0 0,4-4 24 0 0,1 0 0 0 0,1 1 1 0 0,0 1-1 0 0,0 0 0 0 0,0 0 0 0 0,1 2 0 0 0,0 0 0 0 0,0 0 1 0 0,1 1-1 0 0,0 1 0 0 0,0 0 0 0 0,27-2 0 0 0,-40 6-53 0 0,0-1 1 0 0,0 1-1 0 0,0 0 0 0 0,0 0 0 0 0,0 0 0 0 0,0 0 1 0 0,-1 1-1 0 0,1-1 0 0 0,0 0 0 0 0,0 1 0 0 0,0 0 0 0 0,0-1 1 0 0,0 1-1 0 0,-1 0 0 0 0,1 0 0 0 0,3 2 0 0 0,-4-2 1 0 0,-1 0-1 0 0,1 0 0 0 0,0 0 1 0 0,-1 0-1 0 0,1 0 0 0 0,-1 0 1 0 0,1 0-1 0 0,-1 0 0 0 0,0 0 1 0 0,1 0-1 0 0,-1 0 0 0 0,0 0 1 0 0,0 0-1 0 0,0 1 0 0 0,0-1 1 0 0,0 0-1 0 0,0 0 0 0 0,0 0 1 0 0,0 0-1 0 0,0 1 0 0 0,-1 0 1 0 0,-2 8 7 0 0,-1-1 0 0 0,0 1-1 0 0,0-1 1 0 0,-1 0 0 0 0,-7 11 0 0 0,-1 2-1 0 0,10-18 13 0 0,1 1 0 0 0,0 0-1 0 0,0 1 1 0 0,0-1 0 0 0,1 0 0 0 0,-1 0 0 0 0,1 1 0 0 0,1-1-1 0 0,-1 1 1 0 0,1 5 0 0 0,0-9-10 0 0,0 0-1 0 0,1 1 1 0 0,0-1-1 0 0,-1 0 1 0 0,1 0-1 0 0,0 0 1 0 0,0 1-1 0 0,0-1 1 0 0,1 0-1 0 0,-1-1 1 0 0,0 1-1 0 0,1 0 1 0 0,-1 0-1 0 0,1 0 1 0 0,-1-1-1 0 0,1 1 1 0 0,0-1-1 0 0,0 1 1 0 0,0-1-1 0 0,0 0 1 0 0,0 0-1 0 0,0 0 1 0 0,0 0 0 0 0,0 0-1 0 0,4 1 1 0 0,8 2 188 0 0,0-1 0 0 0,0 0 0 0 0,22 2 1 0 0,-16-3-2588 0 0,-1 1-3490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16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7 188 0 0,'-11'-7'12020'0'0,"10"9"-11578"0"0,0 0-1 0 0,0 1 1 0 0,0-1-1 0 0,1 0 1 0 0,-1 0-1 0 0,1 1 1 0 0,-1-1-1 0 0,1 0 1 0 0,0 1-1 0 0,0-1 1 0 0,0 0-1 0 0,0 1 1 0 0,1 2-1 0 0,4 40 1630 0 0,-4-36-1398 0 0,57 315 5903 0 0,-37-94-3649 0 0,-9-67-1000 0 0,-9-114-1859 0 0,-2 0 0 0 0,-8 80 0 0 0,5-113-68 0 0,0 46 0 0 0,2-56 0 0 0,-2 0 0 0 0,0-2 0 0 0,0 1 0 0 0,0 0 0 0 0,-1 1 0 0 0,1-1 0 0 0,0 1 0 0 0,0-3-11 0 0,3-7 379 0 0,-2-7-4230 0 0,2-4-3653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20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79 412 0 0,'0'-1'351'0'0,"0"0"0"0"0,0 0 0 0 0,0 0-1 0 0,0 0 1 0 0,0 1 0 0 0,0-1 0 0 0,0 0 0 0 0,0 0 0 0 0,0 0 0 0 0,0 0-1 0 0,0 0 1 0 0,0 1 0 0 0,1-1 0 0 0,-1 0 0 0 0,0 0 0 0 0,1 0 0 0 0,-1 1-1 0 0,1-1 1 0 0,-1 0 0 0 0,1 0 0 0 0,-1 1 0 0 0,1-1 0 0 0,-1 1-1 0 0,2-2 1 0 0,-1 2-208 0 0,-1 0 0 0 0,1 0 0 0 0,0 1 0 0 0,0-1 0 0 0,0 0 0 0 0,-1 0 0 0 0,1 1 0 0 0,0-1 0 0 0,0 0 0 0 0,-1 1 0 0 0,1-1 0 0 0,0 1 0 0 0,0-1 0 0 0,-1 1 0 0 0,1-1 0 0 0,-1 1 0 0 0,1 0 0 0 0,0-1 0 0 0,0 2 0 0 0,30 43 1054 0 0,-29-42-648 0 0,74 141 3037 0 0,-49-87-1329 0 0,51 75 0 0 0,-78-131-2183 0 0,1 0 1 0 0,-1 0 0 0 0,1 0-1 0 0,-1 0 1 0 0,1-1 0 0 0,0 1-1 0 0,0 0 1 0 0,-1 0-1 0 0,1 0 1 0 0,0-1 0 0 0,0 1-1 0 0,0-1 1 0 0,0 1 0 0 0,0 0-1 0 0,0-1 1 0 0,0 0 0 0 0,0 1-1 0 0,0-1 1 0 0,0 1 0 0 0,0-1-1 0 0,0 0 1 0 0,1 0-1 0 0,-1 0-5 0 0,0 0-1 0 0,0-1 1 0 0,0 1-1 0 0,0 0 1 0 0,0-1-1 0 0,-1 1 0 0 0,1-1 1 0 0,0 0-1 0 0,0 1 1 0 0,0-1-1 0 0,-1 0 0 0 0,1 1 1 0 0,0-1-1 0 0,-1 0 1 0 0,1 0-1 0 0,0 1 0 0 0,-1-1 1 0 0,1-2-1 0 0,4-6 295 0 0,-1 0 0 0 0,-1 0-1 0 0,4-19 1 0 0,-5 21-247 0 0,15-61 1062 0 0,-3 0 0 0 0,8-116-1 0 0,-21 166-1077 0 0,4-30-2044 0 0,1 51-2929 0 0,-4-1 4145 0 0,-1-1-1 0 0,1 1 1 0 0,-1 0 0 0 0,1-1 0 0 0,-1 1 0 0 0,0 0 0 0 0,0 0-1 0 0,2 4 1 0 0,2 4-2141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0:21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75 584 0 0,'-1'-3'693'0'0,"1"0"0"0"0,-2 1 0 0 0,1-1 0 0 0,0 0 0 0 0,0 1 0 0 0,-1 0-1 0 0,0-1 1 0 0,1 1 0 0 0,-1 0 0 0 0,0 0 0 0 0,0 0 0 0 0,0 0 0 0 0,0 0 0 0 0,-1 0 0 0 0,1 0 0 0 0,0 1 0 0 0,-1-1-1 0 0,1 1 1 0 0,-1 0 0 0 0,-5-2 0 0 0,6 3-512 0 0,0-1 1 0 0,-1 1-1 0 0,1 0 0 0 0,0 0 0 0 0,0 1 1 0 0,0-1-1 0 0,-1 0 0 0 0,1 1 0 0 0,0-1 0 0 0,0 1 1 0 0,0-1-1 0 0,0 1 0 0 0,0 0 0 0 0,0 0 0 0 0,0 0 1 0 0,0 0-1 0 0,0 1 0 0 0,0-1 0 0 0,1 0 0 0 0,-1 1 1 0 0,0-1-1 0 0,1 1 0 0 0,-1 0 0 0 0,1-1 1 0 0,0 1-1 0 0,-1 0 0 0 0,0 3 0 0 0,0-2-77 0 0,0 1-1 0 0,0-1 0 0 0,1 1 1 0 0,-1-1-1 0 0,1 1 0 0 0,0 0 1 0 0,0 0-1 0 0,0 0 1 0 0,1-1-1 0 0,0 1 0 0 0,-1 0 1 0 0,1 0-1 0 0,0 0 0 0 0,1 0 1 0 0,-1 0-1 0 0,1 0 1 0 0,0 0-1 0 0,0-1 0 0 0,0 1 1 0 0,0 0-1 0 0,0-1 0 0 0,1 1 1 0 0,0 0-1 0 0,0-1 1 0 0,0 0-1 0 0,0 1 0 0 0,0-1 1 0 0,1 0-1 0 0,-1 0 0 0 0,1-1 1 0 0,0 1-1 0 0,0 0 1 0 0,0-1-1 0 0,0 0 0 0 0,0 1 1 0 0,1-1-1 0 0,-1-1 0 0 0,1 1 1 0 0,-1 0-1 0 0,1-1 1 0 0,0 0-1 0 0,0 0 0 0 0,-1 0 1 0 0,1 0-1 0 0,0-1 0 0 0,0 1 1 0 0,0-1-1 0 0,0 0 1 0 0,0 0-1 0 0,0 0 0 0 0,0-1 1 0 0,-1 1-1 0 0,1-1 0 0 0,0 0 1 0 0,0 0-1 0 0,0-1 1 0 0,-1 1-1 0 0,1-1 0 0 0,5-3 1 0 0,-6 4-15 0 0,0-1 0 0 0,0 0 0 0 0,0 0 0 0 0,0 0 0 0 0,0 0 0 0 0,0-1 0 0 0,-1 1 0 0 0,1-1 0 0 0,-1 0 0 0 0,0 1 0 0 0,1-1 0 0 0,-1 0 0 0 0,-1 0 0 0 0,1-1 0 0 0,0 1 0 0 0,-1 0 0 0 0,0 0 1 0 0,1-1-1 0 0,-1 1 0 0 0,-1-1 0 0 0,1 1 0 0 0,0-1 0 0 0,-1 0 0 0 0,0 1 0 0 0,0-1 0 0 0,0-6 0 0 0,-1 5-21 0 0,0 1-1 0 0,0-1 1 0 0,-1 0 0 0 0,0 1-1 0 0,1 0 1 0 0,-1-1 0 0 0,-1 1 0 0 0,1 0-1 0 0,-1 0 1 0 0,1 0 0 0 0,-1 0-1 0 0,0 0 1 0 0,-1 1 0 0 0,1 0 0 0 0,-1-1-1 0 0,1 1 1 0 0,-1 0 0 0 0,0 1-1 0 0,-6-4 1 0 0,-28-8-840 0 0,18 12-2063 0 0,2 9-6382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5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37 32 0 0,'2'-22'3886'0'0,"-3"8"6135"0"0,-17 29-6398 0 0,-80 87-1474 0 0,58-64-1585 0 0,1 2-1 0 0,3 2 1 0 0,-35 51 0 0 0,70-92-528 0 0,0 0-1 0 0,0 1 1 0 0,0-1-1 0 0,1 1 1 0 0,-1-1-1 0 0,0 0 1 0 0,1 1 0 0 0,-1-1-1 0 0,1 1 1 0 0,-1-1-1 0 0,1 1 1 0 0,0-1 0 0 0,-1 1-1 0 0,1 0 1 0 0,0-1-1 0 0,0 1 1 0 0,0-1-1 0 0,0 1 1 0 0,0 0 0 0 0,1-1-1 0 0,-1 1 1 0 0,0-1-1 0 0,2 4 1 0 0,-1-4 17 0 0,1 1 1 0 0,-1-1-1 0 0,1 1 1 0 0,-1-1-1 0 0,1 1 0 0 0,0-1 1 0 0,-1 0-1 0 0,1 0 1 0 0,0 0-1 0 0,0 0 0 0 0,0 0 1 0 0,0 0-1 0 0,0-1 1 0 0,0 1-1 0 0,3 0 0 0 0,9 2 228 0 0,1-1-1 0 0,-1-1 0 0 0,30-1 0 0 0,-41 0-257 0 0,49-2 628 0 0,0-1-1 0 0,-1-3 0 0 0,94-22 1 0 0,-140 26-993 0 0,22-6-2510 0 0,-10 1-6350 0 0,-10 3 6627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8:55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12 560 0 0,'-4'-12'15082'0'0,"6"22"-10142"0"0,-1 6-5185 0 0,-1 33 1959 0 0,1-1 1 0 0,3 1 0 0 0,3-1 0 0 0,11 48 0 0 0,-2-28-209 0 0,-16-67-1764 0 0,17-10-14800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07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240 122 8 0 0,'1'-1'479'0'0,"1"0"0"0"0,-1 0 0 0 0,1-1 0 0 0,-1 1 0 0 0,1 0 0 0 0,-1-1 0 0 0,1 1 0 0 0,-1-1 0 0 0,0 1 0 0 0,0-1 0 0 0,0 1 0 0 0,0-1 0 0 0,0 0 0 0 0,0 0 0 0 0,-1 0 0 0 0,1 1 0 0 0,0-1 0 0 0,-1 0 0 0 0,0 0 0 0 0,1 0 0 0 0,-1 0 0 0 0,0 0 0 0 0,0 0 0 0 0,0 0 0 0 0,0 0 0 0 0,0 0 0 0 0,0 0 0 0 0,-1 0 0 0 0,1 1 0 0 0,-1-1 0 0 0,1 0 0 0 0,-1 0 0 0 0,0 0 0 0 0,0 0 0 0 0,-1-1 0 0 0,1 1-231 0 0,0 0-1 0 0,-1 0 1 0 0,1 1-1 0 0,-1-1 1 0 0,1 1-1 0 0,-1-1 1 0 0,0 1-1 0 0,1 0 1 0 0,-1-1-1 0 0,0 1 1 0 0,0 0 0 0 0,0 0-1 0 0,0 0 1 0 0,0 1-1 0 0,0-1 1 0 0,0 0-1 0 0,0 1 1 0 0,0-1-1 0 0,-1 1 1 0 0,1 0 0 0 0,-4 0-1 0 0,-3 0-83 0 0,-1 2 0 0 0,0-1 0 0 0,1 1-1 0 0,-1 0 1 0 0,1 1 0 0 0,0 0 0 0 0,-1 1 0 0 0,2 0-1 0 0,-1 0 1 0 0,0 1 0 0 0,1 0 0 0 0,0 1 0 0 0,-9 7 0 0 0,10-8-112 0 0,1 1 0 0 0,0 0-1 0 0,0 0 1 0 0,0 0 0 0 0,1 1 0 0 0,-1 0 0 0 0,2 0 0 0 0,-1 0 0 0 0,1 1 0 0 0,0-1 0 0 0,1 1 0 0 0,0 0 0 0 0,0 0 0 0 0,0 0 0 0 0,-1 14 0 0 0,4-18-28 0 0,0 0 0 0 0,0 0 0 0 0,1 0 0 0 0,-1 1 0 0 0,1-1 0 0 0,0 0 0 0 0,1 0 0 0 0,-1 0 0 0 0,1 0 0 0 0,-1-1-1 0 0,1 1 1 0 0,0 0 0 0 0,1-1 0 0 0,-1 1 0 0 0,1-1 0 0 0,-1 0 0 0 0,1 0 0 0 0,0 0 0 0 0,0 0 0 0 0,0 0 0 0 0,1-1 0 0 0,3 4 0 0 0,4 1 19 0 0,-1-1 1 0 0,1 0-1 0 0,1 0 1 0 0,-1-1-1 0 0,1 0 0 0 0,14 3 1 0 0,-7-3-10 0 0,0-2 0 0 0,0 0 0 0 0,1-1 0 0 0,-1 0 0 0 0,1-2 0 0 0,25-3 0 0 0,-32 2-41 0 0,0-1 0 0 0,0 0 0 0 0,0-2 0 0 0,0 1 1 0 0,0-1-1 0 0,-1-1 0 0 0,0 0 0 0 0,0-1 0 0 0,0-1 0 0 0,13-8 0 0 0,-22 13 14 0 0,-1 0 0 0 0,1 0-1 0 0,0-1 1 0 0,-1 1-1 0 0,0-1 1 0 0,1 1 0 0 0,-1-1-1 0 0,0 0 1 0 0,0 1 0 0 0,-1-1-1 0 0,1 0 1 0 0,0 0-1 0 0,-1-1 1 0 0,0 1 0 0 0,0 0-1 0 0,0 0 1 0 0,0-1-1 0 0,0 1 1 0 0,0-6 0 0 0,-2 4 7 0 0,1 1 0 0 0,-1-1 0 0 0,0 0 0 0 0,0 0 1 0 0,0 0-1 0 0,-1 1 0 0 0,0-1 0 0 0,1 0 0 0 0,-2 1 0 0 0,1 0 1 0 0,0-1-1 0 0,-5-3 0 0 0,-4-7 20 0 0,-1 1 0 0 0,-1 1 0 0 0,0 0 0 0 0,-1 0 0 0 0,-1 2 0 0 0,-16-11 0 0 0,13 10 23 0 0,-1 1 0 0 0,0 2 0 0 0,-1 0 0 0 0,-26-9 1 0 0,34 14-375 0 0,0 1 0 0 0,0 0 1 0 0,-1 1-1 0 0,1 0 0 0 0,0 1 1 0 0,-1 1-1 0 0,1-1 1 0 0,-24 4-1 0 0,14 5-2225 0 0,14 2-4823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0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7 608 0 0,'-5'-6'6637'0'0,"4"6"-6335"0"0,1 0 0 0 0,0 0 0 0 0,-1 0-1 0 0,1 0 1 0 0,-1-1 0 0 0,1 1-1 0 0,0 0 1 0 0,-1 0 0 0 0,1 0-1 0 0,0 0 1 0 0,-1 0 0 0 0,1 0 0 0 0,-1 0-1 0 0,1 1 1 0 0,0-1 0 0 0,-1 0-1 0 0,1 0 1 0 0,-1 0 0 0 0,1 19 3853 0 0,13 25-1942 0 0,-2-19-1307 0 0,5 10 279 0 0,-1 1 1 0 0,-1 1 0 0 0,14 62-1 0 0,-27-91-1197 0 0,11 41 99 0 0,-11-46-449 0 0,0 0 0 0 0,0-1 1 0 0,0 1-1 0 0,1-1 0 0 0,-1 1 1 0 0,1-1-1 0 0,0 0 0 0 0,3 4 0 0 0,-4-5-258 0 0,8 0-2218 0 0,-1-3-2927 0 0,-2-1 3608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08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81 240 0 0,'-16'-8'1459'0'0,"-16"-9"4467"0"0,14 2 8176 0 0,59 12-9814 0 0,22 7-2908 0 0,0-4-1 0 0,0-2 0 0 0,88-15 1 0 0,-113 7-799 0 0,-3 0-884 0 0,-12 7-3671 0 0,-16 6 2138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0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0 404 0 0,'-8'4'886'0'0,"5"-4"-309"0"0,1 1 0 0 0,0 0 0 0 0,0 0 0 0 0,0 0 1 0 0,0 0-1 0 0,0 0 0 0 0,0 1 0 0 0,0-1 0 0 0,0 0 1 0 0,-2 4 3299 0 0,17 8 1955 0 0,18-9-1395 0 0,62 1 0 0 0,7 0-6851 0 0,-51-4-6372 0 0,-38-1 6310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08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16 468 0 0,'-4'-16'16576'0'0,"8"29"-12547"0"0,5 21-4609 0 0,-7-23 2736 0 0,45 241 3466 0 0,-40-243-6859 0 0,-5-8 255 0 0,-1 0 0 0 0,1-1-1 0 0,0 1 1 0 0,0-1-1 0 0,0 0 1 0 0,-1 0-1 0 0,1 0 1 0 0,0 0 0 0 0,0 0-1 0 0,0 0 1 0 0,3-1-1 0 0,0 0-1629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3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80 116 0 0,'0'0'168'0'0,"0"0"0"0"0,-1 0 0 0 0,1 0 0 0 0,0 0 0 0 0,0 0 0 0 0,-1 1-1 0 0,1-1 1 0 0,0 0 0 0 0,0 0 0 0 0,0 0 0 0 0,-1 0 168 0 0,1 1-168 0 0,0-1 0 0 0,0 0 0 0 0,-1 0 0 0 0,1 1 0 0 0,0-1 0 0 0,0 0-1 0 0,0 0 1 0 0,0 0 0 0 0,0 1 0 0 0,0-1 0 0 0,0 0 0 0 0,-1 0 0 0 0,1 1 0 0 0,0-1 0 0 0,0 0 0 0 0,0 1 0 0 0,0-1 0 0 0,0 0 0 0 0,0 0 0 0 0,0 1-1 0 0,0-1 1 0 0,1 0 0 0 0,-1 0 0 0 0,0 1 0 0 0,0-1 0 0 0,0 0 0 0 0,0 0 0 0 0,0 1 0 0 0,0-1 0 0 0,0 0 0 0 0,0 0 0 0 0,1 0 0 0 0,-1 1-1 0 0,0-1 169 0 0,1 1-168 0 0,18 6 2632 0 0,25 0-1081 0 0,455 1 5876 0 0,-396-10-6742 0 0,78-7 642 0 0,239-45 1 0 0,-333 36-891 0 0,-47 9-187 0 0,44-4-1 0 0,-67 9-290 0 0,-14 3-114 0 0,0 1 0 0 0,1-1 0 0 0,-1 1-1 0 0,0-1 1 0 0,0 1 0 0 0,1 0 0 0 0,-1 0-1 0 0,0 0 1 0 0,0 0 0 0 0,0 1 0 0 0,4 1-1 0 0,-6-2-8 0 0,0 1-1 0 0,0 0 0 0 0,0-1 0 0 0,-1 1 0 0 0,1 0 0 0 0,0 0 1 0 0,-1 0-1 0 0,1 0 0 0 0,-1 0 0 0 0,1 0 0 0 0,-1 0 0 0 0,0 0 1 0 0,1 0-1 0 0,-1 0 0 0 0,0 0 0 0 0,1 0 0 0 0,-1 0 0 0 0,0 0 1 0 0,0 0-1 0 0,0 0 0 0 0,0 1 0 0 0,0 30 113 0 0,0-26-58 0 0,2 38 497 0 0,1 0 0 0 0,17 75-1 0 0,33 87 966 0 0,-30-122-715 0 0,73 267 1539 0 0,-94-347-2344 0 0,-1-1-85 0 0,0-2-401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0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99 744 0 0,'0'0'125'0'0,"-27"-15"3985"0"0,25 14-3509 0 0,1 0 0 0 0,0 0 1 0 0,-1 1-1 0 0,1-1 0 0 0,0 0 1 0 0,0-1-1 0 0,-1 1 0 0 0,1 0 1 0 0,0 0-1 0 0,0 0 0 0 0,0-1 1 0 0,1 1-1 0 0,-1 0 0 0 0,0-1 1 0 0,0 1-1 0 0,1-1 0 0 0,-1-1 1 0 0,1 2-414 0 0,0 1 0 0 0,0-1 0 0 0,1 0 0 0 0,-1 1 1 0 0,0-1-1 0 0,1 1 0 0 0,-1-1 0 0 0,0 1 0 0 0,1-1 0 0 0,-1 1 1 0 0,1-1-1 0 0,-1 1 0 0 0,1-1 0 0 0,-1 1 0 0 0,1-1 0 0 0,-1 1 0 0 0,1 0 1 0 0,0-1-1 0 0,-1 1 0 0 0,1 0 0 0 0,-1-1 0 0 0,1 1 0 0 0,0 0 1 0 0,-1 0-1 0 0,1 0 0 0 0,0 0 0 0 0,-1 0 0 0 0,1-1 0 0 0,1 2 1 0 0,23-3 2636 0 0,-22 2-2587 0 0,197-10 5354 0 0,-149 4-5343 0 0,93-24 0 0 0,-128 29-4524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0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1 588 0 0,'-5'2'1036'0'0,"-17"9"2295"0"0,16 1 4319 0 0,7-11-7240 0 0,1 0 0 0 0,0 0 0 0 0,0 0 0 0 0,0 0 0 0 0,0-1 0 0 0,0 1 0 0 0,0-1 0 0 0,0 1 0 0 0,0-1 0 0 0,0 0 0 0 0,0 0 0 0 0,0 0 0 0 0,2 0 0 0 0,-3 0-25 0 0,50 2 3511 0 0,23 1-370 0 0,-50 0-6624 0 0,0 1-3673 0 0,-14-2 3981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1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440 113 148 0 0,'1'-6'1122'0'0,"1"2"0"0"0,-1 0 1 0 0,0 0-1 0 0,0-1 0 0 0,-1 1 0 0 0,1-1 0 0 0,-1 1 0 0 0,0-6 0 0 0,-1 8-863 0 0,1 0 0 0 0,-1 0-1 0 0,0 0 1 0 0,0 0 0 0 0,0 1 0 0 0,0-1-1 0 0,0 0 1 0 0,0 1 0 0 0,0-1 0 0 0,0 1-1 0 0,0-1 1 0 0,-1 1 0 0 0,1-1 0 0 0,-1 1-1 0 0,1 0 1 0 0,-1 0 0 0 0,0-1 0 0 0,1 1-1 0 0,-1 1 1 0 0,-2-2 0 0 0,-10-5 437 0 0,1 2 0 0 0,-1 0 0 0 0,0 1 0 0 0,0 0 1 0 0,-1 1-1 0 0,1 1 0 0 0,-27-2 0 0 0,24 3-336 0 0,0 2 1 0 0,0-1-1 0 0,0 2 0 0 0,0 0 1 0 0,0 1-1 0 0,0 1 0 0 0,1 1 1 0 0,-1 0-1 0 0,1 1 0 0 0,-27 14 1 0 0,37-16-207 0 0,1-1-1 0 0,0 1 1 0 0,-1 0 0 0 0,1 1 0 0 0,1-1 0 0 0,-1 1 0 0 0,1 0 0 0 0,-1 0-1 0 0,1 0 1 0 0,1 1 0 0 0,-5 7 0 0 0,6-9-81 0 0,1-1 0 0 0,0 1 0 0 0,0-1 0 0 0,0 1-1 0 0,0 0 1 0 0,0 0 0 0 0,1-1 0 0 0,0 1 0 0 0,-1 0 0 0 0,1 0 0 0 0,1 0 0 0 0,-1 0 0 0 0,1-1 0 0 0,-1 1 0 0 0,1 0 0 0 0,0 0-1 0 0,1-1 1 0 0,-1 1 0 0 0,0-1 0 0 0,1 1 0 0 0,3 3 0 0 0,4 7 38 0 0,0-2 0 0 0,1 1 0 0 0,1-2 0 0 0,0 1 0 0 0,1-1 0 0 0,0-1 0 0 0,0 0 0 0 0,1-1 0 0 0,0 0 1 0 0,1-1-1 0 0,0-1 0 0 0,19 8 0 0 0,-17-8-67 0 0,0-1 1 0 0,0-1-1 0 0,1-1 1 0 0,0 0-1 0 0,0-1 1 0 0,0-1-1 0 0,0 0 1 0 0,0-2-1 0 0,0 0 1 0 0,0-1-1 0 0,24-3 0 0 0,-36 3-49 0 0,0 0-1 0 0,0 0 0 0 0,0-1 1 0 0,-1 0-1 0 0,1 1 0 0 0,0-1 1 0 0,-1-1-1 0 0,0 1 0 0 0,1-1 1 0 0,-1 1-1 0 0,0-1 0 0 0,0-1 1 0 0,0 1-1 0 0,-1 0 0 0 0,1-1 1 0 0,-1 0-1 0 0,0 0 0 0 0,0 0 1 0 0,0 0-1 0 0,-1 0 0 0 0,1-1 1 0 0,-1 1-1 0 0,0-1 0 0 0,0 1 1 0 0,-1-1-1 0 0,1 0 0 0 0,-1 0 1 0 0,0 0-1 0 0,0-6 0 0 0,-1 2-1 0 0,0-1 0 0 0,0 1 0 0 0,-1 0 0 0 0,0 0 0 0 0,-1 0 0 0 0,0 0 0 0 0,0 0 0 0 0,-1 1 0 0 0,0-1 0 0 0,-1 1-1 0 0,0 0 1 0 0,0 0 0 0 0,-1 0 0 0 0,0 0 0 0 0,-7-9 0 0 0,3 7-12 0 0,-1 0 0 0 0,1 1-1 0 0,-2 0 1 0 0,1 0 0 0 0,-23-13 0 0 0,25 17-273 0 0,0 1 1 0 0,0 0-1 0 0,0 1 0 0 0,0-1 1 0 0,-1 2-1 0 0,0-1 0 0 0,1 1 1 0 0,-1 0-1 0 0,-18 0 1 0 0,17 4-502 0 0,5 0-1901 0 0,16 13-8593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10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55 278 700 0 0,'-1'1'14015'0'0,"-6"14"-12848"0"0,-3 16 2696 0 0,-9 46 1 0 0,2-2 725 0 0,17-83-3314 0 0,3-34-725 0 0,-3 39-536 0 0,0 0-1 0 0,1 0 1 0 0,0 0-1 0 0,0 0 1 0 0,0 0-1 0 0,0 0 1 0 0,0 0 0 0 0,0 1-1 0 0,1-1 1 0 0,0 0-1 0 0,-1 1 1 0 0,1-1-1 0 0,3-2 1 0 0,-5 5-2 0 0,1-1 1 0 0,0 1-1 0 0,0 0 1 0 0,0-1-1 0 0,0 1 1 0 0,-1 0-1 0 0,1 0 0 0 0,0 0 1 0 0,0 0-1 0 0,0-1 1 0 0,0 1-1 0 0,0 0 1 0 0,-1 1-1 0 0,1-1 1 0 0,0 0-1 0 0,0 0 1 0 0,0 0-1 0 0,0 0 0 0 0,-1 1 1 0 0,1-1-1 0 0,0 0 1 0 0,0 1-1 0 0,0-1 1 0 0,1 1-1 0 0,21 15 96 0 0,-18-12-67 0 0,43 30 149 0 0,1-2-1 0 0,2-2 0 0 0,55 24 0 0 0,-81-43-217 0 0,1-1 0 0 0,0-1 0 0 0,1-2-1 0 0,-1 0 1 0 0,2-2 0 0 0,-1-1 0 0 0,0-1 0 0 0,50-1 0 0 0,-71-3 2 0 0,1 1 0 0 0,-1-1 0 0 0,1-1 0 0 0,-1 1 0 0 0,0-1 1 0 0,1 0-1 0 0,-1 0 0 0 0,0-1 0 0 0,0 0 0 0 0,-1 0 0 0 0,1 0 0 0 0,0-1 0 0 0,-1 1 0 0 0,0-1 1 0 0,0-1-1 0 0,0 1 0 0 0,6-8 0 0 0,-5 3 36 0 0,0 1 0 0 0,-1-1 0 0 0,0 0 0 0 0,-1 0 0 0 0,0-1 0 0 0,0 0 0 0 0,-1 1 0 0 0,0-1 0 0 0,0 0 0 0 0,0-14 0 0 0,-1 8 41 0 0,-2 1-1 0 0,0 0 0 0 0,0 0 1 0 0,-2 0-1 0 0,0 0 0 0 0,0 0 1 0 0,-2 0-1 0 0,0 1 0 0 0,0-1 0 0 0,-1 1 1 0 0,-1 0-1 0 0,-1 0 0 0 0,-11-18 1 0 0,1 5 96 0 0,-2 0 0 0 0,0 2 1 0 0,-2 1-1 0 0,-1 0 1 0 0,-33-27-1 0 0,46 43-155 0 0,5 3-257 0 0,-1 1 0 0 0,0 0 0 0 0,0 0 0 0 0,0 0 0 0 0,0 0 0 0 0,-7-2 0 0 0,28 21-12357 0 0,-5-8 9550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1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 72 0 0,'-10'0'15512'0'0,"43"7"-12017"0"0,180-1 3127 0 0,106-12-4021 0 0,139-4-840 0 0,-339 14-1325 0 0,-62-1-48 0 0,106-7 0 0 0,-135 1 358 0 0,36 1 0 0 0,-59 3-830 0 0,-4-1-341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17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93 376 0 0,'0'0'121'0'0,"0"0"1"0"0,0-1-1 0 0,0 1 1 0 0,0 0-1 0 0,0 0 0 0 0,-1 0 1 0 0,1-1-1 0 0,0 1 0 0 0,0 0 1 0 0,0 0-1 0 0,0 0 0 0 0,0-1 1 0 0,0 1-1 0 0,0 0 1 0 0,0 0-1 0 0,0-1 0 0 0,0 1 1 0 0,0 0-1 0 0,0 0 0 0 0,0 0 1 0 0,0-1-1 0 0,0 1 0 0 0,0 0 1 0 0,0 0-1 0 0,0-1 1 0 0,1 1-1 0 0,-1 0 0 0 0,0 0 1 0 0,0 0-1 0 0,0-1 0 0 0,0 1 1 0 0,0 0-1 0 0,0 0 1 0 0,1 0-1 0 0,-1 0 0 0 0,0-1 1 0 0,0 1-1 0 0,0 0 0 0 0,1 0 1 0 0,-1 0-1 0 0,0 0 0 0 0,0 0 1 0 0,1 0-1 0 0,11 3 2203 0 0,16 12-516 0 0,-11-2-1065 0 0,0 1 1 0 0,-1 1 0 0 0,0 1-1 0 0,-1 0 1 0 0,-1 1 0 0 0,-1 0-1 0 0,0 1 1 0 0,14 28-1 0 0,3 15 1184 0 0,31 89 0 0 0,21 43 1629 0 0,-81-190-3442 0 0,0-1 1 0 0,0 0 0 0 0,0 0 0 0 0,0 0 0 0 0,1 0 0 0 0,-1 0 0 0 0,0-1 0 0 0,1 1 0 0 0,0 0-1 0 0,-1-1 1 0 0,1 1 0 0 0,0-1 0 0 0,0 1 0 0 0,0-1 0 0 0,0 0 0 0 0,0 0 0 0 0,0 0 0 0 0,4 1 0 0 0,-5-2-61 0 0,1 0 1 0 0,0 0-1 0 0,-1 0 1 0 0,1-1-1 0 0,0 1 1 0 0,-1 0-1 0 0,1-1 1 0 0,-1 0-1 0 0,1 1 1 0 0,-1-1 0 0 0,1 0-1 0 0,-1 0 1 0 0,1 0-1 0 0,-1 0 1 0 0,0 0-1 0 0,0 0 1 0 0,1 0-1 0 0,-1 0 1 0 0,0 0-1 0 0,0-1 1 0 0,0 1 0 0 0,0 0-1 0 0,0-1 1 0 0,0 1-1 0 0,-1-1 1 0 0,2-2-1 0 0,15-29 277 0 0,-2-1-1 0 0,-2-1 1 0 0,0 0-1 0 0,7-37 1 0 0,19-148 659 0 0,-6 29-328 0 0,-31 185-730 0 0,7-29-301 0 0,-9 33 185 0 0,1 1 1 0 0,-1 0 0 0 0,1-1 0 0 0,0 1-1 0 0,0-1 1 0 0,-1 1 0 0 0,1 0 0 0 0,0-1 0 0 0,0 1-1 0 0,0 0 1 0 0,0 0 0 0 0,0 0 0 0 0,0 0-1 0 0,1 0 1 0 0,-1 0 0 0 0,0 0 0 0 0,0 0-1 0 0,3-1 1 0 0,-2 3-391 0 0,-1 0 0 0 0,1-1 0 0 0,0 1 0 0 0,-1 0 0 0 0,1 0 0 0 0,0 0 0 0 0,-1 0 0 0 0,1 0 0 0 0,-1 0-1 0 0,0 0 1 0 0,1 1 0 0 0,-1-1 0 0 0,0 1 0 0 0,2 2 0 0 0,0-1-1248 0 0,6 7-1015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1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2 656 0 0,'0'0'7319'0'0,"-21"-1"-4032"0"0,7 11-1504 0 0,1 0 1 0 0,-21 23-1 0 0,-46 66 604 0 0,27-32-1127 0 0,-148 184 1890 0 0,196-243-3099 0 0,3-6-220 0 0,1 0 0 0 0,-1 1 0 0 0,1-1 0 0 0,-1 0 0 0 0,0 0 1 0 0,0 0-1 0 0,1-1 0 0 0,-5 3 0 0 0,5-1-691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17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1 428 0 0,'6'5'10502'0'0,"7"5"-5501"0"0,46 39-595 0 0,-16-7-1915 0 0,61 54 1102 0 0,-87-82-3099 0 0,1 0-1 0 0,1-1 0 0 0,0-2 0 0 0,25 12 0 0 0,-37-20-728 0 0,1 0 0 0 0,0 0 0 0 0,0-1 0 0 0,0-1 0 0 0,0 1 0 0 0,0-1 1 0 0,0-1-1 0 0,0 1 0 0 0,13-2 0 0 0,-12 0-1873 0 0,1-1 0 0 0,-1 0 0 0 0,1 0-1 0 0,12-5 1 0 0,-6 0-636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1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48 356 0 0,'0'0'12412'0'0,"29"-1"-6218"0"0,20-1-2738 0 0,-1-1 0 0 0,49-11 0 0 0,-34 2-3993 0 0,1-2-3450 0 0,-63 14 3423 0 0,6-1-1753 0 0,6 1-6167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1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29 268 0 0,'-6'4'705'0'0,"-12"10"2892"0"0,7-2 5418 0 0,33-8-3352 0 0,9-8-3087 0 0,0 0 0 0 0,39-12 0 0 0,20-9-4443 0 0,-67 18-963 0 0,0 3-3640 0 0,-11 2 3762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4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0 209 204 0 0,'0'0'4855'0'0,"17"5"-1643"0"0,266-30 5067 0 0,137-24-4151 0 0,194-4-1288 0 0,-261 29-1424 0 0,-142 1-603 0 0,56-4 282 0 0,-212 21-407 0 0,-5 1-1937 0 0,-18 4-9605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18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0 179 228 0 0,'2'-10'6292'0'0,"6"15"-2536"0"0,11 19-891 0 0,-19-23-2842 0 0,184 286 12334 0 0,-148-228-10285 0 0,-30-48-1558 0 0,-6-10-387 0 0,1 1 0 0 0,0 0 0 0 0,0 0 0 0 0,0 0 1 0 0,0 0-1 0 0,0 0 0 0 0,0-1 0 0 0,0 1 0 0 0,1-1 0 0 0,-1 1 1 0 0,1-1-1 0 0,-1 1 0 0 0,1-1 0 0 0,-1 0 0 0 0,1 1 0 0 0,0-1 1 0 0,0 0-1 0 0,-1 0 0 0 0,3 0 0 0 0,-3-1 53 0 0,18-28 303 0 0,-2-10-363 0 0,-3 0 1 0 0,16-59-1 0 0,-14 41-55 0 0,38-108 316 0 0,-42 135-564 0 0,0 1 0 0 0,2 1 0 0 0,27-41 0 0 0,-27 55-2871 0 0,-13 13 2617 0 0,0 0 0 0 0,-1 0 0 0 0,1 0 0 0 0,0 0 0 0 0,0 0 0 0 0,-1 1-1 0 0,1-1 1 0 0,0 0 0 0 0,-1 0 0 0 0,1 1 0 0 0,0-1 0 0 0,-1 0-1 0 0,1 1 1 0 0,0-1 0 0 0,-1 0 0 0 0,1 1 0 0 0,-1-1 0 0 0,1 1 0 0 0,-1-1-1 0 0,1 1 1 0 0,-1 0 0 0 0,1-1 0 0 0,-1 1 0 0 0,1 0 0 0 0,5 6-2548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1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49 400 0 0,'0'0'2048'0'0,"-12"-18"3668"0"0,4 7 938 0 0,1 8-5726 0 0,0 0 0 0 0,-1 0 0 0 0,1 1-1 0 0,-1-1 1 0 0,0 2 0 0 0,0-1 0 0 0,1 1 0 0 0,-11 0 0 0 0,6 1-352 0 0,0 0 0 0 0,1 1 0 0 0,-1 1 0 0 0,1 0-1 0 0,-18 5 1 0 0,20-4-366 0 0,-1 0 0 0 0,0 1 0 0 0,1 0 0 0 0,0 0 0 0 0,0 1 0 0 0,0 1 0 0 0,0-1 0 0 0,1 1 0 0 0,0 1 0 0 0,0 0 0 0 0,1 0 0 0 0,-1 0 0 0 0,2 1-1 0 0,-11 14 1 0 0,16-19-111 0 0,-1 0 0 0 0,0 0 0 0 0,1 1 0 0 0,-1-1-1 0 0,1 0 1 0 0,0 1 0 0 0,0-1 0 0 0,0 1 0 0 0,1-1-1 0 0,-1 1 1 0 0,1 0 0 0 0,0-1 0 0 0,0 1 0 0 0,0-1-1 0 0,0 1 1 0 0,1 0 0 0 0,0-1 0 0 0,-1 1 0 0 0,3 3-1 0 0,-1-2-24 0 0,1 0 0 0 0,-1 0-1 0 0,1 0 1 0 0,1 0 0 0 0,-1-1-1 0 0,1 1 1 0 0,-1-1 0 0 0,1 0-1 0 0,0 0 1 0 0,1 0 0 0 0,6 3-1 0 0,-2 0-61 0 0,1-1-1 0 0,0-1 0 0 0,0 0 0 0 0,1 0 0 0 0,-1-1 0 0 0,1 0 0 0 0,0-1 0 0 0,0 0 1 0 0,0-1-1 0 0,1 0 0 0 0,18 0 0 0 0,-22-2-11 0 0,-1-1 0 0 0,0-1 0 0 0,1 1 0 0 0,-1-1 0 0 0,0-1 0 0 0,0 1 0 0 0,0-1 0 0 0,0-1 0 0 0,-1 1 0 0 0,1-1 0 0 0,-1 0 0 0 0,0 0 0 0 0,0-1 0 0 0,0 0 0 0 0,-1 0 0 0 0,6-7 0 0 0,-8 9 0 0 0,-1 0 0 0 0,0 0 0 0 0,0 0 0 0 0,0 0 0 0 0,0 0 0 0 0,0 0 0 0 0,-1-1 0 0 0,1 1 0 0 0,-1 0 0 0 0,0-1 0 0 0,0 0 0 0 0,0 1 0 0 0,-1-1 0 0 0,1 1 0 0 0,-1-1 0 0 0,0 0 0 0 0,0 0 0 0 0,0 1 0 0 0,0-1 0 0 0,-1 0 0 0 0,0 1 0 0 0,0-1 0 0 0,0 1 0 0 0,0-1 0 0 0,0 1 0 0 0,0-1 0 0 0,-1 1 0 0 0,0 0 0 0 0,0 0 0 0 0,0 0 0 0 0,0 0 0 0 0,0 0 0 0 0,0 0 0 0 0,-4-3 0 0 0,-3-3-11 0 0,-1 1 0 0 0,0 0 0 0 0,0 0 0 0 0,-1 1 1 0 0,0 0-1 0 0,-1 1 0 0 0,0 0 0 0 0,-22-8 0 0 0,22 11-541 0 0,0-1 0 0 0,0 1 0 0 0,0 1-1 0 0,-1 0 1 0 0,-17 0 0 0 0,23 3-879 0 0,0-1 1 0 0,0 1-1 0 0,0 1 1 0 0,-12 3-1 0 0,1 0-2868 0 0,0 0 1228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34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0 152 0 0,'-13'8'10596'0'0,"15"-5"-10108"0"0,0-1-1 0 0,0 0 0 0 0,0 0 1 0 0,1 0-1 0 0,-1 0 0 0 0,0 0 1 0 0,1-1-1 0 0,0 1 0 0 0,-1-1 1 0 0,1 1-1 0 0,0-1 0 0 0,0 0 0 0 0,0 0 1 0 0,-1 0-1 0 0,5 0 0 0 0,54 8 2111 0 0,-42-6-1543 0 0,47 2 880 0 0,0-2 0 0 0,81-8 0 0 0,-7 1-282 0 0,-48 1-1722 0 0,-81 4-2336 0 0,1-1-2292 0 0,-4-1-2153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3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14 664 0 0,'-9'-11'14793'0'0,"9"9"-14089"0"0,7 1 5278 0 0,8 4-6664 0 0,156 28 7392 0 0,-170-31-6675 0 0,0 0-1 0 0,1 0 1 0 0,-1 0-1 0 0,0 0 0 0 0,0 1 1 0 0,0-1-1 0 0,0 0 1 0 0,0 1-1 0 0,0-1 1 0 0,0 0-1 0 0,0 1 1 0 0,0 0-1 0 0,0-1 1 0 0,0 1-1 0 0,0 0 0 0 0,0-1 1 0 0,0 1-1 0 0,0 0 1 0 0,-1 0-1 0 0,1 0 1 0 0,0 0-1 0 0,-1-1 1 0 0,1 1-1 0 0,0 0 0 0 0,-1 0 1 0 0,1 0-1 0 0,-1 2 1 0 0,1-1-10 0 0,-1 1 1 0 0,0-1-1 0 0,0 1 0 0 0,0-1 1 0 0,0 1-1 0 0,-1-1 0 0 0,1 0 1 0 0,-1 1-1 0 0,0-1 1 0 0,1 0-1 0 0,-1 1 0 0 0,-2 2 1 0 0,-3 7 0 0 0,-1 0 0 0 0,0-1 0 0 0,-14 16 0 0 0,5-7 172 0 0,-1-2 0 0 0,-1 0 0 0 0,-1-1 0 0 0,-27 19-1 0 0,46-35-166 0 0,-1-1 0 0 0,1 0-1 0 0,-1 0 1 0 0,1 0-1 0 0,0 1 1 0 0,-1-1-1 0 0,1 0 1 0 0,-1 0-1 0 0,1 0 1 0 0,-1 0-1 0 0,1 0 1 0 0,-1 0 0 0 0,1 0-1 0 0,-1 0 1 0 0,1 0-1 0 0,-1 0 1 0 0,1 0-1 0 0,-1 0 1 0 0,1-1-1 0 0,0 1 1 0 0,-1 0-1 0 0,1 0 1 0 0,-1 0 0 0 0,1 0-1 0 0,-1-1 1 0 0,1 1-1 0 0,0 0 1 0 0,-1-1-1 0 0,1 1 1 0 0,0 0-1 0 0,-1-1 1 0 0,1 1-1 0 0,0 0 1 0 0,-1-1 0 0 0,1 1-1 0 0,0 0 1 0 0,0-1-1 0 0,0 1 1 0 0,-1-1-1 0 0,1 1 1 0 0,0-1-1 0 0,0 1 1 0 0,0-1-1 0 0,0 1 1 0 0,0-1 0 0 0,-7-26 611 0 0,6 23-597 0 0,-3-10-27 0 0,-1 1 1 0 0,-1-1-1 0 0,0 1 1 0 0,0 0 0 0 0,-15-21-1 0 0,-3-6-14 0 0,17 29-3 0 0,-13-26-83 0 0,20 36-362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3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70 36 0 0,'-31'-12'17957'0'0,"34"11"-17034"0"0,23-3 1592 0 0,50-3 1 0 0,-47 6-1630 0 0,54-10 1 0 0,-20-8-45 0 0,-63 19-847 0 0,0-1 0 0 0,0 1 0 0 0,1 0 0 0 0,-1 0 0 0 0,0 0 0 0 0,0 0 0 0 0,0 0 0 0 0,0 0 0 0 0,1 0 0 0 0,-1 0 0 0 0,0-1 0 0 0,0 1 0 0 0,0 0 0 0 0,0 0 0 0 0,0 0 0 0 0,0 0 0 0 0,1-1 0 0 0,-1 1 0 0 0,0 0 0 0 0,0 0 0 0 0,0 0 0 0 0,0 0 0 0 0,0-1 0 0 0,0 1 0 0 0,0 0 0 0 0,0 0 0 0 0,0 0 0 0 0,0-1 0 0 0,0 1 0 0 0,0 0 0 0 0,0 0 0 0 0,0 0 0 0 0,0-1 0 0 0,0 1 0 0 0,0 0 0 0 0,0 0 0 0 0,0 0 0 0 0,0-1 0 0 0,0 1 0 0 0,0 0 0 0 0,0 0 0 0 0,-1 0 0 0 0,1 0 0 0 0,0-1 0 0 0,0 1 0 0 0,0 0 0 0 0,0 0 0 0 0,0 0 0 0 0,0 0 0 0 0,-1 0 0 0 0,1-1 0 0 0,0 1 0 0 0,0 0 0 0 0,0 0 0 0 0,0 0 0 0 0,-1 0 0 0 0,1 0 0 0 0,0 0 0 0 0,0 0 0 0 0,0 0 0 0 0,-1 0 0 0 0,1 0 0 0 0,-13-6-46 0 0,12 6 87 0 0,-1 0-1 0 0,1 0 1 0 0,-1 0-1 0 0,1 1 1 0 0,0-1-1 0 0,-1 0 1 0 0,1 1-1 0 0,-1-1 0 0 0,1 1 1 0 0,0 0-1 0 0,-1-1 1 0 0,1 1-1 0 0,0 0 1 0 0,-1 0-1 0 0,1 0 1 0 0,0 0-1 0 0,0 0 1 0 0,0 0-1 0 0,0 0 0 0 0,0 0 1 0 0,0 0-1 0 0,0 0 1 0 0,0 3-1 0 0,-1 0 87 0 0,0 0-1 0 0,0 0 0 0 0,0 1 1 0 0,1-1-1 0 0,0 1 0 0 0,0 0 1 0 0,0 7-1 0 0,0 6 421 0 0,1 1 0 0 0,5 34-1 0 0,-2-36-309 0 0,1 1 0 0 0,1-1-1 0 0,1 0 1 0 0,1-1-1 0 0,0 1 1 0 0,1-1 0 0 0,11 17-1 0 0,-18-32-219 0 0,-16 8-552 0 0,-53-8 167 0 0,-105 17-1 0 0,171-17 411 0 0,1-1 15 0 0,0 0-1 0 0,0 0 1 0 0,0 0 0 0 0,0 0-1 0 0,0 0 1 0 0,1 0 0 0 0,-1 1 0 0 0,0-1-1 0 0,0 0 1 0 0,0 1 0 0 0,0-1-1 0 0,1 0 1 0 0,-1 1 0 0 0,0-1 0 0 0,0 1-1 0 0,1 0 1 0 0,-1-1 0 0 0,0 1-1 0 0,0 1 1 0 0,0-1 412 0 0,24 7 304 0 0,3-3-737 0 0,0-1-1 0 0,0-2 0 0 0,1 0 1 0 0,-1-2-1 0 0,1-1 0 0 0,-1-1 1 0 0,34-8-1 0 0,-52 9-30 0 0,22-7-499 0 0,-25 9-2416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37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3 644 0 0,'-3'-2'16232'0'0,"9"13"-14388"0"0,-2 0 0 0 0,0 1 0 0 0,0 0 1 0 0,3 18-1 0 0,-5-17-930 0 0,1 0 1 0 0,1-1-1 0 0,0 0 1 0 0,10 20-1 0 0,-2-21-3450 0 0,7-8-7121 0 0,-10-4 6490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3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3 512 0 0,'10'1'10609'0'0,"11"0"-4170"0"0,14-1-2773 0 0,30 1-3093 0 0,39 1 868 0 0,-46 0-635 0 0,299-5 4186 0 0,-345 2-6589 0 0,5 0-2487 0 0,-4-2-4350 0 0,-4 1 5876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39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9 408 0 0,'-1'-1'10594'0'0,"1"1"-10459"0"0,0-1 0 0 0,0 1 0 0 0,0 0-1 0 0,0 0 1 0 0,0 0 0 0 0,-1 0 0 0 0,1-1 0 0 0,0 1-1 0 0,0 0 1 0 0,0 0 0 0 0,0 0 0 0 0,0-1 0 0 0,0 1 0 0 0,0 0-1 0 0,0 0 1 0 0,0 0 0 0 0,0 0 0 0 0,0-1 0 0 0,0 1-1 0 0,0 0 1 0 0,1 0 0 0 0,0-2 1213 0 0,-1 2-1213 0 0,28 0 3441 0 0,43 7 0 0 0,-63-6-3330 0 0,0 0 1 0 0,0 1-1 0 0,-1 0 1 0 0,1 0-1 0 0,0 1 1 0 0,-1 0-1 0 0,0 0 1 0 0,0 0-1 0 0,0 1 1 0 0,11 9-1 0 0,-17-13-233 0 0,0 1-1 0 0,0 0 1 0 0,0 0-1 0 0,-1 0 0 0 0,1 0 1 0 0,0 0-1 0 0,-1 0 1 0 0,1 0-1 0 0,0 0 0 0 0,-1 1 1 0 0,0-1-1 0 0,1 0 1 0 0,-1 0-1 0 0,0 0 1 0 0,1 1-1 0 0,-1-1 0 0 0,0 0 1 0 0,0 0-1 0 0,0 1 1 0 0,0-1-1 0 0,0 2 0 0 0,-1 0-1 0 0,0 0 0 0 0,0-1 0 0 0,0 1 0 0 0,0 0 0 0 0,0 0-1 0 0,0 0 1 0 0,-1-1 0 0 0,-3 5 0 0 0,-4 5-9 0 0,-1-1 0 0 0,-21 19-1 0 0,22-23 20 0 0,0 2 22 0 0,3-3 60 0 0,0 0 1 0 0,0 0 0 0 0,-1-1 0 0 0,1 0 0 0 0,-1 0 0 0 0,0-1 0 0 0,-11 5 0 0 0,17-8 262 0 0,-12-24 620 0 0,8 4-684 0 0,-1 0 1 0 0,-1 1-1 0 0,0 0 0 0 0,-1 0 0 0 0,-2 1 0 0 0,1 0 1 0 0,-23-29-1 0 0,26 36-232 0 0,0-2-2002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40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27 120 0 0,'-21'-7'16849'0'0,"24"7"-15513"0"0,17 3 871 0 0,0-2 1 0 0,30 0-1 0 0,-41-2-1780 0 0,0 1-1 0 0,0-2 0 0 0,0 1 1 0 0,0-1-1 0 0,-1 0 1 0 0,1-1-1 0 0,0 0 0 0 0,9-5 1 0 0,-18 8-408 0 0,0-1 0 0 0,1 1 1 0 0,-1 0-1 0 0,1 0 0 0 0,-1 0 0 0 0,1-1 1 0 0,-1 1-1 0 0,0 0 0 0 0,1 0 1 0 0,-1 0-1 0 0,1 0 0 0 0,-1 0 0 0 0,1-1 1 0 0,-1 1-1 0 0,1 0 0 0 0,-1 0 1 0 0,1 0-1 0 0,-1 0 0 0 0,1 1 1 0 0,-1-1-1 0 0,0 0 0 0 0,1 0 0 0 0,-1 0 1 0 0,1 0-1 0 0,-1 0 0 0 0,1 1 1 0 0,-1-1-1 0 0,0 0 0 0 0,1 0 1 0 0,-1 1-1 0 0,1-1 0 0 0,-1 0 0 0 0,0 0 1 0 0,1 1-1 0 0,-1-1 0 0 0,0 0 1 0 0,1 1-1 0 0,-1-1 0 0 0,0 1 0 0 0,0-1 1 0 0,1 0-1 0 0,-1 1 0 0 0,0-1 1 0 0,0 1-1 0 0,0-1 0 0 0,0 1 1 0 0,0-1-1 0 0,0 1 0 0 0,1-1 0 0 0,-1 1 1 0 0,0-1-1 0 0,0 1 0 0 0,0 33 391 0 0,-1-22-106 0 0,6 25 160 0 0,1-1-1 0 0,1 1 1 0 0,3-1-1 0 0,14 40 0 0 0,-5-19-514 0 0,-14-36 51 0 0,-5-20 0 0 0,-1 0 0 0 0,1 0 0 0 0,0 0 0 0 0,-1 0 0 0 0,1 0 0 0 0,-1 0 0 0 0,1-1 0 0 0,-1 1 0 0 0,1 0 0 0 0,-1 0 0 0 0,0 0 0 0 0,1 0 0 0 0,-1-1 0 0 0,0 1 0 0 0,0 0 0 0 0,1-1 0 0 0,-1 1 0 0 0,0 0 0 0 0,0-1 0 0 0,0 1 0 0 0,0-1 0 0 0,0 1 0 0 0,0-1 0 0 0,0 0 0 0 0,0 1 0 0 0,0-1 0 0 0,0 0 0 0 0,0 0 0 0 0,0 0 0 0 0,0 0 0 0 0,0 0 0 0 0,0 0 0 0 0,-2 0 0 0 0,0 0 0 0 0,-116 17-50 0 0,57-10-202 0 0,-80 20-1 0 0,140-25 586 0 0,6-1-144 0 0,18 0-107 0 0,29-1-131 0 0,33-5 108 0 0,60-1-1703 0 0,-115 6-11578 0 0,-22-1 10143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40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75 456 0 0,'1'-3'925'0'0,"0"0"-1"0"0,1 0 0 0 0,-1 0 1 0 0,1 0-1 0 0,-1 1 1 0 0,1-1-1 0 0,0 1 1 0 0,0-1-1 0 0,0 1 1 0 0,0 0-1 0 0,3-3 1 0 0,0 1 206 0 0,0 0 0 0 0,0 1 0 0 0,1 0 1 0 0,-1 0-1 0 0,8-3 0 0 0,-3 2 40 0 0,0 1 0 0 0,0 0 0 0 0,0 1 1 0 0,0 0-1 0 0,0 0 0 0 0,15 0 0 0 0,-20 2-861 0 0,-1 0-1 0 0,0 0 0 0 0,0 1 1 0 0,0-1-1 0 0,0 1 1 0 0,0 0-1 0 0,0 0 0 0 0,0 0 1 0 0,0 1-1 0 0,-1-1 1 0 0,1 1-1 0 0,0 0 1 0 0,-1 0-1 0 0,6 4 0 0 0,-8-4-257 0 0,0-1-1 0 0,1 1 0 0 0,-1-1 1 0 0,0 1-1 0 0,0 0 0 0 0,0 0 1 0 0,0-1-1 0 0,0 1 0 0 0,-1 0 0 0 0,1 0 1 0 0,0 0-1 0 0,-1 0 0 0 0,0 0 1 0 0,1 0-1 0 0,-1 0 0 0 0,0 0 1 0 0,0 0-1 0 0,0 0 0 0 0,0 0 1 0 0,0 0-1 0 0,-1 0 0 0 0,1 0 1 0 0,-1 0-1 0 0,1 0 0 0 0,-1 0 0 0 0,0 0 1 0 0,0 0-1 0 0,1 0 0 0 0,-1-1 1 0 0,-2 3-1 0 0,-1 3-51 0 0,0 0 0 0 0,0 0 0 0 0,1 1 0 0 0,0-1 0 0 0,0 1 0 0 0,0-1 0 0 0,-2 13 0 0 0,5-17 0 0 0,0-1 0 0 0,0 0 0 0 0,0 0 0 0 0,1 1 0 0 0,-1-1 0 0 0,0 0 0 0 0,1 0 0 0 0,0 1 0 0 0,-1-1 0 0 0,1 0 0 0 0,0 0 0 0 0,0 0 0 0 0,0 0 0 0 0,0 0 0 0 0,1 0 0 0 0,-1 0 0 0 0,0 0 0 0 0,1-1 0 0 0,-1 1 0 0 0,1 0 0 0 0,0-1 0 0 0,0 0 0 0 0,-1 1 0 0 0,1-1 0 0 0,0 0 0 0 0,0 0 0 0 0,0 0 0 0 0,4 2 0 0 0,4 2 0 0 0,1 0 0 0 0,0-1 0 0 0,0 0 0 0 0,1-1 0 0 0,-1 0 0 0 0,1-1 0 0 0,0 0 0 0 0,-1-1 0 0 0,1 0 0 0 0,0 0 0 0 0,0-2 0 0 0,0 1 0 0 0,0-2 0 0 0,16-3 0 0 0,-23 4-89 0 0,-1-1-1566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5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1 156 0 0,'-1'0'396'0'0,"0"0"-1"0"0,1 0 1 0 0,-1 1 0 0 0,1-1-1 0 0,-1 0 1 0 0,0 0 0 0 0,1 1 0 0 0,-1-1-1 0 0,1 1 1 0 0,-1-1 0 0 0,1 0-1 0 0,-1 1 1 0 0,1-1 0 0 0,-1 1-1 0 0,1-1 1 0 0,0 1 0 0 0,-1-1-1 0 0,1 1 1 0 0,0-1 0 0 0,-1 1 0 0 0,1-1-1 0 0,0 1 1 0 0,0 0 0 0 0,-1-1-1 0 0,1 1 1 0 0,0 0 0 0 0,0-1-1 0 0,0 2 1 0 0,1-1-86 0 0,-1-1-1 0 0,1 1 1 0 0,0-1 0 0 0,0 1-1 0 0,0-1 1 0 0,0 1 0 0 0,0-1-1 0 0,-1 1 1 0 0,1-1 0 0 0,0 0-1 0 0,0 1 1 0 0,0-1 0 0 0,0 0-1 0 0,0 0 1 0 0,0 0 0 0 0,1 0-1 0 0,58 1 2407 0 0,-50-1-1534 0 0,320-20 6429 0 0,-324 19-7028 0 0,12 2-12583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44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0 100 392 0 0,'3'1'10298'0'0,"5"1"-4912"0"0,45 6-2444 0 0,-15-8-2104 0 0,0-1 0 0 0,0-2 0 0 0,-1-2-1 0 0,1-2 1 0 0,39-11 0 0 0,-66 15-620 0 0,-1 0 1 0 0,1-1 0 0 0,20-10-1 0 0,-29 13-176 0 0,0 0 1 0 0,1 0-1 0 0,-1-1 1 0 0,0 1-1 0 0,0-1 0 0 0,0 1 1 0 0,0-1-1 0 0,-1 0 0 0 0,1 0 1 0 0,0 0-1 0 0,-1 0 0 0 0,1 0 1 0 0,-1 0-1 0 0,0 0 0 0 0,0-1 1 0 0,0 1-1 0 0,0 0 0 0 0,0-1 1 0 0,0 1-1 0 0,0-1 0 0 0,-1 1 1 0 0,1-6-1 0 0,-1 7 56 0 0,-4 0-51 0 0,3 1-41 0 0,1 0 0 0 0,-1 0 0 0 0,1 0 0 0 0,0 0 0 0 0,-1 0 0 0 0,1 0 0 0 0,-1 0 0 0 0,1 0 0 0 0,-1 0 0 0 0,1 0 0 0 0,-1 0 0 0 0,1 0 0 0 0,-1 0 0 0 0,1 0 0 0 0,-1 0 1 0 0,1 0-1 0 0,-1 1 0 0 0,1-1 0 0 0,0 0 0 0 0,-1 0 0 0 0,1 1 0 0 0,-1-1 0 0 0,1 0 0 0 0,0 0 0 0 0,-1 1 0 0 0,1-1 0 0 0,0 0 0 0 0,-1 1 0 0 0,1-1 0 0 0,0 1 0 0 0,-1-1 0 0 0,1 0 0 0 0,0 1 0 0 0,0-1 0 0 0,0 1 0 0 0,-1-1 0 0 0,1 1 0 0 0,0-1 0 0 0,0 0 0 0 0,0 2 0 0 0,-3 5 53 0 0,1 0 0 0 0,0 0 0 0 0,1 0 0 0 0,0 0-1 0 0,0 1 1 0 0,0-1 0 0 0,1 0 0 0 0,0 1 0 0 0,1 10 0 0 0,0 10 152 0 0,-2 21 198 0 0,3 1 0 0 0,2-1-1 0 0,2 0 1 0 0,14 56 0 0 0,-5-55-131 0 0,-6-25 77 0 0,6 39 0 0 0,-14-63-379 0 0,-2 0-143 0 0,0 0 148 0 0,0 0-1 0 0,1 0 1 0 0,-1 0 0 0 0,0-1 0 0 0,0 1 0 0 0,0 0 0 0 0,0-1 0 0 0,0 1 0 0 0,0 0 0 0 0,0-1 0 0 0,0 1-1 0 0,-1 0 1 0 0,-24 2-90 0 0,-297 50-250 0 0,296-43 2207 0 0,70-9-1421 0 0,0-2 1 0 0,0-2-1 0 0,63-12 1 0 0,-83 12-428 0 0,0-3 0 0 0,-16 4 0 0 0,37-13-1733 0 0,-24 8-2419 0 0,2 0-4322 0 0,-4 1 5319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45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1 232 0 0,'-3'0'16062'0'0,"5"15"-10379"0"0,16 110 997 0 0,-16-117-6425 0 0,2 19 1016 0 0,14 43-1 0 0,-18-68-1781 0 0,0-2 396 0 0,1 1 1 0 0,-1-1 0 0 0,0 0 0 0 0,0 1-1 0 0,0-1 1 0 0,1 1 0 0 0,-1-1 0 0 0,0 0 0 0 0,1 1-1 0 0,-1-1 1 0 0,0 0 0 0 0,1 1 0 0 0,-1-1 0 0 0,0 0-1 0 0,1 0 1 0 0,-1 1 0 0 0,0-1 0 0 0,1 0 0 0 0,-1 0-1 0 0,1 0 1 0 0,-1 1 0 0 0,1-1 0 0 0,-1 0 0 0 0,0 0-1 0 0,1 0 1 0 0,-1 0 0 0 0,1 0 0 0 0,-1 0 0 0 0,1 0-1 0 0,-1 0 1 0 0,1 0 0 0 0,-1 0 0 0 0,1 0 0 0 0,14-3-8175 0 0,-7-1 5072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4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40 788 0 0,'0'0'20051'0'0,"4"1"-18686"0"0,8 1-319 0 0,0 0 0 0 0,0-1 1 0 0,0-1-1 0 0,0 0 0 0 0,0 0 0 0 0,16-3 0 0 0,82-18 2080 0 0,-53 8-3013 0 0,-32 8-1612 0 0,-8 2-4692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45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0 720 0 0,'-5'3'1501'0'0,"-23"19"13512"0"0,31-21-14550 0 0,0 0-1 0 0,0 1 0 0 0,0-1 1 0 0,0 0-1 0 0,0 0 0 0 0,0-1 1 0 0,0 1-1 0 0,0-1 0 0 0,1 1 1 0 0,3-1-1 0 0,87-1 4661 0 0,-63 0-7851 0 0,0 0-6207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46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71 112 0 0,'-3'-1'702'0'0,"-30"-7"15128"0"0,55 13-13059 0 0,3-1-985 0 0,1-1 0 0 0,27-1 0 0 0,-34-3-1153 0 0,0 0 0 0 0,1 0 0 0 0,-1-2 0 0 0,0-1 0 0 0,36-11 0 0 0,-49 12-493 0 0,0 0 1 0 0,0 0-1 0 0,-1-1 1 0 0,1 1-1 0 0,-1-1 1 0 0,0 0-1 0 0,8-10 1 0 0,-1 2 65 0 0,-12 12-56 0 0,-2 28-52 0 0,-2 12 172 0 0,2 0 0 0 0,2 0 0 0 0,5 47 1 0 0,-2-63-64 0 0,2-1 1 0 0,0 1 0 0 0,1-1 0 0 0,2 0 0 0 0,0-1 0 0 0,18 35-1 0 0,-22-48-178 0 0,-3-7-100 0 0,1 1-1 0 0,-1-1 1 0 0,0 0-1 0 0,0 0 0 0 0,1 1 1 0 0,0-1-1 0 0,-1 0 1 0 0,5 3-1 0 0,-5-4-197 0 0,-25-2-1620 0 0,-32 4 1707 0 0,1 3 0 0 0,0 2-1 0 0,-54 15 1 0 0,-29 5 2357 0 0,300-44-765 0 0,36-6-1560 0 0,-184 23-2054 0 0,-9-1-1504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47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71 444 0 0,'0'-2'547'0'0,"1"1"0"0"0,-1 0 0 0 0,0-1 0 0 0,1 1 0 0 0,0 0-1 0 0,-1-1 1 0 0,1 1 0 0 0,0 0 0 0 0,0-1 0 0 0,-1 1 0 0 0,1 0 0 0 0,0 0 0 0 0,0 0 0 0 0,1 0 0 0 0,-1 0-1 0 0,0 0 1 0 0,0 0 0 0 0,0 0 0 0 0,0 1 0 0 0,1-1 0 0 0,1-1 0 0 0,34-13 3301 0 0,-29 13-2954 0 0,10-5 848 0 0,2 1 0 0 0,-1 2 0 0 0,23-4 0 0 0,-36 7-1345 0 0,0 0 0 0 0,0 1 1 0 0,0-1-1 0 0,0 1 1 0 0,0 1-1 0 0,0-1 1 0 0,0 1-1 0 0,0 0 1 0 0,0 1-1 0 0,0-1 1 0 0,0 1-1 0 0,-1 0 1 0 0,1 0-1 0 0,8 6 0 0 0,-13-8-315 0 0,0 1 0 0 0,0 0 0 0 0,0 0 0 0 0,-1-1-1 0 0,1 1 1 0 0,0 0 0 0 0,-1 0 0 0 0,1 0 0 0 0,0 0-1 0 0,-1 0 1 0 0,1 0 0 0 0,-1 0 0 0 0,0 0 0 0 0,1 0-1 0 0,-1 0 1 0 0,0 0 0 0 0,1 0 0 0 0,-1 0-1 0 0,0 0 1 0 0,0 0 0 0 0,0 0 0 0 0,0 0 0 0 0,0 1-1 0 0,-1 1 1 0 0,0 0-7 0 0,0 1 1 0 0,0-1-1 0 0,0 0 0 0 0,0 1 0 0 0,-1-1 0 0 0,0 0 1 0 0,-3 6-1 0 0,-5 2-84 0 0,1 1 0 0 0,-20 17 0 0 0,-17 9 9 0 0,33-30 0 0 0,1 2 0 0 0,1 0 0 0 0,0 0 0 0 0,0 1 0 0 0,1 0 0 0 0,0 1 0 0 0,-10 15 0 0 0,20-26 0 0 0,0 0 0 0 0,-1 0 0 0 0,1-1 0 0 0,0 1 0 0 0,0 0 0 0 0,-1 0 0 0 0,1 0 0 0 0,0 0 0 0 0,0-1 0 0 0,0 1 0 0 0,0 0 0 0 0,0 0 0 0 0,0 0 0 0 0,1 0 0 0 0,-1-1 0 0 0,0 1 0 0 0,0 0 0 0 0,1 0 0 0 0,-1 0 0 0 0,0-1 0 0 0,1 1 0 0 0,-1 0 0 0 0,0 0 0 0 0,1-1 0 0 0,-1 1 0 0 0,1 0 0 0 0,0-1 0 0 0,-1 1 0 0 0,1-1 0 0 0,-1 1 0 0 0,1-1 0 0 0,0 1 0 0 0,-1-1 0 0 0,1 1 0 0 0,0-1 0 0 0,0 1 0 0 0,-1-1 0 0 0,1 0 0 0 0,0 0 0 0 0,1 1 0 0 0,34 8 0 0 0,-33-9 0 0 0,34 5 0 0 0,0-3 0 0 0,58-3 0 0 0,-27 0 0 0 0,-49-2 103 0 0,4-1-862 0 0,-12 4-3197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4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71 144 0 0,'33'-65'10184'0'0,"-33"65"-10129"0"0,0-1 0 0 0,0 1 0 0 0,0 0 0 0 0,0 0 0 0 0,0 0 0 0 0,0 0 0 0 0,0-1 1 0 0,0 1-1 0 0,0 0 0 0 0,0 0 0 0 0,0 0 0 0 0,-1-1 0 0 0,1 1 0 0 0,0 0 0 0 0,0 0 0 0 0,0 0 1 0 0,0 0-1 0 0,0 0 0 0 0,0-1 0 0 0,0 1 0 0 0,0 0 0 0 0,-1 0 0 0 0,1 0 0 0 0,0 0 1 0 0,0 0-1 0 0,0 0 0 0 0,0 0 0 0 0,0-1 0 0 0,-1 1 0 0 0,1 0 0 0 0,0 0 0 0 0,0 0 0 0 0,0 0 1 0 0,0 0-1 0 0,-1 0 0 0 0,1 0 0 0 0,0 0 0 0 0,0 0 0 0 0,0 0 0 0 0,0 0 0 0 0,-1 0 1 0 0,1 0-1 0 0,0 0 0 0 0,0 0 0 0 0,0 0 0 0 0,0 0 0 0 0,-1 0 0 0 0,1 0 0 0 0,0 0 0 0 0,0 0 1 0 0,0 0-1 0 0,0 1 0 0 0,-1-1 0 0 0,1 0 0 0 0,0 0 0 0 0,0 0 0 0 0,-7 15 477 0 0,0 0 1 0 0,1 0-1 0 0,1 1 0 0 0,0 0 0 0 0,1 0 1 0 0,1 0-1 0 0,-2 28 0 0 0,3 119 1615 0 0,6-104-1597 0 0,1-1-1 0 0,3 0 0 0 0,3-1 0 0 0,2 0 0 0 0,3-1 1 0 0,26 63-1 0 0,-30-92-227 0 0,1 0-1 0 0,28 42 1 0 0,-33-57-213 0 0,1-1 1 0 0,0 0-1 0 0,0 0 1 0 0,1-1-1 0 0,1 0 0 0 0,0-1 1 0 0,18 13-1 0 0,-26-20-100 0 0,1-1 0 0 0,-1 1 0 0 0,1-1 0 0 0,-1 1 0 0 0,1-1 0 0 0,-1 0 0 0 0,1 0-1 0 0,0 0 1 0 0,0-1 0 0 0,-1 0 0 0 0,1 1 0 0 0,0-1 0 0 0,0 0 0 0 0,-1-1 0 0 0,1 1 0 0 0,7-2 0 0 0,-2-1-66 0 0,-1 0 0 0 0,0-1 0 0 0,0 0 0 0 0,0 0 0 0 0,0 0 0 0 0,7-7 0 0 0,-6 6-322 0 0,-21 19 384 0 0,-25 31 288 0 0,21-12-45 0 0,2 1 0 0 0,1 0 0 0 0,2 1 0 0 0,1 0 0 0 0,2 0-1 0 0,-5 51 1 0 0,-7 225 1448 0 0,18-228-1407 0 0,7 259 1886 0 0,1-282-1765 0 0,3-1 0 0 0,2 1 1 0 0,30 91-1 0 0,-33-123-410 0 0,-6-19 0 0 0,1 1 0 0 0,0-1 0 0 0,7 16 0 0 0,-2-16-34 0 0,-7-9 2 0 0,-1 0-398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4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24 0 0,'-28'9'11083'0'0,"28"-8"-10896"0"0,1 0 0 0 0,0 0 0 0 0,-1 0 0 0 0,1 0 0 0 0,0 0-1 0 0,-1-1 1 0 0,1 1 0 0 0,0 0 0 0 0,0-1 0 0 0,0 1 0 0 0,0 0 0 0 0,0-1 0 0 0,0 1 0 0 0,0-1 0 0 0,0 1-1 0 0,0-1 1 0 0,0 0 0 0 0,0 1 0 0 0,0-1 0 0 0,2 0 0 0 0,25 7 1635 0 0,-27-7-1763 0 0,326 32 7552 0 0,-153-19-5084 0 0,-128-10-1439 0 0,72-2 0 0 0,-83-4-5239 0 0,0-2-4534 0 0,-24 3 5875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50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56 6877 0 0,'-97'-34'15642'0'0,"100"33"-15471"0"0,-1-1-1 0 0,1 1 0 0 0,0 0 1 0 0,0 0-1 0 0,0 0 0 0 0,0 0 0 0 0,0 1 1 0 0,0-1-1 0 0,4 0 0 0 0,161-11 2078 0 0,-150 12-2109 0 0,-1 1 0 0 0,1 1 1 0 0,-1 0-1 0 0,0 1 0 0 0,0 1 1 0 0,0 0-1 0 0,27 12 1 0 0,-41-15-127 0 0,0 1 0 0 0,0-1 1 0 0,0 1-1 0 0,0 0 0 0 0,0 0 1 0 0,-1 0-1 0 0,1 0 0 0 0,0 0 1 0 0,-1 1-1 0 0,0-1 0 0 0,1 1 1 0 0,-1-1-1 0 0,0 1 0 0 0,0 0 1 0 0,-1 0-1 0 0,1 0 0 0 0,-1 0 1 0 0,1 0-1 0 0,1 6 0 0 0,-3-5 6 0 0,1 0 0 0 0,-1 1 0 0 0,0-1 0 0 0,-1 0 0 0 0,1 1-1 0 0,-1-1 1 0 0,1 0 0 0 0,-1 1 0 0 0,0-1 0 0 0,-1 0-1 0 0,1 0 1 0 0,-1 0 0 0 0,0 0 0 0 0,0 0 0 0 0,-3 5 0 0 0,-20 27 363 0 0,-2-1 1 0 0,-49 51-1 0 0,30-36 287 0 0,38-37-559 0 0,9-4-3280 0 0,0-9 2627 0 0,0 1 0 0 0,1 0 0 0 0,-1-1 1 0 0,0 1-1 0 0,0-1 0 0 0,1 1 0 0 0,-1-1 0 0 0,1 1 0 0 0,-1-1 0 0 0,0 0 0 0 0,1 0 0 0 0,-1 0 0 0 0,1 0 1 0 0,-1 0-1 0 0,0 0 0 0 0,1 0 0 0 0,1-1 0 0 0,14-1-2393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51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0 228 0 0,'7'24'13368'0'0,"0"13"-6189"0"0,0 6-4404 0 0,16 143-553 0 0,-23-140-1650 0 0,-1-30-1299 0 0,1 0 0 0 0,1 0 0 0 0,4 20 0 0 0,-5-33-740 0 0,3 4-277 0 0,7-3-6640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46 396 0 0,'4'-46'19821'0'0,"5"65"-17593"0"0,29 132 2730 0 0,36 203-1360 0 0,-61-278-2701 0 0,-1 2-463 0 0,41 139 1 0 0,-27-132-527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52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76 576 0 0,'0'-34'8928'0'0,"-1"32"-8492"0"0,1 0 1 0 0,-1 0-1 0 0,0 0 0 0 0,0 0 0 0 0,0 0 0 0 0,0 0 0 0 0,-1 0 1 0 0,1 0-1 0 0,-1 0 0 0 0,1 0 0 0 0,-1 0 0 0 0,1 1 1 0 0,-1-1-1 0 0,0 1 0 0 0,0-1 0 0 0,0 1 0 0 0,0 0 1 0 0,-2-1-1 0 0,0 0-13 0 0,0 1 0 0 0,1 0 0 0 0,-1 0 0 0 0,0 0 0 0 0,0 0 0 0 0,0 1 1 0 0,0-1-1 0 0,0 1 0 0 0,-8 1 0 0 0,3 0-57 0 0,0 1 1 0 0,0 0-1 0 0,0 0 0 0 0,0 1 1 0 0,1 0-1 0 0,-1 0 1 0 0,1 1-1 0 0,-13 8 0 0 0,14-8-188 0 0,1 1 0 0 0,0 0 0 0 0,0 1 0 0 0,1-1 0 0 0,-1 1 0 0 0,1 0 0 0 0,0 1 0 0 0,1-1 0 0 0,0 1 0 0 0,0 0 0 0 0,0 0-1 0 0,1 0 1 0 0,0 0 0 0 0,-4 13 0 0 0,6-14-82 0 0,0 0 0 0 0,0 0 0 0 0,0 0-1 0 0,1 0 1 0 0,0 1 0 0 0,0-1 0 0 0,0 0 0 0 0,1 0 0 0 0,0 0-1 0 0,0 0 1 0 0,1 0 0 0 0,0 0 0 0 0,0 0 0 0 0,0-1-1 0 0,0 1 1 0 0,1 0 0 0 0,0-1 0 0 0,0 0 0 0 0,7 8-1 0 0,-1-3-46 0 0,0-1-1 0 0,1-1 0 0 0,0 1 0 0 0,0-1 0 0 0,1-1 1 0 0,0 0-1 0 0,0-1 0 0 0,0 0 0 0 0,1 0 0 0 0,0-1 0 0 0,0-1 1 0 0,1 0-1 0 0,-1-1 0 0 0,1 0 0 0 0,0-1 0 0 0,0 0 1 0 0,0-1-1 0 0,0-1 0 0 0,0 0 0 0 0,0 0 0 0 0,0-2 0 0 0,0 1 1 0 0,-1-2-1 0 0,1 0 0 0 0,13-4 0 0 0,-21 4-54 0 0,0 0 0 0 0,0 0 0 0 0,0 0 0 0 0,0-1 0 0 0,0 0 0 0 0,-1 0-1 0 0,0 0 1 0 0,1 0 0 0 0,-1-1 0 0 0,-1 0 0 0 0,1 1 0 0 0,-1-1 0 0 0,0-1 0 0 0,0 1-1 0 0,0 0 1 0 0,-1-1 0 0 0,0 1 0 0 0,0-1 0 0 0,0 0 0 0 0,1-9 0 0 0,-2 9-1 0 0,0 0-1 0 0,0 0 1 0 0,-1 0 0 0 0,0 0-1 0 0,0 0 1 0 0,0 0 0 0 0,-1 1 0 0 0,0-1-1 0 0,0 0 1 0 0,0 0 0 0 0,-1 1-1 0 0,1-1 1 0 0,-2 0 0 0 0,1 1 0 0 0,0 0-1 0 0,-1-1 1 0 0,0 1 0 0 0,-1 0-1 0 0,1 1 1 0 0,-7-9 0 0 0,-1 5-55 0 0,1-1-1 0 0,-1 1 1 0 0,-1 1 0 0 0,1 0 0 0 0,-1 0 0 0 0,-15-5 0 0 0,-25-6-1755 0 0,-1 2-3807 0 0,46 14 4589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52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10 32 0 0,'-34'-2'6004'0'0,"9"2"10385"0"0,145 5-10413 0 0,-62-6-4933 0 0,53-3 1106 0 0,-39-3-3901 0 0,-65 7-13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5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13 110 164 0 0,'-13'-21'12002'0'0,"120"134"-5393"0"0,35 35-1578 0 0,-120-127-4377 0 0,3 3 1039 0 0,54 41 1 0 0,-78-64-1648 0 0,0 0-1 0 0,0-1 1 0 0,0 1-1 0 0,0 0 1 0 0,0-1-1 0 0,0 1 1 0 0,0-1-1 0 0,1 1 1 0 0,-1-1-1 0 0,0 0 1 0 0,0 0-1 0 0,1 1 1 0 0,-1-1-1 0 0,0 0 1 0 0,0 0-1 0 0,1 0 1 0 0,-1 0-1 0 0,0 0 0 0 0,0-1 1 0 0,1 1-1 0 0,-1 0 1 0 0,0 0-1 0 0,0-1 1 0 0,1 1-1 0 0,-1-1 1 0 0,0 1-1 0 0,0-1 1 0 0,0 0-1 0 0,0 1 1 0 0,0-1-1 0 0,0 0 1 0 0,0 0-1 0 0,0 0 1 0 0,0 1-1 0 0,0-1 1 0 0,0 0-1 0 0,-1 0 1 0 0,1-1-1 0 0,0 1 1 0 0,-1 0-1 0 0,1 0 1 0 0,0 0-1 0 0,-1 0 1 0 0,1-3-1 0 0,3-7 0 0 0,0 0 0 0 0,0-1 1 0 0,3-23-1 0 0,-4 19 87 0 0,18-84 138 0 0,-6 27 135 0 0,25-75-1 0 0,-39 146-538 0 0,-1 0 0 0 0,1 0 1 0 0,0 0-1 0 0,0 0 0 0 0,0 0 0 0 0,0 0 0 0 0,0 0 0 0 0,0 1 0 0 0,0-1 1 0 0,1 0-1 0 0,-1 1 0 0 0,0-1 0 0 0,1 1 0 0 0,0-1 0 0 0,-1 1 1 0 0,1 0-1 0 0,0 0 0 0 0,0 0 0 0 0,0 0 0 0 0,-1 0 0 0 0,1 0 0 0 0,0 0 1 0 0,0 1-1 0 0,0-1 0 0 0,3 0 0 0 0,1 1-1374 0 0,1 0 0 0 0,0 0 0 0 0,-1 1-1 0 0,1-1 1 0 0,0 2 0 0 0,10 2 0 0 0,2 1-1448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53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0 112 0 0,'-25'34'5907'0'0,"-24"13"-1658"0"0,15-16-2408 0 0,-196 186 6521 0 0,216-208-15707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5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28 448 0 0,'-15'-27'7177'0'0,"23"38"619"0"0,10 17-2156 0 0,-3-4-5033 0 0,-13-22-1127 0 0,19 32 1817 0 0,0 2 1766 0 0,52 63 0 0 0,-64-88-2810 0 0,1-2 0 0 0,0 1 0 0 0,20 14-1 0 0,-23-20-566 0 0,0 1 0 0 0,1-1 0 0 0,-1 0 0 0 0,1-1 0 0 0,0 0-1 0 0,0 0 1 0 0,10 1 0 0 0,-15-3-553 0 0,6 1-1338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5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13 110 640 0 0,'-12'5'9289'0'0,"22"0"-6382"0"0,22 0-1226 0 0,279 5 4769 0 0,876-27 218 0 0,-73-41-4165 0 0,-439 17-1151 0 0,-538 31-785 0 0,-81 2-3424 0 0,-55 8 1780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5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13 732 0 0,'8'-13'13448'0'0,"-3"19"-12268"0"0,0 0 1 0 0,-1 1-1 0 0,0-1 0 0 0,0 1 1 0 0,3 7-1 0 0,23 70 2915 0 0,-19-49-2446 0 0,33 141 2981 0 0,-44-175-4749 0 0,0 1 1 0 0,1 0 0 0 0,-1 0-1 0 0,0-1 1 0 0,1 1 0 0 0,0-1 0 0 0,-1 1-1 0 0,1 0 1 0 0,0-1 0 0 0,0 1-1 0 0,0-1 1 0 0,0 1 0 0 0,0-1 0 0 0,0 0-1 0 0,0 1 1 0 0,1-1 0 0 0,-1 0-1 0 0,0 0 1 0 0,1 0 0 0 0,-1 0 0 0 0,2 1-1 0 0,23-3-11717 0 0,-16-2 8888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56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81 344 0 0,'-9'-26'5949'0'0,"6"22"-5277"0"0,1 0 0 0 0,-1 0 1 0 0,0 0-1 0 0,-1 1 0 0 0,1-1 0 0 0,-1 1 0 0 0,0 0 0 0 0,0 0 0 0 0,0 0 0 0 0,0 0 0 0 0,0 1 0 0 0,0-1 1 0 0,-1 1-1 0 0,1 0 0 0 0,-1 1 0 0 0,-7-3 0 0 0,5 3-160 0 0,0 0 0 0 0,0 1 0 0 0,0 0 0 0 0,0 0 0 0 0,0 0 0 0 0,0 1-1 0 0,0 0 1 0 0,0 0 0 0 0,0 1 0 0 0,-11 3 0 0 0,7 0-172 0 0,0-1 0 0 0,1 1-1 0 0,-1 1 1 0 0,1 0 0 0 0,0 1-1 0 0,0 0 1 0 0,1 0 0 0 0,0 1-1 0 0,1 0 1 0 0,-1 0 0 0 0,1 1 0 0 0,1 0-1 0 0,-10 16 1 0 0,14-21-289 0 0,1 1-1 0 0,0 0 1 0 0,0 0-1 0 0,0-1 1 0 0,0 1 0 0 0,1 1-1 0 0,0-1 1 0 0,0 0 0 0 0,0 0-1 0 0,1 0 1 0 0,-1 0 0 0 0,1 1-1 0 0,1-1 1 0 0,-1 0 0 0 0,1 0-1 0 0,0 1 1 0 0,0-1 0 0 0,0 0-1 0 0,1 0 1 0 0,-1 0-1 0 0,1 0 1 0 0,1-1 0 0 0,-1 1-1 0 0,1 0 1 0 0,0-1 0 0 0,0 0-1 0 0,0 1 1 0 0,0-1 0 0 0,1-1-1 0 0,-1 1 1 0 0,1 0 0 0 0,0-1-1 0 0,0 0 1 0 0,1 0-1 0 0,-1 0 1 0 0,1 0 0 0 0,-1-1-1 0 0,1 1 1 0 0,0-1 0 0 0,0-1-1 0 0,0 1 1 0 0,0-1 0 0 0,0 0-1 0 0,0 0 1 0 0,0 0 0 0 0,1 0-1 0 0,-1-1 1 0 0,0 0 0 0 0,0 0-1 0 0,10-2 1 0 0,-6 0-186 0 0,-1 1 0 0 0,1-2 1 0 0,-1 1-1 0 0,1-1 0 0 0,-1 0 0 0 0,0-1 1 0 0,0 0-1 0 0,0 0 0 0 0,-1-1 1 0 0,1 0-1 0 0,7-7 0 0 0,-10 8 74 0 0,0-1-1 0 0,0 0 1 0 0,-1 0-1 0 0,1 0 1 0 0,-1-1-1 0 0,0 0 1 0 0,0 0-1 0 0,-1 0 1 0 0,0 0-1 0 0,0 0 1 0 0,0 0-1 0 0,-1-1 1 0 0,0 0-1 0 0,2-13 1 0 0,-4 16 30 0 0,0-1 0 0 0,-1 1 0 0 0,0 0 1 0 0,1-1-1 0 0,-2 1 0 0 0,1 0 0 0 0,0-1 0 0 0,-1 1 0 0 0,0 0 1 0 0,0 0-1 0 0,0 0 0 0 0,0 0 0 0 0,-1 1 0 0 0,0-1 0 0 0,1 1 1 0 0,-1-1-1 0 0,0 1 0 0 0,-1 0 0 0 0,1 0 0 0 0,-5-3 0 0 0,-3-3-421 0 0,-1 1-1 0 0,0 0 1 0 0,0 0-1 0 0,-1 2 1 0 0,-14-7-1 0 0,-14 0-1720 0 0,11 10-7006 0 0,19 3 6877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56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1 484 0 0,'5'5'1544'0'0,"-1"0"-1"0"0,0 0 1 0 0,0 1 0 0 0,0 0-1 0 0,5 11 1 0 0,-5-7-173 0 0,-1-1-1 0 0,0 0 1 0 0,2 15 0 0 0,-1 5 1635 0 0,-1 54 0 0 0,-2-33 193 0 0,2-28-1778 0 0,-2-22-1384 0 0,-1 1 0 0 0,0-1 0 0 0,0 1 0 0 0,0 0 1 0 0,1-1-1 0 0,-1 1 0 0 0,0-1 0 0 0,1 1 0 0 0,-1-1 0 0 0,0 1 0 0 0,1-1 0 0 0,-1 1 0 0 0,1-1 0 0 0,-1 1 0 0 0,0-1 0 0 0,1 1 0 0 0,-1-1 0 0 0,1 0 0 0 0,0 1 0 0 0,-1-1 0 0 0,1 0 0 0 0,-1 1 0 0 0,1-1 1 0 0,-1 0-1 0 0,1 0 0 0 0,0 0 0 0 0,-1 1 0 0 0,2-1 0 0 0,-1 0 13 0 0,3-1-80 0 0,4-1-51 0 0,0 0 0 0 0,-1-1-1 0 0,1 0 1 0 0,-1-1 0 0 0,0 0-1 0 0,0 0 1 0 0,13-9 0 0 0,49-46-422 0 0,-37 31 270 0 0,7-10-79 0 0,-31 28 327 0 0,1 1 1 0 0,0 1-1 0 0,0 0 0 0 0,1 0 0 0 0,19-11 1 0 0,-29 19 67 0 0,-13 26 74 0 0,-5 0 99 0 0,-27 44 443 0 0,42-64-565 0 0,-1 1 0 0 0,1 0 0 0 0,1 0 0 0 0,0 0 0 0 0,0 0 0 0 0,0 0 0 0 0,1 0 0 0 0,-1 15 0 0 0,2-19-87 0 0,0-1 0 0 0,0 1 0 0 0,0-1 0 0 0,1 1 0 0 0,-1-1 0 0 0,1 0 1 0 0,0 1-1 0 0,-1-1 0 0 0,1 0 0 0 0,0 1 0 0 0,0-1 0 0 0,1 0 0 0 0,-1 0 1 0 0,0 0-1 0 0,1 0 0 0 0,0 0 0 0 0,-1 0 0 0 0,4 2 0 0 0,-1-1 13 0 0,0 0-1 0 0,0 0 1 0 0,1-1 0 0 0,-1 0-1 0 0,1 0 1 0 0,0 0 0 0 0,-1 0-1 0 0,10 1 1 0 0,2 0-21 0 0,0-1 0 0 0,1 0 0 0 0,-1-1 1 0 0,27-3-1 0 0,-24 0-186 0 0,-1-1 1 0 0,26-7-1 0 0,-10 0-3910 0 0,-8 3-4481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57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5 300 0 0,'-2'-1'702'0'0,"0"0"-1"0"0,0 1 1 0 0,0-1 0 0 0,0 0-1 0 0,0 1 1 0 0,0 0-1 0 0,-17 5 14713 0 0,23-3-14973 0 0,1 1 0 0 0,-1-1 1 0 0,0 1-1 0 0,1-1 0 0 0,-1-1 0 0 0,1 1 0 0 0,0-1 0 0 0,-1 1 0 0 0,1-1 0 0 0,0 0 1 0 0,6 0-1 0 0,64 2 1783 0 0,-49-3-1430 0 0,162-5 2489 0 0,-107-5-5158 0 0,-76 9 991 0 0,10-1-628 0 0,-4 2-7699 0 0,-4 1 5998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18 92 0 0,'-27'5'20441'0'0,"40"-4"-19123"0"0,-1-1 1 0 0,0 0-1 0 0,0-1 1 0 0,17-2 0 0 0,21-8-670 0 0,-43 7-2286 0 0,-3 2-1321 0 0,8 0-5217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57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4 872 0 0,'-14'18'10988'0'0,"27"-14"-4589"0"0,4-3-6254 0 0,204-12 8251 0 0,-73-4-9047 0 0,-145 14 167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0:03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57 756 0 0,'0'0'7993'0'0,"3"-1"-6382"0"0,35-12 1298 0 0,1 3-1 0 0,40-7 1 0 0,5 2 3118 0 0,-84 15-5937 0 0,-22 10 140 0 0,-30 13-637 0 0,-14-1 249 0 0,44-16 134 0 0,0 1-1 0 0,1 1 1 0 0,0 1-1 0 0,0 1 1 0 0,-35 23 0 0 0,55-33 46 0 0,0 1 0 0 0,0 0 0 0 0,0-1 1 0 0,0 1-1 0 0,0 0 0 0 0,0 0 1 0 0,0 0-1 0 0,0 0 0 0 0,1 0 0 0 0,-1 0 1 0 0,0 0-1 0 0,1 0 0 0 0,-1 0 1 0 0,1 0-1 0 0,-1 0 0 0 0,1 0 0 0 0,-1 0 1 0 0,1 0-1 0 0,0 1 0 0 0,0-1 1 0 0,-1 0-1 0 0,1 0 0 0 0,0 1 0 0 0,0-1 1 0 0,0 0-1 0 0,0 0 0 0 0,1 0 1 0 0,-1 1-1 0 0,0-1 0 0 0,0 0 0 0 0,1 0 1 0 0,-1 0-1 0 0,1 0 0 0 0,-1 0 1 0 0,1 1-1 0 0,-1-1 0 0 0,1 0 0 0 0,0 0 1 0 0,-1 0-1 0 0,1 0 0 0 0,0-1 1 0 0,0 1-1 0 0,0 0 0 0 0,0 0 0 0 0,0 0 1 0 0,0-1-1 0 0,0 1 0 0 0,0 0 1 0 0,2 0-1 0 0,8 6 204 0 0,0 0 0 0 0,0-1 1 0 0,23 8-1 0 0,-21-8-123 0 0,30 12 288 0 0,58 29 355 0 0,-89-41-638 0 0,0 1-1 0 0,-1 1 0 0 0,0-1 0 0 0,0 2 0 0 0,17 18 1 0 0,-27-27-105 0 0,0 1 0 0 0,0 0 1 0 0,0 0-1 0 0,0 0 1 0 0,0 0-1 0 0,0 0 1 0 0,0 0-1 0 0,-1 0 0 0 0,1 0 1 0 0,0 0-1 0 0,-1 1 1 0 0,1-1-1 0 0,-1 0 1 0 0,1 0-1 0 0,-1 1 0 0 0,1-1 1 0 0,-1 0-1 0 0,0 1 1 0 0,0-1-1 0 0,0 0 1 0 0,0 1-1 0 0,0-1 0 0 0,0 0 1 0 0,0 1-1 0 0,0-1 1 0 0,0 0-1 0 0,-1 0 1 0 0,1 1-1 0 0,0-1 0 0 0,-1 0 1 0 0,1 0-1 0 0,-1 1 1 0 0,0-1-1 0 0,1 0 1 0 0,-1 0-1 0 0,0 0 0 0 0,0 0 1 0 0,0 0-1 0 0,1 0 1 0 0,-1 0-1 0 0,0 0 1 0 0,0 0-1 0 0,-1 0 0 0 0,1-1 1 0 0,0 1-1 0 0,0 0 1 0 0,0-1-1 0 0,0 1 1 0 0,-1-1-1 0 0,1 1 0 0 0,0-1 1 0 0,-2 1-1 0 0,-10 3-32 0 0,0 0 0 0 0,0 0 0 0 0,-28 2 0 0 0,32-4-2 0 0,-132 15-560 0 0,119-16-139 0 0,0 0 1 0 0,0-2 0 0 0,0 0 0 0 0,-31-6 0 0 0,52 6 209 0 0,-10-2-86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0:04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1 180 0 0,'0'0'2489'0'0,"3"28"4254"0"0,-3 41 319 0 0,1-23-2192 0 0,11 68 0 0 0,-12-113-4868 0 0,1-1 0 0 0,-1 1-1 0 0,0-1 1 0 0,1 0 0 0 0,-1 1-1 0 0,0-1 1 0 0,1 1 0 0 0,-1-1-1 0 0,1 0 1 0 0,-1 1-1 0 0,0-1 1 0 0,1 0 0 0 0,-1 0-1 0 0,1 1 1 0 0,-1-1 0 0 0,1 0-1 0 0,-1 0 1 0 0,1 0 0 0 0,-1 0-1 0 0,1 1 1 0 0,-1-1-1 0 0,1 0 1 0 0,0 0 0 0 0,-1 0-1 0 0,1 0 1 0 0,-1 0 0 0 0,1 0-1 0 0,-1-1 1 0 0,1 1 0 0 0,-1 0-1 0 0,1 0 1 0 0,-1 0 0 0 0,1 0-1 0 0,-1-1 1 0 0,1 1-1 0 0,-1 0 1 0 0,1 0 0 0 0,-1-1-1 0 0,0 1 1 0 0,1 0 0 0 0,-1-1-1 0 0,1 1 1 0 0,0-1 0 0 0,27-17-1004 0 0,-24 15 847 0 0,156-122-2193 0 0,-125 95 2117 0 0,-14 8 810 0 0,-21 22-569 0 0,0 0 1 0 0,0 0-1 0 0,-1 0 1 0 0,1 0-1 0 0,0 1 1 0 0,0-1-1 0 0,0 0 1 0 0,0 0-1 0 0,0 0 0 0 0,0 0 1 0 0,0 0-1 0 0,0 0 1 0 0,0 0-1 0 0,0 0 1 0 0,0 0-1 0 0,0 0 1 0 0,0 0-1 0 0,0 0 0 0 0,0 0 1 0 0,-1 0-1 0 0,1 0 1 0 0,0 0-1 0 0,0 0 1 0 0,0 0-1 0 0,0 0 1 0 0,0 0-1 0 0,0 0 1 0 0,0 0-1 0 0,0 0 0 0 0,0 0 1 0 0,0 0-1 0 0,0 0 1 0 0,0 0-1 0 0,0 0 1 0 0,0 0-1 0 0,-1 0 1 0 0,1 0-1 0 0,0 0 1 0 0,0-1-1 0 0,0 1 0 0 0,0 0 1 0 0,0 0-1 0 0,0 0 1 0 0,0 0-1 0 0,0 0 1 0 0,0 0-1 0 0,0 0 1 0 0,0 0-1 0 0,0 0 0 0 0,0 0 1 0 0,0 0-1 0 0,0 0 1 0 0,0 0-1 0 0,0 0 1 0 0,0 0-1 0 0,0-1 1 0 0,-15 13 233 0 0,-1 2 8 0 0,-10 8 430 0 0,-36 41-1 0 0,56-57-457 0 0,1 1 1 0 0,0 0 0 0 0,0-1-1 0 0,1 1 1 0 0,0 1-1 0 0,0-1 1 0 0,0 1 0 0 0,1 0-1 0 0,1-1 1 0 0,-1 1-1 0 0,1 0 1 0 0,-1 11 0 0 0,3-17-128 0 0,-1 1 0 0 0,2-1-1 0 0,-1 1 1 0 0,0-1 0 0 0,0 0 0 0 0,1 1 0 0 0,-1-1 0 0 0,1 1 0 0 0,0-1 0 0 0,0 0 0 0 0,0 1 0 0 0,0-1 0 0 0,0 0 0 0 0,0 0 0 0 0,1 0 0 0 0,-1 0 0 0 0,1 0 0 0 0,1 2 0 0 0,1 0 34 0 0,0-1 0 0 0,0 0 0 0 0,0 0 1 0 0,0-1-1 0 0,0 1 0 0 0,1-1 1 0 0,-1 0-1 0 0,9 3 0 0 0,-1-2 35 0 0,1 0-1 0 0,0 0 0 0 0,-1-1 1 0 0,1-1-1 0 0,0 0 0 0 0,16-2 1 0 0,-5-1-176 0 0,-1-1 1 0 0,41-11 0 0 0,-47 9-1278 0 0,-1-1-1 0 0,21-10 1 0 0,-25 8-4389 0 0,-5 4 577 0 0,-1 0 2011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59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44 0 0,'0'-1'169'0'0,"1"1"1"0"0,0-1-1 0 0,-1 1 1 0 0,1-1-1 0 0,-1 1 1 0 0,1-1-1 0 0,0 1 1 0 0,-1-1-1 0 0,1 1 1 0 0,0-1-1 0 0,0 1 1 0 0,-1 0-1 0 0,1 0 0 0 0,0-1 1 0 0,0 1-1 0 0,0 0 1 0 0,-1 0-1 0 0,1 0 1 0 0,0 0-1 0 0,0 0 1 0 0,0 0-1 0 0,-1 0 1 0 0,1 0-1 0 0,0 0 1 0 0,0 0-1 0 0,0 0 0 0 0,0 1 1 0 0,-1-1-1 0 0,1 0 1 0 0,0 0-1 0 0,0 1 1 0 0,-1-1-1 0 0,1 1 1 0 0,0-1-1 0 0,-1 1 1 0 0,1-1-1 0 0,0 1 0 0 0,30 24 1735 0 0,-26-21-1420 0 0,54 54 2499 0 0,-2 2 0 0 0,78 108-1 0 0,-93-114-1759 0 0,-8-7-304 0 0,27 31 1092 0 0,-54-69-1533 0 0,1-1-1 0 0,0 0 0 0 0,1 0 1 0 0,0-1-1 0 0,0-1 1 0 0,12 8-1 0 0,-19-13-394 0 0,-1-1 0 0 0,1 1 1 0 0,-1-1-1 0 0,1 1 0 0 0,-1-1 0 0 0,1 0 0 0 0,0 0 0 0 0,-1 1 0 0 0,1-1 0 0 0,-1 0 0 0 0,1-1 0 0 0,0 1 0 0 0,-1 0 0 0 0,1 0 0 0 0,-1-1 0 0 0,1 1 0 0 0,0-1 0 0 0,-1 1 1 0 0,1-1-1 0 0,-1 1 0 0 0,0-1 0 0 0,1 0 0 0 0,-1 0 0 0 0,0 0 0 0 0,1 0 0 0 0,-1 0 0 0 0,0 0 0 0 0,0 0 0 0 0,0 0 0 0 0,0-1 0 0 0,0 1 0 0 0,2-3 0 0 0,3-4 114 0 0,-1-1 0 0 0,1-1 0 0 0,6-16 0 0 0,-7 16-89 0 0,10-28 152 0 0,-2-1-1 0 0,-1 0 1 0 0,-2-1-1 0 0,-1 0 1 0 0,5-76-1 0 0,-14 103-431 0 0,0 6 89 0 0,1 1 0 0 0,0-1 1 0 0,0 1-1 0 0,0 0 1 0 0,0-1-1 0 0,3-6 0 0 0,-3 12-175 0 0,0 0 0 0 0,-1-1 0 0 0,1 1 0 0 0,0 0 0 0 0,-1 0 0 0 0,1 0 0 0 0,0 0 0 0 0,0 0 0 0 0,0 0 0 0 0,0 0 0 0 0,0 0 0 0 0,0 1-1 0 0,1-1 1 0 0,0-1 0 0 0,0 2-387 0 0,0-1 1 0 0,-1 1-1 0 0,1-1 0 0 0,0 1 0 0 0,0 0 0 0 0,-1 0 1 0 0,1-1-1 0 0,0 1 0 0 0,0 0 0 0 0,0 1 0 0 0,0-1 1 0 0,-1 0-1 0 0,3 1 0 0 0,5 2-2245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59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0 136 0 0,'1'1'523'0'0,"0"0"0"0"0,0 0 0 0 0,0-1 0 0 0,0 1 0 0 0,0 0-1 0 0,0 1 1 0 0,0-1 0 0 0,-1 0 0 0 0,1 0 0 0 0,0 0 0 0 0,-1 0 0 0 0,1 0 0 0 0,-1 1 0 0 0,0-1 0 0 0,1 0-1 0 0,-1 1 1 0 0,1 1 0 0 0,-1-1-99 0 0,-1 0-1 0 0,1 1 1 0 0,0-1 0 0 0,0 0-1 0 0,-1 0 1 0 0,1 0-1 0 0,-1 1 1 0 0,0-1 0 0 0,-2 4-1 0 0,-2 3 11 0 0,-1 1 1 0 0,-1-1-1 0 0,-12 14 0 0 0,5-6 818 0 0,-20 23 965 0 0,-59 54 1 0 0,0 0-1504 0 0,91-90-2016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29:5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39 7593 0 0,'-1'-3'1295'0'0,"-1"1"0"0"0,1-1 1 0 0,0 0-1 0 0,-1 0 1 0 0,1 0-1 0 0,0 0 0 0 0,1-1 1 0 0,-1 1-1 0 0,0-6 1 0 0,1 9-1224 0 0,1-1 0 0 0,-1 1 1 0 0,1 0-1 0 0,-1 0 0 0 0,0 0 1 0 0,1-1-1 0 0,-1 1 0 0 0,1 0 1 0 0,-1 0-1 0 0,0 0 1 0 0,1 0-1 0 0,-1 0 0 0 0,1 0 1 0 0,-1 0-1 0 0,0 0 0 0 0,1 0 1 0 0,-1 0-1 0 0,1 0 0 0 0,-1 0 1 0 0,1 0-1 0 0,-1 0 1 0 0,0 0-1 0 0,1 0 0 0 0,-1 1 1 0 0,1-1-1 0 0,-1 0 0 0 0,0 0 1 0 0,1 0-1 0 0,-1 1 0 0 0,0-1 1 0 0,1 0-1 0 0,-1 1 1 0 0,14 6 912 0 0,20 17 668 0 0,35 33 1 0 0,9 6-256 0 0,-64-52-1826 0 0,2 1 1259 0 0,1-1 1 0 0,19 11-1 0 0,2-9-3446 0 0,-33-12 886 0 0,0 0 0 0 0,1-1 1 0 0,-1 1-1 0 0,0-1 0 0 0,10-1 1 0 0,-10 0-1307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0:00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18 36 0 0,'-28'3'16718'0'0,"128"-5"-11106"0"0,-13 0-110 0 0,-28-1-5061 0 0,-10-1-3770 0 0,-2-3-4615 0 0,-35 4 5021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0:00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73 548 0 0,'-2'-6'678'0'0,"0"0"0"0"0,0 1-1 0 0,-1-1 1 0 0,0 1 0 0 0,0 0 0 0 0,0 0 0 0 0,0 0-1 0 0,-1 0 1 0 0,0 1 0 0 0,-4-5 0 0 0,5 7-373 0 0,1 1 0 0 0,-1-1 1 0 0,1 1-1 0 0,-1 0 0 0 0,0 0 1 0 0,1 0-1 0 0,-1 1 0 0 0,0-1 1 0 0,0 0-1 0 0,0 1 0 0 0,0 0 1 0 0,1 0-1 0 0,-1 0 0 0 0,0 0 1 0 0,0 0-1 0 0,0 0 0 0 0,0 1 1 0 0,0 0-1 0 0,1-1 0 0 0,-1 1 0 0 0,0 0 1 0 0,1 0-1 0 0,-5 3 0 0 0,-11 4 274 0 0,1 1-1 0 0,0 0 1 0 0,0 1 0 0 0,1 1-1 0 0,1 1 1 0 0,0 0-1 0 0,0 1 1 0 0,1 1-1 0 0,1 0 1 0 0,0 1-1 0 0,-20 31 1 0 0,28-38-402 0 0,-1 1 1 0 0,1 1 0 0 0,1-1-1 0 0,0 0 1 0 0,0 1 0 0 0,1 0-1 0 0,0 0 1 0 0,0 0 0 0 0,1 0-1 0 0,1 0 1 0 0,0 1-1 0 0,0-1 1 0 0,1 0 0 0 0,0 1-1 0 0,1-1 1 0 0,0 0 0 0 0,1 1-1 0 0,0-1 1 0 0,0 0 0 0 0,1 0-1 0 0,1 0 1 0 0,0-1-1 0 0,9 18 1 0 0,-8-18-124 0 0,1 0 0 0 0,0 0 0 0 0,0-1 0 0 0,1 1 0 0 0,1-2 0 0 0,-1 1 0 0 0,1-1 0 0 0,0 0 0 0 0,1 0 0 0 0,-1-1 0 0 0,20 10 0 0 0,19-1-2915 0 0,5-11-4117 0 0,-27-5 4005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0:00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51 688 0 0,'0'0'5275'0'0,"0"-10"617"0"0,58 6 734 0 0,27-4 410 0 0,-29 1-6189 0 0,-10-1-3846 0 0,0-3-4352 0 0,-36 8 4606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0:0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15 508 0 0,'5'-15'14993'0'0,"3"32"-9556"0"0,-2 2-4570 0 0,8 82 5288 0 0,-6 1-3344 0 0,-8-101-3070 0 0,0 1-1 0 0,0 0 0 0 0,0 0 0 0 0,1 0 0 0 0,-1 0 0 0 0,1-1 0 0 0,-1 1 0 0 0,1 0 0 0 0,-1 0 0 0 0,1-1 0 0 0,0 1 0 0 0,0-1 0 0 0,1 3 0 0 0,16 6-10218 0 0,-9-7 7625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1 365 460 0 0,'32'-4'8784'0'0,"-26"2"-7999"0"0,0 0 0 0 0,0 0 1 0 0,0-1-1 0 0,0 1 1 0 0,0-1-1 0 0,-1-1 1 0 0,0 1-1 0 0,1-1 1 0 0,-1 0-1 0 0,0 0 1 0 0,-1 0-1 0 0,1-1 1 0 0,4-6-1 0 0,-4 4-391 0 0,0-1-1 0 0,0 0 0 0 0,-1 0 0 0 0,0-1 1 0 0,-1 1-1 0 0,1-1 0 0 0,-2 0 0 0 0,3-13 1 0 0,-2 2-181 0 0,-1 0 0 0 0,-1 0 0 0 0,0 0 0 0 0,-2 0 0 0 0,0 0 0 0 0,-2 1 0 0 0,0-1 0 0 0,-6-19 0 0 0,9 37-138 0 0,0 1 1 0 0,-1 0-1 0 0,1-1 0 0 0,0 1 1 0 0,-1 0-1 0 0,1-1 0 0 0,-1 1 1 0 0,0 0-1 0 0,1 0 0 0 0,-1-1 1 0 0,0 1-1 0 0,0 0 0 0 0,0 0 1 0 0,0 0-1 0 0,1 0 0 0 0,-3-1 1 0 0,0 7 1059 0 0,3 12-615 0 0,7 19 389 0 0,2 0 0 0 0,25 64 1 0 0,-19-61-207 0 0,16 74 0 0 0,-25-99-698 0 0,-5-11-38 0 0,1-1 1 0 0,-1 1-1 0 0,0 0 0 0 0,0 0 1 0 0,-1-1-1 0 0,1 1 1 0 0,0 0-1 0 0,-1 0 1 0 0,0 0-1 0 0,0 0 1 0 0,0 3-1 0 0,0-5-537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0:0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28 236 0 0,'-11'-5'1170'0'0,"-1"1"0"0"0,1 0 0 0 0,-1 0 0 0 0,0 1 0 0 0,-1 0 0 0 0,1 2 0 0 0,0-1 0 0 0,-1 1 0 0 0,1 1 0 0 0,0 0 0 0 0,-19 3 0 0 0,24-2-731 0 0,0 0 0 0 0,0 0 0 0 0,1 1 0 0 0,-1 0 0 0 0,1 0 0 0 0,-1 1 0 0 0,1 0 0 0 0,0 0 0 0 0,0 0 0 0 0,0 1 0 0 0,0 0 0 0 0,1 0 0 0 0,-1 1 0 0 0,1-1 0 0 0,0 1 0 0 0,1 0-1 0 0,-1 0 1 0 0,1 1 0 0 0,0 0 0 0 0,0-1 0 0 0,1 1 0 0 0,-4 8 0 0 0,5-9-236 0 0,1-1 0 0 0,0 1 0 0 0,0 0 0 0 0,0 0 0 0 0,0 0 0 0 0,1 1 0 0 0,0-1 0 0 0,0 0-1 0 0,0 0 1 0 0,1 0 0 0 0,0 0 0 0 0,-1 0 0 0 0,2 0 0 0 0,-1 0 0 0 0,1 0 0 0 0,0-1 0 0 0,0 1 0 0 0,0 0 0 0 0,0-1 0 0 0,1 0-1 0 0,0 1 1 0 0,0-1 0 0 0,0 0 0 0 0,0 0 0 0 0,1-1 0 0 0,-1 1 0 0 0,7 4 0 0 0,-3-2-149 0 0,0-1 1 0 0,0 0-1 0 0,0 0 0 0 0,1 0 1 0 0,0-1-1 0 0,0 0 1 0 0,0 0-1 0 0,0-1 1 0 0,1 0-1 0 0,0 0 0 0 0,-1-1 1 0 0,1-1-1 0 0,0 1 1 0 0,17 0-1 0 0,-23-3-88 0 0,0 1 0 0 0,-1 0-1 0 0,1-1 1 0 0,0 1 0 0 0,0-1 0 0 0,0 0 0 0 0,0 0-1 0 0,-1 0 1 0 0,1 0 0 0 0,0 0 0 0 0,-1-1-1 0 0,1 1 1 0 0,-1-1 0 0 0,1 1 0 0 0,-1-1-1 0 0,0 0 1 0 0,0 0 0 0 0,0 0 0 0 0,0-1-1 0 0,0 1 1 0 0,0 0 0 0 0,0-1 0 0 0,-1 1 0 0 0,1-1-1 0 0,-1 0 1 0 0,0 1 0 0 0,0-1 0 0 0,0 0-1 0 0,0 0 1 0 0,0 1 0 0 0,-1-1 0 0 0,1 0-1 0 0,-1 0 1 0 0,0 0 0 0 0,0 0 0 0 0,0-3-1 0 0,0-1 24 0 0,-1 0 0 0 0,1 1-1 0 0,-1-1 1 0 0,0 1-1 0 0,-1-1 1 0 0,0 1-1 0 0,0 0 1 0 0,0-1-1 0 0,-1 1 1 0 0,0 0-1 0 0,0 0 1 0 0,0 1-1 0 0,-1-1 1 0 0,0 1-1 0 0,-5-6 1 0 0,0 2 24 0 0,-1 1 1 0 0,-1 0-1 0 0,-15-9 1 0 0,0 3-4283 0 0,15 7 75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0:01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20 372 0 0,'5'-3'707'0'0,"0"0"0"0"0,0 1 0 0 0,1 0 1 0 0,-1 0-1 0 0,1 0 0 0 0,-1 0 0 0 0,1 1 0 0 0,0 0 0 0 0,-1 0 1 0 0,1 1-1 0 0,0 0 0 0 0,9 0 0 0 0,-6 1 101 0 0,1 1 1 0 0,-1 0 0 0 0,1 0-1 0 0,-1 1 1 0 0,0 1-1 0 0,16 7 1 0 0,1 4 448 0 0,-1 1 1 0 0,0 1-1 0 0,34 32 1 0 0,111 113 3293 0 0,-148-138-3830 0 0,-2 1-1 0 0,-1 0 0 0 0,-1 1 1 0 0,-1 1-1 0 0,17 38 1 0 0,-32-61-605 0 0,0 1 0 0 0,0 0 1 0 0,-1 0-1 0 0,1-1 1 0 0,-1 1-1 0 0,0 1 1 0 0,0-1-1 0 0,-1 0 0 0 0,0 0 1 0 0,1 0-1 0 0,-2 0 1 0 0,1 0-1 0 0,-1 0 0 0 0,1 0 1 0 0,-1 0-1 0 0,-1 0 1 0 0,-2 8-1 0 0,1-7-117 0 0,0-1 1 0 0,-1 1-1 0 0,0-1 0 0 0,0 1 0 0 0,0-1 1 0 0,-1 0-1 0 0,0-1 0 0 0,0 1 0 0 0,0-1 1 0 0,0 0-1 0 0,-1 0 0 0 0,-10 5 0 0 0,-47 18-2979 0 0,13-8-6838 0 0,33-10 6663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0:0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43 133 252 0 0,'-2'0'165'0'0,"0"-1"407"0"0,-1 1 1 0 0,1 0-1 0 0,-1 0 0 0 0,1 0 0 0 0,0 0 0 0 0,-1 1 0 0 0,1-1 1 0 0,0 0-1 0 0,-1 1 0 0 0,1 0 0 0 0,0 0 0 0 0,0-1 1 0 0,-1 1-1 0 0,1 0 0 0 0,-4 4 2092 0 0,43 16 1221 0 0,0-10-2855 0 0,1-2-1 0 0,0-2 1 0 0,50 4-1 0 0,122-3 607 0 0,-162-8-1319 0 0,923-11 3888 0 0,-366-1-2686 0 0,-510 11-1296 0 0,453-11 425 0 0,462-73 155 0 0,-683 53-587 0 0,7 10 45 0 0,-24 2 512 0 0,-288 18-534 0 0,-7 1 183 0 0,0 0-1 0 0,23-6 1 0 0,-37 7-601 0 0,13-4-1187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0:05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18 16 0 0,'0'0'993'0'0,"-12"15"10696"0"0,15-14-10954 0 0,-1 1 0 0 0,1-1 0 0 0,-1 0-1 0 0,1 0 1 0 0,0 0 0 0 0,0 0-1 0 0,0 0 1 0 0,4 0 0 0 0,51 2 3792 0 0,-30-2-2824 0 0,-5-1-815 0 0,-1 0-1 0 0,0-1 1 0 0,1-2-1 0 0,-1 0 1 0 0,23-7-1 0 0,20-7-2294 0 0,-31 8-1560 0 0,-16 6-6304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0:05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0 604 0 0,'0'0'224'0'0,"-1"1"0"0"0,1-1 1 0 0,-1 0-1 0 0,1 1 0 0 0,-1-1 0 0 0,1 0 0 0 0,-1 1 0 0 0,1-1 1 0 0,-1 1-1 0 0,1-1 0 0 0,0 1 0 0 0,-1-1 0 0 0,1 1 0 0 0,0-1 1 0 0,-1 1-1 0 0,1-1 0 0 0,0 1 0 0 0,0-1 0 0 0,0 1 0 0 0,0-1 1 0 0,-1 1-1 0 0,1 0 0 0 0,0-1 0 0 0,0 1 0 0 0,0-1 1 0 0,0 1-1 0 0,0 0 0 0 0,0-1 0 0 0,0 1 0 0 0,0-1 0 0 0,1 1 1 0 0,-1 0-1 0 0,0 0 0 0 0,1 0 124 0 0,1 0 0 0 0,-1 0 0 0 0,0 0-1 0 0,0 0 1 0 0,1 0 0 0 0,-1 0 0 0 0,0 0 0 0 0,1-1 0 0 0,-1 1 0 0 0,1-1 0 0 0,-1 1 0 0 0,3 0 0 0 0,50 6 4084 0 0,-52-7-4176 0 0,48 4 4275 0 0,52-4 0 0 0,-41-9-4284 0 0,-31 0-5354 0 0,-17 5 69 0 0,-3 2 2190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0:06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25 508 0 0,'-18'-25'18518'0'0,"18"26"-18389"0"0,20 7 2665 0 0,26 12-485 0 0,1-3 0 0 0,86 22-1 0 0,-86-30-2031 0 0,-1-1 0 0 0,1-2-1 0 0,50-2 1 0 0,-96-4-305 0 0,0 0 0 0 0,0 0 0 0 0,0 0 0 0 0,0 0 0 0 0,0 0 0 0 0,-1 0 0 0 0,1 0 0 0 0,0 1 0 0 0,0-1 0 0 0,0 0 0 0 0,0 0 0 0 0,0 1 0 0 0,0-1 1 0 0,0 0-1 0 0,0 1 0 0 0,0-1 0 0 0,0 1 0 0 0,-1 0 0 0 0,1-1 0 0 0,0 1 0 0 0,0-1 0 0 0,-1 1 0 0 0,1 0 0 0 0,0 0 0 0 0,-1-1 0 0 0,1 1 0 0 0,0 1 0 0 0,-1 0 6 0 0,0 0 0 0 0,1-1 0 0 0,-1 1 0 0 0,0 0 0 0 0,0 0 0 0 0,0-1-1 0 0,0 1 1 0 0,-1 0 0 0 0,1 0 0 0 0,0-1 0 0 0,-1 1 0 0 0,1 0 0 0 0,-1-1 0 0 0,0 3 0 0 0,-5 7-7 0 0,0 0-1 0 0,0 0 1 0 0,-11 12 0 0 0,14-18-8 0 0,-49 63 481 0 0,-3-2 0 0 0,-3-3 1 0 0,-100 86-1 0 0,156-148-1195 0 0,-1 2 824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0:06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1 884 0 0,'7'12'12213'0'0,"4"14"-6595"0"0,24 74-2894 0 0,-30-87-1237 0 0,36 116 2860 0 0,37 96-62 0 0,-78-225-4261 0 0,3 6-1925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0:12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98 620 0 0,'-2'-32'5649'0'0,"2"32"-5586"0"0,0 0-1 0 0,0 0 0 0 0,0 0 0 0 0,0-1 1 0 0,0 1-1 0 0,0 0 0 0 0,0 0 0 0 0,0 0 1 0 0,0 0-1 0 0,0 0 0 0 0,1-1 0 0 0,-1 1 1 0 0,0 0-1 0 0,0 0 0 0 0,0 0 1 0 0,0 0-1 0 0,0 0 0 0 0,0 0 0 0 0,0 0 1 0 0,0 0-1 0 0,1-1 0 0 0,-1 1 0 0 0,0 0 1 0 0,0 0-1 0 0,0 0 0 0 0,0 0 0 0 0,0 0 1 0 0,0 0-1 0 0,1 0 0 0 0,-1 0 1 0 0,0 0-1 0 0,0 0 0 0 0,0 0 0 0 0,0 0 1 0 0,0 0-1 0 0,1 0 0 0 0,-1 0 0 0 0,0 0 1 0 0,0 0-1 0 0,0 0 0 0 0,0 0 0 0 0,0 0 1 0 0,1 0-1 0 0,-1 0 0 0 0,0 0 1 0 0,0 0-1 0 0,0 0 0 0 0,0 0 0 0 0,0 1 1 0 0,0-1-1 0 0,1 0 0 0 0,-1 0 0 0 0,0 0 1 0 0,0 0-1 0 0,0 0 0 0 0,35 44 1630 0 0,-2 0-1 0 0,-2 3 0 0 0,34 65 1 0 0,-52-89-1073 0 0,35 68 912 0 0,-19-34-64 0 0,46 66 0 0 0,-73-120-1363 0 0,0 0 0 0 0,0 0 0 0 0,0 0 0 0 0,1-1 0 0 0,-1 1 0 0 0,1-1-1 0 0,-1 0 1 0 0,1 1 0 0 0,0-1 0 0 0,0 0 0 0 0,5 2 0 0 0,-7-4-68 0 0,1 0-1 0 0,-1 0 0 0 0,0 1 1 0 0,1-1-1 0 0,-1 0 1 0 0,1-1-1 0 0,-1 1 1 0 0,0 0-1 0 0,1 0 1 0 0,-1 0-1 0 0,0-1 1 0 0,1 1-1 0 0,-1-1 0 0 0,0 1 1 0 0,1-1-1 0 0,-1 0 1 0 0,0 1-1 0 0,0-1 1 0 0,0 0-1 0 0,1 0 1 0 0,-1 0-1 0 0,0 0 1 0 0,0 0-1 0 0,0 0 0 0 0,-1 0 1 0 0,1 0-1 0 0,0 0 1 0 0,0 0-1 0 0,0-1 1 0 0,0-1-1 0 0,5-8 87 0 0,0 0-1 0 0,-1-1 1 0 0,0 0-1 0 0,-1 1 1 0 0,5-21-1 0 0,8-65 280 0 0,-13 68-285 0 0,13-95 293 0 0,25-137 110 0 0,-42 260-631 0 0,0 1-1 0 0,0-1 0 0 0,1 0 0 0 0,-1 0 0 0 0,0 1 0 0 0,0-1 0 0 0,1 0 0 0 0,-1 0 1 0 0,1 1-1 0 0,-1-1 0 0 0,0 0 0 0 0,1 1 0 0 0,-1-1 0 0 0,1 0 0 0 0,0 1 0 0 0,-1-1 0 0 0,1 1 1 0 0,-1-1-1 0 0,1 1 0 0 0,0-1 0 0 0,-1 1 0 0 0,1 0 0 0 0,0-1 0 0 0,0 1 0 0 0,-1 0 1 0 0,1 0-1 0 0,0-1 0 0 0,0 1 0 0 0,0 0 0 0 0,-1 0 0 0 0,1 0 0 0 0,0 0 0 0 0,0 0 1 0 0,0 0-1 0 0,-1 0 0 0 0,1 0 0 0 0,0 0 0 0 0,0 0 0 0 0,1 1 0 0 0,31 15-6441 0 0,-10-1 3970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0:1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1 536 0 0,'0'1'562'0'0,"1"-1"1"0"0,0 1-1 0 0,-1 0 0 0 0,1-1 1 0 0,0 1-1 0 0,-1 0 0 0 0,1 0 1 0 0,-1 0-1 0 0,1-1 0 0 0,-1 1 1 0 0,0 0-1 0 0,1 0 1 0 0,-1 0-1 0 0,0 0 0 0 0,0 0 1 0 0,1 0-1 0 0,-1 0 0 0 0,0 0 1 0 0,0 0-1 0 0,0 1 0 0 0,-8 22 3935 0 0,-25 21-3924 0 0,24-35 652 0 0,-196 243 5165 0 0,200-248-6558 0 0,-4 4 454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0:13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33 288 0 0,'-1'-4'-287'0'0,"-3"-16"6964"0"0,3 20-6558 0 0,1 0 0 0 0,0-1 1 0 0,0 1-1 0 0,0 0 0 0 0,0-1 0 0 0,0 1 1 0 0,0 0-1 0 0,0-1 0 0 0,0 1 0 0 0,1 0 1 0 0,-1 0-1 0 0,0-1 0 0 0,0 1 1 0 0,0 0-1 0 0,0-1 0 0 0,0 1 0 0 0,0 0 1 0 0,1 0-1 0 0,-1-1 0 0 0,0 1 0 0 0,0 0 1 0 0,0 0-1 0 0,1 0 0 0 0,-1-1 0 0 0,0 1 1 0 0,0 0-1 0 0,0 0 0 0 0,1 0 0 0 0,-1-1 1 0 0,0 1-1 0 0,1 0 0 0 0,-1 0 0 0 0,0 0 1 0 0,0 0-1 0 0,1 0 0 0 0,-1 0 0 0 0,0 0 1 0 0,1 0-1 0 0,-1 0 0 0 0,0 0 0 0 0,1 0 1 0 0,-1 0-1 0 0,0 0 0 0 0,0 0 0 0 0,1 0 1 0 0,-1 0-1 0 0,0 0 0 0 0,1 0 0 0 0,-1 0 1 0 0,0 0-1 0 0,0 0 0 0 0,1 0 0 0 0,-1 1 1 0 0,0-1-1 0 0,1 0 0 0 0,-1 0 0 0 0,0 1 1 0 0,10 3 1018 0 0,0 2 0 0 0,0-1 0 0 0,-1 1 0 0 0,0 0 0 0 0,0 1 1 0 0,14 15-1 0 0,43 56 3288 0 0,-54-61-3800 0 0,1-1 1 0 0,1 0-1 0 0,0-1 1 0 0,1 0-1 0 0,0-1 0 0 0,24 16 1 0 0,-36-29-802 0 0,-1 0 0 0 0,0 1 0 0 0,1-1 0 0 0,-1 0 0 0 0,1-1 0 0 0,0 1 0 0 0,-1 0 1 0 0,1-1-1 0 0,-1 1 0 0 0,1-1 0 0 0,0 0 0 0 0,-1 0 0 0 0,1 0 0 0 0,0 0 0 0 0,-1-1 0 0 0,4 0 0 0 0,26-12-9758 0 0,-22 8 6940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13 180 112 0 0,'0'0'13183'0'0,"2"-2"-12438"0"0,0-1-473 0 0,-1 0-1 0 0,1 0 1 0 0,0 1 0 0 0,-1-1-1 0 0,0 0 1 0 0,1-1 0 0 0,-1 1-1 0 0,0 0 1 0 0,-1 0 0 0 0,1 0-1 0 0,0-1 1 0 0,-1 1 0 0 0,0 0-1 0 0,0-1 1 0 0,0 1 0 0 0,-1-6-1 0 0,-1-7 167 0 0,-2 0-1 0 0,-6-20 1 0 0,-2-14 662 0 0,12 49-306 0 0,0 7-713 0 0,2 0 0 0 0,-1-1 0 0 0,1 1 0 0 0,-1-1 0 0 0,6 11 0 0 0,5 15 223 0 0,-5 1-766 0 0,17 45 0 0 0,-24-76 343 0 0,4 10-2775 0 0,-2-3-3587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7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97 688 0 0,'1'-2'580'0'0,"-1"-1"1"0"0,1 1-1 0 0,-1-1 0 0 0,1 1 1 0 0,-1-1-1 0 0,0 1 0 0 0,0-1 1 0 0,0 1-1 0 0,-1-1 0 0 0,1 1 0 0 0,0-1 1 0 0,-1 1-1 0 0,0-1 0 0 0,0 1 1 0 0,0-1-1 0 0,0 1 0 0 0,0 0 1 0 0,-2-4-1 0 0,1 4-112 0 0,0-1-1 0 0,-1 1 1 0 0,1 0 0 0 0,-1-1-1 0 0,1 1 1 0 0,-1 0 0 0 0,0 0-1 0 0,0 1 1 0 0,1-1 0 0 0,-1 1-1 0 0,-1-1 1 0 0,-4 0 0 0 0,1 0-58 0 0,0 0 1 0 0,0 1-1 0 0,-1 0 0 0 0,1 0 1 0 0,0 1-1 0 0,0 0 1 0 0,-1 0-1 0 0,1 0 1 0 0,0 1-1 0 0,0 1 1 0 0,-1-1-1 0 0,-8 4 0 0 0,1 1 130 0 0,1 1-1 0 0,0 1 0 0 0,0 0 1 0 0,-25 20-1 0 0,35-25-386 0 0,-1 1-1 0 0,1 0 1 0 0,0 0 0 0 0,0 0-1 0 0,0 1 1 0 0,0-1-1 0 0,1 1 1 0 0,-1 0 0 0 0,1 0-1 0 0,1 0 1 0 0,-1 1 0 0 0,1-1-1 0 0,0 1 1 0 0,0-1-1 0 0,0 1 1 0 0,-1 10 0 0 0,4-12-66 0 0,-1 1 1 0 0,1-1-1 0 0,0 0 1 0 0,0 1 0 0 0,1-1-1 0 0,-1 0 1 0 0,1 0-1 0 0,0 0 1 0 0,0 0-1 0 0,0 0 1 0 0,1 0 0 0 0,-1 0-1 0 0,1-1 1 0 0,0 1-1 0 0,0-1 1 0 0,0 0 0 0 0,5 4-1 0 0,1 1 48 0 0,1 0 0 0 0,0-1 0 0 0,1 0 0 0 0,21 11 0 0 0,-18-12-65 0 0,0-2 0 0 0,0 1 0 0 0,0-2 0 0 0,1 1 0 0 0,-1-2 0 0 0,1 0 0 0 0,0-1 0 0 0,-1 0 0 0 0,22-3 0 0 0,-28 1-83 0 0,0 0 1 0 0,0 0-1 0 0,0-1 1 0 0,-1-1 0 0 0,1 1-1 0 0,0-1 1 0 0,-1 0-1 0 0,10-6 1 0 0,-13 6 0 0 0,0 0-1 0 0,0 0 1 0 0,0 0 0 0 0,0-1 0 0 0,-1 1 0 0 0,1-1-1 0 0,-1 0 1 0 0,0 0 0 0 0,0 0 0 0 0,-1 0 0 0 0,1-1-1 0 0,-1 1 1 0 0,0-1 0 0 0,2-6 0 0 0,-3 7 0 0 0,1-1-1 0 0,-1 0 1 0 0,0 1 0 0 0,-1-1 0 0 0,1 0 0 0 0,-1 0 0 0 0,0 0-1 0 0,0 1 1 0 0,-1-1 0 0 0,0 0 0 0 0,1 1 0 0 0,-1-1-1 0 0,-1 0 1 0 0,1 1 0 0 0,-4-7 0 0 0,2 4 2 0 0,-1 0 0 0 0,-1 0 0 0 0,1 1-1 0 0,-1 0 1 0 0,0 0 0 0 0,0 0 0 0 0,-1 0 0 0 0,-10-7 0 0 0,0 1-146 0 0,-1 2 1 0 0,0 0-1 0 0,0 1 1 0 0,-1 0-1 0 0,0 1 1 0 0,-32-8-1 0 0,36 13-451 0 0,1 0 0 0 0,0 1 0 0 0,-17-1 0 0 0,7 3-2857 0 0,-1 2-3640 0 0,14 0 4239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0:13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35 768 0 0,'12'6'12506'0'0,"5"-3"-4598"0"0,26-2-1720 0 0,43-9-4588 0 0,-83 8-1165 0 0,7-1-329 0 0,74-14 2270 0 0,-76 14-2915 0 0,0-2 1 0 0,-1 1-1 0 0,0-1 1 0 0,13-7-1 0 0,-10 9-3487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0:1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0 168 0 0,'0'1'298'0'0,"-1"-1"-1"0"0,1 1 1 0 0,-1-1 0 0 0,1 0 0 0 0,-1 1-1 0 0,1-1 1 0 0,0 1 0 0 0,-1-1-1 0 0,1 1 1 0 0,0-1 0 0 0,0 1 0 0 0,-1-1-1 0 0,1 1 1 0 0,0-1 0 0 0,0 1-1 0 0,0 0 1 0 0,0-1 0 0 0,0 1-1 0 0,0-1 1 0 0,0 1 0 0 0,0 0 0 0 0,0-1-1 0 0,0 1 1 0 0,0-1 0 0 0,0 1-1 0 0,0-1 1 0 0,0 1 0 0 0,0 0 0 0 0,0-1-1 0 0,1 1 1 0 0,-1-1 0 0 0,0 1-1 0 0,0-1 1 0 0,1 1 0 0 0,1 1 332 0 0,0 0-1 0 0,-1-1 1 0 0,1 1 0 0 0,0-1-1 0 0,0 0 1 0 0,0 0 0 0 0,0 0 0 0 0,0 0-1 0 0,4 1 1 0 0,45 12 6010 0 0,-41-13-5995 0 0,0 0 1 0 0,1 0-1 0 0,19-1 0 0 0,-11-3-3822 0 0,2-2-3393 0 0,-11 2 3764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0:1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27 148 0 0,'30'-4'14254'0'0,"14"1"-5992"0"0,36-4-5087 0 0,-4-4-9043 0 0,-65 9-314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0:14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2 123 388 0 0,'-1'-4'720'0'0,"1"1"0"0"0,0-1-1 0 0,0 0 1 0 0,0 0 0 0 0,0 1 0 0 0,1-1 0 0 0,-1 0 0 0 0,1 1-1 0 0,0-1 1 0 0,0 1 0 0 0,1-1 0 0 0,-1 1 0 0 0,1-1-1 0 0,-1 1 1 0 0,1 0 0 0 0,0 0 0 0 0,3-4 0 0 0,-1 3-170 0 0,0 0 0 0 0,1 0 0 0 0,0 0 0 0 0,0 1 0 0 0,0 0 0 0 0,0 0 0 0 0,0 0 0 0 0,1 0 1 0 0,-1 1-1 0 0,8-2 0 0 0,0-1 96 0 0,0 2-1 0 0,1 0 1 0 0,-1 0 0 0 0,0 1 0 0 0,1 1 0 0 0,-1 0-1 0 0,24 2 1 0 0,-31-1-449 0 0,0 1-1 0 0,0 0 0 0 0,0 1 1 0 0,0-1-1 0 0,0 1 1 0 0,0 0-1 0 0,0 0 0 0 0,-1 1 1 0 0,1 0-1 0 0,-1 0 0 0 0,1 0 1 0 0,-1 1-1 0 0,0-1 1 0 0,-1 1-1 0 0,1 1 0 0 0,-1-1 1 0 0,1 0-1 0 0,-1 1 1 0 0,4 7-1 0 0,-7-10-156 0 0,1 1 0 0 0,-1-1 0 0 0,-1 0 1 0 0,1 1-1 0 0,0-1 0 0 0,-1 1 0 0 0,1-1 0 0 0,-1 0 0 0 0,0 1 1 0 0,0-1-1 0 0,0 1 0 0 0,0-1 0 0 0,0 1 0 0 0,0-1 0 0 0,-1 1 1 0 0,1-1-1 0 0,-1 1 0 0 0,0-1 0 0 0,1 1 0 0 0,-1-1 0 0 0,0 0 1 0 0,-1 0-1 0 0,1 1 0 0 0,0-1 0 0 0,-1 0 0 0 0,1 0 0 0 0,-4 3 0 0 0,-3 5-135 0 0,-2-1 0 0 0,1 0 0 0 0,-20 15-1 0 0,28-23 86 0 0,-7 4-88 0 0,5-4 39 0 0,-1 1 0 0 0,1 0 0 0 0,0 1 0 0 0,0-1 0 0 0,0 0 0 0 0,0 1 0 0 0,-3 3 0 0 0,6-5 61 0 0,1 0 0 0 0,-1 1 0 0 0,1-1 0 0 0,-1 0 1 0 0,1 0-1 0 0,-1 0 0 0 0,1 0 0 0 0,-1 0 1 0 0,1 0-1 0 0,0-1 0 0 0,0 1 0 0 0,-1 0 0 0 0,1 0 1 0 0,0 0-1 0 0,0-1 0 0 0,0 1 0 0 0,0 0 1 0 0,0-1-1 0 0,0 1 0 0 0,0-1 0 0 0,0 1 0 0 0,0-1 1 0 0,0 0-1 0 0,2 1 0 0 0,32 8 98 0 0,-26-7-60 0 0,16 4 69 0 0,-3-1 18 0 0,0 0 0 0 0,35 14 1 0 0,-53-17-101 0 0,1 0 0 0 0,-1 0 0 0 0,0 1 0 0 0,1-1 0 0 0,-1 1 0 0 0,0 0 1 0 0,0 0-1 0 0,-1 0 0 0 0,1 0 0 0 0,-1 1 0 0 0,1-1 0 0 0,-1 1 0 0 0,0 0 0 0 0,-1 0 1 0 0,1 0-1 0 0,-1 1 0 0 0,1-1 0 0 0,1 5 0 0 0,-3-4-3 0 0,0 0 0 0 0,-1 0-1 0 0,1-1 1 0 0,-1 1 0 0 0,0 0-1 0 0,-1 0 1 0 0,1 0 0 0 0,-1-1 0 0 0,1 1-1 0 0,-2 0 1 0 0,1 0 0 0 0,0-1 0 0 0,-1 1-1 0 0,0-1 1 0 0,0 0 0 0 0,0 1-1 0 0,-1-1 1 0 0,1 0 0 0 0,-1 0 0 0 0,0 0-1 0 0,0-1 1 0 0,-5 5 0 0 0,3-2-128 0 0,-1-1-1 0 0,0 0 1 0 0,0 0 0 0 0,0 0 0 0 0,-1-1 0 0 0,0 0 0 0 0,0 0 0 0 0,0 0 0 0 0,0-1-1 0 0,-1 0 1 0 0,1-1 0 0 0,-13 3 0 0 0,19-5-37 0 0,1 0 0 0 0,-1 0 0 0 0,0 1 0 0 0,0-1 0 0 0,0 0 0 0 0,1 0 0 0 0,-1 0 0 0 0,0-1 0 0 0,0 1 0 0 0,1 0 0 0 0,-1 0 0 0 0,0 0 0 0 0,0-1 0 0 0,0 1 0 0 0,1 0 0 0 0,-1-1 0 0 0,0 1 0 0 0,1 0 1 0 0,-1-1-1 0 0,0 1 0 0 0,1-1 0 0 0,-1 1 0 0 0,1-1 0 0 0,-1 0 0 0 0,1 1 0 0 0,-1-1 0 0 0,1 1 0 0 0,-1-1 0 0 0,0-1 0 0 0,0-10-7882 0 0,4-17 5142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0:1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51 248 0 0,'-2'-20'2728'0'0,"9"-9"6235"0"0,-7 29-8833 0 0,1 0 0 0 0,-1-1 0 0 0,0 1-1 0 0,1 0 1 0 0,-1 0 0 0 0,1 0 0 0 0,-1 0 0 0 0,0-1 0 0 0,1 1-1 0 0,-1 0 1 0 0,1 0 0 0 0,-1 0 0 0 0,0 0 0 0 0,1 0 0 0 0,-1 0-1 0 0,1 0 1 0 0,-1 0 0 0 0,1 0 0 0 0,-1 0 0 0 0,0 1 0 0 0,1-1-1 0 0,-1 0 1 0 0,1 0 0 0 0,-1 0 0 0 0,0 0 0 0 0,1 1-1 0 0,-1-1 1 0 0,0 0 0 0 0,1 0 0 0 0,-1 1 0 0 0,0-1 0 0 0,1 0-1 0 0,-1 1 1 0 0,0-1 0 0 0,1 0 0 0 0,-1 1 0 0 0,0-1 0 0 0,0 0-1 0 0,1 1 1 0 0,-1 0 0 0 0,14 13 2288 0 0,-11-8-2233 0 0,0 1 0 0 0,0-1 1 0 0,0 0-1 0 0,-1 1 0 0 0,1-1 0 0 0,-2 1 1 0 0,3 12-1 0 0,6 22-7063 0 0,-3-24 4427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0:15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13 444 0 0,'0'0'11497'0'0,"2"-1"-9919"0"0,14-2 193 0 0,0 0 0 0 0,0 0 0 0 0,0 2 1 0 0,26 0-1 0 0,-28 1-1175 0 0,0 1-1 0 0,0 1 1 0 0,0 0-1 0 0,-1 0 1 0 0,1 2-1 0 0,-1 0 1 0 0,0 0 0 0 0,0 1-1 0 0,23 13 1 0 0,-33-17-524 0 0,-1 0 0 0 0,0 1 1 0 0,0-1-1 0 0,0 1 1 0 0,0-1-1 0 0,0 1 0 0 0,0 0 1 0 0,0 0-1 0 0,0 0 0 0 0,-1 0 1 0 0,1 0-1 0 0,-1 0 1 0 0,1 0-1 0 0,-1 0 0 0 0,0 1 1 0 0,0-1-1 0 0,0 1 1 0 0,0-1-1 0 0,0 1 0 0 0,-1-1 1 0 0,1 1-1 0 0,-1-1 1 0 0,1 5-1 0 0,-2-4-76 0 0,0 1 1 0 0,0-1-1 0 0,0 0 1 0 0,0 0-1 0 0,-1 0 1 0 0,1 0-1 0 0,-1 0 1 0 0,1 0-1 0 0,-1-1 1 0 0,0 1-1 0 0,0-1 1 0 0,-1 1-1 0 0,1-1 0 0 0,0 0 1 0 0,-1 1-1 0 0,1-1 1 0 0,-1 0-1 0 0,-3 1 1 0 0,-7 5-184 0 0,0-2 0 0 0,0 0 0 0 0,0 0 0 0 0,-1-1 0 0 0,-18 4 0 0 0,-23 9-1267 0 0,54-18 1235 0 0,64 8-305 0 0,-28-2 643 0 0,-23-4-17 0 0,0 1 1 0 0,0 0-1 0 0,0 0 0 0 0,-1 1 1 0 0,1 1-1 0 0,-1 0 0 0 0,0 1 1 0 0,19 12-1 0 0,-27-16-66 0 0,0 1-1 0 0,0-1 1 0 0,0 1 0 0 0,0 0 0 0 0,-1 0-1 0 0,1 0 1 0 0,-1 0 0 0 0,0 0-1 0 0,1 1 1 0 0,-2-1 0 0 0,1 1 0 0 0,0-1-1 0 0,1 7 1 0 0,-2-7-24 0 0,-1 0 0 0 0,0 0 0 0 0,0 0-1 0 0,0 0 1 0 0,0 0 0 0 0,0 0 0 0 0,-1 1 0 0 0,1-1 0 0 0,-1 0-1 0 0,0 0 1 0 0,0 0 0 0 0,0 0 0 0 0,0-1 0 0 0,-1 1-1 0 0,1 0 1 0 0,-1 0 0 0 0,1-1 0 0 0,-1 1 0 0 0,-3 3 0 0 0,-2 1-91 0 0,0 0 1 0 0,0-1-1 0 0,0 0 1 0 0,-1 0-1 0 0,0 0 1 0 0,0-1-1 0 0,0 0 1 0 0,-1-1 0 0 0,0 0-1 0 0,0 0 1 0 0,0-1-1 0 0,0 0 1 0 0,0-1-1 0 0,-10 2 1 0 0,-14-2-3785 0 0,3-7-3417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0:1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1 108 952 0 0,'2'-6'754'0'0,"1"-1"1"0"0,-1 1-1 0 0,1 0 0 0 0,1 0 0 0 0,-1 1 0 0 0,1-1 1 0 0,0 1-1 0 0,1-1 0 0 0,-1 1 0 0 0,1 1 1 0 0,0-1-1 0 0,0 1 0 0 0,0-1 0 0 0,1 2 0 0 0,0-1 1 0 0,-1 1-1 0 0,1-1 0 0 0,0 1 0 0 0,1 1 0 0 0,-1-1 1 0 0,0 1-1 0 0,1 1 0 0 0,9-3 0 0 0,-10 3-328 0 0,0 1 0 0 0,0-1 0 0 0,0 1 0 0 0,0 0 0 0 0,0 0 0 0 0,0 0 0 0 0,0 1 0 0 0,-1 0 0 0 0,1 0 0 0 0,0 1 0 0 0,0-1 0 0 0,5 4 0 0 0,-7-3-248 0 0,0 0 0 0 0,-1 0-1 0 0,1 0 1 0 0,-1 1 0 0 0,1 0-1 0 0,-1-1 1 0 0,0 1 0 0 0,0 1-1 0 0,0-1 1 0 0,-1 0-1 0 0,1 1 1 0 0,-1-1 0 0 0,0 1-1 0 0,0 0 1 0 0,0-1 0 0 0,0 1-1 0 0,-1 0 1 0 0,2 5 0 0 0,-2-6-146 0 0,0 0 0 0 0,-1 0 1 0 0,1 1-1 0 0,-1-1 0 0 0,0 0 1 0 0,0 1-1 0 0,0-1 1 0 0,0 0-1 0 0,-1 1 0 0 0,1-1 1 0 0,-1 0-1 0 0,0 0 1 0 0,0 0-1 0 0,0 1 0 0 0,0-1 1 0 0,-1 0-1 0 0,1-1 0 0 0,-1 1 1 0 0,0 0-1 0 0,0 0 1 0 0,0-1-1 0 0,0 1 0 0 0,-5 4 1 0 0,-3 2-341 0 0,-1-1 0 0 0,0 0 0 0 0,0 0 1 0 0,-17 8-1 0 0,20-12 41 0 0,7-3 6 0 0,4 0-754 0 0,-1 1 998 0 0,1-1 0 0 0,-1 0 0 0 0,1 0 0 0 0,-1 1 1 0 0,1-2-1 0 0,-1 1 0 0 0,1 0 0 0 0,0 0 0 0 0,3-1 1 0 0,9 2 103 0 0,1 1 0 0 0,-1 1 1 0 0,1 0-1 0 0,-1 1 0 0 0,0 0 0 0 0,-1 1 1 0 0,27 16-1 0 0,-37-20-64 0 0,1 1 0 0 0,-1 0-1 0 0,0 1 1 0 0,1-1 0 0 0,-2 1 0 0 0,1-1 0 0 0,0 1-1 0 0,-1 0 1 0 0,0 1 0 0 0,0-1 0 0 0,0 0 0 0 0,0 1-1 0 0,-1 0 1 0 0,0 0 0 0 0,0 0 0 0 0,0 0 0 0 0,0 0-1 0 0,-1 0 1 0 0,0 0 0 0 0,0 0 0 0 0,0 0 0 0 0,-1 1-1 0 0,0-1 1 0 0,0 0 0 0 0,0 1 0 0 0,0-1 0 0 0,-2 6-1 0 0,1-6-7 0 0,-1 0 0 0 0,1-1 0 0 0,-1 1-1 0 0,0 0 1 0 0,0-1 0 0 0,0 0 0 0 0,0 1-1 0 0,-1-1 1 0 0,0 0 0 0 0,0 0-1 0 0,0 0 1 0 0,0-1 0 0 0,-1 1 0 0 0,1-1-1 0 0,-1 0 1 0 0,0 0 0 0 0,0 0 0 0 0,0 0-1 0 0,-8 3 1 0 0,0-1-447 0 0,0 0 0 0 0,-1-1-1 0 0,0 0 1 0 0,0-1 0 0 0,-25 3 0 0 0,24-8-1801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0:1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6809 0 0,'2'-3'654'0'0,"1"1"0"0"0,-1 1 0 0 0,0-1 0 0 0,1 0 1 0 0,-1 0-1 0 0,1 1 0 0 0,0 0 0 0 0,-1-1 0 0 0,1 1 1 0 0,0 0-1 0 0,0 0 0 0 0,0 0 0 0 0,0 1 1 0 0,0-1-1 0 0,-1 1 0 0 0,1 0 0 0 0,0 0 0 0 0,5 0 1 0 0,-5 1-361 0 0,1 0 0 0 0,-1 0 1 0 0,0 0-1 0 0,1 1 0 0 0,-1 0 1 0 0,0-1-1 0 0,0 1 0 0 0,0 0 1 0 0,0 0-1 0 0,-1 1 0 0 0,1-1 1 0 0,-1 1-1 0 0,1-1 0 0 0,-1 1 1 0 0,4 5-1 0 0,11 18 843 0 0,-2 0-1 0 0,20 43 0 0 0,-23-43-409 0 0,1 0 1 0 0,1-1-1 0 0,19 26 0 0 0,-32-50-696 0 0,-1 0-1 0 0,1 0 1 0 0,0 0-1 0 0,0 0 1 0 0,0-1 0 0 0,0 1-1 0 0,0 0 1 0 0,0 0-1 0 0,0 0 1 0 0,0-1 0 0 0,0 1-1 0 0,0-1 1 0 0,0 1-1 0 0,0-1 1 0 0,1 1 0 0 0,-1-1-1 0 0,0 1 1 0 0,0-1-1 0 0,1 0 1 0 0,-1 0 0 0 0,0 0-1 0 0,0 0 1 0 0,1 0-1 0 0,-1 0 1 0 0,0 0 0 0 0,0 0-1 0 0,1 0 1 0 0,-1-1-1 0 0,0 1 1 0 0,0 0-1 0 0,0-1 1 0 0,1 1 0 0 0,-1-1-1 0 0,0 1 1 0 0,0-1-1 0 0,0 0 1 0 0,0 0 0 0 0,0 1-1 0 0,2-3 1 0 0,4-3 43 0 0,-1-1 1 0 0,1 0-1 0 0,-1 0 1 0 0,7-12-1 0 0,-2 5 74 0 0,45-59 241 0 0,59-67-21 0 0,-48 61-2623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0:4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86 248 0 0,'9'-27'1793'0'0,"-7"22"-849"0"0,-1 1 0 0 0,1-1 0 0 0,-1 0 0 0 0,0 0-1 0 0,2-10 1 0 0,-4 15-805 0 0,1-1 0 0 0,0 0 1 0 0,0 0-1 0 0,0 0 0 0 0,-1 1 0 0 0,1-1 0 0 0,0 0 0 0 0,-1 1 1 0 0,1-1-1 0 0,-1 0 0 0 0,1 0 0 0 0,-1 1 0 0 0,1-1 1 0 0,-1 1-1 0 0,1-1 0 0 0,-1 0 0 0 0,0 1 0 0 0,1-1 0 0 0,-1 1 1 0 0,0 0-1 0 0,1-1 0 0 0,-1 1 0 0 0,0-1 0 0 0,0 1 1 0 0,1 0-1 0 0,-3-1 0 0 0,-17-2 2025 0 0,12 4-1859 0 0,0 1 1 0 0,0 0 0 0 0,0 0-1 0 0,1 1 1 0 0,-1 0-1 0 0,1 0 1 0 0,-1 1-1 0 0,1-1 1 0 0,0 2 0 0 0,1-1-1 0 0,-12 11 1 0 0,-1 1 175 0 0,1 2 0 0 0,-24 29 0 0 0,8-5 350 0 0,3 1 1 0 0,1 1-1 0 0,-46 95 0 0 0,61-105-480 0 0,1 1-1 0 0,2 1 1 0 0,2 0 0 0 0,1 0 0 0 0,2 1-1 0 0,-4 56 1 0 0,3 426 1586 0 0,7-132-616 0 0,-2-251-597 0 0,6 0 0 0 0,35 229 0 0 0,-3-177-245 0 0,18 111 212 0 0,-44-228-522 0 0,-4 1 1 0 0,-3 86 0 0 0,-6-104-78 0 0,-1 1 1 0 0,-3-1 0 0 0,-22 74-1 0 0,22-99-57 0 0,-2-1 0 0 0,-1-1-1 0 0,-1 0 1 0 0,-1 0-1 0 0,-2-1 1 0 0,0-1 0 0 0,-37 45-1 0 0,43-61-14 0 0,0 1 0 0 0,0-2 0 0 0,-12 9 0 0 0,17-14-7 0 0,1-1 0 0 0,-1 1 0 0 0,0-1 0 0 0,0 0 0 0 0,-1 0 0 0 0,1 0 1 0 0,0 0-1 0 0,-1-1 0 0 0,1 0 0 0 0,-1 0 0 0 0,-7 1 0 0 0,12-2-15 0 0,-1 0 1 0 0,0 1-1 0 0,1-1 1 0 0,-1 0-1 0 0,0 0 1 0 0,1 0-1 0 0,-1 0 1 0 0,0 0-1 0 0,1 0 0 0 0,-1-1 1 0 0,0 1-1 0 0,1 0 1 0 0,-1 0-1 0 0,1 0 1 0 0,-1-1-1 0 0,0 1 1 0 0,1 0-1 0 0,-1 0 1 0 0,1-1-1 0 0,-1 1 0 0 0,1-1 1 0 0,-1 1-1 0 0,1 0 1 0 0,-2-2-1 0 0,10-9-34 0 0,23-8-6 0 0,-26 17 42 0 0,0 0 0 0 0,-1 0 0 0 0,1 1 0 0 0,0 0 0 0 0,0-1-1 0 0,0 2 1 0 0,1-1 0 0 0,-1 0 0 0 0,0 1 0 0 0,0 0 0 0 0,0 0 0 0 0,0 1-1 0 0,0 0 1 0 0,1 0 0 0 0,-1 0 0 0 0,0 0 0 0 0,-1 1 0 0 0,1-1 0 0 0,0 1-1 0 0,0 0 1 0 0,-1 1 0 0 0,1-1 0 0 0,-1 1 0 0 0,0 0 0 0 0,0 0-1 0 0,0 1 1 0 0,0-1 0 0 0,0 1 0 0 0,-1 0 0 0 0,1 0 0 0 0,4 7 0 0 0,12 20 49 0 0,-1 1 1 0 0,-1 0-1 0 0,-2 2 1 0 0,-2 0 0 0 0,-1 1-1 0 0,-1 0 1 0 0,9 49-1 0 0,28 261-66 0 0,-40-223 17 0 0,-5 0 0 0 0,-6 0 0 0 0,-22 165 0 0 0,-67 223 0 0 0,51-302 0 0 0,25-130 0 0 0,-7 150 0 0 0,21-199 0 0 0,2 1 0 0 0,1-1 0 0 0,1 0 0 0 0,2 0 0 0 0,1 0 0 0 0,1 0 0 0 0,1-1 0 0 0,18 40 0 0 0,-20-56 0 0 0,0-1 0 0 0,1 1 0 0 0,0-2 0 0 0,1 1 0 0 0,0-1 0 0 0,1 0 0 0 0,0 0 0 0 0,0-1 0 0 0,1 0 0 0 0,0-1 0 0 0,20 12 0 0 0,-11-9 0 0 0,2-1 0 0 0,0-1 0 0 0,0-1 0 0 0,0-1 0 0 0,45 8 0 0 0,-45-10 0 0 0,0-1 0 0 0,-1-1 0 0 0,36 0 0 0 0,-47-2 0 0 0,-2-1-4 0 0,-5 0-273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0:51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13 304 0 0,'-9'2'14933'0'0,"161"7"-6633"0"0,84-19-5631 0 0,-219 9-2351 0 0,115-8-358 0 0,-120 8-1783 0 0,1-1-713 0 0,-4 2-2931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7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 0 0,'3'0'876'0'0,"-1"1"0"0"0,1 0 0 0 0,-1 0 1 0 0,1 0-1 0 0,-1 0 0 0 0,0 0 0 0 0,1 0 0 0 0,-1 1 0 0 0,0-1 0 0 0,4 4 0 0 0,19 26 4548 0 0,-15-13-3010 0 0,15 36-1 0 0,-18-39-1354 0 0,5 12 346 0 0,2-1 0 0 0,1 0 0 0 0,21 28 0 0 0,-28-44-986 0 0,0 0 0 0 0,0 0 0 0 0,0-1 0 0 0,1-1 0 0 0,1 1 1 0 0,-1-2-1 0 0,2 1 0 0 0,-1-1 0 0 0,1-1 0 0 0,14 7 1 0 0,-23-12-375 0 0,0 0 1 0 0,-1 0 0 0 0,1 0-1 0 0,0-1 1 0 0,0 1 0 0 0,0-1 0 0 0,0 1-1 0 0,0-1 1 0 0,1 0 0 0 0,-1 0-1 0 0,0 0 1 0 0,0 0 0 0 0,0 0 0 0 0,0 0-1 0 0,0-1 1 0 0,0 1 0 0 0,0-1 0 0 0,0 1-1 0 0,0-1 1 0 0,0 0 0 0 0,0 0-1 0 0,-1 0 1 0 0,1 0 0 0 0,0 0 0 0 0,0 0-1 0 0,-1 0 1 0 0,1 0 0 0 0,-1-1-1 0 0,1 1 1 0 0,-1-1 0 0 0,1 1 0 0 0,-1-1-1 0 0,0 0 1 0 0,0 1 0 0 0,0-1-1 0 0,0 0 1 0 0,2-4 0 0 0,1-6-104 0 0,0-1 0 0 0,0 0 0 0 0,-2 0 1 0 0,3-27-1 0 0,0 9 195 0 0,-1 12-137 0 0,-1 1 0 0 0,-1-1 0 0 0,-1 0 0 0 0,0 0 0 0 0,-3-31 0 0 0,-6 26-683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0:52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0 596 0 0,'-2'0'575'0'0,"1"0"-1"0"0,-1 1 1 0 0,1-1-1 0 0,-1 0 1 0 0,1 0-1 0 0,-1 1 1 0 0,1-1-1 0 0,-1 1 1 0 0,1-1-1 0 0,-1 1 1 0 0,1 0-1 0 0,-1-1 1 0 0,1 1-1 0 0,0 0 1 0 0,-1 0-1 0 0,1 0 1 0 0,0 0-1 0 0,0 0 1 0 0,-1 1-1 0 0,0 1 56 0 0,0-1-1 0 0,1 1 1 0 0,-1 0-1 0 0,1-1 1 0 0,0 1-1 0 0,0 0 1 0 0,0 0-1 0 0,0 0 0 0 0,-1 4 1 0 0,1 7 551 0 0,0 0-1 0 0,1 0 1 0 0,2 22-1 0 0,-1-22-315 0 0,33 267 6337 0 0,-32-268-7074 0 0,7 28 275 0 0,3-19-5321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0:52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5 580 0 0,'-30'4'2181'0'0,"25"-4"-836"0"0,-1 1 0 0 0,0 1 0 0 0,1-1 0 0 0,-1 1 0 0 0,-9 4 7226 0 0,19-4-7264 0 0,7 2-561 0 0,0-1 1 0 0,0-1 0 0 0,0 0-1 0 0,0 0 1 0 0,0-1 0 0 0,15-1-1 0 0,78-6 2352 0 0,-48 2-1861 0 0,-11 2-164 0 0,29-2 278 0 0,92-15 0 0 0,-164 18-1739 0 0,17 0-1351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0:53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63 504 0 0,'-1'-1'385'0'0,"1"0"1"0"0,-1 1-1 0 0,1-1 0 0 0,0 1 0 0 0,-1-1 1 0 0,1 0-1 0 0,0 1 0 0 0,-1-1 0 0 0,1 0 1 0 0,0 0-1 0 0,0 1 0 0 0,0-1 0 0 0,0 0 1 0 0,0 0-1 0 0,0 1 0 0 0,0-1 0 0 0,0 0 1 0 0,0 1-1 0 0,0-1 0 0 0,0 0 0 0 0,0 0 1 0 0,0 1-1 0 0,1-1 0 0 0,-1 0 0 0 0,0 1 1 0 0,0-1-1 0 0,1-1 0 0 0,19-13 5045 0 0,-12 11-4292 0 0,1 1 0 0 0,-1 0 1 0 0,16-3-1 0 0,-5 2 265 0 0,0 1 0 0 0,20 0 0 0 0,-34 3-1151 0 0,0 0-1 0 0,0 0 1 0 0,0 0 0 0 0,0 0 0 0 0,-1 1-1 0 0,1 0 1 0 0,0 0 0 0 0,-1 0 0 0 0,1 1-1 0 0,0 0 1 0 0,-1 0 0 0 0,0 0 0 0 0,1 0 0 0 0,3 3-1 0 0,-7-4-200 0 0,0 1 1 0 0,0-1-1 0 0,0 0 0 0 0,-1 1 0 0 0,1-1 0 0 0,0 1 0 0 0,-1-1 0 0 0,1 1 1 0 0,-1 0-1 0 0,1-1 0 0 0,-1 1 0 0 0,0-1 0 0 0,0 1 0 0 0,1 0 0 0 0,-1-1 0 0 0,-1 1 1 0 0,1 0-1 0 0,0-1 0 0 0,0 1 0 0 0,0 0 0 0 0,-1-1 0 0 0,1 1 0 0 0,-1-1 0 0 0,1 1 1 0 0,-1-1-1 0 0,0 1 0 0 0,0-1 0 0 0,-1 3 0 0 0,-31 46-4 0 0,25-40 45 0 0,4-4-87 0 0,0 0 0 0 0,0 0-1 0 0,0 0 1 0 0,1 0 0 0 0,0 1-1 0 0,-4 11 1 0 0,7-16 6 0 0,0-1 1 0 0,-1 0-1 0 0,1 1 0 0 0,0-1 0 0 0,0 1 0 0 0,0-1 1 0 0,0 1-1 0 0,0-1 0 0 0,0 0 0 0 0,1 1 0 0 0,-1-1 1 0 0,0 1-1 0 0,1-1 0 0 0,-1 0 0 0 0,1 1 0 0 0,0-1 1 0 0,-1 0-1 0 0,1 0 0 0 0,0 0 0 0 0,0 1 0 0 0,-1-1 1 0 0,1 0-1 0 0,0 0 0 0 0,0 0 0 0 0,0 0 0 0 0,1 0 1 0 0,-1 0-1 0 0,0-1 0 0 0,0 1 0 0 0,0 0 0 0 0,1-1 1 0 0,-1 1-1 0 0,0 0 0 0 0,1-1 0 0 0,-1 0 1 0 0,0 1-1 0 0,1-1 0 0 0,-1 0 0 0 0,1 1 0 0 0,1-1 1 0 0,16 2 161 0 0,0-1 0 0 0,1 0 0 0 0,-1-1 0 0 0,0-1 0 0 0,0-1 0 0 0,28-6 0 0 0,-22 4-481 0 0,-24 4-121 0 0,19-4-985 0 0,-11 2-3259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0:5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8 708 0 0,'-40'5'17746'0'0,"73"5"-13119"0"0,2-6-2260 0 0,55-2-1 0 0,-43-5-1612 0 0,-1-1-1 0 0,50-12 0 0 0,-66 11-2881 0 0,-21 5-1959 0 0,2 0-4848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0:57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20 204 0 0,'-3'5'9838'0'0,"3"-4"-9652"0"0,10 3 3563 0 0,17-1-686 0 0,9-6 162 0 0,21-1 644 0 0,54-10 0 0 0,-87 8-3785 0 0,-16 4-2393 0 0,0-1-3404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07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25 212 0 0,'-18'-3'16439'0'0,"65"1"-11141"0"0,-6 1-2510 0 0,0-2-3700 0 0,12-8-9839 0 0,-45 7 8510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0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5 118 40 0 0,'-1'-2'441'0'0,"0"0"-1"0"0,1 0 1 0 0,-1 0 0 0 0,1 0-1 0 0,-1-1 1 0 0,1 1-1 0 0,0 0 1 0 0,0 0 0 0 0,0-1-1 0 0,0 1 1 0 0,0 0 0 0 0,0 0-1 0 0,0 0 1 0 0,1-1-1 0 0,-1 1 1 0 0,1 0 0 0 0,0 0-1 0 0,0 0 1 0 0,0 0 0 0 0,2-3-1 0 0,-1 1 81 0 0,1 0 1 0 0,0 1-1 0 0,1-1 0 0 0,-1 1 0 0 0,1 0 0 0 0,-1 0 0 0 0,1 0 0 0 0,0 0 0 0 0,6-2 1 0 0,3-1 337 0 0,-1 0 1 0 0,1 1-1 0 0,0 1 1 0 0,0 0 0 0 0,26-4-1 0 0,-33 7-575 0 0,1 1-1 0 0,-1-1 1 0 0,0 1-1 0 0,0 1 1 0 0,0-1-1 0 0,0 1 1 0 0,1 0-1 0 0,5 2 1 0 0,-9-2-166 0 0,-1 0 0 0 0,1 0-1 0 0,0 1 1 0 0,0-1 0 0 0,-1 1 0 0 0,1-1 0 0 0,-1 1 0 0 0,1 0-1 0 0,-1 0 1 0 0,0 0 0 0 0,0 0 0 0 0,0 1 0 0 0,0-1 0 0 0,0 0-1 0 0,0 1 1 0 0,-1 0 0 0 0,2 3 0 0 0,-2-5-100 0 0,-1 1 1 0 0,0 0-1 0 0,0-1 1 0 0,0 1-1 0 0,0 0 1 0 0,0 0-1 0 0,0-1 1 0 0,-1 1-1 0 0,1 0 1 0 0,0-1-1 0 0,-1 1 1 0 0,1 0-1 0 0,-1-1 1 0 0,0 1-1 0 0,0-1 1 0 0,1 1-1 0 0,-1-1 1 0 0,-2 3-1 0 0,-18 23-124 0 0,-1-6-54 0 0,16-16 29 0 0,1 0 1 0 0,-1 0-1 0 0,1 0 0 0 0,-8 12 1 0 0,12-15 61 0 0,41 17-177 0 0,40-3 187 0 0,9 2 94 0 0,-82-16-12 0 0,0 1 0 0 0,1 0 1 0 0,-1 0-1 0 0,0 0 0 0 0,0 1 1 0 0,-1 0-1 0 0,1 0 0 0 0,-1 1 1 0 0,6 5-1 0 0,-10-7-1 0 0,0-1 0 0 0,0 1 0 0 0,0 0 1 0 0,0 0-1 0 0,-1 1 0 0 0,1-1 0 0 0,-1 0 0 0 0,0 0 1 0 0,0 1-1 0 0,0-1 0 0 0,0 1 0 0 0,-1-1 0 0 0,1 1 1 0 0,-1-1-1 0 0,0 1 0 0 0,0-1 0 0 0,0 1 0 0 0,-1-1 1 0 0,1 1-1 0 0,-1-1 0 0 0,0 1 0 0 0,0-1 0 0 0,0 1 1 0 0,0-1-1 0 0,-1 0 0 0 0,1 0 0 0 0,-1 0 0 0 0,-3 6 1 0 0,2-4 17 0 0,0 0 0 0 0,-1 0 0 0 0,1 0 0 0 0,-1 0 0 0 0,0-1 0 0 0,0 1 1 0 0,-1-1-1 0 0,1 0 0 0 0,-1 0 0 0 0,0-1 0 0 0,0 1 0 0 0,0-1 0 0 0,-1 0 1 0 0,1-1-1 0 0,-1 1 0 0 0,-10 2 0 0 0,13-4-232 0 0,0-1-1 0 0,0 1 1 0 0,0-1 0 0 0,-1 0 0 0 0,1 0-1 0 0,0-1 1 0 0,0 1 0 0 0,0 0-1 0 0,0-1 1 0 0,-1 0 0 0 0,1 0 0 0 0,-3-1-1 0 0,5 1-449 0 0,-9-8-1412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0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72 260 0 0,'-4'-24'2504'0'0,"-3"-23"15245"0"0,8 51-17519 0 0,8 23-782 0 0,16 46-7599 0 0,-17-58 6084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08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21 412 0 0,'0'0'2838'0'0,"26"-10"3997"0"0,-14 7-5089 0 0,1 0 0 0 0,0 1-1 0 0,0 1 1 0 0,22 0 0 0 0,-31 1-1541 0 0,0 0-1 0 0,0 0 0 0 0,-1 1 1 0 0,1 0-1 0 0,0-1 1 0 0,-1 1-1 0 0,1 0 1 0 0,-1 1-1 0 0,1-1 0 0 0,-1 1 1 0 0,1-1-1 0 0,-1 1 1 0 0,0 0-1 0 0,0 0 1 0 0,0 1-1 0 0,0-1 0 0 0,0 1 1 0 0,0-1-1 0 0,-1 1 1 0 0,1 0-1 0 0,2 4 0 0 0,-5-6-183 0 0,1 1 0 0 0,0 0-1 0 0,0 0 1 0 0,-1 0-1 0 0,1-1 1 0 0,-1 1-1 0 0,0 0 1 0 0,0 0-1 0 0,1 0 1 0 0,-1 0-1 0 0,0 0 1 0 0,0-1-1 0 0,-1 1 1 0 0,1 0-1 0 0,0 0 1 0 0,-1 0-1 0 0,1 0 1 0 0,-1-1 0 0 0,1 1-1 0 0,-1 0 1 0 0,0 0-1 0 0,0-1 1 0 0,0 1-1 0 0,0 0 1 0 0,0-1-1 0 0,0 1 1 0 0,0-1-1 0 0,-1 0 1 0 0,1 1-1 0 0,-2 0 1 0 0,-6 6-382 0 0,0 0 1 0 0,0-1-1 0 0,-19 10 0 0 0,9-5-128 0 0,19-12 487 0 0,0 0-1 0 0,0 0 1 0 0,0 0 0 0 0,-1 0-1 0 0,1 1 1 0 0,0-1-1 0 0,0 0 1 0 0,0 0 0 0 0,0 0-1 0 0,0 0 1 0 0,0 0 0 0 0,0 1-1 0 0,0-1 1 0 0,0 0 0 0 0,0 0-1 0 0,0 0 1 0 0,0 0-1 0 0,0 0 1 0 0,0 1 0 0 0,0-1-1 0 0,0 0 1 0 0,0 0 0 0 0,0 0-1 0 0,0 0 1 0 0,0 1 0 0 0,0-1-1 0 0,0 0 1 0 0,0 0-1 0 0,0 0 1 0 0,0 0 0 0 0,0 0-1 0 0,0 1 1 0 0,1-1 0 0 0,-1 0-1 0 0,0 0 1 0 0,0 0 0 0 0,0 0-1 0 0,0 0 1 0 0,0 0-1 0 0,0 0 1 0 0,0 0 0 0 0,1 1-1 0 0,-1-1 1 0 0,0 0 0 0 0,0 0-1 0 0,0 0 1 0 0,0 0 0 0 0,0 0-1 0 0,1 0 1 0 0,-1 0 0 0 0,0 0-1 0 0,0 0 1 0 0,16 7 58 0 0,16 1 235 0 0,-18-5-134 0 0,1 1 0 0 0,-1 0 0 0 0,-1 1 0 0 0,1 0 0 0 0,17 10 0 0 0,-29-14-137 0 0,1 0 0 0 0,-1 0-1 0 0,0 1 1 0 0,1 0 0 0 0,-1-1 0 0 0,0 1 0 0 0,0 0-1 0 0,0 0 1 0 0,-1 0 0 0 0,1 0 0 0 0,0 0 0 0 0,-1 1 0 0 0,1-1-1 0 0,-1 0 1 0 0,0 1 0 0 0,0-1 0 0 0,0 1 0 0 0,0-1 0 0 0,0 1-1 0 0,0 0 1 0 0,-1-1 0 0 0,1 1 0 0 0,-1 0 0 0 0,0 0 0 0 0,0-1-1 0 0,0 1 1 0 0,0 0 0 0 0,0-1 0 0 0,-1 1 0 0 0,1 0 0 0 0,-1 0-1 0 0,0-1 1 0 0,0 1 0 0 0,0-1 0 0 0,0 1 0 0 0,-2 3 0 0 0,1-2-79 0 0,0 1 0 0 0,-1-1 0 0 0,0 0 0 0 0,0 0 0 0 0,0 0 0 0 0,0 0 0 0 0,-1 0 0 0 0,0-1 0 0 0,1 1 0 0 0,-1-1 0 0 0,0 0 0 0 0,-8 4 0 0 0,-10 3-3362 0 0,-3-3-4338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0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0 130 892 0 0,'0'-6'807'0'0,"1"0"-1"0"0,0 0 1 0 0,0 0 0 0 0,0 0-1 0 0,1 0 1 0 0,0 1 0 0 0,0-1-1 0 0,0 1 1 0 0,1-1 0 0 0,-1 1 0 0 0,2 0-1 0 0,-1 0 1 0 0,0 0 0 0 0,1 0-1 0 0,0 1 1 0 0,0-1 0 0 0,0 1-1 0 0,1 0 1 0 0,7-5 0 0 0,-6 6-384 0 0,-1 0 0 0 0,1 0 0 0 0,0 1 0 0 0,0 0 0 0 0,0 0 0 0 0,0 0-1 0 0,0 1 1 0 0,0 0 0 0 0,0 0 0 0 0,1 1 0 0 0,-1 0 0 0 0,0 0 0 0 0,1 0 0 0 0,-1 1 0 0 0,0 0 0 0 0,0 0 0 0 0,0 0 0 0 0,10 4 0 0 0,-13-4-323 0 0,0 0 0 0 0,1 0 0 0 0,-1 0 0 0 0,0 1-1 0 0,0-1 1 0 0,0 1 0 0 0,0 0 0 0 0,0 0 0 0 0,-1 0 0 0 0,1 0-1 0 0,-1 0 1 0 0,1 1 0 0 0,-1-1 0 0 0,0 1 0 0 0,0 0 0 0 0,0-1-1 0 0,0 1 1 0 0,0 0 0 0 0,0 0 0 0 0,1 6 0 0 0,-2-6-93 0 0,-1 0 0 0 0,0 0 0 0 0,0 0 0 0 0,0 0 0 0 0,0 0 0 0 0,0 0 0 0 0,0 0 0 0 0,-1 0 0 0 0,0 0 0 0 0,1 0 1 0 0,-1 0-1 0 0,0 0 0 0 0,-1-1 0 0 0,1 1 0 0 0,0 0 0 0 0,-1-1 0 0 0,1 1 0 0 0,-1 0 0 0 0,0-1 0 0 0,0 0 0 0 0,0 1 0 0 0,0-1 0 0 0,-4 2 1 0 0,-5 6-288 0 0,8-8 151 0 0,0 0 0 0 0,0 1-1 0 0,0-1 1 0 0,0 1 0 0 0,0 0-1 0 0,0 0 1 0 0,1 0 0 0 0,-1 1 0 0 0,1-1-1 0 0,-3 5 1 0 0,5-7 23 0 0,22 16-53 0 0,18 0 227 0 0,-22-10-20 0 0,-1 1-1 0 0,20 12 1 0 0,-32-17-37 0 0,-1 0 0 0 0,0 0-1 0 0,0 0 1 0 0,0 0 0 0 0,0 1 0 0 0,-1 0 0 0 0,1 0 0 0 0,-1 0-1 0 0,0 0 1 0 0,0 0 0 0 0,0 1 0 0 0,3 8 0 0 0,-5-10-15 0 0,0-1-1 0 0,0 1 1 0 0,-1 0 0 0 0,1-1 0 0 0,-1 1 0 0 0,0 0-1 0 0,0 0 1 0 0,0-1 0 0 0,0 1 0 0 0,0 0 0 0 0,-1 0 0 0 0,1-1-1 0 0,-1 1 1 0 0,1 0 0 0 0,-1-1 0 0 0,0 1 0 0 0,-2 3-1 0 0,0-2 61 0 0,1 1 0 0 0,-1-1-1 0 0,0 0 1 0 0,-1 0-1 0 0,1 0 1 0 0,-1-1-1 0 0,1 1 1 0 0,-1-1-1 0 0,-5 3 1 0 0,4-2-285 0 0,-1 0 1 0 0,1-1-1 0 0,-1 1 0 0 0,0-2 1 0 0,0 1-1 0 0,0-1 1 0 0,-1 0-1 0 0,1 0 0 0 0,0 0 1 0 0,-1-1-1 0 0,1 0 1 0 0,-1 0-1 0 0,1-1 0 0 0,-13 0 1 0 0,18 0-501 0 0,-1-1 1084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5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 4 0 0,'-4'-8'16670'0'0,"16"106"-10490"0"0,5 29-3438 0 0,24 46-207 0 0,-5-22-487 0 0,-35-147-1937 0 0,0 0 0 0 0,1 0 0 0 0,-1 0 0 0 0,1 0 0 0 0,0-1 0 0 0,0 1 0 0 0,4 5 0 0 0,5 2-2189 0 0,-10-10 1194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11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23 360 0 0,'2'-2'11971'0'0,"9"-4"-11281"0"0,3 3 1028 0 0,0 1 1 0 0,0 0 0 0 0,24 0 0 0 0,9-1 310 0 0,-15 1-2408 0 0,-7 2-8785 0 0,-12 0 7043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1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52 380 0 0,'2'-14'1374'0'0,"-1"-12"10564"0"0,-7 17-10839 0 0,4 6 518 0 0,-2 6-860 0 0,-5 5-335 0 0,1 0 0 0 0,0 1 0 0 0,1 0 0 0 0,0 0 0 0 0,0 0-1 0 0,1 1 1 0 0,-8 15 0 0 0,3-3 394 0 0,2-1 1 0 0,-14 46-1 0 0,20-54-471 0 0,0 0 1 0 0,1 1-1 0 0,1-1 0 0 0,0 0 1 0 0,0 1-1 0 0,2-1 0 0 0,-1 0 1 0 0,5 21-1 0 0,-4-28-494 0 0,1-1 0 0 0,0 0-1 0 0,0 1 1 0 0,0-1 0 0 0,0 0 0 0 0,1 0-1 0 0,0-1 1 0 0,0 1 0 0 0,0 0 0 0 0,4 3-1 0 0,-4-4-517 0 0,1-1-1 0 0,-1-1 0 0 0,1 1 1 0 0,-1-1-1 0 0,1 1 0 0 0,0-1 1 0 0,0 0-1 0 0,0 0 1 0 0,0-1-1 0 0,0 1 0 0 0,0-1 1 0 0,1 0-1 0 0,-1 0 0 0 0,5 1 1 0 0,3-2-1809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12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71 288 0 0,'-6'-12'14056'0'0,"8"10"-13684"0"0,-1 1 1 0 0,1-1-1 0 0,-1 0 1 0 0,1 1-1 0 0,0-1 1 0 0,0 1-1 0 0,-1-1 1 0 0,1 1-1 0 0,0 0 1 0 0,1-1-1 0 0,-1 1 1 0 0,0 1-1 0 0,0-1 1 0 0,4-1-1 0 0,43-9 2891 0 0,4-2-4557 0 0,-42 9-546 0 0,3-2-4981 0 0,-9 3 4551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1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32 456 0 0,'4'-32'17668'0'0,"0"62"-14036"0"0,-7 42 86 0 0,1-44-2868 0 0,1 1 1 0 0,4 41 0 0 0,-3-68-1117 0 0,0 0 1 0 0,0-1-1 0 0,0 1 1 0 0,1 0-1 0 0,-1 0 1 0 0,1-1-1 0 0,-1 1 1 0 0,1-1-1 0 0,0 1 1 0 0,-1 0 0 0 0,1-1-1 0 0,0 1 1 0 0,1 1-1 0 0,14 6-9108 0 0,-11-7 6812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12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47 432 0 0,'-4'-5'696'0'0,"0"1"0"0"0,-1 0 0 0 0,1 0-1 0 0,-1 1 1 0 0,0-1 0 0 0,0 1 0 0 0,0 0 0 0 0,0 0 0 0 0,-1 1 0 0 0,1-1-1 0 0,-1 1 1 0 0,0 1 0 0 0,0-1 0 0 0,1 1 0 0 0,-1 0 0 0 0,0 0-1 0 0,0 0 1 0 0,0 1 0 0 0,0 0 0 0 0,0 0 0 0 0,0 1 0 0 0,-8 1 0 0 0,9-1-306 0 0,1 1 1 0 0,-1 0-1 0 0,0 0 1 0 0,1 0 0 0 0,-1 0-1 0 0,1 1 1 0 0,0-1-1 0 0,0 1 1 0 0,0 0 0 0 0,-6 6-1 0 0,5-4-50 0 0,1-1 0 0 0,-1 1 0 0 0,1 0 0 0 0,1 0 0 0 0,-1 1 0 0 0,1-1 0 0 0,-1 1 0 0 0,1-1 0 0 0,1 1 0 0 0,-1 0 0 0 0,-2 12 0 0 0,4-13-209 0 0,1 0 0 0 0,0-1 0 0 0,0 1 0 0 0,0 0 0 0 0,1-1 0 0 0,0 1 0 0 0,0-1 0 0 0,0 1 0 0 0,0-1 0 0 0,0 1 0 0 0,1-1 0 0 0,0 0 0 0 0,0 0 0 0 0,0 1 0 0 0,1-1 0 0 0,-1-1 0 0 0,5 7-1 0 0,0-2-20 0 0,0-1-1 0 0,1 1 1 0 0,-1-1-1 0 0,1 0 1 0 0,0-1-1 0 0,11 7 1 0 0,-14-10-158 0 0,-1-1 0 0 0,1 1 0 0 0,0-1 1 0 0,0 0-1 0 0,0 0 0 0 0,0 0 0 0 0,0-1 0 0 0,0 1 0 0 0,1-1 0 0 0,-1-1 1 0 0,0 1-1 0 0,1-1 0 0 0,-1 0 0 0 0,6 0 0 0 0,-9-1 18 0 0,0 1-1 0 0,0-1 0 0 0,-1 1 1 0 0,1-1-1 0 0,-1 1 0 0 0,1-1 1 0 0,-1 0-1 0 0,1 0 0 0 0,-1 0 1 0 0,1 0-1 0 0,-1 0 0 0 0,1 0 1 0 0,-1 0-1 0 0,0 0 0 0 0,0-1 1 0 0,0 1-1 0 0,0 0 0 0 0,0-1 1 0 0,0 1-1 0 0,2-4 0 0 0,-2 2 1 0 0,0-1 0 0 0,0 0-1 0 0,0 0 1 0 0,0 0-1 0 0,-1 0 1 0 0,1 1-1 0 0,-1-1 1 0 0,0 0-1 0 0,0-4 1 0 0,-1-1 4 0 0,0 0 0 0 0,-1 0 0 0 0,0 1 0 0 0,0-1 0 0 0,-1 1 0 0 0,0 0-1 0 0,-7-15 1 0 0,1 9-67 0 0,-1-1-1 0 0,0 2 0 0 0,-14-15 0 0 0,-4 6-3104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1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63 208 0 0,'4'-5'609'0'0,"1"0"0"0"0,-1 0 0 0 0,1 0 1 0 0,0 1-1 0 0,0-1 0 0 0,0 1 0 0 0,1 0 0 0 0,-1 1 0 0 0,1-1 0 0 0,0 1 1 0 0,0 1-1 0 0,0-1 0 0 0,0 1 0 0 0,1 0 0 0 0,-1 0 0 0 0,1 1 0 0 0,-1-1 1 0 0,1 1-1 0 0,0 1 0 0 0,-1 0 0 0 0,1 0 0 0 0,0 0 0 0 0,8 2 0 0 0,0 1-13 0 0,0 0 0 0 0,0 2 0 0 0,-1 0 0 0 0,1 0 0 0 0,-1 1 0 0 0,0 1 0 0 0,-1 1 0 0 0,1 0 0 0 0,-1 0 0 0 0,-1 1 0 0 0,0 1 0 0 0,0 0 0 0 0,-1 1 0 0 0,0 0 0 0 0,12 17-1 0 0,-14-17-270 0 0,-1 1-1 0 0,0 0 0 0 0,-1 0 1 0 0,0 1-1 0 0,-1 0 0 0 0,-1 0 1 0 0,0 0-1 0 0,0 1 0 0 0,-1 0 0 0 0,-1 0 1 0 0,-1 0-1 0 0,0 0 0 0 0,0 0 1 0 0,-2 1-1 0 0,1-1 0 0 0,-4 24 0 0 0,0-24-190 0 0,0 0 0 0 0,0 0 0 0 0,-2-1 0 0 0,1 0 0 0 0,-2 1 0 0 0,-9 15 0 0 0,-7 3-3932 0 0,-6-5-6007 0 0,21-22 6856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1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16 123 44 0 0,'-16'6'22455'0'0,"50"-4"-20316"0"0,-17-1-1082 0 0,473-2 3629 0 0,-413-1-4494 0 0,507-28 709 0 0,-245 11-558 0 0,120-4 153 0 0,-19 3-381 0 0,-213 8-41 0 0,-145 8-12 0 0,139-4 74 0 0,-169 8-92 0 0,1 1-33 0 0,83-11 1 0 0,-131 9-12 0 0,2 1 0 0 0,0-1 0 0 0,0 1 0 0 0,0-1 0 0 0,-3 0-11 0 0,-3 1-182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18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62 148 0 0,'-9'-3'8375'0'0,"9"2"-8114"0"0,0 1 1 0 0,-1 0 0 0 0,1-1 0 0 0,0 1-1 0 0,0 0 1 0 0,0-1 0 0 0,0 1-1 0 0,0 0 1 0 0,0-1 0 0 0,0 1 0 0 0,0 0-1 0 0,0-1 1 0 0,0 1 0 0 0,0-1-1 0 0,18-8 3307 0 0,31-4-1383 0 0,-49 13-2153 0 0,18-4 809 0 0,88-23 5138 0 0,-121 33-6067 0 0,0 0-1 0 0,-1-2 1 0 0,-27 6-1 0 0,19-5 22 0 0,13-4 57 0 0,1 2 0 0 0,-1-1-1 0 0,0 1 1 0 0,1 1 0 0 0,0 0-1 0 0,-1 1 1 0 0,2 0 0 0 0,-1 0-1 0 0,1 1 1 0 0,-1 0 0 0 0,-12 12-1 0 0,21-17 39 0 0,1 0 1 0 0,-1 0-1 0 0,0-1 0 0 0,1 1 0 0 0,-1 0 0 0 0,1 0 0 0 0,-1 0 1 0 0,1 0-1 0 0,-1 0 0 0 0,1 0 0 0 0,0 0 0 0 0,0 0 0 0 0,-1 0 1 0 0,1 0-1 0 0,0 0 0 0 0,0 1 0 0 0,0-1 0 0 0,0 0 0 0 0,0 0 1 0 0,0 0-1 0 0,0 0 0 0 0,1 0 0 0 0,-1 2 0 0 0,2-1 33 0 0,-1 1 0 0 0,0 0 0 0 0,1-1 0 0 0,-1 0 0 0 0,1 1 0 0 0,0-1 0 0 0,0 0 0 0 0,4 4 0 0 0,4 3 190 0 0,1-1 0 0 0,22 13-1 0 0,-30-20-211 0 0,26 16 236 0 0,-7-5-51 0 0,1 1 0 0 0,-2 1 0 0 0,36 30 0 0 0,-56-43-216 0 0,-1-1 0 0 0,1 1 0 0 0,-1-1 1 0 0,1 1-1 0 0,0-1 0 0 0,-1 1 1 0 0,0-1-1 0 0,1 1 0 0 0,-1 0 1 0 0,1-1-1 0 0,-1 1 0 0 0,0 0 1 0 0,1-1-1 0 0,-1 1 0 0 0,0 0 1 0 0,0-1-1 0 0,0 1 0 0 0,0 0 0 0 0,1 0 1 0 0,-1-1-1 0 0,0 1 0 0 0,0 0 1 0 0,0 0-1 0 0,0-1 0 0 0,-1 1 1 0 0,1 0-1 0 0,0 0 0 0 0,0-1 1 0 0,0 1-1 0 0,-1 0 0 0 0,1-1 1 0 0,0 1-1 0 0,-1 0 0 0 0,-1 1 4 0 0,1 0 0 0 0,-1 0 0 0 0,0 0 0 0 0,0-1 0 0 0,0 1 0 0 0,0-1 0 0 0,0 1 0 0 0,-1-1 0 0 0,1 0 0 0 0,-3 1 0 0 0,-7 3-54 0 0,0-1-1 0 0,0-1 0 0 0,-14 3 1 0 0,23-5-70 0 0,-51 5-593 0 0,49-6 287 0 0,1 0 0 0 0,0 0 0 0 0,0 0 0 0 0,0-1 0 0 0,0 1 0 0 0,0-1 0 0 0,0 0 0 0 0,0-1 0 0 0,0 1 0 0 0,-6-3 0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18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45 216 0 0,'3'-13'16264'0'0,"-1"20"-15428"0"0,-1 1 0 0 0,0 0 0 0 0,0 0 0 0 0,-1 0 0 0 0,0 9 0 0 0,0-8-69 0 0,-1-1 1 0 0,2 0-1 0 0,-1 1 0 0 0,1-1 0 0 0,3 12 1 0 0,-3-19-732 0 0,-1-1 0 0 0,1 1 0 0 0,-1-1 0 0 0,1 1-1 0 0,0 0 1 0 0,-1-1 0 0 0,1 1 0 0 0,0-1 0 0 0,0 1 0 0 0,-1-1 0 0 0,1 0 0 0 0,0 1 0 0 0,0-1 0 0 0,-1 0 0 0 0,1 0 0 0 0,0 1 0 0 0,0-1 0 0 0,0 0 0 0 0,0 0 0 0 0,-1 0 0 0 0,1 0 0 0 0,0 0-1 0 0,0 0 1 0 0,0 0 0 0 0,0 0 0 0 0,-1 0 0 0 0,1-1 0 0 0,0 1 0 0 0,0 0 0 0 0,0 0 0 0 0,-1-1 0 0 0,1 1 0 0 0,0 0 0 0 0,0-1 0 0 0,0 0 0 0 0,31-15 147 0 0,-31 15-131 0 0,53-32 348 0 0,69-56 0 0 0,-108 74-312 0 0,-23 17-84 0 0,-27 22-29 0 0,19-8 39 0 0,-36 40-72 0 0,50-53 67 0 0,-1 0 0 0 0,1 0-1 0 0,0 0 1 0 0,0 0-1 0 0,0 1 1 0 0,1-1 0 0 0,-1 1-1 0 0,1 0 1 0 0,0-1-1 0 0,0 1 1 0 0,0 0 0 0 0,0 0-1 0 0,1-1 1 0 0,-1 1-1 0 0,1 6 1 0 0,1-7 22 0 0,0 1-1 0 0,0-1 1 0 0,1 0 0 0 0,-1 0-1 0 0,1 0 1 0 0,0 0 0 0 0,0 0-1 0 0,0-1 1 0 0,0 1 0 0 0,0 0-1 0 0,0-1 1 0 0,1 0 0 0 0,-1 1-1 0 0,1-1 1 0 0,0 0 0 0 0,0 0-1 0 0,0-1 1 0 0,0 1 0 0 0,0 0-1 0 0,0-1 1 0 0,5 2 0 0 0,4 1 63 0 0,1 0 1 0 0,-1 0 0 0 0,1-1-1 0 0,14 1 1 0 0,-13-3-55 0 0,0 0-1 0 0,-1-1 1 0 0,1-1 0 0 0,-1-1-1 0 0,1 0 1 0 0,23-6 0 0 0,-13 2-4363 0 0,2 1-4040 0 0,-14 3 5394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19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34 284 0 0,'3'-7'15328'0'0,"0"5"-14767"0"0,50-6 7018 0 0,3 4-3981 0 0,-24 3-2199 0 0,45-9-1 0 0,-76 10-1483 0 0,16-1-1776 0 0,1 1-6645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6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7 175 164 0 0,'-6'-6'10426'0'0,"6"6"-10236"0"0,14-8 2959 0 0,24-3-1559 0 0,548-90 7793 0 0,-313 60-6810 0 0,-257 38-2348 0 0,3-1-403 0 0,-13 4-3932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19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0 232 0 0,'-14'12'2351'0'0,"4"3"5628"0"0,31 5-1407 0 0,-10-15-5336 0 0,-1-1 1 0 0,1 0-1 0 0,0-1 0 0 0,0 0 0 0 0,17 2 1 0 0,9 0-451 0 0,-9-1-3545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2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12 208 0 0,'-12'2'17545'0'0,"20"1"-16691"0"0,0-1 0 0 0,0 0 0 0 0,0-1 0 0 0,0 0 0 0 0,1 0 0 0 0,-1-1 0 0 0,10-1 0 0 0,68-8 2746 0 0,-35 3-2278 0 0,-32 2-1426 0 0,12 0-1741 0 0,-12 7-9824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20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0 628 0 0,'0'0'256'0'0,"-1"0"-1"0"0,1 1 1 0 0,-1-1-1 0 0,1 0 1 0 0,-1 0 0 0 0,1 1-1 0 0,-1-1 1 0 0,1 0-1 0 0,0 0 1 0 0,-1 1-1 0 0,1-1 1 0 0,-1 1 0 0 0,1-1-1 0 0,0 0 1 0 0,-1 1-1 0 0,1-1 1 0 0,0 1 0 0 0,0-1-1 0 0,-1 0 1 0 0,1 1-1 0 0,0-1 1 0 0,0 1-1 0 0,0-1 1 0 0,0 1 0 0 0,0-1-1 0 0,-1 1 1 0 0,1-1-1 0 0,0 1 1 0 0,0-1 0 0 0,0 1-1 0 0,0-1 1 0 0,0 1-1 0 0,1-1 1 0 0,-1 1-1 0 0,0-1 1 0 0,0 1 0 0 0,0 0-1 0 0,2 0 226 0 0,-1 0-1 0 0,0 0 1 0 0,1 0 0 0 0,-1 0-1 0 0,1-1 1 0 0,-1 1-1 0 0,1 0 1 0 0,-1-1 0 0 0,1 1-1 0 0,-1-1 1 0 0,4 1-1 0 0,47 2 5173 0 0,-26-3-4004 0 0,24 0 1924 0 0,-34 0-6802 0 0,1-2-4248 0 0,-11 1 4686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26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14 218 264 0 0,'-13'-3'12571'0'0,"27"2"-6177"0"0,2-2-8039 0 0,-10 1 1860 0 0,0 0 0 0 0,1 0 0 0 0,-1-1-1 0 0,0 0 1 0 0,0 0 0 0 0,0 0 0 0 0,0-1-1 0 0,-1 0 1 0 0,0 0 0 0 0,1-1 0 0 0,-1 1-1 0 0,-1-1 1 0 0,1 0 0 0 0,-1 0 0 0 0,0-1-1 0 0,0 1 1 0 0,0-1 0 0 0,-1 0 0 0 0,0 0-1 0 0,0 0 1 0 0,-1 0 0 0 0,1-1 0 0 0,-1 1-1 0 0,-1-1 1 0 0,1 1 0 0 0,-1-1 0 0 0,0 0-1 0 0,-1 1 1 0 0,0-9 0 0 0,1 8-84 0 0,-2 4-22 0 0,1-1 0 0 0,0 0 0 0 0,1 0 0 0 0,-1 1 0 0 0,1-1 0 0 0,0 0 0 0 0,-1 1 0 0 0,2-1 0 0 0,-1 1 0 0 0,0-1 0 0 0,2-3 0 0 0,-2 6 433 0 0,1 4-330 0 0,5 13 104 0 0,-1 0 0 0 0,0 0 1 0 0,-1 0-1 0 0,-1 0 0 0 0,3 27 0 0 0,-2-18-141 0 0,11 39-1 0 0,-15-63-431 0 0,6 1-1450 0 0,1 0-2171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26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35 728 0 0,'-2'-22'5602'0'0,"8"9"5537"0"0,-2 33-9806 0 0,-4-16-790 0 0,10 28-686 0 0,-1-15-6685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28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70 224 0 0,'-1'-1'185'0'0,"-1"-1"795"0"0,-1 0-1 0 0,1-1 1 0 0,0 1-1 0 0,0-1 1 0 0,0 0-1 0 0,0 1 1 0 0,1-1 0 0 0,-1 0-1 0 0,1 0 1 0 0,-3-7 2145 0 0,10-5-288 0 0,-1 12-2405 0 0,1 0-1 0 0,-1 1 0 0 0,1 0 0 0 0,-1 0 1 0 0,1 1-1 0 0,0-1 0 0 0,-1 1 0 0 0,1 1 0 0 0,0-1 1 0 0,0 1-1 0 0,11 0 0 0 0,-13 0-310 0 0,0 1 0 0 0,-1-1 0 0 0,1 1 0 0 0,0 0 0 0 0,-1 0 0 0 0,1 0 0 0 0,0 0 0 0 0,-1 1 0 0 0,1-1 0 0 0,-1 1 0 0 0,0 0 0 0 0,0 0 0 0 0,1 0 0 0 0,-1 1 0 0 0,-1-1 0 0 0,1 1 0 0 0,0 0 0 0 0,-1-1 0 0 0,5 7-1 0 0,-7-8-131 0 0,0 0-1 0 0,1 0 0 0 0,-1 0 1 0 0,0 0-1 0 0,0 0 0 0 0,0 0 0 0 0,0 0 1 0 0,0 0-1 0 0,0 0 0 0 0,0 0 1 0 0,0 0-1 0 0,0 0 0 0 0,-1 0 0 0 0,1 0 1 0 0,0 0-1 0 0,-1 0 0 0 0,1 0 0 0 0,-1 0 1 0 0,1 0-1 0 0,-1 0 0 0 0,1 0 1 0 0,-1 0-1 0 0,1 0 0 0 0,-1 0 0 0 0,0-1 1 0 0,0 1-1 0 0,0 0 0 0 0,1-1 0 0 0,-1 1 1 0 0,-1 0-1 0 0,-34 24-518 0 0,26-19 337 0 0,9-6 124 0 0,0 7 38 0 0,0-7 34 0 0,1 1 1 0 0,0-1-1 0 0,0 0 1 0 0,0 1-1 0 0,0-1 1 0 0,0 0-1 0 0,0 0 1 0 0,0 1 0 0 0,0-1-1 0 0,0 0 1 0 0,0 0-1 0 0,0 1 1 0 0,0-1-1 0 0,0 0 1 0 0,0 1-1 0 0,1-1 1 0 0,-1 0 0 0 0,0 0-1 0 0,0 1 1 0 0,0-1-1 0 0,0 0 1 0 0,0 0-1 0 0,0 0 1 0 0,1 1 0 0 0,-1-1-1 0 0,0 0 1 0 0,0 0-1 0 0,0 0 1 0 0,1 1-1 0 0,-1-1 1 0 0,0 0-1 0 0,0 0 1 0 0,1 0 0 0 0,-1 0-1 0 0,0 0 1 0 0,0 1-1 0 0,1-1 1 0 0,-1 0-1 0 0,0 0 1 0 0,0 0 0 0 0,1 0-1 0 0,-1 0 1 0 0,0 0-1 0 0,1 0 1 0 0,-1 0-1 0 0,0 0 1 0 0,1 0-1 0 0,9 4 98 0 0,1-1-1 0 0,0 0 1 0 0,0 0-1 0 0,13 0 1 0 0,37 11 253 0 0,-58-13-329 0 0,1 0-1 0 0,-1 0 0 0 0,0 1 0 0 0,0-1 0 0 0,0 1 1 0 0,0 0-1 0 0,0 0 0 0 0,-1 0 0 0 0,1 1 0 0 0,0-1 1 0 0,-1 0-1 0 0,0 1 0 0 0,1 0 0 0 0,1 4 1 0 0,-3-6-19 0 0,-1 0 0 0 0,1 1 0 0 0,-1-1 0 0 0,0 1 0 0 0,1-1 0 0 0,-1 1 0 0 0,0 0 0 0 0,0-1 0 0 0,0 1 0 0 0,0-1 0 0 0,0 1-1 0 0,-1-1 1 0 0,1 1 0 0 0,0-1 0 0 0,-1 1 0 0 0,1-1 0 0 0,-1 1 0 0 0,1-1 0 0 0,-1 0 0 0 0,0 1 0 0 0,0-1 0 0 0,0 0 0 0 0,1 1 0 0 0,-1-1 0 0 0,0 0 0 0 0,-1 0 0 0 0,1 0 0 0 0,0 0 0 0 0,0 0 0 0 0,0 0 0 0 0,-1 0 0 0 0,0 1 0 0 0,-2 1-3 0 0,0-1 0 0 0,-1 1-1 0 0,1 0 1 0 0,0-1-1 0 0,-1 0 1 0 0,1 0 0 0 0,-1-1-1 0 0,-8 3 1 0 0,-35-2-372 0 0,46-2 213 0 0,0 0-1 0 0,0 0 1 0 0,0-1 0 0 0,0 1 0 0 0,0 0-1 0 0,0-1 1 0 0,0 1 0 0 0,0-1 0 0 0,0 0-1 0 0,0 0 1 0 0,0 0 0 0 0,1 0-1 0 0,-1 0 1 0 0,0 0 0 0 0,0 0 0 0 0,1 0-1 0 0,-1-1 1 0 0,1 1 0 0 0,-2-2 0 0 0,3-7-7278 0 0,4 5 5160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29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38 668 0 0,'-1'-1'292'0'0,"1"1"0"0"0,-1-1 0 0 0,1 0 0 0 0,-1 1 0 0 0,1-1 0 0 0,-1 0 0 0 0,1 1 0 0 0,-1-1-1 0 0,1 0 1 0 0,0 0 0 0 0,0 1 0 0 0,-1-1 0 0 0,1 0 0 0 0,0 0 0 0 0,0 0 0 0 0,0 1 0 0 0,0-1 0 0 0,0 0 0 0 0,0 0 0 0 0,0 0 0 0 0,0 0 0 0 0,0 1 0 0 0,0-1-1 0 0,0 0 1 0 0,1 0 0 0 0,-1 1 0 0 0,0-1 0 0 0,0 0 0 0 0,1 0 0 0 0,0 0 0 0 0,0-1 65 0 0,1 1-1 0 0,-1 0 1 0 0,1 0-1 0 0,-1 0 1 0 0,1 0-1 0 0,-1 1 1 0 0,1-1-1 0 0,0 0 1 0 0,-1 0-1 0 0,1 1 1 0 0,0 0-1 0 0,0-1 1 0 0,1 1-1 0 0,5-1 323 0 0,-1 0 0 0 0,1 1 0 0 0,-1 0 0 0 0,1 0-1 0 0,-1 0 1 0 0,9 3 0 0 0,-15-3-591 0 0,1 0-1 0 0,0 1 1 0 0,0-1 0 0 0,-1 1-1 0 0,1-1 1 0 0,0 1 0 0 0,-1-1-1 0 0,1 1 1 0 0,-1 0-1 0 0,1 0 1 0 0,-1 0 0 0 0,1 0-1 0 0,-1 0 1 0 0,0 0 0 0 0,1 1-1 0 0,-1-1 1 0 0,0 0-1 0 0,0 0 1 0 0,0 1 0 0 0,0-1-1 0 0,0 1 1 0 0,0-1 0 0 0,0 1-1 0 0,-1 0 1 0 0,1-1 0 0 0,0 1-1 0 0,0 3 1 0 0,-1-3-95 0 0,-1 0 0 0 0,1 1 1 0 0,-1-1-1 0 0,0 0 0 0 0,1 0 1 0 0,-1 0-1 0 0,0 0 0 0 0,0 0 0 0 0,0 0 1 0 0,-1 0-1 0 0,1 0 0 0 0,0 0 1 0 0,-1-1-1 0 0,1 1 0 0 0,-1 0 1 0 0,0-1-1 0 0,1 1 0 0 0,-1-1 0 0 0,0 0 1 0 0,0 1-1 0 0,-3 0 0 0 0,-1 2-58 0 0,3-3-1 0 0,0 1 0 0 0,0-1 0 0 0,0 1 0 0 0,0 0 0 0 0,0 0 0 0 0,1 0 0 0 0,-1 0 0 0 0,1 1 0 0 0,0-1 0 0 0,0 1 0 0 0,0-1 0 0 0,-3 5 0 0 0,7-5 76 0 0,-1-1 0 0 0,1 1 0 0 0,0-1 0 0 0,0 0 0 0 0,0 1 0 0 0,0-1 0 0 0,0 0 0 0 0,0 0 0 0 0,0 0 0 0 0,0-1-1 0 0,0 1 1 0 0,0 0 0 0 0,4 0 0 0 0,-3 0 16 0 0,26 6 113 0 0,42 16 191 0 0,-67-21-308 0 0,0 0 0 0 0,0 0 0 0 0,0 0 0 0 0,0 0 0 0 0,0 1 1 0 0,0-1-1 0 0,-1 1 0 0 0,0 0 0 0 0,1 0 0 0 0,-1 1 0 0 0,0-1 1 0 0,-1 1-1 0 0,5 5 0 0 0,-7-8-24 0 0,1 1 1 0 0,-1 0-1 0 0,0 0 1 0 0,1 0-1 0 0,-1-1 0 0 0,0 1 1 0 0,0 0-1 0 0,0 0 1 0 0,0 0-1 0 0,0-1 1 0 0,-1 1-1 0 0,1 0 0 0 0,0 0 1 0 0,-1-1-1 0 0,0 1 1 0 0,1 0-1 0 0,-1-1 0 0 0,0 1 1 0 0,0 0-1 0 0,0-1 1 0 0,0 1-1 0 0,0-1 0 0 0,0 0 1 0 0,0 1-1 0 0,0-1 1 0 0,-1 0-1 0 0,1 1 1 0 0,-3 0-1 0 0,0 2-100 0 0,1-1 1 0 0,-2 0-1 0 0,1-1 1 0 0,0 1-1 0 0,0-1 1 0 0,-1 1-1 0 0,1-1 1 0 0,-1 0-1 0 0,-6 1 1 0 0,-21-2-2229 0 0,14-7-3456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2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5 185 508 0 0,'0'0'6625'0'0,"-3"-10"-4578"0"0,1 4 1580 0 0,2-1-3077 0 0,1 1 0 0 0,-1-1-1 0 0,1 0 1 0 0,0 1 0 0 0,0-1-1 0 0,1 0 1 0 0,0 1 0 0 0,0 0-1 0 0,4-7 1 0 0,-5 10-392 0 0,0 1 1 0 0,0-1-1 0 0,1 0 1 0 0,-1 1-1 0 0,1 0 0 0 0,0-1 1 0 0,0 1-1 0 0,0 0 0 0 0,0 0 1 0 0,0 0-1 0 0,0 0 0 0 0,0 0 1 0 0,1 1-1 0 0,-1-1 1 0 0,1 1-1 0 0,-1 0 0 0 0,1-1 1 0 0,-1 1-1 0 0,1 0 0 0 0,0 0 1 0 0,0 1-1 0 0,0-1 1 0 0,-1 1-1 0 0,5-1 0 0 0,-5 1-82 0 0,1 1-1 0 0,-1-1 0 0 0,1 1 0 0 0,-1-1 1 0 0,0 1-1 0 0,0 0 0 0 0,1 0 1 0 0,-1 0-1 0 0,0 1 0 0 0,0-1 0 0 0,0 0 1 0 0,0 1-1 0 0,0-1 0 0 0,0 1 1 0 0,-1 0-1 0 0,1 0 0 0 0,0-1 0 0 0,-1 1 1 0 0,0 0-1 0 0,1 0 0 0 0,-1 1 1 0 0,0-1-1 0 0,0 0 0 0 0,0 0 0 0 0,0 1 1 0 0,0-1-1 0 0,0 4 0 0 0,3 2 131 0 0,-4-7-125 0 0,0 0 14 0 0,0-1-90 0 0,0 0-1 0 0,0 0 0 0 0,1 0 1 0 0,-1 0-1 0 0,0 0 1 0 0,0 0-1 0 0,0 0 1 0 0,0 0-1 0 0,0 0 1 0 0,0 0-1 0 0,0 0 0 0 0,0 0 1 0 0,1 0-1 0 0,-1 0 1 0 0,0 0-1 0 0,0 0 1 0 0,0 0-1 0 0,0 0 1 0 0,0 0-1 0 0,0 0 0 0 0,0 0 1 0 0,0 0-1 0 0,1 0 1 0 0,-1 0-1 0 0,0 0 1 0 0,0 0-1 0 0,0 0 1 0 0,0 1-1 0 0,0-1 0 0 0,0 0 1 0 0,0 0-1 0 0,0 0 1 0 0,0 0-1 0 0,0 0 1 0 0,0 0-1 0 0,0 0 1 0 0,1 0-1 0 0,-1 0 1 0 0,0 0-1 0 0,0 1 0 0 0,0-1 1 0 0,0 0-1 0 0,0 0 1 0 0,0 0-1 0 0,0 0 1 0 0,0 0-1 0 0,0 0 1 0 0,0 0-1 0 0,0 0 0 0 0,0 1 1 0 0,0-1-1 0 0,0 0 1 0 0,0 0-1 0 0,0 0 1 0 0,0 0-1 0 0,0 0 1 0 0,-1 0-1 0 0,7-11 71 0 0,1 0-1 0 0,0 0 1 0 0,0 0-1 0 0,1 1 1 0 0,11-12 0 0 0,-16 19-34 0 0,0-1 0 0 0,0 1 0 0 0,1 0 0 0 0,-1 0 0 0 0,1 1 0 0 0,0-1 0 0 0,-1 1 0 0 0,1 0 0 0 0,0 0-1 0 0,1 0 1 0 0,-1 0 0 0 0,0 1 0 0 0,0-1 0 0 0,1 1 0 0 0,-1 0 0 0 0,1 1 0 0 0,-1-1 0 0 0,1 1 0 0 0,7 0 0 0 0,-10 0-11 0 0,-1 0-1 0 0,1 1 0 0 0,0-1 0 0 0,0 1 0 0 0,0 0 0 0 0,0-1 0 0 0,-1 1 0 0 0,1 0 0 0 0,0 0 1 0 0,-1 0-1 0 0,1 0 0 0 0,-1 0 0 0 0,1 1 0 0 0,-1-1 0 0 0,1 0 0 0 0,-1 1 0 0 0,0-1 0 0 0,0 1 1 0 0,0-1-1 0 0,0 1 0 0 0,0-1 0 0 0,2 4 0 0 0,-1 2 72 0 0,0-1-1 0 0,-1 1 1 0 0,0 0-1 0 0,0-1 1 0 0,1 9 0 0 0,4 23-2153 0 0,2-35-2443 0 0,6-7-4997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3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58 156 416 0 0,'0'0'2071'0'0,"-3"1"-824"0"0,-1 3-312 0 0,0 0 1 0 0,1-1 0 0 0,-1 1 0 0 0,1 1-1 0 0,0-1 1 0 0,0 0 0 0 0,0 1 0 0 0,0 0-1 0 0,1 0 1 0 0,0 0 0 0 0,-4 10 0 0 0,-8 16 8038 0 0,15-58-8067 0 0,8-43 0 0 0,-4 42-463 0 0,1-44 0 0 0,-6 64-250 0 0,0 0 1 0 0,1 0-1 0 0,0 0 0 0 0,3-12 1 0 0,-4 19 116 0 0,19 22 250 0 0,-5 1-581 0 0,1-1-1 0 0,0-1 0 0 0,2 0 1 0 0,0-1-1 0 0,1-1 1 0 0,1-1-1 0 0,1-1 0 0 0,0 0 1 0 0,1-1-1 0 0,1-1 0 0 0,0-2 1 0 0,37 17-1 0 0,-47-30-1187 0 0,-12 1 1191 0 0,0 0-1 0 0,0 0 1 0 0,1 0 0 0 0,-1 0 0 0 0,0 0 0 0 0,0 0-1 0 0,0 0 1 0 0,0 0 0 0 0,0-1 0 0 0,1 1 0 0 0,-1 0-1 0 0,0 0 1 0 0,0 0 0 0 0,0 0 0 0 0,0 0 0 0 0,0 0-1 0 0,0 0 1 0 0,1 0 0 0 0,-1 0 0 0 0,0 0 0 0 0,0-1-1 0 0,0 1 1 0 0,0 0 0 0 0,0 0 0 0 0,0 0 0 0 0,0 0 0 0 0,0 0-1 0 0,0 0 1 0 0,0-1 0 0 0,1 1 0 0 0,-1 0 0 0 0,0 0-1 0 0,0 0 1 0 0,0 0 0 0 0,0 0 0 0 0,0-1 0 0 0,0 1-1 0 0,0 0 1 0 0,0 0 0 0 0,0 0 0 0 0,0 0 0 0 0,0-1-1 0 0,0 1 1 0 0,-1 0 0 0 0,1 0 0 0 0,0 0 0 0 0,0 0-1 0 0,0 0 1 0 0,0-1 0 0 0,0 1 0 0 0,0 0 0 0 0,0 0-1 0 0,0 0 1 0 0,0 0 0 0 0,0 0 0 0 0,0 0 0 0 0,-1 0-1 0 0,1-1 1 0 0,0 1 0 0 0,0 0 0 0 0,0 0 0 0 0,0 0-1 0 0,0 0 1 0 0,-1 0 0 0 0,-8-5-27 0 0,-1 0 0 0 0,-1 0 0 0 0,1 1 0 0 0,-1 1 0 0 0,1-1 0 0 0,-1 2 0 0 0,0 0 0 0 0,-16-2 0 0 0,-96 0-292 0 0,107 4 211 0 0,2 0-1199 0 0,40 0-8414 0 0,-13 0 7341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31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14 348 0 0,'-7'-13'13947'0'0,"34"17"-10773"0"0,1 1 0 0 0,53 17 0 0 0,-48-12-1176 0 0,58 11 0 0 0,-79-20-1683 0 0,-9-2-310 0 0,0 1 1 0 0,0 0 0 0 0,1 0-1 0 0,-1 1 1 0 0,0-1-1 0 0,0 1 1 0 0,1-1-1 0 0,-1 1 1 0 0,0 0 0 0 0,0 0-1 0 0,0 1 1 0 0,0-1-1 0 0,3 3 1 0 0,-5-2-32 0 0,-1 0 0 0 0,0 0 0 0 0,1 0 0 0 0,-1 0-1 0 0,0 0 1 0 0,0 0 0 0 0,-1 0 0 0 0,1 0 0 0 0,0 0 0 0 0,-1 0 0 0 0,1 0 0 0 0,-1 0 0 0 0,0 0 0 0 0,1 0 0 0 0,-1 0 0 0 0,0-1-1 0 0,0 1 1 0 0,-2 3 0 0 0,-26 30 123 0 0,21-27-59 0 0,-16 18 281 0 0,-1-1 0 0 0,-1-2 0 0 0,-55 38 0 0 0,73-53-1597 0 0,28-6-11818 0 0,-9-5 10570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1 732 0 0,'-1'0'275'0'0,"1"0"0"0"0,-1-1 0 0 0,0 1 0 0 0,1 0 0 0 0,-1 0 1 0 0,1 0-1 0 0,-1 0 0 0 0,1 0 0 0 0,-1 0 0 0 0,1 0 0 0 0,-1 0 0 0 0,1 0 0 0 0,-1 1 0 0 0,0-1 0 0 0,1 0 0 0 0,-1 0 0 0 0,1 0 0 0 0,-1 0 0 0 0,1 1 1 0 0,-1-1-1 0 0,1 0 0 0 0,0 1 0 0 0,-1-1 0 0 0,1 0 0 0 0,-1 1 0 0 0,1-1 0 0 0,0 0 0 0 0,-1 1 0 0 0,1-1 0 0 0,0 1 0 0 0,-1-1 0 0 0,1 1 0 0 0,0-1 1 0 0,0 1-1 0 0,-1 0 0 0 0,1 1 91 0 0,1-1 1 0 0,-1 0 0 0 0,1 1-1 0 0,-1-1 1 0 0,1 1 0 0 0,0-1-1 0 0,0 0 1 0 0,0 1-1 0 0,-1-1 1 0 0,1 0 0 0 0,0 0-1 0 0,2 2 1 0 0,48 41 2269 0 0,-41-37-1525 0 0,240 198 7578 0 0,-234-193-8099 0 0,1 0-1 0 0,33 16 1 0 0,-41-24-770 0 0,0 0-1 0 0,0-1 1 0 0,0 0 0 0 0,0 0 0 0 0,1-1-1 0 0,0 0 1 0 0,18 0 0 0 0,-27-2-626 0 0,2 0 352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3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234 109 488 0 0,'0'-4'617'0'0,"0"0"0"0"0,0 0 1 0 0,0-1-1 0 0,-1 1 0 0 0,0 0 0 0 0,0 0 0 0 0,0 0 0 0 0,0 0 1 0 0,0 0-1 0 0,-1 0 0 0 0,0 0 0 0 0,0 0 0 0 0,0 1 0 0 0,0-1 1 0 0,0 1-1 0 0,-1-1 0 0 0,0 1 0 0 0,1 0 0 0 0,-1 0 0 0 0,-5-4 1 0 0,3 4-194 0 0,0 1 1 0 0,0-1-1 0 0,0 1 1 0 0,0 0 0 0 0,0 0-1 0 0,0 1 1 0 0,0 0-1 0 0,-1 0 1 0 0,1 0-1 0 0,-1 0 1 0 0,1 1 0 0 0,-1 0-1 0 0,1 0 1 0 0,0 0-1 0 0,-9 2 1 0 0,8-1-157 0 0,1 0 0 0 0,-1 1-1 0 0,1 0 1 0 0,-1 0 0 0 0,1 0 0 0 0,0 0 0 0 0,0 1 0 0 0,0 0 0 0 0,0 0 0 0 0,0 0-1 0 0,0 1 1 0 0,1-1 0 0 0,0 1 0 0 0,0 0 0 0 0,0 0 0 0 0,-5 7 0 0 0,7-7-143 0 0,0-1 1 0 0,0 0 0 0 0,0 1 0 0 0,0-1 0 0 0,1 1 0 0 0,0-1-1 0 0,-1 1 1 0 0,2 0 0 0 0,-1 0 0 0 0,0-1 0 0 0,1 1-1 0 0,-1 0 1 0 0,1 0 0 0 0,0 0 0 0 0,0 0 0 0 0,1-1-1 0 0,-1 1 1 0 0,1 0 0 0 0,0 0 0 0 0,0-1 0 0 0,0 1-1 0 0,0 0 1 0 0,1-1 0 0 0,-1 1 0 0 0,4 5 0 0 0,3 1 16 0 0,-1 0 0 0 0,1 0 0 0 0,1-1 1 0 0,0 0-1 0 0,0 0 0 0 0,1-1 0 0 0,0-1 1 0 0,1 1-1 0 0,-1-2 0 0 0,1 1 1 0 0,16 5-1 0 0,-19-7-102 0 0,1-2 0 0 0,1 1 0 0 0,-1-1 1 0 0,0-1-1 0 0,1 0 0 0 0,0 0 0 0 0,-1-1 1 0 0,1 0-1 0 0,0-1 0 0 0,-1 0 0 0 0,1 0 1 0 0,0-1-1 0 0,0 0 0 0 0,-1-1 0 0 0,14-4 0 0 0,-17 4-37 0 0,-1-1-1 0 0,0 1 0 0 0,0-2 1 0 0,0 1-1 0 0,0 0 0 0 0,-1-1 0 0 0,1 0 1 0 0,-1 0-1 0 0,0 0 0 0 0,0-1 0 0 0,0 1 1 0 0,-1-1-1 0 0,1 0 0 0 0,-1 0 0 0 0,0 0 1 0 0,4-10-1 0 0,-6 11-1 0 0,1 0 1 0 0,-1 0-1 0 0,0 0 0 0 0,0 0 1 0 0,0-1-1 0 0,-1 1 0 0 0,1 0 1 0 0,-1 0-1 0 0,0 0 0 0 0,0-1 1 0 0,-1 1-1 0 0,1 0 0 0 0,-1 0 1 0 0,0 0-1 0 0,0 0 0 0 0,0 0 1 0 0,-1 0-1 0 0,1 0 0 0 0,-1 0 1 0 0,0 0-1 0 0,0 0 0 0 0,-1 1 1 0 0,-4-7-1 0 0,-4-1 44 0 0,0 1 0 0 0,0 0 0 0 0,-1 0 0 0 0,0 2 0 0 0,-1-1 0 0 0,-23-10 1 0 0,26 14-307 0 0,-1 1 1 0 0,0 0 0 0 0,-21-4 0 0 0,25 6-396 0 0,-1 1 1 0 0,1 0-1 0 0,-1 1 0 0 0,0 0 0 0 0,1 0 1 0 0,-12 3-1 0 0,0 4-6653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34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0 331 476 0 0,'15'20'1461'0'0,"0"0"0"0"0,-2 1 1 0 0,21 44-1 0 0,11 17 635 0 0,-40-74-1831 0 0,12 19 966 0 0,22 27 0 0 0,-34-48-704 0 0,0 0 0 0 0,1-1-1 0 0,-1 1 1 0 0,1-1 0 0 0,0 0 0 0 0,1 0-1 0 0,-1-1 1 0 0,1 0 0 0 0,-1 0 0 0 0,10 3-1 0 0,-15-6-376 0 0,1-1-1 0 0,0 0 1 0 0,-1 0 0 0 0,1 0-1 0 0,0 0 1 0 0,-1 0 0 0 0,1-1-1 0 0,0 1 1 0 0,-1 0 0 0 0,1-1-1 0 0,-1 1 1 0 0,1-1-1 0 0,0 0 1 0 0,-1 0 0 0 0,1 1-1 0 0,-1-1 1 0 0,0 0 0 0 0,1 0-1 0 0,-1 0 1 0 0,0 0-1 0 0,0-1 1 0 0,1 1 0 0 0,-1 0-1 0 0,0 0 1 0 0,0-1 0 0 0,0 1-1 0 0,0-1 1 0 0,-1 1 0 0 0,1-1-1 0 0,0 1 1 0 0,0-3-1 0 0,5-8 175 0 0,-1 0-1 0 0,6-24 1 0 0,-9 29-66 0 0,14-57 1094 0 0,12-117 0 0 0,-7 31 121 0 0,-13 98-853 0 0,-7 36-485 0 0,1 0 0 0 0,1 1 1 0 0,0-1-1 0 0,1 1 0 0 0,1 0 0 0 0,8-20 1 0 0,-4 23-2018 0 0,-8 12 1556 0 0,-1-1 1 0 0,1 1 0 0 0,0 0 0 0 0,-1-1-1 0 0,1 1 1 0 0,-1 0 0 0 0,1-1-1 0 0,-1 1 1 0 0,1 0 0 0 0,0 0-1 0 0,-1 0 1 0 0,1 0 0 0 0,0-1-1 0 0,-1 1 1 0 0,1 0 0 0 0,0 0-1 0 0,-1 0 1 0 0,1 0 0 0 0,0 1 0 0 0,-1-1-1 0 0,1 0 1 0 0,-1 0 0 0 0,1 0-1 0 0,0 0 1 0 0,-1 1 0 0 0,1-1-1 0 0,-1 0 1 0 0,1 1 0 0 0,0-1-1 0 0,-1 0 1 0 0,1 1 0 0 0,-1-1-1 0 0,1 1 1 0 0,5 4-2378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35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1 496 0 0,'-7'63'9262'0'0,"11"34"-2840"0"0,0-16-3222 0 0,0-67-4752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35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80 364 0 0,'-2'-1'245'0'0,"1"0"0"0"0,0 0 0 0 0,0 0 0 0 0,0 0 1 0 0,0 0-1 0 0,0 0 0 0 0,0-1 0 0 0,0 1 0 0 0,0 0 0 0 0,1-1 0 0 0,-1 1 0 0 0,0 0 0 0 0,1-1 1 0 0,-1 1-1 0 0,1-1 0 0 0,0 1 0 0 0,-1-1 0 0 0,1 1 0 0 0,0-1 0 0 0,0 1 0 0 0,0-1 1 0 0,0 0-1 0 0,0 1 0 0 0,0-1 0 0 0,1 1 0 0 0,-1-1 0 0 0,0 1 0 0 0,1-1 0 0 0,-1 1 0 0 0,1 0 1 0 0,0-1-1 0 0,0-1 0 0 0,2 1 151 0 0,-1-1 0 0 0,1 1 0 0 0,0 0 0 0 0,0 0-1 0 0,0 0 1 0 0,0 0 0 0 0,0 0 0 0 0,1 1 0 0 0,-1-1 0 0 0,0 1 0 0 0,1 0 0 0 0,-1 0 0 0 0,6 0 0 0 0,8-3 160 0 0,1 2-1 0 0,0 0 1 0 0,0 2-1 0 0,0-1 1 0 0,0 2 0 0 0,0 1-1 0 0,0 0 1 0 0,0 1 0 0 0,-1 1-1 0 0,1 0 1 0 0,-1 2 0 0 0,0 0-1 0 0,0 1 1 0 0,-1 0-1 0 0,30 19 1 0 0,-41-22-426 0 0,0-1-1 0 0,-1 1 1 0 0,1 0 0 0 0,-1 0-1 0 0,0 0 1 0 0,0 0 0 0 0,0 1-1 0 0,-1 0 1 0 0,0-1-1 0 0,0 2 1 0 0,0-1 0 0 0,0 0-1 0 0,-1 0 1 0 0,0 1 0 0 0,0-1-1 0 0,0 1 1 0 0,-1 0 0 0 0,2 10-1 0 0,-3-11-73 0 0,0 0 0 0 0,0 0-1 0 0,0 0 1 0 0,-1 0 0 0 0,0-1-1 0 0,0 1 1 0 0,0 0 0 0 0,0 0-1 0 0,-1-1 1 0 0,0 1 0 0 0,0-1-1 0 0,0 1 1 0 0,-1-1 0 0 0,1 0-1 0 0,-1 0 1 0 0,0 0 0 0 0,0 0-1 0 0,-1 0 1 0 0,1-1 0 0 0,-1 1-1 0 0,1-1 1 0 0,-9 5 0 0 0,-2 1-34 0 0,-1-1 0 0 0,0 0 0 0 0,-1-1 0 0 0,0 0 0 0 0,0-1 0 0 0,-20 4 0 0 0,0-3-1293 0 0,-68 6-1 0 0,89-11-231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41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95 111 408 0 0,'-5'1'822'0'0,"0"0"0"0"0,0 1 0 0 0,0-1 0 0 0,0 1 0 0 0,0 0 0 0 0,0 0-1 0 0,1 0 1 0 0,-1 1 0 0 0,1 0 0 0 0,0 0 0 0 0,-1 0 0 0 0,1 0 0 0 0,-4 5 0 0 0,-12 8 5168 0 0,14-17-2110 0 0,9-8-3622 0 0,1 0 0 0 0,0 1-1 0 0,1 0 1 0 0,-1 0 0 0 0,1 0-1 0 0,1 1 1 0 0,8-11-1 0 0,23-33 1113 0 0,-35 47-1150 0 0,0 1 0 0 0,0-1 0 0 0,1 1 1 0 0,-1 0-1 0 0,1 0 0 0 0,0 0 0 0 0,0 1 0 0 0,0-1 1 0 0,5-3-1 0 0,-7 6-33 0 0,-1-1-165 0 0,1 1-1 0 0,-1 0 0 0 0,1 0 0 0 0,-1 0 1 0 0,1 0-1 0 0,-1-1 0 0 0,1 1 1 0 0,-1 0-1 0 0,1 0 0 0 0,0 0 1 0 0,-1 0-1 0 0,1 0 0 0 0,-1 0 1 0 0,1 0-1 0 0,-1 1 0 0 0,1-1 1 0 0,-1 0-1 0 0,1 0 0 0 0,-1 0 1 0 0,1 0-1 0 0,-1 1 0 0 0,1-1 1 0 0,-1 0-1 0 0,1 1 0 0 0,-1-1 1 0 0,1 0-1 0 0,-1 1 0 0 0,1 0 0 0 0,16 9 411 0 0,-13-7-327 0 0,-1 0 0 0 0,0 1-1 0 0,0 0 1 0 0,-1 0 0 0 0,1 0 0 0 0,-1 0-1 0 0,1 0 1 0 0,-1 0 0 0 0,-1 1 0 0 0,1-1-1 0 0,1 5 1 0 0,10 58 608 0 0,-5-20-269 0 0,-8-47-437 0 0,5 18 256 0 0,-1 0 0 0 0,0 0 0 0 0,0 22 0 0 0,-4-39-543 0 0,3 1-1487 0 0,3 1-2258 0 0,8-8-7278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42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47 332 0 0,'-15'-6'4601'0'0,"6"2"650"0"0,22 5 5610 0 0,12-2-4939 0 0,128-13-1679 0 0,-128 11-4092 0 0,32-6 470 0 0,-20-1-4208 0 0,-28 9-410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4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0 416 0 0,'-1'0'335'0'0,"0"0"0"0"0,0 0 0 0 0,1 1 0 0 0,-1-1 0 0 0,0 0 0 0 0,1 0 0 0 0,-1 0 0 0 0,1 1 1 0 0,-1-1-1 0 0,0 0 0 0 0,1 1 0 0 0,-1-1 0 0 0,1 1 0 0 0,-1-1 0 0 0,1 0 0 0 0,-1 1 0 0 0,1-1 0 0 0,-1 1 0 0 0,1-1 0 0 0,-1 1 0 0 0,1 0 0 0 0,0-1 0 0 0,-1 1 0 0 0,1-1 0 0 0,0 1 0 0 0,0 0 1 0 0,-1-1-1 0 0,1 1 0 0 0,0 0 0 0 0,0-1 0 0 0,0 1 0 0 0,0 0 0 0 0,0-1 0 0 0,0 1 0 0 0,0 1 0 0 0,1-1 106 0 0,0 0 1 0 0,1 0-1 0 0,-1 0 1 0 0,0 1-1 0 0,1-1 0 0 0,-1-1 1 0 0,1 1-1 0 0,-1 0 0 0 0,1 0 1 0 0,-1 0-1 0 0,1-1 1 0 0,0 1-1 0 0,1 0 0 0 0,60 11 5327 0 0,-36-10-3163 0 0,42 0 1 0 0,-49-3-6463 0 0,1-1-5063 0 0,-17 1 6030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4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74 412 0 0,'-1'-1'291'0'0,"1"0"0"0"0,0-1 0 0 0,0 1 1 0 0,0 0-1 0 0,0 0 0 0 0,0 0 0 0 0,0 0 0 0 0,0 0 0 0 0,0 0 0 0 0,0 0 1 0 0,0 0-1 0 0,1 0 0 0 0,-1 0 0 0 0,0-1 0 0 0,1 1 0 0 0,-1 0 1 0 0,1 1-1 0 0,-1-1 0 0 0,1 0 0 0 0,0 0 0 0 0,-1 0 0 0 0,1 0 0 0 0,0 0 1 0 0,-1 0-1 0 0,1 1 0 0 0,0-1 0 0 0,1-1 0 0 0,0 2-49 0 0,-1 1-1 0 0,0-1 1 0 0,1 0-1 0 0,-1 0 1 0 0,1 1-1 0 0,-1-1 1 0 0,0 1-1 0 0,1-1 1 0 0,-1 1-1 0 0,0 0 0 0 0,0-1 1 0 0,0 1-1 0 0,1 0 1 0 0,-1 0-1 0 0,0 0 1 0 0,0 0-1 0 0,1 2 1 0 0,6 5 458 0 0,0 0 1 0 0,-1 1-1 0 0,0 0 1 0 0,7 14 0 0 0,3 15 781 0 0,-2 0 0 0 0,15 61 0 0 0,-20-63-352 0 0,1 0 0 0 0,1-1-1 0 0,29 55 1 0 0,-40-89-1074 0 0,-1 1 0 0 0,1-1 0 0 0,0 1 0 0 0,0-1 0 0 0,0 1-1 0 0,0-1 1 0 0,0 0 0 0 0,0 1 0 0 0,1-1 0 0 0,-1 0 0 0 0,0 0 0 0 0,1 0 0 0 0,-1 0 0 0 0,1 0 0 0 0,-1 0 0 0 0,1 0-1 0 0,-1 0 1 0 0,1-1 0 0 0,0 1 0 0 0,1 0 0 0 0,-1-1-5 0 0,-1 0-1 0 0,1 0 1 0 0,-1-1 0 0 0,1 1-1 0 0,-1 0 1 0 0,1-1-1 0 0,-1 1 1 0 0,0-1 0 0 0,1 0-1 0 0,-1 1 1 0 0,0-1 0 0 0,1 0-1 0 0,-1 0 1 0 0,0 0-1 0 0,0 0 1 0 0,0 0 0 0 0,0 0-1 0 0,2-2 1 0 0,3-5 118 0 0,1-1 1 0 0,-2-1 0 0 0,1 1-1 0 0,7-19 1 0 0,-12 27-175 0 0,76-221 1156 0 0,-37 96-594 0 0,-32 100-421 0 0,-6 19-308 0 0,-1 0 1 0 0,1 1-1 0 0,1-1 0 0 0,0 1 0 0 0,0-1 1 0 0,4-7-1 0 0,-6 14-50 0 0,-1 0-1 0 0,0-1 1 0 0,1 1-1 0 0,-1 0 1 0 0,0 0-1 0 0,1-1 1 0 0,-1 1-1 0 0,1 0 1 0 0,-1 0 0 0 0,0 0-1 0 0,1-1 1 0 0,-1 1-1 0 0,1 0 1 0 0,-1 0-1 0 0,1 0 1 0 0,-1 0-1 0 0,1 0 1 0 0,-1 0 0 0 0,1 0-1 0 0,-1 0 1 0 0,1 0-1 0 0,-1 0 1 0 0,0 0-1 0 0,1 0 1 0 0,-1 0-1 0 0,1 0 1 0 0,-1 1 0 0 0,1-1-1 0 0,-1 0 1 0 0,1 0-1 0 0,-1 0 1 0 0,0 1-1 0 0,1-1 1 0 0,-1 0-1 0 0,0 1 1 0 0,1-1 0 0 0,-1 0-1 0 0,1 1 1 0 0,10 11-3639 0 0,-11-12 3849 0 0,6 11-2807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4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88 0 0,'0'2'865'0'0,"0"1"0"0"0,0-1 0 0 0,0 1 0 0 0,0-1 0 0 0,-1 1 0 0 0,1-1 0 0 0,-1 1-1 0 0,1-1 1 0 0,-1 0 0 0 0,-1 5 0 0 0,-18 27 2976 0 0,10-21-2640 0 0,0-1 0 0 0,-19 18 0 0 0,-148 131 5120 0 0,170-154-7421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4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31 616 0 0,'-20'-30'14939'0'0,"24"31"-13711"0"0,14 7 722 0 0,0 1 0 0 0,23 15 0 0 0,9 6 867 0 0,-14-14-3720 0 0,-29-14-539 0 0,1 1 0 0 0,0-1 0 0 0,0-1 0 0 0,-1 1 0 0 0,1-1 0 0 0,10 0 0 0 0,-6-1-1038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 80 0 0,'-5'5'8258'0'0,"-10"8"-3067"0"0,-25 29-3399 0 0,-124 157 3902 0 0,36-48-1687 0 0,124-146-4709 0 0,-16 20 2899 0 0,14-20-5510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45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47 316 0 0,'0'0'5823'0'0,"11"-15"415"0"0,6 10-3154 0 0,0 0 0 0 0,22-2 0 0 0,-1 0 53 0 0,-37 7-2912 0 0,14-3-322 0 0,-5 0-2226 0 0,1 2-5787 0 0,0 1 5630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46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48 576 0 0,'-15'-27'4622'0'0,"12"25"-4185"0"0,0 0 1 0 0,0-1 0 0 0,-1 1 0 0 0,1 1-1 0 0,0-1 1 0 0,-1 0 0 0 0,1 1-1 0 0,-1 0 1 0 0,0 0 0 0 0,1 0-1 0 0,-1 0 1 0 0,0 0 0 0 0,1 1-1 0 0,-1 0 1 0 0,0-1 0 0 0,0 2-1 0 0,0-1 1 0 0,1 0 0 0 0,-1 1-1 0 0,0-1 1 0 0,0 1 0 0 0,1 0-1 0 0,-1 0 1 0 0,1 1 0 0 0,-5 2 0 0 0,-3 0 153 0 0,1 1 1 0 0,0 0 0 0 0,1 1 0 0 0,-1 0 0 0 0,1 1-1 0 0,0 0 1 0 0,-12 13 0 0 0,17-17-380 0 0,1 0 0 0 0,0 1-1 0 0,0 0 1 0 0,1 0 0 0 0,-1 0 0 0 0,1 0 0 0 0,-1 0 0 0 0,1 0 0 0 0,0 1-1 0 0,1-1 1 0 0,-1 1 0 0 0,0 6 0 0 0,1-8-97 0 0,1 1 0 0 0,1-1 0 0 0,-1 0 0 0 0,0 1-1 0 0,1-1 1 0 0,-1 0 0 0 0,1 0 0 0 0,0 1 0 0 0,0-1 0 0 0,1 0 0 0 0,-1 0 0 0 0,0 0 0 0 0,1 0 0 0 0,0 0-1 0 0,0-1 1 0 0,0 1 0 0 0,0 0 0 0 0,5 4 0 0 0,4 4 108 0 0,1 0 0 0 0,0-1 1 0 0,1 0-1 0 0,0-1 0 0 0,1-1 0 0 0,23 11 0 0 0,-26-14-190 0 0,-1 0-1 0 0,1-1 0 0 0,0-1 1 0 0,0 0-1 0 0,1-1 0 0 0,-1 0 0 0 0,0 0 1 0 0,1-1-1 0 0,0-1 0 0 0,12 0 1 0 0,-19-1-48 0 0,-1-1 1 0 0,0 1-1 0 0,0-1 1 0 0,0 1 0 0 0,0-1-1 0 0,0 0 1 0 0,0-1-1 0 0,0 1 1 0 0,-1-1-1 0 0,1 1 1 0 0,-1-1 0 0 0,0 0-1 0 0,0-1 1 0 0,0 1-1 0 0,0 0 1 0 0,-1-1 0 0 0,1 1-1 0 0,-1-1 1 0 0,0 0-1 0 0,0 0 1 0 0,0 0 0 0 0,0 0-1 0 0,-1 0 1 0 0,2-8-1 0 0,0 2-40 0 0,0-1-1 0 0,-1 0 0 0 0,0 1 0 0 0,-1-1 1 0 0,0 0-1 0 0,-1 0 0 0 0,0 0 0 0 0,-4-21 1 0 0,4 30-364 0 0,-10-29-603 0 0,4 22-2217 0 0,-6 3-6821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46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0 364 0 0,'0'0'7834'0'0,"-4"5"-6456"0"0,-67 62 4623 0 0,22-25-1933 0 0,-90 59 0 0 0,124-88-5212 0 0,16-8-2790 0 0,11-2-698 0 0,0-2 2230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4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40 596 0 0,'-21'-5'20027'0'0,"26"5"-18773"0"0,15-1 195 0 0,28 0 1356 0 0,0-3 0 0 0,80-16 1 0 0,-120 17-3388 0 0,18-2-2883 0 0,-25 4 2906 0 0,0 1-1 0 0,0 0 1 0 0,-1 1 0 0 0,1-1-1 0 0,0 0 1 0 0,0 0 0 0 0,-1 0-1 0 0,1 0 1 0 0,0 1 0 0 0,-1-1-1 0 0,1 0 1 0 0,0 0 0 0 0,-1 1-1 0 0,1-1 1 0 0,2 3-1678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47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1 592 0 0,'-17'15'5309'0'0,"14"-7"-686"0"0,4-6-4024 0 0,1-1 0 0 0,0 1 0 0 0,1-1 0 0 0,-1 0 0 0 0,0 0 1 0 0,0 0-1 0 0,0 0 0 0 0,1 0 0 0 0,-1-1 0 0 0,4 2 0 0 0,14 0 1765 0 0,1 0 0 0 0,0-1 0 0 0,35-2-1 0 0,-1-1-5369 0 0,-53 2 1865 0 0,1 1-588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5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15 648 0 0,'-11'12'14346'0'0,"17"-10"-13465"0"0,0 0 1 0 0,0-1-1 0 0,0 0 0 0 0,1 0 1 0 0,-1 0-1 0 0,0-1 0 0 0,0 1 1 0 0,1-2-1 0 0,7 0 0 0 0,64-11 1237 0 0,-58 8-1391 0 0,10-3 82 0 0,-19 4-1317 0 0,0 0 0 0 0,0 1-1 0 0,15 0 1 0 0,-19 4-2886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5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0 564 0 0,'0'0'328'0'0,"-1"1"-1"0"0,0-1 1 0 0,1 1 0 0 0,-1-1 0 0 0,1 1-1 0 0,-1-1 1 0 0,1 1 0 0 0,-1-1-1 0 0,1 1 1 0 0,-1-1 0 0 0,1 1 0 0 0,0-1-1 0 0,-1 1 1 0 0,1 0 0 0 0,0-1-1 0 0,-1 1 1 0 0,1 0 0 0 0,0-1-1 0 0,0 1 1 0 0,0 0 0 0 0,0 0 0 0 0,0-1-1 0 0,-1 1 1 0 0,1 0 0 0 0,0-1-1 0 0,0 1 1 0 0,1 0 0 0 0,-1 0 0 0 0,0-1-1 0 0,0 1 1 0 0,1 1 0 0 0,0-1 13 0 0,0 0 1 0 0,0 0 0 0 0,0-1-1 0 0,1 1 1 0 0,-1 0 0 0 0,0 0-1 0 0,1-1 1 0 0,-1 1 0 0 0,1-1 0 0 0,-1 1-1 0 0,1-1 1 0 0,-1 0 0 0 0,1 1-1 0 0,1-1 1 0 0,60 0 4277 0 0,-60 0-4050 0 0,34-3 1712 0 0,-36 3-2032 0 0,3-1-229 0 0,34-6-2476 0 0,-11 0-4367 0 0,-17 2 4313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5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14 132 0 0,'-21'2'15831'0'0,"65"-6"-11990"0"0,118-8 2452 0 0,-142 13-9399 0 0,0 0-3972 0 0,-9-1 4350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51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84 240 0 0,'-1'-2'602'0'0,"1"0"0"0"0,-1 0 1 0 0,1 0-1 0 0,-1 0 0 0 0,1 0 0 0 0,-1 0 0 0 0,1 0 0 0 0,0 0 0 0 0,0 0 1 0 0,0 0-1 0 0,0 0 0 0 0,1 0 0 0 0,-1 0 0 0 0,0 0 0 0 0,1 0 1 0 0,-1 0-1 0 0,1 0 0 0 0,0 0 0 0 0,0 0 0 0 0,0 0 0 0 0,0 0 1 0 0,0 1-1 0 0,2-4 0 0 0,0 2-60 0 0,1 0 1 0 0,-1 1-1 0 0,0-1 1 0 0,1 1-1 0 0,0-1 1 0 0,-1 1-1 0 0,1 0 1 0 0,0 1-1 0 0,0-1 1 0 0,8-2-1 0 0,-2 2 206 0 0,0 0 0 0 0,-1 1 0 0 0,1 0 1 0 0,0 0-1 0 0,0 1 0 0 0,18 2 0 0 0,-25-2-619 0 0,0 0 0 0 0,-1 1 0 0 0,1-1 0 0 0,0 1 0 0 0,0-1 0 0 0,-1 1 0 0 0,1 0 0 0 0,0 0 0 0 0,-1 0 0 0 0,1 0 0 0 0,-1 1-1 0 0,1-1 1 0 0,-1 0 0 0 0,0 1 0 0 0,0 0 0 0 0,1 0 0 0 0,-1 0 0 0 0,0 0 0 0 0,-1 0 0 0 0,1 0 0 0 0,0 0 0 0 0,-1 0 0 0 0,1 1 0 0 0,-1-1 0 0 0,1 1 0 0 0,-1-1 0 0 0,0 1 0 0 0,1 3 0 0 0,-2-2-95 0 0,0-1 0 0 0,0 0 0 0 0,-1 0 0 0 0,1 0 0 0 0,-1 0 0 0 0,1 0 0 0 0,-1 0 0 0 0,0 0 0 0 0,0 0 0 0 0,-1 0 0 0 0,1 0 0 0 0,0 0 0 0 0,-1-1 0 0 0,0 1 0 0 0,0-1 0 0 0,0 1 0 0 0,0-1 0 0 0,0 0 0 0 0,-2 3 0 0 0,-9 7-177 0 0,-1-1 0 0 0,-19 13-1 0 0,6-4-160 0 0,27-20 305 0 0,0 0-1 0 0,0 0 1 0 0,0 0 0 0 0,-1 0-1 0 0,1 1 1 0 0,0-1 0 0 0,0 0-1 0 0,0 0 1 0 0,0 0 0 0 0,0 0-1 0 0,-1 1 1 0 0,1-1 0 0 0,0 0-1 0 0,0 0 1 0 0,0 0 0 0 0,0 1-1 0 0,0-1 1 0 0,0 0 0 0 0,0 0-1 0 0,0 1 1 0 0,0-1 0 0 0,0 0-1 0 0,0 0 1 0 0,0 0 0 0 0,0 1-1 0 0,0-1 1 0 0,0 0 0 0 0,0 0-1 0 0,0 1 1 0 0,0-1 0 0 0,0 0-1 0 0,0 0 1 0 0,0 0 0 0 0,0 1-1 0 0,0-1 1 0 0,0 0 0 0 0,1 0-1 0 0,-1 0 1 0 0,0 1 0 0 0,0-1-1 0 0,0 0 1 0 0,0 0 0 0 0,1 0-1 0 0,12 8 101 0 0,25 3 148 0 0,-33-10-209 0 0,30 6 198 0 0,39 12 182 0 0,-67-16-375 0 0,-1-1 1 0 0,1 1-1 0 0,-1 0 0 0 0,1 0 1 0 0,-1 1-1 0 0,0 0 0 0 0,-1 0 1 0 0,8 6-1 0 0,-12-8-33 0 0,1-1 0 0 0,-1 0 1 0 0,1 1-1 0 0,-1-1 0 0 0,0 1 1 0 0,0 0-1 0 0,0-1 0 0 0,0 1 1 0 0,0 0-1 0 0,0-1 0 0 0,0 1 0 0 0,0 0 1 0 0,-1 0-1 0 0,1 0 0 0 0,-1 0 1 0 0,1 0-1 0 0,-1 0 0 0 0,0 0 0 0 0,0 0 1 0 0,0 0-1 0 0,0 0 0 0 0,0 4 1 0 0,-1-3 0 0 0,-1 0 0 0 0,1-1 1 0 0,0 1-1 0 0,-1-1 0 0 0,1 1 0 0 0,-1-1 1 0 0,0 1-1 0 0,0-1 0 0 0,0 0 1 0 0,0 0-1 0 0,0 0 0 0 0,-1 0 1 0 0,-3 3-1 0 0,-5 2-45 0 0,0-1 0 0 0,0-1 1 0 0,-1 1-1 0 0,1-2 0 0 0,-1 0 0 0 0,-14 3 1 0 0,-34 0-1357 0 0,56-7 870 0 0,1 1-1 0 0,-1-2 1 0 0,0 1 0 0 0,0 0-1 0 0,0-1 1 0 0,0 1-1 0 0,1-1 1 0 0,-1 0 0 0 0,0-1-1 0 0,1 1 1 0 0,-1-1 0 0 0,0 1-1 0 0,-3-4 1 0 0,5 2-1763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51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77 196 0 0,'-1'-2'242'0'0,"-2"-35"4166"0"0,3 34-3767 0 0,0 1 0 0 0,0-1 0 0 0,0 1-1 0 0,1 0 1 0 0,-1-1 0 0 0,1 1-1 0 0,0 0 1 0 0,-1-1 0 0 0,1 1-1 0 0,0 0 1 0 0,0 0 0 0 0,0 0-1 0 0,4-5 1689 0 0,-5 7-2199 0 0,0 0-1 0 0,0 0 1 0 0,0 0 0 0 0,1 0 0 0 0,-1 0 0 0 0,0 0 0 0 0,0 0-1 0 0,0 0 1 0 0,0 0 0 0 0,1 0 0 0 0,-1 0 0 0 0,0 0 0 0 0,0 0-1 0 0,0 0 1 0 0,1 0 0 0 0,-1 0 0 0 0,0 0 0 0 0,0 0 0 0 0,0 0 0 0 0,2 1 1428 0 0,-2-1-1429 0 0,5 11 1496 0 0,-1 10-1863 0 0,-3 25-7196 0 0,-1-35 5078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8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3 182 224 0 0,'-3'-5'11452'0'0,"96"-12"-6603"0"0,54 0-2149 0 0,-83 11-1578 0 0,110-12 547 0 0,598-90 4524 0 0,-761 105-6360 0 0,22-4 623 0 0,-16 7-9098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52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36 332 0 0,'3'-4'691'0'0,"1"1"-1"0"0,-1 0 1 0 0,0 0 0 0 0,1 0-1 0 0,0 1 1 0 0,0-1-1 0 0,0 1 1 0 0,0 0 0 0 0,0 0-1 0 0,0 0 1 0 0,0 1 0 0 0,1-1-1 0 0,-1 1 1 0 0,1 0 0 0 0,-1 0-1 0 0,1 1 1 0 0,-1-1 0 0 0,1 1-1 0 0,-1 0 1 0 0,1 0-1 0 0,7 2 1 0 0,-7-2-283 0 0,0 1 0 0 0,0-1 0 0 0,0 1 0 0 0,-1 0 0 0 0,1 0 0 0 0,0 1-1 0 0,0-1 1 0 0,-1 1 0 0 0,1 0 0 0 0,-1 1 0 0 0,0-1 0 0 0,0 1 0 0 0,0-1 0 0 0,0 1 0 0 0,0 1 0 0 0,0-1 0 0 0,-1 0-1 0 0,1 1 1 0 0,-1 0 0 0 0,3 4 0 0 0,-5-5-289 0 0,0-1 1 0 0,0 1-1 0 0,-1 0 0 0 0,1-1 0 0 0,-1 1 1 0 0,0 0-1 0 0,1 0 0 0 0,-1-1 0 0 0,-1 1 1 0 0,1 0-1 0 0,0 0 0 0 0,0-1 0 0 0,-1 1 1 0 0,0 0-1 0 0,0-1 0 0 0,1 1 0 0 0,-1-1 0 0 0,-1 1 1 0 0,1-1-1 0 0,0 1 0 0 0,-1-1 0 0 0,1 0 1 0 0,-1 1-1 0 0,0-1 0 0 0,1 0 0 0 0,-1 0 1 0 0,0 0-1 0 0,-3 1 0 0 0,-1 3-67 0 0,-1-1 1 0 0,1 1-1 0 0,-1-2 0 0 0,-1 1 1 0 0,1-1-1 0 0,-1 0 0 0 0,-15 5 1 0 0,22-8-65 0 0,4 0 62 0 0,36 6 217 0 0,-27-6-192 0 0,0 2 0 0 0,0-1 0 0 0,0 1-1 0 0,13 6 1 0 0,-22-8-56 0 0,0 0 1 0 0,0 1-1 0 0,0-1 0 0 0,0 1 0 0 0,-1 0 0 0 0,1 0 0 0 0,-1 0 0 0 0,1 0 1 0 0,-1 1-1 0 0,1-1 0 0 0,-1 1 0 0 0,0-1 0 0 0,0 1 0 0 0,-1 0 1 0 0,1 0-1 0 0,-1-1 0 0 0,1 1 0 0 0,-1 0 0 0 0,0 1 0 0 0,2 4 1 0 0,-3-4-1 0 0,0 0 0 0 0,0 0 0 0 0,0 0 0 0 0,0 0 0 0 0,-1 0 0 0 0,1 0 1 0 0,-1 0-1 0 0,0 0 0 0 0,0 0 0 0 0,-1-1 0 0 0,1 1 0 0 0,-1 0 0 0 0,1-1 0 0 0,-1 1 0 0 0,-1-1 1 0 0,1 0-1 0 0,0 1 0 0 0,-1-1 0 0 0,1 0 0 0 0,-1-1 0 0 0,0 1 0 0 0,0 0 0 0 0,0-1 1 0 0,0 1-1 0 0,-4 1 0 0 0,0 1-287 0 0,0-1 0 0 0,-1 0 0 0 0,1 0 0 0 0,-1 0 0 0 0,0-1 0 0 0,0 0 1 0 0,0-1-1 0 0,0 1 0 0 0,-1-2 0 0 0,1 1 0 0 0,-11 0 0 0 0,11-3-1771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52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45 260 0 0,'-1'0'340'0'0,"0"-1"0"0"0,1 0 0 0 0,-1 0-1 0 0,1 1 1 0 0,-1-1 0 0 0,1 0 0 0 0,-1 0 0 0 0,1 0 0 0 0,0 0 0 0 0,-1 1-1 0 0,1-1 1 0 0,0 0 0 0 0,0 0 0 0 0,-1 0 0 0 0,1 0 0 0 0,0 0 0 0 0,0 0 0 0 0,0 0-1 0 0,0 0 1 0 0,0 0 0 0 0,1 0 0 0 0,-1 0 0 0 0,0 0 0 0 0,0 1 0 0 0,1-1-1 0 0,-1 0 1 0 0,1-1 0 0 0,0 0 78 0 0,0 1-1 0 0,1 0 1 0 0,-1 0 0 0 0,0 0-1 0 0,1 0 1 0 0,-1 0-1 0 0,1 0 1 0 0,-1 0 0 0 0,1 0-1 0 0,0 0 1 0 0,-1 1 0 0 0,1-1-1 0 0,2 0 1 0 0,4-1 651 0 0,0 1-1 0 0,-1-1 1 0 0,1 2-1 0 0,0-1 1 0 0,13 2 0 0 0,-9 0-304 0 0,-1 1 1 0 0,1 1-1 0 0,0 0 0 0 0,13 5 1 0 0,-22-6-585 0 0,1-1 1 0 0,-1 0 0 0 0,0 1-1 0 0,1 0 1 0 0,-1 0-1 0 0,0 0 1 0 0,0 0 0 0 0,0 0-1 0 0,0 1 1 0 0,0-1-1 0 0,-1 1 1 0 0,1 0 0 0 0,-1 0-1 0 0,0 0 1 0 0,0 0-1 0 0,0 0 1 0 0,2 5 0 0 0,-3-6-145 0 0,-1 0 0 0 0,0 0-1 0 0,0-1 1 0 0,0 1 0 0 0,-1 0 0 0 0,1-1 0 0 0,0 1 0 0 0,-1 0 0 0 0,1 0 0 0 0,-1-1 0 0 0,1 1 0 0 0,-1-1 0 0 0,0 1 0 0 0,0-1 0 0 0,0 1 0 0 0,0-1 0 0 0,0 1-1 0 0,0-1 1 0 0,0 0 0 0 0,0 1 0 0 0,0-1 0 0 0,-1 0 0 0 0,1 0 0 0 0,-1 0 0 0 0,1 0 0 0 0,-3 1 0 0 0,-45 25-109 0 0,44-25 51 0 0,-21 8-150 0 0,-16 6-191 0 0,40-15 331 0 0,0 0 0 0 0,0 0 0 0 0,1 0 0 0 0,-1 0 0 0 0,0 1 1 0 0,0-1-1 0 0,1 0 0 0 0,-1 1 0 0 0,0 0 0 0 0,1-1 0 0 0,0 1 0 0 0,-1 0 0 0 0,1-1 0 0 0,-2 5 0 0 0,3-6 32 0 0,0 1 0 0 0,1 0 0 0 0,-1 0 0 0 0,0 0 0 0 0,0 0 1 0 0,1-1-1 0 0,-1 1 0 0 0,1 0 0 0 0,-1 0 0 0 0,1-1 0 0 0,-1 1 0 0 0,1 0 0 0 0,-1-1 0 0 0,1 1 0 0 0,-1 0 0 0 0,1-1 1 0 0,0 1-1 0 0,-1-1 0 0 0,1 1 0 0 0,0-1 0 0 0,0 1 0 0 0,-1-1 0 0 0,1 0 0 0 0,2 1 0 0 0,19 10 61 0 0,-22-11-60 0 0,25 9 87 0 0,-13-5-27 0 0,1 0 0 0 0,-2 1 0 0 0,1 1 1 0 0,0-1-1 0 0,-1 2 0 0 0,0 0 1 0 0,-1 0-1 0 0,16 14 0 0 0,-25-20-56 0 0,1 1 1 0 0,-1-1-1 0 0,0 1 1 0 0,0-1-1 0 0,0 1 1 0 0,0 0-1 0 0,0 0 0 0 0,0 0 1 0 0,0-1-1 0 0,0 1 1 0 0,-1 0-1 0 0,1 0 1 0 0,-1 0-1 0 0,1 0 1 0 0,-1 0-1 0 0,0 0 0 0 0,0 0 1 0 0,0 1-1 0 0,0-1 1 0 0,0 0-1 0 0,-1 2 1 0 0,0-1 0 0 0,0 0 1 0 0,0 0 0 0 0,-1 0-1 0 0,1 0 1 0 0,-1 0 0 0 0,0-1-1 0 0,1 1 1 0 0,-1-1 0 0 0,-1 1-1 0 0,1-1 1 0 0,0 0 0 0 0,-4 3-1 0 0,-2 1-115 0 0,0 0 0 0 0,-1-1 1 0 0,0 0-1 0 0,0 0 0 0 0,0-1 0 0 0,0 0 0 0 0,-18 4 0 0 0,16-6-585 0 0,-1 0 0 0 0,1 0 0 0 0,-1-1-1 0 0,-13-1 1 0 0,-2-7-8279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53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1 108 980 0 0,'6'2'986'0'0,"0"0"0"0"0,1 0 0 0 0,-1 1-1 0 0,0-1 1 0 0,0 1 0 0 0,0 1 0 0 0,0-1 0 0 0,-1 1 0 0 0,1 0-1 0 0,7 8 1 0 0,5 6 1419 0 0,24 30 0 0 0,-17-18-433 0 0,-6-8-649 0 0,-6-6 753 0 0,2 0-1 0 0,28 25 1 0 0,-42-41-1996 0 0,-1 1 1 0 0,1-1 0 0 0,-1 1-1 0 0,1-1 1 0 0,0 0 0 0 0,-1 1 0 0 0,1-1-1 0 0,-1 0 1 0 0,1 0 0 0 0,0 0-1 0 0,-1 1 1 0 0,1-1 0 0 0,0 0-1 0 0,-1 0 1 0 0,1 0 0 0 0,0 0 0 0 0,-1 0-1 0 0,1 0 1 0 0,0 0 0 0 0,-1 0-1 0 0,1-1 1 0 0,0 1 0 0 0,-1 0-1 0 0,1 0 1 0 0,0 0 0 0 0,0-1-1 0 0,14-15 862 0 0,7-32-593 0 0,-19 39-161 0 0,30-71 481 0 0,55-97 1 0 0,-80 166-1752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57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26 236 0 0,'4'-25'8084'0'0,"-4"25"-8003"0"0,0 0 0 0 0,0 0 1 0 0,1 0-1 0 0,-1 0 0 0 0,0 0 0 0 0,0 0 0 0 0,0 0 0 0 0,0 0 1 0 0,0 0-1 0 0,0 0 0 0 0,1 0 0 0 0,-1 0 0 0 0,0 0 0 0 0,0 0 0 0 0,0 0 1 0 0,0 0-1 0 0,0 0 0 0 0,1 0 0 0 0,-1 0 0 0 0,0 0 0 0 0,0 0 1 0 0,0 0-1 0 0,0 0 0 0 0,0 0 0 0 0,0 0 0 0 0,1 0 0 0 0,-1 0 1 0 0,0 1-1 0 0,0-1 0 0 0,0 0 0 0 0,0 0 0 0 0,0 0 0 0 0,0 0 1 0 0,0 0-1 0 0,0 0 0 0 0,1 0 0 0 0,-1 0 0 0 0,0 1 0 0 0,0-1 0 0 0,0 0 1 0 0,0 0-1 0 0,0 0 0 0 0,0 0 0 0 0,0 0 0 0 0,0 0 0 0 0,0 1 1 0 0,0-1-1 0 0,0 0 0 0 0,0 0 0 0 0,0 0 0 0 0,0 0 0 0 0,0 0 1 0 0,0 1-1 0 0,0-1 0 0 0,0 0 0 0 0,4 17 2085 0 0,1 19-565 0 0,-5-34-1445 0 0,2 13 317 0 0,0 0 0 0 0,1 0 0 0 0,0-1 1 0 0,11 28-1 0 0,-4-22-3362 0 0,4-2-3300 0 0,-12-15 4462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5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9 135 548 0 0,'-1'-2'308'0'0,"0"0"0"0"0,0 0 0 0 0,0 0 0 0 0,0 1 0 0 0,1-1 0 0 0,-1 0 0 0 0,1 0 0 0 0,-1 0 0 0 0,1 0 0 0 0,-1 0 0 0 0,1 0 1 0 0,0 0-1 0 0,0 0 0 0 0,0 0 0 0 0,0 0 0 0 0,0-1 0 0 0,1 1 0 0 0,-1 0 0 0 0,1 0 0 0 0,-1 0 0 0 0,1 1 0 0 0,1-4 0 0 0,0 1 66 0 0,0 1 0 0 0,1 0 0 0 0,-1-1 1 0 0,1 1-1 0 0,0 1 0 0 0,0-1 0 0 0,0 0 0 0 0,1 1 1 0 0,-1-1-1 0 0,6-3 0 0 0,7-1 401 0 0,-1 0 1 0 0,1 0-1 0 0,0 2 0 0 0,25-6 0 0 0,-17 6-100 0 0,1 2-1 0 0,0 0 0 0 0,0 1 0 0 0,0 2 0 0 0,43 4 0 0 0,-50-2-337 0 0,1 1 0 0 0,-1 1 0 0 0,0 1 0 0 0,0 0-1 0 0,-1 2 1 0 0,0 0 0 0 0,0 0 0 0 0,23 15 0 0 0,-36-19-240 0 0,0-1 0 0 0,0 1-1 0 0,0 0 1 0 0,-1 1 0 0 0,1-1 0 0 0,-1 1 0 0 0,0-1-1 0 0,1 1 1 0 0,-2 0 0 0 0,1 0 0 0 0,0 1-1 0 0,-1-1 1 0 0,3 8 0 0 0,-4-8-47 0 0,0-1 0 0 0,0 1 1 0 0,-1 0-1 0 0,0-1 0 0 0,1 1 0 0 0,-2 0 0 0 0,1-1 1 0 0,0 1-1 0 0,-1 0 0 0 0,1-1 0 0 0,-1 1 0 0 0,0 0 1 0 0,0-1-1 0 0,-1 1 0 0 0,1-1 0 0 0,-1 0 0 0 0,1 1 1 0 0,-1-1-1 0 0,-3 3 0 0 0,-4 8 12 0 0,-1 0 0 0 0,0-1 0 0 0,-1-1-1 0 0,0 0 1 0 0,-1 0 0 0 0,-1-1 0 0 0,0 0 0 0 0,0-2 0 0 0,-1 1 0 0 0,0-2 0 0 0,-1 1 0 0 0,1-2-1 0 0,-2 0 1 0 0,1-1 0 0 0,-21 5 0 0 0,9-8-726 0 0,22-3-3227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58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99 700 0 0,'3'-6'645'0'0,"0"1"-1"0"0,0-1 1 0 0,1 1 0 0 0,0-1-1 0 0,0 1 1 0 0,1 0 0 0 0,-1 1-1 0 0,1-1 1 0 0,0 1 0 0 0,0 0-1 0 0,0 0 1 0 0,1 0 0 0 0,-1 1-1 0 0,1 0 1 0 0,0 0 0 0 0,0 0-1 0 0,9-2 1 0 0,-3 1 70 0 0,0 0 1 0 0,0 1-1 0 0,1 1 0 0 0,-1-1 1 0 0,1 2-1 0 0,0 0 0 0 0,-1 0 0 0 0,17 2 1 0 0,-28-1-633 0 0,0 0-1 0 0,0 0 1 0 0,0 0 0 0 0,0 0 0 0 0,0 1 0 0 0,1-1 0 0 0,-1 0 0 0 0,0 0-1 0 0,0 0 1 0 0,0 1 0 0 0,0-1 0 0 0,0 1 0 0 0,0-1 0 0 0,0 1 0 0 0,0-1-1 0 0,0 1 1 0 0,0 0 0 0 0,-1-1 0 0 0,1 1 0 0 0,0 0 0 0 0,0 0 0 0 0,0-1-1 0 0,-1 1 1 0 0,1 0 0 0 0,0 0 0 0 0,-1 0 0 0 0,1 0 0 0 0,0 1 0 0 0,-1 0-1 0 0,0 0 0 0 0,-1 0 0 0 0,1-1 0 0 0,0 1 0 0 0,-1 0 0 0 0,1 0 0 0 0,-1-1 0 0 0,0 1 0 0 0,1 0 1 0 0,-1-1-1 0 0,0 1 0 0 0,0-1 0 0 0,0 1 0 0 0,0-1 0 0 0,-2 3 0 0 0,-8 7 254 0 0,-1 1 0 0 0,-23 17 0 0 0,31-26-253 0 0,-18 14 325 0 0,13-11-64 0 0,1-1-1 0 0,1 2 1 0 0,-1-1 0 0 0,1 1-1 0 0,0 0 1 0 0,1 0 0 0 0,-8 11-1 0 0,15-17-252 0 0,0 0 0 0 0,0 0 0 0 0,0 0-1 0 0,0 0 1 0 0,1 0 0 0 0,-1 0-1 0 0,0 0 1 0 0,1 0 0 0 0,-1 0 0 0 0,0 0-1 0 0,1-1 1 0 0,-1 1 0 0 0,1-1-1 0 0,-1 1 1 0 0,4 0 0 0 0,17 3 237 0 0,1-1 0 0 0,0-1 0 0 0,0-1 0 0 0,27-2 0 0 0,-10 0 59 0 0,26 3-1004 0 0,-45 0-3425 0 0,2 0-4621 0 0,-14-1 5773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59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86 8 0 0,'-11'-31'6537'0'0,"8"28"-6028"0"0,0-1 0 0 0,0 1 0 0 0,-1 0 0 0 0,1 1-1 0 0,0-1 1 0 0,-1 0 0 0 0,0 1 0 0 0,0 0 0 0 0,0 0 0 0 0,0 0 0 0 0,0 0 0 0 0,0 1 0 0 0,0 0 0 0 0,0-1 0 0 0,-1 1 0 0 0,1 1 0 0 0,-8-1 0 0 0,-6-1 648 0 0,0 2 1 0 0,-35 2-1 0 0,35 1-376 0 0,0-1-1 0 0,-1 2 1 0 0,-28 10 0 0 0,39-11-435 0 0,-1 0 1 0 0,1 1-1 0 0,0 0 1 0 0,0 0-1 0 0,0 1 1 0 0,1 0-1 0 0,-1 1 1 0 0,1-1-1 0 0,-9 11 1 0 0,15-16-282 0 0,1 1 1 0 0,-1 0 0 0 0,0 0-1 0 0,0 0 1 0 0,1 0 0 0 0,-1 0-1 0 0,1 0 1 0 0,-1 0 0 0 0,1 0-1 0 0,-1 0 1 0 0,1 0-1 0 0,-1 1 1 0 0,1-1 0 0 0,0 0-1 0 0,0 0 1 0 0,0 0 0 0 0,-1 0-1 0 0,1 1 1 0 0,0-1 0 0 0,1 0-1 0 0,-1 0 1 0 0,0 0 0 0 0,0 0-1 0 0,0 1 1 0 0,1-1 0 0 0,-1 0-1 0 0,1 2 1 0 0,1-1 20 0 0,0 1 1 0 0,-1-1 0 0 0,1 0 0 0 0,0 0-1 0 0,1 1 1 0 0,-1-1 0 0 0,0 0-1 0 0,1-1 1 0 0,-1 1 0 0 0,5 2-1 0 0,4 2 67 0 0,1-1-1 0 0,-1 0 0 0 0,1-1 0 0 0,16 4 1 0 0,-13-5-51 0 0,2 0 0 0 0,-1-1 0 0 0,0 0 0 0 0,0-2 0 0 0,27-1 0 0 0,-39 0-106 0 0,0 1 0 0 0,0-1 0 0 0,0 0 0 0 0,0 0 0 0 0,0-1 1 0 0,0 1-1 0 0,0-1 0 0 0,-1 0 0 0 0,1 0 0 0 0,-1 0 0 0 0,1 0 0 0 0,3-3 0 0 0,-5 2-2 0 0,-1 1-1 0 0,1 0 1 0 0,0 0-1 0 0,-1-1 1 0 0,1 1 0 0 0,-1 0-1 0 0,0-1 1 0 0,0 0-1 0 0,0 1 1 0 0,0-1-1 0 0,0 0 1 0 0,-1 1 0 0 0,1-1-1 0 0,-1 0 1 0 0,0 0-1 0 0,1 0 1 0 0,-1 1-1 0 0,-1-1 1 0 0,0-5-1 0 0,0 2 13 0 0,0 1 0 0 0,-1-1 0 0 0,0 1 0 0 0,0-1 0 0 0,-1 1 0 0 0,0 0-1 0 0,0 0 1 0 0,0 0 0 0 0,0 0 0 0 0,-1 0 0 0 0,0 1 0 0 0,-6-7 0 0 0,6 7-261 0 0,1 1 0 0 0,-1-1-1 0 0,0 1 1 0 0,0 0 0 0 0,0 0 0 0 0,-1 1 0 0 0,1-1 0 0 0,-1 1 0 0 0,1 0 0 0 0,-1 0 0 0 0,0 0 0 0 0,0 1 0 0 0,1-1 0 0 0,-10 0 0 0 0,13 2-451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1:59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0 776 0 0,'0'3'9368'0'0,"-2"2"-4443"0"0,-8 31-852 0 0,1-21-2355 0 0,6-8-1013 0 0,0-1 1 0 0,0 1-1 0 0,-1-1 1 0 0,0 0-1 0 0,0-1 1 0 0,-1 1 0 0 0,1-1-1 0 0,-11 9 1036 0 0,17-17-1563 0 0,-1-2-128 0 0,1 1 0 0 0,0-1-1 0 0,0 1 1 0 0,1 0-1 0 0,0 0 1 0 0,-1 0 0 0 0,1 0-1 0 0,1 0 1 0 0,-1 0 0 0 0,7-5-1 0 0,-8 7-29 0 0,0 1 0 0 0,0-1 0 0 0,0 1 0 0 0,0 0 0 0 0,1 0 0 0 0,-1 0 0 0 0,0 0-1 0 0,0 0 1 0 0,1 0 0 0 0,-1 0 0 0 0,1 1 0 0 0,-1-1 0 0 0,1 1 0 0 0,-1 0 0 0 0,0 0 0 0 0,1 0 0 0 0,-1 0-1 0 0,1 0 1 0 0,-1 0 0 0 0,1 1 0 0 0,-1-1 0 0 0,1 1 0 0 0,-1-1 0 0 0,5 3 0 0 0,21 12 393 0 0,52 39 0 0 0,13 8 100 0 0,-55-42-250 0 0,79 29 0 0 0,-98-43-233 0 0,0 0 0 0 0,0-2 0 0 0,0 0 0 0 0,1-1 0 0 0,0 0 0 0 0,31-2 0 0 0,-45-1-32 0 0,0-1-1 0 0,1-1 0 0 0,-1 1 0 0 0,0-1 1 0 0,0 0-1 0 0,-1-1 0 0 0,1 1 1 0 0,0-1-1 0 0,-1 0 0 0 0,1 0 0 0 0,-1-1 1 0 0,0 0-1 0 0,0 0 0 0 0,-1 0 1 0 0,1 0-1 0 0,-1-1 0 0 0,0 1 1 0 0,0-1-1 0 0,0-1 0 0 0,-1 1 0 0 0,0 0 1 0 0,3-6-1 0 0,-3 6 7 0 0,-1-1 1 0 0,0 1-1 0 0,0 0 0 0 0,0-1 0 0 0,-1 1 0 0 0,1-1 1 0 0,-2 0-1 0 0,1 1 0 0 0,0-1 0 0 0,-1 0 0 0 0,0 0 1 0 0,0 1-1 0 0,-1-1 0 0 0,0 0 0 0 0,0 1 1 0 0,0-1-1 0 0,-1 0 0 0 0,1 1 0 0 0,-1 0 0 0 0,-1-1 1 0 0,1 1-1 0 0,-1 0 0 0 0,0 0 0 0 0,-4-6 1 0 0,2 5-67 0 0,2 2-109 0 0,1 0 0 0 0,-1 1 1 0 0,-1-1-1 0 0,1 0 0 0 0,-1 1 0 0 0,1 0 0 0 0,-1-1 0 0 0,0 2 0 0 0,0-1 0 0 0,0 0 0 0 0,-1 1 1 0 0,-5-3-1 0 0,10 5 74 0 0,0 0 0 0 0,0 0 1 0 0,-1 0-1 0 0,1 0 0 0 0,0 0 0 0 0,-1 0 1 0 0,1 0-1 0 0,0 0 0 0 0,0 0 1 0 0,-1 0-1 0 0,1 0 0 0 0,0 0 0 0 0,-1 0 1 0 0,1 0-1 0 0,0 0 0 0 0,0 0 0 0 0,-1 1 1 0 0,1-1-1 0 0,0 0 0 0 0,0 0 1 0 0,-1 0-1 0 0,1 0 0 0 0,0 1 0 0 0,0-1 1 0 0,-1 0-1 0 0,1 0 0 0 0,0 0 1 0 0,0 1-1 0 0,0-1 0 0 0,0 0 0 0 0,0 0 1 0 0,-1 1-1 0 0,1-1 0 0 0,0 0 1 0 0,0 1-1 0 0,0-1 0 0 0,0 0 0 0 0,0 0 1 0 0,0 1-1 0 0,0-1 0 0 0,0 0 1 0 0,0 1-1 0 0,0-1 0 0 0,0 0 0 0 0,0 0 1 0 0,0 1-1 0 0,0-1 0 0 0,0 0 1 0 0,0 1-1 0 0,0-1 0 0 0,0 0 0 0 0,0 0 1 0 0,1 1-1 0 0,-1-1 0 0 0,0 0 0 0 0,0 1 1 0 0,6 14-5942 0 0,0-6 2995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00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8 204 0 0,'0'0'240'0'0,"0"0"0"0"0,0-1 0 0 0,0 1-1 0 0,0 0 1 0 0,0-1 0 0 0,0 1 0 0 0,0 0 0 0 0,-1-1-1 0 0,1 1 1 0 0,-2-3 2638 0 0,2 3-2638 0 0,-1-1 0 0 0,1 1 0 0 0,0 0 0 0 0,-1 0-1 0 0,1 0 1 0 0,0 0 0 0 0,-1-1 0 0 0,1 1 0 0 0,0 0-1 0 0,-1 0 1 0 0,1 0 0 0 0,0 0 0 0 0,-1 0 0 0 0,1 0 0 0 0,0 0-1 0 0,-1 0 1 0 0,1 0 0 0 0,0 0 0 0 0,-1 0 0 0 0,1 0 0 0 0,0 0-1 0 0,-1 0 1 0 0,1 1 0 0 0,0-1 0 0 0,-1 0 0 0 0,1 0 0 0 0,-6 22 4213 0 0,5 32-1303 0 0,6-2 0 0 0,-3-31-4766 0 0,0 0-6412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32:00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21 144 96,'-2'-4'509,"-1"0"-1,1 0 1,0 0-1,-1 0 1,2-1-1,-1 1 1,1 0-1,-1-1 1,0-7 0,2 10-231,0-1 1,0 1-1,1 0 1,-1 0-1,1 0 1,0-1-1,-1 1 1,1 0-1,0 0 1,0 0-1,0 0 1,0 0 0,1 0-1,-1 1 1,1-1-1,-1 0 1,1 1-1,-1-1 1,1 1-1,0-1 1,0 1-1,0 0 1,3-2-1,9-5 338,0 1 0,1 1-1,0 0 1,0 1-1,0 1 1,1 0 0,0 1-1,-1 1 1,1 0-1,0 1 1,0 1 0,18 2-1,-22-1-350,-1 0 0,0 0 0,0 1 0,0 1-1,-1 0 1,1 0 0,0 1 0,-1 1 0,0-1 0,0 2 0,0-1 0,-1 1-1,0 1 1,0 0 0,-1 0 0,1 1 0,-2 0 0,10 11 0,-15-16-158,0 1 1,1 0 0,-1-1 0,-1 1-1,1 0 1,-1 0 0,1 0 0,-1 0-1,0 0 1,0 0 0,-1 1 0,1-1-1,-1 0 1,0 0 0,0 0 0,-1 1 0,0 4-1,-1-3-12,0 0-1,0-1 0,0 1 1,-1 0-1,0-1 0,0 0 1,-1 1-1,1-1 0,-1 0 1,-7 7-1,-2-1 14,-1 1 0,1-2 0,-2 0 1,0 0-1,0-1 0,0-1 0,-22 8 0,23-11-462,1 0 0,-1 0 0,0-2 0,0 0 0,0 0 0,-1-2 0,-26 1 0,41-2 177,0 0-1,-1 0 0,1 0 0,0 0 1,-1 0-1,1 0 0,0 0 0,0 0 1,-1 0-1,1 0 0,0-1 1,0 1-1,-1 0 0,1 0 0,0 0 1,0 0-1,0-1 0,-1 1 0,1 0 1,0 0-1,0-1 0,0 1 0,-1 0 1,1 0-1,0-1 0,0 1 0,0 0 1,0 0-1,0-1 0,0 1 0,0 0 1,0 0-1,0-1 0,0 1 1,0 0-1,0-1 0,0 1 0,0 0 1,0 0-1,0-1 0,0 1 0,0 0 1,0 0-1,0-1 0,0 1 0,0 0 1,0-1-1,1 1 0,-1 0 0,0 0 1,0 0-1,1-1 0,5-5-2649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9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 60 0 0,'-11'-15'19963'0'0,"28"194"-12489"0"0,4 143-3187 0 0,-13-228-3385 0 0,2 34-821 0 0,-10-105-81 0 0,-1 2 0 0 0,2-1 0 0 0,3 27 0 0 0,-3-22 0 0 0,-1-18 0 0 0,0 0 0 0 0,1-3 0 0 0,-6-1-272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01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0 247 516 0 0,'11'-1'2113'0'0,"1"0"-1"0"0,-1 0 1 0 0,0-1 0 0 0,0 0-1 0 0,0-1 1 0 0,13-4 0 0 0,-14 3-1291 0 0,-1-1 0 0 0,1 1 1 0 0,-1-2-1 0 0,0 1 0 0 0,0-1 1 0 0,13-11-1 0 0,-17 12-674 0 0,1-1-1 0 0,-1 1 1 0 0,0-1-1 0 0,-1 1 1 0 0,1-1-1 0 0,-1-1 1 0 0,0 1-1 0 0,-1 0 1 0 0,0-1-1 0 0,0 0 1 0 0,0 0-1 0 0,-1 0 1 0 0,0 0-1 0 0,0 0 1 0 0,-1-1 0 0 0,1 1-1 0 0,-2 0 1 0 0,1-1-1 0 0,-1 1 1 0 0,0-1-1 0 0,-1 1 1 0 0,-2-12-1 0 0,-4 1 1318 0 0,2 27 335 0 0,0 32 236 0 0,10 11-1032 0 0,2-1 0 0 0,27 98 0 0 0,-34-147-1059 0 0,1 0-1 0 0,-1 0 1 0 0,1 0 0 0 0,0 0-1 0 0,-1 0 1 0 0,1 0 0 0 0,0 0-1 0 0,0 0 1 0 0,1 0 0 0 0,-1-1-1 0 0,0 1 1 0 0,0 0 0 0 0,1-1-1 0 0,-1 1 1 0 0,1-1 0 0 0,0 1-1 0 0,1 0 1 0 0,0-1-737 0 0,-1 0-1 0 0,0 0 1 0 0,1-1-1 0 0,-1 1 1 0 0,0-1-1 0 0,1 0 1 0 0,-1 1-1 0 0,1-1 1 0 0,-1 0-1 0 0,1 0 1 0 0,-1-1-1 0 0,0 1 1 0 0,1 0-1 0 0,4-2 1 0 0,6-1-2618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0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332 120 340 0 0,'-3'-5'782'0'0,"0"0"0"0"0,-1 0-1 0 0,1 1 1 0 0,-1-1 0 0 0,0 1 0 0 0,0 0 0 0 0,-1 0-1 0 0,1 1 1 0 0,-1-1 0 0 0,0 1 0 0 0,0 0 0 0 0,0 0-1 0 0,-6-2 1 0 0,3 2-52 0 0,-1 0-1 0 0,0 0 1 0 0,0 1-1 0 0,0 0 1 0 0,0 0-1 0 0,-1 1 0 0 0,1 1 1 0 0,-10 0-1 0 0,10 0-332 0 0,0 0 0 0 0,0 1-1 0 0,1 0 1 0 0,-1 1 0 0 0,0 0-1 0 0,1 1 1 0 0,-1-1 0 0 0,1 1-1 0 0,0 1 1 0 0,0 0 0 0 0,0 0-1 0 0,0 1 1 0 0,1-1 0 0 0,0 2-1 0 0,0-1 1 0 0,0 1 0 0 0,0 0-1 0 0,-9 12 1 0 0,14-16-285 0 0,1 1 0 0 0,-1 0 0 0 0,1-1 0 0 0,-1 1 0 0 0,1 0-1 0 0,0-1 1 0 0,0 1 0 0 0,0 0 0 0 0,0 0 0 0 0,1 0 0 0 0,-1 0 0 0 0,1 0 0 0 0,0 0 0 0 0,0 0 0 0 0,0 0-1 0 0,0 0 1 0 0,0 0 0 0 0,1 0 0 0 0,0 4 0 0 0,1-2-5 0 0,0-1 0 0 0,0 1 0 0 0,1-1 1 0 0,-1 1-1 0 0,1-1 0 0 0,0 0 0 0 0,0 0 0 0 0,0 0 0 0 0,1-1 0 0 0,6 7 0 0 0,3-1 57 0 0,0 1 0 0 0,0-2 0 0 0,1 0 0 0 0,0 0 0 0 0,0-2 0 0 0,22 8 0 0 0,-15-7-82 0 0,0-1 0 0 0,0-2 0 0 0,31 4 0 0 0,-47-7-145 0 0,1 0-1 0 0,-1-1 0 0 0,0 0 0 0 0,1 0 0 0 0,-1 0 1 0 0,0-1-1 0 0,1 0 0 0 0,-1 0 0 0 0,0 0 0 0 0,0 0 1 0 0,0-1-1 0 0,0 0 0 0 0,0 0 0 0 0,0 0 0 0 0,0-1 1 0 0,-1 0-1 0 0,1 0 0 0 0,-1 0 0 0 0,6-5 0 0 0,-8 4 16 0 0,0 0 0 0 0,0 0-1 0 0,0 0 1 0 0,0 0 0 0 0,-1 0 0 0 0,0 0-1 0 0,0 0 1 0 0,0 0 0 0 0,0 0 0 0 0,-1-1-1 0 0,0 1 1 0 0,0 0 0 0 0,0 0-1 0 0,0-1 1 0 0,-1 1 0 0 0,1 0 0 0 0,-1 0-1 0 0,0 0 1 0 0,-2-6 0 0 0,-1-3-27 0 0,-1 0 0 0 0,0 0 0 0 0,-1 1 0 0 0,-12-20 0 0 0,10 21 51 0 0,0 0 1 0 0,-1 0-1 0 0,0 1 0 0 0,-1 1 0 0 0,0-1 1 0 0,-1 2-1 0 0,-13-10 0 0 0,18 14-171 0 0,-1 0 0 0 0,1 0 0 0 0,-1 1 1 0 0,0-1-1 0 0,1 2 0 0 0,-1-1 0 0 0,0 1 0 0 0,-1 0 0 0 0,1 0 0 0 0,0 1 0 0 0,-1 0 0 0 0,1 0 0 0 0,-1 1 0 0 0,-12 1 1 0 0,19-1-553 0 0,-7 10-2055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02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11 516 0 0,'0'0'1351'0'0,"14"-11"7690"0"0,-11 13-8503 0 0,1-1 0 0 0,-1 1 0 0 0,0 0 0 0 0,-1 0 1 0 0,1 0-1 0 0,0 0 0 0 0,-1 1 0 0 0,1-1 0 0 0,-1 1 1 0 0,0-1-1 0 0,1 1 0 0 0,-1 0 0 0 0,0 0 0 0 0,-1 0 1 0 0,1 0-1 0 0,1 5 0 0 0,21 57 3368 0 0,-22-60-3449 0 0,6 23 726 0 0,-1-3-531 0 0,0 0 0 0 0,2-1 0 0 0,1 0 0 0 0,1 0 0 0 0,0-1 0 0 0,17 23 0 0 0,-16-35-3017 0 0,-6-12-1787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02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84 492 0 0,'-8'-1'839'0'0,"4"1"2"0"0,1-1 0 0 0,-1 1 1 0 0,0-1-1 0 0,0 0 0 0 0,1 0 0 0 0,-1 0 0 0 0,1-1 0 0 0,-5-2 3667 0 0,26-2-1064 0 0,2 2-1962 0 0,0 0-1 0 0,0 1 0 0 0,40 0 1 0 0,-20 1-211 0 0,41-2 907 0 0,-27 2-383 0 0,0-1 0 0 0,-1-3 0 0 0,93-23-1 0 0,-140 28-2088 0 0,11-3-846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02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1 476 0 0,'-16'5'982'0'0,"10"-3"92"0"0,0 0-1 0 0,0 0 1 0 0,0 0 0 0 0,0 1-1 0 0,0 0 1 0 0,1 0 0 0 0,-8 6 0 0 0,13-9-894 0 0,0 0 1 0 0,0 1 0 0 0,-1-1 0 0 0,1 1-1 0 0,0-1 1 0 0,0 1 0 0 0,0-1-1 0 0,0 0 1 0 0,0 1 0 0 0,-1-1 0 0 0,1 1-1 0 0,0-1 1 0 0,0 1 0 0 0,0-1 0 0 0,0 1-1 0 0,1-1 1 0 0,-1 1 0 0 0,0-1-1 0 0,0 1 1 0 0,0-1 0 0 0,0 1 0 0 0,0-1-1 0 0,1 0 1 0 0,-1 1 0 0 0,0-1 0 0 0,0 1-1 0 0,0-1 1 0 0,1 0 0 0 0,-1 1 0 0 0,0-1-1 0 0,1 0 1 0 0,-1 1 0 0 0,0-1-1 0 0,1 0 1 0 0,-1 1 0 0 0,1-1 0 0 0,-1 0-1 0 0,0 0 1 0 0,1 1 0 0 0,-1-1 0 0 0,1 0-1 0 0,-1 0 1 0 0,1 0 0 0 0,0 0 0 0 0,23 11 1567 0 0,-23-10-1312 0 0,33 8 1257 0 0,-1-1 0 0 0,1-1 0 0 0,0-2 1 0 0,0-2-1 0 0,65-1 0 0 0,-53-5-4910 0 0,-21-5-6065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03.078"/>
    </inkml:context>
    <inkml:brush xml:id="br0">
      <inkml:brushProperty name="width" value="0.05" units="cm"/>
      <inkml:brushProperty name="height" value="0.05" units="cm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21-03-25T11:32:03.079"/>
    </inkml:context>
  </inkml:definitions>
  <inkml:trace contextRef="#ctx0" brushRef="#br0">296 123 480 0 0,'0'0'1329'0'0,"6"-20"13524"0"0,13 33-11661 0 0,-16-9-2690 0 0,0 0 0 0 0,0 1 0 0 0,-1 0 0 0 0,1 0 0 0 0,-1 0 0 0 0,0 0 0 0 0,0 0 0 0 0,-1 0 0 0 0,1 0 0 0 0,-1 0 0 0 0,0 6 0 0 0,4 20 1460 0 0,-4-18-1279 0 0,1 0 1 0 0,1 0-1 0 0,6 19 0 0 0,13 32 245 0 0,-21-62-1200 0 0,9 11-1497 0 0,-2-8-1913 0 0</inkml:trace>
  <inkml:trace contextRef="#ctx1" brushRef="#br0">59 117 736,'-21'-6'1901,"-3"0"2061,11-1 5917,17 5-8267,29-7 859,0 2 0,0 1 0,63-3 0,-19 2 14,209-40-177,-250 37-3089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32:03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1 608,'-25'27'9402,"26"-24"-7303,2 0-1529,1 0-1,-1 0 1,1 0-1,-1 0 1,1-1-1,0 1 1,0-1-1,0 0 1,0 0 0,0-1-1,0 1 1,1-1-1,-1 0 1,0 0-1,6 1 1,10 1 1560,0-1 0,23-1 0,-17-3-787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06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15 492 0 0,'-3'-8'8584'0'0,"3"7"-8389"0"0,14-3 3002 0 0,22 3-2331 0 0,-33 1-159 0 0,312-1 3411 0 0,493 5-639 0 0,-69 24-2354 0 0,-50-34-882 0 0,-649 4-238 0 0,-1 1 161 0 0,-1-3 0 0 0,73-14 0 0 0,-97 18-1440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08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1 588 0 0,'0'0'1946'0'0,"17"14"2239"0"0,-13-4-3440 0 0,0 1 0 0 0,0 0 0 0 0,0 0 0 0 0,-2 0-1 0 0,1 0 1 0 0,0 16 0 0 0,4 12 461 0 0,63 347 5795 0 0,-69-376-6821 0 0,1-1 1 0 0,0 1 0 0 0,1-1-1 0 0,0 1 1 0 0,1-1-1 0 0,0 0 1 0 0,0 0 0 0 0,9 12-1 0 0,-9-16-101 0 0,0-1 0 0 0,0 1 0 0 0,0-1 0 0 0,1 0 0 0 0,-1-1 0 0 0,1 1 0 0 0,0-1 0 0 0,0 0 0 0 0,1 0-1 0 0,-1-1 1 0 0,0 1 0 0 0,1-1 0 0 0,0-1 0 0 0,-1 1 0 0 0,8 1 0 0 0,132 21 498 0 0,216 10 0 0 0,428-42 1 0 0,-583 1-484 0 0,180-18 183 0 0,109-2-1 0 0,-160 9-150 0 0,-133 3 19 0 0,-199 15-136 0 0,7 0 153 0 0,-1 0 0 0 0,0-1 0 0 0,1 0 0 0 0,-1 0 0 0 0,0-1-1 0 0,0 0 1 0 0,0-1 0 0 0,0 0 0 0 0,9-5 0 0 0,-17 7-134 0 0,-1 1 1 0 0,1-1-1 0 0,-1 0 0 0 0,0 1 1 0 0,1-1-1 0 0,-1 0 0 0 0,0 0 1 0 0,1 1-1 0 0,-1-1 0 0 0,0 0 1 0 0,0 0-1 0 0,0 0 0 0 0,0 0 1 0 0,0 1-1 0 0,0-1 0 0 0,0 0 1 0 0,0 0-1 0 0,0 0 1 0 0,0 1-1 0 0,0-1 0 0 0,0 0 1 0 0,-1-1-1 0 0,-7-23 250 0 0,5 17-154 0 0,-4-28 240 0 0,1 0-1 0 0,2-1 1 0 0,0-68 0 0 0,3 88-306 0 0,0 0 1 0 0,-1-1-1 0 0,-1 1 1 0 0,-1 0-1 0 0,0 1 1 0 0,-2-1-1 0 0,1 1 0 0 0,-2 0 1 0 0,0 0-1 0 0,-1 1 1 0 0,-1 0-1 0 0,-18-25 1 0 0,26 39-505 0 0,-5 1-856 0 0,6 0 1143 0 0,0 0 0 0 0,0 0-1 0 0,0 0 1 0 0,-1 0 0 0 0,1 0-1 0 0,0 0 1 0 0,0 0 0 0 0,-1 0 0 0 0,1 0-1 0 0,0 0 1 0 0,0 0 0 0 0,0 0-1 0 0,-1 0 1 0 0,1 0 0 0 0,0 0-1 0 0,0 0 1 0 0,0 0 0 0 0,-1 0 0 0 0,1 0-1 0 0,-2 5-3344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09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10 149 340 0 0,'-10'-8'6909'0'0,"20"7"-1425"0"0,3 1-6263 0 0,206-10 3754 0 0,-92 2-2300 0 0,122-3 498 0 0,19-1-118 0 0,389-10 932 0 0,313-19 473 0 0,-563 13-723 0 0,-287 21-2264 0 0,-137 18-11361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5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4 348 0 0,'1'-3'13934'0'0,"14"81"-10343"0"0,-5-17-2397 0 0,7-2-3982 0 0,-14-46-3213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32:10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46 108,'0'0'1576,"-11"14"1760,-2 77 2869,6 49-2914,5-64-1702,-1-20-704,-2 218 2848,7-224-2884,2-1-1,2 0 1,20 73 0,-25-115-763,2 0 1,-1 0-1,1 0 1,-1-1 0,2 1-1,-1-1 1,1 0 0,0 0-1,0 0 1,1-1 0,-1 0-1,1 1 1,1-2 0,-1 1-1,1 0 1,-1-1 0,1 0-1,1-1 1,-1 1 0,0-1-1,1 0 1,0-1 0,-1 0-1,1 0 1,0 0-1,0-1 1,10 1 0,44 3 79,0-3 1,0-2-1,81-12 0,24 0 8,399-15 198,-139 19-192,-15-5-69,593-7 237,-941 21-314,18 1 65,0-3-1,95-14 0,-173 14-65,-1 1-1,1-1 1,0 0-1,0 0 0,-1 0 1,1 0-1,-1 0 1,1-1-1,-1 1 1,0-1-1,1 1 1,-1-1-1,0 0 0,0 0 1,0 0-1,0 0 1,-1-1-1,1 1 1,-1 0-1,1-1 1,-1 1-1,0-1 0,1 1 1,-2-1-1,1 0 1,0 1-1,0-1 1,-1 0-1,1-5 0,0-8 27,-1 0-1,0-1 1,-1 1-1,-5-20 1,2 0 17,1 13-60,-1-1 1,-1 1-1,-1 0 1,-10-27-1,-44-88-13,-3-10 39,55 126-6,2 1 0,0-2 0,2 1 0,0 0 0,0-24-1,4 30 31,2-1-1,0 1 1,0-1 0,7-21-1,6-38 390,-18 55-318,0 10-5849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44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0 424 0 0,'0'0'801'0'0,"21"11"2175"0"0,83 24 1847 0 0,61 2-2123 0 0,-101-25-1562 0 0,489 75 3766 0 0,-461-75-4364 0 0,69 7 769 0 0,310-6-1 0 0,-347-20-898 0 0,0-5-1 0 0,0-6 0 0 0,133-37 1 0 0,-20-15 814 0 0,-219 62-459 0 0,1 1-2673 0 0,-6 3-5541 0 0,-1 3 4845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45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67 704 0 0,'-4'18'6428'0'0,"10"-9"-5726"0"0,-1-1 0 0 0,1 0 0 0 0,1 0 0 0 0,0 0 0 0 0,0-1 0 0 0,0 0 0 0 0,1-1 1 0 0,0 1-1 0 0,0-1 0 0 0,1-1 0 0 0,17 9 0 0 0,5 1 248 0 0,2-2 1 0 0,48 14-1 0 0,29 0 899 0 0,215 24-1 0 0,-52-29-918 0 0,0-13-1 0 0,0-12 0 0 0,-1-11 1 0 0,0-13-1 0 0,303-69 0 0 0,73-91 1826 0 0,-593 173-1947 0 0,-53 14-911 0 0,0 10-5488 0 0,-3 6-4358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57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98 596 0 0,'11'-3'9156'0'0,"26"1"-6485"0"0,43 1-1399 0 0,338-6 4516 0 0,-302-2-4323 0 0,182-38 0 0 0,-291 45-1521 0 0,1 0-1 0 0,0-1 1 0 0,-1 1 0 0 0,9-6-1 0 0,2-2-3003 0 0,-15 8 2444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58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1 144 0 0,'-2'-1'501'0'0,"0"1"0"0"0,1 0 0 0 0,-1 0-1 0 0,1 0 1 0 0,-1 0 0 0 0,0 0 0 0 0,1 1 0 0 0,-1-1 0 0 0,0 0 0 0 0,1 1 0 0 0,-1-1-1 0 0,1 1 1 0 0,-1-1 0 0 0,1 1 0 0 0,-1 0 0 0 0,1 0 0 0 0,-1 0 0 0 0,1-1-1 0 0,0 2 1 0 0,-2 0 0 0 0,2 1 179 0 0,0 0 0 0 0,0 0 0 0 0,0 0 0 0 0,0 0 0 0 0,0 1-1 0 0,1-1 1 0 0,0 0 0 0 0,-1 0 0 0 0,2 5 0 0 0,-1 34 1945 0 0,3 0 1 0 0,11 66-1 0 0,-3-37-1093 0 0,-3 45 520 0 0,-4-27-548 0 0,9-46-4416 0 0,-13-43 2194 0 0,-4 10-3718 0 0,-17 1-2074 0 0,9-7 3794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58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28 380 0 0,'-24'1'8251'0'0,"41"2"-448"0"0,18 0-2779 0 0,-11-1-5217 0 0,542-5 6837 0 0,-417-1-5702 0 0,-84 4-509 0 0,-19 1 34 0 0,-1-2 0 0 0,77-13 0 0 0,-109 12-864 0 0,4-1-3179 0 0,-1-3-5063 0 0,-9 2 5539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59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65 640 0 0,'5'-6'14800'0'0,"-1"4"-15083"0"0,34-3 6617 0 0,-1 3-3785 0 0,32-4-481 0 0,31-11-185 0 0,63-7-2975 0 0,-153 23 211 0 0,7 0-1875 0 0,-6 2-4697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59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1 460 0 0,'-19'11'3167'0'0,"9"-1"5194"0"0,21-2-5338 0 0,1-4-2208 0 0,-1-1 0 0 0,1-1 1 0 0,0 0-1 0 0,0-1 0 0 0,-1 0 1 0 0,1 0-1 0 0,0-1 0 0 0,15-3 1 0 0,-4 2-193 0 0,155-14 2878 0 0,-109 7-3857 0 0,-54 8-2627 0 0,-5 0-3876 0 0,-1 0 4069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59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407 93 192 0 0,'1'-2'398'0'0,"0"0"0"0"0,0 1 0 0 0,0-1 0 0 0,0 1 0 0 0,0-1 0 0 0,-1 0 0 0 0,1 0 0 0 0,-1 1 0 0 0,1-1 0 0 0,-1 0 0 0 0,0 0 0 0 0,1 0 0 0 0,-1 1 0 0 0,0-1 0 0 0,0 0 0 0 0,0 0 0 0 0,-1 0 0 0 0,1 0 0 0 0,0 1 0 0 0,-1-1 0 0 0,1 0 0 0 0,-1 0 0 0 0,-1-3 0 0 0,0 3-15 0 0,0-1 0 0 0,-1 1 0 0 0,1-1 0 0 0,0 1 0 0 0,-1 0-1 0 0,1 0 1 0 0,-1 0 0 0 0,0 0 0 0 0,0 0 0 0 0,0 0 0 0 0,0 1 0 0 0,-4-2 0 0 0,-4-1 298 0 0,-1 0 1 0 0,1 1-1 0 0,-1 1 1 0 0,0 0-1 0 0,0 0 1 0 0,-21 1-1 0 0,17 2-288 0 0,0 1-1 0 0,0 1 0 0 0,1 0 0 0 0,-1 1 0 0 0,1 1 0 0 0,0 1 0 0 0,0 0 0 0 0,-24 13 0 0 0,31-15-230 0 0,0 1 0 0 0,1 0 0 0 0,0 0-1 0 0,0 1 1 0 0,0-1 0 0 0,0 2 0 0 0,1-1-1 0 0,0 1 1 0 0,1 0 0 0 0,-1 0 0 0 0,1 0-1 0 0,1 1 1 0 0,-1-1 0 0 0,1 1 0 0 0,1 0 0 0 0,-1 1-1 0 0,-2 11 1 0 0,5-14-52 0 0,1 1-1 0 0,0-1 1 0 0,0 1 0 0 0,1-1-1 0 0,-1 0 1 0 0,1 1 0 0 0,1-1-1 0 0,-1 0 1 0 0,1 0 0 0 0,0 1-1 0 0,1-2 1 0 0,-1 1 0 0 0,1 0-1 0 0,0 0 1 0 0,1-1 0 0 0,-1 0-1 0 0,1 1 1 0 0,0-1 0 0 0,8 6-1 0 0,1 3 63 0 0,2 0-1 0 0,0-1 1 0 0,0-1-1 0 0,1-1 1 0 0,20 11-1 0 0,-18-12-102 0 0,0-2 1 0 0,0 0-1 0 0,1-1 0 0 0,0-1 0 0 0,0 0 0 0 0,0-2 0 0 0,1 0 1 0 0,0-1-1 0 0,26 0 0 0 0,-36-3-74 0 0,-1 0 0 0 0,0-1 0 0 0,0 0 0 0 0,0-1 0 0 0,0 0 0 0 0,0-1 0 0 0,0 1 0 0 0,0-2-1 0 0,14-7 1 0 0,-17 8-3 0 0,0-2 0 0 0,0 1-1 0 0,-1 0 1 0 0,1-1 0 0 0,-1 0-1 0 0,0-1 1 0 0,-1 1 0 0 0,1-1-1 0 0,-1 0 1 0 0,0 0-1 0 0,0 0 1 0 0,-1 0 0 0 0,5-14-1 0 0,-6 16-1 0 0,0-1 0 0 0,-1 1 0 0 0,0-1 0 0 0,0 1 0 0 0,0-1 0 0 0,-1 1 0 0 0,0-1 0 0 0,0 0 0 0 0,0 1 0 0 0,0-1 0 0 0,0 0 0 0 0,-1 1 0 0 0,0-1 0 0 0,0 1 0 0 0,-1-1 0 0 0,1 1 0 0 0,-1-1-1 0 0,0 1 1 0 0,0 0 0 0 0,0 0 0 0 0,0 0 0 0 0,-1 0 0 0 0,0 0 0 0 0,0 1 0 0 0,0-1 0 0 0,0 1 0 0 0,0-1 0 0 0,-1 1 0 0 0,-6-4 0 0 0,0 0-634 0 0,0 0 0 0 0,-1 0 0 0 0,0 1 0 0 0,-14-5 0 0 0,-42-11-10236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10:00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424 1 588 0 0,'0'0'2473'0'0,"-3"1"-1016"0"0,-10 6-33 0 0,1 0 0 0 0,0 1 0 0 0,1 0 0 0 0,-1 1 0 0 0,-13 14 0 0 0,-7 4 105 0 0,-183 120 5854 0 0,141-100-4959 0 0,74-47-2498 0 0,-15 9-1244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53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28 348 0 0,'18'-18'5527'0'0,"-3"14"-4438"0"0,0 2-1 0 0,-1 0 1 0 0,1 1 0 0 0,0 0-1 0 0,0 1 1 0 0,22 3-1 0 0,89 20 1120 0 0,-99-17-1558 0 0,-10-2-284 0 0,-1 0-1 0 0,0 1 0 0 0,0 1 0 0 0,-1 0 1 0 0,0 1-1 0 0,0 1 0 0 0,25 17 0 0 0,-35-21-300 0 0,-1-1-1 0 0,1 1 1 0 0,-1-1-1 0 0,0 1 1 0 0,0 0-1 0 0,-1 1 1 0 0,1-1-1 0 0,-1 1 1 0 0,0-1-1 0 0,0 1 1 0 0,-1 0 0 0 0,1 0-1 0 0,-1 1 1 0 0,0-1-1 0 0,0 0 1 0 0,-1 1-1 0 0,0-1 1 0 0,0 1-1 0 0,0-1 1 0 0,0 1-1 0 0,-1-1 1 0 0,0 1-1 0 0,0 0 1 0 0,-1-1-1 0 0,0 1 1 0 0,-2 9-1 0 0,2-8-20 0 0,-1 0 0 0 0,0 0 0 0 0,0 0 0 0 0,-1 0 0 0 0,0-1 0 0 0,0 1 1 0 0,-1-1-1 0 0,0 1 0 0 0,0-1 0 0 0,0-1 0 0 0,-1 1 0 0 0,1 0 0 0 0,-1-1 0 0 0,-1 0 0 0 0,1 0 0 0 0,-1-1 0 0 0,0 0 0 0 0,0 1 0 0 0,-10 4 0 0 0,-3-2 19 0 0,0 0 1 0 0,0-1-1 0 0,-1 0 1 0 0,-31 3-1 0 0,-85 2 13 0 0,34-3-1993 0 0,93-7 930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10:06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54 304 0 0,'1'-1'524'0'0,"0"0"1"0"0,0-1-1 0 0,-1 1 0 0 0,1-1 1 0 0,-1 1-1 0 0,1 0 0 0 0,-1-1 1 0 0,1 1-1 0 0,-1-1 0 0 0,0 1 1 0 0,0-1-1 0 0,0 1 0 0 0,0-1 1 0 0,0 1-1 0 0,0-1 0 0 0,0 0 0 0 0,-1 1 1 0 0,1 0-1 0 0,0-1 0 0 0,-1 1 1 0 0,-1-5 1219 0 0,-12-10 1992 0 0,12 15-3658 0 0,0 1-1 0 0,0 0 1 0 0,0-1 0 0 0,0 1-1 0 0,0 0 1 0 0,0 0 0 0 0,0 1-1 0 0,0-1 1 0 0,0 0 0 0 0,0 1-1 0 0,0-1 1 0 0,0 1 0 0 0,0 0-1 0 0,0-1 1 0 0,0 1 0 0 0,0 0 0 0 0,0 0-1 0 0,1 0 1 0 0,-1 1 0 0 0,0-1-1 0 0,1 0 1 0 0,-1 1 0 0 0,1-1-1 0 0,0 1 1 0 0,-1-1 0 0 0,1 1-1 0 0,0 0 1 0 0,0-1 0 0 0,-2 4-1 0 0,-2 4 81 0 0,-1 0 0 0 0,1 0-1 0 0,1 0 1 0 0,-6 16-1 0 0,9-23-97 0 0,0 1 0 0 0,0 0 0 0 0,0 0 1 0 0,0-1-1 0 0,1 1 0 0 0,-1 0 0 0 0,1 0 0 0 0,0 0 0 0 0,0-1 0 0 0,0 1 0 0 0,0 0 0 0 0,0 0 0 0 0,1 0 1 0 0,-1 0-1 0 0,1-1 0 0 0,0 1 0 0 0,-1 0 0 0 0,2 0 0 0 0,-1-1 0 0 0,0 1 0 0 0,0-1 0 0 0,1 1 0 0 0,-1-1 0 0 0,1 0 1 0 0,0 1-1 0 0,0-1 0 0 0,3 3 0 0 0,-2-3 3 0 0,1 0-1 0 0,-1 0 1 0 0,1-1 0 0 0,-1 1 0 0 0,1-1-1 0 0,0 0 1 0 0,0 0 0 0 0,-1 0 0 0 0,1-1 0 0 0,0 1-1 0 0,0-1 1 0 0,0 0 0 0 0,0 0 0 0 0,0 0-1 0 0,0-1 1 0 0,-1 1 0 0 0,1-1 0 0 0,0 0 0 0 0,0 0-1 0 0,3-2 1 0 0,-4 2-19 0 0,-1 1 1 0 0,0-1-1 0 0,0 0 1 0 0,0 0-1 0 0,0 0 0 0 0,0 0 1 0 0,0 0-1 0 0,0 0 1 0 0,-1-1-1 0 0,1 1 0 0 0,0-1 1 0 0,-1 1-1 0 0,1-1 0 0 0,-1 0 1 0 0,1 0-1 0 0,-1 1 1 0 0,0-1-1 0 0,0 0 0 0 0,0 0 1 0 0,0 0-1 0 0,0 0 0 0 0,0 0 1 0 0,0 0-1 0 0,-1-1 1 0 0,1 1-1 0 0,-1 0 0 0 0,0 0 1 0 0,1-4-1 0 0,-1 3 3 0 0,-1 0 0 0 0,1 0-1 0 0,-1 1 1 0 0,0-1 0 0 0,0 0-1 0 0,0 0 1 0 0,0 1 0 0 0,0-1 0 0 0,0 0-1 0 0,-1 1 1 0 0,1-1 0 0 0,-1 1-1 0 0,0 0 1 0 0,0 0 0 0 0,0-1 0 0 0,0 1-1 0 0,0 0 1 0 0,0 1 0 0 0,0-1 0 0 0,-1 0-1 0 0,-3-1 1 0 0,4 1-33 0 0,-1 2-1 0 0,0-1 1 0 0,1 0-1 0 0,-1 0 1 0 0,1 1-1 0 0,-1-1 1 0 0,0 1-1 0 0,1 0 1 0 0,-1 0 0 0 0,0 0-1 0 0,1 0 1 0 0,-1 1-1 0 0,0-1 1 0 0,1 1-1 0 0,-1-1 1 0 0,1 1-1 0 0,-1 0 1 0 0,1 0 0 0 0,-5 2-1 0 0,6-2 10 0 0,-1-1 0 0 0,1 1 0 0 0,0 0 0 0 0,0-1 1 0 0,-1 1-1 0 0,1 0 0 0 0,0 0 0 0 0,0 0 0 0 0,0 0 0 0 0,0 0 0 0 0,0 0 0 0 0,0 0 0 0 0,0 1 0 0 0,0-1 1 0 0,1 0-1 0 0,-1 0 0 0 0,0 1 0 0 0,1-1 0 0 0,-1 1 0 0 0,1-1 0 0 0,-1 0 0 0 0,1 1 0 0 0,0-1 0 0 0,-1 1 0 0 0,1-1 1 0 0,0 1-1 0 0,0-1 0 0 0,0 1 0 0 0,0-1 0 0 0,0 1 0 0 0,1-1 0 0 0,-1 0 0 0 0,0 1 0 0 0,2 2 0 0 0,-2-3 22 0 0,1 0 0 0 0,0 0 0 0 0,0-1 0 0 0,0 1 0 0 0,0 0 0 0 0,0 0 0 0 0,0 0 0 0 0,1-1 0 0 0,-1 1-1 0 0,0 0 1 0 0,0-1 0 0 0,0 1 0 0 0,1-1 0 0 0,-1 0 0 0 0,0 1 0 0 0,1-1 0 0 0,-1 0 0 0 0,0 0 0 0 0,0 0 0 0 0,1 0-1 0 0,-1 0 1 0 0,0 0 0 0 0,1 0 0 0 0,-1 0 0 0 0,0 0 0 0 0,3-1 0 0 0,1 0 143 0 0,0 0 1 0 0,-1 0 0 0 0,1-1-1 0 0,-1 1 1 0 0,1-1-1 0 0,5-3 1 0 0,-3 0 1833 0 0,-2-3-5639 0 0,-5 8 3389 0 0,0-1 0 0 0,0 1 0 0 0,0 0 0 0 0,0-1 0 0 0,0 1 0 0 0,0 0 0 0 0,0-1 0 0 0,0 1 0 0 0,0 0 1 0 0,0-1-1 0 0,0 1 0 0 0,0 0 0 0 0,0 0 0 0 0,0-1 0 0 0,-1 1 0 0 0,1 0 0 0 0,0-1 0 0 0,0 1 0 0 0,-4-3-3419 0 0,3 3 3419 0 0,1 0 0 0 0,0 0 0 0 0,0 0 0 0 0,-1 0 0 0 0,0 0 0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10:07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39 296 0 0,'0'-2'409'0'0,"-1"0"0"0"0,0 0 0 0 0,1 0 0 0 0,-1 0 0 0 0,0 0 0 0 0,0 0 0 0 0,-1 0 0 0 0,1 1 0 0 0,0-1 0 0 0,0 0 0 0 0,-1 0 0 0 0,1 1 0 0 0,-1-1 0 0 0,0 1 1 0 0,1 0-1 0 0,-1-1 0 0 0,0 1 0 0 0,0 0 0 0 0,0 0 0 0 0,0 0 0 0 0,0 0 0 0 0,0 0 0 0 0,0 0 0 0 0,0 1 0 0 0,0-1 0 0 0,0 1 0 0 0,0 0 0 0 0,0-1 0 0 0,-1 1 0 0 0,1 0 0 0 0,-4 1 0 0 0,3-1-238 0 0,1 0 0 0 0,-1 0 0 0 0,1 0 0 0 0,-1 0 0 0 0,1 1-1 0 0,-1 0 1 0 0,1-1 0 0 0,0 1 0 0 0,-1 0 0 0 0,1 0 0 0 0,0 0 0 0 0,-1 1 0 0 0,1-1 0 0 0,0 0 0 0 0,0 1 0 0 0,0-1-1 0 0,0 1 1 0 0,0 0 0 0 0,1 0 0 0 0,-1 0 0 0 0,0 0 0 0 0,1 0 0 0 0,0 0 0 0 0,-1 0 0 0 0,1 0 0 0 0,0 1-1 0 0,-1 2 1 0 0,1-2-108 0 0,1-1 0 0 0,-1 1 0 0 0,1-1-1 0 0,0 1 1 0 0,0-1 0 0 0,0 1-1 0 0,0-1 1 0 0,0 1 0 0 0,1 0 0 0 0,-1-1-1 0 0,1 1 1 0 0,-1-1 0 0 0,1 1 0 0 0,0-1-1 0 0,0 0 1 0 0,0 1 0 0 0,0-1-1 0 0,1 0 1 0 0,-1 0 0 0 0,1 0 0 0 0,-1 0-1 0 0,1 0 1 0 0,0 0 0 0 0,0 0 0 0 0,0 0-1 0 0,0-1 1 0 0,0 1 0 0 0,0-1-1 0 0,0 1 1 0 0,0-1 0 0 0,1 0 0 0 0,-1 0-1 0 0,0 0 1 0 0,1 0 0 0 0,-1 0 0 0 0,1-1-1 0 0,-1 1 1 0 0,1-1 0 0 0,-1 0-1 0 0,1 1 1 0 0,0-1 0 0 0,-1 0 0 0 0,1 0-1 0 0,-1-1 1 0 0,1 1 0 0 0,-1-1 0 0 0,1 1-1 0 0,-1-1 1 0 0,1 0 0 0 0,-1 0-1 0 0,1 0 1 0 0,-1 0 0 0 0,0 0 0 0 0,0 0-1 0 0,1-1 1 0 0,-1 1 0 0 0,0-1 0 0 0,2-2-1 0 0,-2 2-2 0 0,0 0 0 0 0,-1 1 1 0 0,1-1-1 0 0,-1 0 0 0 0,0 0 0 0 0,1 0 0 0 0,-1 0 0 0 0,0 0 0 0 0,0 0 0 0 0,0 0 0 0 0,-1-1 0 0 0,1 1 0 0 0,-1 0 0 0 0,1 0 0 0 0,-1-1 1 0 0,1 1-1 0 0,-1 0 0 0 0,0-4 0 0 0,0 5 32 0 0,-15-19 412 0 0,13 19-480 0 0,0 1 0 0 0,-1 0 0 0 0,1 0 0 0 0,-1 0 0 0 0,1 0 0 0 0,-1 0-1 0 0,1 1 1 0 0,-1-1 0 0 0,1 1 0 0 0,-1-1 0 0 0,1 1 0 0 0,0 0 0 0 0,-1 0-1 0 0,1 0 1 0 0,0 0 0 0 0,0 0 0 0 0,0 1 0 0 0,0-1 0 0 0,-3 3 0 0 0,4-3 0 0 0,0 0 1 0 0,0 0-1 0 0,-1 0 1 0 0,1 0-1 0 0,0 0 1 0 0,0 1-1 0 0,1-1 1 0 0,-1 0-1 0 0,0 1 1 0 0,0-1-1 0 0,1 1 1 0 0,-1-1-1 0 0,1 1 1 0 0,-1-1-1 0 0,1 1 1 0 0,0-1 0 0 0,-1 1-1 0 0,1-1 1 0 0,0 1-1 0 0,0-1 1 0 0,0 1-1 0 0,0 0 1 0 0,0-1-1 0 0,1 1 1 0 0,-1-1-1 0 0,0 1 1 0 0,1-1-1 0 0,-1 1 1 0 0,1-1-1 0 0,0 2 1 0 0,0-1 19 0 0,0-1 0 0 0,-1 0 1 0 0,1 0-1 0 0,0 0 0 0 0,0 0 0 0 0,0 0 0 0 0,0 0 1 0 0,0-1-1 0 0,0 1 0 0 0,0 0 0 0 0,0 0 0 0 0,0-1 0 0 0,1 1 1 0 0,-1 0-1 0 0,0-1 0 0 0,0 0 0 0 0,1 1 0 0 0,-1-1 1 0 0,0 0-1 0 0,1 1 0 0 0,-1-1 0 0 0,0 0 0 0 0,1 0 1 0 0,-1 0-1 0 0,0 0 0 0 0,1 0 0 0 0,-1 0 0 0 0,0-1 1 0 0,1 1-1 0 0,-1 0 0 0 0,2-2 0 0 0,-1 2 32 0 0,0-1 0 0 0,0 1 0 0 0,-1-1 0 0 0,1 0 1 0 0,0 0-1 0 0,-1 0 0 0 0,1 0 0 0 0,-1 0 0 0 0,1 0 0 0 0,-1-1 0 0 0,0 1 0 0 0,1 0 0 0 0,-1-1 0 0 0,0 1 0 0 0,0-1 0 0 0,0 1 0 0 0,0-1 0 0 0,0 0 0 0 0,0 1 1 0 0,1-5-1 0 0,-2 5 162 0 0,-10-21 391 0 0,9 22-583 0 0,-4-3 135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10:22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62 304 0 0,'1'-6'1400'0'0,"5"-21"7558"0"0,-7 25-8726 0 0,0 0 0 0 0,0 0 0 0 0,-1 0 0 0 0,1 1 0 0 0,0-1 0 0 0,-1 0 0 0 0,1 1 0 0 0,-1-1 0 0 0,1 1 0 0 0,-1 0 0 0 0,0-1-1 0 0,1 1 1 0 0,-1 0 0 0 0,0 0 0 0 0,0 0 0 0 0,0 0 0 0 0,0 1 0 0 0,0-1 0 0 0,0 0 0 0 0,0 1 0 0 0,0-1 0 0 0,0 1 0 0 0,-1 0 0 0 0,1 0 0 0 0,0 0 0 0 0,0 0-1 0 0,-4 0 1 0 0,-4 1 60 0 0,1-1 0 0 0,-1 1 0 0 0,1 1 0 0 0,-1 0 0 0 0,-9 3 0 0 0,11-2-135 0 0,-1 0 1 0 0,1 1-1 0 0,0 0 1 0 0,0 1-1 0 0,1 0 1 0 0,-1 0-1 0 0,1 0 1 0 0,0 1-1 0 0,1 0 1 0 0,-1 0 0 0 0,1 1-1 0 0,-9 12 1 0 0,13-15-89 0 0,0-1 1 0 0,0 1-1 0 0,0-1 1 0 0,0 1 0 0 0,1 0-1 0 0,-1-1 1 0 0,1 1 0 0 0,0 0-1 0 0,1 0 1 0 0,-1 0-1 0 0,0 0 1 0 0,1 0 0 0 0,0 0-1 0 0,0 0 1 0 0,0 0 0 0 0,1 0-1 0 0,-1 0 1 0 0,1 0 0 0 0,0 0-1 0 0,0 0 1 0 0,1 0-1 0 0,-1 0 1 0 0,1-1 0 0 0,-1 1-1 0 0,1-1 1 0 0,1 1 0 0 0,-1-1-1 0 0,0 0 1 0 0,1 1-1 0 0,4 3 1 0 0,-3-3-2 0 0,0-1 1 0 0,0 0-1 0 0,1 1 0 0 0,0-2 0 0 0,-1 1 0 0 0,1 0 1 0 0,0-1-1 0 0,1 0 0 0 0,-1 0 0 0 0,0-1 0 0 0,0 1 1 0 0,1-1-1 0 0,-1-1 0 0 0,1 1 0 0 0,-1 0 0 0 0,1-1 1 0 0,-1 0-1 0 0,1-1 0 0 0,-1 1 0 0 0,1-1 0 0 0,6-2 1 0 0,-5 2 37 0 0,0-1 1 0 0,0 0 0 0 0,0 0 0 0 0,-1 0-1 0 0,1-1 1 0 0,-1 0 0 0 0,0-1-1 0 0,0 1 1 0 0,0-1 0 0 0,0 0 0 0 0,-1-1-1 0 0,1 1 1 0 0,-1-1 0 0 0,0 0 0 0 0,-1 0-1 0 0,7-9 1 0 0,-10 12-79 0 0,0 0-1 0 0,0-1 0 0 0,0 1 1 0 0,0 0-1 0 0,-1 0 1 0 0,1 0-1 0 0,-1 0 1 0 0,0 0-1 0 0,1-1 1 0 0,-1 1-1 0 0,0 0 1 0 0,0 0-1 0 0,-1-1 1 0 0,1 1-1 0 0,0 0 0 0 0,-1 0 1 0 0,1 0-1 0 0,-1 0 1 0 0,0-1-1 0 0,0 1 1 0 0,0 0-1 0 0,0 0 1 0 0,0 0-1 0 0,0 1 1 0 0,0-1-1 0 0,-1 0 1 0 0,1 0-1 0 0,0 1 0 0 0,-1-1 1 0 0,0 0-1 0 0,1 1 1 0 0,-1 0-1 0 0,0-1 1 0 0,0 1-1 0 0,-2-1 1 0 0,-4-3-23 0 0,-1 0 0 0 0,1 0 1 0 0,-1 1-1 0 0,0 0 0 0 0,-1 0 1 0 0,-16-3-1 0 0,24 7-11 0 0,-1-1 0 0 0,1 1 0 0 0,-1 0-1 0 0,1 0 1 0 0,-1 1 0 0 0,1-1 0 0 0,0 1 0 0 0,-1-1 0 0 0,1 1-1 0 0,-1-1 1 0 0,1 1 0 0 0,0 0 0 0 0,0 0 0 0 0,-1 1-1 0 0,1-1 1 0 0,0 0 0 0 0,0 1 0 0 0,0-1 0 0 0,0 1 0 0 0,1-1-1 0 0,-1 1 1 0 0,0 0 0 0 0,1 0 0 0 0,-3 4 0 0 0,-3 3-6 0 0,1 1 0 0 0,0 0 0 0 0,-7 18 0 0 0,12-25 18 0 0,0-1-5 0 0,0 0 0 0 0,0 0 0 0 0,0 0 1 0 0,1 1-1 0 0,-1-1 0 0 0,1 0 0 0 0,-1 1 1 0 0,1-1-1 0 0,0 1 0 0 0,0-1 1 0 0,0 0-1 0 0,0 1 0 0 0,0-1 0 0 0,0 1 1 0 0,2 2-1 0 0,-2-3 13 0 0,1-1 1 0 0,0 1 0 0 0,0-1-1 0 0,-1 0 1 0 0,1 1-1 0 0,0-1 1 0 0,0 0-1 0 0,1 0 1 0 0,-1 1-1 0 0,0-1 1 0 0,0 0-1 0 0,0 0 1 0 0,1 0-1 0 0,-1-1 1 0 0,1 1-1 0 0,-1 0 1 0 0,3 0-1 0 0,-1 1 18 0 0,1-1-1 0 0,0 0 0 0 0,1 0 0 0 0,-1-1 0 0 0,0 1 0 0 0,0-1 1 0 0,0 0-1 0 0,0 0 0 0 0,0-1 0 0 0,0 1 0 0 0,0-1 0 0 0,0 0 1 0 0,0 0-1 0 0,6-2 0 0 0,-3 0 23 0 0,0 0 0 0 0,0 0 1 0 0,0-1-1 0 0,0 0 0 0 0,-1-1 0 0 0,1 0 1 0 0,7-7-1 0 0,-12 10-30 0 0,-1 0 0 0 0,1 1 0 0 0,-1-1-1 0 0,0 0 1 0 0,0 0 0 0 0,1 0 0 0 0,-1 0 0 0 0,-1 0 0 0 0,1 0 0 0 0,0-1 0 0 0,0 1-1 0 0,-1 0 1 0 0,0 0 0 0 0,1-1 0 0 0,-1 1 0 0 0,0 0 0 0 0,0 0 0 0 0,0-1-1 0 0,0 1 1 0 0,0 0 0 0 0,-1-1 0 0 0,1 1 0 0 0,-1 0 0 0 0,1 0 0 0 0,-1 0 0 0 0,0 0-1 0 0,0-1 1 0 0,0 1 0 0 0,-2-3 0 0 0,0 2-22 0 0,1 0 1 0 0,-1 0-1 0 0,0 0 1 0 0,0 1-1 0 0,0-1 1 0 0,0 1-1 0 0,0 0 1 0 0,0 0-1 0 0,-1 0 0 0 0,1 0 1 0 0,-1 0-1 0 0,1 1 1 0 0,-1-1-1 0 0,0 1 1 0 0,1 0-1 0 0,-1 1 1 0 0,0-1-1 0 0,0 0 1 0 0,0 1-1 0 0,-4 0 0 0 0,4 0-14 0 0,-1-1 0 0 0,0 1 0 0 0,0 1 0 0 0,0-1 0 0 0,0 1-1 0 0,0-1 1 0 0,1 1 0 0 0,-1 1 0 0 0,0-1 0 0 0,1 1-1 0 0,-1 0 1 0 0,1 0 0 0 0,0 0 0 0 0,-8 5 0 0 0,11-6 8 0 0,-1 1 1 0 0,1-1 0 0 0,-1 0-1 0 0,1 1 1 0 0,0-1 0 0 0,0 1-1 0 0,0-1 1 0 0,0 1 0 0 0,0-1-1 0 0,0 1 1 0 0,0 0 0 0 0,0 0-1 0 0,1-1 1 0 0,-1 1 0 0 0,1 0-1 0 0,-1 0 1 0 0,1 0 0 0 0,0 0-1 0 0,-1-1 1 0 0,1 1 0 0 0,0 0-1 0 0,0 0 1 0 0,1 0 0 0 0,-1 0-1 0 0,0 0 1 0 0,1 0 0 0 0,-1-1-1 0 0,1 1 1 0 0,-1 0 0 0 0,1 0-1 0 0,0 0 1 0 0,0-1 0 0 0,2 4-1 0 0,-2-3 11 0 0,1 0-1 0 0,0 0 0 0 0,0-1 1 0 0,0 1-1 0 0,0 0 0 0 0,0-1 0 0 0,0 0 1 0 0,0 1-1 0 0,0-1 0 0 0,1 0 1 0 0,-1 0-1 0 0,1 0 0 0 0,-1 0 0 0 0,0-1 1 0 0,1 1-1 0 0,-1-1 0 0 0,1 1 1 0 0,0-1-1 0 0,-1 0 0 0 0,1 0 1 0 0,-1 0-1 0 0,1 0 0 0 0,-1-1 0 0 0,4 0 1 0 0,0 0 13 0 0,0-1 0 0 0,-1 0 0 0 0,1 0 0 0 0,-1-1 0 0 0,0 1 1 0 0,0-1-1 0 0,0 0 0 0 0,0-1 0 0 0,5-4 0 0 0,-8 6 7 0 0,1 0 0 0 0,-1-1 0 0 0,0 1-1 0 0,0-1 1 0 0,0 0 0 0 0,0 1 0 0 0,0-1 0 0 0,-1 0-1 0 0,1 0 1 0 0,-1 0 0 0 0,0 0 0 0 0,0 0 0 0 0,0 0-1 0 0,0 0 1 0 0,0-1 0 0 0,-1 1 0 0 0,1-4 0 0 0,-2 6-25 0 0,1 0 1 0 0,0 0-1 0 0,0-1 1 0 0,-1 1-1 0 0,1 0 1 0 0,-1 0-1 0 0,1 0 0 0 0,-1 0 1 0 0,0 0-1 0 0,1 0 1 0 0,-1 0-1 0 0,0 0 1 0 0,0 0-1 0 0,1 0 1 0 0,-1 0-1 0 0,0 0 1 0 0,0 0-1 0 0,0 1 1 0 0,0-1-1 0 0,0 0 1 0 0,0 1-1 0 0,0-1 1 0 0,-1 1-1 0 0,1-1 0 0 0,0 1 1 0 0,0 0-1 0 0,0-1 1 0 0,0 1-1 0 0,-3 0 1 0 0,-8 2-5991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10:26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27 276 0 0,'-16'-27'9018'0'0,"18"60"-7686"0"0,2-1 1 0 0,2 0 0 0 0,11 38 0 0 0,-3-10-449 0 0,47 307 3227 0 0,-53-303-3617 0 0,2 50 469 0 0,12 195 1491 0 0,-17-212-1539 0 0,-5-96-941 0 0,-1 0-1 0 0,1-1 0 0 0,0 1 0 0 0,0-1 1 0 0,0 1-1 0 0,0-1 0 0 0,0 1 0 0 0,0 0 1 0 0,0-1-1 0 0,0 1 0 0 0,0-1 1 0 0,0 1-1 0 0,1 0 0 0 0,-1-1 0 0 0,0 1 1 0 0,0-1-1 0 0,0 1 0 0 0,1-1 0 0 0,-1 1 1 0 0,0-1-1 0 0,1 1 0 0 0,-1-1 1 0 0,0 1-1 0 0,1-1 0 0 0,-1 1 0 0 0,1-1 1 0 0,-1 0-1 0 0,1 1 0 0 0,-1-1 0 0 0,1 0 1 0 0,-1 1-1 0 0,1-1 0 0 0,0 1 0 0 0,0-2-154 0 0,1 1 0 0 0,-1 0 0 0 0,0-1 0 0 0,1 1-1 0 0,-1 0 1 0 0,0-1 0 0 0,1 1 0 0 0,-1-1 0 0 0,0 0-1 0 0,0 0 1 0 0,0 1 0 0 0,0-1 0 0 0,2-1 0 0 0,31-34-6515 0 0,-21 19 4244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10:27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1 349 216 0 0,'13'2'9528'0'0,"14"-1"-4993"0"0,90 3-3427 0 0,-92-3 127 0 0,910-24 5379 0 0,109-64-4852 0 0,-421 19-1120 0 0,-439 46-543 0 0,191-28 130 0 0,49-5-103 0 0,-105 13 320 0 0,-174 32 163 0 0,-144 10-375 0 0,3 12 706 0 0,-7-1-809 0 0,0 1 0 0 0,1-1 0 0 0,1 1 0 0 0,0 0 0 0 0,0 0 0 0 0,2 17 0 0 0,11 78 381 0 0,-7-75-374 0 0,36 180 478 0 0,1-1 18 0 0,13 287 993 0 0,-51-461-1627 0 0,1-2 0 0 0,2 1 0 0 0,1-1 0 0 0,1 0 0 0 0,21 48 0 0 0,-19-64-206 0 0,-6-17-2779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10:28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1 207 576 0 0,'1'1'249'0'0,"-1"0"0"0"0,1 0 0 0 0,0 0 0 0 0,0 0 0 0 0,0 0 0 0 0,0 0 0 0 0,0 0-1 0 0,1-1 1 0 0,-1 1 0 0 0,0 0 0 0 0,0-1 0 0 0,0 1 0 0 0,1-1 0 0 0,-1 1 0 0 0,0-1 0 0 0,1 1 0 0 0,-1-1 0 0 0,0 0 0 0 0,1 0 0 0 0,-1 0-1 0 0,0 0 1 0 0,2 0 0 0 0,38 0 2144 0 0,-32-1-1825 0 0,413-18 6813 0 0,204-6-3061 0 0,-131 6-2167 0 0,-275 8-1389 0 0,901-7 1195 0 0,-419-26-1705 0 0,-587 33-216 0 0,19-2 26 0 0,208-12 488 0 0,-308 21-1604 0 0,-32 3 167 0 0,1 0 0 0 0,-1 0 1 0 0,1 0-1 0 0,-1-1 0 0 0,0 1 0 0 0,1 0 0 0 0,-1-1 0 0 0,0 0 0 0 0,0 1 0 0 0,3-4 0 0 0,5-7-1851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10:52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64 220 0 0,'2'-2'850'0'0,"-1"1"1"0"0,0-1-1 0 0,0 1 0 0 0,0-1 1 0 0,0 0-1 0 0,0 1 0 0 0,-1-1 1 0 0,1 0-1 0 0,0 0 0 0 0,-1 0 1 0 0,0 0-1 0 0,1-3 0 0 0,0 2 1801 0 0,-12-24 4321 0 0,10 26-6568 0 0,-24-6 1694 0 0,21 8-2036 0 0,-1-1 1 0 0,2 1-1 0 0,-1-1 1 0 0,0 1-1 0 0,0 0 1 0 0,0 1-1 0 0,0-1 1 0 0,0 1-1 0 0,1-1 1 0 0,-1 1-1 0 0,1 0 1 0 0,-1 1-1 0 0,1-1 1 0 0,0 0-1 0 0,0 1 0 0 0,0 0 1 0 0,0 0-1 0 0,0 0 1 0 0,1 0-1 0 0,-1 0 1 0 0,1 0-1 0 0,0 1 1 0 0,0-1-1 0 0,0 1 1 0 0,1 0-1 0 0,-1-1 1 0 0,1 1-1 0 0,-2 6 1 0 0,2-5-47 0 0,-1 0 1 0 0,1 0 0 0 0,1 0 0 0 0,-1 0-1 0 0,1 0 1 0 0,-1 0 0 0 0,2 1-1 0 0,-1-1 1 0 0,0 0 0 0 0,1 0 0 0 0,0 0-1 0 0,0 0 1 0 0,1 0 0 0 0,-1-1-1 0 0,1 1 1 0 0,0 0 0 0 0,0-1-1 0 0,1 1 1 0 0,0-1 0 0 0,-1 0 0 0 0,1 1-1 0 0,6 5 1 0 0,-7-8 12 0 0,1 0 0 0 0,-1-1 0 0 0,1 1 0 0 0,-1 0 0 0 0,1-1-1 0 0,0 1 1 0 0,-1-1 0 0 0,1 0 0 0 0,0 0 0 0 0,0 0 0 0 0,0 0 0 0 0,0-1 0 0 0,0 1 0 0 0,0-1 0 0 0,0 0 0 0 0,0 0-1 0 0,1 0 1 0 0,-1 0 0 0 0,0 0 0 0 0,0-1 0 0 0,0 1 0 0 0,0-1 0 0 0,0 0 0 0 0,0 0 0 0 0,0 0 0 0 0,4-3 0 0 0,-4 3 17 0 0,-1 0 1 0 0,0-1 0 0 0,-1 1-1 0 0,1-1 1 0 0,0 1 0 0 0,0-1-1 0 0,-1 0 1 0 0,1 0 0 0 0,-1 0-1 0 0,1 0 1 0 0,-1 0 0 0 0,0 0 0 0 0,0 0-1 0 0,0 0 1 0 0,0 0 0 0 0,0-1-1 0 0,0 1 1 0 0,-1 0 0 0 0,1-1-1 0 0,-1 1 1 0 0,1-1 0 0 0,-1 1 0 0 0,0 0-1 0 0,0-1 1 0 0,0 1 0 0 0,0-1-1 0 0,-1 1 1 0 0,1-1 0 0 0,-1 1-1 0 0,1 0 1 0 0,-1-1 0 0 0,0 1 0 0 0,0 0-1 0 0,-2-4 1 0 0,-1-1 28 0 0,-1-1 0 0 0,1 1 0 0 0,-1 0 0 0 0,-1 1 0 0 0,1-1 0 0 0,-1 1 0 0 0,-1 1 0 0 0,1-1 0 0 0,-1 1-1 0 0,0 0 1 0 0,-12-7 0 0 0,16 10-71 0 0,1 1 1 0 0,0 0-1 0 0,-1-1 0 0 0,1 1 0 0 0,-1 0 0 0 0,1 1 0 0 0,-1-1 0 0 0,0 0 0 0 0,1 1 0 0 0,-1 0 0 0 0,0-1 0 0 0,0 1 0 0 0,1 0 0 0 0,-1 0 0 0 0,0 1 0 0 0,1-1 0 0 0,-1 0 1 0 0,0 1-1 0 0,1 0 0 0 0,-1-1 0 0 0,1 1 0 0 0,-1 0 0 0 0,1 1 0 0 0,-1-1 0 0 0,1 0 0 0 0,0 1 0 0 0,-1-1 0 0 0,1 1 0 0 0,0 0 0 0 0,0-1 0 0 0,0 1 0 0 0,0 0 0 0 0,1 0 1 0 0,-1 1-1 0 0,0-1 0 0 0,1 0 0 0 0,0 0 0 0 0,-1 1 0 0 0,1-1 0 0 0,-1 4 0 0 0,0-2-1 0 0,1 0-1 0 0,0 0 1 0 0,0 0-1 0 0,1 0 1 0 0,-1 0 0 0 0,1 0-1 0 0,0 0 1 0 0,0 0-1 0 0,0 0 1 0 0,0 0 0 0 0,1 0-1 0 0,0 0 1 0 0,0 0-1 0 0,0 0 1 0 0,0-1 0 0 0,0 1-1 0 0,1 0 1 0 0,0-1-1 0 0,-1 1 1 0 0,1-1 0 0 0,1 1-1 0 0,-1-1 1 0 0,0 0-1 0 0,1 0 1 0 0,0 0-1 0 0,5 5 1 0 0,-5-5 8 0 0,0-1 0 0 0,0 1 1 0 0,0-1-1 0 0,1 1 0 0 0,-1-1 0 0 0,1 0 0 0 0,-1 0 0 0 0,1-1 1 0 0,0 1-1 0 0,0-1 0 0 0,-1 0 0 0 0,1 0 0 0 0,0 0 0 0 0,0 0 0 0 0,0 0 1 0 0,0-1-1 0 0,0 0 0 0 0,0 0 0 0 0,1 0 0 0 0,-1-1 0 0 0,0 1 1 0 0,0-1-1 0 0,0 0 0 0 0,-1 0 0 0 0,1 0 0 0 0,7-4 0 0 0,-8 4 9 0 0,-1-1 0 0 0,1 0-1 0 0,-1 0 1 0 0,0 0 0 0 0,1 0-1 0 0,-1 0 1 0 0,0 0 0 0 0,0 0-1 0 0,-1-1 1 0 0,1 1-1 0 0,0-1 1 0 0,-1 0 0 0 0,0 1-1 0 0,1-1 1 0 0,-1 0 0 0 0,0 0-1 0 0,0 0 1 0 0,-1 1 0 0 0,1-1-1 0 0,-1 0 1 0 0,1 0 0 0 0,-1 0-1 0 0,0 0 1 0 0,0 0-1 0 0,0 0 1 0 0,-1 0 0 0 0,1 0-1 0 0,-1 0 1 0 0,1 0 0 0 0,-3-5-1 0 0,2 4 1 0 0,0 1 0 0 0,-1 0 1 0 0,1 0-1 0 0,0 0 0 0 0,-1 0 0 0 0,0 0 0 0 0,0 0 0 0 0,0 0 0 0 0,0 1 0 0 0,0-1 0 0 0,-1 1 0 0 0,1-1 1 0 0,-1 1-1 0 0,0 0 0 0 0,1 0 0 0 0,-1 0 0 0 0,0 0 0 0 0,0 1 0 0 0,0-1 0 0 0,-1 1 0 0 0,1 0 0 0 0,0-1 0 0 0,0 2 1 0 0,-1-1-1 0 0,1 0 0 0 0,-5 0 0 0 0,4 2-16 0 0,0 0 1 0 0,1-1 0 0 0,-1 2-1 0 0,0-1 1 0 0,1 0-1 0 0,-1 1 1 0 0,1-1-1 0 0,0 1 1 0 0,-1 0 0 0 0,1 0-1 0 0,0 1 1 0 0,0-1-1 0 0,0 0 1 0 0,1 1-1 0 0,-1 0 1 0 0,0 0 0 0 0,1 0-1 0 0,0 0 1 0 0,0 0-1 0 0,0 0 1 0 0,0 1-1 0 0,-2 4 1 0 0,3-6-1 0 0,0-1 1 0 0,0 1-1 0 0,0 0 1 0 0,1-1-1 0 0,-1 1 0 0 0,1 0 1 0 0,-1 0-1 0 0,1-1 1 0 0,-1 1-1 0 0,1 0 1 0 0,0 0-1 0 0,0 0 0 0 0,0 0 1 0 0,0-1-1 0 0,0 1 1 0 0,0 0-1 0 0,1 0 0 0 0,-1 0 1 0 0,1-1-1 0 0,-1 1 1 0 0,1 0-1 0 0,-1 0 0 0 0,1-1 1 0 0,0 1-1 0 0,0-1 1 0 0,0 1-1 0 0,0-1 0 0 0,0 1 1 0 0,0-1-1 0 0,0 1 1 0 0,1-1-1 0 0,-1 0 1 0 0,1 0-1 0 0,-1 0 0 0 0,0 1 1 0 0,1-1-1 0 0,0-1 1 0 0,-1 1-1 0 0,1 0 0 0 0,0 0 1 0 0,-1-1-1 0 0,1 1 1 0 0,0-1-1 0 0,0 1 0 0 0,3 0 1 0 0,-3-1 17 0 0,1 1 1 0 0,-1-1-1 0 0,1 0 1 0 0,-1 0-1 0 0,1 1 1 0 0,-1-1-1 0 0,1-1 1 0 0,-1 1-1 0 0,1 0 1 0 0,-1-1-1 0 0,1 1 1 0 0,-1-1-1 0 0,0 0 1 0 0,1 0-1 0 0,-1 0 1 0 0,0 0-1 0 0,1 0 1 0 0,-1 0-1 0 0,0-1 1 0 0,0 1-1 0 0,0-1 1 0 0,0 1-1 0 0,0-1 1 0 0,-1 0-1 0 0,1 0 1 0 0,0 0-1 0 0,-1 0 1 0 0,0 0-1 0 0,1 0 1 0 0,-1 0-1 0 0,0 0 1 0 0,0-1-1 0 0,0 1 1 0 0,0 0-1 0 0,0-1 1 0 0,-1 1-1 0 0,1-1 1 0 0,-1-3-1 0 0,0 5-13 0 0,0 1-1 0 0,0-1 1 0 0,0 0-1 0 0,0 0 1 0 0,0 0-1 0 0,0 1 1 0 0,-1-1-1 0 0,1 0 1 0 0,0 0-1 0 0,-1 1 1 0 0,1-1-1 0 0,0 0 1 0 0,-1 0-1 0 0,1 1 1 0 0,-1-1-1 0 0,1 0 1 0 0,-1 1-1 0 0,1-1 1 0 0,-1 1-1 0 0,0-1 1 0 0,1 1-1 0 0,-1-1 1 0 0,0 1-1 0 0,1-1 1 0 0,-2 1-1 0 0,-24-6 222 0 0,19 6-426 0 0,0 1 0 0 0,0-1 0 0 0,0 1-1 0 0,-11 3 1 0 0,38 4-11902 0 0,5-9 8815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10:54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96 508 0 0,'-14'-41'19050'0'0,"14"43"-18972"0"0,0 0-1 0 0,0 0 1 0 0,0 0-1 0 0,1 0 0 0 0,-1-1 1 0 0,0 1-1 0 0,1 0 1 0 0,-1 0-1 0 0,1 0 0 0 0,0 0 1 0 0,-1 0-1 0 0,1-1 1 0 0,0 1-1 0 0,0 0 0 0 0,0-1 1 0 0,0 1-1 0 0,0-1 0 0 0,1 1 1 0 0,-1-1-1 0 0,1 1 1 0 0,-1-1-1 0 0,0 0 0 0 0,1 0 1 0 0,0 1-1 0 0,-1-1 1 0 0,1-1-1 0 0,0 1 0 0 0,0 0 1 0 0,-1 0-1 0 0,1 0 0 0 0,0-1 1 0 0,0 1-1 0 0,0-1 1 0 0,0 0-1 0 0,0 0 0 0 0,0 1 1 0 0,0-1-1 0 0,0 0 1 0 0,0 0-1 0 0,-1-1 0 0 0,4 1 1 0 0,-4-1-31 0 0,0 1 0 0 0,0 0 0 0 0,0-1 0 0 0,1 1 0 0 0,-1-1 0 0 0,0 1 0 0 0,0-1 0 0 0,0 0 0 0 0,0 1 0 0 0,0-1 1 0 0,0 0-1 0 0,0 0 0 0 0,0 0 0 0 0,0 0 0 0 0,0 0 0 0 0,-1 0 0 0 0,1 0 0 0 0,0 0 0 0 0,0 0 0 0 0,-1 0 0 0 0,1 0 0 0 0,-1 0 0 0 0,1-1 0 0 0,-1 1 0 0 0,0 0 1 0 0,1 0-1 0 0,-1 0 0 0 0,0-1 0 0 0,0 1 0 0 0,0 0 0 0 0,0-1 0 0 0,0 1 0 0 0,0 0 0 0 0,0 0 0 0 0,0-1 0 0 0,-1 0 0 0 0,1-2 50 0 0,-1-1 1 0 0,0 1-1 0 0,0 0 0 0 0,0 0 0 0 0,-1 0 0 0 0,1 0 0 0 0,-1 0 0 0 0,-4-7 0 0 0,4 9-83 0 0,1 0 0 0 0,-1 1-1 0 0,1-1 1 0 0,-1 1-1 0 0,1-1 1 0 0,-1 1 0 0 0,0-1-1 0 0,0 1 1 0 0,0 0-1 0 0,0 0 1 0 0,0 0 0 0 0,0 0-1 0 0,0 0 1 0 0,0 1-1 0 0,0-1 1 0 0,0 1 0 0 0,0-1-1 0 0,0 1 1 0 0,-1 0 0 0 0,1 0-1 0 0,0 0 1 0 0,0 0-1 0 0,0 0 1 0 0,-1 0 0 0 0,1 0-1 0 0,0 1 1 0 0,0-1-1 0 0,0 1 1 0 0,0 0 0 0 0,0 0-1 0 0,0 0 1 0 0,0 0-1 0 0,0 0 1 0 0,0 0 0 0 0,0 0-1 0 0,0 0 1 0 0,1 1-1 0 0,-1-1 1 0 0,0 1 0 0 0,1-1-1 0 0,-1 1 1 0 0,1 0 0 0 0,0 0-1 0 0,0-1 1 0 0,0 1-1 0 0,-1 0 1 0 0,2 0 0 0 0,-1 0-1 0 0,0 0 1 0 0,-1 3-1 0 0,2-4-4 0 0,0 1-1 0 0,0-1 0 0 0,0 0 1 0 0,0 1-1 0 0,1-1 1 0 0,-1 0-1 0 0,0 1 0 0 0,1-1 1 0 0,-1 0-1 0 0,0 0 0 0 0,1 1 1 0 0,-1-1-1 0 0,1 0 0 0 0,0 0 1 0 0,-1 0-1 0 0,1 0 1 0 0,0 0-1 0 0,0 0 0 0 0,0 0 1 0 0,0 0-1 0 0,0 0 0 0 0,0 0 1 0 0,0 0-1 0 0,0 0 0 0 0,0-1 1 0 0,0 1-1 0 0,2 1 1 0 0,33 13 164 0 0,-28-13-137 0 0,0-1-1 0 0,0 0 1 0 0,0-1 0 0 0,0 0 0 0 0,0 0 0 0 0,0-1-1 0 0,12-2 1 0 0,-18 3-24 0 0,0 0-1 0 0,1 0 1 0 0,-1-1 0 0 0,0 1-1 0 0,0-1 1 0 0,0 0 0 0 0,0 0-1 0 0,0 0 1 0 0,0 0 0 0 0,0 0-1 0 0,0 0 1 0 0,0 0-1 0 0,0-1 1 0 0,0 1 0 0 0,-1-1-1 0 0,1 1 1 0 0,-1-1 0 0 0,1 0-1 0 0,-1 1 1 0 0,1-1-1 0 0,-1 0 1 0 0,0 0 0 0 0,0 0-1 0 0,0 0 1 0 0,0 0 0 0 0,0 0-1 0 0,-1 0 1 0 0,1-1 0 0 0,-1 1-1 0 0,1 0 1 0 0,-1-3-1 0 0,0 4 4 0 0,-17-17 4 0 0,13 16-71 0 0,-1 1 0 0 0,0 0 0 0 0,1 0 0 0 0,-1 0 0 0 0,0 1 0 0 0,0 0 0 0 0,1 0 0 0 0,-1 0 0 0 0,0 0 0 0 0,0 1 0 0 0,1 0 0 0 0,-1 0 0 0 0,0 0-1 0 0,1 0 1 0 0,-1 1 0 0 0,1-1 0 0 0,-1 1 0 0 0,-5 4 0 0 0,10-6-65 0 0,0 0 1 0 0,0 1-1 0 0,-1-1 0 0 0,1 0 1 0 0,0 0-1 0 0,0 0 1 0 0,-1 1-1 0 0,1-1 0 0 0,0 0 1 0 0,0 0-1 0 0,0 1 0 0 0,-1-1 1 0 0,1 0-1 0 0,0 1 0 0 0,0-1 1 0 0,0 0-1 0 0,0 1 0 0 0,0-1 1 0 0,0 0-1 0 0,0 1 0 0 0,0-1 1 0 0,0 0-1 0 0,0 1 0 0 0,0-1 1 0 0,0 0-1 0 0,0 1 0 0 0,0-1 1 0 0,0 0-1 0 0,0 1 0 0 0,0-1 1 0 0,0 0-1 0 0,0 1 1 0 0,0-1-1 0 0,1 0 0 0 0,-1 0 1 0 0,0 1-1 0 0,0-1 0 0 0,0 0 1 0 0,0 1-1 0 0,1-1 0 0 0,-1 0 1 0 0,0 0-1 0 0,1 1 0 0 0,11 8-4780 0 0,0-6 2119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11:01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252 102 276 0 0,'0'0'565'0'0,"-16"-33"9764"0"0,12 29-9409 0 0,0 1 0 0 0,-1-1 0 0 0,0 0 0 0 0,1 1-1 0 0,-1 0 1 0 0,0 0 0 0 0,-1 1 0 0 0,-5-3 0 0 0,4 2-302 0 0,-1 1 0 0 0,0 0-1 0 0,0 0 1 0 0,0 1 0 0 0,-14-1-1 0 0,17 2-468 0 0,-1-1 0 0 0,0 1 0 0 0,1 1 0 0 0,-1-1 0 0 0,1 1 0 0 0,-1 0 0 0 0,1 0-1 0 0,-1 1 1 0 0,1 0 0 0 0,0 0 0 0 0,0 0 0 0 0,0 0 0 0 0,0 1 0 0 0,0 0 0 0 0,0 0 0 0 0,1 0-1 0 0,-1 1 1 0 0,1-1 0 0 0,-5 6 0 0 0,8-7-95 0 0,-1-1 0 0 0,1 1 0 0 0,-1 0-1 0 0,1 0 1 0 0,0 0 0 0 0,0 0 0 0 0,0 1 0 0 0,0-1 0 0 0,0 0-1 0 0,1 0 1 0 0,-1 0 0 0 0,1 1 0 0 0,-1-1 0 0 0,1 0 0 0 0,0 1-1 0 0,0-1 1 0 0,0 0 0 0 0,0 1 0 0 0,0-1 0 0 0,0 0 0 0 0,1 3-1 0 0,0-2 9 0 0,1 0-1 0 0,-1 0 1 0 0,1-1-1 0 0,-1 1 1 0 0,1 0-1 0 0,0-1 1 0 0,0 0-1 0 0,0 1 0 0 0,1-1 1 0 0,-1 0-1 0 0,0 0 1 0 0,1 0-1 0 0,5 3 1 0 0,-2-1 41 0 0,1 0 0 0 0,0-1 0 0 0,0 0 0 0 0,1 0 0 0 0,-1-1 0 0 0,1 0 1 0 0,-1 0-1 0 0,1-1 0 0 0,0 0 0 0 0,0 0 0 0 0,15-1 0 0 0,-19-1-58 0 0,0 0 0 0 0,0 0 0 0 0,0 0-1 0 0,-1-1 1 0 0,1 1 0 0 0,0-1 0 0 0,-1 0 0 0 0,1 0-1 0 0,-1 0 1 0 0,1-1 0 0 0,-1 1 0 0 0,0-1 0 0 0,0 1-1 0 0,0-1 1 0 0,0 0 0 0 0,-1-1 0 0 0,1 1-1 0 0,-1 0 1 0 0,0-1 0 0 0,0 1 0 0 0,0-1 0 0 0,0 0-1 0 0,-1 1 1 0 0,0-1 0 0 0,1 0 0 0 0,0-6 0 0 0,-1 6-28 0 0,-1 1 1 0 0,1-1-1 0 0,-1 1 1 0 0,0-1 0 0 0,0 1-1 0 0,0-1 1 0 0,0 0-1 0 0,-1 1 1 0 0,1-1 0 0 0,-1 1-1 0 0,0-1 1 0 0,0 1 0 0 0,0 0-1 0 0,-1-1 1 0 0,1 1-1 0 0,-1 0 1 0 0,1 0 0 0 0,-1 0-1 0 0,0 0 1 0 0,-1 0 0 0 0,1 0-1 0 0,0 1 1 0 0,-1-1-1 0 0,1 1 1 0 0,-1 0 0 0 0,0-1-1 0 0,0 1 1 0 0,0 0 0 0 0,0 1-1 0 0,-6-4 1 0 0,3 4-15 0 0,0-1-1 0 0,1 1 1 0 0,-1 0 0 0 0,0 0 0 0 0,0 0-1 0 0,0 1 1 0 0,-1 0 0 0 0,1 0-1 0 0,0 1 1 0 0,0 0 0 0 0,0 0 0 0 0,1 0-1 0 0,-1 1 1 0 0,0-1 0 0 0,0 2 0 0 0,1-1-1 0 0,-1 0 1 0 0,-8 6 0 0 0,11-6-3 0 0,-1 0 1 0 0,1 1-1 0 0,0-1 1 0 0,-1 1-1 0 0,1-1 1 0 0,0 1-1 0 0,0 0 1 0 0,1 0-1 0 0,-1 0 0 0 0,1 1 1 0 0,-1-1-1 0 0,1 1 1 0 0,0-1-1 0 0,0 1 1 0 0,1 0-1 0 0,-1 0 1 0 0,1 0-1 0 0,0 0 1 0 0,0 0-1 0 0,0 0 1 0 0,0 0-1 0 0,1 0 0 0 0,0 0 1 0 0,0 0-1 0 0,0 0 1 0 0,0 0-1 0 0,0 0 1 0 0,2 6-1 0 0,0-7 13 0 0,-1 1 0 0 0,1-1 0 0 0,0 0 0 0 0,0 1 0 0 0,0-1-1 0 0,0 0 1 0 0,1 0 0 0 0,-1-1 0 0 0,1 1 0 0 0,0 0 0 0 0,0-1 0 0 0,0 0-1 0 0,0 0 1 0 0,0 0 0 0 0,0 0 0 0 0,1 0 0 0 0,-1 0 0 0 0,0-1 0 0 0,1 0 0 0 0,6 2-1 0 0,1 0 42 0 0,0 0 0 0 0,-1-1 0 0 0,1 0-1 0 0,0-1 1 0 0,22-1 0 0 0,-30 0-27 0 0,0 0-1 0 0,1-1 1 0 0,-1 1 0 0 0,0-1-1 0 0,1 0 1 0 0,-1 0-1 0 0,0 0 1 0 0,0-1 0 0 0,0 1-1 0 0,0-1 1 0 0,0 1 0 0 0,0-1-1 0 0,0 0 1 0 0,-1 0 0 0 0,1-1-1 0 0,-1 1 1 0 0,1 0 0 0 0,-1-1-1 0 0,0 0 1 0 0,0 1 0 0 0,0-1-1 0 0,0 0 1 0 0,-1 0 0 0 0,1 0-1 0 0,-1 0 1 0 0,2-5-1 0 0,-2 6-20 0 0,-1-1-1 0 0,1 0 1 0 0,-1 1-1 0 0,0-1 1 0 0,1 0-1 0 0,-2 1 1 0 0,1-1-1 0 0,0 0 1 0 0,0 1-1 0 0,-1-1 1 0 0,1 0-1 0 0,-1 1 1 0 0,0-1-1 0 0,0 1 0 0 0,0-1 1 0 0,0 1-1 0 0,0-1 1 0 0,-1 1-1 0 0,1 0 1 0 0,-1 0-1 0 0,1-1 1 0 0,-1 1-1 0 0,0 0 1 0 0,0 1-1 0 0,0-1 1 0 0,0 0-1 0 0,0 0 1 0 0,0 1-1 0 0,-1-1 0 0 0,1 1 1 0 0,0 0-1 0 0,-1 0 1 0 0,-3-1-1 0 0,1 0-6 0 0,1 0-1 0 0,-2 1 0 0 0,1 0 0 0 0,0 0 0 0 0,0 1 1 0 0,-8-1-1 0 0,12 1-23 0 0,-1 0 1 0 0,1 0 0 0 0,-1 0 0 0 0,1 0-1 0 0,-1 0 1 0 0,1 0 0 0 0,-1 0 0 0 0,1 1-1 0 0,0-1 1 0 0,-1 0 0 0 0,1 1 0 0 0,-1-1-1 0 0,1 1 1 0 0,0 0 0 0 0,-1 0 0 0 0,1-1-1 0 0,0 1 1 0 0,0 0 0 0 0,-1 0-1 0 0,1 0 1 0 0,0 0 0 0 0,0 0 0 0 0,0 0-1 0 0,0 1 1 0 0,-1 1 0 0 0,2-2-401 0 0,0 0 184 0 0,-1 1 0 0 0,1-1 1 0 0,0 0-1 0 0,-1 1 1 0 0,1-1-1 0 0,0 1 1 0 0,0-1-1 0 0,0 1 1 0 0,1-1-1 0 0,-1 1 1 0 0,0-1-1 0 0,0 1 1 0 0,1-1-1 0 0,-1 0 0 0 0,1 1 1 0 0,-1-1-1 0 0,2 2 1 0 0,15 12-7647 0 0,-9-9 4551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10:53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136 108 340 0 0,'9'-27'11879'0'0,"-9"25"-11485"0"0,0 1 0 0 0,-1-1 0 0 0,1 1 0 0 0,0-1 0 0 0,0 1 1 0 0,-1-1-1 0 0,1 1 0 0 0,-1-1 0 0 0,0 1 0 0 0,1-1 0 0 0,-1 1 0 0 0,0 0 0 0 0,0-1 0 0 0,0 1 0 0 0,0 0 0 0 0,0 0 0 0 0,0-1 0 0 0,0 1 1 0 0,0 0-1 0 0,0 0 0 0 0,-3-1 0 0 0,1 0 2 0 0,0 0 1 0 0,-1 1-1 0 0,1 0 1 0 0,0-1-1 0 0,-1 1 1 0 0,1 0-1 0 0,-1 1 1 0 0,1-1 0 0 0,-7 0-1 0 0,6 1-291 0 0,0 0 0 0 0,1-1 0 0 0,-1 2 0 0 0,0-1 0 0 0,0 0 0 0 0,1 1 0 0 0,-1-1 0 0 0,1 1 0 0 0,-1 0-1 0 0,0 1 1 0 0,1-1 0 0 0,0 0 0 0 0,-1 1 0 0 0,1 0 0 0 0,0 0 0 0 0,0 0 0 0 0,0 0 0 0 0,0 0 0 0 0,0 1 0 0 0,-4 4 0 0 0,6-5-78 0 0,-1 1 0 0 0,1-1 1 0 0,0 1-1 0 0,0-1 0 0 0,0 1 0 0 0,0 0 1 0 0,0 0-1 0 0,0-1 0 0 0,1 1 0 0 0,0 0 1 0 0,-1 0-1 0 0,1 0 0 0 0,0 0 0 0 0,0 0 1 0 0,0-1-1 0 0,1 1 0 0 0,-1 0 0 0 0,1 0 1 0 0,0 0-1 0 0,0-1 0 0 0,0 1 0 0 0,0 0 1 0 0,0-1-1 0 0,0 1 0 0 0,1-1 1 0 0,-1 1-1 0 0,1-1 0 0 0,0 1 0 0 0,-1-1 1 0 0,1 0-1 0 0,0 0 0 0 0,0 0 0 0 0,1 0 1 0 0,-1-1-1 0 0,0 1 0 0 0,1 0 0 0 0,-1-1 1 0 0,1 0-1 0 0,-1 1 0 0 0,1-1 0 0 0,0 0 1 0 0,-1 0-1 0 0,5 0 0 0 0,-3 0 38 0 0,-1 1-1 0 0,1-1 0 0 0,-1-1 1 0 0,1 1-1 0 0,-1 0 1 0 0,1-1-1 0 0,0 0 0 0 0,-1 0 1 0 0,1 0-1 0 0,0 0 1 0 0,-1-1-1 0 0,1 1 0 0 0,0-1 1 0 0,-1 0-1 0 0,1 0 1 0 0,-1 0-1 0 0,1-1 1 0 0,-1 1-1 0 0,0-1 0 0 0,0 0 1 0 0,0 0-1 0 0,0 0 1 0 0,0 0-1 0 0,0 0 0 0 0,0-1 1 0 0,0 1-1 0 0,-1-1 1 0 0,0 0-1 0 0,1 0 0 0 0,-1 0 1 0 0,0 0-1 0 0,0 0 1 0 0,-1 0-1 0 0,4-7 0 0 0,-4 5 14 0 0,0 0-1 0 0,0 1 0 0 0,0-1 0 0 0,0 0 0 0 0,-1 0 0 0 0,0 1 0 0 0,0-1 0 0 0,0 0 0 0 0,-1 0 0 0 0,0 1 0 0 0,1-1 0 0 0,-4-9 0 0 0,3 11-59 0 0,-1 0 0 0 0,1 1 0 0 0,0-1-1 0 0,-1 0 1 0 0,1 1 0 0 0,-1-1-1 0 0,0 1 1 0 0,0 0 0 0 0,0 0-1 0 0,0-1 1 0 0,0 1 0 0 0,-1 1 0 0 0,1-1-1 0 0,-1 0 1 0 0,1 0 0 0 0,-1 1-1 0 0,1 0 1 0 0,-1-1 0 0 0,0 1 0 0 0,0 0-1 0 0,-5-1 1 0 0,5 1-18 0 0,-1 1 0 0 0,0 0-1 0 0,0 0 1 0 0,0 0 0 0 0,0 0 0 0 0,0 0 0 0 0,0 1-1 0 0,1-1 1 0 0,-1 1 0 0 0,0 0 0 0 0,0 1 0 0 0,1-1 0 0 0,-1 0-1 0 0,1 1 1 0 0,-1 0 0 0 0,1 0 0 0 0,0 0 0 0 0,-1 0-1 0 0,1 1 1 0 0,0-1 0 0 0,1 1 0 0 0,-1 0 0 0 0,0 0 0 0 0,1 0-1 0 0,0 0 1 0 0,-1 0 0 0 0,-1 5 0 0 0,2-6 0 0 0,1 0-1 0 0,0 1 1 0 0,0-1-1 0 0,1 0 1 0 0,-1 1 0 0 0,0-1-1 0 0,1 0 1 0 0,0 1 0 0 0,-1-1-1 0 0,1 1 1 0 0,0-1 0 0 0,0 0-1 0 0,0 1 1 0 0,1-1 0 0 0,-1 1-1 0 0,0-1 1 0 0,1 0 0 0 0,0 1-1 0 0,-1-1 1 0 0,1 0 0 0 0,0 1-1 0 0,0-1 1 0 0,0 0 0 0 0,1 0-1 0 0,-1 0 1 0 0,0 0 0 0 0,1 0-1 0 0,0 0 1 0 0,-1-1 0 0 0,1 1-1 0 0,0 0 1 0 0,0-1 0 0 0,0 1-1 0 0,0-1 1 0 0,0 0 0 0 0,0 0-1 0 0,0 1 1 0 0,0-2 0 0 0,1 1-1 0 0,-1 0 1 0 0,0 0 0 0 0,1-1-1 0 0,2 1 1 0 0,-3 0 19 0 0,1 0 1 0 0,-1-1-1 0 0,1 1 0 0 0,-1-1 1 0 0,0 0-1 0 0,1 0 0 0 0,-1 0 1 0 0,1 0-1 0 0,-1 0 0 0 0,1 0 1 0 0,-1-1-1 0 0,1 1 0 0 0,-1-1 1 0 0,0 0-1 0 0,1 1 0 0 0,-1-1 1 0 0,0 0-1 0 0,0 0 0 0 0,0-1 1 0 0,0 1-1 0 0,0 0 0 0 0,0-1 1 0 0,0 1-1 0 0,0-1 0 0 0,0 0 1 0 0,0 0-1 0 0,-1 0 0 0 0,1 0 1 0 0,-1 0-1 0 0,0 0 0 0 0,1 0 1 0 0,-1 0-1 0 0,0 0 0 0 0,0 0 1 0 0,0-1-1 0 0,0-3 0 0 0,-1 5-12 0 0,0-1 0 0 0,0 1-1 0 0,0 0 1 0 0,0 0 0 0 0,-1 0 0 0 0,1 0-1 0 0,0 0 1 0 0,-1-1 0 0 0,1 1 0 0 0,-1 0-1 0 0,0 0 1 0 0,1 0 0 0 0,-1 0-1 0 0,0 0 1 0 0,1 0 0 0 0,-1 1 0 0 0,0-1-1 0 0,0 0 1 0 0,0 0 0 0 0,0 0-1 0 0,0 1 1 0 0,0-1 0 0 0,0 1 0 0 0,0-1-1 0 0,0 1 1 0 0,0-1 0 0 0,0 1 0 0 0,0-1-1 0 0,0 1 1 0 0,-1 0 0 0 0,1 0-1 0 0,-1-1 1 0 0,0 1-76 0 0,1-1 0 0 0,-1 1-1 0 0,1 0 1 0 0,-1-1 0 0 0,1 1 0 0 0,-1 0-1 0 0,1 0 1 0 0,-1 0 0 0 0,1 0 0 0 0,-1 0-1 0 0,1 1 1 0 0,-1-1 0 0 0,1 0 0 0 0,-1 1-1 0 0,1-1 1 0 0,-1 1 0 0 0,1-1 0 0 0,-1 1-1 0 0,1 0 1 0 0,0-1 0 0 0,-1 1 0 0 0,1 0-1 0 0,-2 2 1 0 0,0 4-2923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7:45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0 128 340 0 0,'0'0'4681'0'0,"3"1"-3329"0"0,1 1-891 0 0,0 1 0 0 0,0-1 1 0 0,0 1-1 0 0,0 0 1 0 0,-1 0-1 0 0,1 0 0 0 0,-1 1 1 0 0,0-1-1 0 0,0 1 1 0 0,0 0-1 0 0,4 8 0 0 0,29 54 2568 0 0,-30-55-2418 0 0,79 141 4680 0 0,-85-150-5190 0 0,1 0 0 0 0,0-1-1 0 0,0 1 1 0 0,0-1 0 0 0,0 1 0 0 0,0-1 0 0 0,1 0-1 0 0,-1 1 1 0 0,0-1 0 0 0,1 0 0 0 0,-1 0 0 0 0,1 0-1 0 0,-1 0 1 0 0,1 0 0 0 0,-1 0 0 0 0,1 0 0 0 0,0-1-1 0 0,-1 1 1 0 0,1-1 0 0 0,2 1 0 0 0,-3-1-36 0 0,1 0 1 0 0,-1-1-1 0 0,0 1 1 0 0,0-1-1 0 0,0 1 1 0 0,0-1-1 0 0,0 1 1 0 0,1-1 0 0 0,-1 0-1 0 0,0 1 1 0 0,0-1-1 0 0,-1 0 1 0 0,1 0-1 0 0,0 0 1 0 0,0 0-1 0 0,0 0 1 0 0,0 0-1 0 0,-1 0 1 0 0,1 0-1 0 0,-1 0 1 0 0,2-2 0 0 0,3-9 262 0 0,-1-1 1 0 0,0 1 0 0 0,0-1 0 0 0,1-14-1 0 0,-4 21-201 0 0,18-165 2794 0 0,-11 78-1745 0 0,-3 55-1782 0 0,-1 14-3403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36 28 0 0,'-3'-21'9339'0'0,"3"20"-9174"0"0,-1 0 1 0 0,1 0-1 0 0,0 1 0 0 0,0-1 1 0 0,-1 0-1 0 0,1 0 1 0 0,-1 1-1 0 0,1-1 1 0 0,0 0-1 0 0,-1 1 0 0 0,1-1 1 0 0,-1 1-1 0 0,0-1 1 0 0,1 1-1 0 0,-1-1 0 0 0,1 1 1 0 0,-1-1-1 0 0,0 1 1 0 0,1-1-1 0 0,-1 1 0 0 0,0 0 1 0 0,1-1-1 0 0,-1 1 1 0 0,0 0-1 0 0,-1-1 0 0 0,-23 4 2188 0 0,-21 16-527 0 0,40-15-1663 0 0,1-1 0 0 0,-1 1 0 0 0,1 0 1 0 0,0 0-1 0 0,0 0 0 0 0,1 1 0 0 0,-1-1 0 0 0,1 1 1 0 0,0 0-1 0 0,0 1 0 0 0,1-1 0 0 0,-1 1 1 0 0,1 0-1 0 0,-3 9 0 0 0,5-12-106 0 0,0 0-1 0 0,0 0 1 0 0,1 0-1 0 0,0 0 1 0 0,-1 0 0 0 0,1 0-1 0 0,0 0 1 0 0,0 1-1 0 0,1-1 1 0 0,-1 0-1 0 0,1 0 1 0 0,0 0 0 0 0,-1 0-1 0 0,1 0 1 0 0,0 0-1 0 0,1 0 1 0 0,-1 0 0 0 0,1-1-1 0 0,-1 1 1 0 0,1 0-1 0 0,0-1 1 0 0,0 1-1 0 0,0-1 1 0 0,0 0 0 0 0,0 0-1 0 0,0 0 1 0 0,1 0-1 0 0,-1 0 1 0 0,1 0 0 0 0,0 0-1 0 0,4 2 1 0 0,3-1 11 0 0,-1 1 1 0 0,0-1-1 0 0,1 0 1 0 0,0-1 0 0 0,0 0-1 0 0,0-1 1 0 0,-1 0-1 0 0,1-1 1 0 0,0 0 0 0 0,0 0-1 0 0,0-1 1 0 0,0 0-1 0 0,0-1 1 0 0,13-3-1 0 0,-21 4-47 0 0,0 0-1 0 0,0 1 0 0 0,0-1 0 0 0,-1 0 0 0 0,1 0 0 0 0,0 0 0 0 0,0 0 0 0 0,-1 0 0 0 0,1-1 0 0 0,-1 1 0 0 0,1-1 1 0 0,-1 1-1 0 0,1 0 0 0 0,-1-1 0 0 0,0 0 0 0 0,0 1 0 0 0,0-1 0 0 0,0 0 0 0 0,0 0 0 0 0,0 0 0 0 0,0 1 0 0 0,0-4 0 0 0,0 1 44 0 0,0 0-1 0 0,-1 0 0 0 0,0-1 0 0 0,0 1 0 0 0,0 0 1 0 0,-1 0-1 0 0,1 0 0 0 0,-1 0 0 0 0,0 0 0 0 0,-2-7 0 0 0,1 4 15 0 0,-1 1 0 0 0,0-1 0 0 0,0 1 0 0 0,0 0 0 0 0,-1 0 0 0 0,1 1 0 0 0,-2-1 0 0 0,1 1-1 0 0,0-1 1 0 0,-1 1 0 0 0,0 1 0 0 0,0-1 0 0 0,-11-6 0 0 0,4 6-91 0 0,0 0 0 0 0,0 1 0 0 0,-1 1 1 0 0,1 0-1 0 0,-1 1 0 0 0,-24-2 0 0 0,8 4-1767 0 0,-57 5 0 0 0,71-1 403 0 0,6 0-2723 0 0,6-3 1749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5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9 143 372 0 0,'-9'2'12289'0'0,"21"-5"-11752"0"0,-1-1 0 0 0,1 1 0 0 0,-1-2 0 0 0,0 1 0 0 0,0-2 0 0 0,-1 0 0 0 0,1 0 0 0 0,-1 0 0 0 0,-1-1 0 0 0,1-1-1 0 0,-1 0 1 0 0,0 0 0 0 0,-1-1 0 0 0,9-11 0 0 0,-6 3 134 0 0,9-7 1060 0 0,-19 23-1433 0 0,-2 11-217 0 0,0-1 0 0 0,1 0 0 0 0,2 16 1 0 0,7 26 96 0 0,2-1 0 0 0,29 80 0 0 0,-35-115-168 0 0,-4-14-38 0 0,-1 0 1 0 0,0 0-1 0 0,0 0 0 0 0,0 0 0 0 0,0 0 0 0 0,0 0 0 0 0,0-1 1 0 0,0 1-1 0 0,0 0 0 0 0,0 0 0 0 0,0 0 0 0 0,0 0 1 0 0,-1 0-1 0 0,1 0 0 0 0,0 0 0 0 0,-1 0 0 0 0,1 0 0 0 0,0 0 1 0 0,-1-1-1 0 0,1 1 0 0 0,-1 0 0 0 0,0 0 0 0 0,0 0 0 0 0,-24 16-514 0 0,-30 1-163 0 0,2-1 604 0 0,52-17 241 0 0,14 0 1601 0 0,89-14 616 0 0,-82 9-2749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10:56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99 296 0 0,'0'0'637'0'0,"3"-26"9180"0"0,-4 24-9359 0 0,1 0 1 0 0,-1 1 0 0 0,0-1 0 0 0,1 0-1 0 0,-1 0 1 0 0,0 1 0 0 0,0-1 0 0 0,0 1 0 0 0,0-1-1 0 0,0 1 1 0 0,-1-1 0 0 0,1 1 0 0 0,0 0-1 0 0,-1-1 1 0 0,1 1 0 0 0,-1 0 0 0 0,1 0-1 0 0,-1 0 1 0 0,0 0 0 0 0,-1-1 0 0 0,1 2-306 0 0,1-1 0 0 0,-1 0 1 0 0,0 0-1 0 0,0 1 0 0 0,1-1 1 0 0,-1 1-1 0 0,0-1 0 0 0,0 1 0 0 0,0 0 1 0 0,0 0-1 0 0,1 0 0 0 0,-1 0 1 0 0,0 0-1 0 0,0 0 0 0 0,0 1 0 0 0,0-1 1 0 0,1 0-1 0 0,-1 1 0 0 0,0 0 1 0 0,0-1-1 0 0,1 1 0 0 0,-1 0 0 0 0,0 0 1 0 0,1 0-1 0 0,-1 0 0 0 0,1 0 1 0 0,-1 0-1 0 0,1 0 0 0 0,0 1 0 0 0,-1-1 1 0 0,-1 3-1 0 0,2-2-109 0 0,0-1 0 0 0,0 1 1 0 0,0 0-1 0 0,0-1 0 0 0,0 1 0 0 0,1 0 1 0 0,-1 0-1 0 0,1-1 0 0 0,-1 1 0 0 0,1 0 0 0 0,0 0 1 0 0,-1 0-1 0 0,1 0 0 0 0,0 0 0 0 0,0 0 1 0 0,0-1-1 0 0,1 1 0 0 0,-1 0 0 0 0,0 0 0 0 0,1 0 1 0 0,-1 0-1 0 0,1-1 0 0 0,0 1 0 0 0,-1 0 1 0 0,1 0-1 0 0,0-1 0 0 0,0 1 0 0 0,0 0 0 0 0,0-1 1 0 0,0 1-1 0 0,1-1 0 0 0,-1 0 0 0 0,0 1 1 0 0,1-1-1 0 0,-1 0 0 0 0,1 0 0 0 0,-1 0 0 0 0,1 0 1 0 0,0 0-1 0 0,3 1 0 0 0,-1 0 20 0 0,1 0 0 0 0,0 0 0 0 0,0 0 0 0 0,0-1 0 0 0,0 1-1 0 0,0-1 1 0 0,1-1 0 0 0,-1 1 0 0 0,0-1 0 0 0,0 0 0 0 0,1 0 0 0 0,-1 0 0 0 0,8-2 0 0 0,-9 0 14 0 0,0 1 1 0 0,0-1 0 0 0,-1 1 0 0 0,1-1 0 0 0,0 0 0 0 0,0 0 0 0 0,-1-1 0 0 0,0 1 0 0 0,1-1 0 0 0,-1 0 0 0 0,0 0 0 0 0,0 0-1 0 0,0 0 1 0 0,-1 0 0 0 0,1-1 0 0 0,3-5 0 0 0,-5 6-37 0 0,0 1 0 0 0,-1 0 0 0 0,1 0 0 0 0,0-1 0 0 0,-1 1 1 0 0,1 0-1 0 0,-1-1 0 0 0,0 1 0 0 0,1 0 0 0 0,-1-1 0 0 0,0 1 0 0 0,-1-1 0 0 0,1 1 0 0 0,0 0 0 0 0,-1-1 0 0 0,1 1 0 0 0,-1 0 0 0 0,0 0 0 0 0,0-1 0 0 0,0 1 0 0 0,0 0 1 0 0,0 0-1 0 0,0 0 0 0 0,-1 0 0 0 0,1 0 0 0 0,-1 0 0 0 0,1 0 0 0 0,-1 1 0 0 0,0-1 0 0 0,-2-2 0 0 0,2 3-33 0 0,0-1-1 0 0,1 1 0 0 0,-1 0 1 0 0,0-1-1 0 0,0 1 1 0 0,0 0-1 0 0,0 0 0 0 0,-1 0 1 0 0,1 0-1 0 0,0 1 1 0 0,0-1-1 0 0,0 1 0 0 0,-1-1 1 0 0,1 1-1 0 0,0 0 1 0 0,0 0-1 0 0,-1 0 0 0 0,1 0 1 0 0,0 0-1 0 0,-1 0 1 0 0,1 1-1 0 0,0-1 1 0 0,0 1-1 0 0,-1-1 0 0 0,1 1 1 0 0,0 0-1 0 0,0 0 1 0 0,-2 1-1 0 0,-2 2-19 0 0,1 0 1 0 0,-1 0-1 0 0,1 0 0 0 0,0 1 0 0 0,1 0 1 0 0,-1 0-1 0 0,-7 10 0 0 0,12-13 9 0 0,-1-1 0 0 0,1 1 1 0 0,-1-1-1 0 0,1 0 0 0 0,0 1 0 0 0,0-1 0 0 0,0 1 0 0 0,0-1 0 0 0,0 1 0 0 0,0-1 1 0 0,0 1-1 0 0,0-1 0 0 0,1 0 0 0 0,-1 1 0 0 0,0-1 0 0 0,1 1 0 0 0,-1-1 0 0 0,1 0 1 0 0,0 1-1 0 0,-1-1 0 0 0,1 0 0 0 0,0 0 0 0 0,0 1 0 0 0,2 1 0 0 0,23 24-13 0 0,-23-26 21 0 0,-1 1 1 0 0,1 0-1 0 0,0-1 0 0 0,0 0 1 0 0,0 1-1 0 0,1-1 0 0 0,-1 0 1 0 0,0-1-1 0 0,0 1 0 0 0,0 0 0 0 0,1-1 1 0 0,-1 0-1 0 0,0 0 0 0 0,1 0 1 0 0,4-1-1 0 0,-6 1 10 0 0,1-1 0 0 0,-1 0 1 0 0,0 0-1 0 0,0 0 0 0 0,0 0 0 0 0,0 0 0 0 0,0-1 0 0 0,0 1 1 0 0,0 0-1 0 0,0-1 0 0 0,0 1 0 0 0,-1-1 0 0 0,1 0 0 0 0,-1 0 1 0 0,1 0-1 0 0,-1 0 0 0 0,1 0 0 0 0,-1 0 0 0 0,0 0 0 0 0,0 0 1 0 0,0 0-1 0 0,0-3 0 0 0,0 3-8 0 0,0 0 1 0 0,-1 0-1 0 0,0 0 0 0 0,0 0 1 0 0,1 0-1 0 0,-1 0 0 0 0,0 0 1 0 0,-1 0-1 0 0,1 0 0 0 0,0 0 1 0 0,0 0-1 0 0,-1 0 0 0 0,1 0 1 0 0,-1 0-1 0 0,0 0 1 0 0,0 1-1 0 0,1-1 0 0 0,-1 0 1 0 0,0 0-1 0 0,-1 1 0 0 0,1-1 1 0 0,0 0-1 0 0,0 1 0 0 0,-1-1 1 0 0,1 1-1 0 0,-1 0 0 0 0,1 0 1 0 0,-1-1-1 0 0,1 1 0 0 0,-1 0 1 0 0,0 0-1 0 0,0 0 1 0 0,-2 0-1 0 0,-4 0-9 0 0,8 1-145 0 0,-11 2-824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11:03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45 412 0 0,'-2'-4'1030'0'0,"1"1"0"0"0,-1-1 0 0 0,0 1 1 0 0,-1 0-1 0 0,1-1 0 0 0,-1 1 0 0 0,1 0 0 0 0,-1 0 0 0 0,0 1 1 0 0,0-1-1 0 0,-4-2 0 0 0,6 4-863 0 0,-1 1 1 0 0,1-1-1 0 0,-1 1 1 0 0,1-1-1 0 0,-1 1 1 0 0,0-1-1 0 0,1 1 1 0 0,-1 0-1 0 0,1 0 1 0 0,-1 0-1 0 0,0 0 1 0 0,1 0-1 0 0,-1 0 1 0 0,0 0-1 0 0,1 0 1 0 0,-1 1-1 0 0,0-1 1 0 0,1 1-1 0 0,-1-1 0 0 0,1 1 1 0 0,-1 0-1 0 0,1-1 1 0 0,-1 1-1 0 0,1 0 1 0 0,0 0-1 0 0,-1 0 1 0 0,1 0-1 0 0,0 0 1 0 0,-2 2-1 0 0,-2 2 27 0 0,0 1-1 0 0,0-1 0 0 0,1 1 0 0 0,0 0 1 0 0,0 0-1 0 0,0 1 0 0 0,0-1 0 0 0,1 1 1 0 0,0 0-1 0 0,1 0 0 0 0,0 0 0 0 0,-3 12 0 0 0,5-17-108 0 0,-1 1-1 0 0,1-1 0 0 0,0 1 1 0 0,0-1-1 0 0,0 1 0 0 0,0-1 0 0 0,1 0 1 0 0,-1 1-1 0 0,1-1 0 0 0,-1 1 0 0 0,1-1 1 0 0,0 0-1 0 0,0 1 0 0 0,0-1 0 0 0,0 0 1 0 0,3 4-1 0 0,-2-4 11 0 0,0 0-1 0 0,0 0 1 0 0,1-1 0 0 0,-1 1-1 0 0,0 0 1 0 0,1-1 0 0 0,-1 0-1 0 0,1 0 1 0 0,-1 0 0 0 0,1 0 0 0 0,0 0-1 0 0,-1 0 1 0 0,1-1 0 0 0,0 1-1 0 0,0-1 1 0 0,-1 0 0 0 0,1 0-1 0 0,4 0 1 0 0,-2 0 48 0 0,-1 0 0 0 0,0 0 0 0 0,1 0 0 0 0,-1-1 0 0 0,0 0 0 0 0,0 0 0 0 0,0 0 0 0 0,0 0 0 0 0,0 0 1 0 0,0-1-1 0 0,0 0 0 0 0,0 0 0 0 0,0 0 0 0 0,-1 0 0 0 0,1-1 0 0 0,-1 1 0 0 0,1-1 0 0 0,-1 0 0 0 0,0 0 0 0 0,0 0 0 0 0,-1-1 0 0 0,1 1 0 0 0,-1 0 0 0 0,1-1 0 0 0,-1 0 0 0 0,0 0 0 0 0,2-7 0 0 0,-3 10-119 0 0,-1 0-1 0 0,0 0 0 0 0,0 0 1 0 0,0 0-1 0 0,1 0 1 0 0,-1 0-1 0 0,0 1 0 0 0,0-1 1 0 0,-1 0-1 0 0,1 0 1 0 0,0 0-1 0 0,0 0 0 0 0,0 0 1 0 0,-1 0-1 0 0,1 0 1 0 0,0 0-1 0 0,-1 0 0 0 0,1 0 1 0 0,-1 0-1 0 0,1 1 1 0 0,-1-1-1 0 0,1 0 0 0 0,-1 0 1 0 0,0 1-1 0 0,1-1 1 0 0,-1 0-1 0 0,0 1 0 0 0,0-1 1 0 0,1 0-1 0 0,-1 1 1 0 0,0-1-1 0 0,0 1 0 0 0,0 0 1 0 0,0-1-1 0 0,0 1 1 0 0,0 0-1 0 0,0-1 0 0 0,0 1 1 0 0,0 0-1 0 0,0 0 0 0 0,0 0 1 0 0,-1 0-1 0 0,-3-1 6 0 0,1 1-1 0 0,0 0 1 0 0,-1 0 0 0 0,1 0-1 0 0,-1 0 1 0 0,1 1-1 0 0,-7 1 1 0 0,9-2-154 0 0,0 1 1 0 0,0 0-1 0 0,0 0 1 0 0,0 0-1 0 0,1 0 1 0 0,-1 0-1 0 0,0 0 1 0 0,0 0-1 0 0,1 0 0 0 0,-1 1 1 0 0,1-1-1 0 0,-1 1 1 0 0,1-1-1 0 0,-2 3 1 0 0,3-3-110 0 0,0 0 0 0 0,-1 0 0 0 0,1-1 1 0 0,0 1-1 0 0,0 0 0 0 0,0 0 0 0 0,0-1 1 0 0,0 1-1 0 0,0 0 0 0 0,0 0 0 0 0,0 0 1 0 0,0-1-1 0 0,1 1 0 0 0,-1 0 0 0 0,0 0 0 0 0,0-1 1 0 0,1 1-1 0 0,-1 0 0 0 0,1-1 0 0 0,-1 1 1 0 0,0 0-1 0 0,1-1 0 0 0,-1 1 0 0 0,1 0 1 0 0,-1-1-1 0 0,1 1 0 0 0,0-1 0 0 0,-1 1 1 0 0,1-1-1 0 0,0 1 0 0 0,-1-1 0 0 0,1 0 1 0 0,0 1-1 0 0,-1-1 0 0 0,1 0 0 0 0,0 0 1 0 0,0 1-1 0 0,-1-1 0 0 0,1 0 0 0 0,1 0 1 0 0,14 5-2736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11:10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160 136 188 0 0,'1'-1'329'0'0,"9"-42"15548"0"0,-9 27-12953 0 0,0 12-2440 0 0,-1 1 0 0 0,0 0 1 0 0,-1-1-1 0 0,1 1 0 0 0,-1 0 0 0 0,1 0 1 0 0,-1-1-1 0 0,-2-3 0 0 0,2 4-407 0 0,0 1 0 0 0,-1 0 0 0 0,1 0-1 0 0,-1 0 1 0 0,1-1 0 0 0,-1 2 0 0 0,0-1 0 0 0,0 0 0 0 0,0 0-1 0 0,0 0 1 0 0,0 1 0 0 0,0-1 0 0 0,0 1 0 0 0,-1 0-1 0 0,1 0 1 0 0,0 0 0 0 0,-1 0 0 0 0,1 0 0 0 0,-1 0 0 0 0,1 0-1 0 0,-1 1 1 0 0,0 0 0 0 0,1-1 0 0 0,-1 1 0 0 0,1 0-1 0 0,-1 0 1 0 0,0 0 0 0 0,1 1 0 0 0,-1-1 0 0 0,1 0 0 0 0,-1 1-1 0 0,1 0 1 0 0,-1 0 0 0 0,-4 2 0 0 0,1 0-58 0 0,0 0 0 0 0,0 1 0 0 0,0-1 0 0 0,1 1 1 0 0,-1 1-1 0 0,1-1 0 0 0,0 1 0 0 0,0 0 0 0 0,1 0 0 0 0,-1 0 0 0 0,1 1 1 0 0,-6 10-1 0 0,9-13 19 0 0,-1 0 0 0 0,1 0 0 0 0,-1 0 0 0 0,1 0 0 0 0,0 0 0 0 0,0 0 0 0 0,0 0 0 0 0,1 0 0 0 0,-1 0 0 0 0,1 0 0 0 0,0 1 0 0 0,0-1 0 0 0,0 0 0 0 0,0 0 0 0 0,0 0 1 0 0,1 1-1 0 0,0-1 0 0 0,-1 0 0 0 0,1 0 0 0 0,0 0 0 0 0,0 0 0 0 0,1 0 0 0 0,-1 0 0 0 0,3 4 0 0 0,-1-4 18 0 0,0 1 1 0 0,0-1-1 0 0,1 0 0 0 0,-1-1 0 0 0,1 1 1 0 0,-1-1-1 0 0,1 1 0 0 0,0-1 0 0 0,0 0 1 0 0,0 0-1 0 0,0-1 0 0 0,0 1 1 0 0,0-1-1 0 0,0 0 0 0 0,1 0 0 0 0,-1 0 1 0 0,9 0-1 0 0,-5-1 12 0 0,1 0 1 0 0,-1-1-1 0 0,1 0 0 0 0,-1 0 1 0 0,0-1-1 0 0,1 0 0 0 0,-1 0 1 0 0,0-1-1 0 0,0 0 0 0 0,-1-1 1 0 0,11-5-1 0 0,-15 7-48 0 0,0 0-1 0 0,0 1 1 0 0,0-1-1 0 0,0 0 1 0 0,-1-1 0 0 0,1 1-1 0 0,-1 0 1 0 0,0-1 0 0 0,1 0-1 0 0,-1 1 1 0 0,-1-1 0 0 0,1 0-1 0 0,0 0 1 0 0,-1 0-1 0 0,1 0 1 0 0,-1 0 0 0 0,0 0-1 0 0,0-1 1 0 0,0 1 0 0 0,0 0-1 0 0,-1 0 1 0 0,1-1-1 0 0,-1 1 1 0 0,0-1 0 0 0,0 1-1 0 0,0 0 1 0 0,0-1 0 0 0,-1 1-1 0 0,1 0 1 0 0,-1-1-1 0 0,-1-3 1 0 0,0 2-43 0 0,0 0-1 0 0,-1 1 1 0 0,1-1 0 0 0,-1 1-1 0 0,0 0 1 0 0,0 0-1 0 0,0 0 1 0 0,-1 0 0 0 0,1 0-1 0 0,-1 1 1 0 0,0-1-1 0 0,0 1 1 0 0,0 0 0 0 0,0 0-1 0 0,-1 1 1 0 0,1-1-1 0 0,-1 1 1 0 0,1 0 0 0 0,-1 0-1 0 0,0 1 1 0 0,0-1-1 0 0,-8 0 1 0 0,8 2 6 0 0,1 1 0 0 0,-1 0-1 0 0,1 0 1 0 0,-1 1 0 0 0,1-1 0 0 0,0 1 0 0 0,-1 0-1 0 0,1 0 1 0 0,0 1 0 0 0,0-1 0 0 0,1 1-1 0 0,-1 0 1 0 0,0 0 0 0 0,1 0 0 0 0,0 0 0 0 0,-1 0-1 0 0,1 1 1 0 0,1 0 0 0 0,-1-1 0 0 0,0 1-1 0 0,1 0 1 0 0,0 0 0 0 0,0 1 0 0 0,0-1 0 0 0,1 0-1 0 0,-1 1 1 0 0,0 6 0 0 0,2-8 17 0 0,1 1 1 0 0,0-1-1 0 0,0 0 1 0 0,0 1-1 0 0,0-1 1 0 0,0 0-1 0 0,1 0 1 0 0,0 0-1 0 0,-1 0 1 0 0,1 0-1 0 0,0 0 1 0 0,1 0-1 0 0,-1-1 1 0 0,0 1-1 0 0,1-1 1 0 0,-1 0-1 0 0,1 1 1 0 0,0-1-1 0 0,0 0 1 0 0,0-1-1 0 0,0 1 1 0 0,0 0-1 0 0,0-1 1 0 0,4 2-1 0 0,-3-2 14 0 0,-1 1-1 0 0,1-1 1 0 0,0 1-1 0 0,0-1 1 0 0,0 0-1 0 0,0 0 1 0 0,-1-1-1 0 0,2 1 1 0 0,-1-1-1 0 0,0 0 0 0 0,0 0 1 0 0,0 0-1 0 0,0-1 1 0 0,0 1-1 0 0,0-1 1 0 0,0 0-1 0 0,-1 0 1 0 0,1 0-1 0 0,0-1 1 0 0,3-1-1 0 0,-5 2-10 0 0,-1-1 1 0 0,0 1-1 0 0,1 0 0 0 0,-1-1 0 0 0,0 1 0 0 0,0-1 0 0 0,0 1 1 0 0,0-1-1 0 0,0 1 0 0 0,0-1 0 0 0,-1 0 0 0 0,1 0 0 0 0,-1 1 0 0 0,1-1 1 0 0,-1 0-1 0 0,1 0 0 0 0,-1 1 0 0 0,0-1 0 0 0,0 0 0 0 0,0 0 0 0 0,0 0 1 0 0,0 0-1 0 0,0 0 0 0 0,-1 1 0 0 0,1-1 0 0 0,-1 0 0 0 0,1 0 0 0 0,-1 1 1 0 0,0-1-1 0 0,1 0 0 0 0,-1 1 0 0 0,0-1 0 0 0,0 1 0 0 0,0-1 0 0 0,-2-2 1 0 0,-1-1-16 0 0,1 0 0 0 0,-1 1 0 0 0,0-1 0 0 0,0 1 0 0 0,0 0 0 0 0,-1 0 0 0 0,0 0 0 0 0,1 1 0 0 0,-11-6 0 0 0,10 7-4 0 0,0 1 1 0 0,1 0 0 0 0,-1 0 0 0 0,0 1 0 0 0,0-1 0 0 0,0 1-1 0 0,0 0 1 0 0,0 1 0 0 0,0-1 0 0 0,0 1 0 0 0,0 0-1 0 0,0 0 1 0 0,-8 3 0 0 0,11-3 32 0 0,0 0-1 0 0,0-1 1 0 0,-1 1-1 0 0,1 0 1 0 0,0 0 0 0 0,0 0-1 0 0,0 0 1 0 0,0 0-1 0 0,0 0 1 0 0,1 1 0 0 0,-1-1-1 0 0,0 1 1 0 0,1-1-1 0 0,-1 1 1 0 0,0 0 0 0 0,1 0-1 0 0,0-1 1 0 0,-1 1-1 0 0,1 0 1 0 0,0 0 0 0 0,0 0-1 0 0,0 1 1 0 0,1-1 0 0 0,-1 0-1 0 0,0 0 1 0 0,1 0-1 0 0,-1 0 1 0 0,1 1 0 0 0,0-1-1 0 0,0 0 1 0 0,0 4-1 0 0,0-4 19 0 0,1-1-1 0 0,0 1 0 0 0,-1-1 0 0 0,1 1 0 0 0,0-1 0 0 0,0 0 0 0 0,-1 1 1 0 0,1-1-1 0 0,0 0 0 0 0,1 0 0 0 0,-1 0 0 0 0,0 0 0 0 0,0 0 0 0 0,0 0 0 0 0,1 0 1 0 0,-1 0-1 0 0,0 0 0 0 0,1 0 0 0 0,-1-1 0 0 0,1 1 0 0 0,-1 0 0 0 0,3 0 1 0 0,39 8 638 0 0,-24-6-167 0 0,-17-2-474 0 0,-1-1 1 0 0,0 0-1 0 0,0 0 0 0 0,0 0 1 0 0,0 0-1 0 0,0 0 0 0 0,0 0 0 0 0,0 0 1 0 0,0 0-1 0 0,0 0 0 0 0,0 0 0 0 0,0-1 1 0 0,0 1-1 0 0,0 0 0 0 0,0-1 0 0 0,0 1 1 0 0,0-1-1 0 0,0 1 0 0 0,0-1 0 0 0,0 1 1 0 0,0-1-1 0 0,-1 0 0 0 0,1 0 0 0 0,0 1 1 0 0,1-3-1 0 0,-1 3-36 0 0,-7-6 552 0 0,2 1-61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11:12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72 336 0 0,'13'-19'3680'0'0,"-12"-5"8142"0"0,-1 22-11602 0 0,-1 1 0 0 0,1-1 0 0 0,0 1 0 0 0,-1-1 0 0 0,0 1 0 0 0,1 0 0 0 0,-1-1 0 0 0,0 1 0 0 0,0 0 0 0 0,0 0 0 0 0,0 0 0 0 0,0-1 0 0 0,0 1 0 0 0,0 0 0 0 0,0 0 0 0 0,0 0 0 0 0,0 0 0 0 0,0 1 0 0 0,-1-1 0 0 0,1 0 0 0 0,0 1 0 0 0,-1-1 0 0 0,1 0-1 0 0,-3 0 1 0 0,2 1-90 0 0,-1 0 0 0 0,0 0 0 0 0,1 0 0 0 0,-1 0 0 0 0,1 1 0 0 0,-1-1 0 0 0,1 1 0 0 0,-1-1 0 0 0,1 1 0 0 0,-1 0 0 0 0,1 0 0 0 0,-1 0 0 0 0,-2 2 0 0 0,1-1-50 0 0,-1 1-1 0 0,1 0 0 0 0,0 0 0 0 0,1 0 0 0 0,-1 0 0 0 0,0 0 0 0 0,1 1 0 0 0,0-1 0 0 0,0 1 0 0 0,0 0 0 0 0,0 0 0 0 0,1 0 0 0 0,-1 1 0 0 0,1-1 0 0 0,0 0 0 0 0,-1 6 1 0 0,3-9-26 0 0,-1 1 0 0 0,1-1 0 0 0,0 0 1 0 0,0 1-1 0 0,0-1 0 0 0,0 1 0 0 0,0-1 0 0 0,1 1 1 0 0,-1-1-1 0 0,0 0 0 0 0,1 1 0 0 0,-1-1 1 0 0,1 0-1 0 0,-1 1 0 0 0,1-1 0 0 0,0 0 1 0 0,-1 0-1 0 0,1 0 0 0 0,0 1 0 0 0,0-1 0 0 0,0 0 1 0 0,0 0-1 0 0,0 0 0 0 0,1 1 0 0 0,1 0 35 0 0,0 0-1 0 0,1-1 1 0 0,-1 1 0 0 0,0-1-1 0 0,1 1 1 0 0,-1-1-1 0 0,0 0 1 0 0,1-1-1 0 0,5 2 1 0 0,0-1 77 0 0,-1-1 0 0 0,1 1 0 0 0,-1-1 0 0 0,0-1 0 0 0,1 0 0 0 0,-1 0 0 0 0,0-1 0 0 0,10-2 0 0 0,-16 3-135 0 0,0 0 1 0 0,-1-1 0 0 0,1 1-1 0 0,-1 0 1 0 0,1 0 0 0 0,-1-1-1 0 0,1 1 1 0 0,-1-1-1 0 0,0 1 1 0 0,0-1 0 0 0,1 0-1 0 0,-1 1 1 0 0,0-1 0 0 0,-1 0-1 0 0,1 0 1 0 0,0 0 0 0 0,0 1-1 0 0,-1-1 1 0 0,1 0 0 0 0,-1-3-1 0 0,1 4-1 0 0,-21-14 58 0 0,18 15-91 0 0,0-1 1 0 0,0 1-1 0 0,-1 0 0 0 0,1 0 0 0 0,0 0 0 0 0,0 0 0 0 0,0 0 0 0 0,0 0 0 0 0,0 1 0 0 0,0-1 1 0 0,0 1-1 0 0,0-1 0 0 0,0 1 0 0 0,-2 1 0 0 0,-5 1-10 0 0,8-3 7 0 0,0 0-3 0 0,0 1 80 0 0,0 0 0 0 0,-1 1 0 0 0,1-1 0 0 0,0 0 0 0 0,0 0 1 0 0,0 0-1 0 0,0 1 0 0 0,0-1 0 0 0,0 1 0 0 0,0-1 0 0 0,1 1 0 0 0,-1-1 0 0 0,0 1 0 0 0,1-1 0 0 0,-1 4 1 0 0,1 4-3437 0 0,3 1-4888 0 0,3 3 5086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11:19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27 223 72 0 0,'-9'-1'464'0'0,"-8"5"9526"0"0,23 3-8350 0 0,3-3-1172 0 0,0-1 0 0 0,-1 0-1 0 0,1 0 1 0 0,0-1 0 0 0,0-1 0 0 0,1 1 0 0 0,-1-2 0 0 0,18 1 0 0 0,-6-1-15 0 0,309 9 2943 0 0,-323-9-3372 0 0,787-19 2863 0 0,-479 8-2112 0 0,1208-83 1779 0 0,-769-8-315 0 0,-593 74-1940 0 0,-145 22-1453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11:19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1 187 96 0 0,'21'8'5028'0'0,"11"0"-2311"0"0,38 4 0 0 0,84 1-26 0 0,-126-12-2086 0 0,256 9 1999 0 0,445-10 1946 0 0,735-96 0 0 0,-827 50-3231 0 0,-31 4 310 0 0,-361-2 841 0 0,-228 37-1754 0 0,-8 3-3227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11:40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2079 50 48 0 0,'-36'-12'1310'0'0,"1"2"1"0"0,-2 2-1 0 0,-68-8 0 0 0,37 12 383 0 0,-83 6 0 0 0,20 7-436 0 0,2 6 0 0 0,0 5 0 0 0,1 6 0 0 0,-141 48-1 0 0,191-48-643 0 0,1 3 0 0 0,-124 67 0 0 0,163-73-404 0 0,1 1 0 0 0,1 2-1 0 0,1 1 1 0 0,2 2 0 0 0,1 1-1 0 0,-44 53 1 0 0,52-53-95 0 0,0 0-1 0 0,3 2 1 0 0,0 0-1 0 0,2 1 1 0 0,2 1-1 0 0,1 1 1 0 0,2 0 0 0 0,-12 44-1 0 0,14-25 18 0 0,3 0 0 0 0,1 0-1 0 0,1 105 1 0 0,27 165 246 0 0,-14-259-309 0 0,8 56 91 0 0,37 152 0 0 0,53 115 64 0 0,-72-271-187 0 0,-3-28-3 0 0,4-1 0 0 0,3-2 0 0 0,4-1 0 0 0,4-2 0 0 0,3-3 0 0 0,4-1 0 0 0,82 98 0 0 0,-90-129 13 0 0,2-2 0 0 0,1-2 0 0 0,3-2 0 0 0,1-2 0 0 0,2-2 0 0 0,2-3 1 0 0,103 51-1 0 0,-97-59-6 0 0,1-4 1 0 0,0-2-1 0 0,72 14 1 0 0,198 16 211 0 0,-205-42-103 0 0,0-5 0 0 0,0-5-1 0 0,1-6 1 0 0,-1-6 0 0 0,-1-5-1 0 0,-1-5 1 0 0,162-54 0 0 0,495-236 1068 0 0,-644 253-1145 0 0,10-7 284 0 0,-4-6 1 0 0,160-110 0 0 0,-49 31 13 0 0,-162 101-39 0 0,-2-4-1 0 0,107-86 1 0 0,202-251 1327 0 0,-228 191-1018 0 0,-146 166-545 0 0,-1-1-1 0 0,-1-2 1 0 0,-3 0 0 0 0,18-43-1 0 0,-29 54-48 0 0,-2 0 0 0 0,-1-1 0 0 0,0 0 0 0 0,-2 0 0 0 0,-2 0-1 0 0,0 0 1 0 0,-2-1 0 0 0,-1 1 0 0 0,-1 0 0 0 0,-2 0 0 0 0,-11-45 0 0 0,4 31-37 0 0,-1 1 0 0 0,-3 1 0 0 0,-1 0 1 0 0,-2 1-1 0 0,-2 1 0 0 0,-1 1 0 0 0,-28-37 0 0 0,18 33-31 0 0,-2 1 0 0 0,-2 2 0 0 0,-67-58 0 0 0,31 43-33 0 0,-1 4 0 0 0,-3 2 0 0 0,-130-58 0 0 0,131 73-9 0 0,-2 3 0 0 0,-132-32 0 0 0,-159-8-56 0 0,-544-48-92 0 0,903 116 211 0 0,-291-25-80 0 0,-109-14-53 0 0,369 37-462 0 0,21 3-9130 0 0,16 0 7861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54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48 112 0 0,'0'0'355'0'0,"10"-16"7425"0"0,-20-3-3290 0 0,9 19-4056 0 0,-25-12 2226 0 0,21 12-2524 0 0,-1-1 1 0 0,0 2 0 0 0,1-1 0 0 0,-1 1-1 0 0,0 0 1 0 0,1 0 0 0 0,-1 0-1 0 0,1 1 1 0 0,-1 0 0 0 0,1 0-1 0 0,0 0 1 0 0,0 1 0 0 0,-5 3-1 0 0,7-5-47 0 0,1 0 0 0 0,0 0 0 0 0,0 1-1 0 0,-1 0 1 0 0,1-1 0 0 0,0 1 0 0 0,0 0-1 0 0,0 0 1 0 0,1 0 0 0 0,-1 0 0 0 0,0 0-1 0 0,1 0 1 0 0,-1 1 0 0 0,1-1-1 0 0,0 0 1 0 0,0 1 0 0 0,0-1 0 0 0,0 1-1 0 0,0-1 1 0 0,0 1 0 0 0,1 0 0 0 0,-1-1-1 0 0,1 1 1 0 0,0 0 0 0 0,0-1 0 0 0,0 1-1 0 0,0 0 1 0 0,0 0 0 0 0,1-1-1 0 0,0 4 1 0 0,0-4-23 0 0,-1-1 0 0 0,1 1-1 0 0,0-1 1 0 0,-1 1 0 0 0,1-1-1 0 0,0 0 1 0 0,0 1 0 0 0,0-1-1 0 0,0 0 1 0 0,0 0 0 0 0,1 0 0 0 0,-1 0-1 0 0,0 0 1 0 0,0 0 0 0 0,1 0-1 0 0,-1 0 1 0 0,1 0 0 0 0,-1-1-1 0 0,0 1 1 0 0,4 0 0 0 0,-2 0 28 0 0,1 0 1 0 0,0-1-1 0 0,0 1 0 0 0,0-1 1 0 0,-1 0-1 0 0,1 0 1 0 0,0 0-1 0 0,7-2 1 0 0,-6 1 6 0 0,1-1 1 0 0,0 1 0 0 0,-1-1 0 0 0,0 0-1 0 0,1 0 1 0 0,-1-1 0 0 0,0 0 0 0 0,0 0-1 0 0,0 0 1 0 0,-1 0 0 0 0,1-1 0 0 0,4-4 0 0 0,-8 6-79 0 0,1 1 0 0 0,-1-1 1 0 0,0 0-1 0 0,0 1 1 0 0,0-1-1 0 0,0 0 1 0 0,0 0-1 0 0,0 0 0 0 0,0 0 1 0 0,-1 0-1 0 0,1 0 1 0 0,-1 0-1 0 0,1 0 1 0 0,-1 0-1 0 0,0 0 1 0 0,0 0-1 0 0,0 0 0 0 0,0 0 1 0 0,0 0-1 0 0,0 0 1 0 0,-1 0-1 0 0,1 0 1 0 0,-1 0-1 0 0,1 0 1 0 0,-1 0-1 0 0,0 0 0 0 0,0 0 1 0 0,0 0-1 0 0,0 0 1 0 0,0 0-1 0 0,-3-2 1 0 0,1 0 0 0 0,2 3-25 0 0,0 1 1 0 0,0-1 0 0 0,0 0-1 0 0,0 1 1 0 0,0-1 0 0 0,-1 1 0 0 0,1-1-1 0 0,0 1 1 0 0,0 0 0 0 0,0-1-1 0 0,0 1 1 0 0,-1 0 0 0 0,1 0 0 0 0,0 0-1 0 0,0 0 1 0 0,0 0 0 0 0,-1 0-1 0 0,1 0 1 0 0,0 0 0 0 0,0 0-1 0 0,0 1 1 0 0,-2 0 0 0 0,-4-1 9 0 0,1 1 0 0 0,-1 1 0 0 0,1-1 0 0 0,0 1 0 0 0,0 0 0 0 0,0 0 0 0 0,0 1 0 0 0,0 0 0 0 0,0 0 0 0 0,-9 7-1 0 0,13-8 18 0 0,0-1-1 0 0,0 0 0 0 0,1 1 1 0 0,-1-1-1 0 0,0 1 0 0 0,1 0 1 0 0,0 0-1 0 0,-1-1 0 0 0,1 1 1 0 0,0 0-1 0 0,0 0 0 0 0,0 0 0 0 0,0 0 1 0 0,0 0-1 0 0,0 0 0 0 0,1 0 1 0 0,-1 1-1 0 0,1-1 0 0 0,-1 0 1 0 0,1 0-1 0 0,0 1 0 0 0,0-1 0 0 0,0 0 1 0 0,0 0-1 0 0,1 0 0 0 0,-1 1 1 0 0,0-1-1 0 0,1 0 0 0 0,-1 0 1 0 0,1 0-1 0 0,0 0 0 0 0,0 0 0 0 0,0 0 1 0 0,0 0-1 0 0,2 3 0 0 0,-1-3 20 0 0,1 1-1 0 0,-1 0 0 0 0,1-1 1 0 0,0 1-1 0 0,0-1 0 0 0,0 0 1 0 0,0 0-1 0 0,0 0 1 0 0,1-1-1 0 0,-1 1 0 0 0,1-1 1 0 0,-1 1-1 0 0,1-1 0 0 0,-1 0 1 0 0,1-1-1 0 0,0 1 0 0 0,3 0 1 0 0,-4-1-21 0 0,0 1-1 0 0,-1-1 1 0 0,1 0 0 0 0,0 0 0 0 0,0 0 0 0 0,-1 0 0 0 0,1 0-1 0 0,0-1 1 0 0,-1 1 0 0 0,1-1 0 0 0,0 0 0 0 0,-1 0-1 0 0,1 0 1 0 0,-1 0 0 0 0,1 0 0 0 0,-1 0 0 0 0,0-1 0 0 0,1 1-1 0 0,-1-1 1 0 0,0 1 0 0 0,0-1 0 0 0,0 0 0 0 0,3-3-1 0 0,-5 4-20 0 0,1 0-1 0 0,0 0 0 0 0,-1 0 1 0 0,1 0-1 0 0,-1 0 0 0 0,0 0 0 0 0,1 0 1 0 0,-1 0-1 0 0,0 0 0 0 0,0-1 0 0 0,1 1 1 0 0,-1 0-1 0 0,0 0 0 0 0,0 0 1 0 0,0 0-1 0 0,0 0 0 0 0,0 0 0 0 0,-1 0 1 0 0,1 0-1 0 0,0-1 0 0 0,0 1 0 0 0,-1 0 1 0 0,1 0-1 0 0,-1 0 0 0 0,1 0 0 0 0,-2-1 1 0 0,1 0 47 0 0,-1 0 0 0 0,0 1 0 0 0,0-1 0 0 0,0 1 0 0 0,0-1 0 0 0,0 1 0 0 0,0 0 0 0 0,0-1 0 0 0,0 1 0 0 0,0 0 0 0 0,-5-1 0 0 0,2 1-345 0 0,0-1 1 0 0,0 1-1 0 0,0 0 1 0 0,0 0-1 0 0,-1 1 1 0 0,1 0-1 0 0,0 0 1 0 0,0 0-1 0 0,0 0 1 0 0,-1 1-1 0 0,-6 1 1 0 0,11 6-5812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09:55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41 344 0 0,'0'0'2554'0'0,"-3"-28"9657"0"0,2 27-12061 0 0,0 0 1 0 0,0 0-1 0 0,0 1 1 0 0,0-1-1 0 0,-1 0 1 0 0,1 1 0 0 0,0-1-1 0 0,0 1 1 0 0,-1-1-1 0 0,1 1 1 0 0,0 0-1 0 0,0 0 1 0 0,-1-1-1 0 0,1 1 1 0 0,0 0 0 0 0,-1 0-1 0 0,1 0 1 0 0,-1 0-1 0 0,1 1 1 0 0,0-1-1 0 0,0 0 1 0 0,-1 0-1 0 0,1 1 1 0 0,0-1 0 0 0,-1 1-1 0 0,1-1 1 0 0,0 1-1 0 0,0 0 1 0 0,0-1-1 0 0,0 1 1 0 0,0 0 0 0 0,0 0-1 0 0,0 0 1 0 0,-2 2-1 0 0,0-1-25 0 0,1 0 0 0 0,0 0-1 0 0,0 0 1 0 0,0 0 0 0 0,0 1-1 0 0,1-1 1 0 0,-1 1 0 0 0,0 0-1 0 0,1-1 1 0 0,0 1 0 0 0,0 0 0 0 0,0 0-1 0 0,0 0 1 0 0,0 0 0 0 0,0 0-1 0 0,0 3 1 0 0,1-3-41 0 0,0 0-1 0 0,0 0 1 0 0,1 0 0 0 0,-1 1-1 0 0,0-1 1 0 0,1 0-1 0 0,0 0 1 0 0,0 0 0 0 0,0 0-1 0 0,0 0 1 0 0,0 0 0 0 0,1 0-1 0 0,-1-1 1 0 0,1 1 0 0 0,0 0-1 0 0,0-1 1 0 0,0 1-1 0 0,0-1 1 0 0,0 1 0 0 0,1-1-1 0 0,-1 0 1 0 0,0 0 0 0 0,1 0-1 0 0,0-1 1 0 0,-1 1 0 0 0,1 0-1 0 0,0-1 1 0 0,0 0-1 0 0,0 0 1 0 0,0 0 0 0 0,0 0-1 0 0,4 1 1 0 0,-2-2-27 0 0,1 1 0 0 0,-1-1 0 0 0,1 0 0 0 0,-1 0 0 0 0,0 0 0 0 0,1-1 0 0 0,-1 0 0 0 0,1 0 0 0 0,-1 0 0 0 0,0-1 0 0 0,0 0 0 0 0,0 0 0 0 0,0 0 1 0 0,0-1-1 0 0,0 1 0 0 0,-1-1 0 0 0,1 0 0 0 0,6-7 0 0 0,-8 8-22 0 0,0-1-1 0 0,-1 1 1 0 0,1-1 0 0 0,-1 0 0 0 0,0 0 0 0 0,0 0 0 0 0,0 0-1 0 0,-1 0 1 0 0,1 0 0 0 0,-1-1 0 0 0,1 1 0 0 0,-1-1 0 0 0,1-6-1 0 0,-2 8-21 0 0,1 0-1 0 0,-1 0 0 0 0,-1 0 1 0 0,1-1-1 0 0,0 1 1 0 0,0 0-1 0 0,-1 0 0 0 0,1 0 1 0 0,-1 0-1 0 0,0 0 0 0 0,1 0 1 0 0,-1 0-1 0 0,0 1 0 0 0,0-1 1 0 0,0 0-1 0 0,-1 0 0 0 0,1 1 1 0 0,0-1-1 0 0,-1 0 0 0 0,1 1 1 0 0,-1-1-1 0 0,1 1 0 0 0,-1 0 1 0 0,-2-2-1 0 0,0 1-15 0 0,1 0 1 0 0,-1 0-1 0 0,0 1 0 0 0,1-1 1 0 0,-1 1-1 0 0,0 0 1 0 0,0 0-1 0 0,0 1 1 0 0,0-1-1 0 0,0 1 0 0 0,0-1 1 0 0,0 1-1 0 0,0 1 1 0 0,0-1-1 0 0,0 1 0 0 0,0-1 1 0 0,0 1-1 0 0,-5 2 1 0 0,6-3 0 0 0,0 1 0 0 0,0 0 0 0 0,0 1 0 0 0,0-1 0 0 0,1 0 0 0 0,-1 1 0 0 0,0-1 0 0 0,1 1 0 0 0,-1 0 0 0 0,1 0 0 0 0,-1 0 0 0 0,1 0 0 0 0,0 1 0 0 0,0-1 0 0 0,0 1 0 0 0,0-1 0 0 0,0 1 0 0 0,1 0 0 0 0,-1-1 0 0 0,-1 6 0 0 0,3-6 23 0 0,-1 1 0 0 0,1-1 0 0 0,0 1-1 0 0,0-1 1 0 0,0 0 0 0 0,0 1 0 0 0,1-1-1 0 0,-1 1 1 0 0,1-1 0 0 0,-1 0 0 0 0,1 1 0 0 0,0-1-1 0 0,0 0 1 0 0,0 0 0 0 0,0 0 0 0 0,0 0 0 0 0,0 0-1 0 0,1 0 1 0 0,-1 0 0 0 0,1 0 0 0 0,-1 0-1 0 0,1 0 1 0 0,0-1 0 0 0,0 1 0 0 0,0-1 0 0 0,0 1-1 0 0,0-1 1 0 0,0 0 0 0 0,0 0 0 0 0,0 0 0 0 0,0 0-1 0 0,1 0 1 0 0,-1 0 0 0 0,0-1 0 0 0,1 1-1 0 0,2 0 1 0 0,-3 0 4 0 0,1-1-1 0 0,0 1 0 0 0,-1-1 1 0 0,1 1-1 0 0,0-1 0 0 0,-1 0 0 0 0,1 0 1 0 0,0 0-1 0 0,0 0 0 0 0,-1 0 1 0 0,1-1-1 0 0,0 1 0 0 0,-1-1 1 0 0,1 0-1 0 0,-1 0 0 0 0,1 0 1 0 0,0 0-1 0 0,-1 0 0 0 0,0 0 1 0 0,1-1-1 0 0,-1 1 0 0 0,0-1 0 0 0,0 1 1 0 0,0-1-1 0 0,0 0 0 0 0,0 0 1 0 0,0 0-1 0 0,0 0 0 0 0,-1-1 1 0 0,3-3-1 0 0,-3 4 64 0 0,-1-1-1 0 0,0 1 1 0 0,1 0-1 0 0,-1-1 1 0 0,0 1 0 0 0,0 0-1 0 0,-1 0 1 0 0,1-1-1 0 0,0 1 1 0 0,-1 0 0 0 0,1 0-1 0 0,-2-4 1 0 0,-10-11-3127 0 0,0 13-6756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12:14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12 84 0 0,'-11'-10'13775'0'0,"17"9"-13391"0"0,-3 1-72 0 0,37 18 2089 0 0,-26-8-2063 0 0,0 1 0 0 0,0 1 0 0 0,-1 1 0 0 0,0 0 1 0 0,-1 0-1 0 0,-1 1 0 0 0,0 1 0 0 0,-1 0 0 0 0,0 0 1 0 0,-2 1-1 0 0,14 32 0 0 0,-18-35-106 0 0,-1 1 0 0 0,0 0 0 0 0,0 0 0 0 0,-2 0 0 0 0,0 0 0 0 0,0 1 0 0 0,-1-1 0 0 0,-1 0 0 0 0,-1 0 0 0 0,0 0 0 0 0,0 0 0 0 0,-9 24 0 0 0,6-22-45 0 0,-1 0 0 0 0,-1 0-1 0 0,-1-1 1 0 0,0 1-1 0 0,-1-2 1 0 0,-1 0-1 0 0,0 0 1 0 0,-1 0-1 0 0,0-1 1 0 0,-16 13-1 0 0,8-4 602 0 0,18-21-686 0 0,-4 1-160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55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0 388 0 0,'0'0'12454'0'0,"3"34"-8998"0"0,0 0-1892 0 0,7 43 832 0 0,-8-70-2915 0 0,0 1 0 0 0,0-1 0 0 0,1 0-1 0 0,4 10 1 0 0,0-9-5912 0 0,-3-6 4505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12:14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16 352 0 0,'0'-1'449'0'0,"0"0"1"0"0,-1 0-1 0 0,1 0 0 0 0,0 1 0 0 0,-1-1 1 0 0,1 0-1 0 0,-1 0 0 0 0,1 0 1 0 0,-1 1-1 0 0,1-1 0 0 0,-1 0 1 0 0,0 1-1 0 0,1-1 0 0 0,-1 0 0 0 0,0 1 1 0 0,0-1-1 0 0,1 1 0 0 0,-1-1 1 0 0,0 1-1 0 0,0-1 0 0 0,0 1 0 0 0,0 0 1 0 0,-1-1-1 0 0,2 2-33 0 0,-1 0 0 0 0,1-1 0 0 0,-1 1 0 0 0,1 0 1 0 0,0 0-1 0 0,-1 0 0 0 0,1-1 0 0 0,0 1 0 0 0,-1 0 0 0 0,1 0 0 0 0,0 0 0 0 0,0 0 0 0 0,0 0 0 0 0,0-1 1 0 0,0 1-1 0 0,0 0 0 0 0,0 2 0 0 0,2 26 3749 0 0,1-7-3446 0 0,3 14 793 0 0,-1-16-536 0 0,-2 0 0 0 0,1 24 0 0 0,-1-33-528 0 0,3-9-5900 0 0,-6-2 5131 0 0,1 0 1 0 0,-1 0-1 0 0,0 0 0 0 0,1 0 0 0 0,-1 0 1 0 0,1 0-1 0 0,-1 0 0 0 0,8-11-9017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12:15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35 340 0 0,'-19'-21'14699'0'0,"24"18"-14013"0"0,1 1 0 0 0,-1 1 0 0 0,1-1-1 0 0,-1 1 1 0 0,1 0 0 0 0,-1 0-1 0 0,1 1 1 0 0,10 0 0 0 0,-7-1-260 0 0,34-1 1124 0 0,1 2 1 0 0,54 7-1 0 0,-97-7-1537 0 0,1 0 0 0 0,-1 0-1 0 0,0 0 1 0 0,0 1-1 0 0,0-1 1 0 0,0 0 0 0 0,0 1-1 0 0,0-1 1 0 0,0 1-1 0 0,0-1 1 0 0,0 1 0 0 0,-1 0-1 0 0,1-1 1 0 0,0 1-1 0 0,0 0 1 0 0,0 0 0 0 0,-1-1-1 0 0,1 1 1 0 0,0 0-1 0 0,-1 0 1 0 0,1 0 0 0 0,-1 0-1 0 0,1 0 1 0 0,-1 0-1 0 0,1 0 1 0 0,-1 0 0 0 0,0 0-1 0 0,1 0 1 0 0,-1 0 0 0 0,0 2-1 0 0,0-2 4 0 0,-14 36 103 0 0,-11-8 219 0 0,0-1 0 0 0,-33 28-1 0 0,50-48-115 0 0,-4 2 130 0 0,-5 4 100 0 0,9-4-5357 0 0,17-4-1250 0 0,-1-4 2455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12:16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39 292 0 0,'-2'6'10135'0'0,"5"16"-6634"0"0,6 22-905 0 0,-5-29-1903 0 0,1 0 1 0 0,0-1 0 0 0,1 1 0 0 0,0-1 0 0 0,1-1 0 0 0,1 1 0 0 0,0-1 0 0 0,1-1 0 0 0,14 17 0 0 0,-22-29-662 0 0,-1 1 1 0 0,0-1-1 0 0,1 0 0 0 0,-1 1 1 0 0,1-1-1 0 0,-1 0 1 0 0,1 1-1 0 0,-1-1 0 0 0,1 0 1 0 0,-1 0-1 0 0,1 1 1 0 0,-1-1-1 0 0,1 0 1 0 0,-1 0-1 0 0,1 0 0 0 0,-1 0 1 0 0,1 0-1 0 0,-1 0 1 0 0,1 0-1 0 0,0 0 0 0 0,-1 0 1 0 0,1 0-1 0 0,-1 0 1 0 0,1 0-1 0 0,-1 0 0 0 0,1-1 1 0 0,-1 1-1 0 0,1 0 1 0 0,-1 0-1 0 0,1 0 0 0 0,-1-1 1 0 0,1 1-1 0 0,13-19 425 0 0,0-27-34 0 0,-14 46-418 0 0,4-26 343 0 0,-1 0 0 0 0,-1-1 0 0 0,-2-42-1 0 0,-1 27-669 0 0,4 30-1374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12:16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64 0 0,'11'61'9801'0'0,"4"33"-3755"0"0,-8-76-7196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12:16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71 516 0 0,'3'-13'4391'0'0,"0"9"-3674"0"0,0 0-1 0 0,0 0 1 0 0,1 1 0 0 0,-1-1-1 0 0,1 1 1 0 0,0 0-1 0 0,0 0 1 0 0,0 0 0 0 0,0 1-1 0 0,0-1 1 0 0,6-2-1 0 0,-2 2 15 0 0,0 0 0 0 0,1 1 0 0 0,-1 0 0 0 0,1 0 0 0 0,-1 0 0 0 0,12 0 0 0 0,-12 2-372 0 0,0 0 1 0 0,0 0 0 0 0,0 0-1 0 0,0 1 1 0 0,0 0-1 0 0,0 1 1 0 0,0-1 0 0 0,0 2-1 0 0,-1-1 1 0 0,1 1-1 0 0,-1 0 1 0 0,0 1-1 0 0,1 0 1 0 0,-2 0 0 0 0,10 7-1 0 0,-13-9-300 0 0,-1 0 0 0 0,0 0 0 0 0,0 0 0 0 0,0 0 0 0 0,0 0 0 0 0,0 1-1 0 0,-1-1 1 0 0,1 1 0 0 0,-1-1 0 0 0,1 1 0 0 0,-1 0 0 0 0,0-1 0 0 0,0 1 0 0 0,0 0 0 0 0,0 0 0 0 0,-1 0-1 0 0,1 0 1 0 0,-1 0 0 0 0,0 0 0 0 0,0 0 0 0 0,0 0 0 0 0,0 0 0 0 0,0 0 0 0 0,-1 0 0 0 0,1-1-1 0 0,-1 1 1 0 0,0 0 0 0 0,1 0 0 0 0,-2 0 0 0 0,1 0 0 0 0,0-1 0 0 0,0 1 0 0 0,-1-1 0 0 0,0 1-1 0 0,1-1 1 0 0,-1 1 0 0 0,0-1 0 0 0,0 0 0 0 0,-4 4 0 0 0,-5 3-82 0 0,1 0 1 0 0,-1 0-1 0 0,-1-1 1 0 0,1 0-1 0 0,-1-1 0 0 0,-1-1 1 0 0,-14 7-1 0 0,-22 2-995 0 0,17-8-4509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12:17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0 113 204 0 0,'0'0'4353'0'0,"17"-10"7938"0"0,-6 6-11111 0 0,0 1 0 0 0,-1-1 0 0 0,1-1 1 0 0,12-7-1 0 0,-14 7-785 0 0,-1 0-1 0 0,1-1 1 0 0,-1 0-1 0 0,-1-1 1 0 0,1 1 0 0 0,-1-1-1 0 0,0-1 1 0 0,-1 1-1 0 0,7-10 1 0 0,-13 17-389 0 0,0 0 1 0 0,0 0-1 0 0,0 0 0 0 0,0 0 0 0 0,0 1 1 0 0,0-1-1 0 0,0 0 0 0 0,0 0 0 0 0,0 0 1 0 0,0 1-1 0 0,0-1 0 0 0,1 0 0 0 0,-1 0 1 0 0,0 0-1 0 0,0 0 0 0 0,0 0 0 0 0,0 1 1 0 0,0-1-1 0 0,0 0 0 0 0,1 0 0 0 0,-1 0 1 0 0,0 0-1 0 0,0 0 0 0 0,0 0 0 0 0,0 0 1 0 0,1 0-1 0 0,-1 1 0 0 0,0-1 0 0 0,0 0 0 0 0,0 0 1 0 0,0 0-1 0 0,1 0 0 0 0,-1 0 0 0 0,0 0 1 0 0,0 0-1 0 0,0 0 0 0 0,1 0 0 0 0,-1 0 1 0 0,0 0-1 0 0,0 0 0 0 0,0 0 0 0 0,0 0 1 0 0,1 0-1 0 0,-1-1 0 0 0,0 1 0 0 0,0 0 1 0 0,0 0-1 0 0,0 0 0 0 0,1 0 0 0 0,-1 0 1 0 0,0 0-1 0 0,0 0 0 0 0,0 0 0 0 0,0-1 1 0 0,0 1-1 0 0,0 0 0 0 0,1 0 0 0 0,1 29 373 0 0,1 2 376 0 0,9 7-253 0 0,8 26 691 0 0,-20-62-1101 0 0,3 9 298 0 0,-5-8-405 0 0,-1 1 0 0 0,0-1 0 0 0,0 0 0 0 0,0 0 0 0 0,0 0 0 0 0,-1 0 0 0 0,1 0 1 0 0,-1-1-1 0 0,1 1 0 0 0,-1-1 0 0 0,-4 2 0 0 0,-54 22-312 0 0,35-16 154 0 0,27-10 196 0 0,0 0-1 0 0,0 0 1 0 0,0 0-1 0 0,0 0 1 0 0,0 0-1 0 0,0 0 1 0 0,1 0-1 0 0,-1 0 1 0 0,0 0-1 0 0,0 0 1 0 0,0 0-1 0 0,0 0 1 0 0,0 0-1 0 0,0 0 1 0 0,0 1-1 0 0,0-1 1 0 0,0 0-1 0 0,0 0 1 0 0,0 0-1 0 0,0 0 1 0 0,1 0-1 0 0,-1 0 1 0 0,0 0-1 0 0,0 0 0 0 0,0 0 1 0 0,0 0-1 0 0,0 0 1 0 0,0 1-1 0 0,0-1 1 0 0,0 0-1 0 0,0 0 1 0 0,0 0-1 0 0,0 0 1 0 0,0 0-1 0 0,0 0 1 0 0,0 0-1 0 0,0 0 1 0 0,0 0-1 0 0,0 1 1 0 0,0-1-1 0 0,0 0 1 0 0,0 0-1 0 0,0 0 1 0 0,0 0-1 0 0,0 0 1 0 0,0 0-1 0 0,0 0 1 0 0,0 0-1 0 0,-1 0 1 0 0,1 0-1 0 0,0 1 1 0 0,0-1-1 0 0,0 0 1 0 0,0 0-1 0 0,0 0 0 0 0,0 0 1 0 0,0 0-1 0 0,0 0 1 0 0,0 0-1 0 0,16 3 724 0 0,17 0 102 0 0,-23-2-1003 0 0,3 1-768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12:23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27 388 0 0,'-19'-23'5511'0'0,"16"22"-5258"0"0,0 0 1 0 0,0 0 0 0 0,0 1 0 0 0,0-1-1 0 0,0 1 1 0 0,0 0 0 0 0,0 0 0 0 0,-1 0-1 0 0,1 1 1 0 0,0-1 0 0 0,0 1 0 0 0,0-1-1 0 0,0 1 1 0 0,0 0 0 0 0,0 0 0 0 0,0 0-1 0 0,1 1 1 0 0,-1-1 0 0 0,0 1 0 0 0,1-1 0 0 0,-1 1-1 0 0,1 0 1 0 0,-1 0 0 0 0,1 0 0 0 0,0 1-1 0 0,0-1 1 0 0,0 0 0 0 0,0 1 0 0 0,0-1-1 0 0,0 1 1 0 0,1 0 0 0 0,-2 2 0 0 0,2-3-167 0 0,0-1 0 0 0,0 1 1 0 0,0-1-1 0 0,0 1 0 0 0,0-1 1 0 0,0 1-1 0 0,1-1 0 0 0,-1 1 1 0 0,0 0-1 0 0,1-1 0 0 0,0 1 1 0 0,-1 0-1 0 0,1-1 0 0 0,0 1 1 0 0,0 0-1 0 0,0 0 0 0 0,0-1 1 0 0,0 1-1 0 0,0 0 0 0 0,0 0 1 0 0,1-1-1 0 0,-1 1 0 0 0,1 0 1 0 0,-1-1-1 0 0,1 1 0 0 0,0 0 1 0 0,-1-1-1 0 0,1 1 0 0 0,0-1 1 0 0,2 3-1 0 0,0-2-12 0 0,-1-1 0 0 0,0 1 1 0 0,1-1-1 0 0,-1 0 0 0 0,1 0 1 0 0,0 0-1 0 0,-1 0 0 0 0,1 0 0 0 0,0-1 1 0 0,0 0-1 0 0,-1 1 0 0 0,1-1 1 0 0,0 0-1 0 0,0 0 0 0 0,0 0 0 0 0,-1-1 1 0 0,1 1-1 0 0,5-2 0 0 0,-4 1 16 0 0,0 0-1 0 0,1-1 0 0 0,-1 1 1 0 0,0-1-1 0 0,0 0 1 0 0,0 0-1 0 0,0-1 0 0 0,-1 1 1 0 0,5-5-1 0 0,-6 6 15 0 0,0-1-1 0 0,0 1 1 0 0,0-1-1 0 0,-1 0 1 0 0,1 0-1 0 0,-1 0 1 0 0,1 0-1 0 0,-1 0 1 0 0,0 0-1 0 0,0-1 1 0 0,0 1-1 0 0,0 0 1 0 0,0 0-1 0 0,0-1 1 0 0,-1 1-1 0 0,1-1 1 0 0,-1-2-1 0 0,0 4 82 0 0,-17-11 538 0 0,12 12-658 0 0,1 0 1 0 0,0 0-1 0 0,-1 0 0 0 0,1 1 1 0 0,-1-1-1 0 0,1 1 1 0 0,0 0-1 0 0,0 1 0 0 0,-1-1 1 0 0,1 1-1 0 0,0 0 1 0 0,0 0-1 0 0,0 0 0 0 0,1 0 1 0 0,-5 4-1 0 0,5-5-1 0 0,1 1 1 0 0,-1 0-1 0 0,1-1 0 0 0,0 1 0 0 0,-1 0 0 0 0,1 0 1 0 0,0 0-1 0 0,0 1 0 0 0,1-1 0 0 0,-1 0 0 0 0,0 1 1 0 0,1-1-1 0 0,-1 1 0 0 0,1 0 0 0 0,0-1 1 0 0,0 1-1 0 0,0 0 0 0 0,0 0 0 0 0,1-1 0 0 0,-1 1 1 0 0,1 0-1 0 0,-1 0 0 0 0,1 4 0 0 0,1-6-30 0 0,-1 0-1 0 0,1 0 1 0 0,0 0-1 0 0,-1 0 1 0 0,1 0 0 0 0,0 0-1 0 0,0 0 1 0 0,-1 0-1 0 0,1-1 1 0 0,0 1-1 0 0,0 0 1 0 0,0-1-1 0 0,0 1 1 0 0,0-1 0 0 0,0 1-1 0 0,0-1 1 0 0,0 1-1 0 0,0-1 1 0 0,1 1-1 0 0,-1-1 1 0 0,0 0-1 0 0,0 0 1 0 0,0 0-1 0 0,0 0 1 0 0,1 0 0 0 0,-1 0-1 0 0,0 0 1 0 0,0 0-1 0 0,0 0 1 0 0,0 0-1 0 0,2-1 1 0 0,36-9 475 0 0,-37 9-453 0 0,1 0 1 0 0,-1 0 0 0 0,0 0-1 0 0,0-1 1 0 0,0 1 0 0 0,0-1-1 0 0,0 1 1 0 0,0-1 0 0 0,-1 0-1 0 0,3-1 1 0 0,-4 2-26 0 0,1 0 0 0 0,-1 0 0 0 0,1 0 0 0 0,-1 0 1 0 0,1 0-1 0 0,-1 0 0 0 0,0 0 0 0 0,0 0 0 0 0,1 1 0 0 0,-1-1 0 0 0,0 0 0 0 0,0 0 1 0 0,0 0-1 0 0,0 0 0 0 0,0 0 0 0 0,0 0 0 0 0,0 0 0 0 0,0 0 0 0 0,-1 0 0 0 0,1 0 1 0 0,0 0-1 0 0,-1 0 0 0 0,1 0 0 0 0,0 0 0 0 0,-2-1 0 0 0,2 1-22 0 0,-1 1-1 0 0,0-1 1 0 0,0 1 0 0 0,1-1-1 0 0,-1 1 1 0 0,0-1-1 0 0,0 1 1 0 0,0-1 0 0 0,0 1-1 0 0,1 0 1 0 0,-1-1-1 0 0,0 1 1 0 0,0 0 0 0 0,0 0-1 0 0,0 0 1 0 0,0 0-1 0 0,0 0 1 0 0,0 0 0 0 0,0 0-1 0 0,0 0 1 0 0,0 0 0 0 0,0 0-1 0 0,1 1 1 0 0,-1-1-1 0 0,0 0 1 0 0,0 1 0 0 0,-2 0-1 0 0,-24 12 156 0 0,26-11 5 0 0,9-7 697 0 0,1-2-1551 0 0,-6 2-3804 0 0,13 26-4017 0 0,-10-13 5827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12:24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68 428 0 0,'-1'-8'2227'0'0,"-1"1"-1"0"0,1-1 1 0 0,-1 1 0 0 0,0-1-1 0 0,-6-10 1 0 0,8 17-2103 0 0,0 1 0 0 0,-1-1 0 0 0,1 0 0 0 0,-1 0-1 0 0,0 1 1 0 0,1-1 0 0 0,-1 0 0 0 0,1 1 0 0 0,-1-1 0 0 0,0 1 0 0 0,1-1 0 0 0,-1 1 0 0 0,0-1 0 0 0,0 1-1 0 0,1 0 1 0 0,-1-1 0 0 0,0 1 0 0 0,0 0 0 0 0,0-1 0 0 0,0 1 0 0 0,1 0 0 0 0,-1 0 0 0 0,0 0 0 0 0,0 0-1 0 0,0 0 1 0 0,0 0 0 0 0,0 0 0 0 0,1 0 0 0 0,-1 0 0 0 0,0 0 0 0 0,0 1 0 0 0,0-1 0 0 0,0 0 0 0 0,1 0-1 0 0,-1 1 1 0 0,0-1 0 0 0,0 1 0 0 0,1-1 0 0 0,-1 1 0 0 0,0-1 0 0 0,0 1 0 0 0,1-1 0 0 0,-2 2 0 0 0,-1 0 133 0 0,-1 1 0 0 0,1 0 1 0 0,0 0-1 0 0,-1 0 1 0 0,1 0-1 0 0,-5 8 0 0 0,8-10-192 0 0,-1 0-1 0 0,0 0 1 0 0,0 0-1 0 0,1 1 1 0 0,-1-1 0 0 0,0 0-1 0 0,1 1 1 0 0,-1-1-1 0 0,1 0 1 0 0,0 1-1 0 0,-1-1 1 0 0,1 1-1 0 0,0-1 1 0 0,0 1-1 0 0,0-1 1 0 0,0 1 0 0 0,0-1-1 0 0,0 0 1 0 0,1 1-1 0 0,-1-1 1 0 0,0 1-1 0 0,1 0 1 0 0,0-1-17 0 0,0 0-1 0 0,0 0 1 0 0,0 0 0 0 0,0 0 0 0 0,0 0-1 0 0,0-1 1 0 0,0 1 0 0 0,0 0 0 0 0,0-1 0 0 0,0 1-1 0 0,0-1 1 0 0,1 1 0 0 0,-1-1 0 0 0,0 0-1 0 0,0 1 1 0 0,1-1 0 0 0,-1 0 0 0 0,0 0-1 0 0,3 0 1 0 0,1 0 28 0 0,0 0-1 0 0,1 0 1 0 0,-1-1-1 0 0,1 0 1 0 0,-1 0-1 0 0,0-1 1 0 0,1 1-1 0 0,-1-1 1 0 0,0 0-1 0 0,7-4 1 0 0,-10 4-17 0 0,0 1 1 0 0,0-1-1 0 0,-1 0 1 0 0,1 0-1 0 0,0 0 1 0 0,-1 1-1 0 0,1-2 1 0 0,-1 1-1 0 0,0 0 1 0 0,0 0-1 0 0,2-4 1 0 0,-3 5-48 0 0,0 0 0 0 0,1 1-1 0 0,-1-1 1 0 0,0 0 0 0 0,0 1 0 0 0,0-1 0 0 0,0 1 0 0 0,0-1 0 0 0,0 0 0 0 0,0 1 0 0 0,0-1 0 0 0,0 0 0 0 0,0 1 0 0 0,0-1 0 0 0,-1 0-1 0 0,1 1 1 0 0,0-1 0 0 0,0 1 0 0 0,-1-1 0 0 0,1 0 0 0 0,0 1 0 0 0,-1-1 0 0 0,1 1 0 0 0,0-1 0 0 0,-1 1 0 0 0,1-1 0 0 0,-1 1 0 0 0,1 0-1 0 0,-1-1 1 0 0,1 1 0 0 0,-1-1 0 0 0,1 1 0 0 0,-1 0 0 0 0,1-1 0 0 0,-1 1 0 0 0,0 0 0 0 0,1 0 0 0 0,-1 0 0 0 0,1-1 0 0 0,-1 1 0 0 0,0 0-1 0 0,1 0 1 0 0,-1 0 0 0 0,0 0 0 0 0,1 0 0 0 0,-1 0 0 0 0,0 0 0 0 0,1 0 0 0 0,-1 0 0 0 0,0 1 0 0 0,-3-1 3 0 0,0 1 0 0 0,0-1 0 0 0,0 1 1 0 0,0 0-1 0 0,0 0 0 0 0,1 1 0 0 0,-1-1 0 0 0,0 1 1 0 0,1 0-1 0 0,-1 0 0 0 0,-4 3 0 0 0,6-4-4 0 0,1 0 1 0 0,-1 0-1 0 0,1 0 0 0 0,0 1 1 0 0,-1-1-1 0 0,1 0 0 0 0,0 1 0 0 0,0-1 1 0 0,0 0-1 0 0,0 1 0 0 0,0-1 0 0 0,0 1 1 0 0,0 0-1 0 0,0-1 0 0 0,1 1 0 0 0,-1 0 1 0 0,1 0-1 0 0,-1-1 0 0 0,1 1 1 0 0,0 0-1 0 0,0 0 0 0 0,-1-1 0 0 0,1 1 1 0 0,0 0-1 0 0,1 0 0 0 0,-1 0 0 0 0,1 2 1 0 0,-1-2 25 0 0,1-1 0 0 0,0 0 0 0 0,0 1 0 0 0,-1-1-1 0 0,1 0 1 0 0,0 0 0 0 0,0 0 0 0 0,0 0 0 0 0,0 0 0 0 0,0 0 0 0 0,0 0 0 0 0,1 0 0 0 0,-1-1 0 0 0,0 1 0 0 0,0 0 0 0 0,1 0 0 0 0,-1-1 0 0 0,0 1 0 0 0,1-1 0 0 0,-1 0 0 0 0,0 1 0 0 0,1-1 0 0 0,-1 0 0 0 0,1 0 0 0 0,-1 0-1 0 0,1 0 1 0 0,-1 0 0 0 0,1 0 0 0 0,-1 0 0 0 0,0 0 0 0 0,4-1 0 0 0,-3 0 95 0 0,1 1-1 0 0,0-1 0 0 0,0 0 1 0 0,0 0-1 0 0,0 0 0 0 0,0 0 1 0 0,-1 0-1 0 0,1-1 0 0 0,-1 1 1 0 0,1-1-1 0 0,-1 0 1 0 0,1 0-1 0 0,-1 0 0 0 0,3-2 1 0 0,-7-8 3119 0 0,-7-3-7217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12:41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5 454 188 0 0,'-4'0'10476'0'0,"22"7"-9902"0"0,1-2-1 0 0,0 0 1 0 0,0-1-1 0 0,0-1 1 0 0,1 0 0 0 0,22-1-1 0 0,10 2 25 0 0,522 23 3367 0 0,2-42-2506 0 0,-254 4-889 0 0,188-12 159 0 0,195-2-103 0 0,-290 16-305 0 0,668-37 703 0 0,-614 11-797 0 0,124 2 45 0 0,-36-8-46 0 0,-390 28-156 0 0,287-19 82 0 0,448-25 59 0 0,-473 35-36 0 0,205-13-71 0 0,-4-26 235 0 0,-313 17 476 0 0,-294 40-479 0 0,4-2-605 0 0,-9 5-10069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22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97 328 0 0,'4'-8'755'0'0,"-1"1"-1"0"0,1 0 1 0 0,-1-1-1 0 0,-1 1 1 0 0,3-13-1 0 0,-4 16-28 0 0,-1 1-1 0 0,1-1 1 0 0,-1 1 0 0 0,0-1-1 0 0,0 0 1 0 0,0 1 0 0 0,-1-1-1 0 0,0-4 1 0 0,0 7-656 0 0,1 1 1 0 0,0 0-1 0 0,0 0 1 0 0,-1 0-1 0 0,1-1 1 0 0,0 1-1 0 0,0 0 1 0 0,-1 0 0 0 0,1 0-1 0 0,0 0 1 0 0,0 0-1 0 0,-1 0 1 0 0,1-1-1 0 0,0 1 1 0 0,-1 0-1 0 0,1 0 1 0 0,0 0-1 0 0,-1 0 1 0 0,1 0 0 0 0,0 0-1 0 0,0 0 1 0 0,-1 0-1 0 0,1 0 1 0 0,0 0-1 0 0,-1 0 1 0 0,1 1-1 0 0,0-1 1 0 0,-1 0-1 0 0,1 0 1 0 0,0 0-1 0 0,0 0 1 0 0,-1 0 0 0 0,1 0-1 0 0,0 1 1 0 0,0-1-1 0 0,-1 0 1 0 0,1 0-1 0 0,0 1 1 0 0,0-1-1 0 0,0 0 1 0 0,-1 0-1 0 0,1 0 1 0 0,0 1-1 0 0,0-1 1 0 0,0 1 0 0 0,-12 10 639 0 0,7-2-357 0 0,-1 0 0 0 0,1 1 1 0 0,1-1-1 0 0,0 1 0 0 0,0 0 0 0 0,-4 17 1 0 0,-8 64 1042 0 0,14-63-984 0 0,0 0 0 0 0,2 0 0 0 0,0 0 0 0 0,3 0 0 0 0,0-1 0 0 0,1 1 0 0 0,2-1 0 0 0,1 0 0 0 0,13 34 0 0 0,-14-47-178 0 0,1 0 0 0 0,0-1-1 0 0,0 0 1 0 0,2 0 0 0 0,-1-1 0 0 0,2 0 0 0 0,-1 0 0 0 0,15 11 0 0 0,-15-15-69 0 0,0-1 1 0 0,1 0-1 0 0,-1-1 0 0 0,2 0 1 0 0,-1 0-1 0 0,1-1 1 0 0,-1 0-1 0 0,1-1 1 0 0,1-1-1 0 0,-1 0 0 0 0,19 3 1 0 0,-15-4-119 0 0,-1-2 0 0 0,1 0 0 0 0,0 0 0 0 0,-1-2 0 0 0,1 1 0 0 0,-1-2 0 0 0,0 0 0 0 0,1-1-1 0 0,-1 0 1 0 0,13-7 0 0 0,-16 7-365 0 0,0-1 0 0 0,-1-1-1 0 0,0 0 1 0 0,0 0-1 0 0,-1-1 1 0 0,1-1-1 0 0,14-14 1 0 0,-18 10-463 0 0,-6 10 319 0 0,0 1 1 0 0,0 0-1 0 0,0 0 1 0 0,0-1-1 0 0,0 1 1 0 0,0 0-1 0 0,0 0 1 0 0,0-1-1 0 0,-1 1 1 0 0,1 0 0 0 0,0 0-1 0 0,-1-1 1 0 0,1 1-1 0 0,-1 0 1 0 0,0 0-1 0 0,1 0 1 0 0,-1 0-1 0 0,0 0 1 0 0,0 0-1 0 0,-1-2 1 0 0,-7-3-2095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5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42 608 0 0,'0'0'235'0'0,"0"0"0"0"0,-1-1 0 0 0,1 1 0 0 0,-1 0 0 0 0,1-1 0 0 0,0 1 0 0 0,-1-1 0 0 0,1 1 0 0 0,0 0 0 0 0,-1-1 0 0 0,1 1 0 0 0,0-1 0 0 0,0 1 0 0 0,-1-1 0 0 0,1 1 0 0 0,0-1 0 0 0,0 0 0 0 0,0 1 0 0 0,0-1 0 0 0,0 1 0 0 0,0-1 0 0 0,0 1 0 0 0,0-1 0 0 0,0 1 0 0 0,0-1 0 0 0,0 1 0 0 0,0-1 0 0 0,0 0 0 0 0,1 1 0 0 0,-1-1-1 0 0,0 1 1 0 0,0-1 0 0 0,0 1 0 0 0,1-1 0 0 0,19-10 3669 0 0,30 2-784 0 0,145 5 1746 0 0,-159 5-4123 0 0,0 3-1 0 0,-1 0 1 0 0,52 15-1 0 0,-79-17-590 0 0,0 1 1 0 0,-1 0-1 0 0,0 0 0 0 0,1 0 1 0 0,-1 1-1 0 0,0 0 0 0 0,-1 1 1 0 0,1 0-1 0 0,-1 0 0 0 0,0 0 0 0 0,8 9 1 0 0,-12-11-109 0 0,0 0 0 0 0,0-1 0 0 0,0 1 0 0 0,0 0 0 0 0,-1 1 1 0 0,1-1-1 0 0,-1 0 0 0 0,1 0 0 0 0,-1 1 0 0 0,0-1 0 0 0,-1 1 0 0 0,1-1 1 0 0,-1 1-1 0 0,1-1 0 0 0,-1 1 0 0 0,0-1 0 0 0,0 1 0 0 0,-1 0 0 0 0,1-1 1 0 0,-1 1-1 0 0,1-1 0 0 0,-1 0 0 0 0,0 1 0 0 0,-1-1 0 0 0,1 0 0 0 0,-1 1 1 0 0,-2 4-1 0 0,-1-1-45 0 0,0-1 1 0 0,0 1 0 0 0,0-1 0 0 0,-1 0-1 0 0,0 0 1 0 0,0-1 0 0 0,-1 1-1 0 0,0-1 1 0 0,0-1 0 0 0,0 0-1 0 0,0 0 1 0 0,0 0 0 0 0,-1-1-1 0 0,-15 5 1 0 0,-9 1-224 0 0,-1-1-1 0 0,-47 4 0 0 0,34-6-25 0 0,22-2-312 0 0,-14 2-62 0 0,13-4-9684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23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46 48 0 0,'-29'1'2487'0'0,"7"0"977"0"0,0 2 8363 0 0,25-1-10771 0 0,5 2-558 0 0,1-1-1 0 0,-1 0 0 0 0,1 0 0 0 0,0-1 1 0 0,0 0-1 0 0,0 0 0 0 0,0-1 0 0 0,18 0 1 0 0,81-7 974 0 0,-82 3-1130 0 0,-15 2-263 0 0,70-9-148 0 0,-75 9-272 0 0,-1 0 0 0 0,1-1 0 0 0,-1 1 0 0 0,0-1 0 0 0,0 0 0 0 0,1-1 0 0 0,-1 1 0 0 0,0-1 1 0 0,-1 0-1 0 0,1 0 0 0 0,6-6 0 0 0,-7 1-2627 0 0,-1-5-3674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2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66 155 396 0 0,'-41'-14'4676'0'0,"17"-1"4710"0"0,37-2-5482 0 0,3 8-3199 0 0,1 1 0 0 0,1 1 0 0 0,-1 0 0 0 0,1 1 0 0 0,0 1 0 0 0,34-4 0 0 0,-32 5-314 0 0,248-37 2048 0 0,-88 29-4367 0 0,-148 12 471 0 0,-1 2-3746 0 0,-24-2 3224 0 0,3 0-688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23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6713 0 0,'4'54'10911'0'0,"-9"29"-7976"0"0,0-25-1623 0 0,3 40 404 0 0,-9 118 3096 0 0,11-308-2302 0 0,-1 54-2525 0 0,1 0 1 0 0,7-53 0 0 0,-7 90 18 0 0,0 1 0 0 0,0-1 0 0 0,0 0 0 0 0,0 0 0 0 0,0 0 0 0 0,0 0-1 0 0,0 1 1 0 0,0-1 0 0 0,0 0 0 0 0,1 0 0 0 0,-1 0 0 0 0,0 1 0 0 0,1-1 0 0 0,-1 0 0 0 0,0 0-1 0 0,1 1 1 0 0,-1-1 0 0 0,1 0 0 0 0,-1 1 0 0 0,1-1 0 0 0,-1 1 0 0 0,1-1 0 0 0,0 1 0 0 0,-1-1-1 0 0,1 1 1 0 0,0-1 0 0 0,-1 1 0 0 0,1-1 0 0 0,0 1 0 0 0,0 0 0 0 0,-1-1 0 0 0,1 1 0 0 0,0 0-1 0 0,0 0 1 0 0,0 0 0 0 0,-1-1 0 0 0,1 1 0 0 0,0 0 0 0 0,0 0 0 0 0,0 0 0 0 0,-1 0 0 0 0,1 0-1 0 0,0 1 1 0 0,0-1 0 0 0,0 0 0 0 0,-1 0 0 0 0,1 0 0 0 0,0 1 0 0 0,0-1 0 0 0,0 1 0 0 0,-1-1-1 0 0,1 0 1 0 0,0 1 0 0 0,-1-1 0 0 0,1 1 0 0 0,0-1 0 0 0,-1 1 0 0 0,1 0 0 0 0,0 0 0 0 0,7 6 45 0 0,0 1 0 0 0,0 0 0 0 0,10 13 0 0 0,-12-14-13 0 0,17 20 86 0 0,2-1 0 0 0,0-2 0 0 0,2 0 0 0 0,49 33 1 0 0,-56-45-95 0 0,0-1 1 0 0,0-1 0 0 0,1 0-1 0 0,0-2 1 0 0,0 0 0 0 0,1-2 0 0 0,0 0-1 0 0,33 3 1 0 0,-40-7-70 0 0,1-1 0 0 0,0 0 0 0 0,0-1-1 0 0,0-1 1 0 0,0 0 0 0 0,-1-2 0 0 0,29-6 0 0 0,-39 7 22 0 0,1 0 1 0 0,-1 0-1 0 0,0 0 0 0 0,0-1 1 0 0,0 0-1 0 0,0 0 0 0 0,0 0 1 0 0,-1 0-1 0 0,1-1 1 0 0,-1 0-1 0 0,0 0 0 0 0,0 0 1 0 0,0 0-1 0 0,-1-1 0 0 0,1 0 1 0 0,-1 1-1 0 0,0-1 1 0 0,-1 0-1 0 0,1 0 0 0 0,-1-1 1 0 0,0 1-1 0 0,0 0 0 0 0,-1-1 1 0 0,1 0-1 0 0,0-5 1 0 0,-1-2-8 0 0,-1 0 1 0 0,0 0 0 0 0,0 0-1 0 0,-1 0 1 0 0,-1 0 0 0 0,0 1-1 0 0,-1-1 1 0 0,0 0 0 0 0,-1 1 0 0 0,0 0-1 0 0,-1 0 1 0 0,-1 0 0 0 0,0 1-1 0 0,-10-15 1 0 0,4 8-156 0 0,-2 0-1 0 0,0 0 1 0 0,-1 2 0 0 0,-1 0-1 0 0,0 0 1 0 0,-1 2 0 0 0,-27-18-1 0 0,38 27-408 0 0,-5-4-551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24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0 700 0 0,'0'0'4161'0'0,"5"20"2125"0"0,0 80 382 0 0,-4-42-3810 0 0,13 83 0 0 0,-11-125-2656 0 0,0 0 1 0 0,1 0-1 0 0,1-1 0 0 0,0 1 1 0 0,2-1-1 0 0,-1-1 0 0 0,2 1 1 0 0,0-1-1 0 0,19 26 0 0 0,-1-19-1970 0 0,-9-15-909 0 0,-17-6 2262 0 0,1 0-1 0 0,0 0 1 0 0,0 0 0 0 0,0 0-1 0 0,0 0 1 0 0,-1 0-1 0 0,1 0 1 0 0,0 0 0 0 0,0 0-1 0 0,0-1 1 0 0,-1 1-1 0 0,1 0 1 0 0,0-1 0 0 0,0 1-1 0 0,-1 0 1 0 0,3-2-1 0 0,2-2-1990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2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125 130 312 0 0,'-35'-11'1221'0'0,"-20"-8"2856"0"0,20 3 4806 0 0,58 2-4588 0 0,78-8-1272 0 0,1 4-1 0 0,115-5 0 0 0,-3 16-2705 0 0,-2 12-4194 0 0,-169-2-4617 0 0,-28 0 5786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24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7 240 0 0,'-19'-3'2158'0'0,"1"1"0"0"0,-1 1-1 0 0,-32 1 1 0 0,44 1-1569 0 0,0 0 0 0 0,1 1-1 0 0,-1-1 1 0 0,1 1 0 0 0,-1 0 0 0 0,1 1-1 0 0,0 0 1 0 0,0 0 0 0 0,0 0 0 0 0,0 1-1 0 0,0-1 1 0 0,1 1 0 0 0,0 1 0 0 0,-5 4-1 0 0,-1 2 7 0 0,1 1-1 0 0,1-1 0 0 0,0 2 1 0 0,0-1-1 0 0,1 1 1 0 0,1 1-1 0 0,0-1 0 0 0,1 1 1 0 0,1 0-1 0 0,0 1 1 0 0,1-1-1 0 0,0 1 0 0 0,-1 16 1 0 0,4-23-386 0 0,0 1 0 0 0,1-1 0 0 0,0 1 0 0 0,1 0 0 0 0,-1-1 1 0 0,2 1-1 0 0,-1 0 0 0 0,1-1 0 0 0,1 0 0 0 0,-1 1 0 0 0,1-1 0 0 0,1 0 1 0 0,0-1-1 0 0,0 1 0 0 0,0 0 0 0 0,1-1 0 0 0,0 0 0 0 0,0 0 0 0 0,1-1 0 0 0,0 1 1 0 0,0-1-1 0 0,1-1 0 0 0,-1 1 0 0 0,12 6 0 0 0,-7-6-52 0 0,-1 0 0 0 0,1-1-1 0 0,1 0 1 0 0,-1-1 0 0 0,1-1-1 0 0,-1 1 1 0 0,1-2 0 0 0,0 0 0 0 0,16 1-1 0 0,-23-2-158 0 0,0-1 0 0 0,1 0 0 0 0,-1 0 0 0 0,1 0-1 0 0,-1 0 1 0 0,0-1 0 0 0,1 0 0 0 0,-1 0 0 0 0,0-1 0 0 0,0 0-1 0 0,0 1 1 0 0,0-2 0 0 0,0 1 0 0 0,0 0 0 0 0,0-1-1 0 0,-1 0 1 0 0,1 0 0 0 0,-1-1 0 0 0,0 1 0 0 0,0-1 0 0 0,0 0-1 0 0,-1 0 1 0 0,4-5 0 0 0,-4 5 2 0 0,-1-1 0 0 0,-1 0 1 0 0,1 0-1 0 0,-1 0 0 0 0,0 0 0 0 0,0 0 0 0 0,0 0 1 0 0,0 0-1 0 0,-1 0 0 0 0,0 0 0 0 0,0 0 0 0 0,-1 0 0 0 0,1-1 1 0 0,-1 1-1 0 0,0 0 0 0 0,-1 0 0 0 0,1 0 0 0 0,-3-4 1 0 0,-3-9-66 0 0,0 1 1 0 0,-2 0-1 0 0,-15-24 1 0 0,9 19-213 0 0,-1 0 1 0 0,-1 1-1 0 0,-34-34 0 0 0,37 43-888 0 0,0 1-1 0 0,-1 0 0 0 0,-26-15 1 0 0,39 25 493 0 0,-3-1-310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2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2 151 544 0 0,'3'1'463'0'0,"0"0"1"0"0,0 0-1 0 0,0 1 1 0 0,-1-1-1 0 0,1 1 1 0 0,0 0-1 0 0,-1-1 0 0 0,0 1 1 0 0,1 0-1 0 0,-1 1 1 0 0,0-1-1 0 0,0 0 1 0 0,0 1-1 0 0,0-1 0 0 0,0 1 1 0 0,-1-1-1 0 0,1 1 1 0 0,-1 0-1 0 0,0 0 0 0 0,0 0 1 0 0,0 0-1 0 0,0 0 1 0 0,0 0-1 0 0,0 0 1 0 0,0 6-1 0 0,1 9 1129 0 0,-1 0 0 0 0,-1 0-1 0 0,-2 24 1 0 0,0-23-211 0 0,-6 55 2473 0 0,7-67-3379 0 0,0-1 0 0 0,0 0 0 0 0,-1 1 0 0 0,0-1-1 0 0,-1 0 1 0 0,1 0 0 0 0,-1-1 0 0 0,0 1 0 0 0,-6 7-1 0 0,9-12-439 0 0,0-1 0 0 0,0 0 0 0 0,-1 0 0 0 0,1 1 0 0 0,0-1-1 0 0,0 0 1 0 0,-1 0 0 0 0,1 0 0 0 0,0 1 0 0 0,-1-1 0 0 0,1 0-1 0 0,0 0 1 0 0,0 0 0 0 0,-1 0 0 0 0,1 0 0 0 0,0 0 0 0 0,-1 0 0 0 0,1 0-1 0 0,0 0 1 0 0,-1 0 0 0 0,1 0 0 0 0,0 0 0 0 0,-1 0 0 0 0,1 0-1 0 0,0 0 1 0 0,-1 0 0 0 0,1 0 0 0 0,0 0 0 0 0,-1 0 0 0 0,1 0 0 0 0,0 0-1 0 0,0-1 1 0 0,-1 1 0 0 0,1 0 0 0 0,0 0 0 0 0,-1 0 0 0 0,1-1-1 0 0,0 1 1 0 0,0 0 0 0 0,0 0 0 0 0,-1 0 0 0 0,1-1 0 0 0,0 1-1 0 0,0 0 1 0 0,0-1 0 0 0,-1 1 0 0 0,1 0 0 0 0,0 0 0 0 0,0-1 0 0 0,0 1-1 0 0,0 0 1 0 0,0-1 0 0 0,0 1 0 0 0,0 0 0 0 0,0-1 0 0 0,0 1-1 0 0,0 0 1 0 0,0-1 0 0 0,0 1 0 0 0,0 0 0 0 0,0-1 0 0 0,0 1 0 0 0,0-1-1 0 0,-2-24 33 0 0,2 19-63 0 0,1 0-1 0 0,0 0 0 0 0,0 0 1 0 0,1 0-1 0 0,-1 0 0 0 0,1 0 1 0 0,0 1-1 0 0,1-1 0 0 0,0 1 1 0 0,0-1-1 0 0,0 1 0 0 0,0 0 1 0 0,7-8-1 0 0,-7 10 2 0 0,-1 1 0 0 0,1 0 0 0 0,0-1 1 0 0,-1 1-1 0 0,1 0 0 0 0,0 0 0 0 0,0 0 0 0 0,1 1 1 0 0,-1-1-1 0 0,0 1 0 0 0,1 0 0 0 0,-1-1 0 0 0,0 2 0 0 0,1-1 1 0 0,-1 0-1 0 0,1 1 0 0 0,0-1 0 0 0,-1 1 0 0 0,1 0 0 0 0,-1 0 1 0 0,1 1-1 0 0,-1-1 0 0 0,1 1 0 0 0,4 1 0 0 0,16 6 175 0 0,0 2 0 0 0,-1 1 0 0 0,34 21 0 0 0,40 18 318 0 0,-53-31-462 0 0,0-2 0 0 0,2-3 1 0 0,67 14-1 0 0,-91-24-38 0 0,0-1 1 0 0,0-1 0 0 0,1-1 0 0 0,-1-1 0 0 0,0 0 0 0 0,0-2-1 0 0,1-1 1 0 0,-1 0 0 0 0,42-14 0 0 0,-61 16 1 0 0,1 0 0 0 0,-1 0 0 0 0,1-1 0 0 0,-1 1 0 0 0,0-1 0 0 0,0 0 0 0 0,1 0 1 0 0,-1 0-1 0 0,0-1 0 0 0,-1 1 0 0 0,1-1 0 0 0,0 1 0 0 0,-1-1 0 0 0,0 0 0 0 0,1 0 0 0 0,-1 0 0 0 0,0 0 0 0 0,-1 0 0 0 0,1-1 0 0 0,0 1 0 0 0,0-4 0 0 0,-1 0-15 0 0,0 1 0 0 0,-1 0-1 0 0,0-1 1 0 0,0 1-1 0 0,0 0 1 0 0,-1-1 0 0 0,0 1-1 0 0,-1 0 1 0 0,1-1 0 0 0,-1 1-1 0 0,0 0 1 0 0,-4-7-1 0 0,-10-25-122 0 0,-2 1 0 0 0,-1 1-1 0 0,-2 0 1 0 0,-2 2 0 0 0,-1 1-1 0 0,-1 0 1 0 0,-52-50 0 0 0,72 79 10 0 0,0 0 0 0 0,0 0 1 0 0,-1 0-1 0 0,1 1 0 0 0,-1 0 1 0 0,-9-3-1 0 0,14 5-217 0 0,-3 2-972 0 0,3-1 1265 0 0,1 0 0 0 0,0-1 0 0 0,-1 1 0 0 0,1 0 0 0 0,-1 0 0 0 0,1 0 0 0 0,-1 0 0 0 0,1 0-1 0 0,-1 0 1 0 0,1 0 0 0 0,-1 0 0 0 0,1 0 0 0 0,-1 1 0 0 0,1-1 0 0 0,-1 0 0 0 0,1 0-1 0 0,0 0 1 0 0,-1 0 0 0 0,1 1 0 0 0,-1-1 0 0 0,1 0 0 0 0,0 1 0 0 0,-1-1 0 0 0,1 0-1 0 0,-1 0 1 0 0,1 1 0 0 0,0-1 0 0 0,0 1 0 0 0,-1-1 0 0 0,1 0 0 0 0,0 1 0 0 0,-1-1-1 0 0,1 1 1 0 0,0-1 0 0 0,0 0 0 0 0,0 1 0 0 0,-1 0 0 0 0,7 6-1205 0 0,-1 0-1 0 0,1-1 1 0 0,0 0 0 0 0,0 0 0 0 0,1 0 0 0 0,0 0 0 0 0,0-1 0 0 0,11 6-1 0 0,10 5-1420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25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19 816 0 0,'-4'-3'702'0'0,"0"1"-1"0"0,-1 0 1 0 0,1 0-1 0 0,0 0 1 0 0,-1 0-1 0 0,0 1 1 0 0,1 0-1 0 0,-1 0 1 0 0,0 0-1 0 0,1 0 1 0 0,-1 1 0 0 0,0 0-1 0 0,0 0 1 0 0,0 0-1 0 0,1 1 1 0 0,-1-1-1 0 0,0 1 1 0 0,-8 3-1 0 0,4-1 40 0 0,1 2 1 0 0,-1-1-1 0 0,1 1 0 0 0,0 0 0 0 0,0 1 0 0 0,1 0 1 0 0,-1 0-1 0 0,-8 11 0 0 0,5-5-133 0 0,0 0 1 0 0,1 0-1 0 0,0 1 0 0 0,1 0 0 0 0,1 1 1 0 0,0 0-1 0 0,1 0 0 0 0,0 1 1 0 0,1 0-1 0 0,-5 20 0 0 0,9-28-413 0 0,1 1 0 0 0,0-1-1 0 0,0 1 1 0 0,0-1 0 0 0,1 1 0 0 0,0-1-1 0 0,1 1 1 0 0,-1-1 0 0 0,2 1 0 0 0,-1-1-1 0 0,1 0 1 0 0,0 0 0 0 0,0 1 0 0 0,1-1-1 0 0,0 0 1 0 0,0-1 0 0 0,1 1-1 0 0,0-1 1 0 0,0 1 0 0 0,0-1 0 0 0,1 0-1 0 0,0-1 1 0 0,10 10 0 0 0,-2-5-205 0 0,1 0-1 0 0,0 0 1 0 0,0-2-1 0 0,1 0 1 0 0,0-1-1 0 0,1 0 1 0 0,0-1 0 0 0,0-1-1 0 0,0 0 1 0 0,0-1-1 0 0,1-1 1 0 0,0 0-1 0 0,25-1 1 0 0,-25-1-483 0 0,0-1 1 0 0,0-1-1 0 0,1-1 0 0 0,-1 0 0 0 0,-1-1 1 0 0,1-1-1 0 0,0-1 0 0 0,-1 0 1 0 0,0-1-1 0 0,0-1 0 0 0,-1 0 0 0 0,0-1 1 0 0,17-12-1 0 0,-9 5-1825 0 0,2-2-4672 0 0,-18 11 4274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26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21 364 0 0,'-1'-2'447'0'0,"0"1"0"0"0,0-1 0 0 0,0 1 0 0 0,0 0 1 0 0,0-1-1 0 0,-1 1 0 0 0,1 0 0 0 0,0 0 0 0 0,-1 0 0 0 0,1 0 0 0 0,0 0 0 0 0,-1 0 1 0 0,1 0-1 0 0,-1 1 0 0 0,1-1 0 0 0,-1 0 0 0 0,0 1 0 0 0,1-1 0 0 0,-1 1 0 0 0,0 0 0 0 0,1 0 1 0 0,-1-1-1 0 0,0 1 0 0 0,0 0 0 0 0,-2 1 0 0 0,1 0-59 0 0,1 0 0 0 0,-1 0-1 0 0,0 0 1 0 0,1 1 0 0 0,0-1 0 0 0,-1 1 0 0 0,1 0-1 0 0,0 0 1 0 0,0 0 0 0 0,0 0 0 0 0,0 0 0 0 0,0 0-1 0 0,-3 5 1 0 0,-3 6 515 0 0,0 1 0 0 0,1 0 0 0 0,0 0 0 0 0,-5 19 0 0 0,9-24-559 0 0,1 0-1 0 0,0 0 1 0 0,0 0-1 0 0,1 0 1 0 0,0 0-1 0 0,1 0 1 0 0,0 1-1 0 0,0-1 1 0 0,1 0 0 0 0,0 0-1 0 0,1 0 1 0 0,0 0-1 0 0,0 0 1 0 0,1 0-1 0 0,0 0 1 0 0,0-1-1 0 0,1 0 1 0 0,0 1-1 0 0,6 7 1 0 0,-4-8-245 0 0,0-1 0 0 0,0 0 0 0 0,0 0 0 0 0,1 0 0 0 0,0 0 0 0 0,0-1 0 0 0,0-1 1 0 0,1 1-1 0 0,0-1 0 0 0,0 0 0 0 0,1-1 0 0 0,-1 0 0 0 0,1 0 0 0 0,0-1 0 0 0,0 0 0 0 0,0-1 1 0 0,0 0-1 0 0,14 2 0 0 0,-9-4-585 0 0,0 1 1 0 0,0-2 0 0 0,0 0-1 0 0,0 0 1 0 0,0-2-1 0 0,0 0 1 0 0,-1 0 0 0 0,1-1-1 0 0,17-8 1 0 0,-17 5-1544 0 0,1 0 0 0 0,-2-1 0 0 0,1 0 0 0 0,19-16 0 0 0,-20 12-658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2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45 356 0 0,'-18'2'-918'0'0,"-20"-1"22602"0"0,60-7-20329 0 0,54-5 1587 0 0,-57 9-3226 0 0,1-1 1 0 0,-1-1-1 0 0,29-8 1 0 0,-42 6-1445 0 0,-4 3-471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57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58 560 0 0,'11'-25'7991'0'0,"-5"21"-7069"0"0,-1 0 0 0 0,0 1 0 0 0,1 0 0 0 0,0 0 0 0 0,0 1 0 0 0,0-1 0 0 0,0 1 0 0 0,0 0 0 0 0,11-1 0 0 0,-7 1-587 0 0,-1 1 0 0 0,0 1-1 0 0,1 0 1 0 0,-1 0 0 0 0,1 0 0 0 0,-1 1 0 0 0,0 1 0 0 0,1 0-1 0 0,-1 0 1 0 0,12 5 0 0 0,-19-7-305 0 0,-1 1 0 0 0,1 0 0 0 0,-1 0 0 0 0,1 0 1 0 0,-1 0-1 0 0,1 0 0 0 0,-1 0 0 0 0,0 0 0 0 0,1 0 0 0 0,-1 1 0 0 0,0-1 0 0 0,0 0 1 0 0,0 1-1 0 0,0-1 0 0 0,0 1 0 0 0,0-1 0 0 0,0 1 0 0 0,-1 0 0 0 0,1-1 0 0 0,-1 1 0 0 0,1 0 1 0 0,-1-1-1 0 0,1 1 0 0 0,-1 0 0 0 0,0 0 0 0 0,0-1 0 0 0,0 1 0 0 0,0 0 0 0 0,0 0 1 0 0,0-1-1 0 0,-1 1 0 0 0,1 0 0 0 0,0 0 0 0 0,-1-1 0 0 0,1 1 0 0 0,-1 0 0 0 0,-2 2 1 0 0,-2 8 7 0 0,0-1 1 0 0,-2-1-1 0 0,1 1 1 0 0,-11 11-1 0 0,12-15-20 0 0,-13 15 18 0 0,14-18-34 0 0,0 1 0 0 0,0-1 0 0 0,0 1 0 0 0,0 0 0 0 0,1 0 0 0 0,0 0 0 0 0,0 0 0 0 0,0 1 0 0 0,1-1 0 0 0,-1 1 0 0 0,1 0 0 0 0,-2 11 0 0 0,4-16 43 0 0,18 18 678 0 0,2-16-273 0 0,1-1 0 0 0,-1 0 0 0 0,0-2 0 0 0,0 0 0 0 0,1-2 1 0 0,-1 0-1 0 0,38-9 0 0 0,-46 5-208 0 0,-6 2-3135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2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125 169 632 0 0,'-36'-14'1409'0'0,"-14"-7"2786"0"0,21 3 2467 0 0,28 18-6382 0 0,0-1 0 0 0,1 1 0 0 0,-1-1 0 0 0,1 1 0 0 0,-1-1 0 0 0,1 1 0 0 0,-1-1 0 0 0,1 1 0 0 0,-1-1 0 0 0,1 0 0 0 0,-1 1 0 0 0,1-1 0 0 0,0 0 0 0 0,-1 1-1 0 0,1-1 1 0 0,0 0 0 0 0,0 1 0 0 0,-1-1 0 0 0,1 0 0 0 0,0 0 0 0 0,0 1 0 0 0,0-1 0 0 0,0 0 0 0 0,0 0 0 0 0,0 0 0 0 0,0 1 0 0 0,0-1 0 0 0,0 0 0 0 0,1 0 0 0 0,0-1-25 0 0,0 0 0 0 0,0 0 0 0 0,0 0 1 0 0,0 0-1 0 0,1 1 0 0 0,-1-1 0 0 0,0 1 0 0 0,1-1 0 0 0,0 1 0 0 0,2-3 0 0 0,44-22 1424 0 0,-20 15-1147 0 0,-1 2 0 0 0,1 1 1 0 0,1 2-1 0 0,0 0 0 0 0,-1 2 0 0 0,1 1 0 0 0,1 2 0 0 0,35 2 0 0 0,35 6-1731 0 0,104 24 1 0 0,-97-14-2598 0 0,-36-8-3276 0 0,-40-6 4107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27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71 504 0 0,'-10'-10'1290'0'0,"0"0"0"0"0,-1 1-1 0 0,-22-14 1 0 0,29 21-636 0 0,0-1-1 0 0,-1 1 1 0 0,1 0 0 0 0,-1 0-1 0 0,1 0 1 0 0,-1 1 0 0 0,0 0-1 0 0,1-1 1 0 0,-1 2-1 0 0,0-1 1 0 0,0 1 0 0 0,0-1-1 0 0,0 1 1 0 0,-8 2-1 0 0,11-2-438 0 0,0 1 0 0 0,1-1 0 0 0,-1 1-1 0 0,1 0 1 0 0,-1 0 0 0 0,1 0-1 0 0,0 0 1 0 0,-1 0 0 0 0,1 0 0 0 0,0 0-1 0 0,0 1 1 0 0,-1-1 0 0 0,1 0-1 0 0,0 1 1 0 0,0-1 0 0 0,1 1-1 0 0,-1-1 1 0 0,0 1 0 0 0,0-1 0 0 0,1 1-1 0 0,-1-1 1 0 0,1 1 0 0 0,-1 0-1 0 0,1-1 1 0 0,0 1 0 0 0,0 0 0 0 0,-1 0-1 0 0,1-1 1 0 0,0 1 0 0 0,1 0-1 0 0,-1-1 1 0 0,1 4 0 0 0,0 5 387 0 0,0 1-1 0 0,2-1 1 0 0,5 18 0 0 0,2 0 134 0 0,2-1 0 0 0,1 0 0 0 0,0-1 1 0 0,26 34-1 0 0,75 85 1920 0 0,-7-12-1186 0 0,-104-130-1470 0 0,-1 0 0 0 0,0-1 0 0 0,0 1 0 0 0,0 0 0 0 0,-1 0 0 0 0,1 1 0 0 0,-1-1 0 0 0,0 0 0 0 0,0 0 0 0 0,0 1 0 0 0,0-1 0 0 0,0 0 0 0 0,0 5 0 0 0,-2-7 0 0 0,1 1 0 0 0,-1 0 0 0 0,0-1 0 0 0,1 1 0 0 0,-1-1 0 0 0,0 0 0 0 0,0 1 0 0 0,0-1 0 0 0,0 0 0 0 0,0 1 0 0 0,0-1 0 0 0,-1 0 0 0 0,1 0 0 0 0,0 0 0 0 0,0 0 0 0 0,-1 0 0 0 0,1 0 0 0 0,-1-1 0 0 0,1 1 0 0 0,-1 0 0 0 0,1-1 0 0 0,-1 1 0 0 0,1-1 0 0 0,-1 1 0 0 0,0-1 0 0 0,1 0 0 0 0,-1 0 0 0 0,-1 1 0 0 0,-38 5-20 0 0,0-1 0 0 0,0-2 0 0 0,-1-2 0 0 0,1-2-1 0 0,-55-7 1 0 0,88 5 446 0 0,5 2-2405 0 0,33-8-12024 0 0</inkml:trace>
  <inkml:trace contextRef="#ctx0" brushRef="#br0" timeOffset="1">559 647 7829 0 0,'3'2'1015'0'0,"0"0"0"0"0,0 0 0 0 0,0 0 1 0 0,0 1-1 0 0,-1-1 0 0 0,1 1 0 0 0,-1 0 1 0 0,0 0-1 0 0,0 0 0 0 0,0 0 0 0 0,0 0 1 0 0,0 0-1 0 0,-1 0 0 0 0,3 6 0 0 0,-3-4-612 0 0,0-1 0 0 0,-1 1 0 0 0,1-1-1 0 0,-1 1 1 0 0,0 0 0 0 0,-1-1 0 0 0,1 1-1 0 0,-1 0 1 0 0,1-1 0 0 0,-2 1 0 0 0,-1 7 0 0 0,-7 14 193 0 0,0-1 1 0 0,-2 0 0 0 0,0 0-1 0 0,-24 33 1 0 0,-12 1-7404 0 0,41-53 2793 0 0,0-2 575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2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13 412 0 0,'0'-1'243'0'0,"0"1"0"0"0,0-1 0 0 0,0 1 0 0 0,0 0 0 0 0,0-1-1 0 0,0 1 1 0 0,0-1 0 0 0,0 1 0 0 0,0 0 0 0 0,0-1 0 0 0,0 1 0 0 0,0-1 0 0 0,1 1 0 0 0,-1 0 0 0 0,0-1 0 0 0,0 1-1 0 0,0-1 1 0 0,1 1 0 0 0,-1 0 0 0 0,0-1 0 0 0,0 1 0 0 0,1 0 0 0 0,-1-1 0 0 0,0 1 0 0 0,1 0 0 0 0,-1 0 0 0 0,0-1-1 0 0,1 1 1 0 0,-1 0 0 0 0,0 0 0 0 0,1 0 0 0 0,-1-1 0 0 0,1 1 0 0 0,-1 0 0 0 0,0 0 0 0 0,1 0 0 0 0,5 7 4736 0 0,-2 4-5341 0 0,5 20 3124 0 0,-3 0 0 0 0,6 62 1 0 0,4 21-4609 0 0,-15-107-4042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27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87 7393 0 0,'-6'-8'2280'0'0,"-20"-24"3661"0"0,25 31-5663 0 0,0-1 1 0 0,0 1-1 0 0,0 0 1 0 0,0-1 0 0 0,1 1-1 0 0,-1 0 1 0 0,0-1-1 0 0,1 1 1 0 0,-1-1-1 0 0,1 1 1 0 0,0-1-1 0 0,-1 1 1 0 0,1-1-1 0 0,0 0 1 0 0,0 1 0 0 0,0-1-1 0 0,0 1 1 0 0,0-1-1 0 0,0 1 1 0 0,1-3-1 0 0,0 3-168 0 0,0 0 1 0 0,0 0-1 0 0,0 0 0 0 0,0 0 0 0 0,0 0 0 0 0,0 0 1 0 0,0 0-1 0 0,0 0 0 0 0,1 1 0 0 0,-1-1 0 0 0,0 0 1 0 0,1 1-1 0 0,-1-1 0 0 0,0 1 0 0 0,1-1 0 0 0,-1 1 1 0 0,0 0-1 0 0,1 0 0 0 0,2 0 0 0 0,32-1 703 0 0,-32 1-678 0 0,54 5 378 0 0,-1 3 0 0 0,1 2 0 0 0,-1 3 0 0 0,-1 2 1 0 0,-1 3-1 0 0,0 2 0 0 0,80 41 0 0 0,-115-50-248 0 0,-1 0-1 0 0,0 2 1 0 0,0 0-1 0 0,32 31 1 0 0,-44-38-207 0 0,-1 1 0 0 0,0-1-1 0 0,0 1 1 0 0,-1 1 0 0 0,0-1 0 0 0,0 1 0 0 0,-1 0 0 0 0,0 0 0 0 0,0 1-1 0 0,0-1 1 0 0,-1 1 0 0 0,-1-1 0 0 0,0 1 0 0 0,2 17 0 0 0,-4-19-40 0 0,0 1 0 0 0,-1-1 1 0 0,-1 1-1 0 0,1-1 0 0 0,-1 0 1 0 0,0 1-1 0 0,-1-1 0 0 0,0 0 1 0 0,0 0-1 0 0,0-1 0 0 0,-1 1 1 0 0,0-1-1 0 0,0 1 0 0 0,-1-1 1 0 0,0-1-1 0 0,0 1 0 0 0,0-1 1 0 0,-12 9-1 0 0,-1 1 6 0 0,-2 0 1 0 0,0-2-1 0 0,0-1 0 0 0,-35 15 1 0 0,19-11-88 0 0,0-3 1 0 0,0-1-1 0 0,-2-2 0 0 0,-40 6 1 0 0,44-11-923 0 0,-1-1 0 0 0,-48-2 0 0 0,79-2 613 0 0,-18-2-3094 0 0,11-5-2297 0 0,9 2 2592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28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1 564 9569 0 0,'9'2'2254'0'0,"0"-1"0"0"0,0 0 0 0 0,0 0-1 0 0,11-1 1 0 0,-10-1-578 0 0,0 0 0 0 0,0-1 0 0 0,15-4 0 0 0,-13 2-1184 0 0,0 0 0 0 0,-1-1 0 0 0,1 0-1 0 0,-1-1 1 0 0,-1-1 0 0 0,1 0 0 0 0,10-9 0 0 0,-11 7-691 0 0,0 0 1 0 0,0-1-1 0 0,-1 0 1 0 0,0-1-1 0 0,-1 0 1 0 0,0 0-1 0 0,-1-1 0 0 0,0 0 1 0 0,9-21-1 0 0,-12 22 508 0 0,-1 1-1 0 0,0-1 1 0 0,-1 1 0 0 0,1-13-1 0 0,-1-1-421 0 0,0 1 1 0 0,-2-1-1 0 0,-1 0 0 0 0,-1 1 0 0 0,-1 0 1 0 0,-1-1-1 0 0,-1 1 0 0 0,-1 0 1 0 0,-1 1-1 0 0,-20-43 0 0 0,27 64 110 0 0,-1 0 0 0 0,1 0-1 0 0,0 0 1 0 0,-1 0 0 0 0,1 1 0 0 0,-1-1-1 0 0,1 0 1 0 0,-1 1 0 0 0,1-1 0 0 0,-1 0-1 0 0,1 1 1 0 0,-1-1 0 0 0,0 0 0 0 0,1 1-1 0 0,-1-1 1 0 0,0 1 0 0 0,1-1 0 0 0,-1 1-1 0 0,-1-1 1 0 0,-2 12 230 0 0,5 30 189 0 0,18 97 782 0 0,63 236-1 0 0,-70-340-221 0 0,2-15-3992 0 0,-3-13-6552 0 0,-4-5 5943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3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15 120 0 0,'-11'-15'2661'0'0,"11"15"-2578"0"0,0 0-1 0 0,0 0 0 0 0,0 0 0 0 0,0 0 0 0 0,0 0 0 0 0,0 0 1 0 0,-1 0-1 0 0,1 0 0 0 0,0 0 0 0 0,0 0 0 0 0,0 0 1 0 0,0 0-1 0 0,0 0 0 0 0,-1 0 0 0 0,1 0 0 0 0,0 0 1 0 0,0 0-1 0 0,0 0 0 0 0,0 0 0 0 0,0 0 0 0 0,0 0 0 0 0,-1 1 1 0 0,1-1-1 0 0,0 0 0 0 0,0 0 0 0 0,0 0 0 0 0,0 0 1 0 0,0 0-1 0 0,0 0 0 0 0,0 0 0 0 0,0 0 0 0 0,-1 0 1 0 0,1 1-1 0 0,0-1 0 0 0,0 0 0 0 0,0 0 0 0 0,0 0 0 0 0,0 0 1 0 0,0 0-1 0 0,0 0 0 0 0,0 1 0 0 0,0-1 0 0 0,0 0 1 0 0,0 0-1 0 0,0 0 0 0 0,0 0 0 0 0,0 0 0 0 0,0 1 1 0 0,0-1-1 0 0,0 0 0 0 0,0 0 0 0 0,2 33 6022 0 0,-1-23-6866 0 0,21 164 6062 0 0,-16-141-5395 0 0,17 46 0 0 0,-9-52-3013 0 0,-9-18-732 0 0,-2-5 2030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3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66 207 5120 0 0,'-8'-5'1193'0'0,"1"-1"0"0"0,0 0 0 0 0,0 0 0 0 0,0 0 0 0 0,-9-12 0 0 0,14 16-1045 0 0,1 0 0 0 0,0 1 0 0 0,0-1 0 0 0,-1 0 0 0 0,1 0 0 0 0,0 1 0 0 0,1-1 0 0 0,-1 0 1 0 0,0 0-1 0 0,0 0 0 0 0,1 0 0 0 0,-1 0 0 0 0,1 0 0 0 0,0-1 0 0 0,0 1 0 0 0,0 0 0 0 0,0 0 0 0 0,0 0 0 0 0,0 0 0 0 0,0 0 0 0 0,1 0 0 0 0,-1 0 1 0 0,1 0-1 0 0,-1 0 0 0 0,1 0 0 0 0,0 0 0 0 0,0 0 0 0 0,0 0 0 0 0,0 0 0 0 0,0 0 0 0 0,2-1 0 0 0,4-4 66 0 0,0 0 0 0 0,0 1 1 0 0,1 0-1 0 0,0 1 0 0 0,0 0 0 0 0,0 0 0 0 0,1 1 0 0 0,-1 0 0 0 0,1 0 1 0 0,0 1-1 0 0,13-3 0 0 0,15-3 317 0 0,54-6-1 0 0,-72 13-328 0 0,33-3 213 0 0,0 3 1 0 0,0 2-1 0 0,-1 2 1 0 0,1 3-1 0 0,56 11 0 0 0,-79-11-173 0 0,0 0-1 0 0,-1 2 1 0 0,0 1-1 0 0,0 2 1 0 0,-1 0-1 0 0,51 28 1 0 0,-70-33-171 0 0,0 0 0 0 0,0 1 0 0 0,0 0 0 0 0,-1 1 0 0 0,0-1 0 0 0,0 1 0 0 0,-1 1 0 0 0,0-1 0 0 0,0 1 0 0 0,0 0 1 0 0,-1 0-1 0 0,6 15 0 0 0,-8-16-39 0 0,-1-1 0 0 0,0 1 0 0 0,0 0 0 0 0,0 0 0 0 0,-1 1 1 0 0,0-1-1 0 0,-1 0 0 0 0,0 0 0 0 0,0 1 0 0 0,0-1 0 0 0,-1 0 1 0 0,0 0-1 0 0,0 0 0 0 0,-1 1 0 0 0,0-1 0 0 0,0-1 0 0 0,-4 10 0 0 0,-2-2 20 0 0,1-1 0 0 0,-2 1 0 0 0,0-2 0 0 0,0 1 0 0 0,-1-1 0 0 0,-1 0 0 0 0,0-1 0 0 0,-20 15 0 0 0,0-2 89 0 0,-1-2 0 0 0,-44 22 0 0 0,49-31 11 0 0,0 0 0 0 0,-1-2 1 0 0,-43 12-1 0 0,52-19-160 0 0,0 0 0 0 0,0-1 0 0 0,0 0 0 0 0,0-2 0 0 0,0-1-1 0 0,-28-2 1 0 0,39 1-208 0 0,0 0 1 0 0,0-1-1 0 0,0 0 0 0 0,-14-7 0 0 0,20 8-62 0 0,-1 0 0 0 0,1 0 0 0 0,0 0 0 0 0,1 0 0 0 0,-1-1 0 0 0,0 1 0 0 0,0-1 0 0 0,1 1 0 0 0,-4-5-1 0 0,5 5-149 0 0,-1 0 0 0 0,0 0 0 0 0,1 0 0 0 0,-1 0-1 0 0,1 0 1 0 0,0 0 0 0 0,-1 0 0 0 0,1 0-1 0 0,0-1 1 0 0,0 1 0 0 0,0 0 0 0 0,0 0 0 0 0,0 0-1 0 0,0 0 1 0 0,0-1 0 0 0,0 1 0 0 0,0 0-1 0 0,0 0 1 0 0,1 0 0 0 0,0-2 0 0 0,2-6-2164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3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0 234 144 0 0,'6'-14'823'0'0,"0"0"0"0"0,0 1-1 0 0,2-1 1 0 0,0 1 0 0 0,0 1 0 0 0,1 0 0 0 0,1 0-1 0 0,0 1 1 0 0,0 0 0 0 0,1 0 0 0 0,1 1 0 0 0,-1 1-1 0 0,2 0 1 0 0,-1 0 0 0 0,1 2 0 0 0,1-1 0 0 0,-1 2-1 0 0,29-11 1 0 0,-28 13-373 0 0,-1-1-1 0 0,1 2 0 0 0,0 0 0 0 0,0 0 0 0 0,0 2 1 0 0,0-1-1 0 0,0 2 0 0 0,0 0 0 0 0,0 0 1 0 0,0 2-1 0 0,0 0 0 0 0,0 0 0 0 0,0 1 0 0 0,0 1 1 0 0,-1 0-1 0 0,0 1 0 0 0,0 1 0 0 0,0 0 1 0 0,0 0-1 0 0,16 13 0 0 0,-25-17-371 0 0,-1 1 1 0 0,0-1-1 0 0,0 1 0 0 0,0 0 1 0 0,0 0-1 0 0,-1 1 0 0 0,1-1 1 0 0,-1 0-1 0 0,0 1 0 0 0,0 0 1 0 0,0-1-1 0 0,-1 1 0 0 0,1 0 1 0 0,-1 0-1 0 0,0 0 0 0 0,2 6 1 0 0,-3-3-33 0 0,0-1 0 0 0,0 0 0 0 0,0 1 0 0 0,-1-1 0 0 0,0 0 0 0 0,0 0 0 0 0,0 0 0 0 0,-1 0-1 0 0,-4 11 1 0 0,-5 5-7 0 0,-1-1 0 0 0,0-1 0 0 0,-1 0 0 0 0,-25 28 0 0 0,-6 1 90 0 0,29-34-36 0 0,1 0 0 0 0,0 1 0 0 0,2 1 0 0 0,-15 24 0 0 0,26-40-82 0 0,1 0 0 0 0,-1 1 1 0 0,1-1-1 0 0,-1 0 0 0 0,1 0 0 0 0,0 1 0 0 0,0-1 0 0 0,0 0 0 0 0,-1 1 1 0 0,1-1-1 0 0,0 0 0 0 0,1 0 0 0 0,-1 1 0 0 0,0-1 0 0 0,0 0 0 0 0,0 1 1 0 0,1-1-1 0 0,-1 0 0 0 0,1 0 0 0 0,-1 0 0 0 0,1 1 0 0 0,-1-1 0 0 0,1 0 1 0 0,0 0-1 0 0,0 0 0 0 0,-1 0 0 0 0,1 0 0 0 0,0 0 0 0 0,0 0 0 0 0,0 0 1 0 0,0-1-1 0 0,0 1 0 0 0,0 0 0 0 0,0 0 0 0 0,1-1 0 0 0,-1 1 0 0 0,0-1 1 0 0,0 1-1 0 0,0-1 0 0 0,1 0 0 0 0,1 1 0 0 0,7 3 44 0 0,0-2 0 0 0,0 1-1 0 0,0-1 1 0 0,11 1 0 0 0,27 0 184 0 0,-1-2 1 0 0,1-2-1 0 0,50-7 1 0 0,5-5-3435 0 0,-99 12-260 0 0,3 0-2136 0 0,-1 0 2634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29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670 207 704 0 0,'1'-2'430'0'0,"0"0"0"0"0,0-1-1 0 0,0 1 1 0 0,0-1 0 0 0,0 1 0 0 0,0-1 0 0 0,-1 0-1 0 0,1 1 1 0 0,-1-1 0 0 0,0 0 0 0 0,0 1-1 0 0,0-1 1 0 0,0 0 0 0 0,0 1 0 0 0,0-1 0 0 0,-1 0-1 0 0,-1-4 1 0 0,0 2-21 0 0,0 0 1 0 0,0 1-1 0 0,0-1 1 0 0,-1 1-1 0 0,0 0 0 0 0,0-1 1 0 0,0 1-1 0 0,-7-6 1 0 0,-2-1 137 0 0,0 2 0 0 0,0 0 0 0 0,-1 0 0 0 0,0 1 0 0 0,-20-9 0 0 0,13 8-68 0 0,-1 1 0 0 0,0 1 0 0 0,0 1 0 0 0,-1 1 0 0 0,1 1 0 0 0,-1 1 0 0 0,0 0 0 0 0,0 2 0 0 0,-42 3 0 0 0,45-1-183 0 0,0 2 0 0 0,0 1 0 0 0,0 0 0 0 0,1 1-1 0 0,-1 1 1 0 0,1 1 0 0 0,1 1 0 0 0,-1 0-1 0 0,1 1 1 0 0,1 1 0 0 0,-25 19 0 0 0,36-25-180 0 0,0-1 1 0 0,1 1-1 0 0,0 1 0 0 0,0-1 1 0 0,0 1-1 0 0,0-1 0 0 0,1 1 1 0 0,0 0-1 0 0,0 1 0 0 0,0-1 1 0 0,0 0-1 0 0,1 1 0 0 0,0 0 1 0 0,-2 7-1 0 0,4-9-17 0 0,-1 1 0 0 0,1 0 0 0 0,0 0 0 0 0,0 0 0 0 0,1 0 0 0 0,-1 0 0 0 0,1 0 0 0 0,0 0 1 0 0,1 0-1 0 0,-1 0 0 0 0,1-1 0 0 0,0 1 0 0 0,0 0 0 0 0,0-1 0 0 0,1 0 0 0 0,-1 0 0 0 0,6 7 0 0 0,1 0 58 0 0,1-1 0 0 0,0 0 0 0 0,0-1-1 0 0,1 0 1 0 0,0 0 0 0 0,1-1 0 0 0,18 10 0 0 0,-6-6 60 0 0,0-1 1 0 0,1-1 0 0 0,26 7 0 0 0,-22-9-211 0 0,-1-2 1 0 0,1-1 0 0 0,0-1 0 0 0,0-1-1 0 0,0-1 1 0 0,0-2 0 0 0,0-1 0 0 0,0-2 0 0 0,0 0-1 0 0,42-12 1 0 0,-67 14-58 0 0,0 0-1 0 0,1-1 1 0 0,-1 1-1 0 0,0-1 1 0 0,0 0-1 0 0,0-1 1 0 0,0 1-1 0 0,-1-1 1 0 0,1 1-1 0 0,-1-1 1 0 0,1 0-1 0 0,-1-1 1 0 0,0 1-1 0 0,0 0 1 0 0,0-1-1 0 0,-1 0 1 0 0,1 0-1 0 0,2-6 1 0 0,-3 5 7 0 0,-1 0-1 0 0,0 0 1 0 0,0 0 0 0 0,0 0 0 0 0,-1 0-1 0 0,1 0 1 0 0,-1-1 0 0 0,-1 1 0 0 0,1 0 0 0 0,-1 0-1 0 0,1 0 1 0 0,-2 0 0 0 0,1 0 0 0 0,0 0-1 0 0,-5-9 1 0 0,-1 0-21 0 0,-1 0 0 0 0,0 0 0 0 0,-1 1 0 0 0,0 0 0 0 0,-1 0 0 0 0,-1 1 0 0 0,0 1 0 0 0,0 0 0 0 0,-1 0 0 0 0,-1 1 0 0 0,0 1 0 0 0,0 0 0 0 0,-26-13-1 0 0,17 11-356 0 0,1 2 0 0 0,-2 0-1 0 0,1 1 1 0 0,-1 1 0 0 0,0 2-1 0 0,0 0 1 0 0,-1 1-1 0 0,1 1 1 0 0,-34 1 0 0 0,22 9-1464 0 0,34-7 1719 0 0,1 0 0 0 0,-1 0 0 0 0,0 0 1 0 0,1 0-1 0 0,-1 0 0 0 0,1 0 0 0 0,-1 1 0 0 0,0-1 0 0 0,1 0 0 0 0,-1 1 0 0 0,1-1 0 0 0,-1 0 0 0 0,1 1 0 0 0,-1-1 0 0 0,1 0 0 0 0,-1 1 0 0 0,1-1 0 0 0,-1 1 0 0 0,1-1 0 0 0,-1 1 0 0 0,1-1 1 0 0,0 1-1 0 0,-1-1 0 0 0,1 1 0 0 0,0-1 0 0 0,0 1 0 0 0,-1 0 0 0 0,1-1 0 0 0,0 1 0 0 0,0-1 0 0 0,0 1 0 0 0,0 0 0 0 0,0-1 0 0 0,0 1 0 0 0,0 0 0 0 0,0-1 0 0 0,0 1 0 0 0,0-1 0 0 0,0 1 1 0 0,0 0-1 0 0,0-1 0 0 0,0 1 0 0 0,1-1 0 0 0,-1 1 0 0 0,0 0 0 0 0,0-1 0 0 0,1 1 0 0 0,-1-1 0 0 0,0 1 0 0 0,1 0 0 0 0,6 6-1958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2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9 104 0 0,'-2'-8'10854'0'0,"8"31"-7311"0"0,10 37-1168 0 0,14 43 1366 0 0,-21-67-2840 0 0,2 1 0 0 0,1-2 0 0 0,2 1 0 0 0,32 56 0 0 0,-32-77-2746 0 0,-3-9-5977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2 383 280 0 0,'0'0'181'0'0,"0"0"-1"0"0,0 0 1 0 0,0 1-1 0 0,-1-1 0 0 0,1 0 1 0 0,0 1-1 0 0,0-1 1 0 0,0 0-1 0 0,0 1 1 0 0,0-1-1 0 0,0 0 1 0 0,0 1-1 0 0,0-1 1 0 0,0 0-1 0 0,0 1 1 0 0,0-1-1 0 0,0 1 1 0 0,0-1-1 0 0,0 0 1 0 0,0 1-1 0 0,0-1 1 0 0,0 0-1 0 0,1 0 1 0 0,-1 1-1 0 0,0-1 1 0 0,0 0-1 0 0,0 1 1 0 0,1-1-1 0 0,-1 0 1 0 0,0 1-1 0 0,0-1 1 0 0,0 0-1 0 0,1 0 1 0 0,-1 1-1 0 0,16 5 2876 0 0,24-2-1252 0 0,-35-3-1352 0 0,360-4 5227 0 0,-274-1-4796 0 0,514-30 2346 0 0,3-8-1429 0 0,-202 17-1079 0 0,81-3 218 0 0,-65 6-39 0 0,-247 11-561 0 0,190-13 490 0 0,276-12-141 0 0,133 1-53 0 0,-408 17-523 0 0,575-19 269 0 0,-804 32-338 0 0,22-1 87 0 0,585-13 316 0 0,-246 8-105 0 0,-338 5-271 0 0,731-13 327 0 0,-727 16-298 0 0,-34 0-17 0 0,-42 2-27 0 0,-1 0-3 0 0,-29 0-19 0 0,173 0 153 0 0,180 1 332 0 0,-342 2-439 0 0,225-5 630 0 0,-272-2-589 0 0,-39 4-13670 0 0,3-2 10317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2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77 143 116 0 0,'-28'-10'1437'0'0,"2"1"1580"0"0,3-1 9827 0 0,41 5-10143 0 0,2 2-1696 0 0,0 1 0 0 0,0 1 0 0 0,37 2 0 0 0,9 0 95 0 0,190-19 1562 0 0,-188 10-1423 0 0,126-33 0 0 0,-86 7-2973 0 0,-103 33 1330 0 0,3-1-1533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30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85 168 6261 0 0,'-5'3'1009'0'0,"-5"1"1120"0"0,0 1-1 0 0,0 0 0 0 0,0 0 1 0 0,1 1-1 0 0,0 1 0 0 0,-13 11 921 0 0,46-6-666 0 0,28-4-1488 0 0,-1-2 0 0 0,1-2 0 0 0,90-5 0 0 0,-86 0-764 0 0,-17 0-774 0 0,97-2-1319 0 0,-45-6-6993 0 0,-69 5 5933 0 0</inkml:trace>
  <inkml:trace contextRef="#ctx0" brushRef="#br0" timeOffset="1">953 9 356 0 0,'-26'-9'14839'0'0,"28"25"-12442"0"0,54 124 4754 0 0,49 62-1979 0 0,-95-182-4680 0 0,5 0-192 0 0,-1-3-2878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30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81 608 0 0,'-46'-13'4749'0'0,"0"1"13409"0"0,52 10-17040 0 0,32-5-215 0 0,-1 1 0 0 0,1 2 0 0 0,-1 2 0 0 0,41 2 0 0 0,-3 0-106 0 0,-33-1-484 0 0,457-24 1119 0 0,-464 19-3421 0 0,-23 4-2822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30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0 500 0 0,'-4'1'576'0'0,"-25"10"3733"0"0,13-1 6636 0 0,18-8-10449 0 0,1-1 0 0 0,-1 1 1 0 0,1-1-1 0 0,0 0 0 0 0,-1 0 0 0 0,1 0 0 0 0,0 0 0 0 0,0 0 0 0 0,5 0 0 0 0,164 16 5622 0 0,-112-12-7561 0 0,-42-1-7427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35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67 316 0 0,'-18'-10'1356'0'0,"0"0"0"0"0,0 2 0 0 0,-1 0 1 0 0,0 1-1 0 0,0 1 0 0 0,0 1 0 0 0,-1 1 0 0 0,0 0 0 0 0,0 2 0 0 0,-32-1 0 0 0,31 3-631 0 0,1 2 0 0 0,-1 0 0 0 0,1 1 0 0 0,-1 0 0 0 0,1 2 0 0 0,0 1 0 0 0,0 0 0 0 0,1 2 0 0 0,0 0 0 0 0,-23 14 0 0 0,32-16-366 0 0,-1 1 0 0 0,2 0-1 0 0,-1 1 1 0 0,1 0 0 0 0,0 0 0 0 0,1 1 0 0 0,0 0-1 0 0,0 1 1 0 0,-11 19 0 0 0,16-24-206 0 0,0 0 0 0 0,1 0 1 0 0,0 0-1 0 0,0 1 0 0 0,0-1 0 0 0,0 0 1 0 0,1 1-1 0 0,0 0 0 0 0,0-1 0 0 0,1 1 1 0 0,0 0-1 0 0,0-1 0 0 0,0 1 0 0 0,0 0 1 0 0,1-1-1 0 0,0 1 0 0 0,0-1 1 0 0,1 1-1 0 0,-1-1 0 0 0,1 1 0 0 0,1-1 1 0 0,4 10-1 0 0,1-4 6 0 0,0-1 0 0 0,0 0 1 0 0,1-1-1 0 0,0 0 1 0 0,0 0-1 0 0,1-1 0 0 0,0 0 1 0 0,1-1-1 0 0,0 0 0 0 0,0 0 1 0 0,1-1-1 0 0,-1-1 0 0 0,1 0 1 0 0,21 5-1 0 0,-14-4-163 0 0,1-1 0 0 0,0-2 0 0 0,0 0-1 0 0,1-1 1 0 0,-1-1 0 0 0,0 0 0 0 0,1-2 0 0 0,31-5 0 0 0,-47 5-63 0 0,0 0 1 0 0,1 0-1 0 0,-1 0 1 0 0,0-1-1 0 0,0 0 1 0 0,0 0-1 0 0,-1-1 1 0 0,1 1 0 0 0,0-1-1 0 0,-1 0 1 0 0,0 0-1 0 0,1 0 1 0 0,-1-1-1 0 0,-1 0 1 0 0,1 1-1 0 0,0-1 1 0 0,3-6-1 0 0,-4 5 31 0 0,0-1-1 0 0,-1 1 0 0 0,0-1 0 0 0,0 1 1 0 0,-1-1-1 0 0,1 1 0 0 0,-1-1 0 0 0,0 0 1 0 0,-1 0-1 0 0,1 0 0 0 0,-1 1 0 0 0,0-1 1 0 0,-1 0-1 0 0,1 0 0 0 0,-3-10 0 0 0,-1 2 23 0 0,0 1 0 0 0,0 0 0 0 0,-2 0 0 0 0,1 1 0 0 0,-2 0 0 0 0,1 0 0 0 0,-2 0 0 0 0,1 0 0 0 0,-2 1 0 0 0,1 1 0 0 0,-2-1 0 0 0,-11-10 0 0 0,9 11-178 0 0,0 0 0 0 0,-1 1 0 0 0,0 0 0 0 0,0 1 0 0 0,0 1 0 0 0,-1 0 0 0 0,-1 0 0 0 0,1 2 0 0 0,-1 0 0 0 0,-27-6 0 0 0,40 11-22 0 0,0-1 0 0 0,0 1 0 0 0,0 0 0 0 0,0 0 0 0 0,0 0 0 0 0,0 0 1 0 0,0 0-1 0 0,0 0 0 0 0,-1 1 0 0 0,-2 0 0 0 0,-2 4-3096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2:36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97 138 756 0 0,'1'1'636'0'0,"0"1"0"0"0,0 0 0 0 0,-1 0 0 0 0,1 0 0 0 0,-1 0 0 0 0,1 1 0 0 0,-1-1 0 0 0,0 0-1 0 0,0 0 1 0 0,0 0 0 0 0,0 0 0 0 0,0 0 0 0 0,0 0 0 0 0,-1 0 0 0 0,0 3 0 0 0,-11 37 2893 0 0,8-30-2048 0 0,-1 1-526 0 0,-3 16 2157 0 0,-2-1-1 0 0,-25 51 0 0 0,35-78-3047 0 0,-1-1 0 0 0,1 1-1 0 0,0-1 1 0 0,0 1-1 0 0,-1-1 1 0 0,1 1-1 0 0,0 0 1 0 0,-1-1-1 0 0,1 1 1 0 0,-1-1 0 0 0,1 0-1 0 0,0 1 1 0 0,-1-1-1 0 0,1 1 1 0 0,-1-1-1 0 0,1 0 1 0 0,-1 1 0 0 0,0-1-1 0 0,1 0 1 0 0,-1 1-1 0 0,1-1 1 0 0,-1 0-1 0 0,1 0 1 0 0,-1 0 0 0 0,0 0-1 0 0,0 1 1 0 0,-7-13 280 0 0,7 8-360 0 0,0 0 0 0 0,0 0 0 0 0,0 0 0 0 0,1 0 0 0 0,0-1 0 0 0,0 1 0 0 0,0-5 0 0 0,1 7 22 0 0,0-1-1 0 0,-1 0 0 0 0,1 1 1 0 0,0-1-1 0 0,1 1 0 0 0,-1 0 1 0 0,0-1-1 0 0,1 1 0 0 0,-1 0 1 0 0,1 0-1 0 0,0 0 0 0 0,-1 0 1 0 0,1 0-1 0 0,0 0 0 0 0,0 0 1 0 0,1 1-1 0 0,-1-1 0 0 0,0 1 1 0 0,0 0-1 0 0,1-1 0 0 0,-1 1 1 0 0,1 0-1 0 0,-1 0 0 0 0,1 1 1 0 0,0-1-1 0 0,-1 0 0 0 0,1 1 1 0 0,-1 0-1 0 0,1 0 0 0 0,0-1 1 0 0,0 1-1 0 0,-1 1 0 0 0,1-1 1 0 0,5 1-1 0 0,3 1 83 0 0,1 0-1 0 0,-1 1 1 0 0,1 1-1 0 0,-1-1 1 0 0,0 2-1 0 0,17 9 1 0 0,76 49 699 0 0,-73-42-582 0 0,1-1 1 0 0,0-2-1 0 0,2-1 1 0 0,0-1-1 0 0,36 10 1 0 0,-42-18-294 0 0,0-2 1 0 0,1-2-1 0 0,37 3 0 0 0,-54-7-103 0 0,0 1 0 0 0,1-2-1 0 0,-1 0 1 0 0,0 0 0 0 0,0-1-1 0 0,0-1 1 0 0,0 0 0 0 0,0-1 0 0 0,0 0-1 0 0,13-7 1 0 0,-21 9 100 0 0,-1 0 0 0 0,1-1 0 0 0,-1 1 0 0 0,0-1 0 0 0,0 0 0 0 0,0 1 0 0 0,-1-1 0 0 0,1 0 0 0 0,-1-1 0 0 0,1 1 0 0 0,-1 0 0 0 0,0-1 0 0 0,0 0 0 0 0,-1 1 0 0 0,2-5 0 0 0,-1 0 13 0 0,0 1-1 0 0,0-1 1 0 0,-1 1-1 0 0,-1-1 1 0 0,1 0-1 0 0,-1 1 1 0 0,-1-13-1 0 0,-2 0 53 0 0,-1 0-1 0 0,0 1 1 0 0,-2-1 0 0 0,0 1-1 0 0,-10-21 1 0 0,6 18 17 0 0,-1 2 1 0 0,0 0 0 0 0,-2 0-1 0 0,0 1 1 0 0,-1 1 0 0 0,-1 0-1 0 0,-1 1 1 0 0,0 0 0 0 0,-1 1-1 0 0,-1 1 1 0 0,-29-18 0 0 0,41 31-435 0 0,17 17-11467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3:28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56 428 0 0,'9'-8'937'0'0,"1"1"-1"0"0,0 0 1 0 0,1 0 0 0 0,0 1-1 0 0,0 0 1 0 0,12-4-1 0 0,-20 9-736 0 0,-1 0 0 0 0,0 1 0 0 0,1-1 0 0 0,-1 1 0 0 0,0-1 0 0 0,1 1 0 0 0,-1 0 0 0 0,0-1-1 0 0,1 1 1 0 0,-1 1 0 0 0,1-1 0 0 0,-1 0 0 0 0,0 1 0 0 0,1-1 0 0 0,-1 1 0 0 0,0-1 0 0 0,1 1 0 0 0,-1 0 0 0 0,0 0-1 0 0,0 0 1 0 0,0 0 0 0 0,0 1 0 0 0,0-1 0 0 0,0 1 0 0 0,0-1 0 0 0,0 1 0 0 0,0 0 0 0 0,-1-1 0 0 0,1 1-1 0 0,-1 0 1 0 0,1 0 0 0 0,-1 0 0 0 0,0 0 0 0 0,0 0 0 0 0,0 1 0 0 0,0-1 0 0 0,1 4 0 0 0,4 11 290 0 0,-2 0 1 0 0,0 0 0 0 0,-1 1-1 0 0,0 0 1 0 0,-2 0-1 0 0,0 25 1 0 0,-12 107 1115 0 0,9-125-1428 0 0,-14 111 800 0 0,-6 81 1020 0 0,19-163-1255 0 0,7 103 1 0 0,-1-126-528 0 0,2 0 1 0 0,1 0 0 0 0,1-1 0 0 0,1 0 0 0 0,2 0-1 0 0,1-1 1 0 0,2 0 0 0 0,25 42 0 0 0,-30-58-177 0 0,1 0 1 0 0,0-1-1 0 0,1 0 1 0 0,0 0-1 0 0,1-1 1 0 0,0-1-1 0 0,1 0 1 0 0,0-1-1 0 0,1 0 1 0 0,0 0-1 0 0,0-1 1 0 0,1-1-1 0 0,0-1 1 0 0,0 0-1 0 0,0 0 1 0 0,1-2-1 0 0,0 0 1 0 0,29 5-1 0 0,-40-9-94 0 0,-1 1-1 0 0,1-1 1 0 0,0 0-1 0 0,-1 0 1 0 0,1 0-1 0 0,-1 0 1 0 0,1-1-1 0 0,-1 0 0 0 0,1 1 1 0 0,-1-1-1 0 0,7-3 1 0 0,-10 4 47 0 0,0 0 1 0 0,0 0-1 0 0,0 0 1 0 0,0 0 0 0 0,1 0-1 0 0,-1 0 1 0 0,0-1-1 0 0,0 1 1 0 0,0 0-1 0 0,0 0 1 0 0,0 0 0 0 0,0 0-1 0 0,0 0 1 0 0,0 0-1 0 0,0-1 1 0 0,0 1-1 0 0,0 0 1 0 0,0 0 0 0 0,0 0-1 0 0,0 0 1 0 0,0 0-1 0 0,0-1 1 0 0,0 1-1 0 0,0 0 1 0 0,0 0 0 0 0,0 0-1 0 0,0 0 1 0 0,0 0-1 0 0,0-1 1 0 0,0 1-1 0 0,0 0 1 0 0,0 0 0 0 0,0 0-1 0 0,0 0 1 0 0,0 0-1 0 0,0 0 1 0 0,0 0-1 0 0,-1-1 1 0 0,1 1 0 0 0,0 0-1 0 0,0 0 1 0 0,0 0-1 0 0,0 0 1 0 0,0 0-1 0 0,0 0 1 0 0,0 0 0 0 0,-1 0-1 0 0,1 0 1 0 0,0 0-1 0 0,0-1 1 0 0,0 1-1 0 0,0 0 1 0 0,0 0 0 0 0,-1 0-1 0 0,1 0 1 0 0,0 0-1 0 0,0 0 1 0 0,0 0-1 0 0,0 0 1 0 0,0 0 0 0 0,-1 0-1 0 0,1 0 1 0 0,0 0-1 0 0,0 0 1 0 0,0 1-1 0 0,0-1 1 0 0,0 0 0 0 0,-1 0-1 0 0,-10-2-68 0 0,11 1 79 0 0,-6 2-10 0 0,0-1-1 0 0,1 1 1 0 0,-1-1-1 0 0,0 2 1 0 0,1-1 0 0 0,-1 0-1 0 0,1 1 1 0 0,-1 0 0 0 0,1 1-1 0 0,0-1 1 0 0,0 1-1 0 0,0 0 1 0 0,0 0 0 0 0,0 0-1 0 0,1 1 1 0 0,0 0 0 0 0,-1 0-1 0 0,1 0 1 0 0,1 0-1 0 0,-1 1 1 0 0,1-1 0 0 0,-5 9-1 0 0,-1 1 56 0 0,1 1 0 0 0,1 1-1 0 0,0-1 1 0 0,1 1 0 0 0,1 0-1 0 0,-5 24 1 0 0,4 0 126 0 0,1 0 0 0 0,2-1 0 0 0,2 47 0 0 0,16 121 386 0 0,-10-157-408 0 0,78 493 1325 0 0,-5-250-741 0 0,-47-190-391 0 0,-4 2-1 0 0,19 145 1 0 0,-44-224-283 0 0,0 0 1 0 0,-2 0 0 0 0,0 0-1 0 0,-2-1 1 0 0,-1 1 0 0 0,-9 38-1 0 0,10-56-44 0 0,-1 1 0 0 0,0-1 0 0 0,0 1-1 0 0,-1-1 1 0 0,0 0 0 0 0,-1 0-1 0 0,1-1 1 0 0,-2 1 0 0 0,1-1-1 0 0,-1 0 1 0 0,0-1 0 0 0,0 1-1 0 0,-1-1 1 0 0,1 0 0 0 0,-1-1-1 0 0,-1 0 1 0 0,1 0 0 0 0,-1 0-1 0 0,0-1 1 0 0,0 0 0 0 0,0-1 0 0 0,-12 4-1 0 0,7-3 10 0 0,0-1-1 0 0,-1 0 0 0 0,1-1 1 0 0,-1 0-1 0 0,0-1 1 0 0,1 0-1 0 0,-26-3 1 0 0,38 2-454 0 0,5-1-3096 0 0,10 0 1907 0 0,18 4-6408 0 0,-14 1 4906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3:3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65 304 0 0,'-1'0'160'0'0,"1"1"0"0"0,-1-1-1 0 0,0 0 1 0 0,0 1 0 0 0,0-1 0 0 0,1 0 0 0 0,-1 1 0 0 0,0-1-1 0 0,0 1 1 0 0,1-1 0 0 0,-1 1 0 0 0,0-1 0 0 0,1 1-1 0 0,-1-1 1 0 0,0 1 0 0 0,1 0 0 0 0,-1-1 0 0 0,1 1-1 0 0,-1 0 1 0 0,1 0 0 0 0,-1 1 0 0 0,1-1-1 0 0,0-1-1 0 0,1 1 1 0 0,-1-1 0 0 0,0 1-1 0 0,1-1 1 0 0,-1 1 0 0 0,0-1 0 0 0,1 1-1 0 0,-1-1 1 0 0,1 1 0 0 0,-1-1 0 0 0,1 1-1 0 0,-1-1 1 0 0,1 0 0 0 0,-1 1-1 0 0,1-1 1 0 0,-1 0 0 0 0,1 1 0 0 0,-1-1-1 0 0,1 0 1 0 0,0 0 0 0 0,0 0 0 0 0,43 10 2986 0 0,80-2-303 0 0,192-14 0 0 0,-296 5-2640 0 0,965-57 4989 0 0,-617 26-5397 0 0,-348 27-2890 0 0,-12 2-2616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3:32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34 7153 0 0,'-95'-33'13099'0'0,"117"34"-11940"0"0,245 19 1066 0 0,-27-6-1329 0 0,97 8-201 0 0,-288-20-739 0 0,-35-2-30 0 0,1 0 0 0 0,-1 1 0 0 0,1 1 0 0 0,27 6 1 0 0,-42-7 68 0 0,1-1 1 0 0,-1 0 0 0 0,1 0-1 0 0,-1 0 1 0 0,0 0 0 0 0,1 1-1 0 0,-1-1 1 0 0,0 0 0 0 0,1 1-1 0 0,-1-1 1 0 0,0 0 0 0 0,1 0 0 0 0,-1 1-1 0 0,0-1 1 0 0,1 0 0 0 0,-1 1-1 0 0,0-1 1 0 0,0 1 0 0 0,0-1-1 0 0,1 0 1 0 0,-1 1 0 0 0,0-1-1 0 0,0 1 1 0 0,0-1 0 0 0,0 1-1 0 0,0-1 1 0 0,0 0 0 0 0,0 1-1 0 0,0-1 1 0 0,0 1 0 0 0,-6 17-49 0 0,-20 15 43 0 0,22-28 1 0 0,-106 124 15 0 0,-62 78 644 0 0,130-152 259 0 0,-62 111 0 0 0,94-147-840 0 0,-9 16 652 0 0,5-15-3338 0 0,36-30-8797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3:35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110 128 576 0 0,'19'1'11831'0'0,"61"8"-9442"0"0,-27-3-1020 0 0,10-1-581 0 0,0-2-1 0 0,1-3 1 0 0,-1-2 0 0 0,0-4 0 0 0,64-13-1 0 0,-116 16-696 0 0,-1 0 0 0 0,1 0 0 0 0,-1-1 0 0 0,1-1 0 0 0,-1 0 0 0 0,0 0 0 0 0,10-8 0 0 0,-16 11-29 0 0,0-1 0 0 0,-1 0 0 0 0,1 0 0 0 0,-1 0 0 0 0,0 0 1 0 0,1-1-1 0 0,-2 1 0 0 0,1-1 0 0 0,0 1 0 0 0,-1-1 0 0 0,1 0 0 0 0,-1 0 0 0 0,0 0 0 0 0,-1-1 0 0 0,1 1 0 0 0,-1 0 0 0 0,1-1 1 0 0,-1 1-1 0 0,0-9 0 0 0,-1 13-54 0 0,0 1 0 0 0,0-1 0 0 0,0 0 1 0 0,0 0-1 0 0,0 0 0 0 0,0 0 0 0 0,0 1 1 0 0,0-1-1 0 0,0 0 0 0 0,-1 0 0 0 0,1 0 1 0 0,0 0-1 0 0,0 0 0 0 0,0 1 0 0 0,0-1 0 0 0,0 0 1 0 0,-1 0-1 0 0,1 0 0 0 0,0 0 0 0 0,0 0 1 0 0,0 0-1 0 0,0 0 0 0 0,-1 0 0 0 0,1 0 1 0 0,0 0-1 0 0,0 0 0 0 0,0 1 0 0 0,-1-1 0 0 0,1 0 1 0 0,0 0-1 0 0,0 0 0 0 0,0 0 0 0 0,0 0 1 0 0,-1-1-1 0 0,1 1 0 0 0,0 0 0 0 0,0 0 1 0 0,0 0-1 0 0,0 0 0 0 0,-1 0 0 0 0,1 0 1 0 0,0 0-1 0 0,0 0 0 0 0,0 0 0 0 0,0 0 0 0 0,-1 0 1 0 0,1-1-1 0 0,0 1 0 0 0,0 0 0 0 0,0 0 1 0 0,0 0-1 0 0,0 0 0 0 0,0 0 0 0 0,-1-1 1 0 0,1 1-1 0 0,0 0 0 0 0,0 0 0 0 0,0 0 0 0 0,0 0 1 0 0,0-1-1 0 0,0 1 0 0 0,0 0 0 0 0,0 0 1 0 0,0 0-1 0 0,0-1 0 0 0,0 1 0 0 0,0 0 1 0 0,0 0-1 0 0,-9 9 151 0 0,5-1-82 0 0,0 0-1 0 0,0 0 1 0 0,1 0 0 0 0,0 1-1 0 0,1-1 1 0 0,0 1-1 0 0,-2 15 1 0 0,-1 66 413 0 0,5-71-375 0 0,1 45 321 0 0,2-1-1 0 0,3 1 0 0 0,2-1 0 0 0,4-1 1 0 0,19 62-1 0 0,-27-110-332 0 0,6 25-245 0 0,-10-38-19 0 0,-15 10-483 0 0,-15-6 387 0 0,-1-2 1 0 0,0 0-1 0 0,-43-4 0 0 0,2 1 47 0 0,-70 4 241 0 0,0 5 0 0 0,-151 32 0 0 0,287-40 59 0 0,4-1-12 0 0,-1 0-1 0 0,1 1 0 0 0,-1-1 1 0 0,1 1-1 0 0,0-1 1 0 0,-1 1-1 0 0,1 0 0 0 0,0 0 1 0 0,0 0-1 0 0,0 0 1 0 0,0 0-1 0 0,0 1 0 0 0,0-1 1 0 0,0 1-1 0 0,-4 3 0 0 0,37 5 1152 0 0,20-7-636 0 0,0-2 1 0 0,83-8-1 0 0,-81 3-422 0 0,1 1-50 0 0,463-47 1762 0 0,-496 47-4424 0 0,-8 2-7834 0 0,-5 1 7114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76 0 0,'0'-29'16375'0'0,"1"31"-15514"0"0,7 13 21 0 0,-2-1 0 0 0,0 1 0 0 0,0 1 1 0 0,-2-1-1 0 0,4 19 0 0 0,10 87 1534 0 0,-12-67-1367 0 0,1 21 16 0 0,-6-50-847 0 0,2 0-1 0 0,0 0 1 0 0,2 0 0 0 0,7 26 0 0 0,0-35-2466 0 0,-7-12-993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3:35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0 524 0 0,'-58'10'14682'0'0,"63"-6"-12695"0"0,6 1-1651 0 0,36 4 1448 0 0,1-2 0 0 0,-1-3-1 0 0,86-1 1 0 0,-110-3-1346 0 0,18 0 15 0 0,4 1-4 0 0,-1-1 1 0 0,0-3-1 0 0,0-1 0 0 0,55-13 0 0 0,-94 15-1329 0 0,2 0 350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3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15 920 0 0,'-1'0'311'0'0,"1"0"-1"0"0,-1 1 1 0 0,1-1-1 0 0,-1 0 1 0 0,0 1 0 0 0,1-1-1 0 0,-1 1 1 0 0,1-1-1 0 0,-1 1 1 0 0,1-1-1 0 0,-1 1 1 0 0,1-1 0 0 0,0 1-1 0 0,-1-1 1 0 0,1 1-1 0 0,0 0 1 0 0,-1-1-1 0 0,1 1 1 0 0,0-1 0 0 0,0 1-1 0 0,0 0 1 0 0,-1-1-1 0 0,1 1 1 0 0,0 0-1 0 0,0 0 1 0 0,0 0 0 0 0,10 2 4829 0 0,3-2-4462 0 0,93-5 4987 0 0,52-10-1375 0 0,-23 1-1382 0 0,-42 10-4823 0 0,44 11-9289 0 0,-94-4 8657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3:36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99 164 0 0,'-7'-8'692'0'0,"0"0"0"0"0,-1 0 0 0 0,0 1 0 0 0,0 0 0 0 0,-1 1 0 0 0,1-1 0 0 0,-1 1 0 0 0,-1 1 1 0 0,1 0-1 0 0,-1 0 0 0 0,0 1 0 0 0,0 1 0 0 0,0-1 0 0 0,-1 1 0 0 0,-20-2 0 0 0,6 1 379 0 0,1 2-1 0 0,-1 1 1 0 0,0 0 0 0 0,1 2-1 0 0,-48 8 1 0 0,53-6-505 0 0,0 2 0 0 0,1 0 0 0 0,-1 1 0 0 0,1 1 0 0 0,-26 13 0 0 0,37-16-319 0 0,-1 1 0 0 0,1-1 0 0 0,1 1 0 0 0,-1 1 0 0 0,0-1 0 0 0,1 1 0 0 0,0 0 0 0 0,1 1 0 0 0,-1-1 0 0 0,1 1 0 0 0,1 0 0 0 0,-1 0 0 0 0,1 1 0 0 0,-6 14 0 0 0,9-17-113 0 0,0 1 0 0 0,0-1 0 0 0,0 0 0 0 0,1 1 0 0 0,0-1 0 0 0,0 0 0 0 0,1 1 0 0 0,-1-1 0 0 0,1 0 0 0 0,0 0 0 0 0,0 0 0 0 0,1 1 0 0 0,0-1 0 0 0,0 0 0 0 0,0-1 0 0 0,0 1 0 0 0,1 0 0 0 0,0-1 0 0 0,0 1 0 0 0,0-1 0 0 0,0 0 0 0 0,1 0 0 0 0,4 4 0 0 0,7 7 139 0 0,0-1 0 0 0,1-1 0 0 0,1 0 0 0 0,24 14 0 0 0,-10-11-78 0 0,1 0 0 0 0,0-3-1 0 0,2 0 1 0 0,-1-2-1 0 0,1-2 1 0 0,0-1-1 0 0,1-2 1 0 0,0-1 0 0 0,0-2-1 0 0,0-1 1 0 0,0-2-1 0 0,1-1 1 0 0,61-10 0 0 0,-83 8-228 0 0,-1 0 1 0 0,0 0 0 0 0,-1-2 0 0 0,1 1 0 0 0,-1-2 0 0 0,1 1 0 0 0,-2-2 0 0 0,21-13 0 0 0,-28 17 28 0 0,-1 0 0 0 0,1 0 0 0 0,-1 0 0 0 0,0 0 0 0 0,0-1 0 0 0,0 0 0 0 0,0 1 0 0 0,-1-1 0 0 0,1 0 0 0 0,-1-1 0 0 0,0 1 0 0 0,0 0 0 0 0,-1 0 0 0 0,1-1 0 0 0,-1 1 0 0 0,0-1 0 0 0,0 0 0 0 0,0 1 0 0 0,-1-1 0 0 0,0 0 0 0 0,0 1 0 0 0,0-1 0 0 0,0 0 0 0 0,-1 1 0 0 0,0-1 0 0 0,0 0 0 0 0,0 1 0 0 0,-2-5 0 0 0,-3-6 6 0 0,-1 0-1 0 0,-1 1 1 0 0,0 0 0 0 0,-1 0-1 0 0,0 0 1 0 0,-1 2 0 0 0,-1-1-1 0 0,0 1 1 0 0,-1 1 0 0 0,0 0-1 0 0,0 0 1 0 0,-1 1 0 0 0,-26-14-1 0 0,19 12-253 0 0,-1 1 1 0 0,0 1-1 0 0,-1 1 0 0 0,0 1 1 0 0,-1 1-1 0 0,1 1 0 0 0,-1 1 0 0 0,0 1 1 0 0,-1 1-1 0 0,1 1 0 0 0,-45 2 0 0 0,35 7-2138 0 0,31-6 1852 0 0,0 0 0 0 0,0 0 0 0 0,0 0 0 0 0,0 0 0 0 0,1 0 0 0 0,-1 0 0 0 0,0 0 1 0 0,1 1-1 0 0,-1-1 0 0 0,1 1 0 0 0,0-1 0 0 0,-1 1 0 0 0,1-1 0 0 0,-2 4 0 0 0,0 4-2583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3:37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220 292 612 0 0,'-207'281'19002'0'0,"195"-257"-15451"0"0,13-19-479 0 0,9-11-2137 0 0,-5 0-775 0 0,0 1 0 0 0,0-1 0 0 0,-1 1 0 0 0,1-1 0 0 0,-1-1 0 0 0,-1 1 0 0 0,1 0 0 0 0,3-12 0 0 0,17-59 304 0 0,-19 59-324 0 0,9-47 110 0 0,-3-1 1 0 0,3-86-1 0 0,-2 20 158 0 0,-12 131-397 0 0,0 0 1 0 0,0 0 0 0 0,0 0-1 0 0,0 0 1 0 0,0 0 0 0 0,1 1-1 0 0,-1-1 1 0 0,0 0-1 0 0,1 0 1 0 0,-1 0 0 0 0,0 0-1 0 0,1 0 1 0 0,-1 0-1 0 0,1 0 1 0 0,-1 1 0 0 0,1-1-1 0 0,0 0 1 0 0,-1 0 0 0 0,1 1-1 0 0,0-1 1 0 0,1-1-1 0 0,-1 2 3 0 0,-1 0 0 0 0,1 0-1 0 0,0 0 1 0 0,0 0-1 0 0,0 0 1 0 0,0 0-1 0 0,0 0 1 0 0,-1 0-1 0 0,1 0 1 0 0,0 0-1 0 0,0 1 1 0 0,0-1-1 0 0,0 0 1 0 0,-1 0-1 0 0,1 1 1 0 0,0-1-1 0 0,0 1 1 0 0,-1-1-1 0 0,2 1 1 0 0,5 5 82 0 0,0 0 0 0 0,-1 0 0 0 0,11 13 0 0 0,-11-12-69 0 0,99 109 427 0 0,94 98 276 0 0,-144-159-1021 0 0,110 81 0 0 0,-150-125 106 0 0,-9-5 28 0 0,1-1 0 0 0,-1 0 0 0 0,1 0 0 0 0,0-1 0 0 0,0 0 0 0 0,1 0 0 0 0,-1-1 0 0 0,1 0 0 0 0,0 0 0 0 0,11 2 0 0 0,-18-5 128 0 0,0 0 0 0 0,0 0 0 0 0,0 0-1 0 0,0 0 1 0 0,0 0 0 0 0,0-1 0 0 0,-1 1 0 0 0,1 0 0 0 0,0-1 0 0 0,0 1-1 0 0,0-1 1 0 0,0 1 0 0 0,-1-1 0 0 0,1 1 0 0 0,0-1 0 0 0,0 0 0 0 0,-1 1-1 0 0,1-1 1 0 0,0 0 0 0 0,-1 0 0 0 0,1 1 0 0 0,-1-1 0 0 0,1 0 0 0 0,-1 0-1 0 0,1 0 1 0 0,-1 0 0 0 0,0 0 0 0 0,1 0 0 0 0,-1 1 0 0 0,0-1 0 0 0,0 0-1 0 0,0 0 1 0 0,1 0 0 0 0,-1 0 0 0 0,0 0 0 0 0,0 0 0 0 0,-1 0 0 0 0,1 0-1 0 0,0 0 1 0 0,0 0 0 0 0,0 0 0 0 0,-1-2 0 0 0,0 0-4 0 0,0-1 0 0 0,0 0 1 0 0,0 0-1 0 0,0 0 0 0 0,-1 1 0 0 0,1-1 1 0 0,-1 0-1 0 0,0 1 0 0 0,0 0 0 0 0,-3-4 1 0 0,-3 0 28 0 0,0 1 0 0 0,0 0 0 0 0,0 0 0 0 0,-1 0 1 0 0,0 1-1 0 0,0 1 0 0 0,0 0 0 0 0,-1 0 0 0 0,0 0 1 0 0,0 1-1 0 0,1 1 0 0 0,-22-3 0 0 0,1 1 52 0 0,-1 2 0 0 0,0 1 0 0 0,-33 4 0 0 0,23 0 3 0 0,1 1 1 0 0,-57 15 0 0 0,82-15-502 0 0,-1 1 1 0 0,1 1-1 0 0,-22 12 1 0 0,28-13-433 0 0,1 0 0 0 0,0 1 1 0 0,0 0-1 0 0,1 0 0 0 0,-1 0 1 0 0,-11 15-1 0 0,10-6-2573 0 0,3-4 495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3:47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11 145 5669 0 0,'-11'-35'10598'0'0,"14"36"-9462"0"0,18 16-140 0 0,-1 1 1 0 0,0 1-1 0 0,-2 0 1 0 0,26 34-1 0 0,-18-22-468 0 0,27 31 1468 0 0,3-2 0 0 0,84 68 0 0 0,-137-125-1861 0 0,0-1 1 0 0,0 0 0 0 0,0 0 0 0 0,0 0 0 0 0,0 0 0 0 0,0 0 0 0 0,1 0-1 0 0,-1-1 1 0 0,1 1 0 0 0,-1-1 0 0 0,1 0 0 0 0,6 1 0 0 0,-8-3-78 0 0,0 1 1 0 0,0 0-1 0 0,0-1 1 0 0,0 0 0 0 0,0 1-1 0 0,0-1 1 0 0,0 0 0 0 0,-1 0-1 0 0,1 0 1 0 0,0 0-1 0 0,0-1 1 0 0,-1 1 0 0 0,1 0-1 0 0,-1-1 1 0 0,1 1 0 0 0,-1-1-1 0 0,0 1 1 0 0,1-1-1 0 0,-1 0 1 0 0,0 1 0 0 0,0-1-1 0 0,0 0 1 0 0,1-3 0 0 0,16-35 262 0 0,20-63 0 0 0,-16 42-277 0 0,0 1-47 0 0,0 2-27 0 0,1 0-1 0 0,40-68 0 0 0,-60 123-711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3:38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98 460 0 0,'3'4'1129'0'0,"229"306"9957"0"0,-48-59-6482 0 0,-128-182-1674 0 0,99 94 1 0 0,-136-145-2452 0 0,-11-9-151 0 0,0-1 1 0 0,0 0 0 0 0,1-1 0 0 0,0 0-1 0 0,1-1 1 0 0,16 10 0 0 0,-25-16-285 0 0,1 1 1 0 0,-1-1-1 0 0,0 0 1 0 0,0 0-1 0 0,1 0 1 0 0,-1 0-1 0 0,0 0 1 0 0,0 0-1 0 0,1 0 1 0 0,-1 0-1 0 0,0 0 1 0 0,0 0-1 0 0,0-1 1 0 0,1 1-1 0 0,-1 0 1 0 0,0-1 0 0 0,0 1-1 0 0,0-1 1 0 0,0 0-1 0 0,0 1 1 0 0,0-1-1 0 0,0 0 1 0 0,0 0-1 0 0,0 1 1 0 0,0-1-1 0 0,0 0 1 0 0,0 0-1 0 0,-1 0 1 0 0,1 0-1 0 0,0 0 1 0 0,-1 0-1 0 0,1-2 1 0 0,18-39 474 0 0,-17 35-414 0 0,14-48 369 0 0,-2-1 0 0 0,7-64 1 0 0,-8 43-204 0 0,16-127 568 0 0,-11 67-444 0 0,-10 87-245 0 0,26-138 449 0 0,-34 187-713 0 0,0 0 0 0 0,1-1 0 0 0,-1 1 0 0 0,0 0 0 0 0,1-1 0 0 0,-1 1 0 0 0,1 0 0 0 0,0 0 0 0 0,-1-1 0 0 0,1 1 0 0 0,0 0 0 0 0,0 0 0 0 0,0 0 0 0 0,2-2 0 0 0,-3 3 21 0 0,1 0 0 0 0,-1 0-1 0 0,1-1 1 0 0,-1 1 0 0 0,1 0-1 0 0,-1 0 1 0 0,1 0 0 0 0,0 0 0 0 0,-1 0-1 0 0,1 0 1 0 0,-1 0 0 0 0,1 0-1 0 0,0 0 1 0 0,-1 0 0 0 0,1 0 0 0 0,-1 0-1 0 0,1 0 1 0 0,0 0 0 0 0,-1 0-1 0 0,1 1 1 0 0,-1-1 0 0 0,1 0 0 0 0,0 1-1 0 0,3 2-774 0 0,0 0 0 0 0,0 1 0 0 0,0-1-1 0 0,-1 1 1 0 0,7 8 0 0 0,-4-5-425 0 0,14 16-2247 0 0,2 2 506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3:38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442 164 252 0 0,'0'-7'1056'0'0,"0"0"0"0"0,-1 0 0 0 0,0 0-1 0 0,0-1 1 0 0,-1 1 0 0 0,0 0 0 0 0,0 0 0 0 0,-1 1 0 0 0,1-1-1 0 0,-2 0 1 0 0,-4-8 0 0 0,4 10-657 0 0,-1-1 0 0 0,1 1-1 0 0,-1-1 1 0 0,0 1 0 0 0,0 1 0 0 0,-1-1-1 0 0,0 1 1 0 0,0 0 0 0 0,0 0 0 0 0,0 0-1 0 0,0 1 1 0 0,-1 0 0 0 0,1 1 0 0 0,-1-1 0 0 0,0 1-1 0 0,0 0 1 0 0,0 1 0 0 0,-8-1 0 0 0,2 1-114 0 0,0 0 1 0 0,1 2-1 0 0,-1-1 1 0 0,0 2-1 0 0,1-1 1 0 0,-1 2 0 0 0,1 0-1 0 0,-1 0 1 0 0,1 1-1 0 0,0 1 1 0 0,-17 8 0 0 0,19-8-69 0 0,0 1 0 0 0,0 0 0 0 0,1 1 1 0 0,-1 0-1 0 0,2 1 0 0 0,-1-1 0 0 0,1 2 1 0 0,0-1-1 0 0,0 1 0 0 0,1 0 0 0 0,1 1 1 0 0,-11 19-1 0 0,15-27-128 0 0,1 1-1 0 0,0 0 1 0 0,0 0 0 0 0,0 0 0 0 0,0 0-1 0 0,1 0 1 0 0,-1 0 0 0 0,1 0 0 0 0,0 0 0 0 0,0 0-1 0 0,0 0 1 0 0,0 1 0 0 0,0-1 0 0 0,1 0-1 0 0,-1 0 1 0 0,1 0 0 0 0,0 0 0 0 0,1 3-1 0 0,0-2 1 0 0,0 0 0 0 0,1 0-1 0 0,0 0 1 0 0,-1-1 0 0 0,1 1-1 0 0,1-1 1 0 0,-1 1 0 0 0,0-1-1 0 0,1 0 1 0 0,7 5 0 0 0,0-2 36 0 0,1 1-1 0 0,0-2 1 0 0,0 0 0 0 0,0 0 0 0 0,1-1 0 0 0,-1 0-1 0 0,22 2 1 0 0,-16-4-69 0 0,0-1-1 0 0,-1 0 0 0 0,1-2 1 0 0,0 0-1 0 0,0-1 1 0 0,-1-1-1 0 0,1 0 1 0 0,24-9-1 0 0,-35 9-55 0 0,0 0 0 0 0,0 0 1 0 0,0-1-1 0 0,0 0 0 0 0,-1 0 1 0 0,1 0-1 0 0,-1-1 0 0 0,0 0 0 0 0,8-9 1 0 0,-10 9-1 0 0,-1 1 1 0 0,0 0-1 0 0,-1-1 1 0 0,1 1-1 0 0,-1-1 1 0 0,0 0-1 0 0,0 0 1 0 0,0 0-1 0 0,-1 0 1 0 0,1 0-1 0 0,-1 0 1 0 0,0-1-1 0 0,-1 1 1 0 0,0 0-1 0 0,0-8 1 0 0,0 8-9 0 0,-1 0 0 0 0,0 0 0 0 0,-1 0 0 0 0,1 0 0 0 0,-1 0 0 0 0,0 0 0 0 0,0 1 0 0 0,0-1 0 0 0,-1 1 0 0 0,0-1 0 0 0,0 1 0 0 0,0 0 0 0 0,0 0 0 0 0,-1 0 0 0 0,1 1 0 0 0,-1-1 0 0 0,0 1 0 0 0,0 0 0 0 0,0 0 0 0 0,-1 0 0 0 0,1 1 0 0 0,-1-1 0 0 0,-9-3 0 0 0,2 1-187 0 0,-1 1 0 0 0,0-1 0 0 0,0 2-1 0 0,0 0 1 0 0,0 1 0 0 0,0 0 0 0 0,-1 1 0 0 0,-14 0-1 0 0,16 2-492 0 0,-1 0-1 0 0,1 1 0 0 0,-13 4 1 0 0,-37 14-7275 0 0,42-12 4834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3:39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11 692 0 0,'-1'1'229'0'0,"-24"7"3078"0"0,24-8-2998 0 0,0 0-1 0 0,0 0 0 0 0,0 1 1 0 0,0-1-1 0 0,0 1 0 0 0,0-1 1 0 0,1 1-1 0 0,-1-1 0 0 0,0 1 0 0 0,0-1 1 0 0,1 1-1 0 0,-1 0 0 0 0,0-1 1 0 0,1 1-1 0 0,-1 0 0 0 0,1-1 1 0 0,-1 1-1 0 0,1 0 0 0 0,-1 0 1 0 0,1 0-1 0 0,0 0 0 0 0,-1 0 0 0 0,1 1 1 0 0,0-2-144 0 0,0 1 0 0 0,1 0 1 0 0,-1-1-1 0 0,1 1 0 0 0,-1 0 0 0 0,1-1 1 0 0,0 1-1 0 0,-1 0 0 0 0,1-1 0 0 0,0 1 1 0 0,-1-1-1 0 0,1 1 0 0 0,0-1 0 0 0,-1 0 1 0 0,1 1-1 0 0,0-1 0 0 0,0 0 1 0 0,0 1-1 0 0,-1-1 0 0 0,1 0 0 0 0,0 0 1 0 0,1 0-1 0 0,22 5 1526 0 0,-23-5-1528 0 0,37 3 1169 0 0,1-1 1 0 0,-1-2-1 0 0,46-5 0 0 0,115-26 1602 0 0,-160 21-2718 0 0,-20 5-2163 0 0,0 0-4704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3:40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6525 0 0,'-8'4'3870'0'0,"7"-3"-3419"0"0,0-1-1 0 0,-1 0 1 0 0,1 1 0 0 0,0-1-1 0 0,0 1 1 0 0,0 0-1 0 0,0-1 1 0 0,0 1-1 0 0,-1 0 1 0 0,1 0-1 0 0,0 0 1 0 0,1-1 0 0 0,-1 1-1 0 0,0 0 1 0 0,0 0-1 0 0,0 0 1 0 0,0 1-1 0 0,1-1 1 0 0,-2 1-1 0 0,3-1-343 0 0,-1 0 0 0 0,1-1 0 0 0,-1 1 0 0 0,1 0 0 0 0,-1-1 0 0 0,1 1-1 0 0,-1-1 1 0 0,1 1 0 0 0,-1-1 0 0 0,1 1 0 0 0,0-1 0 0 0,-1 1 0 0 0,1-1-1 0 0,0 0 1 0 0,0 1 0 0 0,-1-1 0 0 0,1 0 0 0 0,0 0 0 0 0,0 1 0 0 0,-1-1-1 0 0,1 0 1 0 0,0 0 0 0 0,0 0 0 0 0,-1 0 0 0 0,2 0 0 0 0,25 2 755 0 0,-23-2-588 0 0,120-5 2110 0 0,-27 0-4344 0 0,-80 7-1636 0 0,-8-1-1404 0 0,-2-1 2404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3:41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9 200 64 0 0,'-2'-3'296'0'0,"1"0"-1"0"0,0 0 1 0 0,0 0-1 0 0,0 0 1 0 0,0-1-1 0 0,1 1 1 0 0,-1 0-1 0 0,1-1 1 0 0,0 1-1 0 0,0 0 1 0 0,0 0-1 0 0,0-1 1 0 0,1 1-1 0 0,-1 0 1 0 0,1-1-1 0 0,1-3 1 0 0,0 2 73 0 0,1 0 0 0 0,-1 0 0 0 0,1-1 0 0 0,0 1 0 0 0,1 1 0 0 0,-1-1 0 0 0,1 1 0 0 0,7-8 0 0 0,0 3 222 0 0,0-1-1 0 0,1 2 0 0 0,1 0 0 0 0,-1 0 1 0 0,1 1-1 0 0,23-9 0 0 0,-20 10-116 0 0,-1 1-1 0 0,2 1 1 0 0,-1 1-1 0 0,0 0 1 0 0,1 1-1 0 0,-1 1 1 0 0,26 1-1 0 0,-36 0-339 0 0,1 1-1 0 0,-1-1 1 0 0,0 1-1 0 0,0 0 1 0 0,0 0-1 0 0,0 1 1 0 0,0 0-1 0 0,0 0 0 0 0,0 1 1 0 0,-1-1-1 0 0,1 1 1 0 0,-1 0-1 0 0,0 1 1 0 0,0-1-1 0 0,0 1 1 0 0,0 0-1 0 0,0 0 1 0 0,-1 1-1 0 0,0-1 1 0 0,0 1-1 0 0,0 0 1 0 0,-1 0-1 0 0,4 6 0 0 0,-5-6-80 0 0,-1 0 0 0 0,0 0 0 0 0,0 1-1 0 0,0-1 1 0 0,0 0 0 0 0,-1 1-1 0 0,0-1 1 0 0,0 0 0 0 0,0 1-1 0 0,-1-1 1 0 0,0 1 0 0 0,0-1 0 0 0,0 0-1 0 0,-1 0 1 0 0,0 0 0 0 0,0 0-1 0 0,0 0 1 0 0,0 0 0 0 0,-1 0-1 0 0,0-1 1 0 0,0 1 0 0 0,-4 4 0 0 0,-2 3-3 0 0,-1 0 0 0 0,0-1 0 0 0,0 0 0 0 0,-1-1 0 0 0,-1 0 0 0 0,-22 14 0 0 0,26-18 6 0 0,-1 0 0 0 0,0-1-1 0 0,0 0 1 0 0,-1-1 0 0 0,1 0-1 0 0,-1-1 1 0 0,0 1 0 0 0,0-2-1 0 0,-13 3 1 0 0,72-20 45 0 0,-2 10 91 0 0,86 3 0 0 0,-114 3-134 0 0,-1 0 0 0 0,1 2-1 0 0,-1 0 1 0 0,0 1 0 0 0,0 1-1 0 0,0 1 1 0 0,29 13 0 0 0,-43-17-27 0 0,-1 0 0 0 0,1 0 0 0 0,0 0 1 0 0,-1 0-1 0 0,0 1 0 0 0,1-1 0 0 0,-1 1 1 0 0,0 0-1 0 0,-1 0 0 0 0,1 0 1 0 0,0 1-1 0 0,-1-1 0 0 0,1 1 0 0 0,-1-1 1 0 0,0 1-1 0 0,-1 0 0 0 0,3 5 0 0 0,-3-4 30 0 0,-1-1-1 0 0,1 0 1 0 0,-1 1 0 0 0,0-1-1 0 0,0 0 1 0 0,-1 1-1 0 0,0-1 1 0 0,1 0 0 0 0,-1 0-1 0 0,-1 1 1 0 0,1-1 0 0 0,-1 0-1 0 0,1 0 1 0 0,-1 0-1 0 0,0 0 1 0 0,-5 6 0 0 0,0 0 40 0 0,1-1 1 0 0,-2 0 0 0 0,0 0-1 0 0,0 0 1 0 0,0-1 0 0 0,-1 0-1 0 0,0-1 1 0 0,-1 0 0 0 0,0-1-1 0 0,0 1 1 0 0,0-2 0 0 0,-1 0-1 0 0,1 0 1 0 0,-1 0 0 0 0,-1-2-1 0 0,1 1 1 0 0,0-2 0 0 0,-1 1-1 0 0,0-1 1 0 0,1-1 0 0 0,-1 0-1 0 0,0-1 1 0 0,0 0 0 0 0,0-1-1 0 0,-15-3 1 0 0,3 0-158 0 0,-46-14 0 0 0,62 15-273 0 0,-1 0 1 0 0,1 0-1 0 0,0-1 0 0 0,0-1 1 0 0,1 1-1 0 0,-1-1 0 0 0,1 0 1 0 0,-11-11-1 0 0,11 4-1429 0 0,7 10 1254 0 0,0 1 0 0 0,0-1 0 0 0,0 1-1 0 0,0 0 1 0 0,0 0 0 0 0,0-1 0 0 0,1 1-1 0 0,-1 0 1 0 0,1-1 0 0 0,-1 1 0 0 0,1 0-1 0 0,-1 0 1 0 0,2-3 0 0 0,3-6-2059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85 248 0 0,'-11'5'8013'0'0,"22"-5"121"0"0,4 1-8582 0 0,60-2 3100 0 0,79-12 0 0 0,-90 7-2069 0 0,614-53 5127 0 0,-569 48-6456 0 0,-106 10 638 0 0,-21 2-13773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3:4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0 360 0 0,'-6'2'12395'0'0,"19"1"-9928"0"0,0 0 1 0 0,24 0-1 0 0,-10-7-2121 0 0,-8 6-7687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3:4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49 900 0 0,'-3'-9'1235'0'0,"-6"-30"14510"0"0,10 43-14967 0 0,2 11-225 0 0,0 1 0 0 0,1-1 0 0 0,1 0-1 0 0,10 22 1 0 0,2-5-3073 0 0,3-5-3590 0 0,-12-18 3919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3:46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35 404 0 0,'-1'0'254'0'0,"1"0"0"0"0,0 0 0 0 0,-1 0 0 0 0,1-1 0 0 0,-1 1 0 0 0,1 0 0 0 0,0-1 0 0 0,-1 1 0 0 0,1 0 0 0 0,0 0 0 0 0,-1-1 0 0 0,1 1-1 0 0,0-1 1 0 0,0 1 0 0 0,-1 0 0 0 0,1-1 0 0 0,0 1 0 0 0,0-1 0 0 0,0 1 0 0 0,-1 0 0 0 0,1-1 0 0 0,0 1 0 0 0,0-1 0 0 0,0 1 0 0 0,0-1 0 0 0,0 1 0 0 0,0-1 0 0 0,0 1 0 0 0,0-1 0 0 0,0 1 0 0 0,0 0 0 0 0,0-1 0 0 0,0 1 0 0 0,1-1 0 0 0,-1 1-1 0 0,0-1 1 0 0,0 1 0 0 0,1-1 0 0 0,18-9 3531 0 0,29 2-1255 0 0,-31 7-1815 0 0,0 1-1 0 0,0 0 1 0 0,0 1 0 0 0,0 1-1 0 0,0 1 1 0 0,26 7 0 0 0,-35-8-477 0 0,0 1 1 0 0,1 0 0 0 0,-1 0 0 0 0,0 1-1 0 0,-1 0 1 0 0,1 1 0 0 0,-1-1-1 0 0,0 2 1 0 0,0-1 0 0 0,0 1-1 0 0,-1 0 1 0 0,0 0 0 0 0,0 0 0 0 0,7 11-1 0 0,-12-15-188 0 0,0 0 0 0 0,0 0 0 0 0,0 0 0 0 0,0 0 0 0 0,0 1 0 0 0,0-1 0 0 0,0 0 0 0 0,-1 0 0 0 0,1 1 0 0 0,-1-1 0 0 0,0 0 0 0 0,0 1-1 0 0,0-1 1 0 0,0 0 0 0 0,0 1 0 0 0,0-1 0 0 0,0 0 0 0 0,-1 1 0 0 0,1-1 0 0 0,-1 0 0 0 0,0 0 0 0 0,0 0 0 0 0,0 1 0 0 0,0-1 0 0 0,0 0 0 0 0,0 0 0 0 0,0 0-1 0 0,-1 0 1 0 0,-1 2 0 0 0,-5 4-7 0 0,-1 0-1 0 0,0 0 1 0 0,0-1-1 0 0,-19 12 1 0 0,-6 5-235 0 0,34-24 187 0 0,0 0 0 0 0,-1 0 0 0 0,1 1 0 0 0,0-1 0 0 0,0 0 0 0 0,0 0 0 0 0,0 0 0 0 0,0 0 0 0 0,0 0 0 0 0,0 1 0 0 0,0-1 0 0 0,0 0 0 0 0,0 0 0 0 0,0 0 0 0 0,0 0-1 0 0,0 1 1 0 0,0-1 0 0 0,0 0 0 0 0,0 0 0 0 0,0 0 0 0 0,0 0 0 0 0,0 1 0 0 0,0-1 0 0 0,0 0 0 0 0,0 0 0 0 0,0 0 0 0 0,0 0 0 0 0,0 0 0 0 0,0 1 0 0 0,0-1 0 0 0,0 0 0 0 0,0 0 0 0 0,0 0 0 0 0,0 0 0 0 0,1 0 0 0 0,-1 1 0 0 0,0-1 0 0 0,0 0 0 0 0,0 0-1 0 0,0 0 1 0 0,0 0 0 0 0,0 0 0 0 0,1 0 0 0 0,-1 0 0 0 0,0 0 0 0 0,0 1 0 0 0,13 4-70 0 0,14 3 43 0 0,-27-8 30 0 0,32 6-23 0 0,13 3 32 0 0,62 22 0 0 0,-95-27-7 0 0,0 1 1 0 0,0 0-1 0 0,-1 1 0 0 0,0 0 0 0 0,0 1 0 0 0,0 0 1 0 0,-1 1-1 0 0,0 0 0 0 0,18 19 0 0 0,-26-25-1 0 0,0 0-1 0 0,-1 1 1 0 0,1-1-1 0 0,0 0 0 0 0,-1 1 1 0 0,0-1-1 0 0,1 1 0 0 0,-1-1 1 0 0,0 1-1 0 0,0-1 0 0 0,-1 1 1 0 0,1 0-1 0 0,0 0 1 0 0,-1-1-1 0 0,0 1 0 0 0,0 0 1 0 0,1 0-1 0 0,-2-1 0 0 0,1 1 1 0 0,-1 3-1 0 0,0-3 15 0 0,0 1 1 0 0,0-1-1 0 0,-1 0 0 0 0,0 1 0 0 0,1-1 0 0 0,-1 0 1 0 0,-1 0-1 0 0,1-1 0 0 0,0 1 0 0 0,-1 0 0 0 0,1-1 1 0 0,-1 1-1 0 0,-5 2 0 0 0,-1 2 18 0 0,-1-1 0 0 0,0-1 1 0 0,0 0-1 0 0,0 0 0 0 0,-1-1 0 0 0,1-1 0 0 0,-1 0 1 0 0,-22 4-1 0 0,-52-6-2140 0 0,46-2-5146 0 0,31-2 1858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3:46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4 113 252 0 0,'-1'-3'340'0'0,"0"1"-1"0"0,1 0 1 0 0,-1-1 0 0 0,1 1-1 0 0,0-1 1 0 0,0 1-1 0 0,0-1 1 0 0,0 1 0 0 0,0-1-1 0 0,0 1 1 0 0,1-1 0 0 0,-1 1-1 0 0,1 0 1 0 0,0-1-1 0 0,-1 1 1 0 0,1 0 0 0 0,0-1-1 0 0,1 1 1 0 0,1-3 0 0 0,0 1 84 0 0,0 1 1 0 0,0-1 0 0 0,0 1 0 0 0,1-1 0 0 0,0 1-1 0 0,0 0 1 0 0,0 1 0 0 0,0-1 0 0 0,7-3 0 0 0,0 1 305 0 0,0 1 0 0 0,1 0 1 0 0,-1 0-1 0 0,1 1 0 0 0,0 1 1 0 0,0 0-1 0 0,19-1 1 0 0,-17 4-212 0 0,-1 0 0 0 0,0 1 0 0 0,0 0 0 0 0,0 1 0 0 0,0 0 0 0 0,19 8 0 0 0,-26-9-331 0 0,-1 0 1 0 0,0 1 0 0 0,0-1-1 0 0,0 1 1 0 0,0 0 0 0 0,0 0-1 0 0,0 1 1 0 0,-1-1-1 0 0,0 1 1 0 0,1 0 0 0 0,-1 1-1 0 0,-1-1 1 0 0,1 1 0 0 0,-1-1-1 0 0,0 1 1 0 0,0 0 0 0 0,4 8-1 0 0,-7-11-141 0 0,1 0 0 0 0,-1-1 0 0 0,0 1 0 0 0,0 0 0 0 0,0 0-1 0 0,0-1 1 0 0,0 1 0 0 0,0 0 0 0 0,0-1 0 0 0,-1 1 0 0 0,1 0 0 0 0,0-1-1 0 0,-1 1 1 0 0,0 0 0 0 0,1-1 0 0 0,-1 1 0 0 0,0-1 0 0 0,0 1 0 0 0,0-1-1 0 0,0 1 1 0 0,0-1 0 0 0,0 0 0 0 0,-2 2 0 0 0,-36 27 321 0 0,23-19-271 0 0,16-10-100 0 0,0-1 1 0 0,0 1 0 0 0,0-1 0 0 0,0 1-1 0 0,0 0 1 0 0,0-1 0 0 0,0 1 0 0 0,0-1-1 0 0,0 1 1 0 0,1-1 0 0 0,-1 1 0 0 0,0 0-1 0 0,0-1 1 0 0,1 1 0 0 0,-1-1 0 0 0,1 1-1 0 0,-1-1 1 0 0,0 1 0 0 0,1-1-1 0 0,-1 0 1 0 0,1 1 0 0 0,-1-1 0 0 0,1 1-1 0 0,-1-1 1 0 0,1 0 0 0 0,-1 0 0 0 0,1 1-1 0 0,-1-1 1 0 0,1 0 0 0 0,-1 0 0 0 0,2 1-1 0 0,18 10 0 0 0,-5-4 0 0 0,5 2 0 0 0,-4-2 2 0 0,-1-1 2 0 0,152 74 72 0 0,-139-65-17 0 0,-1 2 0 0 0,-1 0 0 0 0,45 40 1 0 0,-69-56-51 0 0,-1 0 1 0 0,1 1-1 0 0,0-1 1 0 0,-1 1-1 0 0,0-1 0 0 0,1 1 1 0 0,-1 0-1 0 0,0 0 1 0 0,0-1-1 0 0,1 1 1 0 0,-1 0-1 0 0,-1 0 1 0 0,1 0-1 0 0,0 0 1 0 0,0 0-1 0 0,-1 0 1 0 0,1 0-1 0 0,-1 0 1 0 0,0 1-1 0 0,0-1 0 0 0,0 0 1 0 0,0 0-1 0 0,0 0 1 0 0,0 0-1 0 0,-1 3 1 0 0,0-2 0 0 0,-1-1 1 0 0,1 1-1 0 0,-1-1 0 0 0,0 1 1 0 0,0-1-1 0 0,0 0 0 0 0,0 0 1 0 0,0 0-1 0 0,0 0 0 0 0,-1 0 1 0 0,1 0-1 0 0,-1-1 1 0 0,1 1-1 0 0,-1-1 0 0 0,0 0 1 0 0,1 0-1 0 0,-7 2 0 0 0,-7 2-143 0 0,-1-1 0 0 0,1-1 0 0 0,-1 0-1 0 0,0-2 1 0 0,0 1 0 0 0,0-2-1 0 0,-24-2 1 0 0,-12-5-2999 0 0,3-4-3801 0 0,38 8 4348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3:47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64 115 36 0 0,'-21'13'3448'0'0,"5"9"433"0"0,13-17-2656 0 0,0-1 0 0 0,0 1 1 0 0,0-1-1 0 0,-1 1 0 0 0,-6 4 4481 0 0,12-11-4945 0 0,29-38 1333 0 0,-15 19-1235 0 0,1 0 1 0 0,31-29 0 0 0,-42 45-705 0 0,0 0 1 0 0,1 0-1 0 0,-1 1 1 0 0,1 0-1 0 0,-1 0 1 0 0,1 0-1 0 0,0 1 1 0 0,1 0-1 0 0,-1 1 1 0 0,0-1-1 0 0,1 2 1 0 0,-1-1-1 0 0,14-1 1 0 0,-17 3-93 0 0,1 1 1 0 0,-1-1 0 0 0,1 1-1 0 0,-1 0 1 0 0,0 0 0 0 0,1 0-1 0 0,-1 0 1 0 0,0 1 0 0 0,0 0-1 0 0,0 0 1 0 0,0 0 0 0 0,0 0-1 0 0,-1 0 1 0 0,1 1-1 0 0,-1 0 1 0 0,1 0 0 0 0,-1 0-1 0 0,0 0 1 0 0,0 0 0 0 0,0 1-1 0 0,-1-1 1 0 0,1 1 0 0 0,2 6-1 0 0,1 0-2 0 0,0 1 0 0 0,-1 0 0 0 0,-1 1 0 0 0,0 0 0 0 0,-1-1 0 0 0,0 1 0 0 0,2 15 0 0 0,-5-23-93 0 0,5 17-2637 0 0,-5-20 2109 0 0,0 0 0 0 0,1 0 0 0 0,0 0 0 0 0,-1 0-1 0 0,1 0 1 0 0,0 0 0 0 0,-1 0 0 0 0,1 0 0 0 0,0 0 0 0 0,0 0 0 0 0,0 0 0 0 0,0-1 0 0 0,0 1 0 0 0,0 0 0 0 0,2 0 0 0 0,6 3-2380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3:5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65 396 0 0,'6'-5'11852'0'0,"-3"3"-11644"0"0,103-18 6647 0 0,-16 3-4565 0 0,-45 7-1281 0 0,-45 10-1030 0 0,-3 0-516 0 0,-23-1 493 0 0,1 1-1 0 0,-1 2 1 0 0,0 0-1 0 0,-47 12 1 0 0,48-9 680 0 0,63-10 2768 0 0,10 0-2707 0 0,53-13 1 0 0,-83 14-540 0 0,-24 7-427 0 0,-30 7-71 0 0,-28-1 72 0 0,-49 8 40 0 0,72-11 673 0 0,38-6 48 0 0,5 0-35 0 0,15-2-30 0 0,64-10-607 0 0,-80 12-470 0 0,7 1-2220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3:52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38 208 0 0,'-3'-16'82'0'0,"1"-6"8907"0"0,5 38-7879 0 0,44 189 2993 0 0,-19-98-2789 0 0,19 104 956 0 0,33 372 1 0 0,-23 691 1197 0 0,-30-159-1646 0 0,-6-488-1169 0 0,-19-494-508 0 0,2 35 37 0 0,-2-135-127 0 0,2 1 0 0 0,17 62 0 0 0,-19-88-42 0 0,0 0 0 0 0,1-1 1 0 0,0 1-1 0 0,0-1 0 0 0,1 1 1 0 0,0-1-1 0 0,0-1 0 0 0,0 1 0 0 0,7 7 1 0 0,-7-11-6 0 0,-1 0-1 0 0,1 0 1 0 0,0 0 0 0 0,0-1 0 0 0,0 1 0 0 0,0-1 0 0 0,0 0-1 0 0,1 0 1 0 0,-1-1 0 0 0,1 1 0 0 0,-1-1 0 0 0,1 0 0 0 0,-1 0-1 0 0,1 0 1 0 0,0-1 0 0 0,0 0 0 0 0,4 0 0 0 0,67-4 48 0 0,121-24 0 0 0,-120 15-45 0 0,1635-165-10 0 0,-1335 162-8 0 0,18 6-19 0 0,38 1 30 0 0,-10-3 4 0 0,304-6-21 0 0,-287 14 10 0 0,-14-1 6 0 0,641-14-2 0 0,-645 7 17 0 0,-144 9 51 0 0,-144 4-28 0 0,295 0 87 0 0,193 13 35 0 0,-211-7-61 0 0,-123-4 33 0 0,-225 0-118 0 0,-31 0-61 0 0,0-2-1 0 0,0-1 1 0 0,57-8-1 0 0,-88 8-72 0 0,0 0 1 0 0,-1 0-1 0 0,1 0 1 0 0,0 0-1 0 0,-1 0 1 0 0,1 0 0 0 0,0-1-1 0 0,-1 1 1 0 0,1 0-1 0 0,-1 0 1 0 0,1 0-1 0 0,0-1 1 0 0,-1 1-1 0 0,1 0 1 0 0,-1-1-1 0 0,1 1 1 0 0,0 0-1 0 0,-1-1 1 0 0,1 1-1 0 0,-1-1 1 0 0,1 1-1 0 0,-1-1 1 0 0,0 1-1 0 0,1-1 1 0 0,-1 1-1 0 0,1-1 1 0 0,-1 1 0 0 0,0-1-1 0 0,0 0 1 0 0,1 1-1 0 0,-1-1 1 0 0,0 0-1 0 0,0 0 1 0 0,0-1-451 0 0,-1 0 0 0 0,0 0 0 0 0,0 0 0 0 0,0 1 0 0 0,0-1 0 0 0,0 0 0 0 0,0 1 0 0 0,-1-1 1 0 0,1 1-1 0 0,0-1 0 0 0,-3-1 0 0 0,-16-16-2327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3:54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2 532 0 0,'11'5'682'0'0,"1"-1"1"0"0,0 0-1 0 0,0-1 0 0 0,0 0 0 0 0,1-1 1 0 0,-1 0-1 0 0,0-1 0 0 0,26-1 0 0 0,-12 1-113 0 0,479 10 3150 0 0,-194-6-2449 0 0,364 15 899 0 0,600 10 127 0 0,1410-30-87 0 0,-1745 0-1242 0 0,134-2 140 0 0,-627-8-768 0 0,322-18 112 0 0,-574 23-367 0 0,667-38 294 0 0,-852 42-365 0 0,2-1 79 0 0,0 1-1 0 0,0 1 0 0 0,0 0 0 0 0,16 2 0 0 0,-27-2-77 0 0,-1 1 0 0 0,1-1 0 0 0,-1 0 0 0 0,1 1 0 0 0,0-1 0 0 0,-1 0 0 0 0,1 1 0 0 0,-1-1 0 0 0,1 1-1 0 0,-1-1 1 0 0,0 1 0 0 0,1-1 0 0 0,-1 1 0 0 0,0-1 0 0 0,1 1 0 0 0,-1 0 0 0 0,0-1 0 0 0,1 1 0 0 0,-1 0-1 0 0,0-1 1 0 0,0 1 0 0 0,0-1 0 0 0,0 1 0 0 0,1 0 0 0 0,-1-1 0 0 0,0 1 0 0 0,0 0 0 0 0,0-1 0 0 0,-1 1-1 0 0,1 0 1 0 0,0-1 0 0 0,0 1 0 0 0,0 0 0 0 0,0-1 0 0 0,-1 1 0 0 0,1 0 0 0 0,0-1 0 0 0,-1 2 0 0 0,-11 27 179 0 0,10-26-163 0 0,-10 29 68 0 0,1 1 0 0 0,1 1-1 0 0,2 0 1 0 0,1 0 0 0 0,-2 45-1 0 0,4-40 16 0 0,-33 302 589 0 0,29-265-576 0 0,-76 560 1108 0 0,-72 859 1522 0 0,146-1257-2014 0 0,-60 339-1 0 0,64-545-650 0 0,-24 157 385 0 0,27-155-326 0 0,2-1-1 0 0,2 1 1 0 0,6 55 0 0 0,0-51-576 0 0,-2-23-4116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10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10 141 140 0 0,'-10'-3'10830'0'0,"35"-2"-9350"0"0,0 1 0 0 0,0 2 0 0 0,41 0 1 0 0,1 0-612 0 0,588-20 2402 0 0,-113 6-1983 0 0,-7-17 2 0 0,218-10 922 0 0,-609 34-2142 0 0,-144 9-583 0 0,8 1-2443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31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40 0 0,'0'-5'1915'0'0,"0"-1"-1"0"0,0 0 1 0 0,1 0-1 0 0,-1 0 1 0 0,1 1-1 0 0,1-1 1 0 0,2-6 3950 0 0,9 44-3440 0 0,63 230 2363 0 0,-53-153-3995 0 0,16 186 1 0 0,-32-143-275 0 0,11 105 666 0 0,21-32 228 0 0,-39-224-1388 0 0,0 0-1 0 0,0 1 1 0 0,1-1 0 0 0,-1 0 0 0 0,0 1 0 0 0,0-1 0 0 0,1 0-1 0 0,-1 0 1 0 0,0 1 0 0 0,1-1 0 0 0,-1 0 0 0 0,1 0 0 0 0,0 0-1 0 0,-1 0 1 0 0,1 1 0 0 0,0-1 0 0 0,0 0 0 0 0,1 1 0 0 0,-1-1 8 0 0,3-4-3119 0 0,-1 2 388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3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0 712 0 0,'-3'1'986'0'0,"1"-1"0"0"0,0 1 0 0 0,-1 0 0 0 0,1 0 0 0 0,0 0 0 0 0,0 0 0 0 0,0 1 0 0 0,0-1 0 0 0,-3 3 0 0 0,-30 33 2634 0 0,13-12-1913 0 0,-32 29 526 0 0,-3-3 1 0 0,-72 50-1 0 0,129-101-2383 0 0,-1 0-1 0 0,0 1 0 0 0,1-1 1 0 0,-1 0-1 0 0,0 1 0 0 0,1-1 1 0 0,-1 0-1 0 0,1 1 0 0 0,-1-1 1 0 0,0 1-1 0 0,1-1 0 0 0,-1 1 1 0 0,1-1-1 0 0,-1 1 0 0 0,1-1 1 0 0,0 1-1 0 0,-1-1 0 0 0,1 1 1 0 0,-1 0-1 0 0,1-1 0 0 0,0 1 1 0 0,0-1-1 0 0,-1 1 0 0 0,1 1 0 0 0,22-8-5889 0 0,-7-1 3849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3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0 124 292 0 0,'0'0'3576'0'0,"3"-1"-2536"0"0,20-4 630 0 0,1 1 0 0 0,-1 1 0 0 0,0 1 0 0 0,33 2 0 0 0,4-2-34 0 0,612-33 5327 0 0,336-9-2754 0 0,-943 41-3960 0 0,243-17 1593 0 0,-300 19-2182 0 0,13-2 1036 0 0,-16 3-4736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33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42 436 0 0,'17'-2'13215'0'0,"14"-4"-7182"0"0,87-14-1870 0 0,53 10 161 0 0,-158 8-4254 0 0,0 1-1542 0 0,-4 0-2294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35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35 319 48 0 0,'-35'26'17132'0'0,"49"-26"-14645"0"0,-8-4-2170 0 0,-1-1 0 0 0,0 1 0 0 0,0-1 0 0 0,0 0 1 0 0,-1-1-1 0 0,0 1 0 0 0,0-1 0 0 0,0 1 0 0 0,-1-1 0 0 0,1-1 0 0 0,-1 1 0 0 0,3-13 0 0 0,3-10 314 0 0,9-49-1 0 0,-12 47-236 0 0,-4 16-237 0 0,0 0-1 0 0,-1 0 1 0 0,0-1 0 0 0,-2 1 0 0 0,0 0 0 0 0,-3-18 0 0 0,-1 90 820 0 0,26 137 157 0 0,-7-90-621 0 0,-14-99-603 0 0,1-1-2 0 0,-1 1-1 0 0,0-1 0 0 0,1 0 1 0 0,0 1-1 0 0,0-1 1 0 0,0 0-1 0 0,0 0 1 0 0,1 0-1 0 0,-1 0 0 0 0,5 7 1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3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0 126 128 0 0,'2'-31'10208'0'0,"0"29"-9595"0"0,-1 0 0 0 0,1 0 0 0 0,-1 0 1 0 0,1 0-1 0 0,0 1 0 0 0,0-1 0 0 0,0 0 0 0 0,0 1 0 0 0,4-3 0 0 0,41-18 2967 0 0,-35 17-2566 0 0,40-14 1390 0 0,-35 14-1360 0 0,0-1 1 0 0,23-11 0 0 0,-39 16-653 0 0,-20 8-840 0 0,-30 10 164 0 0,34-13 222 0 0,0 1 1 0 0,1 1 0 0 0,-1 0 0 0 0,1 1 0 0 0,0 0 0 0 0,-19 14-1 0 0,32-20 68 0 0,0 0-1 0 0,0-1 1 0 0,0 1-1 0 0,0 0 1 0 0,0 0-1 0 0,1-1 1 0 0,-1 1 0 0 0,0 0-1 0 0,1 0 1 0 0,-1 0-1 0 0,0 0 1 0 0,1 0-1 0 0,-1 0 1 0 0,1 0-1 0 0,0 0 1 0 0,-1 0-1 0 0,1 0 1 0 0,0 1-1 0 0,-1-1 1 0 0,1 0-1 0 0,0 0 1 0 0,0 0-1 0 0,0 0 1 0 0,0 0-1 0 0,1 2 1 0 0,-1-1 7 0 0,1 0-1 0 0,0 0 1 0 0,0 0 0 0 0,0 0 0 0 0,0-1 0 0 0,1 1 0 0 0,-1 0-1 0 0,1-1 1 0 0,-1 1 0 0 0,1-1 0 0 0,-1 1 0 0 0,1-1 0 0 0,1 2-1 0 0,10 5 71 0 0,1-1 0 0 0,-1 0-1 0 0,19 7 1 0 0,-19-9-29 0 0,15 7 115 0 0,43 26 0 0 0,-65-34-139 0 0,1 1 0 0 0,-1-1 0 0 0,0 1 0 0 0,0 0 0 0 0,0 0 0 0 0,-1 1 0 0 0,0 0 0 0 0,0 0 0 0 0,0 0 0 0 0,-1 0 0 0 0,0 1 0 0 0,4 8 0 0 0,-7-14-21 0 0,-1 1-1 0 0,1 0 1 0 0,-1-1 0 0 0,0 1-1 0 0,1 0 1 0 0,-1 0 0 0 0,0-1-1 0 0,0 1 1 0 0,0 0 0 0 0,0 0-1 0 0,-1-1 1 0 0,1 1 0 0 0,0 0-1 0 0,-1 0 1 0 0,1-1 0 0 0,-1 1-1 0 0,0-1 1 0 0,1 1 0 0 0,-1 0-1 0 0,0-1 1 0 0,0 1 0 0 0,0-1-1 0 0,0 1 1 0 0,0-1 0 0 0,0 0-1 0 0,0 0 1 0 0,-1 1 0 0 0,1-1-1 0 0,-1 0 1 0 0,1 0 0 0 0,0 0-1 0 0,-1 0 1 0 0,0 0 0 0 0,1-1-1 0 0,-1 1 1 0 0,1 0 0 0 0,-1-1-1 0 0,0 1 1 0 0,-2-1 0 0 0,-2 2-288 0 0,-1 0 0 0 0,1-1 0 0 0,-1 0 0 0 0,1 0 0 0 0,-1 0 0 0 0,1-1 0 0 0,-1 0 0 0 0,1 0 0 0 0,-10-2 0 0 0,-1-4-3474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73 108 0 0,'0'-5'13287'0'0,"11"16"-11228"0"0,-1 2 0 0 0,0-1 0 0 0,-1 1 0 0 0,10 18 0 0 0,5 6 7 0 0,-20-31-1717 0 0,42 53 2283 0 0,-43-56-2490 0 0,0 0-1 0 0,-1 0 1 0 0,1 0-1 0 0,0-1 1 0 0,1 1-1 0 0,-1-1 1 0 0,0 0-1 0 0,1 0 1 0 0,-1 0-1 0 0,1 0 1 0 0,-1-1-1 0 0,1 1 1 0 0,0-1-1 0 0,0 0 1 0 0,6 1 0 0 0,-8-3-94 0 0,0 1 1 0 0,0 0 0 0 0,0-1 0 0 0,-1 0 0 0 0,1 1 0 0 0,0-1 0 0 0,-1 0 0 0 0,1 0-1 0 0,0 0 1 0 0,-1 0 0 0 0,1 0 0 0 0,-1 0 0 0 0,0-1 0 0 0,1 1 0 0 0,-1 0 0 0 0,0-1-1 0 0,0 1 1 0 0,0-1 0 0 0,0 1 0 0 0,0-1 0 0 0,0 0 0 0 0,0 1 0 0 0,0-1 0 0 0,-1 0-1 0 0,1 1 1 0 0,-1-1 0 0 0,1 0 0 0 0,-1 0 0 0 0,0 0 0 0 0,0-2 0 0 0,2-8 44 0 0,0-1 0 0 0,-1-25 0 0 0,-1 35-122 0 0,6-141 29 0 0,-2 124 848 0 0,-2 9-3904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3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23 120 0 0,'0'0'404'0'0,"-7"-22"17316"0"0,4 49-16604 0 0,2 0 0 0 0,1 0 0 0 0,2 0 0 0 0,5 34 0 0 0,2 28-235 0 0,-2 324 2041 0 0,-11-281-2230 0 0,1-59 264 0 0,10 121 0 0 0,0 9 380 0 0,-2-32-324 0 0,-2 23-830 0 0,-4-111-176 0 0,8 134-6 0 0,-2 85 0 0 0,-14-118 0 0 0,4-123 0 0 0,3-53 0 0 0,2-1 0 0 0,0 0 0 0 0,0-1 0 0 0,-1 2 0 0 0,1-2 0 0 0,1-1 0 0 0,-1 0-139 0 0,0-4-583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26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439 176 488 0 0,'3'-2'608'0'0,"-1"1"0"0"0,1-1 0 0 0,-1 0-1 0 0,0 0 1 0 0,0 0 0 0 0,0-1 0 0 0,0 1 0 0 0,0 0 0 0 0,0-1 0 0 0,0 1-1 0 0,-1-1 1 0 0,1 1 0 0 0,-1-1 0 0 0,0 0 0 0 0,0 0 0 0 0,0 0 0 0 0,0 0-1 0 0,0 0 1 0 0,-1 0 0 0 0,1 0 0 0 0,-1 0 0 0 0,0-5 0 0 0,-1 5-327 0 0,1-1 0 0 0,-1 0 1 0 0,-1 1-1 0 0,1-1 0 0 0,0 0 0 0 0,-1 1 1 0 0,0-1-1 0 0,0 1 0 0 0,0 0 1 0 0,0 0-1 0 0,0 0 0 0 0,-1 0 0 0 0,1 0 1 0 0,-1 0-1 0 0,0 0 0 0 0,0 1 1 0 0,0 0-1 0 0,-3-3 0 0 0,-7-2-70 0 0,1 0-1 0 0,-1 1 1 0 0,0 0 0 0 0,0 1-1 0 0,-1 0 1 0 0,1 1 0 0 0,-1 1-1 0 0,0 0 1 0 0,0 1 0 0 0,0 1-1 0 0,0 0 1 0 0,-1 1-1 0 0,1 0 1 0 0,0 1 0 0 0,-22 4-1 0 0,26-3-177 0 0,0 0 0 0 0,0 0 0 0 0,1 1-1 0 0,-1 0 1 0 0,1 1 0 0 0,-1 0 0 0 0,1 0-1 0 0,0 1 1 0 0,1 0 0 0 0,-1 1 0 0 0,1 0-1 0 0,0 0 1 0 0,1 1 0 0 0,-1 0 0 0 0,1 0 0 0 0,1 1-1 0 0,-1 0 1 0 0,1 0 0 0 0,1 0 0 0 0,0 1-1 0 0,0 0 1 0 0,-6 15 0 0 0,9-20-13 0 0,1 1 1 0 0,0-1-1 0 0,1 1 1 0 0,-1-1-1 0 0,1 1 1 0 0,0-1-1 0 0,0 1 1 0 0,0-1-1 0 0,1 1 1 0 0,-1 0-1 0 0,1-1 0 0 0,0 0 1 0 0,1 1-1 0 0,-1-1 1 0 0,1 0-1 0 0,0 1 1 0 0,0-1-1 0 0,0 0 1 0 0,0 0-1 0 0,1-1 1 0 0,0 1-1 0 0,-1 0 1 0 0,1-1-1 0 0,1 0 1 0 0,-1 1-1 0 0,0-1 0 0 0,1-1 1 0 0,0 1-1 0 0,5 3 1 0 0,0 0 16 0 0,0-1 0 0 0,0 0 0 0 0,1 0-1 0 0,0-1 1 0 0,0 0 0 0 0,0-1 0 0 0,0 0 0 0 0,0-1 0 0 0,1 0 0 0 0,-1 0 0 0 0,18-1 0 0 0,-18-1-13 0 0,-1-1 0 0 0,0 0 0 0 0,1-1 1 0 0,-1 0-1 0 0,0-1 0 0 0,0 0 0 0 0,0 0 1 0 0,0-1-1 0 0,-1 0 0 0 0,0 0 0 0 0,1-1 0 0 0,-1 0 1 0 0,-1-1-1 0 0,1 0 0 0 0,-1 0 0 0 0,11-12 1 0 0,-13 13-10 0 0,-1-1 1 0 0,0 1 0 0 0,0-1 0 0 0,-1 0 0 0 0,0 0-1 0 0,0 0 1 0 0,0 0 0 0 0,-1-1 0 0 0,1 1-1 0 0,-2-1 1 0 0,1 0 0 0 0,-1 1 0 0 0,0-1 0 0 0,0 0-1 0 0,-1 0 1 0 0,0 0 0 0 0,0 0 0 0 0,-1 0-1 0 0,1 1 1 0 0,-1-1 0 0 0,-1 0 0 0 0,0 1 0 0 0,-4-12-1 0 0,27 63 879 0 0,1-1 0 0 0,47 68 0 0 0,-64-106-860 0 0,-1-1-1 0 0,1 0 1 0 0,1 0-1 0 0,-1 0 1 0 0,0-1-1 0 0,1 0 1 0 0,0 0-1 0 0,0-1 1 0 0,0 1 0 0 0,1-1-1 0 0,-1-1 1 0 0,1 1-1 0 0,-1-1 1 0 0,1 0-1 0 0,0 0 1 0 0,0-1 0 0 0,0 0-1 0 0,0 0 1 0 0,0-1-1 0 0,0 0 1 0 0,0 0-1 0 0,0-1 1 0 0,0 0 0 0 0,7-1-1 0 0,11-5-124 0 0,-1 0-1 0 0,0-1 1 0 0,-1-2-1 0 0,0 0 0 0 0,27-17 1 0 0,-29 19-2876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27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71 160 0 0,'-6'-46'5564'0'0,"3"21"2839"0"0,19 52-5037 0 0,4 23-2647 0 0,-1 1 1 0 0,-2 1-1 0 0,-3 1 0 0 0,-2 0 1 0 0,-3 0-1 0 0,-2 1 0 0 0,-2 1 1 0 0,-2 61-1 0 0,-3 41-368 0 0,0-152-181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27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1 151 264 0 0,'0'-1'457'0'0,"0"0"1"0"0,0 0-1 0 0,0 0 1 0 0,0 0-1 0 0,0 0 0 0 0,0 0 1 0 0,0 0-1 0 0,0 0 0 0 0,1 0 1 0 0,-1 0-1 0 0,1 0 1 0 0,-1 0-1 0 0,0 0 0 0 0,1 0 1 0 0,0-1-1 0 0,17-5 656 0 0,-1 2 1 0 0,1 1-1 0 0,0 0 0 0 0,0 1 1 0 0,33-1-1 0 0,-16 0-327 0 0,449-28 4014 0 0,207-28-1407 0 0,-673 56-2914 0 0,-14 2-293 0 0,0 1 0 0 0,0 0-1 0 0,1 0 1 0 0,-1 0 0 0 0,0 1 0 0 0,0 0-1 0 0,0-1 1 0 0,1 1 0 0 0,-1 1 0 0 0,0-1-1 0 0,8 2 1 0 0,-10 0-162 0 0,-1-1 0 0 0,1 0 0 0 0,-1 1 0 0 0,1 0 1 0 0,-1-1-1 0 0,0 1 0 0 0,1 0 0 0 0,-1-1 0 0 0,0 1 0 0 0,0 0 0 0 0,0 0 0 0 0,-1 0 0 0 0,1 0 0 0 0,0 0 0 0 0,0 2 1 0 0,6 36 185 0 0,-6-29-141 0 0,64 488 2071 0 0,-36-243-576 0 0,-28-251-1721 0 0,-1 1-1 0 0,1-1 1 0 0,0 1 0 0 0,0-1-1 0 0,0 1 1 0 0,4 6 0 0 0,-5-11-562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2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64 388 0 0,'2'1'13200'0'0,"13"2"-12531"0"0,15 0 703 0 0,0-2 0 0 0,0-1 1 0 0,43-5-1 0 0,-17 1-529 0 0,108-6 926 0 0,251-9 1472 0 0,74 5-478 0 0,-390 6-1983 0 0,47-1 1206 0 0,-145 9-1900 0 0,7-3 36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3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0 324 0 0,'0'0'7864'0'0,"-2"3"-6907"0"0,-18 26 1073 0 0,-2-1 0 0 0,0-1-1 0 0,-48 43 1 0 0,53-55-1706 0 0,-2 0-1 0 0,0-1 0 0 0,0-1 0 0 0,-2-1 1 0 0,1 0-1 0 0,-40 14 0 0 0,57-24-1574 0 0,18-8-7064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43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5 144 104 0 0,'-4'-2'10966'0'0,"139"1"-5908"0"0,-7 0-3504 0 0,292-26 1411 0 0,144-6-483 0 0,241-34 286 0 0,-777 64-2768 0 0,30-4 631 0 0,-19 4-3564 0 0,-36 4 1757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4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4 460 0 0,'-2'-3'18373'0'0,"6"38"-15192"0"0,3 20-1530 0 0,7 169 3450 0 0,-8-147-3676 0 0,19 98 0 0 0,-23-163-1379 0 0,-2-11-162 0 0,0 1 0 0 0,0-1 1 0 0,0 0-1 0 0,0 1 0 0 0,0-1 0 0 0,0 1 1 0 0,1-1-1 0 0,-1 1 0 0 0,0-1 1 0 0,1 0-1 0 0,0 1 0 0 0,-1-1 1 0 0,1 0-1 0 0,0 1 0 0 0,-1-1 0 0 0,1 0 1 0 0,0 0-1 0 0,1 2 0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4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9 165 444 0 0,'-3'-9'3492'0'0,"-2"-10"5861"0"0,6 18-8938 0 0,1-1-1 0 0,0 1 0 0 0,0-1 1 0 0,0 1-1 0 0,0 0 1 0 0,0 0-1 0 0,0 0 1 0 0,0 0-1 0 0,0 0 0 0 0,0 0 1 0 0,0 0-1 0 0,1 1 1 0 0,-1-1-1 0 0,4 1 0 0 0,42-5 1308 0 0,-31 4-1001 0 0,446-17 3810 0 0,-196 12-3810 0 0,-167 1-444 0 0,730-52 1121 0 0,-429 27-870 0 0,-399 30-518 0 0,-1 0 1 0 0,1 1 0 0 0,0-1-1 0 0,-1 0 1 0 0,1 1-1 0 0,-1-1 1 0 0,1 1 0 0 0,0 0-1 0 0,-1-1 1 0 0,1 1-1 0 0,-1 0 1 0 0,0 0 0 0 0,1 0-1 0 0,-1 0 1 0 0,0 0 0 0 0,1 0-1 0 0,-1 0 1 0 0,0 1-1 0 0,0-1 1 0 0,0 0 0 0 0,0 1-1 0 0,0-1 1 0 0,0 1-1 0 0,-1-1 1 0 0,1 1 0 0 0,0-1-1 0 0,0 4 1 0 0,2 4 139 0 0,-1 0 0 0 0,0 0 0 0 0,1 18 1 0 0,-1-11 37 0 0,10 59 631 0 0,3 22-89 0 0,39 137-1 0 0,-50-222-729 0 0,15 51 0 0 0,12 74 0 0 0,-30-129 0 0 0,-1-7 0 0 0,0-1 0 0 0,0 1 0 0 0,0-1 0 0 0,0 1 0 0 0,0 0 0 0 0,-1-1 0 0 0,1 1 0 0 0,0-1 0 0 0,0 1 0 0 0,-1-1 0 0 0,1 1 0 0 0,0-1 0 0 0,-1 1 0 0 0,1-1 0 0 0,-1 1 0 0 0,1-1 0 0 0,0 0 0 0 0,-1 1 0 0 0,1-1 0 0 0,-1 1 0 0 0,1-1 0 0 0,-1 0 0 0 0,1 0 0 0 0,-1 1 0 0 0,1-1 0 0 0,-1 0 0 0 0,0 0 0 0 0,1 1 0 0 0,-1-1 0 0 0,1 0 0 0 0,-1 0 0 0 0,1 0 0 0 0,-1 0 0 0 0,0 0 0 0 0,1 0 0 0 0,-1 0 0 0 0,1 0 0 0 0,-2-1 0 0 0,-22-1 0 0 0,23 1 0 0 0,-879-84 0 0 0,309 75-541 0 0,371 7 315 0 0,-8 2 95 0 0,160 0 100 0 0,14 0 8 0 0,-45 4 0 0 0,-1 5 485 0 0,79-8-372 0 0,-32 3 333 0 0,24-4-435 0 0,7 1-119 0 0,0-7-1446 0 0,23-17-10037 0 0,-8 9 8282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46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1 428 0 0,'0'2'8412'0'0,"2"4"-4088"0"0,6 28-1701 0 0,7 75 2254 0 0,-1-3-2162 0 0,-12-99-2937 0 0,3 18 1395 0 0,1-16-4034 0 0,10-10-7603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47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151 122 300 0 0,'1'-3'1047'0'0,"0"0"1"0"0,0-1-1 0 0,0 1 1 0 0,-1 0-1 0 0,1-1 0 0 0,-1 1 1 0 0,0 0-1 0 0,0-1 0 0 0,0 1 1 0 0,0-1-1 0 0,0 1 1 0 0,-3-7-1 0 0,3 9-261 0 0,-23-22 5125 0 0,19 22-5784 0 0,0 0 1 0 0,0 0-1 0 0,1 1 1 0 0,-1-1-1 0 0,0 1 1 0 0,0 0-1 0 0,0 0 1 0 0,1 0 0 0 0,-1 0-1 0 0,0 1 1 0 0,0 0-1 0 0,0-1 1 0 0,1 1-1 0 0,-1 1 1 0 0,1-1-1 0 0,-1 0 1 0 0,1 1 0 0 0,-1 0-1 0 0,1 0 1 0 0,0 0-1 0 0,0 0 1 0 0,0 0-1 0 0,0 1 1 0 0,0-1 0 0 0,0 1-1 0 0,1 0 1 0 0,-1 0-1 0 0,1 0 1 0 0,0 0-1 0 0,0 0 1 0 0,-4 7-1 0 0,3-5-64 0 0,0 1 0 0 0,1-1 0 0 0,-1 1 0 0 0,1 0 0 0 0,0 0 0 0 0,1 0 0 0 0,-1-1 0 0 0,1 1 0 0 0,0 1 0 0 0,1-1 0 0 0,-1 0 0 0 0,1 0 0 0 0,0 0-1 0 0,1 0 1 0 0,0 0 0 0 0,0 0 0 0 0,0 0 0 0 0,0 0 0 0 0,5 11 0 0 0,-1-10-18 0 0,1 1 0 0 0,0-1 0 0 0,0 1 0 0 0,0-2 0 0 0,1 1 0 0 0,0-1-1 0 0,0 0 1 0 0,1 0 0 0 0,0-1 0 0 0,0 0 0 0 0,0-1 0 0 0,0 1 0 0 0,1-1 0 0 0,0-1 0 0 0,0 0 0 0 0,0 0 0 0 0,13 2-1 0 0,-16-4-17 0 0,0 0 0 0 0,0-1-1 0 0,0 0 1 0 0,0 0 0 0 0,1 0-1 0 0,-1 0 1 0 0,0-1 0 0 0,0 0-1 0 0,0 0 1 0 0,0-1 0 0 0,0 0 0 0 0,7-3-1 0 0,-9 3 0 0 0,0 0-1 0 0,0-1 0 0 0,0 1 1 0 0,-1-1-1 0 0,1 0 1 0 0,-1-1-1 0 0,1 1 1 0 0,-1 0-1 0 0,0-1 0 0 0,0 0 1 0 0,-1 0-1 0 0,1 0 1 0 0,-1 0-1 0 0,0 0 1 0 0,0 0-1 0 0,0-1 0 0 0,2-6 1 0 0,-3 4 19 0 0,0 1 0 0 0,0 0 0 0 0,-1-1 0 0 0,0 1 0 0 0,0-1 0 0 0,0 1 0 0 0,-1-1 0 0 0,1 1 0 0 0,-2-1 0 0 0,1 1 0 0 0,-1 0 0 0 0,0 0 0 0 0,0 0 0 0 0,-1 0 0 0 0,1 0 0 0 0,-2 0 1 0 0,-5-9-1 0 0,1 3-35 0 0,-1 0 1 0 0,0 1 0 0 0,-1 0-1 0 0,0 1 1 0 0,-1 0 0 0 0,-23-17-1 0 0,26 23-300 0 0,0 0 0 0 0,-1 0 0 0 0,1 0 0 0 0,-1 1 0 0 0,0 1-1 0 0,0-1 1 0 0,0 2 0 0 0,-1-1 0 0 0,-16 0 0 0 0,-11 2-3587 0 0,4 6-3987 0 0,29-5 5496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4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0 704 0 0,'0'0'8277'0'0,"1"5"-7198"0"0,6 115 4972 0 0,3 34-2284 0 0,-10-150-3628 0 0,0 0 0 0 0,0-1 0 0 0,1 1 1 0 0,0-1-1 0 0,0 1 0 0 0,0-1 0 0 0,0 1 0 0 0,0-1 1 0 0,1 0-1 0 0,-1 1 0 0 0,1-1 0 0 0,0 0 0 0 0,3 5 1 0 0,-3-8 148 0 0,24-15 230 0 0,-14-1-319 0 0,-1 1-1 0 0,16-30 1 0 0,-19 31-173 0 0,0 0-1 0 0,1 1 1 0 0,0 0 0 0 0,1 0-1 0 0,13-13 1 0 0,-16 21-17 0 0,-2-1 0 0 0,1 1 0 0 0,0-1 0 0 0,-1-1 0 0 0,-1 1 0 0 0,1-1 0 0 0,3-7 0 0 0,-8 13-5 0 0,1 1-37 0 0,-1 0 33 0 0,0 0-1 0 0,0 0 0 0 0,0 0 1 0 0,0 0-1 0 0,0-1 1 0 0,0 1-1 0 0,0 0 0 0 0,-1 0 1 0 0,1 0-1 0 0,0 0 1 0 0,0-1-1 0 0,0 1 0 0 0,0 0 1 0 0,0 0-1 0 0,0 0 1 0 0,0 0-1 0 0,0-1 0 0 0,0 1 1 0 0,0 0-1 0 0,0 0 1 0 0,-1 0-1 0 0,1 0 0 0 0,0 0 1 0 0,0 0-1 0 0,0 0 1 0 0,0-1-1 0 0,0 1 0 0 0,0 0 1 0 0,-1 0-1 0 0,1 0 0 0 0,0 0 1 0 0,0 0-1 0 0,0 0 1 0 0,0 0-1 0 0,-1 0 0 0 0,1 0 1 0 0,0 0-1 0 0,0 0 1 0 0,0 0-1 0 0,0 0 0 0 0,-1 0 1 0 0,1 0-1 0 0,0 0 1 0 0,0 0-1 0 0,0 0 0 0 0,-11 5-37 0 0,-7 10-80 0 0,6-2 105 0 0,-27 38-96 0 0,37-47 108 0 0,-1 1 1 0 0,1-1-1 0 0,0 0 0 0 0,0 1 1 0 0,1-1-1 0 0,-1 1 1 0 0,1 0-1 0 0,0-1 1 0 0,0 1-1 0 0,0 8 0 0 0,2-9 30 0 0,-1 0-1 0 0,0 0 1 0 0,1 0-1 0 0,0 0 1 0 0,0 0 0 0 0,0 0-1 0 0,1 0 1 0 0,-1-1-1 0 0,1 1 1 0 0,0 0-1 0 0,0-1 1 0 0,0 1-1 0 0,0-1 1 0 0,1 0-1 0 0,-1 1 1 0 0,1-1-1 0 0,0 0 1 0 0,0-1-1 0 0,0 1 1 0 0,5 3-1 0 0,-3-3 130 0 0,1 1 0 0 0,-1-1 0 0 0,1 0 1 0 0,0-1-1 0 0,0 0 0 0 0,0 1 0 0 0,0-2 0 0 0,0 1 0 0 0,0-1 0 0 0,0 0 1 0 0,11 0-1 0 0,-15-1-55 0 0,37-7-59 0 0,-26 5-5605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51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95 224 0 0,'0'0'338'0'0,"0"1"1"0"0,0-1-1 0 0,0 1 0 0 0,0-1 1 0 0,0 1-1 0 0,0-1 0 0 0,0 1 1 0 0,0-1-1 0 0,0 1 0 0 0,0-1 1 0 0,0 1-1 0 0,0-1 0 0 0,0 1 1 0 0,0-1-1 0 0,0 0 0 0 0,0 1 1 0 0,4 4 4059 0 0,-3-4-4060 0 0,19 4 3830 0 0,29-6-3079 0 0,-40 0-94 0 0,404-29 4119 0 0,205-30-1662 0 0,-478 51-2722 0 0,8-1-3679 0 0,-124 8-6878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5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20 204 0 0,'-5'-5'894'0'0,"-11"-10"8750"0"0,10 18-4800 0 0,3 12-2907 0 0,-1 49 1938 0 0,8 103-1 0 0,21 66-1143 0 0,-17-165-1607 0 0,-1-16-489 0 0,-1-8 182 0 0,0 46 0 0 0,-4-82 378 0 0,2-3-5432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5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33 236 0 0,'-5'-4'-661'0'0,"-6"-5"3154"0"0,0-10 13643 0 0,11 19-15988 0 0,18 2 1761 0 0,122 42 2898 0 0,173 95-268 0 0,-240-106-3825 0 0,-44-22-480 0 0,-1 2-1 0 0,-1 1 1 0 0,28 19 0 0 0,-53-32-230 0 0,0 1 0 0 0,0-1 0 0 0,0 1 0 0 0,-1 0 0 0 0,1 0 1 0 0,-1 0-1 0 0,1 0 0 0 0,-1 1 0 0 0,1-1 0 0 0,-1 0 0 0 0,0 0 0 0 0,0 1 1 0 0,0-1-1 0 0,-1 1 0 0 0,1-1 0 0 0,0 1 0 0 0,-1-1 0 0 0,0 1 1 0 0,1-1-1 0 0,-1 1 0 0 0,0-1 0 0 0,-1 1 0 0 0,1-1 0 0 0,0 1 1 0 0,-1 0-1 0 0,1-1 0 0 0,-1 1 0 0 0,0-1 0 0 0,0 0 0 0 0,0 1 1 0 0,0-1-1 0 0,-2 3 0 0 0,-5 10 0 0 0,0 0 0 0 0,-2 0 0 0 0,-19 23-1 0 0,15-20 8 0 0,-20 22 69 0 0,-2-1 0 0 0,-1-1 0 0 0,-2-3 0 0 0,-1-1 0 0 0,-68 44 1 0 0,-17 2 785 0 0,121-77-865 0 0,2-1-4 0 0,2-1-32 0 0,3-10-4218 0 0,25-7-5437 0 0,-13 6 6469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54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33 408 0 0,'2'-21'5592'0'0,"0"10"2847"0"0,-1 12-8047 0 0,0 0-1 0 0,0 0 1 0 0,0 0-1 0 0,0 0 1 0 0,0 1-1 0 0,0-1 1 0 0,0 0-1 0 0,0 1 1 0 0,-1-1-1 0 0,1 1 1 0 0,-1-1-1 0 0,1 1 1 0 0,-1-1-1 0 0,0 1 1 0 0,1-1 0 0 0,-1 3-1 0 0,9 33 1143 0 0,4 36 291 0 0,2 24-145 0 0,-5 50 85 0 0,13 115 741 0 0,-1-144-1868 0 0,-22-117-963 0 0,1 1-21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4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1 704 0 0,'-1'3'7707'0'0,"-4"4"-3595"0"0,-25 40-1456 0 0,-1-15-1437 0 0,-1-1 0 0 0,-2-1 0 0 0,-63 42 0 0 0,28-21-1573 0 0,61-44-1274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5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59 208 0 0,'-20'7'14346'0'0,"39"-3"-12888"0"0,1-1 1 0 0,23 2-1 0 0,89-5 650 0 0,-45-2-1246 0 0,1192-24 3797 0 0,-1149 20-4475 0 0,433-28 972 0 0,-530 30-1009 0 0,49-2 587 0 0,-81 6-707 0 0,13 2-1334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05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1 448 0 0,'7'35'14752'0'0,"5"30"-7638"0"0,7 60-8293 0 0,-14-75 3177 0 0,12 490 2502 0 0,-15-486-3935 0 0,13 69-1 0 0,-4-41 37 0 0,25 166 982 0 0,-15-11-183 0 0,-17-209-786 0 0,2-17-2715 0 0,5-4-6681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06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12 100 576 0 0,'-11'-9'13143'0'0,"27"5"-12088"0"0,0-1 0 0 0,1 2 0 0 0,0 0-1 0 0,33-1 1 0 0,-6 0-262 0 0,382-30 3481 0 0,-97 9-2146 0 0,-304 22-2008 0 0,20-3 355 0 0,-20 11-4663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0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12 0 0,'7'-7'8504'0'0,"-1"12"-7692"0"0,0 1 1 0 0,0 0-1 0 0,-1 1 0 0 0,0-1 0 0 0,0 1 1 0 0,0 0-1 0 0,-1 0 0 0 0,7 15 0 0 0,23 68 1872 0 0,-30-80-2336 0 0,113 373 5960 0 0,-96-310-5312 0 0,-4 2 1 0 0,-3 0 0 0 0,7 120 0 0 0,-16-84-877 0 0,-6-111-223 0 0,1 1 0 0 0,0-1-1 0 0,0 0 1 0 0,0 0 0 0 0,0 1-1 0 0,0-1 1 0 0,0 0 0 0 0,0 1-1 0 0,0-1 1 0 0,0 0 0 0 0,0 0-1 0 0,0 1 1 0 0,0-1 0 0 0,0 0-1 0 0,0 1 1 0 0,0-1 0 0 0,0 0-1 0 0,0 0 1 0 0,0 1 0 0 0,0-1-1 0 0,0 0 1 0 0,0 0 0 0 0,0 1-1 0 0,1-1 1 0 0,-1 0 0 0 0,0 0-1 0 0,0 1 1 0 0,0-1 0 0 0,0 0-1 0 0,1 0 1 0 0,-1 1 0 0 0,0-1-1 0 0,0 0 1 0 0,1 0 0 0 0,-1 0-1 0 0,0 0 1 0 0,0 0 0 0 0,1 1-1 0 0,-1-1 1 0 0,0 0 0 0 0,0 0-1 0 0,1 0 1 0 0,-1 0 0 0 0,0 0-1 0 0,1 0 1 0 0,-1 0 0 0 0,0 0-1 0 0,0 0 1 0 0,1 0 0 0 0,-1 0-1 0 0,0 0 1 0 0,1 0 0 0 0,-1 0-1 0 0,0 0 1 0 0,0 0 0 0 0,1 0-1 0 0,-1 0 1 0 0,1-1 0 0 0,11-10-6480 0 0,-6 4 3738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08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1 432 0 0,'0'0'9722'0'0,"0"3"-8502"0"0,13 141 7055 0 0,-1-38-5689 0 0,6 127 2124 0 0,64 318 0 0 0,-45-400-3598 0 0,-36-144-1112 0 0,9 26 0 0 0,-11-29 0 0 0,-7-4 0 0 0,-33-17 0 0 0,19 7 0 0 0,-20-2 0 0 0,1 2 0 0 0,-2 2 0 0 0,1 2 0 0 0,-59-2 0 0 0,-171 17 0 0 0,235-5 0 0 0,-61 13 0 0 0,20 0 0 0 0,72-16 0 0 0,0-1 0 0 0,0 1 0 0 0,-1 0 0 0 0,2 0-38 0 0,4-1-263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45 137 528 0 0,'-1'-1'374'0'0,"1"0"-1"0"0,-1 1 0 0 0,0-1 1 0 0,0 0-1 0 0,0 0 1 0 0,1 0-1 0 0,-1 0 1 0 0,0 0-1 0 0,1 0 1 0 0,-1 0-1 0 0,1 0 1 0 0,-1 0-1 0 0,1 0 0 0 0,-1 0 1 0 0,1 0-1 0 0,0 0 1 0 0,0 0-1 0 0,-1 0 1 0 0,1 0-1 0 0,0-1 1 0 0,0 1-1 0 0,0 0 1 0 0,1-2-1 0 0,-1 0 51 0 0,1 1 0 0 0,0-1 0 0 0,0 1 0 0 0,0-1 0 0 0,0 1 0 0 0,1-1-1 0 0,-1 1 1 0 0,0 0 0 0 0,4-4 0 0 0,3-3 548 0 0,1 0 0 0 0,1 1 0 0 0,12-10-1 0 0,-21 17-829 0 0,5-4 315 0 0,1 1 1 0 0,0 0-1 0 0,1 0 1 0 0,-1 0-1 0 0,0 1 1 0 0,1 0-1 0 0,0 0 1 0 0,0 1-1 0 0,12-3 0 0 0,-17 5-387 0 0,-1 0 0 0 0,0 0-1 0 0,0 0 1 0 0,0 0-1 0 0,0 0 1 0 0,1 0-1 0 0,-1 0 1 0 0,0 1-1 0 0,0-1 1 0 0,0 1-1 0 0,0 0 1 0 0,0-1-1 0 0,0 1 1 0 0,0 0-1 0 0,0 0 1 0 0,0 0 0 0 0,0 1-1 0 0,0-1 1 0 0,-1 0-1 0 0,1 1 1 0 0,-1-1-1 0 0,1 1 1 0 0,-1-1-1 0 0,1 1 1 0 0,-1 0-1 0 0,0 0 1 0 0,0-1-1 0 0,0 1 1 0 0,0 0-1 0 0,0 0 1 0 0,0 0-1 0 0,0 0 1 0 0,-1 0 0 0 0,1 1-1 0 0,-1-1 1 0 0,1 0-1 0 0,-1 0 1 0 0,0 0-1 0 0,0 0 1 0 0,0 5-1 0 0,0 4-4 0 0,-1-1 0 0 0,0 1-1 0 0,0 0 1 0 0,-1 0 0 0 0,-1-1-1 0 0,0 1 1 0 0,0-1 0 0 0,-1 1-1 0 0,0-1 1 0 0,-10 17 0 0 0,5-12-122 0 0,0-1-1 0 0,-1 0 1 0 0,0-1 0 0 0,-1 0 0 0 0,-1 0 0 0 0,-16 13 0 0 0,16-18 71 0 0,-1 1 1 0 0,1-2-1 0 0,-1 0 1 0 0,-1 0-1 0 0,-27 9 1 0 0,29-12 194 0 0,12-4-200 0 0,0 1 1 0 0,-1 0 0 0 0,1-1-1 0 0,0 1 1 0 0,0-1-1 0 0,0 1 1 0 0,0 0 0 0 0,0-1-1 0 0,0 1 1 0 0,0 0-1 0 0,0-1 1 0 0,0 1 0 0 0,0-1-1 0 0,0 1 1 0 0,0 0 0 0 0,0-1-1 0 0,0 1 1 0 0,0 0-1 0 0,1-1 1 0 0,-1 1 0 0 0,0-1-1 0 0,1 1 1 0 0,-1-1-1 0 0,0 1 1 0 0,1-1 0 0 0,-1 1-1 0 0,0-1 1 0 0,1 1 0 0 0,-1-1-1 0 0,1 1 1 0 0,-1-1-1 0 0,2 1 1 0 0,15 18 32 0 0,-10-14 13 0 0,1 1 0 0 0,0-1-1 0 0,0 0 1 0 0,0-1 0 0 0,1 0 0 0 0,0-1 0 0 0,0 1 0 0 0,0-1-1 0 0,0-1 1 0 0,0 0 0 0 0,0 0 0 0 0,17 0 0 0 0,-19-2 45 0 0,0 0 0 0 0,0 0 0 0 0,0-1 0 0 0,0 0 0 0 0,0 0 0 0 0,0-1 0 0 0,-1 0 1 0 0,1 0-1 0 0,0 0 0 0 0,-1-1 0 0 0,0 0 0 0 0,0 0 0 0 0,1-1 0 0 0,-2 0 1 0 0,1 0-1 0 0,0 0 0 0 0,8-10 0 0 0,-6-1-451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10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79 328 0 0,'-1'-6'951'0'0,"0"1"-1"0"0,-1-1 1 0 0,1 1-1 0 0,-1 0 1 0 0,0-1-1 0 0,-1 1 1 0 0,1 0 0 0 0,-1 1-1 0 0,-6-9 1 0 0,8 12-716 0 0,0-1 0 0 0,0 1 1 0 0,-1-1-1 0 0,1 1 0 0 0,-1 0 0 0 0,1-1 0 0 0,-1 1 1 0 0,1 0-1 0 0,-1 0 0 0 0,0 0 0 0 0,1 0 1 0 0,-1 0-1 0 0,0 1 0 0 0,0-1 0 0 0,0 1 1 0 0,0-1-1 0 0,0 1 0 0 0,1-1 0 0 0,-1 1 1 0 0,0 0-1 0 0,0 0 0 0 0,0 0 0 0 0,0 0 1 0 0,0 0-1 0 0,0 1 0 0 0,0-1 0 0 0,0 1 1 0 0,0-1-1 0 0,0 1 0 0 0,1-1 0 0 0,-4 2 1 0 0,-4 3 153 0 0,1 1 1 0 0,-1-1 0 0 0,1 1 0 0 0,0 1 0 0 0,0-1 0 0 0,1 1 0 0 0,0 1 0 0 0,0-1 0 0 0,1 1 0 0 0,0 0-1 0 0,0 1 1 0 0,-6 12 0 0 0,10-16-281 0 0,-1 0-1 0 0,1 0 1 0 0,0 0 0 0 0,0 0-1 0 0,1 0 1 0 0,-1 0-1 0 0,1 0 1 0 0,1 1 0 0 0,-1-1-1 0 0,1 0 1 0 0,-1 1 0 0 0,2-1-1 0 0,-1 0 1 0 0,0 1-1 0 0,1-1 1 0 0,0 0 0 0 0,0 1-1 0 0,1-1 1 0 0,0 0 0 0 0,0 0-1 0 0,0 0 1 0 0,0 0-1 0 0,1-1 1 0 0,5 9 0 0 0,-3-8-44 0 0,0 0 0 0 0,0-1 0 0 0,0 1 0 0 0,0-1 0 0 0,0-1 0 0 0,1 1 0 0 0,0-1 1 0 0,0 0-1 0 0,0 0 0 0 0,0-1 0 0 0,0 0 0 0 0,1 0 0 0 0,-1 0 0 0 0,0-1 0 0 0,1 0 1 0 0,9 1-1 0 0,-10-2-39 0 0,-1 1 1 0 0,0-1-1 0 0,1-1 1 0 0,-1 1 0 0 0,0-1-1 0 0,1 0 1 0 0,-1 0-1 0 0,0 0 1 0 0,0-1 0 0 0,0 0-1 0 0,0 0 1 0 0,0 0-1 0 0,0-1 1 0 0,0 1 0 0 0,-1-1-1 0 0,1 0 1 0 0,-1 0-1 0 0,0-1 1 0 0,0 0 0 0 0,7-7-1 0 0,-10 7-17 0 0,1 0 0 0 0,0 0 0 0 0,-1 0 0 0 0,0 0 0 0 0,0 0 0 0 0,0 0 0 0 0,0 0 0 0 0,-1 0-1 0 0,1 0 1 0 0,-1 0 0 0 0,0-1 0 0 0,0 1 0 0 0,-1 0 0 0 0,1 0 0 0 0,-1 0 0 0 0,0 0 0 0 0,0 0 0 0 0,0 0 0 0 0,-1 0 0 0 0,-2-5 0 0 0,-1-3-64 0 0,0 1 0 0 0,-1 0 0 0 0,0 0 0 0 0,-1 0 0 0 0,-12-14 0 0 0,-29-23-1787 0 0,30 36-1306 0 0,0 2-3542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11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0 648 0 0,'2'2'5945'0'0,"7"6"-3318"0"0,-6 11-544 0 0,-2-1 0 0 0,0 1 0 0 0,-2 32 0 0 0,0-27-731 0 0,3 35 1 0 0,-1-40-597 0 0,-1-12-452 0 0,0 0-1 0 0,1 0 1 0 0,0 0 0 0 0,0 0 0 0 0,0 0-1 0 0,1-1 1 0 0,0 1 0 0 0,0 0 0 0 0,1-1-1 0 0,5 10 1 0 0,-7-15-251 0 0,0 0 0 0 0,0-1 0 0 0,0 1 0 0 0,0-1 0 0 0,0 1 0 0 0,0-1 0 0 0,0 1 0 0 0,0-1-1 0 0,0 0 1 0 0,0 1 0 0 0,0-1 0 0 0,0 0 0 0 0,0 0 0 0 0,1 0 0 0 0,-1 0 0 0 0,0 0 0 0 0,0 0 0 0 0,0 0 0 0 0,0 0 0 0 0,0-1-1 0 0,0 1 1 0 0,0 0 0 0 0,0-1 0 0 0,1 1 0 0 0,0-1 0 0 0,29-16 266 0 0,-27 15-256 0 0,26-17 190 0 0,-2-1 0 0 0,0-1-1 0 0,-1-1 1 0 0,-1-1 0 0 0,-1-2 0 0 0,32-40-1 0 0,-47 50-135 0 0,-20 22-142 0 0,-17 24-25 0 0,7-1 51 0 0,8-13 7 0 0,2 0 0 0 0,-1 1 0 0 0,-14 36 1 0 0,23-50 28 0 0,1 0 1 0 0,0 0-1 0 0,0 0 1 0 0,0 0-1 0 0,0 0 1 0 0,1 0-1 0 0,-1 0 1 0 0,1 1-1 0 0,0-1 1 0 0,0 0-1 0 0,1 0 1 0 0,-1 0-1 0 0,1 0 1 0 0,0 0-1 0 0,0 1 1 0 0,0-1 0 0 0,1-1-1 0 0,-1 1 1 0 0,1 0-1 0 0,0 0 1 0 0,0-1-1 0 0,0 1 1 0 0,1-1-1 0 0,4 6 1 0 0,-3-5 36 0 0,0-1 0 0 0,0 0-1 0 0,0 0 1 0 0,0-1 0 0 0,1 1 0 0 0,-1-1 0 0 0,1 0 0 0 0,0 0 0 0 0,-1-1 0 0 0,1 1 0 0 0,0-1 0 0 0,0 0 0 0 0,0 0 0 0 0,0-1 0 0 0,8 1 0 0 0,-3-1-470 0 0,-1-1 1 0 0,1 0 0 0 0,0 0 0 0 0,0-1 0 0 0,-1 0 0 0 0,0 0 0 0 0,10-5-1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1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23 324 0 0,'22'-23'15274'0'0,"-18"30"-14780"0"0,0 1 1 0 0,-1 0-1 0 0,0 0 1 0 0,0 0-1 0 0,-1 0 0 0 0,0 0 1 0 0,0 0-1 0 0,1 15 0 0 0,3 11 74 0 0,13 70 924 0 0,8 140 1 0 0,-3-15-7 0 0,-1 2 544 0 0,-10-68-501 0 0,-12-155-1614 0 0,1 12-264 0 0,0-1 0 0 0,12 39 1 0 0,-13-54-1756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14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72 244 0 0,'-10'-3'14204'0'0,"94"-11"-9277"0"0,49 7-2443 0 0,-53 3-1266 0 0,91-2 559 0 0,-82 5-568 0 0,0-4 0 0 0,123-23 0 0 0,-175 24-2462 0 0,-36 4 463 0 0,2 4-1566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11 504 0 0,'-7'-10'11126'0'0,"2"56"-6681"0"0,4-10-2687 0 0,0-23-1162 0 0,0 1-1 0 0,1 0 0 0 0,1 0 0 0 0,0-1 1 0 0,1 1-1 0 0,6 24 0 0 0,-8-38-553 0 0,1 1 0 0 0,-1 0 0 0 0,1 0 0 0 0,-1-1 0 0 0,1 1 0 0 0,-1-1 0 0 0,1 1 0 0 0,0 0 0 0 0,-1-1 0 0 0,1 1 0 0 0,-1-1 0 0 0,1 0 0 0 0,0 1 0 0 0,0-1 0 0 0,-1 1 0 0 0,1-1 0 0 0,0 0 0 0 0,0 0 0 0 0,-1 1 0 0 0,1-1 0 0 0,0 0 0 0 0,0 0 0 0 0,0 0 0 0 0,0 0 0 0 0,-1 0 0 0 0,1 0 0 0 0,0 0 0 0 0,0 0 0 0 0,0 0 0 0 0,-1 0 0 0 0,1-1 0 0 0,0 1 0 0 0,0 0 0 0 0,-1 0 0 0 0,1-1 0 0 0,0 1 0 0 0,0-1 0 0 0,-1 1 0 0 0,1-1 0 0 0,0 1 0 0 0,-1-1 0 0 0,2 0 0 0 0,37-29-131 0 0,-27 20 164 0 0,84-62-68 0 0,-91 68-466 0 0,-16 13 338 0 0,-18 18 37 0 0,24-21 65 0 0,0 0-1 0 0,0 0 1 0 0,1 1-1 0 0,0-1 0 0 0,1 1 1 0 0,-4 9-1 0 0,6-14 58 0 0,1-1 1 0 0,-1 1-1 0 0,1-1 0 0 0,-1 1 1 0 0,1 0-1 0 0,0 0 0 0 0,0-1 0 0 0,0 1 1 0 0,0 0-1 0 0,0-1 0 0 0,0 1 0 0 0,0 0 1 0 0,0 0-1 0 0,1-1 0 0 0,-1 1 0 0 0,1-1 1 0 0,-1 1-1 0 0,1 0 0 0 0,0-1 0 0 0,-1 1 1 0 0,1-1-1 0 0,0 1 0 0 0,0-1 0 0 0,0 0 1 0 0,0 1-1 0 0,1-1 0 0 0,-1 0 0 0 0,0 0 1 0 0,0 0-1 0 0,1 0 0 0 0,-1 0 0 0 0,1 0 1 0 0,1 1-1 0 0,8 4 200 0 0,1 0 0 0 0,0 0 1 0 0,16 4-1 0 0,-5-5-3461 0 0,1-3-5089 0 0,-16-2 5960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25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21 476 0 0,'-1'-20'8779'0'0,"10"28"-3063"0"0,11 32-2734 0 0,-6-2-1736 0 0,-1 1 0 0 0,15 78 1 0 0,-9-31-422 0 0,3 5 291 0 0,-5 0-1 0 0,9 154 0 0 0,-10-143 709 0 0,-14-99-1453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1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1 276 0 0,'-7'1'7402'0'0,"7"-1"-7202"0"0,-3 11 3469 0 0,5 18-1391 0 0,-1-24-1488 0 0,10 122 3869 0 0,15 149 999 0 0,37 134-1583 0 0,-43-338-3462 0 0,-14-52-320 0 0,0 1 0 0 0,-1 0 0 0 0,-1-1 0 0 0,2 33 1 0 0,-5-43-1178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15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12 432 0 0,'0'-12'13831'0'0,"17"104"-8259"0"0,-8-50-3734 0 0,7 72 0 0 0,-12-14-287 0 0,5 0 0 0 0,4 0-1 0 0,5-1 1 0 0,44 141-1 0 0,-10-108-30 0 0,-31-82-1537 0 0,-17-44 17 0 0,-4-3 0 0 0,1 8 0 0 0,-2-6 0 0 0,-5-3 0 0 0,-3-2 0 0 0,0-2 0 0 0,-53-13-28 0 0,-1 2 0 0 0,1 3 0 0 0,-93-2 0 0 0,92 10-68 0 0,-1 3 0 0 0,-66 10 0 0 0,116-9 98 0 0,-42 1 213 0 0,50-1-4932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1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16 166 524 0 0,'-2'-3'531'0'0,"0"1"0"0"0,1 0-1 0 0,-1-1 1 0 0,1 1 0 0 0,0-1 0 0 0,-1 0-1 0 0,1 1 1 0 0,0-1 0 0 0,1 0 0 0 0,-1 0-1 0 0,0 1 1 0 0,1-1 0 0 0,0 0 0 0 0,-1 0-1 0 0,1 0 1 0 0,0 0 0 0 0,1 0 0 0 0,-1 0-1 0 0,0 1 1 0 0,2-4 0 0 0,-1 1-31 0 0,1 1 0 0 0,0-1 0 0 0,0 1 0 0 0,1-1-1 0 0,-1 1 1 0 0,1 0 0 0 0,0 0 0 0 0,0 0 0 0 0,0 0 0 0 0,1 1 0 0 0,4-4 0 0 0,-2 1-29 0 0,2 0-1 0 0,-1 1 1 0 0,1 0 0 0 0,-1 0-1 0 0,1 1 1 0 0,1 0 0 0 0,-1 0 0 0 0,1 1-1 0 0,-1 0 1 0 0,1 1 0 0 0,0 0-1 0 0,17-2 1 0 0,-24 4-388 0 0,1 0-1 0 0,0 0 1 0 0,-1 1 0 0 0,1-1-1 0 0,-1 1 1 0 0,1-1 0 0 0,0 1-1 0 0,-1 0 1 0 0,1 0 0 0 0,-1 0-1 0 0,0 0 1 0 0,1 0-1 0 0,-1 1 1 0 0,0-1 0 0 0,0 1-1 0 0,0-1 1 0 0,0 1 0 0 0,0 0-1 0 0,0 0 1 0 0,0 0 0 0 0,0 0-1 0 0,-1 0 1 0 0,1 0 0 0 0,-1 1-1 0 0,0-1 1 0 0,1 0-1 0 0,-1 1 1 0 0,0-1 0 0 0,-1 1-1 0 0,1-1 1 0 0,0 1 0 0 0,-1-1-1 0 0,1 1 1 0 0,-1 0 0 0 0,0-1-1 0 0,0 5 1 0 0,1 1-7 0 0,-2 1-1 0 0,1 0 1 0 0,-1 0 0 0 0,0-1 0 0 0,-1 1-1 0 0,0-1 1 0 0,0 1 0 0 0,-1-1-1 0 0,-6 14 1 0 0,5-14-125 0 0,-1-1-1 0 0,0 1 1 0 0,0-1 0 0 0,0-1-1 0 0,-1 1 1 0 0,0-1-1 0 0,0 0 1 0 0,-1 0 0 0 0,0 0-1 0 0,-12 7 1 0 0,6-6-29 0 0,0-1 0 0 0,0 0 0 0 0,-1-1 1 0 0,0 0-1 0 0,-22 4 0 0 0,35-9 79 0 0,-1 0 0 0 0,1 1 0 0 0,0-1 0 0 0,0 0 0 0 0,0 1 0 0 0,0-1 0 0 0,-1 1-1 0 0,1-1 1 0 0,0 1 0 0 0,0-1 0 0 0,0 1 0 0 0,0 0 0 0 0,0 0 0 0 0,1-1 0 0 0,-1 1 0 0 0,0 0 0 0 0,0 0 0 0 0,0 0 0 0 0,1 0-1 0 0,-1 0 1 0 0,0 0 0 0 0,1 0 0 0 0,-1 0 0 0 0,0 2 0 0 0,1-1 1 0 0,0 0 0 0 0,-1 0 0 0 0,1 0 0 0 0,0 1 0 0 0,0-1 0 0 0,1 0 0 0 0,-1 0 0 0 0,0 0 0 0 0,1 0 0 0 0,-1 0 0 0 0,1 1 0 0 0,1 2 0 0 0,1 2 15 0 0,1 0 0 0 0,0 0 0 0 0,0-1 0 0 0,1 1 0 0 0,-1-1 0 0 0,8 8 0 0 0,-6-9 20 0 0,0-1-1 0 0,0 1 1 0 0,1-1-1 0 0,0 0 1 0 0,-1-1-1 0 0,1 0 1 0 0,1 0-1 0 0,-1 0 1 0 0,0-1 0 0 0,1 0-1 0 0,7 1 1 0 0,-9-1 27 0 0,1-1 1 0 0,0-1 0 0 0,0 1 0 0 0,-1-1-1 0 0,1 0 1 0 0,0-1 0 0 0,-1 1 0 0 0,1-1-1 0 0,0-1 1 0 0,-1 1 0 0 0,1-1-1 0 0,-1 0 1 0 0,7-4 0 0 0,4-8-1473 0 0,-13 8-2129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1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49 16 0 0,'-2'-3'591'0'0,"0"1"0"0"0,-1-1 0 0 0,1 0-1 0 0,-1 1 1 0 0,1-1 0 0 0,-1 1 0 0 0,0 0 0 0 0,0 0 0 0 0,0 0 0 0 0,0 0 0 0 0,0 1-1 0 0,0-1 1 0 0,-1 1 0 0 0,1 0 0 0 0,0 0 0 0 0,-1 0 0 0 0,1 0 0 0 0,-1 1 0 0 0,-6-1-1 0 0,5 1-195 0 0,0 1 1 0 0,0-1-1 0 0,0 1 0 0 0,-1 0 0 0 0,1 1 0 0 0,1-1 0 0 0,-1 1 0 0 0,0 0 0 0 0,0 1 0 0 0,1-1 0 0 0,-1 1 0 0 0,-6 5 0 0 0,6-5-198 0 0,0 1 0 0 0,0 0 0 0 0,0 1-1 0 0,1-1 1 0 0,0 1 0 0 0,0 0 0 0 0,0 0-1 0 0,0 0 1 0 0,1 0 0 0 0,0 1 0 0 0,0-1-1 0 0,0 1 1 0 0,1 0 0 0 0,0 0 0 0 0,0 0-1 0 0,0 0 1 0 0,1 0 0 0 0,0 0 0 0 0,0 0-1 0 0,1 1 1 0 0,-1-1 0 0 0,1 0 0 0 0,2 9-1 0 0,0-8-88 0 0,1 1 0 0 0,-1-1 0 0 0,2-1 0 0 0,-1 1 0 0 0,1 0 0 0 0,0-1 0 0 0,0 0 0 0 0,1 0 0 0 0,0 0 0 0 0,0 0 0 0 0,0-1 0 0 0,1 0 0 0 0,0 0 0 0 0,10 6 0 0 0,-11-7-91 0 0,1-1 0 0 0,-1 0 0 0 0,1 0 0 0 0,-1-1 0 0 0,1 0 0 0 0,0 0 0 0 0,0 0 0 0 0,0 0 0 0 0,0-1 0 0 0,0 0 0 0 0,0-1 0 0 0,0 1 0 0 0,1-1 0 0 0,-1 0 0 0 0,0-1 0 0 0,0 1 0 0 0,0-1 0 0 0,0-1 0 0 0,10-2 0 0 0,-13 2 5 0 0,0 0 1 0 0,-1 0-1 0 0,1 0 1 0 0,0 0-1 0 0,-1 0 1 0 0,0-1-1 0 0,1 1 1 0 0,-1-1-1 0 0,0 1 1 0 0,0-1-1 0 0,0 0 1 0 0,-1 0-1 0 0,1 0 1 0 0,-1 0 0 0 0,1 0-1 0 0,-1 0 1 0 0,0-1-1 0 0,0 1 1 0 0,-1 0-1 0 0,2-7 1 0 0,-1 0 107 0 0,1-1 0 0 0,-2 0 1 0 0,1 0-1 0 0,-1 1 0 0 0,-2-14 1 0 0,0 15-39 0 0,0-1 0 0 0,-1 1 1 0 0,0 0-1 0 0,-1 0 0 0 0,1 0 1 0 0,-2 0-1 0 0,1 1 1 0 0,-1 0-1 0 0,0 0 0 0 0,-9-10 1 0 0,10 13-247 0 0,-1 0 1 0 0,0 1 0 0 0,1-1-1 0 0,-1 1 1 0 0,-1 1 0 0 0,1-1-1 0 0,-7-3 1 0 0,8 5-275 0 0,-1 0 1 0 0,1 1-1 0 0,0-1 0 0 0,0 1 1 0 0,-1 0-1 0 0,1 0 1 0 0,-1 1-1 0 0,1-1 1 0 0,-1 1-1 0 0,1 0 0 0 0,-6 1 1 0 0,8-1-569 0 0,-12 2-6063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1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3 852 0 0,'0'0'1396'0'0,"8"-2"1181"0"0,-3 2 1149 0 0,-3 3-3301 0 0,0-1 0 0 0,0 1-1 0 0,0-1 1 0 0,0 1-1 0 0,-1-1 1 0 0,1 1-1 0 0,-1 0 1 0 0,1 0-1 0 0,-1 0 1 0 0,0 0-1 0 0,0 0 1 0 0,-1 0-1 0 0,1 0 1 0 0,0 5-1 0 0,3 57 2782 0 0,-1-22-1689 0 0,-3-40-1393 0 0,0 3 146 0 0,1 0 1 0 0,0-1-1 0 0,0 1 0 0 0,0 0 1 0 0,1-1-1 0 0,-1 1 0 0 0,1-1 0 0 0,1 1 1 0 0,-1-1-1 0 0,1 0 0 0 0,4 7 0 0 0,-6-12-208 0 0,0 1 0 0 0,0-1-1 0 0,0 0 1 0 0,0 1 0 0 0,0-1-1 0 0,0 0 1 0 0,0 1 0 0 0,0-1-1 0 0,0 0 1 0 0,0 0 0 0 0,0 0-1 0 0,0 0 1 0 0,1 0 0 0 0,-1 0-1 0 0,0 0 1 0 0,0 0-1 0 0,0-1 1 0 0,0 1 0 0 0,0 0-1 0 0,0-1 1 0 0,0 1 0 0 0,0 0-1 0 0,0-1 1 0 0,0 1 0 0 0,1-2-1 0 0,26-16 315 0 0,-24 15-252 0 0,59-44 643 0 0,86-82 0 0 0,-148 128-895 0 0,-3 1-573 0 0,1 1 687 0 0,-1 0 0 0 0,1-1 0 0 0,-1 1 0 0 0,1 0 0 0 0,0 0 0 0 0,-1 0 0 0 0,1 0 0 0 0,0 0 0 0 0,-1 0 0 0 0,1 0 0 0 0,-2 2 0 0 0,0 0-17 0 0,-10 7-55 0 0,1 1 0 0 0,0 0-1 0 0,1 1 1 0 0,0 0 0 0 0,-11 17-1 0 0,17-22 86 0 0,1 1 0 0 0,-1-1-1 0 0,1 0 1 0 0,0 1-1 0 0,1 0 1 0 0,0 0 0 0 0,0 0-1 0 0,1 0 1 0 0,0 1-1 0 0,1-1 1 0 0,-2 11 0 0 0,4-15 43 0 0,0 1-1 0 0,-1-1 1 0 0,1 1 0 0 0,1-1 0 0 0,-1 1 0 0 0,1-1 0 0 0,-1 0 0 0 0,1 0 0 0 0,0 0 0 0 0,1 0-1 0 0,-1 0 1 0 0,1 0 0 0 0,0 0 0 0 0,0-1 0 0 0,0 1 0 0 0,0-1 0 0 0,1 0 0 0 0,-1 0 0 0 0,1 0 0 0 0,0-1-1 0 0,-1 1 1 0 0,9 3 0 0 0,0 0-192 0 0,1-1 0 0 0,-1 0 0 0 0,1 0 0 0 0,0-1 0 0 0,0-1-1 0 0,20 3 1 0 0,-28-5-516 0 0,10 2-8104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2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16 403 220 0 0,'-15'-4'14822'0'0,"14"4"-14289"0"0,16-17 778 0 0,0 2 0 0 0,2 0 0 0 0,-1 0 0 0 0,25-14 1 0 0,1-3-226 0 0,31-27 1284 0 0,111-116 0 0 0,-181 171-2355 0 0,1 0 0 0 0,-1 0 0 0 0,1 0 0 0 0,0 1 0 0 0,7-5 0 0 0,-1 4-2847 0 0,2 0-3826 0 0,-10 3 6346 0 0,9-5-8032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21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98 40 0 0,'-1'-4'515'0'0,"-3"-6"925"0"0,1 1-1 0 0,-1 0 1 0 0,-1 0 0 0 0,0 0 0 0 0,0 1-1 0 0,-9-12 1 0 0,12 18-1205 0 0,0 0-1 0 0,0 0 1 0 0,0 1 0 0 0,-1-1-1 0 0,1 1 1 0 0,-1-1 0 0 0,1 1-1 0 0,-1 0 1 0 0,1 0 0 0 0,-1 0-1 0 0,1 0 1 0 0,-1 0-1 0 0,0 1 1 0 0,1-1 0 0 0,-1 1-1 0 0,0 0 1 0 0,0-1 0 0 0,0 1-1 0 0,1 1 1 0 0,-1-1 0 0 0,0 0-1 0 0,0 1 1 0 0,1-1-1 0 0,-1 1 1 0 0,0 0 0 0 0,1 0-1 0 0,-1 0 1 0 0,-3 2 0 0 0,1-1-86 0 0,1 1 0 0 0,-1-1 0 0 0,1 1 0 0 0,0 0 0 0 0,0 0 1 0 0,0 0-1 0 0,0 0 0 0 0,1 1 0 0 0,0 0 0 0 0,-1-1 0 0 0,1 1 0 0 0,0 1 1 0 0,1-1-1 0 0,-1 0 0 0 0,1 1 0 0 0,0-1 0 0 0,0 1 0 0 0,0 0 1 0 0,1-1-1 0 0,-1 1 0 0 0,1 0 0 0 0,0 0 0 0 0,1 0 0 0 0,-1 0 1 0 0,1 0-1 0 0,0 0 0 0 0,1 8 0 0 0,-1-9-86 0 0,1 1 0 0 0,0 0 1 0 0,0-1-1 0 0,0 1 0 0 0,0-1 0 0 0,1 1 1 0 0,0-1-1 0 0,0 0 0 0 0,0 0 0 0 0,0 0 0 0 0,1 0 1 0 0,0 0-1 0 0,-1 0 0 0 0,1-1 0 0 0,1 1 1 0 0,-1-1-1 0 0,0 0 0 0 0,1 0 0 0 0,0 0 1 0 0,0 0-1 0 0,-1-1 0 0 0,2 0 0 0 0,-1 1 0 0 0,0-1 1 0 0,0-1-1 0 0,1 1 0 0 0,-1-1 0 0 0,1 0 1 0 0,7 2-1 0 0,-8-3-20 0 0,1 1 0 0 0,0-1 1 0 0,-1 0-1 0 0,1 0 0 0 0,0 0 1 0 0,-1-1-1 0 0,1 0 0 0 0,-1 1 1 0 0,1-2-1 0 0,-1 1 0 0 0,1 0 0 0 0,-1-1 1 0 0,0 0-1 0 0,0 0 0 0 0,0 0 1 0 0,0-1-1 0 0,6-3 0 0 0,-8 3-15 0 0,0 1-1 0 0,0 0 0 0 0,0-1 0 0 0,-1 1 1 0 0,1-1-1 0 0,-1 1 0 0 0,1-1 0 0 0,-1 0 1 0 0,0 0-1 0 0,0 0 0 0 0,0 0 0 0 0,0 0 1 0 0,0 1-1 0 0,-1-2 0 0 0,1 1 0 0 0,-1 0 1 0 0,0 0-1 0 0,0 0 0 0 0,0 0 1 0 0,-1 0-1 0 0,1 0 0 0 0,0 0 0 0 0,-1 0 1 0 0,0 0-1 0 0,0 0 0 0 0,0 0 0 0 0,-2-3 1 0 0,0 0 45 0 0,0-1 1 0 0,0 1 0 0 0,-1 0-1 0 0,1 0 1 0 0,-1 1-1 0 0,-1-1 1 0 0,1 1 0 0 0,-9-8-1 0 0,10 11-271 0 0,0-1 0 0 0,0 1-1 0 0,-1 0 1 0 0,1 0 0 0 0,-1 0-1 0 0,1 0 1 0 0,-5-1 0 0 0,6 2-385 0 0,-1 1 1 0 0,1-1-1 0 0,-1 1 1 0 0,1-1-1 0 0,-1 1 1 0 0,1 0 0 0 0,-1 0-1 0 0,1 0 1 0 0,-1 0-1 0 0,1 1 1 0 0,-6 0-1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22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71 420 0 0,'0'0'5246'0'0,"1"2"-3705"0"0,32 50 3713 0 0,6 33-1760 0 0,6 12-935 0 0,-42-92-2410 0 0,6 13 367 0 0,1 0 0 0 0,0-1 0 0 0,1 0 1 0 0,1-1-1 0 0,1 0 0 0 0,0-1 0 0 0,25 21 0 0 0,-37-34-469 0 0,0-1 1 0 0,1 0-1 0 0,-1-1 0 0 0,1 1 1 0 0,-1 0-1 0 0,1 0 1 0 0,-1-1-1 0 0,1 1 0 0 0,0 0 1 0 0,-1-1-1 0 0,1 0 0 0 0,0 1 1 0 0,-1-1-1 0 0,1 0 0 0 0,0 0 1 0 0,0 0-1 0 0,-1 0 0 0 0,1 0 1 0 0,0 0-1 0 0,0-1 0 0 0,-1 1 1 0 0,1-1-1 0 0,2 0 0 0 0,-1-1 34 0 0,0 1 1 0 0,0-1-1 0 0,-1-1 0 0 0,1 1 0 0 0,0 0 0 0 0,-1 0 0 0 0,1-1 0 0 0,-1 0 0 0 0,0 1 0 0 0,0-1 0 0 0,2-3 0 0 0,3-7 241 0 0,-1 1-1 0 0,0-1 1 0 0,-1 0 0 0 0,6-24 0 0 0,-2-12 489 0 0,-3 0 1 0 0,-1 0-1 0 0,-4-89 1 0 0,-2 80-1667 0 0,1 57 653 0 0,0 1-1 0 0,0 0 1 0 0,0-1-1 0 0,0 1 1 0 0,0 0-1 0 0,0 0 1 0 0,0-1-1 0 0,0 1 1 0 0,0 0-1 0 0,0-1 1 0 0,0 1-1 0 0,0 0 1 0 0,0 0-1 0 0,0-1 1 0 0,0 1-1 0 0,0 0 1 0 0,0-1-1 0 0,0 1 1 0 0,0 0-1 0 0,0 0 0 0 0,0-1 1 0 0,1 1-1 0 0,-1 0 1 0 0,0 0-1 0 0,0-1 1 0 0,3-1-2026 0 0,-3 2 2026 0 0,0 0-1 0 0,1 0 1 0 0,8 5-5096 0 0,-9-4 5463 0 0,9 6-2852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2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4 472 0 0,'-36'-3'7763'0'0,"30"3"-7148"0"0,0 1 0 0 0,0 0-1 0 0,0 0 1 0 0,0 1-1 0 0,1 0 1 0 0,-1 0-1 0 0,0 0 1 0 0,1 0 0 0 0,-1 1-1 0 0,1 0 1 0 0,0 0-1 0 0,-8 7 1 0 0,9-6-230 0 0,0 0-1 0 0,0 0 1 0 0,0 0-1 0 0,1 1 1 0 0,-1-1 0 0 0,1 1-1 0 0,0 0 1 0 0,1 0-1 0 0,-1 0 1 0 0,1 0 0 0 0,-4 11-1 0 0,5-11-249 0 0,0 0 0 0 0,0 0 1 0 0,1 0-1 0 0,-1 1 0 0 0,1-1 0 0 0,0 0 0 0 0,1 0 0 0 0,-1 0 0 0 0,1 1 0 0 0,0-1 1 0 0,0 0-1 0 0,1 0 0 0 0,-1 0 0 0 0,1 0 0 0 0,0-1 0 0 0,1 1 0 0 0,-1 0 1 0 0,1-1-1 0 0,0 0 0 0 0,0 1 0 0 0,0-1 0 0 0,0 0 0 0 0,1-1 0 0 0,0 1 1 0 0,0-1-1 0 0,0 1 0 0 0,0-1 0 0 0,0 0 0 0 0,9 4 0 0 0,-8-5-65 0 0,0 1-1 0 0,-1-1 1 0 0,1 0-1 0 0,0-1 1 0 0,0 1-1 0 0,1-1 0 0 0,-1 0 1 0 0,0 0-1 0 0,0-1 1 0 0,1 0-1 0 0,-1 0 1 0 0,0 0-1 0 0,6-1 1 0 0,-8 1-38 0 0,0-1 1 0 0,0 0 0 0 0,-1 0 0 0 0,1 0 0 0 0,0 0-1 0 0,-1 0 1 0 0,1-1 0 0 0,-1 1 0 0 0,1-1 0 0 0,-1 1-1 0 0,1-1 1 0 0,-1 0 0 0 0,0 0 0 0 0,0 0-1 0 0,0 0 1 0 0,0-1 0 0 0,0 1 0 0 0,-1 0 0 0 0,1-1-1 0 0,-1 1 1 0 0,0-1 0 0 0,1 0 0 0 0,-1 1 0 0 0,1-6-1 0 0,0 1 56 0 0,-1 0 0 0 0,0 0 0 0 0,0 1 0 0 0,-1-1 0 0 0,0 0 0 0 0,0 0 0 0 0,-1 0 0 0 0,0 0 0 0 0,0 1 0 0 0,0-1 0 0 0,-1 0 0 0 0,0 1 0 0 0,0-1 0 0 0,-1 1 0 0 0,1 0 0 0 0,-2 0 0 0 0,-5-10 0 0 0,6 12-272 0 0,-1-1 0 0 0,1 1 0 0 0,-1 0 1 0 0,0 0-1 0 0,0 0 0 0 0,-1 0 0 0 0,1 1 0 0 0,-1 0 0 0 0,-8-5 0 0 0,9 6-588 0 0,0 0 0 0 0,-1 1 0 0 0,1-1 0 0 0,-1 1 0 0 0,1 0 1 0 0,-1 0-1 0 0,0 1 0 0 0,1-1 0 0 0,-1 1 0 0 0,0 0 0 0 0,0 0 0 0 0,-7 2 0 0 0,5-1-2039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24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45 56 0 0,'2'-44'14741'0'0,"-2"47"-14157"0"0,-4 26 498 0 0,1 0 0 0 0,2 1-1 0 0,1-1 1 0 0,5 42-1 0 0,-1-16-449 0 0,74 1188 8066 0 0,-37-948-6567 0 0,-11-103-1614 0 0,-21-141-517 0 0,18 61 0 0 0,-4-27 0 0 0,-19-69-145 0 0,3 11 317 0 0,-6-5-3063 0 0,-11-26-5729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26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1 512 0 0,'0'0'10959'0'0,"2"2"-9611"0"0,11 10 1196 0 0,-1 2 0 0 0,12 15 0 0 0,19 33 1403 0 0,-26-37-3066 0 0,0-1 0 0 0,1 0 0 0 0,24 23 1 0 0,-24-36-2281 0 0,-11-7-2242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2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35 60 0 0,'-14'-34'13632'0'0,"14"34"-13547"0"0,-1 0 0 0 0,1 0 0 0 0,0 0 0 0 0,0 0 0 0 0,0 0 0 0 0,0 1 0 0 0,0-1 1 0 0,0 0-1 0 0,0 0 0 0 0,-3 14 1832 0 0,-1 15-453 0 0,54 239 4037 0 0,-7-58-3572 0 0,-20-69-692 0 0,21 169 1107 0 0,-7 5 17 0 0,-17-164-1131 0 0,-7-71-1111 0 0,28 92 0 0 0,-8-44-116 0 0,-32-126-171 0 0,-1 2-12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3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30 84 0 0,'0'0'373'0'0,"-4"-15"3165"0"0,-2 0 4205 0 0,6 16-7573 0 0,-1-1-1 0 0,0 0 0 0 0,1 1 1 0 0,-1-1-1 0 0,0 1 0 0 0,1-1 0 0 0,-1 1 1 0 0,1 0-1 0 0,-1-1 0 0 0,0 1 1 0 0,1-1-1 0 0,0 1 0 0 0,-1 0 0 0 0,1-1 1 0 0,-1 1-1 0 0,1 0 0 0 0,0 0 1 0 0,-1-1-1 0 0,1 1 0 0 0,0 0 0 0 0,0 0 1 0 0,0 0-1 0 0,0-1 0 0 0,0 1 1 0 0,-1 0-1 0 0,2 0 0 0 0,-1 0 0 0 0,0-1 1 0 0,0 1-1 0 0,0 0 0 0 0,0 1 1 0 0,1 40 1478 0 0,0-29-866 0 0,-1-1-372 0 0,0 0 0 0 0,1 0 0 0 0,0 0 0 0 0,1 0 0 0 0,4 16 0 0 0,-4-24-319 0 0,-1-1-1 0 0,0 1 1 0 0,1-1 0 0 0,0 1 0 0 0,0-1 0 0 0,0 0 0 0 0,0 0-1 0 0,0 0 1 0 0,1 0 0 0 0,-1 0 0 0 0,1 0 0 0 0,0-1 0 0 0,0 1-1 0 0,0-1 1 0 0,0 0 0 0 0,0 0 0 0 0,0 0 0 0 0,1 0 0 0 0,-1 0 0 0 0,1-1-1 0 0,4 2 1 0 0,43 10 444 0 0,0-3 1 0 0,97 8-1 0 0,109-12 0 0 0,-122-5-210 0 0,225 4 427 0 0,393 14 1088 0 0,175-1-1171 0 0,-106-38-128 0 0,-691 15-458 0 0,214-11 175 0 0,144-4 217 0 0,40-4-96 0 0,-115 3-47 0 0,332 8 21 0 0,266 1 206 0 0,-505 3-544 0 0,-359 5-14 0 0,529-18-1 0 0,-157-18 0 0 0,-426 32 0 0 0,-87 8-85 0 0,-6 0-458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38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31 296 0 0,'1'-30'15835'0'0,"9"272"-8291"0"0,0 7-4899 0 0,-4-129-1697 0 0,-2-106-2248 0 0,-3-9-2082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3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1 380 0 0,'-43'2'6169'0'0,"38"-1"-4810"0"0,0 0 0 0 0,0 0 0 0 0,0 1 0 0 0,0 0 0 0 0,1 0 0 0 0,-6 3 0 0 0,10-5-1284 0 0,0 0 0 0 0,0 0 0 0 0,-1 0-1 0 0,1 0 1 0 0,0 0 0 0 0,0 1 0 0 0,0-1 0 0 0,0 0 0 0 0,0 0-1 0 0,0 0 1 0 0,0 1 0 0 0,-1-1 0 0 0,1 0 0 0 0,0 0-1 0 0,0 0 1 0 0,0 1 0 0 0,0-1 0 0 0,0 0 0 0 0,0 0 0 0 0,0 0-1 0 0,0 1 1 0 0,0-1 0 0 0,0 0 0 0 0,0 0 0 0 0,0 0-1 0 0,0 1 1 0 0,0-1 0 0 0,1 0 0 0 0,-1 0 0 0 0,0 0 0 0 0,0 1-1 0 0,0-1 1 0 0,0 0 0 0 0,0 0 0 0 0,0 0 0 0 0,0 0-1 0 0,1 0 1 0 0,-1 1 0 0 0,0-1 0 0 0,0 0 0 0 0,0 0 0 0 0,0 0-1 0 0,0 0 1 0 0,1 0 0 0 0,-1 0 0 0 0,0 1 0 0 0,0-1-1 0 0,0 0 1 0 0,1 0 0 0 0,-1 0 0 0 0,0 0 0 0 0,0 0 0 0 0,0 0-1 0 0,1 0 1 0 0,-1 0 0 0 0,0 0 0 0 0,1 0 0 0 0,11 5 997 0 0,15-2-158 0 0,0 0 1 0 0,1-2-1 0 0,-1 0 0 0 0,35-5 0 0 0,6 0-6 0 0,635-19 3528 0 0,-663 20-4017 0 0,8 0-4146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39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11 40 0 0,'-3'-10'11444'0'0,"2"9"-11035"0"0,-166 142 7236 0 0,-101 54-3667 0 0,262-190-5727 0 0,28-11-7611 0 0,-21 6 10127 0 0,18-9-3028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3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0 672 0 0,'-10'10'7810'0'0,"-7"4"-4211"0"0,-45 35-1819 0 0,56-45-1131 0 0,-232 167 4465 0 0,235-168-5427 0 0,16-3-9337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39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0 404 0 0,'-4'1'1002'0'0,"-4"1"65"0"0,0 1-1 0 0,0 0 0 0 0,0 0 1 0 0,0 1-1 0 0,0 0 1 0 0,-12 8-1 0 0,-47 39 3795 0 0,33-24-2715 0 0,13-12-1230 0 0,10-8-462 0 0,-1 2 0 0 0,1-1-1 0 0,-15 17 1 0 0,37-23-9222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40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1 884 0 0,'0'0'1524'0'0,"-3"2"211"0"0,-88 64 7750 0 0,-39 51-1732 0 0,79-71-4914 0 0,6-5-2275 0 0,16-13-9158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3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71 396 0 0,'-10'-3'12040'0'0,"102"-6"-7242"0"0,50 8-2141 0 0,-23 0-1053 0 0,0-2-411 0 0,747-49 4640 0 0,-856 51-6286 0 0,0 1 0 0 0,0-1 0 0 0,15 3 0 0 0,-8 1-3737 0 0,0 1-3498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34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52 260 0 0,'-1'-1'390'0'0,"1"0"0"0"0,-1 0 0 0 0,1 0-1 0 0,-1 1 1 0 0,1-1 0 0 0,0 0 0 0 0,-1 0 0 0 0,1 0 0 0 0,0 0-1 0 0,0 0 1 0 0,-1 0 0 0 0,1 0 0 0 0,0 0 0 0 0,0 0 0 0 0,0 0-1 0 0,0 0 1 0 0,1 0 0 0 0,-1 0 0 0 0,0 0 0 0 0,0 0 0 0 0,0 0-1 0 0,1 0 1 0 0,-1 0 0 0 0,0 0 0 0 0,1 0 0 0 0,-1 1 0 0 0,1-1 0 0 0,-1 0-1 0 0,2-1 1 0 0,0 0 14 0 0,0 1 0 0 0,1-1 0 0 0,-1 0 0 0 0,0 1 0 0 0,1 0 0 0 0,-1-1 0 0 0,1 1 0 0 0,-1 0-1 0 0,1 1 1 0 0,4-2 0 0 0,8-1 281 0 0,0 1-1 0 0,-1 1 0 0 0,17 0 1 0 0,-24 1-485 0 0,73 3 1698 0 0,-73-2-1740 0 0,0 0-1 0 0,0 1 1 0 0,0-1 0 0 0,-1 2 0 0 0,1-1 0 0 0,0 1 0 0 0,-1-1 0 0 0,12 9 0 0 0,-17-10-142 0 0,0 0 0 0 0,0 0 0 0 0,0 0 1 0 0,0 0-1 0 0,-1 1 0 0 0,1-1 0 0 0,0 0 1 0 0,-1 1-1 0 0,1-1 0 0 0,-1 0 0 0 0,0 1 1 0 0,1-1-1 0 0,-1 1 0 0 0,0-1 0 0 0,0 0 1 0 0,0 1-1 0 0,0-1 0 0 0,0 1 0 0 0,0-1 1 0 0,0 1-1 0 0,0-1 0 0 0,-1 1 0 0 0,1-1 1 0 0,-1 0-1 0 0,1 1 0 0 0,-1-1 0 0 0,1 0 1 0 0,-1 1-1 0 0,0-1 0 0 0,0 0 0 0 0,0 1 1 0 0,-29 42 93 0 0,-19 11 283 0 0,-2-2-1 0 0,-60 46 0 0 0,111-98-301 0 0,-1 0 0 0 0,0-1 0 0 0,1 1 0 0 0,-1-1 0 0 0,0 1 0 0 0,0 0 0 0 0,0-1 0 0 0,0 0 0 0 0,1 1 0 0 0,-1-1 0 0 0,0 0 0 0 0,0 1 0 0 0,0-1 0 0 0,0 0 0 0 0,0 0 0 0 0,0 0 0 0 0,0 0 0 0 0,0 0 0 0 0,0 0 0 0 0,0 0 0 0 0,0 0 0 0 0,0 0 0 0 0,0 0 0 0 0,0 0 0 0 0,-1-1 0 0 0,1 0 7 0 0,-1 0-1 0 0,1 0 0 0 0,-1 0 0 0 0,1 0 1 0 0,0 0-1 0 0,-1-1 0 0 0,1 1 0 0 0,0 0 1 0 0,0-1-1 0 0,0 1 0 0 0,0-1 0 0 0,-1-3 1 0 0,-3-6 146 0 0,1 0 1 0 0,0 0-1 0 0,-2-17 1 0 0,3 18-11 0 0,1-2-65 0 0,-5-17 297 0 0,-1 1-1 0 0,-1-1 1 0 0,-20-41 0 0 0,25 62-1322 0 0,-8-15 2319 0 0,6 17-5822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27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24 121 436 0 0,'-2'-1'249'0'0,"0"0"458"0"0,0-1-1 0 0,0 1 1 0 0,0 0 0 0 0,1 0-1 0 0,-1-1 1 0 0,1 1 0 0 0,-1-1-1 0 0,1 1 1 0 0,-1-1 0 0 0,1 0-1 0 0,-2-3 2812 0 0,18-11 1696 0 0,127-27 2745 0 0,-77 28-6718 0 0,92-8 0 0 0,-156 23-1248 0 0,1-1 1 0 0,-1 1 0 0 0,1 0-1 0 0,-1 0 1 0 0,0 0 0 0 0,1 0 0 0 0,-1 0-1 0 0,1 0 1 0 0,-1 0 0 0 0,1 0 0 0 0,-1 1-1 0 0,0-1 1 0 0,1 0 0 0 0,-1 1 0 0 0,0-1-1 0 0,1 1 1 0 0,-1 0 0 0 0,0-1-1 0 0,1 1 1 0 0,-1 0 0 0 0,0 0 0 0 0,0 0-1 0 0,0 0 1 0 0,1 1 0 0 0,-1-1-1 0 0,-2 3 2 0 0,0 0 0 0 0,-1 0 0 0 0,1 0 0 0 0,-1 0 0 0 0,0 0 0 0 0,-3 6 1 0 0,5-10 3 0 0,-40 70-50 0 0,13-23 460 0 0,-32 75-1 0 0,47-88 347 0 0,12-33-733 0 0,-2 2 36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36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26 568 0 0,'-19'-15'14401'0'0,"31"15"-12629"0"0,130 3 3036 0 0,2-16-4366 0 0,-129 14-2891 0 0,-4 1-5689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36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1 376 0 0,'-5'-1'1866'0'0,"-11"2"8160"0"0,14 4-8926 0 0,1 1-1 0 0,0-1 1 0 0,0 1 0 0 0,0 0-1 0 0,1 7 1 0 0,5 59 1429 0 0,-3-51-1643 0 0,5 36 249 0 0,2-1 0 0 0,17 58 0 0 0,-25-113-1315 0 0,-1 0 0 0 0,0 0 0 0 0,1-1 0 0 0,-1 1 0 0 0,0 0-1 0 0,1 0 1 0 0,-1 0 0 0 0,0 0 0 0 0,0-1 0 0 0,0 1 0 0 0,0 0-1 0 0,0 0 1 0 0,0 0 0 0 0,0 0 0 0 0,0 0 0 0 0,-1 0 0 0 0,1-1-1 0 0,0 1 1 0 0,0 0 0 0 0,-1 0 0 0 0,1 0 0 0 0,0-1 0 0 0,-1 1-1 0 0,1 0 1 0 0,-1 0 0 0 0,1-1 0 0 0,-1 1 0 0 0,1 0 0 0 0,-2 0-1 0 0,-24 4-4918 0 0,16-4 5062 0 0,-42-1-955 0 0,7 0 3510 0 0,2 8 6328 0 0,46-7-8355 0 0,14 2 7 0 0,1 0 0 0 0,-1-1 0 0 0,0-1 0 0 0,1-1 0 0 0,27-2 1 0 0,0 1-35 0 0,-44 1-793 0 0,12 3-735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2:4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34 540 0 0,'0'-2'-102'0'0,"-8"-13"804"0"0,-2-1 5921 0 0,10 16-6531 0 0,0 0-1 0 0,0 0 1 0 0,0 0 0 0 0,0 0 0 0 0,-1 0 0 0 0,1-1-1 0 0,0 1 1 0 0,0 0 0 0 0,0 0 0 0 0,0 0 0 0 0,0 0-1 0 0,0 0 1 0 0,-1 0 0 0 0,1 0 0 0 0,0 0 0 0 0,0 0-1 0 0,0 0 1 0 0,-2 2 1560 0 0,2-2-1560 0 0,0 0 0 0 0,0 0 0 0 0,0 0 0 0 0,0 0-1 0 0,0 0 1 0 0,0 0 0 0 0,0 1 0 0 0,0-1-1 0 0,0 0 1 0 0,-1 0 0 0 0,-1 21 1904 0 0,2 193 4335 0 0,-7-35-505 0 0,8-179-5777 0 0,0 0 1 0 0,0 0-1 0 0,0 0 1 0 0,-1 0 0 0 0,1 0-1 0 0,0 0 1 0 0,0 0-1 0 0,0 0 1 0 0,0 0-1 0 0,0 0 1 0 0,-1 0-1 0 0,1 0 1 0 0,0-1 0 0 0,0 1-1 0 0,0 0 1 0 0,0 0-1 0 0,-1-1 1 0 0,1 1-1 0 0,0-1 1 0 0,0 1 0 0 0,0-2-1 0 0,0 2 27 0 0,35-18 210 0 0,0 2 0 0 0,74-23 1 0 0,-95 35-255 0 0,1 1 0 0 0,-1 1 0 0 0,1 0 0 0 0,0 1 0 0 0,0 0 0 0 0,0 1 0 0 0,-1 1 0 0 0,1 1 0 0 0,0 0 0 0 0,22 7 0 0 0,-22-5-8 0 0,0 2 0 0 0,0 0 0 0 0,0 1 1 0 0,27 17-1 0 0,-37-21 8 0 0,-1 1 1 0 0,0 0 0 0 0,0 0 0 0 0,-1 0-1 0 0,1 0 1 0 0,-1 1 0 0 0,0 0 0 0 0,0 0-1 0 0,0 0 1 0 0,-1 0 0 0 0,0 1-1 0 0,0-1 1 0 0,0 1 0 0 0,-1 0 0 0 0,1 0-1 0 0,1 11 1 0 0,-3-14-6 0 0,-1-1 0 0 0,0 1 0 0 0,0 0 0 0 0,0-1 0 0 0,0 1 0 0 0,0 0 0 0 0,-1-1 0 0 0,1 1 0 0 0,-1 0 0 0 0,0-1 0 0 0,0 1 0 0 0,0-1 1 0 0,0 1-1 0 0,0-1 0 0 0,0 0 0 0 0,-3 4 0 0 0,1-2 7 0 0,-1 1 1 0 0,0-1-1 0 0,0 0 1 0 0,0 0-1 0 0,-1-1 1 0 0,1 1 0 0 0,-8 3-1 0 0,0 0 12 0 0,-1-1-1 0 0,0 0 1 0 0,-1-1-1 0 0,1 0 1 0 0,-19 3-1 0 0,0-2 3 0 0,1-2-1 0 0,-1-1 0 0 0,0-1 1 0 0,0-2-1 0 0,0-1 0 0 0,0-2 0 0 0,1-1 1 0 0,-1-1-1 0 0,1-2 0 0 0,0-1 1 0 0,-40-16-1 0 0,70 23-121 0 0,-1 1-65 0 0,0-1 0 0 0,0 0 0 0 0,0 1 0 0 0,0-1 0 0 0,0 0 0 0 0,0 0 0 0 0,0 0 0 0 0,0-1 0 0 0,1 1 0 0 0,-1 0 0 0 0,0-1 0 0 0,1 1 0 0 0,-1-1 0 0 0,1 1 0 0 0,0-1 0 0 0,0 0 0 0 0,-1 1 0 0 0,1-1 0 0 0,-1-3 0 0 0,2 5 16 0 0,0-1 1 0 0,0 1-1 0 0,1 0 0 0 0,-1 0 0 0 0,0-1 0 0 0,0 1 1 0 0,1 0-1 0 0,-1 0 0 0 0,0-1 0 0 0,1 1 0 0 0,-1 0 1 0 0,0 0-1 0 0,1 0 0 0 0,-1 0 0 0 0,0-1 0 0 0,1 1 0 0 0,-1 0 1 0 0,0 0-1 0 0,1 0 0 0 0,-1 0 0 0 0,1 0 0 0 0,-1 0 1 0 0,0 0-1 0 0,1 0 0 0 0,-1 0 0 0 0,0 0 0 0 0,1 0 1 0 0,-1 0-1 0 0,0 0 0 0 0,1 0 0 0 0,-1 1 0 0 0,1-1 1 0 0,13 3-5499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2:46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0 256 484 0 0,'331'-62'9401'0'0,"0"14"-5410"0"0,342-24-890 0 0,-560 61-2030 0 0,-70 7-887 0 0,12 0 319 0 0,-1-2 0 0 0,0-2 0 0 0,69-21 1 0 0,-112 23-867 0 0,-12 1-962 0 0,0 5 946 0 0,0 0-1 0 0,0 0 0 0 0,-1 0 1 0 0,1 0-1 0 0,0 0 1 0 0,0 0-1 0 0,0 0 1 0 0,0 0-1 0 0,-1 0 1 0 0,1 0-1 0 0,0 1 0 0 0,0-1 1 0 0,0 0-1 0 0,0 1 1 0 0,0-1-1 0 0,0 1 1 0 0,-1 0-1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2:47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1 420 0 0,'0'0'775'0'0,"0"20"5088"0"0,38 110 419 0 0,-1-6-3958 0 0,79 466 4270 0 0,-103-511-5867 0 0,54 305 2656 0 0,-66-383-3397 0 0,1 11-141 0 0,0 0-1 0 0,1 0 1 0 0,1 0 0 0 0,0-1 0 0 0,1 1 0 0 0,6 11 0 0 0,-10-22-191 0 0,0 0 0 0 0,-1-1 0 0 0,1 1 1 0 0,0-1-1 0 0,0 1 0 0 0,-1-1 0 0 0,1 0 1 0 0,0 1-1 0 0,0-1 0 0 0,0 0 0 0 0,0 1 1 0 0,0-1-1 0 0,0 0 0 0 0,0 0 0 0 0,-1 0 1 0 0,1 0-1 0 0,0 0 0 0 0,0 0 0 0 0,0 0 1 0 0,0 0-1 0 0,0 0 0 0 0,0 0 1 0 0,0-1-1 0 0,0 1 0 0 0,0 0 0 0 0,-1-1 1 0 0,2 0-1 0 0,9-3-2328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2:48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1449 12 512 0 0,'6'-11'6146'0'0,"-5"20"-16"0"0,-1 10-5697 0 0,49 377 7434 0 0,-19-229-5491 0 0,77 248-1 0 0,-106-413-2365 0 0,58 194 1004 0 0,-48-152-572 0 0,-2 2 0 0 0,4 64 0 0 0,-12-100-317 0 0,-1 0-1 0 0,0 0 1 0 0,0-1 0 0 0,-3 13-1 0 0,3-20-102 0 0,-1 0-1 0 0,1 0 0 0 0,-1 0 1 0 0,1 0-1 0 0,-1 0 0 0 0,0 0 0 0 0,0 0 1 0 0,0-1-1 0 0,0 1 0 0 0,0 0 1 0 0,0 0-1 0 0,-1-1 0 0 0,1 1 0 0 0,0 0 1 0 0,-1-1-1 0 0,0 0 0 0 0,1 1 1 0 0,-1-1-1 0 0,0 0 0 0 0,1 0 1 0 0,-1 0-1 0 0,0 0 0 0 0,0 0 0 0 0,0 0 1 0 0,-3 1-1 0 0,-29 3 25 0 0,0-2 0 0 0,-1 0 0 0 0,1-3 0 0 0,-59-6 0 0 0,-2 1-69 0 0,-28 3-104 0 0,-355-1-238 0 0,2 36 159 0 0,202 7 365 0 0,253-36-1131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2:52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53 116 0 0,'-14'-32'6809'0'0,"1"12"2094"0"0,13 46-6557 0 0,23 128 2822 0 0,27 125-1763 0 0,43 214 665 0 0,-91-465-3631 0 0,2-1 1 0 0,1 0-1 0 0,13 38 1 0 0,-18-63-550 0 0,1-1 0 0 0,-1 0 0 0 0,1 1 1 0 0,0-1-1 0 0,-1 0 0 0 0,1 0 0 0 0,0 0 0 0 0,0 1 0 0 0,0-1 1 0 0,0 0-1 0 0,0 0 0 0 0,0 0 0 0 0,0 0 0 0 0,0-1 0 0 0,1 1 1 0 0,-1 0-1 0 0,2 1 0 0 0,6 0-4187 0 0,0 0-3581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2:5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1 206 368 0 0,'9'-3'1668'0'0,"0"1"1"0"0,1-1-1 0 0,15-1 0 0 0,61 2 2019 0 0,-32 1-2285 0 0,837-73 8329 0 0,-574 43-7467 0 0,-125 15-992 0 0,218-27 912 0 0,-392 40-2235 0 0,7-1-367 0 0,50-15 0 0 0,-69 19-1748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2:5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72 0 0,'0'0'8453'0'0,"4"1"-6832"0"0,21 2 860 0 0,0-1 0 0 0,37-2 1 0 0,56-10 1352 0 0,-8 0-1479 0 0,-49 8-968 0 0,-1-3-1 0 0,103-23 1 0 0,-148 26-2834 0 0,-11 4-1506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2:54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1 536 80 0 0,'0'0'4670'0'0,"1"-2"-3275"0"0,9-13-4 0 0,0 2 0 0 0,1-1-1 0 0,1 1 1 0 0,13-11 0 0 0,-10 9-343 0 0,0 0-1 0 0,20-28 1 0 0,-26 27-711 0 0,0 0 0 0 0,-1 0-1 0 0,0-1 1 0 0,-1 0 0 0 0,-1 0 0 0 0,-1 0-1 0 0,-1-1 1 0 0,0 0 0 0 0,-1 0 0 0 0,-1 0 0 0 0,-1 0-1 0 0,0-1 1 0 0,-2 1 0 0 0,0 0 0 0 0,0 0-1 0 0,-2 0 1 0 0,-1 0 0 0 0,0 0 0 0 0,-10-26-1 0 0,11 39 214 0 0,1 11-168 0 0,1 26 32 0 0,3 41 80 0 0,6 51 366 0 0,12 170 1252 0 0,-18-273-2152 0 0,5 35 744 0 0,4-24-4733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28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12 720 0 0,'-19'1'13243'0'0,"35"3"-12478"0"0,0-1 0 0 0,1-1 0 0 0,-1 0 0 0 0,1-1 1 0 0,0-1-1 0 0,25-3 0 0 0,-23 1-1626 0 0,-1-1 0 0 0,37-11 0 0 0,-46 11-4873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2:54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73 250 572 0 0,'4'-22'3730'0'0,"0"14"-2887"0"0,-1 0 0 0 0,2 0 0 0 0,-1 0 0 0 0,1 1 0 0 0,0 0 0 0 0,0 0 0 0 0,1 0 1 0 0,0 0-1 0 0,0 1 0 0 0,12-9 0 0 0,10-7 1230 0 0,40-23 0 0 0,-44 30-929 0 0,-18 11-884 0 0,9-5 676 0 0,-1 0 0 0 0,-1-2 1 0 0,16-14 962 0 0,-38 26-1769 0 0,0 0-1 0 0,0 1 0 0 0,0-1 1 0 0,0 2-1 0 0,0-1 0 0 0,-12 6 1 0 0,-54 29-55 0 0,56-28-5 0 0,-1 1-42 0 0,1 0-1 0 0,0 1 1 0 0,0 1-1 0 0,1 1 1 0 0,1 0 0 0 0,-31 31-1 0 0,47-42-24 0 0,0-1 0 0 0,0 0 0 0 0,0 1 0 0 0,0-1 0 0 0,0 1 0 0 0,0-1 0 0 0,0 1 0 0 0,1-1 0 0 0,-1 1 0 0 0,1-1-1 0 0,-1 1 1 0 0,1 0 0 0 0,-1-1 0 0 0,1 1 0 0 0,0 0 0 0 0,0-1 0 0 0,0 1 0 0 0,0 0 0 0 0,0-1 0 0 0,0 1 0 0 0,0 0 0 0 0,1 1 0 0 0,0 0 9 0 0,0 0 0 0 0,1-1 1 0 0,-1 1-1 0 0,1-1 0 0 0,-1 1 1 0 0,1-1-1 0 0,0 0 0 0 0,0 0 0 0 0,0 0 1 0 0,0 0-1 0 0,1 0 0 0 0,1 1 1 0 0,9 5 87 0 0,0 0 0 0 0,0-2 1 0 0,28 11-1 0 0,-36-15-70 0 0,91 30 494 0 0,52 21 334 0 0,-132-46-742 0 0,-1 1 0 0 0,-1 0-1 0 0,1 1 1 0 0,-1 0 0 0 0,0 1 0 0 0,-1 1-1 0 0,12 13 1 0 0,-22-22-66 0 0,-1 1 0 0 0,1 0 0 0 0,-1 0 0 0 0,1 0 0 0 0,-1 0 0 0 0,0 0 0 0 0,0 0 0 0 0,-1 0 0 0 0,1 1 0 0 0,-1-1 0 0 0,1 1 0 0 0,-1 0 0 0 0,0-1 0 0 0,-1 1 0 0 0,1 0 0 0 0,-1-1 0 0 0,1 1 0 0 0,-1 0 0 0 0,0 0 0 0 0,0-1 0 0 0,-2 7 0 0 0,1-6-3 0 0,-1 0 0 0 0,1-1 0 0 0,-1 1 0 0 0,0 0 0 0 0,-1-1 0 0 0,1 1 0 0 0,0-1 0 0 0,-1 0 0 0 0,0 1 0 0 0,0-1 0 0 0,0-1 0 0 0,0 1 0 0 0,-1 0 0 0 0,1-1 0 0 0,-1 1 0 0 0,1-1 0 0 0,-1 0 0 0 0,0-1 0 0 0,-4 3 0 0 0,-5 1-29 0 0,-1-1 1 0 0,1 0-1 0 0,-1-1 1 0 0,0 0-1 0 0,0-1 1 0 0,0-1-1 0 0,0 0 1 0 0,-28-2 0 0 0,30-1-738 0 0,0 1 1 0 0,0-2 0 0 0,0 1-1 0 0,0-2 1 0 0,0 1 0 0 0,-14-8 0 0 0,17 2-2688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2:55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1 564 0 0,'1'0'338'0'0,"0"0"1"0"0,0 0-1 0 0,0 1 0 0 0,-1-1 0 0 0,1 0 0 0 0,0 0 1 0 0,0 1-1 0 0,-1-1 0 0 0,1 0 0 0 0,0 1 1 0 0,-1-1-1 0 0,1 1 0 0 0,-1-1 0 0 0,1 1 1 0 0,0-1-1 0 0,-1 1 0 0 0,1 0 0 0 0,-1-1 1 0 0,1 1-1 0 0,-1 0 0 0 0,0-1 0 0 0,1 1 0 0 0,-1 0 1 0 0,0-1-1 0 0,1 2 0 0 0,19 30 1809 0 0,-15-22-690 0 0,22 34 1127 0 0,61 92 3217 0 0,-76-120-4892 0 0,1-1-1 0 0,0 0 1 0 0,1-1 0 0 0,1 0-1 0 0,31 23 1 0 0,-44-36-807 0 0,0 0 1 0 0,-1 0-1 0 0,1 0 0 0 0,0 0 1 0 0,0 0-1 0 0,-1-1 0 0 0,1 1 1 0 0,0 0-1 0 0,0-1 0 0 0,0 1 1 0 0,0-1-1 0 0,0 0 0 0 0,0 0 0 0 0,0 0 1 0 0,0 0-1 0 0,0 0 0 0 0,0 0 1 0 0,-1 0-1 0 0,1 0 0 0 0,0-1 1 0 0,0 1-1 0 0,2-2 0 0 0,-1 1-21 0 0,0-1 0 0 0,-1 0 0 0 0,1 0 0 0 0,0 0 0 0 0,-1 0 0 0 0,0-1 0 0 0,1 1 0 0 0,-1-1 0 0 0,0 1-1 0 0,0-1 1 0 0,-1 0 0 0 0,3-3 0 0 0,3-10 69 0 0,0 0 0 0 0,-1-1 0 0 0,8-33 0 0 0,-13 43-61 0 0,14-75 163 0 0,-11 28-3501 0 0,2 47-532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2:56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19 340 0 0,'-3'-18'15451'0'0,"30"239"-7028"0"0,-13-90-6347 0 0,20 171 1509 0 0,29 207-693 0 0,-36-329-2892 0 0,19 111 0 0 0,-32-215 0 0 0,14 59 0 0 0,-25-123 5 0 0,0 2-55 0 0,-1-12-63 0 0,0-8-96 0 0,6-9-6760 0 0,-3 8 3381 0 0,3-6-153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2:58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68 324 0 0,'2'1'8661'0'0,"10"1"-8050"0"0,78-3 3369 0 0,156 4-806 0 0,382-13 144 0 0,-430 1-2434 0 0,183-6 254 0 0,76-18 970 0 0,-439 30-2249 0 0,15 1 616 0 0,-23 4-3832 0 0,0 3-3373 0 0,-7-3 4254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2:5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25 108 0 0,'-5'-24'15367'0'0,"15"59"-12445"0"0,9 58-1 0 0,3 112 474 0 0,-11-77-1210 0 0,-6-64-1219 0 0,-1-21 78 0 0,8 44 0 0 0,-12-86-1182 0 0,0 0 0 0 0,1 0 0 0 0,-1 0 0 0 0,0 0 0 0 0,0 0 0 0 0,1 0 0 0 0,-1 0 0 0 0,0-1 0 0 0,1 1 0 0 0,-1 0 0 0 0,1 0 0 0 0,-1 0 0 0 0,1 0 0 0 0,-1-1 0 0 0,1 1 0 0 0,0 0 0 0 0,-1-1 0 0 0,1 1 0 0 0,0 0 0 0 0,0-1 0 0 0,-1 1 0 0 0,1-1 0 0 0,0 1 0 0 0,0-1 0 0 0,1 1 0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0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251 143 412 0 0,'-2'-2'769'0'0,"0"0"-1"0"0,0 0 1 0 0,0-1-1 0 0,1 1 1 0 0,-1 0-1 0 0,0-1 1 0 0,1 1 0 0 0,-1-1-1 0 0,-1-4 1 0 0,3 7-562 0 0,0-1 0 0 0,0 1 0 0 0,0-1 1 0 0,0 1-1 0 0,0-1 0 0 0,0 1 0 0 0,0-1 1 0 0,0 1-1 0 0,0-1 0 0 0,0 1 0 0 0,0 0 0 0 0,1-1 1 0 0,-1 1-1 0 0,0-1 0 0 0,0 1 0 0 0,0-1 1 0 0,1 1-1 0 0,-1 0 0 0 0,0-1 0 0 0,1 1 0 0 0,-1 0 1 0 0,0-1-1 0 0,1 1 0 0 0,-1 0 0 0 0,0-1 1 0 0,1 1-1 0 0,-1 0 0 0 0,1-1 0 0 0,14-4 927 0 0,63-4 1266 0 0,99 1 0 0 0,-77 5-1513 0 0,519-13 1524 0 0,363-24-264 0 0,-961 39-1798 0 0,1-2 0 0 0,-1 0 0 0 0,35-11 0 0 0,-55 13-306 0 0,0 1-33 0 0,0 0 0 0 0,0 1 0 0 0,-1-1 0 0 0,1 0 0 0 0,0 0 0 0 0,0 0 0 0 0,0 1 0 0 0,-1-1 1 0 0,1 0-1 0 0,0 1 0 0 0,0-1 0 0 0,-1 0 0 0 0,1 1 0 0 0,0-1 0 0 0,-1 1 0 0 0,1-1 0 0 0,-1 1 0 0 0,1 0 0 0 0,0-1 0 0 0,-1 1 0 0 0,1-1 0 0 0,-1 1 0 0 0,0 0 0 0 0,1 0 0 0 0,-1-1 0 0 0,0 1 0 0 0,1 0 0 0 0,-1 0 0 0 0,0-1 0 0 0,0 1 1 0 0,1 0-1 0 0,-1 0 0 0 0,0 0 0 0 0,0-1 0 0 0,0 1 0 0 0,0 0 0 0 0,0 0 0 0 0,0 0 0 0 0,0 0 0 0 0,-1-1 0 0 0,1 1 0 0 0,0 1 0 0 0,-10 43 332 0 0,8-37-243 0 0,-4 17 128 0 0,2 1 1 0 0,1-1-1 0 0,0 1 0 0 0,2-1 1 0 0,1 1-1 0 0,2 0 0 0 0,0-1 1 0 0,1 1-1 0 0,2-1 0 0 0,13 43 1 0 0,-5-31 42 0 0,2 0 0 0 0,1-2 1 0 0,2 0-1 0 0,2 0 0 0 0,0-2 1 0 0,34 40-1 0 0,8 13 306 0 0,-62-86-576 0 0,1 1 0 0 0,-1-1 0 0 0,0 0 0 0 0,0 0 0 0 0,0 1 0 0 0,0-1 0 0 0,0 0 0 0 0,1 1 0 0 0,-1-1 0 0 0,0 0 0 0 0,0 1 0 0 0,0-1 0 0 0,0 0 0 0 0,0 1 0 0 0,0-1 0 0 0,0 0 0 0 0,0 1 0 0 0,0-1 0 0 0,0 0 0 0 0,-1 1 0 0 0,1-1 0 0 0,0 0 0 0 0,0 1 0 0 0,0-1 0 0 0,0 0 0 0 0,0 1 0 0 0,0-1 0 0 0,-1 0 0 0 0,1 0 0 0 0,0 1 0 0 0,0-1 0 0 0,-1 0 0 0 0,1 0 0 0 0,0 1 0 0 0,0-1 0 0 0,-1 0 0 0 0,1 0 0 0 0,0 0 0 0 0,0 0 0 0 0,-1 1 0 0 0,1-1 0 0 0,0 0 0 0 0,-1 0 0 0 0,0 0 0 0 0,-8 3 0 0 0,2-2 0 0 0,0 0 0 0 0,-1 0 0 0 0,1-1 0 0 0,0 0 0 0 0,0 0 0 0 0,-12-3 0 0 0,-6 1 0 0 0,-240-10 0 0 0,-132-3 0 0 0,-422 36-474 0 0,31 64-66 0 0,755-78 515 0 0,10-2 20 0 0,0-2 0 0 0,0 0 0 0 0,-31 0 0 0 0,14-7-2292 0 0,90-12-9636 0 0,-21 1 8936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01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48 0 0,'1'-24'4923'0'0,"1"11"1810"0"0,-1 14-6527 0 0,0-1 1 0 0,-1 0-1 0 0,1 0 1 0 0,0 1 0 0 0,0-1-1 0 0,-1 0 1 0 0,1 1-1 0 0,0-1 1 0 0,-1 1-1 0 0,1-1 1 0 0,-1 1-1 0 0,1-1 1 0 0,0 1 0 0 0,-1 0-1 0 0,1-1 1 0 0,-1 1-1 0 0,0 0 1 0 0,1-1-1 0 0,-1 1 1 0 0,1 0-1 0 0,-1-1 1 0 0,0 1 0 0 0,0 0-1 0 0,1 0 1 0 0,-1-1-1 0 0,0 2 1 0 0,9 27 1437 0 0,-7-25-1216 0 0,30 113 3613 0 0,18 56 710 0 0,-50-172-4783 0 0,0-1 1 0 0,1 1 0 0 0,-1 0-1 0 0,0-1 1 0 0,1 1 0 0 0,-1-1-1 0 0,0 1 1 0 0,1-1 0 0 0,-1 1-1 0 0,1-1 1 0 0,-1 1 0 0 0,1-1-1 0 0,-1 1 1 0 0,1-1 0 0 0,-1 0-1 0 0,1 1 1 0 0,-1-1 0 0 0,1 0-1 0 0,-1 1 1 0 0,1-1 0 0 0,0 0-1 0 0,-1 0 1 0 0,1 0 0 0 0,0 1-1 0 0,-1-1 1 0 0,2 0 0 0 0,9 0-5509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0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255 119 132 0 0,'0'-3'538'0'0,"0"1"-1"0"0,0-1 1 0 0,0 1 0 0 0,0-1-1 0 0,0 0 1 0 0,-1 1 0 0 0,1-1-1 0 0,-1 1 1 0 0,0-1 0 0 0,0 1-1 0 0,1 0 1 0 0,-2-1 0 0 0,1 1-1 0 0,0 0 1 0 0,0 0 0 0 0,-1-1-1 0 0,1 1 1 0 0,-1 0 0 0 0,-2-2-1 0 0,0 0 396 0 0,1 1 0 0 0,-1-1 0 0 0,0 1-1 0 0,0 0 1 0 0,0 0 0 0 0,-1 0 0 0 0,1 1 0 0 0,-10-5-1 0 0,9 6-660 0 0,0 0 1 0 0,0 0-1 0 0,-1 1 0 0 0,1 0 0 0 0,0 0 0 0 0,-1 0 0 0 0,1 0 0 0 0,0 1 0 0 0,-1 0 0 0 0,1 0 0 0 0,0 0 0 0 0,0 1 0 0 0,0 0 0 0 0,0 0 0 0 0,0 0 0 0 0,-7 4 0 0 0,3 0-8 0 0,0-1 0 0 0,0 2-1 0 0,0-1 1 0 0,1 1 0 0 0,0 0-1 0 0,0 1 1 0 0,-6 8-1 0 0,11-13-185 0 0,1 0-1 0 0,0 0 0 0 0,0 0 0 0 0,0 0 1 0 0,1 1-1 0 0,-1-1 0 0 0,1 0 0 0 0,-1 1 1 0 0,1-1-1 0 0,0 1 0 0 0,1-1 1 0 0,-1 1-1 0 0,0 0 0 0 0,1-1 0 0 0,0 1 1 0 0,0-1-1 0 0,0 1 0 0 0,0 0 0 0 0,1-1 1 0 0,0 1-1 0 0,-1 0 0 0 0,1-1 0 0 0,0 1 1 0 0,1-1-1 0 0,-1 0 0 0 0,1 1 0 0 0,-1-1 1 0 0,1 0-1 0 0,0 0 0 0 0,0 0 0 0 0,0 0 1 0 0,1 0-1 0 0,-1-1 0 0 0,1 1 1 0 0,0 0-1 0 0,3 2 0 0 0,2 1-5 0 0,0 0 0 0 0,0 0 0 0 0,0-1 0 0 0,1 0 0 0 0,-1-1 0 0 0,1 0 0 0 0,1 0 0 0 0,-1-1 0 0 0,0 0 0 0 0,1 0 0 0 0,-1-1 0 0 0,16 1 0 0 0,-14-3-31 0 0,-1 0 1 0 0,0-1-1 0 0,0 0 1 0 0,1-1 0 0 0,-1 0-1 0 0,0 0 1 0 0,0-1-1 0 0,-1-1 1 0 0,19-8-1 0 0,-23 9-28 0 0,0 1 0 0 0,-1-1-1 0 0,1 0 1 0 0,-1-1 0 0 0,0 1-1 0 0,0-1 1 0 0,0 0 0 0 0,0 0-1 0 0,-1 0 1 0 0,1 0 0 0 0,-1 0-1 0 0,0-1 1 0 0,-1 0-1 0 0,1 1 1 0 0,-1-1 0 0 0,0 0-1 0 0,0 0 1 0 0,0-1 0 0 0,-1 1-1 0 0,2-9 1 0 0,-3 10-19 0 0,0 0 1 0 0,0 1-1 0 0,0-1 0 0 0,0 0 0 0 0,-1 0 1 0 0,0 1-1 0 0,1-1 0 0 0,-1 0 1 0 0,-1 1-1 0 0,1-1 0 0 0,0 1 0 0 0,-1 0 1 0 0,0-1-1 0 0,-2-2 0 0 0,0 0-72 0 0,-1 0-1 0 0,0 0 0 0 0,0 1 1 0 0,-1 0-1 0 0,1 0 0 0 0,-11-7 1 0 0,-1 1-527 0 0,0 2 0 0 0,-1 0 0 0 0,0 1 1 0 0,-28-9-1 0 0,-3 6-2468 0 0,29 9-4102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0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1 508 0 0,'-6'-1'9748'0'0,"6"1"-9593"0"0,-4 15 3903 0 0,0 27-2169 0 0,4-35-571 0 0,-24 232 6670 0 0,24-238-7926 0 0,0 0 0 0 0,0 0 0 0 0,-1 0 0 0 0,1 0-1 0 0,0 0 1 0 0,0 0 0 0 0,0 0 0 0 0,0 0 0 0 0,1 0-1 0 0,-1 0 1 0 0,0 0 0 0 0,0 0 0 0 0,1 0 0 0 0,-1 0-1 0 0,0 0 1 0 0,1 0 0 0 0,-1 0 0 0 0,1 0 0 0 0,0-1 0 0 0,-1 1-1 0 0,1 0 1 0 0,0 1 0 0 0,0-2-23 0 0,0 1 1 0 0,0-1-1 0 0,0 0 0 0 0,0 0 0 0 0,0 1 1 0 0,0-1-1 0 0,0 0 0 0 0,0 0 0 0 0,0 0 1 0 0,0 0-1 0 0,0 0 0 0 0,0 0 0 0 0,0 0 1 0 0,0-1-1 0 0,0 1 0 0 0,-1 0 1 0 0,1 0-1 0 0,2-2 0 0 0,6-2 51 0 0,0-1 0 0 0,-1 0-1 0 0,15-10 1 0 0,-15 8-72 0 0,5-2-3 0 0,16-9-30 0 0,-1-2 0 0 0,-1-1 0 0 0,-1-1 0 0 0,42-47 0 0 0,-61 59-66 0 0,-8 7 32 0 0,-17 14 17 0 0,-25 27 24 0 0,35-29 15 0 0,0-2 45 0 0,0 1-1 0 0,0 0 0 0 0,1 0 0 0 0,1 1 0 0 0,-1 0 0 0 0,2 0 0 0 0,-1 1 0 0 0,1-1 0 0 0,0 1 0 0 0,-3 11 0 0 0,8-19-17 0 0,0 0 1 0 0,-1 0-1 0 0,1 0 1 0 0,0 0-1 0 0,0 0 1 0 0,0-1-1 0 0,0 1 1 0 0,0 0-1 0 0,1 0 0 0 0,-1 0 1 0 0,1 0-1 0 0,-1 0 1 0 0,1-1-1 0 0,-1 1 1 0 0,1 0-1 0 0,0-1 1 0 0,0 1-1 0 0,0 0 1 0 0,0-1-1 0 0,2 3 0 0 0,0-1 21 0 0,0-1 0 0 0,0 1-1 0 0,0-1 1 0 0,0 1-1 0 0,1-1 1 0 0,-1 0-1 0 0,1 0 1 0 0,0-1-1 0 0,4 2 1 0 0,4 1 66 0 0,1 0 0 0 0,1-1 0 0 0,-1-1 0 0 0,21 1 0 0 0,-18-2-16 0 0,0-1 0 0 0,0-1 0 0 0,0-1 0 0 0,29-6-1 0 0,-4-8-4540 0 0,-27 13-4604 0 0,-8 2 6043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16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43 28 0 0,'-25'-42'17873'0'0,"25"51"-17150"0"0,0 21 612 0 0,1 0 0 0 0,6 32 0 0 0,12 50 355 0 0,-5 0-1 0 0,-1 175 1 0 0,-3-39 138 0 0,3-171-1069 0 0,-6-51-1302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28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0 152 0 0,'-18'14'6730'0'0,"19"15"-1042"0"0,11 21-1349 0 0,-1-1-1592 0 0,-3-13-910 0 0,-1-5-1249 0 0,-5-12-3980 0 0,-6-10-2928 0 0,0-6 4200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1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39 364 0 0,'1'-3'280'0'0,"0"-33"20166"0"0,-1 36-20109 0 0,-120 54 3905 0 0,39-19-3562 0 0,17-7-358 0 0,2 4 0 0 0,2 2 1 0 0,-112 83-1 0 0,169-115-291 0 0,0 1 1 0 0,1-1-1 0 0,-1 1 1 0 0,0 0-1 0 0,1-1 1 0 0,0 1-1 0 0,0 0 1 0 0,0 1-1 0 0,0-1 1 0 0,0 0-1 0 0,0 0 1 0 0,1 1-1 0 0,0-1 1 0 0,-2 6-1 0 0,3-7 13 0 0,0 0-1 0 0,0 1 0 0 0,0-1 1 0 0,1 0-1 0 0,-1 1 0 0 0,0-1 1 0 0,1 0-1 0 0,0 1 0 0 0,-1-1 0 0 0,1 0 1 0 0,0 0-1 0 0,0 0 0 0 0,0 0 1 0 0,1 0-1 0 0,-1 0 0 0 0,0 0 1 0 0,1 0-1 0 0,-1 0 0 0 0,1-1 1 0 0,0 1-1 0 0,0 0 0 0 0,-1-1 1 0 0,4 2-1 0 0,15 11 129 0 0,1 0 0 0 0,0-2-1 0 0,1-1 1 0 0,36 14 0 0 0,98 25 280 0 0,-153-49-438 0 0,41 9 225 0 0,72 8 0 0 0,-88-14-57 0 0,-17-3-523 0 0,12 2-2738 0 0,-10-2-6763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17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32 496 0 0,'-5'-9'1314'0'0,"4"8"-900"0"0,1 0-1 0 0,-1-1 1 0 0,1 1-1 0 0,-1 0 1 0 0,1 0 0 0 0,-1-1-1 0 0,0 1 1 0 0,1 0-1 0 0,-1 0 1 0 0,0 0 0 0 0,0 0-1 0 0,0 0 1 0 0,0 0-1 0 0,0 0 1 0 0,0 0 0 0 0,0 1-1 0 0,0-1 1 0 0,0 0-1 0 0,-1 1 1 0 0,1-1 0 0 0,0 1-1 0 0,0-1 1 0 0,-2 0-1 0 0,2 1 505 0 0,-1 25 4268 0 0,1 9-2583 0 0,10 62 600 0 0,1 21-879 0 0,7 186 1275 0 0,-3-224-2165 0 0,-8-71-815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19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19 136 0 0,'-2'5'8874'0'0,"2"-5"-8745"0"0,16 5 2479 0 0,20 2-1060 0 0,459 13 6334 0 0,-318-16-6497 0 0,383-10 1380 0 0,-142-3-1467 0 0,796-24 2301 0 0,-1061 22-2883 0 0,-144 16-4102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21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1 364 0 0,'-4'4'11677'0'0,"4"-5"-11505"0"0,1 22 4333 0 0,9 36-4298 0 0,-7-40 1482 0 0,71 526 5038 0 0,-66-426-4782 0 0,-12 210 0 0 0,3-309-1776 0 0,-1-3 10 0 0,1 0 0 0 0,0 0 1 0 0,2 0-1 0 0,-1 0 0 0 0,7 27 0 0 0,-2-32-1825 0 0,0-5-2064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2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94 452 0 0,'-22'-14'11750'0'0,"26"14"-10629"0"0,155-12 5111 0 0,-44 5-4453 0 0,621-50 5474 0 0,-683 53-7495 0 0,-52 4-238 0 0,1 2-931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2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6 396 0 0,'-5'-6'13391'0'0,"56"186"-5530"0"0,16 97-2877 0 0,-12-45-2098 0 0,-19-116-1751 0 0,7 33 124 0 0,-43-147-1393 0 0,1 0 0 0 0,-1-1 0 0 0,0 1 0 0 0,1 0 0 0 0,-1-1 0 0 0,1 1 0 0 0,-1-1-1 0 0,1 1 1 0 0,0-1 0 0 0,0 1 0 0 0,0-1 0 0 0,0 0 0 0 0,0 1 0 0 0,2 1 0 0 0,7-3-4412 0 0,4-11-4115 0 0,-8 5 5800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2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28 172 0 0,'1'-28'17110'0'0,"2"100"-13649"0"0,0 5-866 0 0,3-1 0 0 0,31 144-1 0 0,54 54 1240 0 0,-72-225-3499 0 0,42 136-264 0 0,-60-180-71 0 0,-2 0 0 0 0,0-5 0 0 0,0 1 0 0 0,1-1 0 0 0,-1 0 0 0 0,0 1 0 0 0,0-1 0 0 0,0 0 0 0 0,0 0 0 0 0,0 1 0 0 0,0-1 0 0 0,0 0 0 0 0,0 0 0 0 0,0 0 0 0 0,0 0 0 0 0,0 0 0 0 0,0 0 0 0 0,0 0 0 0 0,0-1 0 0 0,1 1 0 0 0,-1 0 0 0 0,0 0 0 0 0,-1-1 0 0 0,-1 0 0 0 0,-20-3 0 0 0,-48-8 0 0 0,-1 3 0 0 0,-133 0 0 0 0,-157 45 0 0 0,307-29 0 0 0,36-4-1521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24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17 620 0 0,'-8'-16'14252'0'0,"6"25"-13472"0"0,0-1 0 0 0,1 2 0 0 0,0-1 0 0 0,0 0 0 0 0,1 0 0 0 0,0 0 0 0 0,1 10 0 0 0,0 26 965 0 0,-8 53 803 0 0,-7 345 3496 0 0,68 9-4793 0 0,-50-426-1184 0 0,10 79-67 0 0,8 45 0 0 0,-20-138 0 0 0,-1 2 0 0 0,1-1 0 0 0,0-3 0 0 0,-1-2 0 0 0,1-8-105 0 0,-1-1-27 0 0,-1 0 0 0 0,1 1 0 0 0,-1-1 0 0 0,1 0 0 0 0,-1 0 1 0 0,0 0-1 0 0,1 0 0 0 0,-1 0 0 0 0,0 0 0 0 0,0 0 0 0 0,1 0 1 0 0,-1-1-1 0 0,0 1 0 0 0,0 0 0 0 0,0-1 0 0 0,2-15-4925 0 0,5 3 805 0 0,-1-5 611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26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27 528 0 0,'8'-13'4540'0'0,"-8"12"-4128"0"0,0 0 1 0 0,0 1 0 0 0,1-1-1 0 0,-1 0 1 0 0,0 1-1 0 0,0-1 1 0 0,1 0 0 0 0,-1 1-1 0 0,1-1 1 0 0,-1 1-1 0 0,0-1 1 0 0,1 1 0 0 0,-1-1-1 0 0,1 1 1 0 0,-1-1-1 0 0,1 1 1 0 0,0-1 0 0 0,-1 1-1 0 0,1-1 1 0 0,-1 1-1 0 0,1 0 1 0 0,0 0 0 0 0,-1-1-1 0 0,2 1 1 0 0,-1 0 571 0 0,8 48 3481 0 0,-3-19-3213 0 0,34 396 5024 0 0,-7-51-4009 0 0,-12-223-1197 0 0,44 150 0 0 0,-61-286-1257 0 0,0 1-1077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26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79 828 0 0,'-35'8'11416'0'0,"38"-8"-9863"0"0,119-3 4466 0 0,64-12-2929 0 0,-66 6-1775 0 0,129-7 1480 0 0,249-23 928 0 0,-488 37-4219 0 0,5 0-142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28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27 300 0 0,'-6'3'10608'0'0,"26"-3"-7907"0"0,34-4-1314 0 0,41-6 1776 0 0,22-4 831 0 0,-102 12-9032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2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13 228 0 0,'-16'-12'18870'0'0,"19"19"-17875"0"0,4 13-58 0 0,0 1 0 0 0,-2 1 0 0 0,0-1 0 0 0,-2 0 0 0 0,3 39 1 0 0,-3-24-233 0 0,13 138 1855 0 0,30 228 1226 0 0,12-111-3786 0 0,-57-287 0 0 0,0-1-58 0 0,7-23-2359 0 0,15-13-5578 0 0,-11 17 4275 0 0,4-5 536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2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15 772 0 0,'4'-14'11784'0'0,"-1"40"-5861"0"0,-2-9-6645 0 0,-1 43 2527 0 0,5 203 3779 0 0,-1-194-3621 0 0,26 125 0 0 0,0-87-731 0 0,4 0-1 0 0,62 133 1 0 0,-89-221-1232 0 0,-7-14 0 0 0,-5-2 0 0 0,2-3 0 0 0,0 1 0 0 0,0-1 0 0 0,1 0 0 0 0,-1 0 0 0 0,0 0 0 0 0,0 0 0 0 0,0-1 0 0 0,1 1 0 0 0,-1-1 0 0 0,0 0 0 0 0,0 1 0 0 0,-3-3 0 0 0,-7-1 0 0 0,-31-3 0 0 0,-1 2 0 0 0,-61 0 0 0 0,-93 13 0 0 0,109-3 0 0 0,-216 22 0 0 0,306-27-76 0 0,0 0 0 0 0,-1-1 0 0 0,1 1-1 0 0,-1 0 1 0 0,1 0 0 0 0,-1 0 0 0 0,1 0 0 0 0,-1 1 0 0 0,1-1 0 0 0,-1 0-1 0 0,1 0 1 0 0,0 0 0 0 0,-1 0 0 0 0,1 0 0 0 0,-1 0 0 0 0,1 1 0 0 0,-1-1-1 0 0,1 0 1 0 0,0 0 0 0 0,-1 1 0 0 0,1-1 0 0 0,0 0 0 0 0,-1 1 0 0 0,1-1-1 0 0,0 0 1 0 0,-1 1 0 0 0,1-1 0 0 0,-1 1 0 0 0,9 8-2172 0 0,17 5-3718 0 0,-7-8 2238 0 0,1-1 536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2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30 716 0 0,'-10'-30'16955'0'0,"10"35"-15738"0"0,11 158 4774 0 0,-3-16-3525 0 0,52 177 1996 0 0,-26-168-3502 0 0,-31-135-960 0 0,-2-11 0 0 0,1 0 0 0 0,0 0 0 0 0,1 0 0 0 0,5 13 0 0 0,-6-17-3 0 0,-1-5-167 0 0,5-16-3487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32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0 140 0 0,'0'0'7250'0'0,"0"3"-6047"0"0,18 66 5132 0 0,23 38-2308 0 0,1 5-1628 0 0,-23-51-624 0 0,-2 1 0 0 0,14 109-1 0 0,-29-161-537 0 0,1-4-4361 0 0,-3-6 2868 0 0,1 0 1 0 0,-1 1 0 0 0,0-1-1 0 0,1 0 1 0 0,-1 0 0 0 0,0 0 0 0 0,1 0-1 0 0,-1 0 1 0 0,0 0 0 0 0,1 0-1 0 0,-1 0 1 0 0,0 0 0 0 0,1 0-1 0 0,-1 0 1 0 0,0 0 0 0 0,1-1-1 0 0,-1 1 1 0 0,0 0 0 0 0,1 0-1 0 0,-1 0 1 0 0,0 0 0 0 0,4-7-5362 0 0,-1 2 3293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33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24 240 308 0 0,'-8'-7'1269'0'0,"6"6"-596"0"0,1-1-1 0 0,-1 1 0 0 0,1-1 1 0 0,0 1-1 0 0,-1-1 0 0 0,1 1 1 0 0,0-1-1 0 0,0 0 0 0 0,0 1 1 0 0,-2-5 1174 0 0,25-5 2682 0 0,30 1-2432 0 0,0 1-1 0 0,81-3 1 0 0,-107 11-1663 0 0,568-21 2551 0 0,137-10-1222 0 0,-318 0-1062 0 0,-396 30-672 0 0,423-51 527 0 0,-313 26 242 0 0,-126 27-785 0 0,0 0 1 0 0,0 0-1 0 0,0 0 1 0 0,0 0 0 0 0,0 0-1 0 0,0 0 1 0 0,0 0 0 0 0,0 0-1 0 0,0 0 1 0 0,0 0 0 0 0,-1 1-1 0 0,1-1 1 0 0,0 0-1 0 0,0 1 1 0 0,0-1 0 0 0,0 1-1 0 0,0-1 1 0 0,0 1 0 0 0,0-1-1 0 0,-1 1 1 0 0,1 0 0 0 0,0-1-1 0 0,-1 1 1 0 0,1 0-1 0 0,0 0 1 0 0,-1 0 0 0 0,1-1-1 0 0,-1 1 1 0 0,1 0 0 0 0,-1 0-1 0 0,1 0 1 0 0,-1 0 0 0 0,0 0-1 0 0,1 0 1 0 0,-1 0-1 0 0,0 0 1 0 0,0 0 0 0 0,0 0-1 0 0,0 0 1 0 0,0 0 0 0 0,0 0-1 0 0,0 1 1 0 0,1 9 119 0 0,-1-1 1 0 0,0 1-1 0 0,-2 12 0 0 0,1-10 26 0 0,-8 123 948 0 0,0 37 521 0 0,9-142-1498 0 0,2-1 1 0 0,0 0-1 0 0,13 52 0 0 0,21 72-130 0 0,-34-146 0 0 0,-2 1 0 0 0,-1 1 0 0 0,1-10 0 0 0,-1 1 0 0 0,1 0 0 0 0,0 0 0 0 0,-1 0 0 0 0,1-1 0 0 0,-1 1 0 0 0,1 0 0 0 0,-1 0 0 0 0,1-1 0 0 0,-1 1 0 0 0,1 0 0 0 0,-1-1 0 0 0,0 1 0 0 0,1 0 0 0 0,-1-1 0 0 0,0 1 0 0 0,1-1 0 0 0,-1 1 0 0 0,0-1 0 0 0,0 0 0 0 0,0 1 0 0 0,1-1 0 0 0,-1 0 0 0 0,0 1 0 0 0,0-1 0 0 0,0 0 0 0 0,0 0 0 0 0,0 0 0 0 0,-1 0 0 0 0,0 0 0 0 0,-21 7 0 0 0,0-2 0 0 0,-1-1 0 0 0,-47 3 0 0 0,-75-7 0 0 0,96-2 0 0 0,-1145 2 0 0 0,907 1 0 0 0,-275 13 0 0 0,519-10 0 0 0,-138 4 0 0 0,174-8 0 0 0,2-1-45 0 0,5 0-270 0 0,6 1-4289 0 0,48-5-3440 0 0,-21-4 4658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34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24 444 0 0,'-13'6'11822'0'0,"27"-2"-7433"0"0,4-2-4873 0 0,206 4 4630 0 0,-178-6-3771 0 0,555 9 3589 0 0,323-39-832 0 0,-714 20-2662 0 0,-106 8-263 0 0,68-5 627 0 0,-171 7-806 0 0,1-1 0 0 0,-1 1 0 0 0,1 0 1 0 0,0 0-1 0 0,-1 0 0 0 0,1 0 0 0 0,-1 0 1 0 0,1 0-1 0 0,0 0 0 0 0,-1 0 1 0 0,1 1-1 0 0,-1-1 0 0 0,1 1 0 0 0,-1-1 1 0 0,1 1-1 0 0,-1 0 0 0 0,1-1 0 0 0,-1 1 1 0 0,0 0-1 0 0,1 0 0 0 0,-1 0 0 0 0,0 0 1 0 0,0 0-1 0 0,1 0 0 0 0,-1 1 0 0 0,0-1 1 0 0,0 0-1 0 0,0 0 0 0 0,1 3 0 0 0,0 2 119 0 0,0 1-1 0 0,-1-1 0 0 0,0 0 0 0 0,0 0 0 0 0,0 1 0 0 0,0 8 0 0 0,2 19 448 0 0,4 2-234 0 0,17 88-38 0 0,17 241 0 0 0,-49 281-322 0 0,8-639 0 0 0,-2 28 0 0 0,1 1 0 0 0,7 52 0 0 0,-4-78 0 0 0,0-3 0 0 0,-1-3-230 0 0,-2 0-3606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35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81 324 0 0,'-37'-4'7183'0'0,"15"7"-2077"0"0,22-3-4883 0 0,-1 0 1 0 0,1 0-1 0 0,-1 0 0 0 0,0 0 1 0 0,1 0-1 0 0,-1 0 1 0 0,1 1-1 0 0,-1-1 0 0 0,1 0 1 0 0,-1 0-1 0 0,1 1 1 0 0,-1-1-1 0 0,1 0 0 0 0,-1 1 1 0 0,1-1-1 0 0,-1 0 0 0 0,1 1 1 0 0,0-1-1 0 0,-1 1 1 0 0,1-1-1 0 0,0 1 0 0 0,-1-1 1 0 0,1 1-1 0 0,0-1 1 0 0,-1 1-1 0 0,1-1 0 0 0,0 1 1 0 0,0 0-1 0 0,5 0 313 0 0,0 0 0 0 0,0 0 0 0 0,0 0 0 0 0,0-1 0 0 0,9 0 0 0 0,474-12 4622 0 0,-143 1-3492 0 0,-85 7-803 0 0,254-7 1202 0 0,-3-27-1357 0 0,-390 21-708 0 0,-115 17 0 0 0,-2 0-65 0 0,-1 4-518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36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9 808 0 0,'-10'6'14489'0'0,"13"-4"-14011"0"0,-1-1 0 0 0,1 1 0 0 0,0-1-1 0 0,-1 0 1 0 0,1 0 0 0 0,0 0-1 0 0,0 0 1 0 0,0-1 0 0 0,0 1 0 0 0,0-1-1 0 0,0 0 1 0 0,4 0 0 0 0,46-3 1729 0 0,-32 1-1238 0 0,228-18 5028 0 0,-221 21-8341 0 0,-12 9-8421 0 0,-13-7 7754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3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31 208 0 0,'1'-31'10757'0'0,"0"51"-3267"0"0,1 20-3474 0 0,-1-9-3780 0 0,9 501 7764 0 0,0-401-7313 0 0,5-2-1 0 0,42 170 1 0 0,-30-150-687 0 0,-25-140 0 0 0,-2-5-129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39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3 409 504 0 0,'0'0'160'0'0,"0"0"0"0"0,0 1-1 0 0,-1-1 1 0 0,1 0 0 0 0,0 1 0 0 0,0-1 0 0 0,0 0-1 0 0,-1 1 1 0 0,1-1 0 0 0,0 1 0 0 0,0-1-1 0 0,0 0 1 0 0,0 1 0 0 0,0-1 0 0 0,0 1 0 0 0,0-1-1 0 0,0 0 1 0 0,0 1 0 0 0,0-1 0 0 0,0 1-1 0 0,0-1 1 0 0,0 0 0 0 0,0 1 0 0 0,0-1 0 0 0,0 1-1 0 0,1-1 1 0 0,-1 0 0 0 0,0 1 0 0 0,0-1 0 0 0,0 1-1 0 0,1-1 1 0 0,-1 1 0 0 0,16 12 2571 0 0,23 7 137 0 0,14-4-974 0 0,2-1 0 0 0,0-3 0 0 0,79 7 0 0 0,173 1 1204 0 0,-261-18-2786 0 0,330 2 2219 0 0,152-18-563 0 0,421 7 661 0 0,-34 20-900 0 0,-641-23-1282 0 0,410-19 351 0 0,334-12-495 0 0,-134-7-303 0 0,-223 9 0 0 0,-400 26 0 0 0,1030-77 0 0 0,-1113 76 0 0 0,441-17 0 0 0,-399 23 0 0 0,359-6 0 0 0,107-5 0 0 0,-411 10 0 0 0,32 3 0 0 0,1032-45 0 0 0,251-47 0 0 0,-1532 95 0 0 0,110-7 0 0 0,-163 9-85 0 0,-4 0-469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0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92 0 0,'-1'5'648'0'0,"0"0"-900"0"0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40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1 108 220 0 0,'21'-99'13790'0'0,"-17"91"-9340"0"0,0 9-1571 0 0,3 21-467 0 0,1 33-1374 0 0,-8-54-837 0 0,13 147 2255 0 0,13 97 665 0 0,10-4-921 0 0,-35-238-3061 0 0,1 18 176 0 0,-2-15-3757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4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75 488 0 0,'-26'1'5063'0'0,"1"8"9358"0"0,37-4-12078 0 0,0-4-1759 0 0,-1 0 0 0 0,1-1 0 0 0,-1-1 0 0 0,1 1 0 0 0,-1-2 0 0 0,12-2 1 0 0,4-1-49 0 0,211-25 2671 0 0,27-3-587 0 0,-240 30-2851 0 0,21-3-11 0 0,-19-2-6526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41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12 940 0 0,'-8'-11'15233'0'0,"-18"29"-12138"0"0,-45 41 1 0 0,-8 6-888 0 0,-222 145 3530 0 0,295-205-7782 0 0,9-4 108 0 0,20-8-1649 0 0,32-15-2708 0 0,-25 7 3474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41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7 356 0 0,'7'-7'16850'0'0,"-13"17"-13568"0"0,-10 11-5072 0 0,6-10 3957 0 0,-200 162 4276 0 0,145-123-5251 0 0,87-60-10993 0 0,-4 0 6528 0 0,11-6 628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4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0 448 0 0,'-3'5'9985'0'0,"-7"5"-5295"0"0,-20 25-1101 0 0,-4 2-1926 0 0,-1-1 0 0 0,-2-1 0 0 0,-2-2-1 0 0,0-2 1 0 0,-71 41 0 0 0,95-61-1720 0 0,33-17-14534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43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1 176 0 0,'0'0'5458'0'0,"-3"2"-4215"0"0,-15 13 578 0 0,0 0-1 0 0,1 2 1 0 0,0 0 0 0 0,2 1 0 0 0,-20 29 0 0 0,-18 19 1736 0 0,31-39-2267 0 0,10-13-550 0 0,0 0 1 0 0,-25 22-1 0 0,33-34-1334 0 0,0 0-1803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58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27 385 96 0 0,'-4'1'1348'0'0,"-18"-2"11539"0"0,42-13-8872 0 0,-14 10-3621 0 0,0-1 1 0 0,0 0-1 0 0,0 0 0 0 0,-1 0 0 0 0,1 0 0 0 0,-2-1 0 0 0,1 0 0 0 0,0 0 0 0 0,-1-1 1 0 0,0 1-1 0 0,-1-1 0 0 0,0 0 0 0 0,0 0 0 0 0,0 0 0 0 0,-1 0 0 0 0,3-15 0 0 0,1-9-185 0 0,-2-1-1 0 0,0-55 0 0 0,-3 59 165 0 0,-4-46-31 0 0,3 72-214 0 0,5 23 22 0 0,26 105 891 0 0,10 55 703 0 0,-38-153-1471 0 0,-2-15-159 0 0,1 0-1 0 0,0 0 0 0 0,0 0 0 0 0,1 0 0 0 0,7 15 0 0 0,-9-26-369 0 0,-1-1 1 0 0,1 0-1 0 0,0 0 0 0 0,0 0 0 0 0,0 0 0 0 0,0 0 0 0 0,1 0 0 0 0,-1-1 0 0 0,0 1 0 0 0,0 0 0 0 0,0-1 0 0 0,1 1 0 0 0,-1 0 0 0 0,0-1 0 0 0,1 1 0 0 0,-1-1 0 0 0,1 0 0 0 0,0 1 0 0 0,17 0-9107 0 0,-13-1 6589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5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322 128 472 0 0,'2'-41'9617'0'0,"-2"37"-9155"0"0,0 1-1 0 0,0 0 1 0 0,0 0 0 0 0,-1 0 0 0 0,0-1 0 0 0,1 1-1 0 0,-1 0 1 0 0,0 0 0 0 0,-1 0 0 0 0,1 0 0 0 0,0 0-1 0 0,-1 1 1 0 0,0-1 0 0 0,1 0 0 0 0,-1 1-1 0 0,0-1 1 0 0,-4-3 0 0 0,2 3-110 0 0,0 0 0 0 0,0 0 1 0 0,-1 0-1 0 0,1 1 0 0 0,-1-1 0 0 0,1 1 0 0 0,-1 1 1 0 0,0-1-1 0 0,1 1 0 0 0,-9-2 0 0 0,2 1-69 0 0,-1 1-1 0 0,0 0 0 0 0,1 1 1 0 0,-1 0-1 0 0,0 1 1 0 0,1 0-1 0 0,-1 1 1 0 0,1 1-1 0 0,-13 3 1 0 0,17-3-182 0 0,-1 0 0 0 0,1 0 1 0 0,1 0-1 0 0,-1 1 0 0 0,0 0 1 0 0,1 1-1 0 0,0-1 1 0 0,0 1-1 0 0,0 0 0 0 0,0 1 1 0 0,1 0-1 0 0,0-1 0 0 0,0 2 1 0 0,1-1-1 0 0,-6 10 0 0 0,8-11-35 0 0,-1 1-1 0 0,1-1 0 0 0,0 1 0 0 0,1 0 0 0 0,-1-1 0 0 0,1 1 0 0 0,0 0 1 0 0,1 0-1 0 0,-1 0 0 0 0,1 0 0 0 0,1 0 0 0 0,-1 0 0 0 0,1 0 0 0 0,0 0 0 0 0,0 0 1 0 0,0-1-1 0 0,1 1 0 0 0,0 0 0 0 0,0-1 0 0 0,5 8 0 0 0,-2-4-18 0 0,0 0 0 0 0,1-1 0 0 0,1 1 0 0 0,-1-1-1 0 0,1-1 1 0 0,0 1 0 0 0,1-1 0 0 0,0-1 0 0 0,0 0 0 0 0,0 0-1 0 0,1 0 1 0 0,0-1 0 0 0,0 0 0 0 0,0-1 0 0 0,1 0 0 0 0,-1 0 0 0 0,20 4-1 0 0,-16-6-33 0 0,-1 0-1 0 0,1 0 1 0 0,0-1-1 0 0,0-1 1 0 0,0 0-1 0 0,0-1 1 0 0,-1 0-1 0 0,1-1 0 0 0,0 0 1 0 0,-1-1-1 0 0,1-1 1 0 0,-1 0-1 0 0,23-11 1 0 0,-32 14-15 0 0,0-1 1 0 0,1 1-1 0 0,-1-1 1 0 0,0 0 0 0 0,0 0-1 0 0,0-1 1 0 0,0 1-1 0 0,0 0 1 0 0,0-1 0 0 0,-1 0-1 0 0,1 0 1 0 0,-1 0-1 0 0,0 0 1 0 0,0 0 0 0 0,0 0-1 0 0,0 0 1 0 0,0-1-1 0 0,-1 1 1 0 0,0-1-1 0 0,1 1 1 0 0,-1-1 0 0 0,0 1-1 0 0,-1-1 1 0 0,1 0-1 0 0,-1 1 1 0 0,0-1 0 0 0,0 0-1 0 0,0 0 1 0 0,0 1-1 0 0,0-1 1 0 0,-1 0 0 0 0,0 0-1 0 0,0 1 1 0 0,0-1-1 0 0,0 1 1 0 0,0-1-1 0 0,-1 1 1 0 0,0-1 0 0 0,-2-3-1 0 0,-2-4-49 0 0,-1 1-1 0 0,0 0 0 0 0,-1 1 0 0 0,1 0 1 0 0,-2 0-1 0 0,1 0 0 0 0,-1 1 0 0 0,-1 1 1 0 0,1-1-1 0 0,-1 2 0 0 0,-12-7 0 0 0,8 6-249 0 0,0 1 0 0 0,0 1 1 0 0,-26-7-1 0 0,34 10-173 0 0,0 1 1 0 0,0 0 0 0 0,-1 1 0 0 0,1-1 0 0 0,0 1-1 0 0,0 1 1 0 0,0-1 0 0 0,0 1 0 0 0,0 0 0 0 0,0 0-1 0 0,0 1 1 0 0,-6 2 0 0 0,4 0-2565 0 0,4 4-3665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00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86 180 0 0,'0'0'6256'0'0,"1"3"-4440"0"0,44 66 5726 0 0,-6 5-3394 0 0,-20-35-2232 0 0,2-2 0 0 0,30 41 0 0 0,-50-76-1812 0 0,0 0 0 0 0,0 0 0 0 0,1 0 0 0 0,-1-1 1 0 0,1 1-1 0 0,0 0 0 0 0,-1-1 0 0 0,1 1 0 0 0,0-1 1 0 0,0 0-1 0 0,0 1 0 0 0,0-1 0 0 0,0 0 0 0 0,0 0 1 0 0,0 0-1 0 0,0-1 0 0 0,0 1 0 0 0,1 0 0 0 0,-1-1 1 0 0,0 1-1 0 0,1-1 0 0 0,-1 0 0 0 0,4 0 0 0 0,-3-1-13 0 0,0 0-1 0 0,0 0 1 0 0,0 0-1 0 0,0-1 1 0 0,0 1-1 0 0,0-1 1 0 0,-1 0-1 0 0,1 0 0 0 0,0 0 1 0 0,-1 0-1 0 0,1 0 1 0 0,-1 0-1 0 0,0-1 1 0 0,3-3-1 0 0,6-10 98 0 0,0-1 1 0 0,-2 0-1 0 0,0-1 0 0 0,8-20 0 0 0,-16 36-171 0 0,35-113 721 0 0,-28 84-704 0 0,1 1 0 0 0,24-53 0 0 0,-19 67-1733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06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14 408 0 0,'-16'-13'11778'0'0,"20"37"-2968"0"0,0-3-9633 0 0,4 24 2216 0 0,4 18 688 0 0,27 90 0 0 0,-39-152-2130 0 0,0 0-1 0 0,0 0 1 0 0,0 0-1 0 0,1 0 1 0 0,-1 0-1 0 0,0 0 1 0 0,0 0-1 0 0,1 0 1 0 0,-1 0-1 0 0,0 0 1 0 0,1 0-1 0 0,-1-1 1 0 0,1 1-1 0 0,-1 0 1 0 0,1 0-1 0 0,0 0 1 0 0,-1-1-1 0 0,1 1 1 0 0,0 0-1 0 0,-1-1 1 0 0,1 1-1 0 0,0 0 1 0 0,0-1-1 0 0,0 1 1 0 0,0-1-1 0 0,-1 1 1 0 0,1-1-1 0 0,0 0 1 0 0,0 1-1 0 0,0-1 1 0 0,0 0-1 0 0,0 0 1 0 0,0 0-1 0 0,1 1 1 0 0,0-2-808 0 0,11-3-3202 0 0,-5 2-1935 0 0,-1 0 3749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1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439 189 120 0 0,'3'-2'694'0'0,"0"1"-1"0"0,-1-1 1 0 0,1 1-1 0 0,-1-1 1 0 0,1 0-1 0 0,-1 0 1 0 0,0 0 0 0 0,0 0-1 0 0,0 0 1 0 0,0 0-1 0 0,0-1 1 0 0,0 1-1 0 0,-1-1 1 0 0,1 0-1 0 0,-1 1 1 0 0,1-1 0 0 0,-1 0-1 0 0,0 0 1 0 0,0 1-1 0 0,-1-1 1 0 0,1 0-1 0 0,0 0 1 0 0,-1 0 0 0 0,0 0-1 0 0,0 0 1 0 0,0 0-1 0 0,0-4 1 0 0,-1 2-407 0 0,-1 1 0 0 0,1-1 1 0 0,-1 1-1 0 0,0 0 0 0 0,0 0 1 0 0,0 0-1 0 0,0 0 0 0 0,-1 0 1 0 0,1 0-1 0 0,-1 0 0 0 0,0 1 1 0 0,0-1-1 0 0,-1 1 0 0 0,1 0 0 0 0,-1 0 1 0 0,0 0-1 0 0,1 1 0 0 0,-1-1 1 0 0,0 1-1 0 0,-7-3 0 0 0,-6-3 200 0 0,-1 1 0 0 0,1 1 0 0 0,-32-7 0 0 0,36 11-402 0 0,-1 0 1 0 0,1 1-1 0 0,0 1 1 0 0,-1 0 0 0 0,1 0-1 0 0,0 2 1 0 0,-1-1-1 0 0,1 2 1 0 0,0 0 0 0 0,-15 5-1 0 0,18-4-68 0 0,-1 0 0 0 0,1 0 0 0 0,0 1 0 0 0,0 0 0 0 0,1 1 0 0 0,-1 0 0 0 0,1 0 0 0 0,1 1 0 0 0,-1 0 0 0 0,1 1 0 0 0,0 0 0 0 0,-10 14 0 0 0,15-18-12 0 0,0 0 1 0 0,1 0-1 0 0,0 1 1 0 0,-1-1 0 0 0,1 1-1 0 0,1-1 1 0 0,-1 1 0 0 0,1-1-1 0 0,0 1 1 0 0,0 0-1 0 0,0 0 1 0 0,1 0 0 0 0,0 0-1 0 0,-1-1 1 0 0,2 1-1 0 0,-1 0 1 0 0,2 6 0 0 0,-1-5 0 0 0,1 0 1 0 0,1 0 0 0 0,-1-1 0 0 0,1 1 0 0 0,0-1-1 0 0,0 0 1 0 0,0 0 0 0 0,1 0 0 0 0,0 0 0 0 0,0-1-1 0 0,0 1 1 0 0,7 5 0 0 0,-2-3 6 0 0,0 0 0 0 0,1-1 0 0 0,-1 0 0 0 0,2 0 0 0 0,-1-1 0 0 0,0 0-1 0 0,1-1 1 0 0,0 0 0 0 0,0-1 0 0 0,0 0 0 0 0,1-1 0 0 0,-1 0 0 0 0,1-1 0 0 0,12 0 0 0 0,-12-1-15 0 0,0-2 0 0 0,0 1 1 0 0,0-2-1 0 0,0 1 0 0 0,0-2 0 0 0,-1 1 0 0 0,1-2 0 0 0,-1 1 1 0 0,0-2-1 0 0,0 0 0 0 0,13-9 0 0 0,-17 9 10 0 0,0 1-1 0 0,-1-1 1 0 0,0 0-1 0 0,0 0 1 0 0,0-1 0 0 0,-1 0-1 0 0,0 0 1 0 0,0 0-1 0 0,-1 0 1 0 0,0-1-1 0 0,0 0 1 0 0,-1 0-1 0 0,0 0 1 0 0,0 0 0 0 0,-1 0-1 0 0,3-15 1 0 0,-5 18 30 0 0,0-1 0 0 0,-1 1 0 0 0,1 0 1 0 0,-1 0-1 0 0,0-1 0 0 0,-1 1 1 0 0,1 0-1 0 0,-1 0 0 0 0,-4-9 0 0 0,5 13-23 0 0,-4 19 302 0 0,8-3-245 0 0,1-1 0 0 0,0 0 0 0 0,1 0 0 0 0,1 0 0 0 0,0-1 0 0 0,1 0 0 0 0,0 0 0 0 0,1 0 0 0 0,10 11 0 0 0,-13-18-42 0 0,0 0 0 0 0,1-1-1 0 0,-1 0 1 0 0,1 0 0 0 0,1 0-1 0 0,-1 0 1 0 0,1-1 0 0 0,-1 0-1 0 0,1-1 1 0 0,0 1 0 0 0,1-1-1 0 0,-1-1 1 0 0,0 1 0 0 0,1-1-1 0 0,0-1 1 0 0,-1 1 0 0 0,1-1-1 0 0,13 0 1 0 0,17-7 456 0 0,-18 2-3376 0 0,0 3-8330 0 0,-15 1 8214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0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95 96 0 0,'0'-5'1109'0'0,"0"0"1"0"0,0 0-1 0 0,-1 0 1 0 0,1 0-1 0 0,-1 0 1 0 0,0 0-1 0 0,-1 0 1 0 0,1 0-1 0 0,-1 0 1 0 0,0 0-1 0 0,-4-7 785 0 0,-31-9 3058 0 0,32 21-4737 0 0,0-1-1 0 0,0 1 0 0 0,0-1 0 0 0,0 2 0 0 0,0-1 0 0 0,0 0 0 0 0,0 1 0 0 0,1 0 0 0 0,-1 0 0 0 0,0 0 1 0 0,0 1-1 0 0,1 0 0 0 0,-1 0 0 0 0,1 0 0 0 0,-1 0 0 0 0,1 1 0 0 0,0-1 0 0 0,0 1 0 0 0,0 0 1 0 0,0 1-1 0 0,1-1 0 0 0,-5 6 0 0 0,1-2-77 0 0,0 0 0 0 0,1 1 0 0 0,0 0 0 0 0,1 0 0 0 0,0 0 0 0 0,0 1 0 0 0,1 0 0 0 0,0 0 0 0 0,0 0 0 0 0,-2 13 0 0 0,4-17-81 0 0,1 0 0 0 0,1-1 0 0 0,-1 1 0 0 0,1 0 1 0 0,-1 0-1 0 0,1 0 0 0 0,1 0 0 0 0,-1 0 0 0 0,1 0 1 0 0,0 0-1 0 0,0-1 0 0 0,0 1 0 0 0,0 0 0 0 0,1 0 1 0 0,0-1-1 0 0,0 1 0 0 0,0-1 0 0 0,1 0 0 0 0,0 0 1 0 0,-1 0-1 0 0,1 0 0 0 0,1 0 0 0 0,-1 0 0 0 0,1-1 1 0 0,-1 0-1 0 0,1 1 0 0 0,0-1 0 0 0,0-1 0 0 0,0 1 1 0 0,0-1-1 0 0,1 1 0 0 0,-1-1 0 0 0,1 0 0 0 0,-1-1 1 0 0,1 1-1 0 0,9 1 0 0 0,-5-1-17 0 0,0-1 0 0 0,0 1-1 0 0,1-2 1 0 0,-1 1 0 0 0,0-1 0 0 0,0-1 0 0 0,1 1 0 0 0,-1-2 0 0 0,0 1-1 0 0,0-1 1 0 0,0-1 0 0 0,0 1 0 0 0,0-2 0 0 0,-1 1 0 0 0,1-1 0 0 0,-1 0-1 0 0,0-1 1 0 0,0 0 0 0 0,8-7 0 0 0,-12 9-36 0 0,0-1 0 0 0,0 1 0 0 0,-1-1 0 0 0,1 0 0 0 0,-1 0 0 0 0,0 0 0 0 0,0-1 0 0 0,0 1 0 0 0,-1-1 0 0 0,1 1 0 0 0,-1-1 0 0 0,-1 0 0 0 0,1 0-1 0 0,0 0 1 0 0,-1 0 0 0 0,0 0 0 0 0,0-1 0 0 0,-1 1 0 0 0,1 0 0 0 0,-1 0 0 0 0,0 0 0 0 0,-1-1 0 0 0,1 1 0 0 0,-1 0 0 0 0,0 0 0 0 0,0 0 0 0 0,-1 0 0 0 0,0 0 0 0 0,0 0 0 0 0,0 0 0 0 0,0 0 0 0 0,-1 1 0 0 0,1-1 0 0 0,-1 1 0 0 0,0 0 0 0 0,-1 0 0 0 0,1 0 0 0 0,-1 0 0 0 0,-7-6 0 0 0,2 3-130 0 0,1 0-1 0 0,-1 1 1 0 0,0 0 0 0 0,0 0 0 0 0,0 1 0 0 0,-1 0 0 0 0,0 1 0 0 0,-13-4 0 0 0,16 6-360 0 0,1 0-1 0 0,-1 1 1 0 0,0 0 0 0 0,0 0 0 0 0,0 1 0 0 0,0 0-1 0 0,0 0 1 0 0,-8 1 0 0 0,0 4-3073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07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3 564 0 0,'0'0'9741'0'0,"0"2"-8577"0"0,2 35 2689 0 0,7 40-1 0 0,1-2-1603 0 0,-10-73-2164 0 0,0 0 0 0 0,1 0 0 0 0,-1 0 1 0 0,0 0-1 0 0,1 0 0 0 0,0 0 0 0 0,-1 0 1 0 0,1 0-1 0 0,0 0 0 0 0,0 0 0 0 0,1 2 1 0 0,-1-3-58 0 0,-1-1 1 0 0,1 1 0 0 0,0 0 0 0 0,-1-1-1 0 0,1 1 1 0 0,-1-1 0 0 0,1 0 0 0 0,0 1-1 0 0,-1-1 1 0 0,1 0 0 0 0,0 1 0 0 0,0-1 0 0 0,-1 0-1 0 0,1 0 1 0 0,0 1 0 0 0,0-1 0 0 0,-1 0-1 0 0,1 0 1 0 0,0 0 0 0 0,0 0 0 0 0,0 0 0 0 0,4-1 18 0 0,0-1 0 0 0,0 0 0 0 0,0 1 1 0 0,-1-2-1 0 0,1 1 0 0 0,-1 0 1 0 0,7-6-1 0 0,255-186 454 0 0,-257 182-356 0 0,-21 14-117 0 0,-23 12-46 0 0,18-4 7 0 0,0 1-1 0 0,1 1 1 0 0,-30 27-1 0 0,40-33 32 0 0,0 0 0 0 0,1 1-1 0 0,-1 0 1 0 0,1 0 0 0 0,1 0-1 0 0,-1 0 1 0 0,1 1 0 0 0,1-1-1 0 0,-1 1 1 0 0,1 0 0 0 0,0 0-1 0 0,-1 9 1 0 0,4-13 29 0 0,-1-1 1 0 0,1 1-1 0 0,0 0 0 0 0,0-1 1 0 0,0 1-1 0 0,1 0 0 0 0,-1-1 1 0 0,1 1-1 0 0,0 0 0 0 0,0-1 0 0 0,0 1 1 0 0,1-1-1 0 0,-1 0 0 0 0,1 1 1 0 0,0-1-1 0 0,0 0 0 0 0,0 0 1 0 0,0 0-1 0 0,0 0 0 0 0,1 0 1 0 0,-1-1-1 0 0,1 1 0 0 0,0-1 1 0 0,0 1-1 0 0,0-1 0 0 0,0 0 1 0 0,0 0-1 0 0,0-1 0 0 0,1 1 1 0 0,-1 0-1 0 0,1-1 0 0 0,3 1 1 0 0,5 2-20 0 0,0-1-1 0 0,0 0 1 0 0,0-1 0 0 0,0 0 0 0 0,0-1 0 0 0,1 0 0 0 0,-1-1 0 0 0,18-2 0 0 0,-26 2-663 0 0,13-1-1608 0 0,-4 4-5940 0 0,-9-1 5581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0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17 200 0 0,'-4'-16'13553'0'0,"9"38"-10028"0"0,7 23-1445 0 0,-6-6-13 0 0,2 52-1 0 0,-6-53-848 0 0,11 54 1 0 0,-13-91-1256 0 0,0 1 1 0 0,0-1-1 0 0,1 1 1 0 0,-1-1 0 0 0,0 0-1 0 0,1 1 1 0 0,0-1-1 0 0,-1 0 1 0 0,1 0 0 0 0,0 0-1 0 0,-1 1 1 0 0,1-1-1 0 0,0 0 1 0 0,0 0-1 0 0,0 0 1 0 0,0 0 0 0 0,0 0-1 0 0,0 0 1 0 0,0-1-1 0 0,3 2 1 0 0,11 1-3504 0 0,4-4-4286 0 0,-10 0 5462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09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258 112 352 0 0,'2'-3'736'0'0,"-1"0"1"0"0,0 0-1 0 0,-1 0 1 0 0,1 0-1 0 0,-1 0 1 0 0,1 0-1 0 0,-1 0 0 0 0,0-1 1 0 0,0 1-1 0 0,0 0 1 0 0,-1 0-1 0 0,1 0 1 0 0,-1 0-1 0 0,1 0 0 0 0,-1 0 1 0 0,-3-6-1 0 0,3 6-189 0 0,-1 1 0 0 0,0-1-1 0 0,0 0 1 0 0,0 0 0 0 0,0 1-1 0 0,-1-1 1 0 0,1 1 0 0 0,-1 0-1 0 0,0 0 1 0 0,1 0 0 0 0,-1 0-1 0 0,0 0 1 0 0,-5-2 0 0 0,3 2-294 0 0,-1 0 0 0 0,1 1 0 0 0,0-1 0 0 0,-1 1 0 0 0,1 0 0 0 0,-1 0 0 0 0,1 1 0 0 0,-1-1 0 0 0,1 1 0 0 0,-1 1 0 0 0,1-1 0 0 0,-1 1 0 0 0,1 0 0 0 0,-1 0 0 0 0,1 0 0 0 0,0 1 0 0 0,-1 0 0 0 0,1 0 0 0 0,-5 3 0 0 0,1 0-123 0 0,1 1 0 0 0,0 0 0 0 0,0 0 0 0 0,0 1 0 0 0,1 0 0 0 0,0 0 0 0 0,0 1-1 0 0,1-1 1 0 0,0 2 0 0 0,0-1 0 0 0,1 1 0 0 0,-6 12 0 0 0,9-16-88 0 0,0 0-1 0 0,1 0 1 0 0,-1 0-1 0 0,1 0 1 0 0,0 0 0 0 0,1 0-1 0 0,-1 0 1 0 0,1 0-1 0 0,0 0 1 0 0,0 0 0 0 0,1 0-1 0 0,0 0 1 0 0,-1 0-1 0 0,2 0 1 0 0,-1 0 0 0 0,0 0-1 0 0,1 0 1 0 0,0 0-1 0 0,0-1 1 0 0,1 1 0 0 0,-1-1-1 0 0,1 1 1 0 0,0-1-1 0 0,0 0 1 0 0,0 0 0 0 0,5 4-1 0 0,-3-3-51 0 0,1-1 0 0 0,-1 1-1 0 0,1-1 1 0 0,0 0 0 0 0,0-1-1 0 0,1 1 1 0 0,-1-1 0 0 0,1 0-1 0 0,0-1 1 0 0,0 1 0 0 0,0-2-1 0 0,0 1 1 0 0,0-1 0 0 0,0 0-1 0 0,0 0 1 0 0,0-1 0 0 0,0 1 0 0 0,1-2-1 0 0,-1 1 1 0 0,0-1 0 0 0,0 0-1 0 0,0-1 1 0 0,0 0 0 0 0,0 0-1 0 0,0 0 1 0 0,6-4 0 0 0,-6 4-39 0 0,-1-1 1 0 0,0-1 0 0 0,0 1 0 0 0,0-1-1 0 0,0 0 1 0 0,0 0 0 0 0,-1-1 0 0 0,1 0-1 0 0,-1 0 1 0 0,-1 0 0 0 0,1 0 0 0 0,-1-1-1 0 0,0 0 1 0 0,0 0 0 0 0,0 0 0 0 0,-1 0-1 0 0,0-1 1 0 0,0 1 0 0 0,-1-1 0 0 0,1 0-1 0 0,-2 0 1 0 0,1 1 0 0 0,-1-1 0 0 0,0 0-1 0 0,0-1 1 0 0,-1-9 0 0 0,-1 12 27 0 0,0-1 0 0 0,0 1 0 0 0,-1-1 1 0 0,0 1-1 0 0,0-1 0 0 0,0 1 0 0 0,0 0 1 0 0,-1 0-1 0 0,0 0 0 0 0,0 0 0 0 0,-1 1 0 0 0,1-1 1 0 0,-1 1-1 0 0,0 0 0 0 0,0 0 0 0 0,0 0 1 0 0,-1 1-1 0 0,1-1 0 0 0,-1 1 0 0 0,-5-3 0 0 0,1 1-332 0 0,0 0 0 0 0,-1 1 0 0 0,0 0 0 0 0,1 0 0 0 0,-1 1 0 0 0,-1 0 0 0 0,1 1-1 0 0,0 0 1 0 0,-21-1 0 0 0,-8 10-2589 0 0,15 3-3525 0 0,18-6 4161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09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1 560 0 0,'4'2'8242'0'0,"-4"-2"-8121"0"0,1 16 2805 0 0,-4 18-887 0 0,-4 6-384 0 0,-4 45 1226 0 0,10-76-2586 0 0,1 0 0 0 0,1 0 0 0 0,-1 0 0 0 0,1 0 0 0 0,1-1-1 0 0,0 1 1 0 0,4 12 0 0 0,-6-19-298 0 0,1-1-1 0 0,-1 0 0 0 0,1 1 1 0 0,-1-1-1 0 0,1 0 0 0 0,0 0 1 0 0,0 1-1 0 0,-1-1 0 0 0,1 0 1 0 0,0 0-1 0 0,0 0 0 0 0,0 0 1 0 0,0 0-1 0 0,1 0 0 0 0,-1 0 1 0 0,0 0-1 0 0,0-1 0 0 0,0 1 1 0 0,1 0-1 0 0,-1-1 1 0 0,0 1-1 0 0,1-1 0 0 0,-1 1 1 0 0,1-1-1 0 0,-1 0 0 0 0,0 0 1 0 0,1 1-1 0 0,-1-1 0 0 0,1 0 1 0 0,-1 0-1 0 0,1 0 0 0 0,-1-1 1 0 0,0 1-1 0 0,1 0 0 0 0,-1 0 1 0 0,1-1-1 0 0,-1 1 0 0 0,0-1 1 0 0,3-1-1 0 0,5-2-80 0 0,0 0 1 0 0,-1-1-1 0 0,0-1 0 0 0,13-9 0 0 0,-13 9 128 0 0,216-171 526 0 0,-221 174-155 0 0,-5 3-158 0 0,-15 7-69 0 0,-24 15-28 0 0,25-10-47 0 0,1 0 0 0 0,1 1 1 0 0,1 0-1 0 0,-1 1 0 0 0,2 1 0 0 0,0 0 0 0 0,-12 21 0 0 0,23-34-76 0 0,-1 1 0 0 0,1 0-1 0 0,-1 0 1 0 0,1 0-1 0 0,0 0 1 0 0,0 0 0 0 0,0 0-1 0 0,0 0 1 0 0,1 0 0 0 0,-1 0-1 0 0,1 1 1 0 0,0-1-1 0 0,0 0 1 0 0,0 0 0 0 0,1 0-1 0 0,-1 1 1 0 0,0-1 0 0 0,1 0-1 0 0,0 0 1 0 0,0 0-1 0 0,0 0 1 0 0,0 0 0 0 0,1 0-1 0 0,1 3 1 0 0,0-2 38 0 0,1 0 1 0 0,-1-1-1 0 0,1 0 1 0 0,0 1-1 0 0,0-1 0 0 0,0 0 1 0 0,0-1-1 0 0,1 1 1 0 0,-1-1-1 0 0,1 0 1 0 0,-1 0-1 0 0,1 0 0 0 0,0-1 1 0 0,7 2-1 0 0,3 0-15 0 0,0-1 0 0 0,0 0 0 0 0,0-1 0 0 0,0-1 0 0 0,0 0 0 0 0,24-4 0 0 0,3-5-3199 0 0,-2-3-4855 0 0,-35 10 5576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13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24 156 0 0,'-7'-24'17167'0'0,"10"37"-16874"0"0,7 37 2678 0 0,7 72 1 0 0,-11-77-2056 0 0,1 2 36 0 0,-3-28-1150 0 0,-1-1 0 0 0,0 24 0 0 0,-2-42-190 0 0,-1 0 0 0 0,1 1 0 0 0,-1-1 0 0 0,1 1-1 0 0,-1-1 1 0 0,1 0 0 0 0,0 0 0 0 0,-1 1 0 0 0,1-1 0 0 0,-1 0 0 0 0,1 0 0 0 0,0 0 0 0 0,-1 1-1 0 0,1-1 1 0 0,0 0 0 0 0,-1 0 0 0 0,1 0 0 0 0,-1 0 0 0 0,1 0 0 0 0,0 0 0 0 0,-1 0 0 0 0,1-1-1 0 0,0 1 1 0 0,-1 0 0 0 0,1 0 0 0 0,0 0 0 0 0,0-1 0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1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93 248 0 0,'0'-5'1257'0'0,"-1"1"-1"0"0,0-1 1 0 0,0 1-1 0 0,0-1 1 0 0,-1 1-1 0 0,0-1 1 0 0,-4-7 0 0 0,4 8-551 0 0,0 1 0 0 0,-1-1 0 0 0,1 1 1 0 0,-1 0-1 0 0,0 0 0 0 0,0 0 1 0 0,0 1-1 0 0,-4-4 0 0 0,3 4-410 0 0,-1-1 0 0 0,1 1 0 0 0,0 0 0 0 0,-1 0 0 0 0,1 1 0 0 0,-1 0 0 0 0,0-1-1 0 0,0 1 1 0 0,1 1 0 0 0,-1-1 0 0 0,0 1 0 0 0,0 0 0 0 0,0 0 0 0 0,1 0 0 0 0,-1 1 0 0 0,0-1 0 0 0,0 1 0 0 0,1 0-1 0 0,-1 1 1 0 0,0-1 0 0 0,1 1 0 0 0,-1 0 0 0 0,1 0 0 0 0,-7 5 0 0 0,4-3-134 0 0,1 1 0 0 0,0 0 0 0 0,0 0 0 0 0,0 0 0 0 0,1 1 0 0 0,-1 0 0 0 0,1 0 0 0 0,1 0 0 0 0,-1 1 1 0 0,1-1-1 0 0,0 1 0 0 0,1 0 0 0 0,0 1 0 0 0,0-1 0 0 0,0 0 0 0 0,-2 13 0 0 0,4-15-107 0 0,1 0 0 0 0,-1 1 0 0 0,1-1 0 0 0,0 0 0 0 0,1 0 0 0 0,-1 1-1 0 0,1-1 1 0 0,0 0 0 0 0,0 0 0 0 0,1 0 0 0 0,-1 0 0 0 0,1 0 0 0 0,0 0 0 0 0,1 0 0 0 0,-1-1 0 0 0,1 1 0 0 0,0-1 0 0 0,0 0-1 0 0,0 0 1 0 0,1 0 0 0 0,-1 0 0 0 0,1 0 0 0 0,0-1 0 0 0,0 1 0 0 0,8 4 0 0 0,-6-5-33 0 0,-1 0 0 0 0,1-1 0 0 0,0 1 0 0 0,-1-1 0 0 0,1 0 0 0 0,0-1 0 0 0,0 1 0 0 0,1-1 0 0 0,-1 0 0 0 0,0-1 0 0 0,0 0 0 0 0,0 0 0 0 0,0 0-1 0 0,1-1 1 0 0,-1 1 0 0 0,0-1 0 0 0,0-1 0 0 0,0 1 0 0 0,0-1 0 0 0,0 0 0 0 0,-1-1 0 0 0,8-3 0 0 0,-8 4-29 0 0,-1-1 0 0 0,0 1-1 0 0,1-1 1 0 0,-1 0 0 0 0,0-1-1 0 0,-1 1 1 0 0,1 0 0 0 0,0-1-1 0 0,-1 0 1 0 0,0 0 0 0 0,0 0 0 0 0,0 0-1 0 0,0-1 1 0 0,-1 1 0 0 0,0-1-1 0 0,0 1 1 0 0,0-1 0 0 0,0 0-1 0 0,-1 0 1 0 0,0 0 0 0 0,0 0-1 0 0,0 0 1 0 0,-1 0 0 0 0,1 0 0 0 0,-1 0-1 0 0,0 0 1 0 0,-2-8 0 0 0,1 8-20 0 0,-1 0 0 0 0,0-1 0 0 0,0 1 0 0 0,-1 0 0 0 0,1 0 0 0 0,-1 1 0 0 0,0-1 0 0 0,-1 0 0 0 0,1 1 0 0 0,-1 0 0 0 0,0 0 0 0 0,0 0 0 0 0,0 0 0 0 0,0 1 0 0 0,-1 0 0 0 0,0-1 0 0 0,1 2 0 0 0,-1-1 0 0 0,-10-4 0 0 0,3 2-380 0 0,0 0 0 0 0,0 1 0 0 0,-14-3 1 0 0,-31 0-4655 0 0,45 9-2400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14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 56 0 0,'-2'-4'12979'0'0,"2"8"-12625"0"0,-16 119 6829 0 0,15-105-6474 0 0,1-1 1 0 0,1 1 0 0 0,0-1 0 0 0,1 1 0 0 0,6 21-1 0 0,-8-37-668 0 0,0-1 0 0 0,1 0 0 0 0,-1 1-1 0 0,1-1 1 0 0,-1 0 0 0 0,1 1 0 0 0,0-1-1 0 0,0 0 1 0 0,-1 0 0 0 0,1 0 0 0 0,0 0-1 0 0,0 0 1 0 0,0 0 0 0 0,0 0 0 0 0,0 0-1 0 0,1 0 1 0 0,-1 0 0 0 0,0 0 0 0 0,0-1-1 0 0,0 1 1 0 0,1-1 0 0 0,-1 1 0 0 0,0-1-1 0 0,1 1 1 0 0,-1-1 0 0 0,0 0 0 0 0,1 1-1 0 0,-1-1 1 0 0,1 0 0 0 0,-1 0 0 0 0,0 0-1 0 0,1 0 1 0 0,-1 0 0 0 0,1-1 0 0 0,-1 1 0 0 0,0 0-1 0 0,1-1 1 0 0,-1 1 0 0 0,0 0 0 0 0,1-1-1 0 0,0 0 1 0 0,9-4 23 0 0,-1 1 0 0 0,-1-1-1 0 0,1 0 1 0 0,9-8 0 0 0,-14 9-32 0 0,34-21 188 0 0,-1-3 0 0 0,-2-1 0 0 0,61-63 0 0 0,-87 80 160 0 0,-20 21-151 0 0,-11 10-180 0 0,0-4-24 0 0,-8 6 11 0 0,-32 31-1 0 0,55-46-30 0 0,-1 0 0 0 0,1 1 0 0 0,0 0 0 0 0,0 1 0 0 0,1 0 0 0 0,0-1 0 0 0,1 1 0 0 0,-1 1 0 0 0,-5 16 0 0 0,9-22 8 0 0,1-1 1 0 0,0 1-1 0 0,-1-1 0 0 0,1 1 0 0 0,0-1 0 0 0,0 1 0 0 0,0-1 1 0 0,0 1-1 0 0,1-1 0 0 0,-1 1 0 0 0,1-1 0 0 0,0 1 1 0 0,-1-1-1 0 0,1 1 0 0 0,0-1 0 0 0,0 0 0 0 0,3 4 0 0 0,-1-2 15 0 0,0 1-1 0 0,1-1 1 0 0,0 1-1 0 0,0-1 1 0 0,0 0-1 0 0,1 0 0 0 0,6 4 1 0 0,3 0 92 0 0,-1 0-1 0 0,1-1 1 0 0,0-1-1 0 0,30 9 1 0 0,-23-9 312 0 0,43 5-1 0 0,-57-10-419 0 0,1 0 0 0 0,0-1 0 0 0,-1 0 0 0 0,1-1-1 0 0,-1 0 1 0 0,1 0 0 0 0,-1 0 0 0 0,1-1 0 0 0,8-3-1 0 0,-15 4-408 0 0,17-5-1663 0 0,-11 4-1570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2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1076 452 0 0,'-23'2'12247'0'0,"22"-5"-11863"0"0,1 0 0 0 0,0 1 0 0 0,0-1-1 0 0,0 0 1 0 0,1 1 0 0 0,-1-1 0 0 0,1 0 0 0 0,-1 1-1 0 0,1-1 1 0 0,0 0 0 0 0,0 1 0 0 0,0-1 0 0 0,1 1 0 0 0,1-3-1 0 0,24-39 900 0 0,-22 37-891 0 0,195-284 4487 0 0,111-131-1984 0 0,-121 184-1539 0 0,-182 226-1313 0 0,7-5-1310 0 0,-2 12-7586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28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56 424 0 0,'-2'-2'579'0'0,"1"-1"-1"0"0,0 1 1 0 0,-1 0 0 0 0,0-1-1 0 0,1 1 1 0 0,-1 0 0 0 0,0 0-1 0 0,0 0 1 0 0,0 0-1 0 0,-1 1 1 0 0,1-1 0 0 0,0 0-1 0 0,-1 1 1 0 0,1 0 0 0 0,-1-1-1 0 0,-4 0 730 0 0,4 1-971 0 0,1 0 1 0 0,-1 1-1 0 0,0-1 0 0 0,0 1 0 0 0,1 0 0 0 0,-1-1 0 0 0,0 1 1 0 0,0 1-1 0 0,0-1 0 0 0,1 0 0 0 0,-1 1 0 0 0,0-1 0 0 0,0 1 1 0 0,1 0-1 0 0,-3 1 0 0 0,1 0-197 0 0,0 0 0 0 0,1 0 0 0 0,-1 0 0 0 0,1 0 0 0 0,0 1 0 0 0,0-1 0 0 0,-1 1 0 0 0,2 0 0 0 0,-1 0 1 0 0,0 0-1 0 0,1 0 0 0 0,-1 1 0 0 0,1-1 0 0 0,0 0 0 0 0,0 1 0 0 0,0 0 0 0 0,1 0 0 0 0,-1-1 0 0 0,1 1 0 0 0,0 0 0 0 0,0 0 0 0 0,0 0 0 0 0,1 0 1 0 0,-1 0-1 0 0,1 0 0 0 0,0 0 0 0 0,0 0 0 0 0,1 1 0 0 0,-1-1 0 0 0,1 0 0 0 0,0 0 0 0 0,0 0 0 0 0,0-1 0 0 0,0 1 0 0 0,1 0 0 0 0,0 0 0 0 0,-1-1 1 0 0,1 1-1 0 0,1-1 0 0 0,-1 1 0 0 0,0-1 0 0 0,1 0 0 0 0,0 0 0 0 0,5 5 0 0 0,-3-4-54 0 0,0 1-1 0 0,0-1 1 0 0,1 0-1 0 0,-1-1 1 0 0,1 1-1 0 0,0-1 1 0 0,0 0-1 0 0,0-1 1 0 0,0 1-1 0 0,1-1 1 0 0,-1 0-1 0 0,1-1 1 0 0,-1 0-1 0 0,1 0 1 0 0,0 0-1 0 0,-1-1 1 0 0,10 0-1 0 0,-12 0-61 0 0,-1-1-1 0 0,1 0 0 0 0,-1 0 1 0 0,1 0-1 0 0,-1 0 0 0 0,1 0 1 0 0,-1 0-1 0 0,0-1 0 0 0,0 0 1 0 0,0 1-1 0 0,0-1 0 0 0,0-1 1 0 0,0 1-1 0 0,0 0 0 0 0,-1-1 1 0 0,1 1-1 0 0,-1-1 0 0 0,0 0 1 0 0,0 1-1 0 0,0-1 0 0 0,0 0 1 0 0,0-1-1 0 0,-1 1 1 0 0,1 0-1 0 0,-1 0 0 0 0,0-1 1 0 0,0 1-1 0 0,0-1 0 0 0,0 1 1 0 0,-1-1-1 0 0,1 1 0 0 0,-1-1 1 0 0,0-5-1 0 0,0 4 23 0 0,0 0 0 0 0,0 0 1 0 0,0 0-1 0 0,-1 0 0 0 0,0 0 0 0 0,0 0 0 0 0,0 0 1 0 0,-1 1-1 0 0,0-1 0 0 0,1 0 0 0 0,-2 1 0 0 0,1-1 1 0 0,0 1-1 0 0,-1 0 0 0 0,0 0 0 0 0,0 0 0 0 0,0 0 1 0 0,-1 0-1 0 0,1 1 0 0 0,-1-1 0 0 0,0 1 0 0 0,0 0 1 0 0,-8-5-1 0 0,3 3-327 0 0,-1 1-1 0 0,0-1 1 0 0,0 2 0 0 0,0-1 0 0 0,0 2 0 0 0,-1-1 0 0 0,1 1-1 0 0,-1 1 1 0 0,1 0 0 0 0,-12 0 0 0 0,11 5-2743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3 832 0 0,'0'0'8112'0'0,"-3"1"-6519"0"0,2 0-1165 0 0,-1 0 0 0 0,1 0-1 0 0,0 0 1 0 0,-1 0 0 0 0,1 0 0 0 0,0 0 0 0 0,0 0-1 0 0,0 0 1 0 0,0 1 0 0 0,0-1 0 0 0,0 0 0 0 0,0 1-1 0 0,0-1 1 0 0,1 1 0 0 0,-2 2 0 0 0,2-3-227 0 0,-1 0 1 0 0,1 0 0 0 0,0 0-1 0 0,0 0 1 0 0,0 0 0 0 0,0 0-1 0 0,0 0 1 0 0,0 0 0 0 0,0 0-1 0 0,0 0 1 0 0,0 0 0 0 0,0 0-1 0 0,0 0 1 0 0,1-1 0 0 0,-1 1-1 0 0,0 0 1 0 0,1 0 0 0 0,-1 0-1 0 0,1 0 1 0 0,-1 0-1 0 0,1-1 1 0 0,-1 1 0 0 0,1 0-1 0 0,0 0 1 0 0,-1-1 0 0 0,1 1-1 0 0,0-1 1 0 0,-1 1 0 0 0,1 0-1 0 0,0-1 1 0 0,0 1 0 0 0,0-1-1 0 0,-1 0 1 0 0,1 1 0 0 0,0-1-1 0 0,1 1 1 0 0,-1-1-103 0 0,0 0 0 0 0,0 1 0 0 0,0-1 0 0 0,0 0 0 0 0,0 0 0 0 0,0 0 0 0 0,0 0 0 0 0,0 0 0 0 0,-1 0 0 0 0,1 0 0 0 0,0 0 0 0 0,0 0 0 0 0,0-1 0 0 0,0 1 0 0 0,0 0 0 0 0,0 0 0 0 0,0-1 0 0 0,-1 1-1 0 0,1-1 1 0 0,0 1 0 0 0,0-1 0 0 0,0 1 0 0 0,-1-1 0 0 0,1 1 0 0 0,0-1 0 0 0,-1 0 0 0 0,1 1 0 0 0,-1-1 0 0 0,1 0 0 0 0,0 0 0 0 0,-1 1 0 0 0,0-1 0 0 0,1 0 0 0 0,-1 0 0 0 0,1 0 0 0 0,-1 0 0 0 0,0 1 0 0 0,0-1 0 0 0,1-2 0 0 0,2-17-1194 0 0,-8 4-6024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2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1 117 496 0 0,'4'7'6641'0'0,"5"9"-3716"0"0,23 38-945 0 0,5 19 46 0 0,103 183 2848 0 0,-139-254-4779 0 0,0 0-2 0 0,0 0 0 0 0,0 1 0 0 0,1-1-1 0 0,-1 0 1 0 0,0 0 0 0 0,1 0 0 0 0,0 0-1 0 0,-1-1 1 0 0,1 1 0 0 0,0 0 0 0 0,0-1-1 0 0,0 1 1 0 0,0-1 0 0 0,0 1-1 0 0,4 0 1 0 0,-5-3-40 0 0,0 0-1 0 0,1 0 1 0 0,-1-1 0 0 0,0 1-1 0 0,0 0 1 0 0,0-1 0 0 0,0 1-1 0 0,0-1 1 0 0,0 1 0 0 0,0-1-1 0 0,-1 0 1 0 0,1 1 0 0 0,-1-1-1 0 0,1 0 1 0 0,-1 1-1 0 0,1-1 1 0 0,-1 0 0 0 0,0 0-1 0 0,0-1 1 0 0,1 0 68 0 0,6-43 1328 0 0,2-70 0 0 0,3-23 392 0 0,-4 88-1420 0 0,2 0 0 0 0,19-56 0 0 0,-29 107-565 0 0,0-1-1 0 0,0 1 0 0 0,0-1 1 0 0,1 1-1 0 0,-1-1 1 0 0,0 1-1 0 0,0-1 0 0 0,1 1 1 0 0,-1-1-1 0 0,0 1 1 0 0,0 0-1 0 0,1-1 0 0 0,-1 1 1 0 0,0-1-1 0 0,1 1 1 0 0,-1 0-1 0 0,1-1 0 0 0,-1 1 1 0 0,0 0-1 0 0,1 0 1 0 0,-1-1-1 0 0,1 1 0 0 0,-1 0 1 0 0,1 0-1 0 0,-1 0 1 0 0,1 0-1 0 0,-1-1 0 0 0,1 1 1 0 0,-1 0-1 0 0,1 0 1 0 0,-1 0-1 0 0,1 0 1 0 0,0 0-1 0 0,14 10-7631 0 0,-10-3 5204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2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87 216 0 0,'-2'-5'874'0'0,"-1"0"1"0"0,1 1-1 0 0,-1-1 0 0 0,-1 1 1 0 0,1-1-1 0 0,0 1 0 0 0,-1 0 1 0 0,0 1-1 0 0,0-1 0 0 0,0 1 1 0 0,-1 0-1 0 0,1 0 0 0 0,-1 0 1 0 0,1 0-1 0 0,-8-2 0 0 0,9 4-569 0 0,-1 0 0 0 0,0 0 0 0 0,1 0 0 0 0,-1 1 0 0 0,0-1 0 0 0,0 1 0 0 0,0 0 0 0 0,0 0 0 0 0,0 0 0 0 0,1 1 1 0 0,-1-1-1 0 0,0 1 0 0 0,0 0 0 0 0,1 0 0 0 0,-1 1 0 0 0,0-1 0 0 0,1 1 0 0 0,-1-1 0 0 0,1 1 0 0 0,0 0 0 0 0,0 0 0 0 0,-5 4 0 0 0,5-3-232 0 0,0 0-1 0 0,-1 0 1 0 0,1 0 0 0 0,0 0 0 0 0,1 0 0 0 0,-1 1 0 0 0,1-1 0 0 0,-1 1 0 0 0,1 0 0 0 0,0 0 0 0 0,0 0 0 0 0,1 0 0 0 0,-1 0 0 0 0,1 0 0 0 0,0 0 0 0 0,0 0 0 0 0,0 1 0 0 0,1-1-1 0 0,-1 0 1 0 0,1 1 0 0 0,0-1 0 0 0,0 0 0 0 0,1 1 0 0 0,-1-1 0 0 0,1 0 0 0 0,0 1 0 0 0,0-1 0 0 0,1 0 0 0 0,-1 0 0 0 0,1 0 0 0 0,0 0 0 0 0,0 0 0 0 0,0 0 0 0 0,0-1-1 0 0,1 1 1 0 0,0-1 0 0 0,-1 0 0 0 0,1 1 0 0 0,0-1 0 0 0,1 0 0 0 0,-1-1 0 0 0,0 1 0 0 0,1 0 0 0 0,0-1 0 0 0,0 0 0 0 0,-1 0 0 0 0,1 0 0 0 0,0-1 0 0 0,6 3 0 0 0,-4-3-52 0 0,0 1 0 0 0,0-1 1 0 0,0 0-1 0 0,-1 0 1 0 0,1-1-1 0 0,0 0 1 0 0,0 0-1 0 0,0 0 0 0 0,0-1 1 0 0,0 0-1 0 0,0 0 1 0 0,0 0-1 0 0,10-4 1 0 0,-13 3-24 0 0,1 0 0 0 0,0 0 1 0 0,-1-1-1 0 0,0 1 1 0 0,1 0-1 0 0,-1-1 0 0 0,0 0 1 0 0,0 0-1 0 0,0 0 1 0 0,-1 0-1 0 0,1-1 1 0 0,-1 1-1 0 0,0 0 0 0 0,0-1 1 0 0,0 0-1 0 0,0 0 1 0 0,0 1-1 0 0,-1-1 0 0 0,0 0 1 0 0,2-7-1 0 0,-2 6-47 0 0,0 1-1 0 0,0-1 0 0 0,0 1 0 0 0,-1-1 1 0 0,1 1-1 0 0,-1-1 0 0 0,0 1 0 0 0,-1-1 0 0 0,1 1 1 0 0,-1-1-1 0 0,1 1 0 0 0,-1 0 0 0 0,-1-1 1 0 0,1 1-1 0 0,-1 0 0 0 0,1 0 0 0 0,-1 0 1 0 0,-1 0-1 0 0,1 0 0 0 0,0 0 0 0 0,-1 0 1 0 0,0 1-1 0 0,0-1 0 0 0,0 1 0 0 0,0 0 1 0 0,0 0-1 0 0,-1 0 0 0 0,0 0 0 0 0,-3-2 0 0 0,-25-11-2284 0 0,10 12-4874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3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40 8 0 0,'2'-1'564'0'0,"0"-1"0"0"0,0 1 0 0 0,0-1 0 0 0,0 1 0 0 0,-1-1 0 0 0,1 0 0 0 0,0 0 0 0 0,-1 0 0 0 0,1 0 0 0 0,-1 0 0 0 0,0 0 0 0 0,2-3 1720 0 0,-22-8 1485 0 0,-1 12-3045 0 0,-1 1-1 0 0,1 1 1 0 0,0 1 0 0 0,0 0-1 0 0,0 1 1 0 0,-29 10-1 0 0,44-12-576 0 0,-48 16 867 0 0,51-17-933 0 0,0 1 0 0 0,0 0 0 0 0,0 0 0 0 0,0 0 0 0 0,0 0 0 0 0,1 0 1 0 0,-1 0-1 0 0,0 0 0 0 0,0 1 0 0 0,1-1 0 0 0,-1 1 0 0 0,1-1 1 0 0,-1 1-1 0 0,1 0 0 0 0,0-1 0 0 0,0 1 0 0 0,0 0 0 0 0,0 0 0 0 0,0 0 1 0 0,0 0-1 0 0,-1 2 0 0 0,2-2-4 0 0,1 0 0 0 0,-1 0 0 0 0,0-1 0 0 0,1 1 0 0 0,-1 0 1 0 0,1 0-1 0 0,-1-1 0 0 0,1 1 0 0 0,0 0 0 0 0,0-1 0 0 0,0 1 0 0 0,0-1 0 0 0,0 1 0 0 0,0-1 0 0 0,0 1 1 0 0,1-1-1 0 0,-1 0 0 0 0,0 0 0 0 0,3 2 0 0 0,34 22 522 0 0,-23-15-379 0 0,119 93 1311 0 0,-77-59-471 0 0,-57-43-991 0 0,1 0-1 0 0,-1-1 0 0 0,1 0 1 0 0,-1 1-1 0 0,1-1 0 0 0,-1 1 1 0 0,1-1-1 0 0,0 0 0 0 0,-1 1 1 0 0,1-1-1 0 0,-1 0 0 0 0,1 1 1 0 0,0-1-1 0 0,0 0 0 0 0,-1 0 1 0 0,1 0-1 0 0,0 0 0 0 0,-1 0 1 0 0,1 0-1 0 0,0 0 0 0 0,-1 0 1 0 0,1 0-1 0 0,0 0 0 0 0,0 0 1 0 0,-1 0-1 0 0,1 0 0 0 0,0 0 0 0 0,-1-1 1 0 0,2 0-1 0 0,-1 0-7 0 0,0 0 0 0 0,0 0-1 0 0,0 0 1 0 0,0-1 0 0 0,0 1-1 0 0,-1 0 1 0 0,1-1 0 0 0,0 1-1 0 0,-1 0 1 0 0,1-1 0 0 0,-1 1-1 0 0,1-1 1 0 0,-1-2 0 0 0,2-9 34 0 0,-1 1 0 0 0,-1-23-1 0 0,0 27 54 0 0,0-11-71 0 0,-2 1-1 0 0,0-1 1 0 0,-5-22-1 0 0,5 33-63 0 0,0 1 0 0 0,0 0 1 0 0,0-1-1 0 0,-1 1 0 0 0,0 0 0 0 0,-1 1 0 0 0,0-1 0 0 0,0 0 0 0 0,0 1 1 0 0,-9-10-1 0 0,12 15-14 0 0,1 1 1 0 0,-1-1 0 0 0,1 0-1 0 0,-1 1 1 0 0,0-1-1 0 0,1 1 1 0 0,-1-1 0 0 0,0 0-1 0 0,0 1 1 0 0,0 0 0 0 0,1-1-1 0 0,-1 1 1 0 0,0 0-1 0 0,0-1 1 0 0,0 1 0 0 0,0 0-1 0 0,0 0 1 0 0,1-1 0 0 0,-1 1-1 0 0,0 0 1 0 0,0 0-1 0 0,0 0 1 0 0,0 0 0 0 0,0 1-1 0 0,0-1 1 0 0,0 0-1 0 0,0 0 1 0 0,0 1 0 0 0,-1 0 0 0 0,1 0 0 0 0,0 0 0 0 0,0 0 0 0 0,0 0 0 0 0,0 0 0 0 0,0 1 0 0 0,0-1 1 0 0,0 0-1 0 0,0 1 0 0 0,0-1 0 0 0,0 0 0 0 0,1 1 0 0 0,-1-1 0 0 0,0 3 0 0 0,0 1 1 0 0,0-1-1 0 0,0 1 0 0 0,0-1 0 0 0,0 1 1 0 0,1 0-1 0 0,0-1 0 0 0,0 1 1 0 0,0-1-1 0 0,0 1 0 0 0,2 5 1 0 0,0-7 2 0 0,0 1 0 0 0,1-1 1 0 0,-1 0-1 0 0,1 0 0 0 0,0 1 0 0 0,0-2 1 0 0,0 1-1 0 0,0 0 0 0 0,0-1 1 0 0,1 1-1 0 0,-1-1 0 0 0,1 0 0 0 0,0 0 1 0 0,-1 0-1 0 0,1-1 0 0 0,0 1 0 0 0,0-1 1 0 0,8 1-1 0 0,8 3 10 0 0,2-2 0 0 0,28 1 0 0 0,-36-3-8 0 0,81 3 19 0 0,104-10 0 0 0,95-21 89 0 0,-247 22-66 0 0,482-56 779 0 0,-522 60-1308 0 0,5 0 734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40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59 404 0 0,'-31'0'15466'0'0,"35"-1"-14112"0"0,66-10 3415 0 0,91-3 1 0 0,66-11-2841 0 0,-186 19-4927 0 0,-28 5-571 0 0,-1 1-3789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41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3 144 0 0,'-2'-1'643'0'0,"1"1"0"0"0,-1-1-1 0 0,0 1 1 0 0,0 0 0 0 0,0-1 0 0 0,0 1-1 0 0,0 0 1 0 0,0 0 0 0 0,1 0 0 0 0,-1 1-1 0 0,0-1 1 0 0,0 0 0 0 0,0 1 0 0 0,0-1-1 0 0,0 1 1 0 0,1-1 0 0 0,-1 1 0 0 0,0 0-1 0 0,0 0 1 0 0,1 0 0 0 0,-1 0 0 0 0,1 0 0 0 0,-1 0-1 0 0,1 0 1 0 0,-1 1 0 0 0,1-1 0 0 0,-3 3-1 0 0,-4 21 4991 0 0,5 5-3424 0 0,2-17-2515 0 0,-2 30 1601 0 0,2 1 1 0 0,1-1-1 0 0,8 51 0 0 0,-5-75-1020 0 0,-2-9 9 0 0,0-1 0 0 0,1 0 1 0 0,5 17-1 0 0,-7-24-299 0 0,0-1-163 0 0,0 0 99 0 0,-1 0 1 0 0,1 0-1 0 0,0 0 0 0 0,-1 1 1 0 0,1-1-1 0 0,-1 0 0 0 0,0 0 1 0 0,1-1-1 0 0,-1 1 0 0 0,0 0 1 0 0,0 0-1 0 0,1 0 0 0 0,-1 0 1 0 0,0 0-1 0 0,0-1 0 0 0,0 1 1 0 0,0 0-1 0 0,0-1 0 0 0,0 1 1 0 0,0-1-1 0 0,0 1 0 0 0,0-1 1 0 0,-2 1-1 0 0,-37 10-615 0 0,23-6 497 0 0,-63 17-349 0 0,-48 15 1477 0 0,120-32 914 0 0,10-1-800 0 0,26 1-585 0 0,47-4-726 0 0,-12-4 266 0 0,-19 2 0 0 0,1-2 0 0 0,-1-3 0 0 0,49-11 0 0 0,-86 15 0 0 0,7-3-295 0 0,-8 4-2352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3:23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457 108 172 0 0,'-2'-1'268'0'0,"0"-1"0"0"0,0 0 1 0 0,0 1-1 0 0,0-1 0 0 0,0 1 0 0 0,0 0 1 0 0,0-1-1 0 0,0 1 0 0 0,-1 0 0 0 0,1 0 1 0 0,0 1-1 0 0,-1-1 0 0 0,1 0 0 0 0,-1 1 1 0 0,1 0-1 0 0,-1-1 0 0 0,1 1 0 0 0,-1 0 1 0 0,1 0-1 0 0,-1 0 0 0 0,1 1 0 0 0,-1-1 1 0 0,1 1-1 0 0,0-1 0 0 0,-1 1 0 0 0,1 0 0 0 0,-1 0 1 0 0,-2 1-1 0 0,-9 4 183 0 0,1 0 0 0 0,0 1 0 0 0,-16 10 1 0 0,6-1-53 0 0,1 0 0 0 0,0 2 0 0 0,1 0 1 0 0,2 2-1 0 0,0 0 0 0 0,-27 38 0 0 0,19-19 245 0 0,2 1-1 0 0,2 2 0 0 0,-18 46 0 0 0,35-74-410 0 0,1 0 0 0 0,0-1 0 0 0,2 1 0 0 0,-1 1 0 0 0,2-1 0 0 0,0 0 0 0 0,1 1 0 0 0,0-1-1 0 0,1 1 1 0 0,1-1 0 0 0,0 1 0 0 0,5 23 0 0 0,-3-26-68 0 0,1 0 0 0 0,0 0 0 0 0,1-1 0 0 0,0 1-1 0 0,1-1 1 0 0,0 0 0 0 0,0-1 0 0 0,2 0 0 0 0,-1 0 0 0 0,1 0 0 0 0,0-1 0 0 0,1 0 0 0 0,0 0-1 0 0,1-1 1 0 0,10 7 0 0 0,-2-4-6 0 0,1 0 0 0 0,0-1 0 0 0,1-1-1 0 0,0-1 1 0 0,0-1 0 0 0,0-1 0 0 0,1 0-1 0 0,0-2 1 0 0,0 0 0 0 0,1-2 0 0 0,-1 0 0 0 0,1-1-1 0 0,-1-1 1 0 0,0-2 0 0 0,1 0 0 0 0,-1-1 0 0 0,0 0-1 0 0,23-9 1 0 0,-20 5-54 0 0,0-1-1 0 0,0-1 1 0 0,-1-1 0 0 0,-1-1-1 0 0,1-1 1 0 0,-2-2 0 0 0,0 0-1 0 0,0-1 1 0 0,-2 0-1 0 0,0-2 1 0 0,-1 0 0 0 0,0-2-1 0 0,-1 0 1 0 0,-2 0 0 0 0,17-27-1 0 0,-19 24 39 0 0,-1 0 0 0 0,-1 0 0 0 0,-1-1 0 0 0,-2 0 0 0 0,0-1 0 0 0,5-24 0 0 0,-11 34-77 0 0,0 0 0 0 0,0 1 0 0 0,-2-1 0 0 0,0 0-1 0 0,0 0 1 0 0,-1 0 0 0 0,-1 0 0 0 0,0 1 0 0 0,-1-1 0 0 0,-1 0 0 0 0,0 1 0 0 0,-8-18 0 0 0,5 17-24 0 0,-1 0 0 0 0,-1 0 0 0 0,0 1 0 0 0,0 0 0 0 0,-2 1 0 0 0,1 0 0 0 0,-2 0 1 0 0,1 1-1 0 0,-23-16 0 0 0,3 6 9 0 0,-1 2-1 0 0,-68-32 1 0 0,62 36-346 0 0,0 0 1 0 0,0 3-1 0 0,-1 1 0 0 0,-1 2 0 0 0,0 2 1 0 0,0 1-1 0 0,-77 0 0 0 0,69 12-2040 0 0,4 9-4331 0 0,27-7 3827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3:24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452 228 200 0 0,'-14'-3'417'0'0,"1"0"1"0"0,-1 1-1 0 0,1 1 1 0 0,-1 0-1 0 0,1 0 1 0 0,-1 2-1 0 0,0 0 1 0 0,1 0-1 0 0,-1 1 0 0 0,1 1 1 0 0,0 0-1 0 0,0 1 1 0 0,0 1-1 0 0,0 0 1 0 0,1 0-1 0 0,0 1 0 0 0,0 1 1 0 0,0 0-1 0 0,-19 15 1 0 0,15-7-37 0 0,0-1 0 0 0,0 2 1 0 0,2 0-1 0 0,0 1 0 0 0,1 1 0 0 0,-18 31 1 0 0,23-35-149 0 0,0 1 1 0 0,2 0 0 0 0,-1 0-1 0 0,2 1 1 0 0,0 0-1 0 0,1 0 1 0 0,1 0 0 0 0,1 0-1 0 0,-2 25 1 0 0,5-30-80 0 0,-1 0 1 0 0,2 1-1 0 0,0-1 0 0 0,0 0 1 0 0,1 0-1 0 0,0 0 1 0 0,1-1-1 0 0,0 1 0 0 0,1-1 1 0 0,0 0-1 0 0,1 0 1 0 0,0-1-1 0 0,0 1 0 0 0,1-1 1 0 0,0-1-1 0 0,1 1 0 0 0,-1-1 1 0 0,2 0-1 0 0,-1-1 1 0 0,12 8-1 0 0,-1-3 60 0 0,0-1-1 0 0,0 0 1 0 0,1-1-1 0 0,0-1 1 0 0,1-1-1 0 0,0-1 1 0 0,0-1 0 0 0,0-1-1 0 0,31 4 1 0 0,4-5 18 0 0,0-3 0 0 0,0-2-1 0 0,0-2 1 0 0,0-3 0 0 0,92-21 0 0 0,-109 19-104 0 0,1-1 0 0 0,-1-2 0 0 0,-1-2 0 0 0,0-2 0 0 0,45-24 0 0 0,-58 25-59 0 0,-1-1 1 0 0,-1-1 0 0 0,0-1 0 0 0,-1-1 0 0 0,20-21 0 0 0,-35 31-36 0 0,0 1 1 0 0,-1-1 0 0 0,0 0 0 0 0,-1-1 0 0 0,1 1 0 0 0,-2-1-1 0 0,1 0 1 0 0,-1 0 0 0 0,-1 0 0 0 0,0-1 0 0 0,0 1 0 0 0,0-1-1 0 0,-2 0 1 0 0,1 0 0 0 0,-1 0 0 0 0,0 0 0 0 0,-1 0 0 0 0,-2-19-1 0 0,-2 12 10 0 0,0 0 0 0 0,-1 0-1 0 0,0 1 1 0 0,-2 0 0 0 0,0 0-1 0 0,0 0 1 0 0,-2 1 0 0 0,0 0-1 0 0,0 1 1 0 0,-2 0 0 0 0,1 0-1 0 0,-24-21 1 0 0,9 12 13 0 0,-1 1 0 0 0,-1 1 0 0 0,-1 1 0 0 0,0 2 0 0 0,-50-24 0 0 0,35 23-248 0 0,0 2 1 0 0,-2 3-1 0 0,1 1 0 0 0,-72-11 0 0 0,-84 5-7805 0 0,160 17 5574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3:28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4 120 0 0,'2'-1'351'0'0,"1"0"1"0"0,0 1-1 0 0,0-1 0 0 0,0 1 1 0 0,0-1-1 0 0,0 1 0 0 0,-1 0 1 0 0,1 0-1 0 0,0 0 0 0 0,0 1 1 0 0,0-1-1 0 0,0 1 0 0 0,0-1 1 0 0,0 1-1 0 0,-1 0 0 0 0,1 0 1 0 0,4 2-1 0 0,-2 0 14 0 0,0 1 1 0 0,-1-1-1 0 0,1 1 0 0 0,-1 0 1 0 0,1 0-1 0 0,-1 0 1 0 0,-1 0-1 0 0,6 8 0 0 0,-1 1 128 0 0,1 1 0 0 0,-2 0 0 0 0,0 1 0 0 0,-1 0 0 0 0,7 24 0 0 0,-10-29-268 0 0,-1 1 0 0 0,0 0 0 0 0,-1 0 0 0 0,0 0 1 0 0,-1 0-1 0 0,0 0 0 0 0,-1 0 0 0 0,0 0 0 0 0,0-1 0 0 0,-1 1 1 0 0,-5 15-1 0 0,2-13-13 0 0,-1 1 0 0 0,0-1 1 0 0,0-1-1 0 0,-2 1 1 0 0,1-1-1 0 0,-2 0 0 0 0,-18 20 1 0 0,6-11 105 0 0,-1-2 0 0 0,-1 0 0 0 0,0-2 1 0 0,-2 0-1 0 0,0-1 0 0 0,-1-2 0 0 0,-54 22 0 0 0,57-32-13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3:32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1 304 0 0,'1'0'6107'0'0,"9"1"-5667"0"0,9 6 470 0 0,0 1 0 0 0,-1 1 1 0 0,0 1-1 0 0,0 0 1 0 0,16 14-1 0 0,-27-18-785 0 0,-1-1 0 0 0,0 2-1 0 0,0-1 1 0 0,-1 1 0 0 0,1 0 0 0 0,-1 0-1 0 0,-1 0 1 0 0,1 1 0 0 0,-1-1 0 0 0,-1 1 0 0 0,1 0-1 0 0,-2 0 1 0 0,1 1 0 0 0,2 10 0 0 0,2 22 212 0 0,-1 0 0 0 0,-2 0 0 0 0,-2 0 0 0 0,-1 0 0 0 0,-2 1 0 0 0,-3-1 0 0 0,0 0 0 0 0,-3 0 0 0 0,-20 68 0 0 0,24-102-202 0 0,0 1-1 0 0,-1 0 1 0 0,0-1 0 0 0,0 0 0 0 0,0 1 0 0 0,-1-2-1 0 0,0 1 1 0 0,-10 10 0 0 0,-3-1 500 0 0,-32 24-1 0 0,22-19-234 0 0,17-13-63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4:00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40 0 0,'1'3'334'0'0,"11"11"462"0"0,0-1-1 0 0,1 1 1 0 0,1-2 0 0 0,0 0 0 0 0,31 19-1 0 0,-4-1 108 0 0,-31-23-717 0 0,0-1 0 0 0,0 1-1 0 0,1-2 1 0 0,-1 0 0 0 0,1 0-1 0 0,1-1 1 0 0,-1 0 0 0 0,1-1-1 0 0,-1 0 1 0 0,1-1 0 0 0,0 0 0 0 0,0-1-1 0 0,0 0 1 0 0,0-1 0 0 0,19-2-1 0 0,0-3 114 0 0,-1-1 1 0 0,0-1-1 0 0,0-2 0 0 0,54-23 0 0 0,83-54 1050 0 0,-156 80-1188 0 0,5 1-5076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2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0 240 800 0 0,'0'0'8199'0'0,"4"-1"-6559"0"0,40-12 3321 0 0,-20 6-2741 0 0,0 0 0 0 0,28-13 0 0 0,-44 16-1893 0 0,-1 0-1 0 0,1-1 0 0 0,-1 0 0 0 0,0 0 1 0 0,0 0-1 0 0,0-1 0 0 0,-1 0 0 0 0,0 0 1 0 0,0-1-1 0 0,7-10 0 0 0,-3 0 341 0 0,-1 0 0 0 0,-1 0 0 0 0,11-35 0 0 0,-12 35-168 0 0,-3 16 168 0 0,-4 26 626 0 0,1 6-921 0 0,5 15-135 0 0,2 0-1 0 0,1-1 1 0 0,3-1-1 0 0,2 0 1 0 0,31 68-1 0 0,-44-110-255 0 0,9 24 71 0 0,-10-25-69 0 0,0 0 0 0 0,0 0 1 0 0,0 0-1 0 0,0 0 1 0 0,0 0-1 0 0,0 0 1 0 0,0 0-1 0 0,0 0 1 0 0,0 0-1 0 0,0 0 1 0 0,0 0-1 0 0,-1 0 1 0 0,1 0-1 0 0,0 0 1 0 0,-1 0-1 0 0,1 0 1 0 0,-1 0-1 0 0,1 0 0 0 0,-1-1 1 0 0,1 1-1 0 0,-1 0 1 0 0,1 0-1 0 0,-1 0 1 0 0,-1 0-1 0 0,-8 5-129 0 0,-1 0 0 0 0,1-1 0 0 0,-1-1 0 0 0,0 0 0 0 0,-1 0 0 0 0,1-1 0 0 0,-1 0 0 0 0,-22 1 0 0 0,-15 5 33 0 0,42-7 149 0 0,5-2 17 0 0,-1 0-1 0 0,1 1 1 0 0,0-1-1 0 0,0 1 0 0 0,0-1 1 0 0,0 1-1 0 0,0 0 1 0 0,-1 0-1 0 0,2 0 1 0 0,-1 0-1 0 0,0 0 0 0 0,-3 2 1 0 0,4-2 251 0 0,29 4 482 0 0,29-5-786 0 0,123-5 0 0 0,-164 0-1311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4:01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5 512 0 0,'1'-1'170'0'0,"-1"1"1"0"0,1-1-1 0 0,-1 1 0 0 0,1 0 1 0 0,0-1-1 0 0,-1 1 0 0 0,1 0 1 0 0,0 0-1 0 0,-1-1 0 0 0,1 1 1 0 0,0 0-1 0 0,-1 0 0 0 0,1 0 1 0 0,0 0-1 0 0,-1 0 0 0 0,1 0 1 0 0,0 0-1 0 0,0 0 0 0 0,-1 0 0 0 0,1 0 1 0 0,0 0-1 0 0,-1 0 0 0 0,1 1 1 0 0,0-1-1 0 0,-1 0 0 0 0,1 0 1 0 0,0 1-1 0 0,-1-1 0 0 0,1 0 1 0 0,0 1-1 0 0,-1-1 0 0 0,1 1 1 0 0,-1-1-1 0 0,1 1 0 0 0,1 2 54 0 0,-1-1 0 0 0,0 0-1 0 0,0 0 1 0 0,0 1 0 0 0,0-1-1 0 0,-1 0 1 0 0,1 1 0 0 0,-1-1-1 0 0,1 1 1 0 0,-1 3 0 0 0,0 8 353 0 0,0 1 0 0 0,-3 21-1 0 0,-4 13 484 0 0,-3-1-1 0 0,-29 86 1 0 0,-24 11-6894 0 0,53-129 4458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4:19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0 148 0 0,'0'0'1381'0'0,"10"20"1208"0"0,-8 0-1950 0 0,-2 0 0 0 0,0 0 0 0 0,-1 0-1 0 0,-1 0 1 0 0,-1-1 0 0 0,-1 1-1 0 0,-1-1 1 0 0,0 1 0 0 0,-2-1 0 0 0,-12 26-1 0 0,13-34-399 0 0,0-1 0 0 0,-1 0 0 0 0,-1 0 0 0 0,0-1 0 0 0,0 0 0 0 0,-17 14 0 0 0,-20 23-5663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6:04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48 160 0 0,'15'-3'8649'0'0,"60"-7"-4284"0"0,331-6 1209 0 0,-227 14-4303 0 0,541-8 2802 0 0,-680 10-3607 0 0,-21 0-5 0 0,-1 0 0 0 0,1-1 0 0 0,25-5 0 0 0,-25 7-719 0 0,-14 0-2862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6:05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 20 0 0,'-19'1'5651'0'0,"28"3"-1335"0"0,31 2-1496 0 0,343 10 3424 0 0,193-29-2452 0 0,-521 11-3358 0 0,-24 2 293 0 0,1-2 1 0 0,33-6 0 0 0,-64 7-1282 0 0,5 3-1954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6:18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66 193 408 0 0,'-2'0'474'0'0,"0"-1"0"0"0,1 1-1 0 0,-1 0 1 0 0,0-1 0 0 0,1 1 0 0 0,-1-1-1 0 0,0 1 1 0 0,1-1 0 0 0,-1 0 0 0 0,1 1-1 0 0,-1-1 1 0 0,1 0 0 0 0,-1 0 0 0 0,1 0-1 0 0,0-1 1 0 0,-1 1 0 0 0,1 0 0 0 0,0 0-1 0 0,0-1 1 0 0,0 1 0 0 0,0-1 0 0 0,0 1-1 0 0,0-1 1 0 0,-1-1 0 0 0,2 0-50 0 0,-1 0-1 0 0,1 0 1 0 0,-1-1-1 0 0,1 1 1 0 0,0 0-1 0 0,0 0 1 0 0,1 0 0 0 0,-1 0-1 0 0,1 0 1 0 0,-1 0-1 0 0,1 0 1 0 0,2-5 0 0 0,1-2 219 0 0,0-1 0 0 0,1 2-1 0 0,1-1 1 0 0,-1 1 0 0 0,2-1 0 0 0,13-15 0 0 0,-16 21-415 0 0,0 0 0 0 0,0 0 0 0 0,1 1 0 0 0,-1 0 0 0 0,1-1 0 0 0,0 2 0 0 0,0-1 0 0 0,0 0 0 0 0,0 1 0 0 0,1 0 0 0 0,8-2 0 0 0,-12 3-178 0 0,0 1 0 0 0,1 0 0 0 0,-1 0-1 0 0,0 0 1 0 0,0 0 0 0 0,0 1 0 0 0,0-1-1 0 0,0 0 1 0 0,0 1 0 0 0,0 0 0 0 0,0-1 0 0 0,0 1-1 0 0,-1 0 1 0 0,1 0 0 0 0,0 0 0 0 0,0 0-1 0 0,-1 0 1 0 0,1 0 0 0 0,0 1 0 0 0,-1-1-1 0 0,1 1 1 0 0,-1-1 0 0 0,0 1 0 0 0,1-1 0 0 0,-1 1-1 0 0,0 0 1 0 0,0-1 0 0 0,0 1 0 0 0,0 0-1 0 0,0 0 1 0 0,-1 0 0 0 0,1 0 0 0 0,-1 0 0 0 0,1 0-1 0 0,0 3 1 0 0,0 3-1 0 0,1 1 0 0 0,-2 0 0 0 0,1 0 0 0 0,-1 0 0 0 0,0 0 0 0 0,-1-1 0 0 0,0 1 0 0 0,0 0 0 0 0,-1 0 0 0 0,0-1 0 0 0,-1 1 0 0 0,-5 11 0 0 0,6-15-11 0 0,-1 0-1 0 0,1 0 1 0 0,-1 0 0 0 0,0 0 0 0 0,-1-1-1 0 0,1 0 1 0 0,-1 1 0 0 0,0-1 0 0 0,-6 5-1 0 0,7-7 14 0 0,0 0 0 0 0,0 0 0 0 0,0-1 0 0 0,0 1 0 0 0,0-1-1 0 0,0 0 1 0 0,0 0 0 0 0,0 0 0 0 0,0 0 0 0 0,-1 0 0 0 0,1-1 0 0 0,0 1-1 0 0,-1-1 1 0 0,1 0 0 0 0,-1 0 0 0 0,-4-1 0 0 0,3 0-9 0 0,1-1 0 0 0,0 1 0 0 0,0-1 0 0 0,-1 0 0 0 0,1 0 0 0 0,0 0 0 0 0,1-1 0 0 0,-1 0 0 0 0,0 1 0 0 0,1-1 0 0 0,0 0 0 0 0,-1-1 0 0 0,1 1 0 0 0,0 0 0 0 0,1-1 0 0 0,-1 0 0 0 0,1 0 0 0 0,-1 0 0 0 0,1 0 0 0 0,0 0 0 0 0,-1-5 0 0 0,1 6-33 0 0,1 0 1 0 0,0-1-1 0 0,0 1 0 0 0,0 0 1 0 0,0-1-1 0 0,1 1 0 0 0,-1-1 1 0 0,1 1-1 0 0,0-1 0 0 0,0 1 1 0 0,0-1-1 0 0,0 1 0 0 0,0-1 0 0 0,1 1 1 0 0,0 0-1 0 0,0-1 0 0 0,0 1 1 0 0,0 0-1 0 0,0-1 0 0 0,1 1 1 0 0,-1 0-1 0 0,1 0 0 0 0,0 0 1 0 0,0 0-1 0 0,0 0 0 0 0,0 1 0 0 0,5-5 1 0 0,-4 6-9 0 0,-1 0 1 0 0,0 1 0 0 0,0-1 0 0 0,0 1 0 0 0,0 0-1 0 0,1 0 1 0 0,-1 0 0 0 0,0 0 0 0 0,0 0-1 0 0,0 0 1 0 0,1 0 0 0 0,-1 1 0 0 0,0-1-1 0 0,0 1 1 0 0,0 0 0 0 0,0-1 0 0 0,0 1-1 0 0,0 0 1 0 0,0 0 0 0 0,0 0 0 0 0,0 1-1 0 0,0-1 1 0 0,-1 0 0 0 0,3 3 0 0 0,0 0 3 0 0,0 1 0 0 0,0-1 0 0 0,-1 1 0 0 0,1 0 0 0 0,-1 0 1 0 0,0 1-1 0 0,-1-1 0 0 0,1 0 0 0 0,-1 1 0 0 0,0 0 0 0 0,-1-1 0 0 0,1 1 0 0 0,-1 0 1 0 0,0 0-1 0 0,-1 0 0 0 0,1 0 0 0 0,-2 9 0 0 0,1-12 1 0 0,0 0 0 0 0,0 0-1 0 0,-1 0 1 0 0,0 0 0 0 0,1 0 0 0 0,-1 0 0 0 0,0 0-1 0 0,0-1 1 0 0,-1 1 0 0 0,1 0 0 0 0,-1 0 0 0 0,1-1-1 0 0,-1 1 1 0 0,0-1 0 0 0,0 0 0 0 0,0 1-1 0 0,0-1 1 0 0,0 0 0 0 0,-1 0 0 0 0,1 0 0 0 0,-1 0-1 0 0,1-1 1 0 0,-1 1 0 0 0,1-1 0 0 0,-1 1 0 0 0,0-1-1 0 0,0 0 1 0 0,0 0 0 0 0,0 0 0 0 0,0-1 0 0 0,0 1-1 0 0,0-1 1 0 0,0 1 0 0 0,0-1 0 0 0,-5-1-1 0 0,6 2-3 0 0,0-1 0 0 0,-1 0 0 0 0,1 0 0 0 0,0 0-1 0 0,0-1 1 0 0,0 1 0 0 0,0 0 0 0 0,0-1 0 0 0,0 0-1 0 0,0 1 1 0 0,0-1 0 0 0,0 0 0 0 0,0 0-1 0 0,0 0 1 0 0,0 0 0 0 0,0 0 0 0 0,1-1 0 0 0,-1 1-1 0 0,0 0 1 0 0,1-1 0 0 0,-1 1 0 0 0,1-1 0 0 0,-1 0-1 0 0,1 1 1 0 0,0-1 0 0 0,0 0 0 0 0,0 0-1 0 0,0 0 1 0 0,0 0 0 0 0,0 0 0 0 0,1 0 0 0 0,-1 0-1 0 0,1 0 1 0 0,-1 0 0 0 0,1 0 0 0 0,0-1 0 0 0,0 1-1 0 0,0 0 1 0 0,0 0 0 0 0,0-4 0 0 0,1 0-7 0 0,0 0 1 0 0,0 0-1 0 0,0 1 1 0 0,0-1 0 0 0,1 0-1 0 0,0 0 1 0 0,1 1-1 0 0,-1-1 1 0 0,1 1-1 0 0,0-1 1 0 0,0 1 0 0 0,1 0-1 0 0,4-5 1 0 0,-6 8 4 0 0,-1 0 0 0 0,1 1 1 0 0,-1-1-1 0 0,1 0 0 0 0,0 1 0 0 0,0 0 1 0 0,0-1-1 0 0,0 1 0 0 0,0 0 0 0 0,0 0 1 0 0,0 0-1 0 0,0 0 0 0 0,0 0 0 0 0,0 0 1 0 0,1 1-1 0 0,-1-1 0 0 0,0 1 0 0 0,1 0 1 0 0,-1-1-1 0 0,0 1 0 0 0,1 0 1 0 0,-1 0-1 0 0,0 1 0 0 0,1-1 0 0 0,-1 0 1 0 0,0 1-1 0 0,0-1 0 0 0,1 1 0 0 0,-1 0 1 0 0,0 0-1 0 0,0 0 0 0 0,0 0 0 0 0,0 0 1 0 0,0 0-1 0 0,0 1 0 0 0,0-1 0 0 0,0 1 1 0 0,-1-1-1 0 0,1 1 0 0 0,0 0 1 0 0,2 3-1 0 0,-1 0 8 0 0,1 0 1 0 0,-1 0 0 0 0,1 0-1 0 0,-1 1 1 0 0,-1-1-1 0 0,1 1 1 0 0,-1 0 0 0 0,0 0-1 0 0,-1 0 1 0 0,1 0-1 0 0,-1 0 1 0 0,0 0 0 0 0,-1 0-1 0 0,1 12 1 0 0,-2-13 2 0 0,0-1 0 0 0,0 0 1 0 0,0 0-1 0 0,0 0 0 0 0,0 0 1 0 0,-1 0-1 0 0,0-1 0 0 0,0 1 0 0 0,0 0 1 0 0,0-1-1 0 0,-1 0 0 0 0,1 1 1 0 0,-1-1-1 0 0,0 0 0 0 0,0 0 1 0 0,0 0-1 0 0,0-1 0 0 0,0 1 0 0 0,-5 2 1 0 0,6-4-10 0 0,0 0 1 0 0,0 0-1 0 0,-1 0 1 0 0,1-1-1 0 0,0 1 1 0 0,-1 0-1 0 0,1-1 0 0 0,0 0 1 0 0,-1 1-1 0 0,1-1 1 0 0,0 0-1 0 0,-1 0 1 0 0,1-1-1 0 0,0 1 1 0 0,-1 0-1 0 0,1-1 1 0 0,0 1-1 0 0,-1-1 1 0 0,1 0-1 0 0,0 0 0 0 0,0 0 1 0 0,0 0-1 0 0,0 0 1 0 0,-1 0-1 0 0,2-1 1 0 0,-1 1-1 0 0,0-1 1 0 0,0 1-1 0 0,0-1 1 0 0,1 0-1 0 0,-1 0 1 0 0,1 1-1 0 0,-1-1 1 0 0,1 0-1 0 0,-1-3 0 0 0,0 1-7 0 0,0 0 0 0 0,0 0-1 0 0,0-1 1 0 0,1 1 0 0 0,-1 0-1 0 0,1-1 1 0 0,0 1 0 0 0,1-1-1 0 0,-1 0 1 0 0,1 1 0 0 0,0-1-1 0 0,0 1 1 0 0,1-1 0 0 0,-1 0-1 0 0,1 1 1 0 0,0-1 0 0 0,0 1-1 0 0,0 0 1 0 0,1-1 0 0 0,-1 1-1 0 0,1 0 1 0 0,5-7 0 0 0,-4 5 0 0 0,0 0 0 0 0,0 1 0 0 0,1-1 0 0 0,0 1 0 0 0,0 0 0 0 0,0 0 0 0 0,1 1 0 0 0,0-1 0 0 0,0 1 0 0 0,0 0 0 0 0,0 1 0 0 0,1-1 0 0 0,-1 1 0 0 0,1 0 0 0 0,10-4 0 0 0,-14 7 6 0 0,1-1-1 0 0,0 1 0 0 0,0 0 0 0 0,0 0 1 0 0,0 0-1 0 0,0 0 0 0 0,-1 1 0 0 0,1-1 1 0 0,0 1-1 0 0,0 0 0 0 0,0-1 0 0 0,-1 1 1 0 0,1 0-1 0 0,-1 1 0 0 0,1-1 0 0 0,-1 0 0 0 0,1 1 1 0 0,-1 0-1 0 0,1-1 0 0 0,-1 1 0 0 0,0 0 1 0 0,0 0-1 0 0,0 0 0 0 0,0 0 0 0 0,-1 1 1 0 0,1-1-1 0 0,0 0 0 0 0,-1 1 0 0 0,0-1 1 0 0,1 1-1 0 0,0 3 0 0 0,1 1 3 0 0,0 1 1 0 0,0-1-1 0 0,0 0 0 0 0,-1 1 1 0 0,-1-1-1 0 0,1 1 0 0 0,-1-1 1 0 0,0 1-1 0 0,-1 0 0 0 0,-1 12 0 0 0,0-15 5 0 0,0 1 0 0 0,-1 0 0 0 0,0 0-1 0 0,0-1 1 0 0,0 1 0 0 0,-1-1 0 0 0,0 0 0 0 0,0 0-1 0 0,0 0 1 0 0,-1 0 0 0 0,1 0 0 0 0,-1-1-1 0 0,0 0 1 0 0,-9 8 0 0 0,11-11-5 0 0,-1 1 0 0 0,1 0 0 0 0,0-1 0 0 0,-1 0 0 0 0,1 1-1 0 0,-1-1 1 0 0,1 0 0 0 0,-1 0 0 0 0,1 0 0 0 0,-1-1 0 0 0,0 1 0 0 0,1-1 0 0 0,-1 1 0 0 0,0-1 0 0 0,0 0 0 0 0,1 0 0 0 0,-1 0 0 0 0,0-1 0 0 0,0 1 0 0 0,1 0 0 0 0,-1-1 0 0 0,0 0 0 0 0,1 0-1 0 0,-1 0 1 0 0,1 0 0 0 0,-1 0 0 0 0,1 0 0 0 0,-1-1 0 0 0,1 1 0 0 0,0-1 0 0 0,0 1 0 0 0,0-1 0 0 0,0 0 0 0 0,-2-2 0 0 0,1 1-7 0 0,1-1-1 0 0,0 1 1 0 0,0 0 0 0 0,0-1 0 0 0,1 1 0 0 0,-1-1 0 0 0,1 1-1 0 0,0-1 1 0 0,0 0 0 0 0,0 0 0 0 0,0 0 0 0 0,1 1 0 0 0,-1-1-1 0 0,1 0 1 0 0,0 0 0 0 0,1 0 0 0 0,-1 0 0 0 0,0 0 0 0 0,1 0-1 0 0,0 1 1 0 0,0-1 0 0 0,0 0 0 0 0,1 0 0 0 0,-1 1 0 0 0,4-7-1 0 0,-4 8-1 0 0,0-1-1 0 0,1 1 1 0 0,-1-1-1 0 0,0 1 1 0 0,1 0-1 0 0,0-1 0 0 0,-1 1 1 0 0,1 0-1 0 0,0 0 1 0 0,0 0-1 0 0,0 0 1 0 0,0 1-1 0 0,1-1 1 0 0,-1 1-1 0 0,0-1 1 0 0,1 1-1 0 0,-1 0 0 0 0,1-1 1 0 0,-1 1-1 0 0,1 1 1 0 0,0-1-1 0 0,-1 0 1 0 0,1 1-1 0 0,0-1 1 0 0,-1 1-1 0 0,1 0 1 0 0,0 0-1 0 0,0 0 0 0 0,-1 0 1 0 0,1 0-1 0 0,0 1 1 0 0,0-1-1 0 0,-1 1 1 0 0,1 0-1 0 0,0 0 1 0 0,2 1-1 0 0,0 0-15 0 0,-1 1-1 0 0,0 0 1 0 0,1 0 0 0 0,-1 0 0 0 0,0 0-1 0 0,-1 1 1 0 0,1 0 0 0 0,-1-1-1 0 0,1 1 1 0 0,-1 1 0 0 0,0-1-1 0 0,-1 0 1 0 0,1 1 0 0 0,-1-1-1 0 0,0 1 1 0 0,0 0 0 0 0,0 0-1 0 0,1 5 1 0 0,-2-7 21 0 0,-1 0 1 0 0,0 0-1 0 0,1 0 0 0 0,-1 0 0 0 0,0 0 1 0 0,-1 1-1 0 0,1-1 0 0 0,-1 0 0 0 0,1 0 1 0 0,-1 0-1 0 0,0 0 0 0 0,0 0 0 0 0,0-1 1 0 0,0 1-1 0 0,0 0 0 0 0,-1 0 0 0 0,0-1 1 0 0,1 1-1 0 0,-1-1 0 0 0,0 1 0 0 0,0-1 1 0 0,0 0-1 0 0,0 0 0 0 0,-1 0 0 0 0,1 0 1 0 0,-1 0-1 0 0,1 0 0 0 0,-1-1 0 0 0,0 1 1 0 0,1-1-1 0 0,-5 2 0 0 0,4-2 11 0 0,1 0-1 0 0,-1 1 1 0 0,0-1 0 0 0,0-1-1 0 0,0 1 1 0 0,0 0 0 0 0,1-1-1 0 0,-1 1 1 0 0,0-1 0 0 0,0 0-1 0 0,0 0 1 0 0,0 0 0 0 0,0-1-1 0 0,0 1 1 0 0,0-1 0 0 0,0 1-1 0 0,0-1 1 0 0,0 0 0 0 0,0 0-1 0 0,1 0 1 0 0,-1-1 0 0 0,0 1-1 0 0,1-1 1 0 0,-1 1 0 0 0,1-1-1 0 0,0 0 1 0 0,-1 0 0 0 0,1 0-1 0 0,0 0 1 0 0,0 0 0 0 0,0 0-1 0 0,-3-6 1 0 0,3 4-1 0 0,-1 0-1 0 0,1 0 1 0 0,1 0 0 0 0,-1-1 0 0 0,0 1-1 0 0,1-1 1 0 0,0 1 0 0 0,0-1 0 0 0,0 1-1 0 0,1-1 1 0 0,-1 0 0 0 0,1 1 0 0 0,0-1-1 0 0,1 0 1 0 0,-1 1 0 0 0,1-1 0 0 0,0 0 0 0 0,0 1-1 0 0,0-1 1 0 0,3-4 0 0 0,-2 3-10 0 0,1 1 1 0 0,0 0-1 0 0,0 0 1 0 0,0 0-1 0 0,0 0 0 0 0,1 1 1 0 0,0-1-1 0 0,0 1 1 0 0,0 0-1 0 0,1 0 1 0 0,6-5-1 0 0,-7 7-224 0 0,0 0 1 0 0,0 0-1 0 0,0 1 0 0 0,0-1 0 0 0,0 1 1 0 0,0 0-1 0 0,0 0 0 0 0,1 0 1 0 0,-1 1-1 0 0,0-1 0 0 0,1 1 0 0 0,-1 0 1 0 0,0 1-1 0 0,0-1 0 0 0,1 1 0 0 0,5 1 1 0 0,50 15-7446 0 0,-30-8 4425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6:20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268 169 32 0 0,'-8'-3'2036'0'0,"2"-1"1"0"0,-1 0-1 0 0,0-1 0 0 0,1 0 1 0 0,0 0-1 0 0,0 0 0 0 0,-9-11 1 0 0,13 13-1823 0 0,1 1 1 0 0,-1-1 0 0 0,1 0 0 0 0,0 1-1 0 0,0-1 1 0 0,0 0 0 0 0,0 0 0 0 0,0 0-1 0 0,1 0 1 0 0,-1 0 0 0 0,1 0 0 0 0,0 0-1 0 0,0 1 1 0 0,0-1 0 0 0,0 0 0 0 0,0 0-1 0 0,1 0 1 0 0,0 0 0 0 0,-1 0 0 0 0,1 0-1 0 0,0 0 1 0 0,0 1 0 0 0,0-1 0 0 0,3-3-1 0 0,-3 2-46 0 0,0 1-39 0 0,1 0 0 0 0,-1 0-1 0 0,1 0 1 0 0,-1 0 0 0 0,1 0-1 0 0,0 0 1 0 0,0 0 0 0 0,0 0-1 0 0,0 1 1 0 0,1-1 0 0 0,-1 1-1 0 0,1 0 1 0 0,-1 0 0 0 0,6-3 0 0 0,-8 5-110 0 0,1 0 1 0 0,0 0 0 0 0,0 0 0 0 0,-1 0 0 0 0,1 0 0 0 0,0 1 0 0 0,-1-1 0 0 0,1 0 0 0 0,0 1 0 0 0,-1-1 0 0 0,1 0-1 0 0,-1 1 1 0 0,1-1 0 0 0,-1 1 0 0 0,1-1 0 0 0,0 1 0 0 0,-1-1 0 0 0,0 1 0 0 0,1-1 0 0 0,-1 1 0 0 0,1 0 0 0 0,-1-1-1 0 0,0 1 1 0 0,1-1 0 0 0,-1 1 0 0 0,0 0 0 0 0,0-1 0 0 0,1 1 0 0 0,-1 0 0 0 0,0 0 0 0 0,0-1 0 0 0,0 1 0 0 0,0 0 0 0 0,0 0-1 0 0,3 26 257 0 0,-5-1-202 0 0,-1 1-1 0 0,-1 0 0 0 0,-1-1 1 0 0,-1 0-1 0 0,-1 0 0 0 0,-1-1 1 0 0,-2 0-1 0 0,-1 0 0 0 0,-25 42 1 0 0,34-63-49 0 0,0 0-1 0 0,0-1 1 0 0,-1 1 0 0 0,1-1 0 0 0,-1 0 0 0 0,0 1 0 0 0,0-1 0 0 0,0 0-1 0 0,-1-1 1 0 0,1 1 0 0 0,-1-1 0 0 0,1 1 0 0 0,-1-1 0 0 0,0 0 0 0 0,0 0-1 0 0,0-1 1 0 0,0 1 0 0 0,0-1 0 0 0,-6 1 0 0 0,6-2 16 0 0,1 0 0 0 0,0 0 0 0 0,-1-1-1 0 0,1 1 1 0 0,0-1 0 0 0,-1 0 0 0 0,1 0 0 0 0,0 0 0 0 0,0 0 0 0 0,0-1 0 0 0,0 1 0 0 0,0-1-1 0 0,0 1 1 0 0,0-1 0 0 0,1 0 0 0 0,-1-1 0 0 0,1 1 0 0 0,-1 0 0 0 0,1-1 0 0 0,0 1-1 0 0,0-1 1 0 0,0 0 0 0 0,0 1 0 0 0,0-1 0 0 0,-1-4 0 0 0,-1-2 81 0 0,0-1 0 0 0,1 0 0 0 0,0 1 0 0 0,1-1 0 0 0,0 0 0 0 0,1 0 0 0 0,0 0 0 0 0,0 0 0 0 0,1 0 0 0 0,1 0 1 0 0,-1 0-1 0 0,2 0 0 0 0,-1 0 0 0 0,1 0 0 0 0,1 0 0 0 0,0 0 0 0 0,0 1 0 0 0,1 0 0 0 0,0-1 0 0 0,1 1 0 0 0,0 1 0 0 0,0-1 0 0 0,1 1 0 0 0,12-15 0 0 0,-16 21-98 0 0,0 0-1 0 0,0 1 1 0 0,0-1-1 0 0,0 1 1 0 0,0-1-1 0 0,0 1 0 0 0,1 0 1 0 0,-1-1-1 0 0,1 1 1 0 0,-1 0-1 0 0,1 1 1 0 0,-1-1-1 0 0,1 0 0 0 0,-1 1 1 0 0,1-1-1 0 0,0 1 1 0 0,-1 0-1 0 0,1 0 1 0 0,0 0-1 0 0,-1 0 1 0 0,1 1-1 0 0,-1-1 0 0 0,1 1 1 0 0,0-1-1 0 0,-1 1 1 0 0,1 0-1 0 0,-1 0 1 0 0,1 0-1 0 0,-1 0 0 0 0,0 0 1 0 0,0 1-1 0 0,1-1 1 0 0,-1 1-1 0 0,0 0 1 0 0,0-1-1 0 0,0 1 0 0 0,0 0 1 0 0,2 4-1 0 0,1 0-5 0 0,-1 0-1 0 0,1 0 0 0 0,-1 0 0 0 0,-1 1 0 0 0,1 0 1 0 0,-1-1-1 0 0,-1 1 0 0 0,1 0 0 0 0,-1 0 0 0 0,0 0 1 0 0,-1 1-1 0 0,0-1 0 0 0,1 9 0 0 0,-2-4-1 0 0,-1 0-1 0 0,0 0 1 0 0,-1 0-1 0 0,0 0 1 0 0,-1 0-1 0 0,0 0 1 0 0,-1 0-1 0 0,0-1 1 0 0,-1 0-1 0 0,-1 0 1 0 0,1 0-1 0 0,-2-1 1 0 0,1 1-1 0 0,-12 12 1 0 0,17-22-13 0 0,0 1 0 0 0,-1-1 0 0 0,1 1 0 0 0,0-1 0 0 0,-1 1 0 0 0,1-1 0 0 0,-1 0 0 0 0,1 0 0 0 0,-1 0 1 0 0,0 0-1 0 0,1 0 0 0 0,-1 0 0 0 0,0 0 0 0 0,0-1 0 0 0,1 1 0 0 0,-1-1 0 0 0,0 1 0 0 0,0-1 0 0 0,0 0 0 0 0,0 0 0 0 0,0 1 0 0 0,0-1 0 0 0,0-1 1 0 0,0 1-1 0 0,0 0 0 0 0,0 0 0 0 0,1-1 0 0 0,-1 1 0 0 0,0-1 0 0 0,0 1 0 0 0,0-1 0 0 0,0 0 0 0 0,1 0 0 0 0,-1 0 0 0 0,0 0 0 0 0,1 0 0 0 0,-1 0 0 0 0,1 0 1 0 0,-1-1-1 0 0,1 1 0 0 0,0-1 0 0 0,-2-1 0 0 0,-1-2-3 0 0,1 0 1 0 0,-1 0 0 0 0,1 0-1 0 0,0 0 1 0 0,1-1 0 0 0,-1 1 0 0 0,1-1-1 0 0,0 0 1 0 0,1 0 0 0 0,-1 0-1 0 0,1 0 1 0 0,0-7 0 0 0,1 0 3 0 0,0 1 0 0 0,1 0 0 0 0,1 0 0 0 0,0 0 1 0 0,1 0-1 0 0,5-15 0 0 0,-5 20 3 0 0,-1-1 0 0 0,2 1 0 0 0,-1 0 0 0 0,1-1 0 0 0,0 2 1 0 0,1-1-1 0 0,-1 1 0 0 0,1-1 0 0 0,1 1 0 0 0,8-8 0 0 0,-12 12-5 0 0,0 1-1 0 0,-1 0 1 0 0,1-1-1 0 0,0 1 1 0 0,0 0-1 0 0,0 0 1 0 0,0 0 0 0 0,0 0-1 0 0,0 1 1 0 0,0-1-1 0 0,0 1 1 0 0,1-1 0 0 0,-1 1-1 0 0,0 0 1 0 0,0-1-1 0 0,0 1 1 0 0,1 0 0 0 0,-1 0-1 0 0,0 1 1 0 0,0-1-1 0 0,0 0 1 0 0,0 1-1 0 0,1 0 1 0 0,-1-1 0 0 0,0 1-1 0 0,0 0 1 0 0,0 0-1 0 0,0 0 1 0 0,0 0 0 0 0,-1 0-1 0 0,1 1 1 0 0,0-1-1 0 0,0 0 1 0 0,-1 1 0 0 0,1 0-1 0 0,-1-1 1 0 0,1 1-1 0 0,-1 0 1 0 0,0-1 0 0 0,0 1-1 0 0,1 2 1 0 0,2 3-6 0 0,0-1 1 0 0,-1 0-1 0 0,0 1 1 0 0,0-1-1 0 0,-1 1 1 0 0,0 0-1 0 0,0 0 1 0 0,0 0-1 0 0,-1 0 1 0 0,0 0-1 0 0,0 12 1 0 0,-2-8 2 0 0,-1-1 0 0 0,0 1 0 0 0,0-1 0 0 0,-1 0 1 0 0,-1 0-1 0 0,1 0 0 0 0,-2 0 0 0 0,-5 9 0 0 0,8-14 4 0 0,-1-1 0 0 0,1 0 0 0 0,-1 0-1 0 0,0 0 1 0 0,-1 0 0 0 0,1 0-1 0 0,-1-1 1 0 0,1 1 0 0 0,-1-1 0 0 0,0 0-1 0 0,0 0 1 0 0,-1 0 0 0 0,1-1 0 0 0,-1 1-1 0 0,1-1 1 0 0,-1 0 0 0 0,0-1 0 0 0,-9 3-1 0 0,11-4 1 0 0,0 0-1 0 0,0 0 1 0 0,0 0 0 0 0,0 0-1 0 0,0-1 1 0 0,1 1 0 0 0,-1-1-1 0 0,0 0 1 0 0,0 0-1 0 0,0 0 1 0 0,0 0 0 0 0,1-1-1 0 0,-1 1 1 0 0,1-1 0 0 0,-1 1-1 0 0,1-1 1 0 0,-1 0-1 0 0,1 0 1 0 0,0 0 0 0 0,0 0-1 0 0,0-1 1 0 0,0 1 0 0 0,0 0-1 0 0,1-1 1 0 0,-1 1-1 0 0,1-1 1 0 0,-1 0 0 0 0,1 1-1 0 0,-1-5 1 0 0,-1 0 5 0 0,0 0 0 0 0,1-1 0 0 0,0 1 0 0 0,1 0 0 0 0,-1-1 0 0 0,2 1 0 0 0,-1-1 0 0 0,1 1 0 0 0,0-1 1 0 0,1-10-1 0 0,1 9 1 0 0,1-1 0 0 0,0 0 1 0 0,1 1-1 0 0,0 0 0 0 0,0 0 1 0 0,1 0-1 0 0,0 1 0 0 0,12-15 1 0 0,-15 20-9 0 0,1 0 1 0 0,-1 0-1 0 0,1 1 0 0 0,0-1 1 0 0,0 1-1 0 0,0 0 1 0 0,0 0-1 0 0,0 0 1 0 0,1 0-1 0 0,-1 1 0 0 0,7-3 1 0 0,-7 3 0 0 0,-1 1 1 0 0,0 0-1 0 0,1-1 1 0 0,-1 1-1 0 0,1 1 1 0 0,-1-1-1 0 0,1 0 1 0 0,-1 0-1 0 0,1 1 1 0 0,-1-1-1 0 0,0 1 1 0 0,1 0-1 0 0,-1 0 1 0 0,0 0-1 0 0,0 0 1 0 0,0 0-1 0 0,1 0 1 0 0,-1 1-1 0 0,3 2 1 0 0,-1 0 2 0 0,0 0 1 0 0,-1 0 0 0 0,0 0-1 0 0,0 0 1 0 0,0 0-1 0 0,0 1 1 0 0,0 0-1 0 0,-1-1 1 0 0,0 1-1 0 0,0 0 1 0 0,0 0-1 0 0,-1 0 1 0 0,0 0-1 0 0,0 1 1 0 0,0-1-1 0 0,0 0 1 0 0,-1 0-1 0 0,0 1 1 0 0,0-1-1 0 0,0 0 1 0 0,-1 0-1 0 0,0 1 1 0 0,0-1-1 0 0,0 0 1 0 0,-1 0-1 0 0,1 0 1 0 0,-5 8-1 0 0,4-7 6 0 0,-1 0 0 0 0,0 0-1 0 0,1 0 1 0 0,-2-1 0 0 0,1 1-1 0 0,-1-1 1 0 0,0 0 0 0 0,0 0-1 0 0,0-1 1 0 0,-1 1 0 0 0,1-1 0 0 0,-1 0-1 0 0,0 0 1 0 0,0 0 0 0 0,-1-1-1 0 0,1 1 1 0 0,-1-2 0 0 0,0 1-1 0 0,0 0 1 0 0,0-1 0 0 0,0 0-1 0 0,-12 2 1 0 0,16-4-10 0 0,0 0 0 0 0,0 0 0 0 0,0 1-1 0 0,0-2 1 0 0,0 1 0 0 0,0 0 0 0 0,-1 0 0 0 0,1-1 0 0 0,0 1-1 0 0,0-1 1 0 0,0 1 0 0 0,0-1 0 0 0,0 0 0 0 0,0 0 0 0 0,1 0 0 0 0,-1 0-1 0 0,0 0 1 0 0,0 0 0 0 0,1-1 0 0 0,-1 1 0 0 0,0-1 0 0 0,1 1 0 0 0,0-1-1 0 0,-1 1 1 0 0,1-1 0 0 0,0 0 0 0 0,0 0 0 0 0,0 0 0 0 0,0 0 0 0 0,-1-2-1 0 0,1 0-2 0 0,0 0-1 0 0,0 0 0 0 0,1 1 0 0 0,0-1 0 0 0,0 0 0 0 0,0 0 0 0 0,0 0 1 0 0,0 0-1 0 0,1 1 0 0 0,0-1 0 0 0,0 0 0 0 0,0 0 0 0 0,0 1 1 0 0,0-1-1 0 0,1 1 0 0 0,3-7 0 0 0,5-6 5 0 0,0 0-1 0 0,1 0 1 0 0,0 1 0 0 0,15-14-1 0 0,-20 23 2 0 0,0 0 0 0 0,0 1-1 0 0,1 0 1 0 0,-1 0-1 0 0,1 1 1 0 0,0-1 0 0 0,0 2-1 0 0,1-1 1 0 0,-1 1-1 0 0,1 0 1 0 0,0 0-1 0 0,11-1 1 0 0,-16 3 1 0 0,1 1 1 0 0,-1 0-1 0 0,1 0 1 0 0,-1 0-1 0 0,1 0 1 0 0,-1 0-1 0 0,1 1 1 0 0,-1 0-1 0 0,1 0 1 0 0,-1 0-1 0 0,0 0 1 0 0,1 0-1 0 0,-1 1 1 0 0,0-1-1 0 0,0 1 1 0 0,0 0-1 0 0,0 0 1 0 0,0 0-1 0 0,-1 0 1 0 0,1 0-1 0 0,-1 1 1 0 0,1-1-1 0 0,-1 1 1 0 0,0 0-1 0 0,0 0 1 0 0,0 0-1 0 0,0 0 1 0 0,0 0-1 0 0,-1 0 1 0 0,1 0-1 0 0,-1 1 1 0 0,0-1-1 0 0,0 0 1 0 0,0 1-1 0 0,-1-1 1 0 0,1 1-1 0 0,-1-1 1 0 0,0 1-1 0 0,0-1 1 0 0,0 1-1 0 0,0-1 1 0 0,0 1-1 0 0,-1-1 1 0 0,0 0-1 0 0,0 1 1 0 0,0-1-1 0 0,-2 6 1 0 0,-2 1-5 0 0,0 0 0 0 0,0 0 0 0 0,-1 0 0 0 0,-1-1 0 0 0,1 0 0 0 0,-1-1 0 0 0,-1 1 0 0 0,0-2 0 0 0,0 1 0 0 0,0-1 0 0 0,-11 7 0 0 0,14-11 0 0 0,0 1 0 0 0,0-1 0 0 0,-1-1 0 0 0,1 1 0 0 0,-1-1 0 0 0,0 0 0 0 0,0 0 0 0 0,0-1 0 0 0,-10 2 0 0 0,12-3 0 0 0,0 0 0 0 0,0 0 0 0 0,0 0 0 0 0,0-1 0 0 0,0 1 0 0 0,0-1 0 0 0,1 0 0 0 0,-1 0 0 0 0,0-1 0 0 0,0 1 0 0 0,1-1 0 0 0,-1 0 0 0 0,1 1 0 0 0,-1-2 0 0 0,1 1 0 0 0,-3-3 0 0 0,3 2 0 0 0,0 0 0 0 0,0 0 0 0 0,0-1 0 0 0,1 1 0 0 0,0-1 0 0 0,0 1 0 0 0,0-1 0 0 0,0 0 0 0 0,0 0 0 0 0,1 0 0 0 0,-1 0 0 0 0,1 0 0 0 0,0 0 0 0 0,1 0 0 0 0,-1-1 0 0 0,1 1 0 0 0,0-6 0 0 0,-1 5 0 0 0,2 0 0 0 0,-1 0 0 0 0,1 0 0 0 0,-1 0 0 0 0,1 0 0 0 0,1 0 0 0 0,-1 0 0 0 0,1 0 0 0 0,0 0 0 0 0,0 1 0 0 0,0-1 0 0 0,0 1 0 0 0,1-1 0 0 0,4-5 0 0 0,-6 9-1 0 0,1 0 0 0 0,-1 0 0 0 0,0 0-1 0 0,0 0 1 0 0,0 0 0 0 0,0 0 0 0 0,1 0 0 0 0,-1 0 0 0 0,1 0-1 0 0,-1 1 1 0 0,0-1 0 0 0,1 1 0 0 0,-1-1 0 0 0,1 1 0 0 0,-1-1-1 0 0,1 1 1 0 0,-1 0 0 0 0,1 0 0 0 0,0 0 0 0 0,-1 0 0 0 0,4 0 0 0 0,-2 1 6 0 0,-1 0 1 0 0,1-1 0 0 0,0 2 0 0 0,0-1-1 0 0,0 0 1 0 0,-1 1 0 0 0,1-1 0 0 0,0 1-1 0 0,-1-1 1 0 0,4 5 0 0 0,0 0-65 0 0,0 0 0 0 0,0 0 0 0 0,-1 1 0 0 0,1 0 0 0 0,-2 0 0 0 0,1 0 1 0 0,3 10-1 0 0,-1-1-365 0 0,2 2-2348 0 0,-2 1 0 0 0,0-1-1 0 0,6 32 1 0 0,-8-22-795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6:23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121 283 360 0 0,'-28'46'4052'0'0,"24"-36"-2609"0"0,-2 0 1 0 0,0 0 0 0 0,0-1 0 0 0,0 1 0 0 0,-11 9 3719 0 0,16-23-4805 0 0,0 0 0 0 0,0-1 1 0 0,0 1-1 0 0,1 0 0 0 0,-1-1 1 0 0,1 1-1 0 0,0-1 0 0 0,0 1 0 0 0,1-5 1 0 0,-1 4-109 0 0,4-264 4517 0 0,-4 267-4739 0 0,0-6 183 0 0,0-1-1 0 0,0 1 1 0 0,1-1-1 0 0,0 1 1 0 0,4-15-1 0 0,-4 23-199 0 0,-1-1-1 0 0,1 1 1 0 0,-1-1 0 0 0,1 0-1 0 0,-1 1 1 0 0,1-1 0 0 0,-1 1-1 0 0,1 0 1 0 0,0-1 0 0 0,-1 1-1 0 0,1-1 1 0 0,0 1 0 0 0,0 0-1 0 0,-1 0 1 0 0,1-1 0 0 0,0 1-1 0 0,0 0 1 0 0,-1 0 0 0 0,1 0-1 0 0,0 0 1 0 0,0 0 0 0 0,0 0-1 0 0,-1 0 1 0 0,1 0 0 0 0,0 0-1 0 0,0 0 1 0 0,-1 0 0 0 0,1 0-1 0 0,0 1 1 0 0,0-1 0 0 0,-1 0-1 0 0,1 1 1 0 0,0-1 0 0 0,-1 0-1 0 0,1 1 1 0 0,0-1 0 0 0,-1 1-1 0 0,1-1 1 0 0,0 2 0 0 0,30 22 71 0 0,-27-20-49 0 0,22 22 66 0 0,44 54-1 0 0,-52-57-47 0 0,1 0 0 0 0,1-1 0 0 0,1-1 0 0 0,30 23 0 0 0,42 23 206 0 0,-81-63-83 0 0,-10-12-114 0 0,-9-14-40 0 0,4 17-13 0 0,-1 1 0 0 0,0 0 0 0 0,0 0 0 0 0,0 0 1 0 0,0 0-1 0 0,-1 1 0 0 0,1 0 0 0 0,-1-1 0 0 0,0 2 0 0 0,0-1 0 0 0,0 1 1 0 0,0-1-1 0 0,-7-1 0 0 0,-10-2 88 0 0,-41-8-1 0 0,38 10-14 0 0,0 1 0 0 0,-1 0 0 0 0,0 2 0 0 0,1 1 0 0 0,-1 2 0 0 0,1 0 0 0 0,-1 1 0 0 0,-42 12 0 0 0,55-7-578 0 0,13-7 159 0 0,-1-1-1 0 0,1 1 0 0 0,-1 0 0 0 0,1 0 1 0 0,0-1-1 0 0,-1 1 0 0 0,1 0 0 0 0,0 0 1 0 0,0 0-1 0 0,0 0 0 0 0,0-1 1 0 0,-1 1-1 0 0,1 0 0 0 0,0 0 0 0 0,0 0 1 0 0,0 0-1 0 0,1 0 0 0 0,-1-1 0 0 0,0 1 1 0 0,0 0-1 0 0,0 0 0 0 0,1 0 1 0 0,-1-1-1 0 0,0 1 0 0 0,1 0 0 0 0,-1 0 1 0 0,1-1-1 0 0,-1 1 0 0 0,1 0 0 0 0,-1 0 1 0 0,1-1-1 0 0,0 1 0 0 0,7 7-2657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6:24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27 461 696 0 0,'-4'-8'10007'0'0,"2"26"-6223"0"0,2 46-3039 0 0,0-48 833 0 0,4 37 2346 0 0,-5-57-3533 0 0,-6-24 110 0 0,2 1 0 0 0,0-1 1 0 0,2 0-1 0 0,1 0 0 0 0,1 0 0 0 0,1 0 0 0 0,2-1 0 0 0,7-42 0 0 0,-6 54-369 0 0,1 1-1 0 0,1 0 1 0 0,0 0-1 0 0,1 1 1 0 0,0 0 0 0 0,1 0-1 0 0,1 0 1 0 0,0 1-1 0 0,1 0 1 0 0,1 0 0 0 0,0 1-1 0 0,1 0 1 0 0,0 1-1 0 0,1 1 1 0 0,26-21 0 0 0,-23 23-23 0 0,-1 0 0 0 0,1 0 0 0 0,0 1 1 0 0,17-5-1 0 0,-28 11-82 0 0,0 1 1 0 0,0 0 0 0 0,0 0-1 0 0,0 0 1 0 0,0 0-1 0 0,0 0 1 0 0,0 1-1 0 0,0 0 1 0 0,0 0 0 0 0,0 0-1 0 0,0 0 1 0 0,0 1-1 0 0,0-1 1 0 0,0 1-1 0 0,0 0 1 0 0,-1 0 0 0 0,1 1-1 0 0,0-1 1 0 0,0 1-1 0 0,-1 0 1 0 0,1 0 0 0 0,-1 0-1 0 0,4 3 1 0 0,-5-3-10 0 0,0 1 0 0 0,0 0 0 0 0,-1-1 0 0 0,1 1 0 0 0,-1 0 0 0 0,1 0 0 0 0,-1 0 1 0 0,0 1-1 0 0,0-1 0 0 0,0 0 0 0 0,0 0 0 0 0,-1 1 0 0 0,0-1 0 0 0,1 0 0 0 0,-1 0 1 0 0,0 1-1 0 0,-1-1 0 0 0,1 0 0 0 0,0 1 0 0 0,-1-1 0 0 0,0 0 0 0 0,-1 5 0 0 0,-3 7 18 0 0,0 0 0 0 0,-1 0-1 0 0,-9 18 1 0 0,5-14-61 0 0,0-1 0 0 0,-2 0 0 0 0,0-1-1 0 0,-1 0 1 0 0,0 0 0 0 0,-2-2 0 0 0,0 1 0 0 0,0-2 0 0 0,-32 23 0 0 0,42-34-21 0 0,0 0 0 0 0,0 0 0 0 0,-1-1 0 0 0,1 0 0 0 0,0 0 0 0 0,-1 0 0 0 0,0 0 0 0 0,-5 0 0 0 0,10-2-20 0 0,4-1-167 0 0,0 0 224 0 0,0 0 1 0 0,0 1-1 0 0,0-1 1 0 0,0 1-1 0 0,0 0 0 0 0,0 0 1 0 0,0 0-1 0 0,0 0 1 0 0,4 1-1 0 0,-1-1-9 0 0,10 2 4 0 0,-1 0 0 0 0,0 1 0 0 0,1 0 0 0 0,-1 1 0 0 0,0 1 0 0 0,-1 0 0 0 0,1 2 0 0 0,-1-1 0 0 0,16 11 0 0 0,-23-13 16 0 0,0 0 1 0 0,0 1-1 0 0,-1 0 0 0 0,1 0 0 0 0,-1 0 0 0 0,0 1 0 0 0,-1 0 0 0 0,0 0 0 0 0,1 0 0 0 0,-2 1 1 0 0,1 0-1 0 0,-1 0 0 0 0,0 0 0 0 0,0 0 0 0 0,-1 1 0 0 0,0-1 0 0 0,-1 1 0 0 0,1 0 0 0 0,1 12 1 0 0,-4-16 27 0 0,0 0 0 0 0,0-1 0 0 0,0 1 0 0 0,-1 0-1 0 0,1 0 1 0 0,-1-1 0 0 0,0 1 0 0 0,0-1 0 0 0,0 1 0 0 0,-1-1 0 0 0,1 1 0 0 0,-1-1 0 0 0,0 0 0 0 0,0 0 0 0 0,-3 5 0 0 0,0-3 18 0 0,1 0-1 0 0,-1-1 1 0 0,0 1-1 0 0,0-1 0 0 0,-1 0 1 0 0,1-1-1 0 0,-1 1 1 0 0,-7 2-1 0 0,-5 2 114 0 0,-1-1-1 0 0,-1-1 1 0 0,1-1 0 0 0,-34 5-1 0 0,32-7-250 0 0,0-1 1 0 0,0-1-1 0 0,1 0 0 0 0,-1-2 0 0 0,-25-3 0 0 0,44 4-1022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6:28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7735 480 352 0 0,'-11'-16'1928'0'0,"-7"-12"1141"0"0,-10-12 715 0 0,17 27-2684 0 0,0 0 1 0 0,-25-22-1 0 0,-6 0-262 0 0,-2 2-1 0 0,-1 2 0 0 0,-2 2 0 0 0,0 2 0 0 0,-2 2 0 0 0,-1 2 0 0 0,-1 3 1 0 0,0 2-1 0 0,-62-14 0 0 0,29 13-345 0 0,-2 3-1 0 0,0 3 1 0 0,0 5 0 0 0,-1 3-1 0 0,-151 11 1 0 0,-140 51 218 0 0,-178 80-305 0 0,482-114-226 0 0,-81 35 0 0 0,130-46-80 0 0,0 0 1 0 0,1 2 0 0 0,0 1 0 0 0,1 0 0 0 0,1 2 0 0 0,-33 32 0 0 0,46-40-15 0 0,1 1 0 0 0,1 0 0 0 0,0 1 0 0 0,1-1 0 0 0,0 1 0 0 0,0 1 0 0 0,1-1 0 0 0,-3 13 0 0 0,-4 17 192 0 0,-7 42-1 0 0,4-12-83 0 0,3-26-26 0 0,-1-1 0 0 0,-3-1 1 0 0,-22 46-1 0 0,26-66-83 0 0,-1-1 1 0 0,-1 0-1 0 0,-1-1 0 0 0,-1 0 0 0 0,-1-1 1 0 0,-38 34-1 0 0,13-19 39 0 0,-1-3 0 0 0,-2-1-1 0 0,-1-2 1 0 0,-88 40 0 0 0,64-40 0 0 0,-2-3 0 0 0,-133 30 0 0 0,-162-3 81 0 0,-1-29-90 0 0,237-16-78 0 0,-227 23 12 0 0,283-20-47 0 0,1 3 0 0 0,-125 40-1 0 0,160-38-7 0 0,1 1-1 0 0,1 2 0 0 0,0 2 1 0 0,1 1-1 0 0,-47 39 0 0 0,7 3 16 0 0,-76 84-1 0 0,127-120-1 0 0,2 0-1 0 0,1 1 1 0 0,1 2 0 0 0,1 0-1 0 0,-30 67 1 0 0,18-19 169 0 0,-31 122 0 0 0,42-132-48 0 0,-3-1-1 0 0,-36 73 1 0 0,38-96-66 0 0,-2-2 0 0 0,-2 0 0 0 0,-59 73 0 0 0,59-89-28 0 0,0 0 0 0 0,-52 41 0 0 0,43-39-6 0 0,-86 60 77 0 0,-222 127 0 0 0,204-135-69 0 0,-166 126 1 0 0,270-178-32 0 0,0 1 0 0 0,2 1 0 0 0,1 2 0 0 0,2 1 0 0 0,2 2 0 0 0,-26 40 1 0 0,31-37 10 0 0,1 2 0 0 0,2 1 0 0 0,2 0 0 0 0,2 1 0 0 0,2 1 0 0 0,2 1 0 0 0,2 0 1 0 0,2 0-1 0 0,-5 83 0 0 0,11-7 51 0 0,5 0 0 0 0,33 217 0 0 0,-16-220 64 0 0,47 154-1 0 0,-26-147 25 0 0,5-1 0 0 0,6-3 0 0 0,101 174 0 0 0,-113-230-149 0 0,3-2 1 0 0,3-1 0 0 0,2-3 0 0 0,3-1 0 0 0,2-3 0 0 0,2-3 0 0 0,97 71 0 0 0,-106-94-6 0 0,1-1 0 0 0,1-3 0 0 0,1-2 0 0 0,1-3 0 0 0,1-1 0 0 0,1-3 0 0 0,70 14 0 0 0,35-5 0 0 0,186 7 0 0 0,-17-3 0 0 0,-251-18 0 0 0,-2 3 0 0 0,94 30 0 0 0,-38 6 0 0 0,219 117 0 0 0,-83-35 0 0 0,-231-117 0 0 0,251 103 0 0 0,-209-92 0 0 0,1-4 0 0 0,1-3 0 0 0,130 15 0 0 0,180-25 0 0 0,-19-41 0 0 0,-238 9 0 0 0,154-49 0 0 0,-235 55 0 0 0,-1-2 0 0 0,-1-2 0 0 0,-1-3 0 0 0,-1-1 0 0 0,45-34 0 0 0,99-82 0 0 0,-123 88 0 0 0,2 2 0 0 0,129-70 0 0 0,-147 96 0 0 0,1 3 0 0 0,1 2 0 0 0,0 3 0 0 0,1 2 0 0 0,1 2 0 0 0,84-8 0 0 0,146 4 0 0 0,185-24 0 0 0,-425 32 0 0 0,-1-2 0 0 0,0-2 0 0 0,82-37 0 0 0,-61 18 0 0 0,106-72 0 0 0,-123 68 0 0 0,-2-2 0 0 0,41-45 0 0 0,-41 39 0 0 0,71-55 0 0 0,-99 87 0 0 0,1 1 0 0 0,-1 1 0 0 0,2 0 0 0 0,38-12 0 0 0,88-17 0 0 0,-70 21 0 0 0,-11 2 0 0 0,-27 8 0 0 0,0-2 0 0 0,67-27 0 0 0,-97 33 0 0 0,-3 2 0 0 0,0-1 0 0 0,0 1 0 0 0,-1-1 0 0 0,1 0 0 0 0,-1 0 0 0 0,1-1 0 0 0,-1 1 0 0 0,0-1 0 0 0,0 0 0 0 0,-1 0 0 0 0,1 0 0 0 0,-1 0 0 0 0,0-1 0 0 0,3-4 0 0 0,-4 4 0 0 0,-3-2 0 0 0,1 7-82 0 0,-1-1 1 0 0,1 0-1 0 0,-1 1 0 0 0,1-1 0 0 0,-1 0 1 0 0,0 1-1 0 0,1-1 0 0 0,-1 1 0 0 0,0-1 1 0 0,0 1-1 0 0,1-1 0 0 0,-1 1 0 0 0,0 0 1 0 0,0-1-1 0 0,1 1 0 0 0,-1 0 0 0 0,0 0 1 0 0,0-1-1 0 0,0 1 0 0 0,0 0 1 0 0,0 0-1 0 0,1 0 0 0 0,-1 0 0 0 0,0 0 1 0 0,0 0-1 0 0,0 0 0 0 0,0 1 0 0 0,0-1 1 0 0,1 0-1 0 0,-1 0 0 0 0,0 1 0 0 0,0-1 1 0 0,0 0-1 0 0,1 1 0 0 0,-2 0 0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6:30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17 296 0 0,'-10'-11'2725'0'0,"3"6"2095"0"0,6 6-4606 0 0,0 0 0 0 0,0 0-1 0 0,0 0 1 0 0,0 0 0 0 0,0 0 0 0 0,0 0 0 0 0,0 1 0 0 0,0-1 0 0 0,1 0 0 0 0,-1 1 0 0 0,0-1 0 0 0,1 1 0 0 0,-1-1 0 0 0,1 1-1 0 0,0-1 1 0 0,-1 1 0 0 0,1-1 0 0 0,0 1 0 0 0,0-1 0 0 0,0 1 0 0 0,0-1 0 0 0,0 1 0 0 0,0-1 0 0 0,1 1 0 0 0,0 2 0 0 0,7 44 1684 0 0,-7-44-1790 0 0,60 222 3707 0 0,-42-168-2871 0 0,47 101 0 0 0,-55-138-695 0 0,1-1 0 0 0,1 0 1 0 0,1-1-1 0 0,0 0 0 0 0,1-1 0 0 0,26 22 0 0 0,-28-28 82 0 0,1-1-1 0 0,0 0 0 0 0,1-1 1 0 0,0-1-1 0 0,0 0 0 0 0,1-1 1 0 0,0-1-1 0 0,1-1 0 0 0,20 6 1 0 0,93 10 909 0 0,-96-19-1007 0 0,1 3 0 0 0,-1 0 0 0 0,41 15 0 0 0,-64-17-186 0 0,0 0 0 0 0,-1 1 0 0 0,0 1 0 0 0,0 0 0 0 0,0 0 1 0 0,-1 1-1 0 0,0 0 0 0 0,0 0 0 0 0,0 1 0 0 0,-1 0 0 0 0,0 1 0 0 0,-1 0 0 0 0,12 18 0 0 0,14 35 270 0 0,-4 2-1 0 0,-2 0 0 0 0,30 107 1 0 0,-47-138-228 0 0,0 2 45 0 0,-2 2 0 0 0,-1-1 0 0 0,2 48 0 0 0,-4 114 336 0 0,6 56-24 0 0,4-167-271 0 0,3-1 1 0 0,4-1-1 0 0,3 0 0 0 0,71 154 0 0 0,-51-151-130 0 0,64 94-1 0 0,-56-96-40 0 0,-17-27-4 0 0,1-2 0 0 0,-3 1 0 0 0,50 120 0 0 0,-75-148 0 0 0,-1 2 0 0 0,-2-1 0 0 0,-1 1 0 0 0,-2-1 0 0 0,0 1 0 0 0,-3 0 0 0 0,0 0 0 0 0,-2 0 0 0 0,-2 0 0 0 0,-1 0 0 0 0,-1-1 0 0 0,-1 0 0 0 0,-16 39 0 0 0,10-37 0 0 0,-2-1 0 0 0,-2-1 0 0 0,-37 55 0 0 0,-74 73 0 0 0,-8 11 0 0 0,125-154 0 0 0,1 1 0 0 0,1-1 0 0 0,1 1 0 0 0,0 1 0 0 0,1 0 0 0 0,1 0 0 0 0,1 0 0 0 0,-4 28 0 0 0,4-6 0 0 0,2 0 0 0 0,5 79 0 0 0,15 80 0 0 0,-6-104 0 0 0,-3 165 0 0 0,-10-241 0 0 0,0 1 0 0 0,-1-1 0 0 0,-1 0 0 0 0,-1 0 0 0 0,0 0 0 0 0,-2-1 0 0 0,0 0 0 0 0,-1 0 0 0 0,-1 0 0 0 0,0-1 0 0 0,-1-1 0 0 0,-1 0 0 0 0,-18 20 0 0 0,8-14-331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1 217 568 0 0,'0'0'5397'0'0,"13"18"82"0"0,12-3-1629 0 0,-18-10-2839 0 0,1 0 1 0 0,0 0 0 0 0,0-1-1 0 0,1 0 1 0 0,-1 0 0 0 0,17 3-1 0 0,-24-7-962 0 0,-1 1 0 0 0,1-1 0 0 0,0 0 0 0 0,-1 0 0 0 0,1 0-1 0 0,-1 0 1 0 0,1-1 0 0 0,0 1 0 0 0,-1 0 0 0 0,1 0 0 0 0,-1 0-1 0 0,1 0 1 0 0,-1-1 0 0 0,1 1 0 0 0,0 0 0 0 0,-1-1 0 0 0,1 1-1 0 0,-1 0 1 0 0,0-1 0 0 0,1 1 0 0 0,-1 0 0 0 0,1-1 0 0 0,-1 1-1 0 0,1-1 1 0 0,-1 1 0 0 0,0-1 0 0 0,1 1 0 0 0,-1-1 0 0 0,0 1-1 0 0,0-1 1 0 0,1 1 0 0 0,-1-1 0 0 0,0 0 0 0 0,0 1 0 0 0,0-1-1 0 0,0 1 1 0 0,0-1 0 0 0,0 1 0 0 0,0-1 0 0 0,0 0 0 0 0,0 1 0 0 0,0-1-1 0 0,0 1 1 0 0,0-1 0 0 0,0 0 0 0 0,0 1 0 0 0,-1-1 0 0 0,-7-35 337 0 0,6 29-252 0 0,0-2-28 0 0,0 0 0 0 0,0 0-1 0 0,1 0 1 0 0,0 0 0 0 0,1-17-1 0 0,1 22-75 0 0,0 0 1 0 0,0 0-1 0 0,0 0 0 0 0,0 0 0 0 0,1 0 0 0 0,0 0 0 0 0,0 0 1 0 0,0 0-1 0 0,0 1 0 0 0,0-1 0 0 0,1 1 0 0 0,0 0 1 0 0,-1 0-1 0 0,1 0 0 0 0,4-3 0 0 0,4-4 24 0 0,1 0 0 0 0,1 1 1 0 0,0 1-1 0 0,0 0 0 0 0,0 0 0 0 0,1 2 0 0 0,0 0 0 0 0,0 0 1 0 0,1 1-1 0 0,0 1 0 0 0,0 0 0 0 0,27-2 0 0 0,-40 6-53 0 0,0-1 1 0 0,0 1-1 0 0,0 0 0 0 0,0 0 0 0 0,0 0 0 0 0,0 0 1 0 0,-1 1-1 0 0,1-1 0 0 0,0 0 0 0 0,0 1 0 0 0,0 0 0 0 0,0-1 1 0 0,0 1-1 0 0,-1 0 0 0 0,1 0 0 0 0,3 2 0 0 0,-4-2 1 0 0,-1 0-1 0 0,1 0 0 0 0,0 0 1 0 0,-1 0-1 0 0,1 0 0 0 0,-1 0 1 0 0,1 0-1 0 0,-1 0 0 0 0,0 0 1 0 0,1 0-1 0 0,-1 0 0 0 0,0 0 1 0 0,0 0-1 0 0,0 1 0 0 0,0-1 1 0 0,0 0-1 0 0,0 0 0 0 0,0 0 1 0 0,0 0-1 0 0,0 1 0 0 0,-1 0 1 0 0,-2 8 7 0 0,-1-1 0 0 0,0 1-1 0 0,0-1 1 0 0,-1 0 0 0 0,-7 11 0 0 0,-1 2-1 0 0,10-18 13 0 0,1 1 0 0 0,0 0-1 0 0,0 1 1 0 0,0-1 0 0 0,1 0 0 0 0,-1 0 0 0 0,1 1 0 0 0,1-1-1 0 0,-1 1 1 0 0,1 5 0 0 0,0-9-10 0 0,0 0-1 0 0,1 1 1 0 0,0-1-1 0 0,-1 0 1 0 0,1 0-1 0 0,0 0 1 0 0,0 1-1 0 0,0-1 1 0 0,1 0-1 0 0,-1-1 1 0 0,0 1-1 0 0,1 0 1 0 0,-1 0-1 0 0,1 0 1 0 0,-1-1-1 0 0,1 1 1 0 0,0-1-1 0 0,0 1 1 0 0,0-1-1 0 0,0 0 1 0 0,0 0-1 0 0,0 0 1 0 0,0 0 0 0 0,0 0-1 0 0,4 1 1 0 0,8 2 188 0 0,0-1 0 0 0,0 0 0 0 0,22 2 1 0 0,-16-3-2588 0 0,-1 1-3490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1 228 0 0,'19'77'11813'0'0,"-3"5"-5327"0"0,27 321-903 0 0,-33-272-4248 0 0,1 55 627 0 0,-6-164-2446 0 0,4-13-3536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4:47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0 316 0 0,'0'0'1810'0'0,"1"3"-1106"0"0,12 26 913 0 0,0 0 1 0 0,3-1-1 0 0,35 49 1 0 0,-20-31-749 0 0,-6-10-252 0 0,3-1 1 0 0,0-1-1 0 0,2-1 0 0 0,2-1 0 0 0,61 46 1 0 0,-24-29-36 0 0,2-2-1 0 0,89 42 1 0 0,-98-57-254 0 0,0-4 0 0 0,69 22 0 0 0,129 26 402 0 0,-119-44-28 0 0,282 27 0 0 0,205-45 480 0 0,-612-14-1148 0 0,850-65 1111 0 0,-852 63-1478 0 0,45-8 399 0 0,-24-5-9070 0 0,-29 12 6979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4:48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11 384 0 0,'-1'0'134'0'0,"1"0"0"0"0,0 0 0 0 0,0 0 0 0 0,0 0 0 0 0,-1 0 0 0 0,1 0 0 0 0,0 0 1 0 0,0 0-1 0 0,-1 0 0 0 0,1 0 0 0 0,0 0 0 0 0,0 0 0 0 0,0 0 0 0 0,0 0 0 0 0,-1-1 0 0 0,1 1 0 0 0,0 0 0 0 0,0 0 0 0 0,-1-1 671 0 0,1 1-671 0 0,0 0 0 0 0,-1 0 0 0 0,1 0 0 0 0,0 0 0 0 0,0-1 0 0 0,0 1 0 0 0,0 0 0 0 0,0 0 0 0 0,0 0 0 0 0,0-1 0 0 0,0 1 0 0 0,0 0 0 0 0,0 0 1 0 0,0 0-1 0 0,0-1 0 0 0,0 1 0 0 0,0 0 0 0 0,0 0 0 0 0,0 0 0 0 0,0-1 0 0 0,0 1 0 0 0,0 0 0 0 0,0 0 0 0 0,0 0 0 0 0,0-1 0 0 0,0 1 0 0 0,0 0 0 0 0,0 0 0 0 0,1-1 1 0 0,16-1 3343 0 0,45 3-1996 0 0,-35-1-249 0 0,24 0-312 0 0,-6-1 47 0 0,-1 1-1 0 0,1 3 1 0 0,77 13-1 0 0,-119-15-905 0 0,1 0-1 0 0,-1-1 0 0 0,0 1 1 0 0,0 0-1 0 0,0 1 0 0 0,0-1 1 0 0,0 0-1 0 0,-1 1 0 0 0,1 0 1 0 0,0 0-1 0 0,-1 0 0 0 0,1 0 1 0 0,-1 0-1 0 0,1 0 0 0 0,-1 0 0 0 0,0 1 1 0 0,0-1-1 0 0,3 6 0 0 0,-4-5-14 0 0,0 1 0 0 0,0-1-1 0 0,-1 1 1 0 0,1-1 0 0 0,-1 1-1 0 0,0-1 1 0 0,0 1-1 0 0,0-1 1 0 0,0 1 0 0 0,-1-1-1 0 0,1 1 1 0 0,-1-1-1 0 0,0 1 1 0 0,0-1 0 0 0,0 1-1 0 0,-3 5 1 0 0,-26 55 205 0 0,-3-2 1 0 0,-2-2 0 0 0,-2-1-1 0 0,-76 89 1 0 0,93-123 815 0 0,-33 30 0 0 0,51-53-870 0 0,-11 10 1205 0 0,6-6-3557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4:49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91 124 0 0,'-2'2'495'0'0,"-10"14"278"0"0,2-1 0 0 0,0 2-1 0 0,1-1 1 0 0,1 1 0 0 0,-8 22 0 0 0,-3 5 298 0 0,-16 28 642 0 0,16-35 644 0 0,1 2 0 0 0,-21 64 2307 0 0,52-114-3748 0 0,-5 2-733 0 0,-1 0 0 0 0,0-1 0 0 0,-1 0 0 0 0,0 0 0 0 0,0-1 0 0 0,-1 0 0 0 0,-1 0 0 0 0,4-12 0 0 0,4-8 19 0 0,35-99 475 0 0,-31 79-232 0 0,41-85-1 0 0,-53 129-377 0 0,-2 2-16 0 0,0 1 1 0 0,1-1-1 0 0,0 1 1 0 0,0-1 0 0 0,0 1-1 0 0,5-5 1 0 0,-7 8 55 0 0,2 1-81 0 0,-1 0-1 0 0,1 1 1 0 0,-1 0 0 0 0,1-1 0 0 0,-1 1-1 0 0,1 0 1 0 0,-1 0 0 0 0,0 1-1 0 0,0-1 1 0 0,0 0 0 0 0,3 3-1 0 0,-3-3-5 0 0,184 171 1413 0 0,-68-55 4 0 0,-97-91-1132 0 0,-20-25-237 0 0,-3 2-34 0 0,-1 1-23 0 0,-1-1 1 0 0,0 1-1 0 0,1-1 0 0 0,-1 0 1 0 0,-1 0-1 0 0,1-1 0 0 0,0 1 1 0 0,-1-1-1 0 0,1 0 0 0 0,-10 4 0 0 0,-58 14 33 0 0,52-15-34 0 0,-146 27 83 0 0,98-20-445 0 0,-73 21 1 0 0,134-31 1114 0 0,-1 3-4078 0 0,8-5 3198 0 0,0 0 0 0 0,0 1 0 0 0,0-1-1 0 0,-1 0 1 0 0,1 0 0 0 0,0 0 0 0 0,0 1 0 0 0,0-1 0 0 0,0 0-1 0 0,0 0 1 0 0,0 1 0 0 0,0-1 0 0 0,0 0 0 0 0,0 0 0 0 0,0 0-1 0 0,0 1 1 0 0,0-1 0 0 0,0 0 0 0 0,0 0 0 0 0,0 1 0 0 0,0-1-1 0 0,0 0 1 0 0,0 0 0 0 0,0 1 0 0 0,0-1 0 0 0,0 0 0 0 0,1 0-1 0 0,-1 0 1 0 0,0 1 0 0 0,0-1 0 0 0,0 0 0 0 0,0 0 0 0 0,0 0-1 0 0,1 0 1 0 0,-1 1 0 0 0,0-1 0 0 0,0 0 0 0 0,0 0 0 0 0,0 0-1 0 0,1 0 1 0 0,-1 0 0 0 0,0 0 0 0 0,0 0 0 0 0,0 1 0 0 0,1-1-1 0 0,-1 0 1 0 0,0 0 0 0 0,0 0 0 0 0,1 0 0 0 0,-1 0 0 0 0,0 0-1 0 0,0 0 1 0 0,1 0 0 0 0,-1 0 0 0 0,0 0 0 0 0,0 0 0 0 0,0 0-1 0 0,1 0 1 0 0,-1 0 0 0 0,0-1 0 0 0,1 1 0 0 0,12 1-2563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4:50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0 224 0 0,'-1'0'196'0'0,"0"0"0"0"0,0 0 1 0 0,0 1-1 0 0,0-1 0 0 0,0 0 0 0 0,0 0 0 0 0,1 0 1 0 0,-1 0-1 0 0,0 1 0 0 0,0-1 0 0 0,0 1 0 0 0,0-1 1 0 0,1 0-1 0 0,-1 1 0 0 0,0-1 0 0 0,0 1 1 0 0,1-1-1 0 0,-1 1 0 0 0,0 0 0 0 0,1-1 0 0 0,-1 1 1 0 0,1 0-1 0 0,-1 0 0 0 0,1-1 0 0 0,-1 1 0 0 0,1 0 1 0 0,-1 0-1 0 0,1 0 0 0 0,0-1 0 0 0,0 1 0 0 0,-1 0 1 0 0,1 0-1 0 0,0 0 0 0 0,0 0 0 0 0,0 1 0 0 0,-5 38 2611 0 0,5-35-2546 0 0,-13 135 4498 0 0,-2 37-1388 0 0,14-140-2791 0 0,2 0 0 0 0,10 66 0 0 0,-3-76-3006 0 0,0-12-2460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6:37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96 52 0 0,'6'-38'7583'0'0,"-6"37"-7362"0"0,0 0 1 0 0,0 0 0 0 0,0 0 0 0 0,0-1-1 0 0,0 1 1 0 0,0 0 0 0 0,0 0 0 0 0,0 0-1 0 0,0 0 1 0 0,-1 0 0 0 0,1-1-1 0 0,0 1 1 0 0,-1 0 0 0 0,1 0 0 0 0,-1 0-1 0 0,1 0 1 0 0,-1 0 0 0 0,1 0 0 0 0,-1 0-1 0 0,0 0 1 0 0,1 0 0 0 0,-1 0-1 0 0,0 1 1 0 0,0-1 0 0 0,0 0 0 0 0,0 0-1 0 0,0 1 1 0 0,0-1 0 0 0,0 1 0 0 0,0-1-1 0 0,0 1 1 0 0,0-1 0 0 0,0 1-1 0 0,0-1 1 0 0,0 1 0 0 0,0 0 0 0 0,-1 0-1 0 0,1-1 1 0 0,0 1 0 0 0,0 0 0 0 0,0 0-1 0 0,0 0 1 0 0,-1 1 0 0 0,0-1-1 0 0,-2 1 20 0 0,0 0 0 0 0,0 0-1 0 0,1 0 1 0 0,-1 1 0 0 0,0-1-1 0 0,1 1 1 0 0,-1 0-1 0 0,1 0 1 0 0,0 0 0 0 0,-1 1-1 0 0,-3 3 1 0 0,0 1 52 0 0,1 0 0 0 0,0 0-1 0 0,0 1 1 0 0,1 0 0 0 0,0 0 0 0 0,1 0 0 0 0,-1 1 0 0 0,1-1-1 0 0,-3 13 1 0 0,6-19-232 0 0,1 1 0 0 0,-1-1 0 0 0,1 1-1 0 0,0-1 1 0 0,0 0 0 0 0,0 1 0 0 0,0-1 0 0 0,0 1-1 0 0,0-1 1 0 0,1 1 0 0 0,-1-1 0 0 0,1 0-1 0 0,0 1 1 0 0,-1-1 0 0 0,1 0 0 0 0,2 4-1 0 0,-1-4-24 0 0,0 1 0 0 0,0-1 0 0 0,0 0 0 0 0,1 0 0 0 0,-1 0 0 0 0,0-1 0 0 0,1 1 0 0 0,-1 0 0 0 0,1-1 0 0 0,0 0 0 0 0,0 0 0 0 0,-1 1 0 0 0,1-2 0 0 0,0 1-1 0 0,0 0 1 0 0,0 0 0 0 0,3-1 0 0 0,-2 1-8 0 0,-1-1 0 0 0,1 1 0 0 0,-1-1 0 0 0,1 0-1 0 0,0 0 1 0 0,-1 0 0 0 0,1-1 0 0 0,-1 0 0 0 0,1 1-1 0 0,-1-1 1 0 0,0 0 0 0 0,1 0 0 0 0,-1-1 0 0 0,0 1-1 0 0,1-1 1 0 0,-1 0 0 0 0,0 0 0 0 0,0 0 0 0 0,0 0 0 0 0,-1 0-1 0 0,1 0 1 0 0,-1-1 0 0 0,1 0 0 0 0,-1 1 0 0 0,0-1-1 0 0,0 0 1 0 0,0 0 0 0 0,0 0 0 0 0,0 0 0 0 0,2-6-1 0 0,-3 4 0 0 0,1 1-1 0 0,-1 0 0 0 0,0 0 1 0 0,0 0-1 0 0,-1 0 0 0 0,1-1 1 0 0,-1 1-1 0 0,0 0 0 0 0,0-1 1 0 0,-1 1-1 0 0,1 0 0 0 0,-1 0 1 0 0,0-1-1 0 0,0 1 0 0 0,0 0 1 0 0,-1 0-1 0 0,1 0 0 0 0,-1 0 1 0 0,0 0-1 0 0,0 1 0 0 0,0-1 1 0 0,-1 1-1 0 0,1-1 0 0 0,-1 1 1 0 0,-5-6-1 0 0,1 4 7 0 0,-1-1 0 0 0,0 1 0 0 0,1 1 0 0 0,-2-1 0 0 0,1 1 0 0 0,0 1-1 0 0,-1 0 1 0 0,0 0 0 0 0,1 0 0 0 0,-1 1 0 0 0,-12-1 0 0 0,17 2-26 0 0,1 1 1 0 0,-1-1-1 0 0,1 1 0 0 0,-1 0 0 0 0,1 0 1 0 0,-1 0-1 0 0,0 1 0 0 0,1-1 1 0 0,-1 1-1 0 0,1 0 0 0 0,0 0 0 0 0,-1 0 1 0 0,1 0-1 0 0,0 0 0 0 0,-1 1 1 0 0,1 0-1 0 0,0-1 0 0 0,0 1 0 0 0,0 0 1 0 0,1 1-1 0 0,-1-1 0 0 0,0 0 1 0 0,1 1-1 0 0,0 0 0 0 0,-1-1 1 0 0,1 1-1 0 0,0 0 0 0 0,0 0 0 0 0,1 0 1 0 0,-1 0-1 0 0,1 1 0 0 0,-2 3 1 0 0,2-4 8 0 0,0-1 1 0 0,1 1 0 0 0,-1 0 0 0 0,1-1-1 0 0,0 1 1 0 0,-1 0 0 0 0,1-1 0 0 0,0 1 0 0 0,1 0-1 0 0,-1 0 1 0 0,0-1 0 0 0,1 1 0 0 0,0-1-1 0 0,0 1 1 0 0,-1 0 0 0 0,1-1 0 0 0,1 1 0 0 0,-1-1-1 0 0,0 0 1 0 0,1 1 0 0 0,-1-1 0 0 0,1 0-1 0 0,-1 0 1 0 0,1 0 0 0 0,0 0 0 0 0,0 0 0 0 0,0 0-1 0 0,0-1 1 0 0,1 1 0 0 0,-1-1 0 0 0,0 1-1 0 0,1-1 1 0 0,-1 0 0 0 0,0 0 0 0 0,1 0 0 0 0,0 0-1 0 0,3 1 1 0 0,-1-1 18 0 0,1 1 0 0 0,0-1-1 0 0,-1 0 1 0 0,1-1 0 0 0,0 1 0 0 0,-1-1-1 0 0,1 0 1 0 0,0 0 0 0 0,0-1 0 0 0,-1 0 0 0 0,1 0-1 0 0,-1 0 1 0 0,1-1 0 0 0,-1 1 0 0 0,1-1-1 0 0,-1-1 1 0 0,5-2 0 0 0,-7 3-17 0 0,0 0 0 0 0,0-1 0 0 0,0 1 0 0 0,0-1 0 0 0,-1 1 0 0 0,0-1 0 0 0,1 0 0 0 0,-1 0 0 0 0,0 0 0 0 0,0 0 0 0 0,-1-1 0 0 0,1 1 0 0 0,-1 0 0 0 0,1-1 0 0 0,0-5 0 0 0,-1 7-13 0 0,-1 0 1 0 0,0 1-1 0 0,0-1 0 0 0,0 1 1 0 0,0-1-1 0 0,-1 1 0 0 0,1-1 1 0 0,0 1-1 0 0,-1-1 1 0 0,1 1-1 0 0,-1-1 0 0 0,1 1 1 0 0,-1-1-1 0 0,0 1 0 0 0,1 0 1 0 0,-1-1-1 0 0,0 1 0 0 0,0 0 1 0 0,0 0-1 0 0,0-1 0 0 0,0 1 1 0 0,-1 0-1 0 0,1 0 0 0 0,0 0 1 0 0,0 1-1 0 0,-1-1 0 0 0,1 0 1 0 0,0 0-1 0 0,-1 1 1 0 0,1-1-1 0 0,-1 0 0 0 0,1 1 1 0 0,-1 0-1 0 0,1-1 0 0 0,-1 1 1 0 0,1 0-1 0 0,-1 0 0 0 0,-2 0 1 0 0,-1-1 0 0 0,0 1-1 0 0,-1 0 1 0 0,1 0 0 0 0,-1 1 0 0 0,1-1 0 0 0,0 1 0 0 0,-1 0 0 0 0,1 1-1 0 0,0-1 1 0 0,0 1 0 0 0,0 0 0 0 0,0 1 0 0 0,-5 2 0 0 0,7-4-1 0 0,0 1 1 0 0,1 0 0 0 0,-1 0-1 0 0,0 0 1 0 0,0 0 0 0 0,1 1 0 0 0,0-1-1 0 0,-1 0 1 0 0,1 1 0 0 0,0 0-1 0 0,0 0 1 0 0,0-1 0 0 0,1 1-1 0 0,-1 0 1 0 0,1 0 0 0 0,-1 1-1 0 0,1-1 1 0 0,0 0 0 0 0,0 0-1 0 0,1 1 1 0 0,-1-1 0 0 0,0 4-1 0 0,1-5 7 0 0,0 0 0 0 0,1 0 0 0 0,-1 0-1 0 0,0 0 1 0 0,1 0 0 0 0,-1 0 0 0 0,1 0-1 0 0,0 0 1 0 0,-1-1 0 0 0,1 1-1 0 0,0 0 1 0 0,0 0 0 0 0,0-1 0 0 0,1 1-1 0 0,-1 0 1 0 0,0-1 0 0 0,0 1 0 0 0,1-1-1 0 0,-1 0 1 0 0,3 2 0 0 0,0 0 18 0 0,0-1 0 0 0,0 0 0 0 0,0 0 0 0 0,0 0 0 0 0,0-1 0 0 0,1 1 0 0 0,-1-1 0 0 0,9 2 0 0 0,-5-2 22 0 0,-1-1-1 0 0,1 1 1 0 0,-1-1 0 0 0,1 0 0 0 0,-1-1 0 0 0,1 0-1 0 0,-1 0 1 0 0,1 0 0 0 0,-1-1 0 0 0,13-5-1 0 0,-18 6-41 0 0,-1 1-1 0 0,1-1 1 0 0,-1 0 0 0 0,1 1-1 0 0,-1-1 1 0 0,0 0-1 0 0,0 0 1 0 0,1 0-1 0 0,-1 0 1 0 0,0-1-1 0 0,0 1 1 0 0,0 0-1 0 0,0 0 1 0 0,0-1-1 0 0,0 1 1 0 0,-1 0-1 0 0,1-1 1 0 0,0 1-1 0 0,-1-1 1 0 0,1 1-1 0 0,-1-1 1 0 0,1 1-1 0 0,-1-1 1 0 0,0 1-1 0 0,0-1 1 0 0,1 0-1 0 0,-1 1 1 0 0,-1-3-1 0 0,1 3-6 0 0,-1-1 0 0 0,1 1-1 0 0,-1-1 1 0 0,0 1 0 0 0,0 0 0 0 0,0 0-1 0 0,0-1 1 0 0,0 1 0 0 0,0 0 0 0 0,0 0-1 0 0,0 0 1 0 0,-1 0 0 0 0,1 0-1 0 0,0 0 1 0 0,-1 0 0 0 0,1 0 0 0 0,0 1-1 0 0,-1-1 1 0 0,1 0 0 0 0,-1 1-1 0 0,1-1 1 0 0,-1 1 0 0 0,1 0 0 0 0,-1 0-1 0 0,0-1 1 0 0,1 1 0 0 0,-3 0-1 0 0,-4 0-3 0 0,1 0-1 0 0,-1 1 0 0 0,1 0 0 0 0,-1 0 0 0 0,1 0 0 0 0,-14 5 0 0 0,18-5 0 0 0,0 0 0 0 0,1 0-1 0 0,-1 0 1 0 0,0 0-1 0 0,1 1 1 0 0,-1-1 0 0 0,1 1-1 0 0,-1 0 1 0 0,1 0-1 0 0,0-1 1 0 0,0 1 0 0 0,0 1-1 0 0,0-1 1 0 0,0 0-1 0 0,0 0 1 0 0,0 1 0 0 0,1-1-1 0 0,-1 1 1 0 0,1 0 0 0 0,-2 3-1 0 0,3-5 5 0 0,0-1-1 0 0,0 1 0 0 0,0-1 1 0 0,0 1-1 0 0,0 0 1 0 0,0-1-1 0 0,0 1 0 0 0,0-1 1 0 0,0 1-1 0 0,0-1 1 0 0,0 1-1 0 0,0-1 0 0 0,0 1 1 0 0,0 0-1 0 0,0-1 1 0 0,1 1-1 0 0,-1-1 0 0 0,0 1 1 0 0,0-1-1 0 0,1 1 1 0 0,-1-1-1 0 0,0 1 0 0 0,1-1 1 0 0,-1 1-1 0 0,0-1 1 0 0,1 0-1 0 0,-1 1 0 0 0,1-1 1 0 0,-1 0-1 0 0,1 1 1 0 0,20 3 25 0 0,22-12 11 0 0,-41 7-34 0 0,1 0 0 0 0,-1 0 0 0 0,1-1 0 0 0,-1 1 0 0 0,1-1 0 0 0,-1 1 0 0 0,0-1 0 0 0,1 0 0 0 0,-1 0 0 0 0,0 0 0 0 0,0 0-1 0 0,0 0 1 0 0,-1 0 0 0 0,1-1 0 0 0,-1 1 0 0 0,1-1 0 0 0,-1 1 0 0 0,0-1 0 0 0,0 0 0 0 0,0 1 0 0 0,0-1 0 0 0,1-3 0 0 0,-2 5-4 0 0,0 0-1 0 0,0 0 1 0 0,0 0 0 0 0,-1-1-1 0 0,1 1 1 0 0,0 0-1 0 0,0 0 1 0 0,-1 0-1 0 0,1 0 1 0 0,0 0 0 0 0,-1 0-1 0 0,1 0 1 0 0,-1 0-1 0 0,0 0 1 0 0,1 0 0 0 0,-1 0-1 0 0,0 0 1 0 0,0 0-1 0 0,1 0 1 0 0,-1 0 0 0 0,0 0-1 0 0,0 1 1 0 0,0-1-1 0 0,0 0 1 0 0,0 1-1 0 0,0-1 1 0 0,0 1 0 0 0,0-1-1 0 0,0 1 1 0 0,0-1-1 0 0,0 1 1 0 0,-1 0 0 0 0,0-1-1 0 0,-34-2-305 0 0,32 3 76 0 0,0 1 0 0 0,0-1 1 0 0,-1 1-1 0 0,1 0 0 0 0,0 0 0 0 0,0 0 0 0 0,0 1 1 0 0,0 0-1 0 0,0-1 0 0 0,1 1 0 0 0,-1 1 0 0 0,0-1 0 0 0,1 0 1 0 0,-1 1-1 0 0,1 0 0 0 0,-3 3 0 0 0,3-2-738 0 0,0 0 0 0 0,0 0 1 0 0,0 0-1 0 0,1 0 0 0 0,-1 1 0 0 0,1-1 0 0 0,0 0 0 0 0,-2 10 0 0 0,-1 6-2099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6:39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117 104 192 0 0,'1'-7'1457'0'0,"0"1"-1"0"0,0-1 1 0 0,-1 0-1 0 0,0 1 1 0 0,0-1-1 0 0,-2-7 1 0 0,2 12-1170 0 0,0 1 1 0 0,-1-1 0 0 0,1 1 0 0 0,0-1 0 0 0,-1 1-1 0 0,1-1 1 0 0,-1 1 0 0 0,1 0 0 0 0,-1-1 0 0 0,0 1 0 0 0,0 0-1 0 0,1 0 1 0 0,-1-1 0 0 0,0 1 0 0 0,0 0 0 0 0,0 0 0 0 0,-1 0-1 0 0,1 0 1 0 0,0 0 0 0 0,0 0 0 0 0,0 1 0 0 0,-1-1 0 0 0,1 0-1 0 0,0 0 1 0 0,-1 1 0 0 0,1-1 0 0 0,-1 1 0 0 0,1 0-1 0 0,0-1 1 0 0,-1 1 0 0 0,1 0 0 0 0,-3 0 0 0 0,2 0-174 0 0,0 0-1 0 0,0 1 1 0 0,0 0 0 0 0,0-1-1 0 0,0 1 1 0 0,0 0 0 0 0,1 0 0 0 0,-1 0-1 0 0,0 0 1 0 0,0 0 0 0 0,1 1-1 0 0,-1-1 1 0 0,1 0 0 0 0,-1 1 0 0 0,1-1-1 0 0,0 1 1 0 0,-1 0 0 0 0,1-1-1 0 0,0 1 1 0 0,0 0 0 0 0,0 0 0 0 0,0 0-1 0 0,0 3 1 0 0,-2 2 74 0 0,0-1 0 0 0,1 1 0 0 0,0 0-1 0 0,1 0 1 0 0,-2 10 0 0 0,3-7-43 0 0,0 0-1 0 0,1-1 1 0 0,0 1-1 0 0,1-1 1 0 0,0 1-1 0 0,0-1 1 0 0,1 1-1 0 0,0-1 0 0 0,9 17 1 0 0,-11-23-120 0 0,0 0 0 0 0,1-1 0 0 0,-1 1 0 0 0,1 0 0 0 0,0-1 1 0 0,0 1-1 0 0,0-1 0 0 0,0 0 0 0 0,0 0 0 0 0,0 0 0 0 0,1 0 0 0 0,-1 0 0 0 0,1 0 0 0 0,-1 0 0 0 0,1-1 0 0 0,0 1 0 0 0,-1-1 1 0 0,1 0-1 0 0,0 0 0 0 0,0 0 0 0 0,0 0 0 0 0,0 0 0 0 0,0-1 0 0 0,0 0 0 0 0,0 1 0 0 0,1-1 0 0 0,-1 0 0 0 0,0 0 1 0 0,0-1-1 0 0,0 1 0 0 0,0-1 0 0 0,0 1 0 0 0,0-1 0 0 0,5-2 0 0 0,-4 1 0 0 0,0 0 0 0 0,0-1 0 0 0,0 0 0 0 0,-1 0 0 0 0,1 0 0 0 0,-1 0 0 0 0,1 0 0 0 0,-1-1 0 0 0,0 1 0 0 0,0-1 0 0 0,-1 0 0 0 0,1 0 0 0 0,-1 0 0 0 0,0 0-1 0 0,0-1 1 0 0,0 1 0 0 0,0-1 0 0 0,-1 1 0 0 0,0-1 0 0 0,0 1 0 0 0,1-8 0 0 0,-1 2 69 0 0,0 1 0 0 0,0-1 0 0 0,-1 1 0 0 0,0-1 0 0 0,-1 0 0 0 0,0 1 0 0 0,-1-1-1 0 0,1 1 1 0 0,-6-15 0 0 0,6 21-60 0 0,-1 0 0 0 0,1 0-1 0 0,0-1 1 0 0,-1 1-1 0 0,0 1 1 0 0,0-1 0 0 0,0 0-1 0 0,0 0 1 0 0,0 1 0 0 0,0-1-1 0 0,-1 1 1 0 0,1 0 0 0 0,-1 0-1 0 0,1 0 1 0 0,-1 0 0 0 0,0 0-1 0 0,0 0 1 0 0,0 1 0 0 0,0-1-1 0 0,0 1 1 0 0,-1 0 0 0 0,1 0-1 0 0,-5-1 1 0 0,4 2-19 0 0,0 0 0 0 0,0 0 0 0 0,0 0 0 0 0,0 1 0 0 0,0 0 0 0 0,0-1 0 0 0,0 1 0 0 0,0 1 0 0 0,0-1 0 0 0,1 1 0 0 0,-1-1 0 0 0,0 1 0 0 0,1 0 0 0 0,0 0 0 0 0,-1 1 0 0 0,1-1 0 0 0,0 1 0 0 0,0-1 0 0 0,-4 6 0 0 0,0 0 3 0 0,0 1 0 0 0,0 0 0 0 0,1 0-1 0 0,1 1 1 0 0,-1 0 0 0 0,1 0-1 0 0,1 0 1 0 0,0 0 0 0 0,-5 21 0 0 0,8-27-8 0 0,0 0 1 0 0,1 0 0 0 0,-1-1 0 0 0,1 1-1 0 0,0 0 1 0 0,-1 0 0 0 0,2 0 0 0 0,-1 0-1 0 0,0-1 1 0 0,1 1 0 0 0,0 0 0 0 0,0 0-1 0 0,0 0 1 0 0,0-1 0 0 0,0 1 0 0 0,1-1-1 0 0,0 1 1 0 0,-1-1 0 0 0,1 0 0 0 0,1 1-1 0 0,-1-1 1 0 0,0 0 0 0 0,1 0 0 0 0,0-1-1 0 0,-1 1 1 0 0,1 0 0 0 0,0-1 0 0 0,0 0-1 0 0,1 1 1 0 0,-1-1 0 0 0,5 2 0 0 0,-5-3-3 0 0,0 0 0 0 0,0 0 1 0 0,0 0-1 0 0,-1 0 0 0 0,1-1 0 0 0,0 1 1 0 0,0-1-1 0 0,0 0 0 0 0,0 1 1 0 0,0-1-1 0 0,0-1 0 0 0,0 1 0 0 0,0 0 1 0 0,0-1-1 0 0,0 0 0 0 0,0 1 1 0 0,0-1-1 0 0,0 0 0 0 0,-1 0 0 0 0,1-1 1 0 0,0 1-1 0 0,-1-1 0 0 0,1 1 1 0 0,-1-1-1 0 0,1 0 0 0 0,-1 0 0 0 0,0 0 1 0 0,0 0-1 0 0,0 0 0 0 0,0-1 1 0 0,0 1-1 0 0,0-1 0 0 0,-1 1 0 0 0,1-1 1 0 0,-1 1-1 0 0,3-6 0 0 0,-2 3 5 0 0,0 0 0 0 0,0 0-1 0 0,-1 0 1 0 0,1 0-1 0 0,-1 0 1 0 0,0 0 0 0 0,0-1-1 0 0,-1 1 1 0 0,1 0 0 0 0,-1-1-1 0 0,-1 1 1 0 0,1 0 0 0 0,-1 0-1 0 0,1-1 1 0 0,-2 1-1 0 0,1 0 1 0 0,0 0 0 0 0,-1 0-1 0 0,0 0 1 0 0,-3-6 0 0 0,4 10-8 0 0,0 0 0 0 0,1 1 0 0 0,-1-1 0 0 0,0 0 0 0 0,1 0 0 0 0,-1 0 0 0 0,0 1 0 0 0,0-1 0 0 0,0 0 0 0 0,0 1 0 0 0,0-1 0 0 0,0 1 0 0 0,0-1 0 0 0,0 1 0 0 0,0-1 0 0 0,0 1 0 0 0,0 0 0 0 0,0-1 0 0 0,0 1 0 0 0,0 0 0 0 0,0 0 0 0 0,0 0 0 0 0,0 0 0 0 0,-2 0 0 0 0,1 0 0 0 0,0 1-1 0 0,-1 0 1 0 0,1-1 0 0 0,0 1 0 0 0,-1 0-1 0 0,1 0 1 0 0,0 1 0 0 0,0-1 0 0 0,0 0 0 0 0,-3 3-1 0 0,-2 2 3 0 0,1 1 0 0 0,-1-1 0 0 0,1 1 0 0 0,-9 14 0 0 0,11-14-1 0 0,1-1 1 0 0,0 1-1 0 0,-1 0 1 0 0,2 0-1 0 0,-1 1 1 0 0,1-1-1 0 0,0 1 1 0 0,1-1-1 0 0,0 1 1 0 0,0-1-1 0 0,1 13 1 0 0,0-17 1 0 0,0-1-1 0 0,0 1 1 0 0,1-1-1 0 0,-1 1 1 0 0,1-1-1 0 0,0 0 1 0 0,-1 1-1 0 0,1-1 1 0 0,0 0 0 0 0,0 1-1 0 0,1-1 1 0 0,-1 0-1 0 0,0 0 1 0 0,1 0-1 0 0,0 0 1 0 0,-1 0-1 0 0,1 0 1 0 0,0-1-1 0 0,0 1 1 0 0,0 0 0 0 0,0-1-1 0 0,0 0 1 0 0,0 1-1 0 0,0-1 1 0 0,1 0-1 0 0,-1 0 1 0 0,0 0-1 0 0,1 0 1 0 0,-1-1 0 0 0,0 1-1 0 0,1-1 1 0 0,-1 1-1 0 0,1-1 1 0 0,-1 0-1 0 0,1 0 1 0 0,-1 0-1 0 0,1 0 1 0 0,4-1-1 0 0,-3 0 4 0 0,0 0-1 0 0,0 0 1 0 0,-1 0-1 0 0,1 0 0 0 0,0-1 1 0 0,-1 0-1 0 0,0 1 0 0 0,1-1 1 0 0,-1 0-1 0 0,0-1 0 0 0,0 1 1 0 0,0 0-1 0 0,0-1 1 0 0,0 0-1 0 0,-1 0 0 0 0,1 0 1 0 0,-1 0-1 0 0,1 0 0 0 0,-1 0 1 0 0,0 0-1 0 0,2-7 0 0 0,-2 6 0 0 0,0 0 0 0 0,0 0 0 0 0,-1 0 0 0 0,0 0 0 0 0,1-1-1 0 0,-1 1 1 0 0,-1 0 0 0 0,1-1 0 0 0,-1 1 0 0 0,0-1 0 0 0,0 1-1 0 0,0-1 1 0 0,0 1 0 0 0,-1-1 0 0 0,0 1 0 0 0,0 0-1 0 0,0-1 1 0 0,-3-6 0 0 0,4 10-5 0 0,-1 0-1 0 0,1 0 0 0 0,-1 0 1 0 0,1 0-1 0 0,-1 0 0 0 0,0 0 1 0 0,0 0-1 0 0,1 0 1 0 0,-1 0-1 0 0,0 0 0 0 0,0 0 1 0 0,0 0-1 0 0,0 1 0 0 0,0-1 1 0 0,0 0-1 0 0,0 1 1 0 0,0-1-1 0 0,0 1 0 0 0,0-1 1 0 0,-1 1-1 0 0,1 0 1 0 0,0-1-1 0 0,0 1 0 0 0,0 0 1 0 0,-1 0-1 0 0,-1 0 0 0 0,1 0-1 0 0,0 1 0 0 0,-1-1 0 0 0,1 1 0 0 0,-1 0 0 0 0,1 0 0 0 0,0 0 0 0 0,0 0 0 0 0,-1 0 0 0 0,1 1 0 0 0,0-1 0 0 0,0 1 0 0 0,-2 2-1 0 0,-2 2 3 0 0,-1 0 0 0 0,2 1-1 0 0,-1 0 1 0 0,1 0 0 0 0,0 0-1 0 0,-6 13 1 0 0,10-18-3 0 0,0 0 0 0 0,0 1 1 0 0,0-1-1 0 0,0 1 0 0 0,1-1 1 0 0,-1 1-1 0 0,1 0 0 0 0,-1-1 1 0 0,1 1-1 0 0,0-1 0 0 0,0 1 1 0 0,0 0-1 0 0,1-1 0 0 0,-1 1 1 0 0,1 0-1 0 0,-1-1 0 0 0,1 1 1 0 0,0-1-1 0 0,0 1 0 0 0,0-1 1 0 0,0 0-1 0 0,0 1 0 0 0,1-1 1 0 0,-1 0-1 0 0,3 3 0 0 0,-3-4 2 0 0,1 1 0 0 0,0-1 0 0 0,0 0-1 0 0,-1 0 1 0 0,1 0 0 0 0,0 0 0 0 0,0-1-1 0 0,0 1 1 0 0,0 0 0 0 0,0-1 0 0 0,0 1 0 0 0,0-1-1 0 0,0 0 1 0 0,0 0 0 0 0,0 1 0 0 0,0-1-1 0 0,0-1 1 0 0,0 1 0 0 0,0 0 0 0 0,0 0-1 0 0,0-1 1 0 0,0 1 0 0 0,0-1 0 0 0,0 0-1 0 0,0 0 1 0 0,0 1 0 0 0,0-1 0 0 0,-1 0-1 0 0,1 0 1 0 0,0-1 0 0 0,-1 1 0 0 0,3-2 0 0 0,-2 1 0 0 0,0 1 0 0 0,1 0 1 0 0,-1-1-1 0 0,0 0 1 0 0,-1 1-1 0 0,1-1 1 0 0,0 0-1 0 0,0 0 0 0 0,-1 0 1 0 0,1 0-1 0 0,-1-1 1 0 0,0 1-1 0 0,1 0 1 0 0,-1-1-1 0 0,0 1 0 0 0,-1 0 1 0 0,1-1-1 0 0,0 1 1 0 0,-1-1-1 0 0,1 0 0 0 0,-1 1 1 0 0,0-1-1 0 0,0 1 1 0 0,0-1-1 0 0,0 1 1 0 0,0-1-1 0 0,0 0 0 0 0,-1 1 1 0 0,0-5-1 0 0,-2 1-66 0 0,0 0 0 0 0,-1 0-1 0 0,1 0 1 0 0,-1 0 0 0 0,0 1 0 0 0,-1-1-1 0 0,1 1 1 0 0,-1 0 0 0 0,-9-7-1 0 0,13 11-183 0 0,0 0 0 0 0,0 0 0 0 0,0 1 0 0 0,0-1 0 0 0,0 0-1 0 0,1 0 1 0 0,-1 0 0 0 0,0 0 0 0 0,0 0 0 0 0,1-1 0 0 0,-1 1-1 0 0,1 0 1 0 0,-1 0 0 0 0,1 0 0 0 0,0 0 0 0 0,-1-1 0 0 0,1 1-1 0 0,0 0 1 0 0,0 0 0 0 0,0-2 0 0 0,5-16-6565 0 0,1 2 3615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6:46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9634 748 64 0 0,'0'0'1491'0'0,"7"-21"6835"0"0,5-2-244 0 0,-6-7-4085 0 0,-5 20-3209 0 0,0 0 0 0 0,-1 0 0 0 0,-3-18 0 0 0,-5-19 184 0 0,-3 0-1 0 0,-1 0 0 0 0,-35-84 1 0 0,32 100-878 0 0,0 0 0 0 0,-2 1 0 0 0,-1 1 1 0 0,-2 1-1 0 0,0 0 0 0 0,-32-30 0 0 0,40 47-69 0 0,0 0 0 0 0,-1 1 0 0 0,0 1 0 0 0,-1 1 0 0 0,0-1 0 0 0,0 2 0 0 0,-1 0 0 0 0,0 1 0 0 0,0 1 0 0 0,0 0 0 0 0,-1 1 0 0 0,0 0 0 0 0,-20-1 0 0 0,-22 0-1 0 0,0 3 0 0 0,-79 6 1 0 0,62 0-7 0 0,-76 5-7 0 0,1 7 0 0 0,-162 40 0 0 0,156-22 68 0 0,-752 144 671 0 0,383-122-485 0 0,426-54-233 0 0,1-3 0 0 0,-1-5 1 0 0,-132-25-1 0 0,-225-91 59 0 0,292 71-66 0 0,-218-37 1 0 0,305 75-21 0 0,-1 4 0 0 0,0 3 0 0 0,-1 3 0 0 0,-109 11 1 0 0,110 1-12 0 0,1 3 0 0 0,1 4 1 0 0,-80 28-1 0 0,83-16-5 0 0,1 3 0 0 0,2 3 1 0 0,1 4-1 0 0,3 2 0 0 0,-116 92 0 0 0,147-101 19 0 0,1 3 0 0 0,2 1-1 0 0,1 1 1 0 0,2 2-1 0 0,-40 69 1 0 0,35-47 135 0 0,4 2 1 0 0,3 1-1 0 0,-26 87 0 0 0,40-107-69 0 0,-2-1 0 0 0,-1-1 0 0 0,-32 57 0 0 0,37-80-53 0 0,0-2 0 0 0,0 0 1 0 0,-2 0-1 0 0,0-1 1 0 0,0-1-1 0 0,-2 0 0 0 0,0 0 1 0 0,0-2-1 0 0,-1 0 0 0 0,-21 12 1 0 0,-9-1 9 0 0,0-1 0 0 0,-60 19 1 0 0,-100 21 47 0 0,156-48-75 0 0,-211 53 2 0 0,-322 16-6 0 0,87-18 0 0 0,420-49 0 0 0,1 2 0 0 0,2 4 0 0 0,-129 56 0 0 0,156-55 0 0 0,1 1 0 0 0,2 3 0 0 0,0 1 0 0 0,1 2 0 0 0,2 2 0 0 0,-66 69 0 0 0,62-51 0 0 0,3 3 0 0 0,2 0 0 0 0,-59 111 0 0 0,51-69 0 0 0,-57 164 0 0 0,69-148 0 0 0,-27 149 0 0 0,49-180 0 0 0,2 1 0 0 0,1 126 0 0 0,14-141 0 0 0,2 0 0 0 0,3-1 0 0 0,3 0 0 0 0,2 0 0 0 0,38 99 0 0 0,-19-79 0 0 0,5-2 0 0 0,3-1 0 0 0,68 102 0 0 0,-68-124 0 0 0,3-2 0 0 0,89 92 0 0 0,140 116 0 0 0,-195-202 0 0 0,4-3 0 0 0,2-4 0 0 0,2-3 0 0 0,134 60 0 0 0,-97-62 0 0 0,2-5 0 0 0,248 57 0 0 0,274 0 0 0 0,6-44 0 0 0,-516-49 0 0 0,17 1 0 0 0,235 22 0 0 0,-9 25 0 0 0,-308-41 0 0 0,-1 2 0 0 0,-1 4 0 0 0,-2 3 0 0 0,0 3 0 0 0,64 38 0 0 0,-5 10 0 0 0,175 141 0 0 0,-239-172 0 0 0,1-4 0 0 0,3-1 0 0 0,1-4 0 0 0,1-3 0 0 0,89 31 0 0 0,-30-25 0 0 0,1-6 0 0 0,1-5 0 0 0,197 18 0 0 0,126-16 0 0 0,-351-32 0 0 0,0-5 0 0 0,166-28 0 0 0,-180 15 0 0 0,110-39 0 0 0,-143 37 0 0 0,-1-2 0 0 0,-1-3 0 0 0,60-37 0 0 0,-83 43 0 0 0,-1 0 0 0 0,-1-2 0 0 0,0-1 0 0 0,-2-1 0 0 0,-1-1 0 0 0,-1-2 0 0 0,-1 0 0 0 0,-1-1 0 0 0,-1-2 0 0 0,32-59 0 0 0,-18 17 0 0 0,48-87 0 0 0,-67 132 0 0 0,1 1 0 0 0,1 1 0 0 0,1 1 0 0 0,22-21 0 0 0,225-187 0 0 0,-23 23 0 0 0,-199 163 0 0 0,62-84 0 0 0,21-21 0 0 0,5 3 0 0 0,24-24 0 0 0,-139 156 0 0 0,1 2 0 0 0,1 0 0 0 0,0 1 0 0 0,1 1 0 0 0,0 1 0 0 0,25-10 0 0 0,-12 6 0 0 0,43-26 0 0 0,-64 33 0 0 0,0-1 0 0 0,0 0 0 0 0,0-1 0 0 0,-2 0 0 0 0,1-1 0 0 0,-1 0 0 0 0,0-1 0 0 0,-1 0 0 0 0,0 0 0 0 0,-1-1 0 0 0,-1 0 0 0 0,1 0 0 0 0,-2-1 0 0 0,0 0 0 0 0,7-20 0 0 0,140-426 0 0 0,-143 425 0 0 0,-2 0 0 0 0,-1 0 0 0 0,2-45 0 0 0,-2-108 0 0 0,-5 107 0 0 0,-1 22 0 0 0,-2 0 0 0 0,-2 1 0 0 0,-3-1 0 0 0,-2 1 0 0 0,-3 1 0 0 0,-25-74 0 0 0,3 34 0 0 0,-36-117 0 0 0,57 169 0 0 0,3 0 0 0 0,-8-90 0 0 0,16-48 0 0 0,0 6 0 0 0,1 82 0 0 0,24-172 0 0 0,-19 218 0 0 0,-3 22 0 0 0,0 0 0 0 0,-3 0 0 0 0,0 0 0 0 0,-1 1 0 0 0,-2-1 0 0 0,-9-38 0 0 0,-59-144 0 0 0,47 144 0 0 0,22 58 0 0 0,0-1 0 0 0,0 1 0 0 0,1-1 0 0 0,0 0 0 0 0,1 1 0 0 0,-1-1 0 0 0,1 0 0 0 0,1 0 0 0 0,-1 0 0 0 0,1 0 0 0 0,0 0 0 0 0,1-1 0 0 0,0 1 0 0 0,0 1 0 0 0,0-1 0 0 0,3-8 0 0 0,7-9 0 0 0,-7 18 0 0 0,-1 0 0 0 0,0 0 0 0 0,0-1 0 0 0,-1 1 0 0 0,1-1 0 0 0,-2 0 0 0 0,1 1 0 0 0,-1-1 0 0 0,0 0 0 0 0,0 0 0 0 0,-1-9 0 0 0,-2 4 0 0 0,0 1 0 0 0,-1-1 0 0 0,0 0 0 0 0,-1 1 0 0 0,0-1 0 0 0,-1 1 0 0 0,0 0 0 0 0,-1 0 0 0 0,-12-16 0 0 0,6 14 51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6:10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7 388 0 0,'1'-1'233'0'0,"-1"1"0"0"0,1-1 0 0 0,-1 1 1 0 0,1-1-1 0 0,0 1 0 0 0,-1-1 0 0 0,1 1 0 0 0,0-1 0 0 0,-1 1 0 0 0,1 0 0 0 0,0-1 1 0 0,-1 1-1 0 0,1 0 0 0 0,0 0 0 0 0,0 0 0 0 0,-1-1 0 0 0,1 1 0 0 0,0 0 1 0 0,0 0-1 0 0,-1 0 0 0 0,1 0 0 0 0,0 0 0 0 0,0 0 0 0 0,-1 0 0 0 0,1 1 0 0 0,0-1 1 0 0,0 0-1 0 0,-1 0 0 0 0,1 1 0 0 0,0-1 0 0 0,0 1 0 0 0,1 0 31 0 0,-1 1 0 0 0,0-1-1 0 0,0 0 1 0 0,0 1 0 0 0,0 0-1 0 0,0-1 1 0 0,0 1 0 0 0,-1 0-1 0 0,1-1 1 0 0,-1 1 0 0 0,1 0 0 0 0,0 3-1 0 0,1 8 669 0 0,-1-1 0 0 0,0 26-1 0 0,-3-19-589 0 0,0-1 1 0 0,-2 0-1 0 0,0 0 0 0 0,-1 0 0 0 0,0-1 0 0 0,-2 1 0 0 0,0-1 1 0 0,-1-1-1 0 0,0 1 0 0 0,-1-1 0 0 0,-1-1 0 0 0,-1 0 0 0 0,0 0 1 0 0,-23 21-1 0 0,24-27 48 0 0,-1-1 0 0 0,-21 12 0 0 0,10-6-3727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6:11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12 512 0 0,'3'-11'4032'0'0,"3"13"-532"0"0,-5 0-3245 0 0,1 0 0 0 0,-1-1 0 0 0,0 1 0 0 0,0 1 0 0 0,0-1 0 0 0,0 0 1 0 0,-1 0-1 0 0,1 0 0 0 0,0 3 0 0 0,2 16 189 0 0,-2 1 0 0 0,0-1 0 0 0,-2 0 0 0 0,0 0 0 0 0,-1 0 0 0 0,-2 0 0 0 0,0 0 0 0 0,-1-1 0 0 0,-1 0 0 0 0,-16 38 0 0 0,7-25 52 0 0,-2-1 1 0 0,-1 0-1 0 0,-2-2 0 0 0,-1 0 1 0 0,-38 42-1 0 0,56-70-958 0 0,-11 13 1279 0 0,13-1-10904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6:40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77 48 0 0,'-7'-21'4759'0'0,"6"19"-3931"0"0,1 0 0 0 0,-1 0 0 0 0,0 0 0 0 0,1 0 0 0 0,-1 0 1 0 0,0 0-1 0 0,0 0 0 0 0,0 0 0 0 0,-1 0 0 0 0,-1-2 0 0 0,2 3-643 0 0,0 1-1 0 0,0 0 1 0 0,0-1-1 0 0,0 1 1 0 0,0 0 0 0 0,0-1-1 0 0,0 1 1 0 0,-1 0-1 0 0,1 0 1 0 0,0 0-1 0 0,0 0 1 0 0,0 0-1 0 0,0 0 1 0 0,0 0-1 0 0,0 0 1 0 0,0 1-1 0 0,-1-1 1 0 0,1 0-1 0 0,0 1 1 0 0,0-1-1 0 0,0 0 1 0 0,0 1-1 0 0,0 0 1 0 0,0-1-1 0 0,-1 2 1 0 0,-2 0 147 0 0,0 1 1 0 0,-1-1 0 0 0,1 1 0 0 0,0 1 0 0 0,1-1-1 0 0,-1 0 1 0 0,1 1 0 0 0,-1 0 0 0 0,1 0-1 0 0,0 0 1 0 0,1 0 0 0 0,-1 0 0 0 0,1 1 0 0 0,-1-1-1 0 0,-2 9 1 0 0,5-11-232 0 0,-1 0-1 0 0,1 0 1 0 0,-1 0-1 0 0,1 0 1 0 0,0 0-1 0 0,0 0 1 0 0,0 0-1 0 0,0-1 1 0 0,0 1-1 0 0,1 0 1 0 0,-1 0-1 0 0,0 0 1 0 0,1 0-1 0 0,0 0 1 0 0,-1 0-1 0 0,1-1 1 0 0,1 3-1 0 0,0-2-40 0 0,-1 0-1 0 0,1 0 0 0 0,0 0 0 0 0,0-1 1 0 0,-1 1-1 0 0,1-1 0 0 0,0 1 1 0 0,1-1-1 0 0,-1 0 0 0 0,0 0 0 0 0,0 0 1 0 0,0 0-1 0 0,1 0 0 0 0,-1-1 1 0 0,0 1-1 0 0,1-1 0 0 0,2 1 0 0 0,1 0 13 0 0,0 0-1 0 0,0-1 0 0 0,0 0 0 0 0,0 0 0 0 0,0 0 0 0 0,0-1 0 0 0,-1 0 0 0 0,1 0 1 0 0,0-1-1 0 0,0 1 0 0 0,0-1 0 0 0,-1 0 0 0 0,1-1 0 0 0,-1 1 0 0 0,0-1 0 0 0,6-4 1 0 0,-9 5-41 0 0,1 0 0 0 0,-1 0-1 0 0,1-1 1 0 0,-1 1 0 0 0,0 0 0 0 0,0-1 0 0 0,0 0 0 0 0,0 1 0 0 0,-1-1 0 0 0,1 0 0 0 0,-1 0 0 0 0,1 0 0 0 0,-1 0 0 0 0,0 0 0 0 0,0 0 0 0 0,-1 0 0 0 0,1 0 0 0 0,-1-1 0 0 0,1 1 0 0 0,-1 0 0 0 0,0 0 0 0 0,0-1 0 0 0,0 1 0 0 0,-1 0 0 0 0,1 0 0 0 0,-1 0 0 0 0,0-1 0 0 0,0 1 0 0 0,0 0 0 0 0,0 0 0 0 0,-2-3 0 0 0,2 4-4 0 0,0 0 0 0 0,0-1 1 0 0,0 1-1 0 0,0 0 0 0 0,0 0 1 0 0,-1 0-1 0 0,1 0 0 0 0,-1 0 1 0 0,0 0-1 0 0,0 0 0 0 0,1 0 1 0 0,-1 1-1 0 0,0-1 0 0 0,0 0 1 0 0,-1 1-1 0 0,1 0 0 0 0,0 0 1 0 0,0 0-1 0 0,-1 0 0 0 0,1 0 1 0 0,0 0-1 0 0,-1 0 0 0 0,1 1 1 0 0,-1-1-1 0 0,1 1 0 0 0,-1 0 1 0 0,0 0-1 0 0,1 0 0 0 0,-1 0 1 0 0,1 0-1 0 0,-1 0 0 0 0,1 1 1 0 0,-1-1-1 0 0,1 1 0 0 0,-1 0 1 0 0,1-1-1 0 0,0 1 0 0 0,-4 2 1 0 0,-1 1 19 0 0,0 0 1 0 0,0 0 0 0 0,0 0 0 0 0,1 0 0 0 0,0 1 0 0 0,0 0 0 0 0,0 1-1 0 0,0-1 1 0 0,1 1 0 0 0,0 0 0 0 0,-5 8 0 0 0,7-9-11 0 0,0 0 0 0 0,1 0 0 0 0,-1 0 0 0 0,1 0 0 0 0,0 1 0 0 0,1-1 0 0 0,-1 1 0 0 0,1-1 0 0 0,0 1 0 0 0,0 0 0 0 0,1 9 0 0 0,0-13-25 0 0,0 1 1 0 0,1-1 0 0 0,-1 0 0 0 0,1 1-1 0 0,0-1 1 0 0,0 0 0 0 0,0 0-1 0 0,0 0 1 0 0,0 0 0 0 0,0 0 0 0 0,1 0-1 0 0,-1 0 1 0 0,1 0 0 0 0,-1 0-1 0 0,1-1 1 0 0,0 1 0 0 0,-1 0 0 0 0,1-1-1 0 0,0 0 1 0 0,0 1 0 0 0,0-1-1 0 0,0 0 1 0 0,0 0 0 0 0,1 0 0 0 0,-1 0-1 0 0,0 0 1 0 0,0-1 0 0 0,1 1-1 0 0,-1-1 1 0 0,4 1 0 0 0,-2 0-1 0 0,1-1 0 0 0,0 1 0 0 0,0-1 0 0 0,0 0 0 0 0,-1 0 0 0 0,1-1 0 0 0,0 1 0 0 0,0-1 0 0 0,-1 0 1 0 0,1-1-1 0 0,0 1 0 0 0,-1-1 0 0 0,1 1 0 0 0,-1-2 0 0 0,0 1 0 0 0,0 0 0 0 0,7-5 0 0 0,-9 5-11 0 0,1 0 0 0 0,-1-1-1 0 0,0 1 1 0 0,0-1 0 0 0,0 1 0 0 0,0-1 0 0 0,0 0 0 0 0,0 0-1 0 0,-1 0 1 0 0,1 1 0 0 0,-1-2 0 0 0,0 1 0 0 0,0 0 0 0 0,0 0-1 0 0,0 0 1 0 0,0 0 0 0 0,-1-1 0 0 0,0 1 0 0 0,1 0-1 0 0,-1-1 1 0 0,0 1 0 0 0,-1 0 0 0 0,1-1 0 0 0,-1 1 0 0 0,1 0-1 0 0,-3-5 1 0 0,3 6-2 0 0,-1 1 0 0 0,1-1 0 0 0,-1 1 0 0 0,1 0-1 0 0,-1 0 1 0 0,0-1 0 0 0,0 1 0 0 0,1 0 0 0 0,-1 0 0 0 0,0 0 0 0 0,0 0-1 0 0,0 0 1 0 0,0 0 0 0 0,-1 0 0 0 0,1 0 0 0 0,0 0 0 0 0,0 1-1 0 0,0-1 1 0 0,-1 0 0 0 0,1 1 0 0 0,0-1 0 0 0,-1 1 0 0 0,1-1 0 0 0,-1 1-1 0 0,1 0 1 0 0,0-1 0 0 0,-1 1 0 0 0,1 0 0 0 0,-1 0 0 0 0,1 0-1 0 0,-1 0 1 0 0,1 1 0 0 0,0-1 0 0 0,-1 0 0 0 0,1 0 0 0 0,-1 1-1 0 0,1-1 1 0 0,0 1 0 0 0,-1-1 0 0 0,1 1 0 0 0,-2 1 0 0 0,-3 0-3 0 0,0 1 1 0 0,0 1-1 0 0,0-1 1 0 0,0 1-1 0 0,0 0 1 0 0,1 1-1 0 0,-6 5 1 0 0,6-6 3 0 0,1 1 1 0 0,1 0 0 0 0,-1 0 0 0 0,1 0-1 0 0,0 1 1 0 0,0-1 0 0 0,1 1 0 0 0,-1-1-1 0 0,1 1 1 0 0,0 0 0 0 0,1 0 0 0 0,-2 8 0 0 0,3-12 1 0 0,0 0 1 0 0,0 0 0 0 0,0 0 0 0 0,0 0 0 0 0,0 0-1 0 0,1 1 1 0 0,-1-1 0 0 0,1 0 0 0 0,-1 0 0 0 0,1 0 0 0 0,0 0-1 0 0,-1-1 1 0 0,1 1 0 0 0,0 0 0 0 0,0 0 0 0 0,1 0-1 0 0,-1-1 1 0 0,0 1 0 0 0,1 0 0 0 0,-1-1 0 0 0,1 0 0 0 0,-1 1-1 0 0,1-1 1 0 0,0 0 0 0 0,-1 0 0 0 0,1 1 0 0 0,0-1-1 0 0,0-1 1 0 0,0 1 0 0 0,0 0 0 0 0,0 0 0 0 0,0-1 0 0 0,0 1-1 0 0,0-1 1 0 0,0 0 0 0 0,0 1 0 0 0,0-1 0 0 0,0 0-1 0 0,3-1 1 0 0,-2 2 3 0 0,1-1 0 0 0,-1 0 0 0 0,0-1 0 0 0,0 1 0 0 0,0-1 0 0 0,0 1 0 0 0,0-1 0 0 0,0 0 0 0 0,0 0 0 0 0,0 0 0 0 0,0-1 0 0 0,0 1 0 0 0,-1 0 0 0 0,1-1 0 0 0,0 0 0 0 0,-1 0 0 0 0,0 0 0 0 0,1 0 0 0 0,-1 0 0 0 0,0 0 0 0 0,0-1 0 0 0,0 1 0 0 0,0-1 1 0 0,0 1-1 0 0,2-7 0 0 0,-2 6-2 0 0,-1-1 0 0 0,1 0 1 0 0,-1 1-1 0 0,0-1 1 0 0,0 0-1 0 0,0 0 1 0 0,-1 0-1 0 0,1 0 0 0 0,-1 0 1 0 0,0 0-1 0 0,0 0 1 0 0,-1 0-1 0 0,1 0 1 0 0,-1 0-1 0 0,0 0 0 0 0,0 0 1 0 0,0 1-1 0 0,0-1 1 0 0,-1 0-1 0 0,-1-4 1 0 0,2 7-3 0 0,0 0 0 0 0,1-1 0 0 0,-1 1 0 0 0,0-1 0 0 0,0 1 0 0 0,0 0 0 0 0,0 0 0 0 0,0 0 0 0 0,0 0 0 0 0,-1 0 0 0 0,1 0 1 0 0,0 0-1 0 0,0 0 0 0 0,-1 0 0 0 0,1 0 0 0 0,-1 0 0 0 0,1 1 0 0 0,0-1 0 0 0,-1 1 0 0 0,1-1 0 0 0,-1 1 0 0 0,0 0 0 0 0,1-1 0 0 0,-1 1 1 0 0,1 0-1 0 0,-1 0 0 0 0,1 0 0 0 0,-1 0 0 0 0,0 0 0 0 0,1 1 0 0 0,-1-1 0 0 0,1 0 0 0 0,-1 1 0 0 0,1-1 0 0 0,-1 1 0 0 0,1 0 0 0 0,-1-1 0 0 0,1 1 1 0 0,0 0-1 0 0,-1 0 0 0 0,1 0 0 0 0,0 0 0 0 0,0 0 0 0 0,0 0 0 0 0,-2 2 0 0 0,-1 1-149 0 0,-1 0 0 0 0,1 0-1 0 0,0 1 1 0 0,1-1 0 0 0,-1 1 0 0 0,1 0-1 0 0,0 0 1 0 0,0 0 0 0 0,1 1 0 0 0,0-1-1 0 0,-3 7 1 0 0,4 1-1091 0 0,0 1 1 0 0,1-1-1 0 0,1 0 0 0 0,0 0 0 0 0,0 0 1 0 0,1 0-1 0 0,1 0 0 0 0,7 19 0 0 0,-9-28 953 0 0,13 43-2977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4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2 244 324 0 0,'0'-1'235'0'0,"0"0"1"0"0,-1 1-1 0 0,1-1 0 0 0,0 1 1 0 0,0-1-1 0 0,0 0 0 0 0,0 1 1 0 0,0-1-1 0 0,0 1 0 0 0,0-1 1 0 0,0 0-1 0 0,0 1 0 0 0,0-1 1 0 0,0 0-1 0 0,0 1 0 0 0,0-1 1 0 0,1 1-1 0 0,-1-1 0 0 0,0 0 1 0 0,0 1-1 0 0,1-1 0 0 0,-1 1 0 0 0,0-1 1 0 0,1 1-1 0 0,-1-1 0 0 0,0 1 1 0 0,2-1-1 0 0,19-12 3386 0 0,30 1-599 0 0,-46 11-2628 0 0,106-16 2679 0 0,120 0-1 0 0,-113 9-1961 0 0,293-10 845 0 0,-210 11-1306 0 0,884-91 2743 0 0,-747 63-2301 0 0,-336 35-1016 0 0,1 0 1 0 0,-1 0-1 0 0,1 0 1 0 0,-1 1-1 0 0,0-1 1 0 0,0 1 0 0 0,1-1-1 0 0,-1 1 1 0 0,0 0-1 0 0,0 0 1 0 0,1 0-1 0 0,-1 0 1 0 0,0 0-1 0 0,0 1 1 0 0,0-1 0 0 0,-1 1-1 0 0,1-1 1 0 0,0 1-1 0 0,-1 0 1 0 0,1-1-1 0 0,0 1 1 0 0,-1 0-1 0 0,0 0 1 0 0,0 0 0 0 0,1 0-1 0 0,-1 0 1 0 0,0 0-1 0 0,0 1 1 0 0,-1-1-1 0 0,1 0 1 0 0,-1 0 0 0 0,1 3-1 0 0,3 12 167 0 0,-1-1 0 0 0,-1 1 1 0 0,1 26-1 0 0,-2-19 192 0 0,8 38-262 0 0,2-1 0 0 0,34 104 0 0 0,-11-46-156 0 0,32 175-17 0 0,-31-129 0 0 0,-20-91-105 0 0,-15-73-607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6:42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193 122 396 0 0,'-3'-28'5659'0'0,"3"25"-5057"0"0,-1 1 1 0 0,1-1-1 0 0,-1 0 1 0 0,0 0-1 0 0,0 1 1 0 0,0-1 0 0 0,0 1-1 0 0,0-1 1 0 0,-1 1-1 0 0,1-1 1 0 0,-1 1-1 0 0,0 0 1 0 0,1 0 0 0 0,-1 0-1 0 0,0 0 1 0 0,0 0-1 0 0,-1 0 1 0 0,-3-2 0 0 0,3 3-381 0 0,1 0 1 0 0,0 1 0 0 0,-1-1-1 0 0,1 1 1 0 0,-1 0 0 0 0,1-1-1 0 0,-1 1 1 0 0,1 1 0 0 0,-1-1-1 0 0,1 0 1 0 0,-1 1 0 0 0,1-1-1 0 0,-1 1 1 0 0,1-1 0 0 0,0 1 0 0 0,-1 0-1 0 0,1 0 1 0 0,0 0 0 0 0,0 1-1 0 0,0-1 1 0 0,0 0 0 0 0,-3 3-1 0 0,0 1-26 0 0,0-1-1 0 0,0 1 1 0 0,0 0-1 0 0,1 0 0 0 0,-1 1 1 0 0,1-1-1 0 0,1 1 1 0 0,-1 0-1 0 0,1 0 0 0 0,0 1 1 0 0,0-1-1 0 0,1 0 1 0 0,-1 1-1 0 0,0 7 0 0 0,1-8-59 0 0,1 1 0 0 0,0-1 0 0 0,0 0 0 0 0,1 0 0 0 0,-1 0 0 0 0,1 1 0 0 0,1-1 0 0 0,-1 0 0 0 0,1 1 0 0 0,0-1 0 0 0,0 0 0 0 0,1 0-1 0 0,0 0 1 0 0,0 0 0 0 0,6 10 0 0 0,-8-14-104 0 0,1-1 1 0 0,0 1-1 0 0,0 0 0 0 0,0-1 1 0 0,0 1-1 0 0,1-1 0 0 0,-1 0 1 0 0,0 1-1 0 0,1-1 0 0 0,-1 0 0 0 0,1 0 1 0 0,-1 1-1 0 0,1-1 0 0 0,-1 0 1 0 0,1-1-1 0 0,0 1 0 0 0,-1 0 0 0 0,1 0 1 0 0,0-1-1 0 0,0 1 0 0 0,0-1 1 0 0,0 0-1 0 0,-1 1 0 0 0,1-1 0 0 0,0 0 1 0 0,0 0-1 0 0,0 0 0 0 0,0 0 1 0 0,0 0-1 0 0,0-1 0 0 0,-1 1 0 0 0,1-1 1 0 0,0 1-1 0 0,0-1 0 0 0,0 0 1 0 0,-1 1-1 0 0,1-1 0 0 0,0 0 0 0 0,-1 0 1 0 0,1 0-1 0 0,-1 0 0 0 0,1-1 1 0 0,0 0-1 0 0,4-3 22 0 0,0-1 1 0 0,-1 1-1 0 0,0-1 0 0 0,0 0 1 0 0,-1 0-1 0 0,0 0 0 0 0,0-1 1 0 0,0 0-1 0 0,3-10 0 0 0,-2 4 19 0 0,-2-1-1 0 0,1 1 0 0 0,-2-1 0 0 0,3-28 0 0 0,-5 37-36 0 0,0 0-1 0 0,0 0 1 0 0,0-1-1 0 0,0 1 1 0 0,-1 0-1 0 0,0 0 1 0 0,0 0-1 0 0,0 0 1 0 0,-1 0-1 0 0,0 0 1 0 0,0 0-1 0 0,0 1 1 0 0,0-1-1 0 0,-1 1 1 0 0,0-1-1 0 0,-6-7 0 0 0,8 11-23 0 0,-1-1 0 0 0,1 1 0 0 0,-1 0 0 0 0,0 0 0 0 0,0-1-1 0 0,0 1 1 0 0,0 0 0 0 0,0 1 0 0 0,0-1 0 0 0,0 0 0 0 0,0 0-1 0 0,0 1 1 0 0,0-1 0 0 0,0 1 0 0 0,0 0 0 0 0,-1 0 0 0 0,1 0-1 0 0,0 0 1 0 0,-4 0 0 0 0,3 1 4 0 0,-1 0-1 0 0,0 0 1 0 0,0 1-1 0 0,1-1 1 0 0,-1 1-1 0 0,1 0 1 0 0,-1 0-1 0 0,1 0 1 0 0,0 0-1 0 0,-4 4 1 0 0,1-1 17 0 0,0 1 1 0 0,0 0-1 0 0,1 0 1 0 0,0 1-1 0 0,0 0 1 0 0,0 0 0 0 0,1 0-1 0 0,0 0 1 0 0,-5 15-1 0 0,7-17-7 0 0,1 0 0 0 0,0 0 1 0 0,0 1-1 0 0,0-1 0 0 0,1 0 0 0 0,0 0 0 0 0,0 1 0 0 0,0-1 0 0 0,1 0 0 0 0,-1 1 1 0 0,1-1-1 0 0,3 8 0 0 0,-3-11-16 0 0,0 0 1 0 0,0 0 0 0 0,0 0-1 0 0,0 0 1 0 0,0 0-1 0 0,1 0 1 0 0,-1 0 0 0 0,1-1-1 0 0,0 1 1 0 0,-1 0-1 0 0,1-1 1 0 0,0 0 0 0 0,0 1-1 0 0,0-1 1 0 0,0 0-1 0 0,0 0 1 0 0,0 0 0 0 0,0 0-1 0 0,0 0 1 0 0,0-1-1 0 0,1 1 1 0 0,-1 0 0 0 0,0-1-1 0 0,0 0 1 0 0,1 0-1 0 0,-1 1 1 0 0,0-1 0 0 0,0-1-1 0 0,1 1 1 0 0,-1 0-1 0 0,3-1 1 0 0,-1 0-5 0 0,0 1 0 0 0,0-1 0 0 0,0 0 0 0 0,0-1-1 0 0,0 1 1 0 0,0-1 0 0 0,-1 1 0 0 0,1-1 0 0 0,-1 0 0 0 0,1 0 0 0 0,-1-1 0 0 0,0 1 0 0 0,1-1 0 0 0,-1 0 0 0 0,-1 0 0 0 0,1 0-1 0 0,0 0 1 0 0,-1 0 0 0 0,1 0 0 0 0,-1-1 0 0 0,0 1 0 0 0,0-1 0 0 0,0 0 0 0 0,-1 0 0 0 0,2-5 0 0 0,-1 3-7 0 0,-1 0 0 0 0,0 0 0 0 0,0 1 0 0 0,-1-1 0 0 0,0 0 0 0 0,0 0 1 0 0,0 0-1 0 0,-1 0 0 0 0,1 0 0 0 0,-1 0 0 0 0,-1 0 0 0 0,1 0 0 0 0,-1 1 0 0 0,0-1 1 0 0,-1 1-1 0 0,1-1 0 0 0,-5-5 0 0 0,6 9 0 0 0,1 1 0 0 0,-1 0 1 0 0,0-1-1 0 0,0 1 0 0 0,0 0 0 0 0,0 0 1 0 0,0 0-1 0 0,0 0 0 0 0,0 0 0 0 0,-1 0 1 0 0,1 0-1 0 0,0 0 0 0 0,-1 0 0 0 0,1 1 1 0 0,0-1-1 0 0,-1 0 0 0 0,1 1 0 0 0,-1-1 1 0 0,1 1-1 0 0,-1 0 0 0 0,1-1 0 0 0,-1 1 1 0 0,-1 0-1 0 0,0 0-2 0 0,1 1 1 0 0,-1-1-1 0 0,1 1 0 0 0,-1 0 1 0 0,1 0-1 0 0,-1 0 0 0 0,1 0 1 0 0,-1 0-1 0 0,1 0 0 0 0,0 1 1 0 0,0-1-1 0 0,-3 3 0 0 0,-2 2-4 0 0,0 1 0 0 0,1 0 0 0 0,0 0 0 0 0,0 0 1 0 0,0 1-1 0 0,-6 11 0 0 0,5-4 15 0 0,1-1 1 0 0,0 1 0 0 0,1 0 0 0 0,-6 32-1 0 0,10-43-5 0 0,0 0 0 0 0,0 0-1 0 0,1 0 1 0 0,0 0-1 0 0,-1 1 1 0 0,1-1-1 0 0,1 0 1 0 0,-1 0-1 0 0,1 0 1 0 0,-1 0-1 0 0,1 1 1 0 0,1-1-1 0 0,-1 0 1 0 0,0 0-1 0 0,1-1 1 0 0,0 1 0 0 0,0 0-1 0 0,0 0 1 0 0,0-1-1 0 0,1 1 1 0 0,-1-1-1 0 0,1 0 1 0 0,5 6-1 0 0,-5-8 4 0 0,-1 0 0 0 0,1 0-1 0 0,-1 0 1 0 0,1-1-1 0 0,-1 1 1 0 0,1 0 0 0 0,-1-1-1 0 0,1 0 1 0 0,0 1 0 0 0,-1-1-1 0 0,1 0 1 0 0,-1 0 0 0 0,1-1-1 0 0,0 1 1 0 0,-1 0-1 0 0,1-1 1 0 0,-1 0 0 0 0,1 0-1 0 0,-1 1 1 0 0,1-2 0 0 0,-1 1-1 0 0,1 0 1 0 0,-1 0 0 0 0,0-1-1 0 0,0 1 1 0 0,0-1-1 0 0,3-2 1 0 0,3-2 8 0 0,-1-1-1 0 0,0 1 1 0 0,0-1-1 0 0,-1-1 1 0 0,0 1-1 0 0,6-10 1 0 0,-7 9-6 0 0,-1 0-1 0 0,0 0 1 0 0,-1 0-1 0 0,0-1 1 0 0,3-14-1 0 0,-5 20-6 0 0,0 0 0 0 0,-1-1 0 0 0,1 1 0 0 0,-1 0-1 0 0,0 0 1 0 0,0 0 0 0 0,0 0 0 0 0,0-1 0 0 0,0 1 0 0 0,-1 0-1 0 0,0 0 1 0 0,1 0 0 0 0,-1 0 0 0 0,0 0 0 0 0,-1 0 0 0 0,1 0-1 0 0,0 0 1 0 0,-1 1 0 0 0,-2-5 0 0 0,3 6-4 0 0,0 1 0 0 0,1-1 0 0 0,-1 0 0 0 0,0 0 0 0 0,1 1 0 0 0,-1-1 0 0 0,0 1 0 0 0,0-1 0 0 0,0 1 0 0 0,0-1 0 0 0,0 1 0 0 0,1-1 0 0 0,-1 1 0 0 0,0 0 0 0 0,0-1 0 0 0,0 1 0 0 0,0 0 0 0 0,0 0 0 0 0,0 0 0 0 0,0 0 0 0 0,0 0 0 0 0,0 0 0 0 0,0 0 0 0 0,0 0 0 0 0,0 0 0 0 0,-2 1 0 0 0,1 0-41 0 0,0 0 0 0 0,1 0 0 0 0,-1 0 0 0 0,0 0 0 0 0,0 0 1 0 0,1 1-1 0 0,-1-1 0 0 0,1 1 0 0 0,-1-1 0 0 0,1 1 1 0 0,0 0-1 0 0,-2 2 0 0 0,-12 27-2469 0 0,10-5-3400 0 0,5-14 2003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6:50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356 2403 188 0 0,'0'0'3401'0'0,"0"0"-3028"0"0,-1-1 1 0 0,0 0-1 0 0,1 1 0 0 0,-1-1 0 0 0,1 1 1 0 0,-1-1-1 0 0,1 0 0 0 0,-1 0 0 0 0,1 1 1 0 0,-1-1-1 0 0,1 0 0 0 0,0 0 0 0 0,-1 1 1 0 0,1-1-1 0 0,0 0 0 0 0,0 0 1 0 0,0 0-1 0 0,-1 0 0 0 0,1-1 0 0 0,37-57 4249 0 0,-22 39-3624 0 0,-2-2 1 0 0,-1 1 0 0 0,0-2 0 0 0,12-34 0 0 0,-4-20 655 0 0,18-151 0 0 0,-12 60-542 0 0,-8 72-682 0 0,4 1 1 0 0,5 1 0 0 0,4 1-1 0 0,50-107 1 0 0,64-60 1 0 0,-124 229-369 0 0,16-27 117 0 0,3 2 1 0 0,70-75-1 0 0,59-26 210 0 0,37-1 42 0 0,-161 129-373 0 0,0 2 0 0 0,1 1 0 0 0,2 3 0 0 0,0 2 0 0 0,2 3 0 0 0,0 1 0 0 0,1 2-1 0 0,0 3 1 0 0,1 2 0 0 0,0 2 0 0 0,1 3 0 0 0,0 2 0 0 0,-1 2 0 0 0,1 3 0 0 0,76 11-1 0 0,-36 4 32 0 0,134 42-1 0 0,82 48 93 0 0,148 43 177 0 0,-359-127-177 0 0,171 19-1 0 0,138-34 155 0 0,220-82-22 0 0,-1-62-80 0 0,-215 34-146 0 0,66 6 2 0 0,-466 94-88 0 0,482-64 12 0 0,-473 65-11 0 0,299-11 33 0 0,346 66 16 0 0,-264 25-39 0 0,84 68-5 0 0,-348-92-10 0 0,-2 5 0 0 0,149 92 0 0 0,-214-109 9 0 0,-2 3-1 0 0,-1 3 0 0 0,-3 3 1 0 0,-3 3-1 0 0,-2 2 0 0 0,-2 3 1 0 0,84 115-1 0 0,-91-104 32 0 0,-4 2 1 0 0,-2 2-1 0 0,-5 1 0 0 0,-2 2 1 0 0,42 134-1 0 0,-76-203-25 0 0,61 195 144 0 0,-47-162-155 0 0,1 0 0 0 0,44 72 0 0 0,42 35-2 0 0,22 38 0 0 0,-101-147 0 0 0,-3 1 0 0 0,31 80 0 0 0,-32-49 0 0 0,-3 0 0 0 0,9 74 0 0 0,-19-96 0 0 0,57 424 0 0 0,-59-418 0 0 0,-1 2 0 0 0,-2 0 0 0 0,-7 74 0 0 0,-24 112 0 0 0,19-186 0 0 0,-3-1 0 0 0,-3 0 0 0 0,-2-1 0 0 0,-2-1 0 0 0,-3 0 0 0 0,-31 55 0 0 0,-2-14 0 0 0,-4-3 0 0 0,-89 106 0 0 0,-69 74 0 0 0,-99 184 0 0 0,280-395 0 0 0,2 2 0 0 0,4 1 0 0 0,2 1 0 0 0,4 2 0 0 0,2 1 0 0 0,3 0 0 0 0,4 1 0 0 0,-12 125 0 0 0,21-30 0 0 0,18 176 0 0 0,-9-307 0 0 0,6 193 0 0 0,-10-191 0 0 0,-2 1 0 0 0,-1 0 0 0 0,-2-1 0 0 0,-12 41 0 0 0,8-44 0 0 0,-2 0 0 0 0,-1-1 0 0 0,-1-1 0 0 0,-2 0 0 0 0,-1-1 0 0 0,-1-1 0 0 0,-1 0 0 0 0,-2-2 0 0 0,-1 0 0 0 0,-1-1 0 0 0,-1-2 0 0 0,-2 0 0 0 0,0-2 0 0 0,-1 0 0 0 0,-1-2 0 0 0,-1-1 0 0 0,-46 21 0 0 0,-24 5 0 0 0,-1-5 0 0 0,-176 46 0 0 0,-229 23 0 0 0,231-55 0 0 0,-524 157 0 0 0,671-165 0 0 0,3 4 0 0 0,1 7 0 0 0,3 4 0 0 0,-126 87 0 0 0,-75 86 0 0 0,-71 50 0 0 0,331-247 0 0 0,-2-3 0 0 0,-2-2 0 0 0,-1-4 0 0 0,-119 36 0 0 0,46-31 0 0 0,0-7 0 0 0,-157 10 0 0 0,-283-14 0 0 0,144-37 0 0 0,109-15 0 0 0,-394-87 0 0 0,474 56 0 0 0,164 38 0 0 0,2-1 0 0 0,1-3 0 0 0,-128-63 0 0 0,155 63 0 0 0,2-2 0 0 0,1-3 0 0 0,1-2 0 0 0,-81-74 0 0 0,-3-37 0 0 0,115 125 0 0 0,-23-30 0 0 0,-38-62 0 0 0,14 18 0 0 0,-199-324 0 0 0,106 157 0 0 0,135 227 0 0 0,2-2 0 0 0,1 0 0 0 0,2-1 0 0 0,2-1 0 0 0,1-1 0 0 0,2 0 0 0 0,2 0 0 0 0,-10-78 0 0 0,11 38 0 0 0,-3 1 0 0 0,-3 1 0 0 0,-4 0 0 0 0,-3 1 0 0 0,-3 1 0 0 0,-50-103 0 0 0,32 101 0 0 0,-84-118 0 0 0,109 171 0 0 0,2 0 0 0 0,1-1 0 0 0,1-1 0 0 0,-20-54 0 0 0,27 61 0 0 0,2-1 0 0 0,1 0 0 0 0,0 0 0 0 0,1 0 0 0 0,1 0 0 0 0,1-1 0 0 0,1 1 0 0 0,3-23 0 0 0,14-63 0 0 0,49-172 0 0 0,5-21 0 0 0,-57 203 0 0 0,-5 0 0 0 0,-4 0 0 0 0,-4-1 0 0 0,-20-166 0 0 0,12 204 0 0 0,-11-89 0 0 0,-42-159 0 0 0,10 126 0 0 0,-46-191 0 0 0,49 181 0 0 0,-7-33 0 0 0,42 163 0 0 0,-6-102 0 0 0,18 144 0 0 0,0 1 0 0 0,2 0 0 0 0,0 0 0 0 0,1 0 0 0 0,0 1 0 0 0,12-33 0 0 0,5 1 0 0 0,26-46 0 0 0,-23 49 0 0 0,20-56 0 0 0,-40 93 0 0 0,-1 0 0 0 0,0-1 0 0 0,0 1 0 0 0,-1-1 0 0 0,0 1 0 0 0,0-1 0 0 0,-2 0 0 0 0,1 1 0 0 0,-3-15 0 0 0,-1-26 0 0 0,4 43-135 0 0,4 4-1688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31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40 0 0,'0'-5'1915'0'0,"0"-1"-1"0"0,0 0 1 0 0,1 0-1 0 0,-1 0 1 0 0,1 1-1 0 0,1-1 1 0 0,2-6 3950 0 0,9 44-3440 0 0,63 230 2363 0 0,-53-153-3995 0 0,16 186 1 0 0,-32-143-275 0 0,11 105 666 0 0,21-32 228 0 0,-39-224-1388 0 0,0 0-1 0 0,0 1 1 0 0,1-1 0 0 0,-1 0 0 0 0,0 1 0 0 0,0-1 0 0 0,1 0-1 0 0,-1 0 1 0 0,0 1 0 0 0,1-1 0 0 0,-1 0 0 0 0,1 0 0 0 0,0 0-1 0 0,-1 0 1 0 0,1 1 0 0 0,0-1 0 0 0,0 0 0 0 0,1 1 0 0 0,-1-1 8 0 0,3-4-3119 0 0,-1 2 388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3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0 124 292 0 0,'0'0'3576'0'0,"3"-1"-2536"0"0,20-4 630 0 0,1 1 0 0 0,-1 1 0 0 0,0 1 0 0 0,33 2 0 0 0,4-2-34 0 0,612-33 5327 0 0,336-9-2754 0 0,-943 41-3960 0 0,243-17 1593 0 0,-300 19-2182 0 0,13-2 1036 0 0,-16 3-4736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33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42 436 0 0,'17'-2'13215'0'0,"14"-4"-7182"0"0,87-14-1870 0 0,53 10 161 0 0,-158 8-4254 0 0,0 1-1542 0 0,-4 0-2294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35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35 319 48 0 0,'-35'26'17132'0'0,"49"-26"-14645"0"0,-8-4-2170 0 0,-1-1 0 0 0,0 1 0 0 0,0-1 0 0 0,0 0 1 0 0,-1-1-1 0 0,0 1 0 0 0,0-1 0 0 0,0 1 0 0 0,-1-1 0 0 0,1-1 0 0 0,-1 1 0 0 0,3-13 0 0 0,3-10 314 0 0,9-49-1 0 0,-12 47-236 0 0,-4 16-237 0 0,0 0-1 0 0,-1 0 1 0 0,0-1 0 0 0,-2 1 0 0 0,0 0 0 0 0,-3-18 0 0 0,-1 90 820 0 0,26 137 157 0 0,-7-90-621 0 0,-14-99-603 0 0,1-1-2 0 0,-1 1-1 0 0,0-1 0 0 0,1 0 1 0 0,0 1-1 0 0,0-1 1 0 0,0 0-1 0 0,0 0 1 0 0,1 0-1 0 0,-1 0 0 0 0,5 7 1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3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0 126 128 0 0,'2'-31'10208'0'0,"0"29"-9595"0"0,-1 0 0 0 0,1 0 0 0 0,-1 0 1 0 0,1 0-1 0 0,0 1 0 0 0,0-1 0 0 0,0 0 0 0 0,0 1 0 0 0,4-3 0 0 0,41-18 2967 0 0,-35 17-2566 0 0,40-14 1390 0 0,-35 14-1360 0 0,0-1 1 0 0,23-11 0 0 0,-39 16-653 0 0,-20 8-840 0 0,-30 10 164 0 0,34-13 222 0 0,0 1 1 0 0,1 1 0 0 0,-1 0 0 0 0,1 1 0 0 0,0 0 0 0 0,-19 14-1 0 0,32-20 68 0 0,0 0-1 0 0,0-1 1 0 0,0 1-1 0 0,0 0 1 0 0,0 0-1 0 0,1-1 1 0 0,-1 1 0 0 0,0 0-1 0 0,1 0 1 0 0,-1 0-1 0 0,0 0 1 0 0,1 0-1 0 0,-1 0 1 0 0,1 0-1 0 0,0 0 1 0 0,-1 0-1 0 0,1 0 1 0 0,0 1-1 0 0,-1-1 1 0 0,1 0-1 0 0,0 0 1 0 0,0 0-1 0 0,0 0 1 0 0,0 0-1 0 0,1 2 1 0 0,-1-1 7 0 0,1 0-1 0 0,0 0 1 0 0,0 0 0 0 0,0 0 0 0 0,0-1 0 0 0,1 1 0 0 0,-1 0-1 0 0,1-1 1 0 0,-1 1 0 0 0,1-1 0 0 0,-1 1 0 0 0,1-1 0 0 0,1 2-1 0 0,10 5 71 0 0,1-1 0 0 0,-1 0-1 0 0,19 7 1 0 0,-19-9-29 0 0,15 7 115 0 0,43 26 0 0 0,-65-34-139 0 0,1 1 0 0 0,-1-1 0 0 0,0 1 0 0 0,0 0 0 0 0,0 0 0 0 0,-1 1 0 0 0,0 0 0 0 0,0 0 0 0 0,0 0 0 0 0,-1 0 0 0 0,0 1 0 0 0,4 8 0 0 0,-7-14-21 0 0,-1 1-1 0 0,1 0 1 0 0,-1-1 0 0 0,0 1-1 0 0,1 0 1 0 0,-1 0 0 0 0,0-1-1 0 0,0 1 1 0 0,0 0 0 0 0,0 0-1 0 0,-1-1 1 0 0,1 1 0 0 0,0 0-1 0 0,-1 0 1 0 0,1-1 0 0 0,-1 1-1 0 0,0-1 1 0 0,1 1 0 0 0,-1 0-1 0 0,0-1 1 0 0,0 1 0 0 0,0-1-1 0 0,0 1 1 0 0,0-1 0 0 0,0 0-1 0 0,0 0 1 0 0,-1 1 0 0 0,1-1-1 0 0,-1 0 1 0 0,1 0 0 0 0,0 0-1 0 0,-1 0 1 0 0,0 0 0 0 0,1-1-1 0 0,-1 1 1 0 0,1 0 0 0 0,-1-1-1 0 0,0 1 1 0 0,-2-1 0 0 0,-2 2-288 0 0,-1 0 0 0 0,1-1 0 0 0,-1 0 0 0 0,1 0 0 0 0,-1 0 0 0 0,1-1 0 0 0,-1 0 0 0 0,1 0 0 0 0,-10-2 0 0 0,-1-4-3474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73 108 0 0,'0'-5'13287'0'0,"11"16"-11228"0"0,-1 2 0 0 0,0-1 0 0 0,-1 1 0 0 0,10 18 0 0 0,5 6 7 0 0,-20-31-1717 0 0,42 53 2283 0 0,-43-56-2490 0 0,0 0-1 0 0,-1 0 1 0 0,1 0-1 0 0,0-1 1 0 0,1 1-1 0 0,-1-1 1 0 0,0 0-1 0 0,1 0 1 0 0,-1 0-1 0 0,1 0 1 0 0,-1-1-1 0 0,1 1 1 0 0,0-1-1 0 0,0 0 1 0 0,6 1 0 0 0,-8-3-94 0 0,0 1 1 0 0,0 0 0 0 0,0-1 0 0 0,-1 0 0 0 0,1 1 0 0 0,0-1 0 0 0,-1 0 0 0 0,1 0-1 0 0,0 0 1 0 0,-1 0 0 0 0,1 0 0 0 0,-1 0 0 0 0,0-1 0 0 0,1 1 0 0 0,-1 0 0 0 0,0-1-1 0 0,0 1 1 0 0,0-1 0 0 0,0 1 0 0 0,0-1 0 0 0,0 0 0 0 0,0 1 0 0 0,0-1 0 0 0,-1 0-1 0 0,1 1 1 0 0,-1-1 0 0 0,1 0 0 0 0,-1 0 0 0 0,0 0 0 0 0,0-2 0 0 0,2-8 44 0 0,0-1 0 0 0,-1-25 0 0 0,-1 35-122 0 0,6-141 29 0 0,-2 124 848 0 0,-2 9-3904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3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23 120 0 0,'0'0'404'0'0,"-7"-22"17316"0"0,4 49-16604 0 0,2 0 0 0 0,1 0 0 0 0,2 0 0 0 0,5 34 0 0 0,2 28-235 0 0,-2 324 2041 0 0,-11-281-2230 0 0,1-59 264 0 0,10 121 0 0 0,0 9 380 0 0,-2-32-324 0 0,-2 23-830 0 0,-4-111-176 0 0,8 134-6 0 0,-2 85 0 0 0,-14-118 0 0 0,4-123 0 0 0,3-53 0 0 0,2-1 0 0 0,0 0 0 0 0,0-1 0 0 0,-1 2 0 0 0,1-2 0 0 0,1-1 0 0 0,-1 0-139 0 0,0-4-583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26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439 176 488 0 0,'3'-2'608'0'0,"-1"1"0"0"0,1-1 0 0 0,-1 0-1 0 0,0 0 1 0 0,0 0 0 0 0,0-1 0 0 0,0 1 0 0 0,0 0 0 0 0,0-1 0 0 0,0 1-1 0 0,-1-1 1 0 0,1 1 0 0 0,-1-1 0 0 0,0 0 0 0 0,0 0 0 0 0,0 0 0 0 0,0 0-1 0 0,0 0 1 0 0,-1 0 0 0 0,1 0 0 0 0,-1 0 0 0 0,0-5 0 0 0,-1 5-327 0 0,1-1 0 0 0,-1 0 1 0 0,-1 1-1 0 0,1-1 0 0 0,0 0 0 0 0,-1 1 1 0 0,0-1-1 0 0,0 1 0 0 0,0 0 1 0 0,0 0-1 0 0,0 0 0 0 0,-1 0 0 0 0,1 0 1 0 0,-1 0-1 0 0,0 0 0 0 0,0 1 1 0 0,0 0-1 0 0,-3-3 0 0 0,-7-2-70 0 0,1 0-1 0 0,-1 1 1 0 0,0 0 0 0 0,0 1-1 0 0,-1 0 1 0 0,1 1 0 0 0,-1 1-1 0 0,0 0 1 0 0,0 1 0 0 0,0 1-1 0 0,0 0 1 0 0,-1 1-1 0 0,1 0 1 0 0,0 1 0 0 0,-22 4-1 0 0,26-3-177 0 0,0 0 0 0 0,0 0 0 0 0,1 1-1 0 0,-1 0 1 0 0,1 1 0 0 0,-1 0 0 0 0,1 0-1 0 0,0 1 1 0 0,1 0 0 0 0,-1 1 0 0 0,1 0-1 0 0,0 0 1 0 0,1 1 0 0 0,-1 0 0 0 0,1 0 0 0 0,1 1-1 0 0,-1 0 1 0 0,1 0 0 0 0,1 0 0 0 0,0 1-1 0 0,0 0 1 0 0,-6 15 0 0 0,9-20-13 0 0,1 1 1 0 0,0-1-1 0 0,1 1 1 0 0,-1-1-1 0 0,1 1 1 0 0,0-1-1 0 0,0 1 1 0 0,0-1-1 0 0,1 1 1 0 0,-1 0-1 0 0,1-1 0 0 0,0 0 1 0 0,1 1-1 0 0,-1-1 1 0 0,1 0-1 0 0,0 1 1 0 0,0-1-1 0 0,0 0 1 0 0,0 0-1 0 0,1-1 1 0 0,0 1-1 0 0,-1 0 1 0 0,1-1-1 0 0,1 0 1 0 0,-1 1-1 0 0,0-1 0 0 0,1-1 1 0 0,0 1-1 0 0,5 3 1 0 0,0 0 16 0 0,0-1 0 0 0,0 0 0 0 0,1 0-1 0 0,0-1 1 0 0,0 0 0 0 0,0-1 0 0 0,0 0 0 0 0,0-1 0 0 0,1 0 0 0 0,-1 0 0 0 0,18-1 0 0 0,-18-1-13 0 0,-1-1 0 0 0,0 0 0 0 0,1-1 1 0 0,-1 0-1 0 0,0-1 0 0 0,0 0 0 0 0,0 0 1 0 0,0-1-1 0 0,-1 0 0 0 0,0 0 0 0 0,1-1 0 0 0,-1 0 1 0 0,-1-1-1 0 0,1 0 0 0 0,-1 0 0 0 0,11-12 1 0 0,-13 13-10 0 0,-1-1 1 0 0,0 1 0 0 0,0-1 0 0 0,-1 0 0 0 0,0 0-1 0 0,0 0 1 0 0,0 0 0 0 0,-1-1 0 0 0,1 1-1 0 0,-2-1 1 0 0,1 0 0 0 0,-1 1 0 0 0,0-1 0 0 0,0 0-1 0 0,-1 0 1 0 0,0 0 0 0 0,0 0 0 0 0,-1 0-1 0 0,1 1 1 0 0,-1-1 0 0 0,-1 0 0 0 0,0 1 0 0 0,-4-12-1 0 0,27 63 879 0 0,1-1 0 0 0,47 68 0 0 0,-64-106-860 0 0,-1-1-1 0 0,1 0 1 0 0,1 0-1 0 0,-1 0 1 0 0,0-1-1 0 0,1 0 1 0 0,0 0-1 0 0,0-1 1 0 0,0 1 0 0 0,1-1-1 0 0,-1-1 1 0 0,1 1-1 0 0,-1-1 1 0 0,1 0-1 0 0,0 0 1 0 0,0-1 0 0 0,0 0-1 0 0,0 0 1 0 0,0-1-1 0 0,0 0 1 0 0,0 0-1 0 0,0-1 1 0 0,0 0 0 0 0,7-1-1 0 0,11-5-124 0 0,-1 0-1 0 0,0-1 1 0 0,-1-2-1 0 0,0 0 0 0 0,27-17 1 0 0,-29 19-2876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6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16 153 120 0 0,'-15'-4'17005'0'0,"95"-4"-12242"0"0,48 7-2005 0 0,-17 2-1729 0 0,363-20 1181 0 0,292-8-85 0 0,-449 10-1534 0 0,-159 7-373 0 0,94-16 401 0 0,30-2 535 0 0,-153 20-979 0 0,-124 7-175 0 0,-1 0-19 0 0,-1-2 585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27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71 160 0 0,'-6'-46'5564'0'0,"3"21"2839"0"0,19 52-5037 0 0,4 23-2647 0 0,-1 1 1 0 0,-2 1-1 0 0,-3 1 0 0 0,-2 0 1 0 0,-3 0-1 0 0,-2 1 0 0 0,-2 1 1 0 0,-2 61-1 0 0,-3 41-368 0 0,0-152-181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27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1 151 264 0 0,'0'-1'457'0'0,"0"0"1"0"0,0 0-1 0 0,0 0 1 0 0,0 0-1 0 0,0 0 0 0 0,0 0 1 0 0,0 0-1 0 0,0 0 0 0 0,1 0 1 0 0,-1 0-1 0 0,1 0 1 0 0,-1 0-1 0 0,0 0 0 0 0,1 0 1 0 0,0-1-1 0 0,17-5 656 0 0,-1 2 1 0 0,1 1-1 0 0,0 0 0 0 0,0 1 1 0 0,33-1-1 0 0,-16 0-327 0 0,449-28 4014 0 0,207-28-1407 0 0,-673 56-2914 0 0,-14 2-293 0 0,0 1 0 0 0,0 0-1 0 0,1 0 1 0 0,-1 0 0 0 0,0 1 0 0 0,0 0-1 0 0,0-1 1 0 0,1 1 0 0 0,-1 1 0 0 0,0-1-1 0 0,8 2 1 0 0,-10 0-162 0 0,-1-1 0 0 0,1 0 0 0 0,-1 1 0 0 0,1 0 1 0 0,-1-1-1 0 0,0 1 0 0 0,1 0 0 0 0,-1-1 0 0 0,0 1 0 0 0,0 0 0 0 0,0 0 0 0 0,-1 0 0 0 0,1 0 0 0 0,0 0 0 0 0,0 2 1 0 0,6 36 185 0 0,-6-29-141 0 0,64 488 2071 0 0,-36-243-576 0 0,-28-251-1721 0 0,-1 1-1 0 0,1-1 1 0 0,0 1 0 0 0,0-1-1 0 0,0 1 1 0 0,4 6 0 0 0,-5-11-562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2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64 388 0 0,'2'1'13200'0'0,"13"2"-12531"0"0,15 0 703 0 0,0-2 0 0 0,0-1 1 0 0,43-5-1 0 0,-17 1-529 0 0,108-6 926 0 0,251-9 1472 0 0,74 5-478 0 0,-390 6-1983 0 0,47-1 1206 0 0,-145 9-1900 0 0,7-3 36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43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5 144 104 0 0,'-4'-2'10966'0'0,"139"1"-5908"0"0,-7 0-3504 0 0,292-26 1411 0 0,144-6-483 0 0,241-34 286 0 0,-777 64-2768 0 0,30-4 631 0 0,-19 4-3564 0 0,-36 4 1757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4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4 460 0 0,'-2'-3'18373'0'0,"6"38"-15192"0"0,3 20-1530 0 0,7 169 3450 0 0,-8-147-3676 0 0,19 98 0 0 0,-23-163-1379 0 0,-2-11-162 0 0,0 1 0 0 0,0-1 1 0 0,0 0-1 0 0,0 1 0 0 0,0-1 0 0 0,0 1 1 0 0,1-1-1 0 0,-1 1 0 0 0,0-1 1 0 0,1 0-1 0 0,0 1 0 0 0,-1-1 1 0 0,1 0-1 0 0,0 1 0 0 0,-1-1 0 0 0,1 0 1 0 0,0 0-1 0 0,1 2 0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4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9 165 444 0 0,'-3'-9'3492'0'0,"-2"-10"5861"0"0,6 18-8938 0 0,1-1-1 0 0,0 1 0 0 0,0-1 1 0 0,0 1-1 0 0,0 0 1 0 0,0 0-1 0 0,0 0 1 0 0,0 0-1 0 0,0 0 0 0 0,0 0 1 0 0,0 0-1 0 0,1 1 1 0 0,-1-1-1 0 0,4 1 0 0 0,42-5 1308 0 0,-31 4-1001 0 0,446-17 3810 0 0,-196 12-3810 0 0,-167 1-444 0 0,730-52 1121 0 0,-429 27-870 0 0,-399 30-518 0 0,-1 0 1 0 0,1 1 0 0 0,0-1-1 0 0,-1 0 1 0 0,1 1-1 0 0,-1-1 1 0 0,1 1 0 0 0,0 0-1 0 0,-1-1 1 0 0,1 1-1 0 0,-1 0 1 0 0,0 0 0 0 0,1 0-1 0 0,-1 0 1 0 0,0 0 0 0 0,1 0-1 0 0,-1 0 1 0 0,0 1-1 0 0,0-1 1 0 0,0 0 0 0 0,0 1-1 0 0,0-1 1 0 0,0 1-1 0 0,-1-1 1 0 0,1 1 0 0 0,0-1-1 0 0,0 4 1 0 0,2 4 139 0 0,-1 0 0 0 0,0 0 0 0 0,1 18 1 0 0,-1-11 37 0 0,10 59 631 0 0,3 22-89 0 0,39 137-1 0 0,-50-222-729 0 0,15 51 0 0 0,12 74 0 0 0,-30-129 0 0 0,-1-7 0 0 0,0-1 0 0 0,0 1 0 0 0,0-1 0 0 0,0 1 0 0 0,0 0 0 0 0,-1-1 0 0 0,1 1 0 0 0,0-1 0 0 0,0 1 0 0 0,-1-1 0 0 0,1 1 0 0 0,0-1 0 0 0,-1 1 0 0 0,1-1 0 0 0,-1 1 0 0 0,1-1 0 0 0,0 0 0 0 0,-1 1 0 0 0,1-1 0 0 0,-1 1 0 0 0,1-1 0 0 0,-1 0 0 0 0,1 0 0 0 0,-1 1 0 0 0,1-1 0 0 0,-1 0 0 0 0,0 0 0 0 0,1 1 0 0 0,-1-1 0 0 0,1 0 0 0 0,-1 0 0 0 0,1 0 0 0 0,-1 0 0 0 0,0 0 0 0 0,1 0 0 0 0,-1 0 0 0 0,1 0 0 0 0,-2-1 0 0 0,-22-1 0 0 0,23 1 0 0 0,-879-84 0 0 0,309 75-541 0 0,371 7 315 0 0,-8 2 95 0 0,160 0 100 0 0,14 0 8 0 0,-45 4 0 0 0,-1 5 485 0 0,79-8-372 0 0,-32 3 333 0 0,24-4-435 0 0,7 1-119 0 0,0-7-1446 0 0,23-17-10037 0 0,-8 9 8282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46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1 428 0 0,'0'2'8412'0'0,"2"4"-4088"0"0,6 28-1701 0 0,7 75 2254 0 0,-1-3-2162 0 0,-12-99-2937 0 0,3 18 1395 0 0,1-16-4034 0 0,10-10-7603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47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151 122 300 0 0,'1'-3'1047'0'0,"0"0"1"0"0,0-1-1 0 0,0 1 1 0 0,-1 0-1 0 0,1-1 0 0 0,-1 1 1 0 0,0 0-1 0 0,0-1 0 0 0,0 1 1 0 0,0-1-1 0 0,0 1 1 0 0,-3-7-1 0 0,3 9-261 0 0,-23-22 5125 0 0,19 22-5784 0 0,0 0 1 0 0,0 0-1 0 0,1 1 1 0 0,-1-1-1 0 0,0 1 1 0 0,0 0-1 0 0,0 0 1 0 0,1 0 0 0 0,-1 0-1 0 0,0 1 1 0 0,0 0-1 0 0,0-1 1 0 0,1 1-1 0 0,-1 1 1 0 0,1-1-1 0 0,-1 0 1 0 0,1 1 0 0 0,-1 0-1 0 0,1 0 1 0 0,0 0-1 0 0,0 0 1 0 0,0 0-1 0 0,0 1 1 0 0,0-1 0 0 0,0 1-1 0 0,1 0 1 0 0,-1 0-1 0 0,1 0 1 0 0,0 0-1 0 0,0 0 1 0 0,-4 7-1 0 0,3-5-64 0 0,0 1 0 0 0,1-1 0 0 0,-1 1 0 0 0,1 0 0 0 0,0 0 0 0 0,1 0 0 0 0,-1-1 0 0 0,1 1 0 0 0,0 1 0 0 0,1-1 0 0 0,-1 0 0 0 0,1 0 0 0 0,0 0-1 0 0,1 0 1 0 0,0 0 0 0 0,0 0 0 0 0,0 0 0 0 0,0 0 0 0 0,5 11 0 0 0,-1-10-18 0 0,1 1 0 0 0,0-1 0 0 0,0 1 0 0 0,0-2 0 0 0,1 1 0 0 0,0-1-1 0 0,0 0 1 0 0,1 0 0 0 0,0-1 0 0 0,0 0 0 0 0,0-1 0 0 0,0 1 0 0 0,1-1 0 0 0,0-1 0 0 0,0 0 0 0 0,0 0 0 0 0,13 2-1 0 0,-16-4-17 0 0,0 0 0 0 0,0-1-1 0 0,0 0 1 0 0,0 0 0 0 0,1 0-1 0 0,-1 0 1 0 0,0-1 0 0 0,0 0-1 0 0,0 0 1 0 0,0-1 0 0 0,0 0 0 0 0,7-3-1 0 0,-9 3 0 0 0,0 0-1 0 0,0-1 0 0 0,0 1 1 0 0,-1-1-1 0 0,1 0 1 0 0,-1-1-1 0 0,1 1 1 0 0,-1 0-1 0 0,0-1 0 0 0,0 0 1 0 0,-1 0-1 0 0,1 0 1 0 0,-1 0-1 0 0,0 0 1 0 0,0 0-1 0 0,0-1 0 0 0,2-6 1 0 0,-3 4 19 0 0,0 1 0 0 0,0 0 0 0 0,-1-1 0 0 0,0 1 0 0 0,0-1 0 0 0,0 1 0 0 0,-1-1 0 0 0,1 1 0 0 0,-2-1 0 0 0,1 1 0 0 0,-1 0 0 0 0,0 0 0 0 0,0 0 0 0 0,-1 0 0 0 0,1 0 0 0 0,-2 0 1 0 0,-5-9-1 0 0,1 3-35 0 0,-1 0 1 0 0,0 1 0 0 0,-1 0-1 0 0,0 1 1 0 0,-1 0 0 0 0,-23-17-1 0 0,26 23-300 0 0,0 0 0 0 0,-1 0 0 0 0,1 0 0 0 0,-1 1 0 0 0,0 1-1 0 0,0-1 1 0 0,0 2 0 0 0,-1-1 0 0 0,-16 0 0 0 0,-11 2-3587 0 0,4 6-3987 0 0,29-5 5496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4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0 704 0 0,'0'0'8277'0'0,"1"5"-7198"0"0,6 115 4972 0 0,3 34-2284 0 0,-10-150-3628 0 0,0 0 0 0 0,0-1 0 0 0,1 1 1 0 0,0-1-1 0 0,0 1 0 0 0,0-1 0 0 0,0 1 0 0 0,0-1 1 0 0,1 0-1 0 0,-1 1 0 0 0,1-1 0 0 0,0 0 0 0 0,3 5 1 0 0,-3-8 148 0 0,24-15 230 0 0,-14-1-319 0 0,-1 1-1 0 0,16-30 1 0 0,-19 31-173 0 0,0 0-1 0 0,1 1 1 0 0,0 0 0 0 0,1 0-1 0 0,13-13 1 0 0,-16 21-17 0 0,-2-1 0 0 0,1 1 0 0 0,0-1 0 0 0,-1-1 0 0 0,-1 1 0 0 0,1-1 0 0 0,3-7 0 0 0,-8 13-5 0 0,1 1-37 0 0,-1 0 33 0 0,0 0-1 0 0,0 0 0 0 0,0 0 1 0 0,0 0-1 0 0,0-1 1 0 0,0 1-1 0 0,0 0 0 0 0,-1 0 1 0 0,1 0-1 0 0,0 0 1 0 0,0-1-1 0 0,0 1 0 0 0,0 0 1 0 0,0 0-1 0 0,0 0 1 0 0,0 0-1 0 0,0-1 0 0 0,0 1 1 0 0,0 0-1 0 0,0 0 1 0 0,-1 0-1 0 0,1 0 0 0 0,0 0 1 0 0,0 0-1 0 0,0 0 1 0 0,0-1-1 0 0,0 1 0 0 0,0 0 1 0 0,-1 0-1 0 0,1 0 0 0 0,0 0 1 0 0,0 0-1 0 0,0 0 1 0 0,0 0-1 0 0,-1 0 0 0 0,1 0 1 0 0,0 0-1 0 0,0 0 1 0 0,0 0-1 0 0,0 0 0 0 0,-1 0 1 0 0,1 0-1 0 0,0 0 1 0 0,0 0-1 0 0,0 0 0 0 0,-11 5-37 0 0,-7 10-80 0 0,6-2 105 0 0,-27 38-96 0 0,37-47 108 0 0,-1 1 1 0 0,1-1-1 0 0,0 0 0 0 0,0 1 1 0 0,1-1-1 0 0,-1 1 1 0 0,1 0-1 0 0,0-1 1 0 0,0 1-1 0 0,0 8 0 0 0,2-9 30 0 0,-1 0-1 0 0,0 0 1 0 0,1 0-1 0 0,0 0 1 0 0,0 0 0 0 0,0 0-1 0 0,1 0 1 0 0,-1-1-1 0 0,1 1 1 0 0,0 0-1 0 0,0-1 1 0 0,0 1-1 0 0,0-1 1 0 0,1 0-1 0 0,-1 1 1 0 0,1-1-1 0 0,0 0 1 0 0,0-1-1 0 0,0 1 1 0 0,5 3-1 0 0,-3-3 130 0 0,1 1 0 0 0,-1-1 0 0 0,1 0 1 0 0,0-1-1 0 0,0 0 0 0 0,0 1 0 0 0,0-2 0 0 0,0 1 0 0 0,0-1 0 0 0,0 0 1 0 0,11 0-1 0 0,-15-1-55 0 0,37-7-59 0 0,-26 5-5605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51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95 224 0 0,'0'0'338'0'0,"0"1"1"0"0,0-1-1 0 0,0 1 0 0 0,0-1 1 0 0,0 1-1 0 0,0-1 0 0 0,0 1 1 0 0,0-1-1 0 0,0 1 0 0 0,0-1 1 0 0,0 1-1 0 0,0-1 0 0 0,0 1 1 0 0,0-1-1 0 0,0 0 0 0 0,0 1 1 0 0,4 4 4059 0 0,-3-4-4060 0 0,19 4 3830 0 0,29-6-3079 0 0,-40 0-94 0 0,404-29 4119 0 0,205-30-1662 0 0,-478 51-2722 0 0,8-1-3679 0 0,-124 8-6878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7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6 464 0 0,'-1'-6'6110'0'0,"6"11"-2541"0"0,6 13-1035 0 0,-3 10-972 0 0,-1-1 0 0 0,-1 1 1 0 0,3 50-1 0 0,5 23 247 0 0,-5-54-1029 0 0,-5-22-601 0 0,1 0 1 0 0,0-1 0 0 0,2 1-1 0 0,14 31 1 0 0,-13-45-2482 0 0,3-5-3918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5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20 204 0 0,'-5'-5'894'0'0,"-11"-10"8750"0"0,10 18-4800 0 0,3 12-2907 0 0,-1 49 1938 0 0,8 103-1 0 0,21 66-1143 0 0,-17-165-1607 0 0,-1-16-489 0 0,-1-8 182 0 0,0 46 0 0 0,-4-82 378 0 0,2-3-5432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5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33 236 0 0,'-5'-4'-661'0'0,"-6"-5"3154"0"0,0-10 13643 0 0,11 19-15988 0 0,18 2 1761 0 0,122 42 2898 0 0,173 95-268 0 0,-240-106-3825 0 0,-44-22-480 0 0,-1 2-1 0 0,-1 1 1 0 0,28 19 0 0 0,-53-32-230 0 0,0 1 0 0 0,0-1 0 0 0,0 1 0 0 0,-1 0 0 0 0,1 0 1 0 0,-1 0-1 0 0,1 0 0 0 0,-1 1 0 0 0,1-1 0 0 0,-1 0 0 0 0,0 0 0 0 0,0 1 1 0 0,0-1-1 0 0,-1 1 0 0 0,1-1 0 0 0,0 1 0 0 0,-1-1 0 0 0,0 1 1 0 0,1-1-1 0 0,-1 1 0 0 0,0-1 0 0 0,-1 1 0 0 0,1-1 0 0 0,0 1 1 0 0,-1 0-1 0 0,1-1 0 0 0,-1 1 0 0 0,0-1 0 0 0,0 0 0 0 0,0 1 1 0 0,0-1-1 0 0,-2 3 0 0 0,-5 10 0 0 0,0 0 0 0 0,-2 0 0 0 0,-19 23-1 0 0,15-20 8 0 0,-20 22 69 0 0,-2-1 0 0 0,-1-1 0 0 0,-2-3 0 0 0,-1-1 0 0 0,-68 44 1 0 0,-17 2 785 0 0,121-77-865 0 0,2-1-4 0 0,2-1-32 0 0,3-10-4218 0 0,25-7-5437 0 0,-13 6 6469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54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33 408 0 0,'2'-21'5592'0'0,"0"10"2847"0"0,-1 12-8047 0 0,0 0-1 0 0,0 0 1 0 0,0 0-1 0 0,0 0 1 0 0,0 1-1 0 0,0-1 1 0 0,0 0-1 0 0,0 1 1 0 0,-1-1-1 0 0,1 1 1 0 0,-1-1-1 0 0,1 1 1 0 0,-1-1-1 0 0,0 1 1 0 0,1-1 0 0 0,-1 3-1 0 0,9 33 1143 0 0,4 36 291 0 0,2 24-145 0 0,-5 50 85 0 0,13 115 741 0 0,-1-144-1868 0 0,-22-117-963 0 0,1 1-21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4:5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59 208 0 0,'-20'7'14346'0'0,"39"-3"-12888"0"0,1-1 1 0 0,23 2-1 0 0,89-5 650 0 0,-45-2-1246 0 0,1192-24 3797 0 0,-1149 20-4475 0 0,433-28 972 0 0,-530 30-1009 0 0,49-2 587 0 0,-81 6-707 0 0,13 2-1334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05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1 448 0 0,'7'35'14752'0'0,"5"30"-7638"0"0,7 60-8293 0 0,-14-75 3177 0 0,12 490 2502 0 0,-15-486-3935 0 0,13 69-1 0 0,-4-41 37 0 0,25 166 982 0 0,-15-11-183 0 0,-17-209-786 0 0,2-17-2715 0 0,5-4-6681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06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12 100 576 0 0,'-11'-9'13143'0'0,"27"5"-12088"0"0,0-1 0 0 0,1 2 0 0 0,0 0-1 0 0,33-1 1 0 0,-6 0-262 0 0,382-30 3481 0 0,-97 9-2146 0 0,-304 22-2008 0 0,20-3 355 0 0,-20 11-4663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0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12 0 0,'7'-7'8504'0'0,"-1"12"-7692"0"0,0 1 1 0 0,0 0-1 0 0,-1 1 0 0 0,0-1 0 0 0,0 1 1 0 0,0 0-1 0 0,-1 0 0 0 0,7 15 0 0 0,23 68 1872 0 0,-30-80-2336 0 0,113 373 5960 0 0,-96-310-5312 0 0,-4 2 1 0 0,-3 0 0 0 0,7 120 0 0 0,-16-84-877 0 0,-6-111-223 0 0,1 1 0 0 0,0-1-1 0 0,0 0 1 0 0,0 0 0 0 0,0 1-1 0 0,0-1 1 0 0,0 0 0 0 0,0 1-1 0 0,0-1 1 0 0,0 0 0 0 0,0 0-1 0 0,0 1 1 0 0,0-1 0 0 0,0 0-1 0 0,0 1 1 0 0,0-1 0 0 0,0 0-1 0 0,0 0 1 0 0,0 1 0 0 0,0-1-1 0 0,0 0 1 0 0,0 0 0 0 0,0 1-1 0 0,1-1 1 0 0,-1 0 0 0 0,0 0-1 0 0,0 1 1 0 0,0-1 0 0 0,0 0-1 0 0,1 0 1 0 0,-1 1 0 0 0,0-1-1 0 0,0 0 1 0 0,1 0 0 0 0,-1 0-1 0 0,0 0 1 0 0,0 0 0 0 0,1 1-1 0 0,-1-1 1 0 0,0 0 0 0 0,0 0-1 0 0,1 0 1 0 0,-1 0 0 0 0,0 0-1 0 0,1 0 1 0 0,-1 0 0 0 0,0 0-1 0 0,0 0 1 0 0,1 0 0 0 0,-1 0-1 0 0,0 0 1 0 0,1 0 0 0 0,-1 0-1 0 0,0 0 1 0 0,0 0 0 0 0,1 0-1 0 0,-1 0 1 0 0,1-1 0 0 0,11-10-6480 0 0,-6 4 3738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08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1 432 0 0,'0'0'9722'0'0,"0"3"-8502"0"0,13 141 7055 0 0,-1-38-5689 0 0,6 127 2124 0 0,64 318 0 0 0,-45-400-3598 0 0,-36-144-1112 0 0,9 26 0 0 0,-11-29 0 0 0,-7-4 0 0 0,-33-17 0 0 0,19 7 0 0 0,-20-2 0 0 0,1 2 0 0 0,-2 2 0 0 0,1 2 0 0 0,-59-2 0 0 0,-171 17 0 0 0,235-5 0 0 0,-61 13 0 0 0,20 0 0 0 0,72-16 0 0 0,0-1 0 0 0,0 1 0 0 0,-1 0 0 0 0,2 0-38 0 0,4-1-263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45 137 528 0 0,'-1'-1'374'0'0,"1"0"-1"0"0,-1 1 0 0 0,0-1 1 0 0,0 0-1 0 0,0 0 1 0 0,1 0-1 0 0,-1 0 1 0 0,0 0-1 0 0,1 0 1 0 0,-1 0-1 0 0,1 0 1 0 0,-1 0-1 0 0,1 0 0 0 0,-1 0 1 0 0,1 0-1 0 0,0 0 1 0 0,0 0-1 0 0,-1 0 1 0 0,1 0-1 0 0,0-1 1 0 0,0 1-1 0 0,0 0 1 0 0,1-2-1 0 0,-1 0 51 0 0,1 1 0 0 0,0-1 0 0 0,0 1 0 0 0,0-1 0 0 0,0 1 0 0 0,1-1-1 0 0,-1 1 1 0 0,0 0 0 0 0,4-4 0 0 0,3-3 548 0 0,1 0 0 0 0,1 1 0 0 0,12-10-1 0 0,-21 17-829 0 0,5-4 315 0 0,1 1 1 0 0,0 0-1 0 0,1 0 1 0 0,-1 0-1 0 0,0 1 1 0 0,1 0-1 0 0,0 0 1 0 0,0 1-1 0 0,12-3 0 0 0,-17 5-387 0 0,-1 0 0 0 0,0 0-1 0 0,0 0 1 0 0,0 0-1 0 0,0 0 1 0 0,1 0-1 0 0,-1 0 1 0 0,0 1-1 0 0,0-1 1 0 0,0 1-1 0 0,0 0 1 0 0,0-1-1 0 0,0 1 1 0 0,0 0-1 0 0,0 0 1 0 0,0 0 0 0 0,0 1-1 0 0,0-1 1 0 0,-1 0-1 0 0,1 1 1 0 0,-1-1-1 0 0,1 1 1 0 0,-1-1-1 0 0,1 1 1 0 0,-1 0-1 0 0,0 0 1 0 0,0-1-1 0 0,0 1 1 0 0,0 0-1 0 0,0 0 1 0 0,0 0-1 0 0,0 0 1 0 0,-1 0 0 0 0,1 1-1 0 0,-1-1 1 0 0,1 0-1 0 0,-1 0 1 0 0,0 0-1 0 0,0 0 1 0 0,0 5-1 0 0,0 4-4 0 0,-1-1 0 0 0,0 1-1 0 0,0 0 1 0 0,-1 0 0 0 0,-1-1-1 0 0,0 1 1 0 0,0-1 0 0 0,-1 1-1 0 0,0-1 1 0 0,-10 17 0 0 0,5-12-122 0 0,0-1-1 0 0,-1 0 1 0 0,0-1 0 0 0,-1 0 0 0 0,-1 0 0 0 0,-16 13 0 0 0,16-18 71 0 0,-1 1 1 0 0,1-2-1 0 0,-1 0 1 0 0,-1 0-1 0 0,-27 9 1 0 0,29-12 194 0 0,12-4-200 0 0,0 1 1 0 0,-1 0 0 0 0,1-1-1 0 0,0 1 1 0 0,0-1-1 0 0,0 1 1 0 0,0 0 0 0 0,0-1-1 0 0,0 1 1 0 0,0 0-1 0 0,0-1 1 0 0,0 1 0 0 0,0-1-1 0 0,0 1 1 0 0,0 0 0 0 0,0-1-1 0 0,0 1 1 0 0,0 0-1 0 0,1-1 1 0 0,-1 1 0 0 0,0-1-1 0 0,1 1 1 0 0,-1-1-1 0 0,0 1 1 0 0,1-1 0 0 0,-1 1-1 0 0,0-1 1 0 0,1 1 0 0 0,-1-1-1 0 0,1 1 1 0 0,-1-1-1 0 0,2 1 1 0 0,15 18 32 0 0,-10-14 13 0 0,1 1 0 0 0,0-1-1 0 0,0 0 1 0 0,0-1 0 0 0,1 0 0 0 0,0-1 0 0 0,0 1 0 0 0,0-1-1 0 0,0-1 1 0 0,0 0 0 0 0,0 0 0 0 0,17 0 0 0 0,-19-2 45 0 0,0 0 0 0 0,0 0 0 0 0,0-1 0 0 0,0 0 0 0 0,0 0 0 0 0,0-1 0 0 0,-1 0 1 0 0,1 0-1 0 0,0 0 0 0 0,-1-1 0 0 0,0 0 0 0 0,0 0 0 0 0,1-1 0 0 0,-2 0 1 0 0,1 0-1 0 0,0 0 0 0 0,8-10 0 0 0,-6-1-451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10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79 328 0 0,'-1'-6'951'0'0,"0"1"-1"0"0,-1-1 1 0 0,1 1-1 0 0,-1 0 1 0 0,0-1-1 0 0,-1 1 1 0 0,1 0 0 0 0,-1 1-1 0 0,-6-9 1 0 0,8 12-716 0 0,0-1 0 0 0,0 1 1 0 0,-1-1-1 0 0,1 1 0 0 0,-1 0 0 0 0,1-1 0 0 0,-1 1 1 0 0,1 0-1 0 0,-1 0 0 0 0,0 0 0 0 0,1 0 1 0 0,-1 0-1 0 0,0 1 0 0 0,0-1 0 0 0,0 1 1 0 0,0-1-1 0 0,0 1 0 0 0,1-1 0 0 0,-1 1 1 0 0,0 0-1 0 0,0 0 0 0 0,0 0 0 0 0,0 0 1 0 0,0 0-1 0 0,0 1 0 0 0,0-1 0 0 0,0 1 1 0 0,0-1-1 0 0,0 1 0 0 0,1-1 0 0 0,-4 2 1 0 0,-4 3 153 0 0,1 1 1 0 0,-1-1 0 0 0,1 1 0 0 0,0 1 0 0 0,0-1 0 0 0,1 1 0 0 0,0 1 0 0 0,0-1 0 0 0,1 1 0 0 0,0 0-1 0 0,0 1 1 0 0,-6 12 0 0 0,10-16-281 0 0,-1 0-1 0 0,1 0 1 0 0,0 0 0 0 0,0 0-1 0 0,1 0 1 0 0,-1 0-1 0 0,1 0 1 0 0,1 1 0 0 0,-1-1-1 0 0,1 0 1 0 0,-1 1 0 0 0,2-1-1 0 0,-1 0 1 0 0,0 1-1 0 0,1-1 1 0 0,0 0 0 0 0,0 1-1 0 0,1-1 1 0 0,0 0 0 0 0,0 0-1 0 0,0 0 1 0 0,0 0-1 0 0,1-1 1 0 0,5 9 0 0 0,-3-8-44 0 0,0 0 0 0 0,0-1 0 0 0,0 1 0 0 0,0-1 0 0 0,0-1 0 0 0,1 1 0 0 0,0-1 1 0 0,0 0-1 0 0,0 0 0 0 0,0-1 0 0 0,0 0 0 0 0,1 0 0 0 0,-1 0 0 0 0,0-1 0 0 0,1 0 1 0 0,9 1-1 0 0,-10-2-39 0 0,-1 1 1 0 0,0-1-1 0 0,1-1 1 0 0,-1 1 0 0 0,0-1-1 0 0,1 0 1 0 0,-1 0-1 0 0,0 0 1 0 0,0-1 0 0 0,0 0-1 0 0,0 0 1 0 0,0 0-1 0 0,0-1 1 0 0,0 1 0 0 0,-1-1-1 0 0,1 0 1 0 0,-1 0-1 0 0,0-1 1 0 0,0 0 0 0 0,7-7-1 0 0,-10 7-17 0 0,1 0 0 0 0,0 0 0 0 0,-1 0 0 0 0,0 0 0 0 0,0 0 0 0 0,0 0 0 0 0,0 0 0 0 0,-1 0-1 0 0,1 0 1 0 0,-1 0 0 0 0,0-1 0 0 0,0 1 0 0 0,-1 0 0 0 0,1 0 0 0 0,-1 0 0 0 0,0 0 0 0 0,0 0 0 0 0,0 0 0 0 0,-1 0 0 0 0,-2-5 0 0 0,-1-3-64 0 0,0 1 0 0 0,-1 0 0 0 0,0 0 0 0 0,-1 0 0 0 0,-12-14 0 0 0,-29-23-1787 0 0,30 36-1306 0 0,0 2-3542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48 227 748 0 0,'-48'-6'12735'0'0,"54"4"-11499"0"0,108-26 2636 0 0,25-7-1100 0 0,-117 27-2290 0 0,-1 0 0 0 0,1-1 0 0 0,-1 0-1 0 0,21-15 1 0 0,-37 21-542 0 0,-1-1 0 0 0,1 1 0 0 0,-1-1 0 0 0,0 0 0 0 0,0 0 0 0 0,-1 0 0 0 0,1-1 0 0 0,-1 1 0 0 0,0-1 1 0 0,0 0-1 0 0,0 0 0 0 0,-1 0 0 0 0,0 0 0 0 0,0-1 0 0 0,0 1 0 0 0,2-10 0 0 0,-4 13 136 0 0,0 1 213 0 0,0 0-236 0 0,0 1 0 0 0,0 0 0 0 0,0 0 0 0 0,0-1 0 0 0,0 1 0 0 0,0 0 0 0 0,0 0 0 0 0,0-1 0 0 0,0 1 0 0 0,0 0 0 0 0,0 0 0 0 0,0-1 0 0 0,0 1 0 0 0,0 0 0 0 0,0 0 0 0 0,0-1 0 0 0,0 1 0 0 0,-1 0 0 0 0,1 0 0 0 0,0-1 0 0 0,0 1 0 0 0,0 0 0 0 0,0 0 0 0 0,0 0 0 0 0,-1-1 0 0 0,1 1 0 0 0,0 0 0 0 0,0 0 0 0 0,0 0 0 0 0,-1 0 0 0 0,1-1 0 0 0,0 1 0 0 0,0 0 0 0 0,0 0 0 0 0,-1 0 0 0 0,1 0 0 0 0,0 0 0 0 0,0 0 0 0 0,-1 0 0 0 0,-2 4 140 0 0,1 1-1 0 0,-1 0 0 0 0,1 0 1 0 0,0 0-1 0 0,1 0 0 0 0,-1 0 1 0 0,1 1-1 0 0,0-1 0 0 0,0 0 1 0 0,1 1-1 0 0,-1-1 0 0 0,1 1 1 0 0,0-1-1 0 0,1 0 0 0 0,0 7 1 0 0,2 6 275 0 0,0 0 0 0 0,1 0 0 0 0,8 25 0 0 0,-9-35-424 0 0,0-1 0 0 0,1 0 0 0 0,-1-1 0 0 0,1 1 0 0 0,1-1 0 0 0,-1 1 0 0 0,1-1 0 0 0,0-1 0 0 0,1 1 0 0 0,-1-1 0 0 0,1 0 0 0 0,10 7-1 0 0,-15-11-277 0 0,1 0-1 0 0,0-1 1 0 0,0 1-1 0 0,-1 0 1 0 0,1-1-1 0 0,0 0 1 0 0,0 1-1 0 0,0-1 0 0 0,0 0 1 0 0,0 0-1 0 0,-1 0 1 0 0,1 0-1 0 0,0 0 1 0 0,3-1-1 0 0,24-7-8438 0 0,-18 4 5490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11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0 648 0 0,'2'2'5945'0'0,"7"6"-3318"0"0,-6 11-544 0 0,-2-1 0 0 0,0 1 0 0 0,-2 32 0 0 0,0-27-731 0 0,3 35 1 0 0,-1-40-597 0 0,-1-12-452 0 0,0 0-1 0 0,1 0 1 0 0,0 0 0 0 0,0 0 0 0 0,0 0-1 0 0,1-1 1 0 0,0 1 0 0 0,0 0 0 0 0,1-1-1 0 0,5 10 1 0 0,-7-15-251 0 0,0 0 0 0 0,0-1 0 0 0,0 1 0 0 0,0-1 0 0 0,0 1 0 0 0,0-1 0 0 0,0 1 0 0 0,0-1-1 0 0,0 0 1 0 0,0 1 0 0 0,0-1 0 0 0,0 0 0 0 0,0 0 0 0 0,1 0 0 0 0,-1 0 0 0 0,0 0 0 0 0,0 0 0 0 0,0 0 0 0 0,0 0 0 0 0,0-1-1 0 0,0 1 1 0 0,0 0 0 0 0,0-1 0 0 0,1 1 0 0 0,0-1 0 0 0,29-16 266 0 0,-27 15-256 0 0,26-17 190 0 0,-2-1 0 0 0,0-1-1 0 0,-1-1 1 0 0,-1-1 0 0 0,-1-2 0 0 0,32-40-1 0 0,-47 50-135 0 0,-20 22-142 0 0,-17 24-25 0 0,7-1 51 0 0,8-13 7 0 0,2 0 0 0 0,-1 1 0 0 0,-14 36 1 0 0,23-50 28 0 0,1 0 1 0 0,0 0-1 0 0,0 0 1 0 0,0 0-1 0 0,0 0 1 0 0,1 0-1 0 0,-1 0 1 0 0,1 1-1 0 0,0-1 1 0 0,0 0-1 0 0,1 0 1 0 0,-1 0-1 0 0,1 0 1 0 0,0 0-1 0 0,0 1 1 0 0,0-1 0 0 0,1-1-1 0 0,-1 1 1 0 0,1 0-1 0 0,0 0 1 0 0,0-1-1 0 0,0 1 1 0 0,1-1-1 0 0,4 6 1 0 0,-3-5 36 0 0,0-1 0 0 0,0 0-1 0 0,0 0 1 0 0,0-1 0 0 0,1 1 0 0 0,-1-1 0 0 0,1 0 0 0 0,0 0 0 0 0,-1-1 0 0 0,1 1 0 0 0,0-1 0 0 0,0 0 0 0 0,0 0 0 0 0,0-1 0 0 0,8 1 0 0 0,-3-1-470 0 0,-1-1 1 0 0,1 0 0 0 0,0 0 0 0 0,0-1 0 0 0,-1 0 0 0 0,0 0 0 0 0,10-5-1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1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23 324 0 0,'22'-23'15274'0'0,"-18"30"-14780"0"0,0 1 1 0 0,-1 0-1 0 0,0 0 1 0 0,0 0-1 0 0,-1 0 0 0 0,0 0 1 0 0,0 0-1 0 0,1 15 0 0 0,3 11 74 0 0,13 70 924 0 0,8 140 1 0 0,-3-15-7 0 0,-1 2 544 0 0,-10-68-501 0 0,-12-155-1614 0 0,1 12-264 0 0,0-1 0 0 0,12 39 1 0 0,-13-54-1756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14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72 244 0 0,'-10'-3'14204'0'0,"94"-11"-9277"0"0,49 7-2443 0 0,-53 3-1266 0 0,91-2 559 0 0,-82 5-568 0 0,0-4 0 0 0,123-23 0 0 0,-175 24-2462 0 0,-36 4 463 0 0,2 4-1566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1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1 276 0 0,'-7'1'7402'0'0,"7"-1"-7202"0"0,-3 11 3469 0 0,5 18-1391 0 0,-1-24-1488 0 0,10 122 3869 0 0,15 149 999 0 0,37 134-1583 0 0,-43-338-3462 0 0,-14-52-320 0 0,0 1 0 0 0,-1 0 0 0 0,-1-1 0 0 0,2 33 1 0 0,-5-43-1178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15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12 432 0 0,'0'-12'13831'0'0,"17"104"-8259"0"0,-8-50-3734 0 0,7 72 0 0 0,-12-14-287 0 0,5 0 0 0 0,4 0-1 0 0,5-1 1 0 0,44 141-1 0 0,-10-108-30 0 0,-31-82-1537 0 0,-17-44 17 0 0,-4-3 0 0 0,1 8 0 0 0,-2-6 0 0 0,-5-3 0 0 0,-3-2 0 0 0,0-2 0 0 0,-53-13-28 0 0,-1 2 0 0 0,1 3 0 0 0,-93-2 0 0 0,92 10-68 0 0,-1 3 0 0 0,-66 10 0 0 0,116-9 98 0 0,-42 1 213 0 0,50-1-4932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1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16 166 524 0 0,'-2'-3'531'0'0,"0"1"0"0"0,1 0-1 0 0,-1-1 1 0 0,1 1 0 0 0,0-1 0 0 0,-1 0-1 0 0,1 1 1 0 0,0-1 0 0 0,1 0 0 0 0,-1 0-1 0 0,0 1 1 0 0,1-1 0 0 0,0 0 0 0 0,-1 0-1 0 0,1 0 1 0 0,0 0 0 0 0,1 0 0 0 0,-1 0-1 0 0,0 1 1 0 0,2-4 0 0 0,-1 1-31 0 0,1 1 0 0 0,0-1 0 0 0,0 1 0 0 0,1-1-1 0 0,-1 1 1 0 0,1 0 0 0 0,0 0 0 0 0,0 0 0 0 0,0 0 0 0 0,1 1 0 0 0,4-4 0 0 0,-2 1-29 0 0,2 0-1 0 0,-1 1 1 0 0,1 0 0 0 0,-1 0-1 0 0,1 1 1 0 0,1 0 0 0 0,-1 0 0 0 0,1 1-1 0 0,-1 0 1 0 0,1 1 0 0 0,0 0-1 0 0,17-2 1 0 0,-24 4-388 0 0,1 0-1 0 0,0 0 1 0 0,-1 1 0 0 0,1-1-1 0 0,-1 1 1 0 0,1-1 0 0 0,0 1-1 0 0,-1 0 1 0 0,1 0 0 0 0,-1 0-1 0 0,0 0 1 0 0,1 0-1 0 0,-1 1 1 0 0,0-1 0 0 0,0 1-1 0 0,0-1 1 0 0,0 1 0 0 0,0 0-1 0 0,0 0 1 0 0,0 0 0 0 0,0 0-1 0 0,-1 0 1 0 0,1 0 0 0 0,-1 1-1 0 0,0-1 1 0 0,1 0-1 0 0,-1 1 1 0 0,0-1 0 0 0,-1 1-1 0 0,1-1 1 0 0,0 1 0 0 0,-1-1-1 0 0,1 1 1 0 0,-1 0 0 0 0,0-1-1 0 0,0 5 1 0 0,1 1-7 0 0,-2 1-1 0 0,1 0 1 0 0,-1 0 0 0 0,0-1 0 0 0,-1 1-1 0 0,0-1 1 0 0,0 1 0 0 0,-1-1-1 0 0,-6 14 1 0 0,5-14-125 0 0,-1-1-1 0 0,0 1 1 0 0,0-1 0 0 0,0-1-1 0 0,-1 1 1 0 0,0-1-1 0 0,0 0 1 0 0,-1 0 0 0 0,0 0-1 0 0,-12 7 1 0 0,6-6-29 0 0,0-1 0 0 0,0 0 0 0 0,-1-1 1 0 0,0 0-1 0 0,-22 4 0 0 0,35-9 79 0 0,-1 0 0 0 0,1 1 0 0 0,0-1 0 0 0,0 0 0 0 0,0 1 0 0 0,0-1 0 0 0,-1 1-1 0 0,1-1 1 0 0,0 1 0 0 0,0-1 0 0 0,0 1 0 0 0,0 0 0 0 0,0 0 0 0 0,1-1 0 0 0,-1 1 0 0 0,0 0 0 0 0,0 0 0 0 0,0 0 0 0 0,1 0-1 0 0,-1 0 1 0 0,0 0 0 0 0,1 0 0 0 0,-1 0 0 0 0,0 2 0 0 0,1-1 1 0 0,0 0 0 0 0,-1 0 0 0 0,1 0 0 0 0,0 1 0 0 0,0-1 0 0 0,1 0 0 0 0,-1 0 0 0 0,0 0 0 0 0,1 0 0 0 0,-1 0 0 0 0,1 1 0 0 0,1 2 0 0 0,1 2 15 0 0,1 0 0 0 0,0 0 0 0 0,0-1 0 0 0,1 1 0 0 0,-1-1 0 0 0,8 8 0 0 0,-6-9 20 0 0,0-1-1 0 0,0 1 1 0 0,1-1-1 0 0,0 0 1 0 0,-1-1-1 0 0,1 0 1 0 0,1 0-1 0 0,-1 0 1 0 0,0-1 0 0 0,1 0-1 0 0,7 1 1 0 0,-9-1 27 0 0,1-1 1 0 0,0-1 0 0 0,0 1 0 0 0,-1-1-1 0 0,1 0 1 0 0,0-1 0 0 0,-1 1 0 0 0,1-1-1 0 0,0-1 1 0 0,-1 1 0 0 0,1-1-1 0 0,-1 0 1 0 0,7-4 0 0 0,4-8-1473 0 0,-13 8-2129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1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49 16 0 0,'-2'-3'591'0'0,"0"1"0"0"0,-1-1 0 0 0,1 0-1 0 0,-1 1 1 0 0,1-1 0 0 0,-1 1 0 0 0,0 0 0 0 0,0 0 0 0 0,0 0 0 0 0,0 0 0 0 0,0 1-1 0 0,0-1 1 0 0,-1 1 0 0 0,1 0 0 0 0,0 0 0 0 0,-1 0 0 0 0,1 0 0 0 0,-1 1 0 0 0,-6-1-1 0 0,5 1-195 0 0,0 1 1 0 0,0-1-1 0 0,0 1 0 0 0,-1 0 0 0 0,1 1 0 0 0,1-1 0 0 0,-1 1 0 0 0,0 0 0 0 0,0 1 0 0 0,1-1 0 0 0,-1 1 0 0 0,-6 5 0 0 0,6-5-198 0 0,0 1 0 0 0,0 0 0 0 0,0 1-1 0 0,1-1 1 0 0,0 1 0 0 0,0 0 0 0 0,0 0-1 0 0,0 0 1 0 0,1 0 0 0 0,0 1 0 0 0,0-1-1 0 0,0 1 1 0 0,1 0 0 0 0,0 0 0 0 0,0 0-1 0 0,0 0 1 0 0,1 0 0 0 0,0 0 0 0 0,0 0-1 0 0,1 1 1 0 0,-1-1 0 0 0,1 0 0 0 0,2 9-1 0 0,0-8-88 0 0,1 1 0 0 0,-1-1 0 0 0,2-1 0 0 0,-1 1 0 0 0,1 0 0 0 0,0-1 0 0 0,0 0 0 0 0,1 0 0 0 0,0 0 0 0 0,0 0 0 0 0,0-1 0 0 0,1 0 0 0 0,0 0 0 0 0,10 6 0 0 0,-11-7-91 0 0,1-1 0 0 0,-1 0 0 0 0,1 0 0 0 0,-1-1 0 0 0,1 0 0 0 0,0 0 0 0 0,0 0 0 0 0,0 0 0 0 0,0-1 0 0 0,0 0 0 0 0,0-1 0 0 0,0 1 0 0 0,1-1 0 0 0,-1 0 0 0 0,0-1 0 0 0,0 1 0 0 0,0-1 0 0 0,0-1 0 0 0,10-2 0 0 0,-13 2 5 0 0,0 0 1 0 0,-1 0-1 0 0,1 0 1 0 0,0 0-1 0 0,-1 0 1 0 0,0-1-1 0 0,1 1 1 0 0,-1-1-1 0 0,0 1 1 0 0,0-1-1 0 0,0 0 1 0 0,-1 0-1 0 0,1 0 1 0 0,-1 0 0 0 0,1 0-1 0 0,-1 0 1 0 0,0-1-1 0 0,0 1 1 0 0,-1 0-1 0 0,2-7 1 0 0,-1 0 107 0 0,1-1 0 0 0,-2 0 1 0 0,1 0-1 0 0,-1 1 0 0 0,-2-14 1 0 0,0 15-39 0 0,0-1 0 0 0,-1 1 1 0 0,0 0-1 0 0,-1 0 0 0 0,1 0 1 0 0,-2 0-1 0 0,1 1 1 0 0,-1 0-1 0 0,0 0 0 0 0,-9-10 1 0 0,10 13-247 0 0,-1 0 1 0 0,0 1 0 0 0,1-1-1 0 0,-1 1 1 0 0,-1 1 0 0 0,1-1-1 0 0,-7-3 1 0 0,8 5-275 0 0,-1 0 1 0 0,1 1-1 0 0,0-1 0 0 0,0 1 1 0 0,-1 0-1 0 0,1 0 1 0 0,-1 1-1 0 0,1-1 1 0 0,-1 1-1 0 0,1 0 0 0 0,-6 1 1 0 0,8-1-569 0 0,-12 2-6063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1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3 852 0 0,'0'0'1396'0'0,"8"-2"1181"0"0,-3 2 1149 0 0,-3 3-3301 0 0,0-1 0 0 0,0 1-1 0 0,0-1 1 0 0,0 1-1 0 0,-1-1 1 0 0,1 1-1 0 0,-1 0 1 0 0,1 0-1 0 0,-1 0 1 0 0,0 0-1 0 0,0 0 1 0 0,-1 0-1 0 0,1 0 1 0 0,0 5-1 0 0,3 57 2782 0 0,-1-22-1689 0 0,-3-40-1393 0 0,0 3 146 0 0,1 0 1 0 0,0-1-1 0 0,0 1 0 0 0,0 0 1 0 0,1-1-1 0 0,-1 1 0 0 0,1-1 0 0 0,1 1 1 0 0,-1-1-1 0 0,1 0 0 0 0,4 7 0 0 0,-6-12-208 0 0,0 1 0 0 0,0-1-1 0 0,0 0 1 0 0,0 1 0 0 0,0-1-1 0 0,0 0 1 0 0,0 1 0 0 0,0-1-1 0 0,0 0 1 0 0,0 0 0 0 0,0 0-1 0 0,0 0 1 0 0,1 0 0 0 0,-1 0-1 0 0,0 0 1 0 0,0 0-1 0 0,0-1 1 0 0,0 1 0 0 0,0 0-1 0 0,0-1 1 0 0,0 1 0 0 0,0 0-1 0 0,0-1 1 0 0,0 1 0 0 0,1-2-1 0 0,26-16 315 0 0,-24 15-252 0 0,59-44 643 0 0,86-82 0 0 0,-148 128-895 0 0,-3 1-573 0 0,1 1 687 0 0,-1 0 0 0 0,1-1 0 0 0,-1 1 0 0 0,1 0 0 0 0,0 0 0 0 0,-1 0 0 0 0,1 0 0 0 0,0 0 0 0 0,-1 0 0 0 0,1 0 0 0 0,-2 2 0 0 0,0 0-17 0 0,-10 7-55 0 0,1 1 0 0 0,0 0-1 0 0,1 1 1 0 0,0 0 0 0 0,-11 17-1 0 0,17-22 86 0 0,1 1 0 0 0,-1-1-1 0 0,1 0 1 0 0,0 1-1 0 0,1 0 1 0 0,0 0 0 0 0,0 0-1 0 0,1 0 1 0 0,0 1-1 0 0,1-1 1 0 0,-2 11 0 0 0,4-15 43 0 0,0 1-1 0 0,-1-1 1 0 0,1 1 0 0 0,1-1 0 0 0,-1 1 0 0 0,1-1 0 0 0,-1 0 0 0 0,1 0 0 0 0,0 0 0 0 0,1 0-1 0 0,-1 0 1 0 0,1 0 0 0 0,0 0 0 0 0,0-1 0 0 0,0 1 0 0 0,0-1 0 0 0,1 0 0 0 0,-1 0 0 0 0,1 0 0 0 0,0-1-1 0 0,-1 1 1 0 0,9 3 0 0 0,0 0-192 0 0,1-1 0 0 0,-1 0 0 0 0,1 0 0 0 0,0-1 0 0 0,0-1-1 0 0,20 3 1 0 0,-28-5-516 0 0,10 2-8104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2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16 403 220 0 0,'-15'-4'14822'0'0,"14"4"-14289"0"0,16-17 778 0 0,0 2 0 0 0,2 0 0 0 0,-1 0 0 0 0,25-14 1 0 0,1-3-226 0 0,31-27 1284 0 0,111-116 0 0 0,-181 171-2355 0 0,1 0 0 0 0,-1 0 0 0 0,1 0 0 0 0,0 1 0 0 0,7-5 0 0 0,-1 4-2847 0 0,2 0-3826 0 0,-10 3 6346 0 0,9-5-8032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21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98 40 0 0,'-1'-4'515'0'0,"-3"-6"925"0"0,1 1-1 0 0,-1 0 1 0 0,-1 0 0 0 0,0 0 0 0 0,0 1-1 0 0,-9-12 1 0 0,12 18-1205 0 0,0 0-1 0 0,0 0 1 0 0,0 1 0 0 0,-1-1-1 0 0,1 1 1 0 0,-1-1 0 0 0,1 1-1 0 0,-1 0 1 0 0,1 0 0 0 0,-1 0-1 0 0,1 0 1 0 0,-1 0-1 0 0,0 1 1 0 0,1-1 0 0 0,-1 1-1 0 0,0 0 1 0 0,0-1 0 0 0,0 1-1 0 0,1 1 1 0 0,-1-1 0 0 0,0 0-1 0 0,0 1 1 0 0,1-1-1 0 0,-1 1 1 0 0,0 0 0 0 0,1 0-1 0 0,-1 0 1 0 0,-3 2 0 0 0,1-1-86 0 0,1 1 0 0 0,-1-1 0 0 0,1 1 0 0 0,0 0 0 0 0,0 0 1 0 0,0 0-1 0 0,0 0 0 0 0,1 1 0 0 0,0 0 0 0 0,-1-1 0 0 0,1 1 0 0 0,0 1 1 0 0,1-1-1 0 0,-1 0 0 0 0,1 1 0 0 0,0-1 0 0 0,0 1 0 0 0,0 0 1 0 0,1-1-1 0 0,-1 1 0 0 0,1 0 0 0 0,0 0 0 0 0,1 0 0 0 0,-1 0 1 0 0,1 0-1 0 0,0 0 0 0 0,1 8 0 0 0,-1-9-86 0 0,1 1 0 0 0,0 0 1 0 0,0-1-1 0 0,0 1 0 0 0,0-1 0 0 0,1 1 1 0 0,0-1-1 0 0,0 0 0 0 0,0 0 0 0 0,0 0 0 0 0,1 0 1 0 0,0 0-1 0 0,-1 0 0 0 0,1-1 0 0 0,1 1 1 0 0,-1-1-1 0 0,0 0 0 0 0,1 0 0 0 0,0 0 1 0 0,0 0-1 0 0,-1-1 0 0 0,2 0 0 0 0,-1 1 0 0 0,0-1 1 0 0,0-1-1 0 0,1 1 0 0 0,-1-1 0 0 0,1 0 1 0 0,7 2-1 0 0,-8-3-20 0 0,1 1 0 0 0,0-1 1 0 0,-1 0-1 0 0,1 0 0 0 0,0 0 1 0 0,-1-1-1 0 0,1 0 0 0 0,-1 1 1 0 0,1-2-1 0 0,-1 1 0 0 0,1 0 0 0 0,-1-1 1 0 0,0 0-1 0 0,0 0 0 0 0,0 0 1 0 0,0-1-1 0 0,6-3 0 0 0,-8 3-15 0 0,0 1-1 0 0,0 0 0 0 0,0-1 0 0 0,-1 1 1 0 0,1-1-1 0 0,-1 1 0 0 0,1-1 0 0 0,-1 0 1 0 0,0 0-1 0 0,0 0 0 0 0,0 0 0 0 0,0 0 1 0 0,0 1-1 0 0,-1-2 0 0 0,1 1 0 0 0,-1 0 1 0 0,0 0-1 0 0,0 0 0 0 0,0 0 1 0 0,-1 0-1 0 0,1 0 0 0 0,0 0 0 0 0,-1 0 1 0 0,0 0-1 0 0,0 0 0 0 0,0 0 0 0 0,-2-3 1 0 0,0 0 45 0 0,0-1 1 0 0,0 1 0 0 0,-1 0-1 0 0,1 0 1 0 0,-1 1-1 0 0,-1-1 1 0 0,1 1 0 0 0,-9-8-1 0 0,10 11-271 0 0,0-1 0 0 0,0 1-1 0 0,-1 0 1 0 0,1 0 0 0 0,-1 0-1 0 0,1 0 1 0 0,-5-1 0 0 0,6 2-385 0 0,-1 1 1 0 0,1-1-1 0 0,-1 1 1 0 0,1-1-1 0 0,-1 1 1 0 0,1 0 0 0 0,-1 0-1 0 0,1 0 1 0 0,-1 0-1 0 0,1 1 1 0 0,-6 0-1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8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7089 0 0,'-1'1'11405'0'0,"2"10"-4637"0"0,7 29-2785 0 0,8 29-5635 0 0,-11-47 3597 0 0,-1-9-1819 0 0,14 53 991 0 0,-16-61-1212 0 0,0 0 0 0 0,0-1 0 0 0,0 1 1 0 0,0-1-1 0 0,1 0 0 0 0,0 0 0 0 0,0 0 0 0 0,0 0 0 0 0,0 0 0 0 0,0-1 0 0 0,5 4 0 0 0,1-3-1851 0 0,-7-4 1172 0 0,-1 0 1 0 0,1 0-1 0 0,0 0 0 0 0,-1 0 1 0 0,1 0-1 0 0,-1 0 1 0 0,1-1-1 0 0,0 1 0 0 0,-1-1 1 0 0,1 1-1 0 0,-1-1 1 0 0,2 0-1 0 0,5-4-2252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22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71 420 0 0,'0'0'5246'0'0,"1"2"-3705"0"0,32 50 3713 0 0,6 33-1760 0 0,6 12-935 0 0,-42-92-2410 0 0,6 13 367 0 0,1 0 0 0 0,0-1 0 0 0,1 0 1 0 0,1-1-1 0 0,1 0 0 0 0,0-1 0 0 0,25 21 0 0 0,-37-34-469 0 0,0-1 1 0 0,1 0-1 0 0,-1-1 0 0 0,1 1 1 0 0,-1 0-1 0 0,1 0 1 0 0,-1-1-1 0 0,1 1 0 0 0,0 0 1 0 0,-1-1-1 0 0,1 0 0 0 0,0 1 1 0 0,-1-1-1 0 0,1 0 0 0 0,0 0 1 0 0,0 0-1 0 0,-1 0 0 0 0,1 0 1 0 0,0 0-1 0 0,0-1 0 0 0,-1 1 1 0 0,1-1-1 0 0,2 0 0 0 0,-1-1 34 0 0,0 1 1 0 0,0-1-1 0 0,-1-1 0 0 0,1 1 0 0 0,0 0 0 0 0,-1 0 0 0 0,1-1 0 0 0,-1 0 0 0 0,0 1 0 0 0,0-1 0 0 0,2-3 0 0 0,3-7 241 0 0,-1 1-1 0 0,0-1 1 0 0,-1 0 0 0 0,6-24 0 0 0,-2-12 489 0 0,-3 0 1 0 0,-1 0-1 0 0,-4-89 1 0 0,-2 80-1667 0 0,1 57 653 0 0,0 1-1 0 0,0 0 1 0 0,0-1-1 0 0,0 1 1 0 0,0 0-1 0 0,0 0 1 0 0,0-1-1 0 0,0 1 1 0 0,0 0-1 0 0,0-1 1 0 0,0 1-1 0 0,0 0 1 0 0,0 0-1 0 0,0-1 1 0 0,0 1-1 0 0,0 0 1 0 0,0-1-1 0 0,0 1 1 0 0,0 0-1 0 0,0 0 0 0 0,0-1 1 0 0,1 1-1 0 0,-1 0 1 0 0,0 0-1 0 0,0-1 1 0 0,3-1-2026 0 0,-3 2 2026 0 0,0 0-1 0 0,1 0 1 0 0,8 5-5096 0 0,-9-4 5463 0 0,9 6-2852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2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4 472 0 0,'-36'-3'7763'0'0,"30"3"-7148"0"0,0 1 0 0 0,0 0-1 0 0,0 0 1 0 0,0 1-1 0 0,1 0 1 0 0,-1 0-1 0 0,0 0 1 0 0,1 0 0 0 0,-1 1-1 0 0,1 0 1 0 0,0 0-1 0 0,-8 7 1 0 0,9-6-230 0 0,0 0-1 0 0,0 0 1 0 0,0 0-1 0 0,1 1 1 0 0,-1-1 0 0 0,1 1-1 0 0,0 0 1 0 0,1 0-1 0 0,-1 0 1 0 0,1 0 0 0 0,-4 11-1 0 0,5-11-249 0 0,0 0 0 0 0,0 0 1 0 0,1 0-1 0 0,-1 1 0 0 0,1-1 0 0 0,0 0 0 0 0,1 0 0 0 0,-1 0 0 0 0,1 1 0 0 0,0-1 1 0 0,0 0-1 0 0,1 0 0 0 0,-1 0 0 0 0,1 0 0 0 0,0-1 0 0 0,1 1 0 0 0,-1 0 1 0 0,1-1-1 0 0,0 0 0 0 0,0 1 0 0 0,0-1 0 0 0,0 0 0 0 0,1-1 0 0 0,0 1 1 0 0,0-1-1 0 0,0 1 0 0 0,0-1 0 0 0,0 0 0 0 0,9 4 0 0 0,-8-5-65 0 0,0 1-1 0 0,-1-1 1 0 0,1 0-1 0 0,0-1 1 0 0,0 1-1 0 0,1-1 0 0 0,-1 0 1 0 0,0 0-1 0 0,0-1 1 0 0,1 0-1 0 0,-1 0 1 0 0,0 0-1 0 0,6-1 1 0 0,-8 1-38 0 0,0-1 1 0 0,0 0 0 0 0,-1 0 0 0 0,1 0 0 0 0,0 0-1 0 0,-1 0 1 0 0,1-1 0 0 0,-1 1 0 0 0,1-1 0 0 0,-1 1-1 0 0,1-1 1 0 0,-1 0 0 0 0,0 0 0 0 0,0 0-1 0 0,0 0 1 0 0,0-1 0 0 0,0 1 0 0 0,-1 0 0 0 0,1-1-1 0 0,-1 1 1 0 0,0-1 0 0 0,1 0 0 0 0,-1 1 0 0 0,1-6-1 0 0,0 1 56 0 0,-1 0 0 0 0,0 0 0 0 0,0 1 0 0 0,-1-1 0 0 0,0 0 0 0 0,0 0 0 0 0,-1 0 0 0 0,0 0 0 0 0,0 1 0 0 0,0-1 0 0 0,-1 0 0 0 0,0 1 0 0 0,0-1 0 0 0,-1 1 0 0 0,1 0 0 0 0,-2 0 0 0 0,-5-10 0 0 0,6 12-272 0 0,-1-1 0 0 0,1 1 0 0 0,-1 0 1 0 0,0 0-1 0 0,0 0 0 0 0,-1 0 0 0 0,1 1 0 0 0,-1 0 0 0 0,-8-5 0 0 0,9 6-588 0 0,0 0 0 0 0,-1 1 0 0 0,1-1 0 0 0,-1 1 0 0 0,1 0 1 0 0,-1 0-1 0 0,0 1 0 0 0,1-1 0 0 0,-1 1 0 0 0,0 0 0 0 0,0 0 0 0 0,-7 2 0 0 0,5-1-2039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24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45 56 0 0,'2'-44'14741'0'0,"-2"47"-14157"0"0,-4 26 498 0 0,1 0 0 0 0,2 1-1 0 0,1-1 1 0 0,5 42-1 0 0,-1-16-449 0 0,74 1188 8066 0 0,-37-948-6567 0 0,-11-103-1614 0 0,-21-141-517 0 0,18 61 0 0 0,-4-27 0 0 0,-19-69-145 0 0,3 11 317 0 0,-6-5-3063 0 0,-11-26-5729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2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35 60 0 0,'-14'-34'13632'0'0,"14"34"-13547"0"0,-1 0 0 0 0,1 0 0 0 0,0 0 0 0 0,0 0 0 0 0,0 0 0 0 0,0 1 0 0 0,0-1 1 0 0,0 0-1 0 0,0 0 0 0 0,-3 14 1832 0 0,-1 15-453 0 0,54 239 4037 0 0,-7-58-3572 0 0,-20-69-692 0 0,21 169 1107 0 0,-7 5 17 0 0,-17-164-1131 0 0,-7-71-1111 0 0,28 92 0 0 0,-8-44-116 0 0,-32-126-171 0 0,-1 2-12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3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30 84 0 0,'0'0'373'0'0,"-4"-15"3165"0"0,-2 0 4205 0 0,6 16-7573 0 0,-1-1-1 0 0,0 0 0 0 0,1 1 1 0 0,-1-1-1 0 0,0 1 0 0 0,1-1 0 0 0,-1 1 1 0 0,1 0-1 0 0,-1-1 0 0 0,0 1 1 0 0,1-1-1 0 0,0 1 0 0 0,-1 0 0 0 0,1-1 1 0 0,-1 1-1 0 0,1 0 0 0 0,0 0 1 0 0,-1-1-1 0 0,1 1 0 0 0,0 0 0 0 0,0 0 1 0 0,0 0-1 0 0,0-1 0 0 0,0 1 1 0 0,-1 0-1 0 0,2 0 0 0 0,-1 0 0 0 0,0-1 1 0 0,0 1-1 0 0,0 0 0 0 0,0 1 1 0 0,1 40 1478 0 0,0-29-866 0 0,-1-1-372 0 0,0 0 0 0 0,1 0 0 0 0,0 0 0 0 0,1 0 0 0 0,4 16 0 0 0,-4-24-319 0 0,-1-1-1 0 0,0 1 1 0 0,1-1 0 0 0,0 1 0 0 0,0-1 0 0 0,0 0 0 0 0,0 0-1 0 0,0 0 1 0 0,1 0 0 0 0,-1 0 0 0 0,1 0 0 0 0,0-1 0 0 0,0 1-1 0 0,0-1 1 0 0,0 0 0 0 0,0 0 0 0 0,0 0 0 0 0,1 0 0 0 0,-1 0 0 0 0,1-1-1 0 0,4 2 1 0 0,43 10 444 0 0,0-3 1 0 0,97 8-1 0 0,109-12 0 0 0,-122-5-210 0 0,225 4 427 0 0,393 14 1088 0 0,175-1-1171 0 0,-106-38-128 0 0,-691 15-458 0 0,214-11 175 0 0,144-4 217 0 0,40-4-96 0 0,-115 3-47 0 0,332 8 21 0 0,266 1 206 0 0,-505 3-544 0 0,-359 5-14 0 0,529-18-1 0 0,-157-18 0 0 0,-426 32 0 0 0,-87 8-85 0 0,-6 0-458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38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31 296 0 0,'1'-30'15835'0'0,"9"272"-8291"0"0,0 7-4899 0 0,-4-129-1697 0 0,-2-106-2248 0 0,-3-9-2082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3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1 380 0 0,'-43'2'6169'0'0,"38"-1"-4810"0"0,0 0 0 0 0,0 0 0 0 0,0 1 0 0 0,0 0 0 0 0,1 0 0 0 0,-6 3 0 0 0,10-5-1284 0 0,0 0 0 0 0,0 0 0 0 0,-1 0-1 0 0,1 0 1 0 0,0 0 0 0 0,0 1 0 0 0,0-1 0 0 0,0 0 0 0 0,0 0-1 0 0,0 0 1 0 0,0 1 0 0 0,-1-1 0 0 0,1 0 0 0 0,0 0-1 0 0,0 0 1 0 0,0 1 0 0 0,0-1 0 0 0,0 0 0 0 0,0 0 0 0 0,0 0-1 0 0,0 1 1 0 0,0-1 0 0 0,0 0 0 0 0,0 0 0 0 0,0 0-1 0 0,0 1 1 0 0,0-1 0 0 0,1 0 0 0 0,-1 0 0 0 0,0 0 0 0 0,0 1-1 0 0,0-1 1 0 0,0 0 0 0 0,0 0 0 0 0,0 0 0 0 0,0 0-1 0 0,1 0 1 0 0,-1 1 0 0 0,0-1 0 0 0,0 0 0 0 0,0 0 0 0 0,0 0-1 0 0,0 0 1 0 0,1 0 0 0 0,-1 0 0 0 0,0 1 0 0 0,0-1-1 0 0,0 0 1 0 0,1 0 0 0 0,-1 0 0 0 0,0 0 0 0 0,0 0 0 0 0,0 0-1 0 0,1 0 1 0 0,-1 0 0 0 0,0 0 0 0 0,1 0 0 0 0,11 5 997 0 0,15-2-158 0 0,0 0 1 0 0,1-2-1 0 0,-1 0 0 0 0,35-5 0 0 0,6 0-6 0 0,635-19 3528 0 0,-663 20-4017 0 0,8 0-4146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39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11 40 0 0,'-3'-10'11444'0'0,"2"9"-11035"0"0,-166 142 7236 0 0,-101 54-3667 0 0,262-190-5727 0 0,28-11-7611 0 0,-21 6 10127 0 0,18-9-3028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3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0 672 0 0,'-10'10'7810'0'0,"-7"4"-4211"0"0,-45 35-1819 0 0,56-45-1131 0 0,-232 167 4465 0 0,235-168-5427 0 0,16-3-9337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39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0 404 0 0,'-4'1'1002'0'0,"-4"1"65"0"0,0 1-1 0 0,0 0 0 0 0,0 0 1 0 0,0 1-1 0 0,0 0 1 0 0,-12 8-1 0 0,-47 39 3795 0 0,33-24-2715 0 0,13-12-1230 0 0,10-8-462 0 0,-1 2 0 0 0,1-1-1 0 0,-15 17 1 0 0,37-23-9222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25 161 56 0 0,'0'-1'533'0'0,"-1"0"0"0"0,1 0 0 0 0,-1 0-1 0 0,1 0 1 0 0,-1 0 0 0 0,1 0 0 0 0,-1 0 0 0 0,1 0 0 0 0,0 0 0 0 0,0 0 0 0 0,-1 0-1 0 0,1 0 1 0 0,0 0 0 0 0,0 0 0 0 0,0 0 0 0 0,0 0 0 0 0,0 0 0 0 0,0 0-1 0 0,0 0 1 0 0,1 0 0 0 0,-1 0 0 0 0,0 0 0 0 0,1 0 0 0 0,-1 0 0 0 0,0 0 0 0 0,1 0-1 0 0,-1 0 1 0 0,1 1 0 0 0,-1-1 0 0 0,2-1 0 0 0,28-28 5912 0 0,-25 27-6071 0 0,-1-1-1 0 0,0 0 0 0 0,1 1 1 0 0,-2-2-1 0 0,6-6 0 0 0,-8 10-315 0 0,1-1 0 0 0,-1 0 0 0 0,0 0 0 0 0,0 0 0 0 0,-1 0-1 0 0,1 0 1 0 0,0 0 0 0 0,-1 0 0 0 0,1 0 0 0 0,-1 0 0 0 0,1 0-1 0 0,-1-1 1 0 0,0 1 0 0 0,0 0 0 0 0,0 0 0 0 0,0 0 0 0 0,-1 0-1 0 0,1 0 1 0 0,-1-1 0 0 0,1 1 0 0 0,-1 0 0 0 0,1 0 0 0 0,-1 0-1 0 0,0 0 1 0 0,0 0 0 0 0,0 1 0 0 0,-3-4 0 0 0,3 3-30 0 0,-1 1 0 0 0,0 0 0 0 0,1 0 0 0 0,-1 0 1 0 0,0 1-1 0 0,0-1 0 0 0,0 0 0 0 0,0 1 0 0 0,1-1 0 0 0,-1 1 1 0 0,0-1-1 0 0,0 1 0 0 0,0 0 0 0 0,0 0 0 0 0,0 0 0 0 0,0 0 0 0 0,0 0 1 0 0,0 1-1 0 0,0-1 0 0 0,0 0 0 0 0,0 1 0 0 0,0 0 0 0 0,0-1 0 0 0,1 1 1 0 0,-1 0-1 0 0,0 0 0 0 0,0 0 0 0 0,1 0 0 0 0,-1 0 0 0 0,-1 2 1 0 0,1-2-28 0 0,0-1 1 0 0,1 1 0 0 0,-1 1-1 0 0,0-1 1 0 0,1 0 0 0 0,-1 0 0 0 0,1 0-1 0 0,0 1 1 0 0,-1-1 0 0 0,1 1-1 0 0,0-1 1 0 0,0 1 0 0 0,0 0 0 0 0,0-1-1 0 0,0 1 1 0 0,0 0 0 0 0,0 0-1 0 0,1 0 1 0 0,-1-1 0 0 0,1 1 0 0 0,-1 0-1 0 0,1 3 1 0 0,0-3-123 0 0,1-1 0 0 0,-1 1 0 0 0,1 0 0 0 0,0 0 0 0 0,0 0 0 0 0,0-1 0 0 0,0 1 0 0 0,0-1 0 0 0,0 1 0 0 0,1-1 1 0 0,-1 1-1 0 0,0-1 0 0 0,1 0 0 0 0,-1 1 0 0 0,1-1 0 0 0,-1 0 0 0 0,1 0 0 0 0,0 0 0 0 0,-1 0 0 0 0,1 0 0 0 0,4 1 0 0 0,6 2-1853 0 0,1 1-1 0 0,-1-2 1 0 0,17 4 0 0 0,-21-6 1482 0 0,29 7-2377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35:40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1 884 0 0,'0'0'1524'0'0,"-3"2"211"0"0,-88 64 7750 0 0,-39 51-1732 0 0,79-71-4914 0 0,6-5-2275 0 0,16-13-9158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3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71 396 0 0,'-10'-3'12040'0'0,"102"-6"-7242"0"0,50 8-2141 0 0,-23 0-1053 0 0,0-2-411 0 0,747-49 4640 0 0,-856 51-6286 0 0,0 1 0 0 0,0-1 0 0 0,15 3 0 0 0,-8 1-3737 0 0,0 1-3498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34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52 260 0 0,'-1'-1'390'0'0,"1"0"0"0"0,-1 0 0 0 0,1 0-1 0 0,-1 1 1 0 0,1-1 0 0 0,0 0 0 0 0,-1 0 0 0 0,1 0 0 0 0,0 0-1 0 0,0 0 1 0 0,-1 0 0 0 0,1 0 0 0 0,0 0 0 0 0,0 0 0 0 0,0 0-1 0 0,0 0 1 0 0,1 0 0 0 0,-1 0 0 0 0,0 0 0 0 0,0 0 0 0 0,0 0-1 0 0,1 0 1 0 0,-1 0 0 0 0,0 0 0 0 0,1 0 0 0 0,-1 1 0 0 0,1-1 0 0 0,-1 0-1 0 0,2-1 1 0 0,0 0 14 0 0,0 1 0 0 0,1-1 0 0 0,-1 0 0 0 0,0 1 0 0 0,1 0 0 0 0,-1-1 0 0 0,1 1 0 0 0,-1 0-1 0 0,1 1 1 0 0,4-2 0 0 0,8-1 281 0 0,0 1-1 0 0,-1 1 0 0 0,17 0 1 0 0,-24 1-485 0 0,73 3 1698 0 0,-73-2-1740 0 0,0 0-1 0 0,0 1 1 0 0,0-1 0 0 0,-1 2 0 0 0,1-1 0 0 0,0 1 0 0 0,-1-1 0 0 0,12 9 0 0 0,-17-10-142 0 0,0 0 0 0 0,0 0 0 0 0,0 0 1 0 0,0 0-1 0 0,-1 1 0 0 0,1-1 0 0 0,0 0 1 0 0,-1 1-1 0 0,1-1 0 0 0,-1 0 0 0 0,0 1 1 0 0,1-1-1 0 0,-1 1 0 0 0,0-1 0 0 0,0 0 1 0 0,0 1-1 0 0,0-1 0 0 0,0 1 0 0 0,0-1 1 0 0,0 1-1 0 0,0-1 0 0 0,-1 1 0 0 0,1-1 1 0 0,-1 0-1 0 0,1 1 0 0 0,-1-1 0 0 0,1 0 1 0 0,-1 1-1 0 0,0-1 0 0 0,0 0 0 0 0,0 1 1 0 0,-29 42 93 0 0,-19 11 283 0 0,-2-2-1 0 0,-60 46 0 0 0,111-98-301 0 0,-1 0 0 0 0,0-1 0 0 0,1 1 0 0 0,-1-1 0 0 0,0 1 0 0 0,0 0 0 0 0,0-1 0 0 0,0 0 0 0 0,1 1 0 0 0,-1-1 0 0 0,0 0 0 0 0,0 1 0 0 0,0-1 0 0 0,0 0 0 0 0,0 0 0 0 0,0 0 0 0 0,0 0 0 0 0,0 0 0 0 0,0 0 0 0 0,0 0 0 0 0,0 0 0 0 0,0 0 0 0 0,0 0 0 0 0,0 0 0 0 0,-1-1 0 0 0,1 0 7 0 0,-1 0-1 0 0,1 0 0 0 0,-1 0 0 0 0,1 0 1 0 0,0 0-1 0 0,-1-1 0 0 0,1 1 0 0 0,0 0 1 0 0,0-1-1 0 0,0 1 0 0 0,0-1 0 0 0,-1-3 1 0 0,-3-6 146 0 0,1 0 1 0 0,0 0-1 0 0,-2-17 1 0 0,3 18-11 0 0,1-2-65 0 0,-5-17 297 0 0,-1 1-1 0 0,-1-1 1 0 0,-20-41 0 0 0,25 62-1322 0 0,-8-15 2319 0 0,6 17-5822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36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26 568 0 0,'-19'-15'14401'0'0,"31"15"-12629"0"0,130 3 3036 0 0,2-16-4366 0 0,-129 14-2891 0 0,-4 1-5689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36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1 376 0 0,'-5'-1'1866'0'0,"-11"2"8160"0"0,14 4-8926 0 0,1 1-1 0 0,0-1 1 0 0,0 1 0 0 0,0 0-1 0 0,1 7 1 0 0,5 59 1429 0 0,-3-51-1643 0 0,5 36 249 0 0,2-1 0 0 0,17 58 0 0 0,-25-113-1315 0 0,-1 0 0 0 0,0 0 0 0 0,1-1 0 0 0,-1 1 0 0 0,0 0-1 0 0,1 0 1 0 0,-1 0 0 0 0,0 0 0 0 0,0-1 0 0 0,0 1 0 0 0,0 0-1 0 0,0 0 1 0 0,0 0 0 0 0,0 0 0 0 0,0 0 0 0 0,-1 0 0 0 0,1-1-1 0 0,0 1 1 0 0,0 0 0 0 0,-1 0 0 0 0,1 0 0 0 0,0-1 0 0 0,-1 1-1 0 0,1 0 1 0 0,-1 0 0 0 0,1-1 0 0 0,-1 1 0 0 0,1 0 0 0 0,-2 0-1 0 0,-24 4-4918 0 0,16-4 5062 0 0,-42-1-955 0 0,7 0 3510 0 0,2 8 6328 0 0,46-7-8355 0 0,14 2 7 0 0,1 0 0 0 0,-1-1 0 0 0,0-1 0 0 0,1-1 0 0 0,27-2 1 0 0,0 1-35 0 0,-44 1-793 0 0,12 3-735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0:23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55 180 0 0,'4'-9'944'0'0,"1"-8"10044"0"0,-6 10-10770 0 0,0 6 647 0 0,-24 3 2480 0 0,22 0-3231 0 0,1 1 0 0 0,0 0 0 0 0,0 0 0 0 0,0-1 1 0 0,0 1-1 0 0,0 0 0 0 0,1 0 0 0 0,0 1 1 0 0,-1-1-1 0 0,1 0 0 0 0,0 0 0 0 0,0 1 1 0 0,1-1-1 0 0,-1 1 0 0 0,1-1 0 0 0,0 0 0 0 0,-1 1 1 0 0,2 4-1 0 0,-1-6-51 0 0,0 1 0 0 0,0-1 0 0 0,0 0 1 0 0,1 1-1 0 0,-1-1 0 0 0,0 0 0 0 0,1 0 0 0 0,0 1 0 0 0,0-1 1 0 0,0 0-1 0 0,0 0 0 0 0,0 0 0 0 0,0 0 0 0 0,0 0 0 0 0,0 0 1 0 0,1 0-1 0 0,-1-1 0 0 0,1 1 0 0 0,0 0 0 0 0,-1-1 0 0 0,1 1 1 0 0,0-1-1 0 0,0 0 0 0 0,0 1 0 0 0,0-1 0 0 0,0 0 0 0 0,4 1 1 0 0,-5-2 153 0 0,2 0-41 0 0,1-1 0 0 0,0 0 0 0 0,-1 0 0 0 0,1 0 0 0 0,-1 0-1 0 0,0-1 1 0 0,6-2 0 0 0,-6 1-21 0 0,0-1 0 0 0,0 1 0 0 0,0 0 0 0 0,-1-1 0 0 0,0 1-1 0 0,1-1 1 0 0,-1 0 0 0 0,-1 1 0 0 0,1-1 0 0 0,0 0 0 0 0,-1 0 0 0 0,0-1-1 0 0,0 1 1 0 0,0 0 0 0 0,0 0 0 0 0,-1 0 0 0 0,0-7 0 0 0,0 9-108 0 0,0 0 0 0 0,0-1 1 0 0,-1 1-1 0 0,1 0 0 0 0,-1-1 1 0 0,0 1-1 0 0,1 0 0 0 0,-1 0 1 0 0,0-1-1 0 0,0 1 0 0 0,-1 0 1 0 0,1 0-1 0 0,0 0 0 0 0,-1 0 1 0 0,1 1-1 0 0,-1-1 0 0 0,1 0 1 0 0,-1 1-1 0 0,0-1 0 0 0,0 1 1 0 0,0-1-1 0 0,0 1 0 0 0,0 0 1 0 0,0 0-1 0 0,0 0 0 0 0,0 0 0 0 0,0 0 1 0 0,-1 0-1 0 0,1 1 0 0 0,0-1 1 0 0,-4 0-1 0 0,4 1-46 0 0,-1 0 0 0 0,1 0 0 0 0,-1 0 0 0 0,1 0 0 0 0,-1 1 0 0 0,1-1 0 0 0,-1 1 0 0 0,1 0 0 0 0,0-1 0 0 0,-1 1 0 0 0,1 0 0 0 0,0 0 0 0 0,0 1 0 0 0,0-1 0 0 0,0 0 0 0 0,0 1 0 0 0,0-1 0 0 0,0 1 0 0 0,0 0 0 0 0,0-1 0 0 0,1 1 0 0 0,-4 4 0 0 0,1 1-9 0 0,-1 0 1 0 0,1 0-1 0 0,0 0 1 0 0,1 0-1 0 0,-5 11 0 0 0,8-16 10 0 0,-1 1 0 0 0,0-1 0 0 0,1 1 0 0 0,0-1 0 0 0,-1 1 0 0 0,1-1 0 0 0,0 1 0 0 0,0 0 0 0 0,1-1 0 0 0,-1 1 0 0 0,0-1 0 0 0,1 1 0 0 0,-1-1 0 0 0,1 1 0 0 0,0-1-1 0 0,0 1 1 0 0,0-1 0 0 0,0 0 0 0 0,1 0 0 0 0,-1 1 0 0 0,0-1 0 0 0,1 0 0 0 0,0 0 0 0 0,-1 0 0 0 0,1 0 0 0 0,0-1 0 0 0,0 1 0 0 0,0 0 0 0 0,3 1 0 0 0,-4-2 8 0 0,1 0 1 0 0,0 0-1 0 0,0 0 1 0 0,0-1-1 0 0,0 1 1 0 0,0 0-1 0 0,0-1 1 0 0,0 1-1 0 0,0-1 1 0 0,0 0-1 0 0,0 0 1 0 0,0 1-1 0 0,0-1 1 0 0,0-1-1 0 0,0 1 1 0 0,0 0-1 0 0,0 0 1 0 0,0-1-1 0 0,0 1 1 0 0,0-1-1 0 0,0 0 1 0 0,0 1-1 0 0,-1-1 1 0 0,1 0-1 0 0,0 0 1 0 0,0 0-1 0 0,-1 0 1 0 0,1-1-1 0 0,0 1 1 0 0,-1 0-1 0 0,1-1 1 0 0,-1 1-1 0 0,0-1 1 0 0,0 0-1 0 0,1 1 1 0 0,0-4-1 0 0,0 3-3 0 0,-1 0 0 0 0,1-1 0 0 0,-1 1 0 0 0,0-1 0 0 0,0 1 0 0 0,0-1 0 0 0,0 1 0 0 0,0-1 0 0 0,0 0 0 0 0,-1 1 0 0 0,1-1 0 0 0,-1 0 0 0 0,0 0 0 0 0,0 1 0 0 0,0-1 0 0 0,0 0 0 0 0,-1 0 0 0 0,1 0 0 0 0,-1 1 0 0 0,1-1 0 0 0,-1 0 0 0 0,0 1 0 0 0,0-1 0 0 0,0 1 0 0 0,0-1 0 0 0,-1 1 0 0 0,1-1 0 0 0,-1 1-1 0 0,1 0 1 0 0,-1 0 0 0 0,0 0 0 0 0,0 0 0 0 0,0 0 0 0 0,0 0 0 0 0,0 0 0 0 0,0 1 0 0 0,-1-1 0 0 0,1 1 0 0 0,-1-1 0 0 0,1 1 0 0 0,-1 0 0 0 0,1 0 0 0 0,-1 0 0 0 0,-3 0 0 0 0,4 0-16 0 0,-1 1 0 0 0,0-1-1 0 0,0 1 1 0 0,0 0 0 0 0,0 0 0 0 0,1 0-1 0 0,-1 1 1 0 0,0-1 0 0 0,0 1 0 0 0,0-1 0 0 0,1 1-1 0 0,-1 0 1 0 0,0 0 0 0 0,1 0 0 0 0,-1 0-1 0 0,0 1 1 0 0,1-1 0 0 0,0 1 0 0 0,-1-1-1 0 0,1 1 1 0 0,0 0 0 0 0,0 0 0 0 0,0 0-1 0 0,0 0 1 0 0,0 0 0 0 0,0 1 0 0 0,1-1-1 0 0,-1 0 1 0 0,1 1 0 0 0,-1-1 0 0 0,1 1-1 0 0,0 0 1 0 0,0-1 0 0 0,0 1 0 0 0,1 0 0 0 0,-2 5-1 0 0,2-5 6 0 0,-1 0 0 0 0,1 0 1 0 0,0 1-1 0 0,-1-1 0 0 0,1 0 0 0 0,1 0 0 0 0,-1 0 0 0 0,0 1 0 0 0,1-1 1 0 0,0 0-1 0 0,0 0 0 0 0,0 0 0 0 0,0 0 0 0 0,1 3 0 0 0,0-4 8 0 0,-1 0 1 0 0,0-1-1 0 0,0 1 0 0 0,1 0 0 0 0,-1-1 1 0 0,0 1-1 0 0,1-1 0 0 0,0 0 0 0 0,-1 0 1 0 0,1 1-1 0 0,0-1 0 0 0,0 0 0 0 0,-1 0 1 0 0,1-1-1 0 0,0 1 0 0 0,0 0 0 0 0,0-1 1 0 0,0 1-1 0 0,0-1 0 0 0,0 1 0 0 0,0-1 1 0 0,0 0-1 0 0,3 0 0 0 0,-2 0-1 0 0,0-1-1 0 0,-1 1 1 0 0,1-1 0 0 0,0 0 0 0 0,0 0-1 0 0,-1 0 1 0 0,1 0 0 0 0,-1 0-1 0 0,1-1 1 0 0,-1 1 0 0 0,0-1-1 0 0,1 1 1 0 0,-1-1 0 0 0,0 0-1 0 0,0 0 1 0 0,0 0 0 0 0,0 0 0 0 0,-1 0-1 0 0,1-1 1 0 0,0 1 0 0 0,1-3-1 0 0,-1 2 14 0 0,-1-1-1 0 0,1 1 0 0 0,0 0 0 0 0,-1-1 1 0 0,0 1-1 0 0,0-1 0 0 0,0 1 0 0 0,0-1 1 0 0,0 0-1 0 0,-1 1 0 0 0,1-1 0 0 0,-1 0 1 0 0,0 1-1 0 0,-1-7 0 0 0,1 9-15 0 0,0 1 0 0 0,0-1 0 0 0,0 0 0 0 0,-1 0 0 0 0,1 1 0 0 0,0-1 0 0 0,0 0 0 0 0,-1 1 0 0 0,1-1 0 0 0,0 1 0 0 0,-1-1 0 0 0,1 0 0 0 0,0 1 0 0 0,-1-1 0 0 0,1 1-1 0 0,-1-1 1 0 0,1 1 0 0 0,-1-1 0 0 0,1 1 0 0 0,-1-1 0 0 0,0 1 0 0 0,1 0 0 0 0,-1-1 0 0 0,0 1 0 0 0,1 0 0 0 0,-1-1 0 0 0,0 1 0 0 0,1 0 0 0 0,-1 0 0 0 0,0 0 0 0 0,1 0 0 0 0,-1 0 0 0 0,0 0 0 0 0,1 0 0 0 0,-1 0 0 0 0,0 0 0 0 0,0 0 0 0 0,1 0 0 0 0,-1 0 0 0 0,0 0-1 0 0,1 0 1 0 0,-1 1 0 0 0,0-1 0 0 0,1 0 0 0 0,-2 1 0 0 0,-22 16-71 0 0,24-17 71 0 0,-4 4-11 0 0,0 0 1 0 0,0 0-1 0 0,0 0 0 0 0,1 1 1 0 0,-5 7-1 0 0,7-10 7 0 0,0 0 0 0 0,0 0-1 0 0,0 0 1 0 0,0 1 0 0 0,0-1-1 0 0,1 0 1 0 0,-1 0 0 0 0,1 1-1 0 0,0-1 1 0 0,-1 1 0 0 0,1-1-1 0 0,0 0 1 0 0,0 1 0 0 0,1-1-1 0 0,-1 1 1 0 0,0-1 0 0 0,2 3-1 0 0,-2-4 11 0 0,0 0-1 0 0,1 0 1 0 0,-1 0 0 0 0,1 0-1 0 0,-1 0 1 0 0,1 0-1 0 0,-1 0 1 0 0,1 0-1 0 0,0 0 1 0 0,-1-1-1 0 0,1 1 1 0 0,0 0-1 0 0,0 0 1 0 0,-1-1-1 0 0,1 1 1 0 0,0-1-1 0 0,0 1 1 0 0,0-1-1 0 0,0 1 1 0 0,0-1-1 0 0,0 1 1 0 0,0-1-1 0 0,0 0 1 0 0,0 0-1 0 0,0 1 1 0 0,0-1-1 0 0,0 0 1 0 0,0 0-1 0 0,0 0 1 0 0,0 0-1 0 0,0 0 1 0 0,0 0-1 0 0,0-1 1 0 0,0 1-1 0 0,0 0 1 0 0,0 0 0 0 0,0-1-1 0 0,0 1 1 0 0,0 0-1 0 0,0-1 1 0 0,0 1-1 0 0,0-1 1 0 0,0 0-1 0 0,0 1 1 0 0,1-2-1 0 0,1 0 43 0 0,0 0 1 0 0,-1 0-1 0 0,1 0 0 0 0,0 0 0 0 0,-1-1 1 0 0,0 1-1 0 0,1-1 0 0 0,-1 0 0 0 0,0 1 1 0 0,0-1-1 0 0,0 0 0 0 0,2-6 0 0 0,-4 8-65 0 0,0 0-1 0 0,0 0 1 0 0,0 0-1 0 0,0 0 1 0 0,0 0-1 0 0,0 0 1 0 0,0 0-1 0 0,0 0 1 0 0,0 0 0 0 0,0 1-1 0 0,-1-1 1 0 0,1 0-1 0 0,0 0 1 0 0,-1 0-1 0 0,1 0 1 0 0,-1 0-1 0 0,1 1 1 0 0,-1-1-1 0 0,1 0 1 0 0,-1 0-1 0 0,0 1 1 0 0,1-1-1 0 0,-1 0 1 0 0,0 1 0 0 0,1-1-1 0 0,-1 0 1 0 0,0 1-1 0 0,0-1 1 0 0,0 1-1 0 0,1 0 1 0 0,-1-1-1 0 0,0 1 1 0 0,0 0-1 0 0,0-1 1 0 0,0 1-1 0 0,0 0 1 0 0,0 0-1 0 0,0 0 1 0 0,0 0 0 0 0,0 0-1 0 0,0 0 1 0 0,0 0-1 0 0,0 0 1 0 0,0 0-1 0 0,1 0 1 0 0,-1 1-1 0 0,0-1 1 0 0,0 0-1 0 0,0 0 1 0 0,0 1-1 0 0,0-1 1 0 0,0 1 0 0 0,1-1-1 0 0,-1 1 1 0 0,0-1-1 0 0,0 1 1 0 0,1 0-1 0 0,-1-1 1 0 0,0 1-1 0 0,0 1 1 0 0,-1 4-1661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0:29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72 172 0 0,'6'-22'5775'0'0,"-5"14"-133"0"0,-1 7-5521 0 0,-1 0 0 0 0,1 1 0 0 0,0-1 0 0 0,-1 0-1 0 0,1 0 1 0 0,0 1 0 0 0,-1-1 0 0 0,1 0 0 0 0,-1 1 0 0 0,1-1 0 0 0,-1 0-1 0 0,1 1 1 0 0,-1-1 0 0 0,1 1 0 0 0,-1-1 0 0 0,0 1 0 0 0,1-1 0 0 0,-1 1 0 0 0,0-1-1 0 0,1 1 1 0 0,-1 0 0 0 0,0-1 0 0 0,0 1 0 0 0,1 0 0 0 0,-1 0 0 0 0,0-1 0 0 0,0 1-1 0 0,0 0 1 0 0,1 0 0 0 0,-1 0 0 0 0,0 0 0 0 0,0 0 0 0 0,0 0 0 0 0,0 0-1 0 0,1 0 1 0 0,-1 0 0 0 0,0 1 0 0 0,0-1 0 0 0,1 0 0 0 0,-1 1 0 0 0,0-1 0 0 0,0 0-1 0 0,1 1 1 0 0,-1-1 0 0 0,0 1 0 0 0,1-1 0 0 0,-1 1 0 0 0,-1 0 0 0 0,0 1 5 0 0,-1 0 1 0 0,0 0 0 0 0,1 0 0 0 0,-1 0-1 0 0,1 1 1 0 0,0-1 0 0 0,0 1-1 0 0,0-1 1 0 0,0 1 0 0 0,0 0 0 0 0,-2 4-1 0 0,3-4-91 0 0,1-1 0 0 0,-1 0-1 0 0,1 0 1 0 0,-1 1-1 0 0,1-1 1 0 0,0 0-1 0 0,0 0 1 0 0,0 1 0 0 0,0-1-1 0 0,0 0 1 0 0,0 0-1 0 0,1 1 1 0 0,-1-1-1 0 0,1 0 1 0 0,-1 0 0 0 0,1 0-1 0 0,0 1 1 0 0,0-1-1 0 0,0 0 1 0 0,0 0-1 0 0,0 0 1 0 0,1 0 0 0 0,-1-1-1 0 0,1 1 1 0 0,-1 0-1 0 0,1-1 1 0 0,-1 1 0 0 0,1-1-1 0 0,0 1 1 0 0,0-1-1 0 0,0 0 1 0 0,0 1-1 0 0,0-1 1 0 0,0 0 0 0 0,0-1-1 0 0,0 1 1 0 0,3 1-1 0 0,-3-2 11 0 0,1 1-1 0 0,-1-1 1 0 0,1 1-1 0 0,0-1 1 0 0,-1 0-1 0 0,1 0 1 0 0,0 0 0 0 0,-1 0-1 0 0,1 0 1 0 0,0 0-1 0 0,-1-1 1 0 0,1 0-1 0 0,-1 1 1 0 0,1-1-1 0 0,0 0 1 0 0,-1 0-1 0 0,0 0 1 0 0,1-1-1 0 0,-1 1 1 0 0,0-1-1 0 0,0 1 1 0 0,1-1 0 0 0,-1 0-1 0 0,-1 1 1 0 0,1-1-1 0 0,0 0 1 0 0,0 0-1 0 0,-1-1 1 0 0,1 1-1 0 0,-1 0 1 0 0,2-4-1 0 0,-2 3 28 0 0,0 0 0 0 0,0 0-1 0 0,0 1 1 0 0,0-1 0 0 0,-1 0-1 0 0,0 0 1 0 0,1 0 0 0 0,-1 0-1 0 0,0 0 1 0 0,-1 0 0 0 0,1 0-1 0 0,0 0 1 0 0,-1 0-1 0 0,0 0 1 0 0,0 0 0 0 0,0 0-1 0 0,0 1 1 0 0,0-1 0 0 0,0 0-1 0 0,-1 1 1 0 0,1-1 0 0 0,-1 1-1 0 0,0-1 1 0 0,1 1 0 0 0,-1 0-1 0 0,0 0 1 0 0,-1 0 0 0 0,1 0-1 0 0,0 0 1 0 0,-1 0 0 0 0,1 0-1 0 0,-1 1 1 0 0,1-1 0 0 0,-5-1-1 0 0,4 1-33 0 0,-1 0 0 0 0,0 1 0 0 0,1-1 0 0 0,-1 1 0 0 0,0 0 0 0 0,0 0 0 0 0,0 0 0 0 0,1 0 0 0 0,-1 1 0 0 0,0-1 0 0 0,0 1 0 0 0,0 0 0 0 0,0 0 0 0 0,0 1 0 0 0,0-1 0 0 0,0 1 0 0 0,0 0 0 0 0,0 0 0 0 0,0 0 0 0 0,1 0-1 0 0,-1 1 1 0 0,0 0 0 0 0,1 0 0 0 0,0 0 0 0 0,-7 4 0 0 0,9-5-17 0 0,-1 1 0 0 0,1 0 0 0 0,0-1 0 0 0,-1 1 0 0 0,1 0 0 0 0,0 0 0 0 0,0 0 0 0 0,0 0 0 0 0,0 0 0 0 0,0 0 0 0 0,1 0 0 0 0,-1 0 0 0 0,0 0 0 0 0,1 0 0 0 0,0 0 0 0 0,-1 0 0 0 0,1 0 0 0 0,0 1 0 0 0,0-1 0 0 0,1 3 0 0 0,-1-1 0 0 0,1 0-1 0 0,0-1 1 0 0,1 1-1 0 0,-1 0 0 0 0,1-1 1 0 0,-1 1-1 0 0,1-1 1 0 0,0 1-1 0 0,1-1 1 0 0,4 6-1 0 0,-4-5 3 0 0,0-1 0 0 0,0 0-1 0 0,0 1 1 0 0,1-1 0 0 0,-1-1-1 0 0,1 1 1 0 0,0 0 0 0 0,0-1 0 0 0,0 0-1 0 0,0 0 1 0 0,0 0 0 0 0,0 0-1 0 0,1-1 1 0 0,-1 1 0 0 0,1-1 0 0 0,-1 0-1 0 0,1-1 1 0 0,-1 1 0 0 0,10-1-1 0 0,-13 0-14 0 0,1 0-1 0 0,-1-1 0 0 0,1 0 1 0 0,-1 1-1 0 0,1-1 0 0 0,-1 0 1 0 0,0 1-1 0 0,1-1 0 0 0,-1 0 1 0 0,0 0-1 0 0,0 0 1 0 0,1 0-1 0 0,-1 0 0 0 0,0 0 1 0 0,0-1-1 0 0,0 1 0 0 0,0 0 1 0 0,-1-1-1 0 0,1 1 0 0 0,0 0 1 0 0,0-1-1 0 0,-1 1 0 0 0,1-1 1 0 0,-1 1-1 0 0,0-1 0 0 0,1 1 1 0 0,-1-1-1 0 0,0 1 0 0 0,0-1 1 0 0,0 1-1 0 0,0-1 0 0 0,0-2 1 0 0,0 2 3 0 0,0-1 0 0 0,-1 1 0 0 0,1 0 0 0 0,0 0 0 0 0,-1 0 0 0 0,0-1 0 0 0,1 1 0 0 0,-1 0 0 0 0,0 0 0 0 0,0 0 0 0 0,0 0 0 0 0,-1 0 1 0 0,1 1-1 0 0,0-1 0 0 0,-1 0 0 0 0,1 0 0 0 0,-1 1 0 0 0,1-1 0 0 0,-1 1 0 0 0,0 0 0 0 0,0-1 0 0 0,-2 0 0 0 0,1 1-3 0 0,1 0 0 0 0,0 0 0 0 0,-1 1-1 0 0,1-1 1 0 0,-1 1 0 0 0,1 0 0 0 0,0 0 0 0 0,-1 0-1 0 0,1 0 1 0 0,-1 0 0 0 0,1 1 0 0 0,0-1 0 0 0,-1 1-1 0 0,1-1 1 0 0,0 1 0 0 0,-1 0 0 0 0,1 0 0 0 0,0 0-1 0 0,0 0 1 0 0,0 0 0 0 0,0 0 0 0 0,-3 3 0 0 0,3-2 15 0 0,-1 0-1 0 0,0 0 1 0 0,1 1 0 0 0,-1 0 0 0 0,1-1 0 0 0,0 1 0 0 0,0 0-1 0 0,0 0 1 0 0,0 0 0 0 0,0 0 0 0 0,1 1 0 0 0,-1-1 0 0 0,-1 6 0 0 0,3-7-14 0 0,0-1 0 0 0,0 0 1 0 0,-1 1-1 0 0,1-1 0 0 0,1 0 1 0 0,-1 1-1 0 0,0-1 1 0 0,0 0-1 0 0,0 0 0 0 0,1 1 1 0 0,-1-1-1 0 0,1 0 1 0 0,-1 0-1 0 0,1 0 0 0 0,-1 1 1 0 0,1-1-1 0 0,0 0 0 0 0,-1 0 1 0 0,1 0-1 0 0,0 0 1 0 0,0 0-1 0 0,0 0 0 0 0,0 0 1 0 0,0-1-1 0 0,0 1 1 0 0,0 0-1 0 0,0 0 0 0 0,0-1 1 0 0,0 1-1 0 0,0-1 1 0 0,0 1-1 0 0,1-1 0 0 0,-1 1 1 0 0,3 0-1 0 0,0 0 14 0 0,-1 0 1 0 0,1 0-1 0 0,0-1 0 0 0,0 1 0 0 0,0-1 0 0 0,1 0 1 0 0,-1 0-1 0 0,0 0 0 0 0,5-1 0 0 0,-6 0-15 0 0,-1 0 0 0 0,1 0 0 0 0,0-1 0 0 0,-1 1-1 0 0,1 0 1 0 0,-1-1 0 0 0,1 0 0 0 0,-1 1 0 0 0,0-1 0 0 0,1 0 0 0 0,-1 0-1 0 0,0 0 1 0 0,0-1 0 0 0,-1 1 0 0 0,1 0 0 0 0,0-1 0 0 0,-1 1 0 0 0,1-1-1 0 0,-1 0 1 0 0,0 1 0 0 0,0-1 0 0 0,0 0 0 0 0,0 0 0 0 0,-1 0 0 0 0,1 1-1 0 0,-1-1 1 0 0,1 0 0 0 0,-1 0 0 0 0,0 0 0 0 0,0 0 0 0 0,0 0 0 0 0,-1 0-1 0 0,1 0 1 0 0,-1 0 0 0 0,-1-5 0 0 0,1 8-9 0 0,1-1 1 0 0,-1 0-1 0 0,0 0 0 0 0,1 0 1 0 0,-1 1-1 0 0,0-1 0 0 0,0 0 1 0 0,0 1-1 0 0,1-1 0 0 0,-1 1 1 0 0,0-1-1 0 0,0 1 0 0 0,0-1 1 0 0,0 1-1 0 0,0 0 0 0 0,0-1 1 0 0,0 1-1 0 0,0 0 0 0 0,0 0 1 0 0,0 0-1 0 0,0 0 0 0 0,0-1 1 0 0,0 2-1 0 0,0-1 0 0 0,0 0 1 0 0,0 0-1 0 0,0 0 0 0 0,0 0 1 0 0,0 1-1 0 0,-1-1 0 0 0,-24 12 4 0 0,25-12 0 0 0,-3 2 12 0 0,0 1 0 0 0,0-1 0 0 0,0 1 0 0 0,1 0 0 0 0,-1 0 0 0 0,1 0 0 0 0,0 0 0 0 0,0 0 0 0 0,0 1 0 0 0,0 0 0 0 0,0 0 0 0 0,1-1 0 0 0,-1 1 0 0 0,1 1 0 0 0,-2 4 0 0 0,4-8 38 0 0,10 13 269 0 0,-7-15-292 0 0,0 1-1 0 0,-1-1 1 0 0,1 0-1 0 0,0 0 1 0 0,-1 0-1 0 0,1 0 1 0 0,-1 0-1 0 0,1 0 1 0 0,-1-1-1 0 0,0 1 1 0 0,3-3 0 0 0,-4 3-49 0 0,0 0 1 0 0,0 0 0 0 0,0 0-1 0 0,0 0 1 0 0,-1 0-1 0 0,1 0 1 0 0,0 0 0 0 0,-1 0-1 0 0,1-1 1 0 0,-1 1 0 0 0,1 0-1 0 0,-1 0 1 0 0,1-1 0 0 0,-1 1-1 0 0,0 0 1 0 0,0-1 0 0 0,0 1-1 0 0,0 0 1 0 0,0-1 0 0 0,0 1-1 0 0,0 0 1 0 0,0-1 0 0 0,0 1-1 0 0,-1 0 1 0 0,1 0 0 0 0,-1-2-1 0 0,-8-2-975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0:31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62 271 528 0 0,'0'0'4817'0'0,"-1"3"-3815"0"0,-10 38 2433 0 0,6-25-1599 0 0,0 0 1 0 0,-3 26-1 0 0,9-20 2746 0 0,6-36-1946 0 0,5-36-1003 0 0,1-292 2212 0 0,-10 338-3704 0 0,4 9-107 0 0,5 11-1 0 0,30 52 38 0 0,-33-49-366 0 0,2-2 1 0 0,-1 1 0 0 0,2-1-1 0 0,0-1 1 0 0,2 0 0 0 0,-1-1-1 0 0,2 0 1 0 0,19 15-1 0 0,-20-20-229 0 0,-9-6 100 0 0,1 1 0 0 0,0-1 0 0 0,0 0 0 0 0,0 0 1 0 0,0-1-1 0 0,1 1 0 0 0,-1-2 0 0 0,1 1 0 0 0,0-1 0 0 0,0 0 1 0 0,10 2-1 0 0,-17-4 418 0 0,0 0 0 0 0,1 0 0 0 0,-1 0 0 0 0,1 0 0 0 0,-1 0 0 0 0,1 0 0 0 0,-1 0 0 0 0,1-1 0 0 0,-1 1 0 0 0,1 0 0 0 0,-1 0 0 0 0,1 0 0 0 0,-1-1-1 0 0,0 1 1 0 0,1 0 0 0 0,-1 0 0 0 0,1-1 0 0 0,-1 1 0 0 0,0 0 0 0 0,1-1 0 0 0,-1 1 0 0 0,0 0 0 0 0,1-1 0 0 0,-1 1 0 0 0,0-1 0 0 0,0 1 0 0 0,1-1 0 0 0,-1 1 0 0 0,0 0 0 0 0,0-1 0 0 0,0 1 0 0 0,0-1 0 0 0,0 1 0 0 0,1-1 0 0 0,-1 1 0 0 0,0-1 0 0 0,0 1 0 0 0,0-1 0 0 0,0 1 0 0 0,0-1 0 0 0,-1 1 0 0 0,1-1 0 0 0,0 1 0 0 0,0-1 0 0 0,0 1 0 0 0,0-1 0 0 0,0 1 0 0 0,-1 0 0 0 0,1-1 0 0 0,0 1 0 0 0,-1-1 0 0 0,-10-20 295 0 0,5 16-181 0 0,0 1-1 0 0,-1-1 0 0 0,1 1 0 0 0,-1 1 0 0 0,0-1 0 0 0,0 1 0 0 0,0 0 0 0 0,0 1 0 0 0,-1-1 0 0 0,-14-1 0 0 0,-4 0 508 0 0,-47-1-1 0 0,51 4 57 0 0,-44 5 0 0 0,61-3-915 0 0,-1 0 0 0 0,1 0 0 0 0,-1 0 0 0 0,1 0 0 0 0,-1 1 0 0 0,1 0 0 0 0,0 0 0 0 0,0 0 0 0 0,0 1 0 0 0,0 0 0 0 0,0 0 0 0 0,1 0 0 0 0,-7 6 0 0 0,9-6-829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0:32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14 664 0 0,'-8'-14'17700'0'0,"9"37"-16152"0"0,0 1 0 0 0,2-1 0 0 0,7 33 0 0 0,-1-8-712 0 0,-8-43-1336 0 0,4 20-1117 0 0,1-11-7840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0:33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15 158 72 0 0,'-7'-18'1857'0'0,"6"16"-1296"0"0,0-1 0 0 0,0 1 0 0 0,0 0 0 0 0,0-1 0 0 0,0 1 0 0 0,1-1 0 0 0,-1 0 0 0 0,1 1 0 0 0,0-1 0 0 0,-1 1 0 0 0,1-1 0 0 0,0 0 0 0 0,1 1 0 0 0,-1-1 0 0 0,0 0 0 0 0,1 1 0 0 0,-1-1 0 0 0,1 1 0 0 0,0-1 0 0 0,0 1 0 0 0,0-1 0 0 0,0 1 0 0 0,0 0 0 0 0,1-1 1 0 0,2-2-1 0 0,1-1-109 0 0,1 0 1 0 0,0 1 0 0 0,0-1-1 0 0,0 1 1 0 0,1 1 0 0 0,0-1 0 0 0,0 1-1 0 0,0 0 1 0 0,0 1 0 0 0,1 0 0 0 0,-1 0-1 0 0,1 0 1 0 0,0 1 0 0 0,11-2 0 0 0,0 1-15 0 0,0 0 0 0 0,0 2 0 0 0,0 0 0 0 0,39 3 0 0 0,-44 0-259 0 0,0 0 0 0 0,0 2-1 0 0,0-1 1 0 0,0 1 0 0 0,-1 1 0 0 0,17 8-1 0 0,-27-11-141 0 0,1-1 1 0 0,0 1-1 0 0,-1 1 0 0 0,1-1 0 0 0,-1 0 0 0 0,1 1 0 0 0,-1-1 0 0 0,0 1 1 0 0,0 0-1 0 0,0 0 0 0 0,-1 1 0 0 0,1-1 0 0 0,-1 0 0 0 0,0 1 0 0 0,0-1 0 0 0,0 1 1 0 0,0 0-1 0 0,0 0 0 0 0,-1 0 0 0 0,0 0 0 0 0,0 0 0 0 0,0 0 0 0 0,0 0 1 0 0,-1 0-1 0 0,1 7 0 0 0,-2-8-104 0 0,1 0 1 0 0,-1 0 0 0 0,0-1-1 0 0,0 1 1 0 0,0-1-1 0 0,0 1 1 0 0,-1-1-1 0 0,1 1 1 0 0,-1-1-1 0 0,0 0 1 0 0,1 1 0 0 0,-1-1-1 0 0,0 0 1 0 0,0 0-1 0 0,0-1 1 0 0,0 1-1 0 0,-1 0 1 0 0,1-1 0 0 0,0 1-1 0 0,-4 1 1 0 0,-8 4-455 0 0,0-1 0 0 0,-22 8-1 0 0,14-7-67 0 0,13-3 376 0 0,5-3 85 0 0,0 0 1 0 0,0 1 0 0 0,0 0-1 0 0,0 0 1 0 0,0 0-1 0 0,-4 4 1 0 0,7-5 200 0 0,36 14 907 0 0,-17-11-616 0 0,9 2 239 0 0,-1 0 0 0 0,-1 2 0 0 0,32 13 0 0 0,-51-18-520 0 0,0 0-1 0 0,0 0 1 0 0,-1 0 0 0 0,1 1 0 0 0,-1 0-1 0 0,0 0 1 0 0,0 0 0 0 0,0 1 0 0 0,0 0-1 0 0,-1-1 1 0 0,0 2 0 0 0,0-1 0 0 0,0 0-1 0 0,0 1 1 0 0,-1 0 0 0 0,0 0-1 0 0,-1 0 1 0 0,5 11 0 0 0,-7-15-80 0 0,0 0 1 0 0,0 0-1 0 0,0 0 1 0 0,-1 0-1 0 0,1 0 1 0 0,0 0-1 0 0,-1 0 1 0 0,1 0-1 0 0,-1 0 1 0 0,0 0-1 0 0,1 0 1 0 0,-1-1-1 0 0,0 1 1 0 0,0 0-1 0 0,0 0 1 0 0,-1-1-1 0 0,1 1 1 0 0,0-1-1 0 0,0 1 1 0 0,-1-1-1 0 0,1 1 1 0 0,-1-1-1 0 0,0 0 1 0 0,1 0-1 0 0,-1 0 1 0 0,0 0-1 0 0,1 0 1 0 0,-4 1-1 0 0,-5 3 7 0 0,0-1 0 0 0,0 0-1 0 0,-19 5 1 0 0,13-4 74 0 0,0-2 0 0 0,0 0 0 0 0,0-1 0 0 0,-1-1 1 0 0,1 0-1 0 0,-1-1 0 0 0,1-1 0 0 0,-1 0 0 0 0,1-2 0 0 0,0 1 0 0 0,0-2 1 0 0,0 0-1 0 0,0-1 0 0 0,0-1 0 0 0,-27-14 0 0 0,34 14-433 0 0,-10-4-402 0 0,13 9-3189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8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1 424 0 0,'-10'7'11656'0'0,"11"8"-8142"0"0,0 0 0 0 0,6 29 0 0 0,27 69 585 0 0,-14-51-2120 0 0,20 83 582 0 0,-34-137-6411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2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0 524 0 0,'0'0'5523'0'0,"-20"16"-2985"0"0,14-6-1832 0 0,0 0-1 0 0,1 1 0 0 0,0 0 0 0 0,1 0 0 0 0,0 0 1 0 0,1 1-1 0 0,0-1 0 0 0,-3 21 0 0 0,4-10 393 0 0,1 0-1 0 0,1-1 0 0 0,4 42 1 0 0,-3-57-939 0 0,0 0 0 0 0,0 0 0 0 0,0-1 0 0 0,1 1 0 0 0,-1-1 0 0 0,2 1 0 0 0,-1-1 0 0 0,0 0 0 0 0,1 0 0 0 0,0 0 0 0 0,0 0 0 0 0,1 0 0 0 0,-1-1 0 0 0,1 1 0 0 0,0-1 0 0 0,0 0 0 0 0,7 5 0 0 0,-5-5-28 0 0,1 0 1 0 0,0 0 0 0 0,1-1 0 0 0,-1 0-1 0 0,1-1 1 0 0,-1 1 0 0 0,1-1 0 0 0,0-1 0 0 0,0 1-1 0 0,0-1 1 0 0,10 0 0 0 0,6-2-77 0 0,0-1 0 0 0,-1 0 0 0 0,1-2 0 0 0,-1-1-1 0 0,0-1 1 0 0,0 0 0 0 0,32-15 0 0 0,-39 14-290 0 0,50-24-631 0 0,-62 28 294 0 0,0 1 1 0 0,0-1-1 0 0,0 0 0 0 0,0-1 1 0 0,-1 1-1 0 0,7-8 1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27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28 588 0 0,'-15'0'-665'0'0,"-4"-4"15893"0"0,37 1-12463 0 0,4 1-1744 0 0,54-6 891 0 0,-26-3-6600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28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76 116 408 0 0,'-9'-2'546'0'0,"-35"-10"3303"0"0,21-3 4643 0 0,23 14-8283 0 0,1 0 1 0 0,-1 0 0 0 0,1 0 0 0 0,-1 0-1 0 0,1 0 1 0 0,0 0 0 0 0,-1 0 0 0 0,1 0-1 0 0,0 0 1 0 0,-1 1 0 0 0,1-1 0 0 0,0 0-1 0 0,0 0 1 0 0,0 1 0 0 0,0-1 0 0 0,0 1-1 0 0,0-1 1 0 0,0 1 0 0 0,0-1 0 0 0,1 0-1 0 0,26-9 1410 0 0,-22 8-1166 0 0,35-13 1625 0 0,2 3-1 0 0,74-13 0 0 0,-92 22-2629 0 0,-1 1 0 0 0,1 1-1 0 0,37 3 1 0 0,-17 6-2765 0 0,-7-2-2726 0 0,-23-4 3570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2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31 176 0 0,'9'-4'1409'0'0,"-6"4"-595"0"0,-1-1 0 0 0,1 0-1 0 0,-1 0 1 0 0,0 0-1 0 0,1 0 1 0 0,-1-1-1 0 0,0 1 1 0 0,0-1 0 0 0,0 1-1 0 0,4-5 3804 0 0,-11 4-4335 0 0,-1 0 0 0 0,0 0 0 0 0,0 1-1 0 0,0 0 1 0 0,0 1 0 0 0,0-1 0 0 0,0 1 0 0 0,0 0 0 0 0,0 0 0 0 0,0 1 0 0 0,0 0-1 0 0,0 0 1 0 0,0 0 0 0 0,0 1 0 0 0,-9 4 0 0 0,-12 4 414 0 0,-47 27 0 0 0,65-32-455 0 0,-13 7 269 0 0,1 0-1 0 0,-25 20 0 0 0,40-27-335 0 0,0 0 0 0 0,0 0 0 0 0,1 1-1 0 0,0 0 1 0 0,0 0 0 0 0,0 0 0 0 0,1 0 0 0 0,-1 1-1 0 0,2 0 1 0 0,-1 0 0 0 0,-3 9 0 0 0,6-13-116 0 0,1 0 1 0 0,0-1-1 0 0,-1 1 0 0 0,1 0 1 0 0,0 0-1 0 0,0 0 1 0 0,1-1-1 0 0,-1 1 0 0 0,0 0 1 0 0,1 0-1 0 0,0 0 1 0 0,0-1-1 0 0,0 1 0 0 0,0 0 1 0 0,0-1-1 0 0,0 1 0 0 0,1-1 1 0 0,-1 0-1 0 0,1 1 1 0 0,0-1-1 0 0,0 0 0 0 0,-1 0 1 0 0,1 0-1 0 0,1 0 1 0 0,-1 0-1 0 0,0 0 0 0 0,0-1 1 0 0,1 1-1 0 0,4 2 1 0 0,2 1 35 0 0,0 0 1 0 0,1-1 0 0 0,-1 0 0 0 0,1 0 0 0 0,0-1 0 0 0,18 3-1 0 0,-11-3-107 0 0,1-2-1 0 0,-1 0 1 0 0,0-2-1 0 0,0 1 1 0 0,0-2-1 0 0,1 0 1 0 0,18-6-1 0 0,-23 4 4 0 0,0 1 0 0 0,0-2-1 0 0,-1 0 1 0 0,0-1 0 0 0,0 0 0 0 0,0 0-1 0 0,-1-2 1 0 0,0 1 0 0 0,18-17 0 0 0,-27 22-32 0 0,0 0-1 0 0,0 0 1 0 0,-1 0 0 0 0,1 0 0 0 0,-1 0 0 0 0,1 0 0 0 0,-1 0 0 0 0,0-1 0 0 0,0 1-1 0 0,0-1 1 0 0,0 1 0 0 0,0-1 0 0 0,0 1 0 0 0,-1-1 0 0 0,1 1 0 0 0,-1-1-1 0 0,0 0 1 0 0,0 1 0 0 0,0-1 0 0 0,0 0 0 0 0,0 1 0 0 0,-1-1 0 0 0,1 1 0 0 0,-1-1-1 0 0,1 0 1 0 0,-1 1 0 0 0,0-1 0 0 0,0 1 0 0 0,0 0 0 0 0,-3-4 0 0 0,1 1-343 0 0,-1 0 1 0 0,1 0-1 0 0,-1 1 1 0 0,0 0-1 0 0,-1 0 0 0 0,-4-4 1 0 0,-18-10-6893 0 0,17 12 4701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28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1 392 0 0,'0'0'254'0'0,"-1"0"-1"0"0,1 0 1 0 0,0 1 0 0 0,-1-1-1 0 0,1 0 1 0 0,-1 1 0 0 0,1-1-1 0 0,-1 0 1 0 0,1 1 0 0 0,0-1-1 0 0,-1 0 1 0 0,1 1-1 0 0,0-1 1 0 0,-1 1 0 0 0,1-1-1 0 0,0 1 1 0 0,0-1 0 0 0,-1 1-1 0 0,1-1 1 0 0,0 1 0 0 0,0-1-1 0 0,0 1 1 0 0,0-1 0 0 0,0 1-1 0 0,0-1 1 0 0,0 1 0 0 0,0 0-1 0 0,0-1 1 0 0,0 1 0 0 0,0-1-1 0 0,0 1 1 0 0,0-1-1 0 0,0 1 1 0 0,0-1 0 0 0,1 1-1 0 0,-1-1 1 0 0,0 1 0 0 0,0-1-1 0 0,0 1 1 0 0,1-1 0 0 0,-1 1-1 0 0,0-1 1 0 0,1 0 0 0 0,-1 1-1 0 0,1-1 1 0 0,-1 1 0 0 0,1 0-1 0 0,20 23 3595 0 0,6 4-1391 0 0,47 43 3153 0 0,-65-63-5713 0 0,1 0 0 0 0,0-1-1 0 0,0 0 1 0 0,1 0 0 0 0,20 8-1 0 0,-1-11-5866 0 0,-22-4 3203 0 0,-1 0 175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29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33 532 0 0,'5'-11'10738'0'0,"-4"11"-10368"0"0,5 12 4747 0 0,6 36-2793 0 0,-10-34-772 0 0,1-7-1329 0 0,-1 1 0 0 0,1 0 0 0 0,1-1 0 0 0,-1 0 0 0 0,1 0 0 0 0,1 0 0 0 0,-1 0 0 0 0,1-1 0 0 0,0 0 0 0 0,1 0 0 0 0,-1 0 0 0 0,1 0 0 0 0,1-1 0 0 0,-1 0 0 0 0,8 4 0 0 0,-11-7-173 0 0,0 0 1 0 0,0 0-1 0 0,0 0 0 0 0,1-1 0 0 0,-1 0 0 0 0,0 0 1 0 0,1 0-1 0 0,-1 0 0 0 0,1 0 0 0 0,-1 0 0 0 0,1-1 1 0 0,0 0-1 0 0,-1 0 0 0 0,1 0 0 0 0,-1 0 0 0 0,1 0 1 0 0,-1-1-1 0 0,1 0 0 0 0,0 0 0 0 0,-1 0 0 0 0,0 0 1 0 0,1 0-1 0 0,-1 0 0 0 0,0-1 0 0 0,0 0 0 0 0,1 0 1 0 0,-1 0-1 0 0,-1 0 0 0 0,1 0 0 0 0,0 0 0 0 0,0-1 1 0 0,-1 0-1 0 0,0 1 0 0 0,1-1 0 0 0,2-5 0 0 0,-1 3 37 0 0,-1 0-1 0 0,1-1 1 0 0,-1 1-1 0 0,-1-1 1 0 0,1 0-1 0 0,-1 0 0 0 0,0 0 1 0 0,0 0-1 0 0,-1 0 1 0 0,1 0-1 0 0,-1-1 1 0 0,-1 1-1 0 0,1 0 0 0 0,-1-1 1 0 0,0 1-1 0 0,-1 0 1 0 0,0-1-1 0 0,-1-5 1 0 0,0 5-746 0 0,0 0 0 0 0,0 0 0 0 0,-1 1 0 0 0,0-1 0 0 0,-7-10 0 0 0,7 11-1693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29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0 672 0 0,'3'0'963'0'0,"1"1"-1"0"0,-1-1 1 0 0,1 1-1 0 0,0-1 1 0 0,-1 1-1 0 0,1 0 1 0 0,-1 0-1 0 0,6 3 1 0 0,23 20 4240 0 0,-20-11-3609 0 0,0 1 0 0 0,16 26 0 0 0,-8-11-45 0 0,-7-10-992 0 0,25 31-123 0 0,-10-23-6867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2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155 234 276 0 0,'-12'-25'1719'0'0,"-1"1"0"0"0,-17-24 0 0 0,-36-40 8136 0 0,46 62-6396 0 0,6 4-544 0 0,32 24-13064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3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1 496 0 0,'45'63'9694'0'0,"-7"7"-4689"0"0,16 23-729 0 0,-36-68-3016 0 0,0-1-1 0 0,2-1 1 0 0,1-1 0 0 0,0-1-1 0 0,2-1 1 0 0,29 21 0 0 0,-52-40-1199 0 0,1-1 1 0 0,-1 1 0 0 0,1-1 0 0 0,-1 0 0 0 0,1 1-1 0 0,-1-1 1 0 0,1 0 0 0 0,0 0 0 0 0,-1 1 0 0 0,1-1-1 0 0,-1 0 1 0 0,1 0 0 0 0,0 0 0 0 0,-1 0 0 0 0,1 0-1 0 0,0 0 1 0 0,-1 0 0 0 0,1 0 0 0 0,-1 0 0 0 0,1 0-1 0 0,0 0 1 0 0,-1 0 0 0 0,1 0 0 0 0,0 0 0 0 0,-1-1-1 0 0,1 1 1 0 0,-1 0 0 0 0,1-1 0 0 0,11-16 562 0 0,-2-29-508 0 0,-9 42 14 0 0,33-242-1818 0 0,-33 239 523 0 0,1-17 45 0 0,0 18-2409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30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2 119 120 0 0,'3'4'920'0'0,"-1"0"-1"0"0,1 0 1 0 0,-1 0-1 0 0,0 1 1 0 0,0-1-1 0 0,-1 0 1 0 0,1 1 0 0 0,-1-1-1 0 0,1 6 1 0 0,3 4 1140 0 0,1 10 818 0 0,-6-19-1982 0 0,1 0 1 0 0,1 0-1 0 0,-1-1 1 0 0,1 1-1 0 0,-1-1 1 0 0,1 1-1 0 0,0-1 1 0 0,4 6 1683 0 0,0-24-1297 0 0,0-26-582 0 0,-1-1 1 0 0,0-42-1 0 0,-4 40-205 0 0,0 26-323 0 0,0 3 209 0 0,9 31-223 0 0,3 13-204 0 0,1 0 0 0 0,2-1 0 0 0,0 0 1 0 0,2-2-1 0 0,1 0 0 0 0,2-1 0 0 0,0-1 0 0 0,2-1 0 0 0,43 36 0 0 0,-60-55-24 0 0,1 1-110 0 0,0 0 0 0 0,0 0-1 0 0,1-1 1 0 0,-1 0-1 0 0,1-1 1 0 0,0 0-1 0 0,1 0 1 0 0,-1 0 0 0 0,1-1-1 0 0,-1-1 1 0 0,1 1-1 0 0,16 1 1 0 0,-25-4 182 0 0,1 0 0 0 0,-1 0 1 0 0,1 1-1 0 0,-1-1 0 0 0,1 0 0 0 0,-1 0 0 0 0,1 0 1 0 0,-1 0-1 0 0,1 0 0 0 0,-1 0 0 0 0,1 0 0 0 0,-1-1 0 0 0,1 1 1 0 0,-1 0-1 0 0,1 0 0 0 0,-1 0 0 0 0,1 0 0 0 0,-1-1 1 0 0,1 1-1 0 0,-1 0 0 0 0,1 0 0 0 0,-1-1 0 0 0,1 1 1 0 0,-1 0-1 0 0,0-1 0 0 0,1 1 0 0 0,-1-1 0 0 0,0 1 0 0 0,1 0 1 0 0,-1-1-1 0 0,0 1 0 0 0,1-1 0 0 0,-1 1 0 0 0,0-1 1 0 0,0 1-1 0 0,0-1 0 0 0,1 1 0 0 0,-1-1 0 0 0,0 1 1 0 0,0-1-1 0 0,0 1 0 0 0,0-1 0 0 0,0 1 0 0 0,0-1 0 0 0,0 0 1 0 0,0 1-1 0 0,0-1 0 0 0,-1 0 0 0 0,1-1 6 0 0,-1 1 0 0 0,0-1 0 0 0,1 0 0 0 0,-1 1-1 0 0,0-1 1 0 0,0 1 0 0 0,0-1 0 0 0,0 1 0 0 0,-1 0 0 0 0,1-1 0 0 0,0 1-1 0 0,0 0 1 0 0,-2-1 0 0 0,-8-4 11 0 0,1 1 1 0 0,0 1-1 0 0,-1-1 1 0 0,0 2-1 0 0,-20-5 1 0 0,-61-6 70 0 0,63 11-56 0 0,-9-2-99 0 0,0-1-384 0 0,0 2-1 0 0,-62 1 0 0 0,82 7-1211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17 135 404 0 0,'-2'-2'413'0'0,"0"0"1"0"0,1 0-1 0 0,-1-1 1 0 0,1 1-1 0 0,0 0 0 0 0,-1 0 1 0 0,1-1-1 0 0,0 1 1 0 0,0-1-1 0 0,1 1 1 0 0,-1-1-1 0 0,0 1 0 0 0,1-1 1 0 0,0 1-1 0 0,-1-1 1 0 0,1 1-1 0 0,0-1 0 0 0,1 0 1 0 0,-1 1-1 0 0,0-1 1 0 0,1 1-1 0 0,-1-1 0 0 0,1 1 1 0 0,0-1-1 0 0,1-3 1 0 0,1 2 16 0 0,-1 0 0 0 0,1 1 0 0 0,0-1 0 0 0,0 1 0 0 0,1 0 1 0 0,-1-1-1 0 0,1 1 0 0 0,-1 1 0 0 0,1-1 0 0 0,0 1 0 0 0,0-1 0 0 0,0 1 1 0 0,0 0-1 0 0,5-1 0 0 0,6-2 186 0 0,0 0 0 0 0,-1 2-1 0 0,1 0 1 0 0,1 0 0 0 0,-1 1 0 0 0,0 1-1 0 0,0 1 1 0 0,1 0 0 0 0,22 4 0 0 0,-25-3-342 0 0,-1 2 0 0 0,0-1-1 0 0,0 2 1 0 0,0-1 0 0 0,-1 2 0 0 0,1 0 0 0 0,-1 0 0 0 0,0 1 0 0 0,-1 0 0 0 0,1 1-1 0 0,-1 0 1 0 0,12 11 0 0 0,-20-17-219 0 0,0 1-1 0 0,0 0 1 0 0,-1 0 0 0 0,1-1-1 0 0,0 1 1 0 0,-1 0 0 0 0,1 1-1 0 0,-1-1 1 0 0,0 0-1 0 0,1 0 1 0 0,-1 1 0 0 0,0-1-1 0 0,0 0 1 0 0,-1 1 0 0 0,1-1-1 0 0,0 1 1 0 0,-1-1 0 0 0,0 1-1 0 0,0 0 1 0 0,1-1-1 0 0,-1 1 1 0 0,-1-1 0 0 0,1 1-1 0 0,0-1 1 0 0,-1 1 0 0 0,1-1-1 0 0,-1 1 1 0 0,0-1-1 0 0,0 1 1 0 0,1-1 0 0 0,-2 1-1 0 0,1-1 1 0 0,0 0 0 0 0,0 0-1 0 0,-1 0 1 0 0,0 0-1 0 0,1 0 1 0 0,-1 0 0 0 0,0 0-1 0 0,-3 2 1 0 0,-1 2-88 0 0,-1-1 1 0 0,1 0-1 0 0,-1-1 1 0 0,-1 0-1 0 0,1 0 1 0 0,-1 0-1 0 0,1-1 1 0 0,-1 0-1 0 0,0 0 1 0 0,0-1-1 0 0,-12 2 1 0 0,-29-1-1978 0 0,28-3-4465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31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11 592 0 0,'0'0'243'0'0,"-1"-1"0"0"0,1 1 0 0 0,0 0 0 0 0,0-1 0 0 0,0 1 0 0 0,0 0 0 0 0,0-1 0 0 0,0 1 0 0 0,0 0 0 0 0,4-7 5104 0 0,-4 7-5104 0 0,0 0 0 0 0,0 0 0 0 0,1 0 0 0 0,-1 0 0 0 0,1-1 0 0 0,4 15 3115 0 0,2 26-604 0 0,-7-11-1375 0 0,2 0 0 0 0,1 0 0 0 0,2 0 0 0 0,9 36 0 0 0,-11-57-1212 0 0,-1 0-1 0 0,1-1 0 0 0,1 0 0 0 0,-1 1 0 0 0,1-1 1 0 0,1 0-1 0 0,-1-1 0 0 0,1 1 0 0 0,0-1 0 0 0,1 0 1 0 0,0 0-1 0 0,-1-1 0 0 0,2 0 0 0 0,-1 0 0 0 0,1 0 0 0 0,-1-1 1 0 0,1 1-1 0 0,1-2 0 0 0,-1 1 0 0 0,11 3 0 0 0,-9-5-393 0 0,0 0-1 0 0,0 0 0 0 0,0-1 0 0 0,0 0 0 0 0,-1 0 0 0 0,1-1 0 0 0,0 0 1 0 0,0-1-1 0 0,18-3 0 0 0,-12 0-2719 0 0,-1 0 0 0 0,25-10 0 0 0,-20 5 343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31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27 20 0 0,'0'-1'283'0'0,"0"0"-1"0"0,1-1 1 0 0,-1 1 0 0 0,0 0-1 0 0,0 0 1 0 0,0-1 0 0 0,0 1-1 0 0,-1 0 1 0 0,1 0 0 0 0,0 0-1 0 0,0-1 1 0 0,-1 1 0 0 0,1 0-1 0 0,-1 0 1 0 0,1 0 0 0 0,-1 0 0 0 0,1 0-1 0 0,-1 0 1 0 0,0 0 0 0 0,1 0-1 0 0,-3-2 1 0 0,3 3-13 0 0,-1 0 1 0 0,0 0-1 0 0,0 0 1 0 0,0 1 0 0 0,0-1-1 0 0,1 0 1 0 0,-1 0-1 0 0,0 0 1 0 0,0 1-1 0 0,1-1 1 0 0,-1 0-1 0 0,0 1 1 0 0,0-1-1 0 0,1 1 1 0 0,-1-1-1 0 0,0 1 1 0 0,1-1-1 0 0,-1 1 1 0 0,1-1-1 0 0,-1 1 1 0 0,0 0-1 0 0,0 0 1 0 0,-18 25 4281 0 0,7-2-3436 0 0,6-11-486 0 0,2 0 1 0 0,-1 0-1 0 0,2 0 0 0 0,0 1 1 0 0,0-1-1 0 0,1 1 0 0 0,1 0 0 0 0,0-1 1 0 0,1 1-1 0 0,3 18 0 0 0,-3-26-527 0 0,2-1-1 0 0,-1 1 0 0 0,1 0 1 0 0,0 0-1 0 0,0-1 0 0 0,0 1 1 0 0,1-1-1 0 0,0 0 0 0 0,0 0 1 0 0,0 0-1 0 0,1 0 0 0 0,0 0 0 0 0,-1-1 1 0 0,2 1-1 0 0,-1-1 0 0 0,0 0 1 0 0,1-1-1 0 0,0 1 0 0 0,0-1 1 0 0,0 0-1 0 0,0 0 0 0 0,1 0 1 0 0,-1-1-1 0 0,1 0 0 0 0,10 3 1 0 0,-6-3-219 0 0,-1 0 0 0 0,1 0 0 0 0,-1-1 0 0 0,1-1 0 0 0,0 0 0 0 0,-1 0 0 0 0,1-1 0 0 0,-1 0 0 0 0,1 0 0 0 0,17-6 0 0 0,31-17-3197 0 0,-6-10-5541 0 0,-44 29 6407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3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42 180 0 0,'-32'-2'209'0'0,"-2"-3"18555"0"0,63 1-17372 0 0,30-2 945 0 0,23-2-1987 0 0,-30-2-6204 0 0,-46 7 2957 0 0,-3-1 417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32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51 616 0 0,'-16'-12'5011'0'0,"16"12"-4822"0"0,0-1 0 0 0,0 1 1 0 0,0 0-1 0 0,0 0 0 0 0,0 0 1 0 0,-1-1-1 0 0,1 1 0 0 0,0 0 1 0 0,0-1-1 0 0,0 1 0 0 0,0 0 0 0 0,0 0 1 0 0,0-1-1 0 0,0 1 0 0 0,0 0 1 0 0,0 0-1 0 0,0-1 0 0 0,0 1 1 0 0,0 0-1 0 0,0 0 0 0 0,0-1 0 0 0,0 1 1 0 0,1 0-1 0 0,-1-1 0 0 0,0 1 1 0 0,0 0-1 0 0,1-1 757 0 0,-1 0-756 0 0,16-6 5452 0 0,0 3-5612 0 0,11-1 1450 0 0,-1 1 0 0 0,28-1 1 0 0,55 4-1524 0 0,14-1-8754 0 0,-101 1 6543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3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0 124 0 0,'2'0'270'0'0,"-1"0"1"0"0,1 0-1 0 0,-1 1 1 0 0,1-1-1 0 0,-1 0 1 0 0,0 0-1 0 0,1 1 0 0 0,-1-1 1 0 0,1 1-1 0 0,-1-1 1 0 0,0 1-1 0 0,0 0 1 0 0,1 0-1 0 0,-1-1 1 0 0,0 1-1 0 0,0 0 0 0 0,0 0 1 0 0,0 0-1 0 0,0 0 1 0 0,0 0-1 0 0,0 0 1 0 0,0 1-1 0 0,0-1 0 0 0,-1 0 1 0 0,1 0-1 0 0,0 1 1 0 0,-1-1-1 0 0,1 0 1 0 0,-1 1-1 0 0,1-1 1 0 0,-1 0-1 0 0,0 1 0 0 0,0-1 1 0 0,1 1-1 0 0,-1-1 1 0 0,0 1-1 0 0,0-1 1 0 0,-1 3-1 0 0,1 8 1500 0 0,-1 0 1 0 0,-1 1-1 0 0,-6 21 1 0 0,3-11 650 0 0,-8 33 2263 0 0,12-54-3826 0 0,1-7-918 0 0,0-1 46 0 0,1 0 0 0 0,-1 0 0 0 0,1 0 0 0 0,0 0 0 0 0,1 0 0 0 0,-1 0 0 0 0,4-7 0 0 0,-4 11 28 0 0,-1 1 0 0 0,1 0 0 0 0,0-1 0 0 0,-1 1 1 0 0,1 0-1 0 0,0 0 0 0 0,0 0 0 0 0,0-1 0 0 0,0 1 1 0 0,0 0-1 0 0,0 0 0 0 0,0 1 0 0 0,0-1 0 0 0,0 0 1 0 0,1 0-1 0 0,-1 0 0 0 0,0 1 0 0 0,1-1 0 0 0,-1 1 1 0 0,0-1-1 0 0,1 1 0 0 0,-1-1 0 0 0,1 1 0 0 0,-1 0 0 0 0,0 0 1 0 0,1 0-1 0 0,-1 0 0 0 0,1 0 0 0 0,-1 0 0 0 0,1 0 1 0 0,-1 0-1 0 0,1 0 0 0 0,-1 1 0 0 0,0-1 0 0 0,1 0 1 0 0,-1 1-1 0 0,0 0 0 0 0,1-1 0 0 0,-1 1 0 0 0,0 0 1 0 0,2 0-1 0 0,17 12 500 0 0,0 0 0 0 0,35 31 0 0 0,-42-32-308 0 0,1 0 0 0 0,1-1 0 0 0,0 0 0 0 0,1-1 0 0 0,0-1-1 0 0,28 12 1 0 0,-35-18-337 0 0,0 0 1 0 0,0 0-1 0 0,1-1 0 0 0,0 0 0 0 0,-1-1 0 0 0,1 0 0 0 0,10-1 0 0 0,-17 0 46 0 0,0 0 0 0 0,0-1 0 0 0,1 1 0 0 0,-1-1-1 0 0,0 0 1 0 0,0 0 0 0 0,0 0 0 0 0,0 0 0 0 0,0-1 0 0 0,-1 1 0 0 0,1-1 0 0 0,0 0 0 0 0,-1 1-1 0 0,1-1 1 0 0,-1-1 0 0 0,0 1 0 0 0,1 0 0 0 0,-1 0 0 0 0,0-1 0 0 0,0 0 0 0 0,-1 1 0 0 0,1-1-1 0 0,0 0 1 0 0,-1 0 0 0 0,2-3 0 0 0,1-4-190 0 0,-1 0 1 0 0,0 0-1 0 0,0 0 1 0 0,-1 0-1 0 0,0 0 0 0 0,-1 0 1 0 0,0-1-1 0 0,-1 1 0 0 0,0-1 1 0 0,0 1-1 0 0,-1 0 1 0 0,-1-1-1 0 0,1 1 0 0 0,-7-17 1 0 0,5 19-665 0 0,0 0 0 0 0,-1 1 0 0 0,0 0 0 0 0,0 0 0 0 0,-1 0 0 0 0,1 0 0 0 0,-8-6 0 0 0,10 10-1435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3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1 512 0 0,'20'32'7891'0'0,"2"27"-2250"0"0,-8-20-2928 0 0,35 110 3662 0 0,-14-41-8190 0 0</inkml:trace>
  <inkml:trace contextRef="#ctx0" brushRef="#br0" timeOffset="1">71 102 364 0 0,'-23'-10'1506'0'0,"-7"-3"3140"0"0,13 2 6186 0 0,21 11-9540 0 0,57 0 1793 0 0,110 16 1 0 0,-84-6-1931 0 0,5-1-554 0 0,87 9-2076 0 0,-59-14-6593 0 0,-97-5 5228 0 0,0 0 409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3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9 588 0 0,'1'-9'20703'0'0,"-5"28"-19945"0"0,0-1 0 0 0,1 1 0 0 0,1 0 0 0 0,1 0 0 0 0,0 0 0 0 0,1 0 1 0 0,2 0-1 0 0,0 0 0 0 0,0 0 0 0 0,8 22 0 0 0,-8-33-707 0 0,0 0 0 0 0,1-1 0 0 0,0 1-1 0 0,1-1 1 0 0,-1 0 0 0 0,1 0 0 0 0,1 0 0 0 0,-1 0 0 0 0,1-1-1 0 0,1 0 1 0 0,-1 0 0 0 0,1 0 0 0 0,0 0 0 0 0,0-1-1 0 0,0 0 1 0 0,1-1 0 0 0,0 1 0 0 0,0-1 0 0 0,0 0-1 0 0,0-1 1 0 0,1 0 0 0 0,-1 0 0 0 0,1-1 0 0 0,0 0 0 0 0,0 0-1 0 0,16 1 1 0 0,-12-2-398 0 0,0-2-1 0 0,0 1 1 0 0,-1-1 0 0 0,1-1-1 0 0,0 0 1 0 0,0-1-1 0 0,-1 0 1 0 0,0-1-1 0 0,1 0 1 0 0,-1-1 0 0 0,-1 0-1 0 0,11-7 1 0 0,-12 4-2425 0 0,-3 0-4140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33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9 504 0 0,'-38'-2'14845'0'0,"44"3"-13661"0"0,29 3 108 0 0,71 7 3476 0 0,-51-11-4552 0 0,-5-8-3508 0 0,-45-6-5724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3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95 720 0 0,'-67'-32'3035'0'0,"29"14"768"0"0,1-2 5033 0 0,35 12-2718 0 0,9 5-5735 0 0,12-1 476 0 0,1 0-1 0 0,0 2 0 0 0,0 0 1 0 0,0 1-1 0 0,0 1 0 0 0,25 3 0 0 0,-6-1-137 0 0,5 1-433 0 0,10 1-2462 0 0,-20-6-8415 0 0,-25-1 7649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34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13 592 0 0,'11'-12'8491'0'0,"-7"15"-8045"0"0,-1 0 0 0 0,0 1 0 0 0,0-1 0 0 0,0 1 0 0 0,-1 0 0 0 0,1 0 0 0 0,-1 0 0 0 0,0 0 0 0 0,0 1 0 0 0,-1-1 0 0 0,1 0 0 0 0,1 7 1 0 0,11 61 1884 0 0,-13-64-1990 0 0,37 213 4030 0 0,-29-191-4892 0 0,-4-18-8663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69 512 0 0,'1'-1'492'0'0,"-1"0"1"0"0,1-1-1 0 0,-1 1 0 0 0,1 0 0 0 0,-1 0 0 0 0,0-1 1 0 0,1 1-1 0 0,-1-1 0 0 0,0 1 0 0 0,0 0 1 0 0,0-1-1 0 0,0 1 0 0 0,0 0 0 0 0,-1-1 1 0 0,1 1-1 0 0,0 0 0 0 0,0-1 0 0 0,-1 1 1 0 0,1 0-1 0 0,-1 0 0 0 0,0-1 0 0 0,1 1 0 0 0,-2-1 1 0 0,0-1 54 0 0,0 1 1 0 0,0 0-1 0 0,0 0 0 0 0,0 0 1 0 0,-1 0-1 0 0,1 1 1 0 0,-1-1-1 0 0,1 1 0 0 0,-1-1 1 0 0,-3 0-1 0 0,-4-2 217 0 0,1 1 1 0 0,-1 0-1 0 0,0 1 0 0 0,0 1 1 0 0,-14-2-1 0 0,9 3-269 0 0,0 1-1 0 0,0 0 1 0 0,1 1 0 0 0,-1 1-1 0 0,0 0 1 0 0,1 1 0 0 0,0 1 0 0 0,-21 9-1 0 0,25-10-276 0 0,1 1 0 0 0,0 0 0 0 0,1 0 0 0 0,-1 1 0 0 0,1 0 0 0 0,0 1-1 0 0,1-1 1 0 0,0 1 0 0 0,0 1 0 0 0,0 0 0 0 0,1 0 0 0 0,0 0 0 0 0,-7 13-1 0 0,12-19-116 0 0,0 1 0 0 0,-1 0 0 0 0,2-1-1 0 0,-1 1 1 0 0,0 0 0 0 0,0 0-1 0 0,1 0 1 0 0,0-1 0 0 0,-1 1-1 0 0,1 0 1 0 0,0 0 0 0 0,0 0-1 0 0,1 0 1 0 0,-1 0 0 0 0,1 0 0 0 0,-1-1-1 0 0,1 1 1 0 0,0 0 0 0 0,2 3-1 0 0,-1-1-60 0 0,1-1 0 0 0,0 1 0 0 0,0-1 0 0 0,0 0 0 0 0,1 0 0 0 0,0 0 0 0 0,0-1 0 0 0,0 1 0 0 0,0-1 0 0 0,5 3 0 0 0,1 1-54 0 0,1-1 1 0 0,1 0-1 0 0,-1-1 1 0 0,1-1-1 0 0,0 1 1 0 0,0-2-1 0 0,0 0 1 0 0,17 2-1 0 0,-19-4 14 0 0,0-1 0 0 0,0 0 0 0 0,0-1 0 0 0,-1 0 0 0 0,1 0 0 0 0,0-1 0 0 0,0 0 0 0 0,-1-1 0 0 0,0 0 0 0 0,1-1 0 0 0,9-5 0 0 0,-15 7 0 0 0,0 0 0 0 0,0-1 0 0 0,0 1 0 0 0,-1-1 0 0 0,1 0 0 0 0,-1 0 0 0 0,0 0 0 0 0,0 0 0 0 0,0-1 0 0 0,0 1 0 0 0,-1-1 0 0 0,1 0 0 0 0,-1 0 0 0 0,0 0 0 0 0,0 0 0 0 0,0 0 0 0 0,0 0 0 0 0,-1 0 0 0 0,0-1 0 0 0,0 1 0 0 0,0 0 0 0 0,0-1 0 0 0,-1 1 0 0 0,0-1 0 0 0,0 1 0 0 0,-1-9 0 0 0,0 7 17 0 0,-1 1 1 0 0,0-1-1 0 0,0 1 1 0 0,0 0-1 0 0,0 0 1 0 0,-1 0-1 0 0,0 0 1 0 0,0 0-1 0 0,-1 0 1 0 0,1 1-1 0 0,-1-1 1 0 0,0 1-1 0 0,0 0 1 0 0,0 0-1 0 0,-1 1 1 0 0,-7-6-1 0 0,6 5-319 0 0,0 0-1 0 0,0 1 1 0 0,0 0-1 0 0,0 0 1 0 0,-1 0-1 0 0,1 1 1 0 0,-1 0-1 0 0,0 0 1 0 0,0 0-1 0 0,0 1 1 0 0,0 0-1 0 0,1 0 1 0 0,-11 1-1 0 0,11 2-1569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35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120 156 120 0 0,'-37'-13'1802'0'0,"15"6"2845"0"0,-34-17 0 0 0,56 24-4514 0 0,0 0 1 0 0,-1 0-1 0 0,1-1 1 0 0,0 1-1 0 0,0 0 1 0 0,-1 0-1 0 0,1 0 1 0 0,0 0-1 0 0,0 0 0 0 0,0 0 1 0 0,-1-1-1 0 0,1 1 1 0 0,0 0-1 0 0,0 0 1 0 0,0 0-1 0 0,0-1 1 0 0,-1 1-1 0 0,1 0 1 0 0,0 0-1 0 0,0 0 1 0 0,0-1-1 0 0,0 1 1 0 0,0 0-1 0 0,0 0 1 0 0,0-1-1 0 0,0 1 1 0 0,0 0-1 0 0,0 0 1 0 0,0-1-1 0 0,0 1 0 0 0,0 0 1 0 0,0 0-1 0 0,0-1 1 0 0,0 1-1 0 0,0 0 1 0 0,0 0-1 0 0,0-1 1 0 0,0 1-1 0 0,0 0 1 0 0,0 0-1 0 0,0-1 1 0 0,11-8 1483 0 0,19-3-526 0 0,39-3 522 0 0,0 3 1 0 0,108-5 0 0 0,-101 11-735 0 0,133-12-252 0 0,-139 12-4159 0 0,0 1-4593 0 0,-49 3 5686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35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4 208 0 0,'-2'-3'14711'0'0,"0"25"-11101"0"0,-1 35-2493 0 0,1-10-82 0 0,0-21-62 0 0,3 38-1 0 0,-1-58-1143 0 0,1 0 0 0 0,0 0 0 0 0,0 1 0 0 0,0-1 0 0 0,1 0 0 0 0,0-1 0 0 0,0 1 0 0 0,1 0-1 0 0,-1 0 1 0 0,1-1 0 0 0,6 8 0 0 0,8-2-3507 0 0,-9-10-1753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35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35 124 0 0,'-25'-4'5096'0'0,"36"6"2287"0"0,23 2-1147 0 0,-14-2-6970 0 0,174-5 6138 0 0,-151-1-6357 0 0,43-9 0 0 0,-65 7-1192 0 0,-2-2-3572 0 0,-11 4 3361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36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 16 0 0,'-2'-13'16995'0'0,"7"34"-11501"0"0,-1 0-5572 0 0,3 24 2516 0 0,16 61 0 0 0,-4-21-1577 0 0,-18-84-993 0 0,-1 0 1 0 0,0 0-1 0 0,1 0 1 0 0,-1 0-1 0 0,0-1 1 0 0,1 1-1 0 0,-1 0 1 0 0,1 0-1 0 0,0-1 1 0 0,-1 1-1 0 0,1 0 1 0 0,0-1-1 0 0,-1 1 0 0 0,1-1 1 0 0,0 1-1 0 0,-1-1 1 0 0,1 1-1 0 0,0-1 1 0 0,0 1-1 0 0,0-1 1 0 0,0 0-1 0 0,-1 1 1 0 0,1-1-1 0 0,0 0 1 0 0,2 1-1 0 0,9-1-9020 0 0,5-3 6481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3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26 304 0 0,'-6'-14'3477'0'0,"6"13"-3154"0"0,0 1-1 0 0,0-1 0 0 0,0 1 1 0 0,-1-1-1 0 0,1 0 0 0 0,0 1 1 0 0,-1-1-1 0 0,1 1 0 0 0,0-1 1 0 0,-1 1-1 0 0,1-1 0 0 0,0 1 1 0 0,-1-1-1 0 0,1 1 0 0 0,-1-1 1 0 0,1 1-1 0 0,-1 0 0 0 0,1-1 0 0 0,-1 1 1 0 0,1 0-1 0 0,-1-1 0 0 0,1 1 1 0 0,-1 0-1 0 0,1 0 0 0 0,-2-1 1 0 0,-3 5 125 0 0,0-1 1 0 0,1 1 0 0 0,-1 0-1 0 0,1 0 1 0 0,0 1 0 0 0,0-1-1 0 0,0 1 1 0 0,1 0 0 0 0,-1 0-1 0 0,1 0 1 0 0,0 1-1 0 0,-2 6 1 0 0,0 0 439 0 0,1 0-1 0 0,0 0 1 0 0,1 1-1 0 0,-4 24 1 0 0,7-32-736 0 0,0 1-1 0 0,0-1 0 0 0,0 1 1 0 0,1 0-1 0 0,-1-1 1 0 0,1 1-1 0 0,1-1 1 0 0,-1 1-1 0 0,1-1 1 0 0,0 0-1 0 0,0 0 1 0 0,1 0-1 0 0,-1 0 1 0 0,1 0-1 0 0,0 0 1 0 0,1-1-1 0 0,-1 1 0 0 0,1-1 1 0 0,0 0-1 0 0,0 0 1 0 0,0 0-1 0 0,0-1 1 0 0,1 1-1 0 0,0-1 1 0 0,8 4-1 0 0,-1 0 11 0 0,1-1-1 0 0,0-1 0 0 0,0 0 1 0 0,0 0-1 0 0,1-2 0 0 0,0 0 1 0 0,-1 0-1 0 0,28 1 1 0 0,-14-3 92 0 0,37-4 1 0 0,-56 2-381 0 0,-1 0 1 0 0,1-1-1 0 0,-1 1 0 0 0,1-1 0 0 0,-1-1 1 0 0,0 1-1 0 0,0-1 0 0 0,0-1 0 0 0,11-6 0 0 0,-9 0-2413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37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54 268 0 0,'-18'-2'1277'0'0,"-22"-2"12242"0"0,44 3-12284 0 0,92-12 4456 0 0,-65 10-4519 0 0,-1-1-1 0 0,55-14 0 0 0,-73 10-2895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37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79 252 0 0,'-24'-9'805'0'0,"-27"-12"2622"0"0,22 4 3913 0 0,28 17-7148 0 0,1-1 0 0 0,0 1 0 0 0,-1 0 1 0 0,1 0-1 0 0,0 0 0 0 0,0 0 0 0 0,-1-1 0 0 0,1 1 1 0 0,0 0-1 0 0,0 0 0 0 0,-1-1 0 0 0,1 1 1 0 0,0 0-1 0 0,0 0 0 0 0,0-1 0 0 0,-1 1 0 0 0,1 0 1 0 0,0-1-1 0 0,0 1 0 0 0,0 0 0 0 0,0-1 1 0 0,0 1-1 0 0,0 0 0 0 0,0-1 0 0 0,-1 1 0 0 0,1 0 1 0 0,0-1-1 0 0,0 1 0 0 0,0 0 0 0 0,1-1 1 0 0,-1 1-1 0 0,0 0 0 0 0,0-1 0 0 0,0 1 0 0 0,11-8 2792 0 0,16 0-765 0 0,-11 6-1680 0 0,1 0 0 0 0,-1 1 0 0 0,1 1 0 0 0,-1 0 0 0 0,23 5 0 0 0,43 9-1610 0 0,36 4-9395 0 0,-97-16 7816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3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 0 0,'31'8'6645'0'0,"-25"-4"-5687"0"0,0 0 0 0 0,-1 1 0 0 0,1-1 0 0 0,-1 1 0 0 0,0 0 0 0 0,5 6 0 0 0,6 9 1557 0 0,20 37 0 0 0,-12-19-573 0 0,-19-30-1433 0 0,51 68 3559 0 0,-51-70-3712 0 0,0 0-1 0 0,1 0 1 0 0,-1-1-1 0 0,2 0 1 0 0,-1 0 0 0 0,0 0-1 0 0,1-1 1 0 0,0 0-1 0 0,10 4 1 0 0,-15-7-305 0 0,-1-1-1 0 0,1 0 1 0 0,0 0 0 0 0,0 0 0 0 0,0 0-1 0 0,0 0 1 0 0,0 0 0 0 0,0 0 0 0 0,-1-1-1 0 0,1 1 1 0 0,0-1 0 0 0,0 1 0 0 0,-1-1-1 0 0,1 0 1 0 0,0 0 0 0 0,-1 0-1 0 0,1 1 1 0 0,0-2 0 0 0,-1 1 0 0 0,1 0-1 0 0,-1 0 1 0 0,0 0 0 0 0,1-1 0 0 0,-1 1-1 0 0,0-1 1 0 0,0 1 0 0 0,2-3 0 0 0,5-8 33 0 0,-1 1 0 0 0,10-23 0 0 0,-9 19 12 0 0,99-173-435 0 0,-106 187 155 0 0,0-1-1 0 0,0 1 1 0 0,0 0-1 0 0,0-1 1 0 0,0 1 0 0 0,0 0-1 0 0,0 0 1 0 0,1 0-1 0 0,-1 0 1 0 0,0 0 0 0 0,1 0-1 0 0,-1 0 1 0 0,1 0-1 0 0,-1 1 1 0 0,1-1-1 0 0,-1 0 1 0 0,1 1 0 0 0,-1 0-1 0 0,1-1 1 0 0,0 1-1 0 0,-1 0 1 0 0,3 0 0 0 0,38 3-5723 0 0,-25 0 2046 0 0,2-1 1133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38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16 64 0 0,'-16'-16'6730'0'0,"11"18"-6087"0"0,-1 1 0 0 0,1-1 0 0 0,0 1 0 0 0,0 0 0 0 0,0 1 0 0 0,0-1 0 0 0,0 1 0 0 0,1 0 0 0 0,-1 0 0 0 0,1 1 0 0 0,0-1 0 0 0,1 1 0 0 0,-5 5 0 0 0,0 3 183 0 0,-1 0 0 0 0,2 0 1 0 0,0 1-1 0 0,-6 15 1 0 0,11-23-597 0 0,0 0-1 0 0,1-1 1 0 0,-1 1 0 0 0,1 0 0 0 0,0 0 0 0 0,1 1-1 0 0,-1-1 1 0 0,1 0 0 0 0,1 0 0 0 0,-1 0 0 0 0,1 0-1 0 0,0 0 1 0 0,0 0 0 0 0,1 0 0 0 0,-1 0 0 0 0,1 0 0 0 0,1-1-1 0 0,-1 1 1 0 0,1-1 0 0 0,0 0 0 0 0,6 9 0 0 0,-2-6-82 0 0,1 1 0 0 0,0-1 0 0 0,0 0 0 0 0,1-1 0 0 0,0 0 0 0 0,0 0 0 0 0,1-1 0 0 0,0 0 0 0 0,0-1 0 0 0,19 7 0 0 0,-8-4-344 0 0,0-1-1 0 0,1-1 0 0 0,0-1 0 0 0,0-1 1 0 0,36 1-1 0 0,-43-4-285 0 0,0-1-1 0 0,0-1 1 0 0,-1-1 0 0 0,1 0 0 0 0,0-1 0 0 0,-1 0-1 0 0,1-1 1 0 0,-1-1 0 0 0,19-9 0 0 0,-29 12 147 0 0,-1 0-1 0 0,1 0 1 0 0,-1 0 0 0 0,0 0 0 0 0,0-1-1 0 0,0 1 1 0 0,3-4 0 0 0,0-7-5325 0 0,-6 8 3557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38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150 228 5761 0 0,'-47'-3'5655'0'0,"0"0"-367"0"0,19 3 1219 0 0,179-5-3145 0 0,-49-7-4035 0 0,-78 4-2588 0 0,-20-5-7417 0 0</inkml:trace>
  <inkml:trace contextRef="#ctx0" brushRef="#br0" timeOffset="1">45 58 432 0 0,'-10'-4'881'0'0,"6"2"4"0"0,0 1 0 0 0,1-1 0 0 0,-1 0 0 0 0,1 0 1 0 0,-1 0-1 0 0,1 0 0 0 0,-6-6 2834 0 0,28-7 96 0 0,2 9-2763 0 0,0 2 0 0 0,0 1-1 0 0,1 0 1 0 0,-1 2-1 0 0,28 1 1 0 0,110 15-2419 0 0,-46-2-5582 0 0,-86-12 4713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3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80 116 0 0,'0'0'168'0'0,"0"0"0"0"0,-1 0 0 0 0,1 0 0 0 0,0 0 0 0 0,0 0 0 0 0,-1 1-1 0 0,1-1 1 0 0,0 0 0 0 0,0 0 0 0 0,0 0 0 0 0,-1 0 168 0 0,1 1-168 0 0,0-1 0 0 0,0 0 0 0 0,-1 0 0 0 0,1 1 0 0 0,0-1 0 0 0,0 0-1 0 0,0 0 1 0 0,0 0 0 0 0,0 1 0 0 0,0-1 0 0 0,0 0 0 0 0,-1 0 0 0 0,1 1 0 0 0,0-1 0 0 0,0 0 0 0 0,0 1 0 0 0,0-1 0 0 0,0 0 0 0 0,0 0 0 0 0,0 1-1 0 0,0-1 1 0 0,1 0 0 0 0,-1 0 0 0 0,0 1 0 0 0,0-1 0 0 0,0 0 0 0 0,0 0 0 0 0,0 1 0 0 0,0-1 0 0 0,0 0 0 0 0,0 0 0 0 0,1 0 0 0 0,-1 1-1 0 0,0-1 169 0 0,1 1-168 0 0,18 6 2632 0 0,25 0-1081 0 0,455 1 5876 0 0,-396-10-6742 0 0,78-7 642 0 0,239-45 1 0 0,-333 36-891 0 0,-47 9-187 0 0,44-4-1 0 0,-67 9-290 0 0,-14 3-114 0 0,0 1 0 0 0,1-1 0 0 0,-1 1-1 0 0,0-1 1 0 0,0 1 0 0 0,1 0 0 0 0,-1 0-1 0 0,0 0 1 0 0,0 0 0 0 0,0 1 0 0 0,4 1-1 0 0,-6-2-8 0 0,0 1-1 0 0,0 0 0 0 0,0-1 0 0 0,-1 1 0 0 0,1 0 0 0 0,0 0 1 0 0,-1 0-1 0 0,1 0 0 0 0,-1 0 0 0 0,1 0 0 0 0,-1 0 0 0 0,0 0 1 0 0,1 0-1 0 0,-1 0 0 0 0,0 0 0 0 0,1 0 0 0 0,-1 0 0 0 0,0 0 1 0 0,0 0-1 0 0,0 0 0 0 0,0 1 0 0 0,0 30 113 0 0,0-26-58 0 0,2 38 497 0 0,1 0 0 0 0,17 75-1 0 0,33 87 966 0 0,-30-122-715 0 0,73 267 1539 0 0,-94-347-2344 0 0,-1-1-85 0 0,0-2-401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51 956 0 0,'-6'-8'565'0'0,"2"2"972"0"0,0 1 0 0 0,0-1 0 0 0,-1 1 0 0 0,0 1 0 0 0,-6-6 0 0 0,11 9-1278 0 0,-1 1-1 0 0,0-1 1 0 0,-1 0-1 0 0,1 1 1 0 0,0-1 0 0 0,0 1-1 0 0,0-1 1 0 0,0 1-1 0 0,0 0 1 0 0,0-1-1 0 0,-1 1 1 0 0,1 0 0 0 0,0 0-1 0 0,0 0 1 0 0,-1 0-1 0 0,1 0 1 0 0,0 0-1 0 0,0 0 1 0 0,0 0 0 0 0,-1 0-1 0 0,1 1 1 0 0,0-1-1 0 0,0 0 1 0 0,0 1-1 0 0,0-1 1 0 0,0 1 0 0 0,-1-1-1 0 0,1 1 1 0 0,0 0-1 0 0,0 0 1 0 0,0-1-1 0 0,1 1 1 0 0,-1 0 0 0 0,-1 1-1 0 0,-2 1-127 0 0,1 0-1 0 0,0 1 1 0 0,0-1-1 0 0,1 1 1 0 0,-1 0 0 0 0,-2 4-1 0 0,4-6-680 0 0,1 1 1 0 0,-1-1-1 0 0,0 1 0 0 0,1-1 0 0 0,-1 1 0 0 0,1-1 1 0 0,0 1-1 0 0,0 0 0 0 0,0-1 0 0 0,0 1 0 0 0,0-1 1 0 0,1 4-1 0 0,2 5-1777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3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10 100 0 0,'1'0'209'0'0,"-1"0"0"0"0,0 0 0 0 0,1 0-1 0 0,-1 0 1 0 0,1 0 0 0 0,-1 0 0 0 0,1 0 0 0 0,-1 1 0 0 0,1-1 0 0 0,-1 0 0 0 0,0 0-1 0 0,1 0 1 0 0,-1 0 0 0 0,1 0 0 0 0,-1 1 0 0 0,0-1 0 0 0,1 0 0 0 0,-1 0-1 0 0,0 1 1 0 0,1-1 0 0 0,-1 0 0 0 0,0 1 0 0 0,1-1 0 0 0,-1 0 0 0 0,0 1 0 0 0,1-1-1 0 0,-1 0 1 0 0,0 1 0 0 0,0-1 0 0 0,0 1 0 0 0,0-1 0 0 0,1 0 0 0 0,-1 1-1 0 0,0 0 1 0 0,-4 19 4730 0 0,-18 20-233 0 0,22-40-4641 0 0,-4 7 467 0 0,0 0 96 0 0,0 0 0 0 0,0 0 0 0 0,-1-1 0 0 0,0 0 0 0 0,0 1 1 0 0,-1-2-1 0 0,0 1 0 0 0,0-1 0 0 0,-13 10 0 0 0,18-15-616 0 0,0 0-1 0 0,0 1 1 0 0,0-1-1 0 0,0 0 1 0 0,-1 1 0 0 0,1-1-1 0 0,0 0 1 0 0,0 0 0 0 0,0 0-1 0 0,0 0 1 0 0,-1 0 0 0 0,1 0-1 0 0,0-1 1 0 0,0 1 0 0 0,0 0-1 0 0,0 0 1 0 0,0-1 0 0 0,0 1-1 0 0,0-1 1 0 0,0 1 0 0 0,-1-1-1 0 0,2 1 1 0 0,-1-1 0 0 0,0 0-1 0 0,0 0 1 0 0,0 1 0 0 0,0-1-1 0 0,0 0 1 0 0,0 0 0 0 0,1 0-1 0 0,-1 0 1 0 0,0 0 0 0 0,1 0-1 0 0,-1 0 1 0 0,1 0-1 0 0,-1-2 1 0 0,0 1-14 0 0,0 1 0 0 0,0-1 0 0 0,1 1 0 0 0,-1-1 0 0 0,1 0 0 0 0,0 1 0 0 0,-1-1 0 0 0,1 0 0 0 0,0 0 0 0 0,0 1 0 0 0,0-1 1 0 0,0 0-1 0 0,0 1 0 0 0,0-1 0 0 0,1 0 0 0 0,-1 0 0 0 0,1 1 0 0 0,-1-1 0 0 0,1 0 0 0 0,-1 1 0 0 0,1-1 0 0 0,0 1 0 0 0,0-1 0 0 0,2-2 0 0 0,-1 3 59 0 0,0 0-1 0 0,0 0 1 0 0,0-1-1 0 0,0 1 1 0 0,1 1 0 0 0,-1-1-1 0 0,0 0 1 0 0,1 1-1 0 0,-1-1 1 0 0,0 1 0 0 0,1-1-1 0 0,-1 1 1 0 0,1 0-1 0 0,-1 0 1 0 0,1 0 0 0 0,-1 1-1 0 0,1-1 1 0 0,-1 0-1 0 0,0 1 1 0 0,1 0 0 0 0,-1-1-1 0 0,0 1 1 0 0,1 0-1 0 0,-1 0 1 0 0,3 3 0 0 0,10 3 321 0 0,-1 1 1 0 0,20 16 0 0 0,-29-20-298 0 0,21 14 115 0 0,1 0 1 0 0,1-2 0 0 0,0 0-1 0 0,1-2 1 0 0,0-2 0 0 0,1 0-1 0 0,1-2 1 0 0,0-2-1 0 0,42 7 1 0 0,-69-14-243 0 0,0-1 0 0 0,0 0 0 0 0,0 0 0 0 0,0 0 0 0 0,0 0 0 0 0,0 0 0 0 0,0-1-1 0 0,-1 0 1 0 0,1 0 0 0 0,0 0 0 0 0,0 0 0 0 0,-1-1 0 0 0,1 0 0 0 0,0 1 0 0 0,-1-1 0 0 0,0-1 0 0 0,1 1 0 0 0,-1 0 0 0 0,0-1 0 0 0,0 1 0 0 0,4-5 0 0 0,-5 3 22 0 0,1 0 1 0 0,0 0 0 0 0,-1-1 0 0 0,0 1-1 0 0,0 0 1 0 0,0-1 0 0 0,0 1-1 0 0,-1-1 1 0 0,0 0 0 0 0,0 1 0 0 0,0-1-1 0 0,-1 0 1 0 0,1 0 0 0 0,-1 1 0 0 0,0-1-1 0 0,-1 0 1 0 0,0-7 0 0 0,-2-3-23 0 0,-1 1 1 0 0,0-1-1 0 0,-1 1 0 0 0,0 0 1 0 0,-1 1-1 0 0,-10-16 0 0 0,-12-15-6333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3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72 0 0,'4'0'558'0'0,"0"1"-1"0"0,0 0 1 0 0,0-1 0 0 0,0 1-1 0 0,-1 1 1 0 0,1-1-1 0 0,0 0 1 0 0,-1 1 0 0 0,1 0-1 0 0,-1 0 1 0 0,0 0 0 0 0,1 0-1 0 0,-1 0 1 0 0,0 1 0 0 0,0 0-1 0 0,0-1 1 0 0,-1 1 0 0 0,1 0-1 0 0,-1 0 1 0 0,4 7-1 0 0,5 7 1364 0 0,-1 1 0 0 0,14 37 0 0 0,-4-10-59 0 0,-17-37-2579 0 0,4 5-423 0 0,1-6-4318 0 0,0-4 3387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39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84 210 84 0 0,'-5'-19'1398'0'0,"-14"-37"0"0"0,-13-14 5224 0 0,7 15 1419 0 0,25 55-7983 0 0,0-1 1 0 0,0 1-1 0 0,-1 0 0 0 0,1 0 0 0 0,0 0 1 0 0,0 0-1 0 0,0 0 0 0 0,0-1 1 0 0,-1 1-1 0 0,1 0 0 0 0,0 0 1 0 0,0 0-1 0 0,0 0 0 0 0,0-1 0 0 0,0 1 1 0 0,0 0-1 0 0,0 0 0 0 0,0 0 1 0 0,0-1-1 0 0,0 1 0 0 0,0 0 1 0 0,0 0-1 0 0,0 0 0 0 0,0-1 1 0 0,0 1-1 0 0,0 0 0 0 0,0 0 0 0 0,0 0 1 0 0,0-1-1 0 0,0 1 0 0 0,0 0 1 0 0,0 0-1 0 0,0 0 0 0 0,0-1 1 0 0,0 1-1 0 0,0 0 0 0 0,0 0 0 0 0,0 0 1 0 0,1 0-1 0 0,-1-1 0 0 0,0 1 1 0 0,0 0-1 0 0,0 0 0 0 0,0 0 1 0 0,0 0-1 0 0,1 0 0 0 0,-1 0 0 0 0,0-1 1 0 0,0 1-1 0 0,0 0 0 0 0,0 0 1 0 0,1 0-1 0 0,-1 0 0 0 0,0 0 1 0 0,0 0-1 0 0,1 0 0 0 0,15 7-362 0 0,16 16-4381 0 0,-16-9 2035 0 0,7 3 384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3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21 119 128 0 0,'3'3'620'0'0,"1"1"1"0"0,-1-1-1 0 0,1 1 1 0 0,-1 0-1 0 0,0 0 0 0 0,0 0 1 0 0,-1 1-1 0 0,1-1 1 0 0,-1 1-1 0 0,0-1 0 0 0,0 1 1 0 0,-1 0-1 0 0,1 0 1 0 0,-1 0-1 0 0,1 9 0 0 0,-1-4 670 0 0,-1 1-1 0 0,0-1 1 0 0,-1 0-1 0 0,0 0 1 0 0,0 0-1 0 0,-6 19 0 0 0,4-21-571 0 0,1 0-1 0 0,-1-1 1 0 0,-1 0-1 0 0,1 0 0 0 0,-1 0 1 0 0,0 0-1 0 0,-8 9 1 0 0,11-15-676 0 0,1-1 1 0 0,-1 0 0 0 0,1 0-1 0 0,0 0 1 0 0,-1 0 0 0 0,1 0-1 0 0,-1 1 1 0 0,1-1 0 0 0,-1 0-1 0 0,1 0 1 0 0,-1 0 0 0 0,1 0-1 0 0,-1 0 1 0 0,1 0 0 0 0,-1 0 0 0 0,1-1-1 0 0,-1 1 1 0 0,1 0 0 0 0,0 0-1 0 0,-1 0 1 0 0,1 0 0 0 0,-1-1-1 0 0,1 1 1 0 0,-1 0 0 0 0,1 0-1 0 0,0-1 1 0 0,-1 1 0 0 0,1 0-1 0 0,0-1 1 0 0,-1 1 0 0 0,1 0-1 0 0,0-1 1 0 0,-1 1 0 0 0,1 0-1 0 0,0-1 1 0 0,0 1 0 0 0,-1-1 0 0 0,1 1-1 0 0,0-1 1 0 0,0 1 0 0 0,0-1-1 0 0,0 1 1 0 0,0 0 0 0 0,0-1-1 0 0,0 1 1 0 0,-1-1 0 0 0,1 1-1 0 0,1-1 1 0 0,-1 1 0 0 0,0-1-1 0 0,0 1 1 0 0,0-1 0 0 0,0 1-1 0 0,0-1 1 0 0,0 1 0 0 0,0-1 0 0 0,1 1-1 0 0,0-5 0 0 0,1 1-1 0 0,-1-1 1 0 0,1 1-1 0 0,0 0 0 0 0,0 0 1 0 0,0 0-1 0 0,1 0 1 0 0,0 0-1 0 0,0 0 1 0 0,0 1-1 0 0,0 0 1 0 0,0-1-1 0 0,1 1 1 0 0,-1 0-1 0 0,1 0 1 0 0,0 1-1 0 0,0-1 1 0 0,0 1-1 0 0,0 0 0 0 0,0 0 1 0 0,0 0-1 0 0,1 1 1 0 0,-1-1-1 0 0,1 1 1 0 0,-1 0-1 0 0,1 1 1 0 0,-1-1-1 0 0,1 1 1 0 0,0 0-1 0 0,-1 0 1 0 0,1 0-1 0 0,-1 0 0 0 0,1 1 1 0 0,0 0-1 0 0,-1 0 1 0 0,1 0-1 0 0,-1 1 1 0 0,0-1-1 0 0,1 1 1 0 0,-1 0-1 0 0,5 3 1 0 0,107 62 819 0 0,-72-39-513 0 0,1-3 0 0 0,0-1 0 0 0,97 33 0 0 0,-102-47-245 0 0,21 0-11 0 0,-35-8-80 0 0,-23-2-16 0 0,0 0 0 0 0,0 0 0 0 0,0 0-1 0 0,0 0 1 0 0,1 0 0 0 0,-1-1 0 0 0,0 1 0 0 0,0-1 0 0 0,0 0 0 0 0,0 0 0 0 0,0 0 0 0 0,0 0-1 0 0,-1-1 1 0 0,1 1 0 0 0,0-1 0 0 0,0 0 0 0 0,-1 0 0 0 0,1 0 0 0 0,-1 0 0 0 0,0 0 0 0 0,0 0-1 0 0,0 0 1 0 0,0-1 0 0 0,0 0 0 0 0,0 1 0 0 0,0-1 0 0 0,-1 0 0 0 0,0 1 0 0 0,1-1 0 0 0,-1 0-1 0 0,0 0 1 0 0,0 0 0 0 0,0 0 0 0 0,-1 0 0 0 0,1-1 0 0 0,-1 1 0 0 0,0-4 0 0 0,1-9-8 0 0,-2 1 0 0 0,0 0 0 0 0,0-1 1 0 0,-2 1-1 0 0,0 0 0 0 0,-6-20 0 0 0,-4-5 9 0 0,-1 2-1 0 0,-19-38 1 0 0,23 57-148 0 0,-1 0 1 0 0,0 1 0 0 0,-2 0 0 0 0,0 1-1 0 0,-24-26 1 0 0,29 37 579 0 0,1 2-4120 0 0,6 4 3389 0 0,1 0 0 0 0,-1 0 1 0 0,1-1-1 0 0,-1 1 0 0 0,1 0 1 0 0,-1 0-1 0 0,1 0 0 0 0,0 1 1 0 0,-1-1-1 0 0,1 0 0 0 0,-1 0 1 0 0,1 0-1 0 0,-1 0 0 0 0,1 0 1 0 0,-1 0-1 0 0,1 1 0 0 0,0-1 1 0 0,-1 0-1 0 0,1 0 0 0 0,-1 1 1 0 0,1-1-1 0 0,0 0 0 0 0,-2 2-1206 0 0,2-2 1206 0 0,0 1 1 0 0,-1-1-1 0 0,1 1 0 0 0,-3 4-2687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56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1 784 0 0,'-1'0'398'0'0,"0"0"0"0"0,0 0 0 0 0,0 0 0 0 0,0 1 0 0 0,0-1-1 0 0,0 0 1 0 0,0 1 0 0 0,0-1 0 0 0,0 1 0 0 0,0-1 0 0 0,0 1 0 0 0,1-1 0 0 0,-1 1 0 0 0,0 0 0 0 0,0-1-1 0 0,1 1 1 0 0,-1 0 0 0 0,0 0 0 0 0,1-1 0 0 0,-2 2 0 0 0,3-1-117 0 0,-1-1 1 0 0,0 1-1 0 0,0 0 1 0 0,1-1-1 0 0,-1 1 1 0 0,0-1-1 0 0,1 1 1 0 0,-1-1-1 0 0,1 1 1 0 0,-1-1-1 0 0,0 0 1 0 0,1 1-1 0 0,-1-1 1 0 0,1 0-1 0 0,-1 1 1 0 0,1-1-1 0 0,0 0 1 0 0,-1 1-1 0 0,1-1 1 0 0,-1 0-1 0 0,1 0 1 0 0,-1 0-1 0 0,2 1 0 0 0,23 5 4058 0 0,-4-3-3304 0 0,47 0 1738 0 0,0-3 1 0 0,104-15-1 0 0,-166 15-3154 0 0,2 0-887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54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71 288 0 0,'18'-70'11948'0'0,"-18"73"-11339"0"0,9 32 718 0 0,-1 1 1 0 0,2 41 0 0 0,-6-46-924 0 0,60 511 3421 0 0,-12-164-1613 0 0,-45-356-2188 0 0,-1-12-2120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55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9 143 480 0 0,'-9'-3'11228'0'0,"144"-14"-5676"0"0,4 3-3328 0 0,53-7-809 0 0,222-15 1253 0 0,-231 23-1534 0 0,313-21 2051 0 0,-430 29-3851 0 0,-64 5 61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56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1 284 0 0,'53'1'6232'0'0,"28"5"-3317"0"0,26 0-1364 0 0,235 3 1415 0 0,487 17 524 0 0,-447-24-960 0 0,-221-3-899 0 0,-144 4-4167 0 0,-7-1-4137 0 0,-2-1 4548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5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0 752 0 0,'0'1'9811'0'0,"5"10"-4840"0"0,25 66-1333 0 0,56 255 3070 0 0,-83-319-6765 0 0,-3-10-229 0 0,0-1-1 0 0,0 1 1 0 0,1 0 0 0 0,0-1-1 0 0,-1 1 1 0 0,1 0 0 0 0,0-1-1 0 0,0 1 1 0 0,0-1 0 0 0,3 4-1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58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1 152 660 0 0,'0'-2'378'0'0,"1"0"0"0"0,-1 0 0 0 0,1-1 0 0 0,0 1 0 0 0,-1 0-1 0 0,1 0 1 0 0,0 0 0 0 0,0 0 0 0 0,1 0 0 0 0,-1 1 0 0 0,0-1 0 0 0,0 0 0 0 0,1 0 0 0 0,0 1 0 0 0,-1-1 0 0 0,1 1-1 0 0,0-1 1 0 0,-1 1 0 0 0,1 0 0 0 0,0 0 0 0 0,0 0 0 0 0,0 0 0 0 0,0 0 0 0 0,0 0 0 0 0,0 0 0 0 0,0 1 0 0 0,4-1-1 0 0,10-3 967 0 0,-1 0 0 0 0,29-2-1 0 0,-32 5-720 0 0,243-21 3666 0 0,135 8-2258 0 0,-223 10-1289 0 0,525-22 1193 0 0,-418 2-965 0 0,-244 20-686 0 0,-24 5-272 0 0,-1-1 0 0 0,0 1 0 0 0,0-1 1 0 0,1 1-1 0 0,-1 1 0 0 0,0-1 0 0 0,0 1 1 0 0,0 0-1 0 0,-1 0 0 0 0,1 0 0 0 0,0 1 0 0 0,-1 0 1 0 0,1 0-1 0 0,-1 0 0 0 0,0 0 0 0 0,0 0 1 0 0,0 1-1 0 0,-1 0 0 0 0,1 0 0 0 0,3 5 0 0 0,8 11 92 0 0,-1 0 0 0 0,21 41 0 0 0,78 206 1476 0 0,-28-55 47 0 0,-17-45 300 0 0,-68-166-1918 0 0,0-1 0 0 0,0 0 0 0 0,0 0 0 0 0,1 1 0 0 0,-1-1 0 0 0,0 0 0 0 0,0 1 0 0 0,0-1 0 0 0,0 0 0 0 0,0 1 0 0 0,0-1 0 0 0,0 0 0 0 0,0 1 0 0 0,0-1 0 0 0,0 0 0 0 0,0 1 0 0 0,0-1 0 0 0,0 0 0 0 0,0 1 0 0 0,0-1 0 0 0,0 0 0 0 0,0 1 0 0 0,0-1 0 0 0,0 0 0 0 0,-1 1 0 0 0,1-1 0 0 0,0 0 0 0 0,0 0 0 0 0,0 1 0 0 0,-1-1 0 0 0,1 0 0 0 0,0 0 0 0 0,0 1 0 0 0,0-1 0 0 0,-1 0 0 0 0,1 0 0 0 0,0 0 0 0 0,-1 1 0 0 0,1-1 1 0 0,0 0-1 0 0,0 0 0 0 0,-1 0 0 0 0,1 0 0 0 0,0 0 0 0 0,-1 0 0 0 0,1 1 0 0 0,0-1 0 0 0,-1 0 0 0 0,1 0 0 0 0,0 0 0 0 0,-1 0 0 0 0,1 0 0 0 0,0 0 0 0 0,-1 0 0 0 0,0-1 0 0 0,-19-1-51 0 0,20 2 38 0 0,-339-67-1502 0 0,-540-38 0 0 0,832 102 1402 0 0,-365-14-417 0 0,322 18 279 0 0,1 4-1 0 0,-139 25 1 0 0,208-27-430 0 0,-8 2-862 0 0,12 1-4513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0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1 472 0 0,'-1'0'438'0'0,"0"0"1"0"0,0 0-1 0 0,1 0 1 0 0,-1 0-1 0 0,0 0 1 0 0,0 0-1 0 0,0 1 0 0 0,1-1 1 0 0,-1 0-1 0 0,0 1 1 0 0,0-1-1 0 0,1 1 0 0 0,-1-1 1 0 0,0 1-1 0 0,1-1 1 0 0,-1 1-1 0 0,0-1 1 0 0,1 1-1 0 0,-1-1 0 0 0,1 1 1 0 0,-1 0-1 0 0,1-1 1 0 0,-1 3-1 0 0,-6 22 4750 0 0,7-16-3867 0 0,0 1 1 0 0,0-1 0 0 0,3 16 0 0 0,3 3-559 0 0,16 76 4922 0 0,-13-70-7930 0 0,2-1-4742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59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50 520 0 0,'0'0'3902'0'0,"4"0"-2405"0"0,108 4 4285 0 0,56-7-2843 0 0,-49 1-1560 0 0,311 0 2183 0 0,536-13 1005 0 0,-874 13-4069 0 0,-3-1 521 0 0,137-19 0 0 0,-224 21-1339 0 0,16-2-611 0 0,-12 3-2465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00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68 300 0 0,'0'0'661'0'0,"-14"-25"8260"0"0,11 23-8594 0 0,1 0 0 0 0,-1 1 0 0 0,0-1 0 0 0,0 1 0 0 0,1 0 0 0 0,-1 0 0 0 0,0 0 0 0 0,0 0 0 0 0,0 0 0 0 0,0 1 0 0 0,0-1 0 0 0,0 1 0 0 0,0 0-1 0 0,-1 0 1 0 0,1 0 0 0 0,0 0 0 0 0,0 0 0 0 0,0 1 0 0 0,0-1 0 0 0,0 1 0 0 0,0 0 0 0 0,0 0 0 0 0,0 0 0 0 0,1 1 0 0 0,-1-1 0 0 0,0 1 0 0 0,0-1 0 0 0,1 1 0 0 0,-5 3 0 0 0,5-3-224 0 0,0-1-1 0 0,0 1 1 0 0,0-1 0 0 0,1 1 0 0 0,-1 0 0 0 0,1 0 0 0 0,-1 0 0 0 0,1 0 0 0 0,-1 0 0 0 0,1 0 0 0 0,0 0 0 0 0,0 0 0 0 0,0 0 0 0 0,0 1 0 0 0,0-1 0 0 0,1 0 0 0 0,-1 1 0 0 0,1-1 0 0 0,-1 1 0 0 0,1-1 0 0 0,0 0 0 0 0,0 1-1 0 0,0-1 1 0 0,0 1 0 0 0,1-1 0 0 0,-1 1 0 0 0,1-1 0 0 0,-1 0 0 0 0,1 1 0 0 0,0-1 0 0 0,0 0 0 0 0,0 0 0 0 0,0 1 0 0 0,0-1 0 0 0,0 0 0 0 0,1 0 0 0 0,2 3 0 0 0,0-1-21 0 0,0-1 1 0 0,0 1-1 0 0,1-1 1 0 0,-1 0-1 0 0,1-1 1 0 0,-1 1-1 0 0,1-1 1 0 0,0 0-1 0 0,0 0 1 0 0,0 0-1 0 0,1-1 1 0 0,-1 1-1 0 0,0-1 1 0 0,0-1-1 0 0,1 1 1 0 0,-1-1-1 0 0,0 0 1 0 0,11-1-1 0 0,-14 1-75 0 0,1 0-1 0 0,0-1 1 0 0,0 1-1 0 0,-1-1 1 0 0,1 1 0 0 0,0-1-1 0 0,0 0 1 0 0,-1 0 0 0 0,1 0-1 0 0,-1-1 1 0 0,1 1-1 0 0,-1-1 1 0 0,0 1 0 0 0,1-1-1 0 0,-1 0 1 0 0,0 0 0 0 0,0 0-1 0 0,0 0 1 0 0,-1 0-1 0 0,1 0 1 0 0,0-1 0 0 0,-1 1-1 0 0,1 0 1 0 0,-1-1 0 0 0,0 1-1 0 0,0-1 1 0 0,0 0-1 0 0,0 1 1 0 0,0-1 0 0 0,-1 0-1 0 0,1 0 1 0 0,-1 1-1 0 0,0-1 1 0 0,1 0 0 0 0,-1 0-1 0 0,-1-4 1 0 0,1 4 15 0 0,-1 0-1 0 0,0-1 1 0 0,1 1 0 0 0,-1 0-1 0 0,0 0 1 0 0,-1 0-1 0 0,1 0 1 0 0,-1 0 0 0 0,1 0-1 0 0,-1 0 1 0 0,0 1 0 0 0,0-1-1 0 0,0 1 1 0 0,0-1 0 0 0,0 1-1 0 0,-1 0 1 0 0,1-1 0 0 0,-1 1-1 0 0,1 1 1 0 0,-1-1 0 0 0,0 0-1 0 0,0 1 1 0 0,0-1-1 0 0,0 1 1 0 0,0 0 0 0 0,0 0-1 0 0,0 0 1 0 0,0 0 0 0 0,-1 1-1 0 0,1-1 1 0 0,0 1 0 0 0,0 0-1 0 0,-1 0 1 0 0,1 0 0 0 0,0 0-1 0 0,0 0 1 0 0,-1 1-1 0 0,1 0 1 0 0,0-1 0 0 0,0 1-1 0 0,0 0 1 0 0,0 1 0 0 0,0-1-1 0 0,0 0 1 0 0,0 1 0 0 0,0 0-1 0 0,1 0 1 0 0,-1 0 0 0 0,0 0-1 0 0,1 0 1 0 0,0 0-1 0 0,-1 1 1 0 0,1-1 0 0 0,0 1-1 0 0,0-1 1 0 0,1 1 0 0 0,-1 0-1 0 0,0 0 1 0 0,1 0 0 0 0,0 0-1 0 0,0 0 1 0 0,0 0 0 0 0,0 0-1 0 0,0 0 1 0 0,0 1-1 0 0,1-1 1 0 0,0 0 0 0 0,-1 4-1 0 0,2-4 25 0 0,-1 0 0 0 0,0 1-1 0 0,1-1 1 0 0,0 0-1 0 0,0 1 1 0 0,0-1 0 0 0,0 0-1 0 0,1 0 1 0 0,-1 0-1 0 0,1 0 1 0 0,0 0 0 0 0,-1 0-1 0 0,1-1 1 0 0,1 1-1 0 0,3 4 1 0 0,-2-3-15 0 0,0-1 0 0 0,1 1 0 0 0,-1-1 0 0 0,1 1 0 0 0,0-1 0 0 0,0-1 0 0 0,0 1 0 0 0,0-1 0 0 0,7 2 0 0 0,-9-2-31 0 0,1-2 1 0 0,-1 1-1 0 0,0 0 0 0 0,1-1 0 0 0,-1 1 0 0 0,0-1 1 0 0,1 0-1 0 0,-1 0 0 0 0,1 0 0 0 0,-1-1 0 0 0,0 1 1 0 0,1-1-1 0 0,-1 0 0 0 0,6-2 0 0 0,-7 2-8 0 0,0 0 0 0 0,0-1 0 0 0,0 1 0 0 0,0-1 0 0 0,0 1 0 0 0,-1-1 0 0 0,1 0 0 0 0,-1 1 0 0 0,1-1 0 0 0,-1 0 1 0 0,1 0-1 0 0,-1 0 0 0 0,0 0 0 0 0,0-1 0 0 0,0 1 0 0 0,0 0 0 0 0,-1 0 0 0 0,1-1 0 0 0,0 1 0 0 0,-1 0 0 0 0,0-1 0 0 0,1 1 0 0 0,-1-3 0 0 0,0 0-2 0 0,-1 0 1 0 0,1 1-1 0 0,-1-1 0 0 0,1 1 1 0 0,-1-1-1 0 0,-1 1 1 0 0,1-1-1 0 0,-1 1 0 0 0,1-1 1 0 0,-1 1-1 0 0,-1 0 1 0 0,1 0-1 0 0,0 0 0 0 0,-1 0 1 0 0,0 1-1 0 0,0-1 1 0 0,0 1-1 0 0,0-1 0 0 0,-1 1 1 0 0,1 0-1 0 0,-1 0 0 0 0,-6-3 1 0 0,2 1-629 0 0,-1-1-1 0 0,0 2 1 0 0,-18-8-1 0 0,-25-1-8711 0 0,41 12 6668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0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60 132 0 0,'1'-13'1024'0'0,"-1"10"-333"0"0,1-1 1 0 0,-1 1-1 0 0,0 0 0 0 0,1-1 0 0 0,-1 1 0 0 0,1 0 0 0 0,0-1 0 0 0,0 1 0 0 0,1 0 0 0 0,-1 0 0 0 0,0 0 0 0 0,4-4 889 0 0,9 24 931 0 0,0 11-1660 0 0,-2 2-1 0 0,0 0 1 0 0,-3 0 0 0 0,9 44 0 0 0,13 131 778 0 0,-24-145-1164 0 0,20 265 1176 0 0,-17-160-720 0 0,-9-143-634 0 0,2 1 0 0 0,0-1-1 0 0,11 38 1 0 0,-12-53-196 0 0,1-1 0 0 0,-1 0 0 0 0,1 0 0 0 0,0 0 1 0 0,0 0-1 0 0,1-1 0 0 0,0 1 0 0 0,0-1 0 0 0,0 0 0 0 0,0 0 0 0 0,1 0 0 0 0,0-1 0 0 0,0 0 1 0 0,0 0-1 0 0,1 0 0 0 0,-1 0 0 0 0,9 3 0 0 0,8 2 93 0 0,0-1-1 0 0,0-2 1 0 0,1 0-1 0 0,-1-1 1 0 0,25 2-1 0 0,125 3 527 0 0,-124-8-544 0 0,648-8 1074 0 0,-326-2-679 0 0,1574-7 1069 0 0,-456 39-1325 0 0,-1469-23-304 0 0,405 13 26 0 0,-390-13-7 0 0,516 1 283 0 0,-445-14 993 0 0,-103 12-1254 0 0,7-5-77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0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43 508 0 0,'0'-2'519'0'0,"0"1"0"0"0,1-1 0 0 0,-1 1-1 0 0,0-1 1 0 0,0 1 0 0 0,0-1 0 0 0,0 1 0 0 0,0-1 0 0 0,-1 1-1 0 0,1-1 1 0 0,0 1 0 0 0,-1 0 0 0 0,1-1 0 0 0,-1 1 0 0 0,1-1-1 0 0,-1 1 1 0 0,0 0 0 0 0,1-1 0 0 0,-1 1 0 0 0,0 0 0 0 0,0 0-1 0 0,0 0 1 0 0,-1-2 0 0 0,0 2-188 0 0,0 0-1 0 0,0 0 1 0 0,0 0-1 0 0,0 1 1 0 0,0-1-1 0 0,0 0 1 0 0,0 1-1 0 0,0 0 1 0 0,0-1-1 0 0,0 1 1 0 0,0 0-1 0 0,0 0 1 0 0,0 0-1 0 0,0 0 1 0 0,-2 1-1 0 0,-2 0 64 0 0,1 0 0 0 0,-1 0-1 0 0,1 0 1 0 0,-1 1-1 0 0,1 0 1 0 0,0 1 0 0 0,0-1-1 0 0,0 1 1 0 0,0 0 0 0 0,0 0-1 0 0,1 0 1 0 0,-5 5-1 0 0,6-6-252 0 0,2 0-1 0 0,-1 0 1 0 0,0 0-1 0 0,0 0 1 0 0,1 1-1 0 0,-1-1 1 0 0,1 0-1 0 0,0 1 1 0 0,-1 0-1 0 0,1-1 1 0 0,0 1-1 0 0,1-1 1 0 0,-1 1-1 0 0,0 0 1 0 0,1 0-1 0 0,0 0 1 0 0,-1-1-1 0 0,1 1 1 0 0,0 0-1 0 0,0 0 1 0 0,1 0-1 0 0,-1-1 1 0 0,1 1-1 0 0,-1 0 1 0 0,1-1-1 0 0,0 1 1 0 0,0 0-1 0 0,0-1 1 0 0,0 1-1 0 0,3 4 1 0 0,-1-3-114 0 0,1 0 0 0 0,-1-1 1 0 0,0 1-1 0 0,1-1 1 0 0,0 0-1 0 0,0 0 1 0 0,0 0-1 0 0,0 0 1 0 0,0-1-1 0 0,0 0 1 0 0,1 0-1 0 0,0 0 0 0 0,-1 0 1 0 0,1 0-1 0 0,0-1 1 0 0,7 1-1 0 0,-10-2-51 0 0,0 0-1 0 0,0 0 0 0 0,0 0 1 0 0,0 0-1 0 0,-1-1 0 0 0,1 1 1 0 0,0 0-1 0 0,0-1 0 0 0,0 0 1 0 0,0 1-1 0 0,0-1 0 0 0,0 0 1 0 0,-1 0-1 0 0,1 0 0 0 0,0 0 1 0 0,-1 0-1 0 0,1-1 0 0 0,-1 1 1 0 0,1 0-1 0 0,-1-1 0 0 0,0 1 1 0 0,1-1-1 0 0,-1 1 0 0 0,0-1 1 0 0,0 0-1 0 0,1-1 0 0 0,-1 1 0 0 0,0-1-1 0 0,0 1 0 0 0,0 0 0 0 0,0 0 1 0 0,0 0-1 0 0,-1 0 0 0 0,1-1 0 0 0,-1 1 0 0 0,1 0 1 0 0,-1-1-1 0 0,0 1 0 0 0,0 0 0 0 0,0-1 1 0 0,0 1-1 0 0,0 0 0 0 0,0-1 0 0 0,-1 1 0 0 0,1 0 1 0 0,-3-5-1 0 0,2 6 34 0 0,1 0 0 0 0,-1 0-1 0 0,-1 0 1 0 0,1 0 0 0 0,0 0 0 0 0,0 1 0 0 0,0-1 0 0 0,0 0 0 0 0,-1 0 0 0 0,1 1 0 0 0,0-1-1 0 0,-1 1 1 0 0,1-1 0 0 0,0 1 0 0 0,-1 0 0 0 0,1-1 0 0 0,-1 1 0 0 0,1 0 0 0 0,0 0 0 0 0,-1 0 0 0 0,1 0-1 0 0,-1 0 1 0 0,1 0 0 0 0,-1 1 0 0 0,1-1 0 0 0,0 0 0 0 0,-1 1 0 0 0,1-1 0 0 0,0 1 0 0 0,-2 0-1 0 0,-2 1 93 0 0,0 0-1 0 0,0 0 0 0 0,1 1 0 0 0,-1-1 0 0 0,1 1 0 0 0,-8 5 1 0 0,10-6-51 0 0,1 0 0 0 0,-1-1 1 0 0,0 1-1 0 0,1 0 1 0 0,-1-1-1 0 0,1 1 0 0 0,0 0 1 0 0,0 0-1 0 0,0 0 1 0 0,0 0-1 0 0,0 1 1 0 0,0-1-1 0 0,0 0 0 0 0,0 0 1 0 0,1 0-1 0 0,-1 1 1 0 0,1-1-1 0 0,0 0 0 0 0,0 1 1 0 0,0-1-1 0 0,0 0 1 0 0,0 1-1 0 0,0-1 1 0 0,1 0-1 0 0,-1 1 0 0 0,1-1 1 0 0,-1 0-1 0 0,1 0 1 0 0,0 0-1 0 0,0 1 0 0 0,0-1 1 0 0,0 0-1 0 0,0 0 1 0 0,1 0-1 0 0,-1-1 1 0 0,3 4-1 0 0,-2-3-120 0 0,0-1 0 0 0,0 1 1 0 0,0-1-1 0 0,0 0 0 0 0,0 0 0 0 0,1 0 1 0 0,-1 0-1 0 0,0 0 0 0 0,1 0 0 0 0,-1-1 1 0 0,0 1-1 0 0,1-1 0 0 0,-1 0 0 0 0,0 0 0 0 0,1 1 1 0 0,-1-1-1 0 0,1-1 0 0 0,-1 1 0 0 0,1 0 1 0 0,-1-1-1 0 0,0 1 0 0 0,1-1 0 0 0,3-1 1 0 0,-5 1 25 0 0,0 1 1 0 0,0-1 0 0 0,0 1 0 0 0,0-1 0 0 0,0 1 0 0 0,0-1 0 0 0,0 1 0 0 0,0-1-1 0 0,0 0 1 0 0,-1 0 0 0 0,1 1 0 0 0,0-1 0 0 0,0 0 0 0 0,-1 0 0 0 0,1 0-1 0 0,-1 0 1 0 0,1 0 0 0 0,-1 0 0 0 0,1 0 0 0 0,-1 0 0 0 0,1 0 0 0 0,-1 0 0 0 0,0 0-1 0 0,0 0 1 0 0,1-1 0 0 0,-1 1 0 0 0,0 0 0 0 0,0 0 0 0 0,0 0 0 0 0,0 0 0 0 0,0 0-1 0 0,-1 0 1 0 0,1 0 0 0 0,0 0 0 0 0,0-1 0 0 0,-1 1 0 0 0,1 0 0 0 0,-1 0 0 0 0,1 0-1 0 0,-1 0 1 0 0,1 0 0 0 0,-2-1 0 0 0,2 2 48 0 0,-1-1-15 0 0,0 0 0 0 0,0 1-1 0 0,1-1 1 0 0,-1 0 0 0 0,0 0 0 0 0,-1 1 0 0 0,1-1-1 0 0,0 0 1 0 0,0 1 0 0 0,0-1 0 0 0,0 1-1 0 0,0 0 1 0 0,-1-1 0 0 0,1 1 0 0 0,0 0 0 0 0,0 0-1 0 0,0 0 1 0 0,-1-1 0 0 0,1 1 0 0 0,-3 1-1 0 0,2-1-224 0 0,0 0 1 0 0,-1 0-1 0 0,1 0 0 0 0,0 0 0 0 0,-1 1 0 0 0,1-1 0 0 0,0 1 0 0 0,-1 0 0 0 0,1-1 0 0 0,-4 3 0 0 0,-1 3-1633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0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98 244 0 0,'4'0'7910'0'0,"8"0"-3491"0"0,68-2-232 0 0,443-30 2911 0 0,-395 24-5858 0 0,-9 1 541 0 0,142-26-1 0 0,-238 26-1440 0 0,-6 3-3775 0 0,-3 1-5270 0 0,-7 2 5815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03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28 232 0 0,'-17'-28'13445'0'0,"17"31"-12254"0"0,21 108 4367 0 0,2 15-3001 0 0,60 327 3470 0 0,-49-270-3857 0 0,-34-181-2389 0 0,3 5-739 0 0,-2-27-14764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04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58 16 0 0,'-1'-2'395'0'0,"0"0"-1"0"0,1 0 1 0 0,-1 0 0 0 0,1-1-1 0 0,0 1 1 0 0,-1 0-1 0 0,1 0 1 0 0,0-1 0 0 0,1 1-1 0 0,-1 0 1 0 0,0 0 0 0 0,1-1-1 0 0,-1 1 1 0 0,1 0-1 0 0,0 0 1 0 0,-1 0 0 0 0,3-3-1 0 0,-2 4-41 0 0,0 0 0 0 0,0-1 0 0 0,0 1 0 0 0,1 0 0 0 0,-1 0 0 0 0,0 0 0 0 0,1 0 0 0 0,-1 0 0 0 0,1 0 0 0 0,-1 1 0 0 0,1-1 0 0 0,-1 0 0 0 0,1 1 0 0 0,0-1 0 0 0,-1 1 0 0 0,1-1 0 0 0,3 1 0 0 0,4 0 357 0 0,0 0-1 0 0,0 0 1 0 0,0 1-1 0 0,0 0 0 0 0,0 1 1 0 0,0 0-1 0 0,8 4 0 0 0,60 21 2154 0 0,104 54-1 0 0,31 13-561 0 0,-61-42-1128 0 0,145 59-423 0 0,-286-107-751 0 0,2 1-54 0 0,1 1-1 0 0,-1-1 0 0 0,0 2 1 0 0,-1 0-1 0 0,0 0 0 0 0,0 1 1 0 0,0 0-1 0 0,11 12 0 0 0,-22-19 57 0 0,1 0-1 0 0,0 0 0 0 0,-1 0 1 0 0,1 0-1 0 0,0 0 0 0 0,-1 0 1 0 0,0 0-1 0 0,1 0 0 0 0,-1 0 1 0 0,1 0-1 0 0,-1 0 0 0 0,0 0 1 0 0,0 0-1 0 0,0 0 0 0 0,0 0 1 0 0,1 0-1 0 0,-1 0 0 0 0,-1 0 1 0 0,1 0-1 0 0,0 0 1 0 0,0 1-1 0 0,0-1 0 0 0,-1 2 1 0 0,0-1 5 0 0,-1 0 0 0 0,1 0 0 0 0,0 0 1 0 0,-1 0-1 0 0,1 0 0 0 0,-1 0 0 0 0,0-1 1 0 0,0 1-1 0 0,1 0 0 0 0,-5 1 1 0 0,-5 4 26 0 0,-1 0 0 0 0,0-1 0 0 0,-15 5 1 0 0,16-6-37 0 0,-200 79 126 0 0,46-20-52 0 0,42-12 94 0 0,-134 53 758 0 0,239-96-846 0 0,15-7-280 0 0,0 0-1 0 0,1-1 1 0 0,-1 1 0 0 0,0-1 0 0 0,0 0-1 0 0,0 0 1 0 0,0 0 0 0 0,0-1-1 0 0,0 1 1 0 0,0-1 0 0 0,-6 1 0 0 0,8-1-632 0 0,23-10-4532 0 0,-3 1 1779 0 0,7-6 516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0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58 200 0 0,'7'-47'6599'0'0,"-4"38"-2615"0"0,-3 9-3897 0 0,0 0 0 0 0,0-1 348 0 0,0 1-348 0 0,0 0 0 0 0,1 0 0 0 0,-1 0 0 0 0,0 0 1 0 0,0 0-1 0 0,0-1 0 0 0,0 1 0 0 0,0 0 0 0 0,0 0 0 0 0,1 0 0 0 0,-1 0 0 0 0,0 0 0 0 0,0 0 0 0 0,0 0 0 0 0,0 0 0 0 0,0 0 0 0 0,0 0 0 0 0,1 0 0 0 0,-1 0 0 0 0,0 0 0 0 0,0 0 0 0 0,0 0 0 0 0,0 0 0 0 0,0 0 0 0 0,1 0 1 0 0,-1 1-1 0 0,0-1 0 0 0,0 0 0 0 0,0 0 0 0 0,0 0 0 0 0,1 0 348 0 0,-1 0-348 0 0,0 0 0 0 0,0 1 0 0 0,0-1 0 0 0,0 0 0 0 0,0 0 0 0 0,0 0 0 0 0,0 0 0 0 0,0 0 0 0 0,0 0 0 0 0,0 0 0 0 0,0 1 1 0 0,0-1-1 0 0,0 0 0 0 0,0 0 0 0 0,0 0 0 0 0,0 0 0 0 0,0 1 0 0 0,5 25 1541 0 0,-2 0 1 0 0,-1 0 0 0 0,-1 34-1 0 0,1 9-224 0 0,6 32 600 0 0,5-1-1 0 0,29 115 1 0 0,-33-184-1568 0 0,-4-12-69 0 0,0 0 0 0 0,2 29 0 0 0,-3-31-1611 0 0,-4-16 1082 0 0,0-1 0 0 0,0 1-1 0 0,1-1 1 0 0,-1 0 0 0 0,0 1 0 0 0,0-1 0 0 0,0 0 0 0 0,1 1 0 0 0,-1-1 0 0 0,0 0-1 0 0,0 1 1 0 0,1-1 0 0 0,-1 0 0 0 0,0 0 0 0 0,1 1 0 0 0,-1-1 0 0 0,0 0 0 0 0,1 0-1 0 0,-1 0 1 0 0,0 1 0 0 0,1-1 0 0 0,-1 0 0 0 0,0 0 0 0 0,1 0 0 0 0,-1 0 0 0 0,1 0-1 0 0,-1 0 1 0 0,0 0 0 0 0,1 0 0 0 0,-1 0 0 0 0,1 0 0 0 0,-1 0 0 0 0,0 0 0 0 0,1 0-1 0 0,-1 0 1 0 0,1 0 0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0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42 176 0 0,'0'0'9574'0'0,"2"-1"-7901"0"0,12-1-244 0 0,0-1 0 0 0,0 2 0 0 0,0 0 0 0 0,26 1 0 0 0,-5 0-467 0 0,272-10 3277 0 0,591-9 509 0 0,-728 15-4654 0 0,-163 5-2311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06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6 608 0 0,'0'0'237'0'0,"0"0"1"0"0,1-1-1 0 0,-1 1 0 0 0,0-1 0 0 0,1 1 0 0 0,-1 0 1 0 0,1-1-1 0 0,-1 1 0 0 0,0 0 0 0 0,1-1 1 0 0,-1 1-1 0 0,1 0 0 0 0,-1-1 0 0 0,1 1 0 0 0,-1 0 1 0 0,1 0-1 0 0,-1 0 0 0 0,1 0 0 0 0,0 0 1 0 0,-1 0-1 0 0,1 0 0 0 0,-1-1 0 0 0,1 2 0 0 0,-1-1 1 0 0,1 0-1 0 0,-1 0 0 0 0,1 0 0 0 0,0 0 1 0 0,-1 0-1 0 0,1 0 0 0 0,-1 0 0 0 0,1 1 1 0 0,-1-1-1 0 0,1 1 0 0 0,14 18 3729 0 0,3 29-476 0 0,19 167 2814 0 0,-28-144-4072 0 0,33 124 0 0 0,-33-166-2154 0 0,15 49 1525 0 0,-11-27-6229 0 0,-13-45 172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0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19 150 744 0 0,'-1'0'471'0'0,"0"0"1"0"0,0 0-1 0 0,0 0 1 0 0,0 0-1 0 0,1-1 1 0 0,-1 1-1 0 0,0 0 1 0 0,0-1-1 0 0,0 1 0 0 0,0-1 1 0 0,0 1-1 0 0,1-1 1 0 0,-1 1-1 0 0,0-1 1 0 0,1 0-1 0 0,-1 1 0 0 0,0-1 1 0 0,1 0-1 0 0,-1 0 1 0 0,0 1-1 0 0,1-1 1 0 0,0 0-1 0 0,-2-1 0 0 0,3 1-259 0 0,-1 0-1 0 0,0 0 1 0 0,1 0-1 0 0,-1 1 1 0 0,0-1-1 0 0,1 0 1 0 0,-1 0-1 0 0,1 1 1 0 0,-1-1-1 0 0,1 0 1 0 0,-1 1-1 0 0,1-1 1 0 0,0 1-1 0 0,-1-1 1 0 0,1 0-1 0 0,0 1 1 0 0,0-1-1 0 0,-1 1 1 0 0,1 0-1 0 0,1-1 1 0 0,53-20 1576 0 0,-48 18-616 0 0,221-53 5125 0 0,-52 16-1790 0 0,-169 38-3672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06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8585 0 0,'-4'2'1570'0'0,"-12"5"6240"0"0,14-3-4894 0 0,11 0-2102 0 0,3-2-412 0 0,1 0 0 0 0,0 0 1 0 0,0-2-1 0 0,0 1 0 0 0,12-3 1 0 0,13 2 174 0 0,399 14 2658 0 0,-11 1-909 0 0,-400-15-2349 0 0,87-1 423 0 0,-41-9-3145 0 0,-69 9 3134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0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7001 0 0,'-4'2'1212'0'0,"1"-1"1"0"0,-1 2 0 0 0,1-1-1 0 0,0 0 1 0 0,0 1 0 0 0,0 0-1 0 0,-5 5 1 0 0,5-5-657 0 0,1 0 1 0 0,0 1 0 0 0,0-1-1 0 0,0 1 1 0 0,0-1-1 0 0,-2 8 1 0 0,2 1-76 0 0,-1 0 0 0 0,2 0 0 0 0,0-1 0 0 0,0 23 0 0 0,6 79 1824 0 0,21 118 0 0 0,-1-25 143 0 0,-22-178-1581 0 0,7 34 0 0 0,-9-61-962 0 0,-1-1 1 0 0,0 1 0 0 0,1-1-1 0 0,-1 1 1 0 0,1-1-1 0 0,-1 1 1 0 0,0-1-1 0 0,1 0 1 0 0,-1 1-1 0 0,1-1 1 0 0,-1 0-1 0 0,1 1 1 0 0,-1-1-1 0 0,1 0 1 0 0,0 1-1 0 0,-1-1 1 0 0,1 0-1 0 0,-1 0 1 0 0,1 0 0 0 0,-1 0-1 0 0,1 1 1 0 0,0-1-1 0 0,-1 0 1 0 0,1 0-1 0 0,0 0 1 0 0,-1 0-1 0 0,1 0 1 0 0,-1-1-1 0 0,1 1 1 0 0,0 0-1 0 0,-1 0 1 0 0,1 0-1 0 0,-1 0 1 0 0,1-1-1 0 0,-1 1 1 0 0,1 0 0 0 0,-1-1-1 0 0,1 1 1 0 0,0 0-1 0 0,0-1 1 0 0,26-15-4887 0 0,-24 15 3726 0 0,13-10-2361 0 0,4-6 519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07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24 396 0 0,'0'-1'352'0'0,"0"0"1"0"0,0 0-1 0 0,0 0 0 0 0,0 0 1 0 0,0 0-1 0 0,0 0 0 0 0,0 0 1 0 0,1 0-1 0 0,-1 0 0 0 0,0 0 1 0 0,1 0-1 0 0,-1 0 0 0 0,1 0 1 0 0,-1 0-1 0 0,1 0 0 0 0,-1 1 1 0 0,1-1-1 0 0,0 0 0 0 0,0 0 1 0 0,-1 1-1 0 0,1-1 0 0 0,0 0 1 0 0,0 1-1 0 0,0-1 0 0 0,1 0 1 0 0,-1 1-67 0 0,0 0 1 0 0,0 0-1 0 0,0 0 1 0 0,0 1-1 0 0,0-1 1 0 0,0 0-1 0 0,0 1 1 0 0,0-1-1 0 0,0 1 0 0 0,0-1 1 0 0,0 1-1 0 0,0 0 1 0 0,0-1-1 0 0,0 1 1 0 0,0 0-1 0 0,-1 0 1 0 0,1-1-1 0 0,1 3 1 0 0,4 4 718 0 0,0 1 1 0 0,0 1-1 0 0,8 15 1 0 0,11 35 1547 0 0,23 84 0 0 0,-15-41-819 0 0,17 32 641 0 0,25 78 1053 0 0,-69-198-2850 0 0,-4-9-503 0 0,0-1 0 0 0,0 1 0 0 0,0 0 0 0 0,-1-1-1 0 0,0 1 1 0 0,2 10 0 0 0,-3-15-75 0 0,0 1 0 0 0,0-1 0 0 0,0 1 0 0 0,0-1 0 0 0,-1 1 0 0 0,1-1 0 0 0,0 1 0 0 0,0-1 0 0 0,0 1 0 0 0,0 0 0 0 0,-1-1 0 0 0,1 1 0 0 0,0-1 0 0 0,0 0 0 0 0,-1 1 0 0 0,1-1 0 0 0,0 1 0 0 0,-1-1 0 0 0,1 1 0 0 0,-1-1 0 0 0,1 0 0 0 0,0 1 0 0 0,-1-1 0 0 0,1 0 0 0 0,-1 1 0 0 0,1-1 0 0 0,-1 0 0 0 0,1 0 0 0 0,-1 0 0 0 0,1 1 0 0 0,-1-1 0 0 0,1 0 0 0 0,-1 0 0 0 0,0 0 0 0 0,-20 3 0 0 0,18-3 0 0 0,-28 0-101 0 0,-42-4 0 0 0,4 0-224 0 0,-562-24-605 0 0,628 28-147 0 0,-14-2 2986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09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4121 27 232 0 0,'1'-27'7894'0'0,"6"39"-5868"0"0,5 14-366 0 0,-1 0 0 0 0,-2 0 0 0 0,13 52 0 0 0,4 85 1466 0 0,-13-75-1557 0 0,9 223 2020 0 0,-17-177-2411 0 0,-4-115-1022 0 0,19 265 1976 0 0,-10-201-1224 0 0,28 114-1 0 0,-16-98 199 0 0,-22-98-1096 0 0,0-1 0 0 0,0 1 1 0 0,0 0-1 0 0,0-1 0 0 0,0 1 0 0 0,0-1 1 0 0,0 1-1 0 0,0 0 0 0 0,0-1 1 0 0,-1 1-1 0 0,1 0 0 0 0,0-1 0 0 0,0 1 1 0 0,-1-1-1 0 0,1 1 0 0 0,0-1 0 0 0,-1 1 1 0 0,1-1-1 0 0,-1 1 0 0 0,1-1 1 0 0,-1 1-1 0 0,1-1 0 0 0,-1 1 0 0 0,1-1 1 0 0,-1 0-1 0 0,1 1 0 0 0,-1-1 0 0 0,1 0 1 0 0,-1 0-1 0 0,1 1 0 0 0,-1-1 0 0 0,0 0 1 0 0,1 0-1 0 0,-1 0 0 0 0,0 0 1 0 0,1 0-1 0 0,-1 1 0 0 0,0-2 0 0 0,-28 5-11 0 0,28-4 3 0 0,-224-7-529 0 0,121 1 346 0 0,-1006-25-590 0 0,651 28 692 0 0,-291-6 26 0 0,617 6 43 0 0,-363-13-6 0 0,290-1 8 0 0,-37 21-12 0 0,144 0 20 0 0,61-3-20 0 0,-76 5 59 0 0,-80 20 38 0 0,101-18 501 0 0,72-7 1179 0 0,12 0-3489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11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7 196 0 0,'7'-7'7081'0'0,"-4"10"-6432"0"0,-1 0-1 0 0,0 0 0 0 0,1-1 0 0 0,-1 1 0 0 0,0 1 1 0 0,-1-1-1 0 0,1 0 0 0 0,0 0 0 0 0,-1 1 1 0 0,2 5-1 0 0,11 43 2121 0 0,-10-37-2064 0 0,38 127 4117 0 0,-22-81-7202 0 0,-5-15-5534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1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22 260 364 0 0,'-2'-3'477'0'0,"-1"-1"0"0"0,1 1 0 0 0,0-1 0 0 0,0 0 1 0 0,0 0-1 0 0,0 0 0 0 0,1 0 0 0 0,-1 0 0 0 0,1 0 0 0 0,0 0 0 0 0,1 0 0 0 0,-1 0 0 0 0,1 0 1 0 0,-1-1-1 0 0,1 1 0 0 0,1 0 0 0 0,0-7 0 0 0,0 5-5 0 0,1 1 1 0 0,0-1-1 0 0,0 0 1 0 0,1 0-1 0 0,0 1 1 0 0,0-1-1 0 0,0 1 0 0 0,1 0 1 0 0,-1 0-1 0 0,9-8 1 0 0,0 1 125 0 0,1 1 1 0 0,0 0-1 0 0,0 2 1 0 0,1-1 0 0 0,0 2-1 0 0,1 0 1 0 0,0 0-1 0 0,17-5 1 0 0,-15 7-149 0 0,0 2 0 0 0,1-1-1 0 0,0 2 1 0 0,-1 1 0 0 0,1 0 0 0 0,0 1 0 0 0,0 1 0 0 0,33 3 0 0 0,-39-1-254 0 0,0 0 1 0 0,0 1 0 0 0,0 0-1 0 0,0 1 1 0 0,0 0-1 0 0,-1 1 1 0 0,0 0 0 0 0,0 1-1 0 0,0 0 1 0 0,0 1-1 0 0,-1 0 1 0 0,0 0-1 0 0,14 15 1 0 0,-22-20-140 0 0,0 1 0 0 0,0-1-1 0 0,0 1 1 0 0,0 0 0 0 0,0-1-1 0 0,0 1 1 0 0,-1 0 0 0 0,0 0 0 0 0,1 0-1 0 0,-1 0 1 0 0,0 0 0 0 0,0 1 0 0 0,-1-1-1 0 0,1 0 1 0 0,-1 0 0 0 0,1 1-1 0 0,-1-1 1 0 0,0 0 0 0 0,-1 4 0 0 0,0-1-33 0 0,0-1 1 0 0,-1 0 0 0 0,1-1 0 0 0,-1 1 0 0 0,0 0-1 0 0,-1 0 1 0 0,1-1 0 0 0,-1 1 0 0 0,0-1 0 0 0,0 0 0 0 0,-4 5-1 0 0,-4 1-120 0 0,1 0-1 0 0,-1 0 1 0 0,-1-1-1 0 0,0-1 1 0 0,0 0-1 0 0,0 0 1 0 0,-24 10-1 0 0,20-12-38 0 0,10-3 109 0 0,-1 0-1 0 0,0 0 0 0 0,0-1 1 0 0,1 1-1 0 0,-2-2 1 0 0,1 1-1 0 0,-14 0 1 0 0,27 0 129 0 0,0 0-1 0 0,0 0 1 0 0,-1 0 0 0 0,1 1 0 0 0,6 3 0 0 0,1 1 61 0 0,15 6 275 0 0,0 2 0 0 0,-1 0 0 0 0,-1 2 0 0 0,0 1 0 0 0,34 32 0 0 0,-41-38-1130 0 0,-4-11-4523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12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 0 0,'0'0'13575'0'0,"0"5"-12257"0"0,7 37 2421 0 0,3 1 0 0 0,18 54-1 0 0,-27-95-3839 0 0,-1-1-1 0 0,0 0 0 0 0,1 1 1 0 0,-1-1-1 0 0,1 0 1 0 0,-1 1-1 0 0,1-1 1 0 0,-1 0-1 0 0,1 0 1 0 0,0 0-1 0 0,0 1 1 0 0,0-1-1 0 0,-1 0 1 0 0,1 0-1 0 0,0 0 0 0 0,0 0 1 0 0,1-1-1 0 0,-1 1 1 0 0,2 1-1 0 0,-1-1-463 0 0,4 1-1956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12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66 196 0 0,'-11'-3'1038'0'0,"7"2"-69"0"0,1 0 0 0 0,-1 0 0 0 0,1 0 0 0 0,-1 0 0 0 0,1-1 0 0 0,0 1 0 0 0,0-1 0 0 0,-6-4 4920 0 0,9 5-5738 0 0,1 0 0 0 0,-1 1 1 0 0,0-1-1 0 0,1 0 1 0 0,-1 1-1 0 0,1-1 0 0 0,0 0 1 0 0,-1 1-1 0 0,1-1 0 0 0,-1 1 1 0 0,1-1-1 0 0,0 1 1 0 0,0-1-1 0 0,-1 1 0 0 0,1 0 1 0 0,0-1-1 0 0,0 1 0 0 0,-1 0 1 0 0,1-1-1 0 0,0 1 1 0 0,0 0-1 0 0,1 0 0 0 0,24-5 1254 0 0,-23 5-968 0 0,187-21 7177 0 0,-108 17-9449 0 0,-12 1-6611 0 0,-57 1 5521 0 0,-2 1 420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13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0 500 0 0,'-2'2'14965'0'0,"-1"15"-10110"0"0,0 21-2190 0 0,1-21-1898 0 0,1 1 0 0 0,2-1 0 0 0,-1 0 1 0 0,2 1-1 0 0,0-1 0 0 0,1 0 0 0 0,10 28 1 0 0,-13-44-1048 0 0,10 19-2423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13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91 716 0 0,'-10'-5'16006'0'0,"82"-2"-10485"0"0,40-5-610 0 0,-92 9-5010 0 0,0-1 0 0 0,-1-1 0 0 0,29-11 0 0 0,-19-1-3955 0 0,-13 3-3392 0 0,-9 7 4829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0 768 0 0,'0'0'4004'0'0,"-23"3"1954"0"0,15 4-4851 0 0,1 0-1 0 0,0 1 0 0 0,1 0 0 0 0,0 0 1 0 0,0 1-1 0 0,1-1 0 0 0,0 1 0 0 0,0 1 1 0 0,-5 16-1 0 0,5-11-236 0 0,0-1 1 0 0,2 1-1 0 0,-1 0 0 0 0,2 1 1 0 0,-1 27-1 0 0,2-38-704 0 0,1 0-1 0 0,1-1 1 0 0,-1 1-1 0 0,1 0 1 0 0,0 0 0 0 0,0 0-1 0 0,0 0 1 0 0,0 0-1 0 0,1-1 1 0 0,0 1-1 0 0,0 0 1 0 0,0-1-1 0 0,1 0 1 0 0,-1 1 0 0 0,1-1-1 0 0,0 0 1 0 0,0-1-1 0 0,1 1 1 0 0,-1 0-1 0 0,1-1 1 0 0,0 0 0 0 0,0 0-1 0 0,5 3 1 0 0,-2-2-124 0 0,-1-1 0 0 0,1-1 0 0 0,1 1 1 0 0,-1-1-1 0 0,0-1 0 0 0,0 1 0 0 0,1-1 1 0 0,-1 0-1 0 0,1-1 0 0 0,-1 0 0 0 0,1 0 1 0 0,-1-1-1 0 0,1 0 0 0 0,11-3 0 0 0,2-1-545 0 0,0-1 0 0 0,0-1 0 0 0,-1-1 0 0 0,28-15-1 0 0,-23 8-4179 0 0,-2-1-3887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1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21 28 0 0,'-4'-21'19499'0'0,"4"40"-14535"0"0,5 27-5385 0 0,-3-33 2922 0 0,29 152 2858 0 0,-31-164-5718 0 0,-1 5-955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1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2 604 0 0,'0'0'111'0'0,"0"-1"-1"0"0,1 1 1 0 0,-1 0 0 0 0,1 0 0 0 0,-1 0-1 0 0,0 0 1 0 0,1 0 0 0 0,-1 0 0 0 0,1 0-1 0 0,-1 0 1 0 0,0 0 0 0 0,1 0-1 0 0,-1 0 1 0 0,1 0 0 0 0,-1 0 0 0 0,0 0-1 0 0,1 1 1 0 0,-1-1 0 0 0,1 0-1 0 0,-1 0 1 0 0,0 0 0 0 0,1 1 0 0 0,-1-1-1 0 0,0 0 1 0 0,1 0 0 0 0,-1 1 0 0 0,0-1-1 0 0,0 0 1 0 0,1 0 0 0 0,-1 1-1 0 0,0-1 1 0 0,1 1 0 0 0,10 14 831 0 0,-10-13-643 0 0,145 264 6608 0 0,-115-204-5272 0 0,16 35 812 0 0,-15-29-90 0 0,47 73-1 0 0,-78-139-2281 0 0,-1-1 0 0 0,1 0 0 0 0,0 0 0 0 0,-1 1 0 0 0,1-1-1 0 0,0 0 1 0 0,0 0 0 0 0,0 0 0 0 0,0 0 0 0 0,0 0 0 0 0,0 0 0 0 0,0-1-1 0 0,1 1 1 0 0,-1 0 0 0 0,0 0 0 0 0,0-1 0 0 0,1 1 0 0 0,-1-1 0 0 0,0 1-1 0 0,1-1 1 0 0,-1 0 0 0 0,0 1 0 0 0,1-1 0 0 0,2 0 0 0 0,-2-1 10 0 0,0 1 0 0 0,-1-1-1 0 0,1 0 1 0 0,0 0 0 0 0,0 0 0 0 0,-1 0 0 0 0,1 0 0 0 0,-1 0 0 0 0,1 0 0 0 0,-1 0-1 0 0,1-1 1 0 0,-1 1 0 0 0,0-1 0 0 0,1 1 0 0 0,0-3 0 0 0,5-7 167 0 0,-1 1 0 0 0,0-1 0 0 0,-1-1 1 0 0,4-14-1 0 0,3-13 108 0 0,-2-1-1 0 0,-2 0 1 0 0,-2 0 0 0 0,2-54 0 0 0,-12-165 523 0 0,-1 201-4113 0 0,5 57 2524 0 0,6-5-2624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15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1 216 0 0,'9'91'11323'0'0,"-10"46"-4941"0"0,1 24-2370 0 0,6-135-3797 0 0,-5-25-387 0 0,-1 0 1 0 0,0 0-1 0 0,1 0 0 0 0,-1 0 1 0 0,1 0-1 0 0,-1 0 0 0 0,1-1 1 0 0,-1 1-1 0 0,1 0 0 0 0,-1 0 1 0 0,1-1-1 0 0,0 1 0 0 0,-1 0 1 0 0,1-1-1 0 0,0 1 0 0 0,0-1 1 0 0,-1 1-1 0 0,1-1 0 0 0,0 1 1 0 0,0-1-1 0 0,0 1 0 0 0,0-1 1 0 0,0 0-1 0 0,1 1 0 0 0,-1-12-8051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15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60 129 404 0 0,'-23'-17'2284'0'0,"-11"-9"7156"0"0,33 26-9294 0 0,1-1 1 0 0,0 1 0 0 0,0 0-1 0 0,-1-1 1 0 0,1 1-1 0 0,0-1 1 0 0,0 1 0 0 0,0 0-1 0 0,0-1 1 0 0,0 1 0 0 0,0-1-1 0 0,0 1 1 0 0,0-1-1 0 0,0 1 1 0 0,0-1 0 0 0,0 1-1 0 0,0 0 1 0 0,0-1 0 0 0,0 1-1 0 0,0-1 1 0 0,0 1-1 0 0,0-1 1 0 0,0 1 0 0 0,1 0-1 0 0,-1-1 1 0 0,0 1-1 0 0,0 0 1 0 0,0-1 0 0 0,1 1-1 0 0,-1-1 1 0 0,0 1 0 0 0,1 0-1 0 0,-1-1 1 0 0,0 1-1 0 0,1 0 1 0 0,-1 0 0 0 0,0-1-1 0 0,1 1 1 0 0,-1 0 0 0 0,1 0-1 0 0,-1 0 1 0 0,0-1-1 0 0,1 1 1 0 0,-1 0 0 0 0,1 0-1 0 0,21-10 1511 0 0,-20 10-1242 0 0,29-10 816 0 0,-1 1-1 0 0,2 2 1 0 0,35-4 0 0 0,17 3 43 0 0,-1 2-3504 0 0,-45 4-612 0 0,-14-2-3567 0 0,-11 2 3722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15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6 224 0 0,'0'-1'158'0'0,"0"1"0"0"0,0 0 0 0 0,0 0 0 0 0,0-1 0 0 0,0 1 0 0 0,-1 0 0 0 0,1 0 0 0 0,0-1 0 0 0,0 1 0 0 0,0 0 0 0 0,0 0 1 0 0,0-1-1 0 0,-1 1 0 0 0,1 0 0 0 0,0 0 0 0 0,0 0 0 0 0,-1-1 0 0 0,1 1 0 0 0,0 0 0 0 0,0 0 0 0 0,0 0 0 0 0,-1 0 0 0 0,1 0 0 0 0,0 0 0 0 0,-1 0 0 0 0,1-1 0 0 0,0 1 0 0 0,0 0 0 0 0,-1 0 0 0 0,1 0 0 0 0,0 0 0 0 0,0 0 0 0 0,-1 0 0 0 0,1 0 0 0 0,0 0 1 0 0,-1 0-1 0 0,1 0 0 0 0,0 1 0 0 0,0-1 0 0 0,-1 0 0 0 0,1 0 0 0 0,0 0 0 0 0,0 0 0 0 0,-1 0 0 0 0,1 0 0 0 0,0 1 0 0 0,0-1 0 0 0,-1 0 0 0 0,1 0 0 0 0,0 0 0 0 0,0 0 0 0 0,0 1 0 0 0,0-1 0 0 0,-1 1 0 0 0,-7 23 4198 0 0,0 29 142 0 0,6-15-1577 0 0,3 45 0 0 0,7-4-4522 0 0,-2-66-5788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16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6 187 592 0 0,'-6'-5'11302'0'0,"6"5"-11122"0"0,16-9 3224 0 0,26-6-1594 0 0,-10 5-803 0 0,3 1 360 0 0,-1-2 0 0 0,35-17 0 0 0,-60 24-1391 0 0,-1 0 1 0 0,0 0-1 0 0,0-1 0 0 0,-1 0 0 0 0,0-1 1 0 0,1 0-1 0 0,-2 0 0 0 0,1 0 1 0 0,-1-1-1 0 0,0 0 0 0 0,0 0 0 0 0,-1 0 1 0 0,7-13-1 0 0,-6 15 1755 0 0,-4 17-348 0 0,-3 41 594 0 0,0-2-563 0 0,3-30-1196 0 0,0 0 1 0 0,1 0-1 0 0,1 0 1 0 0,1-1-1 0 0,1 1 1 0 0,11 23-1 0 0,-16-41-426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19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90 104 568 0 0,'4'-10'3538'0'0,"-2"6"-1975"0"0,-1 0 0 0 0,1 1 0 0 0,-1-1 1 0 0,0 0-1 0 0,0 0 0 0 0,0 0 0 0 0,0-8 1 0 0,-1 11-1363 0 0,0 1 1 0 0,0-1 0 0 0,0 0-1 0 0,-1 1 1 0 0,1-1 0 0 0,0 0 0 0 0,0 1-1 0 0,-1-1 1 0 0,1 0 0 0 0,0 1-1 0 0,-1-1 1 0 0,1 1 0 0 0,0-1 0 0 0,-1 0-1 0 0,1 1 1 0 0,-1-1 0 0 0,1 1-1 0 0,-1 0 1 0 0,1-1 0 0 0,-1 1 0 0 0,0-1-1 0 0,-1 0-64 0 0,0 0-1 0 0,0 1 1 0 0,0-1-1 0 0,0 1 0 0 0,0 0 1 0 0,0 0-1 0 0,1-1 1 0 0,-1 1-1 0 0,0 0 0 0 0,0 1 1 0 0,-3-1-1 0 0,1 1 29 0 0,0 0 1 0 0,0 0-1 0 0,1 1 1 0 0,-1-1-1 0 0,1 1 0 0 0,-1 0 1 0 0,1 0-1 0 0,0 0 1 0 0,-1 0-1 0 0,1 0 0 0 0,0 1 1 0 0,-4 4-1 0 0,5-5-97 0 0,0 0 0 0 0,0 0 0 0 0,0 0 0 0 0,1 0 0 0 0,-1 1 0 0 0,1-1 0 0 0,0 0-1 0 0,0 1 1 0 0,-1-1 0 0 0,2 1 0 0 0,-1-1 0 0 0,0 1 0 0 0,0-1 0 0 0,1 1 0 0 0,-1-1 0 0 0,1 1 0 0 0,0 0 0 0 0,0-1-1 0 0,0 6 1 0 0,1-6-40 0 0,-1 0 0 0 0,1-1 0 0 0,0 1-1 0 0,0 0 1 0 0,-1-1 0 0 0,1 1 0 0 0,0-1 0 0 0,1 1-1 0 0,-1-1 1 0 0,0 1 0 0 0,0-1 0 0 0,0 0-1 0 0,1 1 1 0 0,-1-1 0 0 0,1 0 0 0 0,-1 0 0 0 0,1 0-1 0 0,-1 0 1 0 0,1-1 0 0 0,0 1 0 0 0,0 0-1 0 0,-1-1 1 0 0,1 1 0 0 0,0-1 0 0 0,0 1-1 0 0,-1-1 1 0 0,1 0 0 0 0,0 0 0 0 0,0 0 0 0 0,0 0-1 0 0,0 0 1 0 0,-1 0 0 0 0,1 0 0 0 0,3-1-1 0 0,1 0 6 0 0,-1 0-1 0 0,1-1 0 0 0,-1 1 0 0 0,1-1 1 0 0,-1 0-1 0 0,0 0 0 0 0,0-1 1 0 0,0 1-1 0 0,9-7 0 0 0,-12 7-29 0 0,0 1 1 0 0,-1-1-1 0 0,1 0 0 0 0,0 0 0 0 0,0 0 1 0 0,-1 0-1 0 0,1-1 0 0 0,-1 1 0 0 0,0 0 1 0 0,0-1-1 0 0,1 1 0 0 0,-2-1 0 0 0,1 1 0 0 0,0-1 1 0 0,0 1-1 0 0,-1-1 0 0 0,1 0 0 0 0,-1 1 1 0 0,0-1-1 0 0,0 0 0 0 0,0 1 0 0 0,0-1 1 0 0,-1 0-1 0 0,1 1 0 0 0,-1-1 0 0 0,1 1 1 0 0,-1-1-1 0 0,0 0 0 0 0,0 1 0 0 0,0 0 0 0 0,0-1 1 0 0,0 1-1 0 0,-1 0 0 0 0,1-1 0 0 0,-1 1 1 0 0,0 0-1 0 0,-1-2 0 0 0,0 1 30 0 0,1 0-1 0 0,-1 1 0 0 0,0-1 1 0 0,0 1-1 0 0,0-1 1 0 0,0 1-1 0 0,0 0 1 0 0,0 0-1 0 0,-1 0 0 0 0,1 1 1 0 0,-1-1-1 0 0,1 1 1 0 0,-1 0-1 0 0,0 0 1 0 0,1 0-1 0 0,-1 0 0 0 0,0 1 1 0 0,0 0-1 0 0,1-1 1 0 0,-1 1-1 0 0,0 1 1 0 0,0-1-1 0 0,1 0 0 0 0,-1 1 1 0 0,-6 1-1 0 0,9-1-8 0 0,-1 0 1 0 0,1-1-1 0 0,0 1 0 0 0,-1 0 0 0 0,1 0 0 0 0,0-1 1 0 0,0 1-1 0 0,0 0 0 0 0,-1 0 0 0 0,1 0 0 0 0,0 1 0 0 0,0-1 1 0 0,1 0-1 0 0,-1 0 0 0 0,0 1 0 0 0,0-1 0 0 0,0 0 1 0 0,1 1-1 0 0,-1-1 0 0 0,1 0 0 0 0,-1 1 0 0 0,1-1 0 0 0,0 1 1 0 0,-1-1-1 0 0,1 1 0 0 0,0-1 0 0 0,0 1 0 0 0,0-1 1 0 0,0 1-1 0 0,0-1 0 0 0,1 1 0 0 0,-1-1 0 0 0,0 1 0 0 0,1-1 1 0 0,-1 1-1 0 0,1-1 0 0 0,-1 0 0 0 0,1 1 0 0 0,0-1 1 0 0,-1 0-1 0 0,3 3 0 0 0,0 1 18 0 0,0 1 1 0 0,1-1-1 0 0,-1 0 1 0 0,1 0-1 0 0,1 0 0 0 0,-1 0 1 0 0,1-1-1 0 0,7 6 1 0 0,-8-8-115 0 0,1 1 0 0 0,-1-1 0 0 0,1 0 0 0 0,0-1 0 0 0,0 1 0 0 0,0-1 0 0 0,0 0 0 0 0,0 0 0 0 0,0 0 0 0 0,0-1 0 0 0,0 0 0 0 0,5 0 0 0 0,-8 0 19 0 0,0 0 0 0 0,0 0 0 0 0,0-1 0 0 0,-1 1 0 0 0,1 0 0 0 0,0-1 0 0 0,0 1 0 0 0,-1-1 0 0 0,1 1 0 0 0,0-1 0 0 0,-1 0 0 0 0,1 1 0 0 0,-1-1 0 0 0,1 0 0 0 0,-1 0 0 0 0,1 0 0 0 0,-1-1 0 0 0,0 1 0 0 0,1 0 0 0 0,-1 0 0 0 0,0-1 0 0 0,0 1 0 0 0,0-1 0 0 0,0 1 0 0 0,0-1 0 0 0,0 1 0 0 0,0-1 0 0 0,-1 0 0 0 0,1 1 0 0 0,-1-1 0 0 0,1 0 0 0 0,-1 0 0 0 0,0 1 0 0 0,1-1 0 0 0,-1-2 0 0 0,0 2 46 0 0,-1 0 0 0 0,1 0 0 0 0,0 0 0 0 0,-1 0 0 0 0,0 0 0 0 0,1 0 0 0 0,-1 0 0 0 0,0 0 0 0 0,0 0 0 0 0,0 0 0 0 0,0 1 0 0 0,0-1 0 0 0,-1 0 0 0 0,1 1 0 0 0,0-1 0 0 0,-1 1 0 0 0,1-1 0 0 0,-1 1 0 0 0,0 0 0 0 0,1 0 0 0 0,-1-1 0 0 0,0 1 0 0 0,0 0 0 0 0,0 1 0 0 0,0-1 0 0 0,0 0 0 0 0,0 1 0 0 0,0-1 0 0 0,0 1 0 0 0,-4-1 0 0 0,3 0 87 0 0,-1 0 1 0 0,1 1-1 0 0,-1 0 1 0 0,1 0-1 0 0,-1 0 0 0 0,1 0 1 0 0,-1 0-1 0 0,0 0 1 0 0,1 1-1 0 0,-1 0 0 0 0,1 0 1 0 0,0 0-1 0 0,-1 0 1 0 0,1 1-1 0 0,0-1 0 0 0,0 1 1 0 0,-4 2-1 0 0,5-3-30 0 0,1 0 0 0 0,-1 0 0 0 0,1 1-1 0 0,-1-1 1 0 0,1 1 0 0 0,-1-1 0 0 0,1 1-1 0 0,0 0 1 0 0,-1 0 0 0 0,1-1 0 0 0,0 1-1 0 0,0 0 1 0 0,1 0 0 0 0,-1 0 0 0 0,0 0-1 0 0,1 0 1 0 0,-1 0 0 0 0,1 0 0 0 0,-1 0-1 0 0,1 0 1 0 0,0 0 0 0 0,0 1 0 0 0,0-1-1 0 0,0 0 1 0 0,0 0 0 0 0,1 0 0 0 0,-1 0-1 0 0,1 0 1 0 0,-1 0 0 0 0,1 0 0 0 0,0 0-1 0 0,0 0 1 0 0,0 0 0 0 0,0 0 0 0 0,0-1-1 0 0,0 1 1 0 0,0 0 0 0 0,2 1 0 0 0,0 0-56 0 0,0 0 0 0 0,0-1 0 0 0,0 1 0 0 0,0-1 1 0 0,0 0-1 0 0,1 0 0 0 0,-1 0 0 0 0,1 0 0 0 0,-1-1 0 0 0,1 1 1 0 0,0-1-1 0 0,0 0 0 0 0,0 0 0 0 0,-1-1 0 0 0,1 1 1 0 0,0-1-1 0 0,0 1 0 0 0,0-1 0 0 0,0-1 0 0 0,4 1 0 0 0,-6-1-27 0 0,1 1-1 0 0,-1-1 0 0 0,0 1 1 0 0,1-1-1 0 0,-1 0 1 0 0,0 0-1 0 0,0 0 0 0 0,1 0 1 0 0,-1 0-1 0 0,0 0 0 0 0,0-1 1 0 0,3-2-1 0 0,-5 3 13 0 0,1 0 1 0 0,0 0-1 0 0,0 1 0 0 0,-1-1 0 0 0,1 0 0 0 0,-1 0 1 0 0,1 0-1 0 0,-1 0 0 0 0,1-1 0 0 0,-1 1 1 0 0,0 0-1 0 0,1 0 0 0 0,-1 0 0 0 0,0 0 0 0 0,0 0 1 0 0,0 0-1 0 0,0 0 0 0 0,0-1 0 0 0,0-1 1 0 0,-1 1 12 0 0,0 0 0 0 0,0 0 0 0 0,0 0 0 0 0,0 0 0 0 0,0 0 0 0 0,0 0 0 0 0,-1 0 0 0 0,1 0 0 0 0,-1 0 0 0 0,1 0 0 0 0,-1 1 1 0 0,0-1-1 0 0,1 1 0 0 0,-1-1 0 0 0,0 1 0 0 0,0 0 0 0 0,0 0 0 0 0,0 0 0 0 0,0 0 0 0 0,0 0 0 0 0,-1 0 0 0 0,1 0 1 0 0,0 1-1 0 0,-4-1 0 0 0,3 0-116 0 0,0 1 1 0 0,0-1 0 0 0,0 1-1 0 0,0 0 1 0 0,0 0 0 0 0,0 0-1 0 0,0 0 1 0 0,0 1 0 0 0,0-1-1 0 0,1 1 1 0 0,-1 0 0 0 0,0-1-1 0 0,0 1 1 0 0,0 1-1 0 0,1-1 1 0 0,-1 0 0 0 0,0 1-1 0 0,-4 3 1 0 0,7-5-189 0 0,0 0 0 0 0,0 1 0 0 0,0-1 0 0 0,0 1 0 0 0,0-1 0 0 0,0 0 0 0 0,0 1 0 0 0,0-1 0 0 0,0 1 0 0 0,0-1 0 0 0,0 0 0 0 0,0 1 0 0 0,1-1 0 0 0,-1 1 0 0 0,0-1 0 0 0,0 0 0 0 0,0 1 0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20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51 187 332 0 0,'0'0'4460'0'0,"-2"5"-3206"0"0,-40 172 14715 0 0,41-181-15711 0 0,-1-14-39 0 0,0-1 0 0 0,1 1 0 0 0,1-1 0 0 0,0 1 0 0 0,5-23 0 0 0,1-2 319 0 0,15-50-1 0 0,-16 71-325 0 0,-4 14-76 0 0,1 1 0 0 0,0-1 1 0 0,0 0-1 0 0,1 1 0 0 0,0-1 1 0 0,0 1-1 0 0,5-8 0 0 0,-7 15-115 0 0,-1-1 0 0 0,1 1 0 0 0,-1-1 0 0 0,1 1-1 0 0,0-1 1 0 0,0 1 0 0 0,-1-1 0 0 0,1 1-1 0 0,0 0 1 0 0,0 0 0 0 0,-1-1 0 0 0,1 1 0 0 0,0 0-1 0 0,0 0 1 0 0,0 0 0 0 0,-1 0 0 0 0,1 0-1 0 0,0 0 1 0 0,0 0 0 0 0,0 0 0 0 0,0 0 0 0 0,-1 0-1 0 0,1 0 1 0 0,0 0 0 0 0,0 1 0 0 0,0-1-1 0 0,-1 0 1 0 0,1 1 0 0 0,0-1 0 0 0,-1 0 0 0 0,1 1-1 0 0,0-1 1 0 0,-1 1 0 0 0,1-1 0 0 0,0 1-1 0 0,-1 0 1 0 0,1-1 0 0 0,-1 1 0 0 0,1-1 0 0 0,-1 1-1 0 0,1 1 1 0 0,28 37 160 0 0,-21-27-109 0 0,129 186-378 0 0,-133-193 64 0 0,-1-1 0 0 0,1 1-1 0 0,0-1 1 0 0,0 0 0 0 0,0 0 0 0 0,1 0 0 0 0,-1 0 0 0 0,1-1 0 0 0,0 0-1 0 0,0 0 1 0 0,0 0 0 0 0,1 0 0 0 0,-1-1 0 0 0,0 0 0 0 0,1 0 0 0 0,0-1 0 0 0,9 2-1 0 0,-11-6-326 0 0,-8-4 483 0 0,-13-5 191 0 0,4 7 81 0 0,0 1 0 0 0,0 1 1 0 0,-1 0-1 0 0,1 1 0 0 0,-1 0 1 0 0,0 1-1 0 0,-22 1 0 0 0,11 1 272 0 0,0 2 0 0 0,0 0 0 0 0,-32 10 0 0 0,35-2-2200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21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93 134 32 0 0,'2'-4'924'0'0,"-1"0"0"0"0,0 1 0 0 0,0-1 0 0 0,-1 0 0 0 0,1 0 0 0 0,-1 0-1 0 0,0 0 1 0 0,0-6 0 0 0,-1 0 1198 0 0,1 9-1974 0 0,0 1 0 0 0,0-1 0 0 0,0 0 0 0 0,0 0 0 0 0,0 0 0 0 0,0 1 0 0 0,0-1 0 0 0,0 0 0 0 0,-1 0-1 0 0,1 1 1 0 0,0-1 0 0 0,0 0 0 0 0,-1 1 0 0 0,1-1 0 0 0,-1 0 0 0 0,1 1 0 0 0,-1-1 0 0 0,1 0 0 0 0,-1 1 0 0 0,1-1 0 0 0,-1 1 0 0 0,1-1 0 0 0,-1 1 0 0 0,0-1 0 0 0,1 1 0 0 0,-1 0 0 0 0,0-1 0 0 0,1 1 0 0 0,-1 0 0 0 0,0-1-1 0 0,0 1 1 0 0,1 0 0 0 0,-1 0 0 0 0,0 0 0 0 0,0 0 0 0 0,1 0 0 0 0,-1-1 0 0 0,0 1 0 0 0,0 1 0 0 0,1-1 0 0 0,-1 0 0 0 0,0 0 0 0 0,-1 0 0 0 0,0 1 130 0 0,0-1 0 0 0,-1 1 0 0 0,1-1 0 0 0,0 1-1 0 0,-1 0 1 0 0,1 0 0 0 0,0 0 0 0 0,0 0 0 0 0,0 0 0 0 0,0 0 0 0 0,-3 4 0 0 0,3-4-177 0 0,0 1 1 0 0,1-1 0 0 0,-1 1-1 0 0,1-1 1 0 0,0 1-1 0 0,-1 0 1 0 0,1 0 0 0 0,0 0-1 0 0,0 0 1 0 0,0 0-1 0 0,1 0 1 0 0,-1 0 0 0 0,0 0-1 0 0,1 0 1 0 0,-1 0 0 0 0,1 0-1 0 0,0 1 1 0 0,0-1-1 0 0,0 0 1 0 0,0 0 0 0 0,0 0-1 0 0,0 1 1 0 0,0-1-1 0 0,1 0 1 0 0,-1 0 0 0 0,1 0-1 0 0,-1 0 1 0 0,1 0-1 0 0,0 0 1 0 0,0 0 0 0 0,0 0-1 0 0,0 0 1 0 0,0 0-1 0 0,1 0 1 0 0,-1-1 0 0 0,1 1-1 0 0,-1 0 1 0 0,2 1-1 0 0,1 0-23 0 0,0-1 0 0 0,0 1 0 0 0,0 0 1 0 0,1-1-1 0 0,-1 0 0 0 0,1 0 0 0 0,-1 0 0 0 0,1-1 0 0 0,0 1 0 0 0,-1-1 0 0 0,1 0 0 0 0,0 0 0 0 0,0-1 0 0 0,0 0 0 0 0,0 1 0 0 0,5-2 0 0 0,-5 0-58 0 0,0 0-1 0 0,-1 0 1 0 0,1 0-1 0 0,0 0 1 0 0,-1-1-1 0 0,0 0 1 0 0,1 0-1 0 0,-1 0 1 0 0,0-1-1 0 0,0 0 1 0 0,0 1-1 0 0,0-1 1 0 0,0 0-1 0 0,-1-1 1 0 0,0 1-1 0 0,1-1 1 0 0,-1 1-1 0 0,0-1 1 0 0,-1 0-1 0 0,1 0 1 0 0,-1-1-1 0 0,0 1 1 0 0,3-7-1 0 0,-4 8 10 0 0,0 0 0 0 0,0 0 0 0 0,-1-1 0 0 0,1 1-1 0 0,-1-1 1 0 0,1 1 0 0 0,-1 0 0 0 0,0-1 0 0 0,-1 1 0 0 0,1-1-1 0 0,0 1 1 0 0,-1 0 0 0 0,0-1 0 0 0,0 1 0 0 0,0 0-1 0 0,0 0 1 0 0,-1-1 0 0 0,1 1 0 0 0,-1 0 0 0 0,1 0 0 0 0,-1 1-1 0 0,0-1 1 0 0,0 0 0 0 0,-1 1 0 0 0,1-1 0 0 0,0 1-1 0 0,-1-1 1 0 0,0 1 0 0 0,1 0 0 0 0,-1 0 0 0 0,0 1 0 0 0,0-1-1 0 0,-5-2 1 0 0,5 3 47 0 0,0 0-1 0 0,-1 0 1 0 0,1 0 0 0 0,-1 0-1 0 0,1 0 1 0 0,-1 1-1 0 0,1 0 1 0 0,-1-1 0 0 0,1 1-1 0 0,-1 1 1 0 0,1-1 0 0 0,-1 0-1 0 0,1 1 1 0 0,0 0-1 0 0,-1 0 1 0 0,1 0 0 0 0,0 0-1 0 0,-1 0 1 0 0,1 1 0 0 0,0-1-1 0 0,0 1 1 0 0,0 0-1 0 0,0 0 1 0 0,-3 3 0 0 0,4-4-38 0 0,0 1 0 0 0,0 0 1 0 0,1 0-1 0 0,-1-1 0 0 0,1 1 1 0 0,-1 0-1 0 0,1 0 0 0 0,0 0 1 0 0,0 1-1 0 0,0-1 0 0 0,0 0 1 0 0,0 0-1 0 0,0 1 0 0 0,0-1 1 0 0,1 0-1 0 0,-1 1 1 0 0,1-1-1 0 0,0 1 0 0 0,0-1 1 0 0,0 0-1 0 0,0 1 0 0 0,0-1 1 0 0,0 1-1 0 0,1-1 0 0 0,-1 0 1 0 0,1 1-1 0 0,0-1 0 0 0,-1 0 1 0 0,1 1-1 0 0,0-1 0 0 0,0 0 1 0 0,1 0-1 0 0,-1 0 0 0 0,0 0 1 0 0,4 3-1 0 0,-2-1-38 0 0,1-1-1 0 0,0 0 1 0 0,-1 0 0 0 0,1 0 0 0 0,1-1-1 0 0,-1 0 1 0 0,0 1 0 0 0,1-2-1 0 0,-1 1 1 0 0,1 0 0 0 0,-1-1-1 0 0,1 0 1 0 0,0 0 0 0 0,-1 0-1 0 0,1 0 1 0 0,8-1 0 0 0,-11 0-45 0 0,0 0 1 0 0,0 1 0 0 0,0-1-1 0 0,1-1 1 0 0,-1 1 0 0 0,0 0-1 0 0,0 0 1 0 0,0-1 0 0 0,0 1 0 0 0,1-1-1 0 0,-1 0 1 0 0,0 0 0 0 0,0 0-1 0 0,0 0 1 0 0,0 0 0 0 0,-1 0-1 0 0,1 0 1 0 0,0-1 0 0 0,0 1-1 0 0,-1-1 1 0 0,1 1 0 0 0,-1-1-1 0 0,1 1 1 0 0,-1-1 0 0 0,0 0-1 0 0,1 0 1 0 0,-1 0 0 0 0,0 0 0 0 0,0 0-1 0 0,-1 0 1 0 0,1 0 0 0 0,0 0-1 0 0,-1 0 1 0 0,1 0 0 0 0,-1 0-1 0 0,1-1 1 0 0,-1-3 0 0 0,0 5 30 0 0,0-1 0 0 0,0 1 0 0 0,0-1 1 0 0,0 1-1 0 0,-1-1 0 0 0,1 1 0 0 0,0-1 1 0 0,-1 1-1 0 0,1 0 0 0 0,-1-1 0 0 0,0 1 1 0 0,1-1-1 0 0,-1 1 0 0 0,0 0 0 0 0,0 0 1 0 0,0 0-1 0 0,0-1 0 0 0,0 1 0 0 0,0 0 1 0 0,0 0-1 0 0,0 0 0 0 0,0 0 0 0 0,-2-1 1 0 0,0 1 24 0 0,-1 0 0 0 0,1-1 0 0 0,0 1 1 0 0,-1 0-1 0 0,1 0 0 0 0,0 1 0 0 0,-1-1 1 0 0,1 1-1 0 0,-7 0 0 0 0,-2 0 79 0 0,1 1 0 0 0,0 1 0 0 0,0 0 0 0 0,0 0 0 0 0,-15 7 0 0 0,17-6 4 0 0,0 1 0 0 0,0 1 0 0 0,1 0 0 0 0,0 0-1 0 0,-12 10 1 0 0,18-14-69 0 0,1 1 1 0 0,-1 0-1 0 0,0-1 1 0 0,1 1-1 0 0,-1 0 0 0 0,1 0 1 0 0,0 0-1 0 0,0 0 1 0 0,0 0-1 0 0,0 0 0 0 0,0 1 1 0 0,-1 2-1 0 0,2-4-10 0 0,0 1-1 0 0,0-1 1 0 0,0 1-1 0 0,0-1 1 0 0,0 0-1 0 0,0 1 1 0 0,0-1-1 0 0,1 1 1 0 0,-1-1-1 0 0,0 0 1 0 0,1 1-1 0 0,-1-1 1 0 0,1 0-1 0 0,0 0 1 0 0,-1 1-1 0 0,1-1 1 0 0,0 0-1 0 0,0 0 0 0 0,0 0 1 0 0,0 0-1 0 0,0 0 1 0 0,2 2-1 0 0,3 1-6 0 0,0 1 0 0 0,0-1 0 0 0,1 0-1 0 0,0 0 1 0 0,-1-1 0 0 0,1 0 0 0 0,0 0-1 0 0,1-1 1 0 0,-1 0 0 0 0,9 1 0 0 0,-12-2-51 0 0,0 0 1 0 0,1 0 0 0 0,-1-1 0 0 0,0 0 0 0 0,0 0 0 0 0,0 0 0 0 0,1 0 0 0 0,-1-1 0 0 0,0 1 0 0 0,0-1 0 0 0,0 0-1 0 0,0-1 1 0 0,0 1 0 0 0,0 0 0 0 0,0-1 0 0 0,-1 0 0 0 0,1 0 0 0 0,0 0 0 0 0,6-6 0 0 0,-9 7 37 0 0,0 1 0 0 0,0-1-1 0 0,0 0 1 0 0,0 0 0 0 0,0 0 0 0 0,0 0 0 0 0,0-1 0 0 0,0 1 0 0 0,-1 0 0 0 0,1 0 0 0 0,0 0 0 0 0,-1-1 0 0 0,1 1 0 0 0,0 0 0 0 0,-1-1 0 0 0,0 1 0 0 0,1 0 0 0 0,-1-1-1 0 0,0 1 1 0 0,0 0 0 0 0,0-1 0 0 0,0 1 0 0 0,0-1 0 0 0,0 1 0 0 0,0-1 0 0 0,0 1 0 0 0,0 0 0 0 0,-1-1 0 0 0,1 1 0 0 0,-1 0 0 0 0,1-1 0 0 0,-1 1 0 0 0,1 0-1 0 0,-1 0 1 0 0,0-1 0 0 0,0 1 0 0 0,1 0 0 0 0,-1 0 0 0 0,0 0 0 0 0,0 0 0 0 0,-2-2 0 0 0,0 1 28 0 0,0 0 0 0 0,0 0-1 0 0,-1 1 1 0 0,1-1 0 0 0,0 1 0 0 0,-1-1 0 0 0,1 1 0 0 0,0 0-1 0 0,-1 0 1 0 0,0 1 0 0 0,1-1 0 0 0,-1 1 0 0 0,1 0 0 0 0,-1 0 0 0 0,-4 0-1 0 0,-22 7 47 0 0,29-6-225 0 0,-1-1 1 0 0,1 1-1 0 0,0 0 0 0 0,0-1 0 0 0,-1 1 0 0 0,1 0 0 0 0,0 0 0 0 0,0 0 0 0 0,0-1 0 0 0,0 1 1 0 0,0 0-1 0 0,0 0 0 0 0,0 1 0 0 0,1-1 0 0 0,-1 0 0 0 0,0 0 0 0 0,0 0 0 0 0,1 1 0 0 0,-1 1 0 0 0,1-2-352 0 0,1 0-1 0 0,-1 0 0 0 0,1 0 0 0 0,-1 0 0 0 0,1 0 1 0 0,0 0-1 0 0,0-1 0 0 0,-1 1 0 0 0,1 0 1 0 0,0 0-1 0 0,0-1 0 0 0,0 1 0 0 0,0 0 0 0 0,0-1 1 0 0,0 1-1 0 0,0-1 0 0 0,2 1 0 0 0,6 1-2468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23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125 187 76 0 0,'-4'-4'-294'0'0,"-22"-4"19032"0"0,26 26-16839 0 0,0-12-1514 0 0,11 101 4635 0 0,0-38-5766 0 0,-11-68-70 0 0,-14-20-8469 0 0,6 6 7889 0 0,0 0 0 0 0,-19-20 1 0 0,18 23 1577 0 0,1-1 1 0 0,-1 0 0 0 0,2 0-1 0 0,-8-15 1 0 0,13 22 128 0 0,0 0 0 0 0,0-1 0 0 0,1 1-1 0 0,-1-1 1 0 0,1 0 0 0 0,1 0 0 0 0,-1 1 0 0 0,0-1 0 0 0,1 0-1 0 0,0 0 1 0 0,0 0 0 0 0,1 1 0 0 0,-1-1 0 0 0,1 0 0 0 0,0 0-1 0 0,0 1 1 0 0,3-7 0 0 0,-1 4 82 0 0,1 0-1 0 0,0 0 1 0 0,0 0 0 0 0,1 1 0 0 0,0-1-1 0 0,0 1 1 0 0,0 0 0 0 0,1 0 0 0 0,10-8-1 0 0,-5 6 53 0 0,0 1 0 0 0,1 0 0 0 0,-1 0 0 0 0,1 1 0 0 0,0 0 0 0 0,1 1-1 0 0,0 1 1 0 0,-1 0 0 0 0,28-4 0 0 0,-32 6-249 0 0,0 1 1 0 0,1 1-1 0 0,-1-1 1 0 0,1 1-1 0 0,-1 1 0 0 0,1-1 1 0 0,-1 2-1 0 0,0-1 0 0 0,1 1 1 0 0,-1 0-1 0 0,0 1 0 0 0,0 0 1 0 0,0 0-1 0 0,-1 1 0 0 0,1 0 1 0 0,13 9-1 0 0,-19-12-164 0 0,-1 1 0 0 0,1-1 0 0 0,0 1 1 0 0,-1-1-1 0 0,1 1 0 0 0,0 0 0 0 0,-1-1 0 0 0,0 1 0 0 0,1 0 1 0 0,-1 0-1 0 0,0 0 0 0 0,0 0 0 0 0,0 0 0 0 0,0 0 0 0 0,-1 0 0 0 0,1 1 1 0 0,0-1-1 0 0,-1 0 0 0 0,0 0 0 0 0,1 0 0 0 0,-1 1 0 0 0,0 2 0 0 0,-1-1-30 0 0,0-1 0 0 0,0 0 0 0 0,0 0-1 0 0,-1 1 1 0 0,1-1 0 0 0,-1 0 0 0 0,1 0-1 0 0,-1-1 1 0 0,0 1 0 0 0,0 0 0 0 0,-1-1-1 0 0,1 1 1 0 0,-4 2 0 0 0,-9 7-132 0 0,0-1-1 0 0,0 0 1 0 0,-1-2 0 0 0,-20 10-1 0 0,33-18 119 0 0,-31 17-361 0 0,48-9 458 0 0,67 8 509 0 0,-44-11-257 0 0,68 23 1 0 0,-94-25-282 0 0,-1 0 1 0 0,0 1-1 0 0,0 0 1 0 0,0 0-1 0 0,-1 1 1 0 0,1 1-1 0 0,-1 0 1 0 0,-1 0-1 0 0,0 0 1 0 0,13 16-1 0 0,-19-21-43 0 0,0 0 0 0 0,-1 0-1 0 0,1 0 1 0 0,-1 0 0 0 0,0 0-1 0 0,1 1 1 0 0,-1-1 0 0 0,0 0-1 0 0,-1 1 1 0 0,1-1 0 0 0,0 1 0 0 0,-1-1-1 0 0,1 1 1 0 0,-1-1 0 0 0,0 1-1 0 0,0-1 1 0 0,0 1 0 0 0,0-1-1 0 0,0 1 1 0 0,0-1 0 0 0,-1 3 0 0 0,-1-1 8 0 0,1-1 1 0 0,-1 0-1 0 0,0 1 1 0 0,0-1-1 0 0,0 0 1 0 0,0 0-1 0 0,0-1 1 0 0,-1 1-1 0 0,1 0 1 0 0,-1-1-1 0 0,0 1 1 0 0,-6 3-1 0 0,-3 1 31 0 0,0 0-1 0 0,-1-1 1 0 0,1 0 0 0 0,-1-1-1 0 0,-1-1 1 0 0,-17 4-1 0 0,2-3 50 0 0,0-1 0 0 0,0-1 0 0 0,0-1 0 0 0,0-2-1 0 0,-33-4 1 0 0,45 2-247 0 0,0-1 0 0 0,0 0-1 0 0,0-1 1 0 0,1-1 0 0 0,0 0 0 0 0,0-1-1 0 0,0-1 1 0 0,1-1 0 0 0,-1 0-1 0 0,-13-11 1 0 0,20 9-1309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32 624 0 0,'-4'-1'15105'0'0,"22"-2"-7710"0"0,-1 1-6561 0 0,-1-1-1 0 0,29-9 1 0 0,-41 10-1521 0 0,11-7-8510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47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9 628 0 0,'-12'2'-362'0'0,"-8"6"12563"0"0,33-4-9904 0 0,16 0-778 0 0,0-2 0 0 0,1-2 0 0 0,34-3 0 0 0,-14 1-420 0 0,590 0 4374 0 0,-350 3-3904 0 0,255-11 1155 0 0,-500 7-2482 0 0,-44 2-515 0 0,16-7-2546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45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0 364 0 0,'0'0'2002'0'0,"-10"19"2879"0"0,6 115 3947 0 0,16 67-6191 0 0,-7-163-4895 0 0,0-15-3170 0 0,-3-17 3535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4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3 267 484 0 0,'-1'-7'539'0'0,"0"0"-1"0"0,0 0 1 0 0,1 0 0 0 0,0 0-1 0 0,1 0 1 0 0,-1 0-1 0 0,1 0 1 0 0,1 0 0 0 0,-1 0-1 0 0,1 0 1 0 0,0 1 0 0 0,1-1-1 0 0,0 1 1 0 0,0-1 0 0 0,0 1-1 0 0,1 0 1 0 0,-1 0-1 0 0,2 1 1 0 0,-1-1 0 0 0,1 1-1 0 0,8-8 1 0 0,1-1 294 0 0,0 2 1 0 0,1 0-1 0 0,0 0 1 0 0,1 2-1 0 0,0 0 0 0 0,33-15 1 0 0,-36 20-414 0 0,1 1 1 0 0,-1 1 0 0 0,1-1 0 0 0,0 2 0 0 0,0 0 0 0 0,0 1 0 0 0,0 0-1 0 0,0 1 1 0 0,0 1 0 0 0,0 0 0 0 0,17 4 0 0 0,-24-4-305 0 0,0 0 1 0 0,0 1 0 0 0,0 0 0 0 0,0 0 0 0 0,0 1 0 0 0,-1 0-1 0 0,1 0 1 0 0,-1 0 0 0 0,0 1 0 0 0,0 0 0 0 0,0 0-1 0 0,0 1 1 0 0,-1-1 0 0 0,0 1 0 0 0,0 0 0 0 0,0 1-1 0 0,-1-1 1 0 0,1 1 0 0 0,-1 0 0 0 0,-1 0 0 0 0,1 0-1 0 0,-1 1 1 0 0,5 12 0 0 0,-7-11-83 0 0,0-1 1 0 0,0 1-1 0 0,0 0 0 0 0,-1 0 1 0 0,-1 0-1 0 0,1-1 0 0 0,-1 1 1 0 0,0 0-1 0 0,-1 0 0 0 0,0-1 1 0 0,0 1-1 0 0,0-1 0 0 0,-1 0 1 0 0,0 1-1 0 0,-1-1 0 0 0,0-1 1 0 0,0 1-1 0 0,0 0 0 0 0,-1-1 0 0 0,-10 11 1 0 0,3-4 30 0 0,-1-1 1 0 0,0 0-1 0 0,-1 0 0 0 0,0-1 1 0 0,-1-1-1 0 0,0-1 1 0 0,0 0-1 0 0,-19 7 0 0 0,26-12-69 0 0,0-1-1 0 0,-1 0 1 0 0,1 0-1 0 0,-1-1 0 0 0,0 0 1 0 0,1-1-1 0 0,-12 1 0 0 0,20-2-22 0 0,9-2 46 0 0,0 1 0 0 0,1 0 0 0 0,-1 0-1 0 0,11 2 1 0 0,-5 1 114 0 0,0 1 0 0 0,0 0 0 0 0,0 1-1 0 0,0 1 1 0 0,-1 0 0 0 0,0 1 0 0 0,0 1 0 0 0,0 0 0 0 0,-1 1 0 0 0,0 1 0 0 0,-1 0 0 0 0,0 0 0 0 0,0 1-1 0 0,-1 0 1 0 0,0 1 0 0 0,-1 1 0 0 0,15 20 0 0 0,-19-23 276 0 0,1 1-3826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46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26 328 0 0,'2'-26'18338'0'0,"2"36"-16845"0"0,2 11 398 0 0,-1 0 0 0 0,3 39 0 0 0,-5-37-824 0 0,10 44-1 0 0,-4-36-3161 0 0,7-20-7862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46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98 884 0 0,'-1'0'331'0'0,"0"0"-1"0"0,0 0 1 0 0,0 0-1 0 0,1 0 1 0 0,-1 0-1 0 0,0-1 1 0 0,0 1-1 0 0,0-1 1 0 0,0 1-1 0 0,0 0 1 0 0,0-1-1 0 0,1 1 1 0 0,-1-1-1 0 0,0 0 1 0 0,0 1-1 0 0,1-1 1 0 0,-1 0-1 0 0,0 1 1 0 0,1-1-1 0 0,-1 0 1 0 0,1 0-1 0 0,-1 1 1 0 0,0-2-1 0 0,1 1-67 0 0,1 0-1 0 0,-1 0 0 0 0,0 1 1 0 0,1-1-1 0 0,-1 0 0 0 0,1 1 1 0 0,-1-1-1 0 0,1 0 0 0 0,-1 1 1 0 0,1-1-1 0 0,0 1 0 0 0,-1-1 1 0 0,1 1-1 0 0,-1-1 0 0 0,1 1 1 0 0,0-1-1 0 0,0 1 0 0 0,-1 0 1 0 0,1-1-1 0 0,1 1 0 0 0,48-16 4266 0 0,-50 16-4527 0 0,201-38 7424 0 0,-67 18-7858 0 0,-115 21-9001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46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1 844 0 0,'-1'0'401'0'0,"-1"0"1"0"0,1 1-1 0 0,0-1 0 0 0,-1 1 1 0 0,1-1-1 0 0,0 1 0 0 0,-1-1 1 0 0,1 1-1 0 0,0 0 0 0 0,0-1 0 0 0,-1 1 1 0 0,1 0-1 0 0,0 0 0 0 0,0 0 1 0 0,0 0-1 0 0,0 0 0 0 0,0 0 1 0 0,0 1-1 0 0,1-1 0 0 0,-1 0 0 0 0,0 0 1 0 0,0 1-1 0 0,1-1 0 0 0,-1 0 1 0 0,1 1-1 0 0,-1-1 0 0 0,1 0 1 0 0,0 1-1 0 0,0-1 0 0 0,-1 1 1 0 0,1-1-1 0 0,0 2 0 0 0,-1 10 1311 0 0,0 0 1 0 0,2 22-1 0 0,0-19-132 0 0,-1-12-1638 0 0,-3 134 5748 0 0,0-108-9032 0 0,0-2-4245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4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13 287 480 0 0,'-12'-14'13679'0'0,"20"8"-12783"0"0,1 1-1 0 0,-1-1 0 0 0,2 1 1 0 0,-1 1-1 0 0,0 0 1 0 0,1 0-1 0 0,10-2 0 0 0,23-11 658 0 0,-32 12-1342 0 0,0 0 0 0 0,0-1 1 0 0,-1-1-1 0 0,1 0 0 0 0,-2 0 1 0 0,1-1-1 0 0,-1 0 0 0 0,0-1 1 0 0,-1 0-1 0 0,0 0 0 0 0,-1-1 1 0 0,1 0-1 0 0,-2 0 0 0 0,0-1 1 0 0,0 1-1 0 0,-1-2 0 0 0,0 1 1 0 0,0 0-1 0 0,-2-1 0 0 0,5-19 1 0 0,-8 29-50 0 0,1 0 113 0 0,1-1-312 0 0,-2 5 1629 0 0,-3 29-1049 0 0,1 0 1 0 0,1 0-1 0 0,1 0 1 0 0,2 0 0 0 0,1 0-1 0 0,12 51 1 0 0,2-26-4253 0 0,6-1-4313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48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63 284 0 0,'-4'-5'401'0'0,"2"1"463"0"0,-1-1 0 0 0,0 1 0 0 0,0 0 0 0 0,-1 0-1 0 0,1 0 1 0 0,-1 1 0 0 0,0-1 0 0 0,0 1 0 0 0,0 0 0 0 0,0 0 0 0 0,-1 0 0 0 0,1 1-1 0 0,-1 0 1 0 0,1-1 0 0 0,-1 2 0 0 0,0-1 0 0 0,-7-1 0 0 0,10 3-533 0 0,-1-1 1 0 0,1 2-1 0 0,-1-1 0 0 0,1 0 1 0 0,0 0-1 0 0,-1 1 1 0 0,1-1-1 0 0,0 1 0 0 0,-1 0 1 0 0,1 0-1 0 0,0 0 0 0 0,0 0 1 0 0,0 0-1 0 0,-1 0 1 0 0,1 0-1 0 0,1 1 0 0 0,-1-1 1 0 0,0 1-1 0 0,0 0 1 0 0,0-1-1 0 0,1 1 0 0 0,-1 0 1 0 0,1 0-1 0 0,0 0 1 0 0,-2 3-1 0 0,2-4-213 0 0,1 0 1 0 0,-1 0-1 0 0,1 0 1 0 0,0 0-1 0 0,-1 0 1 0 0,1 1-1 0 0,0-1 1 0 0,0 0-1 0 0,0 0 1 0 0,0 0-1 0 0,0 1 1 0 0,0-1-1 0 0,0 0 1 0 0,0 0-1 0 0,0 0 1 0 0,1 1-1 0 0,-1-1 1 0 0,0 0-1 0 0,2 2 1 0 0,-1-1-45 0 0,0-1 0 0 0,0 1 1 0 0,0-1-1 0 0,1 0 0 0 0,-1 0 0 0 0,0 0 1 0 0,1 1-1 0 0,-1-1 0 0 0,1-1 0 0 0,-1 1 1 0 0,1 0-1 0 0,-1 0 0 0 0,1 0 0 0 0,0-1 1 0 0,-1 1-1 0 0,1-1 0 0 0,3 1 0 0 0,-1 0 11 0 0,1 0-1 0 0,-1-1 1 0 0,1 0-1 0 0,-1 0 0 0 0,1 0 1 0 0,-1 0-1 0 0,1 0 1 0 0,-1-1-1 0 0,1 0 0 0 0,6-2 1 0 0,-9 2-73 0 0,0 0 1 0 0,-1 1-1 0 0,1-1 0 0 0,-1 0 1 0 0,1 0-1 0 0,-1 0 1 0 0,0 0-1 0 0,1 0 0 0 0,-1 0 1 0 0,0 0-1 0 0,0 0 1 0 0,0 0-1 0 0,1-1 0 0 0,-1 1 1 0 0,-1-1-1 0 0,1 1 1 0 0,0 0-1 0 0,0-1 0 0 0,0 1 1 0 0,-1-1-1 0 0,1 0 0 0 0,-1 1 1 0 0,1-1-1 0 0,-1 0 1 0 0,0 1-1 0 0,0-1 0 0 0,1 0 1 0 0,-1 1-1 0 0,0-1 1 0 0,-1-2-1 0 0,1 3-53 0 0,0 0 0 0 0,-1-1 1 0 0,1 1-1 0 0,-1 0 0 0 0,1-1 0 0 0,-1 1 0 0 0,1 0 0 0 0,-1 0 1 0 0,0 0-1 0 0,0-1 0 0 0,0 1 0 0 0,1 0 0 0 0,-1 0 0 0 0,0 0 1 0 0,0 0-1 0 0,0 1 0 0 0,-1-1 0 0 0,1 0 0 0 0,0 0 0 0 0,0 0 1 0 0,0 1-1 0 0,-1-1 0 0 0,1 1 0 0 0,0-1 0 0 0,0 1 0 0 0,-1-1 1 0 0,1 1-1 0 0,0 0 0 0 0,-3 0 0 0 0,-17 1-3542 0 0,20-1 2980 0 0,0 1 1 0 0,0-1-1 0 0,0 1 0 0 0,0-1 1 0 0,0 1-1 0 0,0-1 0 0 0,0 1 0 0 0,0-1 1 0 0,1 1-1 0 0,-1 0 0 0 0,0-1 1 0 0,0 1-1 0 0,1 0 0 0 0,-1 0 0 0 0,0 1 1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1 484 0 0,'-20'17'13270'0'0,"16"-14"-12384"0"0,-1 0-31 0 0,0 0 0 0 0,0 1 1 0 0,1-1-1 0 0,0 1 0 0 0,0 0 0 0 0,0 0 0 0 0,0 0 0 0 0,1 1 1 0 0,-1 0-1 0 0,1-1 0 0 0,0 1 0 0 0,1 0 0 0 0,-4 7 0 0 0,5-10-702 0 0,1 0-1 0 0,-1 0 1 0 0,1 0-1 0 0,0-1 0 0 0,-1 1 1 0 0,1 0-1 0 0,0 0 1 0 0,0 0-1 0 0,0 0 1 0 0,0 0-1 0 0,1-1 0 0 0,-1 1 1 0 0,0 0-1 0 0,1 0 1 0 0,-1 0-1 0 0,1-1 0 0 0,1 4 1 0 0,-1-3-59 0 0,1 0 1 0 0,0 0 0 0 0,-1-1 0 0 0,1 1-1 0 0,0-1 1 0 0,0 1 0 0 0,0-1 0 0 0,0 1-1 0 0,0-1 1 0 0,0 0 0 0 0,0 0-1 0 0,0 0 1 0 0,0 0 0 0 0,1-1 0 0 0,-1 1-1 0 0,0 0 1 0 0,4-1 0 0 0,3 2 181 0 0,0-1 0 0 0,0 0 0 0 0,0-1 0 0 0,14 0 0 0 0,-22 0-266 0 0,1 0 0 0 0,0 0 0 0 0,-1 0 0 0 0,1-1 1 0 0,0 1-1 0 0,0 0 0 0 0,-1-1 0 0 0,1 1 0 0 0,0-1 1 0 0,-1 1-1 0 0,1-1 0 0 0,-1 0 0 0 0,1 0 0 0 0,-1 0 1 0 0,1 0-1 0 0,-1 0 0 0 0,0 0 0 0 0,1 0 0 0 0,-1 0 1 0 0,0 0-1 0 0,0-1 0 0 0,0 1 0 0 0,0 0 0 0 0,0-1 1 0 0,0 1-1 0 0,0-1 0 0 0,0 1 0 0 0,-1-1 0 0 0,1 1 1 0 0,-1-1-1 0 0,1-2 0 0 0,-1 3-36 0 0,0-1 0 0 0,0 1-1 0 0,0 0 1 0 0,0-1 0 0 0,0 1 0 0 0,-1 0 0 0 0,1 0-1 0 0,-1-1 1 0 0,1 1 0 0 0,-1 0 0 0 0,1 0 0 0 0,-1 0-1 0 0,0-1 1 0 0,1 1 0 0 0,-1 0 0 0 0,0 0 0 0 0,0 0 0 0 0,0 0-1 0 0,0 0 1 0 0,0 1 0 0 0,0-1 0 0 0,0 0 0 0 0,0 0-1 0 0,0 1 1 0 0,-1-1 0 0 0,1 0 0 0 0,0 1 0 0 0,0 0-1 0 0,-3-1 1 0 0,-16-4-2168 0 0,5 4-4174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50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50 324 0 0,'0'-2'214'0'0,"-1"0"0"0"0,1 0 0 0 0,-1 1 0 0 0,1-1 0 0 0,-1 0 0 0 0,0 0 0 0 0,0 1 0 0 0,0-1 0 0 0,0 0 0 0 0,0 1-1 0 0,0-1 1 0 0,0 1 0 0 0,-2-2 0 0 0,-6-9 2922 0 0,5-1 4160 0 0,1 56-3096 0 0,25 147-171 0 0,1 21-1705 0 0,-14-87-1102 0 0,10 244 2033 0 0,-20-324-2906 0 0,1 15 290 0 0,8 77-1 0 0,-8-135-735 0 0,0-1 0 0 0,0 1 0 0 0,0-1 0 0 0,0 1 0 0 0,0-1 0 0 0,0 1-1 0 0,0 0 1 0 0,1-1 0 0 0,-1 1 0 0 0,0-1 0 0 0,0 1 0 0 0,0-1 0 0 0,1 1 0 0 0,-1-1-1 0 0,0 1 1 0 0,1-1 0 0 0,-1 1 0 0 0,0-1 0 0 0,1 1 0 0 0,-1-1 0 0 0,0 1-1 0 0,1-1 1 0 0,-1 0 0 0 0,1 1 0 0 0,-1-1 0 0 0,1 0 0 0 0,0 1 0 0 0,0-1-506 0 0,0 0 0 0 0,0-1 0 0 0,0 1 0 0 0,0 0 0 0 0,0 0 0 0 0,-1-1 0 0 0,1 1 0 0 0,0-1 0 0 0,0 1 0 0 0,0-1 0 0 0,-1 1 0 0 0,1-1 0 0 0,0 0 0 0 0,2-2-1205 0 0,1-2-1181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1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91 176 0 0,'0'-1'290'0'0,"0"1"0"0"0,-1 0 0 0 0,1-1 0 0 0,-1 1 0 0 0,1 0 0 0 0,0-1 0 0 0,-1 1 0 0 0,1-1 0 0 0,0 1 0 0 0,-1 0 0 0 0,1-1 0 0 0,0 1 0 0 0,0-1 0 0 0,-1 1-1 0 0,1-1 1 0 0,0 1 0 0 0,0-1 0 0 0,0 1 0 0 0,0-1 0 0 0,0 1 0 0 0,0-1 0 0 0,0 0 0 0 0,0 1 0 0 0,0-1 0 0 0,0 1 0 0 0,0-1 0 0 0,0 1 0 0 0,0-1 0 0 0,0 1 0 0 0,0-1 0 0 0,0 1 0 0 0,1-1 0 0 0,-1 1 0 0 0,0-1 0 0 0,0 1 0 0 0,1-1 0 0 0,-1 1 0 0 0,1-1 0 0 0,23-16 4726 0 0,33-5-653 0 0,-18 12-839 0 0,56-9 0 0 0,-78 17-3790 0 0,0 1-1 0 0,0 1 1 0 0,22 2-1 0 0,-3 4-9418 0 0,-26-4 6745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50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1 124 152 0 0,'6'-16'4992'0'0,"-2"13"-4296"0"0,1-1 1 0 0,1 1 0 0 0,-1 0-1 0 0,0 1 1 0 0,1-1 0 0 0,0 1-1 0 0,-1 0 1 0 0,10-1 0 0 0,52-7 1834 0 0,-46 7-1727 0 0,84-5 2675 0 0,164 7-1 0 0,-115 4-2065 0 0,148-9 377 0 0,-208 0-1174 0 0,110-21-1 0 0,-148 14-670 0 0,-33 8-3667 0 0,-4 0-5024 0 0,-13 4 6410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51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15 264 0 0,'-10'-14'16356'0'0,"13"62"-11955"0"0,18 90-1 0 0,-7-53-2452 0 0,-5-42-800 0 0,0 1-888 0 0,-7-16-8454 0 0,-1-35 4148 0 0,1 1 2968 0 0,-1 2 214 0 0,3-4-1638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52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9 189 556 0 0,'-2'-4'526'0'0,"1"1"0"0"0,0-1 1 0 0,-1 1-1 0 0,1-1 0 0 0,1 1 0 0 0,-1-1 0 0 0,1 0 0 0 0,-1 1 1 0 0,1-1-1 0 0,0 0 0 0 0,0 0 0 0 0,1 1 0 0 0,-1-1 0 0 0,1 0 1 0 0,-1 1-1 0 0,3-6 0 0 0,-1 5-163 0 0,0 1 0 0 0,1 0 1 0 0,-1 0-1 0 0,1 0 0 0 0,-1 0 0 0 0,1 0 0 0 0,0 1 1 0 0,0-1-1 0 0,0 1 0 0 0,0 0 0 0 0,1 0 0 0 0,-1 0 1 0 0,0 0-1 0 0,1 0 0 0 0,0 1 0 0 0,4-2 0 0 0,23-7 762 0 0,1 1 0 0 0,0 2-1 0 0,59-6 1 0 0,99 6 644 0 0,-130 6-1165 0 0,162-3 834 0 0,150-4 415 0 0,-148-11 345 0 0,-223 19-2178 0 0,0-1 1 0 0,0 1-1 0 0,0 0 1 0 0,-1 1-1 0 0,1-1 0 0 0,0 0 1 0 0,0 0-1 0 0,0 0 1 0 0,-1 0-1 0 0,1 1 0 0 0,0-1 1 0 0,0 0-1 0 0,0 1 1 0 0,-1-1-1 0 0,1 0 0 0 0,0 1 1 0 0,-1-1-1 0 0,1 1 1 0 0,0-1-1 0 0,-1 1 0 0 0,1 0 1 0 0,-1-1-1 0 0,1 1 1 0 0,-1-1-1 0 0,1 1 0 0 0,-1 0 1 0 0,0 0-1 0 0,1-1 1 0 0,-1 1-1 0 0,0 0 0 0 0,1 0 1 0 0,-1-1-1 0 0,0 1 1 0 0,0 0-1 0 0,0 0 0 0 0,0 0 1 0 0,1-1-1 0 0,-1 1 1 0 0,0 0-1 0 0,-1 0 0 0 0,1 0 1 0 0,0 0-1 0 0,0-1 1 0 0,-1 2-1 0 0,-8 46 220 0 0,7-37-110 0 0,-5 25 158 0 0,2 1 0 0 0,2 0 0 0 0,1 0 0 0 0,4 44 0 0 0,26 146 1661 0 0,-27-222-1895 0 0,10 63-54 0 0,-11-58 0 0 0,0-10 0 0 0,-1 0 0 0 0,1 1 0 0 0,0-1 0 0 0,-1 0 0 0 0,1 1 0 0 0,0-1 0 0 0,-1 0 0 0 0,1 1 0 0 0,0-1 0 0 0,-1 0 0 0 0,1 0 0 0 0,-1 0 0 0 0,1 1 0 0 0,-1-1 0 0 0,1 0 0 0 0,0 0 0 0 0,-1 0 0 0 0,1 0 0 0 0,-1 0 0 0 0,1 0 0 0 0,-1 0 0 0 0,1 0 0 0 0,-1 0 0 0 0,1 0 0 0 0,0 0 0 0 0,-1 0 0 0 0,1 0 0 0 0,-1 0 0 0 0,1 0 0 0 0,-1-1 0 0 0,1 1 0 0 0,-1 0 0 0 0,-15-5 0 0 0,15 4 0 0 0,-137-38-2 0 0,-1 6 0 0 0,-159-16 1 0 0,-30 16-513 0 0,224 28 250 0 0,-121 10 0 0 0,197-2 295 0 0,-10 0-4268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5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 0 0,'4'10'9626'0'0,"0"8"-3546"0"0,10 62-498 0 0,-1-6-2280 0 0,-7-38-2085 0 0,-6-35-1292 0 0,3 6-439 0 0,-2-7 353 0 0,-1 1 0 0 0,0 0 0 0 0,0 0 1 0 0,0 0-1 0 0,1-1 0 0 0,-1 1 0 0 0,0 0 0 0 0,1 0 0 0 0,-1-1 0 0 0,0 1 1 0 0,1 0-1 0 0,-1-1 0 0 0,1 1 0 0 0,0 0 0 0 0,-1-1 0 0 0,1 1 0 0 0,-1-1 0 0 0,1 1 1 0 0,1 0-1 0 0,-1 0-171 0 0,9 1-2013 0 0,1-3-3865 0 0,4-3 3833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5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88 420 0 0,'0'-32'8778'0'0,"-1"31"-8487"0"0,1-1 1 0 0,0 1 0 0 0,-1 0 0 0 0,1 0 0 0 0,-1-1 0 0 0,1 1 0 0 0,-1 0 0 0 0,0 0 0 0 0,1 0 0 0 0,-1 0 0 0 0,0 0 0 0 0,0 0 0 0 0,0 0 0 0 0,0 0 0 0 0,0 0 0 0 0,0 0-1 0 0,0 0 1 0 0,0 0 0 0 0,0 1 0 0 0,0-1 0 0 0,-2-1 0 0 0,0 1 29 0 0,0 1 0 0 0,0-1-1 0 0,0 0 1 0 0,0 1 0 0 0,0 0-1 0 0,0 0 1 0 0,0-1 0 0 0,0 2-1 0 0,-4-1 1 0 0,-2 2 227 0 0,1-1 0 0 0,0 2 0 0 0,-1-1 0 0 0,1 1 0 0 0,-14 7 0 0 0,16-7-286 0 0,0 1 1 0 0,1 0 0 0 0,-1 0-1 0 0,1 0 1 0 0,0 1 0 0 0,0 0-1 0 0,0 0 1 0 0,1 0 0 0 0,0 1 0 0 0,0-1-1 0 0,0 1 1 0 0,1 0 0 0 0,-1 0-1 0 0,2 0 1 0 0,-5 12 0 0 0,6-15-171 0 0,0 1 0 0 0,1-1 1 0 0,-1 0-1 0 0,1 1 0 0 0,0-1 1 0 0,0 1-1 0 0,0-1 0 0 0,0 1 1 0 0,0-1-1 0 0,1 1 1 0 0,0-1-1 0 0,0 0 0 0 0,0 1 1 0 0,0-1-1 0 0,0 0 0 0 0,0 0 1 0 0,1 0-1 0 0,0 0 0 0 0,0 0 1 0 0,0 0-1 0 0,0 0 0 0 0,0-1 1 0 0,0 1-1 0 0,1 0 1 0 0,-1-1-1 0 0,1 0 0 0 0,-1 0 1 0 0,1 0-1 0 0,0 0 0 0 0,0 0 1 0 0,0 0-1 0 0,6 1 0 0 0,4 3 64 0 0,0-1-1 0 0,0-1 1 0 0,1 0-1 0 0,0 0 1 0 0,19 1-1 0 0,-28-4-136 0 0,1 0-1 0 0,-1-1 1 0 0,0 1-1 0 0,1-1 1 0 0,-1-1-1 0 0,0 1 1 0 0,1-1-1 0 0,-1 0 1 0 0,0 0-1 0 0,0 0 0 0 0,1-1 1 0 0,-1 0-1 0 0,0 0 1 0 0,-1 0-1 0 0,1-1 1 0 0,0 1-1 0 0,5-6 1 0 0,-7 5-19 0 0,-1 0-1 0 0,0 0 1 0 0,0 0 0 0 0,0 0 0 0 0,0 0 0 0 0,-1-1-1 0 0,1 1 1 0 0,-1-1 0 0 0,0 1 0 0 0,0-1 0 0 0,0 0 0 0 0,0 1-1 0 0,-1-1 1 0 0,0 0 0 0 0,0 0 0 0 0,0 1 0 0 0,0-1-1 0 0,0 0 1 0 0,-1 0 0 0 0,1 1 0 0 0,-1-1 0 0 0,0 1-1 0 0,-2-6 1 0 0,0 1-23 0 0,0 0 0 0 0,0 0 0 0 0,0 1 0 0 0,-1-1 0 0 0,-1 1 0 0 0,1 0 0 0 0,-1 0 0 0 0,0 1 0 0 0,-10-11-1 0 0,-44-29-347 0 0,54 43-25 0 0,-1 0 1 0 0,1 0-1 0 0,-1 0 1 0 0,1 0-1 0 0,-1 1 1 0 0,0 0 0 0 0,0 0-1 0 0,0 1 1 0 0,0 0-1 0 0,-8-1 1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53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6 168 0 0,'0'-5'10447'0'0,"2"25"-8093"0"0,-2 0 0 0 0,0-1 0 0 0,-4 25 0 0 0,1-26-1215 0 0,2 1 1 0 0,0-1 0 0 0,1 1 0 0 0,4 27 0 0 0,-4-45-1097 0 0,0 0 1 0 0,0 0 0 0 0,0 0 0 0 0,0 0-1 0 0,0-1 1 0 0,1 1 0 0 0,-1 0-1 0 0,0 0 1 0 0,1-1 0 0 0,-1 1 0 0 0,1 0-1 0 0,-1-1 1 0 0,1 1 0 0 0,-1 0-1 0 0,1-1 1 0 0,-1 1 0 0 0,1-1 0 0 0,-1 1-1 0 0,1 0 1 0 0,0-1 0 0 0,-1 0-1 0 0,1 1 1 0 0,0-1 0 0 0,0 1-1 0 0,-1-1 1 0 0,1 0 0 0 0,0 0 0 0 0,0 1-1 0 0,1-1 1 0 0,0 0-10 0 0,1 0 0 0 0,-1 0 0 0 0,1-1 0 0 0,-1 1-1 0 0,1 0 1 0 0,-1-1 0 0 0,1 0 0 0 0,-1 0 0 0 0,0 0 0 0 0,3-1 0 0 0,9-6-88 0 0,-2 0 1 0 0,20-15-1 0 0,-27 19 116 0 0,5-4-75 0 0,31-23-133 0 0,71-70 0 0 0,-112 101 144 0 0,0 0 0 0 0,0 0 0 0 0,0 0 0 0 0,0 0 0 0 0,0 0 0 0 0,0 0 0 0 0,0 0 0 0 0,0-1 0 0 0,0 1 0 0 0,0 0 0 0 0,0 0 0 0 0,0 0 0 0 0,0 0 0 0 0,0 0 0 0 0,0 0 0 0 0,0 0 0 0 0,0 0 0 0 0,0 0 0 0 0,-1 0-1 0 0,1 0 1 0 0,0-1 0 0 0,0 1 0 0 0,0 0 0 0 0,0 0 0 0 0,0 0 0 0 0,0 0 0 0 0,0 0 0 0 0,0 0 0 0 0,0 0 0 0 0,1 0 0 0 0,-1 0 0 0 0,0 0 0 0 0,0-1 0 0 0,0 1 0 0 0,0 0 0 0 0,0 0 0 0 0,0 0 0 0 0,0 0-1 0 0,0 0 1 0 0,0 0 0 0 0,0 0 0 0 0,0 0 0 0 0,0 0 0 0 0,0 0 0 0 0,0 0 0 0 0,0 0 0 0 0,0 0 0 0 0,0 0 0 0 0,1-1 0 0 0,-14 7-17 0 0,-17 14 44 0 0,24-14-9 0 0,-14 11 151 0 0,-32 36 1 0 0,48-48-92 0 0,0 0 0 0 0,0 0 0 0 0,1 0 0 0 0,-1 1 0 0 0,1-1 0 0 0,0 1 0 0 0,1 0 0 0 0,-1 0 1 0 0,1 0-1 0 0,0 0 0 0 0,1 0 0 0 0,-1 0 0 0 0,0 10 0 0 0,3-13-34 0 0,0 1 1 0 0,0 0-1 0 0,0-1 0 0 0,0 1 1 0 0,0-1-1 0 0,1 1 0 0 0,-1-1 1 0 0,1 0-1 0 0,0 1 0 0 0,0-1 1 0 0,0 0-1 0 0,1 0 0 0 0,-1 0 1 0 0,1-1-1 0 0,0 1 0 0 0,-1-1 1 0 0,1 1-1 0 0,0-1 0 0 0,0 0 1 0 0,1 0-1 0 0,-1 0 0 0 0,0 0 1 0 0,7 1-1 0 0,3 3-600 0 0,0-1 0 0 0,1 0 1 0 0,0-1-1 0 0,26 4 0 0 0,-13-3-4173 0 0,-15-2-1106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54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78 728 0 0,'-4'-2'7805'0'0,"10"0"-2946"0"0,27 0-1174 0 0,43 2-2295 0 0,544 9 4185 0 0,829-68-31 0 0,-1388 54-5235 0 0,156-8 1761 0 0,-205 11-1313 0 0,-7 0-3420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5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57 688 0 0,'0'-2'501'0'0,"0"-1"1"0"0,0 1-1 0 0,0 0 0 0 0,-1-1 0 0 0,1 1 1 0 0,0 0-1 0 0,-1-1 0 0 0,0 1 0 0 0,0 0 1 0 0,1 0-1 0 0,-1 0 0 0 0,0-1 0 0 0,-1 1 1 0 0,1 0-1 0 0,0 0 0 0 0,-1 0 1 0 0,1 1-1 0 0,-1-1 0 0 0,-3-3 0 0 0,3 4-111 0 0,0-1 0 0 0,-1 1 1 0 0,1 0-1 0 0,0 0 0 0 0,-1 0 0 0 0,1 0 0 0 0,-1 0 0 0 0,1 1 0 0 0,-1-1 0 0 0,1 1 0 0 0,-1 0 0 0 0,0 0 0 0 0,1 0 0 0 0,-1 0 0 0 0,-4 1 0 0 0,3-1-111 0 0,1 1-1 0 0,-1-1 0 0 0,1 1 1 0 0,-1 1-1 0 0,1-1 0 0 0,-1 0 1 0 0,1 1-1 0 0,0-1 1 0 0,0 1-1 0 0,-1 0 0 0 0,1 0 1 0 0,1 1-1 0 0,-1-1 0 0 0,0 0 1 0 0,0 1-1 0 0,1 0 0 0 0,0 0 1 0 0,-1-1-1 0 0,1 1 0 0 0,0 1 1 0 0,0-1-1 0 0,1 0 0 0 0,-1 0 1 0 0,1 1-1 0 0,-2 6 1 0 0,2-7-164 0 0,2-1 1 0 0,-1 1-1 0 0,0-1 0 0 0,0 1 1 0 0,1-1-1 0 0,-1 1 1 0 0,1-1-1 0 0,0 1 1 0 0,0-1-1 0 0,0 0 1 0 0,0 1-1 0 0,0-1 1 0 0,1 0-1 0 0,-1 0 1 0 0,1 0-1 0 0,-1 0 1 0 0,1 0-1 0 0,0 0 1 0 0,0 0-1 0 0,-1-1 1 0 0,1 1-1 0 0,1 0 1 0 0,-1-1-1 0 0,0 0 1 0 0,3 2-1 0 0,1 1 32 0 0,1 0 1 0 0,0-1-1 0 0,1 0 0 0 0,-1 0 1 0 0,1-1-1 0 0,13 3 0 0 0,-17-4-145 0 0,0 0 0 0 0,0-1-1 0 0,-1 0 1 0 0,1 0 0 0 0,0 0-1 0 0,0 0 1 0 0,0-1-1 0 0,0 1 1 0 0,-1-1 0 0 0,1 0-1 0 0,0 0 1 0 0,7-3 0 0 0,-10 3-38 0 0,1-1 0 0 0,-1 1 0 0 0,1 0 0 0 0,-1 0 1 0 0,1-1-1 0 0,-1 1 0 0 0,0-1 0 0 0,0 1 0 0 0,0-1 0 0 0,0 0 1 0 0,0 1-1 0 0,0-1 0 0 0,0 0 0 0 0,0 0 0 0 0,-1 1 0 0 0,1-1 1 0 0,-1 0-1 0 0,1 0 0 0 0,-1 0 0 0 0,0 0 0 0 0,0 0 0 0 0,0 0 1 0 0,0 0-1 0 0,0 0 0 0 0,-1-3 0 0 0,1 2-78 0 0,-1 0 0 0 0,0 0 0 0 0,0 0 1 0 0,-1 1-1 0 0,1-1 0 0 0,0 0 0 0 0,-1 1 0 0 0,0-1 0 0 0,1 1 0 0 0,-1 0 0 0 0,0 0 0 0 0,0-1 1 0 0,-1 1-1 0 0,1 0 0 0 0,-5-3 0 0 0,0 0-377 0 0,0 1 1 0 0,-1-1-1 0 0,1 1 1 0 0,-9-3-1 0 0,-24-3-7351 0 0,29 7 5237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5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31 271 464 0 0,'-6'12'2547'0'0,"1"0"-1"0"0,1 1 1 0 0,0-1-1 0 0,1 1 1 0 0,0 0-1 0 0,1 0 1 0 0,0 0-1 0 0,1 22 1 0 0,1-34-1807 0 0,4-4 2065 0 0,15-18-1782 0 0,-3-10-583 0 0,-2-1 0 0 0,0 0 0 0 0,12-50 0 0 0,1 1 21 0 0,-16 25-120 0 0,-10 48-248 0 0,0-1 1 0 0,1 1-1 0 0,0-1 1 0 0,0 1-1 0 0,1 0 0 0 0,5-11 1 0 0,-8 18-47 0 0,18 25 181 0 0,5 27-520 0 0,3-1-1 0 0,1-2 1 0 0,3 0-1 0 0,2-2 1 0 0,64 71-1 0 0,-48-72-777 0 0,-44-42 910 0 0,-1 0 0 0 0,1 0-1 0 0,0 0 1 0 0,0-1 0 0 0,0 1 0 0 0,0-1 0 0 0,1 0 0 0 0,-1-1 0 0 0,1 1-1 0 0,-1-1 1 0 0,9 2 0 0 0,-12-3-13 0 0,2-2-101 0 0,-3 2 267 0 0,1 0 1 0 0,-1-1-1 0 0,0 1 0 0 0,0 0 0 0 0,1 0 1 0 0,-1 0-1 0 0,0 0 0 0 0,1 0 1 0 0,-1 0-1 0 0,0 0 0 0 0,0-1 1 0 0,1 1-1 0 0,-1 0 0 0 0,0 0 1 0 0,0 0-1 0 0,0-1 0 0 0,1 1 0 0 0,-1 0 1 0 0,0 0-1 0 0,0-1 0 0 0,0 1 1 0 0,0 0-1 0 0,1 0 0 0 0,-1-1 1 0 0,0 1-1 0 0,0 0 0 0 0,0 0 0 0 0,0-1 1 0 0,0 1-1 0 0,0 0 0 0 0,0-1 1 0 0,0 1-1 0 0,0 0 0 0 0,0 0 1 0 0,0-1-1 0 0,0 1 0 0 0,0 0 0 0 0,0-1 1 0 0,0 1-1 0 0,0 0 0 0 0,0 0 1 0 0,0-1-1 0 0,0 1 0 0 0,-1 0 1 0 0,1-1-1 0 0,0 1 0 0 0,0 0 1 0 0,0 0-1 0 0,0-1 0 0 0,-1 1 0 0 0,1 0 1 0 0,0 0-1 0 0,-1-1 0 0 0,-4-6-50 0 0,-1 0 0 0 0,0 1 0 0 0,0 0 0 0 0,-1 0 0 0 0,0 0 0 0 0,0 0 0 0 0,0 1 0 0 0,-1 1 0 0 0,0-1 0 0 0,0 1 0 0 0,0 0 0 0 0,0 1 0 0 0,-10-3 0 0 0,-3-1-567 0 0,0 2 0 0 0,-1 0 1 0 0,1 1-1 0 0,-34-1 0 0 0,28 6-1710 0 0,0 4-3664 0 0,15-2 3662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56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1 160 0 0,'-7'1'8006'0'0,"7"-1"-7875"0"0,0 0 1 0 0,0 0-1 0 0,0 0 0 0 0,0 0 0 0 0,0-1 1 0 0,0 1-1 0 0,-7 24 3277 0 0,1 34-582 0 0,-14 563 10985 0 0,20-602-13927 0 0,1 31 236 0 0,4-27-3927 0 0,6-4-5410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33 664 0 0,'-1'-1'393'0'0,"1"-1"0"0"0,-1 1-1 0 0,1 0 1 0 0,-1 0 0 0 0,1-1 0 0 0,-1 1-1 0 0,0 0 1 0 0,1 0 0 0 0,-1 0 0 0 0,0 0-1 0 0,0 0 1 0 0,0 0 0 0 0,0 0 0 0 0,0 0-1 0 0,0 0 1 0 0,0 0 0 0 0,0 0 0 0 0,-3 0-1 0 0,-28-9 3535 0 0,16 9-2608 0 0,0 1 1 0 0,-22 2 0 0 0,32-2-721 0 0,-65 10 2929 0 0,66-9-3206 0 0,0 0 0 0 0,-1 1-1 0 0,1-1 1 0 0,0 1 0 0 0,1 0-1 0 0,-1 1 1 0 0,0-1-1 0 0,1 1 1 0 0,-1 0 0 0 0,1 0-1 0 0,-6 5 1 0 0,10-7-244 0 0,-1 0 1 0 0,0 0-1 0 0,1 0 0 0 0,-1 0 1 0 0,0 0-1 0 0,1 0 0 0 0,-1 0 1 0 0,1 0-1 0 0,-1 1 0 0 0,1-1 1 0 0,0 0-1 0 0,-1 0 0 0 0,1 0 1 0 0,0 0-1 0 0,0 1 0 0 0,0-1 1 0 0,0 0-1 0 0,0 0 0 0 0,0 0 1 0 0,0 1-1 0 0,0-1 0 0 0,1 1 1 0 0,0 1 25 0 0,0 0 0 0 0,1 0 0 0 0,-1 0 0 0 0,1-1 0 0 0,-1 1 0 0 0,1 0 0 0 0,0-1 0 0 0,3 4 0 0 0,6 4 136 0 0,-1 0-1 0 0,24 15 1 0 0,-28-21-117 0 0,45 29 359 0 0,-36-25-340 0 0,0 1 0 0 0,-1 0 0 0 0,0 1-1 0 0,-1 1 1 0 0,0 0 0 0 0,-1 1 0 0 0,0 0 0 0 0,14 20-1 0 0,-25-31-127 0 0,0 0-1 0 0,0 0 1 0 0,-1 1-1 0 0,1-1 1 0 0,-1 0-1 0 0,1 1 1 0 0,-1-1-1 0 0,1 0 1 0 0,-1 1-1 0 0,0-1 1 0 0,1 1-1 0 0,-1-1 1 0 0,0 1-1 0 0,0-1 1 0 0,0 1-1 0 0,0-1 1 0 0,0 0-1 0 0,-1 1 1 0 0,1-1-1 0 0,0 1 1 0 0,-1-1-1 0 0,0 2 1 0 0,0-1 7 0 0,0 0 1 0 0,-1 0 0 0 0,1 0 0 0 0,-1-1 0 0 0,1 1 0 0 0,-1-1 0 0 0,0 1 0 0 0,0-1-1 0 0,1 1 1 0 0,-1-1 0 0 0,0 0 0 0 0,0 0 0 0 0,-3 1 0 0 0,-8 3 104 0 0,-1-1 1 0 0,1 0 0 0 0,-28 3-1 0 0,26-4-36 0 0,-112 14 425 0 0,115-16-594 0 0,-1 0 0 0 0,1-1-1 0 0,0-1 1 0 0,-1 0 0 0 0,1-1-1 0 0,0 0 1 0 0,0-1 0 0 0,-14-5-1 0 0,14-1-561 0 0,12 8 240 0 0,0 0 0 0 0,0 0-1 0 0,0 0 1 0 0,0 1 0 0 0,0-1 0 0 0,0 0-1 0 0,0 0 1 0 0,0 0 0 0 0,0 0-1 0 0,0 0 1 0 0,0 0 0 0 0,0 1 0 0 0,1-1-1 0 0,-1 0 1 0 0,0 0 0 0 0,1 0-1 0 0,-1 0 1 0 0,1 1 0 0 0,-1-1 0 0 0,1 0-1 0 0,-1 0 1 0 0,1 1 0 0 0,-1-1-1 0 0,1 1 1 0 0,0-1 0 0 0,-1 0 0 0 0,1 1-1 0 0,1-1 1 0 0,7-5-2699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5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1 420 0 0,'-7'1'10631'0'0,"28"-1"-7558"0"0,34-1-1467 0 0,397 4 7697 0 0,-315 2-7439 0 0,182 5 1870 0 0,-303-8-5518 0 0,-20 3-2362 0 0,-25 4-4396 0 0,16-7 5772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57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6269 0 0,'-21'1'7836'0'0,"21"0"-7636"0"0,-1-1-1 0 0,1 0 1 0 0,-1 0 0 0 0,1 1-1 0 0,-1-1 1 0 0,1 0-1 0 0,0 1 1 0 0,-1-1-1 0 0,1 0 1 0 0,-1 1-1 0 0,1-1 1 0 0,0 1-1 0 0,0-1 1 0 0,-1 1-1 0 0,1-1 1 0 0,0 1-1 0 0,0-1 1 0 0,-1 1-1 0 0,1-1 1 0 0,0 1-1 0 0,0-1 1 0 0,0 1-1 0 0,0 3 216 0 0,0 0-1 0 0,1-1 1 0 0,-1 1 0 0 0,1 0-1 0 0,0-1 1 0 0,0 1-1 0 0,2 5 1 0 0,1 3-27 0 0,20 63 1585 0 0,5 12 450 0 0,26 139-1 0 0,-23 13 134 0 0,-26-224-2865 0 0,-6-14 70 0 0,0 0-1 0 0,1 0 1 0 0,0-1-1 0 0,-1 1 1 0 0,1-1 0 0 0,-1 1-1 0 0,1 0 1 0 0,0-1-1 0 0,-1 1 1 0 0,1-1-1 0 0,0 1 1 0 0,-1-1-1 0 0,1 0 1 0 0,0 1 0 0 0,0-1-1 0 0,-1 0 1 0 0,1 1-1 0 0,0-1 1 0 0,1 0-1 0 0,1 0-510 0 0,-1 0-1 0 0,1 0 1 0 0,-1-1 0 0 0,1 1-1 0 0,-1-1 1 0 0,0 1-1 0 0,1-1 1 0 0,-1 0-1 0 0,1 0 1 0 0,-1 0-1 0 0,0 0 1 0 0,3-2 0 0 0,11-7-2149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57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62 132 0 0,'0'-9'1204'0'0,"5"-27"3686"0"0,-5 35-4479 0 0,0 0 0 0 0,1 0 0 0 0,-1 0 0 0 0,0 0-1 0 0,1-1 1 0 0,-1 1 0 0 0,1 0 0 0 0,0 0 0 0 0,-1 1 0 0 0,1-1 0 0 0,0 0 0 0 0,0 0 0 0 0,-1 0 0 0 0,1 0 0 0 0,2-1 1525 0 0,13 13 2171 0 0,-9 1-3343 0 0,0 0-1 0 0,0 1 1 0 0,-1 0-1 0 0,-1 0 1 0 0,0 0-1 0 0,-1 1 1 0 0,4 20-1 0 0,1 0 86 0 0,47 140 2282 0 0,-27-92-1008 0 0,24 112 0 0 0,-52-184-2123 0 0,-1-9-3 0 0,-1-1 0 0 0,1 0 1 0 0,0 1-1 0 0,-1-1 0 0 0,1 1 0 0 0,-1-1 0 0 0,1 0 0 0 0,0 0 1 0 0,-1 1-1 0 0,1-1 0 0 0,-1 0 0 0 0,1 0 0 0 0,-1 1 1 0 0,1-1-1 0 0,-1 0 0 0 0,1 0 0 0 0,-1 0 0 0 0,1 0 0 0 0,-1 0 1 0 0,1 0-1 0 0,-1 0 0 0 0,1 1 0 0 0,-1-2 0 0 0,1 1 1 0 0,-1 0-1 0 0,1 0 0 0 0,-1 0 0 0 0,1 0 0 0 0,-1 0 0 0 0,-17-5-245 0 0,16 5 181 0 0,-144-28-843 0 0,-202-14 0 0 0,337 41 1013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59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1 408 0 0,'0'0'1023'0'0,"-2"22"3181"0"0,6 27-227 0 0,17 74 0 0 0,-3-23-1411 0 0,33 403 5513 0 0,-50-482-7745 0 0,1 0 0 0 0,1 0 0 0 0,1 0 0 0 0,1 0 0 0 0,0 0 0 0 0,12 26 0 0 0,-13-38-234 0 0,0 0 1 0 0,1 0 0 0 0,0 0 0 0 0,1-1 0 0 0,-1 0-1 0 0,2 0 1 0 0,-1 0 0 0 0,1-1 0 0 0,0 0 0 0 0,1 0 0 0 0,0-1-1 0 0,0 0 1 0 0,0 0 0 0 0,1-1 0 0 0,14 7 0 0 0,1-3 5 0 0,0-1 0 0 0,1-1-1 0 0,0-1 1 0 0,0-1 0 0 0,41 2 0 0 0,130-7 226 0 0,-117-2-223 0 0,543-19 446 0 0,-185 3-60 0 0,191 7 193 0 0,-227-8-90 0 0,366-23 529 0 0,-547 29-1080 0 0,113 5-51 0 0,-282 11 4 0 0,-27-1 0 0 0,47-3 0 0 0,-61-1 0 0 0,-1 0 0 0 0,-5-3 0 0 0,-2-4 0 0 0,-2-1 0 0 0,0-3 0 0 0,0 0 0 0 0,1 0 0 0 0,1 1 0 0 0,0-1 0 0 0,0 1 0 0 0,5-13 0 0 0,3-22 0 0 0,-5-33 0 0 0,-3 1 0 0 0,-10-92 0 0 0,7 157 0 0 0,0 5 0 0 0,-2 3-105 0 0,3 5-550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5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42 440 0 0,'-20'-6'3427'0'0,"4"1"8191"0"0,34-1-8387 0 0,19-2-1475 0 0,1 2 1 0 0,0 2-1 0 0,59 1 1 0 0,-49 2-843 0 0,223 1 1863 0 0,22 10-13 0 0,72 0-2194 0 0,-359-10-651 0 0,-5 0 86 0 0,0 0 1 0 0,1 0 0 0 0,-1 0 0 0 0,0 0 0 0 0,1-1 0 0 0,-1 1 0 0 0,0 0 0 0 0,1-1 0 0 0,-1 1 0 0 0,0 0 0 0 0,0-1 0 0 0,0 1-1 0 0,3-2 1 0 0,20-9-992 0 0,-10 6-3636 0 0,2 3-3893 0 0,-6 2 5319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3:00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61 292 0 0,'1'-1'341'0'0,"-1"0"0"0"0,0 0 0 0 0,0 0 0 0 0,0 0 0 0 0,0 0 0 0 0,0 0 0 0 0,0 0 0 0 0,0 0 0 0 0,0 0 1 0 0,0 0-1 0 0,0 0 0 0 0,-1 0 0 0 0,1 0 0 0 0,0 0 0 0 0,-1 0 0 0 0,1 0 0 0 0,-1 0 0 0 0,1 0 0 0 0,-1 0 0 0 0,1 0 0 0 0,-1 0 0 0 0,0 1 0 0 0,1-1 0 0 0,-1 0 0 0 0,-1 0 0 0 0,0-1 190 0 0,-1 1-1 0 0,1-1 0 0 0,-1 1 1 0 0,1 0-1 0 0,-1 0 0 0 0,1 0 1 0 0,-1 0-1 0 0,0 1 0 0 0,-3-2 1 0 0,-4 1 669 0 0,1 1 1 0 0,0-1-1 0 0,-1 1 1 0 0,-16 3-1 0 0,20-2-717 0 0,0 0 0 0 0,0 1 0 0 0,1 0-1 0 0,-1 0 1 0 0,1 1 0 0 0,0-1 0 0 0,-1 1-1 0 0,1 0 1 0 0,0 0 0 0 0,0 1 0 0 0,-7 7-1 0 0,11-10-350 0 0,-1 1 0 0 0,1-1-1 0 0,0 0 1 0 0,0 1-1 0 0,0 0 1 0 0,0-1-1 0 0,0 1 1 0 0,0 0 0 0 0,0-1-1 0 0,1 1 1 0 0,-1 0-1 0 0,0 0 1 0 0,1 0-1 0 0,0 0 1 0 0,-1-1 0 0 0,1 1-1 0 0,0 0 1 0 0,0 0-1 0 0,0 0 1 0 0,0 0 0 0 0,0 0-1 0 0,1 0 1 0 0,-1 0-1 0 0,1-1 1 0 0,-1 1-1 0 0,1 0 1 0 0,0 0 0 0 0,-1 0-1 0 0,1-1 1 0 0,0 1-1 0 0,0 0 1 0 0,0-1 0 0 0,0 1-1 0 0,0-1 1 0 0,1 1-1 0 0,-1-1 1 0 0,0 0-1 0 0,1 1 1 0 0,1 0 0 0 0,2 2-42 0 0,1-1 1 0 0,-1 0-1 0 0,1 0 1 0 0,0 0-1 0 0,-1 0 1 0 0,2-1-1 0 0,-1 0 1 0 0,0 0-1 0 0,0-1 1 0 0,0 0-1 0 0,1 0 1 0 0,-1 0-1 0 0,1-1 1 0 0,9 0-1 0 0,-12 0-103 0 0,-1-1-1 0 0,0 1 1 0 0,1-1 0 0 0,-1 1-1 0 0,0-1 1 0 0,0 0-1 0 0,1 0 1 0 0,-1-1 0 0 0,0 1-1 0 0,0-1 1 0 0,-1 1-1 0 0,1-1 1 0 0,3-2 0 0 0,-5 2 14 0 0,1 1 1 0 0,-1-1 0 0 0,1 0 0 0 0,-1 0 0 0 0,0 0-1 0 0,0 0 1 0 0,0 0 0 0 0,0 0 0 0 0,0 0 0 0 0,0 0 0 0 0,-1 0-1 0 0,1 0 1 0 0,-1 0 0 0 0,1 0 0 0 0,-1 0 0 0 0,0-1 0 0 0,0 1-1 0 0,0 0 1 0 0,0 0 0 0 0,0-1 0 0 0,-1-2 0 0 0,0 2-133 0 0,0 0 0 0 0,0 0 1 0 0,0 0-1 0 0,0 1 0 0 0,0-1 1 0 0,-1 0-1 0 0,1 1 0 0 0,-1-1 1 0 0,1 1-1 0 0,-1-1 0 0 0,0 1 1 0 0,0 0-1 0 0,0 0 1 0 0,-4-3-1 0 0,-38-25-3237 0 0,16 12-6726 0 0,23 14 7125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3:0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60 208 936 0 0,'0'0'3526'0'0,"-13"21"4466"0"0,5 27-1915 0 0,-16 70 5245 0 0,24-118-11280 0 0,0 0-1 0 0,0 0 1 0 0,0 0-1 0 0,0 1 1 0 0,0-1-1 0 0,0 0 1 0 0,0 0-1 0 0,0 0 1 0 0,0 0-1 0 0,0 0 1 0 0,0 0-1 0 0,0 0 1 0 0,0 0-1 0 0,0 0 1 0 0,0 0-1 0 0,0 1 1 0 0,0-1-1 0 0,0 0 1 0 0,0 0-1 0 0,0 0 1 0 0,0 0-1 0 0,-1 0 1 0 0,1 0-1 0 0,0 0 1 0 0,0 0-1 0 0,0 0 1 0 0,0 0-1 0 0,0 0 1 0 0,0 0-1 0 0,0 0 1 0 0,0 0-1 0 0,0 0 1 0 0,0 1-1 0 0,0-1 1 0 0,0 0-1 0 0,0 0 0 0 0,-1 0 1 0 0,1 0-1 0 0,0 0 1 0 0,0 0-1 0 0,0 0 1 0 0,0 0-1 0 0,0 0 1 0 0,0 0-1 0 0,0 0 1 0 0,0 0-1 0 0,0 0 1 0 0,0 0-1 0 0,-1 0 1 0 0,1 0-1 0 0,0 0 1 0 0,0 0-1 0 0,0 0 1 0 0,0-1-1 0 0,0 1 1 0 0,0 0-1 0 0,0 0 1 0 0,0 0-1 0 0,0 0 1 0 0,0 0-1 0 0,0 0 1 0 0,0 0-1 0 0,-1 0 1 0 0,1 0-1 0 0,0 0 1 0 0,-4-9 388 0 0,-1-12-685 0 0,4-6 255 0 0,1-1 0 0 0,0 0 0 0 0,3 1 0 0 0,0 0 0 0 0,9-35 0 0 0,-9 52 0 0 0,0 1 0 0 0,1-1 0 0 0,0 1 0 0 0,0 0 0 0 0,1 0 0 0 0,0 1 0 0 0,0-1 0 0 0,1 1 0 0 0,0 0 0 0 0,1 1 0 0 0,0-1 0 0 0,0 2 0 0 0,0-1 0 0 0,1 0 0 0 0,0 1 0 0 0,1 1 0 0 0,14-9 0 0 0,-15 11 0 0 0,0 0 0 0 0,-1 0 0 0 0,1 0 0 0 0,0 1 0 0 0,1 1 0 0 0,-1-1 0 0 0,0 1 0 0 0,0 0 0 0 0,1 1 0 0 0,-1 0 0 0 0,0 1 0 0 0,16 2 0 0 0,-21-3 0 0 0,1 1 0 0 0,-1 0 0 0 0,1 0 0 0 0,-1 1 0 0 0,0-1 0 0 0,0 0 0 0 0,1 1 0 0 0,-1 0 0 0 0,0 0 0 0 0,0 0 0 0 0,-1 0 0 0 0,1 0 0 0 0,0 1 0 0 0,-1-1 0 0 0,1 1 0 0 0,-1 0 0 0 0,0 0 0 0 0,0 0 0 0 0,0 0 0 0 0,0 0 0 0 0,-1 0 0 0 0,1 0 0 0 0,-1 1 0 0 0,0-1 0 0 0,0 0 0 0 0,0 1 0 0 0,0-1 0 0 0,0 1 0 0 0,-1-1 0 0 0,0 1 0 0 0,0 5 0 0 0,0-4 0 0 0,-1 1 0 0 0,0-1 0 0 0,0 0 0 0 0,0 0 0 0 0,-1 0 0 0 0,0 0 0 0 0,0 0 0 0 0,0-1 0 0 0,-1 1 0 0 0,1 0 0 0 0,-1-1 0 0 0,0 0 0 0 0,-1 0 0 0 0,-4 5 0 0 0,-3 4-1 0 0,-2-2 0 0 0,1 0 0 0 0,-18 12 0 0 0,30-23-2 0 0,-1 0 0 0 0,1 0 0 0 0,0 1 0 0 0,0-1-1 0 0,-1 0 1 0 0,1 0 0 0 0,0 1 0 0 0,0-1 0 0 0,-1 0 0 0 0,1 0 0 0 0,0 1 0 0 0,0-1 0 0 0,0 0-1 0 0,0 1 1 0 0,0-1 0 0 0,-1 0 0 0 0,1 1 0 0 0,0-1 0 0 0,0 0 0 0 0,0 1 0 0 0,0-1 0 0 0,0 0-1 0 0,0 1 1 0 0,0-1 0 0 0,0 0 0 0 0,0 1 0 0 0,0-1 0 0 0,0 0 0 0 0,0 1 0 0 0,1-1-1 0 0,-1 0 1 0 0,0 1 0 0 0,0-1 0 0 0,0 0 0 0 0,0 1 0 0 0,1-1 0 0 0,-1 1 0 0 0,15 13-39 0 0,25 10 75 0 0,-38-23-29 0 0,40 21 88 0 0,56 31-53 0 0,-88-47-40 0 0,1 2 1 0 0,-1-1-1 0 0,0 1 1 0 0,-1 1-1 0 0,0 0 1 0 0,12 15-1 0 0,-20-23 1 0 0,1 1 0 0 0,-1 0 0 0 0,0 0 0 0 0,1 0 0 0 0,-1 0 0 0 0,0 0 0 0 0,0 0 0 0 0,0 0 0 0 0,-1 0 0 0 0,1 1 0 0 0,-1-1 0 0 0,1 0 0 0 0,-1 1 0 0 0,1-1 0 0 0,-1 0 0 0 0,0 0 0 0 0,0 1 0 0 0,0-1 0 0 0,-1 0 0 0 0,1 1 0 0 0,-1 2 0 0 0,0-3 0 0 0,-1 1 0 0 0,1-1 0 0 0,-1 1 0 0 0,0-1 0 0 0,1 0 0 0 0,-1 0 0 0 0,0 1 0 0 0,0-1 0 0 0,-1-1 0 0 0,1 1 0 0 0,0 0 0 0 0,0 0 0 0 0,-1-1 0 0 0,-4 2 0 0 0,-5 3 0 0 0,-1-2 0 0 0,1 1 0 0 0,-1-2 0 0 0,0 0 0 0 0,-26 3 0 0 0,-122 2 0 0 0,133-8 0 0 0,1-2 0 0 0,-1-1 0 0 0,-47-11 0 0 0,73 13-60 0 0,0 1 1 0 0,1 0-1 0 0,-1-1 0 0 0,0 0 0 0 0,1 1 1 0 0,-1-1-1 0 0,1 0 0 0 0,-1 0 0 0 0,1 0 1 0 0,-1 0-1 0 0,1 0 0 0 0,0 0 0 0 0,-1 0 1 0 0,1 0-1 0 0,0-1 0 0 0,0 1 0 0 0,-2-3 1 0 0,3 3-453 0 0,-1-1 0 0 0,1 1 0 0 0,0-1 0 0 0,0 1 0 0 0,-1-1 0 0 0,1 1 0 0 0,0-1 0 0 0,0 1 0 0 0,1-1-1 0 0,-1 1 1 0 0,0-1 0 0 0,0 1 0 0 0,1-1 0 0 0,-1 1 0 0 0,1 0 0 0 0,-1-1 0 0 0,1 1 0 0 0,-1-1 0 0 0,1 1 0 0 0,0 0 0 0 0,1-2 0 0 0,7-10-2989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3:02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62 104 0 0,'0'-1'377'0'0,"-1"0"-1"0"0,1 0 0 0 0,-1-1 1 0 0,1 1-1 0 0,0 0 1 0 0,-1 0-1 0 0,1-1 1 0 0,0 1-1 0 0,0 0 1 0 0,0-1-1 0 0,0 1 1 0 0,0 0-1 0 0,0 0 1 0 0,0-1-1 0 0,0 1 1 0 0,1 0-1 0 0,-1-1 1 0 0,0 1-1 0 0,1 0 1 0 0,-1 0-1 0 0,1 0 1 0 0,0-1-1 0 0,-1 1 1 0 0,1 0-1 0 0,0 0 1 0 0,0 0-1 0 0,0-1 1 0 0,2 0 117 0 0,0-1 0 0 0,0 1-1 0 0,0 0 1 0 0,0 0 0 0 0,0 1 0 0 0,1-1 0 0 0,-1 0 0 0 0,0 1 0 0 0,1 0 0 0 0,3-1-1 0 0,1 0 43 0 0,0 0-1 0 0,0 1 1 0 0,0 0-1 0 0,0 0 1 0 0,0 1-1 0 0,0 0 1 0 0,0 1-1 0 0,0-1 1 0 0,10 3-1 0 0,-16-2-459 0 0,0-1-1 0 0,0 1 0 0 0,-1 0 0 0 0,1-1 0 0 0,-1 1 1 0 0,1 0-1 0 0,-1 0 0 0 0,1 0 0 0 0,-1 0 1 0 0,1 0-1 0 0,-1 1 0 0 0,0-1 0 0 0,0 0 1 0 0,1 0-1 0 0,-1 1 0 0 0,0-1 0 0 0,0 1 1 0 0,0-1-1 0 0,-1 1 0 0 0,1-1 0 0 0,0 1 1 0 0,0 2-1 0 0,-1-1-14 0 0,1 0 1 0 0,-1 0 0 0 0,0 0-1 0 0,0 0 1 0 0,0 0 0 0 0,-1 0-1 0 0,1 0 1 0 0,-1 0 0 0 0,1 0-1 0 0,-1 0 1 0 0,-2 5-1 0 0,-4 6 24 0 0,-1 0 0 0 0,0 0-1 0 0,-19 24 1 0 0,23-32-19 0 0,-10 12 20 0 0,2-3 28 0 0,0 1 0 0 0,2 0 0 0 0,-1 0-1 0 0,2 1 1 0 0,-10 24 0 0 0,19-40-74 0 0,-1 0-1 0 0,1 0 1 0 0,0 0 0 0 0,0 0 0 0 0,-1 0-1 0 0,1 0 1 0 0,0 0 0 0 0,0 0 0 0 0,0 0-1 0 0,0 0 1 0 0,0 0 0 0 0,0 0 0 0 0,0-1-1 0 0,1 1 1 0 0,-1 0 0 0 0,0 0 0 0 0,0 0-1 0 0,1 0 1 0 0,-1 0 0 0 0,1 0 0 0 0,-1 0-1 0 0,1-1 1 0 0,-1 1 0 0 0,2 1 0 0 0,-1 0 28 0 0,1-1-1 0 0,0 0 1 0 0,0 1 0 0 0,0-1 0 0 0,0 0 0 0 0,0 0 0 0 0,0 0 0 0 0,0 0-1 0 0,0-1 1 0 0,3 2 0 0 0,6 0 156 0 0,0-1 1 0 0,0 0-1 0 0,15 0 0 0 0,-23-1-185 0 0,68 0 79 0 0,-35 1-3343 0 0,1-1-5491 0 0,-25 0 5987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3:0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87 332 0 0,'-4'-7'688'0'0,"1"1"0"0"0,-1 1 0 0 0,-1-1 0 0 0,1 1 0 0 0,-1-1-1 0 0,0 1 1 0 0,0 0 0 0 0,-1 1 0 0 0,1 0 0 0 0,-1 0 0 0 0,0 0 0 0 0,0 0 0 0 0,-1 1 0 0 0,1 0 0 0 0,-1 0 0 0 0,1 1 0 0 0,-1 0-1 0 0,0 0 1 0 0,0 0 0 0 0,0 1 0 0 0,-10-1 0 0 0,10 1-291 0 0,0 1 0 0 0,0 0-1 0 0,-1 0 1 0 0,1 0 0 0 0,0 1 0 0 0,0 0 0 0 0,0 0-1 0 0,-1 1 1 0 0,1 0 0 0 0,1 0 0 0 0,-1 1 0 0 0,0 0-1 0 0,0 0 1 0 0,1 0 0 0 0,0 1 0 0 0,0 0 0 0 0,0 0-1 0 0,0 1 1 0 0,1-1 0 0 0,-9 10 0 0 0,12-11-280 0 0,0 0 1 0 0,0-1-1 0 0,1 1 0 0 0,-1 0 1 0 0,1 0-1 0 0,0 0 0 0 0,0 0 1 0 0,0 0-1 0 0,0 1 1 0 0,1-1-1 0 0,-1 0 0 0 0,1 0 1 0 0,0 1-1 0 0,0-1 0 0 0,0 0 1 0 0,0 0-1 0 0,0 1 0 0 0,1-1 1 0 0,-1 0-1 0 0,1 0 1 0 0,0 0-1 0 0,0 1 0 0 0,0-1 1 0 0,1 0-1 0 0,-1-1 0 0 0,1 1 1 0 0,-1 0-1 0 0,1 0 1 0 0,0-1-1 0 0,4 5 0 0 0,1 2 46 0 0,1-1-1 0 0,1 1 1 0 0,0-1 0 0 0,0-1-1 0 0,0 0 1 0 0,1 0-1 0 0,12 6 1 0 0,-8-6 28 0 0,0 0-1 0 0,1-2 1 0 0,0 1-1 0 0,0-2 1 0 0,30 6 0 0 0,-37-9-201 0 0,0 0 1 0 0,1 0 0 0 0,-1-1 0 0 0,0 0 0 0 0,0-1 0 0 0,0 1 0 0 0,1-1 0 0 0,-1-1 0 0 0,0 0-1 0 0,0 0 1 0 0,-1-1 0 0 0,1 0 0 0 0,9-4 0 0 0,-15 6-12 0 0,0-1 1 0 0,0 1-1 0 0,0 0 0 0 0,-1-1 1 0 0,1 0-1 0 0,0 1 1 0 0,-1-1-1 0 0,1 0 0 0 0,-1 0 1 0 0,0 0-1 0 0,1 1 0 0 0,-1-2 1 0 0,0 1-1 0 0,0 0 0 0 0,0 0 1 0 0,0 0-1 0 0,-1 0 0 0 0,1-1 1 0 0,-1 1-1 0 0,1 0 0 0 0,-1 0 1 0 0,0-1-1 0 0,0 1 0 0 0,0 0 1 0 0,0-1-1 0 0,0 1 1 0 0,0 0-1 0 0,-1-1 0 0 0,1 1 1 0 0,-1 0-1 0 0,1 0 0 0 0,-1-1 1 0 0,0 1-1 0 0,0 0 0 0 0,0 0 1 0 0,-2-2-1 0 0,0-2-84 0 0,0 1 0 0 0,0 0-1 0 0,-1 0 1 0 0,0 0 0 0 0,0 0 0 0 0,0 0-1 0 0,-1 1 1 0 0,1 0 0 0 0,-1 0 0 0 0,0 0-1 0 0,0 1 1 0 0,-8-5 0 0 0,-27-5-1371 0 0,19 11-1147 0 0,4 7-5742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3:0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4 804 0 0,'0'-1'236'0'0,"1"1"-1"0"0,-1 0 1 0 0,0 0-1 0 0,1-1 1 0 0,-1 1-1 0 0,0 0 1 0 0,1 0-1 0 0,-1-1 1 0 0,0 1 0 0 0,1 0-1 0 0,-1 0 1 0 0,1 0-1 0 0,-1 0 1 0 0,0 0-1 0 0,1 0 1 0 0,-1-1-1 0 0,1 1 1 0 0,-1 0 0 0 0,0 0-1 0 0,1 0 1 0 0,-1 0-1 0 0,1 0 1 0 0,-1 1-1 0 0,0-1 1 0 0,1 0-1 0 0,-1 0 1 0 0,0 0 0 0 0,1 0-1 0 0,-1 0 1 0 0,1 0-1 0 0,-1 1 1 0 0,0-1-1 0 0,1 0 1 0 0,-1 0-1 0 0,0 1 1 0 0,1-1-1 0 0,-1 0 1 0 0,1 1 0 0 0,10 20 3921 0 0,-1 28-170 0 0,-7-22-2594 0 0,-2-5-88 0 0,2-1 1 0 0,0 0 0 0 0,9 31-1 0 0,-11-51-1277 0 0,-1 0 0 0 0,1 0-1 0 0,0 0 1 0 0,-1 0 0 0 0,1 0 0 0 0,0-1-1 0 0,0 1 1 0 0,0 0 0 0 0,-1 0 0 0 0,1 0-1 0 0,0-1 1 0 0,0 1 0 0 0,0 0 0 0 0,1-1-1 0 0,-1 1 1 0 0,0-1 0 0 0,0 1-1 0 0,0-1 1 0 0,0 0 0 0 0,0 1 0 0 0,0-1-1 0 0,1 0 1 0 0,-1 0 0 0 0,0 0 0 0 0,0 0-1 0 0,0 0 1 0 0,1 0 0 0 0,-1 0-1 0 0,0 0 1 0 0,0-1 0 0 0,0 1 0 0 0,0 0-1 0 0,1-1 1 0 0,-1 1 0 0 0,0-1 0 0 0,0 1-1 0 0,2-2 1 0 0,5-1-23 0 0,0-1 1 0 0,0 0-1 0 0,13-10 0 0 0,47-37-183 0 0,64-63 1 0 0,-132 114 73 0 0,-7 3-72 0 0,0-1 126 0 0,0 1 0 0 0,1 1-1 0 0,-1-1 1 0 0,1 1 0 0 0,0 0-1 0 0,0 0 1 0 0,0 1 0 0 0,-8 9 0 0 0,1-3-4 0 0,13-11 53 0 0,-54 50-55 0 0,51-46 97 0 0,-1 0-1 0 0,1-1 0 0 0,0 1 1 0 0,0 1-1 0 0,0-1 1 0 0,1 0-1 0 0,0 0 1 0 0,0 1-1 0 0,0 0 1 0 0,0-1-1 0 0,1 1 1 0 0,-2 8-1 0 0,3-9 10 0 0,0-1 1 0 0,1 0-1 0 0,-1 0 0 0 0,1 0 0 0 0,0 0 1 0 0,0 0-1 0 0,0 0 0 0 0,1-1 1 0 0,-1 1-1 0 0,1 0 0 0 0,-1-1 0 0 0,1 1 1 0 0,0 0-1 0 0,0-1 0 0 0,0 0 1 0 0,0 0-1 0 0,1 1 0 0 0,-1-1 0 0 0,1-1 1 0 0,-1 1-1 0 0,1 0 0 0 0,0-1 1 0 0,-1 1-1 0 0,1-1 0 0 0,0 0 0 0 0,3 1 1 0 0,11 5-477 0 0,0-1-1 0 0,0-1 1 0 0,20 3 0 0 0,-33-7 112 0 0,17 4-3497 0 0,-6-2-1431 0 0,-10-1 2596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7557 0 0,'12'-5'9160'0'0,"0"8"-3585"0"0,-10-2-5161 0 0,0 1-1 0 0,1 0 1 0 0,-1 0-1 0 0,0 0 0 0 0,0 0 1 0 0,0 0-1 0 0,0 0 1 0 0,2 4-1 0 0,2 5-82 0 0,0 0 0 0 0,9 23 0 0 0,4 28 1282 0 0,-12-38-2093 0 0,17 40 0 0 0,-20-57-2776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3:04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4 572 0 0,'-1'-4'8986'0'0,"-8"80"-3292"0"0,3 45-1905 0 0,1-29-1735 0 0,4-65-1618 0 0,-6 112 796 0 0,11-50-10109 0 0,-3-79 6496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3:04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3 293 320 0 0,'-1'-6'430'0'0,"0"0"0"0"0,1 1-1 0 0,-1-1 1 0 0,1 1 0 0 0,0-1 0 0 0,1 0-1 0 0,-1 1 1 0 0,1-1 0 0 0,0 0 0 0 0,1 1-1 0 0,-1 0 1 0 0,1-1 0 0 0,0 1 0 0 0,0 0-1 0 0,1 0 1 0 0,-1 0 0 0 0,1 0 0 0 0,0 0-1 0 0,1 1 1 0 0,5-7 0 0 0,6-6 581 0 0,2 0 1 0 0,0 1-1 0 0,25-18 0 0 0,-38 31-925 0 0,15-12 754 0 0,0 2 0 0 0,0 0 0 0 0,22-9 1 0 0,-32 18-425 0 0,0 0 1 0 0,0 0-1 0 0,1 1 1 0 0,-1 1-1 0 0,1-1 1 0 0,-1 2-1 0 0,1-1 1 0 0,0 1-1 0 0,16 1 1 0 0,-23 0-256 0 0,1 0 1 0 0,0 1-1 0 0,-1-1 1 0 0,1 1-1 0 0,-1 0 1 0 0,1 0-1 0 0,-1 1 0 0 0,1-1 1 0 0,-1 1-1 0 0,0 0 1 0 0,1 0-1 0 0,-1 0 1 0 0,0 0-1 0 0,0 0 1 0 0,-1 0-1 0 0,1 1 0 0 0,0 0 1 0 0,2 3-1 0 0,-1-1-11 0 0,-1 1-1 0 0,0-1 1 0 0,0 1-1 0 0,0 0 0 0 0,-1 0 1 0 0,0 0-1 0 0,0 0 1 0 0,-1 0-1 0 0,1 0 0 0 0,-1 7 1 0 0,1 0-58 0 0,-2 0-1 0 0,0-1 1 0 0,0 1 0 0 0,-1 0 0 0 0,-1 0 0 0 0,0-1-1 0 0,0 1 1 0 0,-2-1 0 0 0,1 0 0 0 0,-8 15-1 0 0,6-17-148 0 0,0 0-1 0 0,-1-1 0 0 0,0 0 0 0 0,-1 0 0 0 0,0 0 1 0 0,0-1-1 0 0,-1 0 0 0 0,-12 10 0 0 0,14-14 69 0 0,0 0 0 0 0,-1 0-1 0 0,1 0 1 0 0,-1-1 0 0 0,0 1-1 0 0,-1-2 1 0 0,1 1 0 0 0,0-1-1 0 0,-1 0 1 0 0,1-1 0 0 0,-1 0-1 0 0,1 0 1 0 0,-10 0 0 0 0,41 12 634 0 0,-15-6-424 0 0,49 27 860 0 0,-1 2 0 0 0,-2 3 0 0 0,71 65 0 0 0,-98-72-232 0 0,-23-25-1178 0 0,0-1-1 0 0,0 0 1 0 0,1 0-1 0 0,0 0 1 0 0,0-1-1 0 0,10 7 1 0 0,-3-9-3944 0 0,-4-5-3916 0 0,1-2 5167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3:04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15 320 0 0,'0'-1'366'0'0,"-1"0"1"0"0,1 0-1 0 0,-1 0 0 0 0,1 0 1 0 0,-1 1-1 0 0,1-1 0 0 0,-1 0 1 0 0,0 0-1 0 0,1 1 0 0 0,-1-1 1 0 0,0 1-1 0 0,0-1 0 0 0,1 0 1 0 0,-1 1-1 0 0,0-1 0 0 0,0 1 1 0 0,0 0-1 0 0,0-1 0 0 0,0 1 1 0 0,1 0-1 0 0,-1-1 0 0 0,0 1 1 0 0,0 0-1 0 0,0 0 0 0 0,-2 0 1 0 0,2 0-34 0 0,0 1-1 0 0,0 0 1 0 0,0-1 0 0 0,0 1 0 0 0,0 0-1 0 0,1 0 1 0 0,-1-1 0 0 0,0 1 0 0 0,0 0-1 0 0,1 0 1 0 0,-1 0 0 0 0,0 0 0 0 0,1 0-1 0 0,-1 0 1 0 0,1 0 0 0 0,-1 0 0 0 0,1 3-1 0 0,-4 8 1467 0 0,1 1-1 0 0,-2 24 1 0 0,4-30-1354 0 0,1-5-393 0 0,-13 125 5457 0 0,15-63-4629 0 0,9-2-4052 0 0,-10-56-926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3:05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49 119 596 0 0,'-8'-2'970'0'0,"-21"-11"3349"0"0,17 0 4651 0 0,27-1-5707 0 0,-3 6-2382 0 0,1 1 0 0 0,0 1 0 0 0,0 0 0 0 0,0 1 0 0 0,1 0 0 0 0,27-5 0 0 0,-35 8-604 0 0,35-6 1373 0 0,0 1-1 0 0,81-3 1 0 0,-77 9-4253 0 0,-1 1-3347 0 0,-30 0 2454 0 0,-2-2 503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3:0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1 104 0 0,'0'0'2384'0'0,"-16"7"2442"0"0,-19 71 3854 0 0,4 6-3802 0 0,23-58-4143 0 0,2-1 1 0 0,0 1-1 0 0,2 0 0 0 0,-2 46 1 0 0,8-50-2991 0 0,1-8-5131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3:0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27 268 108 0 0,'-27'-13'12498'0'0,"27"13"-12374"0"0,21-7 8221 0 0,-2 2-5534 0 0,2-1-4275 0 0,42-10 3699 0 0,60-18 1762 0 0,-112 30-3846 0 0,0-1 0 0 0,0 0 1 0 0,0-1-1 0 0,-1 0 0 0 0,1 0 0 0 0,-2-1 0 0 0,1-1 1 0 0,9-9-1 0 0,-14 12-303 0 0,-1-1 1 0 0,0 0-1 0 0,-1 0 1 0 0,1 0-1 0 0,-1-1 1 0 0,0 1-1 0 0,-1-1 1 0 0,1 0-1 0 0,-2 0 1 0 0,1 0-1 0 0,-1 0 1 0 0,0 0-1 0 0,0 0 1 0 0,0 0-1 0 0,-1-8 1 0 0,0 13 170 0 0,-1-1 266 0 0,-2-1 3076 0 0,2 26-3033 0 0,1 0 1 0 0,0 0 0 0 0,2 0 0 0 0,7 37-1 0 0,29 92-460 0 0,-38-149 49 0 0,0-1 1 0 0,1 0-1 0 0,-1 0 0 0 0,0 0 1 0 0,1 1-1 0 0,-1-1 0 0 0,1 0 1 0 0,0 0-1 0 0,-1 0 1 0 0,1 0-1 0 0,0 0 0 0 0,-1 0 1 0 0,1 0-1 0 0,0 0 0 0 0,0 0 1 0 0,2 1-1 0 0,19-7-14473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3:06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34 252 0 0,'-15'-3'23028'0'0,"34"9"-15882"0"0,2-2-6955 0 0,-1-4 60 0 0,-1 0-1 0 0,1-1 0 0 0,-1-1 0 0 0,1-1 0 0 0,-1 0 1 0 0,0-2-1 0 0,19-7 0 0 0,12-1-102 0 0,-40 12 52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3:06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48 0 0,'-13'9'630'0'0,"5"4"6849"0"0,8-13-7187 0 0,0 0-1 0 0,0 1 0 0 0,0-1 1 0 0,0 1-1 0 0,0-1 0 0 0,1 0 1 0 0,1 4 2912 0 0,-1-4-2912 0 0,-1 1-1 0 0,1-1 1 0 0,-1 0-1 0 0,0 0 0 0 0,1 0 1 0 0,-1 1-1 0 0,0-1 0 0 0,1 0 1 0 0,-1 0-1 0 0,1 0 0 0 0,16 2 1904 0 0,71-1 4321 0 0,-44 0-7396 0 0,1-1-8399 0 0,-37-1 6682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3:06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8 504 0 0,'-1'-1'320'0'0,"1"1"0"0"0,0-1-1 0 0,0 1 1 0 0,-1-1 0 0 0,1 1 0 0 0,0 0-1 0 0,-1-1 1 0 0,1 1 0 0 0,0 0 0 0 0,-1-1-1 0 0,1 1 1 0 0,-1 0 0 0 0,1-1 0 0 0,-1 1 0 0 0,1 0-1 0 0,-1 0 1 0 0,1-1 0 0 0,-1 1 0 0 0,1 0-1 0 0,-1 0 1 0 0,1 0 0 0 0,-1 0 0 0 0,1 0-1 0 0,-1 0 1 0 0,1 0 0 0 0,-1 0 0 0 0,1 0 0 0 0,-1 0-1 0 0,1 0 1 0 0,-1 0 0 0 0,1 0 0 0 0,-1 0-1 0 0,1 0 1 0 0,-1 0 0 0 0,0 1 0 0 0,0 0 127 0 0,0 1 0 0 0,0-1 0 0 0,0 0 0 0 0,0 1-1 0 0,0-1 1 0 0,0 1 0 0 0,1-1 0 0 0,-1 1 0 0 0,0 0 0 0 0,1-1 0 0 0,-1 4 0 0 0,-6 59 2792 0 0,6-53-1950 0 0,-2 41 819 0 0,3 0-1 0 0,2 0 1 0 0,1-1-1 0 0,19 87 1 0 0,-22-137-2293 0 0,1 0 0 0 0,-1 0 0 0 0,0 0 0 0 0,0 0 0 0 0,0 0 0 0 0,1-1 0 0 0,-1 1 0 0 0,1 0 0 0 0,-1 0 0 0 0,0 0 0 0 0,1-1 0 0 0,-1 1 0 0 0,1 0 0 0 0,0 0 0 0 0,-1-1 0 0 0,1 1 0 0 0,0-1 0 0 0,1 2 0 0 0,14-1-10495 0 0,-2-3 7551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3:07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56 608 0 0,'-3'-4'829'0'0,"0"0"0"0"0,-1-1 0 0 0,0 2 0 0 0,0-1 0 0 0,0 0 0 0 0,0 1 0 0 0,0 0 0 0 0,-1 0 0 0 0,0 0 0 0 0,1 0 0 0 0,-1 1 0 0 0,0 0 0 0 0,-8-3 0 0 0,5 3 38 0 0,-1 0-1 0 0,1 1 1 0 0,-1 0-1 0 0,0 0 1 0 0,1 1-1 0 0,-1 0 1 0 0,-16 3-1 0 0,9 0-216 0 0,-1 0-1 0 0,1 2 1 0 0,0 0-1 0 0,0 1 1 0 0,0 0 0 0 0,1 2-1 0 0,0 0 1 0 0,-15 9-1 0 0,22-11-303 0 0,0 0 1 0 0,1 0-1 0 0,-1 1 0 0 0,1 0 0 0 0,0 0 0 0 0,1 1 0 0 0,0-1 1 0 0,0 2-1 0 0,-6 9 0 0 0,11-14-187 0 0,-1 0 0 0 0,0-1-1 0 0,1 1 1 0 0,0 0 0 0 0,0 0 0 0 0,0 0 0 0 0,0 0-1 0 0,0 0 1 0 0,1 0 0 0 0,0 0 0 0 0,0 0 0 0 0,0 0 0 0 0,0 1-1 0 0,1-1 1 0 0,0 0 0 0 0,-1 0 0 0 0,1 0 0 0 0,1-1-1 0 0,-1 1 1 0 0,1 0 0 0 0,-1 0 0 0 0,1-1 0 0 0,0 1-1 0 0,5 5 1 0 0,-1-2-128 0 0,0 0 0 0 0,1 0 1 0 0,0-1-1 0 0,0 1 0 0 0,1-2 0 0 0,0 1 0 0 0,0-1 0 0 0,0-1 0 0 0,0 1 0 0 0,1-1 0 0 0,0-1 0 0 0,0 0 0 0 0,11 3 0 0 0,-13-4-78 0 0,1 0 0 0 0,-1-1 0 0 0,1 0 0 0 0,0 0-1 0 0,-1-1 1 0 0,1 0 0 0 0,0 0 0 0 0,-1 0 0 0 0,1-1-1 0 0,0-1 1 0 0,-1 1 0 0 0,1-1 0 0 0,-1 0 0 0 0,0-1-1 0 0,1 0 1 0 0,10-6 0 0 0,-15 7-34 0 0,0 0 0 0 0,0 0 0 0 0,-1-1 1 0 0,1 1-1 0 0,-1-1 0 0 0,0 1 0 0 0,0-1 0 0 0,1 0 1 0 0,-2 0-1 0 0,1 0 0 0 0,0 0 0 0 0,-1 0 0 0 0,1 0 1 0 0,-1-1-1 0 0,2-4 0 0 0,-2 1-10 0 0,0 1 1 0 0,-1-1 0 0 0,1 1-1 0 0,-1-1 1 0 0,0 1-1 0 0,-1-1 1 0 0,-2-12-1 0 0,0 5-82 0 0,-1 0 0 0 0,-1 1 0 0 0,0-1 0 0 0,-1 1-1 0 0,0 0 1 0 0,-15-23 0 0 0,-15-13-4509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2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78 348 0 0,'-13'-10'1568'0'0,"0"1"0"0"0,-1 0 0 0 0,-19-9 0 0 0,-22-14 12609 0 0,101 39-13013 0 0,22 17-5969 0 0,-39-12 1720 0 0,-3-3 675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3:08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0 816 0 0,'0'0'2879'0'0,"0"7"-1204"0"0,-11 139 7778 0 0,-1 15-1183 0 0,11-160-8228 0 0,1 0 0 0 0,0-1 0 0 0,0 1 0 0 0,0 0 0 0 0,0 0 0 0 0,0-1 0 0 0,0 1 0 0 0,1 0 0 0 0,-1-1 0 0 0,0 1 1 0 0,0 0-1 0 0,0-1 0 0 0,1 1 0 0 0,-1 0 0 0 0,0-1 0 0 0,1 1 0 0 0,-1 0 0 0 0,0-1 0 0 0,1 1 0 0 0,-1-1 0 0 0,1 1 0 0 0,-1-1 0 0 0,1 1 0 0 0,-1-1 1 0 0,1 1-1 0 0,-1-1 0 0 0,1 1 0 0 0,0-1 0 0 0,-1 0 0 0 0,1 1 0 0 0,1-1 0 0 0,0 0-31 0 0,0 0 1 0 0,0 0-1 0 0,0 0 1 0 0,0 0-1 0 0,0 0 1 0 0,0-1-1 0 0,0 1 1 0 0,0-1-1 0 0,0 1 1 0 0,-1-1-1 0 0,4-1 1 0 0,11-7-315 0 0,-2 0 1 0 0,18-13-1 0 0,-20 14 284 0 0,178-144-3082 0 0,-255 193 2410 0 0,41-21 1409 0 0,-36 38-1 0 0,54-51-376 0 0,0 0 1 0 0,0 0-1 0 0,0 1 1 0 0,1 0-1 0 0,0 0 0 0 0,0 0 1 0 0,1 1-1 0 0,0 0 1 0 0,-4 16-1 0 0,7-22-205 0 0,1 0 0 0 0,0 0 0 0 0,0 0 1 0 0,0 0-1 0 0,0 0 0 0 0,1 0 0 0 0,-1 0 0 0 0,1 0 0 0 0,0 0 1 0 0,0-1-1 0 0,0 1 0 0 0,0 0 0 0 0,0 0 0 0 0,0-1 1 0 0,1 1-1 0 0,-1-1 0 0 0,1 1 0 0 0,0-1 0 0 0,0 1 0 0 0,0-1 1 0 0,0 0-1 0 0,0 0 0 0 0,0 0 0 0 0,1 0 0 0 0,-1-1 0 0 0,1 1 1 0 0,-1-1-1 0 0,1 1 0 0 0,0-1 0 0 0,5 2 0 0 0,8 4 121 0 0,1-2 0 0 0,0 0 0 0 0,32 5 0 0 0,-44-9-186 0 0,17 3-149 0 0,0-2 1 0 0,1 0-1 0 0,-1-2 1 0 0,0 0-1 0 0,25-4 0 0 0,4-6-3811 0 0,-2-5-5206 0 0,-41 12 6251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3:0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17 604 0 0,'5'-16'10502'0'0,"-14"21"-6293"0"0,-24 32-3996 0 0,20-21 1365 0 0,-124 113 2664 0 0,2-2-1606 0 0,96-87-2011 0 0,10-8-73 0 0,-1-1 0 0 0,-1-2 0 0 0,-49 35-1 0 0,107-76-9869 0 0,-3 0 5618 0 0,6-3 1335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3:09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7 176 0 0,'7'-7'13268'0'0,"-29"25"-10674"0"0,-10 8-1046 0 0,-435 369 11647 0 0,398-325-12037 0 0,67-69-1750 0 0,0 5-331 0 0,25 1-13776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3:09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86 208 0 0,'7'-8'1333'0'0,"-1"1"-1"0"0,1 0 1 0 0,1 0-1 0 0,-1 0 1 0 0,1 1-1 0 0,0 0 1 0 0,1 1 0 0 0,-1 0-1 0 0,19-8 1 0 0,-21 10-693 0 0,1 1 1 0 0,-1 0 0 0 0,1 0 0 0 0,0 0-1 0 0,0 1 1 0 0,0 0 0 0 0,0 0 0 0 0,0 0-1 0 0,1 1 1 0 0,-1 1 0 0 0,0-1 0 0 0,0 1-1 0 0,0 0 1 0 0,12 4 0 0 0,-16-5-494 0 0,0 1 1 0 0,0 0-1 0 0,-1 0 0 0 0,1 1 1 0 0,0-1-1 0 0,-1 1 1 0 0,0-1-1 0 0,1 1 0 0 0,-1 0 1 0 0,0 0-1 0 0,1 0 0 0 0,-1 0 1 0 0,0 0-1 0 0,-1 0 1 0 0,1 0-1 0 0,0 1 0 0 0,0-1 1 0 0,-1 1-1 0 0,0-1 1 0 0,1 1-1 0 0,0 4 0 0 0,-1-3-56 0 0,-1 0-1 0 0,0 0 1 0 0,0 0-1 0 0,0 1 0 0 0,0-1 1 0 0,-1 0-1 0 0,1 0 0 0 0,-1 0 1 0 0,0 0-1 0 0,-1 0 1 0 0,1 0-1 0 0,-1 0 0 0 0,-2 5 1 0 0,-7 9 37 0 0,0 0 0 0 0,-2 0 0 0 0,0-1 0 0 0,-22 22 0 0 0,19-22 47 0 0,10-12-52 0 0,0 0 0 0 0,0 0 0 0 0,1 1 1 0 0,0 0-1 0 0,0 1 0 0 0,1-1 0 0 0,0 1 0 0 0,0-1 0 0 0,-5 14 0 0 0,9-19-88 0 0,0 0 0 0 0,0 0-1 0 0,0 0 1 0 0,1 0-1 0 0,-1 0 1 0 0,0 0 0 0 0,1 0-1 0 0,-1 0 1 0 0,1 0-1 0 0,-1 0 1 0 0,1 0 0 0 0,-1 0-1 0 0,1 0 1 0 0,0 0-1 0 0,-1-1 1 0 0,1 1 0 0 0,0 0-1 0 0,0 0 1 0 0,0-1-1 0 0,-1 1 1 0 0,1 0 0 0 0,0-1-1 0 0,0 1 1 0 0,0-1-1 0 0,0 1 1 0 0,0-1 0 0 0,0 1-1 0 0,0-1 1 0 0,0 0 0 0 0,0 0-1 0 0,0 1 1 0 0,1-1-1 0 0,-1 0 1 0 0,2 0 0 0 0,43 4 301 0 0,-42-4-275 0 0,39-1-109 0 0,0-2 0 0 0,0-1-1 0 0,-1-3 1 0 0,49-13 0 0 0,-63 17-7158 0 0,-17 2 1285 0 0,-4 1 2846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3:1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92 4 0 0,'-3'-6'922'0'0,"0"1"-1"0"0,0-1 1 0 0,-1 1-1 0 0,0 0 1 0 0,0 0-1 0 0,0 0 1 0 0,0 0-1 0 0,-1 1 1 0 0,0-1-1 0 0,0 1 1 0 0,0 1-1 0 0,0-1 1 0 0,-1 1 0 0 0,0 0-1 0 0,-7-3 1 0 0,3 2-192 0 0,0 1 0 0 0,0 0 0 0 0,0 1 0 0 0,0 0 0 0 0,-1 0 0 0 0,1 1 0 0 0,-1 1 0 0 0,1-1 0 0 0,-13 3 0 0 0,11-1-250 0 0,0 1-1 0 0,0 0 0 0 0,1 1 1 0 0,-1 0-1 0 0,1 1 0 0 0,-1 1 1 0 0,-19 10-1 0 0,24-11-155 0 0,1 0-1 0 0,-1 0 1 0 0,1 1-1 0 0,0 0 1 0 0,1 0-1 0 0,-1 1 1 0 0,1-1-1 0 0,0 1 0 0 0,0 0 1 0 0,1 0-1 0 0,0 1 1 0 0,-5 10-1 0 0,7-14-177 0 0,1 0 0 0 0,0 0-1 0 0,0 1 1 0 0,0-1-1 0 0,1 0 1 0 0,-1 1 0 0 0,1-1-1 0 0,0 1 1 0 0,0-1-1 0 0,0 0 1 0 0,0 1 0 0 0,1-1-1 0 0,-1 0 1 0 0,1 1-1 0 0,0-1 1 0 0,2 6-1 0 0,-1-4-103 0 0,1 0 0 0 0,0 0 0 0 0,0 0-1 0 0,0 0 1 0 0,1 0 0 0 0,0-1 0 0 0,0 0-1 0 0,0 1 1 0 0,6 3 0 0 0,-1-1-64 0 0,0 0 1 0 0,1-1-1 0 0,0 0 1 0 0,0-1-1 0 0,0 0 1 0 0,0-1-1 0 0,1 0 1 0 0,0-1 0 0 0,18 4-1 0 0,-18-5 27 0 0,1-1 0 0 0,-1-1 0 0 0,1 0 0 0 0,-1 0-1 0 0,1-1 1 0 0,-1 0 0 0 0,1-1 0 0 0,14-5 0 0 0,-22 6-24 0 0,-1 0 0 0 0,1-1 1 0 0,-1 1-1 0 0,1-1 0 0 0,-1 0 0 0 0,1 0 0 0 0,-1 0 0 0 0,0 0 1 0 0,0-1-1 0 0,0 1 0 0 0,-1-1 0 0 0,1 0 0 0 0,0 0 0 0 0,-1 0 1 0 0,0 0-1 0 0,0 0 0 0 0,0 0 0 0 0,0-1 0 0 0,0 1 0 0 0,-1-1 1 0 0,1 1-1 0 0,-1-1 0 0 0,0 0 0 0 0,0 1 0 0 0,0-1 0 0 0,-1 0 1 0 0,1 0-1 0 0,-1-6 0 0 0,-1 4-81 0 0,1 1-1 0 0,-1-1 1 0 0,-1 1 0 0 0,1 0 0 0 0,-1-1-1 0 0,0 1 1 0 0,0 0 0 0 0,0 0-1 0 0,-1 0 1 0 0,1 1 0 0 0,-1-1 0 0 0,0 0-1 0 0,-1 1 1 0 0,1 0 0 0 0,-1 0 0 0 0,0 0-1 0 0,0 0 1 0 0,0 1 0 0 0,-1 0-1 0 0,1-1 1 0 0,-1 1 0 0 0,-8-4 0 0 0,2 2-510 0 0,-1-1 0 0 0,1 2 1 0 0,-1-1-1 0 0,0 1 1 0 0,0 1-1 0 0,0 0 1 0 0,-1 1-1 0 0,1 1 0 0 0,-13-1 1 0 0,2 2-7734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3:10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9 404 0 0,'6'-9'14307'0'0,"-4"16"-12831"0"0,-1-1-1 0 0,1 1 1 0 0,-1 0-1 0 0,0 12 1 0 0,-5 59 3015 0 0,0-22-1379 0 0,4-49-2585 0 0,0 19 957 0 0,0-25-1473 0 0,0-1 1 0 0,0 1 0 0 0,0 0 0 0 0,0-1 0 0 0,1 1 0 0 0,-1-1 0 0 0,0 1 0 0 0,0-1 0 0 0,1 1 0 0 0,-1-1 0 0 0,0 1 0 0 0,1-1 0 0 0,-1 1-1 0 0,0-1 1 0 0,1 1 0 0 0,-1-1 0 0 0,1 1 0 0 0,-1-1 0 0 0,1 0 0 0 0,-1 1 0 0 0,0-1 0 0 0,1 0 0 0 0,0 0 0 0 0,-1 1 0 0 0,1-1 0 0 0,-1 0-1 0 0,1 0 1 0 0,-1 0 0 0 0,1 1 0 0 0,-1-1 0 0 0,1 0 0 0 0,0 0 0 0 0,-1 0 0 0 0,1 0 0 0 0,-1 0 0 0 0,1 0 0 0 0,1-1 0 0 0,18-3-248 0 0,1-1 1 0 0,-1-2 0 0 0,0 0 0 0 0,0-1-1 0 0,29-17 1 0 0,95-64-1311 0 0,-104 62 1063 0 0,-39 27 473 0 0,18-12-466 0 0,29-25 0 0 0,-101 55 723 0 0,20-1 77 0 0,0 1 1 0 0,-37 29-1 0 0,57-37-72 0 0,0 0 0 0 0,1 1 1 0 0,0 1-1 0 0,1 0 0 0 0,1 0 0 0 0,0 1 1 0 0,-16 26-1 0 0,25-37-167 0 0,0 1 0 0 0,0-1-1 0 0,0 1 1 0 0,0-1 0 0 0,0 1 0 0 0,1 0 0 0 0,-1-1 0 0 0,1 1 0 0 0,-1 0-1 0 0,1 0 1 0 0,0-1 0 0 0,0 1 0 0 0,0 0 0 0 0,1 0 0 0 0,-1-1 0 0 0,1 1 0 0 0,-1 0-1 0 0,3 3 1 0 0,-1-1-55 0 0,0 0-1 0 0,1-1 0 0 0,-1 0 0 0 0,1 1 1 0 0,1-1-1 0 0,-1-1 0 0 0,0 1 0 0 0,1 0 1 0 0,6 4-1 0 0,2 1-50 0 0,1 0-1 0 0,1-1 1 0 0,0 0-1 0 0,0-1 0 0 0,24 8 1 0 0,-21-10-33 0 0,0-1 0 0 0,0 0 0 0 0,0-1 0 0 0,1-1 0 0 0,-1-1 0 0 0,1 0 0 0 0,22-3 0 0 0,31-5-7403 0 0,-67 6 6104 0 0,13 0-7559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3:11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50 896 0 0,'-18'-3'23897'0'0,"54"3"-21914"0"0,1-2-1 0 0,0-1 1 0 0,71-16 0 0 0,-34 6-1940 0 0,-59 10-438 0 0,16-2-442 0 0,-23 4-3878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3:11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0 872 0 0,'-1'1'307'0'0,"1"0"-1"0"0,0-1 1 0 0,0 1 0 0 0,0 0-1 0 0,0-1 1 0 0,0 1 0 0 0,0 0-1 0 0,0-1 1 0 0,0 1 0 0 0,0 0 0 0 0,0-1-1 0 0,1 1 1 0 0,-1 0 0 0 0,0-1-1 0 0,0 1 1 0 0,0 0 0 0 0,1-1-1 0 0,-1 1 1 0 0,0-1 0 0 0,1 1-1 0 0,-1-1 1 0 0,1 1 0 0 0,-1-1-1 0 0,1 1 1 0 0,0 0 0 0 0,19 9 4172 0 0,26-4-289 0 0,-43-6-3857 0 0,141 2 8514 0 0,-112-4-7522 0 0,33-7-1 0 0,-62 9-1495 0 0,5-1-2774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3:56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43 113 804 0 0,'-16'-4'1205'0'0,"-5"-6"5693"0"0,21 9-6618 0 0,-1 1 1 0 0,1-1-1 0 0,-1 1 0 0 0,1-1 0 0 0,0 1 1 0 0,-1-1-1 0 0,1 1 0 0 0,0-1 0 0 0,-1 1 1 0 0,1-1-1 0 0,0 1 0 0 0,0-1 0 0 0,0 1 0 0 0,-1-1 1 0 0,1 0-1 0 0,0 1 0 0 0,0-1 0 0 0,0 1 1 0 0,0-1-1 0 0,0 0 0 0 0,0 1 0 0 0,0-2 0 0 0,1 1-73 0 0,-1 0 0 0 0,1-1-1 0 0,-1 1 1 0 0,1 0 0 0 0,0 0-1 0 0,0 0 1 0 0,-1-1 0 0 0,1 1-1 0 0,0 0 1 0 0,0 0 0 0 0,0 0-1 0 0,0 1 1 0 0,0-1 0 0 0,2-1-1 0 0,11-8 1142 0 0,0 2 0 0 0,1-1 0 0 0,0 2 0 0 0,29-11 0 0 0,-34 14-953 0 0,0 1-1 0 0,0 1 0 0 0,0 0 1 0 0,0 0-1 0 0,0 1 0 0 0,1 0 0 0 0,-1 1 1 0 0,0 0-1 0 0,14 2 0 0 0,-19-1-262 0 0,-1 0-1 0 0,1 0 1 0 0,-1 1-1 0 0,1-1 1 0 0,-1 1-1 0 0,1 0 0 0 0,-1 0 1 0 0,0 0-1 0 0,0 1 1 0 0,0 0-1 0 0,6 4 1 0 0,-9-5-117 0 0,1 0 0 0 0,-1-1 0 0 0,0 1 0 0 0,0 0 1 0 0,0-1-1 0 0,0 1 0 0 0,0 0 0 0 0,0 0 0 0 0,-1 0 0 0 0,1 0 1 0 0,0 0-1 0 0,-1 0 0 0 0,0 0 0 0 0,1 0 0 0 0,-1 0 1 0 0,0 0-1 0 0,0 0 0 0 0,0 0 0 0 0,0 0 0 0 0,-1 0 1 0 0,1 0-1 0 0,0 0 0 0 0,-1 0 0 0 0,0 0 0 0 0,1 0 0 0 0,-1-1 1 0 0,0 1-1 0 0,0 0 0 0 0,-1 2 0 0 0,-4 5-95 0 0,0 1 0 0 0,-1-2-1 0 0,0 1 1 0 0,0-1 0 0 0,-13 12 0 0 0,-18 20-590 0 0,37-40 654 0 0,1 1 1 0 0,0-1-1 0 0,-1 1 1 0 0,1-1 0 0 0,0 1-1 0 0,-1-1 1 0 0,1 1-1 0 0,0-1 1 0 0,0 1 0 0 0,0-1-1 0 0,-1 1 1 0 0,1-1-1 0 0,0 1 1 0 0,0-1-1 0 0,0 1 1 0 0,0-1 0 0 0,0 1-1 0 0,0-1 1 0 0,0 1-1 0 0,0-1 1 0 0,0 1-1 0 0,0-1 1 0 0,0 1 0 0 0,1-1-1 0 0,-1 1 1 0 0,0-1-1 0 0,0 1 1 0 0,0-1 0 0 0,1 2-1 0 0,14 9-208 0 0,22-1 78 0 0,-9-5 77 0 0,-7-2 36 0 0,0 1 1 0 0,0 1-1 0 0,-1 0 1 0 0,0 2-1 0 0,0 0 0 0 0,25 13 1 0 0,-43-19 27 0 0,0 0 1 0 0,0 0 0 0 0,0 0 0 0 0,-1 0 0 0 0,1 1-1 0 0,0-1 1 0 0,0 0 0 0 0,-1 1 0 0 0,1 0 0 0 0,-1-1-1 0 0,1 1 1 0 0,-1 0 0 0 0,0 0 0 0 0,1 0-1 0 0,-1 0 1 0 0,0 0 0 0 0,0 0 0 0 0,0 0 0 0 0,-1 0-1 0 0,1 0 1 0 0,-1 0 0 0 0,1 0 0 0 0,-1 1-1 0 0,1-1 1 0 0,-1 0 0 0 0,0 0 0 0 0,0 1 0 0 0,0-1-1 0 0,-1 4 1 0 0,-1-3 17 0 0,1 1 0 0 0,-1-1 0 0 0,0 1 1 0 0,0-1-1 0 0,-1 0 0 0 0,1 0 0 0 0,0 0 0 0 0,-1 0 0 0 0,0 0 0 0 0,0 0 0 0 0,0-1 0 0 0,0 0 0 0 0,0 1 0 0 0,0-1 0 0 0,-1 0 1 0 0,-4 2-1 0 0,-6 2 96 0 0,1 0 0 0 0,-1-2 0 0 0,0 1 0 0 0,-23 3 0 0 0,32-6-281 0 0,0-2 0 0 0,-1 1 0 0 0,1-1-1 0 0,0 1 1 0 0,0-1 0 0 0,-1-1 0 0 0,1 1-1 0 0,0-1 1 0 0,0 0 0 0 0,0 0 0 0 0,0 0 0 0 0,0-1-1 0 0,0 0 1 0 0,0 0 0 0 0,0 0 0 0 0,-5-3-1 0 0,10 4-146 0 0,-1 0-1 0 0,0 0 0 0 0,0-1 0 0 0,1 1 1 0 0,-1 0-1 0 0,1 0 0 0 0,-1 0 0 0 0,1 0 1 0 0,-1-1-1 0 0,1 1 0 0 0,0 0 0 0 0,-1 0 1 0 0,1-1-1 0 0,0 1 0 0 0,0 0 0 0 0,0 0 1 0 0,0-1-1 0 0,0 1 0 0 0,0 0 0 0 0,1-1 1 0 0,-1 1-1 0 0,0 0 0 0 0,1 0 0 0 0,-1-1 1 0 0,1 1-1 0 0,-1 0 0 0 0,1 0 0 0 0,-1 0 1 0 0,1 0-1 0 0,0 0 0 0 0,0 0 0 0 0,-1 0 1 0 0,2-1-1 0 0,14-20-2376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3:54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63 112 0 0,'0'0'284'0'0,"-1"-1"-1"0"0,0 1 1 0 0,0-1-1 0 0,1 1 1 0 0,-1-1-1 0 0,1 1 1 0 0,-1-1-1 0 0,1 1 1 0 0,-1-1-1 0 0,1 0 1 0 0,-1 1-1 0 0,1-1 1 0 0,-1 0-1 0 0,1 0 1 0 0,-1 1-1 0 0,1-1 1 0 0,0 0-1 0 0,0 0 1 0 0,-1 1-1 0 0,1-1 1 0 0,0 0 0 0 0,0 0-1 0 0,0 0 1 0 0,0 1-1 0 0,0-1 1 0 0,0 0-1 0 0,0 0 1 0 0,0 0-1 0 0,0 1 1 0 0,0-1-1 0 0,1 0 1 0 0,-1 0-1 0 0,0 0 1 0 0,1 0-1 0 0,1-1 119 0 0,-1 0 0 0 0,1 0-1 0 0,0 1 1 0 0,0-1 0 0 0,0 0-1 0 0,0 1 1 0 0,0 0-1 0 0,0 0 1 0 0,1-1 0 0 0,-1 1-1 0 0,3-1 1 0 0,8-2 573 0 0,0 0-1 0 0,0 1 1 0 0,18-3 0 0 0,-22 5-593 0 0,1 1 0 0 0,-1 0 0 0 0,0 0 0 0 0,0 1 0 0 0,17 3 0 0 0,-23-4-322 0 0,-1 1 0 0 0,0-1-1 0 0,0 1 1 0 0,1 0 0 0 0,-1 0 0 0 0,0 0 0 0 0,0 0-1 0 0,0 0 1 0 0,0 0 0 0 0,0 0 0 0 0,0 1-1 0 0,0-1 1 0 0,0 1 0 0 0,-1 0 0 0 0,1-1 0 0 0,0 1-1 0 0,-1 0 1 0 0,0 0 0 0 0,1 0 0 0 0,-1 0-1 0 0,0 0 1 0 0,0 0 0 0 0,0 1 0 0 0,0-1 0 0 0,0 0-1 0 0,0 5 1 0 0,-1 0-2 0 0,-1-1 0 0 0,0 1 0 0 0,0 0 0 0 0,-1-1 0 0 0,0 1 0 0 0,0-1 0 0 0,-1 1-1 0 0,1-1 1 0 0,-1 0 0 0 0,-1 0 0 0 0,-5 8 0 0 0,3-4 10 0 0,-42 63 206 0 0,32-51-167 0 0,1 1 0 0 0,-14 30 0 0 0,29-52-85 0 0,-1 0 0 0 0,1 0 1 0 0,0 0-1 0 0,-1 1 1 0 0,1-1-1 0 0,0 0 1 0 0,0 0-1 0 0,0 0 1 0 0,0 0-1 0 0,0 1 1 0 0,0-1-1 0 0,1 0 1 0 0,-1 0-1 0 0,0 0 1 0 0,1 0-1 0 0,-1 0 1 0 0,0 0-1 0 0,1 0 1 0 0,-1 0-1 0 0,1 0 1 0 0,0 0-1 0 0,-1 0 1 0 0,1 0-1 0 0,0 0 1 0 0,0 0-1 0 0,-1 0 0 0 0,1 0 1 0 0,0-1-1 0 0,0 1 1 0 0,0 0-1 0 0,0-1 1 0 0,0 1-1 0 0,0-1 1 0 0,0 1-1 0 0,0-1 1 0 0,0 1-1 0 0,0-1 1 0 0,2 1-1 0 0,42 11 865 0 0,-19-9-471 0 0,0-1 1 0 0,0-1-1 0 0,1-2 0 0 0,39-5 0 0 0,-40 3-345 0 0,-24 3-461 0 0,7 1-17 0 0,28-4-9951 0 0,-30 2 8637 0 0,8 1-863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3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48 404 0 0,'0'0'1118'0'0,"-2"-3"196"0"0,-1 0-647 0 0,0 0-1 0 0,0 0 1 0 0,0 0-1 0 0,0 0 1 0 0,0 0-1 0 0,-1 1 1 0 0,1-1-1 0 0,-1 1 0 0 0,0 0 1 0 0,0 0-1 0 0,-5-1 1 0 0,1 0 160 0 0,-1 0-1 0 0,0 1 1 0 0,0 0 0 0 0,-18-1 0 0 0,8 3 198 0 0,-1 1 0 0 0,1 0 1 0 0,0 1-1 0 0,-30 7 1 0 0,44-7-767 0 0,0-1 0 0 0,0 1 0 0 0,0 0 1 0 0,0 0-1 0 0,0 1 0 0 0,0-1 1 0 0,0 1-1 0 0,-5 5 0 0 0,8-7-190 0 0,1 0-1 0 0,0 0 0 0 0,0 0 0 0 0,0 0 1 0 0,0 0-1 0 0,0 0 0 0 0,0 1 0 0 0,1-1 0 0 0,-1 0 1 0 0,0 1-1 0 0,1-1 0 0 0,-1 0 0 0 0,1 1 1 0 0,-1-1-1 0 0,1 1 0 0 0,-1-1 0 0 0,1 1 0 0 0,0-1 1 0 0,0 1-1 0 0,0-1 0 0 0,0 1 0 0 0,0-1 1 0 0,0 1-1 0 0,0-1 0 0 0,1 1 0 0 0,-1-1 1 0 0,0 1-1 0 0,1-1 0 0 0,-1 0 0 0 0,1 1 0 0 0,0-1 1 0 0,-1 0-1 0 0,1 1 0 0 0,1 1 0 0 0,6 7 121 0 0,0 1-1 0 0,0-2 1 0 0,1 1 0 0 0,0-1-1 0 0,1 0 1 0 0,11 7-1 0 0,70 43 636 0 0,-60-41-435 0 0,37 29 1 0 0,-30-12-61 0 0,-36-33-304 0 0,0 1 0 0 0,0-1 1 0 0,0 0-1 0 0,0 1 0 0 0,-1 0 1 0 0,1-1-1 0 0,-1 1 0 0 0,1 0 0 0 0,-1 0 1 0 0,0 0-1 0 0,0 0 0 0 0,0 0 1 0 0,1 4-1 0 0,-3-5 2 0 0,1 0 0 0 0,-1-1-1 0 0,1 1 1 0 0,-1 0 0 0 0,1-1 0 0 0,-1 1 0 0 0,0 0 0 0 0,0-1 0 0 0,1 1-1 0 0,-1-1 1 0 0,0 1 0 0 0,-1-1 0 0 0,1 0 0 0 0,0 1 0 0 0,0-1-1 0 0,-1 0 1 0 0,1 0 0 0 0,0 0 0 0 0,-1 0 0 0 0,1 0 0 0 0,-1 0 0 0 0,1 0-1 0 0,-1-1 1 0 0,0 1 0 0 0,1 0 0 0 0,-1-1 0 0 0,0 1 0 0 0,0-1-1 0 0,1 0 1 0 0,-3 0 0 0 0,-7 2 99 0 0,0 0-1 0 0,0-1 0 0 0,-14 0 1 0 0,25-1-125 0 0,-90-7 579 0 0,44 2-2977 0 0,2 3-7429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3:54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335 140 60 0 0,'1'-4'811'0'0,"0"0"-1"0"0,0 0 1 0 0,-1 0-1 0 0,0 0 1 0 0,0 0 0 0 0,0 0-1 0 0,0 0 1 0 0,0 0-1 0 0,-1 0 1 0 0,0 0-1 0 0,0 0 1 0 0,0 0 0 0 0,0 1-1 0 0,-4-7 1 0 0,3 5-222 0 0,0 2 1 0 0,-1-1 0 0 0,0 0-1 0 0,0 0 1 0 0,0 1 0 0 0,-1-1-1 0 0,1 1 1 0 0,-1 0 0 0 0,0 0-1 0 0,1 1 1 0 0,-6-4 0 0 0,2 3-223 0 0,0 0 0 0 0,0 0 0 0 0,0 0 0 0 0,0 1 0 0 0,0 0 0 0 0,0 1 0 0 0,-1-1 0 0 0,1 1 0 0 0,0 1-1 0 0,-1-1 1 0 0,1 1 0 0 0,-1 1 0 0 0,1-1 0 0 0,-1 1 0 0 0,-9 3 0 0 0,6-1-196 0 0,0 1 0 0 0,0 1 0 0 0,1 0 0 0 0,0 0 0 0 0,0 1 0 0 0,0 0 0 0 0,0 0 0 0 0,1 1 0 0 0,1 1 0 0 0,-1-1 0 0 0,-8 12 0 0 0,13-15-119 0 0,1 0 0 0 0,0 1 0 0 0,0-1 0 0 0,0 1 0 0 0,0 0 0 0 0,1 0 0 0 0,0 0 0 0 0,0 0 0 0 0,0 1 0 0 0,0-1 0 0 0,1 0 0 0 0,0 1 0 0 0,0-1 0 0 0,1 1 0 0 0,0-1 0 0 0,0 1 0 0 0,0 0 0 0 0,0-1 0 0 0,1 1 0 0 0,0-1 0 0 0,0 1 0 0 0,0-1 0 0 0,1 0 0 0 0,3 9 0 0 0,-1-7-23 0 0,-1 0 0 0 0,1-1 1 0 0,1 1-1 0 0,-1-1 0 0 0,1 0 0 0 0,0 0 1 0 0,0-1-1 0 0,1 0 0 0 0,0 1 0 0 0,0-2 1 0 0,0 1-1 0 0,0-1 0 0 0,1 0 0 0 0,-1 0 0 0 0,1-1 1 0 0,0 1-1 0 0,1-2 0 0 0,-1 1 0 0 0,0-1 1 0 0,1 0-1 0 0,-1-1 0 0 0,1 1 0 0 0,-1-2 1 0 0,11 1-1 0 0,-4-1-11 0 0,-1 0 1 0 0,1-1 0 0 0,-1-1-1 0 0,1 0 1 0 0,-1 0-1 0 0,0-2 1 0 0,0 1 0 0 0,0-2-1 0 0,-1 0 1 0 0,0 0 0 0 0,1-1-1 0 0,-2-1 1 0 0,13-9-1 0 0,-16 11-15 0 0,-1-1 0 0 0,1 0-1 0 0,-1-1 1 0 0,-1 0 0 0 0,0 0-1 0 0,6-8 1 0 0,-10 13-3 0 0,-1-1 0 0 0,1 1 0 0 0,-1 0 0 0 0,0-1-1 0 0,0 0 1 0 0,0 1 0 0 0,0-1 0 0 0,0 1 0 0 0,-1-1 0 0 0,1 0 0 0 0,-1 0 0 0 0,0 1-1 0 0,0-1 1 0 0,0 0 0 0 0,0 0 0 0 0,0 1 0 0 0,0-1 0 0 0,-1 0 0 0 0,1 0 0 0 0,-1 1-1 0 0,0-1 1 0 0,0 1 0 0 0,0-1 0 0 0,0 1 0 0 0,-3-4 0 0 0,-3-5-41 0 0,-1 0 0 0 0,-1 1 0 0 0,0 0 0 0 0,0 1 0 0 0,-1 0 0 0 0,0 1 0 0 0,-1 0 0 0 0,0 0 0 0 0,-23-11 1 0 0,14 9-548 0 0,-1 1 1 0 0,0 0 0 0 0,0 2 0 0 0,-45-10 0 0 0,39 18-2449 0 0,13 6-4026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3:55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41 440 0 0,'-9'2'10180'0'0,"23"2"-6591"0"0,26 2-1065 0 0,148-12 2944 0 0,-45-2-3290 0 0,275-5 1085 0 0,3-9-74 0 0,-368 19-2898 0 0,-52 3-705 0 0,5 2-1662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3:57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0 348 0 0,'-8'20'1363'0'0,"1"-1"0"0"0,0 1 0 0 0,2 0-1 0 0,0 0 1 0 0,-1 22 0 0 0,1 5 2342 0 0,1 51-1 0 0,4-81-2634 0 0,0 28 1290 0 0,0-43-2144 0 0,0 1-1 0 0,0 0 1 0 0,0-1 0 0 0,1 1-1 0 0,-1-1 1 0 0,1 1 0 0 0,0-1-1 0 0,0 1 1 0 0,0-1 0 0 0,0 0-1 0 0,2 5 1 0 0,-2-7-166 0 0,0 1-1 0 0,0-1 1 0 0,-1 0-1 0 0,1 1 1 0 0,0-1-1 0 0,-1 0 1 0 0,1 0-1 0 0,0 1 1 0 0,0-1-1 0 0,-1 0 1 0 0,1 0-1 0 0,0 0 1 0 0,0 0-1 0 0,0 0 1 0 0,-1 0-1 0 0,1 0 1 0 0,0-1 0 0 0,0 1-1 0 0,-1 0 1 0 0,1 0-1 0 0,0-1 1 0 0,0 1-1 0 0,0-1 1 0 0,18-8 90 0 0,-18 8-43 0 0,108-69 670 0 0,13-7-356 0 0,-41 33-130 0 0,-80 43-218 0 0,-20 17 3 0 0,10-10-12 0 0,-4 5 53 0 0,-66 57 968 0 0,72-61-855 0 0,0 1 1 0 0,0 0 0 0 0,1 1-1 0 0,-1-1 1 0 0,2 1 0 0 0,-1 0 0 0 0,-6 16-1 0 0,12-22-148 0 0,-1-1 0 0 0,0 0 0 0 0,1 0 0 0 0,-1 1 0 0 0,1-1 1 0 0,-1 0-1 0 0,1 1 0 0 0,0-1 0 0 0,0 0 0 0 0,0 1 0 0 0,1-1 0 0 0,-1 0 0 0 0,0 1 0 0 0,1-1 0 0 0,0 0 0 0 0,-1 0 0 0 0,1 1 0 0 0,0-1 0 0 0,1 2 0 0 0,1-1 27 0 0,-1 1 0 0 0,1-1 1 0 0,0 0-1 0 0,0 0 0 0 0,0 0 0 0 0,0 0 0 0 0,0-1 0 0 0,1 1 1 0 0,6 3-1 0 0,6 2 229 0 0,0-2 0 0 0,1 1 1 0 0,33 6-1 0 0,-49-12-308 0 0,24 4 164 0 0,51 4-1 0 0,-43-7-4715 0 0,-1-2-6334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3:57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0 452 1020 0 0,'18'0'6915'0'0,"-12"1"-4249"0"0,0-1 0 0 0,0 0 0 0 0,0 0-1 0 0,0 0 1 0 0,0-1 0 0 0,7-2 0 0 0,-13 3-2546 0 0,1-1 1 0 0,0 0-1 0 0,-1 1 1 0 0,0-1-1 0 0,1 0 0 0 0,-1 1 1 0 0,1-1-1 0 0,-1 0 1 0 0,0 0-1 0 0,0 0 1 0 0,1 1-1 0 0,-1-1 1 0 0,0 0-1 0 0,0 0 0 0 0,0 0 1 0 0,0 1-1 0 0,0-1 1 0 0,0 0-1 0 0,0 0 1 0 0,0 0-1 0 0,0 0 1 0 0,-1 1-1 0 0,1-2 0 0 0,-4-20 314 0 0,-1 8-282 0 0,1 0 0 0 0,1 0 0 0 0,1-1 1 0 0,0 1-1 0 0,0-1 0 0 0,2 1 0 0 0,1-22 0 0 0,0 27-123 0 0,1 0 1 0 0,0 1-1 0 0,0-1 0 0 0,1 1 0 0 0,0-1 0 0 0,0 1 1 0 0,1 0-1 0 0,0 0 0 0 0,0 1 0 0 0,1-1 1 0 0,0 1-1 0 0,1 0 0 0 0,10-11 0 0 0,3 1 53 0 0,1 1 0 0 0,1 1-1 0 0,1 1 1 0 0,0 1 0 0 0,1 1-1 0 0,0 1 1 0 0,1 1 0 0 0,0 1 0 0 0,0 0-1 0 0,1 2 1 0 0,0 2 0 0 0,28-4-1 0 0,-51 8-68 0 0,1 1 0 0 0,0 0-1 0 0,0 0 1 0 0,0 0-1 0 0,-1 0 1 0 0,1 0 0 0 0,0 1-1 0 0,0-1 1 0 0,4 2 0 0 0,-7-2-12 0 0,1 1 1 0 0,0-1 0 0 0,0 1 0 0 0,0-1-1 0 0,0 1 1 0 0,0 0 0 0 0,0-1 0 0 0,-1 1 0 0 0,1 0-1 0 0,0-1 1 0 0,-1 1 0 0 0,1 0 0 0 0,0 0 0 0 0,-1-1-1 0 0,1 1 1 0 0,-1 0 0 0 0,1 0 0 0 0,-1 0 0 0 0,1 1-1 0 0,-1 1-1 0 0,1 1 0 0 0,-1-1 0 0 0,0 1-1 0 0,-1-1 1 0 0,1 1 0 0 0,0-1 0 0 0,-1 0 0 0 0,0 1-1 0 0,0-1 1 0 0,0 0 0 0 0,0 0 0 0 0,0 1-1 0 0,-1-1 1 0 0,-3 5 0 0 0,-11 19 0 0 0,-21 28 0 0 0,24-39 0 0 0,1 1 0 0 0,1 0 0 0 0,0 1 0 0 0,2 0 0 0 0,0 0 0 0 0,-7 21 0 0 0,15-35 0 0 0,1-1 0 0 0,-1 0 0 0 0,1 0 0 0 0,-1 1 0 0 0,1-1 0 0 0,0 0 0 0 0,0 1 0 0 0,1-1 0 0 0,-1 0 0 0 0,1 1 0 0 0,-1-1 0 0 0,1 0 0 0 0,0 0 0 0 0,0 0 0 0 0,0 0 0 0 0,1 0 0 0 0,1 4 0 0 0,1-2 0 0 0,-1-1 0 0 0,1 1 0 0 0,0-1 0 0 0,0 0 0 0 0,0 0 0 0 0,1 0 0 0 0,-1 0 0 0 0,1-1 0 0 0,7 4 0 0 0,1 0 0 0 0,1-1 0 0 0,0 0 0 0 0,1-1 0 0 0,-1 0 0 0 0,1-2 0 0 0,27 5 0 0 0,7-9 870 0 0,-26 0-2696 0 0,8 0-6132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00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66 304 384 0 0,'0'0'1592'0'0,"-19"-26"11195"0"0,5-43-7626 0 0,-2-13-3558 0 0,2-8-81 0 0,14 89-1502 0 0,-1-1 18 0 0,1 0 0 0 0,-1 0 0 0 0,1 0 0 0 0,0 0 1 0 0,0 0-1 0 0,0 0 0 0 0,0 0 0 0 0,0 0 0 0 0,0 0 0 0 0,1 0 1 0 0,-1 0-1 0 0,0 0 0 0 0,2-2 0 0 0,-1 3-16 0 0,1 1-1 0 0,-1-1 0 0 0,1 0 1 0 0,0 1-1 0 0,-1-1 0 0 0,1 1 1 0 0,-1 0-1 0 0,1-1 0 0 0,0 1 1 0 0,0 0-1 0 0,-1 0 0 0 0,1 0 1 0 0,0 0-1 0 0,-1 0 0 0 0,1 0 1 0 0,2 1-1 0 0,753 31 2210 0 0,-501-25-3432 0 0,-251-6-676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00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23 488 0 0,'-22'-20'14119'0'0,"31"19"-13295"0"0,1 0 1 0 0,-1 1 0 0 0,1-1-1 0 0,-1 2 1 0 0,1-1 0 0 0,-1 1-1 0 0,12 3 1 0 0,6 2 391 0 0,33 13 1 0 0,-57-19-1166 0 0,-1 1 1 0 0,1 0-1 0 0,-1 0 0 0 0,0 0 1 0 0,1 0-1 0 0,-1 0 1 0 0,0 1-1 0 0,0-1 0 0 0,1 1 1 0 0,-1-1-1 0 0,0 1 0 0 0,-1 0 1 0 0,1 0-1 0 0,0 0 1 0 0,0 0-1 0 0,-1 0 0 0 0,1 0 1 0 0,-1 0-1 0 0,0 0 1 0 0,0 1-1 0 0,0-1 0 0 0,0 1 1 0 0,0-1-1 0 0,1 4 0 0 0,-2-1-10 0 0,0-1-1 0 0,0 1 1 0 0,-1-1-1 0 0,0 1 1 0 0,1-1-1 0 0,-1 1 1 0 0,-1-1-1 0 0,1 0 0 0 0,-1 0 1 0 0,0 1-1 0 0,0-1 1 0 0,0 0-1 0 0,-4 5 1 0 0,-13 20 338 0 0,-25 29 0 0 0,44-58-589 0 0,-1 0 0 0 0,1 1 0 0 0,0-1 0 0 0,0 0 0 0 0,0 1 0 0 0,0-1 0 0 0,0 0 0 0 0,0 1 0 0 0,0-1 0 0 0,0 0 0 0 0,0 1 0 0 0,0-1 0 0 0,0 1 0 0 0,0-1 0 0 0,0 0 0 0 0,0 1 1 0 0,0-1-1 0 0,0 0 0 0 0,0 1 0 0 0,0-1 0 0 0,0 0 0 0 0,1 1 0 0 0,-1-1 0 0 0,0 0 0 0 0,0 0 0 0 0,0 1 0 0 0,1-1 0 0 0,-1 0 0 0 0,0 0 0 0 0,0 1 0 0 0,1-1 0 0 0,-1 0 0 0 0,0 0 0 0 0,0 1 0 0 0,1-1 0 0 0,-1 0 0 0 0,0 0 1 0 0,1 0-1 0 0,-1 0 0 0 0,0 0 0 0 0,1 1 0 0 0,-1-1 0 0 0,0 0 0 0 0,1 0 0 0 0,-1 0 0 0 0,0 0 0 0 0,1 0 0 0 0,-1 0 0 0 0,1 0 0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02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38 664 0 0,'-1'0'232'0'0,"1"0"0"0"0,0 1-1 0 0,-1-1 1 0 0,1 0 0 0 0,-1 0-1 0 0,1 0 1 0 0,-1 0 0 0 0,1 0 0 0 0,-1 0-1 0 0,1-1 1 0 0,0 1 0 0 0,-1 0 0 0 0,1 0-1 0 0,-1 0 1 0 0,1 0 0 0 0,0 0 0 0 0,-1-1-1 0 0,1 1 1 0 0,-1 0 0 0 0,1 0 0 0 0,0-1-1 0 0,-1 1 1 0 0,1 0 0 0 0,0 0-1 0 0,-1-1 1 0 0,1 1 0 0 0,0 0 0 0 0,0-1-1 0 0,-1 1 1 0 0,1-1 0 0 0,0 1 0 0 0,0 0-1 0 0,0-1 1 0 0,-1 1 0 0 0,1-1 0 0 0,0 1-1 0 0,0-1 1 0 0,17-7 3391 0 0,31-2-813 0 0,-7 5-898 0 0,0 1 0 0 0,0 2 0 0 0,74 5 0 0 0,-113-2-1837 0 0,1-1 0 0 0,-1 1 0 0 0,1 0 0 0 0,-1 0-1 0 0,0 0 1 0 0,0 0 0 0 0,0 0 0 0 0,0 0 0 0 0,0 0 0 0 0,0 1 0 0 0,0-1 0 0 0,0 1 0 0 0,0 0 0 0 0,0-1 0 0 0,-1 1 0 0 0,1 0 0 0 0,-1 0 0 0 0,1 0 0 0 0,-1 0 0 0 0,0 0-1 0 0,0 0 1 0 0,0 0 0 0 0,0 1 0 0 0,0-1 0 0 0,0 0 0 0 0,-1 1 0 0 0,1-1 0 0 0,0 3 0 0 0,1 10 227 0 0,0 0 0 0 0,-1 0 1 0 0,-2 24-1 0 0,1-18 67 0 0,-17 358 2933 0 0,8-241-2135 0 0,9-3-171 0 0,0-125-996 0 0,2-1 0 0 0,-2 0 0 0 0,0 0-81 0 0,0-7-368 0 0,0 4 531 0 0,0-2-2630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02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17 720 0 0,'-9'-14'15167'0'0,"13"11"-12530"0"0,16 24 1988 0 0,-5 2-1670 0 0,17 33 0 0 0,-24-39-2337 0 0,1 0 0 0 0,1-1 0 0 0,1 0 0 0 0,0-1 0 0 0,16 17 0 0 0,-24-28-1712 0 0,12 8 2440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02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79 400 0 0,'-14'-14'2172'0'0,"13"13"-1587"0"0,0-1 0 0 0,0 1 0 0 0,1 0-1 0 0,-1 0 1 0 0,0 0 0 0 0,1 0-1 0 0,-1 0 1 0 0,1-1 0 0 0,-1 1-1 0 0,1 0 1 0 0,0 0 0 0 0,0-1 0 0 0,-1-2-1 0 0,1 3-184 0 0,0 1-1 0 0,1-1 0 0 0,-1 0 0 0 0,0 0 0 0 0,0 0 1 0 0,1 0-1 0 0,-1 0 0 0 0,1 0 0 0 0,-1 0 1 0 0,1 1-1 0 0,-1-1 0 0 0,1 0 0 0 0,-1 0 1 0 0,1 1-1 0 0,0-1 0 0 0,-1 0 0 0 0,1 1 1 0 0,0-1-1 0 0,0 0 0 0 0,18-9 1316 0 0,4 5-562 0 0,0 0 0 0 0,0 1 1 0 0,1 2-1 0 0,-1 0 0 0 0,1 1 0 0 0,25 3 1 0 0,-4-1-326 0 0,-43-1-799 0 0,-1 0 0 0 0,1 0 0 0 0,-1 0 0 0 0,1 0 0 0 0,-1 0 0 0 0,1 0 0 0 0,-1 1 0 0 0,1-1 1 0 0,-1 1-1 0 0,1-1 0 0 0,-1 1 0 0 0,0-1 0 0 0,1 1 0 0 0,-1 0 0 0 0,0 0 0 0 0,1-1 0 0 0,-1 1 0 0 0,0 0 1 0 0,0 0-1 0 0,0 0 0 0 0,0 0 0 0 0,2 3 0 0 0,-2-2-7 0 0,0 0 1 0 0,0 1-1 0 0,-1-1 0 0 0,1 0 1 0 0,-1 1-1 0 0,1-1 0 0 0,-1 0 1 0 0,0 1-1 0 0,1-1 0 0 0,-1 1 1 0 0,-1-1-1 0 0,1 1 0 0 0,-1 2 1 0 0,-2 9 88 0 0,0 1 1 0 0,-2-1 0 0 0,-10 25-1 0 0,10-29 44 0 0,-14 28 549 0 0,2-5-619 0 0,9-11-3541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04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2258 435 144 0 0,'1'0'290'0'0,"0"0"0"0"0,0 0-1 0 0,0 0 1 0 0,0 0 0 0 0,0 0 0 0 0,0-1 0 0 0,-1 1-1 0 0,1 0 1 0 0,0-1 0 0 0,0 1 0 0 0,0 0-1 0 0,0-1 1 0 0,-1 1 0 0 0,1-1 0 0 0,0 1 0 0 0,-1-1-1 0 0,1 0 1 0 0,0 1 0 0 0,-1-1 0 0 0,1 0 0 0 0,0 0-1 0 0,-17-4 4218 0 0,-34 5-1559 0 0,-367 14 750 0 0,-227 15-1979 0 0,135 28 572 0 0,430-43-2006 0 0,26-4 13 0 0,39-8-110 0 0,-9 4-45 0 0,0 0 10 0 0,16-4 248 0 0,0 0 0 0 0,0-1 0 0 0,0 0 0 0 0,-1 0 0 0 0,1 0 0 0 0,0-1 0 0 0,-1 0 0 0 0,1-1 0 0 0,0 1 0 0 0,-10-3 0 0 0,14 1-193 0 0,0 1-1 0 0,0-1 0 0 0,0 0 1 0 0,0 0-1 0 0,1 0 0 0 0,-1 0 0 0 0,1-1 1 0 0,-1 1-1 0 0,1-1 0 0 0,0 1 1 0 0,-2-4-1 0 0,-22-38 243 0 0,14 24-236 0 0,-35-61 108 0 0,-82-126 23 0 0,21 32-3 0 0,104 169 1598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4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0 209 204 0 0,'0'0'4855'0'0,"17"5"-1643"0"0,266-30 5067 0 0,137-24-4151 0 0,194-4-1288 0 0,-261 29-1424 0 0,-142 1-603 0 0,56-4 282 0 0,-212 21-407 0 0,-5 1-1937 0 0,-18 4-9605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37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12 760 0 0,'-15'-11'17599'0'0,"15"11"-17500"0"0,10 33 5513 0 0,-5-18-5264 0 0,-3-9-180 0 0,21 64 2124 0 0,-2-26-4774 0 0,-16-36-148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05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43 264 0 0,'-8'1'8955'0'0,"3"3"-8999"0"0,-2 8 2053 0 0,0 0 1 0 0,1 1-1 0 0,0-1 1 0 0,-7 22 0 0 0,-8 20 2554 0 0,16-46-2159 0 0,2-9-944 0 0,3-18-503 0 0,9-29-774 0 0,-1 22-13 0 0,-4 11-63 0 0,1 1 0 0 0,0 0 0 0 0,1 1 0 0 0,11-21 0 0 0,-16 33-100 0 0,0 0-1 0 0,-1 1 0 0 0,1-1 1 0 0,0 0-1 0 0,0 1 1 0 0,0-1-1 0 0,0 1 1 0 0,0-1-1 0 0,0 1 1 0 0,0-1-1 0 0,0 1 1 0 0,0-1-1 0 0,0 1 1 0 0,0 0-1 0 0,0 0 1 0 0,0 0-1 0 0,0-1 1 0 0,0 1-1 0 0,1 0 1 0 0,-1 0-1 0 0,0 1 0 0 0,0-1 1 0 0,0 0-1 0 0,0 0 1 0 0,0 0-1 0 0,0 1 1 0 0,0-1-1 0 0,0 1 1 0 0,0-1-1 0 0,0 1 1 0 0,0-1-1 0 0,0 1 1 0 0,0-1-1 0 0,0 1 1 0 0,1 1-1 0 0,35 29 242 0 0,-32-26-194 0 0,33 33 202 0 0,-12-12-23 0 0,2 0 0 0 0,41 28 0 0 0,-65-50-895 0 0,-9-3 306 0 0,-18-6 173 0 0,-7 0 6 0 0,4 2 61 0 0,6 2 144 0 0,0-1 1 0 0,0-1-1 0 0,0-1 1 0 0,0 0-1 0 0,1-2 1 0 0,-35-14-1 0 0,54 20-81 0 0,0 0 0 0 0,0 0 0 0 0,0 0-1 0 0,-1 0 1 0 0,1 0 0 0 0,0 0 0 0 0,0 0-1 0 0,0 0 1 0 0,0 0 0 0 0,0 0 0 0 0,0 0-1 0 0,0 0 1 0 0,0 0 0 0 0,-1 0 0 0 0,1-1-1 0 0,0 1 1 0 0,0 0 0 0 0,0 0 0 0 0,0 0-1 0 0,0 0 1 0 0,0 0 0 0 0,0 0-1 0 0,0 0 1 0 0,0 0 0 0 0,0-1 0 0 0,0 1-1 0 0,0 0 1 0 0,0 0 0 0 0,0 0 0 0 0,0 0-1 0 0,0 0 1 0 0,0 0 0 0 0,0 0 0 0 0,0-1-1 0 0,0 1 1 0 0,0 0 0 0 0,0 0 0 0 0,0 0-1 0 0,0 0 1 0 0,0 0 0 0 0,0 0 0 0 0,0-1-1 0 0,0 1 1 0 0,0 0 0 0 0,0 0 0 0 0,0 0-1 0 0,0 0 1 0 0,0 0 0 0 0,0 0 0 0 0,0 0-1 0 0,0 0 1 0 0,1-1 0 0 0,8-3-2374 0 0,14-1-3830 0 0,-23 5 5656 0 0,12-3-2435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06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60 424 0 0,'-7'-5'1550'0'0,"-9"-9"9975"0"0,18 8-6067 0 0,12 1-3384 0 0,24-1 52 0 0,-1 3 1 0 0,58 1 0 0 0,-63 3-1855 0 0,-1-1-1 0 0,0-2 0 0 0,0-1 1 0 0,44-10-1 0 0,-73 11-1464 0 0,-9 4 1165 0 0,5-1 73 0 0,1 0 0 0 0,0 0-1 0 0,-1 0 1 0 0,1 0 0 0 0,0 0 0 0 0,0 0-1 0 0,0 0 1 0 0,-1 0 0 0 0,1 0 0 0 0,1 0-1 0 0,-1 1 1 0 0,0-1 0 0 0,0 0 0 0 0,0 1-1 0 0,1-1 1 0 0,-1 1 0 0 0,0-1 0 0 0,0 2-1 0 0,0 6 176 0 0,-1-1-1 0 0,1 1 1 0 0,0 0-1 0 0,1-1 0 0 0,0 1 1 0 0,1 0-1 0 0,-1-1 1 0 0,2 1-1 0 0,3 14 0 0 0,4 7 522 0 0,17 39 1 0 0,-2-7-280 0 0,-24-62-574 0 0,1 1 95 0 0,-1-1-1 0 0,0 0 1 0 0,0 0-1 0 0,0 1 1 0 0,0-1-1 0 0,0 0 1 0 0,0 0-1 0 0,0 1 0 0 0,0-1 1 0 0,0 0-1 0 0,0 1 1 0 0,0-1-1 0 0,0 0 1 0 0,0 0-1 0 0,0 1 1 0 0,0-1-1 0 0,0 0 1 0 0,0 0-1 0 0,0 1 1 0 0,0-1-1 0 0,-1 0 0 0 0,1 0 1 0 0,0 1-1 0 0,0-1 1 0 0,0 0-1 0 0,0 0 1 0 0,0 0-1 0 0,-1 1 1 0 0,1-1-1 0 0,0 0 1 0 0,0 0-1 0 0,0 0 1 0 0,-1 1-1 0 0,1-1 0 0 0,0 0 1 0 0,0 0-1 0 0,-1 0 1 0 0,1 0-1 0 0,0 0 1 0 0,0 0-1 0 0,-1 0 1 0 0,1 0-1 0 0,0 0 1 0 0,0 0-1 0 0,-1 0 1 0 0,1 0-1 0 0,0 0 0 0 0,-1 0 1 0 0,1 0-1 0 0,-15 4-555 0 0,-36 0 556 0 0,1 2 0 0 0,-63 16 1 0 0,113-22 56 0 0,0 0 0 0 0,0 0 0 0 0,0 1 0 0 0,0-1 0 0 0,0 0 0 0 0,0 0 0 0 0,0 0 0 0 0,0 1 0 0 0,0-1 0 0 0,0 0 0 0 0,0 0 0 0 0,0 1 0 0 0,0-1 0 0 0,0 0 0 0 0,0 0 0 0 0,0 1 0 0 0,0-1 0 0 0,0 0 0 0 0,0 0 0 0 0,0 0 0 0 0,1 1 0 0 0,-1-1 0 0 0,0 0 0 0 0,0 0 0 0 0,0 0 0 0 0,0 1 0 0 0,0-1 0 0 0,1 0 0 0 0,-1 0 0 0 0,0 0 0 0 0,0 0 0 0 0,0 1 0 0 0,0-1 0 0 0,1 0 0 0 0,-1 0 0 0 0,0 0 0 0 0,0 0 0 0 0,1 0 1 0 0,-1 0-1 0 0,0 0 0 0 0,0 0 0 0 0,0 0 0 0 0,1 0 0 0 0,-1 0 0 0 0,0 0 0 0 0,0 0 0 0 0,1 0 0 0 0,-1 0 0 0 0,0 0 0 0 0,17 7-198 0 0,35-3 158 0 0,1-2 0 0 0,101-10 0 0 0,-130 4-96 0 0,-23 4-497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00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1 142 596 0 0,'0'-1'203'0'0,"0"0"0"0"0,0 0 0 0 0,0 0 0 0 0,0 0 0 0 0,0 0 0 0 0,0 0 0 0 0,0 0 0 0 0,1 0 0 0 0,-1 0 0 0 0,0 0 0 0 0,1 0 0 0 0,-1 0 0 0 0,1 0 0 0 0,-1 0 0 0 0,1 1 0 0 0,-1-1 0 0 0,1 0 0 0 0,0 0 0 0 0,-1 1 0 0 0,1-1 0 0 0,0 0 0 0 0,0 1 0 0 0,-1-1 0 0 0,1 1 0 0 0,0-1 0 0 0,0 1 0 0 0,2-2 0 0 0,-2 2 68 0 0,1 0 1 0 0,0 0 0 0 0,0 0 0 0 0,0 1-1 0 0,0-1 1 0 0,-1 0 0 0 0,1 1 0 0 0,0-1-1 0 0,0 1 1 0 0,-1-1 0 0 0,1 1 0 0 0,0 0-1 0 0,2 2 1 0 0,5 3 597 0 0,1 0 0 0 0,-2 1 0 0 0,16 15 1 0 0,8 16 1317 0 0,-2 1 0 0 0,51 86 0 0 0,-51-76-514 0 0,62 79 1 0 0,-81-113-1298 0 0,16 16 375 0 0,-26-29-652 0 0,0-1 0 0 0,1 0 0 0 0,-1 1 0 0 0,1-1 0 0 0,-1 0 0 0 0,1 0-1 0 0,0 0 1 0 0,-1 0 0 0 0,1 0 0 0 0,0 0 0 0 0,0 0 0 0 0,0-1 0 0 0,0 1 0 0 0,3 0 0 0 0,-4-1-51 0 0,1 0 1 0 0,-1-1 0 0 0,0 1 0 0 0,1 0-1 0 0,-1-1 1 0 0,0 1 0 0 0,0-1-1 0 0,0 0 1 0 0,0 1 0 0 0,1-1 0 0 0,-1 0-1 0 0,0 0 1 0 0,0 1 0 0 0,0-1 0 0 0,0 0-1 0 0,-1 0 1 0 0,1 0 0 0 0,0 0-1 0 0,0 0 1 0 0,1-3 0 0 0,12-26 314 0 0,-12 25-278 0 0,14-36 210 0 0,-3 0 0 0 0,-1-1 0 0 0,7-49 1 0 0,3-134 585 0 0,-25 161 139 0 0,0 39-2311 0 0,2-1-4778 0 0,23 40-699 0 0,-7 0 3936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00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0 712 0 0,'9'32'10023'0'0,"-3"0"-3510"0"0,-2 8-2188 0 0,-2 22-2372 0 0,-1-27-626 0 0,6 46-1 0 0,-5-69-1178 0 0,-2-10-340 0 0,0 1 0 0 0,0-1-1 0 0,0 0 1 0 0,0 1 0 0 0,1-1-1 0 0,-1 0 1 0 0,1 1 0 0 0,-1-1-1 0 0,1 0 1 0 0,0 0 0 0 0,0 0-1 0 0,0 1 1 0 0,2 1 0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0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60 112 700 0 0,'-22'-8'1814'0'0,"-2"0"2091"0"0,10 5 3310 0 0,42-9-2960 0 0,234-29 4194 0 0,-83 26-7468 0 0,-97 6-5061 0 0,-29-1-3841 0 0,-37 5 5296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01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9 776 0 0,'0'0'4300'0'0,"-10"-8"3656"0"0,6 14-7148 0 0,1 0 0 0 0,0 1 0 0 0,0-1 0 0 0,1 1 0 0 0,0 0 0 0 0,0 0-1 0 0,1 0 1 0 0,0 0 0 0 0,0 7 0 0 0,-2 72 2709 0 0,3-69-2778 0 0,5 117 2373 0 0,5-79-8563 0 0,-8-47-1245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0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49 297 100 0 0,'-20'-10'1824'0'0,"5"3"914"0"0,1-2 6693 0 0,50-8-3829 0 0,32-3-2569 0 0,-39 12-1985 0 0,1-2 0 0 0,-1 0 0 0 0,30-17 0 0 0,-51 23-1035 0 0,1-1 0 0 0,-1 0 1 0 0,-1-1-1 0 0,1 0 0 0 0,-1 0 1 0 0,0-1-1 0 0,0 0 0 0 0,-1 0 1 0 0,0 0-1 0 0,0-1 0 0 0,-1 0 1 0 0,0 0-1 0 0,0 0 0 0 0,4-13 1 0 0,4-25-148 0 0,-12 44 163 0 0,-3-4 52 0 0,2 6-69 0 0,0-1 0 0 0,0 1 0 0 0,0-1 0 0 0,0 1 0 0 0,0-1 0 0 0,0 1 0 0 0,0-1 0 0 0,0 1 0 0 0,0 0 0 0 0,0-1 0 0 0,0 1 0 0 0,0-1 1 0 0,0 1-1 0 0,-1-1 0 0 0,1 1 0 0 0,0 0 0 0 0,0-1 0 0 0,0 1 0 0 0,-1-1 0 0 0,1 1 0 0 0,0 0 0 0 0,-1-1 0 0 0,1 1 0 0 0,0 0 0 0 0,-1-1 0 0 0,0 1 22 0 0,0 0 0 0 0,0 0 0 0 0,0 0 0 0 0,0 0 1 0 0,0 0-1 0 0,0 0 0 0 0,0 0 0 0 0,1 0 0 0 0,-1 0 0 0 0,0 0 0 0 0,0 0 0 0 0,0 1 0 0 0,0-1 0 0 0,0 0 0 0 0,0 1 0 0 0,1-1 0 0 0,-1 1 0 0 0,0-1 0 0 0,0 1 0 0 0,1-1 1 0 0,-1 1-1 0 0,0 0 0 0 0,0 1 0 0 0,-14 24 666 0 0,0 34 598 0 0,12-41-1148 0 0,1 1 0 0 0,1 0 0 0 0,1-1 0 0 0,1 1 0 0 0,0 0 0 0 0,1 0 0 0 0,2-1 0 0 0,0 0 0 0 0,1 1 0 0 0,0-1 0 0 0,2-1 0 0 0,0 1 1 0 0,2-1-1 0 0,9 17 0 0 0,-9-16-2385 0 0,-3-7-2791 0 0,-2-2-2115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0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81 320 0 0,'-34'6'5447'0'0,"22"-3"-1557"0"0,-1-1 3709 0 0,46 8-4384 0 0,199-14 1404 0 0,-147 0-3981 0 0,305-16 1474 0 0,21 0-392 0 0,285-4 1190 0 0,-651 22-2718 0 0,12-1-140 0 0,63-10 1 0 0,-119 13-40 0 0,-1 0 0 0 0,0 0 0 0 0,0 0 0 0 0,0 1 0 0 0,1-1 1 0 0,-1 0-1 0 0,0 0 0 0 0,0 0 0 0 0,0 0 0 0 0,1 0 0 0 0,-1 0 0 0 0,0 0 0 0 0,0 0 0 0 0,0 0 0 0 0,1-1 0 0 0,-1 1 1 0 0,0 0-1 0 0,0 0 0 0 0,0 0 0 0 0,0 0 0 0 0,1 0 0 0 0,-1 0 0 0 0,0 0 0 0 0,0 0 0 0 0,0 0 0 0 0,0-1 1 0 0,1 1-1 0 0,-1 0 0 0 0,0 0 0 0 0,0 0 0 0 0,0 0 0 0 0,0 0 0 0 0,0-1 0 0 0,0 1 0 0 0,0 0 0 0 0,1 0 0 0 0,-1 0 1 0 0,0-1-1 0 0,0 1 0 0 0,0 0 0 0 0,0 0 0 0 0,0 0 0 0 0,0 0 0 0 0,0-1 0 0 0,0 1 0 0 0,0 0 0 0 0,0 0 0 0 0,0 0 1 0 0,0-1-1 0 0,0 1 0 0 0,0 0 0 0 0,0 0 0 0 0,0 0 0 0 0,-1-1 0 0 0,1 1 0 0 0,0 0 0 0 0,0 0 0 0 0,0 0 1 0 0,0 0-1 0 0,0-1 0 0 0,0 1 0 0 0,0 0 0 0 0,-1 0 0 0 0,1 0 0 0 0,-8-5-2540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02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14 48 0 0,'0'-1'355'0'0,"0"1"1"0"0,-1-1-1 0 0,1 0 1 0 0,-1 0-1 0 0,1 0 1 0 0,-1 1-1 0 0,0-1 1 0 0,1 0-1 0 0,-1 1 1 0 0,0-1-1 0 0,1 0 1 0 0,-1 1-1 0 0,0-1 1 0 0,0 1-1 0 0,1-1 0 0 0,-1 1 1 0 0,0-1-1 0 0,0 1 1 0 0,0 0-1 0 0,0 0 1 0 0,0-1-1 0 0,0 1 1 0 0,0 0-1 0 0,1 0 1 0 0,-1 0-1 0 0,0 0 1 0 0,0 0-1 0 0,0 0 0 0 0,0 0 1 0 0,0 0-1 0 0,0 0 1 0 0,0 0-1 0 0,0 1 1 0 0,0-1-1 0 0,0 0 1 0 0,1 1-1 0 0,-1-1 1 0 0,0 1-1 0 0,0-1 1 0 0,0 1-1 0 0,0-1 0 0 0,1 1 1 0 0,-1-1-1 0 0,-1 2 1 0 0,1-1-160 0 0,1 0-1 0 0,-1-1 1 0 0,0 1 0 0 0,0 0-1 0 0,1 0 1 0 0,-1 0 0 0 0,0 0-1 0 0,1 0 1 0 0,-1 0 0 0 0,1 0-1 0 0,0 0 1 0 0,-1 1 0 0 0,1-1-1 0 0,0 0 1 0 0,-1 0 0 0 0,1 0-1 0 0,0 0 1 0 0,0 0 0 0 0,0 1-1 0 0,0-1 1 0 0,0 0 0 0 0,0 0-1 0 0,1 0 1 0 0,-1 0 0 0 0,0 0-1 0 0,0 1 1 0 0,1-1 0 0 0,-1 0-1 0 0,1 0 1 0 0,-1 0 0 0 0,1 0-1 0 0,-1 0 1 0 0,1 0 0 0 0,0 0-1 0 0,0 1 1 0 0,2 0-17 0 0,0 0 0 0 0,0 0 0 0 0,0 0 0 0 0,0 0 0 0 0,0-1 0 0 0,0 1 0 0 0,0-1 0 0 0,0 0 0 0 0,1 0 0 0 0,-1 0 0 0 0,0 0 0 0 0,1 0 1 0 0,-1-1-1 0 0,1 0 0 0 0,-1 1 0 0 0,1-1 0 0 0,-1-1 0 0 0,5 1 0 0 0,-6-1-104 0 0,0 1 0 0 0,1 0 0 0 0,-1-1 0 0 0,0 1-1 0 0,0-1 1 0 0,0 0 0 0 0,0 1 0 0 0,0-1 0 0 0,0 0 0 0 0,0 0 0 0 0,0-1 0 0 0,0 1 0 0 0,0 0 0 0 0,0-1 0 0 0,0 1 0 0 0,-1-1 0 0 0,1 1 0 0 0,-1-1 0 0 0,1 0 0 0 0,-1 0 0 0 0,0 0 0 0 0,0 0 0 0 0,0 0 0 0 0,0 0 0 0 0,0 0 0 0 0,0 0 0 0 0,1-3 0 0 0,-2 4-122 0 0,0 1 1 0 0,0-1-1 0 0,0 1 1 0 0,0-1 0 0 0,0 1-1 0 0,0-1 1 0 0,0 1-1 0 0,0-1 1 0 0,0 1-1 0 0,0-1 1 0 0,0 1 0 0 0,0-1-1 0 0,-1 1 1 0 0,1-1-1 0 0,0 1 1 0 0,0 0 0 0 0,0-1-1 0 0,-1 1 1 0 0,1-1-1 0 0,0 1 1 0 0,-1 0-1 0 0,1-1 1 0 0,0 1 0 0 0,-1-1-1 0 0,1 1 1 0 0,0 0-1 0 0,-1 0 1 0 0,1-1 0 0 0,-1 1-1 0 0,1 0 1 0 0,-1 0-1 0 0,1-1 1 0 0,0 1 0 0 0,-1 0-1 0 0,1 0 1 0 0,-1 0-1 0 0,1 0 1 0 0,-1 0-1 0 0,1 0 1 0 0,-1 0 0 0 0,1 0-1 0 0,-1 0 1 0 0,1 0-1 0 0,-1 0 1 0 0,1 0 0 0 0,-2 0-1 0 0,2 0-387 0 0,-1 0-1 0 0,1 1 1 0 0,-1-1 0 0 0,0 0-1 0 0,1 0 1 0 0,-1 0-1 0 0,0 1 1 0 0,1-1 0 0 0,-1 0-1 0 0,1 1 1 0 0,-1-1-1 0 0,1 0 1 0 0,-1 1 0 0 0,-2 3-3041 0 0,2-3 3040 0 0,-1 5-2380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03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1 800 0 0,'-12'5'10762'0'0,"-14"6"-4298"0"0,23-9-6107 0 0,1-1 1 0 0,0 1 0 0 0,0 0 0 0 0,0 0-1 0 0,0 0 1 0 0,0 0 0 0 0,0 0-1 0 0,1 0 1 0 0,-1 0 0 0 0,1 1 0 0 0,-1-1-1 0 0,1 1 1 0 0,0-1 0 0 0,0 1-1 0 0,0-1 1 0 0,0 1 0 0 0,1 0 0 0 0,-1-1-1 0 0,1 1 1 0 0,-1 0 0 0 0,1 0-1 0 0,0 4 1 0 0,1-5-242 0 0,-1 0 0 0 0,1-1 0 0 0,0 1 0 0 0,-1 0 1 0 0,1 0-1 0 0,0-1 0 0 0,0 1 0 0 0,0 0 0 0 0,0-1 0 0 0,0 1 0 0 0,1-1 0 0 0,-1 1 0 0 0,0-1 0 0 0,1 0 0 0 0,-1 1 0 0 0,1-1 0 0 0,-1 0 0 0 0,1 0 0 0 0,0 0 1 0 0,-1 0-1 0 0,1 0 0 0 0,0-1 0 0 0,0 1 0 0 0,0 0 0 0 0,-1-1 0 0 0,1 1 0 0 0,0-1 0 0 0,0 0 0 0 0,0 0 0 0 0,0 0 0 0 0,0 0 0 0 0,0 0 0 0 0,2 0 0 0 0,-2 0-86 0 0,-1 0 0 0 0,1 0-1 0 0,-1 0 1 0 0,1 0 0 0 0,-1 0-1 0 0,1-1 1 0 0,-1 1-1 0 0,1 0 1 0 0,-1-1 0 0 0,1 1-1 0 0,-1-1 1 0 0,0 0-1 0 0,1 1 1 0 0,-1-1 0 0 0,0 0-1 0 0,0 0 1 0 0,1 0-1 0 0,-1 0 1 0 0,0 0 0 0 0,0 0-1 0 0,0 0 1 0 0,0 0 0 0 0,0 0-1 0 0,0 0 1 0 0,0-1-1 0 0,-1 1 1 0 0,1 0 0 0 0,0-1-1 0 0,-1 1 1 0 0,1-1-1 0 0,-1 1 1 0 0,1-3 0 0 0,-1-12-2661 0 0,-6 0-3742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37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35 110 564 0 0,'-4'-2'565'0'0,"1"0"0"0"0,0 0 1 0 0,0-1-1 0 0,1 0 0 0 0,-1 0 0 0 0,1 1 0 0 0,-1-2 0 0 0,1 1 0 0 0,0 0 1 0 0,0 0-1 0 0,-3-7 0 0 0,5 8-326 0 0,0 0 0 0 0,0 1 0 0 0,0-1 1 0 0,0 1-1 0 0,0-1 0 0 0,0 0 0 0 0,0 1 0 0 0,1-1 0 0 0,-1 1 0 0 0,1-1 1 0 0,-1 1-1 0 0,1-1 0 0 0,-1 1 0 0 0,1 0 0 0 0,0-1 0 0 0,0 1 0 0 0,0-1 1 0 0,0 1-1 0 0,0 0 0 0 0,0 0 0 0 0,0 0 0 0 0,0 0 0 0 0,0 0 1 0 0,0 0-1 0 0,1 0 0 0 0,-1 0 0 0 0,0 0 0 0 0,1 0 0 0 0,-1 1 0 0 0,1-1 1 0 0,1 0-1 0 0,10-5 289 0 0,-1 2 0 0 0,1-1 0 0 0,0 2 1 0 0,1-1-1 0 0,-1 2 0 0 0,1 0 1 0 0,-1 0-1 0 0,1 2 0 0 0,-1-1 0 0 0,1 2 1 0 0,0 0-1 0 0,17 4 0 0 0,-1 0 32 0 0,0 2-1 0 0,-1 1 1 0 0,1 1-1 0 0,39 20 1 0 0,-43-17-88 0 0,0 2 0 0 0,36 26 1 0 0,-54-35-359 0 0,0 1 0 0 0,0 1 1 0 0,-1-1-1 0 0,0 1 1 0 0,-1 0-1 0 0,1 1 0 0 0,-1 0 1 0 0,-1 0-1 0 0,0 0 0 0 0,0 1 1 0 0,5 11-1 0 0,-9-17-63 0 0,0 0 0 0 0,0 0 0 0 0,0 1 0 0 0,0-1 0 0 0,-1 0 0 0 0,1 0 0 0 0,-1 0 0 0 0,0 1 0 0 0,0-1 0 0 0,0 0-1 0 0,-1 0 1 0 0,1 0 0 0 0,-1 1 0 0 0,1-1 0 0 0,-1 0 0 0 0,0 0 0 0 0,-1 0 0 0 0,1 0 0 0 0,-3 5 0 0 0,1-4 9 0 0,-1 0 0 0 0,1 0 0 0 0,-1 0 0 0 0,0 0-1 0 0,0-1 1 0 0,0 1 0 0 0,-1-1 0 0 0,1 0 0 0 0,-1 0 0 0 0,-9 3 0 0 0,-6 2 68 0 0,0-1 1 0 0,0-1-1 0 0,-1-1 1 0 0,-38 4-1 0 0,-54-6-11 0 0,28-2-3450 0 0,69 2 1087 0 0,-1 0-6176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0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35 102 180 0 0,'-10'-38'2814'0'0,"-6"-25"11028"0"0,12 76-12165 0 0,1 12-740 0 0,2-1 0 0 0,0 1 0 0 0,2 0 1 0 0,5 37-1 0 0,-1-2-76 0 0,48 345 2998 0 0,-33-280-3161 0 0,-12-82-2889 0 0,-4-29-1376 0 0,0-1-3311 0 0,-3-10 4138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05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98 460 0 0,'-7'5'8985'0'0,"7"-4"-8780"0"0,13 1 2618 0 0,21-1-1164 0 0,447-28 7025 0 0,243-2-3765 0 0,-660 27-4564 0 0,528-32 3633 0 0,-579 33-3817 0 0,-10 1-130 0 0,0 0 0 0 0,1 0 1 0 0,-1 0-1 0 0,0-1 0 0 0,0 0 1 0 0,1 1-1 0 0,-1-1 0 0 0,0 0 0 0 0,0-1 1 0 0,0 1-1 0 0,4-3 0 0 0,-6 4-189 0 0,-13-2-3724 0 0,-3 2-5760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0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1 584 0 0,'16'12'8510'0'0,"85"-1"604"0"0,-39-9-4342 0 0,120-14 1 0 0,-162 12-7840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0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1 489 544 0 0,'4'5'6232'0'0,"2"-2"-5240"0"0,0-3-342 0 0,0 0-1 0 0,-1 0 1 0 0,1-1 0 0 0,0 0-1 0 0,-1 0 1 0 0,1 0 0 0 0,-1-1-1 0 0,1 0 1 0 0,-1 0 0 0 0,7-4-1 0 0,48-29 2754 0 0,-59 35-3308 0 0,8-7 213 0 0,-1 1 0 0 0,0-1 0 0 0,0-1 0 0 0,-1 1 0 0 0,0-1 0 0 0,-1 0 0 0 0,1-1 0 0 0,-1 0 0 0 0,-1 0 0 0 0,0 0 0 0 0,0 0-1 0 0,-1-1 1 0 0,0 0 0 0 0,3-12 0 0 0,2-17 108 0 0,-1 1 0 0 0,4-59 0 0 0,-7 56-24 0 0,-4 30-293 0 0,0 4-27 0 0,0 0 1 0 0,0 1 0 0 0,0-1 0 0 0,-1 0 0 0 0,0 1-1 0 0,-1-1 1 0 0,1 0 0 0 0,-1 1 0 0 0,-1-1 0 0 0,-1-7-1 0 0,2 13 199 0 0,-1 6-174 0 0,-2 7 1 0 0,1 0 1 0 0,0 0-1 0 0,1 0 0 0 0,0 1 0 0 0,-1 18 0 0 0,4 73 459 0 0,1-43-276 0 0,11 135 769 0 0,-2-113-3816 0 0,-11-82 2538 0 0,0-1 1 0 0,0 1-1 0 0,0 0 1 0 0,1-1-1 0 0,-1 1 1 0 0,0-1-1 0 0,1 1 0 0 0,-1-1 1 0 0,0 1-1 0 0,1-1 1 0 0,-1 1-1 0 0,1-1 1 0 0,-1 1-1 0 0,1-1 1 0 0,-1 0-1 0 0,1 1 0 0 0,-1-1 1 0 0,1 0-1 0 0,-1 1 1 0 0,1-1-1 0 0,0 1 1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07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75 190 300 0 0,'2'-8'911'0'0,"0"0"-1"0"0,1 1 0 0 0,0-1 1 0 0,0 1-1 0 0,1 0 1 0 0,0 0-1 0 0,1 0 1 0 0,-1 0-1 0 0,1 1 1 0 0,1 0-1 0 0,8-10 1 0 0,4 2 1492 0 0,0 0-1 0 0,34-20 1 0 0,1 1 2300 0 0,-52 32-4197 0 0,-10 8-420 0 0,0 0 0 0 0,0-1 0 0 0,-17 9-1 0 0,0 0-101 0 0,-30 18-29 0 0,36-22 46 0 0,0 0 0 0 0,1 2 0 0 0,0 0 0 0 0,-26 25 0 0 0,44-37 14 0 0,0-1 0 0 0,0 1 1 0 0,0 0-1 0 0,0 0 1 0 0,0 0-1 0 0,0 0 0 0 0,1 0 1 0 0,-1 0-1 0 0,0 1 1 0 0,0-1-1 0 0,1 0 1 0 0,-1 0-1 0 0,1 0 0 0 0,-1 1 1 0 0,1-1-1 0 0,0 0 1 0 0,-1 0-1 0 0,1 1 0 0 0,0-1 1 0 0,0 0-1 0 0,0 1 1 0 0,0-1-1 0 0,0 0 1 0 0,0 1-1 0 0,0-1 0 0 0,0 0 1 0 0,1 1-1 0 0,-1-1 1 0 0,0 0-1 0 0,1 1 1 0 0,-1-1-1 0 0,1 0 0 0 0,-1 0 1 0 0,1 0-1 0 0,0 1 1 0 0,0-1-1 0 0,-1 0 0 0 0,1 0 1 0 0,0 0-1 0 0,0 0 1 0 0,0 0-1 0 0,0-1 1 0 0,0 1-1 0 0,0 0 0 0 0,3 1 1 0 0,5 3 113 0 0,0 0 1 0 0,1 0-1 0 0,-1-1 0 0 0,19 5 1 0 0,-20-7-97 0 0,47 14 358 0 0,-25-8-61 0 0,31 12 0 0 0,-53-17-258 0 0,0 1 0 0 0,0 0 0 0 0,-1 0-1 0 0,0 0 1 0 0,1 1 0 0 0,-2 0-1 0 0,1 1 1 0 0,9 10 0 0 0,-14-15-80 0 0,-1 0 0 0 0,0 1 0 0 0,1-1 0 0 0,-1 1 0 0 0,0-1 1 0 0,0 1-1 0 0,0 0 0 0 0,0 0 0 0 0,0-1 0 0 0,-1 1 0 0 0,1 0 0 0 0,-1 0 1 0 0,1 0-1 0 0,-1 0 0 0 0,1 0 0 0 0,-1 0 0 0 0,0 0 0 0 0,0 0 0 0 0,0 0 1 0 0,0-1-1 0 0,0 1 0 0 0,-1 3 0 0 0,0-2-7 0 0,-1 0 0 0 0,1-1 0 0 0,-1 1 0 0 0,1-1 0 0 0,-1 1 0 0 0,0-1-1 0 0,0 1 1 0 0,0-1 0 0 0,0 0 0 0 0,0 0 0 0 0,-1 0 0 0 0,1 0 0 0 0,-4 1 0 0 0,-42 22-2690 0 0,2-9-4958 0 0,40-14 5498 0 0,0-1-253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0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13 612 0 0,'1'-1'384'0'0,"0"0"0"0"0,0 0 0 0 0,0 0 0 0 0,0 0 0 0 0,0 0 0 0 0,1 0 0 0 0,-1 0 0 0 0,0 1 1 0 0,0-1-1 0 0,1 0 0 0 0,-1 1 0 0 0,0-1 0 0 0,1 1 0 0 0,-1 0 0 0 0,0-1 0 0 0,1 1 0 0 0,-1 0 0 0 0,1 0 0 0 0,-1 0 0 0 0,0 0 0 0 0,1 0 0 0 0,1 0 0 0 0,0 1 176 0 0,0 0 0 0 0,0 0 0 0 0,0 0-1 0 0,1 0 1 0 0,-1 1 0 0 0,-1-1 0 0 0,1 1 0 0 0,0 0 0 0 0,3 3-1 0 0,7 5 817 0 0,-2 2-1 0 0,0-1 0 0 0,11 16 1 0 0,-15-19-766 0 0,1 3-83 0 0,5 7 556 0 0,2-1 1 0 0,0 0 0 0 0,1-1-1 0 0,0 0 1 0 0,1-1 0 0 0,29 19-1 0 0,-45-33-1016 0 0,1-1 0 0 0,-1 1 0 0 0,0-1 0 0 0,1 1-1 0 0,-1-1 1 0 0,1 1 0 0 0,-1-1 0 0 0,0 0-1 0 0,1 1 1 0 0,-1-1 0 0 0,1 0 0 0 0,-1 0 0 0 0,1 0-1 0 0,-1 0 1 0 0,1-1 0 0 0,-1 1 0 0 0,0 0 0 0 0,1-1-1 0 0,-1 1 1 0 0,1-1 0 0 0,-1 1 0 0 0,2-2 0 0 0,0 0-26 0 0,0 0 0 0 0,-1 0 0 0 0,1 0 0 0 0,-1-1 0 0 0,0 1 0 0 0,0-1 0 0 0,0 1 1 0 0,0-1-1 0 0,3-5 0 0 0,2-6-52 0 0,-1 0 0 0 0,-1 0 0 0 0,5-21-1 0 0,-9 31 56 0 0,2-5 57 0 0,-2 0 1 0 0,1 0-1 0 0,-1-1 1 0 0,0-11-1 0 0,-2-4-3091 0 0,1 0-7397 0 0,0 18 7244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10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0 211 852 0 0,'0'0'5011'0'0,"15"-1"182"0"0,-8-1-4236 0 0,0-1 0 0 0,0-1 0 0 0,-1 1-1 0 0,1-1 1 0 0,-1-1 0 0 0,7-4 0 0 0,-7 3-297 0 0,0 0-1 0 0,0 0 1 0 0,-1 0-1 0 0,10-14 1 0 0,-6 4 15 0 0,-1 0-1 0 0,-1-1 1 0 0,0 1 0 0 0,8-34 0 0 0,-14 44-926 0 0,4-8 2303 0 0,-4 13-869 0 0,1 9-796 0 0,4 52 911 0 0,-1 6 237 0 0,21 97-1 0 0,-25-161-1739 0 0,-1-1 1 0 0,0 1-1 0 0,1-1 0 0 0,-1 1 0 0 0,1-1 0 0 0,0 0 1 0 0,-1 1-1 0 0,1-1 0 0 0,0 1 0 0 0,0-1 0 0 0,0 0 1 0 0,0 0-1 0 0,0 0 0 0 0,0 1 0 0 0,0-1 0 0 0,0 0 0 0 0,2 1 1 0 0,16 1-10092 0 0,-11-4 7179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1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76 360 0 0,'1'-2'288'0'0,"-1"0"0"0"0,1 1 0 0 0,-1-1 0 0 0,1 0-1 0 0,-1 0 1 0 0,0 0 0 0 0,0 0 0 0 0,0 0 0 0 0,0 1 0 0 0,0-1 0 0 0,0 0 0 0 0,0 0 0 0 0,0 0-1 0 0,-1 0 1 0 0,1 0 0 0 0,-1 1 0 0 0,0-1 0 0 0,1 0 0 0 0,-1 0 0 0 0,0 1 0 0 0,0-1 0 0 0,0 1-1 0 0,0-1 1 0 0,0 1 0 0 0,-1-1 0 0 0,1 1 0 0 0,0-1 0 0 0,-1 1 0 0 0,1 0 0 0 0,-1 0 0 0 0,-1-1-1 0 0,0 0 97 0 0,0-1-1 0 0,-1 2 0 0 0,1-1 0 0 0,0 0 1 0 0,-1 1-1 0 0,0-1 0 0 0,1 1 0 0 0,-1 0 0 0 0,0 0 1 0 0,0 0-1 0 0,0 1 0 0 0,0 0 0 0 0,1-1 1 0 0,-7 2-1 0 0,-4 1 366 0 0,1 0 0 0 0,0 1 1 0 0,1 1-1 0 0,-1 1 0 0 0,0-1 1 0 0,-21 13-1 0 0,29-14-513 0 0,0 0-1 0 0,0 0 1 0 0,0 1 0 0 0,1-1-1 0 0,-1 1 1 0 0,1 0 0 0 0,0 0 0 0 0,0 1-1 0 0,0-1 1 0 0,1 1 0 0 0,-1 0-1 0 0,1 0 1 0 0,1 0 0 0 0,-1 0-1 0 0,1 1 1 0 0,-1-1 0 0 0,1 1 0 0 0,-1 7-1 0 0,3-9-99 0 0,0 0 0 0 0,0-1 0 0 0,0 1 0 0 0,1 0 0 0 0,-1-1 0 0 0,1 1-1 0 0,0 0 1 0 0,0-1 0 0 0,0 1 0 0 0,1-1 0 0 0,-1 0 0 0 0,1 1 0 0 0,0-1-1 0 0,0 0 1 0 0,0 0 0 0 0,0 0 0 0 0,0 0 0 0 0,1 0 0 0 0,0-1 0 0 0,-1 1 0 0 0,1-1-1 0 0,6 4 1 0 0,0 1 46 0 0,0-1 0 0 0,1 0-1 0 0,0-1 1 0 0,0 0-1 0 0,0-1 1 0 0,14 4 0 0 0,-16-6-197 0 0,-1 0-1 0 0,1 0 1 0 0,-1-1 0 0 0,1 0 0 0 0,-1 0 0 0 0,1-1 0 0 0,0 0-1 0 0,10-1 1 0 0,-15 0-32 0 0,-1 0-1 0 0,1 0 1 0 0,0 1-1 0 0,0-2 1 0 0,-1 1-1 0 0,1 0 1 0 0,0 0 0 0 0,-1-1-1 0 0,0 0 1 0 0,1 1-1 0 0,-1-1 1 0 0,0 0-1 0 0,0 0 1 0 0,0 0-1 0 0,0 0 1 0 0,0-1-1 0 0,0 1 1 0 0,-1 0 0 0 0,1-1-1 0 0,-1 1 1 0 0,1-1-1 0 0,-1 0 1 0 0,0 1-1 0 0,1-5 1 0 0,-1 1 12 0 0,1-1-1 0 0,-1 1 1 0 0,-1-1 0 0 0,1 0-1 0 0,-1 1 1 0 0,0-1 0 0 0,0 1 0 0 0,-1-1-1 0 0,0 0 1 0 0,0 1 0 0 0,-1-1-1 0 0,0 1 1 0 0,0 0 0 0 0,0 0-1 0 0,-1 0 1 0 0,-4-9 0 0 0,2 7-277 0 0,-1-1-1 0 0,0 1 1 0 0,0 0 0 0 0,0 0 0 0 0,-1 0 0 0 0,0 1-1 0 0,0 0 1 0 0,-1 1 0 0 0,0 0 0 0 0,-10-6 0 0 0,9 6-1566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11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2 276 0 0,'2'0'478'0'0,"0"0"0"0"0,-1-1 1 0 0,1 1-1 0 0,-1 0 0 0 0,1 0 0 0 0,0 0 0 0 0,-1 0 0 0 0,1 0 1 0 0,0 1-1 0 0,-1-1 0 0 0,1 0 0 0 0,0 1 0 0 0,-1-1 0 0 0,1 1 1 0 0,-1-1-1 0 0,1 1 0 0 0,-1 0 0 0 0,3 2 0 0 0,-2-2-89 0 0,-1 1 0 0 0,1-1 0 0 0,-1 1 0 0 0,0 0-1 0 0,0 0 1 0 0,1 0 0 0 0,-1 0 0 0 0,0 0 0 0 0,-1 0 0 0 0,1 0 0 0 0,0 0-1 0 0,0 4 1 0 0,1 6 523 0 0,-1 1 0 0 0,0 0 0 0 0,-1 0 0 0 0,-2 16 0 0 0,1-3 1059 0 0,0-14-1350 0 0,1-8-277 0 0,0-1 0 0 0,0 1 0 0 0,0 0 0 0 0,0-1 1 0 0,0 1-1 0 0,1 0 0 0 0,1 6 0 0 0,-1-10-300 0 0,-1 1 1 0 0,1 0-1 0 0,0 0 0 0 0,-1 0 0 0 0,1-1 1 0 0,0 1-1 0 0,-1 0 0 0 0,1-1 0 0 0,0 1 1 0 0,0 0-1 0 0,0-1 0 0 0,0 1 0 0 0,-1-1 1 0 0,1 0-1 0 0,0 1 0 0 0,0-1 1 0 0,0 0-1 0 0,0 1 0 0 0,0-1 0 0 0,0 0 1 0 0,0 0-1 0 0,0 0 0 0 0,0 0 0 0 0,0 0 1 0 0,0 0-1 0 0,0 0 0 0 0,0 0 1 0 0,0 0-1 0 0,0-1 0 0 0,0 1 0 0 0,0 0 1 0 0,0-1-1 0 0,0 1 0 0 0,1-1 0 0 0,23-6-33 0 0,0-2-1 0 0,0 0 1 0 0,-1-2-1 0 0,-1 0 1 0 0,1-2-1 0 0,32-24 1 0 0,-103 78 29 0 0,40-36 120 0 0,0 2 1 0 0,1-1-1 0 0,-1 1 1 0 0,2 0 0 0 0,-1 0-1 0 0,1 0 1 0 0,0 1 0 0 0,-7 15-1 0 0,12-21-100 0 0,-1-1-1 0 0,1 1 0 0 0,-1-1 1 0 0,1 1-1 0 0,0-1 1 0 0,0 1-1 0 0,0 0 0 0 0,0-1 1 0 0,0 1-1 0 0,0-1 1 0 0,1 1-1 0 0,-1-1 1 0 0,0 1-1 0 0,1-1 0 0 0,-1 1 1 0 0,1-1-1 0 0,0 1 1 0 0,-1-1-1 0 0,1 1 0 0 0,0-1 1 0 0,0 0-1 0 0,0 1 1 0 0,1 0-1 0 0,1 0-7 0 0,-1 0 1 0 0,1 0-1 0 0,-1 0 0 0 0,1-1 0 0 0,0 0 1 0 0,0 1-1 0 0,0-1 0 0 0,-1 0 0 0 0,1 0 1 0 0,0-1-1 0 0,4 2 0 0 0,6-1-324 0 0,-1 0-1 0 0,1 0 1 0 0,-1-2 0 0 0,22-2 0 0 0,22-11-2761 0 0,-3-12-5554 0 0,-30 10 5759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08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49 560 0 0,'0'0'4462'0'0,"4"0"-2741"0"0,135 3 6187 0 0,75-8-4273 0 0,-75 1-2366 0 0,1188-26 5616 0 0,-1318 30-6847 0 0,186-9 1035 0 0,-212 6-7361 0 0,6 2-18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38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10 135 124 0 0,'-10'0'16830'0'0,"45"-15"-14225"0"0,-20 10-1630 0 0,0-2 1 0 0,0 0-1 0 0,22-15 0 0 0,-32 19-787 0 0,0-1 0 0 0,-1 0 0 0 0,0 0 0 0 0,0 0 0 0 0,0-1 0 0 0,-1 1 0 0 0,1-1 0 0 0,-1 0 1 0 0,0 0-1 0 0,0 0 0 0 0,-1 0 0 0 0,1 0 0 0 0,-1-1 0 0 0,2-7 0 0 0,-4 12-116 0 0,2 8 362 0 0,-1 0-1 0 0,0 0 0 0 0,-1 0 1 0 0,1 14-1 0 0,0 6 80 0 0,2-8-333 0 0,1 0 0 0 0,1 0 0 0 0,1-1 0 0 0,1 0 0 0 0,0 0 0 0 0,1 0 0 0 0,1-1 0 0 0,13 19 0 0 0,4 10 279 0 0,-26-45-465 0 0,0 0 0 0 0,1-1 0 0 0,-1 1 1 0 0,0 0-1 0 0,0-1 0 0 0,0 1 1 0 0,0 0-1 0 0,1 0 0 0 0,-1-1 0 0 0,0 1 1 0 0,0 0-1 0 0,0 0 0 0 0,-1 0 1 0 0,1-1-1 0 0,0 1 0 0 0,0 0 1 0 0,0-1-1 0 0,-1 1 0 0 0,1 0 0 0 0,0 0 1 0 0,0-1-1 0 0,-1 1 0 0 0,1 0 1 0 0,-1-1-1 0 0,1 1 0 0 0,-1-1 0 0 0,1 1 1 0 0,-1 0-1 0 0,1-1 0 0 0,-1 1 1 0 0,1-1-1 0 0,-1 0 0 0 0,0 1 1 0 0,1-1-1 0 0,-1 1 0 0 0,0-1 0 0 0,1 0 1 0 0,-1 1-1 0 0,0-1 0 0 0,0 0 1 0 0,1 0-1 0 0,-1 0 0 0 0,0 0 0 0 0,-1 1 1 0 0,-41 6-269 0 0,35-6 254 0 0,-38 3-96 0 0,29-3 108 0 0,0 0-1 0 0,1 2 1 0 0,-1 0 0 0 0,-32 10-1 0 0,50-13 19 0 0,-1 0 0 0 0,0 0-1 0 0,0 0 1 0 0,0 0 0 0 0,0 0-1 0 0,0 0 1 0 0,0 0 0 0 0,0 0-1 0 0,0 0 1 0 0,0 0 0 0 0,0 0-1 0 0,0 0 1 0 0,1 0 0 0 0,-1 0-1 0 0,0 0 1 0 0,0 0-1 0 0,0 0 1 0 0,0 0 0 0 0,0 0-1 0 0,0 0 1 0 0,0 0 0 0 0,0 0-1 0 0,0 0 1 0 0,0 0 0 0 0,0 0-1 0 0,0 0 1 0 0,0 0 0 0 0,0 0-1 0 0,0 1 1 0 0,1-1 0 0 0,-1 0-1 0 0,0 0 1 0 0,0 0 0 0 0,0 0-1 0 0,0 0 1 0 0,0 0-1 0 0,0 0 1 0 0,0 0 0 0 0,0 0-1 0 0,0 0 1 0 0,0 0 0 0 0,0 0-1 0 0,0 1 1 0 0,0-1 0 0 0,0 0-1 0 0,0 0 1 0 0,0 0 0 0 0,0 0-1 0 0,0 0 1 0 0,0 0 0 0 0,0 0-1 0 0,0 0 1 0 0,0 0 0 0 0,0 0-1 0 0,-1 0 1 0 0,1 0 0 0 0,0 1-1 0 0,0-1 1 0 0,0 0-1 0 0,0 0 1 0 0,0 0 0 0 0,0 0-1 0 0,0 0 1 0 0,0 0 0 0 0,0 0-1 0 0,0 0 1 0 0,0 0 0 0 0,0 0-1 0 0,12 4 196 0 0,16 0-9 0 0,142-3-161 0 0,-165 1-3084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09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88 0 0,'0'0'5747'0'0,"-3"23"-438"0"0,9 43 51 0 0,12 33-1537 0 0,0 9-536 0 0,-12-18-295 0 0,-1-10-3523 0 0,-3-73-510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0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17 143 112 0 0,'-3'-4'578'0'0,"1"1"0"0"0,0 0 0 0 0,0-1-1 0 0,0 0 1 0 0,1 1 0 0 0,-3-9 1726 0 0,5 8-560 0 0,1 1-1378 0 0,1 0 0 0 0,-1 0 0 0 0,1 0 0 0 0,0 0 0 0 0,0 0-1 0 0,0 0 1 0 0,0 1 0 0 0,0-1 0 0 0,0 1 0 0 0,1 0 0 0 0,-1 0 0 0 0,1 0-1 0 0,-1 1 1 0 0,1-1 0 0 0,0 1 0 0 0,0 0 0 0 0,0 0 0 0 0,4-1 0 0 0,18-3 986 0 0,41-4 0 0 0,-50 8-809 0 0,208-4 2961 0 0,-189 5-3253 0 0,33 1 471 0 0,250-3 2101 0 0,-239-3-1576 0 0,152-28-1 0 0,-229 32-1176 0 0,0 0 0 0 0,0 0 0 0 0,1 0 0 0 0,-1 1 0 0 0,0 0 0 0 0,1-1 0 0 0,-1 1 1 0 0,0 0-1 0 0,1 1 0 0 0,-1-1 0 0 0,0 1 0 0 0,6 1 0 0 0,-7-1-34 0 0,0 1-1 0 0,-1-1 1 0 0,1 1-1 0 0,0 0 1 0 0,-1-1-1 0 0,1 1 1 0 0,-1 0-1 0 0,0 0 1 0 0,1 0-1 0 0,-1 0 1 0 0,0 0-1 0 0,0 0 1 0 0,0 0-1 0 0,-1 1 1 0 0,1-1-1 0 0,0 0 1 0 0,-1 0-1 0 0,1 5 1 0 0,15 123 998 0 0,-8-54-494 0 0,4-4-209 0 0,4-1 1 0 0,3-1-1 0 0,3-1 0 0 0,3-1 1 0 0,64 124-1 0 0,-89-192-331 0 0,0 0 0 0 0,1 0 0 0 0,-1 1 0 0 0,0-1 0 0 0,0 0 0 0 0,0 0 0 0 0,1 1 0 0 0,-1-1 0 0 0,0 0 0 0 0,0 0 0 0 0,0 1 0 0 0,0-1 0 0 0,0 0 0 0 0,0 0 0 0 0,1 1 0 0 0,-1-1 0 0 0,0 0 0 0 0,0 0 0 0 0,0 1 0 0 0,0-1 0 0 0,0 0 0 0 0,0 1 0 0 0,0-1 0 0 0,0 0 0 0 0,0 0 0 0 0,0 1 0 0 0,-1-1 0 0 0,1 0 0 0 0,0 0 0 0 0,0 1 0 0 0,0-1 0 0 0,0 0 0 0 0,0 0 0 0 0,-1 1 0 0 0,-7 1 0 0 0,-3-4 0 0 0,0-1 0 0 0,-1 0 0 0 0,-15-8 0 0 0,-12-4 0 0 0,-126-25-857 0 0,-276-31 0 0 0,205 52 584 0 0,234 19-489 0 0,-20 1 1327 0 0,15 1-4394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12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10 225 736 0 0,'-10'-5'6250'0'0,"11"0"-2252"0"0,23-5-540 0 0,38-1-1394 0 0,206-11 2984 0 0,135 5-2382 0 0,31 15-885 0 0,475-25 239 0 0,-853 21-1912 0 0,-1-3 1 0 0,0-2 0 0 0,-1-3 0 0 0,79-31 0 0 0,-94 33-2272 0 0,-39 12 2161 0 0,0 0-1 0 0,1 0 1 0 0,-1 0-1 0 0,1-1 1 0 0,-1 1-1 0 0,0 0 1 0 0,1 0-1 0 0,-1 0 1 0 0,0 0-1 0 0,1 0 1 0 0,-1 0-1 0 0,1-1 1 0 0,-1 1-1 0 0,0 0 1 0 0,0 0-1 0 0,1 0 1 0 0,-1-1-1 0 0,0 1 1 0 0,1 0-1 0 0,-1 0 1 0 0,0-1-1 0 0,0 1 1 0 0,1 0-1 0 0,-1-1 1 0 0,0 1-1 0 0,0 0 1 0 0,0-1-1 0 0,1 1 1 0 0,-1 0-1 0 0,0-1 1 0 0,0 1-1 0 0,0-1 1 0 0,0 1-1 0 0,0 0 1 0 0,0-1-1 0 0,0 1 0 0 0,0-1 1 0 0,0 1-1 0 0,0 0 1 0 0,0-1-1 0 0,0 1 1 0 0,0 0-1 0 0,0-1 1 0 0,0 1-1 0 0,0-1 1 0 0,-1 1-1 0 0,1 0 1 0 0,0-1-1 0 0,0 1 1 0 0,0 0-1 0 0,-1-1 1 0 0,1 1-1 0 0,0 0 1 0 0,0-1-1 0 0,-1 1 1 0 0,1 0-1 0 0,0 0 1 0 0,-1-1-1 0 0,1 1 1 0 0,-2-1 37 0 0,1-1 1 0 0,0 1 0 0 0,-1 0 0 0 0,1 0-1 0 0,-1 0 1 0 0,1 1 0 0 0,-1-1 0 0 0,1 0-1 0 0,-1 0 1 0 0,1 1 0 0 0,-1-1 0 0 0,-2 0-1 0 0,-3 2 74 0 0,0 0 0 0 0,0 0 0 0 0,0 0 0 0 0,0 1 0 0 0,0 0-1 0 0,1 0 1 0 0,-1 0 0 0 0,1 1 0 0 0,-7 4 0 0 0,9-5-32 0 0,0 0 1 0 0,0 1 0 0 0,0 0 0 0 0,0-1 0 0 0,1 1 0 0 0,-1 0 0 0 0,1 1 0 0 0,0-1-1 0 0,0 0 1 0 0,0 1 0 0 0,1 0 0 0 0,-1 0 0 0 0,1 0 0 0 0,-4 8 0 0 0,6-9-30 0 0,-1 0 0 0 0,1 0-1 0 0,0 0 1 0 0,1 0 0 0 0,-1 0 0 0 0,0 0 0 0 0,1 1 0 0 0,0-1 0 0 0,-1 0 0 0 0,1-1 0 0 0,1 1 0 0 0,-1 0 0 0 0,0 0 0 0 0,1 0 0 0 0,-1-1 0 0 0,1 1-1 0 0,0 0 1 0 0,0-1 0 0 0,0 0 0 0 0,0 1 0 0 0,0-1 0 0 0,0 0 0 0 0,1 0 0 0 0,-1 0 0 0 0,1-1 0 0 0,5 4 0 0 0,-4-2-16 0 0,0-1 1 0 0,0 1-1 0 0,0-1 0 0 0,0 0 1 0 0,0 0-1 0 0,1 0 0 0 0,-1-1 1 0 0,1 0-1 0 0,0 0 1 0 0,-1 0-1 0 0,1 0 0 0 0,0-1 1 0 0,-1 1-1 0 0,1-1 0 0 0,0 0 1 0 0,0-1-1 0 0,5 0 0 0 0,-7 0-47 0 0,0-1 0 0 0,0 1 0 0 0,0-1 0 0 0,0 0 0 0 0,0 0 0 0 0,-1 0 0 0 0,1 0-1 0 0,-1 0 1 0 0,1 0 0 0 0,-1-1 0 0 0,0 1 0 0 0,0-1 0 0 0,0 1 0 0 0,0-1 0 0 0,0 0-1 0 0,-1 0 1 0 0,1 0 0 0 0,-1 0 0 0 0,0 0 0 0 0,0 0 0 0 0,0-1 0 0 0,0 1 0 0 0,0 0-1 0 0,-1 0 1 0 0,1-1 0 0 0,-1 1 0 0 0,0 0 0 0 0,0-1 0 0 0,0 1 0 0 0,-1 0 0 0 0,1-1-1 0 0,-1 1 1 0 0,0 0 0 0 0,0 0 0 0 0,0-1 0 0 0,0 1 0 0 0,-1 0 0 0 0,1 0 0 0 0,-1 0-1 0 0,1 1 1 0 0,-1-1 0 0 0,0 0 0 0 0,0 1 0 0 0,-5-5 0 0 0,6 6-330 0 0,-21-13-1854 0 0,9 14-6983 0 0,5 1 6020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1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 0 0,'1'0'8563'0'0,"8"9"-7800"0"0,-2 1-17 0 0,0 1-1 0 0,-1 0 0 0 0,0 0 1 0 0,-1 1-1 0 0,0-1 1 0 0,3 14-1 0 0,14 73 1424 0 0,-7-2-233 0 0,4 117 0 0 0,-14 100 178 0 0,-11-67-947 0 0,0-97 183 0 0,17 196 0 0 0,-9-306-1061 0 0,-3-32-210 0 0,1 1 0 0 0,0 0 0 0 0,1 0 1 0 0,0-1-1 0 0,0 1 0 0 0,0-1 0 0 0,1 1 1 0 0,0-1-1 0 0,0 1 0 0 0,5 7 1 0 0,-5-13-47 0 0,0 1 1 0 0,0-1 0 0 0,0 0 0 0 0,1 0-1 0 0,-1 0 1 0 0,1 0 0 0 0,-1-1 0 0 0,1 1 0 0 0,0 0-1 0 0,0-1 1 0 0,0 0 0 0 0,-1 0 0 0 0,1 0-1 0 0,0 0 1 0 0,0 0 0 0 0,4 0 0 0 0,57 4 379 0 0,-42-5-273 0 0,515-10 764 0 0,-356 0-721 0 0,141-11 591 0 0,266-4 524 0 0,-308 26-995 0 0,-6 1 4 0 0,-99-1-243 0 0,1175-7-16 0 0,-454 7-48 0 0,-362 5 0 0 0,116-21 0 0 0,-644 15 0 0 0,-8 1 0 0 0,49-8 0 0 0,-38 6 0 0 0,1 0 0 0 0,0 0 0 0 0,0-1 0 0 0,-1 1 0 0 0,2-2 0 0 0,-2 2 0 0 0,2-1 0 0 0,-2 1 0 0 0,-1-1 0 0 0,0 1 0 0 0,0 0 0 0 0,0-1 0 0 0,2 0 0 0 0,0 0 0 0 0,-1 1 0 0 0,0-1 0 0 0,-1 1 0 0 0,0-1 0 0 0,1 1 0 0 0,-1 0 0 0 0,-1-2 0 0 0,-7-6 0 0 0,-11-10 0 0 0,3 15 0 0 0,5 4 0 0 0,-3-4 0 0 0,0 1 0 0 0,0 1 0 0 0,-1-1 0 0 0,-11-2 0 0 0,2 1 0 0 0,1 3 0 0 0,-2 3 0 0 0,13-2 0 0 0,1 1 0 0 0,0-1 0 0 0,-1 1 0 0 0,1 0 0 0 0,0 1 0 0 0,-1-1 0 0 0,1 0 0 0 0,0 1 0 0 0,0 0 0 0 0,0 0 0 0 0,0 0 0 0 0,0 0 0 0 0,1 0 0 0 0,-1 0 0 0 0,1 1 0 0 0,-1-1 0 0 0,1 1 0 0 0,0 0 0 0 0,0 0 0 0 0,0 0 0 0 0,0 0 0 0 0,0 0 0 0 0,1 0 0 0 0,-2 5 0 0 0,2-6 0 0 0,1 0 0 0 0,-1 0 0 0 0,0 0 0 0 0,1 0 0 0 0,0 1 0 0 0,-1-1 0 0 0,1 0 0 0 0,0 0 0 0 0,0 1 0 0 0,0-1 0 0 0,0 0 0 0 0,1 1 0 0 0,-1-1 0 0 0,1 0 0 0 0,-1 0 0 0 0,1 0 0 0 0,0 0 0 0 0,0 1 0 0 0,0-1 0 0 0,0 0 0 0 0,0 0 0 0 0,0-1 0 0 0,1 1 0 0 0,-1 0 0 0 0,0 0 0 0 0,1 0 0 0 0,2 1 0 0 0,2 2 0 0 0,1 1 0 0 0,0-1 0 0 0,0 0 0 0 0,16 7 0 0 0,-19-10 0 0 0,0 0 0 0 0,1 0 0 0 0,0 0 0 0 0,-1-1 0 0 0,1 1 0 0 0,0-1 0 0 0,0 0 0 0 0,0-1 0 0 0,0 1 0 0 0,0-1 0 0 0,0 0 0 0 0,8-1 0 0 0,-11 0 0 0 0,1 1 0 0 0,-1-1 0 0 0,0 1 0 0 0,0-1 0 0 0,1 0 0 0 0,-1 0 0 0 0,0 0 0 0 0,0 0 0 0 0,0 0 0 0 0,0 0 0 0 0,0 0 0 0 0,0-1 0 0 0,0 1 0 0 0,-1-1 0 0 0,1 0 0 0 0,0 1 0 0 0,-1-1 0 0 0,1 0 0 0 0,-1 0 0 0 0,0 0 0 0 0,1 0 0 0 0,-1 0 0 0 0,0 0 0 0 0,0 0 0 0 0,-1-1 0 0 0,1 1 0 0 0,0 0 0 0 0,-1 0 0 0 0,1-1 0 0 0,-1-2 0 0 0,1 3 0 0 0,-1-1 0 0 0,0 1 0 0 0,0 0 0 0 0,0-1 0 0 0,0 1 0 0 0,-1 0 0 0 0,1-1 0 0 0,0 1 0 0 0,-1 0 0 0 0,0 0 0 0 0,1-1 0 0 0,-1 1 0 0 0,0 0 0 0 0,0 0 0 0 0,-1 0 0 0 0,1 0 0 0 0,0 0 0 0 0,0 0 0 0 0,-1 0 0 0 0,0 1 0 0 0,1-1 0 0 0,-1 0 0 0 0,0 1 0 0 0,-2-2 0 0 0,-1-1 0 0 0,-1 1 0 0 0,1 1 0 0 0,-1-1 0 0 0,0 1 0 0 0,0 0 0 0 0,-6-2 0 0 0,8 4 0 0 0,-18-6 112 0 0,-4 0-808 0 0,16 3-6382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1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0 360 0 0,'-7'2'9345'0'0,"4"1"-9349"0"0,2 1 557 0 0,1 1-1 0 0,-1-1 1 0 0,1 0 0 0 0,0 1 0 0 0,0-1-1 0 0,0 0 1 0 0,2 8 0 0 0,0 5 431 0 0,20 216 5325 0 0,-3-62-3515 0 0,-14-94-1787 0 0,19 172 2344 0 0,-24-247-3498 0 0,0-1 0 0 0,1 1 1 0 0,-1-1-1 0 0,0 1 0 0 0,1-1 0 0 0,-1 1 0 0 0,1-1 0 0 0,0 0 1 0 0,-1 1-1 0 0,1-1 0 0 0,0 0 0 0 0,0 0 0 0 0,0 1 1 0 0,1 0-1 0 0,5 1-3632 0 0,1-1-3792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16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0 140 0 0,'-32'3'3752'0'0,"11"1"7262"0"0,25-3-9482 0 0,95 6 3568 0 0,58-12-1578 0 0,0 1-1261 0 0,-77 3-1248 0 0,-36 0-667 0 0,67 6 1 0 0,-98-3-2751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1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1 648 0 0,'-2'0'532'0'0,"1"0"-1"0"0,-1 0 1 0 0,0 0 0 0 0,0 1-1 0 0,0-1 1 0 0,0 0-1 0 0,1 1 1 0 0,-1 0 0 0 0,0-1-1 0 0,0 1 1 0 0,1 0 0 0 0,-1 0-1 0 0,1 0 1 0 0,-1 0-1 0 0,1 0 1 0 0,-1 1 0 0 0,1-1-1 0 0,0 0 1 0 0,-2 2 0 0 0,-3 18 5980 0 0,7 0-5426 0 0,6 262 8185 0 0,0-28-4654 0 0,-7-235-4625 0 0,-1-14 0 0 0,1 0-1 0 0,0-1 1 0 0,0 1 0 0 0,1 0-1 0 0,-1 0 1 0 0,1 0-1 0 0,0 0 1 0 0,1-1 0 0 0,-1 1-1 0 0,1 0 1 0 0,4 8-1 0 0,-5-14-162 0 0,0 0-1 0 0,0 1 1 0 0,-1-1-1 0 0,1 0 1 0 0,0 0-1 0 0,0 1 1 0 0,-1-1-1 0 0,1 0 0 0 0,0 0 1 0 0,0 0-1 0 0,0 0 1 0 0,-1 0-1 0 0,1 0 1 0 0,0 0-1 0 0,0 0 1 0 0,0 0-1 0 0,-1-1 1 0 0,1 1-1 0 0,0 0 1 0 0,0 0-1 0 0,-1-1 0 0 0,1 1 1 0 0,0-1-1 0 0,-1 1 1 0 0,1 0-1 0 0,0-1 1 0 0,-1 1-1 0 0,1-1 1 0 0,0 0-1 0 0,0 0 1 0 0,23-19-7252 0 0,-10 8 2590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1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24 796 0 0,'0'-1'328'0'0,"0"0"0"0"0,-1 1 0 0 0,1-1 0 0 0,0 0 0 0 0,-1 1 0 0 0,1-1 1 0 0,0 0-1 0 0,0 1 0 0 0,0-1 0 0 0,0 0 0 0 0,0 0 0 0 0,0 1 0 0 0,0-1 0 0 0,0 0 0 0 0,0 0 0 0 0,0 1 0 0 0,0-1 0 0 0,0 0 0 0 0,0 1 0 0 0,1-1 1 0 0,-1 0-1 0 0,0 1 0 0 0,1-1 0 0 0,-1 0 0 0 0,0 1 0 0 0,1-1 0 0 0,-1 0 0 0 0,1 1 0 0 0,-1-1 0 0 0,1 1 0 0 0,-1-1 0 0 0,1 1 0 0 0,-1-1 0 0 0,3 0 1608 0 0,15 41 3742 0 0,14 115 315 0 0,-22-98-4361 0 0,17 61 1 0 0,-1-42-318 0 0,3-2 0 0 0,72 130 0 0 0,-108-204-1315 0 0,0-1 0 0 0,0 0 0 0 0,0 0 0 0 0,0 0 0 0 0,-8-3 0 0 0,-31-6 0 0 0,-22 4 1 0 0,0 3 1 0 0,-77 6-1 0 0,-33 1-64 0 0,177-4-277 0 0,-2 0-1515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18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93 632 0 0,'-1'-1'384'0'0,"0"0"-1"0"0,0 0 1 0 0,0 0-1 0 0,0-1 1 0 0,0 1-1 0 0,1 0 1 0 0,-1-1-1 0 0,1 1 1 0 0,-1-1-1 0 0,1 1 1 0 0,-1-1-1 0 0,1 1 1 0 0,0-1-1 0 0,-1 1 1 0 0,1-1-1 0 0,0 1 1 0 0,0-1-1 0 0,0 1 1 0 0,0-1-1 0 0,0 1 1 0 0,1-1-1 0 0,-1 0 1 0 0,0 1-1 0 0,1 0 1 0 0,-1-1-1 0 0,2-1 1 0 0,0 0 51 0 0,0 0 0 0 0,0 0 0 0 0,0 0 0 0 0,1 0 0 0 0,-1 0 0 0 0,1 1 1 0 0,-1-1-1 0 0,1 1 0 0 0,0 0 0 0 0,0 0 0 0 0,5-3 0 0 0,-3 2-22 0 0,0 1 0 0 0,1-1 0 0 0,0 1 0 0 0,-1 0 0 0 0,1 0 0 0 0,12-1 0 0 0,-16 3-209 0 0,1-1 0 0 0,0 1 1 0 0,-1 0-1 0 0,1 0 0 0 0,-1 0 1 0 0,1 0-1 0 0,0 1 0 0 0,-1-1 1 0 0,1 1-1 0 0,-1-1 0 0 0,1 1 1 0 0,-1 0-1 0 0,1 0 0 0 0,-1 0 1 0 0,3 2-1 0 0,-3-1-116 0 0,0 0-1 0 0,-1 0 1 0 0,1 0-1 0 0,-1 0 1 0 0,1 0-1 0 0,-1 0 1 0 0,0 0 0 0 0,0 1-1 0 0,0-1 1 0 0,0 0-1 0 0,0 1 1 0 0,0-1-1 0 0,-1 1 1 0 0,1-1 0 0 0,-1 1-1 0 0,0-1 1 0 0,1 1-1 0 0,-1 0 1 0 0,-1-1-1 0 0,1 1 1 0 0,0-1 0 0 0,0 1-1 0 0,-1-1 1 0 0,0 1-1 0 0,1-1 1 0 0,-1 1-1 0 0,0-1 1 0 0,-2 3-1 0 0,-3 11 51 0 0,-1-2-1 0 0,-1 1 1 0 0,-12 16-1 0 0,14-22-12 0 0,-81 121 969 0 0,87-129-1052 0 0,-1 0-1 0 0,0 0 1 0 0,0 0-1 0 0,1 0 1 0 0,-1 1-1 0 0,1-1 1 0 0,-1 0-1 0 0,1 0 0 0 0,-1 0 1 0 0,1 1-1 0 0,0-1 1 0 0,0 0-1 0 0,-1 0 1 0 0,1 1-1 0 0,0-1 1 0 0,0 0-1 0 0,0 0 0 0 0,0 1 1 0 0,1-1-1 0 0,-1 0 1 0 0,0 0-1 0 0,0 1 1 0 0,1-1-1 0 0,-1 0 1 0 0,1 0-1 0 0,-1 0 0 0 0,1 1 1 0 0,0-1-1 0 0,-1 0 1 0 0,1 0-1 0 0,0 0 1 0 0,0 0-1 0 0,-1 0 1 0 0,1 0-1 0 0,0-1 0 0 0,0 1 1 0 0,0 0-1 0 0,0 0 1 0 0,0-1-1 0 0,1 1 1 0 0,-1 0-1 0 0,0-1 1 0 0,0 1-1 0 0,0-1 1 0 0,0 0-1 0 0,1 1 0 0 0,-1-1 1 0 0,0 0-1 0 0,0 0 1 0 0,2 1-1 0 0,10 1 274 0 0,0 0 0 0 0,1-1 0 0 0,25-1 1 0 0,-26-1-148 0 0,61-1 1114 0 0,-42 0-3077 0 0,-9-1-2994 0 0,-1 0-4247 0 0,-15 2 6316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18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35 400 0 0,'-6'-3'805'0'0,"-1"1"0"0"0,1-1 0 0 0,-1 2 0 0 0,1-1-1 0 0,-1 1 1 0 0,0 0 0 0 0,0 0 0 0 0,1 1 0 0 0,-1 0 0 0 0,0 0 0 0 0,0 0 0 0 0,0 1 0 0 0,1 0-1 0 0,-1 1 1 0 0,0-1 0 0 0,1 1 0 0 0,-8 3 0 0 0,9-3-457 0 0,1 1 1 0 0,-1-1-1 0 0,1 1 0 0 0,-1 0 1 0 0,1 0-1 0 0,0 0 1 0 0,0 0-1 0 0,0 1 0 0 0,1 0 1 0 0,-1 0-1 0 0,1 0 0 0 0,0 0 1 0 0,0 0-1 0 0,0 1 1 0 0,1-1-1 0 0,-1 1 0 0 0,1 0 1 0 0,0 0-1 0 0,1-1 0 0 0,-1 1 1 0 0,1 1-1 0 0,0-1 0 0 0,-1 6 1 0 0,2-6-161 0 0,0-1 0 0 0,1 0 0 0 0,-1 1 1 0 0,1-1-1 0 0,0 0 0 0 0,0 1 0 0 0,1-1 1 0 0,-1 0-1 0 0,1 0 0 0 0,0 0 0 0 0,0 0 0 0 0,0 0 1 0 0,0 0-1 0 0,1-1 0 0 0,0 1 0 0 0,0-1 0 0 0,0 1 1 0 0,0-1-1 0 0,0 0 0 0 0,0 0 0 0 0,6 3 0 0 0,-4-3-96 0 0,0 1-1 0 0,0-1 0 0 0,0 0 1 0 0,1 0-1 0 0,-1-1 0 0 0,1 0 1 0 0,0 0-1 0 0,-1 0 0 0 0,1 0 1 0 0,0-1-1 0 0,0 0 0 0 0,0-1 1 0 0,0 1-1 0 0,0-1 0 0 0,10-1 1 0 0,-14 1-113 0 0,0 0 1 0 0,0-1 0 0 0,-1 0-1 0 0,1 1 1 0 0,0-1 0 0 0,0 0-1 0 0,0 0 1 0 0,-1 0 0 0 0,1 0-1 0 0,0 0 1 0 0,-1 0 0 0 0,1-1 0 0 0,-1 1-1 0 0,1 0 1 0 0,-1-1 0 0 0,0 1-1 0 0,0-1 1 0 0,2-2 0 0 0,-1 0-15 0 0,0 0 0 0 0,0 0 0 0 0,0-1 0 0 0,-1 1 0 0 0,0-1 0 0 0,0 1 0 0 0,1-8 0 0 0,-1 0-48 0 0,0 1-1 0 0,-1 0 1 0 0,-1-1 0 0 0,0 1-1 0 0,-4-20 1 0 0,3 22-231 0 0,-1 1 0 0 0,-1 0 0 0 0,1-1 0 0 0,-1 2 0 0 0,-1-1 0 0 0,-8-12 0 0 0,-8-4-9847 0 0,15 19 7536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39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63 148 0 0,'-11'-23'8017'0'0,"7"19"-7265"0"0,0 1 0 0 0,0-1-1 0 0,0 1 1 0 0,-1 0 0 0 0,0 0-1 0 0,1 1 1 0 0,-1-1 0 0 0,0 1-1 0 0,0 0 1 0 0,-8-2 0 0 0,4 2-185 0 0,1 0 0 0 0,-1 1 1 0 0,0 0-1 0 0,0 1 1 0 0,0 0-1 0 0,-8 1 0 0 0,4 0-162 0 0,0 1 0 0 0,0 1 0 0 0,0 0 0 0 0,1 1 0 0 0,0 0 0 0 0,-1 1 0 0 0,1 0 0 0 0,-17 11 0 0 0,26-14-303 0 0,0 0 0 0 0,1 0 0 0 0,-1 0 0 0 0,0 0 0 0 0,0 1 0 0 0,1-1 0 0 0,0 1 0 0 0,-1-1 0 0 0,1 1 0 0 0,0 0 0 0 0,0 0 0 0 0,1 0 1 0 0,-1 0-1 0 0,1 0 0 0 0,-1 0 0 0 0,1 1 0 0 0,0-1 0 0 0,0 0 0 0 0,0 1 0 0 0,1-1 0 0 0,-1 6 0 0 0,1-5-26 0 0,1 0 0 0 0,-1 0 0 0 0,1 0 0 0 0,0 0 0 0 0,0 0 0 0 0,1 0 0 0 0,-1-1 0 0 0,1 1 1 0 0,0 0-1 0 0,0-1 0 0 0,0 0 0 0 0,0 1 0 0 0,1-1 0 0 0,-1 0 0 0 0,1 0 0 0 0,0 0 0 0 0,0-1 0 0 0,4 4 0 0 0,5 2-62 0 0,-1-1-1 0 0,1 0 1 0 0,1-1-1 0 0,-1 0 1 0 0,1-1 0 0 0,0 0-1 0 0,0-1 1 0 0,0-1 0 0 0,1 0-1 0 0,-1-1 1 0 0,1 0-1 0 0,-1-1 1 0 0,1 0 0 0 0,0-1-1 0 0,0-1 1 0 0,-1 0 0 0 0,1-1-1 0 0,-1-1 1 0 0,23-6 0 0 0,-33 8-53 0 0,0 0 0 0 0,0-1 0 0 0,0 1 0 0 0,0-1 0 0 0,-1 0 0 0 0,1 1 0 0 0,0-1 0 0 0,-1 0 0 0 0,1-1 0 0 0,-1 1 0 0 0,0 0 0 0 0,0-1 1 0 0,1 1-1 0 0,-2-1 0 0 0,1 0 0 0 0,0 0 0 0 0,-1 0 0 0 0,1 1 0 0 0,-1-2 0 0 0,2-2 0 0 0,-3 3 13 0 0,0 0-1 0 0,1 1 0 0 0,-1-1 1 0 0,0 0-1 0 0,0 0 0 0 0,-1 0 1 0 0,1 1-1 0 0,0-1 0 0 0,-1 0 1 0 0,0 1-1 0 0,0-1 0 0 0,0 0 1 0 0,0 1-1 0 0,0-1 1 0 0,0 1-1 0 0,-1-1 0 0 0,1 1 1 0 0,-1 0-1 0 0,1 0 0 0 0,-1-1 1 0 0,0 1-1 0 0,0 0 0 0 0,-4-3 1 0 0,-5-3-17 0 0,1 0 0 0 0,-1 1-1 0 0,-1 0 1 0 0,-18-8 0 0 0,23 12-195 0 0,0 0 0 0 0,0 0 0 0 0,0 1 0 0 0,0 0 0 0 0,0 1 0 0 0,0 0 0 0 0,0 0 0 0 0,-1 0 0 0 0,1 1 0 0 0,-9 0 0 0 0,2 5-2338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18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0 188 0 0,'18'2'5890'0'0,"-15"1"-5391"0"0,-1 0 0 0 0,1 1 1 0 0,-1-1-1 0 0,0 1 0 0 0,0-1 1 0 0,0 1-1 0 0,0 0 0 0 0,-1-1 0 0 0,1 1 1 0 0,-1 0-1 0 0,0 0 0 0 0,0 0 1 0 0,0 6-1 0 0,3 62 2615 0 0,-4-48-1590 0 0,0-22-1350 0 0,0 1 0 0 0,0-1 1 0 0,0 0-1 0 0,0 0 0 0 0,1 0 0 0 0,-1 0 1 0 0,0 1-1 0 0,1-1 0 0 0,0 0 1 0 0,-1 0-1 0 0,1 0 0 0 0,0 0 1 0 0,0 0-1 0 0,0-1 0 0 0,0 1 1 0 0,3 3-1 0 0,-2-4-124 0 0,0 0 0 0 0,-1-1 0 0 0,1 1 0 0 0,0-1 0 0 0,0 1 0 0 0,-1-1 0 0 0,1 0 0 0 0,0 0 0 0 0,0 1 0 0 0,0-1 0 0 0,-1-1 0 0 0,1 1 0 0 0,0 0 0 0 0,0 0 0 0 0,0-1 0 0 0,-1 1 0 0 0,1-1 0 0 0,0 1 0 0 0,-1-1 0 0 0,1 0 0 0 0,1-1 0 0 0,38-19-186 0 0,-17 7-58 0 0,-18 12 32 0 0,-6 5-59 0 0,-3 0 336 0 0,1 0 0 0 0,0-1 0 0 0,0 1 0 0 0,1 0 0 0 0,-1 0 0 0 0,0 0 0 0 0,1 1 0 0 0,0-1 0 0 0,0 0 0 0 0,0 0 0 0 0,0 1 0 0 0,0-1 0 0 0,1 1 0 0 0,0-1 0 0 0,-1 0 0 0 0,1 1 0 0 0,0-1 0 0 0,1 1 0 0 0,-1-1 0 0 0,1 1 0 0 0,-1-1 0 0 0,1 0 0 0 0,0 1 0 0 0,2 2 0 0 0,-1-2 13 0 0,1-1 0 0 0,-1 1 1 0 0,1-1-1 0 0,0 1 0 0 0,0-1 1 0 0,1 0-1 0 0,-1-1 1 0 0,1 1-1 0 0,-1 0 0 0 0,1-1 1 0 0,0 0-1 0 0,0 0 0 0 0,0 0 1 0 0,0 0-1 0 0,0-1 0 0 0,0 0 1 0 0,8 2-1 0 0,4 0-1091 0 0,0-1 0 0 0,1 0 1 0 0,17 0-1 0 0,22-4-6210 0 0,-33 0 4565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19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 96 0 0,'-14'-10'15374'0'0,"11"37"-13323"0"0,0 0 1 0 0,2 1-1 0 0,1-1 0 0 0,4 29 1 0 0,21 116 973 0 0,-10-86-1388 0 0,-6-12-844 0 0,-4 0-1 0 0,-8 147 1 0 0,3-165-793 0 0,2-1 0 0 0,2 0 0 0 0,15 70 0 0 0,-7-49 0 0 0,-10-66 0 0 0,1-1 0 0 0,-1 0 0 0 0,0 1 0 0 0,0-1 0 0 0,-1 1 0 0 0,0 10 0 0 0,0-14 0 0 0,1-1 0 0 0,-2 1 0 0 0,1-1 0 0 0,-1 1 0 0 0,0 0 0 0 0,1-2-150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2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113 209 156 0 0,'-1'2'561'0'0,"-10"22"1064"0"0,-1-1-1 0 0,-1-1 0 0 0,-1 0 0 0 0,-20 22 0 0 0,6-6 2503 0 0,29-50 818 0 0,16-64-3393 0 0,51-212 2276 0 0,-68 288-3805 0 0,0-1 1 0 0,0 1-1 0 0,0 0 0 0 0,0-1 0 0 0,0 1 1 0 0,0 0-1 0 0,0-1 0 0 0,0 1 0 0 0,0 0 0 0 0,0 0 1 0 0,0-1-1 0 0,0 1 0 0 0,0 0 0 0 0,1-1 1 0 0,-1 1-1 0 0,0 0 0 0 0,0 0 0 0 0,0 0 0 0 0,0-1 1 0 0,1 1-1 0 0,-1 0 0 0 0,0 0 0 0 0,0-1 1 0 0,1 1-1 0 0,-1 0 0 0 0,0 0 0 0 0,0 0 1 0 0,1 0-1 0 0,-1 0 0 0 0,0 0 0 0 0,0-1 0 0 0,1 1 1 0 0,-1 0-1 0 0,0 0 0 0 0,1 0 0 0 0,-1 0 1 0 0,0 0-1 0 0,1 0 0 0 0,-1 0 0 0 0,0 0 0 0 0,1 0 1 0 0,11 12 386 0 0,14 34-322 0 0,-19-33 30 0 0,19 28-95 0 0,2-1 0 0 0,1-1 0 0 0,2-2-1 0 0,38 36 1 0 0,-59-63-121 0 0,0 0-135 0 0,0 0-1 0 0,1 0 1 0 0,0-1-1 0 0,0 0 0 0 0,1 0 1 0 0,0-2-1 0 0,0 1 1 0 0,17 6-1 0 0,-28-14 5 0 0,0 0 211 0 0,0 0 0 0 0,0 0 0 0 0,-1 0 0 0 0,1 0-1 0 0,0 0 1 0 0,0 0 0 0 0,0 0 0 0 0,-1 0 0 0 0,1 0-1 0 0,0 0 1 0 0,0 0 0 0 0,0-1 0 0 0,-1 1-1 0 0,1 0 1 0 0,0-1 0 0 0,-1 1 0 0 0,1 0 0 0 0,0-1-1 0 0,-1 1 1 0 0,1-1 0 0 0,0 1 0 0 0,-1-1 0 0 0,1 0-1 0 0,-1 1 1 0 0,1-1 0 0 0,-1 1 0 0 0,1-1 0 0 0,-1 0-1 0 0,1 1 1 0 0,-1-1 0 0 0,0 0 0 0 0,1 0 0 0 0,-1 1-1 0 0,0-1 1 0 0,0 0 0 0 0,0 0 0 0 0,0 0-1 0 0,1 1 1 0 0,-1-1 0 0 0,0 0 0 0 0,0 0 0 0 0,0 0-1 0 0,-1 1 1 0 0,1-1 0 0 0,0 0 0 0 0,0 0 0 0 0,0 0-1 0 0,-1 1 1 0 0,1-1 0 0 0,0 0 0 0 0,0 1 0 0 0,-1-1-1 0 0,1 0 1 0 0,-1 0 0 0 0,0 0 0 0 0,-1-3 30 0 0,1 1 0 0 0,-2-1 0 0 0,1 0 0 0 0,0 1 0 0 0,-1 0 0 0 0,1-1 0 0 0,-1 1 0 0 0,0 0 1 0 0,-6-4-1 0 0,0 2 46 0 0,0 1 0 0 0,-1 0 0 0 0,0 1 0 0 0,0 0 0 0 0,0 0 0 0 0,0 1 0 0 0,0 0 0 0 0,0 1 0 0 0,-13 0 0 0 0,-9 1 149 0 0,-52 6 0 0 0,67-5-325 0 0,0 2 0 0 0,1-1 0 0 0,-1 2 0 0 0,1 0 0 0 0,0 1 0 0 0,0 1 0 0 0,-15 8 0 0 0,29-13-36 0 0,1 0 0 0 0,-1 0 0 0 0,1 0 0 0 0,-1 0 0 0 0,1 0 0 0 0,0 1 0 0 0,-1-1 0 0 0,1 0 0 0 0,0 1 0 0 0,-2 2 0 0 0,3-3-282 0 0,-1 1 1 0 0,1-1 0 0 0,-1 1 0 0 0,1-1-1 0 0,-1 1 1 0 0,1-1 0 0 0,0 1-1 0 0,0-1 1 0 0,0 1 0 0 0,0-1-1 0 0,0 1 1 0 0,0 0 0 0 0,1 1 0 0 0,1 7-1955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22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1 852 0 0,'1'4'14434'0'0,"2"20"-12985"0"0,-4 49 3014 0 0,1-67-4616 0 0,1 0 1 0 0,0 0-1 0 0,0-1 0 0 0,0 1 0 0 0,1-1 1 0 0,-1 1-1 0 0,1-1 0 0 0,0 1 0 0 0,1-1 1 0 0,4 8-1 0 0,1-6-5474 0 0,-3-4 3245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2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23 183 672 0 0,'-2'-2'464'0'0,"0"0"0"0"0,0 0 0 0 0,1 0 0 0 0,-1 0-1 0 0,0 0 1 0 0,1-1 0 0 0,-1 1 0 0 0,1-1 0 0 0,0 1 0 0 0,0-1 0 0 0,0 0 0 0 0,0 1-1 0 0,0-1 1 0 0,0 0 0 0 0,1 0 0 0 0,-1 1 0 0 0,1-1 0 0 0,0 0 0 0 0,0 0 0 0 0,0 0 0 0 0,0 0-1 0 0,1 1 1 0 0,-1-1 0 0 0,1 0 0 0 0,-1 0 0 0 0,3-4 0 0 0,-1 3-148 0 0,0 1 0 0 0,0-1 0 0 0,1 1 0 0 0,-1 0 1 0 0,1 0-1 0 0,-1 0 0 0 0,7-5 0 0 0,3-1 284 0 0,-1 1 1 0 0,2 0-1 0 0,-1 0 1 0 0,1 1-1 0 0,1 1 0 0 0,-1 0 1 0 0,1 0-1 0 0,0 2 0 0 0,0 0 1 0 0,0 0-1 0 0,1 2 0 0 0,25-3 1 0 0,-28 5-338 0 0,-1 0 1 0 0,1 1 0 0 0,0 0-1 0 0,0 0 1 0 0,-1 1 0 0 0,1 1-1 0 0,-1 0 1 0 0,1 1 0 0 0,-1 0-1 0 0,0 1 1 0 0,-1 0 0 0 0,1 0 0 0 0,-1 1-1 0 0,0 1 1 0 0,0 0 0 0 0,13 12-1 0 0,-21-18-232 0 0,-1 1-1 0 0,1-1 1 0 0,-1 1-1 0 0,1 0 1 0 0,-1-1 0 0 0,0 1-1 0 0,0 0 1 0 0,1 0-1 0 0,-1 0 1 0 0,-1-1-1 0 0,1 1 1 0 0,0 0-1 0 0,0 1 1 0 0,-1-1 0 0 0,1 0-1 0 0,-1 0 1 0 0,1 0-1 0 0,-1 0 1 0 0,0 0-1 0 0,0 0 1 0 0,0 1 0 0 0,0-1-1 0 0,-1 0 1 0 0,1 0-1 0 0,0 0 1 0 0,-1 0-1 0 0,0 0 1 0 0,1 0-1 0 0,-1 0 1 0 0,0 0 0 0 0,0 0-1 0 0,0 0 1 0 0,-1 2-1 0 0,-5 5 34 0 0,0 0 0 0 0,-1 0 1 0 0,0-1-1 0 0,0 0 0 0 0,-11 8 0 0 0,-4 4 36 0 0,22-20-96 0 0,1 1-1 0 0,-1-1 1 0 0,1 1-1 0 0,-1 0 1 0 0,1-1-1 0 0,-1 1 1 0 0,1 0-1 0 0,-1-1 0 0 0,1 1 1 0 0,0 0-1 0 0,-1-1 1 0 0,1 1-1 0 0,0 0 1 0 0,0 0-1 0 0,0 0 1 0 0,0-1-1 0 0,-1 1 1 0 0,1 0-1 0 0,0 0 0 0 0,0-1 1 0 0,1 1-1 0 0,-1 0 1 0 0,0 0-1 0 0,0 0 1 0 0,0-1-1 0 0,0 1 1 0 0,1 0-1 0 0,-1 0 1 0 0,0-1-1 0 0,1 1 0 0 0,-1 0 1 0 0,0-1-1 0 0,1 1 1 0 0,-1 0-1 0 0,1-1 1 0 0,-1 1-1 0 0,1 0 1 0 0,-1-1-1 0 0,1 1 1 0 0,0-1-1 0 0,-1 1 0 0 0,1-1 1 0 0,0 0-1 0 0,-1 1 1 0 0,1-1-1 0 0,1 1 1 0 0,43 19 83 0 0,-33-15-71 0 0,19 8-164 0 0,55 34 1 0 0,-78-42 82 0 0,1 1 1 0 0,-1 0 0 0 0,0 0-1 0 0,-1 1 1 0 0,0 0 0 0 0,0 0-1 0 0,0 1 1 0 0,-1 0 0 0 0,0 0-1 0 0,9 18 1 0 0,-14-24 79 0 0,0 0 0 0 0,0 1-1 0 0,0-1 1 0 0,0 1 0 0 0,-1-1 0 0 0,1 0-1 0 0,-1 1 1 0 0,0-1 0 0 0,0 1 0 0 0,0-1-1 0 0,0 1 1 0 0,0-1 0 0 0,0 1 0 0 0,-1-1 0 0 0,1 1-1 0 0,-1-1 1 0 0,0 1 0 0 0,1-1 0 0 0,-1 0-1 0 0,-2 4 1 0 0,0-2 33 0 0,0 0-1 0 0,0 0 0 0 0,0-1 0 0 0,0 1 1 0 0,-1-1-1 0 0,0 0 0 0 0,1 0 1 0 0,-1 0-1 0 0,0-1 0 0 0,-5 3 1 0 0,-6 2 90 0 0,0 0-1 0 0,0-1 1 0 0,0-1 0 0 0,-1-1 0 0 0,-20 4-1 0 0,20-5-147 0 0,0-1 0 0 0,0 0 0 0 0,-1-1-1 0 0,1-1 1 0 0,0 0 0 0 0,0-1 0 0 0,0-1-1 0 0,0 0 1 0 0,-29-9 0 0 0,29 1-496 0 0,16 9 120 0 0,-1 0-1 0 0,1 0 1 0 0,-1 0-1 0 0,1 0 1 0 0,-1 0-1 0 0,1 0 1 0 0,0 0-1 0 0,-1-1 1 0 0,1 1-1 0 0,0 0 1 0 0,0 0-1 0 0,0 0 1 0 0,0 0-1 0 0,0 0 1 0 0,0 0-1 0 0,0 0 1 0 0,0 0 0 0 0,0 0-1 0 0,1 0 1 0 0,-1-1-1 0 0,0 1 1 0 0,1 0-1 0 0,-1 0 1 0 0,1 0-1 0 0,-1 0 1 0 0,1 0-1 0 0,-1 1 1 0 0,1-1-1 0 0,0 0 1 0 0,0-1-1 0 0,10-13-2676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2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25 336 0 0,'17'-20'5501'0'0,"-13"19"-5138"0"0,-1 0-1 0 0,1 0 1 0 0,0 0 0 0 0,0 1-1 0 0,-1 0 1 0 0,1-1 0 0 0,0 1-1 0 0,0 1 1 0 0,-1-1-1 0 0,1 0 1 0 0,0 1 0 0 0,-1 0-1 0 0,1 0 1 0 0,0 0 0 0 0,-1 0-1 0 0,7 3 1 0 0,5 4 405 0 0,0 0 0 0 0,22 15 0 0 0,-8-1-107 0 0,-2 1-1 0 0,0 1 1 0 0,-2 1-1 0 0,0 2 1 0 0,-2 0-1 0 0,31 47 1 0 0,-36-44-243 0 0,-1 0 1 0 0,-2 2-1 0 0,-1-1 1 0 0,-2 2 0 0 0,-1-1-1 0 0,-1 2 1 0 0,8 54-1 0 0,-12-40 167 0 0,-2 0-1 0 0,-3 0 0 0 0,-2 0 0 0 0,-12 89 1 0 0,-68 227 2155 0 0,76-347-2641 0 0,0-1 1 0 0,0 1-1 0 0,-2-1 1 0 0,0-1-1 0 0,-12 21 1 0 0,9-27-945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2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4 176 0 0,'-37'-4'11166'0'0,"39"15"-5650"0"0,1 5-3521 0 0,11 23 332 0 0,-1 1 0 0 0,8 47 0 0 0,4 14 114 0 0,-17-68-1725 0 0,-6-21-878 0 0,1 0 0 0 0,1 0 0 0 0,-1-1 0 0 0,12 22 0 0 0,-15-32-604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2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88 420 0 0,'-8'-6'722'0'0,"-23"-19"3542"0"0,17 5 1971 0 0,14 19-6054 0 0,0 1 0 0 0,0-1 0 0 0,1 0 0 0 0,-1 0 0 0 0,0 1 0 0 0,0-1 0 0 0,1 0-1 0 0,-1 1 1 0 0,0-1 0 0 0,1 0 0 0 0,-1 1 0 0 0,0-1 0 0 0,1 1 0 0 0,-1-1 0 0 0,1 1 0 0 0,-1-1 0 0 0,1 1 0 0 0,-1-1 0 0 0,1 1 0 0 0,0-1 0 0 0,-1 1-1 0 0,1-1 1 0 0,0 1 0 0 0,-1 0 0 0 0,1-1 0 0 0,0 1 0 0 0,-1 0 0 0 0,1 0 0 0 0,0 0 0 0 0,-1 0 0 0 0,2-1 0 0 0,23-6 1878 0 0,9 2-821 0 0,-1 1 0 0 0,1 1 0 0 0,0 2 0 0 0,47 4 0 0 0,-58-1-750 0 0,0 2 0 0 0,-1 0 0 0 0,1 1 0 0 0,-1 1 1 0 0,0 1-1 0 0,0 1 0 0 0,28 15 0 0 0,-46-21-389 0 0,0 0 0 0 0,-1 0 0 0 0,1 1 0 0 0,-1-1 0 0 0,1 1-1 0 0,-1 0 1 0 0,0-1 0 0 0,0 2 0 0 0,0-1 0 0 0,-1 0 0 0 0,1 0 0 0 0,-1 1 0 0 0,1 0 0 0 0,-1-1 0 0 0,0 1 0 0 0,2 7 0 0 0,-3-7-47 0 0,-1 0 0 0 0,0 0-1 0 0,0 0 1 0 0,0 0 0 0 0,0-1 0 0 0,0 1 0 0 0,-1 0-1 0 0,0 0 1 0 0,0 0 0 0 0,0-1 0 0 0,0 1-1 0 0,-1-1 1 0 0,1 1 0 0 0,-1-1 0 0 0,0 1 0 0 0,0-1-1 0 0,0 0 1 0 0,-5 6 0 0 0,-12 13 43 0 0,-1-2 0 0 0,-1 0 0 0 0,0-1 0 0 0,-36 24 0 0 0,-13 11-971 0 0,69-53 323 0 0,33-12-11866 0 0,-2-2 9182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25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0 640 0 0,'3'2'4403'0'0,"-3"-3"-4335"0"0,6 14 1831 0 0,5 18 88 0 0,6 52 1077 0 0,1 14 1311 0 0,51 151 0 0 0,-65-239-4062 0 0,21 49 1353 0 0,-24-56-1549 0 0,0 0 1 0 0,0 0-1 0 0,1 0 1 0 0,-1 0 0 0 0,0 0-1 0 0,1 0 1 0 0,-1 0-1 0 0,1-1 1 0 0,0 1 0 0 0,-1 0-1 0 0,1-1 1 0 0,0 0 0 0 0,0 1-1 0 0,0-1 1 0 0,0 0-1 0 0,0 0 1 0 0,1 0 0 0 0,-1 0-1 0 0,0 0 1 0 0,0-1-1 0 0,4 2 1 0 0,-5-3-72 0 0,1 1 1 0 0,0-1-1 0 0,-1 1 1 0 0,1-1-1 0 0,-1 1 0 0 0,1-1 1 0 0,-1 0-1 0 0,1 0 1 0 0,-1 0-1 0 0,0 0 0 0 0,1 0 1 0 0,-1 0-1 0 0,0 0 1 0 0,0 0-1 0 0,0-1 0 0 0,0 1 1 0 0,0 0-1 0 0,0-1 1 0 0,1-1-1 0 0,15-31 223 0 0,2-16-54 0 0,-3 0 0 0 0,12-68 0 0 0,-19 72-747 0 0,2 0 0 0 0,3 1 0 0 0,30-70 0 0 0,-29 97-2058 0 0,8 10-4456 0 0,-14 7 4396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2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65 134 432 0 0,'-41'116'8359'0'0,"17"-53"875"0"0,26-74-4041 0 0,1-20-3259 0 0,1-15-1522 0 0,-4 45-387 0 0,5-26 319 0 0,-2 1 0 0 0,-1-1 0 0 0,-1 1 0 0 0,-1-1 0 0 0,-1 0 0 0 0,-6-36 0 0 0,10 74-139 0 0,1 1 0 0 0,0 0 1 0 0,10 18-1 0 0,-2-13-175 0 0,0 0-1 0 0,2 0 1 0 0,0-1 0 0 0,1-1 0 0 0,1-1-1 0 0,0 0 1 0 0,19 13 0 0 0,-22-19-239 0 0,1 0 1 0 0,0 0-1 0 0,0-1 1 0 0,1-1-1 0 0,-1 0 1 0 0,1-1-1 0 0,1-1 1 0 0,-1 0-1 0 0,1-1 1 0 0,18 1-1 0 0,-21-3-145 0 0,-8-1 151 0 0,-1 1 0 0 0,1-1 0 0 0,-1 0 0 0 0,1 0-1 0 0,-1 0 1 0 0,7-2 0 0 0,-10 2 75 0 0,-4-1-199 0 0,-43-1 484 0 0,0 3 1 0 0,0 1 0 0 0,-77 14-1 0 0,80-10 79 0 0,24-4 164 0 0,5-1-2318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0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0 492 0 0,'-10'4'11266'0'0,"8"-1"-9433"0"0,7 52 5064 0 0,14 29-3086 0 0,-6-28-1739 0 0,5 2-2159 0 0,-11-38-4500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27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62 332 232 0 0,'-5'-4'747'0'0,"0"-1"1"0"0,1 1-1 0 0,-1-1 0 0 0,1 1 0 0 0,0-1 1 0 0,0-1-1 0 0,0 1 0 0 0,1-1 0 0 0,0 1 1 0 0,0-1-1 0 0,0 0 0 0 0,1 0 0 0 0,0 0 1 0 0,0 0-1 0 0,0 0 0 0 0,1-1 0 0 0,-1-12 1 0 0,0 7-12 0 0,1-1 1 0 0,1-1 0 0 0,0 1 0 0 0,1 0-1 0 0,0 0 1 0 0,1 1 0 0 0,0-1-1 0 0,5-14 1 0 0,-4 21-546 0 0,-1 1-1 0 0,1-1 1 0 0,0 1 0 0 0,1 0-1 0 0,-1 0 1 0 0,1 0-1 0 0,0 0 1 0 0,0 1-1 0 0,0-1 1 0 0,1 1 0 0 0,0 0-1 0 0,-1 1 1 0 0,2-1-1 0 0,-1 1 1 0 0,0 0 0 0 0,0 0-1 0 0,1 1 1 0 0,0-1-1 0 0,0 1 1 0 0,-1 0-1 0 0,1 1 1 0 0,11-2 0 0 0,-11 2-96 0 0,1 0 0 0 0,0 0 0 0 0,-1 1 0 0 0,1 0 0 0 0,0 1 0 0 0,0-1 0 0 0,-1 1 0 0 0,1 0 0 0 0,-1 1 0 0 0,1 0 0 0 0,-1 0 0 0 0,0 0 0 0 0,1 1 0 0 0,-1 0 0 0 0,0 0 0 0 0,-1 0 0 0 0,1 1 0 0 0,-1 0 0 0 0,1 0 0 0 0,8 9 0 0 0,-12-11-70 0 0,-1 0-1 0 0,1 0 1 0 0,0 0 0 0 0,-1 0 0 0 0,1 0-1 0 0,-1 0 1 0 0,0 1 0 0 0,0-1 0 0 0,0 1-1 0 0,0-1 1 0 0,0 1 0 0 0,0-1 0 0 0,-1 1-1 0 0,1-1 1 0 0,-1 1 0 0 0,0-1 0 0 0,0 1-1 0 0,0 0 1 0 0,0-1 0 0 0,0 1 0 0 0,-1 4 0 0 0,-1-3-7 0 0,1 0 1 0 0,-1 0 0 0 0,0 0 0 0 0,-1 0 0 0 0,1-1 0 0 0,0 1 0 0 0,-1 0 0 0 0,0-1 0 0 0,0 0 0 0 0,0 1 0 0 0,-6 3 0 0 0,-7 5-22 0 0,0-2 0 0 0,0 0-1 0 0,-1 0 1 0 0,-31 11 0 0 0,47-20-21 0 0,4-1 5 0 0,53 6 193 0 0,-34-5-76 0 0,-1 1 1 0 0,0 1 0 0 0,33 10-1 0 0,-49-12-79 0 0,0 1 0 0 0,0 0 0 0 0,-1 0 0 0 0,1 0 0 0 0,-1 0 0 0 0,1 1 0 0 0,-1 0 0 0 0,0 0 0 0 0,0 0 0 0 0,0 0-1 0 0,0 1 1 0 0,-1 0 0 0 0,1-1 0 0 0,-1 1 0 0 0,0 0 0 0 0,0 1 0 0 0,-1-1 0 0 0,1 1 0 0 0,-1-1 0 0 0,2 7 0 0 0,-3-8-4 0 0,0 0 0 0 0,-1 1 1 0 0,0-1-1 0 0,1 0 0 0 0,-1 1 1 0 0,-1-1-1 0 0,1 0 1 0 0,0 1-1 0 0,-1-1 0 0 0,0 0 1 0 0,1 1-1 0 0,-1-1 0 0 0,-1 0 1 0 0,1 0-1 0 0,0 0 1 0 0,-1 0-1 0 0,0 0 0 0 0,1 0 1 0 0,-1 0-1 0 0,0-1 0 0 0,0 1 1 0 0,-1-1-1 0 0,1 1 1 0 0,-1-1-1 0 0,1 0 0 0 0,-1 0 1 0 0,0 0-1 0 0,1 0 0 0 0,-4 1 1 0 0,-2 2 15 0 0,1-1 1 0 0,-1 0 0 0 0,1 0-1 0 0,-1-1 1 0 0,0 0 0 0 0,0 0-1 0 0,-1-1 1 0 0,1 0 0 0 0,-1 0-1 0 0,-10 0 1 0 0,13-2-249 0 0,0 0 0 0 0,1-1 0 0 0,-1 1 1 0 0,1-1-1 0 0,-1 0 0 0 0,0-1 0 0 0,1 1 0 0 0,0-1 0 0 0,-11-5 0 0 0,-1-6-3614 0 0,1-6-4151 0 0,13 15 5377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2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58 180 0 0,'-1'-12'14970'0'0,"21"8"-10147"0"0,15 3-1728 0 0,-1 0-1626 0 0,95-19 2504 0 0,-65 9-3556 0 0,1 3-3283 0 0,-56 8-706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28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1 448 0 0,'-8'5'849'0'0,"-12"9"2819"0"0,14-1 2209 0 0,7-12-5439 0 0,1 0 0 0 0,0 0 1 0 0,0 0-1 0 0,0-1 0 0 0,-1 1 0 0 0,1 0 1 0 0,0-1-1 0 0,0 1 0 0 0,0-1 1 0 0,0 0-1 0 0,0 0 0 0 0,0 0 1 0 0,2 0-1 0 0,-1 0 180 0 0,40 3 3181 0 0,64-4 0 0 0,-70 0-6224 0 0,1 0-4302 0 0,-30 1 3978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2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1 198 356 0 0,'8'-9'9321'0'0,"-3"13"-8661"0"0,-1-1 0 0 0,1 0 0 0 0,-1 1 0 0 0,0 0 0 0 0,0 0 1 0 0,0 0-1 0 0,0 0 0 0 0,5 10 0 0 0,26 49 2460 0 0,-13-21-1337 0 0,111 165 3370 0 0,-114-182-4166 0 0,1-1-1 0 0,1-1 1 0 0,1-1-1 0 0,1 0 1 0 0,1-2 0 0 0,31 20-1 0 0,-54-39-981 0 0,0 0 0 0 0,0 0-1 0 0,0 0 1 0 0,1 0 0 0 0,-1 0-1 0 0,0-1 1 0 0,1 1 0 0 0,-1 0-1 0 0,0-1 1 0 0,1 1 0 0 0,-1-1-1 0 0,1 1 1 0 0,-1-1 0 0 0,1 0-1 0 0,-1 0 1 0 0,1 0 0 0 0,-1 0-1 0 0,1 0 1 0 0,-1 0-1 0 0,1 0 1 0 0,-1 0 0 0 0,1-1-1 0 0,-1 1 1 0 0,1 0 0 0 0,-1-1-1 0 0,1 1 1 0 0,-1-1 0 0 0,0 0-1 0 0,1 0 1 0 0,-1 1 0 0 0,0-1-1 0 0,1 0 1 0 0,-1 0 0 0 0,0 0-1 0 0,0 0 1 0 0,0 0 0 0 0,0 0-1 0 0,0-1 1 0 0,0 1 0 0 0,0 0-1 0 0,-1 0 1 0 0,1-1 0 0 0,0-1-1 0 0,4-7-9 0 0,-2 0-1 0 0,0 0 0 0 0,0-1 0 0 0,-1 1 0 0 0,2-13 1 0 0,-1 4 21 0 0,30-165-16 0 0,32-143 0 0 0,-61 308-5 0 0,0 3-8 0 0,0-1 1 0 0,-1 1-1 0 0,1-20 0 0 0,-4 36-304 0 0,11 17-13006 0 0,-6-6 10053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28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0 328 0 0,'5'8'2729'0'0,"-1"-1"0"0"0,1 1 0 0 0,4 16 0 0 0,4 27 3463 0 0,-4 58-1239 0 0,-4-34-1802 0 0,-3-57-2637 0 0,1 7-234 0 0,-2-8-10665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29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52 115 464 0 0,'-11'-4'992'0'0,"-18"-9"2466"0"0,28 13-3119 0 0,0-1 1 0 0,0 1 0 0 0,0-1-1 0 0,0 0 1 0 0,1 1-1 0 0,-1-1 1 0 0,0 0 0 0 0,1 1-1 0 0,-1-1 1 0 0,0 0 0 0 0,1 0-1 0 0,-1 0 1 0 0,1 0-1 0 0,-1 1 1 0 0,0-4 1731 0 0,3 2-400 0 0,2-1-1169 0 0,0 0-1 0 0,0-1 1 0 0,1 1-1 0 0,-1 1 1 0 0,1-1 0 0 0,-1 1-1 0 0,1 0 1 0 0,0 0 0 0 0,0 0-1 0 0,0 0 1 0 0,7 0-1 0 0,64-9 1892 0 0,-48 8-1404 0 0,171-7 4206 0 0,-112 8-6464 0 0,-19-7-2981 0 0,-24-2-3009 0 0,-28 5 4592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2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1 160 0 0,'-1'5'14242'0'0,"-3"20"-6976"0"0,-7 50-4427 0 0,9-44-1957 0 0,-2 41 1291 0 0,8-26-9400 0 0,-2-40 3836 0 0,1-2 488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2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58 179 920 0 0,'-6'-2'825'0'0,"-26"-16"3988"0"0,12 5 6625 0 0,21 12-11231 0 0,0 0 0 0 0,0 0 0 0 0,0 1 0 0 0,0-1-1 0 0,0 0 1 0 0,0 1 0 0 0,0-1 0 0 0,0 1 0 0 0,0-1 0 0 0,0 1-1 0 0,0-1 1 0 0,0 1 0 0 0,0 0 0 0 0,1-1 0 0 0,-1 1 0 0 0,0 0-1 0 0,2 0 1 0 0,23-4 1760 0 0,-4 3-892 0 0,9-1 197 0 0,-1-2 0 0 0,57-12 0 0 0,-80 14-1232 0 0,0 0 0 0 0,0 0 0 0 0,0-1 0 0 0,-1 0 0 0 0,1 0 0 0 0,-1-1-1 0 0,0 1 1 0 0,0-1 0 0 0,0-1 0 0 0,0 1 0 0 0,-1-1 0 0 0,0 0 0 0 0,0 0 0 0 0,0 0 0 0 0,0-1 0 0 0,-1 0 0 0 0,0 0-1 0 0,3-7 1 0 0,-2-7 326 0 0,-4 16 2633 0 0,-7 14-2995 0 0,1 0 0 0 0,1 0 0 0 0,0 1 0 0 0,1-1 0 0 0,0 1 0 0 0,0 0 0 0 0,1 0 0 0 0,0 0 0 0 0,1 0 0 0 0,1 0 0 0 0,0 0 1 0 0,0 0-1 0 0,1 0 0 0 0,0 0 0 0 0,1 0 0 0 0,0 0 0 0 0,6 16 0 0 0,-3-11-5 0 0,0-1 1 0 0,1 1-1 0 0,1-1 1 0 0,0-1-1 0 0,1 1 1 0 0,1-1-1 0 0,0-1 1 0 0,1 1-1 0 0,1-2 1 0 0,0 1-1 0 0,19 16 1 0 0,2-9 46 0 0,-17-16-2754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30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1016 0 0,'48'0'14315'0'0,"7"-1"-5347"0"0,70-5-2151 0 0,-60 1-5991 0 0,124-26-1 0 0,-174 27-1518 0 0,-1-1-1 0 0,21-9 1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3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8 0 0,'-11'10'1034'0'0,"-1"5"4810"0"0,12-14-5607 0 0,0 0 0 0 0,0-1 0 0 0,0 1 0 0 0,0 0 0 0 0,0 0 0 0 0,0 0 0 0 0,0-1 0 0 0,0 1 0 0 0,0 0 0 0 0,0 0 0 0 0,0-1 0 0 0,0 1 0 0 0,1 0 0 0 0,-1 0 0 0 0,0-1 0 0 0,1 1 0 0 0,-1 0 0 0 0,0-1 0 0 0,1 1 0 0 0,-1 0 0 0 0,1-1 0 0 0,-1 1 0 0 0,1 0 0 0 0,-1-1 0 0 0,1 1 0 0 0,0-1 0 0 0,-1 1 0 0 0,1-1 1 0 0,0 0-1 0 0,-1 1 0 0 0,1-1 0 0 0,0 1 0 0 0,-1-1 0 0 0,1 0 0 0 0,0 0 0 0 0,0 1 0 0 0,-1-1 0 0 0,1 0 0 0 0,1 0 0 0 0,21 6 1317 0 0,-1 0 1 0 0,0-2 0 0 0,1 0-1 0 0,0-2 1 0 0,0 0-1 0 0,34-3 1 0 0,138-22 3181 0 0,-189 22-5010 0 0,8-1-3439 0 0,0 6-7984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0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72 640 0 0,'-14'-6'2472'0'0,"-21"-15"15396"0"0,66 15-14082 0 0,81 1-314 0 0,-27 2-2170 0 0,103-16 0 0 0,-170 15-1343 0 0,17-3-435 0 0,-15 8-4885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4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41 136 0 0,'-9'-7'11781'0'0,"19"10"-6444"0"0,2 0-6308 0 0,52 5 2578 0 0,0-3-1 0 0,0-3 1 0 0,1-2 0 0 0,77-11-1 0 0,-134 10-1449 0 0,47-8 776 0 0,-51 8-831 0 0,0 0-1 0 0,0 0 0 0 0,-1 0 1 0 0,1-1-1 0 0,-1 0 0 0 0,1 1 1 0 0,-1-1-1 0 0,1-1 0 0 0,-1 1 1 0 0,0 0-1 0 0,3-4 0 0 0,-5 5-85 0 0,-1 1 0 0 0,0 0 0 0 0,0 0 0 0 0,0-1-1 0 0,0 1 1 0 0,0 0 0 0 0,0-1 0 0 0,0 1-1 0 0,0 0 1 0 0,0-1 0 0 0,0 1 0 0 0,0 0 0 0 0,0 0-1 0 0,-1-1 1 0 0,1 1 0 0 0,0 0 0 0 0,0-1 0 0 0,0 1-1 0 0,0 0 1 0 0,0 0 0 0 0,-1-1 0 0 0,1 1-1 0 0,0 0 1 0 0,0 0 0 0 0,0 0 0 0 0,-1-1 0 0 0,1 1-1 0 0,0 0 1 0 0,0 0 0 0 0,0 0 0 0 0,-1 0-1 0 0,1-1 1 0 0,0 1 0 0 0,-1 0 0 0 0,1 0 0 0 0,0 0-1 0 0,0 0 1 0 0,-1 0 0 0 0,1 0 0 0 0,0 0 0 0 0,-1 0-1 0 0,1 0 1 0 0,0 0 0 0 0,0 0 0 0 0,-1 0-1 0 0,1 0 1 0 0,0 0 0 0 0,-1 0 0 0 0,1 0 0 0 0,0 0-1 0 0,0 0 1 0 0,-1 0 0 0 0,1 0 0 0 0,-1 1 0 0 0,-4 4 39 0 0,1 0 0 0 0,-1 0 0 0 0,1 0 1 0 0,0 1-1 0 0,0 0 0 0 0,1 0 1 0 0,-1 0-1 0 0,1 0 0 0 0,1 0 1 0 0,-1 1-1 0 0,1-1 0 0 0,0 1 1 0 0,1 0-1 0 0,-1-1 0 0 0,1 9 1 0 0,-2 16 294 0 0,1 0 0 0 0,3 33 0 0 0,0-40-159 0 0,1 1 134 0 0,7 37 1 0 0,-5-39-23 0 0,2 45 0 0 0,-6-67-333 0 0,0 0-1 0 0,-1 1 1 0 0,1-1-1 0 0,-1 1 1 0 0,1-1-1 0 0,-1 0 1 0 0,0 0-1 0 0,1 1 1 0 0,-1-1-1 0 0,0 0 1 0 0,0 0-1 0 0,0 0 1 0 0,0 0-1 0 0,0 0 1 0 0,0 0-1 0 0,0 0 1 0 0,0 0-1 0 0,-1 0 1 0 0,1 0-1 0 0,0-1 1 0 0,-1 1-1 0 0,1-1 1 0 0,0 1-1 0 0,-3 0 1 0 0,-38 11-204 0 0,36-11 195 0 0,-77 15-166 0 0,-51 14-11 0 0,134-30 235 0 0,-1 0 0 0 0,1 0 0 0 0,0 0 0 0 0,-1 0 0 0 0,1 0 0 0 0,-1 0 0 0 0,1 0 0 0 0,-1 0 0 0 0,1 0 0 0 0,-1 0 0 0 0,1 0-1 0 0,0 1 1 0 0,-1-1 0 0 0,1 0 0 0 0,-1 0 0 0 0,1 0 0 0 0,0 1 0 0 0,-1-1 0 0 0,1 0 0 0 0,0 1 0 0 0,-1-1 0 0 0,1 0 0 0 0,0 1 0 0 0,-1-1 0 0 0,1 0 0 0 0,0 1 0 0 0,0-1 0 0 0,-1 0 0 0 0,1 1 0 0 0,0-1 0 0 0,0 1 0 0 0,14 3 405 0 0,28-2 145 0 0,-41-2-553 0 0,100-3 558 0 0,-49 2-4343 0 0,1 0-6451 0 0,-32 1 7202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48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38 948 0 0,'-11'-7'5922'0'0,"-4"0"4803"0"0,15 29-1364 0 0,1-21-9209 0 0,1 0 1 0 0,-1-1 0 0 0,1 1-1 0 0,-1 0 1 0 0,1-1 0 0 0,-1 1-1 0 0,1-1 1 0 0,-1 1 0 0 0,1-1-1 0 0,-1 0 1 0 0,1 0 0 0 0,0 0-1 0 0,-1 0 1 0 0,1 0-1 0 0,0 0 1 0 0,-1 0 0 0 0,1 0-1 0 0,-1-1 1 0 0,1 1 0 0 0,-1 0-1 0 0,4-2 1 0 0,-4 1-151 0 0,0 0 1 0 0,-1 0-1 0 0,1 0 1 0 0,0 0-1 0 0,0 0 1 0 0,-1 0-1 0 0,1 0 1 0 0,0 0-1 0 0,-1 0 1 0 0,1 0-1 0 0,-1 0 1 0 0,1-1-1 0 0,-1 1 1 0 0,0 0-1 0 0,0 0 1 0 0,1-1-1 0 0,-1 1 1 0 0,0 0-1 0 0,0 0 1 0 0,0-1-1 0 0,0 1 1 0 0,0 0-1 0 0,-1 0 1 0 0,1-1-1 0 0,0 1 1 0 0,-1 0-1 0 0,1 0 1 0 0,-1-2-1 0 0,1 2-258 0 0,-6-7 69 0 0,1 3-2167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49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87 908 0 0,'-1'-2'553'0'0,"1"-1"-1"0"0,0 1 1 0 0,-1-1-1 0 0,1 1 1 0 0,0 0-1 0 0,1-1 1 0 0,-1 1-1 0 0,0-1 1 0 0,1 1-1 0 0,-1 0 1 0 0,1-1-1 0 0,0 1 1 0 0,0 0-1 0 0,0 0 1 0 0,0 0 0 0 0,0-1-1 0 0,0 1 1 0 0,1 0-1 0 0,-1 0 1 0 0,3-2-1 0 0,-1 1 97 0 0,1 0 0 0 0,0 0 0 0 0,0 0 0 0 0,0 0 0 0 0,0 1 0 0 0,1 0 0 0 0,-1-1 0 0 0,1 2 0 0 0,8-4 0 0 0,-5 3-83 0 0,0 0 1 0 0,1 0 0 0 0,-1 1 0 0 0,0 0-1 0 0,1 1 1 0 0,0-1 0 0 0,-1 2 0 0 0,1-1-1 0 0,-1 1 1 0 0,0 1 0 0 0,14 3 0 0 0,-19-4-460 0 0,0 0 0 0 0,-1 0 0 0 0,1 0 0 0 0,0 1 0 0 0,0-1 0 0 0,-1 1 0 0 0,1 0 0 0 0,-1 0 0 0 0,0 0 0 0 0,1 0 0 0 0,-1 0 0 0 0,0 0 0 0 0,0 1 0 0 0,0-1 0 0 0,0 1 0 0 0,-1-1 0 0 0,1 1 0 0 0,-1 0 0 0 0,0 0 0 0 0,1 0 0 0 0,-1-1 0 0 0,0 1 0 0 0,0 4 0 0 0,-1-3-64 0 0,0 1-1 0 0,0-1 1 0 0,0 0 0 0 0,-1 0 0 0 0,0 1 0 0 0,0-1-1 0 0,0 0 1 0 0,0 0 0 0 0,-1 0 0 0 0,1 0 0 0 0,-1 0-1 0 0,0 0 1 0 0,0 0 0 0 0,-1 0 0 0 0,1-1 0 0 0,-4 4-1 0 0,-29 33 136 0 0,-11 13-32 0 0,42-48-131 0 0,1 0 0 0 0,0 0 0 0 0,0 0 0 0 0,0 1 0 0 0,1-1 0 0 0,0 1 0 0 0,0-1-1 0 0,-3 12 1 0 0,5-15-5 0 0,0-1-1 0 0,0 1 0 0 0,-1 0 0 0 0,2-1 0 0 0,-1 1 0 0 0,0 0 0 0 0,0-1 0 0 0,0 1 1 0 0,1 0-1 0 0,-1-1 0 0 0,1 1 0 0 0,-1 0 0 0 0,1-1 0 0 0,0 1 0 0 0,0-1 1 0 0,-1 1-1 0 0,1-1 0 0 0,0 1 0 0 0,0-1 0 0 0,3 3 0 0 0,-1-2 5 0 0,0 0-1 0 0,0 1 1 0 0,0-1-1 0 0,1 0 0 0 0,-1-1 1 0 0,1 1-1 0 0,-1 0 1 0 0,8 1-1 0 0,3 0 18 0 0,0 0 0 0 0,0-1 0 0 0,0-1 0 0 0,14 0 0 0 0,-15-2 26 0 0,0 0-1 0 0,-1-1 1 0 0,24-7 0 0 0,-1 1-3286 0 0,0 4-8643 0 0,-29 4 9276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50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86 516 0 0,'-3'-7'822'0'0,"-1"1"-1"0"0,-1 0 1 0 0,1 1-1 0 0,-1-1 1 0 0,0 1-1 0 0,0 0 1 0 0,0 0-1 0 0,-1 0 1 0 0,0 1 0 0 0,0 0-1 0 0,0 0 1 0 0,0 1-1 0 0,-1-1 1 0 0,1 1-1 0 0,-1 1 1 0 0,0-1 0 0 0,0 1-1 0 0,0 0 1 0 0,0 1-1 0 0,-13-2 1 0 0,13 3-423 0 0,0 0 1 0 0,0 0 0 0 0,0 1 0 0 0,0 0-1 0 0,0 0 1 0 0,0 0 0 0 0,0 1-1 0 0,0 0 1 0 0,1 1 0 0 0,-1-1 0 0 0,1 1-1 0 0,0 1 1 0 0,0-1 0 0 0,0 1-1 0 0,0 0 1 0 0,0 0 0 0 0,1 1 0 0 0,0-1-1 0 0,0 1 1 0 0,0 0 0 0 0,-7 11-1 0 0,9-12-206 0 0,0 0-1 0 0,0 0 1 0 0,1 1-1 0 0,0-1 1 0 0,0 1-1 0 0,0 0 0 0 0,0 0 1 0 0,1-1-1 0 0,-1 1 1 0 0,1 0-1 0 0,0 0 1 0 0,1 0-1 0 0,-1 0 0 0 0,1 7 1 0 0,1-8-85 0 0,0 1 0 0 0,0-1 1 0 0,0 0-1 0 0,1 1 0 0 0,-1-1 0 0 0,1 0 0 0 0,0 0 1 0 0,0 0-1 0 0,1 0 0 0 0,-1-1 0 0 0,1 1 1 0 0,0-1-1 0 0,-1 1 0 0 0,2-1 0 0 0,-1 0 0 0 0,0 0 1 0 0,6 3-1 0 0,0 1-69 0 0,0-1 1 0 0,1 0-1 0 0,0-1 1 0 0,1 0 0 0 0,-1 0-1 0 0,1-1 1 0 0,-1-1-1 0 0,1 1 1 0 0,1-2-1 0 0,-1 0 1 0 0,16 1-1 0 0,-22-2-93 0 0,1-1 0 0 0,-1 0 0 0 0,1 0 0 0 0,-1-1 0 0 0,1 1 0 0 0,-1-1 0 0 0,0-1 0 0 0,1 1 0 0 0,-1-1 0 0 0,0 0 0 0 0,0 0 0 0 0,0 0 0 0 0,0-1 0 0 0,0 1 0 0 0,-1-1 0 0 0,1 0 0 0 0,-1-1 0 0 0,0 1 0 0 0,0-1 0 0 0,0 0 0 0 0,0 0 0 0 0,0 0 0 0 0,-1-1 0 0 0,0 1 0 0 0,4-9 0 0 0,-5 9 49 0 0,0-1 0 0 0,0 1 0 0 0,-1-1 0 0 0,0 1-1 0 0,0-1 1 0 0,0 0 0 0 0,0 0 0 0 0,-1 0 0 0 0,0 1-1 0 0,0-1 1 0 0,0 0 0 0 0,-1 0 0 0 0,1 0 0 0 0,-1 1-1 0 0,-1-1 1 0 0,1 0 0 0 0,0 1 0 0 0,-1-1 0 0 0,0 1-1 0 0,0 0 1 0 0,0-1 0 0 0,-1 1 0 0 0,0 0 0 0 0,1 0-1 0 0,-1 1 1 0 0,-6-7 0 0 0,2 3-178 0 0,0 0 1 0 0,-1 0-1 0 0,1 1 0 0 0,-2 0 1 0 0,1 1-1 0 0,0-1 0 0 0,-1 2 1 0 0,0-1-1 0 0,0 1 1 0 0,0 0-1 0 0,-1 1 0 0 0,-11-2 1 0 0,19 4-238 0 0,-1 1 1 0 0,0-1 0 0 0,1 1 0 0 0,-1 0 0 0 0,0 0 0 0 0,1 0-1 0 0,-1 0 1 0 0,-4 2 0 0 0,-10 6-7522 0 0,13-4 5155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50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10 824 0 0,'0'-1'294'0'0,"1"0"0"0"0,-1 1 0 0 0,0-1-1 0 0,1 1 1 0 0,-1-1 0 0 0,0 1 0 0 0,1-1 0 0 0,-1 1-1 0 0,0-1 1 0 0,1 1 0 0 0,-1 0 0 0 0,1-1 0 0 0,-1 1 0 0 0,1 0-1 0 0,-1-1 1 0 0,1 1 0 0 0,-1 0 0 0 0,1-1 0 0 0,0 1 0 0 0,-1 0-1 0 0,1 0 1 0 0,-1 0 0 0 0,1 0 0 0 0,0-1 0 0 0,-1 1-1 0 0,1 0 1 0 0,-1 0 0 0 0,1 0 0 0 0,0 0 0 0 0,-1 1 0 0 0,1-1-1 0 0,-1 0 1 0 0,1 0 0 0 0,0 0 0 0 0,-1 0 0 0 0,1 1 0 0 0,0-1-1 0 0,1 2 86 0 0,-1-1-1 0 0,0 1 0 0 0,0 0 0 0 0,0 0 0 0 0,0-1 0 0 0,0 1 0 0 0,0 0 0 0 0,-1 0 1 0 0,1 0-1 0 0,-1 0 0 0 0,1 3 0 0 0,2 8 621 0 0,-2 0 0 0 0,1 22 0 0 0,-7 23 1102 0 0,3-41-1570 0 0,0-1 0 0 0,1 0 0 0 0,0 1 0 0 0,2-1-1 0 0,0 0 1 0 0,3 18 0 0 0,-3-32-515 0 0,0 0 0 0 0,-1-1 0 0 0,1 1 0 0 0,0 0 1 0 0,0 0-1 0 0,0-1 0 0 0,1 1 0 0 0,-1-1 0 0 0,0 1 0 0 0,0-1 0 0 0,1 1 0 0 0,-1-1 0 0 0,1 0 1 0 0,-1 0-1 0 0,1 0 0 0 0,0 0 0 0 0,-1 0 0 0 0,1 0 0 0 0,0 0 0 0 0,0 0 0 0 0,0-1 1 0 0,-1 1-1 0 0,1-1 0 0 0,0 1 0 0 0,0-1 0 0 0,0 0 0 0 0,0 0 0 0 0,0 1 0 0 0,0-2 0 0 0,0 1 1 0 0,0 0-1 0 0,2-1 0 0 0,8 0-171 0 0,0-1 0 0 0,0-1 0 0 0,21-7 0 0 0,-27 8 180 0 0,33-11-337 0 0,57-28 1 0 0,-82 34 333 0 0,-1 0 0 0 0,0-1 1 0 0,0-1-1 0 0,-1 0 1 0 0,0-1-1 0 0,0 0 1 0 0,14-16-1 0 0,-25 25-8 0 0,-1 1-1 0 0,1-1 1 0 0,-1 1-1 0 0,1-1 0 0 0,-1 1 1 0 0,0-1-1 0 0,1 0 1 0 0,-1 1-1 0 0,0-1 1 0 0,1 1-1 0 0,-1-1 1 0 0,0 0-1 0 0,1 1 0 0 0,-1-1 1 0 0,0 0-1 0 0,0 1 1 0 0,0-1-1 0 0,0 0 1 0 0,0 1-1 0 0,0-1 1 0 0,0 0-1 0 0,0-1 0 0 0,-12 0 233 0 0,-23 12-114 0 0,14-3-90 0 0,1 1-1 0 0,0 2 1 0 0,0 0-1 0 0,1 1 1 0 0,0 1 0 0 0,1 0-1 0 0,0 2 1 0 0,1 0-1 0 0,-25 27 1 0 0,40-39-10 0 0,0 1 1 0 0,0 0-1 0 0,0 0 1 0 0,0 0-1 0 0,0 0 0 0 0,1 0 1 0 0,-1 0-1 0 0,1 0 1 0 0,0 1-1 0 0,0-1 0 0 0,0 0 1 0 0,1 1-1 0 0,-1-1 0 0 0,1 1 1 0 0,-1-1-1 0 0,1 0 1 0 0,0 1-1 0 0,1-1 0 0 0,-1 1 1 0 0,1-1-1 0 0,-1 1 1 0 0,1-1-1 0 0,0 0 0 0 0,2 6 1 0 0,0-4 14 0 0,0 0 1 0 0,0-1 0 0 0,0 1-1 0 0,1 0 1 0 0,-1-1 0 0 0,1 0-1 0 0,0 0 1 0 0,1 0 0 0 0,-1 0-1 0 0,1-1 1 0 0,-1 1 0 0 0,1-1-1 0 0,0 0 1 0 0,6 2 0 0 0,3 1-138 0 0,-1-1 0 0 0,1 0 0 0 0,1 0 0 0 0,-1-2 0 0 0,0 0 0 0 0,27 2 0 0 0,1-4-3518 0 0,3-5-4350 0 0,-33 3 5341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5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30 792 0 0,'8'-14'21492'0'0,"1"17"-19076"0"0,2-1-4173 0 0,38 0 4827 0 0,55-6-1 0 0,48-14-4816 0 0,-136 20-1720 0 0,-7 2-4242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52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1172 0 0,'-5'10'13330'0'0,"5"-9"-13058"0"0,20 5 5921 0 0,36-1-2143 0 0,-49-5-2764 0 0,90 5 2432 0 0,-65-2-7307 0 0,0 1-6085 0 0,-27-3 6801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53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22 420 0 0,'0'0'13125'0'0,"5"1"-11769"0"0,38 1 2616 0 0,74-5 0 0 0,49-14-1590 0 0,-143 14-2545 0 0,-23 3 88 0 0,13-1-2662 0 0,2 3-6690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5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0 320 0 0,'-7'4'844'0'0,"4"-2"215"0"0,0-1-1 0 0,0 1 1 0 0,0 0 0 0 0,0 0 0 0 0,0 0 0 0 0,1 1-1 0 0,-5 3 2043 0 0,25 4 2387 0 0,17-6-2100 0 0,0-1 0 0 0,69-3 0 0 0,-41-1-2646 0 0,-61 1-2394 0 0,1 0 1547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3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30 338 96 0 0,'-7'5'718'0'0,"-10"7"1296"0"0,11-4 2949 0 0,7-7-4786 0 0,0-1 0 0 0,-1 1 0 0 0,1-1 0 0 0,0 1 0 0 0,-1-1 0 0 0,1 0 0 0 0,0 1 0 0 0,0-1 0 0 0,-1 0 0 0 0,1 0 0 0 0,0 0 0 0 0,0 1 0 0 0,0-1 0 0 0,-1 0 0 0 0,1 0 0 0 0,0 0 0 0 0,0 0 0 0 0,0-1 0 0 0,-1 1 0 0 0,1 0 0 0 0,0 0 0 0 0,0 0 0 0 0,0-1 0 0 0,22-3 2043 0 0,-7 0-1322 0 0,0-1 0 0 0,0-1-1 0 0,-1 0 1 0 0,0-1 0 0 0,0 0 0 0 0,26-19-1 0 0,-33 20-736 0 0,0 0 0 0 0,-1 0 0 0 0,0-1 0 0 0,0 0 1 0 0,-1-1-1 0 0,1 1 0 0 0,-2-1 0 0 0,1 0 0 0 0,-1-1 0 0 0,0 0 0 0 0,-1 1 0 0 0,6-20 0 0 0,-3 0-259 0 0,-1 0-1 0 0,-1-1 1 0 0,-2 0 0 0 0,-1-40 0 0 0,-2 69 523 0 0,2 21-19 0 0,33 335 4089 0 0,-28-331-3922 0 0,-1-1-1617 0 0,-5-10-5032 0 0,8-15-6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0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0 652 0 0,'-30'13'12614'0'0,"51"-2"-8652"0"0,0-7-1107 0 0,43 1 0 0 0,-6-5-2157 0 0,-20 1-3421 0 0,-1 0-3569 0 0,-25 0 3784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39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0 147 716 0 0,'5'-6'1145'0'0,"0"0"-1"0"0,0 1 0 0 0,0 0 1 0 0,1 0-1 0 0,0 0 1 0 0,0 0-1 0 0,0 1 1 0 0,0 0-1 0 0,1 0 1 0 0,0 1-1 0 0,11-5 1 0 0,1-2 437 0 0,11-4 1259 0 0,60-19 0 0 0,-17 7-451 0 0,-57 22-1444 0 0,-34 16-822 0 0,-43 22-458 0 0,56-31 415 0 0,-36 17-105 0 0,28-14 60 0 0,0-1 1 0 0,1 2-1 0 0,0 0 0 0 0,0 0 1 0 0,1 1-1 0 0,-1 1 0 0 0,2 0 0 0 0,-11 11 1 0 0,20-19-16 0 0,0-1 0 0 0,1 1 0 0 0,-1 0 1 0 0,0 0-1 0 0,1 0 0 0 0,-1 0 0 0 0,1 0 1 0 0,0 0-1 0 0,-1 0 0 0 0,1 0 0 0 0,0 0 1 0 0,-1 0-1 0 0,1 0 0 0 0,0 0 0 0 0,0 0 1 0 0,0 0-1 0 0,0 0 0 0 0,0 0 0 0 0,0 0 1 0 0,0 0-1 0 0,0 0 0 0 0,1 0 0 0 0,-1 0 0 0 0,0 0 1 0 0,2 2-1 0 0,-1-1 25 0 0,0 0 0 0 0,1 0-1 0 0,0 0 1 0 0,-1 0 0 0 0,1 0 0 0 0,0 0 0 0 0,0-1 0 0 0,0 1 0 0 0,0-1-1 0 0,4 2 1 0 0,7 4 167 0 0,1-1 0 0 0,-1-1-1 0 0,15 4 1 0 0,-20-7-91 0 0,6 3 55 0 0,4 0 126 0 0,1 1 0 0 0,32 17 0 0 0,-48-22-272 0 0,0 1 0 0 0,0-1 1 0 0,0 1-1 0 0,0 0 0 0 0,0 0 1 0 0,0 0-1 0 0,-1 1 0 0 0,1-1 1 0 0,-1 1-1 0 0,1-1 0 0 0,-1 1 0 0 0,0 0 1 0 0,0 0-1 0 0,0 0 0 0 0,-1 0 1 0 0,1 0-1 0 0,-1 0 0 0 0,1 0 0 0 0,-1 1 1 0 0,0-1-1 0 0,0 0 0 0 0,0 7 1 0 0,-1-8-29 0 0,-1-1 0 0 0,1 1 0 0 0,0-1 0 0 0,-1 1-1 0 0,0 0 1 0 0,1-1 0 0 0,-1 1 0 0 0,0-1 0 0 0,0 0 0 0 0,0 1 0 0 0,0-1 0 0 0,0 0 0 0 0,0 1 0 0 0,0-1 0 0 0,0 0 0 0 0,0 0 0 0 0,-1 0 0 0 0,1 0 0 0 0,-1 0 0 0 0,1 0 0 0 0,0 0 0 0 0,-3 0 0 0 0,-37 15 10 0 0,35-14-11 0 0,-10 2-41 0 0,0 0-1 0 0,-29 3 1 0 0,38-6-353 0 0,-1-1 0 0 0,1 0 0 0 0,-1 0 0 0 0,1 0 0 0 0,-1-1 0 0 0,0 0 0 0 0,1-1 0 0 0,-9-2 0 0 0,18-9-9212 0 0,7 5 6077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39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51 120 0 0,'0'0'15394'0'0,"10"-2"-7439"0"0,17 3-5817 0 0,0-1-1 0 0,0-1 0 0 0,27-5 0 0 0,83-21-2029 0 0,-69 13-3153 0 0,-57 12-252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4:40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0 520 0 0,'-4'3'986'0'0,"-20"12"2136"0"0,15-2 7043 0 0,10-13-9981 0 0,-1 1 0 0 0,1 0-1 0 0,-1 0 1 0 0,1-1 0 0 0,0 1-1 0 0,-1 0 1 0 0,1-1 0 0 0,0 1 0 0 0,-1-1-1 0 0,1 1 1 0 0,0-1 0 0 0,0 1-1 0 0,-1-1 1 0 0,1 1 0 0 0,0-1-1 0 0,0 0 1 0 0,0 0 0 0 0,-1 1-1 0 0,1-1 1 0 0,0 0 0 0 0,0 0-1 0 0,0 0 1 0 0,2 0 0 0 0,25 4 2192 0 0,-24-4-1887 0 0,109 4 5391 0 0,-66-8-6204 0 0,-30 0-9667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14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8 320 0 0,'-7'-3'13642'0'0,"63"11"-11786"0"0,1-3 0 0 0,0-2 0 0 0,0-3 0 0 0,70-9 0 0 0,-59-3-78 0 0,-74 50-1474 0 0,0-8-18 0 0,1 0-1 0 0,1 1 1 0 0,2-1 0 0 0,2 46-1 0 0,5-20 961 0 0,16 84 0 0 0,-13-97-449 0 0,-8-42-788 0 0,-19 24-718 0 0,0-19 540 0 0,1 0 0 0 0,-2-2 0 0 0,1 0 0 0 0,0-1 0 0 0,-34 1 0 0 0,-25 4 181 0 0,-5 11 888 0 0,82-19-240 0 0,5 0-438 0 0,22 2 116 0 0,1-2 0 0 0,0 0 0 0 0,42-8 0 0 0,13 0 315 0 0,-40 4-1396 0 0,-41 4 179 0 0,18 0-818 0 0,8 2-6896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15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3 240 0 0,'-25'-2'12368'0'0,"23"2"-11747"0"0,0 1 0 0 0,0 0 0 0 0,0-1 0 0 0,0 1-1 0 0,0 0 1 0 0,1 0 0 0 0,-1 0 0 0 0,0 1-1 0 0,0-1 1 0 0,1 0 0 0 0,-1 1 0 0 0,-1 1 0 0 0,3-2-420 0 0,-1-1 0 0 0,1 1 1 0 0,0-1-1 0 0,-1 1 1 0 0,1 0-1 0 0,0-1 1 0 0,0 1-1 0 0,-1 0 1 0 0,1 0-1 0 0,0-1 0 0 0,0 1 1 0 0,0 0-1 0 0,0-1 1 0 0,0 1-1 0 0,0 0 1 0 0,0 0-1 0 0,0-1 0 0 0,0 1 1 0 0,0 0-1 0 0,1-1 1 0 0,-1 1-1 0 0,0 0 1 0 0,0-1-1 0 0,1 1 1 0 0,-1 0-1 0 0,0-1 0 0 0,1 1 1 0 0,-1 0-1 0 0,1-1 1 0 0,-1 1-1 0 0,0-1 1 0 0,1 1-1 0 0,0-1 0 0 0,-1 1 1 0 0,1-1-1 0 0,-1 1 1 0 0,3 0 1618 0 0,2-19-4299 0 0,-10 8 1149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15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47 152 0 0,'0'-1'300'0'0,"1"0"0"0"0,-1-1 1 0 0,0 1-1 0 0,1 0 0 0 0,-1-1 0 0 0,0 1 1 0 0,0-1-1 0 0,0 1 0 0 0,0 0 0 0 0,0-1 0 0 0,0 1 1 0 0,0-1-1 0 0,-1 1 0 0 0,1 0 0 0 0,0-1 1 0 0,-1 1-1 0 0,1 0 0 0 0,-1 0 0 0 0,0-1 0 0 0,1 1 1 0 0,-1 0-1 0 0,0 0 0 0 0,0 0 0 0 0,1-1 0 0 0,-1 1 1 0 0,0 0-1 0 0,0 0 0 0 0,0 1 0 0 0,-1-1 1 0 0,1 0-1 0 0,0 0 0 0 0,-2-1 0 0 0,1 1 248 0 0,-1 0-1 0 0,1 0 1 0 0,0 1 0 0 0,-1-1-1 0 0,1 1 1 0 0,0-1-1 0 0,-1 1 1 0 0,1 0-1 0 0,0-1 1 0 0,-4 2 0 0 0,-14 3 720 0 0,6 4-744 0 0,1 0 1 0 0,-1 1-1 0 0,2 1 0 0 0,-1 0 1 0 0,1 0-1 0 0,1 1 1 0 0,0 1-1 0 0,0 0 0 0 0,1 0 1 0 0,1 1-1 0 0,0 0 0 0 0,1 1 1 0 0,0 0-1 0 0,1 0 1 0 0,1 1-1 0 0,0-1 0 0 0,1 2 1 0 0,0-1-1 0 0,1 0 1 0 0,1 1-1 0 0,-1 22 0 0 0,4-28-293 0 0,2 1-1 0 0,0-1 1 0 0,0 0-1 0 0,0 0 1 0 0,1 0-1 0 0,1 0 0 0 0,0 0 1 0 0,0 0-1 0 0,1-1 1 0 0,0 0-1 0 0,1 0 1 0 0,0 0-1 0 0,0-1 1 0 0,1 0-1 0 0,0 0 0 0 0,0-1 1 0 0,15 12-1 0 0,-12-11-579 0 0,1 0 1 0 0,0 0-1 0 0,0-1 0 0 0,1-1 0 0 0,25 10 0 0 0,12-3-4528 0 0,0-13-3616 0 0,-36-1 5482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1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15 352 0 0,'-4'-14'16226'0'0,"11"35"-10930"0"0,0 0-5116 0 0,20 107 5218 0 0,-20-85-3600 0 0,21 70-1 0 0,-27-112-2003 0 0,-1 0 1 0 0,0 0 0 0 0,1 0-1 0 0,-1 0 1 0 0,1 0 0 0 0,-1-1-1 0 0,1 1 1 0 0,-1 0-1 0 0,1 0 1 0 0,0-1 0 0 0,-1 1-1 0 0,1 0 1 0 0,0-1 0 0 0,0 1-1 0 0,-1 0 1 0 0,1-1-1 0 0,0 1 1 0 0,0-1 0 0 0,0 0-1 0 0,0 1 1 0 0,0-1 0 0 0,0 1-1 0 0,-1-1 1 0 0,2 0-1 0 0,15 1-7636 0 0,-15-1 7054 0 0,6 0-2173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16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90 136 0 0,'1'-3'363'0'0,"-1"0"0"0"0,0 0 0 0 0,0 0 0 0 0,0 1 0 0 0,0-1 0 0 0,0 0 1 0 0,-1 0-1 0 0,1 0 0 0 0,-1 0 0 0 0,0 0 0 0 0,0 1 0 0 0,0-1 0 0 0,0 0 0 0 0,0 1 0 0 0,0-1 0 0 0,-1 1 0 0 0,0-1 0 0 0,1 1 0 0 0,-1 0 0 0 0,0-1 1 0 0,0 1-1 0 0,0 0 0 0 0,0 0 0 0 0,-1 1 0 0 0,1-1 0 0 0,0 0 0 0 0,-1 1 0 0 0,1-1 0 0 0,-1 1 0 0 0,0 0 0 0 0,1 0 0 0 0,-1 0 0 0 0,0 0 1 0 0,0 0-1 0 0,0 1 0 0 0,-3-1 0 0 0,-2-1 218 0 0,0 1-1 0 0,0 1 1 0 0,0-1 0 0 0,0 1 0 0 0,0 1 0 0 0,0-1 0 0 0,0 1-1 0 0,1 1 1 0 0,-1-1 0 0 0,0 1 0 0 0,0 1 0 0 0,-9 4 0 0 0,5-1-32 0 0,0 1-1 0 0,0 0 1 0 0,1 1 0 0 0,0 1 0 0 0,1 0 0 0 0,-1 0 0 0 0,2 1 0 0 0,-11 12 0 0 0,18-19-438 0 0,0 0 0 0 0,0-1 0 0 0,0 1 0 0 0,0 0 0 0 0,1 0 0 0 0,-1 0 0 0 0,1 0 0 0 0,-1 1 0 0 0,1-1 0 0 0,0 0 0 0 0,1 0 1 0 0,-1 1-1 0 0,0-1 0 0 0,1 1 0 0 0,0-1 0 0 0,0 0 0 0 0,0 1 0 0 0,0-1 0 0 0,0 1 0 0 0,1-1 0 0 0,0 0 0 0 0,-1 1 0 0 0,1-1 0 0 0,0 0 1 0 0,1 0-1 0 0,-1 1 0 0 0,1-1 0 0 0,-1 0 0 0 0,1-1 0 0 0,0 1 0 0 0,0 0 0 0 0,0 0 0 0 0,0-1 0 0 0,1 1 0 0 0,-1-1 0 0 0,1 0 0 0 0,5 4 0 0 0,-4-2-203 0 0,0-1-1 0 0,1 0 1 0 0,-1 0-1 0 0,1 0 1 0 0,-1-1-1 0 0,1 0 1 0 0,0 0-1 0 0,0 0 1 0 0,0 0-1 0 0,0-1 1 0 0,0 0-1 0 0,1 0 1 0 0,-1 0-1 0 0,0-1 1 0 0,7 1-1 0 0,-7-2-54 0 0,-1 0-1 0 0,1 0 0 0 0,-1 0 0 0 0,1-1 1 0 0,-1 1-1 0 0,0-1 0 0 0,0 0 0 0 0,0 0 1 0 0,0-1-1 0 0,0 1 0 0 0,0-1 1 0 0,-1 0-1 0 0,1 0 0 0 0,-1 0 0 0 0,0 0 1 0 0,0-1-1 0 0,0 1 0 0 0,3-5 0 0 0,5-8-33 0 0,-1 1-1 0 0,15-33 0 0 0,-22 41 165 0 0,0 0 1 0 0,0-1-1 0 0,-1 0 1 0 0,0 1-1 0 0,0-1 0 0 0,-1 0 1 0 0,0 0-1 0 0,-1 0 1 0 0,1-10-1 0 0,-2 15-125 0 0,0 0-1 0 0,1 0 1 0 0,-1-1 0 0 0,0 1-1 0 0,0 1 1 0 0,-1-1-1 0 0,1 0 1 0 0,-1 0 0 0 0,-2-3-1 0 0,-11-8-6205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1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8 920 0 0,'0'-1'214'0'0,"0"1"0"0"0,0-1 1 0 0,0 1-1 0 0,0 0 0 0 0,1-1 0 0 0,-1 1 0 0 0,0 0 1 0 0,0-1-1 0 0,1 1 0 0 0,-1 0 0 0 0,0-1 0 0 0,1 1 0 0 0,-1 0 1 0 0,0-1-1 0 0,1 1 0 0 0,-1 0 0 0 0,0 0 0 0 0,1-1 1 0 0,-1 1-1 0 0,0 0 0 0 0,1 0 0 0 0,-1 0 0 0 0,1 0 1 0 0,-1 0-1 0 0,0-1 0 0 0,1 1 0 0 0,-1 0 0 0 0,1 0 0 0 0,-1 0 1 0 0,1 0-1 0 0,-1 0 0 0 0,0 0 0 0 0,1 0 0 0 0,-1 0 1 0 0,1 1-1 0 0,-1-1 0 0 0,1 0 0 0 0,11 15 4223 0 0,1 27 240 0 0,-9 33-235 0 0,-4-46-2148 0 0,6 34-1 0 0,-6-62-2282 0 0,0 0 1 0 0,0 0-1 0 0,0 0 1 0 0,1 0-1 0 0,-1-1 1 0 0,0 1-1 0 0,1 0 1 0 0,-1 0-1 0 0,0 0 1 0 0,1 0-1 0 0,-1 0 1 0 0,1-1-1 0 0,-1 1 1 0 0,1 0-1 0 0,-1-1 1 0 0,1 1-1 0 0,0 0 1 0 0,0-1-1 0 0,-1 1 1 0 0,1 0-1 0 0,0-1 1 0 0,0 1-1 0 0,-1-1 1 0 0,1 0-1 0 0,0 1 1 0 0,1 0-1 0 0,0-1 28 0 0,0 0 0 0 0,0 0 0 0 0,0 0-1 0 0,1 0 1 0 0,-1 0 0 0 0,0 0 0 0 0,0-1 0 0 0,0 1-1 0 0,0-1 1 0 0,0 1 0 0 0,3-2 0 0 0,6-4 147 0 0,0 0-1 0 0,0 0 1 0 0,12-10-1 0 0,-17 12-156 0 0,-3 2-29 0 0,174-126-728 0 0,-176 128 634 0 0,-6 1-207 0 0,1 1 295 0 0,-1 0 0 0 0,0 0 1 0 0,1 1-1 0 0,-1-1 1 0 0,1 1-1 0 0,0 0 1 0 0,0 0-1 0 0,-5 5 0 0 0,-6 4 74 0 0,5-5 9 0 0,-7 3 110 0 0,1 2-1 0 0,-16 15 0 0 0,28-24-115 0 0,1 0 0 0 0,0 0-1 0 0,0 0 1 0 0,1 0 0 0 0,-1 0 0 0 0,1 1-1 0 0,-1 0 1 0 0,1-1 0 0 0,0 1-1 0 0,0 0 1 0 0,1 0 0 0 0,-1 0 0 0 0,1 0-1 0 0,0 0 1 0 0,0 0 0 0 0,0 6-1 0 0,1-7-26 0 0,1 1-1 0 0,-1-1 0 0 0,1 0 1 0 0,0 1-1 0 0,0-1 1 0 0,1 0-1 0 0,-1 0 0 0 0,1 0 1 0 0,-1 0-1 0 0,1 0 0 0 0,0 0 1 0 0,0-1-1 0 0,0 1 0 0 0,0-1 1 0 0,1 1-1 0 0,-1-1 0 0 0,1 0 1 0 0,-1 1-1 0 0,1-2 1 0 0,0 1-1 0 0,0 0 0 0 0,0 0 1 0 0,0-1-1 0 0,0 0 0 0 0,4 2 1 0 0,2 1-108 0 0,1-1-1 0 0,0 0 1 0 0,0 0 0 0 0,0-1 0 0 0,1 0 0 0 0,19 0-1 0 0,-9-3-1202 0 0,-1 0-1 0 0,23-5 1 0 0,13-6-8819 0 0,-43 8 7296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1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21 460 0 0,'5'-21'16178'0'0,"-3"24"-15666"0"0,0 0 1 0 0,-1 0-1 0 0,1 0 1 0 0,0 0-1 0 0,-1 0 1 0 0,0 0 0 0 0,0 1-1 0 0,0-1 1 0 0,0 0-1 0 0,0 1 1 0 0,-1-1-1 0 0,1 4 1 0 0,2 53 3224 0 0,-3-35-2550 0 0,7 69 1292 0 0,-5-83-2456 0 0,0 1-1 0 0,0-1 0 0 0,2 1 0 0 0,-1-1 0 0 0,10 21 0 0 0,1-17-2195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4 236 0 0,'-10'-3'12388'0'0,"9"3"-12044"0"0,0 14 4962 0 0,9 26-2988 0 0,-6-33-849 0 0,27 103 3705 0 0,-4-22-7501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1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10 160 0 0,'-25'-4'1293'0'0,"-19"-2"6942"0"0,87 7 2860 0 0,6-1-4654 0 0,10 1-6453 0 0,-1 0-9701 0 0,-50-1 6715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1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73 268 0 0,'1'-3'432'0'0,"-1"1"1"0"0,1-1-1 0 0,0 1 1 0 0,0-1-1 0 0,0 1 0 0 0,0-1 1 0 0,0 1-1 0 0,0 0 1 0 0,0-1-1 0 0,1 1 0 0 0,0 0 1 0 0,-1 0-1 0 0,1 0 1 0 0,0 0-1 0 0,0 0 0 0 0,0 0 1 0 0,0 1-1 0 0,0-1 0 0 0,0 1 1 0 0,0-1-1 0 0,1 1 1 0 0,-1 0-1 0 0,1 0 0 0 0,-1 0 1 0 0,4-1-1 0 0,7-3 903 0 0,0 1-1 0 0,0 1 0 0 0,20-3 1 0 0,-24 4-631 0 0,1 1 1 0 0,-1 1-1 0 0,1 0 1 0 0,0 0-1 0 0,-1 1 1 0 0,1 0-1 0 0,-1 0 1 0 0,14 5-1 0 0,-21-6-565 0 0,-1 1 0 0 0,1 0-1 0 0,0-1 1 0 0,0 1-1 0 0,-1 0 1 0 0,1 0 0 0 0,-1 0-1 0 0,1 0 1 0 0,-1 1 0 0 0,1-1-1 0 0,-1 0 1 0 0,1 1 0 0 0,-1-1-1 0 0,0 0 1 0 0,0 1 0 0 0,0 0-1 0 0,0-1 1 0 0,0 1 0 0 0,1 2-1 0 0,-2-1-73 0 0,1 0-1 0 0,-1-1 1 0 0,0 1 0 0 0,0 0-1 0 0,-1-1 1 0 0,1 1-1 0 0,-1 0 1 0 0,1-1 0 0 0,-1 1-1 0 0,0 0 1 0 0,0-1-1 0 0,0 1 1 0 0,0-1 0 0 0,0 1-1 0 0,0-1 1 0 0,-1 0-1 0 0,1 0 1 0 0,-3 3-1 0 0,-11 14 160 0 0,0-1 0 0 0,-2-1 0 0 0,0 0 0 0 0,-21 15 0 0 0,16-14 78 0 0,1 1-1 0 0,-25 30 1 0 0,45-48-256 0 0,-1 0-1 0 0,1 1 1 0 0,0-1-1 0 0,0 0 1 0 0,0 1-1 0 0,0-1 1 0 0,0 1-1 0 0,1-1 1 0 0,-1 1-1 0 0,0-1 1 0 0,1 1-1 0 0,-1 0 0 0 0,1-1 1 0 0,0 1-1 0 0,-1 0 1 0 0,1-1-1 0 0,0 1 1 0 0,0 0-1 0 0,0 0 1 0 0,0-1-1 0 0,0 1 1 0 0,1 0-1 0 0,0 2 1 0 0,0-2 18 0 0,0 0 1 0 0,0 0-1 0 0,1 0 1 0 0,-1 0 0 0 0,1 0-1 0 0,0-1 1 0 0,0 1-1 0 0,-1-1 1 0 0,1 1-1 0 0,0-1 1 0 0,0 0 0 0 0,0 0-1 0 0,0 0 1 0 0,1 0-1 0 0,1 1 1 0 0,11 3 251 0 0,0-1 0 0 0,1-1 0 0 0,30 4 0 0 0,-42-7-293 0 0,31 2-629 0 0,1-3 1 0 0,-1 0-1 0 0,1-3 0 0 0,40-8 1 0 0,30-3-11686 0 0,-85 12 9326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18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86 316 0 0,'-3'-6'1069'0'0,"0"0"0"0"0,-1 1-1 0 0,0 0 1 0 0,0-1 0 0 0,0 1 0 0 0,0 1 0 0 0,-1-1-1 0 0,0 1 1 0 0,0-1 0 0 0,0 2 0 0 0,0-1 0 0 0,-1 0-1 0 0,0 1 1 0 0,-5-3 0 0 0,6 5-222 0 0,0-1-1 0 0,0 1 1 0 0,0 0 0 0 0,0 0 0 0 0,0 1-1 0 0,0-1 1 0 0,-8 1 0 0 0,5 1-360 0 0,0 0 1 0 0,0 1-1 0 0,0 0 1 0 0,0 0-1 0 0,-8 4 1 0 0,-7 3 625 0 0,0 1-1 0 0,-34 21 0 0 0,50-27-851 0 0,1 0-1 0 0,-1 1 0 0 0,1 0 0 0 0,0 0 0 0 0,0 1 1 0 0,1 0-1 0 0,-1 0 0 0 0,1 0 0 0 0,1 1 0 0 0,-1-1 1 0 0,1 1-1 0 0,-5 10 0 0 0,8-14-260 0 0,0 0 0 0 0,1 0 0 0 0,-1 1 0 0 0,0-1 0 0 0,1 0 0 0 0,0 0 0 0 0,-1 1 0 0 0,1-1 0 0 0,1 0 0 0 0,-1 1 0 0 0,0-1 0 0 0,1 0 0 0 0,0 0 0 0 0,0 1 0 0 0,0-1 0 0 0,0 0 0 0 0,3 5 0 0 0,-1-3 0 0 0,0 0 0 0 0,0 0 0 0 0,1 0 0 0 0,0-1 0 0 0,0 1 0 0 0,0-1 0 0 0,0 0 0 0 0,1-1 0 0 0,8 7 0 0 0,-8-6 0 0 0,0-1 0 0 0,1 0 0 0 0,-1 0 0 0 0,0-1 0 0 0,1 1 0 0 0,0-1 0 0 0,0-1 0 0 0,-1 1 0 0 0,1-1 0 0 0,0 0 0 0 0,0 0 0 0 0,0 0 0 0 0,1-1 0 0 0,-1 0 0 0 0,0 0 0 0 0,0-1 0 0 0,0 0 0 0 0,0 0 0 0 0,0 0 0 0 0,9-4 0 0 0,-10 2-8 0 0,0 0 0 0 0,0-1 0 0 0,-1 0 0 0 0,1 0 0 0 0,-1 0 0 0 0,0 0 0 0 0,0-1 0 0 0,-1 1 0 0 0,1-1 0 0 0,-1 0 0 0 0,0 0 0 0 0,0 0 0 0 0,-1-1 0 0 0,1 1 0 0 0,-1-1 0 0 0,0 0 0 0 0,-1 1 0 0 0,0-1 0 0 0,2-10 0 0 0,-2 7-21 0 0,0 0 1 0 0,-1 1 0 0 0,0-1 0 0 0,-1 0 0 0 0,1 1-1 0 0,-2-1 1 0 0,1 1 0 0 0,-1-1 0 0 0,0 1-1 0 0,-1 0 1 0 0,0-1 0 0 0,0 1 0 0 0,-6-8 0 0 0,-14-19-1266 0 0,4 15-2939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19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26 336 0 0,'14'-12'1922'0'0,"7"0"5872"0"0,-20 12-7495 0 0,0-1-1 0 0,-1 1 0 0 0,1 0 0 0 0,0 0 0 0 0,-1 0 0 0 0,1 0 0 0 0,0 0 0 0 0,-1 0 0 0 0,1 0 0 0 0,0 0 0 0 0,-1 0 0 0 0,1 0 0 0 0,0 0 0 0 0,-1 0 0 0 0,1 1 1 0 0,0-1-1 0 0,-1 0 0 0 0,1 0 0 0 0,0 1 0 0 0,-1-1 0 0 0,1 0 0 0 0,-1 1 0 0 0,1-1 0 0 0,-1 1 0 0 0,1-1 0 0 0,0 1 0 0 0,6 17 1929 0 0,-4 9 727 0 0,-1 34 1 0 0,-2-43-2065 0 0,0 1 1 0 0,1-1-1 0 0,1 0 1 0 0,8 33 0 0 0,-9-49-829 0 0,0 0 1 0 0,-1 0-1 0 0,1-1 0 0 0,0 1 1 0 0,0-1-1 0 0,0 1 0 0 0,0 0 1 0 0,0-1-1 0 0,0 1 1 0 0,0-1-1 0 0,0 0 0 0 0,1 0 1 0 0,-1 1-1 0 0,0-1 0 0 0,1 0 1 0 0,-1 0-1 0 0,1 0 1 0 0,0 0-1 0 0,-1 0 0 0 0,4 0 1 0 0,-2 0-37 0 0,1 0 1 0 0,-1-1-1 0 0,1 1 1 0 0,-1-1 0 0 0,1 0-1 0 0,0 0 1 0 0,-1 0-1 0 0,1 0 1 0 0,6-2 0 0 0,6-3-112 0 0,-1 0 1 0 0,0-1 0 0 0,24-13-1 0 0,-33 16 120 0 0,7-3-91 0 0,0 0 0 0 0,-1-1 1 0 0,0-1-1 0 0,0 0 0 0 0,-1-1 0 0 0,16-14 0 0 0,-27 23 60 0 0,0-1-1 0 0,0 1 1 0 0,0 0 0 0 0,0 0 0 0 0,0 0 0 0 0,0 0-1 0 0,0-1 1 0 0,0 1 0 0 0,0 0 0 0 0,0 0 0 0 0,1 0-1 0 0,-1-1 1 0 0,0 1 0 0 0,0 0 0 0 0,0 0-1 0 0,0 0 1 0 0,0-1 0 0 0,0 1 0 0 0,0 0 0 0 0,-1 0-1 0 0,1 0 1 0 0,0 0 0 0 0,0-1 0 0 0,0 1-1 0 0,0 0 1 0 0,0 0 0 0 0,0 0 0 0 0,0 0 0 0 0,0-1-1 0 0,0 1 1 0 0,0 0 0 0 0,-1 0 0 0 0,1 0 0 0 0,0 0-1 0 0,0 0 1 0 0,0-1 0 0 0,0 1 0 0 0,0 0-1 0 0,-1 0 1 0 0,1 0 0 0 0,0 0 0 0 0,0 0 0 0 0,0 0-1 0 0,0 0 1 0 0,-1 0 0 0 0,1 0 0 0 0,0 0-1 0 0,0 0 1 0 0,0-1 0 0 0,-1 1 0 0 0,1 0 0 0 0,0 0-1 0 0,0 0 1 0 0,0 1 0 0 0,-1-1 0 0 0,1 0 0 0 0,0 0-1 0 0,0 0 1 0 0,0 0 0 0 0,0 0 0 0 0,-1 0-1 0 0,1 0 1 0 0,0 0 0 0 0,0 0 0 0 0,0 0 0 0 0,-1 1-1 0 0,-16 0 240 0 0,16-1-195 0 0,-13 5 52 0 0,1 0-1 0 0,-1 1 1 0 0,1 0 0 0 0,1 1 0 0 0,-1 0-1 0 0,-12 11 1 0 0,21-15-108 0 0,-1 1-1 0 0,1 0 0 0 0,0 0 1 0 0,0 1-1 0 0,1-1 1 0 0,-1 1-1 0 0,1 0 1 0 0,-3 5-1 0 0,4-7 11 0 0,1-1-1 0 0,0 1 1 0 0,0 0 0 0 0,1-1 0 0 0,-1 1-1 0 0,0 0 1 0 0,1 0 0 0 0,0 0-1 0 0,0 0 1 0 0,0-1 0 0 0,0 1 0 0 0,0 0-1 0 0,0 0 1 0 0,1 0 0 0 0,-1 0 0 0 0,1-1-1 0 0,1 4 1 0 0,1 1 17 0 0,1 0 0 0 0,0 0 0 0 0,1 0 0 0 0,-1 0 0 0 0,1-1 0 0 0,1 0 0 0 0,-1 0 0 0 0,1 0 1 0 0,0-1-1 0 0,0 0 0 0 0,1 0 0 0 0,-1-1 0 0 0,1 1 0 0 0,0-1 0 0 0,0-1 0 0 0,1 1 0 0 0,-1-1 0 0 0,12 3 0 0 0,-7-3-173 0 0,1 0-1 0 0,-1 0 1 0 0,1-1 0 0 0,0-1-1 0 0,-1 0 1 0 0,15-1-1 0 0,-18 0-540 0 0,0-1-1 0 0,0 0 0 0 0,0-1 0 0 0,17-5 0 0 0,24-17-9321 0 0,-24 13 6838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1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37 188 0 0,'1'-3'500'0'0,"1"0"0"0"0,0 0 0 0 0,1 1 0 0 0,-1-1 1 0 0,0 1-1 0 0,1 0 0 0 0,0 0 0 0 0,-1 0 0 0 0,1 0 0 0 0,0 0 0 0 0,0 0 0 0 0,0 1 0 0 0,0-1 1 0 0,0 1-1 0 0,1 0 0 0 0,-1 0 0 0 0,0 0 0 0 0,5 0 0 0 0,-3 0 29 0 0,0 1 0 0 0,0 1-1 0 0,0-1 1 0 0,0 1 0 0 0,0 0 0 0 0,0 0-1 0 0,0 0 1 0 0,0 0 0 0 0,0 1 0 0 0,0 0-1 0 0,4 3 1 0 0,5 3 352 0 0,-1 0 0 0 0,-1 1 0 0 0,1 0 0 0 0,-1 1 0 0 0,-1 1 0 0 0,0 0 0 0 0,12 14 0 0 0,-15-13-404 0 0,0 1 0 0 0,0 0 0 0 0,-1 0-1 0 0,0 0 1 0 0,-2 1 0 0 0,1 0 0 0 0,-2 0-1 0 0,0 0 1 0 0,0 1 0 0 0,-1-1 0 0 0,-1 1-1 0 0,-1 0 1 0 0,0 0 0 0 0,-1 0-1 0 0,-3 26 1 0 0,2-27-356 0 0,-1 0 0 0 0,-1-1 0 0 0,0 1 0 0 0,-1 0 0 0 0,-1-1 0 0 0,0 0 0 0 0,0 0 0 0 0,-2 0 0 0 0,1-1-1 0 0,-2 0 1 0 0,0 0 0 0 0,0-1 0 0 0,-1 0 0 0 0,0 0 0 0 0,-1-1 0 0 0,-17 14 0 0 0,-20 7-1732 0 0,46-30 678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21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80 60 0 0,'-8'-3'567'0'0,"-32"-12"3648"0"0,14 5 6208 0 0,29 10-9230 0 0,116 4 3460 0 0,-34-7-2718 0 0,117-18-1 0 0,-198 21-1862 0 0,30-7 338 0 0,-32 6-393 0 0,-1 1 1 0 0,1-1-1 0 0,-1 1 1 0 0,1-1-1 0 0,-1 0 0 0 0,0 0 1 0 0,1 1-1 0 0,-1-1 1 0 0,0 0-1 0 0,1 0 0 0 0,-1 0 1 0 0,0 0-1 0 0,0-1 1 0 0,0 1-1 0 0,0 0 0 0 0,1-3 1 0 0,-1 4-7 0 0,-10-6 8 0 0,5 6 3 0 0,0 1-1 0 0,0 0 1 0 0,0 0 0 0 0,0 0 0 0 0,0 1 0 0 0,0 0-1 0 0,0-1 1 0 0,1 1 0 0 0,-1 0 0 0 0,1 1 0 0 0,0-1 0 0 0,-1 1-1 0 0,1-1 1 0 0,0 1 0 0 0,0 0 0 0 0,1 0 0 0 0,-1 0 0 0 0,-4 7-1 0 0,-3 5 141 0 0,1 0 0 0 0,-15 33 0 0 0,18-32 52 0 0,0 0 0 0 0,0 0 0 0 0,2 1 0 0 0,0-1-1 0 0,1 1 1 0 0,0 0 0 0 0,2 0 0 0 0,0 0 0 0 0,1 0 0 0 0,0 0 0 0 0,2 0 0 0 0,0 0 0 0 0,1 0 0 0 0,0 0 0 0 0,12 31 0 0 0,26 51 352 0 0,-41-98-617 0 0,0-1 0 0 0,0 1 0 0 0,0-1 0 0 0,0 1 0 0 0,0 0-1 0 0,-1-1 1 0 0,1 1 0 0 0,0-1 0 0 0,0 1 0 0 0,-1-1 0 0 0,1 1-1 0 0,-1 0 1 0 0,1-1 0 0 0,0 0 0 0 0,-1 1 0 0 0,1-1 0 0 0,-1 1-1 0 0,1-1 1 0 0,-1 1 0 0 0,1-1 0 0 0,-1 0 0 0 0,1 1-1 0 0,-1-1 1 0 0,1 0 0 0 0,-1 0 0 0 0,1 1 0 0 0,-1-1 0 0 0,0 0-1 0 0,1 0 1 0 0,-1 0 0 0 0,0 0 0 0 0,1 0 0 0 0,-1 0 0 0 0,-1 0-1 0 0,-25 4-306 0 0,26-4 337 0 0,-214 29 42 0 0,119-15 786 0 0,77-8-82 0 0,32-1 262 0 0,31 1 86 0 0,256-16-426 0 0,-266 3-1410 0 0,0-5-5262 0 0,-11 4-2255 0 0,-9 2 5246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55:2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9 436,'-4'0'551,"-27"11"14869,32-10-15162,-1 0 0,1 0 0,-1 0 0,1 0-1,0 0 1,-1 0 0,1 0 0,0 0 0,0 0 0,0 0 0,0 0 0,0 0 0,0-1 0,0 1 0,0 0 0,0-1 0,0 1 0,0-1 0,1 1-1,-1-1 1,0 0 0,0 1 0,0-1 0,2 0 0,32 6 2573,-6-4-1538,0-1 1,0-1 0,0-2 0,42-8 0,-10-4-3882,-3-7-6238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55:2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13 812,'0'0'304,"-1"0"1,1 1-1,-1-1 0,1 0 0,-1 0 1,1 1-1,-1-1 0,1 0 0,0 1 1,-1-1-1,1 1 0,-1-1 0,1 0 1,0 1-1,0-1 0,-1 1 0,1-1 1,0 1-1,-1-1 0,1 1 0,0-1 1,0 1-1,0-1 0,0 1 0,0-1 1,0 1-1,0 0 0,0-1 0,0 1 1,0-1-1,0 1 0,0-1 0,0 2 1,1-2-25,0 1 0,0 0 1,0-1-1,0 1 1,0-1-1,0 1 1,0-1-1,1 1 1,-1-1-1,0 0 1,0 1-1,0-1 1,1 0-1,0 0 1,49 0 2746,-50 0-2562,150-22 6329,-85 10-9129,-49 11-5731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55:31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36,'0'0'5247,"-5"24"-2000,8 153 4962,0 2-3681,-3-168-4529,2 12 919,3-16-3446,5-6-4296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32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1 109 652 0 0,'0'0'2476'0'0,"13"-16"4578"0"0,52-8-16 0 0,5 6-3567 0 0,-37 10-2218 0 0,0-2-1 0 0,46-19 1 0 0,-78 29-1108 0 0,5-3 158 0 0,-3 2-527 0 0,-6 3-1197 0 0,-34 16 942 0 0,15-7 213 0 0,-30 18-1 0 0,47-26 315 0 0,0 0-1 0 0,1 0 1 0 0,-1 1 0 0 0,1 0 0 0 0,0 0-1 0 0,0 0 1 0 0,0 1 0 0 0,0-1 0 0 0,1 1-1 0 0,0 0 1 0 0,-5 8 0 0 0,8-11 20 0 0,-1 0 0 0 0,1 1 0 0 0,-1-1 0 0 0,1 0 0 0 0,0 0 0 0 0,0 0 0 0 0,0 0 0 0 0,0 0 0 0 0,0 1 0 0 0,0-1 1 0 0,0 0-1 0 0,1 0 0 0 0,-1 0 0 0 0,1 0 0 0 0,0 0 0 0 0,-1 0 0 0 0,1 0 0 0 0,0 0 0 0 0,0 0 0 0 0,0 0 0 0 0,1 0 0 0 0,-1 0 0 0 0,0-1 0 0 0,4 4 1 0 0,3 3 215 0 0,1 0 0 0 0,0 0 1 0 0,16 10-1 0 0,3 2 332 0 0,-21-14-443 0 0,13 11 497 0 0,33 37 0 0 0,-49-49-583 0 0,0 0 0 0 0,0 0 0 0 0,-1 0 0 0 0,1 0 0 0 0,-1 1 0 0 0,-1-1 0 0 0,1 1 0 0 0,-1 0-1 0 0,0 0 1 0 0,0 0 0 0 0,0 0 0 0 0,-1 0 0 0 0,1 10 0 0 0,-2-14-54 0 0,0 1 1 0 0,0-1-1 0 0,0 0 1 0 0,-1 0-1 0 0,1 1 1 0 0,-1-1-1 0 0,1 0 1 0 0,-1 0-1 0 0,0 0 0 0 0,0 0 1 0 0,0 0-1 0 0,0 0 1 0 0,0 0-1 0 0,0 0 1 0 0,-1 0-1 0 0,1 0 1 0 0,0-1-1 0 0,-1 1 0 0 0,0 0 1 0 0,-3 2-1 0 0,1-2 14 0 0,0 0 0 0 0,0 0 0 0 0,0 0-1 0 0,0 0 1 0 0,-1-1 0 0 0,1 1 0 0 0,0-1-1 0 0,-1 0 1 0 0,-8 0 0 0 0,-4 0-26 0 0,0-2 1 0 0,0 0-1 0 0,-1 0 1 0 0,-21-6-1 0 0,-7-3-2805 0 0,38 10-3 0 0,5 0 1171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82 24 0 0,'-5'-3'723'0'0,"-14"-11"3431"0"0,5-4 10565 0 0,34 8-10415 0 0,118 9 458 0 0,-93 2-4062 0 0,1-1 0 0 0,54-8-1 0 0,20-19-2301 0 0,-106 26-1246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55:3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2 368,'-16'-1'1282,"10"1"-51,0 0-1,0 0 1,-1 0 0,1 1 0,0 0-1,-8 2 2361,33 12-74,22-7-2124,0-1 0,1-2 0,51 0-1,-22-1-719,717 10 4856,-716-15-4759,-1-4-1,0-3 1,96-22 0,-157 24-789,-15 1-1372,-17 0-550,-12 4-2533,12 3-2420,13-1 4104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55:39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58 140,'2'-25'6989,"0"22"-6719,0 1 0,-1-1-1,1 1 1,0 0 0,0 0 0,1 0 0,-1 0 0,0 0 0,0 1 0,1-1 0,-1 1 0,1-1 0,0 1 0,-1 0 0,1 0 0,0 0 0,0 0 0,0 1-1,-1-1 1,1 1 0,0 0 0,0 0 0,0 0 0,0 0 0,0 0 0,0 0 0,4 2 0,-3-2-139,-1 1 1,1 0-1,-1 0 1,1 0-1,-1 0 1,0 1-1,1-1 1,-1 1-1,0 0 0,0 0 1,0 0-1,0 0 1,0 0-1,-1 1 1,1-1-1,-1 1 1,1 0-1,-1 0 1,0 0-1,0 0 0,3 6 1,-4-5-66,0 0 0,0 0 1,-1 0-1,1 0 0,-1 0 0,0 0 0,0 0 1,0 0-1,-1 0 0,1 0 0,-1 0 1,0 0-1,0 0 0,0-1 0,-1 1 0,1 0 1,-1 0-1,0-1 0,-3 5 0,-4 4-3,-1-1-1,0 0 0,-21 19 1,29-28-61,2-2 1,-1 1 0,1 0 0,0-1 0,0 1 0,0-1-1,0 1 1,0-1 0,0 1 0,0 0 0,0-1 0,0 1 0,0-1 0,0 1 0,0-1 0,0 1-1,1-1 1,-1 1 0,0-1 0,0 1 0,1-1 0,-1 1 0,0-1 0,1 1 0,-1-1 0,0 1-1,1-1 1,-1 0 0,1 1 0,-1-1 0,1 1 0,-1-1 0,1 0 0,-1 0 0,1 1-1,-1-1 1,1 0 0,-1 0 0,1 0 0,0 1 0,23 11 135,-23-12-135,20 8 241,0 2-1,0 0 1,-1 1-1,0 0 0,-1 2 1,0 1-1,24 23 0,-41-35-208,0 0-1,0 0 1,0 0 0,0 0-1,-1 1 1,1-1-1,-1 1 1,1-1-1,-1 1 1,0 0 0,0-1-1,0 1 1,-1 0-1,1 0 1,-1 0-1,1-1 1,-1 1 0,0 0-1,0 0 1,0 0-1,-1 0 1,1 0-1,-1-1 1,1 1 0,-1 0-1,0 0 1,0-1-1,0 1 1,-1 0-1,-2 4 1,1-3-2,-1 0 0,1 0 0,-1 0 0,0 0 0,0 0 0,-1-1 0,1 0 1,-1 0-1,1 0 0,-1 0 0,0-1 0,0 0 0,-1 0 0,1 0 0,-6 1 0,-3-1 0,-1 0 1,1-1-1,-1-1 0,1 0 0,-23-3 1,-69-18-1141,94 16-801,16 1-1879,21-2-1215,-7 3 3055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55:40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242 114 212,'-10'-42'7649,"8"39"-7232,1-1 1,-1 0-1,0 0 1,0 1-1,0-1 0,-1 1 1,1-1-1,-1 1 1,1 0-1,-1 0 1,0 0-1,-1 1 1,1-1-1,0 1 1,-1-1-1,1 1 1,-1 0-1,0 1 0,0-1 1,0 1-1,0-1 1,0 1-1,0 0 1,-4 0-1,3 1-214,-1 0 0,1 0 0,0 0 0,-1 1 0,1 0 0,0 0 0,0 0 0,0 0 0,0 1 0,0 0 0,0 0 0,0 1 0,1-1 0,-1 1 0,1 0 0,0 0 0,-6 6 0,4-4-43,1 0 0,0 0-1,0 1 1,1 0 0,0-1-1,0 2 1,0-1 0,1 0-1,0 1 1,0 0 0,0-1 0,1 1-1,0 0 1,1 0 0,-1 1-1,1-1 1,1 0 0,-1 0-1,1 1 1,0-1 0,1 0-1,0 0 1,0 1 0,1-1-1,2 9 1,-1-10-75,-1-1 0,1 1 0,0-1 0,0 1 0,1-1 0,-1 0 0,1 0 0,0 0-1,1-1 1,-1 0 0,1 0 0,0 0 0,0 0 0,0-1 0,0 1 0,1-1 0,9 4 0,-12-6-63,1 0 0,-1 0 0,1-1 1,0 1-1,-1-1 0,1 1 0,0-1 0,-1 0 0,1-1 1,0 1-1,-1-1 0,1 1 0,-1-1 0,1 0 0,-1 0 1,1-1-1,-1 1 0,1-1 0,-1 0 0,0 0 0,0 0 1,0 0-1,0 0 0,0-1 0,-1 1 0,1-1 0,-1 1 1,1-1-1,-1 0 0,0 0 0,1-4 0,0 3-35,0-1-1,0 0 0,-1 0 0,0 0 1,0 0-1,0 0 0,0 0 1,-1 0-1,0-1 0,0 1 1,-1 0-1,1-1 0,-1 1 0,0-1 1,-1 1-1,1 0 0,-1-1 1,0 1-1,-1 0 0,1 0 1,-3-6-1,0 2-109,-1 1 0,0-1 0,-1 1 0,0 0 0,0 1 0,0 0 0,-1 0 1,0 0-1,0 0 0,-17-10 0,-36-19-1496,18 19-3959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55:4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76,'5'1'6265,"-5"-1"-6147,3 11 2774,0 20-1179,-3-26-875,12 218 8245,-12-222-9013,0 0 1,0 0-1,0 1 1,0-1-1,0 0 1,0 0 0,1 1-1,-1-1 1,1 0-1,-1 0 1,1 0-1,-1 0 1,1 1 0,0-1-1,-1 0 1,1 0-1,0 0 1,0 0-1,0-1 1,0 1 0,-1 0-1,2 0 1,-1 0-1,1 0 1,0 0-24,0-1 0,0 0 0,0 1 0,0-1 0,0 0 0,0 0 0,0 0 0,-1-1 0,1 1 0,0 0 0,0-1 0,0 1 0,0-1 0,2-1 0,8-4 11,0 0 0,-1-1 0,18-15 0,-24 19 2,21-19 38,-1-1-1,38-46 0,-38 40 172,-12 23-84,-13 6-181,0 0 0,0 0 0,1 0 0,-1 0-1,0 0 1,0 0 0,1 1 0,-1-1 0,0 0 0,0 0 0,0 0 0,1 0 0,-1 1 0,0-1 0,0 0 0,0 0 0,0 1 0,1-1-1,-1 0 1,0 0 0,0 1 0,0-1 0,0 0 0,0 0 0,0 1 0,0-1 0,0 0 0,0 1 0,0-1 0,0 0 0,0 0 0,0 1-1,0-1 1,0 0 0,0 0 0,0 1 0,0-1 0,0 0 0,-1 1 0,1-1 0,0 0 0,0 0 0,0 0 0,0 1 0,0-1 0,-1 0 0,1 0-1,0 0 1,-1 1 0,-37 57 98,27-44-44,0 2 0,-14 27 0,23-39 11,0 0 0,1 0 0,-1 0 0,1 1 0,0-1 0,0 0 1,0 1-1,1-1 0,-1 1 0,1-1 0,0 1 0,1-1 0,-1 1 0,1-1 0,0 0 0,1 5 0,0-5 94,0 0 0,0 0 0,1-1 0,-1 1 0,1-1 0,0 1 0,0-1 0,0 0 0,1 0 1,-1-1-1,0 1 0,1 0 0,0-1 0,0 0 0,0 0 0,0 0 0,0-1 0,0 1 0,0-1 0,0 0 0,1 0 1,-1-1-1,0 1 0,8-1 0,1 1-553,0-1 1,25-2-1,-9-2-3954,-4-2-3632,-20 5 5111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55:43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126 250 364,'-21'45'1457,"-44"96"4127,25-47 6467,43-100-9516,10-22-997,16-38-1388,43-159 989,-23 64-663,-34 119-276,-14 41-136,1 3-47,2 1-9,1 2 0,-1-1 0,0 0 0,-1 1 0,1 0 0,-1 0 1,0 0-1,4 9 0,20 54 48,-15-36-33,-12-32-24,21 53 143,37 65 0,-49-103-315,0 0-1,2 0 1,-1-1-1,2-1 0,0 0 1,0 0-1,1-1 1,24 16-1,-36-27 82,1 1-1,0-1 1,0 0-1,1 0 1,-1 0-1,0 0 1,0-1-1,0 1 1,1 0-1,-1-1 1,0 0-1,1 1 1,-1-1-1,0 0 1,1 0-1,-1-1 1,0 1-1,5-1 1,-6 0 64,1 1-1,-1-1 1,0 0 0,1 0 0,-1 0 0,0 0 0,1 0 0,-1 0 0,0 0 0,0 0 0,0 0-1,0 0 1,0-1 0,0 1 0,0 0 0,0-1 0,0 1 0,-1-1 0,1 1 0,-1-1 0,1 1-1,-1-1 1,0 0 0,1 1 0,-1-3 0,0 2 27,0 0 0,-1 0 1,1 0-1,-1 0 0,1 0 0,-1 0 0,0 1 0,0-1 1,1 0-1,-1 0 0,0 1 0,-1-1 0,1 0 0,0 1 1,0-1-1,-1 1 0,-1-2 0,-25-19 129,13 13 24,0 1-1,-1 1 1,0 0-1,0 1 1,0 1-1,-1 1 1,0 0-1,0 1 0,0 1 1,0 0-1,0 1 1,0 1-1,-1 1 1,1 1-1,0 0 1,0 1-1,0 1 1,1 0-1,-1 1 1,1 1-1,0 1 0,0 0 1,-15 10-1,20-3-3549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55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2614 56 0 0,'0'0'785'0'0,"7"14"6483"0"0,23-1-4497 0 0,0-2 0 0 0,38 9 0 0 0,28 11-11 0 0,-80-24-2351 0 0,347 128 5389 0 0,-276-108-4964 0 0,1-4 0 0 0,121 15 0 0 0,574 8 1773 0 0,19-91-1476 0 0,-773 42-1078 0 0,489-58 790 0 0,-352 34-722 0 0,183-55 0 0 0,-15-26-121 0 0,-242 72 0 0 0,134-72 0 0 0,-52 11 0 0 0,428-279 0 0 0,-185 95 0 0 0,-257 176 0 0 0,-5-7 0 0 0,156-145 0 0 0,53-35 0 0 0,-330 266 0 0 0,406-322 0 0 0,-337 249 0 0 0,111-137 0 0 0,-206 227 0 0 0,12-17 0 0 0,-1-1 0 0 0,30-55 0 0 0,-45 74 0 0 0,0 1 0 0 0,0 1 0 0 0,0-1 0 0 0,0-1 0 0 0,-2-1 0 0 0,-10 0 0 0 0,0 6-5 0 0,-7 3-29 0 0,1 1-1 0 0,0 0 0 0 0,0 1 0 0 0,0 0 0 0 0,0 1 0 0 0,0 1 1 0 0,1 0-1 0 0,-17 8 0 0 0,4-3 14 0 0,-98 41 354 0 0,134-58-332 0 0,-1 1 0 0 0,1-2-1 0 0,-1 1 1 0 0,-1-1 0 0 0,1-1 0 0 0,9-14 0 0 0,7-6-1 0 0,19-25 0 0 0,-37 49 0 0 0,-6 6 0 0 0,0 0 0 0 0,1 0 0 0 0,-1 0 0 0 0,0 0 0 0 0,0 0 0 0 0,0 0 0 0 0,0 0 0 0 0,0 1 0 0 0,0-1 0 0 0,0 0 0 0 0,0 1 0 0 0,0-1 0 0 0,0 1 0 0 0,0-1 0 0 0,0 1 0 0 0,0-1 0 0 0,0 1 0 0 0,0-1 0 0 0,0 1 0 0 0,0 0 0 0 0,-1 0 0 0 0,1-1 0 0 0,0 1 0 0 0,0 0 0 0 0,-1 0 0 0 0,1 0 0 0 0,-1 0 0 0 0,1 0 0 0 0,-1 0 0 0 0,1 0 0 0 0,0 1 0 0 0,-1-1 0 0 0,134 239 0 0 0,-116-214 0 0 0,-11-18 0 0 0,-36-14 0 0 0,-34-1 0 0 0,37 5 0 0 0,-23-3-395 0 0,1 2 0 0 0,-68 4 0 0 0,132-2 954 0 0,108-8-116 0 0,-103 6-412 0 0,-16 3-45 0 0,1-1 1 0 0,-1 1 0 0 0,1-1-1 0 0,-1-1 1 0 0,0 1-1 0 0,0-1 1 0 0,0 0-1 0 0,0 0 1 0 0,8-5-1 0 0,-12 7-44 0 0,-23-7-291 0 0,-12 7 409 0 0,-5 0-1851 0 0,17-4-7742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5:59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0 545 140 0 0,'7'-16'3288'0'0,"61"-31"3741"0"0,-40 29-4299 0 0,27-23 0 0 0,-46 32-2321 0 0,0 1 0 0 0,0-1 0 0 0,-1 0-1 0 0,0-1 1 0 0,-1 1 0 0 0,10-18 0 0 0,4-19 309 0 0,-1-1 0 0 0,20-73 0 0 0,3-8 466 0 0,-46 257 24 0 0,-7 59-432 0 0,9-108-3237 0 0,6-70-361 0 0,3-5-3378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6:0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0 188 608 0 0,'5'-8'726'0'0,"0"0"0"0"0,0 0 1 0 0,1 1-1 0 0,0-1 0 0 0,0 1 0 0 0,1 1 0 0 0,0-1 1 0 0,0 1-1 0 0,0 1 0 0 0,1-1 0 0 0,0 1 0 0 0,0 1 1 0 0,10-5-1 0 0,15-6 922 0 0,1 2 0 0 0,39-9-1 0 0,-21 7-38 0 0,34-13 1886 0 0,-90 29-3481 0 0,-66 25-27 0 0,-51 20 169 0 0,106-39 9 0 0,0 1-1 0 0,1 0 0 0 0,0 1 0 0 0,1 0 0 0 0,-22 20 1 0 0,34-28-140 0 0,0 0 1 0 0,0 0 0 0 0,0 0 0 0 0,1 0 0 0 0,-1 0-1 0 0,0 0 1 0 0,1 0 0 0 0,-1 0 0 0 0,0 0 0 0 0,1 0-1 0 0,0 0 1 0 0,-1 0 0 0 0,1 0 0 0 0,0 1-1 0 0,-1-1 1 0 0,1 0 0 0 0,0 0 0 0 0,0 0 0 0 0,0 1-1 0 0,0-1 1 0 0,0 0 0 0 0,1 0 0 0 0,-1 0 0 0 0,0 1-1 0 0,0-1 1 0 0,1 0 0 0 0,-1 0 0 0 0,1 0-1 0 0,-1 0 1 0 0,1 0 0 0 0,-1 0 0 0 0,1 0 0 0 0,0 0-1 0 0,-1 0 1 0 0,1 0 0 0 0,0 0 0 0 0,0 0 0 0 0,0 0-1 0 0,0 0 1 0 0,0-1 0 0 0,0 1 0 0 0,0 0 0 0 0,0-1-1 0 0,1 2 1 0 0,9 4 82 0 0,0 1-1 0 0,-1-1 1 0 0,19 6 0 0 0,-16-6-21 0 0,2 1-21 0 0,9 4 103 0 0,0 0 1 0 0,25 18 0 0 0,-42-24-128 0 0,-1-1 1 0 0,-1 1-1 0 0,1 0 1 0 0,-1 0-1 0 0,1 0 1 0 0,-2 1-1 0 0,1 0 1 0 0,-1 0-1 0 0,1 0 1 0 0,-2 0-1 0 0,1 1 1 0 0,4 10-1 0 0,-8-15-30 0 0,1 0-1 0 0,-1-1 0 0 0,1 1 1 0 0,-1 0-1 0 0,1 0 1 0 0,-1 0-1 0 0,0 0 1 0 0,0 0-1 0 0,0 0 0 0 0,0 0 1 0 0,0-1-1 0 0,-1 1 1 0 0,1 0-1 0 0,-1 0 0 0 0,1 0 1 0 0,-1 0-1 0 0,1 0 1 0 0,-1-1-1 0 0,0 1 0 0 0,-2 2 1 0 0,1-1 7 0 0,-1 0 0 0 0,1 0 0 0 0,-1-1 1 0 0,0 1-1 0 0,0-1 0 0 0,0 1 0 0 0,0-1 1 0 0,0 0-1 0 0,-7 2 0 0 0,-4 2 47 0 0,1-2 1 0 0,-1 0-1 0 0,0 0 1 0 0,-18 2-1 0 0,-62 0 2 0 0,55-6-2996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6:0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46 111 140 0 0,'-46'11'11668'0'0,"49"-11"-10295"0"0,82-4 3586 0 0,52-14-1771 0 0,-31 4-1945 0 0,486-33 3643 0 0,-388 34-3719 0 0,-163 10-941 0 0,14 0 680 0 0,83-16 0 0 0,-137 19-1242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6:01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86 544 0 0,'-43'-2'10819'0'0,"45"-1"-9543"0"0,6-4-683 0 0,-1 1 1 0 0,1 0-1 0 0,1 0 0 0 0,-1 1 1 0 0,1 0-1 0 0,0 0 0 0 0,0 1 1 0 0,15-5-1 0 0,-2 2 612 0 0,0 1 1 0 0,43-7-1 0 0,-61 13-1026 0 0,-1-1 0 0 0,1 1 0 0 0,0 0-1 0 0,-1 0 1 0 0,1 0 0 0 0,0 1 0 0 0,-1-1-1 0 0,1 1 1 0 0,-1 0 0 0 0,1 0 0 0 0,-1 0-1 0 0,1 0 1 0 0,-1 1 0 0 0,7 3 0 0 0,-9-4-120 0 0,1 0-1 0 0,-1 1 1 0 0,0-1 0 0 0,0 1 0 0 0,0-1 0 0 0,0 1-1 0 0,0 0 1 0 0,0-1 0 0 0,0 1 0 0 0,0 0 0 0 0,-1 0-1 0 0,1-1 1 0 0,-1 1 0 0 0,1 0 0 0 0,-1 0 0 0 0,0 0-1 0 0,1 0 1 0 0,-1 0 0 0 0,0 0 0 0 0,0-1 0 0 0,-1 1-1 0 0,1 0 1 0 0,0 0 0 0 0,-1 0 0 0 0,1 0 0 0 0,-1 0 0 0 0,1-1-1 0 0,-1 1 1 0 0,0 0 0 0 0,-2 2 0 0 0,0 3 4 0 0,-2 0 1 0 0,1 0 0 0 0,-1 0-1 0 0,0-1 1 0 0,-1 1-1 0 0,1-1 1 0 0,-1-1-1 0 0,-1 1 1 0 0,1-1 0 0 0,-1 0-1 0 0,0-1 1 0 0,-13 8-1 0 0,7-5 68 0 0,0 2-1 0 0,-19 16 0 0 0,32-25-128 0 0,0 0 1 0 0,0 0-1 0 0,0 0 0 0 0,0 0 0 0 0,0 0 1 0 0,0 0-1 0 0,0 0 0 0 0,0 0 0 0 0,0 1 1 0 0,0-1-1 0 0,-1 0 0 0 0,1 0 0 0 0,0 0 1 0 0,0 0-1 0 0,0 0 0 0 0,0 0 0 0 0,0 0 1 0 0,0 0-1 0 0,0 1 0 0 0,0-1 0 0 0,0 0 1 0 0,0 0-1 0 0,0 0 0 0 0,0 0 0 0 0,0 0 1 0 0,0 0-1 0 0,0 0 0 0 0,0 1 0 0 0,1-1 0 0 0,-1 0 1 0 0,0 0-1 0 0,0 0 0 0 0,0 0 0 0 0,0 0 1 0 0,0 0-1 0 0,0 0 0 0 0,0 0 0 0 0,0 1 1 0 0,0-1-1 0 0,0 0 0 0 0,0 0 0 0 0,0 0 1 0 0,1 0-1 0 0,-1 0 0 0 0,0 0 0 0 0,0 0 1 0 0,0 0-1 0 0,0 0 0 0 0,0 0 0 0 0,0 0 1 0 0,0 0-1 0 0,0 0 0 0 0,1 0 0 0 0,10 3 42 0 0,13 0 10 0 0,-22-3-51 0 0,32 0 93 0 0,46 5 0 0 0,-71-3-85 0 0,0-1 0 0 0,0 1 0 0 0,0 0 0 0 0,0 1 0 0 0,0 0 1 0 0,-1 1-1 0 0,1 0 0 0 0,-1 0 0 0 0,0 1 0 0 0,10 6 0 0 0,-17-10-9 0 0,0 0 1 0 0,1 0-1 0 0,-1 0 0 0 0,0 0 1 0 0,0 0-1 0 0,0 0 0 0 0,0 0 0 0 0,0 0 1 0 0,0 1-1 0 0,0-1 0 0 0,0 0 0 0 0,0 1 1 0 0,0-1-1 0 0,-1 1 0 0 0,1-1 0 0 0,-1 1 1 0 0,1-1-1 0 0,-1 1 0 0 0,1-1 0 0 0,-1 1 1 0 0,0-1-1 0 0,0 1 0 0 0,0 0 0 0 0,0-1 1 0 0,0 1-1 0 0,0-1 0 0 0,0 1 0 0 0,-1-1 1 0 0,1 1-1 0 0,0 0 0 0 0,-1-1 1 0 0,1 1-1 0 0,-1-1 0 0 0,0 0 0 0 0,1 1 1 0 0,-1-1-1 0 0,0 1 0 0 0,0-1 0 0 0,0 0 1 0 0,0 0-1 0 0,0 1 0 0 0,0-1 0 0 0,0 0 1 0 0,-1 0-1 0 0,1 0 0 0 0,0 0 0 0 0,-3 1 1 0 0,-3 3-13 0 0,0-1 0 0 0,0 0 0 0 0,-1 0-1 0 0,1-1 1 0 0,-1 0 0 0 0,1 0 0 0 0,-1-1 0 0 0,-9 2 0 0 0,-3-1-708 0 0,-1-1-1 0 0,-24 0 1 0 0,34-3-522 0 0,1 0-1 0 0,0 0 1 0 0,-15-4 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1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1 456 0 0,'0'0'185'0'0,"0"0"1"0"0,-1 0-1 0 0,1 0 0 0 0,0 0 1 0 0,-1 0-1 0 0,1 0 1 0 0,0 0-1 0 0,-1 1 0 0 0,1-1 1 0 0,0 0-1 0 0,0 0 0 0 0,-1 0 1 0 0,1 1-1 0 0,0-1 0 0 0,0 0 1 0 0,-1 0-1 0 0,1 0 0 0 0,0 1 1 0 0,0-1-1 0 0,-1 0 0 0 0,1 1 1 0 0,0-1-1 0 0,0 0 0 0 0,0 0 1 0 0,0 1-1 0 0,0-1 1 0 0,-1 0-1 0 0,1 1 0 0 0,0-1 1 0 0,0 0-1 0 0,0 1 0 0 0,0-1 1 0 0,0 0-1 0 0,0 1 0 0 0,0-1 1 0 0,0 0-1 0 0,0 1 0 0 0,0-1 1 0 0,0 0-1 0 0,1 1 0 0 0,-1-1 1 0 0,0 0-1 0 0,0 1 1 0 0,0-1-1 0 0,0 0 0 0 0,1 1 1 0 0,19 9 3849 0 0,29 0-16 0 0,21-6 556 0 0,-1 1-1119 0 0,-24 1-4125 0 0,-30-2-2273 0 0,-3 0-3442 0 0,-6-3 3767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6:02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45 40 0 0,'-1'-2'509'0'0,"0"0"-1"0"0,0 0 1 0 0,0 0-1 0 0,0 1 1 0 0,0-1-1 0 0,-1 0 1 0 0,1 1 0 0 0,0-1-1 0 0,-1 1 1 0 0,0-1-1 0 0,1 1 1 0 0,-1 0-1 0 0,0-1 1 0 0,0 1 0 0 0,1 0-1 0 0,-1 0 1 0 0,0 0-1 0 0,0 1 1 0 0,0-1 0 0 0,-4-1-1 0 0,1 2 28 0 0,1-1 0 0 0,-1 1 0 0 0,1 0 0 0 0,-1 1 0 0 0,1-1 0 0 0,0 1 0 0 0,-1 0-1 0 0,1 0 1 0 0,-8 2 0 0 0,0 2 314 0 0,-1 1 0 0 0,1 0 0 0 0,0 1-1 0 0,0 0 1 0 0,-19 16 0 0 0,27-19-537 0 0,-1 0-1 0 0,0 1 1 0 0,1-1 0 0 0,0 1 0 0 0,0 0-1 0 0,0 0 1 0 0,1 1 0 0 0,-5 9-1 0 0,7-12-202 0 0,0-1-1 0 0,0 1 1 0 0,0-1-1 0 0,1 1 1 0 0,-1 0-1 0 0,1-1 1 0 0,0 1-1 0 0,0 0 1 0 0,0-1-1 0 0,0 1 1 0 0,0 0-1 0 0,0-1 1 0 0,1 1-1 0 0,-1 0 1 0 0,1-1-1 0 0,0 1 0 0 0,0-1 1 0 0,0 1-1 0 0,0-1 1 0 0,0 1-1 0 0,1-1 1 0 0,-1 0-1 0 0,3 3 1 0 0,-1-1-104 0 0,0 0 1 0 0,0-1-1 0 0,0 0 1 0 0,0 1 0 0 0,1-1-1 0 0,0 0 1 0 0,-1-1-1 0 0,1 1 1 0 0,0-1-1 0 0,0 1 1 0 0,0-1-1 0 0,1 0 1 0 0,-1-1-1 0 0,1 1 1 0 0,-1-1 0 0 0,1 0-1 0 0,-1 0 1 0 0,1 0-1 0 0,-1-1 1 0 0,1 1-1 0 0,0-1 1 0 0,-1 0-1 0 0,1-1 1 0 0,0 1-1 0 0,8-3 1 0 0,-7 1-80 0 0,0 0 0 0 0,0 0 1 0 0,-1-1-1 0 0,1 0 0 0 0,0 0 0 0 0,-1 0 1 0 0,0-1-1 0 0,0 0 0 0 0,0 0 0 0 0,0 0 1 0 0,0 0-1 0 0,-1-1 0 0 0,0 0 0 0 0,0 0 1 0 0,0 0-1 0 0,-1-1 0 0 0,0 1 0 0 0,5-10 1 0 0,-6 11 82 0 0,-1-1 1 0 0,1 1-1 0 0,-1 0 1 0 0,0 0-1 0 0,0 0 1 0 0,0-1-1 0 0,-1 1 0 0 0,1-1 1 0 0,-1 1-1 0 0,0 0 1 0 0,0-1-1 0 0,-1 1 1 0 0,1-1-1 0 0,-1 1 1 0 0,0 0-1 0 0,0-1 1 0 0,-1 1-1 0 0,1 0 1 0 0,-1 0-1 0 0,0 0 1 0 0,0 0-1 0 0,0 0 1 0 0,-1 1-1 0 0,1-1 1 0 0,-1 1-1 0 0,0-1 1 0 0,0 1-1 0 0,-5-5 1 0 0,3 5-348 0 0,1-1 0 0 0,-1 1 0 0 0,0 0 1 0 0,0 1-1 0 0,0-1 0 0 0,-1 1 0 0 0,1 0 1 0 0,0 1-1 0 0,-6-2 0 0 0,3 2-2702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6:0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0 136 0 0,'0'1'313'0'0,"1"0"0"0"0,0 0 1 0 0,0 0-1 0 0,-1 0 0 0 0,1 0 0 0 0,-1 0 0 0 0,1-1 0 0 0,-1 1 1 0 0,1 0-1 0 0,-1 0 0 0 0,0 1 0 0 0,0-1 0 0 0,1 0 0 0 0,-1 0 1 0 0,0 0-1 0 0,0 0 0 0 0,0 0 0 0 0,0 0 0 0 0,0 0 0 0 0,0 0 1 0 0,0 0-1 0 0,-1 2 0 0 0,-7 34 2956 0 0,4-14-1028 0 0,2-6-858 0 0,2-11-553 0 0,-1 0-1 0 0,1 0 1 0 0,0 0-1 0 0,0 0 1 0 0,2 7-1 0 0,-2-12-748 0 0,1 0 0 0 0,-1-1 0 0 0,1 1 0 0 0,-1 0 0 0 0,1-1-1 0 0,-1 1 1 0 0,1-1 0 0 0,-1 1 0 0 0,1 0 0 0 0,0-1 0 0 0,-1 1 0 0 0,1-1 0 0 0,0 0-1 0 0,-1 1 1 0 0,1-1 0 0 0,0 0 0 0 0,0 1 0 0 0,0-1 0 0 0,-1 0 0 0 0,1 0 0 0 0,0 0 0 0 0,0 0-1 0 0,0 1 1 0 0,-1-1 0 0 0,1 0 0 0 0,0 0 0 0 0,0-1 0 0 0,0 1 0 0 0,-1 0 0 0 0,1 0 0 0 0,0 0-1 0 0,0 0 1 0 0,0-1 0 0 0,1 0 0 0 0,28-10 310 0 0,-30 11-379 0 0,179-103-257 0 0,-129 72-181 0 0,-69 44 563 0 0,0 1 0 0 0,-22 21 0 0 0,34-29 41 0 0,1 0-1 0 0,0 0 1 0 0,0 1-1 0 0,0 0 1 0 0,1 0-1 0 0,0 1 1 0 0,0 0 0 0 0,1-1-1 0 0,0 1 1 0 0,-5 16-1 0 0,8-22-107 0 0,1 0 0 0 0,0 1 0 0 0,-1-1 0 0 0,1 1 0 0 0,0-1 0 0 0,1 0 0 0 0,-1 1 0 0 0,0-1 1 0 0,1 0-1 0 0,-1 1 0 0 0,1-1 0 0 0,0 0 0 0 0,-1 1 0 0 0,1-1 0 0 0,0 0 0 0 0,1 0 0 0 0,-1 0 0 0 0,0 0 0 0 0,3 3 0 0 0,0-1 73 0 0,0-1 1 0 0,-1 1-1 0 0,1-1 1 0 0,0-1-1 0 0,0 1 1 0 0,1 0-1 0 0,-1-1 1 0 0,1 0-1 0 0,5 2 1 0 0,1 0-198 0 0,-1-1 1 0 0,0-1 0 0 0,1 0 0 0 0,-1 0 0 0 0,1-1 0 0 0,-1 0-1 0 0,1-1 1 0 0,17-2 0 0 0,8-7-4477 0 0,-13 0-2878 0 0,-15 3 4914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6:03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35 724 0 0,'-17'-6'3296'0'0,"15"6"-2602"0"0,0 0 1 0 0,0 0 0 0 0,0 0-1 0 0,1 0 1 0 0,-1 0-1 0 0,0 0 1 0 0,0 1 0 0 0,0-1-1 0 0,1 1 1 0 0,-1-1 0 0 0,0 1-1 0 0,1 0 1 0 0,-1 0-1 0 0,0 0 1 0 0,1-1 0 0 0,-1 2-1 0 0,1-1 1 0 0,-3 2 922 0 0,4-3-1564 0 0,0 1 1 0 0,0-1 0 0 0,0 0-1 0 0,0 0 1 0 0,-1 1 0 0 0,1-1-1 0 0,0 0 1 0 0,0 0 0 0 0,0 0-1 0 0,0 1 1 0 0,0-1 0 0 0,0 0 0 0 0,-1 0-1 0 0,1 0 1 0 0,0 1 0 0 0,0-1-1 0 0,0 0 1 0 0,-1 0 0 0 0,1 0-1 0 0,0 0 1 0 0,0 1 0 0 0,0-1-1 0 0,-1 0 1 0 0,1 0 0 0 0,0 0-1 0 0,0 0 1 0 0,-1 0 0 0 0,1 0-1 0 0,0 0 1 0 0,0 0 0 0 0,-1 0-1 0 0,1 0 1 0 0,0 0 0 0 0,0 0 0 0 0,-1 0-1 0 0,1 0 1 0 0,0 0 0 0 0,0 0-1 0 0,-1 0 1 0 0,1 0 0 0 0,0 0-1 0 0,0 0 1 0 0,-1 0 0 0 0,1-1-1 0 0,0 1 1 0 0,0 0 0 0 0,-1 0-1 0 0,1 0 1 0 0,0 0 0 0 0,0 0-1 0 0,0-1 1 0 0,0 1 0 0 0,-1 0-1 0 0,1 0 1 0 0,0 0 0 0 0,0-1 0 0 0,0 1-1 0 0,-26-18-639 0 0,-10-5-8464 0 0,32 21 7058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6:03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1 180 652 0 0,'2'-10'683'0'0,"0"1"0"0"0,1-1 0 0 0,0 1 0 0 0,0-1 0 0 0,1 1 1 0 0,0 1-1 0 0,1-1 0 0 0,0 0 0 0 0,1 1 0 0 0,-1 0 0 0 0,2 0 0 0 0,-1 1 0 0 0,13-11 0 0 0,-15 13-212 0 0,2 0-1 0 0,-1 1 0 0 0,0 0 1 0 0,1 0-1 0 0,-1 0 1 0 0,1 1-1 0 0,0 0 0 0 0,1 0 1 0 0,-1 1-1 0 0,0-1 1 0 0,1 1-1 0 0,-1 1 1 0 0,1-1-1 0 0,0 1 0 0 0,-1 0 1 0 0,1 1-1 0 0,0-1 1 0 0,0 1-1 0 0,0 1 0 0 0,11 1 1 0 0,-16-1-382 0 0,0-1 0 0 0,0 1 0 0 0,-1-1 0 0 0,1 1 0 0 0,0 0 1 0 0,-1 0-1 0 0,1-1 0 0 0,-1 1 0 0 0,1 0 0 0 0,-1 1 0 0 0,1-1 0 0 0,-1 0 0 0 0,0 0 1 0 0,0 1-1 0 0,1-1 0 0 0,-1 1 0 0 0,0-1 0 0 0,0 1 0 0 0,0-1 0 0 0,0 1 0 0 0,-1-1 1 0 0,1 1-1 0 0,0 0 0 0 0,-1 0 0 0 0,1-1 0 0 0,-1 1 0 0 0,0 0 0 0 0,1 0 0 0 0,-1 0 1 0 0,0-1-1 0 0,0 1 0 0 0,0 0 0 0 0,0 0 0 0 0,-1 0 0 0 0,1-1 0 0 0,0 1 0 0 0,-1 0 1 0 0,1 0-1 0 0,-2 2 0 0 0,-2 6 5 0 0,0 1 0 0 0,0-1 1 0 0,-1-1-1 0 0,0 1 1 0 0,-8 10-1 0 0,-45 50 119 0 0,45-56-188 0 0,0 1-1 0 0,1 0 0 0 0,0 1 0 0 0,-17 31 0 0 0,28-46-17 0 0,1 1 0 0 0,-1 0 0 0 0,0-1 0 0 0,0 1 1 0 0,1 0-1 0 0,-1-1 0 0 0,1 1 0 0 0,-1 0 0 0 0,1 0 0 0 0,0 0 0 0 0,0-1 1 0 0,0 1-1 0 0,0 0 0 0 0,0 0 0 0 0,0 0 0 0 0,0 0 0 0 0,1-1 0 0 0,-1 1 1 0 0,0 0-1 0 0,1 0 0 0 0,0-1 0 0 0,-1 1 0 0 0,1 0 0 0 0,2 2 0 0 0,-1-2 12 0 0,0 0 1 0 0,0 0-1 0 0,1 0 0 0 0,-1 0 0 0 0,1-1 0 0 0,0 1 0 0 0,-1-1 0 0 0,1 0 0 0 0,0 1 0 0 0,0-1 0 0 0,0 0 0 0 0,0-1 0 0 0,4 2 0 0 0,9 0-87 0 0,0-1 0 0 0,0 0 0 0 0,-1-1 0 0 0,27-4 0 0 0,21-5-2028 0 0,-27 3-735 0 0,2 1-3700 0 0,-17 3 4266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6:04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33 864 0 0,'-13'-6'1699'0'0,"-1"0"1"0"0,0 1-1 0 0,0 1 0 0 0,-1 0 0 0 0,-22-3 0 0 0,30 7-1144 0 0,0-1-1 0 0,0 1 1 0 0,0 1-1 0 0,0-1 1 0 0,0 1-1 0 0,0 1 1 0 0,0-1-1 0 0,0 1 1 0 0,0 1-1 0 0,1-1 1 0 0,-1 1-1 0 0,1 0 1 0 0,0 0-1 0 0,-6 5 0 0 0,5-4-184 0 0,0 1 0 0 0,0 0 0 0 0,1 1 0 0 0,0 0 0 0 0,0 0 0 0 0,1 0 0 0 0,-1 0-1 0 0,1 1 1 0 0,1 0 0 0 0,-6 9 0 0 0,8-12-202 0 0,1 0 1 0 0,-1 0-1 0 0,1 1 0 0 0,0-1 1 0 0,0 1-1 0 0,0-1 0 0 0,0 1 0 0 0,1 0 1 0 0,0-1-1 0 0,0 1 0 0 0,0 0 1 0 0,1-1-1 0 0,-1 1 0 0 0,1-1 0 0 0,0 1 1 0 0,0-1-1 0 0,1 1 0 0 0,-1-1 1 0 0,1 0-1 0 0,3 7 0 0 0,1-1 86 0 0,1 0 1 0 0,0 0-1 0 0,0-1 0 0 0,1 0 0 0 0,17 16 0 0 0,-21-21-273 0 0,1 0-1 0 0,-1 0 0 0 0,1-1 1 0 0,0 0-1 0 0,0 0 0 0 0,0 0 1 0 0,1-1-1 0 0,-1 1 0 0 0,1-1 1 0 0,-1 0-1 0 0,1-1 0 0 0,0 0 1 0 0,0 0-1 0 0,6 1 0 0 0,-10-2-47 0 0,0 0-1 0 0,-1 0 0 0 0,1 0 1 0 0,0-1-1 0 0,0 1 0 0 0,0-1 1 0 0,-1 1-1 0 0,1-1 0 0 0,0 1 1 0 0,-1-1-1 0 0,1 0 0 0 0,0 0 1 0 0,-1 0-1 0 0,1 0 0 0 0,-1 0 1 0 0,1 0-1 0 0,-1 0 0 0 0,0 0 1 0 0,0-1-1 0 0,2-1 0 0 0,-1 0 3 0 0,0 0 0 0 0,0 0 0 0 0,-1 0 0 0 0,1-1 0 0 0,-1 1 0 0 0,0-1 0 0 0,0 1 0 0 0,0-1-1 0 0,0-5 1 0 0,0-7-31 0 0,-1 1-1 0 0,0-1 0 0 0,-5-25 0 0 0,5 36 57 0 0,-7-33-227 0 0,1-1-1576 0 0,4 13-5183 0 0,7 17 1893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6:0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11 316 0 0,'1'0'224'0'0,"-1"-1"-1"0"0,0 0 1 0 0,0 1-1 0 0,1-1 1 0 0,-1 1-1 0 0,0-1 1 0 0,1 1 0 0 0,-1-1-1 0 0,1 0 1 0 0,-1 1-1 0 0,1-1 1 0 0,-1 1-1 0 0,1 0 1 0 0,-1-1-1 0 0,1 1 1 0 0,0-1 0 0 0,-1 1-1 0 0,1 0 1 0 0,-1 0-1 0 0,1-1 1 0 0,0 1-1 0 0,-1 0 1 0 0,1 0 0 0 0,1-1-1 0 0,-1 2-2 0 0,-1-1 0 0 0,1 0 0 0 0,-1 1 0 0 0,1-1 0 0 0,0 1 0 0 0,-1-1 0 0 0,1 1 0 0 0,-1-1 0 0 0,0 1 0 0 0,1-1 0 0 0,-1 1 0 0 0,1 0 1 0 0,-1-1-1 0 0,0 1 0 0 0,1-1 0 0 0,-1 1 0 0 0,0 0 0 0 0,0-1 0 0 0,1 2 0 0 0,4 38 3605 0 0,-16 45-379 0 0,8-71-2711 0 0,0 1 0 0 0,1 0-1 0 0,0 0 1 0 0,1 0 0 0 0,1 0 0 0 0,1 0 0 0 0,4 28-1 0 0,-5-42-664 0 0,0 0-1 0 0,0 0 1 0 0,1 0-1 0 0,-1 1 0 0 0,1-1 1 0 0,-1 0-1 0 0,1 0 0 0 0,-1 0 1 0 0,1 0-1 0 0,0 0 0 0 0,0 0 1 0 0,-1-1-1 0 0,1 1 0 0 0,0 0 1 0 0,0 0-1 0 0,0 0 0 0 0,0-1 1 0 0,0 1-1 0 0,0 0 1 0 0,0-1-1 0 0,0 1 0 0 0,0-1 1 0 0,2 1-1 0 0,0-1 13 0 0,-1 1-1 0 0,1-1 1 0 0,0 0 0 0 0,-1 0-1 0 0,1 0 1 0 0,0 0 0 0 0,-1-1-1 0 0,1 1 1 0 0,-1-1 0 0 0,4 0-1 0 0,4-3 70 0 0,1 0 0 0 0,-1-1-1 0 0,18-11 1 0 0,62-50 346 0 0,-67 47-349 0 0,1 1 0 0 0,0 1 0 0 0,2 1 0 0 0,38-18 0 0 0,-64 34-71 0 0,-3 4-58 0 0,-12 11 2 0 0,-1 0 0 0 0,-1-2 0 0 0,0 1 0 0 0,-28 14 0 0 0,20-12 87 0 0,-44 37 0 0 0,63-48-69 0 0,0 0 0 0 0,1 0-1 0 0,0 1 1 0 0,0 0 0 0 0,0 0-1 0 0,1 1 1 0 0,0-1-1 0 0,0 1 1 0 0,-5 12 0 0 0,8-16-18 0 0,1 0 0 0 0,-1-1 0 0 0,1 1 1 0 0,0 0-1 0 0,0 0 0 0 0,0 0 0 0 0,0 0 0 0 0,0-1 0 0 0,1 1 1 0 0,-1 0-1 0 0,1 0 0 0 0,0-1 0 0 0,-1 1 0 0 0,1 0 1 0 0,1-1-1 0 0,-1 1 0 0 0,0-1 0 0 0,1 1 0 0 0,-1-1 1 0 0,1 1-1 0 0,-1-1 0 0 0,1 0 0 0 0,0 0 0 0 0,0 0 0 0 0,0 0 1 0 0,1 0-1 0 0,-1-1 0 0 0,0 1 0 0 0,4 1 0 0 0,3 3 14 0 0,0-1 0 0 0,0 0 0 0 0,1 0 0 0 0,-1-1 0 0 0,1-1 0 0 0,0 0 0 0 0,16 3 0 0 0,6-1-2931 0 0,35 1-1 0 0,-67-6 2837 0 0,18 3-6864 0 0,-9-2 4020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6:05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1 239 308 0 0,'0'-16'3781'0'0,"8"20"-570"0"0,12 21-759 0 0,-19-23-2725 0 0,20 32 2182 0 0,-1 2 1 0 0,26 66-1 0 0,-3-3 462 0 0,-26-65-1593 0 0,-4-8 355 0 0,0 1 0 0 0,25 34 0 0 0,-38-61-1084 0 0,1 1 0 0 0,-1-1 0 0 0,0 1 0 0 0,1-1 0 0 0,-1 1-1 0 0,1-1 1 0 0,-1 1 0 0 0,1-1 0 0 0,-1 1 0 0 0,1-1 0 0 0,-1 0 0 0 0,1 1 0 0 0,-1-1-1 0 0,1 0 1 0 0,-1 1 0 0 0,1-1 0 0 0,0 0 0 0 0,-1 0 0 0 0,1 0 0 0 0,0 0-1 0 0,-1 1 1 0 0,1-1 0 0 0,-1 0 0 0 0,1 0 0 0 0,0 0 0 0 0,-1 0 0 0 0,1 0-1 0 0,0 0 1 0 0,-1-1 0 0 0,1 1 0 0 0,0 0 0 0 0,-1 0 0 0 0,1 0 0 0 0,-1-1-1 0 0,1 1 1 0 0,-1 0 0 0 0,1 0 0 0 0,0-1 0 0 0,-1 1 0 0 0,1-1 0 0 0,-1 1 0 0 0,1 0-1 0 0,-1-1 1 0 0,0 1 0 0 0,1-1 0 0 0,-1 1 0 0 0,1-1 0 0 0,-1 0 0 0 0,0 1-1 0 0,1-1 1 0 0,16-32 595 0 0,-17 32-632 0 0,18-55 765 0 0,15-74 0 0 0,-14 49-415 0 0,35-99 569 0 0,-41 147-703 0 0,1 0-1 0 0,1 0 0 0 0,23-33 1 0 0,-36 63-417 0 0,0 1 0 0 0,0-1 1 0 0,0 1-1 0 0,0-1 0 0 0,0 1 0 0 0,1 0 1 0 0,-1 0-1 0 0,1 0 0 0 0,3-2 0 0 0,15 19-8095 0 0,-14-7 5202 0 0,3 1 441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6:0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0 260 0 0,'-20'43'9334'0'0,"16"-27"-7392"0"0,2 1 0 0 0,-2 20 0 0 0,5 75 2570 0 0,1-47-2514 0 0,-3-36-1462 0 0,0 15-513 0 0,5-16-8911 0 0,-2-23 6556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6:0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73 128 688 0 0,'-6'-3'524'0'0,"-33"-19"3011"0"0,36 20-2882 0 0,1 1 1 0 0,0 0-1 0 0,0-1 1 0 0,0 0-1 0 0,0 1 1 0 0,0-1-1 0 0,0 0 1 0 0,1 0-1 0 0,-1 0 1 0 0,1 0-1 0 0,-1 0 1 0 0,1-1-1 0 0,-2-4 1496 0 0,17-7 1801 0 0,18 5-2216 0 0,0 2-1 0 0,1 1 0 0 0,35-2 1 0 0,35-7-3421 0 0,-40 6-7997 0 0,-47 6 7129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6:07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5 140 0 0,'-1'-5'15140'0'0,"-13"72"-9854"0"0,-7 26-1689 0 0,-8-1-4501 0 0,25-81 17 0 0,-6 12-6939 0 0,6-19 5333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5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1 156 0 0,'-1'0'396'0'0,"0"0"-1"0"0,1 0 1 0 0,-1 1 0 0 0,1-1-1 0 0,-1 0 1 0 0,0 0 0 0 0,1 1 0 0 0,-1-1-1 0 0,1 1 1 0 0,-1-1 0 0 0,1 0-1 0 0,-1 1 1 0 0,1-1 0 0 0,-1 1-1 0 0,1-1 1 0 0,0 1 0 0 0,-1-1-1 0 0,1 1 1 0 0,0-1 0 0 0,-1 1 0 0 0,1-1-1 0 0,0 1 1 0 0,0 0 0 0 0,-1-1-1 0 0,1 1 1 0 0,0 0 0 0 0,0-1-1 0 0,0 2 1 0 0,1-1-86 0 0,-1-1-1 0 0,1 1 1 0 0,0-1 0 0 0,0 1-1 0 0,0-1 1 0 0,0 1 0 0 0,0-1-1 0 0,-1 1 1 0 0,1-1 0 0 0,0 0-1 0 0,0 1 1 0 0,0-1 0 0 0,0 0-1 0 0,0 0 1 0 0,0 0 0 0 0,1 0-1 0 0,58 1 2407 0 0,-50-1-1534 0 0,320-20 6429 0 0,-324 19-7028 0 0,12 2-12583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2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36 0 0,'0'2'557'0'0,"1"1"1"0"0,-1-1-1 0 0,0 0 1 0 0,0 0-1 0 0,0 0 1 0 0,0 0-1 0 0,0 0 0 0 0,0 0 1 0 0,0 0-1 0 0,-1 1 1 0 0,1-1-1 0 0,-1 0 0 0 0,0 0 1 0 0,-1 3-1 0 0,0-1 89 0 0,-1 0 0 0 0,0 0-1 0 0,0 0 1 0 0,0 0 0 0 0,0 0 0 0 0,-4 3-1 0 0,-8 6 494 0 0,0-2 0 0 0,-24 15-1 0 0,24-16-419 0 0,-21 15-1866 0 0,13-7-3966 0 0,17-14 3262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6:0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20 172 1196 0 0,'-1'0'435'0'0,"-1"-1"1"0"0,1 0-1 0 0,0 0 0 0 0,0 1 1 0 0,0-1-1 0 0,-1 0 0 0 0,1 0 1 0 0,0 0-1 0 0,0 0 0 0 0,1-1 1 0 0,-1 1-1 0 0,0 0 0 0 0,0 0 0 0 0,0 0 1 0 0,1-1-1 0 0,-1 1 0 0 0,1 0 1 0 0,-1-1-1 0 0,1 1 0 0 0,-1 0 1 0 0,1-4-1 0 0,0 5-90 0 0,1-1 1 0 0,-1 0 0 0 0,1 0-1 0 0,-1 0 1 0 0,1 1-1 0 0,0-1 1 0 0,-1 0-1 0 0,1 1 1 0 0,0-1-1 0 0,0 1 1 0 0,-1-1-1 0 0,1 1 1 0 0,0-1-1 0 0,0 1 1 0 0,0-1 0 0 0,1 1-1 0 0,17-7 312 0 0,16-4 1000 0 0,-7 3 166 0 0,53-22 0 0 0,-73 26-1968 0 0,-1 0-1 0 0,0 0 1 0 0,0-1 0 0 0,0 0 0 0 0,0 0-1 0 0,-1 0 1 0 0,0-1 0 0 0,0 0 0 0 0,0 0-1 0 0,-1-1 1 0 0,7-10 0 0 0,-11 17 174 0 0,2-5 2525 0 0,-2 14-1229 0 0,-3 4-409 0 0,0 0-1 0 0,1-1 0 0 0,0 1 1 0 0,1 0-1 0 0,1 0 0 0 0,3 21 1 0 0,21 71 856 0 0,-19-84-1957 0 0,4-5-1801 0 0,5-6-9395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6:0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81 368 0 0,'-21'-14'17114'0'0,"34"4"-12956"0"0,-12 10-4016 0 0,111-10 6591 0 0,-10-7-3802 0 0,-38-2-1776 0 0,-34 10-3480 0 0,-20 7-1674 0 0</inkml:trace>
  <inkml:trace contextRef="#ctx0" brushRef="#br0" timeOffset="1">148 154 164 0 0,'-36'16'3960'0'0,"35"-15"-3354"0"0,0 0 0 0 0,-1 0 1 0 0,1 0-1 0 0,0 0 0 0 0,-1 0 0 0 0,1 0 0 0 0,0 0 0 0 0,0 1 1 0 0,0-1-1 0 0,0 0 0 0 0,0 1 0 0 0,-1 2 1855 0 0,20 7 2594 0 0,-3-8-3619 0 0,1-1 0 0 0,0 0-1 0 0,-1-1 1 0 0,1-1-1 0 0,24-3 1 0 0,11 1 1337 0 0,-50 2-2831 0 0,14-3-1059 0 0,-2 0-2199 0 0,0-1-7641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6:10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29 160 0 0,'3'-10'-103'0'0,"0"-8"15267"0"0,-4 32-11616 0 0,1-12-3613 0 0,-14 136 6139 0 0,-2 38-2159 0 0,16-174-3743 0 0,2 19-1332 0 0,3-15-2913 0 0,5-5-3336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6:10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58 412 0 0,'0'-5'1568'0'0,"0"-1"0"0"0,0 0 0 0 0,-1 1 0 0 0,0-1 0 0 0,-1-7 0 0 0,1 12-577 0 0,-29-14 5462 0 0,16 19-5974 0 0,-1 0 1 0 0,1 1-1 0 0,1 1 1 0 0,-1 0-1 0 0,1 1 1 0 0,0 1-1 0 0,1 0 1 0 0,-1 0-1 0 0,2 1 1 0 0,-1 1-1 0 0,1 0 1 0 0,1 1-1 0 0,0 0 1 0 0,0 0-1 0 0,-14 23 1 0 0,22-31-406 0 0,1 0 1 0 0,-1 0 0 0 0,0 0 0 0 0,1 0-1 0 0,-1 0 1 0 0,1 0 0 0 0,0 1 0 0 0,0-1-1 0 0,0 1 1 0 0,1-1 0 0 0,-1 0-1 0 0,1 1 1 0 0,0-1 0 0 0,0 1 0 0 0,0-1-1 0 0,0 1 1 0 0,1-1 0 0 0,-1 1 0 0 0,1-1-1 0 0,0 1 1 0 0,0-1 0 0 0,0 0 0 0 0,0 1-1 0 0,1-1 1 0 0,-1 0 0 0 0,1 0 0 0 0,0 0-1 0 0,0 0 1 0 0,0 0 0 0 0,0-1-1 0 0,1 1 1 0 0,-1-1 0 0 0,1 1 0 0 0,-1-1-1 0 0,1 0 1 0 0,0 0 0 0 0,0 0 0 0 0,0 0-1 0 0,0-1 1 0 0,4 2 0 0 0,5 3-41 0 0,0-2 1 0 0,0 1-1 0 0,0-1 0 0 0,1-1 1 0 0,0-1-1 0 0,0 0 0 0 0,0 0 1 0 0,0-1-1 0 0,20-1 0 0 0,-22-1-158 0 0,1-1 1 0 0,-1 0-1 0 0,0 0 0 0 0,0-1 0 0 0,0-1 0 0 0,0 0 0 0 0,0 0 1 0 0,-1-1-1 0 0,0 0 0 0 0,12-9 0 0 0,-18 12 99 0 0,0-1 0 0 0,-1 0-1 0 0,1 0 1 0 0,-1 0 0 0 0,1 0 0 0 0,-1-1-1 0 0,0 1 1 0 0,0-1 0 0 0,-1 0 0 0 0,1 0-1 0 0,-1 0 1 0 0,0 0 0 0 0,0 0 0 0 0,0 0 0 0 0,0-1-1 0 0,-1 1 1 0 0,0-1 0 0 0,0 1 0 0 0,0-1-1 0 0,0 0 1 0 0,-1 1 0 0 0,0-1 0 0 0,0 0-1 0 0,0 1 1 0 0,0-1 0 0 0,-1 0 0 0 0,-1-6-1 0 0,-1 4-80 0 0,1 0-1 0 0,-1 1 0 0 0,-1-1 0 0 0,1 1 0 0 0,-1 0 0 0 0,0 0 0 0 0,-9-10 1 0 0,-14-8-2764 0 0,24 22 1765 0 0,1 0 0 0 0,-1 1 0 0 0,0-1 0 0 0,0 1 0 0 0,0 0 0 0 0,0 0 0 0 0,-6-2 0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6:1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16 444 0 0,'3'2'670'0'0,"1"1"0"0"0,-1 0 1 0 0,1 0-1 0 0,-1 0 0 0 0,0 0 0 0 0,0 1 0 0 0,-1-1 1 0 0,1 1-1 0 0,-1 0 0 0 0,1-1 0 0 0,-1 1 0 0 0,2 5 1 0 0,4 7 359 0 0,6 9 630 0 0,-2 0-1 0 0,0 1 1 0 0,7 28-1 0 0,21 46 2240 0 0,-28-72-2709 0 0,13 23 998 0 0,-24-48-1964 0 0,1 0-1 0 0,0 0 1 0 0,0 0 0 0 0,0-1 0 0 0,0 1-1 0 0,0-1 1 0 0,0 1 0 0 0,1-1 0 0 0,-1 0-1 0 0,1 0 1 0 0,0 0 0 0 0,5 3-1 0 0,-7-5-162 0 0,0 0 0 0 0,0 0 0 0 0,1 0 0 0 0,-1 0 0 0 0,0 0 0 0 0,0 0 0 0 0,1 0 0 0 0,-1 0 0 0 0,0 0 0 0 0,0-1 0 0 0,0 1 0 0 0,0 0-1 0 0,1-1 1 0 0,-1 1 0 0 0,0-1 0 0 0,0 0 0 0 0,0 1 0 0 0,0-1 0 0 0,0 0 0 0 0,0 1 0 0 0,0-1 0 0 0,0 0 0 0 0,0 0 0 0 0,-1 0 0 0 0,2-1-1 0 0,21-29 273 0 0,-20 26-251 0 0,158-274 1070 0 0,-151 262-1015 0 0,-9 14-134 0 0,6-9 64 0 0,-1 0 1 0 0,0-1-1 0 0,5-16 1 0 0,-11 28-504 0 0,4-9-647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7:42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17 496 32 0 0,'0'0'2289'0'0,"-14"5"3863"0"0,14-5-6059 0 0,0 1 0 0 0,-1-1-1 0 0,1 0 1 0 0,0 0-1 0 0,0 1 1 0 0,0-1-1 0 0,-1 0 1 0 0,1 0-1 0 0,0 1 1 0 0,0-1-1 0 0,0 0 1 0 0,0 1 0 0 0,0-1-1 0 0,0 0 1 0 0,0 0-1 0 0,-1 1 1 0 0,1-1-1 0 0,0 0 1 0 0,0 1-1 0 0,0-1 1 0 0,0 0-1 0 0,0 1 1 0 0,1-1-1 0 0,-1 0 1 0 0,0 1 0 0 0,0-1-1 0 0,0 0 1 0 0,0 1-1 0 0,0-1 1 0 0,0 0-1 0 0,0 0 1 0 0,1 1-1 0 0,-1-1 1 0 0,0 0-1 0 0,0 0 1 0 0,0 1 0 0 0,1-1-1 0 0,-1 0 1 0 0,0 0-1 0 0,0 1 1 0 0,1-1-1 0 0,18 9 1894 0 0,23 0-314 0 0,514 22 4574 0 0,-261-20-4811 0 0,119-10-225 0 0,-1-27-549 0 0,-174 10-305 0 0,76 7 172 0 0,-112 4-415 0 0,922-43 204 0 0,46-26-199 0 0,-870 58-116 0 0,1251-57 38 0 0,-1550 73-40 0 0,59-2 0 0 0,1229-59 78 0 0,-990 45-29 0 0,-85 4 9 0 0,574-36 83 0 0,-192 10-88 0 0,-113 7-65 0 0,-180 8 68 0 0,174-10 72 0 0,-415 29-88 0 0,615-28 460 0 0,-554 29-336 0 0,-4 0 116 0 0,-42 3 134 0 0,-45 0-60 0 0,-26 0-4226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7:44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80 0 0,'0'0'1932'0'0,"-1"0"-1773"0"0,1 0 0 0 0,0 1-1 0 0,-1-1 1 0 0,1 0 0 0 0,-1 0 0 0 0,1 0-1 0 0,0 1 1 0 0,-1-1 0 0 0,1 0 0 0 0,0 1-1 0 0,0-1 1 0 0,-1 0 0 0 0,1 1-1 0 0,0-1 1 0 0,0 0 0 0 0,-1 1 0 0 0,1-1-1 0 0,0 0 1 0 0,0 1 0 0 0,0-1 0 0 0,0 1-1 0 0,0-1 1 0 0,-1 0 0 0 0,1 1-1 0 0,0 0 1 0 0,8 18 730 0 0,1 0-1 0 0,1-1 1 0 0,0 0-1 0 0,1-1 0 0 0,1 0 1 0 0,17 18-1 0 0,-11-15-370 0 0,1-2 0 0 0,1 1-1 0 0,1-2 1 0 0,32 20 0 0 0,-25-20-234 0 0,2-1 0 0 0,0-2 0 0 0,0 0-1 0 0,1-2 1 0 0,1-2 0 0 0,0 0 0 0 0,1-3 0 0 0,43 6 0 0 0,29-5 655 0 0,172-8 0 0 0,104-39 180 0 0,-154 2-464 0 0,-176 26 616 0 0,-1-2 1 0 0,69-28-1 0 0,-87 26 533 0 0,-30 15-1648 0 0,33-19-724 0 0,-33 18 95 0 0,0 0 528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7:45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54 408 0 0,'0'0'4807'0'0,"-1"11"-1539"0"0,11-3-2624 0 0,-1 0 0 0 0,1-1 0 0 0,0 0 0 0 0,1-1 0 0 0,0 0 0 0 0,0-1 0 0 0,19 7 1 0 0,89 22 892 0 0,-103-30-1221 0 0,109 21 1056 0 0,1-5 0 0 0,149 4 0 0 0,-145-22-539 0 0,0-5 0 0 0,254-41-1 0 0,-245 15 562 0 0,241-82-1 0 0,-278 68 2310 0 0,-102 43-3741 0 0,9-3-783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7:54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13 319 760 0 0,'-12'-17'6846'0'0,"15"7"-6023"0"0,1 1 0 0 0,0-1 0 0 0,1 1 0 0 0,0 0 0 0 0,0 0 0 0 0,1 1 0 0 0,11-14 0 0 0,55-53 1424 0 0,-67 70-1995 0 0,-4 4-224 0 0,89-79 2323 0 0,-80 72-1980 0 0,-1 1 1 0 0,1 1 0 0 0,1 0-1 0 0,-1 0 1 0 0,1 1-1 0 0,0 0 1 0 0,23-6 0 0 0,-30 11-269 0 0,-1 0 1 0 0,1-1 0 0 0,-1 2-1 0 0,1-1 1 0 0,-1 0 0 0 0,1 1-1 0 0,-1-1 1 0 0,1 1 0 0 0,-1 0-1 0 0,1 1 1 0 0,-1-1 0 0 0,0 0-1 0 0,0 1 1 0 0,1 0 0 0 0,-1-1-1 0 0,0 1 1 0 0,5 5-1 0 0,6 5 118 0 0,0 1 0 0 0,15 19-1 0 0,-2-3 70 0 0,0-5-86 0 0,1-1 0 0 0,1-1 0 0 0,0-2 0 0 0,2 0 0 0 0,0-3-1 0 0,47 20 1 0 0,-51-26-106 0 0,1-2-1 0 0,0-1 0 0 0,0-1 1 0 0,1-1-1 0 0,0-2 0 0 0,0 0 1 0 0,0-2-1 0 0,39-3 0 0 0,-56 1-40 0 0,0-2 0 0 0,0 1 0 0 0,0-2-1 0 0,-1 1 1 0 0,1-2 0 0 0,0 0 0 0 0,-1 0 0 0 0,0-1-1 0 0,11-6 1 0 0,-12 5-1802 0 0,0-1 0 0 0,-1 0 0 0 0,10-9 0 0 0,-9 8-4289 0 0,-7 4 3512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7:54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17 668 0 0,'5'-6'12750'0'0,"-6"5"-12563"0"0,29-2 4266 0 0,41 0-3770 0 0,-59 2 561 0 0,18 0-430 0 0,63 0 1597 0 0,-82 1-2153 0 0,0 1 1 0 0,0 0-1 0 0,-1 1 0 0 0,1-1 0 0 0,0 2 1 0 0,-1-1-1 0 0,14 7 0 0 0,-21-8-225 0 0,0-1 1 0 0,0 1-1 0 0,0-1 0 0 0,-1 1 0 0 0,1 0 0 0 0,0-1 0 0 0,0 1 0 0 0,0 0 0 0 0,-1 0 0 0 0,1-1 1 0 0,0 1-1 0 0,-1 0 0 0 0,1 0 0 0 0,-1 0 0 0 0,1 0 0 0 0,-1 0 0 0 0,1 0 0 0 0,-1 0 0 0 0,0 0 1 0 0,0 0-1 0 0,1 0 0 0 0,-1 0 0 0 0,0 0 0 0 0,0 2 0 0 0,0-1 3 0 0,-1 1 0 0 0,1 0 0 0 0,-1 0 0 0 0,1 0 0 0 0,-1-1 0 0 0,0 1 0 0 0,0 0 0 0 0,-1-1 0 0 0,-1 4 0 0 0,-4 6 34 0 0,-1 0 0 0 0,-19 19 1 0 0,22-25 2 0 0,-81 84 432 0 0,-20 24 636 0 0,101-109-1874 0 0,-6 12 1058 0 0,8-11-3748 0 0,-2 14-6839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2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0 392 0 0,'-1'3'9150'0'0,"2"5"-3833"0"0,6 52 485 0 0,-5-24-3844 0 0,2 11-1516 0 0,7-21-4468 0 0,-4-20-1493 0 0,-5-3 3204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8:05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1 408 0 0,'-1'0'250'0'0,"0"1"-1"0"0,0-1 1 0 0,0 1 0 0 0,0-1-1 0 0,0 1 1 0 0,1-1 0 0 0,-1 1-1 0 0,0 0 1 0 0,0-1 0 0 0,0 1-1 0 0,1 0 1 0 0,-1 0 0 0 0,0 0-1 0 0,1 0 1 0 0,-1-1 0 0 0,1 1-1 0 0,-1 0 1 0 0,1 0 0 0 0,-1 0-1 0 0,1 0 1 0 0,-1 0 0 0 0,1 0-1 0 0,0 1 1 0 0,0-1 0 0 0,0 0-1 0 0,0 0 1 0 0,-1 1 0 0 0,2 0-29 0 0,0 0 0 0 0,0-1 0 0 0,0 1 0 0 0,-1-1 0 0 0,1 1 1 0 0,1-1-1 0 0,-1 1 0 0 0,0-1 0 0 0,0 0 0 0 0,0 0 1 0 0,1 1-1 0 0,-1-1 0 0 0,0 0 0 0 0,1 0 0 0 0,1 0 0 0 0,10 6 418 0 0,0 0-1 0 0,1-1 0 0 0,15 4 1 0 0,-23-8-261 0 0,50 16 1108 0 0,0-4 1 0 0,1-1-1 0 0,95 7 0 0 0,175-7 1516 0 0,-316-13-2909 0 0,152-2 1697 0 0,1-7 0 0 0,185-34 0 0 0,-334 43-4809 0 0,-30 11-4723 0 0,10-8 4737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8:10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8 168 0 0,'3'-1'242'0'0,"-1"-1"-1"0"0,1 1 1 0 0,-1 1-1 0 0,1-1 1 0 0,-1 0-1 0 0,1 0 1 0 0,0 1 0 0 0,-1 0-1 0 0,1-1 1 0 0,0 1-1 0 0,-1 0 1 0 0,1 0 0 0 0,0 1-1 0 0,-1-1 1 0 0,1 0-1 0 0,4 2 1 0 0,41 13 1385 0 0,-38-11-1407 0 0,0 1 0 0 0,-1 0 1 0 0,1 0-1 0 0,-1 1 0 0 0,0 0 1 0 0,-1 1-1 0 0,1 0 0 0 0,-1 1 1 0 0,-1-1-1 0 0,1 1 0 0 0,11 18 1 0 0,-11-14-129 0 0,-1 1 0 0 0,-1 0 1 0 0,0 1-1 0 0,0-1 0 0 0,-1 1 1 0 0,-1 1-1 0 0,-1-1 0 0 0,3 15 1 0 0,-3 2-200 0 0,-2 1 1 0 0,0-1-1 0 0,-2 0 1 0 0,-2 0 0 0 0,-1 0-1 0 0,-1 0 1 0 0,-16 53-1 0 0,-7-2-626 0 0,14-48-2273 0 0,12-31 2184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8:11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10 320 0 0,'0'-1'115'0'0,"0"1"0"0"0,0 0-1 0 0,0-1 1 0 0,0 1 0 0 0,0 0 0 0 0,0-1 0 0 0,0 1-1 0 0,0 0 1 0 0,0-1 0 0 0,0 1 0 0 0,0 0 0 0 0,0 0-1 0 0,0-1 1 0 0,0 1 0 0 0,0 0 0 0 0,1-1 0 0 0,-1 1-1 0 0,0 0 1 0 0,0-1 0 0 0,0 1 0 0 0,0 0 0 0 0,1 0-1 0 0,-1-1 1 0 0,0 1 0 0 0,0 0 0 0 0,1 0 0 0 0,-1 0-1 0 0,0-1 1 0 0,0 1 0 0 0,1 0 0 0 0,-1 0 0 0 0,0 0-1 0 0,0 0 1 0 0,1-1 0 0 0,-1 1 0 0 0,1 0 0 0 0,12 6 1969 0 0,12 18-50 0 0,-9-4-1550 0 0,-2 0-1 0 0,0 2 1 0 0,-1 0 0 0 0,-1 0-1 0 0,-1 1 1 0 0,-1 1 0 0 0,-1-1-1 0 0,-1 2 1 0 0,-1-1 0 0 0,-1 1-1 0 0,-1 0 1 0 0,-2 0 0 0 0,0 1-1 0 0,-2 27 1 0 0,-8 24-1654 0 0,-6-3-3693 0 0,12-73 4770 0 0,-2 23-1589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8:15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72 20 0 0,'0'0'151'0'0,"0"0"-1"0"0,-1 0 1 0 0,1 0 0 0 0,0 0-1 0 0,0 0 1 0 0,0-1 0 0 0,-1 1-1 0 0,1 0 1 0 0,0 0 0 0 0,0 0-1 0 0,-1 0 1 0 0,1 0 0 0 0,0 0-1 0 0,0 0 1 0 0,-1 0 0 0 0,1 0-1 0 0,0 0 1 0 0,0 0-1 0 0,-1 0 1 0 0,1 0 0 0 0,0 0-1 0 0,0 0 1 0 0,-1 0 0 0 0,1 0-1 0 0,0 0 1 0 0,0 0 0 0 0,-1 0-1 0 0,1 1 1 0 0,0-1 0 0 0,0 0-1 0 0,-1 0 1 0 0,1 0 0 0 0,0 0-1 0 0,0 1 1 0 0,0-1 0 0 0,0 0-1 0 0,-1 0 1 0 0,1 0 0 0 0,0 1-1 0 0,5 9 2066 0 0,17 13-432 0 0,-7-11-1138 0 0,0-1 0 0 0,1 0 0 0 0,0-1 0 0 0,1-1 0 0 0,30 12 0 0 0,94 25 1661 0 0,-75-31-1704 0 0,-1-4-1 0 0,2-2 1 0 0,0-3 0 0 0,0-3 0 0 0,0-3-1 0 0,-1-3 1 0 0,1-3 0 0 0,0-3 0 0 0,-1-2-1 0 0,-1-4 1 0 0,0-2 0 0 0,-2-3 0 0 0,0-3 0 0 0,68-35-1 0 0,-103 42 809 0 0,-2-1 0 0 0,47-38 0 0 0,-64 48-1172 0 0,-9 6-200 0 0,3 0 37 0 0,2-4-1 0 0,-13-1 108 0 0,6 5-187 0 0,-12 3-135 0 0,8-1 136 0 0,-5 2-388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9:56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1 774 652 0 0,'1'-5'1038'0'0,"0"-1"0"0"0,1 1 0 0 0,-1 0 0 0 0,1 0 0 0 0,5-8 0 0 0,31-46 3833 0 0,-10 19-2289 0 0,-1-6-1426 0 0,-2-1 0 0 0,-2-1 1 0 0,-2-1-1 0 0,-3-1 0 0 0,22-93 1 0 0,-36 124-988 0 0,18-99 829 0 0,-21 105-812 0 0,0 0 0 0 0,-1 0 1 0 0,0 0-1 0 0,-1 0 1 0 0,0 0-1 0 0,-1 0 0 0 0,-3-12 1 0 0,5 25-177 0 0,0 1 1 0 0,0-1-1 0 0,-1 0 1 0 0,1 0-1 0 0,0 1 1 0 0,0-1-1 0 0,0 0 0 0 0,0 0 1 0 0,0 0-1 0 0,0 1 1 0 0,0-1-1 0 0,-1 0 1 0 0,1 0-1 0 0,0 1 1 0 0,0-1-1 0 0,0 0 0 0 0,-1 0 1 0 0,1 0-1 0 0,0 0 1 0 0,0 1-1 0 0,0-1 1 0 0,-1 0-1 0 0,1 0 1 0 0,0 0-1 0 0,0 0 0 0 0,-1 0 1 0 0,1 0-1 0 0,0 0 1 0 0,0 0-1 0 0,-1 0 1 0 0,1 0-1 0 0,0 0 1 0 0,0 0-1 0 0,-1 0 1 0 0,1 0-1 0 0,0 0 0 0 0,0 0 1 0 0,-1 0-1 0 0,1 0 1 0 0,0 0-1 0 0,0 0 1 0 0,-1 0-1 0 0,1 0 1 0 0,0 0-1 0 0,0 0 0 0 0,-1-1 1 0 0,1 1-1 0 0,0 0 1 0 0,0 0-1 0 0,0 0 1 0 0,-1 0-1 0 0,1-1 1 0 0,0 1-1 0 0,0 0 0 0 0,0 0 1 0 0,0 0-1 0 0,-1-1 1 0 0,1 1-1 0 0,0 0 1 0 0,0 0-1 0 0,0-1 1 0 0,0 1-1 0 0,0 0 0 0 0,0-1 1 0 0,-8 27 81 0 0,2 43 363 0 0,4-1 0 0 0,10 117 0 0 0,16-50-2927 0 0,-17-115 185 0 0,-2-10-5342 0 0,-2-4 5285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9:56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30 384 0 0,'-27'14'2642'0'0,"13"-6"3406"0"0,47 0-1823 0 0,305-11 1765 0 0,-229-2-5133 0 0,889-38 4630 0 0,-959 39-5417 0 0,-27 2-431 0 0,-1 1 0 0 0,1 0-1 0 0,0 1 1 0 0,15 1 0 0 0,-20 2-1738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9:57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0 7389 0 0,'-16'19'4026'0'0,"-26"42"0"0"0,26-32-3232 0 0,1 1 0 0 0,1 1 0 0 0,2 1 0 0 0,-13 53 0 0 0,4-4 2297 0 0,-16 148 1 0 0,37-229-3027 0 0,0 1 1 0 0,0 0-1 0 0,0 0 1 0 0,0 0-1 0 0,0 0 1 0 0,0 0-1 0 0,0-1 1 0 0,0 1-1 0 0,0 0 1 0 0,0 0-1 0 0,-1 0 1 0 0,1 0 0 0 0,0-1-1 0 0,-1 1 1 0 0,1 0-1 0 0,-1 0 1 0 0,1-1-1 0 0,0 1 1 0 0,-2 1-1 0 0,-5-15 1063 0 0,-1-29-604 0 0,3-7-536 0 0,2 0 0 0 0,2 0 0 0 0,7-62 0 0 0,-4 91-2 0 0,1 0-1 0 0,1 1 1 0 0,0-1-1 0 0,2 1 1 0 0,0 0-1 0 0,2 1 0 0 0,0 0 1 0 0,1 0-1 0 0,0 0 1 0 0,23-30-1 0 0,-28 43 24 0 0,0 1-1 0 0,1-1 1 0 0,-1 1-1 0 0,1 0 1 0 0,0 0-1 0 0,0 1 1 0 0,0-1 0 0 0,1 1-1 0 0,-1 0 1 0 0,1 0-1 0 0,0 1 1 0 0,0 0 0 0 0,0 0-1 0 0,0 0 1 0 0,9-1-1 0 0,-11 3-2 0 0,-1 0 1 0 0,1 0-1 0 0,0 0 0 0 0,-1 0 0 0 0,1 1 0 0 0,-1-1 0 0 0,1 1 0 0 0,-1 0 1 0 0,0 0-1 0 0,1 0 0 0 0,-1 0 0 0 0,0 1 0 0 0,1 0 0 0 0,-1-1 0 0 0,0 1 0 0 0,0 0 1 0 0,-1 0-1 0 0,1 1 0 0 0,0-1 0 0 0,-1 1 0 0 0,1-1 0 0 0,-1 1 0 0 0,0 0 1 0 0,0 0-1 0 0,0 0 0 0 0,0 0 0 0 0,0 0 0 0 0,1 4 0 0 0,1 4 0 0 0,0 1-1 0 0,-1 0 0 0 0,0-1 0 0 0,-1 1 1 0 0,0 0-1 0 0,-1 1 0 0 0,-1-1 0 0 0,0 0 1 0 0,0 0-1 0 0,-1 0 0 0 0,-1 0 0 0 0,0 0 1 0 0,0 0-1 0 0,-1 0 0 0 0,-1-1 0 0 0,-7 17 1 0 0,5-12-26 0 0,-1-1 1 0 0,-1 0-1 0 0,-1-1 1 0 0,0 0 0 0 0,0 0-1 0 0,-1-1 1 0 0,-1 0-1 0 0,0-1 1 0 0,-1 0 0 0 0,-1-1-1 0 0,-19 15 1 0 0,3-13-38 0 0,-8 5-326 0 0,36-18 391 0 0,5 7 45 0 0,-1 0-1 0 0,1-1 1 0 0,0 0-1 0 0,1 1 1 0 0,-1-2 0 0 0,1 1-1 0 0,6 5 1 0 0,1 2 41 0 0,2 4-144 0 0,0-1 0 0 0,1 0 1 0 0,1-1-1 0 0,18 13 1 0 0,-28-24-444 0 0,1 0 0 0 0,0-1 0 0 0,-1 1 0 0 0,1-1 0 0 0,0 0 0 0 0,10 2 0 0 0,-11-4-548 0 0,1 0 0 0 0,-1 0 0 0 0,0-1 0 0 0,0 0 0 0 0,0 0 0 0 0,0 0 0 0 0,1 0 0 0 0,10-4 0 0 0,2 0-1621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9:57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6 240 0 0,'0'0'182'0'0,"0"-1"-1"0"0,0 1 1 0 0,-1 0 0 0 0,1-1-1 0 0,0 1 1 0 0,0 0-1 0 0,0 0 1 0 0,0-1 0 0 0,-1 1-1 0 0,1 0 1 0 0,0 0 0 0 0,0-1-1 0 0,-1 1 1 0 0,1 0 0 0 0,0 0-1 0 0,-1 0 1 0 0,1-1-1 0 0,0 1 1 0 0,0 0 0 0 0,-1 0-1 0 0,1 0 1 0 0,0 0 0 0 0,-1 0-1 0 0,1 0 1 0 0,0 0 0 0 0,-1 0-1 0 0,1 0 1 0 0,0 0-1 0 0,-1 0 1 0 0,1 0 0 0 0,0 0-1 0 0,-1 0 1 0 0,0 0 0 0 0,-3 11 3844 0 0,2 22-99 0 0,2-31-3597 0 0,1 55 2990 0 0,2-1 0 0 0,12 63-1 0 0,-7-94-3417 0 0,2-14-3085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9:58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95 329 288 0 0,'-30'-3'1570'0'0,"-35"-9"14277"0"0,73 4-13299 0 0,12-4-1625 0 0,56-14 1783 0 0,114-22 1 0 0,-46 13-10422 0 0,-122 28 4569 0 0,-1-1 451 0 0</inkml:trace>
  <inkml:trace contextRef="#ctx0" brushRef="#br0" timeOffset="1">643 0 500 0 0,'-10'4'8988'0'0,"5"0"-8861"0"0,3 1 586 0 0,0 0 0 0 0,0 1 0 0 0,1-1 0 0 0,-1 0 0 0 0,1 1 1 0 0,0-1-1 0 0,1 1 0 0 0,-1 0 0 0 0,1-1 0 0 0,1 7 0 0 0,-1-6-165 0 0,10 188 6319 0 0,-4-154-8205 0 0,12 47-1 0 0,-18-85 425 0 0,1 0-391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9:58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77 222 68 0 0,'-6'-2'450'0'0,"-36"-11"2903"0"0,14 10 10092 0 0,32 1-12142 0 0,73-22 2484 0 0,-43 15-2913 0 0,59-25-1 0 0,-84 30-1091 0 0,-1 0 0 0 0,0-1 0 0 0,0 0 0 0 0,0 0 0 0 0,0-1 0 0 0,-1 0 0 0 0,0 0 0 0 0,0-1 0 0 0,0 0 0 0 0,-1 0 0 0 0,9-13 0 0 0,-10 11 548 0 0,2 0-1 0 0,-1 0 1 0 0,2 1-1 0 0,8-9 1 0 0,-14 18-117 0 0,0 1 1 0 0,-1 0-1 0 0,1 0 0 0 0,-1 1 1 0 0,0-1-1 0 0,1 0 1 0 0,-1 0-1 0 0,0 0 1 0 0,1 5-1 0 0,-1-5-91 0 0,48 164 5149 0 0,-38-150-8987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2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89 360 0 0,'-1'-1'246'0'0,"0"0"1"0"0,0 1-1 0 0,0-1 1 0 0,0 0-1 0 0,1 0 0 0 0,-1 1 1 0 0,0-1-1 0 0,1 0 1 0 0,-1 0-1 0 0,1 0 1 0 0,-1 0-1 0 0,1 0 0 0 0,-1 0 1 0 0,1 0-1 0 0,-1 0 1 0 0,1 0-1 0 0,0 0 0 0 0,0 0 1 0 0,-1 0-1 0 0,1 0 1 0 0,0 0-1 0 0,0 0 0 0 0,0 0 1 0 0,0-1-1 0 0,0 1 1 0 0,1 0-1 0 0,-1 0 0 0 0,1-1 1 0 0,0 0 44 0 0,0 0-1 0 0,0 0 1 0 0,1 0 0 0 0,-1 1 0 0 0,1-1-1 0 0,0 1 1 0 0,-1-1 0 0 0,1 1 0 0 0,0-1-1 0 0,0 1 1 0 0,0 0 0 0 0,4-2 0 0 0,9-3 512 0 0,0 1 0 0 0,0 0 1 0 0,16-3-1 0 0,-28 8-653 0 0,23-5 650 0 0,1 1 0 0 0,1 1 1 0 0,-1 2-1 0 0,0 0 0 0 0,33 5 1 0 0,-13 2 32 0 0,-1 2 0 0 0,52 15 1 0 0,-70-15-258 0 0,0 2 0 0 0,0 0 0 0 0,29 17 1 0 0,-46-21-373 0 0,-1 0 1 0 0,0 0 0 0 0,0 1 0 0 0,-1 1 0 0 0,1 0-1 0 0,-2 0 1 0 0,1 0 0 0 0,-1 1 0 0 0,0 1 0 0 0,8 12-1 0 0,-14-19-145 0 0,-1 0 0 0 0,1 0-1 0 0,-1 0 1 0 0,1 0 0 0 0,-1 0-1 0 0,0 1 1 0 0,0-1 0 0 0,-1 0-1 0 0,1 0 1 0 0,-1 1 0 0 0,1-1-1 0 0,-1 0 1 0 0,0 1 0 0 0,0-1-1 0 0,-1 1 1 0 0,1-1-1 0 0,-1 0 1 0 0,-1 6 0 0 0,0-4-18 0 0,0-1-1 0 0,-1 1 1 0 0,1-1 0 0 0,-1 1-1 0 0,0-1 1 0 0,-1 0 0 0 0,1 0 0 0 0,0 0-1 0 0,-1-1 1 0 0,0 1 0 0 0,-4 2-1 0 0,-7 4 15 0 0,-1 0 0 0 0,0-1 0 0 0,0-1-1 0 0,0-1 1 0 0,-33 11 0 0 0,17-9 27 0 0,1-2-1 0 0,-43 5 1 0 0,3-9-1513 0 0,57-4-470 0 0,0-1 0 0 0,-26-5 0 0 0,39 6 1028 0 0,-1 1-355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9:58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45 480 0 0,'0'0'7943'0'0,"29"-9"1145"0"0,3 9-5409 0 0,57-10 1 0 0,29-15-5107 0 0,-103 24-6364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9:59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15 344 0 0,'0'1'241'0'0,"-1"-1"0"0"0,0 1-1 0 0,1-1 1 0 0,-1 1 0 0 0,1 0 0 0 0,-1-1-1 0 0,1 1 1 0 0,-1 0 0 0 0,1-1 0 0 0,0 1 0 0 0,-1 0-1 0 0,1-1 1 0 0,0 1 0 0 0,-1 0 0 0 0,1 0-1 0 0,0 0 1 0 0,0-1 0 0 0,0 1 0 0 0,0 0-1 0 0,0 0 1 0 0,0 0 0 0 0,0-1 0 0 0,0 1 0 0 0,0 0-1 0 0,0 0 1 0 0,0 0 0 0 0,0-1 0 0 0,1 1-1 0 0,-1 0 1 0 0,0 0 0 0 0,1-1 0 0 0,-1 1 0 0 0,0 0-1 0 0,1 0 1 0 0,15 4 5030 0 0,0-5-4844 0 0,117-21 4141 0 0,-46 1-11344 0 0,-69 16 4676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9:59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73 574 6657 0 0,'3'-7'8986'0'0,"2"-10"-4957"0"0,-5-69-665 0 0,-13-45-2454 0 0,4 54-506 0 0,5 29-67 0 0,-2 1-1 0 0,-3 0 1 0 0,-17-60-1 0 0,26 106-324 0 0,0 1-1 0 0,0 0 0 0 0,0 0 1 0 0,0 0-1 0 0,0-1 0 0 0,0 1 1 0 0,0 0-1 0 0,0 0 0 0 0,0 0 1 0 0,0-1-1 0 0,0 1 0 0 0,0 0 1 0 0,0 0-1 0 0,0-1 0 0 0,0 1 1 0 0,-1 0-1 0 0,1 0 0 0 0,0 0 0 0 0,0 0 1 0 0,0-1-1 0 0,0 1 0 0 0,0 0 1 0 0,0 0-1 0 0,-1 0 0 0 0,1 0 1 0 0,0-1-1 0 0,0 1 0 0 0,0 0 1 0 0,0 0-1 0 0,-1 0 0 0 0,1 0 1 0 0,0 0-1 0 0,0 0 0 0 0,0-1 1 0 0,-1 1-1 0 0,1 0 0 0 0,0 0 1 0 0,0 0-1 0 0,0 0 0 0 0,-1 0 1 0 0,1 0-1 0 0,0 0 0 0 0,0 0 1 0 0,0 0-1 0 0,-1 0 0 0 0,1 0 0 0 0,0 0 1 0 0,-4 13 172 0 0,1 23 57 0 0,4-3-273 0 0,13 163 1754 0 0,-10-170-2390 0 0,0-1 0 0 0,2 0 0 0 0,1 0 0 0 0,1-1 0 0 0,17 37 1 0 0,-11-36-7684 0 0,-11-18 5607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9:59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64 244 0 0,'-22'14'1978'0'0,"7"-3"5068"0"0,35-6-2991 0 0,0-3-2939 0 0,0 0-1 0 0,0-2 1 0 0,0 0 0 0 0,24-4-1 0 0,18 0 121 0 0,468-35 3681 0 0,453-11 1083 0 0,-969 49-5947 0 0,13 4-287 0 0,-17-2-1842 0 0,-1 0-4850 0 0,-25 13 156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0:00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5 876 0 0,'-4'-4'10508'0'0,"-1"10"-9747"0"0,-1 0 0 0 0,1 1 0 0 0,0 0 0 0 0,0 0 0 0 0,1 0 1 0 0,0 1-1 0 0,-4 11 0 0 0,-21 65 2694 0 0,15-41-1702 0 0,4-13 245 0 0,-9 46 0 0 0,18-68-2135 0 0,-1 1-1 0 0,1 0 1 0 0,0-1 0 0 0,1 1-1 0 0,0 0 1 0 0,0 0 0 0 0,1-1-1 0 0,0 1 1 0 0,1 0 0 0 0,3 10-1 0 0,0-13-1879 0 0,6 1-5183 0 0,-4-6 4464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0:00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23 812 0 0,'-2'-2'1055'0'0,"0"-1"0"0"0,0 1 0 0 0,0 0 0 0 0,-1 0 0 0 0,1 0 0 0 0,-1 0 0 0 0,0 0 0 0 0,1 1 0 0 0,-7-4 1322 0 0,-14 13 1266 0 0,10 2-2572 0 0,0 0-1 0 0,0 1 1 0 0,1 1 0 0 0,1 0 0 0 0,-1 0 0 0 0,2 1 0 0 0,-11 17-1 0 0,15-21-657 0 0,0 1 0 0 0,0-1-1 0 0,1 1 1 0 0,1 1-1 0 0,0-1 1 0 0,0 1-1 0 0,1-1 1 0 0,0 1-1 0 0,1 0 1 0 0,0 0 0 0 0,0 18-1 0 0,3-25-311 0 0,-1 0 0 0 0,1-1 0 0 0,0 1 0 0 0,0 0 0 0 0,0-1 0 0 0,0 1 0 0 0,1-1 1 0 0,0 1-1 0 0,-1-1 0 0 0,1 0 0 0 0,1 1 0 0 0,-1-1 0 0 0,0 0 0 0 0,1-1 0 0 0,-1 1 0 0 0,1 0 0 0 0,0-1 0 0 0,0 1 0 0 0,0-1 0 0 0,0 0 0 0 0,0 0 0 0 0,1 0 0 0 0,-1 0 0 0 0,1-1 1 0 0,5 2-1 0 0,-7-2-119 0 0,1 0 1 0 0,0 0-1 0 0,0 0 0 0 0,0 0 1 0 0,0-1-1 0 0,0 0 1 0 0,0 1-1 0 0,0-1 1 0 0,1 0-1 0 0,-1-1 1 0 0,0 1-1 0 0,0 0 1 0 0,0-1-1 0 0,0 0 1 0 0,0 0-1 0 0,-1 1 1 0 0,1-2-1 0 0,0 1 1 0 0,0 0-1 0 0,0-1 1 0 0,-1 1-1 0 0,1-1 1 0 0,-1 0-1 0 0,1 0 1 0 0,-1 0-1 0 0,0 0 1 0 0,0 0-1 0 0,0 0 0 0 0,0-1 1 0 0,0 1-1 0 0,2-4 1 0 0,-3 3 10 0 0,1 0-1 0 0,-1 0 1 0 0,0 0-1 0 0,0-1 1 0 0,0 1 0 0 0,0 0-1 0 0,0-1 1 0 0,-1 1 0 0 0,0 0-1 0 0,0-1 1 0 0,0 1 0 0 0,0 0-1 0 0,0-1 1 0 0,0 1 0 0 0,-1 0-1 0 0,0-1 1 0 0,0 1-1 0 0,0 0 1 0 0,0 0 0 0 0,0-1-1 0 0,0 1 1 0 0,-1 0 0 0 0,0 0-1 0 0,1 1 1 0 0,-1-1 0 0 0,0 0-1 0 0,-1 1 1 0 0,1-1 0 0 0,0 1-1 0 0,-1-1 1 0 0,1 1-1 0 0,-1 0 1 0 0,-3-2 0 0 0,-2-2-24 0 0,-1 1 0 0 0,1-1 0 0 0,-1 2 0 0 0,0-1 0 0 0,0 1 0 0 0,-1 1 0 0 0,1-1 0 0 0,-1 2 0 0 0,-17-4 1 0 0,21 5-325 0 0,-1 1 0 0 0,1-1 0 0 0,0 1 1 0 0,0 1-1 0 0,0-1 0 0 0,0 1 1 0 0,-8 1-1 0 0,-7 9-9715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0:01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7973 0 0,'9'-10'16147'0'0,"-6"12"-15961"0"0,0 1 0 0 0,-1 0 0 0 0,1-1 0 0 0,-1 1 0 0 0,1 0 0 0 0,-1 1 0 0 0,0-1 0 0 0,0 0 0 0 0,0 1 0 0 0,-1-1 0 0 0,1 1 0 0 0,-1-1 0 0 0,2 7 0 0 0,10 53 1227 0 0,-7-18-605 0 0,16 87 1186 0 0,-22-131-2007 0 0,1 0-1 0 0,-1 0 1 0 0,0 0 0 0 0,1 0 0 0 0,-1 0-1 0 0,0-1 1 0 0,1 1 0 0 0,-1 0 0 0 0,1 0-1 0 0,-1 0 1 0 0,1-1 0 0 0,-1 1 0 0 0,1 0 0 0 0,0-1-1 0 0,-1 1 1 0 0,1-1 0 0 0,0 1 0 0 0,0-1-1 0 0,-1 1 1 0 0,1-1 0 0 0,0 1 0 0 0,0-1-1 0 0,0 0 1 0 0,0 1 0 0 0,-1-1 0 0 0,1 0 0 0 0,0 0-1 0 0,0 0 1 0 0,0 1 0 0 0,0-1 0 0 0,0 0-1 0 0,0 0 1 0 0,0 0 0 0 0,0-1 0 0 0,-1 1-1 0 0,1 0 1 0 0,0 0 0 0 0,0 0 0 0 0,0-1-1 0 0,0 1 1 0 0,0 0 0 0 0,0-1 0 0 0,-1 1 0 0 0,1-1-1 0 0,0 1 1 0 0,1-2 0 0 0,6-3-245 0 0,0 0 1 0 0,0 0 0 0 0,11-11-1 0 0,-14 12 184 0 0,47-39-1134 0 0,83-89-1 0 0,-128 118 718 0 0,-18 14 299 0 0,-21 17 321 0 0,22-9 36 0 0,1 0 1 0 0,-1 0 0 0 0,2 2-1 0 0,-1-1 1 0 0,2 1 0 0 0,-1 0-1 0 0,1 0 1 0 0,-10 22 0 0 0,15-29-95 0 0,0 1 1 0 0,1 0-1 0 0,0-1 1 0 0,0 1-1 0 0,0 0 1 0 0,0 0-1 0 0,1 0 1 0 0,-1 0 0 0 0,1 0-1 0 0,0 0 1 0 0,0 0-1 0 0,1 0 1 0 0,0 6-1 0 0,1-7-30 0 0,-1 0 0 0 0,0 0 0 0 0,1 0 0 0 0,-1 0-1 0 0,1 0 1 0 0,0-1 0 0 0,0 1 0 0 0,0-1 0 0 0,0 1 0 0 0,1-1 0 0 0,-1 0-1 0 0,1 0 1 0 0,-1 0 0 0 0,1 0 0 0 0,-1 0 0 0 0,1-1 0 0 0,0 1 0 0 0,0-1-1 0 0,4 2 1 0 0,1-1-299 0 0,1 1-1 0 0,-1-1 0 0 0,1 0 1 0 0,-1-1-1 0 0,1 0 0 0 0,0 0 1 0 0,0-1-1 0 0,-1 0 0 0 0,1 0 1 0 0,15-4-1 0 0,-10 1-1343 0 0,1 0 1 0 0,-1-2-1 0 0,0 1 0 0 0,0-2 0 0 0,20-10 1 0 0,0-3-1330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0:01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0 424 0 0,'3'16'14329'0'0,"5"18"-7610"0"0,17 83-6134 0 0,-18-81-8161 0 0,-3-27 5096 0 0</inkml:trace>
  <inkml:trace contextRef="#ctx0" brushRef="#br0" timeOffset="1">17 243 184 0 0,'-2'0'3757'0'0,"-12"-5"7791"0"0,25-2-10856 0 0,1 1-1 0 0,0 1 0 0 0,0 0 0 0 0,0 1 1 0 0,1 0-1 0 0,-1 0 0 0 0,1 2 0 0 0,14-2 1 0 0,5-3-1490 0 0,20-4-6257 0 0,-32 5 4678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0:01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91 7889 0 0,'-8'-46'7896'0'0,"7"43"-7457"0"0,1 0 1 0 0,0 1-1 0 0,0-1 1 0 0,0 0-1 0 0,1 0 1 0 0,-1 0-1 0 0,1 0 1 0 0,-1 0-1 0 0,1 0 1 0 0,0 0-1 0 0,0 0 1 0 0,1 1 0 0 0,1-4-1 0 0,-3 6-382 0 0,0-1-1 0 0,0 1 0 0 0,1 0 1 0 0,-1 0-1 0 0,0 0 1 0 0,1 0-1 0 0,-1-1 1 0 0,0 1-1 0 0,1 0 1 0 0,-1 0-1 0 0,0 0 1 0 0,1 0-1 0 0,-1 0 1 0 0,0 0-1 0 0,1 0 1 0 0,-1 0-1 0 0,0 0 1 0 0,1 0-1 0 0,-1 0 1 0 0,0 0-1 0 0,0 0 1 0 0,1 0-1 0 0,-1 0 1 0 0,0 1-1 0 0,1-1 1 0 0,-1 0-1 0 0,0 0 1 0 0,1 0-1 0 0,-1 0 1 0 0,0 1-1 0 0,0-1 1 0 0,1 0-1 0 0,-1 0 1 0 0,0 0-1 0 0,0 1 1 0 0,0-1-1 0 0,1 0 1 0 0,-1 1-1 0 0,0-1 1 0 0,0 0-1 0 0,0 0 1 0 0,0 1-1 0 0,1-1 1 0 0,-1 0-1 0 0,0 1 1 0 0,8 14 580 0 0,0 11-66 0 0,-2 0 1 0 0,0 1-1 0 0,-2-1 0 0 0,-1 1 0 0 0,-1 0 0 0 0,-3 38 0 0 0,3 17 207 0 0,0-30-602 0 0,0 9-1754 0 0,2-21-3680 0 0,-3-38 4001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0:02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0 288 0 0,'-24'20'8991'0'0,"27"-18"-6961"0"0,3 1-1463 0 0,-1-1-1 0 0,1 0 1 0 0,0 0 0 0 0,0 0 0 0 0,0 0-1 0 0,1-1 1 0 0,-1 0 0 0 0,8 0-1 0 0,59-1 1835 0 0,-32 0-1197 0 0,91 2 1469 0 0,369-2 2189 0 0,-411-1-4075 0 0,255-7 1397 0 0,-334 5-1915 0 0,-5 2-3081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1060 0 0,'2'-4'574'0'0,"0"1"1"0"0,0-1-1 0 0,0 1 0 0 0,1 0 0 0 0,-1 0 1 0 0,1 0-1 0 0,0 0 0 0 0,0 0 0 0 0,0 0 1 0 0,1 1-1 0 0,-1-1 0 0 0,0 1 0 0 0,1 0 1 0 0,0 0-1 0 0,-1 1 0 0 0,1-1 1 0 0,0 1-1 0 0,0-1 0 0 0,0 1 0 0 0,7-1 1 0 0,6-1 717 0 0,-1 1 0 0 0,1 0 1 0 0,29 1-1 0 0,-30 2-465 0 0,0 0 0 0 0,-1 2 0 0 0,26 5 0 0 0,-36-7-668 0 0,0 1 1 0 0,0-1-1 0 0,0 1 0 0 0,-1 0 1 0 0,1 0-1 0 0,-1 1 1 0 0,1-1-1 0 0,-1 1 0 0 0,0 0 1 0 0,0 0-1 0 0,0 1 0 0 0,0-1 1 0 0,0 1-1 0 0,-1 0 0 0 0,4 4 1 0 0,-6-5-108 0 0,0-1 1 0 0,0 1-1 0 0,-1-1 1 0 0,1 1-1 0 0,-1-1 1 0 0,1 1-1 0 0,-1 0 1 0 0,0-1-1 0 0,0 1 1 0 0,0-1-1 0 0,0 1 1 0 0,0 0-1 0 0,-1-1 1 0 0,1 1-1 0 0,-1-1 1 0 0,0 1-1 0 0,0 0 1 0 0,0-1-1 0 0,0 0 1 0 0,0 1-1 0 0,0-1 1 0 0,-1 0-1 0 0,1 0 1 0 0,-1 1-1 0 0,-2 1 1 0 0,-6 9 11 0 0,-1-2 0 0 0,0 1 1 0 0,-13 9-1 0 0,11-10 40 0 0,-1 1-22 0 0,-24 24 101 0 0,36-33-165 0 0,0-1 0 0 0,0 1-1 0 0,0-1 1 0 0,0 1 0 0 0,0 0-1 0 0,1 0 1 0 0,-1 0-1 0 0,1 0 1 0 0,0 0 0 0 0,0 0-1 0 0,0 0 1 0 0,-1 5 0 0 0,3-6 2 0 0,-1 0 0 0 0,0 0 0 0 0,1 0-1 0 0,0 0 1 0 0,-1 0 0 0 0,1-1 0 0 0,0 1 0 0 0,0 0 0 0 0,0 0 0 0 0,0-1 0 0 0,0 1 0 0 0,0-1 0 0 0,1 1 0 0 0,-1-1 0 0 0,0 0 0 0 0,1 1 0 0 0,-1-1 0 0 0,1 0 0 0 0,-1 0 0 0 0,1 0-1 0 0,0 0 1 0 0,0 0 0 0 0,-1 0 0 0 0,1 0 0 0 0,3 0 0 0 0,49 14 285 0 0,-27-11-208 0 0,-1-1 0 0 0,1-1 0 0 0,34-3 0 0 0,-3-6-9534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0:02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82 60 0 0,'0'-2'728'0'0,"0"0"-1"0"0,-1 0 1 0 0,1-1-1 0 0,0 1 1 0 0,0 0-1 0 0,0 0 1 0 0,0 0-1 0 0,1 0 1 0 0,-1 0-1 0 0,1-1 1 0 0,-1 1-1 0 0,1 0 1 0 0,0-2-1 0 0,1 1-32 0 0,0 0-1 0 0,0-1 1 0 0,0 1-1 0 0,0 0 1 0 0,0 0 0 0 0,0 0-1 0 0,5-3 1 0 0,-5 3-338 0 0,0 1 0 0 0,0 1 1 0 0,1-1-1 0 0,-1 0 1 0 0,0 0-1 0 0,1 1 1 0 0,0 0-1 0 0,-1-1 0 0 0,1 1 1 0 0,0 0-1 0 0,-1 0 1 0 0,1 0-1 0 0,0 1 0 0 0,0-1 1 0 0,0 1-1 0 0,0-1 1 0 0,0 1-1 0 0,0 0 1 0 0,0 0-1 0 0,0 0 0 0 0,4 2 1 0 0,-6-2-253 0 0,0 1-1 0 0,0-1 1 0 0,0 1 0 0 0,0 0 0 0 0,-1-1 0 0 0,1 1 0 0 0,0 0 0 0 0,0 0-1 0 0,0 0 1 0 0,-1 0 0 0 0,1 0 0 0 0,0 0 0 0 0,-1 0 0 0 0,1 0-1 0 0,-1 0 1 0 0,1 0 0 0 0,-1 0 0 0 0,0 0 0 0 0,1 0 0 0 0,-1 0-1 0 0,0 0 1 0 0,0 1 0 0 0,0-1 0 0 0,0 0 0 0 0,0 0 0 0 0,0 0-1 0 0,0 0 1 0 0,0 1 0 0 0,0-1 0 0 0,0 0 0 0 0,-1 2 0 0 0,-11 36 609 0 0,12-38-668 0 0,-13 27 209 0 0,-1-1 0 0 0,-1 0 0 0 0,-1-2 0 0 0,-1 0 0 0 0,-29 31 0 0 0,-11 18 408 0 0,55-71-620 0 0,0 0 0 0 0,-1 0-1 0 0,1 0 1 0 0,1 1 0 0 0,-1-1 0 0 0,1 1-1 0 0,-1-1 1 0 0,1 1 0 0 0,0-1-1 0 0,-1 7 1 0 0,2-9-32 0 0,0 1 0 0 0,0-1 0 0 0,1 0-1 0 0,-1 0 1 0 0,0 1 0 0 0,1-1 0 0 0,-1 0 0 0 0,1 0 0 0 0,-1 0-1 0 0,1 0 1 0 0,0 0 0 0 0,-1 1 0 0 0,1-1 0 0 0,0 0 0 0 0,0-1-1 0 0,0 1 1 0 0,0 0 0 0 0,0 0 0 0 0,0 0 0 0 0,0 0 0 0 0,0-1-1 0 0,0 1 1 0 0,0 0 0 0 0,0-1 0 0 0,0 1 0 0 0,1-1 0 0 0,-1 0-1 0 0,0 1 1 0 0,0-1 0 0 0,1 0 0 0 0,-1 0 0 0 0,0 1 0 0 0,2-1-1 0 0,11 2-67 0 0,-1-1-1 0 0,1 0 1 0 0,0 0-1 0 0,0-1 1 0 0,0-1-1 0 0,16-3 1 0 0,84-22-3060 0 0,-72 16-95 0 0,-13 1-3760 0 0,-11 3 4037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0:02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3 132 0 0,'-10'-2'928'0'0,"0"1"0"0"0,1 1 0 0 0,-1 0 0 0 0,0 1 0 0 0,1-1-1 0 0,-1 2 1 0 0,0-1 0 0 0,1 1 0 0 0,0 1 0 0 0,-16 6 0 0 0,20-7-484 0 0,0 0-1 0 0,1 1 1 0 0,-1-1 0 0 0,1 1-1 0 0,0 0 1 0 0,0 0 0 0 0,0 0-1 0 0,0 1 1 0 0,1 0 0 0 0,-1-1-1 0 0,1 1 1 0 0,0 0 0 0 0,0 1-1 0 0,1-1 1 0 0,-1 0 0 0 0,1 1-1 0 0,0 0 1 0 0,0-1 0 0 0,0 1-1 0 0,1 0 1 0 0,-1 0 0 0 0,1 5-1 0 0,0-4-82 0 0,1 0-1 0 0,1-1 1 0 0,-1 1-1 0 0,1 0 1 0 0,0-1-1 0 0,0 1 0 0 0,1-1 1 0 0,-1 0-1 0 0,1 1 1 0 0,0-1-1 0 0,1 0 1 0 0,-1 0-1 0 0,1 0 1 0 0,0-1-1 0 0,1 1 1 0 0,-1 0-1 0 0,1-1 1 0 0,5 6-1 0 0,-5-6-132 0 0,0 0 0 0 0,0-1 0 0 0,0 1 0 0 0,1-1 0 0 0,-1 0 0 0 0,1 0 0 0 0,0-1 0 0 0,0 1 0 0 0,0-1 0 0 0,0 0 0 0 0,0 0 0 0 0,0-1 0 0 0,0 1 0 0 0,1-1 0 0 0,-1 0 0 0 0,0-1 0 0 0,1 1 0 0 0,-1-1 0 0 0,7-1 0 0 0,-10 1-207 0 0,1 0 1 0 0,-1-1-1 0 0,0 1 0 0 0,0-1 0 0 0,0 0 0 0 0,0 1 0 0 0,0-1 1 0 0,0 0-1 0 0,0 0 0 0 0,0-1 0 0 0,0 1 0 0 0,0 0 0 0 0,-1 0 1 0 0,1-1-1 0 0,-1 1 0 0 0,1-1 0 0 0,-1 0 0 0 0,1 1 0 0 0,-1-1 0 0 0,0 0 1 0 0,2-2-1 0 0,-2 0-44 0 0,0 1 1 0 0,0-1 0 0 0,0 1-1 0 0,0-1 1 0 0,-1 1 0 0 0,1-1-1 0 0,-1 0 1 0 0,0 1-1 0 0,0-1 1 0 0,-1 1 0 0 0,0-8-1 0 0,-1 1-127 0 0,-1 1 0 0 0,0 0 0 0 0,0 0 0 0 0,-1 0 0 0 0,0 0 0 0 0,-1 0-1 0 0,0 1 1 0 0,-11-15 0 0 0,10 17-171 0 0,1 1-1 0 0,-2 0 1 0 0,1 0-1 0 0,0 0 1 0 0,-1 1 0 0 0,0 0-1 0 0,0 0 1 0 0,-12-3-1 0 0,3 1-4251 0 0,-1 1-3722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0:03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1 848 0 0,'0'-1'308'0'0,"1"1"1"0"0,0 0-1 0 0,-1 0 0 0 0,1 0 1 0 0,0 0-1 0 0,-1 0 0 0 0,1 0 0 0 0,-1 0 1 0 0,1 0-1 0 0,0 0 0 0 0,-1 0 1 0 0,1 1-1 0 0,0-1 0 0 0,-1 0 1 0 0,1 0-1 0 0,-1 1 0 0 0,1-1 0 0 0,0 0 1 0 0,-1 1-1 0 0,1-1 0 0 0,-1 0 1 0 0,1 1-1 0 0,-1-1 0 0 0,1 1 1 0 0,0 0-1 0 0,8 19 3797 0 0,-3 29-85 0 0,-5-45-3242 0 0,0 183 9621 0 0,-1-186-10354 0 0,1 0-1 0 0,-1-1 1 0 0,0 1 0 0 0,0 0-1 0 0,0-1 1 0 0,1 1 0 0 0,-1 0 0 0 0,0 0-1 0 0,1-1 1 0 0,-1 1 0 0 0,1 0-1 0 0,-1-1 1 0 0,1 1 0 0 0,-1-1 0 0 0,1 1-1 0 0,-1-1 1 0 0,1 1 0 0 0,0-1-1 0 0,-1 1 1 0 0,1-1 0 0 0,-1 1-1 0 0,1-1 1 0 0,0 0 0 0 0,0 1 0 0 0,-1-1-1 0 0,1 0 1 0 0,0 0 0 0 0,0 0-1 0 0,-1 1 1 0 0,1-1 0 0 0,0 0 0 0 0,0 0-1 0 0,-1 0 1 0 0,1 0 0 0 0,0 0-1 0 0,0 0 1 0 0,-1-1 0 0 0,1 1 0 0 0,0 0-1 0 0,0 0 1 0 0,-1 0 0 0 0,1-1-1 0 0,0 1 1 0 0,-1 0 0 0 0,1-1-1 0 0,0 1 1 0 0,0-1 0 0 0,34-18 156 0 0,-1-5-328 0 0,-1-1 0 0 0,-1-2 1 0 0,37-40-1 0 0,-72 68 138 0 0,0 0-1 0 0,-1 1 1 0 0,1 0 0 0 0,0 0-1 0 0,0 0 1 0 0,0 0 0 0 0,0 0-1 0 0,-4 5 1 0 0,-5 5 125 0 0,1 2 0 0 0,1 0 0 0 0,0 0 1 0 0,1 1-1 0 0,-10 20 0 0 0,17-32-79 0 0,1 1 1 0 0,-1-1-1 0 0,1 1 1 0 0,0 0-1 0 0,0-1 1 0 0,0 1-1 0 0,0 0 1 0 0,1 0-1 0 0,0 0 1 0 0,0-1-1 0 0,0 1 1 0 0,0 0-1 0 0,0 0 1 0 0,1 0-1 0 0,-1-1 1 0 0,1 1-1 0 0,0 0 1 0 0,0 0 0 0 0,1-1-1 0 0,-1 1 1 0 0,1-1-1 0 0,0 1 1 0 0,0-1-1 0 0,0 0 1 0 0,0 0-1 0 0,0 0 1 0 0,1 0-1 0 0,-1 0 1 0 0,1 0-1 0 0,5 3 1 0 0,-5-4-84 0 0,0 1 0 0 0,1-1 0 0 0,-1 0 0 0 0,1-1 1 0 0,0 1-1 0 0,-1-1 0 0 0,1 0 0 0 0,0 1 0 0 0,0-2 0 0 0,0 1 1 0 0,0 0-1 0 0,0-1 0 0 0,0 0 0 0 0,0 0 0 0 0,6 0 0 0 0,25-7-3271 0 0,-2-6-6176 0 0,-20 7 6128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0:03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0 144 0 0,'-8'10'12783'0'0,"11"-8"-12130"0"0,-1 0 0 0 0,1 0-1 0 0,-1 1 1 0 0,1-2 0 0 0,0 1 0 0 0,0 0-1 0 0,0-1 1 0 0,0 1 0 0 0,0-1 0 0 0,0 0-1 0 0,0 0 1 0 0,0 0 0 0 0,0 0 0 0 0,6 0-1 0 0,55 4 2362 0 0,-46-4-2089 0 0,-8-1-731 0 0,0 0 0 0 0,0-1 0 0 0,0 0 0 0 0,12-3 0 0 0,5-2-3302 0 0,-2 0-5408 0 0,-19 5 5774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0:04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0 6873 0 0,'-1'1'498'0'0,"0"0"1"0"0,0 0 0 0 0,0 1 0 0 0,1-1 0 0 0,-1 0 0 0 0,0 0-1 0 0,1 0 1 0 0,-1 0 0 0 0,1 1 0 0 0,0-1 0 0 0,-1 0 0 0 0,1 1-1 0 0,0-1 1 0 0,0 0 0 0 0,-1 1 0 0 0,1-1 0 0 0,0 0 0 0 0,0 1-1 0 0,1-1 1 0 0,-1 0 0 0 0,0 1 0 0 0,0-1 0 0 0,1 0 0 0 0,-1 1-1 0 0,1 1 1 0 0,1-1-132 0 0,-1-1 0 0 0,1 1 0 0 0,0 0 0 0 0,-1-1 0 0 0,1 1 0 0 0,0-1 0 0 0,0 0 0 0 0,0 0 0 0 0,0 1 0 0 0,0-1 0 0 0,0 0 0 0 0,0-1 0 0 0,4 2 0 0 0,10 2 70 0 0,-1-1 0 0 0,0-1 0 0 0,24 1 1 0 0,-31-3 216 0 0,26 4-2206 0 0,-12-1-7283 0 0,-16-3 5920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0:05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85 428 0 0,'0'0'9446'0'0,"3"0"-8050"0"0,31-2 2033 0 0,57 6 0 0 0,-22-1-2104 0 0,226-1 1995 0 0,508-42 1314 0 0,-628 24-3770 0 0,290-19 1328 0 0,-406 35-1170 0 0,-38 1-4352 0 0,0-1-7536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0:06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98 364 0 0,'-4'-13'2775'0'0,"4"6"2430"0"0,3 2-4556 0 0,0 0 1 0 0,0 0-1 0 0,0 0 1 0 0,1 0-1 0 0,0 0 0 0 0,0 1 1 0 0,0 0-1 0 0,0 0 0 0 0,1 0 1 0 0,-1 0-1 0 0,1 1 0 0 0,0-1 1 0 0,0 1-1 0 0,0 1 1 0 0,1-1-1 0 0,-1 1 0 0 0,1-1 1 0 0,-1 2-1 0 0,1-1 0 0 0,0 1 1 0 0,0-1-1 0 0,7 1 0 0 0,-13 1-572 0 0,1 0-1 0 0,0 0 1 0 0,0 0-1 0 0,0 0 0 0 0,0 0 1 0 0,0 0-1 0 0,0 0 0 0 0,0 0 1 0 0,-1 0-1 0 0,1 1 1 0 0,0-1-1 0 0,0 0 0 0 0,0 1 1 0 0,0-1-1 0 0,-1 1 0 0 0,1-1 1 0 0,0 1-1 0 0,0-1 1 0 0,-1 1-1 0 0,1-1 0 0 0,0 1 1 0 0,-1 0-1 0 0,1-1 1 0 0,-1 1-1 0 0,1 0 0 0 0,-1 0 1 0 0,2 1-1 0 0,-2 0-7 0 0,0-1 1 0 0,1 1-1 0 0,-1 0 1 0 0,0 0-1 0 0,0 0 1 0 0,0 0-1 0 0,0 0 0 0 0,0 0 1 0 0,-1 0-1 0 0,1-1 1 0 0,0 1-1 0 0,-2 3 0 0 0,-1 3 21 0 0,0 1 0 0 0,-1-1 0 0 0,0 0-1 0 0,-8 10 1 0 0,-22 26 175 0 0,25-35-202 0 0,2 0 0 0 0,-1 0 0 0 0,1 0-1 0 0,0 1 1 0 0,1 0 0 0 0,0 1 0 0 0,1-1-1 0 0,0 1 1 0 0,1 0 0 0 0,-6 20 0 0 0,10-30-28 0 0,0 0 1 0 0,0 0-1 0 0,0 1 1 0 0,0-1-1 0 0,0 0 1 0 0,0 0 0 0 0,1 0-1 0 0,-1 0 1 0 0,0 0-1 0 0,1 0 1 0 0,-1 0 0 0 0,0 0-1 0 0,1 0 1 0 0,-1 0-1 0 0,1 0 1 0 0,-1 0 0 0 0,1 0-1 0 0,0-1 1 0 0,-1 1-1 0 0,1 0 1 0 0,0 0-1 0 0,1 1 1 0 0,1-1 34 0 0,-1 1 0 0 0,1 0 0 0 0,0-1 0 0 0,0 1 0 0 0,0-1-1 0 0,0 0 1 0 0,6 1 0 0 0,5 1 148 0 0,0-1-1 0 0,23 1 0 0 0,-31-3-149 0 0,27 1-1003 0 0,52-6-1 0 0,-46 0-2885 0 0,1-1-3325 0 0,-20 2 4235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0:06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4 344 0 0,'-6'0'812'0'0,"-1"0"-1"0"0,1 0 1 0 0,0 0 0 0 0,0 0 0 0 0,0 1-1 0 0,0 0 1 0 0,0 1 0 0 0,0-1 0 0 0,1 1-1 0 0,-1 0 1 0 0,0 1 0 0 0,1-1-1 0 0,-1 1 1 0 0,-9 7 0 0 0,13-9-513 0 0,0 1 0 0 0,0 0 0 0 0,0 0 0 0 0,0 0 1 0 0,0 0-1 0 0,0 1 0 0 0,0-1 0 0 0,1 0 0 0 0,-1 1 1 0 0,1-1-1 0 0,0 1 0 0 0,0-1 0 0 0,0 1 0 0 0,0 0 0 0 0,0 0 1 0 0,0-1-1 0 0,1 1 0 0 0,-1 0 0 0 0,1 0 0 0 0,0 0 0 0 0,0 0 1 0 0,0-1-1 0 0,0 1 0 0 0,0 0 0 0 0,1 0 0 0 0,-1 0 0 0 0,1-1 1 0 0,0 1-1 0 0,0 0 0 0 0,0 0 0 0 0,0-1 0 0 0,0 1 0 0 0,1-1 1 0 0,1 4-1 0 0,1 0 35 0 0,1 0-1 0 0,-1 0 1 0 0,1-1 0 0 0,0 1 0 0 0,1-1 0 0 0,-1 0-1 0 0,1-1 1 0 0,0 1 0 0 0,0-1 0 0 0,0 0 0 0 0,1 0-1 0 0,0-1 1 0 0,-1 0 0 0 0,1 0 0 0 0,0-1 0 0 0,0 0-1 0 0,1 0 1 0 0,-1 0 0 0 0,8 0 0 0 0,-14-2-345 0 0,0 0 0 0 0,-1-1 0 0 0,1 1 0 0 0,0 0 0 0 0,0 0 1 0 0,0 0-1 0 0,-1-1 0 0 0,1 1 0 0 0,0 0 0 0 0,0-1 0 0 0,-1 1 1 0 0,1 0-1 0 0,0-1 0 0 0,-1 1 0 0 0,1-1 0 0 0,-1 1 0 0 0,1-1 0 0 0,0 0 1 0 0,-1 1-1 0 0,1-1 0 0 0,-1 1 0 0 0,1-1 0 0 0,-1 0 0 0 0,0 0 1 0 0,1 1-1 0 0,-1-1 0 0 0,0 0 0 0 0,0 0 0 0 0,1 1 0 0 0,-1-1 1 0 0,0 0-1 0 0,0 0 0 0 0,0 0 0 0 0,0 1 0 0 0,0-1 0 0 0,0-1 0 0 0,-3-26-415 0 0,-1 17 338 0 0,0 1 0 0 0,-1 0-1 0 0,0-1 1 0 0,0 2 0 0 0,-1-1-1 0 0,0 1 1 0 0,-1 0 0 0 0,0 0-1 0 0,-13-12 1 0 0,-21-15-3484 0 0,39 29 918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0:06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 7309 0 0,'10'-1'12256'0'0,"-10"1"-11942"0"0,2 15 3280 0 0,-8 25-4586 0 0,5-35 2130 0 0,-9 32-249 0 0,7-28-627 0 0,0 0 1 0 0,1-1-1 0 0,0 1 0 0 0,0 0 0 0 0,1 0 0 0 0,0 0 1 0 0,0 0-1 0 0,1 0 0 0 0,1 0 0 0 0,-1 0 0 0 0,3 10 1 0 0,-3-19-236 0 0,1 1 0 0 0,-1-1 1 0 0,0 1-1 0 0,1-1 1 0 0,-1 1-1 0 0,0-1 1 0 0,1 1-1 0 0,-1-1 1 0 0,1 1-1 0 0,-1-1 1 0 0,1 1-1 0 0,-1-1 0 0 0,1 0 1 0 0,-1 1-1 0 0,1-1 1 0 0,-1 0-1 0 0,1 0 1 0 0,0 1-1 0 0,-1-1 1 0 0,1 0-1 0 0,0 0 1 0 0,-1 0-1 0 0,1 0 1 0 0,-1 0-1 0 0,1 0 0 0 0,0 0 1 0 0,-1 0-1 0 0,1 0 1 0 0,0 0-1 0 0,-1 0 1 0 0,1 0-1 0 0,-1 0 1 0 0,1 0-1 0 0,0-1 1 0 0,23-8 255 0 0,16-14-185 0 0,-1-2-1 0 0,54-45 1 0 0,9-7-585 0 0,-95 73 229 0 0,-10 7 121 0 0,-21 18 87 0 0,-7 6 46 0 0,28-25 5 0 0,-17 18 9 0 0,-34 41 0 0 0,50-56 3 0 0,0 1 0 0 0,0 0 0 0 0,1 0 0 0 0,-1 0 0 0 0,1 0 0 0 0,1 0-1 0 0,-1 1 1 0 0,1-1 0 0 0,0 1 0 0 0,1 0 0 0 0,-1-1 0 0 0,1 1 0 0 0,0 11 0 0 0,2-13 28 0 0,0 0 0 0 0,0 0 0 0 0,0 0 1 0 0,1-1-1 0 0,0 1 0 0 0,0 0 0 0 0,0-1 0 0 0,0 0 0 0 0,1 1 1 0 0,0-1-1 0 0,0 0 0 0 0,0 0 0 0 0,0 0 0 0 0,1-1 0 0 0,-1 1 0 0 0,1-1 1 0 0,0 0-1 0 0,0 0 0 0 0,8 4 0 0 0,-5-3-357 0 0,-1 0 1 0 0,1-1-1 0 0,0 0 0 0 0,0 0 1 0 0,0-1-1 0 0,0 1 1 0 0,1-2-1 0 0,-1 1 0 0 0,1-1 1 0 0,-1 0-1 0 0,1-1 0 0 0,10 0 1 0 0,-4-2-7855 0 0,-11 1 7593 0 0,4 0-2241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0:07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84 340 0 0,'-1'-1'275'0'0,"1"-1"1"0"0,-1 1-1 0 0,1-1 0 0 0,0 1 0 0 0,-1-1 1 0 0,1 1-1 0 0,0-1 0 0 0,0 1 0 0 0,0-1 1 0 0,0 1-1 0 0,0-1 0 0 0,1 1 0 0 0,-1-1 1 0 0,0 1-1 0 0,1-1 0 0 0,-1 1 0 0 0,1 0 1 0 0,-1-1-1 0 0,1 1 0 0 0,0 0 1 0 0,1-3-1 0 0,0 2 93 0 0,0 0 1 0 0,0-1 0 0 0,0 1-1 0 0,1 0 1 0 0,0 0 0 0 0,-1 0-1 0 0,1 1 1 0 0,0-1 0 0 0,5-1-1 0 0,5-3 611 0 0,1 2-1 0 0,0 0 0 0 0,22-3 0 0 0,-32 7-725 0 0,71-7 2628 0 0,-68 7-2508 0 0,0 0-1 0 0,0 0 1 0 0,0 1-1 0 0,0 0 1 0 0,0 1-1 0 0,0 0 1 0 0,0 0-1 0 0,8 3 1 0 0,-14-4-311 0 0,0 0 0 0 0,0 0 0 0 0,0-1 0 0 0,0 1-1 0 0,0 0 1 0 0,0 0 0 0 0,-1 0 0 0 0,1 0 0 0 0,0 0 0 0 0,-1 0 0 0 0,1 0 0 0 0,-1 0 0 0 0,1 0 0 0 0,-1 0 0 0 0,1 0-1 0 0,-1 0 1 0 0,0 1 0 0 0,1-1 0 0 0,-1 0 0 0 0,0 0 0 0 0,0 0 0 0 0,0 0 0 0 0,0 1 0 0 0,0-1 0 0 0,0 0-1 0 0,0 0 1 0 0,-1 0 0 0 0,1 1 0 0 0,0-1 0 0 0,-1 0 0 0 0,1 0 0 0 0,-1 1 0 0 0,-19 41 371 0 0,15-34-243 0 0,-9 15 111 0 0,-15 33 449 0 0,28-53-636 0 0,-1 1 1 0 0,1-1-1 0 0,-1 1 1 0 0,1-1 0 0 0,1 1-1 0 0,-1 0 1 0 0,1-1 0 0 0,0 1-1 0 0,0 0 1 0 0,0 0 0 0 0,1 4-1 0 0,0-6-67 0 0,0 0-1 0 0,0 0 1 0 0,1 0-1 0 0,-1 0 1 0 0,1-1-1 0 0,0 1 1 0 0,-1 0 0 0 0,1-1-1 0 0,0 0 1 0 0,1 1-1 0 0,-1-1 1 0 0,0 0-1 0 0,1 0 1 0 0,-1 0-1 0 0,1 0 1 0 0,-1-1-1 0 0,1 1 1 0 0,0-1-1 0 0,0 1 1 0 0,0-1-1 0 0,-1 0 1 0 0,1 0-1 0 0,1 0 1 0 0,-1-1-1 0 0,4 1 1 0 0,8 2-491 0 0,0-1-1 0 0,0-1 1 0 0,26-1 0 0 0,-20-1-3720 0 0,38-7-1 0 0,-21 1 1308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4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484 103 320 0 0,'-6'-13'2527'0'0,"5"9"-2003"0"0,0 1 1 0 0,0-1-1 0 0,-1 0 0 0 0,0 1 1 0 0,0-1-1 0 0,0 1 1 0 0,0 0-1 0 0,0 0 0 0 0,-1 0 1 0 0,1 0-1 0 0,-1 0 0 0 0,0 0 1 0 0,0 1-1 0 0,0-1 0 0 0,0 1 1 0 0,-1 0-1 0 0,1 0 0 0 0,-5-2 1 0 0,-7-3 234 0 0,-1 2 0 0 0,0 0 0 0 0,-1 1 0 0 0,1 0 0 0 0,-1 1 0 0 0,1 1 0 0 0,-1 1 0 0 0,0 0 0 0 0,-26 3 0 0 0,19 0-285 0 0,1 2 0 0 0,-1 0 0 0 0,1 1 0 0 0,-1 2 0 0 0,2 0 0 0 0,-26 13 0 0 0,44-19-361 0 0,0 1-1 0 0,0 0 1 0 0,1 0-1 0 0,-1 0 1 0 0,1 1-1 0 0,0-1 1 0 0,0 1 0 0 0,0 0-1 0 0,0 0 1 0 0,0 0-1 0 0,0 0 1 0 0,-2 4-1 0 0,5-6-65 0 0,-1 1 0 0 0,0 0 0 0 0,1 0-1 0 0,-1-1 1 0 0,1 1 0 0 0,-1 0 0 0 0,1 0-1 0 0,0 0 1 0 0,0 0 0 0 0,0 0 0 0 0,0-1 0 0 0,0 1-1 0 0,0 0 1 0 0,1 0 0 0 0,-1 0 0 0 0,1 0-1 0 0,-1-1 1 0 0,1 1 0 0 0,0 0 0 0 0,-1 0 0 0 0,1-1-1 0 0,0 1 1 0 0,0-1 0 0 0,0 1 0 0 0,0-1-1 0 0,1 1 1 0 0,-1-1 0 0 0,3 3 0 0 0,10 9 77 0 0,0-1 0 0 0,1 0 0 0 0,1-1 0 0 0,0 0 0 0 0,0-1 0 0 0,1-1 0 0 0,0-1 1 0 0,25 8-1 0 0,-7-4-23 0 0,1-1 0 0 0,0-2 0 0 0,49 5 0 0 0,-73-12-165 0 0,0-1-1 0 0,0 0 1 0 0,0-1-1 0 0,0-1 1 0 0,0 0 0 0 0,0 0-1 0 0,0-1 1 0 0,15-5-1 0 0,-24 6 36 0 0,0 0-1 0 0,0-1 1 0 0,0 1 0 0 0,0-1-1 0 0,0 1 1 0 0,0-1-1 0 0,-1 0 1 0 0,1 0 0 0 0,-1 0-1 0 0,1-1 1 0 0,-1 1 0 0 0,0 0-1 0 0,0-1 1 0 0,0 0-1 0 0,0 1 1 0 0,0-1 0 0 0,-1 0-1 0 0,1 0 1 0 0,-1 0-1 0 0,0 0 1 0 0,0 0 0 0 0,0 0-1 0 0,0 0 1 0 0,0-1-1 0 0,-1 1 1 0 0,1 0 0 0 0,-1 0-1 0 0,0-1 1 0 0,0 1-1 0 0,0 0 1 0 0,-1 0 0 0 0,1-1-1 0 0,-1 1 1 0 0,-1-4-1 0 0,0-1-10 0 0,-1 0-1 0 0,0 0 0 0 0,0 1 1 0 0,-1-1-1 0 0,0 1 1 0 0,0 0-1 0 0,-1 0 0 0 0,1 0 1 0 0,-2 1-1 0 0,1 0 0 0 0,-1 0 1 0 0,0 0-1 0 0,0 0 0 0 0,0 1 1 0 0,-1 0-1 0 0,0 1 0 0 0,0-1 1 0 0,-11-4-1 0 0,5 3-354 0 0,-1 0-1 0 0,1 0 0 0 0,-1 1 1 0 0,0 1-1 0 0,0 1 0 0 0,-1 0 1 0 0,1 1-1 0 0,-1 0 1 0 0,-24 1-1 0 0,12 7-1351 0 0,27-6 1446 0 0,-1 0 0 0 0,0 0-1 0 0,0 1 1 0 0,0-1 0 0 0,0 0-1 0 0,0 1 1 0 0,0-1 0 0 0,1 1-1 0 0,-1 0 1 0 0,0-1 0 0 0,0 1-1 0 0,1-1 1 0 0,-1 1 0 0 0,0 0-1 0 0,1 0 1 0 0,-1-1 0 0 0,1 1-1 0 0,-1 0 1 0 0,1 0 0 0 0,-1 0-1 0 0,1 0 1 0 0,0 0-1 0 0,-1-1 1 0 0,1 1 0 0 0,0 1-1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0:08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7 224 0 0,'-4'-5'8297'0'0,"0"4"-4691"0"0,-10 6-4185 0 0,11-4 1795 0 0,2-1-1006 0 0,0 1 1 0 0,1 0-1 0 0,-1 0 0 0 0,0 0 1 0 0,0 0-1 0 0,0 0 1 0 0,1 0-1 0 0,-1 0 1 0 0,0 0-1 0 0,1 0 0 0 0,-1 0 1 0 0,1 0-1 0 0,-1 0 1 0 0,1 0-1 0 0,-1 0 0 0 0,1 0 1 0 0,0 1-1 0 0,0-1 1 0 0,0 0-1 0 0,-1 0 0 0 0,1 0 1 0 0,1 3-1 0 0,0 24 2115 0 0,-1-28-2261 0 0,-4 34 2393 0 0,4-32-1899 0 0,0 3-208 0 0,0-2-559 0 0,0 22-171 0 0,4-7-7601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0:08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52 182 452 0 0,'-17'-3'1721'0'0,"-18"-1"15141"0"0,43 4-15755 0 0,9 0-760 0 0,74-1 1811 0 0,-32-6-10030 0 0,-46 4 5338 0 0</inkml:trace>
  <inkml:trace contextRef="#ctx0" brushRef="#br0" timeOffset="1">426 1 460 0 0,'0'0'11898'0'0,"2"2"-10137"0"0,2 9-244 0 0,0 0-1 0 0,0 0 0 0 0,-1 0 1 0 0,0 1-1 0 0,-1-1 0 0 0,1 16 1 0 0,4 17-25 0 0,5-1-3494 0 0,-12-41 1511 0 0,13 22-5945 0 0,-3-15 3472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0:10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37 860 0 0,'0'0'1442'0'0,"-1"-1"-1238"0"0,1 1 0 0 0,0 0 0 0 0,0-1-1 0 0,0 1 1 0 0,0 0 0 0 0,0-1 0 0 0,0 1 0 0 0,0-1 0 0 0,0 1-1 0 0,0 0 1 0 0,0-1 0 0 0,0 1 0 0 0,0 0 0 0 0,0-1-1 0 0,0 1 1 0 0,1 0 0 0 0,-1-1 0 0 0,0 1 0 0 0,0 0-1 0 0,0-1 1 0 0,0 1 0 0 0,1 0 0 0 0,-1-1 0 0 0,0 1 0 0 0,1-1-1 0 0,7-3 1230 0 0,0 0 0 0 0,1 0 0 0 0,0 1-1 0 0,0 0 1 0 0,9-1 0 0 0,-13 2-836 0 0,0 1 1 0 0,0 1-1 0 0,0-1 0 0 0,0 1 1 0 0,0-1-1 0 0,1 1 0 0 0,-1 1 1 0 0,0-1-1 0 0,0 1 0 0 0,0 0 1 0 0,6 2-1 0 0,-10-3-496 0 0,0 1 0 0 0,-1-1 0 0 0,1 0 0 0 0,0 1 0 0 0,-1-1 0 0 0,1 1 0 0 0,-1-1 0 0 0,1 1 0 0 0,-1-1 0 0 0,1 1 0 0 0,-1-1 0 0 0,1 1 0 0 0,-1 0 0 0 0,1-1 0 0 0,-1 1 0 0 0,0 0 0 0 0,1-1 0 0 0,-1 1 0 0 0,0 0-1 0 0,0-1 1 0 0,0 1 0 0 0,1 0 0 0 0,-1 0 0 0 0,0-1 0 0 0,0 1 0 0 0,0 0 0 0 0,0 0 0 0 0,0-1 0 0 0,-1 2 0 0 0,-9 26 1104 0 0,-24 20-350 0 0,-4-7-176 0 0,25-28-468 0 0,1-1-1 0 0,1 1 0 0 0,0 1 0 0 0,1 0 0 0 0,0 1 0 0 0,-10 21 0 0 0,19-35-144 0 0,0 1 0 0 0,1-1 0 0 0,-1 1 0 0 0,1 0 0 0 0,-1-1 0 0 0,1 1-1 0 0,0-1 1 0 0,0 1 0 0 0,0 0 0 0 0,0-1 0 0 0,0 1 0 0 0,0 0 0 0 0,0-1-1 0 0,0 1 1 0 0,1 0 0 0 0,-1-1 0 0 0,0 1 0 0 0,1-1 0 0 0,0 1-1 0 0,-1-1 1 0 0,1 1 0 0 0,0-1 0 0 0,0 1 0 0 0,1 2 0 0 0,1-2-18 0 0,0 0-1 0 0,0 1 1 0 0,0-1 0 0 0,0 0 0 0 0,0 0 0 0 0,0-1 0 0 0,0 1 0 0 0,1-1-1 0 0,-1 1 1 0 0,7 1 0 0 0,5 0-50 0 0,0-1 0 0 0,0 0-1 0 0,0-1 1 0 0,23 0 0 0 0,-5-4-498 0 0,0-1 0 0 0,47-11 1 0 0,-32 2-3551 0 0,-1-2-4021 0 0,-24 7 4789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0:11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12 424 0 0,'-8'-3'1440'0'0,"0"1"0"0"0,0 0 0 0 0,0 1 0 0 0,0-1 1 0 0,0 2-1 0 0,0-1 0 0 0,-1 1 0 0 0,-15 2 0 0 0,19-1-936 0 0,1 0-1 0 0,-1 0 1 0 0,0 1-1 0 0,0 0 1 0 0,1 0-1 0 0,-1 0 1 0 0,1 1-1 0 0,0-1 1 0 0,0 1-1 0 0,0 0 1 0 0,0 0-1 0 0,0 1 1 0 0,0-1-1 0 0,1 1 1 0 0,0 0-1 0 0,-4 4 1 0 0,5-5-215 0 0,0 1 1 0 0,0-1-1 0 0,0 1 1 0 0,0 0-1 0 0,0-1 1 0 0,1 1-1 0 0,-1 0 1 0 0,1 0-1 0 0,0 0 0 0 0,0 0 1 0 0,1 0-1 0 0,-1 0 1 0 0,1 0-1 0 0,0 1 1 0 0,0-1-1 0 0,0 0 1 0 0,1 0-1 0 0,-1 0 1 0 0,1 0-1 0 0,0 0 1 0 0,0 0-1 0 0,0 0 1 0 0,1 0-1 0 0,2 4 1 0 0,-2-4-91 0 0,1 1 0 0 0,0 0 0 0 0,1 0 0 0 0,-1-1 1 0 0,1 0-1 0 0,0 0 0 0 0,0 0 0 0 0,0 0 0 0 0,1-1 1 0 0,-1 1-1 0 0,1-1 0 0 0,0 0 0 0 0,0-1 0 0 0,0 1 0 0 0,0-1 1 0 0,0 0-1 0 0,8 2 0 0 0,-11-3-199 0 0,-1-1 0 0 0,1 1 0 0 0,0-1 0 0 0,0 0 0 0 0,0 0 0 0 0,0 0 0 0 0,0 0 0 0 0,-1 0 0 0 0,1 0 0 0 0,0 0 0 0 0,0 0 0 0 0,0-1 0 0 0,0 1 0 0 0,0-1 0 0 0,-1 0 0 0 0,1 1 0 0 0,0-1 0 0 0,-1 0 0 0 0,1 0 0 0 0,0 0 0 0 0,-1 0 0 0 0,1 0 0 0 0,1-2 0 0 0,-1 0 0 0 0,0 0 0 0 0,0 1 0 0 0,0-2 0 0 0,0 1 0 0 0,0 0 0 0 0,-1 0 0 0 0,1 0 0 0 0,-1-1 0 0 0,0 1 0 0 0,0-1 0 0 0,1-5 0 0 0,-1 1 0 0 0,-1 1 0 0 0,1 0 0 0 0,-1 0 0 0 0,0 0 0 0 0,0-1 0 0 0,-1 1 0 0 0,0 0 0 0 0,-1 0 0 0 0,1 0 0 0 0,-1 0 0 0 0,-1 0 0 0 0,-2-6 0 0 0,2 8-15 0 0,-1 1 0 0 0,1 0 1 0 0,0 0-1 0 0,-1 1 0 0 0,0-1 0 0 0,0 1 0 0 0,0 0 0 0 0,0 0 1 0 0,0 0-1 0 0,-1 0 0 0 0,0 1 0 0 0,1-1 0 0 0,-1 1 0 0 0,-6-1 1 0 0,-24-3-3483 0 0,29 8-507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0:11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 0 0,'0'0'3838'0'0,"8"21"2260"0"0,-14 15-2765 0 0,4-27-2498 0 0,0 0 0 0 0,1 0 1 0 0,0 1-1 0 0,0-1 0 0 0,1 0 1 0 0,0 1-1 0 0,0-1 0 0 0,1 1 1 0 0,1-1-1 0 0,2 11 0 0 0,-3-19-696 0 0,0 1 0 0 0,0-1 0 0 0,0 0 0 0 0,0 0 0 0 0,0 0 0 0 0,0 0 0 0 0,1 0 0 0 0,-1 0 0 0 0,0 0 0 0 0,0 0 0 0 0,1-1 0 0 0,-1 1 0 0 0,1-1 0 0 0,-1 1 0 0 0,1-1 0 0 0,-1 1 0 0 0,0-1 0 0 0,1 1 0 0 0,0-1 0 0 0,-1 0 0 0 0,1 0 0 0 0,-1 0 0 0 0,1 0 0 0 0,-1 0 0 0 0,1 0 0 0 0,-1-1 0 0 0,1 1 0 0 0,-1 0 0 0 0,1-1 0 0 0,1 0-1 0 0,53-20 581 0 0,-48 18-470 0 0,2-2-165 0 0,21-7 217 0 0,-1-2-1 0 0,-1-1 0 0 0,54-37 0 0 0,-83 52-256 0 0,-3 2-39 0 0,-7 4 41 0 0,0 0-1 0 0,0 1 1 0 0,1 1-1 0 0,-1 0 0 0 0,2 0 1 0 0,-1 1-1 0 0,1 0 1 0 0,0 0-1 0 0,-8 14 0 0 0,14-19 21 0 0,0-1-1 0 0,0 1 0 0 0,1-1 0 0 0,-1 1 0 0 0,1 0 0 0 0,-1 0 1 0 0,1 0-1 0 0,1 0 0 0 0,-1 0 0 0 0,0 0 0 0 0,1 0 1 0 0,0 0-1 0 0,0 7 0 0 0,1-8 12 0 0,0 0 0 0 0,0 0 0 0 0,0 0 0 0 0,0 0 0 0 0,1 0 0 0 0,-1 0 0 0 0,1 0-1 0 0,0-1 1 0 0,0 1 0 0 0,0-1 0 0 0,0 1 0 0 0,0-1 0 0 0,0 0 0 0 0,1 1 0 0 0,-1-1 0 0 0,1 0 0 0 0,-1-1 0 0 0,1 1 0 0 0,5 2 0 0 0,-2-1-122 0 0,-1 0-1 0 0,1-1 1 0 0,0 0-1 0 0,0 0 1 0 0,0 0 0 0 0,0-1-1 0 0,0 0 1 0 0,0 0-1 0 0,0-1 1 0 0,0 1 0 0 0,7-2-1 0 0,14-3-3699 0 0,-1-4-4554 0 0,-15 3 4972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0:09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37 892 0 0,'18'-4'14517'0'0,"9"0"-5975"0"0,12 0-4065 0 0,29-2-4534 0 0,28-4 925 0 0,-75 6-1378 0 0,2 0-1331 0 0,-9 3-7770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0:09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23 812 0 0,'-1'1'802'0'0,"-1"0"-1"0"0,1-1 0 0 0,0 1 1 0 0,0 1-1 0 0,0-1 1 0 0,0 0-1 0 0,0 0 1 0 0,0 0-1 0 0,0 0 0 0 0,0 1 1 0 0,0-1-1 0 0,1 1 1 0 0,-1-1-1 0 0,-1 3 1 0 0,3-3-619 0 0,-1-1 0 0 0,0 0 1 0 0,0 1-1 0 0,0-1 0 0 0,0 1 1 0 0,1-1-1 0 0,-1 1 1 0 0,0-1-1 0 0,0 0 0 0 0,1 1 1 0 0,-1-1-1 0 0,0 0 0 0 0,1 1 1 0 0,-1-1-1 0 0,0 0 1 0 0,1 1-1 0 0,-1-1 0 0 0,0 0 1 0 0,1 0-1 0 0,-1 0 0 0 0,1 1 1 0 0,-1-1-1 0 0,1 0 1 0 0,-1 0-1 0 0,0 0 0 0 0,1 0 1 0 0,-1 0-1 0 0,1 0 0 0 0,-1 0 1 0 0,1 0-1 0 0,0 0 1 0 0,9 1 700 0 0,0-1 0 0 0,0-1 1 0 0,14-1-1 0 0,-10 0 543 0 0,155-19 2524 0 0,-113 11-6831 0 0,-2-1-4701 0 0,-33 6 4638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0:09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1 203 264 0 0,'0'-8'722'0'0,"2"-1"-1"0"0,-1 1 1 0 0,1 0 0 0 0,0-1-1 0 0,1 1 1 0 0,0 0 0 0 0,0 0-1 0 0,1 1 1 0 0,0-1 0 0 0,0 1-1 0 0,1-1 1 0 0,0 1-1 0 0,0 1 1 0 0,1-1 0 0 0,0 1-1 0 0,0 0 1 0 0,0 0 0 0 0,1 1-1 0 0,12-9 1 0 0,-10 8-123 0 0,0 0 0 0 0,1 0 0 0 0,-1 1 0 0 0,1 1 0 0 0,0-1-1 0 0,1 2 1 0 0,-1-1 0 0 0,0 1 0 0 0,1 1 0 0 0,0 0 0 0 0,0 1 0 0 0,-1 0 0 0 0,1 0 0 0 0,0 1 0 0 0,13 1 0 0 0,-22-1-465 0 0,0 1 1 0 0,0-1 0 0 0,0 0 0 0 0,1 1 0 0 0,-1 0-1 0 0,0-1 1 0 0,0 1 0 0 0,0 0 0 0 0,0 0 0 0 0,0 0-1 0 0,0 0 1 0 0,0 0 0 0 0,0 1 0 0 0,0-1 0 0 0,-1 0 0 0 0,1 1-1 0 0,0 0 1 0 0,-1-1 0 0 0,1 1 0 0 0,-1 0 0 0 0,0 0-1 0 0,0 0 1 0 0,0 0 0 0 0,2 2 0 0 0,-3-1-60 0 0,0-1 1 0 0,0 1 0 0 0,0-1-1 0 0,0 0 1 0 0,0 1-1 0 0,-1-1 1 0 0,1 1-1 0 0,-1-1 1 0 0,1 0 0 0 0,-1 0-1 0 0,0 1 1 0 0,0-1-1 0 0,0 0 1 0 0,0 0-1 0 0,0 0 1 0 0,-1 0 0 0 0,1 0-1 0 0,0 0 1 0 0,-1 0-1 0 0,0 0 1 0 0,1-1-1 0 0,-3 3 1 0 0,-12 8-5 0 0,0 0 0 0 0,0 0 0 0 0,-1-2 0 0 0,0 0 0 0 0,-1-1 0 0 0,-25 9 0 0 0,-37 20-866 0 0,80-38 772 0 0,-1 0 1 0 0,1 0-1 0 0,0 0 0 0 0,-1 0 0 0 0,1 1 1 0 0,0-1-1 0 0,0 0 0 0 0,-1 0 1 0 0,1 1-1 0 0,0-1 0 0 0,-1 0 1 0 0,1 0-1 0 0,0 1 0 0 0,0-1 0 0 0,-1 0 1 0 0,1 1-1 0 0,0-1 0 0 0,0 0 1 0 0,0 1-1 0 0,0-1 0 0 0,0 0 1 0 0,-1 1-1 0 0,1-1 0 0 0,0 1 0 0 0,0-1 1 0 0,0 0-1 0 0,0 1 0 0 0,0-1 1 0 0,0 0-1 0 0,0 1 0 0 0,0-1 1 0 0,0 1-1 0 0,0-1 0 0 0,0 0 0 0 0,1 1 1 0 0,-1-1-1 0 0,0 1 0 0 0,14 13-387 0 0,32 12 130 0 0,-37-22 154 0 0,80 39-232 0 0,-48-24 389 0 0,0 1-1 0 0,-2 1 1 0 0,63 47-1 0 0,-100-66-15 0 0,-1-1 0 0 0,1 1 1 0 0,0-1-1 0 0,-1 1 0 0 0,1 0 0 0 0,-1-1 0 0 0,1 1 0 0 0,-1 0 0 0 0,0 0 1 0 0,0 0-1 0 0,0 0 0 0 0,1 3 0 0 0,-2-4-3 0 0,0 0-1 0 0,0 0 1 0 0,1 0-1 0 0,-1 0 0 0 0,0 0 1 0 0,0 0-1 0 0,0 0 1 0 0,-1 0-1 0 0,1 0 1 0 0,0 0-1 0 0,0 0 1 0 0,0 0-1 0 0,-1 0 1 0 0,1 0-1 0 0,-1 0 1 0 0,1 0-1 0 0,-1 0 1 0 0,1 0-1 0 0,-2 1 1 0 0,0 0-3 0 0,-1 0 0 0 0,1 1 0 0 0,-1-1 0 0 0,0 0-1 0 0,0 0 1 0 0,0-1 0 0 0,0 1 0 0 0,0 0 0 0 0,0-1 0 0 0,-1 0 0 0 0,1 0 0 0 0,0 0 0 0 0,-1 0 0 0 0,-4 0 0 0 0,-82 6-1026 0 0,25-3-2887 0 0,21 3-4196 0 0,38-5 5578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0:10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 1080 0 0,'0'0'148'0'0,"0"0"-1"0"0,1 0 1 0 0,-1 0 0 0 0,0 0-1 0 0,0 0 1 0 0,1 0-1 0 0,-1 0 1 0 0,0 0 0 0 0,1 0-1 0 0,-1 0 1 0 0,0 0-1 0 0,1 0 1 0 0,-1 0 0 0 0,0 1-1 0 0,0-1 1 0 0,1 0-1 0 0,-1 0 1 0 0,0 0 0 0 0,1 0-1 0 0,-1 0 1 0 0,0 1-1 0 0,0-1 1 0 0,0 0 0 0 0,1 0-1 0 0,-1 0 1 0 0,0 1-1 0 0,0-1 1 0 0,0 0 0 0 0,1 1-1 0 0,-1-1 1 0 0,0 0-1 0 0,0 0 1 0 0,0 1 0 0 0,0-1-1 0 0,0 0 1 0 0,0 1 0 0 0,0-1-1 0 0,1 0 1 0 0,-1 0-1 0 0,0 1 1 0 0,0-1 0 0 0,0 0-1 0 0,0 1 1 0 0,0-1-1 0 0,-1 0 1 0 0,1 1 0 0 0,0-1-1 0 0,0 0 1 0 0,0 0-1 0 0,0 1 1 0 0,0-1 0 0 0,0 0-1 0 0,0 1 1 0 0,-1-1-1 0 0,1 0 1 0 0,0 0 0 0 0,0 1-1 0 0,0-1 1 0 0,-1 0-1 0 0,1 0 1 0 0,0 0 0 0 0,0 1-1 0 0,0-1 1 0 0,-1 0-1 0 0,1 0 1 0 0,0 0 0 0 0,-1 0-1 0 0,1 1 1 0 0,29 2 3177 0 0,233-7 5637 0 0,131-48-2851 0 0,-273 19-4947 0 0,-89 23-5719 0 0,-28 9 1968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0:13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478 1149 752 0 0,'-1'1'267'0'0,"0"0"1"0"0,0 0-1 0 0,1-1 1 0 0,-1 1-1 0 0,0 0 0 0 0,1 0 1 0 0,-1 0-1 0 0,1 0 1 0 0,-1 0-1 0 0,1 0 0 0 0,-1 0 1 0 0,1 0-1 0 0,-1 0 1 0 0,1 0-1 0 0,0 1 0 0 0,0-1-49 0 0,0-1-1 0 0,0 1 1 0 0,0-1-1 0 0,0 0 1 0 0,0 1-1 0 0,0-1 1 0 0,1 0-1 0 0,-1 1 0 0 0,0-1 1 0 0,0 0-1 0 0,0 1 1 0 0,1-1-1 0 0,-1 0 1 0 0,0 1-1 0 0,0-1 1 0 0,1 0-1 0 0,-1 1 1 0 0,0-1-1 0 0,1 0 0 0 0,-1 0 1 0 0,0 0-1 0 0,1 1 1 0 0,-1-1-1 0 0,0 0 1 0 0,1 0-1 0 0,0 0 1 0 0,18 2 5310 0 0,-6-6-4878 0 0,-7 2-308 0 0,1-2-1 0 0,0 1 1 0 0,-1-1 0 0 0,0 0 0 0 0,0 0 0 0 0,0 0 0 0 0,0-1 0 0 0,-1 0 0 0 0,1 0 0 0 0,-1-1 0 0 0,0 1 0 0 0,-1-1 0 0 0,0 0 0 0 0,0 0 0 0 0,0-1 0 0 0,-1 1 0 0 0,1-1 0 0 0,-2 0 0 0 0,1 0 0 0 0,-1 0-1 0 0,0 0 1 0 0,1-8 0 0 0,1-15 56 0 0,-1 0 0 0 0,-2 0-1 0 0,0-1 1 0 0,-6-34 0 0 0,2-1-19 0 0,2-7-74 0 0,-6-115 310 0 0,4 156-493 0 0,-2 0 0 0 0,-1-1 0 0 0,-16-50 1 0 0,17 68-95 0 0,-2 1 0 0 0,0 0 0 0 0,0 0 1 0 0,-1 1-1 0 0,-1 0 0 0 0,0 0 0 0 0,-1 1 1 0 0,0 0-1 0 0,-1 0 0 0 0,0 1 0 0 0,-1 1 1 0 0,0 0-1 0 0,-1 1 0 0 0,0 0 0 0 0,-15-7 0 0 0,-20-8 22 0 0,-1 3-1 0 0,-1 1 0 0 0,-56-13 1 0 0,-8-3 70 0 0,106 33 319 0 0,-15-5-1922 0 0,23 6-242 0 0,15 3-280 0 0,-14-1 1298 0 0,5 0 101 0 0,2-1-6614 0 0,2 0 4446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4 884 0 0,'8'-3'9717'0'0,"-7"3"-9468"0"0,8 11 3645 0 0,4 19-1846 0 0,-12-27-1273 0 0,9 30 2492 0 0,12 63-1 0 0,4 13-664 0 0,-22-94-3026 0 0,2 5-1559 0 0,0-8-4794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0:14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0 696 0 0,'-19'12'7571'0'0,"9"45"-1293"0"0,3 32-1799 0 0,-2 19-740 0 0,-3-40-990 0 0,5-39 1079 0 0,-1-58-2769 0 0,27-231 1009 0 0,-15 228-1885 0 0,-4 32-180 0 0,0-1 0 0 0,0 1-1 0 0,0-1 1 0 0,0 1-1 0 0,0 0 1 0 0,1-1-1 0 0,-1 1 1 0 0,0-1 0 0 0,0 1-1 0 0,0-1 1 0 0,1 1-1 0 0,-1-1 1 0 0,0 1 0 0 0,1 0-1 0 0,-1-1 1 0 0,0 1-1 0 0,1 0 1 0 0,-1-1 0 0 0,0 1-1 0 0,1 0 1 0 0,-1-1-1 0 0,1 1 1 0 0,-1 0 0 0 0,0 0-1 0 0,1 0 1 0 0,-1-1-1 0 0,1 1 1 0 0,-1 0 0 0 0,1 0-1 0 0,-1 0 1 0 0,1 0-1 0 0,-1 0 1 0 0,1 0 0 0 0,-1 0-1 0 0,1 0 1 0 0,-1 0-1 0 0,1 0 1 0 0,-1 0-1 0 0,1 0 1 0 0,16 6 10 0 0,15 14-13 0 0,-1 2 0 0 0,35 31 0 0 0,-4-2 0 0 0,117 75 0 0 0,-179-126 0 0 0,0 0 0 0 0,1 0 0 0 0,-1 1 0 0 0,0-1 0 0 0,0 0 0 0 0,0 0 0 0 0,1 0 0 0 0,-1 0 0 0 0,0 1 0 0 0,0-1 0 0 0,0 0 0 0 0,0 0 0 0 0,1 1 0 0 0,-1-1 0 0 0,0 0 0 0 0,0 0 0 0 0,0 0 0 0 0,0 1 0 0 0,0-1 0 0 0,0 0 0 0 0,0 1 0 0 0,0-1 0 0 0,0 0 0 0 0,0 0 0 0 0,0 1 0 0 0,0-1 0 0 0,0 0 0 0 0,0 0 0 0 0,0 1 0 0 0,0-1 0 0 0,0 0 0 0 0,0 0 0 0 0,0 1 0 0 0,0-1 0 0 0,0 0 0 0 0,-1 0 0 0 0,1 1 0 0 0,0-1 0 0 0,0 0 0 0 0,0 0 0 0 0,0 0 0 0 0,0 1 0 0 0,-1-1 0 0 0,1 0 0 0 0,0 0 0 0 0,0 0 0 0 0,0 0 0 0 0,-1 1 0 0 0,-20 11 0 0 0,-34 9 0 0 0,47-18 0 0 0,-104 40 0 0 0,56-20 0 0 0,-2-3 0 0 0,-60 14 0 0 0,115-33 0 0 0,2-1 0 0 0,0 0 0 0 0,0 1 0 0 0,0-1 0 0 0,0 0 0 0 0,0 1 0 0 0,0-1 0 0 0,0 0 0 0 0,0 0 0 0 0,0 0 0 0 0,0 0 0 0 0,0 0 0 0 0,-1-1 0 0 0,1 1 0 0 0,0 0 0 0 0,0 0 0 0 0,0-1 0 0 0,0 1 0 0 0,0 0 0 0 0,0-1 0 0 0,0 1 0 0 0,0-1 0 0 0,0 1 0 0 0,1-1 0 0 0,-1 0 0 0 0,0 1 0 0 0,-1-2 0 0 0,2 1 0 0 0,-1 0 0 0 0,1 0 0 0 0,-1 0 0 0 0,1 0 0 0 0,0 0 0 0 0,-1 0 0 0 0,1 0 0 0 0,0-1 0 0 0,0 1 0 0 0,0 0 0 0 0,0 0 0 0 0,0 0 0 0 0,0 0 0 0 0,0 0 0 0 0,0 0 0 0 0,1 0 0 0 0,-1 0 0 0 0,0 0 0 0 0,1 0 0 0 0,-1-1 0 0 0,0 1 0 0 0,1 1 0 0 0,-1-1 0 0 0,1 0 0 0 0,0 0 0 0 0,-1 0 0 0 0,1 0 0 0 0,1-1 0 0 0,0-1 0 0 0,15-24 0 0 0,26-30 0 0 0,-26 36 0 0 0,-1 0 0 0 0,22-42 0 0 0,-38 63 0 0 0,0 0 0 0 0,1 0 0 0 0,-1-1 0 0 0,0 1 0 0 0,0 0 0 0 0,0 0 0 0 0,0-1 0 0 0,0 1 0 0 0,0 0 0 0 0,0 0 0 0 0,0-1 0 0 0,0 1 0 0 0,1 0 0 0 0,-1-1 0 0 0,0 1 0 0 0,0 0 0 0 0,-1 0 0 0 0,1-1 0 0 0,0 1 0 0 0,0 0 0 0 0,0-1 0 0 0,0 1 0 0 0,0 0 0 0 0,0 0 0 0 0,0-1 0 0 0,0 1 0 0 0,0 0 0 0 0,-1 0 0 0 0,1-1 0 0 0,0 1 0 0 0,0 0 0 0 0,0 0 0 0 0,-1 0 0 0 0,1-1 0 0 0,0 1 0 0 0,0 0 0 0 0,0 0 0 0 0,-1 0 0 0 0,1 0 0 0 0,0-1 0 0 0,0 1 0 0 0,-1 0 0 0 0,1 0 0 0 0,0 0 0 0 0,0 0 0 0 0,-1 0 0 0 0,1 0 0 0 0,0 0 0 0 0,-1 0 0 0 0,1 0 0 0 0,0 0 0 0 0,0 0 0 0 0,-1 0 0 0 0,1 0 0 0 0,0 0 0 0 0,-1 0 0 0 0,1 0 0 0 0,0 0 0 0 0,-19 4 0 0 0,-67 22 0 0 0,80-25 0 0 0,3-8-8 0 0,3 6-68 0 0,0 1 0 0 0,0-1 0 0 0,0 0 0 0 0,0 0 0 0 0,0 0 0 0 0,1 1-1 0 0,-1-1 1 0 0,0 0 0 0 0,1 0 0 0 0,-1 1 0 0 0,1-1 0 0 0,-1 0 0 0 0,1 0 0 0 0,-1 1 0 0 0,1-1 0 0 0,-1 1 0 0 0,1-1 0 0 0,-1 0 0 0 0,2 0 0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0:24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54 100 0 0,'-2'-1'229'0'0,"0"0"0"0"0,0 0 1 0 0,0 1-1 0 0,-1-1 0 0 0,1 1 0 0 0,0-1 0 0 0,0 1 0 0 0,0 0 0 0 0,0 0 1 0 0,0 0-1 0 0,-1 0 0 0 0,1 0 0 0 0,0 1 0 0 0,0-1 0 0 0,0 0 1 0 0,0 1-1 0 0,0 0 0 0 0,0 0 0 0 0,0-1 0 0 0,-3 3 0 0 0,5-2-111 0 0,0 0-1 0 0,-1 0 1 0 0,1 0-1 0 0,0 0 1 0 0,0 0-1 0 0,0 0 1 0 0,0 1-1 0 0,0-1 1 0 0,0 0-1 0 0,1 0 1 0 0,-1 0-1 0 0,0 0 0 0 0,0 0 1 0 0,1 0-1 0 0,-1 0 1 0 0,1 0-1 0 0,-1 0 1 0 0,1 0-1 0 0,-1 0 1 0 0,1 0-1 0 0,-1-1 1 0 0,2 3-1 0 0,6 4 187 0 0,-1 0 0 0 0,1-1-1 0 0,0 0 1 0 0,1 0 0 0 0,0 0 0 0 0,0-1-1 0 0,0 0 1 0 0,0-1 0 0 0,1 0 0 0 0,15 4-1 0 0,15 2 342 0 0,48 8-1 0 0,-88-18-642 0 0,115 17 847 0 0,2-5-1 0 0,-1-6 1 0 0,1-4 0 0 0,221-26 0 0 0,-284 17-431 0 0,1-3 0 0 0,-1-3 0 0 0,-1-1 0 0 0,-1-3 0 0 0,0-3 0 0 0,58-29 0 0 0,-62 18 831 0 0,-48 30-1207 0 0,28-22 503 0 0,-43 31-8633 0 0,8-3 4064 0 0,0-1 2457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8:37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50 488 0 0,'-24'7'3761'0'0,"24"-7"-3686"0"0,0 0 0 0 0,0 0-1 0 0,-1 0 1 0 0,1 0-1 0 0,0 0 1 0 0,0 0 0 0 0,0 0-1 0 0,0 0 1 0 0,0 1 0 0 0,0-1-1 0 0,0 0 1 0 0,0 0-1 0 0,0 0 1 0 0,0 0 0 0 0,0 0-1 0 0,-1 0 1 0 0,1 0-1 0 0,0 1 1 0 0,0-1 0 0 0,0 0-1 0 0,0 0 1 0 0,0 0-1 0 0,0 0 1 0 0,0 0 0 0 0,0 0-1 0 0,0 0 1 0 0,0 1-1 0 0,0-1 1 0 0,0 0 0 0 0,0 0-1 0 0,0 0 1 0 0,0 0-1 0 0,0 0 1 0 0,0 0 0 0 0,1 1-1 0 0,-1-1 1 0 0,0 0-1 0 0,0 0 1 0 0,0 0 0 0 0,0 0-1 0 0,0 0 1 0 0,0 0-1 0 0,0 0 1 0 0,0 0 0 0 0,0 0-1 0 0,0 1 1 0 0,0-1-1 0 0,1 0 1 0 0,-1 0 0 0 0,0 0-1 0 0,0 0 1 0 0,0 0 0 0 0,0 0-1 0 0,0 0 1 0 0,0 0-1 0 0,0 0 1 0 0,1 0 0 0 0,-1 0-1 0 0,0 0 1 0 0,0 0-1 0 0,0 0 1 0 0,0 0 0 0 0,0 0-1 0 0,0 0 1 0 0,1 0-1 0 0,-1 0 1 0 0,0 0 0 0 0,0 0-1 0 0,23 3 4172 0 0,-3-3-4759 0 0,628-28 7671 0 0,-159 9-4220 0 0,-451 17-2737 0 0,150-13 1311 0 0,-185 15-2328 0 0,13-1 1340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38:39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0 249 356 0 0,'0'0'766'0'0,"4"-1"131"0"0,56-11 2948 0 0,113-10 1 0 0,72 14-1062 0 0,-140 6-1371 0 0,920-36 6587 0 0,-736 31-6440 0 0,789-46 1181 0 0,-827 14-2184 0 0,-94 13 50 0 0,-48-1 572 0 0,-73 16-713 0 0,-35 10-352 0 0,0 1-103 0 0,4-1-3 0 0,-4 1 141 0 0,-2 0-534 0 0,1 0 421 0 0,0 0 0 0 0,-1 0 0 0 0,1 0 0 0 0,0 0 1 0 0,-1 1-1 0 0,1-1 0 0 0,0 0 0 0 0,-1 0 0 0 0,1 0 0 0 0,0 1 0 0 0,0-1 0 0 0,-1 0 0 0 0,1 0 0 0 0,0 1 0 0 0,-1-1 0 0 0,1 0 1 0 0,0 0-1 0 0,0 1 0 0 0,0-1 0 0 0,-1 0 0 0 0,1 1 0 0 0,0-1 0 0 0,0 0 0 0 0,0 1 0 0 0,0 0 0 0 0,-4 5-2937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0:35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63 252 440 0 0,'0'0'6404'0'0,"23"-8"-4668"0"0,588-62 6378 0 0,4 47-5656 0 0,-413 18-1469 0 0,671-44 1018 0 0,-794 41-1786 0 0,-26 3-84 0 0,0 0-8 0 0,-17 3-49 0 0,346-10 467 0 0,-48 4 0 0 0,-261 1 320 0 0,75-18-1 0 0,-113 18-315 0 0,-122 7-358 0 0,-529-6-1842 0 0,-139-5 940 0 0,629 13 634 0 0,-172 7-35 0 0,-62 3 66 0 0,-172 10-208 0 0,410-9 141 0 0,1 5-1 0 0,1 6 0 0 0,-138 45 1 0 0,168-42 238 0 0,89-26-70 0 0,-2 0 473 0 0,68 0-192 0 0,81-10 0 0 0,-29 1-51 0 0,1603-36 2940 0 0,-1235 43-2583 0 0,159-39-65 0 0,-500 28-468 0 0,-114 11-76 0 0,33-5 186 0 0,-62 5-102 0 0,-6 2-142 0 0,-967 8-3986 0 0,596-11 3255 0 0,275 2 640 0 0,-1361 32-1447 0 0,1383-27 1452 0 0,-399 39-177 0 0,451-40 515 0 0,21-4 641 0 0,21-1-442 0 0,479-30 1967 0 0,473 32-302 0 0,-9 0-641 0 0,-872-3-1375 0 0,55-1 294 0 0,242-34-1 0 0,-377 35-560 0 0,62-9 715 0 0,-39 10-3986 0 0,-56 16-6021 0 0,13-13 6320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1:10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558 6 284 0 0,'-32'0'1067'0'0,"0"2"-1"0"0,0 1 1 0 0,1 1-1 0 0,-1 2 1 0 0,1 1-1 0 0,-30 12 1 0 0,40-11-650 0 0,0 1 0 0 0,1 1 0 0 0,0 1 0 0 0,0 0 0 0 0,1 2 0 0 0,1 0 0 0 0,0 1 0 0 0,1 1 0 0 0,-18 20 0 0 0,23-23-56 0 0,2 1-1 0 0,-1 1 1 0 0,2 0-1 0 0,0 0 1 0 0,0 1-1 0 0,2 0 1 0 0,-10 25-1 0 0,14-29-174 0 0,0 0 0 0 0,0 1 0 0 0,1-1 0 0 0,1 1 0 0 0,0-1 0 0 0,0 1 1 0 0,1-1-1 0 0,1 1 0 0 0,0 0 0 0 0,0-1 0 0 0,1 0 0 0 0,4 14 0 0 0,2 0-47 0 0,2 1 1 0 0,0-2-1 0 0,1 1 1 0 0,2-1-1 0 0,0-1 1 0 0,2 0-1 0 0,0-1 0 0 0,2-1 1 0 0,0 0-1 0 0,1-1 1 0 0,1-1-1 0 0,1-1 1 0 0,1-1-1 0 0,0-1 1 0 0,1 0-1 0 0,1-2 0 0 0,0 0 1 0 0,1-2-1 0 0,36 14 1 0 0,-15-11-129 0 0,1-2 0 0 0,0-1 0 0 0,1-3 0 0 0,0-2 0 0 0,1-2 0 0 0,0-2-1 0 0,0-2 1 0 0,-1-2 0 0 0,1-2 0 0 0,0-2 0 0 0,74-19 0 0 0,-96 18 0 0 0,-1-2 0 0 0,0-1-1 0 0,-1-1 1 0 0,0-1 0 0 0,0-1 0 0 0,-1 0-1 0 0,42-33 1 0 0,-51 33 53 0 0,0-1 0 0 0,0-1 0 0 0,-1 0 0 0 0,-1 0 0 0 0,0-2 0 0 0,-1 1 0 0 0,-1-1 0 0 0,0-1 0 0 0,-2 0 0 0 0,1 0 0 0 0,9-32 0 0 0,-13 33-26 0 0,-1 0-1 0 0,0 0 1 0 0,-1 0-1 0 0,-1-1 1 0 0,0 1-1 0 0,-1-1 1 0 0,-1 0-1 0 0,-1 1 1 0 0,0-1-1 0 0,-1 1 1 0 0,-1-1-1 0 0,0 1 0 0 0,-1 0 1 0 0,-1 0-1 0 0,-1 0 1 0 0,0 1-1 0 0,-1 0 1 0 0,-14-23-1 0 0,5 13-108 0 0,-1 1 0 0 0,-2 1 0 0 0,0 0 0 0 0,-1 2 0 0 0,-1 0-1 0 0,-2 1 1 0 0,1 2 0 0 0,-2 0 0 0 0,-1 1 0 0 0,-49-25 0 0 0,46 31-1483 0 0,9 7-6145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1:29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41 316 0 0,'-16'2'3746'0'0,"28"3"-1564"0"0,28 3-695 0 0,698 10 5218 0 0,148-45-2961 0 0,277-4-377 0 0,-1114 31-3227 0 0,611-11 1157 0 0,-629 10-1354 0 0,21-2-201 0 0,-18 2-2885 0 0,-33 1 2431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1:30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0 312 0 0,'0'0'855'0'0,"3"27"4951"0"0,-6 58-691 0 0,1 36-1604 0 0,19 272 2154 0 0,7 83-2080 0 0,0-86-1843 0 0,-22-271-1057 0 0,-18 150-1 0 0,15-262-674 0 0,-1 8 115 0 0,0 1 0 0 0,2 0 0 0 0,-1 0 0 0 0,4 28 0 0 0,-2-41-88 0 0,-1 0-1 0 0,1 1 1 0 0,0-1 0 0 0,0 0 0 0 0,0 0 0 0 0,0 0 0 0 0,0-1 0 0 0,1 1 0 0 0,-1 0 0 0 0,1 0-1 0 0,0-1 1 0 0,0 1 0 0 0,0-1 0 0 0,0 1 0 0 0,0-1 0 0 0,0 0 0 0 0,1 0 0 0 0,-1 0-1 0 0,1 0 1 0 0,-1 0 0 0 0,1-1 0 0 0,0 1 0 0 0,0-1 0 0 0,-1 0 0 0 0,1 0 0 0 0,0 0 0 0 0,0 0-1 0 0,1 0 1 0 0,-1-1 0 0 0,4 1 0 0 0,42 1 122 0 0,0-3-1 0 0,-1-2 1 0 0,72-13 0 0 0,-57 7-103 0 0,1179-122 414 0 0,906 52 285 0 0,-2014 80-603 0 0,-41 1-3 0 0,97-12-1 0 0,-187 10-294 0 0,1 0-1 0 0,-1-1 1 0 0,1 0 0 0 0,-1 0 0 0 0,1 0-1 0 0,-1-1 1 0 0,0 1 0 0 0,1-1 0 0 0,3-2-1 0 0,-2 0-1336 0 0,0 0 0 0 0,-1-1-1 0 0,0 1 1 0 0,0-1-1 0 0,0 0 1 0 0,6-10 0 0 0,1-1-2390 0 0,1-1 1062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1:31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1 440 0 0,'18'29'1918'0'0,"-1"0"0"0"0,23 56 0 0 0,13 60 1098 0 0,-32-73-1177 0 0,-3 1 1 0 0,-3 0-1 0 0,6 81 0 0 0,-2 221 3600 0 0,-18-326-4690 0 0,1 37 1086 0 0,3 1 1 0 0,4-1 0 0 0,40 164-1 0 0,-45-238-1663 0 0,-3-5-60 0 0,1 0 0 0 0,0-1 0 0 0,1 1 1 0 0,-1-1-1 0 0,1 1 0 0 0,1-1 0 0 0,-1 0 0 0 0,5 6 0 0 0,12-10-3035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1:34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96 0 0,'2'-4'12981'0'0,"-3"10"-12480"0"0,1-1-1 0 0,0 1 1 0 0,0 0 0 0 0,0-1-1 0 0,1 1 1 0 0,-1-1 0 0 0,1 1-1 0 0,1-1 1 0 0,3 11-1 0 0,-4-14-1295 0 0,0 1 0 0 0,0-1-1 0 0,1 0 1 0 0,-1 0 0 0 0,0 0 0 0 0,1 0-1 0 0,0 0 1 0 0,3 3 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85 516 0 0,'-4'-1'795'0'0,"-22"-8"1638"0"0,17 1 5235 0 0,9 7-7469 0 0,1 0-1 0 0,-1 0 1 0 0,1 0 0 0 0,0 0-1 0 0,0 0 1 0 0,-1 0-1 0 0,1 1 1 0 0,0-1-1 0 0,0 0 1 0 0,0 0-1 0 0,0 1 1 0 0,0-1 0 0 0,0 1-1 0 0,0-1 1 0 0,0 1-1 0 0,0-1 1 0 0,0 1-1 0 0,0 0 1 0 0,0-1-1 0 0,0 1 1 0 0,0 0-1 0 0,2 0 1 0 0,28-6 2135 0 0,-28 6-2015 0 0,225-19 7505 0 0,-10 2-4665 0 0,-196 13-3577 0 0,19-2-822 0 0,-28 7-2817 0 0,-1 2-3366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1:34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6777 0 0,'0'0'15195'0'0,"2"2"-14641"0"0,4 8-111 0 0,0 0 1 0 0,0 1-1 0 0,-1-1 0 0 0,0 1 0 0 0,-1 0 0 0 0,-1 1 1 0 0,3 12-1 0 0,16 41-151 0 0,-14-53-999 0 0,3 6-1318 0 0,-8-4-9082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1:34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19 868 0 0,'7'-19'17176'0'0,"-2"32"-12972"0"0,-1 0-3465 0 0,2 86 4175 0 0,-6-66-4170 0 0,9 56 0 0 0,0-73-3941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1:35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355 94 496 0 0,'2'-19'3996'0'0,"-2"17"-3522"0"0,1-1 0 0 0,0 1 0 0 0,-1 0 0 0 0,0 0 0 0 0,1-1-1 0 0,-1 1 1 0 0,0 0 0 0 0,0-1 0 0 0,-1 1 0 0 0,1 0 0 0 0,0-1-1 0 0,-1 1 1 0 0,1 0 0 0 0,-1 0 0 0 0,0 0 0 0 0,0-1 0 0 0,1 1-1 0 0,-2 0 1 0 0,1 0 0 0 0,0 0 0 0 0,0 0 0 0 0,-1 0 0 0 0,1 1 0 0 0,-1-1-1 0 0,-2-3 1 0 0,-3 2-68 0 0,0 1 0 0 0,1-1 0 0 0,-1 1 0 0 0,0 0 0 0 0,0 1 0 0 0,-1 0 0 0 0,1 0 0 0 0,0 0 0 0 0,0 1 0 0 0,-1 0 0 0 0,1 0 0 0 0,0 1 0 0 0,0 0 0 0 0,-14 4 0 0 0,1 0 4 0 0,0 1 1 0 0,1 1 0 0 0,-1 1-1 0 0,-19 11 1 0 0,27-12-15 0 0,-1 0-1 0 0,1 1 1 0 0,-22 19 0 0 0,32-25-292 0 0,-1 0 1 0 0,0 0-1 0 0,1 1 1 0 0,0-1-1 0 0,0 1 0 0 0,0 0 1 0 0,0 0-1 0 0,0 0 1 0 0,0 0-1 0 0,1 0 0 0 0,-1 0 1 0 0,1 0-1 0 0,0 0 1 0 0,0 1-1 0 0,0-1 0 0 0,0 0 1 0 0,1 1-1 0 0,-1-1 1 0 0,1 1-1 0 0,0-1 0 0 0,0 0 1 0 0,1 8-1 0 0,0-8-41 0 0,1 1 0 0 0,-1-1 0 0 0,1 0-1 0 0,0 0 1 0 0,0 0 0 0 0,0 0 0 0 0,1 0-1 0 0,-1 0 1 0 0,1 0 0 0 0,-1-1 0 0 0,1 1-1 0 0,0-1 1 0 0,0 0 0 0 0,0 1 0 0 0,0-2-1 0 0,1 1 1 0 0,-1 0 0 0 0,0-1 0 0 0,1 1-1 0 0,6 1 1 0 0,1 0 31 0 0,1 0-1 0 0,0-1 0 0 0,0 0 0 0 0,0 0 1 0 0,14-1-1 0 0,-6-1-27 0 0,0-1 0 0 0,0-1 0 0 0,29-7 0 0 0,-43 8-55 0 0,0-1 0 0 0,0 1-1 0 0,0-2 1 0 0,0 1 0 0 0,0 0 0 0 0,0-1-1 0 0,-1 0 1 0 0,1-1 0 0 0,-1 1 0 0 0,0-1 0 0 0,0 0-1 0 0,0 0 1 0 0,0-1 0 0 0,-1 1 0 0 0,4-6 0 0 0,-6 8-12 0 0,-1 0 1 0 0,0 0-1 0 0,-1 0 1 0 0,1 0-1 0 0,0 0 1 0 0,0 0-1 0 0,-1 0 1 0 0,1 0-1 0 0,-1 0 1 0 0,0 0-1 0 0,1 0 1 0 0,-1 0-1 0 0,0-1 1 0 0,0 1-1 0 0,-1 0 1 0 0,1 0-1 0 0,0 0 1 0 0,-1-3-1 0 0,-1 1-20 0 0,0 0 1 0 0,1 0-1 0 0,-1 0 0 0 0,-1 0 0 0 0,1 1 0 0 0,0-1 0 0 0,-1 0 0 0 0,-5-4 0 0 0,-1-1-189 0 0,-2 0 0 0 0,1 0 0 0 0,-1 1 0 0 0,-22-12 0 0 0,20 13-700 0 0,-1 1 1 0 0,0 0-1 0 0,-25-6 0 0 0,1 4-9922 0 0,30 6 8170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1:35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8157 0 0,'9'0'9475'0'0,"12"2"-4620"0"0,-7 4-3867 0 0,1 1 0 0 0,-1 0 0 0 0,0 1 0 0 0,-1 0 0 0 0,14 12 0 0 0,61 56 1731 0 0,-59-49-1903 0 0,45 33 1 0 0,-55-46-817 0 0,-16-11 0 0 0,0 0 0 0 0,1 0 0 0 0,-1 0 0 0 0,1-1 0 0 0,0 0 0 0 0,0 1 0 0 0,0-1 0 0 0,0 0 0 0 0,0-1 0 0 0,1 1 0 0 0,-1-1 0 0 0,0 0 0 0 0,6 1 0 0 0,-8-2 0 0 0,0 0 0 0 0,-1-1 0 0 0,1 1 0 0 0,-1 0 0 0 0,1-1 0 0 0,0 1 0 0 0,-1-1 0 0 0,1 0 0 0 0,-1 1 0 0 0,1-1 0 0 0,-1 0 0 0 0,1 0 0 0 0,-1 0 0 0 0,0 0 0 0 0,1 0 0 0 0,-1 0 0 0 0,0-1 0 0 0,0 1 0 0 0,0 0 0 0 0,0 0 0 0 0,0-1 0 0 0,0 1 0 0 0,0-2 0 0 0,13-35 0 0 0,-12 32 0 0 0,2-9-4 0 0,-1 0 0 0 0,-1-1-1 0 0,0 0 1 0 0,-1 1 0 0 0,-1-1 0 0 0,0 0-1 0 0,-1 1 1 0 0,-4-20 0 0 0,8 23-1576 0 0,-2 10 527 0 0,1 0 1 0 0,-1 0-1 0 0,1 0 0 0 0,0 0 1 0 0,0 0-1 0 0,0 0 1 0 0,0 0-1 0 0,5-2 0 0 0,-3 1 227 0 0,14-9-2749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1:37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9 84 0 0,'-8'7'14136'0'0,"18"-3"-12525"0"0,1-1 1 0 0,0 0-1 0 0,0-1 0 0 0,0 0 1 0 0,1-1-1 0 0,13 0 0 0 0,-8-1-1502 0 0,-1-1 0 0 0,-1-1-1 0 0,1 0 1 0 0,0-1-1 0 0,0-1 1 0 0,-1 0-1 0 0,16-8 1 0 0,-17 9-3118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1:37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32 0 0,'-1'0'368'0'0,"1"1"0"0"0,-1-1 0 0 0,0 1 0 0 0,1-1 0 0 0,-1 1 0 0 0,0 0 0 0 0,1-1 0 0 0,-1 1 1 0 0,1 0-1 0 0,-1-1 0 0 0,1 1 0 0 0,-1 0 0 0 0,1 0 0 0 0,0 0 0 0 0,-1-1 0 0 0,1 1 0 0 0,0 0 0 0 0,0 0 0 0 0,0 0 0 0 0,0 0 0 0 0,-1 0 0 0 0,1-1 0 0 0,0 1 0 0 0,1 0 0 0 0,-1 0 0 0 0,0 0 1 0 0,0 0-1 0 0,0 0 0 0 0,0 0 0 0 0,1-1 0 0 0,-1 1 0 0 0,1 1 0 0 0,0 0 164 0 0,1-1 0 0 0,0 0-1 0 0,-1 1 1 0 0,1-1 0 0 0,0 0 0 0 0,0 0 0 0 0,0 0 0 0 0,0 0 0 0 0,0 0-1 0 0,0-1 1 0 0,0 1 0 0 0,4 0 0 0 0,6 1 395 0 0,1 0 1 0 0,-1-1-1 0 0,24-1 0 0 0,-27-1-1461 0 0,21-2-2568 0 0,-10-1-2136 0 0,-9 2 2852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1:38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1 114 492 0 0,'3'-26'5777'0'0,"1"21"-4938"0"0,-1 0 0 0 0,0 0 1 0 0,1 0-1 0 0,0 1 0 0 0,0-1 1 0 0,1 1-1 0 0,-1 0 1 0 0,1 0-1 0 0,10-6 0 0 0,-6 5-76 0 0,0 0 0 0 0,1 1 0 0 0,-1 0 0 0 0,1 0 0 0 0,17-3 0 0 0,-18 5-407 0 0,1 0 0 0 0,-1 0 0 0 0,1 1 0 0 0,0 1 0 0 0,0 0 0 0 0,0 0 0 0 0,-1 1 0 0 0,1 0 0 0 0,0 1 1 0 0,0 0-1 0 0,-1 0 0 0 0,0 1 0 0 0,15 6 0 0 0,-22-8-312 0 0,0 0 1 0 0,-1 0-1 0 0,1 0 0 0 0,0 1 0 0 0,-1-1 1 0 0,1 0-1 0 0,-1 1 0 0 0,1-1 1 0 0,-1 1-1 0 0,0-1 0 0 0,0 1 1 0 0,0 0-1 0 0,0-1 0 0 0,0 1 0 0 0,0 0 1 0 0,0 0-1 0 0,-1 0 0 0 0,1 0 1 0 0,0 2-1 0 0,0 0-12 0 0,-1 0 1 0 0,0 0-1 0 0,0-1 0 0 0,0 1 0 0 0,-1 0 1 0 0,1 0-1 0 0,-1 0 0 0 0,0 0 0 0 0,-2 5 1 0 0,-3 6-57 0 0,-2 1 1 0 0,1-1-1 0 0,-17 23 1 0 0,18-29 14 0 0,-24 36-157 0 0,10-16-134 0 0,-32 61 0 0 0,52-89 323 0 0,-1 0 1 0 0,1 0-1 0 0,0 0 1 0 0,-1 0-1 0 0,1 0 1 0 0,0-1-1 0 0,-1 1 0 0 0,1 0 1 0 0,0 1-1 0 0,0-1 1 0 0,0 0-1 0 0,0 0 1 0 0,0 0-1 0 0,0 0 0 0 0,0 0 1 0 0,0 0-1 0 0,0 0 1 0 0,0 0-1 0 0,1 0 1 0 0,-1 0-1 0 0,0 0 1 0 0,1 0-1 0 0,-1-1 0 0 0,1 1 1 0 0,-1 0-1 0 0,2 1 1 0 0,-1 0 32 0 0,1-1 1 0 0,0 0 0 0 0,-1 0 0 0 0,1 0-1 0 0,0 0 1 0 0,0 0 0 0 0,0 0-1 0 0,0 0 1 0 0,0-1 0 0 0,0 1 0 0 0,0-1-1 0 0,3 1 1 0 0,8 0 252 0 0,1 0 1 0 0,-1-1-1 0 0,18-2 0 0 0,-24 2-189 0 0,55-5-935 0 0,-41 2-2977 0 0,0 0-3784 0 0,-11 1 4988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1:38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36 484 0 0,'-1'-3'448'0'0,"-1"1"-1"0"0,0-1 1 0 0,0 1 0 0 0,0-1-1 0 0,0 1 1 0 0,0 0 0 0 0,-1 0-1 0 0,1 0 1 0 0,-1 0 0 0 0,1 1-1 0 0,-1-1 1 0 0,0 1 0 0 0,1-1-1 0 0,-1 1 1 0 0,0 0 0 0 0,0 0-1 0 0,0 0 1 0 0,0 0 0 0 0,0 1-1 0 0,0-1 1 0 0,0 1 0 0 0,0 0-1 0 0,0 0 1 0 0,0 0-1 0 0,-1 0 1 0 0,1 0 0 0 0,0 1-1 0 0,-4 0 1 0 0,3 1-79 0 0,-1 0 0 0 0,0 1 0 0 0,0-1 1 0 0,1 1-1 0 0,-1 0 0 0 0,1 0 0 0 0,0 0 0 0 0,0 0 0 0 0,0 1 0 0 0,0 0 0 0 0,0 0 0 0 0,1 0 0 0 0,0 0 1 0 0,0 1-1 0 0,-5 8 0 0 0,5-8-195 0 0,1-1 0 0 0,0 1 0 0 0,0 0 0 0 0,0-1 0 0 0,0 1 0 0 0,1 0 0 0 0,0 0 1 0 0,0 0-1 0 0,0 0 0 0 0,0 0 0 0 0,1 1 0 0 0,0-1 0 0 0,0 0 0 0 0,0 0 0 0 0,1 0 0 0 0,0 0 0 0 0,0 0 0 0 0,0 0 1 0 0,1 0-1 0 0,-1 0 0 0 0,1 0 0 0 0,0-1 0 0 0,1 1 0 0 0,-1-1 0 0 0,1 1 0 0 0,0-1 0 0 0,0 0 0 0 0,0 0 0 0 0,0 0 1 0 0,1 0-1 0 0,0-1 0 0 0,0 1 0 0 0,0-1 0 0 0,7 4 0 0 0,-7-4-75 0 0,1 0 0 0 0,0 0 0 0 0,0-1 0 0 0,1 0 0 0 0,-1 0-1 0 0,0 0 1 0 0,1-1 0 0 0,-1 1 0 0 0,1-1 0 0 0,0-1 0 0 0,-1 1 0 0 0,1-1 0 0 0,0 0 0 0 0,-1 0 0 0 0,1-1 0 0 0,9-1 0 0 0,-11 0-78 0 0,0 1 0 0 0,-1-1 0 0 0,1 1 1 0 0,-1-1-1 0 0,0 0 0 0 0,1 0 0 0 0,-1-1 1 0 0,0 1-1 0 0,0-1 0 0 0,0 1 0 0 0,-1-1 1 0 0,1 0-1 0 0,-1 0 0 0 0,1 0 0 0 0,-1-1 1 0 0,0 1-1 0 0,0 0 0 0 0,-1-1 0 0 0,1 1 1 0 0,-1-1-1 0 0,0 0 0 0 0,1 1 0 0 0,-2-1 1 0 0,2-8-1 0 0,-1 4 1 0 0,0-1 0 0 0,-1 1 1 0 0,0-1-1 0 0,0 1 0 0 0,-1-1 0 0 0,0 1 0 0 0,0-1 1 0 0,-1 1-1 0 0,-5-14 0 0 0,5 17-161 0 0,0 0 0 0 0,0 1 0 0 0,0-1 0 0 0,-1 1 0 0 0,1 0 0 0 0,-1-1 0 0 0,0 1 0 0 0,0 0 0 0 0,-1 1 0 0 0,1-1 0 0 0,-1 1 0 0 0,0-1 0 0 0,0 1 0 0 0,0 0 0 0 0,0 1 0 0 0,0-1 0 0 0,-9-3 0 0 0,-8 5-2002 0 0,-7 16-5698 0 0,17-9 5194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1:39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56 268 0 0,'0'0'224'0'0,"0"1"-1"0"0,1-1 1 0 0,-1 1-1 0 0,0 0 1 0 0,1-1-1 0 0,-1 1 1 0 0,0-1-1 0 0,1 1 1 0 0,-1-1-1 0 0,1 1 1 0 0,-1-1 0 0 0,1 0-1 0 0,-1 1 1 0 0,1-1-1 0 0,-1 1 1 0 0,1-1-1 0 0,-1 0 1 0 0,1 0-1 0 0,0 1 1 0 0,-1-1 0 0 0,1 0-1 0 0,-1 0 1 0 0,1 0-1 0 0,0 1 1 0 0,-1-1-1 0 0,1 0 1 0 0,-1 0-1 0 0,1 0 1 0 0,0 0-1 0 0,24 1 2520 0 0,-23-1-2290 0 0,137-6 6480 0 0,71-14-861 0 0,-121 10-3223 0 0,5-4-732 0 0,-6 1-2148 0 0,-30 9-5641 0 0,-51 6 99 0 0,-5-1 4617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1:39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96 0 0,'0'-2'11404'0'0,"22"-4"-7562"0"0,32-2-539 0 0,-46 7-2745 0 0,0 1 1 0 0,-1 1-1 0 0,1 0 0 0 0,0 0 0 0 0,14 4 1 0 0,-21-5-500 0 0,0 0 1 0 0,1 1-1 0 0,-1-1 1 0 0,0 0-1 0 0,1 1 0 0 0,-1-1 1 0 0,0 1-1 0 0,0 0 1 0 0,1-1-1 0 0,-1 1 1 0 0,0 0-1 0 0,0 0 1 0 0,0-1-1 0 0,0 1 1 0 0,0 0-1 0 0,0 0 1 0 0,0 0-1 0 0,0 1 0 0 0,0-1 1 0 0,0 0-1 0 0,-1 0 1 0 0,1 0-1 0 0,0 1 1 0 0,-1-1-1 0 0,1 0 1 0 0,-1 0-1 0 0,0 1 1 0 0,1-1-1 0 0,-1 0 1 0 0,0 1-1 0 0,0-1 1 0 0,0 1-1 0 0,0-1 0 0 0,0 0 1 0 0,0 1-1 0 0,0-1 1 0 0,0 1-1 0 0,0-1 1 0 0,-1 0-1 0 0,1 1 1 0 0,-1-1-1 0 0,0 3 1 0 0,-28 54-165 0 0,28-58 102 0 0,1 1 0 0 0,0-1 0 0 0,0 0 1 0 0,0 0-1 0 0,0 1 0 0 0,0-1 0 0 0,0 0 0 0 0,0 1 0 0 0,0-1 1 0 0,0 0-1 0 0,0 0 0 0 0,0 1 0 0 0,0-1 0 0 0,0 0 0 0 0,0 1 1 0 0,0-1-1 0 0,0 0 0 0 0,0 0 0 0 0,0 1 0 0 0,0-1 1 0 0,0 0-1 0 0,0 0 0 0 0,0 1 0 0 0,0-1 0 0 0,1 0 0 0 0,-1 0 1 0 0,0 1-1 0 0,0-1 0 0 0,0 0 0 0 0,1 0 0 0 0,-1 0 0 0 0,0 1 1 0 0,0-1-1 0 0,0 0 0 0 0,1 0 0 0 0,13 5 89 0 0,19-4 268 0 0,-29-1-299 0 0,6 0 69 0 0,1 0 1 0 0,0 2 0 0 0,-1-1 0 0 0,0 1 0 0 0,1 1 0 0 0,-1 0 0 0 0,0 0-1 0 0,13 7 1 0 0,-19-9-95 0 0,-1 1 0 0 0,0 0 0 0 0,1-1 0 0 0,-1 2-1 0 0,0-1 1 0 0,0 0 0 0 0,-1 0 0 0 0,1 1 0 0 0,0 0 0 0 0,-1-1-1 0 0,0 1 1 0 0,1 0 0 0 0,-1 0 0 0 0,0 1 0 0 0,-1-1-1 0 0,1 0 1 0 0,0 1 0 0 0,-1-1 0 0 0,0 1 0 0 0,0-1 0 0 0,0 1-1 0 0,0-1 1 0 0,-1 1 0 0 0,1 0 0 0 0,-1-1 0 0 0,0 1 0 0 0,0 5-1 0 0,-1-6-2 0 0,1 0-1 0 0,-1-1 0 0 0,1 1 1 0 0,-1 0-1 0 0,0-1 0 0 0,0 1 1 0 0,0-1-1 0 0,-1 1 0 0 0,1-1 1 0 0,-1 0-1 0 0,1 1 0 0 0,-1-1 1 0 0,0 0-1 0 0,1 0 0 0 0,-1 0 1 0 0,-4 3-1 0 0,1-2-46 0 0,1 0 0 0 0,-1 0 0 0 0,-1 0 0 0 0,1-1 0 0 0,0 0 1 0 0,0 0-1 0 0,-10 3 0 0 0,-1-2-856 0 0,0-1-1 0 0,0 0 1 0 0,0-1 0 0 0,-29-2 0 0 0,42 1 175 0 0,1 0 0 0 0,0 0 1 0 0,-1 0-1 0 0,1-1 0 0 0,0 1 0 0 0,0-1 0 0 0,0 0 0 0 0,-1 1 0 0 0,1-1 1 0 0,-4-2-1 0 0,1-1-1871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5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1 556 0 0,'-1'0'76'0'0,"-1"0"453"0"0,1 0 0 0 0,-1 1 1 0 0,0-1-1 0 0,1 1 0 0 0,-1-1 1 0 0,0 1-1 0 0,1 0 0 0 0,-1-1 1 0 0,1 1-1 0 0,-1 0 0 0 0,1 0 1 0 0,0 0-1 0 0,-1 0 0 0 0,1 0 1 0 0,0 0-1 0 0,0 1 0 0 0,-3 2 1663 0 0,7-3-613 0 0,6 4-636 0 0,1 0-1 0 0,0-1 1 0 0,-1 0-1 0 0,2-1 1 0 0,-1-1 0 0 0,0 1-1 0 0,13 0 1 0 0,82 5 1646 0 0,-66-6-1860 0 0,76 3-2334 0 0,-37-8-6718 0 0,-56 0 5864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1:40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49 504 0 0,'-1'-3'542'0'0,"1"0"1"0"0,0 0-1 0 0,0 0 1 0 0,1-1-1 0 0,-1 1 1 0 0,1 0-1 0 0,-1 0 1 0 0,1 0-1 0 0,0 0 1 0 0,0 1-1 0 0,0-1 0 0 0,1 0 1 0 0,-1 0-1 0 0,4-4 2738 0 0,3 45 1427 0 0,-10 11-1853 0 0,1-34-1989 0 0,0 1 0 0 0,1-1 0 0 0,0 1 0 0 0,1-1 0 0 0,6 29 1 0 0,-7-43-825 0 0,0 0 1 0 0,1-1 0 0 0,-1 1-1 0 0,0 0 1 0 0,1 0 0 0 0,-1 0 0 0 0,0-1-1 0 0,1 1 1 0 0,-1 0 0 0 0,1-1 0 0 0,-1 1-1 0 0,1 0 1 0 0,-1-1 0 0 0,1 1 0 0 0,0 0-1 0 0,-1-1 1 0 0,1 1 0 0 0,0-1 0 0 0,-1 1-1 0 0,1-1 1 0 0,0 0 0 0 0,0 1 0 0 0,-1-1-1 0 0,1 0 1 0 0,0 1 0 0 0,0-1-1 0 0,0 0 1 0 0,-1 0 0 0 0,2 0 0 0 0,0 0-29 0 0,1 0-1 0 0,-1-1 1 0 0,0 1 0 0 0,0-1 0 0 0,0 0 0 0 0,0 1 0 0 0,1-1 0 0 0,-1 0-1 0 0,0 0 1 0 0,-1 0 0 0 0,3-2 0 0 0,7-5-127 0 0,-1 0 0 0 0,17-18 0 0 0,-27 25 122 0 0,40-45-189 0 0,12-14-343 0 0,-51 60 473 0 0,-5 3-175 0 0,-8 7 354 0 0,0 1-1 0 0,0 1 0 0 0,2 0 1 0 0,-1 0-1 0 0,2 1 1 0 0,-1 1-1 0 0,2-1 1 0 0,-14 30-1 0 0,21-40-14 0 0,-1-1-1 0 0,2 1 1 0 0,-1-1 0 0 0,0 1-1 0 0,0-1 1 0 0,1 1 0 0 0,0 0-1 0 0,-1-1 1 0 0,1 1 0 0 0,0 0 0 0 0,0-1-1 0 0,0 1 1 0 0,1 0 0 0 0,-1-1-1 0 0,1 1 1 0 0,-1-1 0 0 0,1 1-1 0 0,0 0 1 0 0,0-1 0 0 0,0 0-1 0 0,0 1 1 0 0,1-1 0 0 0,-1 0 0 0 0,1 1-1 0 0,-1-1 1 0 0,1 0 0 0 0,0 0-1 0 0,0 0 1 0 0,-1 0 0 0 0,2-1-1 0 0,-1 1 1 0 0,0-1 0 0 0,4 3-1 0 0,-1-1-252 0 0,0-1 0 0 0,-1 0 0 0 0,1 0 0 0 0,0-1-1 0 0,0 1 1 0 0,0-1 0 0 0,7 0 0 0 0,-6 0-1692 0 0,0-1 1 0 0,1 0-1 0 0,-1 0 1 0 0,0 0 0 0 0,12-3-1 0 0,-12 1-1095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1:40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0 318 948 0 0,'41'9'15245'0'0,"-40"-8"-14960"0"0,-1-1-1 0 0,1 0 0 0 0,-1 1 0 0 0,1-1 0 0 0,-1 0 0 0 0,1 0 0 0 0,0 1 0 0 0,-1-1 0 0 0,1 0 0 0 0,-1 0 0 0 0,1 0 0 0 0,0 0 0 0 0,-1 0 0 0 0,1 0 0 0 0,-1 0 0 0 0,1 0 0 0 0,0 0 0 0 0,-1 0 0 0 0,1 0 0 0 0,0 0 0 0 0,-1 0 0 0 0,1-1 0 0 0,-1 1 0 0 0,1 0 0 0 0,0-1 0 0 0,-9-11 2018 0 0,-9-12-1940 0 0,13 12-206 0 0,0-1 0 0 0,1 0 0 0 0,0 1 0 0 0,1-1-1 0 0,0-1 1 0 0,1-23 0 0 0,2 29-87 0 0,0 0 0 0 0,0 0-1 0 0,1 0 1 0 0,0 0 0 0 0,1 0 0 0 0,0 1 0 0 0,0-1 0 0 0,0 1 0 0 0,1 0-1 0 0,0 0 1 0 0,1 0 0 0 0,6-8 0 0 0,-4 6 80 0 0,1 0 0 0 0,0 1 0 0 0,0 0 0 0 0,18-12 0 0 0,-23 17-87 0 0,-1 1 0 0 0,1 1 0 0 0,0-1 0 0 0,1 0 0 0 0,-1 1 0 0 0,0-1 0 0 0,0 1 0 0 0,1 0 0 0 0,-1 0 0 0 0,1 1 1 0 0,-1-1-1 0 0,0 1 0 0 0,1-1 0 0 0,-1 1 0 0 0,1 0 0 0 0,0 0 0 0 0,-1 1 0 0 0,0-1 0 0 0,7 2 0 0 0,-8-1-33 0 0,0 0 1 0 0,0 0-1 0 0,0 0 0 0 0,0 0 1 0 0,-1 0-1 0 0,1 0 0 0 0,0 0 1 0 0,-1 1-1 0 0,1-1 1 0 0,-1 0-1 0 0,0 1 0 0 0,1-1 1 0 0,-1 1-1 0 0,0 0 0 0 0,0-1 1 0 0,0 1-1 0 0,0 0 0 0 0,0 0 1 0 0,1 2-1 0 0,-1 0 8 0 0,0 1 0 0 0,0-1 0 0 0,-1 0 0 0 0,1 1 0 0 0,-1-1 0 0 0,0 1-1 0 0,0-1 1 0 0,-1 7 0 0 0,-2 5-11 0 0,-1 0-1 0 0,0-1 0 0 0,-11 26 1 0 0,12-33-62 0 0,-1 0-18 0 0,1 0-1 0 0,0 0 1 0 0,1 0 0 0 0,-3 15 0 0 0,5-21 58 0 0,-1-1-1 0 0,1 1 1 0 0,0-1 0 0 0,0 1 0 0 0,0-1-1 0 0,0 1 1 0 0,1-1 0 0 0,-1 1 0 0 0,0-1-1 0 0,1 1 1 0 0,-1-1 0 0 0,1 1 0 0 0,-1-1-1 0 0,1 0 1 0 0,0 1 0 0 0,-1-1 0 0 0,1 0-1 0 0,0 0 1 0 0,0 1 0 0 0,0-1 0 0 0,0 0-1 0 0,0 0 1 0 0,0 0 0 0 0,0 0 0 0 0,1 0-1 0 0,-1 0 1 0 0,0 0 0 0 0,1-1 0 0 0,-1 1-1 0 0,0 0 1 0 0,1-1 0 0 0,-1 1 0 0 0,2 0 0 0 0,10 1 76 0 0,-1 0 1 0 0,1-1-1 0 0,-1 0 1 0 0,1 0 0 0 0,0-2-1 0 0,-1 1 1 0 0,1-2 0 0 0,12-2-1 0 0,46-3-1957 0 0,-61 8-769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56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1 784 0 0,'-1'0'398'0'0,"0"0"0"0"0,0 0 0 0 0,0 0 0 0 0,0 1 0 0 0,0-1-1 0 0,0 0 1 0 0,0 1 0 0 0,0-1 0 0 0,0 1 0 0 0,0-1 0 0 0,0 1 0 0 0,1-1 0 0 0,-1 1 0 0 0,0 0 0 0 0,0-1-1 0 0,1 1 1 0 0,-1 0 0 0 0,0 0 0 0 0,1-1 0 0 0,-2 2 0 0 0,3-1-117 0 0,-1-1 1 0 0,0 1-1 0 0,0 0 1 0 0,1-1-1 0 0,-1 1 1 0 0,0-1-1 0 0,1 1 1 0 0,-1-1-1 0 0,1 1 1 0 0,-1-1-1 0 0,0 0 1 0 0,1 1-1 0 0,-1-1 1 0 0,1 0-1 0 0,-1 1 1 0 0,1-1-1 0 0,0 0 1 0 0,-1 1-1 0 0,1-1 1 0 0,-1 0-1 0 0,1 0 1 0 0,-1 0-1 0 0,2 1 0 0 0,23 5 4058 0 0,-4-3-3304 0 0,47 0 1738 0 0,0-3 1 0 0,104-15-1 0 0,-166 15-3154 0 0,2 0-887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54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71 288 0 0,'18'-70'11948'0'0,"-18"73"-11339"0"0,9 32 718 0 0,-1 1 1 0 0,2 41 0 0 0,-6-46-924 0 0,60 511 3421 0 0,-12-164-1613 0 0,-45-356-2188 0 0,-1-12-2120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55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9 143 480 0 0,'-9'-3'11228'0'0,"144"-14"-5676"0"0,4 3-3328 0 0,53-7-809 0 0,222-15 1253 0 0,-231 23-1534 0 0,313-21 2051 0 0,-430 29-3851 0 0,-64 5 61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56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1 284 0 0,'53'1'6232'0'0,"28"5"-3317"0"0,26 0-1364 0 0,235 3 1415 0 0,487 17 524 0 0,-447-24-960 0 0,-221-3-899 0 0,-144 4-4167 0 0,-7-1-4137 0 0,-2-1 4548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5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0 752 0 0,'0'1'9811'0'0,"5"10"-4840"0"0,25 66-1333 0 0,56 255 3070 0 0,-83-319-6765 0 0,-3-10-229 0 0,0-1-1 0 0,0 1 1 0 0,1 0 0 0 0,0-1-1 0 0,-1 1 1 0 0,1 0 0 0 0,0-1-1 0 0,0 1 1 0 0,0-1 0 0 0,3 4-1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58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1 152 660 0 0,'0'-2'378'0'0,"1"0"0"0"0,-1 0 0 0 0,1-1 0 0 0,0 1 0 0 0,-1 0-1 0 0,1 0 1 0 0,0 0 0 0 0,0 0 0 0 0,1 0 0 0 0,-1 1 0 0 0,0-1 0 0 0,0 0 0 0 0,1 0 0 0 0,0 1 0 0 0,-1-1 0 0 0,1 1-1 0 0,0-1 1 0 0,-1 1 0 0 0,1 0 0 0 0,0 0 0 0 0,0 0 0 0 0,0 0 0 0 0,0 0 0 0 0,0 0 0 0 0,0 0 0 0 0,0 1 0 0 0,4-1-1 0 0,10-3 967 0 0,-1 0 0 0 0,29-2-1 0 0,-32 5-720 0 0,243-21 3666 0 0,135 8-2258 0 0,-223 10-1289 0 0,525-22 1193 0 0,-418 2-965 0 0,-244 20-686 0 0,-24 5-272 0 0,-1-1 0 0 0,0 1 0 0 0,0-1 1 0 0,1 1-1 0 0,-1 1 0 0 0,0-1 0 0 0,0 1 1 0 0,0 0-1 0 0,-1 0 0 0 0,1 0 0 0 0,0 1 0 0 0,-1 0 1 0 0,1 0-1 0 0,-1 0 0 0 0,0 0 0 0 0,0 0 1 0 0,0 1-1 0 0,-1 0 0 0 0,1 0 0 0 0,3 5 0 0 0,8 11 92 0 0,-1 0 0 0 0,21 41 0 0 0,78 206 1476 0 0,-28-55 47 0 0,-17-45 300 0 0,-68-166-1918 0 0,0-1 0 0 0,0 0 0 0 0,0 0 0 0 0,1 1 0 0 0,-1-1 0 0 0,0 0 0 0 0,0 1 0 0 0,0-1 0 0 0,0 0 0 0 0,0 1 0 0 0,0-1 0 0 0,0 0 0 0 0,0 1 0 0 0,0-1 0 0 0,0 0 0 0 0,0 1 0 0 0,0-1 0 0 0,0 0 0 0 0,0 1 0 0 0,0-1 0 0 0,0 0 0 0 0,0 1 0 0 0,0-1 0 0 0,0 0 0 0 0,-1 1 0 0 0,1-1 0 0 0,0 0 0 0 0,0 0 0 0 0,0 1 0 0 0,-1-1 0 0 0,1 0 0 0 0,0 0 0 0 0,0 1 0 0 0,0-1 0 0 0,-1 0 0 0 0,1 0 0 0 0,0 0 0 0 0,-1 1 0 0 0,1-1 1 0 0,0 0-1 0 0,0 0 0 0 0,-1 0 0 0 0,1 0 0 0 0,0 0 0 0 0,-1 0 0 0 0,1 1 0 0 0,0-1 0 0 0,-1 0 0 0 0,1 0 0 0 0,0 0 0 0 0,-1 0 0 0 0,1 0 0 0 0,0 0 0 0 0,-1 0 0 0 0,0-1 0 0 0,-19-1-51 0 0,20 2 38 0 0,-339-67-1502 0 0,-540-38 0 0 0,832 102 1402 0 0,-365-14-417 0 0,322 18 279 0 0,1 4-1 0 0,-139 25 1 0 0,208-27-430 0 0,-8 2-862 0 0,12 1-4513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1:59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50 520 0 0,'0'0'3902'0'0,"4"0"-2405"0"0,108 4 4285 0 0,56-7-2843 0 0,-49 1-1560 0 0,311 0 2183 0 0,536-13 1005 0 0,-874 13-4069 0 0,-3-1 521 0 0,137-19 0 0 0,-224 21-1339 0 0,16-2-611 0 0,-12 3-2465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00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68 300 0 0,'0'0'661'0'0,"-14"-25"8260"0"0,11 23-8594 0 0,1 0 0 0 0,-1 1 0 0 0,0-1 0 0 0,0 1 0 0 0,1 0 0 0 0,-1 0 0 0 0,0 0 0 0 0,0 0 0 0 0,0 0 0 0 0,0 1 0 0 0,0-1 0 0 0,0 1 0 0 0,0 0-1 0 0,-1 0 1 0 0,1 0 0 0 0,0 0 0 0 0,0 0 0 0 0,0 1 0 0 0,0-1 0 0 0,0 1 0 0 0,0 0 0 0 0,0 0 0 0 0,0 0 0 0 0,1 1 0 0 0,-1-1 0 0 0,0 1 0 0 0,0-1 0 0 0,1 1 0 0 0,-5 3 0 0 0,5-3-224 0 0,0-1-1 0 0,0 1 1 0 0,0-1 0 0 0,1 1 0 0 0,-1 0 0 0 0,1 0 0 0 0,-1 0 0 0 0,1 0 0 0 0,-1 0 0 0 0,1 0 0 0 0,0 0 0 0 0,0 0 0 0 0,0 0 0 0 0,0 1 0 0 0,0-1 0 0 0,1 0 0 0 0,-1 1 0 0 0,1-1 0 0 0,-1 1 0 0 0,1-1 0 0 0,0 0 0 0 0,0 1-1 0 0,0-1 1 0 0,0 1 0 0 0,1-1 0 0 0,-1 1 0 0 0,1-1 0 0 0,-1 0 0 0 0,1 1 0 0 0,0-1 0 0 0,0 0 0 0 0,0 0 0 0 0,0 1 0 0 0,0-1 0 0 0,0 0 0 0 0,1 0 0 0 0,2 3 0 0 0,0-1-21 0 0,0-1 1 0 0,0 1-1 0 0,1-1 1 0 0,-1 0-1 0 0,1-1 1 0 0,-1 1-1 0 0,1-1 1 0 0,0 0-1 0 0,0 0 1 0 0,0 0-1 0 0,1-1 1 0 0,-1 1-1 0 0,0-1 1 0 0,0-1-1 0 0,1 1 1 0 0,-1-1-1 0 0,0 0 1 0 0,11-1-1 0 0,-14 1-75 0 0,1 0-1 0 0,0-1 1 0 0,0 1-1 0 0,-1-1 1 0 0,1 1 0 0 0,0-1-1 0 0,0 0 1 0 0,-1 0 0 0 0,1 0-1 0 0,-1-1 1 0 0,1 1-1 0 0,-1-1 1 0 0,0 1 0 0 0,1-1-1 0 0,-1 0 1 0 0,0 0 0 0 0,0 0-1 0 0,0 0 1 0 0,-1 0-1 0 0,1 0 1 0 0,0-1 0 0 0,-1 1-1 0 0,1 0 1 0 0,-1-1 0 0 0,0 1-1 0 0,0-1 1 0 0,0 0-1 0 0,0 1 1 0 0,0-1 0 0 0,-1 0-1 0 0,1 0 1 0 0,-1 1-1 0 0,0-1 1 0 0,1 0 0 0 0,-1 0-1 0 0,-1-4 1 0 0,1 4 15 0 0,-1 0-1 0 0,0-1 1 0 0,1 1 0 0 0,-1 0-1 0 0,0 0 1 0 0,-1 0-1 0 0,1 0 1 0 0,-1 0 0 0 0,1 0-1 0 0,-1 0 1 0 0,0 1 0 0 0,0-1-1 0 0,0 1 1 0 0,0-1 0 0 0,0 1-1 0 0,-1 0 1 0 0,1-1 0 0 0,-1 1-1 0 0,1 1 1 0 0,-1-1 0 0 0,0 0-1 0 0,0 1 1 0 0,0-1-1 0 0,0 1 1 0 0,0 0 0 0 0,0 0-1 0 0,0 0 1 0 0,0 0 0 0 0,-1 1-1 0 0,1-1 1 0 0,0 1 0 0 0,0 0-1 0 0,-1 0 1 0 0,1 0 0 0 0,0 0-1 0 0,0 0 1 0 0,-1 1-1 0 0,1 0 1 0 0,0-1 0 0 0,0 1-1 0 0,0 0 1 0 0,0 1 0 0 0,0-1-1 0 0,0 0 1 0 0,0 1 0 0 0,0 0-1 0 0,1 0 1 0 0,-1 0 0 0 0,0 0-1 0 0,1 0 1 0 0,0 0-1 0 0,-1 1 1 0 0,1-1 0 0 0,0 1-1 0 0,0-1 1 0 0,1 1 0 0 0,-1 0-1 0 0,0 0 1 0 0,1 0 0 0 0,0 0-1 0 0,0 0 1 0 0,0 0 0 0 0,0 0-1 0 0,0 0 1 0 0,0 1-1 0 0,1-1 1 0 0,0 0 0 0 0,-1 4-1 0 0,2-4 25 0 0,-1 0 0 0 0,0 1-1 0 0,1-1 1 0 0,0 0-1 0 0,0 1 1 0 0,0-1 0 0 0,0 0-1 0 0,1 0 1 0 0,-1 0-1 0 0,1 0 1 0 0,0 0 0 0 0,-1 0-1 0 0,1-1 1 0 0,1 1-1 0 0,3 4 1 0 0,-2-3-15 0 0,0-1 0 0 0,1 1 0 0 0,-1-1 0 0 0,1 1 0 0 0,0-1 0 0 0,0-1 0 0 0,0 1 0 0 0,0-1 0 0 0,7 2 0 0 0,-9-2-31 0 0,1-2 1 0 0,-1 1-1 0 0,0 0 0 0 0,1-1 0 0 0,-1 1 0 0 0,0-1 1 0 0,1 0-1 0 0,-1 0 0 0 0,1 0 0 0 0,-1-1 0 0 0,0 1 1 0 0,1-1-1 0 0,-1 0 0 0 0,6-2 0 0 0,-7 2-8 0 0,0 0 0 0 0,0-1 0 0 0,0 1 0 0 0,0-1 0 0 0,0 1 0 0 0,-1-1 0 0 0,1 0 0 0 0,-1 1 0 0 0,1-1 0 0 0,-1 0 1 0 0,1 0-1 0 0,-1 0 0 0 0,0 0 0 0 0,0-1 0 0 0,0 1 0 0 0,0 0 0 0 0,-1 0 0 0 0,1-1 0 0 0,0 1 0 0 0,-1 0 0 0 0,0-1 0 0 0,1 1 0 0 0,-1-3 0 0 0,0 0-2 0 0,-1 0 1 0 0,1 1-1 0 0,-1-1 0 0 0,1 1 1 0 0,-1-1-1 0 0,-1 1 1 0 0,1-1-1 0 0,-1 1 0 0 0,1-1 1 0 0,-1 1-1 0 0,-1 0 1 0 0,1 0-1 0 0,0 0 0 0 0,-1 0 1 0 0,0 1-1 0 0,0-1 1 0 0,0 1-1 0 0,0-1 0 0 0,-1 1 1 0 0,1 0-1 0 0,-1 0 0 0 0,-6-3 1 0 0,2 1-629 0 0,-1-1-1 0 0,0 2 1 0 0,-18-8-1 0 0,-25-1-8711 0 0,41 12 6668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16 92 0 0,'-10'-16'9291'0'0,"19"41"2151"0"0,-4-11-9413 0 0,-1-3-3474 0 0,19 88 5817 0 0,-17-67-3890 0 0,2 0 0 0 0,1-1 0 0 0,15 36 0 0 0,-19-59-1110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0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60 132 0 0,'1'-13'1024'0'0,"-1"10"-333"0"0,1-1 1 0 0,-1 1-1 0 0,0 0 0 0 0,1-1 0 0 0,-1 1 0 0 0,1 0 0 0 0,0-1 0 0 0,0 1 0 0 0,1 0 0 0 0,-1 0 0 0 0,0 0 0 0 0,4-4 889 0 0,9 24 931 0 0,0 11-1660 0 0,-2 2-1 0 0,0 0 1 0 0,-3 0 0 0 0,9 44 0 0 0,13 131 778 0 0,-24-145-1164 0 0,20 265 1176 0 0,-17-160-720 0 0,-9-143-634 0 0,2 1 0 0 0,0-1-1 0 0,11 38 1 0 0,-12-53-196 0 0,1-1 0 0 0,-1 0 0 0 0,1 0 0 0 0,0 0 1 0 0,0 0-1 0 0,1-1 0 0 0,0 1 0 0 0,0-1 0 0 0,0 0 0 0 0,0 0 0 0 0,1 0 0 0 0,0-1 0 0 0,0 0 1 0 0,0 0-1 0 0,1 0 0 0 0,-1 0 0 0 0,9 3 0 0 0,8 2 93 0 0,0-1-1 0 0,0-2 1 0 0,1 0-1 0 0,-1-1 1 0 0,25 2-1 0 0,125 3 527 0 0,-124-8-544 0 0,648-8 1074 0 0,-326-2-679 0 0,1574-7 1069 0 0,-456 39-1325 0 0,-1469-23-304 0 0,405 13 26 0 0,-390-13-7 0 0,516 1 283 0 0,-445-14 993 0 0,-103 12-1254 0 0,7-5-77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0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43 508 0 0,'0'-2'519'0'0,"0"1"0"0"0,1-1 0 0 0,-1 1-1 0 0,0-1 1 0 0,0 1 0 0 0,0-1 0 0 0,0 1 0 0 0,0-1 0 0 0,-1 1-1 0 0,1-1 1 0 0,0 1 0 0 0,-1 0 0 0 0,1-1 0 0 0,-1 1 0 0 0,1-1-1 0 0,-1 1 1 0 0,0 0 0 0 0,1-1 0 0 0,-1 1 0 0 0,0 0 0 0 0,0 0-1 0 0,0 0 1 0 0,-1-2 0 0 0,0 2-188 0 0,0 0-1 0 0,0 0 1 0 0,0 0-1 0 0,0 1 1 0 0,0-1-1 0 0,0 0 1 0 0,0 1-1 0 0,0 0 1 0 0,0-1-1 0 0,0 1 1 0 0,0 0-1 0 0,0 0 1 0 0,0 0-1 0 0,0 0 1 0 0,-2 1-1 0 0,-2 0 64 0 0,1 0 0 0 0,-1 0-1 0 0,1 0 1 0 0,-1 1-1 0 0,1 0 1 0 0,0 1 0 0 0,0-1-1 0 0,0 1 1 0 0,0 0 0 0 0,0 0-1 0 0,1 0 1 0 0,-5 5-1 0 0,6-6-252 0 0,2 0-1 0 0,-1 0 1 0 0,0 0-1 0 0,0 0 1 0 0,1 1-1 0 0,-1-1 1 0 0,1 0-1 0 0,0 1 1 0 0,-1 0-1 0 0,1-1 1 0 0,0 1-1 0 0,1-1 1 0 0,-1 1-1 0 0,0 0 1 0 0,1 0-1 0 0,0 0 1 0 0,-1-1-1 0 0,1 1 1 0 0,0 0-1 0 0,0 0 1 0 0,1 0-1 0 0,-1-1 1 0 0,1 1-1 0 0,-1 0 1 0 0,1-1-1 0 0,0 1 1 0 0,0 0-1 0 0,0-1 1 0 0,0 1-1 0 0,3 4 1 0 0,-1-3-114 0 0,1 0 0 0 0,-1-1 1 0 0,0 1-1 0 0,1-1 1 0 0,0 0-1 0 0,0 0 1 0 0,0 0-1 0 0,0 0 1 0 0,0-1-1 0 0,0 0 1 0 0,1 0-1 0 0,0 0 0 0 0,-1 0 1 0 0,1 0-1 0 0,0-1 1 0 0,7 1-1 0 0,-10-2-51 0 0,0 0-1 0 0,0 0 0 0 0,0 0 1 0 0,0 0-1 0 0,-1-1 0 0 0,1 1 1 0 0,0 0-1 0 0,0-1 0 0 0,0 0 1 0 0,0 1-1 0 0,0-1 0 0 0,0 0 1 0 0,-1 0-1 0 0,1 0 0 0 0,0 0 1 0 0,-1 0-1 0 0,1-1 0 0 0,-1 1 1 0 0,1 0-1 0 0,-1-1 0 0 0,0 1 1 0 0,1-1-1 0 0,-1 1 0 0 0,0-1 1 0 0,0 0-1 0 0,1-1 0 0 0,-1 1 0 0 0,0-1-1 0 0,0 1 0 0 0,0 0 0 0 0,0 0 1 0 0,0 0-1 0 0,-1 0 0 0 0,1-1 0 0 0,-1 1 0 0 0,1 0 1 0 0,-1-1-1 0 0,0 1 0 0 0,0 0 0 0 0,0-1 1 0 0,0 1-1 0 0,0 0 0 0 0,0-1 0 0 0,-1 1 0 0 0,1 0 1 0 0,-3-5-1 0 0,2 6 34 0 0,1 0 0 0 0,-1 0-1 0 0,-1 0 1 0 0,1 0 0 0 0,0 0 0 0 0,0 1 0 0 0,0-1 0 0 0,0 0 0 0 0,-1 0 0 0 0,1 1 0 0 0,0-1-1 0 0,-1 1 1 0 0,1-1 0 0 0,0 1 0 0 0,-1 0 0 0 0,1-1 0 0 0,-1 1 0 0 0,1 0 0 0 0,0 0 0 0 0,-1 0 0 0 0,1 0-1 0 0,-1 0 1 0 0,1 0 0 0 0,-1 1 0 0 0,1-1 0 0 0,0 0 0 0 0,-1 1 0 0 0,1-1 0 0 0,0 1 0 0 0,-2 0-1 0 0,-2 1 93 0 0,0 0-1 0 0,0 0 0 0 0,1 1 0 0 0,-1-1 0 0 0,1 1 0 0 0,-8 5 1 0 0,10-6-51 0 0,1 0 0 0 0,-1-1 1 0 0,0 1-1 0 0,1 0 1 0 0,-1-1-1 0 0,1 1 0 0 0,0 0 1 0 0,0 0-1 0 0,0 0 1 0 0,0 0-1 0 0,0 1 1 0 0,0-1-1 0 0,0 0 0 0 0,0 0 1 0 0,1 0-1 0 0,-1 1 1 0 0,1-1-1 0 0,0 0 0 0 0,0 1 1 0 0,0-1-1 0 0,0 0 1 0 0,0 1-1 0 0,0-1 1 0 0,1 0-1 0 0,-1 1 0 0 0,1-1 1 0 0,-1 0-1 0 0,1 0 1 0 0,0 0-1 0 0,0 1 0 0 0,0-1 1 0 0,0 0-1 0 0,0 0 1 0 0,1 0-1 0 0,-1-1 1 0 0,3 4-1 0 0,-2-3-120 0 0,0-1 0 0 0,0 1 1 0 0,0-1-1 0 0,0 0 0 0 0,0 0 0 0 0,1 0 1 0 0,-1 0-1 0 0,0 0 0 0 0,1 0 0 0 0,-1-1 1 0 0,0 1-1 0 0,1-1 0 0 0,-1 0 0 0 0,0 0 0 0 0,1 1 1 0 0,-1-1-1 0 0,1-1 0 0 0,-1 1 0 0 0,1 0 1 0 0,-1-1-1 0 0,0 1 0 0 0,1-1 0 0 0,3-1 1 0 0,-5 1 25 0 0,0 1 1 0 0,0-1 0 0 0,0 1 0 0 0,0-1 0 0 0,0 1 0 0 0,0-1 0 0 0,0 1 0 0 0,0-1-1 0 0,0 0 1 0 0,-1 0 0 0 0,1 1 0 0 0,0-1 0 0 0,0 0 0 0 0,-1 0 0 0 0,1 0-1 0 0,-1 0 1 0 0,1 0 0 0 0,-1 0 0 0 0,1 0 0 0 0,-1 0 0 0 0,1 0 0 0 0,-1 0 0 0 0,0 0-1 0 0,0 0 1 0 0,1-1 0 0 0,-1 1 0 0 0,0 0 0 0 0,0 0 0 0 0,0 0 0 0 0,0 0 0 0 0,0 0-1 0 0,-1 0 1 0 0,1 0 0 0 0,0 0 0 0 0,0-1 0 0 0,-1 1 0 0 0,1 0 0 0 0,-1 0 0 0 0,1 0-1 0 0,-1 0 1 0 0,1 0 0 0 0,-2-1 0 0 0,2 2 48 0 0,-1-1-15 0 0,0 0 0 0 0,0 1-1 0 0,1-1 1 0 0,-1 0 0 0 0,0 0 0 0 0,-1 1 0 0 0,1-1-1 0 0,0 0 1 0 0,0 1 0 0 0,0-1 0 0 0,0 1-1 0 0,0 0 1 0 0,-1-1 0 0 0,1 1 0 0 0,0 0 0 0 0,0 0-1 0 0,0 0 1 0 0,-1-1 0 0 0,1 1 0 0 0,-3 1-1 0 0,2-1-224 0 0,0 0 1 0 0,-1 0-1 0 0,1 0 0 0 0,0 0 0 0 0,-1 1 0 0 0,1-1 0 0 0,0 1 0 0 0,-1 0 0 0 0,1-1 0 0 0,-4 3 0 0 0,-1 3-1633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0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98 244 0 0,'4'0'7910'0'0,"8"0"-3491"0"0,68-2-232 0 0,443-30 2911 0 0,-395 24-5858 0 0,-9 1 541 0 0,142-26-1 0 0,-238 26-1440 0 0,-6 3-3775 0 0,-3 1-5270 0 0,-7 2 5815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03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28 232 0 0,'-17'-28'13445'0'0,"17"31"-12254"0"0,21 108 4367 0 0,2 15-3001 0 0,60 327 3470 0 0,-49-270-3857 0 0,-34-181-2389 0 0,3 5-739 0 0,-2-27-14764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04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58 16 0 0,'-1'-2'395'0'0,"0"0"-1"0"0,1 0 1 0 0,-1 0 0 0 0,1-1-1 0 0,0 1 1 0 0,-1 0-1 0 0,1 0 1 0 0,0-1 0 0 0,1 1-1 0 0,-1 0 1 0 0,0 0 0 0 0,1-1-1 0 0,-1 1 1 0 0,1 0-1 0 0,0 0 1 0 0,-1 0 0 0 0,3-3-1 0 0,-2 4-41 0 0,0 0 0 0 0,0-1 0 0 0,0 1 0 0 0,1 0 0 0 0,-1 0 0 0 0,0 0 0 0 0,1 0 0 0 0,-1 0 0 0 0,1 0 0 0 0,-1 1 0 0 0,1-1 0 0 0,-1 0 0 0 0,1 1 0 0 0,0-1 0 0 0,-1 1 0 0 0,1-1 0 0 0,3 1 0 0 0,4 0 357 0 0,0 0-1 0 0,0 0 1 0 0,0 1-1 0 0,0 0 0 0 0,0 1 1 0 0,0 0-1 0 0,8 4 0 0 0,60 21 2154 0 0,104 54-1 0 0,31 13-561 0 0,-61-42-1128 0 0,145 59-423 0 0,-286-107-751 0 0,2 1-54 0 0,1 1-1 0 0,-1-1 0 0 0,0 2 1 0 0,-1 0-1 0 0,0 0 0 0 0,0 1 1 0 0,0 0-1 0 0,11 12 0 0 0,-22-19 57 0 0,1 0-1 0 0,0 0 0 0 0,-1 0 1 0 0,1 0-1 0 0,0 0 0 0 0,-1 0 1 0 0,0 0-1 0 0,1 0 0 0 0,-1 0 1 0 0,1 0-1 0 0,-1 0 0 0 0,0 0 1 0 0,0 0-1 0 0,0 0 0 0 0,0 0 1 0 0,1 0-1 0 0,-1 0 0 0 0,-1 0 1 0 0,1 0-1 0 0,0 0 1 0 0,0 1-1 0 0,0-1 0 0 0,-1 2 1 0 0,0-1 5 0 0,-1 0 0 0 0,1 0 0 0 0,0 0 1 0 0,-1 0-1 0 0,1 0 0 0 0,-1 0 0 0 0,0-1 1 0 0,0 1-1 0 0,1 0 0 0 0,-5 1 1 0 0,-5 4 26 0 0,-1 0 0 0 0,0-1 0 0 0,-15 5 1 0 0,16-6-37 0 0,-200 79 126 0 0,46-20-52 0 0,42-12 94 0 0,-134 53 758 0 0,239-96-846 0 0,15-7-280 0 0,0 0-1 0 0,1-1 1 0 0,-1 1 0 0 0,0-1 0 0 0,0 0-1 0 0,0 0 1 0 0,0 0 0 0 0,0-1-1 0 0,0 1 1 0 0,0-1 0 0 0,-6 1 0 0 0,8-1-632 0 0,23-10-4532 0 0,-3 1 1779 0 0,7-6 516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0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58 200 0 0,'7'-47'6599'0'0,"-4"38"-2615"0"0,-3 9-3897 0 0,0 0 0 0 0,0-1 348 0 0,0 1-348 0 0,0 0 0 0 0,1 0 0 0 0,-1 0 0 0 0,0 0 1 0 0,0 0-1 0 0,0-1 0 0 0,0 1 0 0 0,0 0 0 0 0,0 0 0 0 0,1 0 0 0 0,-1 0 0 0 0,0 0 0 0 0,0 0 0 0 0,0 0 0 0 0,0 0 0 0 0,0 0 0 0 0,0 0 0 0 0,1 0 0 0 0,-1 0 0 0 0,0 0 0 0 0,0 0 0 0 0,0 0 0 0 0,0 0 0 0 0,0 0 0 0 0,1 0 1 0 0,-1 1-1 0 0,0-1 0 0 0,0 0 0 0 0,0 0 0 0 0,0 0 0 0 0,1 0 348 0 0,-1 0-348 0 0,0 0 0 0 0,0 1 0 0 0,0-1 0 0 0,0 0 0 0 0,0 0 0 0 0,0 0 0 0 0,0 0 0 0 0,0 0 0 0 0,0 0 0 0 0,0 0 0 0 0,0 1 1 0 0,0-1-1 0 0,0 0 0 0 0,0 0 0 0 0,0 0 0 0 0,0 0 0 0 0,0 1 0 0 0,5 25 1541 0 0,-2 0 1 0 0,-1 0 0 0 0,-1 34-1 0 0,1 9-224 0 0,6 32 600 0 0,5-1-1 0 0,29 115 1 0 0,-33-184-1568 0 0,-4-12-69 0 0,0 0 0 0 0,2 29 0 0 0,-3-31-1611 0 0,-4-16 1082 0 0,0-1 0 0 0,0 1-1 0 0,1-1 1 0 0,-1 0 0 0 0,0 1 0 0 0,0-1 0 0 0,0 0 0 0 0,1 1 0 0 0,-1-1 0 0 0,0 0-1 0 0,0 1 1 0 0,1-1 0 0 0,-1 0 0 0 0,0 0 0 0 0,1 1 0 0 0,-1-1 0 0 0,0 0 0 0 0,1 0-1 0 0,-1 0 1 0 0,0 1 0 0 0,1-1 0 0 0,-1 0 0 0 0,0 0 0 0 0,1 0 0 0 0,-1 0 0 0 0,1 0-1 0 0,-1 0 1 0 0,0 0 0 0 0,1 0 0 0 0,-1 0 0 0 0,1 0 0 0 0,-1 0 0 0 0,0 0 0 0 0,1 0-1 0 0,-1 0 1 0 0,1 0 0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0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42 176 0 0,'0'0'9574'0'0,"2"-1"-7901"0"0,12-1-244 0 0,0-1 0 0 0,0 2 0 0 0,0 0 0 0 0,26 1 0 0 0,-5 0-467 0 0,272-10 3277 0 0,591-9 509 0 0,-728 15-4654 0 0,-163 5-2311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06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6 608 0 0,'0'0'237'0'0,"0"0"1"0"0,1-1-1 0 0,-1 1 0 0 0,0-1 0 0 0,1 1 0 0 0,-1 0 1 0 0,1-1-1 0 0,-1 1 0 0 0,0 0 0 0 0,1-1 1 0 0,-1 1-1 0 0,1 0 0 0 0,-1-1 0 0 0,1 1 0 0 0,-1 0 1 0 0,1 0-1 0 0,-1 0 0 0 0,1 0 0 0 0,0 0 1 0 0,-1 0-1 0 0,1 0 0 0 0,-1-1 0 0 0,1 2 0 0 0,-1-1 1 0 0,1 0-1 0 0,-1 0 0 0 0,1 0 0 0 0,0 0 1 0 0,-1 0-1 0 0,1 0 0 0 0,-1 0 0 0 0,1 1 1 0 0,-1-1-1 0 0,1 1 0 0 0,14 18 3729 0 0,3 29-476 0 0,19 167 2814 0 0,-28-144-4072 0 0,33 124 0 0 0,-33-166-2154 0 0,15 49 1525 0 0,-11-27-6229 0 0,-13-45 172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06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8585 0 0,'-4'2'1570'0'0,"-12"5"6240"0"0,14-3-4894 0 0,11 0-2102 0 0,3-2-412 0 0,1 0 0 0 0,0 0 1 0 0,0-2-1 0 0,0 1 0 0 0,12-3 1 0 0,13 2 174 0 0,399 14 2658 0 0,-11 1-909 0 0,-400-15-2349 0 0,87-1 423 0 0,-41-9-3145 0 0,-69 9 3134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0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7001 0 0,'-4'2'1212'0'0,"1"-1"1"0"0,-1 2 0 0 0,1-1-1 0 0,0 0 1 0 0,0 1 0 0 0,0 0-1 0 0,-5 5 1 0 0,5-5-657 0 0,1 0 1 0 0,0 1 0 0 0,0-1-1 0 0,0 1 1 0 0,0-1-1 0 0,-2 8 1 0 0,2 1-76 0 0,-1 0 0 0 0,2 0 0 0 0,0-1 0 0 0,0 23 0 0 0,6 79 1824 0 0,21 118 0 0 0,-1-25 143 0 0,-22-178-1581 0 0,7 34 0 0 0,-9-61-962 0 0,-1-1 1 0 0,0 1 0 0 0,1-1-1 0 0,-1 1 1 0 0,1-1-1 0 0,-1 1 1 0 0,0-1-1 0 0,1 0 1 0 0,-1 1-1 0 0,1-1 1 0 0,-1 0-1 0 0,1 1 1 0 0,-1-1-1 0 0,1 0 1 0 0,0 1-1 0 0,-1-1 1 0 0,1 0-1 0 0,-1 0 1 0 0,1 0 0 0 0,-1 0-1 0 0,1 1 1 0 0,0-1-1 0 0,-1 0 1 0 0,1 0-1 0 0,0 0 1 0 0,-1 0-1 0 0,1 0 1 0 0,-1-1-1 0 0,1 1 1 0 0,0 0-1 0 0,-1 0 1 0 0,1 0-1 0 0,-1 0 1 0 0,1-1-1 0 0,-1 1 1 0 0,1 0 0 0 0,-1-1-1 0 0,1 1 1 0 0,0 0-1 0 0,0-1 1 0 0,26-15-4887 0 0,-24 15 3726 0 0,13-10-2361 0 0,4-6 519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5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82 52 0 0,'-2'0'296'0'0,"-17"-9"1912"0"0,8 1 4150 0 0,25-5 5694 0 0,167 6-4427 0 0,-26 3-5919 0 0,54-24-91 0 0,-132 16-2094 0 0,-76 12 337 0 0,22 0-3511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07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24 396 0 0,'0'-1'352'0'0,"0"0"1"0"0,0 0-1 0 0,0 0 0 0 0,0 0 1 0 0,0 0-1 0 0,0 0 0 0 0,0 0 1 0 0,1 0-1 0 0,-1 0 0 0 0,0 0 1 0 0,1 0-1 0 0,-1 0 0 0 0,1 0 1 0 0,-1 0-1 0 0,1 0 0 0 0,-1 1 1 0 0,1-1-1 0 0,0 0 0 0 0,0 0 1 0 0,-1 1-1 0 0,1-1 0 0 0,0 0 1 0 0,0 1-1 0 0,0-1 0 0 0,1 0 1 0 0,-1 1-67 0 0,0 0 1 0 0,0 0-1 0 0,0 0 1 0 0,0 1-1 0 0,0-1 1 0 0,0 0-1 0 0,0 1 1 0 0,0-1-1 0 0,0 1 0 0 0,0-1 1 0 0,0 1-1 0 0,0 0 1 0 0,0-1-1 0 0,0 1 1 0 0,0 0-1 0 0,-1 0 1 0 0,1-1-1 0 0,1 3 1 0 0,4 4 718 0 0,0 1 1 0 0,0 1-1 0 0,8 15 1 0 0,11 35 1547 0 0,23 84 0 0 0,-15-41-819 0 0,17 32 641 0 0,25 78 1053 0 0,-69-198-2850 0 0,-4-9-503 0 0,0-1 0 0 0,0 1 0 0 0,0 0 0 0 0,-1-1-1 0 0,0 1 1 0 0,2 10 0 0 0,-3-15-75 0 0,0 1 0 0 0,0-1 0 0 0,0 1 0 0 0,0-1 0 0 0,-1 1 0 0 0,1-1 0 0 0,0 1 0 0 0,0-1 0 0 0,0 1 0 0 0,0 0 0 0 0,-1-1 0 0 0,1 1 0 0 0,0-1 0 0 0,0 0 0 0 0,-1 1 0 0 0,1-1 0 0 0,0 1 0 0 0,-1-1 0 0 0,1 1 0 0 0,-1-1 0 0 0,1 0 0 0 0,0 1 0 0 0,-1-1 0 0 0,1 0 0 0 0,-1 1 0 0 0,1-1 0 0 0,-1 0 0 0 0,1 0 0 0 0,-1 0 0 0 0,1 1 0 0 0,-1-1 0 0 0,1 0 0 0 0,-1 0 0 0 0,0 0 0 0 0,-20 3 0 0 0,18-3 0 0 0,-28 0-101 0 0,-42-4 0 0 0,4 0-224 0 0,-562-24-605 0 0,628 28-147 0 0,-14-2 2986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09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4121 27 232 0 0,'1'-27'7894'0'0,"6"39"-5868"0"0,5 14-366 0 0,-1 0 0 0 0,-2 0 0 0 0,13 52 0 0 0,4 85 1466 0 0,-13-75-1557 0 0,9 223 2020 0 0,-17-177-2411 0 0,-4-115-1022 0 0,19 265 1976 0 0,-10-201-1224 0 0,28 114-1 0 0,-16-98 199 0 0,-22-98-1096 0 0,0-1 0 0 0,0 1 1 0 0,0 0-1 0 0,0-1 0 0 0,0 1 0 0 0,0-1 1 0 0,0 1-1 0 0,0 0 0 0 0,0-1 1 0 0,-1 1-1 0 0,1 0 0 0 0,0-1 0 0 0,0 1 1 0 0,-1-1-1 0 0,1 1 0 0 0,0-1 0 0 0,-1 1 1 0 0,1-1-1 0 0,-1 1 0 0 0,1-1 1 0 0,-1 1-1 0 0,1-1 0 0 0,-1 1 0 0 0,1-1 1 0 0,-1 0-1 0 0,1 1 0 0 0,-1-1 0 0 0,1 0 1 0 0,-1 0-1 0 0,1 1 0 0 0,-1-1 0 0 0,0 0 1 0 0,1 0-1 0 0,-1 0 0 0 0,0 0 1 0 0,1 0-1 0 0,-1 1 0 0 0,0-2 0 0 0,-28 5-11 0 0,28-4 3 0 0,-224-7-529 0 0,121 1 346 0 0,-1006-25-590 0 0,651 28 692 0 0,-291-6 26 0 0,617 6 43 0 0,-363-13-6 0 0,290-1 8 0 0,-37 21-12 0 0,144 0 20 0 0,61-3-20 0 0,-76 5 59 0 0,-80 20 38 0 0,101-18 501 0 0,72-7 1179 0 0,12 0-3489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11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7 196 0 0,'7'-7'7081'0'0,"-4"10"-6432"0"0,-1 0-1 0 0,0 0 0 0 0,1-1 0 0 0,-1 1 0 0 0,0 1 1 0 0,-1-1-1 0 0,1 0 0 0 0,0 0 0 0 0,-1 1 1 0 0,2 5-1 0 0,11 43 2121 0 0,-10-37-2064 0 0,38 127 4117 0 0,-22-81-7202 0 0,-5-15-5534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1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22 260 364 0 0,'-2'-3'477'0'0,"-1"-1"0"0"0,1 1 0 0 0,0-1 0 0 0,0 0 1 0 0,0 0-1 0 0,0 0 0 0 0,1 0 0 0 0,-1 0 0 0 0,1 0 0 0 0,0 0 0 0 0,1 0 0 0 0,-1 0 0 0 0,1 0 1 0 0,-1-1-1 0 0,1 1 0 0 0,1 0 0 0 0,0-7 0 0 0,0 5-5 0 0,1 1 1 0 0,0-1-1 0 0,0 0 1 0 0,1 0-1 0 0,0 1 1 0 0,0-1-1 0 0,0 1 0 0 0,1 0 1 0 0,-1 0-1 0 0,9-8 1 0 0,0 1 125 0 0,1 1 1 0 0,0 0-1 0 0,0 2 1 0 0,1-1 0 0 0,0 2-1 0 0,1 0 1 0 0,0 0-1 0 0,17-5 1 0 0,-15 7-149 0 0,0 2 0 0 0,1-1-1 0 0,0 2 1 0 0,-1 1 0 0 0,1 0 0 0 0,0 1 0 0 0,0 1 0 0 0,33 3 0 0 0,-39-1-254 0 0,0 0 1 0 0,0 1 0 0 0,0 0-1 0 0,0 1 1 0 0,0 0-1 0 0,-1 1 1 0 0,0 0 0 0 0,0 1-1 0 0,0 0 1 0 0,0 1-1 0 0,-1 0 1 0 0,0 0-1 0 0,14 15 1 0 0,-22-20-140 0 0,0 1 0 0 0,0-1-1 0 0,0 1 1 0 0,0 0 0 0 0,0-1-1 0 0,0 1 1 0 0,-1 0 0 0 0,0 0 0 0 0,1 0-1 0 0,-1 0 1 0 0,0 0 0 0 0,0 1 0 0 0,-1-1-1 0 0,1 0 1 0 0,-1 0 0 0 0,1 1-1 0 0,-1-1 1 0 0,0 0 0 0 0,-1 4 0 0 0,0-1-33 0 0,0-1 1 0 0,-1 0 0 0 0,1-1 0 0 0,-1 1 0 0 0,0 0-1 0 0,-1 0 1 0 0,1-1 0 0 0,-1 1 0 0 0,0-1 0 0 0,0 0 0 0 0,-4 5-1 0 0,-4 1-120 0 0,1 0-1 0 0,-1 0 1 0 0,-1-1-1 0 0,0-1 1 0 0,0 0-1 0 0,0 0 1 0 0,-24 10-1 0 0,20-12-38 0 0,10-3 109 0 0,-1 0-1 0 0,0 0 0 0 0,0-1 1 0 0,1 1-1 0 0,-2-2 1 0 0,1 1-1 0 0,-14 0 1 0 0,27 0 129 0 0,0 0-1 0 0,0 0 1 0 0,-1 0 0 0 0,1 1 0 0 0,6 3 0 0 0,1 1 61 0 0,15 6 275 0 0,0 2 0 0 0,-1 0 0 0 0,-1 2 0 0 0,0 1 0 0 0,34 32 0 0 0,-41-38-1130 0 0,-4-11-4523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12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 0 0,'0'0'13575'0'0,"0"5"-12257"0"0,7 37 2421 0 0,3 1 0 0 0,18 54-1 0 0,-27-95-3839 0 0,-1-1-1 0 0,0 0 0 0 0,1 1 1 0 0,-1-1-1 0 0,1 0 1 0 0,-1 1-1 0 0,1-1 1 0 0,-1 0-1 0 0,1 0 1 0 0,0 0-1 0 0,0 1 1 0 0,0-1-1 0 0,-1 0 1 0 0,1 0-1 0 0,0 0 0 0 0,0 0 1 0 0,1-1-1 0 0,-1 1 1 0 0,2 1-1 0 0,-1-1-463 0 0,4 1-1956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12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66 196 0 0,'-11'-3'1038'0'0,"7"2"-69"0"0,1 0 0 0 0,-1 0 0 0 0,1 0 0 0 0,-1 0 0 0 0,1-1 0 0 0,0 1 0 0 0,0-1 0 0 0,-6-4 4920 0 0,9 5-5738 0 0,1 0 0 0 0,-1 1 1 0 0,0-1-1 0 0,1 0 1 0 0,-1 1-1 0 0,1-1 0 0 0,0 0 1 0 0,-1 1-1 0 0,1-1 0 0 0,-1 1 1 0 0,1-1-1 0 0,0 1 1 0 0,0-1-1 0 0,-1 1 0 0 0,1 0 1 0 0,0-1-1 0 0,0 1 0 0 0,-1 0 1 0 0,1-1-1 0 0,0 1 1 0 0,0 0-1 0 0,1 0 0 0 0,24-5 1254 0 0,-23 5-968 0 0,187-21 7177 0 0,-108 17-9449 0 0,-12 1-6611 0 0,-57 1 5521 0 0,-2 1 420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13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0 500 0 0,'-2'2'14965'0'0,"-1"15"-10110"0"0,0 21-2190 0 0,1-21-1898 0 0,1 1 0 0 0,2-1 0 0 0,-1 0 1 0 0,2 1-1 0 0,0-1 0 0 0,1 0 0 0 0,10 28 1 0 0,-13-44-1048 0 0,10 19-2423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13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91 716 0 0,'-10'-5'16006'0'0,"82"-2"-10485"0"0,40-5-610 0 0,-92 9-5010 0 0,0-1 0 0 0,-1-1 0 0 0,29-11 0 0 0,-19-1-3955 0 0,-13 3-3392 0 0,-9 7 4829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1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21 28 0 0,'-4'-21'19499'0'0,"4"40"-14535"0"0,5 27-5385 0 0,-3-33 2922 0 0,29 152 2858 0 0,-31-164-5718 0 0,-1 5-955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1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2 604 0 0,'0'0'111'0'0,"0"-1"-1"0"0,1 1 1 0 0,-1 0 0 0 0,1 0 0 0 0,-1 0-1 0 0,0 0 1 0 0,1 0 0 0 0,-1 0 0 0 0,1 0-1 0 0,-1 0 1 0 0,0 0 0 0 0,1 0-1 0 0,-1 0 1 0 0,1 0 0 0 0,-1 0 0 0 0,0 0-1 0 0,1 1 1 0 0,-1-1 0 0 0,1 0-1 0 0,-1 0 1 0 0,0 0 0 0 0,1 1 0 0 0,-1-1-1 0 0,0 0 1 0 0,1 0 0 0 0,-1 1 0 0 0,0-1-1 0 0,0 0 1 0 0,1 0 0 0 0,-1 1-1 0 0,0-1 1 0 0,1 1 0 0 0,10 14 831 0 0,-10-13-643 0 0,145 264 6608 0 0,-115-204-5272 0 0,16 35 812 0 0,-15-29-90 0 0,47 73-1 0 0,-78-139-2281 0 0,-1-1 0 0 0,1 0 0 0 0,0 0 0 0 0,-1 1 0 0 0,1-1-1 0 0,0 0 1 0 0,0 0 0 0 0,0 0 0 0 0,0 0 0 0 0,0 0 0 0 0,0 0 0 0 0,0-1-1 0 0,1 1 1 0 0,-1 0 0 0 0,0 0 0 0 0,0-1 0 0 0,1 1 0 0 0,-1-1 0 0 0,0 1-1 0 0,1-1 1 0 0,-1 0 0 0 0,0 1 0 0 0,1-1 0 0 0,2 0 0 0 0,-2-1 10 0 0,0 1 0 0 0,-1-1-1 0 0,1 0 1 0 0,0 0 0 0 0,0 0 0 0 0,-1 0 0 0 0,1 0 0 0 0,-1 0 0 0 0,1 0 0 0 0,-1 0-1 0 0,1-1 1 0 0,-1 1 0 0 0,0-1 0 0 0,1 1 0 0 0,0-3 0 0 0,5-7 167 0 0,-1 1 0 0 0,0-1 0 0 0,-1-1 1 0 0,4-14-1 0 0,3-13 108 0 0,-2-1-1 0 0,-2 0 1 0 0,-2 0 0 0 0,2-54 0 0 0,-12-165 523 0 0,-1 201-4113 0 0,5 57 2524 0 0,6-5-2624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46 396 0 0,'4'-46'19821'0'0,"5"65"-17593"0"0,29 132 2730 0 0,36 203-1360 0 0,-61-278-2701 0 0,-1 2-463 0 0,41 139 1 0 0,-27-132-527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6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1 488 0 0,'0'0'241'0'0,"-1"1"0"0"0,1-1 1 0 0,-1 1-1 0 0,1 0 0 0 0,-1-1 0 0 0,1 1 0 0 0,-1 0 1 0 0,1-1-1 0 0,0 1 0 0 0,-1 0 0 0 0,1 0 0 0 0,0-1 1 0 0,0 1-1 0 0,0 0 0 0 0,-1 0 0 0 0,1-1 0 0 0,0 1 1 0 0,0 0-1 0 0,0 0 0 0 0,0 0 0 0 0,0-1 1 0 0,1 1-1 0 0,-1 0 0 0 0,0 0 0 0 0,0 0 0 0 0,0-1 1 0 0,1 1-1 0 0,-1 0 0 0 0,0 0 0 0 0,1-1 0 0 0,-1 1 1 0 0,1 0-1 0 0,1 1 318 0 0,1 0 0 0 0,-1 0 1 0 0,1-1-1 0 0,-1 1 1 0 0,1-1-1 0 0,0 1 0 0 0,-1-1 1 0 0,5 1-1 0 0,30 9 1938 0 0,1-2 0 0 0,1-1 1 0 0,40 3-1 0 0,-30-5-1744 0 0,-44-5-1268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15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1 216 0 0,'9'91'11323'0'0,"-10"46"-4941"0"0,1 24-2370 0 0,6-135-3797 0 0,-5-25-387 0 0,-1 0 1 0 0,0 0-1 0 0,1 0 0 0 0,-1 0 1 0 0,1 0-1 0 0,-1 0 0 0 0,1-1 1 0 0,-1 1-1 0 0,1 0 0 0 0,-1 0 1 0 0,1-1-1 0 0,0 1 0 0 0,-1 0 1 0 0,1-1-1 0 0,0 1 0 0 0,0-1 1 0 0,-1 1-1 0 0,1-1 0 0 0,0 1 1 0 0,0-1-1 0 0,0 1 0 0 0,0-1 1 0 0,0 0-1 0 0,1 1 0 0 0,-1-12-8051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15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60 129 404 0 0,'-23'-17'2284'0'0,"-11"-9"7156"0"0,33 26-9294 0 0,1-1 1 0 0,0 1 0 0 0,0 0-1 0 0,-1-1 1 0 0,1 1-1 0 0,0-1 1 0 0,0 1 0 0 0,0 0-1 0 0,0-1 1 0 0,0 1 0 0 0,0-1-1 0 0,0 1 1 0 0,0-1-1 0 0,0 1 1 0 0,0-1 0 0 0,0 1-1 0 0,0 0 1 0 0,0-1 0 0 0,0 1-1 0 0,0-1 1 0 0,0 1-1 0 0,0-1 1 0 0,0 1 0 0 0,1 0-1 0 0,-1-1 1 0 0,0 1-1 0 0,0 0 1 0 0,0-1 0 0 0,1 1-1 0 0,-1-1 1 0 0,0 1 0 0 0,1 0-1 0 0,-1-1 1 0 0,0 1-1 0 0,1 0 1 0 0,-1 0 0 0 0,0-1-1 0 0,1 1 1 0 0,-1 0 0 0 0,1 0-1 0 0,-1 0 1 0 0,0-1-1 0 0,1 1 1 0 0,-1 0 0 0 0,1 0-1 0 0,21-10 1511 0 0,-20 10-1242 0 0,29-10 816 0 0,-1 1-1 0 0,2 2 1 0 0,35-4 0 0 0,17 3 43 0 0,-1 2-3504 0 0,-45 4-612 0 0,-14-2-3567 0 0,-11 2 3722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15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6 224 0 0,'0'-1'158'0'0,"0"1"0"0"0,0 0 0 0 0,0 0 0 0 0,0-1 0 0 0,0 1 0 0 0,-1 0 0 0 0,1 0 0 0 0,0-1 0 0 0,0 1 0 0 0,0 0 0 0 0,0 0 1 0 0,0-1-1 0 0,-1 1 0 0 0,1 0 0 0 0,0 0 0 0 0,0 0 0 0 0,-1-1 0 0 0,1 1 0 0 0,0 0 0 0 0,0 0 0 0 0,0 0 0 0 0,-1 0 0 0 0,1 0 0 0 0,0 0 0 0 0,-1 0 0 0 0,1-1 0 0 0,0 1 0 0 0,0 0 0 0 0,-1 0 0 0 0,1 0 0 0 0,0 0 0 0 0,0 0 0 0 0,-1 0 0 0 0,1 0 0 0 0,0 0 1 0 0,-1 0-1 0 0,1 0 0 0 0,0 1 0 0 0,0-1 0 0 0,-1 0 0 0 0,1 0 0 0 0,0 0 0 0 0,0 0 0 0 0,-1 0 0 0 0,1 0 0 0 0,0 1 0 0 0,0-1 0 0 0,-1 0 0 0 0,1 0 0 0 0,0 0 0 0 0,0 0 0 0 0,0 1 0 0 0,0-1 0 0 0,-1 1 0 0 0,-7 23 4198 0 0,0 29 142 0 0,6-15-1577 0 0,3 45 0 0 0,7-4-4522 0 0,-2-66-5788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16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6 187 592 0 0,'-6'-5'11302'0'0,"6"5"-11122"0"0,16-9 3224 0 0,26-6-1594 0 0,-10 5-803 0 0,3 1 360 0 0,-1-2 0 0 0,35-17 0 0 0,-60 24-1391 0 0,-1 0 1 0 0,0 0-1 0 0,0-1 0 0 0,-1 0 0 0 0,0-1 1 0 0,1 0-1 0 0,-2 0 0 0 0,1 0 1 0 0,-1-1-1 0 0,0 0 0 0 0,0 0 0 0 0,-1 0 1 0 0,7-13-1 0 0,-6 15 1755 0 0,-4 17-348 0 0,-3 41 594 0 0,0-2-563 0 0,3-30-1196 0 0,0 0 1 0 0,1 0-1 0 0,1 0 1 0 0,1-1-1 0 0,1 1 1 0 0,11 23-1 0 0,-16-41-426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19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90 104 568 0 0,'4'-10'3538'0'0,"-2"6"-1975"0"0,-1 0 0 0 0,1 1 0 0 0,-1-1 1 0 0,0 0-1 0 0,0 0 0 0 0,0 0 0 0 0,0-8 1 0 0,-1 11-1363 0 0,0 1 1 0 0,0-1 0 0 0,0 0-1 0 0,-1 1 1 0 0,1-1 0 0 0,0 0 0 0 0,0 1-1 0 0,-1-1 1 0 0,1 0 0 0 0,0 1-1 0 0,-1-1 1 0 0,1 1 0 0 0,0-1 0 0 0,-1 0-1 0 0,1 1 1 0 0,-1-1 0 0 0,1 1-1 0 0,-1 0 1 0 0,1-1 0 0 0,-1 1 0 0 0,0-1-1 0 0,-1 0-64 0 0,0 0-1 0 0,0 1 1 0 0,0-1-1 0 0,0 1 0 0 0,0 0 1 0 0,0 0-1 0 0,1-1 1 0 0,-1 1-1 0 0,0 0 0 0 0,0 1 1 0 0,-3-1-1 0 0,1 1 29 0 0,0 0 1 0 0,0 0-1 0 0,1 1 1 0 0,-1-1-1 0 0,1 1 0 0 0,-1 0 1 0 0,1 0-1 0 0,0 0 1 0 0,-1 0-1 0 0,1 0 0 0 0,0 1 1 0 0,-4 4-1 0 0,5-5-97 0 0,0 0 0 0 0,0 0 0 0 0,0 0 0 0 0,1 0 0 0 0,-1 1 0 0 0,1-1 0 0 0,0 0-1 0 0,0 1 1 0 0,-1-1 0 0 0,2 1 0 0 0,-1-1 0 0 0,0 1 0 0 0,0-1 0 0 0,1 1 0 0 0,-1-1 0 0 0,1 1 0 0 0,0 0 0 0 0,0-1-1 0 0,0 6 1 0 0,1-6-40 0 0,-1 0 0 0 0,1-1 0 0 0,0 1-1 0 0,0 0 1 0 0,-1-1 0 0 0,1 1 0 0 0,0-1 0 0 0,1 1-1 0 0,-1-1 1 0 0,0 1 0 0 0,0-1 0 0 0,0 0-1 0 0,1 1 1 0 0,-1-1 0 0 0,1 0 0 0 0,-1 0 0 0 0,1 0-1 0 0,-1 0 1 0 0,1-1 0 0 0,0 1 0 0 0,0 0-1 0 0,-1-1 1 0 0,1 1 0 0 0,0-1 0 0 0,0 1-1 0 0,-1-1 1 0 0,1 0 0 0 0,0 0 0 0 0,0 0 0 0 0,0 0-1 0 0,0 0 1 0 0,-1 0 0 0 0,1 0 0 0 0,3-1-1 0 0,1 0 6 0 0,-1 0-1 0 0,1-1 0 0 0,-1 1 0 0 0,1-1 1 0 0,-1 0-1 0 0,0 0 0 0 0,0-1 1 0 0,0 1-1 0 0,9-7 0 0 0,-12 7-29 0 0,0 1 1 0 0,-1-1-1 0 0,1 0 0 0 0,0 0 0 0 0,0 0 1 0 0,-1 0-1 0 0,1-1 0 0 0,-1 1 0 0 0,0 0 1 0 0,0-1-1 0 0,1 1 0 0 0,-2-1 0 0 0,1 1 0 0 0,0-1 1 0 0,0 1-1 0 0,-1-1 0 0 0,1 0 0 0 0,-1 1 1 0 0,0-1-1 0 0,0 0 0 0 0,0 1 0 0 0,0-1 1 0 0,-1 0-1 0 0,1 1 0 0 0,-1-1 0 0 0,1 1 1 0 0,-1-1-1 0 0,0 0 0 0 0,0 1 0 0 0,0 0 0 0 0,0-1 1 0 0,0 1-1 0 0,-1 0 0 0 0,1-1 0 0 0,-1 1 1 0 0,0 0-1 0 0,-1-2 0 0 0,0 1 30 0 0,1 0-1 0 0,-1 1 0 0 0,0-1 1 0 0,0 1-1 0 0,0-1 1 0 0,0 1-1 0 0,0 0 1 0 0,0 0-1 0 0,-1 0 0 0 0,1 1 1 0 0,-1-1-1 0 0,1 1 1 0 0,-1 0-1 0 0,0 0 1 0 0,1 0-1 0 0,-1 0 0 0 0,0 1 1 0 0,0 0-1 0 0,1-1 1 0 0,-1 1-1 0 0,0 1 1 0 0,0-1-1 0 0,1 0 0 0 0,-1 1 1 0 0,-6 1-1 0 0,9-1-8 0 0,-1 0 1 0 0,1-1-1 0 0,0 1 0 0 0,-1 0 0 0 0,1 0 0 0 0,0-1 1 0 0,0 1-1 0 0,0 0 0 0 0,-1 0 0 0 0,1 0 0 0 0,0 1 0 0 0,0-1 1 0 0,1 0-1 0 0,-1 0 0 0 0,0 1 0 0 0,0-1 0 0 0,0 0 1 0 0,1 1-1 0 0,-1-1 0 0 0,1 0 0 0 0,-1 1 0 0 0,1-1 0 0 0,0 1 1 0 0,-1-1-1 0 0,1 1 0 0 0,0-1 0 0 0,0 1 0 0 0,0-1 1 0 0,0 1-1 0 0,0-1 0 0 0,1 1 0 0 0,-1-1 0 0 0,0 1 0 0 0,1-1 1 0 0,-1 1-1 0 0,1-1 0 0 0,-1 0 0 0 0,1 1 0 0 0,0-1 1 0 0,-1 0-1 0 0,3 3 0 0 0,0 1 18 0 0,0 1 1 0 0,1-1-1 0 0,-1 0 1 0 0,1 0-1 0 0,1 0 0 0 0,-1 0 1 0 0,1-1-1 0 0,7 6 1 0 0,-8-8-115 0 0,1 1 0 0 0,-1-1 0 0 0,1 0 0 0 0,0-1 0 0 0,0 1 0 0 0,0-1 0 0 0,0 0 0 0 0,0 0 0 0 0,0 0 0 0 0,0-1 0 0 0,0 0 0 0 0,5 0 0 0 0,-8 0 19 0 0,0 0 0 0 0,0 0 0 0 0,0-1 0 0 0,-1 1 0 0 0,1 0 0 0 0,0-1 0 0 0,0 1 0 0 0,-1-1 0 0 0,1 1 0 0 0,0-1 0 0 0,-1 0 0 0 0,1 1 0 0 0,-1-1 0 0 0,1 0 0 0 0,-1 0 0 0 0,1 0 0 0 0,-1-1 0 0 0,0 1 0 0 0,1 0 0 0 0,-1 0 0 0 0,0-1 0 0 0,0 1 0 0 0,0-1 0 0 0,0 1 0 0 0,0-1 0 0 0,0 1 0 0 0,0-1 0 0 0,-1 0 0 0 0,1 1 0 0 0,-1-1 0 0 0,1 0 0 0 0,-1 0 0 0 0,0 1 0 0 0,1-1 0 0 0,-1-2 0 0 0,0 2 46 0 0,-1 0 0 0 0,1 0 0 0 0,0 0 0 0 0,-1 0 0 0 0,0 0 0 0 0,1 0 0 0 0,-1 0 0 0 0,0 0 0 0 0,0 0 0 0 0,0 0 0 0 0,0 1 0 0 0,0-1 0 0 0,-1 0 0 0 0,1 1 0 0 0,0-1 0 0 0,-1 1 0 0 0,1-1 0 0 0,-1 1 0 0 0,0 0 0 0 0,1 0 0 0 0,-1-1 0 0 0,0 1 0 0 0,0 0 0 0 0,0 1 0 0 0,0-1 0 0 0,0 0 0 0 0,0 1 0 0 0,0-1 0 0 0,0 1 0 0 0,-4-1 0 0 0,3 0 87 0 0,-1 0 1 0 0,1 1-1 0 0,-1 0 1 0 0,1 0-1 0 0,-1 0 0 0 0,1 0 1 0 0,-1 0-1 0 0,0 0 1 0 0,1 1-1 0 0,-1 0 0 0 0,1 0 1 0 0,0 0-1 0 0,-1 0 1 0 0,1 1-1 0 0,0-1 0 0 0,0 1 1 0 0,-4 2-1 0 0,5-3-30 0 0,1 0 0 0 0,-1 0 0 0 0,1 1-1 0 0,-1-1 1 0 0,1 1 0 0 0,-1-1 0 0 0,1 1-1 0 0,0 0 1 0 0,-1 0 0 0 0,1-1 0 0 0,0 1-1 0 0,0 0 1 0 0,1 0 0 0 0,-1 0 0 0 0,0 0-1 0 0,1 0 1 0 0,-1 0 0 0 0,1 0 0 0 0,-1 0-1 0 0,1 0 1 0 0,0 0 0 0 0,0 1 0 0 0,0-1-1 0 0,0 0 1 0 0,0 0 0 0 0,1 0 0 0 0,-1 0-1 0 0,1 0 1 0 0,-1 0 0 0 0,1 0 0 0 0,0 0-1 0 0,0 0 1 0 0,0 0 0 0 0,0 0 0 0 0,0-1-1 0 0,0 1 1 0 0,0 0 0 0 0,2 1 0 0 0,0 0-56 0 0,0 0 0 0 0,0-1 0 0 0,0 1 0 0 0,0-1 1 0 0,0 0-1 0 0,1 0 0 0 0,-1 0 0 0 0,1 0 0 0 0,-1-1 0 0 0,1 1 1 0 0,0-1-1 0 0,0 0 0 0 0,0 0 0 0 0,-1-1 0 0 0,1 1 1 0 0,0-1-1 0 0,0 1 0 0 0,0-1 0 0 0,0-1 0 0 0,4 1 0 0 0,-6-1-27 0 0,1 1-1 0 0,-1-1 0 0 0,0 1 1 0 0,1-1-1 0 0,-1 0 1 0 0,0 0-1 0 0,0 0 0 0 0,1 0 1 0 0,-1 0-1 0 0,0 0 0 0 0,0-1 1 0 0,3-2-1 0 0,-5 3 13 0 0,1 0 1 0 0,0 0-1 0 0,0 1 0 0 0,-1-1 0 0 0,1 0 0 0 0,-1 0 1 0 0,1 0-1 0 0,-1 0 0 0 0,1-1 0 0 0,-1 1 1 0 0,0 0-1 0 0,1 0 0 0 0,-1 0 0 0 0,0 0 0 0 0,0 0 1 0 0,0 0-1 0 0,0 0 0 0 0,0-1 0 0 0,0-1 1 0 0,-1 1 12 0 0,0 0 0 0 0,0 0 0 0 0,0 0 0 0 0,0 0 0 0 0,0 0 0 0 0,0 0 0 0 0,-1 0 0 0 0,1 0 0 0 0,-1 0 0 0 0,1 0 0 0 0,-1 1 1 0 0,0-1-1 0 0,1 1 0 0 0,-1-1 0 0 0,0 1 0 0 0,0 0 0 0 0,0 0 0 0 0,0 0 0 0 0,0 0 0 0 0,0 0 0 0 0,-1 0 0 0 0,1 0 1 0 0,0 1-1 0 0,-4-1 0 0 0,3 0-116 0 0,0 1 1 0 0,0-1 0 0 0,0 1-1 0 0,0 0 1 0 0,0 0 0 0 0,0 0-1 0 0,0 0 1 0 0,0 1 0 0 0,0-1-1 0 0,1 1 1 0 0,-1 0 0 0 0,0-1-1 0 0,0 1 1 0 0,0 1-1 0 0,1-1 1 0 0,-1 0 0 0 0,0 1-1 0 0,-4 3 1 0 0,7-5-189 0 0,0 0 0 0 0,0 1 0 0 0,0-1 0 0 0,0 1 0 0 0,0-1 0 0 0,0 0 0 0 0,0 1 0 0 0,0-1 0 0 0,0 1 0 0 0,0-1 0 0 0,0 0 0 0 0,0 1 0 0 0,1-1 0 0 0,-1 1 0 0 0,0-1 0 0 0,0 0 0 0 0,0 1 0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20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51 187 332 0 0,'0'0'4460'0'0,"-2"5"-3206"0"0,-40 172 14715 0 0,41-181-15711 0 0,-1-14-39 0 0,0-1 0 0 0,1 1 0 0 0,1-1 0 0 0,0 1 0 0 0,5-23 0 0 0,1-2 319 0 0,15-50-1 0 0,-16 71-325 0 0,-4 14-76 0 0,1 1 0 0 0,0-1 1 0 0,0 0-1 0 0,1 1 0 0 0,0-1 1 0 0,0 1-1 0 0,5-8 0 0 0,-7 15-115 0 0,-1-1 0 0 0,1 1 0 0 0,-1-1 0 0 0,1 1-1 0 0,0-1 1 0 0,0 1 0 0 0,-1-1 0 0 0,1 1-1 0 0,0 0 1 0 0,0 0 0 0 0,-1-1 0 0 0,1 1 0 0 0,0 0-1 0 0,0 0 1 0 0,0 0 0 0 0,-1 0 0 0 0,1 0-1 0 0,0 0 1 0 0,0 0 0 0 0,0 0 0 0 0,0 0 0 0 0,-1 0-1 0 0,1 0 1 0 0,0 0 0 0 0,0 1 0 0 0,0-1-1 0 0,-1 0 1 0 0,1 1 0 0 0,0-1 0 0 0,-1 0 0 0 0,1 1-1 0 0,0-1 1 0 0,-1 1 0 0 0,1-1 0 0 0,0 1-1 0 0,-1 0 1 0 0,1-1 0 0 0,-1 1 0 0 0,1-1 0 0 0,-1 1-1 0 0,1 1 1 0 0,28 37 160 0 0,-21-27-109 0 0,129 186-378 0 0,-133-193 64 0 0,-1-1 0 0 0,1 1-1 0 0,0-1 1 0 0,0 0 0 0 0,0 0 0 0 0,1 0 0 0 0,-1 0 0 0 0,1-1 0 0 0,0 0-1 0 0,0 0 1 0 0,0 0 0 0 0,1 0 0 0 0,-1-1 0 0 0,0 0 0 0 0,1 0 0 0 0,0-1 0 0 0,9 2-1 0 0,-11-6-326 0 0,-8-4 483 0 0,-13-5 191 0 0,4 7 81 0 0,0 1 0 0 0,0 1 1 0 0,-1 0-1 0 0,1 1 0 0 0,-1 0 1 0 0,0 1-1 0 0,-22 1 0 0 0,11 1 272 0 0,0 2 0 0 0,0 0 0 0 0,-32 10 0 0 0,35-2-2200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21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93 134 32 0 0,'2'-4'924'0'0,"-1"0"0"0"0,0 1 0 0 0,0-1 0 0 0,-1 0 0 0 0,1 0 0 0 0,-1 0-1 0 0,0 0 1 0 0,0-6 0 0 0,-1 0 1198 0 0,1 9-1974 0 0,0 1 0 0 0,0-1 0 0 0,0 0 0 0 0,0 0 0 0 0,0 0 0 0 0,0 1 0 0 0,0-1 0 0 0,0 0 0 0 0,-1 0-1 0 0,1 1 1 0 0,0-1 0 0 0,0 0 0 0 0,-1 1 0 0 0,1-1 0 0 0,-1 0 0 0 0,1 1 0 0 0,-1-1 0 0 0,1 0 0 0 0,-1 1 0 0 0,1-1 0 0 0,-1 1 0 0 0,1-1 0 0 0,-1 1 0 0 0,0-1 0 0 0,1 1 0 0 0,-1 0 0 0 0,0-1 0 0 0,1 1 0 0 0,-1 0 0 0 0,0-1-1 0 0,0 1 1 0 0,1 0 0 0 0,-1 0 0 0 0,0 0 0 0 0,0 0 0 0 0,1 0 0 0 0,-1-1 0 0 0,0 1 0 0 0,0 1 0 0 0,1-1 0 0 0,-1 0 0 0 0,0 0 0 0 0,-1 0 0 0 0,0 1 130 0 0,0-1 0 0 0,-1 1 0 0 0,1-1 0 0 0,0 1-1 0 0,-1 0 1 0 0,1 0 0 0 0,0 0 0 0 0,0 0 0 0 0,0 0 0 0 0,0 0 0 0 0,-3 4 0 0 0,3-4-177 0 0,0 1 1 0 0,1-1 0 0 0,-1 1-1 0 0,1-1 1 0 0,0 1-1 0 0,-1 0 1 0 0,1 0 0 0 0,0 0-1 0 0,0 0 1 0 0,0 0-1 0 0,1 0 1 0 0,-1 0 0 0 0,0 0-1 0 0,1 0 1 0 0,-1 0 0 0 0,1 0-1 0 0,0 1 1 0 0,0-1-1 0 0,0 0 1 0 0,0 0 0 0 0,0 0-1 0 0,0 1 1 0 0,0-1-1 0 0,1 0 1 0 0,-1 0 0 0 0,1 0-1 0 0,-1 0 1 0 0,1 0-1 0 0,0 0 1 0 0,0 0 0 0 0,0 0-1 0 0,0 0 1 0 0,0 0-1 0 0,1 0 1 0 0,-1-1 0 0 0,1 1-1 0 0,-1 0 1 0 0,2 1-1 0 0,1 0-23 0 0,0-1 0 0 0,0 1 0 0 0,0 0 1 0 0,1-1-1 0 0,-1 0 0 0 0,1 0 0 0 0,-1 0 0 0 0,1-1 0 0 0,0 1 0 0 0,-1-1 0 0 0,1 0 0 0 0,0 0 0 0 0,0-1 0 0 0,0 0 0 0 0,0 1 0 0 0,5-2 0 0 0,-5 0-58 0 0,0 0-1 0 0,-1 0 1 0 0,1 0-1 0 0,0 0 1 0 0,-1-1-1 0 0,0 0 1 0 0,1 0-1 0 0,-1 0 1 0 0,0-1-1 0 0,0 0 1 0 0,0 1-1 0 0,0-1 1 0 0,0 0-1 0 0,-1-1 1 0 0,0 1-1 0 0,1-1 1 0 0,-1 1-1 0 0,0-1 1 0 0,-1 0-1 0 0,1 0 1 0 0,-1-1-1 0 0,0 1 1 0 0,3-7-1 0 0,-4 8 10 0 0,0 0 0 0 0,0 0 0 0 0,-1-1 0 0 0,1 1-1 0 0,-1-1 1 0 0,1 1 0 0 0,-1 0 0 0 0,0-1 0 0 0,-1 1 0 0 0,1-1-1 0 0,0 1 1 0 0,-1 0 0 0 0,0-1 0 0 0,0 1 0 0 0,0 0-1 0 0,0 0 1 0 0,-1-1 0 0 0,1 1 0 0 0,-1 0 0 0 0,1 0 0 0 0,-1 1-1 0 0,0-1 1 0 0,0 0 0 0 0,-1 1 0 0 0,1-1 0 0 0,0 1-1 0 0,-1-1 1 0 0,0 1 0 0 0,1 0 0 0 0,-1 0 0 0 0,0 1 0 0 0,0-1-1 0 0,-5-2 1 0 0,5 3 47 0 0,0 0-1 0 0,-1 0 1 0 0,1 0 0 0 0,-1 0-1 0 0,1 0 1 0 0,-1 1-1 0 0,1 0 1 0 0,-1-1 0 0 0,1 1-1 0 0,-1 1 1 0 0,1-1 0 0 0,-1 0-1 0 0,1 1 1 0 0,0 0-1 0 0,-1 0 1 0 0,1 0 0 0 0,0 0-1 0 0,-1 0 1 0 0,1 1 0 0 0,0-1-1 0 0,0 1 1 0 0,0 0-1 0 0,0 0 1 0 0,-3 3 0 0 0,4-4-38 0 0,0 1 0 0 0,0 0 1 0 0,1 0-1 0 0,-1-1 0 0 0,1 1 1 0 0,-1 0-1 0 0,1 0 0 0 0,0 0 1 0 0,0 1-1 0 0,0-1 0 0 0,0 0 1 0 0,0 0-1 0 0,0 1 0 0 0,0-1 1 0 0,1 0-1 0 0,-1 1 1 0 0,1-1-1 0 0,0 1 0 0 0,0-1 1 0 0,0 0-1 0 0,0 1 0 0 0,0-1 1 0 0,0 1-1 0 0,1-1 0 0 0,-1 0 1 0 0,1 1-1 0 0,0-1 0 0 0,-1 0 1 0 0,1 1-1 0 0,0-1 0 0 0,0 0 1 0 0,1 0-1 0 0,-1 0 0 0 0,0 0 1 0 0,4 3-1 0 0,-2-1-38 0 0,1-1-1 0 0,0 0 1 0 0,-1 0 0 0 0,1 0 0 0 0,1-1-1 0 0,-1 0 1 0 0,0 1 0 0 0,1-2-1 0 0,-1 1 1 0 0,1 0 0 0 0,-1-1-1 0 0,1 0 1 0 0,0 0 0 0 0,-1 0-1 0 0,1 0 1 0 0,8-1 0 0 0,-11 0-45 0 0,0 0 1 0 0,0 1 0 0 0,0-1-1 0 0,1-1 1 0 0,-1 1 0 0 0,0 0-1 0 0,0 0 1 0 0,0-1 0 0 0,0 1 0 0 0,1-1-1 0 0,-1 0 1 0 0,0 0 0 0 0,0 0-1 0 0,0 0 1 0 0,0 0 0 0 0,-1 0-1 0 0,1 0 1 0 0,0-1 0 0 0,0 1-1 0 0,-1-1 1 0 0,1 1 0 0 0,-1-1-1 0 0,1 1 1 0 0,-1-1 0 0 0,0 0-1 0 0,1 0 1 0 0,-1 0 0 0 0,0 0 0 0 0,0 0-1 0 0,-1 0 1 0 0,1 0 0 0 0,0 0-1 0 0,-1 0 1 0 0,1 0 0 0 0,-1 0-1 0 0,1-1 1 0 0,-1-3 0 0 0,0 5 30 0 0,0-1 0 0 0,0 1 0 0 0,0-1 1 0 0,0 1-1 0 0,-1-1 0 0 0,1 1 0 0 0,0-1 1 0 0,-1 1-1 0 0,1 0 0 0 0,-1-1 0 0 0,0 1 1 0 0,1-1-1 0 0,-1 1 0 0 0,0 0 0 0 0,0 0 1 0 0,0 0-1 0 0,0-1 0 0 0,0 1 0 0 0,0 0 1 0 0,0 0-1 0 0,0 0 0 0 0,0 0 0 0 0,-2-1 1 0 0,0 1 24 0 0,-1 0 0 0 0,1-1 0 0 0,0 1 1 0 0,-1 0-1 0 0,1 0 0 0 0,0 1 0 0 0,-1-1 1 0 0,1 1-1 0 0,-7 0 0 0 0,-2 0 79 0 0,1 1 0 0 0,0 1 0 0 0,0 0 0 0 0,0 0 0 0 0,-15 7 0 0 0,17-6 4 0 0,0 1 0 0 0,0 1 0 0 0,1 0 0 0 0,0 0-1 0 0,-12 10 1 0 0,18-14-69 0 0,1 1 1 0 0,-1 0-1 0 0,0-1 1 0 0,1 1-1 0 0,-1 0 0 0 0,1 0 1 0 0,0 0-1 0 0,0 0 1 0 0,0 0-1 0 0,0 0 0 0 0,0 1 1 0 0,-1 2-1 0 0,2-4-10 0 0,0 1-1 0 0,0-1 1 0 0,0 1-1 0 0,0-1 1 0 0,0 0-1 0 0,0 1 1 0 0,0-1-1 0 0,1 1 1 0 0,-1-1-1 0 0,0 0 1 0 0,1 1-1 0 0,-1-1 1 0 0,1 0-1 0 0,0 0 1 0 0,-1 1-1 0 0,1-1 1 0 0,0 0-1 0 0,0 0 0 0 0,0 0 1 0 0,0 0-1 0 0,0 0 1 0 0,2 2-1 0 0,3 1-6 0 0,0 1 0 0 0,0-1 0 0 0,1 0-1 0 0,0 0 1 0 0,-1-1 0 0 0,1 0 0 0 0,0 0-1 0 0,1-1 1 0 0,-1 0 0 0 0,9 1 0 0 0,-12-2-51 0 0,0 0 1 0 0,1 0 0 0 0,-1-1 0 0 0,0 0 0 0 0,0 0 0 0 0,0 0 0 0 0,1 0 0 0 0,-1-1 0 0 0,0 1 0 0 0,0-1 0 0 0,0 0-1 0 0,0-1 1 0 0,0 1 0 0 0,0 0 0 0 0,0-1 0 0 0,-1 0 0 0 0,1 0 0 0 0,0 0 0 0 0,6-6 0 0 0,-9 7 37 0 0,0 1 0 0 0,0-1-1 0 0,0 0 1 0 0,0 0 0 0 0,0 0 0 0 0,0 0 0 0 0,0-1 0 0 0,0 1 0 0 0,-1 0 0 0 0,1 0 0 0 0,0 0 0 0 0,-1-1 0 0 0,1 1 0 0 0,0 0 0 0 0,-1-1 0 0 0,0 1 0 0 0,1 0 0 0 0,-1-1-1 0 0,0 1 1 0 0,0 0 0 0 0,0-1 0 0 0,0 1 0 0 0,0-1 0 0 0,0 1 0 0 0,0-1 0 0 0,0 1 0 0 0,0 0 0 0 0,-1-1 0 0 0,1 1 0 0 0,-1 0 0 0 0,1-1 0 0 0,-1 1 0 0 0,1 0-1 0 0,-1 0 1 0 0,0-1 0 0 0,0 1 0 0 0,1 0 0 0 0,-1 0 0 0 0,0 0 0 0 0,0 0 0 0 0,-2-2 0 0 0,0 1 28 0 0,0 0 0 0 0,0 0-1 0 0,-1 1 1 0 0,1-1 0 0 0,0 1 0 0 0,-1-1 0 0 0,1 1 0 0 0,0 0-1 0 0,-1 0 1 0 0,0 1 0 0 0,1-1 0 0 0,-1 1 0 0 0,1 0 0 0 0,-1 0 0 0 0,-4 0-1 0 0,-22 7 47 0 0,29-6-225 0 0,-1-1 1 0 0,1 1-1 0 0,0 0 0 0 0,0-1 0 0 0,-1 1 0 0 0,1 0 0 0 0,0 0 0 0 0,0 0 0 0 0,0-1 0 0 0,0 1 1 0 0,0 0-1 0 0,0 0 0 0 0,0 1 0 0 0,1-1 0 0 0,-1 0 0 0 0,0 0 0 0 0,0 0 0 0 0,1 1 0 0 0,-1 1 0 0 0,1-2-352 0 0,1 0-1 0 0,-1 0 0 0 0,1 0 0 0 0,-1 0 0 0 0,1 0 1 0 0,0 0-1 0 0,0-1 0 0 0,-1 1 0 0 0,1 0 1 0 0,0 0-1 0 0,0-1 0 0 0,0 1 0 0 0,0 0 0 0 0,0-1 1 0 0,0 1-1 0 0,0-1 0 0 0,2 1 0 0 0,6 1-2468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2:23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125 187 76 0 0,'-4'-4'-294'0'0,"-22"-4"19032"0"0,26 26-16839 0 0,0-12-1514 0 0,11 101 4635 0 0,0-38-5766 0 0,-11-68-70 0 0,-14-20-8469 0 0,6 6 7889 0 0,0 0 0 0 0,-19-20 1 0 0,18 23 1577 0 0,1-1 1 0 0,-1 0 0 0 0,2 0-1 0 0,-8-15 1 0 0,13 22 128 0 0,0 0 0 0 0,0-1 0 0 0,1 1-1 0 0,-1-1 1 0 0,1 0 0 0 0,1 0 0 0 0,-1 1 0 0 0,0-1 0 0 0,1 0-1 0 0,0 0 1 0 0,0 0 0 0 0,1 1 0 0 0,-1-1 0 0 0,1 0 0 0 0,0 0-1 0 0,0 1 1 0 0,3-7 0 0 0,-1 4 82 0 0,1 0-1 0 0,0 0 1 0 0,0 0 0 0 0,1 1 0 0 0,0-1-1 0 0,0 1 1 0 0,0 0 0 0 0,1 0 0 0 0,10-8-1 0 0,-5 6 53 0 0,0 1 0 0 0,1 0 0 0 0,-1 0 0 0 0,1 1 0 0 0,0 0 0 0 0,1 1-1 0 0,0 1 1 0 0,-1 0 0 0 0,28-4 0 0 0,-32 6-249 0 0,0 1 1 0 0,1 1-1 0 0,-1-1 1 0 0,1 1-1 0 0,-1 1 0 0 0,1-1 1 0 0,-1 2-1 0 0,0-1 0 0 0,1 1 1 0 0,-1 0-1 0 0,0 1 0 0 0,0 0 1 0 0,0 0-1 0 0,-1 1 0 0 0,1 0 1 0 0,13 9-1 0 0,-19-12-164 0 0,-1 1 0 0 0,1-1 0 0 0,0 1 1 0 0,-1-1-1 0 0,1 1 0 0 0,0 0 0 0 0,-1-1 0 0 0,0 1 0 0 0,1 0 1 0 0,-1 0-1 0 0,0 0 0 0 0,0 0 0 0 0,0 0 0 0 0,0 0 0 0 0,-1 0 0 0 0,1 1 1 0 0,0-1-1 0 0,-1 0 0 0 0,0 0 0 0 0,1 0 0 0 0,-1 1 0 0 0,0 2 0 0 0,-1-1-30 0 0,0-1 0 0 0,0 0 0 0 0,0 0-1 0 0,-1 1 1 0 0,1-1 0 0 0,-1 0 0 0 0,1 0-1 0 0,-1-1 1 0 0,0 1 0 0 0,0 0 0 0 0,-1-1-1 0 0,1 1 1 0 0,-4 2 0 0 0,-9 7-132 0 0,0-1-1 0 0,0 0 1 0 0,-1-2 0 0 0,-20 10-1 0 0,33-18 119 0 0,-31 17-361 0 0,48-9 458 0 0,67 8 509 0 0,-44-11-257 0 0,68 23 1 0 0,-94-25-282 0 0,-1 0 1 0 0,0 1-1 0 0,0 0 1 0 0,0 0-1 0 0,-1 1 1 0 0,1 1-1 0 0,-1 0 1 0 0,-1 0-1 0 0,0 0 1 0 0,13 16-1 0 0,-19-21-43 0 0,0 0 0 0 0,-1 0-1 0 0,1 0 1 0 0,-1 0 0 0 0,0 0-1 0 0,1 1 1 0 0,-1-1 0 0 0,0 0-1 0 0,-1 1 1 0 0,1-1 0 0 0,0 1 0 0 0,-1-1-1 0 0,1 1 1 0 0,-1-1 0 0 0,0 1-1 0 0,0-1 1 0 0,0 1 0 0 0,0-1-1 0 0,0 1 1 0 0,0-1 0 0 0,-1 3 0 0 0,-1-1 8 0 0,1-1 1 0 0,-1 0-1 0 0,0 1 1 0 0,0-1-1 0 0,0 0 1 0 0,0 0-1 0 0,0-1 1 0 0,-1 1-1 0 0,1 0 1 0 0,-1-1-1 0 0,0 1 1 0 0,-6 3-1 0 0,-3 1 31 0 0,0 0-1 0 0,-1-1 1 0 0,1 0 0 0 0,-1-1-1 0 0,-1-1 1 0 0,-17 4-1 0 0,2-3 50 0 0,0-1 0 0 0,0-1 0 0 0,0-1 0 0 0,0-2-1 0 0,-33-4 1 0 0,45 2-247 0 0,0-1 0 0 0,0 0-1 0 0,0-1 1 0 0,1-1 0 0 0,0 0 0 0 0,0-1-1 0 0,0-1 1 0 0,1-1 0 0 0,-1 0-1 0 0,-13-11 1 0 0,20 9-1309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7:10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76 356 0 0,'0'0'768'0'0,"-6"-21"7732"0"0,9 17-7801 0 0,0 0 1 0 0,0 1-1 0 0,0-1 1 0 0,0 1 0 0 0,0-1-1 0 0,1 1 1 0 0,0 0-1 0 0,0 0 1 0 0,0 1 0 0 0,0-1-1 0 0,0 1 1 0 0,7-3 0 0 0,-6 3-527 0 0,0 0 1 0 0,0 0-1 0 0,0 1 1 0 0,1-1 0 0 0,-1 1-1 0 0,0 0 1 0 0,1 1-1 0 0,-1-1 1 0 0,1 1-1 0 0,-1 0 1 0 0,1 1 0 0 0,-1-1-1 0 0,1 1 1 0 0,-1 0-1 0 0,0 0 1 0 0,0 1 0 0 0,1 0-1 0 0,4 2 1 0 0,-8-3-149 0 0,-1 0 1 0 0,1 0 0 0 0,0 0 0 0 0,-1 0-1 0 0,1 0 1 0 0,-1 0 0 0 0,1 1-1 0 0,-1-1 1 0 0,0 1 0 0 0,0-1-1 0 0,1 1 1 0 0,-1 0 0 0 0,0-1 0 0 0,0 1-1 0 0,-1 0 1 0 0,1-1 0 0 0,0 1-1 0 0,-1 0 1 0 0,1 0 0 0 0,-1 0 0 0 0,1 0-1 0 0,-1 2 1 0 0,0 0 0 0 0,0 0 0 0 0,-1 0 1 0 0,1 0-1 0 0,-1 0 0 0 0,0 0 1 0 0,0 0-1 0 0,0-1 0 0 0,-1 1 0 0 0,1 0 1 0 0,-4 4-1 0 0,-3 6 38 0 0,-2 0-1 0 0,0 0 1 0 0,-21 22 0 0 0,15-21-41 0 0,-1-1 1 0 0,-28 19-1 0 0,15-11 59 0 0,29-21-65 0 0,-6 8-171 0 0,7 1 161 0 0,0-9-2 0 0,1 1 0 0 0,-1-1-1 0 0,1 1 1 0 0,0-1 0 0 0,-1 0 0 0 0,1 1 0 0 0,0-1-1 0 0,0 0 1 0 0,0 1 0 0 0,0-1 0 0 0,0 0 0 0 0,0 0-1 0 0,0 0 1 0 0,0 0 0 0 0,1 0 0 0 0,0 1-1 0 0,24 14 155 0 0,-24-14-134 0 0,4 0 20 0 0,0 1 0 0 0,0-1 0 0 0,0 0 0 0 0,0 0 0 0 0,0 0 0 0 0,0-1 0 0 0,1 0 0 0 0,-1-1 0 0 0,1 1 0 0 0,-1-1 0 0 0,0 0 0 0 0,9-2-1 0 0,-6 1 17 0 0,-1 0-1 0 0,1-1 0 0 0,-1 0 0 0 0,0 0 0 0 0,0-1 0 0 0,0 0 0 0 0,0-1 0 0 0,10-5 0 0 0,-17 8-34 0 0,25-15-9861 0 0,-16 14 7305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7:11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50 508 0 0,'-32'-21'8755'0'0,"29"21"-8466"0"0,-1-1 1 0 0,0 0 0 0 0,0 1-1 0 0,0 0 1 0 0,0-1 0 0 0,0 2-1 0 0,1-1 1 0 0,-1 0 0 0 0,0 1-1 0 0,0 0 1 0 0,0-1 0 0 0,1 2-1 0 0,-1-1 1 0 0,0 0-1 0 0,1 1 1 0 0,-1 0 0 0 0,1-1-1 0 0,-1 1 1 0 0,1 1 0 0 0,0-1-1 0 0,0 0 1 0 0,0 1 0 0 0,0 0-1 0 0,1-1 1 0 0,-1 1-1 0 0,1 0 1 0 0,-1 1 0 0 0,1-1-1 0 0,0 0 1 0 0,0 1 0 0 0,-2 4-1 0 0,1-2-116 0 0,1-1 0 0 0,-1 1-1 0 0,1 0 1 0 0,0 0 0 0 0,1 0-1 0 0,-1 1 1 0 0,1-1 0 0 0,0 0-1 0 0,1 0 1 0 0,0 1 0 0 0,0-1-1 0 0,0 1 1 0 0,0-1 0 0 0,1 0-1 0 0,0 0 1 0 0,1 1 0 0 0,-1-1-1 0 0,1 0 1 0 0,3 6 0 0 0,-1-5-49 0 0,1 0 0 0 0,-1-1 1 0 0,1 1-1 0 0,0-1 0 0 0,1 0 1 0 0,-1-1-1 0 0,1 0 1 0 0,1 1-1 0 0,-1-2 0 0 0,0 1 1 0 0,1-1-1 0 0,0 0 0 0 0,0 0 1 0 0,1-1-1 0 0,-1 0 0 0 0,0 0 1 0 0,1-1-1 0 0,13 3 0 0 0,-15-4-99 0 0,0-1 0 0 0,-1 1 0 0 0,1-1 0 0 0,0 0 0 0 0,-1-1 0 0 0,1 1 0 0 0,0-1 0 0 0,-1 0 0 0 0,1 0 0 0 0,-1-1 0 0 0,1 0 0 0 0,-1 0-1 0 0,0 0 1 0 0,0 0 0 0 0,0-1 0 0 0,0 0 0 0 0,0 0 0 0 0,0-1 0 0 0,-1 1 0 0 0,0-1 0 0 0,1 0 0 0 0,-1 0 0 0 0,-1 0 0 0 0,1-1-1 0 0,-1 1 1 0 0,6-10 0 0 0,-7 9 20 0 0,0 0-1 0 0,0 0 0 0 0,0 0 1 0 0,-1-1-1 0 0,0 1 0 0 0,0 0 1 0 0,-1 0-1 0 0,1-1 0 0 0,-1 1 1 0 0,0-1-1 0 0,0 1 1 0 0,-1 0-1 0 0,0-1 0 0 0,0 1 1 0 0,0 0-1 0 0,0 0 0 0 0,-1 0 1 0 0,0 0-1 0 0,0 0 0 0 0,-1 0 1 0 0,1 0-1 0 0,-1 0 0 0 0,0 1 1 0 0,-4-6-1 0 0,0 1 3 0 0,0 1-1 0 0,0-1 1 0 0,-1 1 0 0 0,0 0-1 0 0,0 1 1 0 0,-1 0 0 0 0,0 0-1 0 0,0 1 1 0 0,0 0 0 0 0,-19-8-1 0 0,-18 0-475 0 0,21 14-2217 0 0,24 0 2162 0 0,0 0 0 0 0,0 1 0 0 0,0-1 0 0 0,0 0 0 0 0,0 1 0 0 0,0-1 0 0 0,0 1 1 0 0,0-1-1 0 0,0 1 0 0 0,1-1 0 0 0,-1 1 0 0 0,0 0 0 0 0,0 0 0 0 0,1-1 0 0 0,-1 1 0 0 0,0 0 0 0 0,-1 2 0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5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0 812 148 0 0,'0'0'13123'0'0,"3"1"-12510"0"0,51 8 1405 0 0,1-3 1 0 0,91 1-1 0 0,-45-4-934 0 0,774 3 2795 0 0,-360-26-2928 0 0,399-27-156 0 0,-506 4-236 0 0,270-20 112 0 0,-124 21-211 0 0,-88 6-36 0 0,511-34-54 0 0,-150 22-222 0 0,-507 28-60 0 0,480-37 113 0 0,-534 40-183 0 0,414-27 58 0 0,-144 11 56 0 0,-469 28-124 0 0,746-55 191 0 0,-273 22-95 0 0,-398 28-84 0 0,70-4 7 0 0,-28 1-6 0 0,260-17 22 0 0,-148 14-21 0 0,231 2-18 0 0,26-2 33 0 0,-228 0 53 0 0,508-36 472 0 0,-768 43-341 0 0,-39 5-137 0 0,44-2-1 0 0,-69 6-597 0 0,3 0-545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7:12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9 216 0 0,'-14'-8'12581'0'0,"135"23"-7804"0"0,28 2-2978 0 0,-13-14-215 0 0,269-29 0 0 0,-397 25-1627 0 0,64-8 786 0 0,-29 10-3193 0 0,-41-1 1684 0 0,3 0-530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7:13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46 480 0 0,'-14'-13'16748'0'0,"17"10"-16381"0"0,1 0 1 0 0,-1 0-1 0 0,1 0 1 0 0,0 0-1 0 0,0 1 1 0 0,0 0-1 0 0,0-1 0 0 0,1 1 1 0 0,-1 1-1 0 0,0-1 1 0 0,1 1-1 0 0,-1-1 1 0 0,1 1-1 0 0,0 1 1 0 0,-1-1-1 0 0,1 1 1 0 0,0 0-1 0 0,7 0 1 0 0,-8 0-280 0 0,0 0 0 0 0,0 0 0 0 0,0 0-1 0 0,0 0 1 0 0,1 1 0 0 0,-1 0 0 0 0,0 0 0 0 0,0 0 0 0 0,0 0 0 0 0,0 1-1 0 0,-1-1 1 0 0,1 1 0 0 0,0 0 0 0 0,-1 0 0 0 0,1 0 0 0 0,-1 1 0 0 0,0 0 0 0 0,1-1-1 0 0,-1 1 1 0 0,0 0 0 0 0,4 7 0 0 0,-6-9-115 0 0,0 1 0 0 0,-1 0-1 0 0,1-1 1 0 0,-1 1 0 0 0,0 0 0 0 0,1 0-1 0 0,-1 0 1 0 0,0-1 0 0 0,0 1-1 0 0,0 0 1 0 0,0 0 0 0 0,0 0 0 0 0,-1-1-1 0 0,1 1 1 0 0,0 0 0 0 0,-1 0 0 0 0,0-1-1 0 0,1 1 1 0 0,-1 0 0 0 0,0-1 0 0 0,0 1-1 0 0,0-1 1 0 0,0 1 0 0 0,0-1 0 0 0,0 1-1 0 0,0-1 1 0 0,-2 2 0 0 0,-5 4-256 0 0,0 0 1 0 0,0 0 0 0 0,-15 9-1 0 0,1-1-473 0 0,22-15 747 0 0,0 1 0 0 0,0-1 0 0 0,0 0 0 0 0,0 0 0 0 0,0 0 0 0 0,0 0 0 0 0,-1 0 0 0 0,1 1-1 0 0,0-1 1 0 0,0 0 0 0 0,0 0 0 0 0,0 0 0 0 0,0 0 0 0 0,0 0 0 0 0,0 1 0 0 0,0-1 0 0 0,0 0 0 0 0,0 0 0 0 0,0 0 0 0 0,0 0 0 0 0,0 0-1 0 0,0 1 1 0 0,0-1 0 0 0,1 0 0 0 0,-1 0 0 0 0,0 0 0 0 0,0 0 0 0 0,0 0 0 0 0,0 1 0 0 0,0-1 0 0 0,0 0 0 0 0,0 0 0 0 0,0 0 0 0 0,0 0-1 0 0,1 0 1 0 0,-1 0 0 0 0,0 0 0 0 0,0 0 0 0 0,0 1 0 0 0,0-1 0 0 0,0 0 0 0 0,0 0 0 0 0,1 0 0 0 0,-1 0 0 0 0,0 0 0 0 0,0 0 0 0 0,0 0-1 0 0,14 6-147 0 0,11 1 102 0 0,-16-5 74 0 0,0-1 0 0 0,-1 2 0 0 0,0 0 0 0 0,0 0 0 0 0,0 0 0 0 0,15 9 0 0 0,-20-10 8 0 0,1 1 1 0 0,-1-1-1 0 0,-1 0 1 0 0,1 1 0 0 0,0 0-1 0 0,-1 0 1 0 0,1 0-1 0 0,-1 0 1 0 0,0 0-1 0 0,0 0 1 0 0,0 1-1 0 0,0-1 1 0 0,-1 1-1 0 0,1-1 1 0 0,-1 1 0 0 0,0-1-1 0 0,0 1 1 0 0,0 4-1 0 0,0-7-17 0 0,-1 1 0 0 0,0-1 0 0 0,0 1-1 0 0,0-1 1 0 0,0 0 0 0 0,0 1 0 0 0,0-1 0 0 0,0 1-1 0 0,0-1 1 0 0,-1 0 0 0 0,1 1 0 0 0,-1-1 0 0 0,1 0-1 0 0,-1 1 1 0 0,1-1 0 0 0,-1 0 0 0 0,0 0 0 0 0,1 1-1 0 0,-1-1 1 0 0,0 0 0 0 0,0 0 0 0 0,0 0 0 0 0,-2 1-1 0 0,1 0 2 0 0,-1-1 0 0 0,1 1 0 0 0,-1-1 0 0 0,1 0-1 0 0,-1 0 1 0 0,1-1 0 0 0,-1 1 0 0 0,0 0 0 0 0,0-1-1 0 0,1 0 1 0 0,-5 1 0 0 0,-9-2-233 0 0,1 0 0 0 0,-1-1 0 0 0,-22-5 1 0 0,29 5-164 0 0,-10-6-1531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7:14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0 120 0 0,'0'0'4098'0'0,"-15"25"402"0"0,10-7-2458 0 0,0 0 0 0 0,-3 34 0 0 0,7-45-1660 0 0,0-1-1 0 0,1 1 1 0 0,0 0 0 0 0,0 0 0 0 0,1-1 0 0 0,0 1 0 0 0,0 0-1 0 0,0-1 1 0 0,1 1 0 0 0,0-1 0 0 0,3 8 0 0 0,-4-13-355 0 0,0-1 1 0 0,-1 1-1 0 0,1 0 1 0 0,0-1-1 0 0,-1 1 1 0 0,1 0-1 0 0,0-1 0 0 0,0 1 1 0 0,-1-1-1 0 0,1 1 1 0 0,0-1-1 0 0,0 0 1 0 0,0 1-1 0 0,0-1 1 0 0,0 0-1 0 0,0 1 1 0 0,0-1-1 0 0,-1 0 1 0 0,1 0-1 0 0,0 0 0 0 0,0 0 1 0 0,0 0-1 0 0,0 0 1 0 0,0 0-1 0 0,0 0 1 0 0,0-1-1 0 0,0 1 1 0 0,0 0-1 0 0,0 0 1 0 0,0-1-1 0 0,0 1 1 0 0,-1 0-1 0 0,1-1 0 0 0,0 1 1 0 0,0-1-1 0 0,0 0 1 0 0,-1 1-1 0 0,2-2 1 0 0,31-24 34 0 0,-31 23-16 0 0,127-128 790 0 0,-129 131-811 0 0,-15 12 143 0 0,0 1 1 0 0,-24 28-1 0 0,34-36-114 0 0,1 1 1 0 0,0-1-1 0 0,0 1 0 0 0,0 1 0 0 0,1-1 0 0 0,0 0 0 0 0,0 1 0 0 0,-2 9 1 0 0,4-14-7 0 0,1 0 1 0 0,0 0 0 0 0,-1 0-1 0 0,1 0 1 0 0,0 1-1 0 0,0-1 1 0 0,1 0 0 0 0,-1 0-1 0 0,0 0 1 0 0,1 0 0 0 0,-1 1-1 0 0,1-1 1 0 0,0 0 0 0 0,-1 0-1 0 0,1 0 1 0 0,0 0 0 0 0,0 0-1 0 0,1-1 1 0 0,-1 1 0 0 0,0 0-1 0 0,0 0 1 0 0,1-1 0 0 0,-1 1-1 0 0,1-1 1 0 0,0 1 0 0 0,-1-1-1 0 0,1 0 1 0 0,0 1 0 0 0,0-1-1 0 0,2 1 1 0 0,3 1-28 0 0,0 0-1 0 0,0 0 1 0 0,0-1 0 0 0,0 0 0 0 0,1 0 0 0 0,-1-1 0 0 0,1 0-1 0 0,-1 0 1 0 0,1-1 0 0 0,-1 0 0 0 0,14-1 0 0 0,1-2-3737 0 0,-1 0-3558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7:15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0 263 512 0 0,'0'0'2842'0'0,"25"7"7150"0"0,-17-3-7413 0 0,-4-2-1483 0 0,1 1 0 0 0,-1-1 0 0 0,1-1 0 0 0,-1 1-1 0 0,1-1 1 0 0,0 1 0 0 0,0-1 0 0 0,6 0 0 0 0,-11-1-1052 0 0,1 0 0 0 0,-1-1 1 0 0,0 1-1 0 0,1 0 0 0 0,-1-1 1 0 0,1 1-1 0 0,-1 0 0 0 0,0-1 1 0 0,1 1-1 0 0,-1 0 0 0 0,0-1 0 0 0,1 1 1 0 0,-1-1-1 0 0,0 1 0 0 0,0-1 1 0 0,1 1-1 0 0,-1-1 0 0 0,0 1 1 0 0,0-1-1 0 0,0 1 0 0 0,0-1 1 0 0,0 1-1 0 0,0-1 0 0 0,0 1 1 0 0,0-1-1 0 0,0 1 0 0 0,0-1 0 0 0,0 1 1 0 0,0-1-1 0 0,0 0 0 0 0,0 1 1 0 0,0-1-1 0 0,0 1 0 0 0,-1-1 1 0 0,1 1-1 0 0,0 0 0 0 0,0-1 1 0 0,-1 1-1 0 0,1-1 0 0 0,0 1 1 0 0,-1-1-1 0 0,-10-24 442 0 0,-4 3-246 0 0,9 13-142 0 0,0 1 1 0 0,1-1-1 0 0,0 0 1 0 0,0 0 0 0 0,-4-13-1 0 0,8 19-78 0 0,1 0 0 0 0,-1 0-1 0 0,1 1 1 0 0,0-1-1 0 0,0 0 1 0 0,0 0 0 0 0,0 1-1 0 0,0-1 1 0 0,0 0 0 0 0,1 0-1 0 0,-1 1 1 0 0,1-1 0 0 0,0 0-1 0 0,0 1 1 0 0,0-1 0 0 0,0 1-1 0 0,0-1 1 0 0,1 1-1 0 0,-1-1 1 0 0,1 1 0 0 0,-1 0-1 0 0,1 0 1 0 0,0 0 0 0 0,3-3-1 0 0,8-6 31 0 0,1 2 0 0 0,-1-1 0 0 0,2 2 0 0 0,-1 0 0 0 0,1 0-1 0 0,1 2 1 0 0,-1 0 0 0 0,1 0 0 0 0,0 2 0 0 0,1 0 0 0 0,-1 1 0 0 0,32-3-1 0 0,-46 6-44 0 0,1 0-1 0 0,-1-1 1 0 0,0 1-1 0 0,1 0 1 0 0,-1 0-1 0 0,0 0 1 0 0,0 1-1 0 0,1-1 1 0 0,-1 1-1 0 0,0-1 1 0 0,0 1-1 0 0,1 0 1 0 0,-1-1-1 0 0,0 1 1 0 0,0 0-1 0 0,0 1 1 0 0,0-1-1 0 0,0 0 1 0 0,0 1-1 0 0,-1-1 1 0 0,1 1-1 0 0,0-1 1 0 0,2 4-1 0 0,-3-2-5 0 0,0 0 0 0 0,0 0-1 0 0,0 0 1 0 0,0 0 0 0 0,-1-1-1 0 0,1 1 1 0 0,-1 0 0 0 0,0 0 0 0 0,0 0-1 0 0,0 0 1 0 0,0 0 0 0 0,-1 0 0 0 0,1 0-1 0 0,-1 0 1 0 0,0 0 0 0 0,1 0-1 0 0,-4 5 1 0 0,1 2-18 0 0,-2 1 5 0 0,1 0-1 0 0,1 0 1 0 0,0 1-1 0 0,0-1 1 0 0,-1 20-1 0 0,4-28 20 0 0,0 0-1 0 0,0 0 1 0 0,1 0 0 0 0,-1 0-1 0 0,1 0 1 0 0,0 0 0 0 0,0 0-1 0 0,0 0 1 0 0,0-1 0 0 0,0 1-1 0 0,0 0 1 0 0,1-1 0 0 0,-1 1-1 0 0,1 0 1 0 0,0-1 0 0 0,0 0-1 0 0,0 0 1 0 0,0 1 0 0 0,0-1-1 0 0,0 0 1 0 0,1-1 0 0 0,-1 1-1 0 0,1 0 1 0 0,-1-1 0 0 0,1 1-1 0 0,0-1 1 0 0,4 2 0 0 0,3 1 24 0 0,0-1 1 0 0,1 0 0 0 0,0-1-1 0 0,-1 0 1 0 0,23 1 0 0 0,3-2-2732 0 0,-34 0 1282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7:16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16 576 0 0,'-4'-16'16014'0'0,"13"67"-13164"0"0,1 57 1 0 0,-3-27-1353 0 0,-3-46-365 0 0,14 52 0 0 0,-6-71-3024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7:17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189 113 344 0 0,'0'-4'758'0'0,"1"0"-1"0"0,-1 1 1 0 0,1-1 0 0 0,-1 0-1 0 0,0 1 1 0 0,-1-1 0 0 0,1 1 0 0 0,-1-1-1 0 0,1 0 1 0 0,-1 1 0 0 0,0-1-1 0 0,0 1 1 0 0,-1-1 0 0 0,1 1-1 0 0,-1 0 1 0 0,-3-5 0 0 0,3 6-495 0 0,1 0 0 0 0,-1 0 0 0 0,0 0 0 0 0,0 1 0 0 0,0-1 0 0 0,0 1 0 0 0,0 0 1 0 0,0-1-1 0 0,0 1 0 0 0,0 0 0 0 0,0 0 0 0 0,-1 1 0 0 0,1-1 0 0 0,0 0 0 0 0,-1 1 0 0 0,1-1 0 0 0,0 1 1 0 0,-1 0-1 0 0,1 0 0 0 0,-1 0 0 0 0,1 0 0 0 0,-1 0 0 0 0,1 0 0 0 0,0 1 0 0 0,-1-1 0 0 0,-2 2 1 0 0,-1-1-134 0 0,0 1 1 0 0,0 0 0 0 0,0 1-1 0 0,0-1 1 0 0,0 1 0 0 0,1 1-1 0 0,-1-1 1 0 0,1 1 0 0 0,0 0-1 0 0,0 0 1 0 0,0 0 0 0 0,0 1-1 0 0,1-1 1 0 0,0 1 0 0 0,0 0-1 0 0,0 1 1 0 0,1-1 0 0 0,-1 1-1 0 0,1-1 1 0 0,1 1 0 0 0,-1 0-1 0 0,1 0 1 0 0,0 0 0 0 0,0 1 0 0 0,1-1-1 0 0,0 0 1 0 0,0 1 0 0 0,0-1-1 0 0,1 0 1 0 0,0 1 0 0 0,0-1-1 0 0,1 1 1 0 0,-1-1 0 0 0,1 1-1 0 0,1-1 1 0 0,-1 0 0 0 0,1 0-1 0 0,0 0 1 0 0,1 0 0 0 0,0 0-1 0 0,0 0 1 0 0,0 0 0 0 0,0-1-1 0 0,1 0 1 0 0,0 1 0 0 0,0-1-1 0 0,0-1 1 0 0,1 1 0 0 0,0-1 0 0 0,-1 1-1 0 0,2-2 1 0 0,-1 1 0 0 0,6 3-1 0 0,0-2-83 0 0,0 0 0 0 0,0-1 0 0 0,1 0 0 0 0,-1-1 0 0 0,1-1-1 0 0,0 1 1 0 0,0-2 0 0 0,0 0 0 0 0,0 0 0 0 0,15-2 0 0 0,-20 0-51 0 0,0 1 1 0 0,0-2-1 0 0,-1 1 1 0 0,1-1-1 0 0,-1 0 1 0 0,1 0 0 0 0,-1-1-1 0 0,11-5 1 0 0,-13 6 1 0 0,-1-1 0 0 0,0 1 0 0 0,0-1 1 0 0,1 0-1 0 0,-1 0 0 0 0,-1 0 0 0 0,1 0 0 0 0,0-1 1 0 0,-1 1-1 0 0,0-1 0 0 0,0 1 0 0 0,0-1 1 0 0,0 0-1 0 0,0 0 0 0 0,0-4 0 0 0,0 4-6 0 0,-2-1-1 0 0,1 1 0 0 0,0 0 1 0 0,-1 0-1 0 0,0 0 0 0 0,0-1 1 0 0,0 1-1 0 0,0 0 0 0 0,-1-1 1 0 0,1 1-1 0 0,-1 0 0 0 0,0 0 1 0 0,-1 0-1 0 0,-1-5 0 0 0,-1 2 7 0 0,0 0-1 0 0,0 0 0 0 0,0 0 1 0 0,-1 1-1 0 0,0 0 1 0 0,0 0-1 0 0,-7-6 0 0 0,-7-4-199 0 0,-1 0 0 0 0,0 2 0 0 0,-40-22 0 0 0,17 17-456 0 0,8 5-2631 0 0,15 2-5212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7:18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92 0 0,'0'0'7508'0'0,"2"2"-5782"0"0,27 36 3289 0 0,24 44-1 0 0,-33-50-3674 0 0,0-1 0 0 0,2 0 0 0 0,32 32 0 0 0,-54-63-1331 0 0,3 4 176 0 0,0 0-1 0 0,1 0 1 0 0,0 0-1 0 0,-1-1 0 0 0,1 0 1 0 0,1 0-1 0 0,-1 0 1 0 0,0 0-1 0 0,1 0 1 0 0,-1-1-1 0 0,1 0 0 0 0,0 0 1 0 0,0 0-1 0 0,0-1 1 0 0,5 2-1 0 0,-8-4-152 0 0,-1 1 1 0 0,1 0-1 0 0,-1-1 0 0 0,0 1 0 0 0,1-1 0 0 0,-1 0 0 0 0,1 1 1 0 0,-1-1-1 0 0,0 0 0 0 0,0 0 0 0 0,0 0 0 0 0,1 0 0 0 0,-1 0 1 0 0,0 0-1 0 0,0 0 0 0 0,0 0 0 0 0,-1 0 0 0 0,1 0 1 0 0,0-1-1 0 0,0 1 0 0 0,0 0 0 0 0,-1-1 0 0 0,1-1 0 0 0,12-36 338 0 0,-12 35-320 0 0,11-54 786 0 0,6-71 0 0 0,-15 110-630 0 0,-3 17-1059 0 0,2-17 2220 0 0,-3 10-4638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5T11:57:52.4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10,'0'-4,"0"-1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0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78 156 0 0,'-20'-12'3576'0'0,"-6"-9"6739"0"0,26 20-10164 0 0,0 1-1 0 0,0-1 1 0 0,-1 0-1 0 0,1 1 1 0 0,0-1-1 0 0,0 0 1 0 0,0 1 0 0 0,0-1-1 0 0,0 1 1 0 0,0-1-1 0 0,0 0 1 0 0,0 1-1 0 0,0-1 1 0 0,0 0-1 0 0,0 1 1 0 0,0-1-1 0 0,1 1 1 0 0,-1-1-1 0 0,0 0 1 0 0,0 1-1 0 0,1-1 1 0 0,-1 1-1 0 0,0-1 1 0 0,1 1-1 0 0,-1-1 1 0 0,0 1 0 0 0,1-1-1 0 0,-1 1 1 0 0,1-1-1 0 0,-1 1 1 0 0,1 0-1 0 0,-1-1 1 0 0,1 1-1 0 0,-1 0 1 0 0,1-1-1 0 0,-1 1 1 0 0,1 0-1 0 0,0 0 1 0 0,-1-1-1 0 0,2 1 1 0 0,23-12 1876 0 0,-15 9-1579 0 0,0 1 0 0 0,0 0 0 0 0,1 0-1 0 0,-1 1 1 0 0,1 0 0 0 0,-1 1 0 0 0,0 0 0 0 0,1 1-1 0 0,-1 0 1 0 0,17 4 0 0 0,-22-4-339 0 0,0 1-1 0 0,0 0 0 0 0,0 0 1 0 0,0 0-1 0 0,0 0 1 0 0,0 1-1 0 0,-1 0 1 0 0,1 0-1 0 0,7 7 1 0 0,-10-8-70 0 0,1 1 1 0 0,-1-1 0 0 0,0 1 0 0 0,0 0 0 0 0,0 0 0 0 0,-1 0 0 0 0,1 0-1 0 0,-1 0 1 0 0,0 0 0 0 0,1 0 0 0 0,-1 0 0 0 0,-1 1 0 0 0,1-1-1 0 0,0 0 1 0 0,-1 1 0 0 0,0 5 0 0 0,-1-1-12 0 0,0 0 0 0 0,-1 0 1 0 0,0-1-1 0 0,0 1 0 0 0,-1-1 0 0 0,0 1 0 0 0,0-1 1 0 0,0 0-1 0 0,-1 0 0 0 0,-1 0 0 0 0,1-1 0 0 0,-1 0 1 0 0,-9 11-1 0 0,6-8-12 0 0,1 0 1 0 0,0 1-1 0 0,1 0 1 0 0,0 0-1 0 0,-5 12 0 0 0,10-21-3 0 0,1 0-1 0 0,0 0 0 0 0,0 0 0 0 0,0 1 0 0 0,0-1 0 0 0,0 0 1 0 0,0 0-1 0 0,0 0 0 0 0,0 0 0 0 0,0 1 0 0 0,0-1 1 0 0,0 0-1 0 0,1 0 0 0 0,-1 0 0 0 0,1 0 0 0 0,-1 1 0 0 0,1-1 1 0 0,-1 0-1 0 0,1 0 0 0 0,-1 0 0 0 0,1 0 0 0 0,0 0 1 0 0,0 0-1 0 0,0-1 0 0 0,-1 1 0 0 0,1 0 0 0 0,0 0 1 0 0,0-1-1 0 0,0 1 0 0 0,0 0 0 0 0,0-1 0 0 0,0 1 0 0 0,0-1 1 0 0,1 1-1 0 0,-1-1 0 0 0,0 1 0 0 0,0-1 0 0 0,0 0 1 0 0,2 0-1 0 0,7 3 125 0 0,0-1 0 0 0,0 0 0 0 0,15 1 0 0 0,-20-3-77 0 0,17 2 184 0 0,0-1 1 0 0,0-1-1 0 0,0-1 0 0 0,0-2 0 0 0,-1 0 0 0 0,1 0 0 0 0,30-11 0 0 0,-25 2-3001 0 0,-18 8-1285 0 0,4-3-6862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0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57 316 0 0,'-8'-29'8273'0'0,"7"27"-7910"0"0,0 0-1 0 0,0 1 0 0 0,0-1 0 0 0,0 0 0 0 0,-1 1 0 0 0,1-1 1 0 0,0 1-1 0 0,-1 0 0 0 0,1-1 0 0 0,-1 1 0 0 0,0 0 0 0 0,1 0 0 0 0,-1 0 1 0 0,0 0-1 0 0,0 0 0 0 0,1 1 0 0 0,-1-1 0 0 0,-3 0 0 0 0,1 0-12 0 0,1 1 0 0 0,-1 0-1 0 0,0 0 1 0 0,1 0-1 0 0,-1 0 1 0 0,1 0 0 0 0,-1 1-1 0 0,0 0 1 0 0,-5 1 0 0 0,1 1-16 0 0,-1 1 1 0 0,1 0-1 0 0,0 0 1 0 0,0 0 0 0 0,0 1-1 0 0,1 1 1 0 0,-10 7-1 0 0,13-9-204 0 0,0 0-1 0 0,0 0 1 0 0,0 1-1 0 0,0 0 1 0 0,1 0-1 0 0,-1 0 1 0 0,1 0-1 0 0,0 0 1 0 0,1 0-1 0 0,0 1 1 0 0,0-1-1 0 0,0 1 1 0 0,0 0-1 0 0,1 0 1 0 0,0-1-1 0 0,0 1 1 0 0,0 12 0 0 0,1-13-51 0 0,1 0 0 0 0,0 0 0 0 0,0 1 0 0 0,1-1 1 0 0,-1 0-1 0 0,1 0 0 0 0,0 0 0 0 0,0-1 0 0 0,1 1 0 0 0,-1 0 1 0 0,1-1-1 0 0,0 0 0 0 0,0 0 0 0 0,1 0 0 0 0,-1 0 1 0 0,1 0-1 0 0,0 0 0 0 0,0-1 0 0 0,0 0 0 0 0,9 5 1 0 0,-4-3 14 0 0,0 0 1 0 0,1-1-1 0 0,0 0 0 0 0,0-1 1 0 0,0 0-1 0 0,0 0 1 0 0,0-1-1 0 0,1-1 1 0 0,-1 0-1 0 0,1 0 0 0 0,-1-1 1 0 0,19-1-1 0 0,-22 0-52 0 0,-1 0 0 0 0,0 0 0 0 0,1 0 0 0 0,-1-1 1 0 0,0 1-1 0 0,0-2 0 0 0,0 1 0 0 0,0-1 0 0 0,0 0 0 0 0,-1 0 0 0 0,1 0 0 0 0,-1-1 0 0 0,0 0 0 0 0,0 0 0 0 0,0 0 0 0 0,0-1 0 0 0,-1 1 0 0 0,1-1 0 0 0,-1 0 0 0 0,-1-1 0 0 0,1 1 1 0 0,3-7-1 0 0,-6 8 8 0 0,0 0 1 0 0,0-1 0 0 0,-1 1 0 0 0,1 0 0 0 0,-1-1-1 0 0,0 1 1 0 0,0-1 0 0 0,0 1 0 0 0,0 0 0 0 0,-1-1 0 0 0,0 1-1 0 0,0 0 1 0 0,0 0 0 0 0,-1-1 0 0 0,1 1 0 0 0,-1 0-1 0 0,0 0 1 0 0,0 0 0 0 0,0 1 0 0 0,-5-7 0 0 0,-2-2-163 0 0,0 0-1 0 0,0 1 1 0 0,-1 0 0 0 0,-22-18 0 0 0,27 25-443 0 0,-1 0-1 0 0,0 0 1 0 0,0 1 0 0 0,0 0 0 0 0,-9-3 0 0 0,-5 0-8757 0 0,15 4 6621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5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1 432 0 0,'2'2'11047'0'0,"4"14"-7463"0"0,4 20-1722 0 0,2 40 619 0 0,48 330 1777 0 0,-33-81-3272 0 0,-17-170-481 0 0,4-29 180 0 0,2 83 733 0 0,-19-173-1233 0 0,1-30-137 0 0,1 0 1 0 0,1 0-1 0 0,-1 1 0 0 0,1-1 0 0 0,0 0 0 0 0,0 1 1 0 0,1-1-1 0 0,0 0 0 0 0,2 9 0 0 0,-2-14-12 0 0,0 1-1 0 0,0-1 1 0 0,1 1-1 0 0,-1-1 1 0 0,0 0-1 0 0,1 1 1 0 0,-1-1-1 0 0,1 0 1 0 0,0 0-1 0 0,-1 0 1 0 0,1 0-1 0 0,0-1 1 0 0,0 1-1 0 0,-1 0 1 0 0,1-1-1 0 0,0 1 0 0 0,0-1 1 0 0,0 0-1 0 0,0 1 1 0 0,2-1-1 0 0,44 2 197 0 0,-40-3-181 0 0,368 11 344 0 0,128-3 43 0 0,676-80 877 0 0,-1057 63-1134 0 0,242-20 120 0 0,-42 5-134 0 0,826-53 347 0 0,-196 29-101 0 0,-673 34-341 0 0,933-36-54 0 0,-683 25-18 0 0,541-28 0 0 0,-568 33 0 0 0,81-1 0 0 0,-159 6 0 0 0,-1-11 0 0 0,-7 0 0 0 0,413-8 0 0 0,333-4 0 0 0,-764 20 0 0 0,121-2 0 0 0,-455 21 0 0 0,896-23 0 0 0,-735 12 0 0 0,-216 10-149 0 0,-9 1-1119 0 0,11-3 908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03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0 696 0 0,'-1'1'292'0'0,"0"-1"-1"0"0,0 1 1 0 0,0 0 0 0 0,0-1-1 0 0,1 1 1 0 0,-1 0 0 0 0,0-1-1 0 0,0 1 1 0 0,1 0 0 0 0,-1 0-1 0 0,0-1 1 0 0,1 1 0 0 0,-1 0-1 0 0,1 0 1 0 0,0 0 0 0 0,-1 0-1 0 0,1 0 1 0 0,-1 0 0 0 0,1 0-1 0 0,0 0 1 0 0,0 1 0 0 0,-10 29 1420 0 0,9-29-1284 0 0,-8 29 1412 0 0,2 1 0 0 0,0-1 1 0 0,2 1-1 0 0,2 0 0 0 0,1 62 1 0 0,2-93-1777 0 0,-1 0 0 0 0,1 0 1 0 0,0 0-1 0 0,0 0 0 0 0,0 0 1 0 0,0 0-1 0 0,1 0 0 0 0,-1 0 1 0 0,0 0-1 0 0,0 0 1 0 0,1 0-1 0 0,-1 0 0 0 0,0 0 1 0 0,1 0-1 0 0,-1 0 0 0 0,1 0 1 0 0,-1 0-1 0 0,1 0 1 0 0,0 0-1 0 0,-1-1 0 0 0,1 1 1 0 0,0 0-1 0 0,0 0 0 0 0,-1-1 1 0 0,1 1-1 0 0,0 0 0 0 0,0-1 1 0 0,0 1-1 0 0,0-1 1 0 0,0 1-1 0 0,0-1 0 0 0,0 0 1 0 0,0 1-1 0 0,0-1 0 0 0,0 0 1 0 0,0 0-1 0 0,0 0 0 0 0,0 1 1 0 0,0-1-1 0 0,0 0 1 0 0,0 0-1 0 0,0-1 0 0 0,0 1 1 0 0,0 0-1 0 0,0 0 0 0 0,0 0 1 0 0,0-1-1 0 0,0 1 1 0 0,1-1-1 0 0,8-3 22 0 0,0 0 0 0 0,-1-1 0 0 0,0-1 0 0 0,12-8 0 0 0,1 0 96 0 0,-8 8-149 0 0,0 0 1 0 0,0 1 0 0 0,0 1-1 0 0,1 0 1 0 0,19-2-1 0 0,-34 6-37 0 0,0 0 0 0 0,1 0 0 0 0,-1 0 1 0 0,0 0-1 0 0,0 0 0 0 0,0 0 0 0 0,1 0 0 0 0,-1 0 0 0 0,0 0 0 0 0,0 0 0 0 0,1 0 0 0 0,-1 0 0 0 0,0 0 0 0 0,0 0 1 0 0,0 0-1 0 0,1 0 0 0 0,-1 1 0 0 0,0-1 0 0 0,0 0 0 0 0,0 0 0 0 0,1 0 0 0 0,-1 0 0 0 0,0 0 0 0 0,0 0 0 0 0,0 0 0 0 0,1 1 1 0 0,-1-1-1 0 0,0 0 0 0 0,0 0 0 0 0,0 0 0 0 0,0 1 0 0 0,0-1 0 0 0,0 0 0 0 0,1 0 0 0 0,-1 0 0 0 0,0 1 0 0 0,0-1 0 0 0,0 0 1 0 0,0 0-1 0 0,0 0 0 0 0,0 1 0 0 0,0-1 0 0 0,0 0 0 0 0,0 0 0 0 0,0 1 0 0 0,0-1 0 0 0,0 0 0 0 0,0 0 0 0 0,0 0 1 0 0,0 1-1 0 0,0-1 0 0 0,0 0 0 0 0,0 0 0 0 0,0 1 0 0 0,-1-1 0 0 0,1 0 0 0 0,0 0 0 0 0,0 0 0 0 0,0 1 0 0 0,-7 11-103 0 0,-16 10-35 0 0,-9 9-7 0 0,31-29 206 0 0,-1 0 0 0 0,1-1 0 0 0,0 1 0 0 0,0 0 0 0 0,0 0 0 0 0,0 0 0 0 0,0 1 0 0 0,0-1 0 0 0,0 0 0 0 0,1 0 0 0 0,-1 0 0 0 0,1 1 0 0 0,-1-1 0 0 0,1 0 0 0 0,0 3 0 0 0,1-3 74 0 0,-1 0 1 0 0,1 0-1 0 0,0 0 1 0 0,0 0-1 0 0,0 0 1 0 0,0 0-1 0 0,0 0 1 0 0,0-1-1 0 0,1 1 1 0 0,-1-1-1 0 0,1 1 0 0 0,-1-1 1 0 0,1 1-1 0 0,-1-1 1 0 0,1 0-1 0 0,0 0 1 0 0,-1 0-1 0 0,1 0 1 0 0,0 0-1 0 0,0 0 1 0 0,0 0-1 0 0,4 1 0 0 0,0 0-235 0 0,1 0 0 0 0,-1 0 0 0 0,1-1 0 0 0,0 0 0 0 0,11 1 0 0 0,10-5-5017 0 0,-10 1-1697 0 0,-11 2 4234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04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3 310 380 0 0,'-2'-4'13562'0'0,"47"-11"-7170"0"0,-39 13-5588 0 0,1 1-1 0 0,-1-1 1 0 0,0 0-1 0 0,1 0 1 0 0,-1-1-1 0 0,0 0 1 0 0,-1 0-1 0 0,7-4 1 0 0,-11 6-741 0 0,0 0 0 0 0,-1 0 0 0 0,1-1 1 0 0,0 1-1 0 0,-1 0 0 0 0,1-1 0 0 0,0 1 1 0 0,-1 0-1 0 0,0-1 0 0 0,1 1 0 0 0,-1-1 0 0 0,0 1 1 0 0,0 0-1 0 0,1-1 0 0 0,-1 1 0 0 0,0-1 0 0 0,-1 1 1 0 0,1-1-1 0 0,0 1 0 0 0,0-1 0 0 0,-1 1 1 0 0,1 0-1 0 0,0-1 0 0 0,-2-2 0 0 0,-16-35-62 0 0,15 34 77 0 0,-12-20-72 0 0,11 19 34 0 0,0-1 0 0 0,0 0 0 0 0,0 1 0 0 0,1-1 1 0 0,-5-15-1 0 0,8 20-18 0 0,0 0 0 0 0,0 0 1 0 0,-1-1-1 0 0,1 1 1 0 0,0 0-1 0 0,1 0 0 0 0,-1 0 1 0 0,0 0-1 0 0,1-1 0 0 0,-1 1 1 0 0,1 0-1 0 0,0 0 1 0 0,-1 0-1 0 0,1 0 0 0 0,0 0 1 0 0,0 0-1 0 0,1 0 0 0 0,-1 1 1 0 0,0-1-1 0 0,0 0 1 0 0,1 1-1 0 0,-1-1 0 0 0,1 1 1 0 0,0-1-1 0 0,3-1 0 0 0,5-4 146 0 0,1 0 0 0 0,-1 1-1 0 0,2 1 1 0 0,-1 0-1 0 0,1 0 1 0 0,-1 1-1 0 0,1 1 1 0 0,0 0-1 0 0,1 0 1 0 0,-1 1-1 0 0,0 1 1 0 0,1 0-1 0 0,22 2 1 0 0,-33-1-159 0 0,-1 0 0 0 0,0 0 0 0 0,0 0 0 0 0,0 0 0 0 0,1 1 0 0 0,-1-1-1 0 0,0 1 1 0 0,0-1 0 0 0,0 1 0 0 0,0-1 0 0 0,0 1 0 0 0,1-1 0 0 0,-1 1 0 0 0,0 0 0 0 0,-1 0 0 0 0,1 0 0 0 0,0-1 0 0 0,0 1 0 0 0,0 0 0 0 0,0 0 0 0 0,-1 0-1 0 0,1 0 1 0 0,0 0 0 0 0,-1 1 0 0 0,1-1 0 0 0,-1 0 0 0 0,1 0 0 0 0,-1 0 0 0 0,0 0 0 0 0,1 1 0 0 0,-1-1 0 0 0,0 0 0 0 0,0 0 0 0 0,0 1 0 0 0,0-1-1 0 0,0 0 1 0 0,0 0 0 0 0,0 1 0 0 0,-1-1 0 0 0,1 0 0 0 0,0 0 0 0 0,-1 0 0 0 0,1 0 0 0 0,-2 3 0 0 0,-2 7-22 0 0,-1 0 1 0 0,-1 0-1 0 0,1-1 0 0 0,-9 10 1 0 0,0 3 41 0 0,12-19-29 0 0,0-1 0 0 0,0 1 0 0 0,1 0 0 0 0,-1 0 0 0 0,1 0 0 0 0,0 0 0 0 0,0 0 0 0 0,1 0 0 0 0,-1 0 0 0 0,1 0 0 0 0,-1 0 0 0 0,1 0 0 0 0,1 0 0 0 0,-1 1 0 0 0,1-1 0 0 0,0 4 0 0 0,1-3 0 0 0,0-1 0 0 0,0 0 0 0 0,1 0 0 0 0,-1-1 0 0 0,1 1 0 0 0,0 0 0 0 0,0-1 0 0 0,0 0 0 0 0,1 0 0 0 0,-1 0 0 0 0,1 0 0 0 0,0 0 0 0 0,-1-1 0 0 0,6 3 0 0 0,2 1-98 0 0,-1-2-1 0 0,1 0 1 0 0,0 0-1 0 0,0-1 1 0 0,0 0-1 0 0,22 2 1 0 0,-15-2-4377 0 0,-1 0-3779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17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189 528 200 0 0,'-13'5'9908'0'0,"13"-15"-2452"0"0,1-8-6569 0 0,-4-16-369 0 0,-1-1 1 0 0,-1 1-1 0 0,-2 0 0 0 0,-2 0 0 0 0,-1 1 1 0 0,-1 1-1 0 0,-2-1 0 0 0,-1 2 0 0 0,-22-36 0 0 0,20 41-369 0 0,2 4 80 0 0,-20-40-1 0 0,34 61-226 0 0,0-1-1 0 0,1 2-1 0 0,-1-1 1 0 0,1 0 0 0 0,-1 0-1 0 0,1 0 1 0 0,0 0 0 0 0,0 0 0 0 0,0 1-1 0 0,-1-1 1 0 0,1 0 0 0 0,0 1-1 0 0,0-1 1 0 0,0 1 0 0 0,0-1 0 0 0,0 1-1 0 0,0-1 1 0 0,0 1 0 0 0,0 0-1 0 0,0-1 1 0 0,0 1 0 0 0,0 0-1 0 0,1 0 1 0 0,-1 0 0 0 0,0 0 0 0 0,0 0-1 0 0,0 0 1 0 0,0 0 0 0 0,0 0-1 0 0,0 0 1 0 0,0 0 0 0 0,0 1 0 0 0,0-1-1 0 0,2 1 1 0 0,0 0 2 0 0,524-5 797 0 0,-348-2-518 0 0,-120 5-149 0 0,67-4 410 0 0,-105 7-1365 0 0,-14 0-2555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17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3 576 0 0,'-26'-2'6720'0'0,"14"2"-125"0"0,41 16-3168 0 0,-2-7-2126 0 0,1-1-1 0 0,46 6 1 0 0,-50-11-949 0 0,0 2 0 0 0,-1 0-1 0 0,1 2 1 0 0,32 13 0 0 0,-55-20-342 0 0,0 1 0 0 0,0-1-1 0 0,0 0 1 0 0,0 1 0 0 0,0-1-1 0 0,0 1 1 0 0,0-1 0 0 0,0 1 0 0 0,0-1-1 0 0,0 1 1 0 0,0 0 0 0 0,0 0-1 0 0,0-1 1 0 0,0 1 0 0 0,-1 0-1 0 0,1 0 1 0 0,0 0 0 0 0,-1 0-1 0 0,1 0 1 0 0,0 0 0 0 0,-1 0-1 0 0,1 0 1 0 0,-1 0 0 0 0,0 0-1 0 0,1 0 1 0 0,-1 0 0 0 0,0 0-1 0 0,0 0 1 0 0,1 0 0 0 0,-1 0-1 0 0,0 1 1 0 0,0-1 0 0 0,0 0-1 0 0,0 0 1 0 0,-1 0 0 0 0,1 0-1 0 0,0 0 1 0 0,0 0 0 0 0,-1 1 0 0 0,0 0-1 0 0,-2 3 20 0 0,-1 0 0 0 0,1 0-1 0 0,-1-1 1 0 0,-1 1-1 0 0,1-1 1 0 0,-7 5 0 0 0,6-5-18 0 0,-37 28 133 0 0,32-26-462 0 0,0 1 0 0 0,0 1-1 0 0,1 0 1 0 0,0 1 0 0 0,-12 13 0 0 0,21-22 120 0 0,0 1 1 0 0,-1-1-1 0 0,1 0 1 0 0,0 1 0 0 0,0-1-1 0 0,0 0 1 0 0,0 0-1 0 0,0 1 1 0 0,0-1 0 0 0,0 0-1 0 0,0 1 1 0 0,0-1-1 0 0,0 0 1 0 0,0 0-1 0 0,0 1 1 0 0,0-1 0 0 0,0 0-1 0 0,1 1 1 0 0,-1-1-1 0 0,0 0 1 0 0,0 0 0 0 0,0 1-1 0 0,0-1 1 0 0,0 0-1 0 0,1 0 1 0 0,1 2-1580 0 0,-2-2 1580 0 0,0 0-1 0 0,0 0 1 0 0,1 1 0 0 0,-1-1 257 0 0,5 2-2491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19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32 336 0 0,'-8'1'11114'0'0,"120"3"-6434"0"0,59-5-2201 0 0,16-1-882 0 0,369 8 1298 0 0,35-16-1516 0 0,-416 4-1169 0 0,381-8 371 0 0,-548 14-560 0 0,191-7 440 0 0,-154 4-108 0 0,-44 3-269 0 0,5 0 127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20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87 392 0 0,'0'0'3571'0'0,"35"6"727"0"0,170-21 2323 0 0,105 2-3875 0 0,-88 9-1852 0 0,332-21 292 0 0,-262 6-902 0 0,-148 11 58 0 0,-50-1 447 0 0,-92 9-675 0 0,30 6 750 0 0,-30-2-730 0 0,-1 0 0 0 0,1 1 0 0 0,-1-1 0 0 0,0 0 0 0 0,0 1 0 0 0,0-1 0 0 0,0 1 0 0 0,-1-1 0 0 0,0 1 0 0 0,0 6 0 0 0,0-7-38 0 0,-1 16 467 0 0,0-14-411 0 0,0 0 0 0 0,1 0 0 0 0,0 0 0 0 0,0 0 0 0 0,1-1 0 0 0,0 1 0 0 0,0 0 0 0 0,2 7 0 0 0,-3-12-18 0 0,1 41 936 0 0,-1-40-906 0 0,0 3-322 0 0,0 7-836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22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2860 0 296 0 0,'0'0'2899'0'0,"11"26"2810"0"0,5 130 2857 0 0,-6 81-2999 0 0,-7-135-3163 0 0,-2-100-2275 0 0,-9 31 679 0 0,4-32-798 0 0,0 0 1 0 0,1 0 0 0 0,-1 0-1 0 0,0 0 1 0 0,0-1-1 0 0,1 1 1 0 0,-1-1-1 0 0,0 0 1 0 0,0-1 0 0 0,0 1-1 0 0,1-1 1 0 0,-1 1-1 0 0,-6-3 1 0 0,1 1 1 0 0,-591-61-92 0 0,-5 26 24 0 0,228 15 25 0 0,-625-1 286 0 0,954 23-241 0 0,3 0-162 0 0,-90 12 0 0 0,126-9-1287 0 0,5-1-1944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22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361 47 516 0 0,'0'0'903'0'0,"-22"-10"5519"0"0,3 10-4725 0 0,0 0-1 0 0,-32 5 1 0 0,-82 24 1336 0 0,69-14-891 0 0,60-14-1882 0 0,-25 7 711 0 0,27-8-872 0 0,1 0 1 0 0,0 0-1 0 0,0 1 1 0 0,0-1-1 0 0,0 0 1 0 0,0 1-1 0 0,1-1 1 0 0,-1 1 0 0 0,0-1-1 0 0,0 1 1 0 0,0-1-1 0 0,0 1 1 0 0,0 0-1 0 0,1-1 1 0 0,-1 1 0 0 0,0 0-1 0 0,0 0 1 0 0,1 0-1 0 0,-1-1 1 0 0,0 3-1 0 0,1-2-26 0 0,0 0-1 0 0,1 0 1 0 0,-1 0-1 0 0,0 0 1 0 0,1 0-1 0 0,-1 0 1 0 0,1-1-1 0 0,-1 1 1 0 0,1 0-1 0 0,0 0 1 0 0,-1 0-1 0 0,1-1 1 0 0,0 1-1 0 0,0 0 1 0 0,-1-1-1 0 0,1 1 1 0 0,0-1-1 0 0,0 1 1 0 0,0-1-1 0 0,1 1 1 0 0,24 11 406 0 0,-18-9-236 0 0,138 71 1451 0 0,-129-63-1432 0 0,0 0 0 0 0,-1 1-1 0 0,-1 0 1 0 0,0 2 0 0 0,-1-1-1 0 0,16 21 1 0 0,-30-34-240 0 0,0 0 0 0 0,0 0 1 0 0,0 0-1 0 0,1 1 0 0 0,-1-1 1 0 0,0 0-1 0 0,0 0 0 0 0,0 0 1 0 0,0 0-1 0 0,0 0 0 0 0,1 0 1 0 0,-1 0-1 0 0,0 0 0 0 0,0 0 0 0 0,0 1 1 0 0,0-1-1 0 0,0 0 0 0 0,1 0 1 0 0,-1 0-1 0 0,0 0 0 0 0,0 0 1 0 0,0 0-1 0 0,0 0 0 0 0,1 0 1 0 0,-1 0-1 0 0,0 0 0 0 0,0 0 0 0 0,0 0 1 0 0,0 0-1 0 0,1 0 0 0 0,-1 0 1 0 0,0-1-1 0 0,0 1 0 0 0,0 0 1 0 0,0 0-1 0 0,1 0 0 0 0,-1 0 1 0 0,0 0-1 0 0,0 0 0 0 0,0 0 0 0 0,0 0 1 0 0,0-1-1 0 0,0 1 0 0 0,1 0 1 0 0,-1 0-1 0 0,0 0 0 0 0,0 0 1 0 0,0-1-1 0 0,7-12 446 0 0,2-21-208 0 0,-9 31-162 0 0,4-14 25 0 0,0 0 1 0 0,-2 0 0 0 0,0 0 0 0 0,-1 0 0 0 0,-1-18 0 0 0,-1 26-95 0 0,0 1 0 0 0,0-1 0 0 0,-1 0 0 0 0,0 1 1 0 0,-1 0-1 0 0,0-1 0 0 0,0 1 0 0 0,-1 0 0 0 0,0 1 1 0 0,0-1-1 0 0,-10-12 0 0 0,11 16 351 0 0,-9-15-2911 0 0,11 19 2319 0 0,1-1 1 0 0,0 1-1 0 0,0-1 1 0 0,0 1-1 0 0,0-1 1 0 0,0 1 0 0 0,0 0-1 0 0,0-1 1 0 0,0 1-1 0 0,0-1 1 0 0,0 1-1 0 0,0-1 1 0 0,0 1-1 0 0,1 0 1 0 0,-1-1 0 0 0,0 1-1 0 0,0-1 1 0 0,0 1-1 0 0,0 0 1 0 0,1-1-1 0 0,-1 1 1 0 0,0 0 0 0 0,0-1-1 0 0,1 1 1 0 0,-1 0-1 0 0,0-1 1 0 0,1 1-1 0 0,-1 0 1 0 0,0 0-1 0 0,1-1 1 0 0,-1 1 0 0 0,0 0-1 0 0,1 0 1 0 0,-1 0-1 0 0,1-1 1 0 0,-1 1-1 0 0,0 0 1 0 0,1 0-1 0 0,-1 0 1 0 0,1 0 0 0 0,-1 0-1 0 0,1 0 1 0 0,-1 0-1 0 0,0 0 1 0 0,1 0-1 0 0,0 0 1 0 0,9-1-2897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23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54 488 0 0,'-10'-5'1707'0'0,"-11"-6"1732"0"0,15 2 2922 0 0,6 9-6178 0 0,1-1 1 0 0,-1 0-1 0 0,1 1 1 0 0,-1-1-1 0 0,1 0 0 0 0,-1 1 1 0 0,1-1-1 0 0,-1 1 0 0 0,1-1 1 0 0,0 1-1 0 0,-1-1 0 0 0,1 1 1 0 0,0-1-1 0 0,0 1 0 0 0,-1 0 1 0 0,1-1-1 0 0,0 1 1 0 0,0 0-1 0 0,0 0 0 0 0,-1 0 1 0 0,3-1-1 0 0,21-3 1557 0 0,-21 3-1308 0 0,82-8 1651 0 0,-1 5 0 0 0,93 5 1 0 0,-90 1-1525 0 0,260 6 1814 0 0,-316-9-2192 0 0,-23 1-380 0 0,1-1 1 0 0,-1 1 0 0 0,0 0 0 0 0,0 1 0 0 0,10 2-1 0 0,-17-3-447 0 0,-32 4-7410 0 0,16-4 5107 0 0,-5-1 427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24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450 1 664 0 0,'-2'0'473'0'0,"1"0"-1"0"0,-1 0 1 0 0,1 0-1 0 0,-1 0 1 0 0,1 0 0 0 0,-1 0-1 0 0,1 0 1 0 0,-1 0-1 0 0,1 1 1 0 0,-1-1 0 0 0,1 0-1 0 0,-1 1 1 0 0,1-1-1 0 0,0 1 1 0 0,-1 0 0 0 0,1-1-1 0 0,0 1 1 0 0,0 0-1 0 0,-1 0 1 0 0,1 0 0 0 0,0 0-1 0 0,0 0 1 0 0,0 0-1 0 0,0 0 1 0 0,0 0 0 0 0,0 1-1 0 0,0-1 1 0 0,1 0-1 0 0,-1 1 1 0 0,-1 1 0 0 0,1 20 4834 0 0,4 5-3788 0 0,-2-26-1599 0 0,73 357 8808 0 0,-74-358-8840 0 0,0 0 1 0 0,1 0-1 0 0,-1 1 1 0 0,0-1-1 0 0,1 0 1 0 0,-1 0-1 0 0,0 0 0 0 0,0 0 1 0 0,0 0-1 0 0,0 1 1 0 0,0-1-1 0 0,0 0 1 0 0,0 0-1 0 0,-1 0 1 0 0,1 0-1 0 0,0 0 0 0 0,-1 0 1 0 0,1 1-1 0 0,-1-1 1 0 0,1 0-1 0 0,-1 0 1 0 0,1 0-1 0 0,-1 0 1 0 0,0-1-1 0 0,-1 3 0 0 0,-1-1-202 0 0,0-1-1 0 0,0 0 0 0 0,0 1 0 0 0,0-1 1 0 0,0-1-1 0 0,0 1 0 0 0,-1 0 0 0 0,-3 0 0 0 0,0 0 224 0 0,-273 42-2676 0 0,158-26 4186 0 0,86-11 247 0 0,33-5 761 0 0,11-1-1954 0 0,185-9 1754 0 0,-51 0-1054 0 0,72-1 12 0 0,-209 9-1246 0 0,-4 1-306 0 0,8-2-505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55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60 0 0,'1'-1'299'0'0,"-1"1"-1"0"0,0-1 1 0 0,1 1 0 0 0,-1-1-1 0 0,1 1 1 0 0,-1-1 0 0 0,1 1 0 0 0,-1-1-1 0 0,1 1 1 0 0,-1 0 0 0 0,1-1-1 0 0,0 1 1 0 0,-1 0 0 0 0,1 0-1 0 0,-1-1 1 0 0,1 1 0 0 0,0 0-1 0 0,-1 0 1 0 0,1 0 0 0 0,0 0 0 0 0,-1 0-1 0 0,1 0 1 0 0,0 0 0 0 0,-1 0-1 0 0,1 0 1 0 0,0 0 0 0 0,-1 0-1 0 0,1 0 1 0 0,0 0 0 0 0,-1 0 0 0 0,1 1-1 0 0,0-1 1 0 0,-1 0 0 0 0,1 1-1 0 0,1 1 164 0 0,0-1 0 0 0,0 1 0 0 0,0 0 0 0 0,0 0 0 0 0,-1 0 0 0 0,1 0 0 0 0,-1 0 1 0 0,1 0-1 0 0,0 4 0 0 0,20 52 2607 0 0,-13-12-1321 0 0,-1 0 0 0 0,2 56 1 0 0,-6-51-681 0 0,16 76 1 0 0,-11-91-734 0 0,31 150 1182 0 0,-34-146-1107 0 0,-1 0 0 0 0,-2 69 0 0 0,-1-47 425 0 0,2 0 0 0 0,2-1 0 0 0,28 112 0 0 0,-17-93-76 0 0,-13-56-759 0 0,-2 1 0 0 0,-1 0 0 0 0,-2 27 0 0 0,1-27 0 0 0,0 0 0 0 0,6 48 0 0 0,-6-66 0 0 0,0-4 0 0 0,0 0 0 0 0,0 0 0 0 0,0 0 0 0 0,0 1 0 0 0,1-1 0 0 0,-1 0 0 0 0,1 0 0 0 0,0 0 0 0 0,1 3 0 0 0,-1-1 0 0 0,6-2-35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41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1 844 0 0,'0'0'2670'0'0,"10"21"1635"0"0,25 103 4783 0 0,-8-43-11689 0 0,-23-75-1507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4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46 836 0 0,'-1'0'180'0'0,"1"-1"1"0"0,0 0-1 0 0,0 0 0 0 0,0 1 0 0 0,-1-1 1 0 0,1 0-1 0 0,0 0 0 0 0,0 1 1 0 0,0-1-1 0 0,0 0 0 0 0,0 0 0 0 0,0 1 1 0 0,1-1-1 0 0,-1 0 0 0 0,0 1 1 0 0,0-1-1 0 0,0 0 0 0 0,1 0 0 0 0,-1 1 1 0 0,0-1-1 0 0,1 0 0 0 0,-1 1 0 0 0,1-1 1 0 0,-1 1-1 0 0,1-1 0 0 0,-1 0 1 0 0,1 1-1 0 0,-1-1 0 0 0,1 1 0 0 0,-1 0 1 0 0,1-1-1 0 0,0 1 0 0 0,-1-1 1 0 0,1 1-1 0 0,0 0 0 0 0,-1-1 0 0 0,1 1 1 0 0,1 0-1 0 0,32-11 2429 0 0,-4 6-1348 0 0,0 2 0 0 0,1 0-1 0 0,-1 2 1 0 0,34 4 0 0 0,-23 1-450 0 0,0 2 0 0 0,0 1 0 0 0,0 3 0 0 0,64 23 0 0 0,-77-21-129 0 0,0 0-1 0 0,-1 2 1 0 0,44 30 0 0 0,-58-35-487 0 0,-1 1-1 0 0,0 0 0 0 0,0 1 1 0 0,-1 0-1 0 0,0 1 0 0 0,-1 0 0 0 0,0 1 1 0 0,13 25-1 0 0,-21-36-169 0 0,-1 1 1 0 0,0 0-1 0 0,1 0 1 0 0,-1-1-1 0 0,-1 1 0 0 0,1 0 1 0 0,0 0-1 0 0,-1 0 1 0 0,1 0-1 0 0,-1 0 1 0 0,0 0-1 0 0,0 0 0 0 0,0 1 1 0 0,0-1-1 0 0,-1 0 1 0 0,1 0-1 0 0,-1 0 0 0 0,0-1 1 0 0,-2 6-1 0 0,1-4-4 0 0,-1 0 0 0 0,1 1 0 0 0,-1-1-1 0 0,0-1 1 0 0,-1 1 0 0 0,1 0 0 0 0,-1-1 0 0 0,1 0-1 0 0,-1 1 1 0 0,0-2 0 0 0,-5 4 0 0 0,-8 3 4 0 0,0-1 1 0 0,0 0 0 0 0,-1-1-1 0 0,0-1 1 0 0,-22 4-1 0 0,-2-1-206 0 0,-79 7 0 0 0,99-15-1408 0 0,0-1 0 0 0,-42-6 0 0 0,52 4-4499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4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84 608 0 0,'-14'-29'7857'0'0,"10"24"-7223"0"0,-1 0 1 0 0,0 1 0 0 0,0 0-1 0 0,-1 0 1 0 0,1 0 0 0 0,-1 0-1 0 0,0 1 1 0 0,0 0-1 0 0,0 0 1 0 0,0 0 0 0 0,-1 1-1 0 0,1 0 1 0 0,-1 1 0 0 0,-12-3-1 0 0,6 3-17 0 0,0-1 0 0 0,0 2-1 0 0,-1 0 1 0 0,1 0 0 0 0,0 1 0 0 0,-23 6-1 0 0,27-5-399 0 0,1 0 0 0 0,0 1-1 0 0,0 1 1 0 0,0-1 0 0 0,0 1-1 0 0,0 1 1 0 0,1-1 0 0 0,0 1-1 0 0,0 0 1 0 0,0 1 0 0 0,0 0-1 0 0,-6 8 1 0 0,10-10-80 0 0,0 0 1 0 0,0 0 0 0 0,0 0-1 0 0,1 1 1 0 0,-1-1-1 0 0,1 1 1 0 0,0-1-1 0 0,1 1 1 0 0,-1 0-1 0 0,1 0 1 0 0,0 0-1 0 0,0 0 1 0 0,0 0-1 0 0,1 0 1 0 0,0 0 0 0 0,0 0-1 0 0,0 0 1 0 0,1 0-1 0 0,-1 0 1 0 0,1 0-1 0 0,0 0 1 0 0,4 9-1 0 0,0-3-3 0 0,0-1-1 0 0,1 1 1 0 0,0-1-1 0 0,1 0 1 0 0,0 0-1 0 0,1-1 1 0 0,0 0-1 0 0,0 0 1 0 0,1-1 0 0 0,0 0-1 0 0,0-1 1 0 0,1 0-1 0 0,0 0 1 0 0,1-1-1 0 0,-1 0 1 0 0,1-1-1 0 0,0-1 1 0 0,21 7-1 0 0,-18-6-155 0 0,1-1 1 0 0,-1-1-1 0 0,1-1 0 0 0,0 0 0 0 0,0 0 0 0 0,0-2 0 0 0,0 0 1 0 0,-1-1-1 0 0,1 0 0 0 0,0-1 0 0 0,0 0 0 0 0,-1-2 0 0 0,1 0 1 0 0,26-11-1 0 0,-36 13 16 0 0,1-1 0 0 0,-1 0 0 0 0,0 0 0 0 0,0-1 0 0 0,0 0 0 0 0,0 0 0 0 0,-1 0 0 0 0,0 0 0 0 0,1-1 0 0 0,-1 1 0 0 0,-1-1 0 0 0,1 0 1 0 0,-1 0-1 0 0,0-1 0 0 0,0 1 0 0 0,0-1 0 0 0,-1 1 0 0 0,0-1 0 0 0,0 0 0 0 0,-1 0 0 0 0,1 0 0 0 0,-1 0 0 0 0,-1 0 0 0 0,1 0 0 0 0,-1 0 0 0 0,0 0 0 0 0,0 0 0 0 0,-1-1 0 0 0,1 1 1 0 0,-1 0-1 0 0,-1 0 0 0 0,1 0 0 0 0,-1 1 0 0 0,-5-11 0 0 0,1 5-53 0 0,-2 0 0 0 0,1 0 0 0 0,-2 0-1 0 0,1 1 1 0 0,-1 1 0 0 0,-1-1 0 0 0,0 2 0 0 0,0-1 0 0 0,-21-12 0 0 0,21 15-355 0 0,1 1 1 0 0,-1 0-1 0 0,0 1 1 0 0,0 0-1 0 0,-1 0 0 0 0,1 1 1 0 0,-16-2-1 0 0,23 5 10 0 0,0-1-1 0 0,0 1 1 0 0,0 0-1 0 0,0 0 1 0 0,0 0-1 0 0,0 1 1 0 0,1-1-1 0 0,-1 1 1 0 0,-5 1-1 0 0,6-1-151 0 0,1 0 0 0 0,0-1 0 0 0,-1 1 0 0 0,1 0 0 0 0,0 0 0 0 0,0 0 1 0 0,0 0-1 0 0,0 0 0 0 0,0 0 0 0 0,0 0 0 0 0,0 0 0 0 0,0 0 0 0 0,-1 2 0 0 0,0 1-1938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43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58 496 0 0,'6'20'6535'0'0,"-7"-6"-4009"0"0,0 1 0 0 0,-4 23 0 0 0,-1-17-638 0 0,0 0 1 0 0,-1 0-1 0 0,-1 0 1 0 0,-1-1-1 0 0,-15 26 1 0 0,24-45-1850 0 0,0-1 0 0 0,0 0 0 0 0,0 0 0 0 0,0 1 0 0 0,-1-1 0 0 0,1 0 0 0 0,0 0 0 0 0,0 1 0 0 0,0-1 0 0 0,0 0 0 0 0,0 0 0 0 0,-1 1 0 0 0,1-1 0 0 0,0 0 0 0 0,0 0 0 0 0,0 0 0 0 0,-1 1 0 0 0,1-1 0 0 0,0 0 0 0 0,0 0 0 0 0,-1 0 0 0 0,1 0 0 0 0,0 0 0 0 0,0 1 0 0 0,-1-1 0 0 0,1 0 0 0 0,0 0 0 0 0,0 0 0 0 0,-1 0 0 0 0,1 0 0 0 0,0 0 0 0 0,-1 0 0 0 0,1 0 0 0 0,0 0 0 0 0,0 0 0 0 0,-1 0 0 0 0,1 0 0 0 0,0 0 0 0 0,-1 0 0 0 0,1-1 0 0 0,0 1 0 0 0,0 0 0 0 0,-1 0 0 0 0,1 0 0 0 0,0 0 0 0 0,0 0 0 0 0,0-1 0 0 0,-1 1 0 0 0,1 0 0 0 0,0 0 0 0 0,0 0 0 0 0,0-1 0 0 0,-1 1 0 0 0,1 0 1 0 0,0 0-1 0 0,0 0 0 0 0,0-1 0 0 0,0 1 0 0 0,0 0 0 0 0,-1 0 0 0 0,1-1 0 0 0,0 1 0 0 0,0 0 0 0 0,0-1 0 0 0,0 1 0 0 0,0 0 0 0 0,0 0 0 0 0,0-1 0 0 0,0 1 0 0 0,-4-21 317 0 0,5 19-337 0 0,-1 0 0 0 0,1 0 0 0 0,-1 0 0 0 0,1 0 0 0 0,0 0 0 0 0,0 0 1 0 0,0 0-1 0 0,0 0 0 0 0,0 0 0 0 0,0 0 0 0 0,0 1 0 0 0,1-1 0 0 0,-1 0 0 0 0,0 1 1 0 0,1-1-1 0 0,0 1 0 0 0,-1-1 0 0 0,1 1 0 0 0,0 0 0 0 0,0 0 0 0 0,0 0 0 0 0,-1 0 1 0 0,1 0-1 0 0,0 0 0 0 0,0 0 0 0 0,1 1 0 0 0,-1-1 0 0 0,0 1 0 0 0,0 0 0 0 0,0-1 1 0 0,0 1-1 0 0,0 0 0 0 0,0 0 0 0 0,3 1 0 0 0,5-1 19 0 0,0 1-1 0 0,0 0 1 0 0,0 1 0 0 0,0 1-1 0 0,16 5 1 0 0,27 15 270 0 0,56 32-1 0 0,-62-29-45 0 0,75 28-1 0 0,-113-51-226 0 0,2 2-86 0 0,0-2 0 0 0,1 1 0 0 0,-1-1 0 0 0,20 2 0 0 0,-29-5 39 0 0,0 0 0 0 0,0 0 1 0 0,0 0-1 0 0,0 0 0 0 0,0 0 0 0 0,0 0 0 0 0,0 0 0 0 0,0-1 0 0 0,-1 1 0 0 0,1-1 0 0 0,0 0 0 0 0,0 1 0 0 0,0-1 0 0 0,-1 0 1 0 0,1 0-1 0 0,0 0 0 0 0,-1 0 0 0 0,1 0 0 0 0,-1 0 0 0 0,1-1 0 0 0,-1 1 0 0 0,1 0 0 0 0,-1-1 0 0 0,0 1 0 0 0,0-1 1 0 0,0 1-1 0 0,0-1 0 0 0,0 0 0 0 0,0 0 0 0 0,0 1 0 0 0,-1-1 0 0 0,1 0 0 0 0,0 0 0 0 0,-1 0 0 0 0,1-2 0 0 0,1-15-21 0 0,-1 0 0 0 0,0 0 1 0 0,-1 0-1 0 0,-1 0 0 0 0,-7-38 0 0 0,1 25-23 0 0,-1-1 0 0 0,-20-47 0 0 0,25 71-91 0 0,0 1 0 0 0,-1 0-1 0 0,0-1 1 0 0,0 2 0 0 0,-1-1-1 0 0,0 1 1 0 0,-1-1 0 0 0,1 1 0 0 0,-1 1-1 0 0,-8-8 1 0 0,18 28-11332 0 0,5-5 8573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43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37 840 0 0,'-27'9'11214'0'0,"26"-9"-10906"0"0,0 1 1 0 0,1 0 0 0 0,-1 0-1 0 0,0-1 1 0 0,1 1 0 0 0,-1 0-1 0 0,1 0 1 0 0,-1 0 0 0 0,1 0-1 0 0,-1 0 1 0 0,1-1 0 0 0,-1 1-1 0 0,1 0 1 0 0,0 0 0 0 0,0 0-1 0 0,0 0 1 0 0,-1 0 0 0 0,1 0-1 0 0,0 0 1 0 0,0 0 0 0 0,0 0 0 0 0,1 0-1 0 0,-1 0 1 0 0,0 0 0 0 0,0 0-1 0 0,1 2 1 0 0,0-2-54 0 0,0 0-1 0 0,0 1 1 0 0,0-1 0 0 0,0 0 0 0 0,0 0-1 0 0,1 0 1 0 0,-1 0 0 0 0,0 0 0 0 0,1 0 0 0 0,-1 0-1 0 0,1 0 1 0 0,-1-1 0 0 0,1 1 0 0 0,2 0-1 0 0,1 1 40 0 0,0-1 0 0 0,-1 0 0 0 0,1 0 0 0 0,0-1 0 0 0,0 1 0 0 0,0-1 0 0 0,0 0 0 0 0,0 0 0 0 0,-1-1 0 0 0,11-1 0 0 0,-14 1-262 0 0,1 0 1 0 0,-1 1-1 0 0,1-1 1 0 0,-1 0-1 0 0,1 0 1 0 0,-1 0 0 0 0,0 0-1 0 0,0 0 1 0 0,1 0-1 0 0,-1 0 1 0 0,0 0 0 0 0,0 0-1 0 0,0-1 1 0 0,0 1-1 0 0,0 0 1 0 0,0-1 0 0 0,0 1-1 0 0,-1-1 1 0 0,1 1-1 0 0,-1-1 1 0 0,1 1 0 0 0,-1-1-1 0 0,1 1 1 0 0,-1-1-1 0 0,0 0 1 0 0,1 1 0 0 0,-1-1-1 0 0,0 1 1 0 0,0-1-1 0 0,-1 0 1 0 0,1-2-1 0 0,-1 1-256 0 0,1 1 0 0 0,-1-1-1 0 0,0 1 1 0 0,0-1 0 0 0,0 1-1 0 0,0 0 1 0 0,0-1-1 0 0,-1 1 1 0 0,1 0 0 0 0,-1 0-1 0 0,1 0 1 0 0,-1 0-1 0 0,0 0 1 0 0,0 1 0 0 0,0-1-1 0 0,0 0 1 0 0,0 1-1 0 0,0-1 1 0 0,-4-1 0 0 0,-1 1-3807 0 0,-4 4-2835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43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1 260 0 0,'-2'38'6580'0'0,"1"-28"-4780"0"0,0-1-1 0 0,0 0 1 0 0,1 1-1 0 0,1-1 1 0 0,0 0-1 0 0,2 11 1 0 0,-2-17-1517 0 0,0 0 1 0 0,0 0 0 0 0,1 0 0 0 0,-1 0-1 0 0,1-1 1 0 0,0 1 0 0 0,0 0 0 0 0,-1-1-1 0 0,2 1 1 0 0,-1-1 0 0 0,0 0 0 0 0,0 0-1 0 0,1 0 1 0 0,-1 0 0 0 0,1 0 0 0 0,0 0 0 0 0,-1-1-1 0 0,1 1 1 0 0,0-1 0 0 0,0 0 0 0 0,0 0-1 0 0,5 1 1 0 0,-2 0 22 0 0,0-1 0 0 0,-1 0 0 0 0,1 0-1 0 0,0 0 1 0 0,0-1 0 0 0,7 0 0 0 0,-11 0-219 0 0,0 0 0 0 0,0-1 1 0 0,0 1-1 0 0,0-1 0 0 0,0 1 0 0 0,0-1 0 0 0,0 1 0 0 0,0-1 1 0 0,0 0-1 0 0,0 0 0 0 0,0 0 0 0 0,0 0 0 0 0,-1 0 1 0 0,1-1-1 0 0,0 1 0 0 0,-1 0 0 0 0,1-1 0 0 0,-1 1 0 0 0,0-1 1 0 0,2-1-1 0 0,-3 2-58 0 0,0 0 1 0 0,0 0-1 0 0,0 0 1 0 0,0 0-1 0 0,0 0 1 0 0,0 0-1 0 0,0 0 1 0 0,0 0-1 0 0,0 0 0 0 0,-1 0 1 0 0,1 0-1 0 0,0 0 1 0 0,-1 0-1 0 0,1 0 1 0 0,-1 0-1 0 0,1 0 1 0 0,-1 1-1 0 0,1-1 1 0 0,-1 0-1 0 0,0 0 1 0 0,1 0-1 0 0,-1 1 1 0 0,0-1-1 0 0,0 1 1 0 0,1-1-1 0 0,-1 0 0 0 0,0 1 1 0 0,0-1-1 0 0,0 1 1 0 0,0 0-1 0 0,0-1 1 0 0,0 1-1 0 0,0 0 1 0 0,-1-1-1 0 0,0 0-267 0 0,-1 0 1 0 0,1 0-1 0 0,-1 0 0 0 0,1 0 0 0 0,-1 0 0 0 0,1 0 0 0 0,-1 1 1 0 0,0-1-1 0 0,1 1 0 0 0,-1 0 0 0 0,0 0 0 0 0,-4 0 1 0 0,5 0-580 0 0,-4 1-1211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4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36 0 0,'18'-29'1943'0'0,"-15"23"-729"0"0,0 1 1 0 0,0 0-1 0 0,0 0 1 0 0,0 0-1 0 0,1 0 0 0 0,8-8 834 0 0,1 32 458 0 0,0 21-1102 0 0,0 1-1 0 0,-3 1 0 0 0,-2 0 1 0 0,3 42-1 0 0,4 17 336 0 0,63 298 4323 0 0,-78-398-6107 0 0,0 0 0 0 0,1 0 0 0 0,-1-1 0 0 0,0 1 0 0 0,0 0 0 0 0,1 0 0 0 0,-1-1 0 0 0,0 1 0 0 0,1 0 0 0 0,-1-1 0 0 0,1 1 0 0 0,-1 0 0 0 0,1-1 0 0 0,-1 1 1 0 0,1-1-1 0 0,0 1 0 0 0,-1-1 0 0 0,1 1 0 0 0,-1-1 0 0 0,1 1 0 0 0,0-1 0 0 0,0 0 0 0 0,-1 1 0 0 0,1-1 0 0 0,0 0 0 0 0,0 1 0 0 0,-1-1 0 0 0,1 0 0 0 0,0 0 0 0 0,0 0 1 0 0,0 0-1 0 0,-1 0 0 0 0,1 0 0 0 0,0 0 0 0 0,0 0 0 0 0,0 0 0 0 0,1-1 0 0 0,8-3-4003 0 0,1-11-6340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47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72 424 0 0,'-54'-4'3790'0'0,"17"3"5856"0"0,41 2-8804 0 0,23 4 17 0 0,1-1-1 0 0,-1-2 1 0 0,1 0 0 0 0,42-4 0 0 0,14 0 34 0 0,334-1 1751 0 0,265-41 745 0 0,-646 40-3174 0 0,146-21 1856 0 0,-182 25-2284 0 0,2 0 405 0 0,0 0-2526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48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0 256 0 0,'-15'13'2974'0'0,"13"-3"2063"0"0,16-3-110 0 0,4-4-4584 0 0,68-1 4725 0 0,152-17-1 0 0,-206 13-3831 0 0,-15 3 83 0 0,-11 0-3482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48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37 748 0 0,'-15'-34'10815'0'0,"15"34"-10673"0"0,1 0 1 0 0,-1 0-1 0 0,0-1 0 0 0,0 1 0 0 0,0 0 1 0 0,0 0-1 0 0,1 0 0 0 0,-1 0 0 0 0,0-1 0 0 0,0 1 1 0 0,0 0-1 0 0,1 0 0 0 0,-1 0 0 0 0,0 0 1 0 0,0 0-1 0 0,1 0 0 0 0,-1-1 0 0 0,0 1 1 0 0,0 0-1 0 0,1 0 0 0 0,-1 0 0 0 0,0 0 1 0 0,0 0-1 0 0,1 0 0 0 0,-1 0 0 0 0,0 0 1 0 0,0 0-1 0 0,1 0 0 0 0,-1 0 0 0 0,0 0 1 0 0,0 1-1 0 0,1-1 0 0 0,-1 0 0 0 0,1 0 1 0 0,4 6 516 0 0,0 0 1 0 0,-1 0-1 0 0,1 0 1 0 0,-1 0 0 0 0,0 1-1 0 0,-1 0 1 0 0,0 0-1 0 0,0 0 1 0 0,4 14 0 0 0,0 8 959 0 0,4 39 0 0 0,-9-46-880 0 0,2 0 1 0 0,0 0-1 0 0,11 29 1 0 0,3-15-524 0 0,-4-25-3425 0 0,6-7-6781 0 0,-11-4 7188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0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63 328 0 0,'-4'-36'6409'0'0,"-2"9"5890"0"0,8 42-11719 0 0,12 70 2205 0 0,4 151-1 0 0,-15-175-1987 0 0,3 1 0 0 0,2-1 0 0 0,19 64 0 0 0,-25-113-1142 0 0,9 22 2130 0 0,-10-32-2252 0 0,0-1-1 0 0,0 1 1 0 0,0 0 0 0 0,0-1-1 0 0,1 0 1 0 0,-1 1 0 0 0,1-1-1 0 0,-1 0 1 0 0,1 0 0 0 0,2 2-1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49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98 20 0 0,'1'-3'532'0'0,"0"1"1"0"0,0-1-1 0 0,-1 0 0 0 0,1 1 1 0 0,0-1-1 0 0,-1 0 0 0 0,0 0 1 0 0,1 0-1 0 0,-1 1 0 0 0,0-1 1 0 0,-1 0-1 0 0,1 0 0 0 0,0 0 1 0 0,-1 1-1 0 0,0-1 0 0 0,1 0 1 0 0,-1 0-1 0 0,0 1 0 0 0,0-1 1 0 0,-1 1-1 0 0,-2-6 0 0 0,2 6-302 0 0,0 0 0 0 0,-1 0 0 0 0,1 0 0 0 0,0 0 0 0 0,-1 0 0 0 0,1 1 0 0 0,-1-1 0 0 0,0 1 0 0 0,0-1 0 0 0,0 1 0 0 0,1 0 0 0 0,-1 0 0 0 0,-5 0 0 0 0,-2-1 198 0 0,0 1-1 0 0,-1 0 0 0 0,1 0 0 0 0,-1 1 1 0 0,1 1-1 0 0,-1 0 0 0 0,1 0 0 0 0,-1 1 1 0 0,1 0-1 0 0,0 1 0 0 0,-16 6 1 0 0,21-7-233 0 0,1 0 0 0 0,-1 0 1 0 0,0 1-1 0 0,1-1 0 0 0,0 1 1 0 0,-1 0-1 0 0,1 0 0 0 0,0 0 1 0 0,1 0-1 0 0,-1 1 0 0 0,0 0 1 0 0,1 0-1 0 0,0 0 0 0 0,0 0 1 0 0,0 0-1 0 0,1 1 0 0 0,-1-1 1 0 0,1 1-1 0 0,0-1 1 0 0,0 1-1 0 0,1 0 0 0 0,-1 0 1 0 0,1 0-1 0 0,0 0 0 0 0,0 9 1 0 0,1-9-60 0 0,1 1 1 0 0,0-1 0 0 0,0 0-1 0 0,1 0 1 0 0,0 0-1 0 0,0 0 1 0 0,0 0 0 0 0,0 0-1 0 0,1 0 1 0 0,0 0-1 0 0,0-1 1 0 0,0 0 0 0 0,0 1-1 0 0,1-1 1 0 0,-1 0 0 0 0,1-1-1 0 0,7 6 1 0 0,-2-2 1 0 0,-1-1 1 0 0,1 0-1 0 0,0 0 1 0 0,0-1-1 0 0,1 0 1 0 0,-1-1-1 0 0,1 0 1 0 0,13 3-1 0 0,-11-5-101 0 0,0 0 0 0 0,0-1 0 0 0,1 0 0 0 0,-1-1 0 0 0,1 0 0 0 0,-1-1 0 0 0,0 0 0 0 0,0-1 0 0 0,15-5 0 0 0,-17 5-52 0 0,-1-1 0 0 0,0 0 0 0 0,0-1-1 0 0,0 0 1 0 0,-1-1 0 0 0,1 0-1 0 0,-1 0 1 0 0,0-1 0 0 0,0 0 0 0 0,-1 0-1 0 0,0-1 1 0 0,8-8 0 0 0,-13 13 8 0 0,-1 0 1 0 0,0 0 0 0 0,1 0 0 0 0,-1-1 0 0 0,0 1 0 0 0,0 0-1 0 0,0-1 1 0 0,0 1 0 0 0,0-1 0 0 0,-1 1 0 0 0,1-1 0 0 0,-1 1-1 0 0,0-1 1 0 0,1 1 0 0 0,-1-1 0 0 0,0 1 0 0 0,-1-1 0 0 0,1-3-1 0 0,-2 1-7 0 0,1 0 0 0 0,-1 0 0 0 0,0 1 0 0 0,0-1 0 0 0,0 1-1 0 0,0-1 1 0 0,-1 1 0 0 0,0 0 0 0 0,-3-4 0 0 0,-4-2-223 0 0,1 0 1 0 0,-1 0 0 0 0,-1 1-1 0 0,0 1 1 0 0,0 0 0 0 0,-13-7-1 0 0,15 10-392 0 0,0 1 1 0 0,0 0-1 0 0,-15-4 0 0 0,6 4-2698 0 0,1 3-3704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4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56 0 0,'17'8'2063'0'0,"0"1"1"0"0,-1 1-1 0 0,0 0 1 0 0,-1 1-1 0 0,0 1 1 0 0,25 26-1 0 0,16 29 2188 0 0,-41-47-2136 0 0,1 0 1 0 0,33 29 0 0 0,-48-48-2000 0 0,0 0 0 0 0,1 1 0 0 0,0-1 0 0 0,-1 0 0 0 0,1 0 0 0 0,0-1 0 0 0,0 1 1 0 0,-1 0-1 0 0,1 0 0 0 0,0-1 0 0 0,0 1 0 0 0,0-1 0 0 0,0 0 0 0 0,0 1 0 0 0,0-1 0 0 0,0 0 1 0 0,0 0-1 0 0,0 0 0 0 0,-1-1 0 0 0,5 0 0 0 0,-2 0-3 0 0,0 0 0 0 0,-1-1 0 0 0,1 0 0 0 0,0 0 0 0 0,-1 0 1 0 0,1 0-1 0 0,-1-1 0 0 0,0 1 0 0 0,5-5 0 0 0,1-3 42 0 0,0 0 0 0 0,0-1 0 0 0,-1 0-1 0 0,13-23 1 0 0,-16 23-65 0 0,1-1 0 0 0,-2 1 0 0 0,0-1 0 0 0,0 0-1 0 0,2-18 1 0 0,-3-9-2447 0 0,-9 24-8943 0 0,5 14 11417 0 0,-1-2-2936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50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94 212 0 0,'11'0'9125'0'0,"49"1"-6771"0"0,682 13 3935 0 0,-623-14-5659 0 0,275 1 792 0 0,786-45 1977 0 0,-1051 31-3026 0 0,450-32 1224 0 0,-515 41-1487 0 0,-15 1-392 0 0,83 5 1 0 0,-123 2-1819 0 0,-9-3 1781 0 0,1-1 0 0 0,-1 1 0 0 0,0-1 0 0 0,0 1 1 0 0,0-1-1 0 0,0 1 0 0 0,-1-1 0 0 0,1 1 0 0 0,0-1 0 0 0,0 0 1 0 0,0 1-1 0 0,0-1 0 0 0,0 1 0 0 0,-1-1 0 0 0,1 1 0 0 0,0-1 0 0 0,0 1 1 0 0,-1-1-1 0 0,1 0 0 0 0,0 1 0 0 0,-2 1-1594 0 0,1-2 1594 0 0,1 0 0 0 0,-1 1 1 0 0,-2 1-1960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51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 0 0,'1'3'8250'0'0,"0"5"-3865"0"0,11 42-1021 0 0,5 30-825 0 0,29 116 1932 0 0,-34-156-4064 0 0,2 0-1 0 0,32 66 1 0 0,-30-81-2848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52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0 138 532 0 0,'0'-2'364'0'0,"0"0"1"0"0,0 0-1 0 0,1 0 0 0 0,-1 0 0 0 0,0 0 1 0 0,1 0-1 0 0,-1 0 0 0 0,1 0 1 0 0,0 0-1 0 0,-1 0 0 0 0,1 1 0 0 0,0-1 1 0 0,0 0-1 0 0,0 1 0 0 0,1-1 1 0 0,-1 0-1 0 0,0 1 0 0 0,0-1 0 0 0,1 1 1 0 0,-1 0-1 0 0,1-1 0 0 0,0 1 0 0 0,-1 0 1 0 0,1 0-1 0 0,0 0 0 0 0,-1 0 1 0 0,1 0-1 0 0,0 1 0 0 0,0-1 0 0 0,0 0 1 0 0,4 0-1 0 0,8-2 487 0 0,0-1 0 0 0,0 2-1 0 0,19-2 1 0 0,-22 3-451 0 0,413-12 5068 0 0,-212 12-4396 0 0,487-26 1077 0 0,-412 1-1165 0 0,-233 20-760 0 0,-46 5-172 0 0,0 0-1 0 0,0 0 1 0 0,0 1 0 0 0,0 0-1 0 0,-1 1 1 0 0,1 0 0 0 0,13 3-1 0 0,-18-3-32 0 0,1 1-1 0 0,-1-1 1 0 0,0 1-1 0 0,0 0 1 0 0,0 0-1 0 0,0 0 1 0 0,-1 0 0 0 0,1 1-1 0 0,0-1 1 0 0,-1 1-1 0 0,0-1 1 0 0,0 1-1 0 0,1 0 1 0 0,-2 0-1 0 0,1 0 1 0 0,0 0-1 0 0,-1 0 1 0 0,1 1 0 0 0,1 4-1 0 0,45 145 878 0 0,15 37 324 0 0,-46-152-794 0 0,-2 1-1 0 0,-2 1 0 0 0,12 58 0 0 0,-25-97-414 0 0,0 0 0 0 0,1 0 0 0 0,-1 0 0 0 0,0 0 0 0 0,0 1 0 0 0,0-1 0 0 0,0 0 0 0 0,0 0 0 0 0,-1 0 0 0 0,1 1-1 0 0,0-1 1 0 0,-1 0 0 0 0,1 0 0 0 0,0 0 0 0 0,-1 0 0 0 0,1 0 0 0 0,-1 0 0 0 0,0 0 0 0 0,1 0 0 0 0,-1 0 0 0 0,0 0 0 0 0,0 0 0 0 0,1 0 0 0 0,-1 0 0 0 0,0 0-1 0 0,0-1 1 0 0,0 1 0 0 0,0 0 0 0 0,0-1 0 0 0,0 1 0 0 0,0-1 0 0 0,0 1 0 0 0,0-1 0 0 0,-1 1 0 0 0,1-1 0 0 0,0 0 0 0 0,0 0 0 0 0,-2 1 0 0 0,-6 0-61 0 0,0 0 1 0 0,0-1-1 0 0,0 0 0 0 0,-12-2 1 0 0,-2 1-10 0 0,-369-11-1050 0 0,211 4 721 0 0,-362 1-214 0 0,3 45 558 0 0,485-29 71 0 0,25-4 51 0 0,-52 2 1 0 0,81-7-181 0 0,34-1-11211 0 0,-20 0 8358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5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69 72 0 0,'-1'-1'299'0'0,"0"1"0"0"0,1-1 1 0 0,-1 1-1 0 0,1-1 0 0 0,-1 1 0 0 0,1-1 0 0 0,-1 1 0 0 0,1-1 1 0 0,0 0-1 0 0,-1 1 0 0 0,1-1 0 0 0,0 1 0 0 0,-1-1 0 0 0,1 0 1 0 0,0 1-1 0 0,0-1 0 0 0,-1 0 0 0 0,1 0 0 0 0,0 1 1 0 0,0-1-1 0 0,0 0 0 0 0,0 1 0 0 0,0-1 0 0 0,0 0 0 0 0,0 0 1 0 0,0 1-1 0 0,1-1 0 0 0,-1 0 0 0 0,0 0 0 0 0,1-1 117 0 0,0 1 0 0 0,0-1 0 0 0,0 1 0 0 0,1-1 0 0 0,-1 1-1 0 0,0 0 1 0 0,1 0 0 0 0,-1-1 0 0 0,0 1 0 0 0,1 0 0 0 0,2-1 0 0 0,3-2 744 0 0,1 0 0 0 0,0 1 1 0 0,16-5-1 0 0,-23 8-1098 0 0,14-3 1245 0 0,0 0 0 0 0,25-2 0 0 0,-37 4-1182 0 0,-1 1 0 0 0,1 0 0 0 0,-1 0 0 0 0,1 0 0 0 0,-1 0 0 0 0,1 0 0 0 0,-1 0 1 0 0,1 1-1 0 0,-1-1 0 0 0,1 1 0 0 0,-1 0 0 0 0,1 0 0 0 0,-1 0 0 0 0,0 0 1 0 0,0 0-1 0 0,1 0 0 0 0,-1 1 0 0 0,0-1 0 0 0,0 1 0 0 0,0-1 0 0 0,-1 1 1 0 0,1 0-1 0 0,0-1 0 0 0,0 1 0 0 0,1 3 0 0 0,-2-2-67 0 0,0 0-1 0 0,-1-1 1 0 0,0 1 0 0 0,1 0-1 0 0,-1 0 1 0 0,0 0 0 0 0,0-1-1 0 0,0 1 1 0 0,0 0 0 0 0,-1 0-1 0 0,1 0 1 0 0,-1-1 0 0 0,0 1-1 0 0,0 0 1 0 0,0-1 0 0 0,0 1-1 0 0,0-1 1 0 0,0 1 0 0 0,-1-1-1 0 0,-2 4 1 0 0,-5 6 6 0 0,0 1 1 0 0,-17 15-1 0 0,11-12 54 0 0,6-6-66 0 0,5-6-34 0 0,0 0 0 0 0,0 0 0 0 0,0 0 0 0 0,1 1 0 0 0,0-1 0 0 0,-1 1 0 0 0,2 0 0 0 0,-1 0 0 0 0,1 0 0 0 0,-1 0 0 0 0,-1 6 0 0 0,4-10 41 0 0,15 16 260 0 0,4-14-150 0 0,1 0-1 0 0,-1-1 1 0 0,1-1 0 0 0,31-2 0 0 0,-15 1-271 0 0,-7-2-4537 0 0,-13-2-3606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5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95 424 0 0,'2'-1'417'0'0,"-1"0"-1"0"0,0-1 1 0 0,0 1 0 0 0,0 0 0 0 0,0-1-1 0 0,0 1 1 0 0,0 0 0 0 0,-1-1-1 0 0,1 1 1 0 0,0-1 0 0 0,-1 0-1 0 0,1 1 1 0 0,-1-1 0 0 0,0 1-1 0 0,1-1 1 0 0,-1 0 0 0 0,0 1 0 0 0,0-1-1 0 0,0 0 1 0 0,0 1 0 0 0,0-1-1 0 0,0 1 1 0 0,-1-1 0 0 0,1 0-1 0 0,-1 1 1 0 0,1-1 0 0 0,-1 1 0 0 0,1-1-1 0 0,-1 1 1 0 0,-1-3 0 0 0,1 3-135 0 0,-1-1 1 0 0,1 0 0 0 0,0 1 0 0 0,-1-1 0 0 0,0 1 0 0 0,1-1 0 0 0,-1 1 0 0 0,0 0 0 0 0,0-1-1 0 0,0 1 1 0 0,0 0 0 0 0,0 0 0 0 0,0 1 0 0 0,0-1 0 0 0,0 0 0 0 0,0 1 0 0 0,0-1-1 0 0,-1 1 1 0 0,1 0 0 0 0,0-1 0 0 0,0 1 0 0 0,-3 1 0 0 0,-4 0 49 0 0,1 1 0 0 0,0 0 1 0 0,0 0-1 0 0,0 1 0 0 0,0 0 1 0 0,0 0-1 0 0,0 1 1 0 0,1 0-1 0 0,0 0 0 0 0,-11 10 1 0 0,14-12-166 0 0,1 1 1 0 0,0 0-1 0 0,-1 1 1 0 0,2-1-1 0 0,-1 1 1 0 0,0-1 0 0 0,1 1-1 0 0,-1 0 1 0 0,-2 7-1 0 0,4-9-79 0 0,0 0 0 0 0,0 1 0 0 0,1-1 0 0 0,-1 1-1 0 0,1-1 1 0 0,0 1 0 0 0,0-1 0 0 0,0 1 0 0 0,0-1-1 0 0,0 1 1 0 0,0-1 0 0 0,1 1 0 0 0,-1-1 0 0 0,1 0 0 0 0,0 1-1 0 0,0-1 1 0 0,0 0 0 0 0,1 4 0 0 0,2-1-13 0 0,-1-1 0 0 0,1 1-1 0 0,0-1 1 0 0,0 0 0 0 0,0 0 0 0 0,1 0 0 0 0,-1-1 0 0 0,1 1 0 0 0,0-1-1 0 0,0 0 1 0 0,0 0 0 0 0,0-1 0 0 0,1 0 0 0 0,-1 0 0 0 0,1 0 0 0 0,-1 0-1 0 0,1-1 1 0 0,8 1 0 0 0,-2 0 5 0 0,1-1 0 0 0,0 0 0 0 0,0 0-1 0 0,0-2 1 0 0,0 0 0 0 0,0 0 0 0 0,16-4 0 0 0,-23 3-60 0 0,-1 1 1 0 0,1-1 0 0 0,0-1 0 0 0,-1 1-1 0 0,1-1 1 0 0,-1 0 0 0 0,0 0 0 0 0,0-1-1 0 0,0 1 1 0 0,0-1 0 0 0,0 0 0 0 0,-1 0 0 0 0,6-7-1 0 0,-9 8-13 0 0,1 1-1 0 0,0-1 1 0 0,-1 0-1 0 0,1 0 1 0 0,-1 0-1 0 0,0 1 1 0 0,0-1-1 0 0,0 0 1 0 0,-1 0-1 0 0,1-1 1 0 0,-1 1-1 0 0,1 0 1 0 0,-1 0-1 0 0,0 0 0 0 0,0 0 1 0 0,0 0-1 0 0,-1 0 1 0 0,1 0-1 0 0,-1-1 1 0 0,0 1-1 0 0,0 0 1 0 0,0 1-1 0 0,0-1 1 0 0,0 0-1 0 0,-1 0 1 0 0,1 0-1 0 0,-3-3 1 0 0,0 0-58 0 0,-1 0 0 0 0,1 0 0 0 0,-1 0 0 0 0,0 1 0 0 0,0-1 0 0 0,-1 1-1 0 0,1 1 1 0 0,-1-1 0 0 0,0 1 0 0 0,-1 0 0 0 0,1 0 0 0 0,-14-5 0 0 0,-15 2-3737 0 0,-3 11-4878 0 0,27-1 5876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54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24 140 0 0,'0'0'2333'0'0,"23"9"2331"0"0,77-3 2417 0 0,54-11-2841 0 0,-91 2-2623 0 0,74-2 973 0 0,271-19 3440 0 0,-406 24-6216 0 0,19-1-140 0 0,-11 2-3232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54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15 468 0 0,'-8'-2'16022'0'0,"28"-6"-8904"0"0,-8 6-8369 0 0,-10 2 1400 0 0,16-2 1089 0 0,1 2 1 0 0,29 2-1 0 0,-44-1-1149 0 0,-1-1 0 0 0,1 0 0 0 0,-1 1 0 0 0,1 0 0 0 0,-1 0-1 0 0,1 0 1 0 0,-1 0 0 0 0,0 0 0 0 0,1 1 0 0 0,-1 0 0 0 0,0-1 0 0 0,0 1 0 0 0,0 0 0 0 0,0 1 0 0 0,0-1 0 0 0,-1 0 0 0 0,1 1 0 0 0,-1-1-1 0 0,0 1 1 0 0,1 0 0 0 0,1 3 0 0 0,-4-4-68 0 0,0-1 0 0 0,0 1-1 0 0,1 0 1 0 0,-1-1 0 0 0,0 1-1 0 0,0-1 1 0 0,-1 1 0 0 0,1 0-1 0 0,0-1 1 0 0,-1 1 0 0 0,1-1-1 0 0,0 1 1 0 0,-1-1 0 0 0,0 1-1 0 0,1-1 1 0 0,-1 1-1 0 0,0-1 1 0 0,0 1 0 0 0,0-1-1 0 0,0 0 1 0 0,0 0 0 0 0,0 1-1 0 0,0-1 1 0 0,0 0 0 0 0,0 0-1 0 0,-1 0 1 0 0,1 0 0 0 0,-3 1-1 0 0,-43 27 191 0 0,41-27-173 0 0,-26 13 89 0 0,23-12-96 0 0,0 1 0 0 0,0 0 0 0 0,-15 10 0 0 0,24-13-42 0 0,-1 0 3 0 0,0 2-2 0 0,25 6 4 0 0,79 12 118 0 0,-74-17-39 0 0,-1 2-1 0 0,1 1 0 0 0,-1 1 1 0 0,47 20-1 0 0,-73-27-60 0 0,0 0 0 0 0,0 0 1 0 0,0 0-1 0 0,1 1 0 0 0,-1-1 0 0 0,-1 0 0 0 0,1 1 0 0 0,0 0 0 0 0,0-1 0 0 0,0 1 0 0 0,-1 0 0 0 0,1 0 0 0 0,-1 0 0 0 0,0 0 0 0 0,2 4 0 0 0,-3-5-5 0 0,0 0 0 0 0,0 0 0 0 0,0 0 0 0 0,0 0 0 0 0,0 1 0 0 0,0-1 0 0 0,-1 0 0 0 0,1 0 0 0 0,0 0 0 0 0,-1 0 0 0 0,1 0 0 0 0,-1 0 0 0 0,0 0 0 0 0,1 0 0 0 0,-1 0 0 0 0,0 0 0 0 0,1 0 0 0 0,-1 0 0 0 0,0 0 0 0 0,0-1 0 0 0,0 1 0 0 0,0 0 0 0 0,0-1 0 0 0,0 1 0 0 0,0 0 0 0 0,0-1 0 0 0,0 1 0 0 0,0-1 0 0 0,0 0 0 0 0,0 1 0 0 0,0-1 0 0 0,0 0 0 0 0,-2 1 0 0 0,-15 4-115 0 0,0 0 0 0 0,0-1-1 0 0,-1-1 1 0 0,1-1 0 0 0,-1 0-1 0 0,1-2 1 0 0,-1 0 0 0 0,0-1 0 0 0,-24-4-1 0 0,43 5-44 0 0,-1 0 0 0 0,0 0 0 0 0,1 0 0 0 0,-1 0 0 0 0,0 0-1 0 0,0 0 1 0 0,1-1 0 0 0,-1 1 0 0 0,0 0 0 0 0,1 0 0 0 0,-1-1-1 0 0,0 1 1 0 0,1 0 0 0 0,-1-1 0 0 0,0 1 0 0 0,1-1 0 0 0,-1 1 0 0 0,1-1-1 0 0,-1 1 1 0 0,1-1 0 0 0,-1 1 0 0 0,1-1 0 0 0,-1 1 0 0 0,1-1-1 0 0,-1 0 1 0 0,1 1 0 0 0,0-1 0 0 0,-1 1 0 0 0,1-2 0 0 0,0 1-308 0 0,1 0-1 0 0,-1 0 1 0 0,0-1 0 0 0,1 1 0 0 0,-1 0 0 0 0,1 0 0 0 0,-1 0-1 0 0,1 0 1 0 0,0 0 0 0 0,-1 0 0 0 0,1 0 0 0 0,0 1 0 0 0,0-1-1 0 0,0 0 1 0 0,0 0 0 0 0,-1 0 0 0 0,1 1 0 0 0,0-1 0 0 0,2 0-1 0 0,10-7-2150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55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49 116 0 0,'2'-6'635'0'0,"4"-20"3861"0"0,1 10 6897 0 0,-4 41-8072 0 0,-8 3-707 0 0,-2 53 0 0 0,7-71-2205 0 0,0 0 0 0 0,1 0 0 0 0,0 0 0 0 0,0 0 0 0 0,1 1 0 0 0,1-2 0 0 0,-1 1-1 0 0,8 16 1 0 0,-9-25-396 0 0,0 0-1 0 0,-1 0 1 0 0,1 0-1 0 0,0 0 1 0 0,0-1-1 0 0,-1 1 1 0 0,1 0-1 0 0,0-1 1 0 0,0 1-1 0 0,0 0 1 0 0,0-1-1 0 0,0 1 1 0 0,0-1-1 0 0,0 0 1 0 0,0 1-1 0 0,0-1 1 0 0,0 0-1 0 0,0 1 1 0 0,0-1-1 0 0,0 0 1 0 0,1 0-1 0 0,-1 0 1 0 0,0 0-1 0 0,0 0 1 0 0,0 0 0 0 0,0-1-1 0 0,0 1 1 0 0,0 0-1 0 0,0 0 1 0 0,0-1-1 0 0,0 1 1 0 0,0-1-1 0 0,0 1 1 0 0,0-1-1 0 0,0 1 1 0 0,0-1-1 0 0,0 1 1 0 0,1-2-1 0 0,41-30-377 0 0,-37 26 364 0 0,16-11-118 0 0,15-13-542 0 0,61-64 1 0 0,-80 70 116 0 0,-18 23 415 0 0,-5 2-255 0 0,-1 0 347 0 0,1 0 0 0 0,0 1 0 0 0,0 0 0 0 0,0 0 0 0 0,0 0 0 0 0,0 0 0 0 0,0 1 0 0 0,1 0 0 0 0,-1 0 0 0 0,1 0-1 0 0,-7 7 1 0 0,4-4 113 0 0,0 0 0 0 0,1 1 0 0 0,0-1 0 0 0,1 1 0 0 0,-1 1 0 0 0,1-1 0 0 0,-5 11 0 0 0,9-16-28 0 0,0-1-1 0 0,0 1 1 0 0,0 0-1 0 0,1 0 0 0 0,-1 0 1 0 0,1 1-1 0 0,-1-1 1 0 0,1 0-1 0 0,0 0 1 0 0,0 0-1 0 0,0 0 1 0 0,0 0-1 0 0,0 0 1 0 0,0 0-1 0 0,0 1 1 0 0,1-1-1 0 0,-1 0 1 0 0,1 0-1 0 0,0 0 1 0 0,0 0-1 0 0,-1 0 0 0 0,4 3 1 0 0,-2-2 6 0 0,1 0 0 0 0,0 0 0 0 0,0 0 0 0 0,0-1 0 0 0,1 1 0 0 0,-1-1 1 0 0,1 0-1 0 0,-1 0 0 0 0,1 0 0 0 0,0 0 0 0 0,4 1 0 0 0,4 1 74 0 0,0-1 1 0 0,-1 0 0 0 0,1 0-1 0 0,18 0 1 0 0,10-4-1865 0 0,-35 1 712 0 0,-1-1-1 0 0,0 0 0 0 0,1-1 1 0 0,-1 1-1 0 0,0-1 1 0 0,5-2-1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07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25 412 0 0,'-2'7'12707'0'0,"3"-7"-12502"0"0,17 6 3868 0 0,22-1-2036 0 0,307-4 4894 0 0,473-20-2561 0 0,-762 19-4232 0 0,24 0 57 0 0,348-17 1504 0 0,-419 16-1699 0 0,16-3-102 0 0,-26 4-467 0 0,3-3-634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5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38 592 0 0,'0'0'6043'0'0,"28"0"-1251"0"0,250-1 3677 0 0,369-13-5140 0 0,611-9 275 0 0,-1241 23-4139 0 0,24 1-2269 0 0,-13 5-7813 0 0,-24-4 8409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57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41 128 0 0,'-1'-3'415'0'0,"-1"1"0"0"0,1-1 0 0 0,0 1 1 0 0,-1 0-1 0 0,0-1 0 0 0,0 1 0 0 0,1 0 0 0 0,-1 0 0 0 0,0 0 0 0 0,-1 0 1 0 0,1 0-1 0 0,0 1 0 0 0,0-1 0 0 0,-1 1 0 0 0,1-1 0 0 0,-1 1 0 0 0,1 0 1 0 0,-1 0-1 0 0,0 0 0 0 0,1 0 0 0 0,-1 0 0 0 0,0 1 0 0 0,0-1 0 0 0,0 1 0 0 0,1 0 1 0 0,-1 0-1 0 0,0 0 0 0 0,0 0 0 0 0,0 0 0 0 0,0 1 0 0 0,1-1 0 0 0,-1 1 1 0 0,0 0-1 0 0,-3 1 0 0 0,3-1-183 0 0,0 0-1 0 0,0 0 1 0 0,-1 0 0 0 0,1 0-1 0 0,0 0 1 0 0,0 1 0 0 0,1 0 0 0 0,-1 0-1 0 0,0-1 1 0 0,0 2 0 0 0,1-1-1 0 0,-1 0 1 0 0,1 0 0 0 0,0 1 0 0 0,0-1-1 0 0,0 1 1 0 0,0 0 0 0 0,0 0-1 0 0,1 0 1 0 0,-1-1 0 0 0,1 2 0 0 0,-1-1-1 0 0,1 0 1 0 0,0 0 0 0 0,0 0-1 0 0,1 0 1 0 0,-1 1 0 0 0,1-1 0 0 0,-1 5-1 0 0,2-5-137 0 0,0 0 0 0 0,0 0 0 0 0,0-1-1 0 0,0 1 1 0 0,0 0 0 0 0,1 0-1 0 0,-1-1 1 0 0,1 1 0 0 0,0-1 0 0 0,-1 0-1 0 0,1 1 1 0 0,0-1 0 0 0,1 0 0 0 0,-1 0-1 0 0,0 0 1 0 0,1 0 0 0 0,-1-1 0 0 0,1 1-1 0 0,-1-1 1 0 0,1 1 0 0 0,0-1-1 0 0,-1 0 1 0 0,1 0 0 0 0,0 0 0 0 0,3 0-1 0 0,4 2-70 0 0,-1 0 0 0 0,1-1-1 0 0,0-1 1 0 0,0 0-1 0 0,1 0 1 0 0,9-1-1 0 0,-15-1-48 0 0,-1 1-1 0 0,1-1 0 0 0,-1 0 0 0 0,1 0 1 0 0,-1-1-1 0 0,0 1 0 0 0,0-1 1 0 0,0 0-1 0 0,0 0 0 0 0,0 0 0 0 0,0-1 1 0 0,0 1-1 0 0,-1-1 0 0 0,1 0 1 0 0,-1 0-1 0 0,6-7 0 0 0,-8 9 21 0 0,0-1 0 0 0,0 1 0 0 0,0-1-1 0 0,0 1 1 0 0,0-1 0 0 0,-1 0 0 0 0,1 1 0 0 0,-1-1 0 0 0,1 0-1 0 0,-1 1 1 0 0,1-1 0 0 0,-1 0 0 0 0,0 0 0 0 0,0 0-1 0 0,0 1 1 0 0,0-1 0 0 0,0 0 0 0 0,-1-2 0 0 0,0 2 14 0 0,0 0 0 0 0,0-1 0 0 0,0 1 0 0 0,0 0 0 0 0,0 0 0 0 0,-1 0 0 0 0,1 0 0 0 0,-1 0-1 0 0,0 0 1 0 0,0 0 0 0 0,1 0 0 0 0,-1 1 0 0 0,0-1 0 0 0,0 1 0 0 0,0-1 0 0 0,-4-1 0 0 0,2 1 51 0 0,-1 0-1 0 0,0 0 1 0 0,0 0 0 0 0,0 0-1 0 0,0 1 1 0 0,-1 0 0 0 0,1 0-1 0 0,0 0 1 0 0,0 1-1 0 0,-1 0 1 0 0,1 0 0 0 0,0 0-1 0 0,-11 2 1 0 0,13-2-3 0 0,1 1 0 0 0,-1 0 1 0 0,0-1-1 0 0,0 1 0 0 0,1 0 1 0 0,-1 0-1 0 0,1 1 0 0 0,-1-1 0 0 0,1 0 1 0 0,-1 1-1 0 0,1 0 0 0 0,0-1 0 0 0,0 1 1 0 0,0 0-1 0 0,0 0 0 0 0,0 0 0 0 0,0 1 1 0 0,0-1-1 0 0,1 0 0 0 0,-1 1 1 0 0,1-1-1 0 0,0 1 0 0 0,-1-1 0 0 0,1 1 1 0 0,0 0-1 0 0,1-1 0 0 0,-2 6 0 0 0,2-5-12 0 0,0 0 0 0 0,0-1 0 0 0,0 1 0 0 0,1 0-1 0 0,-1-1 1 0 0,1 1 0 0 0,0-1 0 0 0,0 1 0 0 0,0-1-1 0 0,0 1 1 0 0,0-1 0 0 0,0 1 0 0 0,0-1 0 0 0,1 0-1 0 0,-1 0 1 0 0,1 0 0 0 0,0 0 0 0 0,0 0 0 0 0,0 0-1 0 0,0 0 1 0 0,0-1 0 0 0,0 1 0 0 0,0-1 0 0 0,0 1-1 0 0,1-1 1 0 0,-1 0 0 0 0,5 2 0 0 0,3 1 34 0 0,0 0 1 0 0,1 0-1 0 0,-1-1 0 0 0,1 0 1 0 0,13 1-1 0 0,-20-4-81 0 0,0 1 1 0 0,0-1-1 0 0,0 0 0 0 0,-1 0 0 0 0,1-1 0 0 0,0 1 0 0 0,0-1 0 0 0,0 0 1 0 0,-1 0-1 0 0,1 0 0 0 0,-1 0 0 0 0,1-1 0 0 0,-1 0 0 0 0,1 1 0 0 0,-1-1 1 0 0,0 0-1 0 0,0-1 0 0 0,0 1 0 0 0,0 0 0 0 0,0-1 0 0 0,0 0 0 0 0,-1 0 1 0 0,5-5-1 0 0,-6 6-1 0 0,0-1-1 0 0,1 1 1 0 0,-1 0 0 0 0,0-1 0 0 0,-1 1 0 0 0,1-1 0 0 0,0 0-1 0 0,-1 1 1 0 0,1-1 0 0 0,-1 0 0 0 0,0 1 0 0 0,0-1 0 0 0,0 0-1 0 0,0 1 1 0 0,-1-1 0 0 0,1 0 0 0 0,-1 1 0 0 0,1-1 0 0 0,-1 1-1 0 0,0-1 1 0 0,0 1 0 0 0,0-1 0 0 0,0 1 0 0 0,-1-1 0 0 0,1 1 0 0 0,0 0-1 0 0,-1 0 1 0 0,0 0 0 0 0,0 0 0 0 0,1 0 0 0 0,-1 0 0 0 0,0 0-1 0 0,-5-2 1 0 0,0-1 10 0 0,0 1-1 0 0,0 0 0 0 0,0 0 0 0 0,-1 1 1 0 0,0 0-1 0 0,1 0 0 0 0,-1 1 1 0 0,0 0-1 0 0,-11-2 0 0 0,12 3-37 0 0,1 0 1 0 0,-1 1-1 0 0,0-1 0 0 0,0 2 0 0 0,0-1 0 0 0,1 0 0 0 0,-1 1 0 0 0,0 1 0 0 0,1-1 1 0 0,-1 1-1 0 0,-11 4 0 0 0,17-5-187 0 0,-1 0 0 0 0,1 0 0 0 0,-1 0 0 0 0,1 0 0 0 0,-1 0 0 0 0,1 0 0 0 0,0 0 0 0 0,0 1 0 0 0,0-1 0 0 0,0 0 0 0 0,0 1 0 0 0,0-1 0 0 0,-2 4 0 0 0,3-5-19 0 0,0 1 0 0 0,0 0 0 0 0,0-1 0 0 0,0 1 0 0 0,-1 0 0 0 0,1-1 0 0 0,1 1 0 0 0,-1 0 0 0 0,0 0 0 0 0,0-1 0 0 0,0 1 0 0 0,0 0 0 0 0,0-1 0 0 0,1 1 0 0 0,-1 0 0 0 0,0-1 1 0 0,1 1-1 0 0,-1-1 0 0 0,0 1 0 0 0,1 0 0 0 0,-1-1 0 0 0,1 1 0 0 0,-1-1 0 0 0,1 1 0 0 0,-1-1 0 0 0,1 1 0 0 0,-1-1 0 0 0,1 0 0 0 0,-1 1 0 0 0,1-1 0 0 0,0 0 0 0 0,-1 1 0 0 0,1-1 0 0 0,0 0 0 0 0,-1 0 0 0 0,2 1 0 0 0,9 3-2412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58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14 103 592 0 0,'-14'-3'13384'0'0,"39"5"-12103"0"0,10 1-44 0 0,546 4 4266 0 0,-456-7-4785 0 0,1387-62 3404 0 0,-1373 42-3478 0 0,-132 18-572 0 0,0 1-1 0 0,0-1 0 0 0,0-1 1 0 0,9-3-1 0 0,-20 3-75 0 0,0 1-1 0 0,0 1 1 0 0,1-1 0 0 0,-1 0-1 0 0,0 1 1 0 0,0 0 0 0 0,0 0 0 0 0,-1 0-1 0 0,1 0 1 0 0,0 1 0 0 0,0 0-1 0 0,0 0 1 0 0,-1 0 0 0 0,1 0-1 0 0,-7 2 1 0 0,-3 0-12 0 0,0 0 0 0 0,1 1 0 0 0,-26 9-1 0 0,35-11 22 0 0,0 1 1 0 0,0-1-1 0 0,0 1 0 0 0,1 0 0 0 0,-1 0 0 0 0,1 0 0 0 0,-1 0 0 0 0,1 1 0 0 0,0-1 0 0 0,0 1 0 0 0,0 0 0 0 0,0 0 0 0 0,1 0 1 0 0,-1 0-1 0 0,1 0 0 0 0,-1 1 0 0 0,-1 5 0 0 0,3-8 2 0 0,1 0 0 0 0,0 0-1 0 0,-1 0 1 0 0,1 1 0 0 0,0-1 0 0 0,0 0 0 0 0,0 0 0 0 0,0 1 0 0 0,0-1 0 0 0,0 0-1 0 0,0 0 1 0 0,1 1 0 0 0,-1-1 0 0 0,0 0 0 0 0,1 0 0 0 0,-1 0 0 0 0,1 1 0 0 0,-1-1-1 0 0,1 0 1 0 0,-1 0 0 0 0,1 0 0 0 0,1 2 0 0 0,1-1 1 0 0,-1 0 0 0 0,0 0 0 0 0,1 0 0 0 0,-1-1 0 0 0,1 1 0 0 0,0 0 0 0 0,-1-1 0 0 0,1 0 0 0 0,4 2 0 0 0,0-1-15 0 0,0 0 0 0 0,0 0 1 0 0,0-1-1 0 0,0 0 0 0 0,1 0 0 0 0,-1 0 1 0 0,12-2-1 0 0,-16 1 1 0 0,-1 0 0 0 0,1 0 0 0 0,0-1 1 0 0,0 1-1 0 0,-1-1 0 0 0,1 0 0 0 0,-1 0 0 0 0,1 0 0 0 0,0 0 1 0 0,-1 0-1 0 0,0-1 0 0 0,1 1 0 0 0,-1-1 0 0 0,0 1 1 0 0,0-1-1 0 0,1 0 0 0 0,-2 0 0 0 0,1 0 0 0 0,0 0 0 0 0,0 0 1 0 0,0 0-1 0 0,-1-1 0 0 0,0 1 0 0 0,1-1 0 0 0,-1 1 1 0 0,0-1-1 0 0,0 1 0 0 0,0-1 0 0 0,1-4 0 0 0,-3 5 1 0 0,1 1 0 0 0,0-1 0 0 0,-1 1 0 0 0,1-1 0 0 0,-1 1 0 0 0,1 0 0 0 0,-1-1 0 0 0,0 1 0 0 0,1 0 0 0 0,-1 0 0 0 0,0 0 0 0 0,0-1 0 0 0,0 1 0 0 0,0 0 0 0 0,0 0 0 0 0,0 0 0 0 0,0 0 0 0 0,-1 1 0 0 0,1-1 0 0 0,0 0 0 0 0,0 0 0 0 0,-1 1 0 0 0,1-1 0 0 0,0 1 0 0 0,-1-1 0 0 0,1 1 0 0 0,-1-1 0 0 0,-1 1 0 0 0,-40-6-70 0 0,37 6 79 0 0,0 1 1 0 0,0-1 0 0 0,0 1-1 0 0,0 0 1 0 0,-11 4 0 0 0,15-4 7 0 0,0-1-1 0 0,0 1 1 0 0,0 0 0 0 0,0 0 0 0 0,0 0-1 0 0,0 0 1 0 0,0 1 0 0 0,0-1 0 0 0,1 0-1 0 0,-1 1 1 0 0,1-1 0 0 0,-1 1 0 0 0,1-1-1 0 0,-1 1 1 0 0,1 0 0 0 0,0 0 0 0 0,0-1-1 0 0,0 1 1 0 0,-2 4 0 0 0,3-5-2 0 0,1 1 0 0 0,-1-1-1 0 0,0 1 1 0 0,1-1 0 0 0,-1 0 0 0 0,0 0 0 0 0,1 1 0 0 0,0-1-1 0 0,-1 0 1 0 0,1 0 0 0 0,0 1 0 0 0,-1-1 0 0 0,1 0 0 0 0,0 0-1 0 0,0 0 1 0 0,0 0 0 0 0,0 0 0 0 0,0 0 0 0 0,0-1 0 0 0,0 1-1 0 0,1 0 1 0 0,-1 0 0 0 0,0-1 0 0 0,2 2 0 0 0,32 14 91 0 0,-23-13-89 0 0,-1 0-1 0 0,2 0 1 0 0,18 1-1 0 0,-28-3-17 0 0,0-1-1 0 0,0 0 1 0 0,0 0-1 0 0,0 0 1 0 0,0 0-1 0 0,0 0 1 0 0,0 0-1 0 0,0-1 1 0 0,0 0-1 0 0,0 1 0 0 0,0-1 1 0 0,0 0-1 0 0,-1 0 1 0 0,1-1-1 0 0,0 1 1 0 0,-1-1-1 0 0,1 1 1 0 0,-1-1-1 0 0,1 0 0 0 0,2-3 1 0 0,-4 5-2 0 0,-1-1-1 0 0,0 0 1 0 0,1 0 0 0 0,-1 1-1 0 0,0-1 1 0 0,0 0 0 0 0,1 0 0 0 0,-1 1-1 0 0,0-1 1 0 0,0 0 0 0 0,0 0-1 0 0,0 1 1 0 0,0-1 0 0 0,0 0 0 0 0,0 0-1 0 0,-1 0 1 0 0,1 1 0 0 0,0-1-1 0 0,0 0 1 0 0,0 0 0 0 0,-1 1 0 0 0,1-1-1 0 0,-1 0 1 0 0,1 1 0 0 0,0-1-1 0 0,-1 0 1 0 0,1 1 0 0 0,-1-1-1 0 0,1 0 1 0 0,-1 1 0 0 0,0-1 0 0 0,1 1-1 0 0,-1-1 1 0 0,1 1 0 0 0,-2-1-1 0 0,0-1-349 0 0,0 1-1 0 0,0 0 1 0 0,0 0-1 0 0,0 0 0 0 0,0 0 1 0 0,-1 0-1 0 0,1 0 1 0 0,0 0-1 0 0,0 1 0 0 0,-5-1 1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59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38 332 0 0,'-1'-1'320'0'0,"1"1"1"0"0,-1-1-1 0 0,1 0 0 0 0,-1 1 1 0 0,1-1-1 0 0,0 0 0 0 0,-1 1 1 0 0,1-1-1 0 0,0 0 0 0 0,0 1 1 0 0,-1-1-1 0 0,1 0 0 0 0,0 0 1 0 0,0 1-1 0 0,0-1 0 0 0,0 0 1 0 0,0 0-1 0 0,0 1 1 0 0,0-1-1 0 0,0 0 0 0 0,0 0 1 0 0,0 1-1 0 0,1-2 0 0 0,8-3 4398 0 0,2 3-5014 0 0,195-7 5696 0 0,106 19-2968 0 0,-117-2-1135 0 0,-63-4-416 0 0,181 2 605 0 0,-213-9-94 0 0,110-17 0 0 0,-194 17-949 0 0,-12 2-322 0 0,-1-1 1 0 0,1 2 0 0 0,0-1-1 0 0,-1 0 1 0 0,1 1 0 0 0,0-1-1 0 0,0 1 1 0 0,-1 0-1 0 0,1 0 1 0 0,0 1 0 0 0,0-1-1 0 0,5 2 1 0 0,-8 1-73 0 0,0 0-1 0 0,-1 1 1 0 0,1-1-1 0 0,-1 0 1 0 0,0 0 0 0 0,0 0-1 0 0,0 0 1 0 0,-1 0 0 0 0,1 1-1 0 0,-2 3 1 0 0,1-1 45 0 0,0 60 473 0 0,2 0 1 0 0,17 119 0 0 0,-5-75-96 0 0,-10-81-279 0 0,30 473 831 0 0,-33-483-1034 0 0,-1-9-17 0 0,1 1 1 0 0,1-1-1 0 0,0 0 1 0 0,3 19-1 0 0,3-20-2581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9:00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1 244 0 0,'-3'2'12964'0'0,"34"2"-9147"0"0,43 3-2316 0 0,361 24 4291 0 0,221-10-1483 0 0,-624-24-2784 0 0,-20 1-4652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9:0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7 368 0 0,'0'0'948'0'0,"14"-6"6005"0"0,-10 8-6412 0 0,0-1 0 0 0,-1 1 0 0 0,1 1 0 0 0,-1-1 0 0 0,1 0 0 0 0,-1 1 0 0 0,0 0 0 0 0,0-1 0 0 0,0 1 0 0 0,0 0 0 0 0,-1 1 0 0 0,1-1 0 0 0,-1 0 0 0 0,0 1 0 0 0,0 0 0 0 0,0-1 0 0 0,0 1 0 0 0,-1 0 0 0 0,0 0 0 0 0,2 5 0 0 0,1 10 505 0 0,0 0 0 0 0,-2 0 0 0 0,1 24 0 0 0,1 3 100 0 0,7 23 161 0 0,3 0-1 0 0,28 79 0 0 0,59 128 931 0 0,-97-267-2165 0 0,4 10-33 0 0,-1 1 0 0 0,-1 0 0 0 0,-1 0 0 0 0,-1 0 0 0 0,0 1 0 0 0,0 26 1 0 0,-4-46-633 0 0,0 4-347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9:01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15 388 0 0,'0'-1'363'0'0,"1"0"0"0"0,0 0 1 0 0,-1 0-1 0 0,1 0 0 0 0,0 0 0 0 0,0 0 1 0 0,-1 0-1 0 0,1 1 0 0 0,0-1 0 0 0,0 0 1 0 0,0 1-1 0 0,0-1 0 0 0,0 0 0 0 0,0 1 0 0 0,0-1 1 0 0,0 1-1 0 0,0 0 0 0 0,0-1 0 0 0,0 1 1 0 0,1 0-1 0 0,-1 0 0 0 0,0-1 0 0 0,2 1 1 0 0,-2 1-79 0 0,1-1 0 0 0,-1 1 0 0 0,1-1 0 0 0,-1 1 0 0 0,1 0 0 0 0,-1 0 0 0 0,1-1 0 0 0,-1 1 0 0 0,1 0 0 0 0,-1 0 0 0 0,0 0 0 0 0,0 1 0 0 0,0-1 0 0 0,2 2 0 0 0,4 6 446 0 0,-1 0 1 0 0,0 1-1 0 0,8 19 0 0 0,-10-22-141 0 0,18 43 1006 0 0,-1 1-1 0 0,-3 1 0 0 0,17 77 1 0 0,13 167 2304 0 0,-39-241-3417 0 0,2 0 0 0 0,3-1-1 0 0,26 67 1 0 0,-35-111-420 0 0,0 0 0 0 0,1 0 0 0 0,-1 0 0 0 0,9 8 0 0 0,6 12 280 0 0,-19-29-254 0 0,-5-1-108 0 0,0 0 0 0 0,0 0 0 0 0,1-1 0 0 0,-1 1 0 0 0,0-1-1 0 0,0 0 1 0 0,-6-3 0 0 0,3 2-21 0 0,-124-27 344 0 0,-1 4 0 0 0,-182-9 0 0 0,293 33 111 0 0,1 1 0 0 0,-34 4 0 0 0,53-4-877 0 0,-3 1-523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9:0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47 142 408 0 0,'-4'-5'337'0'0,"-2"0"812"0"0,1 0-1 0 0,0 0 1 0 0,0-1-1 0 0,1 1 1 0 0,0-1-1 0 0,-7-12 1 0 0,10 16-916 0 0,1 0 0 0 0,-1 0 1 0 0,1 0-1 0 0,0 1 0 0 0,0-1 1 0 0,-1 0-1 0 0,1 0 0 0 0,0 0 1 0 0,1 0-1 0 0,-1 1 0 0 0,0-1 1 0 0,0 0-1 0 0,1 0 0 0 0,-1 0 1 0 0,1 1-1 0 0,0-1 0 0 0,-1 0 1 0 0,1 0-1 0 0,0 1 0 0 0,0-1 1 0 0,0 1-1 0 0,0-1 0 0 0,0 1 1 0 0,1-1-1 0 0,-1 1 0 0 0,0 0 1 0 0,1 0-1 0 0,-1-1 0 0 0,1 1 1 0 0,-1 0-1 0 0,1 0 1 0 0,2-1-1 0 0,5-3 258 0 0,-1 0 1 0 0,1 1 0 0 0,0 1-1 0 0,0-1 1 0 0,0 1-1 0 0,0 1 1 0 0,0-1-1 0 0,12 0 1 0 0,-17 3-348 0 0,0-1 1 0 0,0 1 0 0 0,-1 0-1 0 0,1 1 1 0 0,0-1-1 0 0,0 1 1 0 0,-1-1 0 0 0,1 1-1 0 0,0 0 1 0 0,5 3-1 0 0,-7-3-82 0 0,-1 0 0 0 0,1 0 0 0 0,0 0 0 0 0,0 0 0 0 0,-1 1 0 0 0,1-1 0 0 0,-1 1 0 0 0,1-1 0 0 0,-1 1 0 0 0,0 0 0 0 0,0 0 0 0 0,1-1 0 0 0,-1 1 0 0 0,0 0 0 0 0,-1 0 0 0 0,1 0 0 0 0,0 0 0 0 0,0 0 0 0 0,0 4 0 0 0,-1-2-13 0 0,0 1 0 0 0,0-1 1 0 0,0 0-1 0 0,0 1 0 0 0,-1-1 1 0 0,0 0-1 0 0,0 0 0 0 0,0 1 0 0 0,0-1 1 0 0,-1 0-1 0 0,1 0 0 0 0,-1 0 1 0 0,-4 6-1 0 0,-37 50 174 0 0,31-44-135 0 0,-9 11 36 0 0,6-8 51 0 0,1 0 0 0 0,-23 41-1 0 0,37-59-157 0 0,-1 0 0 0 0,0 0 0 0 0,1 0 0 0 0,-1 1 0 0 0,1-1 0 0 0,-1 0 0 0 0,1 1 0 0 0,0-1 0 0 0,-1 0 0 0 0,1 0 0 0 0,0 1 0 0 0,0-1 0 0 0,0 1 0 0 0,0-1-1 0 0,0 0 1 0 0,0 1 0 0 0,1-1 0 0 0,-1 0 0 0 0,0 0 0 0 0,1 1 0 0 0,-1-1 0 0 0,1 0 0 0 0,-1 1 0 0 0,2 0 0 0 0,-1 0 22 0 0,1-1 1 0 0,-1 0-1 0 0,1 1 0 0 0,-1-1 1 0 0,1 0-1 0 0,0 0 0 0 0,0 0 1 0 0,0 0-1 0 0,-1 0 0 0 0,1-1 1 0 0,0 1-1 0 0,0 0 0 0 0,0-1 1 0 0,3 1-1 0 0,8 0 247 0 0,1 0 1 0 0,-1-1-1 0 0,24-2 0 0 0,-32 1-216 0 0,10 0-264 0 0,83-11 1540 0 0,-37-3-7073 0 0,-47 9-915 0 0,-6 2 3831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9:03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84 128 0 0,'1'-3'657'0'0,"-1"-1"-1"0"0,1 0 1 0 0,-1 1 0 0 0,0-1 0 0 0,0 1-1 0 0,-1-1 1 0 0,1 0 0 0 0,-1 1-1 0 0,0-1 1 0 0,1 1 0 0 0,-2-1 0 0 0,1 1-1 0 0,0 0 1 0 0,-3-5 0 0 0,2 5-413 0 0,0 1-1 0 0,0 0 1 0 0,0 0 0 0 0,0 0 0 0 0,0 1-1 0 0,0-1 1 0 0,0 0 0 0 0,0 1 0 0 0,-1-1 0 0 0,1 1-1 0 0,-1 0 1 0 0,1 0 0 0 0,-1 0 0 0 0,0 0-1 0 0,1 0 1 0 0,-1 1 0 0 0,0-1 0 0 0,1 1 0 0 0,-1 0-1 0 0,-3 0 1 0 0,-2 0 114 0 0,-1 0 1 0 0,1 0-1 0 0,-1 1 0 0 0,1 1 0 0 0,0 0 1 0 0,-1 0-1 0 0,1 0 0 0 0,0 1 0 0 0,0 0 1 0 0,1 1-1 0 0,-1-1 0 0 0,1 2 0 0 0,-1-1 1 0 0,1 1-1 0 0,1 0 0 0 0,-1 0 0 0 0,1 1 1 0 0,0 0-1 0 0,-11 13 0 0 0,14-14-212 0 0,-1 0-1 0 0,1-1 1 0 0,0 2-1 0 0,0-1 0 0 0,1 0 1 0 0,-1 1-1 0 0,1-1 1 0 0,1 1-1 0 0,-1-1 0 0 0,1 1 1 0 0,0 0-1 0 0,0 0 1 0 0,0-1-1 0 0,1 1 1 0 0,0 0-1 0 0,0 0 0 0 0,1 0 1 0 0,-1 0-1 0 0,1 0 1 0 0,1-1-1 0 0,-1 1 0 0 0,1 0 1 0 0,0-1-1 0 0,0 1 1 0 0,1-1-1 0 0,-1 0 0 0 0,1 0 1 0 0,0 0-1 0 0,5 6 1 0 0,-3-5-118 0 0,1-1 1 0 0,-1 1-1 0 0,1-1 0 0 0,0-1 1 0 0,0 1-1 0 0,0-1 1 0 0,0 0-1 0 0,1 0 0 0 0,0-1 1 0 0,0 0-1 0 0,0 0 1 0 0,0-1-1 0 0,0 0 0 0 0,0 0 1 0 0,1-1-1 0 0,-1 1 1 0 0,1-2-1 0 0,-1 1 0 0 0,1-1 1 0 0,-1 0-1 0 0,1-1 1 0 0,0 1-1 0 0,-1-2 0 0 0,9-1 1 0 0,-11 2-28 0 0,0-1 0 0 0,0 1 0 0 0,0-1 1 0 0,0 0-1 0 0,-1 0 0 0 0,1 0 0 0 0,-1-1 0 0 0,1 0 1 0 0,-1 0-1 0 0,0 0 0 0 0,0 0 0 0 0,0 0 0 0 0,-1-1 0 0 0,1 0 1 0 0,-1 0-1 0 0,0 0 0 0 0,0 0 0 0 0,0 0 0 0 0,0-1 1 0 0,-1 1-1 0 0,0-1 0 0 0,0 0 0 0 0,0 0 0 0 0,0 0 1 0 0,-1 1-1 0 0,0-1 0 0 0,0-1 0 0 0,0 1 0 0 0,-1 0 0 0 0,0 0 1 0 0,0 0-1 0 0,0 0 0 0 0,0 0 0 0 0,-1 0 0 0 0,-2-9 1 0 0,1 6 3 0 0,-1 1 0 0 0,0-1 1 0 0,0 1-1 0 0,-1 0 1 0 0,1 0-1 0 0,-2 0 1 0 0,1 0-1 0 0,-1 1 1 0 0,0 0-1 0 0,0 0 0 0 0,-1 0 1 0 0,1 1-1 0 0,-12-9 1 0 0,9 8-377 0 0,0 0 1 0 0,-1 1 0 0 0,1 0 0 0 0,-1 0-1 0 0,0 1 1 0 0,0 0 0 0 0,-1 1-1 0 0,1 0 1 0 0,-1 0 0 0 0,-16-1-1 0 0,9 4-1818 0 0,6 4-5100 0 0,7-2 4907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9:0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9 356 0 0,'1'-1'326'0'0,"0"0"0"0"0,0 0-1 0 0,0 0 1 0 0,0 1 0 0 0,0-1-1 0 0,0 0 1 0 0,1 1 0 0 0,-1-1 0 0 0,0 1-1 0 0,0-1 1 0 0,1 1 0 0 0,-1 0 0 0 0,0 0-1 0 0,1-1 1 0 0,-1 1 0 0 0,0 0 0 0 0,1 0-1 0 0,-1 0 1 0 0,0 1 0 0 0,1-1 0 0 0,-1 0-1 0 0,0 0 1 0 0,1 1 0 0 0,1 0 0 0 0,-1 0-26 0 0,0 1 0 0 0,0-1 0 0 0,-1 1 0 0 0,1-1 0 0 0,0 1 0 0 0,-1 0 0 0 0,1 0 0 0 0,-1 0 0 0 0,0 0 0 0 0,0 0 0 0 0,0 0 0 0 0,0 0 0 0 0,1 3 1 0 0,3 11 567 0 0,-1 0 0 0 0,0 0 0 0 0,1 23 0 0 0,-3-24 213 0 0,1 35 759 0 0,-3-41-1405 0 0,0 0 0 0 0,0-1 0 0 0,1 1 0 0 0,0 0 1 0 0,0 0-1 0 0,1 0 0 0 0,0-1 0 0 0,1 1 0 0 0,7 15 0 0 0,-10-23-397 0 0,1 0 0 0 0,0-1 0 0 0,0 1 0 0 0,-1 0 0 0 0,1-1 0 0 0,0 1 0 0 0,0-1-1 0 0,0 0 1 0 0,0 1 0 0 0,0-1 0 0 0,0 0 0 0 0,0 1 0 0 0,0-1 0 0 0,0 0 0 0 0,0 0-1 0 0,0 0 1 0 0,0 0 0 0 0,0 0 0 0 0,0 0 0 0 0,0 0 0 0 0,0 0 0 0 0,0 0-1 0 0,0-1 1 0 0,-1 1 0 0 0,1 0 0 0 0,0-1 0 0 0,0 1 0 0 0,0 0 0 0 0,0-1 0 0 0,1 0-1 0 0,31-19 22 0 0,-29 17-19 0 0,180-139-492 0 0,-166 126 394 0 0,-18 16 57 0 0,0-1 0 0 0,0 1 0 0 0,0 0 1 0 0,0 0-1 0 0,0 0 0 0 0,0 0 0 0 0,0-1 0 0 0,0 1 0 0 0,0 0 1 0 0,0 0-1 0 0,0 0 0 0 0,0 0 0 0 0,0 0 0 0 0,0-1 0 0 0,0 1 1 0 0,0 0-1 0 0,-1 0 0 0 0,1 0 0 0 0,0 0 0 0 0,0 0 0 0 0,0 0 1 0 0,0 0-1 0 0,0-1 0 0 0,0 1 0 0 0,0 0 0 0 0,-1 0 1 0 0,1 0-1 0 0,0 0 0 0 0,0 0 0 0 0,0 0 0 0 0,0 0 0 0 0,0 0 1 0 0,0 0-1 0 0,-1 0 0 0 0,1 0 0 0 0,0 0 0 0 0,0 0 0 0 0,0 0 1 0 0,0 0-1 0 0,-1 0 0 0 0,1 0 0 0 0,0 0 0 0 0,0 0 0 0 0,0 0 1 0 0,0 0-1 0 0,0 0 0 0 0,-1 0 0 0 0,1 0 0 0 0,0 0 0 0 0,0 0 1 0 0,0 0-1 0 0,0 0 0 0 0,0 0 0 0 0,0 0 0 0 0,-1 0 1 0 0,1 0-1 0 0,0 1 0 0 0,0-1 0 0 0,-4 1 12 0 0,-1 0 0 0 0,1 1 0 0 0,0 0 0 0 0,-1 0 0 0 0,1 0 0 0 0,0 0 0 0 0,-5 5 1 0 0,8-7-8 0 0,-16 14 169 0 0,0 0 0 0 0,-25 28 0 0 0,39-38-110 0 0,0-1 0 0 0,0 1 0 0 0,0-1 0 0 0,1 1 0 0 0,-1 0 0 0 0,1 0 0 0 0,0 0 0 0 0,0 0 0 0 0,0 1 0 0 0,1-1 0 0 0,0 0 0 0 0,-1 1 0 0 0,1-1 0 0 0,1 1 0 0 0,-1-1 0 0 0,1 1 0 0 0,0 0-1 0 0,0-1 1 0 0,1 10 0 0 0,1-11-6 0 0,-1 1-1 0 0,1-1 0 0 0,0 1 1 0 0,0-1-1 0 0,1 0 0 0 0,-1 1 1 0 0,1-1-1 0 0,-1 0 0 0 0,1-1 1 0 0,0 1-1 0 0,0 0 0 0 0,0-1 1 0 0,1 0-1 0 0,-1 0 0 0 0,0 0 0 0 0,1 0 1 0 0,0 0-1 0 0,-1-1 0 0 0,1 1 1 0 0,7 1-1 0 0,7 1-439 0 0,0 0 0 0 0,36 4 0 0 0,-46-9-672 0 0,6 1-1013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08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0 144 0 0,'-13'2'13372'0'0,"28"2"-8634"0"0,29 3-1334 0 0,18-6-56 0 0,-36-2-1633 0 0,36 5 1 0 0,-61-4-2008 0 0,17 3-2463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9:06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1 144 0 0,'3'3'587'0'0,"0"0"0"0"0,0 0 0 0 0,0 0 0 0 0,-1 0 0 0 0,1 1 0 0 0,-1 0 0 0 0,0-1 0 0 0,0 1 0 0 0,0 0 0 0 0,0 0 0 0 0,-1 0 0 0 0,3 8 0 0 0,9 60 2218 0 0,-8-43-1867 0 0,60 494 6835 0 0,-43-312-6119 0 0,-9-90-951 0 0,34 273 1034 0 0,-44-347-1503 0 0,-3-35-116 0 0,1-1 0 0 0,0 1 0 0 0,1 0-1 0 0,0 0 1 0 0,8 22 0 0 0,-8-31-100 0 0,0 0 0 0 0,0 0 0 0 0,0 0 0 0 0,1 0 0 0 0,-1 0 0 0 0,1 0 0 0 0,0-1 0 0 0,0 1 0 0 0,0-1-1 0 0,0 0 1 0 0,0 0 0 0 0,1 0 0 0 0,-1 0 0 0 0,1-1 0 0 0,-1 1 0 0 0,1-1 0 0 0,0 0 0 0 0,5 1 0 0 0,9 2 24 0 0,1-1 0 0 0,27 1 0 0 0,-24-3 31 0 0,108 6 568 0 0,187-12-1 0 0,129-38 940 0 0,-245 21-1226 0 0,202-15 182 0 0,-19 3-134 0 0,518-8 426 0 0,-212 12-136 0 0,-486 19-587 0 0,570-23 341 0 0,-264 21-236 0 0,427-14-35 0 0,80-2 133 0 0,-273 7-223 0 0,-313 7-7 0 0,679-8 250 0 0,-47 20-10 0 0,-162 8-143 0 0,-521 6-175 0 0,-139-2 0 0 0,6 0 0 0 0,-219-10 0 0 0,-25 2 0 0 0,22-3 0 0 0,-18 0 0 0 0,-1-1 0 0 0,-1 0 0 0 0,-4 2 0 0 0,1 0 0 0 0,-1 0 0 0 0,0-1 0 0 0,0 1 0 0 0,0 0 0 0 0,0-1 0 0 0,0 1 0 0 0,0-1 0 0 0,-1 1 0 0 0,1-1 0 0 0,0 0 0 0 0,-1 1 0 0 0,1-1 0 0 0,-1 0 0 0 0,0 1 0 0 0,1-1 0 0 0,-1 0 0 0 0,0 0 0 0 0,0 1 0 0 0,0-1 0 0 0,0 0 0 0 0,0 1 0 0 0,-1-1 0 0 0,0-2 0 0 0,1 4 0 0 0,0-8 0 0 0,0 0 0 0 0,-1 0 0 0 0,0 0 0 0 0,-1 1 0 0 0,1-1 0 0 0,-2 1 0 0 0,-4-13 0 0 0,-12-43 0 0 0,17 55 0 0 0,2 1 0 0 0,0 0 0 0 0,0 0 0 0 0,-3 1 0 0 0,1-1 0 0 0,0 3-201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9:11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52 0 0,'-27'1'11970'0'0,"32"0"-10861"0"0,138 9 4027 0 0,83-4-1802 0 0,-95-3-2258 0 0,-39 0-305 0 0,444-5 3266 0 0,-494-3-6124 0 0,-29 2-1503 0 0,-1-1-3363 0 0,-7 2 4407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9:12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11 112 0 0,'-14'-11'8783'0'0,"39"13"-369"0"0,-8-1-9120 0 0,53 4 3181 0 0,-28-4-1076 0 0,0 3 1 0 0,61 12 0 0 0,-101-16-1375 0 0,-1 0 1 0 0,1 0-1 0 0,-1 1 1 0 0,1-1-1 0 0,-1 0 1 0 0,1 1-1 0 0,-1-1 1 0 0,0 1 0 0 0,1 0-1 0 0,-1-1 1 0 0,0 1-1 0 0,1 0 1 0 0,-1 0-1 0 0,0 0 1 0 0,0 0-1 0 0,0 0 1 0 0,0 0-1 0 0,0 0 1 0 0,0 0-1 0 0,0 0 1 0 0,0 0-1 0 0,0 1 1 0 0,-1-1-1 0 0,1 0 1 0 0,0 1-1 0 0,-1-1 1 0 0,1 1 0 0 0,-1-1-1 0 0,1 0 1 0 0,-1 1-1 0 0,0-1 1 0 0,0 1-1 0 0,0-1 1 0 0,0 1-1 0 0,0-1 1 0 0,0 1-1 0 0,0-1 1 0 0,-1 4-1 0 0,-1 2-12 0 0,-1 0 0 0 0,0 0 0 0 0,0-1 0 0 0,-1 1 0 0 0,0-1 0 0 0,0 1 0 0 0,-5 4 0 0 0,-17 24 335 0 0,-2-1 1 0 0,-2-2 0 0 0,-1-1 0 0 0,-68 53 0 0 0,99-84-295 0 0,-1 1 0 0 0,1-1 0 0 0,-1 1 0 0 0,0-1 0 0 0,1 0 0 0 0,-1 0 0 0 0,1 1 0 0 0,-1-1 0 0 0,0 0 0 0 0,1 0 0 0 0,-1 0 0 0 0,0 0 0 0 0,1 0 0 0 0,-1 0 0 0 0,1 0 0 0 0,-1 0 0 0 0,0 0 0 0 0,1 0 0 0 0,-1 0 0 0 0,0 0 0 0 0,1 0 0 0 0,-1 0 0 0 0,0-1 0 0 0,1 1 0 0 0,-1 0 0 0 0,1 0 0 0 0,-1-1 0 0 0,1 1 0 0 0,-1 0 0 0 0,0-1 0 0 0,1 1 0 0 0,-1-1 0 0 0,1 1 0 0 0,0-1 0 0 0,-1 1 1 0 0,1-1-1 0 0,-1 1 0 0 0,1-1 0 0 0,0 1 0 0 0,-1-1 0 0 0,1 1 0 0 0,0-1 0 0 0,-1-1 0 0 0,-10-32 560 0 0,8 25-440 0 0,-52-141 744 0 0,30 88-1126 0 0,17 50-1235 0 0,-8 16-12676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9:12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60 448 0 0,'-11'-12'12124'0'0,"85"1"-5269"0"0,42 1-3453 0 0,-41 4-1944 0 0,-3-2-115 0 0,51-4-987 0 0,-118 11-1336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9:13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7 1956 0 0,'-16'-3'1450'0'0,"12"2"-598"0"0,-1 0 0 0 0,1 1 0 0 0,0-1 0 0 0,0 1 0 0 0,-1-1 0 0 0,1 2 0 0 0,0-1 0 0 0,-9 1 0 0 0,12 0-481 0 0,0 0-1 0 0,1-1 0 0 0,-1 1 0 0 0,0 0 0 0 0,0-1 0 0 0,1 1 1 0 0,-1 0-1 0 0,0 0 0 0 0,1 0 0 0 0,-1 0 0 0 0,1 0 1 0 0,-1 0-1 0 0,1 0 0 0 0,0-1 0 0 0,-1 1 0 0 0,1 0 1 0 0,0 0-1 0 0,0 1 0 0 0,-1-1 0 0 0,1 0 0 0 0,0 0 1 0 0,0 0-1 0 0,0 1 0 0 0,1 30 2170 0 0,0-22-1338 0 0,2 32 171 0 0,2 0 0 0 0,1 0 0 0 0,3-1 0 0 0,1 0 0 0 0,18 45 0 0 0,-24-72-1028 0 0,-1-6-188 0 0,-2-6-131 0 0,0 0 0 0 0,0 0 0 0 0,0 0 0 0 0,0 0 0 0 0,-1 1 0 0 0,1-1 1 0 0,-1 0-1 0 0,0 1 0 0 0,1-1 0 0 0,-1 0 0 0 0,-1 3 0 0 0,1-4-64 0 0,0-1 0 0 0,-1 1 1 0 0,1 0-1 0 0,-1-1 1 0 0,1 1-1 0 0,-1-1 0 0 0,1 1 1 0 0,-1-1-1 0 0,0 1 1 0 0,1-1-1 0 0,-1 1 0 0 0,0-1 1 0 0,1 0-1 0 0,-1 1 1 0 0,0-1-1 0 0,1 0 0 0 0,-1 1 1 0 0,0-1-1 0 0,0 0 0 0 0,1 0 1 0 0,-1 0-1 0 0,0 0 1 0 0,-1 0-1 0 0,-26 4-407 0 0,19-3 344 0 0,-72 7-564 0 0,55-6 576 0 0,0 0 0 0 0,0 2 0 0 0,-42 11 0 0 0,68-15 126 0 0,0 0-1 0 0,0 0 1 0 0,0 0-1 0 0,0 0 1 0 0,1 0-1 0 0,-1 0 1 0 0,0 0-1 0 0,0 0 1 0 0,0 0 0 0 0,0 0-1 0 0,0 0 1 0 0,0 0-1 0 0,0 1 1 0 0,0-1-1 0 0,0 0 1 0 0,0 0-1 0 0,0 0 1 0 0,0 0-1 0 0,0 0 1 0 0,1 0-1 0 0,-1 0 1 0 0,0 0 0 0 0,0 0-1 0 0,0 0 1 0 0,0 0-1 0 0,0 0 1 0 0,0 0-1 0 0,0 0 1 0 0,0 1-1 0 0,0-1 1 0 0,0 0-1 0 0,0 0 1 0 0,0 0 0 0 0,0 0-1 0 0,0 0 1 0 0,0 0-1 0 0,0 0 1 0 0,0 0-1 0 0,0 0 1 0 0,0 0-1 0 0,0 1 1 0 0,0-1-1 0 0,0 0 1 0 0,0 0-1 0 0,0 0 1 0 0,0 0 0 0 0,0 0-1 0 0,0 0 1 0 0,0 0-1 0 0,-1 0 1 0 0,1 0-1 0 0,0 0 1 0 0,0 0-1 0 0,0 0 1 0 0,0 0-1 0 0,0 0 1 0 0,0 1 0 0 0,0-1-1 0 0,14 3 415 0 0,19 1-575 0 0,114-17 124 0 0,114-5 0 0 0,-256 19 0 0 0,-1 0-47 0 0,-3-1-309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9:1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27 592 0 0,'-7'-26'13227'0'0,"8"28"-12239"0"0,3 13-157 0 0,-1 0-1 0 0,0-1 0 0 0,-2 1 0 0 0,0 0 0 0 0,0 0 0 0 0,-3 23 0 0 0,2 18 83 0 0,5 42 991 0 0,20 117 1 0 0,-10-140-3042 0 0,-8-70-2975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9:1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252 134 464 0 0,'-1'-38'10284'0'0,"0"35"-9866"0"0,0 0 0 0 0,0 0 0 0 0,0 1 0 0 0,0-1 0 0 0,-1 0 0 0 0,1 0 0 0 0,-1 1 0 0 0,0-1 0 0 0,1 1 0 0 0,-1 0 1 0 0,0-1-1 0 0,-1 1 0 0 0,1 0 0 0 0,0 0 0 0 0,-1 0 0 0 0,1 1 0 0 0,-1-1 0 0 0,1 0 0 0 0,-5-1 0 0 0,2 2-94 0 0,0-1 0 0 0,1 1 0 0 0,-1 0 0 0 0,0 1 0 0 0,0-1 0 0 0,0 1 0 0 0,0 0 0 0 0,0 0 0 0 0,0 0 1 0 0,0 1-1 0 0,-6 1 0 0 0,3-1-140 0 0,0 1 0 0 0,0 1 0 0 0,0 0 0 0 0,0 0 0 0 0,1 0 1 0 0,-1 1-1 0 0,1 0 0 0 0,0 0 0 0 0,0 1 0 0 0,0 0 0 0 0,1 0 0 0 0,-1 1 0 0 0,2 0 1 0 0,-8 8-1 0 0,9-8-62 0 0,0 0 0 0 0,0 1 0 0 0,1-1 0 0 0,0 1 0 0 0,1-1 0 0 0,-1 1 0 0 0,1 0-1 0 0,1 0 1 0 0,-1 0 0 0 0,1 0 0 0 0,0 1 0 0 0,1-1 0 0 0,-1 0 0 0 0,2 0 0 0 0,1 13 0 0 0,0-11-25 0 0,0-1-1 0 0,0 0 0 0 0,1 0 1 0 0,1 0-1 0 0,-1 0 1 0 0,1-1-1 0 0,1 1 0 0 0,-1-1 1 0 0,1 0-1 0 0,1 0 1 0 0,-1-1-1 0 0,1 0 0 0 0,7 7 1 0 0,-3-6-27 0 0,0 0 0 0 0,0 0 1 0 0,0 0-1 0 0,1-2 0 0 0,0 1 1 0 0,1-1-1 0 0,-1-1 1 0 0,1 0-1 0 0,0-1 0 0 0,-1 0 1 0 0,2-1-1 0 0,14 2 0 0 0,-19-3-45 0 0,1-1-1 0 0,0 1 0 0 0,-1-1 1 0 0,1-1-1 0 0,-1 1 0 0 0,1-2 1 0 0,-1 1-1 0 0,1-1 1 0 0,-1 0-1 0 0,0-1 0 0 0,0 0 1 0 0,0 0-1 0 0,0-1 0 0 0,0 0 1 0 0,-1 0-1 0 0,0-1 0 0 0,0 0 1 0 0,8-7-1 0 0,-9 5-9 0 0,0-1-1 0 0,0-1 1 0 0,0 1-1 0 0,-1-1 1 0 0,-1 0-1 0 0,0 0 1 0 0,0-1-1 0 0,0 1 1 0 0,-1-1-1 0 0,-1 0 1 0 0,1 0-1 0 0,0-14 1 0 0,-2 17-11 0 0,0 0 0 0 0,-1 0 0 0 0,0 0 0 0 0,0 0 0 0 0,0 0 0 0 0,-1 0 1 0 0,0 0-1 0 0,-1 0 0 0 0,1 0 0 0 0,-2 0 0 0 0,1 1 0 0 0,0-1 1 0 0,-1 1-1 0 0,0-1 0 0 0,-1 1 0 0 0,0 0 0 0 0,0 0 0 0 0,-7-8 0 0 0,0 5-52 0 0,0-1 0 0 0,-1 2-1 0 0,0-1 1 0 0,-1 2 0 0 0,0-1-1 0 0,0 2 1 0 0,0 0 0 0 0,-1 1-1 0 0,0 0 1 0 0,-15-3 0 0 0,11 4-573 0 0,0 1 0 0 0,0 0 1 0 0,0 2-1 0 0,-29 1 0 0 0,19 7-2627 0 0,16 7-4504 0 0,11-9 4995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9:1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42 368 0 0,'-16'-6'12790'0'0,"44"6"-2273"0"0,-1-1-9838 0 0,117-9 3758 0 0,-19 1-2888 0 0,-3-7-3598 0 0,-114 16-890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9:1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0 300 0 0,'-1'1'342'0'0,"0"-1"-1"0"0,1 1 1 0 0,-1 0-1 0 0,0-1 1 0 0,0 1-1 0 0,1 0 1 0 0,-1 0 0 0 0,0-1-1 0 0,0 1 1 0 0,1 0-1 0 0,-1 0 1 0 0,1 0-1 0 0,-1 0 1 0 0,1 0 0 0 0,-1 0-1 0 0,1 0 1 0 0,0 0-1 0 0,0 0 1 0 0,-1 0-1 0 0,1 0 1 0 0,0 0 0 0 0,0 0-1 0 0,0 0 1 0 0,0 0-1 0 0,0 0 1 0 0,0 0-1 0 0,0 1 1 0 0,1 0 6 0 0,0-1 0 0 0,0 0-1 0 0,0 0 1 0 0,0 0 0 0 0,1 0 0 0 0,-1-1 0 0 0,0 1 0 0 0,0 0 0 0 0,1 0-1 0 0,-1-1 1 0 0,0 1 0 0 0,1-1 0 0 0,-1 1 0 0 0,0-1 0 0 0,1 0-1 0 0,2 1 1 0 0,9 1 1329 0 0,0-1 1 0 0,26-1-1 0 0,-39 0-1665 0 0,75-3 3296 0 0,5 0-1592 0 0,-53 3-5225 0 0,0-1-3388 0 0,-20 1 4251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9:1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85 580 0 0,'3'-5'11929'0'0,"-3"5"-11754"0"0,21-2 5302 0 0,46 3-3715 0 0,-36-1 184 0 0,112-7 1006 0 0,-126 5-2562 0 0,0 0 0 0 0,-1-2 1 0 0,1 0-1 0 0,-1 0 0 0 0,0-2 0 0 0,23-10 1 0 0,-33 12-174 0 0,-1 1 1 0 0,1-1 0 0 0,-1-1 0 0 0,0 1 0 0 0,9-10 458 0 0,-16 18-640 0 0,-4 9 19 0 0,1 0 0 0 0,1 1-1 0 0,-1 0 1 0 0,2-1 0 0 0,0 2 0 0 0,1-1 0 0 0,-1 27-1 0 0,2-10 218 0 0,2 1-1 0 0,8 51 0 0 0,7-22 87 0 0,-12-48-365 0 0,0 1 0 0 0,-1-1 0 0 0,0 1 0 0 0,1 20 0 0 0,-4-32-175 0 0,-9 8-485 0 0,8-8 603 0 0,1-1-1 0 0,-1 0 1 0 0,0 1-1 0 0,0-1 1 0 0,0 0-1 0 0,0 0 1 0 0,0 1-1 0 0,0-1 1 0 0,-1 0-1 0 0,1 0 1 0 0,-3 1-1 0 0,-37 12-173 0 0,0-1 1 0 0,-1-3-1 0 0,-52 7 0 0 0,56-10 1186 0 0,62-4 2378 0 0,25-2-3209 0 0,359-18-96 0 0,-398 20 297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36 249 720 0 0,'-1'-1'360'0'0,"0"1"-1"0"0,1-1 1 0 0,-1 1 0 0 0,0-1-1 0 0,0 1 1 0 0,1-1-1 0 0,-1 1 1 0 0,0-1 0 0 0,0 0-1 0 0,1 1 1 0 0,-1-1-1 0 0,1 0 1 0 0,-1 0 0 0 0,1 1-1 0 0,-1-1 1 0 0,1 0 0 0 0,-1 0-1 0 0,1 0 1 0 0,0 1-1 0 0,-1-1 1 0 0,1 0 0 0 0,0 0-1 0 0,0 0 1 0 0,0-2-1 0 0,1-27 4910 0 0,2 6-3708 0 0,-6-12 517 0 0,-1-1 0 0 0,-16-65-1 0 0,44 159 1875 0 0,5 118-1532 0 0,-21-155-4245 0 0,-7-19 1160 0 0,0 0 0 0 0,-1 0-1 0 0,1-1 1 0 0,0 1 0 0 0,0 0-1 0 0,0 0 1 0 0,0-1-1 0 0,0 1 1 0 0,0-1 0 0 0,0 1-1 0 0,0-1 1 0 0,1 1 0 0 0,-1-1-1 0 0,0 0 1 0 0,0 1 0 0 0,2-1-1 0 0,2 0-2078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9:19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34 524 0 0,'-1'-2'318'0'0,"0"0"0"0"0,1 0-1 0 0,-1 1 1 0 0,0-1 0 0 0,0 0 0 0 0,0 0 0 0 0,0 1-1 0 0,0-1 1 0 0,-1 1 0 0 0,1-1 0 0 0,0 1 0 0 0,-1-1 0 0 0,1 1-1 0 0,-1 0 1 0 0,0 0 0 0 0,1 0 0 0 0,-1 0 0 0 0,0 0-1 0 0,0 0 1 0 0,-3-1 0 0 0,1 1 82 0 0,1 1 0 0 0,-1-1 0 0 0,0 1 0 0 0,1 0 0 0 0,-1 0 1 0 0,0 0-1 0 0,1 1 0 0 0,-1-1 0 0 0,0 1 0 0 0,-5 1 0 0 0,-4 3 435 0 0,-1 1 1 0 0,1 0-1 0 0,0 0 0 0 0,-19 14 0 0 0,18-10-359 0 0,1 1 0 0 0,0 0 0 0 0,0 0 0 0 0,1 1 0 0 0,1 1-1 0 0,0 0 1 0 0,0 1 0 0 0,2 0 0 0 0,-1 1 0 0 0,2-1 0 0 0,0 2 0 0 0,1-1-1 0 0,0 1 1 0 0,-5 24 0 0 0,9-28-259 0 0,0 0 0 0 0,1 0-1 0 0,1 0 1 0 0,0 0 0 0 0,0 0 0 0 0,1 1 0 0 0,1-1-1 0 0,0 0 1 0 0,1 0 0 0 0,0 0 0 0 0,1 0 0 0 0,0 0-1 0 0,1-1 1 0 0,0 1 0 0 0,1-1 0 0 0,0 0 0 0 0,1 0-1 0 0,0-1 1 0 0,1 1 0 0 0,15 17 0 0 0,-6-11 32 0 0,1-1 1 0 0,0-1-1 0 0,1 0 1 0 0,1-2-1 0 0,0 0 0 0 0,1 0 1 0 0,1-2-1 0 0,0-1 1 0 0,0-1-1 0 0,35 11 0 0 0,-37-15-931 0 0,-1-1 0 0 0,1 0 0 0 0,0-2 0 0 0,27 1-1 0 0,-39-4-1115 0 0,1 0 332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9:2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4 135 652 0 0,'-1'-3'459'0'0,"0"1"0"0"0,1 0 0 0 0,-1-1 0 0 0,1 1 0 0 0,0-1 0 0 0,-1 1 0 0 0,1 0 0 0 0,0-1 0 0 0,0 1 0 0 0,1-1 0 0 0,-1 1 0 0 0,1-1 0 0 0,-1 1 0 0 0,1 0 0 0 0,0-1 0 0 0,-1 1 0 0 0,1 0 0 0 0,0 0 0 0 0,2-3 0 0 0,0 1 78 0 0,0 0 0 0 0,0 0 0 0 0,1 1 1 0 0,-1-1-1 0 0,1 0 0 0 0,0 1 0 0 0,0 0 0 0 0,8-5 0 0 0,3 0 500 0 0,1 1-1 0 0,-1 0 1 0 0,1 1-1 0 0,27-6 0 0 0,-34 10-550 0 0,0 0 0 0 0,0 0-1 0 0,0 1 1 0 0,0 1 0 0 0,0 0-1 0 0,0 0 1 0 0,0 0 0 0 0,0 1-1 0 0,13 4 1 0 0,-19-5-360 0 0,-1 1 1 0 0,0 0 0 0 0,1 0-1 0 0,-1 0 1 0 0,0 0-1 0 0,0 0 1 0 0,1 1 0 0 0,-1-1-1 0 0,0 1 1 0 0,0 0-1 0 0,-1-1 1 0 0,1 1 0 0 0,0 0-1 0 0,-1 0 1 0 0,4 4 0 0 0,-4-4-79 0 0,0 1 0 0 0,0 0 0 0 0,-1 0 0 0 0,1 0 0 0 0,0 0 0 0 0,-1 0 0 0 0,0-1 0 0 0,0 1 0 0 0,0 0 0 0 0,0 0 0 0 0,0 0 0 0 0,0 0 0 0 0,-1 0 0 0 0,1 0 0 0 0,-1 0 0 0 0,-2 5 0 0 0,-3 6 10 0 0,0 0 1 0 0,-2-1-1 0 0,1 1 1 0 0,-2-1-1 0 0,0-1 1 0 0,0 0-1 0 0,-18 18 1 0 0,15-18-21 0 0,1 0-1 0 0,1 1 1 0 0,0 0 0 0 0,1 1 0 0 0,1 0-1 0 0,-11 22 1 0 0,19-35-29 0 0,-1 0 0 0 0,1 1-1 0 0,-1-1 1 0 0,1 0 0 0 0,0 1-1 0 0,-1-1 1 0 0,1 0 0 0 0,0 1-1 0 0,0-1 1 0 0,0 0 0 0 0,0 1-1 0 0,0-1 1 0 0,1 0 0 0 0,-1 1 0 0 0,0-1-1 0 0,1 0 1 0 0,-1 1 0 0 0,1-1-1 0 0,-1 0 1 0 0,1 0 0 0 0,-1 1-1 0 0,1-1 1 0 0,0 0 0 0 0,1 2-1 0 0,0-1 15 0 0,1 0 0 0 0,-1 0 1 0 0,1 0-1 0 0,0 0 0 0 0,0-1 0 0 0,-1 1 0 0 0,1-1 0 0 0,0 1 0 0 0,7 1 0 0 0,4 0 85 0 0,1 1 1 0 0,0-2-1 0 0,19 1 0 0 0,-5-3 512 0 0,-1-1 1 0 0,45-7-1 0 0,-11 1-2696 0 0,1 5-9961 0 0,-51 2 9138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9:2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369 127 176 0 0,'-2'-5'408'0'0,"1"-1"0"0"0,-1 0 0 0 0,0 1 0 0 0,0 0 0 0 0,0-1 1 0 0,-1 1-1 0 0,0 0 0 0 0,0 0 0 0 0,0 1 0 0 0,-1-1 0 0 0,1 1 0 0 0,-1-1 0 0 0,0 1 0 0 0,-1 0 0 0 0,1 0 1 0 0,-1 1-1 0 0,1 0 0 0 0,-1-1 0 0 0,0 2 0 0 0,0-1 0 0 0,-7-2 0 0 0,0-1 374 0 0,0 2-1 0 0,0 0 1 0 0,0 0 0 0 0,0 1-1 0 0,-1 0 1 0 0,1 1 0 0 0,-1 1-1 0 0,-22 0 1 0 0,28 1-419 0 0,-1 1 0 0 0,1 1 0 0 0,-1 0 0 0 0,1 0 0 0 0,0 0 0 0 0,0 1 0 0 0,0 0 0 0 0,0 0 0 0 0,0 0-1 0 0,0 1 1 0 0,1 0 0 0 0,0 1 0 0 0,0 0 0 0 0,0 0 0 0 0,1 0 0 0 0,-1 0 0 0 0,-7 11 0 0 0,10-12-192 0 0,0 0-1 0 0,0 0 1 0 0,1 1 0 0 0,0-1-1 0 0,-1 1 1 0 0,1-1-1 0 0,1 1 1 0 0,-1 0 0 0 0,1 0-1 0 0,0 0 1 0 0,0 0-1 0 0,0 0 1 0 0,1 0 0 0 0,-1 0-1 0 0,1 0 1 0 0,0 1 0 0 0,1-1-1 0 0,0 0 1 0 0,-1 0-1 0 0,1 0 1 0 0,1 0 0 0 0,-1 0-1 0 0,1-1 1 0 0,0 1-1 0 0,0 0 1 0 0,0-1 0 0 0,5 6-1 0 0,-1-1-81 0 0,1 0 0 0 0,0-1 0 0 0,0 0-1 0 0,1-1 1 0 0,0 0 0 0 0,0 0 0 0 0,1 0-1 0 0,0-1 1 0 0,0 0 0 0 0,0-1 0 0 0,1 0 0 0 0,0-1-1 0 0,0 0 1 0 0,0 0 0 0 0,0-1 0 0 0,1 0 0 0 0,-1-1-1 0 0,1 0 1 0 0,0-1 0 0 0,0 0 0 0 0,-1-1-1 0 0,1 0 1 0 0,16-3 0 0 0,-21 2-104 0 0,-1 0 0 0 0,0-1-1 0 0,0 0 1 0 0,0 0 0 0 0,0 0 0 0 0,0 0 0 0 0,0-1-1 0 0,-1 0 1 0 0,1 0 0 0 0,-1 0 0 0 0,0-1 0 0 0,0 1-1 0 0,0-1 1 0 0,0 0 0 0 0,-1 0 0 0 0,0-1 0 0 0,1 1-1 0 0,-2-1 1 0 0,1 1 0 0 0,0-1 0 0 0,-1 0 0 0 0,0 0-1 0 0,0 0 1 0 0,0 0 0 0 0,0-7 0 0 0,0 6-25 0 0,0-1-1 0 0,-1 1 1 0 0,0 0 0 0 0,-1-1 0 0 0,0 1 0 0 0,0-1 0 0 0,0 1 0 0 0,0 0 0 0 0,-1-1-1 0 0,0 1 1 0 0,-1 0 0 0 0,1-1 0 0 0,-1 1 0 0 0,0 0 0 0 0,-1 0 0 0 0,0 0-1 0 0,0 1 1 0 0,0-1 0 0 0,0 1 0 0 0,-8-10 0 0 0,5 10-269 0 0,1 0 0 0 0,-1 0-1 0 0,0 1 1 0 0,0-1 0 0 0,-1 1 0 0 0,1 1 0 0 0,-1-1 0 0 0,0 1-1 0 0,0 0 1 0 0,-11-3 0 0 0,14 5-743 0 0,0 1-1 0 0,1-1 1 0 0,-1 1-1 0 0,0 0 1 0 0,0 0 0 0 0,0 0-1 0 0,0 0 1 0 0,-4 2-1 0 0,0-1-1605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9:2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21 360 0 0,'3'-2'663'0'0,"-1"0"0"0"0,1 0-1 0 0,0 0 1 0 0,0 0 0 0 0,0 0 0 0 0,0 1-1 0 0,0-1 1 0 0,1 1 0 0 0,-1 0 0 0 0,0 0-1 0 0,1 0 1 0 0,3 0 0 0 0,-6 1-400 0 0,0 0 0 0 0,0 0 1 0 0,0 0-1 0 0,0 0 0 0 0,0 0 0 0 0,0 0 0 0 0,0 1 1 0 0,-1-1-1 0 0,1 0 0 0 0,0 1 0 0 0,0-1 1 0 0,0 1-1 0 0,0-1 0 0 0,-1 1 0 0 0,1-1 1 0 0,0 1-1 0 0,-1-1 0 0 0,1 1 0 0 0,1 1 0 0 0,-1-1-49 0 0,0 1-1 0 0,0 0 0 0 0,0 0 0 0 0,-1 0 0 0 0,1 0 0 0 0,0 0 0 0 0,-1 0 0 0 0,1 0 0 0 0,-1 0 0 0 0,0 0 0 0 0,0 0 0 0 0,0 2 0 0 0,0 61 3442 0 0,-2-46-2862 0 0,2 0 0 0 0,0-1 0 0 0,1 1 0 0 0,1-1 0 0 0,5 22 1 0 0,-7-39-733 0 0,1 1 1 0 0,0-1 0 0 0,-1 1 0 0 0,1-1 0 0 0,0 1-1 0 0,0-1 1 0 0,0 0 0 0 0,0 0 0 0 0,0 1-1 0 0,0-1 1 0 0,1 0 0 0 0,-1 0 0 0 0,0 0 0 0 0,0 0-1 0 0,1 0 1 0 0,-1 0 0 0 0,1-1 0 0 0,-1 1-1 0 0,1 0 1 0 0,-1-1 0 0 0,1 1 0 0 0,-1-1-1 0 0,1 0 1 0 0,-1 1 0 0 0,1-1 0 0 0,0 0 0 0 0,-1 0-1 0 0,1 0 1 0 0,-1 0 0 0 0,1 0 0 0 0,0 0-1 0 0,-1-1 1 0 0,1 1 0 0 0,-1 0 0 0 0,3-2 0 0 0,8-1 16 0 0,-1 0 0 0 0,0-1 0 0 0,18-9 1 0 0,-24 10-12 0 0,27-13 116 0 0,42-28 1 0 0,-62 37-131 0 0,-1-2 0 0 0,0 0 0 0 0,0 0 0 0 0,-1-1 0 0 0,0 0 0 0 0,13-19 1 0 0,-22 29-58 0 0,-1 0 1 0 0,0 0 0 0 0,1-1 0 0 0,-1 1 0 0 0,0 0 0 0 0,0-1-1 0 0,1 1 1 0 0,-1 0 0 0 0,0-1 0 0 0,0 1 0 0 0,0 0-1 0 0,1-1 1 0 0,-1 1 0 0 0,0-1 0 0 0,0 1 0 0 0,0 0 0 0 0,0-1-1 0 0,0 1 1 0 0,0-1 0 0 0,0 1 0 0 0,0 0 0 0 0,0-1-1 0 0,0 1 1 0 0,0-1 0 0 0,0 1 0 0 0,0-1 0 0 0,0 1-1 0 0,0 0 1 0 0,0-1 0 0 0,0 1 0 0 0,-1-1 0 0 0,1 1 0 0 0,0 0-1 0 0,0-1 1 0 0,0 1 0 0 0,-1 0 0 0 0,1-1 0 0 0,0 1-1 0 0,-1-1 1 0 0,-19 0-181 0 0,-25 12-64 0 0,29-6 189 0 0,1 1 0 0 0,0 1 0 0 0,1 1 0 0 0,-25 16 0 0 0,35-21 60 0 0,0 0 0 0 0,0-1 1 0 0,0 2-1 0 0,0-1 1 0 0,1 0-1 0 0,-1 1 0 0 0,1-1 1 0 0,0 1-1 0 0,0 0 1 0 0,0 0-1 0 0,1 1 1 0 0,-1-1-1 0 0,1 0 0 0 0,0 1 1 0 0,0-1-1 0 0,1 1 1 0 0,0 0-1 0 0,-1 0 0 0 0,1 0 1 0 0,0 7-1 0 0,2-7 21 0 0,0-1 1 0 0,0 1-1 0 0,0-1 0 0 0,1 0 0 0 0,0 0 1 0 0,0 1-1 0 0,0-1 0 0 0,0 0 0 0 0,1-1 0 0 0,-1 1 1 0 0,1 0-1 0 0,0-1 0 0 0,0 1 0 0 0,1-1 0 0 0,-1 0 1 0 0,0 0-1 0 0,1-1 0 0 0,0 1 0 0 0,0-1 1 0 0,0 1-1 0 0,5 1 0 0 0,7 4 39 0 0,1-1 1 0 0,0 0-1 0 0,35 7 0 0 0,-31-10-151 0 0,0-1-1 0 0,34 0 1 0 0,11 1-3696 0 0,-63-3 2943 0 0,9 1-7413 0 0,-9 1 5598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9:2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76 240 0 0,'-2'0'818'0'0,"-35"9"10855"0"0,38-8-11550 0 0,-1-1-1 0 0,0 0 1 0 0,0 1-1 0 0,1-1 1 0 0,-1 1 0 0 0,0-1-1 0 0,1 0 1 0 0,-1 1-1 0 0,0-1 1 0 0,1 0-1 0 0,-1 1 1 0 0,1-1 0 0 0,-1 0-1 0 0,0 0 1 0 0,1 1-1 0 0,-1-1 1 0 0,1 0-1 0 0,-1 0 1 0 0,1 0-1 0 0,-1 0 1 0 0,1 0 0 0 0,-1 0-1 0 0,0 0 1 0 0,1 1-1 0 0,-1-1 1 0 0,1 0-1 0 0,-1-1 1 0 0,2 1 0 0 0,19 0 1286 0 0,-16 0-767 0 0,363-5 6166 0 0,188-13-3473 0 0,-501 15-2908 0 0,667-53 3332 0 0,-647 48-3699 0 0,-74 8-304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9:2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25 608 0 0,'-10'-1'16158'0'0,"23"-5"-10502"0"0,2 1-5937 0 0,14 0 2601 0 0,51-2 0 0 0,-69 7-2014 0 0,-1 0 1 0 0,1 1-1 0 0,0 0 1 0 0,-1 0-1 0 0,1 1 0 0 0,-1 1 1 0 0,1 0-1 0 0,11 5 1 0 0,-20-7-289 0 0,0-1 1 0 0,-1 1-1 0 0,1 0 0 0 0,0 0 1 0 0,-1-1-1 0 0,1 1 1 0 0,-1 0-1 0 0,0 0 0 0 0,1 1 1 0 0,-1-1-1 0 0,0 0 1 0 0,0 0-1 0 0,1 1 1 0 0,-1-1-1 0 0,0 1 0 0 0,0-1 1 0 0,-1 1-1 0 0,1-1 1 0 0,0 1-1 0 0,0-1 0 0 0,-1 1 1 0 0,1 0-1 0 0,-1-1 1 0 0,1 1-1 0 0,-1 0 1 0 0,0 0-1 0 0,0-1 0 0 0,0 1 1 0 0,0 0-1 0 0,0 0 1 0 0,0-1-1 0 0,0 1 0 0 0,0 0 1 0 0,-2 2-1 0 0,-1 4 13 0 0,0 0-1 0 0,-1 0 0 0 0,0-1 1 0 0,-1 0-1 0 0,-10 14 0 0 0,-3 4 28 0 0,18-25-57 0 0,0 1-1 0 0,-1-1 1 0 0,1 1-1 0 0,0-1 0 0 0,0 1 1 0 0,0-1-1 0 0,0 1 1 0 0,0-1-1 0 0,-1 1 0 0 0,1 0 1 0 0,0-1-1 0 0,0 1 0 0 0,0-1 1 0 0,0 1-1 0 0,1-1 1 0 0,-1 1-1 0 0,0 0 0 0 0,0-1 1 0 0,0 1-1 0 0,0-1 1 0 0,0 1-1 0 0,1-1 0 0 0,-1 1 1 0 0,0-1-1 0 0,1 1 0 0 0,-1-1 1 0 0,0 1-1 0 0,1-1 1 0 0,-1 1-1 0 0,0-1 0 0 0,1 0 1 0 0,-1 1-1 0 0,1-1 1 0 0,-1 0-1 0 0,1 1 0 0 0,-1-1 1 0 0,1 0-1 0 0,0 1 0 0 0,23 8 21 0 0,-19-7-6 0 0,91 27 437 0 0,-70-23-319 0 0,0 1 0 0 0,-1 1 0 0 0,0 1 0 0 0,0 2-1 0 0,-1 0 1 0 0,30 20 0 0 0,-52-30-137 0 0,0 1 0 0 0,0 0-1 0 0,0-1 1 0 0,0 1 0 0 0,0 0-1 0 0,-1 0 1 0 0,1 0 0 0 0,0 0 0 0 0,-1 0-1 0 0,2 4 1 0 0,-2-5-2 0 0,-1 0 0 0 0,0 0 0 0 0,1 0 0 0 0,-1 0 0 0 0,0 0 0 0 0,0 0 0 0 0,0 0 0 0 0,0 0 0 0 0,0 0 0 0 0,0 0 0 0 0,0 0 0 0 0,0 0 0 0 0,0 0 0 0 0,-1 0 0 0 0,1 0 0 0 0,0 0 0 0 0,-1 0 0 0 0,1 0 0 0 0,-1 1 0 0 0,-1 1-3 0 0,-1 0 0 0 0,1 0 0 0 0,-1-1 1 0 0,0 0-1 0 0,0 1 0 0 0,0-1 0 0 0,0 0 0 0 0,0 0 0 0 0,0 0 0 0 0,0-1 0 0 0,-1 1 0 0 0,1-1 0 0 0,0 0 0 0 0,-5 1 1 0 0,-24 6-133 0 0,1-2 0 0 0,-2-1 0 0 0,1-1 0 0 0,0-2-1 0 0,-1-1 1 0 0,1-1 0 0 0,-41-7 0 0 0,71 7-136 0 0,-1 0 0 0 0,1-1 0 0 0,0 1-1 0 0,0-1 1 0 0,0 0 0 0 0,-1 1 0 0 0,1-1-1 0 0,0 0 1 0 0,0 0 0 0 0,0-1 0 0 0,-3-1-1 0 0,4 2 107 0 0,1 1 0 0 0,0 0-1 0 0,0 0 1 0 0,-1-1 0 0 0,1 1-1 0 0,0 0 1 0 0,0-1 0 0 0,0 1-1 0 0,0 0 1 0 0,-1-1 0 0 0,1 1-1 0 0,0 0 1 0 0,0-1-1 0 0,0 1 1 0 0,0-1 0 0 0,0 1-1 0 0,0 0 1 0 0,0-1 0 0 0,0 1-1 0 0,0 0 1 0 0,0-1 0 0 0,0 1-1 0 0,0 0 1 0 0,0-1-1 0 0,0 1 1 0 0,1 0 0 0 0,-1-1-1 0 0,14-11-5295 0 0,0 4 2581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9:2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3 488 0 0,'5'-3'12463'0'0,"-5"3"-12274"0"0,8 17 3804 0 0,2 24-1255 0 0,-5-10 100 0 0,12 42 1 0 0,2-25-2907 0 0,-14-40-2050 0 0,-1 0 0 0 0,1-1 0 0 0,10 13 0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9:23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64 132 0 0,'-24'-9'1959'0'0,"-14"-6"12206"0"0,39 14-13980 0 0,-1 1 0 0 0,1-1 0 0 0,-1 0 0 0 0,1 0 0 0 0,-1 0 0 0 0,1 0 0 0 0,0 1 0 0 0,-1-1 0 0 0,1 0 0 0 0,0 0 0 0 0,0 1 0 0 0,-1-1 0 0 0,1 1 0 0 0,0-1 0 0 0,0 1 0 0 0,0-1 0 0 0,0 1 0 0 0,0-1 0 0 0,0 1 0 0 0,0 0 0 0 0,0-1 0 0 0,0 1 0 0 0,0 0 0 0 0,0 0 0 0 0,1 0 0 0 0,34-5 1998 0 0,-30 5-1732 0 0,5-1-544 0 0,140-14 6723 0 0,-101 12-9427 0 0,1 2-7378 0 0,-39 1 7215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9:2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0 135 232 0 0,'1'-6'649'0'0,"0"0"1"0"0,0 1-1 0 0,0-1 0 0 0,1 0 1 0 0,0 1-1 0 0,0-1 0 0 0,0 1 0 0 0,1 0 1 0 0,-1 0-1 0 0,1 0 0 0 0,1 0 1 0 0,-1 0-1 0 0,1 1 0 0 0,0 0 1 0 0,0-1-1 0 0,0 1 0 0 0,0 0 1 0 0,1 1-1 0 0,-1-1 0 0 0,1 1 1 0 0,0 0-1 0 0,0 0 0 0 0,8-2 0 0 0,-4 1 92 0 0,1 0-1 0 0,0 0 0 0 0,0 2 1 0 0,0-1-1 0 0,0 1 0 0 0,1 1 1 0 0,-1-1-1 0 0,15 2 0 0 0,-19 0-453 0 0,1 0 0 0 0,-1 0 0 0 0,1 1-1 0 0,-1 0 1 0 0,1 0 0 0 0,-1 1 0 0 0,0 0 0 0 0,0 0 0 0 0,1 0-1 0 0,-1 1 1 0 0,-1 0 0 0 0,1 0 0 0 0,0 1 0 0 0,7 5-1 0 0,-12-7-234 0 0,1-1 0 0 0,-1 1 0 0 0,0 0 0 0 0,1-1 0 0 0,-1 1 0 0 0,0 0 0 0 0,0 0 0 0 0,0 0 0 0 0,-1 0 0 0 0,1 0 0 0 0,0 0 0 0 0,-1 0 0 0 0,1 0 0 0 0,-1 0 0 0 0,0 0-1 0 0,0 1 1 0 0,1-1 0 0 0,-1 0 0 0 0,-1 0 0 0 0,1 0 0 0 0,0 0 0 0 0,0 0 0 0 0,-1 0 0 0 0,1 0 0 0 0,-1 0 0 0 0,0 0 0 0 0,0 0 0 0 0,0 0 0 0 0,0 0 0 0 0,0 0-1 0 0,0 0 1 0 0,0 0 0 0 0,-2 1 0 0 0,-5 8 31 0 0,0-1 0 0 0,-1 0 0 0 0,-20 17 0 0 0,27-25-64 0 0,-58 43 187 0 0,48-37-163 0 0,-1 0 0 0 0,1 1 0 0 0,1 0 0 0 0,0 1-1 0 0,0 0 1 0 0,1 1 0 0 0,-10 12 0 0 0,20-22-39 0 0,-1 0 0 0 0,1 0 0 0 0,0-1 0 0 0,-1 1 0 0 0,1 0 0 0 0,-1 0 0 0 0,1-1 0 0 0,0 1 0 0 0,0 0 0 0 0,0 0 0 0 0,-1 0 0 0 0,1 0 0 0 0,0-1 0 0 0,0 1 0 0 0,0 0 0 0 0,0 0 0 0 0,0 0 0 0 0,0 0 0 0 0,1-1 0 0 0,-1 1 0 0 0,0 0 1 0 0,0 0-1 0 0,0 0 0 0 0,1 0 0 0 0,-1-1 0 0 0,1 2 0 0 0,1 0 4 0 0,-1-1 1 0 0,0 1 0 0 0,1-1 0 0 0,0 0-1 0 0,-1 1 1 0 0,1-1 0 0 0,0 0-1 0 0,-1 0 1 0 0,1 0 0 0 0,4 1 0 0 0,3 1 32 0 0,0 0 0 0 0,0-1 0 0 0,17 2 0 0 0,25-2-25 0 0,1-2 0 0 0,97-13 0 0 0,-109 8-874 0 0,-15 3-3716 0 0,-6 2-3646 0 0,-9 0 5442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9:24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333 135 124 0 0,'0'-5'396'0'0,"-1"0"0"0"0,1 0 0 0 0,-1-1-1 0 0,0 1 1 0 0,0 0 0 0 0,0 0 0 0 0,-1 0 0 0 0,1 1 0 0 0,-1-1 0 0 0,-1 0 0 0 0,1 1-1 0 0,-1-1 1 0 0,1 1 0 0 0,-1 0 0 0 0,-1 0 0 0 0,-4-6 0 0 0,3 5 220 0 0,-1 1 1 0 0,1-1-1 0 0,-1 1 1 0 0,0 0-1 0 0,-1 1 1 0 0,1 0-1 0 0,0-1 1 0 0,-1 2-1 0 0,0-1 1 0 0,-14-2-1 0 0,13 3-135 0 0,-1 0 0 0 0,1 1-1 0 0,-1 0 1 0 0,0 1-1 0 0,0 0 1 0 0,1 0 0 0 0,-1 1-1 0 0,0 0 1 0 0,1 0-1 0 0,-1 1 1 0 0,1 0 0 0 0,-1 1-1 0 0,1 0 1 0 0,0 0 0 0 0,0 1-1 0 0,1 0 1 0 0,-1 0-1 0 0,1 1 1 0 0,-1 0 0 0 0,-5 6-1 0 0,9-8-281 0 0,1 1 0 0 0,0-1 0 0 0,0 1-1 0 0,0 0 1 0 0,0 0 0 0 0,1 0 0 0 0,-1 0 0 0 0,1 0-1 0 0,0 1 1 0 0,0-1 0 0 0,1 1 0 0 0,-1 0 0 0 0,1-1-1 0 0,0 1 1 0 0,0 0 0 0 0,1-1 0 0 0,0 1 0 0 0,-1 0 0 0 0,2 6-1 0 0,0-4-28 0 0,1 0 0 0 0,0 0 0 0 0,0 0 0 0 0,1 0 0 0 0,0-1 0 0 0,0 1-1 0 0,0-1 1 0 0,1 0 0 0 0,0 0 0 0 0,0 0 0 0 0,0 0 0 0 0,7 6 0 0 0,-2-4-4 0 0,0 0 0 0 0,0 0 0 0 0,1-1 0 0 0,-1 0 0 0 0,2 0 0 0 0,-1-2 0 0 0,1 1 1 0 0,0-1-1 0 0,0 0 0 0 0,21 4 0 0 0,-25-6-175 0 0,1-2 1 0 0,-1 1-1 0 0,1-1 1 0 0,0 0-1 0 0,-1-1 0 0 0,1 0 1 0 0,0 0-1 0 0,-1 0 1 0 0,1-1-1 0 0,0 0 1 0 0,-1-1-1 0 0,1 0 0 0 0,-1 0 1 0 0,0 0-1 0 0,1-1 1 0 0,-1 0-1 0 0,12-8 1 0 0,-15 8-8 0 0,0 0 0 0 0,0 0 0 0 0,-1 0 0 0 0,1-1 0 0 0,-1 1 0 0 0,1-1 0 0 0,-1 0 0 0 0,0 0 0 0 0,-1 0 0 0 0,1 0 0 0 0,-1-1 0 0 0,0 1 0 0 0,0-1 0 0 0,0 1 0 0 0,-1-1 0 0 0,1 0 0 0 0,-1 0 0 0 0,0 1 0 0 0,-1-1 0 0 0,1 0 0 0 0,-1 0 0 0 0,0 0 0 0 0,0 0 0 0 0,0 0 0 0 0,-1 0 1 0 0,0 0-1 0 0,0 0 0 0 0,0 1 0 0 0,0-1 0 0 0,-3-5 0 0 0,0 1-39 0 0,0 1 0 0 0,0-1 0 0 0,-1 0-1 0 0,-1 1 1 0 0,1 0 0 0 0,-1 1 0 0 0,0-1 0 0 0,-1 1 0 0 0,0 0 0 0 0,0 1 0 0 0,0-1 0 0 0,-1 1 0 0 0,0 1 0 0 0,-13-8 0 0 0,12 9-232 0 0,0 0 0 0 0,-1 0 0 0 0,1 1 0 0 0,-13-3 0 0 0,-9 5-3200 0 0,28 1 2539 0 0,1 1 0 0 0,-1-1 0 0 0,1 1 0 0 0,-1 0 0 0 0,1 0 0 0 0,0 0 1 0 0,0 0-1 0 0,-1 0 0 0 0,1 1 0 0 0,-2 1 0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338 101 348 0 0,'1'-1'329'0'0,"0"1"0"0"0,0-1-1 0 0,1 0 1 0 0,-1 1 0 0 0,0-1 0 0 0,0 0 0 0 0,0 0-1 0 0,0 0 1 0 0,0 0 0 0 0,0 0 0 0 0,0 0-1 0 0,0 0 1 0 0,0 0 0 0 0,-1-1 0 0 0,1 1 0 0 0,0 0-1 0 0,-1 0 1 0 0,1-1 0 0 0,-1 1 0 0 0,1 0 0 0 0,-1-1-1 0 0,0 1 1 0 0,0-1 0 0 0,1 1 0 0 0,-1 0-1 0 0,0-1 1 0 0,0 1 0 0 0,0-1 0 0 0,0 1 0 0 0,-1 0-1 0 0,1-1 1 0 0,0 1 0 0 0,-1-1 0 0 0,1 1 0 0 0,-1 0-1 0 0,1 0 1 0 0,-1-1 0 0 0,1 1 0 0 0,-1 0 0 0 0,0 0-1 0 0,0-1 1 0 0,0 1 0 0 0,0 0 0 0 0,0 0-1 0 0,0 0 1 0 0,0 0 0 0 0,0 0 0 0 0,-2-1 0 0 0,-2-2 258 0 0,-1 0 0 0 0,0 0 0 0 0,1 1 0 0 0,-2 0 0 0 0,1 0 0 0 0,0 0 0 0 0,0 1 1 0 0,-13-3-1 0 0,3 2-181 0 0,-1 1 1 0 0,0 1 0 0 0,1 1 0 0 0,-1 0 0 0 0,0 1-1 0 0,1 1 1 0 0,-17 4 0 0 0,26-5-283 0 0,-1 1 0 0 0,1 0 1 0 0,0 0-1 0 0,0 1 0 0 0,0-1 0 0 0,1 2 1 0 0,-1-1-1 0 0,1 1 0 0 0,0 0 0 0 0,0 0 0 0 0,0 1 1 0 0,0 0-1 0 0,1 0 0 0 0,-1 0 0 0 0,1 0 1 0 0,1 1-1 0 0,-1 0 0 0 0,-4 8 0 0 0,8-12-67 0 0,0 0-1 0 0,0 0 1 0 0,1 0 0 0 0,-1 0-1 0 0,0 0 1 0 0,1 0-1 0 0,-1 0 1 0 0,1 0-1 0 0,0 1 1 0 0,0-1 0 0 0,0 0-1 0 0,0 0 1 0 0,0 1-1 0 0,0-1 1 0 0,1 0 0 0 0,-1 0-1 0 0,1 0 1 0 0,-1 0-1 0 0,1 0 1 0 0,1 4-1 0 0,1-2-1 0 0,-1-1 0 0 0,1 1 0 0 0,-1-1-1 0 0,1 0 1 0 0,0 0 0 0 0,1 0-1 0 0,-1 0 1 0 0,0 0 0 0 0,1 0-1 0 0,3 1 1 0 0,7 4 36 0 0,-1-2 0 0 0,1 0 0 0 0,0 0-1 0 0,1-1 1 0 0,15 3 0 0 0,-18-6-92 0 0,0 0 0 0 0,0 0 0 0 0,1-2 0 0 0,-1 1 0 0 0,0-1 0 0 0,1-1 0 0 0,-1 0 0 0 0,0-1 0 0 0,18-5 0 0 0,-25 6-33 0 0,0-1 1 0 0,-1 1-1 0 0,1-1 0 0 0,-1 0 1 0 0,1 0-1 0 0,-1-1 0 0 0,0 1 1 0 0,0-1-1 0 0,0 0 0 0 0,0 0 1 0 0,0 0-1 0 0,-1-1 0 0 0,0 1 1 0 0,1-1-1 0 0,-1 0 0 0 0,-1 0 1 0 0,1 0-1 0 0,0 0 1 0 0,-1 0-1 0 0,0-1 0 0 0,0 1 1 0 0,0-1-1 0 0,-1 1 0 0 0,0-1 1 0 0,1 0-1 0 0,-1-7 0 0 0,0 7 13 0 0,-1 1 0 0 0,0-1 0 0 0,-1 1 0 0 0,1-1-1 0 0,-1 1 1 0 0,0 0 0 0 0,0-1 0 0 0,0 1 0 0 0,-1 0 0 0 0,0 0-1 0 0,1-1 1 0 0,-2 1 0 0 0,1 1 0 0 0,0-1 0 0 0,-1 0 0 0 0,1 0-1 0 0,-1 1 1 0 0,0 0 0 0 0,0-1 0 0 0,-1 1 0 0 0,1 0 0 0 0,-1 1-1 0 0,-4-4 1 0 0,3 3-321 0 0,0 0 0 0 0,0 1 0 0 0,0-1-1 0 0,0 1 1 0 0,0 0 0 0 0,-1 1 0 0 0,1-1 0 0 0,-6 0-1 0 0,6 2-629 0 0,0-1 1 0 0,1 1-1 0 0,-1 0 0 0 0,0 0 0 0 0,0 1 0 0 0,1-1 0 0 0,-1 1 0 0 0,0 0 1 0 0,-7 3-1 0 0,4-1-1682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9:24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19 380 0 0,'1'-1'237'0'0,"-1"-1"1"0"0,1 1-1 0 0,-1 0 1 0 0,1 0-1 0 0,0 0 0 0 0,-1 0 1 0 0,1 1-1 0 0,0-1 0 0 0,0 0 1 0 0,-1 0-1 0 0,1 0 1 0 0,0 0-1 0 0,0 1 0 0 0,0-1 1 0 0,0 0-1 0 0,0 1 0 0 0,0-1 1 0 0,0 1-1 0 0,0-1 1 0 0,0 1-1 0 0,1 0 0 0 0,-1-1 1 0 0,0 1-1 0 0,0 0 1 0 0,0 0-1 0 0,0 0 0 0 0,0 0 1 0 0,1 0-1 0 0,-1 0 0 0 0,0 0 1 0 0,0 0-1 0 0,0 0 1 0 0,0 1-1 0 0,1-1 0 0 0,-1 0 1 0 0,0 1-1 0 0,0-1 0 0 0,0 1 1 0 0,0-1-1 0 0,0 1 1 0 0,0 0-1 0 0,0-1 0 0 0,0 1 1 0 0,0 0-1 0 0,-1 0 1 0 0,1-1-1 0 0,0 1 0 0 0,0 0 1 0 0,0 0-1 0 0,-1 0 0 0 0,1 0 1 0 0,-1 0-1 0 0,1 0 1 0 0,0 2-1 0 0,3 4 718 0 0,0 1 0 0 0,0 0 0 0 0,-1 0 0 0 0,0 0 0 0 0,4 17 0 0 0,3 39 2007 0 0,-7-40-1812 0 0,1 1 0 0 0,1 0 0 0 0,9 26 0 0 0,-13-50-1113 0 0,0 1 0 0 0,0-1-1 0 0,0 1 1 0 0,0-1 0 0 0,1 1-1 0 0,-1-1 1 0 0,0 1 0 0 0,1-1-1 0 0,-1 0 1 0 0,1 0 0 0 0,-1 0-1 0 0,1 0 1 0 0,-1 0-1 0 0,1 0 1 0 0,0 0 0 0 0,-1-1-1 0 0,1 1 1 0 0,0 0 0 0 0,0-1-1 0 0,0 0 1 0 0,0 1 0 0 0,-1-1-1 0 0,1 0 1 0 0,0 0 0 0 0,0 0-1 0 0,0 0 1 0 0,0 0-1 0 0,0 0 1 0 0,-1-1 0 0 0,1 1-1 0 0,2-1 1 0 0,9-2-44 0 0,-1-1-1 0 0,0 1 1 0 0,15-8-1 0 0,-22 9 40 0 0,73-33-107 0 0,78-46 0 0 0,-140 70-188 0 0,-31 14 173 0 0,-39 18 84 0 0,48-18-16 0 0,-33 12-3 0 0,6-3 43 0 0,-1 2 0 0 0,2 2 1 0 0,-38 23-1 0 0,68-38-5 0 0,0 0-1 0 0,0 1 1 0 0,0-1 0 0 0,0 0 0 0 0,1 1 0 0 0,-1-1-1 0 0,0 1 1 0 0,1 0 0 0 0,0-1 0 0 0,-1 1-1 0 0,1 0 1 0 0,0 0 0 0 0,0 0 0 0 0,0 0 0 0 0,0 0-1 0 0,0 0 1 0 0,0 0 0 0 0,1 0 0 0 0,-1 0 0 0 0,0 0-1 0 0,1 1 1 0 0,0-1 0 0 0,0 0 0 0 0,0 0-1 0 0,0 1 1 0 0,0-1 0 0 0,0 3 0 0 0,2-2 6 0 0,-1 1 0 0 0,0-1 1 0 0,1 0-1 0 0,0 0 0 0 0,0 0 1 0 0,0 0-1 0 0,0 0 0 0 0,0 0 0 0 0,1-1 1 0 0,-1 1-1 0 0,1-1 0 0 0,-1 1 1 0 0,1-1-1 0 0,0 0 0 0 0,0 0 1 0 0,4 2-1 0 0,7 3-50 0 0,0-1 0 0 0,1 0 0 0 0,0-1 1 0 0,0 0-1 0 0,0-1 0 0 0,0-1 0 0 0,0 0 0 0 0,26 0 0 0 0,-18-2-1658 0 0,38-5-1 0 0,21-11-8406 0 0,-66 10 7636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0:12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9 432 0 0,'3'-1'287'0'0,"0"-1"0"0"0,0 1 0 0 0,1 0 0 0 0,-1 0 0 0 0,0 0-1 0 0,1 0 1 0 0,-1 1 0 0 0,1 0 0 0 0,-1-1 0 0 0,0 1 0 0 0,1 0 0 0 0,-1 1 0 0 0,1-1 0 0 0,-1 1 0 0 0,0-1-1 0 0,1 1 1 0 0,-1 0 0 0 0,0 0 0 0 0,1 1 0 0 0,-1-1 0 0 0,5 3 0 0 0,7 5 505 0 0,1 0 0 0 0,23 20 0 0 0,-36-27-658 0 0,15 13 253 0 0,0 2 0 0 0,-1 0 0 0 0,-1 1 0 0 0,0 0 0 0 0,-2 1 1 0 0,0 1-1 0 0,-1 1 0 0 0,-1 0 0 0 0,-1 0 0 0 0,-1 1 0 0 0,-1 1 0 0 0,8 27 0 0 0,-13-33-190 0 0,-2-1-1 0 0,0 1 1 0 0,0 0-1 0 0,-2 0 1 0 0,0 0 0 0 0,-2 17-1 0 0,-3 2 154 0 0,-14 58-1 0 0,8-57-43 0 0,-2 0 0 0 0,-1-1 0 0 0,-2-1 0 0 0,-31 53 1 0 0,-100 118 1873 0 0,120-169-1732 0 0,12-16-169 0 0,0-2-1 0 0,-23 23 1 0 0,31-33-1639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0:16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37 156 0 0,'-6'-37'11550'0'0,"7"40"-10760"0"0,12 36 963 0 0,-1 1-1 0 0,-3 0 1 0 0,9 77-1 0 0,-6-36-573 0 0,-6-44-788 0 0,-1-7 322 0 0,15 57 1 0 0,-20-86-823 0 0,0-1 1 0 0,0 1 0 0 0,0 0-1 0 0,1 0 1 0 0,-1 0 0 0 0,0-1-1 0 0,0 1 1 0 0,1 0-1 0 0,-1-1 1 0 0,1 1 0 0 0,-1 0-1 0 0,1-1 1 0 0,-1 1 0 0 0,1 0-1 0 0,-1-1 1 0 0,1 1-1 0 0,-1-1 1 0 0,1 1 0 0 0,0-1-1 0 0,-1 1 1 0 0,1-1 0 0 0,1 1-1 0 0,12 0-8553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0:16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271 187 496 0 0,'3'-12'1256'0'0,"0"3"419"0"0,0 0 0 0 0,-1 0 0 0 0,0-1 0 0 0,0 1 0 0 0,0-19 1 0 0,-3 25-1400 0 0,1 0 0 0 0,-1 0 1 0 0,1 0-1 0 0,-1 0 0 0 0,0 0 1 0 0,0 1-1 0 0,0-1 0 0 0,-1 0 1 0 0,1 0-1 0 0,-1 1 0 0 0,1-1 1 0 0,-1 1-1 0 0,0-1 0 0 0,0 1 0 0 0,0 0 1 0 0,0 0-1 0 0,0 0 0 0 0,-1 0 1 0 0,1 0-1 0 0,0 0 0 0 0,-1 1 1 0 0,0-1-1 0 0,-3-1 0 0 0,0 1-101 0 0,0 0-1 0 0,0 0 0 0 0,1 1 0 0 0,-1 0 1 0 0,0 0-1 0 0,0 0 0 0 0,-1 1 1 0 0,1-1-1 0 0,0 2 0 0 0,0-1 0 0 0,0 1 1 0 0,0 0-1 0 0,0 0 0 0 0,0 0 1 0 0,0 1-1 0 0,1 0 0 0 0,-1 0 0 0 0,0 0 1 0 0,1 1-1 0 0,0 0 0 0 0,0 0 1 0 0,-9 7-1 0 0,5-4-57 0 0,0 1 1 0 0,0 1-1 0 0,0-1 0 0 0,1 2 1 0 0,0-1-1 0 0,1 1 0 0 0,0 0 1 0 0,0 1-1 0 0,1-1 0 0 0,0 1 1 0 0,-5 13-1 0 0,10-18-56 0 0,-1 0-1 0 0,1 0 1 0 0,0 0 0 0 0,1 0 0 0 0,-1 0-1 0 0,1 0 1 0 0,0 1 0 0 0,0-1-1 0 0,1 0 1 0 0,-1 0 0 0 0,1 0 0 0 0,0 0-1 0 0,1 0 1 0 0,-1 0 0 0 0,1 0 0 0 0,0 0-1 0 0,0 0 1 0 0,0-1 0 0 0,1 1 0 0 0,0-1-1 0 0,0 0 1 0 0,0 0 0 0 0,0 0 0 0 0,1 0-1 0 0,-1 0 1 0 0,9 6 0 0 0,-3-3 7 0 0,0 0 0 0 0,1 0 1 0 0,-1 0-1 0 0,2-1 0 0 0,-1-1 0 0 0,1 0 1 0 0,-1 0-1 0 0,1-1 0 0 0,1-1 0 0 0,21 5 1 0 0,-20-7-56 0 0,0 0-1 0 0,-1 0 1 0 0,1-1 0 0 0,0-1 0 0 0,0 0 0 0 0,-1-1 0 0 0,1 0-1 0 0,-1-1 1 0 0,1-1 0 0 0,-1 0 0 0 0,0 0 0 0 0,15-9 0 0 0,-21 10-17 0 0,0-1 0 0 0,0 1 0 0 0,-1-2 0 0 0,0 1 0 0 0,0 0 0 0 0,0-1 0 0 0,0 0 0 0 0,0 0 0 0 0,-1 0 0 0 0,0-1 0 0 0,0 0 0 0 0,-1 1 0 0 0,0-1 0 0 0,0-1 0 0 0,0 1 0 0 0,0 0 0 0 0,-1-1 0 0 0,0 1 0 0 0,-1-1 1 0 0,1 0-1 0 0,-1 1 0 0 0,-1-1 0 0 0,1 0 0 0 0,-2-11 0 0 0,1 11 2 0 0,-2 0 1 0 0,1 0-1 0 0,-1 0 1 0 0,0 0-1 0 0,-1 1 1 0 0,0-1-1 0 0,0 1 1 0 0,0-1 0 0 0,-1 1-1 0 0,0 0 1 0 0,0 1-1 0 0,0-1 1 0 0,-1 1-1 0 0,-6-7 1 0 0,-1 1-113 0 0,0 0 1 0 0,-1 0 0 0 0,0 2 0 0 0,-1-1 0 0 0,-16-7-1 0 0,20 12-282 0 0,0 0-1 0 0,-1 1 0 0 0,-16-4 0 0 0,-5 6-2565 0 0,30 2 2497 0 0,1 0 0 0 0,-1 0 0 0 0,1 1 1 0 0,0-1-1 0 0,-1 0 0 0 0,1 1 0 0 0,-1-1 1 0 0,1 1-1 0 0,0 0 0 0 0,-1 0 0 0 0,1-1 1 0 0,0 1-1 0 0,0 0 0 0 0,0 0 0 0 0,-1 0 1 0 0,0 2-1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0:17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2 480 0 0,'-19'-2'11385'0'0,"29"8"-4612"0"0,32 5-2568 0 0,-15-6-3060 0 0,0-2 0 0 0,1-1 0 0 0,30-2 0 0 0,84-11-587 0 0,-142 11-561 0 0,7-2-987 0 0,13 0-628 0 0,-12 4-2063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0:1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0 360 0 0,'0'1'240'0'0,"0"-1"1"0"0,-1 0-1 0 0,1 0 0 0 0,-1 1 0 0 0,1-1 1 0 0,0 0-1 0 0,-1 0 0 0 0,1 1 1 0 0,0-1-1 0 0,0 0 0 0 0,-1 1 1 0 0,1-1-1 0 0,0 0 0 0 0,0 1 0 0 0,0-1 1 0 0,-1 0-1 0 0,1 1 0 0 0,0-1 1 0 0,0 1-1 0 0,0-1 0 0 0,0 1 0 0 0,0-1 1 0 0,0 0-1 0 0,0 1 0 0 0,0-1 1 0 0,0 1-1 0 0,0-1 0 0 0,0 0 1 0 0,0 1-1 0 0,0-1 0 0 0,0 1 0 0 0,0-1 1 0 0,0 1-1 0 0,0-1 0 0 0,0 0 1 0 0,1 1-1 0 0,-1-1 0 0 0,0 1 0 0 0,19 7 4096 0 0,32-2-743 0 0,-47-6-2818 0 0,124 4 3987 0 0,0-6-4797 0 0,-8 1-6513 0 0,-97 0 3776 0 0,-2 1 399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0:18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93 496 0 0,'13'-13'7887'0'0,"51"-1"-2043"0"0,36 5-2017 0 0,17-2-1073 0 0,-102 8-2180 0 0,0 0 0 0 0,0-2 1 0 0,-1 0-1 0 0,1-1 0 0 0,-1 0 0 0 0,18-11 1 0 0,-31 16-447 0 0,-6 86 1654 0 0,6-28-686 0 0,3-1-1 0 0,15 76 0 0 0,-7-55-211 0 0,-11-75-883 0 0,0 0-1 0 0,-1 0 1 0 0,0 0 0 0 0,1 0-1 0 0,-1 0 1 0 0,0 0-1 0 0,0 0 1 0 0,0 0-1 0 0,0 0 1 0 0,0 0 0 0 0,-1 0-1 0 0,1 0 1 0 0,-1 0-1 0 0,1 0 1 0 0,-1 0 0 0 0,0 0-1 0 0,1 0 1 0 0,-3 3-1 0 0,0-4-62 0 0,0 1 1 0 0,1-1-1 0 0,-1 0 0 0 0,0 0 0 0 0,0 0 0 0 0,1 0 0 0 0,-1-1 0 0 0,0 1 0 0 0,0-1 0 0 0,0 1 1 0 0,0-1-1 0 0,-5-1 0 0 0,-177-2-773 0 0,55-1 558 0 0,129 4 507 0 0,19 4-10 0 0,45 0 377 0 0,87-4 0 0 0,-55-2 50 0 0,-91 1-1207 0 0,23 1-7 0 0,-19 1-3214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0:19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46 484 0 0,'0'-3'283'0'0,"-1"1"1"0"0,0 0-1 0 0,1 0 1 0 0,-1-1-1 0 0,0 1 0 0 0,0 0 1 0 0,0 0-1 0 0,0 0 1 0 0,0 0-1 0 0,0 0 0 0 0,-1 0 1 0 0,1 0-1 0 0,-1 0 1 0 0,1 1-1 0 0,-1-1 0 0 0,0 0 1 0 0,0 1-1 0 0,0 0 1 0 0,0-1-1 0 0,0 1 0 0 0,0 0 1 0 0,0 0-1 0 0,-4-1 1 0 0,3 1-44 0 0,-1 1 0 0 0,1 0 0 0 0,-1 0 1 0 0,1 0-1 0 0,-1 0 0 0 0,1 1 1 0 0,0-1-1 0 0,-1 1 0 0 0,1 0 0 0 0,-1 0 1 0 0,1 0-1 0 0,0 1 0 0 0,0-1 1 0 0,0 1-1 0 0,0-1 0 0 0,-4 4 0 0 0,-23 17 432 0 0,1 1 0 0 0,1 1 0 0 0,1 2 0 0 0,2 1-1 0 0,0 1 1 0 0,2 1 0 0 0,-37 59 0 0 0,31-40 36 0 0,2 2-1 0 0,2 0 1 0 0,3 2 0 0 0,1 0 0 0 0,-13 58 0 0 0,24-69-153 0 0,2 0 0 0 0,2 0 1 0 0,1 1-1 0 0,3 0 0 0 0,1 0 1 0 0,2 0-1 0 0,10 66 0 0 0,-2-58-129 0 0,3 0-1 0 0,2-2 1 0 0,2 0 0 0 0,2 0-1 0 0,35 64 1 0 0,-31-73-112 0 0,1-2 1 0 0,1 0-1 0 0,3-2 1 0 0,0-1-1 0 0,3-1 1 0 0,57 50-1 0 0,-80-77-226 0 0,0 0 0 0 0,0-1-1 0 0,1 1 1 0 0,0-2 0 0 0,0 1-1 0 0,0-1 1 0 0,9 3 0 0 0,-13-6-79 0 0,0 0 0 0 0,-1-1 1 0 0,1 1-1 0 0,0-1 0 0 0,0 1 1 0 0,0-1-1 0 0,0-1 0 0 0,0 1 1 0 0,0 0-1 0 0,0-1 0 0 0,0 0 1 0 0,0 0-1 0 0,0 0 0 0 0,0 0 1 0 0,-1-1-1 0 0,1 0 1 0 0,6-3-1 0 0,-2 0-340 0 0,8-5-11651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0:20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63 120 0 0,'0'0'183'0'0,"-1"-1"-1"0"0,1 1 1 0 0,-1 0-1 0 0,1 0 1 0 0,-1-1 0 0 0,1 1-1 0 0,0-1 1 0 0,-1 1-1 0 0,1 0 1 0 0,0-1 0 0 0,-1 1-1 0 0,1-1 1 0 0,0 1 0 0 0,-1-1-1 0 0,1 1 1 0 0,0-1-1 0 0,0 1 1 0 0,0-1 0 0 0,-1 1-1 0 0,1-1 1 0 0,0 1-1 0 0,0-1 1 0 0,0 1 0 0 0,0-1-1 0 0,0 1 1 0 0,0-1-1 0 0,0 0 1 0 0,0 1 0 0 0,0-1-1 0 0,0 1 1 0 0,1-1-1 0 0,-1 1 1 0 0,0-1 0 0 0,0 1-1 0 0,1-1 1 0 0,18-16 3314 0 0,29-3 85 0 0,-39 18-3089 0 0,-1 0-1 0 0,0 0 0 0 0,1 1 1 0 0,-1 0-1 0 0,0 1 0 0 0,1 0 1 0 0,-1 0-1 0 0,1 0 1 0 0,-1 1-1 0 0,11 3 0 0 0,-16-3-386 0 0,-1-1 0 0 0,1 1-1 0 0,-1 0 1 0 0,1 0-1 0 0,-1 1 1 0 0,1-1 0 0 0,-1 0-1 0 0,1 1 1 0 0,-1-1-1 0 0,0 1 1 0 0,0 0-1 0 0,0 0 1 0 0,0 0 0 0 0,0 0-1 0 0,0 0 1 0 0,-1 0-1 0 0,1 0 1 0 0,-1 1 0 0 0,0-1-1 0 0,1 1 1 0 0,-1-1-1 0 0,0 1 1 0 0,0-1 0 0 0,0 1-1 0 0,-1 0 1 0 0,1-1-1 0 0,-1 1 1 0 0,1 0 0 0 0,-1 0-1 0 0,0-1 1 0 0,0 1-1 0 0,0 0 1 0 0,-1 0 0 0 0,1-1-1 0 0,-1 4 1 0 0,-3 9 87 0 0,0 0 1 0 0,-1-1-1 0 0,0 1 1 0 0,-1-1-1 0 0,-12 19 1 0 0,9-17 47 0 0,1 1 0 0 0,-11 34 1 0 0,18-49-209 0 0,1 0 1 0 0,0 0-1 0 0,-1 0 1 0 0,1 0 0 0 0,0 0-1 0 0,0 0 1 0 0,0 0-1 0 0,1 0 1 0 0,-1 0 0 0 0,0 0-1 0 0,1 0 1 0 0,-1 0-1 0 0,1-1 1 0 0,0 1 0 0 0,0 0-1 0 0,0 0 1 0 0,0 0-1 0 0,0-1 1 0 0,0 1 0 0 0,0-1-1 0 0,0 1 1 0 0,0-1 0 0 0,1 1-1 0 0,-1-1 1 0 0,1 1-1 0 0,-1-1 1 0 0,1 0 0 0 0,0 0-1 0 0,-1 0 1 0 0,1 0-1 0 0,0 0 1 0 0,0 0 0 0 0,0-1-1 0 0,0 1 1 0 0,-1-1-1 0 0,5 2 1 0 0,8 1 242 0 0,-1 0 0 0 0,1 0 0 0 0,27 0 0 0 0,-34-3-182 0 0,36 1-45 0 0,57-7 0 0 0,-72 4-4098 0 0,0 0-3448 0 0,-16 1 4777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0:2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98 288 0 0,'-4'-6'562'0'0,"0"-1"-1"0"0,-1 1 1 0 0,1 0 0 0 0,-1 0-1 0 0,-1 0 1 0 0,1 1 0 0 0,-1-1-1 0 0,0 1 1 0 0,0 1 0 0 0,0-1-1 0 0,-1 1 1 0 0,1 0 0 0 0,-1 1-1 0 0,0-1 1 0 0,-1 1-1 0 0,1 1 1 0 0,0-1 0 0 0,-1 1-1 0 0,1 1 1 0 0,-1-1 0 0 0,0 1-1 0 0,-14 0 1 0 0,2 1 159 0 0,0 0 0 0 0,-1 2 0 0 0,1 0 1 0 0,0 1-1 0 0,0 1 0 0 0,0 1 0 0 0,-28 11 0 0 0,32-10-257 0 0,0 1 1 0 0,1 0-1 0 0,0 2 0 0 0,-16 11 0 0 0,27-18-300 0 0,1 1 0 0 0,-1-1-1 0 0,1 1 1 0 0,0 0-1 0 0,0 0 1 0 0,0 0 0 0 0,0 0-1 0 0,0 1 1 0 0,1-1-1 0 0,-1 1 1 0 0,1 0 0 0 0,0 0-1 0 0,0 0 1 0 0,1 0-1 0 0,-1 0 1 0 0,1 0 0 0 0,0 0-1 0 0,0 0 1 0 0,0 0-1 0 0,0 1 1 0 0,1 7 0 0 0,1-8-54 0 0,0 1 1 0 0,0-1 0 0 0,1 1 0 0 0,0-1-1 0 0,0 0 1 0 0,0 0 0 0 0,0 0 0 0 0,1 0-1 0 0,-1 0 1 0 0,1 0 0 0 0,0-1 0 0 0,0 0 0 0 0,0 1-1 0 0,1-1 1 0 0,-1 0 0 0 0,5 3 0 0 0,4 2 95 0 0,1 0 0 0 0,-1 0 0 0 0,23 9 0 0 0,-23-12-303 0 0,0-1 0 0 0,0 0 0 0 0,0-1 1 0 0,1-1-1 0 0,-1 1 0 0 0,1-2 1 0 0,-1 0-1 0 0,1 0 0 0 0,-1-2 1 0 0,1 1-1 0 0,12-3 0 0 0,-19 2-25 0 0,-1 0-1 0 0,1 0 0 0 0,-1-1 1 0 0,1 0-1 0 0,-1 0 1 0 0,0 0-1 0 0,1 0 0 0 0,-1-1 1 0 0,0 0-1 0 0,-1 0 0 0 0,1 0 1 0 0,-1-1-1 0 0,1 0 1 0 0,-1 1-1 0 0,0-1 0 0 0,0-1 1 0 0,-1 1-1 0 0,1-1 0 0 0,-1 1 1 0 0,0-1-1 0 0,0 0 1 0 0,-1 0-1 0 0,1 0 0 0 0,-1-1 1 0 0,3-10-1 0 0,-4 9 129 0 0,0 0 0 0 0,0 1 0 0 0,-1-1-1 0 0,0 0 1 0 0,0 0 0 0 0,-1 0 0 0 0,0 0 0 0 0,0 0-1 0 0,0 1 1 0 0,-1-1 0 0 0,0 0 0 0 0,0 1 0 0 0,-1 0-1 0 0,0-1 1 0 0,0 1 0 0 0,0 0 0 0 0,-7-9 0 0 0,5 9-176 0 0,0-1 1 0 0,-1 1 0 0 0,0 0 0 0 0,1 1 0 0 0,-2 0-1 0 0,1 0 1 0 0,-1 0 0 0 0,1 0 0 0 0,-1 1 0 0 0,0 0-1 0 0,-1 1 1 0 0,1 0 0 0 0,-1 0 0 0 0,-14-4 0 0 0,10 7-1598 0 0,2 7-4644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1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72 0 0,'2'-1'630'0'0,"0"0"-1"0"0,0 0 1 0 0,0 0 0 0 0,0 0-1 0 0,1 1 1 0 0,-1-1 0 0 0,0 1 0 0 0,0 0-1 0 0,0 0 1 0 0,0 0 0 0 0,0 0-1 0 0,1 0 1 0 0,-1 0 0 0 0,4 1-1 0 0,-2 0 140 0 0,1 1-1 0 0,0-1 0 0 0,0 1 0 0 0,-1 0 0 0 0,1 1 0 0 0,3 2 0 0 0,6 5 952 0 0,0 0 1 0 0,20 21-1 0 0,-32-29-1524 0 0,52 61 3201 0 0,-44-49-2696 0 0,0-1 1 0 0,1-1-1 0 0,0 0 0 0 0,1-1 0 0 0,0 0 0 0 0,16 11 0 0 0,-25-20-625 0 0,-1-1 0 0 0,0 0 0 0 0,0 0 1 0 0,0 0-1 0 0,1-1 0 0 0,-1 1 0 0 0,0-1 0 0 0,1 1 0 0 0,-1-1 0 0 0,0 0 0 0 0,1 1 1 0 0,-1-1-1 0 0,1-1 0 0 0,-1 1 0 0 0,1 0 0 0 0,-1 0 0 0 0,0-1 0 0 0,1 0 1 0 0,-1 1-1 0 0,0-1 0 0 0,0 0 0 0 0,1 0 0 0 0,-1 0 0 0 0,0 0 0 0 0,0-1 1 0 0,0 1-1 0 0,0 0 0 0 0,0-1 0 0 0,-1 0 0 0 0,1 1 0 0 0,0-1 0 0 0,-1 0 1 0 0,1 0-1 0 0,1-3 0 0 0,7-8 52 0 0,-1-1 1 0 0,-1 0-1 0 0,-1-1 1 0 0,7-15 0 0 0,-6 11 187 0 0,7-16-1672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0:2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34 912 0 0,'2'-3'664'0'0,"0"0"-1"0"0,0 1 0 0 0,0-1 1 0 0,0 1-1 0 0,0 0 1 0 0,1 0-1 0 0,-1 0 1 0 0,1 0-1 0 0,0 0 0 0 0,0 0 1 0 0,-1 1-1 0 0,1 0 1 0 0,0-1-1 0 0,0 1 1 0 0,0 0-1 0 0,6-1 0 0 0,-8 2-499 0 0,0 0 0 0 0,0 1 0 0 0,-1-1 0 0 0,1 0 0 0 0,0 1 0 0 0,0-1 0 0 0,0 1 0 0 0,0-1 0 0 0,0 1-1 0 0,-1 0 1 0 0,1-1 0 0 0,0 1 0 0 0,0 0 0 0 0,-1-1 0 0 0,1 1 0 0 0,0 0 0 0 0,-1 0 0 0 0,1-1 0 0 0,-1 1-1 0 0,1 0 1 0 0,-1 0 0 0 0,0 0 0 0 0,1 2 0 0 0,7 21 1870 0 0,-4 2-864 0 0,-2 0 0 0 0,-1 0 0 0 0,-2 27 0 0 0,1 26 989 0 0,0-78-2118 0 0,0 0-1 0 0,0 1 1 0 0,0-1-1 0 0,0 0 1 0 0,0 0 0 0 0,0 0-1 0 0,0 0 1 0 0,1 0 0 0 0,-1 0-1 0 0,1 0 1 0 0,-1 0-1 0 0,0 0 1 0 0,1 0 0 0 0,0 0-1 0 0,-1 0 1 0 0,1 0-1 0 0,0 0 1 0 0,-1 0 0 0 0,1-1-1 0 0,0 1 1 0 0,0 0 0 0 0,0 0-1 0 0,-1-1 1 0 0,1 1-1 0 0,2 0 1 0 0,-1 0-9 0 0,0-1 0 0 0,0 1-1 0 0,0-1 1 0 0,0 0 0 0 0,0 0-1 0 0,0 0 1 0 0,0 0 0 0 0,0 0 0 0 0,0 0-1 0 0,0 0 1 0 0,0-1 0 0 0,4 0 0 0 0,5-4 8 0 0,1 1 0 0 0,-1-1 1 0 0,17-11-1 0 0,-24 13 17 0 0,22-10-115 0 0,-2-2 0 0 0,0 0-1 0 0,-1-2 1 0 0,0-1 0 0 0,29-30-1 0 0,-51 47-69 0 0,-17 0-525 0 0,13 0 643 0 0,0 1-1 0 0,1 0 1 0 0,-1 0-1 0 0,1 0 1 0 0,-1 0-1 0 0,1 0 1 0 0,-1 1 0 0 0,1-1-1 0 0,-1 1 1 0 0,1 0-1 0 0,-1 0 1 0 0,1 0-1 0 0,-4 1 1 0 0,-11 6 19 0 0,-1 1 0 0 0,2 1 0 0 0,-1 0 0 0 0,1 1 0 0 0,1 0 0 0 0,0 2 0 0 0,1 0 1 0 0,0 0-1 0 0,-24 31 0 0 0,37-42 19 0 0,-1 0 1 0 0,1 0-1 0 0,-1 0 1 0 0,1 1-1 0 0,0-1 1 0 0,0 0-1 0 0,0 1 0 0 0,0-1 1 0 0,1 1-1 0 0,-1-1 1 0 0,1 1-1 0 0,-1-1 1 0 0,1 1-1 0 0,0-1 1 0 0,0 1-1 0 0,0 0 1 0 0,0-1-1 0 0,1 1 1 0 0,-1-1-1 0 0,1 4 1 0 0,1-3 12 0 0,-1 0 0 0 0,1 0-1 0 0,0-1 1 0 0,-1 1 0 0 0,1 0 0 0 0,1 0 0 0 0,-1-1 0 0 0,0 0 0 0 0,1 1 0 0 0,-1-1 0 0 0,1 0 0 0 0,-1 0 0 0 0,6 2 0 0 0,2 2 55 0 0,1-1-1 0 0,0 0 0 0 0,1-1 1 0 0,-1 0-1 0 0,1-1 1 0 0,0 0-1 0 0,15 1 1 0 0,-4-2-149 0 0,1-2 1 0 0,-1 0 0 0 0,39-6 0 0 0,24-9-6590 0 0,-54 9 944 0 0,-17 3 3147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0:2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5 532 0 0,'-4'-4'14541'0'0,"3"22"-8549"0"0,4 44-4915 0 0,-2-36 1265 0 0,0-16-2298 0 0,5 74 2806 0 0,4-43-3149 0 0,7-5-3934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0:22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49 524 0 0,'-33'-2'1567'0'0,"-18"-2"2411"0"0,22-4 6419 0 0,32 8-9065 0 0,158-13 6158 0 0,-23 3-4567 0 0,-47 2-6555 0 0,1 5-6482 0 0,-67 2 7634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0:2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439 172 188 0 0,'2'-5'389'0'0,"-1"-1"0"0"0,0 0 0 0 0,-1 0 0 0 0,1 0 0 0 0,-1 0 0 0 0,0 0 0 0 0,0 1 0 0 0,-1-1 0 0 0,0 0 1 0 0,0 0-1 0 0,0 0 0 0 0,-1 1 0 0 0,0-1 0 0 0,0 0 0 0 0,0 1 0 0 0,-1 0 0 0 0,0 0 0 0 0,0-1 0 0 0,0 2 0 0 0,0-1 0 0 0,-1 0 0 0 0,0 1 0 0 0,0-1 0 0 0,0 1 0 0 0,-1 0 0 0 0,1 1 0 0 0,-1-1 1 0 0,0 1-1 0 0,0 0 0 0 0,0 0 0 0 0,0 0 0 0 0,-1 1 0 0 0,1 0 0 0 0,-1 0 0 0 0,0 0 0 0 0,1 0 0 0 0,-10 0 0 0 0,3 1 118 0 0,-1 1-1 0 0,1 0 0 0 0,-1 0 1 0 0,1 1-1 0 0,-1 1 1 0 0,1 0-1 0 0,-1 1 1 0 0,1 0-1 0 0,0 1 1 0 0,0 1-1 0 0,1 0 1 0 0,-18 10-1 0 0,16-8-156 0 0,0 1 0 0 0,1 0-1 0 0,0 1 1 0 0,0 0 0 0 0,1 1 0 0 0,1 1-1 0 0,0 0 1 0 0,0 0 0 0 0,1 0-1 0 0,-11 20 1 0 0,17-26-195 0 0,1 1 1 0 0,-1-1-1 0 0,1 1 0 0 0,1 0 0 0 0,-1 0 1 0 0,1 0-1 0 0,0 0 0 0 0,1 0 0 0 0,-1 0 1 0 0,1 0-1 0 0,0 0 0 0 0,1 0 0 0 0,-1 0 1 0 0,1 0-1 0 0,1 0 0 0 0,-1 0 0 0 0,1 0 1 0 0,0 0-1 0 0,0-1 0 0 0,0 1 0 0 0,1-1 1 0 0,0 1-1 0 0,0-1 0 0 0,1 0 0 0 0,6 8 1 0 0,0-1 32 0 0,0-1 0 0 0,1 0 0 0 0,0 0 0 0 0,1-1 0 0 0,0-1 0 0 0,0 0 0 0 0,1 0 0 0 0,0-2 0 0 0,16 8 0 0 0,-12-7-107 0 0,1-1-1 0 0,-1-1 1 0 0,1-1 0 0 0,33 5-1 0 0,-47-9-140 0 0,0 0-1 0 0,0-1 1 0 0,1 1-1 0 0,-1-1 1 0 0,0 0-1 0 0,1 0 1 0 0,-1-1-1 0 0,0 1 1 0 0,0-1-1 0 0,0 0 1 0 0,1 0-1 0 0,-1-1 1 0 0,0 1-1 0 0,0-1 1 0 0,-1 0-1 0 0,1 0 1 0 0,0 0-1 0 0,-1 0 1 0 0,1-1-1 0 0,-1 1 0 0 0,1-1 1 0 0,-1 0-1 0 0,0 0 1 0 0,0 0-1 0 0,-1-1 1 0 0,5-5-1 0 0,-6 7 44 0 0,-1 0 0 0 0,1 0-1 0 0,-1 0 1 0 0,1 1 0 0 0,-1-1-1 0 0,0 0 1 0 0,0 0-1 0 0,0 0 1 0 0,0 0 0 0 0,0 0-1 0 0,0 0 1 0 0,0 0-1 0 0,-1 0 1 0 0,1 1 0 0 0,-1-1-1 0 0,1 0 1 0 0,-1 0 0 0 0,0 0-1 0 0,0 1 1 0 0,0-1-1 0 0,0 0 1 0 0,0 1 0 0 0,0-1-1 0 0,0 1 1 0 0,0-1 0 0 0,-1 1-1 0 0,1 0 1 0 0,-1-1-1 0 0,1 1 1 0 0,-3-2 0 0 0,-4-3-5 0 0,1 1-1 0 0,-1 0 1 0 0,1 1 0 0 0,-17-8 0 0 0,5 5 8 0 0,1 0 0 0 0,-24-5 0 0 0,37 11-25 0 0,-1 0-1 0 0,1 0 1 0 0,-1 1-1 0 0,1-1 1 0 0,-1 1 0 0 0,1 0-1 0 0,-1 1 1 0 0,1-1-1 0 0,-1 1 1 0 0,1 0-1 0 0,0 1 1 0 0,-9 2-1 0 0,13-4 6 0 0,1 0 0 0 0,0 1-1 0 0,0-1 1 0 0,-1 0-1 0 0,1 0 1 0 0,0 0 0 0 0,0 1-1 0 0,-1-1 1 0 0,1 0-1 0 0,0 0 1 0 0,0 1 0 0 0,-1-1-1 0 0,1 0 1 0 0,0 0-1 0 0,0 1 1 0 0,0-1 0 0 0,0 0-1 0 0,0 1 1 0 0,-1-1 0 0 0,1 0-1 0 0,0 1 1 0 0,0-1-1 0 0,0 0 1 0 0,0 0 0 0 0,0 1-1 0 0,0-1 1 0 0,0 0-1 0 0,0 1 1 0 0,0-1 0 0 0,0 0-1 0 0,0 1 1 0 0,0-1-1 0 0,0 0 1 0 0,1 1 0 0 0,-1-1-1 0 0,0 0 1 0 0,0 1-1 0 0,0-1 1 0 0,0 0 0 0 0,0 0-1 0 0,1 1 1 0 0,-1-1 0 0 0,0 0-1 0 0,1 1 1 0 0,9 9-750 0 0,-10-10 799 0 0,11 7-636 0 0,0 0 0 0 0,1-2 0 0 0,0 1 0 0 0,0-1 0 0 0,0-1 0 0 0,1 0-1 0 0,-1-1 1 0 0,27 3 0 0 0,-20-2-464 0 0,69 8-4718 0 0,-38-8 3385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0:2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38 164 0 0,'-14'-7'1597'0'0,"-1"1"0"0"0,1 1 0 0 0,-2 0 0 0 0,1 0 0 0 0,0 2 0 0 0,-26-3-1 0 0,32 5-614 0 0,-1 1 0 0 0,1 1 0 0 0,0-1-1 0 0,-1 2 1 0 0,1-1 0 0 0,-12 5 0 0 0,11-3-636 0 0,0 0 1 0 0,1 2 0 0 0,-14 7 0 0 0,16-8-14 0 0,0 0 0 0 0,1 1 0 0 0,-1 0 0 0 0,1 0 0 0 0,0 1 0 0 0,1-1 0 0 0,-1 1 0 0 0,1 0 0 0 0,0 1 0 0 0,-7 12 0 0 0,10-15-216 0 0,0 0 0 0 0,1 0 0 0 0,0 0 0 0 0,-1 0 0 0 0,1 0 0 0 0,1 1-1 0 0,-1-1 1 0 0,1 0 0 0 0,-1 0 0 0 0,1 1 0 0 0,0-1 0 0 0,1 0 0 0 0,-1 0 0 0 0,1 1 0 0 0,0-1-1 0 0,0 0 1 0 0,0 0 0 0 0,1 0 0 0 0,-1 0 0 0 0,1 0 0 0 0,0 0 0 0 0,3 4 0 0 0,2 2 15 0 0,0 0 0 0 0,1 0 0 0 0,0-1 0 0 0,1 0 0 0 0,0-1 0 0 0,0 0 0 0 0,1-1 0 0 0,0 1 0 0 0,12 6 0 0 0,-13-10-145 0 0,-1 1-1 0 0,1-1 1 0 0,-1 0-1 0 0,1-1 1 0 0,0 0-1 0 0,0-1 1 0 0,0 0-1 0 0,1 0 1 0 0,-1-1 0 0 0,1 0-1 0 0,-1-1 1 0 0,17 0-1 0 0,-23-1-13 0 0,-1 1 0 0 0,0-1-1 0 0,1 0 1 0 0,-1 1 0 0 0,0-1 0 0 0,0 0-1 0 0,0 0 1 0 0,0 0 0 0 0,1-1-1 0 0,-1 1 1 0 0,-1 0 0 0 0,1-1 0 0 0,0 1-1 0 0,0-1 1 0 0,0 0 0 0 0,-1 0 0 0 0,1 1-1 0 0,1-5 1 0 0,0 2 13 0 0,-1-1-1 0 0,0 0 0 0 0,0 0 1 0 0,0 0-1 0 0,-1 0 1 0 0,1 0-1 0 0,-1-1 1 0 0,0-5-1 0 0,0-5 24 0 0,0 0 0 0 0,-2-1 0 0 0,0 1 0 0 0,-5-26-1 0 0,2 26-90 0 0,0 0 0 0 0,-2 1 0 0 0,1-1 0 0 0,-14-23 0 0 0,-4-2-4393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0:23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23 616 0 0,'1'0'219'0'0,"1"-3"914"0"0,1 0 0 0 0,1 0 1 0 0,-1 0-1 0 0,0 1 0 0 0,1 0 1 0 0,7-4 3356 0 0,9 20 6 0 0,-17-6-3868 0 0,0 0-1 0 0,-1-1 1 0 0,0 1 0 0 0,-1 0 0 0 0,1 0 0 0 0,-1 0-1 0 0,-1 0 1 0 0,0 14 0 0 0,-11 69 1578 0 0,7-63-1531 0 0,-3 10 276 0 0,5-26-533 0 0,-1 0 1 0 0,1 0-1 0 0,1 0 1 0 0,0 0-1 0 0,2 23 1 0 0,-1-34-389 0 0,0 0-1 0 0,1 0 1 0 0,-1 0 0 0 0,0 0-1 0 0,1 0 1 0 0,-1 0 0 0 0,0 0-1 0 0,1 0 1 0 0,-1-1 0 0 0,1 1-1 0 0,-1 0 1 0 0,1 0 0 0 0,-1 0 0 0 0,1-1-1 0 0,0 1 1 0 0,0 0 0 0 0,-1-1-1 0 0,1 1 1 0 0,0-1 0 0 0,0 1-1 0 0,-1-1 1 0 0,1 1 0 0 0,0-1-1 0 0,2 1 1 0 0,-1 0-1 0 0,1-1 0 0 0,0 1 0 0 0,-1-1-1 0 0,1 0 1 0 0,-1 0 0 0 0,1 0 0 0 0,0 0 0 0 0,-1-1 0 0 0,4 0-1 0 0,6-2-1 0 0,0-1-1 0 0,0-1 1 0 0,10-5-1 0 0,-18 9 1 0 0,224-130 205 0 0,-200 113-231 0 0,-22 15-17 0 0,1-1 0 0 0,-1-1 0 0 0,0 1 0 0 0,0-1 0 0 0,0 0 0 0 0,-1 0 0 0 0,9-11 0 0 0,-14 15-21 0 0,-20 0 3 0 0,11 2 42 0 0,-1 0 0 0 0,0 1 0 0 0,1 0 0 0 0,0 1 0 0 0,-1 0 0 0 0,1 1 0 0 0,-14 7 0 0 0,10-5 5 0 0,-11 5 32 0 0,0 1 0 0 0,-37 26 0 0 0,53-32-28 0 0,0 0 1 0 0,1 0 0 0 0,-1 0 0 0 0,1 1 0 0 0,1 1 0 0 0,-1-1-1 0 0,1 1 1 0 0,1 0 0 0 0,-1 0 0 0 0,-7 17 0 0 0,12-22-9 0 0,0 0 1 0 0,1 0 0 0 0,-1 0-1 0 0,0 0 1 0 0,1 1 0 0 0,0-1-1 0 0,0 0 1 0 0,0 0 0 0 0,0 1 0 0 0,0-1-1 0 0,1 0 1 0 0,-1 0 0 0 0,1 0-1 0 0,0 1 1 0 0,2 3 0 0 0,-1 0-5 0 0,1-1 0 0 0,1 0 0 0 0,0 0 0 0 0,-1-1 0 0 0,2 1 0 0 0,-1-1 0 0 0,6 5 1 0 0,2 2-103 0 0,2 0 0 0 0,-1-2 1 0 0,1 1-1 0 0,1-2 0 0 0,17 9 1 0 0,-7-6-740 0 0,2-1 1 0 0,-1-1 0 0 0,42 9-1 0 0,-2-7-9180 0 0,-62-12 7268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0:2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2 283 380 0 0,'-1'-7'11345'0'0,"1"7"-11156"0"0,23-4 3843 0 0,32 2-2124 0 0,404 4 2492 0 0,233-19-1966 0 0,-370 7-1474 0 0,102-6-53 0 0,-36 2-231 0 0,769-88 695 0 0,-776 63-1088 0 0,-110 14 181 0 0,-109 10 8 0 0,85-11 528 0 0,-245 26-1111 0 0,17-3 512 0 0,-16 1-664 0 0,-1 1-114 0 0,0-1-712 0 0,-23 4-6482 0 0,8 2 3934 0 0,-4 0 524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0:25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28 132 504 0 0,'-1'0'441'0'0,"0"0"1"0"0,-1-1-1 0 0,1 1 1 0 0,-1 0-1 0 0,1-1 1 0 0,0 1-1 0 0,0-1 0 0 0,-1 1 1 0 0,1-1-1 0 0,0 0 1 0 0,0 1-1 0 0,0-1 1 0 0,0 0-1 0 0,-1 0 0 0 0,1 0 1 0 0,0 0-1 0 0,1 0 1 0 0,-1 0-1 0 0,0 0 1 0 0,0 0-1 0 0,0 0 0 0 0,1 0 1 0 0,-1-1-1 0 0,-1-1 1 0 0,3 1-120 0 0,-1 1 1 0 0,0 0-1 0 0,1-1 0 0 0,-1 1 1 0 0,1 0-1 0 0,0-1 1 0 0,-1 1-1 0 0,1 0 1 0 0,0 0-1 0 0,0-1 0 0 0,-1 1 1 0 0,1 0-1 0 0,0 0 1 0 0,0 0-1 0 0,0 0 1 0 0,1 0-1 0 0,-1 0 1 0 0,2-1-1 0 0,10-6 879 0 0,0 0 0 0 0,1 1 0 0 0,15-6 1 0 0,-27 12-1068 0 0,24-9 1083 0 0,1 0-1 0 0,1 1 0 0 0,43-7 0 0 0,-62 15-950 0 0,1-1 0 0 0,0 1 0 0 0,0 1 0 0 0,0-1-1 0 0,-1 2 1 0 0,1-1 0 0 0,0 2 0 0 0,0-1 0 0 0,-1 1-1 0 0,1 0 1 0 0,-1 1 0 0 0,0 1 0 0 0,0-1 0 0 0,10 6 0 0 0,-18-8-252 0 0,1-1 1 0 0,0 1 0 0 0,-1 0 0 0 0,1 0 0 0 0,-1 0 0 0 0,1 1-1 0 0,-1-1 1 0 0,1 0 0 0 0,-1 1 0 0 0,0-1 0 0 0,0 0-1 0 0,0 1 1 0 0,0 0 0 0 0,0-1 0 0 0,0 1 0 0 0,0 0 0 0 0,0-1-1 0 0,0 1 1 0 0,-1 0 0 0 0,1 0 0 0 0,-1-1 0 0 0,0 1 0 0 0,1 0-1 0 0,-1 0 1 0 0,0 0 0 0 0,0 0 0 0 0,0 0 0 0 0,0 0 0 0 0,0-1-1 0 0,-1 1 1 0 0,1 0 0 0 0,0 0 0 0 0,-1 0 0 0 0,0-1 0 0 0,1 1-1 0 0,-1 0 1 0 0,0 0 0 0 0,0-1 0 0 0,0 1 0 0 0,0-1-1 0 0,0 1 1 0 0,0-1 0 0 0,0 1 0 0 0,-1-1 0 0 0,-1 2 0 0 0,-5 5-73 0 0,-1 0 1 0 0,1 0 0 0 0,-2-1 0 0 0,1-1-1 0 0,-20 11 1 0 0,-1-5-28 0 0,24-11 33 0 0,1 1 0 0 0,0-1 0 0 0,0 1 0 0 0,0 1 0 0 0,0-1 0 0 0,0 1 1 0 0,1 0-1 0 0,-8 5 0 0 0,12-8-42 0 0,2 2-62 0 0,11 4 127 0 0,1-1 0 0 0,-1 0 0 0 0,1-1 1 0 0,0 0-1 0 0,21 3 0 0 0,26 6 80 0 0,-26-2 51 0 0,58 27 1 0 0,-81-32-82 0 0,-1 0 1 0 0,0 0 0 0 0,0 1 0 0 0,0 1 0 0 0,-1 0-1 0 0,0 1 1 0 0,0 0 0 0 0,11 14 0 0 0,-20-22-23 0 0,0 0 0 0 0,-1 0 0 0 0,1-1-1 0 0,0 1 1 0 0,-1 0 0 0 0,1 0 0 0 0,-1 0 0 0 0,1 0 0 0 0,-1-1 0 0 0,1 1 0 0 0,-1 0 0 0 0,0 0 0 0 0,1 0-1 0 0,-1 0 1 0 0,0 0 0 0 0,0 0 0 0 0,0 0 0 0 0,0 0 0 0 0,0 0 0 0 0,0 0 0 0 0,0 0 0 0 0,0 0 0 0 0,0 0-1 0 0,0 0 1 0 0,-1 0 0 0 0,1 0 0 0 0,-1 1 0 0 0,0-1 3 0 0,0 0-1 0 0,0 0 1 0 0,0 0-1 0 0,-1 0 1 0 0,1 0-1 0 0,0 0 1 0 0,-1 0-1 0 0,1 0 1 0 0,-1-1-1 0 0,1 1 1 0 0,-1 0-1 0 0,1-1 1 0 0,-1 1-1 0 0,1-1 1 0 0,-3 0-1 0 0,-9 2 15 0 0,0-1-1 0 0,0 0 1 0 0,-16-2-1 0 0,27 1-15 0 0,-157-10-215 0 0,126 6-738 0 0,1-1 0 0 0,-62-19 0 0 0,80 18 316 0 0,7 1-1689 0 0,18-10-8124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0:2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3 224 0 0,'2'-1'357'0'0,"0"1"1"0"0,-1-1-1 0 0,1 1 1 0 0,0 0-1 0 0,0-1 1 0 0,0 1-1 0 0,0 0 0 0 0,0 0 1 0 0,-1 0-1 0 0,1 1 1 0 0,0-1-1 0 0,0 0 1 0 0,0 1-1 0 0,0-1 0 0 0,-1 1 1 0 0,1-1-1 0 0,0 1 1 0 0,-1 0-1 0 0,1 0 1 0 0,0 0-1 0 0,-1 0 0 0 0,1 0 1 0 0,-1 0-1 0 0,1 0 1 0 0,1 3-1 0 0,36 38 2488 0 0,-35-37-2405 0 0,31 43 2142 0 0,54 97 0 0 0,-83-134-2350 0 0,90 166 2692 0 0,-8 4 0 0 0,90 267 0 0 0,-171-428-2649 0 0,-1 0 1 0 0,-1 0 0 0 0,-1 1-1 0 0,0-1 1 0 0,-2 1 0 0 0,0 0-1 0 0,-1 0 1 0 0,-2 0 0 0 0,-2 23-1 0 0,0-31-153 0 0,0 1-1 0 0,0 0 1 0 0,-2-1-1 0 0,0 0 0 0 0,0 0 1 0 0,-1-1-1 0 0,-1 1 1 0 0,0-1-1 0 0,-1 0 1 0 0,0-1-1 0 0,0 0 0 0 0,-2 0 1 0 0,1-1-1 0 0,-22 17 1 0 0,8-8-90 0 0,-2-1 0 0 0,0-1 0 0 0,-1-1 0 0 0,-1-2 0 0 0,0-1 0 0 0,-1-1 0 0 0,0-1 0 0 0,-1-1 1 0 0,0-2-1 0 0,-1-1 0 0 0,0-1 0 0 0,-55 3 0 0 0,84-9 84 0 0,-14-1-2336 0 0,14 1 1994 0 0,1 0 0 0 0,0-1 0 0 0,-1 1 0 0 0,1 0 0 0 0,0 0 0 0 0,-1 0 0 0 0,1 0 0 0 0,0 0 0 0 0,-3-6-4520 0 0,3 6 4520 0 0,0 0 0 0 0,0-1 0 0 0,0 1 0 0 0,0 0 0 0 0,0-1 0 0 0,0 1 0 0 0,0 0 0 0 0,0-1 0 0 0,0 1 0 0 0,0 0 0 0 0,1 0 0 0 0,-1-1 0 0 0,0 1 0 0 0,0 0 0 0 0,2-2-1130 0 0,5-9-1786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0:28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10 110 592 0 0,'-1'-1'319'0'0,"0"1"0"0"0,0-1-1 0 0,1 0 1 0 0,-1 1 0 0 0,0-1 0 0 0,1 0 0 0 0,-1 1-1 0 0,1-1 1 0 0,-1 0 0 0 0,1 0 0 0 0,-1 0 0 0 0,1 0 0 0 0,-1 1-1 0 0,1-1 1 0 0,0 0 0 0 0,0 0 0 0 0,-1 0 0 0 0,1 0-1 0 0,0 0 1 0 0,0 0 0 0 0,0 0 0 0 0,0 0 0 0 0,0 0-1 0 0,0 0 1 0 0,0 0 0 0 0,0 0 0 0 0,1 1 0 0 0,-1-3-1 0 0,1 1 22 0 0,1 0-1 0 0,-1 0 0 0 0,1 0 1 0 0,-1 0-1 0 0,1 0 0 0 0,-1 0 1 0 0,1 0-1 0 0,0 0 0 0 0,0 1 1 0 0,4-3-1 0 0,5-3 464 0 0,1 0 0 0 0,26-10 1 0 0,-37 16-662 0 0,15-5 624 0 0,0 0 0 0 0,0 1 0 0 0,22-4 0 0 0,-34 8-608 0 0,1 1-1 0 0,-1-1 0 0 0,0 1 0 0 0,0-1 0 0 0,0 1 0 0 0,0 1 0 0 0,1-1 0 0 0,-1 0 0 0 0,0 1 1 0 0,0 0-1 0 0,0 0 0 0 0,0 0 0 0 0,0 1 0 0 0,0-1 0 0 0,0 1 0 0 0,-1 0 0 0 0,1 0 0 0 0,-1 0 1 0 0,5 4-1 0 0,-7-5-100 0 0,0 0 0 0 0,1 1 0 0 0,-1-1 0 0 0,0 1 0 0 0,0-1 0 0 0,0 1 0 0 0,0 0 0 0 0,0-1 0 0 0,-1 1 0 0 0,1 0 0 0 0,0 0 0 0 0,-1 0 0 0 0,1-1 0 0 0,-1 1 0 0 0,0 0 0 0 0,1 0 0 0 0,-1 0 0 0 0,0 4 0 0 0,-1-2-9 0 0,0 0 1 0 0,0 0-1 0 0,0 0 0 0 0,0 0 1 0 0,0 0-1 0 0,-1-1 0 0 0,0 1 1 0 0,-3 5-1 0 0,-3 4-89 0 0,-1-1-1 0 0,-1 0 0 0 0,-16 16 1 0 0,11-14-107 0 0,1-1 0 0 0,-2-1-1 0 0,1-1 1 0 0,-23 13 0 0 0,38-24 130 0 0,0 0 19 0 0,0 1 3 0 0,0-1-1 0 0,1 1 1 0 0,-1-1-1 0 0,0 1 1 0 0,1-1 0 0 0,-1 0-1 0 0,0 1 1 0 0,1-1 0 0 0,-1 1-1 0 0,0-1 1 0 0,1 0-1 0 0,-1 1 1 0 0,1-1 0 0 0,-1 0-1 0 0,1 1 1 0 0,-1-1-1 0 0,1 0 1 0 0,-1 0 0 0 0,1 0-1 0 0,-1 1 1 0 0,1-1-1 0 0,-1 0 1 0 0,1 0 0 0 0,-1 0-1 0 0,1 0 1 0 0,0 0 0 0 0,21 3 113 0 0,-13-3-34 0 0,6 3 50 0 0,4 0 47 0 0,-1 1-1 0 0,1 0 1 0 0,32 14-1 0 0,-48-17-150 0 0,1 0 0 0 0,-1 1-1 0 0,1 0 1 0 0,-1-1 0 0 0,0 2 0 0 0,0-1-1 0 0,0 0 1 0 0,0 0 0 0 0,0 1 0 0 0,0 0-1 0 0,-1-1 1 0 0,1 1 0 0 0,-1 0 0 0 0,0 0-1 0 0,0 1 1 0 0,0-1 0 0 0,0 0 0 0 0,0 1-1 0 0,-1-1 1 0 0,0 1 0 0 0,0-1 0 0 0,0 1-1 0 0,0 0 1 0 0,0 0 0 0 0,0 6 0 0 0,-1-7-24 0 0,0-1 0 0 0,-1 1-1 0 0,1 0 1 0 0,-1 0 0 0 0,1-1 0 0 0,-1 1 0 0 0,0 0 0 0 0,0-1 0 0 0,0 1 0 0 0,0-1 0 0 0,-1 1 0 0 0,1-1 0 0 0,-1 0 0 0 0,1 0 0 0 0,-1 1 0 0 0,0-1 0 0 0,0 0 0 0 0,0 0 0 0 0,0-1 0 0 0,0 1-1 0 0,-1 0 1 0 0,1-1 0 0 0,0 1 0 0 0,-1-1 0 0 0,1 0 0 0 0,-1 0 0 0 0,1 0 0 0 0,-1 0 0 0 0,0 0 0 0 0,-4 1 0 0 0,-8 1-534 0 0,0-1 0 0 0,0 0 1 0 0,-1-1-1 0 0,-18-2 0 0 0,21 1-497 0 0,5 0 240 0 0,-8 0-309 0 0,6-1-3552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18 92 0 0,'-27'5'20441'0'0,"40"-4"-19123"0"0,-1-1 1 0 0,0 0-1 0 0,0-1 1 0 0,17-2 0 0 0,21-8-670 0 0,-43 7-2286 0 0,-3 2-1321 0 0,8 0-5217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1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3 260 0 0,'-4'-2'8701'0'0,"4"12"-7600"0"0,1-1-1 0 0,0 1 0 0 0,0-1 1 0 0,1 1-1 0 0,4 15 0 0 0,5 20 699 0 0,10 94 1681 0 0,-3-31-864 0 0,6 181-1 0 0,-23-211-1947 0 0,-2 72 665 0 0,-6 50 344 0 0,7-200-1808 0 0,0 1 1 0 0,0-1 0 0 0,0 0 0 0 0,0 1-1 0 0,0-1 1 0 0,0 0 0 0 0,0 0 0 0 0,0 1-1 0 0,0-1 1 0 0,0 0 0 0 0,0 1 0 0 0,1-1-1 0 0,-1 0 1 0 0,0 1 0 0 0,0-1-1 0 0,0 0 1 0 0,0 0 0 0 0,0 1 0 0 0,1-1-1 0 0,-1 0 1 0 0,0 0 0 0 0,0 1 0 0 0,0-1-1 0 0,1 0 1 0 0,-1 0 0 0 0,0 0 0 0 0,0 1-1 0 0,1-1 1 0 0,-1 0 0 0 0,0 0-1 0 0,0 0 1 0 0,1 0 0 0 0,-1 0 0 0 0,0 1-1 0 0,1-1 1 0 0,-1 0 0 0 0,0 0 0 0 0,0 0-1 0 0,1 0 1 0 0,-1 0 0 0 0,0 0 0 0 0,1 0-1 0 0,-1 0 1 0 0,0 0 0 0 0,1 0 0 0 0,-1 0-1 0 0,0 0 1 0 0,1-1 0 0 0,-1 1 38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0:28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421 102 200 0 0,'-11'-34'7296'0'0,"8"29"-6487"0"0,-1 0-1 0 0,-1 0 1 0 0,1 0-1 0 0,-1 1 1 0 0,0 0-1 0 0,0 0 1 0 0,0 0-1 0 0,0 0 1 0 0,-1 1-1 0 0,1 0 1 0 0,-11-4-1 0 0,6 3-212 0 0,1 1 0 0 0,-1 1 0 0 0,0 0 0 0 0,0 0 0 0 0,0 1-1 0 0,-21 0 1 0 0,15 2-276 0 0,0 1-1 0 0,-1 0 1 0 0,1 1 0 0 0,0 0-1 0 0,0 2 1 0 0,1 0-1 0 0,0 0 1 0 0,-1 2-1 0 0,-15 9 1 0 0,25-13-186 0 0,0 1 0 0 0,1 0 0 0 0,-1 0 0 0 0,1 0 0 0 0,0 1 0 0 0,1-1 0 0 0,-1 1 0 0 0,1 0 0 0 0,0 1 0 0 0,0-1 0 0 0,0 1 0 0 0,1-1 0 0 0,0 1 0 0 0,0 0 0 0 0,0 1 0 0 0,-3 12 1 0 0,5-14-50 0 0,1 0 1 0 0,-1 0 0 0 0,1 0 0 0 0,0 0 0 0 0,0 0 0 0 0,1 0 0 0 0,0 0 0 0 0,-1 0 0 0 0,2 0 0 0 0,-1 0 0 0 0,1 0 0 0 0,-1 0 0 0 0,1 0 0 0 0,0-1 0 0 0,1 1 0 0 0,-1-1 0 0 0,1 0 0 0 0,0 1 0 0 0,0-1 0 0 0,1 0 0 0 0,-1-1 0 0 0,8 7 0 0 0,-1-2 4 0 0,1 0-1 0 0,0-1 0 0 0,0 0 1 0 0,1-1-1 0 0,0 0 0 0 0,0-1 1 0 0,0-1-1 0 0,1 0 0 0 0,-1 0 1 0 0,1-1-1 0 0,0-1 0 0 0,15 1 1 0 0,-13-1-47 0 0,0-1 1 0 0,1-1-1 0 0,-1-1 1 0 0,0 0 0 0 0,0-1-1 0 0,0-1 1 0 0,0 0-1 0 0,0-1 1 0 0,-1-1 0 0 0,19-8-1 0 0,-28 11-45 0 0,-1 0 1 0 0,1-1-1 0 0,-1 1 0 0 0,0-1 0 0 0,0 0 1 0 0,0-1-1 0 0,-1 1 0 0 0,1 0 0 0 0,-1-1 1 0 0,0 0-1 0 0,0 0 0 0 0,0 0 1 0 0,0 0-1 0 0,0-1 0 0 0,-1 1 0 0 0,0 0 1 0 0,0-1-1 0 0,-1 0 0 0 0,1 1 0 0 0,-1-1 1 0 0,0 0-1 0 0,0 0 0 0 0,0 0 0 0 0,-1 0 1 0 0,0 0-1 0 0,0 0 0 0 0,0 0 1 0 0,0 0-1 0 0,-1 0 0 0 0,0 0 0 0 0,0 0 1 0 0,0 1-1 0 0,-1-1 0 0 0,1 0 0 0 0,-1 1 1 0 0,0-1-1 0 0,-1 1 0 0 0,1-1 0 0 0,-1 1 1 0 0,0 0-1 0 0,0 0 0 0 0,-7-7 0 0 0,-3-1-24 0 0,-1 1 0 0 0,0 0 0 0 0,0 1 0 0 0,-21-10 0 0 0,-18-1-2222 0 0,45 18 571 0 0,0 2 0 0 0,-1-1-1 0 0,1 1 1 0 0,-13 0 0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0:3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12 206 424 0 0,'-11'6'10646'0'0,"13"-4"-10340"0"0,1 0 1 0 0,-1 0-1 0 0,1 0 1 0 0,0 0-1 0 0,-1 0 1 0 0,1-1-1 0 0,0 1 0 0 0,0-1 1 0 0,0 1-1 0 0,1-1 1 0 0,-1 0-1 0 0,6 1 1 0 0,50 6 1135 0 0,-43-7-1006 0 0,382 18 2970 0 0,2-31-1913 0 0,-278 7-1099 0 0,-19 1-53 0 0,714-32 1409 0 0,-2-31-675 0 0,-756 61-944 0 0,553-77 2161 0 0,-583 75-1762 0 0,-28 8-486 0 0,5 1-415 0 0,19-12-9070 0 0,-13 0 6344 0 0,9-8 443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0:34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86 20 0 0,'-1'-4'374'0'0,"0"0"1"0"0,0 0-1 0 0,0 0 1 0 0,-1 0-1 0 0,1 0 0 0 0,-1 1 1 0 0,0-1-1 0 0,0 0 0 0 0,-1 1 1 0 0,1-1-1 0 0,-1 1 1 0 0,1 0-1 0 0,-1 0 0 0 0,0 0 1 0 0,0 0-1 0 0,0 1 0 0 0,-1-1 1 0 0,1 1-1 0 0,-1 0 1 0 0,1 0-1 0 0,-1 0 0 0 0,0 0 1 0 0,0 1-1 0 0,0-1 1 0 0,0 1-1 0 0,0 0 0 0 0,-4 0 1 0 0,0 0-37 0 0,0 1 0 0 0,0 0 0 0 0,1 0 0 0 0,-1 1 0 0 0,0 0 0 0 0,0 0 0 0 0,1 1 0 0 0,-1 0 0 0 0,0 0 0 0 0,1 1 0 0 0,0 0 0 0 0,0 0 0 0 0,-11 7 0 0 0,15-8-170 0 0,0-1 1 0 0,0 1-1 0 0,0 0 0 0 0,0 1 1 0 0,1-1-1 0 0,-1 0 1 0 0,1 1-1 0 0,-1-1 1 0 0,1 1-1 0 0,-2 4 1 0 0,3-6-111 0 0,1 0 1 0 0,0 0 0 0 0,0 0-1 0 0,-1 0 1 0 0,1 0 0 0 0,0 0-1 0 0,0 0 1 0 0,0 0 0 0 0,0 0-1 0 0,1 1 1 0 0,-1-1 0 0 0,0 0-1 0 0,0 0 1 0 0,1 0 0 0 0,-1 0-1 0 0,1 0 1 0 0,-1 0 0 0 0,1 0-1 0 0,-1 0 1 0 0,1 0 0 0 0,-1-1-1 0 0,1 1 1 0 0,0 0 0 0 0,-1 0-1 0 0,1 0 1 0 0,0-1 0 0 0,0 1-1 0 0,0 0 1 0 0,0-1 0 0 0,0 1-1 0 0,0-1 1 0 0,-1 1 0 0 0,1-1-1 0 0,0 1 1 0 0,1-1 0 0 0,0 1-1 0 0,21 9 331 0 0,0-1 0 0 0,2 0-1 0 0,-1-2 1 0 0,1-1 0 0 0,36 4-1 0 0,0 1 146 0 0,-40-6-373 0 0,99 24 619 0 0,-102-24-628 0 0,-1 1 1 0 0,0 1 0 0 0,0 1 0 0 0,26 16 0 0 0,-42-23-137 0 0,1 0 0 0 0,-1 0 1 0 0,1 0-1 0 0,-1 0 0 0 0,1 0 0 0 0,-1 0 1 0 0,0 1-1 0 0,0-1 0 0 0,1 0 0 0 0,-1 1 1 0 0,0 0-1 0 0,0-1 0 0 0,0 1 1 0 0,-1-1-1 0 0,1 1 0 0 0,0 0 0 0 0,0 0 1 0 0,-1-1-1 0 0,0 1 0 0 0,1 0 0 0 0,-1 3 1 0 0,0-2-6 0 0,0-1 1 0 0,-1 1-1 0 0,1 0 0 0 0,-1-1 1 0 0,0 1-1 0 0,0-1 1 0 0,0 0-1 0 0,0 1 1 0 0,0-1-1 0 0,-1 0 0 0 0,1 1 1 0 0,-1-1-1 0 0,-2 3 1 0 0,-3 2-5 0 0,0 0 1 0 0,0-1 0 0 0,-1 0-1 0 0,0 0 1 0 0,0 0 0 0 0,-1-1 0 0 0,-10 5-1 0 0,5-4-20 0 0,0-1 0 0 0,0-1-1 0 0,-30 6 1 0 0,38-9 9 0 0,-1 0-1 0 0,1 0 0 0 0,0-1 0 0 0,0 0 1 0 0,-1 0-1 0 0,1-1 0 0 0,0 0 1 0 0,0 0-1 0 0,0 0 0 0 0,0-1 1 0 0,0 0-1 0 0,-8-3 0 0 0,13 4 4 0 0,0 1 1 0 0,0-1-1 0 0,0 0 0 0 0,0 0 0 0 0,-1 0 1 0 0,1 0-1 0 0,1 0 0 0 0,-1 0 0 0 0,0 0 1 0 0,0 0-1 0 0,0-1 0 0 0,0 1 0 0 0,1 0 1 0 0,-1 0-1 0 0,1-1 0 0 0,-1 1 0 0 0,1-1 1 0 0,-1 1-1 0 0,1 0 0 0 0,0-1 0 0 0,0 1 1 0 0,-1-1-1 0 0,1 1 0 0 0,0 0 0 0 0,0-1 1 0 0,0 1-1 0 0,1-1 0 0 0,-1 1 0 0 0,0-1 1 0 0,1 1-1 0 0,-1 0 0 0 0,1-3 0 0 0,3-5 2 0 0,-1 0-1 0 0,2 1 0 0 0,9-16 0 0 0,-7 10 3 0 0,19-29 3 0 0,19-36 13 0 0,-41 73-47 0 0,-1-1 0 0 0,-1 0 0 0 0,1 0 0 0 0,-1 0 0 0 0,0-1 1 0 0,-1 1-1 0 0,0 0 0 0 0,0-1 0 0 0,-1-9 0 0 0,0 14 11 0 0,-1 0 1 0 0,0 0 0 0 0,0 0-1 0 0,0 0 1 0 0,0 1 0 0 0,0-1-1 0 0,0 0 1 0 0,-1 1-1 0 0,0-1 1 0 0,1 1 0 0 0,-1 0-1 0 0,0-1 1 0 0,0 1 0 0 0,0 0-1 0 0,0 0 1 0 0,-1 0-1 0 0,1 1 1 0 0,0-1 0 0 0,-1 0-1 0 0,0 1 1 0 0,1 0 0 0 0,-1-1-1 0 0,0 1 1 0 0,1 0-1 0 0,-4 0 1 0 0,-6-3-102 0 0,-1 1 1 0 0,1 0-1 0 0,0 1 1 0 0,-19-1-1 0 0,14 2-313 0 0,0 1 0 0 0,-23 2 0 0 0,36-1-30 0 0,0-1 1 0 0,0 1-1 0 0,0 0 1 0 0,0 0-1 0 0,-1 0 0 0 0,1 0 1 0 0,1 1-1 0 0,-1-1 0 0 0,0 1 1 0 0,0 0-1 0 0,1 1 1 0 0,-1-1-1 0 0,1 1 0 0 0,-7 5 1 0 0,7-4-2009 0 0,3 1 356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0:35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22 220 0 0,'-6'-2'638'0'0,"-1"0"-1"0"0,0 0 1 0 0,0 1-1 0 0,1 0 1 0 0,-1 0-1 0 0,0 1 1 0 0,0 0-1 0 0,0 0 1 0 0,0 1-1 0 0,0-1 1 0 0,0 2-1 0 0,1-1 1 0 0,-1 1-1 0 0,0 0 1 0 0,1 0-1 0 0,-1 0 1 0 0,1 1-1 0 0,0 0 1 0 0,-8 6-1 0 0,8-6-264 0 0,0 1-1 0 0,0 0 1 0 0,1 0-1 0 0,0 0 1 0 0,0 1-1 0 0,0 0 1 0 0,0 0-1 0 0,1 0 1 0 0,0 0-1 0 0,0 1 1 0 0,0 0-1 0 0,1 0 1 0 0,-1 0-1 0 0,1 0 0 0 0,1 0 1 0 0,-1 0-1 0 0,1 1 1 0 0,1 0-1 0 0,-3 10 1 0 0,4-13-214 0 0,1 1 1 0 0,-1-1-1 0 0,1 0 0 0 0,0 0 1 0 0,0 0-1 0 0,1 0 0 0 0,-1 0 1 0 0,1 0-1 0 0,0-1 0 0 0,-1 1 1 0 0,2-1-1 0 0,-1 1 0 0 0,0-1 1 0 0,1 1-1 0 0,0-1 0 0 0,-1 0 1 0 0,1 0-1 0 0,1-1 0 0 0,-1 1 1 0 0,0 0-1 0 0,0-1 0 0 0,1 0 1 0 0,0 0-1 0 0,-1 0 0 0 0,6 2 1 0 0,3 1 30 0 0,0 0 0 0 0,1 0 0 0 0,-1-1 1 0 0,1-1-1 0 0,0 0 0 0 0,22 2 0 0 0,-32-5-189 0 0,-1 1 0 0 0,0-1 1 0 0,0 0-1 0 0,0 0 0 0 0,0 0 0 0 0,0 0 0 0 0,0 0 0 0 0,1-1 0 0 0,-1 1 0 0 0,0-1 0 0 0,0 1 0 0 0,0-1 0 0 0,0 0 0 0 0,0 0 0 0 0,0 1 0 0 0,0-1 0 0 0,0-1 0 0 0,-1 1 0 0 0,1 0 0 0 0,0 0 0 0 0,-1-1 1 0 0,1 1-1 0 0,-1-1 0 0 0,1 1 0 0 0,-1-1 0 0 0,0 0 0 0 0,3-3 0 0 0,-3 0-2 0 0,1-1 1 0 0,-1 1-1 0 0,0-1 1 0 0,0 1-1 0 0,-1-1 1 0 0,1 0-1 0 0,-1 0 0 0 0,0 1 1 0 0,-2-9-1 0 0,1-1-47 0 0,-1 0-1 0 0,-1 0 0 0 0,-1 0 0 0 0,0 1 1 0 0,0-1-1 0 0,-10-19 0 0 0,11 29-155 0 0,0 0 0 0 0,0 0 0 0 0,0 1 1 0 0,0-1-1 0 0,-1 1 0 0 0,0 0 0 0 0,0-1 0 0 0,-8-5 0 0 0,9 8-171 0 0,0 0 1 0 0,0 0-1 0 0,0 1 0 0 0,0-1 0 0 0,0 1 1 0 0,0 0-1 0 0,-1 0 0 0 0,1 0 0 0 0,0 0 1 0 0,-1 1-1 0 0,1-1 0 0 0,-1 1 1 0 0,1 0-1 0 0,-1 0 0 0 0,-5 1 0 0 0,3 0-3081 0 0,1 1 2501 0 0,3-1 190 0 0,-5 2-1392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0:35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6 484 0 0,'0'0'247'0'0,"1"-1"0"0"0,-1 1 0 0 0,1-1 0 0 0,-1 1 0 0 0,1-1 0 0 0,0 1 0 0 0,-1 0 0 0 0,1-1 0 0 0,-1 1 0 0 0,1 0 0 0 0,0-1 0 0 0,-1 1-1 0 0,1 0 1 0 0,0 0 0 0 0,-1 0 0 0 0,1 0 0 0 0,0 0 0 0 0,0-1 0 0 0,-1 1 0 0 0,1 0 0 0 0,0 1 0 0 0,-1-1 0 0 0,1 0 0 0 0,0 0 0 0 0,0 0 0 0 0,-1 0 0 0 0,1 0 0 0 0,0 1 0 0 0,-1-1 0 0 0,2 1 0 0 0,0 0 121 0 0,-1 1 1 0 0,1-1 0 0 0,-1 1-1 0 0,0 0 1 0 0,1-1 0 0 0,-1 1-1 0 0,0 0 1 0 0,0 0 0 0 0,0 0-1 0 0,1 4 1 0 0,3 9 722 0 0,-1 0 0 0 0,3 21 1 0 0,-5-24-129 0 0,4 28 789 0 0,-5-30-1258 0 0,0 0 0 0 0,1 0 0 0 0,0 0 0 0 0,0 0-1 0 0,1 0 1 0 0,1-1 0 0 0,-1 1 0 0 0,8 12 0 0 0,-10-21-429 0 0,0 0 1 0 0,-1 0-1 0 0,1 0 0 0 0,0 0 1 0 0,0 0-1 0 0,0-1 1 0 0,0 1-1 0 0,0 0 0 0 0,0-1 1 0 0,0 1-1 0 0,0 0 1 0 0,0-1-1 0 0,0 1 0 0 0,0-1 1 0 0,1 0-1 0 0,-1 1 1 0 0,0-1-1 0 0,0 0 0 0 0,0 0 1 0 0,1 1-1 0 0,1-1 0 0 0,1-1-4 0 0,-1 1 0 0 0,0-1-1 0 0,0 0 1 0 0,0 1 0 0 0,0-2-1 0 0,1 1 1 0 0,-1 0-1 0 0,3-2 1 0 0,4-3-56 0 0,-1 0 0 0 0,0-1 1 0 0,-1 1-1 0 0,10-11 0 0 0,124-134-1425 0 0,-141 148 772 0 0,-11 8 533 0 0,-15 15 196 0 0,11-4 108 0 0,1 1 0 0 0,-20 34-1 0 0,30-45-84 0 0,-1 1-1 0 0,1-1 0 0 0,1 1 1 0 0,-1-1-1 0 0,1 1 0 0 0,0 0 0 0 0,1 0 1 0 0,0 0-1 0 0,0 0 0 0 0,0 0 1 0 0,1 0-1 0 0,1 10 0 0 0,0-13-43 0 0,0 0-1 0 0,0 0 0 0 0,1-1 1 0 0,0 1-1 0 0,0-1 1 0 0,0 1-1 0 0,0-1 0 0 0,1 0 1 0 0,-1 0-1 0 0,1 0 1 0 0,-1 0-1 0 0,1 0 0 0 0,0 0 1 0 0,0-1-1 0 0,1 1 1 0 0,-1-1-1 0 0,0 0 0 0 0,1 0 1 0 0,0-1-1 0 0,-1 1 1 0 0,1 0-1 0 0,5 0 0 0 0,7 3 156 0 0,0 0-1 0 0,0-1 1 0 0,32 3-1 0 0,-27-5-240 0 0,-1-2 0 0 0,1 0 0 0 0,-1-2 0 0 0,40-7 0 0 0,-13-3-3629 0 0,-3-4-4837 0 0,-36 12 6024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0:36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22 508 0 0,'-1'0'-13'0'0,"-12"-3"3530"0"0,12 3-3129 0 0,0 0 1 0 0,1 0-1 0 0,-1 0 1 0 0,1 0-1 0 0,-1 0 1 0 0,0 0-1 0 0,-11 6 10353 0 0,35 2-6308 0 0,7-7-3090 0 0,0-2 1 0 0,1-1 0 0 0,-2-2-1 0 0,32-7 1 0 0,25-3 146 0 0,-80 14-1869 0 0,17-2-4286 0 0,-10 9-5501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0:37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0 704 0 0,'-1'1'223'0'0,"1"-1"0"0"0,0 1-1 0 0,-1-1 1 0 0,1 0 0 0 0,-1 1 0 0 0,1-1-1 0 0,0 1 1 0 0,0-1 0 0 0,-1 1 0 0 0,1 0-1 0 0,0-1 1 0 0,0 1 0 0 0,0-1 0 0 0,-1 1-1 0 0,1-1 1 0 0,0 1 0 0 0,0-1 0 0 0,0 1-1 0 0,0 0 1 0 0,0-1 0 0 0,0 1 0 0 0,0-1-1 0 0,0 1 1 0 0,1 0 0 0 0,-1-1 0 0 0,0 1-1 0 0,0-1 1 0 0,0 1 0 0 0,0-1 0 0 0,1 1-1 0 0,-1-1 1 0 0,0 1 0 0 0,1-1 0 0 0,-1 1-1 0 0,0-1 1 0 0,2 1 0 0 0,0 1 244 0 0,0-1 1 0 0,0 0 0 0 0,0 0-1 0 0,0 0 1 0 0,0-1-1 0 0,0 1 1 0 0,1 0 0 0 0,-1-1-1 0 0,5 1 1 0 0,57-1 4032 0 0,-61 0-4172 0 0,143-14 6119 0 0,-97 8-8708 0 0,-1 0-6505 0 0,-38 5 6389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0:38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0 132 720 0 0,'0'-7'8238'0'0,"1"7"-8042"0"0,10-4 2758 0 0,13 0-807 0 0,42 0 546 0 0,-1-3 0 0 0,0-3 1 0 0,112-32-1 0 0,-172 40-2587 0 0,1 0 0 0 0,-1 0 1 0 0,0-1-1 0 0,0 0 0 0 0,0 0 0 0 0,0 0 1 0 0,-1 0-1 0 0,1-1 0 0 0,-1 0 1 0 0,0 0-1 0 0,0 0 0 0 0,-1-1 0 0 0,6-6 1 0 0,-11 38 54 0 0,1 1 1 0 0,3 29 0 0 0,-1-2 274 0 0,0-30-140 0 0,2 0 0 0 0,0-1 0 0 0,2 1 1 0 0,1-1-1 0 0,0 0 0 0 0,2 0 0 0 0,1 0 0 0 0,1-1 0 0 0,22 37 0 0 0,-31-59-325 0 0,-1 0 0 0 0,1 0 0 0 0,0 0 0 0 0,-1 0 0 0 0,1 1 0 0 0,-1-1 0 0 0,0 0 0 0 0,1 0 0 0 0,-1 0 0 0 0,0 1 0 0 0,0-1 0 0 0,0 0 0 0 0,0 0 0 0 0,0 1 0 0 0,0-1 0 0 0,0 0 0 0 0,0 0 0 0 0,0 0 0 0 0,0 1 0 0 0,-1-1 0 0 0,1 0 0 0 0,-2 2 0 0 0,1-1-14 0 0,0 0-1 0 0,-1 0 0 0 0,1-1 1 0 0,-1 1-1 0 0,1-1 1 0 0,-1 1-1 0 0,0-1 1 0 0,0 0-1 0 0,1 1 0 0 0,-1-1 1 0 0,0 0-1 0 0,-3 1 1 0 0,-8 3-129 0 0,-1-1 0 0 0,0 0 0 0 0,-21 3 0 0 0,15-3 115 0 0,-72 13-164 0 0,54-11 706 0 0,-62 19 0 0 0,99-23 782 0 0,10 1-967 0 0,16 0-54 0 0,37-5 626 0 0,108-17-1 0 0,-19-2-829 0 0,-137 19-42 0 0,-2-1 0 0 0,-2 1-6 0 0,-7 1-149 0 0,7 0-2330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0:47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1 179 628 0 0,'0'-6'403'0'0,"1"0"0"0"0,0 1 0 0 0,0-1 0 0 0,1 0 0 0 0,0 1 0 0 0,0 0 0 0 0,0-1 0 0 0,0 1 0 0 0,1 0 0 0 0,0 0 0 0 0,0 0-1 0 0,6-6 1 0 0,2-3 822 0 0,2 1 0 0 0,21-20-1 0 0,-28 28-597 0 0,0-1 0 0 0,0 1 0 0 0,1 1 0 0 0,0-1 0 0 0,0 1-1 0 0,14-6 1 0 0,-19 9-474 0 0,0 1 0 0 0,0-1 0 0 0,0 1 0 0 0,0-1 0 0 0,0 1 0 0 0,0 0 0 0 0,0 0 0 0 0,0 0 0 0 0,0 0 0 0 0,1 0 0 0 0,-1 1 0 0 0,0-1 0 0 0,0 0 0 0 0,-1 1 0 0 0,1 0 1 0 0,0-1-1 0 0,0 1 0 0 0,0 0 0 0 0,0 0 0 0 0,0 0 0 0 0,-1 0 0 0 0,1 0 0 0 0,-1 1 0 0 0,1-1 0 0 0,0 0 0 0 0,-1 1 0 0 0,0-1 0 0 0,1 1 0 0 0,-1-1 0 0 0,0 1 0 0 0,0 0 0 0 0,1 2 0 0 0,2 3 55 0 0,1 1 0 0 0,0 0 1 0 0,1-1-1 0 0,0 0 0 0 0,0-1 0 0 0,0 1 1 0 0,1-1-1 0 0,0 0 0 0 0,0-1 0 0 0,0 1 1 0 0,1-2-1 0 0,0 1 0 0 0,0-1 1 0 0,0 0-1 0 0,1 0 0 0 0,-1-1 0 0 0,1-1 1 0 0,-1 1-1 0 0,1-1 0 0 0,11 1 0 0 0,5 0 63 0 0,0-2-1 0 0,0 0 0 0 0,0-1 1 0 0,0-2-1 0 0,0-1 0 0 0,0 0 0 0 0,0-2 1 0 0,24-8-1 0 0,-16 2-3454 0 0,34-15 0 0 0,-60 21-2455 0 0,-4 2 3275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0:47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13 136 0 0,'-7'-2'945'0'0,"-18"-7"11166"0"0,39 7-9280 0 0,60 3 1667 0 0,39 9-2159 0 0,-41-3-1306 0 0,-10-4-268 0 0,-43-4-470 0 0,1 2 1 0 0,-1 0 0 0 0,0 1 0 0 0,0 1 0 0 0,0 1 0 0 0,22 7-1 0 0,-40-10-283 0 0,0-1-1 0 0,0 1 1 0 0,0-1-1 0 0,0 1 0 0 0,1 0 1 0 0,-1-1-1 0 0,0 1 1 0 0,0 0-1 0 0,-1 0 0 0 0,1 0 1 0 0,0 0-1 0 0,0-1 0 0 0,0 1 1 0 0,0 0-1 0 0,-1 1 1 0 0,1-1-1 0 0,-1 0 0 0 0,1 0 1 0 0,0 0-1 0 0,-1 0 0 0 0,0 0 1 0 0,1 1-1 0 0,-1-1 1 0 0,0 2-1 0 0,0 0-7 0 0,0 0 0 0 0,0-1 1 0 0,0 1-1 0 0,-1 0 0 0 0,1 0 0 0 0,-1 0 0 0 0,0 0 1 0 0,0 0-1 0 0,0-1 0 0 0,-2 4 0 0 0,-5 8-25 0 0,0-1 0 0 0,-2 0 0 0 0,-11 14 0 0 0,15-20 42 0 0,-225 257 223 0 0,228-260 690 0 0,-6 7-5811 0 0,9-11 4226 0 0,0 1 489 0 0,0-1-1 0 0,0 0 0 0 0,-1 0 1 0 0,1 0-1 0 0,0 1 0 0 0,0-1 1 0 0,0 0-1 0 0,0 0 0 0 0,0 0 1 0 0,0 1-1 0 0,0-1 1 0 0,0 0-1 0 0,1 0 0 0 0,-1 1 1 0 0,0-1-1 0 0,0 0 0 0 0,0 0 1 0 0,0 0-1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2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6 292 0 0,'-2'-2'7381'0'0,"8"0"-2883"0"0,19 0-1318 0 0,32 3-2018 0 0,325 24 3454 0 0,-16 0-2732 0 0,166-10-433 0 0,-257-16-844 0 0,438-20 605 0 0,-55-7 178 0 0,-631 25-744 0 0,-3 1-2103 0 0,-8 1-8699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0:48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71 102 4996 0 0,'-18'-5'2784'0'0,"-32"-12"4334"0"0,49 17-7066 0 0,1 0 0 0 0,0 0 0 0 0,0 0 0 0 0,0 0 0 0 0,0 0 0 0 0,0 0 0 0 0,0 0 0 0 0,0 0 0 0 0,0 0 0 0 0,-1-1 0 0 0,1 1 0 0 0,0 0 0 0 0,0 0 0 0 0,0 0 0 0 0,0 0 0 0 0,0 0 0 0 0,0 0 0 0 0,0 0 0 0 0,0-1 0 0 0,0 1 0 0 0,0 0 0 0 0,0 0 0 0 0,0 0 0 0 0,0 0 0 0 0,0 0 0 0 0,0 0 0 0 0,0-1 0 0 0,0 1 0 0 0,0 0 0 0 0,0 0 0 0 0,0 0 1 0 0,0 0-1 0 0,0 0 0 0 0,0 0 0 0 0,0-1 0 0 0,0 1 0 0 0,0 0 0 0 0,0 0 0 0 0,0 0 0 0 0,0 0 0 0 0,0 0 0 0 0,0 0 0 0 0,1 0 0 0 0,-1 0 0 0 0,0-1 0 0 0,0 1 0 0 0,0 0 0 0 0,0 0 0 0 0,0 0 0 0 0,0 0 0 0 0,0 0 0 0 0,0 0 0 0 0,1 0 0 0 0,-1 0 0 0 0,0 0 0 0 0,0 0 0 0 0,0 0 0 0 0,0 0 0 0 0,0 0 0 0 0,0 0 0 0 0,1 0 0 0 0,-1 0 0 0 0,0 0 0 0 0,0 0 0 0 0,0 0 0 0 0,0 0 0 0 0,54-7 1221 0 0,0 3 0 0 0,78 4 0 0 0,-39 0-460 0 0,-23 0-289 0 0,-12 1-97 0 0,0-3 0 0 0,-1-2 0 0 0,69-14 0 0 0,-122 18-399 0 0,1-1 0 0 0,-1 0 0 0 0,0 0 0 0 0,0-1 0 0 0,0 1 1 0 0,0-1-1 0 0,0 0 0 0 0,0 0 0 0 0,0 0 0 0 0,0-1 0 0 0,-1 0 0 0 0,1 1 0 0 0,-1-1 0 0 0,4-4 0 0 0,-7 6-14 0 0,1 0-1 0 0,-1 1-12 0 0,0 0-1 0 0,0 0 1 0 0,0-1-1 0 0,0 1 1 0 0,0 0-1 0 0,0 0 1 0 0,0 0-1 0 0,0 0 1 0 0,1 0 0 0 0,-1-1-1 0 0,0 1 1 0 0,0 0-1 0 0,0 0 1 0 0,0 0-1 0 0,0 0 1 0 0,0-1-1 0 0,0 1 1 0 0,0 0-1 0 0,0 0 1 0 0,0 0-1 0 0,0 0 1 0 0,0-1-1 0 0,0 1 1 0 0,0 0 0 0 0,0 0-1 0 0,0 0 1 0 0,0 0-1 0 0,0-1 1 0 0,0 1-1 0 0,-1 0 1 0 0,1 0-1 0 0,0 0 1 0 0,0 0-1 0 0,0 0 1 0 0,0-1-1 0 0,0 1 1 0 0,0 0-1 0 0,0 0 1 0 0,-1 0-1 0 0,1 0 1 0 0,0 0 0 0 0,0 0-1 0 0,0 0 1 0 0,0 0-1 0 0,0-1 1 0 0,-1 1-1 0 0,1 0 1 0 0,0 0-1 0 0,0 0 1 0 0,0 0-1 0 0,0 0 1 0 0,-1 0-1 0 0,1 0 1 0 0,0 0-1 0 0,0 0 1 0 0,-5 4 40 0 0,1-1 0 0 0,0 1 0 0 0,0 0 0 0 0,0 0 0 0 0,0 1 0 0 0,0-1 0 0 0,1 1 0 0 0,0 0 0 0 0,0 0-1 0 0,1 0 1 0 0,-1 0 0 0 0,1 0 0 0 0,-3 8 0 0 0,-4 18 386 0 0,-7 37 0 0 0,9-36-115 0 0,-8 39 579 0 0,3 1-1 0 0,4 0 1 0 0,0 86 0 0 0,18-22 335 0 0,-10-135-1375 0 0,0 0-67 0 0,0-1 191 0 0,-1 1 0 0 0,1-1 0 0 0,0 1 1 0 0,0-1-1 0 0,0 1 0 0 0,0-1 1 0 0,-1 1-1 0 0,1-1 0 0 0,0 1 1 0 0,-1-1-1 0 0,1 0 0 0 0,0 1 1 0 0,-1-1-1 0 0,1 1 0 0 0,0-1 0 0 0,-1 0 1 0 0,1 1-1 0 0,-1-1 0 0 0,1 0 1 0 0,0 0-1 0 0,-1 1 0 0 0,1-1 1 0 0,-1 0-1 0 0,1 0 0 0 0,-1 0 0 0 0,1 0 1 0 0,-1 1-1 0 0,1-1 0 0 0,-1 0 1 0 0,1 0-1 0 0,-2 0 0 0 0,-25 0-499 0 0,-87-3 327 0 0,1 4 0 0 0,-220 31 1 0 0,332-32 241 0 0,0 0-7 0 0,0 0 0 0 0,1 0 0 0 0,-1 0-1 0 0,0 1 1 0 0,0-1 0 0 0,1 0 0 0 0,-1 0 0 0 0,0 0-1 0 0,0 0 1 0 0,1 1 0 0 0,-1-1 0 0 0,0 0 0 0 0,1 1-1 0 0,-1-1 1 0 0,0 1 0 0 0,1-1 0 0 0,-1 0 0 0 0,0 1-1 0 0,1 0 1 0 0,-1-1 0 0 0,1 1 0 0 0,-1-1-1 0 0,1 1 1 0 0,-1 0 0 0 0,1-1 0 0 0,0 1 0 0 0,-1 0-1 0 0,1 0 1 0 0,5 0 304 0 0,39 5 109 0 0,0-3-1 0 0,50-1 1 0 0,96-12-531 0 0,-178 9 109 0 0,65-4-235 0 0,122-11 524 0 0,-68-2-2922 0 0,-75 13-9421 0 0,-38 3 8896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0:49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88 1048 0 0,'-1'-1'378'0'0,"0"1"0"0"0,1-1 0 0 0,0 1-1 0 0,-1-1 1 0 0,1 1 0 0 0,-1-1 0 0 0,1 1 0 0 0,0-1 0 0 0,-1 1-1 0 0,1-1 1 0 0,0 1 0 0 0,-1-1 0 0 0,1 0 0 0 0,0 1 0 0 0,0-1-1 0 0,0 0 1 0 0,0 1 0 0 0,-1-1 0 0 0,1 1 0 0 0,0-1 0 0 0,0 0 0 0 0,0 1-1 0 0,0-1 1 0 0,1 0 0 0 0,-1 1 0 0 0,0-1 0 0 0,0 0 0 0 0,0 1-1 0 0,0-1 1 0 0,1 0 0 0 0,-1 1 0 0 0,0-1 0 0 0,1 1 0 0 0,-1-1-1 0 0,0 1 1 0 0,1-1 0 0 0,0 0 0 0 0,10-4 4788 0 0,4 1-3701 0 0,147-20 7036 0 0,3 0-6272 0 0,-157 22-2510 0 0,27-3-977 0 0,-24 6-2655 0 0,-2 3-3583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0:49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8 0 0,'-1'0'304'0'0,"-1"1"-1"0"0,1 0 1 0 0,0 0 0 0 0,0 0 0 0 0,0 0-1 0 0,0 0 1 0 0,0 0 0 0 0,0 0 0 0 0,0 0-1 0 0,0 0 1 0 0,0 0 0 0 0,0 1 0 0 0,1-1-1 0 0,-1 0 1 0 0,0 1 0 0 0,1-1 0 0 0,-1 0-1 0 0,1 1 1 0 0,0-1 0 0 0,-1 1-1 0 0,1-1 1 0 0,0 1 0 0 0,0-1 0 0 0,0 0-1 0 0,0 3 1 0 0,1-3 87 0 0,-1 0-1 0 0,1 0 1 0 0,-1 0-1 0 0,1 0 1 0 0,0 0-1 0 0,0 0 1 0 0,0 0-1 0 0,-1 0 1 0 0,1-1 0 0 0,0 1-1 0 0,0 0 1 0 0,0 0-1 0 0,0-1 1 0 0,0 1-1 0 0,2 0 1 0 0,16 6 1016 0 0,10-2 1035 0 0,1-2 0 0 0,-1 0 0 0 0,32-2-1 0 0,41 4-898 0 0,-98-5-2562 0 0,7 2-7865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08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42 420 0 0,'-3'-23'6215'0'0,"1"21"-5987"0"0,1 1 0 0 0,0 0 0 0 0,-1 0 0 0 0,1 0 0 0 0,-1 1 0 0 0,1-1 0 0 0,-1 0-1 0 0,1 0 1 0 0,-1 1 0 0 0,1-1 0 0 0,-1 1 0 0 0,0 0 0 0 0,1-1 0 0 0,-1 1 0 0 0,0 0 0 0 0,1 0 0 0 0,-1 0 0 0 0,0 0-1 0 0,1 0 1 0 0,-1 0 0 0 0,0 1 0 0 0,1-1 0 0 0,-1 0 0 0 0,0 1 0 0 0,1 0 0 0 0,-1-1 0 0 0,1 1 0 0 0,-1 0-1 0 0,1 0 1 0 0,-3 1 0 0 0,-6 3 381 0 0,1 1 1 0 0,0-1-1 0 0,-12 11 0 0 0,12-9-172 0 0,1 1-1 0 0,0 0 1 0 0,1 0 0 0 0,0 0-1 0 0,0 1 1 0 0,1 0 0 0 0,0 0-1 0 0,-8 19 1 0 0,13-26-357 0 0,0 1-1 0 0,0-1 1 0 0,0 1 0 0 0,0 0 0 0 0,1 0-1 0 0,-1-1 1 0 0,1 1 0 0 0,-1 0-1 0 0,1 0 1 0 0,0 0 0 0 0,0 0-1 0 0,1-1 1 0 0,-1 1 0 0 0,0 0-1 0 0,1 0 1 0 0,0-1 0 0 0,-1 1-1 0 0,1 0 1 0 0,0-1 0 0 0,1 1-1 0 0,-1 0 1 0 0,0-1 0 0 0,1 0 0 0 0,-1 1-1 0 0,1-1 1 0 0,0 0 0 0 0,0 0-1 0 0,0 0 1 0 0,0 0 0 0 0,0 0-1 0 0,0 0 1 0 0,1 0 0 0 0,-1-1-1 0 0,0 1 1 0 0,1-1 0 0 0,-1 0-1 0 0,1 0 1 0 0,3 1 0 0 0,3 2 29 0 0,0-2 0 0 0,0 1 1 0 0,0-1-1 0 0,1 0 0 0 0,-1-1 1 0 0,1 0-1 0 0,0 0 1 0 0,-1-1-1 0 0,1-1 0 0 0,-1 1 1 0 0,1-1-1 0 0,12-4 0 0 0,-16 4-81 0 0,-1 0 0 0 0,1-1-1 0 0,-1 0 1 0 0,1 0 0 0 0,-1 0-1 0 0,0-1 1 0 0,0 0 0 0 0,0 0 0 0 0,0 0-1 0 0,0 0 1 0 0,-1-1 0 0 0,0 0-1 0 0,0 0 1 0 0,0 0 0 0 0,0 0-1 0 0,0-1 1 0 0,-1 1 0 0 0,0-1 0 0 0,0 0-1 0 0,0 0 1 0 0,3-9 0 0 0,-4 9-11 0 0,0 0-1 0 0,-1-1 1 0 0,0 1 0 0 0,0-1 0 0 0,0 1 0 0 0,0-1 0 0 0,-1 1 0 0 0,0-1 0 0 0,0 1-1 0 0,-1-1 1 0 0,1 1 0 0 0,-3-9 0 0 0,1 10-33 0 0,0 0 0 0 0,0-1-1 0 0,-1 1 1 0 0,1 0 0 0 0,-1 0 0 0 0,0 1-1 0 0,0-1 1 0 0,0 0 0 0 0,0 1 0 0 0,-1 0 0 0 0,0 0-1 0 0,1 0 1 0 0,-1 0 0 0 0,-8-4 0 0 0,6 4-279 0 0,0 0 0 0 0,0 0-1 0 0,-1 0 1 0 0,1 1 0 0 0,-1 0 0 0 0,1 0 0 0 0,-14-2 0 0 0,-10 5-7658 0 0,22 1 5406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08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81 752 0 0,'0'-53'4645'0'0,"0"25"4915"0"0,1 39-8971 0 0,0-1 0 0 0,1 0-1 0 0,0 0 1 0 0,0 0-1 0 0,8 18 1 0 0,-5-16-2260 0 0,0 1 1 0 0,1-1-1 0 0,15 22 0 0 0,-9-19-354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08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47 532 0 0,'0'0'6103'0'0,"2"-1"-4431"0"0,7-5-130 0 0,-1 1-1 0 0,1 0 1 0 0,0 1-1 0 0,1-1 0 0 0,12-2 1 0 0,-10 3-649 0 0,0 1 1 0 0,0 1 0 0 0,0 0-1 0 0,20 0 1 0 0,-24 1-716 0 0,-1 1 0 0 0,1 1 0 0 0,-1-1 1 0 0,0 1-1 0 0,0 1 0 0 0,1-1 0 0 0,-1 1 1 0 0,0 0-1 0 0,0 1 0 0 0,0-1 0 0 0,-1 2 0 0 0,1-1 1 0 0,-1 1-1 0 0,1 0 0 0 0,-1 0 0 0 0,0 0 1 0 0,-1 1-1 0 0,1 0 0 0 0,6 8 0 0 0,-10-11-166 0 0,0 1 0 0 0,-1-1 0 0 0,1 0-1 0 0,-1 1 1 0 0,1 0 0 0 0,-1-1 0 0 0,0 1-1 0 0,0 0 1 0 0,0-1 0 0 0,0 1 0 0 0,-1 0-1 0 0,1 0 1 0 0,-1 0 0 0 0,0-1 0 0 0,0 1-1 0 0,0 0 1 0 0,0 0 0 0 0,0 0 0 0 0,0 0-1 0 0,-1 0 1 0 0,0 0 0 0 0,1-1 0 0 0,-1 1-1 0 0,0 0 1 0 0,0-1 0 0 0,0 1 0 0 0,-1 0-1 0 0,1-1 1 0 0,-1 1 0 0 0,0-1 0 0 0,-2 4-1 0 0,-7 5-91 0 0,0-1 0 0 0,0 0 0 0 0,0 0 0 0 0,-26 15-1 0 0,9-6 42 0 0,27-18 33 0 0,1-1-1 0 0,-1 0 0 0 0,0 1 1 0 0,1-1-1 0 0,-1 0 0 0 0,0 1 0 0 0,1-1 1 0 0,-1 1-1 0 0,0 0 0 0 0,1-1 1 0 0,-1 1-1 0 0,1-1 0 0 0,-1 1 1 0 0,1 0-1 0 0,-1-1 0 0 0,1 1 1 0 0,0 0-1 0 0,-1 0 0 0 0,1-1 0 0 0,0 1 1 0 0,-1 0-1 0 0,1 0 0 0 0,0-1 1 0 0,0 1-1 0 0,0 0 0 0 0,0 0 1 0 0,0 0-1 0 0,0-1 0 0 0,0 1 0 0 0,0 0 1 0 0,0 0-1 0 0,0 1 0 0 0,2-1 1 0 0,-1 1-1 0 0,1-1 0 0 0,-1 1 0 0 0,1-1 0 0 0,0 0 0 0 0,0 0 0 0 0,-1 0 1 0 0,1 0-1 0 0,0 0 0 0 0,0 0 0 0 0,0 0 0 0 0,4 0 0 0 0,24 8-27 0 0,3 2-6 0 0,46 19 0 0 0,-71-26 39 0 0,0 0-1 0 0,-1 0 1 0 0,1 1-1 0 0,-1 0 1 0 0,0 0 0 0 0,0 1-1 0 0,0 0 1 0 0,-1 0 0 0 0,0 1-1 0 0,10 12 1 0 0,-14-17 12 0 0,-1 1 0 0 0,1-1 0 0 0,-1 1 0 0 0,0-1 0 0 0,1 1 0 0 0,-1 0 0 0 0,0-1 1 0 0,-1 1-1 0 0,1 0 0 0 0,0 0 0 0 0,-1 0 0 0 0,0-1 0 0 0,0 1 0 0 0,0 0 0 0 0,0 0 0 0 0,0 0 0 0 0,0 0 0 0 0,-1 0 0 0 0,1-1 0 0 0,-1 1 0 0 0,0 0 0 0 0,0 0 1 0 0,0-1-1 0 0,0 1 0 0 0,0-1 0 0 0,0 1 0 0 0,-1-1 0 0 0,0 1 0 0 0,1-1 0 0 0,-1 0 0 0 0,0 0 0 0 0,0 0 0 0 0,0 0 0 0 0,0 0 0 0 0,0 0 0 0 0,-1 0 0 0 0,-2 1 1 0 0,-1 1-1 0 0,0-1 0 0 0,0 1 0 0 0,-1-1 0 0 0,1-1 0 0 0,-1 1 1 0 0,1-1-1 0 0,-1-1 0 0 0,0 1 0 0 0,0-1 0 0 0,0 0 0 0 0,0 0 1 0 0,0-1-1 0 0,0 0 0 0 0,-8-1 0 0 0,-31-11-2045 0 0,18-4-6540 0 0,24 11 5990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16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0 324 0 0,'-24'6'10696'0'0,"31"1"-8759"0"0,0-4-1443 0 0,1 0 0 0 0,0 0 1 0 0,1-1-1 0 0,-1 0 1 0 0,0 0-1 0 0,0-1 0 0 0,1 0 1 0 0,16-1-1 0 0,-5 1-7 0 0,60 2 1417 0 0,0-3 0 0 0,81-11 0 0 0,-161 11-1873 0 0,1 0 1 0 0,0 0-1 0 0,0 0 1 0 0,-1 0-1 0 0,1 0 1 0 0,0 0-1 0 0,0 0 1 0 0,-1 0-1 0 0,1 1 1 0 0,0-1-1 0 0,-1 0 1 0 0,1 0-1 0 0,0 1 1 0 0,-1-1-1 0 0,1 1 1 0 0,0-1 0 0 0,-1 0-1 0 0,1 1 1 0 0,-1-1-1 0 0,1 1 1 0 0,-1-1-1 0 0,1 1 1 0 0,-1 0-1 0 0,1-1 1 0 0,-1 1-1 0 0,0-1 1 0 0,1 1-1 0 0,-1 0 1 0 0,0-1-1 0 0,1 1 1 0 0,-1 0-1 0 0,0 0 1 0 0,0-1-1 0 0,0 1 1 0 0,1 0-1 0 0,-1-1 1 0 0,0 1-1 0 0,0 0 1 0 0,0 0-1 0 0,0-1 1 0 0,0 1-1 0 0,-1 0 1 0 0,1 0-1 0 0,0-1 1 0 0,0 1-1 0 0,-1 1 1 0 0,-12 43 166 0 0,10-35-88 0 0,-60 223 663 0 0,35-125-110 0 0,22-85-400 0 0,1 1 0 0 0,2-1 0 0 0,-2 48-1 0 0,5-71-464 0 0,0 1 142 0 0,0-1 0 0 0,0 0 1 0 0,0 1-1 0 0,0-1 1 0 0,0 0-1 0 0,-1 1 1 0 0,1-1-1 0 0,1 0 1 0 0,-1 1-1 0 0,0-1 1 0 0,0 0-1 0 0,0 1 1 0 0,0-1-1 0 0,0 0 0 0 0,0 0 1 0 0,0 1-1 0 0,0-1 1 0 0,0 0-1 0 0,1 1 1 0 0,-1-1-1 0 0,0 0 1 0 0,0 0-1 0 0,0 1 1 0 0,1-1-1 0 0,-1 0 1 0 0,0 0-1 0 0,0 1 0 0 0,0-1 1 0 0,1 0-1 0 0,-1 0 1 0 0,0 0-1 0 0,1 0 1 0 0,-1 1-1 0 0,0-1 1 0 0,0 0-1 0 0,1 0 1 0 0,-1 0-1 0 0,0 0 1 0 0,1 0-1 0 0,0 0-226 0 0,-1 1-1 0 0,1-1 1 0 0,-1 0-1 0 0,1 0 1 0 0,-1 0-1 0 0,1 0 1 0 0,-1 0 0 0 0,1 0-1 0 0,0 0 1 0 0,-1 0-1 0 0,1 0 1 0 0,-1 0-1 0 0,1 0 1 0 0,-1 0-1 0 0,1-1 1 0 0,-1 1 0 0 0,1 0-1 0 0,-1 0 1 0 0,1-1-1 0 0,-1 1 1 0 0,1 0-1 0 0,-1 0 1 0 0,1-1 0 0 0,-1 1-1 0 0,1-1 1 0 0,-1 1-1 0 0,1-1 1 0 0,2-4-2598 0 0,0 0 416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1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47 104 136 0 0,'-9'-5'872'0'0,"-11"-7"3668"0"0,2-3 5341 0 0,39 3-3938 0 0,95-11-350 0 0,-49 11-6280 0 0,0-5-7087 0 0,-58 14 4688 0 0,-3-2 441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1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85 660 0 0,'0'0'4096'0'0,"10"-16"2116"0"0,-3 12-4765 0 0,1 0-1 0 0,-1 1 1 0 0,1 0-1 0 0,11-4 1 0 0,64-9 1707 0 0,-58 12-2178 0 0,63-15 729 0 0,-55 11-6562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17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0 392 0 0,'-16'4'2085'0'0,"1"0"-1"0"0,-1 1 1 0 0,1 1-1 0 0,-23 12 1 0 0,32-15-1312 0 0,1 1 1 0 0,-1 0 0 0 0,1 0-1 0 0,0 0 1 0 0,0 1 0 0 0,1-1-1 0 0,-1 1 1 0 0,1 0 0 0 0,0 1 0 0 0,0-1-1 0 0,1 1 1 0 0,0-1 0 0 0,0 1-1 0 0,-3 8 1 0 0,3-8-359 0 0,1 1 0 0 0,0-1 0 0 0,0 1-1 0 0,0 0 1 0 0,1 0 0 0 0,0 0 0 0 0,1 0 0 0 0,0 10 0 0 0,0-14-371 0 0,0-1 1 0 0,1 1-1 0 0,0 0 1 0 0,0-1-1 0 0,0 1 1 0 0,0 0 0 0 0,0-1-1 0 0,0 1 1 0 0,0-1-1 0 0,1 0 1 0 0,0 1-1 0 0,-1-1 1 0 0,1 0 0 0 0,0 0-1 0 0,0 0 1 0 0,0 0-1 0 0,0 0 1 0 0,0-1-1 0 0,1 1 1 0 0,-1-1-1 0 0,0 1 1 0 0,1-1 0 0 0,4 2-1 0 0,25 9 122 0 0,61 15 0 0 0,-68-22-135 0 0,-1 2 0 0 0,1 0 0 0 0,-2 2 0 0 0,1 1 0 0 0,25 14 0 0 0,-47-23-25 0 0,-1 0 1 0 0,1 0-1 0 0,-1 0 0 0 0,0 0 0 0 0,1 0 0 0 0,-1 0 1 0 0,0 0-1 0 0,0 0 0 0 0,1 1 0 0 0,-1-1 0 0 0,0 0 0 0 0,0 1 1 0 0,-1-1-1 0 0,1 1 0 0 0,0-1 0 0 0,0 1 0 0 0,-1 0 1 0 0,1-1-1 0 0,-1 1 0 0 0,0 0 0 0 0,1-1 0 0 0,-1 1 1 0 0,0 0-1 0 0,0-1 0 0 0,0 1 0 0 0,0 0 0 0 0,0-1 1 0 0,0 1-1 0 0,0 0 0 0 0,-1-1 0 0 0,1 1 0 0 0,-1 0 0 0 0,1-1 1 0 0,-1 1-1 0 0,0 0 0 0 0,1-1 0 0 0,-1 1 0 0 0,0-1 1 0 0,0 0-1 0 0,0 1 0 0 0,0-1 0 0 0,0 0 0 0 0,-1 1 1 0 0,0 0-1 0 0,-4 4 52 0 0,1-1-1 0 0,-1 1 1 0 0,0-1 0 0 0,-1 0 0 0 0,1-1 0 0 0,-1 1 0 0 0,0-1 0 0 0,-7 3 0 0 0,-4 0-229 0 0,0 0 0 0 0,-1-2 0 0 0,0 0 0 0 0,0-1 0 0 0,0 0 0 0 0,0-2 0 0 0,-1 0 0 0 0,1-2 0 0 0,-1 0 0 0 0,-25-3 0 0 0,26-4-2114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14 484 0 0,'0'-13'6865'0'0,"-1"21"-250"0"0,1 9-2311 0 0,0-2-4452 0 0,26 281 7016 0 0,-20-249-6454 0 0,19 76 0 0 0,-25-123-422 0 0,10 5-4291 0 0,-1-6-2958 0 0,-3-3 4814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17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45 104 5493 0 0,'-3'-1'11397'0'0,"-1"12"-5611"0"0,-8 33-3633 0 0,1-2 265 0 0,8-33-1905 0 0,3-7-363 0 0,0 0 1 0 0,-1-1-1 0 0,1 1 1 0 0,-1 0-1 0 0,1-1 0 0 0,-1 1 1 0 0,0-1-1 0 0,1 1 0 0 0,-1-1 1 0 0,0 1-1 0 0,0-1 1 0 0,0 1-1 0 0,-2 1 0 0 0,2-3 160 0 0,2-9-278 0 0,0 0 0 0 0,1-1 1 0 0,0 1-1 0 0,1 0 0 0 0,0 0 0 0 0,0 0 1 0 0,0 1-1 0 0,2-1 0 0 0,-1 1 1 0 0,1 0-1 0 0,6-9 0 0 0,-2 4-54 0 0,1 1-1 0 0,0 0 1 0 0,0 0 0 0 0,2 1-1 0 0,-1 1 1 0 0,15-11-1 0 0,-24 19 15 0 0,1 1-1 0 0,-1-1 1 0 0,1 0-1 0 0,0 1 1 0 0,-1-1-1 0 0,1 1 1 0 0,0 0-1 0 0,0 0 1 0 0,0 0-1 0 0,0 0 0 0 0,0 0 1 0 0,0 1-1 0 0,0 0 1 0 0,0-1-1 0 0,0 1 1 0 0,0 0-1 0 0,0 0 1 0 0,6 2-1 0 0,-7-1 7 0 0,0 0-1 0 0,1 0 1 0 0,-1 1-1 0 0,0-1 1 0 0,0 1-1 0 0,1 0 1 0 0,-1-1 0 0 0,0 1-1 0 0,-1 0 1 0 0,1 0-1 0 0,0 1 1 0 0,-1-1-1 0 0,1 0 1 0 0,-1 0-1 0 0,1 1 1 0 0,-1-1 0 0 0,0 1-1 0 0,0-1 1 0 0,0 1-1 0 0,-1-1 1 0 0,1 4-1 0 0,1 2-217 0 0,0 0-1 0 0,-1 0 1 0 0,0 0-1 0 0,0 0 1 0 0,-1 0-1 0 0,0 0 1 0 0,-1 0-1 0 0,0 0 1 0 0,0 0-1 0 0,-1-1 1 0 0,-2 10-1 0 0,4-17-9 0 0,2-7 5 0 0,1 0 0 0 0,-1 0 0 0 0,1 0 0 0 0,1 0 0 0 0,6-9 0 0 0,3-1 170 0 0,0 2-1 0 0,25-21 1 0 0,-33 30 94 0 0,2 1 0 0 0,-1 1 0 0 0,1-1 0 0 0,-1 1 0 0 0,1 0 1 0 0,0 1-1 0 0,1-1 0 0 0,-1 2 0 0 0,13-5 0 0 0,-18 7-15 0 0,-1 0-1 0 0,0 0 0 0 0,0 0 1 0 0,0-1-1 0 0,1 1 1 0 0,-1 0-1 0 0,0 1 0 0 0,0-1 1 0 0,1 0-1 0 0,-1 0 0 0 0,0 0 1 0 0,0 1-1 0 0,0-1 0 0 0,1 1 1 0 0,-1-1-1 0 0,0 1 0 0 0,0-1 1 0 0,0 1-1 0 0,0 0 1 0 0,0-1-1 0 0,0 1 0 0 0,0 0 1 0 0,0 0-1 0 0,0 1 0 0 0,1 0 15 0 0,0 0 0 0 0,-1 1 0 0 0,0-1-1 0 0,0 1 1 0 0,0-1 0 0 0,0 1-1 0 0,0 0 1 0 0,0-1 0 0 0,-1 1 0 0 0,1 4-1 0 0,0 1-9 0 0,0 0 0 0 0,-1 0-1 0 0,-1 1 1 0 0,1-1-1 0 0,-1 0 1 0 0,-4 12 0 0 0,1-6-271 0 0,0-4-923 0 0,1 1-1 0 0,0 0 0 0 0,-3 21 0 0 0,11-21-6609 0 0,-2-9 5254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18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71 274 100 0 0,'2'2'349'0'0,"-1"0"-1"0"0,0 0 1 0 0,1-1-1 0 0,-1 1 1 0 0,0 0 0 0 0,0 0-1 0 0,0 0 1 0 0,-1 0-1 0 0,1 0 1 0 0,0 0 0 0 0,-1 0-1 0 0,0 1 1 0 0,1-1-1 0 0,-1 0 1 0 0,0 0 0 0 0,0 0-1 0 0,0 0 1 0 0,0 1 0 0 0,0-1-1 0 0,-1 0 1 0 0,1 0-1 0 0,-1 0 1 0 0,1 0 0 0 0,-1 0-1 0 0,0 0 1 0 0,-1 3-1 0 0,-5 12 1239 0 0,0-1 0 0 0,-11 17 0 0 0,13-24-784 0 0,-35 58 5826 0 0,40-66-6065 0 0,1-11-107 0 0,1 0 0 0 0,1 0 1 0 0,0 0-1 0 0,0 0 0 0 0,1 1 1 0 0,0 0-1 0 0,7-10 1 0 0,9-25-120 0 0,89-261 1172 0 0,-108 300-1435 0 0,0 3-37 0 0,-1 0-1 0 0,1 0 1 0 0,-1 1 0 0 0,1-1 0 0 0,0 0 0 0 0,-1 0-1 0 0,1 1 1 0 0,0-1 0 0 0,0 0 0 0 0,0 1 0 0 0,0-1 0 0 0,1 1-1 0 0,-1-1 1 0 0,0 1 0 0 0,1 0 0 0 0,-1-1 0 0 0,1 1-1 0 0,-1 0 1 0 0,1 0 0 0 0,-1 0 0 0 0,3-1 0 0 0,-2 4-13 0 0,0-1 0 0 0,0 1 0 0 0,0-1-1 0 0,-1 1 1 0 0,1 0 0 0 0,0 0 0 0 0,-1-1 0 0 0,1 1 0 0 0,-1 0 0 0 0,0 1 0 0 0,0-1 0 0 0,0 0 0 0 0,0 0 0 0 0,0 0 0 0 0,0 1 0 0 0,0 2 0 0 0,1-1 15 0 0,15 41 215 0 0,14 58 0 0 0,-2-4 1 0 0,-20-76-314 0 0,0 0 0 0 0,19 32 1 0 0,-22-45-377 0 0,0 0 0 0 0,1 0 0 0 0,0-1 1 0 0,1 0-1 0 0,0-1 0 0 0,0 1 0 0 0,11 7 1 0 0,-18-15 292 0 0,0 0 0 0 0,0-1 0 0 0,0 1 0 0 0,0-1 0 0 0,0 1 0 0 0,0-1-1 0 0,0 1 1 0 0,0-1 0 0 0,0 0 0 0 0,0 0 0 0 0,0 1 0 0 0,0-1 0 0 0,0 0 0 0 0,0 0 0 0 0,0 0 0 0 0,0 0 0 0 0,0 0 0 0 0,0 0 0 0 0,1-1 0 0 0,-1 1 0 0 0,0 0 0 0 0,0 0 0 0 0,0-1 0 0 0,0 1 0 0 0,0-1 0 0 0,1 0 0 0 0,0 0 399 0 0,1 0-404 0 0,-4-2 169 0 0,1 1 0 0 0,-1-1 0 0 0,1 1 0 0 0,-1 0 0 0 0,0-1-1 0 0,0 1 1 0 0,0 0 0 0 0,0-1 0 0 0,-1 1 0 0 0,1 0 0 0 0,0 0 0 0 0,-1 0 0 0 0,0 0 0 0 0,1 0 0 0 0,-1 0 0 0 0,0 1-1 0 0,0-1 1 0 0,0 1 0 0 0,0-1 0 0 0,0 1 0 0 0,0 0 0 0 0,-1-1 0 0 0,1 1 0 0 0,0 0 0 0 0,-5-1 0 0 0,-10-3 205 0 0,1 0 0 0 0,-32-5 1 0 0,31 7-86 0 0,-13-3 437 0 0,-48-3 0 0 0,70 9-837 0 0,0-1-1 0 0,0 1 1 0 0,-1 1-1 0 0,1 0 1 0 0,0 0-1 0 0,0 0 1 0 0,0 1-1 0 0,0 1 1 0 0,0-1-1 0 0,1 1 1 0 0,-9 4-1 0 0,0 6-6103 0 0,9-5 3667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24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40 272 0 0,'1'0'67'0'0,"-1"0"0"0"0,0 0-1 0 0,0 0 1 0 0,0 0 0 0 0,0 0 0 0 0,0 0 0 0 0,0 0-1 0 0,0 0 1 0 0,1 1 468 0 0,-1-1-469 0 0,0 0 1 0 0,0 0 0 0 0,0 0 0 0 0,0 0 0 0 0,0 0-1 0 0,0 1 1 0 0,0-1 0 0 0,0 0 0 0 0,0 0 0 0 0,0 0-1 0 0,0 0 1 0 0,0 0 0 0 0,0 0 0 0 0,1 0 0 0 0,-1 0-1 0 0,0 1 1 0 0,-1-1 0 0 0,1 0 0 0 0,0 0 0 0 0,0 0-1 0 0,0 0 1 0 0,0 0 0 0 0,0 0 0 0 0,0 0 0 0 0,0 0-1 0 0,0 0 1 0 0,0 1 0 0 0,0-1 0 0 0,0 0 334 0 0,0 0-335 0 0,0 0 1 0 0,0 0 0 0 0,-1 0 0 0 0,1 0 0 0 0,0 0-1 0 0,0 1 1 0 0,0-1 0 0 0,0 0 0 0 0,0 0 0 0 0,0 0-1 0 0,0 0 1 0 0,0 0 0 0 0,-1 0 0 0 0,1 0 0 0 0,0 0-1 0 0,14 4 1410 0 0,20 1-196 0 0,351 10 4782 0 0,-161-11-4815 0 0,169 19 618 0 0,277 0-19 0 0,7-25-434 0 0,-515 1-1159 0 0,173 2 221 0 0,208-12 66 0 0,911-43 226 0 0,-942 29-572 0 0,-155 19-82 0 0,97-5 618 0 0,-426 9-591 0 0,171-5 1346 0 0,-216 8-11767 0 0,2 0 7810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25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111 103 548 0 0,'0'0'1795'0'0,"0"5"-774"0"0,30 353 8246 0 0,-9 187-4295 0 0,-22-509-4630 0 0,-24 429 2898 0 0,-81 68 723 0 0,99-507-3760 0 0,2-10 18 0 0,0 0 0 0 0,1 1-1 0 0,1 0 1 0 0,0 0 0 0 0,2 0 0 0 0,-1 0-1 0 0,3 31 1 0 0,0-46-187 0 0,0 1 0 0 0,0 0 0 0 0,0-1 0 0 0,0 1 0 0 0,1-1 0 0 0,-1 0 0 0 0,1 1 0 0 0,-1-1 0 0 0,1 0 0 0 0,0 0 0 0 0,0 0 0 0 0,0 0 0 0 0,0 0 0 0 0,0 0 0 0 0,0-1 0 0 0,1 1-1 0 0,-1-1 1 0 0,0 1 0 0 0,1-1 0 0 0,-1 0 0 0 0,1 0 0 0 0,0 0 0 0 0,-1-1 0 0 0,1 1 0 0 0,0 0 0 0 0,3-1 0 0 0,10 3 18 0 0,0-1 0 0 0,0-1-1 0 0,22-2 1 0 0,-20 1-7 0 0,741-11 269 0 0,-632 8-275 0 0,144-6 97 0 0,392-25 296 0 0,-347 16-221 0 0,631-24 529 0 0,-234 25-459 0 0,-481 15-217 0 0,349-10 237 0 0,863 11 829 0 0,-1406 2-1101 0 0,701 64 577 0 0,-637-49-408 0 0,-95-16-198 0 0,0-1 0 0 0,-2 0 0 0 0,0-2 0 0 0,-3-1 0 0 0,1-4 0 0 0,-1 0 0 0 0,-1-1 0 0 0,1 1 0 0 0,-2 0 0 0 0,1-1 0 0 0,-1 1 0 0 0,0-1 0 0 0,-1 1 0 0 0,-2-12 0 0 0,1-4 0 0 0,-22-143 0 0 0,-1 2 0 0 0,19 116 0 0 0,-12-46 0 0 0,9 53 0 0 0,-8-76 0 0 0,15 37 0 0 0,13-130 0 0 0,-7 147 0 0 0,-5-74 0 0 0,-2 88 0 0 0,3 0 0 0 0,2 0 0 0 0,10-61 0 0 0,16-134 0 0 0,-25 193 0 0 0,2-178 0 0 0,5 145 0 0 0,-10 74 0 0 0,0 1 0 0 0,0-2 0 0 0,-3 0 0 0 0,-1 5 0 0 0,-2 1 0 0 0,-2 2 0 0 0,-4 1 0 0 0,-2 0 0 0 0,1 1 0 0 0,0 0 0 0 0,-1 0 0 0 0,1 2 0 0 0,-15 0 0 0 0,-13 0 0 0 0,-320-14 0 0 0,310 19 86 0 0,49-5-190 0 0,0 0-1 0 0,1 0 1 0 0,-1 1 0 0 0,0-1-1 0 0,0 1 1 0 0,1-1 0 0 0,-1 1-1 0 0,0 0 1 0 0,1 0 0 0 0,-1 0 0 0 0,1 0-1 0 0,-1 0 1 0 0,1 0 0 0 0,-1 0-1 0 0,1 0 1 0 0,0 0 0 0 0,-1 1-1 0 0,1-1 1 0 0,0 1 0 0 0,0-1-1 0 0,0 1 1 0 0,0-1 0 0 0,-1 4-1 0 0,2-3-377 0 0,0 0 0 0 0,1-1 0 0 0,0 1 0 0 0,-1 0 0 0 0,1 0 0 0 0,0-1 0 0 0,0 1-1 0 0,0 0 1 0 0,0-1 0 0 0,0 1 0 0 0,0-1 0 0 0,0 0 0 0 0,1 1 0 0 0,-1-1-1 0 0,0 0 1 0 0,1 0 0 0 0,-1 0 0 0 0,1 0 0 0 0,0 0 0 0 0,-1 0 0 0 0,1 0 0 0 0,2 1-1 0 0,14 2-2816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30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246 157 388 0 0,'-42'-16'12374'0'0,"46"16"-11281"0"0,50-1 100 0 0,0-2 0 0 0,0-2 0 0 0,0-4 0 0 0,-1-1 0 0 0,85-28 0 0 0,-131 35-1033 0 0,-1 1-1 0 0,0-1 0 0 0,1 0 1 0 0,-1-1-1 0 0,0 1 1 0 0,-1-1-1 0 0,1-1 0 0 0,-1 1 1 0 0,1-1-1 0 0,-1 0 1 0 0,8-10-1 0 0,-12 14-148 0 0,-1 1 0 0 0,0 0 0 0 0,0-1 0 0 0,1 1 0 0 0,-1 0 0 0 0,0-1 0 0 0,0 1 0 0 0,0 0 0 0 0,1-1 0 0 0,-1 1 0 0 0,0 0 0 0 0,0-1 0 0 0,0 1-1 0 0,0-1 1 0 0,0 1 0 0 0,0-1 0 0 0,0 1 0 0 0,0 0 0 0 0,0-1 0 0 0,0 1 0 0 0,0-1 0 0 0,0 1 0 0 0,0 0 0 0 0,0-1 0 0 0,0 1 0 0 0,0-1 0 0 0,-1 1 0 0 0,1 0 0 0 0,0-1 0 0 0,0 1 0 0 0,0 0 0 0 0,-1-1 0 0 0,1 1 0 0 0,0 0 0 0 0,0-1 0 0 0,-1 1-1 0 0,1 0 1 0 0,0-1 0 0 0,-1 1 0 0 0,1 0 0 0 0,0 0 0 0 0,-1-1 0 0 0,1 1 0 0 0,0 0 0 0 0,-1 0 0 0 0,1 0 0 0 0,-1 0 0 0 0,1 0 0 0 0,0-1 0 0 0,-1 1 0 0 0,-1 0 7 0 0,1 0 1 0 0,0-1-1 0 0,-1 1 1 0 0,1 0-1 0 0,0 0 1 0 0,-1 0-1 0 0,1 0 1 0 0,0 0-1 0 0,-1 0 1 0 0,1 0-1 0 0,0 1 1 0 0,-1-1-1 0 0,1 0 1 0 0,0 1-1 0 0,-2 0 1 0 0,-1 2 3 0 0,-1 1 1 0 0,1 0-1 0 0,0 0 1 0 0,0 1-1 0 0,0-1 1 0 0,1 1-1 0 0,0-1 1 0 0,0 1-1 0 0,0 0 1 0 0,0 1-1 0 0,1-1 0 0 0,0 0 1 0 0,-3 12-1 0 0,1-3 29 0 0,1 0 0 0 0,0 0-1 0 0,1 1 1 0 0,0 20-1 0 0,6 16 224 0 0,2 0 0 0 0,2 0-1 0 0,24 83 1 0 0,-16-69 84 0 0,-10-40-166 0 0,-1 1 0 0 0,-1 0 0 0 0,-2 1 1 0 0,0-1-1 0 0,-4 46 0 0 0,2-70-211 0 0,-1 1-1 0 0,1 0 1 0 0,-1 0 0 0 0,0-1 0 0 0,0 1-1 0 0,0-1 1 0 0,0 1 0 0 0,0-1 0 0 0,-1 1-1 0 0,1-1 1 0 0,-1 1 0 0 0,1-1 0 0 0,-1 0-1 0 0,0 0 1 0 0,0 0 0 0 0,0 0-1 0 0,0 0 1 0 0,0 0 0 0 0,0-1 0 0 0,-1 1-1 0 0,1-1 1 0 0,-1 1 0 0 0,1-1 0 0 0,-1 0-1 0 0,1 0 1 0 0,-5 1 0 0 0,-6 1-59 0 0,0 0 0 0 0,0-1 0 0 0,-1-1 0 0 0,-18 0 0 0 0,7 1 24 0 0,-52 3-69 0 0,-39 2 235 0 0,-190 36-1 0 0,280-35 362 0 0,40-4 306 0 0,46-6-160 0 0,148-18 314 0 0,64-2-836 0 0,-227 25-3816 0 0,-9-1-5490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31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16 824 0 0,'-17'-15'15158'0'0,"32"23"-13613"0"0,33 22 756 0 0,2-2 1 0 0,62 25-1 0 0,-84-41-1855 0 0,1-2 0 0 0,1-1 0 0 0,0-1 0 0 0,0-2 1 0 0,53 5-1 0 0,-75-11-417 0 0,5 1-50 0 0,1-1 1 0 0,-1 0-1 0 0,26-4 0 0 0,-54 30-64 0 0,-219 254 1818 0 0,227-271-1460 0 0,0 0 0 0 0,0 0 0 0 0,1 1 0 0 0,0-1 0 0 0,1 1 0 0 0,-7 18 0 0 0,12-27-228 0 0,11 1-2116 0 0,9-10 849 0 0,16-5-5667 0 0,-18 7 2878 0 0,0-1 1187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32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289 62 340 0 0,'-7'-6'1003'0'0,"-1"1"0"0"0,0 0 0 0 0,0 0 0 0 0,0 1 1 0 0,-1 0-1 0 0,1 1 0 0 0,-1-1 0 0 0,0 2 0 0 0,0-1 0 0 0,0 1 0 0 0,-1 1 0 0 0,1-1 0 0 0,0 2 0 0 0,0-1 1 0 0,-18 2-1 0 0,21 0-659 0 0,-1 0 1 0 0,1 1-1 0 0,0 0 1 0 0,0 0 0 0 0,0 0-1 0 0,0 0 1 0 0,0 1-1 0 0,0 0 1 0 0,0 0-1 0 0,1 1 1 0 0,0 0 0 0 0,0 0-1 0 0,0 0 1 0 0,0 0-1 0 0,0 1 1 0 0,1 0 0 0 0,0 0-1 0 0,0 0 1 0 0,0 0-1 0 0,1 1 1 0 0,0-1-1 0 0,0 1 1 0 0,-4 10 0 0 0,5-8-135 0 0,0-1 0 0 0,0 1 1 0 0,1 0-1 0 0,0-1 0 0 0,0 1 1 0 0,1 0-1 0 0,0 0 1 0 0,0 0-1 0 0,1-1 0 0 0,0 1 1 0 0,1 0-1 0 0,-1 0 0 0 0,2-1 1 0 0,-1 1-1 0 0,1-1 0 0 0,0 0 1 0 0,0 0-1 0 0,1 0 0 0 0,0 0 1 0 0,7 9-1 0 0,-4-6-70 0 0,1 0-1 0 0,0-1 1 0 0,0 0 0 0 0,1-1-1 0 0,0 0 1 0 0,0 0 0 0 0,1-1-1 0 0,0 0 1 0 0,0-1-1 0 0,0 0 1 0 0,1 0 0 0 0,19 6-1 0 0,-23-10-106 0 0,1 0 0 0 0,0 0 0 0 0,0 0-1 0 0,0-1 1 0 0,0 0 0 0 0,0-1 0 0 0,0 0-1 0 0,1 0 1 0 0,-1 0 0 0 0,0-1 0 0 0,0-1 0 0 0,0 1-1 0 0,14-6 1 0 0,-17 5-42 0 0,0-1 0 0 0,-1 1-1 0 0,1-1 1 0 0,0 0 0 0 0,-1-1 0 0 0,0 1 0 0 0,0-1-1 0 0,0 0 1 0 0,0 0 0 0 0,-1 0 0 0 0,0-1-1 0 0,1 1 1 0 0,-1-1 0 0 0,-1 1 0 0 0,1-1 0 0 0,-1 0-1 0 0,0 0 1 0 0,0 0 0 0 0,0-1 0 0 0,-1 1-1 0 0,1-6 1 0 0,0 1 9 0 0,-2 0-1 0 0,1 0 1 0 0,-1 0-1 0 0,-1 0 0 0 0,0 1 1 0 0,0-1-1 0 0,-1 0 1 0 0,0 1-1 0 0,0-1 1 0 0,-1 1-1 0 0,-1-1 1 0 0,1 1-1 0 0,-2 0 0 0 0,1 1 1 0 0,-1-1-1 0 0,0 1 1 0 0,-11-12-1 0 0,8 9-221 0 0,-1 1 0 0 0,0 0 0 0 0,-1 0 0 0 0,0 1 0 0 0,-1 1-1 0 0,0-1 1 0 0,0 2 0 0 0,0 0 0 0 0,-1 0 0 0 0,-1 1 0 0 0,1 0 0 0 0,-18-5 0 0 0,16 11-2699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32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1 236 440 0 0,'15'-16'7119'0'0,"31"-39"606"0"0,36-39-1964 0 0,-72 85-5091 0 0,-1 0 0 0 0,1 1 0 0 0,0 0 0 0 0,1 1 0 0 0,0 0 0 0 0,0 0 1 0 0,16-6-1 0 0,-24 12-553 0 0,-1 1-1 0 0,0-1 1 0 0,0 1 0 0 0,0 0 0 0 0,1-1-1 0 0,-1 1 1 0 0,0 0 0 0 0,0 0 0 0 0,0 0-1 0 0,1 1 1 0 0,-1-1 0 0 0,0 0 0 0 0,0 1 0 0 0,0 0-1 0 0,1-1 1 0 0,-1 1 0 0 0,0 0 0 0 0,0 0-1 0 0,0 0 1 0 0,0 0 0 0 0,-1 1 0 0 0,1-1 0 0 0,0 0-1 0 0,0 1 1 0 0,-1-1 0 0 0,1 1 0 0 0,-1 0-1 0 0,1-1 1 0 0,-1 1 0 0 0,2 3 0 0 0,5 8 143 0 0,-1 0 0 0 0,0 0 1 0 0,8 25-1 0 0,-2-7 89 0 0,-8-20-244 0 0,1 0 0 0 0,0-1 1 0 0,1 0-1 0 0,0 0 0 0 0,0-1 0 0 0,1 0 0 0 0,0 0 0 0 0,16 13 0 0 0,-20-19-118 0 0,0-1 0 0 0,0 1 0 0 0,0-1 0 0 0,0 0 0 0 0,1 0 0 0 0,-1 0 0 0 0,0 0 0 0 0,1-1 0 0 0,0 0 0 0 0,-1 0 0 0 0,1 0 0 0 0,0-1 0 0 0,-1 1 0 0 0,1-1 0 0 0,0 0 0 0 0,0 0 0 0 0,-1-1 0 0 0,1 0 0 0 0,0 1-1 0 0,-1-2 1 0 0,1 1 0 0 0,-1 0 0 0 0,1-1 0 0 0,6-3 0 0 0,43-27-209 0 0,-47 26 20 0 0,1 0-1 0 0,0 1 1 0 0,1 0-1 0 0,-1 0 1 0 0,1 1-1 0 0,0 0 1 0 0,0 1-1 0 0,0 0 1 0 0,1 0-1 0 0,-1 1 1 0 0,1 0-1 0 0,-1 1 1 0 0,18-1-1 0 0,3 7-1788 0 0,4 6-6955 0 0,-23-7 5853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33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13 6921 0 0,'0'0'65'0'0,"-13"-3"3626"0"0,1 0-1 0 0,-1 0 1 0 0,-21 0 2248 0 0,67 12-3379 0 0,19 2-1171 0 0,256 60 2886 0 0,-304-70-4297 0 0,-1 0 1 0 0,1 0-1 0 0,-1 0 1 0 0,0 1-1 0 0,0-1 0 0 0,0 1 1 0 0,0 0-1 0 0,0-1 1 0 0,0 1-1 0 0,0 1 0 0 0,0-1 1 0 0,-1 0-1 0 0,1 1 0 0 0,3 4 1 0 0,-5-5-1 0 0,-1 0 1 0 0,1 0-1 0 0,-1 0 0 0 0,1 0 1 0 0,-1 0-1 0 0,0 0 0 0 0,0 0 1 0 0,0 0-1 0 0,0 0 1 0 0,0 0-1 0 0,0 0 0 0 0,-1 0 1 0 0,1 0-1 0 0,-1 0 0 0 0,1-1 1 0 0,-1 1-1 0 0,0 0 1 0 0,1 0-1 0 0,-1 0 0 0 0,0 0 1 0 0,0-1-1 0 0,-1 1 0 0 0,1-1 1 0 0,0 1-1 0 0,0 0 0 0 0,-4 2 1 0 0,-101 103-83 0 0,69-72-1124 0 0,-49 59 0 0 0,80-83-1653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45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19 228 0 0,'-14'-18'11875'0'0,"87"200"-3929"0"0,-34-89-6166 0 0,-31-69-1944 0 0,8 17-1810 0 0,-3-20-5938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71 108 32 0 0,'3'-4'570'0'0,"1"0"0"0"0,-1 1 1 0 0,1 0-1 0 0,0 0 0 0 0,0 0 0 0 0,0 0 1 0 0,0 1-1 0 0,0 0 0 0 0,0 0 0 0 0,1 0 1 0 0,-1 0-1 0 0,1 0 0 0 0,-1 1 0 0 0,10-2 1 0 0,8 0 791 0 0,-1 1 1 0 0,25 1 0 0 0,-14 1-33 0 0,456-8 5546 0 0,-19 2-5329 0 0,54-38 836 0 0,-514 42-2098 0 0,-3 1-94 0 0,-1 0 0 0 0,1 1 0 0 0,0-1 0 0 0,-1 1 0 0 0,1 0 0 0 0,0 0 1 0 0,-1 1-1 0 0,1 0 0 0 0,6 1 0 0 0,-11-1-161 0 0,0 0 1 0 0,0 0-1 0 0,0-1 1 0 0,-1 1-1 0 0,1 0 1 0 0,0 0-1 0 0,0 0 1 0 0,-1 0-1 0 0,1 0 0 0 0,-1 0 1 0 0,1 0-1 0 0,-1 0 1 0 0,1 0-1 0 0,-1 0 1 0 0,0 1-1 0 0,1-1 1 0 0,-1 0-1 0 0,0 0 1 0 0,0 0-1 0 0,0 0 1 0 0,0 1-1 0 0,0 1 1 0 0,-2 26 545 0 0,-22 176 1908 0 0,23-168-1984 0 0,1 0 0 0 0,1 0 0 0 0,11 58 0 0 0,16 33-500 0 0,-27-121 0 0 0,-1-1 0 0 0,-1-1 0 0 0,-3-2 0 0 0,-2-2 0 0 0,0 0 0 0 0,1-1 0 0 0,-1 0 0 0 0,0 0 0 0 0,1 0 0 0 0,-1-1 0 0 0,1 0 0 0 0,-9-2 0 0 0,-5-1 0 0 0,-279-39-389 0 0,-82-8-752 0 0,248 43 503 0 0,-309-11-890 0 0,33 44 1102 0 0,377-20 608 0 0,-34 12 0 0 0,64-17-796 0 0,15 1-10311 0 0,-1-2 7928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45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14 117 148 0 0,'0'-2'128'0'0,"-3"-1"360"0"0,1-1 1 0 0,1 0-1 0 0,-1 0 1 0 0,1 0-1 0 0,-1 0 0 0 0,1 0 1 0 0,-1-6-1 0 0,2 8-291 0 0,0 0-1 0 0,1 1 1 0 0,-1-1-1 0 0,0 0 0 0 0,1 0 1 0 0,-1 1-1 0 0,1-1 1 0 0,0 1-1 0 0,-1-1 1 0 0,1 0-1 0 0,0 1 1 0 0,0-1-1 0 0,0 1 0 0 0,0 0 1 0 0,0-1-1 0 0,0 1 1 0 0,1 0-1 0 0,-1 0 1 0 0,0 0-1 0 0,1-1 1 0 0,-1 2-1 0 0,2-2 0 0 0,8-5 282 0 0,-1 2 0 0 0,1-1 0 0 0,0 1 0 0 0,1 1 0 0 0,-1 0 0 0 0,1 1 0 0 0,0 0 0 0 0,0 1 0 0 0,0 0 0 0 0,0 1 0 0 0,17 0-1 0 0,12 2 749 0 0,78 11 0 0 0,-39 1 7 0 0,90 27 1 0 0,-127-27-514 0 0,-1 1 1 0 0,0 3 0 0 0,67 38-1 0 0,-94-46-443 0 0,1 0-1 0 0,-1 2 1 0 0,-1 0 0 0 0,0 1-1 0 0,-1 0 1 0 0,22 26-1 0 0,-31-34-211 0 0,-1 1-1 0 0,0-1 1 0 0,0 1 0 0 0,0 0-1 0 0,-1 0 1 0 0,1 1 0 0 0,-1-1-1 0 0,0 0 1 0 0,-1 1 0 0 0,1-1-1 0 0,-1 1 1 0 0,0-1 0 0 0,-1 1-1 0 0,1 0 1 0 0,-1-1 0 0 0,0 1-1 0 0,-1 0 1 0 0,1-1 0 0 0,-1 1-1 0 0,0 0 1 0 0,-1-1 0 0 0,1 1-1 0 0,-1-1 1 0 0,0 0 0 0 0,-4 8-1 0 0,1-4-12 0 0,-1 0 0 0 0,1-1 0 0 0,-1 0 0 0 0,-1 0 0 0 0,0-1 0 0 0,0 1-1 0 0,0-1 1 0 0,-1-1 0 0 0,-12 9 0 0 0,5-6-5 0 0,0-1-1 0 0,-1 0 1 0 0,0 0-1 0 0,-31 8 1 0 0,0-4-12 0 0,-1-3 0 0 0,-89 7-1 0 0,55-11-84 0 0,-91-5 0 0 0,136-2-584 0 0,0-2 1 0 0,1-1-1 0 0,-1-3 1 0 0,-61-20-1 0 0,86 21 152 0 0,3 1-1156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46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496 105 196 0 0,'-1'-5'549'0'0,"0"0"0"0"0,-1 0 0 0 0,1 0 0 0 0,-1 0 0 0 0,0 1 0 0 0,-1-1 0 0 0,1 0 0 0 0,-1 1 0 0 0,0 0 0 0 0,0 0 0 0 0,0 0 0 0 0,0 0 0 0 0,-1 0 0 0 0,-7-6 0 0 0,5 6-8 0 0,0 0-1 0 0,0 1 0 0 0,-1 0 1 0 0,1 0-1 0 0,-1 0 1 0 0,0 1-1 0 0,0 0 0 0 0,0 0 1 0 0,-12-1-1 0 0,2 1 140 0 0,-1 1-1 0 0,1 2 1 0 0,-1-1 0 0 0,1 2-1 0 0,0 0 1 0 0,-1 2 0 0 0,-31 9-1 0 0,26-5 122 0 0,1 1 0 0 0,-39 21 0 0 0,52-25-515 0 0,0 1 1 0 0,0 0-1 0 0,1 1 1 0 0,0-1-1 0 0,0 2 1 0 0,1-1-1 0 0,0 1 1 0 0,-12 16 0 0 0,17-20-177 0 0,0 0 0 0 0,1 0 0 0 0,-1 0 0 0 0,1 0 0 0 0,0 0 0 0 0,0 0 1 0 0,0 1-1 0 0,0-1 0 0 0,1 0 0 0 0,0 0 0 0 0,0 1 0 0 0,0-1 0 0 0,0 0 0 0 0,1 1 1 0 0,0-1-1 0 0,0 0 0 0 0,0 0 0 0 0,0 0 0 0 0,0 0 0 0 0,1 0 0 0 0,0 0 1 0 0,0 0-1 0 0,0 0 0 0 0,5 6 0 0 0,1 1 72 0 0,0-1 0 0 0,0 1 0 0 0,1-1 0 0 0,1-1 0 0 0,0 0 0 0 0,18 13 0 0 0,-10-11-164 0 0,0-1 1 0 0,1-1-1 0 0,0-1 1 0 0,1 0-1 0 0,0-1 1 0 0,0-1-1 0 0,0-1 1 0 0,1-1-1 0 0,-1-1 1 0 0,1-1 0 0 0,0-1-1 0 0,0 0 1 0 0,0-2-1 0 0,0 0 1 0 0,38-8-1 0 0,-54 8-69 0 0,0-1-1 0 0,0 1 0 0 0,0-1 1 0 0,0 0-1 0 0,0 0 1 0 0,0-1-1 0 0,0 0 0 0 0,-1 0 1 0 0,1 0-1 0 0,-1 0 0 0 0,0-1 1 0 0,0 1-1 0 0,5-7 1 0 0,-6 6 19 0 0,-1 1 0 0 0,0-1 1 0 0,0 0-1 0 0,0 0 0 0 0,-1 0 0 0 0,1 0 1 0 0,-1 0-1 0 0,0 0 0 0 0,0 0 1 0 0,0-1-1 0 0,-1 1 0 0 0,0 0 0 0 0,1 0 1 0 0,-2-1-1 0 0,1 1 0 0 0,0 0 1 0 0,-2-7-1 0 0,-1-1 2 0 0,-1 1 0 0 0,0-1 0 0 0,0 1 0 0 0,-1 0 0 0 0,-1 0 0 0 0,0 1 0 0 0,0 0 0 0 0,-1 0 0 0 0,0 0 0 0 0,-1 1 0 0 0,0 0 0 0 0,0 0 0 0 0,-1 1 0 0 0,0 0 0 0 0,-12-7 0 0 0,-1-1-144 0 0,-2 2 0 0 0,0 0 0 0 0,0 1 1 0 0,-1 2-1 0 0,-43-15 0 0 0,67 26 152 0 0,-36-8-1382 0 0,35 8 1100 0 0,1 0-1 0 0,-1 0 0 0 0,1 0 1 0 0,-1 0-1 0 0,0 0 1 0 0,1 0-1 0 0,-1 1 0 0 0,1-1 1 0 0,-1 0-1 0 0,1 1 0 0 0,-1-1 1 0 0,1 1-1 0 0,-2 1 1 0 0,-1 8-7978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47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38 116 348 0 0,'2'12'2898'0'0,"0"0"0"0"0,-1 0 0 0 0,0 0-1 0 0,-2 22 1 0 0,-1-13-460 0 0,-1-1-1 0 0,0 1 1 0 0,-14 38 0 0 0,17-57-2176 0 0,-12-9 233 0 0,11 6-490 0 0,0-1 0 0 0,1 0 0 0 0,-1 0 0 0 0,0 0 1 0 0,1 0-1 0 0,0 0 0 0 0,-1 0 0 0 0,1 0 0 0 0,0 0 0 0 0,0 0 0 0 0,0 1 0 0 0,0-1 0 0 0,0 0 0 0 0,1 0 1 0 0,-1 0-1 0 0,1 0 0 0 0,-1 0 0 0 0,1 0 0 0 0,0 0 0 0 0,-1 0 0 0 0,1 1 0 0 0,0-1 0 0 0,0 0 1 0 0,0 1-1 0 0,1-1 0 0 0,-1 1 0 0 0,0-1 0 0 0,1 1 0 0 0,2-3 0 0 0,-1 2 21 0 0,0-1 0 0 0,0 1 0 0 0,0 0 0 0 0,0 1 0 0 0,0-1 0 0 0,1 1 0 0 0,-1-1 0 0 0,0 1 0 0 0,1 0-1 0 0,-1 0 1 0 0,1 0 0 0 0,0 1 0 0 0,-1-1 0 0 0,1 1 0 0 0,4 0 0 0 0,28 7 261 0 0,-1 1 0 0 0,0 1 1 0 0,0 2-1 0 0,48 23 0 0 0,-26-11-59 0 0,53 21 246 0 0,-48-18-216 0 0,1-3-1 0 0,124 29 0 0 0,-181-50-333 0 0,1-1 0 0 0,-1-1 1 0 0,0 1-1 0 0,1-1 0 0 0,9-1 0 0 0,-15 1 62 0 0,0 0 0 0 0,0 0 1 0 0,0-1-1 0 0,0 1 1 0 0,0 0-1 0 0,0 0 0 0 0,0-1 1 0 0,0 1-1 0 0,0-1 0 0 0,0 1 1 0 0,0-1-1 0 0,0 1 0 0 0,0-1 1 0 0,0 0-1 0 0,-1 0 0 0 0,1 1 1 0 0,0-1-1 0 0,0 0 1 0 0,-1 0-1 0 0,1 0 0 0 0,0 1 1 0 0,-1-1-1 0 0,1 0 0 0 0,-1 0 1 0 0,0 0-1 0 0,1 0 0 0 0,-1 0 1 0 0,0 0-1 0 0,1 0 1 0 0,-1 0-1 0 0,0 0 0 0 0,0 0 1 0 0,0-1-1 0 0,0 1 0 0 0,0 0 1 0 0,0 0-1 0 0,0 0 0 0 0,0 0 1 0 0,0 0-1 0 0,-1 0 0 0 0,1 0 1 0 0,-1-1-1 0 0,-6-26 29 0 0,-2 1-1 0 0,-1 0 1 0 0,-1 0-1 0 0,-2 2 1 0 0,0-1-1 0 0,-28-38 1 0 0,-115-129-1004 0 0,151 187 893 0 0,-14-14-3322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48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393 3 324 0 0,'-5'-1'381'0'0,"0"0"1"0"0,0 1-1 0 0,0 0 0 0 0,0 0 1 0 0,0 0-1 0 0,0 0 0 0 0,0 1 1 0 0,0 0-1 0 0,0 0 0 0 0,0 0 1 0 0,0 0-1 0 0,0 1 0 0 0,0 0 1 0 0,1 0-1 0 0,-1 0 0 0 0,1 1 1 0 0,-1 0-1 0 0,1 0 0 0 0,-6 5 1 0 0,-8 7 458 0 0,1 1 1 0 0,0 1-1 0 0,-14 20 1 0 0,-3 4 780 0 0,2 1-1 0 0,-42 75 1 0 0,63-99-1036 0 0,2 2 0 0 0,0-1-1 0 0,1 1 1 0 0,1 1 0 0 0,1 0 0 0 0,1-1-1 0 0,0 2 1 0 0,2-1 0 0 0,-1 37 0 0 0,5-42-248 0 0,0 0 0 0 0,2 0 1 0 0,0 0-1 0 0,1 0 1 0 0,1-1-1 0 0,0 1 0 0 0,1-1 1 0 0,0 0-1 0 0,1-1 0 0 0,1 0 1 0 0,17 23-1 0 0,-22-32-612 0 0,1-1 1 0 0,0 0-1 0 0,0 0 0 0 0,1-1 0 0 0,-1 1 1 0 0,1-1-1 0 0,0 0 0 0 0,-1 0 1 0 0,1-1-1 0 0,1 1 0 0 0,6 1 1 0 0,-7-2-774 0 0,0 0 0 0 0,0-1 1 0 0,0 0-1 0 0,0 0 0 0 0,0-1 1 0 0,1 0-1 0 0,7 0 0 0 0,1-2-1420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48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358 86 752 0 0,'-7'-8'593'0'0,"-1"0"0"0"0,0 1 0 0 0,0 0 0 0 0,-1 1 0 0 0,0 0 0 0 0,0 0 0 0 0,0 1 0 0 0,-1 0 0 0 0,0 1 0 0 0,0 0 0 0 0,0 0 0 0 0,-1 1 0 0 0,1 1 0 0 0,-13-3 0 0 0,10 3 163 0 0,-1 0 0 0 0,0 1 0 0 0,0 1 0 0 0,0 0 0 0 0,1 1 0 0 0,-1 0 0 0 0,0 1 0 0 0,0 0-1 0 0,1 1 1 0 0,-22 8 0 0 0,34-10-665 0 0,-1-1-1 0 0,1 1 0 0 0,-1 0 1 0 0,1-1-1 0 0,-1 1 1 0 0,1 0-1 0 0,0 0 0 0 0,-1 0 1 0 0,1 0-1 0 0,0 0 1 0 0,0 0-1 0 0,0 0 0 0 0,0 1 1 0 0,0-1-1 0 0,0 0 0 0 0,0 1 1 0 0,0-1-1 0 0,0 0 1 0 0,1 1-1 0 0,-1-1 0 0 0,1 1 1 0 0,-1-1-1 0 0,1 1 1 0 0,-1 0-1 0 0,1-1 0 0 0,0 1 1 0 0,0-1-1 0 0,0 1 0 0 0,0 0 1 0 0,0-1-1 0 0,0 1 1 0 0,0-1-1 0 0,0 1 0 0 0,1 0 1 0 0,-1-1-1 0 0,0 1 1 0 0,1-1-1 0 0,0 1 0 0 0,-1-1 1 0 0,1 1-1 0 0,0-1 0 0 0,0 0 1 0 0,1 2-1 0 0,4 7 113 0 0,1 0 1 0 0,0-1-1 0 0,1 1 0 0 0,0-1 1 0 0,11 8-1 0 0,37 30 506 0 0,77 50 1 0 0,-66-51-127 0 0,65 59 0 0 0,-127-100-589 0 0,0 0 0 0 0,0 0 0 0 0,0 0 0 0 0,-1 1 0 0 0,0 0-1 0 0,5 8 1 0 0,-8-13 0 0 0,-1 0 0 0 0,1 0 0 0 0,0 1 0 0 0,-1-1 1 0 0,1 0-1 0 0,-1 1 0 0 0,0-1 0 0 0,1 0 0 0 0,-1 1 0 0 0,0-1 0 0 0,0 1 0 0 0,0-1 0 0 0,0 0 0 0 0,0 1 0 0 0,0-1 0 0 0,0 0 0 0 0,-1 1 0 0 0,1-1 0 0 0,0 1 0 0 0,-1-1 0 0 0,1 0 0 0 0,-1 0 0 0 0,1 1 0 0 0,-1-1 0 0 0,0 0 0 0 0,0 0 0 0 0,1 0 1 0 0,-1 0-1 0 0,0 1 0 0 0,0-1 0 0 0,0-1 0 0 0,0 1 0 0 0,0 0 0 0 0,0 0 0 0 0,0 0 0 0 0,-1 0 0 0 0,1-1 0 0 0,0 1 0 0 0,-2 0 0 0 0,-12 6-10 0 0,-1-2-1 0 0,0 0 1 0 0,0 0-1 0 0,0-2 1 0 0,0 0-1 0 0,-1-1 1 0 0,-32 1-1 0 0,-122-15-403 0 0,128 8 62 0 0,-27-9-1400 0 0,34 5-2328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49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1 688 0 0,'-1'1'9234'0'0,"-1"14"-5117"0"0,3 16-2373 0 0,4-9-879 0 0,0-1 1 0 0,1 0-1 0 0,1-1 0 0 0,1 1 1 0 0,1-1-1 0 0,0-1 0 0 0,2 0 1 0 0,14 20-1 0 0,-20-31-795 0 0,1 0 0 0 0,1 0 0 0 0,0-1 0 0 0,0 0 0 0 0,0 0 1 0 0,0-1-1 0 0,1 1 0 0 0,0-2 0 0 0,1 1 0 0 0,-1-1 0 0 0,1-1 0 0 0,0 1 0 0 0,0-1 0 0 0,1-1 0 0 0,-1 0 0 0 0,1 0 0 0 0,-1-1 0 0 0,1 0 0 0 0,19 1 0 0 0,-24-3-135 0 0,-1 0-1 0 0,0-1 0 0 0,0 1 0 0 0,0-1 0 0 0,1 0 1 0 0,-1 0-1 0 0,0 0 0 0 0,0 0 0 0 0,0-1 1 0 0,0 1-1 0 0,-1-1 0 0 0,1 0 0 0 0,0 0 1 0 0,-1-1-1 0 0,0 1 0 0 0,1-1 0 0 0,4-5 1 0 0,-4 4 43 0 0,-1-1 1 0 0,0 1-1 0 0,0-1 1 0 0,0 0-1 0 0,0-1 1 0 0,-1 1-1 0 0,0 0 1 0 0,0-1-1 0 0,0 1 1 0 0,-1-1-1 0 0,2-9 1 0 0,-2 4 33 0 0,-1 1 0 0 0,1 0 0 0 0,-2 0-1 0 0,1-1 1 0 0,-1 1 0 0 0,-1 0 0 0 0,0 0 0 0 0,0 0 0 0 0,-1 0 0 0 0,-1 0 0 0 0,1 1 0 0 0,-1-1 0 0 0,-1 1 0 0 0,-6-10 0 0 0,7 14-684 0 0,-16-21 1059 0 0,12 20-3416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49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16 396 0 0,'0'-1'330'0'0,"0"0"-1"0"0,1 0 1 0 0,-1 1 0 0 0,1-1-1 0 0,-1 0 1 0 0,1 0 0 0 0,-1 0-1 0 0,1 0 1 0 0,0 1-1 0 0,-1-1 1 0 0,1 0 0 0 0,0 1-1 0 0,0-1 1 0 0,0 0 0 0 0,-1 1-1 0 0,1-1 1 0 0,0 1 0 0 0,0-1-1 0 0,0 1 1 0 0,0 0-1 0 0,0-1 1 0 0,0 1 0 0 0,0 0-1 0 0,0 0 1 0 0,0-1 0 0 0,0 1-1 0 0,0 0 1 0 0,0 0 0 0 0,1 0-1 0 0,1 1 88 0 0,-1 0-1 0 0,1 0 1 0 0,-1 0-1 0 0,1 0 1 0 0,-1 1-1 0 0,0-1 1 0 0,0 0-1 0 0,1 1 1 0 0,-1 0-1 0 0,0-1 1 0 0,2 4-1 0 0,4 4 614 0 0,0 0-1 0 0,0 1 0 0 0,11 21 0 0 0,-10-11-167 0 0,0 1-1 0 0,-2 0 0 0 0,-1 0 1 0 0,0 1-1 0 0,-2 0 0 0 0,0 0 1 0 0,0 30-1 0 0,0-14-2368 0 0,9 40 0 0 0,-10-64-6572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49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89 191 80 0 0,'-13'-10'482'0'0,"0"-1"526"0"0,-1 0 1 0 0,-12-16-1 0 0,24 25-648 0 0,0 0 0 0 0,0-1 0 0 0,0 1-1 0 0,0-1 1 0 0,0 1 0 0 0,1-1 0 0 0,-1 0 0 0 0,1 0 0 0 0,0 0 0 0 0,0 0-1 0 0,0 0 1 0 0,0 0 0 0 0,0 0 0 0 0,0 0 0 0 0,1 0 0 0 0,0 0 0 0 0,0 0-1 0 0,0-6 1 0 0,1 7-141 0 0,0 0-1 0 0,0-1 1 0 0,0 1-1 0 0,0 0 0 0 0,0 0 1 0 0,1 0-1 0 0,-1 0 1 0 0,1 0-1 0 0,0 0 1 0 0,-1 0-1 0 0,1 0 1 0 0,0 1-1 0 0,0-1 0 0 0,0 1 1 0 0,0-1-1 0 0,1 1 1 0 0,2-2-1 0 0,43-15 1473 0 0,-17 11-993 0 0,0 2 0 0 0,0 1 0 0 0,0 2 1 0 0,1 1-1 0 0,52 5 0 0 0,-44-1-205 0 0,-1 2 1 0 0,1 2-1 0 0,-1 1 0 0 0,-1 2 1 0 0,0 2-1 0 0,53 23 1 0 0,-75-27-218 0 0,-1 0 1 0 0,0 1 0 0 0,15 12 0 0 0,-26-19-220 0 0,0 1-1 0 0,0 0 1 0 0,-1 1 0 0 0,1-1-1 0 0,-1 1 1 0 0,0-1-1 0 0,0 1 1 0 0,0 0 0 0 0,0 0-1 0 0,-1 0 1 0 0,0 1 0 0 0,0-1-1 0 0,0 1 1 0 0,0-1-1 0 0,1 7 1 0 0,-3-10-38 0 0,-2 4-65 0 0,-1-1-1 0 0,0 1-1 0 0,0-1 1 0 0,0-1-1 0 0,-1 1 1 0 0,1 0-1 0 0,-1-1 1 0 0,0 1-1 0 0,0-1 1 0 0,0 0-1 0 0,-1-1 1 0 0,1 1-1 0 0,-1-1 1 0 0,1 0-1 0 0,-1 0 1 0 0,0 0-1 0 0,0-1 0 0 0,-9 2 1 0 0,-19 4-701 0 0,-35 1 0 0 0,-2 0-2935 0 0,25 2-3710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50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424 9 588 0 0,'-13'-3'927'0'0,"0"1"0"0"0,-1 0-1 0 0,1 1 1 0 0,-1 0 0 0 0,1 1 0 0 0,-1 1 0 0 0,1 0-1 0 0,-1 1 1 0 0,1 0 0 0 0,0 1 0 0 0,-21 7 0 0 0,5 1 479 0 0,1 0 1 0 0,1 2-1 0 0,0 1 0 0 0,-28 19 1 0 0,46-27-839 0 0,0 1-1 0 0,0-1 1 0 0,1 1 0 0 0,-9 11 0 0 0,14-15-322 0 0,0 0 0 0 0,1 0 0 0 0,0 0 0 0 0,0 1 0 0 0,0-1 0 0 0,0 1 0 0 0,0-1 0 0 0,1 1 0 0 0,0 0 0 0 0,-1 0 1 0 0,1 0-1 0 0,1-1 0 0 0,-1 1 0 0 0,0 6 0 0 0,1-7-136 0 0,1-1 1 0 0,-1 1-1 0 0,1 0 1 0 0,0 0-1 0 0,0-1 1 0 0,0 1 0 0 0,0 0-1 0 0,0-1 1 0 0,0 1-1 0 0,1-1 1 0 0,-1 0-1 0 0,1 1 1 0 0,0-1-1 0 0,2 3 1 0 0,28 24 582 0 0,-20-22-634 0 0,0 0 1 0 0,0-1 0 0 0,0 0 0 0 0,1-1 0 0 0,-1 0 0 0 0,1-1 0 0 0,1 0 0 0 0,-1-1 0 0 0,0 0-1 0 0,18 0 1 0 0,-25-3-129 0 0,0 1 0 0 0,-1-2 0 0 0,1 1-1 0 0,0-1 1 0 0,0 0 0 0 0,0 0-1 0 0,-1 0 1 0 0,1-1 0 0 0,-1 0 0 0 0,1 0-1 0 0,8-5 1 0 0,-11 5 21 0 0,0 0-1 0 0,0-1 0 0 0,0 0 1 0 0,0 1-1 0 0,0-1 1 0 0,-1 0-1 0 0,1 0 1 0 0,-1-1-1 0 0,0 1 1 0 0,0 0-1 0 0,0-1 1 0 0,0 1-1 0 0,-1-1 0 0 0,1 0 1 0 0,-1 0-1 0 0,0 1 1 0 0,0-1-1 0 0,0-7 1 0 0,0 3 18 0 0,-1 0 0 0 0,0 0 0 0 0,0 0 0 0 0,-1 0 0 0 0,0 0 1 0 0,-1 0-1 0 0,0 0 0 0 0,0 0 0 0 0,0 1 0 0 0,-1-1 0 0 0,0 1 0 0 0,-1 0 1 0 0,0 0-1 0 0,0 0 0 0 0,0 0 0 0 0,-7-7 0 0 0,-3-2-66 0 0,0 0-1 0 0,-1 1 1 0 0,0 1 0 0 0,-34-24-1 0 0,66 55-11454 0 0,0-11 9153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50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53 248 0 0,'-18'-31'5499'0'0,"4"9"6858"0"0,18 25-11178 0 0,126 87 3732 0 0,63 62-2253 0 0,-156-119-1977 0 0,-1 2-1 0 0,49 62 1 0 0,-82-95-638 0 0,-1 1 0 0 0,0 0 0 0 0,0 0 1 0 0,-1 0-1 0 0,1 0 0 0 0,0 0 0 0 0,-1 0 0 0 0,0 1 0 0 0,0-1 0 0 0,0 0 1 0 0,0 1-1 0 0,0-1 0 0 0,-1 1 0 0 0,0-1 0 0 0,0 8 0 0 0,0-9-24 0 0,-1 0 0 0 0,1 0 0 0 0,-1-1 0 0 0,0 1-1 0 0,0 0 1 0 0,0 0 0 0 0,0 0 0 0 0,-1-1 0 0 0,1 1 0 0 0,0-1-1 0 0,-1 1 1 0 0,1-1 0 0 0,-1 1 0 0 0,1-1 0 0 0,-1 0 0 0 0,1 0-1 0 0,-1 0 1 0 0,0 0 0 0 0,0 0 0 0 0,0 0 0 0 0,0 0-1 0 0,0-1 1 0 0,0 1 0 0 0,1 0 0 0 0,-1-1 0 0 0,-1 0 0 0 0,-1 1-1 0 0,-15 1 31 0 0,0 0 1 0 0,-1-1-1 0 0,1 0 0 0 0,-26-4 0 0 0,-73-14 49 0 0,103 14-87 0 0,-39-5 36 0 0,1-3 1 0 0,0-3-1 0 0,1-1 0 0 0,0-3 0 0 0,-49-25 0 0 0,99 42-52 0 0,-30-18 28 0 0,31 18-56 0 0,-1 0 0 0 0,1 0 0 0 0,0 0 0 0 0,0 0 0 0 0,0 0 0 0 0,0-1-1 0 0,0 1 1 0 0,0 0 0 0 0,0-1 0 0 0,0 1 0 0 0,0 0 0 0 0,1-1 0 0 0,-1 1 0 0 0,1-1 0 0 0,-1 1 0 0 0,1-1 0 0 0,-1 0 0 0 0,1-2 0 0 0,0 2-22 0 0,0 1 0 0 0,1 0 1 0 0,-1 0-1 0 0,1-1 0 0 0,-1 1 1 0 0,1 0-1 0 0,0 0 0 0 0,-1 0 1 0 0,1 0-1 0 0,0 0 0 0 0,0 0 0 0 0,0 0 1 0 0,0 0-1 0 0,0 0 0 0 0,0 0 1 0 0,0 0-1 0 0,0 0 0 0 0,0 1 1 0 0,0-1-1 0 0,0 0 0 0 0,1 1 0 0 0,-1-1 1 0 0,0 1-1 0 0,0 0 0 0 0,1-1 1 0 0,1 1-1 0 0,36-8-1152 0 0,-17 6 249 0 0,1 1 1 0 0,42 4-1 0 0,46 13-6390 0 0,-99-14 6152 0 0,26 3-1553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35 324 0 0,'-17'-7'17683'0'0,"36"-1"-12344"0"0,37-3-1910 0 0,-38 6-2281 0 0,1 1-3050 0 0,-5 7-8881 0 0,-10-1 8170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50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1 864 0 0,'0'0'3282'0'0,"9"12"515"0"0,53 109 6205 0 0,28 59-3863 0 0,-76-148-5344 0 0,-9-20-1302 0 0,0 0 0 0 0,12 19 1 0 0,-15-25-301 0 0,0-1-1481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51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185 205 788 0 0,'-109'-117'6738'0'0,"56"63"-2488"0"0,51 52-3978 0 0,0 0 77 0 0,0 1-1 0 0,0-1 1 0 0,0 0 0 0 0,1-1-1 0 0,-1 1 1 0 0,0 0-1 0 0,1 0 1 0 0,0-1 0 0 0,-1 1-1 0 0,1-1 1 0 0,-1-5 653 0 0,24 13-1136 0 0,56 38-5353 0 0,-45-25 3556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51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296 8 580 0 0,'-11'-2'2002'0'0,"-1"-1"0"0"0,0 2 0 0 0,1 0 0 0 0,-1 0 0 0 0,-15 2 0 0 0,19 0-1297 0 0,0 0 1 0 0,0 1-1 0 0,0 0 0 0 0,0 1 1 0 0,1-1-1 0 0,-1 2 1 0 0,1-1-1 0 0,-14 9 0 0 0,8-4 217 0 0,1 1 0 0 0,0 1 0 0 0,1 0 0 0 0,-16 18 0 0 0,3 4 1008 0 0,10-10-875 0 0,12-17-851 0 0,0 0 1 0 0,0 0-1 0 0,0 0 0 0 0,0 1 1 0 0,1-1-1 0 0,0 0 0 0 0,0 0 0 0 0,0 1 1 0 0,1-1-1 0 0,0 1 0 0 0,0-1 1 0 0,0 1-1 0 0,0-1 0 0 0,1 0 0 0 0,1 6 1 0 0,1-3 11 0 0,0 0 0 0 0,0 0 1 0 0,0 0-1 0 0,1 0 0 0 0,0-1 1 0 0,1 1-1 0 0,0-1 0 0 0,11 13 1 0 0,-6-10-422 0 0,0 0 0 0 0,1 0 0 0 0,0-1 1 0 0,0 0-1 0 0,1-1 0 0 0,0-1 1 0 0,1 0-1 0 0,0 0 0 0 0,0-1 0 0 0,0-1 1 0 0,17 5-1 0 0,6-6-2363 0 0,-29-4 707 0 0,1-1 0 0 0,0 0 0 0 0,-1 0 0 0 0,14-4 1 0 0,-3 0-1129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51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136 554 252 0 0,'-3'-35'3707'0'0,"3"33"-2992"0"0,-1 0 0 0 0,1 0 0 0 0,-1 0 0 0 0,1 0 0 0 0,-1 1 0 0 0,0-1 0 0 0,1 0 0 0 0,-1 0 0 0 0,0 1 0 0 0,0-1 0 0 0,0 1 0 0 0,-8-8 6698 0 0,8 12-6080 0 0,0 2-991 0 0,0 0-1 0 0,1 0 1 0 0,-1 1 0 0 0,1-1 0 0 0,0 0 0 0 0,0 0 0 0 0,1 0 0 0 0,0 1 0 0 0,0-1 0 0 0,0 0-1 0 0,0 0 1 0 0,1 0 0 0 0,0 0 0 0 0,0-1 0 0 0,0 1 0 0 0,4 6 0 0 0,2 3-644 0 0,0 0 1 0 0,2 0 0 0 0,-1-1-1 0 0,14 14 1 0 0,-22-26 249 0 0,2 3-924 0 0,0-1 0 0 0,0 0 0 0 0,0 0 0 0 0,1 0 0 0 0,0 0 0 0 0,-1 0 0 0 0,1-1 0 0 0,6 3 0 0 0,2-1-1897 0 0</inkml:trace>
  <inkml:trace contextRef="#ctx0" brushRef="#br0" timeOffset="1">209 329 232 0 0,'-20'-41'2918'0'0,"-45"-69"1"0"0,-40-27 7241 0 0,92 114-7408 0 0,8 10-359 0 0,5 13-2336 0 0,0 0 0 0 0,0 0-1 0 0,0-1 1 0 0,0 1-1 0 0,0 0 1 0 0,0 0 0 0 0,0 0-1 0 0,-1 0 1 0 0,1 0 0 0 0,0 0-1 0 0,0 0 1 0 0,0 0 0 0 0,0-1-1 0 0,0 1 1 0 0,0 0-1 0 0,0 0 1 0 0,0 0 0 0 0,0 0-1 0 0,0 0 1 0 0,0 0 0 0 0,0 0-1 0 0,0-1 1 0 0,0 1-1 0 0,0 0 1 0 0,0 0 0 0 0,0 0-1 0 0,0 0 1 0 0,1 0 0 0 0,-1 0-1 0 0,0 0 1 0 0,0-1 0 0 0,0 1-1 0 0,0 0 1 0 0,0 0-1 0 0,0 0 1 0 0,0 0 0 0 0,0 0-1 0 0,0 0 1 0 0,0 0 0 0 0,0 0-1 0 0,1 0 1 0 0,-1 0-1 0 0,0 0 1 0 0,0 0 0 0 0,0-1-1 0 0,0 1 1 0 0,0 0 0 0 0,0 0-1 0 0,0 0 1 0 0,0 0 0 0 0,1 0-1 0 0,-1 0 1 0 0,0 0-1 0 0,0 0 1 0 0,0 0 0 0 0,0 0-1 0 0,0 0 1 0 0,1 0 0 0 0,19 9-1111 0 0,1 0 1 0 0,-1 1 0 0 0,-1 1 0 0 0,31 23-1 0 0,-1-2-3982 0 0,-15-12 2564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52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458 216 172 0 0,'-16'0'4019'0'0,"0"1"1"0"0,-26 5-1 0 0,26-2-1565 0 0,0 0 0 0 0,-23 11 0 0 0,26-10-1817 0 0,0 1 0 0 0,0 1-1 0 0,1 1 1 0 0,0-1 0 0 0,1 2 0 0 0,0 0 0 0 0,0 0-1 0 0,1 1 1 0 0,0 0 0 0 0,0 1 0 0 0,1 0 0 0 0,1 0-1 0 0,-12 22 1 0 0,17-28-474 0 0,1 0 0 0 0,0 0-1 0 0,0-1 1 0 0,1 1-1 0 0,-1 1 1 0 0,1-1 0 0 0,0 0-1 0 0,1 0 1 0 0,-1 0 0 0 0,1 1-1 0 0,0-1 1 0 0,0 0 0 0 0,1 0-1 0 0,0 1 1 0 0,2 7-1 0 0,-1-5-48 0 0,1-1-1 0 0,0 0 0 0 0,0 0 0 0 0,1 0 1 0 0,0-1-1 0 0,0 1 0 0 0,1-1 0 0 0,-1 0 1 0 0,1 0-1 0 0,6 5 0 0 0,-3-3-114 0 0,0-1-1 0 0,1-1 1 0 0,-1 1 0 0 0,1-1-1 0 0,1-1 1 0 0,-1 0 0 0 0,1 0-1 0 0,-1-1 1 0 0,1 0 0 0 0,1 0-1 0 0,-1-1 1 0 0,0-1 0 0 0,1 0-1 0 0,0 0 1 0 0,15 0 0 0 0,-22-2-4 0 0,0 0-1 0 0,0-1 1 0 0,0 1 0 0 0,0-1 0 0 0,0 0 0 0 0,0 0 0 0 0,0 0 0 0 0,0-1 0 0 0,0 1-1 0 0,0-1 1 0 0,-1 0 0 0 0,1 0 0 0 0,-1 0 0 0 0,1 0 0 0 0,-1-1 0 0 0,0 0 0 0 0,0 1-1 0 0,0-1 1 0 0,0 0 0 0 0,0 0 0 0 0,-1-1 0 0 0,0 1 0 0 0,1-1 0 0 0,-1 1 0 0 0,0-1-1 0 0,-1 1 1 0 0,1-1 0 0 0,-1 0 0 0 0,1 0 0 0 0,-1 0 0 0 0,0 0 0 0 0,-1 0 0 0 0,1-7-1 0 0,0 0 17 0 0,-1 0 0 0 0,0 0 0 0 0,-1 0 0 0 0,0 0 0 0 0,-1 1 0 0 0,0-1 0 0 0,-1 0 0 0 0,0 1 0 0 0,-1-1 0 0 0,0 1 0 0 0,0 0 0 0 0,-8-11 0 0 0,-7-9 11 0 0,-2 2 0 0 0,-1 0 0 0 0,-1 1 0 0 0,-1 2 0 0 0,-43-36 0 0 0,-154-101-970 0 0,209 153 1893 0 0,4-2-5473 0 0,26 2-4959 0 0,-3 8 6332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53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27 200 372 0 0,'1'-7'618'0'0,"0"1"1"0"0,-1 0-1 0 0,0-1 0 0 0,-1 1 1 0 0,1 0-1 0 0,-1-1 1 0 0,-1 1-1 0 0,1 0 0 0 0,-1 0 1 0 0,0 0-1 0 0,-3-7 0 0 0,2 5 284 0 0,0 1-1 0 0,1-1 0 0 0,0 0 1 0 0,0 0-1 0 0,1-1 1 0 0,-1-10-1 0 0,2 17-632 0 0,0 0 0 0 0,0 0 0 0 0,0 0 1 0 0,1 0-1 0 0,-1 0 0 0 0,0 0 0 0 0,1 0 0 0 0,-1 0 0 0 0,1 0 0 0 0,0 0 1 0 0,0 0-1 0 0,0 0 0 0 0,0 0 0 0 0,0 0 0 0 0,0 1 0 0 0,0-1 0 0 0,1 0 1 0 0,-1 1-1 0 0,1-1 0 0 0,-1 1 0 0 0,4-3 0 0 0,-2 3-72 0 0,0 0 1 0 0,0 0-1 0 0,0 0 0 0 0,0 0 1 0 0,1 0-1 0 0,-1 0 0 0 0,0 1 1 0 0,1 0-1 0 0,-1-1 0 0 0,0 1 0 0 0,1 1 1 0 0,-1-1-1 0 0,5 1 0 0 0,5 2-251 0 0,1 0-1 0 0,-1 1 1 0 0,-1 0-1 0 0,1 1 1 0 0,0 0-1 0 0,-1 1 1 0 0,0 1-1 0 0,21 15 1 0 0,-4 0-1509 0 0,-1 2 0 0 0,27 30 0 0 0,-50-49 1226 0 0,1 0 85 0 0,-1 0-1 0 0,0 1 0 0 0,-1-1 0 0 0,1 1 0 0 0,5 11 0 0 0,-9-14 407 0 0,0 0-1 0 0,0 0 1 0 0,0 0 0 0 0,0 0-1 0 0,-1 1 1 0 0,1-1 0 0 0,-1 0-1 0 0,0 0 1 0 0,0 1 0 0 0,0-1-1 0 0,0 0 1 0 0,-1 0 0 0 0,1 1-1 0 0,-1-1 1 0 0,0 0 0 0 0,-1 4-1 0 0,-6 22 1405 0 0,1 1 0 0 0,2-1-1 0 0,1 1 1 0 0,0 36 0 0 0,-3 26 1262 0 0,-2-37-776 0 0,28-71-2176 0 0,-3 1 37 0 0,-11 10 57 0 0,0 0 0 0 0,1 0 0 0 0,-1 1 1 0 0,1 0-1 0 0,0-1 0 0 0,0 2 0 0 0,8-4 0 0 0,-13 7 39 0 0,1 0 0 0 0,0 0 0 0 0,-1 0 0 0 0,1 0 0 0 0,-1 0 0 0 0,1 0 0 0 0,0 1 0 0 0,-1-1-1 0 0,1 1 1 0 0,-1-1 0 0 0,1 1 0 0 0,-1 0 0 0 0,1 0 0 0 0,-1-1 0 0 0,1 1 0 0 0,-1 0-1 0 0,0 0 1 0 0,0 0 0 0 0,1 1 0 0 0,-1-1 0 0 0,2 3 0 0 0,-2-3-1 0 0,15 16 129 0 0,0 2 0 0 0,18 28-1 0 0,-16-22 50 0 0,25 29 1 0 0,-17-26-14 0 0,1-2 0 0 0,53 42 0 0 0,-66-58-108 0 0,-1-1 1 0 0,2-1 0 0 0,-1 0-1 0 0,1-1 1 0 0,0 0 0 0 0,0-1-1 0 0,1-1 1 0 0,0-1 0 0 0,23 4 0 0 0,-35-7-47 0 0,0-1-1 0 0,0 1 1 0 0,0-1 0 0 0,0 0 0 0 0,0 0 0 0 0,0-1 0 0 0,0 1 0 0 0,0-1 0 0 0,-1 0 0 0 0,1 0 0 0 0,0-1-1 0 0,0 1 1 0 0,-1-1 0 0 0,1 1 0 0 0,-1-1 0 0 0,1 0 0 0 0,3-3 0 0 0,-4 1-3 0 0,1 1 0 0 0,-1-1 0 0 0,1 0 0 0 0,-1 0-1 0 0,0-1 1 0 0,0 1 0 0 0,-1-1 0 0 0,0 1 0 0 0,1-1 0 0 0,-1 0 0 0 0,2-7 0 0 0,0-11 2 0 0,0-1-1 0 0,-1 1 1 0 0,-1-1 0 0 0,-2-38-1 0 0,0 46-4 0 0,-1-22-109 0 0,0-1-1 0 0,-3 1 1 0 0,-1-1-1 0 0,-2 1 0 0 0,-1 1 1 0 0,-2-1-1 0 0,-2 1 1 0 0,-27-58-1 0 0,39 94-79 0 0,0 0 1 0 0,0 0-1 0 0,-1 0 1 0 0,1 0-1 0 0,0 0 1 0 0,-1 1 0 0 0,1-1-1 0 0,-1 0 1 0 0,1 0-1 0 0,-1 0 1 0 0,1 1-1 0 0,-1-1 1 0 0,0 0-1 0 0,1 1 1 0 0,-1-1-1 0 0,0 0 1 0 0,0 1-1 0 0,0-1 1 0 0,1 1-1 0 0,-1-1 1 0 0,0 1-1 0 0,0-1 1 0 0,0 1-1 0 0,0 0 1 0 0,0 0-1 0 0,0-1 1 0 0,1 1-1 0 0,-1 0 1 0 0,0 0-1 0 0,-2 0 1 0 0,2 1-365 0 0,-1 0-1 0 0,1 0 1 0 0,0 0 0 0 0,-1 1 0 0 0,1-1-1 0 0,0 1 1 0 0,0-1 0 0 0,-1 1 0 0 0,1-1-1 0 0,1 1 1 0 0,-1-1 0 0 0,0 1-1 0 0,0 0 1 0 0,-1 3 0 0 0,-3 9-2504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53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273 33 396 0 0,'-3'-3'406'0'0,"1"0"0"0"0,0 1 1 0 0,-1-1-1 0 0,1 1 0 0 0,-1 0 0 0 0,1 0 0 0 0,-1 0 0 0 0,0 0 1 0 0,0 0-1 0 0,0 1 0 0 0,0-1 0 0 0,-1 1 0 0 0,1 0 0 0 0,0 0 1 0 0,0 0-1 0 0,-1 0 0 0 0,1 1 0 0 0,-1-1 0 0 0,1 1 0 0 0,0 0 1 0 0,-1 0-1 0 0,1 0 0 0 0,-1 0 0 0 0,1 1 0 0 0,0 0 0 0 0,-1-1 0 0 0,-4 3 1 0 0,-6 1 420 0 0,0 0 0 0 0,1 2 0 0 0,-1-1 0 0 0,1 2 0 0 0,-14 9 0 0 0,19-11-287 0 0,0 0 0 0 0,0 1 0 0 0,0 1 0 0 0,1-1 0 0 0,0 1 0 0 0,0 0 0 0 0,-7 10 0 0 0,12-14-297 0 0,0 1-1 0 0,0-1 0 0 0,0 1 0 0 0,0-1 1 0 0,0 1-1 0 0,1 0 0 0 0,-1 0 0 0 0,1 0 1 0 0,0-1-1 0 0,0 1 0 0 0,1 0 1 0 0,-1 0-1 0 0,1 1 0 0 0,0-1 0 0 0,0 0 1 0 0,0 0-1 0 0,1 0 0 0 0,-1 0 0 0 0,1 0 1 0 0,2 6-1 0 0,3 3 47 0 0,0 0 0 0 0,1 0 0 0 0,0 0-1 0 0,1-1 1 0 0,1 0 0 0 0,0-1 0 0 0,1 0 0 0 0,0 0 0 0 0,0-1 0 0 0,1-1-1 0 0,0 1 1 0 0,15 8 0 0 0,3 0 98 0 0,0-1 0 0 0,2-2 1 0 0,62 24-1 0 0,-63-29-794 0 0,-1-2 1 0 0,1 0-1 0 0,0-2 1 0 0,43 3-1 0 0,-52-9-1600 0 0,0 0-1 0 0,0 0 1 0 0,0-2 0 0 0,22-5-1 0 0,-3-3-1312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54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0 415 824 0 0,'4'-30'18887'0'0,"4"36"-18117"0"0,-1 1 138 0 0,1 1-1 0 0,-2 0 1 0 0,1 0-1 0 0,9 16 0 0 0,6 8-781 0 0,5-7-3619 0 0,-25-23 2632 0 0,2 0-358 0 0,2 0-2985 0 0,7 1 1570 0 0</inkml:trace>
  <inkml:trace contextRef="#ctx0" brushRef="#br0" timeOffset="1">185 174 464 0 0,'-42'-95'5445'0'0,"6"35"2577"0"0,36 60-7922 0 0,0 0 0 0 0,-1-1 0 0 0,1 1 0 0 0,0 0 0 0 0,-1-1 0 0 0,1 1 0 0 0,0 0 0 0 0,0-1 1 0 0,-1 1-1 0 0,1-1 0 0 0,0 1 0 0 0,0 0 0 0 0,0-1 0 0 0,0 1 0 0 0,-1-1 0 0 0,1 1 0 0 0,0-1 0 0 0,0 1 1 0 0,0-1-1 0 0,0 1 0 0 0,0 0 0 0 0,0-1 0 0 0,0 1 0 0 0,0-1 0 0 0,0 1 0 0 0,0-1 0 0 0,1 1 1 0 0,-1-1-1 0 0,0 1 0 0 0,0 0 0 0 0,0-1 0 0 0,0 1 0 0 0,1-1 0 0 0,-1 1 0 0 0,0 0 0 0 0,0-1 0 0 0,1 1 1 0 0,-1 0-1 0 0,0-1 0 0 0,1 1 0 0 0,-1 0 0 0 0,0-1 0 0 0,1 1 0 0 0,-1 0 0 0 0,1 0 0 0 0,-1-1 1 0 0,0 1-1 0 0,1 0 0 0 0,-1 0 0 0 0,1 0 0 0 0,-1 0 0 0 0,1-1 0 0 0,-1 1 0 0 0,0 0 0 0 0,2 0 0 0 0,-1 0-189 0 0,0 1-1 0 0,0-1 1 0 0,0 0-1 0 0,0 0 1 0 0,0 1-1 0 0,0-1 1 0 0,0 1-1 0 0,0-1 1 0 0,0 1-1 0 0,0-1 1 0 0,0 1-1 0 0,0-1 1 0 0,0 1-1 0 0,-1 0 1 0 0,1 0-1 0 0,1 1 1 0 0,2 1-380 0 0,47 29-4607 0 0,-26-17 2939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54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8 968 0 0,'-3'-1'1628'0'0,"2"0"-1191"0"0,0 0 1 0 0,0 0-1 0 0,-1 1 0 0 0,1-1 0 0 0,0 0 0 0 0,0 1 0 0 0,-1-1 0 0 0,1 1 0 0 0,-1 0 1 0 0,1-1-1 0 0,0 1 0 0 0,-1 0 0 0 0,1 0 0 0 0,0 0 0 0 0,-1 0 0 0 0,1 0 1 0 0,-3 1-1 0 0,-11 8 5225 0 0,5 3-4947 0 0,2 2 277 0 0,0 1 1 0 0,0 0-1 0 0,2 1 1 0 0,0 0-1 0 0,0 0 0 0 0,2 0 1 0 0,0 0-1 0 0,1 1 1 0 0,-2 22-1 0 0,5-30-697 0 0,0 1 0 0 0,0-1-1 0 0,1 0 1 0 0,0 0-1 0 0,0 0 1 0 0,1 0 0 0 0,0 0-1 0 0,1-1 1 0 0,0 1-1 0 0,0-1 1 0 0,1 1 0 0 0,0-1-1 0 0,1 0 1 0 0,-1 0-1 0 0,11 12 1 0 0,-7-12-210 0 0,-1-1 0 0 0,2 1 0 0 0,-1-1 0 0 0,1 0 0 0 0,0-1 0 0 0,1 0 0 0 0,-1-1 0 0 0,1 0 0 0 0,0 0 1 0 0,1-1-1 0 0,-1 0 0 0 0,18 3 0 0 0,-9-3-406 0 0,0-1 0 0 0,0-1 0 0 0,1 0 0 0 0,-1-2 0 0 0,1 0 0 0 0,-1-2 0 0 0,38-6 0 0 0,-36 3-1020 0 0,-1 0 1 0 0,0-2-1 0 0,0 0 0 0 0,20-11 0 0 0,-31 11-1140 0 0,-3-2-4120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54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8 704 0 0,'-20'-1'1426'0'0,"-26"-3"7813"0"0,62 1-663 0 0,35 5-7130 0 0,-34-1-358 0 0,101 7 2264 0 0,37 0-3155 0 0,-141-10-2559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1 848 0 0,'-8'3'1615'0'0,"0"0"1"0"0,1 0-1 0 0,-1 1 0 0 0,1 0 1 0 0,0 0-1 0 0,0 0 0 0 0,-10 10 1 0 0,9-7-708 0 0,1 0 1 0 0,0 0 0 0 0,1 1-1 0 0,-1-1 1 0 0,2 2-1 0 0,-1-1 1 0 0,1 1 0 0 0,0-1-1 0 0,1 1 1 0 0,-4 12 0 0 0,8-20-807 0 0,-1 0 0 0 0,1 0 0 0 0,0 0 0 0 0,0 0 0 0 0,0 1 0 0 0,0-1 0 0 0,1 0 0 0 0,-1 0 0 0 0,0 0 0 0 0,0 0 0 0 0,1 1 0 0 0,-1-1 0 0 0,0 0 0 0 0,1 0 0 0 0,-1 0 0 0 0,1 0 0 0 0,0 0 0 0 0,-1 0 0 0 0,1 0 0 0 0,0 0 0 0 0,0 0 0 0 0,-1 0 0 0 0,1-1 0 0 0,0 1 0 0 0,0 0 0 0 0,0 0 0 0 0,0-1 0 0 0,0 1 0 0 0,0-1 0 0 0,0 1 0 0 0,0-1 0 0 0,0 1 0 0 0,0-1 0 0 0,1 0 0 0 0,-1 1 0 0 0,0-1 0 0 0,2 0 0 0 0,9 4 123 0 0,0-2 0 0 0,23 3 1 0 0,-17-3 83 0 0,-4 1-224 0 0,-1 0 0 0 0,1 1 0 0 0,-1 0 0 0 0,0 1-1 0 0,-1 1 1 0 0,15 8 0 0 0,-24-13-73 0 0,0 1-1 0 0,0 0 0 0 0,0 0 1 0 0,0 0-1 0 0,-1 0 1 0 0,1 0-1 0 0,-1 0 0 0 0,1 1 1 0 0,-1 0-1 0 0,0-1 1 0 0,0 1-1 0 0,0 0 0 0 0,0 0 1 0 0,-1 0-1 0 0,1 0 1 0 0,-1 0-1 0 0,0 0 0 0 0,0 0 1 0 0,0 0-1 0 0,0 1 1 0 0,0-1-1 0 0,-1 0 0 0 0,0 1 1 0 0,1-1-1 0 0,-1 1 1 0 0,0-1-1 0 0,-1 0 0 0 0,1 1 1 0 0,-1-1-1 0 0,0 5 1 0 0,-1-5 5 0 0,0 1 1 0 0,1-1 0 0 0,-1 1-1 0 0,-1-1 1 0 0,1 0-1 0 0,0 0 1 0 0,-1 0 0 0 0,1 0-1 0 0,-1 0 1 0 0,0-1-1 0 0,0 1 1 0 0,0-1 0 0 0,-1 1-1 0 0,1-1 1 0 0,0 0-1 0 0,-1-1 1 0 0,1 1 0 0 0,-1 0-1 0 0,0-1 1 0 0,1 0-1 0 0,-1 0 1 0 0,0 0 0 0 0,0-1-1 0 0,-6 1 1 0 0,-1 1-257 0 0,-1-1 0 0 0,0-1-1 0 0,0 0 1 0 0,1-1 0 0 0,-1 0 0 0 0,-22-6 0 0 0,34 7 165 0 0,-19-7-1848 0 0,14 2-1734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55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118 100 228 0 0,'-40'-16'2483'0'0,"-2"0"2038"0"0,38 14-3336 0 0,0 0 1 0 0,0 0-1 0 0,0 0 0 0 0,0-1 0 0 0,1 1 1 0 0,-6-6-1 0 0,9 8-1021 0 0,-1-1 0 0 0,1 1 0 0 0,0 0 0 0 0,-1 0 1 0 0,1-1-1 0 0,0 1 0 0 0,0 0 0 0 0,0-1 0 0 0,-1 1 0 0 0,1 0 1 0 0,0-1-1 0 0,0 1 0 0 0,0-1 0 0 0,0 1 0 0 0,0 0 0 0 0,-1-1 1 0 0,1 1-1 0 0,0-1 0 0 0,0 1 0 0 0,0 0 0 0 0,0-1 0 0 0,0 1 1 0 0,0-1-1 0 0,0 1 0 0 0,1 0 0 0 0,-1-1 0 0 0,0 1 0 0 0,0-1 0 0 0,0 1 1 0 0,0 0-1 0 0,0-1 0 0 0,1 1 0 0 0,-1 0 0 0 0,0-1 0 0 0,16-10 2280 0 0,26-1-610 0 0,-40 12-1516 0 0,17-4 279 0 0,1 1 0 0 0,0 1 0 0 0,0 0 0 0 0,0 2 0 0 0,37 4 0 0 0,20 9-2774 0 0,1 8-6570 0 0,-55-14 5572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55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131 402 912 0 0,'-13'24'4121'0'0,"-4"-3"8248"0"0,17-21-12277 0 0,0 0 0 0 0,0 1 0 0 0,0-1 0 0 0,0 0 1 0 0,0 0-1 0 0,0 0 0 0 0,0 0 0 0 0,0 1 1 0 0,0-1-1 0 0,0 0 0 0 0,0 0 0 0 0,0 0 0 0 0,-1 0 1 0 0,1 1-1 0 0,0-1 0 0 0,0 0 0 0 0,0 0 0 0 0,0 0 1 0 0,0 0-1 0 0,-1 0 0 0 0,1 0 0 0 0,0 1 1 0 0,0-1-1 0 0,0 0 0 0 0,0 0 0 0 0,-1 0 0 0 0,1 0 1 0 0,0 0-1 0 0,0 0 0 0 0,0 0 0 0 0,-1 0 1 0 0,1 0-1 0 0,0 0 0 0 0,0 0 0 0 0,0 0 0 0 0,0 0 1 0 0,-1 0-1 0 0,1 0 0 0 0,0 0 0 0 0,0 0 0 0 0,0 0 1 0 0,-1 0-1 0 0,1 0 0 0 0,0 0 0 0 0,0 0 1 0 0,0 0-1 0 0,0-1 0 0 0,-1 1 0 0 0,1 0 0 0 0,0 0 1 0 0,0 0-1 0 0,0 0 0 0 0,0 0 0 0 0,0 0 0 0 0,-1-1 1 0 0,1 1-1 0 0,0 0 0 0 0,0 0 0 0 0,0 0 1 0 0,0 0-1 0 0,0-1 0 0 0,0 1 0 0 0,0 0 0 0 0,0 0 1 0 0,-12-12 2749 0 0,11 12-3399 0 0,-2-8 784 0 0,0 1 0 0 0,0 0-1 0 0,1-1 1 0 0,0 0 0 0 0,0 0 0 0 0,1 0-1 0 0,0 1 1 0 0,0-1 0 0 0,1-10 0 0 0,-1 4-42 0 0,-1-11 2 0 0,2 0 1 0 0,0 0-1 0 0,2 0 1 0 0,0 0-1 0 0,12-44 1 0 0,-11 58-138 0 0,0 1 0 0 0,1 0-1 0 0,0 1 1 0 0,1-1 0 0 0,0 1 0 0 0,0 0 0 0 0,9-10 0 0 0,-10 14-17 0 0,0 1 1 0 0,0-1 0 0 0,1 1 0 0 0,0 0 0 0 0,0 0 0 0 0,0 0-1 0 0,0 1 1 0 0,1 0 0 0 0,-1 0 0 0 0,1 0 0 0 0,0 0 0 0 0,11-2-1 0 0,-13 4-20 0 0,0 0 0 0 0,0 0-1 0 0,0 1 1 0 0,-1 0-1 0 0,1 0 1 0 0,0 0-1 0 0,0 0 1 0 0,0 0-1 0 0,0 1 1 0 0,-1 0-1 0 0,1 0 1 0 0,0 0 0 0 0,-1 0-1 0 0,1 0 1 0 0,-1 1-1 0 0,1-1 1 0 0,-1 1-1 0 0,1 0 1 0 0,-1 0-1 0 0,0 1 1 0 0,0-1-1 0 0,0 0 1 0 0,0 1 0 0 0,-1 0-1 0 0,1 0 1 0 0,-1 0-1 0 0,0 0 1 0 0,1 0-1 0 0,-1 0 1 0 0,-1 1-1 0 0,1-1 1 0 0,0 1-1 0 0,-1-1 1 0 0,0 1 0 0 0,0-1-1 0 0,0 1 1 0 0,0 0-1 0 0,0 0 1 0 0,-1 0-1 0 0,0-1 1 0 0,1 1-1 0 0,-2 0 1 0 0,1 0-1 0 0,0 0 1 0 0,-1 0 0 0 0,1-1-1 0 0,-1 1 1 0 0,0 0-1 0 0,-1-1 1 0 0,1 1-1 0 0,-1-1 1 0 0,1 1-1 0 0,-1-1 1 0 0,-4 6-1 0 0,0 0-17 0 0,-1 1-1 0 0,0-1 1 0 0,-1-1-1 0 0,0 1 1 0 0,-1-1-1 0 0,0-1 1 0 0,0 1-1 0 0,0-2 1 0 0,-1 1-1 0 0,-18 8 1 0 0,-5 0 9 0 0,-1-2 1 0 0,-40 9-1 0 0,42-12 37 0 0,31-10-35 0 0,1 0 1 0 0,0 0-1 0 0,0 0 1 0 0,-1 0-1 0 0,1 0 0 0 0,0 0 1 0 0,-1 0-1 0 0,1 0 1 0 0,0 0-1 0 0,0 0 0 0 0,-1 0 1 0 0,1 1-1 0 0,0-1 1 0 0,0 0-1 0 0,-1 0 1 0 0,1 0-1 0 0,0 0 0 0 0,0 1 1 0 0,-1-1-1 0 0,1 0 1 0 0,0 0-1 0 0,0 0 1 0 0,0 1-1 0 0,-1-1 0 0 0,1 0 1 0 0,0 0-1 0 0,0 1 1 0 0,0-1-1 0 0,0 0 1 0 0,0 0-1 0 0,0 1 0 0 0,-1-1 1 0 0,1 0-1 0 0,0 1 1 0 0,0-1-1 0 0,0 0 1 0 0,0 0-1 0 0,0 1 0 0 0,0-1 1 0 0,0 0-1 0 0,0 1 1 0 0,0-1-1 0 0,0 0 1 0 0,1 0-1 0 0,-1 1 0 0 0,0-1 1 0 0,0 0-1 0 0,0 1 1 0 0,16 12 151 0 0,27 8 78 0 0,268 103 1006 0 0,-292-119-1902 0 0,-14-4-1249 0 0,1 0 1 0 0,-1-1-1 0 0,0 0 1 0 0,1 0 0 0 0,-1 0-1 0 0,9-2 1 0 0,2-3-1300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55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27 752 0 0,'-1'-1'764'0'0,"-19"-25"17303"0"0,22 64-15098 0 0,10 51-1 0 0,0 12 374 0 0,-10-55-2060 0 0,4 30-2186 0 0,-5-64-1854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56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79 44 0 0,'-75'-37'2548'0'0,"40"20"1155"0"0,1-2 10209 0 0,38 18-10639 0 0,26-3-2470 0 0,13 6 322 0 0,0 2 0 0 0,-1 1 1 0 0,0 3-1 0 0,42 12 0 0 0,9 2-215 0 0,-57-14-1060 0 0,60 11-3398 0 0,-31-12-5660 0 0,-40-5 6136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56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212 228 448 0 0,'0'0'3248'0'0,"0"4"-1194"0"0,-1 4-999 0 0,-1 0 1 0 0,-1 0-1 0 0,1 0 1 0 0,-1 0-1 0 0,-1-1 1 0 0,1 1-1 0 0,-1-1 1 0 0,0 0-1 0 0,-1 0 1 0 0,-8 10-1 0 0,-10 8 1332 0 0,-33 31 0 0 0,0-1 1655 0 0,24-15 2180 0 0,32-45-6037 0 0,8-28-122 0 0,1 0-1 0 0,20-48 1 0 0,4-9-67 0 0,-24 60-2 0 0,9-29-170 0 0,12-65-1 0 0,-15 78 201 0 0,-1 57 90 0 0,-5-2-77 0 0,-1 1 0 0 0,0 0 0 0 0,0 1-1 0 0,-1 0 1 0 0,10 22 0 0 0,13 18-37 0 0,9 5 0 0 0,2-3 0 0 0,3-1 0 0 0,2-2 0 0 0,2-2 0 0 0,2-2 0 0 0,2-3 0 0 0,2-1 0 0 0,82 46 0 0 0,-109-75-855 0 0,-27-13 830 0 0,0 0 0 0 0,0 0 1 0 0,0 0-1 0 0,0 0 0 0 0,0 0 0 0 0,0 1 0 0 0,1-1 0 0 0,-1 0 1 0 0,0 0-1 0 0,0 0 0 0 0,0 0 0 0 0,0 0 0 0 0,0 0 0 0 0,0 0 1 0 0,1 0-1 0 0,-1 0 0 0 0,0 0 0 0 0,0 0 0 0 0,0 0 0 0 0,0 0 1 0 0,0 0-1 0 0,0 0 0 0 0,1 0 0 0 0,-1 0 0 0 0,0 0 0 0 0,0 0 1 0 0,0 0-1 0 0,0 0 0 0 0,0 0 0 0 0,1-1 0 0 0,-1 1 0 0 0,0 0 1 0 0,0 0-1 0 0,0 0 0 0 0,0 0 0 0 0,0 0 0 0 0,0 0 0 0 0,0 0 1 0 0,0 0-1 0 0,0 0 0 0 0,1-1 0 0 0,-1 1 0 0 0,0 0 0 0 0,0 0 1 0 0,0 0-1 0 0,0 0 0 0 0,0 0 0 0 0,0 0 0 0 0,0-1 0 0 0,0 1 1 0 0,0 0-1 0 0,0 0 0 0 0,0 0 0 0 0,0 0 0 0 0,0 0 0 0 0,0-1 1 0 0,0 1-1 0 0,0 0 0 0 0,0 0 0 0 0,0 0 0 0 0,0 0 0 0 0,0 0 1 0 0,0 0-1 0 0,0-1 0 0 0,0 1 0 0 0,0 0 0 0 0,-1 0 0 0 0,1 0 1 0 0,-2-3-73 0 0,-1 0 0 0 0,0 0 1 0 0,0 0-1 0 0,0 0 0 0 0,0 1 1 0 0,-1 0-1 0 0,1-1 0 0 0,0 1 1 0 0,-1 0-1 0 0,-4-1 0 0 0,-53-22-124 0 0,0 4 0 0 0,-85-20-1 0 0,91 27-226 0 0,0 3 0 0 0,-1 2-1 0 0,0 2 1 0 0,-81 1 0 0 0,115 10-1347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1:56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23 840 0 0,'8'-4'505'0'0,"0"1"-1"0"0,0 0 1 0 0,0 0-1 0 0,0 1 1 0 0,0 0-1 0 0,0 0 1 0 0,1 1-1 0 0,-1 0 1 0 0,1 0-1 0 0,-1 1 1 0 0,17 1-1 0 0,-5 2 363 0 0,1 1 1 0 0,-1 1-1 0 0,32 12 0 0 0,-7 2 40 0 0,0 1 1 0 0,-2 3-1 0 0,0 1 1 0 0,-2 2-1 0 0,0 2 0 0 0,-2 2 1 0 0,-2 1-1 0 0,0 2 1 0 0,34 41-1 0 0,-47-47-127 0 0,-1 0 0 0 0,-2 2 0 0 0,0 0 0 0 0,20 41 0 0 0,-36-60-514 0 0,0 0 0 0 0,0 1 0 0 0,-1-1-1 0 0,0 1 1 0 0,-1 0 0 0 0,-1 0 0 0 0,0 0 0 0 0,0 0 0 0 0,-1 0 0 0 0,0 1 0 0 0,-1-1 0 0 0,0 0 0 0 0,-1 1 0 0 0,0-1 0 0 0,-1 0-1 0 0,0 0 1 0 0,-7 18 0 0 0,3-16-94 0 0,0-1-1 0 0,-1 0 1 0 0,-1 0-1 0 0,0 0 1 0 0,-1-1-1 0 0,0 0 0 0 0,-1-1 1 0 0,0 0-1 0 0,0-1 1 0 0,-1 0-1 0 0,0 0 1 0 0,-1-1-1 0 0,0-1 1 0 0,0 0-1 0 0,-1 0 1 0 0,1-1-1 0 0,-22 6 0 0 0,10-4-272 0 0,0-2-1 0 0,0 0 1 0 0,0-2-1 0 0,-1 0 0 0 0,1-2 1 0 0,-1-1-1 0 0,0-1 1 0 0,1-1-1 0 0,-31-5 0 0 0,32 3-519 0 0,-20-4-1668 0 0,16-1-6164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21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0 113 492 0 0,'0'0'146'0'0,"0"-1"0"0"0,0 0 0 0 0,0 0-1 0 0,0 1 1 0 0,0-1 0 0 0,0 0 0 0 0,1 1 0 0 0,-1-1 0 0 0,0 0 0 0 0,0 1-1 0 0,0-1 1 0 0,1 0 0 0 0,-1 1 0 0 0,0-1 0 0 0,1 0 0 0 0,-1 1-1 0 0,1-1 1 0 0,-1 1 0 0 0,1-1 0 0 0,-1 1 0 0 0,1-1 0 0 0,-1 1 0 0 0,1-1-1 0 0,-1 1 1 0 0,1 0 0 0 0,-1-1 0 0 0,1 1 0 0 0,0 0 0 0 0,-1-1 0 0 0,1 1-1 0 0,0 0 1 0 0,-1 0 0 0 0,1 0 0 0 0,0-1 0 0 0,0 1 0 0 0,-1 0-1 0 0,1 0 1 0 0,0 0 0 0 0,-1 0 0 0 0,1 0 0 0 0,0 0 0 0 0,-1 1 0 0 0,1-1-1 0 0,0 0 1 0 0,-1 0 0 0 0,1 0 0 0 0,0 1 0 0 0,-1-1 0 0 0,1 0 0 0 0,0 1-1 0 0,-1-1 1 0 0,1 0 0 0 0,-1 1 0 0 0,1-1 0 0 0,-1 1 0 0 0,1-1-1 0 0,-1 1 1 0 0,1 0 0 0 0,5 5 776 0 0,0 0 0 0 0,-1 0-1 0 0,9 14 1 0 0,-12-15-849 0 0,92 156 4380 0 0,-61-100-2071 0 0,62 87 1 0 0,-86-137-2002 0 0,52 64 2023 0 0,-53-67-1831 0 0,0 1 1 0 0,1-1 0 0 0,0-1-1 0 0,0 0 1 0 0,19 11 0 0 0,-27-17-481 0 0,1-1 1 0 0,-1 1-1 0 0,0-1 1 0 0,0 1-1 0 0,0-1 1 0 0,1 0-1 0 0,-1 1 1 0 0,0-1-1 0 0,1 0 1 0 0,-1 0-1 0 0,0 0 1 0 0,1 0-1 0 0,-1 0 1 0 0,0 0-1 0 0,0 0 1 0 0,1-1-1 0 0,-1 1 0 0 0,0 0 1 0 0,0-1-1 0 0,1 1 1 0 0,-1-1-1 0 0,2 0 1 0 0,-1-1-18 0 0,1 0 0 0 0,-1 0 0 0 0,1 0 0 0 0,-1-1 1 0 0,0 1-1 0 0,0-1 0 0 0,0 1 0 0 0,0-1 0 0 0,1-2 0 0 0,3-6 37 0 0,-1-1 0 0 0,0 1 0 0 0,5-20 0 0 0,-1-1 113 0 0,34-122 211 0 0,89-211 1 0 0,-132 364-562 0 0,0 1 0 0 0,1-1 1 0 0,-1 0-1 0 0,0 0 1 0 0,1 0-1 0 0,-1 0 0 0 0,1 1 1 0 0,-1-1-1 0 0,1 0 0 0 0,-1 1 1 0 0,1-1-1 0 0,-1 0 1 0 0,1 1-1 0 0,0-1 0 0 0,-1 0 1 0 0,1 1-1 0 0,0-1 1 0 0,-1 1-1 0 0,1 0 0 0 0,0-1 1 0 0,0 1-1 0 0,0-1 0 0 0,0 1 1 0 0,-1 0-1 0 0,1 0 1 0 0,0-1-1 0 0,0 1 0 0 0,0 0 1 0 0,0 0-1 0 0,0 0 1 0 0,-1 0-1 0 0,1 0 0 0 0,0 0 1 0 0,0 0-1 0 0,0 1 0 0 0,0-1 1 0 0,0 0-1 0 0,1 1 1 0 0,1 1-1190 0 0,1 0 0 0 0,0 0 0 0 0,-1 1 0 0 0,1-1 0 0 0,-1 1 0 0 0,5 5 0 0 0,4 5-1900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22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289 199 124 0 0,'7'-14'7481'0'0,"-9"11"-6843"0"0,-1 0-1 0 0,0 0 1 0 0,0 0-1 0 0,0 1 1 0 0,0-1-1 0 0,0 1 0 0 0,-1 0 1 0 0,1 0-1 0 0,-1 0 1 0 0,1 0-1 0 0,-8-2 1 0 0,3 1 0 0 0,0 1 0 0 0,0 1-1 0 0,0-1 1 0 0,0 2 0 0 0,-13-1 0 0 0,6 1-3 0 0,0 2-1 0 0,1-1 0 0 0,-1 2 1 0 0,1 0-1 0 0,0 1 0 0 0,-19 7 1 0 0,28-9-387 0 0,0 0 0 0 0,0 1 0 0 0,0 0 1 0 0,1 0-1 0 0,-1 0 0 0 0,1 0 0 0 0,-1 1 0 0 0,1-1 1 0 0,0 1-1 0 0,1 0 0 0 0,-1 1 0 0 0,-5 7 1 0 0,8-10-145 0 0,0 1 1 0 0,0-1-1 0 0,0 0 1 0 0,0 1 0 0 0,0-1-1 0 0,1 1 1 0 0,-1-1-1 0 0,1 1 1 0 0,0-1 0 0 0,-1 1-1 0 0,1-1 1 0 0,0 1 0 0 0,1-1-1 0 0,-1 1 1 0 0,0-1-1 0 0,1 1 1 0 0,-1-1 0 0 0,1 1-1 0 0,0-1 1 0 0,0 0 0 0 0,0 1-1 0 0,0-1 1 0 0,0 0-1 0 0,0 0 1 0 0,1 0 0 0 0,-1 0-1 0 0,1 0 1 0 0,0 0-1 0 0,3 3 1 0 0,1 1 9 0 0,1-1 0 0 0,-1 0 0 0 0,1-1 1 0 0,0 0-1 0 0,1 0 0 0 0,-1 0 0 0 0,1-1 0 0 0,-1 0 0 0 0,1 0 0 0 0,0-1 0 0 0,0 0 0 0 0,0-1 1 0 0,0 0-1 0 0,1 0 0 0 0,-1 0 0 0 0,0-1 0 0 0,0 0 0 0 0,0-1 0 0 0,1 0 0 0 0,-1 0 0 0 0,16-5 1 0 0,-19 4-106 0 0,0 1 1 0 0,0-1-1 0 0,0 0 1 0 0,0 0-1 0 0,0-1 1 0 0,0 1-1 0 0,0-1 1 0 0,-1 0 0 0 0,1 0-1 0 0,-1-1 1 0 0,0 1-1 0 0,0-1 1 0 0,0 0-1 0 0,0 0 1 0 0,-1-1 0 0 0,0 1-1 0 0,0 0 1 0 0,0-1-1 0 0,0 0 1 0 0,-1 0-1 0 0,0 0 1 0 0,0 0-1 0 0,0 0 1 0 0,0 0 0 0 0,-1-1-1 0 0,0 1 1 0 0,0-1-1 0 0,-1 1 1 0 0,1 0-1 0 0,-1-1 1 0 0,0 1 0 0 0,-1-1-1 0 0,-1-8 1 0 0,0 4-35 0 0,-1 1 0 0 0,-1-1 0 0 0,0 0 0 0 0,0 1 0 0 0,-1 0 0 0 0,0 0-1 0 0,0 1 1 0 0,-1-1 0 0 0,0 1 0 0 0,-1 0 0 0 0,0 0 0 0 0,0 1 0 0 0,-1 0 0 0 0,-9-6 0 0 0,9 6-477 0 0,-1 1-1 0 0,-1 0 0 0 0,1 0 1 0 0,-1 1-1 0 0,-19-6 1 0 0,23 9-655 0 0,-1 0 1 0 0,0 0-1 0 0,1 1 1 0 0,-1 0-1 0 0,0 0 1 0 0,0 1-1 0 0,0 0 1 0 0,0 0-1 0 0,-10 2 1 0 0,6 0-1891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26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23 513 24 0 0,'-23'8'17056'0'0,"236"-180"-8239"0"0,126-71-3915 0 0,-192 144-2934 0 0,-143 95-2009 0 0,-2 1 1345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2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79 304 0 0,'1'-28'10180'0'0,"-1"26"-9728"0"0,-1 0 1 0 0,0 0 0 0 0,1 1 0 0 0,-1-1-1 0 0,0 0 1 0 0,0 1 0 0 0,0-1 0 0 0,0 1 0 0 0,0-1-1 0 0,0 1 1 0 0,0-1 0 0 0,-1 1 0 0 0,1 0-1 0 0,-1-1 1 0 0,1 1 0 0 0,-1 0 0 0 0,1 0-1 0 0,-3-1 1 0 0,2 1-158 0 0,0 1-1 0 0,0 0 1 0 0,1-1 0 0 0,-1 1-1 0 0,0 0 1 0 0,0 0-1 0 0,1 0 1 0 0,-1 0-1 0 0,0 0 1 0 0,0 1 0 0 0,1-1-1 0 0,-1 1 1 0 0,0-1-1 0 0,1 1 1 0 0,-1-1-1 0 0,-2 2 1 0 0,0 0-46 0 0,0 1 0 0 0,0 0 0 0 0,0 0-1 0 0,0 0 1 0 0,0 0 0 0 0,0 1 0 0 0,1-1 0 0 0,0 1 0 0 0,-1 0-1 0 0,2 0 1 0 0,-1 0 0 0 0,0 0 0 0 0,-2 6 0 0 0,4-6-175 0 0,-1-1-1 0 0,1 1 1 0 0,0 0 0 0 0,0-1 0 0 0,0 1 0 0 0,0 0 0 0 0,1 0-1 0 0,-1 0 1 0 0,1 0 0 0 0,0 0 0 0 0,0 0 0 0 0,1 0-1 0 0,-1 0 1 0 0,1-1 0 0 0,0 1 0 0 0,0 0 0 0 0,0 0 0 0 0,0-1-1 0 0,1 1 1 0 0,-1 0 0 0 0,1-1 0 0 0,0 1 0 0 0,3 3-1 0 0,-2-4-42 0 0,0 0-1 0 0,0 0 0 0 0,0 0 0 0 0,1-1 0 0 0,-1 1 0 0 0,1-1 0 0 0,-1 0 1 0 0,1 0-1 0 0,0 0 0 0 0,0-1 0 0 0,-1 1 0 0 0,1-1 0 0 0,1 0 1 0 0,-1 0-1 0 0,0 0 0 0 0,0-1 0 0 0,0 1 0 0 0,0-1 0 0 0,0 0 0 0 0,1 0 1 0 0,6-2-1 0 0,-1 0-23 0 0,0 0 1 0 0,-1 0-1 0 0,1-1 0 0 0,-1-1 1 0 0,0 1-1 0 0,0-2 1 0 0,-1 1-1 0 0,1-1 0 0 0,-1 0 1 0 0,0-1-1 0 0,8-6 1 0 0,-14 10 4 0 0,1 0 0 0 0,-1-1 0 0 0,0 1 0 0 0,0-1 1 0 0,0 1-1 0 0,0-1 0 0 0,0 1 0 0 0,0-1 0 0 0,-1 0 1 0 0,1 0-1 0 0,-1 0 0 0 0,0 0 0 0 0,0 0 1 0 0,0 0-1 0 0,0 0 0 0 0,0-1 0 0 0,-1 1 0 0 0,0 0 1 0 0,1 0-1 0 0,-1 0 0 0 0,0-1 0 0 0,-1 1 0 0 0,1 0 1 0 0,0 0-1 0 0,-1-1 0 0 0,0 1 0 0 0,0 0 1 0 0,0 0-1 0 0,0 0 0 0 0,0 0 0 0 0,-1 0 0 0 0,1 0 1 0 0,-1 1-1 0 0,0-1 0 0 0,0 0 0 0 0,-3-3 0 0 0,2 2-17 0 0,-1 1-1 0 0,1 0 1 0 0,0 0-1 0 0,-1 0 0 0 0,1 0 1 0 0,-1 0-1 0 0,0 1 0 0 0,0 0 1 0 0,0 0-1 0 0,0 0 0 0 0,-1 0 1 0 0,1 1-1 0 0,0-1 0 0 0,-9-1 1 0 0,-25 1-2845 0 0,0 8-6860 0 0,32-5 6642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1 148 0 0,'0'0'6307'0'0,"7"8"-1137"0"0,-12 55 1978 0 0,3-47-5738 0 0,0 0-1 0 0,1 0 1 0 0,1 0-1 0 0,3 25 1 0 0,-3-39-1374 0 0,0-1-1 0 0,0 0 1 0 0,1 0-1 0 0,-1 0 1 0 0,0 0-1 0 0,1 0 1 0 0,-1 0-1 0 0,0 0 1 0 0,1 0 0 0 0,-1 0-1 0 0,1 0 1 0 0,0 0-1 0 0,-1 0 1 0 0,1 0-1 0 0,0-1 1 0 0,-1 1-1 0 0,1 0 1 0 0,0 0-1 0 0,0-1 1 0 0,0 1 0 0 0,0 0-1 0 0,0-1 1 0 0,0 1-1 0 0,0-1 1 0 0,0 1-1 0 0,0-1 1 0 0,0 0-1 0 0,0 1 1 0 0,0-1 0 0 0,0 0-1 0 0,0 0 1 0 0,0 0-1 0 0,0 1 1 0 0,0-1-1 0 0,0 0 1 0 0,0 0-1 0 0,0-1 1 0 0,1 1-1 0 0,-1 0 1 0 0,0 0 0 0 0,0-1-1 0 0,0 1 1 0 0,0 0-1 0 0,0-1 1 0 0,0 1-1 0 0,1-2 1 0 0,9-2-414 0 0,-1-2 1 0 0,0 1-1 0 0,17-14 0 0 0,-8 6 302 0 0,15-6-338 0 0,72-46-643 0 0,-172 104 1590 0 0,61-35-471 0 0,-9 7 206 0 0,1 1 1 0 0,-23 26-1 0 0,34-36-205 0 0,0 1 0 0 0,0-1 0 0 0,0 1 0 0 0,0-1 0 0 0,0 1 0 0 0,1 0 0 0 0,-1 0 0 0 0,1 0 0 0 0,0 0 0 0 0,0 0-1 0 0,0 0 1 0 0,0 0 0 0 0,0 0 0 0 0,1 0 0 0 0,-1 1 0 0 0,1-1 0 0 0,0 0 0 0 0,0 0 0 0 0,0 1 0 0 0,0-1 0 0 0,1 0 0 0 0,0 0 0 0 0,1 6 0 0 0,0-5-3 0 0,1 0 0 0 0,0 0 1 0 0,0-1-1 0 0,0 1 0 0 0,0-1 0 0 0,0 0 0 0 0,1 0 0 0 0,-1 0 0 0 0,1 0 0 0 0,0 0 0 0 0,0-1 0 0 0,0 0 1 0 0,0 0-1 0 0,0 0 0 0 0,1 0 0 0 0,-1 0 0 0 0,0-1 0 0 0,1 0 0 0 0,5 1 0 0 0,11 1-222 0 0,1-1 1 0 0,38 0-1 0 0,-48-2-135 0 0,18-1-1143 0 0,-16 0-1446 0 0,-1 0-5046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2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7 167 272 0 0,'0'0'99'0'0,"-2"-4"739"0"0,1-1 1 0 0,0 1-1 0 0,0 0 0 0 0,0-1 1 0 0,1 1-1 0 0,0-6 1 0 0,0 10-701 0 0,0 0 0 0 0,0-1 1 0 0,0 1-1 0 0,0 0 0 0 0,0-1 0 0 0,0 1 0 0 0,0-1 1 0 0,0 1-1 0 0,0 0 0 0 0,1-1 0 0 0,-1 1 0 0 0,0 0 1 0 0,0-1-1 0 0,0 1 0 0 0,1 0 0 0 0,-1 0 0 0 0,0-1 1 0 0,0 1-1 0 0,1 0 0 0 0,-1 0 0 0 0,0-1 0 0 0,1 1 1 0 0,-1 0-1 0 0,0 0 0 0 0,1 0 0 0 0,-1-1 0 0 0,0 1 1 0 0,1 0-1 0 0,-1 0 0 0 0,1 0 0 0 0,0 0 42 0 0,1 0 1 0 0,0 0-1 0 0,-1 1 0 0 0,1-1 1 0 0,-1 0-1 0 0,1 1 0 0 0,-1-1 1 0 0,1 1-1 0 0,-1 0 0 0 0,1-1 1 0 0,-1 1-1 0 0,2 1 1 0 0,9 6 410 0 0,0 1 0 0 0,-1 0 1 0 0,1 1-1 0 0,-2 0 1 0 0,0 1-1 0 0,0 0 0 0 0,14 21 1 0 0,51 96 2077 0 0,-46-73-1589 0 0,-10-20-471 0 0,-13-21-274 0 0,0-1 0 0 0,2 0 0 0 0,0 0 0 0 0,0-1 0 0 0,1 0 1 0 0,14 15-1 0 0,-22-26-296 0 0,0 0 1 0 0,0 0-1 0 0,0-1 1 0 0,0 1 0 0 0,0 0-1 0 0,0-1 1 0 0,1 1 0 0 0,-1-1-1 0 0,0 1 1 0 0,0-1 0 0 0,0 1-1 0 0,0-1 1 0 0,1 0 0 0 0,-1 0-1 0 0,0 0 1 0 0,0 0-1 0 0,1 1 1 0 0,-1-2 0 0 0,0 1-1 0 0,0 0 1 0 0,1 0 0 0 0,-1 0-1 0 0,2-1 1 0 0,-1 0 18 0 0,1 0-1 0 0,-1-1 1 0 0,0 1-1 0 0,0-1 1 0 0,1 1-1 0 0,-1-1 1 0 0,0 0 0 0 0,0 0-1 0 0,-1 0 1 0 0,4-3-1 0 0,1-4 114 0 0,-1 0 1 0 0,1 0-1 0 0,-1 0 0 0 0,5-14 0 0 0,11-43 854 0 0,-3 0 1 0 0,15-103-1 0 0,-19 86-34 0 0,-11 58-646 0 0,4-22 322 0 0,-6 45-908 0 0,-1 0 0 0 0,1 0 0 0 0,-1 0 0 0 0,1 0-1 0 0,0 1 1 0 0,0-1 0 0 0,0 0 0 0 0,0 1 0 0 0,0-1 0 0 0,2-2 0 0 0,-1 3-1355 0 0,-1 1 931 0 0,1 0 0 0 0,-1 0 0 0 0,1 0 0 0 0,-1 0 0 0 0,1 0 0 0 0,-1 1-1 0 0,1-1 1 0 0,-1 0 0 0 0,1 1 0 0 0,-1-1 0 0 0,0 1 0 0 0,1-1 0 0 0,-1 1-1 0 0,2 1 1 0 0,6 3-2352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28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5 172 0 0,'0'0'4362'0'0,"-39"-4"5455"0"0,30 7-9152 0 0,0 0 0 0 0,0 1 0 0 0,1 0 0 0 0,-1 1 0 0 0,1 0 0 0 0,0 0 0 0 0,0 1 0 0 0,0 0 0 0 0,1 0 0 0 0,0 1 0 0 0,0 0 0 0 0,-9 12 0 0 0,12-15-513 0 0,1 1 0 0 0,-1-1 0 0 0,1 1-1 0 0,0 0 1 0 0,1 0 0 0 0,-1 0 0 0 0,1 0 0 0 0,0 0-1 0 0,0 0 1 0 0,1 1 0 0 0,-1-1 0 0 0,1 1-1 0 0,1-1 1 0 0,-1 1 0 0 0,1-1 0 0 0,0 1 0 0 0,0-1-1 0 0,0 1 1 0 0,1 0 0 0 0,0-1 0 0 0,0 1 0 0 0,0-1-1 0 0,3 7 1 0 0,-3-10-90 0 0,1 1 0 0 0,-1 0-1 0 0,1 0 1 0 0,0-1 0 0 0,0 1 0 0 0,0-1 0 0 0,0 0-1 0 0,0 1 1 0 0,0-1 0 0 0,1 0 0 0 0,-1 0 0 0 0,1 0-1 0 0,-1-1 1 0 0,1 1 0 0 0,0-1 0 0 0,0 1 0 0 0,0-1-1 0 0,0 0 1 0 0,-1 0 0 0 0,5 0 0 0 0,-2 0-15 0 0,1 0 0 0 0,-1-1 0 0 0,1 0 0 0 0,0 0 0 0 0,-1 0 0 0 0,1-1-1 0 0,0 0 1 0 0,-1 0 0 0 0,1 0 0 0 0,9-4 0 0 0,-9 2-35 0 0,1 1 0 0 0,-1-1 0 0 0,0 0-1 0 0,0 0 1 0 0,0-1 0 0 0,0 0 0 0 0,0 0 0 0 0,-1 0-1 0 0,0-1 1 0 0,0 0 0 0 0,0 0 0 0 0,0 0 0 0 0,-1-1-1 0 0,0 1 1 0 0,0-1 0 0 0,-1 0 0 0 0,1 0-1 0 0,4-13 1 0 0,-7 16-9 0 0,-1 0 0 0 0,1-1 0 0 0,-1 1 0 0 0,1-1-1 0 0,-1 1 1 0 0,0-1 0 0 0,-1 1 0 0 0,1-1 0 0 0,-1 1 0 0 0,1 0-1 0 0,-1-1 1 0 0,0 1 0 0 0,0 0 0 0 0,0-1 0 0 0,-1 1 0 0 0,1 0-1 0 0,-1 0 1 0 0,0 0 0 0 0,0 0 0 0 0,0 0 0 0 0,0 1 0 0 0,0-1-1 0 0,-1 1 1 0 0,1-1 0 0 0,-1 1 0 0 0,1 0 0 0 0,-1 0 0 0 0,-6-3-1 0 0,3 1-437 0 0,0 1 0 0 0,0 1 0 0 0,-1-1 0 0 0,1 1 0 0 0,-13-3-1 0 0,10 4-1850 0 0,0-1 0 0 0,0 2 0 0 0,-17 0 0 0 0,15 0-629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33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56 0 0,'27'35'8573'0'0,"63"88"-5177"0"0,-54-65-1912 0 0,-2 2 0 0 0,45 114-1 0 0,27 133 2183 0 0,-102-293-3535 0 0,-1-6-83 0 0,-1-2 232 0 0,-1 0 0 0 0,1-1 0 0 0,0 1-1 0 0,1-1 1 0 0,5 10 0 0 0,-7-14-228 0 0,-1 0-1 0 0,1-1 1 0 0,0 1-1 0 0,-1 0 1 0 0,1-1-1 0 0,0 1 1 0 0,0-1 0 0 0,-1 1-1 0 0,1-1 1 0 0,0 1-1 0 0,0-1 1 0 0,0 1-1 0 0,0-1 1 0 0,-1 0 0 0 0,1 0-1 0 0,0 1 1 0 0,0-1-1 0 0,0 0 1 0 0,0 0-1 0 0,0 0 1 0 0,0 0-1 0 0,0 0 1 0 0,0 0 0 0 0,0 0-1 0 0,0 0 1 0 0,0 0-1 0 0,0-1 1 0 0,0 1-1 0 0,-1 0 1 0 0,1-1 0 0 0,0 1-1 0 0,0 0 1 0 0,0-1-1 0 0,0 1 1 0 0,0-1-1 0 0,-1 0 1 0 0,1 1 0 0 0,0-1-1 0 0,-1 1 1 0 0,1-1-1 0 0,0 0 1 0 0,-1 0-1 0 0,1 0 1 0 0,10-10 244 0 0,0-1 0 0 0,-1 0 0 0 0,-1-1 0 0 0,0 0 0 0 0,12-24 0 0 0,27-69 578 0 0,-47 104-863 0 0,27-74 833 0 0,-2 0-1 0 0,-4-2 1 0 0,20-130-1 0 0,-29 106-970 0 0,-1 120-11842 0 0,-12-16 11207 0 0,2 9-2231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33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25 432 0 0,'0'0'846'0'0,"-16"-18"5717"0"0,6 16-5834 0 0,-1 0 0 0 0,1 1 0 0 0,0 0 0 0 0,-1 1 0 0 0,1 0 0 0 0,-1 0 0 0 0,1 1 0 0 0,-1 1 0 0 0,1 0-1 0 0,-15 4 1 0 0,7 0-237 0 0,1 0-1 0 0,0 0 1 0 0,1 2-1 0 0,-1 0 0 0 0,-17 13 1 0 0,30-19-339 0 0,0 1 0 0 0,0 0 0 0 0,1 0 0 0 0,-1 0 0 0 0,1 0 0 0 0,-1 1 0 0 0,1 0 0 0 0,1-1 0 0 0,-1 1 1 0 0,0 0-1 0 0,1 0 0 0 0,0 0 0 0 0,0 1 0 0 0,0-1 0 0 0,0 1 0 0 0,1-1 0 0 0,0 1 0 0 0,0-1 0 0 0,0 1 0 0 0,0 8 0 0 0,1-9-35 0 0,0 0 0 0 0,1 1 1 0 0,0-1-1 0 0,0 1 0 0 0,0-1 0 0 0,1 0 0 0 0,0 0 0 0 0,-1 0 0 0 0,1 0 0 0 0,1 0 0 0 0,-1 0 0 0 0,1 0 0 0 0,-1 0 0 0 0,1-1 0 0 0,0 0 0 0 0,0 1 0 0 0,0-1 0 0 0,1 0 0 0 0,-1-1 0 0 0,1 1 0 0 0,0-1 1 0 0,6 4-1 0 0,5 2 95 0 0,1 0 1 0 0,0-1-1 0 0,1-1 1 0 0,-1 0-1 0 0,21 3 1 0 0,-29-7-169 0 0,0 0 0 0 0,0-1 1 0 0,1 0-1 0 0,-1-1 0 0 0,0 0 1 0 0,0 0-1 0 0,0-1 1 0 0,0 0-1 0 0,0 0 0 0 0,0-1 1 0 0,0 0-1 0 0,0 0 0 0 0,13-6 1 0 0,-18 6-55 0 0,-1 1 0 0 0,0-1-1 0 0,1 0 1 0 0,-1 0 0 0 0,0 0 0 0 0,0 0 0 0 0,0 0 0 0 0,0 0 0 0 0,-1-1 0 0 0,1 1 0 0 0,0 0 0 0 0,-1-1-1 0 0,0 0 1 0 0,1 1 0 0 0,-1-1 0 0 0,0 0 0 0 0,-1 1 0 0 0,1-1 0 0 0,0 0 0 0 0,-1 0 0 0 0,1 0-1 0 0,-1 0 1 0 0,0 0 0 0 0,0 0 0 0 0,0 1 0 0 0,-1-1 0 0 0,1 0 0 0 0,-1 0 0 0 0,1 0 0 0 0,-1 0 0 0 0,0 0-1 0 0,-1-2 1 0 0,-1-3-52 0 0,0 1-1 0 0,0-1 1 0 0,-1 1-1 0 0,0 0 1 0 0,0 0-1 0 0,-1 0 1 0 0,0 0-1 0 0,0 1 1 0 0,-1 0 0 0 0,-7-7-1 0 0,1 4-550 0 0,0 0 1 0 0,0 1-1 0 0,-1 1 1 0 0,-27-12-1 0 0,-1 5-7606 0 0,34 12 5750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3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1 480 0 0,'-14'10'18051'0'0,"18"-7"-17478"0"0,0-1 0 0 0,0 1 1 0 0,1-1-1 0 0,-1 0 0 0 0,1 0 0 0 0,-1 0 0 0 0,1 0 1 0 0,0-1-1 0 0,0 0 0 0 0,0 0 0 0 0,6 1 1 0 0,64 2 1660 0 0,-56-4-1591 0 0,160-5 2736 0 0,-61-10-5826 0 0,-112 14 651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34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7005 0 0,'-4'3'1534'0'0,"1"0"0"0"0,0-1 1 0 0,-1 1-1 0 0,1 1 1 0 0,1-1-1 0 0,-1 0 0 0 0,-3 6 1 0 0,6-8-1437 0 0,0-1 1 0 0,0 1 0 0 0,0-1 0 0 0,0 1-1 0 0,0-1 1 0 0,1 1 0 0 0,-1-1-1 0 0,0 1 1 0 0,0-1 0 0 0,1 0-1 0 0,-1 1 1 0 0,0-1 0 0 0,1 1-1 0 0,-1-1 1 0 0,0 0 0 0 0,1 1 0 0 0,-1-1-1 0 0,1 0 1 0 0,-1 1 0 0 0,0-1-1 0 0,1 0 1 0 0,-1 0 0 0 0,1 0-1 0 0,-1 1 1 0 0,1-1 0 0 0,-1 0-1 0 0,1 0 1 0 0,-1 0 0 0 0,1 0 0 0 0,-1 0-1 0 0,1 0 1 0 0,0 0 0 0 0,17 4 1074 0 0,14-2 595 0 0,1-1 1 0 0,63-8-1 0 0,-66 4-1416 0 0,-5 0-4527 0 0,-10 0-3635 0 0,-7 0 4829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36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11 424 0 0,'0'0'103'0'0,"0"0"-1"0"0,0 0 1 0 0,0 0-1 0 0,0 0 1 0 0,-1 0-1 0 0,1 0 1 0 0,0 0 0 0 0,0 0-1 0 0,0 0 1 0 0,-1 0-1 0 0,1 0 1 0 0,0 0-1 0 0,0 0 1 0 0,0 0-1 0 0,0 0 1 0 0,-1 0 0 0 0,1 0-1 0 0,0 0 1 0 0,0 0-1 0 0,0 0 1 0 0,0 0-1 0 0,-1 0 1 0 0,1 0-1 0 0,0 1 1 0 0,0-1 0 0 0,0 0-1 0 0,0 0 1 0 0,0 0-1 0 0,0 0 1 0 0,-1 0-1 0 0,1 0 1 0 0,0 1-1 0 0,0-1 1 0 0,0 0 0 0 0,0 0-1 0 0,0 0 1 0 0,0 0-1 0 0,0 1 1 0 0,0-1-1 0 0,0 0 1 0 0,0 0 0 0 0,0 0-1 0 0,0 0 1 0 0,0 1-1 0 0,0-1 1 0 0,0 0-1 0 0,0 0 1 0 0,0 0-1 0 0,0 1 1 0 0,0-1 0 0 0,10 6 2128 0 0,17 3-353 0 0,29 0 299 0 0,0-2-1 0 0,90-1 0 0 0,115-17 939 0 0,-237 9-2809 0 0,-2 1-24 0 0,-11 2-71 0 0,0-2 1 0 0,0 1 0 0 0,0-1 0 0 0,0-1 0 0 0,0 0 0 0 0,0-1-1 0 0,-1 0 1 0 0,1 0 0 0 0,12-7 0 0 0,-22 10-196 0 0,-1 0 0 0 0,0 0 0 0 0,0 0 0 0 0,1 0 0 0 0,-1 0 0 0 0,0 0 0 0 0,0 0 0 0 0,1 0 0 0 0,-1-1 0 0 0,0 1 0 0 0,0 0 0 0 0,1 0 1 0 0,-1 0-1 0 0,0 0 0 0 0,0-1 0 0 0,0 1 0 0 0,1 0 0 0 0,-1 0 0 0 0,0-1 0 0 0,0 1 0 0 0,0 0 0 0 0,0 0 0 0 0,1-1 0 0 0,-1 1 0 0 0,0 0 0 0 0,0 0 0 0 0,0-1 0 0 0,0 1 0 0 0,0 0 0 0 0,0 0 0 0 0,0-1 0 0 0,0 1 0 0 0,0 0 0 0 0,0-1 0 0 0,0 1 0 0 0,0 0 0 0 0,0 0 0 0 0,0-1 0 0 0,0 1 0 0 0,0 0 1 0 0,0-1-1 0 0,0 1 0 0 0,-1 0 0 0 0,1 0 0 0 0,0-1 0 0 0,0 1 0 0 0,0 0 0 0 0,0 0 0 0 0,0-1 0 0 0,-1 1 0 0 0,1 0 0 0 0,0 0 0 0 0,0 0 0 0 0,-1 0 0 0 0,1-1 0 0 0,0 1 0 0 0,0 0 0 0 0,0 0 0 0 0,-1 0 0 0 0,1 0 0 0 0,0 0 0 0 0,-1-1 0 0 0,1 1 0 0 0,0 0 0 0 0,0 0 0 0 0,-1 0 0 0 0,1 0 1 0 0,-2 0-4 0 0,0-1 0 0 0,0 1 0 0 0,1 0 0 0 0,-1 0 1 0 0,0 0-1 0 0,1 0 0 0 0,-1 0 0 0 0,0 0 0 0 0,1 0 1 0 0,-1 0-1 0 0,0 1 0 0 0,-1 0 0 0 0,-2 1 14 0 0,0 1 0 0 0,1 0 0 0 0,0 1 0 0 0,-1-1 0 0 0,1 1 0 0 0,1 0 0 0 0,-1 0 0 0 0,0 0 0 0 0,1 0 0 0 0,0 0 0 0 0,0 1 0 0 0,0 0 0 0 0,0-1 0 0 0,1 1 0 0 0,0 0-1 0 0,-3 10 1 0 0,-1 7 200 0 0,0 0-1 0 0,-3 35 0 0 0,9-55-209 0 0,-6 63 1006 0 0,3 1 0 0 0,6 66 0 0 0,0-12 472 0 0,-3-117-1528 0 0,-1 0-1 0 0,1 0 1 0 0,0 0 0 0 0,-1-1-1 0 0,0 1 1 0 0,0 0 0 0 0,0 0-1 0 0,0-1 1 0 0,0 1 0 0 0,0-1-1 0 0,-1 1 1 0 0,1-1 0 0 0,-1 1-1 0 0,0-1 1 0 0,0 0 0 0 0,0 0-1 0 0,0 0 1 0 0,0 0 0 0 0,0 0-1 0 0,0 0 1 0 0,-1-1 0 0 0,1 1-1 0 0,0-1 1 0 0,-1 1 0 0 0,0-1-1 0 0,1 0 1 0 0,-6 1 0 0 0,-7 3-167 0 0,-1-1-1 0 0,1-1 1 0 0,-31 3 0 0 0,23-4 214 0 0,-30 4-81 0 0,31-5 309 0 0,1 1 0 0 0,-1 1 0 0 0,-29 9 0 0 0,51-12-210 0 0,0 0-1 0 0,0 0 1 0 0,0 0 0 0 0,0 0-1 0 0,0 0 1 0 0,0 0-1 0 0,0 0 1 0 0,0 0-1 0 0,0 0 1 0 0,1 0 0 0 0,-1 0-1 0 0,0 0 1 0 0,0 0-1 0 0,0 0 1 0 0,0 0-1 0 0,0 1 1 0 0,0-1 0 0 0,0 0-1 0 0,0 0 1 0 0,0 0-1 0 0,0 0 1 0 0,0 0-1 0 0,0 0 1 0 0,0 0 0 0 0,1 0-1 0 0,-1 0 1 0 0,0 0-1 0 0,0 1 1 0 0,0-1 0 0 0,0 0-1 0 0,0 0 1 0 0,0 0-1 0 0,0 0 1 0 0,0 0-1 0 0,0 0 1 0 0,0 0 0 0 0,0 0-1 0 0,0 1 1 0 0,0-1-1 0 0,0 0 1 0 0,0 0-1 0 0,0 0 1 0 0,0 0 0 0 0,-1 0-1 0 0,1 0 1 0 0,0 0-1 0 0,0 0 1 0 0,0 0-1 0 0,0 1 1 0 0,0-1 0 0 0,0 0-1 0 0,0 0 1 0 0,0 0-1 0 0,19 4 742 0 0,26-1 54 0 0,161-19 846 0 0,-118 6-5095 0 0,-55 7 510 0 0,-8 1-4887 0 0,-11 1 4520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36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0 956 0 0,'-23'4'3531'0'0,"-9"10"6051"0"0,31-14-9175 0 0,0 1-1 0 0,0-1 0 0 0,0 1 1 0 0,0 0-1 0 0,0 0 1 0 0,1 0-1 0 0,-1-1 0 0 0,0 1 1 0 0,1 0-1 0 0,-1 0 0 0 0,0 0 1 0 0,1 0-1 0 0,-1 0 0 0 0,1 0 1 0 0,0 0-1 0 0,-1 0 1 0 0,1 0-1 0 0,0 0 0 0 0,-1 2 1 0 0,1-1-146 0 0,1 0 1 0 0,-1-1-1 0 0,0 1 1 0 0,1 0-1 0 0,-1 0 1 0 0,1-1-1 0 0,-1 1 0 0 0,1 0 1 0 0,0-1-1 0 0,0 1 1 0 0,0-1-1 0 0,0 1 1 0 0,0-1-1 0 0,0 1 1 0 0,0-1-1 0 0,2 2 1 0 0,1 0 259 0 0,-1 1 1 0 0,1-1 0 0 0,0 0 0 0 0,0 0-1 0 0,0 0 1 0 0,8 4 0 0 0,-10-6-424 0 0,0-1 0 0 0,-1 1 1 0 0,1 0-1 0 0,0-1 0 0 0,-1 1 1 0 0,1-1-1 0 0,0 0 0 0 0,-1 1 1 0 0,1-1-1 0 0,0 0 0 0 0,0 0 0 0 0,0 0 1 0 0,-1 0-1 0 0,1-1 0 0 0,0 1 1 0 0,-1 0-1 0 0,1-1 0 0 0,0 1 1 0 0,0-1-1 0 0,-1 0 0 0 0,1 1 1 0 0,1-2-1 0 0,-2 1-106 0 0,0 1-1 0 0,-1-1 1 0 0,1 1 0 0 0,-1-1 0 0 0,1 0-1 0 0,-1 1 1 0 0,0-1 0 0 0,1 0 0 0 0,-1 1-1 0 0,1-1 1 0 0,-1 0 0 0 0,0 0 0 0 0,0 1-1 0 0,1-1 1 0 0,-1 0 0 0 0,0 0-1 0 0,0 1 1 0 0,0-1 0 0 0,0 0 0 0 0,0 0-1 0 0,0 0 1 0 0,0 1 0 0 0,0-1 0 0 0,0 0-1 0 0,-1 0 1 0 0,1 0 0 0 0,0 1 0 0 0,0-1-1 0 0,-1 0 1 0 0,1 1 0 0 0,0-1 0 0 0,-1 0-1 0 0,1 0 1 0 0,-1 1 0 0 0,1-1-1 0 0,-1 1 1 0 0,1-1 0 0 0,-1 0 0 0 0,1 1-1 0 0,-1-1 1 0 0,1 1 0 0 0,-1-1 0 0 0,0 1-1 0 0,0-1 1 0 0,-30-19-2087 0 0,3 13-371 0 0,18 7-819 0 0,-1-1-3473 0 0,4 1 3744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37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21 144 64 0 0,'-3'-2'512'0'0,"1"-1"0"0"0,0 0 1 0 0,0 0-1 0 0,0 0 0 0 0,1 0 0 0 0,-1 0 0 0 0,1-1 0 0 0,0 1 1 0 0,0 0-1 0 0,0-1 0 0 0,0 1 0 0 0,0-1 0 0 0,1 1 0 0 0,-1-1 1 0 0,1 1-1 0 0,0-1 0 0 0,0 1 0 0 0,1-1 0 0 0,-1 1 0 0 0,2-6 1 0 0,-1 5-28 0 0,1 0 1 0 0,0 0 0 0 0,0 0 0 0 0,0 1 0 0 0,1-1 0 0 0,-1 1 0 0 0,1-1 0 0 0,0 1 0 0 0,0 0 0 0 0,0 0 0 0 0,0 0 0 0 0,1 1 0 0 0,-1-1 0 0 0,1 1 0 0 0,-1 0 0 0 0,1 0 0 0 0,4-2-1 0 0,-1 1-119 0 0,0 1-1 0 0,-1 0 0 0 0,1 0 1 0 0,0 1-1 0 0,0 0 0 0 0,0 0 0 0 0,0 0 1 0 0,0 1-1 0 0,0 0 0 0 0,0 1 1 0 0,0 0-1 0 0,0 0 0 0 0,0 0 0 0 0,0 1 1 0 0,0 0-1 0 0,11 4 0 0 0,-15-4-295 0 0,0-1-1 0 0,0 0 1 0 0,0 1-1 0 0,0 0 1 0 0,0 0-1 0 0,0 0 1 0 0,-1 0-1 0 0,1 0 0 0 0,-1 1 1 0 0,1-1-1 0 0,-1 1 1 0 0,0 0-1 0 0,0-1 1 0 0,0 1-1 0 0,-1 0 1 0 0,1 0-1 0 0,-1 0 1 0 0,1 0-1 0 0,-1 0 1 0 0,0 1-1 0 0,0-1 1 0 0,0 0-1 0 0,-1 1 1 0 0,1-1-1 0 0,-1 0 0 0 0,0 1 1 0 0,0-1-1 0 0,0 1 1 0 0,0-1-1 0 0,0 0 1 0 0,-1 1-1 0 0,0-1 1 0 0,0 0-1 0 0,1 1 1 0 0,-2-1-1 0 0,-1 4 1 0 0,-9 18 15 0 0,-1-1 1 0 0,-1 0 0 0 0,-1-1-1 0 0,-1-1 1 0 0,-29 32 0 0 0,-34 47 246 0 0,78-100-317 0 0,0 0 0 0 0,0 0 0 0 0,1 0 0 0 0,-1 0 0 0 0,0 0 0 0 0,1 0 0 0 0,-1 1 0 0 0,0-1 0 0 0,1 0 1 0 0,0 0-1 0 0,-1 1 0 0 0,1-1 0 0 0,0 0 0 0 0,0 1 0 0 0,-1-1 0 0 0,1 1 0 0 0,0-1 0 0 0,0 0 0 0 0,1 1 0 0 0,-1-1 0 0 0,0 0 0 0 0,0 1 0 0 0,1-1 0 0 0,-1 0 0 0 0,0 0 0 0 0,2 2 0 0 0,-1-1 4 0 0,1 0 0 0 0,-1-1 0 0 0,1 0 0 0 0,0 1 0 0 0,0-1 0 0 0,0 0 0 0 0,0 0-1 0 0,-1 0 1 0 0,1 0 0 0 0,1 0 0 0 0,-1 0 0 0 0,0-1 0 0 0,0 1 0 0 0,3 0 0 0 0,10 1 49 0 0,1-1-1 0 0,-1 0 0 0 0,23-2 1 0 0,-37 1-66 0 0,49-4 271 0 0,93-21-1 0 0,-63 5-4591 0 0,-60 18-4616 0 0,-14 2 5942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3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511 135 320 0 0,'1'-3'369'0'0,"0"0"0"0"0,0 0 0 0 0,0-1-1 0 0,-1 1 1 0 0,1-1 0 0 0,-1 1 0 0 0,0 0 0 0 0,0-1 0 0 0,0 1-1 0 0,0-1 1 0 0,-1 1 0 0 0,1-1 0 0 0,-1 1 0 0 0,0 0 0 0 0,0-1-1 0 0,0 1 1 0 0,0 0 0 0 0,-1 0 0 0 0,1 0 0 0 0,-1 0 0 0 0,0 0 0 0 0,0 0-1 0 0,0 0 1 0 0,0 1 0 0 0,0-1 0 0 0,-1 1 0 0 0,1-1 0 0 0,-1 1-1 0 0,0 0 1 0 0,0 0 0 0 0,1 0 0 0 0,-5-1 0 0 0,-1-2 78 0 0,-1 0 1 0 0,0 1-1 0 0,0 0 1 0 0,0 0-1 0 0,0 1 0 0 0,0 0 1 0 0,-1 1-1 0 0,1 0 1 0 0,-1 1-1 0 0,-12-1 1 0 0,2 2 78 0 0,0 2 0 0 0,0 0 1 0 0,0 2-1 0 0,1 0 1 0 0,-1 1-1 0 0,1 1 0 0 0,-36 16 1 0 0,42-16-175 0 0,0 1 0 0 0,0 0 0 0 0,0 1 0 0 0,1 1 0 0 0,1 0 0 0 0,0 0 0 0 0,0 1 0 0 0,0 1-1 0 0,2-1 1 0 0,-1 2 0 0 0,-11 18 0 0 0,18-27-209 0 0,1 1-1 0 0,0-1 1 0 0,1 1-1 0 0,-1 0 0 0 0,0 0 1 0 0,1 0-1 0 0,0 0 1 0 0,0 0-1 0 0,0 0 0 0 0,1 0 1 0 0,-1 0-1 0 0,1 0 1 0 0,0 0-1 0 0,0 1 0 0 0,0-1 1 0 0,1 0-1 0 0,-1 0 1 0 0,3 5-1 0 0,-1-4-23 0 0,0-1 0 0 0,0 1 0 0 0,1-1 0 0 0,-1 0 0 0 0,1 0 0 0 0,0 0 0 0 0,0 0 1 0 0,1 0-1 0 0,-1-1 0 0 0,1 0 0 0 0,0 1 0 0 0,0-1 0 0 0,5 2 0 0 0,6 4 155 0 0,0-2 0 0 0,0 0-1 0 0,1-1 1 0 0,-1 0 0 0 0,2-1 0 0 0,-1-1 0 0 0,31 4 0 0 0,-16-5-150 0 0,-1-1 1 0 0,38-3 0 0 0,-59 1-127 0 0,0-1 1 0 0,0 0-1 0 0,-1 0 1 0 0,1-1-1 0 0,0 0 1 0 0,-1-1 0 0 0,0 0-1 0 0,0 0 1 0 0,0-1-1 0 0,0 0 1 0 0,0-1-1 0 0,10-7 1 0 0,-16 10-18 0 0,1-1 1 0 0,-1 0-1 0 0,0 0 1 0 0,0 0-1 0 0,-1 0 0 0 0,1 0 1 0 0,-1 0-1 0 0,1 0 0 0 0,-1 0 1 0 0,0-1-1 0 0,0 1 1 0 0,0-1-1 0 0,-1 1 0 0 0,1 0 1 0 0,-1-1-1 0 0,0 1 0 0 0,0-1 1 0 0,0 1-1 0 0,0-1 1 0 0,-1 1-1 0 0,1-1 0 0 0,-1 1 1 0 0,0 0-1 0 0,0-1 0 0 0,0 1 1 0 0,-1 0-1 0 0,-1-4 1 0 0,-2-4-193 0 0,0 0 1 0 0,-1 1 0 0 0,0-1 0 0 0,-1 1 0 0 0,0 1 0 0 0,-15-16 0 0 0,14 17-235 0 0,0 1 0 0 0,-1-1 0 0 0,0 2 1 0 0,-1-1-1 0 0,1 1 0 0 0,-1 1 0 0 0,0 0 1 0 0,-20-7-1 0 0,23 10-1796 0 0,0 0 0 0 0,-1 1 1 0 0,1-1-1 0 0,-15 1 0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7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 0 0,'10'2'11152'0'0,"40"9"-7361"0"0,382 18 3721 0 0,-419-29-7396 0 0,649-1 4432 0 0,-105-41-683 0 0,-538 47-5397 0 0,-14-2-2814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38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28 492 0 0,'0'-3'684'0'0,"1"0"-1"0"0,0 0 0 0 0,0 1 1 0 0,0-1-1 0 0,0 0 1 0 0,0 0-1 0 0,1 1 1 0 0,-1-1-1 0 0,1 1 1 0 0,7 2 6521 0 0,-3 9-5787 0 0,-4 3-331 0 0,-1 1-1 0 0,0-1 1 0 0,-1 1 0 0 0,-1 13-1 0 0,-4 13 539 0 0,-10 39 0 0 0,3-17 113 0 0,7-37-959 0 0,3-18-592 0 0,0-1 1 0 0,0 1 0 0 0,1 0-1 0 0,0-1 1 0 0,1 1 0 0 0,-1 0-1 0 0,1 0 1 0 0,0-1 0 0 0,0 1-1 0 0,1 0 1 0 0,0 0 0 0 0,2 7-1 0 0,-3-12-199 0 0,1 0-1 0 0,0 0 1 0 0,0 0 0 0 0,1-1-1 0 0,-1 1 1 0 0,0 0-1 0 0,0 0 1 0 0,0-1-1 0 0,0 1 1 0 0,1-1 0 0 0,-1 1-1 0 0,0-1 1 0 0,1 0-1 0 0,-1 1 1 0 0,0-1-1 0 0,1 0 1 0 0,-1 0-1 0 0,0 0 1 0 0,1 0 0 0 0,-1 0-1 0 0,0 0 1 0 0,1 0-1 0 0,-1 0 1 0 0,0-1-1 0 0,0 1 1 0 0,1-1 0 0 0,1 0-1 0 0,38-15-421 0 0,-1-8 160 0 0,-1-2-1 0 0,-1-1 0 0 0,51-47 1 0 0,-44 35 54 0 0,-14 10 116 0 0,-31 29 79 0 0,-46 10 89 0 0,14 4 163 0 0,0 1 0 0 0,1 2 0 0 0,-36 25 0 0 0,55-33-49 0 0,-1 0-1 0 0,2 1 1 0 0,-1 1 0 0 0,1-1-1 0 0,1 2 1 0 0,0 0 0 0 0,0 0-1 0 0,2 1 1 0 0,-15 26 0 0 0,21-36-120 0 0,1 0 0 0 0,0 0 0 0 0,0 0 0 0 0,0 0 0 0 0,0 1 0 0 0,0-1 0 0 0,0 0 0 0 0,1 1 0 0 0,0-1 0 0 0,0 0 0 0 0,0 1 0 0 0,0-1 0 0 0,0 0 0 0 0,1 1 0 0 0,-1-1 0 0 0,1 0 0 0 0,0 1 0 0 0,0-1 0 0 0,0 0 0 0 0,0 0 0 0 0,1 0 0 0 0,-1 0 0 0 0,1 0 0 0 0,3 4 0 0 0,-1-2 5 0 0,1-1 0 0 0,-1 0 0 0 0,1 0 0 0 0,0 0 1 0 0,1 0-1 0 0,-1-1 0 0 0,1 0 0 0 0,-1 0 0 0 0,1 0 0 0 0,0-1 0 0 0,0 0 1 0 0,8 2-1 0 0,7 1 63 0 0,0-2 0 0 0,0 0 1 0 0,0-1-1 0 0,36-1 0 0 0,29-8-1454 0 0,-29 0-3375 0 0,-24 3-205 0 0,-28 4 1228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39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1 212 0 0,'5'2'13555'0'0,"25"6"-9981"0"0,196 3 5957 0 0,-159-12-7517 0 0,93-14 1 0 0,-132 12-4196 0 0,-19 2-1416 0 0,1 1-4249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4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76 0 0,'-10'6'832'0'0,"-16"11"2776"0"0,25-17-3240 0 0,1 1-1 0 0,-1 0 0 0 0,1-1 0 0 0,-1 1 0 0 0,0 0 1 0 0,1 0-1 0 0,-1-1 0 0 0,1 1 0 0 0,0 0 1 0 0,-1 0-1 0 0,1 0 0 0 0,0 0 0 0 0,-1 0 0 0 0,1 0 1 0 0,0 0-1 0 0,0 1 0 0 0,0-1-103 0 0,0 0 0 0 0,1 0 0 0 0,-1 0-1 0 0,1-1 1 0 0,-1 1 0 0 0,1 0 0 0 0,-1 0 0 0 0,1 0 0 0 0,0-1 0 0 0,-1 1 0 0 0,1 0 0 0 0,0-1-1 0 0,0 1 1 0 0,-1-1 0 0 0,1 1 0 0 0,0 0 0 0 0,0-1 0 0 0,0 0 0 0 0,0 1 0 0 0,-1-1-1 0 0,1 0 1 0 0,0 1 0 0 0,0-1 0 0 0,2 0 0 0 0,27 6 2035 0 0,-26-5-1755 0 0,75 8 4333 0 0,155-2 1 0 0,-184-7-3263 0 0,-19-1-1381 0 0,-11-1-6001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52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31 40 0 0,'-18'-23'6977'0'0,"13"21"-6476"0"0,-1 1 0 0 0,0-1 0 0 0,1 1 0 0 0,-1 1 0 0 0,0-1 0 0 0,0 1 0 0 0,0 0 0 0 0,1 0 0 0 0,-1 0 0 0 0,0 1 0 0 0,0 0 0 0 0,-6 2 0 0 0,2 0-75 0 0,0 1 0 0 0,1 0 0 0 0,-1 0 1 0 0,1 1-1 0 0,0 0 0 0 0,-12 10 0 0 0,6-3 89 0 0,0 1 0 0 0,1 0 0 0 0,0 2-1 0 0,1-1 1 0 0,1 1 0 0 0,-21 34 0 0 0,31-46-407 0 0,0 1 1 0 0,0-1 0 0 0,1 1 0 0 0,-1-1 0 0 0,1 1 0 0 0,0-1 0 0 0,0 1 0 0 0,0 0 0 0 0,0-1 0 0 0,1 1 0 0 0,0 0 0 0 0,-1 0 0 0 0,1 0 0 0 0,0-1 0 0 0,1 1 0 0 0,-1 0 0 0 0,1 0 0 0 0,0-1 0 0 0,0 1 0 0 0,0 0 0 0 0,0-1 0 0 0,1 1-1 0 0,-1-1 1 0 0,1 1 0 0 0,0-1 0 0 0,0 0 0 0 0,0 0 0 0 0,4 5 0 0 0,-1-3-13 0 0,0-1 0 0 0,0 0-1 0 0,0 0 1 0 0,1 0 0 0 0,-1-1 0 0 0,1 1-1 0 0,0-1 1 0 0,0-1 0 0 0,0 1-1 0 0,0-1 1 0 0,0 0 0 0 0,1 0-1 0 0,-1-1 1 0 0,1 0 0 0 0,12 1 0 0 0,-6-2-11 0 0,0 0 0 0 0,-1-1 1 0 0,1 0-1 0 0,0-1 1 0 0,-1 0-1 0 0,1-1 0 0 0,-1 0 1 0 0,0-1-1 0 0,0-1 0 0 0,13-6 1 0 0,-21 8-54 0 0,0 1 1 0 0,0-1 0 0 0,0 0 0 0 0,0 0-1 0 0,0 0 1 0 0,0-1 0 0 0,-1 1 0 0 0,0-1-1 0 0,0 0 1 0 0,0 0 0 0 0,0 0-1 0 0,0 0 1 0 0,-1-1 0 0 0,0 1 0 0 0,0-1-1 0 0,0 1 1 0 0,0-1 0 0 0,-1 0 0 0 0,0 1-1 0 0,0-1 1 0 0,0 0 0 0 0,0 0-1 0 0,-1 0 1 0 0,0 0 0 0 0,0 0 0 0 0,0 0-1 0 0,-1 0 1 0 0,-2-9 0 0 0,2 8-36 0 0,-1 0 1 0 0,0 0-1 0 0,0 0 1 0 0,0 0 0 0 0,-1 0-1 0 0,0 1 1 0 0,0-1-1 0 0,-1 1 1 0 0,1 0-1 0 0,-1 0 1 0 0,0 0 0 0 0,-1 0-1 0 0,1 1 1 0 0,-1 0-1 0 0,0-1 1 0 0,0 2-1 0 0,0-1 1 0 0,-1 1-1 0 0,1 0 1 0 0,-1 0 0 0 0,0 0-1 0 0,1 1 1 0 0,-1 0-1 0 0,-1 0 1 0 0,1 0-1 0 0,0 1 1 0 0,0 0 0 0 0,0 0-1 0 0,-1 1 1 0 0,1-1-1 0 0,-11 2 1 0 0,14-1-180 0 0,1 1-1 0 0,0-1 1 0 0,0 1 0 0 0,0-1 0 0 0,0 1-1 0 0,1 0 1 0 0,-1-1 0 0 0,0 1 0 0 0,0 0 0 0 0,-2 2-1 0 0,1 13-11057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5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88 117 6717 0 0,'-84'-117'17631'0'0,"84"117"-17599"0"0,0 0 1 0 0,0 0-1 0 0,0 0 0 0 0,0 0 0 0 0,0 1 0 0 0,1-1 1 0 0,-1 0-1 0 0,0 0 0 0 0,0 0 0 0 0,0 0 0 0 0,0 0 1 0 0,0 0-1 0 0,0 0 0 0 0,0 0 0 0 0,0 0 0 0 0,0 0 1 0 0,0 1-1 0 0,0-1 0 0 0,-1 0 0 0 0,1 0 0 0 0,0 0 0 0 0,0 0 1 0 0,0 0-1 0 0,0 0 0 0 0,0 0 0 0 0,0 0 0 0 0,0 0 1 0 0,0 0-1 0 0,0 0 0 0 0,0 0 0 0 0,0 1 0 0 0,0-1 1 0 0,0 0-1 0 0,0 0 0 0 0,0 0 0 0 0,0 0 0 0 0,0 0 1 0 0,0 0-1 0 0,-1 0 0 0 0,1 0 0 0 0,0 0 0 0 0,0 0 1 0 0,0 0-1 0 0,0 0 0 0 0,0 0 0 0 0,0 0 0 0 0,0 0 0 0 0,0 0 1 0 0,0 0-1 0 0,0 0 0 0 0,-1 0 0 0 0,1 0 0 0 0,0 0 1 0 0,0 0-1 0 0,0 0 0 0 0,0 0 0 0 0,0 0 0 0 0,0 0 1 0 0,0 0-1 0 0,0 0 0 0 0,0 0 0 0 0,0 0 0 0 0,0 0 1 0 0,0 0-1 0 0,-1 0 0 0 0,1-1 0 0 0,0 1 0 0 0,0 0 1 0 0,0 0-1 0 0,0 13 95 0 0,3 14-1184 0 0,11 18-1514 0 0,7-2-4516 0 0,-12-25 4342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5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33 540 0 0,'0'0'1271'0'0,"1"-3"242"0"0,-1 1-1219 0 0,1 1 1 0 0,-1-1 0 0 0,1 1-1 0 0,-1-1 1 0 0,1 1 0 0 0,0 0-1 0 0,0-1 1 0 0,-1 1 0 0 0,1 0 0 0 0,0 0-1 0 0,0-1 1 0 0,0 1 0 0 0,1 0-1 0 0,-1 0 1 0 0,0 0 0 0 0,0 0-1 0 0,1 0 1 0 0,-1 1 0 0 0,0-1-1 0 0,1 0 1 0 0,-1 1 0 0 0,3-2-1 0 0,0 1 238 0 0,0 0 0 0 0,1 1 0 0 0,-1-1 0 0 0,0 1 0 0 0,1 0 0 0 0,-1 0 0 0 0,0 0 0 0 0,6 2 0 0 0,2 0 269 0 0,-1 1 1 0 0,0 0 0 0 0,0 1-1 0 0,0 0 1 0 0,0 1 0 0 0,10 5 0 0 0,-19-9-696 0 0,0 1 0 0 0,0-1 0 0 0,0 0 0 0 0,0 0 0 0 0,0 1 0 0 0,0-1 0 0 0,0 1 0 0 0,-1 0 0 0 0,1-1 0 0 0,0 1 0 0 0,-1 0 1 0 0,1 0-1 0 0,-1 0 0 0 0,0 0 0 0 0,0 0 0 0 0,0 0 0 0 0,0 1 0 0 0,0-1 0 0 0,0 0 0 0 0,-1 1 0 0 0,1-1 0 0 0,-1 0 0 0 0,1 1 1 0 0,-1-1-1 0 0,0 0 0 0 0,0 1 0 0 0,0-1 0 0 0,0 1 0 0 0,0-1 0 0 0,-1 0 0 0 0,1 1 0 0 0,-1-1 0 0 0,-1 4 0 0 0,0-1-22 0 0,-1 0-1 0 0,0 0 1 0 0,-1 0-1 0 0,1 0 1 0 0,-1-1-1 0 0,0 1 1 0 0,0-1-1 0 0,0 0 1 0 0,0 0-1 0 0,-1 0 1 0 0,0-1-1 0 0,-9 6 1 0 0,7-6-70 0 0,-11 10 406 0 0,20-8-195 0 0,11 1-143 0 0,12 0 1 0 0,119 35 238 0 0,-130-36-282 0 0,-1 0 0 0 0,0 1-1 0 0,0 1 1 0 0,-1 0-1 0 0,0 0 1 0 0,0 2 0 0 0,-1-1-1 0 0,12 12 1 0 0,-20-18-21 0 0,-1 1 0 0 0,0-1-1 0 0,0 0 1 0 0,0 0 0 0 0,0 1 0 0 0,-1-1 0 0 0,1 1 0 0 0,-1 0 0 0 0,1 0 0 0 0,-1-1 0 0 0,0 1 0 0 0,0 0-1 0 0,0 0 1 0 0,-1 0 0 0 0,1 0 0 0 0,-1 0 0 0 0,1 0 0 0 0,-1 0 0 0 0,0 0 0 0 0,0 0 0 0 0,-1 5 0 0 0,0-4 19 0 0,-1 0 1 0 0,0 0-1 0 0,0 0 1 0 0,0 0 0 0 0,0-1-1 0 0,-1 1 1 0 0,1-1 0 0 0,-1 1-1 0 0,0-1 1 0 0,0 0 0 0 0,0 0-1 0 0,0 0 1 0 0,-1 0 0 0 0,1-1-1 0 0,-5 3 1 0 0,-10 5 33 0 0,0-1 0 0 0,0-1 0 0 0,-1 0-1 0 0,0-1 1 0 0,-1-1 0 0 0,1-1 0 0 0,-1-1 0 0 0,-33 3 0 0 0,30-6-1278 0 0,-44-1-1 0 0,51-3-98 0 0,12 2-1587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53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84 824 0 0,'-25'-26'7204'0'0,"9"10"2937"0"0,21 12-9508 0 0,-1 1 1 0 0,1 0-1 0 0,0 0 1 0 0,0 0-1 0 0,0 1 1 0 0,0-1-1 0 0,0 1 1 0 0,0 0-1 0 0,1 1 0 0 0,-1-1 1 0 0,8 0-1 0 0,67-6 890 0 0,-63 8-839 0 0,-7-1-487 0 0,15-1 288 0 0,0 2 0 0 0,0 0-1 0 0,28 4 1 0 0,-47-3-423 0 0,0 0-1 0 0,-1 0 1 0 0,1 1 0 0 0,0-1-1 0 0,-1 1 1 0 0,1 0-1 0 0,-1 1 1 0 0,1-1 0 0 0,-1 1-1 0 0,0 0 1 0 0,0 1-1 0 0,-1-1 1 0 0,1 1 0 0 0,-1 0-1 0 0,1 0 1 0 0,-1 0-1 0 0,0 1 1 0 0,5 8 0 0 0,-6-8-53 0 0,-1 1 1 0 0,0-1 0 0 0,0 1 0 0 0,-1-1-1 0 0,1 1 1 0 0,-1 0 0 0 0,-1-1 0 0 0,1 1-1 0 0,-1 0 1 0 0,0 8 0 0 0,-10 63-67 0 0,6-51 25 0 0,-8 32-76 0 0,1 0-723 0 0,8-20-2823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53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88 856 0 0,'-21'-3'2031'0'0,"-3"-1"1892"0"0,8 3 5368 0 0,20-3-6935 0 0,5-3-1021 0 0,19-2 1115 0 0,1 1 1 0 0,50-7-1 0 0,-10 2-3676 0 0,-2-7-8870 0 0,-57 16 7384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54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28 103 508 0 0,'0'-1'398'0'0,"-1"0"0"0"0,1 0 0 0 0,-1 1-1 0 0,1-1 1 0 0,0 0 0 0 0,-1 0 0 0 0,1 0 0 0 0,0 0 0 0 0,-1 0-1 0 0,1 0 1 0 0,0 0 0 0 0,0 1 0 0 0,0-1 0 0 0,0 0 0 0 0,0 0-1 0 0,0 0 1 0 0,0 0 0 0 0,0 0 0 0 0,1 0 0 0 0,-1 0 0 0 0,0 0-1 0 0,0 0 1 0 0,1 0 0 0 0,-1 1 0 0 0,1-1 0 0 0,0-1 0 0 0,1-1 140 0 0,0 1 0 0 0,0 0-1 0 0,0 0 1 0 0,0 0 0 0 0,1 0 0 0 0,-1 1 0 0 0,1-1 0 0 0,-1 1 0 0 0,3-2 0 0 0,10-3 852 0 0,-1 0-1 0 0,25-5 0 0 0,-33 9-693 0 0,50-10 1664 0 0,-36 9-1263 0 0,-1-1-1 0 0,27-10 1 0 0,-46 14-728 0 0,-4 2-482 0 0,-46 15-70 0 0,19-8 109 0 0,-47 23 1 0 0,71-29 94 0 0,-1 1 0 0 0,1 0 0 0 0,0 0 0 0 0,1 1 0 0 0,-1 0 0 0 0,1 0-1 0 0,0 1 1 0 0,0 0 0 0 0,1 0 0 0 0,0 0 0 0 0,-8 12 0 0 0,12-16-4 0 0,0 1 0 0 0,1-1 1 0 0,-1 1-1 0 0,1 0 0 0 0,-1-1 1 0 0,1 1-1 0 0,0 0 0 0 0,0-1 1 0 0,0 1-1 0 0,0 0 0 0 0,0-1 1 0 0,1 1-1 0 0,-1 0 0 0 0,1-1 1 0 0,0 1-1 0 0,0-1 0 0 0,0 1 1 0 0,0-1-1 0 0,0 0 0 0 0,0 1 1 0 0,1-1-1 0 0,-1 0 0 0 0,1 0 1 0 0,0 0-1 0 0,-1 0 0 0 0,4 3 0 0 0,7 8 45 0 0,1-1 0 0 0,25 20 0 0 0,-23-20-18 0 0,0 0 6 0 0,-2-2-8 0 0,0 1 0 0 0,0 0 0 0 0,17 21 0 0 0,-28-30-35 0 0,0 1 1 0 0,-1-1-1 0 0,1 0 0 0 0,0 0 1 0 0,-1 1-1 0 0,0-1 0 0 0,1 1 1 0 0,-1-1-1 0 0,0 1 0 0 0,0 0 1 0 0,0-1-1 0 0,-1 1 0 0 0,1 0 1 0 0,-1-1-1 0 0,1 1 0 0 0,-1 0 1 0 0,0 0-1 0 0,0 0 0 0 0,0-1 1 0 0,-1 1-1 0 0,1 0 1 0 0,-1 0-1 0 0,1-1 0 0 0,-1 1 1 0 0,0 0-1 0 0,0-1 0 0 0,0 1 1 0 0,-2 3-1 0 0,-1-1 21 0 0,0-1 0 0 0,0 0 0 0 0,0 0 1 0 0,-1 0-1 0 0,1-1 0 0 0,-1 1 0 0 0,0-1 0 0 0,0 0 0 0 0,0-1 1 0 0,-1 1-1 0 0,1-1 0 0 0,-1 0 0 0 0,-9 2 0 0 0,5-1-139 0 0,1-1-1 0 0,0-1 0 0 0,0 0 0 0 0,-1 0 1 0 0,1-1-1 0 0,-1 0 0 0 0,-16-2 1 0 0,23 1-142 0 0,0 0 0 0 0,0 1-1 0 0,0-1 1 0 0,0-1 0 0 0,1 1 0 0 0,-1 0 0 0 0,0-1 0 0 0,-4-2 0 0 0,6 3-368 0 0,0 0-1 0 0,0 0 0 0 0,1 0 1 0 0,-1 0-1 0 0,0 0 0 0 0,0 0 1 0 0,0 0-1 0 0,1 0 0 0 0,-1 0 1 0 0,0-1-1 0 0,1 1 1 0 0,-1 0-1 0 0,0-3 0 0 0,1-3-2285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55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64 0 0,'0'0'1098'0'0,"0"5"347"0"0,1 14 410 0 0,0 0 0 0 0,-2 0 1 0 0,0 0-1 0 0,-2 0 0 0 0,0-1 0 0 0,-8 28 1 0 0,0 3 1632 0 0,-3 3 2351 0 0,11-51-4858 0 0,-2-9-262 0 0,-3-7-178 0 0,6 8-458 0 0,1-1-1 0 0,0 0 1 0 0,1 0 0 0 0,-1 0 0 0 0,2 0-1 0 0,-1 0 1 0 0,1 0 0 0 0,0 1 0 0 0,1-1 0 0 0,0 0-1 0 0,0 1 1 0 0,0-1 0 0 0,1 1 0 0 0,0 0-1 0 0,1-1 1 0 0,8-11 0 0 0,-10 15-59 0 0,1-1-1 0 0,1 0 1 0 0,-1 1 0 0 0,1 0 0 0 0,-1 0-1 0 0,1 0 1 0 0,0 0 0 0 0,1 1 0 0 0,-1 0-1 0 0,1-1 1 0 0,-1 2 0 0 0,1-1 0 0 0,0 0-1 0 0,0 1 1 0 0,0 0 0 0 0,0 0 0 0 0,1 1-1 0 0,-1-1 1 0 0,0 1 0 0 0,1 0 0 0 0,-1 1-1 0 0,1-1 1 0 0,-1 1 0 0 0,10 1 0 0 0,-7 0 3 0 0,-1 1-1 0 0,0 0 1 0 0,0 1 0 0 0,0 0 0 0 0,0 0 0 0 0,0 0 0 0 0,-1 1 0 0 0,1 0 0 0 0,-1 0-1 0 0,0 1 1 0 0,0 0 0 0 0,-1 0 0 0 0,1 0 0 0 0,-1 1 0 0 0,0-1 0 0 0,5 9-1 0 0,-2-1-136 0 0,0 0-1 0 0,-1 1 1 0 0,0-1-1 0 0,-1 1 0 0 0,0 1 1 0 0,-1-1-1 0 0,3 17 1 0 0,-8-30-100 0 0,0-2 187 0 0,-1 1 0 0 0,1 0 1 0 0,0 0-1 0 0,0 0 0 0 0,-1-1 1 0 0,1 1-1 0 0,0 0 0 0 0,0-1 1 0 0,-1 1-1 0 0,1 0 0 0 0,0 0 0 0 0,0-1 1 0 0,0 1-1 0 0,0 0 0 0 0,-1-1 1 0 0,1 1-1 0 0,0 0 0 0 0,0-1 1 0 0,0 1-1 0 0,0-1 0 0 0,0 1 1 0 0,0 0-1 0 0,0-1 0 0 0,0 1 1 0 0,0 0-1 0 0,0-1 0 0 0,0 1 1 0 0,0 0-1 0 0,1-1 0 0 0,-1 1 1 0 0,0 0-1 0 0,0-1 0 0 0,0 1 1 0 0,0 0-1 0 0,0-1 0 0 0,1 1 1 0 0,9-28-70 0 0,19-26 322 0 0,-26 50-198 0 0,0 1 0 0 0,-1-1 0 0 0,1 1 0 0 0,1 0 0 0 0,-1 0 0 0 0,0 0 0 0 0,1 0 0 0 0,-1 1 0 0 0,1-1-1 0 0,0 1 1 0 0,0 0 0 0 0,0 0 0 0 0,0 0 0 0 0,0 1 0 0 0,0-1 0 0 0,0 1 0 0 0,7-1 0 0 0,-8 2-1 0 0,0 0 0 0 0,0 1 0 0 0,0-1 0 0 0,0 1 0 0 0,0-1 0 0 0,0 1-1 0 0,0 0 1 0 0,0 0 0 0 0,-1 0 0 0 0,1 1 0 0 0,0-1 0 0 0,-1 1 0 0 0,1-1 0 0 0,-1 1 0 0 0,1 0 0 0 0,-1 0-1 0 0,0 0 1 0 0,1 0 0 0 0,-1 0 0 0 0,-1 1 0 0 0,1-1 0 0 0,0 1 0 0 0,0-1 0 0 0,-1 1 0 0 0,1-1-1 0 0,0 5 1 0 0,5 10-50 0 0,0 0 0 0 0,-2 0 0 0 0,0 1 0 0 0,-1 0 0 0 0,3 28 0 0 0,-3-16-1547 0 0,2-14-1922 0 0,2-7-2954 0 0,-4-7 3420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4 392 0 0,'-4'-3'14080'0'0,"2"8"-13481"0"0,1 0 0 0 0,1 1 1 0 0,-1-1-1 0 0,1 0 0 0 0,0 1 0 0 0,0-1 1 0 0,0 1-1 0 0,1-1 0 0 0,1 9 0 0 0,17 57 1968 0 0,-8-35-1250 0 0,7 31 61 0 0,-5-26-255 0 0,-3 1 0 0 0,7 59 0 0 0,-16-96-967 0 0,-1 0 0 0 0,1 0 0 0 0,0 0 0 0 0,1 1-1 0 0,-1-1 1 0 0,1 0 0 0 0,0-1 0 0 0,0 1 0 0 0,3 4-1 0 0,-4-8 356 0 0,-50-4-948 0 0,45 4 405 0 0,-4-1-7 0 0,1 1 1 0 0,0-1-1 0 0,0 1 1 0 0,0 1-1 0 0,0-1 1 0 0,0 1-1 0 0,0 1 1 0 0,1-1 0 0 0,-1 1-1 0 0,1 0 1 0 0,-1 1-1 0 0,1-1 1 0 0,-6 6-1 0 0,12-9 41 0 0,-1 1-1 0 0,1 0 1 0 0,-1 0-1 0 0,1 0 1 0 0,-1 0-1 0 0,1-1 0 0 0,-1 1 1 0 0,1 0-1 0 0,0 0 1 0 0,0 0-1 0 0,0 0 1 0 0,-1 0-1 0 0,1 0 1 0 0,0 0-1 0 0,0 0 1 0 0,0 0-1 0 0,0 0 1 0 0,0 0-1 0 0,1 0 1 0 0,-1 0-1 0 0,0 0 1 0 0,0 0-1 0 0,1 0 1 0 0,-1 0-1 0 0,0-1 1 0 0,1 1-1 0 0,-1 0 1 0 0,1 0-1 0 0,-1 0 1 0 0,1 0-1 0 0,0-1 0 0 0,-1 1 1 0 0,2 1-1 0 0,24 21 140 0 0,-17-18-107 0 0,0-1 0 0 0,0 0 1 0 0,0-1-1 0 0,1 0 0 0 0,-1 0 1 0 0,1-1-1 0 0,0 0 0 0 0,0-1 1 0 0,16 1-1 0 0,-19-2-25 0 0,1 0 1 0 0,-1-1-1 0 0,0 0 1 0 0,0 0-1 0 0,0 0 1 0 0,-1-1-1 0 0,1 0 1 0 0,0 0-1 0 0,0-1 1 0 0,-1 0-1 0 0,0 0 1 0 0,1 0-1 0 0,-1-1 1 0 0,7-6-1 0 0,-12 10-23 0 0,0-1 0 0 0,0 0 0 0 0,0 1 0 0 0,-1-1 0 0 0,1 1 0 0 0,0-1 0 0 0,-1 0 0 0 0,1 0 0 0 0,-1 1 0 0 0,1-1 0 0 0,0 0 0 0 0,-1 0 0 0 0,0 0 0 0 0,1 1 0 0 0,-1-1 0 0 0,0 0 0 0 0,1 0 0 0 0,-1 0-1 0 0,0 0 1 0 0,0 0 0 0 0,0 0 0 0 0,1 0 0 0 0,-1 0 0 0 0,0 0 0 0 0,-1 0 0 0 0,1 0 0 0 0,0 0 0 0 0,0 1 0 0 0,0-1 0 0 0,-1-2 0 0 0,0 1-20 0 0,-1 1 1 0 0,1-1-1 0 0,-1 0 0 0 0,1 1 1 0 0,-1-1-1 0 0,0 1 0 0 0,1 0 1 0 0,-1-1-1 0 0,0 1 0 0 0,0 0 1 0 0,0 0-1 0 0,-3-1 0 0 0,-7-2-143 0 0,0 0 0 0 0,1 1 0 0 0,-22-4 0 0 0,20 6 50 0 0,1 1-1 0 0,0 0 1 0 0,-21 2-1 0 0,29-2 135 0 0,1 1-1 0 0,-1-1 1 0 0,0 1-1 0 0,0 0 1 0 0,1 0-1 0 0,-1 0 0 0 0,1 0 1 0 0,-1 1-1 0 0,1 0 1 0 0,0-1-1 0 0,-1 1 1 0 0,1 0-1 0 0,0 1 1 0 0,0-1-1 0 0,-5 6 1 0 0,8-8 95 0 0,0 1-84 0 0,1 1 0 0 0,-1-1 0 0 0,1 0 0 0 0,0 0-1 0 0,-1 0 1 0 0,1 0 0 0 0,0 0 0 0 0,0 0 0 0 0,-1 0 0 0 0,1 0-1 0 0,0 0 1 0 0,0-1 0 0 0,0 1 0 0 0,0 0 0 0 0,0 0 0 0 0,1-1-1 0 0,-1 1 1 0 0,0-1 0 0 0,0 1 0 0 0,0-1 0 0 0,0 1 0 0 0,1-1-1 0 0,-1 0 1 0 0,2 1 0 0 0,32 5 192 0 0,-24-5-234 0 0,-1-1 0 0 0,1 0 0 0 0,-1-1 1 0 0,0 0-1 0 0,12-3 0 0 0,-18 4-1 0 0,-1-1 0 0 0,1 0 0 0 0,-1 0-1 0 0,1 0 1 0 0,-1-1 0 0 0,1 1 0 0 0,-1-1 0 0 0,0 1-1 0 0,0-1 1 0 0,0 0 0 0 0,0-1 0 0 0,0 1 0 0 0,0 0-1 0 0,0-1 1 0 0,-1 0 0 0 0,1 1 0 0 0,2-6 0 0 0,-5 7 1 0 0,1 1 1 0 0,-1-1 0 0 0,1 0 0 0 0,-1 0 0 0 0,0 0 0 0 0,1 1-1 0 0,-1-1 1 0 0,0 0 0 0 0,0 0 0 0 0,0 0 0 0 0,0 0-1 0 0,0 0 1 0 0,0 0 0 0 0,0 0 0 0 0,0 1 0 0 0,0-1 0 0 0,0 0-1 0 0,0 0 1 0 0,-1 0 0 0 0,1 0 0 0 0,0 0 0 0 0,-1 1-1 0 0,1-1 1 0 0,-1 0 0 0 0,0-1 0 0 0,0 1 7 0 0,-1-1-1 0 0,1 1 1 0 0,-1 0-1 0 0,1-1 1 0 0,-1 1 0 0 0,0 0-1 0 0,0 0 1 0 0,1 0-1 0 0,-1 0 1 0 0,-4-1 0 0 0,-4-1-1525 0 0,-1 1 0 0 0,0 0 0 0 0,-13-1 0 0 0,19 2-519 0 0,0 0-1274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56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126 313 344 0 0,'-4'18'2746'0'0,"0"1"1"0"0,-1-1-1 0 0,-1 0 0 0 0,-1-1 1 0 0,0 1-1 0 0,-1-1 0 0 0,-18 27 842 0 0,25-47-3032 0 0,0 0 0 0 0,1 0-1 0 0,-1 0 1 0 0,1 0 0 0 0,0 0 0 0 0,0 0-1 0 0,0 0 1 0 0,0-4 0 0 0,10-60 17 0 0,-5 40-91 0 0,52-281 1377 0 0,-47 262-1122 0 0,-10 46-728 0 0,0 0 0 0 0,1-1 0 0 0,-1 1 0 0 0,0 0 0 0 0,0 0 0 0 0,0 0 0 0 0,1 0 0 0 0,-1 0 0 0 0,0-1 0 0 0,1 1 0 0 0,-1 0 0 0 0,0 0 0 0 0,0 0 0 0 0,1 0 0 0 0,-1 0 0 0 0,0 0 0 0 0,1 0 0 0 0,-1 0 0 0 0,0 0 0 0 0,0 0 0 0 0,1 0 0 0 0,-1 0 0 0 0,0 0 0 0 0,1 0 0 0 0,-1 0 0 0 0,0 0 0 0 0,0 0 0 0 0,1 1 0 0 0,-1-1 0 0 0,0 0 0 0 0,0 0 0 0 0,1 0 0 0 0,-1 0 1 0 0,0 1-1 0 0,0-1 0 0 0,0 0 0 0 0,1 0 0 0 0,-1 0 0 0 0,0 1 0 0 0,0-1 0 0 0,11 9 81 0 0,13 26 33 0 0,-2 1-1 0 0,28 63 1 0 0,-30-57-174 0 0,2 0 0 0 0,27 39 0 0 0,-38-65-40 0 0,36 46-528 0 0,-41-55 342 0 0,0-1 0 0 0,0 0 0 0 0,0 0-1 0 0,1-1 1 0 0,0 0 0 0 0,13 9 0 0 0,-20-14 263 0 0,1 0 0 0 0,-1 0 0 0 0,0 1-1 0 0,0-1 1 0 0,1 0 0 0 0,-1 0 0 0 0,0 0 0 0 0,1 1 0 0 0,-1-1-1 0 0,1 0 1 0 0,-1 0 0 0 0,0 0 0 0 0,1 0 0 0 0,-1 0 0 0 0,0 0-1 0 0,1 0 1 0 0,-1 0 0 0 0,1 0 0 0 0,-1 0 0 0 0,0 0 0 0 0,1 0-1 0 0,-1 0 1 0 0,1 0 0 0 0,-1 0 0 0 0,0 0 0 0 0,1 0 0 0 0,-1 0-1 0 0,0 0 1 0 0,1 0 0 0 0,-1-1 0 0 0,0 1 0 0 0,1 0 0 0 0,-1 0-1 0 0,0-1 1 0 0,1 1 0 0 0,-1 0 0 0 0,0 0 0 0 0,0-1 0 0 0,1 1-1 0 0,-1 0 1 0 0,0-1 0 0 0,0 1 0 0 0,1 0 0 0 0,-1-1 0 0 0,0 1-1 0 0,0 0 1 0 0,0-1 0 0 0,0 1 0 0 0,0 0 0 0 0,0-1 0 0 0,1 1-1 0 0,-1-1 1 0 0,0 1 0 0 0,0 0 0 0 0,0-1 0 0 0,0 1 0 0 0,0-1-1 0 0,0 1 1 0 0,-1 0 0 0 0,1-1 0 0 0,0 1 0 0 0,0 0 0 0 0,0-1-1 0 0,0 1 1 0 0,0 0 0 0 0,-1-1 0 0 0,1 1 0 0 0,0-1 0 0 0,0 1 0 0 0,-11-28-56 0 0,6 21 79 0 0,0 1 0 0 0,0 0 0 0 0,-1 0 0 0 0,0 0 0 0 0,0 1 0 0 0,0-1 0 0 0,-1 1 0 0 0,1 1 0 0 0,-1 0 0 0 0,0 0 0 0 0,-1 0 0 0 0,1 0 0 0 0,-9-1 0 0 0,-9-4 156 0 0,0 1-1 0 0,-45-7 1 0 0,-41 2 470 0 0,99 12-551 0 0,0 1 0 0 0,-1 0 0 0 0,1 1 0 0 0,0 1 0 0 0,0 0 0 0 0,1 0 0 0 0,-14 5 0 0 0,23-6-113 0 0,0-1 0 0 0,0 1 1 0 0,1-1-1 0 0,-1 1 0 0 0,0 0 0 0 0,1 0 0 0 0,-1 0 0 0 0,1 0 0 0 0,-1 0 0 0 0,1 0 1 0 0,0 0-1 0 0,-1 0 0 0 0,1 1 0 0 0,0-1 0 0 0,0 1 0 0 0,-2 1 0 0 0,3-2-100 0 0,0 0 1 0 0,0 0-1 0 0,0-1 0 0 0,0 1 0 0 0,0 0 0 0 0,0 0 0 0 0,0 0 0 0 0,0-1 1 0 0,0 1-1 0 0,0 0 0 0 0,0 0 0 0 0,0 0 0 0 0,1-1 0 0 0,-1 1 0 0 0,0 0 1 0 0,1 0-1 0 0,-1-1 0 0 0,0 1 0 0 0,1 0 0 0 0,-1-1 0 0 0,1 1 0 0 0,-1 0 1 0 0,1-1-1 0 0,1 2 0 0 0,2 1-980 0 0,1 1 0 0 0,-1-1 0 0 0,1 0 1 0 0,0 0-1 0 0,0-1 0 0 0,0 1 0 0 0,0-1 0 0 0,9 2 0 0 0,6 2-1806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56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8281 0 0,'-2'1'887'0'0,"1"1"0"0"0,-1-1 1 0 0,0 0-1 0 0,1 0 1 0 0,0 1-1 0 0,-1-1 0 0 0,1 1 1 0 0,0-1-1 0 0,0 1 0 0 0,-1 0 1 0 0,1-1-1 0 0,1 1 0 0 0,-3 3 1 0 0,3-4-630 0 0,0 0 0 0 0,0 0 0 0 0,0 0 0 0 0,0 0 1 0 0,0 0-1 0 0,0 0 0 0 0,0 0 0 0 0,0 0 0 0 0,0 0 0 0 0,0 0 0 0 0,1 0 1 0 0,-1 0-1 0 0,0 0 0 0 0,1 0 0 0 0,-1 0 0 0 0,1-1 0 0 0,-1 1 0 0 0,1 0 1 0 0,-1 0-1 0 0,2 1 0 0 0,0 0-85 0 0,1 0 0 0 0,0 0 0 0 0,-1 0 0 0 0,1 0 0 0 0,0-1 0 0 0,0 1 0 0 0,0-1 0 0 0,0 0 0 0 0,0 0 0 0 0,0 0 0 0 0,0 0 0 0 0,0 0 0 0 0,1-1 0 0 0,-1 0 0 0 0,0 1 0 0 0,4-1 0 0 0,-6 0-155 0 0,-1 0-1 0 0,0 0 1 0 0,0 0-1 0 0,1 0 1 0 0,-1 0-1 0 0,0 0 1 0 0,0 0-1 0 0,1 0 1 0 0,-1 0-1 0 0,0 0 1 0 0,0 0-1 0 0,0 0 1 0 0,1 0-1 0 0,-1 0 1 0 0,0 0 0 0 0,0 0-1 0 0,1-1 1 0 0,-1 1-1 0 0,0 0 1 0 0,0 0-1 0 0,0 0 1 0 0,1 0-1 0 0,-1 0 1 0 0,0 0-1 0 0,0-1 1 0 0,0 1-1 0 0,0 0 1 0 0,1 0 0 0 0,-1 0-1 0 0,0-1 1 0 0,0 1-1 0 0,0 0 1 0 0,0 0-1 0 0,0 0 1 0 0,0-1-1 0 0,0 1 1 0 0,0 0-1 0 0,1 0 1 0 0,-1-1-1 0 0,-6-9 363 0 0,-14-8-190 0 0,-18 0-608 0 0,13 13-2744 0 0,19 7-2023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57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0 126 236 0 0,'0'-5'856'0'0,"0"0"1"0"0,1 0-1 0 0,0 0 1 0 0,0 0-1 0 0,0 1 1 0 0,0-1-1 0 0,1 0 1 0 0,-1 0-1 0 0,1 1 1 0 0,0-1-1 0 0,4-5 0 0 0,-2 5-205 0 0,-1 1-1 0 0,1 0 0 0 0,-1 0 0 0 0,1 0 1 0 0,1 0-1 0 0,-1 0 0 0 0,0 1 0 0 0,1 0 1 0 0,6-4-1 0 0,-4 3-86 0 0,0 1 1 0 0,0 0 0 0 0,1 1 0 0 0,-1 0-1 0 0,1 0 1 0 0,-1 0 0 0 0,1 1-1 0 0,0 0 1 0 0,-1 1 0 0 0,1-1 0 0 0,0 1-1 0 0,0 1 1 0 0,-1 0 0 0 0,1 0-1 0 0,9 3 1 0 0,-15-4-438 0 0,0 0 0 0 0,0 1 0 0 0,0 0 0 0 0,1-1 0 0 0,-1 1 0 0 0,0 0 0 0 0,0 0 0 0 0,-1 0 0 0 0,1 0 0 0 0,0 0 0 0 0,0 1 0 0 0,0-1 0 0 0,-1 1 0 0 0,1-1 0 0 0,-1 1 0 0 0,1-1 0 0 0,-1 1 0 0 0,0 0 0 0 0,1 0 0 0 0,-1 0 0 0 0,0-1 0 0 0,0 1 0 0 0,0 3 0 0 0,0-2-16 0 0,-1 0-1 0 0,0 0 1 0 0,0 1 0 0 0,0-1 0 0 0,0 0 0 0 0,0 0-1 0 0,-1 0 1 0 0,0 1 0 0 0,1-1 0 0 0,-1 0-1 0 0,-1 0 1 0 0,1 0 0 0 0,0 0 0 0 0,-2 2 0 0 0,-6 10 151 0 0,0-1 1 0 0,-1-1 0 0 0,-1 1 0 0 0,-21 20-1 0 0,-4-1 13 0 0,25-25-223 0 0,0 1 0 0 0,1 0 1 0 0,1 1-1 0 0,-1 0 0 0 0,2 1 0 0 0,-1 0 1 0 0,-12 22-1 0 0,20-31-52 0 0,0 0 0 0 0,1-1 0 0 0,-1 1 0 0 0,0 0 0 0 0,1 0 0 0 0,-1 0 0 0 0,1 0 0 0 0,0 0 0 0 0,0 0 0 0 0,0 0 0 0 0,0-1 0 0 0,0 1 0 0 0,0 0 0 0 0,0 0 0 0 0,1 0 0 0 0,-1 0 0 0 0,1 0 0 0 0,-1 0 0 0 0,1 0 0 0 0,0-1 0 0 0,-1 1 0 0 0,3 2 0 0 0,-1-1 0 0 0,0-1 0 0 0,1 1 0 0 0,-1-1 0 0 0,1 1 0 0 0,0-1 0 0 0,-1 0 0 0 0,1 0 0 0 0,0 0 0 0 0,0 0 0 0 0,1-1 0 0 0,3 2 0 0 0,5 1 0 0 0,0 0 0 0 0,0-1 0 0 0,0-1 0 0 0,0 0 0 0 0,25 1 0 0 0,-17-3-34 0 0,-1-2 0 0 0,0 0 0 0 0,1-1 0 0 0,-1-1 0 0 0,19-6-1 0 0,16-11-7303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5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387 149 396 0 0,'-2'-9'941'0'0,"0"0"-1"0"0,-1 1 1 0 0,0-1 0 0 0,-1 1-1 0 0,0-1 1 0 0,0 1 0 0 0,-1 0-1 0 0,0 1 1 0 0,0-1 0 0 0,0 1-1 0 0,-1 0 1 0 0,-1 0 0 0 0,-10-8-1 0 0,13 11-538 0 0,-1 1-1 0 0,0 0 1 0 0,0 0-1 0 0,0 0 1 0 0,0 1 0 0 0,-1-1-1 0 0,1 1 1 0 0,0 1-1 0 0,-1-1 1 0 0,0 1 0 0 0,1 0-1 0 0,-1 0 1 0 0,0 1-1 0 0,0-1 1 0 0,1 1-1 0 0,-1 1 1 0 0,0-1 0 0 0,0 1-1 0 0,1 0 1 0 0,-1 0-1 0 0,1 1 1 0 0,-9 2-1 0 0,-1 3 201 0 0,-1 0-1 0 0,1 0 0 0 0,0 2 1 0 0,1 0-1 0 0,-21 17 0 0 0,29-21-325 0 0,-1 1-1 0 0,1 0 1 0 0,0 0 0 0 0,0 0-1 0 0,1 1 1 0 0,0 0-1 0 0,0 0 1 0 0,1 1 0 0 0,-1-1-1 0 0,2 1 1 0 0,-1 0-1 0 0,-4 14 1 0 0,8-18-178 0 0,-1 1 1 0 0,1-1-1 0 0,0 0 1 0 0,0 1-1 0 0,0-1 0 0 0,0 0 1 0 0,1 1-1 0 0,0-1 0 0 0,0 0 1 0 0,0 0-1 0 0,0 0 1 0 0,1 1-1 0 0,0-1 0 0 0,0-1 1 0 0,0 1-1 0 0,0 0 0 0 0,0 0 1 0 0,1-1-1 0 0,-1 1 0 0 0,1-1 1 0 0,0 0-1 0 0,0 0 1 0 0,0 0-1 0 0,1 0 0 0 0,-1-1 1 0 0,1 1-1 0 0,0-1 0 0 0,4 2 1 0 0,1 2-107 0 0,1-1 0 0 0,1-1 0 0 0,-1 1 1 0 0,1-2-1 0 0,-1 1 0 0 0,1-2 0 0 0,0 1 1 0 0,0-2-1 0 0,20 2 0 0 0,-28-3 8 0 0,0 0 0 0 0,0-1 0 0 0,0 1 0 0 0,0 0 0 0 0,0-1 0 0 0,-1 0 0 0 0,1 0 0 0 0,0 0 0 0 0,0 0 0 0 0,0 0 0 0 0,-1-1 0 0 0,1 1 0 0 0,0-1 0 0 0,-1 0 0 0 0,1 1 0 0 0,-1-1 0 0 0,0 0 0 0 0,0 0 0 0 0,0-1 0 0 0,0 1 0 0 0,0 0 0 0 0,0-1 0 0 0,-1 1 0 0 0,1-1 0 0 0,-1 0 0 0 0,1 1 0 0 0,-1-1 0 0 0,0 0 0 0 0,0 0 0 0 0,0 0 0 0 0,-1 0 0 0 0,1 0 0 0 0,-1 0 0 0 0,1-6 0 0 0,-1 0 0 0 0,1-1 0 0 0,-2 1 0 0 0,1-1 0 0 0,-1 1 0 0 0,0 0 0 0 0,-1-1 0 0 0,0 1 0 0 0,-1 0 0 0 0,0 0 0 0 0,-5-10 0 0 0,0 3 162 0 0,-1 0 1 0 0,-17-23-1 0 0,-5 7-2888 0 0,28 29 1265 0 0,-1 1-1 0 0,0-1 1 0 0,0 1 0 0 0,0 0 0 0 0,0 0 0 0 0,0 0 0 0 0,-5-1-1 0 0,5 1-1767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5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76 6109 0 0,'1'-10'2258'0'0,"0"4"-1203"0"0,-1 0-1 0 0,1 0 1 0 0,0 0 0 0 0,0 0-1 0 0,0 0 1 0 0,1 1-1 0 0,0-1 1 0 0,0 0-1 0 0,5-7 1759 0 0,-2 74 1164 0 0,-50 261 2076 0 0,45-318-5960 0 0,-1-1 0 0 0,1 0 0 0 0,-1 0 0 0 0,1 0 0 0 0,0 0 0 0 0,0 0 0 0 0,0 1 0 0 0,1-1 0 0 0,0 5 0 0 0,-1-8-77 0 0,1 0 0 0 0,-1 1 0 0 0,0-1 0 0 0,0 1 0 0 0,1-1 0 0 0,-1 0 0 0 0,0 1 0 0 0,1-1 0 0 0,-1 1 0 0 0,0-1 0 0 0,1 0 0 0 0,-1 0 0 0 0,0 1 0 0 0,1-1 0 0 0,-1 0 0 0 0,1 0 0 0 0,-1 1 0 0 0,1-1 0 0 0,-1 0 0 0 0,1 0 0 0 0,-1 0 0 0 0,1 0 0 0 0,-1 0 0 0 0,1 0 0 0 0,21-6 18 0 0,8-13-32 0 0,0 0 0 0 0,-2-2 0 0 0,0-2 0 0 0,29-30-1 0 0,7-5-9 0 0,70-45 46 0 0,-134 102-44 0 0,-10 25 42 0 0,-136 104 17 0 0,100-92 134 0 0,-71 73-1 0 0,114-106-175 0 0,1 0 0 0 0,-1-1 0 0 0,1 1 0 0 0,0 0 0 0 0,0 0 0 0 0,0 1 0 0 0,0-1 0 0 0,0 0 0 0 0,1 1 0 0 0,0-1 0 0 0,0 1-1 0 0,-1-1 1 0 0,2 1 0 0 0,-1-1 0 0 0,0 1 0 0 0,1 0 0 0 0,0 0 0 0 0,0 3 0 0 0,1-3-11 0 0,0-1 0 0 0,0 1 0 0 0,0-1 0 0 0,1 1 0 0 0,0-1 0 0 0,-1 0 0 0 0,1 0 0 0 0,0 1 0 0 0,1-1-1 0 0,-1-1 1 0 0,0 1 0 0 0,1 0 0 0 0,0-1 0 0 0,-1 1 0 0 0,1-1 0 0 0,0 0 0 0 0,1 1 0 0 0,4 1 0 0 0,9 5 0 0 0,1-1 0 0 0,0 0-1 0 0,0-2 1 0 0,1 0 0 0 0,0-1 0 0 0,0-1-1 0 0,0-1 1 0 0,0 0 0 0 0,1-2 0 0 0,-1 0 0 0 0,21-2-1 0 0,-31 0-363 0 0,-1 0 0 0 0,0 0 0 0 0,0-1 0 0 0,11-3-1 0 0,-9 1-3721 0 0,-1-2-3539 0 0,-4 3 4326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58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1 474 880 0 0,'21'5'7113'0'0,"14"3"1640"0"0,-13-6 409 0 0,-21-2-8991 0 0,-1 0-1 0 0,1 0 1 0 0,0 0-1 0 0,0 0 1 0 0,0-1-1 0 0,0 1 1 0 0,-1 0-1 0 0,1-1 1 0 0,0 1-1 0 0,0-1 1 0 0,-1 1-1 0 0,1-1 1 0 0,0 1-1 0 0,-1-1 1 0 0,1 0 0 0 0,-1 1-1 0 0,1-1 1 0 0,0 0-1 0 0,-1 1 1 0 0,1-1-1 0 0,-1 0 1 0 0,0 1-1 0 0,1-1 1 0 0,-1 0-1 0 0,0 0 1 0 0,1 0-1 0 0,-1 1 1 0 0,0-1-1 0 0,0 0 1 0 0,0 0-1 0 0,0 0 1 0 0,0 0-1 0 0,0 0 1 0 0,0 1-1 0 0,0-3 1 0 0,-3-38 376 0 0,1 28-374 0 0,2-6-173 0 0,2 0 0 0 0,-1 0 0 0 0,2 0 0 0 0,1 1 0 0 0,0-1 0 0 0,1 1 0 0 0,1 0 0 0 0,1 1 0 0 0,0-1 0 0 0,1 1 0 0 0,1 1 0 0 0,1 0 0 0 0,0 0 0 0 0,1 0 0 0 0,1 2 0 0 0,0-1 0 0 0,1 2 0 0 0,1-1 0 0 0,0 2 0 0 0,0 0 0 0 0,25-15 0 0 0,-29 21 0 0 0,1 0 0 0 0,0 1 0 0 0,0 0 0 0 0,0 1 0 0 0,1 1 0 0 0,0-1 0 0 0,17-1 0 0 0,-27 4 0 0 0,0 1 0 0 0,1 0 0 0 0,-1-1 0 0 0,1 1 0 0 0,-1 0 0 0 0,0 0 0 0 0,1 1 0 0 0,-1-1 0 0 0,0 0 0 0 0,1 1 0 0 0,-1-1 0 0 0,0 1 0 0 0,1 0 0 0 0,-1 0 0 0 0,0 0 0 0 0,0 0 0 0 0,0 0 0 0 0,0 0 0 0 0,0 1 0 0 0,0-1 0 0 0,0 1 0 0 0,0-1 0 0 0,0 1 0 0 0,-1 0 0 0 0,1-1 0 0 0,-1 1 0 0 0,1 0 0 0 0,-1 0 0 0 0,0 0 0 0 0,0 0 0 0 0,0 1 0 0 0,0-1 0 0 0,0 0 0 0 0,0 0 0 0 0,-1 1 0 0 0,1-1 0 0 0,-1 0 0 0 0,1 1 0 0 0,-1-1 0 0 0,0 0 0 0 0,0 1 0 0 0,0-1 0 0 0,-1 5 0 0 0,0 3 0 0 0,0 0 0 0 0,-1-1 0 0 0,0 1 0 0 0,-1-1 0 0 0,0 0 0 0 0,0 1 0 0 0,-1-1 0 0 0,-9 15 0 0 0,-47 66 0 0 0,54-82 0 0 0,-10 13 0 0 0,2-3 0 0 0,-22 37 0 0 0,33-50 0 0 0,1-1 0 0 0,0 1 0 0 0,-1 0 0 0 0,2-1 0 0 0,-1 1 0 0 0,1 0 0 0 0,-1 0 0 0 0,1 1 0 0 0,1-1 0 0 0,-1 0 0 0 0,1 0 0 0 0,0 0 0 0 0,1 10 0 0 0,1-9 0 0 0,0-1 0 0 0,0 0 0 0 0,1 0 0 0 0,-1 0 0 0 0,1 0 0 0 0,0 0 0 0 0,1-1 0 0 0,-1 1 0 0 0,1-1 0 0 0,0 0 0 0 0,0 0 0 0 0,0 0 0 0 0,0-1 0 0 0,1 1 0 0 0,0-1 0 0 0,-1 0 0 0 0,1 0 0 0 0,7 2 0 0 0,6 3 0 0 0,0-1 0 0 0,0 0 0 0 0,37 7 0 0 0,13-3 1040 0 0,-24-12-4199 0 0,-18-5-6934 0 0,-20 4 6572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59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71 564 0 0,'-1'-1'241'0'0,"1"0"0"0"0,0 0-1 0 0,-1 0 1 0 0,1-1 0 0 0,0 1 0 0 0,0 0-1 0 0,0 0 1 0 0,0 0 0 0 0,0-1 0 0 0,0 1 0 0 0,0 0-1 0 0,0 0 1 0 0,1-1 0 0 0,0-1 0 0 0,-1 3-107 0 0,0 0 0 0 0,0 0 0 0 0,1 0 1 0 0,-1-1-1 0 0,0 1 0 0 0,1 0 0 0 0,-1 0 1 0 0,0 0-1 0 0,1 0 0 0 0,-1 0 0 0 0,0 0 1 0 0,1 0-1 0 0,-1 0 0 0 0,0 0 0 0 0,1 0 1 0 0,-1 0-1 0 0,0 0 0 0 0,1 0 0 0 0,-1 1 1 0 0,0-1-1 0 0,1 0 0 0 0,-1 0 0 0 0,0 0 1 0 0,1 0-1 0 0,-1 0 0 0 0,0 1 0 0 0,0-1 1 0 0,1 0-1 0 0,-1 0 0 0 0,0 1 0 0 0,1-1 1 0 0,26 31 3315 0 0,-11-7-2452 0 0,-1 1 0 0 0,-1 1 0 0 0,-1 0 0 0 0,13 39 0 0 0,26 118 1942 0 0,-44-151-2165 0 0,-7-27-672 0 0,16 62 1581 0 0,3 0-1 0 0,35 82 1 0 0,-54-147-1609 0 0,-1-1 1 0 0,1 1-1 0 0,0-1 1 0 0,-1 1-1 0 0,1-1 1 0 0,0 1-1 0 0,0-1 0 0 0,0 0 1 0 0,0 1-1 0 0,0-1 1 0 0,1 0-1 0 0,-1 0 1 0 0,0 0-1 0 0,0 0 0 0 0,1 0 1 0 0,-1 0-1 0 0,1 0 1 0 0,-1 0-1 0 0,1-1 1 0 0,-1 1-1 0 0,2 0 0 0 0,-1-1-35 0 0,0 0-1 0 0,-1 0 0 0 0,1 0 0 0 0,-1-1 1 0 0,1 1-1 0 0,-1-1 0 0 0,1 1 0 0 0,-1-1 1 0 0,0 1-1 0 0,1-1 0 0 0,-1 0 0 0 0,0 1 1 0 0,1-1-1 0 0,-1 0 0 0 0,0 0 0 0 0,0 0 1 0 0,0 0-1 0 0,2-2 0 0 0,5-6 45 0 0,-1-1-1 0 0,0 1 1 0 0,0-2-1 0 0,7-14 1 0 0,-13 22-59 0 0,23-48 161 0 0,-3-2 0 0 0,-1 0-1 0 0,20-96 1 0 0,13-37 281 0 0,-45 159-302 0 0,2 1 1 0 0,1 0-1 0 0,1 0 1 0 0,1 1-1 0 0,30-44 0 0 0,-42 69-290 0 0,-1-1 0 0 0,0 1-1 0 0,0-1 1 0 0,1 1-1 0 0,-1-1 1 0 0,1 1-1 0 0,-1-1 1 0 0,1 1-1 0 0,-1-1 1 0 0,0 1-1 0 0,1 0 1 0 0,0-1-1 0 0,-1 1 1 0 0,1 0-1 0 0,-1-1 1 0 0,1 1-1 0 0,-1 0 1 0 0,1 0-1 0 0,-1 0 1 0 0,1-1-1 0 0,0 1 1 0 0,-1 0-1 0 0,1 0 1 0 0,0 0-1 0 0,-1 0 1 0 0,1 0-1 0 0,-1 0 1 0 0,1 0-1 0 0,0 0 1 0 0,-1 0-1 0 0,1 0 1 0 0,0 1-1 0 0,-1-1 1 0 0,1 0-1 0 0,-1 0 1 0 0,2 1-1 0 0,14 18-6472 0 0,-12-12 5359 0 0,7 9-1907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3:00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75 268 0 0,'0'-1'432'0'0,"1"-1"-1"0"0,-1 1 1 0 0,1 0 0 0 0,-1-1-1 0 0,1 1 1 0 0,-1-1 0 0 0,0 1-1 0 0,0 0 1 0 0,1-1-1 0 0,-1 1 1 0 0,0-1 0 0 0,-1 1-1 0 0,1-1 1 0 0,0 1 0 0 0,0-1-1 0 0,0 1 1 0 0,-1 0 0 0 0,1-1-1 0 0,-1 1 1 0 0,1 0 0 0 0,-1-1-1 0 0,0 1 1 0 0,1 0 0 0 0,-1-1-1 0 0,-1 0 1 0 0,-1-1 41 0 0,1 1 0 0 0,-1 0 0 0 0,0 0-1 0 0,1 0 1 0 0,-1 1 0 0 0,0-1 0 0 0,0 1 0 0 0,0-1 0 0 0,0 1 0 0 0,-7-2 0 0 0,-2 1 271 0 0,0 0 0 0 0,0 0 0 0 0,0 1 0 0 0,-1 0 0 0 0,-16 2 0 0 0,16 1-246 0 0,0 0-1 0 0,0 1 0 0 0,0 0 1 0 0,0 1-1 0 0,1 1 1 0 0,-20 9-1 0 0,26-11-255 0 0,0 0 1 0 0,1 0-1 0 0,-1 1 0 0 0,1 0 1 0 0,0 0-1 0 0,0 1 0 0 0,0-1 0 0 0,0 1 1 0 0,1 0-1 0 0,-1 0 0 0 0,1 1 0 0 0,1-1 1 0 0,-1 1-1 0 0,-4 11 0 0 0,7-14-120 0 0,0 0 0 0 0,0 0-1 0 0,0 0 1 0 0,1 0 0 0 0,-1 0-1 0 0,1 0 1 0 0,0 0 0 0 0,0 0-1 0 0,0 0 1 0 0,0 0 0 0 0,1 0-1 0 0,-1 0 1 0 0,1 0 0 0 0,0 0-1 0 0,0 0 1 0 0,0 0 0 0 0,2 5 0 0 0,0-4-6 0 0,-1 1 0 0 0,1-1 0 0 0,1 0 1 0 0,-1-1-1 0 0,0 1 0 0 0,1 0 0 0 0,0-1 1 0 0,0 0-1 0 0,0 0 0 0 0,5 3 1 0 0,1-1-61 0 0,0 1-1 0 0,0-2 1 0 0,1 1 0 0 0,-1-2 0 0 0,1 1 0 0 0,0-1 0 0 0,0-1 0 0 0,22 2 0 0 0,-25-4-250 0 0,1 0 0 0 0,-1 0 0 0 0,1-1 0 0 0,-1 0 0 0 0,1-1 0 0 0,-1 0 0 0 0,0 0-1 0 0,0-1 1 0 0,0 0 0 0 0,0 0 0 0 0,13-8 0 0 0,-17 8 71 0 0,0 1 0 0 0,0-2-1 0 0,-1 1 1 0 0,1 0 0 0 0,-1-1 0 0 0,1 0 0 0 0,-1 1 0 0 0,0-1-1 0 0,0 0 1 0 0,-1-1 0 0 0,0 1 0 0 0,1 0 0 0 0,-1-1 0 0 0,-1 0-1 0 0,1 1 1 0 0,-1-1 0 0 0,1 0 0 0 0,-1 0 0 0 0,-1 1 0 0 0,1-1-1 0 0,-1-9 1 0 0,0 9 50 0 0,0 1 0 0 0,-1-1 1 0 0,0 1-1 0 0,0 0 0 0 0,0-1 0 0 0,0 1 0 0 0,-1 0 0 0 0,0-1 0 0 0,1 1 0 0 0,-2 0 1 0 0,1 0-1 0 0,0 1 0 0 0,-1-1 0 0 0,0 0 0 0 0,1 1 0 0 0,-2 0 0 0 0,1-1 1 0 0,0 1-1 0 0,-1 0 0 0 0,-4-2 0 0 0,-36-22-2606 0 0,-1 8-5468 0 0,39 16 5601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3:0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8121 0 0,'3'6'12188'0'0,"4"0"-8847"0"0,9-2-2521 0 0,0 0 1 0 0,1-2-1 0 0,-1 0 1 0 0,1-1-1 0 0,-1 0 1 0 0,22-3 0 0 0,-2 1 16 0 0,19 1-379 0 0,0-3-1 0 0,-1-2 1 0 0,0-3-1 0 0,74-20 0 0 0,-116 25-1360 0 0,9-3-242 0 0,-6 4-9128 0 0,-11 2 6810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3:01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 0 0,'-16'17'359'0'0,"2"10"6333"0"0,13-26-6374 0 0,1 0 0 0 0,0 0-1 0 0,0-1 1 0 0,0 1 0 0 0,0 0 0 0 0,0 0 0 0 0,0-1 0 0 0,0 1-1 0 0,0 0 1 0 0,0 0 0 0 0,0-1 0 0 0,0 1 0 0 0,1 0 0 0 0,-1 0 0 0 0,0-1-1 0 0,0 1 1 0 0,1 0 0 0 0,-1 0 0 0 0,0-1 0 0 0,1 1 0 0 0,-1 0 0 0 0,1-1-1 0 0,0 2 1 0 0,1-1 94 0 0,0 0 0 0 0,-1 0 0 0 0,1 0-1 0 0,0 0 1 0 0,0-1 0 0 0,0 1 0 0 0,0 0 0 0 0,0-1-1 0 0,0 1 1 0 0,0-1 0 0 0,0 0 0 0 0,0 0 0 0 0,3 0 0 0 0,33 1 3735 0 0,56-7 1 0 0,37-16-2379 0 0,-108 14-6254 0 0,-13 4-1736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97 116 0 0,'-9'1'15808'0'0,"188"-5"-9430"0"0,-68 0-4746 0 0,841-42 2981 0 0,-913 44-4457 0 0,14-1 307 0 0,0-2 1 0 0,59-14 0 0 0,-59 12 474 0 0,-52 7-980 0 0,-16-7-7259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3:11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51 788 0 0,'-7'-2'12633'0'0,"27"1"-9160"0"0,35 1-1933 0 0,14 5 151 0 0,-1-3 0 0 0,132-12-1 0 0,-145-4-1441 0 0,-51 13-242 0 0,-1 0 1 0 0,1 0-1 0 0,-1-1 1 0 0,0 1-1 0 0,1-1 1 0 0,-1 0 0 0 0,0 0-1 0 0,0 0 1 0 0,0 0-1 0 0,-1 0 1 0 0,1-1-1 0 0,0 0 1 0 0,3-3-1 0 0,-6 5 40 0 0,-4 1-7 0 0,1 1 1 0 0,-1 0-1 0 0,1-1 1 0 0,0 1-1 0 0,-1 1 1 0 0,1-1 0 0 0,0 0-1 0 0,-1 1 1 0 0,1-1-1 0 0,0 1 1 0 0,0 0-1 0 0,1 0 1 0 0,-1 0-1 0 0,0 1 1 0 0,1-1-1 0 0,-1 1 1 0 0,1-1-1 0 0,0 1 1 0 0,-3 4-1 0 0,-5 6 232 0 0,2 0-1 0 0,-14 27 1 0 0,12-15 55 0 0,0 1 1 0 0,2 0-1 0 0,0 0 1 0 0,-5 45-1 0 0,-5 111 1135 0 0,17-167-1814 0 0,-1 43 432 0 0,6-41-3174 0 0,2-3-3357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3:11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80 193 6825 0 0,'-6'0'1531'0'0,"-35"-2"4899"0"0,39 2-6043 0 0,0 0 1 0 0,0-1-1 0 0,1 1 0 0 0,-1-1 1 0 0,0 1-1 0 0,0-1 0 0 0,0 1 1 0 0,0-1-1 0 0,1 0 1 0 0,-1 0-1 0 0,0 0 0 0 0,1 0 1 0 0,-1 0-1 0 0,1 0 0 0 0,-1 0 1 0 0,1-1-1 0 0,-2-1 911 0 0,25-25 842 0 0,-3 15-1616 0 0,-1 1 1 0 0,1 1-1 0 0,1 0 1 0 0,25-8-1 0 0,88-26-2810 0 0,-69 25-4327 0 0,-48 14 3520 0 0,0-4 447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3:1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43 896 0 0,'-19'-43'14548'0'0,"14"49"-13290"0"0,-4 21 738 0 0,-13 54 1112 0 0,18-40-5210 0 0,10-4-4179 0 0,-3-27 3979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3:12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96 304 0 0,'70'-23'6103'0'0,"38"0"-1805"0"0,-9 3-1204 0 0,-4-9 2063 0 0,-139 33-2943 0 0,-9 9-1940 0 0,-71 22 442 0 0,109-30-520 0 0,0 1 0 0 0,1 0 0 0 0,0 1-1 0 0,1 1 1 0 0,-1 0 0 0 0,-12 10 0 0 0,25-16-137 0 0,-1-1-1 0 0,0 0 1 0 0,0 1 0 0 0,1-1 0 0 0,-1 1 0 0 0,1-1-1 0 0,-1 1 1 0 0,1 0 0 0 0,0 0 0 0 0,0 0 0 0 0,0 0-1 0 0,0-1 1 0 0,0 1 0 0 0,0 1 0 0 0,0-1 0 0 0,0 0-1 0 0,1 0 1 0 0,-1 0 0 0 0,1 0 0 0 0,0 0 0 0 0,0 1-1 0 0,-1-1 1 0 0,2 0 0 0 0,-1 0 0 0 0,0 4 0 0 0,2-3 29 0 0,0 1 0 0 0,-1 0 0 0 0,2 0 0 0 0,-1-1 0 0 0,0 1 1 0 0,1-1-1 0 0,-1 1 0 0 0,1-1 0 0 0,0 0 0 0 0,0 0 0 0 0,0 0 1 0 0,8 4-1 0 0,21 15 422 0 0,49 24 0 0 0,-43-26-132 0 0,47 33 0 0 0,-75-45-339 0 0,0 0 0 0 0,-1 0 0 0 0,0 1 0 0 0,0 0 1 0 0,-1 0-1 0 0,0 1 0 0 0,-1 0 0 0 0,0 0 0 0 0,7 13 0 0 0,-13-20-46 0 0,1 0 0 0 0,-1 0 0 0 0,1 0-1 0 0,-1 0 1 0 0,0 0 0 0 0,0 0 0 0 0,-1 1-1 0 0,1-1 1 0 0,-1 0 0 0 0,1 0 0 0 0,-1 1-1 0 0,0-1 1 0 0,0 0 0 0 0,-1 0-1 0 0,1 1 1 0 0,-1-1 0 0 0,1 0 0 0 0,-1 0-1 0 0,0 0 1 0 0,-2 4 0 0 0,1-3 7 0 0,-1-1-1 0 0,0 1 1 0 0,1-1 0 0 0,-1 0-1 0 0,-1 0 1 0 0,1 0 0 0 0,0 0-1 0 0,-1-1 1 0 0,1 1 0 0 0,-1-1-1 0 0,0 0 1 0 0,0 0 0 0 0,0 0-1 0 0,-7 2 1 0 0,-8 1-10 0 0,0 0-1 0 0,-1-1 1 0 0,1-1 0 0 0,-1 0-1 0 0,1-2 1 0 0,-33-1-1 0 0,-19-7-3098 0 0,64 4 1867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3:12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1052 0 0,'3'1'853'0'0,"0"0"-1"0"0,0 1 1 0 0,0-1-1 0 0,0 1 1 0 0,0-1-1 0 0,0 1 1 0 0,-1 0-1 0 0,1 0 1 0 0,2 3-1 0 0,20 26 3630 0 0,-16-12-3187 0 0,0 0 1 0 0,6 20-1 0 0,-4-11 793 0 0,3 14 421 0 0,-11-33-1904 0 0,0 1 0 0 0,0-1 0 0 0,1 1 0 0 0,0-1 0 0 0,0 0 0 0 0,1 0 0 0 0,0-1 0 0 0,9 11 0 0 0,-13-18-535 0 0,0 0 1 0 0,1-1-1 0 0,-1 1 0 0 0,0 0 0 0 0,1-1 0 0 0,-1 1 0 0 0,0-1 0 0 0,1 1 1 0 0,-1-1-1 0 0,1 0 0 0 0,-1 1 0 0 0,1-1 0 0 0,-1 0 0 0 0,1 0 1 0 0,-1 0-1 0 0,0 0 0 0 0,1 0 0 0 0,-1-1 0 0 0,1 1 0 0 0,-1 0 1 0 0,1-1-1 0 0,-1 1 0 0 0,0-1 0 0 0,1 1 0 0 0,-1-1 0 0 0,0 0 0 0 0,1 0 1 0 0,-1 1-1 0 0,0-1 0 0 0,2-1 0 0 0,4-4 58 0 0,1 0-1 0 0,0 0 1 0 0,9-11-1 0 0,5-8 38 0 0,-1-1-1 0 0,-1-1 1 0 0,21-37 0 0 0,42-96-279 0 0,-77 142-875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3:1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59 364 0 0,'-2'6'8992'0'0,"2"-6"-8860"0"0,15 7 2551 0 0,24 5-1741 0 0,47 6 382 0 0,111 10 1 0 0,93-9-289 0 0,802 29 1376 0 0,-1-55-1293 0 0,-716-11-777 0 0,1239-75 1283 0 0,-1121 54-994 0 0,-212 16-210 0 0,-199 19-246 0 0,-37 2-557 0 0,60-9 0 0 0,-119 11-6641 0 0,0 2 4750 0 0,-9-1-37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3:16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1 250 308 0 0,'0'0'1785'0'0,"1"2"-696"0"0,6 16 107 0 0,-1-1 0 0 0,-1 1 0 0 0,0 0 0 0 0,4 33 1 0 0,3 13 239 0 0,121 558 4853 0 0,-120-519-5162 0 0,-4 0 0 0 0,-4 107 0 0 0,-34 202 1921 0 0,19-331-2261 0 0,-22 344 2654 0 0,32-418-3388 0 0,0-1 1 0 0,0 1-1 0 0,1-1 0 0 0,0 1 0 0 0,1-1 0 0 0,-1 0 0 0 0,1 0 1 0 0,0 1-1 0 0,1-1 0 0 0,0 0 0 0 0,-1-1 0 0 0,2 1 0 0 0,-1 0 1 0 0,5 5-1 0 0,-2-5-7 0 0,0 0-1 0 0,0 0 1 0 0,1 0 0 0 0,0-1 0 0 0,0 0 0 0 0,0-1-1 0 0,0 1 1 0 0,1-1 0 0 0,12 4 0 0 0,9 2 50 0 0,1-3 0 0 0,0 0 0 0 0,0-2 0 0 0,55 3 0 0 0,422 8 333 0 0,8-24-179 0 0,-318 4-155 0 0,190-5 117 0 0,193-15 189 0 0,170-4 90 0 0,-378 21-314 0 0,1158-14 338 0 0,-718 42 216 0 0,-801-19-630 0 0,31-2-17 0 0,-32-2-84 0 0,-2-1 0 0 0,1-1 0 0 0,-7 2 0 0 0,1-1 0 0 0,0 0 0 0 0,-1 1 0 0 0,1-1 0 0 0,-1 0 0 0 0,0 0 0 0 0,0-1 0 0 0,0 1 0 0 0,0 0 0 0 0,0-1 0 0 0,-1 1 0 0 0,1-1 0 0 0,-1 1 0 0 0,0-1 0 0 0,-1 0 0 0 0,1 0 0 0 0,0 1 0 0 0,-1-7 0 0 0,2-3 0 0 0,7-53 0 0 0,-3 1 0 0 0,-5-120 0 0 0,-3 88 0 0 0,-15-305 0 0 0,7 213 0 0 0,4 78 0 0 0,-5 1 0 0 0,-5-1 0 0 0,-39-145 0 0 0,41 203 0 0 0,2 0 0 0 0,3-1 0 0 0,-3-101 0 0 0,12 77 0 0 0,4 0 0 0 0,15-83 0 0 0,-16 138 0 0 0,0-1 0 0 0,-1 0 0 0 0,-1-1 0 0 0,-1 1 0 0 0,-1 0 0 0 0,-7-33 0 0 0,7 51-119 0 0,1 6-607 0 0,3 4-1247 0 0,-1 2 594 0 0,6 6-1168 0 0,0-2-2148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3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69 56 0 0,'1'-2'415'0'0,"-1"0"0"0"0,0 1-1 0 0,1-1 1 0 0,-1 0 0 0 0,0 0 0 0 0,0 0 0 0 0,0 0 0 0 0,0 0-1 0 0,-1 0 1 0 0,1 0 0 0 0,-1 0 0 0 0,1 0 0 0 0,-1 0 0 0 0,1 1-1 0 0,-1-1 1 0 0,0 0 0 0 0,0 0 0 0 0,0 1 0 0 0,0-1 0 0 0,-2-3-1 0 0,0 3-83 0 0,0 0 0 0 0,1 0 0 0 0,-1 0 0 0 0,0 0 0 0 0,0 0 0 0 0,0 1 0 0 0,-1-1 0 0 0,1 1 0 0 0,0 0 0 0 0,0 0-1 0 0,-4-1 1 0 0,-10-1 436 0 0,0 1 1 0 0,0 1-1 0 0,-32 1 0 0 0,44 0-481 0 0,-11 1 238 0 0,-83 5 1988 0 0,89-5-2200 0 0,-1 1 1 0 0,1 0 0 0 0,0 1-1 0 0,0 0 1 0 0,0 0 0 0 0,0 1-1 0 0,-10 6 1 0 0,19-10-279 0 0,0 1-1 0 0,1-1 1 0 0,-1 1 0 0 0,0 0-1 0 0,1-1 1 0 0,-1 1 0 0 0,0 0-1 0 0,1-1 1 0 0,-1 1 0 0 0,0 0-1 0 0,1 0 1 0 0,-1-1 0 0 0,1 1-1 0 0,0 0 1 0 0,-1 0 0 0 0,1 0-1 0 0,0 0 1 0 0,-1 0 0 0 0,1-1-1 0 0,0 1 1 0 0,0 0 0 0 0,0 0-1 0 0,0 0 1 0 0,0 0 0 0 0,0 0-1 0 0,0 0 1 0 0,0 0 0 0 0,0 0-1 0 0,0 0 1 0 0,1 0 0 0 0,-1 0-1 0 0,0-1 1 0 0,0 1 0 0 0,1 0-1 0 0,-1 0 1 0 0,1 0 0 0 0,-1 0-1 0 0,1-1 1 0 0,-1 1 0 0 0,1 0-1 0 0,0 0 1 0 0,-1-1 0 0 0,1 1-1 0 0,0-1 1 0 0,-1 1 0 0 0,2 0 0 0 0,36 29 269 0 0,-36-28-259 0 0,44 24 316 0 0,79 35 0 0 0,-87-45-207 0 0,-1 1 1 0 0,0 3-1 0 0,63 44 1 0 0,-95-60-123 0 0,0 0-1 0 0,0 0 1 0 0,0 1 0 0 0,0 0 0 0 0,-1 0 0 0 0,0 0 0 0 0,4 8 0 0 0,-7-12-15 0 0,0 1 0 0 0,-1-1 0 0 0,1 1 0 0 0,-1-1-1 0 0,1 1 1 0 0,-1-1 0 0 0,0 1 0 0 0,1-1 0 0 0,-1 1 0 0 0,0-1 0 0 0,0 1 0 0 0,0-1 0 0 0,0 1 0 0 0,-1-1-1 0 0,1 1 1 0 0,0-1 0 0 0,0 1 0 0 0,-1-1 0 0 0,1 1 0 0 0,-1-1 0 0 0,0 1 0 0 0,1-1 0 0 0,-1 0-1 0 0,0 1 1 0 0,0-1 0 0 0,0 0 0 0 0,0 0 0 0 0,0 0 0 0 0,0 1 0 0 0,0-1 0 0 0,0 0 0 0 0,0 0 0 0 0,-1-1-1 0 0,1 1 1 0 0,0 0 0 0 0,-1 0 0 0 0,0 0 0 0 0,-13 7 90 0 0,0-2 1 0 0,0 1-1 0 0,-1-2 1 0 0,0 0-1 0 0,0-1 1 0 0,0 0-1 0 0,0-2 0 0 0,0 0 1 0 0,-19 0-1 0 0,-14-1-141 0 0,-88-11-1 0 0,99 4-539 0 0,-27-2-5139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37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34 360 0 0,'-3'-5'329'0'0,"2"2"340"0"0,0 1-1 0 0,0 0 0 0 0,0 0 0 0 0,-1 0 0 0 0,1 0 1 0 0,0 0-1 0 0,-1 0 0 0 0,0 0 0 0 0,0 0 0 0 0,1 0 1 0 0,-1 1-1 0 0,0-1 0 0 0,-4-1 1575 0 0,-6 24 833 0 0,10-9-2568 0 0,1-1 1 0 0,0 1 0 0 0,1 0 0 0 0,1 0 0 0 0,-1 0-1 0 0,2-1 1 0 0,0 1 0 0 0,0-1 0 0 0,1 1-1 0 0,0-1 1 0 0,1 0 0 0 0,0 0 0 0 0,1 0 0 0 0,1 0-1 0 0,-1-1 1 0 0,13 16 0 0 0,-13-19-398 0 0,0-1 0 0 0,1 1 0 0 0,0-1-1 0 0,1 0 1 0 0,-1-1 0 0 0,1 0 0 0 0,0 0 0 0 0,1 0 0 0 0,-1-1 0 0 0,1 0 0 0 0,0 0-1 0 0,0-1 1 0 0,0 0 0 0 0,0 0 0 0 0,0-1 0 0 0,1 0 0 0 0,-1-1 0 0 0,1 0 0 0 0,-1 0 0 0 0,1-1-1 0 0,0 0 1 0 0,-1 0 0 0 0,16-3 0 0 0,-19 2-81 0 0,0 0 0 0 0,1-1-1 0 0,-1 1 1 0 0,0-1 0 0 0,0 0 0 0 0,0 0 0 0 0,0-1-1 0 0,0 1 1 0 0,-1-1 0 0 0,1 0 0 0 0,-1-1 0 0 0,1 1-1 0 0,-1-1 1 0 0,0 0 0 0 0,-1 0 0 0 0,1 0-1 0 0,5-8 1 0 0,-5 5 105 0 0,-1 0-1 0 0,0 0 0 0 0,0 0 0 0 0,0-1 1 0 0,-1 1-1 0 0,0 0 0 0 0,-1-1 0 0 0,1 0 1 0 0,-2 1-1 0 0,1-1 0 0 0,-1 0 0 0 0,-1-9 1 0 0,-3-17 24 0 0,-1-4-2340 0 0,7 14-7579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3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24 0 0,'18'-5'6835'0'0,"-15"6"-6416"0"0,-1 1 1 0 0,1-1 0 0 0,-1 1 0 0 0,0-1-1 0 0,1 1 1 0 0,-1 0 0 0 0,0 0 0 0 0,0 0 0 0 0,0 0-1 0 0,-1 0 1 0 0,1 1 0 0 0,0-1 0 0 0,1 5-1 0 0,17 37 2056 0 0,-16-35-1794 0 0,70 207 5387 0 0,-70-202-6378 0 0,6 12-1475 0 0,1-14-5863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1 365 460 0 0,'32'-4'8784'0'0,"-26"2"-7999"0"0,0 0 0 0 0,0 0 1 0 0,0-1-1 0 0,0 1 1 0 0,0-1-1 0 0,-1-1 1 0 0,0 1-1 0 0,1-1 1 0 0,-1 0-1 0 0,0 0 1 0 0,-1 0-1 0 0,1-1 1 0 0,4-6-1 0 0,-4 4-391 0 0,0-1-1 0 0,0 0 0 0 0,-1 0 0 0 0,0-1 1 0 0,-1 1-1 0 0,1-1 0 0 0,-2 0 0 0 0,3-13 1 0 0,-2 2-181 0 0,-1 0 0 0 0,-1 0 0 0 0,0 0 0 0 0,-2 0 0 0 0,0 0 0 0 0,-2 1 0 0 0,0-1 0 0 0,-6-19 0 0 0,9 37-138 0 0,0 1 1 0 0,-1 0-1 0 0,1-1 0 0 0,0 1 1 0 0,-1 0-1 0 0,1-1 0 0 0,-1 1 1 0 0,0 0-1 0 0,1 0 0 0 0,-1-1 1 0 0,0 1-1 0 0,0 0 0 0 0,0 0 1 0 0,0 0-1 0 0,1 0 0 0 0,-3-1 1 0 0,0 7 1059 0 0,3 12-615 0 0,7 19 389 0 0,2 0 0 0 0,25 64 1 0 0,-19-61-207 0 0,16 74 0 0 0,-25-99-698 0 0,-5-11-38 0 0,1-1 1 0 0,-1 1-1 0 0,0 0 0 0 0,0 0 1 0 0,-1-1-1 0 0,1 1 1 0 0,0 0-1 0 0,-1 0 1 0 0,0 0-1 0 0,0 0 1 0 0,0 3-1 0 0,0-5-537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1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28 24 0 0,'-3'-3'837'0'0,"0"0"0"0"0,0 1 0 0 0,-1-1 0 0 0,1 1 0 0 0,0 0 0 0 0,-1 0 0 0 0,1 0 0 0 0,-1 1 0 0 0,0-1 0 0 0,0 1 0 0 0,1 0 0 0 0,-1 0 0 0 0,-7-1 0 0 0,7 2-517 0 0,0 0 0 0 0,-1 0 0 0 0,1 0 0 0 0,-1 1 0 0 0,1 0 0 0 0,0-1 0 0 0,0 1 0 0 0,-1 1 0 0 0,1-1 0 0 0,0 1 0 0 0,0-1 0 0 0,0 1 1 0 0,0 1-1 0 0,1-1 0 0 0,-1 0 0 0 0,0 1 0 0 0,1 0 0 0 0,0 0 0 0 0,-1 0 0 0 0,-2 3 0 0 0,5-4-179 0 0,-1-1-1 0 0,1 1 1 0 0,0-1-1 0 0,0 1 1 0 0,-1 0-1 0 0,1 0 1 0 0,0-1-1 0 0,0 1 1 0 0,0 0-1 0 0,1 0 1 0 0,-1 0-1 0 0,0 0 1 0 0,1 0-1 0 0,0 0 1 0 0,-1 0-1 0 0,1 0 1 0 0,0 0-1 0 0,0 1 1 0 0,0 1-1 0 0,1-1-45 0 0,0-1-1 0 0,0 0 0 0 0,0 0 0 0 0,0 0 0 0 0,0 0 1 0 0,0 0-1 0 0,1 0 0 0 0,-1 0 0 0 0,1-1 0 0 0,-1 1 0 0 0,1 0 1 0 0,0-1-1 0 0,0 1 0 0 0,0-1 0 0 0,0 1 0 0 0,0-1 1 0 0,2 1-1 0 0,4 2 68 0 0,0 0 0 0 0,0-1 0 0 0,0 0 0 0 0,0-1-1 0 0,1 1 1 0 0,9 0 0 0 0,-14-2-109 0 0,1 0 0 0 0,-1-1 0 0 0,1 0 0 0 0,-1 0-1 0 0,0 0 1 0 0,1 0 0 0 0,-1 0 0 0 0,0-1 0 0 0,1 0-1 0 0,-1 0 1 0 0,0 0 0 0 0,0-1 0 0 0,8-3 0 0 0,-11 5-45 0 0,-1-1 0 0 0,1 1 0 0 0,0 0 1 0 0,-1-1-1 0 0,1 1 0 0 0,0-1 0 0 0,-1 1 1 0 0,1-1-1 0 0,-1 1 0 0 0,1-1 0 0 0,-1 1 1 0 0,1-1-1 0 0,-1 1 0 0 0,1-1 0 0 0,-1 0 1 0 0,0 1-1 0 0,1-1 0 0 0,-1 0 0 0 0,0 0 1 0 0,0 1-1 0 0,1-1 0 0 0,-1 0 0 0 0,0 1 1 0 0,0-1-1 0 0,0 0 0 0 0,0 0 1 0 0,0 1-1 0 0,0-1 0 0 0,0 0 0 0 0,0 0 1 0 0,0 0-1 0 0,0 1 0 0 0,-1-1 0 0 0,1 0 1 0 0,0 1-1 0 0,0-1 0 0 0,-1 0 0 0 0,1 1 1 0 0,0-1-1 0 0,-1 0 0 0 0,1 1 0 0 0,-1-1 1 0 0,1 0-1 0 0,-1 1 0 0 0,1-1 0 0 0,-1 1 1 0 0,1-1-1 0 0,-1 1 0 0 0,0-1 0 0 0,1 1 1 0 0,-2-1-1 0 0,-1-1 11 0 0,0 0 1 0 0,1 1 0 0 0,-1-1-1 0 0,0 1 1 0 0,0-1-1 0 0,0 1 1 0 0,-1 0 0 0 0,1 0-1 0 0,0 0 1 0 0,-6 0-1 0 0,5 1 27 0 0,1 0 0 0 0,-1-1-1 0 0,0 2 1 0 0,0-1 0 0 0,1 0-1 0 0,-1 1 1 0 0,1 0 0 0 0,-1 0-1 0 0,0 0 1 0 0,1 0 0 0 0,0 0-1 0 0,-1 1 1 0 0,1-1-1 0 0,0 1 1 0 0,0 0 0 0 0,-5 4-1 0 0,7-6 62 0 0,20 18 298 0 0,-11-15-340 0 0,0-1 0 0 0,0 0 0 0 0,0-1 0 0 0,1 1 0 0 0,10-1 0 0 0,-15-1-70 0 0,0 0 1 0 0,-1 0 0 0 0,1 0-1 0 0,0 0 1 0 0,0-1 0 0 0,0 1-1 0 0,0-1 1 0 0,0 0 0 0 0,-1-1-1 0 0,1 1 1 0 0,0 0 0 0 0,-1-1-1 0 0,5-3 1 0 0,-7 5-16 0 0,-1 0 0 0 0,0 0 0 0 0,0 0 0 0 0,0 0 0 0 0,1 0 0 0 0,-1-1-1 0 0,0 1 1 0 0,0 0 0 0 0,0 0 0 0 0,0 0 0 0 0,0-1 0 0 0,0 1 0 0 0,1 0 0 0 0,-1 0 0 0 0,0 0-1 0 0,0-1 1 0 0,0 1 0 0 0,0 0 0 0 0,0 0 0 0 0,0 0 0 0 0,0-1 0 0 0,0 1 0 0 0,0 0 0 0 0,0 0 0 0 0,0-1-1 0 0,0 1 1 0 0,0 0 0 0 0,0 0 0 0 0,0-1 0 0 0,0 1 0 0 0,0 0 0 0 0,0 0 0 0 0,0 0 0 0 0,-1-1-1 0 0,1 1 1 0 0,0 0 0 0 0,0 0 0 0 0,0 0 0 0 0,0-1 0 0 0,-12-6-500 0 0,-12 0-840 0 0,23 7 1296 0 0,-30-4-2456 0 0,13 8-5236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38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22 120 500 0 0,'-2'-1'357'0'0,"0"-1"1"0"0,0 0-1 0 0,1 0 1 0 0,-1 0-1 0 0,0 0 0 0 0,1 0 1 0 0,0 0-1 0 0,-1-1 1 0 0,1 1-1 0 0,0 0 1 0 0,0-1-1 0 0,0 1 0 0 0,1-1 1 0 0,-1 1-1 0 0,0-1 1 0 0,1 1-1 0 0,0-4 0 0 0,0 4-105 0 0,1-1-1 0 0,0 1 0 0 0,0 0 0 0 0,0 0 1 0 0,0 0-1 0 0,0 0 0 0 0,1 0 0 0 0,-1 1 1 0 0,0-1-1 0 0,1 0 0 0 0,0 1 1 0 0,-1-1-1 0 0,1 1 0 0 0,0-1 0 0 0,0 1 1 0 0,0 0-1 0 0,0 0 0 0 0,0-1 0 0 0,0 2 1 0 0,0-1-1 0 0,2-1 0 0 0,16-6 401 0 0,0 1 0 0 0,1 0 0 0 0,-1 2 0 0 0,1 0 0 0 0,0 2 0 0 0,1 0 0 0 0,27 0 0 0 0,-23 3-138 0 0,0 1 0 0 0,-1 1 0 0 0,1 1 0 0 0,-1 2 0 0 0,46 13 0 0 0,-64-16-374 0 0,0 1 0 0 0,0 0 0 0 0,0 1 0 0 0,-1-1 0 0 0,1 1 1 0 0,-1 1-1 0 0,0-1 0 0 0,8 8 0 0 0,-13-10-99 0 0,1-1 0 0 0,-1 1 0 0 0,1 0 0 0 0,-1-1 0 0 0,0 1 0 0 0,0 0 0 0 0,0 0 0 0 0,0 0 0 0 0,0 0 0 0 0,0 0 0 0 0,0 0 0 0 0,0 0 0 0 0,-1 0 1 0 0,1 0-1 0 0,-1 0 0 0 0,0 0 0 0 0,1 0 0 0 0,-1 0 0 0 0,0 1 0 0 0,0-1 0 0 0,0 0 0 0 0,-1 0 0 0 0,1 0 0 0 0,0 0 0 0 0,-1 0 0 0 0,0 0 0 0 0,1 1 0 0 0,-1-1 0 0 0,0-1 0 0 0,0 1 0 0 0,0 0 0 0 0,-3 3 0 0 0,-2 3 30 0 0,0-1-1 0 0,0 0 1 0 0,-1 0 0 0 0,0-1-1 0 0,-1 0 1 0 0,1 0-1 0 0,-1-1 1 0 0,-11 7 0 0 0,-26 8-2381 0 0,-2-3-6077 0 0,44-17 6105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38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59 460 0 0,'-11'-8'967'0'0,"1"1"0"0"0,-1 1 1 0 0,-1 0-1 0 0,1 0 0 0 0,-1 1 0 0 0,0 1 0 0 0,0 0 1 0 0,-1 1-1 0 0,1 0 0 0 0,-1 1 0 0 0,-15-2 0 0 0,17 4-453 0 0,0-1-1 0 0,-1 1 0 0 0,1 1 0 0 0,0 0 0 0 0,0 0 0 0 0,0 1 1 0 0,0 1-1 0 0,0 0 0 0 0,0 0 0 0 0,1 1 0 0 0,-1 1 1 0 0,-17 10-1 0 0,22-11-251 0 0,0 0-1 0 0,1 0 1 0 0,0 1 0 0 0,0 0 0 0 0,0 0 0 0 0,0 0 0 0 0,1 1 0 0 0,0-1-1 0 0,0 1 1 0 0,1 0 0 0 0,-1 0 0 0 0,1 1 0 0 0,0-1 0 0 0,1 1 0 0 0,0-1-1 0 0,0 1 1 0 0,0 0 0 0 0,1 0 0 0 0,-1 11 0 0 0,2-13-134 0 0,0 0-1 0 0,1 0 1 0 0,-1 0 0 0 0,1 0-1 0 0,0 0 1 0 0,0 0 0 0 0,1 0 0 0 0,-1 0-1 0 0,1-1 1 0 0,0 1 0 0 0,1 0 0 0 0,-1-1-1 0 0,1 0 1 0 0,0 0 0 0 0,0 0-1 0 0,0 0 1 0 0,0 0 0 0 0,1 0 0 0 0,-1-1-1 0 0,1 1 1 0 0,0-1 0 0 0,0 0 0 0 0,1-1-1 0 0,-1 1 1 0 0,0-1 0 0 0,1 1-1 0 0,8 2 1 0 0,-10-4-130 0 0,0 0 0 0 0,0 0 1 0 0,0 0-1 0 0,0 0 0 0 0,1 0 0 0 0,-1-1 0 0 0,0 1 0 0 0,0-1 0 0 0,0 0 0 0 0,1 0 1 0 0,-1 0-1 0 0,0 0 0 0 0,0-1 0 0 0,0 1 0 0 0,0-1 0 0 0,1 0 0 0 0,-1 0 0 0 0,0 0 1 0 0,0 0-1 0 0,-1-1 0 0 0,1 1 0 0 0,0-1 0 0 0,0 0 0 0 0,-1 0 0 0 0,1 1 0 0 0,-1-2 1 0 0,1 1-1 0 0,1-3 0 0 0,-1 2-62 0 0,-1 0 1 0 0,0-1-1 0 0,0 1 1 0 0,-1-1 0 0 0,1 0-1 0 0,-1 0 1 0 0,0 0-1 0 0,0 1 1 0 0,0-1-1 0 0,0 0 1 0 0,-1 0 0 0 0,1 0-1 0 0,-1 0 1 0 0,0-1-1 0 0,0 1 1 0 0,-1 0-1 0 0,1 0 1 0 0,-1 0-1 0 0,0 0 1 0 0,0 1 0 0 0,0-1-1 0 0,-2-4 1 0 0,0 1-500 0 0,-1 0-1 0 0,1 0 1 0 0,-1 0 0 0 0,-10-12 0 0 0,-1 3-6207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39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1 107 344 0 0,'0'0'1117'0'0,"22"19"5137"0"0,-17-10-4863 0 0,-1 1 0 0 0,0 0 0 0 0,0 0 0 0 0,-1 1 0 0 0,0-1 0 0 0,-1 1 0 0 0,-1-1 0 0 0,1 1 0 0 0,-1 16 0 0 0,-4-15 572 0 0,-3-13-708 0 0,-5-16-411 0 0,11 16-751 0 0,8-10 179 0 0,-4 11-216 0 0,1 1-1 0 0,-1 0 1 0 0,0 0-1 0 0,1 0 1 0 0,-1 0-1 0 0,0 1 1 0 0,0 0-1 0 0,0 0 1 0 0,6 3-1 0 0,40 29 304 0 0,-19-12-163 0 0,-9-9-122 0 0,1 0 0 0 0,0-2 0 0 0,25 9 0 0 0,-38-17-255 0 0,0 0-1 0 0,1 0 1 0 0,-1-1-1 0 0,1 0 1 0 0,-1-1-1 0 0,1 0 1 0 0,0 0 0 0 0,0-1-1 0 0,19-3 1 0 0,-26 2 166 0 0,0-1 0 0 0,0 0 1 0 0,0 0-1 0 0,0 0 0 0 0,-1 0 1 0 0,1 0-1 0 0,-1-1 0 0 0,1 1 1 0 0,-1-1-1 0 0,0 0 1 0 0,0 0-1 0 0,0 0 0 0 0,-1-1 1 0 0,1 1-1 0 0,-1-1 0 0 0,1 1 1 0 0,-1-1-1 0 0,0 0 0 0 0,-1 0 1 0 0,1 0-1 0 0,-1 0 0 0 0,1 0 1 0 0,-1 0-1 0 0,0-5 0 0 0,3-7 118 0 0,-2 0-1 0 0,0 1 0 0 0,-1-1 0 0 0,0 0 1 0 0,-2-20-1 0 0,-1 22-37 0 0,1 1 1 0 0,-2 0-1 0 0,1 1 1 0 0,-2-1-1 0 0,0 0 0 0 0,0 1 1 0 0,-12-22-1 0 0,-16-11-2673 0 0,25 41-595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39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48 680 0 0,'-4'-4'656'0'0,"1"0"0"0"0,-1 0 1 0 0,0 1-1 0 0,0-1 0 0 0,0 1 0 0 0,0 0 0 0 0,-1 0 0 0 0,1 0 0 0 0,-1 0 1 0 0,0 1-1 0 0,1 0 0 0 0,-1 0 0 0 0,0 0 0 0 0,0 1 0 0 0,-1 0 1 0 0,1 0-1 0 0,0 0 0 0 0,0 0 0 0 0,-1 1 0 0 0,1 0 0 0 0,0 0 0 0 0,-7 1 1 0 0,2 0-133 0 0,1 1 0 0 0,-1 1 0 0 0,1-1 1 0 0,0 2-1 0 0,0-1 0 0 0,0 1 0 0 0,0 0 1 0 0,1 1-1 0 0,0 0 0 0 0,0 0 0 0 0,-10 9 1 0 0,-1 3 158 0 0,0 0 1 0 0,2 1-1 0 0,0 1 1 0 0,1 0-1 0 0,0 2 1 0 0,-15 28-1 0 0,27-42-477 0 0,0 1 0 0 0,1 0 1 0 0,0 0-1 0 0,0 0 0 0 0,1 0 0 0 0,0 1 0 0 0,0-1 0 0 0,1 1 0 0 0,-1 15 0 0 0,3-19-151 0 0,-1 1-1 0 0,1 0 1 0 0,0-1-1 0 0,1 1 1 0 0,-1 0-1 0 0,1-1 1 0 0,0 0-1 0 0,1 1 1 0 0,-1-1-1 0 0,1 0 1 0 0,0 0-1 0 0,0-1 1 0 0,0 1-1 0 0,1-1 1 0 0,0 1-1 0 0,5 3 1 0 0,-4-3-416 0 0,1 0-1 0 0,0 0 1 0 0,1-1 0 0 0,-1 0 0 0 0,1-1 0 0 0,12 6-1 0 0,2-3-3109 0 0,-1-3-3516 0 0,-10-4 4100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4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44 716 0 0,'-2'-14'1897'0'0,"1"13"-981"0"0,1-1-1 0 0,0 1 1 0 0,-1-1 0 0 0,1 1-1 0 0,0-1 1 0 0,0 1-1 0 0,0-1 1 0 0,0 0-1 0 0,0 1 1 0 0,1-1 0 0 0,0-2-1 0 0,-1 3-582 0 0,1 0 0 0 0,0 1 0 0 0,0-1 0 0 0,0 0 0 0 0,0 1 0 0 0,-1-1 0 0 0,1 1-1 0 0,0-1 1 0 0,0 1 0 0 0,0-1 0 0 0,0 1 0 0 0,0 0 0 0 0,0-1 0 0 0,1 1 0 0 0,-1 0 0 0 0,0 0 0 0 0,0 0 0 0 0,0 0 0 0 0,0 0 0 0 0,0 0-1 0 0,0 0 1 0 0,1 0 0 0 0,3 0-51 0 0,-1 0-1 0 0,0 1 0 0 0,1-1 1 0 0,-1 1-1 0 0,0 0 1 0 0,1 0-1 0 0,-1 0 0 0 0,0 1 1 0 0,0-1-1 0 0,0 1 1 0 0,0 0-1 0 0,0 0 0 0 0,-1 0 1 0 0,1 1-1 0 0,-1 0 0 0 0,1-1 1 0 0,-1 1-1 0 0,0 0 1 0 0,0 0-1 0 0,0 1 0 0 0,0-1 1 0 0,-1 1-1 0 0,1-1 1 0 0,-1 1-1 0 0,0 0 0 0 0,0 0 1 0 0,0 0-1 0 0,-1 0 1 0 0,2 8-1 0 0,3 10 166 0 0,-2 0 0 0 0,-1 0-1 0 0,-1 1 1 0 0,-1 36 0 0 0,0-22 188 0 0,-1-29-843 0 0,0-3 246 0 0,0 1 1 0 0,1-1 0 0 0,-1 0 0 0 0,1 1 0 0 0,3 9 0 0 0,7-2-3849 0 0,-9-13 3130 0 0,-1 1 0 0 0,0-1-1 0 0,0 0 1 0 0,1 1-1 0 0,-1-1 1 0 0,0 0-1 0 0,1 0 1 0 0,-1 0 0 0 0,0 0-1 0 0,1 0 1 0 0,-1 0-1 0 0,0 0 1 0 0,0 0-1 0 0,3-1 1 0 0,5-2-2504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58:40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308 163 296 0 0,'-3'-10'881'0'0,"0"0"0"0"0,-1 0-1 0 0,0 0 1 0 0,-1 1 0 0 0,0-1 0 0 0,0 1-1 0 0,-1 1 1 0 0,0-1 0 0 0,-1 1 0 0 0,0 0 0 0 0,0 0-1 0 0,-1 1 1 0 0,0 0 0 0 0,-15-10 0 0 0,18 14-599 0 0,1 0 0 0 0,-1 0 1 0 0,0 1-1 0 0,0 0 1 0 0,0 0-1 0 0,0 0 0 0 0,0 1 1 0 0,0 0-1 0 0,-1 0 0 0 0,1 0 1 0 0,0 0-1 0 0,-1 1 1 0 0,1 0-1 0 0,-1 0 0 0 0,1 0 1 0 0,0 1-1 0 0,-1 0 0 0 0,1 0 1 0 0,0 0-1 0 0,0 1 1 0 0,0-1-1 0 0,0 1 0 0 0,0 1 1 0 0,0-1-1 0 0,0 1 1 0 0,1-1-1 0 0,-1 1 0 0 0,1 1 1 0 0,0-1-1 0 0,-6 7 0 0 0,5-6-104 0 0,1 0 0 0 0,0 1 0 0 0,0-1 0 0 0,0 1 0 0 0,1 0-1 0 0,0 0 1 0 0,0 1 0 0 0,0-1 0 0 0,1 1 0 0 0,-1-1-1 0 0,1 1 1 0 0,1 0 0 0 0,-1 0 0 0 0,1 0 0 0 0,0 0 0 0 0,0 0-1 0 0,1 0 1 0 0,-1 0 0 0 0,1 0 0 0 0,1 0 0 0 0,-1 0 0 0 0,1 0-1 0 0,0 0 1 0 0,1 0 0 0 0,-1 0 0 0 0,1 0 0 0 0,1 0 0 0 0,-1-1-1 0 0,1 1 1 0 0,3 5 0 0 0,-2-4-163 0 0,1 0-1 0 0,0 0 1 0 0,0 0-1 0 0,1-1 1 0 0,0 0-1 0 0,0 0 1 0 0,0 0-1 0 0,1-1 1 0 0,0 0-1 0 0,0 0 1 0 0,0-1-1 0 0,0 0 1 0 0,1 0-1 0 0,-1-1 1 0 0,1 0-1 0 0,0 0 1 0 0,0-1-1 0 0,1 0 1 0 0,-1 0-1 0 0,0-1 1 0 0,13 1-1 0 0,-12-2-144 0 0,0 0 0 0 0,-1-1-1 0 0,1 0 1 0 0,0 0 0 0 0,0-1 0 0 0,0 0-1 0 0,-1-1 1 0 0,1 0 0 0 0,-1 0 0 0 0,8-5-1 0 0,-11 5 119 0 0,-1 0 0 0 0,0 0-1 0 0,0 0 1 0 0,0-1 0 0 0,0 1-1 0 0,0-1 1 0 0,-1 0 0 0 0,0 0-1 0 0,0 0 1 0 0,0-1 0 0 0,0 1-1 0 0,-1-1 1 0 0,1 1-1 0 0,-1-1 1 0 0,-1 0 0 0 0,1 0-1 0 0,0 0 1 0 0,0-9 0 0 0,-1 8 45 0 0,0 0 0 0 0,-1 0 1 0 0,0 0-1 0 0,0 0 0 0 0,-1 0 0 0 0,0 0 1 0 0,0 0-1 0 0,0 0 0 0 0,-1 1 0 0 0,1-1 1 0 0,-1 0-1 0 0,-1 1 0 0 0,1-1 0 0 0,-1 1 1 0 0,0 0-1 0 0,0 0 0 0 0,-1 0 0 0 0,1 0 1 0 0,-1 0-1 0 0,0 1 0 0 0,0 0 0 0 0,-1 0 1 0 0,1 0-1 0 0,-9-5 0 0 0,4 3-380 0 0,0 0-1 0 0,0 1 1 0 0,0 1-1 0 0,-1-1 1 0 0,-18-5-1 0 0,19 8-1222 0 0,-1 0-1 0 0,1 0 0 0 0,-1 1 0 0 0,0 0 1 0 0,-19 0-1 0 0,21 2-1128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3:26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2 227 228 0 0,'-2'-13'7290'0'0,"56"-51"318"0"0,4-5-3787 0 0,-23 18-1317 0 0,-34 48-2308 0 0,0 0 0 0 0,1 0 0 0 0,0 1 0 0 0,-1-1 0 0 0,1 1 0 0 0,0-1-1 0 0,0 1 1 0 0,1 0 0 0 0,2-3 0 0 0,-4 4-157 0 0,-1 1 1 0 0,0 0-1 0 0,1 0 0 0 0,-1 0 1 0 0,1 0-1 0 0,-1 0 0 0 0,0 0 1 0 0,1 0-1 0 0,-1 0 0 0 0,1 0 1 0 0,-1 0-1 0 0,0 0 0 0 0,1 0 0 0 0,-1 0 1 0 0,0 0-1 0 0,1 0 0 0 0,-1 0 1 0 0,1 0-1 0 0,-1 1 0 0 0,0-1 1 0 0,1 0-1 0 0,-1 0 0 0 0,0 0 1 0 0,1 1-1 0 0,-1-1 0 0 0,0 0 0 0 0,1 1 1 0 0,11 19 399 0 0,18 77 673 0 0,-23-68-895 0 0,1-1 1 0 0,18 38-1 0 0,-24-62-184 0 0,2 3-41 0 0,-1 0 0 0 0,0 0 0 0 0,0 0 0 0 0,-1 0 0 0 0,3 14 0 0 0,-4-19-25 0 0,-1 0 0 0 0,0 1 0 0 0,-1-1 0 0 0,1 0 0 0 0,0 0 0 0 0,0 0-1 0 0,-1 0 1 0 0,1 0 0 0 0,-1 0 0 0 0,0 0 0 0 0,0 0 0 0 0,0 0 0 0 0,1-1 0 0 0,-2 1 0 0 0,1 0 0 0 0,0 0 0 0 0,0-1 0 0 0,-1 1 0 0 0,1-1-1 0 0,0 1 1 0 0,-1-1 0 0 0,0 1 0 0 0,1-1 0 0 0,-1 0 0 0 0,-3 2 0 0 0,-12 6-129 0 0,-1 0 0 0 0,-21 6 0 0 0,25-10 228 0 0,0 0 0 0 0,0 2 1 0 0,0-1-1 0 0,1 2 0 0 0,-13 9 839 0 0,130-17 2165 0 0,-36-3-2040 0 0,13 0-376 0 0,-29-4-10106 0 0,-46 5 5803 0 0,-2-1 520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3:26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38 628 0 0,'0'-1'336'0'0,"-1"0"-1"0"0,1-1 1 0 0,-1 1 0 0 0,1 0 0 0 0,-1 0-1 0 0,1 0 1 0 0,0-1 0 0 0,0 1-1 0 0,0 0 1 0 0,-1-1 0 0 0,1 1-1 0 0,0 0 1 0 0,1 0 0 0 0,-1-1-1 0 0,0 1 1 0 0,0 0 0 0 0,0 0 0 0 0,1-1-1 0 0,-1 1 1 0 0,1 0 0 0 0,-1 0-1 0 0,1 0 1 0 0,-1-1 0 0 0,1 1-1 0 0,0 0 1 0 0,-1 0 0 0 0,1 0 0 0 0,2-1-1 0 0,-2 2 36 0 0,0-1 0 0 0,0 1 1 0 0,0 0-1 0 0,0 0 0 0 0,1-1 0 0 0,-1 1 0 0 0,0 0 0 0 0,0 1 0 0 0,1-1 1 0 0,-1 0-1 0 0,0 0 0 0 0,0 0 0 0 0,0 1 0 0 0,3 0 0 0 0,15 8 93 0 0,-4-1 13 0 0,-1 1 0 0 0,0 0 0 0 0,0 1 0 0 0,-1 1 0 0 0,-1 0-1 0 0,1 1 1 0 0,-2 0 0 0 0,0 1 0 0 0,0 1 0 0 0,-2-1 0 0 0,1 1 0 0 0,10 24 0 0 0,-11-19-158 0 0,-2 1 1 0 0,0 1 0 0 0,-1-1 0 0 0,-1 1 0 0 0,-1 0 0 0 0,-1 0 0 0 0,-1 0 0 0 0,-1 1-1 0 0,-1 22 1 0 0,-3-9-18 0 0,-1 1-1 0 0,-2-1 1 0 0,-2-1-1 0 0,0 1 1 0 0,-3-1-1 0 0,-1-1 1 0 0,-1 0-1 0 0,-2-1 1 0 0,-1 0-1 0 0,-1-1 1 0 0,-39 51-1 0 0,34-53-45 0 0,-40 47 464 0 0,55-69-609 0 0,0 1 0 0 0,-1-1-1 0 0,0-1 1 0 0,0 1 0 0 0,0-1-1 0 0,-18 9 1 0 0,3-10-2314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11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299 268 40 0 0,'-4'0'4914'0'0,"-6"14"-2550"0"0,-7 16-964 0 0,-22 43 1332 0 0,16-34 1793 0 0,-32 79 2361 0 0,55-121-6522 0 0,7-38 275 0 0,27-194 1030 0 0,-29 177-1351 0 0,-2 0 1 0 0,-6-66-1 0 0,2 102-82 0 0,5 39-41 0 0,4 17-128 0 0,5 4-64 0 0,1-1 0 0 0,2 0 0 0 0,2-1-1 0 0,1-1 1 0 0,1-1 0 0 0,3-1 0 0 0,0 0-1 0 0,2-2 1 0 0,1-1 0 0 0,33 29-1 0 0,-40-41-690 0 0,2-1-1 0 0,43 29 0 0 0,-63-46 612 0 0,-12-9-119 0 0,-3 1 286 0 0,1 0 1 0 0,-2 1-1 0 0,1 0 1 0 0,-1 1-1 0 0,0 1 1 0 0,-30-7-1 0 0,5 5 295 0 0,-61-4-1 0 0,-28 10 495 0 0,113 2-843 0 0,-1 1 0 0 0,1 0 0 0 0,0 1 0 0 0,0 1 0 0 0,-27 10 0 0 0,19 2-1125 0 0,16-4-1700 0 0,8-11 2545 0 0,0-1 1 0 0,0 1-1 0 0,0-1 1 0 0,0 0-1 0 0,0 1 1 0 0,0-1-1 0 0,0 0 1 0 0,0 1 0 0 0,0-1-1 0 0,0 0 1 0 0,0 1-1 0 0,0-1 1 0 0,1 0-1 0 0,-1 1 1 0 0,0-1-1 0 0,0 0 1 0 0,0 1-1 0 0,0-1 1 0 0,1 0 0 0 0,1 2-1949 0 0,-1-2 1949 0 0,-1 1 0 0 0,0-1-1 0 0,1 0 1 0 0,-1 0-1 0 0,1 0 1 0 0,7 3-2291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46 696 0 0,'-2'-19'572'0'0,"2"-8"14308"0"0,5 52-12246 0 0,12 156 3050 0 0,-8-74-5118 0 0,5 0-7364 0 0,-13-99 3757 0 0,0-2 437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43 164 0 0,'2'-21'7535'0'0,"-2"20"-7311"0"0,0 0 1 0 0,0 0 0 0 0,-1 0-1 0 0,1 0 1 0 0,0 0 0 0 0,-1 0 0 0 0,1 0-1 0 0,-1 0 1 0 0,1 0 0 0 0,-1 0-1 0 0,1 0 1 0 0,-1 0 0 0 0,0 0-1 0 0,0 1 1 0 0,1-1 0 0 0,-1 0-1 0 0,0 0 1 0 0,0 1 0 0 0,0-1-1 0 0,1 1 1 0 0,-1-1 0 0 0,0 1-1 0 0,0-1 1 0 0,0 1 0 0 0,-2-1 0 0 0,1 1 49 0 0,0 0 0 0 0,0 0 0 0 0,1 0 0 0 0,-1 0 0 0 0,0 0 1 0 0,0 1-1 0 0,0-1 0 0 0,0 1 0 0 0,1-1 0 0 0,-1 1 1 0 0,0 0-1 0 0,1-1 0 0 0,-4 3 0 0 0,1-1 13 0 0,1 1-1 0 0,-1-1 1 0 0,1 1-1 0 0,-1 0 1 0 0,1 0-1 0 0,0 0 1 0 0,0 1-1 0 0,0-1 1 0 0,1 1-1 0 0,-1-1 1 0 0,1 1 0 0 0,0 0-1 0 0,-2 4 1 0 0,4-7-212 0 0,0 1 0 0 0,-1-1 0 0 0,1 1 0 0 0,0-1 0 0 0,0 1 0 0 0,0-1 0 0 0,0 1 0 0 0,0-1 1 0 0,0 1-1 0 0,1-1 0 0 0,-1 1 0 0 0,0-1 0 0 0,1 1 0 0 0,-1-1 0 0 0,1 1 0 0 0,0-1 0 0 0,-1 0 0 0 0,1 1 1 0 0,0-1-1 0 0,0 0 0 0 0,0 0 0 0 0,0 0 0 0 0,2 3 0 0 0,-1-2 7 0 0,1 0-1 0 0,0 0 1 0 0,0 0-1 0 0,0 0 1 0 0,0-1-1 0 0,1 1 1 0 0,-1-1-1 0 0,0 0 1 0 0,1 1 0 0 0,4 0-1 0 0,-3-2-23 0 0,0 1 0 0 0,0 0 0 0 0,-1-1 0 0 0,1 0 0 0 0,0 0 0 0 0,0 0-1 0 0,8-2 1 0 0,-11 1-30 0 0,0 1 0 0 0,0-1 0 0 0,0 1 0 0 0,0-1 0 0 0,0 0-1 0 0,-1 0 1 0 0,1 0 0 0 0,0 0 0 0 0,0 0 0 0 0,-1 0-1 0 0,1 0 1 0 0,-1 0 0 0 0,1-1 0 0 0,-1 1 0 0 0,1-1 0 0 0,-1 1-1 0 0,2-4 1 0 0,-2 4-16 0 0,-1 0 0 0 0,1 0 0 0 0,-1 0-1 0 0,1 0 1 0 0,-1 0 0 0 0,1 0 0 0 0,-1-1 0 0 0,0 1-1 0 0,1 0 1 0 0,-1 0 0 0 0,0 0 0 0 0,0-1-1 0 0,0 1 1 0 0,0 0 0 0 0,0 0 0 0 0,0-1 0 0 0,0 1-1 0 0,-1 0 1 0 0,1 0 0 0 0,0-1 0 0 0,-1-1-1 0 0,0 3 1 0 0,0-1-1 0 0,0 0 1 0 0,0 0-1 0 0,1 1 1 0 0,-1-1-1 0 0,0 0 0 0 0,0 1 1 0 0,0-1-1 0 0,0 1 1 0 0,0-1-1 0 0,0 1 1 0 0,0 0-1 0 0,-1-1 0 0 0,1 1 1 0 0,0 0-1 0 0,0 0 1 0 0,0 0-1 0 0,0 0 0 0 0,0 0 1 0 0,0 0-1 0 0,-1 0 1 0 0,1 0-1 0 0,0 0 1 0 0,-1 1-1 0 0,-4 0 53 0 0,1 0 0 0 0,0 1-1 0 0,0-1 1 0 0,0 1 0 0 0,-7 4 0 0 0,11-6-42 0 0,0 0 1 0 0,0 1-1 0 0,0-1 0 0 0,1 0 0 0 0,-1 1 1 0 0,0-1-1 0 0,0 0 0 0 0,0 1 0 0 0,1-1 1 0 0,-1 1-1 0 0,0-1 0 0 0,1 1 1 0 0,-1 0-1 0 0,1-1 0 0 0,-1 1 0 0 0,0 0 1 0 0,1-1-1 0 0,-1 1 0 0 0,1 0 0 0 0,0 0 1 0 0,-1-1-1 0 0,1 1 0 0 0,0 0 1 0 0,-1 0-1 0 0,1 0 0 0 0,0 0 0 0 0,0-1 1 0 0,0 1-1 0 0,0 0 0 0 0,-1 0 0 0 0,1 0 1 0 0,1 0-1 0 0,-1 0 0 0 0,0 0 1 0 0,0-1-1 0 0,0 1 0 0 0,0 0 0 0 0,1 0 1 0 0,-1 0-1 0 0,1 0 0 0 0,0 1 8 0 0,1-1 0 0 0,0 0 0 0 0,0 0 1 0 0,0 0-1 0 0,0 0 0 0 0,0 0 0 0 0,0 0 0 0 0,0-1 0 0 0,0 1 0 0 0,1-1 0 0 0,-1 1 1 0 0,0-1-1 0 0,0 0 0 0 0,0 0 0 0 0,1 0 0 0 0,-1 0 0 0 0,3 0 0 0 0,0-1 11 0 0,1 1 0 0 0,-1-1 0 0 0,1 0 0 0 0,-1 0 0 0 0,10-3 0 0 0,-14 3-61 0 0,0 1 1 0 0,-1 0 0 0 0,1 0 0 0 0,-1-1 0 0 0,1 1 0 0 0,0 0 0 0 0,-1-1 0 0 0,1 1-1 0 0,-1 0 1 0 0,1-1 0 0 0,-1 1 0 0 0,1-1 0 0 0,-1 1 0 0 0,1-1 0 0 0,-1 1-1 0 0,1-1 1 0 0,-1 1 0 0 0,0-1 0 0 0,1 0 0 0 0,-1 1 0 0 0,0-1 0 0 0,0 1 0 0 0,1-1-1 0 0,-1 0 1 0 0,0 1 0 0 0,0-1 0 0 0,0 0 0 0 0,0 1 0 0 0,0-1 0 0 0,0 0 0 0 0,0 0-1 0 0,0 1 1 0 0,0-1 0 0 0,0 0 0 0 0,0 1 0 0 0,0-1 0 0 0,0 0 0 0 0,-1 1 0 0 0,1-1-1 0 0,0 1 1 0 0,0-1 0 0 0,-1 0 0 0 0,1 1 0 0 0,0-1 0 0 0,-1 1 0 0 0,1-1 0 0 0,-1 1-1 0 0,1-1 1 0 0,-1 1 0 0 0,0-1 0 0 0,-1-1-331 0 0,1 1-1 0 0,-1-1 1 0 0,0 1 0 0 0,1 0-1 0 0,-1 0 1 0 0,0 0 0 0 0,0 0-1 0 0,0 0 1 0 0,0 1 0 0 0,0-1-1 0 0,0 1 1 0 0,0-1 0 0 0,0 1-1 0 0,0-1 1 0 0,0 1 0 0 0,0 0 0 0 0,-3 0-1 0 0,0 0-1390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1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60 314 352 0 0,'-17'-4'1247'0'0,"-11"-3"2137"0"0,14-2 3591 0 0,14 8-6747 0 0,0 0-1 0 0,1 1 1 0 0,-1-1 0 0 0,1 0 0 0 0,-1 0-1 0 0,1 0 1 0 0,-1 0 0 0 0,1 0 0 0 0,-1 1-1 0 0,1-1 1 0 0,0 0 0 0 0,-1 0 0 0 0,1 1-1 0 0,0-1 1 0 0,0 1 0 0 0,0-1 0 0 0,-1 0-1 0 0,1 1 1 0 0,0 0 0 0 0,2-1 0 0 0,23-10 1382 0 0,-19 8-865 0 0,93-31 2752 0 0,15-6-765 0 0,-102 34-2470 0 0,0 0 1 0 0,0-1-1 0 0,-1 0 0 0 0,-1-1 0 0 0,1 0 0 0 0,14-14 0 0 0,-21 16-238 0 0,1 0 0 0 0,-1 0-1 0 0,0-1 1 0 0,-1 0 0 0 0,1 0 0 0 0,-1 0 0 0 0,-1 0 0 0 0,1 0 0 0 0,-1-1-1 0 0,0 0 1 0 0,-1 0 0 0 0,0 1 0 0 0,2-16 0 0 0,-4 23-3 0 0,0 0 0 0 0,0-1 0 0 0,0 1 0 0 0,0-1 0 0 0,1 1 0 0 0,-1 0 0 0 0,0-1 0 0 0,0 1 0 0 0,0-1 0 0 0,0 1 0 0 0,0 0 0 0 0,0-1 0 0 0,0 1 0 0 0,0-1 0 0 0,0 1 0 0 0,-1 0 0 0 0,1-1 0 0 0,0 1 0 0 0,0-1 0 0 0,0 1 0 0 0,0 0 0 0 0,0-1 0 0 0,-1 1 0 0 0,1 0 0 0 0,0-1 0 0 0,0 1 0 0 0,-1 0 0 0 0,1-1 0 0 0,0 1 0 0 0,-1 0 0 0 0,1-1 0 0 0,0 1 0 0 0,-1 0-1 0 0,1 0 1 0 0,-1-1 0 0 0,-10 13 671 0 0,-7 25 260 0 0,9-15-635 0 0,1 1-1 0 0,2-1 1 0 0,0 1 0 0 0,1 0 0 0 0,2 1 0 0 0,0-1 0 0 0,1 1-1 0 0,3 40 1 0 0,-1-62-477 0 0,1 1-1 0 0,-1-1 1 0 0,1 0-1 0 0,0 1 0 0 0,0-1 1 0 0,0 0-1 0 0,0 0 0 0 0,0 0 1 0 0,0 0-1 0 0,0 0 1 0 0,1 0-1 0 0,-1 0 0 0 0,1 0 1 0 0,-1-1-1 0 0,1 1 1 0 0,3 2-1 0 0,7 4-3609 0 0,1-1-3536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12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66 48 0 0,'-5'-6'962'0'0,"-1"1"-1"0"0,0 0 1 0 0,-1 0 0 0 0,1 0 0 0 0,-1 1-1 0 0,0 0 1 0 0,0 1 0 0 0,0-1 0 0 0,0 1-1 0 0,-1 1 1 0 0,1-1 0 0 0,-9-1 0 0 0,5 2-120 0 0,1 1 0 0 0,-1 0 1 0 0,1 0-1 0 0,-1 1 0 0 0,1 1 1 0 0,-1 0-1 0 0,1 0 1 0 0,-20 5-1 0 0,22-3-457 0 0,0-1-1 0 0,0 1 1 0 0,0 1 0 0 0,1-1-1 0 0,-1 1 1 0 0,1 1 0 0 0,0-1-1 0 0,0 1 1 0 0,0 0 0 0 0,1 1 0 0 0,-7 6-1 0 0,9-7-165 0 0,0 0-1 0 0,1 1 1 0 0,-1-1 0 0 0,1 1-1 0 0,0-1 1 0 0,0 1-1 0 0,1 0 1 0 0,-1 0-1 0 0,1 0 1 0 0,1 1-1 0 0,-1-1 1 0 0,1 0 0 0 0,0 0-1 0 0,1 1 1 0 0,0 10-1 0 0,0-11-84 0 0,1 1 0 0 0,1-1 0 0 0,-1 0 0 0 0,1 0 0 0 0,0 0 0 0 0,0 0-1 0 0,1 0 1 0 0,0 0 0 0 0,0-1 0 0 0,0 1 0 0 0,1-1 0 0 0,-1 0 0 0 0,1 0 0 0 0,0 0-1 0 0,1-1 1 0 0,-1 1 0 0 0,1-1 0 0 0,0 0 0 0 0,8 4 0 0 0,-8-4-86 0 0,1 0-1 0 0,0-1 1 0 0,0 0 0 0 0,0 0 0 0 0,1 0-1 0 0,-1-1 1 0 0,1 0 0 0 0,-1 0 0 0 0,1-1-1 0 0,0 1 1 0 0,0-2 0 0 0,-1 1 0 0 0,1-1-1 0 0,0 0 1 0 0,0 0 0 0 0,0-1 0 0 0,12-2-1 0 0,-15 1-62 0 0,-1 1 0 0 0,0-1-1 0 0,0 1 1 0 0,0-1-1 0 0,0 0 1 0 0,-1-1 0 0 0,1 1-1 0 0,0 0 1 0 0,-1-1 0 0 0,0 1-1 0 0,1-1 1 0 0,-1 0-1 0 0,0 1 1 0 0,0-1 0 0 0,-1 0-1 0 0,1-1 1 0 0,-1 1 0 0 0,1 0-1 0 0,-1 0 1 0 0,0-1 0 0 0,0 1-1 0 0,-1 0 1 0 0,1-1-1 0 0,0 1 1 0 0,-1-1 0 0 0,0 1-1 0 0,0-5 1 0 0,0-2-10 0 0,0 0 0 0 0,-1 0 0 0 0,0 0-1 0 0,-1 0 1 0 0,0 0 0 0 0,0 0 0 0 0,-1 0 0 0 0,-5-10 0 0 0,3 9-43 0 0,-1 0 1 0 0,0 0-1 0 0,0 1 1 0 0,-1 0-1 0 0,-1 0 1 0 0,1 1-1 0 0,-2 0 1 0 0,1 0-1 0 0,-12-8 1 0 0,14 13-423 0 0,0 0-1 0 0,0 0 1 0 0,0 1 0 0 0,-1 0 0 0 0,-12-5 0 0 0,16 7 249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1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1 300 500 0 0,'-1'-14'10229'0'0,"6"-6"-3969"0"0,14-31-1815 0 0,33-49-2542 0 0,-44 87-1354 0 0,0 0-1 0 0,1 1 0 0 0,1 0 1 0 0,15-15-1 0 0,-21 23-366 0 0,0 0 0 0 0,-1 1 0 0 0,1 0 0 0 0,1 0 1 0 0,-1 0-1 0 0,0 1 0 0 0,1-1 0 0 0,-1 1 0 0 0,1 0 0 0 0,0 0 0 0 0,-1 1 0 0 0,1-1 0 0 0,0 1 0 0 0,0 0 0 0 0,0 1 1 0 0,0-1-1 0 0,6 1 0 0 0,-10 0-151 0 0,0 0 1 0 0,0 0-1 0 0,0 1 1 0 0,0-1-1 0 0,0 0 1 0 0,0 1-1 0 0,0-1 1 0 0,0 1 0 0 0,0-1-1 0 0,0 1 1 0 0,0-1-1 0 0,0 1 1 0 0,0 0-1 0 0,-1-1 1 0 0,1 1-1 0 0,0 0 1 0 0,0 0-1 0 0,-1-1 1 0 0,1 1-1 0 0,-1 0 1 0 0,1 0 0 0 0,0 0-1 0 0,-1 0 1 0 0,0 0-1 0 0,1 0 1 0 0,-1 0-1 0 0,0 0 1 0 0,1 0-1 0 0,-1 0 1 0 0,0 0-1 0 0,0 0 1 0 0,0 0-1 0 0,0 1 1 0 0,0-1 0 0 0,0 0-1 0 0,0 0 1 0 0,0 0-1 0 0,0 0 1 0 0,-1 0-1 0 0,1 0 1 0 0,0 0-1 0 0,-1 0 1 0 0,0 1-1 0 0,-1 7 73 0 0,-1 1-1 0 0,-1-1 0 0 0,-6 13 0 0 0,9-21-90 0 0,-41 72 278 0 0,30-56-148 0 0,0 1 1 0 0,2 0-1 0 0,1 1 0 0 0,0 0 0 0 0,1 1 0 0 0,-7 29 1 0 0,14-47-133 0 0,0 1 0 0 0,1 0 0 0 0,0 0 0 0 0,0 0 0 0 0,0-1 1 0 0,0 1-1 0 0,0 0 0 0 0,0 0 0 0 0,1 0 0 0 0,-1 0 0 0 0,1-1 1 0 0,0 1-1 0 0,0 0 0 0 0,0-1 0 0 0,0 1 0 0 0,0 0 0 0 0,1-1 0 0 0,-1 0 1 0 0,1 1-1 0 0,3 3 0 0 0,-1-3 3 0 0,-1 0 1 0 0,1 0-1 0 0,0 0 0 0 0,0 0 0 0 0,1-1 1 0 0,-1 0-1 0 0,0 0 0 0 0,1 0 1 0 0,0-1-1 0 0,-1 1 0 0 0,8 0 1 0 0,3 0-157 0 0,0 0 1 0 0,0-1-1 0 0,1-1 0 0 0,-1 0 1 0 0,0-1-1 0 0,29-6 1 0 0,44-17-3073 0 0,-60 13-259 0 0,0-1-3383 0 0,-14 4 3713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1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197 222 136 0 0,'-8'4'1803'0'0,"2"1"0"0"0,-1 1 0 0 0,1-1 0 0 0,-1 1 0 0 0,2 0 0 0 0,-1 0 0 0 0,1 0 0 0 0,0 1 0 0 0,0 0 0 0 0,0 0 0 0 0,-5 14 0 0 0,-3 1 2255 0 0,13-22-3949 0 0,0 1 0 0 0,0-1 0 0 0,0 1 1 0 0,0-1-1 0 0,-1 0 0 0 0,1 1 1 0 0,0-1-1 0 0,0 0 0 0 0,0 1 0 0 0,-1-1 1 0 0,1 0-1 0 0,0 1 0 0 0,0-1 0 0 0,-1 0 1 0 0,1 0-1 0 0,0 1 0 0 0,0-1 0 0 0,-1 0 1 0 0,1 0-1 0 0,0 1 0 0 0,-1-1 0 0 0,1 0 1 0 0,0 0-1 0 0,-1 0 0 0 0,1 0 1 0 0,-1 1-1 0 0,1-1 0 0 0,0 0 0 0 0,-1 0 1 0 0,1 0-1 0 0,-1 0 0 0 0,1 0 0 0 0,0 0 1 0 0,-1 0-1 0 0,1 0 0 0 0,-1 0 0 0 0,1 0 1 0 0,0 0-1 0 0,-1-1 0 0 0,1 1 0 0 0,0 0 1 0 0,-1 0-1 0 0,-9-19 1065 0 0,1-27-903 0 0,4-65-66 0 0,5 67-234 0 0,-8-49 0 0 0,7 70 89 0 0,1 23-54 0 0,0 0 0 0 0,0-1-1 0 0,1 1 1 0 0,-1 0 0 0 0,0 0 0 0 0,0 0 0 0 0,0 0 0 0 0,0 0 0 0 0,1 0-1 0 0,-1 0 1 0 0,0 0 0 0 0,0 0 0 0 0,0 0 0 0 0,0 0 0 0 0,1 0 0 0 0,-1 0-1 0 0,0 0 1 0 0,0 0 0 0 0,0 0 0 0 0,0 0 0 0 0,1 0 0 0 0,-1 1 0 0 0,0-1-1 0 0,0 0 1 0 0,0 0 0 0 0,0 0 0 0 0,0 0 0 0 0,1 0 0 0 0,-1 0 0 0 0,0 0 0 0 0,0 0-1 0 0,0 1 1 0 0,0-1 0 0 0,0 0 0 0 0,0 0 0 0 0,0 0 0 0 0,1 0 0 0 0,-1 0-1 0 0,0 1 1 0 0,0-1 0 0 0,0 0 0 0 0,0 0 0 0 0,0 0 0 0 0,0 0 0 0 0,0 1-1 0 0,0-1 1 0 0,0 0 0 0 0,0 0 0 0 0,0 0 0 0 0,0 0 0 0 0,0 1 0 0 0,18 40 395 0 0,-14-34-520 0 0,8 21 98 0 0,2-2-1 0 0,1 1 1 0 0,1-2-1 0 0,1 0 1 0 0,2-2-1 0 0,0 1 1 0 0,1-2-1 0 0,1-1 1 0 0,2-1-1 0 0,0 0 1 0 0,0-2-1 0 0,2-1 1 0 0,0 0-1 0 0,1-2 1 0 0,1-1-1 0 0,35 13 1 0 0,-30-22-897 0 0,-32-5 894 0 0,1 0 0 0 0,0 1-1 0 0,-1-1 1 0 0,1 0 0 0 0,0-1-1 0 0,0 1 1 0 0,-1 0 0 0 0,1 0-1 0 0,0 0 1 0 0,-1 0 0 0 0,1 0-1 0 0,0-1 1 0 0,-1 1 0 0 0,1 0-1 0 0,0-1 1 0 0,-1 1 0 0 0,1 0-1 0 0,0-1 1 0 0,-1 1 0 0 0,1-1-1 0 0,-1 1 1 0 0,1-1 0 0 0,-1 1-1 0 0,1-1 1 0 0,-1 1 0 0 0,0-1-1 0 0,1 0 1 0 0,-1 1 0 0 0,0-1-1 0 0,1 0 1 0 0,-1 1 0 0 0,0-1-1 0 0,0 0 1 0 0,1 1-1 0 0,-1-1 1 0 0,0 0 0 0 0,0-1-1 0 0,0 1 15 0 0,-1-1-1 0 0,1 1 1 0 0,-1-1-1 0 0,0 1 1 0 0,0-1-1 0 0,1 1 0 0 0,-1 0 1 0 0,0-1-1 0 0,0 1 1 0 0,0 0-1 0 0,0 0 1 0 0,0 0-1 0 0,-1-1 0 0 0,1 1 1 0 0,0 0-1 0 0,-1 1 1 0 0,-1-3-1 0 0,-28-13-25 0 0,7 5 96 0 0,-1 2 0 0 0,0 1 0 0 0,0 1 0 0 0,-1 1-1 0 0,0 1 1 0 0,-31-2 0 0 0,22 5 236 0 0,0 1 0 0 0,0 2 1 0 0,0 1-1 0 0,-44 9 0 0 0,74-10-363 0 0,-25 7 98 0 0,29-8-142 0 0,0 0-1 0 0,1 1 0 0 0,-1-1 1 0 0,0 0-1 0 0,0 1 0 0 0,0-1 0 0 0,0 1 1 0 0,1-1-1 0 0,-1 1 0 0 0,0 0 1 0 0,0-1-1 0 0,1 1 0 0 0,-1 0 0 0 0,0-1 1 0 0,1 1-1 0 0,-1 0 0 0 0,1 0 0 0 0,-1-1 1 0 0,1 1-1 0 0,-1 0 0 0 0,1 0 1 0 0,0 0-1 0 0,-1 0 0 0 0,1 0 0 0 0,0 1 1 0 0,0-1-398 0 0,1 0 0 0 0,-1 1 0 0 0,1-1 0 0 0,-1 0 0 0 0,1 0 0 0 0,-1 0 0 0 0,1-1 0 0 0,0 1 0 0 0,0 0 0 0 0,0 0 1 0 0,-1 0-1 0 0,1 0 0 0 0,0-1 0 0 0,0 1 0 0 0,0 0 0 0 0,0-1 0 0 0,0 1 0 0 0,2 0 0 0 0,11 6-2853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1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1 372 0 0,'2'4'931'0'0,"0"-1"0"0"0,-1 1 0 0 0,1 0 0 0 0,-1 0 0 0 0,0 0 0 0 0,0 0 0 0 0,0 1 0 0 0,0-1 0 0 0,-1 0 0 0 0,0 0 0 0 0,0 0 0 0 0,0 0 0 0 0,-1 5 0 0 0,0-1 184 0 0,-1 1-1 0 0,0-1 0 0 0,0 0 0 0 0,-1 0 0 0 0,0 0 1 0 0,-5 9-1 0 0,1-4-132 0 0,-1 0 1 0 0,-17 21 0 0 0,-20 12-2677 0 0,27-34-4776 0 0,9-7 3729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1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50 76 0 0,'-1'-2'215'0'0,"1"0"0"0"0,0 0 0 0 0,-1 0 0 0 0,0 0 0 0 0,1-1 1 0 0,-1 1-1 0 0,0 0 0 0 0,0 1 0 0 0,0-1 0 0 0,0 0 0 0 0,-1 0 0 0 0,1 0 0 0 0,0 1 0 0 0,-1-1 0 0 0,1 0 0 0 0,-1 1 1 0 0,0 0-1 0 0,1-1 0 0 0,-1 1 0 0 0,0 0 0 0 0,0 0 0 0 0,0 0 0 0 0,0 0 0 0 0,0 0 0 0 0,0 0 0 0 0,0 0 0 0 0,0 1 1 0 0,0-1-1 0 0,0 1 0 0 0,-4-1 0 0 0,-4 0 337 0 0,-1-1 0 0 0,0 1 0 0 0,1 1 0 0 0,-1 0 0 0 0,-12 1 0 0 0,2 2 54 0 0,0 2 1 0 0,0 0 0 0 0,1 1 0 0 0,0 0-1 0 0,0 2 1 0 0,-25 13 0 0 0,31-13-194 0 0,0 0 0 0 0,0 1-1 0 0,1 0 1 0 0,0 1 0 0 0,1 0 0 0 0,0 1 0 0 0,0 0-1 0 0,1 1 1 0 0,-9 14 0 0 0,18-23-231 0 0,-1 1 0 0 0,1 0-1 0 0,0 0 1 0 0,0 0 0 0 0,0 0 0 0 0,1 0-1 0 0,0 1 1 0 0,-1-1 0 0 0,2 0 0 0 0,-1 1-1 0 0,0-1 1 0 0,1 1 0 0 0,0-1 0 0 0,0 1 0 0 0,0-1-1 0 0,0 0 1 0 0,2 7 0 0 0,0-4 8 0 0,1 0 1 0 0,-1 0 0 0 0,1-1-1 0 0,0 0 1 0 0,1 1 0 0 0,0-1-1 0 0,0 0 1 0 0,0-1 0 0 0,0 1-1 0 0,7 5 1 0 0,3 2 124 0 0,0-1 1 0 0,1 0-1 0 0,0-1 1 0 0,1-1-1 0 0,1 0 1 0 0,-1-1-1 0 0,26 9 1 0 0,-20-9 20 0 0,0-2-1 0 0,1-1 1 0 0,0 0 0 0 0,0-2 0 0 0,40 3 0 0 0,-50-7-799 0 0,0 0 0 0 0,0-2 1 0 0,0 1-1 0 0,21-6 0 0 0,-22 3-1290 0 0,-1 0 0 0 0,0 0 0 0 0,0-1 0 0 0,0-1 0 0 0,16-11 0 0 0,-13 9-905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17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97 216 304 0 0,'-3'2'746'0'0,"0"1"-1"0"0,0 0 1 0 0,1 0-1 0 0,-1 0 1 0 0,1 0-1 0 0,0 0 0 0 0,0 0 1 0 0,0 0-1 0 0,0 1 1 0 0,-2 6-1 0 0,-13 43 4661 0 0,5-13-1800 0 0,-4 13 2365 0 0,13-48-4428 0 0,-1-11-2 0 0,1-10-654 0 0,-4-197 201 0 0,3 69-909 0 0,3 129-185 0 0,0 3 145 0 0,8 21-16 0 0,29 79 227 0 0,-29-67-274 0 0,2 0 0 0 0,0 0 0 0 0,1-1-1 0 0,20 31 1 0 0,-9-24 8 0 0,1-2-1 0 0,1 0 1 0 0,1-2 0 0 0,45 35 0 0 0,-50-44-291 0 0,2 0 0 0 0,0-2 0 0 0,0 0 0 0 0,1-1 0 0 0,0-2 0 0 0,1 0 0 0 0,27 7 0 0 0,-48-16 144 0 0,-1 1 1 0 0,1-1-1 0 0,-1 0 0 0 0,1 0 1 0 0,-1 1-1 0 0,1-1 1 0 0,0 0-1 0 0,-1 0 1 0 0,1-1-1 0 0,-1 1 1 0 0,1 0-1 0 0,-1 0 0 0 0,1-1 1 0 0,-1 1-1 0 0,1-1 1 0 0,-1 1-1 0 0,0-1 1 0 0,1 0-1 0 0,-1 0 1 0 0,0 1-1 0 0,1-1 0 0 0,-1 0 1 0 0,0 0-1 0 0,0 0 1 0 0,0 0-1 0 0,2-2 1 0 0,-3 2 39 0 0,0 0 1 0 0,0 0 0 0 0,1 0 0 0 0,-1 0-1 0 0,0 0 1 0 0,0 0 0 0 0,0 0 0 0 0,0 0-1 0 0,0 0 1 0 0,0 0 0 0 0,0 0 0 0 0,0 0-1 0 0,-1 0 1 0 0,1 0 0 0 0,0 0 0 0 0,-1 0-1 0 0,1 0 1 0 0,0 0 0 0 0,-1 0 0 0 0,1 0-1 0 0,-1 0 1 0 0,0 0 0 0 0,1 1 0 0 0,-1-1-1 0 0,0 0 1 0 0,1 0 0 0 0,-1 1 0 0 0,0-1-1 0 0,0 0 1 0 0,1 1 0 0 0,-1-1 0 0 0,0 1-1 0 0,0-1 1 0 0,0 1 0 0 0,0-1 0 0 0,0 1-1 0 0,0 0 1 0 0,0 0 0 0 0,-2-1 0 0 0,-16-6-6 0 0,0 0 0 0 0,-1 2 1 0 0,1 0-1 0 0,-1 1 0 0 0,-35-2 1 0 0,-101 6-328 0 0,65 2-2381 0 0,85-1 1209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17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5993 0 0,'2'-4'1429'0'0,"-1"0"1"0"0,0 0 0 0 0,1 0 0 0 0,0 1 0 0 0,0-1 0 0 0,0 1-1 0 0,3-5 1 0 0,-5 8-1259 0 0,1 0 0 0 0,-1-1 0 0 0,0 1 0 0 0,1 0-1 0 0,-1 0 1 0 0,1-1 0 0 0,-1 1 0 0 0,0 0 0 0 0,1 0 0 0 0,-1-1-1 0 0,1 1 1 0 0,-1 0 0 0 0,1 0 0 0 0,-1 0 0 0 0,1 0 0 0 0,-1 0-1 0 0,0 0 1 0 0,1 0 0 0 0,-1 0 0 0 0,1 0 0 0 0,-1 0 0 0 0,1 0-1 0 0,-1 0 1 0 0,1 0 0 0 0,0 0 0 0 0,0 1-25 0 0,1 0 0 0 0,-1 0 0 0 0,0 0 0 0 0,0 0 0 0 0,0 0 1 0 0,0 0-1 0 0,0 0 0 0 0,0 0 0 0 0,0 0 0 0 0,0 0 0 0 0,0 0 0 0 0,1 3 0 0 0,1 3 191 0 0,0-1 1 0 0,-1 1-1 0 0,1 0 0 0 0,-1 0 1 0 0,0 0-1 0 0,-1 0 0 0 0,0 1 1 0 0,0-1-1 0 0,-1 15 0 0 0,-1 7 597 0 0,-7 35-1 0 0,1-6 96 0 0,6-49-864 0 0,1-1-1 0 0,0 0 1 0 0,0 1-1 0 0,0-1 0 0 0,1 1 1 0 0,3 12-1 0 0,-3-18-146 0 0,0-1 0 0 0,1 1-1 0 0,-1-1 1 0 0,0 1 0 0 0,1-1 0 0 0,-1 0-1 0 0,1 0 1 0 0,0 1 0 0 0,0-1 0 0 0,0 0-1 0 0,0-1 1 0 0,0 1 0 0 0,0 0 0 0 0,0 0-1 0 0,0-1 1 0 0,1 0 0 0 0,-1 1 0 0 0,1-1-1 0 0,-1 0 1 0 0,1 0 0 0 0,0 0 0 0 0,-1 0-1 0 0,5 0 1 0 0,16 2-426 0 0,1-1 0 0 0,-1-1-1 0 0,1-1 1 0 0,-1-1 0 0 0,0-1-1 0 0,1-1 1 0 0,-1-1 0 0 0,38-12-1 0 0,-55 14-1556 0 0,2 0-836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18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21 512 0 0,'-1'-2'459'0'0,"-1"0"0"0"0,0 1-1 0 0,0-1 1 0 0,1 0 0 0 0,-1 1 0 0 0,0 0-1 0 0,0-1 1 0 0,0 1 0 0 0,0 0 0 0 0,-1 0-1 0 0,1 0 1 0 0,0 0 0 0 0,0 1 0 0 0,-1-1-1 0 0,1 0 1 0 0,0 1 0 0 0,-1 0 0 0 0,1 0-1 0 0,-1-1 1 0 0,1 1 0 0 0,0 1 0 0 0,-1-1-1 0 0,1 0 1 0 0,-4 1 0 0 0,0 1 240 0 0,0 1 1 0 0,-1 0-1 0 0,1 0 1 0 0,0 0-1 0 0,0 1 0 0 0,1-1 1 0 0,-11 10-1 0 0,-2 2 426 0 0,0 1 0 0 0,2 1-1 0 0,-17 20 1 0 0,29-32-872 0 0,0 0 1 0 0,0 0-1 0 0,1 0 1 0 0,-1 0-1 0 0,1 1 0 0 0,1 0 1 0 0,-1 0-1 0 0,1-1 1 0 0,0 2-1 0 0,0-1 1 0 0,1 0-1 0 0,0 0 0 0 0,0 0 1 0 0,0 1-1 0 0,1-1 1 0 0,0 12-1 0 0,1-15-211 0 0,0 0 1 0 0,0 0-1 0 0,0 0 0 0 0,0 0 0 0 0,0-1 1 0 0,0 1-1 0 0,1 0 0 0 0,-1-1 0 0 0,1 1 0 0 0,0-1 1 0 0,-1 1-1 0 0,1-1 0 0 0,1 0 0 0 0,-1 0 1 0 0,4 4-1 0 0,-1-3-111 0 0,0 0 1 0 0,1 0-1 0 0,-1 0 0 0 0,1-1 1 0 0,-1 0-1 0 0,1 0 0 0 0,9 2 1 0 0,47 2-3021 0 0,-8-9-3852 0 0,-19-2 4114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18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37 200 0 0,'-2'0'427'0'0,"0"0"0"0"0,0-1 0 0 0,0 1 1 0 0,0 0-1 0 0,0 0 0 0 0,0 0 0 0 0,0 0 0 0 0,0 0 0 0 0,-1 1 0 0 0,1-1 1 0 0,0 0-1 0 0,0 1 0 0 0,0 0 0 0 0,1-1 0 0 0,-1 1 0 0 0,0 0 0 0 0,0 0 1 0 0,0 0-1 0 0,0 0 0 0 0,1 1 0 0 0,-1-1 0 0 0,-1 2 0 0 0,1 0 66 0 0,0-1 0 0 0,0 1 1 0 0,1 0-1 0 0,-1 0 0 0 0,1 0 0 0 0,0 0 0 0 0,0 0 0 0 0,0 0 0 0 0,0 0 0 0 0,1 0 0 0 0,-1 0 1 0 0,1 1-1 0 0,0 2 0 0 0,-1 4 296 0 0,2-1-1 0 0,0 1 1 0 0,0-1 0 0 0,0 0-1 0 0,1 1 1 0 0,1-1 0 0 0,-1 0 0 0 0,9 16-1 0 0,-5-14-363 0 0,0-1 0 0 0,1 0 0 0 0,0 0 0 0 0,1-1 0 0 0,0 0 0 0 0,1 0 1 0 0,0-1-1 0 0,0 0 0 0 0,16 10 0 0 0,-22-16-435 0 0,0 0 0 0 0,0 0 0 0 0,1 0 0 0 0,-1-1 0 0 0,1 1 1 0 0,-1-1-1 0 0,1 0 0 0 0,0 0 0 0 0,-1 0 0 0 0,1 0 0 0 0,0-1 0 0 0,0 1 1 0 0,0-1-1 0 0,0 0 0 0 0,-1 0 0 0 0,1-1 0 0 0,0 1 0 0 0,0-1 1 0 0,0 1-1 0 0,-1-1 0 0 0,1-1 0 0 0,0 1 0 0 0,-1 0 0 0 0,1-1 0 0 0,-1 0 1 0 0,0 0-1 0 0,1 0 0 0 0,-1 0 0 0 0,0 0 0 0 0,0-1 0 0 0,0 1 1 0 0,-1-1-1 0 0,5-5 0 0 0,-2 2-25 0 0,-1-1 0 0 0,1 0 0 0 0,-1 0 0 0 0,-1-1 1 0 0,1 1-1 0 0,-1-1 0 0 0,-1 0 0 0 0,1 0 0 0 0,-1 0 0 0 0,1-12 1 0 0,-1 7 8 0 0,-1-1 0 0 0,-1 1 0 0 0,0 0 0 0 0,0-1 0 0 0,-5-21 0 0 0,3 28-55 0 0,0 0 0 0 0,0 0 0 0 0,-1 1 0 0 0,1-1 0 0 0,-1 1 0 0 0,-6-9 0 0 0,6 12-670 0 0,0-1 0 0 0,1 0 0 0 0,-1 1 0 0 0,-1 0 1 0 0,1-1-1 0 0,-5-2 0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3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43 600 0 0,'-28'1'15841'0'0,"31"-1"-14561"0"0,11-4-412 0 0,1 2-1 0 0,0 0 1 0 0,-1 1-1 0 0,1 0 1 0 0,0 1 0 0 0,19 3-1 0 0,14-1-49 0 0,302-7 2081 0 0,118-27 515 0 0,-439 30-4143 0 0,9 6-11542 0 0,-29-2 9199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18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0 340 0 0,'8'7'10023'0'0,"-2"0"-7326"0"0,-3 2-1162 0 0,0 1 0 0 0,0 0 0 0 0,-2 1 1 0 0,2 15-1 0 0,-5 85 4140 0 0,-1-44-2954 0 0,3-57-2257 0 0,0 1 0 0 0,1 0 0 0 0,0 0 0 0 0,0-1 0 0 0,1 1 0 0 0,4 14 0 0 0,-4-22-446 0 0,0 1-1 0 0,-1-1 1 0 0,1 0-1 0 0,0 1 1 0 0,1-1 0 0 0,-1 0-1 0 0,1 0 1 0 0,-1-1-1 0 0,1 1 1 0 0,0 0 0 0 0,0-1-1 0 0,0 0 1 0 0,0 1-1 0 0,0-1 1 0 0,1 0-1 0 0,-1-1 1 0 0,1 1 0 0 0,-1-1-1 0 0,1 1 1 0 0,0-1-1 0 0,4 1 1 0 0,5 0-3 0 0,0 0 0 0 0,0 0 0 0 0,0-1 0 0 0,0-1 0 0 0,0 0 0 0 0,0-1-1 0 0,0-1 1 0 0,19-3 0 0 0,11-6-706 0 0,46-18-1 0 0,-76 24 221 0 0,-10 3 181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1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162 304 52 0 0,'5'-8'10228'0'0,"-5"17"-5458"0"0,-2 15-1145 0 0,-19 26 10190 0 0,20-52-13582 0 0,-2-18-226 0 0,0 0-1 0 0,2 1 1 0 0,0-1 0 0 0,1 0 0 0 0,6-38-1 0 0,-3 28-2 0 0,1-37-4 0 0,6-50 0 0 0,-9 112 0 0 0,0 5 0 0 0,-1 0 0 0 0,0 0 0 0 0,0 0 0 0 0,1 0 0 0 0,-1-1 0 0 0,0 1 0 0 0,1 0 0 0 0,-1 0 0 0 0,0 0 0 0 0,0 0 0 0 0,1 0 0 0 0,-1 0 0 0 0,0 0 0 0 0,0 0 0 0 0,1 0 0 0 0,-1 0 0 0 0,0 1 0 0 0,1-1 0 0 0,-1 0 0 0 0,0 0 0 0 0,0 0 0 0 0,1 0 0 0 0,-1 0 0 0 0,0 0 0 0 0,0 1 0 0 0,1-1 0 0 0,-1 0 0 0 0,0 0 0 0 0,0 0 0 0 0,0 1 0 0 0,1-1 0 0 0,-1 0 0 0 0,0 0 0 0 0,0 0 0 0 0,0 1 0 0 0,0-1 0 0 0,0 0 0 0 0,1 0 0 0 0,-1 1 0 0 0,0-1 0 0 0,7 12 0 0 0,-7-11 0 0 0,43 81 0 0 0,-30-56 0 0 0,0 0 0 0 0,1 0 0 0 0,2-1 0 0 0,34 41 0 0 0,-27-43-262 0 0,1-2 1 0 0,0 0-1 0 0,2-2 0 0 0,0 0 1 0 0,46 23-1 0 0,-177-59-1628 0 0,80 13 1892 0 0,-151-21 686 0 0,141 22-807 0 0,1 1 1 0 0,-1 2 0 0 0,-39 6-1 0 0,71-6-139 0 0,0 1-1 0 0,0-1 1 0 0,0 1-1 0 0,0 0 1 0 0,0 0-1 0 0,0 0 1 0 0,-5 3-1 0 0,1 5-3291 0 0,19 2-6314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20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1 497 6709 0 0,'8'9'9280'0'0,"1"-6"-3379"0"0,-8-4-5591 0 0,0 1 1 0 0,0 0-1 0 0,1-1 0 0 0,-1 1 0 0 0,0 0 1 0 0,0-1-1 0 0,0 0 0 0 0,0 1 1 0 0,0-1-1 0 0,0 1 0 0 0,0-1 1 0 0,0 0-1 0 0,0 0 0 0 0,1-1 1 0 0,1-1-128 0 0,0-1 0 0 0,-1 1 0 0 0,1-1 0 0 0,-1 1 0 0 0,0-1 0 0 0,0 0 0 0 0,0 0 0 0 0,1-4 0 0 0,2-20 188 0 0,-1 0 0 0 0,-1 1 1 0 0,-2-1-1 0 0,-1-29 0 0 0,-17-111 182 0 0,12 146-476 0 0,0 1 0 0 0,-2 0-1 0 0,0 0 1 0 0,-11-20-1 0 0,21 56 780 0 0,7 15-574 0 0,-2-18-348 0 0,1 0-1 0 0,-1 0 0 0 0,2-1 1 0 0,0 0-1 0 0,0-1 0 0 0,1 0 0 0 0,0-1 1 0 0,1 0-1 0 0,0 0 0 0 0,24 12 1 0 0,-31-19-42 0 0,0 0 1 0 0,-1 0 0 0 0,1 0-1 0 0,0 0 1 0 0,1-1-1 0 0,-1 0 1 0 0,0 0 0 0 0,0 0-1 0 0,0-1 1 0 0,1 0 0 0 0,-1 0-1 0 0,0 0 1 0 0,0-1-1 0 0,0 1 1 0 0,1-1 0 0 0,-1 0-1 0 0,0-1 1 0 0,0 1 0 0 0,0-1-1 0 0,0 0 1 0 0,-1 0-1 0 0,1-1 1 0 0,-1 0 0 0 0,1 1-1 0 0,-1-1 1 0 0,0-1 0 0 0,0 1-1 0 0,0-1 1 0 0,0 1-1 0 0,-1-1 1 0 0,1 0 0 0 0,-1 0-1 0 0,3-5 1 0 0,12-21 511 0 0,27-57 0 0 0,-42 81-113 0 0,1 18 3273 0 0,-3 11-3230 0 0,-4 6-330 0 0,1 1 0 0 0,2-1 0 0 0,1 1 0 0 0,1-1 0 0 0,2 1 0 0 0,0-1 0 0 0,18 56 0 0 0,-21-82-23 0 0,0 1 0 0 0,1-1 1 0 0,-1 1-1 0 0,1-1 0 0 0,0 0 0 0 0,0 0 1 0 0,0 0-1 0 0,1 0 0 0 0,3 4 0 0 0,5 2-3247 0 0,2-1-4707 0 0,-5-5 4315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2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392 116 604 0 0,'-3'-7'1112'0'0,"0"0"-1"0"0,0 0 1 0 0,-1 0 0 0 0,0 0-1 0 0,0 0 1 0 0,-1 1-1 0 0,0 0 1 0 0,0 0 0 0 0,-1 1-1 0 0,1-1 1 0 0,-1 1 0 0 0,0 0-1 0 0,-1 0 1 0 0,1 1 0 0 0,-1 0-1 0 0,-14-6 1 0 0,14 7-612 0 0,-1 1-1 0 0,0 0 1 0 0,0 0 0 0 0,0 1-1 0 0,0 0 1 0 0,0 1 0 0 0,0 0 0 0 0,0 0-1 0 0,0 0 1 0 0,0 1 0 0 0,0 0 0 0 0,1 1-1 0 0,-1 0 1 0 0,0 0 0 0 0,0 1-1 0 0,-11 5 1 0 0,6-2-85 0 0,0 1-1 0 0,1 0 1 0 0,0 1-1 0 0,1 0 1 0 0,-1 0-1 0 0,2 2 1 0 0,-1-1-1 0 0,-15 20 1 0 0,23-26-382 0 0,0 1 1 0 0,0 0-1 0 0,1 0 1 0 0,-1 0-1 0 0,1 0 1 0 0,0 1-1 0 0,1-1 1 0 0,-1 0-1 0 0,0 1 1 0 0,1-1 0 0 0,0 1-1 0 0,0 0 1 0 0,1-1-1 0 0,-1 1 1 0 0,1 0-1 0 0,0-1 1 0 0,0 1-1 0 0,1 0 1 0 0,-1-1-1 0 0,1 1 1 0 0,0 0-1 0 0,0-1 1 0 0,1 1-1 0 0,-1-1 1 0 0,1 0-1 0 0,0 1 1 0 0,0-1-1 0 0,1 0 1 0 0,-1 0-1 0 0,6 6 1 0 0,-4-5-34 0 0,1 1 0 0 0,1-1 0 0 0,-1 0 0 0 0,1 0 0 0 0,0 0 0 0 0,0-1 0 0 0,0 0 0 0 0,1 0 0 0 0,-1-1 0 0 0,1 0 0 0 0,0 0 0 0 0,0 0 0 0 0,0-1 0 0 0,0 0 0 0 0,1 0 0 0 0,-1-1 0 0 0,1 0 0 0 0,-1 0 0 0 0,1-1 0 0 0,-1 0 0 0 0,0 0 0 0 0,1-1 0 0 0,-1 0 0 0 0,1 0 0 0 0,-1-1 0 0 0,0 1 0 0 0,0-2 0 0 0,1 1 0 0 0,-2-1 0 0 0,1 0 0 0 0,0-1 0 0 0,-1 1 0 0 0,1-1 0 0 0,-1-1 0 0 0,0 1 0 0 0,9-10 0 0 0,-10 9 0 0 0,0-1 0 0 0,0 1 0 0 0,0-1 1 0 0,-1 0-1 0 0,0-1 0 0 0,-1 1 0 0 0,1 0 0 0 0,-1-1 0 0 0,0 0 0 0 0,-1 0 0 0 0,0 0 1 0 0,0 0-1 0 0,2-13 0 0 0,-4 14-1 0 0,0 0-1 0 0,-1 0 1 0 0,1 0 0 0 0,-1 1 0 0 0,0-1 0 0 0,-1 0 0 0 0,1 1 0 0 0,-1-1-1 0 0,0 1 1 0 0,-1-1 0 0 0,1 1 0 0 0,-1 0 0 0 0,0 0 0 0 0,0 0 0 0 0,-1 0-1 0 0,1 1 1 0 0,-1-1 0 0 0,-5-3 0 0 0,-22-20 25 0 0,12 15-3063 0 0,1 8-9717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2:21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67 628 0 0,'-9'-43'6296'0'0,"8"41"-5432"0"0,0 0-1 0 0,0 0 0 0 0,0 0 1 0 0,0-1-1 0 0,0 1 1 0 0,-1 0-1 0 0,1 1 0 0 0,-1-1 1 0 0,-3-3 2556 0 0,2 8-1497 0 0,2-3-1842 0 0,1 0 1 0 0,-1 1-1 0 0,1-1 0 0 0,0 0 0 0 0,-1 0 0 0 0,1 0 0 0 0,-1 0 0 0 0,1 1 0 0 0,0-1 0 0 0,-1 0 0 0 0,1 1 0 0 0,0-1 0 0 0,0 0 1 0 0,-1 0-1 0 0,1 1 0 0 0,0-1 0 0 0,0 0 0 0 0,-1 1 0 0 0,1-1 0 0 0,0 1 0 0 0,0-1 0 0 0,0 0 0 0 0,0 1 0 0 0,-1-1 0 0 0,1 1 0 0 0,0-1 1 0 0,0 0-1 0 0,0 1 0 0 0,0 0 0 0 0,2 19 645 0 0,1 1 1 0 0,1-1 0 0 0,1 0-1 0 0,1 0 1 0 0,1-1 0 0 0,0 0-1 0 0,13 24 1 0 0,20 57 41 0 0,-37-92-730 0 0,1 5 7 0 0,3 6-11 0 0,-3-5-39 0 0,-3-7-49 0 0,1 0 1 0 0,-1 1-1 0 0,0 0 1 0 0,-1-1-1 0 0,1 1 0 0 0,-2-1 1 0 0,1 1-1 0 0,-3 14 1 0 0,2-20 51 0 0,0 1 0 0 0,-1 0 0 0 0,1-1 0 0 0,0 1 0 0 0,-1-1 0 0 0,1 0 0 0 0,-1 1 0 0 0,0-1 0 0 0,0 0 0 0 0,0 0 0 0 0,0 0 0 0 0,0 0 0 0 0,0 0 0 0 0,-1-1 1 0 0,1 1-1 0 0,0-1 0 0 0,-1 1 0 0 0,0-1 0 0 0,1 0 0 0 0,-1 0 0 0 0,0 0 0 0 0,1 0 0 0 0,-1-1 0 0 0,0 1 0 0 0,0-1 0 0 0,-4 1 0 0 0,-29 3-218 0 0,1-2-1 0 0,-1-1 0 0 0,1-2 1 0 0,-1-1-1 0 0,1-2 0 0 0,-60-14 0 0 0,93 17-282 0 0,-17-5-1103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3:28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137 195 736 0 0,'-1'-6'694'0'0,"0"0"0"0"0,0 0 0 0 0,0 0 1 0 0,1 0-1 0 0,0-1 0 0 0,0 1 0 0 0,0 0 0 0 0,1 0 0 0 0,0 0 1 0 0,0 0-1 0 0,1 0 0 0 0,0 0 0 0 0,0 0 0 0 0,0 0 0 0 0,0 0 0 0 0,7-9 1 0 0,-5 8-127 0 0,1 0 0 0 0,0 1 1 0 0,1-1-1 0 0,-1 1 1 0 0,1 0-1 0 0,0 1 0 0 0,1-1 1 0 0,-1 1-1 0 0,1 1 1 0 0,0-1-1 0 0,0 1 0 0 0,10-4 1 0 0,-16 7-479 0 0,0 0 1 0 0,0 1-1 0 0,0-1 1 0 0,1 0-1 0 0,-1 1 1 0 0,0-1-1 0 0,1 1 1 0 0,-1 0-1 0 0,1-1 0 0 0,-1 1 1 0 0,1 0-1 0 0,-1 0 1 0 0,0 0-1 0 0,1 0 1 0 0,-1 0-1 0 0,1 0 1 0 0,-1 0-1 0 0,1 0 1 0 0,-1 1-1 0 0,0-1 1 0 0,1 0-1 0 0,-1 1 1 0 0,0-1-1 0 0,1 1 0 0 0,-1 0 1 0 0,0-1-1 0 0,0 1 1 0 0,1 0-1 0 0,-1 0 1 0 0,0 0-1 0 0,0 0 1 0 0,0 0-1 0 0,0 0 1 0 0,0 0-1 0 0,0 0 1 0 0,0 0-1 0 0,-1 0 1 0 0,1 1-1 0 0,0-1 0 0 0,-1 0 1 0 0,1 1-1 0 0,-1-1 1 0 0,1 0-1 0 0,0 3 1 0 0,0 3 84 0 0,0-1 0 0 0,-1 1 1 0 0,1-1-1 0 0,-1 1 0 0 0,-1-1 1 0 0,1 1-1 0 0,-1-1 0 0 0,-3 13 0 0 0,-3 6-117 0 0,-2 0-1 0 0,-1-1 0 0 0,-1 0 0 0 0,0-1 0 0 0,-2 0 1 0 0,-1-1-1 0 0,-21 27 0 0 0,8-17-393 0 0,-2 0-1 0 0,-1-2 1 0 0,-60 47-1 0 0,90-77 353 0 0,-1 0-1 0 0,1 0 0 0 0,0 1 1 0 0,-1-1-1 0 0,1 0 0 0 0,0 0 1 0 0,-1 1-1 0 0,1-1 1 0 0,0 0-1 0 0,-1 1 0 0 0,1-1 1 0 0,0 1-1 0 0,0-1 0 0 0,0 0 1 0 0,-1 1-1 0 0,1-1 1 0 0,0 1-1 0 0,0-1 0 0 0,0 0 1 0 0,0 1-1 0 0,0-1 0 0 0,0 1 1 0 0,0-1-1 0 0,0 1 1 0 0,0-1-1 0 0,0 0 0 0 0,0 1 1 0 0,0-1-1 0 0,0 1 0 0 0,0-1 1 0 0,0 1-1 0 0,0-1 0 0 0,0 0 1 0 0,0 1-1 0 0,1-1 1 0 0,-1 1-1 0 0,0-1 0 0 0,0 0 1 0 0,1 1-1 0 0,19 14 513 0 0,28 3 160 0 0,-30-14-451 0 0,1 0 1 0 0,-1-1-1 0 0,1-1 0 0 0,0-1 0 0 0,-1 0 1 0 0,1-2-1 0 0,28-3 0 0 0,-39 3-270 0 0,0 0 0 0 0,0-1 0 0 0,0 0 0 0 0,0 0 0 0 0,0-1 0 0 0,-1 0 0 0 0,1 0 0 0 0,-1-1 0 0 0,0 0 0 0 0,0 0 0 0 0,0-1 0 0 0,-1 0 0 0 0,1 0 0 0 0,-1-1 0 0 0,-1 1 0 0 0,1-1 0 0 0,-1 0 0 0 0,0-1 0 0 0,7-10 0 0 0,-9 6-2000 0 0,-2 5-303 0 0,5-6-7241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3:28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79 6769 0 0,'-1'-6'1080'0'0,"0"1"0"0"0,0-1 0 0 0,0 1 0 0 0,1-1 0 0 0,0 1 0 0 0,0-1 0 0 0,0 1 0 0 0,1-1 0 0 0,1-6 1 0 0,-2 11-928 0 0,0 0 0 0 0,1 0 0 0 0,-1 0-1 0 0,1 0 1 0 0,-1 0 0 0 0,1 0 0 0 0,-1 0 0 0 0,1 1 0 0 0,-1-1 0 0 0,1 0 0 0 0,-1 1 0 0 0,1-1 0 0 0,0 0 0 0 0,0 1 0 0 0,-1-1 0 0 0,1 0 0 0 0,0 1 0 0 0,0-1 0 0 0,0 1 0 0 0,0 0 0 0 0,-1-1 0 0 0,3 0 0 0 0,-1 1-58 0 0,1 0 1 0 0,-1 0-1 0 0,0 1 0 0 0,0-1 0 0 0,0 0 1 0 0,1 1-1 0 0,-1-1 0 0 0,0 1 0 0 0,0 0 1 0 0,0 0-1 0 0,0 0 0 0 0,0 0 0 0 0,0 0 0 0 0,3 2 1 0 0,7 6 122 0 0,0 0 1 0 0,0 1 0 0 0,-1 0 0 0 0,-1 0 0 0 0,16 20-1 0 0,40 66 439 0 0,-43-58-405 0 0,-1 2 0 0 0,-3 0-1 0 0,-1 2 1 0 0,-2 0 0 0 0,-1 0 0 0 0,-3 2-1 0 0,-2-1 1 0 0,-1 2 0 0 0,-3-1-1 0 0,-1 1 1 0 0,-2 0 0 0 0,-6 82 0 0 0,-1-79 1 0 0,-3-1 0 0 0,-1 0 0 0 0,-2 0 0 0 0,-3-1 0 0 0,-1 0 1 0 0,-22 45-1 0 0,18-53 12 0 0,-2-1-1 0 0,-1-1 1 0 0,-2 0 0 0 0,-1-2 0 0 0,-2-1 0 0 0,-2-1 0 0 0,-32 30 0 0 0,7-16-298 0 0,16-19-2916 0 0,32-24 1716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2:08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6 124 0 0,'-5'-6'8899'0'0,"21"19"-8306"0"0,0 0 0 0 0,2-1 0 0 0,-1-1 0 0 0,2-1 0 0 0,24 11-1 0 0,107 35 1082 0 0,-130-49-1428 0 0,38 12 226 0 0,1-2-1 0 0,0-3 1 0 0,1-3 0 0 0,1-2-1 0 0,0-3 1 0 0,0-2 0 0 0,0-4-1 0 0,0-1 1 0 0,0-4 0 0 0,70-14-1 0 0,160-55 1938 0 0,-240 56-1405 0 0,-50 18-938 0 0,13-7 737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2:20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4 126 16 0 0,'0'0'147'0'0,"-1"0"1"0"0,1 1-1 0 0,0-1 0 0 0,0 0 1 0 0,-1 0-1 0 0,1 1 1 0 0,0-1-1 0 0,0 0 0 0 0,0 1 1 0 0,0-1-1 0 0,-1 0 0 0 0,1 1 1 0 0,0-1-1 0 0,0 0 1 0 0,0 1-1 0 0,0-1 0 0 0,0 0 1 0 0,0 1-1 0 0,0-1 0 0 0,0 0 1 0 0,0 1-1 0 0,0-1 0 0 0,0 0 1 0 0,0 1-1 0 0,0-1 1 0 0,0 1-1 0 0,0-1 0 0 0,0 0 1 0 0,1 1-1 0 0,-1-1 0 0 0,0 0 1 0 0,0 0-1 0 0,0 1 1 0 0,0-1-1 0 0,1 0 0 0 0,-1 1 1 0 0,0-1-1 0 0,0 0 0 0 0,1 0 1 0 0,-1 1-1 0 0,20 8 3190 0 0,29-1-481 0 0,-45-7-2458 0 0,500 25 7470 0 0,-219-19-6472 0 0,-226-4-1181 0 0,343 13 1076 0 0,0-25-124 0 0,661-65 261 0 0,-433 52-904 0 0,-210 13 108 0 0,389-15 320 0 0,-784 23-907 0 0,1844-41 1713 0 0,-1656 38-1481 0 0,358-18 1215 0 0,-516 20-630 0 0,-54 2-988 0 0,-16 6-11981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2:28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59 4 0 0,'1'-2'677'0'0,"0"0"0"0"0,0 1 0 0 0,0-1 0 0 0,0 0 0 0 0,0 0 0 0 0,-1-1 0 0 0,1 1 0 0 0,-1 0-1 0 0,1 0 1 0 0,-1 0 0 0 0,0 0 0 0 0,0 0 0 0 0,0-1 0 0 0,0 1 0 0 0,0 0 0 0 0,0 0 0 0 0,-1 0 0 0 0,0-3 0 0 0,1 4 132 0 0,-16-14 3952 0 0,12 15-4575 0 0,1 0 0 0 0,-1 0 0 0 0,0 0 0 0 0,0 1 0 0 0,0-1 0 0 0,1 1 1 0 0,-1 0-1 0 0,0 0 0 0 0,1 0 0 0 0,-1 1 0 0 0,1-1 0 0 0,-1 1 0 0 0,1 0 1 0 0,0 0-1 0 0,-1 0 0 0 0,1 1 0 0 0,0-1 0 0 0,-4 5 0 0 0,-5 4 232 0 0,1 0 0 0 0,0 1-1 0 0,-11 15 1 0 0,18-22-258 0 0,0 1-1 0 0,1 0 1 0 0,0 0 0 0 0,0 0-1 0 0,0 0 1 0 0,1 0 0 0 0,-1 0-1 0 0,1 1 1 0 0,1-1 0 0 0,-1 1 0 0 0,1 0-1 0 0,0 12 1 0 0,1-16-110 0 0,1 1 1 0 0,-1-1-1 0 0,1 0 0 0 0,-1 0 0 0 0,1 0 1 0 0,0 0-1 0 0,0 0 0 0 0,1 0 1 0 0,-1 0-1 0 0,1 0 0 0 0,-1 0 1 0 0,1-1-1 0 0,0 1 0 0 0,0-1 1 0 0,0 1-1 0 0,0-1 0 0 0,0 1 0 0 0,1-1 1 0 0,-1 0-1 0 0,1 0 0 0 0,0-1 1 0 0,-1 1-1 0 0,1 0 0 0 0,0-1 1 0 0,0 1-1 0 0,0-1 0 0 0,0 0 1 0 0,4 1-1 0 0,2 0 40 0 0,1 0 1 0 0,0 0-1 0 0,-1-1 0 0 0,1 0 1 0 0,0-1-1 0 0,-1 0 1 0 0,1-1-1 0 0,0 1 0 0 0,-1-2 1 0 0,1 0-1 0 0,-1 0 1 0 0,1 0-1 0 0,-1-1 0 0 0,14-7 1 0 0,-18 8-14 0 0,1-1-1 0 0,-1 0 1 0 0,0 0 0 0 0,0 0 0 0 0,0-1 0 0 0,-1 1-1 0 0,1-1 1 0 0,-1 0 0 0 0,0-1 0 0 0,0 1-1 0 0,0-1 1 0 0,-1 0 0 0 0,1 1 0 0 0,-1-2 0 0 0,-1 1-1 0 0,1 0 1 0 0,-1-1 0 0 0,1 1 0 0 0,-1-1 0 0 0,-1 1-1 0 0,1-1 1 0 0,-1 0 0 0 0,0 0 0 0 0,0-9-1 0 0,-1 12-58 0 0,0 1 0 0 0,0 0 0 0 0,0-1 0 0 0,-1 1 0 0 0,1-1 0 0 0,0 1 0 0 0,-1-1 0 0 0,0 1 0 0 0,0 0 0 0 0,1-1-1 0 0,-1 1 1 0 0,-1 0 0 0 0,1 0 0 0 0,0 0 0 0 0,0 0 0 0 0,-1 0 0 0 0,1 0 0 0 0,-1 0 0 0 0,0 0 0 0 0,0 1 0 0 0,-3-4-1 0 0,1 3-9 0 0,0 0 0 0 0,0 1-1 0 0,1-1 1 0 0,-2 1 0 0 0,1 0 0 0 0,0 0-1 0 0,0 0 1 0 0,0 0 0 0 0,0 1-1 0 0,-1-1 1 0 0,-6 2 0 0 0,-2 0-15 0 0,0 0 0 0 0,1 1 1 0 0,-1 1-1 0 0,1 0 1 0 0,-1 1-1 0 0,1 0 0 0 0,-14 7 1 0 0,20-7 8 0 0,0-1-1 0 0,0 1 1 0 0,0 0 0 0 0,1 1 0 0 0,-1-1 0 0 0,1 1-1 0 0,0 0 1 0 0,1 1 0 0 0,-1-1 0 0 0,1 1 0 0 0,0 0-1 0 0,-4 7 1 0 0,7-11 5 0 0,0 0 0 0 0,0 1 0 0 0,1-1 0 0 0,-1 1 0 0 0,0-1 0 0 0,1 1 0 0 0,0-1 0 0 0,-1 1 0 0 0,1-1 0 0 0,0 1 0 0 0,0-1 0 0 0,0 1 0 0 0,1-1 0 0 0,-1 1 0 0 0,1-1 0 0 0,-1 1 0 0 0,1-1 0 0 0,0 1 0 0 0,0-1 0 0 0,0 0 0 0 0,0 1 0 0 0,0-1 0 0 0,1 0 0 0 0,-1 0 0 0 0,0 0-1 0 0,1 0 1 0 0,0 0 0 0 0,0 0 0 0 0,-1 0 0 0 0,1-1 0 0 0,0 1 0 0 0,0-1 0 0 0,1 1 0 0 0,-1-1 0 0 0,0 0 0 0 0,4 2 0 0 0,4 1 16 0 0,0 1 1 0 0,0-2-1 0 0,1 1 0 0 0,-1-1 0 0 0,1-1 1 0 0,0 0-1 0 0,0-1 0 0 0,-1 0 0 0 0,1 0 1 0 0,0-1-1 0 0,0 0 0 0 0,18-4 0 0 0,-22 3-10 0 0,0 0 0 0 0,1-1-1 0 0,-1 0 1 0 0,0 0-1 0 0,-1 0 1 0 0,1-1-1 0 0,0 0 1 0 0,-1 0-1 0 0,1-1 1 0 0,-1 0 0 0 0,0 0-1 0 0,0-1 1 0 0,-1 1-1 0 0,1-1 1 0 0,-1 0-1 0 0,0-1 1 0 0,-1 1 0 0 0,1-1-1 0 0,-1 0 1 0 0,4-7-1 0 0,-7 11-7 0 0,0 0 0 0 0,0 0-1 0 0,-1 0 1 0 0,1 0 0 0 0,0 0-1 0 0,-1 0 1 0 0,0 0 0 0 0,1 0-1 0 0,-1 0 1 0 0,0 0 0 0 0,0-1-1 0 0,0 1 1 0 0,0 0 0 0 0,0 0-1 0 0,-1 0 1 0 0,1 0 0 0 0,-1 0-1 0 0,1 0 1 0 0,-1 0 0 0 0,0 0-1 0 0,0 0 1 0 0,0 0 0 0 0,0 0-1 0 0,0 0 1 0 0,0 0 0 0 0,0 1-1 0 0,-1-1 1 0 0,1 0 0 0 0,-1 1-1 0 0,1-1 1 0 0,-1 1 0 0 0,0 0-1 0 0,1-1 1 0 0,-1 1 0 0 0,0 0-1 0 0,0 0 1 0 0,0 0 0 0 0,0 0-1 0 0,0 0 1 0 0,-4 0 0 0 0,-1-2-6 0 0,-1 0 0 0 0,0 1 1 0 0,0 1-1 0 0,-1-1 0 0 0,1 1 0 0 0,0 0 1 0 0,0 1-1 0 0,-1 0 0 0 0,-11 1 0 0 0,5 2-3 0 0,0 0 0 0 0,0 1 1 0 0,0 1-1 0 0,0 0 0 0 0,1 1 0 0 0,0 0 0 0 0,0 1 0 0 0,0 1 0 0 0,1 0 0 0 0,-15 13 1 0 0,27-20 6 0 0,0-1 1 0 0,-1 1 0 0 0,1 0 0 0 0,1 0 0 0 0,-1 0 0 0 0,0 0 0 0 0,0 0 0 0 0,0 0 0 0 0,0 0-1 0 0,1 0 1 0 0,-1 0 0 0 0,0 0 0 0 0,1 0 0 0 0,-1 0 0 0 0,1 0 0 0 0,-1 1 0 0 0,1-1 0 0 0,0 0 0 0 0,-1 0-1 0 0,1 1 1 0 0,0-1 0 0 0,0 0 0 0 0,0 1 0 0 0,0-1 0 0 0,0 2 0 0 0,1-2 1 0 0,0 1 1 0 0,0-1-1 0 0,0 0 1 0 0,0 0-1 0 0,0 0 0 0 0,1 0 1 0 0,-1 0-1 0 0,0 0 1 0 0,0-1-1 0 0,1 1 1 0 0,-1 0-1 0 0,0-1 0 0 0,1 1 1 0 0,-1-1-1 0 0,1 1 1 0 0,-1-1-1 0 0,1 0 1 0 0,1 1-1 0 0,7 0 23 0 0,1 1 0 0 0,0-2 0 0 0,-1 1 0 0 0,20-3 0 0 0,-14 0-5 0 0,-1-1 0 0 0,0-1 0 0 0,23-9 0 0 0,-32 11-10 0 0,0 0 0 0 0,-1-1 0 0 0,1 0-1 0 0,-1 0 1 0 0,0 0 0 0 0,0-1 0 0 0,0 0 0 0 0,0 0 0 0 0,0 0 0 0 0,-1 0-1 0 0,7-10 1 0 0,-10 13-12 0 0,-1 0-1 0 0,1 0 1 0 0,-1 1-1 0 0,1-1 1 0 0,-1 0-1 0 0,0 0 1 0 0,0 0-1 0 0,1 1 1 0 0,-1-1-1 0 0,0 0 1 0 0,0 0-1 0 0,0 0 1 0 0,0 0-1 0 0,0 0 1 0 0,0 1-1 0 0,0-1 1 0 0,0 0-1 0 0,0 0 1 0 0,-1 0-1 0 0,1 0 1 0 0,0 0-1 0 0,-1 1 1 0 0,1-1-1 0 0,0 0 1 0 0,-1 0-1 0 0,1 1 1 0 0,-1-1-1 0 0,1 0 1 0 0,-1 1-1 0 0,1-1 1 0 0,-1 0-1 0 0,1 1 1 0 0,-1-1-1 0 0,0 1 1 0 0,1-1-1 0 0,-1 1 1 0 0,-1-1-1 0 0,-26-12-9 0 0,27 13 8 0 0,-12-4-126 0 0,0 1 0 0 0,0 1 0 0 0,0 0 1 0 0,0 1-1 0 0,0 1 0 0 0,0 0 0 0 0,0 0 0 0 0,-21 4 1 0 0,27 0-1631 0 0,14 11-9814 0 0,-1-11 8486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3 484 0 0,'-9'-2'14076'0'0,"9"28"-9452"0"0,10 35-2404 0 0,12 69 890 0 0,20 88 902 0 0,-24-138-4066 0 0,-11-72-1813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2:29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1 780 0 0,'-14'0'4121'0'0,"-12"-1"7281"0"0,135 21-2355 0 0,10-7-5024 0 0,131 0-3203 0 0,-98-6 441 0 0,665 15-251 0 0,-635-21-969 0 0,213-4 221 0 0,-259 2-262 0 0,98-6 0 0 0,-226 6 0 0 0,4 0 0 0 0,-1 1 0 0 0,1 0 0 0 0,-1-1 0 0 0,1-1 0 0 0,-2 2 0 0 0,1-2 0 0 0,2-2 31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2:31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300 122 304 0 0,'-9'-31'11361'0'0,"7"30"-10871"0"0,1-1 1 0 0,0 0-1 0 0,0 1 1 0 0,0-1-1 0 0,-1 1 1 0 0,1 0-1 0 0,-1-1 0 0 0,1 1 1 0 0,-1 0-1 0 0,1 0 1 0 0,-1 0-1 0 0,0 0 1 0 0,0 0-1 0 0,1 0 0 0 0,-4 0 1 0 0,1 0-60 0 0,0 0-1 0 0,0 1 1 0 0,1-1 0 0 0,-1 1 0 0 0,0 0 0 0 0,0 0 0 0 0,-6 1-1 0 0,2 1-74 0 0,-1-1-1 0 0,0 2 0 0 0,1-1 0 0 0,0 1 0 0 0,-1 1 0 0 0,-7 4 0 0 0,10-4-174 0 0,1-1-1 0 0,0 1 0 0 0,1 0 0 0 0,-1 1 1 0 0,1-1-1 0 0,-1 1 0 0 0,1 0 0 0 0,1 0 1 0 0,-1 0-1 0 0,-4 10 0 0 0,6-11-71 0 0,0 0 0 0 0,0 0 0 0 0,0 0 0 0 0,1 0 0 0 0,0 1 0 0 0,-1-1 1 0 0,2 0-1 0 0,-1 1 0 0 0,0-1 0 0 0,1 0 0 0 0,0 1 0 0 0,0-1 0 0 0,0 1 0 0 0,1-1 0 0 0,-1 0 0 0 0,2 5 0 0 0,-1-7-72 0 0,-1-1-1 0 0,1 1 1 0 0,0 0-1 0 0,-1-1 1 0 0,1 1-1 0 0,0-1 1 0 0,0 1-1 0 0,0-1 1 0 0,0 0-1 0 0,0 1 1 0 0,0-1-1 0 0,1 0 1 0 0,-1 0-1 0 0,0 0 1 0 0,1 0-1 0 0,-1 0 1 0 0,1 0-1 0 0,-1 0 1 0 0,1 0-1 0 0,-1-1 1 0 0,4 2-1 0 0,-2-2 6 0 0,0 1 0 0 0,0-1 0 0 0,0 0 0 0 0,0 0 0 0 0,0 0 0 0 0,0 0 1 0 0,0-1-1 0 0,0 1 0 0 0,0-1 0 0 0,0 0 0 0 0,4-2 0 0 0,1 0 17 0 0,1-1 0 0 0,-1 0 0 0 0,0-1 0 0 0,-1 0 0 0 0,1-1 0 0 0,-1 1 0 0 0,8-9 0 0 0,-7 6-5 0 0,-1 0 0 0 0,0-1 0 0 0,0 1 1 0 0,-1-1-1 0 0,0-1 0 0 0,-1 1 0 0 0,0-1 0 0 0,0 0 0 0 0,-1 0 1 0 0,0-1-1 0 0,-1 1 0 0 0,0-1 0 0 0,-1 0 0 0 0,2-21 1 0 0,-4 31-48 0 0,0-1 1 0 0,0 1 0 0 0,0-1-1 0 0,0 1 1 0 0,-1 0 0 0 0,1-1 0 0 0,0 1-1 0 0,-1-1 1 0 0,1 1 0 0 0,-1-1 0 0 0,1 1-1 0 0,-1 0 1 0 0,0-1 0 0 0,0 1-1 0 0,1 0 1 0 0,-1 0 0 0 0,0 0 0 0 0,0-1-1 0 0,0 1 1 0 0,0 0 0 0 0,0 0-1 0 0,-2-1 1 0 0,1 1-4 0 0,-1 0 0 0 0,1 0 0 0 0,-1 0 1 0 0,1 0-1 0 0,-1 0 0 0 0,0 1 0 0 0,1-1 0 0 0,-1 1 0 0 0,0 0 0 0 0,1 0 0 0 0,-5 0 0 0 0,-2 1-3 0 0,-1 0 1 0 0,1 1-1 0 0,0 0 0 0 0,-1 0 0 0 0,-13 6 0 0 0,9-1 4 0 0,0 0 0 0 0,0 0 0 0 0,1 1 0 0 0,-23 19 0 0 0,30-22 9 0 0,0 1-1 0 0,0 0 1 0 0,0 0 0 0 0,1 0 0 0 0,0 1 0 0 0,0 0 0 0 0,1 0 0 0 0,0 0 0 0 0,0 0-1 0 0,-5 13 1 0 0,9-18-6 0 0,0 0-1 0 0,0 0 1 0 0,-1 0-1 0 0,1-1 1 0 0,0 1-1 0 0,0 0 1 0 0,1 0-1 0 0,-1 0 1 0 0,0-1-1 0 0,1 1 1 0 0,-1 0-1 0 0,1-1 1 0 0,-1 1 0 0 0,1 0-1 0 0,0-1 1 0 0,0 1-1 0 0,0 0 1 0 0,0-1-1 0 0,0 1 1 0 0,0-1-1 0 0,0 0 1 0 0,0 1-1 0 0,0-1 1 0 0,3 2-1 0 0,0 0 12 0 0,-1 0 0 0 0,1 0-1 0 0,1 0 1 0 0,-1-1 0 0 0,0 1 0 0 0,1-1 0 0 0,5 2-1 0 0,0-1-7 0 0,-1-1-1 0 0,1-1 1 0 0,0 0-1 0 0,-1 0 1 0 0,1-1-1 0 0,0 0 1 0 0,-1-1-1 0 0,1 0 1 0 0,-1 0-1 0 0,1-1 1 0 0,-1 0-1 0 0,1-1 1 0 0,-1 0-1 0 0,17-9 1 0 0,-19 9-12 0 0,-1 0 0 0 0,0 0 1 0 0,0-1-1 0 0,0 0 1 0 0,0 0-1 0 0,-1 0 0 0 0,1-1 1 0 0,-1 0-1 0 0,0 0 1 0 0,-1 0-1 0 0,1-1 0 0 0,-1 0 1 0 0,0 0-1 0 0,-1 0 1 0 0,1 0-1 0 0,-1 0 0 0 0,0-1 1 0 0,-1 1-1 0 0,1-1 1 0 0,1-12-1 0 0,-3 16 1 0 0,-1 1 0 0 0,1-1 0 0 0,-1 1 0 0 0,0-1 0 0 0,0 1 0 0 0,0-1 0 0 0,-1 1 0 0 0,1-1 0 0 0,-1 1 0 0 0,1-1 0 0 0,-1 1 0 0 0,0-1 0 0 0,0 1 0 0 0,0 0 0 0 0,0 0 0 0 0,0-1 0 0 0,0 1 0 0 0,-1 0 0 0 0,1 0 0 0 0,-1 0 0 0 0,1 0 0 0 0,-1 0 0 0 0,0 1 0 0 0,0-1 0 0 0,0 0 0 0 0,0 1 0 0 0,0-1 0 0 0,0 1 0 0 0,0 0 0 0 0,-1 0 0 0 0,1 0 0 0 0,0 0 0 0 0,-1 0 0 0 0,1 0 0 0 0,0 1 0 0 0,-1-1 0 0 0,1 1 0 0 0,-4-1 0 0 0,-5 1 0 0 0,1-1 0 0 0,-1 1 0 0 0,1 0 0 0 0,-1 1 0 0 0,0 1 0 0 0,1 0 0 0 0,-18 5 0 0 0,8 0 0 0 0,0 0 0 0 0,1 2 0 0 0,-28 15 0 0 0,39-19 0 0 0,1-1 0 0 0,0 2 0 0 0,-1-1 0 0 0,1 1 0 0 0,1 0 0 0 0,-1 0 0 0 0,1 1 0 0 0,1 0 0 0 0,-1 0 0 0 0,-8 14 0 0 0,13-19 0 0 0,0 0 0 0 0,0 0 0 0 0,0 0 0 0 0,1 0 0 0 0,-1-1 0 0 0,0 1 0 0 0,1 1 0 0 0,-1-1 0 0 0,1 0 0 0 0,0 0 0 0 0,0 0 0 0 0,0 0 0 0 0,0 0 0 0 0,0 0 0 0 0,0 0 0 0 0,0 0 0 0 0,1 0 0 0 0,-1 0 0 0 0,1 0 0 0 0,-1 0 0 0 0,3 4 0 0 0,-2-4 0 0 0,1 0 0 0 0,0 0 0 0 0,-1-1 0 0 0,1 1 0 0 0,0-1 0 0 0,0 1 0 0 0,0-1 0 0 0,0 0 0 0 0,0 0 0 0 0,1 1 0 0 0,-1-2 0 0 0,0 1 0 0 0,0 0 0 0 0,1 0 0 0 0,4 0 0 0 0,2 0 0 0 0,1 0 0 0 0,-1 0 0 0 0,1-1 0 0 0,0 0 0 0 0,-1-1 0 0 0,1 0 0 0 0,-1-1 0 0 0,13-3 0 0 0,-14 2 0 0 0,0 0 0 0 0,0 0 0 0 0,0 0 0 0 0,-1-1 0 0 0,0 0 0 0 0,1-1 0 0 0,-2 0 0 0 0,1 0 0 0 0,0 0 0 0 0,-1-1 0 0 0,0 0 0 0 0,8-11 0 0 0,-13 15 0 0 0,0 1 0 0 0,-1 0 0 0 0,1-1 0 0 0,0 1 0 0 0,-1-1 0 0 0,0 1 0 0 0,1-1 0 0 0,-1 0 0 0 0,0 1 0 0 0,0-1 0 0 0,0 1 0 0 0,0-1 0 0 0,0 1 0 0 0,0-1 0 0 0,0 1 0 0 0,-1-1 0 0 0,1 0 0 0 0,0 1 0 0 0,-1-1 0 0 0,1 1 0 0 0,-1 0 0 0 0,0-1 0 0 0,1 1 0 0 0,-1-1 0 0 0,0 1 0 0 0,0 0 0 0 0,0 0 0 0 0,0-1 0 0 0,-1 0 0 0 0,-1-1 0 0 0,-1 0 0 0 0,1 0 0 0 0,0 1 0 0 0,-1-1 0 0 0,1 1 0 0 0,-1 0 0 0 0,0 0 0 0 0,1 0 0 0 0,-5-1 0 0 0,-7 0-96 0 0,1 0-1 0 0,-30-1 1 0 0,14 3-8979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2:37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75 448 0 0,'0'0'1458'0'0,"-1"-29"6930"0"0,0 27-8217 0 0,0 0-1 0 0,0 1 0 0 0,0-1 1 0 0,0 1-1 0 0,0-1 0 0 0,0 1 1 0 0,-1-1-1 0 0,1 1 0 0 0,0 0 1 0 0,-1-1-1 0 0,1 1 0 0 0,-1 0 1 0 0,0 0-1 0 0,1 0 0 0 0,-1 0 1 0 0,0 1-1 0 0,0-1 0 0 0,1 0 1 0 0,-1 1-1 0 0,0-1 0 0 0,0 1 1 0 0,0 0-1 0 0,0-1 0 0 0,1 1 1 0 0,-1 0-1 0 0,0 0 0 0 0,0 0 1 0 0,0 0-1 0 0,0 1 0 0 0,0-1 1 0 0,0 0-1 0 0,0 1 0 0 0,1 0 1 0 0,-1-1-1 0 0,0 1 0 0 0,0 0 1 0 0,1 0-1 0 0,-1 0 0 0 0,1 0 1 0 0,-1 0-1 0 0,0 0 0 0 0,-1 3 1 0 0,-4 1 149 0 0,1 0 1 0 0,0 1-1 0 0,0 0 1 0 0,1 0 0 0 0,0 0-1 0 0,0 1 1 0 0,0-1-1 0 0,-6 15 1 0 0,10-20-288 0 0,1-1-1 0 0,0 1 1 0 0,0 0 0 0 0,-1-1-1 0 0,1 1 1 0 0,0 0 0 0 0,0-1-1 0 0,0 1 1 0 0,0 0 0 0 0,0-1-1 0 0,0 1 1 0 0,0 0 0 0 0,0 0-1 0 0,0-1 1 0 0,1 1 0 0 0,-1 0-1 0 0,0-1 1 0 0,0 1 0 0 0,1 0-1 0 0,-1-1 1 0 0,0 1 0 0 0,1-1-1 0 0,-1 1 1 0 0,0 0 0 0 0,1-1-1 0 0,-1 1 1 0 0,1-1 0 0 0,-1 1-1 0 0,1-1 1 0 0,-1 1 0 0 0,1-1-1 0 0,-1 0 1 0 0,1 1 0 0 0,0-1-1 0 0,-1 0 1 0 0,1 1 0 0 0,0-1-1 0 0,-1 0 1 0 0,1 0 0 0 0,0 0-1 0 0,-1 1 1 0 0,1-1 0 0 0,0 0-1 0 0,-1 0 1 0 0,1 0 0 0 0,1 0-1 0 0,29 0 807 0 0,-24-1-706 0 0,0-1 0 0 0,0 0 0 0 0,0 0 0 0 0,-1-1 1 0 0,1 0-1 0 0,-1 0 0 0 0,1 0 0 0 0,-1-1 0 0 0,0 0 0 0 0,0 0 0 0 0,-1-1 0 0 0,0 0 0 0 0,1 0 0 0 0,-1 0 0 0 0,-1 0 1 0 0,1-1-1 0 0,-1 0 0 0 0,0 0 0 0 0,0 0 0 0 0,2-7 0 0 0,-5 13-105 0 0,-1-1-1 0 0,0 0 1 0 0,1 0-1 0 0,-1 0 1 0 0,0 0-1 0 0,0 0 1 0 0,1 0-1 0 0,-1 0 1 0 0,0 0-1 0 0,0 1 1 0 0,0-1-1 0 0,0 0 1 0 0,0 0-1 0 0,0 0 1 0 0,-1 0-1 0 0,1 0 1 0 0,0 0-1 0 0,0 0 1 0 0,-1 0-1 0 0,1 0 1 0 0,0 1-1 0 0,-1-1 1 0 0,1 0-1 0 0,-1 0 1 0 0,1 0-1 0 0,-2 0 1 0 0,1 0-5 0 0,-1 0 0 0 0,1 0 0 0 0,-1 0 0 0 0,1 1-1 0 0,-1-1 1 0 0,1 0 0 0 0,-1 1 0 0 0,1-1 0 0 0,-1 1 0 0 0,0 0 0 0 0,1 0 0 0 0,-1-1 0 0 0,-2 1 0 0 0,-5 1 20 0 0,0-1 1 0 0,1 1-1 0 0,-1 1 1 0 0,-11 3-1 0 0,9-2 3 0 0,0 1 0 0 0,0 0 0 0 0,1 1-1 0 0,-20 11 1 0 0,27-14-14 0 0,-1 1 0 0 0,1-1 0 0 0,-1 1-1 0 0,1 0 1 0 0,0 0 0 0 0,0 0 0 0 0,0 0 0 0 0,0 0 0 0 0,1 1 0 0 0,0-1-1 0 0,-1 1 1 0 0,1 0 0 0 0,0 0 0 0 0,1-1 0 0 0,-1 1 0 0 0,-1 6 0 0 0,3-9-9 0 0,0 1 0 0 0,1-1 1 0 0,-1 0-1 0 0,0 1 1 0 0,0-1-1 0 0,1 0 0 0 0,-1 1 1 0 0,1-1-1 0 0,-1 0 1 0 0,1 0-1 0 0,0 1 1 0 0,0-1-1 0 0,-1 0 0 0 0,1 0 1 0 0,0 0-1 0 0,0 0 1 0 0,0 0-1 0 0,0 0 1 0 0,0 0-1 0 0,0 0 0 0 0,0-1 1 0 0,0 1-1 0 0,0 0 1 0 0,1-1-1 0 0,1 2 0 0 0,1 0 85 0 0,-1-1-1 0 0,1 1 0 0 0,0-1 0 0 0,-1 1 0 0 0,1-1 0 0 0,0 0 0 0 0,6 0 0 0 0,-9-1 447 0 0,-20-9-505 0 0,18 8-55 0 0,19-4-15140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2:49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8 532 0 0,'-23'-8'18286'0'0,"78"12"-15961"0"0,218 16 3884 0 0,-186-15-5188 0 0,110-7 0 0 0,-107-1-265 0 0,97 9 1 0 0,-21-1 812 0 0,-147-5-1363 0 0,-18 0-178 0 0,12 1-1561 0 0,-7 0-1568 0 0,9 2-10014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2:50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37 420 0 0,'-1'-36'21319'0'0,"4"57"-18125"0"0,36 155 2963 0 0,-8-47-4480 0 0,-23-105-1677 0 0,-5-15 0 0 0,0 0 0 0 0,-1-1 0 0 0,0 1 0 0 0,1 10 0 0 0,-1-14 0 0 0,1-3-89 0 0,-2-2-349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2:51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63 568 0 0,'-40'-34'7359'0'0,"27"22"-1791"0"0,1 0 3513 0 0,37 7-6232 0 0,103 16 1679 0 0,136 16-1714 0 0,-185-15-2814 0 0,-71-11 0 0 0,52 11 0 0 0,-48-7 0 0 0,-7 4 0 0 0,-5-1 0 0 0,-1-5 0 0 0,0 0 0 0 0,0 0 0 0 0,-1 0 0 0 0,0 0 0 0 0,1 0 0 0 0,-1 0 0 0 0,0 0 0 0 0,0-1 0 0 0,-1 1 0 0 0,1-1 0 0 0,0 1 0 0 0,-1-1 0 0 0,-3 3 0 0 0,-4 3 0 0 0,-18 20 0 0 0,-1-2 0 0 0,-58 40 0 0 0,2-2 0 0 0,78-58 0 0 0,-19 15 0 0 0,24-20 0 0 0,4-3 0 0 0,13-13 0 0 0,-1 3 0 0 0,1-1 0 0 0,1-1 0 0 0,-2 0 0 0 0,0-2 0 0 0,-1 1 0 0 0,0-2 0 0 0,16-27 0 0 0,-26 34 0 0 0,1-2 0 0 0,-4 12 0 0 0,0-1 0 0 0,0 0 0 0 0,1 1 0 0 0,-1-1 0 0 0,0 0 0 0 0,0 1 0 0 0,0-1 0 0 0,0 1 0 0 0,0-1 0 0 0,0 0 0 0 0,0 1 0 0 0,0-1 0 0 0,0 0 0 0 0,0 1 0 0 0,-1-1 0 0 0,1 1 0 0 0,0-1 0 0 0,0 0 0 0 0,0 1 0 0 0,-1-1 0 0 0,1 1 0 0 0,0-1 0 0 0,-1 1 0 0 0,1-1 0 0 0,-1 1 0 0 0,1-1 0 0 0,-1 1 0 0 0,1-1 0 0 0,0 1 0 0 0,-1 0 0 0 0,1-1 0 0 0,-1 1 0 0 0,0 0 0 0 0,1-1 0 0 0,-1 1 0 0 0,1 0 0 0 0,-1 0 0 0 0,0-1 0 0 0,0 1 0 0 0,-17-1 0 0 0,-82 22 0 0 0,-17 1 0 0 0,129-24 0 0 0,-1-1 0 0 0,1-1 0 0 0,11-5 0 0 0,45-14 0 0 0,-62 21 0 0 0,-60 4 0 0 0,18-1 0 0 0,-13-1 0 0 0,46-2 0 0 0,7-3 0 0 0,11-3 0 0 0,1 4 0 0 0,-12 3 0 0 0,-1-1 0 0 0,1 1 0 0 0,0 0 0 0 0,-1 1 0 0 0,1-1 0 0 0,0 0 0 0 0,0 1 0 0 0,0 0 0 0 0,-1 0 0 0 0,1 0 0 0 0,0 1 0 0 0,0-1 0 0 0,0 1 0 0 0,7 2 0 0 0,-11-2 0 0 0,1-1 0 0 0,-1 1 0 0 0,0-1 0 0 0,1 1 0 0 0,-1-1 0 0 0,1 1 0 0 0,-1 0 0 0 0,0-1 0 0 0,1 1 0 0 0,-1 0 0 0 0,0-1 0 0 0,0 1 0 0 0,0 0 0 0 0,0-1 0 0 0,1 1 0 0 0,-1 0 0 0 0,0 0 0 0 0,0-1 0 0 0,0 1 0 0 0,0 0 0 0 0,-1 0 0 0 0,1-1 0 0 0,0 1 0 0 0,0 0 0 0 0,0-1 0 0 0,0 1 0 0 0,-1 0 0 0 0,0 0 0 0 0,-6 15 0 0 0,-3-4 0 0 0,0-1 0 0 0,0 1 0 0 0,-13 10 0 0 0,-19 19-4 0 0,41-40-267 0 0,1-1 0 0 0,0 1 0 0 0,0-1 0 0 0,-1 1 0 0 0,1-1 0 0 0,0 1 0 0 0,0-1 0 0 0,0 1 0 0 0,0-1 0 0 0,0 1 0 0 0,0-1 0 0 0,0 1 1 0 0,0-1-1 0 0,0 1 0 0 0,0-1 0 0 0,0 1 0 0 0,0-1 0 0 0,1 1 0 0 0,-1-1 0 0 0,0 1 0 0 0,0-1 0 0 0,0 1 0 0 0,1-1 0 0 0,-1 1 0 0 0,0-1 0 0 0,0 0 0 0 0,1 1 0 0 0,-1-1 0 0 0,0 1 0 0 0,1-1 0 0 0,-1 0 0 0 0,1 1 0 0 0,-1-1 0 0 0,0 0 0 0 0,1 0 0 0 0,-1 1 1 0 0,1-1-1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3:20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91 176 0 0,'52'-2'9269'0'0,"7"-1"-5531"0"0,133-2-2220 0 0,684 18 1431 0 0,-859-13-2933 0 0,336-25 285 0 0,-133 4-103 0 0,-55 9-58 0 0,351-8 93 0 0,-161 24-124 0 0,-323-4-98 0 0,258-10 325 0 0,2 1-157 0 0,7 10 673 0 0,-278-2-637 0 0,10 1-916 0 0,-11 7-6510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3:27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87 48 0 0,'-17'1'2672'0'0,"22"3"862"0"0,35 1-1005 0 0,550-36 2334 0 0,-588 31-4848 0 0,450-36 2110 0 0,13 17-440 0 0,-309 14-1188 0 0,-45 1 22 0 0,421 2 2555 0 0,-505 7-5534 0 0,-56 6-2280 0 0,9-6 2345 0 0,-3-1 342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3:28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75 208 0 0,'230'-13'6982'0'0,"-96"3"-4876"0"0,39-2-367 0 0,256-13 1997 0 0,41 19-437 0 0,-370 6-2556 0 0,301-9 2139 0 0,-345 10-1890 0 0,-55-1-1174 0 0,1 0-765 0 0,4 2 14 0 0,9-1-8279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3:29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 96 0 0,'-12'-2'7110'0'0,"12"13"-3527"0"0,2 0-4060 0 0,6 27 3012 0 0,20 57 0 0 0,-13-54-1447 0 0,3-1 1 0 0,37 66 0 0 0,-43-90-870 0 0,0 1 1 0 0,0-2-1 0 0,2 0 0 0 0,0-1 0 0 0,0 0 0 0 0,2-1 0 0 0,0-1 0 0 0,0 0 0 0 0,1-1 0 0 0,0-1 0 0 0,1 0 0 0 0,0-2 0 0 0,30 11 0 0 0,16 1 215 0 0,1-3-1 0 0,123 17 0 0 0,410 6 508 0 0,112-42-391 0 0,-333-4-286 0 0,112-4 45 0 0,2 2 14 0 0,-430 7-267 0 0,203-10 112 0 0,-197 5 13 0 0,126-27 1 0 0,-187 31-125 0 0,0 1 0 0 0,0-1 1 0 0,0-1-1 0 0,-1 1 0 0 0,1-1 0 0 0,-1 0 0 0 0,1 0 0 0 0,-1-1 1 0 0,0 1-1 0 0,0-1 0 0 0,0-1 0 0 0,-1 1 0 0 0,0 0 0 0 0,0-1 1 0 0,0 0-1 0 0,0 0 0 0 0,0 0 0 0 0,-1-1 0 0 0,0 1 0 0 0,0-1 1 0 0,-1 1-1 0 0,0-1 0 0 0,0 0 0 0 0,0 0 0 0 0,0 0 1 0 0,-1 0-1 0 0,0-7 0 0 0,15-56 405 0 0,-11 53-329 0 0,0-1 1 0 0,3-29 0 0 0,-8 40-97 0 0,0 1 1 0 0,0 0-1 0 0,0-1 1 0 0,0 1 0 0 0,-1 0-1 0 0,0-1 1 0 0,0 1-1 0 0,-1 0 1 0 0,1 0-1 0 0,-1 0 1 0 0,0 0 0 0 0,0 0-1 0 0,-4-5 1 0 0,0 0-749 0 0,-6-9 1914 0 0,6 16-5061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5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51 32 0 0,'-4'-3'3898'0'0,"4"3"-3692"0"0,0 0-1 0 0,0 0 0 0 0,0-1 0 0 0,0 1 0 0 0,0 0 1 0 0,-1 0-1 0 0,1-1 0 0 0,0 1 0 0 0,0 0 0 0 0,0-1 0 0 0,0 1 1 0 0,0 0-1 0 0,0 0 0 0 0,0-1 0 0 0,0 1 0 0 0,1 0 1 0 0,-1 0-1 0 0,1-3 1641 0 0,-1 3-1640 0 0,16-7 3709 0 0,28 0-1665 0 0,-42 7-1908 0 0,223-16 4960 0 0,117 16-2068 0 0,-197 2-2233 0 0,40 0-124 0 0,479-1 1287 0 0,-586-1-1946 0 0,-35 1 86 0 0,-1-1-1 0 0,0-3 1 0 0,43-8-1 0 0,-83 11-222 0 0,0-1-1 0 0,0 1 0 0 0,0-1 0 0 0,0 1 0 0 0,0-1 0 0 0,0 1 1 0 0,0 0-1 0 0,0 0 0 0 0,0 0 0 0 0,0 0 0 0 0,0 0 0 0 0,0 1 1 0 0,2 0-1 0 0,-3 0-40 0 0,-1 0 1 0 0,1 0-1 0 0,0 0 1 0 0,-1 0 0 0 0,1 0-1 0 0,-1 1 1 0 0,1-1-1 0 0,-1 0 1 0 0,0 0 0 0 0,1 1-1 0 0,-1-1 1 0 0,0 0-1 0 0,0 1 1 0 0,0-1 0 0 0,0 0-1 0 0,-1 2 1 0 0,2 9 193 0 0,4 62 209 0 0,-4-29-426 0 0,2-1 0 0 0,2 0-1 0 0,2 0 1 0 0,20 71 0 0 0,49 66-17 0 0,-72-168 0 0 0,-4-13 0 0 0,0 0 0 0 0,0 1 0 0 0,0-1 0 0 0,1 0 0 0 0,-1 1 0 0 0,0-1 0 0 0,0 0 0 0 0,0 1 0 0 0,0-1 0 0 0,0 0 0 0 0,0 1 0 0 0,0-1 0 0 0,0 0 0 0 0,-1 1 0 0 0,1-1 0 0 0,0 0 0 0 0,0 1 0 0 0,0-1 0 0 0,0 0 0 0 0,0 1 0 0 0,0-1 0 0 0,-1 0 0 0 0,1 0 0 0 0,0 1 0 0 0,0-1 0 0 0,0 0 0 0 0,-1 0 0 0 0,1 1 0 0 0,0-1 0 0 0,0 0 0 0 0,-1 0 0 0 0,1 1 0 0 0,0-1 0 0 0,-1 0 0 0 0,1 0 0 0 0,0 0 0 0 0,-1 0 0 0 0,1 0 0 0 0,0 0 0 0 0,-1 1 0 0 0,1-1 0 0 0,0 0 0 0 0,-1 0 0 0 0,1 0 0 0 0,0 0 0 0 0,-1 0 0 0 0,1 0 0 0 0,0 0 0 0 0,-1-1 0 0 0,-18 1 0 0 0,18-1 0 0 0,-305-29 0 0 0,71 13 34 0 0,-314-11-884 0 0,344 25 574 0 0,-196 4-109 0 0,391 0 386 0 0,-248 18 295 0 0,230-16-110 0 0,22-3-4417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3:39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871 107 40 0 0,'-5'-7'579'0'0,"-1"0"1"0"0,1 0-1 0 0,-1 0 0 0 0,-1 1 1 0 0,1 0-1 0 0,-1 0 0 0 0,0 1 0 0 0,-1 0 1 0 0,1 0-1 0 0,-1 0 0 0 0,0 1 1 0 0,0 0-1 0 0,0 1 0 0 0,-1 0 1 0 0,-15-4-1 0 0,3 2 285 0 0,0 0 1 0 0,-1 1 0 0 0,0 1-1 0 0,1 1 1 0 0,-1 1-1 0 0,0 1 1 0 0,0 1-1 0 0,0 1 1 0 0,1 1-1 0 0,-33 8 1 0 0,32-4-539 0 0,1 1-1 0 0,0 1 1 0 0,0 0 0 0 0,0 2-1 0 0,1 0 1 0 0,1 2-1 0 0,0 0 1 0 0,1 1 0 0 0,0 1-1 0 0,1 0 1 0 0,0 1-1 0 0,2 1 1 0 0,0 1 0 0 0,1 0-1 0 0,-19 32 1 0 0,33-50-322 0 0,-35 59 800 0 0,3 0 0 0 0,-27 69 0 0 0,52-108-618 0 0,0-1 0 0 0,2 1 0 0 0,0 0 0 0 0,1 0 1 0 0,1 0-1 0 0,1 0 0 0 0,1 1 0 0 0,0-1 0 0 0,2 1 0 0 0,0-1 0 0 0,6 28 1 0 0,4-4 179 0 0,1 0 0 0 0,2-1 0 0 0,35 75 0 0 0,-35-93-210 0 0,0-1 1 0 0,1 0-1 0 0,1-1 1 0 0,2 0-1 0 0,0-2 1 0 0,1 0-1 0 0,29 23 1 0 0,-26-25-81 0 0,2-2 0 0 0,0-1 1 0 0,0-2-1 0 0,2 0 0 0 0,0-1 0 0 0,0-1 0 0 0,1-2 1 0 0,0-1-1 0 0,1-1 0 0 0,0-1 0 0 0,0-1 1 0 0,1-2-1 0 0,-1-1 0 0 0,1-1 0 0 0,0-1 1 0 0,0-2-1 0 0,33-5 0 0 0,-17 1-76 0 0,0-2 0 0 0,0-2 0 0 0,0-1 0 0 0,-1-3 0 0 0,-1-2 0 0 0,83-40 0 0 0,-109 45 0 0 0,1 0 0 0 0,-1-1 0 0 0,-1-1 0 0 0,0 0 0 0 0,-1-1 0 0 0,0-1 0 0 0,-1 0 0 0 0,-1-1 0 0 0,0-1 0 0 0,-1 0 0 0 0,-1 0 0 0 0,0-1 0 0 0,-1-1 0 0 0,-1 0 0 0 0,-1 0 0 0 0,0-1 0 0 0,-2 0 0 0 0,6-23 0 0 0,-8 13 0 0 0,0 0 0 0 0,-2 0 0 0 0,-2 0 0 0 0,0 0 0 0 0,-2 0 0 0 0,-1 1 0 0 0,-1-1 0 0 0,-2 0 0 0 0,-14-45 0 0 0,-1 15 0 0 0,-3 1 0 0 0,-2 0 0 0 0,-45-72 0 0 0,55 103 0 0 0,-2 1 0 0 0,0 0 0 0 0,-34-35 0 0 0,41 50 0 0 0,-1 0 0 0 0,0 1 0 0 0,0 1 0 0 0,-1 0 0 0 0,0 1 0 0 0,-1 0 0 0 0,0 1 0 0 0,0 1 0 0 0,-17-6 0 0 0,3 4 17 0 0,-1 2 1 0 0,1 0-1 0 0,-1 2 0 0 0,-1 1 0 0 0,1 2 1 0 0,-50 3-1 0 0,44 1-267 0 0,0 2 0 0 0,1 1 0 0 0,0 2 0 0 0,0 1 0 0 0,-42 18 0 0 0,64-21-427 0 0,0 1 0 0 0,0 0 0 0 0,0 1 1 0 0,1 0-1 0 0,-13 12 0 0 0,-16 12-7744 0 0,28-24 5180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3:43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716 138 188 0 0,'-23'-12'2741'0'0,"12"9"-2041"0"0,0 0 0 0 0,-1 0 0 0 0,0 1-1 0 0,0 1 1 0 0,1 0 0 0 0,-1 1 0 0 0,0 0 0 0 0,0 0 0 0 0,-22 5 0 0 0,-1 2 579 0 0,-66 22 0 0 0,72-18-943 0 0,1 1 0 0 0,1 1 0 0 0,0 2 0 0 0,1 0 0 0 0,1 2 0 0 0,0 1 0 0 0,1 1-1 0 0,1 1 1 0 0,1 1 0 0 0,1 0 0 0 0,1 2 0 0 0,1 1 0 0 0,1 0 0 0 0,1 1-1 0 0,-27 52 1 0 0,40-66-175 0 0,0-1-1 0 0,1 0 1 0 0,0 1-1 0 0,0-1 0 0 0,1 1 1 0 0,0 0-1 0 0,1 0 1 0 0,1 0-1 0 0,0 0 0 0 0,0 0 1 0 0,1 0-1 0 0,3 15 1 0 0,-1-10 43 0 0,2-1 0 0 0,0 1 0 0 0,1-1 1 0 0,1-1-1 0 0,0 1 0 0 0,0-1 0 0 0,18 23 1 0 0,-2-9 138 0 0,0-1 0 0 0,2-1 0 0 0,1-2 0 0 0,1 0 0 0 0,1-2 0 0 0,59 36 1 0 0,-45-35-108 0 0,0-3 1 0 0,2-1 0 0 0,0-2-1 0 0,2-2 1 0 0,-1-3 0 0 0,1-1-1 0 0,1-2 1 0 0,81 5 0 0 0,-18-11-1 0 0,0-4 1 0 0,174-25-1 0 0,-196 13-90 0 0,163-47 0 0 0,-199 43-111 0 0,0-2 0 0 0,-1-3 0 0 0,-1-1 0 0 0,59-40 0 0 0,-86 48 30 0 0,0-2-1 0 0,-1 0 1 0 0,-1-2 0 0 0,0 0 0 0 0,-2-1 0 0 0,0-2 0 0 0,26-38-1 0 0,-37 48 1 0 0,-1 1-1 0 0,-1-1 0 0 0,0 0 1 0 0,-1 0-1 0 0,0-1 0 0 0,-1 0 0 0 0,0 0 1 0 0,-1 0-1 0 0,-1 0 0 0 0,0 0 1 0 0,-1 0-1 0 0,0-1 0 0 0,-1 1 1 0 0,0 0-1 0 0,-1-1 0 0 0,-1 1 0 0 0,0 0 1 0 0,-5-17-1 0 0,-1 8-6 0 0,-1 0-1 0 0,-2 1 1 0 0,0 0 0 0 0,0 1-1 0 0,-2 0 1 0 0,-1 1 0 0 0,0 0-1 0 0,-2 1 1 0 0,0 0 0 0 0,-36-29-1 0 0,20 22-19 0 0,-1 1 0 0 0,0 2 0 0 0,-2 1 0 0 0,-1 2 0 0 0,-59-23 0 0 0,52 27-12 0 0,0 2 0 0 0,-1 2 0 0 0,-1 2 0 0 0,1 2-1 0 0,-85-2 1 0 0,72 9-18 0 0,-1 2-1 0 0,1 3 0 0 0,0 3 1 0 0,-65 17-1 0 0,112-22-218 0 0,-27 8 186 0 0,18 5-3977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3:54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37 156 0 0,'4'-37'16017'0'0,"5"319"-12433"0"0,31 147-2363 0 0,6-29 622 0 0,-36-332-916 0 0,-10-67-942 0 0,4 3-1743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3:55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15 660 0 0,'-20'-15'18597'0'0,"34"25"-17695"0"0,-1 0 0 0 0,0 0 0 0 0,-1 1 0 0 0,0 1 0 0 0,-1 0 1 0 0,0 0-1 0 0,14 22 0 0 0,60 109 1152 0 0,-63-102-1563 0 0,-4-4-105 0 0,-14-27-255 0 0,1 0 0 0 0,-1 0 0 0 0,2-1 0 0 0,-1 0 1 0 0,2 0-1 0 0,-1 0 0 0 0,10 9 0 0 0,-14-16-309 0 0,0-1 0 0 0,1 0 0 0 0,-1 1 1 0 0,1-1-1 0 0,-1 0 0 0 0,1 0 0 0 0,-1-1 0 0 0,1 1 0 0 0,0 0 0 0 0,2 0 0 0 0,7 0-3594 0 0,-1-1-4139 0 0,-6 0 5030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3:56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61 162 660 0 0,'-34'-20'5271'0'0,"7"4"5570"0"0,28 15-10668 0 0,0 0 1 0 0,0 0-1 0 0,0 0 0 0 0,0 0 0 0 0,0 0 1 0 0,1 0-1 0 0,-1 0 0 0 0,0 0 0 0 0,0 0 1 0 0,1 0-1 0 0,-1 1 0 0 0,0-1 0 0 0,1 0 1 0 0,-1 1-1 0 0,1 0 0 0 0,-1-1 0 0 0,1 1 1 0 0,-1 0-1 0 0,1-1 0 0 0,1 1 0 0 0,4-1 404 0 0,198-49 4939 0 0,110-2-2123 0 0,-300 50-3298 0 0,-9 1-85 0 0,-1-1 1 0 0,1 1-1 0 0,0 0 1 0 0,0 1 0 0 0,0-1-1 0 0,0 1 1 0 0,0 1-1 0 0,0-1 1 0 0,0 1 0 0 0,-1 0-1 0 0,1 0 1 0 0,0 0-1 0 0,0 1 1 0 0,-1 0 0 0 0,7 3-1 0 0,-11-3-27 0 0,0-1 1 0 0,-1 0-1 0 0,1 0 0 0 0,0 1 1 0 0,-1-1-1 0 0,1 0 0 0 0,-1 1 1 0 0,1-1-1 0 0,-1 0 0 0 0,0 1 0 0 0,1-1 1 0 0,-1 1-1 0 0,0-1 0 0 0,0 0 1 0 0,0 1-1 0 0,0-1 0 0 0,-1 3 1 0 0,-3 23-123 0 0,-9 13 87 0 0,-2-1 0 0 0,-1 0-1 0 0,-42 68 1 0 0,23-41 26 0 0,-65 117 53 0 0,76-139 2259 0 0,21-49-575 0 0,2-4-5189 0 0,0 0-4003 0 0,-6 17 2743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3:58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18 168 0 0,'-37'-14'15717'0'0,"42"15"-14852"0"0,31 4 367 0 0,0-2 0 0 0,0-2 0 0 0,0-1 0 0 0,40-5 0 0 0,39 0 603 0 0,-73 3-2225 0 0,-21 1-3185 0 0,-1 0-5929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3:58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4 220 0 0,'-4'0'546'0'0,"-30"-4"7330"0"0,32 5-7621 0 0,1-1 0 0 0,0 0 0 0 0,-1 0-1 0 0,1 1 1 0 0,0-1 0 0 0,0 1-1 0 0,0-1 1 0 0,-1 1 0 0 0,1-1-1 0 0,0 1 1 0 0,0 0 0 0 0,0-1 0 0 0,0 1-1 0 0,0 0 1 0 0,0 0 0 0 0,0 0-1 0 0,0 0 1 0 0,1 0 0 0 0,-1 0 0 0 0,0 0-1 0 0,1 0 1 0 0,-1 0 0 0 0,0 0-1 0 0,0 2 1 0 0,-3 9 934 0 0,-1 0-1 0 0,2 1 1 0 0,0-1-1 0 0,-3 21 0 0 0,5-11-391 0 0,0 1-1 0 0,2-1 0 0 0,6 36 0 0 0,26 127 2043 0 0,-33-184-2816 0 0,0 0 0 0 0,-1 1-1 0 0,1-1 1 0 0,0 0-1 0 0,0 0 1 0 0,-1 0-1 0 0,1 0 1 0 0,-1 0-1 0 0,1 0 1 0 0,-1 1 0 0 0,0-1-1 0 0,1 0 1 0 0,-1 0-1 0 0,0-1 1 0 0,0 1-1 0 0,0 0 1 0 0,1 0-1 0 0,-1 0 1 0 0,0 0-1 0 0,0-1 1 0 0,0 1 0 0 0,0-1-1 0 0,0 1 1 0 0,-1 0-1 0 0,1-1 1 0 0,0 0-1 0 0,0 1 1 0 0,0-1-1 0 0,0 0 1 0 0,0 1 0 0 0,-1-1-1 0 0,1 0 1 0 0,-2 0-1 0 0,-51 6-18 0 0,42-6 63 0 0,4 1-34 0 0,2-1 30 0 0,0 0 0 0 0,0 1 0 0 0,0 0 0 0 0,0 0 0 0 0,0 1 0 0 0,-10 3 1156 0 0,16-4-1194 0 0,0-1 1 0 0,1 1-1 0 0,-1 0 1 0 0,0-1-1 0 0,1 1 1 0 0,-1-1-1 0 0,1 1 0 0 0,-1-1 1 0 0,1 1-1 0 0,-1-1 1 0 0,1 0-1 0 0,-1 1 0 0 0,1-1 1 0 0,-1 1-1 0 0,1-1 1 0 0,-1 0-1 0 0,1 0 0 0 0,0 1 1 0 0,-1-1-1 0 0,1 0 1 0 0,-1 0-1 0 0,1 0 1 0 0,0 1-1 0 0,-1-1 0 0 0,1 0 1 0 0,0 0-1 0 0,0 0 1 0 0,22 3 474 0 0,-22-3-444 0 0,76 3 1073 0 0,-54-3-1708 0 0,-1 0 0 0 0,27 5-1 0 0,-45-3-1126 0 0,-21 11-11298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5:05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0 196 0 0,'-15'19'2158'0'0,"11"7"-1015"0"0,0 0 0 0 0,2 0 0 0 0,1 1 0 0 0,3 44 0 0 0,23 109 690 0 0,-13-101-882 0 0,7 44 449 0 0,5-1-1 0 0,5-1 1 0 0,87 223 0 0 0,-88-277-459 0 0,70 120 1 0 0,-84-165-716 0 0,1-1-1 0 0,1-1 0 0 0,1 0 0 0 0,0-1 1 0 0,2-1-1 0 0,0 0 0 0 0,1-2 0 0 0,42 27 1 0 0,-16-19 183 0 0,0-2 1 0 0,2-2 0 0 0,0-2 0 0 0,1-2 0 0 0,1-2 0 0 0,89 12 0 0 0,312 7 1524 0 0,839-59 1697 0 0,-840 5-3001 0 0,593-10 532 0 0,270-46-346 0 0,-555 22-528 0 0,-78 7 160 0 0,-576 40-350 0 0,136-16 421 0 0,-233 24-511 0 0,31-6-7 0 0,-28 4-37 0 0,-5 0-330 0 0,0 1-292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5:07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0 414 240 0 0,'185'-8'4013'0'0,"-79"1"-2405"0"0,142-13 974 0 0,-213 16-2392 0 0,237-23 1642 0 0,17-4-91 0 0,349-38 1157 0 0,-84 8-1213 0 0,280-15 66 0 0,-494 59-1189 0 0,-110 10-243 0 0,765-29 597 0 0,-667 20-700 0 0,484-19 414 0 0,1 35 813 0 0,-711 4-1176 0 0,186 4 1117 0 0,-284-8-1345 0 0,0 0 0 0 0,1 0 1 0 0,-1 0-1 0 0,0 1 0 0 0,0 0 0 0 0,1 0 0 0 0,-1 0 1 0 0,0 0-1 0 0,0 1 0 0 0,0-1 0 0 0,0 1 0 0 0,0 0 1 0 0,-1 0-1 0 0,1 1 0 0 0,-1-1 0 0 0,1 1 1 0 0,3 3-1 0 0,-3-1-21 0 0,0 1 1 0 0,0-1-1 0 0,-1 1 1 0 0,1 0-1 0 0,-1 0 0 0 0,-1 0 1 0 0,1 0-1 0 0,-1 0 1 0 0,0 0-1 0 0,2 13 1 0 0,4 42 131 0 0,-2 1 1 0 0,-3-1-1 0 0,-6 80 1 0 0,2 46 113 0 0,28 126 229 0 0,-11-170 126 0 0,-3 176 0 0 0,-18 39 741 0 0,4-325-786 0 0,1 0 0 0 0,9 56 0 0 0,-9-88-467 0 0,-1 1 907 0 0,0 3-3293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5:11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39 339 488 0 0,'-38'5'7971'0'0,"43"-5"-7233"0"0,311-39 3467 0 0,-298 36-4095 0 0,1618-282 6738 0 0,-1610 280-6737 0 0,-9 1-34 0 0,0 1 1 0 0,27-2 0 0 0,-70 11-9169 0 0,10-3 7099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5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1 780 0 0,'0'0'14021'0'0,"1"14"-12972"0"0,0-9-606 0 0,10 106 6947 0 0,-2 54-1633 0 0,-9-164-5848 0 0,4 20-711 0 0,2-16-2892 0 0,3-5-3849 0 0,3-2 4574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5:12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1 392 312 0 0,'20'2'881'0'0,"1"-2"0"0"0,0 0 1 0 0,0-1-1 0 0,-1-1 0 0 0,1-1 0 0 0,20-6 1 0 0,19-2 242 0 0,665-113 5255 0 0,-403 67-4454 0 0,100-27 374 0 0,-23-11 512 0 0,-388 91-2167 0 0,-3 0-2113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10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10 141 140 0 0,'-10'-3'10830'0'0,"35"-2"-9350"0"0,0 1 0 0 0,0 2 0 0 0,41 0 1 0 0,1 0-612 0 0,588-20 2402 0 0,-113 6-1983 0 0,-7-17 2 0 0,218-10 922 0 0,-609 34-2142 0 0,-144 9-583 0 0,8 1-2443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2:5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1 206 368 0 0,'9'-3'1668'0'0,"0"1"1"0"0,1-1-1 0 0,15-1 0 0 0,61 2 2019 0 0,-32 1-2285 0 0,837-73 8329 0 0,-574 43-7467 0 0,-125 15-992 0 0,218-27 912 0 0,-392 40-2235 0 0,7-1-367 0 0,50-15 0 0 0,-69 19-1748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2:5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72 0 0,'0'0'8453'0'0,"4"1"-6832"0"0,21 2 860 0 0,0-1 0 0 0,37-2 1 0 0,56-10 1352 0 0,-8 0-1479 0 0,-49 8-968 0 0,-1-3-1 0 0,103-23 1 0 0,-148 26-2834 0 0,-11 4-1506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2:54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1 536 80 0 0,'0'0'4670'0'0,"1"-2"-3275"0"0,9-13-4 0 0,0 2 0 0 0,1-1-1 0 0,1 1 1 0 0,13-11 0 0 0,-10 9-343 0 0,0 0-1 0 0,20-28 1 0 0,-26 27-711 0 0,0 0 0 0 0,-1 0-1 0 0,0-1 1 0 0,-1 0 0 0 0,-1 0 0 0 0,-1 0-1 0 0,-1-1 1 0 0,0 0 0 0 0,-1 0 0 0 0,-1 0 0 0 0,-1 0-1 0 0,0-1 1 0 0,-2 1 0 0 0,0 0 0 0 0,0 0-1 0 0,-2 0 1 0 0,-1 0 0 0 0,0 0 0 0 0,-10-26-1 0 0,11 39 214 0 0,1 11-168 0 0,1 26 32 0 0,3 41 80 0 0,6 51 366 0 0,12 170 1252 0 0,-18-273-2152 0 0,5 35 744 0 0,4-24-4733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2:54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73 250 572 0 0,'4'-22'3730'0'0,"0"14"-2887"0"0,-1 0 0 0 0,2 0 0 0 0,-1 0 0 0 0,1 1 0 0 0,0 0 0 0 0,0 0 0 0 0,1 0 1 0 0,0 0-1 0 0,0 1 0 0 0,12-9 0 0 0,10-7 1230 0 0,40-23 0 0 0,-44 30-929 0 0,-18 11-884 0 0,9-5 676 0 0,-1 0 0 0 0,-1-2 1 0 0,16-14 962 0 0,-38 26-1769 0 0,0 0-1 0 0,0 1 0 0 0,0-1 1 0 0,0 2-1 0 0,0-1 0 0 0,-12 6 1 0 0,-54 29-55 0 0,56-28-5 0 0,-1 1-42 0 0,1 0-1 0 0,0 1 1 0 0,0 1-1 0 0,1 1 1 0 0,1 0 0 0 0,-31 31-1 0 0,47-42-24 0 0,0-1 0 0 0,0 0 0 0 0,0 1 0 0 0,0-1 0 0 0,0 1 0 0 0,0-1 0 0 0,0 1 0 0 0,1-1 0 0 0,-1 1 0 0 0,1-1-1 0 0,-1 1 1 0 0,1 0 0 0 0,-1-1 0 0 0,1 1 0 0 0,0 0 0 0 0,0-1 0 0 0,0 1 0 0 0,0 0 0 0 0,0-1 0 0 0,0 1 0 0 0,0 0 0 0 0,1 1 0 0 0,0 0 9 0 0,0 0 0 0 0,1-1 1 0 0,-1 1-1 0 0,1-1 0 0 0,-1 1 1 0 0,1-1-1 0 0,0 0 0 0 0,0 0 0 0 0,0 0 1 0 0,0 0-1 0 0,1 0 0 0 0,1 1 1 0 0,9 5 87 0 0,0 0 0 0 0,0-2 1 0 0,28 11-1 0 0,-36-15-70 0 0,91 30 494 0 0,52 21 334 0 0,-132-46-742 0 0,-1 1 0 0 0,-1 0-1 0 0,1 1 1 0 0,-1 0 0 0 0,0 1 0 0 0,-1 1-1 0 0,12 13 1 0 0,-22-22-66 0 0,-1 1 0 0 0,1 0 0 0 0,-1 0 0 0 0,1 0 0 0 0,-1 0 0 0 0,0 0 0 0 0,0 0 0 0 0,-1 0 0 0 0,1 1 0 0 0,-1-1 0 0 0,1 1 0 0 0,-1 0 0 0 0,0-1 0 0 0,-1 1 0 0 0,1 0 0 0 0,-1-1 0 0 0,1 1 0 0 0,-1 0 0 0 0,0 0 0 0 0,0-1 0 0 0,-2 7 0 0 0,1-6-3 0 0,-1 0 0 0 0,1-1 0 0 0,-1 1 0 0 0,0 0 0 0 0,-1-1 0 0 0,1 1 0 0 0,0-1 0 0 0,-1 0 0 0 0,0 1 0 0 0,0-1 0 0 0,0-1 0 0 0,0 1 0 0 0,-1 0 0 0 0,1-1 0 0 0,-1 1 0 0 0,1-1 0 0 0,-1 0 0 0 0,0-1 0 0 0,-4 3 0 0 0,-5 1-29 0 0,-1-1 1 0 0,1 0-1 0 0,-1-1 1 0 0,0 0-1 0 0,0-1 1 0 0,0-1-1 0 0,0 0 1 0 0,-28-2 0 0 0,30-1-738 0 0,0 1 1 0 0,0-2 0 0 0,0 1-1 0 0,0-2 1 0 0,0 1 0 0 0,-14-8 0 0 0,17 2-2688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2:55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1 564 0 0,'1'0'338'0'0,"0"0"1"0"0,0 0-1 0 0,0 1 0 0 0,-1-1 0 0 0,1 0 0 0 0,0 0 1 0 0,0 1-1 0 0,-1-1 0 0 0,1 0 0 0 0,0 1 1 0 0,-1-1-1 0 0,1 1 0 0 0,-1-1 0 0 0,1 1 1 0 0,0-1-1 0 0,-1 1 0 0 0,1 0 0 0 0,-1-1 1 0 0,1 1-1 0 0,-1 0 0 0 0,0-1 0 0 0,1 1 0 0 0,-1 0 1 0 0,0-1-1 0 0,1 2 0 0 0,19 30 1809 0 0,-15-22-690 0 0,22 34 1127 0 0,61 92 3217 0 0,-76-120-4892 0 0,1-1-1 0 0,0 0 1 0 0,1-1 0 0 0,1 0-1 0 0,31 23 1 0 0,-44-36-807 0 0,0 0 1 0 0,-1 0-1 0 0,1 0 0 0 0,0 0 1 0 0,0 0-1 0 0,-1-1 0 0 0,1 1 1 0 0,0 0-1 0 0,0-1 0 0 0,0 1 1 0 0,0-1-1 0 0,0 0 0 0 0,0 0 0 0 0,0 0 1 0 0,0 0-1 0 0,0 0 0 0 0,0 0 1 0 0,-1 0-1 0 0,1 0 0 0 0,0-1 1 0 0,0 1-1 0 0,2-2 0 0 0,-1 1-21 0 0,0-1 0 0 0,-1 0 0 0 0,1 0 0 0 0,0 0 0 0 0,-1 0 0 0 0,0-1 0 0 0,1 1 0 0 0,-1-1 0 0 0,0 1-1 0 0,0-1 1 0 0,-1 0 0 0 0,3-3 0 0 0,3-10 69 0 0,0 0 0 0 0,-1-1 0 0 0,8-33 0 0 0,-13 43-61 0 0,14-75 163 0 0,-11 28-3501 0 0,2 47-532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2:56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19 340 0 0,'-3'-18'15451'0'0,"30"239"-7028"0"0,-13-90-6347 0 0,20 171 1509 0 0,29 207-693 0 0,-36-329-2892 0 0,19 111 0 0 0,-32-215 0 0 0,14 59 0 0 0,-25-123 5 0 0,0 2-55 0 0,-1-12-63 0 0,0-8-96 0 0,6-9-6760 0 0,-3 8 3381 0 0,3-6-153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2:58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68 324 0 0,'2'1'8661'0'0,"10"1"-8050"0"0,78-3 3369 0 0,156 4-806 0 0,382-13 144 0 0,-430 1-2434 0 0,183-6 254 0 0,76-18 970 0 0,-439 30-2249 0 0,15 1 616 0 0,-23 4-3832 0 0,0 3-3373 0 0,-7-3 4254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2:5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25 108 0 0,'-5'-24'15367'0'0,"15"59"-12445"0"0,9 58-1 0 0,3 112 474 0 0,-11-77-1210 0 0,-6-64-1219 0 0,-1-21 78 0 0,8 44 0 0 0,-12-86-1182 0 0,0 0 0 0 0,1 0 0 0 0,-1 0 0 0 0,0 0 0 0 0,0 0 0 0 0,1 0 0 0 0,-1 0 0 0 0,0-1 0 0 0,1 1 0 0 0,-1 0 0 0 0,1 0 0 0 0,-1 0 0 0 0,1 0 0 0 0,-1-1 0 0 0,1 1 0 0 0,0 0 0 0 0,-1-1 0 0 0,1 1 0 0 0,0 0 0 0 0,0-1 0 0 0,-1 1 0 0 0,1-1 0 0 0,0 1 0 0 0,0-1 0 0 0,1 1 0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6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47 544 0 0,'-2'-3'689'0'0,"0"0"1"0"0,0-1-1 0 0,-1 1 0 0 0,1 0 1 0 0,-1 1-1 0 0,0-1 0 0 0,0 0 1 0 0,0 1-1 0 0,0-1 0 0 0,0 1 1 0 0,-1 0-1 0 0,1 0 1 0 0,-1 0-1 0 0,1 1 0 0 0,-1-1 1 0 0,0 1-1 0 0,-4-1 0 0 0,1 0-131 0 0,0 2 1 0 0,0-1-1 0 0,0 1 0 0 0,0 0 1 0 0,0 0-1 0 0,0 1 0 0 0,0 0 0 0 0,0 0 1 0 0,-7 3-1 0 0,-1 0-106 0 0,1 1 1 0 0,0 1-1 0 0,1 0 1 0 0,0 1-1 0 0,0 1 1 0 0,0 0-1 0 0,1 0 1 0 0,-18 17-1 0 0,27-23-346 0 0,1 0-1 0 0,-1 1 1 0 0,1-1-1 0 0,0 1 1 0 0,-1 0-1 0 0,1 0 1 0 0,0 0-1 0 0,1 0 1 0 0,-1 0-1 0 0,1 0 0 0 0,-1 0 1 0 0,1 1-1 0 0,0-1 1 0 0,0 0-1 0 0,0 1 1 0 0,1-1-1 0 0,-1 1 1 0 0,1-1-1 0 0,0 1 1 0 0,0-1-1 0 0,0 1 0 0 0,0-1 1 0 0,0 1-1 0 0,1-1 1 0 0,1 6-1 0 0,1-4-18 0 0,-1-1-1 0 0,0 1 1 0 0,1-1-1 0 0,0 0 0 0 0,0 0 1 0 0,0 0-1 0 0,0-1 1 0 0,1 1-1 0 0,0-1 1 0 0,-1 0-1 0 0,1 0 1 0 0,0 0-1 0 0,1 0 0 0 0,-1-1 1 0 0,0 1-1 0 0,1-1 1 0 0,7 3-1 0 0,-4-3-119 0 0,-1 0 0 0 0,1 0 0 0 0,0 0 0 0 0,-1-1 0 0 0,1 0-1 0 0,0-1 1 0 0,0 0 0 0 0,0 0 0 0 0,-1 0 0 0 0,1-1 0 0 0,0 0 0 0 0,-1-1 0 0 0,11-2 0 0 0,-15 2-1 0 0,0 1 1 0 0,1 0 0 0 0,-1-1-1 0 0,0 0 1 0 0,0 0-1 0 0,0 0 1 0 0,0 0 0 0 0,0 0-1 0 0,0-1 1 0 0,-1 1 0 0 0,1-1-1 0 0,-1 1 1 0 0,1-1-1 0 0,-1 0 1 0 0,0 0 0 0 0,0 0-1 0 0,-1-1 1 0 0,1 1-1 0 0,-1 0 1 0 0,1 0 0 0 0,-1-1-1 0 0,0 1 1 0 0,0-1 0 0 0,-1 1-1 0 0,1-1 1 0 0,-1 0-1 0 0,1 1 1 0 0,-1-1 0 0 0,0 0-1 0 0,-2-6 1 0 0,2 5 38 0 0,-2 0 1 0 0,1 0-1 0 0,0 0 1 0 0,-1 0-1 0 0,0 1 1 0 0,0-1-1 0 0,-1 0 1 0 0,1 1 0 0 0,-1 0-1 0 0,0-1 1 0 0,0 1-1 0 0,0 0 1 0 0,-1 0-1 0 0,1 1 1 0 0,-8-6-1 0 0,-28-17-2446 0 0,-2 9-6823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0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251 143 412 0 0,'-2'-2'769'0'0,"0"0"-1"0"0,0 0 1 0 0,0-1-1 0 0,1 1 1 0 0,-1 0-1 0 0,0-1 1 0 0,1 1 0 0 0,-1-1-1 0 0,-1-4 1 0 0,3 7-562 0 0,0-1 0 0 0,0 1 0 0 0,0-1 1 0 0,0 1-1 0 0,0-1 0 0 0,0 1 0 0 0,0-1 1 0 0,0 1-1 0 0,0-1 0 0 0,0 1 0 0 0,0 0 0 0 0,1-1 1 0 0,-1 1-1 0 0,0-1 0 0 0,0 1 0 0 0,0-1 1 0 0,1 1-1 0 0,-1 0 0 0 0,0-1 0 0 0,1 1 0 0 0,-1 0 1 0 0,0-1-1 0 0,1 1 0 0 0,-1 0 0 0 0,0-1 1 0 0,1 1-1 0 0,-1 0 0 0 0,1-1 0 0 0,14-4 927 0 0,63-4 1266 0 0,99 1 0 0 0,-77 5-1513 0 0,519-13 1524 0 0,363-24-264 0 0,-961 39-1798 0 0,1-2 0 0 0,-1 0 0 0 0,35-11 0 0 0,-55 13-306 0 0,0 1-33 0 0,0 0 0 0 0,0 1 0 0 0,-1-1 0 0 0,1 0 0 0 0,0 0 0 0 0,0 0 0 0 0,0 1 0 0 0,-1-1 1 0 0,1 0-1 0 0,0 1 0 0 0,0-1 0 0 0,-1 0 0 0 0,1 1 0 0 0,0-1 0 0 0,-1 1 0 0 0,1-1 0 0 0,-1 1 0 0 0,1 0 0 0 0,0-1 0 0 0,-1 1 0 0 0,1-1 0 0 0,-1 1 0 0 0,0 0 0 0 0,1 0 0 0 0,-1-1 0 0 0,0 1 0 0 0,1 0 0 0 0,-1 0 0 0 0,0-1 0 0 0,0 1 1 0 0,1 0-1 0 0,-1 0 0 0 0,0 0 0 0 0,0-1 0 0 0,0 1 0 0 0,0 0 0 0 0,0 0 0 0 0,0 0 0 0 0,0 0 0 0 0,-1-1 0 0 0,1 1 0 0 0,0 1 0 0 0,-10 43 332 0 0,8-37-243 0 0,-4 17 128 0 0,2 1 1 0 0,1-1-1 0 0,0 1 0 0 0,2-1 1 0 0,1 1-1 0 0,2 0 0 0 0,0-1 1 0 0,1 1-1 0 0,2-1 0 0 0,13 43 1 0 0,-5-31 42 0 0,2 0 0 0 0,1-2 1 0 0,2 0-1 0 0,2 0 0 0 0,0-2 1 0 0,34 40-1 0 0,8 13 306 0 0,-62-86-576 0 0,1 1 0 0 0,-1-1 0 0 0,0 0 0 0 0,0 0 0 0 0,0 1 0 0 0,0-1 0 0 0,0 0 0 0 0,1 1 0 0 0,-1-1 0 0 0,0 0 0 0 0,0 1 0 0 0,0-1 0 0 0,0 0 0 0 0,0 1 0 0 0,0-1 0 0 0,0 0 0 0 0,0 1 0 0 0,0-1 0 0 0,0 0 0 0 0,-1 1 0 0 0,1-1 0 0 0,0 0 0 0 0,0 1 0 0 0,0-1 0 0 0,0 0 0 0 0,0 1 0 0 0,0-1 0 0 0,-1 0 0 0 0,1 0 0 0 0,0 1 0 0 0,0-1 0 0 0,-1 0 0 0 0,1 0 0 0 0,0 1 0 0 0,0-1 0 0 0,-1 0 0 0 0,1 0 0 0 0,0 0 0 0 0,0 0 0 0 0,-1 1 0 0 0,1-1 0 0 0,0 0 0 0 0,-1 0 0 0 0,0 0 0 0 0,-8 3 0 0 0,2-2 0 0 0,0 0 0 0 0,-1 0 0 0 0,1-1 0 0 0,0 0 0 0 0,0 0 0 0 0,-12-3 0 0 0,-6 1 0 0 0,-240-10 0 0 0,-132-3 0 0 0,-422 36-474 0 0,31 64-66 0 0,755-78 515 0 0,10-2 20 0 0,0-2 0 0 0,0 0 0 0 0,-31 0 0 0 0,14-7-2292 0 0,90-12-9636 0 0,-21 1 8936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01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48 0 0,'1'-24'4923'0'0,"1"11"1810"0"0,-1 14-6527 0 0,0-1 1 0 0,-1 0-1 0 0,1 0 1 0 0,0 1 0 0 0,0-1-1 0 0,-1 0 1 0 0,1 1-1 0 0,0-1 1 0 0,-1 1-1 0 0,1-1 1 0 0,-1 1-1 0 0,1-1 1 0 0,0 1 0 0 0,-1 0-1 0 0,1-1 1 0 0,-1 1-1 0 0,0 0 1 0 0,1-1-1 0 0,-1 1 1 0 0,1 0-1 0 0,-1-1 1 0 0,0 1 0 0 0,0 0-1 0 0,1 0 1 0 0,-1-1-1 0 0,0 2 1 0 0,9 27 1437 0 0,-7-25-1216 0 0,30 113 3613 0 0,18 56 710 0 0,-50-172-4783 0 0,0-1 1 0 0,1 1 0 0 0,-1 0-1 0 0,0-1 1 0 0,1 1 0 0 0,-1-1-1 0 0,0 1 1 0 0,1-1 0 0 0,-1 1-1 0 0,1-1 1 0 0,-1 1 0 0 0,1-1-1 0 0,-1 1 1 0 0,1-1 0 0 0,-1 0-1 0 0,1 1 1 0 0,-1-1 0 0 0,1 0-1 0 0,-1 1 1 0 0,1-1 0 0 0,0 0-1 0 0,-1 0 1 0 0,1 0 0 0 0,0 1-1 0 0,-1-1 1 0 0,2 0 0 0 0,9 0-5509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0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255 119 132 0 0,'0'-3'538'0'0,"0"1"-1"0"0,0-1 1 0 0,0 1 0 0 0,0-1-1 0 0,0 0 1 0 0,-1 1 0 0 0,1-1-1 0 0,-1 1 1 0 0,0-1 0 0 0,0 1-1 0 0,1 0 1 0 0,-2-1 0 0 0,1 1-1 0 0,0 0 1 0 0,0 0 0 0 0,-1-1-1 0 0,1 1 1 0 0,-1 0 0 0 0,-2-2-1 0 0,0 0 396 0 0,1 1 0 0 0,-1-1 0 0 0,0 1-1 0 0,0 0 1 0 0,0 0 0 0 0,-1 0 0 0 0,1 1 0 0 0,-10-5-1 0 0,9 6-660 0 0,0 0 1 0 0,0 0-1 0 0,-1 1 0 0 0,1 0 0 0 0,0 0 0 0 0,-1 0 0 0 0,1 0 0 0 0,0 1 0 0 0,-1 0 0 0 0,1 0 0 0 0,0 0 0 0 0,0 1 0 0 0,0 0 0 0 0,0 0 0 0 0,0 0 0 0 0,-7 4 0 0 0,3 0-8 0 0,0-1 0 0 0,0 2-1 0 0,0-1 1 0 0,1 1 0 0 0,0 0-1 0 0,0 1 1 0 0,-6 8-1 0 0,11-13-185 0 0,1 0-1 0 0,0 0 0 0 0,0 0 0 0 0,0 0 1 0 0,1 1-1 0 0,-1-1 0 0 0,1 0 0 0 0,-1 1 1 0 0,1-1-1 0 0,0 1 0 0 0,1-1 1 0 0,-1 1-1 0 0,0 0 0 0 0,1-1 0 0 0,0 1 1 0 0,0-1-1 0 0,0 1 0 0 0,0 0 0 0 0,1-1 1 0 0,0 1-1 0 0,-1 0 0 0 0,1-1 0 0 0,0 1 1 0 0,1-1-1 0 0,-1 0 0 0 0,1 1 0 0 0,-1-1 1 0 0,1 0-1 0 0,0 0 0 0 0,0 0 0 0 0,0 0 1 0 0,1 0-1 0 0,-1-1 0 0 0,1 1 1 0 0,0 0-1 0 0,3 2 0 0 0,2 1-5 0 0,0 0 0 0 0,0 0 0 0 0,0-1 0 0 0,1 0 0 0 0,-1-1 0 0 0,1 0 0 0 0,1 0 0 0 0,-1-1 0 0 0,0 0 0 0 0,1 0 0 0 0,-1-1 0 0 0,16 1 0 0 0,-14-3-31 0 0,-1 0 1 0 0,0-1-1 0 0,0 0 1 0 0,1-1 0 0 0,-1 0-1 0 0,0 0 1 0 0,0-1-1 0 0,-1-1 1 0 0,19-8-1 0 0,-23 9-28 0 0,0 1 0 0 0,-1-1-1 0 0,1 0 1 0 0,-1-1 0 0 0,0 1-1 0 0,0-1 1 0 0,0 0 0 0 0,0 0-1 0 0,-1 0 1 0 0,1 0 0 0 0,-1 0-1 0 0,0-1 1 0 0,-1 0-1 0 0,1 1 1 0 0,-1-1 0 0 0,0 0-1 0 0,0 0 1 0 0,0-1 0 0 0,-1 1-1 0 0,2-9 1 0 0,-3 10-19 0 0,0 0 1 0 0,0 1-1 0 0,0-1 0 0 0,0 0 0 0 0,-1 0 1 0 0,0 1-1 0 0,1-1 0 0 0,-1 0 1 0 0,-1 1-1 0 0,1-1 0 0 0,0 1 0 0 0,-1 0 1 0 0,0-1-1 0 0,-2-2 0 0 0,0 0-72 0 0,-1 0-1 0 0,0 0 0 0 0,0 1 1 0 0,-1 0-1 0 0,1 0 0 0 0,-11-7 1 0 0,-1 1-527 0 0,0 2 0 0 0,-1 0 0 0 0,0 1 1 0 0,-28-9-1 0 0,-3 6-2468 0 0,29 9-4102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0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1 508 0 0,'-6'-1'9748'0'0,"6"1"-9593"0"0,-4 15 3903 0 0,0 27-2169 0 0,4-35-571 0 0,-24 232 6670 0 0,24-238-7926 0 0,0 0 0 0 0,0 0 0 0 0,-1 0 0 0 0,1 0-1 0 0,0 0 1 0 0,0 0 0 0 0,0 0 0 0 0,0 0 0 0 0,1 0-1 0 0,-1 0 1 0 0,0 0 0 0 0,0 0 0 0 0,1 0 0 0 0,-1 0-1 0 0,0 0 1 0 0,1 0 0 0 0,-1 0 0 0 0,1 0 0 0 0,0-1 0 0 0,-1 1-1 0 0,1 0 1 0 0,0 1 0 0 0,0-2-23 0 0,0 1 1 0 0,0-1-1 0 0,0 0 0 0 0,0 0 0 0 0,0 1 1 0 0,0-1-1 0 0,0 0 0 0 0,0 0 0 0 0,0 0 1 0 0,0 0-1 0 0,0 0 0 0 0,0 0 0 0 0,0 0 1 0 0,0-1-1 0 0,0 1 0 0 0,-1 0 1 0 0,1 0-1 0 0,2-2 0 0 0,6-2 51 0 0,0-1 0 0 0,-1 0-1 0 0,15-10 1 0 0,-15 8-72 0 0,5-2-3 0 0,16-9-30 0 0,-1-2 0 0 0,-1-1 0 0 0,-1-1 0 0 0,42-47 0 0 0,-61 59-66 0 0,-8 7 32 0 0,-17 14 17 0 0,-25 27 24 0 0,35-29 15 0 0,0-2 45 0 0,0 1-1 0 0,0 0 0 0 0,1 0 0 0 0,1 1 0 0 0,-1 0 0 0 0,2 0 0 0 0,-1 1 0 0 0,1-1 0 0 0,0 1 0 0 0,-3 11 0 0 0,8-19-17 0 0,0 0 1 0 0,-1 0-1 0 0,1 0 1 0 0,0 0-1 0 0,0 0 1 0 0,0-1-1 0 0,0 1 1 0 0,0 0-1 0 0,1 0 0 0 0,-1 0 1 0 0,1 0-1 0 0,-1 0 1 0 0,1-1-1 0 0,-1 1 1 0 0,1 0-1 0 0,0-1 1 0 0,0 1-1 0 0,0 0 1 0 0,0-1-1 0 0,2 3 0 0 0,0-1 21 0 0,0-1 0 0 0,0 1-1 0 0,0-1 1 0 0,0 1-1 0 0,1-1 1 0 0,-1 0-1 0 0,1 0 1 0 0,0-1-1 0 0,4 2 1 0 0,4 1 66 0 0,1 0 0 0 0,1-1 0 0 0,-1-1 0 0 0,21 1 0 0 0,-18-2-16 0 0,0-1 0 0 0,0-1 0 0 0,0-1 0 0 0,29-6-1 0 0,-4-8-4540 0 0,-27 13-4604 0 0,-8 2 6043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16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43 28 0 0,'-25'-42'17873'0'0,"25"51"-17150"0"0,0 21 612 0 0,1 0 0 0 0,6 32 0 0 0,12 50 355 0 0,-5 0-1 0 0,-1 175 1 0 0,-3-39 138 0 0,3-171-1069 0 0,-6-51-1302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1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39 364 0 0,'1'-3'280'0'0,"0"-33"20166"0"0,-1 36-20109 0 0,-120 54 3905 0 0,39-19-3562 0 0,17-7-358 0 0,2 4 0 0 0,2 2 1 0 0,-112 83-1 0 0,169-115-291 0 0,0 1 1 0 0,1-1-1 0 0,-1 1 1 0 0,0 0-1 0 0,1-1 1 0 0,0 1-1 0 0,0 0 1 0 0,0 1-1 0 0,0-1 1 0 0,0 0-1 0 0,0 0 1 0 0,1 1-1 0 0,0-1 1 0 0,-2 6-1 0 0,3-7 13 0 0,0 0-1 0 0,0 1 0 0 0,0-1 1 0 0,1 0-1 0 0,-1 1 0 0 0,0-1 1 0 0,1 0-1 0 0,0 1 0 0 0,-1-1 0 0 0,1 0 1 0 0,0 0-1 0 0,0 0 0 0 0,0 0 1 0 0,1 0-1 0 0,-1 0 0 0 0,0 0 1 0 0,1 0-1 0 0,-1 0 0 0 0,1-1 1 0 0,0 1-1 0 0,0 0 0 0 0,-1-1 1 0 0,4 2-1 0 0,15 11 129 0 0,1 0 0 0 0,0-2-1 0 0,1-1 1 0 0,36 14 0 0 0,98 25 280 0 0,-153-49-438 0 0,41 9 225 0 0,72 8 0 0 0,-88-14-57 0 0,-17-3-523 0 0,12 2-2738 0 0,-10-2-6763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17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32 496 0 0,'-5'-9'1314'0'0,"4"8"-900"0"0,1 0-1 0 0,-1-1 1 0 0,1 1-1 0 0,-1 0 1 0 0,1 0 0 0 0,-1-1-1 0 0,0 1 1 0 0,1 0-1 0 0,-1 0 1 0 0,0 0 0 0 0,0 0-1 0 0,0 0 1 0 0,0 0-1 0 0,0 0 1 0 0,0 0 0 0 0,0 1-1 0 0,0-1 1 0 0,0 0-1 0 0,-1 1 1 0 0,1-1 0 0 0,0 1-1 0 0,0-1 1 0 0,-2 0-1 0 0,2 1 505 0 0,-1 25 4268 0 0,1 9-2583 0 0,10 62 600 0 0,1 21-879 0 0,7 186 1275 0 0,-3-224-2165 0 0,-8-71-815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19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19 136 0 0,'-2'5'8874'0'0,"2"-5"-8745"0"0,16 5 2479 0 0,20 2-1060 0 0,459 13 6334 0 0,-318-16-6497 0 0,383-10 1380 0 0,-142-3-1467 0 0,796-24 2301 0 0,-1061 22-2883 0 0,-144 16-4102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21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1 364 0 0,'-4'4'11677'0'0,"4"-5"-11505"0"0,1 22 4333 0 0,9 36-4298 0 0,-7-40 1482 0 0,71 526 5038 0 0,-66-426-4782 0 0,-12 210 0 0 0,3-309-1776 0 0,-1-3 10 0 0,1 0 0 0 0,0 0 1 0 0,2 0-1 0 0,-1 0 0 0 0,7 27 0 0 0,-2-32-1825 0 0,0-5-2064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2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94 452 0 0,'-22'-14'11750'0'0,"26"14"-10629"0"0,155-12 5111 0 0,-44 5-4453 0 0,621-50 5474 0 0,-683 53-7495 0 0,-52 4-238 0 0,1 2-931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0 524 0 0,'10'16'5723'0'0,"-11"0"-3811"0"0,-1 1 0 0 0,0-1 0 0 0,-7 22 0 0 0,6-27-1103 0 0,0 1 1 0 0,0-1 0 0 0,1 1 0 0 0,1 0 0 0 0,0 0-1 0 0,1 0 1 0 0,0 0 0 0 0,2 13 0 0 0,-2-25-733 0 0,1 1 0 0 0,-1 0 0 0 0,0 0 0 0 0,1-1 0 0 0,-1 1 0 0 0,0-1 0 0 0,1 1 0 0 0,-1 0 0 0 0,1-1 0 0 0,-1 1 0 0 0,1-1 0 0 0,-1 1 0 0 0,1-1 0 0 0,-1 1 1 0 0,1-1-1 0 0,0 1 0 0 0,-1-1 0 0 0,1 0 0 0 0,0 1 0 0 0,-1-1 0 0 0,1 0 0 0 0,0 1 0 0 0,0-1 0 0 0,-1 0 0 0 0,1 0 0 0 0,0 0 0 0 0,0 0 0 0 0,-1 0 0 0 0,1 0 1 0 0,0 0-1 0 0,0 0 0 0 0,-1 0 0 0 0,1 0 0 0 0,0 0 0 0 0,0 0 0 0 0,-1-1 0 0 0,1 1 0 0 0,1-1 0 0 0,28-11 722 0 0,-29 12-786 0 0,30-19 381 0 0,0-1 1 0 0,-1-1 0 0 0,40-38 0 0 0,-65 54-338 0 0,-24 21-270 0 0,0 0 110 0 0,1 0 1 0 0,-19 22-1 0 0,33-34 115 0 0,0 0-1 0 0,0 1 1 0 0,1 0-1 0 0,0 0 1 0 0,0 0-1 0 0,0 0 1 0 0,1 0-1 0 0,0 1 1 0 0,-1-1-1 0 0,2 1 1 0 0,-1-1-1 0 0,1 1 1 0 0,0 0-1 0 0,0 0 1 0 0,0 6-1 0 0,2-9 5 0 0,-1 0 0 0 0,1 0 0 0 0,0 0 1 0 0,0 0-1 0 0,1-1 0 0 0,-1 1 0 0 0,0 0 0 0 0,1 0 0 0 0,0-1 0 0 0,-1 1 0 0 0,1-1 1 0 0,0 1-1 0 0,0-1 0 0 0,1 0 0 0 0,-1 0 0 0 0,0 0 0 0 0,1 0 0 0 0,-1 0 0 0 0,1-1 1 0 0,0 1-1 0 0,-1-1 0 0 0,6 2 0 0 0,3 2 44 0 0,0-1 0 0 0,1 0 0 0 0,-1-1 0 0 0,20 3 0 0 0,-10-3-250 0 0,0-2 0 0 0,28-1 0 0 0,-19-2-3046 0 0,-2-4-4437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2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6 396 0 0,'-5'-6'13391'0'0,"56"186"-5530"0"0,16 97-2877 0 0,-12-45-2098 0 0,-19-116-1751 0 0,7 33 124 0 0,-43-147-1393 0 0,1 0 0 0 0,-1-1 0 0 0,0 1 0 0 0,1 0 0 0 0,-1-1 0 0 0,1 1 0 0 0,-1-1-1 0 0,1 1 1 0 0,0-1 0 0 0,0 1 0 0 0,0-1 0 0 0,0 0 0 0 0,0 1 0 0 0,2 1 0 0 0,7-3-4412 0 0,4-11-4115 0 0,-8 5 5800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2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28 172 0 0,'1'-28'17110'0'0,"2"100"-13649"0"0,0 5-866 0 0,3-1 0 0 0,31 144-1 0 0,54 54 1240 0 0,-72-225-3499 0 0,42 136-264 0 0,-60-180-71 0 0,-2 0 0 0 0,0-5 0 0 0,0 1 0 0 0,1-1 0 0 0,-1 0 0 0 0,0 1 0 0 0,0-1 0 0 0,0 0 0 0 0,0 0 0 0 0,0 1 0 0 0,0-1 0 0 0,0 0 0 0 0,0 0 0 0 0,0 0 0 0 0,0 0 0 0 0,0 0 0 0 0,0 0 0 0 0,0 0 0 0 0,0-1 0 0 0,1 1 0 0 0,-1 0 0 0 0,0 0 0 0 0,-1-1 0 0 0,-1 0 0 0 0,-20-3 0 0 0,-48-8 0 0 0,-1 3 0 0 0,-133 0 0 0 0,-157 45 0 0 0,307-29 0 0 0,36-4-1521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24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17 620 0 0,'-8'-16'14252'0'0,"6"25"-13472"0"0,0-1 0 0 0,1 2 0 0 0,0-1 0 0 0,0 0 0 0 0,1 0 0 0 0,0 0 0 0 0,1 10 0 0 0,0 26 965 0 0,-8 53 803 0 0,-7 345 3496 0 0,68 9-4793 0 0,-50-426-1184 0 0,10 79-67 0 0,8 45 0 0 0,-20-138 0 0 0,-1 2 0 0 0,1-1 0 0 0,0-3 0 0 0,-1-2 0 0 0,1-8-105 0 0,-1-1-27 0 0,-1 0 0 0 0,1 1 0 0 0,-1-1 0 0 0,1 0 0 0 0,-1 0 1 0 0,0 0-1 0 0,1 0 0 0 0,-1 0 0 0 0,0 0 0 0 0,0 0 0 0 0,1 0 1 0 0,-1-1-1 0 0,0 1 0 0 0,0 0 0 0 0,0-1 0 0 0,2-15-4925 0 0,5 3 805 0 0,-1-5 611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26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27 528 0 0,'8'-13'4540'0'0,"-8"12"-4128"0"0,0 0 1 0 0,0 1 0 0 0,1-1-1 0 0,-1 0 1 0 0,0 1-1 0 0,0-1 1 0 0,1 0 0 0 0,-1 1-1 0 0,1-1 1 0 0,-1 1-1 0 0,0-1 1 0 0,1 1 0 0 0,-1-1-1 0 0,1 1 1 0 0,-1-1-1 0 0,1 1 1 0 0,0-1 0 0 0,-1 1-1 0 0,1-1 1 0 0,-1 1-1 0 0,1 0 1 0 0,0 0 0 0 0,-1-1-1 0 0,2 1 1 0 0,-1 0 571 0 0,8 48 3481 0 0,-3-19-3213 0 0,34 396 5024 0 0,-7-51-4009 0 0,-12-223-1197 0 0,44 150 0 0 0,-61-286-1257 0 0,0 1-1077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26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79 828 0 0,'-35'8'11416'0'0,"38"-8"-9863"0"0,119-3 4466 0 0,64-12-2929 0 0,-66 6-1775 0 0,129-7 1480 0 0,249-23 928 0 0,-488 37-4219 0 0,5 0-142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2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13 228 0 0,'-16'-12'18870'0'0,"19"19"-17875"0"0,4 13-58 0 0,0 1 0 0 0,-2 1 0 0 0,0-1 0 0 0,-2 0 0 0 0,3 39 1 0 0,-3-24-233 0 0,13 138 1855 0 0,30 228 1226 0 0,12-111-3786 0 0,-57-287 0 0 0,0-1-58 0 0,7-23-2359 0 0,15-13-5578 0 0,-11 17 4275 0 0,4-5 536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2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15 772 0 0,'4'-14'11784'0'0,"-1"40"-5861"0"0,-2-9-6645 0 0,-1 43 2527 0 0,5 203 3779 0 0,-1-194-3621 0 0,26 125 0 0 0,0-87-731 0 0,4 0-1 0 0,62 133 1 0 0,-89-221-1232 0 0,-7-14 0 0 0,-5-2 0 0 0,2-3 0 0 0,0 1 0 0 0,0-1 0 0 0,1 0 0 0 0,-1 0 0 0 0,0 0 0 0 0,0 0 0 0 0,0-1 0 0 0,1 1 0 0 0,-1-1 0 0 0,0 0 0 0 0,0 1 0 0 0,-3-3 0 0 0,-7-1 0 0 0,-31-3 0 0 0,-1 2 0 0 0,-61 0 0 0 0,-93 13 0 0 0,109-3 0 0 0,-216 22 0 0 0,306-27-76 0 0,0 0 0 0 0,-1-1 0 0 0,1 1-1 0 0,-1 0 1 0 0,1 0 0 0 0,-1 0 0 0 0,1 0 0 0 0,-1 1 0 0 0,1-1 0 0 0,-1 0-1 0 0,1 0 1 0 0,0 0 0 0 0,-1 0 0 0 0,1 0 0 0 0,-1 0 0 0 0,1 1 0 0 0,-1-1-1 0 0,1 0 1 0 0,0 0 0 0 0,-1 1 0 0 0,1-1 0 0 0,0 0 0 0 0,-1 1 0 0 0,1-1-1 0 0,0 0 1 0 0,-1 1 0 0 0,1-1 0 0 0,-1 1 0 0 0,9 8-2172 0 0,17 5-3718 0 0,-7-8 2238 0 0,1-1 536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2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30 716 0 0,'-10'-30'16955'0'0,"10"35"-15738"0"0,11 158 4774 0 0,-3-16-3525 0 0,52 177 1996 0 0,-26-168-3502 0 0,-31-135-960 0 0,-2-11 0 0 0,1 0 0 0 0,0 0 0 0 0,1 0 0 0 0,5 13 0 0 0,-6-17-3 0 0,-1-5-167 0 0,5-16-3487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32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0 140 0 0,'0'0'7250'0'0,"0"3"-6047"0"0,18 66 5132 0 0,23 38-2308 0 0,1 5-1628 0 0,-23-51-624 0 0,-2 1 0 0 0,14 109-1 0 0,-29-161-537 0 0,1-4-4361 0 0,-3-6 2868 0 0,1 0 1 0 0,-1 1 0 0 0,0-1-1 0 0,1 0 1 0 0,-1 0 0 0 0,0 0 0 0 0,1 0-1 0 0,-1 0 1 0 0,0 0 0 0 0,1 0-1 0 0,-1 0 1 0 0,0 0 0 0 0,1 0-1 0 0,-1 0 1 0 0,0 0 0 0 0,1-1-1 0 0,-1 1 1 0 0,0 0 0 0 0,1 0-1 0 0,-1 0 1 0 0,0 0 0 0 0,4-7-5362 0 0,-1 2 3293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33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24 240 308 0 0,'-8'-7'1269'0'0,"6"6"-596"0"0,1-1-1 0 0,-1 1 0 0 0,1-1 1 0 0,0 1-1 0 0,-1-1 0 0 0,1 1 1 0 0,0-1-1 0 0,0 0 0 0 0,0 1 1 0 0,-2-5 1174 0 0,25-5 2682 0 0,30 1-2432 0 0,0 1-1 0 0,81-3 1 0 0,-107 11-1663 0 0,568-21 2551 0 0,137-10-1222 0 0,-318 0-1062 0 0,-396 30-672 0 0,423-51 527 0 0,-313 26 242 0 0,-126 27-785 0 0,0 0 1 0 0,0 0-1 0 0,0 0 1 0 0,0 0 0 0 0,0 0-1 0 0,0 0 1 0 0,0 0 0 0 0,0 0-1 0 0,0 0 1 0 0,0 0 0 0 0,-1 1-1 0 0,1-1 1 0 0,0 0-1 0 0,0 1 1 0 0,0-1 0 0 0,0 1-1 0 0,0-1 1 0 0,0 1 0 0 0,0-1-1 0 0,-1 1 1 0 0,1 0 0 0 0,0-1-1 0 0,-1 1 1 0 0,1 0-1 0 0,0 0 1 0 0,-1 0 0 0 0,1-1-1 0 0,-1 1 1 0 0,1 0 0 0 0,-1 0-1 0 0,1 0 1 0 0,-1 0 0 0 0,0 0-1 0 0,1 0 1 0 0,-1 0-1 0 0,0 0 1 0 0,0 0 0 0 0,0 0-1 0 0,0 0 1 0 0,0 0 0 0 0,0 0-1 0 0,0 1 1 0 0,1 9 119 0 0,-1-1 1 0 0,0 1-1 0 0,-2 12 0 0 0,1-10 26 0 0,-8 123 948 0 0,0 37 521 0 0,9-142-1498 0 0,2-1 1 0 0,0 0-1 0 0,13 52 0 0 0,21 72-130 0 0,-34-146 0 0 0,-2 1 0 0 0,-1 1 0 0 0,1-10 0 0 0,-1 1 0 0 0,1 0 0 0 0,0 0 0 0 0,-1 0 0 0 0,1-1 0 0 0,-1 1 0 0 0,1 0 0 0 0,-1 0 0 0 0,1-1 0 0 0,-1 1 0 0 0,1 0 0 0 0,-1-1 0 0 0,0 1 0 0 0,1 0 0 0 0,-1-1 0 0 0,0 1 0 0 0,1-1 0 0 0,-1 1 0 0 0,0-1 0 0 0,0 0 0 0 0,0 1 0 0 0,1-1 0 0 0,-1 0 0 0 0,0 1 0 0 0,0-1 0 0 0,0 0 0 0 0,0 0 0 0 0,0 0 0 0 0,-1 0 0 0 0,0 0 0 0 0,-21 7 0 0 0,0-2 0 0 0,-1-1 0 0 0,-47 3 0 0 0,-75-7 0 0 0,96-2 0 0 0,-1145 2 0 0 0,907 1 0 0 0,-275 13 0 0 0,519-10 0 0 0,-138 4 0 0 0,174-8 0 0 0,2-1-45 0 0,5 0-270 0 0,6 1-4289 0 0,48-5-3440 0 0,-21-4 4658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7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90 476 0 0,'0'0'1196'0'0,"3"0"254"0"0,15 3-343 0 0,-1 0 0 0 0,0-2-1 0 0,1 0 1 0 0,-1-1 0 0 0,26-4 0 0 0,24 1 582 0 0,107 0 628 0 0,496-15 5425 0 0,-576 14-6431 0 0,1-5-1 0 0,145-32 1 0 0,-219 34-985 0 0,-18 6-289 0 0,0-1 1 0 0,0 1-1 0 0,0 0 0 0 0,0 0 1 0 0,0 0-1 0 0,1 1 1 0 0,-1-1-1 0 0,0 1 1 0 0,0 0-1 0 0,1 0 0 0 0,3 0 1 0 0,-6 0-31 0 0,-1 1 0 0 0,1-1 0 0 0,-1 1 0 0 0,1-1 0 0 0,0 1 1 0 0,-1 0-1 0 0,0-1 0 0 0,1 1 0 0 0,-1 0 0 0 0,1-1 0 0 0,-1 1 1 0 0,0 0-1 0 0,1 0 0 0 0,-1-1 0 0 0,0 1 0 0 0,0 0 0 0 0,0 0 0 0 0,1-1 1 0 0,-1 1-1 0 0,0 0 0 0 0,0 0 0 0 0,0 0 0 0 0,0-1 0 0 0,-1 1 0 0 0,1 0 1 0 0,0 0-1 0 0,0 0 0 0 0,-4 23 219 0 0,-11 30 143 0 0,-32 142 1359 0 0,42-165-989 0 0,1 1 0 0 0,1 0 1 0 0,2-1-1 0 0,5 46 1 0 0,3-32-392 0 0,-4-24-559 0 0,0 0-1 0 0,0 32 1 0 0,-3-52-474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35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81 324 0 0,'-37'-4'7183'0'0,"15"7"-2077"0"0,22-3-4883 0 0,-1 0 1 0 0,1 0-1 0 0,-1 0 0 0 0,0 0 1 0 0,1 0-1 0 0,-1 0 1 0 0,1 1-1 0 0,-1-1 0 0 0,1 0 1 0 0,-1 0-1 0 0,1 1 1 0 0,-1-1-1 0 0,1 0 0 0 0,-1 1 1 0 0,1-1-1 0 0,-1 0 0 0 0,1 1 1 0 0,0-1-1 0 0,-1 1 1 0 0,1-1-1 0 0,0 1 0 0 0,-1-1 1 0 0,1 1-1 0 0,0-1 1 0 0,-1 1-1 0 0,1-1 0 0 0,0 1 1 0 0,0 0-1 0 0,5 0 313 0 0,0 0 0 0 0,0 0 0 0 0,0 0 0 0 0,0-1 0 0 0,9 0 0 0 0,474-12 4622 0 0,-143 1-3492 0 0,-85 7-803 0 0,254-7 1202 0 0,-3-27-1357 0 0,-390 21-708 0 0,-115 17 0 0 0,-2 0-65 0 0,-1 4-518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36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9 808 0 0,'-10'6'14489'0'0,"13"-4"-14011"0"0,-1-1 0 0 0,1 1 0 0 0,0-1-1 0 0,-1 0 1 0 0,1 0 0 0 0,0 0-1 0 0,0 0 1 0 0,0-1 0 0 0,0 1 0 0 0,0-1-1 0 0,0 0 1 0 0,4 0 0 0 0,46-3 1729 0 0,-32 1-1238 0 0,228-18 5028 0 0,-221 21-8341 0 0,-12 9-8421 0 0,-13-7 7754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3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31 208 0 0,'1'-31'10757'0'0,"0"51"-3267"0"0,1 20-3474 0 0,-1-9-3780 0 0,9 501 7764 0 0,0-401-7313 0 0,5-2-1 0 0,42 170 1 0 0,-30-150-687 0 0,-25-140 0 0 0,-2-5-129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39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3 409 504 0 0,'0'0'160'0'0,"0"0"0"0"0,0 1-1 0 0,-1-1 1 0 0,1 0 0 0 0,0 1 0 0 0,0-1 0 0 0,0 0-1 0 0,-1 1 1 0 0,1-1 0 0 0,0 1 0 0 0,0-1-1 0 0,0 0 1 0 0,0 1 0 0 0,0-1 0 0 0,0 1 0 0 0,0-1-1 0 0,0 0 1 0 0,0 1 0 0 0,0-1 0 0 0,0 1-1 0 0,0-1 1 0 0,0 0 0 0 0,0 1 0 0 0,0-1 0 0 0,0 1-1 0 0,1-1 1 0 0,-1 0 0 0 0,0 1 0 0 0,0-1 0 0 0,0 1-1 0 0,1-1 1 0 0,-1 1 0 0 0,16 12 2571 0 0,23 7 137 0 0,14-4-974 0 0,2-1 0 0 0,0-3 0 0 0,79 7 0 0 0,173 1 1204 0 0,-261-18-2786 0 0,330 2 2219 0 0,152-18-563 0 0,421 7 661 0 0,-34 20-900 0 0,-641-23-1282 0 0,410-19 351 0 0,334-12-495 0 0,-134-7-303 0 0,-223 9 0 0 0,-400 26 0 0 0,1030-77 0 0 0,-1113 76 0 0 0,441-17 0 0 0,-399 23 0 0 0,359-6 0 0 0,107-5 0 0 0,-411 10 0 0 0,32 3 0 0 0,1032-45 0 0 0,251-47 0 0 0,-1532 95 0 0 0,110-7 0 0 0,-163 9-85 0 0,-4 0-469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40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1 108 220 0 0,'21'-99'13790'0'0,"-17"91"-9340"0"0,0 9-1571 0 0,3 21-467 0 0,1 33-1374 0 0,-8-54-837 0 0,13 147 2255 0 0,13 97 665 0 0,10-4-921 0 0,-35-238-3061 0 0,1 18 176 0 0,-2-15-3757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4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75 488 0 0,'-26'1'5063'0'0,"1"8"9358"0"0,37-4-12078 0 0,0-4-1759 0 0,-1 0 0 0 0,1-1 0 0 0,-1-1 0 0 0,1 1 0 0 0,-1-2 0 0 0,12-2 1 0 0,4-1-49 0 0,211-25 2671 0 0,27-3-587 0 0,-240 30-2851 0 0,21-3-11 0 0,-19-2-6526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41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12 940 0 0,'-8'-11'15233'0'0,"-18"29"-12138"0"0,-45 41 1 0 0,-8 6-888 0 0,-222 145 3530 0 0,295-205-7782 0 0,9-4 108 0 0,20-8-1649 0 0,32-15-2708 0 0,-25 7 3474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41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7 356 0 0,'7'-7'16850'0'0,"-13"17"-13568"0"0,-10 11-5072 0 0,6-10 3957 0 0,-200 162 4276 0 0,145-123-5251 0 0,87-60-10993 0 0,-4 0 6528 0 0,11-6 628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4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0 448 0 0,'-3'5'9985'0'0,"-7"5"-5295"0"0,-20 25-1101 0 0,-4 2-1926 0 0,-1-1 0 0 0,-2-1 0 0 0,-2-2-1 0 0,0-2 1 0 0,-71 41 0 0 0,95-61-1720 0 0,33-17-14534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43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1 176 0 0,'0'0'5458'0'0,"-3"2"-4215"0"0,-15 13 578 0 0,0 0-1 0 0,1 2 1 0 0,0 0 0 0 0,2 1 0 0 0,-20 29 0 0 0,-18 19 1736 0 0,31-39-2267 0 0,10-13-550 0 0,0 0 1 0 0,-25 22-1 0 0,33-34-1334 0 0,0 0-1803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8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0 187 648 0 0,'0'0'7723'0'0,"6"-1"-5964"0"0,551-62 10294 0 0,4 32-8029 0 0,-17 2-880 0 0,-471 24-2573 0 0,7 0 323 0 0,1-3 1 0 0,98-22-1 0 0,-163 23-743 0 0,5-1-804 0 0,-9 10-4991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58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27 385 96 0 0,'-4'1'1348'0'0,"-18"-2"11539"0"0,42-13-8872 0 0,-14 10-3621 0 0,0-1 1 0 0,0 0-1 0 0,0 0 0 0 0,-1 0 0 0 0,1 0 0 0 0,-2-1 0 0 0,1 0 0 0 0,0 0 0 0 0,-1-1 1 0 0,0 1-1 0 0,-1-1 0 0 0,0 0 0 0 0,0 0 0 0 0,0 0 0 0 0,-1 0 0 0 0,3-15 0 0 0,1-9-185 0 0,-2-1-1 0 0,0-55 0 0 0,-3 59 165 0 0,-4-46-31 0 0,3 72-214 0 0,5 23 22 0 0,26 105 891 0 0,10 55 703 0 0,-38-153-1471 0 0,-2-15-159 0 0,1 0-1 0 0,0 0 0 0 0,0 0 0 0 0,1 0 0 0 0,7 15 0 0 0,-9-26-369 0 0,-1-1 1 0 0,1 0-1 0 0,0 0 0 0 0,0 0 0 0 0,0 0 0 0 0,0 0 0 0 0,1 0 0 0 0,-1-1 0 0 0,0 1 0 0 0,0 0 0 0 0,0-1 0 0 0,1 1 0 0 0,-1 0 0 0 0,0-1 0 0 0,1 1 0 0 0,-1-1 0 0 0,1 0 0 0 0,0 1 0 0 0,17 0-9107 0 0,-13-1 6589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3:5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322 128 472 0 0,'2'-41'9617'0'0,"-2"37"-9155"0"0,0 1-1 0 0,0 0 1 0 0,0 0 0 0 0,-1 0 0 0 0,0-1 0 0 0,1 1-1 0 0,-1 0 1 0 0,0 0 0 0 0,-1 0 0 0 0,1 0 0 0 0,0 0-1 0 0,-1 1 1 0 0,0-1 0 0 0,1 0 0 0 0,-1 1-1 0 0,0-1 1 0 0,-4-3 0 0 0,2 3-110 0 0,0 0 0 0 0,0 0 1 0 0,-1 0-1 0 0,1 1 0 0 0,-1-1 0 0 0,1 1 0 0 0,-1 1 1 0 0,0-1-1 0 0,1 1 0 0 0,-9-2 0 0 0,2 1-69 0 0,-1 1-1 0 0,0 0 0 0 0,1 1 1 0 0,-1 0-1 0 0,0 1 1 0 0,1 0-1 0 0,-1 1 1 0 0,1 1-1 0 0,-13 3 1 0 0,17-3-182 0 0,-1 0 0 0 0,1 0 1 0 0,1 0-1 0 0,-1 1 0 0 0,0 0 1 0 0,1 1-1 0 0,0-1 1 0 0,0 1-1 0 0,0 0 0 0 0,0 1 1 0 0,1 0-1 0 0,0-1 0 0 0,0 2 1 0 0,1-1-1 0 0,-6 10 0 0 0,8-11-35 0 0,-1 1-1 0 0,1-1 0 0 0,0 1 0 0 0,1 0 0 0 0,-1-1 0 0 0,1 1 0 0 0,0 0 1 0 0,1 0-1 0 0,-1 0 0 0 0,1 0 0 0 0,1 0 0 0 0,-1 0 0 0 0,1 0 0 0 0,0 0 0 0 0,0 0 1 0 0,0-1-1 0 0,1 1 0 0 0,0 0 0 0 0,0-1 0 0 0,5 8 0 0 0,-2-4-18 0 0,0 0 0 0 0,1-1 0 0 0,1 1 0 0 0,-1-1-1 0 0,1-1 1 0 0,0 1 0 0 0,1-1 0 0 0,0-1 0 0 0,0 0 0 0 0,0 0-1 0 0,1 0 1 0 0,0-1 0 0 0,0 0 0 0 0,0-1 0 0 0,1 0 0 0 0,-1 0 0 0 0,20 4-1 0 0,-16-6-33 0 0,-1 0-1 0 0,1 0 1 0 0,0-1-1 0 0,0-1 1 0 0,0 0-1 0 0,0-1 1 0 0,-1 0-1 0 0,1-1 0 0 0,0 0 1 0 0,-1-1-1 0 0,1-1 1 0 0,-1 0-1 0 0,23-11 1 0 0,-32 14-15 0 0,0-1 1 0 0,1 1-1 0 0,-1-1 1 0 0,0 0 0 0 0,0 0-1 0 0,0-1 1 0 0,0 1-1 0 0,0 0 1 0 0,0-1 0 0 0,-1 0-1 0 0,1 0 1 0 0,-1 0-1 0 0,0 0 1 0 0,0 0 0 0 0,0 0-1 0 0,0 0 1 0 0,0-1-1 0 0,-1 1 1 0 0,0-1-1 0 0,1 1 1 0 0,-1-1 0 0 0,0 1-1 0 0,-1-1 1 0 0,1 0-1 0 0,-1 1 1 0 0,0-1 0 0 0,0 0-1 0 0,0 0 1 0 0,0 1-1 0 0,0-1 1 0 0,-1 0 0 0 0,0 0-1 0 0,0 1 1 0 0,0-1-1 0 0,0 1 1 0 0,0-1-1 0 0,-1 1 1 0 0,0-1 0 0 0,-2-3-1 0 0,-2-4-49 0 0,-1 1-1 0 0,0 0 0 0 0,-1 1 0 0 0,1 0 1 0 0,-2 0-1 0 0,1 0 0 0 0,-1 1 0 0 0,-1 1 1 0 0,1-1-1 0 0,-1 2 0 0 0,-12-7 0 0 0,8 6-249 0 0,0 1 0 0 0,0 1 1 0 0,-26-7-1 0 0,34 10-173 0 0,0 1 1 0 0,0 0 0 0 0,-1 1 0 0 0,1-1 0 0 0,0 1-1 0 0,0 1 1 0 0,0-1 0 0 0,0 1 0 0 0,0 0 0 0 0,0 0-1 0 0,0 1 1 0 0,-6 2 0 0 0,4 0-2565 0 0,4 4-3665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00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86 180 0 0,'0'0'6256'0'0,"1"3"-4440"0"0,44 66 5726 0 0,-6 5-3394 0 0,-20-35-2232 0 0,2-2 0 0 0,30 41 0 0 0,-50-76-1812 0 0,0 0 0 0 0,0 0 0 0 0,1 0 0 0 0,-1-1 1 0 0,1 1-1 0 0,0 0 0 0 0,-1-1 0 0 0,1 1 0 0 0,0-1 1 0 0,0 0-1 0 0,0 1 0 0 0,0-1 0 0 0,0 0 0 0 0,0 0 1 0 0,0 0-1 0 0,0-1 0 0 0,0 1 0 0 0,1 0 0 0 0,-1-1 1 0 0,0 1-1 0 0,1-1 0 0 0,-1 0 0 0 0,4 0 0 0 0,-3-1-13 0 0,0 0-1 0 0,0 0 1 0 0,0 0-1 0 0,0-1 1 0 0,0 1-1 0 0,0-1 1 0 0,-1 0-1 0 0,1 0 0 0 0,0 0 1 0 0,-1 0-1 0 0,1 0 1 0 0,-1 0-1 0 0,0-1 1 0 0,3-3-1 0 0,6-10 98 0 0,0-1 1 0 0,-2 0-1 0 0,0-1 0 0 0,8-20 0 0 0,-16 36-171 0 0,35-113 721 0 0,-28 84-704 0 0,1 1 0 0 0,24-53 0 0 0,-19 67-1733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06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14 408 0 0,'-16'-13'11778'0'0,"20"37"-2968"0"0,0-3-9633 0 0,4 24 2216 0 0,4 18 688 0 0,27 90 0 0 0,-39-152-2130 0 0,0 0-1 0 0,0 0 1 0 0,0 0-1 0 0,1 0 1 0 0,-1 0-1 0 0,0 0 1 0 0,0 0-1 0 0,1 0 1 0 0,-1 0-1 0 0,0 0 1 0 0,1 0-1 0 0,-1-1 1 0 0,1 1-1 0 0,-1 0 1 0 0,1 0-1 0 0,0 0 1 0 0,-1-1-1 0 0,1 1 1 0 0,0 0-1 0 0,-1-1 1 0 0,1 1-1 0 0,0 0 1 0 0,0-1-1 0 0,0 1 1 0 0,0-1-1 0 0,-1 1 1 0 0,1-1-1 0 0,0 0 1 0 0,0 1-1 0 0,0-1 1 0 0,0 0-1 0 0,0 0 1 0 0,0 0-1 0 0,1 1 1 0 0,0-2-808 0 0,11-3-3202 0 0,-5 2-1935 0 0,-1 0 3749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0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95 96 0 0,'0'-5'1109'0'0,"0"0"1"0"0,0 0-1 0 0,-1 0 1 0 0,1 0-1 0 0,-1 0 1 0 0,0 0-1 0 0,-1 0 1 0 0,1 0-1 0 0,-1 0 1 0 0,0 0-1 0 0,-4-7 785 0 0,-31-9 3058 0 0,32 21-4737 0 0,0-1-1 0 0,0 1 0 0 0,0-1 0 0 0,0 2 0 0 0,0-1 0 0 0,0 0 0 0 0,0 1 0 0 0,1 0 0 0 0,-1 0 0 0 0,0 0 1 0 0,0 1-1 0 0,1 0 0 0 0,-1 0 0 0 0,1 0 0 0 0,-1 0 0 0 0,1 1 0 0 0,0-1 0 0 0,0 1 0 0 0,0 0 1 0 0,0 1-1 0 0,1-1 0 0 0,-5 6 0 0 0,1-2-77 0 0,0 0 0 0 0,1 1 0 0 0,0 0 0 0 0,1 0 0 0 0,0 0 0 0 0,0 1 0 0 0,1 0 0 0 0,0 0 0 0 0,0 0 0 0 0,-2 13 0 0 0,4-17-81 0 0,1 0 0 0 0,1-1 0 0 0,-1 1 0 0 0,1 0 1 0 0,-1 0-1 0 0,1 0 0 0 0,1 0 0 0 0,-1 0 0 0 0,1 0 1 0 0,0 0-1 0 0,0-1 0 0 0,0 1 0 0 0,0 0 0 0 0,1 0 1 0 0,0-1-1 0 0,0 1 0 0 0,0-1 0 0 0,1 0 0 0 0,0 0 1 0 0,-1 0-1 0 0,1 0 0 0 0,1 0 0 0 0,-1 0 0 0 0,1-1 1 0 0,-1 0-1 0 0,1 1 0 0 0,0-1 0 0 0,0-1 0 0 0,0 1 1 0 0,0-1-1 0 0,1 1 0 0 0,-1-1 0 0 0,1 0 0 0 0,-1-1 1 0 0,1 1-1 0 0,9 1 0 0 0,-5-1-17 0 0,0-1 0 0 0,0 1-1 0 0,1-2 1 0 0,-1 1 0 0 0,0-1 0 0 0,0-1 0 0 0,1 1 0 0 0,-1-2 0 0 0,0 1-1 0 0,0-1 1 0 0,0-1 0 0 0,0 1 0 0 0,0-2 0 0 0,-1 1 0 0 0,1-1 0 0 0,-1 0-1 0 0,0-1 1 0 0,0 0 0 0 0,8-7 0 0 0,-12 9-36 0 0,0-1 0 0 0,0 1 0 0 0,-1-1 0 0 0,1 0 0 0 0,-1 0 0 0 0,0 0 0 0 0,0-1 0 0 0,0 1 0 0 0,-1-1 0 0 0,1 1 0 0 0,-1-1 0 0 0,-1 0 0 0 0,1 0-1 0 0,0 0 1 0 0,-1 0 0 0 0,0 0 0 0 0,0-1 0 0 0,-1 1 0 0 0,1 0 0 0 0,-1 0 0 0 0,0 0 0 0 0,-1-1 0 0 0,1 1 0 0 0,-1 0 0 0 0,0 0 0 0 0,0 0 0 0 0,-1 0 0 0 0,0 0 0 0 0,0 0 0 0 0,0 0 0 0 0,0 0 0 0 0,-1 1 0 0 0,1-1 0 0 0,-1 1 0 0 0,0 0 0 0 0,-1 0 0 0 0,1 0 0 0 0,-1 0 0 0 0,-7-6 0 0 0,2 3-130 0 0,1 0-1 0 0,-1 1 1 0 0,0 0 0 0 0,0 0 0 0 0,0 1 0 0 0,-1 0 0 0 0,0 1 0 0 0,-13-4 0 0 0,16 6-360 0 0,1 0-1 0 0,-1 1 1 0 0,0 0 0 0 0,0 0 0 0 0,0 1 0 0 0,0 0-1 0 0,0 0 1 0 0,-8 1 0 0 0,0 4-3073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07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3 564 0 0,'0'0'9741'0'0,"0"2"-8577"0"0,2 35 2689 0 0,7 40-1 0 0,1-2-1603 0 0,-10-73-2164 0 0,0 0 0 0 0,1 0 0 0 0,-1 0 1 0 0,0 0-1 0 0,1 0 0 0 0,0 0 0 0 0,-1 0 1 0 0,1 0-1 0 0,0 0 0 0 0,0 0 0 0 0,1 2 1 0 0,-1-3-58 0 0,-1-1 1 0 0,1 1 0 0 0,0 0 0 0 0,-1-1-1 0 0,1 1 1 0 0,-1-1 0 0 0,1 0 0 0 0,0 1-1 0 0,-1-1 1 0 0,1 0 0 0 0,0 1 0 0 0,0-1 0 0 0,-1 0-1 0 0,1 0 1 0 0,0 1 0 0 0,0-1 0 0 0,-1 0-1 0 0,1 0 1 0 0,0 0 0 0 0,0 0 0 0 0,0 0 0 0 0,4-1 18 0 0,0-1 0 0 0,0 0 0 0 0,0 1 1 0 0,-1-2-1 0 0,1 1 0 0 0,-1 0 1 0 0,7-6-1 0 0,255-186 454 0 0,-257 182-356 0 0,-21 14-117 0 0,-23 12-46 0 0,18-4 7 0 0,0 1-1 0 0,1 1 1 0 0,-30 27-1 0 0,40-33 32 0 0,0 0 0 0 0,1 1-1 0 0,-1 0 1 0 0,1 0 0 0 0,1 0-1 0 0,-1 0 1 0 0,1 1 0 0 0,1-1-1 0 0,-1 1 1 0 0,1 0 0 0 0,0 0-1 0 0,-1 9 1 0 0,4-13 29 0 0,-1-1 1 0 0,1 1-1 0 0,0 0 0 0 0,0-1 1 0 0,0 1-1 0 0,1 0 0 0 0,-1-1 1 0 0,1 1-1 0 0,0 0 0 0 0,0-1 0 0 0,0 1 1 0 0,1-1-1 0 0,-1 0 0 0 0,1 1 1 0 0,0-1-1 0 0,0 0 0 0 0,0 0 1 0 0,0 0-1 0 0,0 0 0 0 0,1 0 1 0 0,-1-1-1 0 0,1 1 0 0 0,0-1 1 0 0,0 1-1 0 0,0-1 0 0 0,0 0 1 0 0,0 0-1 0 0,0-1 0 0 0,1 1 1 0 0,-1 0-1 0 0,1-1 0 0 0,3 1 1 0 0,5 2-20 0 0,0-1-1 0 0,0 0 1 0 0,0-1 0 0 0,0 0 0 0 0,0-1 0 0 0,1 0 0 0 0,-1-1 0 0 0,18-2 0 0 0,-26 2-663 0 0,13-1-1608 0 0,-4 4-5940 0 0,-9-1 5581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0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17 200 0 0,'-4'-16'13553'0'0,"9"38"-10028"0"0,7 23-1445 0 0,-6-6-13 0 0,2 52-1 0 0,-6-53-848 0 0,11 54 1 0 0,-13-91-1256 0 0,0 1 1 0 0,0-1-1 0 0,1 1 1 0 0,-1-1 0 0 0,0 0-1 0 0,1 1 1 0 0,0-1-1 0 0,-1 0 1 0 0,1 0 0 0 0,0 0-1 0 0,-1 1 1 0 0,1-1-1 0 0,0 0 1 0 0,0 0-1 0 0,0 0 1 0 0,0 0 0 0 0,0 0-1 0 0,0 0 1 0 0,0-1-1 0 0,3 2 1 0 0,11 1-3504 0 0,4-4-4286 0 0,-10 0 5462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09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258 112 352 0 0,'2'-3'736'0'0,"-1"0"1"0"0,0 0-1 0 0,-1 0 1 0 0,1 0-1 0 0,-1 0 1 0 0,1 0-1 0 0,-1 0 0 0 0,0-1 1 0 0,0 1-1 0 0,0 0 1 0 0,-1 0-1 0 0,1 0 1 0 0,-1 0-1 0 0,1 0 0 0 0,-1 0 1 0 0,-3-6-1 0 0,3 6-189 0 0,-1 1 0 0 0,0-1-1 0 0,0 0 1 0 0,0 0 0 0 0,0 1-1 0 0,-1-1 1 0 0,1 1 0 0 0,-1 0-1 0 0,0 0 1 0 0,1 0 0 0 0,-1 0-1 0 0,0 0 1 0 0,-5-2 0 0 0,3 2-294 0 0,-1 0 0 0 0,1 1 0 0 0,0-1 0 0 0,-1 1 0 0 0,1 0 0 0 0,-1 0 0 0 0,1 1 0 0 0,-1-1 0 0 0,1 1 0 0 0,-1 1 0 0 0,1-1 0 0 0,-1 1 0 0 0,1 0 0 0 0,-1 0 0 0 0,1 0 0 0 0,0 1 0 0 0,-1 0 0 0 0,1 0 0 0 0,-5 3 0 0 0,1 0-123 0 0,1 1 0 0 0,0 0 0 0 0,0 0 0 0 0,0 1 0 0 0,1 0 0 0 0,0 0 0 0 0,0 1-1 0 0,1-1 1 0 0,0 2 0 0 0,0-1 0 0 0,1 1 0 0 0,-6 12 0 0 0,9-16-88 0 0,0 0-1 0 0,1 0 1 0 0,-1 0-1 0 0,1 0 1 0 0,0 0 0 0 0,1 0-1 0 0,-1 0 1 0 0,1 0-1 0 0,0 0 1 0 0,0 0 0 0 0,1 0-1 0 0,0 0 1 0 0,-1 0-1 0 0,2 0 1 0 0,-1 0 0 0 0,0 0-1 0 0,1 0 1 0 0,0 0-1 0 0,0-1 1 0 0,1 1 0 0 0,-1-1-1 0 0,1 1 1 0 0,0-1-1 0 0,0 0 1 0 0,0 0 0 0 0,5 4-1 0 0,-3-3-51 0 0,1-1 0 0 0,-1 1-1 0 0,1-1 1 0 0,0 0 0 0 0,0-1-1 0 0,1 1 1 0 0,-1-1 0 0 0,1 0-1 0 0,0-1 1 0 0,0 1 0 0 0,0-2-1 0 0,0 1 1 0 0,0-1 0 0 0,0 0-1 0 0,0 0 1 0 0,0-1 0 0 0,0 1 0 0 0,1-2-1 0 0,-1 1 1 0 0,0-1 0 0 0,0 0-1 0 0,0-1 1 0 0,0 0 0 0 0,0 0-1 0 0,0 0 1 0 0,6-4 0 0 0,-6 4-39 0 0,-1-1 1 0 0,0-1 0 0 0,0 1 0 0 0,0-1-1 0 0,0 0 1 0 0,0 0 0 0 0,-1-1 0 0 0,1 0-1 0 0,-1 0 1 0 0,-1 0 0 0 0,1 0 0 0 0,-1-1-1 0 0,0 0 1 0 0,0 0 0 0 0,0 0 0 0 0,-1 0-1 0 0,0-1 1 0 0,0 1 0 0 0,-1-1 0 0 0,1 0-1 0 0,-2 0 1 0 0,1 1 0 0 0,-1-1 0 0 0,0 0-1 0 0,0-1 1 0 0,-1-9 0 0 0,-1 12 27 0 0,0-1 0 0 0,0 1 0 0 0,-1-1 1 0 0,0 1-1 0 0,0-1 0 0 0,0 1 0 0 0,0 0 1 0 0,-1 0-1 0 0,0 0 0 0 0,0 0 0 0 0,-1 1 0 0 0,1-1 1 0 0,-1 1-1 0 0,0 0 0 0 0,0 0 0 0 0,0 0 1 0 0,-1 1-1 0 0,1-1 0 0 0,-1 1 0 0 0,-5-3 0 0 0,1 1-332 0 0,0 0 0 0 0,-1 1 0 0 0,0 0 0 0 0,1 0 0 0 0,-1 1 0 0 0,-1 0 0 0 0,1 1-1 0 0,0 0 1 0 0,-21-1 0 0 0,-8 10-2589 0 0,15 3-3525 0 0,18-6 4161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09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1 560 0 0,'4'2'8242'0'0,"-4"-2"-8121"0"0,1 16 2805 0 0,-4 18-887 0 0,-4 6-384 0 0,-4 45 1226 0 0,10-76-2586 0 0,1 0 0 0 0,1 0 0 0 0,-1 0 0 0 0,1 0 0 0 0,1-1-1 0 0,0 1 1 0 0,4 12 0 0 0,-6-19-298 0 0,1-1-1 0 0,-1 0 0 0 0,1 1 1 0 0,-1-1-1 0 0,1 0 0 0 0,0 0 1 0 0,0 1-1 0 0,-1-1 0 0 0,1 0 1 0 0,0 0-1 0 0,0 0 0 0 0,0 0 1 0 0,0 0-1 0 0,1 0 0 0 0,-1 0 1 0 0,0 0-1 0 0,0-1 0 0 0,0 1 1 0 0,1 0-1 0 0,-1-1 1 0 0,0 1-1 0 0,1-1 0 0 0,-1 1 1 0 0,1-1-1 0 0,-1 0 0 0 0,0 0 1 0 0,1 1-1 0 0,-1-1 0 0 0,1 0 1 0 0,-1 0-1 0 0,1 0 0 0 0,-1-1 1 0 0,0 1-1 0 0,1 0 0 0 0,-1 0 1 0 0,1-1-1 0 0,-1 1 0 0 0,0-1 1 0 0,3-1-1 0 0,5-2-80 0 0,0 0 1 0 0,-1-1-1 0 0,0-1 0 0 0,13-9 0 0 0,-13 9 128 0 0,216-171 526 0 0,-221 174-155 0 0,-5 3-158 0 0,-15 7-69 0 0,-24 15-28 0 0,25-10-47 0 0,1 0 0 0 0,1 1 1 0 0,1 0-1 0 0,-1 1 0 0 0,2 1 0 0 0,0 0 0 0 0,-12 21 0 0 0,23-34-76 0 0,-1 1 0 0 0,1 0-1 0 0,-1 0 1 0 0,1 0-1 0 0,0 0 1 0 0,0 0 0 0 0,0 0-1 0 0,0 0 1 0 0,1 0 0 0 0,-1 0-1 0 0,1 1 1 0 0,0-1-1 0 0,0 0 1 0 0,0 0 0 0 0,1 0-1 0 0,-1 1 1 0 0,0-1 0 0 0,1 0-1 0 0,0 0 1 0 0,0 0-1 0 0,0 0 1 0 0,0 0 0 0 0,1 0-1 0 0,1 3 1 0 0,0-2 38 0 0,1 0 1 0 0,-1-1-1 0 0,1 0 1 0 0,0 1-1 0 0,0-1 0 0 0,0 0 1 0 0,0-1-1 0 0,1 1 1 0 0,-1-1-1 0 0,1 0 1 0 0,-1 0-1 0 0,1 0 0 0 0,0-1 1 0 0,7 2-1 0 0,3 0-15 0 0,0-1 0 0 0,0 0 0 0 0,0-1 0 0 0,0-1 0 0 0,0 0 0 0 0,24-4 0 0 0,3-5-3199 0 0,-2-3-4855 0 0,-35 10 5576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13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24 156 0 0,'-7'-24'17167'0'0,"10"37"-16874"0"0,7 37 2678 0 0,7 72 1 0 0,-11-77-2056 0 0,1 2 36 0 0,-3-28-1150 0 0,-1-1 0 0 0,0 24 0 0 0,-2-42-190 0 0,-1 0 0 0 0,1 1 0 0 0,-1-1 0 0 0,1 1-1 0 0,-1-1 1 0 0,1 0 0 0 0,0 0 0 0 0,-1 1 0 0 0,1-1 0 0 0,-1 0 0 0 0,1 0 0 0 0,0 0 0 0 0,-1 1-1 0 0,1-1 1 0 0,0 0 0 0 0,-1 0 0 0 0,1 0 0 0 0,-1 0 0 0 0,1 0 0 0 0,0 0 0 0 0,-1 0 0 0 0,1-1-1 0 0,0 1 1 0 0,-1 0 0 0 0,1 0 0 0 0,0 0 0 0 0,0-1 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7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97 688 0 0,'1'-2'580'0'0,"-1"-1"1"0"0,1 1-1 0 0,-1-1 0 0 0,1 1 1 0 0,-1-1-1 0 0,0 1 0 0 0,0-1 1 0 0,0 1-1 0 0,-1-1 0 0 0,1 1 0 0 0,0-1 1 0 0,-1 1-1 0 0,0-1 0 0 0,0 1 1 0 0,0-1-1 0 0,0 1 0 0 0,0 0 1 0 0,-2-4-1 0 0,1 4-112 0 0,0-1-1 0 0,-1 1 1 0 0,1 0 0 0 0,-1-1-1 0 0,1 1 1 0 0,-1 0 0 0 0,0 0-1 0 0,0 1 1 0 0,1-1 0 0 0,-1 1-1 0 0,-1-1 1 0 0,-4 0 0 0 0,1 0-58 0 0,0 0 1 0 0,0 1-1 0 0,-1 0 0 0 0,1 0 1 0 0,0 1-1 0 0,0 0 1 0 0,-1 0-1 0 0,1 0 1 0 0,0 1-1 0 0,0 1 1 0 0,-1-1-1 0 0,-8 4 0 0 0,1 1 130 0 0,1 1-1 0 0,0 1 0 0 0,0 0 1 0 0,-25 20-1 0 0,35-25-386 0 0,-1 1-1 0 0,1 0 1 0 0,0 0 0 0 0,0 0-1 0 0,0 1 1 0 0,0-1-1 0 0,1 1 1 0 0,-1 0 0 0 0,1 0-1 0 0,1 0 1 0 0,-1 1 0 0 0,1-1-1 0 0,0 1 1 0 0,0-1-1 0 0,0 1 1 0 0,-1 10 0 0 0,4-12-66 0 0,-1 1 1 0 0,1-1-1 0 0,0 0 1 0 0,0 1 0 0 0,1-1-1 0 0,-1 0 1 0 0,1 0-1 0 0,0 0 1 0 0,0 0-1 0 0,0 0 1 0 0,1 0 0 0 0,-1 0-1 0 0,1-1 1 0 0,0 1-1 0 0,0-1 1 0 0,0 0 0 0 0,5 4-1 0 0,1 1 48 0 0,1 0 0 0 0,0-1 0 0 0,1 0 0 0 0,21 11 0 0 0,-18-12-65 0 0,0-2 0 0 0,0 1 0 0 0,0-2 0 0 0,1 1 0 0 0,-1-2 0 0 0,1 0 0 0 0,0-1 0 0 0,-1 0 0 0 0,22-3 0 0 0,-28 1-83 0 0,0 0 1 0 0,0 0-1 0 0,0-1 1 0 0,-1-1 0 0 0,1 1-1 0 0,0-1 1 0 0,-1 0-1 0 0,10-6 1 0 0,-13 6 0 0 0,0 0-1 0 0,0 0 1 0 0,0 0 0 0 0,0-1 0 0 0,-1 1 0 0 0,1-1-1 0 0,-1 0 1 0 0,0 0 0 0 0,0 0 0 0 0,-1 0 0 0 0,1-1-1 0 0,-1 1 1 0 0,0-1 0 0 0,2-6 0 0 0,-3 7 0 0 0,1-1-1 0 0,-1 0 1 0 0,0 1 0 0 0,-1-1 0 0 0,1 0 0 0 0,-1 0 0 0 0,0 0-1 0 0,0 1 1 0 0,-1-1 0 0 0,0 0 0 0 0,1 1 0 0 0,-1-1-1 0 0,-1 0 1 0 0,1 1 0 0 0,-4-7 0 0 0,2 4 2 0 0,-1 0 0 0 0,-1 0 0 0 0,1 1-1 0 0,-1 0 1 0 0,0 0 0 0 0,0 0 0 0 0,-1 0 0 0 0,-10-7 0 0 0,0 1-146 0 0,-1 2 1 0 0,0 0-1 0 0,0 1 1 0 0,-1 0-1 0 0,0 1 1 0 0,-32-8-1 0 0,36 13-451 0 0,1 0 0 0 0,0 1 0 0 0,-17-1 0 0 0,7 3-2857 0 0,-1 2-3640 0 0,14 0 4239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9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34 100 0 0,'-21'-3'3396'0'0,"-1"0"12100"0"0,26 2-14128 0 0,37-3 2184 0 0,44 0-1 0 0,-35 2-1703 0 0,0-1-3533 0 0,14-7-9489 0 0,-51 7 8355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1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93 248 0 0,'0'-5'1257'0'0,"-1"1"-1"0"0,0-1 1 0 0,0 1-1 0 0,0-1 1 0 0,-1 1-1 0 0,0-1 1 0 0,-4-7 0 0 0,4 8-551 0 0,0 1 0 0 0,-1-1 0 0 0,1 1 1 0 0,-1 0-1 0 0,0 0 0 0 0,0 0 1 0 0,0 1-1 0 0,-4-4 0 0 0,3 4-410 0 0,-1-1 0 0 0,1 1 0 0 0,0 0 0 0 0,-1 0 0 0 0,1 1 0 0 0,-1 0 0 0 0,0-1-1 0 0,0 1 1 0 0,1 1 0 0 0,-1-1 0 0 0,0 1 0 0 0,0 0 0 0 0,0 0 0 0 0,1 0 0 0 0,-1 1 0 0 0,0-1 0 0 0,0 1 0 0 0,1 0-1 0 0,-1 1 1 0 0,0-1 0 0 0,1 1 0 0 0,-1 0 0 0 0,1 0 0 0 0,-7 5 0 0 0,4-3-134 0 0,1 1 0 0 0,0 0 0 0 0,0 0 0 0 0,0 0 0 0 0,1 1 0 0 0,-1 0 0 0 0,1 0 0 0 0,1 0 0 0 0,-1 1 1 0 0,1-1-1 0 0,0 1 0 0 0,1 0 0 0 0,0 1 0 0 0,0-1 0 0 0,0 0 0 0 0,-2 13 0 0 0,4-15-107 0 0,1 0 0 0 0,-1 1 0 0 0,1-1 0 0 0,0 0 0 0 0,1 0 0 0 0,-1 1-1 0 0,1-1 1 0 0,0 0 0 0 0,0 0 0 0 0,1 0 0 0 0,-1 0 0 0 0,1 0 0 0 0,0 0 0 0 0,1 0 0 0 0,-1-1 0 0 0,1 1 0 0 0,0-1 0 0 0,0 0-1 0 0,0 0 1 0 0,1 0 0 0 0,-1 0 0 0 0,1 0 0 0 0,0-1 0 0 0,0 1 0 0 0,8 4 0 0 0,-6-5-33 0 0,-1 0 0 0 0,1-1 0 0 0,0 1 0 0 0,-1-1 0 0 0,1 0 0 0 0,0-1 0 0 0,0 1 0 0 0,1-1 0 0 0,-1 0 0 0 0,0-1 0 0 0,0 0 0 0 0,0 0 0 0 0,0 0-1 0 0,1-1 1 0 0,-1 1 0 0 0,0-1 0 0 0,0-1 0 0 0,0 1 0 0 0,0-1 0 0 0,0 0 0 0 0,-1-1 0 0 0,8-3 0 0 0,-8 4-29 0 0,-1-1 0 0 0,0 1-1 0 0,1-1 1 0 0,-1 0 0 0 0,0-1-1 0 0,-1 1 1 0 0,1 0 0 0 0,0-1-1 0 0,-1 0 1 0 0,0 0 0 0 0,0 0 0 0 0,0 0-1 0 0,0-1 1 0 0,-1 1 0 0 0,0-1-1 0 0,0 1 1 0 0,0-1 0 0 0,0 0-1 0 0,-1 0 1 0 0,0 0 0 0 0,0 0-1 0 0,0 0 1 0 0,-1 0 0 0 0,1 0 0 0 0,-1 0-1 0 0,0 0 1 0 0,-2-8 0 0 0,1 8-20 0 0,-1 0 0 0 0,0-1 0 0 0,0 1 0 0 0,-1 0 0 0 0,1 0 0 0 0,-1 1 0 0 0,0-1 0 0 0,-1 0 0 0 0,1 1 0 0 0,-1 0 0 0 0,0 0 0 0 0,0 0 0 0 0,0 0 0 0 0,0 1 0 0 0,-1 0 0 0 0,0-1 0 0 0,1 2 0 0 0,-1-1 0 0 0,-10-4 0 0 0,3 2-380 0 0,0 0 0 0 0,0 1 0 0 0,-14-3 1 0 0,-31 0-4655 0 0,45 9-2400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14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 56 0 0,'-2'-4'12979'0'0,"2"8"-12625"0"0,-16 119 6829 0 0,15-105-6474 0 0,1-1 1 0 0,1 1 0 0 0,0-1 0 0 0,1 1 0 0 0,6 21-1 0 0,-8-37-668 0 0,0-1 0 0 0,1 0 0 0 0,-1 1-1 0 0,1-1 1 0 0,-1 0 0 0 0,1 1 0 0 0,0-1-1 0 0,0 0 1 0 0,-1 0 0 0 0,1 0 0 0 0,0 0-1 0 0,0 0 1 0 0,0 0 0 0 0,0 0 0 0 0,0 0-1 0 0,1 0 1 0 0,-1 0 0 0 0,0 0 0 0 0,0-1-1 0 0,0 1 1 0 0,1-1 0 0 0,-1 1 0 0 0,0-1-1 0 0,1 1 1 0 0,-1-1 0 0 0,0 0 0 0 0,1 1-1 0 0,-1-1 1 0 0,1 0 0 0 0,-1 0 0 0 0,0 0-1 0 0,1 0 1 0 0,-1 0 0 0 0,1-1 0 0 0,-1 1 0 0 0,0 0-1 0 0,1-1 1 0 0,-1 1 0 0 0,0 0 0 0 0,1-1-1 0 0,0 0 1 0 0,9-4 23 0 0,-1 1 0 0 0,-1-1-1 0 0,1 0 1 0 0,9-8 0 0 0,-14 9-32 0 0,34-21 188 0 0,-1-3 0 0 0,-2-1 0 0 0,61-63 0 0 0,-87 80 160 0 0,-20 21-151 0 0,-11 10-180 0 0,0-4-24 0 0,-8 6 11 0 0,-32 31-1 0 0,55-46-30 0 0,-1 0 0 0 0,1 1 0 0 0,0 0 0 0 0,0 1 0 0 0,1 0 0 0 0,0-1 0 0 0,1 1 0 0 0,-1 1 0 0 0,-5 16 0 0 0,9-22 8 0 0,1-1 1 0 0,0 1-1 0 0,-1-1 0 0 0,1 1 0 0 0,0-1 0 0 0,0 1 0 0 0,0-1 1 0 0,0 1-1 0 0,1-1 0 0 0,-1 1 0 0 0,1-1 0 0 0,0 1 1 0 0,-1-1-1 0 0,1 1 0 0 0,0-1 0 0 0,0 0 0 0 0,3 4 0 0 0,-1-2 15 0 0,0 1-1 0 0,1-1 1 0 0,0 1-1 0 0,0-1 1 0 0,0 0-1 0 0,1 0 0 0 0,6 4 1 0 0,3 0 92 0 0,-1 0-1 0 0,1-1 1 0 0,0-1-1 0 0,30 9 1 0 0,-23-9 312 0 0,43 5-1 0 0,-57-10-419 0 0,1 0 0 0 0,0-1 0 0 0,-1 0 0 0 0,1-1-1 0 0,-1 0 1 0 0,1 0 0 0 0,-1 0 0 0 0,1-1 0 0 0,8-3-1 0 0,-15 4-408 0 0,17-5-1663 0 0,-11 4-1570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2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1076 452 0 0,'-23'2'12247'0'0,"22"-5"-11863"0"0,1 0 0 0 0,0 1 0 0 0,0-1-1 0 0,0 0 1 0 0,1 1 0 0 0,-1-1 0 0 0,1 0 0 0 0,-1 1-1 0 0,1-1 1 0 0,0 0 0 0 0,0 1 0 0 0,0-1 0 0 0,1 1 0 0 0,1-3-1 0 0,24-39 900 0 0,-22 37-891 0 0,195-284 4487 0 0,111-131-1984 0 0,-121 184-1539 0 0,-182 226-1313 0 0,7-5-1310 0 0,-2 12-7586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28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56 424 0 0,'-2'-2'579'0'0,"1"-1"-1"0"0,0 1 1 0 0,-1 0 0 0 0,0-1-1 0 0,1 1 1 0 0,-1 0 0 0 0,0 0-1 0 0,0 0 1 0 0,0 0-1 0 0,-1 1 1 0 0,1-1 0 0 0,0 0-1 0 0,-1 1 1 0 0,1 0 0 0 0,-1-1-1 0 0,-4 0 730 0 0,4 1-971 0 0,1 0 1 0 0,-1 1-1 0 0,0-1 0 0 0,0 1 0 0 0,1 0 0 0 0,-1-1 0 0 0,0 1 1 0 0,0 1-1 0 0,0-1 0 0 0,1 0 0 0 0,-1 1 0 0 0,0-1 0 0 0,0 1 1 0 0,1 0-1 0 0,-3 1 0 0 0,1 0-197 0 0,0 0 0 0 0,1 0 0 0 0,-1 0 0 0 0,1 0 0 0 0,0 1 0 0 0,0-1 0 0 0,-1 1 0 0 0,2 0 0 0 0,-1 0 1 0 0,0 0-1 0 0,1 0 0 0 0,-1 1 0 0 0,1-1 0 0 0,0 0 0 0 0,0 1 0 0 0,0 0 0 0 0,1 0 0 0 0,-1-1 0 0 0,1 1 0 0 0,0 0 0 0 0,0 0 0 0 0,0 0 0 0 0,1 0 1 0 0,-1 0-1 0 0,1 0 0 0 0,0 0 0 0 0,0 0 0 0 0,1 1 0 0 0,-1-1 0 0 0,1 0 0 0 0,0 0 0 0 0,0 0 0 0 0,0-1 0 0 0,0 1 0 0 0,1 0 0 0 0,0 0 0 0 0,-1-1 1 0 0,1 1-1 0 0,1-1 0 0 0,-1 1 0 0 0,0-1 0 0 0,1 0 0 0 0,0 0 0 0 0,5 5 0 0 0,-3-4-54 0 0,0 1-1 0 0,0-1 1 0 0,1 0-1 0 0,-1-1 1 0 0,1 1-1 0 0,0-1 1 0 0,0 0-1 0 0,0-1 1 0 0,0 1-1 0 0,1-1 1 0 0,-1 0-1 0 0,1-1 1 0 0,-1 0-1 0 0,1 0 1 0 0,0 0-1 0 0,-1-1 1 0 0,10 0-1 0 0,-12 0-61 0 0,-1-1-1 0 0,1 0 0 0 0,-1 0 1 0 0,1 0-1 0 0,-1 0 0 0 0,1 0 1 0 0,-1 0-1 0 0,0-1 0 0 0,0 0 1 0 0,0 1-1 0 0,0-1 0 0 0,0-1 1 0 0,0 1-1 0 0,0 0 0 0 0,-1-1 1 0 0,1 1-1 0 0,-1-1 0 0 0,0 0 1 0 0,0 1-1 0 0,0-1 0 0 0,0 0 1 0 0,0-1-1 0 0,-1 1 1 0 0,1 0-1 0 0,-1 0 0 0 0,0-1 1 0 0,0 1-1 0 0,0-1 0 0 0,0 1 1 0 0,-1-1-1 0 0,1 1 0 0 0,-1-1 1 0 0,0-5-1 0 0,0 4 23 0 0,0 0 0 0 0,0 0 1 0 0,0 0-1 0 0,-1 0 0 0 0,0 0 0 0 0,0 0 0 0 0,0 0 1 0 0,-1 1-1 0 0,0-1 0 0 0,1 0 0 0 0,-2 1 0 0 0,1-1 1 0 0,0 1-1 0 0,-1 0 0 0 0,0 0 0 0 0,0 0 0 0 0,0 0 1 0 0,-1 0-1 0 0,1 1 0 0 0,-1-1 0 0 0,0 1 0 0 0,0 0 1 0 0,-8-5-1 0 0,3 3-327 0 0,-1 1-1 0 0,0-1 1 0 0,0 2 0 0 0,0-1 0 0 0,0 2 0 0 0,-1-1 0 0 0,1 1-1 0 0,-1 1 1 0 0,1 0 0 0 0,-12 0 0 0 0,11 5-2743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2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1 117 496 0 0,'4'7'6641'0'0,"5"9"-3716"0"0,23 38-945 0 0,5 19 46 0 0,103 183 2848 0 0,-139-254-4779 0 0,0 0-2 0 0,0 0 0 0 0,0 1 0 0 0,1-1-1 0 0,-1 0 1 0 0,0 0 0 0 0,1 0 0 0 0,0 0-1 0 0,-1-1 1 0 0,1 1 0 0 0,0 0 0 0 0,0-1-1 0 0,0 1 1 0 0,0-1 0 0 0,0 1-1 0 0,4 0 1 0 0,-5-3-40 0 0,0 0-1 0 0,1 0 1 0 0,-1-1 0 0 0,0 1-1 0 0,0 0 1 0 0,0-1 0 0 0,0 1-1 0 0,0-1 1 0 0,0 1 0 0 0,0-1-1 0 0,-1 0 1 0 0,1 1 0 0 0,-1-1-1 0 0,1 0 1 0 0,-1 1-1 0 0,1-1 1 0 0,-1 0 0 0 0,0 0-1 0 0,0-1 1 0 0,1 0 68 0 0,6-43 1328 0 0,2-70 0 0 0,3-23 392 0 0,-4 88-1420 0 0,2 0 0 0 0,19-56 0 0 0,-29 107-565 0 0,0-1-1 0 0,0 1 0 0 0,0-1 1 0 0,1 1-1 0 0,-1-1 1 0 0,0 1-1 0 0,0-1 0 0 0,1 1 1 0 0,-1-1-1 0 0,0 1 1 0 0,0 0-1 0 0,1-1 0 0 0,-1 1 1 0 0,0-1-1 0 0,1 1 1 0 0,-1 0-1 0 0,1-1 0 0 0,-1 1 1 0 0,0 0-1 0 0,1 0 1 0 0,-1-1-1 0 0,1 1 0 0 0,-1 0 1 0 0,1 0-1 0 0,-1 0 1 0 0,1 0-1 0 0,-1-1 0 0 0,1 1 1 0 0,-1 0-1 0 0,1 0 1 0 0,-1 0-1 0 0,1 0 1 0 0,0 0-1 0 0,14 10-7631 0 0,-10-3 5204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2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87 216 0 0,'-2'-5'874'0'0,"-1"0"1"0"0,1 1-1 0 0,-1-1 0 0 0,-1 1 1 0 0,1-1-1 0 0,0 1 0 0 0,-1 0 1 0 0,0 1-1 0 0,0-1 0 0 0,0 1 1 0 0,-1 0-1 0 0,1 0 0 0 0,-1 0 1 0 0,1 0-1 0 0,-8-2 0 0 0,9 4-569 0 0,-1 0 0 0 0,0 0 0 0 0,1 0 0 0 0,-1 1 0 0 0,0-1 0 0 0,0 1 0 0 0,0 0 0 0 0,0 0 0 0 0,0 0 0 0 0,1 1 1 0 0,-1-1-1 0 0,0 1 0 0 0,0 0 0 0 0,1 0 0 0 0,-1 1 0 0 0,0-1 0 0 0,1 1 0 0 0,-1-1 0 0 0,1 1 0 0 0,0 0 0 0 0,0 0 0 0 0,-5 4 0 0 0,5-3-232 0 0,0 0-1 0 0,-1 0 1 0 0,1 0 0 0 0,0 0 0 0 0,1 0 0 0 0,-1 1 0 0 0,1-1 0 0 0,-1 1 0 0 0,1 0 0 0 0,0 0 0 0 0,0 0 0 0 0,1 0 0 0 0,-1 0 0 0 0,1 0 0 0 0,0 0 0 0 0,0 0 0 0 0,0 1 0 0 0,1-1-1 0 0,-1 0 1 0 0,1 1 0 0 0,0-1 0 0 0,0 0 0 0 0,1 1 0 0 0,-1-1 0 0 0,1 0 0 0 0,0 1 0 0 0,0-1 0 0 0,1 0 0 0 0,-1 0 0 0 0,1 0 0 0 0,0 0 0 0 0,0 0 0 0 0,0 0 0 0 0,0-1-1 0 0,1 1 1 0 0,0-1 0 0 0,-1 0 0 0 0,1 1 0 0 0,0-1 0 0 0,1 0 0 0 0,-1-1 0 0 0,0 1 0 0 0,1 0 0 0 0,0-1 0 0 0,0 0 0 0 0,-1 0 0 0 0,1 0 0 0 0,0-1 0 0 0,6 3 0 0 0,-4-3-52 0 0,0 1 0 0 0,0-1 1 0 0,0 0-1 0 0,-1 0 1 0 0,1-1-1 0 0,0 0 1 0 0,0 0-1 0 0,0 0 0 0 0,0-1 1 0 0,0 0-1 0 0,0 0 1 0 0,0 0-1 0 0,10-4 1 0 0,-13 3-24 0 0,1 0 0 0 0,0 0 1 0 0,-1-1-1 0 0,0 1 1 0 0,1 0-1 0 0,-1-1 0 0 0,0 0 1 0 0,0 0-1 0 0,0 0 1 0 0,-1 0-1 0 0,1-1 1 0 0,-1 1-1 0 0,0 0 0 0 0,0-1 1 0 0,0 0-1 0 0,0 0 1 0 0,0 1-1 0 0,-1-1 0 0 0,0 0 1 0 0,2-7-1 0 0,-2 6-47 0 0,0 1-1 0 0,0-1 0 0 0,0 1 0 0 0,-1-1 1 0 0,1 1-1 0 0,-1-1 0 0 0,0 1 0 0 0,-1-1 0 0 0,1 1 1 0 0,-1-1-1 0 0,1 1 0 0 0,-1 0 0 0 0,-1-1 1 0 0,1 1-1 0 0,-1 0 0 0 0,1 0 0 0 0,-1 0 1 0 0,-1 0-1 0 0,1 0 0 0 0,0 0 0 0 0,-1 0 1 0 0,0 1-1 0 0,0-1 0 0 0,0 1 0 0 0,0 0 1 0 0,0 0-1 0 0,-1 0 0 0 0,0 0 0 0 0,-3-2 0 0 0,-25-11-2284 0 0,10 12-4874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3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40 8 0 0,'2'-1'564'0'0,"0"-1"0"0"0,0 1 0 0 0,0-1 0 0 0,0 1 0 0 0,-1-1 0 0 0,1 0 0 0 0,0 0 0 0 0,-1 0 0 0 0,1 0 0 0 0,-1 0 0 0 0,0 0 0 0 0,2-3 1720 0 0,-22-8 1485 0 0,-1 12-3045 0 0,-1 1-1 0 0,1 1 1 0 0,0 1 0 0 0,0 0-1 0 0,0 1 1 0 0,-29 10-1 0 0,44-12-576 0 0,-48 16 867 0 0,51-17-933 0 0,0 1 0 0 0,0 0 0 0 0,0 0 0 0 0,0 0 0 0 0,0 0 0 0 0,1 0 1 0 0,-1 0-1 0 0,0 0 0 0 0,0 1 0 0 0,1-1 0 0 0,-1 1 0 0 0,1-1 1 0 0,-1 1-1 0 0,1 0 0 0 0,0-1 0 0 0,0 1 0 0 0,0 0 0 0 0,0 0 0 0 0,0 0 1 0 0,0 0-1 0 0,-1 2 0 0 0,2-2-4 0 0,1 0 0 0 0,-1 0 0 0 0,0-1 0 0 0,1 1 0 0 0,-1 0 1 0 0,1 0-1 0 0,-1-1 0 0 0,1 1 0 0 0,0 0 0 0 0,0-1 0 0 0,0 1 0 0 0,0-1 0 0 0,0 1 0 0 0,0-1 0 0 0,0 1 1 0 0,1-1-1 0 0,-1 0 0 0 0,0 0 0 0 0,3 2 0 0 0,34 22 522 0 0,-23-15-379 0 0,119 93 1311 0 0,-77-59-471 0 0,-57-43-991 0 0,1 0-1 0 0,-1-1 0 0 0,1 0 1 0 0,-1 1-1 0 0,1-1 0 0 0,-1 1 1 0 0,1-1-1 0 0,0 0 0 0 0,-1 1 1 0 0,1-1-1 0 0,-1 0 0 0 0,1 1 1 0 0,0-1-1 0 0,0 0 0 0 0,-1 0 1 0 0,1 0-1 0 0,0 0 0 0 0,-1 0 1 0 0,1 0-1 0 0,0 0 0 0 0,-1 0 1 0 0,1 0-1 0 0,0 0 0 0 0,0 0 1 0 0,-1 0-1 0 0,1 0 0 0 0,0 0 0 0 0,-1-1 1 0 0,2 0-1 0 0,-1 0-7 0 0,0 0 0 0 0,0 0-1 0 0,0 0 1 0 0,0-1 0 0 0,0 1-1 0 0,-1 0 1 0 0,1-1 0 0 0,0 1-1 0 0,-1 0 1 0 0,1-1 0 0 0,-1 1-1 0 0,1-1 1 0 0,-1-2 0 0 0,2-9 34 0 0,-1 1 0 0 0,-1-23-1 0 0,0 27 54 0 0,0-11-71 0 0,-2 1-1 0 0,0-1 1 0 0,-5-22-1 0 0,5 33-63 0 0,0 1 0 0 0,0 0 1 0 0,0-1-1 0 0,-1 1 0 0 0,0 0 0 0 0,-1 1 0 0 0,0-1 0 0 0,0 0 0 0 0,0 1 1 0 0,-9-10-1 0 0,12 15-14 0 0,1 1 1 0 0,-1-1 0 0 0,1 0-1 0 0,-1 1 1 0 0,0-1-1 0 0,1 1 1 0 0,-1-1 0 0 0,0 0-1 0 0,0 1 1 0 0,0 0 0 0 0,1-1-1 0 0,-1 1 1 0 0,0 0-1 0 0,0-1 1 0 0,0 1 0 0 0,0 0-1 0 0,0 0 1 0 0,1-1 0 0 0,-1 1-1 0 0,0 0 1 0 0,0 0-1 0 0,0 0 1 0 0,0 0 0 0 0,0 1-1 0 0,0-1 1 0 0,0 0-1 0 0,0 0 1 0 0,0 1 0 0 0,-1 0 0 0 0,1 0 0 0 0,0 0 0 0 0,0 0 0 0 0,0 0 0 0 0,0 0 0 0 0,0 1 0 0 0,0-1 1 0 0,0 0-1 0 0,0 1 0 0 0,0-1 0 0 0,0 0 0 0 0,1 1 0 0 0,-1-1 0 0 0,0 3 0 0 0,0 1 1 0 0,0-1-1 0 0,0 1 0 0 0,0-1 0 0 0,0 1 1 0 0,1 0-1 0 0,0-1 0 0 0,0 1 1 0 0,0-1-1 0 0,0 1 0 0 0,2 5 1 0 0,0-7 2 0 0,0 1 0 0 0,1-1 1 0 0,-1 0-1 0 0,1 0 0 0 0,0 1 0 0 0,0-2 1 0 0,0 1-1 0 0,0 0 0 0 0,0-1 1 0 0,1 1-1 0 0,-1-1 0 0 0,1 0 0 0 0,0 0 1 0 0,-1 0-1 0 0,1-1 0 0 0,0 1 0 0 0,0-1 1 0 0,8 1-1 0 0,8 3 10 0 0,2-2 0 0 0,28 1 0 0 0,-36-3-8 0 0,81 3 19 0 0,104-10 0 0 0,95-21 89 0 0,-247 22-66 0 0,482-56 779 0 0,-522 60-1308 0 0,5 0 734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40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59 404 0 0,'-31'0'15466'0'0,"35"-1"-14112"0"0,66-10 3415 0 0,91-3 1 0 0,66-11-2841 0 0,-186 19-4927 0 0,-28 5-571 0 0,-1 1-3789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1:44:41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3 144 0 0,'-2'-1'643'0'0,"1"1"0"0"0,-1-1-1 0 0,0 1 1 0 0,0 0 0 0 0,0-1 0 0 0,0 1-1 0 0,0 0 1 0 0,0 0 0 0 0,1 0 0 0 0,-1 1-1 0 0,0-1 1 0 0,0 0 0 0 0,0 1 0 0 0,0-1-1 0 0,0 1 1 0 0,1-1 0 0 0,-1 1 0 0 0,0 0-1 0 0,0 0 1 0 0,1 0 0 0 0,-1 0 0 0 0,1 0 0 0 0,-1 0-1 0 0,1 0 1 0 0,-1 1 0 0 0,1-1 0 0 0,-3 3-1 0 0,-4 21 4991 0 0,5 5-3424 0 0,2-17-2515 0 0,-2 30 1601 0 0,2 1 1 0 0,1-1-1 0 0,8 51 0 0 0,-5-75-1020 0 0,-2-9 9 0 0,0-1 0 0 0,1 0 1 0 0,5 17-1 0 0,-7-24-299 0 0,0-1-163 0 0,0 0 99 0 0,-1 0 1 0 0,1 0-1 0 0,0 0 0 0 0,-1 1 1 0 0,1-1-1 0 0,-1 0 0 0 0,0 0 1 0 0,1-1-1 0 0,-1 1 0 0 0,0 0 1 0 0,0 0-1 0 0,1 0 0 0 0,-1 0 1 0 0,0 0-1 0 0,0-1 0 0 0,0 1 1 0 0,0 0-1 0 0,0-1 0 0 0,0 1 1 0 0,0-1-1 0 0,0 1 0 0 0,0-1 1 0 0,-2 1-1 0 0,-37 10-615 0 0,23-6 497 0 0,-63 17-349 0 0,-48 15 1477 0 0,120-32 914 0 0,10-1-800 0 0,26 1-585 0 0,47-4-726 0 0,-12-4 266 0 0,-19 2 0 0 0,1-2 0 0 0,-1-3 0 0 0,49-11 0 0 0,-86 15 0 0 0,7-3-295 0 0,-8 4-2352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3:49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52 220 0 0,'-1'-14'1200'0'0,"3"-23"8128"0"0,-2 40-8124 0 0,1 51 1977 0 0,-9 79 1 0 0,0 12-704 0 0,8-141-2390 0 0,4 105 1626 0 0,-3-95-1384 0 0,1-1 1 0 0,0 0 0 0 0,1 0-1 0 0,1-1 1 0 0,0 1 0 0 0,6 14 0 0 0,-9-26-288 0 0,0 1 1 0 0,0-1-1 0 0,-1 0 1 0 0,1 0-1 0 0,0 0 1 0 0,0 1-1 0 0,0-1 1 0 0,0 0-1 0 0,0 0 1 0 0,0 0-1 0 0,0-1 1 0 0,1 1-1 0 0,-1 0 1 0 0,0 0-1 0 0,0 0 1 0 0,1-1-1 0 0,-1 1 1 0 0,0-1-1 0 0,1 1 1 0 0,-1-1-1 0 0,1 0 1 0 0,-1 1-1 0 0,0-1 1 0 0,1 0-1 0 0,-1 0 1 0 0,1 0-1 0 0,-1 0 1 0 0,1 0-1 0 0,-1 0 1 0 0,1-1-1 0 0,-1 1 1 0 0,1 0-1 0 0,-1-1 1 0 0,0 1-1 0 0,2-2 1 0 0,6-2 37 0 0,0 0 1 0 0,0-1 0 0 0,-1 0-1 0 0,11-8 1 0 0,-8 4-22 0 0,11-6 35 0 0,1 1 0 0 0,0 1 0 0 0,1 1 0 0 0,47-17 0 0 0,-58 25-74 0 0,1 0 0 0 0,0 2 0 0 0,-1 0 0 0 0,1 0 0 0 0,0 1 0 0 0,0 1-1 0 0,0 0 1 0 0,0 1 0 0 0,0 0 0 0 0,-1 1 0 0 0,18 5 0 0 0,-12-1 14 0 0,-1 0 0 0 0,0 1 0 0 0,0 1 0 0 0,0 1 0 0 0,18 12 0 0 0,-29-17 19 0 0,-1 0 0 0 0,0 0 0 0 0,-1 1 0 0 0,1 0-1 0 0,-1 0 1 0 0,0 0 0 0 0,0 1 0 0 0,0-1 0 0 0,-1 1 0 0 0,0 0 0 0 0,0 1 0 0 0,0-1 0 0 0,-1 1 0 0 0,0-1 0 0 0,-1 1 0 0 0,1 0 0 0 0,1 8 0 0 0,-4-11-14 0 0,0 0 0 0 0,0 1 0 0 0,-1-1 0 0 0,1 0 0 0 0,-1 0 1 0 0,0 1-1 0 0,0-1 0 0 0,0 0 0 0 0,-1 0 0 0 0,0 0 0 0 0,1 0 1 0 0,-1 0-1 0 0,-1-1 0 0 0,1 1 0 0 0,0 0 0 0 0,-1-1 1 0 0,0 0-1 0 0,0 1 0 0 0,0-1 0 0 0,0-1 0 0 0,0 1 0 0 0,-5 3 1 0 0,-3 2 25 0 0,0-1 1 0 0,-1 0 0 0 0,1 0 0 0 0,-1-1 0 0 0,-25 8 0 0 0,10-6 8 0 0,-1-2-1 0 0,0-1 1 0 0,0-1-1 0 0,0-1 1 0 0,-44-2-1 0 0,-141-18 168 0 0,196 15-222 0 0,-29-5-697 0 0,-59-14 1 0 0,102 20 1328 0 0,32 10-16387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9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10 204 0 0,'5'-10'10720'0'0,"-4"10"-10405"0"0,7 10 5031 0 0,3 19-1118 0 0,-8-10-2593 0 0,-1 1 1 0 0,-1 27-1 0 0,-11 84 1474 0 0,6-96-2132 0 0,3-29-418 0 0,2 14-4184 0 0,0-19 3113 0 0,0-1 0 0 0,-1 1 0 0 0,1-1-1 0 0,0 1 1 0 0,0-1 0 0 0,0 1-1 0 0,0-1 1 0 0,0 0 0 0 0,0 1 0 0 0,0-1-1 0 0,0 0 1 0 0,0 0 0 0 0,0 0-1 0 0,0 0 1 0 0,0 0 0 0 0,0 0 0 0 0,0 0-1 0 0,0 0 1 0 0,0-1 0 0 0,1 1-1 0 0,6-1-2227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3:50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22 180 0 0,'-7'-22'4598'0'0,"12"35"106"0"0,15 37-711 0 0,13 43-721 0 0,36 159-1 0 0,-39-69 385 0 0,12 282 0 0 0,-32-295-1604 0 0,-9-153-1797 0 0,-1-11-81 0 0,0 1 1 0 0,1 0-1 0 0,0 0 0 0 0,0-1 1 0 0,0 1-1 0 0,1-1 0 0 0,2 8 1 0 0,-3-14-144 0 0,0 1 0 0 0,0 0 0 0 0,0 0 0 0 0,0-1 1 0 0,0 1-1 0 0,0 0 0 0 0,0-1 0 0 0,0 1 0 0 0,0-1 1 0 0,0 1-1 0 0,0-1 0 0 0,0 0 0 0 0,0 1 1 0 0,1-1-1 0 0,-1 0 0 0 0,0 0 0 0 0,0 0 0 0 0,0 0 1 0 0,2 0-1 0 0,30-1 135 0 0,-22 1-87 0 0,287-9 314 0 0,-182 4-339 0 0,332 3 100 0 0,28 0 101 0 0,-467 1-251 0 0,-1 1-2 0 0,0 0-1 0 0,0-1 0 0 0,0 0 0 0 0,11-3 1 0 0,-16 3-2 0 0,-1 0 0 0 0,1 0 0 0 0,-1 0 0 0 0,1-1 0 0 0,-1 1-1 0 0,0-1 1 0 0,1 1 0 0 0,-1-1 0 0 0,0 0 0 0 0,0 0 0 0 0,0 0 0 0 0,-1 0 0 0 0,1 0 0 0 0,0 0 0 0 0,-1 0 0 0 0,1-1 0 0 0,1-3 0 0 0,9-25 0 0 0,-2-1 0 0 0,0 0 0 0 0,-3-1 0 0 0,0 0 0 0 0,2-49 0 0 0,-1 22 0 0 0,13-98 0 0 0,-6-1 0 0 0,-8-177 0 0 0,-9 306-52 0 0,-1-1 0 0 0,-10-45 0 0 0,13 75-794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3:5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8 272 0 0,'-55'-7'11317'0'0,"61"8"-9932"0"0,179 17 2937 0 0,259 8-893 0 0,-81-15 332 0 0,652-62 0 0 0,-1008 49-3746 0 0,-5 2-142 0 0,0-1-1 0 0,0 1 0 0 0,0 0 1 0 0,0-1-1 0 0,-1 1 1 0 0,1 0-1 0 0,0 0 0 0 0,0 0 1 0 0,0 0-1 0 0,0 1 1 0 0,0-1-1 0 0,0 0 0 0 0,0 1 1 0 0,-1-1-1 0 0,1 1 1 0 0,3 1-1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4:18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57 96 0 0,'-12'-9'11894'0'0,"34"9"-11086"0"0,0 1-1 0 0,-1 1 0 0 0,1 1 1 0 0,23 6-1 0 0,32 4-50 0 0,-13-2-145 0 0,84 24-1 0 0,-65-14-460 0 0,103 30 621 0 0,16 4 296 0 0,-119-33 177 0 0,-82-21-1185 0 0,3-1 19 0 0,1 1 1 0 0,-1 0-1 0 0,1 0 0 0 0,-1 1 0 0 0,0-1 0 0 0,0 1 0 0 0,1 0 0 0 0,5 3 0 0 0,-9-4-45 0 0,9 3 266 0 0,-5-2 95 0 0,-5-4 759 0 0,-45-21-1084 0 0,0 1 1 0 0,-73-24 0 0 0,-260-65-343 0 0,207 72 134 0 0,-160-10 13 0 0,326 48 106 0 0,1 1 0 0 0,0 0 0 0 0,0 0 0 0 0,-1 0 0 0 0,1 0 0 0 0,0 0 0 0 0,-5 2 0 0 0,8-2-5 0 0,24 7-40 0 0,415 69 296 0 0,-18 23 432 0 0,-364-84-558 0 0,-34-10-63 0 0,-1 1 0 0 0,23 10 0 0 0,-42-16-35 0 0,38 12 507 0 0,-38-11-306 0 0,-20 3-6481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4:21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 24 0 0,'-1'-15'7681'0'0,"7"18"-2868"0"0,-5-1-4533 0 0,1 1 0 0 0,0-1 0 0 0,-1 1 1 0 0,0-1-1 0 0,1 1 0 0 0,-1 0 0 0 0,0-1 0 0 0,1 5 0 0 0,12 107 2355 0 0,13 147 28 0 0,-26-242-2538 0 0,0 81 1064 0 0,-1-97-1099 0 0,-3 25 1819 0 0,1-76-1621 0 0,-28-303 770 0 0,19 283 320 0 0,11 67-1324 0 0,-4-13-598 0 0,2 0-7742 0 0,5 10 5351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4:40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119 105 80 0 0,'-10'-16'5263'0'0,"9"15"-4994"0"0,0 0 0 0 0,0 0 0 0 0,0 1 0 0 0,-1-1 0 0 0,1 0 0 0 0,-1 0 1 0 0,1 1-1 0 0,0-1 0 0 0,-1 1 0 0 0,1 0 0 0 0,-1-1 0 0 0,1 1 0 0 0,-1 0 0 0 0,1 0 0 0 0,-1 0 0 0 0,1 0 0 0 0,-1 0 0 0 0,0 0 0 0 0,1 0 0 0 0,-1 0 0 0 0,1 1 0 0 0,-1-1 0 0 0,1 0 0 0 0,-2 2 0 0 0,-1 0 18 0 0,0 0 0 0 0,1 0 0 0 0,-1 0 0 0 0,1 1 0 0 0,-1-1 0 0 0,1 1-1 0 0,0 0 1 0 0,0 0 0 0 0,-3 5 0 0 0,3-4-112 0 0,0-1 0 0 0,0 1 0 0 0,0 1 0 0 0,0-1 0 0 0,1 0 0 0 0,0 0 0 0 0,0 1 0 0 0,0-1 0 0 0,1 1 0 0 0,-1 0 0 0 0,1 0 0 0 0,0-1 0 0 0,0 1 0 0 0,1 0 0 0 0,0 0 0 0 0,-1 0 0 0 0,2 6 0 0 0,0-9-121 0 0,0-1-1 0 0,-1 1 0 0 0,1 0 0 0 0,0-1 0 0 0,0 1 0 0 0,1-1 1 0 0,-1 1-1 0 0,0-1 0 0 0,0 0 0 0 0,1 0 0 0 0,-1 1 1 0 0,1-1-1 0 0,-1 0 0 0 0,1 0 0 0 0,-1 0 0 0 0,1-1 1 0 0,0 1-1 0 0,-1 0 0 0 0,1 0 0 0 0,0-1 0 0 0,0 1 1 0 0,0-1-1 0 0,-1 0 0 0 0,1 0 0 0 0,0 1 0 0 0,0-1 0 0 0,0 0 1 0 0,0 0-1 0 0,-1-1 0 0 0,1 1 0 0 0,3-1 0 0 0,0 0 40 0 0,0 0 0 0 0,1 0 0 0 0,-1 0 0 0 0,0-1 0 0 0,0 0 0 0 0,0 0 0 0 0,0 0 0 0 0,0-1 0 0 0,6-4 0 0 0,-8 5-42 0 0,-1 0 1 0 0,1-1-1 0 0,-1 0 0 0 0,0 1 0 0 0,1-1 1 0 0,-1 0-1 0 0,-1 0 0 0 0,1 0 1 0 0,0-1-1 0 0,-1 1 0 0 0,1 0 1 0 0,-1-1-1 0 0,0 1 0 0 0,0 0 0 0 0,0-1 1 0 0,-1 0-1 0 0,1 1 0 0 0,-1-1 1 0 0,0 1-1 0 0,0-1 0 0 0,0 1 1 0 0,0-1-1 0 0,-1 0 0 0 0,0 1 1 0 0,1-1-1 0 0,-1 1 0 0 0,0 0 0 0 0,-1-1 1 0 0,1 1-1 0 0,-3-4 0 0 0,2 1 28 0 0,-1 1-1 0 0,0 0 1 0 0,0 0-1 0 0,-1 0 1 0 0,1 0-1 0 0,-1 1 1 0 0,0-1-1 0 0,0 1 1 0 0,0 0-1 0 0,-1 0 1 0 0,0 1-1 0 0,1-1 1 0 0,-1 1-1 0 0,-1 0 1 0 0,1 0 0 0 0,0 1-1 0 0,-10-4 1 0 0,14 6-68 0 0,-1 0 1 0 0,1 0-1 0 0,0 0 1 0 0,-1 0-1 0 0,1 0 1 0 0,-1 0 0 0 0,1 1-1 0 0,-1-1 1 0 0,1 0-1 0 0,0 1 1 0 0,-1-1-1 0 0,1 1 1 0 0,0-1 0 0 0,-1 1-1 0 0,1 0 1 0 0,0 0-1 0 0,0-1 1 0 0,0 1-1 0 0,0 0 1 0 0,-1 0 0 0 0,1 0-1 0 0,0 0 1 0 0,1 0-1 0 0,-1 0 1 0 0,0 1 0 0 0,0-1-1 0 0,0 0 1 0 0,1 0-1 0 0,-1 1 1 0 0,0-1-1 0 0,1 0 1 0 0,0 1 0 0 0,-1-1-1 0 0,1 0 1 0 0,-1 3-1 0 0,0 0 21 0 0,0 1 0 0 0,0 0-1 0 0,0-1 1 0 0,1 1 0 0 0,0 0 0 0 0,-1 0-1 0 0,2 0 1 0 0,-1-1 0 0 0,1 6 0 0 0,0-7-21 0 0,-1 0 1 0 0,1-1 0 0 0,0 1 0 0 0,0 0 0 0 0,0-1-1 0 0,0 1 1 0 0,1-1 0 0 0,-1 0 0 0 0,1 1 0 0 0,-1-1-1 0 0,1 0 1 0 0,0 0 0 0 0,0 0 0 0 0,0 0 0 0 0,0 0-1 0 0,0 0 1 0 0,0-1 0 0 0,1 1 0 0 0,-1-1 0 0 0,0 1-1 0 0,1-1 1 0 0,-1 0 0 0 0,1 0 0 0 0,0 0 0 0 0,-1 0 0 0 0,1 0-1 0 0,0-1 1 0 0,-1 1 0 0 0,1-1 0 0 0,0 0 0 0 0,0 0-1 0 0,-1 0 1 0 0,1 0 0 0 0,0 0 0 0 0,0-1 0 0 0,-1 1-1 0 0,1-1 1 0 0,0 0 0 0 0,-1 0 0 0 0,1 0 0 0 0,0 0-1 0 0,-1 0 1 0 0,0 0 0 0 0,1-1 0 0 0,-1 1 0 0 0,0-1-1 0 0,1 0 1 0 0,-1 1 0 0 0,0-1 0 0 0,0 0 0 0 0,-1 0-1 0 0,1-1 1 0 0,0 1 0 0 0,-1 0 0 0 0,1 0 0 0 0,-1-1 0 0 0,2-2-1 0 0,-2 1-14 0 0,1 0-1 0 0,-1 0 1 0 0,0 0-1 0 0,0-1 1 0 0,0 1-1 0 0,-1 0 1 0 0,1 0 0 0 0,-1-1-1 0 0,0 1 1 0 0,0 0-1 0 0,-1-1 1 0 0,1 1-1 0 0,-1 0 1 0 0,0 0-1 0 0,0 0 1 0 0,-1 0-1 0 0,1 0 1 0 0,-1 0-1 0 0,1 0 1 0 0,-1 0-1 0 0,-1 0 1 0 0,1 1-1 0 0,0-1 1 0 0,-1 1 0 0 0,0-1-1 0 0,0 1 1 0 0,0 0-1 0 0,-4-3 1 0 0,5 5 7 0 0,1 1 1 0 0,-1-1-1 0 0,1 1 1 0 0,-1 0-1 0 0,1-1 1 0 0,-1 1 0 0 0,0 0-1 0 0,1 0 1 0 0,-1 0-1 0 0,0 0 1 0 0,1 0-1 0 0,-1 0 1 0 0,1 1-1 0 0,-1-1 1 0 0,1 1 0 0 0,-1-1-1 0 0,0 1 1 0 0,1-1-1 0 0,0 1 1 0 0,-1 0-1 0 0,1 0 1 0 0,-1-1-1 0 0,1 1 1 0 0,0 0 0 0 0,0 0-1 0 0,-1 1 1 0 0,1-1-1 0 0,0 0 1 0 0,0 0-1 0 0,0 1 1 0 0,0-1-1 0 0,0 0 1 0 0,-1 4 0 0 0,-1-1 22 0 0,1 0-1 0 0,-1 0 1 0 0,1 1 0 0 0,0-1 0 0 0,0 1 0 0 0,1 0 0 0 0,-1-1 0 0 0,1 1 0 0 0,-1 9 0 0 0,2-9-9 0 0,1 0 0 0 0,0 0 0 0 0,1-1 0 0 0,-1 1 0 0 0,1 0 1 0 0,0-1-1 0 0,0 1 0 0 0,1-1 0 0 0,-1 1 0 0 0,1-1 0 0 0,0 0 0 0 0,0 0 1 0 0,0-1-1 0 0,0 1 0 0 0,1-1 0 0 0,0 1 0 0 0,6 4 0 0 0,-7-6-41 0 0,-1 0 0 0 0,1 0 0 0 0,-1 0-1 0 0,1 0 1 0 0,0-1 0 0 0,0 1 0 0 0,0-1-1 0 0,0 0 1 0 0,0 1 0 0 0,0-2 0 0 0,0 1-1 0 0,1 0 1 0 0,-1 0 0 0 0,0-1 0 0 0,0 0-1 0 0,1 0 1 0 0,-1 0 0 0 0,0 0 0 0 0,1 0 0 0 0,-1-1-1 0 0,0 1 1 0 0,0-1 0 0 0,0 0 0 0 0,1 0-1 0 0,-1 0 1 0 0,0 0 0 0 0,4-3 0 0 0,-5 2 0 0 0,0 0 0 0 0,1 0 1 0 0,-1 0-1 0 0,0 0 0 0 0,0-1 1 0 0,0 1-1 0 0,0-1 1 0 0,0 0-1 0 0,-1 1 0 0 0,1-1 1 0 0,-1 0-1 0 0,0 0 0 0 0,0 0 1 0 0,0 0-1 0 0,0 0 0 0 0,0 0 1 0 0,-1 0-1 0 0,1 0 1 0 0,-1-1-1 0 0,0 1 0 0 0,0 0 1 0 0,0 0-1 0 0,-1 0 0 0 0,1 0 1 0 0,-1 0-1 0 0,1-1 0 0 0,-1 1 1 0 0,-1-3-1 0 0,0 2 8 0 0,1 0 0 0 0,-1 0 0 0 0,0 0 0 0 0,0 0 0 0 0,0 0 0 0 0,-1 0 0 0 0,1 0 0 0 0,-1 1 0 0 0,0-1 0 0 0,0 1 0 0 0,-1 0 0 0 0,1 0 0 0 0,0 0 0 0 0,-1 0 0 0 0,0 1 0 0 0,0-1 0 0 0,1 1 0 0 0,-10-3 0 0 0,8 4 43 0 0,1 0 0 0 0,-1 1 1 0 0,0 0-1 0 0,0 0 1 0 0,0 0-1 0 0,0 1 1 0 0,0 0-1 0 0,0 0 0 0 0,1 0 1 0 0,-1 0-1 0 0,0 1 1 0 0,1 0-1 0 0,-1 0 0 0 0,1 0 1 0 0,0 0-1 0 0,-1 1 1 0 0,1-1-1 0 0,0 1 1 0 0,1 0-1 0 0,-1 1 0 0 0,0-1 1 0 0,-4 7-1 0 0,5-7-1 0 0,1 0 0 0 0,-1 0 0 0 0,1 0 0 0 0,0 0 0 0 0,0 1 0 0 0,0-1 0 0 0,1 1 0 0 0,-1-1 0 0 0,1 1 0 0 0,0 0 0 0 0,0-1 0 0 0,-1 9 0 0 0,2-10-13 0 0,0 1 1 0 0,0-1-1 0 0,1 1 0 0 0,-1-1 0 0 0,0 1 1 0 0,1-1-1 0 0,0 1 0 0 0,0-1 0 0 0,0 1 0 0 0,0-1 1 0 0,0 0-1 0 0,0 1 0 0 0,0-1 0 0 0,1 0 1 0 0,-1 0-1 0 0,1 0 0 0 0,0 0 0 0 0,-1 0 1 0 0,1 0-1 0 0,4 2 0 0 0,-3-1-37 0 0,0-1 1 0 0,0 0-1 0 0,1 0 0 0 0,-1 0 0 0 0,1-1 1 0 0,-1 1-1 0 0,1-1 0 0 0,0 0 1 0 0,-1 0-1 0 0,1 0 0 0 0,0 0 1 0 0,0 0-1 0 0,0-1 0 0 0,0 0 0 0 0,-1 0 1 0 0,1 0-1 0 0,0 0 0 0 0,0-1 1 0 0,0 0-1 0 0,0 1 0 0 0,-1-1 0 0 0,1-1 1 0 0,0 1-1 0 0,-1 0 0 0 0,1-1 1 0 0,3-2-1 0 0,-4 2 6 0 0,-1 1-1 0 0,1-1 1 0 0,0 0-1 0 0,-1-1 1 0 0,0 1 0 0 0,1 0-1 0 0,-1-1 1 0 0,0 0 0 0 0,0 1-1 0 0,-1-1 1 0 0,1 0 0 0 0,0 0-1 0 0,-1 0 1 0 0,0 0-1 0 0,0 0 1 0 0,0 0 0 0 0,0 0-1 0 0,0 0 1 0 0,0-1 0 0 0,-1 1-1 0 0,0 0 1 0 0,0 0 0 0 0,0-1-1 0 0,0 1 1 0 0,0 0-1 0 0,0-1 1 0 0,-1 1 0 0 0,0 0-1 0 0,1 0 1 0 0,-1 0 0 0 0,-2-4-1 0 0,2 4 43 0 0,0 0 0 0 0,0 0 0 0 0,-1 0-1 0 0,1 0 1 0 0,-1 0 0 0 0,1 1 0 0 0,-1-1-1 0 0,0 1 1 0 0,0-1 0 0 0,0 1 0 0 0,-1 0 0 0 0,1 0-1 0 0,0 0 1 0 0,-1 0 0 0 0,1 0 0 0 0,-1 0-1 0 0,0 1 1 0 0,1-1 0 0 0,-1 1 0 0 0,0 0 0 0 0,0 0-1 0 0,0 0 1 0 0,0 0 0 0 0,0 0 0 0 0,0 1-1 0 0,0-1 1 0 0,-1 1 0 0 0,1 0 0 0 0,0 0 0 0 0,0 0-1 0 0,0 0 1 0 0,0 0 0 0 0,0 1 0 0 0,0 0-1 0 0,-1 0 1 0 0,1-1 0 0 0,1 2 0 0 0,-1-1 0 0 0,0 0-1 0 0,0 0 1 0 0,0 1 0 0 0,1 0 0 0 0,-1 0-1 0 0,1-1 1 0 0,-1 1 0 0 0,1 1 0 0 0,0-1 0 0 0,-1 0-1 0 0,1 1 1 0 0,0-1 0 0 0,1 1 0 0 0,-1-1-1 0 0,0 1 1 0 0,1 0 0 0 0,0 0 0 0 0,-1 0 0 0 0,1-1-1 0 0,0 1 1 0 0,1 1 0 0 0,-2 2 0 0 0,2-2 11 0 0,-1 0 0 0 0,1 0 0 0 0,0-1 0 0 0,1 1 0 0 0,-1 0 0 0 0,1 0 1 0 0,-1 0-1 0 0,1-1 0 0 0,0 1 0 0 0,0 0 0 0 0,1-1 0 0 0,-1 1 0 0 0,1-1 0 0 0,0 1 1 0 0,0-1-1 0 0,0 0 0 0 0,0 0 0 0 0,0 0 0 0 0,1 0 0 0 0,-1 0 0 0 0,1 0 1 0 0,0-1-1 0 0,0 1 0 0 0,0-1 0 0 0,0 0 0 0 0,1 0 0 0 0,-1 0 0 0 0,0 0 0 0 0,4 1 1 0 0,-1-1-80 0 0,-1 1 1 0 0,0-1-1 0 0,1 0 1 0 0,-1 0 0 0 0,1 0-1 0 0,0-1 1 0 0,0 0-1 0 0,-1 0 1 0 0,1-1-1 0 0,0 1 1 0 0,0-1 0 0 0,0-1-1 0 0,0 1 1 0 0,0-1-1 0 0,-1 0 1 0 0,1 0 0 0 0,0-1-1 0 0,8-3 1 0 0,-11 3 16 0 0,0 0-1 0 0,0 0 1 0 0,0-1 0 0 0,0 0 0 0 0,-1 1 0 0 0,0-1 0 0 0,1 0 0 0 0,-1 0 0 0 0,0-1-1 0 0,0 1 1 0 0,-1 0 0 0 0,1-1 0 0 0,-1 1 0 0 0,1-1 0 0 0,-1 1 0 0 0,0-1-1 0 0,0 1 1 0 0,-1-1 0 0 0,1 0 0 0 0,-1 0 0 0 0,0 1 0 0 0,0-1 0 0 0,0 0-1 0 0,0 0 1 0 0,-1 1 0 0 0,0-1 0 0 0,1 0 0 0 0,-4-6 0 0 0,4 7 48 0 0,-1 1 1 0 0,0-1-1 0 0,0 1 1 0 0,0-1-1 0 0,0 1 1 0 0,0-1-1 0 0,0 1 1 0 0,-1 0-1 0 0,1 0 1 0 0,-1 0-1 0 0,1-1 1 0 0,-1 2-1 0 0,0-1 1 0 0,0 0-1 0 0,0 0 1 0 0,0 0-1 0 0,0 1 1 0 0,0-1-1 0 0,-1 1 1 0 0,1 0-1 0 0,0 0 1 0 0,-1 0-1 0 0,1 0 1 0 0,-1 0-1 0 0,1 0 1 0 0,-1 1-1 0 0,0-1 1 0 0,1 1-1 0 0,-1 0 1 0 0,1-1-1 0 0,-1 1 1 0 0,0 0-1 0 0,1 1 0 0 0,-1-1 1 0 0,0 0-1 0 0,1 1 1 0 0,-1 0-1 0 0,1-1 1 0 0,-1 1-1 0 0,1 0 1 0 0,-4 2-1 0 0,0 1 42 0 0,0-1-1 0 0,0 1 0 0 0,1 0 0 0 0,0 1 0 0 0,0-1 1 0 0,0 1-1 0 0,0 0 0 0 0,1 0 0 0 0,0 1 1 0 0,0-1-1 0 0,0 1 0 0 0,1 0 0 0 0,-4 8 0 0 0,6-12-47 0 0,0 0 0 0 0,0 0-1 0 0,0 1 1 0 0,0-1 0 0 0,1 0-1 0 0,-1 1 1 0 0,1-1 0 0 0,-1 1 0 0 0,1-1-1 0 0,0 1 1 0 0,0-1 0 0 0,0 1-1 0 0,0-1 1 0 0,0 1 0 0 0,1-1-1 0 0,-1 1 1 0 0,1-1 0 0 0,-1 0-1 0 0,1 1 1 0 0,0-1 0 0 0,0 0-1 0 0,0 1 1 0 0,0-1 0 0 0,1 0 0 0 0,-1 0-1 0 0,1 0 1 0 0,-1 0 0 0 0,1 0-1 0 0,0 0 1 0 0,-1-1 0 0 0,1 1-1 0 0,0-1 1 0 0,0 1 0 0 0,0-1-1 0 0,0 1 1 0 0,1-1 0 0 0,-1 0 0 0 0,3 1-1 0 0,-2-1-30 0 0,1 0 0 0 0,-1 0 0 0 0,1 0 0 0 0,-1 0 0 0 0,1-1 0 0 0,-1 0 0 0 0,1 0 0 0 0,-1 0 0 0 0,1 0 0 0 0,0 0 0 0 0,-1-1 0 0 0,1 1 0 0 0,-1-1 0 0 0,0 0 0 0 0,1 0 0 0 0,-1 0 0 0 0,0-1 0 0 0,1 1 0 0 0,-1-1 0 0 0,0 1 0 0 0,0-1 0 0 0,0 0 0 0 0,0-1 0 0 0,-1 1 0 0 0,1 0 0 0 0,-1-1 0 0 0,1 1 1 0 0,-1-1-1 0 0,0 0 0 0 0,0 0 0 0 0,0 0 0 0 0,0 0 0 0 0,0 0 0 0 0,-1 0 0 0 0,0-1 0 0 0,1 1 0 0 0,-1 0 0 0 0,0-1 0 0 0,-1 1 0 0 0,1-1 0 0 0,-1 1 0 0 0,1-1 0 0 0,-1 1 0 0 0,0-1 0 0 0,0 0 0 0 0,-1 1 0 0 0,1-1 0 0 0,-1 1 0 0 0,1-1 0 0 0,-1 1 0 0 0,0 0 0 0 0,-1-1 0 0 0,-2-4 0 0 0,3 6-39 0 0,-1-1 0 0 0,1 2 0 0 0,-1-1 0 0 0,0 0 0 0 0,1 0 0 0 0,-1 0 0 0 0,0 1 0 0 0,0-1 1 0 0,0 1-1 0 0,-1 0 0 0 0,1-1 0 0 0,0 1 0 0 0,0 0 0 0 0,-1 0 0 0 0,1 0 0 0 0,0 1 0 0 0,-1-1 0 0 0,1 1 0 0 0,-1-1 0 0 0,1 1 1 0 0,-1 0-1 0 0,1 0 0 0 0,-1 0 0 0 0,0 0 0 0 0,1 0 0 0 0,-1 1 0 0 0,1-1 0 0 0,0 1 0 0 0,-1-1 0 0 0,-2 2 0 0 0,0 1-1002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4:43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149 107 440 0 0,'1'-3'533'0'0,"0"0"-1"0"0,-1 0 1 0 0,1 0-1 0 0,-1 0 1 0 0,1 0-1 0 0,-1 0 1 0 0,0 0-1 0 0,-1 0 1 0 0,1 0-1 0 0,0 0 1 0 0,-1 0 0 0 0,0 0-1 0 0,1 0 1 0 0,-1 0-1 0 0,0 0 1 0 0,-1 0-1 0 0,1 0 1 0 0,0 1-1 0 0,-1-1 1 0 0,0 0-1 0 0,0 1 1 0 0,1-1 0 0 0,-1 1-1 0 0,-1 0 1 0 0,1 0-1 0 0,0 0 1 0 0,0 0-1 0 0,-1 0 1 0 0,1 0-1 0 0,-4-1 1 0 0,5 2-436 0 0,-1 1-1 0 0,1 0 1 0 0,-1-1 0 0 0,0 1-1 0 0,1 0 1 0 0,-1 0 0 0 0,1 0-1 0 0,-1 0 1 0 0,1 0 0 0 0,-1 0-1 0 0,0 1 1 0 0,1-1 0 0 0,-1 1-1 0 0,1-1 1 0 0,-1 1 0 0 0,1-1-1 0 0,0 1 1 0 0,-1 0 0 0 0,1-1-1 0 0,0 1 1 0 0,-1 0 0 0 0,1 0-1 0 0,0 0 1 0 0,0 0 0 0 0,0 0-1 0 0,-1 0 1 0 0,1 1 0 0 0,1-1 0 0 0,-1 0-1 0 0,0 1 1 0 0,0-1 0 0 0,0 0-1 0 0,1 1 1 0 0,-1-1 0 0 0,1 1-1 0 0,-1-1 1 0 0,0 4 0 0 0,0-1 25 0 0,-1 1 1 0 0,1 0-1 0 0,0 0 1 0 0,0 0-1 0 0,1 0 1 0 0,0 0-1 0 0,-1 0 1 0 0,2 0 0 0 0,-1 0-1 0 0,2 8 1 0 0,0-8-49 0 0,0 1 0 0 0,1-1 0 0 0,-1 1 0 0 0,1-1 0 0 0,0 0 0 0 0,1 0 0 0 0,-1 0 0 0 0,1-1 0 0 0,0 1 0 0 0,0-1 0 0 0,0 0 0 0 0,1 0 0 0 0,0 0 0 0 0,-1-1 0 0 0,1 0 0 0 0,10 5 0 0 0,-12-6-54 0 0,0-1 0 0 0,-1 0 0 0 0,1-1 0 0 0,0 1 0 0 0,0 0-1 0 0,0-1 1 0 0,0 0 0 0 0,0 1 0 0 0,-1-1 0 0 0,1-1 0 0 0,0 1 0 0 0,0 0 0 0 0,0 0 0 0 0,0-1 0 0 0,0 0 0 0 0,-1 0 0 0 0,1 0 0 0 0,0 0 0 0 0,-1 0-1 0 0,1 0 1 0 0,0 0 0 0 0,-1-1 0 0 0,0 0 0 0 0,1 1 0 0 0,-1-1 0 0 0,0 0 0 0 0,0 0 0 0 0,0 0 0 0 0,0 0 0 0 0,0-1 0 0 0,0 1 0 0 0,-1 0-1 0 0,1-1 1 0 0,-1 1 0 0 0,0-1 0 0 0,2-3 0 0 0,0 0 2 0 0,0-1 0 0 0,-1 1 1 0 0,0-1-1 0 0,0 0 0 0 0,0 0 0 0 0,-1 0 0 0 0,0 0 0 0 0,0 0 0 0 0,-1 0 1 0 0,0 0-1 0 0,0 0 0 0 0,-2-9 0 0 0,2 13-13 0 0,-1 0 1 0 0,0 0-1 0 0,1 0 0 0 0,-1 1 1 0 0,0-1-1 0 0,-1 0 1 0 0,1 1-1 0 0,0-1 0 0 0,-1 1 1 0 0,1-1-1 0 0,-1 1 1 0 0,0 0-1 0 0,0-1 0 0 0,0 1 1 0 0,0 0-1 0 0,0 0 0 0 0,0 0 1 0 0,-1 1-1 0 0,1-1 1 0 0,-1 1-1 0 0,1-1 0 0 0,-1 1 1 0 0,0 0-1 0 0,1 0 1 0 0,-1 0-1 0 0,0 0 0 0 0,0 0 1 0 0,1 1-1 0 0,-1-1 0 0 0,0 1 1 0 0,0 0-1 0 0,-6 0 1 0 0,3 1 19 0 0,-1 0 0 0 0,0 0 1 0 0,1 0-1 0 0,-1 1 1 0 0,1 0-1 0 0,-1 1 1 0 0,1 0-1 0 0,0 0 1 0 0,0 0-1 0 0,0 0 0 0 0,1 1 1 0 0,-1 0-1 0 0,1 0 1 0 0,-7 7-1 0 0,6-5 39 0 0,0-1-1 0 0,1 1 0 0 0,0 1 1 0 0,0-1-1 0 0,0 1 1 0 0,0-1-1 0 0,1 2 1 0 0,1-1-1 0 0,-1 0 0 0 0,1 1 1 0 0,-4 12-1 0 0,7-18-44 0 0,-1 1 0 0 0,1 0 0 0 0,-1-1 0 0 0,1 1 1 0 0,0-1-1 0 0,0 1 0 0 0,1 0 0 0 0,-1-1 0 0 0,0 1 0 0 0,1-1 0 0 0,0 1 0 0 0,-1-1 0 0 0,1 1 0 0 0,0-1 0 0 0,0 1 0 0 0,0-1 0 0 0,1 0 0 0 0,-1 0 0 0 0,1 0 0 0 0,-1 1 0 0 0,1-1 0 0 0,-1-1 0 0 0,1 1 0 0 0,0 0 0 0 0,0 0 0 0 0,0-1 0 0 0,0 1 0 0 0,1-1 0 0 0,-1 1 0 0 0,0-1 0 0 0,0 0 0 0 0,1 0 0 0 0,-1 0 0 0 0,1 0 0 0 0,-1-1 0 0 0,1 1 0 0 0,-1 0 0 0 0,5-1 0 0 0,-2 1-20 0 0,0 0 0 0 0,0-1-1 0 0,0 0 1 0 0,0 0 0 0 0,0 0-1 0 0,0 0 1 0 0,0-1-1 0 0,0 0 1 0 0,-1 0 0 0 0,1 0-1 0 0,0-1 1 0 0,0 0 0 0 0,-1 1-1 0 0,1-2 1 0 0,-1 1 0 0 0,1 0-1 0 0,-1-1 1 0 0,0 0-1 0 0,6-5 1 0 0,-5 1-17 0 0,0 1 0 0 0,-1-1-1 0 0,1 0 1 0 0,-1-1 0 0 0,-1 1 0 0 0,1-1-1 0 0,-1 0 1 0 0,-1 1 0 0 0,0-1 0 0 0,0 0-1 0 0,0-1 1 0 0,0-9 0 0 0,-1 15 17 0 0,-1 0 0 0 0,0 0 0 0 0,0 0 0 0 0,0 0 0 0 0,0 1 0 0 0,-1-1 0 0 0,1 0 0 0 0,-1 0 0 0 0,1 0 0 0 0,-1 1 0 0 0,0-1 0 0 0,0 0 0 0 0,0 1 0 0 0,-1-1 1 0 0,1 1-1 0 0,-1-1 0 0 0,1 1 0 0 0,-1 0 0 0 0,0-1 0 0 0,0 1 0 0 0,0 0 0 0 0,0 0 0 0 0,0 1 0 0 0,0-1 0 0 0,-1 0 0 0 0,1 1 0 0 0,0-1 0 0 0,-1 1 0 0 0,0 0 0 0 0,1 0 0 0 0,-1 0 0 0 0,0 0 0 0 0,1 0 0 0 0,-1 0 0 0 0,0 1 0 0 0,0-1 0 0 0,1 1 0 0 0,-5 0 0 0 0,0 0 31 0 0,0 1 0 0 0,0 0-1 0 0,0 1 1 0 0,0-1 0 0 0,1 1-1 0 0,-1 0 1 0 0,1 1 0 0 0,-1 0-1 0 0,1 0 1 0 0,0 0 0 0 0,0 1-1 0 0,0 0 1 0 0,1 0 0 0 0,-1 0-1 0 0,-4 6 1 0 0,6-7 9 0 0,1-1-1 0 0,0 1 1 0 0,0 0 0 0 0,0 0-1 0 0,1 1 1 0 0,-1-1 0 0 0,1 0-1 0 0,-1 1 1 0 0,1 0 0 0 0,0-1-1 0 0,1 1 1 0 0,-1 0 0 0 0,1 0 0 0 0,-1 0-1 0 0,1 0 1 0 0,1 0 0 0 0,-1 0-1 0 0,0 0 1 0 0,1 1 0 0 0,0-1-1 0 0,0 0 1 0 0,0 0 0 0 0,0 0-1 0 0,1 0 1 0 0,2 9 0 0 0,-1-9-15 0 0,1 1 0 0 0,1-1 1 0 0,-1 0-1 0 0,0 0 1 0 0,1 0-1 0 0,0 0 0 0 0,0 0 1 0 0,0-1-1 0 0,0 0 1 0 0,1 0-1 0 0,-1 0 0 0 0,1 0 1 0 0,0-1-1 0 0,-1 0 0 0 0,1 0 1 0 0,0 0-1 0 0,1 0 1 0 0,-1-1-1 0 0,0 0 0 0 0,0 0 1 0 0,10 0-1 0 0,-12 0-56 0 0,1-1 0 0 0,0 1 0 0 0,-1-1 0 0 0,1 0 0 0 0,0 0 0 0 0,-1-1 0 0 0,1 1 0 0 0,-1-1 0 0 0,1 0 0 0 0,-1 1 0 0 0,1-2 0 0 0,-1 1 0 0 0,1 0 0 0 0,-1-1 1 0 0,0 1-1 0 0,0-1 0 0 0,0 0 0 0 0,0 0 0 0 0,0 0 0 0 0,0-1 0 0 0,0 1 0 0 0,-1-1 0 0 0,1 0 0 0 0,-1 1 0 0 0,0-1 0 0 0,0 0 0 0 0,0 0 0 0 0,0 0 0 0 0,0-1 0 0 0,-1 1 0 0 0,1 0 0 0 0,0-5 0 0 0,-1 4 9 0 0,0-1 0 0 0,-1 1 0 0 0,1 0 0 0 0,-1 0 0 0 0,0 0 1 0 0,0 0-1 0 0,-1 0 0 0 0,1 0 0 0 0,-1-1 0 0 0,0 1 0 0 0,0 0 0 0 0,-1 0 0 0 0,1 1 0 0 0,-1-1 1 0 0,-1-4-1 0 0,1 6 23 0 0,1 0 1 0 0,-1-1-1 0 0,0 1 1 0 0,0 0-1 0 0,0 0 1 0 0,1 1-1 0 0,-2-1 1 0 0,1 0-1 0 0,0 1 1 0 0,0-1-1 0 0,-1 1 1 0 0,1 0-1 0 0,0-1 0 0 0,-1 1 1 0 0,1 0-1 0 0,-1 1 1 0 0,0-1-1 0 0,1 0 1 0 0,-1 1-1 0 0,0-1 1 0 0,1 1-1 0 0,-1 0 1 0 0,0 0-1 0 0,-3 1 1 0 0,1-1 41 0 0,1 1 0 0 0,0-1 0 0 0,0 1-1 0 0,0 1 1 0 0,0-1 0 0 0,0 1 0 0 0,0-1 0 0 0,0 1 0 0 0,0 0 0 0 0,0 0-1 0 0,1 1 1 0 0,-1-1 0 0 0,1 1 0 0 0,0 0 0 0 0,0 0 0 0 0,0 0 0 0 0,0 0 0 0 0,0 0-1 0 0,1 1 1 0 0,-1-1 0 0 0,1 1 0 0 0,0 0 0 0 0,0-1 0 0 0,0 1 0 0 0,1 0 0 0 0,-1 0-1 0 0,-1 8 1 0 0,3-8-16 0 0,-1-1-1 0 0,1 1 1 0 0,-1-1-1 0 0,1 0 1 0 0,0 1-1 0 0,0-1 1 0 0,1 0-1 0 0,-1 1 1 0 0,1-1-1 0 0,0 0 1 0 0,0 1-1 0 0,0-1 1 0 0,0 0-1 0 0,0 0 0 0 0,1 0 1 0 0,-1 0-1 0 0,1 0 1 0 0,0 0-1 0 0,0 0 1 0 0,0-1-1 0 0,0 1 1 0 0,0 0-1 0 0,1-1 1 0 0,-1 0-1 0 0,1 0 1 0 0,0 0-1 0 0,-1 0 1 0 0,1 0-1 0 0,0 0 1 0 0,0-1-1 0 0,0 1 1 0 0,1-1-1 0 0,-1 0 0 0 0,0 0 1 0 0,5 1-1 0 0,-5-1-92 0 0,1-1 0 0 0,0 1-1 0 0,0-1 1 0 0,0 0-1 0 0,-1 0 1 0 0,1 0 0 0 0,0 0-1 0 0,0-1 1 0 0,0 1-1 0 0,0-1 1 0 0,-1 0 0 0 0,1 0-1 0 0,0 0 1 0 0,-1-1-1 0 0,1 1 1 0 0,-1-1 0 0 0,1 0-1 0 0,2-2 1 0 0,-4 2 30 0 0,0 0 0 0 0,0 0 0 0 0,0 0 0 0 0,0 0 0 0 0,-1 0 0 0 0,1 0 0 0 0,0 0 0 0 0,-1 0 0 0 0,0 0 0 0 0,0-1 0 0 0,1 1 0 0 0,-1-1 0 0 0,-1 1 0 0 0,1-1 0 0 0,0 1 0 0 0,-1-1 0 0 0,1 1 0 0 0,-1-1 0 0 0,0 0 0 0 0,0 1 0 0 0,0-1 0 0 0,0 0 0 0 0,0 1 0 0 0,0-1 0 0 0,-1 0 0 0 0,1 1 0 0 0,-3-5 0 0 0,3 5 31 0 0,-1 0 0 0 0,0 0 0 0 0,0 0 0 0 0,0 0-1 0 0,0 0 1 0 0,0 0 0 0 0,-1 0 0 0 0,1 0 0 0 0,0 0 0 0 0,-1 1-1 0 0,1-1 1 0 0,-1 1 0 0 0,0-1 0 0 0,0 1 0 0 0,1-1 0 0 0,-1 1-1 0 0,0 0 1 0 0,-3-1 0 0 0,1 0 30 0 0,0 1 0 0 0,0 0-1 0 0,0 0 1 0 0,-1 0 0 0 0,1 1-1 0 0,0 0 1 0 0,0-1 0 0 0,0 2-1 0 0,-7-1 1 0 0,3 2 61 0 0,-1-1 1 0 0,0 1-1 0 0,1 1 0 0 0,-1 0 1 0 0,1 0-1 0 0,0 0 0 0 0,0 1 0 0 0,-13 9 1 0 0,18-11-40 0 0,0 0-1 0 0,0 0 1 0 0,0 1 0 0 0,1-1 0 0 0,-1 1 0 0 0,1 0 0 0 0,0 0 0 0 0,0 0 0 0 0,0 0 0 0 0,0 0 0 0 0,0 0-1 0 0,1 0 1 0 0,-1 1 0 0 0,1-1 0 0 0,0 1 0 0 0,-1 4 0 0 0,2-6-24 0 0,0 0 1 0 0,0 1-1 0 0,0-1 1 0 0,0 0-1 0 0,1 1 1 0 0,-1-1-1 0 0,1 0 1 0 0,0 0-1 0 0,-1 1 1 0 0,1-1-1 0 0,0 0 1 0 0,0 0-1 0 0,0 0 1 0 0,0 0 0 0 0,1 0-1 0 0,-1 0 1 0 0,1 0-1 0 0,-1-1 1 0 0,1 1-1 0 0,-1 0 1 0 0,1-1-1 0 0,0 1 1 0 0,0-1-1 0 0,0 0 1 0 0,3 2-1 0 0,-1 0-60 0 0,0-1 0 0 0,0 0 0 0 0,0 0 0 0 0,1-1 1 0 0,-1 1-1 0 0,0-1 0 0 0,1 0 0 0 0,-1 0 0 0 0,1-1 0 0 0,-1 1 0 0 0,1-1 0 0 0,-1 0 0 0 0,1 0 0 0 0,-1-1 0 0 0,1 1 0 0 0,-1-1 0 0 0,0 0 0 0 0,1 0 1 0 0,-1 0-1 0 0,0-1 0 0 0,1 0 0 0 0,4-2 0 0 0,-6 2-3 0 0,0 0 1 0 0,0 0-1 0 0,0 0 1 0 0,0-1-1 0 0,-1 1 1 0 0,1-1-1 0 0,0 0 1 0 0,-1 0-1 0 0,0 0 0 0 0,0 0 1 0 0,0 0-1 0 0,0 0 1 0 0,0 0-1 0 0,-1-1 1 0 0,0 1-1 0 0,1-1 1 0 0,-1 1-1 0 0,0-1 1 0 0,-1 1-1 0 0,1-1 0 0 0,-1 0 1 0 0,1 1-1 0 0,-1-1 1 0 0,0 0-1 0 0,0 1 1 0 0,-1-1-1 0 0,-1-6 1 0 0,2 8 36 0 0,0 0 1 0 0,-1 0 0 0 0,1 1 0 0 0,-1-1-1 0 0,0 0 1 0 0,1 0 0 0 0,-1 0-1 0 0,0 1 1 0 0,0-1 0 0 0,0 0 0 0 0,0 1-1 0 0,0-1 1 0 0,-1 1 0 0 0,1 0-1 0 0,0-1 1 0 0,-1 1 0 0 0,1 0 0 0 0,-1 0-1 0 0,0-1 1 0 0,1 1 0 0 0,-1 1-1 0 0,-3-3 1 0 0,2 2 14 0 0,-1 1 0 0 0,1-1 0 0 0,-1 0 0 0 0,1 1 0 0 0,-1 0-1 0 0,0 0 1 0 0,1 0 0 0 0,-1 0 0 0 0,0 1 0 0 0,1-1 0 0 0,-6 2 0 0 0,2 0 25 0 0,0 0 0 0 0,1 1 1 0 0,-1 0-1 0 0,1-1 0 0 0,-1 2 0 0 0,1-1 1 0 0,0 1-1 0 0,0 0 0 0 0,1 0 1 0 0,-1 1-1 0 0,1 0 0 0 0,-5 6 0 0 0,9-11-28 0 0,0 1-1 0 0,1 0 1 0 0,-1 0 0 0 0,1-1-1 0 0,-1 1 1 0 0,1 0-1 0 0,-1 0 1 0 0,1 0-1 0 0,-1 0 1 0 0,1 0-1 0 0,0 0 1 0 0,-1 0 0 0 0,1 0-1 0 0,0 0 1 0 0,0 0-1 0 0,0 0 1 0 0,0 0-1 0 0,0 0 1 0 0,0 0-1 0 0,0 0 1 0 0,0 0-1 0 0,0 0 1 0 0,0 0 0 0 0,1 0-1 0 0,-1 0 1 0 0,0-1-1 0 0,1 3 1 0 0,0-2 3 0 0,1 0 0 0 0,-1 0 0 0 0,0 0 1 0 0,0-1-1 0 0,1 1 0 0 0,-1 0 0 0 0,0 0 1 0 0,1-1-1 0 0,-1 1 0 0 0,1-1 0 0 0,-1 1 0 0 0,1-1 1 0 0,-1 1-1 0 0,1-1 0 0 0,1 0 0 0 0,4 1 2 0 0,-1-1 1 0 0,1 0-1 0 0,-1 0 0 0 0,0-1 0 0 0,1 0 0 0 0,-1 0 0 0 0,10-3 0 0 0,-15 4-55 0 0,0-1 0 0 0,1 0 0 0 0,-1 0 0 0 0,0 0-1 0 0,0 0 1 0 0,1 0 0 0 0,-1 0 0 0 0,0 0-1 0 0,0 0 1 0 0,0 0 0 0 0,0 0 0 0 0,-1-1 0 0 0,1 1-1 0 0,0 0 1 0 0,0-1 0 0 0,-1 1 0 0 0,1 0-1 0 0,-1-1 1 0 0,1 1 0 0 0,-1-1 0 0 0,1 1-1 0 0,-1-1 1 0 0,0 1 0 0 0,0-1 0 0 0,0 1 0 0 0,0-3-1 0 0,0 2-354 0 0,-14-22-2375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4:46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83 237 16 0 0,'-5'20'7178'0'0,"-11"27"-3421"0"0,-2 7-1700 0 0,11-31-1130 0 0,1-1 633 0 0,0 1 1 0 0,-3 26-1 0 0,9-47-1018 0 0,-1-19 3847 0 0,4-46-3062 0 0,0 7-749 0 0,-8-254 1903 0 0,5 308-2443 0 0,0-1-1 0 0,0 0 1 0 0,0 0 0 0 0,0 0-1 0 0,0 0 1 0 0,1 0-1 0 0,-1 1 1 0 0,3-5-1 0 0,4 5 53 0 0,7 14-60 0 0,111 153-60 0 0,-85-107-851 0 0,66 72-1 0 0,-102-126 786 0 0,0 1-1 0 0,1-1 0 0 0,-1 0 0 0 0,1 0 0 0 0,-1 0 1 0 0,1-1-1 0 0,0 1 0 0 0,1-1 0 0 0,-1-1 0 0 0,7 4 1 0 0,-11-6 82 0 0,0-1 27 0 0,0 0 0 0 0,0 1 1 0 0,0-1-1 0 0,0 0 0 0 0,0 1 1 0 0,0-1-1 0 0,0 0 1 0 0,-1 0-1 0 0,1 0 0 0 0,0 0 1 0 0,0 0-1 0 0,-1 0 0 0 0,1 0 1 0 0,0 0-1 0 0,-1-1 1 0 0,1 1-1 0 0,-1 0 0 0 0,0 0 1 0 0,1 0-1 0 0,-1-1 0 0 0,0 1 1 0 0,0 0-1 0 0,0 0 0 0 0,0-1 1 0 0,0 1-1 0 0,0 0 1 0 0,0 0-1 0 0,0 0 0 0 0,0-1 1 0 0,-1 1-1 0 0,1 0 0 0 0,0 0 1 0 0,-1-1-1 0 0,1 1 0 0 0,-1 0 1 0 0,1 0-1 0 0,-1 0 1 0 0,0 0-1 0 0,1 0 0 0 0,-2-1 1 0 0,-1-3 51 0 0,0 1 0 0 0,0-1 0 0 0,-1 1 0 0 0,0 0 1 0 0,1 0-1 0 0,-1 1 0 0 0,0-1 0 0 0,-6-3 0 0 0,-2 1 56 0 0,-1-1 0 0 0,0 2 0 0 0,-1 0-1 0 0,1 1 1 0 0,-1 0 0 0 0,0 1 0 0 0,1 0 0 0 0,-1 1-1 0 0,-22 0 1 0 0,17 2 62 0 0,0 1 1 0 0,0 0-1 0 0,-1 2 0 0 0,1 0 1 0 0,1 1-1 0 0,-29 10 0 0 0,46-14-285 0 0,0 0-1 0 0,0 1 0 0 0,0-1 0 0 0,-1 0 0 0 0,1 1 0 0 0,0-1 0 0 0,0 1 1 0 0,0-1-1 0 0,0 1 0 0 0,0 0 0 0 0,0 0 0 0 0,0-1 0 0 0,0 1 1 0 0,0 0-1 0 0,0 0 0 0 0,0 0 0 0 0,0 0 0 0 0,1 0 0 0 0,-1 0 1 0 0,0 0-1 0 0,1 0 0 0 0,-1 0 0 0 0,1 0 0 0 0,-1 0 0 0 0,1 0 1 0 0,-1 1-1 0 0,1 1 0 0 0,0-1-416 0 0,1 0-1 0 0,-1 0 1 0 0,1-1 0 0 0,0 1 0 0 0,0 0-1 0 0,0-1 1 0 0,0 1 0 0 0,0-1 0 0 0,0 1 0 0 0,0-1-1 0 0,1 1 1 0 0,-1-1 0 0 0,0 0 0 0 0,1 1-1 0 0,-1-1 1 0 0,1 0 0 0 0,2 1 0 0 0,10 6-2380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4:46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15 624 0 0,'-9'-14'12870'0'0,"10"53"-5490"0"0,-1-27-8161 0 0,11 120 4272 0 0,-8-106-4129 0 0,12 34-1 0 0,-15-58-14 0 0,1-1-1 0 0,0 0 1 0 0,0 1-1 0 0,-1-1 0 0 0,1 0 1 0 0,0 0-1 0 0,0 0 0 0 0,0 0 1 0 0,1 0-1 0 0,-1 0 1 0 0,0 0-1 0 0,0 0 0 0 0,0-1 1 0 0,3 2-1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4:47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22 164 740 0 0,'-2'-3'550'0'0,"0"1"0"0"0,0 0 0 0 0,0 0 1 0 0,0-1-1 0 0,1 1 0 0 0,-1 0 0 0 0,1-1 0 0 0,0 0 0 0 0,0 1 0 0 0,0-1 0 0 0,0 0 0 0 0,0 0 1 0 0,0 1-1 0 0,1-1 0 0 0,-1 0 0 0 0,1 0 0 0 0,0 0 0 0 0,0 0 0 0 0,0 0 0 0 0,1-3 0 0 0,0 2-137 0 0,0 0-1 0 0,1 1 0 0 0,-1-1 1 0 0,1 0-1 0 0,0 1 0 0 0,0-1 0 0 0,0 1 1 0 0,1 0-1 0 0,-1 0 0 0 0,1 0 0 0 0,0 0 1 0 0,0 0-1 0 0,3-2 0 0 0,4-2 115 0 0,0 0 1 0 0,0 1-1 0 0,0 0 0 0 0,1 0 0 0 0,0 1 0 0 0,0 1 0 0 0,0 0 1 0 0,23-5-1 0 0,-17 8-297 0 0,1 0 1 0 0,-1 1 0 0 0,1 1-1 0 0,-1 1 1 0 0,1 0 0 0 0,-1 1-1 0 0,0 1 1 0 0,0 0 0 0 0,-1 2-1 0 0,1 0 1 0 0,-1 1 0 0 0,0 0-1 0 0,-1 1 1 0 0,0 1-1 0 0,21 15 1 0 0,-34-22-246 0 0,0-1 1 0 0,0 1-1 0 0,0 0 0 0 0,0 0 1 0 0,0-1-1 0 0,0 1 1 0 0,0 1-1 0 0,-1-1 0 0 0,1 0 1 0 0,-1 0-1 0 0,0 0 0 0 0,1 1 1 0 0,-1-1-1 0 0,0 1 0 0 0,0-1 1 0 0,-1 1-1 0 0,1 0 0 0 0,0-1 1 0 0,-1 1-1 0 0,0-1 0 0 0,1 1 1 0 0,-1 0-1 0 0,-1 2 1 0 0,0-1-87 0 0,0-1 0 0 0,0 1 0 0 0,0-1 0 0 0,-1 0 0 0 0,0 0 0 0 0,1 1 0 0 0,-1-1 0 0 0,-1 0 0 0 0,1-1 0 0 0,0 1 0 0 0,-1 0 0 0 0,1-1 0 0 0,-1 1 0 0 0,0-1 0 0 0,0 0 1 0 0,-5 3-1 0 0,-4 2-315 0 0,1 0 0 0 0,-26 8 0 0 0,-3 2-243 0 0,40-17 667 0 0,0 0 0 0 0,0 0 0 0 0,0 0 0 0 0,0 0 0 0 0,-1 0 0 0 0,1 1 0 0 0,0-1 0 0 0,0 0 0 0 0,0 0 0 0 0,0 0 0 0 0,0 0 0 0 0,0 0 0 0 0,-1 0 0 0 0,1 0 0 0 0,0 0 0 0 0,0 0 0 0 0,0 1 0 0 0,0-1 0 0 0,0 0 0 0 0,0 0 0 0 0,0 0 0 0 0,0 0 0 0 0,-1 0 0 0 0,1 1 0 0 0,0-1 0 0 0,0 0 0 0 0,0 0 0 0 0,0 0 0 0 0,0 0 0 0 0,0 1 0 0 0,0-1 0 0 0,0 0 0 0 0,0 0 0 0 0,0 0 0 0 0,0 0 0 0 0,0 0 0 0 0,0 1 0 0 0,0-1 0 0 0,0 0 0 0 0,0 0 0 0 0,0 0 0 0 0,1 0 0 0 0,-1 1 0 0 0,0-1 0 0 0,0 0 0 0 0,0 0 0 0 0,0 0 0 0 0,0 0 0 0 0,0 0 0 0 0,0 0 0 0 0,0 1 0 0 0,0-1 0 0 0,1 0 0 0 0,-1 0 0 0 0,0 0 0 0 0,0 0 0 0 0,0 0 0 0 0,1 0 0 0 0,14 8 391 0 0,20 1 287 0 0,-8-3-333 0 0,0 1-1 0 0,0 2 1 0 0,27 12 0 0 0,-45-17-284 0 0,-1 0 0 0 0,1 1 0 0 0,0 0 0 0 0,-1 0 0 0 0,0 1 0 0 0,-1 0 0 0 0,1 0 0 0 0,-1 1 0 0 0,0 0 0 0 0,-1 0 0 0 0,1 1 0 0 0,6 11 0 0 0,-12-17-53 0 0,0 0-1 0 0,0 0 1 0 0,0 0-1 0 0,0 0 1 0 0,-1 0-1 0 0,1 0 0 0 0,-1 0 1 0 0,1 0-1 0 0,-1 0 1 0 0,0 0-1 0 0,0 0 1 0 0,0 1-1 0 0,0-1 0 0 0,0 0 1 0 0,0 0-1 0 0,-1 0 1 0 0,1 0-1 0 0,-1 0 1 0 0,1 0-1 0 0,-2 4 0 0 0,0-3 0 0 0,0 1-1 0 0,-1-1 1 0 0,1 0-1 0 0,-1 0 0 0 0,1 0 1 0 0,-1 0-1 0 0,0 0 0 0 0,0-1 1 0 0,-1 1-1 0 0,-4 2 1 0 0,-6 3 12 0 0,0-1 1 0 0,0-1-1 0 0,-1 0 1 0 0,-22 6-1 0 0,18-8-157 0 0,-1 0 0 0 0,0-1 0 0 0,0 0 0 0 0,1-2 0 0 0,-1 0 0 0 0,0-2 0 0 0,0 0 0 0 0,0-1 0 0 0,0-1 0 0 0,0-1 0 0 0,1-1 0 0 0,-28-10 0 0 0,41 13-1021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4:54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90 312 0 0,'1'-5'1387'0'0,"-1"0"-1"0"0,-1 0 1 0 0,1 0-1 0 0,-1 0 1 0 0,1 0 0 0 0,-1 1-1 0 0,-1-1 1 0 0,1 0-1 0 0,-4-8 1 0 0,4 13-1264 0 0,1-1 0 0 0,-1 1-1 0 0,0 0 1 0 0,1-1 0 0 0,-1 1 0 0 0,1 0-1 0 0,-1-1 1 0 0,0 1 0 0 0,1 0 0 0 0,-1-1 0 0 0,0 1-1 0 0,1 0 1 0 0,-1 0 0 0 0,0 0 0 0 0,1 0-1 0 0,-1 0 1 0 0,0 0 0 0 0,0 0 0 0 0,1 0-1 0 0,-1 0 1 0 0,0 0 0 0 0,1 0 0 0 0,-1 0 0 0 0,0 1-1 0 0,1-1 1 0 0,-1 0 0 0 0,0 0 0 0 0,1 1-1 0 0,-1-1 1 0 0,0 1 0 0 0,-19 11 1387 0 0,15-6-1281 0 0,0-1 0 0 0,1 1 0 0 0,0 0 0 0 0,0 0 0 0 0,0 1-1 0 0,1-1 1 0 0,0 1 0 0 0,0 0 0 0 0,1-1 0 0 0,0 1 0 0 0,0 1-1 0 0,0-1 1 0 0,1 0 0 0 0,0 0 0 0 0,0 11 0 0 0,1-14-196 0 0,0-1 0 0 0,0 0 0 0 0,0 1-1 0 0,0-1 1 0 0,1 0 0 0 0,0 1 0 0 0,-1-1 0 0 0,1 0 0 0 0,0 0 0 0 0,0 1 0 0 0,1-1 0 0 0,-1 0 0 0 0,1 0 0 0 0,-1 0 0 0 0,1 0 0 0 0,0-1 0 0 0,0 1 0 0 0,0 0 0 0 0,1-1-1 0 0,-1 0 1 0 0,0 1 0 0 0,1-1 0 0 0,0 0 0 0 0,-1 0 0 0 0,1 0 0 0 0,0-1 0 0 0,0 1 0 0 0,0-1 0 0 0,0 1 0 0 0,1-1 0 0 0,-1 0 0 0 0,0 0 0 0 0,0-1 0 0 0,1 1 0 0 0,4 0 0 0 0,-6-1-19 0 0,0 0 0 0 0,1 0 0 0 0,-1 0 0 0 0,1 0 0 0 0,-1 0 1 0 0,0-1-1 0 0,1 1 0 0 0,-1-1 0 0 0,0 1 0 0 0,1-1 0 0 0,-1 0 1 0 0,0 0-1 0 0,0 0 0 0 0,0 0 0 0 0,0-1 0 0 0,0 1 0 0 0,0-1 1 0 0,0 1-1 0 0,0-1 0 0 0,1-1 0 0 0,0-1 13 0 0,0 0-1 0 0,0 0 1 0 0,-1 0 0 0 0,0 0-1 0 0,0 0 1 0 0,0 0 0 0 0,0-1-1 0 0,-1 1 1 0 0,2-9 0 0 0,-1 2 74 0 0,-1 1 1 0 0,0-1 0 0 0,-1 0 0 0 0,0 1 0 0 0,0-1 0 0 0,-1 1 0 0 0,-1-1 0 0 0,-4-16-1 0 0,5 23-68 0 0,-1 0 0 0 0,1 0 0 0 0,-1 1 0 0 0,0-1 0 0 0,0 1-1 0 0,-1-1 1 0 0,1 1 0 0 0,-1 0 0 0 0,1 0 0 0 0,-1 0 0 0 0,0 0-1 0 0,0 0 1 0 0,-1 1 0 0 0,1-1 0 0 0,-1 1 0 0 0,1 0 0 0 0,-1 0 0 0 0,1 0-1 0 0,-1 0 1 0 0,0 1 0 0 0,0 0 0 0 0,0 0 0 0 0,0 0 0 0 0,0 0-1 0 0,0 0 1 0 0,0 1 0 0 0,0 0 0 0 0,0 0 0 0 0,0 0 0 0 0,-1 0-1 0 0,-4 1 1 0 0,4 0-10 0 0,0 0 0 0 0,0 0 0 0 0,0 0 1 0 0,0 1-1 0 0,0 0 0 0 0,0 0 0 0 0,0 0 0 0 0,1 0 0 0 0,-1 1 0 0 0,1 0 0 0 0,0 0 0 0 0,0 0 0 0 0,0 0 0 0 0,0 1 0 0 0,0 0 0 0 0,1-1 0 0 0,-1 1 0 0 0,1 0 0 0 0,0 1 1 0 0,1-1-1 0 0,-1 1 0 0 0,1-1 0 0 0,0 1 0 0 0,-4 9 0 0 0,6-11-7 0 0,-1 0 0 0 0,1-1 0 0 0,0 1 0 0 0,0 0 1 0 0,0 0-1 0 0,0 0 0 0 0,0 0 0 0 0,1-1 0 0 0,-1 1 0 0 0,1 0 1 0 0,0 0-1 0 0,-1-1 0 0 0,1 1 0 0 0,1 0 0 0 0,-1-1 0 0 0,0 1 1 0 0,1-1-1 0 0,-1 0 0 0 0,4 5 0 0 0,-1-3 3 0 0,0 0-1 0 0,0 0 1 0 0,1 0 0 0 0,-1 0 0 0 0,1-1-1 0 0,0 0 1 0 0,0 0 0 0 0,0 0-1 0 0,11 3 1 0 0,-11-4-12 0 0,1 0 0 0 0,-1 0 0 0 0,1-1 0 0 0,0 0 0 0 0,0 0 0 0 0,0-1 0 0 0,0 1 0 0 0,-1-1 0 0 0,12-2 0 0 0,-14 2-8 0 0,0-1-1 0 0,0 1 1 0 0,0-1-1 0 0,-1 0 1 0 0,1 0-1 0 0,0 0 1 0 0,0-1 0 0 0,-1 1-1 0 0,1-1 1 0 0,-1 1-1 0 0,1-1 1 0 0,-1 0-1 0 0,0 0 1 0 0,0 0-1 0 0,0 0 1 0 0,0 0 0 0 0,0-1-1 0 0,0 1 1 0 0,2-4-1 0 0,-3 3 1 0 0,1 0 0 0 0,-1 0 1 0 0,0 0-1 0 0,1 0 0 0 0,-1 0 0 0 0,-1-1 0 0 0,1 1 0 0 0,0 0 0 0 0,-1-1 0 0 0,0 1 0 0 0,0 0 1 0 0,0-1-1 0 0,0 1 0 0 0,0 0 0 0 0,0-1 0 0 0,-1 1 0 0 0,0 0 0 0 0,0-1 0 0 0,0 1 0 0 0,0 0 1 0 0,0 0-1 0 0,-1 0 0 0 0,1 0 0 0 0,-1 0 0 0 0,0 0 0 0 0,0 0 0 0 0,0 1 0 0 0,0-1 0 0 0,0 1 1 0 0,-1-1-1 0 0,-4-3 0 0 0,3 3 13 0 0,1 1 0 0 0,-1 0 0 0 0,0 0-1 0 0,1 0 1 0 0,-1 0 0 0 0,0 0 0 0 0,0 1 0 0 0,0 0 0 0 0,0 0 0 0 0,-1 0 0 0 0,1 0 0 0 0,0 1 0 0 0,0-1 0 0 0,0 1 0 0 0,-1 0 0 0 0,1 0 0 0 0,0 1 0 0 0,0 0 0 0 0,-1-1 0 0 0,1 1 0 0 0,0 0 0 0 0,0 1-1 0 0,0-1 1 0 0,0 1 0 0 0,-5 3 0 0 0,6-3 7 0 0,-1 0 1 0 0,1 0-1 0 0,0 1 0 0 0,0-1 0 0 0,0 1 0 0 0,0 0 0 0 0,0 0 0 0 0,0 0 1 0 0,1 0-1 0 0,0 1 0 0 0,-1-1 0 0 0,1 1 0 0 0,1-1 0 0 0,-1 1 1 0 0,0 0-1 0 0,1-1 0 0 0,0 1 0 0 0,0 0 0 0 0,0 0 0 0 0,0 0 0 0 0,0 4 1 0 0,1-4-4 0 0,1-1 0 0 0,-1 0 0 0 0,0 0 0 0 0,1 0 0 0 0,0 0 1 0 0,0 1-1 0 0,0-1 0 0 0,0 0 0 0 0,0-1 0 0 0,1 1 0 0 0,-1 0 0 0 0,1 0 1 0 0,0 0-1 0 0,0-1 0 0 0,0 1 0 0 0,0-1 0 0 0,0 0 0 0 0,1 1 0 0 0,-1-1 1 0 0,0 0-1 0 0,1-1 0 0 0,0 1 0 0 0,0 0 0 0 0,-1-1 0 0 0,1 1 0 0 0,0-1 1 0 0,5 2-1 0 0,-5-2-13 0 0,-1 0 0 0 0,1 0 1 0 0,0 0-1 0 0,0-1 0 0 0,0 1 1 0 0,0-1-1 0 0,0 1 0 0 0,0-1 1 0 0,0 0-1 0 0,0 0 0 0 0,0 0 1 0 0,-1-1-1 0 0,1 1 0 0 0,0-1 1 0 0,0 1-1 0 0,0-1 0 0 0,0 0 1 0 0,0 0-1 0 0,-1-1 0 0 0,1 1 1 0 0,0 0-1 0 0,-1-1 0 0 0,1 0 1 0 0,-1 1-1 0 0,0-1 0 0 0,0 0 1 0 0,1 0-1 0 0,-1 0 0 0 0,3-5 1 0 0,-3 3-11 0 0,1 0 1 0 0,-1 1 0 0 0,-1-1-1 0 0,1 0 1 0 0,-1 0-1 0 0,1 0 1 0 0,-1 0 0 0 0,0-1-1 0 0,-1 1 1 0 0,1 0 0 0 0,-1 0-1 0 0,0 0 1 0 0,0-1-1 0 0,0 1 1 0 0,0 0 0 0 0,-1 0-1 0 0,0-1 1 0 0,1 1-1 0 0,-2 0 1 0 0,-2-8 0 0 0,3 10 4 0 0,0-1 0 0 0,0 1 1 0 0,0 0-1 0 0,-1 0 0 0 0,1 0 1 0 0,-1 0-1 0 0,1 0 1 0 0,-1 0-1 0 0,0 0 0 0 0,0 0 1 0 0,0 0-1 0 0,0 1 0 0 0,0-1 1 0 0,0 1-1 0 0,0-1 0 0 0,-1 1 1 0 0,1 0-1 0 0,0 0 0 0 0,-1 0 1 0 0,-2 0-1 0 0,1 0 3 0 0,-1 0-1 0 0,1 1 1 0 0,-1 0 0 0 0,1 0-1 0 0,0 0 1 0 0,-1 0-1 0 0,1 1 1 0 0,-1 0 0 0 0,1 0-1 0 0,0 0 1 0 0,-6 2 0 0 0,4-1 7 0 0,0 1 1 0 0,0-1 0 0 0,1 1 0 0 0,-1 0 0 0 0,0 1 0 0 0,1 0 0 0 0,0-1-1 0 0,0 2 1 0 0,0-1 0 0 0,0 0 0 0 0,1 1 0 0 0,0 0 0 0 0,0 0-1 0 0,0 1 1 0 0,0-1 0 0 0,-3 9 0 0 0,6-12 1 0 0,1 1 1 0 0,-1 0-1 0 0,1 0 0 0 0,-1-1 1 0 0,1 1-1 0 0,0 0 0 0 0,0 0 1 0 0,0 0-1 0 0,1 0 0 0 0,-1-1 1 0 0,1 1-1 0 0,-1 0 0 0 0,1 0 1 0 0,0-1-1 0 0,0 1 0 0 0,0 0 1 0 0,0-1-1 0 0,3 3 0 0 0,-2 0 12 0 0,2-1 0 0 0,-1 0 0 0 0,1 0-1 0 0,-1 0 1 0 0,1 0 0 0 0,0 0-1 0 0,0-1 1 0 0,1 0 0 0 0,6 5 0 0 0,-6-6-4 0 0,0 1 1 0 0,-1-1 0 0 0,1 0 0 0 0,0 0 0 0 0,0-1 0 0 0,0 1 0 0 0,0-1-1 0 0,0-1 1 0 0,10 2 0 0 0,-12-2-13 0 0,0 0 0 0 0,0-1-1 0 0,-1 1 1 0 0,1 0 0 0 0,0-1 0 0 0,-1 0 0 0 0,1 1-1 0 0,0-1 1 0 0,-1 0 0 0 0,1-1 0 0 0,-1 1 0 0 0,0 0-1 0 0,1-1 1 0 0,-1 1 0 0 0,0-1 0 0 0,0 0 0 0 0,0 1-1 0 0,3-5 1 0 0,-2 3-7 0 0,-1 0 0 0 0,0 1 0 0 0,0-1 0 0 0,-1-1 0 0 0,1 1 0 0 0,-1 0-1 0 0,0 0 1 0 0,1-1 0 0 0,-1 1 0 0 0,-1 0 0 0 0,1-1 0 0 0,0 1 0 0 0,-1-1 0 0 0,0 1 0 0 0,0-1 0 0 0,0 1-1 0 0,0-1 1 0 0,0 1 0 0 0,-1-1 0 0 0,0 1 0 0 0,1-1 0 0 0,-1 1 0 0 0,-1 0 0 0 0,1 0 0 0 0,-3-6 0 0 0,2 6-2 0 0,1 1 1 0 0,-1-1-1 0 0,0 1 1 0 0,0 0 0 0 0,0 0-1 0 0,0 0 1 0 0,0 0-1 0 0,0 0 1 0 0,-1 0-1 0 0,1 0 1 0 0,-1 1 0 0 0,1 0-1 0 0,-1-1 1 0 0,0 1-1 0 0,0 0 1 0 0,1 0 0 0 0,-1 0-1 0 0,0 0 1 0 0,0 1-1 0 0,0-1 1 0 0,0 1-1 0 0,0 0 1 0 0,0 0 0 0 0,0 0-1 0 0,0 0 1 0 0,0 0-1 0 0,0 1 1 0 0,0-1 0 0 0,1 1-1 0 0,-5 1 1 0 0,4-1 8 0 0,0 0 0 0 0,-1 0 0 0 0,1 0 0 0 0,0 1 0 0 0,0-1 0 0 0,0 1 0 0 0,0 0 0 0 0,0 0 0 0 0,0 0 0 0 0,1 0 0 0 0,-1 0 0 0 0,1 0 0 0 0,-1 1 0 0 0,1 0 0 0 0,0-1 0 0 0,0 1 0 0 0,0 0 0 0 0,0 0 0 0 0,1 0 0 0 0,-1 0 0 0 0,1 0 0 0 0,-1 0 0 0 0,1 1-1 0 0,0-1 1 0 0,1 0 0 0 0,-2 7 0 0 0,2-7 15 0 0,0 1-1 0 0,1-1 0 0 0,-1 1 1 0 0,1-1-1 0 0,0 1 0 0 0,0-1 0 0 0,0 0 1 0 0,0 1-1 0 0,1-1 0 0 0,-1 0 0 0 0,1 0 1 0 0,0 0-1 0 0,0 0 0 0 0,0 0 0 0 0,0 0 1 0 0,1-1-1 0 0,-1 1 0 0 0,1-1 0 0 0,-1 0 1 0 0,1 1-1 0 0,0-1 0 0 0,0 0 0 0 0,0-1 1 0 0,0 1-1 0 0,0 0 0 0 0,4 1 0 0 0,-4-2-6 0 0,1 0 0 0 0,-1 0-1 0 0,1 0 1 0 0,-1 0-1 0 0,1-1 1 0 0,-1 1-1 0 0,1-1 1 0 0,-1 0-1 0 0,1 0 1 0 0,0 0-1 0 0,-1 0 1 0 0,1-1 0 0 0,-1 1-1 0 0,1-1 1 0 0,-1 0-1 0 0,0 0 1 0 0,1 0-1 0 0,-1-1 1 0 0,0 1-1 0 0,0-1 1 0 0,1 0-1 0 0,-1 0 1 0 0,-1 0 0 0 0,1 0-1 0 0,0 0 1 0 0,0-1-1 0 0,-1 1 1 0 0,1-1-1 0 0,-1 0 1 0 0,0 1-1 0 0,0-1 1 0 0,0 0-1 0 0,0-1 1 0 0,-1 1 0 0 0,1 0-1 0 0,-1 0 1 0 0,0-1-1 0 0,0 1 1 0 0,0 0-1 0 0,0-1 1 0 0,0 1-1 0 0,-1-1 1 0 0,0 0-1 0 0,1 1 1 0 0,-1-1 0 0 0,-1 1-1 0 0,1-1 1 0 0,0 1-1 0 0,-1-1 1 0 0,0 1-1 0 0,0-1 1 0 0,0 1-1 0 0,-2-6 1 0 0,2 8-13 0 0,0-1-1 0 0,1 1 1 0 0,-1 0 0 0 0,0-1-1 0 0,0 1 1 0 0,0 0 0 0 0,0-1-1 0 0,0 1 1 0 0,0 0 0 0 0,0 0-1 0 0,-1 0 1 0 0,1 0-1 0 0,0 0 1 0 0,-1 0 0 0 0,1 1-1 0 0,0-1 1 0 0,-1 0 0 0 0,1 1-1 0 0,-1-1 1 0 0,1 1 0 0 0,-3-1-1 0 0,0 0 4 0 0,1 1 0 0 0,-1 0-1 0 0,0 0 1 0 0,1 0-1 0 0,-1 1 1 0 0,0-1-1 0 0,1 1 1 0 0,-1 0 0 0 0,-3 1-1 0 0,-2 1 8 0 0,0 1 0 0 0,1-1 0 0 0,0 2 1 0 0,-1-1-1 0 0,1 1 0 0 0,-12 10 0 0 0,18-13-6 0 0,1-1 1 0 0,-1 0-1 0 0,1 1 1 0 0,-1-1-1 0 0,1 1 1 0 0,-1 0-1 0 0,1 0 1 0 0,0-1-1 0 0,0 1 1 0 0,0 0-1 0 0,0 0 1 0 0,0 0-1 0 0,0 0 1 0 0,0 0-1 0 0,1 0 1 0 0,-1 0-1 0 0,1 0 1 0 0,0 0-1 0 0,-1 1 0 0 0,1-1 1 0 0,0 0-1 0 0,0 0 1 0 0,0 0-1 0 0,1 0 1 0 0,-1 0-1 0 0,1 3 1 0 0,0-4 2 0 0,0 1 1 0 0,0-1-1 0 0,0 1 0 0 0,0-1 1 0 0,1 0-1 0 0,-1 1 0 0 0,1-1 1 0 0,-1 0-1 0 0,1 0 1 0 0,-1 0-1 0 0,1 0 0 0 0,-1 0 1 0 0,1 0-1 0 0,0 0 0 0 0,-1-1 1 0 0,1 1-1 0 0,0-1 0 0 0,0 1 1 0 0,0-1-1 0 0,-1 0 1 0 0,1 1-1 0 0,0-1 0 0 0,0 0 1 0 0,0 0-1 0 0,0 0 0 0 0,0-1 1 0 0,-1 1-1 0 0,1 0 1 0 0,0-1-1 0 0,3 0 0 0 0,0 0 8 0 0,0-1 0 0 0,0 0 0 0 0,0 0 0 0 0,0 0-1 0 0,0 0 1 0 0,0-1 0 0 0,-1 0 0 0 0,1 0 0 0 0,-1 0 0 0 0,0 0-1 0 0,1-1 1 0 0,2-4 0 0 0,-5 7-15 0 0,-1-1-1 0 0,0 1 1 0 0,0-1 0 0 0,0 1-1 0 0,0-1 1 0 0,0 1-1 0 0,0-1 1 0 0,0 0 0 0 0,0 1-1 0 0,-1-1 1 0 0,1 0-1 0 0,-1 0 1 0 0,1 0 0 0 0,-1 0-1 0 0,0 1 1 0 0,0-1-1 0 0,1 0 1 0 0,-1 0 0 0 0,-1 0-1 0 0,1 0 1 0 0,0 0-1 0 0,0 0 1 0 0,-1 1 0 0 0,1-1-1 0 0,-1 0 1 0 0,1 0-1 0 0,-1 0 1 0 0,0 1 0 0 0,0-1-1 0 0,0 0 1 0 0,0 1-1 0 0,0-1 1 0 0,0 1 0 0 0,0-1-1 0 0,-1 1 1 0 0,1 0-1 0 0,-3-3 1 0 0,0 2-43 0 0,0-1 0 0 0,0 1-1 0 0,0 0 1 0 0,-1 0 0 0 0,1 0 0 0 0,-1 1 0 0 0,1-1-1 0 0,-1 1 1 0 0,0 0 0 0 0,1 0 0 0 0,-1 1 0 0 0,0-1-1 0 0,1 1 1 0 0,-1 0 0 0 0,0 1 0 0 0,-7 0 0 0 0,11 0-439 0 0,-8 0-618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71 556 0 0,'-4'-31'6720'0'0,"2"28"-6210"0"0,0 0-1 0 0,0 0 1 0 0,-1 0-1 0 0,1 1 1 0 0,-1-1 0 0 0,0 1-1 0 0,0 0 1 0 0,0 0 0 0 0,0 0-1 0 0,0 0 1 0 0,0 0-1 0 0,0 1 1 0 0,0 0 0 0 0,-7-3-1 0 0,3 3 75 0 0,0 0 0 0 0,0 0-1 0 0,-1 0 1 0 0,1 1 0 0 0,0 0 0 0 0,-14 2-1 0 0,2 1 140 0 0,1 1 0 0 0,0 1 0 0 0,0 0 0 0 0,-29 15 0 0 0,40-17-409 0 0,-1 1 0 0 0,1 0 0 0 0,1 0 0 0 0,-1 1 0 0 0,1 0 0 0 0,0 0 0 0 0,-8 8 0 0 0,13-12-230 0 0,0 1 0 0 0,0-1 1 0 0,-1 1-1 0 0,1-1 0 0 0,0 1 1 0 0,0-1-1 0 0,0 1 0 0 0,0 0 1 0 0,1 0-1 0 0,-1-1 0 0 0,0 1 1 0 0,1 0-1 0 0,-1 0 0 0 0,1 0 1 0 0,0 0-1 0 0,0-1 0 0 0,0 1 1 0 0,-1 0-1 0 0,2 0 0 0 0,-1 0 1 0 0,0 0-1 0 0,0 0 0 0 0,1 0 1 0 0,-1 0-1 0 0,1-1 0 0 0,-1 1 1 0 0,1 0-1 0 0,0 0 0 0 0,-1-1 1 0 0,1 1-1 0 0,0 0 0 0 0,0-1 1 0 0,1 1-1 0 0,-1-1 0 0 0,2 2 1 0 0,3 3 7 0 0,0-1 1 0 0,1 0 0 0 0,-1 0 0 0 0,1-1 0 0 0,1 0 0 0 0,-1 0 0 0 0,0-1-1 0 0,1 0 1 0 0,0 0 0 0 0,0-1 0 0 0,11 3 0 0 0,-13-4-173 0 0,1 0 1 0 0,-1 0 0 0 0,0 0-1 0 0,0-1 1 0 0,1 0-1 0 0,-1 0 1 0 0,0 0-1 0 0,1-1 1 0 0,-1 0 0 0 0,0 0-1 0 0,0-1 1 0 0,0 0-1 0 0,0 0 1 0 0,0 0-1 0 0,8-5 1 0 0,-13 6 57 0 0,1 1-1 0 0,-1-1 1 0 0,1 0 0 0 0,-1-1-1 0 0,1 1 1 0 0,-1 0-1 0 0,0 0 1 0 0,1 0 0 0 0,-1-1-1 0 0,0 1 1 0 0,0-1 0 0 0,0 1-1 0 0,0-1 1 0 0,0 1 0 0 0,-1-1-1 0 0,1 0 1 0 0,0 1 0 0 0,-1-1-1 0 0,1 0 1 0 0,-1 0 0 0 0,0 1-1 0 0,1-1 1 0 0,-1 0 0 0 0,0 0-1 0 0,0 0 1 0 0,0 1 0 0 0,0-1-1 0 0,0 0 1 0 0,-1 0 0 0 0,1 1-1 0 0,-1-1 1 0 0,1 0 0 0 0,-1 0-1 0 0,1 1 1 0 0,-1-1-1 0 0,0 0 1 0 0,0 1 0 0 0,0-1-1 0 0,-2-2 1 0 0,-1-1-108 0 0,-1 0 0 0 0,1 0 0 0 0,-1 0 0 0 0,0 1 0 0 0,0 0-1 0 0,-1 0 1 0 0,1 0 0 0 0,-1 0 0 0 0,-8-3 0 0 0,12 6-85 0 0,-53-20-2452 0 0,30 18-5284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4:54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58 212 0 0,'-2'-37'9894'0'0,"1"35"-9589"0"0,0 0 0 0 0,0 1 0 0 0,-1-1 0 0 0,1 1 0 0 0,-1 0 0 0 0,1-1 0 0 0,-1 1 0 0 0,1 0 0 0 0,-1 0 0 0 0,0 0 0 0 0,0 0 0 0 0,0 0 0 0 0,1 0 0 0 0,-1 1 0 0 0,0-1 0 0 0,0 1 0 0 0,0-1 0 0 0,0 1 0 0 0,0 0 0 0 0,0-1 0 0 0,0 1 0 0 0,0 0 0 0 0,0 0 0 0 0,0 1 0 0 0,0-1 0 0 0,0 0 0 0 0,0 1 0 0 0,-3 0 0 0 0,-4 1 242 0 0,0 1-1 0 0,0 0 0 0 0,0 0 1 0 0,-13 8-1 0 0,11-6-227 0 0,1 2-1 0 0,0 0 0 0 0,1 0 1 0 0,0 0-1 0 0,0 1 0 0 0,0 1 1 0 0,1 0-1 0 0,1 0 1 0 0,-1 0-1 0 0,-9 18 0 0 0,14-23-204 0 0,1 1-1 0 0,0-1 1 0 0,0 0-1 0 0,0 1 0 0 0,1 0 1 0 0,-1-1-1 0 0,1 1 1 0 0,0 0-1 0 0,0 0 1 0 0,1 0-1 0 0,-1-1 0 0 0,1 1 1 0 0,1 0-1 0 0,-1 0 1 0 0,0 0-1 0 0,1 0 1 0 0,0 0-1 0 0,0-1 0 0 0,1 1 1 0 0,-1 0-1 0 0,1-1 1 0 0,0 1-1 0 0,0-1 0 0 0,1 0 1 0 0,-1 1-1 0 0,1-1 1 0 0,0 0-1 0 0,6 6 1 0 0,-2-3 20 0 0,0 0 0 0 0,1-1 0 0 0,0 1 0 0 0,0-2 0 0 0,0 1 0 0 0,1-1 0 0 0,0 0 0 0 0,0-1 0 0 0,0 0-1 0 0,1 0 1 0 0,-1-1 0 0 0,1-1 0 0 0,16 3 0 0 0,-13-3 52 0 0,1-1 0 0 0,-1-1-1 0 0,1 0 1 0 0,0-1 0 0 0,-1-1-1 0 0,1 0 1 0 0,-1-1 0 0 0,0 0-1 0 0,22-9 1 0 0,27-14 371 0 0,-62 25-647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4:56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108 119 484 0 0,'-5'-35'5991'0'0,"4"30"-4789"0"0,1 2-608 0 0,-1 1-1 0 0,1-1 1 0 0,-1 0 0 0 0,0 0 0 0 0,0 1-1 0 0,0-1 1 0 0,0 0 0 0 0,-1 1 0 0 0,1-1-1 0 0,-1 1 1 0 0,0 0 0 0 0,1-1 0 0 0,-1 1-1 0 0,0 0 1 0 0,-3-2 0 0 0,4 3-405 0 0,0 0 1 0 0,0 0-1 0 0,0 0 0 0 0,-1 0 1 0 0,1 1-1 0 0,0-1 0 0 0,-1 0 1 0 0,1 1-1 0 0,0-1 0 0 0,-1 1 1 0 0,1-1-1 0 0,-1 1 1 0 0,1 0-1 0 0,-1 0 0 0 0,1-1 1 0 0,0 1-1 0 0,-1 0 0 0 0,1 0 1 0 0,-1 1-1 0 0,1-1 0 0 0,-1 0 1 0 0,1 0-1 0 0,-3 1 0 0 0,2 1-33 0 0,-1-1 0 0 0,1 0-1 0 0,0 1 1 0 0,0 0 0 0 0,0-1 0 0 0,0 1-1 0 0,1 0 1 0 0,-1 0 0 0 0,0 0-1 0 0,1 0 1 0 0,-1 0 0 0 0,-1 4-1 0 0,0 0 6 0 0,0 0-1 0 0,1-1 0 0 0,0 1 0 0 0,0 0 0 0 0,0 0 1 0 0,1 1-1 0 0,0-1 0 0 0,0 0 0 0 0,1 0 0 0 0,-1 12 1 0 0,2-14-124 0 0,0 0 0 0 0,0 0 0 0 0,1 0 0 0 0,-1 0 1 0 0,1 1-1 0 0,0-2 0 0 0,0 1 0 0 0,0 0 0 0 0,1 0 0 0 0,-1-1 1 0 0,1 1-1 0 0,0-1 0 0 0,0 0 0 0 0,0 0 0 0 0,0 0 0 0 0,0 0 1 0 0,1 0-1 0 0,-1-1 0 0 0,1 0 0 0 0,0 0 0 0 0,0 0 0 0 0,0 0 1 0 0,0 0-1 0 0,0-1 0 0 0,0 1 0 0 0,0-1 0 0 0,0 0 0 0 0,1-1 1 0 0,-1 1-1 0 0,0-1 0 0 0,1 0 0 0 0,-1 0 0 0 0,1 0 0 0 0,-1 0 1 0 0,0-1-1 0 0,0 0 0 0 0,1 0 0 0 0,-1 0 0 0 0,0 0 0 0 0,0-1 1 0 0,0 1-1 0 0,0-1 0 0 0,0 0 0 0 0,0-1 0 0 0,-1 1 0 0 0,1-1 1 0 0,-1 1-1 0 0,1-1 0 0 0,-1 0 0 0 0,0 0 0 0 0,0 0 0 0 0,0-1 1 0 0,-1 1-1 0 0,5-7 0 0 0,-4 2-37 0 0,1 0-1 0 0,-1 0 1 0 0,0-1 0 0 0,-1 1 0 0 0,0 0 0 0 0,0-1-1 0 0,-1 0 1 0 0,0 1 0 0 0,-1-1 0 0 0,-1-16 0 0 0,1 23-1 0 0,0 0 0 0 0,0-1 0 0 0,0 1 0 0 0,0-1 0 0 0,-1 1 0 0 0,1 0 0 0 0,-1-1 0 0 0,0 1 0 0 0,0 0 0 0 0,0 0 0 0 0,0 0 0 0 0,0 0 0 0 0,0 0 0 0 0,-1 0 0 0 0,1 0 0 0 0,0 0 0 0 0,-1 0 0 0 0,0 0 0 0 0,1 1 0 0 0,-1-1 0 0 0,0 1 0 0 0,0-1 0 0 0,0 1 0 0 0,0 0 0 0 0,0-1 0 0 0,0 1 0 0 0,-1 0 0 0 0,1 1 0 0 0,0-1 0 0 0,0 0 0 0 0,-1 1 0 0 0,1-1 0 0 0,0 1 0 0 0,-1-1 0 0 0,1 1 0 0 0,-1 0 0 0 0,1 0 0 0 0,0 1 0 0 0,-1-1 0 0 0,1 0 0 0 0,-1 1 0 0 0,1-1 0 0 0,-3 2 1 0 0,-3 1 3 0 0,0 0 0 0 0,0 0 1 0 0,0 1-1 0 0,0 0 0 0 0,1 0 0 0 0,-1 1 1 0 0,1 0-1 0 0,1 0 0 0 0,-8 6 1 0 0,10-7 14 0 0,1-1 0 0 0,-1 1-1 0 0,0 0 1 0 0,1 0 0 0 0,0 0 0 0 0,0 1 0 0 0,0-1 0 0 0,0 1 0 0 0,1 0 0 0 0,-1-1-1 0 0,1 1 1 0 0,1 0 0 0 0,-1 0 0 0 0,1 0 0 0 0,-2 11 0 0 0,3-13-10 0 0,1 1 0 0 0,0-1 1 0 0,-1 0-1 0 0,1 0 0 0 0,0 1 0 0 0,1-1 0 0 0,-1 0 1 0 0,1 0-1 0 0,-1 0 0 0 0,1 0 0 0 0,0 0 0 0 0,0-1 1 0 0,0 1-1 0 0,0-1 0 0 0,1 1 0 0 0,-1-1 0 0 0,1 1 1 0 0,-1-1-1 0 0,1 0 0 0 0,0-1 0 0 0,0 1 1 0 0,0 0-1 0 0,0-1 0 0 0,0 1 0 0 0,0-1 0 0 0,0 0 1 0 0,1 0-1 0 0,-1 0 0 0 0,6 0 0 0 0,-6 0-44 0 0,0 0 0 0 0,1-1 0 0 0,-1 1 0 0 0,0-1-1 0 0,1 0 1 0 0,-1 0 0 0 0,0 0 0 0 0,1 0 0 0 0,-1-1-1 0 0,0 1 1 0 0,1-1 0 0 0,-1 0 0 0 0,0 0 0 0 0,0 0-1 0 0,0 0 1 0 0,0 0 0 0 0,0-1 0 0 0,0 0 0 0 0,0 1 0 0 0,0-1-1 0 0,-1 0 1 0 0,1 0 0 0 0,-1-1 0 0 0,1 1 0 0 0,-1 0-1 0 0,0-1 1 0 0,0 0 0 0 0,0 1 0 0 0,0-1 0 0 0,2-4-1 0 0,-3 2-22 0 0,1-1-1 0 0,0 1 1 0 0,-1-1-1 0 0,0 0 1 0 0,-1 0-1 0 0,1 1 1 0 0,-1-1-1 0 0,0 0 0 0 0,0 0 1 0 0,-1 0-1 0 0,0 1 1 0 0,-2-12-1 0 0,2 15 55 0 0,0 1-1 0 0,0-1 1 0 0,1 0-1 0 0,-1 0 1 0 0,0 0-1 0 0,0 1 1 0 0,-1-1-1 0 0,1 0 1 0 0,0 1-1 0 0,-1-1 1 0 0,1 1-1 0 0,0 0 1 0 0,-1-1-1 0 0,0 1 1 0 0,1 0-1 0 0,-1 0 1 0 0,0 0-1 0 0,1 0 1 0 0,-1 0-1 0 0,0 1 1 0 0,0-1-1 0 0,0 0 1 0 0,0 1-1 0 0,0-1 1 0 0,0 1-1 0 0,0 0 0 0 0,0 0 1 0 0,0 0-1 0 0,0 0 1 0 0,0 0-1 0 0,0 0 1 0 0,0 0-1 0 0,0 1 1 0 0,0-1-1 0 0,0 1 1 0 0,0-1-1 0 0,0 1 1 0 0,1 0-1 0 0,-1-1 1 0 0,-2 3-1 0 0,-1-1 44 0 0,0 0-1 0 0,0 1 1 0 0,0 0 0 0 0,0 0-1 0 0,1 0 1 0 0,-1 1-1 0 0,1-1 1 0 0,0 1-1 0 0,0 0 1 0 0,0 0-1 0 0,1 0 1 0 0,0 1 0 0 0,0-1-1 0 0,0 1 1 0 0,0 0-1 0 0,-3 8 1 0 0,5-11-1 0 0,0 1 0 0 0,0 0 1 0 0,0 0-1 0 0,1 0 1 0 0,-1 0-1 0 0,1 0 0 0 0,0-1 1 0 0,0 1-1 0 0,0 0 0 0 0,0 0 1 0 0,0 0-1 0 0,1 0 0 0 0,-1 0 1 0 0,1 0-1 0 0,0 0 0 0 0,0-1 1 0 0,0 1-1 0 0,0 0 0 0 0,0 0 1 0 0,1-1-1 0 0,-1 1 0 0 0,1-1 1 0 0,0 0-1 0 0,0 1 0 0 0,-1-1 1 0 0,2 0-1 0 0,-1 0 0 0 0,0 0 1 0 0,0 0-1 0 0,1 0 1 0 0,-1-1-1 0 0,3 2 0 0 0,0 0-8 0 0,-1-1-1 0 0,0 1 1 0 0,1-1 0 0 0,0 0-1 0 0,0-1 1 0 0,-1 1 0 0 0,1-1-1 0 0,0 0 1 0 0,0 0 0 0 0,0 0-1 0 0,0-1 1 0 0,1 0 0 0 0,-1 0-1 0 0,0 0 1 0 0,0-1-1 0 0,0 1 1 0 0,0-1 0 0 0,0-1-1 0 0,5-1 1 0 0,-7 2-51 0 0,0-1 0 0 0,0 1 0 0 0,0-1 0 0 0,0 0 1 0 0,-1 0-1 0 0,1 0 0 0 0,-1 0 0 0 0,0 0 0 0 0,1 0 0 0 0,-1-1 0 0 0,0 1 0 0 0,0-1 1 0 0,0 0-1 0 0,-1 0 0 0 0,1 1 0 0 0,-1-1 0 0 0,0 0 0 0 0,1 0 0 0 0,-1 0 1 0 0,0-1-1 0 0,-1 1 0 0 0,1 0 0 0 0,-1 0 0 0 0,1 0 0 0 0,-1-1 0 0 0,0 1 0 0 0,0 0 1 0 0,0 0-1 0 0,-1-1 0 0 0,0-3 0 0 0,1 7 21 0 0,0-1-1 0 0,0 0 1 0 0,-1 1 0 0 0,1-1-1 0 0,0 1 1 0 0,0-1 0 0 0,-1 1-1 0 0,1-1 1 0 0,0 0 0 0 0,-1 1-1 0 0,1-1 1 0 0,0 1 0 0 0,-1 0-1 0 0,1-1 1 0 0,-1 1 0 0 0,1-1-1 0 0,-1 1 1 0 0,1 0 0 0 0,-1-1-1 0 0,1 1 1 0 0,-1 0 0 0 0,1-1-1 0 0,-1 1 1 0 0,0 0 0 0 0,1 0-1 0 0,-1 0 1 0 0,1 0 0 0 0,-1-1-1 0 0,0 1 1 0 0,1 0 0 0 0,-1 0-1 0 0,1 0 1 0 0,-1 0 0 0 0,0 0-1 0 0,1 1 1 0 0,-1-1 0 0 0,0 0 0 0 0,-20 6 39 0 0,16-3-19 0 0,-1 1 0 0 0,1 0 0 0 0,0 0 1 0 0,0 0-1 0 0,1 0 0 0 0,-1 1 0 0 0,1 0 0 0 0,0 0 1 0 0,-4 6-1 0 0,6-9 20 0 0,1 0 0 0 0,0 0 0 0 0,-1 0 1 0 0,1 0-1 0 0,0 0 0 0 0,0 1 0 0 0,0-1 1 0 0,0 0-1 0 0,1 0 0 0 0,-1 1 0 0 0,0-1 0 0 0,1 1 1 0 0,0-1-1 0 0,-1 0 0 0 0,1 1 0 0 0,0-1 0 0 0,1 1 1 0 0,-1-1-1 0 0,0 0 0 0 0,0 1 0 0 0,1-1 1 0 0,0 0-1 0 0,-1 1 0 0 0,1-1 0 0 0,0 0 0 0 0,2 5 1 0 0,-1-6-3 0 0,0 1 0 0 0,-1-1 1 0 0,1 0-1 0 0,0 1 0 0 0,0-1 1 0 0,-1 0-1 0 0,1 0 0 0 0,0 0 1 0 0,0 0-1 0 0,0 0 0 0 0,1-1 1 0 0,-1 1-1 0 0,0-1 0 0 0,0 1 1 0 0,0-1-1 0 0,0 0 1 0 0,0 0-1 0 0,1 0 0 0 0,-1 0 1 0 0,0 0-1 0 0,0 0 0 0 0,0 0 1 0 0,0-1-1 0 0,1 1 0 0 0,-1-1 1 0 0,0 0-1 0 0,0 0 0 0 0,0 1 1 0 0,0-1-1 0 0,0-1 0 0 0,-1 1 1 0 0,1 0-1 0 0,3-3 0 0 0,0 1-18 0 0,0-1-1 0 0,0 0 0 0 0,0 0 1 0 0,0 0-1 0 0,-1-1 0 0 0,0 1 1 0 0,0-1-1 0 0,0 0 0 0 0,-1-1 1 0 0,5-8-1 0 0,-6 10-19 0 0,-1 0 1 0 0,0 1-1 0 0,0-1 0 0 0,0 0 1 0 0,0 0-1 0 0,-1 0 0 0 0,1-1 0 0 0,-1 1 1 0 0,0 0-1 0 0,-1 0 0 0 0,1 0 0 0 0,-1 0 1 0 0,0-4-1 0 0,0 5-2 0 0,0 1 1 0 0,0 0-1 0 0,0 0 1 0 0,0 0-1 0 0,0 0 1 0 0,0 0-1 0 0,0 0 1 0 0,-1 0-1 0 0,1 0 1 0 0,-1 1-1 0 0,0-1 1 0 0,1 0-1 0 0,-1 1 1 0 0,0-1-1 0 0,0 1 1 0 0,0 0-1 0 0,0 0 1 0 0,0 0-1 0 0,0 0 1 0 0,0 0-1 0 0,0 0 0 0 0,0 0 1 0 0,-4 0-1 0 0,1 0 7 0 0,-1 0 0 0 0,1 1 0 0 0,0 0 0 0 0,-1 0 0 0 0,1 0 0 0 0,0 1 0 0 0,0 0 0 0 0,0 0 0 0 0,-1 0 0 0 0,1 1 0 0 0,-5 1 0 0 0,8-2-217 0 0,0 0 0 0 0,0 0-1 0 0,0 1 1 0 0,0-1 0 0 0,0 0 0 0 0,0 1 0 0 0,0-1 0 0 0,1 1-1 0 0,-1-1 1 0 0,0 1 0 0 0,1 0 0 0 0,-2 2 0 0 0,2-3-309 0 0,1 1 0 0 0,-1-1 1 0 0,0 1-1 0 0,1 0 0 0 0,-1-1 1 0 0,1 1-1 0 0,0 0 1 0 0,0 0-1 0 0,-1-1 0 0 0,1 1 1 0 0,0 0-1 0 0,0-1 0 0 0,0 1 1 0 0,1 0-1 0 0,-1 0 1 0 0,0-1-1 0 0,2 4 0 0 0,2 5-2607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4:57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45 120 0 0,'-1'-18'2633'0'0,"0"-8"13036"0"0,2 29-14663 0 0,8 26 745 0 0,0 0 1 0 0,-2 1-1 0 0,4 44 1 0 0,7 29-335 0 0,-16-92-1866 0 0,6 18-1923 0 0,2-14-7409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4:58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26 106 768 0 0,'-2'-1'650'0'0,"0"-1"1"0"0,0 0-1 0 0,0 0 1 0 0,0 0-1 0 0,0 0 1 0 0,1 0-1 0 0,-1 0 0 0 0,1 0 1 0 0,-1-1-1 0 0,1 1 1 0 0,0 0-1 0 0,0-1 1 0 0,0 1-1 0 0,0-1 0 0 0,0 0 1 0 0,1 1-1 0 0,-1-1 1 0 0,1-4-1 0 0,0 6-263 0 0,0-1-1 0 0,1 1 1 0 0,-1-1 0 0 0,1 1-1 0 0,-1-1 1 0 0,1 1-1 0 0,0 0 1 0 0,-1-1-1 0 0,1 1 1 0 0,0 0 0 0 0,0 0-1 0 0,0-1 1 0 0,0 1-1 0 0,0 0 1 0 0,0 0 0 0 0,0 0-1 0 0,2-1 1 0 0,22-11 527 0 0,-6 8-198 0 0,0 0 0 0 0,0 1 1 0 0,1 0-1 0 0,-1 2 0 0 0,1 1 1 0 0,38 1-1 0 0,-9 4 333 0 0,77 16 0 0 0,-94-13-632 0 0,0 2-1 0 0,-1 1 1 0 0,47 21 0 0 0,-63-24-236 0 0,-1 1 0 0 0,1 0 0 0 0,-1 1 1 0 0,-1 1-1 0 0,0 0 0 0 0,0 1 0 0 0,-1 1 1 0 0,20 23-1 0 0,-29-32-158 0 0,-1 0 0 0 0,1 1 0 0 0,-1-1 0 0 0,0 0 0 0 0,0 1 1 0 0,-1-1-1 0 0,1 1 0 0 0,-1 0 0 0 0,0-1 0 0 0,0 1 0 0 0,0 0 0 0 0,0 0 0 0 0,-1 0 0 0 0,1 0 1 0 0,-1 0-1 0 0,0-1 0 0 0,0 1 0 0 0,0 0 0 0 0,-1 0 0 0 0,0 0 0 0 0,1 0 0 0 0,-1 0 0 0 0,-1-1 1 0 0,1 1-1 0 0,0 0 0 0 0,-1-1 0 0 0,0 1 0 0 0,0-1 0 0 0,0 0 0 0 0,0 1 0 0 0,0-1 0 0 0,-1 0 1 0 0,0 0-1 0 0,1 0 0 0 0,-5 3 0 0 0,-6 4-9 0 0,1 0 0 0 0,-1-1 1 0 0,-1-1-1 0 0,0 0 0 0 0,0 0 0 0 0,0-1 1 0 0,-22 6-1 0 0,-13 3 55 0 0,0-2-1 0 0,0-3 1 0 0,-1-1 0 0 0,-1-3-1 0 0,-75 1 1 0 0,115-8-69 0 0,-4 0 0 0 0,3 0 0 0 0,3-1 0 0 0,-17 0-39 0 0,26 1-235 0 0,-10 0-1514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31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1 267 200 0 0,'0'0'11070'0'0,"5"-3"-8763"0"0,6-1-695 0 0,167-4 4062 0 0,235 11-1102 0 0,52-2-2345 0 0,-95-5-1277 0 0,-225 5-783 0 0,98 1-51 0 0,338-8 236 0 0,289-29 61 0 0,-333 14-74 0 0,-286 13-243 0 0,289-5 87 0 0,-20 2 196 0 0,-170 0-230 0 0,650-8 151 0 0,-585 9-117 0 0,280-8 147 0 0,-347 8-208 0 0,-115 6-49 0 0,1 2-13 0 0,-79 1-31 0 0,303-2 244 0 0,318 2 83 0 0,264 10-121 0 0,342-50-235 0 0,-1061 23 0 0 0,164-5 0 0 0,-416 22 0 0 0,93-5 0 0 0,-155 5 0 0 0,-2 1-119 0 0,-5 5-3466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38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49 380 0 0,'1'-2'1207'0'0,"0"0"0"0"0,0 0 0 0 0,0-1 1 0 0,-1 1-1 0 0,1 0 0 0 0,0-1 0 0 0,-1 1 0 0 0,0-1 0 0 0,1 1 0 0 0,-1-6 1592 0 0,-19-3 2420 0 0,16 12-5042 0 0,0-1 0 0 0,1 1 0 0 0,-1 0-1 0 0,0 0 1 0 0,0 0 0 0 0,0 0 0 0 0,1 0 0 0 0,-1 1 0 0 0,0-1-1 0 0,1 1 1 0 0,0 0 0 0 0,-1 0 0 0 0,1 0 0 0 0,0 0-1 0 0,0 0 1 0 0,0 0 0 0 0,-3 5 0 0 0,2-4-69 0 0,1 1 0 0 0,-1-1 0 0 0,1 1 0 0 0,0-1 1 0 0,0 1-1 0 0,1 0 0 0 0,-1 0 0 0 0,1 0 0 0 0,-1 0 0 0 0,1 0 0 0 0,0 7 1 0 0,1-10-79 0 0,0 0 0 0 0,0 1 0 0 0,0-1 0 0 0,1 0 0 0 0,-1 0 0 0 0,1 0 0 0 0,-1 0 0 0 0,1 0 0 0 0,-1 1 0 0 0,1-1 0 0 0,-1 0 0 0 0,1 0 1 0 0,0 0-1 0 0,0-1 0 0 0,0 1 0 0 0,-1 0 0 0 0,1 0 0 0 0,0 0 0 0 0,0 0 0 0 0,0-1 0 0 0,0 1 0 0 0,0-1 0 0 0,1 1 0 0 0,-1-1 0 0 0,0 1 1 0 0,0-1-1 0 0,0 1 0 0 0,0-1 0 0 0,1 0 0 0 0,-1 0 0 0 0,0 1 0 0 0,0-1 0 0 0,0 0 0 0 0,1 0 0 0 0,-1 0 0 0 0,0-1 0 0 0,0 1 0 0 0,0 0 0 0 0,2-1 1 0 0,3 1 42 0 0,-1-1 0 0 0,1 0 0 0 0,-1 0 0 0 0,1-1 0 0 0,-1 1 0 0 0,0-1 1 0 0,6-3-1 0 0,-7 3-13 0 0,-1-1 0 0 0,0 1-1 0 0,0-1 1 0 0,0 1 0 0 0,0-1 0 0 0,-1 0 0 0 0,1 0 0 0 0,-1-1 0 0 0,1 1 0 0 0,-1 0-1 0 0,3-7 1 0 0,-4 8-34 0 0,0 0 0 0 0,-1 0 0 0 0,1 0 0 0 0,0 0 0 0 0,-1 0 0 0 0,1 0 0 0 0,-1 0 0 0 0,0 0-1 0 0,0 0 1 0 0,0-1 0 0 0,0 1 0 0 0,0 0 0 0 0,0 0 0 0 0,-1 0 0 0 0,1 0 0 0 0,0 0 0 0 0,-1 0-1 0 0,0 0 1 0 0,0 0 0 0 0,1 0 0 0 0,-1 0 0 0 0,0 0 0 0 0,-2-2 0 0 0,1 3-14 0 0,1 0 0 0 0,-1 0 0 0 0,1 0-1 0 0,-1 0 1 0 0,1 1 0 0 0,-1-1 0 0 0,1 0 0 0 0,-1 1 0 0 0,0-1 0 0 0,1 1 0 0 0,-1 0 0 0 0,0 0-1 0 0,1-1 1 0 0,-1 1 0 0 0,0 0 0 0 0,1 0 0 0 0,-1 1 0 0 0,0-1 0 0 0,0 0 0 0 0,1 0 0 0 0,-1 1-1 0 0,1-1 1 0 0,-1 1 0 0 0,0 0 0 0 0,1-1 0 0 0,-3 3 0 0 0,-3 0 29 0 0,-1 0 0 0 0,2 1 0 0 0,-1 0-1 0 0,-8 7 1 0 0,13-10-19 0 0,0 1 0 0 0,0-1 0 0 0,0 1 1 0 0,1 0-1 0 0,-1-1 0 0 0,0 1 0 0 0,1 0 0 0 0,0 0 0 0 0,-1 0 0 0 0,1 0 0 0 0,0 0 0 0 0,0 0 0 0 0,0 0 0 0 0,0 1 0 0 0,0-1 0 0 0,1 0 0 0 0,-1 1 0 0 0,1-1 0 0 0,-1 0 0 0 0,1 1 1 0 0,0-1-1 0 0,0 1 0 0 0,0 3 0 0 0,1-4 0 0 0,0 0 0 0 0,0 0 0 0 0,0 0 0 0 0,0 0 0 0 0,1 0 0 0 0,-1 0 0 0 0,1 0 0 0 0,-1-1 0 0 0,1 1 0 0 0,-1-1 0 0 0,1 1 0 0 0,0-1 0 0 0,0 0 0 0 0,-1 1 0 0 0,1-1 0 0 0,0 0 0 0 0,0 0 0 0 0,1 0 0 0 0,-1-1 0 0 0,0 1 0 0 0,0 0 0 0 0,0-1 0 0 0,0 0 0 0 0,1 1 0 0 0,3-1 0 0 0,-1 1-13 0 0,1-1 0 0 0,0 1 0 0 0,0-1-1 0 0,0-1 1 0 0,-1 1 0 0 0,1-1 0 0 0,0 0 0 0 0,8-2 0 0 0,-13 3-14 0 0,0-1 0 0 0,0 0-1 0 0,1 1 1 0 0,-1-1 0 0 0,0 0-1 0 0,0 1 1 0 0,1-1 0 0 0,-1 0-1 0 0,0 0 1 0 0,0 0 0 0 0,0 0-1 0 0,0 0 1 0 0,0 0 0 0 0,-1-1-1 0 0,1 1 1 0 0,0 0 0 0 0,0 0 0 0 0,-1-1-1 0 0,1 1 1 0 0,-1 0 0 0 0,1-1-1 0 0,-1 1 1 0 0,0 0 0 0 0,1-1-1 0 0,-1 1 1 0 0,0-1 0 0 0,0 1-1 0 0,0 0 1 0 0,0-1 0 0 0,0 1-1 0 0,0-1 1 0 0,0 1 0 0 0,-1 0 0 0 0,1-1-1 0 0,0 1 1 0 0,-1-1 0 0 0,1 1-1 0 0,-1 0 1 0 0,0 0 0 0 0,-1-3-1 0 0,1 2 2 0 0,0-1 0 0 0,0 1 0 0 0,0 0 0 0 0,0 0 0 0 0,-1 0-1 0 0,1 0 1 0 0,-1 0 0 0 0,1 0 0 0 0,-1 0 0 0 0,0 1 0 0 0,0-1 0 0 0,1 0-1 0 0,-1 1 1 0 0,0 0 0 0 0,-1-1 0 0 0,1 1 0 0 0,0 0 0 0 0,0 0 0 0 0,-1 0-1 0 0,1 0 1 0 0,0 1 0 0 0,-1-1 0 0 0,1 0 0 0 0,0 1 0 0 0,-1 0 0 0 0,-3 0-1 0 0,3 0 10 0 0,1 0-1 0 0,-1 1 1 0 0,1 0-1 0 0,0-1 0 0 0,-1 1 1 0 0,1 0-1 0 0,0 0 0 0 0,0 1 1 0 0,-1-1-1 0 0,1 0 1 0 0,0 1-1 0 0,0-1 0 0 0,0 1 1 0 0,1 0-1 0 0,-1 0 1 0 0,0 0-1 0 0,1-1 0 0 0,-1 1 1 0 0,-1 3-1 0 0,2-4 6 0 0,1 0-1 0 0,-1 0 1 0 0,0 0-1 0 0,0 0 0 0 0,1 0 1 0 0,-1 0-1 0 0,1 1 1 0 0,-1-1-1 0 0,1 0 1 0 0,-1 1-1 0 0,1-1 1 0 0,0 0-1 0 0,-1 0 1 0 0,1 1-1 0 0,0-1 0 0 0,0 0 1 0 0,0 1-1 0 0,0-1 1 0 0,0 0-1 0 0,0 1 1 0 0,1-1-1 0 0,-1 0 1 0 0,0 1-1 0 0,1-1 1 0 0,-1 0-1 0 0,1 0 0 0 0,-1 1 1 0 0,1-1-1 0 0,0 0 1 0 0,-1 0-1 0 0,1 0 1 0 0,0 0-1 0 0,0 0 1 0 0,1 1-1 0 0,3 2 1 0 0,0-1-1 0 0,0 0 1 0 0,1 0 0 0 0,-1-1-1 0 0,1 1 1 0 0,-1-1-1 0 0,1-1 1 0 0,0 1 0 0 0,0-1-1 0 0,-1 0 1 0 0,1 0-1 0 0,0 0 1 0 0,0-1 0 0 0,0 0-1 0 0,0 0 1 0 0,0-1 0 0 0,0 0-1 0 0,7-1 1 0 0,-12 1-32 0 0,0 0 0 0 0,0 0 1 0 0,0 0-1 0 0,0 0 1 0 0,0 0-1 0 0,0 1 0 0 0,-1-2 1 0 0,1 1-1 0 0,0 0 0 0 0,-1 0 1 0 0,1 0-1 0 0,-1 0 1 0 0,1 0-1 0 0,-1 0 0 0 0,1-1 1 0 0,-1 1-1 0 0,0 0 0 0 0,1 0 1 0 0,-1-1-1 0 0,0 1 0 0 0,0 0 1 0 0,0 0-1 0 0,0-1 1 0 0,0 1-1 0 0,0 0 0 0 0,-1 0 1 0 0,1-1-1 0 0,0 1 0 0 0,-1 0 1 0 0,1 0-1 0 0,-1-2 0 0 0,-16-38-220 0 0,16 40 243 0 0,1-1 0 0 0,-1 0 0 0 0,0 1 0 0 0,0-1 0 0 0,0 1 0 0 0,0-1 0 0 0,0 1 0 0 0,0 0 0 0 0,0-1 0 0 0,0 1 0 0 0,0 0 0 0 0,-1 0-1 0 0,1 0 1 0 0,0 0 0 0 0,-1 0 0 0 0,1 0 0 0 0,-1 0 0 0 0,1 0 0 0 0,-1 1 0 0 0,0-1 0 0 0,1 1 0 0 0,-1-1 0 0 0,0 1 0 0 0,1-1 0 0 0,-1 1 0 0 0,0 0 0 0 0,0 0 0 0 0,1 0 0 0 0,-1 0 0 0 0,0 0 0 0 0,1 0 0 0 0,-1 1 0 0 0,0-1 0 0 0,1 0 0 0 0,-1 1 0 0 0,0-1 0 0 0,1 1 0 0 0,-4 1 0 0 0,2 1 63 0 0,-1-1 1 0 0,1 1-1 0 0,0-1 1 0 0,0 1 0 0 0,1 0-1 0 0,-1 0 1 0 0,0 0 0 0 0,1 1-1 0 0,0-1 1 0 0,0 1 0 0 0,0-1-1 0 0,0 1 1 0 0,0-1 0 0 0,1 1-1 0 0,-2 4 1 0 0,3-6-39 0 0,0-1 0 0 0,0 1-1 0 0,0 0 1 0 0,0-1 0 0 0,0 1 0 0 0,0-1-1 0 0,0 1 1 0 0,0-1 0 0 0,1 1 0 0 0,-1-1-1 0 0,1 1 1 0 0,-1-1 0 0 0,1 1 0 0 0,0-1-1 0 0,-1 0 1 0 0,1 1 0 0 0,0-1 0 0 0,0 0-1 0 0,0 1 1 0 0,0-1 0 0 0,0 0 0 0 0,0 0-1 0 0,0 0 1 0 0,1 0 0 0 0,-1 0 0 0 0,0 0-1 0 0,0 0 1 0 0,1-1 0 0 0,-1 1 0 0 0,1 0-1 0 0,1 0 1 0 0,1 1-30 0 0,1 0 0 0 0,0 0 0 0 0,0-1-1 0 0,1 1 1 0 0,-1-1 0 0 0,0 0 0 0 0,8 0 0 0 0,-11-1-38 0 0,-1 0 0 0 0,1 0 0 0 0,0-1 0 0 0,-1 1 0 0 0,1 0 0 0 0,-1-1 0 0 0,1 1 1 0 0,-1-1-1 0 0,1 1 0 0 0,-1-1 0 0 0,0 0 0 0 0,1 1 0 0 0,-1-1 0 0 0,0 0 0 0 0,1 0 0 0 0,-1 0 0 0 0,0 0 1 0 0,0 0-1 0 0,0-1 0 0 0,0 1 0 0 0,0 0 0 0 0,0 0 0 0 0,0-1 0 0 0,0 1 0 0 0,0-1 0 0 0,-1 1 0 0 0,1 0 0 0 0,-1-1 1 0 0,1 1-1 0 0,-1-1 0 0 0,1 1 0 0 0,-1-1 0 0 0,0 0 0 0 0,0 1 0 0 0,0-1 0 0 0,0 1 0 0 0,0-1 0 0 0,0 0 0 0 0,0 1 1 0 0,-1-1-1 0 0,1 1 0 0 0,0-1 0 0 0,-2-1 0 0 0,2-1 30 0 0,-1 1-1 0 0,0 0 1 0 0,1 0-1 0 0,-2 0 1 0 0,1-1-1 0 0,0 1 1 0 0,-1 0-1 0 0,1 1 1 0 0,-1-1-1 0 0,0 0 1 0 0,0 0-1 0 0,0 1 1 0 0,0-1-1 0 0,0 1 1 0 0,-1 0-1 0 0,1-1 1 0 0,-1 1 0 0 0,1 0-1 0 0,-1 1 1 0 0,0-1-1 0 0,-4-1 1 0 0,3 2 66 0 0,0 0-1 0 0,0 1 1 0 0,-1 0 0 0 0,1 0 0 0 0,0 0 0 0 0,0 1 0 0 0,-1-1 0 0 0,1 1 0 0 0,0 0 0 0 0,0 0-1 0 0,0 1 1 0 0,0-1 0 0 0,0 1 0 0 0,0 0 0 0 0,0 0 0 0 0,1 0 0 0 0,-6 4 0 0 0,7-4 3 0 0,-1-1 0 0 0,1 1 0 0 0,0 0 0 0 0,0 0 0 0 0,0 0 0 0 0,0 0 0 0 0,0 0 0 0 0,0 1 0 0 0,0-1 1 0 0,1 0-1 0 0,-1 1 0 0 0,1 0 0 0 0,0-1 0 0 0,-1 1 0 0 0,1 0 0 0 0,1-1 0 0 0,-1 1 0 0 0,0 0 0 0 0,1 0 1 0 0,-1 0-1 0 0,1 0 0 0 0,0 0 0 0 0,0 0 0 0 0,0 0 0 0 0,0-1 0 0 0,1 5 0 0 0,0-5-22 0 0,1 1-1 0 0,-1-1 0 0 0,1 0 0 0 0,-1 0 1 0 0,1 1-1 0 0,0-1 0 0 0,0 0 1 0 0,0-1-1 0 0,0 1 0 0 0,0 0 0 0 0,0 0 1 0 0,0-1-1 0 0,1 1 0 0 0,-1-1 1 0 0,1 0-1 0 0,-1 0 0 0 0,1 0 1 0 0,-1 0-1 0 0,1 0 0 0 0,0-1 0 0 0,2 1 1 0 0,4 1-138 0 0,0 0-1 0 0,0-1 1 0 0,-1 0 0 0 0,1-1 0 0 0,12 0 0 0 0,-19-1 67 0 0,-1 1 0 0 0,1-1 0 0 0,0 1 0 0 0,0-1 0 0 0,-1 0 1 0 0,1 0-1 0 0,0 0 0 0 0,-1 0 0 0 0,1 0 0 0 0,-1 0 1 0 0,1 0-1 0 0,-1-1 0 0 0,1 1 0 0 0,-1 0 0 0 0,0-1 0 0 0,0 1 1 0 0,0-1-1 0 0,0 0 0 0 0,0 1 0 0 0,0-1 0 0 0,0 0 0 0 0,-1 1 1 0 0,1-1-1 0 0,0-3 0 0 0,1 0-2 0 0,-1 0-1 0 0,0 1 1 0 0,0-1 0 0 0,-1 0 0 0 0,1 0-1 0 0,-1 0 1 0 0,0 0 0 0 0,-1-6-1 0 0,1 9 44 0 0,-1 1 0 0 0,1 0 0 0 0,-1 0 0 0 0,1 0 0 0 0,-1 0 0 0 0,0 0 0 0 0,0 0 0 0 0,1-1 0 0 0,-1 2 0 0 0,0-1 0 0 0,0 0 0 0 0,0 0 0 0 0,0 0 0 0 0,0 0 0 0 0,0 1 0 0 0,0-1 0 0 0,0 0 0 0 0,0 1 0 0 0,0-1 0 0 0,-1 1 0 0 0,1-1 0 0 0,0 1 0 0 0,0 0 0 0 0,-1-1 0 0 0,1 1 0 0 0,0 0 0 0 0,0 0 0 0 0,-1 0 0 0 0,1 0 0 0 0,0 0 0 0 0,0 0 0 0 0,-1 0 0 0 0,1 0 0 0 0,-2 1 0 0 0,-3 0 43 0 0,-1 0 0 0 0,1 1 0 0 0,0-1 0 0 0,0 1 0 0 0,-9 4-1 0 0,8-2 4 0 0,0-1-1 0 0,0 2 0 0 0,0-1 0 0 0,0 1 0 0 0,1 0 1 0 0,-9 8-1 0 0,14-12-400 0 0,4 2-2519 0 0,-2-1 2086 0 0,0-1 0 0 0,1 1 1 0 0,-1-1-1 0 0,1 1 1 0 0,-1-1-1 0 0,1 0 0 0 0,-1 1 1 0 0,1-1-1 0 0,0 0 1 0 0,0 0-1 0 0,2 1 0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39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62 8 0 0,'3'-16'2836'0'0,"-2"12"-1361"0"0,-1 1 0 0 0,1-1 0 0 0,-1 1 0 0 0,1-1 0 0 0,-1 0 0 0 0,0 1 0 0 0,-1-1 0 0 0,0-4 0 0 0,1 8-1246 0 0,0-1 1 0 0,0 1-1 0 0,0-1 0 0 0,-1 1 1 0 0,1-1-1 0 0,0 1 0 0 0,-1-1 1 0 0,1 1-1 0 0,0 0 1 0 0,-1-1-1 0 0,1 1 0 0 0,0 0 1 0 0,-1-1-1 0 0,1 1 0 0 0,-1 0 1 0 0,1-1-1 0 0,-1 1 1 0 0,1 0-1 0 0,-1 0 0 0 0,1-1 1 0 0,-1 1-1 0 0,1 0 1 0 0,-2 0-1 0 0,-21 4 1220 0 0,10 2-791 0 0,0 0 1 0 0,1 1 0 0 0,-1 0-1 0 0,2 1 1 0 0,-1 0 0 0 0,-11 12 0 0 0,17-15-404 0 0,0 1 0 0 0,1-1 0 0 0,0 1 1 0 0,0 0-1 0 0,0 1 0 0 0,1-1 0 0 0,0 1 1 0 0,0 0-1 0 0,1 0 0 0 0,0 0 1 0 0,0 1-1 0 0,-3 12 0 0 0,6-18-190 0 0,0 0 0 0 0,0 0 0 0 0,0 0 0 0 0,0 0 0 0 0,1 0 0 0 0,-1 0 0 0 0,1 0 0 0 0,-1 0 0 0 0,1 0 0 0 0,0 0 0 0 0,0 0 0 0 0,0 0 0 0 0,0-1 0 0 0,0 1 0 0 0,0 0 0 0 0,0 0 0 0 0,0-1 0 0 0,1 1 0 0 0,-1-1 0 0 0,1 0 0 0 0,-1 1 0 0 0,1-1 0 0 0,0 0 0 0 0,-1 0 0 0 0,1 0 0 0 0,0 0 0 0 0,2 1 0 0 0,4 2-76 0 0,1 0 0 0 0,-1 0 0 0 0,1-1 0 0 0,13 3 0 0 0,-5-4 22 0 0,0 0-1 0 0,0-1 1 0 0,1 0-1 0 0,-1-2 1 0 0,29-3-1 0 0,26-1-972 0 0,-53 8-8281 0 0,-11-1 3284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40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74 204 0 0,'14'-7'1477'0'0,"-10"6"-632"0"0,0 0-1 0 0,-1 0 1 0 0,1-1 0 0 0,-1 0 0 0 0,1 0-1 0 0,-1 0 1 0 0,0 0 0 0 0,0 0 0 0 0,0 0-1 0 0,0-1 1 0 0,0 0 0 0 0,0 1-1 0 0,-1-1 1 0 0,1 0 0 0 0,-1 0 0 0 0,0-1-1 0 0,3-5 1 0 0,-4 8-725 0 0,-1 1 1 0 0,0-1-1 0 0,0 0 0 0 0,0 1 0 0 0,0-1 0 0 0,0 1 0 0 0,0-1 0 0 0,0 1 1 0 0,0-1-1 0 0,0 0 0 0 0,0 1 0 0 0,0-1 0 0 0,0 1 0 0 0,-1-1 0 0 0,1 0 1 0 0,0 1-1 0 0,0-1 0 0 0,-1 1 0 0 0,1-1 0 0 0,0 1 0 0 0,-1-1 0 0 0,1 1 1 0 0,0-1-1 0 0,-1 1 0 0 0,1 0 0 0 0,-1-1 0 0 0,1 1 0 0 0,-1-1 0 0 0,1 1 1 0 0,-1 0-1 0 0,1-1 0 0 0,-1 1 0 0 0,1 0 0 0 0,-1 0 0 0 0,1 0 0 0 0,-1-1 1 0 0,0 1-1 0 0,1 0 0 0 0,-1 0 0 0 0,1 0 0 0 0,-2 0 0 0 0,0-1 79 0 0,-1 1-1 0 0,1 0 1 0 0,0 0-1 0 0,-1 0 1 0 0,1 0-1 0 0,0 0 1 0 0,-1 0-1 0 0,1 0 0 0 0,-3 1 1 0 0,-2 2 108 0 0,1 1 0 0 0,0-1 0 0 0,0 1 0 0 0,0 0 0 0 0,0 0 0 0 0,1 1 0 0 0,-1 0 0 0 0,1 0 0 0 0,-8 11 0 0 0,10-14-161 0 0,1 1 0 0 0,0 1 0 0 0,0-1 0 0 0,0 0 0 0 0,0 0 0 0 0,1 1 0 0 0,-1-1 0 0 0,1 1 0 0 0,0 0 0 0 0,0-1-1 0 0,0 1 1 0 0,1 0 0 0 0,-1-1 0 0 0,1 1 0 0 0,0 0 0 0 0,0 0 0 0 0,0-1 0 0 0,0 1 0 0 0,1 0 0 0 0,1 6 0 0 0,-1-8-104 0 0,-1-1 1 0 0,0 1-1 0 0,1-1 1 0 0,-1 0-1 0 0,1 1 0 0 0,0-1 1 0 0,-1 1-1 0 0,1-1 1 0 0,0 0-1 0 0,0 0 0 0 0,0 1 1 0 0,0-1-1 0 0,0 0 1 0 0,0 0-1 0 0,0 0 0 0 0,0 0 1 0 0,0 0-1 0 0,0 0 1 0 0,1 0-1 0 0,-1-1 1 0 0,0 1-1 0 0,1 0 0 0 0,-1-1 1 0 0,0 1-1 0 0,1-1 1 0 0,-1 1-1 0 0,1-1 0 0 0,-1 0 1 0 0,1 0-1 0 0,-1 0 1 0 0,1 1-1 0 0,-1-1 0 0 0,1-1 1 0 0,-1 1-1 0 0,1 0 1 0 0,-1 0-1 0 0,1 0 0 0 0,-1-1 1 0 0,1 1-1 0 0,-1-1 1 0 0,3-1-1 0 0,0 0-12 0 0,0 0-1 0 0,0 0 1 0 0,0-1-1 0 0,0 0 1 0 0,0 0 0 0 0,-1 0-1 0 0,0 0 1 0 0,1-1 0 0 0,-1 1-1 0 0,0-1 1 0 0,-1 0 0 0 0,3-4-1 0 0,-2 2-23 0 0,0 0-1 0 0,-1 0 0 0 0,0 0 1 0 0,0 0-1 0 0,0 0 0 0 0,-1-1 1 0 0,0 1-1 0 0,1-8 1 0 0,-2 13-7 0 0,0 0 1 0 0,0-1-1 0 0,-1 1 1 0 0,1 0-1 0 0,0 0 1 0 0,0-1-1 0 0,0 1 1 0 0,-1 0-1 0 0,1 0 1 0 0,-1 0 0 0 0,1-1-1 0 0,-1 1 1 0 0,1 0-1 0 0,-1 0 1 0 0,0 0-1 0 0,0 0 1 0 0,1 0-1 0 0,-3-2 1 0 0,2 3-1 0 0,-1-1 1 0 0,1 0-1 0 0,-1 1 0 0 0,1-1 1 0 0,-1 1-1 0 0,1 0 0 0 0,-1-1 1 0 0,0 1-1 0 0,1 0 0 0 0,-1 0 0 0 0,1 0 1 0 0,-1 0-1 0 0,0 0 0 0 0,1 0 1 0 0,-1 1-1 0 0,1-1 0 0 0,-1 0 1 0 0,1 1-1 0 0,-3 0 0 0 0,-9 4 32 0 0,-1 0 0 0 0,1 0 0 0 0,-23 14 0 0 0,30-16 5 0 0,0 1 0 0 0,1 0 0 0 0,-1 0 1 0 0,1 1-1 0 0,0-1 0 0 0,0 1 0 0 0,1 0 1 0 0,0 0-1 0 0,-1 1 0 0 0,-3 7 0 0 0,5-5-35 0 0,2-7-1 0 0,1 1 0 0 0,0-1 0 0 0,0 1 0 0 0,0-1 0 0 0,0 1 0 0 0,0-1 0 0 0,0 1 0 0 0,0-1 0 0 0,1 1 0 0 0,-1-1 0 0 0,0 1 0 0 0,1-1 0 0 0,-1 1 0 0 0,1-1 0 0 0,0 0 0 0 0,0 1 0 0 0,-1-1 0 0 0,1 0 0 0 0,0 1 0 0 0,0-1 0 0 0,0 0 0 0 0,0 0 0 0 0,0 0 0 0 0,0 0 0 0 0,1 0 0 0 0,-1 0 0 0 0,0 0 0 0 0,0 0 0 0 0,1-1 0 0 0,-1 1 0 0 0,1 0 0 0 0,-1-1 0 0 0,1 1 0 0 0,-1-1 0 0 0,0 1 0 0 0,4-1 0 0 0,-1 2 0 0 0,0-1-12 0 0,-1 0 0 0 0,1 0 0 0 0,0 0 0 0 0,-1-1 0 0 0,1 1-1 0 0,0-1 1 0 0,0 0 0 0 0,-1 0 0 0 0,1 0 0 0 0,0-1 0 0 0,0 1 0 0 0,-1-1 0 0 0,1 0 0 0 0,0 0 0 0 0,-1 0-1 0 0,1-1 1 0 0,-1 1 0 0 0,0-1 0 0 0,5-2 0 0 0,-6 3-22 0 0,0-1-1 0 0,0 1 1 0 0,0 0-1 0 0,0-1 0 0 0,-1 1 1 0 0,1-1-1 0 0,0 1 1 0 0,-1-1-1 0 0,1 0 1 0 0,-1 0-1 0 0,0 0 1 0 0,1 0-1 0 0,-1 0 1 0 0,0 0-1 0 0,0 0 1 0 0,0 0-1 0 0,-1 0 1 0 0,1-1-1 0 0,0 1 1 0 0,-1 0-1 0 0,0 0 0 0 0,1-1 1 0 0,-1 1-1 0 0,0 0 1 0 0,0-1-1 0 0,0 1 1 0 0,-1 0-1 0 0,1-1 1 0 0,0 1-1 0 0,-1 0 1 0 0,-1-5-1 0 0,1 6 31 0 0,0-1-1 0 0,0 1 0 0 0,0-1 1 0 0,0 1-1 0 0,-1 0 0 0 0,1-1 1 0 0,0 1-1 0 0,-1 0 0 0 0,1 0 0 0 0,-1 0 1 0 0,1 0-1 0 0,-1 0 0 0 0,0 0 1 0 0,1 0-1 0 0,-1 1 0 0 0,0-1 1 0 0,1 0-1 0 0,-1 1 0 0 0,0 0 1 0 0,0-1-1 0 0,0 1 0 0 0,0 0 1 0 0,1 0-1 0 0,-1 0 0 0 0,0 0 1 0 0,0 0-1 0 0,0 0 0 0 0,0 1 1 0 0,1-1-1 0 0,-1 1 0 0 0,0-1 1 0 0,0 1-1 0 0,-2 1 0 0 0,-3 0 41 0 0,0 1 0 0 0,0 0 0 0 0,0 0 0 0 0,0 1 0 0 0,1-1-1 0 0,-12 10 1 0 0,-10 18 193 0 0,27-30-209 0 0,0 0 0 0 0,0 0-1 0 0,0 0 1 0 0,0 0 0 0 0,0 0-1 0 0,0 1 1 0 0,1-1 0 0 0,-1 0 0 0 0,0 1-1 0 0,1-1 1 0 0,0 0 0 0 0,-1 1 0 0 0,1-1-1 0 0,0 1 1 0 0,-1-1 0 0 0,1 1 0 0 0,0-1-1 0 0,0 1 1 0 0,0-1 0 0 0,0 1 0 0 0,1-1-1 0 0,-1 0 1 0 0,0 1 0 0 0,0-1 0 0 0,2 3-1 0 0,-1-3-16 0 0,0 0-1 0 0,0 0 1 0 0,1 0-1 0 0,-1 0 1 0 0,0 0-1 0 0,1 0 1 0 0,-1-1-1 0 0,1 1 1 0 0,-1 0-1 0 0,1-1 0 0 0,-1 1 1 0 0,1-1-1 0 0,-1 1 1 0 0,1-1-1 0 0,0 0 1 0 0,-1 0-1 0 0,1 0 1 0 0,0 0-1 0 0,-1 0 1 0 0,1 0-1 0 0,-1 0 1 0 0,1-1-1 0 0,0 1 1 0 0,-1 0-1 0 0,1-1 1 0 0,-1 0-1 0 0,1 1 0 0 0,-1-1 1 0 0,1 0-1 0 0,-1 1 1 0 0,2-3-1 0 0,1 1-24 0 0,-1 1-1 0 0,1-2 0 0 0,-1 1 0 0 0,0 0 0 0 0,0-1 0 0 0,0 1 0 0 0,0-1 1 0 0,0 0-1 0 0,0 0 0 0 0,-1 0 0 0 0,0 0 0 0 0,3-4 0 0 0,-3 2 7 0 0,-1 0 1 0 0,1 0-1 0 0,-1 0 0 0 0,0 0 0 0 0,0 0 0 0 0,0 0 1 0 0,-1-1-1 0 0,0-7 0 0 0,0 12-30 0 0,0 0 0 0 0,0 0 0 0 0,0 0 0 0 0,0-1-1 0 0,-1 1 1 0 0,1 0 0 0 0,0 0 0 0 0,-1 0 0 0 0,1 0 0 0 0,-1 0 0 0 0,1 0 0 0 0,-1 0 0 0 0,0 0 0 0 0,1 0 0 0 0,-1 0-1 0 0,0 0 1 0 0,0 0 0 0 0,1 1 0 0 0,-1-1 0 0 0,0 0 0 0 0,0 1 0 0 0,0-1 0 0 0,0 0 0 0 0,0 1 0 0 0,0-1 0 0 0,0 1-1 0 0,0-1 1 0 0,0 1 0 0 0,-1 0 0 0 0,1-1 0 0 0,0 1 0 0 0,0 0 0 0 0,0 0 0 0 0,0 0 0 0 0,0 0 0 0 0,-1 0 0 0 0,1 0-1 0 0,0 0 1 0 0,0 0 0 0 0,0 0 0 0 0,-2 1 0 0 0,2-1-807 0 0,-6 2-1762 0 0,4 0-142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41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12 792 0 0,'0'-1'266'0'0,"0"1"-1"0"0,0-1 1 0 0,0 1-1 0 0,0-1 1 0 0,0 1-1 0 0,0-1 1 0 0,-1 1-1 0 0,1-1 1 0 0,0 1-1 0 0,0-1 1 0 0,-1 1-1 0 0,1-1 1 0 0,0 1-1 0 0,-1 0 1 0 0,1-1-1 0 0,0 1 1 0 0,-1-1-1 0 0,1 1 1 0 0,-1 0 0 0 0,1-1-1 0 0,0 1 1 0 0,-1 0-1 0 0,1 0 1 0 0,-1-1-1 0 0,1 1 1 0 0,-1 0-1 0 0,1 0 1 0 0,-1 0-1 0 0,0-1 1 0 0,0 1-1 0 0,-2 17 8428 0 0,1 2-8029 0 0,1-6 357 0 0,0 0-1 0 0,0 0 0 0 0,1 0 0 0 0,3 19 0 0 0,6 21-2158 0 0,-5-47-1331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41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90 708 0 0,'-1'-1'426'0'0,"-1"0"-1"0"0,1 0 1 0 0,0 0 0 0 0,0 0 0 0 0,0 0-1 0 0,0 0 1 0 0,0-1 0 0 0,0 1-1 0 0,0 0 1 0 0,1-1 0 0 0,-1 1-1 0 0,0-1 1 0 0,1 1 0 0 0,-1-1-1 0 0,1 1 1 0 0,-1-1 0 0 0,1 1 0 0 0,0-1-1 0 0,0 1 1 0 0,0-1 0 0 0,0 0-1 0 0,0-2 1 0 0,1 2-42 0 0,-1 0 0 0 0,1 0-1 0 0,0 0 1 0 0,0 0 0 0 0,0 1 0 0 0,1-1-1 0 0,-1 0 1 0 0,0 1 0 0 0,1-1 0 0 0,-1 0-1 0 0,1 1 1 0 0,-1 0 0 0 0,1-1 0 0 0,3-1 0 0 0,3-1 383 0 0,0 0 0 0 0,0 0 0 0 0,0 1 0 0 0,0-1 0 0 0,1 2 0 0 0,16-4 0 0 0,1 5-201 0 0,-1 1 1 0 0,1 0-1 0 0,0 2 1 0 0,-1 2-1 0 0,1 0 1 0 0,-1 1 0 0 0,0 2-1 0 0,28 10 1 0 0,-43-13-414 0 0,1 0 1 0 0,-1 1-1 0 0,0 0 1 0 0,-1 0-1 0 0,1 1 1 0 0,-1 0 0 0 0,0 1-1 0 0,-1 0 1 0 0,1 0-1 0 0,-2 1 1 0 0,10 11-1 0 0,-13-14-95 0 0,-1 0 0 0 0,0 0 1 0 0,0 0-1 0 0,0 1 0 0 0,0-1 0 0 0,-1 1 0 0 0,0 0 0 0 0,0 0 0 0 0,-1 0 0 0 0,0 0 0 0 0,0 0 0 0 0,0 0 0 0 0,-1 0 0 0 0,1 0 1 0 0,-2 0-1 0 0,1 0 0 0 0,-1 0 0 0 0,0 0 0 0 0,0 0 0 0 0,0 0 0 0 0,-4 10 0 0 0,0-4-36 0 0,-1 0 0 0 0,0-1 0 0 0,0 0 0 0 0,-1 0 0 0 0,0-1 1 0 0,-1 0-1 0 0,-1 0 0 0 0,1-1 0 0 0,-1 0 0 0 0,-1 0 0 0 0,0-1 0 0 0,0 0 0 0 0,0-1 0 0 0,-1 0 0 0 0,0-1 0 0 0,-1 0 0 0 0,-17 6 1 0 0,9-4-10 0 0,0-2 0 0 0,0-1 1 0 0,-1 0-1 0 0,1-1 0 0 0,-1-2 0 0 0,0 0 1 0 0,0-1-1 0 0,0-1 0 0 0,-40-5 1 0 0,55 4-520 0 0,-14-3-843 0 0,8 1-2645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1 288 0 0,'6'0'869'0'0,"-1"0"0"0"0,1 1 0 0 0,0 0-1 0 0,-1 0 1 0 0,1 1 0 0 0,-1 0 0 0 0,1 0 0 0 0,-1 0 0 0 0,0 0-1 0 0,0 1 1 0 0,0 0 0 0 0,0 0 0 0 0,0 0 0 0 0,-1 1 0 0 0,1-1-1 0 0,6 9 1 0 0,4 5 858 0 0,0 1-1 0 0,-2 1 0 0 0,12 20 1 0 0,16 23 1141 0 0,-28-45-2066 0 0,33 37 1759 0 0,-43-50-2284 0 0,1-1 0 0 0,0 0 0 0 0,-1 0 0 0 0,1 0 0 0 0,0 0 0 0 0,0-1 0 0 0,0 1 0 0 0,1-1 0 0 0,-1 0 0 0 0,1 0 0 0 0,8 1 1 0 0,-11-2-230 0 0,0-1 1 0 0,0-1 0 0 0,1 1 0 0 0,-1 0 0 0 0,0 0 0 0 0,0-1 0 0 0,0 1 0 0 0,0-1 0 0 0,1 0 0 0 0,-1 1 0 0 0,0-1 0 0 0,0 0-1 0 0,0 0 1 0 0,-1-1 0 0 0,1 1 0 0 0,0 0 0 0 0,0-1 0 0 0,-1 1 0 0 0,1-1 0 0 0,0 1 0 0 0,-1-1 0 0 0,0 0 0 0 0,1 1-1 0 0,-1-1 1 0 0,0 0 0 0 0,0 0 0 0 0,2-4 0 0 0,2-7-105 0 0,1 1-1 0 0,-2-1 0 0 0,5-19 1 0 0,-6 19 160 0 0,2-4-116 0 0,-3 13 4 0 0,0 0-1 0 0,0-1 1 0 0,-1 1 0 0 0,0 0 0 0 0,0-1-1 0 0,0 1 1 0 0,0-1 0 0 0,-1 1 0 0 0,0-1-1 0 0,0 1 1 0 0,0-1 0 0 0,0 0 0 0 0,-1 1-1 0 0,0-1 1 0 0,-2-8 0 0 0,-2 9-1751 0 0,-8 4-8202 0 0,8 2 8458 0 0,-2 4-1824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45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29 312 0 0,'0'-1'2'0'0,"6"-15"8541"0"0,-7 7-2606 0 0,-4 7-4113 0 0,-17 16-336 0 0,16-8-1063 0 0,1 0-1 0 0,-1 1 1 0 0,2-1-1 0 0,-1 1 1 0 0,-4 8-1 0 0,8-12-262 0 0,-1 0 0 0 0,1 0 1 0 0,0 0-1 0 0,-1 1 0 0 0,1-1 0 0 0,1 0 0 0 0,-1 0 0 0 0,0 1 1 0 0,1-1-1 0 0,0 0 0 0 0,-1 1 0 0 0,1-1 0 0 0,1 0 0 0 0,0 6 0 0 0,-1-8-124 0 0,1 1-1 0 0,0-1 0 0 0,0 0 0 0 0,0 1 0 0 0,0-1 0 0 0,0 0 1 0 0,0 0-1 0 0,0 0 0 0 0,0 0 0 0 0,0 0 0 0 0,0 0 0 0 0,0 0 1 0 0,1 0-1 0 0,-1-1 0 0 0,0 1 0 0 0,1 0 0 0 0,-1-1 0 0 0,0 1 1 0 0,1-1-1 0 0,-1 0 0 0 0,1 1 0 0 0,-1-1 0 0 0,1 0 0 0 0,-1 0 1 0 0,1 0-1 0 0,-1 0 0 0 0,4 0 0 0 0,-1 0 43 0 0,0 0 0 0 0,1-1 0 0 0,-1 1-1 0 0,1-1 1 0 0,-1 0 0 0 0,0 0 0 0 0,8-4 0 0 0,-7 2-21 0 0,0 0 0 0 0,0 0 0 0 0,-1 0 1 0 0,1-1-1 0 0,-1 1 0 0 0,0-1 0 0 0,5-6 0 0 0,-8 8-39 0 0,1 1 1 0 0,-1-1-1 0 0,0 0 0 0 0,0 0 1 0 0,1 0-1 0 0,-2 0 1 0 0,1 0-1 0 0,0 0 0 0 0,0-1 1 0 0,-1 1-1 0 0,1 0 0 0 0,-1 0 1 0 0,1-1-1 0 0,-1 1 0 0 0,0 0 1 0 0,0 0-1 0 0,0-1 0 0 0,0 1 1 0 0,-1-4-1 0 0,0 5-16 0 0,0 0 0 0 0,1 0 0 0 0,-1 0 0 0 0,0 1 1 0 0,0-1-1 0 0,0 0 0 0 0,0 1 0 0 0,0-1 0 0 0,0 0 0 0 0,0 1 0 0 0,0-1 0 0 0,0 1 0 0 0,0-1 0 0 0,-1 1 0 0 0,1 0 1 0 0,0 0-1 0 0,0-1 0 0 0,0 1 0 0 0,0 0 0 0 0,-1 0 0 0 0,1 0 0 0 0,-2 0 0 0 0,-27 2 87 0 0,16 0 26 0 0,1 0 0 0 0,0 2 0 0 0,0-1-1 0 0,0 2 1 0 0,0 0 0 0 0,1 0-1 0 0,-1 1 1 0 0,1 1 0 0 0,1 0 0 0 0,-1 0-1 0 0,-10 10 1 0 0,21-16-77 0 0,0 0 0 0 0,-1 0-1 0 0,1 0 1 0 0,0 1 0 0 0,0-1 0 0 0,0 0-1 0 0,0 0 1 0 0,0 1 0 0 0,0-1-1 0 0,1 0 1 0 0,-1 1 0 0 0,0-1 0 0 0,1 1-1 0 0,-1-1 1 0 0,1 1 0 0 0,-1-1 0 0 0,1 1-1 0 0,0-1 1 0 0,0 1 0 0 0,0 0 0 0 0,0-1-1 0 0,0 1 1 0 0,0-1 0 0 0,0 3-1 0 0,1-3 0 0 0,0 1 0 0 0,0 0 0 0 0,0-1-1 0 0,0 1 1 0 0,0-1 0 0 0,1 1 0 0 0,-1-1-1 0 0,0 0 1 0 0,1 0 0 0 0,-1 0 0 0 0,1 1-1 0 0,-1-1 1 0 0,1-1 0 0 0,0 1 0 0 0,-1 0-1 0 0,1 0 1 0 0,2 0 0 0 0,2 1 3 0 0,0 0 1 0 0,0 0-1 0 0,1-1 0 0 0,-1 0 1 0 0,0 0-1 0 0,0-1 1 0 0,1 0-1 0 0,-1 0 0 0 0,0 0 1 0 0,1-1-1 0 0,7-1 1 0 0,-11 1-50 0 0,-1 0-1 0 0,1 1 1 0 0,-1-1 0 0 0,0-1 0 0 0,1 1 0 0 0,-1 0 0 0 0,0 0 0 0 0,0-1 0 0 0,0 1 0 0 0,1-1-1 0 0,-2 0 1 0 0,1 0 0 0 0,0 1 0 0 0,0-1 0 0 0,0-1 0 0 0,-1 1 0 0 0,0 0 0 0 0,1 0 0 0 0,-1 0-1 0 0,0-1 1 0 0,0 1 0 0 0,0-1 0 0 0,0 1 0 0 0,0-1 0 0 0,-1 1 0 0 0,1-1 0 0 0,-1 1 0 0 0,1-1-1 0 0,-1 0 1 0 0,0 1 0 0 0,0-1 0 0 0,-1 1 0 0 0,1-1 0 0 0,0 0 0 0 0,-1 1 0 0 0,1-1 0 0 0,-1 1-1 0 0,0-1 1 0 0,0 1 0 0 0,0 0 0 0 0,0-1 0 0 0,-1 1 0 0 0,1 0 0 0 0,0-1 0 0 0,-1 1 0 0 0,0 0-1 0 0,1 0 1 0 0,-1 0 0 0 0,0 1 0 0 0,0-1 0 0 0,0 0 0 0 0,0 1 0 0 0,0-1 0 0 0,-1 1 0 0 0,1 0-1 0 0,0 0 1 0 0,-1 0 0 0 0,1 0 0 0 0,-1 0 0 0 0,1 0 0 0 0,-1 1 0 0 0,-2-1 0 0 0,-1 0 8 0 0,0 0 1 0 0,0 0 0 0 0,0 1 0 0 0,0 0 0 0 0,0 0-1 0 0,0 1 1 0 0,1 0 0 0 0,-1 0 0 0 0,-7 2-1 0 0,11-3 18 0 0,0 1 0 0 0,0 0-1 0 0,0-1 1 0 0,0 1-1 0 0,0 0 1 0 0,0 0 0 0 0,0 0-1 0 0,0 0 1 0 0,1 0-1 0 0,-1 0 1 0 0,0 1 0 0 0,1-1-1 0 0,-1 0 1 0 0,0 1 0 0 0,1 0-1 0 0,0-1 1 0 0,-1 1-1 0 0,1 0 1 0 0,0 0 0 0 0,0-1-1 0 0,0 1 1 0 0,0 0-1 0 0,0 0 1 0 0,0 0 0 0 0,1 0-1 0 0,-1 0 1 0 0,1 1-1 0 0,-1 1 1 0 0,2-2 5 0 0,-1 0 0 0 0,1 0 1 0 0,-1 0-1 0 0,1 0 0 0 0,0-1 0 0 0,0 1 1 0 0,0 0-1 0 0,0-1 0 0 0,0 1 0 0 0,0-1 0 0 0,0 1 1 0 0,0-1-1 0 0,1 1 0 0 0,-1-1 0 0 0,1 0 1 0 0,-1 0-1 0 0,1 1 0 0 0,-1-1 0 0 0,1 0 0 0 0,0 0 1 0 0,-1-1-1 0 0,1 1 0 0 0,0 0 0 0 0,0-1 1 0 0,0 1-1 0 0,-1-1 0 0 0,1 1 0 0 0,0-1 0 0 0,0 0 1 0 0,3 0-1 0 0,2 1-24 0 0,0 0 0 0 0,0 0 0 0 0,0-1 0 0 0,0 0 0 0 0,0-1 0 0 0,1 1 0 0 0,6-3 0 0 0,-11 2-22 0 0,0 0-1 0 0,1-1 1 0 0,-1 1-1 0 0,0-1 0 0 0,0 0 1 0 0,0 0-1 0 0,0 0 0 0 0,0 0 1 0 0,-1-1-1 0 0,1 1 1 0 0,-1-1-1 0 0,5-5 0 0 0,-6 7 9 0 0,0-1-1 0 0,0 0 0 0 0,0 1 0 0 0,0-1 0 0 0,0 0 1 0 0,0 0-1 0 0,0 0 0 0 0,-1 0 0 0 0,1 0 1 0 0,-1 1-1 0 0,1-1 0 0 0,-1 0 0 0 0,0 0 1 0 0,0 0-1 0 0,0-1 0 0 0,0 1 0 0 0,0 0 0 0 0,0 0 1 0 0,-1 0-1 0 0,1 1 0 0 0,-1-1 0 0 0,1 0 1 0 0,-1 0-1 0 0,-1-3 0 0 0,1 4 7 0 0,1 0-1 0 0,-1 0 1 0 0,0 0 0 0 0,1 0 0 0 0,-1 0-1 0 0,0 0 1 0 0,0 0 0 0 0,0 1 0 0 0,0-1-1 0 0,0 0 1 0 0,0 1 0 0 0,0-1-1 0 0,0 0 1 0 0,0 1 0 0 0,0 0 0 0 0,0-1-1 0 0,0 1 1 0 0,0-1 0 0 0,-1 1-1 0 0,1 0 1 0 0,0 0 0 0 0,-2 0 0 0 0,0 0 1 0 0,0 0 1 0 0,-1 0-1 0 0,1 1 1 0 0,0-1-1 0 0,-1 1 1 0 0,1 0-1 0 0,-6 2 1 0 0,0 1 23 0 0,1 0 0 0 0,-1 1 1 0 0,1 0-1 0 0,-13 10 0 0 0,18-13 9 0 0,1 0 1 0 0,-1 0-1 0 0,1 0 0 0 0,0 0 1 0 0,-1 1-1 0 0,1-1 0 0 0,0 1 0 0 0,1-1 1 0 0,-1 1-1 0 0,0 0 0 0 0,1 0 1 0 0,-1-1-1 0 0,1 1 0 0 0,0 0 1 0 0,0 0-1 0 0,0 0 0 0 0,1 1 0 0 0,-1-1 1 0 0,0 3-1 0 0,1-5-19 0 0,1-1 0 0 0,-1 1 0 0 0,0-1 0 0 0,0 1 0 0 0,1-1 0 0 0,-1 1 0 0 0,0-1-1 0 0,1 1 1 0 0,-1-1 0 0 0,1 1 0 0 0,-1-1 0 0 0,1 0 0 0 0,-1 1 0 0 0,0-1 0 0 0,1 0 0 0 0,-1 1 0 0 0,1-1 0 0 0,-1 0 0 0 0,1 1-1 0 0,0-1 1 0 0,-1 0 0 0 0,1 0 0 0 0,-1 0 0 0 0,1 0 0 0 0,-1 0 0 0 0,1 0 0 0 0,0 0 0 0 0,-1 0 0 0 0,1 0 0 0 0,-1 0 0 0 0,1 0 0 0 0,-1 0-1 0 0,1 0 1 0 0,0 0 0 0 0,-1 0 0 0 0,1 0 0 0 0,0-1 0 0 0,19-7-49 0 0,-19 8-68 0 0,-1-1 0 0 0,1 0 1 0 0,0 0-1 0 0,-1 0 1 0 0,1 0-1 0 0,-1 0 0 0 0,0 0 1 0 0,1 0-1 0 0,-1 0 0 0 0,0 1 1 0 0,1-1-1 0 0,-1-1 1 0 0,0 1-1 0 0,0 0 0 0 0,0 0 1 0 0,0 0-1 0 0,0 0 0 0 0,0 0 1 0 0,0 0-1 0 0,0 0 0 0 0,0 0 1 0 0,0 0-1 0 0,-1 0 1 0 0,1 0-1 0 0,0 0 0 0 0,-1 0 1 0 0,1 0-1 0 0,-1 1 0 0 0,1-1 1 0 0,-1 0-1 0 0,0-1 0 0 0,-6 1-2505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46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80 181 136 0 0,'0'0'8375'0'0,"-1"3"-6978"0"0,-51 128 12124 0 0,33-93-10299 0 0,18-37-2883 0 0,1-1-312 0 0,0 0 0 0 0,0 0 0 0 0,0 1 0 0 0,0-1 0 0 0,0 0 0 0 0,0 0 0 0 0,0 0-1 0 0,0 0 1 0 0,0 0 0 0 0,0 0 0 0 0,0 1 0 0 0,0-1 0 0 0,0 0 0 0 0,0 0 0 0 0,0 0-1 0 0,-1 0 1 0 0,1 0 0 0 0,0 0 0 0 0,0 0 0 0 0,0 0 0 0 0,0 1 0 0 0,0-1 0 0 0,0 0-1 0 0,0 0 1 0 0,-1 0 0 0 0,1 0 0 0 0,0 0 0 0 0,0 0 0 0 0,0 0 0 0 0,0 0 0 0 0,0 0-1 0 0,0 0 1 0 0,-1 0 0 0 0,1 0 0 0 0,0 0 0 0 0,0 0 0 0 0,0 0 0 0 0,0 0-1 0 0,0 0 1 0 0,-1 0 0 0 0,1 0 0 0 0,0 0 0 0 0,0 0 0 0 0,0 0 0 0 0,0 0 0 0 0,0 0-1 0 0,0 0 1 0 0,0 0 0 0 0,-1-1 0 0 0,1 1 0 0 0,0 0 0 0 0,0 0 0 0 0,0 0 0 0 0,0 0-1 0 0,0 0 1 0 0,0 0 0 0 0,0 0 0 0 0,0-1 0 0 0,-1-10 119 0 0,1-1 1 0 0,0 0-1 0 0,1 0 0 0 0,0 0 1 0 0,1 1-1 0 0,3-13 1 0 0,25-75 314 0 0,-19 66-304 0 0,33-89 917 0 0,-44 122-1068 0 0,0 0 0 0 0,0-1 0 0 0,0 1 0 0 0,0 0 0 0 0,0-1 0 0 0,0 1 1 0 0,1 0-1 0 0,-1-1 0 0 0,0 1 0 0 0,0 0 0 0 0,0 0 0 0 0,0-1 0 0 0,1 1 0 0 0,-1 0 0 0 0,0-1 0 0 0,0 1 1 0 0,1 0-1 0 0,-1 0 0 0 0,0 0 0 0 0,0-1 0 0 0,1 1 0 0 0,-1 0 0 0 0,0 0 0 0 0,1 0 0 0 0,-1 0 0 0 0,0-1 1 0 0,1 1-1 0 0,-1 0 0 0 0,0 0 0 0 0,1 0 0 0 0,-1 0 0 0 0,0 0 0 0 0,1 0 0 0 0,-1 0 0 0 0,1 0 0 0 0,10 8 176 0 0,5 17 205 0 0,24 86 164 0 0,-30-79-515 0 0,0 0 1 0 0,3-1 0 0 0,24 46 0 0 0,-32-69-38 0 0,0 0 0 0 0,1 0 1 0 0,0 0-1 0 0,0-1 0 0 0,0 0 1 0 0,1-1-1 0 0,0 1 0 0 0,0-1 1 0 0,1-1-1 0 0,0 1 1 0 0,0-1-1 0 0,0-1 0 0 0,1 1 1 0 0,-1-1-1 0 0,1-1 0 0 0,0 0 1 0 0,11 3-1 0 0,-19-6 1 0 0,0 0 0 0 0,1 1 0 0 0,-1-1 0 0 0,1 0 0 0 0,-1 0 0 0 0,1 0 0 0 0,-1 0 0 0 0,1 0 0 0 0,-1 0 0 0 0,0 0 0 0 0,1 0 0 0 0,-1-1 0 0 0,1 1 0 0 0,-1 0 0 0 0,0-1 0 0 0,1 0 0 0 0,-1 1 0 0 0,0-1 0 0 0,1 0 0 0 0,-1 1 0 0 0,0-1 0 0 0,0 0 0 0 0,0 0 0 0 0,0 0 0 0 0,0 0 0 0 0,0 0 0 0 0,1-2 0 0 0,-1 2 0 0 0,-1 0 0 0 0,1 0 0 0 0,-1-1 0 0 0,0 1 0 0 0,1 0 0 0 0,-1 0 0 0 0,0-1 0 0 0,0 1 0 0 0,0 0 0 0 0,0 0 0 0 0,0-1 0 0 0,0 1 0 0 0,-1 0 0 0 0,1 0 0 0 0,0-1 0 0 0,-1 1 0 0 0,1 0 0 0 0,0 0 0 0 0,-1 0 0 0 0,0 0 0 0 0,1-1 0 0 0,-1 1 0 0 0,0 0 0 0 0,1 0 0 0 0,-1 0 0 0 0,0 0 0 0 0,0 1 0 0 0,0-1 0 0 0,0 0 0 0 0,0 0 0 0 0,-2-1 0 0 0,-9-6-9 0 0,-2 0 1 0 0,1 1-1 0 0,-1 1 1 0 0,0 0-1 0 0,0 1 1 0 0,-1 0-1 0 0,0 1 1 0 0,1 1-1 0 0,-1 0 1 0 0,-1 1-1 0 0,1 0 1 0 0,0 2-1 0 0,0 0 1 0 0,-23 2-1 0 0,34-1-239 0 0,0 0 0 0 0,-1 0-1 0 0,1 1 1 0 0,0-1 0 0 0,0 1 0 0 0,-8 4 0 0 0,-1 7-3303 0 0,13-12 2920 0 0,-1 1 0 0 0,1-1 0 0 0,-1 0 0 0 0,1 0 0 0 0,0 0 0 0 0,-1 1 0 0 0,1-1 0 0 0,0 0 0 0 0,0 0 0 0 0,0 1 0 0 0,0-1-1 0 0,0 0 1 0 0,0 2 0 0 0,2 5-2544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47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75 168 0 0,'3'-35'9809'0'0,"-3"33"-9508"0"0,1 1-1 0 0,-1-1 1 0 0,0 1-1 0 0,0-1 1 0 0,-1 1 0 0 0,1-1-1 0 0,0 1 1 0 0,0 0-1 0 0,-1-1 1 0 0,1 1 0 0 0,0-1-1 0 0,-1 1 1 0 0,0 0-1 0 0,1-1 1 0 0,-1 1 0 0 0,0 0-1 0 0,1-1 1 0 0,-1 1-1 0 0,0 0 1 0 0,0 0 0 0 0,0 0-1 0 0,0 0 1 0 0,0 0-1 0 0,-1 0 1 0 0,1 0 0 0 0,0 0-1 0 0,0 1 1 0 0,-1-1 0 0 0,1 0-1 0 0,0 1 1 0 0,-1-1-1 0 0,1 1 1 0 0,0-1 0 0 0,-1 1-1 0 0,1 0 1 0 0,-1-1-1 0 0,1 1 1 0 0,-3 0 0 0 0,1 0-115 0 0,-1 1 1 0 0,1-1-1 0 0,0 1 1 0 0,-1 0 0 0 0,1 0-1 0 0,0 0 1 0 0,-1 0-1 0 0,1 0 1 0 0,0 1 0 0 0,0 0-1 0 0,0-1 1 0 0,0 1 0 0 0,1 0-1 0 0,-1 1 1 0 0,0-1-1 0 0,-2 3 1 0 0,-1 1 22 0 0,1 1 0 0 0,0 0 1 0 0,0 1-1 0 0,0-1 0 0 0,1 1 0 0 0,0 0 1 0 0,1 0-1 0 0,0 0 0 0 0,0 0 0 0 0,1 1 1 0 0,-3 11-1 0 0,5-17-156 0 0,-1 0 1 0 0,1 0 0 0 0,0 0-1 0 0,0-1 1 0 0,0 1-1 0 0,0 0 1 0 0,1 0 0 0 0,-1 0-1 0 0,1 0 1 0 0,-1 0-1 0 0,1-1 1 0 0,0 1-1 0 0,0 0 1 0 0,1 0 0 0 0,-1-1-1 0 0,0 1 1 0 0,1-1-1 0 0,0 0 1 0 0,-1 1 0 0 0,1-1-1 0 0,0 0 1 0 0,0 0-1 0 0,0 0 1 0 0,0 0-1 0 0,1 0 1 0 0,-1 0 0 0 0,1-1-1 0 0,-1 1 1 0 0,1-1-1 0 0,-1 0 1 0 0,1 0 0 0 0,0 0-1 0 0,-1 0 1 0 0,1 0-1 0 0,0 0 1 0 0,0-1-1 0 0,3 1 1 0 0,-4-1-59 0 0,0 1 0 0 0,0-1 0 0 0,1 0 0 0 0,-1 0-1 0 0,0 0 1 0 0,0 0 0 0 0,0-1 0 0 0,0 1 0 0 0,1 0 0 0 0,-1-1 0 0 0,0 0 0 0 0,0 1 0 0 0,0-1-1 0 0,0 0 1 0 0,0 0 0 0 0,0 0 0 0 0,0 0 0 0 0,-1-1 0 0 0,1 1 0 0 0,0 0 0 0 0,-1-1 0 0 0,1 1-1 0 0,0-1 1 0 0,1-2 0 0 0,-1 1-21 0 0,0 0-1 0 0,0-1 0 0 0,0 0 1 0 0,0 1-1 0 0,-1-1 0 0 0,1 0 0 0 0,-1 0 1 0 0,0 1-1 0 0,0-1 0 0 0,-1 0 1 0 0,1 0-1 0 0,-1-7 0 0 0,0 8 8 0 0,0 0-1 0 0,0 0 0 0 0,0 0 0 0 0,0 0 1 0 0,-1 1-1 0 0,0-1 0 0 0,1 0 0 0 0,-1 0 1 0 0,0 0-1 0 0,0 1 0 0 0,-1-1 0 0 0,1 1 1 0 0,0-1-1 0 0,-1 1 0 0 0,0-1 0 0 0,1 1 1 0 0,-3-2-1 0 0,2 2 14 0 0,0 1 0 0 0,0 0-1 0 0,0 0 1 0 0,0 0 0 0 0,0 0 0 0 0,-1 0 0 0 0,1 0 0 0 0,0 1 0 0 0,0-1-1 0 0,-1 1 1 0 0,1-1 0 0 0,0 1 0 0 0,0 0 0 0 0,-1 0 0 0 0,1 0-1 0 0,0 0 1 0 0,-1 1 0 0 0,1-1 0 0 0,0 1 0 0 0,-1-1 0 0 0,1 1-1 0 0,0 0 1 0 0,0-1 0 0 0,-4 4 0 0 0,-3 0 42 0 0,1 0 0 0 0,-1 1-1 0 0,1 0 1 0 0,0 0 0 0 0,-12 12 0 0 0,17-15 7 0 0,1 0 0 0 0,-1 1 1 0 0,1-1-1 0 0,0 1 1 0 0,0-1-1 0 0,0 1 1 0 0,0 0-1 0 0,1-1 1 0 0,-1 1-1 0 0,1 0 0 0 0,-1 0 1 0 0,1 0-1 0 0,0 1 1 0 0,0-1-1 0 0,0 0 1 0 0,1 0-1 0 0,-1 0 0 0 0,1 1 1 0 0,0-1-1 0 0,0 5 1 0 0,0-6-17 0 0,1 0 0 0 0,0 0 0 0 0,0 0 0 0 0,-1 0 0 0 0,1 0 0 0 0,0-1 0 0 0,1 1 0 0 0,-1 0 0 0 0,0 0 0 0 0,0-1 0 0 0,1 1 0 0 0,-1-1 0 0 0,1 1 0 0 0,-1-1 0 0 0,1 0 0 0 0,0 1 0 0 0,0-1 0 0 0,-1 0 0 0 0,1 0 0 0 0,0 0 0 0 0,0-1 0 0 0,0 1 0 0 0,0 0 0 0 0,0-1 0 0 0,0 1 0 0 0,0-1 0 0 0,0 0 0 0 0,1 1-1 0 0,-1-1 1 0 0,0 0 0 0 0,0 0 0 0 0,3-1 0 0 0,-1 1-49 0 0,0 0 0 0 0,0-1 0 0 0,1 1 0 0 0,-1-1 0 0 0,0 0 0 0 0,0 0 0 0 0,0-1 0 0 0,0 1 0 0 0,-1-1 0 0 0,1 1 0 0 0,0-1 0 0 0,-1-1 0 0 0,1 1 0 0 0,-1 0 0 0 0,6-6 0 0 0,-4 2 7 0 0,0-1 0 0 0,-1 1 0 0 0,0-1 0 0 0,0 0 0 0 0,0 0 0 0 0,-1-1 0 0 0,0 1 0 0 0,-1-1-1 0 0,0 1 1 0 0,0-1 0 0 0,0 0 0 0 0,-1 0 0 0 0,0 0 0 0 0,-1-10 0 0 0,0 17 21 0 0,0 0 0 0 0,0 0 0 0 0,0 0 0 0 0,-1 1 0 0 0,1-1 0 0 0,0 0 0 0 0,-1 0 0 0 0,1 0 0 0 0,-1 0 0 0 0,1 0 0 0 0,-1 1 0 0 0,1-1 0 0 0,-1 0 0 0 0,1 0 0 0 0,-1 1 0 0 0,0-1 0 0 0,0 0 1 0 0,1 1-1 0 0,-1-1 0 0 0,0 1 0 0 0,0-1 0 0 0,0 1 0 0 0,1-1 0 0 0,-1 1 0 0 0,0 0 0 0 0,-1-1 0 0 0,-1 1 19 0 0,1 0-1 0 0,0-1 1 0 0,-1 1 0 0 0,1 1 0 0 0,0-1-1 0 0,0 0 1 0 0,-1 0 0 0 0,1 1-1 0 0,0 0 1 0 0,0-1 0 0 0,-2 2 0 0 0,-1 0-16 0 0,0 0 0 0 0,1 0 1 0 0,-1 1-1 0 0,1-1 1 0 0,0 1-1 0 0,0 0 1 0 0,0 0-1 0 0,0 1 0 0 0,-5 6 1 0 0,9-10-281 0 0,-1 1 0 0 0,1-1 0 0 0,0 1 1 0 0,0-1-1 0 0,0 1 0 0 0,0-1 0 0 0,0 1 1 0 0,0-1-1 0 0,0 1 0 0 0,0-1 0 0 0,0 1 1 0 0,0 0-1 0 0,0-1 0 0 0,0 1 0 0 0,0-1 0 0 0,0 1 1 0 0,0-1-1 0 0,0 1 0 0 0,1-1 0 0 0,-1 1 1 0 0,0-1-1 0 0,0 1 0 0 0,1-1 0 0 0,-1 1 1 0 0,0-1-1 0 0,1 1 0 0 0,-1-1 0 0 0,0 0 0 0 0,1 1 1 0 0,-1-1-1 0 0,1 0 0 0 0,-1 1 0 0 0,1-1 1 0 0,-1 0-1 0 0,1 1 0 0 0,-1-1 0 0 0,1 0 1 0 0,-1 0-1 0 0,1 0 0 0 0,-1 1 0 0 0,1-1 0 0 0,0 0 1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48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 4 0 0,'-6'-3'10312'0'0,"5"18"-8115"0"0,0 0 1 0 0,1 0 0 0 0,3 29-1 0 0,1 11 606 0 0,-4-49-2749 0 0,0 52 2136 0 0,3-20-6878 0 0,-2-36 3613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49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55 168 68 0 0,'-2'-2'181'0'0,"-5"-4"1105"0"0,1 0 1 0 0,-1-1 0 0 0,1 0-1 0 0,0 0 1 0 0,-6-9 0 0 0,11 15-951 0 0,0-1 0 0 0,1 0 1 0 0,-1 0-1 0 0,0 1 0 0 0,0-1 1 0 0,1 0-1 0 0,-1 0 0 0 0,1 0 1 0 0,-1 0-1 0 0,1 0 1 0 0,0 0-1 0 0,0 0 0 0 0,0 0 1 0 0,0 0-1 0 0,0 0 0 0 0,0 0 1 0 0,1 0-1 0 0,-1 0 0 0 0,0 1 1 0 0,1-1-1 0 0,0 0 0 0 0,-1 0 1 0 0,1 0-1 0 0,0 0 1 0 0,0 1-1 0 0,0-1 0 0 0,0 0 1 0 0,0 1-1 0 0,1-1 0 0 0,2-2 1 0 0,3-2 51 0 0,1 0 0 0 0,0 0 1 0 0,0 1-1 0 0,1 0 1 0 0,-1 0-1 0 0,1 1 0 0 0,0 0 1 0 0,0 0-1 0 0,1 1 1 0 0,-1 1-1 0 0,1 0 1 0 0,0 0-1 0 0,-1 0 0 0 0,1 1 1 0 0,0 1-1 0 0,10 0 1 0 0,7 1 61 0 0,-1 1 1 0 0,0 1 0 0 0,1 2 0 0 0,44 13-1 0 0,-59-15-273 0 0,0 1-1 0 0,-1 0 1 0 0,0 1-1 0 0,0 1 1 0 0,17 11-1 0 0,-25-16-146 0 0,-1 1 0 0 0,0 0 0 0 0,1 0 0 0 0,-1 0 0 0 0,0 0 0 0 0,0 0 1 0 0,0 1-1 0 0,0-1 0 0 0,0 1 0 0 0,-1-1 0 0 0,1 1 0 0 0,-1-1 0 0 0,0 1 0 0 0,0 0 0 0 0,0 0 0 0 0,0 0 0 0 0,0 0 0 0 0,0 0 1 0 0,-1 0-1 0 0,1 0 0 0 0,-1 0 0 0 0,0 0 0 0 0,0 0 0 0 0,0 0 0 0 0,-1 0 0 0 0,1 0 0 0 0,-1 0 0 0 0,0 3 0 0 0,-1 0-97 0 0,0 0-1 0 0,-1 0 0 0 0,0 0 1 0 0,0 0-1 0 0,0-1 0 0 0,-1 1 1 0 0,0-1-1 0 0,0 0 0 0 0,0 0 1 0 0,-8 8-1 0 0,-3-1-244 0 0,-1 0-1 0 0,-20 12 1 0 0,0-1-164 0 0,36-23 478 0 0,0 0-1 0 0,-1 0 1 0 0,1 0-1 0 0,0 0 0 0 0,0 1 1 0 0,0-1-1 0 0,0 0 0 0 0,0 0 1 0 0,0 0-1 0 0,-1 0 0 0 0,1 0 1 0 0,0 0-1 0 0,0 1 0 0 0,0-1 1 0 0,0 0-1 0 0,0 0 0 0 0,0 0 1 0 0,0 0-1 0 0,0 0 0 0 0,0 1 1 0 0,0-1-1 0 0,0 0 0 0 0,0 0 1 0 0,0 0-1 0 0,-1 0 1 0 0,1 0-1 0 0,0 1 0 0 0,0-1 1 0 0,1 0-1 0 0,-1 0 0 0 0,0 0 1 0 0,0 0-1 0 0,0 1 0 0 0,0-1 1 0 0,0 0-1 0 0,0 0 0 0 0,0 0 1 0 0,0 0-1 0 0,0 0 0 0 0,0 1 1 0 0,0-1-1 0 0,0 0 0 0 0,0 0 1 0 0,1 0-1 0 0,-1 0 0 0 0,0 1 1 0 0,11 4 69 0 0,15 3 93 0 0,-24-7-138 0 0,28 5 184 0 0,-3 0 192 0 0,46 16-1 0 0,-66-19-336 0 0,-1-1 0 0 0,0 1 0 0 0,1 1 0 0 0,-1-1 0 0 0,-1 1 0 0 0,1 0 0 0 0,0 0 0 0 0,-1 1 0 0 0,0-1 0 0 0,0 1 0 0 0,0 0 0 0 0,5 8 0 0 0,-9-11-43 0 0,0 0-1 0 0,0 0 1 0 0,0 0 0 0 0,0 0 0 0 0,0 0 0 0 0,0 0 0 0 0,-1 1 0 0 0,1-1 0 0 0,-1 0-1 0 0,1 0 1 0 0,-1 1 0 0 0,0-1 0 0 0,0 0 0 0 0,0 0 0 0 0,0 1 0 0 0,-1-1 0 0 0,1 0 0 0 0,0 0-1 0 0,-1 1 1 0 0,-1 1 0 0 0,0 1 3 0 0,0-1 1 0 0,0 0-1 0 0,-1 0 0 0 0,1-1 0 0 0,-1 1 1 0 0,0 0-1 0 0,0-1 0 0 0,-1 0 0 0 0,-4 5 1 0 0,-5 1 46 0 0,1 0 0 0 0,-2-1 0 0 0,1 0 0 0 0,-27 10 0 0 0,16-10 121 0 0,0-1 0 0 0,-1-1 0 0 0,0-1 0 0 0,1-1 0 0 0,-1-1 0 0 0,-1-2 0 0 0,-25-1 0 0 0,-2-3-1009 0 0,1-2-1 0 0,-68-16 0 0 0,116 22-852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5T12:07:28.1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1,'3'0,"5"0,5 0,7 0,1 3,0 2,0 3,-4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8:2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15 440 0 0,'2'-14'10825'0'0,"1"19"-10411"0"0,-1 1-1 0 0,1 0 1 0 0,-1-1-1 0 0,-1 1 1 0 0,1 0 0 0 0,-1 0-1 0 0,0 0 1 0 0,1 9-1 0 0,-2 58 1341 0 0,-1-28-919 0 0,4 28 113 0 0,0 20-1101 0 0,-2-33-7760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8:2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5 269 72 0 0,'-2'-6'487'0'0,"1"0"0"0"0,0 0 1 0 0,1 0-1 0 0,-1 0 0 0 0,1 0 0 0 0,0 0 1 0 0,1 0-1 0 0,0 0 0 0 0,0 0 0 0 0,0 0 0 0 0,0 0 1 0 0,1 0-1 0 0,4-9 0 0 0,-2 7 12 0 0,1-1-1 0 0,0 1 1 0 0,1 0-1 0 0,-1 0 1 0 0,2 0-1 0 0,-1 1 1 0 0,15-13-1 0 0,-6 8 62 0 0,1 1-1 0 0,0 0 1 0 0,0 1 0 0 0,1 1-1 0 0,0 0 1 0 0,1 1-1 0 0,0 1 1 0 0,21-5-1 0 0,-22 8-203 0 0,-1 2-1 0 0,1 0 1 0 0,-1 0-1 0 0,1 1 1 0 0,0 2-1 0 0,-1-1 1 0 0,1 2-1 0 0,-1 0 1 0 0,1 1-1 0 0,-1 1 1 0 0,31 11-1 0 0,-34-10-227 0 0,-1 0 1 0 0,0 1-1 0 0,0 1 1 0 0,0 0-1 0 0,-1 0 0 0 0,0 1 1 0 0,0 1-1 0 0,-1 0 0 0 0,0 0 1 0 0,-1 1-1 0 0,0 0 0 0 0,-1 0 1 0 0,0 1-1 0 0,0 1 0 0 0,7 14 1 0 0,-13-21-86 0 0,1 0 1 0 0,-2 0-1 0 0,1 1 1 0 0,0-1-1 0 0,-1 0 1 0 0,0 1 0 0 0,0-1-1 0 0,-1 1 1 0 0,0 0-1 0 0,0-1 1 0 0,0 1-1 0 0,0-1 1 0 0,-1 1-1 0 0,-2 7 1 0 0,0-4-9 0 0,0-1-1 0 0,0 1 1 0 0,-1-1-1 0 0,0 0 1 0 0,-1 0-1 0 0,1-1 1 0 0,-1 1 0 0 0,-9 8-1 0 0,2-2-44 0 0,-2-1-1 0 0,0 0 1 0 0,0-2-1 0 0,-1 1 0 0 0,0-2 1 0 0,-1 0-1 0 0,0-1 1 0 0,-20 8-1 0 0,23-12 95 0 0,0 0 0 0 0,0-1-1 0 0,-1-1 1 0 0,1-1 0 0 0,-1 0-1 0 0,-27 1 1 0 0,50-2 38 0 0,0 2-1 0 0,0-1 1 0 0,0 1-1 0 0,0 0 1 0 0,-1 1-1 0 0,1 0 1 0 0,-1 0-1 0 0,12 9 1 0 0,-14-10-55 0 0,10 6 106 0 0,-1 1 0 0 0,0 1 0 0 0,0 0 0 0 0,-2 1 0 0 0,1 0 0 0 0,-1 1 0 0 0,-1 1 0 0 0,-1 0 0 0 0,0 0 0 0 0,0 1 0 0 0,14 30 0 0 0,-11-20 542 0 0,-4-16-3148 0 0,4-7-7802 0 0,-8-3 7668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8:2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2 160 0 0,'3'-1'11496'0'0,"2"19"-7718"0"0,5 27-1190 0 0,-4 10 24 0 0,-5-36-2414 0 0,1-1 0 0 0,1 0 0 0 0,8 27 0 0 0,-4-31-2831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8:24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79 228 0 0,'-13'-3'14'0'0,"-1"-7"11123"0"0,14 10-11038 0 0,19-5 2484 0 0,290-38 8833 0 0,-205 33-12913 0 0,-1 4-7439 0 0,-89 5 6357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8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7 468 0 0,'-25'1'21888'0'0,"163"-4"-15920"0"0,-31-1-2796 0 0,-92 5-6311 0 0,-1 0-6582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8:24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2 532 0 0,'0'0'440'0'0,"-1"-1"-1"0"0,0 1 1 0 0,0 0 0 0 0,0 0-1 0 0,0-1 1 0 0,0 1-1 0 0,1 0 1 0 0,-1 0 0 0 0,0 0-1 0 0,0 0 1 0 0,0 0 0 0 0,0 0-1 0 0,0 0 1 0 0,0 0-1 0 0,0 1 1 0 0,1-1 0 0 0,-1 0-1 0 0,0 1 1 0 0,0-1 0 0 0,0 0-1 0 0,0 1 1 0 0,0 0-1 0 0,0 0-52 0 0,0 0-1 0 0,0 0 1 0 0,0 0 0 0 0,0 0-1 0 0,0 1 1 0 0,1-1-1 0 0,-1 0 1 0 0,0 0-1 0 0,1 1 1 0 0,-1-1-1 0 0,1 0 1 0 0,0 1-1 0 0,-1 1 1 0 0,0 7 567 0 0,0 1 1 0 0,0-1-1 0 0,2 16 1 0 0,-1-3 697 0 0,-4 47 1346 0 0,0-6-3114 0 0,3-22-9846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8:2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20 255 236 0 0,'-19'-9'9573'0'0,"19"9"-9463"0"0,0 0 0 0 0,0 0 0 0 0,0 0 0 0 0,0 0 0 0 0,0 0 0 0 0,1 0 0 0 0,-1 0 0 0 0,0 0 0 0 0,0 0 0 0 0,0 0 0 0 0,0 0 1 0 0,0 0-1 0 0,1 0 0 0 0,-1 0 0 0 0,0 0 0 0 0,0 0 0 0 0,0 0 0 0 0,0 0 0 0 0,0 0 0 0 0,1 0 0 0 0,41-8 8104 0 0,-26 6-8671 0 0,15-3 1336 0 0,0-2 0 0 0,0-1 0 0 0,-1-1 0 0 0,-1-2 0 0 0,36-18 0 0 0,-54 24-893 0 0,0-2-1 0 0,-1 1 0 0 0,1-2 1 0 0,-1 1-1 0 0,-1-1 0 0 0,0-1 1 0 0,0 0-1 0 0,-1 0 1 0 0,0 0-1 0 0,0-1 0 0 0,-1-1 1 0 0,0 1-1 0 0,-1-1 0 0 0,0 0 1 0 0,-1 0-1 0 0,4-14 0 0 0,-16 78 5770 0 0,-9 72-3673 0 0,12-66-1898 0 0,4-55-331 0 0,0 0 1 0 0,0-1-1 0 0,1 1 0 0 0,-1 0 1 0 0,1 0-1 0 0,0 0 1 0 0,0 0-1 0 0,0-1 0 0 0,1 1 1 0 0,-1-1-1 0 0,1 1 0 0 0,3 5 1 0 0,1-5-664 0 0,11-3-10249 0 0,-11-3 7776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8:25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8 168 252 0 0,'-7'7'8410'0'0,"7"-7"-8074"0"0,0 0 1 0 0,0 1-1 0 0,0-1 0 0 0,0 1 1 0 0,0-1-1 0 0,0 0 1 0 0,0 1-1 0 0,0-1 0 0 0,0 1 1 0 0,0-1-1 0 0,0 1 1 0 0,15 4 4615 0 0,24-7-1744 0 0,-29 1-2936 0 0,0-1 0 0 0,-1-1 0 0 0,1 0-1 0 0,-1 0 1 0 0,0-1 0 0 0,0 0 0 0 0,0 0 0 0 0,0-1 0 0 0,-1 0-1 0 0,1-1 1 0 0,-1 0 0 0 0,-1 0 0 0 0,1-1 0 0 0,-1 0-1 0 0,0 0 1 0 0,-1 0 0 0 0,0-1 0 0 0,0 0 0 0 0,0-1-1 0 0,-1 1 1 0 0,4-11 0 0 0,-8 16-215 0 0,0 0-1 0 0,0 1 0 0 0,0-1 1 0 0,-1 0-1 0 0,0 0 1 0 0,1 0-1 0 0,-1 1 1 0 0,0-1-1 0 0,0 0 0 0 0,-1-5 1 0 0,0-6 1038 0 0,-13 27-234 0 0,9 5-582 0 0,1 0 1 0 0,1 0-1 0 0,0 1 0 0 0,2-1 0 0 0,0 1 1 0 0,1 0-1 0 0,0-1 0 0 0,2 1 0 0 0,0 0 1 0 0,2-1-1 0 0,5 22 0 0 0,-8-39-406 0 0,-1-1 1 0 0,0 1-1 0 0,1 0 1 0 0,-1 0-1 0 0,0 0 0 0 0,1 0 1 0 0,-1 0-1 0 0,1-1 1 0 0,0 1-1 0 0,-1 0 0 0 0,1 0 1 0 0,-1-1-1 0 0,1 1 1 0 0,0-1-1 0 0,0 1 1 0 0,-1 0-1 0 0,1-1 0 0 0,0 1 1 0 0,0-1-1 0 0,1 1 1 0 0,1 0-934 0 0,13-4-9895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8:2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32 136 0 0,'7'0'17596'0'0,"23"0"-15064"0"0,14 3 337 0 0,0-2 1 0 0,76-9 0 0 0,-51-3-4314 0 0,-2-5-4394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8:26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0 592 0 0,'-2'2'491'0'0,"1"-1"1"0"0,-1 0-1 0 0,1 1 0 0 0,-1-1 0 0 0,1 1 1 0 0,0 0-1 0 0,0-1 0 0 0,0 1 0 0 0,-1 0 1 0 0,2 0-1 0 0,-1-1 0 0 0,0 1 0 0 0,0 0 1 0 0,1 0-1 0 0,-1 3 0 0 0,1-4-222 0 0,0 0 1 0 0,0 0-1 0 0,0 0 0 0 0,1 1 1 0 0,-1-1-1 0 0,0 0 0 0 0,1 0 0 0 0,-1 0 1 0 0,1 0-1 0 0,-1 0 0 0 0,1 0 1 0 0,0 0-1 0 0,0 0 0 0 0,-1 0 0 0 0,1 0 1 0 0,0 0-1 0 0,0 0 0 0 0,0 0 1 0 0,0-1-1 0 0,0 1 0 0 0,0 0 0 0 0,0 0 1 0 0,0-1-1 0 0,0 1 0 0 0,0-1 1 0 0,0 1-1 0 0,0-1 0 0 0,2 1 0 0 0,15 5 954 0 0,0-1-1 0 0,1-1 0 0 0,-1 0 0 0 0,1-1 0 0 0,0-1 0 0 0,21 0 0 0 0,26-2-5765 0 0,-44 0-17 0 0,-17 0 1868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8:26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4 772 0 0,'3'-3'11190'0'0,"1"23"-9205"0"0,-1-1-1 0 0,-1 1 0 0 0,-1 0 0 0 0,-3 34 0 0 0,1 11 300 0 0,7 119 2497 0 0,-6-183-4853 0 0,0 0 0 0 0,0-1 1 0 0,0 1-1 0 0,0 0 0 0 0,0 0 0 0 0,0 0 0 0 0,0-1 1 0 0,0 1-1 0 0,0 0 0 0 0,0 0 0 0 0,1 0 0 0 0,-1-1 1 0 0,0 1-1 0 0,1 0 0 0 0,-1-1 0 0 0,0 1 0 0 0,1 0 1 0 0,-1 0-1 0 0,1-1 0 0 0,-1 1 0 0 0,1-1 0 0 0,-1 1 1 0 0,1-1-1 0 0,0 1 0 0 0,-1-1 0 0 0,1 1 0 0 0,-1-1 1 0 0,1 1-1 0 0,0-1 0 0 0,0 1 0 0 0,0-1 0 0 0,24-2-10983 0 0,-18 0 8381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8:2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58 244 0 0,'-5'-6'1142'0'0,"0"-1"-1"0"0,0 1 1 0 0,0 0 0 0 0,-1 0 0 0 0,0 1-1 0 0,-7-6 1 0 0,10 9-748 0 0,0 1 0 0 0,0 0 0 0 0,0-1 0 0 0,0 1-1 0 0,0 0 1 0 0,0 0 0 0 0,-1 1 0 0 0,1-1 0 0 0,0 1 0 0 0,0 0 0 0 0,-1-1-1 0 0,1 1 1 0 0,0 1 0 0 0,-1-1 0 0 0,1 0 0 0 0,0 1 0 0 0,0 0 0 0 0,-4 1-1 0 0,-3 1 85 0 0,0 1 0 0 0,0 0-1 0 0,1 1 1 0 0,0 0-1 0 0,0 0 1 0 0,0 1-1 0 0,1 0 1 0 0,0 1-1 0 0,0 0 1 0 0,-8 9 0 0 0,10-10-195 0 0,1 0 1 0 0,0-1 0 0 0,1 2-1 0 0,-1-1 1 0 0,1 1 0 0 0,1-1-1 0 0,-1 1 1 0 0,1 0 0 0 0,0 0-1 0 0,1 0 1 0 0,0 1 0 0 0,0-1-1 0 0,0 1 1 0 0,0 12 0 0 0,3-14-161 0 0,0 1-1 0 0,0-1 1 0 0,0 0 0 0 0,1 0 0 0 0,0 0 0 0 0,0-1 0 0 0,1 1 0 0 0,0 0 0 0 0,0-1-1 0 0,0 0 1 0 0,0 0 0 0 0,1 0 0 0 0,0 0 0 0 0,0 0 0 0 0,0-1 0 0 0,1 1 0 0 0,0-1-1 0 0,-1 0 1 0 0,1-1 0 0 0,9 5 0 0 0,-10-4-197 0 0,1-1-1 0 0,0 0 0 0 0,0-1 1 0 0,1 1-1 0 0,-1-1 1 0 0,0 0-1 0 0,1-1 1 0 0,-1 1-1 0 0,1-1 1 0 0,0 0-1 0 0,-1 0 1 0 0,1-1-1 0 0,0 0 1 0 0,0 0-1 0 0,-1 0 0 0 0,1-1 1 0 0,0 1-1 0 0,-1-1 1 0 0,1-1-1 0 0,0 1 1 0 0,-1-1-1 0 0,7-3 1 0 0,-8 2 9 0 0,1 0 1 0 0,-1 0 0 0 0,0-1 0 0 0,0 0-1 0 0,0 0 1 0 0,0 0 0 0 0,-1 0 0 0 0,1 0-1 0 0,-1-1 1 0 0,0 0 0 0 0,-1 1 0 0 0,1-1-1 0 0,-1 0 1 0 0,0 0 0 0 0,0-1 0 0 0,0 1-1 0 0,-1 0 1 0 0,0-1 0 0 0,0 1-1 0 0,0-1 1 0 0,-1 1 0 0 0,0-1 0 0 0,0-5-1 0 0,0 3 28 0 0,-1 1 0 0 0,0-1 0 0 0,0 0 0 0 0,-1 0 0 0 0,1 1 0 0 0,-2-1 0 0 0,1 1 0 0 0,-1-1 0 0 0,0 1 0 0 0,-1 0 0 0 0,0 0 0 0 0,0 0 0 0 0,0 1 0 0 0,-1-1 0 0 0,-6-6 0 0 0,0 3-426 0 0,0 1 1 0 0,0-1-1 0 0,-22-12 0 0 0,8 11-2391 0 0,-1 4-3294 0 0,20 7 3903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8:28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0 728 0 0,'1'0'346'0'0,"0"1"0"0"0,0-1 1 0 0,0 1-1 0 0,0-1 0 0 0,0 1 0 0 0,1-1 0 0 0,-1 1 0 0 0,0 0 1 0 0,0 0-1 0 0,-1-1 0 0 0,1 1 0 0 0,0 0 0 0 0,0 0 0 0 0,0 0 1 0 0,0 0-1 0 0,-1 0 0 0 0,1 0 0 0 0,0 0 0 0 0,-1 0 0 0 0,1 0 1 0 0,-1 0-1 0 0,0 0 0 0 0,1 1 0 0 0,-1-1 0 0 0,0 0 0 0 0,1 0 1 0 0,-1 2-1 0 0,7 41 2358 0 0,-6-34-1720 0 0,7 88 3375 0 0,-6-57-2113 0 0,10 46-1 0 0,-12-86-2199 0 0,0 1 0 0 0,0-1 1 0 0,1 1-1 0 0,-1-1 0 0 0,1 1 1 0 0,-1-1-1 0 0,1 1 0 0 0,-1-1 1 0 0,1 0-1 0 0,0 1 0 0 0,0-1 0 0 0,0 0 1 0 0,0 1-1 0 0,0-1 0 0 0,0 0 1 0 0,0 0-1 0 0,0 0 0 0 0,0 0 1 0 0,0 0-1 0 0,1 0 0 0 0,-1 0 1 0 0,0 0-1 0 0,1-1 0 0 0,-1 1 0 0 0,1-1 1 0 0,-1 1-1 0 0,1-1 0 0 0,-1 1 1 0 0,1-1-1 0 0,-1 0 0 0 0,1 1 1 0 0,-1-1-1 0 0,1 0 0 0 0,0 0 1 0 0,-1 0-1 0 0,1-1 0 0 0,-1 1 0 0 0,1 0 1 0 0,-1 0-1 0 0,1-1 0 0 0,-1 1 1 0 0,1-1-1 0 0,1 0 0 0 0,9-4-22 0 0,0 0 0 0 0,0-1 0 0 0,-1-1 0 0 0,13-9 0 0 0,-16 11 35 0 0,18-11 7 0 0,-1-2 0 0 0,-1-1 0 0 0,-1-1 1 0 0,38-42-1 0 0,-48 41-153 0 0,-13 20 79 0 0,0 1-1 0 0,0 0 0 0 0,-1 0 0 0 0,1 0 0 0 0,0-1 1 0 0,0 1-1 0 0,0 0 0 0 0,0 0 0 0 0,0-1 0 0 0,-1 1 0 0 0,1 0 1 0 0,0 0-1 0 0,0 0 0 0 0,0 0 0 0 0,-1-1 0 0 0,1 1 1 0 0,0 0-1 0 0,0 0 0 0 0,-1 0 0 0 0,1 0 0 0 0,0 0 0 0 0,0 0 1 0 0,-1 0-1 0 0,1 0 0 0 0,0 0 0 0 0,0 0 0 0 0,-1-1 1 0 0,1 1-1 0 0,0 0 0 0 0,0 1 0 0 0,-1-1 0 0 0,1 0 0 0 0,0 0 1 0 0,0 0-1 0 0,-1 0 0 0 0,1 0 0 0 0,0 0 0 0 0,0 0 1 0 0,-1 0-1 0 0,1 0 0 0 0,0 0 0 0 0,-1 1 0 0 0,-5 1-77 0 0,-1 1 1 0 0,0 0-1 0 0,1 0 0 0 0,-10 7 0 0 0,6-3 67 0 0,-25 17-139 0 0,-34 30 1 0 0,60-47 187 0 0,1 1 0 0 0,0 0 0 0 0,0 0 0 0 0,1 1-1 0 0,0 0 1 0 0,1 0 0 0 0,0 1 0 0 0,0 0 0 0 0,-6 14 0 0 0,11-21 26 0 0,1-1 1 0 0,-1 1 0 0 0,0-1-1 0 0,1 1 1 0 0,-1-1 0 0 0,1 1 0 0 0,0-1-1 0 0,0 1 1 0 0,0 0 0 0 0,0-1-1 0 0,0 1 1 0 0,0 0 0 0 0,1-1-1 0 0,-1 1 1 0 0,1-1 0 0 0,0 1 0 0 0,0-1-1 0 0,0 1 1 0 0,0-1 0 0 0,3 4-1 0 0,-2-2 14 0 0,2-1-1 0 0,-1 0 0 0 0,0 1 0 0 0,0-1 1 0 0,1-1-1 0 0,0 1 0 0 0,0-1 0 0 0,0 1 1 0 0,0-1-1 0 0,0 0 0 0 0,5 1 0 0 0,7 3 25 0 0,1-1 0 0 0,0-1 0 0 0,0-1 0 0 0,0-1 0 0 0,20 1-1 0 0,-26-3-460 0 0,0 0 0 0 0,0-1-1 0 0,0 0 1 0 0,12-3-1 0 0,-2-2-2701 0 0,0-2-3533 0 0,-12 5 3919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8:2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1 200 0 0,'-7'9'2106'0'0,"0"1"-1"0"0,0-2 1 0 0,-9 10 0 0 0,-62 54-168 0 0,51-48-648 0 0,-332 278 5343 0 0,343-289-7517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8:2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0 768 0 0,'0'0'8539'0'0,"-3"2"-7478"0"0,-11 7-267 0 0,0 0 1 0 0,0 0 0 0 0,1 1 0 0 0,1 1 0 0 0,-20 21-1 0 0,-12 11 530 0 0,-47 29 1394 0 0,-114 69 1 0 0,60-44-731 0 0,142-95-1043 0 0,-14 11-5524 0 0,35-14-4883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0 692 0 0,'0'0'9009'0'0,"1"3"-7459"0"0,5 158 7767 0 0,9 120-3897 0 0,-9-188-4048 0 0,-5-54-273 0 0,13 79 1 0 0,-8-101-885 0 0,0-1-4702 0 0,-5-15 3872 0 0,-1-1 1 0 0,0 1 0 0 0,0 0 0 0 0,0 0 0 0 0,0 0 0 0 0,0-1 0 0 0,0 1-1 0 0,0 0 1 0 0,0 0 0 0 0,-1 0 0 0 0,1-1 0 0 0,0 1 0 0 0,0 0 0 0 0,-1 0-1 0 0,1-1 1 0 0,0 1 0 0 0,-1 1 0 0 0,-2 1-1825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8:29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1 840 0 0,'-9'0'10201'0'0,"9"0"-9997"0"0,-7 19 3863 0 0,3 21-625 0 0,4-13-967 0 0,5 49 1 0 0,1-40-1385 0 0,1-1 0 0 0,15 44 0 0 0,-19-67-1743 0 0,4 9-1157 0 0,2-10-7213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8:30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44 196 0 0,'-3'-4'665'0'0,"-1"1"-1"0"0,1-1 1 0 0,-1 1 0 0 0,1-1 0 0 0,-1 1-1 0 0,0 0 1 0 0,-1 1 0 0 0,1-1-1 0 0,0 1 1 0 0,-1 0 0 0 0,1 0-1 0 0,-1 0 1 0 0,0 0 0 0 0,1 1 0 0 0,-1 0-1 0 0,0 0 1 0 0,0 0 0 0 0,-6 1-1 0 0,5 0-213 0 0,0 1 0 0 0,0-1 0 0 0,0 2 0 0 0,0-1 0 0 0,0 1 0 0 0,0 0 0 0 0,0 0 0 0 0,1 0 0 0 0,-1 1 0 0 0,1 0 0 0 0,-1 0 0 0 0,1 0 0 0 0,0 1 0 0 0,-8 7 0 0 0,3-2 21 0 0,0 1 0 0 0,1 1 0 0 0,0-1 0 0 0,1 1 0 0 0,0 1 0 0 0,1 0 0 0 0,0 0 0 0 0,0 0 1 0 0,-6 20-1 0 0,11-27-389 0 0,1-1 1 0 0,0 0 0 0 0,-1 1 0 0 0,2-1 0 0 0,-1 1-1 0 0,0-1 1 0 0,1 1 0 0 0,0-1 0 0 0,0 1-1 0 0,0-1 1 0 0,1 1 0 0 0,-1 0 0 0 0,1-1 0 0 0,0 0-1 0 0,0 1 1 0 0,1-1 0 0 0,-1 0 0 0 0,1 1-1 0 0,0-1 1 0 0,0 0 0 0 0,1 0 0 0 0,-1 0 0 0 0,1-1-1 0 0,0 1 1 0 0,0-1 0 0 0,0 1 0 0 0,0-1-1 0 0,0 0 1 0 0,1 0 0 0 0,0 0 0 0 0,-1-1 0 0 0,1 1-1 0 0,5 1 1 0 0,-3-1-276 0 0,1 1 0 0 0,0-2-1 0 0,-1 1 1 0 0,1-1 0 0 0,1 0-1 0 0,-1 0 1 0 0,0-1 0 0 0,0 0-1 0 0,1 0 1 0 0,-1-1 0 0 0,0 0-1 0 0,1 0 1 0 0,-1 0 0 0 0,1-1-1 0 0,-1-1 1 0 0,0 1 0 0 0,10-4-1 0 0,-12 3 126 0 0,0 0-1 0 0,0-1 1 0 0,0 0-1 0 0,0 0 0 0 0,-1 0 1 0 0,1 0-1 0 0,-1-1 0 0 0,0 1 1 0 0,0-1-1 0 0,0 0 0 0 0,0-1 1 0 0,-1 1-1 0 0,1 0 0 0 0,-1-1 1 0 0,-1 0-1 0 0,1 0 1 0 0,0 0-1 0 0,-1 0 0 0 0,0 0 1 0 0,-1-1-1 0 0,1 1 0 0 0,-1 0 1 0 0,1-9-1 0 0,-1 7 117 0 0,-1 0-1 0 0,0 0 1 0 0,0 0-1 0 0,-1 1 1 0 0,0-1 0 0 0,0 0-1 0 0,-1 0 1 0 0,0 1-1 0 0,0-1 1 0 0,-1 1-1 0 0,1 0 1 0 0,-1 0 0 0 0,0 0-1 0 0,-1 0 1 0 0,0 0-1 0 0,0 1 1 0 0,-7-9 0 0 0,3 5-517 0 0,-1 0 1 0 0,0 1-1 0 0,-16-12 1 0 0,14 13-2519 0 0,0 0-1 0 0,-24-11 1 0 0,31 16 907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8:30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68 0 0,'0'-1'183'0'0,"0"0"-1"0"0,1 1 1 0 0,-1-1-1 0 0,0 1 1 0 0,1-1-1 0 0,-1 1 1 0 0,0-1-1 0 0,1 1 1 0 0,-1-1-1 0 0,1 1 1 0 0,-1-1-1 0 0,1 1 1 0 0,-1 0-1 0 0,1-1 1 0 0,-1 1-1 0 0,1 0 1 0 0,-1-1-1 0 0,1 1 1 0 0,0 0-1 0 0,-1 0 1 0 0,1 0-1 0 0,-1-1 1 0 0,1 1-1 0 0,0 0 1 0 0,0 0-1 0 0,6 11 4454 0 0,-4 26-8 0 0,-7 2-2763 0 0,-4 14 143 0 0,3-1 1 0 0,3 1 0 0 0,4 65-1 0 0,-2-118-1983 0 0,0 1 1 0 0,0 0-1 0 0,0 0 0 0 0,0-1 1 0 0,0 1-1 0 0,1 0 0 0 0,-1-1 0 0 0,0 1 1 0 0,0 0-1 0 0,1-1 0 0 0,-1 1 0 0 0,0 0 1 0 0,1-1-1 0 0,-1 1 0 0 0,0 0 0 0 0,1-1 1 0 0,-1 1-1 0 0,1-1 0 0 0,-1 1 0 0 0,1-1 1 0 0,-1 1-1 0 0,1-1 0 0 0,0 1 1 0 0,-1-1-1 0 0,1 0 0 0 0,0 1 0 0 0,-1-1 1 0 0,1 0-1 0 0,0 1 0 0 0,1-1-9 0 0,0 0 0 0 0,0 0-1 0 0,0 0 1 0 0,0 0 0 0 0,0-1-1 0 0,0 1 1 0 0,0 0 0 0 0,-1-1 0 0 0,1 1-1 0 0,0-1 1 0 0,2-1 0 0 0,45-28-108 0 0,-45 27 139 0 0,61-48-79 0 0,99-98 0 0 0,-160 145 103 0 0,20-22-628 0 0,-22 20 135 0 0,-17 12 281 0 0,-139 86-30 0 0,139-81 237 0 0,0-1 0 0 0,1 2 0 0 0,1 0 0 0 0,0 1 0 0 0,1 0 0 0 0,0 1 0 0 0,-18 28 0 0 0,29-39-30 0 0,-1 0 0 0 0,1-1 1 0 0,-1 1-1 0 0,1 0 0 0 0,0 0 0 0 0,0 0 1 0 0,1 0-1 0 0,-1 0 0 0 0,0 0 1 0 0,1 0-1 0 0,0 0 0 0 0,0 0 1 0 0,0 0-1 0 0,0 0 0 0 0,0 0 1 0 0,0 0-1 0 0,1 0 0 0 0,0 0 1 0 0,1 4-1 0 0,0-3 4 0 0,0 0-1 0 0,0-1 1 0 0,0 1 0 0 0,1-1-1 0 0,0 1 1 0 0,-1-1 0 0 0,1 0-1 0 0,0 0 1 0 0,1 0 0 0 0,-1-1-1 0 0,1 1 1 0 0,4 2 0 0 0,5 2 17 0 0,-1-1 0 0 0,2 0 0 0 0,-1-1 0 0 0,0-1 0 0 0,1 0 0 0 0,0 0 0 0 0,16 1 0 0 0,-2-3-470 0 0,57-1 0 0 0,-48-4-2666 0 0,0-1-4190 0 0,-31 4 4756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8:33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60 0 0,'0'0'887'0'0,"11"16"10026"0"0,4-11-8451 0 0,0-1 0 0 0,1-1-1 0 0,24 2 1 0 0,-23-5-2066 0 0,0 0-1 0 0,0-1 1 0 0,0-1 0 0 0,-1 0-1 0 0,31-9 1 0 0,-41 10-854 0 0,10-4-2440 0 0,-6 4-3876 0 0,-6 1 4384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8:34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1 488 0 0,'0'0'447'0'0,"0"1"-224"0"0,-1-1 0 0 0,1 0 1 0 0,0 1-1 0 0,0-1 0 0 0,0 0 1 0 0,-1 0-1 0 0,1 1 0 0 0,0-1 0 0 0,0 0 1 0 0,0 1-1 0 0,0-1 0 0 0,0 0 1 0 0,0 1-1 0 0,0-1 0 0 0,0 0 1 0 0,0 1-1 0 0,0-1 0 0 0,0 1 1 0 0,0-1-1 0 0,0 0 0 0 0,0 1 0 0 0,0-1 1 0 0,0 0-1 0 0,0 1 0 0 0,0-1 1 0 0,0 0-1 0 0,1 1 0 0 0,-1-1 1 0 0,0 0-1 0 0,0 0 0 0 0,0 1 1 0 0,1 0 669 0 0,-1-1-670 0 0,1 0 0 0 0,-1 1 1 0 0,20 7 4611 0 0,23-3-364 0 0,36-10 1477 0 0,-45 2-9179 0 0,-14 1-3846 0 0,-12 1 4576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8:34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99 516 0 0,'0'0'3052'0'0,"15"-22"7303"0"0,42-1-3939 0 0,36 2-3305 0 0,-43 11-1856 0 0,60-12 1899 0 0,-193 51-3289 0 0,34-11 129 0 0,16-7 26 0 0,18-8 44 0 0,0 2 0 0 0,1 0 0 0 0,-1 1-1 0 0,1 0 1 0 0,0 1 0 0 0,1 1 0 0 0,-18 12 0 0 0,30-19-46 0 0,0-1 1 0 0,0 1-1 0 0,0 0 1 0 0,1 0 0 0 0,-1 0-1 0 0,0 0 1 0 0,0 0 0 0 0,1 0-1 0 0,-1 0 1 0 0,1 0-1 0 0,-1 0 1 0 0,1 0 0 0 0,-1 0-1 0 0,1 0 1 0 0,0 0 0 0 0,-1 0-1 0 0,1 0 1 0 0,0 0-1 0 0,0 1 1 0 0,0-1 0 0 0,0 0-1 0 0,0 0 1 0 0,0 2-1 0 0,1-1 10 0 0,0 0 0 0 0,-1 0-1 0 0,1 0 1 0 0,0 0-1 0 0,0-1 1 0 0,1 1-1 0 0,-1 0 1 0 0,0 0-1 0 0,0-1 1 0 0,1 1-1 0 0,3 2 1 0 0,4 4 68 0 0,1-1 1 0 0,1 0-1 0 0,17 8 1 0 0,-18-9-44 0 0,19 9 77 0 0,61 39 193 0 0,-82-48-303 0 0,1 1 0 0 0,-1-1 0 0 0,0 2 1 0 0,-1-1-1 0 0,0 1 0 0 0,0 0 0 0 0,9 15 0 0 0,-15-22-13 0 0,0 1-1 0 0,0-1 0 0 0,0 1 0 0 0,0-1 0 0 0,0 1 0 0 0,-1 0 0 0 0,1-1 0 0 0,-1 1 0 0 0,1 0 0 0 0,-1-1 0 0 0,0 1 1 0 0,0 0-1 0 0,0 0 0 0 0,0-1 0 0 0,0 1 0 0 0,0 0 0 0 0,0-1 0 0 0,0 1 0 0 0,-1 0 0 0 0,1 0 0 0 0,-1-1 0 0 0,1 1 1 0 0,-1-1-1 0 0,0 3 0 0 0,-1-2 9 0 0,0 1 0 0 0,0-1 0 0 0,-1 0 0 0 0,1 0 0 0 0,0 0 0 0 0,-1 0 0 0 0,1 0 0 0 0,-1 0 0 0 0,0-1 1 0 0,1 1-1 0 0,-1-1 0 0 0,-4 2 0 0 0,-8 1 30 0 0,1 0 0 0 0,-1 0 0 0 0,1-2 0 0 0,-24 2 0 0 0,17-2-192 0 0,-59 0-959 0 0,74-3 385 0 0,-1 0-1 0 0,0 0 0 0 0,1 0 0 0 0,-1-1 0 0 0,-9-3 1 0 0,13 3 370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8:35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23 140 0 0,'6'-11'1282'0'0,"4"0"4942"0"0,-9 11-6073 0 0,-1 0-1 0 0,0 0 0 0 0,0 0 1 0 0,0-1-1 0 0,1 1 0 0 0,-1 0 0 0 0,0 0 1 0 0,0 0-1 0 0,1 0 0 0 0,-1 0 0 0 0,0 0 1 0 0,0 0-1 0 0,0 0 0 0 0,1 0 1 0 0,-1 0-1 0 0,0 0 0 0 0,0 0 0 0 0,0 0 1 0 0,1 0-1 0 0,-1 0 0 0 0,0 1 1 0 0,0-1-1 0 0,2 1 1503 0 0,-2-1-1503 0 0,0 0 0 0 0,1 1 1 0 0,4 17 2107 0 0,1 36 1828 0 0,-2 82 1 0 0,-1-1-829 0 0,-3-133-3243 0 0,0-1-1 0 0,-1 0 0 0 0,1 0 0 0 0,0 0 0 0 0,0 0 0 0 0,0 0 0 0 0,1 0 0 0 0,-1 0 0 0 0,0 0 0 0 0,0 0 0 0 0,1 0 0 0 0,-1 0 0 0 0,0 0 0 0 0,1 0 0 0 0,-1 0 0 0 0,1 0 0 0 0,-1 0 0 0 0,1 0 0 0 0,0 0 0 0 0,-1-1 0 0 0,1 1 0 0 0,0 0 0 0 0,-1 0 1 0 0,1-1-1 0 0,0 1 0 0 0,0 0 0 0 0,0-1 0 0 0,0 1 0 0 0,0-1 0 0 0,0 1 0 0 0,0-1 0 0 0,0 1 0 0 0,0-1 0 0 0,0 0 0 0 0,0 0 0 0 0,0 1 0 0 0,0-1 0 0 0,0 0 0 0 0,0 0 0 0 0,0 0 0 0 0,0 0 0 0 0,0 0 0 0 0,0 0 0 0 0,0 0 0 0 0,0-1 1 0 0,0 1-1 0 0,0 0 0 0 0,0-1 0 0 0,0 1 0 0 0,0 0 0 0 0,0-1 0 0 0,2 0 0 0 0,6-4-115 0 0,0 0 1 0 0,0-1-1 0 0,0 0 0 0 0,9-8 1 0 0,-12 9 130 0 0,33-30-275 0 0,-2-1 0 0 0,46-56 0 0 0,-31 32 284 0 0,-18 23 63 0 0,-34 35-101 0 0,0 1 14 0 0,-2 3-13 0 0,0-1-1 0 0,-1 0 0 0 0,1 1 0 0 0,0-1 0 0 0,0 1 0 0 0,0 0 1 0 0,0-1-1 0 0,0 1 0 0 0,-2 2 0 0 0,-3 3 1 0 0,-20 16 11 0 0,-3 2 103 0 0,1 1 0 0 0,1 1-1 0 0,-48 60 1 0 0,73-83-66 0 0,0 1-1 0 0,0-1 1 0 0,1 0 0 0 0,0 1 0 0 0,-1-1-1 0 0,2 1 1 0 0,-1 0 0 0 0,0 0 0 0 0,1 0-1 0 0,0 0 1 0 0,0 0 0 0 0,1 0 0 0 0,-1 0 0 0 0,1 0-1 0 0,0 0 1 0 0,1 7 0 0 0,1-7 6 0 0,-1-1 1 0 0,1 0 0 0 0,-1 0-1 0 0,1 0 1 0 0,1 0 0 0 0,-1-1-1 0 0,0 1 1 0 0,1 0-1 0 0,0-1 1 0 0,0 0 0 0 0,0 1-1 0 0,0-1 1 0 0,1-1-1 0 0,-1 1 1 0 0,1 0 0 0 0,-1-1-1 0 0,1 0 1 0 0,0 1-1 0 0,6 1 1 0 0,8 4 77 0 0,1-1 0 0 0,1-1 0 0 0,-1-1 0 0 0,1-1 0 0 0,0 0 0 0 0,0-1-1 0 0,39 0 1 0 0,-16-5-4221 0 0,-2-4-4425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8:16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2365 484 0 0,'1'-2'4136'0'0,"7"-10"46"0"0,25-29-2614 0 0,418-334 7540 0 0,32 34-5746 0 0,-316 226-2404 0 0,237-149 401 0 0,-98 66-662 0 0,438-260 403 0 0,-198 104-536 0 0,-413 243-352 0 0,-35 27-1202 0 0,-94 79-737 0 0,0 1-535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8:1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27 170 640 0 0,'-6'-4'2088'0'0,"4"4"-1054"0"0,0-1-1 0 0,0 0 1 0 0,0 0-1 0 0,1 0 1 0 0,-1 0-1 0 0,0-1 1 0 0,1 1-1 0 0,-1 0 1 0 0,1-1-1 0 0,-2-1 1 0 0,5-5 3418 0 0,14-2-3161 0 0,177-58 1826 0 0,-104 39-2464 0 0,-75 23-557 0 0,2 0 15 0 0,0 0 1 0 0,0 2-1 0 0,0-1 1 0 0,0 2-1 0 0,1 0 1 0 0,-1 1-1 0 0,20 0 1 0 0,-33 2-102 0 0,0 1 0 0 0,-1-1 0 0 0,1 0 0 0 0,-1 1 0 0 0,1 0 0 0 0,0 0 0 0 0,-1 0 0 0 0,1 0 0 0 0,-1 0 0 0 0,0 0 0 0 0,1 1 0 0 0,-1-1 0 0 0,0 1 0 0 0,0 0 0 0 0,0-1 0 0 0,0 1 0 0 0,0 0 0 0 0,0 0 0 0 0,1 3 0 0 0,-1-1 0 0 0,1 0 0 0 0,-1 0 0 0 0,-1 0 0 0 0,1 1 0 0 0,-1-1 0 0 0,0 1 0 0 0,0-1 0 0 0,0 1-1 0 0,0 0 1 0 0,-1 5 0 0 0,0 8 6 0 0,-1 0-1 0 0,-1 0 0 0 0,-1 0 0 0 0,-7 28 1 0 0,-23 58 561 0 0,-56 122 0 0 0,64-168-368 0 0,24-58-564 0 0,1 3-364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8:17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26 160 0 0,'-26'-26'18620'0'0,"70"69"-15436"0"0,-2-10-1914 0 0,-3 2-1 0 0,-1 2 1 0 0,-1 2 0 0 0,31 43 0 0 0,-64-75-1178 0 0,1-1 1 0 0,-1 0 0 0 0,1-1 0 0 0,0 1 0 0 0,0-1-1 0 0,0 0 1 0 0,1 0 0 0 0,-1-1 0 0 0,1 1 0 0 0,10 4-1 0 0,-15-9-369 0 0,0 0-1 0 0,1 0 0 0 0,-1 0 1 0 0,0 0-1 0 0,0 0 0 0 0,1 0 0 0 0,-1 0 1 0 0,0 0-1 0 0,1-1 0 0 0,-1 1 1 0 0,0 0-1 0 0,0-1 0 0 0,1 1 1 0 0,1-2-1 0 0,15-8-8413 0 0,-12 5 5867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1 900 556 0 0,'0'0'198'0'0,"0"0"0"0"0,0 1 0 0 0,0-1 0 0 0,0 1-1 0 0,0-1 1 0 0,0 1 0 0 0,0-1 0 0 0,0 1 0 0 0,0-1 0 0 0,0 1 0 0 0,0-1 0 0 0,0 0 0 0 0,1 1-1 0 0,-1-1 1 0 0,0 1 0 0 0,0-1 0 0 0,0 0 0 0 0,1 1 0 0 0,-1-1 0 0 0,0 1 0 0 0,1-1 0 0 0,-1 0-1 0 0,0 1 1 0 0,0-1 0 0 0,1 0 0 0 0,-1 0 0 0 0,1 1 0 0 0,-1-1 0 0 0,0 0 0 0 0,1 0-1 0 0,-1 0 1 0 0,1 1 0 0 0,-1-1 0 0 0,1 0 0 0 0,-1 0 0 0 0,0 0 0 0 0,1 0 0 0 0,-1 0 0 0 0,1 0-1 0 0,-1 0 1 0 0,1 0 0 0 0,26 7 1663 0 0,-24-7-1242 0 0,364 46 7835 0 0,-274-37-7578 0 0,199 12 1678 0 0,-92-11-1377 0 0,254 9 932 0 0,405-30 395 0 0,60-14-1153 0 0,-13 1-413 0 0,612-51-90 0 0,-291 14-575 0 0,-995 51-252 0 0,820-18 73 0 0,-737 22-82 0 0,-226 3-29 0 0,389-13 176 0 0,-64-3-92 0 0,254 5-67 0 0,484 4 0 0 0,-808-2 0 0 0,-195 6 0 0 0,-51 2 0 0 0,49-1 0 0 0,1 1 0 0 0,74-3 0 0 0,149-4 0 0 0,-125 3 0 0 0,255-4 0 0 0,-73 3 0 0 0,-374 6 0 0 0,72-2 0 0 0,-1 5 0 0 0,-119 0 0 0 0,0 0 0 0 0,1 0 0 0 0,0 0 0 0 0,-2 0 0 0 0,2 0 0 0 0,0-1 0 0 0,-1 1 0 0 0,2-1 0 0 0,-4-2 0 0 0,-2-3 0 0 0,-1 1 0 0 0,-1-1 0 0 0,0-1 0 0 0,0-1 0 0 0,0 1 0 0 0,-1 0 0 0 0,0 0 0 0 0,0 0 0 0 0,0 0 0 0 0,-1 0 0 0 0,0 0 0 0 0,-6-12 0 0 0,-1-5 0 0 0,-6-37 0 0 0,-22-80 0 0 0,19 91 0 0 0,10 30 0 0 0,1-1 0 0 0,0 0 0 0 0,-5-37 0 0 0,-19-75-13 0 0,31 132-292 0 0,2 4-1580 0 0,16 20-6908 0 0,-11-16 5064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9:36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60 0 0,'8'-53'15099'0'0,"-6"55"-14945"0"0,-1 0 1 0 0,0-1-1 0 0,0 1 0 0 0,0 0 1 0 0,0 0-1 0 0,0 0 1 0 0,0 0-1 0 0,-1 0 1 0 0,1 0-1 0 0,0 0 1 0 0,-1 0-1 0 0,0 0 0 0 0,0 0 1 0 0,1 3-1 0 0,1 5 425 0 0,13 42 509 0 0,-2 1 1 0 0,-3 0-1 0 0,6 73 0 0 0,-11-11-209 0 0,7 54 19 0 0,-10-152-921 0 0,3 18-1188 0 0,2-15-4483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9:38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1 352 0 0,'9'3'9885'0'0,"43"2"-6199"0"0,437-7 3020 0 0,-189-4-4661 0 0,-200 8-533 0 0,-40 1-4012 0 0,-20-3-6543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9:38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0 612 0 0,'0'1'192'0'0,"0"-1"0"0"0,0 1 0 0 0,0-1-1 0 0,0 1 1 0 0,0-1 0 0 0,0 1 0 0 0,0-1 0 0 0,0 1-1 0 0,0-1 1 0 0,1 1 0 0 0,-1-1 0 0 0,0 1 0 0 0,0-1 0 0 0,1 0-1 0 0,-1 1 1 0 0,0-1 0 0 0,0 1 0 0 0,1-1 0 0 0,-1 0-1 0 0,0 1 1 0 0,1-1 0 0 0,-1 1 0 0 0,1-1 0 0 0,-1 0 0 0 0,0 0-1 0 0,1 1 1 0 0,-1-1 0 0 0,1 0 0 0 0,-1 0 0 0 0,1 0-1 0 0,-1 1 1 0 0,1-1 0 0 0,-1 0 0 0 0,1 0 0 0 0,-1 0 0 0 0,1 0-1 0 0,-1 0 1 0 0,1 0 0 0 0,-1 0 0 0 0,1 0 0 0 0,-1 0 0 0 0,1 0-1 0 0,-1 0 1 0 0,1-1 0 0 0,34 2 2172 0 0,-28-1-1236 0 0,178-11 6089 0 0,-173 13-8048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9:39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1 144 0 0,'-1'0'124'0'0,"1"0"0"0"0,0 0 0 0 0,0 0 1 0 0,0 1-1 0 0,0-1 0 0 0,-1 0 0 0 0,1 0 0 0 0,0 0 0 0 0,0 0 1 0 0,0 1-1 0 0,0-1 0 0 0,0 0 0 0 0,0 0 0 0 0,-1 0 0 0 0,1 1 0 0 0,0-1 1 0 0,0 0-1 0 0,0 0 0 0 0,0 0 0 0 0,0 1 0 0 0,0-1 0 0 0,0 0 1 0 0,0 0-1 0 0,0 1 0 0 0,0-1 0 0 0,0 0 0 0 0,0 0 0 0 0,0 0 1 0 0,0 1-1 0 0,0-1 0 0 0,1 0 0 0 0,-1 0 0 0 0,0 0 0 0 0,0 1 0 0 0,0-1 1 0 0,0 0-1 0 0,0 0 0 0 0,0 0 0 0 0,0 1 0 0 0,1-1 0 0 0,-1 0 1 0 0,0 0-1 0 0,13 5 2065 0 0,18-2-553 0 0,-30-3-1322 0 0,208 7 4247 0 0,104-3-1915 0 0,-108-2-1449 0 0,102-2 318 0 0,-115-1-3538 0 0,-172 3-4904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9:3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0 608 0 0,'2'3'1374'0'0,"0"0"0"0"0,0 0 0 0 0,0 0 0 0 0,0 0 0 0 0,-1 0 0 0 0,1 0 0 0 0,-1 0 0 0 0,2 7 0 0 0,4 36 3860 0 0,-10 58-3950 0 0,0-59 645 0 0,0-8-1227 0 0,0 11-682 0 0,5-18-3075 0 0,1-25 981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9:40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0 141 520 0 0,'12'-20'4526'0'0,"-3"14"-3679"0"0,0 1 0 0 0,0 1-1 0 0,1 0 1 0 0,-1 0-1 0 0,1 1 1 0 0,16-4-1 0 0,68-8 1265 0 0,-55 10-1182 0 0,307-31 2886 0 0,-48 7-1341 0 0,-295 28-2399 0 0,-1 1 1 0 0,1-1 0 0 0,0 1 0 0 0,0 0-1 0 0,0 0 1 0 0,-1 0 0 0 0,1 0 0 0 0,0 0-1 0 0,0 1 1 0 0,0-1 0 0 0,-1 1 0 0 0,1 0-1 0 0,4 1 1 0 0,-5 0-14 0 0,-1-1 0 0 0,1 1 0 0 0,-1 0 0 0 0,0 0 0 0 0,1 0 0 0 0,-1-1 0 0 0,0 1 0 0 0,0 0 0 0 0,0 0 0 0 0,0 1 0 0 0,-1-1 0 0 0,1 0 0 0 0,0 0 0 0 0,-1 0 0 0 0,0 0 0 0 0,1 3 0 0 0,13 119 1505 0 0,0-76-1081 0 0,2 0-1 0 0,2-2 1 0 0,2 0-1 0 0,43 74 1 0 0,-46-84-126 0 0,-17-35-334 0 0,-11 2-88 0 0,-15 2-223 0 0,-344-39-987 0 0,174 28 271 0 0,-224 22 0 0 0,413-16 298 0 0,-3 1-1131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9:41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0 248 0 0,'11'25'9804'0'0,"2"42"-2174"0"0,4 24-2409 0 0,-8-50-4375 0 0,-3-28-3646 0 0,3-5-4102 0 0,-5-6 4496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9:41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39 144 0 0,'-1'-22'6881'0'0,"-1"21"-6496"0"0,-1-1 1 0 0,0 0-1 0 0,1 0 0 0 0,-1 1 0 0 0,0-1 0 0 0,0 1 0 0 0,0 0 0 0 0,0 0 0 0 0,0 0 0 0 0,0 0 1 0 0,0 1-1 0 0,0-1 0 0 0,0 1 0 0 0,0 0 0 0 0,0 0 0 0 0,-1 0 0 0 0,1 0 0 0 0,0 0 1 0 0,0 1-1 0 0,0-1 0 0 0,0 1 0 0 0,0 0 0 0 0,0 0 0 0 0,-4 2 0 0 0,-5 1 351 0 0,0 1 0 0 0,0 0 1 0 0,1 1-1 0 0,-21 13 0 0 0,30-17-564 0 0,-1 0 0 0 0,1-1 1 0 0,-1 1-1 0 0,1 0 0 0 0,0 1 0 0 0,0-1 1 0 0,0 0-1 0 0,0 1 0 0 0,0-1 0 0 0,0 1 1 0 0,1-1-1 0 0,-1 1 0 0 0,1 0 0 0 0,0 0 0 0 0,-1-1 1 0 0,1 1-1 0 0,1 0 0 0 0,-1 0 0 0 0,0 0 1 0 0,1 0-1 0 0,-1 0 0 0 0,1 0 0 0 0,0 5 1 0 0,1-5-76 0 0,0 0 1 0 0,0 0 0 0 0,0 1-1 0 0,1-1 1 0 0,-1 0 0 0 0,1 0 0 0 0,0 0-1 0 0,-1-1 1 0 0,1 1 0 0 0,1 0-1 0 0,-1-1 1 0 0,0 1 0 0 0,1-1-1 0 0,-1 0 1 0 0,1 0 0 0 0,-1 0 0 0 0,1 0-1 0 0,0 0 1 0 0,0 0 0 0 0,0-1-1 0 0,4 2 1 0 0,1 0-101 0 0,-1 0-1 0 0,0-1 1 0 0,1 0-1 0 0,0 0 1 0 0,-1-1 0 0 0,1 1-1 0 0,8-1 1 0 0,-13-1-26 0 0,-1 0 1 0 0,1 0-1 0 0,-1 0 1 0 0,1 0 0 0 0,-1-1-1 0 0,1 1 1 0 0,-1-1-1 0 0,1 1 1 0 0,-1-1-1 0 0,0 0 1 0 0,1 0 0 0 0,-1 0-1 0 0,0 0 1 0 0,0 0-1 0 0,1-1 1 0 0,-1 1-1 0 0,0-1 1 0 0,0 1 0 0 0,-1-1-1 0 0,1 0 1 0 0,0 0-1 0 0,0 1 1 0 0,-1-1-1 0 0,3-5 1 0 0,-3 4 10 0 0,0 0 0 0 0,0-1 1 0 0,0 1-1 0 0,-1-1 0 0 0,1 1 0 0 0,-1-1 0 0 0,0 1 0 0 0,0-1 1 0 0,0 1-1 0 0,0-1 0 0 0,-1 0 0 0 0,0 1 0 0 0,1 0 0 0 0,-1-1 1 0 0,0 1-1 0 0,-1 0 0 0 0,1-1 0 0 0,-1 1 0 0 0,1 0 0 0 0,-1 0 1 0 0,0 0-1 0 0,0 0 0 0 0,-3-3 0 0 0,0 0-559 0 0,0 0-1 0 0,0 0 1 0 0,-1 1 0 0 0,1 0-1 0 0,-1 0 1 0 0,0 0 0 0 0,-1 1-1 0 0,1 0 1 0 0,-11-5 0 0 0,8 8-6244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9:4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1 228 0 0,'1'0'421'0'0,"0"0"0"0"0,-1 0-1 0 0,1 0 1 0 0,0-1 0 0 0,0 1 0 0 0,0 0-1 0 0,-1 0 1 0 0,1 0 0 0 0,0 0 0 0 0,0 0-1 0 0,0 0 1 0 0,-1 0 0 0 0,1 1 0 0 0,0-1-1 0 0,0 0 1 0 0,-1 0 0 0 0,1 1 0 0 0,0-1-1 0 0,0 0 1 0 0,-1 1 0 0 0,1-1 0 0 0,0 1-1 0 0,-1-1 1 0 0,2 1 0 0 0,8 21 4204 0 0,-7 33-865 0 0,-3-47-2385 0 0,0-7-1323 0 0,0 0 0 0 0,0 0 0 0 0,0 1 0 0 0,0-1 0 0 0,0 0 0 0 0,0 0 0 0 0,0 1 0 0 0,0-1 0 0 0,0 0-1 0 0,0 0 1 0 0,1 0 0 0 0,-1 1 0 0 0,1-1 0 0 0,-1 0 0 0 0,1 0 0 0 0,-1 0 0 0 0,1 0 0 0 0,-1 0 0 0 0,1 0 0 0 0,0 0 0 0 0,0 0-1 0 0,0 0 1 0 0,-1 0 0 0 0,1 0 0 0 0,0-1 0 0 0,0 1 0 0 0,0 0 0 0 0,0 0 0 0 0,0-1 0 0 0,1 1 0 0 0,-1-1 0 0 0,2 1 0 0 0,0-1-89 0 0,0 0 0 0 0,1 0 0 0 0,-1 0 0 0 0,0 0 0 0 0,1-1 0 0 0,-1 0 0 0 0,0 0 0 0 0,0 0 0 0 0,0 0 0 0 0,1 0 0 0 0,4-3 0 0 0,61-29-1089 0 0,-69 32 1170 0 0,-20 23 422 0 0,-12 18 660 0 0,31-38-1045 0 0,-1 0 0 0 0,1 0 0 0 0,0 1 1 0 0,0-1-1 0 0,0 0 0 0 0,1 1 0 0 0,-1-1 1 0 0,0 1-1 0 0,1-1 0 0 0,0 1 1 0 0,-1-1-1 0 0,1 1 0 0 0,0-1 0 0 0,1 1 1 0 0,-1 0-1 0 0,1 4 0 0 0,0-6-63 0 0,0 1 1 0 0,0-1-1 0 0,0 1 0 0 0,0-1 0 0 0,0 0 0 0 0,0 0 1 0 0,0 1-1 0 0,0-1 0 0 0,0 0 0 0 0,1 0 1 0 0,-1 0-1 0 0,0 0 0 0 0,1-1 0 0 0,-1 1 0 0 0,1 0 1 0 0,-1 0-1 0 0,1-1 0 0 0,-1 1 0 0 0,1-1 0 0 0,3 1 1 0 0,32 4-605 0 0,-26-4-209 0 0,1-2-1 0 0,-1 1 1 0 0,22-5 0 0 0,9-8-6847 0 0,-34 9 5473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9:4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8 0 0,'0'0'3312'0'0,"3"-1"-1932"0"0,77-9 3874 0 0,48 6-1519 0 0,-64 2-2375 0 0,569-12 5075 0 0,-208 5-4968 0 0,-277 7-1008 0 0,150-7 361 0 0,-251 2-973 0 0,-18 2-3367 0 0,-28 4 2668 0 0,7 0-1721 0 0,3-2-4798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20 0 0,'4'-25'2321'0'0,"5"-19"12670"0"0,-8 49-13933 0 0,-1 0-807 0 0,14 246 7047 0 0,-7-192-6098 0 0,2-2-1 0 0,22 78 1 0 0,-24-112-1453 0 0,11 32 1436 0 0,-9-39-4345 0 0,3-2-3737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9:43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27 304 0 0,'-14'-16'5061'0'0,"11"14"-4600"0"0,1 1 0 0 0,-1-1 0 0 0,0 1-1 0 0,0 0 1 0 0,0 0 0 0 0,0 0 0 0 0,0 1 0 0 0,-1-1-1 0 0,1 1 1 0 0,0-1 0 0 0,0 1 0 0 0,0 0 0 0 0,-1 0-1 0 0,1 1 1 0 0,0-1 0 0 0,0 1 0 0 0,0-1 0 0 0,0 1-1 0 0,0 0 1 0 0,0 0 0 0 0,0 0 0 0 0,-5 3 0 0 0,5-2-161 0 0,-1 0-1 0 0,1-1 1 0 0,0 1 0 0 0,0 1 0 0 0,0-1 0 0 0,0 0 0 0 0,0 1 0 0 0,0-1 0 0 0,1 1-1 0 0,-1 0 1 0 0,1 0 0 0 0,0 0 0 0 0,0 0 0 0 0,0 1 0 0 0,0-1 0 0 0,1 0 0 0 0,-1 1-1 0 0,-1 6 1 0 0,3-7-205 0 0,0-1 0 0 0,0 1 0 0 0,1-1 0 0 0,-1 0 0 0 0,1 1 0 0 0,-1-1 1 0 0,1 0-1 0 0,0 0 0 0 0,0 1 0 0 0,0-1 0 0 0,0 0 0 0 0,1 0 0 0 0,-1 0 0 0 0,1 0 0 0 0,-1 0 0 0 0,1-1 0 0 0,-1 1 0 0 0,1 0 0 0 0,0-1 0 0 0,0 1 0 0 0,0-1 0 0 0,0 0 0 0 0,0 1 0 0 0,0-1 0 0 0,0 0 0 0 0,0 0 0 0 0,3 0 0 0 0,0 2-43 0 0,1-1 1 0 0,-1 0-1 0 0,1 0 0 0 0,-1 0 0 0 0,1-1 0 0 0,0 0 1 0 0,-1 0-1 0 0,1 0 0 0 0,0-1 0 0 0,7 0 0 0 0,-12 0-59 0 0,0 0-1 0 0,1 0 0 0 0,-1 0 0 0 0,0-1 1 0 0,1 1-1 0 0,-1 0 0 0 0,0 0 0 0 0,0-1 0 0 0,0 1 1 0 0,1-1-1 0 0,-1 1 0 0 0,0-1 0 0 0,0 1 1 0 0,0-1-1 0 0,0 0 0 0 0,0 0 0 0 0,0 1 1 0 0,0-1-1 0 0,0 0 0 0 0,0 0 0 0 0,0 0 1 0 0,-1 0-1 0 0,1 0 0 0 0,0 0 0 0 0,-1 0 1 0 0,1 0-1 0 0,0 0 0 0 0,-1-1 0 0 0,1 1 1 0 0,-1 0-1 0 0,0 0 0 0 0,1-1 0 0 0,-1 1 1 0 0,0 0-1 0 0,0 0 0 0 0,0-1 0 0 0,0 1 1 0 0,0 0-1 0 0,0-2 0 0 0,-1 1-106 0 0,0 0 0 0 0,0 0 0 0 0,0 0 0 0 0,0 0 1 0 0,0 0-1 0 0,0 0 0 0 0,0 0 0 0 0,-1 0 0 0 0,1 1 0 0 0,-1-1 0 0 0,1 1 0 0 0,-1-1 0 0 0,0 1 0 0 0,0-1 0 0 0,1 1 0 0 0,-1 0 1 0 0,0 0-1 0 0,0 0 0 0 0,0 0 0 0 0,0 0 0 0 0,-1 0 0 0 0,-1 0 0 0 0,-11-1-1243 0 0,-7 2-5366 0 0,13 2 4342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9:44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52 0 0,'15'-8'6265'0'0,"-11"12"-5788"0"0,0 0 0 0 0,-1 1 1 0 0,1 0-1 0 0,-1 0 0 0 0,0 0 1 0 0,0 0-1 0 0,-1 0 0 0 0,0 0 1 0 0,0 1-1 0 0,0-1 0 0 0,0 1 1 0 0,0 6-1 0 0,6 13 652 0 0,8 29 667 0 0,-3 1 1 0 0,-2 0-1 0 0,7 112 0 0 0,1 6 659 0 0,-16-152-2171 0 0,-1-4 52 0 0,1 0 0 0 0,1 0 0 0 0,8 24 0 0 0,-10-36-268 0 0,0-1-1 0 0,0 0 1 0 0,0 1 0 0 0,0-1-1 0 0,1 0 1 0 0,0 0 0 0 0,0-1-1 0 0,0 1 1 0 0,0-1-1 0 0,1 1 1 0 0,-1-1 0 0 0,1 0-1 0 0,0 0 1 0 0,0-1 0 0 0,0 1-1 0 0,0-1 1 0 0,6 3-1 0 0,16 4 126 0 0,0-1-1 0 0,1-1 0 0 0,0-1 0 0 0,41 3 0 0 0,112-1 337 0 0,-142-8-402 0 0,621-16 2416 0 0,-607 14-2252 0 0,40-2 1144 0 0,-90 4-1500 0 0,2-3 521 0 0,2 0-3402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9:45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9 204 0 0,'1'0'198'0'0,"-1"0"0"0"0,0-1 1 0 0,0 1-1 0 0,0 0 0 0 0,0-1 0 0 0,0 1 0 0 0,0 0 1 0 0,-1 0-1 0 0,1-1 0 0 0,0 1 0 0 0,0 0 1 0 0,0-1-1 0 0,0 1 0 0 0,0 0 0 0 0,0-1 0 0 0,0 1 1 0 0,-1 0-1 0 0,1 0 0 0 0,0-1 0 0 0,0 1 0 0 0,0 0 1 0 0,-1 0-1 0 0,1-1 0 0 0,0 1 0 0 0,0 0 0 0 0,-1 0 1 0 0,1 0-1 0 0,0-1 0 0 0,-1 1 0 0 0,1 0 0 0 0,0 0 1 0 0,0 0-1 0 0,-1 0 0 0 0,1 0 0 0 0,0 0 1 0 0,-1 0-1 0 0,1 0 0 0 0,0 0 0 0 0,-1 0 0 0 0,1 0 1 0 0,0 0-1 0 0,-1 0 0 0 0,1 0 0 0 0,0 0 0 0 0,-1 0 1 0 0,1 0-1 0 0,0 0 0 0 0,-1 0 0 0 0,1 0 0 0 0,0 0 1 0 0,0 1-1 0 0,-1-1 0 0 0,-9 22 3637 0 0,-3 40-1945 0 0,13-59-1348 0 0,-5 39 1668 0 0,1 76-1 0 0,4-75-749 0 0,-9 74-1 0 0,8-113-1350 0 0,1 0 0 0 0,-1 1 0 0 0,1-1 0 0 0,-1 1 0 0 0,1-1 0 0 0,0 1 0 0 0,1-1 0 0 0,-1 1 0 0 0,3 6 0 0 0,-3-9-84 0 0,1-1-1 0 0,0 1 0 0 0,0-1 0 0 0,1 1 0 0 0,-1-1 1 0 0,0 0-1 0 0,0 1 0 0 0,1-1 0 0 0,-1 0 1 0 0,0 0-1 0 0,1 0 0 0 0,0 0 0 0 0,-1 0 0 0 0,1 0 1 0 0,-1 0-1 0 0,1-1 0 0 0,0 1 0 0 0,0 0 1 0 0,-1-1-1 0 0,1 0 0 0 0,0 1 0 0 0,0-1 0 0 0,0 0 1 0 0,-1 0-1 0 0,1 0 0 0 0,2 0 0 0 0,208 4 650 0 0,43 2 59 0 0,-237-3-591 0 0,-21 0-97 0 0,-31 3-139 0 0,20-4 3 0 0,12-2 81 0 0,2 0 21 0 0,0 0 1 0 0,-1 0-1 0 0,1 0 0 0 0,0 0 0 0 0,-1 0 1 0 0,1 0-1 0 0,0 0 0 0 0,-1 0 1 0 0,1 0-1 0 0,0 0 0 0 0,-1 0 0 0 0,1 0 1 0 0,0 1-1 0 0,-1-1 0 0 0,1 0 0 0 0,0 0 1 0 0,0 0-1 0 0,-1 1 0 0 0,1-1 0 0 0,0 0 1 0 0,0 0-1 0 0,-1 0 0 0 0,1 1 0 0 0,0-1 1 0 0,0 0-1 0 0,0 1 0 0 0,-1-1 0 0 0,1 0 1 0 0,0 0-1 0 0,0 1 0 0 0,0-1 0 0 0,0 0 1 0 0,0 1-1 0 0,0-1 0 0 0,0 1 1 0 0,10 15 480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9:46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1 452 0 0,'0'0'3624'0'0,"-10"3"3166"0"0,6 7-4918 0 0,0 0 1 0 0,0 0 0 0 0,1 0-1 0 0,-2 14 1 0 0,-7 86 2550 0 0,8-69-3014 0 0,3-6-398 0 0,2 0 1 0 0,1 0-1 0 0,2 0 0 0 0,12 54 1 0 0,-9-51 151 0 0,-7-37-1095 0 0,-22 4-325 0 0,-465-18-2052 0 0,335 17 4015 0 0,152-5-1668 0 0,-1 1 0 0 0,1-1 1 0 0,-1 1-1 0 0,1-1 0 0 0,-1 1 0 0 0,1-1 1 0 0,0 1-1 0 0,-1-1 0 0 0,1 1 0 0 0,-1-1 1 0 0,1 0-1 0 0,0 1 0 0 0,0-1 0 0 0,-1 0 1 0 0,1 1-1 0 0,0-1 0 0 0,0 0 0 0 0,0 1 1 0 0,0-1-1 0 0,0 0 0 0 0,0 1 0 0 0,0-1 1 0 0,0 0-1 0 0,0 1 0 0 0,0-1 1 0 0,0-1-1 0 0,2-19 134 0 0,0 9-117 0 0,2-4-51 0 0,-2 0 1 0 0,0 0-1 0 0,0-20 1 0 0,-1 17-6 0 0,-1-20 4 0 0,-16-56-26 0 0,14 88 1497 0 0,1 0-2863 0 0,1 7 1030 0 0,-1-1 0 0 0,1 1-1 0 0,0-1 1 0 0,0 1-1 0 0,0-1 1 0 0,0 1-1 0 0,0-1 1 0 0,0 0 0 0 0,-1 1-1 0 0,1-1 1 0 0,1 1-1 0 0,-1-1 1 0 0,0 1-1 0 0,0-1 1 0 0,0 1 0 0 0,0-1-1 0 0,0 0 1 0 0,0 1-1 0 0,1-1 1 0 0,-1 1-1 0 0,0-1 1 0 0,0 1 0 0 0,1 0-1 0 0,-1-1 1 0 0,0 1-1 0 0,1-1 1 0 0,1-1-1798 0 0,-1 2 1798 0 0,-1-1-1 0 0,1 1 1 0 0,-1 0 0 0 0,1 0-1 0 0,0-1 1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9:4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0 444 0 0,'-3'8'9992'0'0,"-7"44"-5331"0"0,10-18-2848 0 0,0 32 1384 0 0,6-25-5030 0 0,-5-40 1553 0 0,-1-1 0 0 0,0 0 0 0 0,1 1 0 0 0,-1-1 0 0 0,1 0 0 0 0,-1 1 0 0 0,0-1 0 0 0,1 0 0 0 0,-1 1 0 0 0,1-1 0 0 0,-1 0 0 0 0,1 0 0 0 0,-1 1 0 0 0,1-1 0 0 0,-1 0 0 0 0,1 0 0 0 0,-1 0 0 0 0,1 0 0 0 0,-1 0 0 0 0,1 0 0 0 0,-1 0 0 0 0,1 0 0 0 0,-1 0 0 0 0,1 0 0 0 0,0 0 0 0 0,4-1-1605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9:48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9 276 0 0,'-22'-8'5969'0'0,"19"8"-5620"0"0,0 1 0 0 0,0 0 0 0 0,0-1 0 0 0,1 1 1 0 0,-1 0-1 0 0,0 1 0 0 0,1-1 0 0 0,-1 0 1 0 0,1 1-1 0 0,0 0 0 0 0,-1-1 0 0 0,1 1 1 0 0,0 0-1 0 0,0 0 0 0 0,0 0 0 0 0,0 1 0 0 0,0-1 1 0 0,1 0-1 0 0,-1 1 0 0 0,1-1 0 0 0,-1 1 1 0 0,1-1-1 0 0,0 1 0 0 0,0 0 0 0 0,-1 3 0 0 0,0-1-25 0 0,1 0-1 0 0,-1-1 0 0 0,1 1 0 0 0,0 0 0 0 0,0 0 0 0 0,1 0 0 0 0,-1 0 0 0 0,1 0 0 0 0,0 0 1 0 0,1 0-1 0 0,-1 0 0 0 0,1 0 0 0 0,0 0 0 0 0,2 6 0 0 0,-1-8-178 0 0,0 0 0 0 0,1 0 0 0 0,-1 0 1 0 0,1 0-1 0 0,0 0 0 0 0,0 0 0 0 0,0-1 0 0 0,0 1 0 0 0,0-1 0 0 0,0 0 0 0 0,1 0 0 0 0,-1 0 1 0 0,1-1-1 0 0,-1 1 0 0 0,7 1 0 0 0,-8-2-135 0 0,0 0-1 0 0,0-1 1 0 0,1 1 0 0 0,-1 0 0 0 0,0-1-1 0 0,1 0 1 0 0,-1 1 0 0 0,1-1 0 0 0,-1 0 0 0 0,0 0-1 0 0,1 0 1 0 0,-1-1 0 0 0,1 1 0 0 0,-1-1-1 0 0,0 1 1 0 0,1-1 0 0 0,-1 0 0 0 0,0 0-1 0 0,0 0 1 0 0,1 0 0 0 0,-1 0 0 0 0,0 0-1 0 0,0-1 1 0 0,0 1 0 0 0,3-4 0 0 0,-4 4-19 0 0,0-1 1 0 0,0 0 0 0 0,-1 0-1 0 0,1 1 1 0 0,0-1 0 0 0,-1 0-1 0 0,0 0 1 0 0,1 0-1 0 0,-1 0 1 0 0,0 0 0 0 0,0 0-1 0 0,0 0 1 0 0,0 0 0 0 0,0 0-1 0 0,0 0 1 0 0,-1 0 0 0 0,1 0-1 0 0,-2-3 1 0 0,1 1-3 0 0,-1-1 1 0 0,1 1-1 0 0,-1 0 1 0 0,-1-1-1 0 0,1 1 1 0 0,0 0-1 0 0,-4-3 0 0 0,1 1-98 0 0,0 1-1 0 0,0-1 1 0 0,0 2-1 0 0,-1-1 1 0 0,0 0-1 0 0,-6-3 1 0 0,-23-6-5431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9:48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4 492 0 0,'1'0'220'0'0,"-1"0"0"0"0,0-1 0 0 0,1 1 0 0 0,-1 0 0 0 0,1 0 0 0 0,-1-1-1 0 0,0 1 1 0 0,1 0 0 0 0,-1 0 0 0 0,1 0 0 0 0,-1-1 0 0 0,0 1 0 0 0,1 0 0 0 0,-1 0 0 0 0,1 0 0 0 0,-1 0 0 0 0,1 0 0 0 0,-1 0-1 0 0,1 0 1 0 0,-1 0 0 0 0,0 0 0 0 0,1 0 0 0 0,-1 0 0 0 0,1 0 0 0 0,-1 0 0 0 0,1 1 0 0 0,-1-1 0 0 0,0 0 0 0 0,1 0 0 0 0,-1 0 0 0 0,1 1-1 0 0,-1-1 1 0 0,0 0 0 0 0,1 0 0 0 0,-1 1 0 0 0,6 18 4437 0 0,-8 23-628 0 0,2-42-4010 0 0,-1 6 406 0 0,0-1 1 0 0,1 0-1 0 0,0 1 1 0 0,0-1-1 0 0,0 1 1 0 0,0-1 0 0 0,1 0-1 0 0,1 8 1 0 0,-1-12-379 0 0,-1 0-1 0 0,0 0 1 0 0,1-1 0 0 0,-1 1 0 0 0,1 0 0 0 0,0 0 0 0 0,-1-1 0 0 0,1 1-1 0 0,-1 0 1 0 0,1 0 0 0 0,0-1 0 0 0,0 1 0 0 0,-1-1 0 0 0,1 1 0 0 0,0-1-1 0 0,0 1 1 0 0,0-1 0 0 0,0 0 0 0 0,-1 1 0 0 0,2-1 0 0 0,1 1-70 0 0,0-1 1 0 0,-1 0 0 0 0,1 0 0 0 0,-1 0 0 0 0,1 0-1 0 0,-1 0 1 0 0,1-1 0 0 0,0 1 0 0 0,-1-1 0 0 0,4-1-1 0 0,12-4-259 0 0,0-1 1 0 0,-1-1-1 0 0,0-1 0 0 0,28-18 0 0 0,-44 26 203 0 0,-3 2-205 0 0,1 0 298 0 0,-1 0 0 0 0,1 0 0 0 0,-1 0 0 0 0,1 0 0 0 0,0 1 0 0 0,0-1 0 0 0,0 0-1 0 0,-1 0 1 0 0,1 1 0 0 0,0-1 0 0 0,1 1 0 0 0,-1-1 0 0 0,-1 4 0 0 0,-11 23 555 0 0,12-27-549 0 0,1 1-1 0 0,0-1 1 0 0,-1 1 0 0 0,1-1 0 0 0,0 1 0 0 0,0-1 0 0 0,0 1 0 0 0,0-1 0 0 0,0 1 0 0 0,0-1 0 0 0,0 1 0 0 0,1-1 0 0 0,-1 0 0 0 0,1 1 0 0 0,-1-1 0 0 0,1 1 0 0 0,-1-1 0 0 0,1 0 0 0 0,0 1 0 0 0,-1-1 0 0 0,1 0 0 0 0,0 0 0 0 0,0 0 0 0 0,0 1 0 0 0,0-1 0 0 0,0 0 0 0 0,0 0 0 0 0,1-1 0 0 0,-1 1-1 0 0,0 0 1 0 0,0 0 0 0 0,1 0 0 0 0,-1-1 0 0 0,0 1 0 0 0,1-1 0 0 0,-1 1 0 0 0,1-1 0 0 0,1 1 0 0 0,30 4-2436 0 0,-4-8-3885 0 0,-18 1 4118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9:4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24 291 232 0 0,'-1'0'594'0'0,"-1"-1"1"0"0,1 0-1 0 0,0 0 0 0 0,0 1 1 0 0,0-1-1 0 0,-1 0 0 0 0,1 0 1 0 0,0 0-1 0 0,0 0 0 0 0,0-1 1 0 0,0 1-1 0 0,1 0 0 0 0,-1 0 1 0 0,0 0-1 0 0,0-2 0 0 0,-5-25 4951 0 0,6 13-4148 0 0,0 0 0 0 0,5-21 1 0 0,-2 9-343 0 0,-1-77 2317 0 0,-2 103-3317 0 0,1 0-37 0 0,-1 0 0 0 0,0 1-1 0 0,0-1 1 0 0,1 0 0 0 0,-1 0 0 0 0,1 1-1 0 0,-1-1 1 0 0,1 0 0 0 0,-1 1 0 0 0,1-1-1 0 0,-1 1 1 0 0,1-1 0 0 0,0 1 0 0 0,-1-1-1 0 0,1 1 1 0 0,0-1 0 0 0,-1 1 0 0 0,1-1-1 0 0,0 1 1 0 0,0 0 0 0 0,-1 0 0 0 0,3-1-1 0 0,285-33 1879 0 0,-276 34-2114 0 0,-6 0-2513 0 0,8 1-7859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9:50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75 516 0 0,'0'0'154'0'0,"0"0"-1"0"0,0 0 1 0 0,0 0-1 0 0,-1 0 1 0 0,-1 2 2150 0 0,2-2-2151 0 0,-1 0 1 0 0,1 1-1 0 0,0-1 1 0 0,0 0 0 0 0,0 0-1 0 0,0 0 1 0 0,0 1-1 0 0,0-1 1 0 0,0 0-1 0 0,0 0 1 0 0,0 0 0 0 0,0 1-1 0 0,0-1 1 0 0,0 0-1 0 0,0 0 1 0 0,0 1-1 0 0,0-1 1 0 0,0 0 0 0 0,0 0-1 0 0,0 0 1 0 0,0 1-1 0 0,0-1 1 0 0,0 0-1 0 0,0 0 1 0 0,0 1 0 0 0,13 4 2684 0 0,18 0-648 0 0,306-4 4545 0 0,-216-5-5849 0 0,592-14 2729 0 0,-484 13-2921 0 0,825-29 1705 0 0,-895 24-2147 0 0,-6 0 336 0 0,165 11 1 0 0,-263-1-183 0 0,-53 0-300 0 0,9-8 267 0 0,-4 3-5050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9:51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20 236 0 0,'-5'-3'1608'0'0,"0"0"1"0"0,1 1-1 0 0,-2 0 0 0 0,1-1 0 0 0,0 2 0 0 0,-6-3 1 0 0,5 4-991 0 0,-1-1 1 0 0,1 1-1 0 0,0 0 1 0 0,0 0-1 0 0,0 0 0 0 0,0 1 1 0 0,0 0-1 0 0,0 0 1 0 0,-7 3-1 0 0,2-1 96 0 0,0 2-1 0 0,-1-1 1 0 0,1 1 0 0 0,1 1-1 0 0,-15 9 1 0 0,21-12-422 0 0,1 0 0 0 0,-1 0 0 0 0,0 0 0 0 0,1 1 0 0 0,-1-1 1 0 0,1 1-1 0 0,-3 6 0 0 0,4-8-127 0 0,1-1 0 0 0,1 1 0 0 0,-1 0 1 0 0,0 0-1 0 0,0 0 0 0 0,1 0 0 0 0,-1 0 1 0 0,1 0-1 0 0,0 0 0 0 0,-1 0 0 0 0,1 0 1 0 0,0 0-1 0 0,0 0 0 0 0,0 1 0 0 0,1-1 1 0 0,-1 0-1 0 0,1 3 0 0 0,0-2-67 0 0,0-1 0 0 0,0 0 0 0 0,1 0 0 0 0,-1 0 0 0 0,0 1 0 0 0,1-1 0 0 0,-1-1-1 0 0,1 1 1 0 0,0 0 0 0 0,0 0 0 0 0,0-1 0 0 0,-1 1 0 0 0,2-1 0 0 0,-1 1 0 0 0,0-1 0 0 0,4 2 0 0 0,-1-1-7 0 0,0 0 0 0 0,-1-1 0 0 0,1 1 0 0 0,0-1 0 0 0,0 0 0 0 0,0-1 1 0 0,0 1-1 0 0,8-1 0 0 0,-9 0-89 0 0,-1 0 1 0 0,0-1 0 0 0,1 1-1 0 0,-1-1 1 0 0,0 0 0 0 0,1 0-1 0 0,-1 0 1 0 0,0 0 0 0 0,0-1-1 0 0,0 1 1 0 0,0-1 0 0 0,4-2-1 0 0,-6 2-31 0 0,1 1 1 0 0,-1 0-1 0 0,0-1 0 0 0,1 1 0 0 0,-1-1 0 0 0,0 1 0 0 0,0-1 1 0 0,0 1-1 0 0,-1-1 0 0 0,1 0 0 0 0,0 0 0 0 0,-1 1 0 0 0,1-1 0 0 0,-1 0 1 0 0,1 0-1 0 0,-1 0 0 0 0,0 1 0 0 0,0-1 0 0 0,1 0 0 0 0,-1 0 1 0 0,-1 0-1 0 0,1 0 0 0 0,-1-2 0 0 0,1 2-166 0 0,-1 0-1 0 0,1 0 1 0 0,-1 0 0 0 0,0 0-1 0 0,0 0 1 0 0,0 0 0 0 0,0 0-1 0 0,0 0 1 0 0,0 1 0 0 0,-1-1-1 0 0,1 0 1 0 0,-1 1 0 0 0,1-1-1 0 0,-1 1 1 0 0,1 0-1 0 0,-1-1 1 0 0,0 1 0 0 0,-3-2-1 0 0,-22-8-7993 0 0,17 8 5241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5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74 172 0 0,'3'-4'9702'0'0,"-2"4"-9557"0"0,19-5 3161 0 0,25-3-1156 0 0,496-39 10360 0 0,-515 42-12767 0 0,-12 2-2181 0 0,-2 2-3773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9:51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2 144 0 0,'0'1'147'0'0,"0"-1"0"0"0,0 0 0 0 0,1 1 0 0 0,-1-1 0 0 0,0 0 0 0 0,0 1 0 0 0,0-1 0 0 0,0 0 0 0 0,1 1 0 0 0,-1-1 0 0 0,0 0 0 0 0,0 0 0 0 0,1 1 0 0 0,-1-1 0 0 0,0 0 0 0 0,1 0 0 0 0,-1 1 0 0 0,0-1 0 0 0,1 0 0 0 0,-1 0 0 0 0,0 0 0 0 0,1 0 0 0 0,-1 0 0 0 0,0 0 0 0 0,1 1 0 0 0,-1-1 0 0 0,1 0 0 0 0,-1 0 0 0 0,0 0 0 0 0,1 0 0 0 0,-1 0 0 0 0,0 0 0 0 0,1 0 0 0 0,-1-1 0 0 0,1 1 0 0 0,-1 0 0 0 0,0 0 0 0 0,1 0 0 0 0,-1 0 0 0 0,0 0 0 0 0,1-1 0 0 0,-1 1 0 0 0,0 0 0 0 0,0 0 0 0 0,1 0 0 0 0,-1-1 0 0 0,0 1 0 0 0,1 0 0 0 0,-1 0 0 0 0,0-1 0 0 0,0 1 0 0 0,0 0 0 0 0,1-1 0 0 0,-1 1 0 0 0,0 0 0 0 0,0-1 0 0 0,0 1 0 0 0,0 0 0 0 0,1-1 0 0 0,-1 1 0 0 0,0 0 0 0 0,0-1 0 0 0,0 0 0 0 0,11 32 3250 0 0,-3 24 868 0 0,-1 61 0 0 0,-4-60-2150 0 0,10 57 1 0 0,-7-93-5095 0 0,3-13-4281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9:52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22 604 0 0,'0'0'210'0'0,"0"-1"0"0"0,-1 1-1 0 0,1-1 1 0 0,0 0 0 0 0,0 1 0 0 0,0-1-1 0 0,-1 0 1 0 0,1 1 0 0 0,0-1 0 0 0,0 0-1 0 0,0 1 1 0 0,0-1 0 0 0,0 0 0 0 0,0 1-1 0 0,0-1 1 0 0,1 0 0 0 0,-1 1 0 0 0,0-1-1 0 0,0 1 1 0 0,0-1 0 0 0,1 0 0 0 0,-1 1 0 0 0,0-1-1 0 0,1 1 1 0 0,-1-1 0 0 0,0 1 0 0 0,1-1-1 0 0,-1 1 1 0 0,1-1 0 0 0,-1 1 0 0 0,1-1-1 0 0,-1 1 1 0 0,1-1 0 0 0,-1 1 0 0 0,1 0-1 0 0,-1-1 1 0 0,1 1 0 0 0,0 0 0 0 0,-1 0-1 0 0,3-1 1249 0 0,14 12 905 0 0,-9-3-1837 0 0,1 0-1 0 0,-1 0 1 0 0,0 1-1 0 0,-1 0 1 0 0,0 0-1 0 0,-1 1 1 0 0,0-1-1 0 0,0 1 1 0 0,-1 1-1 0 0,7 18 1 0 0,-6-11-86 0 0,0 1 0 0 0,-1 1 0 0 0,-1-1 0 0 0,-1 0 0 0 0,2 29 0 0 0,-6-11 48 0 0,-1-1 0 0 0,-1 1 0 0 0,-2-1 0 0 0,-13 46 0 0 0,-2-10 656 0 0,-34 75 0 0 0,50-135-1381 0 0,-5 9-224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9:52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1 924 0 0,'-7'0'1807'0'0,"-9"2"8995"0"0,18 20-3200 0 0,14 54-1050 0 0,-13-56-5293 0 0,0 0-1 0 0,12 33 0 0 0,-7-37-472 0 0,-8-29-1295 0 0,-10-28-628 0 0,-42-46 531 0 0,52 86 622 0 0,0 0 0 0 0,0 1 0 0 0,0-1 0 0 0,0 0-1 0 0,0 1 1 0 0,0-1 0 0 0,0 0 0 0 0,0 1 0 0 0,0-1 0 0 0,1 0 0 0 0,-1 1 0 0 0,0-1-1 0 0,0 0 1 0 0,1 1 0 0 0,-1-1 0 0 0,0 1 0 0 0,1-1 0 0 0,-1 1 0 0 0,0-1 0 0 0,1 1-1 0 0,-1-1 1 0 0,1 1 0 0 0,-1-1 0 0 0,1 1 0 0 0,-1-1 0 0 0,1 1 0 0 0,0 0 0 0 0,-1-1-1 0 0,1 1 1 0 0,-1 0 0 0 0,1 0 0 0 0,0-1 0 0 0,-1 1 0 0 0,1 0 0 0 0,0 0 0 0 0,-1 0 0 0 0,1 0-1 0 0,0 0 1 0 0,-1 0 0 0 0,2 0 0 0 0,28-4 394 0 0,-30 4-403 0 0,16 0 177 0 0,0 0 1 0 0,-1 1 0 0 0,1 0-1 0 0,16 5 1 0 0,-26-5-132 0 0,0 0-1 0 0,-1 1 0 0 0,1-1 1 0 0,0 1-1 0 0,-1 1 1 0 0,0-1-1 0 0,1 1 1 0 0,-1 0-1 0 0,0 0 0 0 0,0 1 1 0 0,-1-1-1 0 0,1 1 1 0 0,7 9-1 0 0,-11-12-49 0 0,0 0 1 0 0,0 1-1 0 0,-1-1 0 0 0,1 0 0 0 0,0 1 1 0 0,-1-1-1 0 0,1 0 0 0 0,-1 1 1 0 0,0-1-1 0 0,1 1 0 0 0,-1-1 0 0 0,0 1 1 0 0,0-1-1 0 0,0 1 0 0 0,0-1 0 0 0,0 1 1 0 0,0-1-1 0 0,-1 1 0 0 0,1-1 1 0 0,0 1-1 0 0,-1-1 0 0 0,1 1 0 0 0,-1-1 1 0 0,1 1-1 0 0,-1-1 0 0 0,0 0 1 0 0,0 0-1 0 0,1 1 0 0 0,-3 1 0 0 0,-3 4-51 0 0,0 0 0 0 0,-1-1 0 0 0,0 0 1 0 0,-8 6-1 0 0,-7 6-2125 0 0,18-16 1034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9:56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75 728 0 0,'0'0'256'0'0,"1"1"-1"0"0,0-1 1 0 0,-1 0 0 0 0,1 0-1 0 0,0 0 1 0 0,0 1 0 0 0,-1-1-1 0 0,1 0 1 0 0,-1 1 0 0 0,1-1-1 0 0,0 0 1 0 0,-1 1-1 0 0,1-1 1 0 0,-1 1 0 0 0,1-1-1 0 0,-1 1 1 0 0,1-1 0 0 0,-1 1-1 0 0,1 0 1 0 0,-1-1 0 0 0,0 1-1 0 0,1-1 1 0 0,-1 1 0 0 0,0 0-1 0 0,1-1 1 0 0,-1 2-1 0 0,12 23 1494 0 0,-11-23-1079 0 0,11 25 1091 0 0,49 97 3564 0 0,-54-112-4728 0 0,0 0-1 0 0,1 0 0 0 0,1-1 1 0 0,0 0-1 0 0,1 0 0 0 0,-1-1 1 0 0,18 12-1 0 0,-26-20-528 0 0,1 0 0 0 0,0-1 0 0 0,0 1 0 0 0,1-1 0 0 0,-1 0 0 0 0,0 0 0 0 0,0 1 0 0 0,1-1 0 0 0,-1-1 0 0 0,1 1 0 0 0,-1 0 0 0 0,0-1 0 0 0,1 1 0 0 0,-1-1 0 0 0,1 0 0 0 0,0 1 0 0 0,-1-1 0 0 0,1-1 0 0 0,-1 1 0 0 0,1 0 0 0 0,-1 0 0 0 0,1-1 0 0 0,-1 0 0 0 0,1 1 0 0 0,-1-1 0 0 0,0 0 0 0 0,1 0 0 0 0,-1 0 0 0 0,0-1 0 0 0,0 1 0 0 0,0-1 0 0 0,0 1 0 0 0,0-1 0 0 0,0 1 0 0 0,0-1 0 0 0,0 0 0 0 0,-1 0 0 0 0,1 0 0 0 0,-1 0 0 0 0,1 0 0 0 0,-1 0 0 0 0,2-5 0 0 0,5-9 83 0 0,0-1-1 0 0,-2 0 1 0 0,0 0-1 0 0,6-31 1 0 0,-10 41-67 0 0,20-118 1194 0 0,-11 56-240 0 0,-11 66-1130 0 0,7-19-892 0 0,0 17-2562 0 0,4 9-4437 0 0,-6 2 5346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9:56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0 432 0 0,'-15'48'9426'0'0,"7"3"-4211"0"0,5 52 496 0 0,3-99-5657 0 0,0 0-1 0 0,1-1 1 0 0,-1 1 0 0 0,1 0-1 0 0,0 0 1 0 0,0 0 0 0 0,2 4-1 0 0,-2-6-560 0 0,0-1 0 0 0,-1 1 0 0 0,1-1 0 0 0,0 0 0 0 0,0 1 0 0 0,0-1 0 0 0,0 0 0 0 0,0 0 0 0 0,0 1 0 0 0,1-1 0 0 0,-1 0 0 0 0,2 1 0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9:56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56 111 252 0 0,'-18'-12'1356'0'0,"-18"-15"6904"0"0,36 27-8130 0 0,0-1 1 0 0,0 1 0 0 0,-1 0 0 0 0,1-1 0 0 0,0 1 0 0 0,0 0-1 0 0,0-1 1 0 0,0 1 0 0 0,-1-1 0 0 0,1 1 0 0 0,0 0 0 0 0,0-1-1 0 0,0 1 1 0 0,0-1 0 0 0,0 1 0 0 0,0-1 0 0 0,0 1 0 0 0,0 0-1 0 0,0-1 1 0 0,1 1 0 0 0,-1-1 0 0 0,0 1 0 0 0,0 0 0 0 0,0-1-1 0 0,0 1 1 0 0,0 0 0 0 0,1-1 0 0 0,-1 1 0 0 0,0 0 0 0 0,0-1-1 0 0,1 1 1 0 0,-1 0 0 0 0,0-1 0 0 0,1 1 0 0 0,-1 0 0 0 0,0 0-1 0 0,1-1 1 0 0,-1 1 0 0 0,0 0 0 0 0,1 0 0 0 0,-1 0 0 0 0,0-1-1 0 0,1 1 1 0 0,19-9 1536 0 0,-17 9-895 0 0,17-7 963 0 0,1 0 1 0 0,0 2 0 0 0,41-5-1 0 0,25 3-65 0 0,-15 1-3813 0 0,-42 4-44 0 0,4-1-5266 0 0,-22 2 4902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9:5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1 528 0 0,'-4'0'13474'0'0,"1"9"-10121"0"0,0 11-1960 0 0,3 112 6642 0 0,0-46-11497 0 0,-1-75-3253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9:57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36 215 396 0 0,'-35'-14'14753'0'0,"39"13"-13364"0"0,18-3 306 0 0,-1-2 1 0 0,1 0 0 0 0,-1-1 0 0 0,39-20 0 0 0,-53 23-1652 0 0,-1 0-1 0 0,1 0 1 0 0,-1-1 0 0 0,0 0-1 0 0,0 0 1 0 0,0-1 0 0 0,-1 0-1 0 0,0 0 1 0 0,0 0 0 0 0,0 0-1 0 0,-1-1 1 0 0,0 1 0 0 0,0-1 0 0 0,-1-1-1 0 0,0 1 1 0 0,0 0 0 0 0,-1-1-1 0 0,2-7 1 0 0,-5-4-65 0 0,-3 10 3107 0 0,1 19-2707 0 0,1 1-1 0 0,0-1 1 0 0,1 0 0 0 0,0 0-1 0 0,0 1 1 0 0,1-1 0 0 0,3 20-1 0 0,3 3 80 0 0,11 37-1 0 0,-14-59-547 0 0,8 14-2565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9:57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1 143 472 0 0,'0'0'7595'0'0,"21"2"3514"0"0,-16-2-10294 0 0,13-2 1168 0 0,-1 0 0 0 0,0-1-1 0 0,23-7 1 0 0,-34 7-1819 0 0,0 1 1 0 0,-1-1-1 0 0,1 0 0 0 0,-1 0 1 0 0,1 0-1 0 0,-1-1 1 0 0,0 0-1 0 0,0 0 0 0 0,-1 0 1 0 0,1-1-1 0 0,-1 1 1 0 0,0-1-1 0 0,4-7 0 0 0,-5 8-119 0 0,0 0-1 0 0,-1 0 1 0 0,1 0-1 0 0,-1 0 0 0 0,0-1 1 0 0,0 1-1 0 0,-1-1 1 0 0,1 1-1 0 0,-1-1 0 0 0,0 0 1 0 0,0 1-1 0 0,-1-1 0 0 0,1-5 1 0 0,-1 10-37 0 0,-1 0 0 0 0,1 0-1 0 0,0-1 1 0 0,0 1 0 0 0,0 0 0 0 0,0 0 0 0 0,0 0 0 0 0,-1 0-1 0 0,1 0 1 0 0,0 0 0 0 0,0 0 0 0 0,0 0 0 0 0,0 0 0 0 0,0 0 0 0 0,-1 0-1 0 0,1 0 1 0 0,0 0 0 0 0,0 0 0 0 0,0 0 0 0 0,0 0 0 0 0,-1 0-1 0 0,1 0 1 0 0,0 0 0 0 0,0 0 0 0 0,0 0 0 0 0,0 0 0 0 0,0 0-1 0 0,-1 1 1 0 0,1-1 0 0 0,0 0 0 0 0,0 0 0 0 0,0 0 0 0 0,0 0 0 0 0,0 0-1 0 0,0 0 1 0 0,-1 0 0 0 0,1 1 0 0 0,0-1 0 0 0,0 0 0 0 0,0 0-1 0 0,0 0 1 0 0,0 0 0 0 0,0 0 0 0 0,0 1 0 0 0,0-1 0 0 0,0 0 0 0 0,0 0-1 0 0,0 0 1 0 0,0 0 0 0 0,0 0 0 0 0,0 1 0 0 0,0-1 0 0 0,0 0-1 0 0,0 0 1 0 0,0 0 0 0 0,0 1 0 0 0,-7 10 195 0 0,2 6-62 0 0,1 1 1 0 0,0-1-1 0 0,1 1 0 0 0,1 0 1 0 0,1 0-1 0 0,0-1 0 0 0,2 1 1 0 0,2 22-1 0 0,3-2-1577 0 0,-2-36-1176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01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62 264 0 0,'-4'-30'5766'0'0,"4"29"-5465"0"0,0-1 0 0 0,0 0 0 0 0,-1 1 0 0 0,1-1 0 0 0,0 0 0 0 0,0 1 0 0 0,-1-1 0 0 0,1 0 0 0 0,-1 1 0 0 0,1-1 0 0 0,-1 1 1 0 0,0-1-1 0 0,0 1 0 0 0,-1-3 0 0 0,1 4-160 0 0,1-1 0 0 0,-1 0 0 0 0,1 1 0 0 0,-1-1 0 0 0,0 1 0 0 0,1 0 0 0 0,-1-1 0 0 0,0 1-1 0 0,0 0 1 0 0,1-1 0 0 0,-1 1 0 0 0,0 0 0 0 0,0 0 0 0 0,0-1 0 0 0,1 1 0 0 0,-1 0 0 0 0,0 0 0 0 0,0 0 0 0 0,0 0 0 0 0,1 0 0 0 0,-3 0 0 0 0,1 1-29 0 0,1 0-1 0 0,-1-1 1 0 0,0 1-1 0 0,0 0 1 0 0,0 0 0 0 0,0 0-1 0 0,1 0 1 0 0,-1 1-1 0 0,0-1 1 0 0,1 0 0 0 0,-1 1-1 0 0,1-1 1 0 0,0 1-1 0 0,-1-1 1 0 0,1 1-1 0 0,0 0 1 0 0,0 0 0 0 0,0-1-1 0 0,0 1 1 0 0,0 0-1 0 0,0 0 1 0 0,0 3-1 0 0,0-1 70 0 0,-1 1 0 0 0,1-1 0 0 0,1 0 0 0 0,-1 1 0 0 0,1-1 0 0 0,-1 0 0 0 0,1 1 0 0 0,1-1 0 0 0,-1 1 0 0 0,0-1 0 0 0,1 1 0 0 0,2 7 0 0 0,-2-10-102 0 0,0-1-1 0 0,0 1 1 0 0,0 0-1 0 0,0-1 0 0 0,1 1 1 0 0,-1-1-1 0 0,0 1 1 0 0,1-1-1 0 0,-1 0 1 0 0,1 1-1 0 0,-1-1 1 0 0,1 0-1 0 0,0 0 1 0 0,-1 0-1 0 0,1 0 1 0 0,0 0-1 0 0,0-1 1 0 0,0 1-1 0 0,0-1 1 0 0,0 1-1 0 0,-1-1 1 0 0,1 1-1 0 0,0-1 0 0 0,0 0 1 0 0,0 0-1 0 0,0 0 1 0 0,0 0-1 0 0,0 0 1 0 0,0-1-1 0 0,0 1 1 0 0,3-1-1 0 0,-1 0 21 0 0,0-1-1 0 0,0 1 0 0 0,0-1 1 0 0,0 1-1 0 0,-1-1 0 0 0,1 0 1 0 0,0-1-1 0 0,-1 1 0 0 0,1 0 1 0 0,-1-1-1 0 0,0 0 1 0 0,0 0-1 0 0,0 0 0 0 0,0 0 1 0 0,-1-1-1 0 0,1 1 0 0 0,-1-1 1 0 0,0 1-1 0 0,0-1 0 0 0,0 0 1 0 0,0 0-1 0 0,-1 0 0 0 0,1 0 1 0 0,-1 0-1 0 0,0 0 0 0 0,0-7 1 0 0,-1 10-88 0 0,0 0 1 0 0,1 0-1 0 0,-1 0 0 0 0,-1 0 1 0 0,1 0-1 0 0,0 0 0 0 0,0 0 1 0 0,0 0-1 0 0,-1 0 0 0 0,1 0 1 0 0,0 0-1 0 0,-1 0 0 0 0,1 0 1 0 0,0 0-1 0 0,-1 0 0 0 0,0 1 1 0 0,1-1-1 0 0,-1 0 0 0 0,1 0 1 0 0,-1 1-1 0 0,0-1 0 0 0,0 0 1 0 0,1 1-1 0 0,-1-1 0 0 0,-1 0 1 0 0,0 0-3 0 0,0 1 1 0 0,1-1 0 0 0,-1 1-1 0 0,0 0 1 0 0,0-1-1 0 0,1 1 1 0 0,-1 0-1 0 0,0 0 1 0 0,0 0 0 0 0,0 1-1 0 0,1-1 1 0 0,-4 1-1 0 0,-1 1 0 0 0,0 0-1 0 0,0 0 1 0 0,1 0-1 0 0,-1 1 1 0 0,1-1-1 0 0,0 2 1 0 0,-6 3-1 0 0,7-3 21 0 0,-1 0 0 0 0,1 0 0 0 0,0 1 0 0 0,0 0 0 0 0,0 0-1 0 0,1 0 1 0 0,0 0 0 0 0,0 0 0 0 0,0 1 0 0 0,-2 6 0 0 0,4-11-4 0 0,1 1-1 0 0,0-1 1 0 0,-1 1 0 0 0,1 0 0 0 0,0-1 0 0 0,0 1-1 0 0,0-1 1 0 0,0 1 0 0 0,0-1 0 0 0,0 1 0 0 0,1 0-1 0 0,-1-1 1 0 0,0 1 0 0 0,1-1 0 0 0,-1 1 0 0 0,1-1-1 0 0,1 3 1 0 0,-1-3 7 0 0,0 1 0 0 0,1 0 0 0 0,0-1 0 0 0,-1 1-1 0 0,1-1 1 0 0,0 0 0 0 0,0 1 0 0 0,-1-1 0 0 0,1 0 0 0 0,0 0-1 0 0,0 0 1 0 0,0 0 0 0 0,1-1 0 0 0,-1 1 0 0 0,4 0 0 0 0,1 1 31 0 0,0-1 0 0 0,0 0 0 0 0,0 0 0 0 0,0-1 0 0 0,0 0 0 0 0,0 0 0 0 0,0 0 1 0 0,9-3-1 0 0,-13 2-40 0 0,0 1 0 0 0,0-1 0 0 0,0 0-1 0 0,-1 0 1 0 0,1 0 0 0 0,0-1 0 0 0,-1 1 0 0 0,1-1 0 0 0,-1 1 0 0 0,0-1 0 0 0,1 0 0 0 0,-1 0 0 0 0,0 0 0 0 0,0 0 0 0 0,0 0 0 0 0,0-1 0 0 0,-1 1 0 0 0,1 0 0 0 0,-1-1 0 0 0,1 1-1 0 0,1-6 1 0 0,-3 8-21 0 0,0-1-1 0 0,0 0 1 0 0,1 0-1 0 0,-1 0 1 0 0,0 0-1 0 0,0 0 1 0 0,0 1-1 0 0,0-1 0 0 0,0 0 1 0 0,-1 0-1 0 0,1 0 1 0 0,0 0-1 0 0,0 1 1 0 0,0-1-1 0 0,-1 0 1 0 0,1 0-1 0 0,-1 0 0 0 0,1 1 1 0 0,0-1-1 0 0,-1 0 1 0 0,1 1-1 0 0,-1-1 1 0 0,1 0-1 0 0,-1 1 1 0 0,0-1-1 0 0,1 0 0 0 0,-1 1 1 0 0,0-1-1 0 0,1 1 1 0 0,-1 0-1 0 0,0-1 1 0 0,0 1-1 0 0,1-1 1 0 0,-1 1-1 0 0,0 0 0 0 0,0 0 1 0 0,0-1-1 0 0,0 1 1 0 0,1 0-1 0 0,-1 0 1 0 0,0 0-1 0 0,0 0 0 0 0,0 0 1 0 0,0 0-1 0 0,-1 0 1 0 0,-37 2-42 0 0,30 1-831 0 0,15-1-2735 0 0,14-2-2395 0 0,-8-2 3239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1 228 0 0,'-16'1'1200'0'0,"-1"0"0"0"0,0 2-1 0 0,1 0 1 0 0,-1 1 0 0 0,1 0 0 0 0,0 1-1 0 0,0 1 1 0 0,1 1 0 0 0,-17 9 0 0 0,-20 14 1668 0 0,-58 46 0 0 0,28-19-309 0 0,48-33-1682 0 0,-10 6 321 0 0,15-13-3417 0 0,75-26-2578 0 0,-12-1 2198 0 0,3-5 371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02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69 166 344 0 0,'-4'3'6167'0'0,"-12"11"-4157"0"0,4 7 1298 0 0,2 1 0 0 0,-16 43 3579 0 0,26-68-6598 0 0,35-163 1648 0 0,-33 149-1722 0 0,-1 0 0 0 0,0 0 1 0 0,-1 0-1 0 0,-1 0 0 0 0,-2-18 0 0 0,3 35-204 0 0,0 0 1 0 0,0 0-1 0 0,0 0 1 0 0,0 0-1 0 0,0 0 0 0 0,0 0 1 0 0,0 0-1 0 0,0 0 1 0 0,0 0-1 0 0,0 0 0 0 0,0 0 1 0 0,0 0-1 0 0,0 0 1 0 0,0 0-1 0 0,0 0 0 0 0,0 0 1 0 0,0 0-1 0 0,1 0 0 0 0,-1 0 1 0 0,0 0-1 0 0,0 0 1 0 0,0 0-1 0 0,0 0 0 0 0,0 0 1 0 0,0 0-1 0 0,0 0 1 0 0,0 0-1 0 0,0 0 0 0 0,0 0 1 0 0,0 0-1 0 0,0 0 1 0 0,0 0-1 0 0,0 0 0 0 0,0 0 1 0 0,0 0-1 0 0,0 0 1 0 0,0 0-1 0 0,1 0 0 0 0,-1 0 1 0 0,0-1-1 0 0,0 1 1 0 0,0 0-1 0 0,0 0 0 0 0,0 0 1 0 0,0 0-1 0 0,0 0 1 0 0,0 0-1 0 0,0 0 0 0 0,0 0 1 0 0,0 0-1 0 0,0 0 1 0 0,0 0-1 0 0,0 0 0 0 0,7 8 164 0 0,6 14-41 0 0,-5 0-154 0 0,1 0-1 0 0,1 0 0 0 0,1-1 1 0 0,1 0-1 0 0,1-1 1 0 0,1-1-1 0 0,0 0 1 0 0,2-1-1 0 0,0 0 1 0 0,0-1-1 0 0,27 20 0 0 0,-42-36-2 0 0,0-1 0 0 0,0 1-1 0 0,-1 0 1 0 0,1 0 0 0 0,0-1 0 0 0,0 1-1 0 0,0-1 1 0 0,0 1 0 0 0,0-1-1 0 0,0 1 1 0 0,0-1 0 0 0,0 1-1 0 0,0-1 1 0 0,0 0 0 0 0,1 0-1 0 0,-1 0 1 0 0,0 1 0 0 0,0-1-1 0 0,0 0 1 0 0,0 0 0 0 0,0 0-1 0 0,0-1 1 0 0,0 1 0 0 0,1 0 0 0 0,-1 0-1 0 0,0-1 1 0 0,0 1 0 0 0,0 0-1 0 0,0-1 1 0 0,1 0 0 0 0,-1 0-25 0 0,-18-19-12 0 0,10 16 87 0 0,0 1 0 0 0,-1 0 0 0 0,1 0 0 0 0,-1 0 0 0 0,0 1 0 0 0,0 0 0 0 0,0 0 0 0 0,0 1 0 0 0,0 0 0 0 0,-8 0 0 0 0,-15 1 247 0 0,-38 3-1 0 0,64-3-295 0 0,-22 4-263 0 0,10 3-2697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03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62 296 0 0,'-24'-29'7683'0'0,"23"27"-7243"0"0,0 0-1 0 0,-1 0 0 0 0,1 0 0 0 0,-1 0 0 0 0,1 0 0 0 0,-1 0 0 0 0,1 0 1 0 0,-1 0-1 0 0,0 1 0 0 0,0-1 0 0 0,0 1 0 0 0,0-1 0 0 0,0 1 0 0 0,0 0 0 0 0,-1 0 1 0 0,1 0-1 0 0,0 0 0 0 0,0 0 0 0 0,-1 0 0 0 0,1 1 0 0 0,-1-1 0 0 0,1 1 1 0 0,-1 0-1 0 0,1-1 0 0 0,0 1 0 0 0,-1 0 0 0 0,-2 1 0 0 0,2-1-257 0 0,1 1 0 0 0,-1 0 0 0 0,0 0 1 0 0,1 0-1 0 0,-1 0 0 0 0,1 1 0 0 0,0-1 0 0 0,-1 1 0 0 0,1-1 0 0 0,0 1 0 0 0,0 0 0 0 0,0 0 0 0 0,0 0 0 0 0,0 0 0 0 0,0 0 0 0 0,1 0 0 0 0,-1 1 0 0 0,1-1 1 0 0,0 0-1 0 0,-1 1 0 0 0,1 0 0 0 0,0-1 0 0 0,0 1 0 0 0,0 3 0 0 0,0-5-154 0 0,1-1 0 0 0,0 1 0 0 0,-1 0 0 0 0,1 0 0 0 0,0 0 0 0 0,0-1 0 0 0,0 1 0 0 0,0 0 0 0 0,-1 0-1 0 0,1 0 1 0 0,0-1 0 0 0,0 1 0 0 0,1 0 0 0 0,-1 0 0 0 0,0 0 0 0 0,0-1 0 0 0,0 1 0 0 0,0 0 0 0 0,1 0 0 0 0,-1-1 0 0 0,0 1 0 0 0,1 0 0 0 0,-1 0 0 0 0,1-1 0 0 0,-1 1 0 0 0,0 0 0 0 0,1-1 0 0 0,0 1 0 0 0,-1-1 0 0 0,1 1-1 0 0,-1 0 1 0 0,1-1 0 0 0,0 1 0 0 0,-1-1 0 0 0,1 0 0 0 0,0 1 0 0 0,-1-1 0 0 0,1 0 0 0 0,0 1 0 0 0,0-1 0 0 0,0 0 0 0 0,-1 0 0 0 0,1 0 0 0 0,0 1 0 0 0,0-1 0 0 0,0 0 0 0 0,-1 0 0 0 0,1 0 0 0 0,0 0 0 0 0,1-1-1 0 0,1 1-12 0 0,1 0-1 0 0,-1-1 0 0 0,0 0 0 0 0,0 1 0 0 0,0-1 0 0 0,0 0 0 0 0,0-1 0 0 0,0 1 0 0 0,0-1 1 0 0,0 1-1 0 0,4-4 0 0 0,-5 4-18 0 0,-1-1-1 0 0,1 1 1 0 0,-1-1 0 0 0,1 1 0 0 0,-1-1 0 0 0,0 0-1 0 0,0 0 1 0 0,1 0 0 0 0,-1 0 0 0 0,-1 0-1 0 0,1 0 1 0 0,1-2 0 0 0,-2 3 5 0 0,0 0 1 0 0,0 0-1 0 0,0 0 0 0 0,0 0 1 0 0,0 0-1 0 0,0 0 0 0 0,0 0 1 0 0,0 0-1 0 0,0 1 0 0 0,0-1 0 0 0,0 0 1 0 0,-1 0-1 0 0,1 0 0 0 0,0 0 1 0 0,-1 0-1 0 0,1 0 0 0 0,-1 0 1 0 0,1 1-1 0 0,-1-1 0 0 0,0-1 1 0 0,-1 1 17 0 0,0 0 1 0 0,1-1 0 0 0,-1 1-1 0 0,0 0 1 0 0,0 0-1 0 0,0 0 1 0 0,0 0 0 0 0,0 0-1 0 0,0 1 1 0 0,-1-1 0 0 0,1 1-1 0 0,0-1 1 0 0,0 1-1 0 0,0 0 1 0 0,-1 0 0 0 0,1 0-1 0 0,0 0 1 0 0,0 0 0 0 0,-1 0-1 0 0,1 0 1 0 0,-4 2-1 0 0,-1 1 1309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04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49 268 44 0 0,'-1'1'463'0'0,"1"0"-1"0"0,-1 0 1 0 0,1 0 0 0 0,-1 0 0 0 0,1-1-1 0 0,-1 1 1 0 0,1 0 0 0 0,-1-1-1 0 0,0 1 1 0 0,1 0 0 0 0,-1-1-1 0 0,0 1 1 0 0,0-1 0 0 0,0 1 0 0 0,1-1-1 0 0,-1 1 1 0 0,0-1 0 0 0,0 0-1 0 0,0 1 1 0 0,0-1 0 0 0,0 0 0 0 0,0 0-1 0 0,0 0 1 0 0,0 0 0 0 0,1 0-1 0 0,-1 0 1 0 0,0 0 0 0 0,0 0 0 0 0,0 0-1 0 0,0 0 1 0 0,0 0 0 0 0,0 0-1 0 0,0-1 1 0 0,0 1 0 0 0,-1-1-1 0 0,-7-13 4979 0 0,3-7-5358 0 0,4 12 233 0 0,1-1 0 0 0,1 0 1 0 0,-1 0-1 0 0,2 0 1 0 0,-1 0-1 0 0,1 1 0 0 0,1-1 1 0 0,0 0-1 0 0,0 0 1 0 0,1 1-1 0 0,0 0 0 0 0,0-1 1 0 0,10-16-1 0 0,-9 19-236 0 0,1 0 0 0 0,-1 1 0 0 0,1 0 0 0 0,0 0 0 0 0,0 0 0 0 0,1 0 0 0 0,0 1 0 0 0,0 0 0 0 0,0 0 0 0 0,1 1 0 0 0,-1-1 0 0 0,1 1 0 0 0,0 1 0 0 0,0-1-1 0 0,1 1 1 0 0,-1 1 0 0 0,1-1 0 0 0,8-1 0 0 0,-13 4-58 0 0,0 0 0 0 0,1-1 0 0 0,-1 1 0 0 0,0 1 0 0 0,1-1 0 0 0,-1 0-1 0 0,0 1 1 0 0,1 0 0 0 0,-1-1 0 0 0,0 1 0 0 0,5 3 0 0 0,-6-4-42 0 0,-1 1 0 0 0,1 0-1 0 0,-1 0 1 0 0,1-1 0 0 0,-1 1 0 0 0,0 0 0 0 0,1 1 0 0 0,-1-1 0 0 0,0 0-1 0 0,0 0 1 0 0,0 0 0 0 0,0 1 0 0 0,0-1 0 0 0,0 0 0 0 0,0 1 0 0 0,0-1 0 0 0,-1 1-1 0 0,1-1 1 0 0,0 1 0 0 0,-1-1 0 0 0,0 1 0 0 0,1 0 0 0 0,-1-1 0 0 0,1 4 0 0 0,-2-2-35 0 0,0 1 0 0 0,0 0 0 0 0,0 0-1 0 0,-1 0 1 0 0,1-1 0 0 0,-1 1 0 0 0,0-1 0 0 0,0 1 0 0 0,0-1 0 0 0,-1 0 0 0 0,1 0 0 0 0,-1 0 0 0 0,1 0 0 0 0,-1 0 0 0 0,-5 3 0 0 0,4-3 4 0 0,1 0-1 0 0,0 1 1 0 0,-1-1-1 0 0,1 1 1 0 0,1 0-1 0 0,-1 0 1 0 0,-4 8-1 0 0,7-11 56 0 0,0-1 0 0 0,0 1-1 0 0,0 0 1 0 0,0-1-1 0 0,0 1 1 0 0,0 0-1 0 0,1-1 1 0 0,-1 1-1 0 0,0 0 1 0 0,0-1-1 0 0,0 1 1 0 0,1 0-1 0 0,-1-1 1 0 0,0 1-1 0 0,1-1 1 0 0,-1 1 0 0 0,0-1-1 0 0,1 1 1 0 0,-1 0-1 0 0,1-1 1 0 0,-1 1-1 0 0,1-1 1 0 0,-1 0-1 0 0,1 1 1 0 0,-1-1-1 0 0,1 1 1 0 0,-1-1-1 0 0,1 0 1 0 0,1 1-1 0 0,22 10 147 0 0,-17-9-87 0 0,38 16 186 0 0,24 10 10 0 0,-64-25-234 0 0,1 0 1 0 0,-1 0-1 0 0,0 1 0 0 0,-1-1 1 0 0,1 1-1 0 0,-1 0 0 0 0,1 1 1 0 0,-1-1-1 0 0,6 9 1 0 0,-9-11-8 0 0,0-1 1 0 0,0 1-1 0 0,0 0 1 0 0,0-1-1 0 0,0 1 0 0 0,-1 0 1 0 0,1-1-1 0 0,-1 1 1 0 0,1 0-1 0 0,-1 0 1 0 0,0-1-1 0 0,1 1 1 0 0,-1 0-1 0 0,0 0 1 0 0,0 0-1 0 0,-1 0 1 0 0,1-1-1 0 0,0 1 1 0 0,0 0-1 0 0,-1 0 1 0 0,1 0-1 0 0,-2 1 1 0 0,1 0 19 0 0,-1 0 0 0 0,0-1 1 0 0,0 1-1 0 0,0 0 0 0 0,0-1 1 0 0,-1 0-1 0 0,1 1 0 0 0,-1-1 0 0 0,1 0 1 0 0,-1 0-1 0 0,-4 2 0 0 0,-2 1 69 0 0,0-1-1 0 0,0 0 0 0 0,-1 0 1 0 0,0-1-1 0 0,0 0 1 0 0,-17 3-1 0 0,4-5 146 0 0,1-1 0 0 0,0 0 0 0 0,-1-2 0 0 0,1-1-1 0 0,0 0 1 0 0,0-2 0 0 0,1 0 0 0 0,-29-12 0 0 0,48 17-421 0 0,-1-1 0 0 0,1 0-1 0 0,-1 0 1 0 0,1-1 0 0 0,0 1 0 0 0,0 0 0 0 0,-1-1 0 0 0,1 1 0 0 0,-2-3-1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09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2 760 0 0,'0'0'13897'0'0,"26"19"-8749"0"0,-15-16-4373 0 0,0 0-1 0 0,0-1 1 0 0,0 0 0 0 0,1 0-1 0 0,-1-2 1 0 0,1 1 0 0 0,-1-1-1 0 0,17-3 1 0 0,-2 0-9 0 0,1-2-1 0 0,38-12 1 0 0,-39 12-1639 0 0,-25 5 405 0 0,1 2-921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1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0 692 0 0,'0'0'288'0'0,"-1"1"-1"0"0,1-1 1 0 0,-1 0 0 0 0,0 0-1 0 0,1 0 1 0 0,-1 0-1 0 0,1 1 1 0 0,-1-1 0 0 0,1 0-1 0 0,-1 1 1 0 0,1-1-1 0 0,0 0 1 0 0,-1 1 0 0 0,1-1-1 0 0,-1 1 1 0 0,1-1 0 0 0,0 0-1 0 0,-1 1 1 0 0,1-1-1 0 0,0 1 1 0 0,-1-1 0 0 0,1 1-1 0 0,0-1 1 0 0,0 1-1 0 0,0-1 1 0 0,-1 1 0 0 0,1 0-1 0 0,0-1 1 0 0,0 1 0 0 0,0-1-1 0 0,0 1 1 0 0,0-1-1 0 0,0 1 1 0 0,0-1 0 0 0,0 1-1 0 0,0 0 1 0 0,0-1-1 0 0,1 1 1 0 0,-1-1 0 0 0,0 1-1 0 0,0-1 1 0 0,0 1 0 0 0,1-1-1 0 0,-1 1 1 0 0,0-1-1 0 0,0 1 1 0 0,1 0 0 0 0,0 0 87 0 0,0 0 0 0 0,1 0 0 0 0,-1 1 1 0 0,0-1-1 0 0,0 0 0 0 0,1 0 0 0 0,-1-1 1 0 0,1 1-1 0 0,-1 0 0 0 0,1 0 1 0 0,-1-1-1 0 0,1 1 0 0 0,0 0 0 0 0,-1-1 1 0 0,4 1-1 0 0,14 0 1429 0 0,-1-1 1 0 0,36-5 0 0 0,-30 1-1025 0 0,42-12 1 0 0,-58 14-3197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2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18 364 0 0,'-10'-8'16117'0'0,"31"13"-15250"0"0,1-1 0 0 0,-1-1 0 0 0,0-1 0 0 0,1-1 1 0 0,28-2-1 0 0,-8-3 451 0 0,75-15 0 0 0,-116 19-1307 0 0,0 0 1 0 0,0-1-1 0 0,0 1 1 0 0,0 0-1 0 0,0 0 1 0 0,-1 0 0 0 0,1 0-1 0 0,0 1 1 0 0,0-1-1 0 0,0 0 1 0 0,0 0-1 0 0,0 1 1 0 0,0-1 0 0 0,0 0-1 0 0,0 1 1 0 0,0-1-1 0 0,-1 1 1 0 0,1-1-1 0 0,0 1 1 0 0,0-1 0 0 0,0 1-1 0 0,-1-1 1 0 0,1 1-1 0 0,0 0 1 0 0,-1 0-1 0 0,1-1 1 0 0,-1 1 0 0 0,1 0-1 0 0,-1 0 1 0 0,1 0-1 0 0,-1-1 1 0 0,1 1 0 0 0,-1 0-1 0 0,0 0 1 0 0,0 0-1 0 0,1 0 1 0 0,-1 0-1 0 0,0 0 1 0 0,0 0 0 0 0,0 0-1 0 0,0 0 1 0 0,0 2-1 0 0,-3 46 279 0 0,2-42-195 0 0,-31 239 2344 0 0,31-240-2358 0 0,1 1 0 0 0,0-1 0 0 0,0 0 0 0 0,1 1 0 0 0,-1-1-1 0 0,3 8 1 0 0,6 3-2420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2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87 100 0 0,'-22'-6'2262'0'0,"1"-3"3318"0"0,21 9-5424 0 0,0 0 1 0 0,0 0-1 0 0,-1-1 0 0 0,1 1 1 0 0,0 0-1 0 0,0-1 0 0 0,0 1 1 0 0,0 0-1 0 0,0 0 0 0 0,0-1 1 0 0,0 1-1 0 0,0 0 0 0 0,0-1 1 0 0,0 1-1 0 0,0 0 0 0 0,0-1 1 0 0,0 1-1 0 0,0 0 0 0 0,0 0 1 0 0,0-1-1 0 0,0 1 0 0 0,0 0 1 0 0,1-1-1 0 0,-1 1 0 0 0,0 0 1 0 0,0 0-1 0 0,0-1 0 0 0,0 1 1 0 0,1 0-1 0 0,-1 0 0 0 0,0 0 1 0 0,0-1-1 0 0,0 1 0 0 0,1 0 1 0 0,-1 0-1 0 0,0 0 0 0 0,0-1 1 0 0,1 1-1 0 0,-1 0 0 0 0,0 0 1 0 0,0 0-1 0 0,1 0 0 0 0,-1 0 1 0 0,0 0-1 0 0,1 0 0 0 0,-1 0 1 0 0,1 0-1 0 0,14-9 1137 0 0,-14 9-1012 0 0,19-7 2105 0 0,2 1-1 0 0,28-5 1 0 0,-1 0-2310 0 0,-1-4-10016 0 0,-43 12 7488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2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48 624 0 0,'7'-30'4567'0'0,"1"12"7782"0"0,-2 40-8550 0 0,-10 4-4542 0 0,-1 12-7090 0 0,4-30 5643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2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 48 0 0,'2'4'9126'0'0,"1"-2"-8975"0"0,43 1 6456 0 0,26-11-2828 0 0,-30 2-2069 0 0,47-8 1933 0 0,-88 14-3435 0 0,-5 1-434 0 0,-70 21-120 0 0,53-17 413 0 0,0 1 0 0 0,0 0 0 0 0,1 2 0 0 0,0 0 0 0 0,0 1 0 0 0,-24 16 0 0 0,43-24-34 0 0,0-1-1 0 0,0 1 1 0 0,0 0 0 0 0,0-1 0 0 0,0 1-1 0 0,1 0 1 0 0,-1 0 0 0 0,0 0-1 0 0,0 0 1 0 0,1 0 0 0 0,-1 0-1 0 0,0 0 1 0 0,1 0 0 0 0,-1 0 0 0 0,1 0-1 0 0,-1 0 1 0 0,1 0 0 0 0,0 0-1 0 0,0 0 1 0 0,-1 0 0 0 0,1 1 0 0 0,0-1-1 0 0,0 0 1 0 0,0 2 0 0 0,1-2 6 0 0,-1 1 0 0 0,1 0 0 0 0,0 0 0 0 0,0-1-1 0 0,-1 1 1 0 0,1-1 0 0 0,0 1 0 0 0,1-1 0 0 0,-1 1 0 0 0,0-1 0 0 0,0 0 0 0 0,1 1 0 0 0,-1-1 0 0 0,2 1 0 0 0,8 5 145 0 0,0 0-1 0 0,0-1 1 0 0,20 8-1 0 0,-23-11-83 0 0,13 6 126 0 0,-1 1 0 0 0,23 15 1 0 0,-38-22-245 0 0,-1 0 1 0 0,0 0-1 0 0,0 0 0 0 0,0 1 1 0 0,0-1-1 0 0,0 1 0 0 0,0 0 1 0 0,-1 0-1 0 0,0 1 0 0 0,0-1 1 0 0,0 1-1 0 0,-1-1 0 0 0,1 1 1 0 0,-1 0-1 0 0,2 7 0 0 0,-4-10 13 0 0,0-1 0 0 0,1 1 0 0 0,-1-1 0 0 0,0 1 0 0 0,0 0 0 0 0,-1-1 0 0 0,1 1 0 0 0,0 0 0 0 0,-1-1 0 0 0,1 1 0 0 0,-1 0 0 0 0,1-1 0 0 0,-1 1 0 0 0,1-1 0 0 0,-1 1 0 0 0,0-1 0 0 0,0 0 0 0 0,0 1 0 0 0,0-1 0 0 0,0 0 0 0 0,0 0 0 0 0,0 1 0 0 0,-1-1 0 0 0,1 0 0 0 0,0 0 0 0 0,-1 0 0 0 0,1 0 0 0 0,0-1 0 0 0,-1 1 0 0 0,1 0 0 0 0,-1 0 0 0 0,1-1 0 0 0,-1 1 0 0 0,0-1 0 0 0,-1 1 0 0 0,-8 1 4 0 0,1 0-1 0 0,0 0 1 0 0,-1-1-1 0 0,-10 1 1 0 0,18-2-9 0 0,-41 3-367 0 0,-11 1-3720 0 0,48-5 306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2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56 628 0 0,'0'0'326'0'0,"0"-1"0"0"0,0 1 0 0 0,0-1 1 0 0,0 0-1 0 0,0 1 0 0 0,0-1 0 0 0,0 1 0 0 0,0-1 0 0 0,1 1 0 0 0,-1-1 0 0 0,0 1 0 0 0,0-1 1 0 0,0 1-1 0 0,1-1 0 0 0,-1 1 0 0 0,0-1 0 0 0,1 1 0 0 0,-1-1 0 0 0,0 1 0 0 0,1-1 0 0 0,-1 1 1 0 0,1 0-1 0 0,-1-1 0 0 0,0 1 0 0 0,1 0 0 0 0,-1-1 0 0 0,1 1 0 0 0,-1 0 0 0 0,1 0 0 0 0,-1-1 1 0 0,1 1-1 0 0,0 0 0 0 0,-1 0 0 0 0,1 0 0 0 0,-1 0 0 0 0,2 0 0 0 0,-1 1 33 0 0,0 0 1 0 0,1 0-1 0 0,-1 0 0 0 0,0 0 0 0 0,0 0 0 0 0,0 0 1 0 0,0 0-1 0 0,0 1 0 0 0,0-1 0 0 0,0 0 1 0 0,0 1-1 0 0,0 2 0 0 0,18 48 2973 0 0,-10-10-1291 0 0,-3-14-714 0 0,0-1 1 0 0,2 1-1 0 0,15 34 0 0 0,-22-60-1270 0 0,-1-1 1 0 0,0 0-1 0 0,1 0 0 0 0,0 0 1 0 0,-1 0-1 0 0,1 0 0 0 0,0-1 1 0 0,-1 1-1 0 0,1 0 0 0 0,0 0 1 0 0,0 0-1 0 0,0-1 0 0 0,0 1 0 0 0,0 0 1 0 0,0-1-1 0 0,0 1 0 0 0,0 0 1 0 0,0-1-1 0 0,0 0 0 0 0,0 1 1 0 0,0-1-1 0 0,0 0 0 0 0,0 1 1 0 0,2-1-1 0 0,-1 0-7 0 0,1 0 0 0 0,-1-1 1 0 0,0 1-1 0 0,1-1 0 0 0,-1 0 0 0 0,0 1 0 0 0,0-1 0 0 0,0 0 0 0 0,0 0 0 0 0,0 0 1 0 0,4-3-1 0 0,5-5 7 0 0,0-1 1 0 0,0 0-1 0 0,11-14 1 0 0,-13 14 70 0 0,162-197 1765 0 0,-156 188-1611 0 0,-8 2-1720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7:45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43 264 0 0,'0'0'2182'0'0,"-12"-27"9362"0"0,10 25-11058 0 0,0 0 1 0 0,-1 1-1 0 0,1-1 1 0 0,0 1-1 0 0,0 0 0 0 0,-1 0 1 0 0,1 0-1 0 0,-1 0 1 0 0,1 0-1 0 0,-1 0 0 0 0,1 1 1 0 0,-1-1-1 0 0,0 1 1 0 0,1 0-1 0 0,-1-1 0 0 0,1 1 1 0 0,-1 0-1 0 0,-2 1 1 0 0,-47 8 1819 0 0,47-8-2233 0 0,0 1 1 0 0,1 0 0 0 0,0 0-1 0 0,-1 0 1 0 0,1 1 0 0 0,0-1 0 0 0,0 1-1 0 0,1 0 1 0 0,-1 0 0 0 0,0 1-1 0 0,1-1 1 0 0,0 1 0 0 0,0 0-1 0 0,0 0 1 0 0,0 0 0 0 0,1 0-1 0 0,-1 0 1 0 0,1 0 0 0 0,0 1-1 0 0,0-1 1 0 0,1 1 0 0 0,-1-1 0 0 0,0 7-1 0 0,2-8-60 0 0,-1 0 0 0 0,1 0 0 0 0,0 0 0 0 0,0 0 1 0 0,0 0-1 0 0,0 0 0 0 0,0 0 0 0 0,1-1 0 0 0,-1 1 0 0 0,1 0 0 0 0,0 0 0 0 0,0 0 0 0 0,0 0 0 0 0,0-1 0 0 0,1 1 0 0 0,-1 0 0 0 0,1-1 0 0 0,-1 1 0 0 0,1-1 0 0 0,0 0 1 0 0,0 1-1 0 0,0-1 0 0 0,0 0 0 0 0,0 0 0 0 0,1 0 0 0 0,-1-1 0 0 0,1 1 0 0 0,-1 0 0 0 0,1-1 0 0 0,-1 0 0 0 0,1 0 0 0 0,0 0 0 0 0,0 0 0 0 0,0 0 0 0 0,0 0 0 0 0,0-1 0 0 0,5 1 1 0 0,1 0-34 0 0,-1 0 1 0 0,0-1-1 0 0,1 0 1 0 0,-1-1-1 0 0,1 0 1 0 0,-1 0-1 0 0,0-1 1 0 0,0 0-1 0 0,0 0 1 0 0,0-1-1 0 0,0 0 1 0 0,11-6-1 0 0,-14 6 29 0 0,1 0-1 0 0,0 0 0 0 0,-1-1 1 0 0,0 0-1 0 0,0 0 1 0 0,0 0-1 0 0,-1-1 0 0 0,1 0 1 0 0,-1 0-1 0 0,0 0 1 0 0,0 0-1 0 0,-1-1 0 0 0,0 1 1 0 0,0-1-1 0 0,0 0 0 0 0,3-11 1 0 0,-5 15 23 0 0,-1 0-1 0 0,0 0 1 0 0,0 0 0 0 0,0 0 0 0 0,-1 0 0 0 0,1 0-1 0 0,0 0 1 0 0,-1 0 0 0 0,1 0 0 0 0,-1 0 0 0 0,0 0-1 0 0,1 0 1 0 0,-1 0 0 0 0,0 0 0 0 0,0 1 0 0 0,-1-1-1 0 0,1 0 1 0 0,0 1 0 0 0,0-1 0 0 0,-1 0-1 0 0,1 1 1 0 0,-1 0 0 0 0,1-1 0 0 0,-1 1 0 0 0,0 0-1 0 0,0 0 1 0 0,1 0 0 0 0,-1 0 0 0 0,-3-1 0 0 0,-30-10-2178 0 0,32 12 1023 0 0,0-1 0 0 0,0 1 1 0 0,0 0-1 0 0,0 0 1 0 0,0 0-1 0 0,0 1 0 0 0,0-1 1 0 0,-5 2-1 0 0,1 0-1688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7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 0 0,'3'0'876'0'0,"-1"1"0"0"0,1 0 0 0 0,-1 0 1 0 0,1 0-1 0 0,-1 0 0 0 0,0 0 0 0 0,1 0 0 0 0,-1 1 0 0 0,0-1 0 0 0,4 4 0 0 0,19 26 4548 0 0,-15-13-3010 0 0,15 36-1 0 0,-18-39-1354 0 0,5 12 346 0 0,2-1 0 0 0,1 0 0 0 0,21 28 0 0 0,-28-44-986 0 0,0 0 0 0 0,0 0 0 0 0,0-1 0 0 0,1-1 0 0 0,1 1 1 0 0,-1-2-1 0 0,2 1 0 0 0,-1-1 0 0 0,1-1 0 0 0,14 7 1 0 0,-23-12-375 0 0,0 0 1 0 0,-1 0 0 0 0,1 0-1 0 0,0-1 1 0 0,0 1 0 0 0,0-1 0 0 0,0 1-1 0 0,0-1 1 0 0,1 0 0 0 0,-1 0-1 0 0,0 0 1 0 0,0 0 0 0 0,0 0 0 0 0,0 0-1 0 0,0-1 1 0 0,0 1 0 0 0,0-1 0 0 0,0 1-1 0 0,0-1 1 0 0,0 0 0 0 0,0 0-1 0 0,-1 0 1 0 0,1 0 0 0 0,0 0 0 0 0,0 0-1 0 0,-1 0 1 0 0,1 0 0 0 0,-1-1-1 0 0,1 1 1 0 0,-1-1 0 0 0,1 1 0 0 0,-1-1-1 0 0,0 0 1 0 0,0 1 0 0 0,0-1-1 0 0,0 0 1 0 0,2-4 0 0 0,1-6-104 0 0,0-1 0 0 0,0 0 0 0 0,-2 0 1 0 0,3-27-1 0 0,0 9 195 0 0,-1 12-137 0 0,-1 1 0 0 0,-1-1 0 0 0,-1 0 0 0 0,0 0 0 0 0,-3-31 0 0 0,-6 26-683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1 400 0 0,'-20'-1'3958'0'0,"-13"11"-1911"0"0,-1 1 0 0 0,2 2 0 0 0,0 1 0 0 0,0 1 1 0 0,2 2-1 0 0,0 1 0 0 0,-29 23 0 0 0,52-32-2964 0 0,7-9 815 0 0,0 0-1 0 0,0 0 1 0 0,0 0-1 0 0,0 0 0 0 0,0 1 1 0 0,0-1-1 0 0,0 0 1 0 0,0 0-1 0 0,0 0 1 0 0,0 1-1 0 0,0-1 1 0 0,0 0-1 0 0,0 0 0 0 0,0 0 1 0 0,0 1-1 0 0,0-1 1 0 0,0 0-1 0 0,0 0 1 0 0,0 0-1 0 0,0 0 1 0 0,0 1-1 0 0,0-1 0 0 0,0 0 1 0 0,0 0-1 0 0,1 0 1 0 0,-1 0-1 0 0,0 0 1 0 0,0 1-1 0 0,0-1 1 0 0,0 0-1 0 0,0 0 0 0 0,1 0 1 0 0,-1 0-1 0 0,0 0 1 0 0,0 0-1 0 0,0 0 1 0 0,0 1-1 0 0,1-1 1 0 0,-1 0-1 0 0,0 0 0 0 0,0 0 1 0 0,0 0-1 0 0,0 0 1 0 0,1 0-1 0 0,-1 0 1 0 0,0 0-1 0 0,0 0 1 0 0,0 0-1 0 0,1 0 0 0 0,-1 0 1 0 0,0 0-1 0 0,0 0 1 0 0,0 0-1 0 0,1 0 1 0 0,-1-1-1 0 0,0 1 1 0 0,0 0-1 0 0,0 0 0 0 0,0 0 1 0 0,1 0-1 0 0,-1 0 1 0 0,0 0-1 0 0,0 0 1 0 0,0-1-1 0 0,0 1 1 0 0,0 0-1 0 0,1 0 1 0 0,13-4-2102 0 0</inkml:trace>
  <inkml:trace contextRef="#ctx0" brushRef="#br0" timeOffset="1">221 78 1000 0 0,'9'-5'7250'0'0,"-20"8"-4829"0"0,-26 15 112 0 0,14-4-1223 0 0,-16 10 923 0 0,1 1 1 0 0,-37 34-1 0 0,68-50-3280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51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64 680 0 0,'5'0'9790'0'0,"9"-1"-4345"0"0,89-11-882 0 0,27-4-1190 0 0,84-16 2608 0 0,-193 29-7325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5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31 236 0 0,'-3'-31'9733'0'0,"8"44"-6350"0"0,-1-4-3235 0 0,23 60 1998 0 0,-4 1 0 0 0,-3 1 0 0 0,14 93 1 0 0,-20-61 312 0 0,2 181-1 0 0,7 52 1482 0 0,2-183-2115 0 0,-25-152-1854 0 0,-1-1 0 0 0,1 1 0 0 0,0-1 0 0 0,0 1 0 0 0,0-1-1 0 0,0 0 1 0 0,0 1 0 0 0,1-1 0 0 0,-1 1 0 0 0,0-1 0 0 0,0 1 0 0 0,0-1 0 0 0,0 1 0 0 0,0-1 0 0 0,1 0-1 0 0,-1 1 1 0 0,0-1 0 0 0,0 1 0 0 0,1-1 0 0 0,-1 0 0 0 0,0 1 0 0 0,0-1 0 0 0,1 0 0 0 0,-1 1 0 0 0,0-1-1 0 0,1 0 1 0 0,-1 0 0 0 0,1 1 0 0 0,-1-1 0 0 0,0 0 0 0 0,1 0 0 0 0,-1 0 0 0 0,1 1 0 0 0,-1-1 0 0 0,1 0-1 0 0,-1 0 1 0 0,0 0 0 0 0,1 0 0 0 0,-1 0 0 0 0,1 0 0 0 0,-1 0 0 0 0,1 0 0 0 0,-1 0 0 0 0,1 0 0 0 0,-1 0-1 0 0,1 0 1 0 0,-1 0 0 0 0,0-1 0 0 0,1 1 0 0 0,-1 0 0 0 0,1 0 0 0 0,0-1 0 0 0,19-17-8512 0 0,-10 7 2106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5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1 108 640 0 0,'9'7'821'0'0,"0"-1"0"0"0,-1 1 0 0 0,0 1 0 0 0,0-1-1 0 0,0 1 1 0 0,-1 1 0 0 0,7 9 0 0 0,42 71 3644 0 0,-43-66-3237 0 0,10 17 559 0 0,36 58 2414 0 0,-51-86-3298 0 0,1-1 1 0 0,1 0-1 0 0,0 0 0 0 0,0-1 0 0 0,19 16 1 0 0,-25-24-754 0 0,-1 0 1 0 0,0-1 0 0 0,0 1 0 0 0,1 0 0 0 0,-1-1-1 0 0,1 0 1 0 0,0 0 0 0 0,-1 0 0 0 0,1 0 0 0 0,0 0 0 0 0,-1-1-1 0 0,1 0 1 0 0,0 1 0 0 0,0-2 0 0 0,-1 1 0 0 0,1 0-1 0 0,0-1 1 0 0,0 1 0 0 0,-1-1 0 0 0,1 0 0 0 0,-1 0-1 0 0,1-1 1 0 0,-1 1 0 0 0,1-1 0 0 0,-1 0 0 0 0,0 0 0 0 0,6-4-1 0 0,-1 0-28 0 0,0 0-1 0 0,0-1 0 0 0,-1-1 1 0 0,0 1-1 0 0,0-1 1 0 0,0 0-1 0 0,-1-1 0 0 0,9-16 1 0 0,14-37 103 0 0,-3-2 1 0 0,35-128-1 0 0,-58 176-379 0 0,0 0-1 0 0,2-25 0 0 0,-4 12-2936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53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1 792 0 0,'-11'48'10657'0'0,"9"31"-5493"0"0,1-29-2591 0 0,-2-5-795 0 0,0 10 909 0 0,4 66 1 0 0,2-105-4866 0 0,0-12-1068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53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71 147 392 0 0,'-17'-9'1272'0'0,"-19"-13"3642"0"0,19 3 2437 0 0,16 13-2495 0 0,8-3-2874 0 0,9-2-709 0 0,1 3-240 0 0,0 1 1 0 0,1 1-1 0 0,0 1 1 0 0,0 0-1 0 0,26-3 1 0 0,97-4 1278 0 0,-124 11-1947 0 0,16-1-476 0 0,69-5 462 0 0,-69 3-4871 0 0,-1-2-4756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5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10 220 0 0,'-5'-10'18184'0'0,"10"69"-13189"0"0,-4 87 1 0 0,-3-66-3312 0 0,2-77-1882 0 0,-1 26-698 0 0,-4-13-5318 0 0,-12-31-1113 0 0,-2-2 6308 0 0,-16-10 10981 0 0,38 25-9636 0 0,0 0-1 0 0,-1 0 1 0 0,1 1 0 0 0,0-1 0 0 0,0 1-1 0 0,0-1 1 0 0,0 1 0 0 0,0 0 0 0 0,1 0-1 0 0,-1 1 1 0 0,0-1 0 0 0,6 0 0 0 0,2-2 199 0 0,6-2-195 0 0,0-1 0 0 0,0 0 0 0 0,-1-2 0 0 0,0 0 0 0 0,-1-1 0 0 0,27-20 0 0 0,-33 21-468 0 0,0 0 0 0 0,0-1-1 0 0,0 0 1 0 0,-1-1-1 0 0,-1 0 1 0 0,0 0-1 0 0,0 0 1 0 0,-1-1 0 0 0,0 0-1 0 0,6-19 1 0 0,-2 6 685 0 0,-9 22-112 0 0,-1 6 51 0 0,-11 39 1168 0 0,4-11-1944 0 0,0 3 284 0 0,1 1 0 0 0,2 0 0 0 0,2 1 1 0 0,4 57-1 0 0,-2-91-607 0 0,2 9 524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54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7533 0 0,'3'1'13866'0'0,"6"1"-10463"0"0,6-6-2567 0 0,0 0 0 0 0,0-1 0 0 0,0-1 0 0 0,-1 0 0 0 0,16-9 0 0 0,-23 10-908 0 0,1 0 0 0 0,-1-1 1 0 0,0 1-1 0 0,-1-2 0 0 0,1 1 0 0 0,-1 0 0 0 0,0-1 0 0 0,-1 0 0 0 0,0-1 0 0 0,8-12 0 0 0,-12 18-90 0 0,12-19 563 0 0,-13 21-380 0 0,0 0 0 0 0,0 0-1 0 0,0 0 1 0 0,0 0 0 0 0,0 0-1 0 0,0 0 1 0 0,0 0 0 0 0,0 0 0 0 0,1 0-1 0 0,-1 0 1 0 0,0-1 0 0 0,0 1-1 0 0,0 0 1 0 0,0 0 0 0 0,0 0 0 0 0,0 0-1 0 0,0 0 1 0 0,1 0 0 0 0,-1 0-1 0 0,0 0 1 0 0,0 0 0 0 0,0 0 0 0 0,0 0-1 0 0,0 0 1 0 0,0 0 0 0 0,1 0 0 0 0,-1 0-1 0 0,0 0 1 0 0,0 0 0 0 0,0 0-1 0 0,0 1 1 0 0,0-1 0 0 0,0 0 0 0 0,1 0-1 0 0,-1 0 1 0 0,0 0 0 0 0,0 0-1 0 0,0 0 1 0 0,0 0 0 0 0,0 0 0 0 0,0 0-1 0 0,0 0 1 0 0,0 0 0 0 0,0 1-1 0 0,0-1 1 0 0,1 0 0 0 0,-1 0 0 0 0,0 0-1 0 0,0 0 1 0 0,2 17 1275 0 0,-3 20-275 0 0,0-18-1022 0 0,1 1-1 0 0,0-1 0 0 0,2 0 1 0 0,0 0-1 0 0,9 37 1 0 0,-11-56-2 0 0,4 9-2147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24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4 280 0 0,'-2'-1'354'0'0,"0"0"0"0"0,0 1 0 0 0,0-1 0 0 0,-1 1 0 0 0,1 0 0 0 0,0 0 0 0 0,0 0 0 0 0,-1 0 0 0 0,1 0 0 0 0,0 0 0 0 0,0 0 0 0 0,-1 1 0 0 0,1-1 0 0 0,0 1 0 0 0,0 0 0 0 0,0-1 0 0 0,0 1 0 0 0,0 0 0 0 0,0 0 0 0 0,0 1 0 0 0,-2 0 0 0 0,0 2 165 0 0,1-1 1 0 0,0 0 0 0 0,0 1 0 0 0,0-1 0 0 0,0 1-1 0 0,1 0 1 0 0,-1 0 0 0 0,1 0 0 0 0,-3 9-1 0 0,0 0 569 0 0,1 1-1 0 0,1 0 0 0 0,0 1 0 0 0,1-1 0 0 0,-1 27 0 0 0,22 190 5544 0 0,-19-226-6509 0 0,3 15 238 0 0,2 25 474 0 0,-5-18-3911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25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81 7221 0 0,'-41'-6'7420'0'0,"10"0"724"0"0,80 4-5247 0 0,-25 0-2378 0 0,95-2 1443 0 0,395-23 2642 0 0,-364 10-6254 0 0,-100 11-2581 0 0,-1-1-4686 0 0,-33 4 5837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2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29 204 0 0,'12'-29'18644'0'0,"-15"42"-16961"0"0,-9 115 4280 0 0,12-100-5244 0 0,0 0-1 0 0,2 0 1 0 0,2 0 0 0 0,10 45-1 0 0,-7-50-965 0 0,2 6-1742 0 0,-7-11-8231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6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20 132 0 0,'-1'-1'363'0'0,"1"-1"1"0"0,-1 1-1 0 0,0 0 1 0 0,0 0-1 0 0,0-1 0 0 0,-1 1 1 0 0,1 0-1 0 0,0 0 0 0 0,0 0 1 0 0,-1 0-1 0 0,1 0 1 0 0,0 1-1 0 0,-1-1 0 0 0,1 0 1 0 0,-1 0-1 0 0,1 1 1 0 0,-1-1-1 0 0,1 1 0 0 0,-1 0 1 0 0,1-1-1 0 0,-1 1 0 0 0,0 0 1 0 0,1 0-1 0 0,-1 0 1 0 0,1 0-1 0 0,-3 0 0 0 0,2 1-31 0 0,0 0 0 0 0,0 0 0 0 0,0 0 0 0 0,0 0-1 0 0,0 0 1 0 0,0 0 0 0 0,0 0 0 0 0,0 1-1 0 0,0-1 1 0 0,0 1 0 0 0,1-1 0 0 0,-1 1 0 0 0,1 0-1 0 0,-1-1 1 0 0,1 1 0 0 0,-2 3 0 0 0,2-3-200 0 0,0 0 1 0 0,-1 0 0 0 0,1-1 0 0 0,0 1-1 0 0,0 1 1 0 0,0-1 0 0 0,1 0-1 0 0,-1 0 1 0 0,0 0 0 0 0,1 0 0 0 0,0 0-1 0 0,-1 1 1 0 0,1-1 0 0 0,0 0-1 0 0,0 0 1 0 0,0 1 0 0 0,0-1-1 0 0,1 0 1 0 0,-1 0 0 0 0,1 0 0 0 0,-1 1-1 0 0,1-1 1 0 0,0 0 0 0 0,0 0-1 0 0,0 0 1 0 0,0 0 0 0 0,0 0-1 0 0,0 0 1 0 0,0 0 0 0 0,1-1 0 0 0,-1 1-1 0 0,1 0 1 0 0,-1-1 0 0 0,1 1-1 0 0,0-1 1 0 0,-1 1 0 0 0,1-1-1 0 0,0 0 1 0 0,3 2 0 0 0,2-1 33 0 0,0 0-1 0 0,1 0 1 0 0,-1 0 0 0 0,0-1-1 0 0,1 0 1 0 0,-1-1 0 0 0,1 1-1 0 0,-1-2 1 0 0,0 1 0 0 0,10-2-1 0 0,-15 2-115 0 0,1 0 0 0 0,-1-1 0 0 0,1 1 0 0 0,-1-1-1 0 0,0 0 1 0 0,1 0 0 0 0,-1 0 0 0 0,0 0 0 0 0,1 0-1 0 0,-1 0 1 0 0,0 0 0 0 0,0-1 0 0 0,0 1 0 0 0,0-1 0 0 0,0 0-1 0 0,0 1 1 0 0,-1-1 0 0 0,1 0 0 0 0,0 0 0 0 0,-1 0-1 0 0,0 0 1 0 0,1-1 0 0 0,-1 1 0 0 0,0 0 0 0 0,0 0 0 0 0,0-1-1 0 0,0 1 1 0 0,-1-1 0 0 0,1 1 0 0 0,-1-1 0 0 0,1 1-1 0 0,-1-4 1 0 0,0 5-18 0 0,-1-1 0 0 0,1 1-1 0 0,0-1 1 0 0,-1 1 0 0 0,0-1 0 0 0,1 1-1 0 0,-1 0 1 0 0,0-1 0 0 0,0 1-1 0 0,0 0 1 0 0,0 0 0 0 0,0-1-1 0 0,0 1 1 0 0,0 0 0 0 0,0 0 0 0 0,0 0-1 0 0,0 0 1 0 0,-1 0 0 0 0,1 1-1 0 0,0-1 1 0 0,-1 0 0 0 0,1 1 0 0 0,0-1-1 0 0,-1 1 1 0 0,1-1 0 0 0,-1 1-1 0 0,1-1 1 0 0,-1 1 0 0 0,1 0 0 0 0,-1 0-1 0 0,1 0 1 0 0,-2 0 0 0 0,-4-1-311 0 0,1 1 1 0 0,0 0 0 0 0,-1 0 0 0 0,1 0-1 0 0,0 1 1 0 0,-9 2 0 0 0,3 1-1288 0 0,-3 7-5417 0 0,13-7 4428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2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52 299 6917 0 0,'-51'-13'14944'0'0,"69"5"-12769"0"0,22-3-478 0 0,59-7 1 0 0,-10 2-380 0 0,-47 7-803 0 0,-7 2-31 0 0,-1-1-1 0 0,0-1 1 0 0,37-17 0 0 0,-63 23-469 0 0,0-1 0 0 0,0 0 0 0 0,-1 0 1 0 0,1-1-1 0 0,-1 0 0 0 0,0 0 0 0 0,0-1 0 0 0,-1 0 1 0 0,0 0-1 0 0,0 0 0 0 0,0-1 0 0 0,-1 0 0 0 0,0 0 0 0 0,0-1 1 0 0,-1 1-1 0 0,1-1 0 0 0,4-15 0 0 0,-6 14-58 0 0,-1 3-17 0 0,0 0-1 0 0,0-1 1 0 0,-1 1 0 0 0,2-12 0 0 0,-3 17 670 0 0,-1 6-263 0 0,-7 27-100 0 0,3 0 1 0 0,-4 60-1 0 0,9-79-253 0 0,0 0 1 0 0,0 0 0 0 0,2 0-1 0 0,0 0 1 0 0,0 0-1 0 0,1 0 1 0 0,0-1-1 0 0,2 1 1 0 0,-1-1-1 0 0,9 17 1 0 0,-11-27-51 0 0,1 1 0 0 0,-1 0 1 0 0,1-1-1 0 0,-1 1 0 0 0,1-1 0 0 0,0 1 0 0 0,-1-1 1 0 0,1 0-1 0 0,1-1 0 0 0,-1 1 0 0 0,0 0 1 0 0,0-1-1 0 0,4 2 0 0 0,0-1-760 0 0,-1 0-1 0 0,1 0 1 0 0,-1-1 0 0 0,1 0-1 0 0,10 0 1 0 0,19-5-7064 0 0,-15-2 4585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26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52 424 0 0,'-1'-3'398'0'0,"0"0"-1"0"0,1 1 1 0 0,-1-1-1 0 0,0 0 1 0 0,-1 1-1 0 0,1-1 1 0 0,0 0-1 0 0,-1 1 1 0 0,1 0 0 0 0,-1-1-1 0 0,0 1 1 0 0,0 0-1 0 0,0 0 1 0 0,0 0-1 0 0,0 0 1 0 0,0 0-1 0 0,-1 0 1 0 0,1 1-1 0 0,-1-1 1 0 0,1 1 0 0 0,-6-3-1 0 0,5 4 5 0 0,-1 0-1 0 0,1-1 1 0 0,0 1 0 0 0,-1 1-1 0 0,1-1 1 0 0,0 0-1 0 0,-1 1 1 0 0,1 0 0 0 0,0-1-1 0 0,0 1 1 0 0,-1 1 0 0 0,1-1-1 0 0,0 0 1 0 0,0 1-1 0 0,0-1 1 0 0,0 1 0 0 0,1 0-1 0 0,-5 4 1 0 0,-2 1 258 0 0,0 1 1 0 0,1 0-1 0 0,0 1 0 0 0,0 0 1 0 0,0 1-1 0 0,2-1 0 0 0,-1 1 1 0 0,-6 14-1 0 0,9-16-236 0 0,0 0-1 0 0,1 1 1 0 0,-1 0-1 0 0,2-1 1 0 0,-1 1-1 0 0,1 0 1 0 0,1 0-1 0 0,0 1 1 0 0,0-1-1 0 0,0 0 1 0 0,2 11 0 0 0,0-13-206 0 0,0 1 1 0 0,1-1 0 0 0,0 0 0 0 0,0 0-1 0 0,1 0 1 0 0,0 0 0 0 0,0 0 0 0 0,0-1-1 0 0,1 0 1 0 0,0 1 0 0 0,0-1 0 0 0,10 10 0 0 0,-6-9-34 0 0,0 0 0 0 0,0 0 1 0 0,0-1-1 0 0,1 0 1 0 0,0-1-1 0 0,0 0 1 0 0,0 0-1 0 0,15 4 0 0 0,-6-3-182 0 0,0-1 1 0 0,1 0-1 0 0,-1-2 0 0 0,1 0 0 0 0,0-2 0 0 0,0 0 0 0 0,0-1 0 0 0,0 0 0 0 0,29-6 0 0 0,-27 2-689 0 0,0-1 1 0 0,33-12 0 0 0,-46 13 63 0 0,1 0-1 0 0,-1 0 0 0 0,0 0 1 0 0,0-1-1 0 0,-1 0 1 0 0,1 0-1 0 0,-1-1 1 0 0,10-11-1 0 0,-14 13-267 0 0,-2-6-7673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26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91 280 0 0,'-51'-3'2142'0'0,"10"0"1816"0"0,0-1 9089 0 0,62-1-10675 0 0,14 0 186 0 0,66-2-1 0 0,-72 7-2717 0 0,0-2 0 0 0,-1-1 0 0 0,42-9 0 0 0,-70 12 19 0 0,1 0-1 0 0,-1 0 1 0 0,1 0-1 0 0,-1 0 0 0 0,1 0 1 0 0,-1 0-1 0 0,1 0 1 0 0,-1 0-1 0 0,0-1 0 0 0,1 1 1 0 0,-1 0-1 0 0,1 0 1 0 0,-1 0-1 0 0,0-1 0 0 0,1 1 1 0 0,-1 0-1 0 0,0 0 1 0 0,1-1-1 0 0,-1 1 0 0 0,0 0 1 0 0,1-1-1 0 0,-1 1 0 0 0,0 0 1 0 0,1-1-1 0 0,-1 1 1 0 0,0 0-1 0 0,0-1 0 0 0,0 1 1 0 0,1-1-1 0 0,-1 1 1 0 0,0 0-1 0 0,0-1 0 0 0,0 1 1 0 0,0-1-1 0 0,0 1 1 0 0,0-1-1 0 0,0 1 0 0 0,0-1 1 0 0,0 1-1 0 0,0 0 1 0 0,0-1-1 0 0,0 1 0 0 0,0-1 1 0 0,0 1-1 0 0,0-1 1 0 0,0 1-1 0 0,-1 0 0 0 0,1-1 1 0 0,0 1-1 0 0,0-1 1 0 0,-1 1-1 0 0,1 0 0 0 0,0-1 1 0 0,0 1-1 0 0,-1 0 1 0 0,1-1-1 0 0,0 1 0 0 0,-1 0 1 0 0,1-1-1 0 0,0 1 0 0 0,-1 0 1 0 0,1 0-1 0 0,-1 0 1 0 0,1-1-1 0 0,0 1 0 0 0,-1 0 1 0 0,1 0-1 0 0,-1 0 1 0 0,-30-18-4505 0 0,31 18 4438 0 0,-17-9-1789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26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86 1892 0 0,'-67'-19'1995'0'0,"-22"-6"769"0"0,30 3 9613 0 0,60 21-12185 0 0,0 0-1 0 0,-1 0 0 0 0,1 1 1 0 0,0-1-1 0 0,0 0 0 0 0,0 0 1 0 0,0 0-1 0 0,0 1 0 0 0,0-1 1 0 0,0 1-1 0 0,0-1 0 0 0,0 0 1 0 0,0 1-1 0 0,0 0 1 0 0,0-1-1 0 0,0 1 0 0 0,0 0 1 0 0,0-1-1 0 0,0 1 0 0 0,3 0 1 0 0,24-4 2064 0 0,22 1-290 0 0,-1 2 0 0 0,79 10 1 0 0,-52 2-5384 0 0,-1 2-6254 0 0,-61-10 6566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2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6877 0 0,'3'0'1094'0'0,"1"-1"-1"0"0,0 1 1 0 0,0 0 0 0 0,0 0 0 0 0,0 0 0 0 0,0 0 0 0 0,0 1 0 0 0,0 0 0 0 0,0 0 0 0 0,7 2 0 0 0,-5 0-284 0 0,0 0 0 0 0,0 0 0 0 0,0 0 0 0 0,-1 1 1 0 0,10 8-1 0 0,2 4-233 0 0,-2 0 1 0 0,26 36 0 0 0,-22-28 1152 0 0,29 43 394 0 0,-34-44-1272 0 0,2-1 1 0 0,0-1-1 0 0,23 22 0 0 0,-39-42-852 0 0,1 0 0 0 0,-1-1 0 0 0,1 1 0 0 0,-1-1 0 0 0,1 1 0 0 0,-1-1 0 0 0,1 0 0 0 0,-1 1 0 0 0,1-1 0 0 0,0 1 0 0 0,-1-1 0 0 0,1 0 0 0 0,-1 0 0 0 0,1 1 0 0 0,0-1 0 0 0,-1 0 0 0 0,1 0 0 0 0,0 0 0 0 0,-1 0 0 0 0,1 0 0 0 0,0 0 0 0 0,1 0 0 0 0,-1 0 0 0 0,0 0 0 0 0,0 0 0 0 0,0-1 0 0 0,0 1 0 0 0,1 0 0 0 0,-1-1 0 0 0,0 1 0 0 0,0-1 0 0 0,0 1 0 0 0,0-1 0 0 0,0 1 0 0 0,0-1 0 0 0,0 0 0 0 0,0 1 0 0 0,-1-1 0 0 0,1 0 0 0 0,0 0 0 0 0,0 0 0 0 0,0 0 0 0 0,-1 0 0 0 0,1 0 0 0 0,-1 0 0 0 0,1 0 0 0 0,0 0 0 0 0,0-2 0 0 0,1-1 0 0 0,17-28 0 0 0,-2-1 0 0 0,-1-1 0 0 0,-1-1 0 0 0,16-60 0 0 0,-29 85 59 0 0,-1 0-1 0 0,0 1 1 0 0,0-1-1 0 0,-1-17 1 0 0,1-19-3411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2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11 5420 0 0,'0'-10'14712'0'0,"-7"29"-13863"0"0,0-1-1 0 0,-1 0 1 0 0,-1 0 0 0 0,-13 18 0 0 0,8-11 269 0 0,-16 35 0 0 0,26-53-845 0 0,1 1 0 0 0,1 0 0 0 0,0 0 0 0 0,0 0 0 0 0,0 0 0 0 0,1 1 0 0 0,0-1 0 0 0,1 0 0 0 0,0 0 0 0 0,2 17 0 0 0,-1-20-145 0 0,0 0 0 0 0,1 0-1 0 0,0 0 1 0 0,-1-1 0 0 0,2 1 0 0 0,-1-1-1 0 0,0 1 1 0 0,1-1 0 0 0,0 0 0 0 0,0 0 0 0 0,0 0-1 0 0,1 0 1 0 0,-1 0 0 0 0,1-1 0 0 0,0 0-1 0 0,0 1 1 0 0,0-1 0 0 0,0-1 0 0 0,6 4-1 0 0,1-1-84 0 0,1 0 0 0 0,-1-1 0 0 0,1 0 0 0 0,0-1 0 0 0,0 0 0 0 0,0-1 0 0 0,1-1 0 0 0,-1 0 1 0 0,0 0-1 0 0,1-1 0 0 0,22-3 0 0 0,-18 0-548 0 0,0 0 0 0 0,0-1 0 0 0,-1 0 0 0 0,1-2 0 0 0,-1 0 0 0 0,0 0 0 0 0,0-2 0 0 0,15-10 1 0 0,-15 5-1834 0 0,-10 2-4375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2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59 228 6949 0 0,'-58'4'17781'0'0,"62"-4"-17010"0"0,163-2 3860 0 0,-55-9-5772 0 0,-88 6-1157 0 0,-16 1-1157 0 0</inkml:trace>
  <inkml:trace contextRef="#ctx0" brushRef="#br0" timeOffset="1">198 108 860 0 0,'-21'-9'892'0'0,"-38"-18"2639"0"0,28 3 4904 0 0,31 24-8284 0 0,-1 0 0 0 0,1 0 0 0 0,0 0 0 0 0,0-1 0 0 0,0 1 0 0 0,0 0 0 0 0,-1 0 0 0 0,1-1 0 0 0,0 1 0 0 0,0 0 0 0 0,0 0 0 0 0,0-1 1 0 0,0 1-1 0 0,0 0 0 0 0,0-1 0 0 0,0 1 0 0 0,0 0 0 0 0,0 0 0 0 0,0-1 0 0 0,0 1 0 0 0,0 0 0 0 0,0 0 0 0 0,0-1 0 0 0,0 1 0 0 0,0 0 0 0 0,0-1 0 0 0,0 1 0 0 0,0 0 0 0 0,1 0 0 0 0,-1 0 0 0 0,0-1 0 0 0,0 1 0 0 0,0 0 0 0 0,0 0 0 0 0,1-1 1 0 0,-1 1-1 0 0,0 0 0 0 0,14-9 2317 0 0,14-1-349 0 0,-2 4-942 0 0,1 1-1 0 0,0 1 1 0 0,-1 1 0 0 0,37 2 0 0 0,24 4-836 0 0,0 5-4987 0 0,-32-3-2200 0 0,-31-4 3629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28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1 500 0 0,'12'16'6231'0'0,"-9"-7"-4283"0"0,-2 0 0 0 0,0 1 1 0 0,0-1-1 0 0,0 17 1 0 0,-2-14-1055 0 0,0-1 0 0 0,0 1 1 0 0,-1-1-1 0 0,-1 1 0 0 0,0-1 1 0 0,0 0-1 0 0,-1 0 0 0 0,-1-1 1 0 0,0 1-1 0 0,0-1 0 0 0,-11 15 0 0 0,15-23-807 0 0,-1 0-1 0 0,0-1 0 0 0,1 0 0 0 0,-1 1 0 0 0,0-1 0 0 0,0 0 0 0 0,0 0 0 0 0,0 0 0 0 0,0 0 0 0 0,0 0 1 0 0,0 0-1 0 0,0-1 0 0 0,0 1 0 0 0,-1-1 0 0 0,1 0 0 0 0,0 1 0 0 0,0-1 0 0 0,0 0 0 0 0,-1 0 0 0 0,1 0 0 0 0,0-1 1 0 0,0 1-1 0 0,-4-1 0 0 0,4 0-61 0 0,0 1 1 0 0,1-1-1 0 0,-1 1 0 0 0,0-1 1 0 0,0 0-1 0 0,1 0 1 0 0,-1 1-1 0 0,1-1 1 0 0,-1 0-1 0 0,1-1 0 0 0,-1 1 1 0 0,1 0-1 0 0,0 0 1 0 0,-1-1-1 0 0,1 1 1 0 0,0-1-1 0 0,0 1 0 0 0,0-1 1 0 0,0 1-1 0 0,0-1 1 0 0,0 1-1 0 0,1-1 0 0 0,-1 0 1 0 0,0 0-1 0 0,1 1 1 0 0,-1-1-1 0 0,1 0 1 0 0,0 0-1 0 0,0-2 0 0 0,0 3-7 0 0,0 1-1 0 0,0-1 0 0 0,0 1 0 0 0,0-1 0 0 0,0 1 0 0 0,0-1 0 0 0,1 1 1 0 0,-1 0-1 0 0,0-1 0 0 0,0 1 0 0 0,1-1 0 0 0,-1 1 0 0 0,0-1 1 0 0,0 1-1 0 0,1 0 0 0 0,-1-1 0 0 0,1 1 0 0 0,-1 0 0 0 0,0-1 0 0 0,1 1 1 0 0,-1 0-1 0 0,1 0 0 0 0,-1-1 0 0 0,1 1 0 0 0,-1 0 0 0 0,0 0 1 0 0,1 0-1 0 0,-1 0 0 0 0,1-1 0 0 0,-1 1 0 0 0,1 0 0 0 0,-1 0 0 0 0,1 0 1 0 0,-1 0-1 0 0,1 0 0 0 0,-1 0 0 0 0,1 0 0 0 0,-1 1 0 0 0,1-1 0 0 0,-1 0 1 0 0,2 0-1 0 0,22 7 484 0 0,-22-6-460 0 0,71 26 1179 0 0,-39-13-1170 0 0,1-2 0 0 0,0-1 1 0 0,0-1-1 0 0,48 5 0 0 0,-71-14-18 0 0,5 2-65 0 0,0-2-1 0 0,1 0 1 0 0,-1-1-1 0 0,23-3 0 0 0,-36 2-12 0 0,0 1 1 0 0,-1-1-1 0 0,1 0 0 0 0,-1 0 0 0 0,1 0 0 0 0,-1 0 0 0 0,0-1 0 0 0,1 1 0 0 0,-1-1 0 0 0,0 0 0 0 0,0 0 1 0 0,0 0-1 0 0,0 0 0 0 0,-1-1 0 0 0,1 1 0 0 0,0-1 0 0 0,-1 0 0 0 0,0 1 0 0 0,0-1 0 0 0,0 0 1 0 0,0 0-1 0 0,0-1 0 0 0,0 1 0 0 0,-1 0 0 0 0,0-1 0 0 0,2-6 0 0 0,-1 3 11 0 0,-1 0 0 0 0,0 0 0 0 0,-1-1 1 0 0,1 1-1 0 0,-1 0 0 0 0,-1 0 0 0 0,1-1 0 0 0,-1 1 0 0 0,-1 0 0 0 0,1 0 0 0 0,-1 0 0 0 0,-1 0 0 0 0,1 0 0 0 0,-6-9 0 0 0,-2-1-927 0 0,-1 0 0 0 0,0 0-1 0 0,-27-27 1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2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1 261 212 0 0,'3'5'859'0'0,"0"0"0"0"0,0 1 0 0 0,0-1 0 0 0,0 1 0 0 0,-1-1 0 0 0,0 1 0 0 0,0 0 0 0 0,0 0 0 0 0,-1 0 0 0 0,0 0 0 0 0,1 9 0 0 0,3 12 1251 0 0,2 5-254 0 0,10 33 1836 0 0,0-27-10353 0 0,-14-34 4685 0 0</inkml:trace>
  <inkml:trace contextRef="#ctx0" brushRef="#br0" timeOffset="1">60 243 80 0 0,'-12'-60'1612'0'0,"-3"-14"2103"0"0,-5 0 3982 0 0,17 51-3587 0 0,3 22-4111 0 0,0 1-1 0 0,0-1 1 0 0,0 0-1 0 0,0 1 1 0 0,1-1-1 0 0,-1 1 1 0 0,0-1-1 0 0,0 1 1 0 0,1-1-1 0 0,-1 1 1 0 0,0-1-1 0 0,1 1 1 0 0,-1 0-1 0 0,0-1 1 0 0,1 1-1 0 0,-1-1 1 0 0,1 1-1 0 0,-1 0 1 0 0,1-1-1 0 0,-1 1 1 0 0,1 0-1 0 0,0-1 1 0 0,1 1-491 0 0,1-1 1 0 0,-1 1 0 0 0,1 0-1 0 0,0 0 1 0 0,-1 0 0 0 0,1 0-1 0 0,-1 1 1 0 0,1-1 0 0 0,-1 1-1 0 0,1-1 1 0 0,-1 1 0 0 0,4 2-1 0 0,10 2-1359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29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84 113 380 0 0,'2'25'4145'0'0,"-4"44"0"0"0,-2-33-869 0 0,-1 1 0 0 0,-3-1-1 0 0,-22 69 1 0 0,29-103-3001 0 0,0 0-1 0 0,1 1 0 0 0,-1-1 0 0 0,0 0 1 0 0,0 0-1 0 0,0 0 0 0 0,0 0 1 0 0,-1 0-1 0 0,1 0 0 0 0,-1 0 0 0 0,1 0 1 0 0,-1 0-1 0 0,0 0 0 0 0,1-1 0 0 0,-5 3 1 0 0,5-3 117 0 0,-10-34 1031 0 0,11 26-1316 0 0,0 0 0 0 0,1-1 1 0 0,-1 1-1 0 0,2 0 0 0 0,-1-1 1 0 0,1 1-1 0 0,0 0 0 0 0,4-9 0 0 0,-5 14-82 0 0,0 1-1 0 0,-1-1 0 0 0,1 1 0 0 0,0-1 1 0 0,0 1-1 0 0,0-1 0 0 0,0 1 0 0 0,0 0 1 0 0,0-1-1 0 0,0 1 0 0 0,0 0 0 0 0,1 0 0 0 0,-1 0 1 0 0,0 0-1 0 0,1 0 0 0 0,-1 0 0 0 0,1 0 1 0 0,-1 0-1 0 0,1 1 0 0 0,-1-1 0 0 0,1 0 0 0 0,0 1 1 0 0,-1-1-1 0 0,1 1 0 0 0,0 0 0 0 0,-1 0 1 0 0,1 0-1 0 0,0 0 0 0 0,0 0 0 0 0,-1 0 1 0 0,1 0-1 0 0,0 0 0 0 0,-1 0 0 0 0,1 1 0 0 0,0-1 1 0 0,-1 1-1 0 0,1-1 0 0 0,0 1 0 0 0,-1 0 1 0 0,1 0-1 0 0,1 1 0 0 0,27 17 421 0 0,31 25-1 0 0,22 14 140 0 0,-55-41-510 0 0,0-1-1 0 0,2-2 1 0 0,0-1-1 0 0,0-1 1 0 0,1-2 0 0 0,1-1-1 0 0,-1-1 1 0 0,66 7 0 0 0,-93-15-77 0 0,0 0 1 0 0,0 0-1 0 0,0 0 1 0 0,0-1-1 0 0,-1 1 1 0 0,1-1-1 0 0,0 0 1 0 0,0 0-1 0 0,0 0 1 0 0,-1 0-1 0 0,1-1 1 0 0,0 0-1 0 0,-1 1 1 0 0,0-1-1 0 0,1-1 1 0 0,-1 1-1 0 0,0 0 1 0 0,0-1-1 0 0,0 0 1 0 0,0 1-1 0 0,-1-1 1 0 0,1 0-1 0 0,-1 0 1 0 0,0-1-1 0 0,1 1 1 0 0,-1 0-1 0 0,2-8 1 0 0,0 1 59 0 0,0 0 0 0 0,-1-1 1 0 0,-1 1-1 0 0,3-18 0 0 0,0-20 33 0 0,-4 16-6 0 0,0 0 1 0 0,-7-47 0 0 0,3 53-98 0 0,-2 0 0 0 0,0 0-1 0 0,-2 1 1 0 0,-1 0 0 0 0,-1 0 0 0 0,-14-29 0 0 0,-4 16-3036 0 0,26 37 2050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30 408 0 0,'-19'-30'21161'0'0,"19"68"-17642"0"0,67 236 1379 0 0,-4 7-2546 0 0,-60-268-2250 0 0,-1 1 0 0 0,-1-1 0 0 0,0 17 0 0 0,5 79-81 0 0,-6-104-21 0 0,-1 2 0 0 0,1 0 0 0 0,1-2 0 0 0,5-10 439 0 0,2-3-3163 0 0,10-6-9424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39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9 316 0 0,'-20'-8'6583'0'0,"15"11"-5921"0"0,0 0 1 0 0,1 1-1 0 0,-1 0 0 0 0,1-1 0 0 0,0 2 0 0 0,0-1 0 0 0,0 0 0 0 0,0 1 1 0 0,1 0-1 0 0,0 0 0 0 0,0 0 0 0 0,0 0 0 0 0,1 0 0 0 0,-3 8 0 0 0,-1 3 453 0 0,0 0 0 0 0,1 0 0 0 0,-4 33 0 0 0,8-41-766 0 0,0 0 0 0 0,0 0-1 0 0,1 0 1 0 0,0 0 0 0 0,1 0 0 0 0,0 0 0 0 0,0 0 0 0 0,1 0 0 0 0,0 0 0 0 0,0 0 0 0 0,1-1 0 0 0,0 1 0 0 0,6 10 0 0 0,-5-13-160 0 0,0 1 0 0 0,0-1 0 0 0,0 0 0 0 0,1-1 0 0 0,-1 1 0 0 0,1-1-1 0 0,1 0 1 0 0,-1 0 0 0 0,0 0 0 0 0,1-1 0 0 0,0 0 0 0 0,0 0 0 0 0,0 0 0 0 0,0-1 0 0 0,0 0 0 0 0,1 0 0 0 0,6 1 0 0 0,8 0 42 0 0,0-1 1 0 0,1 0-1 0 0,-1-2 1 0 0,1 0-1 0 0,-1-2 1 0 0,0 0-1 0 0,1-2 1 0 0,-1 0 0 0 0,0-1-1 0 0,31-13 1 0 0,-45 16-403 0 0,0-1 0 0 0,-1 0 0 0 0,0-1 0 0 0,0 0 0 0 0,0 1 0 0 0,6-6 0 0 0,1-10-6042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3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57 688 0 0,'-16'-1'1479'0'0,"-33"-6"17231"0"0,52 6-17822 0 0,14-4 178 0 0,-1 1 1 0 0,1 0-1 0 0,0 1 0 0 0,20 0 1 0 0,43-8-2758 0 0,-70 9-1065 0 0,-1-1-1 0 0,0 0 1 0 0,14-7-1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3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74 760 0 0,'-37'-11'6309'0'0,"22"1"5214"0"0,28 4-10254 0 0,0 2 0 0 0,0 0 0 0 0,21-4 0 0 0,88-5 1428 0 0,-85 10-1885 0 0,18-2-305 0 0,70-4 767 0 0,-83 10-5403 0 0,0 5-4437 0 0,-31-3 5776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4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22 292 0 0,'1'0'216'0'0,"-1"0"0"0"0,1 0-1 0 0,-1 0 1 0 0,1-1 0 0 0,-1 1 0 0 0,1 0 0 0 0,-1-1-1 0 0,0 1 1 0 0,1 0 0 0 0,-1-1 0 0 0,0 1 0 0 0,1 0-1 0 0,-1-1 1 0 0,0 1 0 0 0,0-1 0 0 0,1 1 0 0 0,-1-1-1 0 0,0 1 1 0 0,0 0 0 0 0,0-1 0 0 0,1 1 0 0 0,-1-1-1 0 0,0 1 1 0 0,0-1 0 0 0,0 1 0 0 0,0-1 0 0 0,0 1-1 0 0,0-1 1 0 0,0 1 0 0 0,0-1 0 0 0,0 1 0 0 0,0-1-1 0 0,0 1 1 0 0,-1-1 0 0 0,-16-6 3577 0 0,11 7-3202 0 0,0 0-1 0 0,-1 0 1 0 0,1 0-1 0 0,0 1 1 0 0,-9 1-1 0 0,0 4 106 0 0,-1 0-1 0 0,2 1 1 0 0,-1 1-1 0 0,1 0 1 0 0,0 1-1 0 0,1 1 1 0 0,0 0-1 0 0,-13 12 1 0 0,17-13-296 0 0,0 0 1 0 0,1 0-1 0 0,0 1 1 0 0,1 0-1 0 0,0 0 1 0 0,0 1-1 0 0,1 0 1 0 0,1 0-1 0 0,0 0 0 0 0,0 1 1 0 0,-4 15-1 0 0,8-24-294 0 0,1 0-1 0 0,-1 0 0 0 0,1 0 1 0 0,-1 0-1 0 0,1 1 1 0 0,0-1-1 0 0,0 0 0 0 0,0 0 1 0 0,1 0-1 0 0,-1 0 0 0 0,1 0 1 0 0,0 0-1 0 0,0 0 0 0 0,0 0 1 0 0,0 0-1 0 0,0 0 0 0 0,0 0 1 0 0,1-1-1 0 0,0 1 0 0 0,-1 0 1 0 0,4 2-1 0 0,-2-2-3 0 0,1 1 0 0 0,0-1-1 0 0,0-1 1 0 0,0 1 0 0 0,1-1-1 0 0,-1 1 1 0 0,1-1 0 0 0,-1 0 0 0 0,1-1-1 0 0,0 1 1 0 0,0-1 0 0 0,5 1-1 0 0,8 0 40 0 0,1 0 0 0 0,-1-2 0 0 0,1 0 0 0 0,-1 0 0 0 0,1-2 0 0 0,17-4 0 0 0,-20 3-92 0 0,0-1 0 0 0,0-1-1 0 0,-1 0 1 0 0,0-1-1 0 0,16-9 1 0 0,-27 13-43 0 0,0 0 0 0 0,1-1 0 0 0,-1 1 0 0 0,0-1 0 0 0,-1 0 0 0 0,1 0 0 0 0,0 0 0 0 0,-1-1 0 0 0,0 1 1 0 0,0-1-1 0 0,0 0 0 0 0,0 0 0 0 0,0 0 0 0 0,-1 0 0 0 0,0-1 0 0 0,0 1 0 0 0,0 0 0 0 0,0-1 0 0 0,-1 0 0 0 0,0 1 0 0 0,1-8 0 0 0,-2 8-23 0 0,0 1-1 0 0,-1-1 0 0 0,1 1 1 0 0,-1-1-1 0 0,0 1 1 0 0,0 0-1 0 0,-1-1 1 0 0,1 1-1 0 0,-1 0 1 0 0,0 0-1 0 0,1 0 0 0 0,-1 0 1 0 0,0 0-1 0 0,-1 1 1 0 0,1-1-1 0 0,0 1 1 0 0,-1-1-1 0 0,0 1 0 0 0,1 0 1 0 0,-1 0-1 0 0,0 0 1 0 0,-5-2-1 0 0,-4-3-347 0 0,0 0 0 0 0,0 2 0 0 0,-1 0 0 0 0,-17-5 0 0 0,21 7-191 0 0,0 1 1 0 0,0 1-1 0 0,0 0 0 0 0,0 0 0 0 0,-11 1 0 0 0,-24 7-9205 0 0,34-4 7021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4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7465 0 0,'0'5'12083'0'0,"9"3"-6778"0"0,21 13-4805 0 0,-12-9 1099 0 0,43 42 1150 0 0,-40-34-1875 0 0,0-1-1 0 0,24 15 1 0 0,-35-28-848 0 0,0 0 0 0 0,0-1-1 0 0,0 0 1 0 0,0-1 0 0 0,1 0 0 0 0,0-1 0 0 0,-1 0 0 0 0,21 3 0 0 0,-29-6-571 0 0,3 0-493 0 0,8 0-697 0 0,5-4-12193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41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82 552 0 0,'3'-5'4508'0'0,"-3"4"-4334"0"0,0 1-1 0 0,0 0 0 0 0,0 0 1 0 0,1 0-1 0 0,-1 0 1 0 0,0 0-1 0 0,0 0 0 0 0,1 0 1 0 0,-1 0-1 0 0,0 0 1 0 0,0 0-1 0 0,0 0 0 0 0,1 0 1 0 0,-1 0-1 0 0,0 0 0 0 0,1 0 1 0 0,8 9 3024 0 0,6 14 547 0 0,-8-8-2313 0 0,0 0 0 0 0,2 0 0 0 0,0-1 0 0 0,0-1 0 0 0,1 0 0 0 0,17 18 0 0 0,-24-28-1277 0 0,0-1 0 0 0,0 1 0 0 0,1-1 0 0 0,-1 1 0 0 0,0-1-1 0 0,1 0 1 0 0,-1 0 0 0 0,1-1 0 0 0,0 1 0 0 0,0-1-1 0 0,-1 0 1 0 0,1 0 0 0 0,0 0 0 0 0,0 0 0 0 0,0-1-1 0 0,0 1 1 0 0,0-1 0 0 0,0 0 0 0 0,0 0 0 0 0,0-1-1 0 0,0 1 1 0 0,0-1 0 0 0,0 0 0 0 0,0 0 0 0 0,0 0-1 0 0,-1-1 1 0 0,1 1 0 0 0,0-1 0 0 0,-1 0 0 0 0,1 0-1 0 0,-1 0 1 0 0,4-3 0 0 0,0-1-42 0 0,1-1 0 0 0,-2 1 0 0 0,1-1 0 0 0,-1-1 0 0 0,0 1 0 0 0,0-1 0 0 0,-1 0 0 0 0,6-10 0 0 0,-8 11-45 0 0,1 0 0 0 0,-1 0 0 0 0,0 0 0 0 0,-1 0 0 0 0,0 0-1 0 0,0 0 1 0 0,0-1 0 0 0,-1 1 0 0 0,0-1 0 0 0,-1-14 0 0 0,0 18-66 0 0,-1 1 0 0 0,1-1 1 0 0,-1 1-1 0 0,0 0 0 0 0,-1-1 1 0 0,1 1-1 0 0,0 0 0 0 0,-1 0 1 0 0,0 0-1 0 0,0 0 0 0 0,-3-4 1 0 0,3 5-399 0 0,0-1 0 0 0,0 1 0 0 0,0 0 0 0 0,-1 1-1 0 0,1-1 1 0 0,-1 0 0 0 0,1 1 0 0 0,-5-3 0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4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7 424 0 0,'2'-1'558'0'0,"0"0"-1"0"0,1 0 1 0 0,-1 0-1 0 0,0 0 1 0 0,1 1 0 0 0,-1 0-1 0 0,1-1 1 0 0,-1 1 0 0 0,1 0-1 0 0,-1 0 1 0 0,1 0-1 0 0,-1 0 1 0 0,0 1 0 0 0,1-1-1 0 0,-1 1 1 0 0,1-1-1 0 0,-1 1 1 0 0,3 1 0 0 0,-1 0 87 0 0,0 1 0 0 0,0-1 0 0 0,0 1 0 0 0,0 0 1 0 0,0 0-1 0 0,-1 0 0 0 0,0 1 0 0 0,6 6 0 0 0,3 8 642 0 0,-1-1 1 0 0,-1 1-1 0 0,12 29 0 0 0,-15-31-266 0 0,2 6-421 0 0,1 0-1905 0 0,-4-8-3475 0 0,2-10-641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4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83 163 792 0 0,'-34'-57'4201'0'0,"-11"-24"7380"0"0,45 81-11362 0 0,-1-1 0 0 0,1 0 0 0 0,-1 0-1 0 0,1 0 1 0 0,-1 1 0 0 0,1-1 0 0 0,0 0 0 0 0,0 0-1 0 0,-1 0 1 0 0,1 0 0 0 0,0 0 0 0 0,0 0 0 0 0,0 0-1 0 0,0 0 1 0 0,0 1 0 0 0,0-1 0 0 0,0 0 0 0 0,0 0-1 0 0,1 0 1 0 0,-1 0 0 0 0,0 0 0 0 0,1-1-1 0 0,-1 2-142 0 0,1-1-1 0 0,0 1 1 0 0,-1 0-1 0 0,1-1 0 0 0,-1 1 1 0 0,1 0-1 0 0,0 0 1 0 0,-1-1-1 0 0,1 1 0 0 0,0 0 1 0 0,0 0-1 0 0,-1 0 0 0 0,1 0 1 0 0,0 0-1 0 0,-1 0 1 0 0,1 0-1 0 0,0 0 0 0 0,-1 0 1 0 0,1 0-1 0 0,0 0 0 0 0,1 1 1 0 0,3 0-867 0 0,0 1 0 0 0,0-1 0 0 0,-1 1 0 0 0,1 1 0 0 0,0-1 0 0 0,6 5 0 0 0,2 3-2166 0 0,2-1 427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42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1 672 0 0,'3'10'1315'0'0,"0"0"-1"0"0,1 0 1 0 0,1 0-1 0 0,0-1 1 0 0,0 0-1 0 0,8 12 1 0 0,7 12 841 0 0,5 13 2060 0 0,2-1-1 0 0,60 76 1 0 0,-77-107-3090 0 0,-9-11-790 0 0,1 0 1 0 0,0 0-1 0 0,0 0 1 0 0,0 0-1 0 0,0 0 1 0 0,0-1-1 0 0,0 1 1 0 0,1 0-1 0 0,0-1 1 0 0,-1 0 0 0 0,1 0-1 0 0,0 0 1 0 0,6 4 687 0 0,4-29 166 0 0,-1-28-1437 0 0,4 1 0 0 0,1 0 0 0 0,26-52 0 0 0,-38 92-111 0 0,8-9-2072 0 0,-6 14-1126 0 0,11-1-6755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4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97 124 80 0 0,'-7'71'5988'0'0,"-11"71"10071"0"0,17-134-9162 0 0,6-19-5582 0 0,4-24-1421 0 0,41-263 1216 0 0,-50 298-1099 0 0,0 0 1 0 0,0 0-1 0 0,0 0 1 0 0,0 0-1 0 0,0 0 1 0 0,0 1 0 0 0,0-1-1 0 0,0 0 1 0 0,1 0-1 0 0,-1 0 1 0 0,0 0-1 0 0,0 0 1 0 0,0 0-1 0 0,0 0 1 0 0,0 0-1 0 0,0 0 1 0 0,0 0-1 0 0,0 1 1 0 0,1-1-1 0 0,-1 0 1 0 0,0 0-1 0 0,0 0 1 0 0,0 0-1 0 0,0 0 1 0 0,0 0-1 0 0,0 0 1 0 0,0 0-1 0 0,1 0 1 0 0,-1 0 0 0 0,0 0-1 0 0,0 0 1 0 0,0 0-1 0 0,0 0 1 0 0,0 0-1 0 0,0 0 1 0 0,1 0-1 0 0,-1 0 1 0 0,0 0-1 0 0,0 0 1 0 0,0 0-1 0 0,0 0 1 0 0,0-1-1 0 0,0 1 1 0 0,0 0-1 0 0,1 0 1 0 0,-1 0-1 0 0,0 0 1 0 0,0 0-1 0 0,0 0 1 0 0,0 0-1 0 0,0 0 1 0 0,0 0-1 0 0,0-1 1 0 0,0 1 0 0 0,0 0-1 0 0,0 0 1 0 0,0 0-1 0 0,0 0 1 0 0,1 0-1 0 0,-1 0 1 0 0,0 0-1 0 0,0-1 1 0 0,10 20 275 0 0,9 24-34 0 0,-9-16-202 0 0,1-1 1 0 0,1 0-1 0 0,2-1 1 0 0,27 40-1 0 0,-30-52-176 0 0,0 0 0 0 0,1 0 0 0 0,1-1 0 0 0,0 0 0 0 0,0-1 1 0 0,1-1-1 0 0,1 0 0 0 0,30 15 0 0 0,-44-24 92 0 0,6 3-370 0 0,-1-1-1 0 0,1 1 0 0 0,1-1 0 0 0,-1 0 0 0 0,0-1 0 0 0,1 0 0 0 0,-1 0 0 0 0,1-1 0 0 0,0 0 0 0 0,-1 0 0 0 0,16 0 0 0 0,-23-1 382 0 0,1 0 0 0 0,-1 0 0 0 0,1 0 0 0 0,-1-1 0 0 0,0 1 0 0 0,1 0 0 0 0,-1 0 0 0 0,1 0 0 0 0,-1 0 0 0 0,1 0 0 0 0,-1-1 0 0 0,1 1 0 0 0,-1 0 0 0 0,0 0 0 0 0,1-1 0 0 0,-1 1 0 0 0,0 0 0 0 0,1-1 0 0 0,-1 1 0 0 0,0 0 0 0 0,1-1 0 0 0,-1 1 0 0 0,0 0 0 0 0,0-1 0 0 0,1 1 0 0 0,-1-1 0 0 0,0 1 0 0 0,0 0 0 0 0,0-1 0 0 0,1 1 0 0 0,-1-1 0 0 0,0 1 0 0 0,0-1 0 0 0,0 1 0 0 0,0-1 0 0 0,0 0 0 0 0,-10-16-148 0 0,-22-10 228 0 0,15 18-29 0 0,-1 0 1 0 0,-1 2 0 0 0,1 0-1 0 0,-1 0 1 0 0,0 2 0 0 0,-1 1-1 0 0,-21-3 1 0 0,6 3 102 0 0,1 2 0 0 0,-1 1 0 0 0,-43 4 0 0 0,67-2-273 0 0,0 1 1 0 0,1 0-1 0 0,-1 0 0 0 0,0 1 0 0 0,-13 6 1 0 0,1 4-2931 0 0,4 4-3926 0 0,15-11 4289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51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83 264 0 0,'0'0'728'0'0,"-18"-31"18615"0"0,14 31-19120 0 0,0-1-1 0 0,0 1 0 0 0,0 0 1 0 0,1 1-1 0 0,-1-1 0 0 0,0 1 1 0 0,0-1-1 0 0,1 1 1 0 0,-1 0-1 0 0,0 1 0 0 0,1-1 1 0 0,-1 0-1 0 0,1 1 0 0 0,-1 0 1 0 0,1 0-1 0 0,-3 3 1 0 0,3-4-176 0 0,1 1 0 0 0,0 0 0 0 0,0 0 0 0 0,-1 0 0 0 0,2 0 0 0 0,-1 1 0 0 0,0-1 1 0 0,0 0-1 0 0,1 1 0 0 0,-1-1 0 0 0,1 1 0 0 0,0 0 0 0 0,0-1 0 0 0,0 1 1 0 0,0 0-1 0 0,0 0 0 0 0,0 0 0 0 0,1 0 0 0 0,0-1 0 0 0,-1 1 0 0 0,1 0 1 0 0,0 3-1 0 0,1-4-15 0 0,-1-1 0 0 0,0 1 1 0 0,0-1-1 0 0,1 1 0 0 0,-1-1 1 0 0,0 1-1 0 0,1-1 0 0 0,0 1 1 0 0,-1-1-1 0 0,1 0 0 0 0,0 1 1 0 0,0-1-1 0 0,-1 0 0 0 0,1 0 0 0 0,0 1 1 0 0,0-1-1 0 0,1 0 0 0 0,-1 0 1 0 0,0 0-1 0 0,0 0 0 0 0,0 0 1 0 0,2 0-1 0 0,0 0 4 0 0,-1 0 1 0 0,1 0-1 0 0,0 0 0 0 0,0-1 0 0 0,-1 1 1 0 0,1-1-1 0 0,0 0 0 0 0,0 0 1 0 0,0 0-1 0 0,-1 0 0 0 0,5-1 0 0 0,0 0 19 0 0,-1 0 0 0 0,1-1-1 0 0,-1 1 1 0 0,0-2 0 0 0,1 1-1 0 0,-1-1 1 0 0,0 0 0 0 0,0 0-1 0 0,8-6 1 0 0,-13 8-19 0 0,0 0 0 0 0,0 0-1 0 0,0 0 1 0 0,0 0 0 0 0,0 0-1 0 0,0 0 1 0 0,0 0 0 0 0,0 0-1 0 0,0 0 1 0 0,-1-1 0 0 0,1 1-1 0 0,0 0 1 0 0,-1-1 0 0 0,1 1-1 0 0,-1 0 1 0 0,1-1 0 0 0,-1 1-1 0 0,0 0 1 0 0,0-1 0 0 0,1 1 0 0 0,-1-3-1 0 0,-1 3-15 0 0,1-1 1 0 0,-1 1-1 0 0,1 0 0 0 0,-1 0 1 0 0,1-1-1 0 0,-1 1 0 0 0,0 0 0 0 0,0 0 1 0 0,0 0-1 0 0,0 0 0 0 0,0 0 1 0 0,0 0-1 0 0,0 0 0 0 0,0 0 0 0 0,0 1 1 0 0,0-1-1 0 0,0 0 0 0 0,-2 0 0 0 0,-1-1-15 0 0,-1 0 0 0 0,1 0-1 0 0,-1 0 1 0 0,0 1-1 0 0,1 0 1 0 0,-1 0 0 0 0,0 0-1 0 0,0 1 1 0 0,0 0-1 0 0,1-1 1 0 0,-10 2 0 0 0,12-1-7 0 0,1 1 1 0 0,-1-1-1 0 0,1 0 1 0 0,-1 1-1 0 0,0-1 1 0 0,1 0-1 0 0,-1 1 1 0 0,1 0-1 0 0,-1-1 1 0 0,1 1-1 0 0,0 0 1 0 0,-1 0-1 0 0,1 0 1 0 0,0 0-1 0 0,0 0 1 0 0,-1 0-1 0 0,1 0 1 0 0,0 0-1 0 0,0 0 1 0 0,0 1-1 0 0,0-1 1 0 0,0 0-1 0 0,1 1 1 0 0,-1-1-1 0 0,0 1 1 0 0,1-1-1 0 0,-1 1 1 0 0,1-1-1 0 0,-1 1 1 0 0,1-1-1 0 0,0 1 1 0 0,-1 0-1 0 0,1-1 1 0 0,0 1-1 0 0,0-1 1 0 0,0 1-1 0 0,0 0 1 0 0,1-1-1 0 0,-1 1 1 0 0,0-1-1 0 0,1 1 1 0 0,-1-1-1 0 0,2 3 1 0 0,-1-2 10 0 0,0 0 0 0 0,0 0 0 0 0,0 0 0 0 0,0 0 0 0 0,0-1 0 0 0,1 1 0 0 0,-1 0 0 0 0,1-1 0 0 0,-1 1 0 0 0,1-1 0 0 0,0 1 0 0 0,-1-1 0 0 0,1 0 0 0 0,0 0 0 0 0,0 0 0 0 0,0 0 0 0 0,0 0 1 0 0,0 0-1 0 0,0-1 0 0 0,0 1 0 0 0,0 0 0 0 0,0-1 0 0 0,0 0 0 0 0,1 0 0 0 0,-1 1 0 0 0,0-1 0 0 0,0 0 0 0 0,0-1 0 0 0,0 1 0 0 0,0 0 0 0 0,1-1 0 0 0,2 0 0 0 0,-1-1 5 0 0,0 1 1 0 0,0-1-1 0 0,0 0 0 0 0,-1 0 0 0 0,1-1 0 0 0,-1 1 0 0 0,1-1 0 0 0,5-6 0 0 0,-8 8 5 0 0,1-1-1 0 0,-1 1 0 0 0,1-1 1 0 0,-1 0-1 0 0,0 1 0 0 0,0-1 0 0 0,0 0 1 0 0,0 0-1 0 0,0 0 0 0 0,0 0 1 0 0,-1 0-1 0 0,1 0 0 0 0,-1 0 1 0 0,1 0-1 0 0,-1 0 0 0 0,0-1 0 0 0,0 1 1 0 0,0-3-1 0 0,0 3-6 0 0,-1 0-1 0 0,0 1 1 0 0,0-1 0 0 0,1 0-1 0 0,-1 0 1 0 0,0 1-1 0 0,0-1 1 0 0,0 1 0 0 0,-1-1-1 0 0,1 1 1 0 0,0-1 0 0 0,-1 1-1 0 0,1 0 1 0 0,0 0 0 0 0,-1 0-1 0 0,0-1 1 0 0,1 1-1 0 0,-1 1 1 0 0,0-1 0 0 0,1 0-1 0 0,-1 0 1 0 0,0 1 0 0 0,0-1-1 0 0,0 1 1 0 0,1-1 0 0 0,-5 1-1 0 0,1-1-3 0 0,0 0-1 0 0,0 1 0 0 0,0 0 1 0 0,0 0-1 0 0,0 0 1 0 0,0 0-1 0 0,0 1 0 0 0,-8 2 1 0 0,9-2 4 0 0,0 1-1 0 0,0 0 1 0 0,0 0 0 0 0,1 0 0 0 0,-1 1 0 0 0,0-1 0 0 0,1 1 0 0 0,0 0-1 0 0,0 0 1 0 0,0 0 0 0 0,0 0 0 0 0,0 1 0 0 0,1-1 0 0 0,-1 1 0 0 0,1-1-1 0 0,0 1 1 0 0,0 0 0 0 0,-3 8 0 0 0,5-11 1 0 0,0 0-1 0 0,0 0 1 0 0,0-1-1 0 0,0 1 1 0 0,0 0-1 0 0,0 0 1 0 0,0 0-1 0 0,0 0 1 0 0,0 0-1 0 0,1 0 1 0 0,-1 0-1 0 0,0 0 1 0 0,1 0-1 0 0,-1 0 1 0 0,1 0-1 0 0,-1 0 1 0 0,1-1-1 0 0,-1 1 1 0 0,1 0-1 0 0,-1 0 1 0 0,1-1-1 0 0,0 1 1 0 0,-1 0-1 0 0,1-1 1 0 0,0 1 0 0 0,0 0-1 0 0,0-1 1 0 0,-1 1-1 0 0,1-1 1 0 0,0 0-1 0 0,0 1 1 0 0,0-1-1 0 0,0 0 1 0 0,2 1-1 0 0,31 7 265 0 0,-29-8-263 0 0,0-1 0 0 0,0 0-1 0 0,0 0 1 0 0,-1 0-1 0 0,1 0 1 0 0,-1-1-1 0 0,1 1 1 0 0,-1-1-1 0 0,1 0 1 0 0,-1-1-1 0 0,0 1 1 0 0,0-1-1 0 0,0 0 1 0 0,0 0 0 0 0,0 0-1 0 0,5-6 1 0 0,-8 7-8 0 0,1 0-1 0 0,0 0 1 0 0,-1 0 0 0 0,0 0 0 0 0,1 0 0 0 0,-1 0 0 0 0,0-1 0 0 0,0 1 0 0 0,0 0 0 0 0,0-1 0 0 0,-1 1 0 0 0,1-1 0 0 0,-1 1-1 0 0,1-1 1 0 0,-1 1 0 0 0,0-1 0 0 0,0 1 0 0 0,0-1 0 0 0,0 1 0 0 0,0-1 0 0 0,-1 1 0 0 0,1 0 0 0 0,-1-1 0 0 0,0 1 0 0 0,1-1-1 0 0,-1 1 1 0 0,0 0 0 0 0,-1 0 0 0 0,1-1 0 0 0,0 1 0 0 0,-1 0 0 0 0,1 0 0 0 0,-4-3 0 0 0,3 2-9 0 0,-1 1 0 0 0,0-1 1 0 0,0 1-1 0 0,0 0 0 0 0,0 0 0 0 0,0 0 1 0 0,-1 0-1 0 0,1 1 0 0 0,0-1 1 0 0,-1 1-1 0 0,1 0 0 0 0,-1 0 0 0 0,0 0 1 0 0,1 1-1 0 0,-1-1 0 0 0,0 1 0 0 0,1 0 1 0 0,-1 0-1 0 0,0 0 0 0 0,1 0 1 0 0,-1 1-1 0 0,0-1 0 0 0,-4 2 0 0 0,3 0-1 0 0,-1-1 0 0 0,1 1-1 0 0,-1 0 1 0 0,1 1 0 0 0,0-1-1 0 0,0 1 1 0 0,0 0 0 0 0,0 1-1 0 0,0-1 1 0 0,1 1 0 0 0,-1 0-1 0 0,1 0 1 0 0,-7 9 0 0 0,10-13 7 0 0,1 1-1 0 0,-1 0 1 0 0,1-1 0 0 0,-1 1 0 0 0,1 0-1 0 0,0-1 1 0 0,-1 1 0 0 0,1 0 0 0 0,0 0 0 0 0,-1-1-1 0 0,1 1 1 0 0,0 0 0 0 0,0 0 0 0 0,0 0-1 0 0,0-1 1 0 0,0 1 0 0 0,0 0 0 0 0,0 0 0 0 0,0 0-1 0 0,0 0 1 0 0,0-1 0 0 0,0 1 0 0 0,0 0-1 0 0,1 0 1 0 0,-1-1 0 0 0,0 1 0 0 0,1 1 0 0 0,0-1 2 0 0,0 0 0 0 0,1 1-1 0 0,-1-1 1 0 0,0 0 0 0 0,0 0 0 0 0,1 0 0 0 0,-1 0 0 0 0,1 0 0 0 0,-1-1 0 0 0,1 1 0 0 0,-1 0 0 0 0,3 0 0 0 0,2 1 10 0 0,-1-1 1 0 0,1 0-1 0 0,0 0 0 0 0,0 0 0 0 0,-1 0 0 0 0,10-1 0 0 0,-10-1-5 0 0,0-1 0 0 0,1 1 0 0 0,-1-1 0 0 0,0 1 0 0 0,0-1 0 0 0,0-1 0 0 0,0 1-1 0 0,-1-1 1 0 0,9-6 0 0 0,-11 8-9 0 0,-1 0 0 0 0,1 0-1 0 0,-1 0 1 0 0,1-1 0 0 0,-1 1-1 0 0,0-1 1 0 0,0 1 0 0 0,0-1 0 0 0,0 1-1 0 0,0-1 1 0 0,0 0 0 0 0,0 1-1 0 0,0-1 1 0 0,0 0 0 0 0,-1 0 0 0 0,1 0-1 0 0,-1 0 1 0 0,1 1 0 0 0,-1-1-1 0 0,0 0 1 0 0,0 0 0 0 0,0 0-1 0 0,0 0 1 0 0,0 0 0 0 0,0 0 0 0 0,0 0-1 0 0,-1 0 1 0 0,1 0 0 0 0,-1 1-1 0 0,-1-4 1 0 0,1 3-4 0 0,0 0 1 0 0,-1 0-1 0 0,1 0 0 0 0,0 1 1 0 0,-1-1-1 0 0,0 0 0 0 0,1 1 1 0 0,-1 0-1 0 0,0-1 0 0 0,0 1 1 0 0,0 0-1 0 0,0 0 0 0 0,0 0 0 0 0,0 0 1 0 0,0 0-1 0 0,0 0 0 0 0,0 1 1 0 0,0-1-1 0 0,0 1 0 0 0,-1-1 1 0 0,1 1-1 0 0,0 0 0 0 0,0 0 1 0 0,-1 0-1 0 0,1 0 0 0 0,0 0 0 0 0,0 1 1 0 0,0-1-1 0 0,-1 1 0 0 0,-1 0 1 0 0,0 0-5 0 0,0 0 1 0 0,1 0-1 0 0,-1 0 1 0 0,0 1 0 0 0,1-1-1 0 0,-1 1 1 0 0,1 0-1 0 0,-1 0 1 0 0,1 0 0 0 0,0 0-1 0 0,0 1 1 0 0,0 0-1 0 0,0-1 1 0 0,0 1 0 0 0,-4 6-1 0 0,6-8 9 0 0,0 1 0 0 0,1-1 1 0 0,-1 1-1 0 0,0 0 0 0 0,1-1 0 0 0,-1 1 0 0 0,1-1 0 0 0,0 1 1 0 0,-1 0-1 0 0,1 0 0 0 0,0-1 0 0 0,0 1 0 0 0,0 0 0 0 0,0-1 1 0 0,0 1-1 0 0,1 0 0 0 0,-1-1 0 0 0,0 1 0 0 0,1 0 0 0 0,-1-1 1 0 0,1 1-1 0 0,0 0 0 0 0,-1-1 0 0 0,2 2 0 0 0,0-1-2 0 0,0 1 1 0 0,0-1-1 0 0,0 0 0 0 0,0-1 0 0 0,0 1 1 0 0,1 0-1 0 0,-1 0 0 0 0,1-1 0 0 0,-1 0 1 0 0,1 1-1 0 0,-1-1 0 0 0,1 0 0 0 0,4 1 0 0 0,-3-1-10 0 0,-1 0 1 0 0,0 0-1 0 0,1 0 0 0 0,-1-1 0 0 0,1 1 0 0 0,-1-1 0 0 0,1 0 0 0 0,-1 0 0 0 0,1 0 0 0 0,-1-1 0 0 0,1 1 0 0 0,-1-1 0 0 0,1 0 0 0 0,-1 0 0 0 0,1 0 0 0 0,-1 0 0 0 0,0 0 0 0 0,0-1 0 0 0,0 0 0 0 0,0 1 0 0 0,0-1 0 0 0,0 0 0 0 0,0-1 0 0 0,4-3 0 0 0,-6 5 8 0 0,0 0 0 0 0,-1 1 0 0 0,1-1 0 0 0,-1 0 0 0 0,1 0 0 0 0,0 1 0 0 0,-1-1 0 0 0,1 0 0 0 0,-1 0 0 0 0,0 0 0 0 0,1 0 0 0 0,-1 0 0 0 0,0 1-1 0 0,1-1 1 0 0,-1 0 0 0 0,0 0 0 0 0,0 0 0 0 0,0 0 0 0 0,0 0 0 0 0,0 0 0 0 0,0 0 0 0 0,0 0 0 0 0,0 0 0 0 0,0 0 0 0 0,-1 0 0 0 0,1 0 0 0 0,0 0 0 0 0,0 0 0 0 0,-1 1 0 0 0,1-1 0 0 0,-1 0 0 0 0,1 0 0 0 0,-1 0 0 0 0,1 0-1 0 0,-1 1 1 0 0,0-1 0 0 0,1 0 0 0 0,-1 1 0 0 0,0-1 0 0 0,1 0 0 0 0,-1 1 0 0 0,0-1 0 0 0,0 1 0 0 0,0-1 0 0 0,1 1 0 0 0,-1-1 0 0 0,0 1 0 0 0,0 0 0 0 0,0-1 0 0 0,0 1 0 0 0,0 0 0 0 0,0 0 0 0 0,-2 0 0 0 0,0-1 3 0 0,0 1 0 0 0,0 0 0 0 0,0 0 0 0 0,0 0 0 0 0,0 0 0 0 0,0 0 0 0 0,0 1 0 0 0,0-1 0 0 0,0 1 0 0 0,0 0 0 0 0,1 0 0 0 0,-1 0 0 0 0,0 0 0 0 0,0 0 0 0 0,1 1 0 0 0,-1-1 0 0 0,-2 3 0 0 0,3-3 11 0 0,1 0-1 0 0,0 0 1 0 0,-1 1-1 0 0,1-1 1 0 0,0 0 0 0 0,0 1-1 0 0,0-1 1 0 0,0 0-1 0 0,0 1 1 0 0,0 0 0 0 0,0-1-1 0 0,0 1 1 0 0,1-1-1 0 0,-1 1 1 0 0,1 0-1 0 0,-1 0 1 0 0,1-1 0 0 0,-1 1-1 0 0,1 0 1 0 0,0 0-1 0 0,0-1 1 0 0,0 1 0 0 0,0 0-1 0 0,0 0 1 0 0,1 0-1 0 0,-1-1 1 0 0,0 1-1 0 0,1 0 1 0 0,-1 0 0 0 0,1-1-1 0 0,0 1 1 0 0,0 0-1 0 0,-1-1 1 0 0,1 1 0 0 0,0-1-1 0 0,0 1 1 0 0,0-1-1 0 0,1 0 1 0 0,-1 1-1 0 0,0-1 1 0 0,2 1 0 0 0,-1 0-3 0 0,0-1 0 0 0,0 1 0 0 0,0-1 0 0 0,1 0 1 0 0,-1 0-1 0 0,0 0 0 0 0,1 0 0 0 0,-1 0 0 0 0,1-1 0 0 0,-1 1 1 0 0,1-1-1 0 0,-1 1 0 0 0,1-1 0 0 0,-1 0 0 0 0,1 0 1 0 0,-1 0-1 0 0,1 0 0 0 0,-1-1 0 0 0,1 1 0 0 0,-1-1 1 0 0,1 1-1 0 0,-1-1 0 0 0,1 0 0 0 0,-1 0 0 0 0,0 0 0 0 0,1 0 1 0 0,-1 0-1 0 0,0-1 0 0 0,2-1 0 0 0,-2 2-16 0 0,0-1 1 0 0,0 0-1 0 0,0 1 0 0 0,-1-1 0 0 0,1 0 1 0 0,0 0-1 0 0,-1 0 0 0 0,0 0 0 0 0,0 0 1 0 0,1 0-1 0 0,-1 0 0 0 0,0-1 0 0 0,-1 1 0 0 0,1 0 1 0 0,0-1-1 0 0,-1 1 0 0 0,1 0 0 0 0,-1-1 1 0 0,0 1-1 0 0,0-1 0 0 0,0 1 0 0 0,0-5 1 0 0,-1 6 4 0 0,1-1 0 0 0,-1 1 0 0 0,1-1 0 0 0,-1 1 0 0 0,0-1 0 0 0,0 1 0 0 0,0 0 0 0 0,0 0 0 0 0,0-1 0 0 0,0 1 0 0 0,0 0 0 0 0,0 0 0 0 0,0 0 0 0 0,-1 0 0 0 0,1 0 0 0 0,0 0 0 0 0,-1 0 0 0 0,1 0 0 0 0,0 1 0 0 0,-1-1 0 0 0,1 1 0 0 0,-1-1 0 0 0,1 1 0 0 0,-1-1 0 0 0,0 1 0 0 0,1 0 0 0 0,-1 0 0 0 0,1 0 0 0 0,-1 0 0 0 0,0 0 0 0 0,1 0 0 0 0,-1 0 0 0 0,1 0 0 0 0,-1 1 0 0 0,-1 0 0 0 0,-33 8 26 0 0,35-8-19 0 0,-1-1 0 0 0,1 1 0 0 0,0-1-1 0 0,0 1 1 0 0,0 0 0 0 0,0 0 0 0 0,0-1 0 0 0,0 1-1 0 0,0 0 1 0 0,0 0 0 0 0,0 0 0 0 0,0 0-1 0 0,0 0 1 0 0,0 0 0 0 0,1 0 0 0 0,-1 0 0 0 0,0 0-1 0 0,1 1 1 0 0,-1-1 0 0 0,1 0 0 0 0,-1 0-1 0 0,1 1 1 0 0,0-1 0 0 0,-1 2 0 0 0,1-2 3 0 0,0 0 1 0 0,1 0-1 0 0,-1 0 0 0 0,0-1 1 0 0,1 1-1 0 0,-1 0 0 0 0,0 0 1 0 0,1-1-1 0 0,-1 1 1 0 0,1 0-1 0 0,-1-1 0 0 0,1 1 1 0 0,-1-1-1 0 0,1 1 0 0 0,0-1 1 0 0,-1 1-1 0 0,1-1 1 0 0,0 1-1 0 0,-1-1 0 0 0,1 1 1 0 0,0-1-1 0 0,-1 0 0 0 0,1 1 1 0 0,0-1-1 0 0,0 0 1 0 0,0 0-1 0 0,-1 1 0 0 0,1-1 1 0 0,0 0-1 0 0,0 0 1 0 0,1 0-1 0 0,15 1-1288 0 0,-3-2-3844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43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5 568 0 0,'1'-5'13100'0'0,"0"14"-9975"0"0,0 20-1340 0 0,-3-11-937 0 0,1-1 1 0 0,0 1-1 0 0,1 0 1 0 0,1 0-1 0 0,1-1 1 0 0,0 1-1 0 0,1-1 1 0 0,1 1-1 0 0,9 22 1 0 0,-10-32-662 0 0,1 0 1 0 0,0 0-1 0 0,0 0 1 0 0,1 0-1 0 0,0-1 1 0 0,0 0-1 0 0,1 0 1 0 0,0 0-1 0 0,0-1 1 0 0,1 0-1 0 0,0 0 1 0 0,0 0-1 0 0,0-1 1 0 0,0 0-1 0 0,1-1 1 0 0,0 1-1 0 0,0-1 1 0 0,0-1-1 0 0,1 0 1 0 0,12 4-1 0 0,-9-5 1 0 0,0 0 1 0 0,0 0-1 0 0,-1-1 0 0 0,1 0 1 0 0,0-1-1 0 0,0-1 0 0 0,22-3 1 0 0,-2-3-1679 0 0,47-18 1 0 0,-57 17-111 0 0,8 1-3429 0 0,-16 4-1035 0 0,-9 2 3178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43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22 72 0 0,'0'-2'314'0'0,"0"1"1"0"0,-1 0-1 0 0,1 0 1 0 0,0 0-1 0 0,-1 0 1 0 0,1 0-1 0 0,-1 0 1 0 0,0 0-1 0 0,1 0 1 0 0,-1 0-1 0 0,0 0 1 0 0,1 0-1 0 0,-1 0 1 0 0,0 1-1 0 0,0-1 1 0 0,0 0-1 0 0,0 0 1 0 0,0 1-1 0 0,0-1 1 0 0,0 1-1 0 0,0-1 0 0 0,0 1 1 0 0,0-1-1 0 0,0 1 1 0 0,0 0-1 0 0,-2-1 1 0 0,1 1 80 0 0,1 0-1 0 0,-1 1 1 0 0,0-1 0 0 0,0 1 0 0 0,0-1-1 0 0,0 1 1 0 0,0 0 0 0 0,0-1-1 0 0,1 1 1 0 0,-1 0 0 0 0,0 0 0 0 0,1 0-1 0 0,-1 1 1 0 0,-1 0 0 0 0,-3 4 387 0 0,-1 0-1 0 0,2 0 1 0 0,-1 1 0 0 0,1-1 0 0 0,-1 1 0 0 0,-3 8 0 0 0,3-3 242 0 0,0 0 0 0 0,1 0 0 0 0,-6 20 1 0 0,10-28-825 0 0,0-1 0 0 0,1 1 0 0 0,-1 0 0 0 0,1 0 0 0 0,-1 0 0 0 0,1 0 1 0 0,1 0-1 0 0,-1 0 0 0 0,0-1 0 0 0,1 1 0 0 0,0 0 0 0 0,0 0 0 0 0,0-1 0 0 0,0 1 1 0 0,1 0-1 0 0,2 5 0 0 0,2-1-23 0 0,-1 0 0 0 0,1-1 0 0 0,1 0 0 0 0,-1 0 0 0 0,1 0 0 0 0,0 0 0 0 0,1-1 0 0 0,-1-1 0 0 0,1 1 0 0 0,1-1 0 0 0,-1-1-1 0 0,1 1 1 0 0,-1-1 0 0 0,1-1 0 0 0,0 0 0 0 0,1 0 0 0 0,-1-1 0 0 0,0 0 0 0 0,1 0 0 0 0,0-1 0 0 0,13 0 0 0 0,-5-1-762 0 0,-1-1 1 0 0,0 0-1 0 0,0-2 0 0 0,28-6 0 0 0,-24 3-2471 0 0,0-1-1 0 0,0-1 0 0 0,21-12 1 0 0,-34 15 278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44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28 840 0 0,'-24'0'-1'0'0,"-14"1"18737"0"0,68-2-15584 0 0,77-8 831 0 0,-37-2-5883 0 0,-57 8-1149 0 0,-5-1-3177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4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82 268 0 0,'-20'-5'974'0'0,"-26"-6"2664"0"0,43 10-2871 0 0,0 0-1 0 0,1 0 1 0 0,-1 0 0 0 0,0 0 0 0 0,1-1-1 0 0,-1 1 1 0 0,1-1 0 0 0,-1 0-1 0 0,1 1 1 0 0,0-1 0 0 0,-3-3 0 0 0,5 4-587 0 0,0 1 1 0 0,-1-1 0 0 0,1 0-1 0 0,0 1 1 0 0,0-1 0 0 0,0 1 0 0 0,0-1-1 0 0,0 1 1 0 0,0-1 0 0 0,1 0-1 0 0,-1 1 1 0 0,0-1 0 0 0,0 1 0 0 0,0-1-1 0 0,0 1 1 0 0,1-1 0 0 0,-1 1-1 0 0,0-1 1 0 0,1 1 0 0 0,-1-1-1 0 0,0 1 1 0 0,1-1 0 0 0,-1 1 0 0 0,0 0-1 0 0,1-1 1 0 0,-1 1 0 0 0,1 0-1 0 0,-1-1 1 0 0,1 1 0 0 0,-1 0 0 0 0,1-1-1 0 0,-1 1 1 0 0,1 0 0 0 0,-1 0-1 0 0,1 0 1 0 0,-1-1 0 0 0,2 1-1 0 0,20-9 1344 0 0,-21 9-1313 0 0,20-5 898 0 0,1 0 0 0 0,-1 1 0 0 0,1 1 0 0 0,-1 1 0 0 0,39 2 0 0 0,24 7-2284 0 0,0 5-7230 0 0,-72-11 6389 0 0,7 2-1023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44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63 408 0 0,'0'0'1191'0'0,"-2"3"323"0"0,-15 18 2545 0 0,1 1 0 0 0,1 0 0 0 0,0 1 0 0 0,-18 42-1 0 0,32-61-3427 0 0,-10 21 1421 0 0,10-24-1884 0 0,1 0 0 0 0,-1 0 0 0 0,1 0 0 0 0,-1 0 0 0 0,1 0 0 0 0,-1 0 0 0 0,0 0-1 0 0,1 0 1 0 0,-1 0 0 0 0,0 0 0 0 0,0-1 0 0 0,0 1 0 0 0,1 0 0 0 0,-1-1 0 0 0,0 1-1 0 0,0-1 1 0 0,0 1 0 0 0,0-1 0 0 0,-2 1 0 0 0,3-1-153 0 0,0 0 0 0 0,-1 0-1 0 0,1 0 1 0 0,0 0 0 0 0,-1 0 0 0 0,1 0 0 0 0,-1 0 0 0 0,1 0-1 0 0,0 0 1 0 0,-1 0 0 0 0,1 0 0 0 0,-1 0 0 0 0,1-1-1 0 0,0 1 1 0 0,-1 0 0 0 0,1 0 0 0 0,0 0 0 0 0,-1-1 0 0 0,1 1-1 0 0,0 0 1 0 0,0 0 0 0 0,-1-1 0 0 0,1 1 0 0 0,0 0-1 0 0,0-1 1 0 0,-1 1 0 0 0,1 0 0 0 0,0-1 0 0 0,0 1 0 0 0,0 0-1 0 0,0-1 1 0 0,-1 0 0 0 0,4-15 147 0 0,11-11-116 0 0,-12 25-37 0 0,0 0-1 0 0,0 1 0 0 0,0-1 0 0 0,1 0 0 0 0,-1 1 0 0 0,1-1 0 0 0,-1 1 0 0 0,1 0 1 0 0,-1 0-1 0 0,1 0 0 0 0,0 0 0 0 0,-1 0 0 0 0,1 1 0 0 0,0-1 0 0 0,0 1 0 0 0,-1 0 1 0 0,1-1-1 0 0,0 1 0 0 0,0 1 0 0 0,0-1 0 0 0,-1 0 0 0 0,1 1 0 0 0,0-1 0 0 0,4 3 1 0 0,9 2 130 0 0,-1 1 1 0 0,0 0-1 0 0,19 13 1 0 0,12 3 182 0 0,-32-17-350 0 0,1-1 0 0 0,0 0 0 0 0,-1-1 0 0 0,1-1 0 0 0,0 0 0 0 0,1-1 0 0 0,-1-1 0 0 0,30-3 0 0 0,-40 2-21 0 0,1 1 1 0 0,0-1-1 0 0,-1-1 1 0 0,1 1-1 0 0,-1-1 0 0 0,0 0 1 0 0,1 0-1 0 0,-1 0 1 0 0,0-1-1 0 0,0 1 1 0 0,0-1-1 0 0,-1-1 1 0 0,1 1-1 0 0,-1-1 1 0 0,0 0-1 0 0,0 0 0 0 0,0 0 1 0 0,0 0-1 0 0,-1-1 1 0 0,1 1-1 0 0,-1-1 1 0 0,0 0-1 0 0,-1 0 1 0 0,1 0-1 0 0,-1 0 1 0 0,3-11-1 0 0,-4 8 43 0 0,0 0 0 0 0,0 0 0 0 0,-1 0 0 0 0,0-1 0 0 0,0 1 0 0 0,-1 0 0 0 0,0 0 0 0 0,-1 0 0 0 0,-2-10 0 0 0,-11-26-1234 0 0,-3 3-4355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45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1 188 0 0,'2'-1'409'0'0,"0"1"0"0"0,-1 0 0 0 0,1 0 0 0 0,0 0 1 0 0,0 0-1 0 0,-1 1 0 0 0,1-1 0 0 0,0 0 0 0 0,0 1 0 0 0,-1-1 0 0 0,1 1 0 0 0,0 0 1 0 0,-1-1-1 0 0,1 1 0 0 0,-1 0 0 0 0,1 0 0 0 0,-1 0 0 0 0,1 0 0 0 0,-1 0 0 0 0,1 1 1 0 0,-1-1-1 0 0,0 0 0 0 0,0 1 0 0 0,0-1 0 0 0,0 1 0 0 0,0-1 0 0 0,1 3 0 0 0,4 6 1228 0 0,0 0-1 0 0,8 22 0 0 0,-11-27-1130 0 0,13 33 1455 0 0,0-2 973 0 0,-1 1 0 0 0,13 53 0 0 0,-14-50-3757 0 0,-11-39-473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4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142 105 520 0 0,'-56'-13'2850'0'0,"13"4"1442"0"0,1-11 11143 0 0,42 20-15290 0 0,12-7 1629 0 0,21-3-933 0 0,97-8 2567 0 0,236-4-1 0 0,-363 22-3375 0 0,61-2-160 0 0,65-1 387 0 0,-45 11-3073 0 0,-69-3-944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45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17 160 0 0,'-20'-14'8058'0'0,"16"13"-7334"0"0,0 0 0 0 0,-1 1 0 0 0,1-1 0 0 0,0 1 0 0 0,-1 0 0 0 0,1 1-1 0 0,-1-1 1 0 0,1 1 0 0 0,0 0 0 0 0,-7 2 0 0 0,3 0-45 0 0,0 0 0 0 0,0 1-1 0 0,1-1 1 0 0,0 2 0 0 0,-9 5 0 0 0,6-2-62 0 0,0 0 0 0 0,1 1 0 0 0,0 0 0 0 0,0 0 0 0 0,1 1 1 0 0,0 0-1 0 0,-8 15 0 0 0,12-19-372 0 0,1 1 1 0 0,1-1-1 0 0,-1 0 0 0 0,1 1 1 0 0,0-1-1 0 0,1 1 0 0 0,0 0 1 0 0,0-1-1 0 0,0 1 1 0 0,1 0-1 0 0,0 0 0 0 0,0 0 1 0 0,0 0-1 0 0,1-1 0 0 0,0 1 1 0 0,1 0-1 0 0,-1-1 0 0 0,1 1 1 0 0,1-1-1 0 0,-1 1 0 0 0,1-1 1 0 0,0 0-1 0 0,0 0 1 0 0,1 0-1 0 0,0-1 0 0 0,0 1 1 0 0,0-1-1 0 0,1 0 0 0 0,6 5 1 0 0,-1 0-231 0 0,0-1 0 0 0,1 0 1 0 0,0-1-1 0 0,1 0 1 0 0,0-1-1 0 0,0 0 0 0 0,0-1 1 0 0,1 0-1 0 0,0-1 0 0 0,0 0 1 0 0,1-1-1 0 0,-1-1 1 0 0,21 3-1 0 0,-12-5-8 0 0,0 0 0 0 0,-1-2 0 0 0,1-1 1 0 0,40-7-1 0 0,-47 5-63 0 0,0 0 1 0 0,0 0 0 0 0,-1-2-1 0 0,0 1 1 0 0,0-2-1 0 0,0 0 1 0 0,20-15 0 0 0,-33 22-94 0 0,18-17-2103 0 0,-15 10-1406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4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59 257 340 0 0,'-29'1'2741'0'0,"0"-1"9837"0"0,32 0-10976 0 0,28 0 1027 0 0,122-2 4869 0 0,-112 0-6423 0 0,72-14-1 0 0,-110 15-1895 0 0,15-4 4 0 0,-12 2-2391 0 0</inkml:trace>
  <inkml:trace contextRef="#ctx0" brushRef="#br0" timeOffset="1">141 100 184 0 0,'-26'-6'1414'0'0,"-6"-1"1521"0"0,8-7 10074 0 0,34 9-10314 0 0,10 0-1520 0 0,196-25 6794 0 0,0 0-4583 0 0,-211 29-3434 0 0,2-1 433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49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32 190 420 0 0,'-5'-2'-194'0'0,"-22"-11"13092"0"0,27 13-12818 0 0,17-1 979 0 0,368-12 4518 0 0,-266 6-4700 0 0,773-81 3662 0 0,-708 67-3866 0 0,-43 6-19 0 0,100-13 738 0 0,-239 27-1408 0 0,-1 1 1 0 0,1 0-1 0 0,0-1 0 0 0,0 1 0 0 0,0 0 1 0 0,0 0-1 0 0,0 0 0 0 0,0 0 0 0 0,-1 1 1 0 0,1-1-1 0 0,0 0 0 0 0,0 1 0 0 0,3 0 0 0 0,-1 8-3341 0 0,-6 5-5062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52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64 0 0,'7'-4'9487'0'0,"3"17"-8092"0"0,0 1 0 0 0,-1 0 1 0 0,0 0-1 0 0,-1 1 0 0 0,12 30 0 0 0,15 27 1837 0 0,-35-71-3170 0 0,3 4 307 0 0,-1 0 1 0 0,1 0 0 0 0,0 0-1 0 0,0-1 1 0 0,1 1-1 0 0,0-1 1 0 0,-1 0 0 0 0,1 0-1 0 0,1 0 1 0 0,8 6 0 0 0,-13-10-320 0 0,1 0-1 0 0,0 0 1 0 0,-1 0 0 0 0,1-1 0 0 0,0 1 0 0 0,-1 0 0 0 0,1 0 0 0 0,0 0-1 0 0,-1 0 1 0 0,1-1 0 0 0,-1 1 0 0 0,1 0 0 0 0,-1-1 0 0 0,1 1 0 0 0,0 0-1 0 0,-1-1 1 0 0,1 1 0 0 0,-1-1 0 0 0,1 1 0 0 0,-1-1 0 0 0,0 1 0 0 0,1-1-1 0 0,-1 1 1 0 0,0-1 0 0 0,1 1 0 0 0,-1-1 0 0 0,0 0 0 0 0,1 1 0 0 0,-1-1-1 0 0,0 1 1 0 0,0-1 0 0 0,0 0 0 0 0,9-25 485 0 0,-9 23-384 0 0,22-96 1343 0 0,-17 72-922 0 0,0 0 1 0 0,2 0 0 0 0,17-42 0 0 0,-20 59-1062 0 0,8-15-536 0 0,-6 20-3077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4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8 24 0 0,'-1'-1'537'0'0,"0"0"0"0"0,0 0 0 0 0,0 1-1 0 0,-1-1 1 0 0,1 0 0 0 0,0 1 0 0 0,-1-1 0 0 0,1 1 0 0 0,0 0-1 0 0,-1-1 1 0 0,1 1 0 0 0,0 0 0 0 0,-1 0 0 0 0,-2 0 0 0 0,4 0-5 0 0,0 1 0 0 0,-1 0 0 0 0,1 0 0 0 0,0-1 0 0 0,0 1 0 0 0,0 0 0 0 0,-1 0 0 0 0,1 0 0 0 0,0-1 0 0 0,0 1 0 0 0,0 0 0 0 0,0 0 0 0 0,1 0 0 0 0,-1 0 0 0 0,0-1 0 0 0,0 1 0 0 0,0 0 0 0 0,1 1 0 0 0,1 20-473 0 0,13 234 6184 0 0,-13-145-4587 0 0,-1-20 259 0 0,16 123 0 0 0,-10-189-2710 0 0,-2-18-3017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50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48 152 548 0 0,'-48'-24'17965'0'0,"52"23"-17016"0"0,284-26 4415 0 0,-141 17-4229 0 0,513-37 2108 0 0,-67 6-295 0 0,-554 39-2686 0 0,-38 2-324 0 0,-21 3-6245 0 0,16-2 4628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5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 0 0,'5'2'8664'0'0,"-5"-2"-8522"0"0,6 17 2260 0 0,3 23-1302 0 0,-9-38-695 0 0,40 288 8310 0 0,-25-95-6991 0 0,-14-188-2024 0 0,4 6-7592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56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249 149 4552 0 0,'0'-4'493'0'0,"-1"0"-1"0"0,1 1 1 0 0,0-1-1 0 0,0 1 0 0 0,0-1 1 0 0,0 0-1 0 0,0 1 0 0 0,1-1 1 0 0,0 0-1 0 0,-1 1 1 0 0,2-1-1 0 0,-1 1 0 0 0,0-1 1 0 0,1 1-1 0 0,-1 0 0 0 0,1 0 1 0 0,3-4-1 0 0,-2 3-61 0 0,0 0-1 0 0,1 1 1 0 0,0 0-1 0 0,-1 0 1 0 0,1 0 0 0 0,0 0-1 0 0,1 1 1 0 0,-1 0-1 0 0,0-1 1 0 0,1 1 0 0 0,6-1-1 0 0,11-3 321 0 0,-1 2 0 0 0,0 1-1 0 0,1 1 1 0 0,36 0 0 0 0,-47 2-596 0 0,740-2 2374 0 0,215-4-1345 0 0,-711-3-768 0 0,206-3 2149 0 0,-460 12-2551 0 0,1 0 1 0 0,-1 1-1 0 0,0-1 0 0 0,0 1 0 0 0,1-1 0 0 0,-1 1 0 0 0,0-1 1 0 0,0 1-1 0 0,0 0 0 0 0,0-1 0 0 0,0 1 0 0 0,0 0 0 0 0,0 0 0 0 0,0 0 1 0 0,0 0-1 0 0,-1 0 0 0 0,1 0 0 0 0,0 0 0 0 0,0 2 0 0 0,14 24 190 0 0,-12-20-143 0 0,14 35 317 0 0,-1 1 1 0 0,-2 0-1 0 0,-2 1 1 0 0,7 49-1 0 0,-9-46 132 0 0,-4-18-155 0 0,1 1-286 0 0,-1-1 1 0 0,-2 1-1 0 0,1 47 0 0 0,-5-64-69 0 0,0-12 0 0 0,0 0 0 0 0,0 1 0 0 0,-1-1 0 0 0,1 0 0 0 0,0 0 0 0 0,0 1 0 0 0,-1-1 0 0 0,1 0 0 0 0,-1 0 0 0 0,1 0 0 0 0,-1 1 0 0 0,0-1 0 0 0,1 0 0 0 0,-1 0 0 0 0,0 0 0 0 0,0 0 0 0 0,1 0 0 0 0,-1 0 0 0 0,0 0 0 0 0,0-1 0 0 0,0 1 0 0 0,0 0 0 0 0,-1 0 0 0 0,1-1 0 0 0,0 1 0 0 0,0-1 0 0 0,0 1 0 0 0,0-1 0 0 0,-2 1 0 0 0,-34 1 0 0 0,30-2 0 0 0,-266-20 0 0 0,96 2 0 0 0,104 14-2 0 0,-155-8-83 0 0,-279 3-483 0 0,160 11 232 0 0,-445-7-100 0 0,609 4 385 0 0,-230 26 0 0 0,433-23-11811 0 0,3-5 8539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58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0 245 384 0 0,'0'0'4884'0'0,"1"4"-3500"0"0,5 54 4530 0 0,-2 93-1 0 0,-3-49 1950 0 0,-3-166-7577 0 0,2 0 0 0 0,9-64 0 0 0,-6 108-230 0 0,0 0 0 0 0,1 0 0 0 0,1 1 0 0 0,1-1 0 0 0,1 1 1 0 0,0 0-1 0 0,2 0 0 0 0,0 1 0 0 0,1 1 0 0 0,21-29 0 0 0,-26 40-3 0 0,1 0 0 0 0,-1 0 0 0 0,1 1 0 0 0,1 0 0 0 0,-1 0 0 0 0,1 1 0 0 0,0-1 0 0 0,0 2 0 0 0,0-1-1 0 0,1 1 1 0 0,-1 0 0 0 0,1 0 0 0 0,-1 1 0 0 0,1 0 0 0 0,0 1 0 0 0,12-2 0 0 0,-13 3-23 0 0,0 0-1 0 0,-1 0 1 0 0,1 1 0 0 0,0-1-1 0 0,-1 1 1 0 0,1 1 0 0 0,-1-1 0 0 0,1 1-1 0 0,-1 1 1 0 0,0-1 0 0 0,0 1-1 0 0,0 0 1 0 0,0 0 0 0 0,0 1-1 0 0,-1-1 1 0 0,0 1 0 0 0,1 1 0 0 0,-1-1-1 0 0,-1 1 1 0 0,6 6 0 0 0,-7-8-35 0 0,-1 1 0 0 0,1-1 0 0 0,-1 1 0 0 0,0 0 0 0 0,0-1 1 0 0,-1 1-1 0 0,1 0 0 0 0,-1 0 0 0 0,0 1 0 0 0,0-1 0 0 0,0 0 0 0 0,0 0 0 0 0,-1 0 1 0 0,1 1-1 0 0,-1-1 0 0 0,-1 5 0 0 0,0-2-44 0 0,0 1 1 0 0,-1-1-1 0 0,0 0 1 0 0,0 0-1 0 0,-1 0 1 0 0,0 0-1 0 0,0 0 1 0 0,-7 10-1 0 0,1-4-102 0 0,-1 0 0 0 0,0-1 0 0 0,0 0 0 0 0,-1-1-1 0 0,-1-1 1 0 0,0 1 0 0 0,0-2 0 0 0,-17 11 0 0 0,-39 16-823 0 0,68-35 974 0 0,-1-1 1 0 0,1 0-1 0 0,0 0 0 0 0,0 1 1 0 0,0-1-1 0 0,0 0 0 0 0,0 1 0 0 0,0-1 1 0 0,0 0-1 0 0,0 1 0 0 0,0-1 0 0 0,0 0 1 0 0,0 1-1 0 0,0-1 0 0 0,0 0 1 0 0,0 1-1 0 0,1-1 0 0 0,-1 0 0 0 0,0 1 1 0 0,0-1-1 0 0,0 0 0 0 0,0 0 1 0 0,1 1-1 0 0,-1-1 0 0 0,0 0 0 0 0,0 0 1 0 0,0 1-1 0 0,1-1 0 0 0,-1 0 1 0 0,0 0-1 0 0,0 0 0 0 0,1 1 0 0 0,-1-1 1 0 0,0 0-1 0 0,1 0 0 0 0,-1 0 1 0 0,0 0-1 0 0,0 0 0 0 0,1 0 0 0 0,-1 1 1 0 0,0-1-1 0 0,1 0 0 0 0,0 0 1 0 0,16 8 112 0 0,3 1 65 0 0,0 0 0 0 0,-1 2 0 0 0,0 0 0 0 0,-1 1-1 0 0,0 0 1 0 0,-1 2 0 0 0,0 0 0 0 0,24 28 0 0 0,-38-40-306 0 0,-1 1 0 0 0,0-1 0 0 0,1 1 0 0 0,-1-1 0 0 0,1 0 0 0 0,0 0 0 0 0,0 0-1 0 0,0-1 1 0 0,0 1 0 0 0,0 0 0 0 0,5 1 0 0 0,-4-3-943 0 0,0 1-1 0 0,-1-1 1 0 0,1 1-1 0 0,0-1 0 0 0,0 0 1 0 0,0-1-1 0 0,0 1 1 0 0,0-1-1 0 0,7-1 0 0 0,-1-1-1664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5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7 296 0 0,'-10'-7'9692'0'0,"9"9"-9131"0"0,0 1 0 0 0,0-1 0 0 0,1 0 0 0 0,-1 0 0 0 0,0 1 0 0 0,1-1 0 0 0,0 1 0 0 0,-1-1 0 0 0,1 5 0 0 0,7 45 3427 0 0,-3-18-2007 0 0,3 42 1254 0 0,2-26-4385 0 0,-3-44-1587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58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72 106 80 0 0,'-8'-3'453'0'0,"-28"-11"4186"0"0,33 13-3576 0 0,1-1-1 0 0,-1 1 0 0 0,1 0 0 0 0,0-1 0 0 0,-1 0 1 0 0,1 1-1 0 0,0-1 0 0 0,0 0 0 0 0,0 0 1 0 0,-3-4 2296 0 0,11 3-2414 0 0,1 0 0 0 0,-1 1 0 0 0,1 0 0 0 0,11-1 0 0 0,55-3 654 0 0,-55 5-1047 0 0,293-29 1511 0 0,-278 22-4519 0 0,-4 1-7546 0 0,-21 6 7320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59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7 720 0 0,'-7'-7'17616'0'0,"-14"158"-10520"0"0,-1-52-7871 0 0,20-90-1241 0 0,-1 1-4978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59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31 244 388 0 0,'-30'-23'14985'0'0,"56"17"-12585"0"0,5-1-432 0 0,1-1 1 0 0,-1-1 0 0 0,34-17 0 0 0,-56 22-1920 0 0,-1 0 0 0 0,1-1-1 0 0,-1 0 1 0 0,-1 0 0 0 0,1-1 0 0 0,-1 0-1 0 0,0-1 1 0 0,0 1 0 0 0,-1-1-1 0 0,1-1 1 0 0,-2 1 0 0 0,1-1 0 0 0,-1 0-1 0 0,0 0 1 0 0,5-14 0 0 0,7-27 2113 0 0,-18 55-1779 0 0,-10 31 249 0 0,3 0 0 0 0,0 0 1 0 0,3 1-1 0 0,1 0 1 0 0,2 48-1 0 0,4-69-650 0 0,-1-16-11 0 0,0 0-291 0 0,2 5-662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5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64 0 0,'2'2'13101'0'0,"11"-3"-8742"0"0,17-6-1952 0 0,-17 2-1963 0 0,0 0 0 0 0,0-1 0 0 0,0-1 0 0 0,-1 0 0 0 0,-1-1 0 0 0,1 0 0 0 0,-1 0 0 0 0,0-2 0 0 0,-1 1 0 0 0,0-1 1 0 0,-1-1-1 0 0,13-16 0 0 0,-35 85 2677 0 0,-5-6-1783 0 0,8-25-470 0 0,2 0 0 0 0,-6 33 0 0 0,13-52-868 0 0,1-3-44 0 0,0-4-239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52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0 444 0 0,'0'0'11830'0'0,"-23"28"-6027"0"0,-46 30-1390 0 0,-71 65-785 0 0,126-112-2668 0 0,7-6-2992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04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60 0 0,'1'-17'14242'0'0,"29"19"-12870"0"0,1-1 0 0 0,0-1 0 0 0,38-6 0 0 0,36-1-467 0 0,539-18 1872 0 0,-456 14-1899 0 0,149-16 267 0 0,-118 7-550 0 0,-199 18-535 0 0,106-7 710 0 0,145-31 1 0 0,-203 22 946 0 0,-67 18-1737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05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42 556 0 0,'-3'-22'4701'0'0,"2"21"-4417"0"0,1 0 1 0 0,0 0-1 0 0,0 0 1 0 0,0 1 0 0 0,0-1-1 0 0,0 0 1 0 0,0 0-1 0 0,0 1 1 0 0,0-1-1 0 0,1 0 1 0 0,-1 0 0 0 0,0 1-1 0 0,0-1 1 0 0,1 0-1 0 0,-1 0 1 0 0,0 1 0 0 0,1-1-1 0 0,-1 0 1 0 0,1 1-1 0 0,-1-1 1 0 0,1 1-1 0 0,-1-1 1 0 0,1 0 0 0 0,-1 1-1 0 0,2-1 1070 0 0,21 37 2650 0 0,-13-10-3001 0 0,-1 0 0 0 0,-1 1 0 0 0,9 46 0 0 0,2 88 1296 0 0,-13-95-1432 0 0,9 123 1190 0 0,17 122 1102 0 0,-25-272-2492 0 0,-1 0-1 0 0,0 41 0 0 0,-3-60 471 0 0,0-8-4260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0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69 540 0 0,'6'-6'824'0'0,"21"-19"3648"0"0,1 4 3315 0 0,-27 20-6738 0 0,-6 7 3134 0 0,-22 18-2705 0 0,-41 22-172 0 0,-2-4-1 0 0,-2-2 1 0 0,-144 55 0 0 0,212-93-1219 0 0,2-2-19 0 0,0 1 1 0 0,0 0-1 0 0,-1-1 0 0 0,1 1 1 0 0,0 0-1 0 0,0 0 1 0 0,0 1-1 0 0,0-1 1 0 0,0 0-1 0 0,0 1 0 0 0,0-1 1 0 0,0 1-1 0 0,0 0 1 0 0,1-1-1 0 0,-1 1 1 0 0,1 0-1 0 0,-2 3 0 0 0,4-4-15 0 0,0 1 0 0 0,0-1 0 0 0,1 1 0 0 0,-1-1 0 0 0,0 0 0 0 0,1 0 0 0 0,0 0 0 0 0,-1 0 0 0 0,1 0 0 0 0,-1 0 0 0 0,1 0 1 0 0,3 1-1 0 0,-2-1 38 0 0,105 47 779 0 0,-84-40-735 0 0,0 1 1 0 0,-1 2 0 0 0,0 0-1 0 0,-1 1 1 0 0,0 2 0 0 0,-1 0-1 0 0,24 22 1 0 0,-15-5 101 0 0,-16-15-119 0 0,1-1 1 0 0,21 16-1 0 0,-32-28-74 0 0,0 0 1 0 0,0 0-1 0 0,0 0 1 0 0,1-1 0 0 0,-1 0-1 0 0,1 0 1 0 0,-1 0 0 0 0,1 0-1 0 0,0-1 1 0 0,0 0-1 0 0,0 0 1 0 0,0 0 0 0 0,0-1-1 0 0,8 1 1 0 0,-12-1-32 0 0,0-1 1 0 0,0 1 0 0 0,1 0-1 0 0,-1-1 1 0 0,0 1-1 0 0,0-1 1 0 0,0 1 0 0 0,1-1-1 0 0,-1 1 1 0 0,0-1 0 0 0,0 0-1 0 0,0 1 1 0 0,0-1-1 0 0,0 0 1 0 0,0 0 0 0 0,-1 0-1 0 0,1 0 1 0 0,0 0-1 0 0,0 0 1 0 0,0 0 0 0 0,-1 0-1 0 0,1 0 1 0 0,-1-1-1 0 0,1 1 1 0 0,-1 0 0 0 0,1 0-1 0 0,-1 0 1 0 0,0-1 0 0 0,1 1-1 0 0,-1 0 1 0 0,0 0-1 0 0,0-1 1 0 0,0 1 0 0 0,0-2-1 0 0,-1-7 2 0 0,1 0 0 0 0,-1 0-1 0 0,-4-15 1 0 0,3 11 9 0 0,-38-371 457 0 0,38 375-375 0 0,1-2 19 0 0,0 0-1 0 0,-1 0 0 0 0,-1 0 0 0 0,0 0 0 0 0,-8-20 0 0 0,5 25 1030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0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75 432 0 0,'0'0'220'0'0,"-1"0"0"0"0,1 0 0 0 0,-4 3 3738 0 0,3-3-3739 0 0,1 0 1 0 0,0 1 0 0 0,0-1 0 0 0,0 0 0 0 0,0 1 0 0 0,0-1 0 0 0,-1 0 0 0 0,1 0 0 0 0,0 1-1 0 0,0-1 1 0 0,0 0 0 0 0,0 1 0 0 0,0-1 0 0 0,0 0 0 0 0,0 1 0 0 0,0-1 0 0 0,0 0-1 0 0,0 1 1 0 0,0-1 0 0 0,1 0 0 0 0,-1 0 0 0 0,0 1 0 0 0,16 6 3968 0 0,24-2-865 0 0,154-1 2298 0 0,97-10-2700 0 0,37 0-1722 0 0,1426-30 2216 0 0,-1189-15-1796 0 0,-560 50-1416 0 0,0 0-883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08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40 0 0,'0'-14'560'0'0,"4"-7"12155"0"0,0 35-11200 0 0,9 64 1624 0 0,3 120 0 0 0,-9-90-1538 0 0,-1-51-1166 0 0,2 28 904 0 0,-10-33-10492 0 0,11-67 4404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09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4 218 560 0 0,'-1'0'145'0'0,"1"-1"0"0"0,0 1 0 0 0,-1-1 0 0 0,1 0 1 0 0,0 1-1 0 0,-1-1 0 0 0,1 0 0 0 0,0 1 0 0 0,0-1 0 0 0,-1 0 0 0 0,1 1 0 0 0,0-1 0 0 0,0 0 0 0 0,0 1 0 0 0,0-1 1 0 0,0 0-1 0 0,0 0 0 0 0,0 1 0 0 0,0-1 0 0 0,1 0 0 0 0,-1 1 0 0 0,0-1 0 0 0,0 0 0 0 0,0 1 0 0 0,1-1 0 0 0,-1 0 1 0 0,0 1-1 0 0,1-1 0 0 0,-1 0 0 0 0,1 1 0 0 0,-1-1 0 0 0,0 1 0 0 0,1-1 0 0 0,0 1 0 0 0,-1-1 0 0 0,1 1 1 0 0,-1-1-1 0 0,1 1 0 0 0,-1 0 0 0 0,1-1 0 0 0,0 1 0 0 0,-1 0 0 0 0,1-1 0 0 0,0 1 0 0 0,0 0 0 0 0,37-11 2441 0 0,-35 10-2408 0 0,226-37 5286 0 0,127 3-2099 0 0,-88 16-1396 0 0,-50 4-290 0 0,429-46 1330 0 0,-634 59-2964 0 0,13-2 146 0 0,40-2-1 0 0,-65 6-185 0 0,0 0-1 0 0,0 1 0 0 0,-1-1 0 0 0,1 0 0 0 0,0 1 0 0 0,0-1 0 0 0,-1 0 0 0 0,1 1 1 0 0,-1-1-1 0 0,1 1 0 0 0,0-1 0 0 0,-1 1 0 0 0,1-1 0 0 0,-1 1 0 0 0,1 0 1 0 0,-1-1-1 0 0,1 1 0 0 0,-1 0 0 0 0,0-1 0 0 0,1 1 0 0 0,-1 0 0 0 0,0-1 1 0 0,1 1-1 0 0,-1 0 0 0 0,0 0 0 0 0,0-1 0 0 0,0 1 0 0 0,0 0 0 0 0,0 0 1 0 0,0 0-1 0 0,0-1 0 0 0,0 1 0 0 0,0 0 0 0 0,0 0 0 0 0,0 1 0 0 0,-5 35 253 0 0,4-30-160 0 0,-3 29 396 0 0,2 1 0 0 0,2-1 0 0 0,8 69 0 0 0,32 107 1329 0 0,-23-156-596 0 0,38 87 0 0 0,-20-56-1118 0 0,-21-46-108 0 0,-12-36 0 0 0,-2-5 0 0 0,-1 1 0 0 0,1-1 0 0 0,0 1 0 0 0,0-1 0 0 0,0 0 0 0 0,0 1 0 0 0,-1-1 0 0 0,1 1 0 0 0,0-1 0 0 0,0 0 0 0 0,-1 1 0 0 0,1-1 0 0 0,0 0 0 0 0,-1 1 0 0 0,1-1 0 0 0,0 0 0 0 0,-1 1 0 0 0,1-1 0 0 0,0 0 0 0 0,-1 0 0 0 0,1 0 0 0 0,-1 1 0 0 0,1-1 0 0 0,-1 0 0 0 0,1 0 0 0 0,0 0 0 0 0,-1 0 0 0 0,-4 0 0 0 0,-43 2 0 0 0,0-1 0 0 0,-84-11 0 0 0,39 2 0 0 0,-859-19-946 0 0,317 83 800 0 0,627-55 163 0 0,-1 0 20 0 0,0 1 0 0 0,0-1 0 0 0,-15 6 0 0 0,23-7-15 0 0,-19 5 491 0 0,15-3-3345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11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41 147 80 0 0,'3'26'2780'0'0,"-3"48"1940"0"0,-10 36-228 0 0,2-17 310 0 0,2-56 960 0 0,4-39-5377 0 0,-1-2-281 0 0,1 0 0 0 0,0 0 1 0 0,0 0-1 0 0,0 0 0 0 0,1 0 1 0 0,-1-1-1 0 0,1 1 0 0 0,0-1 1 0 0,1 1-1 0 0,-1-1 0 0 0,1 1 1 0 0,0-1-1 0 0,0 1 0 0 0,1-9 1 0 0,1-7 207 0 0,9-40 0 0 0,-5 33-72 0 0,2 0-1 0 0,1 0 1 0 0,24-50 0 0 0,-26 64-137 0 0,1 1-1 0 0,0 0 0 0 0,1 0 1 0 0,1 0-1 0 0,0 1 0 0 0,0 1 1 0 0,1 0-1 0 0,0 0 0 0 0,17-11 0 0 0,-14 12 32 0 0,1 1-1 0 0,0 0 0 0 0,19-7 0 0 0,-30 13-99 0 0,1 0 0 0 0,-1 0 0 0 0,1 1 0 0 0,-1 0 0 0 0,1 0-1 0 0,-1 0 1 0 0,1 1 0 0 0,-1-1 0 0 0,1 1 0 0 0,0 0 0 0 0,-1 1-1 0 0,1-1 1 0 0,0 1 0 0 0,-1 0 0 0 0,1 0 0 0 0,7 2 0 0 0,-11-2-26 0 0,0 0 0 0 0,1 0 1 0 0,-1 0-1 0 0,0-1 1 0 0,0 1-1 0 0,1 0 1 0 0,-1 0-1 0 0,0 1 1 0 0,0-1-1 0 0,0 0 0 0 0,0 0 1 0 0,0 0-1 0 0,-1 1 1 0 0,1-1-1 0 0,0 0 1 0 0,0 1-1 0 0,-1-1 1 0 0,1 1-1 0 0,-1-1 0 0 0,1 4 1 0 0,-1-2-11 0 0,0 0-1 0 0,0 0 1 0 0,0-1 0 0 0,-1 1-1 0 0,1 0 1 0 0,-1 0-1 0 0,1 0 1 0 0,-1 0 0 0 0,0 0-1 0 0,-2 3 1 0 0,-4 6-65 0 0,0 0 0 0 0,-1 0 0 0 0,-15 18 1 0 0,18-25 42 0 0,-15 17-193 0 0,-2 0-1 0 0,-1-2 0 0 0,-1 0 1 0 0,0-2-1 0 0,-1-1 1 0 0,-31 16-1 0 0,33-19-4 0 0,23-14 223 0 0,0 0-1 0 0,0 0 1 0 0,0 0 0 0 0,0 0-1 0 0,-1 0 1 0 0,1 0-1 0 0,0 1 1 0 0,0-1-1 0 0,0 0 1 0 0,0 0-1 0 0,0 0 1 0 0,0 0-1 0 0,0 0 1 0 0,0 0-1 0 0,0 0 1 0 0,0 0-1 0 0,-1 1 1 0 0,1-1-1 0 0,0 0 1 0 0,0 0 0 0 0,0 0-1 0 0,0 0 1 0 0,0 0-1 0 0,0 0 1 0 0,0 1-1 0 0,0-1 1 0 0,0 0-1 0 0,0 0 1 0 0,0 0-1 0 0,0 0 1 0 0,0 0-1 0 0,0 0 1 0 0,0 1-1 0 0,0-1 1 0 0,0 0 0 0 0,1 0-1 0 0,-1 0 1 0 0,0 0-1 0 0,0 0 1 0 0,0 0-1 0 0,0 0 1 0 0,0 1-1 0 0,0-1 1 0 0,0 0-1 0 0,0 0 1 0 0,0 0-1 0 0,0 0 1 0 0,1 0-1 0 0,-1 0 1 0 0,0 0-1 0 0,0 0 1 0 0,0 0 0 0 0,0 0-1 0 0,0 0 1 0 0,0 1-1 0 0,0-1 1 0 0,1 0-1 0 0,-1 0 1 0 0,0 0-1 0 0,15 5 110 0 0,24 4 159 0 0,-33-8-220 0 0,20 5 74 0 0,0 0-1 0 0,0 2 1 0 0,-1 1 0 0 0,0 0 0 0 0,0 2-1 0 0,-1 2 1 0 0,0 0 0 0 0,-1 1-1 0 0,28 22 1 0 0,-34-26-3228 0 0,0-9-6458 0 0,-9-1 6917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12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3 100 0 0,'0'-2'9463'0'0,"-1"11"-3556"0"0,-3 29-1275 0 0,-5 50-2010 0 0,14-59-1883 0 0,-2-18-3117 0 0,-2 1-5413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1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40 108 60 0 0,'-5'-3'521'0'0,"-15"-11"2269"0"0,6-5 6762 0 0,18 15-8896 0 0,0 0 1 0 0,1 0 0 0 0,0 1 0 0 0,0-1 0 0 0,0 1 0 0 0,0 0 0 0 0,0 1 0 0 0,0-1 0 0 0,1 1 0 0 0,10-3 0 0 0,20-4 1294 0 0,1 1-1 0 0,1 1 1 0 0,55-1-1 0 0,-23 6-4253 0 0,-2 1-7114 0 0,-56 1 6635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12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1 532 0 0,'-4'0'14278'0'0,"-4"30"-9968"0"0,-9 42-2408 0 0,3-16-1645 0 0,0-22-8137 0 0,10-28 5582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53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1 624 0 0,'1'4'19865'0'0,"1"0"-18081"0"0,2 8-4159 0 0,-2-10 4659 0 0,15 15-1259 0 0,0-2 0 0 0,1 0 1 0 0,1-1-1 0 0,0 0 0 0 0,1-2 0 0 0,0-1 0 0 0,27 12 0 0 0,21 12 360 0 0,-68-35-1691 0 0,5 2-576 0 0,4 2-2097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13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1 230 548 0 0,'-1'-8'9468'0'0,"2"8"-9307"0"0,19-10 3498 0 0,33-6-2125 0 0,-47 14-475 0 0,16-4 35 0 0,-2-1 0 0 0,1-1 0 0 0,-1-1 0 0 0,34-21 0 0 0,-43 23-845 0 0,1-1-1 0 0,-1-1 1 0 0,-1 0 0 0 0,0 0-1 0 0,0-1 1 0 0,-1-1 0 0 0,0 1-1 0 0,11-20 1 0 0,-3-1 3046 0 0,-16 36-2863 0 0,-1 17 589 0 0,0 0 1 0 0,-6 33-1 0 0,3-30-408 0 0,1 0 0 0 0,1 32 0 0 0,5-12-736 0 0,-4-43-388 0 0,2 1-332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1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62 556 0 0,'13'-26'7809'0'0,"-7"22"-6693"0"0,-1 0 0 0 0,0 0 0 0 0,1 1 0 0 0,0-1 0 0 0,0 2 0 0 0,0-1 0 0 0,0 0 0 0 0,8-1 0 0 0,-10 3-738 0 0,0 0 0 0 0,0 0 0 0 0,0 0-1 0 0,-1 1 1 0 0,1 0 0 0 0,0 0-1 0 0,0 0 1 0 0,0 0 0 0 0,0 0 0 0 0,0 1-1 0 0,0 0 1 0 0,-1 0 0 0 0,1 0-1 0 0,0 0 1 0 0,4 2 0 0 0,-6-2-292 0 0,-1 0 0 0 0,0 0 0 0 0,0 0 0 0 0,0-1 0 0 0,0 1 0 0 0,0 0 1 0 0,0 0-1 0 0,0 1 0 0 0,0-1 0 0 0,0 0 0 0 0,-1 0 0 0 0,1 0 0 0 0,0 0 0 0 0,-1 1 0 0 0,1-1 0 0 0,-1 0 0 0 0,1 1 1 0 0,-1-1-1 0 0,0 0 0 0 0,1 1 0 0 0,-1-1 0 0 0,0 1 0 0 0,0-1 0 0 0,0 0 0 0 0,0 1 0 0 0,0-1 0 0 0,-1 2 1 0 0,-13 44 535 0 0,12-42-543 0 0,0 0 1 0 0,0 0 0 0 0,0 0-1 0 0,1 0 1 0 0,0 1-1 0 0,0-1 1 0 0,-1 8 0 0 0,3-11-25 0 0,-1 1 1 0 0,1-1-1 0 0,-1 0 1 0 0,1 1 0 0 0,0-1-1 0 0,0 0 1 0 0,-1 0-1 0 0,2 0 1 0 0,-1 0 0 0 0,0 0-1 0 0,0 0 1 0 0,1 0-1 0 0,-1 0 1 0 0,1 0 0 0 0,0 0-1 0 0,-1-1 1 0 0,1 1-1 0 0,0-1 1 0 0,0 1 0 0 0,0-1-1 0 0,0 0 1 0 0,0 0-1 0 0,0 0 1 0 0,0 0 0 0 0,1 0-1 0 0,-1 0 1 0 0,0 0-1 0 0,1-1 1 0 0,-1 1 0 0 0,0-1-1 0 0,1 0 1 0 0,2 0-1 0 0,5 1-457 0 0,0-1 0 0 0,-1 0 0 0 0,16-2 0 0 0,9-3-6494 0 0,-21 3 1525 0 0,-6 1 2614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14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1 188 684 0 0,'0'0'8737'0'0,"4"0"-6903"0"0,112 4 4412 0 0,9-7-3303 0 0,-37 0-1771 0 0,-71 2-972 0 0,656-17 5164 0 0,-10-53-2129 0 0,-288-10-2152 0 0,-357 75-1063 0 0,23-2-122 0 0,-39 8 87 0 0,-2 1 27 0 0,1 1 1 0 0,0-1-1 0 0,0 1 1 0 0,0-1-1 0 0,-1 1 1 0 0,1-1-1 0 0,-1 1 1 0 0,1 0 0 0 0,-1-1-1 0 0,0 1 1 0 0,1 0-1 0 0,-1-1 1 0 0,0 1-1 0 0,0 0 1 0 0,0-1-1 0 0,0 1 1 0 0,-1 0-1 0 0,1-1 1 0 0,0 1-1 0 0,-1 0 1 0 0,1-1-1 0 0,-1 1 1 0 0,1-1-1 0 0,-2 3 1 0 0,-1 6 89 0 0,-11 64 246 0 0,4 0 0 0 0,-1 141 0 0 0,28 154-524 0 0,-9-252 259 0 0,-4-60-83 0 0,16 84 0 0 0,-17-133 0 0 0,1 0 0 0 0,-2-4-78 0 0,-2-3-383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15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72 379 88 0 0,'-35'-8'4183'0'0,"-2"0"11108"0"0,41 8-14216 0 0,103-19 3371 0 0,60-3-2087 0 0,-54 7-1426 0 0,233-32 920 0 0,643-77 686 0 0,-785 106-2539 0 0,159-17 0 0 0,-252 20 0 0 0,134-38 0 0 0,-234 51 1 0 0,-6 2-19 0 0,0-1 1 0 0,0 0 0 0 0,0 0 0 0 0,0 0-1 0 0,-1 0 1 0 0,1-1 0 0 0,6-3 0 0 0,-5 4-1734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15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28 716 0 0,'-33'14'14515'0'0,"60"-9"-9898"0"0,146-5 2081 0 0,86-22-2775 0 0,-157 12-2104 0 0,-67 3-1341 0 0,18 0-806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1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8 361 5881 0 0,'-7'-62'13933'0'0,"9"65"-13212"0"0,7 11-228 0 0,0 0 0 0 0,-1 0-1 0 0,-1 1 1 0 0,-1 0 0 0 0,7 23-1 0 0,14 29 767 0 0,0-10 135 0 0,3 0 0 0 0,3-3-1 0 0,57 76 1 0 0,-89-129-1352 0 0,0 0-1 0 0,-1 0 1 0 0,1 0-1 0 0,0 0 1 0 0,0-1-1 0 0,0 1 1 0 0,0 0-1 0 0,0 0 1 0 0,0-1-1 0 0,0 1 1 0 0,0 0-1 0 0,0-1 1 0 0,0 1-1 0 0,0-1 0 0 0,0 0 1 0 0,0 1-1 0 0,0-1 1 0 0,0 0-1 0 0,0 1 1 0 0,1-1-1 0 0,-1 0 1 0 0,0 0-1 0 0,0 0 1 0 0,2 0-1 0 0,-1-1-16 0 0,-1 0 0 0 0,1 1 1 0 0,0-1-1 0 0,0 0 0 0 0,-1 0 0 0 0,1 0 0 0 0,0 0 0 0 0,-1-1 0 0 0,1 1 0 0 0,-1 0 1 0 0,1-1-1 0 0,-1 1 0 0 0,2-3 0 0 0,4-7-30 0 0,0 0-1 0 0,0 0 1 0 0,7-21 0 0 0,-9 22 78 0 0,92-212 41 0 0,85-165 67 0 0,-171 365-273 0 0,-8 15-167 0 0,0 1 0 0 0,0-1 0 0 0,1 1 0 0 0,0 0 0 0 0,0 0 0 0 0,0 0 0 0 0,1 0 0 0 0,0 1 0 0 0,6-6 0 0 0,-7 14-3293 0 0,-3-1 2897 0 0,0-1 1 0 0,0 0-1 0 0,0 1 0 0 0,0-1 1 0 0,0 1-1 0 0,0-1 1 0 0,0 1-1 0 0,-1-1 0 0 0,1 1 1 0 0,-1-1-1 0 0,1 1 1 0 0,0 2-1 0 0,1 5-2313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1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0 176 0 0,'-6'32'6763'0'0,"0"96"3305"0"0,-9 61-3978 0 0,14-184-6290 0 0,1 7-8678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17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57 146 268 0 0,'-20'-14'1582'0'0,"-5"-2"2674"0"0,13 2 3910 0 0,15 13-6780 0 0,65-16 4299 0 0,43 3-1823 0 0,4 0-1086 0 0,-24-7-3467 0 0,-46 8-3407 0 0,0-2-3635 0 0,-28 9 5083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1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14 916 0 0,'18'-13'13692'0'0,"-15"19"-9174"0"0,-2 10-4205 0 0,-2 16 2713 0 0,-9 56 0 0 0,4-58-3220 0 0,-18 57 1 0 0,19-76-1071 0 0,-1 4-6739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1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44 236 532 0 0,'-43'-12'13865'0'0,"64"6"-10872"0"0,35-6 361 0 0,-5 1-645 0 0,60-21 0 0 0,-97 27-2544 0 0,0 0 1 0 0,0-2 0 0 0,-1 0 0 0 0,0 0 0 0 0,0-1-1 0 0,-1-1 1 0 0,0 0 0 0 0,20-19 0 0 0,33-50 2234 0 0,-64 79-2340 0 0,-1 0-1 0 0,1-1 1 0 0,-1 1-1 0 0,1 0 1 0 0,-1-1 0 0 0,1 1-1 0 0,-1 0 1 0 0,1 0-1 0 0,-1-1 1 0 0,0 1 0 0 0,1 0-1 0 0,-1 0 1 0 0,0 0-1 0 0,0 0 1 0 0,1-1 0 0 0,-1 1-1 0 0,0 0 1 0 0,0 0-1 0 0,0 0 1 0 0,0 0 0 0 0,-1 1-1 0 0,2 14 740 0 0,-4 6-649 0 0,0 0 1 0 0,-1 0-1 0 0,-11 33 1 0 0,-1 4-150 0 0,11-37-1 0 0,2 0 0 0 0,0 0 0 0 0,2 0 0 0 0,1 29 0 0 0,1-38 0 0 0,0 0 0 0 0,1-1 0 0 0,1 1 0 0 0,0 0 0 0 0,0-1 0 0 0,2 0 0 0 0,-1 1 0 0 0,11 18 0 0 0,-10-25 0 0 0,5 4 1140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4:10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0 110 376 0 0,'3'1'531'0'0,"0"-1"0"0"0,-1 1-1 0 0,1 0 1 0 0,0-1 0 0 0,-1 1 0 0 0,1 0-1 0 0,0 1 1 0 0,-1-1 0 0 0,0 0 0 0 0,1 1-1 0 0,-1-1 1 0 0,0 1 0 0 0,4 4 0 0 0,30 32 2687 0 0,-20-20-1854 0 0,54 65 1815 0 0,-46-52-1459 0 0,2-1 0 0 0,36 33-1 0 0,-61-63-1619 0 0,-1 1-1 0 0,1 0 1 0 0,-1-1-1 0 0,1 1 0 0 0,0-1 1 0 0,-1 1-1 0 0,1-1 1 0 0,0 1-1 0 0,-1-1 1 0 0,1 0-1 0 0,0 1 1 0 0,0-1-1 0 0,-1 0 0 0 0,1 0 1 0 0,0 1-1 0 0,0-1 1 0 0,0 0-1 0 0,-1 0 1 0 0,1 0-1 0 0,0 0 0 0 0,0 0 1 0 0,0 0-1 0 0,0 0 1 0 0,-1 0-1 0 0,1-1 1 0 0,0 1-1 0 0,1-1 1 0 0,0 0 2 0 0,-1 0 1 0 0,0 0-1 0 0,0 0 1 0 0,0 0 0 0 0,0 0-1 0 0,0-1 1 0 0,0 1-1 0 0,0-1 1 0 0,0 1-1 0 0,-1 0 1 0 0,1-1 0 0 0,0 1-1 0 0,0-3 1 0 0,2-9 264 0 0,0 0 1 0 0,2-26 0 0 0,-4 29-70 0 0,6-57 513 0 0,-3 27-182 0 0,1-1 0 0 0,18-67 0 0 0,-7 62-2466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18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4 0 0,'2'-4'769'0'0,"1"0"1"0"0,-1 1-1 0 0,0-1 1 0 0,1 1-1 0 0,0 0 1 0 0,0 0-1 0 0,0 0 1 0 0,0 0-1 0 0,0 0 1 0 0,0 1-1 0 0,1-1 1 0 0,-1 1-1 0 0,1 0 1 0 0,0 0-1 0 0,6-2 1 0 0,1-1 935 0 0,1 1 0 0 0,0 0 0 0 0,24-4 0 0 0,-29 6-963 0 0,0 1 0 0 0,0 1-1 0 0,0 0 1 0 0,0 0 0 0 0,0 0-1 0 0,1 0 1 0 0,12 4-1 0 0,-19-4-635 0 0,1 1 0 0 0,-1-1 0 0 0,1 1 0 0 0,-1 0 0 0 0,1 0 0 0 0,-1-1-1 0 0,0 1 1 0 0,1 0 0 0 0,-1 0 0 0 0,0 0 0 0 0,1 0 0 0 0,-1 1-1 0 0,0-1 1 0 0,0 0 0 0 0,0 0 0 0 0,0 1 0 0 0,0-1 0 0 0,-1 0 0 0 0,1 1-1 0 0,0-1 1 0 0,-1 1 0 0 0,1-1 0 0 0,-1 1 0 0 0,1 0 0 0 0,-1-1 0 0 0,0 1-1 0 0,1-1 1 0 0,-1 1 0 0 0,0 0 0 0 0,0-1 0 0 0,0 1 0 0 0,0 0-1 0 0,-1-1 1 0 0,1 1 0 0 0,0-1 0 0 0,-1 1 0 0 0,1-1 0 0 0,-1 1 0 0 0,-1 2-1 0 0,-2 7 59 0 0,-1 0-1 0 0,-1 0 0 0 0,0 0 0 0 0,0-1 0 0 0,-1 0 1 0 0,-1 0-1 0 0,-11 12 0 0 0,10-13-40 0 0,1 1 0 0 0,0 0 0 0 0,1 1 0 0 0,0-1 0 0 0,0 1 0 0 0,-7 20 0 0 0,13-29-84 0 0,0 1 0 0 0,1-1 0 0 0,-1 0 1 0 0,1 1-1 0 0,0-1 0 0 0,-1 1 1 0 0,1-1-1 0 0,0 1 0 0 0,1-1 1 0 0,-1 0-1 0 0,0 1 0 0 0,1-1 1 0 0,-1 1-1 0 0,1-1 0 0 0,0 0 1 0 0,0 1-1 0 0,0-1 0 0 0,0 0 1 0 0,3 4-1 0 0,-1-2 2 0 0,0 0 0 0 0,1 0 0 0 0,0 0 0 0 0,-1 0 0 0 0,2-1 0 0 0,-1 0 0 0 0,0 0 0 0 0,1 0 0 0 0,4 2 0 0 0,3 1-28 0 0,-1-1-1 0 0,2-1 1 0 0,-1 0-1 0 0,0 0 1 0 0,1-1 0 0 0,-1-1-1 0 0,14 1 1 0 0,-16-2-44 0 0,32-1-645 0 0,-18-4-2900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18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1 584 0 0,'1'73'11473'0'0,"2"5"-4780"0"0,3 21-3057 0 0,5 54-2526 0 0,0 5 1812 0 0,-6 50-346 0 0,1 27-249 0 0,27 27-926 0 0,-23-192-1356 0 0,-8-56-53 0 0,8 31-115 0 0,-13-60-7035 0 0,0 7 2336 0 0,0 3 1280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6:21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0 186 436 0 0,'8'-6'10484'0'0,"-7"7"-10089"0"0,1 1 1 0 0,-1-1-1 0 0,0 1 1 0 0,1-1-1 0 0,-1 1 1 0 0,0-1-1 0 0,0 1 1 0 0,0 0-1 0 0,-1 0 1 0 0,1-1-1 0 0,0 1 1 0 0,-1 0-1 0 0,1 0 1 0 0,-1 0-1 0 0,1 0 1 0 0,-1 0-1 0 0,0 0 1 0 0,0 3-1 0 0,0 49 3182 0 0,0-37-2435 0 0,5 199 6014 0 0,-5-214-7061 0 0,0 0 0 0 0,-1 1 0 0 0,2-1 0 0 0,-1 1 0 0 0,0-1 0 0 0,0 0 0 0 0,1 1 0 0 0,-1-1 0 0 0,1 0 0 0 0,0 1 0 0 0,0-1 1 0 0,0 0-1 0 0,0 0 0 0 0,0 0 0 0 0,0 0 0 0 0,0 0 0 0 0,1 0 0 0 0,-1 0 0 0 0,1 0 0 0 0,3 3 0 0 0,-1-3-44 0 0,1 1-1 0 0,0-1 0 0 0,0-1 1 0 0,0 1-1 0 0,0 0 1 0 0,0-1-1 0 0,0 0 1 0 0,8 0-1 0 0,142 14-46 0 0,300-11 0 0 0,60-27-4 0 0,-244 10 0 0 0,326-18 0 0 0,-248 8 0 0 0,147-8 0 0 0,-138 11 0 0 0,241-9 0 0 0,-345 17 0 0 0,16 3 0 0 0,179-2 0 0 0,-160 5 0 0 0,349-1 0 0 0,-456 3 0 0 0,577-36 0 0 0,-334 14 0 0 0,804-9 0 0 0,-686 20 0 0 0,-485 13 0 0 0,520-28 0 0 0,-324 12 0 0 0,1392-44 0 0 0,-1379 56 0 0 0,128-9 0 0 0,437-21 0 0 0,-162-18 0 0 0,1 32 0 0 0,-579 22 0 0 0,472-4 0 0 0,-553 4 0 0 0,0-1 0 0 0,0 1 0 0 0,0 0 0 0 0,1 0 0 0 0,0 0 0 0 0,-1 0 0 0 0,-5 0-91 0 0,-20 4-8717 0 0,10-3 7438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9:54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1 196 504 0 0,'2'3'8743'0'0,"10"-6"-5901"0"0,10-5-1160 0 0,-19 6-1383 0 0,0 1-1 0 0,0-1 1 0 0,0 0 0 0 0,0 0-1 0 0,-1-1 1 0 0,1 1 0 0 0,-1 0-1 0 0,3-4 1 0 0,-2 2-43 0 0,0 0 0 0 0,0 0 0 0 0,-1-1 0 0 0,0 1 0 0 0,0-1 0 0 0,0 0 0 0 0,0 1 0 0 0,1-8 0 0 0,0-5 147 0 0,-1 0-1 0 0,-1 0 1 0 0,-1-23-1 0 0,0 23-58 0 0,-2 7 999 0 0,-1 23-913 0 0,-3 26 78 0 0,4 15-98 0 0,10 94 0 0 0,-2-132-3716 0 0,4-12-4596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09:5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88 312 0 0,'0'-1'543'0'0,"1"-1"0"0"0,-1 1 0 0 0,0-1 0 0 0,0 1 0 0 0,1-1 0 0 0,-1 1 1 0 0,1 0-1 0 0,-1-1 0 0 0,1 1 0 0 0,0-1 0 0 0,0 1 0 0 0,0 0 0 0 0,-1 0 0 0 0,1-1 0 0 0,2 0 0 0 0,22-17 4068 0 0,38-8-824 0 0,-48 22-2444 0 0,17-8 292 0 0,-29 13-1529 0 0,-4 0-118 0 0,-18 9-364 0 0,-36 20-261 0 0,52-27 642 0 0,-1 0 1 0 0,1 0 0 0 0,0 0 0 0 0,0 1-1 0 0,1-1 1 0 0,-1 1 0 0 0,0 0-1 0 0,1 0 1 0 0,0 0 0 0 0,0 0 0 0 0,0 0-1 0 0,0 0 1 0 0,-3 7 0 0 0,5-9 23 0 0,0 0 1 0 0,0 0-1 0 0,1 0 0 0 0,-1 0 1 0 0,0 0-1 0 0,0 0 1 0 0,1 0-1 0 0,-1 0 0 0 0,0 0 1 0 0,1 0-1 0 0,-1 0 1 0 0,1 0-1 0 0,-1 0 0 0 0,1 0 1 0 0,0 0-1 0 0,-1-1 1 0 0,1 1-1 0 0,0 0 0 0 0,-1 0 1 0 0,1-1-1 0 0,0 1 1 0 0,0-1-1 0 0,2 2 0 0 0,22 12 477 0 0,-23-13-442 0 0,41 19 643 0 0,33 17 395 0 0,-70-33-1096 0 0,0 0 0 0 0,0 0 0 0 0,-1 0 0 0 0,1 1 0 0 0,-1 0 0 0 0,0 0 0 0 0,0 0 0 0 0,-1 1 0 0 0,6 8 0 0 0,-10-13-30 0 0,1 0-1 0 0,0 0 1 0 0,-1 0-1 0 0,1 0 1 0 0,-1 0-1 0 0,0 0 1 0 0,1 0-1 0 0,-1 0 0 0 0,0 0 1 0 0,0 0-1 0 0,0 0 1 0 0,1 0-1 0 0,-1 1 1 0 0,0-1-1 0 0,-1 0 1 0 0,1 0-1 0 0,0 0 1 0 0,0 0-1 0 0,0 0 1 0 0,-1 0-1 0 0,1 0 1 0 0,0 0-1 0 0,-1 1 1 0 0,0 0-1 0 0,0 0 59 0 0,-1-1-1 0 0,1 1 0 0 0,-1 0 1 0 0,0-1-1 0 0,1 1 1 0 0,-1-1-1 0 0,0 0 0 0 0,0 1 1 0 0,0-1-1 0 0,0 0 0 0 0,-3 1 1 0 0,-28 8-1416 0 0,6-9-4577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2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8 344 0 0,'-5'-7'18428'0'0,"70"36"-13912"0"0,33 32-2076 0 0,-17-10-1370 0 0,61 25-93 0 0,3-7-1 0 0,4-6 1 0 0,207 59 0 0 0,128 51 156 0 0,-23 29-369 0 0,177 67-599 0 0,-219-78-165 0 0,-214-95 0 0 0,-133-65 0 0 0,56 29 0 0 0,-124-59-103 0 0,-3-1-405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25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6 784 0 0,'-6'-2'1129'0'0,"-21"-2"16151"0"0,29 6-16008 0 0,38 30 2573 0 0,36 11-1238 0 0,-31-19-1653 0 0,-14-7-266 0 0,-10-6-320 0 0,0 0-1 0 0,-1 2 1 0 0,0 1-1 0 0,0 0 1 0 0,-2 1 0 0 0,22 23-1 0 0,-38-36-373 0 0,-1 1 0 0 0,1 0-1 0 0,-1-1 1 0 0,1 1-1 0 0,-1 0 1 0 0,0 0 0 0 0,0 0-1 0 0,-1 0 1 0 0,1 0 0 0 0,0 0-1 0 0,-1 1 1 0 0,0-1 0 0 0,0 0-1 0 0,0 0 1 0 0,0 0 0 0 0,0 0-1 0 0,-1 0 1 0 0,1 0 0 0 0,-1 0-1 0 0,0 0 1 0 0,0 0 0 0 0,0 0-1 0 0,0 0 1 0 0,-1 0 0 0 0,1 0-1 0 0,-1 0 1 0 0,1-1 0 0 0,-1 1-1 0 0,-3 2 1 0 0,-7 11-108 0 0,0-1-1 0 0,-2-1 1 0 0,-22 20 0 0 0,24-23 117 0 0,-8 6-10 0 0,-55 53 637 0 0,-122 86 0 0 0,194-153-440 0 0,3-3-156 0 0,-1 1 0 0 0,1-1 1 0 0,-1 1-1 0 0,0 0 0 0 0,1-1 1 0 0,-1 1-1 0 0,0-1 0 0 0,1 1 1 0 0,-1-1-1 0 0,0 1 1 0 0,0-1-1 0 0,1 0 0 0 0,-1 1 1 0 0,0-1-1 0 0,0 0 0 0 0,0 0 1 0 0,1 0-1 0 0,-1 1 0 0 0,0-1 1 0 0,0 0-1 0 0,0 0 0 0 0,0 0 1 0 0,-1-1-1 0 0,1 0-34 0 0,1 0 1 0 0,-1 0-1 0 0,0 0 1 0 0,0 0-1 0 0,0-1 1 0 0,1 1-1 0 0,-1 0 1 0 0,0 0-1 0 0,1-1 1 0 0,-1 1-1 0 0,1-1 1 0 0,0 1-1 0 0,0 0 1 0 0,-1-1-1 0 0,1 1 1 0 0,0-1-1 0 0,0 1 1 0 0,0-1-1 0 0,0 1 1 0 0,0-1-1 0 0,1 1 1 0 0,-1 0-1 0 0,1-3 1 0 0,23-153-1 0 0,0-6 0 0 0,-21 133-140 0 0,6-115-1341 0 0,-9 142 399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28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2 308 0 0,'3'-2'5972'0'0,"0"11"-5275"0"0,-1 1 1 0 0,-1-1-1 0 0,1 1 0 0 0,-2-1 1 0 0,1 1-1 0 0,-1-1 1 0 0,-2 13-1 0 0,-12 73 1498 0 0,7-55-1471 0 0,-3 9-125 0 0,5-21 147 0 0,-5 41 0 0 0,10-61-1844 0 0,0 1 1 0 0,0-1-1 0 0,1 1 0 0 0,0-1 0 0 0,3 11 0 0 0,-3-14-663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28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5 406 784 0 0,'-2'-11'523'0'0,"1"1"0"0"0,0-1 0 0 0,1 0 0 0 0,0 1 1 0 0,0-1-1 0 0,1 0 0 0 0,1 1 0 0 0,0-1 0 0 0,0 1 0 0 0,1 0 0 0 0,0-1 0 0 0,1 1 0 0 0,0 0 0 0 0,0 1 0 0 0,1-1 0 0 0,1 1 1 0 0,10-14-1 0 0,-1 3 218 0 0,1 1 0 0 0,1 0 0 0 0,1 1 0 0 0,1 1 1 0 0,1 1-1 0 0,29-20 0 0 0,-32 25-43 0 0,1 0 0 0 0,1 2 0 0 0,21-9-1 0 0,-33 15-477 0 0,-1 1 0 0 0,1-1 0 0 0,0 2-1 0 0,-1-1 1 0 0,1 1 0 0 0,0 0 0 0 0,0 0-1 0 0,0 1 1 0 0,0 0 0 0 0,0 0 0 0 0,-1 1-1 0 0,1 0 1 0 0,8 2 0 0 0,-12-2-131 0 0,0 1 0 0 0,0-1 0 0 0,0 1 0 0 0,-1 0 0 0 0,1 0 0 0 0,0 0 0 0 0,-1 0 0 0 0,1 1-1 0 0,-1-1 1 0 0,0 1 0 0 0,0-1 0 0 0,0 1 0 0 0,0 0 0 0 0,0 0 0 0 0,-1 0 0 0 0,1 0 0 0 0,-1 0 0 0 0,0 0 0 0 0,0 0 0 0 0,0 1 0 0 0,0-1 0 0 0,0 0 0 0 0,-1 1 0 0 0,0-1 0 0 0,1 0 0 0 0,-1 1 0 0 0,-1 4-1 0 0,1 7 57 0 0,-2 0-1 0 0,1 0 1 0 0,-2 0-1 0 0,-7 25 1 0 0,4-22-146 0 0,0-1 1 0 0,-2 0-1 0 0,0-1 1 0 0,0 0-1 0 0,-2 0 1 0 0,0 0-1 0 0,0-2 1 0 0,-2 1-1 0 0,0-1 1 0 0,0-1-1 0 0,-1 0 1 0 0,-1-1-1 0 0,-20 14 1 0 0,33-25 400 0 0,8-2-261 0 0,6 1-33 0 0,-1 0-1 0 0,0 0 1 0 0,0 2 0 0 0,0-1-1 0 0,0 1 1 0 0,-1 1 0 0 0,1 0-1 0 0,-1 1 1 0 0,1 0 0 0 0,-1 1-1 0 0,0 0 1 0 0,-1 1 0 0 0,1 0-1 0 0,-1 0 1 0 0,0 1 0 0 0,-1 1-1 0 0,1-1 1 0 0,-2 2 0 0 0,14 13-1 0 0,-13-10 265 0 0,-1-1-1 0 0,0 1 0 0 0,13 25 0 0 0,-21-35-384 0 0,1-1-210 0 0,0 1 1 0 0,0-1-1 0 0,0 1 1 0 0,0-1-1 0 0,1 0 1 0 0,-1 1-1 0 0,0-1 0 0 0,0 0 1 0 0,1 0-1 0 0,-1 0 1 0 0,3 2-1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2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76 0 0,'0'0'3737'0'0,"0"-3"-2134"0"0,2-12 3345 0 0,16 28 3530 0 0,-8 13-4996 0 0,10 37 0 0 0,6 17-1209 0 0,-23-70-2883 0 0,5 6-969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4:11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56 112 0 0,'-15'-23'8008'0'0,"13"20"-7254"0"0,-1 0 0 0 0,0 0 0 0 0,0 1 0 0 0,0-1 0 0 0,0 1 0 0 0,0 0 0 0 0,0 0 0 0 0,0 0 0 0 0,-1 0-1 0 0,1 1 1 0 0,-1-1 0 0 0,0 1 0 0 0,1 0 0 0 0,-1 0 0 0 0,-5-1 0 0 0,5 2-560 0 0,0 0 1 0 0,0 0-1 0 0,0 0 0 0 0,0 0 1 0 0,0 1-1 0 0,0 0 0 0 0,0 0 1 0 0,0 0-1 0 0,1 0 0 0 0,-1 0 0 0 0,0 1 1 0 0,1 0-1 0 0,-1-1 0 0 0,1 1 1 0 0,-1 1-1 0 0,1-1 0 0 0,0 0 1 0 0,0 1-1 0 0,0 0 0 0 0,0 0 1 0 0,1 0-1 0 0,-5 6 0 0 0,4-5-137 0 0,0 0 0 0 0,1 0 0 0 0,-1 0 0 0 0,1 1 0 0 0,1-1 0 0 0,-1 1 0 0 0,0-1 0 0 0,1 1 0 0 0,0 0 0 0 0,0 0 0 0 0,0-1 0 0 0,1 1 0 0 0,0 0 0 0 0,0 0 0 0 0,0 0 1 0 0,0-1-1 0 0,1 1 0 0 0,0 0 0 0 0,1 6 0 0 0,0-7-31 0 0,-1 0 1 0 0,1 0 0 0 0,0-1 0 0 0,0 1 0 0 0,1 0 0 0 0,-1-1-1 0 0,1 0 1 0 0,0 1 0 0 0,-1-1 0 0 0,1 0 0 0 0,1 0 0 0 0,-1-1-1 0 0,0 1 1 0 0,1-1 0 0 0,-1 0 0 0 0,1 1 0 0 0,0-1 0 0 0,0-1-1 0 0,0 1 1 0 0,0-1 0 0 0,0 1 0 0 0,5 0 0 0 0,-5-1 12 0 0,0 0 1 0 0,0-1-1 0 0,0 1 1 0 0,0-1-1 0 0,0 0 1 0 0,0 0-1 0 0,1 0 1 0 0,-1 0-1 0 0,0-1 1 0 0,0 1-1 0 0,0-1 1 0 0,0 0-1 0 0,-1 0 1 0 0,1-1-1 0 0,0 1 1 0 0,0-1-1 0 0,-1 0 1 0 0,1 0-1 0 0,4-4 1 0 0,-5 4 55 0 0,-1-1 0 0 0,0 1 0 0 0,1-1 0 0 0,-1 0 1 0 0,-1 0-1 0 0,1 0 0 0 0,0 0 0 0 0,-1 0 0 0 0,1 0 1 0 0,-1 0-1 0 0,0-1 0 0 0,0 1 0 0 0,0-1 0 0 0,-1 1 1 0 0,1 0-1 0 0,-1-1 0 0 0,0 1 0 0 0,0-1 1 0 0,0 1-1 0 0,0-1 0 0 0,0 1 0 0 0,-2-5 0 0 0,1 2-4 0 0,0 1 0 0 0,0 0 0 0 0,0 0-1 0 0,-1 0 1 0 0,0 0 0 0 0,0 0 0 0 0,0 0 0 0 0,-1 0-1 0 0,1 0 1 0 0,-1 1 0 0 0,-5-6 0 0 0,6 8-229 0 0,-1-1 0 0 0,0 1 0 0 0,0 0 0 0 0,0 0 0 0 0,0 0 1 0 0,0 0-1 0 0,-1 1 0 0 0,1-1 0 0 0,0 1 0 0 0,-1 0 0 0 0,1 0 0 0 0,-1 0 1 0 0,1 0-1 0 0,-1 1 0 0 0,0-1 0 0 0,1 1 0 0 0,-6 0 0 0 0,-6 0-2650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2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54 147 680 0 0,'-16'-5'1668'0'0,"-4"-3"1787"0"0,2-5 6744 0 0,20 10-8705 0 0,3-2-964 0 0,0 1 1 0 0,1-1 0 0 0,-1 1-1 0 0,1 0 1 0 0,-1 1 0 0 0,1-1-1 0 0,0 1 1 0 0,0 0 0 0 0,1 1-1 0 0,12-4 1 0 0,78-18 2561 0 0,-75 19-2511 0 0,110-20 3474 0 0,-75 16-4889 0 0,-16 3-3762 0 0,-1 1-4864 0 0,-35 5 6690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29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1 560 0 0,'0'3'9791'0'0,"0"3"-4455"0"0,-2 34-593 0 0,1 50 388 0 0,1-52-5347 0 0,0 11-7329 0 0,-1-40 2034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30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17 253 292 0 0,'-1'0'400'0'0,"1"0"0"0"0,-1 0 1 0 0,1 1-1 0 0,-1-1 0 0 0,0 0 0 0 0,1 0 0 0 0,-1 0 1 0 0,1 0-1 0 0,-1 0 0 0 0,0 0 0 0 0,1 0 1 0 0,-1 0-1 0 0,0 0 0 0 0,1-1 0 0 0,-1 1 0 0 0,1 0 1 0 0,-1 0-1 0 0,0 0 0 0 0,1-1 0 0 0,-1 1 0 0 0,1 0 1 0 0,-1-1-1 0 0,1 1 0 0 0,-1 0 0 0 0,1-1 0 0 0,-1 0 1 0 0,16-7 2694 0 0,35-7-1605 0 0,-49 15-1267 0 0,33-9 1011 0 0,89-27 3012 0 0,-105 29-3487 0 0,0 0 0 0 0,0-1 0 0 0,0-1-1 0 0,22-15 1 0 0,-35 19-722 0 0,0 1 0 0 0,0-1-1 0 0,0 0 1 0 0,0-1 0 0 0,-1 1-1 0 0,1-1 1 0 0,-2 0 0 0 0,1 0-1 0 0,-1 0 1 0 0,1 0 0 0 0,-2-1-1 0 0,1 1 1 0 0,-1-1 0 0 0,0 0-1 0 0,0 0 1 0 0,1-13 0 0 0,-3 19 105 0 0,0-7-95 0 0,0 5 435 0 0,-1 6 2468 0 0,-2 13-2160 0 0,1 0 0 0 0,1 0 1 0 0,1 24-1 0 0,1-21-774 0 0,1-1 1 0 0,1 0-1 0 0,1 0 1 0 0,0-1-1 0 0,1 1 1 0 0,1-1-1 0 0,1 0 1 0 0,0 0-1 0 0,1-1 1 0 0,11 16-1 0 0,-18-30-53 0 0,0-1 1 0 0,0 1-1 0 0,-1-1 1 0 0,2 0-1 0 0,-1 1 1 0 0,0-1-1 0 0,0 0 1 0 0,0 0-1 0 0,0 0 1 0 0,1 0-1 0 0,-1 0 1 0 0,1 0-1 0 0,-1 0 1 0 0,1-1-1 0 0,-1 1 0 0 0,1 0 1 0 0,-1-1-1 0 0,1 1 1 0 0,2-1-1 0 0,3 0-3753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30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43 884 0 0,'-3'-5'10476'0'0,"8"1"-9608"0"0,1 0-1 0 0,0 0 1 0 0,0 1-1 0 0,0 0 0 0 0,1 0 1 0 0,-1 0-1 0 0,1 1 1 0 0,0-1-1 0 0,0 2 1 0 0,8-2-1 0 0,-9 1-406 0 0,0 1-1 0 0,0 0 1 0 0,0 1 0 0 0,0 0-1 0 0,0 0 1 0 0,1 0 0 0 0,-1 0-1 0 0,0 1 1 0 0,0 0 0 0 0,0 1-1 0 0,0-1 1 0 0,8 4-1 0 0,-12-4-391 0 0,-1 0 0 0 0,1 0 0 0 0,0 1 0 0 0,-1-1 0 0 0,1 0-1 0 0,-1 1 1 0 0,0-1 0 0 0,1 1 0 0 0,-1-1 0 0 0,0 1-1 0 0,0 0 1 0 0,0-1 0 0 0,0 1 0 0 0,0 0 0 0 0,0 0-1 0 0,-1 0 1 0 0,1 0 0 0 0,0-1 0 0 0,-1 1 0 0 0,0 0 0 0 0,1 0-1 0 0,-1 0 1 0 0,0 0 0 0 0,0 0 0 0 0,0 0 0 0 0,0 0-1 0 0,-1 0 1 0 0,1 0 0 0 0,0 0 0 0 0,-1 0 0 0 0,1 0-1 0 0,-1 0 1 0 0,0 0 0 0 0,0 0 0 0 0,-1 2 0 0 0,-4 8-30 0 0,0-1 0 0 0,0 0 0 0 0,-2 0 0 0 0,-9 11 0 0 0,13-16-5 0 0,-39 43 7 0 0,32-38-20 0 0,0 0 1 0 0,1 1 0 0 0,1 0 0 0 0,0 1 0 0 0,-10 18 0 0 0,18-30 1 0 0,0 1 0 0 0,1-1-1 0 0,-1 0 1 0 0,1 1 0 0 0,-1-1-1 0 0,1 1 1 0 0,0-1 0 0 0,-1 1-1 0 0,1-1 1 0 0,0 1-1 0 0,0-1 1 0 0,0 1 0 0 0,0-1-1 0 0,0 1 1 0 0,0-1 0 0 0,1 1-1 0 0,-1-1 1 0 0,0 1 0 0 0,1-1-1 0 0,-1 1 1 0 0,1-1 0 0 0,0 2-1 0 0,1-1 14 0 0,0 0-1 0 0,-1-1 1 0 0,1 1 0 0 0,0 0-1 0 0,0-1 1 0 0,-1 0 0 0 0,1 1-1 0 0,0-1 1 0 0,1 0 0 0 0,-1 0-1 0 0,0 0 1 0 0,0 0 0 0 0,3 0-1 0 0,9 2 165 0 0,1 0-1 0 0,-1-1 0 0 0,29 0 0 0 0,-29-1-76 0 0,1 0-410 0 0,-1-1 0 0 0,1-1 0 0 0,0 0 0 0 0,26-5 0 0 0,-20 0-4410 0 0,0-4-4062 0 0,-10 4 5874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31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23 604 0 0,'-4'-6'24736'0'0,"17"10"-23916"0"0,0 0 0 0 0,0-1 0 0 0,0-1 0 0 0,1 0 0 0 0,-1-1 0 0 0,0 0 0 0 0,18-2 0 0 0,11-1-386 0 0,44-9-1 0 0,-63 8-446 0 0,-16 3-21 0 0,1-1 0 0 0,0 0 0 0 0,-1-1 1 0 0,1 0-1 0 0,-1 0 0 0 0,13-5 0 0 0,-17 6 253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3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0 460 0 0,'-1'1'278'0'0,"0"-1"1"0"0,0 1-1 0 0,0-1 0 0 0,0 1 0 0 0,0-1 1 0 0,0 1-1 0 0,0 0 0 0 0,0-1 1 0 0,0 1-1 0 0,0 0 0 0 0,1 0 0 0 0,-1 0 1 0 0,0 0-1 0 0,1-1 0 0 0,-1 1 1 0 0,1 0-1 0 0,-1 0 0 0 0,1 0 0 0 0,-1 0 1 0 0,1 1-1 0 0,0-1 0 0 0,-1 1 0 0 0,1-1 50 0 0,1 0 0 0 0,-1 0 0 0 0,0-1 0 0 0,1 1 0 0 0,-1 0 0 0 0,1 0 0 0 0,0-1-1 0 0,-1 1 1 0 0,1 0 0 0 0,-1-1 0 0 0,1 1 0 0 0,0-1 0 0 0,-1 1 0 0 0,1-1-1 0 0,0 1 1 0 0,0-1 0 0 0,0 1 0 0 0,-1-1 0 0 0,1 0 0 0 0,0 1 0 0 0,1-1-1 0 0,33 9 6481 0 0,-14-6-5147 0 0,-20-3-1676 0 0,85 6 6358 0 0,-40-9-6145 0 0,-24-2-3730 0 0,-4-2-3520 0 0,-13 5 3881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36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12 616 0 0,'-2'-12'15760'0'0,"4"56"-12174"0"0,-7 51-1 0 0,2 45 353 0 0,4-124-3797 0 0,6 55-463 0 0,-4-67-987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36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250 118 232 0 0,'4'-8'1264'0'0,"-1"-1"-1"0"0,1 1 1 0 0,-1-1-1 0 0,2-12 1 0 0,-5 19-733 0 0,1-1-1 0 0,-1 1 1 0 0,1-1 0 0 0,-1 1-1 0 0,0-1 1 0 0,0 0 0 0 0,0 1-1 0 0,-1-1 1 0 0,1 1 0 0 0,-1-1-1 0 0,1 1 1 0 0,-1-1 0 0 0,0 1-1 0 0,0-1 1 0 0,0 1 0 0 0,0 0 0 0 0,0-1-1 0 0,0 1 1 0 0,-4-3 0 0 0,4 3-329 0 0,-1 1 1 0 0,0 0 0 0 0,0 0 0 0 0,0 0 0 0 0,0 0 0 0 0,0 0 0 0 0,-1 0-1 0 0,1 1 1 0 0,0-1 0 0 0,0 1 0 0 0,0 0 0 0 0,-1-1 0 0 0,1 1 0 0 0,0 0-1 0 0,0 0 1 0 0,-1 0 0 0 0,1 1 0 0 0,0-1 0 0 0,-4 2 0 0 0,-40 12 1782 0 0,29-6-1454 0 0,0 1 1 0 0,1 0-1 0 0,0 1 0 0 0,-23 20 1 0 0,34-26-361 0 0,0 0 0 0 0,0 1 0 0 0,0-1 0 0 0,1 1 0 0 0,0 1 0 0 0,0-1 1 0 0,0 1-1 0 0,0-1 0 0 0,1 1 0 0 0,0 0 0 0 0,1 0 0 0 0,-1 0 0 0 0,1 1 1 0 0,0-1-1 0 0,0 0 0 0 0,0 11 0 0 0,2-13-108 0 0,0 1 0 0 0,1 0 0 0 0,-1-1-1 0 0,1 1 1 0 0,0 0 0 0 0,1-1 0 0 0,-1 1 0 0 0,1-1 0 0 0,0 0 0 0 0,0 1-1 0 0,0-1 1 0 0,0 0 0 0 0,1 0 0 0 0,0-1 0 0 0,0 1 0 0 0,0 0 0 0 0,0-1 0 0 0,0 0-1 0 0,1 0 1 0 0,0 0 0 0 0,-1 0 0 0 0,1 0 0 0 0,0-1 0 0 0,1 0 0 0 0,7 4-1 0 0,0-1-52 0 0,0 0 1 0 0,0-1-1 0 0,0-1 0 0 0,0 0 0 0 0,1-1 0 0 0,0 0 0 0 0,-1 0 0 0 0,19-2 0 0 0,-23 0-47 0 0,-1 0 0 0 0,1-1-1 0 0,0 0 1 0 0,0-1 0 0 0,-1 0 0 0 0,1 0 0 0 0,-1 0 0 0 0,0-1 0 0 0,0 0-1 0 0,0-1 1 0 0,0 1 0 0 0,0-1 0 0 0,-1-1 0 0 0,8-5 0 0 0,-10 6 21 0 0,-1 1 0 0 0,0-1 0 0 0,0 0-1 0 0,0 0 1 0 0,0-1 0 0 0,-1 1 0 0 0,1 0 0 0 0,-1-1 0 0 0,0 0 0 0 0,0 1 0 0 0,-1-1 0 0 0,1 0 0 0 0,-1 0 0 0 0,0 0 0 0 0,-1 0 0 0 0,1 0 0 0 0,-1 0-1 0 0,0 0 1 0 0,0 0 0 0 0,-1 0 0 0 0,1 0 0 0 0,-1 0 0 0 0,-2-5 0 0 0,1 1-41 0 0,-1-1 0 0 0,-1 1 0 0 0,1 0 0 0 0,-2 0 0 0 0,1 0 0 0 0,-1 1 0 0 0,-1-1 0 0 0,1 1 0 0 0,-14-14 0 0 0,16 19-257 0 0,-1 0 0 0 0,1 0 0 0 0,-1 0 0 0 0,1 0-1 0 0,-1 1 1 0 0,0 0 0 0 0,0-1 0 0 0,0 1 0 0 0,0 1-1 0 0,-7-3 1 0 0,8 4-299 0 0,0-1-1 0 0,0 1 0 0 0,0-1 1 0 0,0 1-1 0 0,0 0 1 0 0,0 1-1 0 0,-1-1 1 0 0,1 0-1 0 0,0 1 0 0 0,0 0 1 0 0,0-1-1 0 0,0 1 1 0 0,0 0-1 0 0,1 1 1 0 0,-1-1-1 0 0,-4 3 0 0 0,-1 2-1974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3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16 756 0 0,'13'-15'6658'0'0,"-12"15"-6497"0"0,-1 0 0 0 0,0 0 0 0 0,0 0 0 0 0,1 0-1 0 0,-1 0 1 0 0,0 0 0 0 0,1 0 0 0 0,-1 0 0 0 0,0 1 0 0 0,0-1-1 0 0,1 0 1 0 0,-1 0 0 0 0,0 0 0 0 0,0 0 0 0 0,1 1 0 0 0,-1-1 0 0 0,0 0-1 0 0,0 0 1 0 0,0 1 0 0 0,0-1 0 0 0,1 0 0 0 0,-1 0 0 0 0,0 1-1 0 0,0-1 1 0 0,0 0 0 0 0,0 0 0 0 0,0 1 0 0 0,0-1 0 0 0,0 0 0 0 0,1 1-1 0 0,-1-1 1 0 0,0 0 0 0 0,0 1 0 0 0,0 36 4564 0 0,-12 38-1559 0 0,7-50-2061 0 0,1 0 0 0 0,2 0 0 0 0,-1 43 0 0 0,3-67-1056 0 0,0 1 0 0 0,0-1-1 0 0,1 1 1 0 0,-1-1 0 0 0,0 1 0 0 0,0-1 0 0 0,1 1 0 0 0,-1-1 0 0 0,1 1 0 0 0,-1-1 0 0 0,1 1 0 0 0,0-1 0 0 0,0 0 0 0 0,-1 1 0 0 0,1-1 0 0 0,0 0-1 0 0,0 0 1 0 0,0 0 0 0 0,1 0 0 0 0,-1 0 0 0 0,0 0 0 0 0,0 0 0 0 0,0 0 0 0 0,2 1 0 0 0,0-1-47 0 0,-1-1 1 0 0,1 1-1 0 0,-1-1 1 0 0,1 1-1 0 0,-1-1 1 0 0,1 0-1 0 0,-1 0 1 0 0,1 0-1 0 0,0 0 1 0 0,-1-1-1 0 0,1 1 0 0 0,4-2 1 0 0,7-3-100 0 0,-1 0-1 0 0,0 0 1 0 0,-1-2 0 0 0,13-7-1 0 0,-1-1-68 0 0,0 0 0 0 0,-1-2 0 0 0,-1-1 0 0 0,35-34 0 0 0,-58 49 169 0 0,-8 6 13 0 0,-12 9 41 0 0,-11 15 167 0 0,1 0 0 0 0,2 2 0 0 0,-45 57 0 0 0,71-83-170 0 0,1 0 0 0 0,0 0 0 0 0,0 0 0 0 0,0 1 1 0 0,0-1-1 0 0,1 0 0 0 0,-1 1 0 0 0,1 0 0 0 0,0-1 1 0 0,0 1-1 0 0,1 0 0 0 0,-1-1 0 0 0,1 1 0 0 0,-1 0 0 0 0,1 0 1 0 0,1 3-1 0 0,-1-4-10 0 0,1 0-1 0 0,1 0 1 0 0,-1 0 0 0 0,0-1 0 0 0,1 1-1 0 0,-1 0 1 0 0,1-1 0 0 0,0 0 0 0 0,0 1-1 0 0,0-1 1 0 0,0 0 0 0 0,0 0 0 0 0,0 0 0 0 0,1 0-1 0 0,-1 0 1 0 0,0-1 0 0 0,1 1 0 0 0,0-1-1 0 0,-1 1 1 0 0,6 1 0 0 0,9 2-113 0 0,1 0-1 0 0,-1-1 1 0 0,1-1 0 0 0,-1-1-1 0 0,1 0 1 0 0,0-1 0 0 0,0-1-1 0 0,0-1 1 0 0,0 0-1 0 0,0-1 1 0 0,33-9 0 0 0,-38 6-1816 0 0,-7 2-1128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4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4 308 0 0,'5'-3'4055'0'0,"-5"6"-1549"0"0,-11 17-629 0 0,-22 24-1173 0 0,-215 193 4024 0 0,175-172-3027 0 0,37-32-4215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5:59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42 568 0 0,'0'0'1828'0'0,"26"1"4271"0"0,193-8 3434 0 0,109-22-7693 0 0,-319 28-3173 0 0,1 0-332 0 0,-2-1-3419 0 0,0 0 3063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4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1 324 0 0,'0'0'4944'0'0,"-18"5"-2097"0"0,-227 179 4665 0 0,20-15-3683 0 0,213-156-5009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41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19 536 0 0,'-8'-19'13303'0'0,"1"36"-11476"0"0,1 0 1 0 0,1 0 0 0 0,1 0 0 0 0,0 1 0 0 0,-2 35 0 0 0,5-16 1268 0 0,7 70 0 0 0,-5-98-3073 0 0,2 14-765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41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58 336 0 0,'0'-2'230'0'0,"1"1"-1"0"0,-1-1 1 0 0,1 1-1 0 0,-1-1 1 0 0,0 1-1 0 0,1 0 1 0 0,-1-1-1 0 0,0 0 1 0 0,0 1 0 0 0,0-1-1 0 0,0 1 1 0 0,0-1-1 0 0,0 1 1 0 0,-1-1-1 0 0,1 1 1 0 0,0-1-1 0 0,-1 1 1 0 0,1 0-1 0 0,-1-1 1 0 0,0 1 0 0 0,1-1-1 0 0,-1 1 1 0 0,0 0-1 0 0,-1-2 1 0 0,0 1 100 0 0,-1 0 0 0 0,1 1 1 0 0,0-1-1 0 0,-1 0 1 0 0,1 1-1 0 0,-1 0 0 0 0,1 0 1 0 0,-1 0-1 0 0,0 0 0 0 0,1 0 1 0 0,-1 0-1 0 0,-3 0 0 0 0,-3 0 309 0 0,-1 0-1 0 0,1 0 0 0 0,0 1 0 0 0,0 0 0 0 0,0 1 0 0 0,0 0 1 0 0,-12 3-1 0 0,7 1 111 0 0,-1 0 0 0 0,1 1 0 0 0,0 0 0 0 0,-16 11 1 0 0,25-14-455 0 0,0 0 1 0 0,1 0-1 0 0,-1 1 1 0 0,1-1 0 0 0,0 1-1 0 0,0 0 1 0 0,0 0 0 0 0,0 1-1 0 0,1-1 1 0 0,-1 1-1 0 0,1-1 1 0 0,1 1 0 0 0,-1 0-1 0 0,-4 10 1 0 0,7-12-148 0 0,-1 0 0 0 0,1 0 1 0 0,0 0-1 0 0,-1 0 0 0 0,1 0 1 0 0,0 0-1 0 0,1 0 0 0 0,-1 0 0 0 0,0 0 1 0 0,1 0-1 0 0,0 0 0 0 0,0-1 1 0 0,0 1-1 0 0,0 0 0 0 0,0 0 1 0 0,0-1-1 0 0,4 6 0 0 0,-2-4-6 0 0,1 1 0 0 0,0-1 0 0 0,0 0 0 0 0,0-1 0 0 0,0 1 0 0 0,1-1 0 0 0,0 1 0 0 0,-1-1 0 0 0,7 2 0 0 0,-1 0-115 0 0,0-1 0 0 0,0 0 0 0 0,0-1 0 0 0,1 0 0 0 0,-1 0 1 0 0,1-1-1 0 0,0-1 0 0 0,-1 0 0 0 0,18 0 0 0 0,-25-1-75 0 0,-1-1 1 0 0,1 1 0 0 0,-1-1 0 0 0,1 1 0 0 0,-1-1 0 0 0,0 0-1 0 0,1 0 1 0 0,-1 0 0 0 0,0 0 0 0 0,1 0 0 0 0,-1-1 0 0 0,0 1 0 0 0,0-1-1 0 0,0 1 1 0 0,0-1 0 0 0,-1 0 0 0 0,1 0 0 0 0,0 0 0 0 0,1-2-1 0 0,-1 0 3 0 0,1-1-1 0 0,-1 1 1 0 0,0-1-1 0 0,0 1 1 0 0,-1-1-1 0 0,1 0 0 0 0,-1 1 1 0 0,0-1-1 0 0,0-8 1 0 0,0 5-3 0 0,-1 1 0 0 0,0-1 0 0 0,0 0 0 0 0,-1 1-1 0 0,0-1 1 0 0,0 0 0 0 0,-1 1 0 0 0,0-1 0 0 0,0 1 0 0 0,-1 0 0 0 0,0 0 0 0 0,-7-12 0 0 0,6 14-129 0 0,0 1-1 0 0,0-1 1 0 0,-1 1-1 0 0,0 0 1 0 0,0 0-1 0 0,-8-4 1 0 0,-12-1-2688 0 0,24 9 2486 0 0,-1 0 0 0 0,1 0 0 0 0,0 0 0 0 0,0 1 0 0 0,0-1 0 0 0,0 0 0 0 0,0 0 0 0 0,0 1 0 0 0,0-1 1 0 0,0 0-1 0 0,0 1 0 0 0,0-1 0 0 0,0 1 0 0 0,0-1 0 0 0,0 1 0 0 0,0 0 0 0 0,0-1 0 0 0,1 1 0 0 0,-1 0 1 0 0,-1 1-1 0 0,0 2-2007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42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37 256 0 0,'4'-5'1162'0'0,"2"0"1"0"0,-1 0-1 0 0,0 1 0 0 0,12-8 1 0 0,-16 12-990 0 0,-1-1 1 0 0,1 1-1 0 0,-1-1 1 0 0,1 1 0 0 0,-1-1-1 0 0,1 1 1 0 0,0 0-1 0 0,-1-1 1 0 0,1 1 0 0 0,0 0-1 0 0,-1 0 1 0 0,1-1-1 0 0,0 1 1 0 0,-1 0-1 0 0,1 0 1 0 0,0 0 0 0 0,0 0-1 0 0,-1 0 1 0 0,1 0-1 0 0,0 0 1 0 0,-1 0 0 0 0,1 0-1 0 0,0 0 1 0 0,0 0-1 0 0,-1 0 1 0 0,1 1 0 0 0,0-1-1 0 0,-1 0 1 0 0,1 0-1 0 0,0 1 1 0 0,-1-1 0 0 0,1 0-1 0 0,0 1 1 0 0,-1-1-1 0 0,1 1 1 0 0,-1-1-1 0 0,1 1 1 0 0,-1-1 0 0 0,1 1-1 0 0,-1-1 1 0 0,1 1-1 0 0,-1 0 1 0 0,0-1 0 0 0,1 1-1 0 0,-1 0 1 0 0,0-1-1 0 0,1 1 1 0 0,-1 0 0 0 0,0-1-1 0 0,0 1 1 0 0,0 0-1 0 0,0 0 1 0 0,0-1-1 0 0,0 1 1 0 0,0 0 0 0 0,0-1-1 0 0,0 1 1 0 0,0 0-1 0 0,0 0 1 0 0,0-1 0 0 0,0 2-1 0 0,-2 14 878 0 0,0 1 0 0 0,0-1 0 0 0,-2 0 0 0 0,-7 24-1 0 0,4-18 291 0 0,-5 36 0 0 0,12-56-1307 0 0,-1-1 1 0 0,1 0-1 0 0,0 0 0 0 0,0 1 0 0 0,0-1 1 0 0,0 0-1 0 0,0 0 0 0 0,0 1 0 0 0,0-1 0 0 0,0 0 1 0 0,1 0-1 0 0,-1 0 0 0 0,0 1 0 0 0,1-1 0 0 0,-1 0 1 0 0,1 0-1 0 0,-1 0 0 0 0,1 0 0 0 0,0 0 1 0 0,-1 0-1 0 0,1 0 0 0 0,0 0 0 0 0,0 0 0 0 0,0 0 1 0 0,0 0-1 0 0,0 0 0 0 0,0 0 0 0 0,0-1 0 0 0,0 1 1 0 0,0 0-1 0 0,0-1 0 0 0,0 1 0 0 0,0-1 1 0 0,0 1-1 0 0,1-1 0 0 0,-1 0 0 0 0,0 1 0 0 0,0-1 1 0 0,0 0-1 0 0,1 0 0 0 0,-1 0 0 0 0,0 0 0 0 0,0 0 1 0 0,1 0-1 0 0,-1 0 0 0 0,2-1 0 0 0,5 0-83 0 0,0 0 0 0 0,0-1 0 0 0,-1 0 0 0 0,1 0 0 0 0,-1-1 0 0 0,9-4 0 0 0,12-6-129 0 0,-2-1 0 0 0,0-1-1 0 0,0-1 1 0 0,-2-2 0 0 0,0 0 0 0 0,34-35 0 0 0,-57 53 162 0 0,-1 0 1 0 0,0-1 0 0 0,1 1 0 0 0,-1 0 0 0 0,0 0 0 0 0,1-1-1 0 0,-1 1 1 0 0,0 0 0 0 0,1-1 0 0 0,-1 1 0 0 0,0 0 0 0 0,0-1 0 0 0,1 1-1 0 0,-1-1 1 0 0,0 1 0 0 0,0 0 0 0 0,0-1 0 0 0,0 1 0 0 0,0-1-1 0 0,0 1 1 0 0,1-1 0 0 0,-1 1 0 0 0,0-1 0 0 0,0 1 0 0 0,0 0-1 0 0,0-1 1 0 0,0 1 0 0 0,-1-1 0 0 0,1 0 0 0 0,-12 0-99 0 0,-19 10 75 0 0,12 1 113 0 0,0 2 1 0 0,0 0-1 0 0,1 1 0 0 0,1 1 0 0 0,0 1 1 0 0,1 0-1 0 0,1 1 0 0 0,-27 36 0 0 0,40-50-24 0 0,0 1 1 0 0,1-1-1 0 0,-1 1 0 0 0,0 0 0 0 0,1-1 0 0 0,-1 1 0 0 0,1 0 1 0 0,0 0-1 0 0,0 0 0 0 0,0 0 0 0 0,1 0 0 0 0,-1 0 0 0 0,1 1 1 0 0,-1-1-1 0 0,1 0 0 0 0,0 0 0 0 0,0 0 0 0 0,0 1 1 0 0,1-1-1 0 0,-1 0 0 0 0,1 0 0 0 0,0 0 0 0 0,0 0 0 0 0,0 0 1 0 0,0 0-1 0 0,0 0 0 0 0,1 0 0 0 0,-1 0 0 0 0,1-1 0 0 0,0 1 1 0 0,0-1-1 0 0,0 1 0 0 0,0-1 0 0 0,0 0 0 0 0,1 1 0 0 0,-1-1 1 0 0,0 0-1 0 0,1 0 0 0 0,0-1 0 0 0,3 3 0 0 0,7 2 29 0 0,-1 1-1 0 0,1-2 1 0 0,0 0-1 0 0,1 0 1 0 0,-1-2-1 0 0,1 1 1 0 0,26 2-1 0 0,-22-5-589 0 0,0 0 1 0 0,0-1-1 0 0,25-4 0 0 0,-11-2-3205 0 0,1-3-4003 0 0,-25 6 5309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42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65 384 0 0,'-3'-10'12416'0'0,"4"10"-12120"0"0,14-6 5487 0 0,34 1-2992 0 0,-38 4-1075 0 0,125-17 2932 0 0,-49-3-10391 0 0,-76 19-719 0 0,-6 0 3746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43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1 668 0 0,'0'0'314'0'0,"-1"0"0"0"0,0 1 0 0 0,0-1-1 0 0,1 1 1 0 0,-1-1 0 0 0,0 0 0 0 0,1 1 0 0 0,-1-1 0 0 0,1 1-1 0 0,-1 0 1 0 0,0-1 0 0 0,1 1 0 0 0,-1-1 0 0 0,1 1 0 0 0,0 0-1 0 0,-1-1 1 0 0,1 1 0 0 0,-1 0 0 0 0,1 0 0 0 0,0-1-1 0 0,0 1 1 0 0,-1 0 0 0 0,1 0 0 0 0,0 0 0 0 0,0-1 0 0 0,0 1-1 0 0,0 0 1 0 0,0 0 0 0 0,0 0 0 0 0,0-1 0 0 0,0 3 0 0 0,1-2-13 0 0,1 0 1 0 0,-1 0 0 0 0,0 0 0 0 0,0 0 0 0 0,1 0 0 0 0,-1 0 0 0 0,0 0 0 0 0,1 0-1 0 0,-1-1 1 0 0,1 1 0 0 0,-1 0 0 0 0,1-1 0 0 0,-1 1 0 0 0,3 0 0 0 0,59 7 3451 0 0,-62-8-3721 0 0,9 1-84 0 0,78 2 5112 0 0,-58-5-6949 0 0,1-1-5109 0 0,-24 2 4402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4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91 111 816 0 0,'-1'0'380'0'0,"1"-1"-1"0"0,0 0 1 0 0,-1 0 0 0 0,1 0-1 0 0,0 1 1 0 0,0-1 0 0 0,-1 0-1 0 0,1 0 1 0 0,0 0 0 0 0,0 0-1 0 0,0 0 1 0 0,0 1 0 0 0,0-1-1 0 0,0 0 1 0 0,0 0 0 0 0,1 0-1 0 0,-1 0 1 0 0,0 0 0 0 0,0 1-1 0 0,1-1 1 0 0,-1 0 0 0 0,0 0-1 0 0,1 1 1 0 0,-1-1 0 0 0,1-1-1 0 0,22-17 4030 0 0,35-7-1469 0 0,-52 24-2213 0 0,119-39 4520 0 0,-125 40-5060 0 0,-2 2-548 0 0,-66 20-579 0 0,42-14 907 0 0,0 0 0 0 0,1 2 0 0 0,0 1-1 0 0,0 1 1 0 0,1 1 0 0 0,-36 24 0 0 0,58-35 70 0 0,1 1 1 0 0,-1-1-1 0 0,0 0 0 0 0,1 1 0 0 0,-1-1 1 0 0,1 1-1 0 0,0 0 0 0 0,-1-1 1 0 0,1 1-1 0 0,0 0 0 0 0,0 0 0 0 0,0 0 1 0 0,0 0-1 0 0,0 0 0 0 0,1 0 0 0 0,-1 0 1 0 0,0 4-1 0 0,1-4 10 0 0,0-1 0 0 0,0 1 1 0 0,1 0-1 0 0,-1 0 0 0 0,1-1 0 0 0,-1 1 1 0 0,1 0-1 0 0,-1-1 0 0 0,1 1 0 0 0,0-1 1 0 0,0 1-1 0 0,0 0 0 0 0,0-1 0 0 0,0 0 1 0 0,0 1-1 0 0,1-1 0 0 0,0 2 0 0 0,8 4 185 0 0,0 0-1 0 0,0 0 0 0 0,0-1 1 0 0,1-1-1 0 0,12 6 0 0 0,-10-5-118 0 0,46 18 665 0 0,25 12 492 0 0,-76-31-1167 0 0,0-1-1 0 0,0 1 1 0 0,0 0-1 0 0,-1 1 1 0 0,1 0-1 0 0,-1 0 0 0 0,6 8 1 0 0,-12-13-121 0 0,0 0 1 0 0,0 1-1 0 0,0-1 0 0 0,0 0 0 0 0,0 0 1 0 0,0 1-1 0 0,0-1 0 0 0,0 1 0 0 0,-1-1 1 0 0,1 1-1 0 0,-1-1 0 0 0,1 1 1 0 0,-1-1-1 0 0,1 1 0 0 0,-1-1 0 0 0,0 1 1 0 0,0-1-1 0 0,0 1 0 0 0,0-1 0 0 0,0 1 1 0 0,0 0-1 0 0,0-1 0 0 0,-1 1 1 0 0,1-1-1 0 0,-1 4 0 0 0,-1-3 4 0 0,1 0 0 0 0,-1 0-1 0 0,0 1 1 0 0,0-1 0 0 0,0 0-1 0 0,0-1 1 0 0,0 1 0 0 0,-1 0 0 0 0,1-1-1 0 0,0 1 1 0 0,-1-1 0 0 0,1 0 0 0 0,-5 2-1 0 0,-5 1-9 0 0,0 0 0 0 0,-1 0 0 0 0,0-2 0 0 0,0 1 0 0 0,-15 0 0 0 0,-43-4-1425 0 0,66 0 750 0 0,-1 0 0 0 0,0 0 0 0 0,1-1 0 0 0,-1 0-1 0 0,-9-4 1 0 0,12 3-1461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4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40 676 0 0,'1'-3'410'0'0,"11"-22"3202"0"0,1 13 3568 0 0,-5 28-2923 0 0,-10 2-2992 0 0,0 1 0 0 0,-1-1-1 0 0,-7 27 1 0 0,-5 27 916 0 0,9-36-989 0 0,4-21-592 0 0,0 0 0 0 0,0 0-1 0 0,1 0 1 0 0,1 0 0 0 0,2 23 0 0 0,-1-37-557 0 0,-1 0 1 0 0,0 1-1 0 0,0-1 0 0 0,1 0 0 0 0,-1 0 1 0 0,0 1-1 0 0,1-1 0 0 0,0 0 1 0 0,-1 0-1 0 0,1 0 0 0 0,0 0 1 0 0,-1 1-1 0 0,1-1 0 0 0,0 0 1 0 0,0-1-1 0 0,0 1 0 0 0,0 0 1 0 0,0 0-1 0 0,0 0 0 0 0,0 0 1 0 0,0-1-1 0 0,0 1 0 0 0,3 1 0 0 0,-2-2-42 0 0,1 1 0 0 0,-1-1 0 0 0,1 0 0 0 0,0 0 0 0 0,-1 0 0 0 0,1 0 0 0 0,-1 0 0 0 0,1 0 0 0 0,0-1 0 0 0,-1 1 0 0 0,4-2 0 0 0,7-2-177 0 0,-1-1 1 0 0,0-1-1 0 0,18-11 0 0 0,-28 16 180 0 0,56-36-804 0 0,60-53 0 0 0,-84 63 344 0 0,-21 14-102 0 0,-25 16 224 0 0,-27 18 209 0 0,10-3 128 0 0,-82 57 194 0 0,95-62-66 0 0,0 0 0 0 0,0 1 0 0 0,2 0 1 0 0,-19 24-1 0 0,31-36-77 0 0,0 1 0 0 0,0 0-1 0 0,0 0 1 0 0,0 0 0 0 0,0 0 0 0 0,1 1 0 0 0,0-1-1 0 0,-1 0 1 0 0,1 1 0 0 0,0-1 0 0 0,1 1 0 0 0,-1-1-1 0 0,0 1 1 0 0,1-1 0 0 0,0 7 0 0 0,1-8-25 0 0,-1 1 0 0 0,1-1 0 0 0,0 1 0 0 0,0-1 0 0 0,0 0 0 0 0,1 1 0 0 0,-1-1 1 0 0,0 0-1 0 0,1 0 0 0 0,-1 0 0 0 0,1 0 0 0 0,0 0 0 0 0,0 0 0 0 0,0-1 0 0 0,0 1 0 0 0,0 0 1 0 0,0-1-1 0 0,0 0 0 0 0,0 1 0 0 0,0-1 0 0 0,1 0 0 0 0,2 1 0 0 0,16 7-42 0 0,0-1-1 0 0,1-1 1 0 0,0-1-1 0 0,41 6 1 0 0,-12-9-3451 0 0,1-5-5063 0 0,-44 1 5823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1:3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1 202 412 0 0,'1'-1'196'0'0,"0"1"0"0"0,0-1 0 0 0,0 0 0 0 0,0 1-1 0 0,1-1 1 0 0,-1 1 0 0 0,0-1 0 0 0,0 1 0 0 0,1-1 0 0 0,-1 1 0 0 0,0 0-1 0 0,1 0 1 0 0,-1-1 0 0 0,0 1 0 0 0,1 0 0 0 0,-1 0 0 0 0,0 1 0 0 0,1-1 0 0 0,-1 0-1 0 0,0 0 1 0 0,1 1 0 0 0,-1-1 0 0 0,0 0 0 0 0,1 1 0 0 0,-1-1 0 0 0,0 1-1 0 0,0 0 1 0 0,0-1 0 0 0,0 1 0 0 0,1 0 0 0 0,-1 0 0 0 0,0 0 0 0 0,1 1 0 0 0,39 35 1867 0 0,-37-32-1704 0 0,134 157 4008 0 0,-17-15-694 0 0,-120-146-3589 0 0,0 0 1 0 0,0 0-1 0 0,0 0 0 0 0,0 0 0 0 0,1 0 0 0 0,-1 0 1 0 0,0 0-1 0 0,0 0 0 0 0,1 0 0 0 0,-1 0 0 0 0,0-1 1 0 0,1 1-1 0 0,-1 0 0 0 0,1-1 0 0 0,-1 1 0 0 0,1-1 0 0 0,-1 0 1 0 0,1 0-1 0 0,-1 1 0 0 0,3-1 0 0 0,-3-1-6 0 0,0 1-1 0 0,1-1 1 0 0,-1 1 0 0 0,0-1-1 0 0,0 1 1 0 0,0-1-1 0 0,1 0 1 0 0,-1 0-1 0 0,0 0 1 0 0,0 1 0 0 0,0-1-1 0 0,0 0 1 0 0,0 0-1 0 0,-1-1 1 0 0,1 1-1 0 0,0 0 1 0 0,0 0 0 0 0,0-2-1 0 0,4-7 220 0 0,-1 0 1 0 0,0-1-1 0 0,-1 1 0 0 0,3-17 0 0 0,-4 20-292 0 0,9-64 546 0 0,-3 0-1 0 0,-3 0 1 0 0,-6-90-1 0 0,1 74-341 0 0,0 77 219 0 0,5 3-5439 0 0,3 8-926 0 0,0 4 4720 0 0,-1 2-1003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1:38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1 208 0 0,'12'116'8309'0'0,"-7"60"-2182"0"0,-5-169-6316 0 0,2 31 678 0 0,-1-37-941 0 0,-1 1 0 0 0,0-1 0 0 0,1 0 1 0 0,-1 1-1 0 0,1-1 0 0 0,-1 0 0 0 0,1 0 0 0 0,0 0 0 0 0,-1 1 0 0 0,1-1 0 0 0,0 0 0 0 0,0 0 0 0 0,0 0 0 0 0,1 1 0 0 0,1 0-948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5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 4 0 0,'-4'-8'16670'0'0,"16"106"-10490"0"0,5 29-3438 0 0,24 46-207 0 0,-5-22-487 0 0,-35-147-1937 0 0,0 0 0 0 0,1 0 0 0 0,-1 0 0 0 0,1 0 0 0 0,0-1 0 0 0,0 1 0 0 0,4 5 0 0 0,5 2-2189 0 0,-10-10 1194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5:59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13 300 0 0,'0'0'3792'0'0,"21"-11"443"0"0,5 9-1129 0 0,41 4-1 0 0,-46-1-2316 0 0,0 2 0 0 0,0 1-1 0 0,0 0 1 0 0,33 12 0 0 0,-52-15-767 0 0,0 0-1 0 0,0 0 1 0 0,0 0 0 0 0,0 0 0 0 0,0 0 0 0 0,0 0 0 0 0,0 1 0 0 0,0-1-1 0 0,-1 1 1 0 0,1-1 0 0 0,0 1 0 0 0,-1 0 0 0 0,0-1 0 0 0,1 1 0 0 0,-1 0 0 0 0,0 0-1 0 0,0 0 1 0 0,0 0 0 0 0,0 0 0 0 0,0 0 0 0 0,0 0 0 0 0,-1 1 0 0 0,1-1-1 0 0,-1 0 1 0 0,0 0 0 0 0,1 1 0 0 0,-1-1 0 0 0,0 0 0 0 0,0 0 0 0 0,0 1-1 0 0,-1-1 1 0 0,1 0 0 0 0,-1 0 0 0 0,1 0 0 0 0,-2 3 0 0 0,-2 9 16 0 0,-1-1 1 0 0,-1 1 0 0 0,0-1 0 0 0,-12 18-1 0 0,7-13 48 0 0,-128 224 4255 0 0,138-242-4242 0 0,-6 10-372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1:38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46 116 72 0 0,'-41'-18'7255'0'0,"37"10"-5077"0"0,7 3 1950 0 0,5-1-3536 0 0,1 0 1 0 0,0 1-1 0 0,1 0 0 0 0,-1 0 0 0 0,1 1 0 0 0,12-3 1 0 0,70-16 2118 0 0,-37 11-1258 0 0,-39 8-1181 0 0,0 1 0 0 0,33-1-1 0 0,5 4-6387 0 0,-34 0 1956 0 0,-10 0 2019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1:38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 16 0 0,'-2'-3'11777'0'0,"-3"39"-8217"0"0,-3 69-1 0 0,7-9-4981 0 0,1-82 542 0 0,3 5-5239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1:3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28 234 252 0 0,'-23'-7'4537'0'0,"23"7"-4354"0"0,0-1 1 0 0,0 1-1 0 0,-1 0 0 0 0,1 0 1 0 0,0 0-1 0 0,-2-1 1285 0 0,2 0-1285 0 0,0 1 1 0 0,0 0-1 0 0,-1 0 1 0 0,1 0-1 0 0,0-1 1 0 0,0 1-1 0 0,0 0 0 0 0,0-1 1 0 0,0 1-1 0 0,0 0 1 0 0,0 0-1 0 0,0-1 1 0 0,0 1-1 0 0,0 0 1 0 0,0 0-1 0 0,0-1 0 0 0,0 1 1 0 0,0 0-1 0 0,0-1 1 0 0,0 1-1 0 0,14-11 5223 0 0,4 3-5969 0 0,7-1 1774 0 0,58-28 1779 0 0,-76 33-2799 0 0,1 0-1 0 0,-1 0 1 0 0,0-1-1 0 0,0-1 0 0 0,-1 1 1 0 0,1-1-1 0 0,-1 0 0 0 0,6-8 1 0 0,-8 7-168 0 0,0 0 0 0 0,-1 0 1 0 0,1 0-1 0 0,-1-1 1 0 0,-1 0-1 0 0,1 0 1 0 0,-1 1-1 0 0,1-12 0 0 0,-3 17 24 0 0,1-11 93 0 0,-1 7 2524 0 0,1 22-2183 0 0,-1 0 1 0 0,2-1 0 0 0,0 1 0 0 0,1 0-1 0 0,8 26 1 0 0,1-8-1125 0 0,25 51 0 0 0,-37-84 731 0 0,14 22-12025 0 0,-10-20 9403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1:3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80 380 0 0,'-1'0'287'0'0,"1"-1"0"0"0,-1 0 0 0 0,1 1 1 0 0,0-1-1 0 0,-1 1 0 0 0,1-1 0 0 0,0 0 0 0 0,0 1 0 0 0,-1-1 0 0 0,1 0 1 0 0,0 1-1 0 0,0-1 0 0 0,0 0 0 0 0,0 1 0 0 0,0-1 0 0 0,0 0 0 0 0,0 1 1 0 0,0-1-1 0 0,0 0 0 0 0,0 1 0 0 0,0-1 0 0 0,0 0 0 0 0,0 0 1 0 0,0 1-1 0 0,1-1 0 0 0,14-15 3743 0 0,30-6-795 0 0,-34 18-2147 0 0,-5 1-584 0 0,1 0 0 0 0,0 0 0 0 0,0 0 1 0 0,0 1-1 0 0,0 0 0 0 0,1 1 0 0 0,-1 0 0 0 0,0 0 1 0 0,1 0-1 0 0,-1 1 0 0 0,1 0 0 0 0,-1 0 0 0 0,9 2 0 0 0,-15-1-490 0 0,0 0-1 0 0,0-1 1 0 0,0 1-1 0 0,-1-1 1 0 0,1 1-1 0 0,0 0 1 0 0,0 0-1 0 0,-1-1 1 0 0,1 1-1 0 0,-1 0 1 0 0,1 0-1 0 0,-1 0 1 0 0,1 0-1 0 0,-1 0 1 0 0,1 0-1 0 0,-1 0 1 0 0,0 0-1 0 0,1 0 1 0 0,-1 0-1 0 0,0 0 1 0 0,0 0-1 0 0,0 0 1 0 0,0 0-1 0 0,0 0 1 0 0,0 0-1 0 0,0 0 1 0 0,0 0-1 0 0,0 0 1 0 0,0 0-1 0 0,-1 0 1 0 0,1 0-1 0 0,0 0 1 0 0,-1-1-1 0 0,1 1 1 0 0,-1 0-1 0 0,1 0 1 0 0,-2 2-1 0 0,-20 34-338 0 0,21-35 321 0 0,-88 139-1122 0 0,88-140 1143 0 0,0 0 1 0 0,1 1-1 0 0,-1-1 0 0 0,0 0 1 0 0,1 1-1 0 0,-1-1 1 0 0,1 0-1 0 0,-1 1 0 0 0,1-1 1 0 0,0 1-1 0 0,0-1 1 0 0,0 1-1 0 0,0-1 0 0 0,0 1 1 0 0,0-1-1 0 0,0 0 1 0 0,0 1-1 0 0,0-1 1 0 0,1 1-1 0 0,-1-1 0 0 0,0 1 1 0 0,1-1-1 0 0,-1 0 1 0 0,1 1-1 0 0,1 1 0 0 0,0-1 36 0 0,0 0 0 0 0,0 0-1 0 0,0 0 1 0 0,1-1 0 0 0,-1 1-1 0 0,0-1 1 0 0,1 0-1 0 0,-1 0 1 0 0,1 0 0 0 0,-1 0-1 0 0,1 0 1 0 0,4 1 0 0 0,5 0 122 0 0,-1 0 1 0 0,0-1 0 0 0,0-1 0 0 0,1 0 0 0 0,17-2 0 0 0,27-13-2519 0 0,-34 8-6856 0 0,-18 5 6975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1:40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94 376 0 0,'-7'-6'1679'0'0,"-22"-15"17185"0"0,32 18-18255 0 0,7-2-252 0 0,1 0 0 0 0,-1 1 0 0 0,1 0-1 0 0,0 1 1 0 0,0 0 0 0 0,0 0 0 0 0,1 2 0 0 0,16-2 0 0 0,34-7 539 0 0,-36 2-709 0 0,26-6-81 0 0,-22 13-5194 0 0,-21 7-2157 0 0,-8-3 4914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1:4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3 688 0 0,'0'6'10301'0'0,"0"-6"-10135"0"0,14 3 1916 0 0,10-2-2364 0 0,-8-1 3066 0 0,14-4-1496 0 0,23-3 1911 0 0,-35 6-5816 0 0,-1 1-3544 0 0,-12 0 4198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1:4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93 372 0 0,'-1'-1'226'0'0,"1"1"-1"0"0,-1 0 1 0 0,1-1 0 0 0,0 1-1 0 0,-1-1 1 0 0,1 1 0 0 0,0-1-1 0 0,0 1 1 0 0,-1-1 0 0 0,1 1-1 0 0,0-1 1 0 0,0 1 0 0 0,0-1-1 0 0,0 1 1 0 0,0-1 0 0 0,0 1-1 0 0,0-1 1 0 0,0 1 0 0 0,0-1-1 0 0,0 1 1 0 0,0-1 0 0 0,0 1-1 0 0,0-1 1 0 0,0 1 0 0 0,0-1-1 0 0,0 1 1 0 0,0-1 0 0 0,1 1-1 0 0,-1-1 1 0 0,1 0 0 0 0,15-12 3665 0 0,22-1-867 0 0,12 0-913 0 0,2 2-1 0 0,-1 3 1 0 0,96-6 0 0 0,-147 15-2123 0 0,0 0 0 0 0,0 1 0 0 0,0-1 1 0 0,0 0-1 0 0,0 0 0 0 0,0 0 0 0 0,0 0 0 0 0,0 0 0 0 0,0 0 0 0 0,0 0 0 0 0,0 0 0 0 0,0 1 1 0 0,0-1-1 0 0,0 0 0 0 0,0 0 0 0 0,0 0 0 0 0,0 0 0 0 0,0 0 0 0 0,0 0 0 0 0,0 0 1 0 0,0 0-1 0 0,0 0 0 0 0,0 1 0 0 0,0-1 0 0 0,0 0 0 0 0,0 0 0 0 0,0 0 0 0 0,0 0 0 0 0,0 0 1 0 0,1 0-1 0 0,-1 0 0 0 0,0 0 0 0 0,0 0 0 0 0,0 0 0 0 0,0 0 0 0 0,0 0 0 0 0,0 0 1 0 0,0 0-1 0 0,0 0 0 0 0,0 0 0 0 0,1 0 0 0 0,-1 0 0 0 0,0 0 0 0 0,0 0 0 0 0,0 0 0 0 0,0 0 1 0 0,0 0-1 0 0,0 0 0 0 0,0 0 0 0 0,0 0 0 0 0,1 0 0 0 0,-1 0 0 0 0,0 0 0 0 0,0 0 1 0 0,0 0-1 0 0,0 0 0 0 0,0 0 0 0 0,0 0 0 0 0,0 0 0 0 0,-12 6-349 0 0,-20 4-154 0 0,-95 14-156 0 0,-78 20-457 0 0,202-43 1154 0 0,0 0 0 0 0,0 0-1 0 0,0 0 1 0 0,0 0 0 0 0,1 1 0 0 0,-1-1 0 0 0,0 1 0 0 0,1-1 0 0 0,-1 1 0 0 0,1 0 0 0 0,0 0-1 0 0,-1 0 1 0 0,1 0 0 0 0,0 0 0 0 0,0 1 0 0 0,0-1 0 0 0,-2 5 0 0 0,4-6 130 0 0,1 3 31 0 0,2 2-69 0 0,0 0 1 0 0,1 0 0 0 0,0-1-1 0 0,0 1 1 0 0,0-1 0 0 0,1 0-1 0 0,0 0 1 0 0,0 0 0 0 0,0 0 0 0 0,0-1-1 0 0,13 7 1 0 0,11 7 436 0 0,37 15 0 0 0,-30-16-185 0 0,-35-16-361 0 0,20 9 175 0 0,0 1-1 0 0,-1 1 1 0 0,0 0 0 0 0,0 2 0 0 0,28 26 0 0 0,-47-39-197 0 0,0 0 0 0 0,0-1-1 0 0,0 1 1 0 0,-1 0 0 0 0,1 0 0 0 0,0 0 0 0 0,-1 0-1 0 0,1 0 1 0 0,-1 0 0 0 0,1 0 0 0 0,-1 0 0 0 0,1 0-1 0 0,-1 0 1 0 0,0 0 0 0 0,1 0 0 0 0,-1 0 0 0 0,0 0 0 0 0,0 1-1 0 0,0-1 1 0 0,0 0 0 0 0,0 0 0 0 0,0 0 0 0 0,0 0-1 0 0,0 0 1 0 0,-1 0 0 0 0,1 1 0 0 0,-1 0 0 0 0,0 0-11 0 0,0 0 0 0 0,-1 0-1 0 0,1 0 1 0 0,-1 0 0 0 0,0 0 0 0 0,1-1 0 0 0,-1 1 0 0 0,0-1 0 0 0,0 1 0 0 0,0-1 0 0 0,-4 3 0 0 0,-4 1-61 0 0,0-1 0 0 0,0 0-1 0 0,0-1 1 0 0,-18 5 0 0 0,1-5-139 0 0,0-1 0 0 0,0-1 0 0 0,-40-4 0 0 0,-5 0-4939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1:42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52 0 0,'1'-1'274'0'0,"0"0"-1"0"0,-1 0 1 0 0,1 0 0 0 0,0 0 0 0 0,0 0-1 0 0,0-1 1 0 0,0 2 0 0 0,0-1-1 0 0,0 0 1 0 0,0 0 0 0 0,0 0 0 0 0,0 0-1 0 0,0 1 1 0 0,0-1 0 0 0,1 0 0 0 0,-1 1-1 0 0,0-1 1 0 0,0 1 0 0 0,1 0-1 0 0,-1-1 1 0 0,0 1 0 0 0,1 0 0 0 0,-1 0-1 0 0,1 0 1 0 0,-1 0 0 0 0,0 0-1 0 0,1 0 1 0 0,-1 0 0 0 0,0 0 0 0 0,1 0-1 0 0,-1 1 1 0 0,0-1 0 0 0,1 1 0 0 0,-1-1-1 0 0,2 2 1 0 0,3 2 563 0 0,-1 0 0 0 0,0 0 0 0 0,0 1-1 0 0,0 0 1 0 0,0 0 0 0 0,5 8 0 0 0,94 145 7105 0 0,-81-121-6762 0 0,-18-29-819 0 0,23 35 991 0 0,-27-41-1286 0 0,1 0 0 0 0,-1 0 1 0 0,1 0-1 0 0,-1 0 0 0 0,1-1 0 0 0,0 1 0 0 0,0-1 1 0 0,-1 1-1 0 0,1-1 0 0 0,0 0 0 0 0,0 1 0 0 0,1-1 1 0 0,-1 0-1 0 0,0 0 0 0 0,0-1 0 0 0,4 2 1 0 0,-3-3-42 0 0,-1 1 1 0 0,1-1 0 0 0,-1 0 0 0 0,1 0 0 0 0,-1 0 0 0 0,1-1 0 0 0,-1 1 0 0 0,0-1 0 0 0,1 1 0 0 0,-1-1 0 0 0,0 0 0 0 0,0 1 0 0 0,0-1 0 0 0,0 0 0 0 0,-1-1 0 0 0,1 1 0 0 0,1-2 0 0 0,25-41 231 0 0,87-197 1366 0 0,-107 225-1277 0 0,-6 12-4333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4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62 284 0 0,'0'-3'599'0'0,"0"1"0"0"0,-1-1 0 0 0,1 0 0 0 0,-1 1 0 0 0,1-1 0 0 0,-1 0 0 0 0,0 1 0 0 0,0-1 0 0 0,0 1 0 0 0,0-1 0 0 0,0 1 0 0 0,-1 0 0 0 0,1 0 0 0 0,-1-1 0 0 0,0 1 0 0 0,1 0 0 0 0,-1 0 0 0 0,0 0 0 0 0,0 1 0 0 0,0-1 0 0 0,-1 0 0 0 0,1 1 0 0 0,0-1 0 0 0,0 1 0 0 0,-1 0 0 0 0,1 0 0 0 0,-1 0 0 0 0,1 0 0 0 0,-6-1 0 0 0,6 2-404 0 0,-1-1 0 0 0,1 1 0 0 0,-1 0 0 0 0,1 0 0 0 0,0 0 0 0 0,-1 0 0 0 0,1 1 0 0 0,-1-1 0 0 0,1 1 0 0 0,-1-1 0 0 0,1 1 0 0 0,0 0 0 0 0,0 0 0 0 0,-1 0 0 0 0,1 0 0 0 0,0 0 0 0 0,0 1 0 0 0,0-1 0 0 0,0 0 0 0 0,0 1 0 0 0,-2 2 0 0 0,-1 1-9 0 0,1 0-1 0 0,0 0 1 0 0,0 0-1 0 0,1 0 1 0 0,-1 1-1 0 0,1 0 1 0 0,0 0 0 0 0,1 0-1 0 0,-1 0 1 0 0,-1 7-1 0 0,4-11-158 0 0,-1 0 0 0 0,1 0 0 0 0,0 1 0 0 0,0-1 0 0 0,0 0 0 0 0,0 0 0 0 0,0 0 0 0 0,0 0 0 0 0,1 0 0 0 0,-1 0 0 0 0,1 1 0 0 0,0-1 0 0 0,-1 0 0 0 0,1 0 0 0 0,0 0 0 0 0,0-1 0 0 0,0 1 0 0 0,0 0 0 0 0,1 0 0 0 0,-1 0 0 0 0,0-1 0 0 0,1 1 0 0 0,-1-1 0 0 0,1 1 0 0 0,0-1 0 0 0,-1 0 0 0 0,1 1 0 0 0,0-1 0 0 0,0 0 0 0 0,0 0-1 0 0,0 0 1 0 0,0 0 0 0 0,0-1 0 0 0,0 1 0 0 0,3 0 0 0 0,1 1-151 0 0,-1-1 0 0 0,1 0 0 0 0,0 0 0 0 0,0 0 0 0 0,-1-1 0 0 0,1 1 0 0 0,0-1 0 0 0,0-1 0 0 0,0 1 0 0 0,11-4 0 0 0,-14 4 50 0 0,-1-1 0 0 0,1 0 0 0 0,0 0 0 0 0,0 0 0 0 0,-1 0 0 0 0,1-1 0 0 0,-1 1 0 0 0,1-1 0 0 0,-1 0 0 0 0,0 1 0 0 0,1-1 0 0 0,-1 0 0 0 0,0 0 0 0 0,0-1 0 0 0,0 1 0 0 0,-1 0 0 0 0,1-1 0 0 0,-1 1-1 0 0,1-1 1 0 0,-1 1 0 0 0,0-1 0 0 0,2-4 0 0 0,-3 5 58 0 0,0 0 0 0 0,0 0 0 0 0,0 0 0 0 0,0 0 0 0 0,0 0 0 0 0,-1 0 0 0 0,1 0 0 0 0,-1 0-1 0 0,1 0 1 0 0,-1 0 0 0 0,0 0 0 0 0,1 0 0 0 0,-1 1 0 0 0,0-1 0 0 0,0 0 0 0 0,-1 1 0 0 0,1-1 0 0 0,0 0-1 0 0,-1 1 1 0 0,1 0 0 0 0,0-1 0 0 0,-3-1 0 0 0,0-1 26 0 0,-1 1 1 0 0,1 0-1 0 0,0 0 1 0 0,-1 0-1 0 0,0 1 0 0 0,1-1 1 0 0,-7-1-1 0 0,7 3 47 0 0,-1 0 1 0 0,1 1-1 0 0,0-1 0 0 0,-1 1 1 0 0,1 0-1 0 0,-1 0 0 0 0,1 1 1 0 0,0-1-1 0 0,-8 3 0 0 0,11-3-8 0 0,-1 0-1 0 0,0 1 0 0 0,0-1 1 0 0,0 1-1 0 0,1 0 1 0 0,-1 0-1 0 0,0-1 0 0 0,0 1 1 0 0,1 0-1 0 0,-1 0 1 0 0,1 1-1 0 0,-1-1 1 0 0,1 0-1 0 0,0 0 0 0 0,-1 1 1 0 0,1-1-1 0 0,0 1 1 0 0,0-1-1 0 0,0 1 0 0 0,0-1 1 0 0,0 1-1 0 0,0 0 1 0 0,0 0-1 0 0,0 1 1 0 0,1-1-14 0 0,0-1 1 0 0,0 0-1 0 0,1 1 1 0 0,-1-1 0 0 0,1 0-1 0 0,-1 0 1 0 0,0 1-1 0 0,1-1 1 0 0,0 0 0 0 0,-1 0-1 0 0,1 0 1 0 0,0 0-1 0 0,0 1 1 0 0,0-1 0 0 0,-1 0-1 0 0,1 0 1 0 0,0-1-1 0 0,0 1 1 0 0,0 0 0 0 0,1 0-1 0 0,-1 0 1 0 0,0-1 0 0 0,0 1-1 0 0,3 0 1 0 0,28 13 343 0 0,-31-13-372 0 0,6 1-67 0 0,0 0 0 0 0,0 0 0 0 0,0 0 1 0 0,0-1-1 0 0,0 0 0 0 0,1 0 0 0 0,-1-1 0 0 0,0 0 1 0 0,1 0-1 0 0,-1-1 0 0 0,13-2 0 0 0,-20 3 40 0 0,1-1 0 0 0,-1 1-1 0 0,1 0 1 0 0,-1-1-1 0 0,0 1 1 0 0,1 0 0 0 0,-1-1-1 0 0,1 1 1 0 0,-1-1 0 0 0,0 1-1 0 0,1-1 1 0 0,-1 1 0 0 0,0-1-1 0 0,0 1 1 0 0,1-1 0 0 0,-1 1-1 0 0,0-1 1 0 0,0 1 0 0 0,0-1-1 0 0,0 1 1 0 0,1-1 0 0 0,-1 1-1 0 0,0-1 1 0 0,0 1-1 0 0,0-1 1 0 0,0 0 0 0 0,0 1-1 0 0,-1-1 1 0 0,1 1 0 0 0,0-1-1 0 0,0 1 1 0 0,0-1 0 0 0,0 1-1 0 0,-1-1 1 0 0,1 1 0 0 0,0-1-1 0 0,0 1 1 0 0,-1-1 0 0 0,1 1-1 0 0,0-1 1 0 0,-1 1 0 0 0,0-1-1 0 0,-16-19-256 0 0,12 17 40 0 0,0 0-1 0 0,0 1 1 0 0,-1-1-1 0 0,1 1 1 0 0,-1 0-1 0 0,1 0 1 0 0,-1 1-1 0 0,0-1 1 0 0,0 1-1 0 0,0 1 1 0 0,0-1-1 0 0,1 1 1 0 0,-12 1-1 0 0,16-1-579 0 0,17 7-8708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4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13 532 0 0,'-2'3'15988'0'0,"25"-2"-10329"0"0,50-2-6017 0 0,-54 0 2151 0 0,230 0 1808 0 0,208-7-566 0 0,-354 2-3221 0 0,-102 6-261 0 0,-9 17-12002 0 0,3-13 9506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00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44 504 0 0,'0'-1'417'0'0,"1"-1"0"0"0,-1 0-1 0 0,0 0 1 0 0,0 1 0 0 0,1-1 0 0 0,-1 0-1 0 0,0 0 1 0 0,0 1 0 0 0,-1-1 0 0 0,1 0-1 0 0,0 0 1 0 0,0 1 0 0 0,-1-1 0 0 0,1 0-1 0 0,-1 0 1 0 0,0 1 0 0 0,1-1 0 0 0,-1 1-1 0 0,0-1 1 0 0,0 1 0 0 0,0-1 0 0 0,0 1-1 0 0,0-1 1 0 0,-4-2 727 0 0,-19 26 1373 0 0,14-6-2035 0 0,0 1 1 0 0,1-1 0 0 0,1 1-1 0 0,1 1 1 0 0,0 0 0 0 0,1 0-1 0 0,1 0 1 0 0,1 0 0 0 0,-4 35-1 0 0,7-45-401 0 0,1 0 0 0 0,0 0 0 0 0,1 0-1 0 0,-1-1 1 0 0,2 1 0 0 0,-1 0 0 0 0,1 0-1 0 0,0 0 1 0 0,1-1 0 0 0,0 1 0 0 0,0-1-1 0 0,0 0 1 0 0,1 0 0 0 0,0 0 0 0 0,0 0-1 0 0,1-1 1 0 0,0 0 0 0 0,0 0-1 0 0,1 0 1 0 0,-1 0 0 0 0,1-1 0 0 0,1 0-1 0 0,-1 0 1 0 0,1-1 0 0 0,13 7 0 0 0,-11-6-2 0 0,0-2 1 0 0,0 0 0 0 0,1 0 0 0 0,-1 0 0 0 0,1-1 0 0 0,0-1 0 0 0,0 1 0 0 0,0-2 0 0 0,0 1 0 0 0,0-2-1 0 0,16-1 1 0 0,-18 1-167 0 0,0-1 0 0 0,1 0 0 0 0,-1 0 1 0 0,0-1-1 0 0,0 0 0 0 0,8-5 0 0 0,-11 6-331 0 0,-1-1-1 0 0,1 0 1 0 0,0-1 0 0 0,-1 1 0 0 0,0-1 0 0 0,0 0 0 0 0,0 0 0 0 0,0 0 0 0 0,5-8 0 0 0,-8 10 59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51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16 136 0 0,'-10'-15'18948'0'0,"20"41"-17711"0"0,-2 1 1 0 0,-1 1 0 0 0,-2-1-1 0 0,4 37 1 0 0,1 1-208 0 0,38 191 2578 0 0,-37-207-4543 0 0,-7-38-3665 0 0,-1 0-3998 0 0,-1-7 5894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52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1 368 0 0,'-51'7'4027'0'0,"15"-2"4532"0"0,54-1-1709 0 0,11 2-5546 0 0,324-3 5248 0 0,-233-3-4558 0 0,-93 2-801 0 0,-15-1-4027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5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1 412 0 0,'-2'0'645'0'0,"-1"1"1"0"0,1 0-1 0 0,0-1 0 0 0,0 1 0 0 0,0 0 1 0 0,0 0-1 0 0,0 0 0 0 0,0 1 1 0 0,0-1-1 0 0,0 0 0 0 0,0 1 1 0 0,0-1-1 0 0,1 1 0 0 0,-1 0 0 0 0,-1 2 1 0 0,1-1 29 0 0,0 0 1 0 0,0 1-1 0 0,0-1 0 0 0,1 1 1 0 0,-1-1-1 0 0,1 1 1 0 0,0 0-1 0 0,-1 6 0 0 0,1 6 559 0 0,1 1 0 0 0,0-1 0 0 0,4 27-1 0 0,-2-15-270 0 0,-8 503 9014 0 0,6-520-9900 0 0,-1-4-397 0 0,1-6 157 0 0,0 0 0 0 0,0 0 1 0 0,-1 0-1 0 0,1 1 0 0 0,0-1 0 0 0,0 0 0 0 0,0 0 0 0 0,0 0 0 0 0,0 0 0 0 0,0 1 1 0 0,1-1-1 0 0,-1 0 0 0 0,0 0 0 0 0,1 0 0 0 0,-1 0 0 0 0,0 0 0 0 0,1 0 1 0 0,0 0-1 0 0,-1 0 0 0 0,1 0 0 0 0,-1 0 0 0 0,3 2 0 0 0,14-8-9204 0 0,-10 2 7153 0 0,2-3-721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5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54 384 0 0,'5'-17'1903'0'0,"-5"14"-1264"0"0,1 1 1 0 0,0-1 0 0 0,-1 0-1 0 0,1 0 1 0 0,0 1-1 0 0,1-1 1 0 0,-1 1 0 0 0,0-1-1 0 0,1 1 1 0 0,-1-1 0 0 0,4-3 1335 0 0,-5 6-1914 0 0,0 0 0 0 0,0 0 0 0 0,0 0 0 0 0,1 0 0 0 0,-1 0 0 0 0,0-1 0 0 0,0 1 0 0 0,0 0 0 0 0,0 0 0 0 0,0 0 0 0 0,0 0 0 0 0,0 0 0 0 0,0 0 0 0 0,0 0 0 0 0,1 0 0 0 0,-1 0 0 0 0,0 0 0 0 0,0 0 0 0 0,0-1 0 0 0,0 1 0 0 0,0 0 0 0 0,0 0 0 0 0,0 0 0 0 0,1 0 0 0 0,-1 0 0 0 0,0 0 0 0 0,0 0 0 0 0,0 0 0 0 0,0 0 0 0 0,0 0 0 0 0,0 0 0 0 0,1 0 0 0 0,-1 0 0 0 0,0 0 0 0 0,0 0 0 0 0,0 0 0 0 0,0 1 0 0 0,0-1 0 0 0,0 0 0 0 0,1 0 0 0 0,-1 0 0 0 0,0 0 0 0 0,0 0 0 0 0,0 0 0 0 0,0 0 0 0 0,0 0 0 0 0,0 0 0 0 0,0 0 0 0 0,0 0 0 0 0,0 1 0 0 0,1-1 0 0 0,-1 0-1 0 0,0 0 1 0 0,0 0 0 0 0,0 0 0 0 0,0 0 0 0 0,0 0 0 0 0,0 1 0 0 0,0-1 0 0 0,0 0 0 0 0,0 0 0 0 0,0 0 0 0 0,0 0 0 0 0,0 0 0 0 0,0 0 0 0 0,0 1 0 0 0,0-1 0 0 0,8 10 1920 0 0,-7-9-2086 0 0,3 12 946 0 0,0 0 1 0 0,-1-1-1 0 0,0 1 1 0 0,-1 1-1 0 0,0-1 0 0 0,-1 25 1 0 0,1-1 266 0 0,2 8-161 0 0,10 101 1754 0 0,-10-122-2208 0 0,1-1 0 0 0,1 1 0 0 0,1-1 1 0 0,12 26-1 0 0,35 63 1592 0 0,-53-110-2071 0 0,-97-47-2517 0 0,39 31 2390 0 0,-1 2-1 0 0,0 3 0 0 0,-77-3 1 0 0,111 9 1025 0 0,7 0-3111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5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28 520 0 0,'6'-1'9595'0'0,"20"-1"-5047"0"0,77-3-962 0 0,180 14 1132 0 0,-153-3-3539 0 0,193 4 1433 0 0,-220-12-1430 0 0,114-16 0 0 0,-208 17-1956 0 0,47-8 2679 0 0,-37 3-5750 0 0,-1-1-6180 0 0,-12 5 7215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54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4 692 0 0,'-5'-4'13987'0'0,"3"134"-5599"0"0,-1-88-6933 0 0,3 0 1 0 0,5 54-1 0 0,-4-89-1440 0 0,-2-6-297 0 0,1 1 0 0 0,1-1 1 0 0,-1 1-1 0 0,0-1 1 0 0,0 1-1 0 0,0-1 0 0 0,1 1 1 0 0,-1-1-1 0 0,1 1 1 0 0,-1-1-1 0 0,1 0 0 0 0,0 1 1 0 0,-1-1-1 0 0,1 0 0 0 0,0 0 1 0 0,0 1-1 0 0,0-1 1 0 0,0 0-1 0 0,2 2 0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55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6 115 632 0 0,'-1'-1'444'0'0,"1"-1"0"0"0,-1 1 0 0 0,0 0 0 0 0,1-1 0 0 0,-1 1 0 0 0,1-1 0 0 0,-1 0 0 0 0,1 1 0 0 0,0-1 0 0 0,-1 1 0 0 0,1-1 0 0 0,0 1 0 0 0,0-1 0 0 0,0 0 0 0 0,0 1 0 0 0,1-1 0 0 0,-1 1 0 0 0,0-1 0 0 0,1 1 0 0 0,-1-1 0 0 0,1 1 0 0 0,-1-1 0 0 0,2-1 0 0 0,0 0 14 0 0,0 1 0 0 0,0 0 0 0 0,0 1 0 0 0,0-1 0 0 0,0 0 1 0 0,0 0-1 0 0,0 1 0 0 0,1 0 0 0 0,-1-1 0 0 0,1 1 0 0 0,-1 0 0 0 0,5-1 0 0 0,9-2 593 0 0,1 0 1 0 0,-1 2-1 0 0,29-2 0 0 0,-34 3-676 0 0,231-7 3668 0 0,-122 7-2401 0 0,144-21 1 0 0,-209 14-1204 0 0,-53 8-398 0 0,1 0-3 0 0,0-1-27 0 0,-1 1 1 0 0,1 0-1 0 0,-1 0 0 0 0,1 0 0 0 0,-1 0 0 0 0,1 1 0 0 0,-1-1 0 0 0,1 1 0 0 0,-1-1 1 0 0,0 1-1 0 0,1 0 0 0 0,-1 0 0 0 0,0 0 0 0 0,0 0 0 0 0,1 1 0 0 0,-1-1 0 0 0,0 0 0 0 0,0 1 1 0 0,-1 0-1 0 0,1-1 0 0 0,0 1 0 0 0,0 0 0 0 0,-1 0 0 0 0,1 0 0 0 0,-1 0 0 0 0,0 0 0 0 0,1 0 1 0 0,-1 0-1 0 0,0 1 0 0 0,0-1 0 0 0,0 0 0 0 0,-1 1 0 0 0,1-1 0 0 0,-1 0 0 0 0,1 5 0 0 0,17 86 1003 0 0,32 100-1 0 0,-41-169-798 0 0,1 0-1 0 0,18 31 0 0 0,-13-27-200 0 0,16 43 0 0 0,-31-67-14 0 0,-9-2-5 0 0,-21-8-733 0 0,-54-16-1 0 0,-12-4-35 0 0,-33 7 27 0 0,0 5 0 0 0,-144 3 1 0 0,235 10-1913 0 0,23 0-6146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5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95 148 0 0,'20'-1'8946'0'0,"9"-2"-5639"0"0,35-3-1009 0 0,589-1 5730 0 0,121-9-3962 0 0,-723 13-3693 0 0,-1-3 0 0 0,1-1-1 0 0,61-19 1 0 0,-93 17-137 0 0,-16 7-191 0 0,-1 1-1 0 0,1 0 1 0 0,-1 0-1 0 0,1 0 1 0 0,0 0-1 0 0,-1 0 1 0 0,1 0-1 0 0,0 1 1 0 0,3-1-1 0 0,-5 1-26 0 0,9 22 362 0 0,-5 27 677 0 0,-3 92 0 0 0,-2-19 176 0 0,6-55-1141 0 0,1 37-895 0 0,-7-103 58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56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38 92 0 0,'-35'5'3051'0'0,"-22"7"13716"0"0,60-11-15812 0 0,12 3-322 0 0,-1-1 0 0 0,1-1-1 0 0,0 0 1 0 0,0-1 0 0 0,-1-1 0 0 0,31-2-1 0 0,-8 0-60 0 0,724-24 3535 0 0,-192 4-1753 0 0,-508 20-2118 0 0,139-9-32 0 0,-188 9-237 0 0,-11 1-179 0 0,-7 2-255 0 0,-57 8-2156 0 0,38-3-1215 0 0,3 1-3590 0 0,12-5 4315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56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1 228 0 0,'0'0'7901'0'0,"2"2"-6054"0"0,2 0-1210 0 0,1 1 0 0 0,-1-1 0 0 0,0 0-1 0 0,1 0 1 0 0,-1-1 0 0 0,1 0 0 0 0,0 1-1 0 0,-1-1 1 0 0,1-1 0 0 0,8 1 0 0 0,59 0 3343 0 0,-31-2-1871 0 0,-2 3-571 0 0,-10 0 33 0 0,-1-2-1 0 0,51-5 0 0 0,-77 5-1899 0 0,20-1-1711 0 0,-17 1-1482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01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21 592 0 0,'3'-2'11205'0'0,"14"3"-6405"0"0,27 1-3533 0 0,-30-1 225 0 0,17 1-473 0 0,-1-1 0 0 0,32-5 0 0 0,-51 3-1805 0 0,1-1 1 0 0,-1 0-1 0 0,0-1 1 0 0,21-9 0 0 0,-30 12-638 0 0,1-2 1146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57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1 120 0 0,'-1'0'524'0'0,"0"0"0"0"0,-9 5 8911 0 0,8-4-8911 0 0,-3 15 5051 0 0,8 25-2364 0 0,-1-26-1699 0 0,24 297 8429 0 0,-26-308-10291 0 0,1 1 0 0 0,-1-1-1 0 0,1 0 1 0 0,0 1 0 0 0,1-1-1 0 0,1 6 1 0 0,6-7-3047 0 0,3-5-6895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57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19 604 0 0,'17'-19'19030'0'0,"-14"22"-18410"0"0,1 1 0 0 0,-1-1 0 0 0,0 1 0 0 0,0 0 0 0 0,0-1 0 0 0,-1 1 0 0 0,1 1 0 0 0,-1-1 0 0 0,0 0 0 0 0,2 8 0 0 0,13 54 3320 0 0,-3-11-1580 0 0,-11-40-2559 0 0,2 4-63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58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24 76 0 0,'-22'-23'11678'0'0,"17"23"-11110"0"0,-1 0 1 0 0,1-1 0 0 0,0 2-1 0 0,-1-1 1 0 0,1 1-1 0 0,0-1 1 0 0,0 2-1 0 0,0-1 1 0 0,0 0 0 0 0,0 1-1 0 0,0 0 1 0 0,0 0-1 0 0,0 1 1 0 0,1-1 0 0 0,-1 1-1 0 0,1 0 1 0 0,-6 5-1 0 0,4-4-90 0 0,1 1 1 0 0,0 0-1 0 0,0 0 0 0 0,0 0 0 0 0,0 1 0 0 0,1 0 0 0 0,0 0 0 0 0,0 0 0 0 0,0 0 0 0 0,1 1 0 0 0,0-1 0 0 0,-3 12 0 0 0,5-16-352 0 0,1 1 0 0 0,0 0 1 0 0,0 0-1 0 0,0 0 0 0 0,0 0 0 0 0,0 0 0 0 0,0 0 0 0 0,1-1 0 0 0,-1 1 0 0 0,1 0 0 0 0,0 0 0 0 0,0 0 1 0 0,0-1-1 0 0,0 1 0 0 0,1-1 0 0 0,-1 1 0 0 0,1-1 0 0 0,-1 1 0 0 0,1-1 0 0 0,0 0 0 0 0,0 0 0 0 0,0 1 1 0 0,0-2-1 0 0,0 1 0 0 0,1 0 0 0 0,-1 0 0 0 0,0-1 0 0 0,5 3 0 0 0,-2-1-161 0 0,0 0 0 0 0,0-1 0 0 0,1 0 1 0 0,-1 0-1 0 0,1 0 0 0 0,-1-1 0 0 0,1 1 0 0 0,0-1 0 0 0,-1-1 0 0 0,1 1 0 0 0,0-1 0 0 0,-1 0 0 0 0,11-1 1 0 0,-13 1 2 0 0,-1-1 0 0 0,1 1 0 0 0,-1-1 0 0 0,0 1 0 0 0,1-1 0 0 0,-1 0 0 0 0,0 0 0 0 0,0 0 1 0 0,0 0-1 0 0,1 0 0 0 0,-1 0 0 0 0,0-1 0 0 0,0 1 0 0 0,-1-1 0 0 0,1 1 0 0 0,0-1 0 0 0,0 0 1 0 0,-1 0-1 0 0,1 0 0 0 0,-1 1 0 0 0,0-2 0 0 0,1 1 0 0 0,-1 0 0 0 0,0 0 0 0 0,0 0 0 0 0,0 0 1 0 0,-1-1-1 0 0,1 1 0 0 0,0 0 0 0 0,-1-1 0 0 0,0 1 0 0 0,1-1 0 0 0,-1 1 0 0 0,0-5 0 0 0,-1 3 4 0 0,0-1 0 0 0,0 0 0 0 0,-1 1 0 0 0,1-1-1 0 0,-1 1 1 0 0,0 0 0 0 0,0-1 0 0 0,0 1 0 0 0,-1 0 0 0 0,1 0-1 0 0,-1 1 1 0 0,0-1 0 0 0,0 0 0 0 0,-1 1 0 0 0,1 0-1 0 0,-1 0 1 0 0,-4-4 0 0 0,-3 0-374 0 0,-1-1 0 0 0,0 2 0 0 0,-1-1 0 0 0,-24-8 1 0 0,25 12-1056 0 0,-1 0 1 0 0,1 0-1 0 0,-14 0 1 0 0,23 2 442 0 0,1 0-459 0 0,-14 3-5052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0:58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1 996 0 0,'3'0'619'0'0,"-1"0"1"0"0,1 0-1 0 0,0 0 0 0 0,-1 1 0 0 0,1-1 1 0 0,0 1-1 0 0,-1 0 0 0 0,1 0 0 0 0,-1 0 1 0 0,1 0-1 0 0,-1 0 0 0 0,1 0 0 0 0,-1 1 1 0 0,0-1-1 0 0,0 1 0 0 0,0-1 0 0 0,1 1 1 0 0,-2 0-1 0 0,1 0 0 0 0,0 0 0 0 0,0 0 1 0 0,-1 0-1 0 0,1 1 0 0 0,1 1 0 0 0,5 11 1802 0 0,0 0 0 0 0,11 30 0 0 0,-5-12-20 0 0,-12-30-2280 0 0,-1 1 267 0 0,1 0-1 0 0,0 0 1 0 0,0-1-1 0 0,1 1 1 0 0,-1 0-1 0 0,1-1 1 0 0,-1 1-1 0 0,7 5 1 0 0,-8-9-325 0 0,1 1 1 0 0,-1-1-1 0 0,1 1 0 0 0,-1-1 1 0 0,1 0-1 0 0,-1 0 1 0 0,1 0-1 0 0,-1 0 0 0 0,1 0 1 0 0,-1 0-1 0 0,1 0 1 0 0,-1 0-1 0 0,1 0 0 0 0,-1-1 1 0 0,1 1-1 0 0,-1-1 1 0 0,0 1-1 0 0,1-1 0 0 0,-1 1 1 0 0,1-1-1 0 0,-1 0 0 0 0,0 0 1 0 0,0 1-1 0 0,1-1 1 0 0,-1 0-1 0 0,0 0 0 0 0,0 0 1 0 0,0-1-1 0 0,1 0 1 0 0,7-6-42 0 0,-1 1 1 0 0,0-1 0 0 0,0-1 0 0 0,-1 1-1 0 0,0-1 1 0 0,-1-1 0 0 0,1 1-1 0 0,-2-1 1 0 0,5-10 0 0 0,-9 11-2227 0 0,-4-1-6552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1:0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4 496 0 0,'4'-3'12544'0'0,"-2"5"-12127"0"0,0 1-1 0 0,0 0 1 0 0,-1 0 0 0 0,1 0-1 0 0,-1 0 1 0 0,1 0 0 0 0,-1 0-1 0 0,0 0 1 0 0,0 1 0 0 0,-1-1-1 0 0,1 0 1 0 0,-1 1 0 0 0,1-1-1 0 0,-1 5 1 0 0,-2 58 2502 0 0,1-53-2359 0 0,-7 60 1796 0 0,5-55-1697 0 0,0 1 0 0 0,1 0 0 0 0,2-1-1 0 0,-1 1 1 0 0,6 35 0 0 0,-4-50-584 0 0,1 1 0 0 0,0 0 0 0 0,1 0 0 0 0,-1-1 0 0 0,1 1 0 0 0,0-1 0 0 0,0 0 1 0 0,0 0-1 0 0,0 0 0 0 0,1 0 0 0 0,0 0 0 0 0,0-1 0 0 0,0 1 0 0 0,0-1 0 0 0,0 0 0 0 0,1-1 0 0 0,-1 1 0 0 0,1-1 0 0 0,0 0 0 0 0,0 0 0 0 0,5 1 0 0 0,14 5 52 0 0,1-1-1 0 0,48 7 1 0 0,-65-13-91 0 0,89 11 235 0 0,144-1 1 0 0,100-21 36 0 0,-95 0-141 0 0,-13 6 12 0 0,731-26 246 0 0,-691 18-425 0 0,413-39 0 0 0,-470 30 0 0 0,-65 7 0 0 0,-124 12 0 0 0,-1 0 0 0 0,1 2 0 0 0,48 5 0 0 0,-8-1 0 0 0,-56-2 0 0 0,-2-1 0 0 0,0-1 0 0 0,0 1 0 0 0,0-2 0 0 0,0 1 0 0 0,15-4 0 0 0,-17 4 0 0 0,-2-2 0 0 0,1 0 0 0 0,-4-1 0 0 0,-1-3 0 0 0,-1-1 0 0 0,0-1 0 0 0,-1-12 0 0 0,-1 0 0 0 0,-9-37 0 0 0,6 31 0 0 0,3 13 0 0 0,0 2 0 0 0,0 0 0 0 0,0 1 0 0 0,-1-1 0 0 0,-1 1 0 0 0,0 0 0 0 0,-6-11 0 0 0,9 18-11 0 0,0 2 7 0 0,1 1 1 0 0,0-1-1 0 0,0 0 0 0 0,0 1 1 0 0,-1-1-1 0 0,1 1 1 0 0,0-1-1 0 0,-1 1 1 0 0,1-1-1 0 0,0 0 0 0 0,-1 1 1 0 0,1 0-1 0 0,-1-1 1 0 0,1 1-1 0 0,-1-1 0 0 0,1 1 1 0 0,-1-1-1 0 0,1 1 1 0 0,-1 0-1 0 0,1-1 1 0 0,-1 1-1 0 0,1 0 0 0 0,-1 0 1 0 0,0-1-1 0 0,1 1 1 0 0,-1 0-1 0 0,0 0 1 0 0,1 0-1 0 0,-1 0 0 0 0,0 0 1 0 0,1 0-1 0 0,-1 0 1 0 0,1 0-1 0 0,-1 0 1 0 0,-1 0-1 0 0,-9 6-3057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1:0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1069 0 860 0 0,'14'3'21261'0'0,"-154"2"-17323"0"0,-76-9-2331 0 0,17 0-120 0 0,115 8-656 0 0,-116 20 0 0 0,-9 1-344 0 0,176-27 125 0 0,32 2-393 0 0,38-11-3966 0 0,5 7-7410 0 0,-32 3 8201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1:02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14 584 0 0,'-27'-13'10322'0'0,"15"12"-9005"0"0,-1 1 1 0 0,1 1 0 0 0,-1 0-1 0 0,1 1 1 0 0,-1 0 0 0 0,-21 7 0 0 0,29-7-1024 0 0,0-1 0 0 0,-1 1 0 0 0,1 1 1 0 0,0-1-1 0 0,0 1 0 0 0,0 0 0 0 0,0 0 1 0 0,0 0-1 0 0,1 1 0 0 0,0-1 0 0 0,-1 1 1 0 0,1 0-1 0 0,1 1 0 0 0,-1-1 1 0 0,1 1-1 0 0,-1-1 0 0 0,-3 10 0 0 0,6-12-176 0 0,0 0 0 0 0,0 0 0 0 0,1-1 0 0 0,-1 1 0 0 0,1 0 0 0 0,0 0 0 0 0,0 0 0 0 0,-1 0 0 0 0,1 0 0 0 0,0 0 0 0 0,1 0 0 0 0,-1 0 0 0 0,0 0 0 0 0,0 0 0 0 0,1-1 0 0 0,-1 1 0 0 0,1 0 0 0 0,0 0 0 0 0,0 0 0 0 0,-1 0 0 0 0,3 2 0 0 0,-1-1 3 0 0,1-1-1 0 0,-1 1 1 0 0,1 0-1 0 0,0-1 1 0 0,0 1-1 0 0,0-1 1 0 0,0 0-1 0 0,0 0 1 0 0,0 0-1 0 0,6 2 1 0 0,1-1 57 0 0,0 1-1 0 0,0-1 1 0 0,0-1 0 0 0,0 0 0 0 0,0 0 0 0 0,0-1 0 0 0,13 0 0 0 0,-15-2-68 0 0,0 0-1 0 0,0 0 1 0 0,0-1 0 0 0,0 0 0 0 0,0 0 0 0 0,-1-1 0 0 0,1 0-1 0 0,-1 0 1 0 0,14-9 0 0 0,-19 11-105 0 0,0 0 0 0 0,0-1 1 0 0,0 1-1 0 0,0-1 0 0 0,-1 1 0 0 0,1-1 0 0 0,0 0 1 0 0,-1 1-1 0 0,1-1 0 0 0,-1 0 0 0 0,0 0 0 0 0,1 0 1 0 0,-1 0-1 0 0,0 0 0 0 0,0-1 0 0 0,0 1 0 0 0,-1 0 0 0 0,1 0 1 0 0,0-1-1 0 0,-1 1 0 0 0,0 0 0 0 0,1-1 0 0 0,-1 1 1 0 0,0-1-1 0 0,0 1 0 0 0,-1 0 0 0 0,1-1 0 0 0,0 1 1 0 0,-1 0-1 0 0,1-1 0 0 0,-1 1 0 0 0,0 0 0 0 0,0 0 0 0 0,0-1 1 0 0,0 1-1 0 0,0 0 0 0 0,-2-3 0 0 0,0 2-207 0 0,1 0 0 0 0,-1 0 1 0 0,1 1-1 0 0,-1-1 0 0 0,0 0 0 0 0,0 1 0 0 0,0 0 0 0 0,0 0 0 0 0,-1 0 0 0 0,1 0 0 0 0,0 1 0 0 0,-1-1 1 0 0,-4-1-1 0 0,-13-6-10273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1:03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23 604 0 0,'-11'-19'7391'0'0,"7"18"-6995"0"0,0 0 0 0 0,0 1 0 0 0,1-1 0 0 0,-1 1 0 0 0,0-1 0 0 0,0 1 0 0 0,0 1 0 0 0,0-1 0 0 0,0 0-1 0 0,0 1 1 0 0,0 0 0 0 0,0 0 0 0 0,0 0 0 0 0,1 0 0 0 0,-1 1 0 0 0,0 0 0 0 0,-3 2 0 0 0,-5 2 338 0 0,1 1 1 0 0,0 0-1 0 0,-20 17 1 0 0,28-21-546 0 0,-1 0 1 0 0,1 0 0 0 0,-1 1 0 0 0,1-1 0 0 0,0 1-1 0 0,1-1 1 0 0,-1 1 0 0 0,1 0 0 0 0,-1 0 0 0 0,1 1-1 0 0,1-1 1 0 0,-1 0 0 0 0,0 1 0 0 0,1-1-1 0 0,0 1 1 0 0,0-1 0 0 0,0 1 0 0 0,1-1 0 0 0,-1 1-1 0 0,1 0 1 0 0,0-1 0 0 0,1 1 0 0 0,-1 0 0 0 0,1-1-1 0 0,0 1 1 0 0,0-1 0 0 0,0 1 0 0 0,1-1 0 0 0,-1 1-1 0 0,1-1 1 0 0,0 0 0 0 0,1 0 0 0 0,-1 0-1 0 0,1 0 1 0 0,-1 0 0 0 0,1-1 0 0 0,0 1 0 0 0,0-1-1 0 0,1 0 1 0 0,6 6 0 0 0,1-1 126 0 0,0 0 0 0 0,0-1 0 0 0,1 0 1 0 0,0-1-1 0 0,1 0 0 0 0,-1-1 0 0 0,1 0 0 0 0,0-1 0 0 0,0 0 0 0 0,0-1 1 0 0,18 1-1 0 0,-29-3-775 0 0,-1-1 0 0 0,1 1-1 0 0,0 0 1 0 0,-1 0 0 0 0,1-1 0 0 0,-1 1 0 0 0,1 0 0 0 0,-1 0 0 0 0,1 1 0 0 0,-1-1 0 0 0,0 0 0 0 0,1 0 0 0 0,-1 1-1 0 0,0-1 1 0 0,0 1 0 0 0,1 1 0 0 0,3 2-3571 0 0,1 2 979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1:05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0 524 0 0,'1'10'13577'0'0,"1"12"-6104"0"0,1 6-4378 0 0,15 98 347 0 0,-10-100-2568 0 0,0 4-600 0 0,-6-12-3599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1:25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0 412 0 0,'4'14'11089'0'0,"21"74"-7293"0"0,-9 59 326 0 0,-6-48-884 0 0,-4-92-6230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01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82 196 0 0,'-5'-2'439'0'0,"-16"-7"1668"0"0,20 9-1869 0 0,0-1 1 0 0,1 1-1 0 0,-1 0 0 0 0,1-1 1 0 0,-1 1-1 0 0,0-1 1 0 0,1 1-1 0 0,-1-1 0 0 0,1 1 1 0 0,-1-1-1 0 0,1 1 0 0 0,0-1 1 0 0,-1 0-1 0 0,1 1 0 0 0,0-1 1 0 0,-1 1-1 0 0,1-1 0 0 0,0 0 1 0 0,-1 1-1 0 0,1-1 0 0 0,0 0 1 0 0,0 0-1 0 0,0 1 0 0 0,0-1 1 0 0,0 0-1 0 0,0 0 1 0 0,1-1 62 0 0,1 0 0 0 0,-1 1 0 0 0,1-1 1 0 0,0 1-1 0 0,0-1 0 0 0,0 1 1 0 0,-1 0-1 0 0,1 0 0 0 0,0 0 1 0 0,1 0-1 0 0,-1 0 0 0 0,0 0 1 0 0,0 0-1 0 0,4 0 0 0 0,-2-1 220 0 0,19-5 513 0 0,-1 0 0 0 0,1 1 1 0 0,0 1-1 0 0,1 1 0 0 0,27 0 0 0 0,5 3-2913 0 0,1 5-4750 0 0,-43-2 4587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1:26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63 536 0 0,'0'-5'1628'0'0,"0"-4"-282"0"0,-1 4-247 0 0,0-2 963 0 0,-1 2 184 0 0,-1-1-1529 0 0,-5-6 3247 0 0,-18-1 868 0 0,23 13-4647 0 0,0 1 1 0 0,-1-1-1 0 0,1 1 0 0 0,0 0 0 0 0,0 0 0 0 0,0 0 0 0 0,0 0 0 0 0,0 0 0 0 0,0 1 0 0 0,0-1 0 0 0,0 1 0 0 0,0 0 0 0 0,0 0 1 0 0,1 0-1 0 0,-1 0 0 0 0,1 1 0 0 0,0-1 0 0 0,0 1 0 0 0,-1-1 0 0 0,2 1 0 0 0,-1 0 0 0 0,0 0 0 0 0,-2 5 0 0 0,-2 3 131 0 0,0 0-1 0 0,1 1 0 0 0,0-1 1 0 0,1 1-1 0 0,-3 15 0 0 0,6-21-226 0 0,1-1 0 0 0,-1 0 0 0 0,1 0 0 0 0,1 0 0 0 0,-1 1 0 0 0,1-1 0 0 0,0 0 0 0 0,0 0 0 0 0,0 0 0 0 0,1 0 0 0 0,-1 0 0 0 0,1 0 0 0 0,1-1 0 0 0,-1 1 0 0 0,1-1 0 0 0,-1 1 0 0 0,1-1 0 0 0,0 0 0 0 0,1 0 0 0 0,-1 0 0 0 0,1 0 0 0 0,0-1 0 0 0,0 1 0 0 0,0-1 0 0 0,0 0 1 0 0,1-1-1 0 0,-1 1 0 0 0,1-1 0 0 0,-1 1 0 0 0,1-1 0 0 0,0-1 0 0 0,0 1 0 0 0,9 1 0 0 0,-12-2-88 0 0,1-1 1 0 0,-1 0 0 0 0,1 0-1 0 0,-1 0 1 0 0,1 0-1 0 0,-1 0 1 0 0,1 0 0 0 0,-1 0-1 0 0,1-1 1 0 0,-1 0 0 0 0,1 1-1 0 0,-1-1 1 0 0,0 0 0 0 0,1 0-1 0 0,-1 0 1 0 0,0 0 0 0 0,0-1-1 0 0,0 1 1 0 0,3-3 0 0 0,-2 1-6 0 0,0 0 0 0 0,-1 0 0 0 0,1-1 1 0 0,-1 1-1 0 0,0-1 0 0 0,0 1 1 0 0,0-1-1 0 0,0 0 0 0 0,-1 1 0 0 0,1-1 1 0 0,0-5-1 0 0,0 2-6 0 0,-1 0 1 0 0,0 0-1 0 0,0 1 1 0 0,-1-1-1 0 0,0 0 1 0 0,0 0-1 0 0,-1 0 0 0 0,1 0 1 0 0,-1 0-1 0 0,-1 1 1 0 0,1-1-1 0 0,-1 0 1 0 0,-5-10-1 0 0,4 12-33 0 0,0 0-1 0 0,-1 0 0 0 0,0 0 1 0 0,0 0-1 0 0,0 1 0 0 0,0 0 0 0 0,-1-1 1 0 0,0 2-1 0 0,0-1 0 0 0,0 0 1 0 0,0 1-1 0 0,0 0 0 0 0,-1 0 1 0 0,-7-2-1 0 0,5 2-805 0 0,-1 1 0 0 0,1 0 0 0 0,-1 1 0 0 0,1-1 1 0 0,-17 1-1 0 0,25 2 704 0 0,-1-1 0 0 0,0 0 0 0 0,1 1 1 0 0,-1-1-1 0 0,1 0 0 0 0,-1 1 0 0 0,1-1 1 0 0,-1 1-1 0 0,1-1 0 0 0,-1 1 0 0 0,1-1 1 0 0,-1 1-1 0 0,1-1 0 0 0,-1 1 0 0 0,1 0 1 0 0,0-1-1 0 0,-1 1 0 0 0,1 0 0 0 0,0-1 1 0 0,0 2-1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1:27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1 376 0 0,'-1'0'12036'0'0,"4"12"-8147"0"0,8 32-1668 0 0,-7 50 1941 0 0,-4-93-4147 0 0,1-1 1 0 0,-1 0-1 0 0,0 1 1 0 0,0-1-1 0 0,1 0 0 0 0,-1 0 1 0 0,0 1-1 0 0,1-1 1 0 0,-1 0-1 0 0,0 0 0 0 0,1 0 1 0 0,-1 1-1 0 0,1-1 0 0 0,-1 0 1 0 0,0 0-1 0 0,1 0 1 0 0,-1 0-1 0 0,1 0 0 0 0,-1 0 1 0 0,0 0-1 0 0,1 0 1 0 0,-1 0-1 0 0,1 0 0 0 0,-1 0 1 0 0,0 0-1 0 0,1 0 1 0 0,-1 0-1 0 0,1 0 0 0 0,-1 0 1 0 0,0-1-1 0 0,1 1 0 0 0,-1 0 1 0 0,0 0-1 0 0,1 0 1 0 0,-1-1-1 0 0,1 1 0 0 0,12-5 115 0 0,3-5-71 0 0,0 0 0 0 0,-1 0 0 0 0,0-2 0 0 0,-1 0-1 0 0,0 0 1 0 0,-1-2 0 0 0,13-15 0 0 0,-3 2-101 0 0,-21 26-17 0 0,-3 3 6 0 0,-11 14 12 0 0,-5 6 53 0 0,-17 32-1 0 0,29-45 77 0 0,1-1 1 0 0,0 1-1 0 0,0 0 1 0 0,1 1 0 0 0,0-1-1 0 0,0 1 1 0 0,-1 11-1 0 0,4-19-57 0 0,0 0 0 0 0,0 0-1 0 0,0 0 1 0 0,0 0 0 0 0,0 0 0 0 0,1 0-1 0 0,-1 0 1 0 0,1 0 0 0 0,-1 0-1 0 0,1 0 1 0 0,0 0 0 0 0,-1 0-1 0 0,1 0 1 0 0,0 0 0 0 0,0-1 0 0 0,0 1-1 0 0,1 0 1 0 0,-1-1 0 0 0,3 3-1 0 0,-1-1 68 0 0,0-1 0 0 0,0 0 1 0 0,0 0-1 0 0,1 0 0 0 0,-1 0 0 0 0,1 0 0 0 0,0-1 0 0 0,-1 0 0 0 0,8 2 0 0 0,-1-1-421 0 0,1 0 1 0 0,0-1 0 0 0,0-1 0 0 0,0 1-1 0 0,0-2 1 0 0,17-2 0 0 0,-26 3-314 0 0,6-2-1508 0 0,4-2-6972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1:27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25 828 0 0,'1'-5'2431'0'0,"7"-14"10073"0"0,10 53-6900 0 0,6 80-137 0 0,-10-66-7001 0 0,5-41-8943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1:28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62 376 0 0,'2'-2'783'0'0,"0"0"-1"0"0,-1 0 1 0 0,1-1-1 0 0,-1 1 1 0 0,0 0 0 0 0,0-1-1 0 0,0 1 1 0 0,0-1-1 0 0,1-5 1020 0 0,3-5 5379 0 0,-5 12-6965 0 0,0 0 0 0 0,-1 0 0 0 0,1-1 1 0 0,0 1-1 0 0,0 0 0 0 0,-1-1 1 0 0,1 1-1 0 0,-1 0 0 0 0,1 0 1 0 0,-1 0-1 0 0,1 0 0 0 0,-1-1 1 0 0,0 1-1 0 0,-1-1 0 0 0,1 1 333 0 0,-22 2 2261 0 0,18 2-2529 0 0,-1 1 0 0 0,1-1 0 0 0,0 1 0 0 0,1 0 0 0 0,-1 1 0 0 0,0-1 0 0 0,1 1 0 0 0,0 0 0 0 0,0 0 0 0 0,1 0 0 0 0,-1 1 0 0 0,1-1 0 0 0,0 1 1 0 0,-3 11-1 0 0,4-14-202 0 0,1 1 1 0 0,0-1-1 0 0,0 1 1 0 0,1 0 0 0 0,-1-1-1 0 0,1 1 1 0 0,0 0 0 0 0,-1-1-1 0 0,2 1 1 0 0,-1 0 0 0 0,0-1-1 0 0,1 1 1 0 0,0-1 0 0 0,0 1-1 0 0,0 0 1 0 0,0-1 0 0 0,0 1-1 0 0,1-1 1 0 0,-1 0 0 0 0,1 0-1 0 0,0 1 1 0 0,0-1-1 0 0,0 0 1 0 0,1-1 0 0 0,-1 1-1 0 0,1 0 1 0 0,3 3 0 0 0,16 2 36 0 0,-15-6-152 0 0,-7-2 3 0 0,27-10-88 0 0,-26 9 107 0 0,1 0 0 0 0,-1 0 1 0 0,1 0-1 0 0,-1 0 0 0 0,1-1 1 0 0,-1 1-1 0 0,0 0 0 0 0,0-1 0 0 0,0 1 1 0 0,0-1-1 0 0,0 1 0 0 0,0-1 1 0 0,0 0-1 0 0,0 1 0 0 0,0-1 1 0 0,-1 0-1 0 0,1 0 0 0 0,-1 1 1 0 0,0-1-1 0 0,1 0 0 0 0,-1 0 1 0 0,0 0-1 0 0,0 0 0 0 0,0 1 0 0 0,0-1 1 0 0,0 0-1 0 0,0 0 0 0 0,-1 0 1 0 0,1 0-1 0 0,-1 1 0 0 0,1-1 1 0 0,-1 0-1 0 0,0 0 0 0 0,0 1 1 0 0,1-1-1 0 0,-1 1 0 0 0,-3-4 1 0 0,1 1-435 0 0,0-1 1 0 0,-1 1-1 0 0,0 0 1 0 0,1-1 0 0 0,-2 2-1 0 0,1-1 1 0 0,0 1 0 0 0,-1-1-1 0 0,0 1 1 0 0,-9-5 0 0 0,-1 4-2535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1:29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1 376 0 0,'3'11'11792'0'0,"0"4"-5312"0"0,8 81-1090 0 0,-6-60-4261 0 0,-5-34-1089 0 0,1 0 1 0 0,-1 0-1 0 0,1 0 1 0 0,-1 0 0 0 0,1-1-1 0 0,0 1 1 0 0,0 0-1 0 0,-1 0 1 0 0,1-1 0 0 0,0 1-1 0 0,1 0 1 0 0,-1-1-1 0 0,0 1 1 0 0,2 1 0 0 0,-1-3-59 0 0,0 1 1 0 0,0-1 0 0 0,0 0 0 0 0,1 1-1 0 0,-1-1 1 0 0,0 0 0 0 0,0 0-1 0 0,0-1 1 0 0,1 1 0 0 0,-1 0 0 0 0,0-1-1 0 0,0 1 1 0 0,0-1 0 0 0,0 0-1 0 0,0 1 1 0 0,0-1 0 0 0,3-2-1 0 0,33-19-216 0 0,-37 21 230 0 0,23-16-200 0 0,29-28 0 0 0,-23 18 47 0 0,-29 27 132 0 0,-4 1-93 0 0,-7 5 127 0 0,1 1 0 0 0,0-1-1 0 0,1 1 1 0 0,0 1-1 0 0,-9 9 1 0 0,13-13 97 0 0,0 1 1 0 0,0-1-1 0 0,0 1 0 0 0,1 0 1 0 0,0 1-1 0 0,0-1 1 0 0,0 0-1 0 0,1 1 0 0 0,-1 0 1 0 0,1-1-1 0 0,-2 11 0 0 0,4-14-59 0 0,0-1-1 0 0,0 1 1 0 0,0 0-1 0 0,0 0 1 0 0,1-1 0 0 0,-1 1-1 0 0,0 0 1 0 0,1 0-1 0 0,-1-1 1 0 0,1 1-1 0 0,-1 0 1 0 0,1-1-1 0 0,0 1 1 0 0,0-1-1 0 0,0 1 1 0 0,0-1-1 0 0,0 1 1 0 0,0-1-1 0 0,0 0 1 0 0,0 1 0 0 0,1-1-1 0 0,-1 0 1 0 0,0 0-1 0 0,1 0 1 0 0,-1 0-1 0 0,4 1 1 0 0,2 2 51 0 0,1-1 0 0 0,0 0 0 0 0,0-1 1 0 0,12 3-1 0 0,-7-2-84 0 0,-12-3-173 0 0,25 2-2292 0 0,-11-1-3863 0 0,-7-1 531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12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22 396 0 0,'-19'-7'18159'0'0,"20"6"-17988"0"0,-1 0 1 0 0,1 0-1 0 0,0 0 0 0 0,0 0 1 0 0,-1 0-1 0 0,1 0 0 0 0,0 1 0 0 0,0-1 1 0 0,0 0-1 0 0,0 0 0 0 0,0 1 1 0 0,0-1-1 0 0,0 0 0 0 0,0 1 0 0 0,0-1 1 0 0,0 1-1 0 0,0 0 0 0 0,0-1 1 0 0,0 1-1 0 0,1 0 0 0 0,-1 0 0 0 0,0-1 1 0 0,0 1-1 0 0,0 0 0 0 0,0 0 1 0 0,1 0-1 0 0,1 1 0 0 0,49-1 1310 0 0,-38 0-1117 0 0,6 1-22 0 0,0 0 0 0 0,0 0-1 0 0,0 2 1 0 0,28 8 0 0 0,-37-8-264 0 0,-1 1 1 0 0,1 0 0 0 0,-1 0 0 0 0,0 1 0 0 0,0 0 0 0 0,-1 1 0 0 0,0 0 0 0 0,0 1 0 0 0,13 12 0 0 0,-4-3-8 0 0,-14-13-56 0 0,0 0 0 0 0,-1-1 1 0 0,1 2-1 0 0,-1-1 1 0 0,1 0-1 0 0,-1 0 1 0 0,0 1-1 0 0,-1 0 0 0 0,1 0 1 0 0,-1-1-1 0 0,1 2 1 0 0,-1-1-1 0 0,0 0 0 0 0,-1 0 1 0 0,1 1-1 0 0,1 7 1 0 0,-3-10-9 0 0,-1 1 1 0 0,0-1 0 0 0,1 1 0 0 0,-1-1 0 0 0,0 0 0 0 0,0 0 0 0 0,-1 1-1 0 0,1-1 1 0 0,0 0 0 0 0,-1 0 0 0 0,1 0 0 0 0,-1 0 0 0 0,0-1 0 0 0,0 1-1 0 0,-2 2 1 0 0,-32 23 33 0 0,34-26-39 0 0,-9 6 10 0 0,-1 0 0 0 0,0-1 0 0 0,0 0 0 0 0,-1-1 0 0 0,1-1 0 0 0,-20 5-1 0 0,-80 7 200 0 0,89-13-52 0 0,-33 1 1778 0 0,55-4-1695 0 0,-7-1 15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15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12 12 0 0,'-16'-12'14253'0'0,"11"32"-13358"0"0,2 1 0 0 0,0-1-1 0 0,1 1 1 0 0,1-1 0 0 0,1 1 0 0 0,3 22 0 0 0,-1 4-109 0 0,3 58 820 0 0,35 198 1 0 0,-26-219-918 0 0,22 90 1006 0 0,-35-173-1735 0 0,-1 1 1 0 0,1-1-1 0 0,-1 1 1 0 0,1 0-1 0 0,0-1 0 0 0,-1 1 1 0 0,1-1-1 0 0,0 1 1 0 0,0-1-1 0 0,0 0 0 0 0,0 1 1 0 0,0-1-1 0 0,0 0 1 0 0,1 0-1 0 0,-1 0 1 0 0,2 1-1 0 0,-2-1-713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1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9 52 0 0,'-5'-2'1884'0'0,"-27"-5"17431"0"0,34 13-18884 0 0,1 0 0 0 0,-1-1-1 0 0,1 1 1 0 0,0-1 0 0 0,1 0 0 0 0,-1 0 0 0 0,1 0 0 0 0,0 0 0 0 0,7 5 0 0 0,-2 1 194 0 0,25 28 733 0 0,0-2 0 0 0,3-1 0 0 0,60 47 1 0 0,-91-79-933 0 0,15 8-754 0 0,-20-12 211 0 0,-1 0 0 0 0,1 0 0 0 0,0 0 0 0 0,-1 0-1 0 0,1 0 1 0 0,-1 0 0 0 0,1 0 0 0 0,0 0 0 0 0,-1 0 0 0 0,1 0 0 0 0,0 0 0 0 0,-1-1 0 0 0,1 1 0 0 0,-1 0 0 0 0,1-1 0 0 0,-1 1 0 0 0,1 0 0 0 0,-1-1 0 0 0,1 1 0 0 0,-1-1-1 0 0,1 1 1 0 0,-1 0 0 0 0,0-1 0 0 0,1 1 0 0 0,-1-1 0 0 0,1 1 0 0 0,-1-1 0 0 0,0 0 0 0 0,0 1 0 0 0,1-1 0 0 0,-1 1 0 0 0,0-1 0 0 0,0 1 0 0 0,1-2 0 0 0,-1-23-11287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16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88 133 344 0 0,'-1'0'143'0'0,"-39"-15"3580"0"0,2-1 5122 0 0,38 16-8681 0 0,-1-1-1 0 0,1 1 0 0 0,-1 0 1 0 0,1 0-1 0 0,-1 0 0 0 0,1 0 0 0 0,0-1 1 0 0,-1 1-1 0 0,1 0 0 0 0,0-1 1 0 0,-1 1-1 0 0,1 0 0 0 0,-1 0 1 0 0,1-1-1 0 0,0 1 0 0 0,0-1 1 0 0,-1 1-1 0 0,1 0 0 0 0,0-1 1 0 0,0 1-1 0 0,-1-1 0 0 0,1 1 1 0 0,0-1-1 0 0,0 1 0 0 0,0 0 1 0 0,0-1-1 0 0,0 1 0 0 0,0-1 1 0 0,0 1-1 0 0,0-1 0 0 0,0 1 1 0 0,0-1-1 0 0,0 1 0 0 0,0-1 1 0 0,0 1-1 0 0,0-1 0 0 0,0 1 1 0 0,0-1-1 0 0,0 1 0 0 0,1 0 1 0 0,-1-1-1 0 0,0 1 0 0 0,0-1 1 0 0,0 1-1 0 0,1 0 0 0 0,-1-1 1 0 0,0 1-1 0 0,1 0 0 0 0,-1-1 1 0 0,0 1-1 0 0,1 0 0 0 0,-1-1 1 0 0,0 1-1 0 0,2-1 0 0 0,22-14 1946 0 0,5 2-1359 0 0,1 2 0 0 0,0 1 1 0 0,1 2-1 0 0,-1 0 0 0 0,2 2 0 0 0,58-3 1 0 0,-88 9-756 0 0,0 0 0 0 0,0 0 0 0 0,0 0 0 0 0,-1 0 0 0 0,1 0 0 0 0,0 1 0 0 0,0-1 0 0 0,0 0 0 0 0,0 1 0 0 0,-1-1 0 0 0,1 1 1 0 0,0 0-1 0 0,-1 0 0 0 0,1 0 0 0 0,0-1 0 0 0,-1 1 0 0 0,1 1 0 0 0,-1-1 0 0 0,3 2 0 0 0,-3-1-2 0 0,-1-1 1 0 0,1 1-1 0 0,0-1 0 0 0,-1 1 1 0 0,1 0-1 0 0,-1-1 0 0 0,1 1 0 0 0,-1 0 1 0 0,0-1-1 0 0,0 1 0 0 0,0 0 1 0 0,0-1-1 0 0,0 1 0 0 0,0 0 1 0 0,0-1-1 0 0,-1 1 0 0 0,0 2 0 0 0,-2 7-20 0 0,-2-1 0 0 0,1 1 0 0 0,-1-1 0 0 0,-12 18 0 0 0,12-20 38 0 0,-10 14-53 0 0,-27 31-1 0 0,27-35 167 0 0,0 1-1 0 0,-14 25 1 0 0,28-43 10 0 0,4-12 122 0 0,0 1 0 0 0,1-1 0 0 0,7-15 0 0 0,-5 11-191 0 0,-5 14-96 0 0,-1 0 0 0 0,1 0-1 0 0,0 0 1 0 0,-1 0 0 0 0,0 0-1 0 0,1 0 1 0 0,-1 0 0 0 0,0 0-1 0 0,0 0 1 0 0,1 0 0 0 0,-1 0-1 0 0,0-1 1 0 0,0 1 0 0 0,0 0-1 0 0,0 0 1 0 0,-1 0 0 0 0,1 0-1 0 0,0 0 1 0 0,-1-2 0 0 0,1 2 17 0 0,-1 1 0 0 0,0 0 0 0 0,1-1 0 0 0,-1 1 0 0 0,1 0 0 0 0,-1-1 0 0 0,0 1 0 0 0,1 0 0 0 0,-1 0 0 0 0,0 0 0 0 0,1 0 1 0 0,-1-1-1 0 0,0 1 0 0 0,1 0 0 0 0,-1 0 0 0 0,0 0 0 0 0,1 1 0 0 0,-1-1 0 0 0,0 0 0 0 0,1 0 0 0 0,-1 0 0 0 0,0 0 0 0 0,0 1 0 0 0,-10 3-70 0 0,0 1 0 0 0,-19 12 0 0 0,16-10-10 0 0,-27 17-138 0 0,40-24 254 0 0,12-12-4 0 0,-3 0-64 0 0,2 2-162 0 0,-9 9-108 0 0,4-6-478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18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68 504 0 0,'0'0'4110'0'0,"2"1"-2966"0"0,2 2-706 0 0,0 0-1 0 0,0 0 1 0 0,-1 0 0 0 0,1 0-1 0 0,-1 0 1 0 0,0 1 0 0 0,0 0-1 0 0,0-1 1 0 0,0 1 0 0 0,2 5-1 0 0,25 53 2365 0 0,-11-21-1029 0 0,-5-13-896 0 0,-8-13-147 0 0,1 0 0 0 0,1-1-1 0 0,1 1 1 0 0,0-2 0 0 0,0 1 0 0 0,2-2-1 0 0,14 15 1 0 0,-25-26-671 0 0,1-1-1 0 0,0 1 1 0 0,0-1-1 0 0,0 0 1 0 0,0 1-1 0 0,0-1 1 0 0,-1 0 0 0 0,1 0-1 0 0,0 0 1 0 0,0 0-1 0 0,0 0 1 0 0,0 0-1 0 0,0 0 1 0 0,0 0-1 0 0,0 0 1 0 0,0 0 0 0 0,0 0-1 0 0,0-1 1 0 0,-1 1-1 0 0,1 0 1 0 0,0-1-1 0 0,0 1 1 0 0,0 0 0 0 0,0-1-1 0 0,-1 1 1 0 0,1-1-1 0 0,0 1 1 0 0,0-1-1 0 0,-1 0 1 0 0,1 1-1 0 0,0-1 1 0 0,-1 0 0 0 0,1 0-1 0 0,-1 1 1 0 0,1-1-1 0 0,-1 0 1 0 0,1 0-1 0 0,-1 0 1 0 0,0 1 0 0 0,1-3-1 0 0,18-37 445 0 0,-18 38-414 0 0,6-20 131 0 0,-1 0 0 0 0,-1 0-1 0 0,-1 0 1 0 0,3-29 0 0 0,-3-91 354 0 0,-4 138-573 0 0,0 3-233 0 0,0-1-1 0 0,0 1 1 0 0,0-1 0 0 0,0 1 0 0 0,0-1-1 0 0,1 1 1 0 0,-1-1 0 0 0,1 1-1 0 0,-1-1 1 0 0,1 1 0 0 0,0-1-1 0 0,0-1 1 0 0,10-2-5424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01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0 568 0 0,'4'40'6697'0'0,"-7"2"-3393"0"0,-16 44-1018 0 0,10-49-603 0 0,5-15-940 0 0,-25 131 7557 0 0,29-160-8145 0 0,0-12-48 0 0,4-95 244 0 0,-3 100-316 0 0,1 2-1 0 0,1-1 1 0 0,0 0-1 0 0,1 0 1 0 0,0 1-1 0 0,0 0 1 0 0,7-12-1 0 0,-10 23-10 0 0,-1-1 1 0 0,1 1-1 0 0,0 0 0 0 0,-1 0 0 0 0,1 0 0 0 0,0 0 1 0 0,0 0-1 0 0,0 0 0 0 0,0 0 0 0 0,0 0 0 0 0,0 0 1 0 0,0 0-1 0 0,0 0 0 0 0,0 1 0 0 0,0-1 0 0 0,0 0 0 0 0,1 1 1 0 0,-1-1-1 0 0,0 1 0 0 0,0 0 0 0 0,1-1 0 0 0,-1 1 1 0 0,0 0-1 0 0,1 0 0 0 0,-1-1 0 0 0,0 1 0 0 0,1 0 1 0 0,-1 0-1 0 0,0 1 0 0 0,1-1 0 0 0,-1 0 0 0 0,0 0 1 0 0,0 1-1 0 0,1-1 0 0 0,-1 0 0 0 0,0 1 0 0 0,0-1 0 0 0,1 1 1 0 0,-1 0-1 0 0,0-1 0 0 0,0 1 0 0 0,0 0 0 0 0,0 0 1 0 0,0 0-1 0 0,2 2 0 0 0,7 6 249 0 0,-1 0-1 0 0,0 1 1 0 0,15 22-1 0 0,-9-13-17 0 0,9 10 369 0 0,56 49 0 0 0,-70-69-523 0 0,1-1 1 0 0,1 0 0 0 0,0 0 0 0 0,0-2 0 0 0,0 1 0 0 0,1-1-1 0 0,0-1 1 0 0,23 7 0 0 0,-33-12-117 0 0,-1 1 0 0 0,1-1 0 0 0,0 1 1 0 0,0-1-1 0 0,0 0 0 0 0,0 0 0 0 0,0 0 0 0 0,-1-1 0 0 0,1 1 0 0 0,0-1 0 0 0,0 1 1 0 0,0-1-1 0 0,-1 0 0 0 0,1 0 0 0 0,0 0 0 0 0,-1 0 0 0 0,1-1 0 0 0,3-2 0 0 0,-2 1-4 0 0,-1 0-1 0 0,1-1 1 0 0,-1 1-1 0 0,0-1 1 0 0,0 0-1 0 0,0 0 1 0 0,0 0-1 0 0,-1-1 1 0 0,4-8-1 0 0,1-6-28 0 0,-1-1 0 0 0,-1 1 0 0 0,-1-1 0 0 0,2-21-1 0 0,-6 39 45 0 0,0-5-56 0 0,1 1 0 0 0,-1 0 0 0 0,-1 0-1 0 0,0-1 1 0 0,1 1 0 0 0,-2 0 0 0 0,1 0 0 0 0,-1 0-1 0 0,0 0 1 0 0,0 0 0 0 0,-1 0 0 0 0,0 0 0 0 0,0 1-1 0 0,0-1 1 0 0,-7-8 0 0 0,-22-20-5489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19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1 104 0 0,'-1'0'237'0'0,"0"0"0"0"0,0 0 1 0 0,0 0-1 0 0,0 0 0 0 0,1 1 0 0 0,-1-1 1 0 0,0 0-1 0 0,0 0 0 0 0,1 1 0 0 0,-1-1 1 0 0,0 0-1 0 0,0 1 0 0 0,1-1 0 0 0,-1 1 1 0 0,0-1-1 0 0,1 1 0 0 0,-1 0 0 0 0,1-1 1 0 0,-1 1-1 0 0,0-1 0 0 0,1 1 0 0 0,0 0 0 0 0,-1-1 1 0 0,1 1-1 0 0,-1 0 0 0 0,1 0 0 0 0,0-1 1 0 0,-1 1-1 0 0,1 0 0 0 0,0 0 0 0 0,0 0 1 0 0,0 0-1 0 0,0-1 0 0 0,0 1 0 0 0,0 0 1 0 0,0 1-1 0 0,-4 41 3118 0 0,3-34-2466 0 0,-2 25 1452 0 0,2 50-1 0 0,2-65-3165 0 0,1-1-1 0 0,5 22 1 0 0,-3-33-4888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1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64 84 0 0,'-6'-3'1445'0'0,"-17"-14"10767"0"0,27 15-11792 0 0,-1 0-1 0 0,1-1 1 0 0,-1 1-1 0 0,1 0 0 0 0,0 1 1 0 0,-1-1-1 0 0,1 1 1 0 0,0 0-1 0 0,5-1 1 0 0,22-5 1472 0 0,24-6-1803 0 0,-15 8-7769 0 0,-29 5 5584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2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0 688 0 0,'0'0'2138'0'0,"-13"8"8663"0"0,6 24-7035 0 0,-3 60 0 0 0,11-8-6303 0 0,1-74-3727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20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9 146 416 0 0,'-8'-4'7738'0'0,"8"3"-7471"0"0,0 1 0 0 0,-1 0 0 0 0,1-1 0 0 0,0 1-1 0 0,0 0 1 0 0,0-1 0 0 0,11-9 4501 0 0,37-14-2842 0 0,-20 11-728 0 0,-20 9-1375 0 0,0-2-1 0 0,0 1 0 0 0,-1-1 0 0 0,11-10 1 0 0,-16 13 215 0 0,0 1 0 0 0,0-1 1 0 0,0 0-1 0 0,0 0 1 0 0,0 0-1 0 0,0 0 0 0 0,-1 0 1 0 0,0 0-1 0 0,0 0 0 0 0,1 0 1 0 0,-2-1-1 0 0,1 1 1 0 0,0 0-1 0 0,-1-1 0 0 0,1-4 1 0 0,-1 14 4333 0 0,-1 10-773 0 0,1-9-3287 0 0,1-1 0 0 0,-1 1 1 0 0,1 0-1 0 0,0-1 0 0 0,4 11 1 0 0,2 5 203 0 0,10 20 699 0 0,-1-18-3240 0 0,-12-21 513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43 320 0 0,'0'0'347'0'0,"-1"-1"1"0"0,1 1-1 0 0,0-1 1 0 0,-1 0-1 0 0,1 1 0 0 0,0-1 1 0 0,-1 0-1 0 0,1 1 1 0 0,0-1-1 0 0,0 1 0 0 0,0-1 1 0 0,0 0-1 0 0,0 1 1 0 0,-1-1-1 0 0,1 0 0 0 0,0 0 1 0 0,1 1-1 0 0,-1-1 1 0 0,0 0-1 0 0,0 1 1 0 0,0-1-1 0 0,0 0 0 0 0,0 1 1 0 0,1-1-1 0 0,-1 1 1 0 0,0-1-1 0 0,1 0 0 0 0,-1 1 1 0 0,0-1-1 0 0,1 1 1 0 0,0-1-1 0 0,0-1 218 0 0,1 0 0 0 0,0 1-1 0 0,0-1 1 0 0,0 1 0 0 0,0 0 0 0 0,0 0 0 0 0,1 0-1 0 0,-1 0 1 0 0,3-1 0 0 0,1 0 149 0 0,-1 0 0 0 0,1 1 0 0 0,0 0 0 0 0,-1 0 0 0 0,1 0 0 0 0,0 1 0 0 0,9 0 0 0 0,-13 0-641 0 0,-1 1-1 0 0,1-1 0 0 0,-1 1 0 0 0,1-1 0 0 0,0 1 0 0 0,-1 0 0 0 0,1-1 0 0 0,-1 1 0 0 0,1 0 0 0 0,-1 0 0 0 0,0 0 0 0 0,1 0 1 0 0,-1 0-1 0 0,0 0 0 0 0,0 1 0 0 0,0-1 0 0 0,0 0 0 0 0,0 1 0 0 0,0-1 0 0 0,0 0 0 0 0,0 1 0 0 0,0-1 0 0 0,-1 1 0 0 0,1-1 1 0 0,-1 1-1 0 0,1 0 0 0 0,-1-1 0 0 0,1 1 0 0 0,-1 0 0 0 0,0-1 0 0 0,0 1 0 0 0,0 0 0 0 0,0-1 0 0 0,0 1 0 0 0,0 0 1 0 0,-1 1-1 0 0,-1 8-55 0 0,-1 1 1 0 0,0-1 0 0 0,0-1 0 0 0,-8 17-1 0 0,0 2 140 0 0,11-28-116 0 0,-1 0 0 0 0,1 0 0 0 0,0 1 1 0 0,0-1-1 0 0,0 0 0 0 0,0 0 0 0 0,0 0 0 0 0,0 0 1 0 0,0 0-1 0 0,0 0 0 0 0,0 1 0 0 0,0-1 0 0 0,1 0 1 0 0,-1 0-1 0 0,0 0 0 0 0,1 0 0 0 0,-1 0 1 0 0,1 0-1 0 0,-1 0 0 0 0,1 0 0 0 0,0 0 0 0 0,-1 0 1 0 0,1 0-1 0 0,0 0 0 0 0,0-1 0 0 0,-1 1 0 0 0,1 0 1 0 0,0 0-1 0 0,0-1 0 0 0,0 1 0 0 0,0-1 0 0 0,0 1 1 0 0,0-1-1 0 0,0 1 0 0 0,0-1 0 0 0,0 1 1 0 0,0-1-1 0 0,1 0 0 0 0,-1 0 0 0 0,0 1 0 0 0,0-1 1 0 0,0 0-1 0 0,2 0 0 0 0,7 0 200 0 0,0 1-1 0 0,0-2 1 0 0,20-2 0 0 0,-19 2-634 0 0,-4 0-370 0 0,0 0-1807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6:21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9490 2323 168 0 0,'-1'-1'430'0'0,"0"1"0"0"0,0-1 0 0 0,0 0 0 0 0,0 0 0 0 0,0 0-1 0 0,1 0 1 0 0,-1 1 0 0 0,0-1 0 0 0,0 0 0 0 0,1 0 0 0 0,-1-1 0 0 0,0 1 0 0 0,1 0 0 0 0,-1 0 0 0 0,1 0 0 0 0,-1 0-1 0 0,1 0 1 0 0,0-1 0 0 0,0 1 0 0 0,-1 0 0 0 0,1-3 0 0 0,1 3-190 0 0,-1-1 1 0 0,0 1-1 0 0,1-1 1 0 0,0 0-1 0 0,-1 1 1 0 0,1-1-1 0 0,0 1 0 0 0,0-1 1 0 0,0 1-1 0 0,0 0 1 0 0,0-1-1 0 0,0 1 0 0 0,0 0 1 0 0,2-2-1 0 0,7-4-141 0 0,0-1 0 0 0,0 2 0 0 0,21-11-1 0 0,-12 8 1080 0 0,125-88 1398 0 0,-107 68-1704 0 0,-2-1-1 0 0,0-2 1 0 0,48-58-1 0 0,75-121 2104 0 0,-142 184-2678 0 0,0-1 0 0 0,-2-1 0 0 0,-1 0 1 0 0,-1 0-1 0 0,-2-1 0 0 0,-1 0 0 0 0,-1-1 0 0 0,-2 0 1 0 0,4-43-1 0 0,-6 20-39 0 0,-3 0 1 0 0,-2 0-1 0 0,-2 0 1 0 0,-17-89-1 0 0,9 97-160 0 0,-1 1-1 0 0,-3 1 1 0 0,-1 0 0 0 0,-3 1-1 0 0,-1 1 1 0 0,-2 1 0 0 0,-2 1-1 0 0,-1 1 1 0 0,-3 1 0 0 0,0 1-1 0 0,-43-41 1 0 0,29 41-2 0 0,0 2 0 0 0,-3 2 1 0 0,-77-44-1 0 0,42 34 1 0 0,-1 3 1 0 0,-135-45 0 0 0,-187-21 12 0 0,286 87-84 0 0,0 4 1 0 0,-136 1-1 0 0,-237 33 4 0 0,210 20-18 0 0,260-35-12 0 0,-69 13 2 0 0,1 4 0 0 0,1 4 0 0 0,1 3-1 0 0,2 5 1 0 0,1 2 0 0 0,-124 75-1 0 0,161-82 4 0 0,-394 230 86 0 0,328-201-42 0 0,-221 79 0 0 0,-253 15 72 0 0,38-63 4 0 0,189-53-50 0 0,-365-12 1 0 0,354-19-35 0 0,272-2-33 0 0,-207 16-10 0 0,103 2-2 0 0,-216 50 1 0 0,286-38 6 0 0,2 5 0 0 0,-200 85 0 0 0,260-90-11 0 0,2 3 0 0 0,-104 73 0 0 0,136-81 2 0 0,1 2-1 0 0,2 1 1 0 0,1 2 0 0 0,1 1-1 0 0,-45 65 1 0 0,-109 202-43 0 0,123-194 44 0 0,-92 175 0 0 0,-37 61-2 0 0,68-161 22 0 0,114-169-14 0 0,-148 183 19 0 0,102-132-19 0 0,-72 108 0 0 0,115-151-7 0 0,1 1-1 0 0,0 0 0 0 0,2 0 1 0 0,0 1-1 0 0,2 1 0 0 0,0-1 1 0 0,-6 44-1 0 0,10-33 1 0 0,1 0 0 0 0,2 0 0 0 0,1 0 0 0 0,10 64 0 0 0,9 5-4 0 0,4-1 0 0 0,5-1 0 0 0,4-2 0 0 0,4-1 0 0 0,5-1 0 0 0,3-3 0 0 0,5-1 0 0 0,72 100 0 0 0,-40-80 42 0 0,4-4-1 0 0,102 96 1 0 0,-119-134 0 0 0,-3 3 0 0 0,56 81 0 0 0,-108-134-20 0 0,-2 1 1 0 0,0 1-1 0 0,-1 0 1 0 0,-1 1-1 0 0,-1 0 1 0 0,-1 0-1 0 0,-2 1 0 0 0,0 0 1 0 0,-1 0-1 0 0,-2 0 1 0 0,0 1-1 0 0,-1-1 1 0 0,-2 1-1 0 0,-1 0 1 0 0,-7 47-1 0 0,-41 148 33 0 0,1-5-28 0 0,43-180-12 0 0,1 1-1 0 0,1 0 1 0 0,3-1-1 0 0,4 44 1 0 0,-1-48-4 0 0,2 0 0 0 0,2-1 0 0 0,1 0 0 0 0,1-1 0 0 0,1 1 0 0 0,2-2 0 0 0,22 42 1 0 0,-5-21 14 0 0,1-2 0 0 0,3-1 0 0 0,2-1 0 0 0,1-3 1 0 0,75 68-1 0 0,-28-39 35 0 0,4-3 1 0 0,3-4-1 0 0,2-5 0 0 0,3-3 1 0 0,2-5-1 0 0,2-3 1 0 0,2-6-1 0 0,2-3 0 0 0,2-5 1 0 0,125 23-1 0 0,-124-39-28 0 0,1-5 0 0 0,151 0 0 0 0,217-41 36 0 0,-60-40-16 0 0,-195 26-24 0 0,0 3-3 0 0,219-36 45 0 0,7 29 9 0 0,-340 43-48 0 0,0 6 1 0 0,0 4-1 0 0,123 24 0 0 0,305 102 220 0 0,-479-116-208 0 0,2-3 0 0 0,0-3-1 0 0,0-2 1 0 0,1-2-1 0 0,0-4 1 0 0,0-1 0 0 0,0-3-1 0 0,1-3 1 0 0,76-15-1 0 0,-14-9-22 0 0,-3-6-1 0 0,0-5 0 0 0,119-58 0 0 0,-174 67-10 0 0,-1-2 0 0 0,113-80 0 0 0,92-113 0 0 0,-239 202 0 0 0,2 1 0 0 0,0 1 0 0 0,0 1 0 0 0,2 2 0 0 0,1 1 0 0 0,0 1 0 0 0,41-12 0 0 0,256-63 0 0 0,-251 73 0 0 0,30-7 0 0 0,224-64 0 0 0,-293 75 0 0 0,0-3 0 0 0,-2 0 0 0 0,0-3 0 0 0,0-1 0 0 0,-2-1 0 0 0,35-30 0 0 0,-15 5 0 0 0,53-55 0 0 0,-92 84 0 0 0,-1-1 0 0 0,0-1 0 0 0,-2-1 0 0 0,0 0 0 0 0,-1 0 0 0 0,17-42 0 0 0,-16 21 0 0 0,-2 0 0 0 0,10-76 0 0 0,-13 64 0 0 0,16-55 0 0 0,-10 66 0 0 0,2 1 0 0 0,1 0 0 0 0,3 1 0 0 0,1 2 0 0 0,2 0 0 0 0,54-66 0 0 0,-55 76 0 0 0,0-2 0 0 0,-3 0 0 0 0,0-1 0 0 0,29-67 0 0 0,-41 77 0 0 0,0 0 0 0 0,-2-1 0 0 0,0 0 0 0 0,-2 0 0 0 0,0 0 0 0 0,-2-1 0 0 0,0 1 0 0 0,-2-1 0 0 0,-2-24 0 0 0,-7-19 0 0 0,-26-101 0 0 0,-33-62 0 0 0,64 218 0 0 0,-83-213 0 0 0,52 143 0 0 0,-29-100 0 0 0,-28-204 0 0 0,-12 14 0 0 0,34 170 0 0 0,20 64 0 0 0,46 128 0 0 0,1 1 0 0 0,0-1 0 0 0,1 1 0 0 0,0-1 0 0 0,1 0 0 0 0,0 0 0 0 0,0 1 0 0 0,1-1 0 0 0,0 0 0 0 0,1 0 0 0 0,0 0 0 0 0,1 0 0 0 0,0 1 0 0 0,0-1 0 0 0,1 0 0 0 0,5-10 0 0 0,4-8 0 0 0,-2 6 0 0 0,13-41 0 0 0,-21 54 0 0 0,0 1 0 0 0,-1-1 0 0 0,0 0 0 0 0,0 1 0 0 0,-1-1 0 0 0,0 0 0 0 0,0 0 0 0 0,-3-13 0 0 0,-6-10 0 0 0,-1 0 0 0 0,-2 1 0 0 0,0 0 0 0 0,-32-53 0 0 0,35 67 0 0 0,7 14-632 0 0,-12-23 1957 0 0,5 14-3051 0 0,1 7-4887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6:24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11 124 0 0,'1'0'243'0'0,"0"-1"0"0"0,-1 0 0 0 0,1 0 0 0 0,0 0 1 0 0,0 1-1 0 0,-1-1 0 0 0,1 0 0 0 0,0 1 0 0 0,0-1 0 0 0,0 1 0 0 0,0-1 0 0 0,0 1 1 0 0,0-1-1 0 0,0 1 0 0 0,0 0 0 0 0,0-1 0 0 0,0 1 0 0 0,0 0 0 0 0,0 0 0 0 0,0 0 0 0 0,0 0 1 0 0,0 0-1 0 0,0 0 0 0 0,0 0 0 0 0,0 0 0 0 0,1 0 0 0 0,-1 0 0 0 0,0 1 0 0 0,1-1 1 0 0,0 2 29 0 0,0-1 0 0 0,0 1 0 0 0,0 0 0 0 0,0 0 0 0 0,-1-1 0 0 0,1 1 0 0 0,-1 0 0 0 0,1 0 0 0 0,-1 0 0 0 0,0 1 1 0 0,0-1-1 0 0,2 3 0 0 0,2 9 377 0 0,0 0 0 0 0,-1 0-1 0 0,2 16 1 0 0,-2-5-84 0 0,-1 0-1 0 0,-2 1 1 0 0,-1 0-1 0 0,0-1 1 0 0,-6 35-1 0 0,-32 125 1249 0 0,37-182-1788 0 0,1 0-57 0 0,-2 4-250 0 0,1 0 0 0 0,-1-1 0 0 0,0 1 0 0 0,0-1 0 0 0,-1 1-1 0 0,0-1 1 0 0,-4 7 0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6:24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0 176 0 0,'1'1'299'0'0,"1"-1"0"0"0,-1 1 1 0 0,1-1-1 0 0,-1 1 0 0 0,1-1 0 0 0,-1 1 0 0 0,0 0 1 0 0,1 0-1 0 0,-1-1 0 0 0,0 1 0 0 0,0 0 0 0 0,0 0 1 0 0,0 0-1 0 0,0 1 0 0 0,0-1 0 0 0,0 0 0 0 0,0 0 1 0 0,0 1-1 0 0,0-1 0 0 0,0 0 0 0 0,-1 1 0 0 0,1-1 1 0 0,-1 0-1 0 0,1 1 0 0 0,-1-1 0 0 0,1 3 1 0 0,9 46 2995 0 0,-9-43-2791 0 0,2 18 623 0 0,-1 1-1 0 0,-1 0 0 0 0,-1-1 1 0 0,-2 1-1 0 0,-6 39 0 0 0,4-47-797 0 0,0-1-1 0 0,-2 1 0 0 0,-9 21 0 0 0,9-26-725 0 0,-1-1-1 0 0,0 1 1 0 0,-1-1-1 0 0,-15 18 1 0 0,9-19-5573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6:25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1 424 0 0,'0'0'3916'0'0,"-3"2"-2838"0"0,-3 5-467 0 0,0 1 0 0 0,1 0 0 0 0,0 0 0 0 0,0 0 0 0 0,1 0 0 0 0,-4 10 1 0 0,-20 62 2054 0 0,13-39-1469 0 0,6-19-855 0 0,-5 13-366 0 0,11-12-5072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6:25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1 60 0 0,'-2'3'847'0'0,"-94"164"9244"0"0,15 11-8117 0 0,73-156-5694 0 0,5-15 2133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02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1 456 0 0,'0'0'2203'0'0,"10"32"4744"0"0,11 110 1590 0 0,8 40-4786 0 0,-23-160-4543 0 0,1-10-1551 0 0,1-7-4340 0 0,-4-5 4612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6:28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1 512 0 0,'18'12'2726'0'0,"-15"-9"-2444"0"0,-1 1 1 0 0,0-1-1 0 0,0 1 0 0 0,0 0 0 0 0,-1-1 0 0 0,1 1 0 0 0,-1 0 1 0 0,0 0-1 0 0,0 0 0 0 0,-1 0 0 0 0,1 0 0 0 0,-1 5 0 0 0,-1 55 1267 0 0,1-50-1137 0 0,-4 42 636 0 0,0 74 369 0 0,4-128-1525 0 0,0-1 0 0 0,0 1 0 0 0,0-1 0 0 0,0 0 0 0 0,0 1 0 0 0,1-1 0 0 0,-1 1 0 0 0,1-1 0 0 0,-1 0 0 0 0,1 1 0 0 0,-1-1 0 0 0,1 0 0 0 0,0 1 0 0 0,-1-1 0 0 0,1 0 0 0 0,2 2 0 0 0,-3-3-23 0 0,1 1 0 0 0,0-1 1 0 0,0 1-1 0 0,-1-1 0 0 0,1 0 0 0 0,0 0 0 0 0,0 1 0 0 0,-1-1 1 0 0,1 0-1 0 0,0 0 0 0 0,0 0 0 0 0,0 0 0 0 0,-1 0 1 0 0,1 0-1 0 0,0 0 0 0 0,0 0 0 0 0,0 0 0 0 0,-1 0 1 0 0,1-1-1 0 0,0 1 0 0 0,0 0 0 0 0,-1 0 0 0 0,1-1 0 0 0,0 1 1 0 0,0-1-1 0 0,-1 1 0 0 0,2-1 0 0 0,9-7-870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6:29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0 472 0 0,'-22'34'2529'0'0,"0"1"0"0"0,-27 64 0 0 0,37-70-2069 0 0,2-1-1 0 0,1 2 1 0 0,1 0-1 0 0,-5 37 0 0 0,12-21-4214 0 0,1-33 2623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6:29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94 424 0 0,'0'0'96'0'0,"0"1"1"0"0,0-1-1 0 0,-1 0 1 0 0,1 1-1 0 0,0-1 0 0 0,0 1 1 0 0,0-1-1 0 0,0 0 1 0 0,-1 1-1 0 0,1-1 0 0 0,0 1 1 0 0,0-1-1 0 0,0 1 0 0 0,0-1 1 0 0,0 1-1 0 0,0-1 1 0 0,0 1-1 0 0,0-1 0 0 0,0 1 1 0 0,0-1-1 0 0,1 0 1 0 0,-1 1-1 0 0,0-1 0 0 0,0 1 1 0 0,0-1-1 0 0,0 1 1 0 0,1-1-1 0 0,-1 0 0 0 0,0 1 1 0 0,1-1-1 0 0,-1 0 0 0 0,1 1 1 0 0,16 7 1604 0 0,23-3-41 0 0,29-5 303 0 0,130-18 1 0 0,65-29-207 0 0,-257 45-1717 0 0,135-30-224 0 0,-83 14-4236 0 0,-54 14 1915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6:30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36 190 6061 0 0,'-4'3'795'0'0,"0"-1"-65"0"0,0 0 0 0 0,0 1 0 0 0,0-1 0 0 0,0 1 0 0 0,1 0 0 0 0,-6 5 532 0 0,14-8-773 0 0,33-3 3 0 0,0-1 1 0 0,0-3-1 0 0,43-13 0 0 0,-32 9-295 0 0,360-87 668 0 0,-323 77-1569 0 0,92-26-5136 0 0,-157 42 4215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7:13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111 258 60 0 0,'-2'1'354'0'0,"0"-1"-1"0"0,1 0 1 0 0,-1 0 0 0 0,1 0 0 0 0,-1 0-1 0 0,1 0 1 0 0,-1 0 0 0 0,0 0-1 0 0,1 0 1 0 0,-1-1 0 0 0,1 1 0 0 0,-1-1-1 0 0,1 1 1 0 0,-1-1 0 0 0,1 1-1 0 0,0-1 1 0 0,-1 0 0 0 0,1 0 0 0 0,0 0-1 0 0,-1 0 1 0 0,1 0 0 0 0,0 0-1 0 0,0 0 1 0 0,0 0 0 0 0,-2-2 0 0 0,3 2-136 0 0,0 0 1 0 0,-1 0 0 0 0,1 0 0 0 0,0 0 0 0 0,-1-1 0 0 0,1 1-1 0 0,0 0 1 0 0,0 0 0 0 0,0-1 0 0 0,0 1 0 0 0,0 0 0 0 0,0 0-1 0 0,1 0 1 0 0,-1-1 0 0 0,0 1 0 0 0,1 0 0 0 0,-1 0-1 0 0,0 0 1 0 0,1 0 0 0 0,-1-1 0 0 0,1 1 0 0 0,0 0 0 0 0,-1 0-1 0 0,1 0 1 0 0,0 0 0 0 0,0 0 0 0 0,0 1 0 0 0,0-1 0 0 0,0 0-1 0 0,-1 0 1 0 0,1 1 0 0 0,1-1 0 0 0,-1 0 0 0 0,1 0 0 0 0,0 0-77 0 0,-1 0 1 0 0,1 0 0 0 0,0 0 0 0 0,-1 0 0 0 0,1 0 0 0 0,0 1 0 0 0,0-1 0 0 0,-1 1 0 0 0,1-1 0 0 0,0 1 0 0 0,0-1 0 0 0,0 1 0 0 0,0 0 0 0 0,0 0 0 0 0,0 0-1 0 0,-1 0 1 0 0,1 0 0 0 0,0 1 0 0 0,0-1 0 0 0,0 1 0 0 0,0-1 0 0 0,3 2 0 0 0,-2 0-11 0 0,0-1-1 0 0,0 1 1 0 0,0 0-1 0 0,-1 0 1 0 0,1 0-1 0 0,-1 1 1 0 0,1-1 0 0 0,-1 1-1 0 0,0-1 1 0 0,0 1-1 0 0,0 0 1 0 0,2 4-1 0 0,-2-4-57 0 0,-1 0 0 0 0,1 0 0 0 0,-1 1-1 0 0,0-1 1 0 0,0 1 0 0 0,0-1-1 0 0,0 1 1 0 0,-1-1 0 0 0,1 1-1 0 0,-1-1 1 0 0,0 7 0 0 0,0-8-40 0 0,-1-1-1 0 0,1 1 1 0 0,0 0 0 0 0,-1 0 0 0 0,1-1-1 0 0,-1 1 1 0 0,0 0 0 0 0,1-1-1 0 0,-1 1 1 0 0,0-1 0 0 0,0 1 0 0 0,0-1-1 0 0,0 1 1 0 0,0-1 0 0 0,-1 1 0 0 0,1-1-1 0 0,0 0 1 0 0,-1 0 0 0 0,1 0 0 0 0,-1 0-1 0 0,1 0 1 0 0,-1 0 0 0 0,-1 1-1 0 0,1-2-19 0 0,1 1-1 0 0,-1 0 1 0 0,1-1-1 0 0,-1 0 0 0 0,1 1 1 0 0,-1-1-1 0 0,0 0 1 0 0,1 0-1 0 0,-1 0 0 0 0,1 0 1 0 0,-1 0-1 0 0,0 0 1 0 0,1-1-1 0 0,-1 1 0 0 0,1 0 1 0 0,-1-1-1 0 0,0 1 1 0 0,1-1-1 0 0,-3-1 0 0 0,0 0-2 0 0,1-1 1 0 0,0 1-1 0 0,0-1 0 0 0,0 1 0 0 0,0-1 0 0 0,0 0 0 0 0,-4-7 0 0 0,0 0-2 0 0,1 0-1 0 0,1 0 0 0 0,-1-1 0 0 0,-5-18 0 0 0,8 16-4 0 0,0 0-1 0 0,0 0 1 0 0,1 0 0 0 0,1 0-1 0 0,0 0 1 0 0,2-20 0 0 0,-1 27 2 0 0,1 0 1 0 0,-1 0 0 0 0,1 1-1 0 0,0-1 1 0 0,1 1-1 0 0,-1-1 1 0 0,1 1 0 0 0,0-1-1 0 0,1 1 1 0 0,-1 0-1 0 0,1 0 1 0 0,0 0 0 0 0,0 0-1 0 0,1 0 1 0 0,-1 1-1 0 0,1 0 1 0 0,5-5 0 0 0,-8 8-1 0 0,0 0-1 0 0,0 0 1 0 0,0 1 0 0 0,0-1 0 0 0,0 0 0 0 0,0 1 0 0 0,0-1 0 0 0,0 1 0 0 0,0-1 0 0 0,1 1 0 0 0,-1-1 0 0 0,0 1 0 0 0,0 0 0 0 0,1 0 0 0 0,-1-1 0 0 0,0 1 0 0 0,0 0 0 0 0,1 0 0 0 0,-1 0 0 0 0,0 1 0 0 0,0-1 0 0 0,1 0 0 0 0,-1 0 0 0 0,0 1 0 0 0,0-1 0 0 0,2 1 0 0 0,-1 1 3 0 0,0-1 1 0 0,0 1 0 0 0,-1 0-1 0 0,1-1 1 0 0,-1 1 0 0 0,1 0-1 0 0,-1 0 1 0 0,1 0 0 0 0,-1 0-1 0 0,0 0 1 0 0,0 0 0 0 0,1 5 0 0 0,1 3 19 0 0,0 0 0 0 0,-1 0 0 0 0,0 0 1 0 0,-1 0-1 0 0,1 16 0 0 0,-3-8 24 0 0,-1-1-1 0 0,-1 1 0 0 0,0-1 1 0 0,-1 0-1 0 0,-8 20 0 0 0,8-26 11 0 0,0-1 0 0 0,-1 0 0 0 0,0 0 0 0 0,0 0 0 0 0,-1-1 0 0 0,0 0 0 0 0,-1 0 0 0 0,0 0 0 0 0,-11 10 0 0 0,17-18-48 0 0,-1 1-1 0 0,1-1 1 0 0,0 0-1 0 0,-1 0 0 0 0,1 0 1 0 0,-1 0-1 0 0,0 0 0 0 0,1 0 1 0 0,-1 0-1 0 0,0 0 1 0 0,0-1-1 0 0,1 1 0 0 0,-1-1 1 0 0,0 1-1 0 0,0-1 1 0 0,0 0-1 0 0,0 0 0 0 0,-3 0 1 0 0,4 0-7 0 0,0-1-1 0 0,-1 1 1 0 0,1-1 0 0 0,0 1-1 0 0,0-1 1 0 0,0 0 0 0 0,0 0 0 0 0,0 1-1 0 0,0-1 1 0 0,0 0 0 0 0,0 0 0 0 0,1 0-1 0 0,-1 0 1 0 0,0 0 0 0 0,0 0 0 0 0,1 0-1 0 0,-1 0 1 0 0,1 0 0 0 0,-1 0 0 0 0,0-3-1 0 0,0-2 4 0 0,-1 0 0 0 0,1 0-1 0 0,0 0 1 0 0,1 0 0 0 0,-1 0-1 0 0,1 0 1 0 0,1 0 0 0 0,-1 0-1 0 0,3-11 1 0 0,-1 11 10 0 0,-1 0 0 0 0,2 0 0 0 0,-1 0 1 0 0,1 1-1 0 0,0 0 0 0 0,0-1 0 0 0,0 1 0 0 0,1 0 0 0 0,-1 0 0 0 0,1 1 0 0 0,1-1 1 0 0,-1 1-1 0 0,10-8 0 0 0,-12 11-4 0 0,0 0-1 0 0,0-1 1 0 0,0 1 0 0 0,1 0 0 0 0,-1 1 0 0 0,0-1 0 0 0,0 0-1 0 0,1 1 1 0 0,-1-1 0 0 0,0 1 0 0 0,1-1 0 0 0,-1 1 0 0 0,0 0-1 0 0,1 0 1 0 0,-1 0 0 0 0,1 1 0 0 0,-1-1 0 0 0,0 0 0 0 0,0 1-1 0 0,1 0 1 0 0,-1-1 0 0 0,0 1 0 0 0,0 0 0 0 0,1 0 0 0 0,-1 0-1 0 0,0 0 1 0 0,0 1 0 0 0,0-1 0 0 0,-1 1 0 0 0,1-1 0 0 0,0 1-1 0 0,0 0 1 0 0,-1-1 0 0 0,1 1 0 0 0,-1 0 0 0 0,0 0 0 0 0,3 4-1 0 0,0 0 30 0 0,-1 0 0 0 0,1 1 0 0 0,-1-1 0 0 0,0 1 0 0 0,0 0 0 0 0,1 9 0 0 0,-3-13-23 0 0,0 1 0 0 0,0-1 1 0 0,-1 0-1 0 0,1 1 1 0 0,-1-1-1 0 0,0 1 0 0 0,0-1 1 0 0,-1 0-1 0 0,1 1 0 0 0,-1-1 1 0 0,1 1-1 0 0,-1-1 0 0 0,0 0 1 0 0,0 0-1 0 0,-2 4 0 0 0,2-6-20 0 0,1-1-1 0 0,0 1 1 0 0,-1-1 0 0 0,1 1-1 0 0,-1-1 1 0 0,1 0-1 0 0,-1 1 1 0 0,1-1 0 0 0,-1 0-1 0 0,1 1 1 0 0,-1-1-1 0 0,1 0 1 0 0,-1 0 0 0 0,0 1-1 0 0,1-1 1 0 0,-1 0 0 0 0,1 0-1 0 0,-1 0 1 0 0,0 0-1 0 0,1 0 1 0 0,-1 0 0 0 0,1 0-1 0 0,-1 0 1 0 0,0 0-1 0 0,1 0 1 0 0,-1 0 0 0 0,1 0-1 0 0,-1-1 1 0 0,0 1-1 0 0,1 0 1 0 0,-1 0 0 0 0,1-1-1 0 0,-1 1 1 0 0,1 0-1 0 0,-1-1 1 0 0,1 1 0 0 0,-1 0-1 0 0,1-1 1 0 0,-1 1-1 0 0,1-1 1 0 0,0 1 0 0 0,-1-1-1 0 0,1 1 1 0 0,-1-1 0 0 0,1 1-1 0 0,-1-2 1 0 0,-16-22 10 0 0,-1-27-7 0 0,17 48-10 0 0,0-1 0 0 0,1 1 1 0 0,-1 0-1 0 0,1 0 0 0 0,-1 0 0 0 0,1-1 0 0 0,0 1 1 0 0,1 0-1 0 0,-1 0 0 0 0,0 0 0 0 0,1 0 0 0 0,0-1 1 0 0,0 1-1 0 0,1-5 0 0 0,-1 8-27 0 0,-1-1 0 0 0,1 1 1 0 0,-1-1-1 0 0,1 1 0 0 0,-1-1 0 0 0,1 1 1 0 0,0-1-1 0 0,-1 1 0 0 0,1 0 1 0 0,-1 0-1 0 0,1-1 0 0 0,0 1 0 0 0,-1 0 1 0 0,1 0-1 0 0,0-1 0 0 0,-1 1 0 0 0,1 0 1 0 0,0 0-1 0 0,0 0 0 0 0,-1 0 1 0 0,1 0-1 0 0,0 0 0 0 0,-1 0 0 0 0,1 0 1 0 0,0 0-1 0 0,-1 1 0 0 0,1-1 0 0 0,0 0 1 0 0,-1 0-1 0 0,1 1 0 0 0,0-1 1 0 0,-1 0-1 0 0,1 1 0 0 0,-1-1 0 0 0,1 0 1 0 0,-1 1-1 0 0,2 0 0 0 0,24 21-1488 0 0,-21-17 1124 0 0,10 10-2408 0 0,-1 1 0 0 0,23 32 0 0 0,-17-15 5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7:14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84 480 0 0,'0'0'752'0'0,"-13"-23"6126"0"0,0-9-147 0 0,12 31-6287 0 0,-20-27 8277 0 0,20 31-9123 0 0,-1 1 813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7:29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2 356 436 0 0,'0'-1'352'0'0,"0"-1"0"0"0,-1 1 0 0 0,1 0 0 0 0,0-1 0 0 0,0 1 0 0 0,0-1-1 0 0,0 1 1 0 0,0 0 0 0 0,0-1 0 0 0,0 1 0 0 0,0 0 0 0 0,1-1 0 0 0,-1 1 0 0 0,0 0 0 0 0,1-1 0 0 0,-1 1 0 0 0,1 0-1 0 0,0-1 1 0 0,-1 1 0 0 0,1 0 0 0 0,0 0 0 0 0,1-1 0 0 0,0 0-33 0 0,1 1 0 0 0,0 0 0 0 0,0 0 0 0 0,-1 0 0 0 0,1 0-1 0 0,0 0 1 0 0,0 1 0 0 0,0-1 0 0 0,5 1 0 0 0,74-5 1585 0 0,0 3 1 0 0,82 9-1 0 0,-72-2-1138 0 0,1232 4 3323 0 0,-1174-10-3795 0 0,1158-48 1653 0 0,-823 25-1465 0 0,651-34 210 0 0,-755 37-533 0 0,-62 6-61 0 0,519-33 341 0 0,-164 16-100 0 0,-309 20-206 0 0,121-5 59 0 0,156-22 255 0 0,-610 34-225 0 0,-25 2-149 0 0,1 2 0 0 0,-1-1-1 0 0,1 1 1 0 0,0 0 0 0 0,-1 1-1 0 0,1 0 1 0 0,0 0 0 0 0,-1 0-1 0 0,12 3 1 0 0,-17-2-60 0 0,0 0 1 0 0,-1 1-1 0 0,0-1 1 0 0,1 0-1 0 0,-1 1 0 0 0,0-1 1 0 0,1 1-1 0 0,-1-1 1 0 0,0 1-1 0 0,0-1 0 0 0,0 1 1 0 0,0 0-1 0 0,-1 0 1 0 0,1-1-1 0 0,0 1 0 0 0,-1 0 1 0 0,1 0-1 0 0,0 2 1 0 0,4 41 171 0 0,-4-30-96 0 0,6 63 220 0 0,3 41 256 0 0,33 157 0 0 0,-26-204-342 0 0,41 158 558 0 0,-39-155-415 0 0,-19-74-714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7:31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48 0 0,'0'-2'564'0'0,"1"1"-1"0"0,0-1 1 0 0,0 1-1 0 0,0 0 1 0 0,0-1-1 0 0,0 1 1 0 0,0 0 0 0 0,0-1-1 0 0,0 1 1 0 0,0 0-1 0 0,1 0 1 0 0,2-2-1 0 0,-3 3-423 0 0,0 1-1 0 0,-1-1 0 0 0,1 1 0 0 0,0-1 0 0 0,0 0 0 0 0,-1 1 0 0 0,1 0 0 0 0,0-1 1 0 0,-1 1-1 0 0,1-1 0 0 0,0 1 0 0 0,-1 0 0 0 0,1-1 0 0 0,-1 1 0 0 0,1 0 0 0 0,-1 0 1 0 0,0 0-1 0 0,1-1 0 0 0,-1 1 0 0 0,0 0 0 0 0,1 0 0 0 0,-1 0 0 0 0,0 0 0 0 0,0-1 1 0 0,0 1-1 0 0,0 0 0 0 0,0 0 0 0 0,0 1 0 0 0,31 160 5340 0 0,-7 86-2311 0 0,-13-102-1554 0 0,-1-46-736 0 0,12 147 1406 0 0,-21-196-1836 0 0,-2-35-238 0 0,1-1 0 0 0,0 1 0 0 0,1-1 0 0 0,1 1 1 0 0,1-1-1 0 0,0 0 0 0 0,5 16 0 0 0,-6-28-159 0 0,0 0 1 0 0,0-1-1 0 0,0 1 0 0 0,0-1 0 0 0,0 1 1 0 0,1-1-1 0 0,-1 0 0 0 0,1 0 0 0 0,-1 0 1 0 0,1 0-1 0 0,0 0 0 0 0,0-1 0 0 0,-1 1 1 0 0,1-1-1 0 0,1 1 0 0 0,-1-1 0 0 0,5 1 1 0 0,8 2 74 0 0,0-1 1 0 0,21 1 0 0 0,-15-1-25 0 0,318 16 404 0 0,-220-16-411 0 0,1184-28 701 0 0,-406-48-502 0 0,-118 24-150 0 0,-475 37-74 0 0,42-2 22 0 0,112-6 16 0 0,80 3 52 0 0,357-13 90 0 0,-225 6-112 0 0,-192 4-57 0 0,-21-3 14 0 0,206-18 137 0 0,-535 33-146 0 0,180-7 229 0 0,-262 12 1417 0 0,-28 1-4501 0 0,1 1-7784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6:08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58 172 0 0,'-3'-23'6795'0'0,"3"22"-6528"0"0,-1 0-1 0 0,0 0 0 0 0,0 0 0 0 0,0 0 0 0 0,0 0 1 0 0,0 0-1 0 0,0 0 0 0 0,0 0 0 0 0,0 1 1 0 0,0-1-1 0 0,0 0 0 0 0,0 1 0 0 0,0-1 1 0 0,-1 1-1 0 0,1 0 0 0 0,0-1 0 0 0,0 1 0 0 0,-1 0 1 0 0,1 0-1 0 0,0-1 0 0 0,-1 1 0 0 0,1 0 1 0 0,0 0-1 0 0,0 1 0 0 0,-2-1 0 0 0,0 1-7 0 0,1 0-1 0 0,0 0 0 0 0,-1 0 0 0 0,1 0 1 0 0,0 1-1 0 0,-1-1 0 0 0,1 1 1 0 0,0-1-1 0 0,0 1 0 0 0,0 0 0 0 0,-2 3 1 0 0,-2 2 52 0 0,1 1 0 0 0,0-1 0 0 0,0 1 0 0 0,0 0 0 0 0,1 0 0 0 0,-4 12 0 0 0,6-13-107 0 0,1 0-1 0 0,0 0 1 0 0,0 0 0 0 0,0 0 0 0 0,1 1 0 0 0,0 9-1 0 0,0-16-163 0 0,1 0 0 0 0,-1 0-1 0 0,0 0 1 0 0,0 1-1 0 0,0-1 1 0 0,1 0 0 0 0,-1 0-1 0 0,1 0 1 0 0,-1 1-1 0 0,1-1 1 0 0,-1 0 0 0 0,1 0-1 0 0,0 0 1 0 0,0 0 0 0 0,-1 0-1 0 0,1 0 1 0 0,0 0-1 0 0,1 0 1 0 0,-1 0-6 0 0,1-1-1 0 0,-1 0 1 0 0,0 1-1 0 0,0-1 1 0 0,0 0 0 0 0,1 0-1 0 0,-1 0 1 0 0,0 0 0 0 0,0 0-1 0 0,1 0 1 0 0,-1 0-1 0 0,0-1 1 0 0,0 1 0 0 0,1 0-1 0 0,-1-1 1 0 0,0 1-1 0 0,0 0 1 0 0,0-1 0 0 0,0 0-1 0 0,0 1 1 0 0,0-1-1 0 0,2-1 1 0 0,1-1 72 0 0,1 0-1 0 0,-1-1 0 0 0,0 0 1 0 0,0 1-1 0 0,-1-1 1 0 0,1 0-1 0 0,-1-1 1 0 0,0 1-1 0 0,0-1 1 0 0,-1 1-1 0 0,1-1 1 0 0,-1 0-1 0 0,0 0 1 0 0,0 0-1 0 0,1-6 1 0 0,-1 2 159 0 0,0 0 0 0 0,0 0 1 0 0,-1-1-1 0 0,-1 1 0 0 0,1 0 1 0 0,-2 0-1 0 0,-1-16 0 0 0,2 24-253 0 0,0 0-1 0 0,0 1 1 0 0,0-1-1 0 0,0 0 1 0 0,0 0-1 0 0,0 0 0 0 0,0 1 1 0 0,0-1-1 0 0,0 0 1 0 0,-1 1-1 0 0,1-1 0 0 0,0 0 1 0 0,0 0-1 0 0,-1 1 1 0 0,1-1-1 0 0,0 0 1 0 0,-1 1-1 0 0,1-1 0 0 0,-1 1 1 0 0,1-1-1 0 0,-1 0 1 0 0,1 1-1 0 0,-1-1 1 0 0,1 1-1 0 0,-1-1 0 0 0,0 1 1 0 0,1 0-1 0 0,-1-1 1 0 0,0 1-1 0 0,1 0 1 0 0,-1-1-1 0 0,0 1 0 0 0,1 0 1 0 0,-1 0-1 0 0,0-1 1 0 0,0 1-1 0 0,1 0 1 0 0,-1 0-1 0 0,0 0 0 0 0,0 0 1 0 0,1 0-1 0 0,-1 0 1 0 0,0 0-1 0 0,0 0 1 0 0,1 1-1 0 0,-1-1 0 0 0,0 0 1 0 0,1 0-1 0 0,-1 1 1 0 0,0-1-1 0 0,0 0 0 0 0,1 1 1 0 0,-1-1-1 0 0,1 0 1 0 0,-1 1-1 0 0,0-1 1 0 0,1 1-1 0 0,-1-1 0 0 0,0 2 1 0 0,-30 31 88 0 0,28-28-99 0 0,-1-1 0 0 0,1 1 0 0 0,1 0 1 0 0,-1 0-1 0 0,1 0 0 0 0,0 1 0 0 0,0-1 0 0 0,0 0 0 0 0,1 1 1 0 0,0 0-1 0 0,0-1 0 0 0,0 1 0 0 0,1-1 0 0 0,0 1 1 0 0,0 0-1 0 0,0-1 0 0 0,2 8 0 0 0,-2-13 1 0 0,0 1 0 0 0,1 0 0 0 0,-1-1 0 0 0,0 1 1 0 0,1 0-1 0 0,-1-1 0 0 0,0 1 0 0 0,1-1 0 0 0,-1 1 0 0 0,1 0 0 0 0,-1-1 0 0 0,1 1 0 0 0,0-1 0 0 0,-1 0 0 0 0,1 1 0 0 0,-1-1 0 0 0,1 1 1 0 0,0-1-1 0 0,-1 0 0 0 0,1 1 0 0 0,0-1 0 0 0,-1 0 0 0 0,1 0 0 0 0,0 0 0 0 0,0 0 0 0 0,-1 1 0 0 0,1-1 0 0 0,0 0 0 0 0,-1 0 0 0 0,1 0 1 0 0,0-1-1 0 0,0 1 0 0 0,-1 0 0 0 0,1 0 0 0 0,0 0 0 0 0,-1 0 0 0 0,1-1 0 0 0,0 1 0 0 0,-1 0 0 0 0,1-1 0 0 0,0 1 0 0 0,-1 0 0 0 0,1-1 1 0 0,0 1-1 0 0,-1-1 0 0 0,1 1 0 0 0,-1-1 0 0 0,1 1 0 0 0,-1-1 0 0 0,1 0 0 0 0,26-27 64 0 0,-24 22-44 0 0,0 0 1 0 0,0-1-1 0 0,0 1 0 0 0,-1-1 1 0 0,0 1-1 0 0,0-1 0 0 0,-1 0 0 0 0,0 0 1 0 0,0 1-1 0 0,-1-1 0 0 0,0-14 0 0 0,0 20-19 0 0,0 1-1 0 0,0-1 0 0 0,0 1 0 0 0,0-1 0 0 0,0 0 0 0 0,0 1 0 0 0,0-1 0 0 0,0 1 1 0 0,0-1-1 0 0,0 1 0 0 0,0-1 0 0 0,-1 1 0 0 0,1-1 0 0 0,0 0 0 0 0,0 1 0 0 0,-1-1 1 0 0,1 1-1 0 0,0 0 0 0 0,-1-1 0 0 0,1 1 0 0 0,0-1 0 0 0,-1 1 0 0 0,1-1 0 0 0,-1 1 1 0 0,1 0-1 0 0,-1-1 0 0 0,1 1 0 0 0,0 0 0 0 0,-1 0 0 0 0,0-1 0 0 0,1 1 0 0 0,-1 0 1 0 0,1 0-1 0 0,-1 0 0 0 0,1 0 0 0 0,-1-1 0 0 0,1 1 0 0 0,-1 0 0 0 0,0 0 0 0 0,1 0 1 0 0,-1 0-1 0 0,1 0 0 0 0,-1 0 0 0 0,1 1 0 0 0,-1-1 0 0 0,1 0 0 0 0,-1 0 0 0 0,0 0 1 0 0,1 0-1 0 0,-1 1 0 0 0,1-1 0 0 0,-1 0 0 0 0,1 1 0 0 0,-1-1 0 0 0,1 0 0 0 0,0 1 1 0 0,-1-1-1 0 0,1 0 0 0 0,-1 1 0 0 0,0 0 0 0 0,-24 24-5 0 0,20-17 4 0 0,0 1-1 0 0,1 0 1 0 0,0 0-1 0 0,0 0 1 0 0,1 0 0 0 0,0 1-1 0 0,-3 17 1 0 0,6-23 2 0 0,-1-1 0 0 0,1 1 0 0 0,0 0 0 0 0,0 0 0 0 0,1 0 0 0 0,-1 0 0 0 0,1 0 0 0 0,-1-1 0 0 0,1 1 0 0 0,2 4 0 0 0,-2-6 1 0 0,0 0 0 0 0,0 0 0 0 0,0-1-1 0 0,0 1 1 0 0,0-1 0 0 0,0 1 0 0 0,1-1 0 0 0,-1 1 0 0 0,0-1-1 0 0,1 0 1 0 0,0 1 0 0 0,-1-1 0 0 0,1 0 0 0 0,-1 0-1 0 0,1 0 1 0 0,0-1 0 0 0,0 1 0 0 0,0 0 0 0 0,0-1 0 0 0,-1 1-1 0 0,3 0 1 0 0,-1-1 6 0 0,0 0 0 0 0,-1 0 0 0 0,1 0 1 0 0,0 0-1 0 0,0 0 0 0 0,-1 0 0 0 0,1-1 0 0 0,0 1 0 0 0,-1-1 0 0 0,1 0 0 0 0,-1 0 0 0 0,1 0 1 0 0,-1 0-1 0 0,1 0 0 0 0,-1 0 0 0 0,0-1 0 0 0,1 1 0 0 0,-1-1 0 0 0,0 0 0 0 0,0 0 0 0 0,0 1 0 0 0,0-1 1 0 0,-1-1-1 0 0,1 1 0 0 0,0 0 0 0 0,-1 0 0 0 0,0-1 0 0 0,1 1 0 0 0,-1 0 0 0 0,1-4 0 0 0,1 0 24 0 0,-1 1 0 0 0,0-1-1 0 0,0 1 1 0 0,-1-1-1 0 0,0 0 1 0 0,0 0 0 0 0,0 0-1 0 0,-1 0 1 0 0,1 0-1 0 0,-2 0 1 0 0,1 1 0 0 0,-2-11-1 0 0,2 15-26 0 0,0 1-1 0 0,-1-1 1 0 0,1 1-1 0 0,0-1 1 0 0,0 0-1 0 0,-1 1 0 0 0,1-1 1 0 0,-1 1-1 0 0,1-1 1 0 0,0 1-1 0 0,-1-1 1 0 0,1 1-1 0 0,-1-1 1 0 0,1 1-1 0 0,-1-1 1 0 0,1 1-1 0 0,-1 0 0 0 0,0-1 1 0 0,1 1-1 0 0,-1 0 1 0 0,0 0-1 0 0,1-1 1 0 0,-1 1-1 0 0,1 0 1 0 0,-1 0-1 0 0,0 0 1 0 0,1 0-1 0 0,-1 0 0 0 0,0 0 1 0 0,1 0-1 0 0,-1 0 1 0 0,0 0-1 0 0,1 0 1 0 0,-1 0-1 0 0,0 0 1 0 0,1 0-1 0 0,-1 1 1 0 0,0-1-1 0 0,1 0 0 0 0,-1 0 1 0 0,0 1-1 0 0,1-1 1 0 0,-2 1-1 0 0,0 0-142 0 0,0 0 0 0 0,0 0 0 0 0,0 1 0 0 0,0-1 0 0 0,0 1 0 0 0,0-1 0 0 0,0 1 0 0 0,0-1 0 0 0,1 1 0 0 0,-2 2-1 0 0,2-3-177 0 0,1 0-1 0 0,-1 0 0 0 0,1 0 1 0 0,0 0-1 0 0,0-1 0 0 0,0 1 0 0 0,-1 0 1 0 0,1 0-1 0 0,0 0 0 0 0,0 0 0 0 0,0 0 1 0 0,0 0-1 0 0,1 0 0 0 0,-1-1 0 0 0,0 1 1 0 0,0 0-1 0 0,0 0 0 0 0,1 0 0 0 0,-1 0 1 0 0,0 0-1 0 0,1-1 0 0 0,-1 1 0 0 0,1 0 1 0 0,0 1-1 0 0,2 3-1420 0 0,1 4-1241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6:09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14 12 0 0,'0'0'1104'0'0,"-2"-7"1048"0"0,0 1-2096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02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85 380 0 0,'-13'-5'1220'0'0,"-20"-10"8852"0"0,35 13-8686 0 0,3-2-870 0 0,1 0 0 0 0,-1 1 0 0 0,1 0-1 0 0,-1 0 1 0 0,1 0 0 0 0,0 1 0 0 0,0 0 0 0 0,0 0 0 0 0,8-2 0 0 0,65-8 1668 0 0,-44 7-1193 0 0,21-2 275 0 0,-1 2-1 0 0,60 2 1 0 0,-40 6-4760 0 0,2 5-4745 0 0,-54-5 5932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6:13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2160 180 0 0,'0'0'4423'0'0,"4"0"-3842"0"0,10-1 54 0 0,-1-1-1 0 0,0 0 0 0 0,0-1 0 0 0,0-1 1 0 0,0 0-1 0 0,-1 0 0 0 0,0-1 0 0 0,20-11 1 0 0,-14 4 8 0 0,0 0 1 0 0,0-2-1 0 0,-1 0 1 0 0,26-28 0 0 0,-14 8-193 0 0,-1-1 1 0 0,-2-2 0 0 0,-1-1-1 0 0,-3 0 1 0 0,0-2-1 0 0,-3-1 1 0 0,26-79 0 0 0,53-239 1200 0 0,-36 110-915 0 0,-40 176-557 0 0,43-96 1 0 0,-51 140-142 0 0,1 0 0 0 0,2 1 0 0 0,0 0 1 0 0,2 1-1 0 0,1 1 0 0 0,2 1 0 0 0,0 1 1 0 0,1 1-1 0 0,1 1 0 0 0,1 1 0 0 0,2 2 0 0 0,-1 0 1 0 0,2 2-1 0 0,1 0 0 0 0,0 2 0 0 0,0 2 0 0 0,2 0 1 0 0,0 2-1 0 0,0 2 0 0 0,1 0 0 0 0,0 2 0 0 0,0 2 1 0 0,0 1-1 0 0,53 0 0 0 0,-11 7 89 0 0,-1 4-1 0 0,92 21 1 0 0,143 50 216 0 0,125 21 261 0 0,-342-87-452 0 0,1-5 1 0 0,-1-3-1 0 0,1-4 0 0 0,0-5 0 0 0,149-26 1 0 0,-128 6-44 0 0,-1-6 0 0 0,-1-4 0 0 0,105-50 0 0 0,118-53 194 0 0,-207 89-255 0 0,2 5 1 0 0,1 6-1 0 0,2 5 0 0 0,1 7 0 0 0,2 5 0 0 0,141-3 0 0 0,458 24 71 0 0,120 69 232 0 0,-683-42-188 0 0,286 83 0 0 0,-396-89-126 0 0,88 42 0 0 0,-41-9 53 0 0,167 114 1 0 0,84 95 205 0 0,154 168 203 0 0,-75-36-182 0 0,-404-365-308 0 0,305 257 112 0 0,-284-246-84 0 0,2-3 0 0 0,1-3 1 0 0,2-2-1 0 0,95 37 1 0 0,-47-35 22 0 0,3-4-1 0 0,167 24 1 0 0,-233-48-46 0 0,66 13 6 0 0,-98-17 2 0 0,0 1-1 0 0,0 0 1 0 0,-1 1 0 0 0,1 1-1 0 0,22 13 1 0 0,-29-14-7 0 0,-1-1 1 0 0,0 1-1 0 0,0 0 0 0 0,0 1 1 0 0,0-1-1 0 0,-1 1 0 0 0,0 0 1 0 0,0 0-1 0 0,2 7 0 0 0,26 62 59 0 0,-27-61-64 0 0,62 155 94 0 0,-18-49-8 0 0,56 207 1 0 0,-96-277-55 0 0,-2 0 1 0 0,-2 1 0 0 0,-2 0 0 0 0,-3 0 0 0 0,-11 93-1 0 0,-7-26 66 0 0,-45 154-1 0 0,32-157 28 0 0,-6-1 1 0 0,-4-2-1 0 0,-71 137 0 0 0,99-227-109 0 0,-1-1-1 0 0,-1 0 1 0 0,0-1-1 0 0,-2-1 1 0 0,0-1-1 0 0,-1 0 1 0 0,-1-1-1 0 0,-1-1 0 0 0,-31 20 1 0 0,0-6 11 0 0,-1-2 0 0 0,-103 39 0 0 0,26-18-10 0 0,-379 158 37 0 0,435-170-71 0 0,-91 63 0 0 0,161-98 6 0 0,-51 37 2 0 0,2 2-1 0 0,1 2 1 0 0,-58 65 0 0 0,79-75-9 0 0,1 2 1 0 0,2 0-1 0 0,1 2 0 0 0,-24 45 1 0 0,16-13 0 0 0,-43 115 0 0 0,57-130 11 0 0,-1-1 0 0 0,-37 62-1 0 0,44-92 3 0 0,0-1 0 0 0,-2 0 0 0 0,-1-1 0 0 0,0-1 0 0 0,-2 0 0 0 0,0-2 0 0 0,-23 18 0 0 0,-15 4 3 0 0,-1-2 0 0 0,-3-3 0 0 0,0-3 0 0 0,-103 38 1 0 0,-267 64 41 0 0,381-120-51 0 0,-701 204 23 0 0,517-128-20 0 0,-164 102-7 0 0,103-46-7 0 0,176-95 4 0 0,-2-6 1 0 0,-177 41-1 0 0,-259 18-8 0 0,-98-50-71 0 0,571-50 79 0 0,-205 20 5 0 0,-11 19 27 0 0,5 0 12 0 0,267-42-40 0 0,0 0 1 0 0,0-2-1 0 0,-1-1 1 0 0,-34-6-1 0 0,-110-33-16 0 0,67 14 4 0 0,-608-159-31 0 0,656 167 34 0 0,2-2 1 0 0,0-3-1 0 0,1-2 1 0 0,1-2-1 0 0,2-3 0 0 0,1-2 1 0 0,2-2-1 0 0,-70-65 1 0 0,-13-18-33 0 0,106 98 32 0 0,0 1 1 0 0,-2 1 0 0 0,-42-20 0 0 0,14 13 3 0 0,-2 3 1 0 0,-77-19-1 0 0,-122-11-2 0 0,204 43-11 0 0,-93-28 1 0 0,59 12 12 0 0,62 20-6 0 0,0-2-1 0 0,0-1 0 0 0,1-1 0 0 0,-28-15 0 0 0,21 5-15 0 0,-51-43 0 0 0,-8-5 83 0 0,58 45 426 0 0,18 4-3472 0 0,13 15 2239 0 0,0-1-1 0 0,0 0 0 0 0,1 1 0 0 0,-1-1 0 0 0,1 0 0 0 0,0 0 0 0 0,0 1 0 0 0,1-1 0 0 0,-1 0 1 0 0,1 0-1 0 0,1-4 0 0 0,-1 1 82 0 0,3-32-2264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6:14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0 376 0 0,'1'9'1123'0'0,"0"0"-1"0"0,-1 0 1 0 0,0 0 0 0 0,0 0-1 0 0,-1 0 1 0 0,-4 17 0 0 0,-20 56 1063 0 0,12-42-997 0 0,-8 30 391 0 0,4 1 1 0 0,-12 95-1 0 0,25-125-1141 0 0,2 1 1 0 0,1-1-1 0 0,2 1 1 0 0,3 0-1 0 0,12 64 1 0 0,0-47 118 0 0,29 70 0 0 0,-18-56-132 0 0,-18-43-198 0 0,0 0 1 0 0,-2 0-1 0 0,-1 1 1 0 0,-2-1-1 0 0,-1 1 1 0 0,-2 48-1 0 0,-4-32-10 0 0,-2 0 0 0 0,-2 0-1 0 0,-22 74 1 0 0,7-49 98 0 0,8-30 138 0 0,-16 84 0 0 0,28-114-399 0 0,0 1-1 0 0,1 0 0 0 0,1-1 1 0 0,0 1-1 0 0,1 0 1 0 0,0 0-1 0 0,1 0 0 0 0,1-1 1 0 0,0 1-1 0 0,0-1 1 0 0,7 15-1 0 0,66 108 171 0 0,-58-107-157 0 0,-1 0 0 0 0,-1 1 0 0 0,-2 1 0 0 0,0 0 1 0 0,-2 1-1 0 0,9 37 0 0 0,-8 18 142 0 0,-9-54-122 0 0,2 0 1 0 0,1 0-1 0 0,1 0 0 0 0,16 40 0 0 0,-1-20 9 0 0,-2 1-1 0 0,-3 1 1 0 0,19 93-1 0 0,-31-114-59 0 0,6 25 117 0 0,-4 1 0 0 0,2 72 0 0 0,-10-104 321 0 0,-1 0-1 0 0,-1 0 0 0 0,-8 35 1 0 0,10-61-445 0 0,0 7 785 0 0,0-3-2683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7:39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260 127 68 0 0,'2'-8'1148'0'0,"0"0"0"0"0,-1 0 1 0 0,0 0-1 0 0,0 0 0 0 0,-1-15 0 0 0,0 21-909 0 0,0 0 1 0 0,0 0-1 0 0,-1 0 0 0 0,1 0 0 0 0,0 0 0 0 0,-1 0 1 0 0,0 0-1 0 0,1 0 0 0 0,-1 0 0 0 0,0 1 0 0 0,0-1 1 0 0,0 0-1 0 0,0 0 0 0 0,0 1 0 0 0,0-1 0 0 0,-1 1 1 0 0,1-1-1 0 0,0 1 0 0 0,-1-1 0 0 0,1 1 0 0 0,-1 0 1 0 0,0 0-1 0 0,1 0 0 0 0,-1 0 0 0 0,0 0 0 0 0,0 0 1 0 0,0 0-1 0 0,-2 0 0 0 0,1 1-68 0 0,0 0 1 0 0,1 0-1 0 0,-1 0 0 0 0,0 0 1 0 0,0 1-1 0 0,1-1 0 0 0,-1 1 0 0 0,1 0 1 0 0,-1 0-1 0 0,1 0 0 0 0,-1 0 1 0 0,1 0-1 0 0,-4 2 0 0 0,-28 20 1054 0 0,24-14-790 0 0,0 0 1 0 0,0 1-1 0 0,1 0 0 0 0,0 0 1 0 0,-12 20-1 0 0,18-27-316 0 0,1 0 0 0 0,0 0 0 0 0,0 1 0 0 0,0-1 0 0 0,1 1 0 0 0,-1-1 0 0 0,1 1 0 0 0,0 0 0 0 0,0 0 0 0 0,0-1 0 0 0,0 1 0 0 0,1 0 1 0 0,0 0-1 0 0,0 0 0 0 0,0 0 0 0 0,0 0 0 0 0,0-1 0 0 0,1 1 0 0 0,-1 0 0 0 0,1 0 0 0 0,0 0 0 0 0,1-1 0 0 0,-1 1 0 0 0,3 4 0 0 0,-2-5-51 0 0,1 0 1 0 0,0 0-1 0 0,0 0 1 0 0,0 0-1 0 0,1 0 1 0 0,-1-1-1 0 0,0 0 1 0 0,1 0-1 0 0,0 0 1 0 0,-1 0-1 0 0,1 0 1 0 0,0-1-1 0 0,0 0 1 0 0,0 0-1 0 0,0 0 1 0 0,0 0-1 0 0,1 0 1 0 0,-1-1-1 0 0,0 0 1 0 0,5 0-1 0 0,5 0 55 0 0,-1-1-1 0 0,-1 0 1 0 0,1-1-1 0 0,0-1 0 0 0,15-4 1 0 0,-20 4-60 0 0,-1 0 0 0 0,0 0 0 0 0,-1 0-1 0 0,1-1 1 0 0,-1 0 0 0 0,1-1 0 0 0,-1 1 0 0 0,0-1 0 0 0,-1 0 0 0 0,1-1 0 0 0,-1 1 0 0 0,0-1 0 0 0,0 0 0 0 0,-1 0 0 0 0,0-1 0 0 0,5-9 0 0 0,-7 12-32 0 0,-1 0 1 0 0,1 0-1 0 0,-1 0 1 0 0,0 0 0 0 0,0 0-1 0 0,0 0 1 0 0,0 0-1 0 0,-1-1 1 0 0,0 1-1 0 0,0 0 1 0 0,0 0-1 0 0,0-1 1 0 0,-1 1-1 0 0,1 0 1 0 0,-1 0-1 0 0,0 0 1 0 0,0-1-1 0 0,-1 1 1 0 0,1 0-1 0 0,-1 1 1 0 0,0-1-1 0 0,0 0 1 0 0,0 0 0 0 0,-1 1-1 0 0,1-1 1 0 0,-1 1-1 0 0,0 0 1 0 0,0 0-1 0 0,0 0 1 0 0,-5-4-1 0 0,1 3-10 0 0,1 0 0 0 0,-1 0-1 0 0,0 1 1 0 0,0-1 0 0 0,0 2 0 0 0,-1-1 0 0 0,1 1-1 0 0,-1 0 1 0 0,1 0 0 0 0,-1 1 0 0 0,0 0-1 0 0,0 1 1 0 0,1-1 0 0 0,-1 2 0 0 0,0-1-1 0 0,0 1 1 0 0,1 0 0 0 0,-1 0 0 0 0,1 1-1 0 0,-1 0 1 0 0,1 1 0 0 0,-1 0 0 0 0,-9 5-1 0 0,7-4-12 0 0,1 1 0 0 0,-1 0 0 0 0,1 1-1 0 0,1 0 1 0 0,-1 0 0 0 0,1 1 0 0 0,0 0-1 0 0,0 0 1 0 0,1 1 0 0 0,0 0 0 0 0,1 0-1 0 0,0 0 1 0 0,0 1 0 0 0,0 0 0 0 0,1 1-1 0 0,-7 18 1 0 0,11-25 0 0 0,0 0 0 0 0,0-1 0 0 0,0 1 0 0 0,1 0-1 0 0,-1 0 1 0 0,1 1 0 0 0,0-1 0 0 0,0 0 0 0 0,0 0 0 0 0,0 0-1 0 0,0 0 1 0 0,1 0 0 0 0,-1 0 0 0 0,1 0 0 0 0,0 0 0 0 0,0 0-1 0 0,0 0 1 0 0,0-1 0 0 0,1 1 0 0 0,-1 0 0 0 0,1-1-1 0 0,-1 1 1 0 0,1-1 0 0 0,0 1 0 0 0,0-1 0 0 0,0 0 0 0 0,0 0-1 0 0,1 0 1 0 0,-1 0 0 0 0,1 0 0 0 0,-1 0 0 0 0,1 0 0 0 0,-1-1-1 0 0,1 0 1 0 0,0 1 0 0 0,0-1 0 0 0,0 0 0 0 0,4 1 0 0 0,4 0 15 0 0,-1 0 0 0 0,1 0 1 0 0,-1-1-1 0 0,1 0 0 0 0,0-1 1 0 0,-1 0-1 0 0,1-1 0 0 0,0 0 1 0 0,19-5-1 0 0,-19 3-1 0 0,0 0-1 0 0,-1-1 1 0 0,0 0-1 0 0,0-1 1 0 0,0 0 0 0 0,0-1-1 0 0,-1 0 1 0 0,15-12 0 0 0,-20 15-13 0 0,-1-1 1 0 0,1 1-1 0 0,-1-1 1 0 0,0 1 0 0 0,0-1-1 0 0,-1 0 1 0 0,1 0 0 0 0,-1 0-1 0 0,0 0 1 0 0,0-1-1 0 0,0 1 1 0 0,0-1 0 0 0,-1 1-1 0 0,0-1 1 0 0,0 0 0 0 0,0 1-1 0 0,0-1 1 0 0,-1 0-1 0 0,0 0 1 0 0,0 1 0 0 0,0-1-1 0 0,-2-8 1 0 0,1 10-8 0 0,0 0 1 0 0,0 0-1 0 0,0 0 1 0 0,-1 0-1 0 0,1 1 1 0 0,-1-1-1 0 0,0 0 1 0 0,0 1-1 0 0,0-1 0 0 0,0 1 1 0 0,0-1-1 0 0,-1 1 1 0 0,1 0-1 0 0,-1 0 1 0 0,1 0-1 0 0,-1 0 1 0 0,0 1-1 0 0,0-1 1 0 0,1 1-1 0 0,-1 0 0 0 0,0-1 1 0 0,0 1-1 0 0,-1 1 1 0 0,1-1-1 0 0,0 0 1 0 0,0 1-1 0 0,-7-1 1 0 0,2 0-5 0 0,-1 1 0 0 0,0 0 1 0 0,0 0-1 0 0,1 1 0 0 0,-1 0 1 0 0,0 1-1 0 0,1 0 0 0 0,-1 0 1 0 0,-10 5-1 0 0,12-4-2 0 0,0 1-1 0 0,0 0 1 0 0,1 0-1 0 0,-1 1 1 0 0,1 0 0 0 0,0 0-1 0 0,1 1 1 0 0,-1-1 0 0 0,1 1-1 0 0,0 1 1 0 0,0-1-1 0 0,1 1 1 0 0,0-1 0 0 0,-3 8-1 0 0,5-11 6 0 0,1 0 0 0 0,0 0-1 0 0,0 1 1 0 0,0-1-1 0 0,0 0 1 0 0,0 0 0 0 0,1 0-1 0 0,0 1 1 0 0,-1-1 0 0 0,1 0-1 0 0,0 0 1 0 0,1 1 0 0 0,-1-1-1 0 0,1 0 1 0 0,-1 1 0 0 0,1-1-1 0 0,0 0 1 0 0,0 0-1 0 0,0 0 1 0 0,1 0 0 0 0,-1 0-1 0 0,1 0 1 0 0,-1 0 0 0 0,1-1-1 0 0,0 1 1 0 0,0 0 0 0 0,0-1-1 0 0,1 0 1 0 0,-1 1-1 0 0,1-1 1 0 0,-1 0 0 0 0,1 0-1 0 0,-1 0 1 0 0,1-1 0 0 0,5 3-1 0 0,1 0 9 0 0,-1-1 0 0 0,1 0 0 0 0,0 0 0 0 0,0-1 1 0 0,0 0-1 0 0,0 0 0 0 0,0-1 0 0 0,0-1 0 0 0,1 1 0 0 0,11-2 0 0 0,-13 0 5 0 0,-1 1-1 0 0,0-1 1 0 0,1-1 0 0 0,-1 1 0 0 0,0-1-1 0 0,0-1 1 0 0,0 1 0 0 0,0-1 0 0 0,0 0-1 0 0,-1-1 1 0 0,1 1 0 0 0,-1-1 0 0 0,9-7-1 0 0,-14 9-7 0 0,1 0 0 0 0,0 0 0 0 0,0 0-1 0 0,-1 0 1 0 0,1 0 0 0 0,-1 0 0 0 0,0 0-1 0 0,1-1 1 0 0,-1 1 0 0 0,0 0 0 0 0,0-1-1 0 0,-1 1 1 0 0,1-1 0 0 0,0 1 0 0 0,-1-1-1 0 0,0 1 1 0 0,1-1 0 0 0,-1 0 0 0 0,0 1-1 0 0,0-1 1 0 0,-1 1 0 0 0,1-1 0 0 0,0 1-1 0 0,-1-1 1 0 0,0 1 0 0 0,1-1 0 0 0,-1 1-1 0 0,0-1 1 0 0,0 1 0 0 0,0 0 0 0 0,-1-1-1 0 0,1 1 1 0 0,-1 0 0 0 0,1 0 0 0 0,-1 0-1 0 0,0 0 1 0 0,-2-2 0 0 0,-1-1-3 0 0,0 0 1 0 0,-1 0-1 0 0,1 1 1 0 0,-1-1-1 0 0,0 1 1 0 0,-1 0-1 0 0,1 1 1 0 0,-1 0-1 0 0,1 0 0 0 0,-1 0 1 0 0,0 1-1 0 0,-8-2 1 0 0,10 3-8 0 0,0 0 1 0 0,0 1-1 0 0,0 0 1 0 0,0 0 0 0 0,0 0-1 0 0,0 0 1 0 0,0 1-1 0 0,0 0 1 0 0,0 0 0 0 0,0 0-1 0 0,0 1 1 0 0,0 0-1 0 0,1 0 1 0 0,-1 0-1 0 0,1 0 1 0 0,-6 4 0 0 0,8-4-149 0 0,-1 0 0 0 0,1 0 0 0 0,0 0 0 0 0,0 1 0 0 0,0-1 1 0 0,0 1-1 0 0,0-1 0 0 0,0 1 0 0 0,1 0 0 0 0,-1-1 0 0 0,-1 5 0 0 0,2-3-334 0 0,0-1 0 0 0,1 0 0 0 0,-1 1 0 0 0,1 0 0 0 0,-1-1 0 0 0,1 1 0 0 0,0-1 0 0 0,0 1 0 0 0,1-1 0 0 0,-1 1 0 0 0,2 4 0 0 0,6 16-3142 0 0,5 9 519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7:40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13 8 0 0,'-1'-1'605'0'0,"0"-1"0"0"0,0 1-1 0 0,-1 0 1 0 0,1 0 0 0 0,0 0 0 0 0,-1 0-1 0 0,1 1 1 0 0,-1-1 0 0 0,1 0 0 0 0,-1 1 0 0 0,0-1-1 0 0,1 0 1 0 0,-1 1 0 0 0,0 0 0 0 0,1-1-1 0 0,-1 1 1 0 0,0 0 0 0 0,1 0 0 0 0,-4 0 0 0 0,1 1-182 0 0,0 0 1 0 0,0 0 0 0 0,1 0-1 0 0,-1 0 1 0 0,0 1 0 0 0,0-1-1 0 0,1 1 1 0 0,-5 3 0 0 0,-6 5-16 0 0,1 0 0 0 0,0 1 0 0 0,-12 14 0 0 0,23-24-109 0 0,-10 11 315 0 0,1 0 1 0 0,-16 23 0 0 0,24-31-445 0 0,1 0 0 0 0,-1 1 1 0 0,1-1-1 0 0,-1 1 0 0 0,1 0 0 0 0,1-1 1 0 0,-1 1-1 0 0,1 0 0 0 0,0 0 1 0 0,0 0-1 0 0,0 1 0 0 0,0 7 0 0 0,2-12-128 0 0,-1 0-1 0 0,0 1 1 0 0,0-1-1 0 0,0 0 1 0 0,1 0-1 0 0,-1 0 1 0 0,0 0-1 0 0,1 0 1 0 0,-1 0-1 0 0,1 0 1 0 0,-1 0-1 0 0,1 0 0 0 0,0 0 1 0 0,-1 0-1 0 0,1 0 1 0 0,0-1-1 0 0,0 1 1 0 0,-1 0-1 0 0,1 0 1 0 0,0-1-1 0 0,0 1 1 0 0,0 0-1 0 0,2 0 1 0 0,-1 0 24 0 0,1 0 0 0 0,0 0 0 0 0,0 0 1 0 0,0 0-1 0 0,0-1 0 0 0,0 0 1 0 0,0 1-1 0 0,6-1 0 0 0,0-1 54 0 0,1 0 1 0 0,-1 0-1 0 0,0-1 0 0 0,17-6 0 0 0,-18 5-53 0 0,0-1-1 0 0,0 0 0 0 0,0 0 1 0 0,0-1-1 0 0,-1 0 1 0 0,0 0-1 0 0,0-1 1 0 0,10-11-1 0 0,-14 15-45 0 0,-1-1 0 0 0,0 1-1 0 0,0-1 1 0 0,0 0 0 0 0,0 1 0 0 0,0-1 0 0 0,-1 0-1 0 0,1-1 1 0 0,-1 1 0 0 0,0 0 0 0 0,0 0 0 0 0,0 0-1 0 0,0-1 1 0 0,0 1 0 0 0,-1-1 0 0 0,1 1 0 0 0,-1 0-1 0 0,0-1 1 0 0,0 1 0 0 0,-1-1 0 0 0,1 1 0 0 0,-1 0 0 0 0,1-1-1 0 0,-1 1 1 0 0,-2-5 0 0 0,2 6-14 0 0,1 1 1 0 0,-1 0-1 0 0,1 0 1 0 0,-1 0-1 0 0,0 0 1 0 0,0 0-1 0 0,1 0 1 0 0,-1 0-1 0 0,0 0 0 0 0,0 0 1 0 0,0 0-1 0 0,0 0 1 0 0,0 1-1 0 0,0-1 1 0 0,0 0-1 0 0,-1 1 0 0 0,1-1 1 0 0,0 1-1 0 0,0-1 1 0 0,0 1-1 0 0,-1-1 1 0 0,1 1-1 0 0,-2 0 1 0 0,0 0 4 0 0,0 0 1 0 0,0 0 0 0 0,0 0 0 0 0,0 1 0 0 0,0-1-1 0 0,1 1 1 0 0,-1 0 0 0 0,0 0 0 0 0,-5 2 0 0 0,-1 2 8 0 0,1-1 1 0 0,-1 2 0 0 0,1-1 0 0 0,1 1 0 0 0,-10 9-1 0 0,-16 23 39 0 0,32-37-53 0 0,-1 0 1 0 0,1 1 0 0 0,0-1-1 0 0,0 0 1 0 0,1 1 0 0 0,-1-1-1 0 0,0 1 1 0 0,0-1 0 0 0,1 0-1 0 0,-1 1 1 0 0,1 0-1 0 0,-1-1 1 0 0,1 1 0 0 0,-1-1-1 0 0,1 1 1 0 0,0 0 0 0 0,0-1-1 0 0,0 1 1 0 0,0-1 0 0 0,0 1-1 0 0,0 0 1 0 0,1-1 0 0 0,-1 1-1 0 0,0-1 1 0 0,1 1-1 0 0,-1 0 1 0 0,2 1 0 0 0,0-1 18 0 0,1 0 1 0 0,-1-1-1 0 0,1 1 0 0 0,-1-1 1 0 0,1 0-1 0 0,0 0 1 0 0,-1 0-1 0 0,1 0 1 0 0,0-1-1 0 0,0 1 0 0 0,-1 0 1 0 0,1-1-1 0 0,0 0 1 0 0,0 0-1 0 0,0 0 1 0 0,0 0-1 0 0,-1 0 0 0 0,1-1 1 0 0,0 1-1 0 0,0-1 1 0 0,4-1-1 0 0,1 0 106 0 0,0-1 1 0 0,0 1-1 0 0,0-2 0 0 0,-1 1 1 0 0,1-1-1 0 0,7-5 0 0 0,-14 9-64 0 0,0-1 0 0 0,0 0-1 0 0,0 0 1 0 0,0 0 0 0 0,0 1 0 0 0,0-1-1 0 0,0 0 1 0 0,0 0 0 0 0,-1 0 0 0 0,1 0-1 0 0,0 0 1 0 0,-1-1 0 0 0,1 1 0 0 0,-1 0-1 0 0,1 0 1 0 0,0-2 0 0 0,-1 2-37 0 0,0 0 1 0 0,0 1-1 0 0,0-1 0 0 0,-1 0 0 0 0,1 1 1 0 0,0-1-1 0 0,0 0 0 0 0,-1 0 1 0 0,1 1-1 0 0,0-1 0 0 0,-1 0 1 0 0,1 1-1 0 0,0-1 0 0 0,-1 1 1 0 0,1-1-1 0 0,-1 1 0 0 0,1-1 1 0 0,-1 1-1 0 0,0-1 0 0 0,1 1 1 0 0,-1-1-1 0 0,1 1 0 0 0,-1 0 1 0 0,0-1-1 0 0,0 1 0 0 0,0-1 59 0 0,-1 0-720 0 0,-5-3 1712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7:47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9 402 388 0 0,'0'0'321'0'0,"-1"-1"0"0"0,1 1 0 0 0,-1 0 0 0 0,0-1 0 0 0,1 1 0 0 0,-1-1 0 0 0,1 1 0 0 0,-1 0 0 0 0,1-1 0 0 0,0 1 0 0 0,-1-1 0 0 0,1 0 0 0 0,-1 1 0 0 0,1-1 0 0 0,0 1 0 0 0,-1-1 0 0 0,1 1 0 0 0,0-1 0 0 0,0 0 0 0 0,0 1 0 0 0,-1-1 0 0 0,1 0 0 0 0,0 1 0 0 0,0-1 0 0 0,0 0 0 0 0,0 1 0 0 0,0-1 0 0 0,0-1 0 0 0,1 1-105 0 0,0 1 0 0 0,0-1 0 0 0,0 0 0 0 0,-1 1 0 0 0,1-1-1 0 0,0 1 1 0 0,0-1 0 0 0,0 1 0 0 0,0 0 0 0 0,0-1 0 0 0,0 1 0 0 0,0 0 0 0 0,0 0 0 0 0,0 0-1 0 0,0-1 1 0 0,2 1 0 0 0,55 2 795 0 0,-49-1-176 0 0,506-12 3397 0 0,-356 1-3622 0 0,-3 1-301 0 0,299-12 372 0 0,-167 13-427 0 0,474-1 320 0 0,-452 4-333 0 0,188-14 350 0 0,379-13 471 0 0,-133 6-293 0 0,-427 15-497 0 0,-10-1 47 0 0,180-8 204 0 0,217-19 132 0 0,174-8 142 0 0,-690 40-621 0 0,364-18 344 0 0,-453 20-401 0 0,-24 2 26 0 0,-1-2 0 0 0,114-25 1 0 0,-186 30-187 0 0,1 0-34 0 0,-1-1 1 0 0,0 1-1 0 0,1-1 0 0 0,-1 1 0 0 0,0-1 0 0 0,0 0 0 0 0,1 0 0 0 0,-1 0 0 0 0,0 0 1 0 0,0 0-1 0 0,0 0 0 0 0,0-1 0 0 0,0 1 0 0 0,0-1 0 0 0,2-2 0 0 0,-44-4-4516 0 0,-13 11-1951 0 0,9-3 3802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7:49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23 226 92 0 0,'-8'-10'4588'0'0,"3"12"-1507"0"0,0 24-29 0 0,5 37-905 0 0,-1 95 651 0 0,-3-55-1580 0 0,21 702 5041 0 0,-8-705-5526 0 0,-8-89-584 0 0,1 0 0 0 0,1 0 1 0 0,0 0-1 0 0,0 0 1 0 0,1 0-1 0 0,8 15 1 0 0,-10-23-96 0 0,0-1-1 0 0,0 1 1 0 0,1-1 0 0 0,-1 0 0 0 0,1 1 0 0 0,0-1 0 0 0,-1 0 0 0 0,1 0 0 0 0,0-1 0 0 0,0 1 0 0 0,0 0 0 0 0,0-1 0 0 0,0 0-1 0 0,1 0 1 0 0,-1 0 0 0 0,0 0 0 0 0,1-1 0 0 0,-1 1 0 0 0,0-1 0 0 0,5 1 0 0 0,10-1 137 0 0,-1-1 0 0 0,32-4 0 0 0,-20 2-41 0 0,31-2 52 0 0,423-20 653 0 0,879-2-10 0 0,-1040 9-695 0 0,60-4-5 0 0,178-2 7 0 0,127-5-72 0 0,-249 16-39 0 0,146-5 3 0 0,-277 3-12 0 0,141-9-1 0 0,222-9 84 0 0,-345 22 50 0 0,145-1 99 0 0,17 1-85 0 0,1 7-58 0 0,-321 5-87 0 0,301-6 78 0 0,-437 4-95 0 0,-10 1 386 0 0,0-1 1 0 0,25-5-1 0 0,-45 6-375 0 0,0-1 0 0 0,0 0 0 0 0,0 1-1 0 0,0-1 1 0 0,0 0 0 0 0,-1 1 0 0 0,1-1 0 0 0,0 0 0 0 0,-1 0 0 0 0,1 0-1 0 0,0 0 1 0 0,-1 1 0 0 0,1-1 0 0 0,-1 0 0 0 0,1 0 0 0 0,-1 0 0 0 0,0 0 0 0 0,1 0-1 0 0,-1 0 1 0 0,0-1 0 0 0,0 1 0 0 0,0 0 0 0 0,0 0 0 0 0,0 0 0 0 0,0 0 0 0 0,0 0-1 0 0,0 0 1 0 0,0 0 0 0 0,0 0 0 0 0,0 0 0 0 0,-1 0 0 0 0,0-2 0 0 0,-9-32 135 0 0,-30-73-145 0 0,-99-293-15 0 0,65 70-3 0 0,48 205 0 0 0,-24-95 0 0 0,48 214 0 0 0,-1 0 0 0 0,0 1 0 0 0,2 5-108 0 0,0 0 0 0 0,1 0 0 0 0,-1 0 0 0 0,0 1 1 0 0,0-1-1 0 0,0 0 0 0 0,0 0 0 0 0,1 1 0 0 0,-1-1 0 0 0,0 1 0 0 0,0-1 0 0 0,0 1 1 0 0,0-1-1 0 0,0 1 0 0 0,0 0 0 0 0,0 0 0 0 0,-1-1 0 0 0,1 1 0 0 0,0 0 0 0 0,0 0 0 0 0,0 0 1 0 0,0 0-1 0 0,0 0 0 0 0,0 0 0 0 0,-2 1 0 0 0,1-1-787 0 0,-21 3-7503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8:01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1025 536 0 0,'-2'2'889'0'0,"0"-1"0"0"0,0 1 0 0 0,0-1 1 0 0,0 0-1 0 0,0 0 0 0 0,-1 0 0 0 0,1 0 0 0 0,0 0 0 0 0,-1 0 1 0 0,1-1-1 0 0,-5 1 0 0 0,6-1-565 0 0,1 0 1 0 0,-1 0-1 0 0,1-1 1 0 0,-1 1-1 0 0,0 0 1 0 0,1 0-1 0 0,-1-1 1 0 0,1 1-1 0 0,-1-1 1 0 0,1 1-1 0 0,-1-1 1 0 0,1 1-1 0 0,-1-1 1 0 0,1 1-1 0 0,0-1 1 0 0,-1 1-1 0 0,1-1 1 0 0,0 1-1 0 0,-1-1 1 0 0,1 1-1 0 0,0-2 1 0 0,-5-15 957 0 0,-52-381 5284 0 0,46 295-5439 0 0,4 49-752 0 0,3 0-1 0 0,2 0 1 0 0,2 0 0 0 0,13-88-1 0 0,-12 132-387 0 0,15-102 1132 0 0,-16 98-876 0 0,1-1-3356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8:0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 12 0 0,'-12'-2'796'0'0,"-16"-1"1309"0"0,12 6 4055 0 0,20-2-5112 0 0,136 21 4092 0 0,82-6-2515 0 0,-131-10-1709 0 0,526 20 1681 0 0,313-72-100 0 0,-784 26-438 0 0,-143 20-1975 0 0,-1-1 1 0 0,1 1-1 0 0,0 0 1 0 0,-1 0-1 0 0,1 0 0 0 0,0 0 1 0 0,-1 0-1 0 0,1 1 1 0 0,0-1-1 0 0,-1 1 0 0 0,1-1 1 0 0,-1 1-1 0 0,1 0 1 0 0,-1 0-1 0 0,1 0 0 0 0,-1 1 1 0 0,4 1-1 0 0,-4 0-18 0 0,1 0 0 0 0,-1 0 1 0 0,0 1-1 0 0,0-1 0 0 0,-1 0 0 0 0,1 1 0 0 0,-1-1 0 0 0,1 1 0 0 0,-1 0 1 0 0,0-1-1 0 0,1 7 0 0 0,13 84 592 0 0,-3 1-1 0 0,-2 116 1 0 0,-9-178-560 0 0,-20 374 910 0 0,5-238-675 0 0,11-96-62 0 0,3 0 1 0 0,4-1 0 0 0,14 88 0 0 0,-18-153-272 0 0,0-4-5 0 0,0-1 1 0 0,0 0 0 0 0,0 1-1 0 0,0-1 1 0 0,0 0-1 0 0,1 0 1 0 0,-1 1 0 0 0,1-1-1 0 0,0 0 1 0 0,-1 0-1 0 0,1 0 1 0 0,2 4 0 0 0,-2-5-329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8:11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129 127 128 0 0,'4'-3'722'0'0,"0"0"-1"0"0,-1 1 1 0 0,1-2-1 0 0,-1 1 1 0 0,0 0-1 0 0,0-1 1 0 0,0 1-1 0 0,0-1 1 0 0,-1 0-1 0 0,1 0 1 0 0,-1 0-1 0 0,0 0 1 0 0,0 0-1 0 0,-1-1 1 0 0,1 1-1 0 0,-1 0 1 0 0,0-1-1 0 0,0 1 1 0 0,0-10 1444 0 0,-7 0-1115 0 0,6 13-925 0 0,0-1-1 0 0,0 1 1 0 0,-1-1-1 0 0,1 1 1 0 0,-1 0-1 0 0,0-1 1 0 0,1 1-1 0 0,-1 0 1 0 0,0 0-1 0 0,0 0 1 0 0,1-1-1 0 0,-1 1 1 0 0,0 0-1 0 0,0 0 1 0 0,0 0-1 0 0,0 0 1 0 0,-1 0-1 0 0,1 1 1 0 0,0-1-1 0 0,0 0 1 0 0,-1 0 0 0 0,1 1-1 0 0,0-1 1 0 0,0 1-1 0 0,-1-1 1 0 0,1 1-1 0 0,-1 0 1 0 0,1-1-1 0 0,0 1 1 0 0,-1 0-1 0 0,1 0 1 0 0,-1 0-1 0 0,1 0 1 0 0,-1 0-1 0 0,-1 1 1 0 0,-3-1-2 0 0,0 1 1 0 0,0 0 0 0 0,0 0-1 0 0,1 0 1 0 0,-1 1 0 0 0,0 0 0 0 0,0 0-1 0 0,1 1 1 0 0,-1-1 0 0 0,1 1-1 0 0,0 0 1 0 0,0 1 0 0 0,0-1 0 0 0,0 1-1 0 0,1 0 1 0 0,-1 0 0 0 0,1 1-1 0 0,0-1 1 0 0,1 1 0 0 0,-1 0 0 0 0,1 0-1 0 0,-1 0 1 0 0,2 1 0 0 0,-1-1-1 0 0,0 0 1 0 0,1 1 0 0 0,0 0 0 0 0,1 0-1 0 0,-1 0 1 0 0,1 0 0 0 0,0-1-1 0 0,1 2 1 0 0,-1-1 0 0 0,1 0 0 0 0,0 0-1 0 0,1 0 1 0 0,-1 0 0 0 0,1 0-1 0 0,3 9 1 0 0,-2-10-77 0 0,0 0-1 0 0,0 1 1 0 0,1-2-1 0 0,0 1 1 0 0,0 0 0 0 0,0 0-1 0 0,1-1 1 0 0,-1 0-1 0 0,1 0 1 0 0,0 0 0 0 0,0 0-1 0 0,1 0 1 0 0,-1-1-1 0 0,1 0 1 0 0,0 0 0 0 0,-1 0-1 0 0,1-1 1 0 0,0 1-1 0 0,1-1 1 0 0,-1 0-1 0 0,0-1 1 0 0,1 1 0 0 0,-1-1-1 0 0,1 0 1 0 0,-1-1-1 0 0,1 1 1 0 0,-1-1 0 0 0,1 0-1 0 0,0 0 1 0 0,-1-1-1 0 0,1 0 1 0 0,-1 0 0 0 0,1 0-1 0 0,-1-1 1 0 0,0 1-1 0 0,1-1 1 0 0,-1 0 0 0 0,0-1-1 0 0,0 0 1 0 0,0 1-1 0 0,-1-1 1 0 0,1-1-1 0 0,-1 1 1 0 0,1-1 0 0 0,-1 0-1 0 0,0 0 1 0 0,-1 0-1 0 0,1 0 1 0 0,3-6 0 0 0,-4 5 3 0 0,0 1 1 0 0,0-1 0 0 0,-1 0 0 0 0,1 1-1 0 0,-1-1 1 0 0,0-1 0 0 0,-1 1-1 0 0,1 0 1 0 0,-1 0 0 0 0,0 0 0 0 0,0-1-1 0 0,-1 1 1 0 0,0-1 0 0 0,0 1 0 0 0,0 0-1 0 0,0-1 1 0 0,-1 1 0 0 0,0 0 0 0 0,0-1-1 0 0,0 1 1 0 0,-3-7 0 0 0,2 9-15 0 0,0-1 0 0 0,0 1 0 0 0,0-1 0 0 0,0 1 0 0 0,-1 0 0 0 0,1 0 0 0 0,-1 0 0 0 0,0 0 0 0 0,1 0 0 0 0,-2 1 0 0 0,1-1 0 0 0,0 1 0 0 0,0 0 0 0 0,-1 0 0 0 0,1 0 0 0 0,-1 0 0 0 0,0 0 0 0 0,1 1 0 0 0,-1 0 0 0 0,0 0 0 0 0,0 0 0 0 0,0 0 0 0 0,0 0 0 0 0,0 1 0 0 0,0 0 0 0 0,0 0 0 0 0,0 0 0 0 0,0 0 0 0 0,-5 2 0 0 0,4-2-19 0 0,-1 1-1 0 0,1 1 1 0 0,0-1-1 0 0,-1 1 1 0 0,1 0 0 0 0,0 0-1 0 0,0 0 1 0 0,0 1 0 0 0,1 0-1 0 0,-1 0 1 0 0,1 0 0 0 0,-1 1-1 0 0,1-1 1 0 0,0 1 0 0 0,0 0-1 0 0,1 0 1 0 0,-1 0 0 0 0,1 1-1 0 0,-4 6 1 0 0,5-7-6 0 0,0 0 0 0 0,0 0-1 0 0,0 0 1 0 0,1 0 0 0 0,0 1 0 0 0,0-1 0 0 0,0 1 0 0 0,0-1 0 0 0,1 0-1 0 0,0 1 1 0 0,0-1 0 0 0,0 1 0 0 0,0-1 0 0 0,1 1 0 0 0,-1-1-1 0 0,1 1 1 0 0,0-1 0 0 0,1 1 0 0 0,-1-1 0 0 0,1 0 0 0 0,0 0 0 0 0,0 0-1 0 0,4 7 1 0 0,-1-6 8 0 0,-1 1-1 0 0,1-1 0 0 0,1 0 0 0 0,-1 0 1 0 0,1 0-1 0 0,0-1 0 0 0,0 0 1 0 0,0 0-1 0 0,0-1 0 0 0,1 1 1 0 0,-1-2-1 0 0,1 1 0 0 0,0-1 0 0 0,9 3 1 0 0,-9-3 2 0 0,2-1-1 0 0,-1 1 1 0 0,0-1 0 0 0,0-1 0 0 0,0 1-1 0 0,0-1 1 0 0,1-1 0 0 0,-1 1 0 0 0,0-2 0 0 0,0 1-1 0 0,0-1 1 0 0,12-4 0 0 0,-17 5-15 0 0,0-1 1 0 0,1 0-1 0 0,-1 0 0 0 0,0 0 1 0 0,0 0-1 0 0,0-1 0 0 0,0 1 1 0 0,-1-1-1 0 0,1 0 1 0 0,-1 0-1 0 0,1 0 0 0 0,-1 0 1 0 0,0 0-1 0 0,0 0 0 0 0,0 0 1 0 0,-1-1-1 0 0,1 1 0 0 0,-1-1 1 0 0,0 1-1 0 0,0-1 1 0 0,0 0-1 0 0,0 1 0 0 0,-1-1 1 0 0,1 0-1 0 0,-1 0 0 0 0,0 1 1 0 0,0-1-1 0 0,0 0 0 0 0,-1 0 1 0 0,0 1-1 0 0,1-1 0 0 0,-1 0 1 0 0,0 1-1 0 0,-3-6 1 0 0,3 4-5 0 0,-1 1 0 0 0,0 0 1 0 0,0 0-1 0 0,0 0 0 0 0,0 1 1 0 0,0-1-1 0 0,-1 0 0 0 0,0 1 0 0 0,0-1 1 0 0,0 1-1 0 0,0 0 0 0 0,0 0 1 0 0,-1 1-1 0 0,1-1 0 0 0,-1 0 1 0 0,0 1-1 0 0,1 0 0 0 0,-1 0 1 0 0,0 0-1 0 0,-1 1 0 0 0,1-1 1 0 0,0 1-1 0 0,0 0 0 0 0,-1 0 1 0 0,1 0-1 0 0,0 1 0 0 0,-1-1 1 0 0,1 1-1 0 0,-9 1 0 0 0,1 2-2 0 0,1 0 0 0 0,0 1 0 0 0,0 1 0 0 0,1 0 0 0 0,-1 0 0 0 0,1 1 0 0 0,0 0-1 0 0,1 1 1 0 0,-1 0 0 0 0,1 0 0 0 0,0 1 0 0 0,-8 10 0 0 0,13-14-1 0 0,0 1 0 0 0,1 0 0 0 0,-1 0-1 0 0,1 0 1 0 0,0 0 0 0 0,0 0 0 0 0,1 1 0 0 0,0-1 0 0 0,0 1 0 0 0,0 0 0 0 0,-1 7-1 0 0,2-9 1 0 0,1-1 0 0 0,0 1 0 0 0,0 0 0 0 0,0-1 1 0 0,1 1-1 0 0,-1 0 0 0 0,1-1 0 0 0,0 1 0 0 0,0-1 0 0 0,0 1 0 0 0,1-1 0 0 0,-1 1 0 0 0,1-1 0 0 0,0 0 0 0 0,0 1 0 0 0,0-1 0 0 0,0 0 0 0 0,0-1 0 0 0,5 5 0 0 0,-6-5-2 0 0,1 0 0 0 0,0 0-1 0 0,-1 0 1 0 0,1 0 0 0 0,0-1 0 0 0,1 1-1 0 0,-1-1 1 0 0,0 0 0 0 0,0 1 0 0 0,0-1-1 0 0,1 0 1 0 0,-1 0 0 0 0,1 0 0 0 0,-1-1-1 0 0,1 1 1 0 0,-1-1 0 0 0,1 1 0 0 0,-1-1-1 0 0,1 0 1 0 0,-1 0 0 0 0,1 0 0 0 0,0 0-1 0 0,-1 0 1 0 0,1-1 0 0 0,-1 1 0 0 0,1-1-1 0 0,-1 1 1 0 0,1-1 0 0 0,-1 0 0 0 0,0 0-1 0 0,1 0 1 0 0,-1-1 0 0 0,0 1 0 0 0,0 0-1 0 0,0-1 1 0 0,0 0 0 0 0,4-3 0 0 0,-2 1-8 0 0,1-1 1 0 0,-1 1-1 0 0,0-1 1 0 0,-1-1-1 0 0,1 1 1 0 0,-1 0-1 0 0,0-1 1 0 0,0 0-1 0 0,-1 0 1 0 0,0 1-1 0 0,0-1 1 0 0,0-1-1 0 0,0 1 1 0 0,0-7-1 0 0,-2 3-54 0 0,0 1 0 0 0,0-1 0 0 0,-1 1-1 0 0,-3-14 1 0 0,3 21-119 0 0,1 1 0 0 0,0-1 0 0 0,-1 1 0 0 0,1 0-1 0 0,-1-1 1 0 0,1 1 0 0 0,-1-1 0 0 0,0 1 0 0 0,0 0-1 0 0,0 0 1 0 0,0-1 0 0 0,0 1 0 0 0,0 0 0 0 0,0 0-1 0 0,-2-1 1 0 0,2 1-168 0 0,0 1-1 0 0,0 0 0 0 0,0 0 1 0 0,0 0-1 0 0,0-1 0 0 0,0 1 1 0 0,0 0-1 0 0,0 1 1 0 0,0-1-1 0 0,0 0 0 0 0,0 0 1 0 0,0 0-1 0 0,0 1 0 0 0,1-1 1 0 0,-1 0-1 0 0,0 1 1 0 0,0-1-1 0 0,0 1 0 0 0,0-1 1 0 0,0 1-1 0 0,0-1 1 0 0,1 1-1 0 0,-1 0 0 0 0,0-1 1 0 0,0 1-1 0 0,1 0 0 0 0,-1 0 1 0 0,-12 13-2982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8:11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62 536 0 0,'-2'-4'873'0'0,"0"-1"0"0"0,-1 0 0 0 0,1 1 0 0 0,-1 0 0 0 0,0 0 0 0 0,-1 0 0 0 0,1 0-1 0 0,-1 0 1 0 0,1 0 0 0 0,-1 1 0 0 0,0 0 0 0 0,-1 0 0 0 0,1 0 0 0 0,-8-4 0 0 0,11 7-690 0 0,0 0 1 0 0,-1 0 0 0 0,1 0-1 0 0,0 0 1 0 0,-1 0-1 0 0,1 0 1 0 0,0 0-1 0 0,-1 1 1 0 0,1-1 0 0 0,0 0-1 0 0,0 1 1 0 0,-1-1-1 0 0,1 1 1 0 0,0 0-1 0 0,0-1 1 0 0,0 1-1 0 0,0 0 1 0 0,0 0 0 0 0,-2 1-1 0 0,-17 18 2046 0 0,18-16-1897 0 0,-1 0 0 0 0,1 0-1 0 0,-1 0 1 0 0,1 1-1 0 0,0-1 1 0 0,1 1-1 0 0,-1 0 1 0 0,1-1-1 0 0,0 1 1 0 0,0 0 0 0 0,0 0-1 0 0,1-1 1 0 0,0 1-1 0 0,0 6 1 0 0,0-10-237 0 0,0 1 0 0 0,1-1-1 0 0,-1 1 1 0 0,1-1 0 0 0,-1 1 0 0 0,1-1 0 0 0,-1 0 0 0 0,1 1 0 0 0,0-1 0 0 0,-1 0-1 0 0,1 1 1 0 0,0-1 0 0 0,0 0 0 0 0,0 0 0 0 0,0 0 0 0 0,0 0 0 0 0,0 0 0 0 0,0 0-1 0 0,2 1 1 0 0,0-1-15 0 0,-1 0 1 0 0,0 0-1 0 0,1-1 0 0 0,-1 1 0 0 0,0-1 0 0 0,1 1 0 0 0,-1-1 1 0 0,1 0-1 0 0,-1 0 0 0 0,1 0 0 0 0,-1 0 0 0 0,0-1 0 0 0,1 1 1 0 0,-1 0-1 0 0,5-3 0 0 0,-4 2 16 0 0,0 0 0 0 0,0 0 0 0 0,0 0 0 0 0,0-1-1 0 0,0 0 1 0 0,-1 1 0 0 0,1-1 0 0 0,0 0 0 0 0,-1 0 0 0 0,0-1 0 0 0,1 1 0 0 0,-1 0 0 0 0,0-1 0 0 0,0 1 0 0 0,0-1-1 0 0,-1 0 1 0 0,1 0 0 0 0,1-3 0 0 0,-2 4-13 0 0,-1 1 0 0 0,1-1 1 0 0,-1 1-1 0 0,0-1 0 0 0,1 0 0 0 0,-1 1 0 0 0,0-1 0 0 0,0 1 0 0 0,0-1 0 0 0,0 0 1 0 0,0 1-1 0 0,0-1 0 0 0,-1 0 0 0 0,1 1 0 0 0,-1-1 0 0 0,1 1 0 0 0,-1-1 0 0 0,1 1 1 0 0,-1-1-1 0 0,0 1 0 0 0,0-1 0 0 0,0 1 0 0 0,1-1 0 0 0,-1 1 0 0 0,-1 0 0 0 0,1 0 1 0 0,0 0-1 0 0,0-1 0 0 0,0 1 0 0 0,-1 0 0 0 0,1 1 0 0 0,0-1 0 0 0,-1 0 0 0 0,1 0 1 0 0,-1 0-1 0 0,1 1 0 0 0,-4-2 0 0 0,-2 0 4 0 0,0 2-72 0 0,-1 3-15 0 0,5 1-8 0 0,3-3-119 0 0,-3 0-1043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02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21 392 0 0,'-6'-4'779'0'0,"0"1"0"0"0,0 1 0 0 0,0-1 1 0 0,-1 1-1 0 0,1 0 0 0 0,0 1 0 0 0,-1-1 0 0 0,0 1 0 0 0,1 1 1 0 0,-1-1-1 0 0,0 1 0 0 0,1 0 0 0 0,-1 1 0 0 0,0 0 0 0 0,1 0 1 0 0,-13 3-1 0 0,11-1-256 0 0,-1 0 1 0 0,1 1 0 0 0,0 0 0 0 0,0 0-1 0 0,0 1 1 0 0,0 0 0 0 0,1 1 0 0 0,0-1-1 0 0,0 2 1 0 0,1-1 0 0 0,-11 12-1 0 0,7-4 97 0 0,0 0-1 0 0,0 0 0 0 0,2 1 1 0 0,0 0-1 0 0,0 0 0 0 0,-10 32 1 0 0,17-42-428 0 0,0 0 0 0 0,0 0 0 0 0,0 0 0 0 0,1 1 0 0 0,-1-1 0 0 0,1 0 0 0 0,0 0 0 0 0,1 1 0 0 0,-1-1 0 0 0,1 0 0 0 0,3 9 0 0 0,-3-10-120 0 0,1-1 1 0 0,0 0 0 0 0,0 1-1 0 0,0-1 1 0 0,0 0 0 0 0,0 0-1 0 0,1 0 1 0 0,-1 0-1 0 0,1 0 1 0 0,0-1 0 0 0,0 1-1 0 0,0-1 1 0 0,0 0 0 0 0,1 0-1 0 0,-1 0 1 0 0,1 0 0 0 0,6 2-1 0 0,-7-2-139 0 0,1-1 1 0 0,-1 1-1 0 0,0-1 0 0 0,1 0 0 0 0,-1-1 0 0 0,1 1 1 0 0,0-1-1 0 0,-1 1 0 0 0,1-1 0 0 0,-1 0 1 0 0,1 0-1 0 0,0-1 0 0 0,-1 1 0 0 0,1-1 0 0 0,-1 0 1 0 0,1 1-1 0 0,-1-2 0 0 0,1 1 0 0 0,-1 0 0 0 0,0-1 1 0 0,0 1-1 0 0,6-5 0 0 0,-6 3 14 0 0,0 0 0 0 0,0 0 0 0 0,-1 0 1 0 0,1 0-1 0 0,-1 0 0 0 0,0-1 0 0 0,0 0 0 0 0,0 1 0 0 0,0-1 0 0 0,-1 0 1 0 0,1 0-1 0 0,-1 1 0 0 0,0-1 0 0 0,0 0 0 0 0,-1 0 0 0 0,1-1 0 0 0,-1 1 1 0 0,0 0-1 0 0,0 0 0 0 0,0-6 0 0 0,-2 3-17 0 0,1-1-1 0 0,-1 0 1 0 0,0 1 0 0 0,0-1 0 0 0,-1 1-1 0 0,0 0 1 0 0,-1 0 0 0 0,0 0-1 0 0,0 0 1 0 0,0 0 0 0 0,0 1 0 0 0,-1 0-1 0 0,0 0 1 0 0,-1 0 0 0 0,0 1 0 0 0,1 0-1 0 0,-1 0 1 0 0,-1 0 0 0 0,1 1-1 0 0,-1-1 1 0 0,0 2 0 0 0,0-1 0 0 0,0 1-1 0 0,0 0 1 0 0,-1 0 0 0 0,-9-1-1 0 0,10 5-2724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8:16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95 256 0 0,'-19'-27'10480'0'0,"1"32"-5047"0"0,13 1-4818 0 0,0 0 0 0 0,1 0 0 0 0,0 1 0 0 0,0 0 0 0 0,0 0 1 0 0,0 0-1 0 0,1 0 0 0 0,1 0 0 0 0,-5 15 0 0 0,7-21-553 0 0,-1 0 0 0 0,1 1-1 0 0,0-1 1 0 0,0 0 0 0 0,-1 1 0 0 0,1-1 0 0 0,0 1-1 0 0,0-1 1 0 0,0 0 0 0 0,0 1 0 0 0,1-1 0 0 0,-1 0-1 0 0,0 1 1 0 0,0-1 0 0 0,1 0 0 0 0,-1 1 0 0 0,1-1-1 0 0,0 0 1 0 0,-1 0 0 0 0,1 1 0 0 0,0-1 0 0 0,-1 0 0 0 0,1 0-1 0 0,0 0 1 0 0,0 0 0 0 0,0 0 0 0 0,0 0 0 0 0,0 0-1 0 0,0 0 1 0 0,0-1 0 0 0,1 1 0 0 0,-1 0 0 0 0,0-1-1 0 0,0 1 1 0 0,0 0 0 0 0,1-1 0 0 0,-1 0 0 0 0,0 1-1 0 0,1-1 1 0 0,-1 0 0 0 0,3 1 0 0 0,-2-1-34 0 0,1 0 0 0 0,0 1 0 0 0,-1-1 0 0 0,1 0 0 0 0,0-1 0 0 0,-1 1 0 0 0,1 0 0 0 0,-1-1 0 0 0,1 1 0 0 0,0-1 0 0 0,-1 0 0 0 0,1 0 0 0 0,-1 0 0 0 0,0 0 0 0 0,1 0 0 0 0,-1-1 0 0 0,0 1 0 0 0,0-1 0 0 0,0 1 0 0 0,0-1 0 0 0,3-3 0 0 0,-3 2 24 0 0,0 0 1 0 0,-1 0-1 0 0,1-1 0 0 0,-1 1 1 0 0,1 0-1 0 0,-1-1 1 0 0,-1 1-1 0 0,1-1 1 0 0,0 0-1 0 0,-1 1 1 0 0,1-1-1 0 0,-1 1 0 0 0,0-1 1 0 0,0 0-1 0 0,-1 1 1 0 0,1-1-1 0 0,-1 1 1 0 0,-1-6-1 0 0,1 7-18 0 0,1 0-1 0 0,-1 0 0 0 0,0 0 1 0 0,0 0-1 0 0,0 1 0 0 0,0-1 1 0 0,0 0-1 0 0,-1 0 0 0 0,1 1 1 0 0,0-1-1 0 0,-1 1 1 0 0,1-1-1 0 0,-1 1 0 0 0,1 0 1 0 0,-1-1-1 0 0,0 1 0 0 0,0 0 1 0 0,1 0-1 0 0,-1 0 0 0 0,0 1 1 0 0,0-1-1 0 0,0 0 1 0 0,0 1-1 0 0,0-1 0 0 0,0 1 1 0 0,0-1-1 0 0,0 1 0 0 0,0 0 1 0 0,0 0-1 0 0,-1 0 0 0 0,1 0 1 0 0,0 1-1 0 0,-4 0 1 0 0,1 0 24 0 0,-1 1 0 0 0,1 0 1 0 0,-1 1-1 0 0,1-1 1 0 0,0 1-1 0 0,-1 0 1 0 0,2 1-1 0 0,-1-1 1 0 0,0 1-1 0 0,-6 6 1 0 0,9-8 17 0 0,-1 0 1 0 0,1 0 0 0 0,0 1 0 0 0,0-1-1 0 0,0 1 1 0 0,0-1 0 0 0,1 1 0 0 0,-1-1-1 0 0,1 1 1 0 0,-1 0 0 0 0,1 0 0 0 0,0 0-1 0 0,0 0 1 0 0,0 0 0 0 0,1 0 0 0 0,-1 0-1 0 0,1 0 1 0 0,-1 0 0 0 0,1 0 0 0 0,0 0-1 0 0,1 4 1 0 0,-1-5-31 0 0,0-1 0 0 0,1 0 1 0 0,-1 0-1 0 0,1 0 0 0 0,-1 0 0 0 0,1 0 1 0 0,0 0-1 0 0,-1 0 0 0 0,1 0 0 0 0,0 0 0 0 0,-1 0 1 0 0,1 0-1 0 0,0 0 0 0 0,0-1 0 0 0,0 1 0 0 0,0 0 1 0 0,0-1-1 0 0,0 1 0 0 0,0 0 0 0 0,0-1 0 0 0,0 1 1 0 0,0-1-1 0 0,2 1 0 0 0,-1-1 2 0 0,1 1 0 0 0,0-1 1 0 0,0 0-1 0 0,0 0 0 0 0,0 0 0 0 0,0 0 1 0 0,0 0-1 0 0,0 0 0 0 0,3-2 0 0 0,0 1-16 0 0,0-1 0 0 0,0 0 0 0 0,-1 0 0 0 0,1-1 0 0 0,-1 1 0 0 0,0-1 1 0 0,0 0-1 0 0,9-7 0 0 0,-10 5-6 0 0,0-1 1 0 0,0 1-1 0 0,0-1 1 0 0,0 0 0 0 0,4-11-1 0 0,-7 16-14 0 0,0-1 0 0 0,0 0 0 0 0,0 0 0 0 0,-1 1 0 0 0,1-1 0 0 0,-1 0 1 0 0,1 0-1 0 0,-1 0 0 0 0,1 0 0 0 0,-1 0 0 0 0,0 0 0 0 0,0 1 0 0 0,0-1 0 0 0,0 0 0 0 0,-1 0 0 0 0,1 0 0 0 0,0 0 0 0 0,-1 0 0 0 0,1 0 0 0 0,-1 1 0 0 0,0-1 0 0 0,1 0 0 0 0,-1 0 0 0 0,-2-2 0 0 0,1 2-4 0 0,0 1 0 0 0,0 1 0 0 0,1-1 0 0 0,-1 0 0 0 0,0 0 0 0 0,0 1 0 0 0,0-1 0 0 0,0 1 0 0 0,0 0 0 0 0,0-1 0 0 0,0 1 0 0 0,0 0 0 0 0,0 0 0 0 0,0 1 0 0 0,0-1 0 0 0,0 0 0 0 0,0 0 0 0 0,0 1 0 0 0,0-1 0 0 0,0 1 0 0 0,0 0 0 0 0,0 0 0 0 0,1 0 0 0 0,-1 0 0 0 0,0 0 0 0 0,-3 2 0 0 0,2-1-1 0 0,-1 0 1 0 0,0 1 0 0 0,1-1 0 0 0,0 1 0 0 0,-1 0 0 0 0,1 0-1 0 0,0 0 1 0 0,0 0 0 0 0,1 0 0 0 0,-1 1 0 0 0,-3 6 0 0 0,5-9-4 0 0,1 0 0 0 0,-1 0 1 0 0,1 0-1 0 0,-1 1 0 0 0,1-1 1 0 0,0 0-1 0 0,0 0 0 0 0,-1 0 1 0 0,1 1-1 0 0,0-1 0 0 0,0 0 1 0 0,0 0-1 0 0,0 0 0 0 0,0 1 0 0 0,1-1 1 0 0,-1 0-1 0 0,0 0 0 0 0,0 0 1 0 0,1 0-1 0 0,-1 1 0 0 0,1-1 1 0 0,-1 0-1 0 0,1 0 0 0 0,-1 0 1 0 0,1 0-1 0 0,0 0 0 0 0,1 1 1 0 0,-1-1-5 0 0,1 0 0 0 0,0 0 0 0 0,0-1 0 0 0,-1 1 0 0 0,1 0 0 0 0,0-1 1 0 0,0 1-1 0 0,0-1 0 0 0,0 0 0 0 0,0 0 0 0 0,0 0 0 0 0,0 0 0 0 0,0 0 0 0 0,-1 0 1 0 0,1 0-1 0 0,0-1 0 0 0,3 0 0 0 0,1-1 0 0 0,-1 0 0 0 0,1 0 0 0 0,0-1 0 0 0,-1 0 0 0 0,0 0 0 0 0,0-1 0 0 0,0 1 0 0 0,0-1 0 0 0,0 0 0 0 0,-1 0 0 0 0,0-1 0 0 0,8-9 0 0 0,-10 12 0 0 0,0 0 0 0 0,-1 0 0 0 0,1 0 0 0 0,0-1 0 0 0,-1 1 0 0 0,0 0 0 0 0,1-1 0 0 0,-1 1 0 0 0,0-1 0 0 0,0 1 0 0 0,-1-1 0 0 0,1 0 0 0 0,0 1 0 0 0,-1-1 0 0 0,0 0 0 0 0,0 0 0 0 0,1 1 0 0 0,-2-1 0 0 0,1 0 0 0 0,0 0 0 0 0,0 1 0 0 0,-1-1 0 0 0,0 0 0 0 0,1 1 0 0 0,-1-1 0 0 0,0 0 0 0 0,0 1 0 0 0,-1-1 0 0 0,1 1 0 0 0,-3-4 0 0 0,2 4-56 0 0,-1 0 1 0 0,0 0-1 0 0,0 0 1 0 0,0 0-1 0 0,0 0 1 0 0,0 1-1 0 0,0 0 1 0 0,-1-1-1 0 0,1 1 1 0 0,0 1-1 0 0,-1-1 1 0 0,1 0-1 0 0,-1 1 0 0 0,1 0 1 0 0,-1-1-1 0 0,1 1 1 0 0,-1 1-1 0 0,1-1 1 0 0,-1 0-1 0 0,1 1 1 0 0,0 0-1 0 0,-1 0 1 0 0,1 0-1 0 0,0 0 1 0 0,-1 0-1 0 0,1 1 0 0 0,0-1 1 0 0,0 1-1 0 0,-5 4 1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8:17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60 116 0 0,'17'-33'12454'0'0,"-17"32"-12263"0"0,0 0-1 0 0,0 0 0 0 0,-1 0 0 0 0,1 0 0 0 0,0 0 1 0 0,0 0-1 0 0,-1 0 0 0 0,1 0 0 0 0,-1 0 0 0 0,1 0 0 0 0,-1 0 1 0 0,1 0-1 0 0,-1 0 0 0 0,0 1 0 0 0,1-1 0 0 0,-1 0 1 0 0,0 0-1 0 0,0 1 0 0 0,0-1 0 0 0,1 0 0 0 0,-1 1 0 0 0,0-1 1 0 0,0 1-1 0 0,0-1 0 0 0,0 1 0 0 0,0-1 0 0 0,0 1 1 0 0,0 0-1 0 0,0-1 0 0 0,0 1 0 0 0,0 0 0 0 0,0 0 0 0 0,0 0 1 0 0,0 0-1 0 0,-1 0 0 0 0,1 0 0 0 0,0 0 0 0 0,0 0 0 0 0,0 0 1 0 0,0 1-1 0 0,0-1 0 0 0,0 0 0 0 0,0 1 0 0 0,0-1 1 0 0,0 1-1 0 0,-1 0 0 0 0,-3 1 82 0 0,1 0 1 0 0,0 0 0 0 0,0 1-1 0 0,0-1 1 0 0,0 1-1 0 0,1 0 1 0 0,-1 0-1 0 0,1 0 1 0 0,-1 1-1 0 0,-2 3 1 0 0,4-5-193 0 0,1 0 0 0 0,-1 0 0 0 0,1 0 0 0 0,0 0 0 0 0,0 0 0 0 0,0 0 0 0 0,0 1 0 0 0,1-1 1 0 0,-1 0-1 0 0,0 0 0 0 0,1 1 0 0 0,-1-1 0 0 0,1 0 0 0 0,0 1 0 0 0,0-1 0 0 0,0 0 0 0 0,0 1 0 0 0,0-1 0 0 0,1 0 0 0 0,-1 0 0 0 0,1 1 0 0 0,-1-1 1 0 0,1 0-1 0 0,0 0 0 0 0,0 1 0 0 0,0-1 0 0 0,0 0 0 0 0,0 0 0 0 0,1 0 0 0 0,-1-1 0 0 0,0 1 0 0 0,1 0 0 0 0,0 0 0 0 0,-1-1 0 0 0,1 1 0 0 0,0-1 1 0 0,0 1-1 0 0,4 1 0 0 0,-3 0-22 0 0,1-1 1 0 0,0 0 0 0 0,0-1-1 0 0,0 1 1 0 0,0-1 0 0 0,0 0-1 0 0,1 1 1 0 0,-1-2 0 0 0,0 1 0 0 0,0-1-1 0 0,1 1 1 0 0,-1-1 0 0 0,0 0-1 0 0,1-1 1 0 0,-1 1 0 0 0,0-1-1 0 0,1 0 1 0 0,-1 0 0 0 0,0 0-1 0 0,7-3 1 0 0,-7 1-8 0 0,0 0-1 0 0,0 0 1 0 0,-1 0-1 0 0,0 0 1 0 0,1 0-1 0 0,-1-1 1 0 0,-1 0-1 0 0,1 1 1 0 0,0-1-1 0 0,-1 0 1 0 0,0 0 0 0 0,0-1-1 0 0,0 1 1 0 0,2-8-1 0 0,-3 10-28 0 0,0 0-1 0 0,-1 0 1 0 0,1 0-1 0 0,0 0 0 0 0,-1-1 1 0 0,0 1-1 0 0,0 0 1 0 0,0 0-1 0 0,0 0 1 0 0,0-1-1 0 0,0 1 0 0 0,0 0 1 0 0,-1 0-1 0 0,1-1 1 0 0,-1 1-1 0 0,1 0 1 0 0,-1 0-1 0 0,0 0 0 0 0,0 0 1 0 0,0 0-1 0 0,0 0 1 0 0,0 0-1 0 0,-1 0 1 0 0,1 1-1 0 0,0-1 0 0 0,-1 0 1 0 0,1 1-1 0 0,-1-1 1 0 0,0 1-1 0 0,0-1 1 0 0,1 1-1 0 0,-3-1 0 0 0,1 1-8 0 0,1 0 0 0 0,-1 1-1 0 0,1-1 1 0 0,-1 1-1 0 0,0-1 1 0 0,1 1-1 0 0,-1 0 1 0 0,1 0-1 0 0,-1 0 1 0 0,1 1-1 0 0,-1-1 1 0 0,0 1-1 0 0,1-1 1 0 0,-1 1-1 0 0,1 0 1 0 0,0 0-1 0 0,-1 0 1 0 0,1 0 0 0 0,0 0-1 0 0,-1 0 1 0 0,1 1-1 0 0,0-1 1 0 0,-3 4-1 0 0,2-2 8 0 0,-1 0 0 0 0,0 0 1 0 0,1 0-1 0 0,0 1 0 0 0,0 0 0 0 0,0-1 0 0 0,0 1 0 0 0,0 0 0 0 0,1 1 0 0 0,0-1 0 0 0,-3 8 0 0 0,5-12-6 0 0,0 1-1 0 0,-1 0 1 0 0,1 0-1 0 0,0-1 1 0 0,0 1-1 0 0,0 0 1 0 0,0 0-1 0 0,0 0 1 0 0,0-1-1 0 0,0 1 1 0 0,0 0-1 0 0,0 0 0 0 0,0-1 1 0 0,1 1-1 0 0,-1 0 1 0 0,0 0-1 0 0,0-1 1 0 0,1 1-1 0 0,-1 0 1 0 0,1-1-1 0 0,-1 1 1 0 0,0 0-1 0 0,1-1 0 0 0,-1 1 1 0 0,1-1-1 0 0,1 2 1 0 0,-1-1 11 0 0,1 0 0 0 0,0 0 0 0 0,0 0 0 0 0,-1-1 0 0 0,1 1 0 0 0,0 0 0 0 0,0-1 0 0 0,0 1 0 0 0,0-1 0 0 0,3 1 0 0 0,0-1 22 0 0,1 0 0 0 0,0 0 1 0 0,-1 0-1 0 0,1-1 0 0 0,-1 0 1 0 0,9-2-1 0 0,19-13 229 0 0,-32 15-269 0 0,1 0 1 0 0,-1 0-1 0 0,0 0 0 0 0,0 0 0 0 0,0 0 0 0 0,0 0 1 0 0,0-1-1 0 0,0 1 0 0 0,0 0 0 0 0,0-1 1 0 0,-1 1-1 0 0,1 0 0 0 0,0-1 0 0 0,-1 1 1 0 0,1-1-1 0 0,-1 1 0 0 0,1-1 0 0 0,-1 1 1 0 0,0-1-1 0 0,0-2 0 0 0,0 4-5 0 0,0-1-1 0 0,0 0 1 0 0,0 0 0 0 0,-1 0 0 0 0,1 1-1 0 0,0-1 1 0 0,-1 0 0 0 0,1 0 0 0 0,-1 1-1 0 0,1-1 1 0 0,-1 0 0 0 0,1 1 0 0 0,-1-1-1 0 0,0 0 1 0 0,1 1 0 0 0,-1-1 0 0 0,0 1-1 0 0,1-1 1 0 0,-1 1 0 0 0,0 0 0 0 0,0-1-1 0 0,1 1 1 0 0,-1 0 0 0 0,0-1-1 0 0,0 1 1 0 0,0 0 0 0 0,1 0 0 0 0,-1 0-1 0 0,0-1 1 0 0,0 1 0 0 0,0 0 0 0 0,0 0-1 0 0,0 0 1 0 0,1 1 0 0 0,-1-1 0 0 0,-2 0-1 0 0,-30 5-270 0 0,31-4 111 0 0,-1 0 1 0 0,1 0 0 0 0,-1 0 0 0 0,0 0 0 0 0,1 0 0 0 0,0 1-1 0 0,-1-1 1 0 0,1 1 0 0 0,0 0 0 0 0,0-1 0 0 0,-4 5 0 0 0,0 10-3390 0 0,7-15 3025 0 0,-1 0-1 0 0,0 1 1 0 0,0-1 0 0 0,1 0-1 0 0,-1 1 1 0 0,1-1 0 0 0,-1 0-1 0 0,1 0 1 0 0,0 0 0 0 0,-1 1-1 0 0,1-1 1 0 0,0 0 0 0 0,1 2-1 0 0,9 5-2788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8:19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0 130 4 0 0,'1'-1'4455'0'0,"3"4"-1687"0"0,9 12-455 0 0,15 20-259 0 0,-7-4-323 0 0,36 46 1186 0 0,-51-69-2449 0 0,1 0-1 0 0,1-1 1 0 0,-1 1-1 0 0,1-2 1 0 0,1 1 0 0 0,15 9-1 0 0,-23-16-359 0 0,0 1 0 0 0,0-1 0 0 0,0 1 0 0 0,0-1-1 0 0,0 0 1 0 0,0 0 0 0 0,0 1 0 0 0,0-1 0 0 0,0 0 0 0 0,0 0 0 0 0,0 0-1 0 0,1 0 1 0 0,-1 0 0 0 0,0 0 0 0 0,0 0 0 0 0,0 0 0 0 0,0-1 0 0 0,0 1 0 0 0,0 0-1 0 0,0-1 1 0 0,0 1 0 0 0,0-1 0 0 0,1 0 0 0 0,1-1 32 0 0,-1 0 0 0 0,0 0 0 0 0,0 0 1 0 0,0 0-1 0 0,-1 0 0 0 0,1 0 0 0 0,0 0 0 0 0,-1-1 0 0 0,2-3 1 0 0,3-8 244 0 0,0 0 0 0 0,6-28 0 0 0,-8 28-32 0 0,42-160 2574 0 0,-43 163-2814 0 0,-2 5-44 0 0,0 0 1 0 0,0 0-1 0 0,1 0 0 0 0,0 1 1 0 0,5-11-1 0 0,-6 15-212 0 0,-1 1 1 0 0,1-1-1 0 0,-1 0 0 0 0,1 1 1 0 0,0-1-1 0 0,-1 0 0 0 0,1 1 1 0 0,0-1-1 0 0,-1 1 0 0 0,1-1 0 0 0,0 1 1 0 0,0-1-1 0 0,-1 1 0 0 0,1-1 1 0 0,0 1-1 0 0,0 0 0 0 0,0 0 1 0 0,1-1-1 0 0,-1 1-285 0 0,1 0-1 0 0,-1 0 1 0 0,0 1 0 0 0,1-1 0 0 0,-1 0-1 0 0,0 0 1 0 0,1 1 0 0 0,-1-1-1 0 0,0 1 1 0 0,0 0 0 0 0,1-1 0 0 0,-1 1-1 0 0,0 0 1 0 0,0-1 0 0 0,2 3-1 0 0,4 2-2724 0 0,2 2 453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8:20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95 120 424 0 0,'-3'6'947'0'0,"0"-1"0"0"0,0 1 1 0 0,1-1-1 0 0,0 1 0 0 0,-2 6 0 0 0,3-4 1051 0 0,-1 0 0 0 0,1-1-1 0 0,0 1 1 0 0,0 0 0 0 0,1 0-1 0 0,1 12 3620 0 0,4-38-4486 0 0,2-18-2 0 0,-1-1 0 0 0,-2 0 1 0 0,0-61-1 0 0,55 162-913 0 0,-28-35-119 0 0,0-1 0 0 0,2-1 1 0 0,46 28-1 0 0,-78-55-115 0 0,-1 0 0 0 0,1 0 0 0 0,-1 0 0 0 0,1 0 0 0 0,-1 1 0 0 0,1-1 0 0 0,-1 0 0 0 0,0 0 0 0 0,1 1 0 0 0,-1-1 0 0 0,1 0 0 0 0,-1 1 0 0 0,0-1 0 0 0,1 0 1 0 0,-1 1-1 0 0,0-1 0 0 0,1 0 0 0 0,-1 1 0 0 0,0-1 0 0 0,0 1 0 0 0,0-1 0 0 0,1 1 0 0 0,-1-1 0 0 0,0 1 0 0 0,0-1 0 0 0,0 1 0 0 0,0-1 0 0 0,0 0 0 0 0,0 1 0 0 0,0-1 0 0 0,0 1 0 0 0,0-1 0 0 0,0 1 0 0 0,0-1 1 0 0,0 1-1 0 0,0 0 0 0 0,-1 0-8 0 0,0 0 0 0 0,-1 0 0 0 0,1 0 0 0 0,0 0 0 0 0,0 0 1 0 0,-1-1-1 0 0,1 1 0 0 0,0-1 0 0 0,-1 1 0 0 0,1-1 0 0 0,-1 1 0 0 0,-1 0 1 0 0,-57 7-195 0 0,53-8 177 0 0,-33 4-70 0 0,-164 10-602 0 0,203-14 451 0 0,-5 1 679 0 0,3 0-2152 0 0,31-1-11708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8:21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0 312 24 0 0,'1'-2'18664'0'0,"2"-7"-17902"0"0,-2-20 2314 0 0,4-37 1 0 0,-2 49-2695 0 0,0 0 1 0 0,1 0 0 0 0,1 0 0 0 0,1 1-1 0 0,14-31 1 0 0,-16 41-294 0 0,0-1-1 0 0,1 1 0 0 0,0 1 1 0 0,0-1-1 0 0,1 1 0 0 0,0 0 1 0 0,0 0-1 0 0,0 0 0 0 0,11-6 1 0 0,-13 9-48 0 0,0 0 0 0 0,0 0 0 0 0,0 1 0 0 0,0-1 1 0 0,0 1-1 0 0,0 0 0 0 0,0 0 0 0 0,8-1 0 0 0,-10 2-25 0 0,0 0 1 0 0,0 1-1 0 0,0-1 0 0 0,0 0 0 0 0,0 0 0 0 0,0 1 1 0 0,-1-1-1 0 0,1 1 0 0 0,0 0 0 0 0,0-1 0 0 0,0 1 1 0 0,0 0-1 0 0,-1 0 0 0 0,1 0 0 0 0,-1 1 1 0 0,1-1-1 0 0,0 0 0 0 0,-1 0 0 0 0,2 3 0 0 0,-2-3-30 0 0,0 0 1 0 0,0 1-1 0 0,-1-1 0 0 0,1 1 0 0 0,0-1 0 0 0,-1 1 0 0 0,1 0 0 0 0,-1-1 0 0 0,1 1 0 0 0,-1 0 1 0 0,0-1-1 0 0,0 1 0 0 0,0 0 0 0 0,0-1 0 0 0,0 1 0 0 0,0 0 0 0 0,0-1 0 0 0,0 1 0 0 0,-1 0 1 0 0,1-1-1 0 0,-1 1 0 0 0,1-1 0 0 0,-1 1 0 0 0,0 0 0 0 0,1-1 0 0 0,-1 0 0 0 0,-2 3 0 0 0,-3 6-201 0 0,-1-1-1 0 0,0 0 0 0 0,-10 9 0 0 0,1 1-462 0 0,16-18 662 0 0,-1-1 1 0 0,1 1-1 0 0,0-1 0 0 0,0 1 0 0 0,0 0 0 0 0,0-1 0 0 0,0 1 1 0 0,0-1-1 0 0,0 1 0 0 0,0-1 0 0 0,0 1 0 0 0,0-1 0 0 0,0 1 1 0 0,0 0-1 0 0,0-1 0 0 0,0 1 0 0 0,0-1 0 0 0,0 1 0 0 0,1-1 1 0 0,-1 1-1 0 0,0-1 0 0 0,0 1 0 0 0,1-1 0 0 0,-1 1 0 0 0,0-1 1 0 0,1 0-1 0 0,-1 1 0 0 0,0-1 0 0 0,1 1 0 0 0,-1-1 1 0 0,1 0-1 0 0,-1 1 0 0 0,1-1 0 0 0,18 13-6 0 0,-15-11-43 0 0,53 26-41 0 0,-39-21 153 0 0,-1 1 1 0 0,20 13-1 0 0,-33-18-26 0 0,0 0-1 0 0,0 0 0 0 0,0 0 0 0 0,0 0 0 0 0,-1 1 1 0 0,0-1-1 0 0,1 1 0 0 0,-1 0 0 0 0,-1 0 0 0 0,1 1 1 0 0,0-1-1 0 0,-1 0 0 0 0,2 6 0 0 0,-3-8-10 0 0,-1 0-1 0 0,1 0 1 0 0,-1 0 0 0 0,0 0-1 0 0,0 0 1 0 0,0 0 0 0 0,0 0-1 0 0,0 0 1 0 0,0 0 0 0 0,0 0 0 0 0,-1 0-1 0 0,1 0 1 0 0,-1 0 0 0 0,1 0-1 0 0,-1-1 1 0 0,0 1 0 0 0,0 0-1 0 0,0 0 1 0 0,0-1 0 0 0,0 1-1 0 0,0 0 1 0 0,0-1 0 0 0,-1 1-1 0 0,1-1 1 0 0,-1 1 0 0 0,1-1-1 0 0,-1 0 1 0 0,1 0 0 0 0,-1 1-1 0 0,0-1 1 0 0,-3 1-1 0 0,-5 4 2 0 0,-1-1 0 0 0,0-1-1 0 0,0 0 1 0 0,-13 3-1 0 0,13-4-46 0 0,-48 13-541 0 0,-17 5-5083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8:21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25 113 800 0 0,'0'0'1470'0'0,"-24"-17"17480"0"0,29 14-18465 0 0,0 0 0 0 0,1 0-1 0 0,-1 1 1 0 0,1 0 0 0 0,0 0 0 0 0,0 0 0 0 0,0 1-1 0 0,0 0 1 0 0,0 0 0 0 0,7 0 0 0 0,8-3 299 0 0,130-37 2708 0 0,-48 11-5893 0 0,-101 30 1767 0 0,-12 17-12445 0 0,1-8 10557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8:22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33 128 0 0,'-9'9'1115'0'0,"-11"5"9468"0"0,22-14-10368 0 0,0 0 0 0 0,-1 0 1 0 0,1 0-1 0 0,-1 0 0 0 0,1 0 1 0 0,-1 0-1 0 0,1 1 0 0 0,-1-1 1 0 0,1 1-1 0 0,-1-1 0 0 0,3 2 0 0 0,1-1 249 0 0,9 0 485 0 0,0-1 0 0 0,1-1-1 0 0,-1 0 1 0 0,0-1 0 0 0,15-4-1 0 0,18-2 932 0 0,46-7-859 0 0,-47 5-3973 0 0,-1-2-3351 0 0,-22 6 3865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8:22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3 315 7309 0 0,'-3'-10'15954'0'0,"26"37"-14165"0"0,7 17-397 0 0,54 60 0 0 0,-82-103-1390 0 0,-1 1 0 0 0,0-1 0 0 0,0 1 0 0 0,1-1 0 0 0,-1 1 0 0 0,1-1 0 0 0,-1 0 0 0 0,1 0 0 0 0,-1 0 0 0 0,1 0 0 0 0,0 0 0 0 0,-1 0 0 0 0,1-1 0 0 0,0 1 0 0 0,0 0 0 0 0,0-1 0 0 0,3 1 0 0 0,-4-1 8 0 0,0 0 0 0 0,0-1 0 0 0,0 1 0 0 0,0 0 0 0 0,0-1 0 0 0,1 1 0 0 0,-1-1 0 0 0,0 1 0 0 0,0-1 0 0 0,0 0 0 0 0,-1 1 1 0 0,1-1-1 0 0,0 0 0 0 0,0 0 0 0 0,0 1 0 0 0,0-1 0 0 0,-1 0 0 0 0,1 0 0 0 0,0 0 0 0 0,-1 0 0 0 0,1-2 0 0 0,4-7 78 0 0,-2 0-1 0 0,1 0 1 0 0,-1-1-1 0 0,3-20 1 0 0,-6 26-79 0 0,15-78 227 0 0,-2-1 324 0 0,43-146 0 0 0,-56 230-635 0 0,0 0 1 0 0,0-1-1 0 0,0 1 0 0 0,0 0 1 0 0,0-1-1 0 0,0 1 1 0 0,0 0-1 0 0,0-1 0 0 0,0 1 1 0 0,0 0-1 0 0,0-1 0 0 0,0 1 1 0 0,0 0-1 0 0,1-1 0 0 0,-1 1 1 0 0,0 0-1 0 0,0-1 0 0 0,0 1 1 0 0,1 0-1 0 0,-1 0 0 0 0,0-1 1 0 0,0 1-1 0 0,0 0 0 0 0,1 0 1 0 0,-1 0-1 0 0,0-1 1 0 0,1 1-1 0 0,-1 0 0 0 0,0 0 1 0 0,0 0-1 0 0,1 0 0 0 0,-1-1 1 0 0,0 1-1 0 0,1 0 0 0 0,-1 0 1 0 0,0 0-1 0 0,1 0 0 0 0,-1 0 1 0 0,0 0-1 0 0,1 0 0 0 0,-1 0 1 0 0,0 0-1 0 0,1 0 0 0 0,-1 0 1 0 0,0 0-1 0 0,1 0 1 0 0,-1 0-1 0 0,0 1 0 0 0,1-1 1 0 0,-1 0-1 0 0,0 0 0 0 0,1 0 1 0 0,-1 1-1 0 0,13 16-6540 0 0,-10-11 4421 0 0,5 5-729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8:22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256 1 408 0 0,'5'27'13045'0'0,"5"1"-7696"0"0,4 15-1878 0 0,10 73 1311 0 0,-15-105-6593 0 0</inkml:trace>
  <inkml:trace contextRef="#ctx0" brushRef="#br0" timeOffset="1">93 172 260 0 0,'-50'-15'2513'0'0,"7"1"9907"0"0,49 10-10428 0 0,4-2-1633 0 0,8 1 825 0 0,0 0 0 0 0,1 2 0 0 0,-1 0-1 0 0,36-1 1 0 0,-19 1-101 0 0,50-3 752 0 0,56-6-2846 0 0,-116 8-3737 0 0,40-11-1 0 0,-44 7 2029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8:23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15 212 0 0,'-4'-15'15004'0'0,"2"19"-14509"0"0,-1-1 1 0 0,1 1-1 0 0,0-1 1 0 0,0 1-1 0 0,0 0 0 0 0,0 0 1 0 0,1 0-1 0 0,0 0 0 0 0,0 0 1 0 0,0 0-1 0 0,0 0 0 0 0,0 6 1 0 0,2 57 4832 0 0,1-25-6621 0 0,-6-4-6042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03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4 500 0 0,'13'17'8381'0'0,"-12"-7"-6524"0"0,0 0 1 0 0,-1 0-1 0 0,-1 18 1 0 0,-1-12-588 0 0,-1 1 1 0 0,0-1-1 0 0,-1 0 1 0 0,-1 0 0 0 0,-1-1-1 0 0,-12 26 1 0 0,18-40-689 0 0,-4-8-516 0 0,4 7-71 0 0,0-1 0 0 0,-1 1-1 0 0,1 0 1 0 0,0-1 0 0 0,-1 1-1 0 0,1-1 1 0 0,0 1-1 0 0,-1 0 1 0 0,1-1 0 0 0,0 1-1 0 0,0-1 1 0 0,0 1 0 0 0,-1-1-1 0 0,1 1 1 0 0,0-1-1 0 0,0 1 1 0 0,0-1 0 0 0,0 1-1 0 0,0-1 1 0 0,0 1 0 0 0,0-1-1 0 0,0 1 1 0 0,0-1 0 0 0,0 1-1 0 0,0-1 1 0 0,1 1-1 0 0,-1-1 1 0 0,0 0 0 0 0,1-2-28 0 0,0 1 1 0 0,-1-1 0 0 0,1 1 0 0 0,0-1 0 0 0,1 1-1 0 0,-1-1 1 0 0,0 1 0 0 0,1 0 0 0 0,-1 0-1 0 0,3-3 1 0 0,-3 4 32 0 0,0 1 0 0 0,0-1 0 0 0,0 1-1 0 0,0-1 1 0 0,0 1 0 0 0,0-1 0 0 0,0 1-1 0 0,1 0 1 0 0,-1-1 0 0 0,0 1 0 0 0,0 0-1 0 0,0 0 1 0 0,1 0 0 0 0,-1 0 0 0 0,0 0-1 0 0,0 0 1 0 0,0 0 0 0 0,0 1 0 0 0,1-1-1 0 0,-1 0 1 0 0,0 1 0 0 0,0-1 0 0 0,0 1 0 0 0,0-1-1 0 0,0 1 1 0 0,0-1 0 0 0,0 1 0 0 0,2 1-1 0 0,26 17 481 0 0,46 40 1 0 0,20 13 462 0 0,-66-54-516 0 0,47 23-1 0 0,-67-37-390 0 0,-1-1 0 0 0,1 0 0 0 0,0 0 1 0 0,0 0-1 0 0,0-1 0 0 0,0 0 0 0 0,0-1 1 0 0,0 0-1 0 0,0-1 0 0 0,18-1 0 0 0,-24 1-40 0 0,-1-1 0 0 0,0 0 0 0 0,0 0 0 0 0,0 1 0 0 0,0-2 0 0 0,1 1 0 0 0,-1 0 0 0 0,0 0 0 0 0,-1-1 0 0 0,1 1 0 0 0,0-1 0 0 0,0 1 0 0 0,-1-1 0 0 0,1 0 0 0 0,-1 1 0 0 0,1-1 0 0 0,-1 0 0 0 0,0 0 0 0 0,1 0 0 0 0,-1 0 0 0 0,0-1 0 0 0,-1 1 0 0 0,1 0 0 0 0,0 0 0 0 0,-1-1 0 0 0,1 1 0 0 0,-1 0 0 0 0,1-1 0 0 0,-1 1 0 0 0,0 0 0 0 0,0-4 0 0 0,-1-10 0 0 0,0 0 1 0 0,0 1-1 0 0,-6-26 0 0 0,3 23-16 0 0,-44-201-73 0 0,48 219 59 0 0,0-1 0 0 0,0 1 0 0 0,-1 0 0 0 0,1-1 0 0 0,0 1 0 0 0,0-1 0 0 0,0 1 0 0 0,0-1 0 0 0,0 1 0 0 0,0 0 0 0 0,0-1 0 0 0,0 1 0 0 0,0-1 0 0 0,0 1 0 0 0,0-1 0 0 0,0 1 0 0 0,0 0 0 0 0,0-1 0 0 0,0 1 0 0 0,0-1 0 0 0,0 1 0 0 0,0-1 0 0 0,1 1 0 0 0,-1 0 0 0 0,0-1 0 0 0,0 1 0 0 0,1 0 0 0 0,-1-1 0 0 0,0 1 0 0 0,0 0 1 0 0,1-1-1 0 0,-1 1 0 0 0,0 0 0 0 0,1-1 0 0 0,-1 1 0 0 0,0 0 0 0 0,1 0 0 0 0,-1 0 0 0 0,1-1 0 0 0,-1 1 0 0 0,0 0 0 0 0,1 0 0 0 0,-1 0 0 0 0,1 0 0 0 0,-1 0 0 0 0,1 0 0 0 0,-1 0 0 0 0,0 0 0 0 0,1 0 0 0 0,-1 0 0 0 0,1 0 0 0 0,-1 0 0 0 0,1 0 0 0 0,-1 0 0 0 0,0 0 0 0 0,1 0 0 0 0,-1 0 0 0 0,1 0 0 0 0,-1 1 0 0 0,1-1 0 0 0,38 18-2460 0 0,-14-5 158 0 0,-9-7 264 0 0,0-1 0 0 0,20 4 1 0 0,4-3-521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8:23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72 183 188 0 0,'-45'-3'3820'0'0,"19"-2"9158"0"0,30 4-11556 0 0,27-4 939 0 0,1 0-688 0 0,0-2 0 0 0,-1 0 1 0 0,32-14-1 0 0,-54 18-1719 0 0,0-1 1 0 0,-1 0-1 0 0,0 0 0 0 0,1-1 0 0 0,-2 0 0 0 0,1-1 1 0 0,-1 0-1 0 0,0 0 0 0 0,0-1 0 0 0,0 1 0 0 0,-1-1 0 0 0,0-1 1 0 0,-1 1-1 0 0,1-1 0 0 0,5-12 0 0 0,-3 2-69 0 0,-6 14 763 0 0,-3 6 383 0 0,0 4-560 0 0,-1-1 0 0 0,1 1 0 0 0,0 0 0 0 0,0 0 0 0 0,0 0 0 0 0,1-1 0 0 0,0 11 0 0 0,5 17 149 0 0,-4-21-611 0 0,1-1-1 0 0,0 1 1 0 0,1-1 0 0 0,0 1-1 0 0,0-1 1 0 0,1 0-1 0 0,1-1 1 0 0,0 1-1 0 0,8 11 1 0 0,-1-10-1068 0 0,-10-11 312 0 0,-1 0 0 0 0,1-1 0 0 0,0 1 1 0 0,-1-1-1 0 0,1 0 0 0 0,0 1 0 0 0,-1-1 1 0 0,1 0-1 0 0,0 0 0 0 0,0 0 0 0 0,-1-1 0 0 0,1 1 1 0 0,0 0-1 0 0,3-1 0 0 0,0-1-342 0 0,10 0-2239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8:24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0 772 0 0,'0'0'18336'0'0,"-2"5"-16824"0"0,1 9 97 0 0,0 0 0 0 0,1 0 1 0 0,0 0-1 0 0,1 0 0 0 0,4 24 0 0 0,-4-34-1591 0 0,0 0 0 0 0,-1 0 0 0 0,0 0 0 0 0,0 0 0 0 0,0 0 0 0 0,0 0 0 0 0,-1 5 0 0 0,-1 12-8112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8:31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128 353 56 0 0,'0'0'818'0'0,"-25"-21"9280"0"0,-12-64-1679 0 0,-9-48-4956 0 0,30 84-2296 0 0,16 47-1061 0 0,-1 1-78 0 0,1 0 1 0 0,-1 0-1 0 0,1 0 0 0 0,0 0 1 0 0,-1 0-1 0 0,1-1 0 0 0,0 1 1 0 0,0 0-1 0 0,0 0 0 0 0,-1-1 1 0 0,1 1-1 0 0,1 0 0 0 0,-1 0 1 0 0,0 0-1 0 0,0-1 0 0 0,0 1 1 0 0,1 0-1 0 0,-1 0 1 0 0,0 0-1 0 0,1 0 0 0 0,-1-1 1 0 0,1 1-1 0 0,0 0 0 0 0,-1 0 1 0 0,1 0-1 0 0,1-1 0 0 0,32-4 237 0 0,0 1 0 0 0,1 2 0 0 0,40 1-1 0 0,9-1 70 0 0,80 2 282 0 0,-89 2-322 0 0,-73-1-270 0 0,1 0 4 0 0,41-4 112 0 0,-42 3-125 0 0,17-1 32 0 0,-18 2-47 0 0,1-1 0 0 0,0 0 0 0 0,-1 1 0 0 0,1-1 0 0 0,0 1 0 0 0,-1-1 1 0 0,1 1-1 0 0,0 0 0 0 0,-1 0 0 0 0,1 0 0 0 0,0 0 0 0 0,0 0 0 0 0,-1 0 0 0 0,1 0 0 0 0,0 1 0 0 0,-1-1 0 0 0,1 1 0 0 0,0-1 0 0 0,-1 1 1 0 0,1-1-1 0 0,-1 1 0 0 0,1 0 0 0 0,0 0 0 0 0,-1 0 0 0 0,0 0 0 0 0,1 0 0 0 0,1 2 0 0 0,-2 1 39 0 0,1-1-1 0 0,0 1 0 0 0,-1 0 1 0 0,0 0-1 0 0,0 1 0 0 0,0-1 1 0 0,0 0-1 0 0,0 0 1 0 0,-1 0-1 0 0,0 1 0 0 0,0-1 1 0 0,-1 8-1 0 0,0-1 71 0 0,1 17 203 0 0,-1-14-69 0 0,1 0 0 0 0,0 1 0 0 0,1-1 1 0 0,3 19-1 0 0,-3-32-177 0 0,2 12-956 0 0,-3-11 642 0 0,2 9-2131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8:31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1 412 0 0,'-13'1'19780'0'0,"20"6"-18228"0"0,0 0 1 0 0,0 0-1 0 0,8 12 1 0 0,-10-12-878 0 0,1 1 0 0 0,0-2 0 0 0,0 1 0 0 0,0-1 0 0 0,14 11-1 0 0,4-5 343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8:31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61 96 0 0,'-5'-4'1321'0'0,"-21"-17"5041"0"0,25 21-5646 0 0,0-1 0 0 0,0 0 0 0 0,1 0-1 0 0,-1 0 1 0 0,0 0 0 0 0,1-1 0 0 0,-1 1 0 0 0,1 0 0 0 0,-1 0 0 0 0,1 0 0 0 0,0 0 0 0 0,-1 0 0 0 0,1-1 0 0 0,0-1 0 0 0,0 2-532 0 0,0 1 0 0 0,0-1 0 0 0,1 0 0 0 0,-1 0 0 0 0,0 0 0 0 0,1 0 0 0 0,-1 0 0 0 0,1 0 0 0 0,-1 1 0 0 0,1-1 0 0 0,-1 0 0 0 0,1 0 0 0 0,0 1 0 0 0,-1-1 0 0 0,1 1 0 0 0,0-1 0 0 0,0 0 1 0 0,-1 1-1 0 0,1-1 0 0 0,0 1 0 0 0,0-1 0 0 0,0 1 0 0 0,0 0 0 0 0,-1-1 0 0 0,1 1 0 0 0,0 0 0 0 0,0 0 0 0 0,0 0 0 0 0,0 0 0 0 0,0-1 0 0 0,0 1 0 0 0,2 1 0 0 0,35-1 2349 0 0,-33 1-2214 0 0,9 0 206 0 0,35 5 1270 0 0,-46-5-1712 0 0,-1-1 0 0 0,1 1 0 0 0,-1 0 0 0 0,0 0 0 0 0,1 1 0 0 0,-1-1 0 0 0,0 0-1 0 0,0 1 1 0 0,0-1 0 0 0,0 1 0 0 0,0 0 0 0 0,0 0 0 0 0,0 0 0 0 0,-1 0-1 0 0,1 0 1 0 0,2 4 0 0 0,-4-4-50 0 0,1 0 1 0 0,0 0-1 0 0,-1 1 0 0 0,1-1 0 0 0,-1 0 1 0 0,0 1-1 0 0,0-1 0 0 0,1 0 0 0 0,-2 1 1 0 0,1-1-1 0 0,0 0 0 0 0,0 1 0 0 0,-1-1 0 0 0,1 0 1 0 0,-1 1-1 0 0,-1 2 0 0 0,0 0-181 0 0,0 0-1 0 0,0-1 1 0 0,-1 1-1 0 0,1-1 1 0 0,-1 0 0 0 0,-5 6-1 0 0,7-9-288 0 0,-4 13-839 0 0,-1 2-3449 0 0,6-15 4400 0 0,0-1 0 0 0,0 1 0 0 0,0 0-1 0 0,0-1 1 0 0,0 1 0 0 0,0-1 0 0 0,0 1 0 0 0,0 0 0 0 0,1-1-1 0 0,-1 1 1 0 0,0-1 0 0 0,0 1 0 0 0,0-1 0 0 0,1 1 0 0 0,-1-1-1 0 0,0 1 1 0 0,0-1 0 0 0,1 1 0 0 0,-1-1 0 0 0,0 1-1 0 0,1-1 1 0 0,-1 1 0 0 0,1-1 0 0 0,0 1 0 0 0,4 2-2441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8:32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66 320 0 0,'-12'-8'16257'0'0,"31"-1"-10801"0"0,35-5-2044 0 0,15-2-1504 0 0,-26-2-5193 0 0,-39 17 647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8:33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0 748 0 0,'-13'7'18012'0'0,"20"36"-11224"0"0,6 27-3201 0 0,-8-53-2979 0 0,2 24 182 0 0,-7-40-1255 0 0,0 1 0 0 0,0 0 0 0 0,0-1 0 0 0,0 1 1 0 0,-1-1-1 0 0,1 1 0 0 0,-1-1 0 0 0,1 1 0 0 0,-1-1 0 0 0,1 0 0 0 0,-1 1 1 0 0,0-1-1 0 0,1 0 0 0 0,-1 1 0 0 0,0-1 0 0 0,0 0 0 0 0,0 0 1 0 0,0 1-1 0 0,0-1 0 0 0,0 0 0 0 0,-1 0 0 0 0,1-1 0 0 0,0 1 0 0 0,-1 0 1 0 0,-1 1-1 0 0,-3 0-598 0 0,-1 1 0 0 0,1-2 0 0 0,0 1 0 0 0,-13 1 0 0 0,-5 1 2398 0 0,23-3-880 0 0,-39 4 5096 0 0,24 1-578 0 0,28-1-1657 0 0,31-1-895 0 0,-15-6-1443 0 0,48-2-413 0 0,-75 4-813 0 0,6 0-1233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8:48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0 296 360 0 0,'0'0'3231'0'0,"3"-1"-2357"0"0,9-3 24 0 0,1 2 1 0 0,-1-1-1 0 0,1 2 1 0 0,0 0-1 0 0,-1 0 1 0 0,17 2-1 0 0,18-1 199 0 0,409-20 3203 0 0,117-7-1626 0 0,421-57 338 0 0,-499 40-1722 0 0,-468 41-1217 0 0,111-8 1027 0 0,233-49 0 0 0,-363 58-955 0 0,3-1 77 0 0,-2 1-27 0 0,-3 0-68 0 0,31-10 1247 0 0,7-1-3830 0 0,-43 13 1641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9:04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62 240 0 0,'8'-6'1760'0'0,"0"-1"0"0"0,-1 0 0 0 0,1 0 0 0 0,-1-1 0 0 0,0 0 0 0 0,7-11 3778 0 0,-34 22-4610 0 0,14-1-749 0 0,1 0-1 0 0,-1 1 1 0 0,0 0-1 0 0,1 0 1 0 0,0 0-1 0 0,0 1 1 0 0,0 0-1 0 0,0 0 0 0 0,-4 5 1 0 0,-35 43 1103 0 0,41-48-1176 0 0,1 0 0 0 0,-1 0-1 0 0,1 0 1 0 0,0 0 0 0 0,0 0 0 0 0,0 1-1 0 0,1-1 1 0 0,0 1 0 0 0,0 0 0 0 0,0-1-1 0 0,0 1 1 0 0,0 6 0 0 0,2-9-74 0 0,-1 0 0 0 0,0 0 0 0 0,0 0 1 0 0,1 0-1 0 0,-1 0 0 0 0,1 0 0 0 0,0-1 0 0 0,0 1 0 0 0,-1 0 0 0 0,1 0 0 0 0,0-1 1 0 0,1 1-1 0 0,-1 0 0 0 0,0-1 0 0 0,0 1 0 0 0,1-1 0 0 0,-1 0 0 0 0,0 1 0 0 0,1-1 1 0 0,0 0-1 0 0,-1 0 0 0 0,1 0 0 0 0,0 0 0 0 0,-1 0 0 0 0,1 0 0 0 0,0 0 0 0 0,0-1 0 0 0,0 1 1 0 0,0-1-1 0 0,-1 1 0 0 0,1-1 0 0 0,2 0 0 0 0,6 2 64 0 0,-1-1-1 0 0,1-1 1 0 0,0 0 0 0 0,-1 0-1 0 0,1 0 1 0 0,-1-2 0 0 0,1 1-1 0 0,-1-1 1 0 0,0 0 0 0 0,0-1-1 0 0,15-6 1 0 0,-20 7-20 0 0,0 0 0 0 0,1 0 1 0 0,-1-1-1 0 0,-1 1 0 0 0,1-1 0 0 0,0 0 0 0 0,-1 0 0 0 0,1 0 1 0 0,-1-1-1 0 0,0 1 0 0 0,0-1 0 0 0,0 0 0 0 0,-1 1 0 0 0,1-1 1 0 0,-1-1-1 0 0,0 1 0 0 0,0 0 0 0 0,0 0 0 0 0,-1-1 0 0 0,1 1 1 0 0,-1-1-1 0 0,0 1 0 0 0,-1-1 0 0 0,1 0 0 0 0,-1-4 0 0 0,0 7-60 0 0,0 1 0 0 0,0 0 0 0 0,0-1 0 0 0,0 1 0 0 0,0 0 0 0 0,0 0 0 0 0,-1-1 0 0 0,1 1 0 0 0,0 0 0 0 0,-1 0 0 0 0,1-1 0 0 0,-1 1 0 0 0,0 0 0 0 0,1 0 0 0 0,-1 0 0 0 0,0 0 0 0 0,1 0 0 0 0,-1 0 0 0 0,0 0 0 0 0,0 0 0 0 0,0 0 0 0 0,0 0 0 0 0,0 0 0 0 0,0 1 0 0 0,0-1 0 0 0,-1 0 0 0 0,1 1 0 0 0,0-1 0 0 0,0 1 0 0 0,0-1 0 0 0,-1 1-1 0 0,1 0 1 0 0,0-1 0 0 0,0 1 0 0 0,-1 0 0 0 0,1 0 0 0 0,0 0 0 0 0,-1 0 0 0 0,1 0 0 0 0,0 0 0 0 0,0 0 0 0 0,-1 0 0 0 0,1 1 0 0 0,0-1 0 0 0,-2 1 0 0 0,-8 2 8 0 0,-1 0 1 0 0,1 0-1 0 0,-20 11 0 0 0,24-11 9 0 0,-9 4-11 0 0,1 1 0 0 0,0 1 0 0 0,-15 11 0 0 0,24-15-13 0 0,-1 1-1 0 0,0-1 1 0 0,1 1 0 0 0,0 0-1 0 0,1 1 1 0 0,-1 0-1 0 0,1-1 1 0 0,-5 10-1 0 0,10-15-3 0 0,-1 0-1 0 0,1 0 0 0 0,-1 0 0 0 0,1-1 0 0 0,-1 1 0 0 0,1 0 0 0 0,0 0 1 0 0,0 0-1 0 0,-1 0 0 0 0,1 0 0 0 0,0 1 0 0 0,0-1 0 0 0,0 0 0 0 0,0 0 1 0 0,0 0-1 0 0,0 0 0 0 0,0 0 0 0 0,0 0 0 0 0,1 0 0 0 0,-1 0 0 0 0,0 0 1 0 0,1 0-1 0 0,-1 0 0 0 0,1 0 0 0 0,-1 0 0 0 0,1 0 0 0 0,0 0 0 0 0,0 1 4 0 0,1-1-1 0 0,0 0 0 0 0,0 1 0 0 0,-1-1 0 0 0,1 0 1 0 0,0 0-1 0 0,0-1 0 0 0,0 1 0 0 0,0 0 0 0 0,0-1 1 0 0,0 1-1 0 0,4 0 0 0 0,5 0 18 0 0,1 0 1 0 0,0-1-1 0 0,17-2 1 0 0,-8 0 5 0 0,-1 0 0 0 0,0-2 0 0 0,31-9 0 0 0,-45 10-19 0 0,0 1-1 0 0,0-1 0 0 0,0 0 1 0 0,0 0-1 0 0,-1 0 0 0 0,10-8 1 0 0,-13 9-5 0 0,0 0 1 0 0,0 0 0 0 0,0 0 0 0 0,0-1 0 0 0,0 1 0 0 0,-1 0 0 0 0,1-1-1 0 0,-1 1 1 0 0,0-1 0 0 0,0 1 0 0 0,1-1 0 0 0,-2 0 0 0 0,1 0 0 0 0,0 1-1 0 0,-1-1 1 0 0,1-3 0 0 0,-1 4-2 0 0,1 1-1 0 0,-1-1 0 0 0,0 1 1 0 0,-1-1-1 0 0,1 1 0 0 0,0-1 1 0 0,0 1-1 0 0,-1-1 1 0 0,1 1-1 0 0,-1-1 0 0 0,1 1 1 0 0,-1-1-1 0 0,1 1 0 0 0,-1 0 1 0 0,0-1-1 0 0,0 1 1 0 0,0 0-1 0 0,0 0 0 0 0,0 0 1 0 0,0-1-1 0 0,0 1 0 0 0,-2-1 1 0 0,1 0 2 0 0,-1 1 1 0 0,0-1-1 0 0,0 1 0 0 0,0 0 1 0 0,0 0-1 0 0,0 0 0 0 0,0 0 1 0 0,0 1-1 0 0,0-1 1 0 0,-5 0-1 0 0,-2 1 9 0 0,0 0 0 0 0,-1 1 0 0 0,1 0 1 0 0,0 0-1 0 0,-17 5 0 0 0,15-2-7 0 0,0 0 0 0 0,1 1-1 0 0,-16 9 1 0 0,23-12-6 0 0,0 0-1 0 0,0 1 1 0 0,0 0-1 0 0,1-1 1 0 0,-1 2-1 0 0,1-1 1 0 0,-1 0-1 0 0,1 1 1 0 0,0-1-1 0 0,1 1 1 0 0,-1 0-1 0 0,-2 5 1 0 0,4-8-1 0 0,1 0 0 0 0,0 0 0 0 0,-1-1 0 0 0,1 1 0 0 0,0 0 0 0 0,0 0 0 0 0,-1 0 0 0 0,1 0 0 0 0,0 0 0 0 0,0 0 0 0 0,0 1 0 0 0,0-1 0 0 0,0 0 0 0 0,1 0 0 0 0,-1 0 0 0 0,0 0 0 0 0,0 0 0 0 0,1-1 1 0 0,-1 1-1 0 0,0 0 0 0 0,1 0 0 0 0,-1 0 0 0 0,1 0 0 0 0,0 1 0 0 0,1 0 3 0 0,-1-1 0 0 0,1 1-1 0 0,0-1 1 0 0,0 0 0 0 0,0 1 0 0 0,0-1 0 0 0,0 0 0 0 0,0 0 0 0 0,0 0-1 0 0,4 1 1 0 0,4 0 16 0 0,0 0 0 0 0,0 0-1 0 0,18 0 1 0 0,-6-2 19 0 0,0 0 0 0 0,39-7 0 0 0,-55 7-30 0 0,1-2 0 0 0,-1 1 0 0 0,1-1 0 0 0,-1 0 0 0 0,0 0 0 0 0,0-1 0 0 0,0 1 0 0 0,0-1 0 0 0,0-1 0 0 0,0 1 0 0 0,-1-1 0 0 0,0 0 0 0 0,9-8 0 0 0,-13 11-10 0 0,-1 0 0 0 0,1 0 0 0 0,0 0 0 0 0,0 1-1 0 0,0-1 1 0 0,-1 0 0 0 0,1 0 0 0 0,-1 0 0 0 0,1 0 0 0 0,-1 0-1 0 0,1-1 1 0 0,-1 1 0 0 0,1 0 0 0 0,-1 0 0 0 0,0 0-1 0 0,0 0 1 0 0,1 0 0 0 0,-1-1 0 0 0,0 1 0 0 0,0 0 0 0 0,0 0-1 0 0,0 0 1 0 0,-1 0 0 0 0,1-1 0 0 0,0 1 0 0 0,0 0 0 0 0,-1 0-1 0 0,1 0 1 0 0,-1 0 0 0 0,1 0 0 0 0,-1 0 0 0 0,1 0 0 0 0,-1 0-1 0 0,0 0 1 0 0,1 0 0 0 0,-1 0 0 0 0,0 0 0 0 0,0 0-1 0 0,0 0 1 0 0,0 1 0 0 0,1-1 0 0 0,-1 0 0 0 0,0 1 0 0 0,0-1-1 0 0,-1 0 1 0 0,0 0 0 0 0,-4-1 2 0 0,1 0 1 0 0,0 0-1 0 0,-1 0 0 0 0,0 1 1 0 0,1-1-1 0 0,-1 2 0 0 0,0-1 1 0 0,-6 0-1 0 0,-6 2-5 0 0,0 0-1 0 0,0 1 1 0 0,0 1 0 0 0,1 1-1 0 0,-1 1 1 0 0,1 0 0 0 0,0 1-1 0 0,0 1 1 0 0,1 0 0 0 0,0 2-1 0 0,-22 14 1 0 0,34-21 2 0 0,1 1 0 0 0,0-1 0 0 0,0 1 0 0 0,0 0 0 0 0,0 0 0 0 0,1 0-1 0 0,-1 1 1 0 0,1-1 0 0 0,0 0 0 0 0,0 1 0 0 0,0 0 0 0 0,0-1 0 0 0,-1 6 0 0 0,3-8 2 0 0,-1 1 0 0 0,1-1 0 0 0,0 1-1 0 0,0-1 1 0 0,0 1 0 0 0,0 0 0 0 0,0-1 0 0 0,1 1 0 0 0,-1-1 0 0 0,0 1-1 0 0,1-1 1 0 0,-1 1 0 0 0,1-1 0 0 0,0 0 0 0 0,-1 1 0 0 0,1-1 0 0 0,0 1 0 0 0,0-1-1 0 0,0 0 1 0 0,0 0 0 0 0,0 0 0 0 0,0 1 0 0 0,0-1 0 0 0,0 0 0 0 0,0 0 0 0 0,0-1-1 0 0,1 1 1 0 0,-1 0 0 0 0,0 0 0 0 0,1 0 0 0 0,-1-1 0 0 0,1 1 0 0 0,-1-1-1 0 0,1 1 1 0 0,-1-1 0 0 0,1 0 0 0 0,2 1 0 0 0,8 1 7 0 0,1 0 0 0 0,-1-1 0 0 0,1 0 1 0 0,-1-1-1 0 0,1 0 0 0 0,0-1 0 0 0,-1 0 0 0 0,1-1 0 0 0,-1-1 0 0 0,0 0 1 0 0,0 0-1 0 0,0-1 0 0 0,0-1 0 0 0,-1 0 0 0 0,1 0 0 0 0,-1-2 0 0 0,12-8 1 0 0,-21 14-5 0 0,0 0 1 0 0,0-1-1 0 0,0 1 1 0 0,0-1-1 0 0,-1 0 1 0 0,1 1-1 0 0,-1-1 1 0 0,1 0-1 0 0,-1 0 1 0 0,0 0-1 0 0,0 0 1 0 0,0 0 0 0 0,0 0-1 0 0,0-1 1 0 0,0 1-1 0 0,0 0 1 0 0,-1 0-1 0 0,1-1 1 0 0,-1 1-1 0 0,0 0 1 0 0,1-1-1 0 0,-1 1 1 0 0,0 0-1 0 0,0-1 1 0 0,-1 1-1 0 0,1 0 1 0 0,0-1 0 0 0,-2-2-1 0 0,1 3 5 0 0,-1 0-1 0 0,1 0 1 0 0,-1 0 0 0 0,1 0-1 0 0,-1 0 1 0 0,0 0 0 0 0,0 1-1 0 0,0-1 1 0 0,0 0 0 0 0,0 1 0 0 0,-1 0-1 0 0,1-1 1 0 0,0 1 0 0 0,-1 0-1 0 0,1 0 1 0 0,-1 0 0 0 0,1 1-1 0 0,-1-1 1 0 0,1 0 0 0 0,-1 1-1 0 0,1 0 1 0 0,-1 0 0 0 0,0 0-1 0 0,1 0 1 0 0,-5 0 0 0 0,-5 1 28 0 0,0 1 1 0 0,1 0 0 0 0,-1 1-1 0 0,1 0 1 0 0,0 0 0 0 0,-16 8 0 0 0,21-8-114 0 0,0-1 0 0 0,0 2 1 0 0,0-1-1 0 0,0 1 1 0 0,1 0-1 0 0,0 0 0 0 0,-1 0 1 0 0,1 1-1 0 0,1-1 1 0 0,-1 1-1 0 0,1 0 1 0 0,-7 11-1 0 0,10-14-94 0 0,0 0-1 0 0,0 0 1 0 0,1-1 0 0 0,-1 1 0 0 0,1 0 0 0 0,-1 0-1 0 0,1 0 1 0 0,0 0 0 0 0,0 0 0 0 0,0 3-1 0 0,0-1-638 0 0,1-1 0 0 0,0 1 0 0 0,0-1 0 0 0,0 0-1 0 0,0 0 1 0 0,1 0 0 0 0,-1 0 0 0 0,1 0 0 0 0,2 3-1 0 0,8 12-2366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9:05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257 132 304 0 0,'5'-26'1687'0'0,"3"-27"1866"0"0,-7 50-3181 0 0,-1 1 1 0 0,0-1-1 0 0,0 0 1 0 0,0 1-1 0 0,0-1 1 0 0,-1 0-1 0 0,1 1 1 0 0,-1-1-1 0 0,1 1 1 0 0,-1-1-1 0 0,0 1 1 0 0,0-1-1 0 0,0 1 1 0 0,0 0-1 0 0,-2-3 1 0 0,1 4-220 0 0,1 0-1 0 0,-1 0 1 0 0,1 0 0 0 0,-1 0 0 0 0,0 0 0 0 0,1 1 0 0 0,-1-1 0 0 0,0 0 0 0 0,1 1 0 0 0,-1 0-1 0 0,0-1 1 0 0,0 1 0 0 0,0 0 0 0 0,1 0 0 0 0,-1 0 0 0 0,0 0 0 0 0,0 0 0 0 0,0 0 0 0 0,1 1-1 0 0,-3 0 1 0 0,-35 10 1420 0 0,25-5-1114 0 0,0 1-1 0 0,-1 1 0 0 0,2 0 0 0 0,-1 1 1 0 0,-22 19-1 0 0,29-22-238 0 0,1 0 1 0 0,-1 1 0 0 0,2 0-1 0 0,-1 0 1 0 0,1 0-1 0 0,0 1 1 0 0,0-1 0 0 0,1 1-1 0 0,0 0 1 0 0,0 1-1 0 0,-4 16 1 0 0,7-23-164 0 0,1-1-1 0 0,0 1 1 0 0,-1 0 0 0 0,1 0 0 0 0,0 0-1 0 0,0-1 1 0 0,0 1 0 0 0,0 0-1 0 0,0 0 1 0 0,0 0 0 0 0,0 0 0 0 0,1-1-1 0 0,-1 1 1 0 0,1 0 0 0 0,0 0 0 0 0,-1-1-1 0 0,1 1 1 0 0,0 0 0 0 0,0-1-1 0 0,0 1 1 0 0,0-1 0 0 0,2 3 0 0 0,-1-2 1 0 0,0-1 0 0 0,0 1 0 0 0,0-1 0 0 0,0 0 0 0 0,1 0 0 0 0,-1 0 0 0 0,0 0 0 0 0,1 0 0 0 0,-1 0 0 0 0,1-1 0 0 0,-1 1 0 0 0,1-1 0 0 0,-1 0 1 0 0,5 0-1 0 0,-2 0 23 0 0,0 0 0 0 0,1 0 1 0 0,-1-1-1 0 0,0 0 1 0 0,0 0-1 0 0,0 0 1 0 0,0 0-1 0 0,-1-1 0 0 0,1 0 1 0 0,0 0-1 0 0,-1-1 1 0 0,1 1-1 0 0,-1-1 0 0 0,0 0 1 0 0,8-6-1 0 0,-9 6-12 0 0,-1-1 0 0 0,0 1-1 0 0,0 0 1 0 0,-1 0 0 0 0,1-1-1 0 0,-1 1 1 0 0,1-1-1 0 0,-1 1 1 0 0,0-1 0 0 0,0 0-1 0 0,-1 1 1 0 0,1-1 0 0 0,-1 0-1 0 0,0 0 1 0 0,0 1 0 0 0,0-1-1 0 0,0 0 1 0 0,-2-4 0 0 0,2 6-27 0 0,-1 1 0 0 0,1-1 0 0 0,-1 1 1 0 0,1-1-1 0 0,-1 1 0 0 0,0-1 0 0 0,0 1 1 0 0,0 0-1 0 0,1-1 0 0 0,-1 1 1 0 0,-1 0-1 0 0,1 0 0 0 0,0-1 0 0 0,0 1 1 0 0,0 0-1 0 0,-1 0 0 0 0,-2-1 0 0 0,2 1-5 0 0,0 1 0 0 0,0-1 0 0 0,0 0 0 0 0,-1 1-1 0 0,1 0 1 0 0,0-1 0 0 0,0 1 0 0 0,-1 0-1 0 0,1 0 1 0 0,0 1 0 0 0,-1-1 0 0 0,1 0-1 0 0,0 1 1 0 0,0-1 0 0 0,0 1 0 0 0,-3 1 0 0 0,-4 1 36 0 0,1 1 0 0 0,0 0 0 0 0,0 0 0 0 0,0 1 1 0 0,0 0-1 0 0,-8 8 0 0 0,13-10-46 0 0,0-1-1 0 0,0 1 1 0 0,0 0 0 0 0,0 0-1 0 0,1 0 1 0 0,-1 0 0 0 0,1 0 0 0 0,0 0-1 0 0,0 1 1 0 0,0-1 0 0 0,0 1-1 0 0,1 0 1 0 0,-1-1 0 0 0,1 1-1 0 0,0 0 1 0 0,-1 7 0 0 0,2-10-21 0 0,0 0 0 0 0,1 0-1 0 0,-1 0 1 0 0,0 0 0 0 0,1-1 0 0 0,-1 1 0 0 0,0 0 0 0 0,1 0 0 0 0,-1-1 0 0 0,1 1 0 0 0,0 0 0 0 0,-1-1 0 0 0,1 1 0 0 0,-1 0 0 0 0,1-1 0 0 0,0 1 0 0 0,-1-1-1 0 0,1 1 1 0 0,0-1 0 0 0,0 1 0 0 0,0-1 0 0 0,-1 0 0 0 0,1 1 0 0 0,0-1 0 0 0,0 0 0 0 0,0 0 0 0 0,0 1 0 0 0,-1-1 0 0 0,1 0 0 0 0,0 0 0 0 0,0 0 0 0 0,0 0-1 0 0,0 0 1 0 0,0 0 0 0 0,0 0 0 0 0,-1-1 0 0 0,1 1 0 0 0,0 0 0 0 0,1-1 0 0 0,35-8 79 0 0,-27 5-62 0 0,-1 0-1 0 0,1-1 1 0 0,-1 0-1 0 0,11-8 0 0 0,-17 12-4 0 0,-1-1 0 0 0,1 0-1 0 0,-1 0 1 0 0,1 0 0 0 0,-1 0-1 0 0,0 0 1 0 0,0 0 0 0 0,0-1-1 0 0,0 1 1 0 0,-1-1 0 0 0,1 1-1 0 0,-1-1 1 0 0,1 0 0 0 0,-1 0-1 0 0,0 1 1 0 0,0-1 0 0 0,0 0-1 0 0,0 0 1 0 0,0-3 0 0 0,-1 5-50 0 0,0 0 1 0 0,-1 0-1 0 0,1 0 0 0 0,0 0 1 0 0,0 0-1 0 0,0 0 1 0 0,-1 0-1 0 0,1 1 1 0 0,0-1-1 0 0,-1 0 0 0 0,1 0 1 0 0,-1 0-1 0 0,1 0 1 0 0,-1 1-1 0 0,1-1 1 0 0,-1 0-1 0 0,0 0 0 0 0,1 1 1 0 0,-1-1-1 0 0,0 1 1 0 0,1-1-1 0 0,-1 1 1 0 0,0-1-1 0 0,0 1 0 0 0,0-1 1 0 0,0 1-1 0 0,1-1 1 0 0,-1 1-1 0 0,0 0 1 0 0,0 0-1 0 0,0-1 0 0 0,0 1 1 0 0,0 0-1 0 0,0 0 1 0 0,0 0-1 0 0,0 0 1 0 0,0 0-1 0 0,0 0 0 0 0,1 0 1 0 0,-1 1-1 0 0,0-1 1 0 0,0 0-1 0 0,0 0 1 0 0,0 1-1 0 0,0-1 0 0 0,0 0 1 0 0,0 1-1 0 0,1-1 1 0 0,-1 1-1 0 0,-1 0 1 0 0,1 5-1331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0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1 256 0 0,'-22'0'1771'0'0,"0"1"0"0"0,0 1 0 0 0,1 1 0 0 0,-1 1 0 0 0,1 1 0 0 0,-35 13 0 0 0,45-14-1186 0 0,0 1-1 0 0,0 1 0 0 0,0-1 0 0 0,1 2 0 0 0,0 0 1 0 0,0 0-1 0 0,1 0 0 0 0,0 2 0 0 0,0-1 1 0 0,1 1-1 0 0,0 0 0 0 0,0 0 0 0 0,-10 18 1 0 0,16-22-352 0 0,-1 0 0 0 0,0 0 0 0 0,1 0 0 0 0,0 0 1 0 0,1 0-1 0 0,-1 1 0 0 0,1-1 0 0 0,0 1 1 0 0,0-1-1 0 0,0 1 0 0 0,1-1 0 0 0,0 1 1 0 0,0-1-1 0 0,0 1 0 0 0,1 0 0 0 0,0-1 0 0 0,0 0 1 0 0,0 1-1 0 0,4 9 0 0 0,-1-9-216 0 0,-1 1-1 0 0,1-1 1 0 0,0-1-1 0 0,0 1 0 0 0,1 0 1 0 0,0-1-1 0 0,0 0 1 0 0,0 0-1 0 0,0-1 1 0 0,1 1-1 0 0,0-1 1 0 0,0 0-1 0 0,0-1 0 0 0,0 0 1 0 0,9 4-1 0 0,32 8-1776 0 0,-33-12-86 0 0,-1 0 1 0 0,1-1-1 0 0,19 0 1 0 0,-5-3-1004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9:10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161 166 232 0 0,'0'0'639'0'0,"-5"-26"8212"0"0,5 23-8307 0 0,0 0 0 0 0,0 0 0 0 0,0 0 0 0 0,-1 0 1 0 0,1 0-1 0 0,-1 1 0 0 0,0-1 0 0 0,0 0 0 0 0,0 1 1 0 0,0-1-1 0 0,-1 0 0 0 0,1 1 0 0 0,-1-1 1 0 0,1 1-1 0 0,-1 0 0 0 0,-2-3 0 0 0,2 3-346 0 0,-1 0 0 0 0,1 0-1 0 0,-1 1 1 0 0,1-1 0 0 0,-1 1-1 0 0,0-1 1 0 0,1 1 0 0 0,-1 0-1 0 0,0 0 1 0 0,0 0 0 0 0,0 0 0 0 0,0 1-1 0 0,0-1 1 0 0,0 1 0 0 0,0-1-1 0 0,0 1 1 0 0,0 0 0 0 0,0 1-1 0 0,-1-1 1 0 0,1 0 0 0 0,0 1-1 0 0,0 0 1 0 0,0-1 0 0 0,-4 3 0 0 0,4-1-115 0 0,-1-1 0 0 0,1 1 0 0 0,0-1 0 0 0,0 1 0 0 0,0 0 1 0 0,1 0-1 0 0,-1 1 0 0 0,0-1 0 0 0,1 0 0 0 0,-1 1 0 0 0,1 0 1 0 0,0-1-1 0 0,0 1 0 0 0,0 0 0 0 0,0 0 0 0 0,1 0 0 0 0,-1 0 1 0 0,1 1-1 0 0,0-1 0 0 0,0 0 0 0 0,-2 6 0 0 0,3-7-48 0 0,0 0 0 0 0,0 0 0 0 0,0 0 0 0 0,0 0 0 0 0,0 0 1 0 0,0 0-1 0 0,0 0 0 0 0,1 1 0 0 0,-1-1 0 0 0,1 0 0 0 0,0-1 0 0 0,-1 1 0 0 0,1 0 0 0 0,0 0 0 0 0,0 0 0 0 0,0 0 0 0 0,0 0 0 0 0,1-1 0 0 0,-1 1 1 0 0,0-1-1 0 0,1 1 0 0 0,-1-1 0 0 0,1 1 0 0 0,0-1 0 0 0,-1 0 0 0 0,1 0 0 0 0,0 0 0 0 0,0 0 0 0 0,-1 0 0 0 0,1 0 0 0 0,0 0 0 0 0,0 0 0 0 0,0-1 1 0 0,0 1-1 0 0,0-1 0 0 0,0 0 0 0 0,3 1 0 0 0,5 0 12 0 0,0 0 0 0 0,0-1 0 0 0,0 0 1 0 0,-1 0-1 0 0,1-1 0 0 0,0-1 0 0 0,0 0 0 0 0,0 0 0 0 0,-1 0 1 0 0,1-1-1 0 0,-1-1 0 0 0,0 0 0 0 0,0 0 0 0 0,0-1 0 0 0,-1 0 1 0 0,1 0-1 0 0,-1-1 0 0 0,0 0 0 0 0,-1 0 0 0 0,0-1 1 0 0,0 0-1 0 0,0 0 0 0 0,-1-1 0 0 0,9-13 0 0 0,-14 19-39 0 0,0 0 0 0 0,1 1 0 0 0,-1-1 0 0 0,0 0 0 0 0,0-1 0 0 0,-1 1 0 0 0,1 0 0 0 0,0 0 0 0 0,-1 0 0 0 0,1 0 1 0 0,-1-1-1 0 0,0 1 0 0 0,0 0 0 0 0,0 0 0 0 0,0-1 0 0 0,0 1 0 0 0,0 0 0 0 0,-1 0 0 0 0,1 0 0 0 0,-1-1 0 0 0,1 1 0 0 0,-1 0 0 0 0,0 0 0 0 0,0 0 0 0 0,0 0 0 0 0,0 0 0 0 0,0 0 0 0 0,-1 0 0 0 0,1 0 0 0 0,0 1 0 0 0,-1-1 0 0 0,1 0 0 0 0,-1 1 0 0 0,0-1 0 0 0,0 1 0 0 0,1 0 0 0 0,-1 0 0 0 0,0-1 0 0 0,0 1 0 0 0,0 0 0 0 0,0 1 0 0 0,0-1 0 0 0,-1 0 0 0 0,-2 0 0 0 0,-3-2 1 0 0,0 1-1 0 0,0 1 0 0 0,-1-1 1 0 0,1 1-1 0 0,-1 1 1 0 0,1 0-1 0 0,-1 0 0 0 0,1 0 1 0 0,-1 1-1 0 0,-12 3 1 0 0,6 1-1 0 0,1-1 0 0 0,0 2 0 0 0,0 0 1 0 0,-16 10-1 0 0,25-13 1 0 0,1 0 0 0 0,-1 0 0 0 0,1 0 0 0 0,0 0 0 0 0,0 1 0 0 0,0 0 0 0 0,1 0 0 0 0,-1 0 0 0 0,1 0 0 0 0,0 0 0 0 0,0 1 0 0 0,0 0 0 0 0,1-1 0 0 0,-1 1 0 0 0,-1 8 0 0 0,4-12-4 0 0,-1 0 0 0 0,1 1 0 0 0,0-1 0 0 0,0 1 0 0 0,1-1 0 0 0,-1 0 0 0 0,0 1 0 0 0,0-1 0 0 0,1 0 0 0 0,-1 1-1 0 0,1-1 1 0 0,-1 0 0 0 0,1 0 0 0 0,-1 1 0 0 0,1-1 0 0 0,0 0 0 0 0,0 0 0 0 0,0 0 0 0 0,-1 0 0 0 0,1 0 0 0 0,0 0 0 0 0,0 0 0 0 0,0 0 0 0 0,1 0 0 0 0,-1-1 0 0 0,0 1 0 0 0,0 0 0 0 0,0-1 0 0 0,1 1 0 0 0,-1 0 0 0 0,0-1 0 0 0,0 0-1 0 0,1 1 1 0 0,1-1 0 0 0,6 3 21 0 0,0-1-1 0 0,0 0 0 0 0,15 1 0 0 0,-5-1 13 0 0,1-2-1 0 0,-1 0 1 0 0,23-3-1 0 0,-34 2-17 0 0,-1 0 0 0 0,1-1 0 0 0,-1 0 0 0 0,0 0 0 0 0,1 0-1 0 0,-1-1 1 0 0,0 0 0 0 0,0 0 0 0 0,-1-1 0 0 0,1 0 0 0 0,6-5 0 0 0,-11 8-11 0 0,-1 0 0 0 0,0-1-1 0 0,1 1 1 0 0,-1 0 0 0 0,0-1 0 0 0,0 1 0 0 0,0-1 0 0 0,0 1 0 0 0,0-1 0 0 0,0 1 0 0 0,0-1 0 0 0,0 0 0 0 0,-1 1 0 0 0,1-1 0 0 0,-1 0-1 0 0,1 0 1 0 0,-1 1 0 0 0,1-4 0 0 0,-2 3-3 0 0,1 1 0 0 0,0-1 0 0 0,-1 1 0 0 0,1-1 0 0 0,-1 1 0 0 0,1 0 0 0 0,-1-1 0 0 0,0 1 0 0 0,0 0-1 0 0,1-1 1 0 0,-1 1 0 0 0,0 0 0 0 0,0 0 0 0 0,0 0 0 0 0,0 0 0 0 0,0 0 0 0 0,-3-2 0 0 0,0 0 1 0 0,-1 1 1 0 0,0-1-1 0 0,1 1 1 0 0,-1 0 0 0 0,0 0-1 0 0,0 0 1 0 0,0 1-1 0 0,0-1 1 0 0,-1 2-1 0 0,1-1 1 0 0,-7 0-1 0 0,-1 1-3 0 0,1 1 0 0 0,-1 1-1 0 0,1 0 1 0 0,-1 0-1 0 0,1 1 1 0 0,-15 7-1 0 0,22-9 7 0 0,0 1 0 0 0,1 0 0 0 0,-1 0 0 0 0,1 0 0 0 0,-1 1 0 0 0,1 0 0 0 0,0 0 0 0 0,0 0 0 0 0,0 0 0 0 0,1 1 0 0 0,-1-1 0 0 0,1 1 0 0 0,0 0 0 0 0,0 0 0 0 0,0 0 0 0 0,0 0 0 0 0,1 1-1 0 0,-4 7 1 0 0,6-11 10 0 0,-1 1-1 0 0,1 0 1 0 0,0-1-1 0 0,-1 1 1 0 0,1 0-1 0 0,0-1 1 0 0,0 1-1 0 0,0 0 1 0 0,0-1-1 0 0,0 1 1 0 0,1 0-1 0 0,-1-1 0 0 0,0 1 1 0 0,1-1-1 0 0,-1 1 1 0 0,1 0-1 0 0,0-1 1 0 0,-1 1-1 0 0,1-1 1 0 0,0 0-1 0 0,2 3 1 0 0,-1-2 9 0 0,0 0 0 0 0,1 1 0 0 0,-1-1 0 0 0,1-1 0 0 0,0 1 0 0 0,-1 0 0 0 0,1 0 1 0 0,0-1-1 0 0,0 0 0 0 0,5 2 0 0 0,2 0 30 0 0,-1-1 0 0 0,1 0 0 0 0,0-1 0 0 0,0 0 0 0 0,-1 0 0 0 0,16-2 1 0 0,-17 0-22 0 0,-1 0 1 0 0,1 0-1 0 0,-1-1 1 0 0,1-1-1 0 0,-1 1 1 0 0,12-6-1 0 0,-18 7-34 0 0,0 1 0 0 0,1-1 1 0 0,-1 0-1 0 0,0 1 0 0 0,1-1 0 0 0,-1 0 0 0 0,0 0 0 0 0,0 0 1 0 0,0 0-1 0 0,0 0 0 0 0,0 0 0 0 0,0 0 0 0 0,0 0 0 0 0,0 0 1 0 0,0-1-1 0 0,0 1 0 0 0,-1 0 0 0 0,1-1 0 0 0,0 1 0 0 0,-1 0 1 0 0,1-1-1 0 0,-1 1 0 0 0,0-1 0 0 0,1 1 0 0 0,-1-1 1 0 0,0 1-1 0 0,0 0 0 0 0,0-1 0 0 0,0 1 0 0 0,0-1 0 0 0,0 1 1 0 0,-1-1-1 0 0,1 1 0 0 0,0-1 0 0 0,-1 1 0 0 0,1-1 0 0 0,-1 1 1 0 0,1 0-1 0 0,-1-1 0 0 0,0 1 0 0 0,-1-2 0 0 0,1 2-2 0 0,0-1-1 0 0,-1 1 1 0 0,0-1-1 0 0,1 1 1 0 0,-1 0-1 0 0,0-1 1 0 0,0 1-1 0 0,0 0 1 0 0,1 0-1 0 0,-1 0 1 0 0,0 1-1 0 0,0-1 0 0 0,-1 0 1 0 0,1 1-1 0 0,0-1 1 0 0,0 1-1 0 0,0 0 1 0 0,0 0-1 0 0,0 0 1 0 0,0 0-1 0 0,-1 0 1 0 0,1 0-1 0 0,0 0 1 0 0,0 1-1 0 0,0-1 1 0 0,0 1-1 0 0,-4 1 1 0 0,-2 1 4 0 0,-1 0 1 0 0,1 0-1 0 0,-1 1 1 0 0,1 0-1 0 0,-8 6 1 0 0,13-8-74 0 0,-1 1 0 0 0,0 0 0 0 0,1 0 1 0 0,0 0-1 0 0,-1 0 0 0 0,1 1 0 0 0,1-1 0 0 0,-1 1 0 0 0,0 0 1 0 0,1 0-1 0 0,0-1 0 0 0,0 2 0 0 0,0-1 0 0 0,0 0 0 0 0,1 0 1 0 0,0 1-1 0 0,0-1 0 0 0,0 0 0 0 0,0 1 0 0 0,0-1 1 0 0,1 1-1 0 0,0 0 0 0 0,0-1 0 0 0,1 9 0 0 0,0-8-636 0 0,1 0 0 0 0,-1 0-1 0 0,0-1 1 0 0,1 1 0 0 0,4 8-1 0 0,-3-8-639 0 0,0 0-1 0 0,1 0 0 0 0,-1-1 0 0 0,1 0 0 0 0,6 6 0 0 0,5 5-1720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9:29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30 432 0 0,'-3'-3'383'0'0,"0"0"-1"0"0,0 1 1 0 0,0-1 0 0 0,0 1-1 0 0,-1 0 1 0 0,1-1 0 0 0,-1 2-1 0 0,0-1 1 0 0,1 0 0 0 0,-1 1-1 0 0,0-1 1 0 0,0 1 0 0 0,0 0-1 0 0,0 1 1 0 0,0-1 0 0 0,0 1-1 0 0,0 0 1 0 0,0-1 0 0 0,0 2-1 0 0,0-1 1 0 0,0 0 0 0 0,0 1-1 0 0,0 0 1 0 0,-6 2 0 0 0,3-1 104 0 0,0 0 0 0 0,0 1 1 0 0,1 0-1 0 0,-1 0 1 0 0,1 1-1 0 0,-1 0 0 0 0,1 0 1 0 0,0 0-1 0 0,1 1 1 0 0,-1 0-1 0 0,1 0 0 0 0,-7 8 1 0 0,9-8-275 0 0,0-1 1 0 0,0 0-1 0 0,0 0 1 0 0,1 1 0 0 0,-1-1-1 0 0,1 1 1 0 0,0 0-1 0 0,1 0 1 0 0,-1 0-1 0 0,1 0 1 0 0,0 0-1 0 0,0 0 1 0 0,1 0 0 0 0,-1 0-1 0 0,1 7 1 0 0,1-9-121 0 0,0 1 0 0 0,0-1-1 0 0,0 0 1 0 0,0 0 0 0 0,0 0 0 0 0,1 0 0 0 0,-1 0 0 0 0,1 0 0 0 0,0-1 0 0 0,0 1 0 0 0,0 0 0 0 0,0-1 0 0 0,0 1 0 0 0,0-1-1 0 0,1 0 1 0 0,-1 0 0 0 0,1 0 0 0 0,0 0 0 0 0,-1 0 0 0 0,1-1 0 0 0,0 1 0 0 0,0-1 0 0 0,0 0 0 0 0,6 2 0 0 0,1 0 50 0 0,-1-1 1 0 0,1 1-1 0 0,0-2 1 0 0,0 0-1 0 0,0 0 1 0 0,1 0-1 0 0,-1-2 1 0 0,16-1 0 0 0,-18 1-70 0 0,-1 0 0 0 0,0-1 1 0 0,0 0-1 0 0,0 0 0 0 0,0 0 1 0 0,0-1-1 0 0,-1 0 1 0 0,1-1-1 0 0,-1 1 0 0 0,0-1 1 0 0,0 0-1 0 0,10-9 1 0 0,-15 12-45 0 0,0 0 0 0 0,0 0 1 0 0,0 0-1 0 0,0 0 1 0 0,0 0-1 0 0,0-1 1 0 0,0 1-1 0 0,0 0 1 0 0,0-1-1 0 0,-1 1 0 0 0,1 0 1 0 0,0-1-1 0 0,-1 1 1 0 0,1-1-1 0 0,-1 1 1 0 0,0-1-1 0 0,1 1 0 0 0,-1-1 1 0 0,0 1-1 0 0,0-1 1 0 0,0 1-1 0 0,0-1 1 0 0,0 1-1 0 0,-1-1 1 0 0,1 1-1 0 0,0-1 0 0 0,-1 1 1 0 0,1-1-1 0 0,-1 1 1 0 0,1-1-1 0 0,-1 1 1 0 0,0 0-1 0 0,1-1 1 0 0,-1 1-1 0 0,0 0 0 0 0,0-1 1 0 0,0 1-1 0 0,0 0 1 0 0,0 0-1 0 0,0 0 1 0 0,0 0-1 0 0,-1 0 0 0 0,-1-1 1 0 0,-1-1 19 0 0,-1 0-1 0 0,1 0 1 0 0,-1 1 0 0 0,0 0-1 0 0,0 0 1 0 0,0 0 0 0 0,0 0-1 0 0,0 1 1 0 0,0 0 0 0 0,-1 0-1 0 0,-6 0 1 0 0,3 1-16 0 0,0 1 0 0 0,1 0 0 0 0,-1 1 0 0 0,1 0 1 0 0,0 0-1 0 0,-1 1 0 0 0,-8 4 0 0 0,12-5-19 0 0,1 0 0 0 0,-1 0 0 0 0,1 1 0 0 0,0-1-1 0 0,0 1 1 0 0,-1 0 0 0 0,2 1 0 0 0,-1-1 0 0 0,0 0 0 0 0,1 1 0 0 0,0 0 0 0 0,-1 0 0 0 0,-2 6-1 0 0,5-8-9 0 0,0-1 0 0 0,1 0 0 0 0,-1 1 0 0 0,1-1 0 0 0,0 0 0 0 0,-1 1 0 0 0,1-1 0 0 0,0 0-1 0 0,0 1 1 0 0,0-1 0 0 0,0 1 0 0 0,0-1 0 0 0,0 0 0 0 0,0 1 0 0 0,1-1 0 0 0,-1 0-1 0 0,0 1 1 0 0,1-1 0 0 0,-1 0 0 0 0,1 1 0 0 0,-1-1 0 0 0,1 0 0 0 0,0 0 0 0 0,0 1 0 0 0,1 1-1 0 0,1-1-4 0 0,-1 1 0 0 0,1-1 0 0 0,0 0 0 0 0,0 1 0 0 0,0-1 0 0 0,0-1-1 0 0,0 1 1 0 0,1 0 0 0 0,-1-1 0 0 0,4 2 0 0 0,-2-1-28 0 0,0-1 0 0 0,0 0-1 0 0,-1 1 1 0 0,1-1 0 0 0,0-1 0 0 0,0 1 0 0 0,0-1-1 0 0,0 0 1 0 0,0 0 0 0 0,0 0 0 0 0,0-1 0 0 0,0 0 0 0 0,0 1-1 0 0,0-2 1 0 0,6-2 0 0 0,0-7-1664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9:11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74 608 0 0,'-4'-33'9608'0'0,"3"31"-8986"0"0,1-1-1 0 0,-1 1 0 0 0,0 0 1 0 0,0-1-1 0 0,0 1 0 0 0,0 0 1 0 0,0 0-1 0 0,0 0 0 0 0,0 0 1 0 0,-1 0-1 0 0,1 0 1 0 0,-1 0-1 0 0,0 0 0 0 0,0 0 1 0 0,1 1-1 0 0,-1-1 0 0 0,0 1 1 0 0,0-1-1 0 0,-4-1 0 0 0,5 3-105 0 0,-28 21 1133 0 0,21-13-1443 0 0,1 1 0 0 0,0 0 0 0 0,1 1 1 0 0,0-1-1 0 0,0 1 0 0 0,1 0 1 0 0,0 1-1 0 0,0-1 0 0 0,2 1 1 0 0,-1 0-1 0 0,-1 12 0 0 0,4-22-177 0 0,1 0 0 0 0,-1 0 0 0 0,1 0 0 0 0,0 1 0 0 0,0-1 0 0 0,0 0 0 0 0,-1 0 0 0 0,1 0 0 0 0,0 0 0 0 0,0 0 0 0 0,0 0 0 0 0,1 0 0 0 0,-1 0 0 0 0,0 0 0 0 0,0 0 0 0 0,1 0 0 0 0,-1 0 0 0 0,0 0 0 0 0,1 0 0 0 0,-1 0 0 0 0,1 0 0 0 0,-1 0 0 0 0,1 0 0 0 0,0 0 0 0 0,-1 0 0 0 0,1 0 0 0 0,0-1 0 0 0,0 1 0 0 0,-1 0 0 0 0,1 0 0 0 0,0-1 0 0 0,0 1 0 0 0,0-1 0 0 0,0 1 0 0 0,0-1 0 0 0,0 1 0 0 0,0-1 0 0 0,0 0 0 0 0,0 1 0 0 0,0-1 0 0 0,0 0 0 0 0,0 0 0 0 0,0 0 0 0 0,0 0 0 0 0,1 0 0 0 0,-1 0 0 0 0,0 0 0 0 0,1 0 0 0 0,2 0 32 0 0,-1-1-1 0 0,1 1 1 0 0,0-1-1 0 0,0 0 1 0 0,-1 0-1 0 0,1-1 0 0 0,-1 1 1 0 0,1-1-1 0 0,-1 1 1 0 0,0-1-1 0 0,1 0 1 0 0,3-4-1 0 0,-4 3-24 0 0,0 0 0 0 0,-1 0 0 0 0,0-1 0 0 0,1 1 0 0 0,-1-1 0 0 0,0 1 0 0 0,0-1 0 0 0,-1 0 0 0 0,1 0 0 0 0,-1 0 0 0 0,0 0 0 0 0,0 0 0 0 0,0 0 0 0 0,0-5 0 0 0,-1 7-11 0 0,0-1 0 0 0,0 1 0 0 0,0 0 1 0 0,0-1-1 0 0,0 1 0 0 0,0-1 0 0 0,-1 1 0 0 0,1-1 0 0 0,-1 1 1 0 0,0 0-1 0 0,0 0 0 0 0,0-1 0 0 0,0 1 0 0 0,0 0 0 0 0,0 0 0 0 0,0 0 1 0 0,-1 0-1 0 0,1 0 0 0 0,-1 0 0 0 0,1 0 0 0 0,-1 1 0 0 0,0-1 1 0 0,0 0-1 0 0,-3-1 0 0 0,3 2-16 0 0,0 0 1 0 0,0 1-1 0 0,0 0 1 0 0,0-1-1 0 0,0 1 1 0 0,0 0-1 0 0,0 0 1 0 0,0 0-1 0 0,0 0 1 0 0,0 0-1 0 0,0 0 1 0 0,0 1-1 0 0,0-1 1 0 0,0 1-1 0 0,0-1 1 0 0,1 1-1 0 0,-1 0 1 0 0,0 0-1 0 0,0-1 1 0 0,0 1-1 0 0,1 1 1 0 0,-1-1-1 0 0,0 0 1 0 0,1 0-1 0 0,-1 1 1 0 0,0 1-1 0 0,-37 39 46 0 0,37-40-50 0 0,-1 3 1 0 0,1 0 0 0 0,-1 0 1 0 0,1 0-1 0 0,-1 0 0 0 0,1 0 0 0 0,1 1 1 0 0,-1-1-1 0 0,0 7 0 0 0,1-11 1 0 0,1 0 0 0 0,0 0-1 0 0,0 0 1 0 0,-1 0 0 0 0,1 0 0 0 0,0 0-1 0 0,0 0 1 0 0,0 0 0 0 0,0 1 0 0 0,0-1-1 0 0,0 0 1 0 0,1 0 0 0 0,-1 0-1 0 0,0 0 1 0 0,0 0 0 0 0,1 0 0 0 0,-1 0-1 0 0,1 0 1 0 0,-1 0 0 0 0,1 0-1 0 0,-1 0 1 0 0,1 0 0 0 0,-1 0 0 0 0,1-1-1 0 0,0 1 1 0 0,0 0 0 0 0,-1 0 0 0 0,1-1-1 0 0,0 1 1 0 0,0 0 0 0 0,0-1-1 0 0,0 1 1 0 0,0-1 0 0 0,0 1 0 0 0,0-1-1 0 0,0 1 1 0 0,0-1 0 0 0,0 0-1 0 0,0 0 1 0 0,0 1 0 0 0,0-1 0 0 0,0 0-1 0 0,0 0 1 0 0,0 0 0 0 0,0 0 0 0 0,0 0-1 0 0,1 0 1 0 0,-1-1 0 0 0,0 1-1 0 0,2-1 1 0 0,1 0 18 0 0,1 0 0 0 0,0 0 0 0 0,0-1 0 0 0,-1 0-1 0 0,1 0 1 0 0,-1 0 0 0 0,0 0 0 0 0,1-1 0 0 0,-1 1 0 0 0,0-1 0 0 0,4-5-1 0 0,-6 7 2 0 0,0-1-1 0 0,-1 0 0 0 0,1 0 0 0 0,0 0 0 0 0,-1 0 1 0 0,1 0-1 0 0,-1-1 0 0 0,0 1 0 0 0,0 0 1 0 0,0-1-1 0 0,0 1 0 0 0,0-1 0 0 0,-1 1 0 0 0,1-1 1 0 0,-1 1-1 0 0,1-1 0 0 0,-1 1 0 0 0,0-1 1 0 0,0 1-1 0 0,0-1 0 0 0,0 0 0 0 0,-1 1 0 0 0,0-5 1 0 0,1 6-20 0 0,-1 0 1 0 0,1 0-1 0 0,-1 0 0 0 0,1 0 1 0 0,-1 0-1 0 0,1 0 1 0 0,-1 1-1 0 0,1-1 1 0 0,-1 0-1 0 0,0 0 1 0 0,0 1-1 0 0,1-1 1 0 0,-1 0-1 0 0,0 1 1 0 0,0-1-1 0 0,0 1 1 0 0,0-1-1 0 0,1 1 0 0 0,-1-1 1 0 0,0 1-1 0 0,0-1 1 0 0,0 1-1 0 0,0 0 1 0 0,0 0-1 0 0,0 0 1 0 0,0-1-1 0 0,0 1 1 0 0,0 0-1 0 0,0 0 1 0 0,0 0-1 0 0,0 1 1 0 0,0-1-1 0 0,0 0 0 0 0,0 0 1 0 0,0 0-1 0 0,-2 1 1 0 0,2 0 2 0 0,0-1 1 0 0,-1 0-1 0 0,1 1 1 0 0,0-1-1 0 0,-1 1 1 0 0,1 0-1 0 0,0-1 1 0 0,0 1-1 0 0,0 0 1 0 0,0 0-1 0 0,0-1 1 0 0,0 1-1 0 0,0 0 1 0 0,0 0-1 0 0,0 0 1 0 0,0 0-1 0 0,0 1 1 0 0,0-1-1 0 0,1 0 1 0 0,-1 0-1 0 0,0 0 1 0 0,1 1-1 0 0,-1-1 1 0 0,1 0-1 0 0,-1 3 1 0 0,2 1-7 0 0,6-1-3 0 0,0-4 0 0 0,2-2 0 0 0,-2-2 0 0 0,-2 1 0 0 0,-2-2 0 0 0,0 0 0 0 0,0-1 0 0 0,0 0 0 0 0,-1 1-101 0 0,-1 4-521 0 0,9 8-5702 0 0,1-5-2662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9:12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17 124 0 0,'0'0'882'0'0,"6"-16"7275"0"0,-4 16-7746 0 0,-1 0 0 0 0,0 1-1 0 0,1-1 1 0 0,-1 0 0 0 0,0 1 0 0 0,1-1 0 0 0,-1 1 0 0 0,0 0 0 0 0,1-1 0 0 0,-1 1-1 0 0,0 0 1 0 0,0 0 0 0 0,0 0 0 0 0,0 0 0 0 0,0 0 0 0 0,0 0 0 0 0,0 0 0 0 0,0 0-1 0 0,0 0 1 0 0,1 2 0 0 0,21 32 2236 0 0,-18-26-1790 0 0,7 6-434 0 0,0 0 0 0 0,1-1 0 0 0,0-1 0 0 0,1 0 0 0 0,0 0 0 0 0,1-2 0 0 0,1 0 0 0 0,-1 0 0 0 0,2-2 0 0 0,0 0 0 0 0,0-1 0 0 0,31 11 0 0 0,2-4 150 0 0,2-1 0 0 0,0-3 0 0 0,65 6 0 0 0,-84-13-168 0 0,1-2 0 0 0,39-2 0 0 0,-61-1-159 0 0,0 0 1 0 0,-1-1-1 0 0,1 0 1 0 0,-1-1 0 0 0,1 0-1 0 0,-1 0 1 0 0,0-2 0 0 0,-1 1-1 0 0,20-12 1 0 0,-25 13-253 0 0,20-21-91 0 0,-23 23-650 0 0,0-1 0 0 0,0 1 0 0 0,0 0 0 0 0,0-1 0 0 0,1 1 0 0 0,-1 0 0 0 0,0 0 0 0 0,0 0-1 0 0,1 1 1 0 0,-1-1 0 0 0,1 0 0 0 0,3 1 0 0 0,9-4-2160 0 0,7-3-528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9:16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4 464 0 0,'-10'0'198'0'0,"-22"1"19066"0"0,43 3-17954 0 0,12 0-323 0 0,-1-2-1 0 0,0-1 1 0 0,0 0 0 0 0,1-2-1 0 0,-1 0 1 0 0,30-7 0 0 0,10 2-46 0 0,-21 6-3797 0 0,-35 2-1539 0 0,-3 4 3837 0 0,-2-3-1095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9:17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1 620 0 0,'-22'15'15750'0'0,"45"-11"-11708"0"0,35 3 1 0 0,-12-2-3153 0 0,-23-2-4454 0 0,-1 2-3904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9:17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0 307 628 0 0,'6'-6'6890'0'0,"3"14"-5859"0"0,-1-1 0 0 0,0 1 0 0 0,0 0 0 0 0,-1 1 1 0 0,0-1-1 0 0,8 15 0 0 0,35 67 3190 0 0,-16-26-1707 0 0,-26-46-1813 0 0,-7-16-534 0 0,0 1-1 0 0,1 0 0 0 0,-1-1 0 0 0,0 1 0 0 0,1 0 0 0 0,-1-1 0 0 0,1 0 0 0 0,0 1 0 0 0,0-1 1 0 0,0 0-1 0 0,0 0 0 0 0,0 0 0 0 0,0 0 0 0 0,1 0 0 0 0,2 1 0 0 0,-4-3-120 0 0,0 0 0 0 0,0 0 1 0 0,0 0-1 0 0,0 0 0 0 0,1 0 0 0 0,-1 0 0 0 0,0-1 0 0 0,0 1 0 0 0,0-1 0 0 0,0 1 0 0 0,-1 0 1 0 0,1-1-1 0 0,0 1 0 0 0,0-1 0 0 0,0 0 0 0 0,0 1 0 0 0,0-1 0 0 0,-1 0 0 0 0,1 1 0 0 0,0-1 1 0 0,0 0-1 0 0,-1 0 0 0 0,1 0 0 0 0,-1 0 0 0 0,1 0 0 0 0,-1 0 0 0 0,1 0 0 0 0,-1 0 0 0 0,1-1 0 0 0,12-30 458 0 0,-12 31-461 0 0,55-208 1594 0 0,-15 51-673 0 0,-27 100-473 0 0,-8 34-190 0 0,0 1 1 0 0,10-26-1 0 0,-16 49-389 0 0,1-1 0 0 0,-1 1-1 0 0,0-1 1 0 0,0 1 0 0 0,1-1-1 0 0,-1 1 1 0 0,0-1 0 0 0,1 1-1 0 0,-1-1 1 0 0,1 1 0 0 0,-1-1-1 0 0,1 1 1 0 0,-1 0 0 0 0,1-1 0 0 0,-1 1-1 0 0,1 0 1 0 0,-1-1 0 0 0,1 1-1 0 0,-1 0 1 0 0,1 0 0 0 0,-1-1-1 0 0,1 1 1 0 0,0 0 0 0 0,-1 0 0 0 0,1 0-1 0 0,-1 0 1 0 0,1 0 0 0 0,0 0-1 0 0,-1 0 1 0 0,1 0 0 0 0,-1 0-1 0 0,1 0 1 0 0,0 0 0 0 0,-1 0-1 0 0,1 0 1 0 0,-1 1 0 0 0,1-1 0 0 0,-1 0-1 0 0,1 0 1 0 0,-1 1 0 0 0,1-1-1 0 0,-1 0 1 0 0,1 1 0 0 0,-1-1-1 0 0,1 0 1 0 0,-1 1 0 0 0,1-1-1 0 0,-1 1 1 0 0,1-1 0 0 0,-1 1 0 0 0,0-1-1 0 0,1 2 1 0 0,27 33-5638 0 0,-20-24 2646 0 0,5 6 119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9:18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0 164 0 0,'0'0'3236'0'0,"-19"7"2518"0"0,7-3-4754 0 0,-1 0 0 0 0,0 1 1 0 0,1 0-1 0 0,0 1 0 0 0,-16 11 1 0 0,8-3-152 0 0,0 1 0 0 0,2 1 0 0 0,-1 1 0 0 0,-17 21-1 0 0,33-34-597 0 0,-1 0-1 0 0,1 1 1 0 0,0 0-1 0 0,0-1 0 0 0,0 1 1 0 0,1 0-1 0 0,-1 1 1 0 0,1-1-1 0 0,0 0 0 0 0,1 0 1 0 0,0 1-1 0 0,-1-1 1 0 0,2 1-1 0 0,-1 0 0 0 0,1 8 1 0 0,0-11-146 0 0,0 0 1 0 0,1 0 0 0 0,-1 0-1 0 0,1 0 1 0 0,0 0-1 0 0,0-1 1 0 0,0 1 0 0 0,1 0-1 0 0,-1-1 1 0 0,0 1 0 0 0,1-1-1 0 0,0 0 1 0 0,0 1-1 0 0,-1-1 1 0 0,1 0 0 0 0,0 0-1 0 0,1 0 1 0 0,-1 0-1 0 0,0 0 1 0 0,1-1 0 0 0,-1 1-1 0 0,1-1 1 0 0,-1 1 0 0 0,1-1-1 0 0,0 0 1 0 0,-1 0-1 0 0,1 0 1 0 0,0-1 0 0 0,0 1-1 0 0,0 0 1 0 0,4-1-1 0 0,13 3-358 0 0,0-2-1 0 0,1 0 1 0 0,22-2-1 0 0,-28-1-3204 0 0,-1 0 1 0 0,25-6-1 0 0,-21 1 820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9:18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12 480 0 0,'1'-11'16844'0'0,"6"24"-10618"0"0,-2 3-6729 0 0,-4-7 831 0 0,1 2-36 0 0,0-1 1 0 0,1 1 0 0 0,4 12-1 0 0,1-8-3745 0 0,4-3-3898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9:18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73 500 0 0,'-1'-1'344'0'0,"0"0"-1"0"0,-1 0 1 0 0,1 0 0 0 0,0 0-1 0 0,0 0 1 0 0,0 0-1 0 0,0 0 1 0 0,1 0 0 0 0,-1-1-1 0 0,0 1 1 0 0,0 0 0 0 0,1-1-1 0 0,-1 1 1 0 0,0 0-1 0 0,1-1 1 0 0,0 1 0 0 0,-1-1-1 0 0,1 1 1 0 0,0-1 0 0 0,0 1-1 0 0,0-1 1 0 0,0 1 0 0 0,0-1-1 0 0,0-1 1 0 0,1 1-10 0 0,0 1 0 0 0,0-1 0 0 0,0 0 0 0 0,0 1 0 0 0,0-1 0 0 0,0 1 0 0 0,0 0 1 0 0,1-1-1 0 0,-1 1 0 0 0,1 0 0 0 0,-1 0 0 0 0,1 0 0 0 0,-1 0 0 0 0,1 0 0 0 0,-1 0 0 0 0,4-1 0 0 0,3-1 453 0 0,0 0 0 0 0,0 1 0 0 0,0 0 0 0 0,1 0 1 0 0,-1 1-1 0 0,1 0 0 0 0,11 0 0 0 0,-7 2-282 0 0,-1 1 0 0 0,0 1 0 0 0,1 0 0 0 0,-1 1 0 0 0,-1 0 0 0 0,1 0 0 0 0,0 2 0 0 0,-1-1 0 0 0,0 1 0 0 0,14 11 0 0 0,-20-13-307 0 0,1 1 0 0 0,-1 0-1 0 0,0-1 1 0 0,0 2 0 0 0,0-1-1 0 0,-1 1 1 0 0,0-1-1 0 0,7 13 1 0 0,-9-14-122 0 0,-1 0 0 0 0,1 0 0 0 0,-1 0 0 0 0,0 0 0 0 0,0 0 0 0 0,0 0 0 0 0,-1 0 0 0 0,1 1 0 0 0,-1-1 0 0 0,0 0 0 0 0,0 0 0 0 0,-1 0 0 0 0,1 1 0 0 0,-1-1 0 0 0,-2 8 0 0 0,0-6-51 0 0,-1 0 0 0 0,1 1 1 0 0,-1-1-1 0 0,0 0 0 0 0,0 0 0 0 0,-1-1 0 0 0,0 0 0 0 0,0 1 0 0 0,0-2 0 0 0,-1 1 0 0 0,1 0 0 0 0,-1-1 0 0 0,0 0 0 0 0,-1-1 0 0 0,1 1 0 0 0,0-1 0 0 0,-1 0 0 0 0,-7 1 0 0 0,-16 7 40 0 0,-1-3-1 0 0,-50 9 0 0 0,-21-2 119 0 0,100-15-350 0 0,-3 3-2229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6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7 175 164 0 0,'-6'-6'10426'0'0,"6"6"-10236"0"0,14-8 2959 0 0,24-3-1559 0 0,548-90 7793 0 0,-313 60-6810 0 0,-257 38-2348 0 0,3-1-403 0 0,-13 4-3932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04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5 480 0 0,'-4'-1'652'0'0,"0"0"0"0"0,0 0-1 0 0,1 0 1 0 0,-1 1 0 0 0,0-1 0 0 0,0 1 0 0 0,0 0 0 0 0,0 0-1 0 0,0 1 1 0 0,0-1 0 0 0,0 1 0 0 0,0 0 0 0 0,1 0-1 0 0,-1 0 1 0 0,0 0 0 0 0,0 1 0 0 0,1-1 0 0 0,-1 1-1 0 0,1 0 1 0 0,-5 4 0 0 0,4-3-89 0 0,0 1 0 0 0,0 1 0 0 0,0-1 1 0 0,1 0-1 0 0,0 1 0 0 0,0 0 0 0 0,0 0 0 0 0,0 0 0 0 0,1 0 0 0 0,0 0 0 0 0,0 0 0 0 0,0 0 1 0 0,1 1-1 0 0,-2 6 0 0 0,1 1 59 0 0,0 1 1 0 0,0 0-1 0 0,1 0 1 0 0,1-1-1 0 0,0 1 1 0 0,1 0-1 0 0,5 24 1 0 0,-5-33-633 0 0,0 0 1 0 0,1 0-1 0 0,0 0 0 0 0,0 0 0 0 0,0 0 1 0 0,0-1-1 0 0,1 1 0 0 0,0-1 1 0 0,0 0-1 0 0,0 0 0 0 0,0 0 0 0 0,1 0 1 0 0,-1 0-1 0 0,1-1 0 0 0,0 1 1 0 0,0-1-1 0 0,1 0 0 0 0,-1 0 0 0 0,0-1 1 0 0,1 1-1 0 0,0-1 0 0 0,0 0 1 0 0,7 2-1 0 0,0-2-674 0 0,-1 0 1 0 0,0 0-1 0 0,0-1 1 0 0,0 0-1 0 0,14-2 1 0 0,29-6-6515 0 0,-33 2 4444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9:29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23 356 0 0,'-37'-12'12791'0'0,"31"8"-12719"0"0,-8-1 6632 0 0,9 4-8351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9:22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1489 821 320 0 0,'0'0'7985'0'0,"-15"-20"-272"0"0,-5-73 1110 0 0,-3 2-5107 0 0,4 24-2791 0 0,-16-128 1 0 0,10-11 261 0 0,22 117-738 0 0,3 89-415 0 0,-13-32 118 0 0,11 30-148 0 0,0-1 1 0 0,0 2-1 0 0,0-1 0 0 0,-1 0 0 0 0,1 0 0 0 0,-1 1 0 0 0,1 0 0 0 0,-1-1 0 0 0,0 1 1 0 0,1 0-1 0 0,-1 0 0 0 0,0 0 0 0 0,-6 0 0 0 0,-41-5-5 0 0,40 6-8 0 0,-212 5 50 0 0,64 2 48 0 0,-262-12-5 0 0,246 14-57 0 0,-19-1 2 0 0,190-8-26 0 0,1 0-1 0 0,-1 0 1 0 0,1 0-1 0 0,-1 0 1 0 0,1 0 0 0 0,0 0-1 0 0,-1 1 1 0 0,1-1-1 0 0,-1 1 1 0 0,1 0-1 0 0,0 0 1 0 0,-1 0-1 0 0,1 0 1 0 0,0 0-1 0 0,0 0 1 0 0,0 0-1 0 0,0 1 1 0 0,0-1-1 0 0,0 1 1 0 0,0-1-1 0 0,0 1 1 0 0,0 0 0 0 0,1 0-1 0 0,-1 0 1 0 0,1 0-1 0 0,0 0 1 0 0,-1 0-1 0 0,1 0 1 0 0,0 1-1 0 0,-1 2 1 0 0,0 4 14 0 0,1-1 0 0 0,0 1 0 0 0,1-1 0 0 0,0 1 0 0 0,0-1 0 0 0,3 17 0 0 0,0 6 4 0 0,-2 1-23 0 0,2 0 0 0 0,2 0 0 0 0,0 0 0 0 0,13 38 0 0 0,0 2-100 0 0,-17-67 592 0 0,2 2-5688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9:22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22 48 0 0,'-18'-21'24570'0'0,"30"36"-23370"0"0,131 186 5739 0 0,-137-189-6928 0 0,-4-8-11 0 0,1 1-1 0 0,-1-1 1 0 0,1 1 0 0 0,0-1 0 0 0,1 0 0 0 0,-1 0 0 0 0,8 6 0 0 0,-1-3-2357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9:23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91 140 280 0 0,'-22'-16'2242'0'0,"13"9"32"0"0,0 0 0 0 0,-1 1 0 0 0,-15-8 0 0 0,25 14-1889 0 0,-1 0 1 0 0,0 0-1 0 0,0-1 0 0 0,0 1 1 0 0,0 0-1 0 0,1-1 0 0 0,-1 1 1 0 0,0 0-1 0 0,0-1 1 0 0,1 1-1 0 0,-1-1 0 0 0,0 1 1 0 0,1-1-1 0 0,-1 0 1 0 0,1 1-1 0 0,-1-1 0 0 0,1 0 1 0 0,-1 1-1 0 0,1-1 0 0 0,-1 0 1 0 0,1 0-1 0 0,-1 1 1 0 0,1-1-1 0 0,0 0 0 0 0,0 0 1 0 0,-1-1-1 0 0,1 1-166 0 0,1-1 0 0 0,-1 1 0 0 0,1 0 0 0 0,-1 0 0 0 0,1 0 0 0 0,0 0 0 0 0,-1 0 0 0 0,1 0 0 0 0,0 0 0 0 0,0 0 0 0 0,-1 0 0 0 0,1 1 0 0 0,0-1 0 0 0,0 0 0 0 0,0 0 0 0 0,2 0 0 0 0,7-5 128 0 0,1 0 0 0 0,22-8-1 0 0,-27 12 617 0 0,12-4-554 0 0,0 0-1 0 0,0 1 1 0 0,0 1-1 0 0,1 1 1 0 0,-1 1-1 0 0,1 0 1 0 0,0 2 0 0 0,0 0-1 0 0,-1 1 1 0 0,1 1-1 0 0,22 4 1 0 0,-40-5-406 0 0,1-1 0 0 0,-1 0 1 0 0,0 1-1 0 0,1-1 1 0 0,-1 1-1 0 0,0-1 1 0 0,0 1-1 0 0,1-1 0 0 0,-1 1 1 0 0,0 0-1 0 0,0 0 1 0 0,0 0-1 0 0,0 0 0 0 0,0 0 1 0 0,0 0-1 0 0,0 0 1 0 0,0 0-1 0 0,0 0 0 0 0,-1 0 1 0 0,1 0-1 0 0,0 0 1 0 0,-1 1-1 0 0,1-1 1 0 0,0 0-1 0 0,-1 0 0 0 0,0 1 1 0 0,1-1-1 0 0,-1 0 1 0 0,0 1-1 0 0,0-1 0 0 0,0 1 1 0 0,0-1-1 0 0,0 0 1 0 0,0 1-1 0 0,0-1 0 0 0,0 2 1 0 0,-2 4-8 0 0,1 0 1 0 0,-1 0-1 0 0,1 0 1 0 0,-7 12 0 0 0,7-16 9 0 0,-11 25-6 0 0,-2 0 0 0 0,-32 48 0 0 0,-18 29 0 0 0,54-91-2289 0 0,26-7-10007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9:23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46 368 0 0,'-24'-6'2990'0'0,"-11"-1"7699"0"0,23 4-279 0 0,17 1-9868 0 0,-1 1 0 0 0,1 0 0 0 0,0 0 0 0 0,0 0 0 0 0,7 0 0 0 0,-12 1-540 0 0,49-6 1589 0 0,81-6 2201 0 0,-37 9-10957 0 0,-89 2 5059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9:24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1 300 0 0,'-3'0'950'0'0,"-2"-1"907"0"0,0 1 0 0 0,1 0 0 0 0,-1 1 0 0 0,0-1 0 0 0,0 1 0 0 0,1 0 0 0 0,-6 1 0 0 0,9-1-1495 0 0,-1 0 0 0 0,1 0-1 0 0,-1 0 1 0 0,1 0 0 0 0,0 0 0 0 0,0 0 0 0 0,0 0-1 0 0,0 1 1 0 0,0-1 0 0 0,0 0 0 0 0,0 1 0 0 0,0-1-1 0 0,0 0 1 0 0,0 1 0 0 0,1-1 0 0 0,-1 1-1 0 0,1 0 1 0 0,-1-1 0 0 0,1 1 0 0 0,-1-1 0 0 0,1 1-1 0 0,0 0 1 0 0,0 2 0 0 0,-1 17 578 0 0,0 0-1 0 0,2-1 1 0 0,0 1 0 0 0,1 0-1 0 0,2 0 1 0 0,0-1 0 0 0,7 21-1 0 0,-2 0-478 0 0,-9-40-463 0 0,0-1 0 0 0,1 1 0 0 0,-1 0 0 0 0,0-1 0 0 0,0 1 0 0 0,0 0 0 0 0,-1-1 0 0 0,1 1 1 0 0,0-1-1 0 0,0 1 0 0 0,0 0 0 0 0,0-1 0 0 0,0 1 0 0 0,-1-1 0 0 0,1 1 0 0 0,0-1 0 0 0,-1 1 0 0 0,1-1 0 0 0,0 1 0 0 0,-1-1 0 0 0,1 1 0 0 0,0-1 0 0 0,-1 1 0 0 0,1-1 0 0 0,-1 1 1 0 0,1-1-1 0 0,-1 0 0 0 0,1 1 0 0 0,-1-1 0 0 0,1 0 0 0 0,-1 1 0 0 0,0-1 0 0 0,1 0 0 0 0,-1 0 0 0 0,1 0 0 0 0,-1 0 0 0 0,0 1 0 0 0,-22 2-220 0 0,21-3 204 0 0,-114 15-504 0 0,82-11 782 0 0,32-4-127 0 0,-1 0 14 0 0,-8 3 131 0 0,34-2-234 0 0,43-3-70 0 0,126-21 26 0 0,-180 21 0 0 0,0-1 0 0 0,-3 1 0 0 0,-1-3 448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9:31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26 304 0 0,'-21'-7'10074'0'0,"37"5"-1381"0"0,61-4-5026 0 0,-18 4-1964 0 0,58-4 1637 0 0,-70 4-2280 0 0,-46 2-1009 0 0,17 0-937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9:31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3 748 0 0,'-1'0'425'0'0,"0"0"1"0"0,0-1-1 0 0,0 1 1 0 0,0 0-1 0 0,0-1 0 0 0,0 1 1 0 0,0 0-1 0 0,0 0 1 0 0,0 0-1 0 0,0 0 0 0 0,0 0 1 0 0,0 0-1 0 0,0 0 1 0 0,0 0-1 0 0,0 1 0 0 0,0-1 1 0 0,1 0-1 0 0,-1 0 0 0 0,0 1 1 0 0,0-1-1 0 0,0 1 1 0 0,0-1-1 0 0,0 1 0 0 0,0-1 1 0 0,1 1-1 0 0,-1-1 1 0 0,0 1-1 0 0,-1 1 0 0 0,2 0 422 0 0,-1 0-1 0 0,1 0 0 0 0,-1 1 0 0 0,1-1 1 0 0,0 0-1 0 0,0 1 0 0 0,0-1 0 0 0,0 0 1 0 0,1 5-1 0 0,-1 9-764 0 0,3 31 2687 0 0,11 67 0 0 0,-9-75-1897 0 0,-5-38-961 0 0,1 0 0 0 0,-1 0 0 0 0,0 0 0 0 0,0 0 0 0 0,0 0 0 0 0,0 0 0 0 0,-1 0 0 0 0,1 0 0 0 0,0 0 0 0 0,0 0 0 0 0,0 0 0 0 0,-1 0 0 0 0,1 0 0 0 0,-1 0 0 0 0,1 0 0 0 0,-1-1 0 0 0,1 1 0 0 0,-1 0 0 0 0,1 0 0 0 0,-1 0 0 0 0,0 0 0 0 0,1-1 0 0 0,-1 1 0 0 0,0 0 0 0 0,0-1 0 0 0,0 1 0 0 0,1-1 0 0 0,-1 1 0 0 0,0-1 0 0 0,-1 1 0 0 0,-32 7-671 0 0,19-6 765 0 0,14-1 60 0 0,-40 5 3244 0 0,42-5-3280 0 0,-1-1 1 0 0,0 1 0 0 0,1-1 0 0 0,-1 1-1 0 0,1-1 1 0 0,0 0 0 0 0,-1 1 0 0 0,1-1-1 0 0,-1 0 1 0 0,1 1 0 0 0,-1-1 0 0 0,1 0-1 0 0,0 0 1 0 0,-1 0 0 0 0,1 1 0 0 0,0-1-1 0 0,-1 0 1 0 0,1 0 0 0 0,0 0 0 0 0,-1 0-1 0 0,1 0 1 0 0,0 0 0 0 0,0-1 0 0 0,24 1 673 0 0,-20 0-419 0 0,-3 0-834 0 0,20 0 1928 0 0,-10 3-4260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9:32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1 145 64 0 0,'37'-1'9659'0'0,"4"-4"-3537"0"0,45-11-1274 0 0,90-30-4630 0 0,-144 37 1355 0 0,146-52 2029 0 0,-166 56-3578 0 0,-1 3-1328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9:33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11 123 364 0 0,'-10'9'11888'0'0,"10"-8"-11478"0"0,0 0 0 0 0,14 0 2561 0 0,30-8-1599 0 0,74-31 3069 0 0,87-33 2574 0 0,-162 53-5333 0 0,-43 18-1501 0 0,6 0 1800 0 0,-5 0-1932 0 0,-2 1 283 0 0,-7 5-391 0 0,7-5-441 0 0,1-1 0 0 0,-1 1-1 0 0,0 0 1 0 0,1-1 0 0 0,-1 1-1 0 0,1-1 1 0 0,-1 1 0 0 0,1 0 0 0 0,-1 0-1 0 0,1-1 1 0 0,-1 1 0 0 0,1 0-1 0 0,0 0 1 0 0,-1 0 0 0 0,1-1-1 0 0,0 1 1 0 0,0 0 0 0 0,-1 0-1 0 0,1 0 1 0 0,0 0 0 0 0,0 0 0 0 0,0-1-1 0 0,0 1 1 0 0,0 0 0 0 0,0 0-1 0 0,1 0 1 0 0,-1 0 0 0 0,0 1-1 0 0,5 2-2674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08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34 352 0 0,'-5'-3'11640'0'0,"18"1"-9844"0"0,0 1 0 0 0,-1 0 1 0 0,23 2-1 0 0,22-1-509 0 0,-51 0-1572 0 0,-1-1-1 0 0,0 0 1 0 0,1 0 0 0 0,-1 0-1 0 0,1-1 1 0 0,-1 0 0 0 0,9-4 0 0 0,-5-4-6951 0 0,-7 7 5359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49:34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49 472 0 0,'-6'1'-18'0'0,"-27"10"27034"0"0,33-11-26880 0 0,20 4 127 0 0,590 43 3498 0 0,-491-48-3217 0 0,196-26 1 0 0,-88 3-497 0 0,514-1-48 0 0,-660 24 0 0 0,2 0 0 0 0,19 1 0 0 0,105-16 0 0 0,-192 14 0 0 0,-1 0 0 0 0,1 0 0 0 0,-1-1 0 0 0,-2-1 0 0 0,-5 3-3 0 0,3-1 1640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48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55 380 0 0,'1'-3'1207'0'0,"0"1"0"0"0,0 0 0 0 0,0 0 1 0 0,0-1-1 0 0,-1 1 0 0 0,1 0 0 0 0,-1-1 0 0 0,1 1 0 0 0,-1 0 0 0 0,0-6 1592 0 0,-18-3 2420 0 0,15 11-5042 0 0,0 1 0 0 0,0-1 0 0 0,0 1-1 0 0,0 0 1 0 0,0 0 0 0 0,0 1 0 0 0,1-1 0 0 0,-1 0 0 0 0,1 1-1 0 0,-1 0 1 0 0,1-1 0 0 0,-1 1 0 0 0,1 0 0 0 0,0 0-1 0 0,0 1 1 0 0,0-1 0 0 0,-3 4 0 0 0,3-2-69 0 0,-1-1 0 0 0,1 1 0 0 0,-1-1 0 0 0,1 1 1 0 0,0 0-1 0 0,1 0 0 0 0,-1 0 0 0 0,1 0 0 0 0,0 0 0 0 0,0 0 0 0 0,-1 7 1 0 0,2-10-79 0 0,0 0 0 0 0,0 0 0 0 0,1 0 0 0 0,-1 0 0 0 0,0 1 0 0 0,1-1 0 0 0,-1 0 0 0 0,1 0 0 0 0,-1 0 0 0 0,1 0 0 0 0,0 0 0 0 0,-1 0 1 0 0,1 0-1 0 0,0 0 0 0 0,0 0 0 0 0,0 0 0 0 0,0 0 0 0 0,-1-1 0 0 0,1 1 0 0 0,0 0 0 0 0,1-1 0 0 0,-1 1 0 0 0,0 0 0 0 0,0-1 0 0 0,0 0 1 0 0,0 1-1 0 0,0-1 0 0 0,0 0 0 0 0,1 1 0 0 0,-1-1 0 0 0,0 0 0 0 0,0 0 0 0 0,1 0 0 0 0,-1 0 0 0 0,0 0 0 0 0,0 0 0 0 0,0 0 0 0 0,1 0 0 0 0,0-1 1 0 0,4 0 42 0 0,0 1 0 0 0,-1-1 0 0 0,1-1 0 0 0,-1 1 0 0 0,0-1 0 0 0,1 0 1 0 0,4-2-1 0 0,-6 1-13 0 0,-1 1 0 0 0,0 0-1 0 0,0-1 1 0 0,0 0 0 0 0,0 0 0 0 0,0 0 0 0 0,-1 0 0 0 0,1 0 0 0 0,-1 0 0 0 0,0-1-1 0 0,3-6 1 0 0,-4 8-34 0 0,0 0 0 0 0,0 0 0 0 0,-1 0 0 0 0,1 0 0 0 0,-1 0 0 0 0,1 0 0 0 0,-1 0 0 0 0,0 0-1 0 0,0 0 1 0 0,0 0 0 0 0,0 0 0 0 0,0 0 0 0 0,0 0 0 0 0,0 0 0 0 0,-1 0 0 0 0,1-1 0 0 0,-1 1-1 0 0,0 0 1 0 0,1 1 0 0 0,-1-1 0 0 0,0 0 0 0 0,0 0 0 0 0,-2-3 0 0 0,1 4-14 0 0,1 0 0 0 0,0 0 0 0 0,-1 1-1 0 0,1-1 1 0 0,-1 0 0 0 0,0 0 0 0 0,1 1 0 0 0,-1-1 0 0 0,1 1 0 0 0,-1 0 0 0 0,0-1 0 0 0,1 1-1 0 0,-1 0 1 0 0,0 0 0 0 0,0 0 0 0 0,1 0 0 0 0,-1 0 0 0 0,0 0 0 0 0,1 1 0 0 0,-1-1 0 0 0,0 0-1 0 0,1 1 1 0 0,-1-1 0 0 0,0 1 0 0 0,1 0 0 0 0,-3 1 0 0 0,-3 1 29 0 0,0 1 0 0 0,0 0 0 0 0,0 0-1 0 0,-8 7 1 0 0,13-10-19 0 0,0 0 0 0 0,0 1 0 0 0,1-1 1 0 0,-1 1-1 0 0,0 0 0 0 0,1 0 0 0 0,-1 0 0 0 0,1-1 0 0 0,-1 1 0 0 0,1 1 0 0 0,0-1 0 0 0,0 0 0 0 0,0 0 0 0 0,0 0 0 0 0,0 1 0 0 0,1-1 0 0 0,-1 0 0 0 0,1 1 0 0 0,-1-1 0 0 0,1 0 1 0 0,0 1-1 0 0,0-1 0 0 0,0 5 0 0 0,1-5 0 0 0,0 0 0 0 0,0 0 0 0 0,0 0 0 0 0,1 0 0 0 0,-1 0 0 0 0,0-1 0 0 0,1 1 0 0 0,-1 0 0 0 0,1-1 0 0 0,-1 1 0 0 0,1-1 0 0 0,0 1 0 0 0,0-1 0 0 0,0 0 0 0 0,0 0 0 0 0,0 0 0 0 0,0 0 0 0 0,0 0 0 0 0,0 0 0 0 0,0-1 0 0 0,0 1 0 0 0,0 0 0 0 0,0-1 0 0 0,1 0 0 0 0,3 1 0 0 0,-1-1-13 0 0,1 1 0 0 0,0-1 0 0 0,0 0-1 0 0,0 0 1 0 0,0 0 0 0 0,-1-1 0 0 0,1 0 0 0 0,8-2 0 0 0,-13 2-14 0 0,0 1 0 0 0,1-1-1 0 0,-1 0 1 0 0,0 1 0 0 0,0-1-1 0 0,1 0 1 0 0,-1 0 0 0 0,0 0-1 0 0,0 0 1 0 0,0 0 0 0 0,0 0-1 0 0,0 0 1 0 0,0 0 0 0 0,0 0-1 0 0,-1 0 1 0 0,1 0 0 0 0,0-1 0 0 0,-1 1-1 0 0,1 0 1 0 0,-1-1 0 0 0,1 1-1 0 0,-1 0 1 0 0,1-1 0 0 0,-1 1-1 0 0,0-1 1 0 0,0 1 0 0 0,0 0-1 0 0,0-1 1 0 0,0 1 0 0 0,0-1-1 0 0,0 1 1 0 0,0-1 0 0 0,-1 1 0 0 0,1 0-1 0 0,0-1 1 0 0,-1 1 0 0 0,1 0-1 0 0,-1-1 1 0 0,0 1 0 0 0,-1-2-1 0 0,1 0 2 0 0,0 1 0 0 0,0 0 0 0 0,0 0 0 0 0,0-1 0 0 0,0 1-1 0 0,-1 0 1 0 0,1 0 0 0 0,-1 1 0 0 0,0-1 0 0 0,0 0 0 0 0,1 0 0 0 0,-1 1-1 0 0,0-1 1 0 0,0 1 0 0 0,0 0 0 0 0,-1 0 0 0 0,1-1 0 0 0,0 1 0 0 0,0 1-1 0 0,-1-1 1 0 0,1 0 0 0 0,0 0 0 0 0,-1 1 0 0 0,1 0 0 0 0,-1-1 0 0 0,-3 1-1 0 0,4 0 10 0 0,-1 1-1 0 0,1 0 1 0 0,-1-1-1 0 0,1 1 0 0 0,-1 0 1 0 0,1 0-1 0 0,0 0 0 0 0,0 0 1 0 0,0 1-1 0 0,-1-1 1 0 0,1 0-1 0 0,0 1 0 0 0,1 0 1 0 0,-1-1-1 0 0,0 1 1 0 0,0 0-1 0 0,1 0 0 0 0,-1 0 1 0 0,0 2-1 0 0,1-3 6 0 0,0 0-1 0 0,0 0 1 0 0,0 1-1 0 0,1-1 0 0 0,-1 0 1 0 0,0 0-1 0 0,1 0 1 0 0,-1 0-1 0 0,1 1 1 0 0,-1-1-1 0 0,1 0 1 0 0,0 1-1 0 0,0-1 1 0 0,-1 0-1 0 0,1 1 0 0 0,0-1 1 0 0,0 0-1 0 0,0 1 1 0 0,0-1-1 0 0,1 0 1 0 0,-1 1-1 0 0,0-1 1 0 0,1 0-1 0 0,-1 1 1 0 0,0-1-1 0 0,1 0 0 0 0,0 0 1 0 0,-1 0-1 0 0,1 1 1 0 0,0-1-1 0 0,-1 0 1 0 0,1 0-1 0 0,0 0 1 0 0,1 1-1 0 0,3 1 1 0 0,0 1-1 0 0,0-1 1 0 0,1-1 0 0 0,-1 1-1 0 0,1-1 1 0 0,-1 0-1 0 0,1 0 1 0 0,0-1 0 0 0,0 1-1 0 0,0-1 1 0 0,0 0-1 0 0,-1-1 1 0 0,1 0 0 0 0,0 0-1 0 0,0 0 1 0 0,0-1 0 0 0,0 1-1 0 0,7-3 1 0 0,-12 2-32 0 0,0 1 0 0 0,0-1 1 0 0,0 0-1 0 0,0 0 1 0 0,0 0-1 0 0,0 0 0 0 0,-1 0 1 0 0,1 0-1 0 0,0 0 0 0 0,0 0 1 0 0,-1 0-1 0 0,1-1 1 0 0,-1 1-1 0 0,1 0 0 0 0,-1 0 1 0 0,0 0-1 0 0,1-1 0 0 0,-1 1 1 0 0,0 0-1 0 0,0 0 0 0 0,0-1 1 0 0,0 1-1 0 0,0 0 1 0 0,0 0-1 0 0,0-1 0 0 0,0 1 1 0 0,-1 0-1 0 0,1 0 0 0 0,0-1 1 0 0,-1 1-1 0 0,0-2 0 0 0,-16-37-220 0 0,16 38 243 0 0,1 0 0 0 0,-1 1 0 0 0,0-1 0 0 0,0 1 0 0 0,1-1 0 0 0,-1 1 0 0 0,-1 0 0 0 0,1-1 0 0 0,0 1 0 0 0,0 0 0 0 0,0 0 0 0 0,-1-1-1 0 0,1 1 1 0 0,0 0 0 0 0,-1 0 0 0 0,1 1 0 0 0,-1-1 0 0 0,1 0 0 0 0,-1 0 0 0 0,0 1 0 0 0,1-1 0 0 0,-1 1 0 0 0,0-1 0 0 0,1 1 0 0 0,-1 0 0 0 0,0 0 0 0 0,1-1 0 0 0,-1 1 0 0 0,0 1 0 0 0,0-1 0 0 0,1 0 0 0 0,-1 0 0 0 0,0 0 0 0 0,1 1 0 0 0,-1-1 0 0 0,0 1 0 0 0,1 0 0 0 0,-4 1 0 0 0,2 0 63 0 0,0 1 1 0 0,-1-1-1 0 0,1 1 1 0 0,1 0 0 0 0,-1 0-1 0 0,0 0 1 0 0,0 0 0 0 0,1 0-1 0 0,0 1 1 0 0,0-1 0 0 0,0 1-1 0 0,0-1 1 0 0,0 1 0 0 0,1 0-1 0 0,-2 4 1 0 0,3-7-39 0 0,0 1 0 0 0,0-1-1 0 0,0 1 1 0 0,0 0 0 0 0,0-1 0 0 0,0 1-1 0 0,0-1 1 0 0,1 1 0 0 0,-1-1 0 0 0,0 1-1 0 0,1-1 1 0 0,0 1 0 0 0,-1-1 0 0 0,1 1-1 0 0,0-1 1 0 0,-1 0 0 0 0,1 1 0 0 0,0-1-1 0 0,0 0 1 0 0,0 0 0 0 0,0 0 0 0 0,0 0-1 0 0,1 0 1 0 0,-1 0 0 0 0,0 0 0 0 0,0 0-1 0 0,1 0 1 0 0,-1 0 0 0 0,0 0 0 0 0,1-1-1 0 0,1 1 1 0 0,2 1-30 0 0,0 0 0 0 0,0 0 0 0 0,0 0-1 0 0,0-1 1 0 0,0 0 0 0 0,0 0 0 0 0,8 0 0 0 0,-11-1-38 0 0,0 0 0 0 0,-1 0 0 0 0,1 0 0 0 0,-1 0 0 0 0,1-1 0 0 0,-1 1 0 0 0,1-1 1 0 0,-1 1-1 0 0,1-1 0 0 0,-1 1 0 0 0,1-1 0 0 0,-1 0 0 0 0,0 0 0 0 0,1 0 0 0 0,-1 0 0 0 0,0 0 0 0 0,0 0 1 0 0,0 0-1 0 0,0 0 0 0 0,0 0 0 0 0,0-1 0 0 0,0 1 0 0 0,0 0 0 0 0,0-1 0 0 0,0 1 0 0 0,-1 0 0 0 0,1-1 0 0 0,-1 1 1 0 0,1-1-1 0 0,-1 1 0 0 0,1-1 0 0 0,-1 0 0 0 0,0 1 0 0 0,0-1 0 0 0,0 1 0 0 0,0-1 0 0 0,0 1 0 0 0,0-1 0 0 0,0 0 1 0 0,0 1-1 0 0,-1-1 0 0 0,1 1 0 0 0,-1-3 0 0 0,0 1 30 0 0,0 0-1 0 0,1-1 1 0 0,-1 1-1 0 0,0 0 1 0 0,-1 0-1 0 0,1 0 1 0 0,0 0-1 0 0,-1 0 1 0 0,0 0-1 0 0,0 1 1 0 0,0-1-1 0 0,0 0 1 0 0,0 1-1 0 0,0-1 1 0 0,0 1-1 0 0,-1 0 1 0 0,0 0 0 0 0,1 0-1 0 0,-1 0 1 0 0,0 0-1 0 0,-3-1 1 0 0,1 2 66 0 0,1 1-1 0 0,0 0 1 0 0,0-1 0 0 0,-1 2 0 0 0,1-1 0 0 0,0 0 0 0 0,0 1 0 0 0,-1 0 0 0 0,1 0 0 0 0,0 0-1 0 0,0 0 1 0 0,0 1 0 0 0,0-1 0 0 0,0 1 0 0 0,1 0 0 0 0,-1 0 0 0 0,-5 4 0 0 0,7-4 3 0 0,0 0 0 0 0,-1-1 0 0 0,1 1 0 0 0,0 0 0 0 0,0 0 0 0 0,0 1 0 0 0,0-1 0 0 0,0 0 0 0 0,0 0 1 0 0,1 1-1 0 0,-1-1 0 0 0,1 1 0 0 0,0 0 0 0 0,0-1 0 0 0,0 1 0 0 0,0 0 0 0 0,0 0 0 0 0,0 0 0 0 0,1 0 1 0 0,-1-1-1 0 0,1 1 0 0 0,0 0 0 0 0,0 0 0 0 0,0 0 0 0 0,0 0 0 0 0,1 3 0 0 0,1-3-22 0 0,-1-1-1 0 0,0 1 0 0 0,1-1 0 0 0,0 0 1 0 0,-1 0-1 0 0,1 0 0 0 0,0 0 1 0 0,0 0-1 0 0,0 0 0 0 0,0 0 0 0 0,0-1 1 0 0,1 1-1 0 0,-1-1 0 0 0,0 0 1 0 0,1 1-1 0 0,-1-1 0 0 0,1 0 1 0 0,-1 0-1 0 0,1-1 0 0 0,0 1 0 0 0,3 0 1 0 0,2 1-138 0 0,1 0-1 0 0,0-1 1 0 0,-1 0 0 0 0,1-1 0 0 0,12-1 0 0 0,-19 1 67 0 0,0-1 0 0 0,-1 1 0 0 0,1-1 0 0 0,0 0 0 0 0,0 1 1 0 0,-1-1-1 0 0,1 0 0 0 0,0 0 0 0 0,-1 0 0 0 0,1-1 1 0 0,-1 1-1 0 0,0 0 0 0 0,1 0 0 0 0,-1-1 0 0 0,0 1 0 0 0,0-1 1 0 0,0 1-1 0 0,0-1 0 0 0,0 0 0 0 0,0 1 0 0 0,0-1 0 0 0,0 0 1 0 0,-1 0-1 0 0,2-3 0 0 0,-1 1-2 0 0,0-1-1 0 0,0 0 1 0 0,0 0 0 0 0,0 0 0 0 0,-1 1-1 0 0,0-1 1 0 0,0 0 0 0 0,-1-7-1 0 0,1 11 44 0 0,-1 0 0 0 0,1 0 0 0 0,-1-1 0 0 0,1 1 0 0 0,-1 0 0 0 0,0 0 0 0 0,1 0 0 0 0,-1 0 0 0 0,0 0 0 0 0,0 0 0 0 0,0 0 0 0 0,0 0 0 0 0,0 1 0 0 0,0-1 0 0 0,0 0 0 0 0,0 0 0 0 0,0 1 0 0 0,0-1 0 0 0,0 1 0 0 0,0-1 0 0 0,-1 1 0 0 0,1-1 0 0 0,0 1 0 0 0,0 0 0 0 0,-1 0 0 0 0,1-1 0 0 0,0 1 0 0 0,0 0 0 0 0,-1 0 0 0 0,1 0 0 0 0,0 0 0 0 0,-1 1 0 0 0,1-1 0 0 0,-2 1 0 0 0,-3 0 43 0 0,-1 0 0 0 0,1 0 0 0 0,0 1 0 0 0,0 0 0 0 0,-9 4-1 0 0,8-3 4 0 0,0 1-1 0 0,0 0 0 0 0,0 0 0 0 0,0 1 0 0 0,1 0 1 0 0,-9 9-1 0 0,14-14-400 0 0,4 4-2519 0 0,-2-3 2086 0 0,0 1 0 0 0,1-1 1 0 0,-1 1-1 0 0,1-1 1 0 0,-1 1-1 0 0,1-1 0 0 0,0 0 1 0 0,-1 0-1 0 0,1 0 1 0 0,0 0-1 0 0,2 1 0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48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63 8 0 0,'2'-16'2836'0'0,"-1"13"-1361"0"0,0-1 0 0 0,-1 0 0 0 0,1 1 0 0 0,-1-1 0 0 0,0 1 0 0 0,0-1 0 0 0,0 0 0 0 0,-1-4 0 0 0,1 8-1246 0 0,-1-1 1 0 0,1 1-1 0 0,0-1 0 0 0,0 1 1 0 0,-1-1-1 0 0,1 1 0 0 0,0 0 1 0 0,-1-1-1 0 0,1 1 1 0 0,0-1-1 0 0,-1 1 0 0 0,1 0 1 0 0,-1-1-1 0 0,1 1 0 0 0,0 0 1 0 0,-1-1-1 0 0,1 1 1 0 0,-1 0-1 0 0,1 0 0 0 0,-1-1 1 0 0,1 1-1 0 0,-1 0 1 0 0,0 0-1 0 0,-23 4 1220 0 0,11 2-791 0 0,1 0 1 0 0,-1 1 0 0 0,1 0-1 0 0,0 1 1 0 0,0 1 0 0 0,-11 10 0 0 0,17-14-404 0 0,0 1 0 0 0,1-1 0 0 0,0 1 1 0 0,0 1-1 0 0,0-1 0 0 0,1 1 0 0 0,0-1 1 0 0,0 1-1 0 0,1 0 0 0 0,0 0 1 0 0,0 1-1 0 0,-3 12 0 0 0,6-18-190 0 0,0 0 0 0 0,0 0 0 0 0,0 0 0 0 0,1 0 0 0 0,-1 0 0 0 0,0 0 0 0 0,1 0 0 0 0,0 0 0 0 0,-1 0 0 0 0,1 0 0 0 0,0 0 0 0 0,0 0 0 0 0,0 0 0 0 0,0-1 0 0 0,0 1 0 0 0,0 0 0 0 0,1-1 0 0 0,-1 1 0 0 0,0-1 0 0 0,1 1 0 0 0,0-1 0 0 0,-1 0 0 0 0,1 0 0 0 0,0 0 0 0 0,-1 0 0 0 0,1 0 0 0 0,2 1 0 0 0,4 2-76 0 0,1 0 0 0 0,-1 0 0 0 0,1-1 0 0 0,13 3 0 0 0,-5-4 22 0 0,0 0-1 0 0,1-1 1 0 0,-1 0-1 0 0,0-1 1 0 0,29-5-1 0 0,26 0-972 0 0,-53 8-8281 0 0,-11-1 3284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48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83 204 0 0,'14'-7'1477'0'0,"-10"6"-632"0"0,0 0-1 0 0,-1-1 1 0 0,1 1 0 0 0,-1-1 0 0 0,1 0-1 0 0,-1 0 1 0 0,0 0 0 0 0,0 0 0 0 0,0-1-1 0 0,0 1 1 0 0,0-1 0 0 0,0 0-1 0 0,-1 1 1 0 0,1-2 0 0 0,-1 1 0 0 0,0 0-1 0 0,3-6 1 0 0,-4 8-725 0 0,-1 1 1 0 0,0-1-1 0 0,0 0 0 0 0,0 1 0 0 0,0-1 0 0 0,0 1 0 0 0,0-1 0 0 0,0 0 1 0 0,0 1-1 0 0,0-1 0 0 0,0 1 0 0 0,0-1 0 0 0,-1 0 0 0 0,1 1 0 0 0,0-1 1 0 0,0 1-1 0 0,-1-1 0 0 0,1 1 0 0 0,0-1 0 0 0,0 1 0 0 0,-1-1 0 0 0,1 1 1 0 0,-1-1-1 0 0,1 1 0 0 0,0-1 0 0 0,-1 1 0 0 0,1 0 0 0 0,-1-1 0 0 0,1 1 1 0 0,-1 0-1 0 0,1-1 0 0 0,-1 1 0 0 0,1 0 0 0 0,-1 0 0 0 0,0-1 0 0 0,1 1 1 0 0,-1 0-1 0 0,1 0 0 0 0,-1 0 0 0 0,1 0 0 0 0,-2 0 0 0 0,0-1 79 0 0,-1 1-1 0 0,1 0 1 0 0,0-1-1 0 0,-1 1 1 0 0,1 0-1 0 0,0 1 1 0 0,-1-1-1 0 0,1 0 0 0 0,-3 1 1 0 0,-2 2 108 0 0,1 0 0 0 0,0 1 0 0 0,0 0 0 0 0,0 0 0 0 0,0 0 0 0 0,0 1 0 0 0,1-1 0 0 0,0 1 0 0 0,-9 11 0 0 0,12-13-161 0 0,0 0 0 0 0,0 0 0 0 0,0 1 0 0 0,0-1 0 0 0,0 0 0 0 0,1 1 0 0 0,-1-1 0 0 0,1 1 0 0 0,0-1 0 0 0,0 1-1 0 0,0 0 1 0 0,1-1 0 0 0,-1 1 0 0 0,1 0 0 0 0,0 0 0 0 0,0-1 0 0 0,0 1 0 0 0,0 0 0 0 0,1 0 0 0 0,1 6 0 0 0,-1-9-104 0 0,-1 1 1 0 0,0-1-1 0 0,1 1 1 0 0,-1-1-1 0 0,1 1 0 0 0,-1-1 1 0 0,1 0-1 0 0,0 1 1 0 0,0-1-1 0 0,0 0 0 0 0,-1 0 1 0 0,1 1-1 0 0,0-1 1 0 0,1 0-1 0 0,-1 0 0 0 0,0 0 1 0 0,0 0-1 0 0,0 0 1 0 0,1-1-1 0 0,-1 1 1 0 0,0 0-1 0 0,1-1 0 0 0,-1 1 1 0 0,0 0-1 0 0,1-1 1 0 0,-1 0-1 0 0,1 1 0 0 0,-1-1 1 0 0,1 0-1 0 0,-1 0 1 0 0,1 0-1 0 0,-1 0 0 0 0,1 0 1 0 0,-1 0-1 0 0,1 0 1 0 0,-1 0-1 0 0,1-1 0 0 0,-1 1 1 0 0,1 0-1 0 0,-1-1 1 0 0,3-1-1 0 0,0 0-12 0 0,0 0-1 0 0,0-1 1 0 0,0 1-1 0 0,0-1 1 0 0,-1 0 0 0 0,1 0-1 0 0,-1-1 1 0 0,0 1 0 0 0,1-1-1 0 0,-2 1 1 0 0,1-1 0 0 0,2-5-1 0 0,-2 4-23 0 0,0-1-1 0 0,-1 0 0 0 0,0 0 1 0 0,0 0-1 0 0,0 0 0 0 0,-1-1 1 0 0,0 1-1 0 0,0-8 1 0 0,0 13-7 0 0,-1-1 1 0 0,-1 1-1 0 0,1 0 1 0 0,0 0-1 0 0,0-1 1 0 0,0 1-1 0 0,-1 0 1 0 0,1 0-1 0 0,0 0 1 0 0,-1-1 0 0 0,1 1-1 0 0,-1 0 1 0 0,0 0-1 0 0,1 0 1 0 0,-1 0-1 0 0,0 0 1 0 0,0 0-1 0 0,-1-2 1 0 0,0 3-1 0 0,1-1 1 0 0,0 0-1 0 0,-1 1 0 0 0,1-1 1 0 0,-1 1-1 0 0,0-1 0 0 0,1 1 1 0 0,-1 0-1 0 0,1 0 0 0 0,-1 0 0 0 0,1 0 1 0 0,-1 0-1 0 0,0 0 0 0 0,1 0 1 0 0,-1 0-1 0 0,1 1 0 0 0,-1-1 1 0 0,1 1-1 0 0,-3 0 0 0 0,-10 3 32 0 0,1 1 0 0 0,-1 1 0 0 0,-21 13 0 0 0,29-16 5 0 0,0 1 0 0 0,1 0 0 0 0,-1 0 1 0 0,1 0-1 0 0,0 1 0 0 0,0 0 0 0 0,1 0 1 0 0,-1 0-1 0 0,1 0 0 0 0,-4 9 0 0 0,4-7-35 0 0,4-5-1 0 0,0-1 0 0 0,0 1 0 0 0,0-1 0 0 0,0 1 0 0 0,0 0 0 0 0,0-1 0 0 0,0 1 0 0 0,0-1 0 0 0,1 1 0 0 0,-1-1 0 0 0,0 1 0 0 0,1-1 0 0 0,-1 1 0 0 0,1-1 0 0 0,0 0 0 0 0,-1 1 0 0 0,1-1 0 0 0,0 0 0 0 0,0 0 0 0 0,0 1 0 0 0,0-1 0 0 0,0 0 0 0 0,0 0 0 0 0,0 0 0 0 0,1 0 0 0 0,-1 0 0 0 0,0 0 0 0 0,0 0 0 0 0,1-1 0 0 0,-1 1 0 0 0,1 0 0 0 0,-1-1 0 0 0,0 1 0 0 0,1-1 0 0 0,-1 0 0 0 0,4 1 0 0 0,-1 1 0 0 0,0-1-12 0 0,-1 0 0 0 0,1 0 0 0 0,0 0 0 0 0,-1-1 0 0 0,1 1-1 0 0,0-1 1 0 0,0 0 0 0 0,-1 0 0 0 0,1 0 0 0 0,0-1 0 0 0,-1 1 0 0 0,1-1 0 0 0,0 0 0 0 0,-1 0 0 0 0,1 0-1 0 0,-1-1 1 0 0,1 1 0 0 0,-1-1 0 0 0,5-2 0 0 0,-6 2-22 0 0,0 1-1 0 0,0 0 1 0 0,0 0-1 0 0,0-1 0 0 0,-1 1 1 0 0,1-1-1 0 0,0 0 1 0 0,-1 1-1 0 0,1-1 1 0 0,-1 0-1 0 0,0 0 1 0 0,1 0-1 0 0,-1 0 1 0 0,0 0-1 0 0,0 0 1 0 0,-1 0-1 0 0,1-1 1 0 0,0 1-1 0 0,-1 0 1 0 0,1 0-1 0 0,-1-1 0 0 0,1 1 1 0 0,-1 0-1 0 0,0 0 1 0 0,0-1-1 0 0,0 1 1 0 0,-1 0-1 0 0,1-1 1 0 0,0 1-1 0 0,-1 0 1 0 0,-1-5-1 0 0,1 6 31 0 0,0-1-1 0 0,0 1 0 0 0,0-1 1 0 0,-1 1-1 0 0,1-1 0 0 0,0 1 1 0 0,0 0-1 0 0,-1 0 0 0 0,1 0 0 0 0,-1 0 1 0 0,1 0-1 0 0,-1 0 0 0 0,0 0 1 0 0,1 0-1 0 0,-1 0 0 0 0,0 1 1 0 0,0-1-1 0 0,1 1 0 0 0,-1-1 1 0 0,0 1-1 0 0,0 0 0 0 0,0 0 1 0 0,1 0-1 0 0,-1 0 0 0 0,0 0 1 0 0,0 0-1 0 0,0 0 0 0 0,0 0 1 0 0,1 1-1 0 0,-1-1 0 0 0,0 1 1 0 0,0 0-1 0 0,-2 1 0 0 0,-3 0 41 0 0,0 1 0 0 0,0 0 0 0 0,0 0 0 0 0,0 0 0 0 0,0 1-1 0 0,-11 9 1 0 0,-10 17 193 0 0,27-29-209 0 0,0 1 0 0 0,0-1-1 0 0,1 0 1 0 0,-1 0 0 0 0,0 0-1 0 0,0 1 1 0 0,1-1 0 0 0,-1 0 0 0 0,0 1-1 0 0,1-1 1 0 0,-1 0 0 0 0,1 1 0 0 0,0-1-1 0 0,-1 1 1 0 0,1-1 0 0 0,0 1 0 0 0,0-1-1 0 0,0 0 1 0 0,0 1 0 0 0,0-1 0 0 0,0 1-1 0 0,1-1 1 0 0,-1 1 0 0 0,0-1 0 0 0,2 3-1 0 0,-1-3-16 0 0,0 0-1 0 0,0 0 1 0 0,1 0-1 0 0,-1 0 1 0 0,0 0-1 0 0,1 0 1 0 0,-1-1-1 0 0,1 1 1 0 0,-1 0-1 0 0,1-1 0 0 0,-1 1 1 0 0,1-1-1 0 0,-1 0 1 0 0,1 1-1 0 0,0-1 1 0 0,-1 0-1 0 0,1 0 1 0 0,-1 0-1 0 0,1 0 1 0 0,0 0-1 0 0,-1-1 1 0 0,1 1-1 0 0,-1 0 1 0 0,1-1-1 0 0,0 1 1 0 0,-1-1-1 0 0,1 1 0 0 0,-1-1 1 0 0,0 0-1 0 0,1 0 1 0 0,1-1-1 0 0,1 0-24 0 0,-1 0-1 0 0,1 0 0 0 0,-1 0 0 0 0,0 0 0 0 0,0-1 0 0 0,0 1 0 0 0,0-1 1 0 0,0 0-1 0 0,-1 0 0 0 0,1 0 0 0 0,-1 0 0 0 0,3-4 0 0 0,-3 2 7 0 0,-1 0 1 0 0,1 0-1 0 0,-1 0 0 0 0,0 0 0 0 0,0 0 0 0 0,0-1 1 0 0,-1 1-1 0 0,0-8 0 0 0,0 12-30 0 0,0 0 0 0 0,0 0 0 0 0,0-1 0 0 0,-1 1-1 0 0,1 0 1 0 0,0 0 0 0 0,-1 0 0 0 0,1 0 0 0 0,0 0 0 0 0,-1 0 0 0 0,1 0 0 0 0,-1 0 0 0 0,0 0 0 0 0,1 0 0 0 0,-1 0-1 0 0,0 0 1 0 0,0 0 0 0 0,0 0 0 0 0,1 1 0 0 0,-1-1 0 0 0,0 0 0 0 0,0 1 0 0 0,0-1 0 0 0,0 1 0 0 0,0-1 0 0 0,0 1-1 0 0,0-1 1 0 0,-1 1 0 0 0,1-1 0 0 0,0 1 0 0 0,0 0 0 0 0,0 0 0 0 0,0 0 0 0 0,0 0 0 0 0,-1 0 0 0 0,1 0 0 0 0,0 0-1 0 0,0 0 1 0 0,0 0 0 0 0,0 0 0 0 0,-2 1 0 0 0,2-1-807 0 0,-6 2-1762 0 0,4 0-142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48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21 792 0 0,'0'-1'266'0'0,"0"1"-1"0"0,0-1 1 0 0,0 1-1 0 0,0-1 1 0 0,-1 1-1 0 0,1-1 1 0 0,0 1-1 0 0,0-1 1 0 0,0 1-1 0 0,-1-1 1 0 0,1 1-1 0 0,0-1 1 0 0,-1 1-1 0 0,1-1 1 0 0,0 1-1 0 0,-1 0 1 0 0,1-1-1 0 0,0 1 1 0 0,-1-1 0 0 0,1 1-1 0 0,-1 0 1 0 0,1 0-1 0 0,-1-1 1 0 0,1 1-1 0 0,-1 0 1 0 0,1 0-1 0 0,-1 0 1 0 0,1-1-1 0 0,-1 1 1 0 0,0 0-1 0 0,-2 17 8428 0 0,1 2-8029 0 0,1-6 357 0 0,-1 0-1 0 0,2 0 0 0 0,0 0 0 0 0,3 19 0 0 0,6 21-2158 0 0,-6-47-1331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48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89 708 0 0,'-1'-1'426'0'0,"0"0"-1"0"0,0 0 1 0 0,-1 0 0 0 0,1 0 0 0 0,0 0-1 0 0,0-1 1 0 0,0 1 0 0 0,1 0-1 0 0,-1-1 1 0 0,0 1 0 0 0,0 0-1 0 0,1-1 1 0 0,-1 1 0 0 0,1-1-1 0 0,-1 1 1 0 0,1-1 0 0 0,0 1 0 0 0,-1-1-1 0 0,1 1 1 0 0,0-1 0 0 0,0 0-1 0 0,0-2 1 0 0,1 2-42 0 0,0 0 0 0 0,0 0-1 0 0,0 0 1 0 0,0 0 0 0 0,0 0 0 0 0,0 1-1 0 0,0-1 1 0 0,1 0 0 0 0,-1 1 0 0 0,1-1-1 0 0,-1 1 1 0 0,1 0 0 0 0,-1-1 0 0 0,5-1 0 0 0,1-1 383 0 0,1-1 0 0 0,0 2 0 0 0,0-1 0 0 0,1 1 0 0 0,-1 1 0 0 0,17-4 0 0 0,1 5-201 0 0,0 1 1 0 0,0 0-1 0 0,-1 2 1 0 0,1 2-1 0 0,-1 0 1 0 0,0 1 0 0 0,0 2-1 0 0,28 10 1 0 0,-42-13-414 0 0,-1 0 1 0 0,0 1-1 0 0,0 0 1 0 0,0 0-1 0 0,-1 1 1 0 0,0 0 0 0 0,0 1-1 0 0,0 0 1 0 0,-1 0-1 0 0,0 1 1 0 0,9 11-1 0 0,-14-15-95 0 0,1 2 0 0 0,-1-1 1 0 0,0 0-1 0 0,0 1 0 0 0,-1-1 0 0 0,0 1 0 0 0,0 0 0 0 0,0 0 0 0 0,0 0 0 0 0,-1 0 0 0 0,0 0 0 0 0,-1 0 0 0 0,1 0 0 0 0,-1 0 1 0 0,0 0-1 0 0,0 0 0 0 0,-1 0 0 0 0,0 0 0 0 0,0 0 0 0 0,-1 0 0 0 0,-3 10 0 0 0,0-4-36 0 0,0-1 0 0 0,-1 1 0 0 0,-1-1 0 0 0,0 0 0 0 0,0-1 1 0 0,-1 0-1 0 0,0 0 0 0 0,-1-1 0 0 0,0 0 0 0 0,0 0 0 0 0,-1-1 0 0 0,0 0 0 0 0,-1-1 0 0 0,0 0 0 0 0,0-1 0 0 0,0 0 0 0 0,-19 6 1 0 0,10-5-10 0 0,0 0 0 0 0,0-2 1 0 0,0 0-1 0 0,-1-2 0 0 0,1 0 0 0 0,-1-1 1 0 0,0-1-1 0 0,0-1 0 0 0,-41-5 1 0 0,56 4-520 0 0,-14-3-843 0 0,8 1-2645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48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25 312 0 0,'0'-2'2'0'0,"6"-14"8541"0"0,-7 8-2606 0 0,-4 6-4113 0 0,-17 16-336 0 0,16-8-1063 0 0,0 0-1 0 0,1 0 1 0 0,0 1-1 0 0,1 0 1 0 0,-5 8-1 0 0,8-12-262 0 0,-1 0 0 0 0,1 0 1 0 0,-1 0-1 0 0,1 0 0 0 0,0 0 0 0 0,0 1 0 0 0,1-1 0 0 0,-1 0 1 0 0,1 0-1 0 0,-1 1 0 0 0,1-1 0 0 0,0 0 0 0 0,1 1 0 0 0,0 5 0 0 0,-1-8-124 0 0,1 0-1 0 0,0 1 0 0 0,0-1 0 0 0,0 0 0 0 0,-1 0 0 0 0,1 0 1 0 0,0 1-1 0 0,1-1 0 0 0,-1 0 0 0 0,0 0 0 0 0,0-1 0 0 0,0 1 1 0 0,1 0-1 0 0,-1 0 0 0 0,0 0 0 0 0,1-1 0 0 0,-1 1 0 0 0,0-1 1 0 0,1 1-1 0 0,-1-1 0 0 0,1 0 0 0 0,-1 1 0 0 0,1-1 0 0 0,-1 0 1 0 0,1 0-1 0 0,-1 0 0 0 0,3 0 0 0 0,1-1 43 0 0,-1 1 0 0 0,1 0 0 0 0,-1-1-1 0 0,1 0 1 0 0,-1 0 0 0 0,0 0 0 0 0,8-3 0 0 0,-7 1-21 0 0,0 0 0 0 0,0 0 0 0 0,-1-1 1 0 0,1 1-1 0 0,-1-1 0 0 0,0 0 0 0 0,5-5 0 0 0,-8 7-39 0 0,1 0 1 0 0,-1 0-1 0 0,0 0 0 0 0,0 0 1 0 0,0 0-1 0 0,0 0 1 0 0,0 0-1 0 0,0 0 0 0 0,0 0 1 0 0,-1 0-1 0 0,1-1 0 0 0,-1 1 1 0 0,1 0-1 0 0,-1 0 0 0 0,0-1 1 0 0,0 1-1 0 0,0 0 0 0 0,0 0 1 0 0,-1-4-1 0 0,0 5-16 0 0,0 0 0 0 0,0 0 0 0 0,1 0 0 0 0,-1 0 1 0 0,0 0-1 0 0,0 1 0 0 0,0-1 0 0 0,0 0 0 0 0,0 1 0 0 0,0-1 0 0 0,0 1 0 0 0,0-1 0 0 0,-1 1 0 0 0,1 0 0 0 0,0-1 1 0 0,0 1-1 0 0,0 0 0 0 0,0 0 0 0 0,0 0 0 0 0,-1 0 0 0 0,1 0 0 0 0,-2 0 0 0 0,-27 1 87 0 0,16 1 26 0 0,1 1 0 0 0,0 0 0 0 0,-1 1-1 0 0,2 0 1 0 0,-1 1 0 0 0,0 1-1 0 0,1 0 1 0 0,0 0 0 0 0,1 1 0 0 0,-1 1-1 0 0,-10 9 1 0 0,21-16-77 0 0,-1 0 0 0 0,1 0-1 0 0,0 0 1 0 0,0 0 0 0 0,0 0 0 0 0,0 1-1 0 0,0-1 1 0 0,0 0 0 0 0,0 1-1 0 0,1-1 1 0 0,-1 0 0 0 0,0 1 0 0 0,1-1-1 0 0,-1 1 1 0 0,1-1 0 0 0,-1 1 0 0 0,1-1-1 0 0,0 1 1 0 0,0 0 0 0 0,-1-1 0 0 0,1 1-1 0 0,0-1 1 0 0,1 1 0 0 0,-1 1-1 0 0,1-1 0 0 0,0 0 0 0 0,0-1 0 0 0,0 1-1 0 0,0-1 1 0 0,0 1 0 0 0,1-1 0 0 0,-1 0-1 0 0,0 1 1 0 0,1-1 0 0 0,-1 0 0 0 0,1 0-1 0 0,-1 0 1 0 0,1 0 0 0 0,0 0 0 0 0,-1 0-1 0 0,1-1 1 0 0,2 2 0 0 0,2 0 3 0 0,0 0 1 0 0,0-1-1 0 0,0 1 0 0 0,1-1 1 0 0,-1-1-1 0 0,0 1 1 0 0,1-1-1 0 0,-1 0 0 0 0,0-1 1 0 0,1 1-1 0 0,7-3 1 0 0,-12 3-50 0 0,1-1-1 0 0,-1 0 1 0 0,1 0 0 0 0,-1 0 0 0 0,1 0 0 0 0,-1 0 0 0 0,0-1 0 0 0,0 1 0 0 0,0-1 0 0 0,0 1-1 0 0,0-1 1 0 0,0 0 0 0 0,0 0 0 0 0,0 0 0 0 0,-1 0 0 0 0,1 0 0 0 0,-1 0 0 0 0,1 0 0 0 0,-1-1-1 0 0,0 1 1 0 0,0-1 0 0 0,0 1 0 0 0,0 0 0 0 0,0-1 0 0 0,-1 0 0 0 0,1 1 0 0 0,-1-1 0 0 0,0 1-1 0 0,1-1 1 0 0,-1 0 0 0 0,0 1 0 0 0,-1-1 0 0 0,1 1 0 0 0,0-1 0 0 0,-1 0 0 0 0,0 1 0 0 0,1-1-1 0 0,-1 1 1 0 0,0-1 0 0 0,0 1 0 0 0,0 0 0 0 0,-1-1 0 0 0,1 1 0 0 0,0 0 0 0 0,-1 0 0 0 0,0 0-1 0 0,1 0 1 0 0,-1 0 0 0 0,0 0 0 0 0,0 1 0 0 0,0-1 0 0 0,0 0 0 0 0,0 1 0 0 0,-1 0 0 0 0,1-1-1 0 0,0 1 1 0 0,-1 0 0 0 0,1 0 0 0 0,-1 0 0 0 0,1 1 0 0 0,-1-1 0 0 0,-2 0 0 0 0,-1 0 8 0 0,0 0 1 0 0,0 1 0 0 0,0 0 0 0 0,0 0 0 0 0,0 0-1 0 0,0 1 1 0 0,0-1 0 0 0,1 1 0 0 0,-8 3-1 0 0,11-4 18 0 0,0 1 0 0 0,0-1-1 0 0,0 1 1 0 0,0 0-1 0 0,0-1 1 0 0,0 1 0 0 0,0 0-1 0 0,0 0 1 0 0,0 1-1 0 0,1-1 1 0 0,-1 0 0 0 0,0 1-1 0 0,1-1 1 0 0,-1 1 0 0 0,1-1-1 0 0,0 1 1 0 0,-1 0-1 0 0,1-1 1 0 0,0 1 0 0 0,0 0-1 0 0,0 0 1 0 0,0 0-1 0 0,0 0 1 0 0,0 0 0 0 0,1 0-1 0 0,-1 0 1 0 0,1 0-1 0 0,-1 3 1 0 0,1-3 5 0 0,1 0 0 0 0,0 0 1 0 0,-1-1-1 0 0,1 1 0 0 0,0 0 0 0 0,0 0 1 0 0,0-1-1 0 0,0 1 0 0 0,0 0 0 0 0,0-1 0 0 0,0 1 1 0 0,0-1-1 0 0,1 0 0 0 0,-1 1 0 0 0,0-1 1 0 0,1 0-1 0 0,0 0 0 0 0,-1 0 0 0 0,1 0 0 0 0,0 0 1 0 0,-1 0-1 0 0,1 0 0 0 0,0-1 0 0 0,0 1 1 0 0,0-1-1 0 0,-1 1 0 0 0,1-1 0 0 0,0 1 0 0 0,0-1 1 0 0,2 0-1 0 0,4 1-24 0 0,-1 0 0 0 0,0-1 0 0 0,0 1 0 0 0,0-2 0 0 0,0 1 0 0 0,0-1 0 0 0,8-1 0 0 0,-12 1-22 0 0,0-1-1 0 0,1 1 1 0 0,-1-1-1 0 0,0 1 0 0 0,0-1 1 0 0,0 0-1 0 0,0-1 0 0 0,0 1 1 0 0,-1 0-1 0 0,1-1 1 0 0,-1 1-1 0 0,5-6 0 0 0,-6 6 9 0 0,0 1-1 0 0,0-1 0 0 0,0 0 0 0 0,0 0 0 0 0,0 1 1 0 0,0-1-1 0 0,-1 0 0 0 0,1 0 0 0 0,0 0 1 0 0,-1 0-1 0 0,0 0 0 0 0,1 0 0 0 0,-1 0 1 0 0,0 0-1 0 0,0 0 0 0 0,0 0 0 0 0,0 0 0 0 0,0 0 1 0 0,-1 0-1 0 0,1 0 0 0 0,-1 0 0 0 0,1 0 1 0 0,-1 0-1 0 0,-1-2 0 0 0,1 2 7 0 0,1 1-1 0 0,-1 0 1 0 0,0 1 0 0 0,1-1 0 0 0,-1 0-1 0 0,0 0 1 0 0,0 0 0 0 0,0 0 0 0 0,0 1-1 0 0,0-1 1 0 0,0 0 0 0 0,0 1-1 0 0,0-1 1 0 0,0 1 0 0 0,0-1 0 0 0,0 1-1 0 0,0-1 1 0 0,-1 1 0 0 0,1 0-1 0 0,0 0 1 0 0,0-1 0 0 0,-2 1 0 0 0,0 0 1 0 0,0 0 1 0 0,-1 1-1 0 0,1-1 1 0 0,-1 1-1 0 0,1 0 1 0 0,0-1-1 0 0,-6 4 1 0 0,0 0 23 0 0,0 0 0 0 0,1 1 1 0 0,0-1-1 0 0,-13 12 0 0 0,18-14 9 0 0,1 0 1 0 0,-1 0-1 0 0,1 0 0 0 0,0 0 1 0 0,-1 0-1 0 0,1 1 0 0 0,0-1 0 0 0,1 1 1 0 0,-1 0-1 0 0,0-1 0 0 0,1 1 1 0 0,-1 0-1 0 0,1 0 0 0 0,0 0 1 0 0,0 0-1 0 0,0 0 0 0 0,0 0 0 0 0,1 0 1 0 0,-1 4-1 0 0,1-7-19 0 0,1 1 0 0 0,-1-1 0 0 0,0 1 0 0 0,0 0 0 0 0,1-1 0 0 0,-1 0 0 0 0,0 1-1 0 0,1-1 1 0 0,-1 1 0 0 0,1-1 0 0 0,-1 1 0 0 0,0-1 0 0 0,1 0 0 0 0,-1 1 0 0 0,1-1 0 0 0,-1 0 0 0 0,1 1 0 0 0,-1-1 0 0 0,1 0-1 0 0,-1 0 1 0 0,1 0 0 0 0,0 1 0 0 0,-1-1 0 0 0,1 0 0 0 0,-1 0 0 0 0,1 0 0 0 0,-1 0 0 0 0,1 0 0 0 0,0 0 0 0 0,-1 0 0 0 0,1 0 0 0 0,-1 0-1 0 0,1 0 1 0 0,0 0 0 0 0,-1-1 0 0 0,1 1 0 0 0,0 0 0 0 0,19-8-49 0 0,-19 7-68 0 0,-1 0 0 0 0,1 1 1 0 0,-1-1-1 0 0,1 0 1 0 0,-1 0-1 0 0,1 0 0 0 0,-1 0 1 0 0,1 0-1 0 0,-1 0 0 0 0,0 0 1 0 0,1 0-1 0 0,-1 0 1 0 0,0 0-1 0 0,0 0 0 0 0,0 0 1 0 0,0 0-1 0 0,0 0 0 0 0,0 0 1 0 0,0 0-1 0 0,0 0 0 0 0,0 0 1 0 0,-1 0-1 0 0,1 0 1 0 0,0 0-1 0 0,-1 0 0 0 0,1 0 1 0 0,0 0-1 0 0,-1 0 0 0 0,1 0 1 0 0,-1 0-1 0 0,0 0 0 0 0,-6-1-2505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48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85 188 136 0 0,'0'0'8375'0'0,"-2"2"-6978"0"0,-49 130 12124 0 0,31-94-10299 0 0,20-37-2883 0 0,0-1-312 0 0,0 0 0 0 0,0 0 0 0 0,0 0 0 0 0,0 0 0 0 0,0 0 0 0 0,0 1 0 0 0,0-1-1 0 0,0 0 1 0 0,-1 0 0 0 0,1 0 0 0 0,0 0 0 0 0,0 0 0 0 0,0 0 0 0 0,0 1 0 0 0,0-1-1 0 0,0 0 1 0 0,0 0 0 0 0,0 0 0 0 0,0 0 0 0 0,0 0 0 0 0,-1 0 0 0 0,1 0 0 0 0,0 0-1 0 0,0 0 1 0 0,0 0 0 0 0,0 0 0 0 0,0 1 0 0 0,0-1 0 0 0,-1 0 0 0 0,1 0 0 0 0,0 0-1 0 0,0 0 1 0 0,0 0 0 0 0,0 0 0 0 0,0 0 0 0 0,-1 0 0 0 0,1 0 0 0 0,0 0-1 0 0,0 0 1 0 0,0 0 0 0 0,0 0 0 0 0,0 0 0 0 0,0-1 0 0 0,-1 1 0 0 0,1 0 0 0 0,0 0-1 0 0,0 0 1 0 0,0 0 0 0 0,0 0 0 0 0,0 0 0 0 0,0 0 0 0 0,0 0 0 0 0,-1 0 0 0 0,1 0-1 0 0,0 0 1 0 0,0-1 0 0 0,0 1 0 0 0,0 0 0 0 0,-1-12 119 0 0,1 0 1 0 0,0 1-1 0 0,1-1 0 0 0,0 0 1 0 0,1 0-1 0 0,4-12 1 0 0,23-75 314 0 0,-18 66-304 0 0,33-88 917 0 0,-44 121-1068 0 0,1-1 0 0 0,-1 1 0 0 0,0 0 0 0 0,0-1 0 0 0,0 1 0 0 0,0 0 1 0 0,0-1-1 0 0,0 1 0 0 0,0 0 0 0 0,1-1 0 0 0,-1 1 0 0 0,0 0 0 0 0,0 0 0 0 0,0-1 0 0 0,1 1 0 0 0,-1 0 1 0 0,0 0-1 0 0,0-1 0 0 0,1 1 0 0 0,-1 0 0 0 0,0 0 0 0 0,0 0 0 0 0,1-1 0 0 0,-1 1 0 0 0,0 0 0 0 0,1 0 1 0 0,-1 0-1 0 0,0 0 0 0 0,1 0 0 0 0,-1 0 0 0 0,0 0 0 0 0,1 0 0 0 0,-1 0 0 0 0,0 0 0 0 0,1 0 0 0 0,11 8 176 0 0,4 17 205 0 0,24 85 164 0 0,-31-77-515 0 0,2-1 1 0 0,1-1 0 0 0,26 46 0 0 0,-34-69-38 0 0,2 0 0 0 0,-1 0 1 0 0,1-1-1 0 0,0 0 0 0 0,1 0 1 0 0,-1 0-1 0 0,2-1 0 0 0,-1 0 1 0 0,0 0-1 0 0,1-1 1 0 0,0 0-1 0 0,1 0 0 0 0,-1-1 1 0 0,1 0-1 0 0,0 0 0 0 0,-1-1 1 0 0,12 2-1 0 0,-18-4 1 0 0,-1-1 0 0 0,0 0 0 0 0,1 1 0 0 0,-1-1 0 0 0,1 0 0 0 0,-1 0 0 0 0,1 0 0 0 0,-1 0 0 0 0,0 0 0 0 0,1 0 0 0 0,-1-1 0 0 0,1 1 0 0 0,-1 0 0 0 0,1-1 0 0 0,-1 1 0 0 0,0-1 0 0 0,1 0 0 0 0,-1 1 0 0 0,0-1 0 0 0,0 0 0 0 0,0 0 0 0 0,1 1 0 0 0,-1-1 0 0 0,0 0 0 0 0,0 0 0 0 0,0-1 0 0 0,1 0 0 0 0,-2 1 0 0 0,1-1 0 0 0,-1 1 0 0 0,1 0 0 0 0,-1 0 0 0 0,0-1 0 0 0,0 1 0 0 0,0 0 0 0 0,0 0 0 0 0,0-1 0 0 0,0 1 0 0 0,0 0 0 0 0,0 0 0 0 0,0-1 0 0 0,0 1 0 0 0,-1 0 0 0 0,1 0 0 0 0,0 0 0 0 0,-1-1 0 0 0,1 1 0 0 0,-1 0 0 0 0,0 0 0 0 0,1 0 0 0 0,-1 0 0 0 0,0 0 0 0 0,0 0 0 0 0,1 0 0 0 0,-1 0 0 0 0,0 0 0 0 0,0 1 0 0 0,0-1 0 0 0,-2-1 0 0 0,-10-6-9 0 0,0 0 1 0 0,-1 1-1 0 0,1 0 1 0 0,-1 1-1 0 0,-1 1 1 0 0,1 1-1 0 0,-1 0 1 0 0,0 0-1 0 0,0 1 1 0 0,0 1-1 0 0,0 1 1 0 0,-1 0-1 0 0,1 1 1 0 0,-22 3-1 0 0,32-2-239 0 0,1 0 0 0 0,0 0-1 0 0,-1 0 1 0 0,1 1 0 0 0,0 0 0 0 0,-7 3 0 0 0,-2 9-3303 0 0,12-13 2920 0 0,1 0 0 0 0,-1 0 0 0 0,1 1 0 0 0,-1-1 0 0 0,1 0 0 0 0,0 0 0 0 0,0 1 0 0 0,-1-1 0 0 0,1 0 0 0 0,0 0 0 0 0,0 1-1 0 0,0-1 1 0 0,1 2 0 0 0,0 5-2544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48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87 168 0 0,'2'-35'9809'0'0,"-1"33"-9508"0"0,-1 1-1 0 0,0-1 1 0 0,0 1-1 0 0,0 0 1 0 0,0-1 0 0 0,0 1-1 0 0,-1-1 1 0 0,1 1-1 0 0,0-1 1 0 0,-1 1 0 0 0,1-1-1 0 0,-1 1 1 0 0,1 0-1 0 0,-1-1 1 0 0,0 1 0 0 0,1 0-1 0 0,-1 0 1 0 0,0-1-1 0 0,0 1 1 0 0,0 0 0 0 0,0 0-1 0 0,0 0 1 0 0,0 0-1 0 0,0 0 1 0 0,0 0 0 0 0,-1 1-1 0 0,1-1 1 0 0,0 0 0 0 0,-1 0-1 0 0,1 1 1 0 0,0-1-1 0 0,-1 1 1 0 0,1-1 0 0 0,0 1-1 0 0,-1 0 1 0 0,1 0-1 0 0,-1-1 1 0 0,-1 1 0 0 0,-1 0-115 0 0,1 1 1 0 0,-1-1-1 0 0,1 1 1 0 0,0 0 0 0 0,-1 0-1 0 0,1 0 1 0 0,0 0-1 0 0,0 1 1 0 0,0-1 0 0 0,0 1-1 0 0,0 0 1 0 0,0-1 0 0 0,0 2-1 0 0,0-1 1 0 0,1 0-1 0 0,-3 3 1 0 0,-1 2 22 0 0,0-1 0 0 0,1 2 1 0 0,0-1-1 0 0,1 0 0 0 0,0 1 0 0 0,0 0 1 0 0,0 0-1 0 0,1 0 0 0 0,0 0 0 0 0,1 1 1 0 0,-2 11-1 0 0,3-17-156 0 0,1 0 1 0 0,-1 0 0 0 0,1 0-1 0 0,0 0 1 0 0,0-1-1 0 0,1 1 1 0 0,-1 0 0 0 0,0 0-1 0 0,1 0 1 0 0,0 0-1 0 0,0 0 1 0 0,0-1-1 0 0,0 1 1 0 0,0 0 0 0 0,0-1-1 0 0,1 1 1 0 0,-1-1-1 0 0,1 1 1 0 0,0-1 0 0 0,-1 0-1 0 0,1 0 1 0 0,0 0-1 0 0,1 0 1 0 0,-1 0-1 0 0,0 0 1 0 0,0 0 0 0 0,1-1-1 0 0,-1 1 1 0 0,1-1-1 0 0,0 0 1 0 0,-1 1 0 0 0,1-1-1 0 0,0 0 1 0 0,0-1-1 0 0,-1 1 1 0 0,1-1-1 0 0,3 1 1 0 0,-4 0-59 0 0,1-1 0 0 0,-1 0 0 0 0,0 0 0 0 0,0 0-1 0 0,0 0 1 0 0,1 0 0 0 0,-1 0 0 0 0,0-1 0 0 0,0 1 0 0 0,0-1 0 0 0,0 1 0 0 0,0-1 0 0 0,0 0-1 0 0,0 0 1 0 0,0 0 0 0 0,0 0 0 0 0,0 0 0 0 0,0 0 0 0 0,0-1 0 0 0,-1 1 0 0 0,1-1 0 0 0,-1 1-1 0 0,1-1 1 0 0,1-2 0 0 0,-1 1-21 0 0,0 0-1 0 0,0-1 0 0 0,0 1 1 0 0,0-1-1 0 0,0 0 0 0 0,-1 0 0 0 0,0 1 1 0 0,0-1-1 0 0,0 0 0 0 0,0 0 1 0 0,-1 0-1 0 0,1-7 0 0 0,-1 8 8 0 0,0 0-1 0 0,0 0 0 0 0,-1 0 0 0 0,1 1 1 0 0,-1-1-1 0 0,1 0 0 0 0,-1 0 0 0 0,0 0 1 0 0,0 1-1 0 0,0-1 0 0 0,0 0 0 0 0,-1 1 1 0 0,1-1-1 0 0,-1 1 0 0 0,1 0 0 0 0,-1-1 1 0 0,-2-1-1 0 0,2 3 14 0 0,0-1 0 0 0,0 1-1 0 0,0 0 1 0 0,0 0 0 0 0,0 0 0 0 0,0 0 0 0 0,0 1 0 0 0,-1-1 0 0 0,1 0-1 0 0,0 1 1 0 0,-1 0 0 0 0,1-1 0 0 0,0 1 0 0 0,0 0 0 0 0,-1 0-1 0 0,1 1 1 0 0,0-1 0 0 0,-1 0 0 0 0,1 1 0 0 0,0-1 0 0 0,0 1-1 0 0,-1 0 1 0 0,1 0 0 0 0,-4 2 0 0 0,-3 1 42 0 0,1 0 0 0 0,0 1-1 0 0,-1 0 1 0 0,2 0 0 0 0,-14 12 0 0 0,19-15 7 0 0,-1 1 0 0 0,1-1 1 0 0,0 0-1 0 0,-1 1 1 0 0,1-1-1 0 0,0 1 1 0 0,1 0-1 0 0,-1 0 1 0 0,0-1-1 0 0,1 1 0 0 0,0 0 1 0 0,-1 1-1 0 0,1-1 1 0 0,0 0-1 0 0,1 0 1 0 0,-1 0-1 0 0,1 1 0 0 0,-1-1 1 0 0,1 0-1 0 0,0 5 1 0 0,1-6-17 0 0,-1 0 0 0 0,1 0 0 0 0,0 0 0 0 0,0 0 0 0 0,0 0 0 0 0,0 0 0 0 0,0-1 0 0 0,0 1 0 0 0,0 0 0 0 0,1-1 0 0 0,-1 1 0 0 0,1-1 0 0 0,-1 1 0 0 0,1-1 0 0 0,0 1 0 0 0,-1-1 0 0 0,1 0 0 0 0,0 0 0 0 0,0 0 0 0 0,0 0 0 0 0,0 0 0 0 0,0-1 0 0 0,0 1 0 0 0,0 0 0 0 0,0-1 0 0 0,0 0 0 0 0,0 1 0 0 0,0-1-1 0 0,0 0 1 0 0,0 0 0 0 0,0 0 0 0 0,3-1 0 0 0,-1 1-49 0 0,1 0 0 0 0,-1-1 0 0 0,0 1 0 0 0,0-1 0 0 0,0 0 0 0 0,0 0 0 0 0,0 0 0 0 0,0-1 0 0 0,0 0 0 0 0,0 1 0 0 0,-1-1 0 0 0,1 0 0 0 0,-1-1 0 0 0,1 1 0 0 0,5-6 0 0 0,-4 2 7 0 0,-1-1 0 0 0,1 1 0 0 0,-1-1 0 0 0,0 0 0 0 0,-1 0 0 0 0,0-1 0 0 0,0 1 0 0 0,0-1-1 0 0,-1 1 1 0 0,0-1 0 0 0,-1 0 0 0 0,0 0 0 0 0,0 0 0 0 0,0-10 0 0 0,-1 17 21 0 0,-1 0 0 0 0,1 1 0 0 0,0-1 0 0 0,0 0 0 0 0,-1 0 0 0 0,1 0 0 0 0,0 0 0 0 0,-1 0 0 0 0,1 0 0 0 0,-1 1 0 0 0,1-1 0 0 0,-1 0 0 0 0,1 0 0 0 0,-1 1 0 0 0,0-1 0 0 0,1 0 0 0 0,-1 1 1 0 0,0-1-1 0 0,0 0 0 0 0,1 1 0 0 0,-1-1 0 0 0,0 1 0 0 0,0 0 0 0 0,0-1 0 0 0,0 1 0 0 0,-1-1 0 0 0,0 1 19 0 0,-1 0-1 0 0,1 0 1 0 0,0 0 0 0 0,0 0 0 0 0,-1 0-1 0 0,1 0 1 0 0,0 1 0 0 0,0-1-1 0 0,-1 1 1 0 0,1-1 0 0 0,-2 2 0 0 0,-1 0-16 0 0,1 0 0 0 0,-1 0 1 0 0,1 1-1 0 0,-1-1 1 0 0,1 1-1 0 0,0 0 1 0 0,0 1-1 0 0,1-1 0 0 0,-7 7 1 0 0,10-10-281 0 0,0 1 0 0 0,0-1 0 0 0,-1 1 1 0 0,1-1-1 0 0,0 1 0 0 0,0-1 0 0 0,0 1 1 0 0,0 0-1 0 0,0-1 0 0 0,0 1 0 0 0,0-1 1 0 0,0 1-1 0 0,0-1 0 0 0,0 1 0 0 0,0-1 0 0 0,0 1 1 0 0,1-1-1 0 0,-1 1 0 0 0,0-1 0 0 0,0 1 1 0 0,0-1-1 0 0,1 1 0 0 0,-1-1 0 0 0,0 1 1 0 0,1-1-1 0 0,-1 1 0 0 0,0-1 0 0 0,1 1 0 0 0,-1-1 1 0 0,1 0-1 0 0,-1 1 0 0 0,1-1 0 0 0,-1 0 1 0 0,1 0-1 0 0,-1 1 0 0 0,1-1 0 0 0,-1 0 1 0 0,1 0-1 0 0,-1 1 0 0 0,1-1 0 0 0,-1 0 0 0 0,2 0 1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48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8 4 0 0,'-5'-3'10312'0'0,"3"18"-8115"0"0,1 0 1 0 0,1 0 0 0 0,3 30-1 0 0,1 9 606 0 0,-4-48-2749 0 0,1 53 2136 0 0,1-22-6878 0 0,-1-35 3613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0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53 420 0 0,'-11'-4'2152'0'0,"-7"-6"10251"0"0,39 3-9454 0 0,14-2-1409 0 0,1 1 0 0 0,0 2-1 0 0,69-2 1 0 0,-83 13-4158 0 0,-11 2-5298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48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56 164 68 0 0,'-2'-1'181'0'0,"-5"-5"1105"0"0,0 0 1 0 0,1-1 0 0 0,0 0-1 0 0,0 0 1 0 0,-6-9 0 0 0,11 14-951 0 0,0 1 0 0 0,0-1 1 0 0,1 0-1 0 0,-1 0 0 0 0,0 0 1 0 0,0 1-1 0 0,1-1 0 0 0,0 0 1 0 0,-1 0-1 0 0,1 0 1 0 0,0 0-1 0 0,0 0 0 0 0,0 0 1 0 0,0 0-1 0 0,0 0 0 0 0,0 0 1 0 0,0 0-1 0 0,1 0 0 0 0,-1 0 1 0 0,1 0-1 0 0,0 1 0 0 0,-1-1 1 0 0,1 0-1 0 0,0 0 1 0 0,0 0-1 0 0,0 1 0 0 0,0-1 1 0 0,0 1-1 0 0,1-1 0 0 0,1-2 1 0 0,5-2 51 0 0,0 0 0 0 0,0 0 1 0 0,0 0-1 0 0,0 1 1 0 0,1 1-1 0 0,0 0 0 0 0,0 0 1 0 0,0 0-1 0 0,1 1 1 0 0,-1 0-1 0 0,1 1 1 0 0,-1 0-1 0 0,1 1 0 0 0,0 0 1 0 0,0 1-1 0 0,10 0 1 0 0,7 1 61 0 0,-1 1 1 0 0,0 1 0 0 0,0 1 0 0 0,46 14-1 0 0,-60-14-273 0 0,-1 0-1 0 0,1 0 1 0 0,-1 1-1 0 0,0 0 1 0 0,17 12-1 0 0,-25-15-146 0 0,-1 0 0 0 0,0 0 0 0 0,1 0 0 0 0,-1 0 0 0 0,0 0 0 0 0,0 0 1 0 0,0 0-1 0 0,0 1 0 0 0,-1-1 0 0 0,1 1 0 0 0,0-1 0 0 0,-1 1 0 0 0,0 0 0 0 0,0 0 0 0 0,0 0 0 0 0,0-1 0 0 0,0 1 0 0 0,0 0 1 0 0,-1 0-1 0 0,0 0 0 0 0,1 0 0 0 0,-1 0 0 0 0,0 0 0 0 0,0 0 0 0 0,-1 0 0 0 0,1 0 0 0 0,-1 0 0 0 0,0 3 0 0 0,-1 0-97 0 0,-1 1-1 0 0,1-1 0 0 0,-1 0 1 0 0,0-1-1 0 0,0 1 0 0 0,-1-1 1 0 0,0 1-1 0 0,0-1 0 0 0,0 0 1 0 0,-8 7-1 0 0,-4 1-244 0 0,1-1-1 0 0,-21 11 1 0 0,0 1-164 0 0,36-24 478 0 0,-1 0-1 0 0,1 0 1 0 0,0 0-1 0 0,0 0 0 0 0,0 0 1 0 0,0 0-1 0 0,0 0 0 0 0,0 1 1 0 0,-1-1-1 0 0,1 0 0 0 0,0 0 1 0 0,0 0-1 0 0,0 0 0 0 0,0 0 1 0 0,0 0-1 0 0,0 1 0 0 0,0-1 1 0 0,0 0-1 0 0,0 0 0 0 0,0 0 1 0 0,-1 0-1 0 0,1 1 0 0 0,0-1 1 0 0,0 0-1 0 0,0 0 1 0 0,0 0-1 0 0,0 0 0 0 0,0 1 1 0 0,0-1-1 0 0,0 0 0 0 0,0 0 1 0 0,0 0-1 0 0,1 0 0 0 0,-1 0 1 0 0,0 1-1 0 0,0-1 0 0 0,0 0 1 0 0,0 0-1 0 0,0 0 0 0 0,0 0 1 0 0,0 0-1 0 0,0 1 0 0 0,0-1 1 0 0,0 0-1 0 0,1 0 0 0 0,-1 0 1 0 0,11 6 69 0 0,15 2 93 0 0,-24-8-138 0 0,28 7 184 0 0,-3-1 192 0 0,46 16-1 0 0,-66-19-336 0 0,-1-1 0 0 0,0 1 0 0 0,0 0 0 0 0,0 1 0 0 0,0 0 0 0 0,0 0 0 0 0,0 0 0 0 0,-1 0 0 0 0,0 1 0 0 0,0 0 0 0 0,0 0 0 0 0,5 8 0 0 0,-9-11-43 0 0,0 0-1 0 0,0 0 1 0 0,0 0 0 0 0,0 0 0 0 0,0 0 0 0 0,0 0 0 0 0,-1 0 0 0 0,1 1 0 0 0,-1-1-1 0 0,0 0 1 0 0,1 0 0 0 0,-1 1 0 0 0,0-1 0 0 0,0 0 0 0 0,0 0 0 0 0,-1 1 0 0 0,1-1 0 0 0,-1 0-1 0 0,1 0 1 0 0,-2 3 0 0 0,0-1 3 0 0,0 0 1 0 0,0 0-1 0 0,-1 0 0 0 0,1 0 0 0 0,-1 0 1 0 0,0-1-1 0 0,0 1 0 0 0,-1-1 0 0 0,-4 4 1 0 0,-5 3 46 0 0,0-1 0 0 0,0-1 0 0 0,0-1 0 0 0,-27 12 0 0 0,16-11 121 0 0,0-1 0 0 0,-1-1 0 0 0,0-1 0 0 0,0-1 0 0 0,0-2 0 0 0,0 0 0 0 0,-26-2 0 0 0,-2-3-1009 0 0,1-2-1 0 0,-68-16 0 0 0,116 22-852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48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74 680 0 0,'5'0'9790'0'0,"9"-2"-4345"0"0,89-9-882 0 0,27-5-1190 0 0,84-16 2608 0 0,-193 29-7325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48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39 236 0 0,'-3'-30'9733'0'0,"8"43"-6350"0"0,-1-4-3235 0 0,23 60 1998 0 0,-4 1 0 0 0,-3 1 0 0 0,14 92 1 0 0,-20-59 312 0 0,2 180-1 0 0,7 52 1482 0 0,2-183-2115 0 0,-26-152-1854 0 0,1-1 0 0 0,0 0 0 0 0,0 1 0 0 0,0-1 0 0 0,0 1-1 0 0,0-1 1 0 0,0 1 0 0 0,0-1 0 0 0,1 1 0 0 0,-1-1 0 0 0,0 1 0 0 0,0-1 0 0 0,0 0 0 0 0,0 1 0 0 0,0-1-1 0 0,1 1 1 0 0,-1-1 0 0 0,0 0 0 0 0,0 1 0 0 0,1-1 0 0 0,-1 0 0 0 0,0 1 0 0 0,1-1 0 0 0,-1 0 0 0 0,0 1-1 0 0,1-1 1 0 0,-1 0 0 0 0,1 0 0 0 0,-1 1 0 0 0,0-1 0 0 0,1 0 0 0 0,-1 0 0 0 0,1 0 0 0 0,-1 1 0 0 0,0-1-1 0 0,1 0 1 0 0,-1 0 0 0 0,1 0 0 0 0,-1 0 0 0 0,1 0 0 0 0,-1 0 0 0 0,1 0 0 0 0,-1 0 0 0 0,1 0 0 0 0,-1 0-1 0 0,0 0 1 0 0,1-1 0 0 0,-1 1 0 0 0,1 0 0 0 0,-1 0 0 0 0,1 0 0 0 0,0-1 0 0 0,19-17-8512 0 0,-10 7 2106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48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33 201 420 0 0,'-5'-2'-194'0'0,"-22"-11"13092"0"0,27 13-12818 0 0,17-1 979 0 0,368-12 4518 0 0,-266 6-4700 0 0,773-81 3662 0 0,-708 67-3866 0 0,-43 6-19 0 0,100-13 738 0 0,-240 27-1408 0 0,1 1 1 0 0,0 0-1 0 0,0-1 0 0 0,0 1 0 0 0,0 0 1 0 0,0 0-1 0 0,0 0 0 0 0,0 0 0 0 0,-1 1 1 0 0,1-1-1 0 0,0 0 0 0 0,0 1 0 0 0,3 0 0 0 0,-1 8-3341 0 0,-7 5-5062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48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13 24 0 0,'-1'-1'537'0'0,"0"1"0"0"0,-1-1 0 0 0,1 0-1 0 0,0 0 1 0 0,0 1 0 0 0,-1-1 0 0 0,1 1 0 0 0,0-1 0 0 0,-1 1-1 0 0,1 0 1 0 0,0 0 0 0 0,-1-1 0 0 0,1 1 0 0 0,-3 0 0 0 0,4 1-5 0 0,-1 0 0 0 0,1-1 0 0 0,0 1 0 0 0,0 0 0 0 0,-1 0 0 0 0,1 0 0 0 0,0-1 0 0 0,0 1 0 0 0,0 0 0 0 0,0 0 0 0 0,0 0 0 0 0,0-1 0 0 0,0 1 0 0 0,0 0 0 0 0,0 0 0 0 0,1 0 0 0 0,-1-1 0 0 0,1 2 0 0 0,1 20-473 0 0,12 235 6184 0 0,-12-147-4587 0 0,-1-18 259 0 0,17 121 0 0 0,-11-187-2710 0 0,-2-19-3017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4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48 158 548 0 0,'-47'-25'17965'0'0,"51"25"-17016"0"0,283-28 4415 0 0,-139 18-4229 0 0,511-37 2108 0 0,-65 6-295 0 0,-555 40-2686 0 0,-38 1-324 0 0,-21 3-6245 0 0,16-2 4628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4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 0 0,'5'2'8664'0'0,"-5"-2"-8522"0"0,6 17 2260 0 0,3 23-1302 0 0,-9-38-695 0 0,40 288 8310 0 0,-25-95-6991 0 0,-14-188-2024 0 0,4 6-7592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4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256 153 4552 0 0,'-1'-4'493'0'0,"0"1"-1"0"0,1-1 1 0 0,0 1-1 0 0,0-1 0 0 0,0 0 1 0 0,0 1-1 0 0,1-1 0 0 0,-1 0 1 0 0,1 1-1 0 0,0-1 1 0 0,0 1-1 0 0,0-1 0 0 0,0 1 1 0 0,1 0-1 0 0,-1-1 0 0 0,1 1 1 0 0,3-4-1 0 0,-2 3-61 0 0,1 1-1 0 0,-1-1 1 0 0,1 1-1 0 0,0 0 1 0 0,0 0 0 0 0,0 1-1 0 0,0-1 1 0 0,0 1-1 0 0,1 0 1 0 0,-1 0 0 0 0,8-2-1 0 0,9-1 321 0 0,0 1 0 0 0,1 1-1 0 0,-1 0 1 0 0,37 2 0 0 0,-47 1-596 0 0,740-2 2374 0 0,216-5-1345 0 0,-712-2-768 0 0,205-3 2149 0 0,-458 12-2551 0 0,-1 1 1 0 0,0-1-1 0 0,0 0 0 0 0,1 1 0 0 0,-1-1 0 0 0,0 1 0 0 0,0 0 1 0 0,0-1-1 0 0,0 1 0 0 0,0 0 0 0 0,0 0 0 0 0,0 0 0 0 0,0-1 0 0 0,0 1 1 0 0,0 0-1 0 0,0 0 0 0 0,-1 0 0 0 0,1 1 0 0 0,1 0 0 0 0,12 26 190 0 0,-11-22-143 0 0,15 36 317 0 0,-2 1 1 0 0,-2 1-1 0 0,-2 0 1 0 0,6 48-1 0 0,-8-45 132 0 0,-3-17-155 0 0,-1-1-286 0 0,0 1 1 0 0,-2 0-1 0 0,1 47 0 0 0,-5-65-69 0 0,0-11 0 0 0,0 1 0 0 0,0-1 0 0 0,0 0 0 0 0,0 0 0 0 0,-1 1 0 0 0,1-1 0 0 0,-1 0 0 0 0,1 0 0 0 0,0 1 0 0 0,-1-1 0 0 0,0 0 0 0 0,1 0 0 0 0,-1 0 0 0 0,0 0 0 0 0,1 0 0 0 0,-1 0 0 0 0,0 0 0 0 0,0 0 0 0 0,0 0 0 0 0,0 0 0 0 0,0 0 0 0 0,0-1 0 0 0,0 1 0 0 0,0 0 0 0 0,-1-1 0 0 0,1 1 0 0 0,0-1 0 0 0,0 1 0 0 0,-2-1 0 0 0,-33 3 0 0 0,29-3 0 0 0,-267-21 0 0 0,97 4 0 0 0,104 12-2 0 0,-154-7-83 0 0,-281 4-483 0 0,161 9 232 0 0,-445-5-100 0 0,610 2 385 0 0,-232 28 0 0 0,435-25-11811 0 0,1-4 8539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4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4 192 60 0 0,'0'-17'14242'0'0,"31"20"-12870"0"0,0-3 0 0 0,-1 0 0 0 0,39-6 0 0 0,37-1-467 0 0,538-18 1872 0 0,-456 15-1899 0 0,149-18 267 0 0,-118 8-550 0 0,-200 19-535 0 0,108-9 710 0 0,144-30 1 0 0,-203 23 946 0 0,-67 16-1737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48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43 556 0 0,'-3'-22'4701'0'0,"2"21"-4417"0"0,1 0 1 0 0,0 0-1 0 0,0 1 1 0 0,0-1 0 0 0,0 0-1 0 0,0 0 1 0 0,0 0-1 0 0,0 1 1 0 0,0-1-1 0 0,1 0 1 0 0,-1 0 0 0 0,0 1-1 0 0,0-1 1 0 0,1 0-1 0 0,-1 1 1 0 0,0-1 0 0 0,1 0-1 0 0,-1 1 1 0 0,1-1-1 0 0,-1 0 1 0 0,1 1-1 0 0,-1-1 1 0 0,1 1 0 0 0,-1-1-1 0 0,2 0 1070 0 0,21 37 2650 0 0,-13-10-3001 0 0,-1 0 0 0 0,-1 1 0 0 0,9 47 0 0 0,2 86 1296 0 0,-13-94-1432 0 0,9 123 1190 0 0,17 122 1102 0 0,-25-272-2492 0 0,-1 0-1 0 0,0 41 0 0 0,-3-60 471 0 0,0-8-4260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09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32 28 0 0,'1'-1'341'0'0,"-1"0"-1"0"0,1 1 1 0 0,-1-1-1 0 0,1 0 1 0 0,-1 0 0 0 0,0 0-1 0 0,1 0 1 0 0,-1 0-1 0 0,0 0 1 0 0,0 0 0 0 0,0 0-1 0 0,0 0 1 0 0,0 0-1 0 0,0 0 1 0 0,0 0 0 0 0,0 0-1 0 0,0 0 1 0 0,0 0 0 0 0,-1 1-1 0 0,1-1 1 0 0,0 0-1 0 0,-1 0 1 0 0,1 0 0 0 0,-1-1-1 0 0,0 1-53 0 0,0 0 0 0 0,0 0-1 0 0,-1 0 1 0 0,1 1 0 0 0,0-1 0 0 0,0 1-1 0 0,0-1 1 0 0,-1 1 0 0 0,1-1 0 0 0,0 1-1 0 0,-1 0 1 0 0,1-1 0 0 0,0 1-1 0 0,-1 0 1 0 0,-1 0 0 0 0,-10 1 520 0 0,1 0 0 0 0,0 0 0 0 0,-16 5 0 0 0,17-3-267 0 0,-86 21 1824 0 0,85-21-2011 0 0,1 1 0 0 0,-1 1 0 0 0,1 0 0 0 0,1 1 0 0 0,-1 0 0 0 0,-12 9 0 0 0,21-14-301 0 0,1 0-1 0 0,0 0 1 0 0,0 0-1 0 0,0 0 1 0 0,0 1 0 0 0,0-1-1 0 0,1 0 1 0 0,-1 0-1 0 0,0 1 1 0 0,0-1-1 0 0,1 0 1 0 0,-1 1 0 0 0,1-1-1 0 0,-1 1 1 0 0,1-1-1 0 0,0 0 1 0 0,-1 1 0 0 0,1-1-1 0 0,0 1 1 0 0,0-1-1 0 0,0 1 1 0 0,0-1-1 0 0,0 1 1 0 0,0-1 0 0 0,1 1-1 0 0,-1-1 1 0 0,1 1-1 0 0,-1-1 1 0 0,1 0 0 0 0,-1 1-1 0 0,1-1 1 0 0,-1 0-1 0 0,1 1 1 0 0,0-1 0 0 0,0 0-1 0 0,0 0 1 0 0,0 0-1 0 0,0 1 1 0 0,2 0-1 0 0,6 8 140 0 0,1-1-1 0 0,0 0 1 0 0,19 12-1 0 0,-7-4 110 0 0,-7-4-103 0 0,0 0 0 0 0,21 27 0 0 0,-33-35-171 0 0,0-1 0 0 0,1 1 0 0 0,-2 0 0 0 0,1 0 0 0 0,0 0 0 0 0,-1 0 0 0 0,0 0 0 0 0,0 0 1 0 0,-1 1-1 0 0,1-1 0 0 0,-1 1 0 0 0,0-1 0 0 0,-1 1 0 0 0,1 8 0 0 0,-1-12-20 0 0,-1 0 0 0 0,1 0-1 0 0,0 0 1 0 0,-1 0 0 0 0,1 0 0 0 0,-1-1-1 0 0,0 1 1 0 0,0 0 0 0 0,0 0 0 0 0,0 0-1 0 0,0-1 1 0 0,0 1 0 0 0,0 0 0 0 0,0-1-1 0 0,-1 1 1 0 0,1-1 0 0 0,0 1 0 0 0,-1-1-1 0 0,-2 2 1 0 0,-1-1 10 0 0,1 1 0 0 0,0-1-1 0 0,0-1 1 0 0,-1 1 0 0 0,1 0 0 0 0,-1-1 0 0 0,1 0 0 0 0,-7 0-1 0 0,-3 1-175 0 0,0-2 1 0 0,-1 0-1 0 0,1 0 0 0 0,-25-5 0 0 0,31 3-760 0 0,-14-2-29 0 0,10-2-7987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48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71 540 0 0,'5'-6'824'0'0,"22"-19"3648"0"0,1 4 3315 0 0,-26 20-6738 0 0,-7 7 3134 0 0,-23 18-2705 0 0,-40 22-172 0 0,-2-4-1 0 0,-2-2 1 0 0,-144 55 0 0 0,213-93-1219 0 0,1-2-19 0 0,-1 1 1 0 0,1 0-1 0 0,0 0 0 0 0,-1-1 1 0 0,1 2-1 0 0,0-1 1 0 0,0 0-1 0 0,0 0 1 0 0,0 0-1 0 0,0 1 0 0 0,0-1 1 0 0,0 1-1 0 0,1 0 1 0 0,-1 0-1 0 0,1-1 1 0 0,-1 1-1 0 0,-1 3 0 0 0,4-3-15 0 0,0-1 0 0 0,1 0 0 0 0,-1 1 0 0 0,0-1 0 0 0,1 0 0 0 0,-1 1 0 0 0,1-1 0 0 0,-1 0 0 0 0,1 0 0 0 0,0 0 0 0 0,0-1 1 0 0,3 2-1 0 0,-3 0 38 0 0,106 45 779 0 0,-83-39-735 0 0,-2 1 1 0 0,0 2 0 0 0,0 0-1 0 0,-1 2 1 0 0,0 0 0 0 0,-1 1-1 0 0,25 22 1 0 0,-16-5 101 0 0,-16-15-119 0 0,0-1 1 0 0,22 17-1 0 0,-32-29-74 0 0,0 0 1 0 0,0-1-1 0 0,1 1 1 0 0,-1-1 0 0 0,1 1-1 0 0,-1-1 1 0 0,1-1 0 0 0,0 1-1 0 0,-1-1 1 0 0,1 0-1 0 0,0 0 1 0 0,0 0 0 0 0,0 0-1 0 0,8-1 1 0 0,-12 0-32 0 0,0 0 1 0 0,1-1 0 0 0,-1 1-1 0 0,0 0 1 0 0,0-1-1 0 0,1 1 1 0 0,-1-1 0 0 0,0 1-1 0 0,0-1 1 0 0,0 0 0 0 0,0 1-1 0 0,0-1 1 0 0,0 0-1 0 0,0 0 1 0 0,0 0 0 0 0,0 0-1 0 0,0 0 1 0 0,-1 0-1 0 0,1 0 1 0 0,0 0 0 0 0,0 0-1 0 0,-1 0 1 0 0,1 0-1 0 0,-1 0 1 0 0,1-1 0 0 0,-1 1-1 0 0,0 0 1 0 0,1 0 0 0 0,-1-1-1 0 0,0 1 1 0 0,0 0-1 0 0,0 0 1 0 0,0-1 0 0 0,0-1-1 0 0,0-7 2 0 0,-1 0 0 0 0,0 1-1 0 0,-3-16 1 0 0,1 10 9 0 0,-37-369 457 0 0,39 373-375 0 0,0-1 19 0 0,-1 0-1 0 0,0 0 0 0 0,0 0 0 0 0,-1 0 0 0 0,-9-20 0 0 0,7 25 1030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48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85 432 0 0,'-1'0'220'0'0,"1"0"0"0"0,0 0 0 0 0,-5 3 3738 0 0,5-3-3739 0 0,0 0 1 0 0,0 1 0 0 0,0-1 0 0 0,0 0 0 0 0,-1 1 0 0 0,1-1 0 0 0,0 0 0 0 0,0 0 0 0 0,0 1-1 0 0,0-1 1 0 0,0 0 0 0 0,0 1 0 0 0,0-1 0 0 0,0 0 0 0 0,0 1 0 0 0,0-1 0 0 0,0 0-1 0 0,0 0 1 0 0,0 1 0 0 0,0-1 0 0 0,0 0 0 0 0,1 1 0 0 0,15 6 3968 0 0,24-2-865 0 0,153-1 2298 0 0,99-10-2700 0 0,36 0-1722 0 0,1426-30 2216 0 0,-1189-15-1796 0 0,-560 50-1416 0 0,0 0-883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48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35 40 0 0,'0'-14'560'0'0,"4"-8"12155"0"0,0 37-11200 0 0,8 63 1624 0 0,5 120 0 0 0,-11-90-1538 0 0,0-51-1166 0 0,2 28 904 0 0,-9-33-10492 0 0,9-67 4404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48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5 223 560 0 0,'-1'-1'145'0'0,"1"1"0"0"0,0-1 0 0 0,-1 0 0 0 0,1 1 1 0 0,0-1-1 0 0,-1 1 0 0 0,1-1 0 0 0,0 0 0 0 0,0 0 0 0 0,-1 1 0 0 0,1-1 0 0 0,0 0 0 0 0,0 1 0 0 0,0-1 0 0 0,0 0 1 0 0,0 1-1 0 0,0-1 0 0 0,0 0 0 0 0,0 0 0 0 0,0 1 0 0 0,1-1 0 0 0,-1 0 0 0 0,0 1 0 0 0,0-1 0 0 0,1 0 0 0 0,-1 1 1 0 0,0-1-1 0 0,1 0 0 0 0,-1 1 0 0 0,0-1 0 0 0,1 1 0 0 0,-1-1 0 0 0,1 1 0 0 0,-1-1 0 0 0,1 1 0 0 0,0-1 1 0 0,-1 1-1 0 0,1-1 0 0 0,-1 1 0 0 0,1 0 0 0 0,0-1 0 0 0,-1 1 0 0 0,1 0 0 0 0,0 0 0 0 0,0-1 0 0 0,37-10 2441 0 0,-35 10-2408 0 0,226-36 5286 0 0,127 2-2099 0 0,-88 15-1396 0 0,-50 6-290 0 0,429-47 1330 0 0,-634 59-2964 0 0,13-3 146 0 0,40-1-1 0 0,-65 7-185 0 0,0-1-1 0 0,0 0 0 0 0,-1 0 0 0 0,1 1 0 0 0,0-1 0 0 0,-1 0 0 0 0,1 1 0 0 0,0-1 1 0 0,-1 1-1 0 0,1-1 0 0 0,0 1 0 0 0,-1-1 0 0 0,1 1 0 0 0,-1-1 0 0 0,1 1 1 0 0,-1 0-1 0 0,1-1 0 0 0,-1 1 0 0 0,0 0 0 0 0,1-1 0 0 0,-1 1 0 0 0,0 0 1 0 0,1 0-1 0 0,-1-1 0 0 0,0 1 0 0 0,0 0 0 0 0,0 0 0 0 0,0-1 0 0 0,0 1 1 0 0,0 0-1 0 0,0 0 0 0 0,0-1 0 0 0,0 1 0 0 0,0 0 0 0 0,0 1 0 0 0,-5 35 253 0 0,4-29-160 0 0,-3 28 396 0 0,2 0 0 0 0,2 0 0 0 0,8 70 0 0 0,32 106 1329 0 0,-23-157-596 0 0,38 89 0 0 0,-20-58-1118 0 0,-21-45-108 0 0,-13-36 0 0 0,-1-4 0 0 0,0-1 0 0 0,0 1 0 0 0,0-1 0 0 0,0 0 0 0 0,0 1 0 0 0,-1-1 0 0 0,1 1 0 0 0,0-1 0 0 0,0 0 0 0 0,-1 1 0 0 0,1-1 0 0 0,0 0 0 0 0,0 1 0 0 0,-1-1 0 0 0,1 0 0 0 0,0 1 0 0 0,-1-1 0 0 0,1 0 0 0 0,-1 0 0 0 0,1 1 0 0 0,0-1 0 0 0,-1 0 0 0 0,1 0 0 0 0,-1 0 0 0 0,1 0 0 0 0,0 1 0 0 0,-1-1 0 0 0,-4-1 0 0 0,-43 4 0 0 0,0-3 0 0 0,-84-9 0 0 0,38 1 0 0 0,-858-20-946 0 0,318 84 800 0 0,626-54 163 0 0,-1-1 20 0 0,0 0 0 0 0,0 1 0 0 0,-15 4 0 0 0,23-5-15 0 0,-19 4 491 0 0,15-4-3345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4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7 189 684 0 0,'0'0'8737'0'0,"4"0"-6903"0"0,112 4 4412 0 0,10-7-3303 0 0,-39 0-1771 0 0,-69 3-972 0 0,655-19 5164 0 0,-11-52-2129 0 0,-287-10-2152 0 0,-357 75-1063 0 0,23-2-122 0 0,-39 8 87 0 0,-1 1 27 0 0,0 1 1 0 0,-1-1-1 0 0,1 1 1 0 0,0-1-1 0 0,0 1 1 0 0,-1 0-1 0 0,1-1 1 0 0,-1 1 0 0 0,0-1-1 0 0,1 1 1 0 0,-1 0-1 0 0,0-1 1 0 0,0 1-1 0 0,0 0 1 0 0,0-1-1 0 0,0 1 1 0 0,0 0-1 0 0,-1-1 1 0 0,1 1-1 0 0,0 0 1 0 0,-1-1-1 0 0,1 1 1 0 0,-1-1-1 0 0,-1 3 1 0 0,-1 6 89 0 0,-10 64 246 0 0,3 0 0 0 0,-1 142 0 0 0,27 152-524 0 0,-8-251 259 0 0,-4-60-83 0 0,17 84 0 0 0,-19-132 0 0 0,2-2 0 0 0,-2-3-78 0 0,-1-3-383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48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72 383 88 0 0,'-35'-7'4183'0'0,"-2"-1"11108"0"0,41 7-14216 0 0,103-18 3371 0 0,60-3-2087 0 0,-54 8-1426 0 0,233-34 920 0 0,643-76 686 0 0,-785 107-2539 0 0,159-18 0 0 0,-252 19 0 0 0,134-37 0 0 0,-234 52 1 0 0,-6 0-19 0 0,0 1 1 0 0,0-1 0 0 0,0 0 0 0 0,0 0-1 0 0,-1-1 1 0 0,1 0 0 0 0,6-3 0 0 0,-5 5-1734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48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24 716 0 0,'-34'14'14515'0'0,"61"-9"-9898"0"0,146-6 2081 0 0,86-20-2775 0 0,-157 10-2104 0 0,-67 5-1341 0 0,18-2-806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48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0-2 584 0 0,'1'73'11473'0'0,"2"5"-4780"0"0,3 21-3057 0 0,5 53-2526 0 0,0 7 1812 0 0,-6 49-346 0 0,1 27-249 0 0,27 27-926 0 0,-23-192-1356 0 0,-8-56-53 0 0,8 31-115 0 0,-13-60-7035 0 0,0 7 2336 0 0,0 2 1280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2:48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2 186 436 0 0,'8'-6'10484'0'0,"-7"7"-10089"0"0,1 1 1 0 0,-1-1-1 0 0,0 1 1 0 0,0-1-1 0 0,0 1 1 0 0,1-1-1 0 0,-1 1 1 0 0,-1 0-1 0 0,1 0 1 0 0,0-1-1 0 0,0 1 1 0 0,-1 0-1 0 0,1 0 1 0 0,-1 0-1 0 0,0 0 1 0 0,1 0-1 0 0,-1 0 1 0 0,0 3-1 0 0,0 49 3182 0 0,0-37-2435 0 0,5 199 6014 0 0,-6-214-7061 0 0,1 0 0 0 0,0 1 0 0 0,0-1 0 0 0,0 1 0 0 0,1-1 0 0 0,-1 0 0 0 0,1 1 0 0 0,-1-1 0 0 0,1 0 0 0 0,0 1 0 0 0,-1-1 1 0 0,1 0-1 0 0,1 0 0 0 0,-1 0 0 0 0,0 0 0 0 0,0 0 0 0 0,1 0 0 0 0,-1 0 0 0 0,1 0 0 0 0,3 3 0 0 0,-1-3-44 0 0,1 1-1 0 0,0-1 0 0 0,0-1 1 0 0,-1 1-1 0 0,1 0 1 0 0,1-1-1 0 0,-1 0 1 0 0,8 0-1 0 0,142 14-46 0 0,299-11 0 0 0,62-27-4 0 0,-245 10 0 0 0,326-18 0 0 0,-248 8 0 0 0,147-8 0 0 0,-138 11 0 0 0,241-9 0 0 0,-346 17 0 0 0,18 3 0 0 0,178-2 0 0 0,-160 5 0 0 0,349-1 0 0 0,-456 3 0 0 0,577-36 0 0 0,-334 14 0 0 0,804-9 0 0 0,-687 20 0 0 0,-484 13 0 0 0,521-28 0 0 0,-325 12 0 0 0,1392-44 0 0 0,-1379 56 0 0 0,127-9 0 0 0,439-21 0 0 0,-163-18 0 0 0,1 32 0 0 0,-579 22 0 0 0,472-4 0 0 0,-553 4 0 0 0,0-1 0 0 0,0 1 0 0 0,0 0 0 0 0,0 0 0 0 0,1 0 0 0 0,-1 0 0 0 0,-4 0-91 0 0,-21 4-8717 0 0,10-3 7438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3:48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73 180 0 0,'-5'-2'13291'0'0,"35"-7"-10583"0"0,0 1 1 0 0,44-5 0 0 0,10-2-426 0 0,-63 10-1019 0 0,37-15 0 0 0,-57 19-784 0 0,-21 4-474 0 0,-93 10-173 0 0,-215 54 0 0 0,325-66 185 0 0,0-1 0 0 0,1 1 0 0 0,-1 0 1 0 0,0 0-1 0 0,1 1 0 0 0,-1-1 0 0 0,1 0 0 0 0,-1 1 1 0 0,1 0-1 0 0,0-1 0 0 0,0 1 0 0 0,-4 4 0 0 0,6-5-4 0 0,-1 0 0 0 0,1-1 0 0 0,0 1 0 0 0,0 0 0 0 0,-1 0 0 0 0,1 0 0 0 0,0 0 0 0 0,0 0 1 0 0,0 0-1 0 0,0 1 0 0 0,0-1 0 0 0,0 0 0 0 0,1 0 0 0 0,-1-1 0 0 0,0 1 0 0 0,0 0 0 0 0,1 0 0 0 0,-1 0 0 0 0,0 0 0 0 0,1 0 0 0 0,-1 0 0 0 0,1 0 0 0 0,0 0 0 0 0,-1 0 0 0 0,1-1 0 0 0,-1 1 0 0 0,1 0 0 0 0,0-1 0 0 0,0 1 0 0 0,0 0 0 0 0,-1-1 0 0 0,1 1 0 0 0,0-1 0 0 0,0 1 0 0 0,0-1 0 0 0,1 1 0 0 0,18 11 152 0 0,1-1 1 0 0,-1-1-1 0 0,2-2 0 0 0,34 11 0 0 0,7 3 146 0 0,-42-14-204 0 0,21 8 203 0 0,62 34 0 0 0,-93-45-255 0 0,-1 1 0 0 0,-1 1-1 0 0,1-1 1 0 0,-1 2 0 0 0,0-1 0 0 0,-1 1 0 0 0,0 1 0 0 0,0-1 0 0 0,-1 1-1 0 0,0 1 1 0 0,8 14 0 0 0,-13-21-39 0 0,-1 0 1 0 0,1-1-1 0 0,-1 1 0 0 0,0 0 1 0 0,0 0-1 0 0,0 1 0 0 0,0-1 1 0 0,-1 0-1 0 0,1 0 1 0 0,-1 0-1 0 0,0 0 0 0 0,0 0 1 0 0,0 1-1 0 0,0-1 0 0 0,-1 0 1 0 0,1 0-1 0 0,-1 0 0 0 0,0 0 1 0 0,-2 6-1 0 0,1-6-5 0 0,0 0 0 0 0,-1 1 0 0 0,1-1 0 0 0,-1 0 0 0 0,0 0 0 0 0,0 0 0 0 0,0 0 0 0 0,0-1 0 0 0,0 1 0 0 0,-1-1 0 0 0,1 0 0 0 0,-1 0 0 0 0,-5 2 0 0 0,-6 2 5 0 0,-1-1 0 0 0,-1 0-1 0 0,1-2 1 0 0,-1 1 0 0 0,1-2-1 0 0,-21 1 1 0 0,-6-3-377 0 0,0-1-1 0 0,0-2 1 0 0,-59-12-1 0 0,87 10-969 0 0,9-2-2696 0 0,23-2-5725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09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7277 0 0,'1'2'1059'0'0,"-1"1"0"0"0,0-1 0 0 0,0 0 1 0 0,1 1-1 0 0,-1-1 0 0 0,-1 1 0 0 0,1-1 1 0 0,0 0-1 0 0,0 1 0 0 0,-1-1 1 0 0,0 3-1 0 0,-15 24 3423 0 0,6-17-4557 0 0,-1 0 0 0 0,-18 15 0 0 0,13-13 1474 0 0,-5 6-651 0 0,-28 20 0 0 0,8-15-2610 0 0,-3-10-7338 0 0,38-13 6443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3:4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1 724 0 0,'8'-1'7137'0'0,"-2"8"-5742"0"0,0 0 0 0 0,-1 0 0 0 0,0 0 0 0 0,7 13 0 0 0,26 70 3675 0 0,-16-35-2525 0 0,-11-30-1039 0 0,1-1 0 0 0,27 42-1 0 0,-35-60-1193 0 0,1 0-1 0 0,-1-1 1 0 0,1 1 0 0 0,0-1-1 0 0,1 0 1 0 0,-1 0 0 0 0,1 0-1 0 0,0-1 1 0 0,0 0 0 0 0,0 0 0 0 0,1 0-1 0 0,-1-1 1 0 0,1 0 0 0 0,0 0-1 0 0,10 2 1 0 0,-11-5-272 0 0,-1 1 1 0 0,0-2-1 0 0,1 1 1 0 0,-1 0-1 0 0,0-1 1 0 0,1 0-1 0 0,-1-1 1 0 0,0 1-1 0 0,0-1 0 0 0,0 0 1 0 0,0 0-1 0 0,0 0 1 0 0,0-1-1 0 0,-1 1 1 0 0,1-1-1 0 0,-1-1 1 0 0,0 1-1 0 0,0 0 0 0 0,0-1 1 0 0,0 0-1 0 0,5-8 1 0 0,8-8-73 0 0,-1-2 0 0 0,-2 0-1 0 0,13-25 1 0 0,-20 34 83 0 0,0 0-51 0 0,-1-1 0 0 0,-1 0 0 0 0,0 0 0 0 0,-1 0 0 0 0,-1 0 0 0 0,0-1 0 0 0,-1 0 0 0 0,1-23 0 0 0,-3 31 0 0 0,3-10-869 0 0,-1 10-1910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3:55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42 300 0 0,'-13'-1'1450'0'0,"11"1"-783"0"0,0 0 0 0 0,1 0 0 0 0,-1 0-1 0 0,0 0 1 0 0,0 0 0 0 0,1 1 0 0 0,-1-1-1 0 0,0 0 1 0 0,1 1 0 0 0,-1 0 0 0 0,1-1-1 0 0,-1 1 1 0 0,0 0 0 0 0,1 0 0 0 0,-3 2 2317 0 0,23 9 682 0 0,3-11-3015 0 0,-1-2 0 0 0,0 0 0 0 0,1 0 1 0 0,-1-2-1 0 0,22-6 0 0 0,103-33-487 0 0,-144 41-159 0 0,0 0 0 0 0,0 0 0 0 0,0 0 0 0 0,0 1-1 0 0,0-1 1 0 0,0 1 0 0 0,0-1 0 0 0,1 1-1 0 0,-1 0 1 0 0,0 0 0 0 0,0 0 0 0 0,3 1 0 0 0,-4 0 6 0 0,0-1 1 0 0,-1 1-1 0 0,1 0 1 0 0,-1 0-1 0 0,1 0 1 0 0,-1 0-1 0 0,1 0 1 0 0,-1 0 0 0 0,0 0-1 0 0,1 1 1 0 0,-1-1-1 0 0,0 0 1 0 0,0 0-1 0 0,0 0 1 0 0,0 0 0 0 0,0 0-1 0 0,0 0 1 0 0,0 0-1 0 0,0 1 1 0 0,0-1-1 0 0,0 0 1 0 0,-1 0-1 0 0,1 0 1 0 0,-1 0 0 0 0,0 2-1 0 0,-12 75 1287 0 0,-4 148 1 0 0,16-224-1288 0 0,1 10 105 0 0,1 1 0 0 0,0 0-1 0 0,0 0 1 0 0,1 0 0 0 0,4 12-1 0 0,5 12-3677 0 0,-7-34 1012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3:55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25 111 400 0 0,'-10'-2'2450'0'0,"9"2"-2029"0"0,1 0-1 0 0,-1 0 1 0 0,0 0-1 0 0,1 0 1 0 0,-1 0-1 0 0,0-1 0 0 0,1 1 1 0 0,-1 0-1 0 0,0-1 1 0 0,1 1-1 0 0,-1 0 0 0 0,1-1 1 0 0,-1 1-1 0 0,1-1 1 0 0,-1 1-1 0 0,0-1 1 0 0,1 1-1 0 0,0-1 0 0 0,-1 1 1 0 0,1-1-1 0 0,-1 1 1 0 0,1-1-1 0 0,0 0 1 0 0,-1 1-1 0 0,1-1 0 0 0,0 0 1 0 0,0 1-1 0 0,-1-3 1239 0 0,21-15 3129 0 0,48-14-2249 0 0,-30 16-5290 0 0,-1-4-4209 0 0,-25 12 4576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3:56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25 8 0 0,'0'-2'568'0'0,"0"1"0"0"0,1-1 1 0 0,-1 0-1 0 0,0 0 0 0 0,-1 1 0 0 0,1-1 0 0 0,0 0 1 0 0,0 1-1 0 0,-1-1 0 0 0,1 1 0 0 0,-1-1 1 0 0,1 0-1 0 0,-2-1 0 0 0,2 3-266 0 0,-1 0 0 0 0,1 1 1 0 0,-1-1-1 0 0,1 0 0 0 0,-1 0 1 0 0,1 0-1 0 0,0 1 0 0 0,-1-1 0 0 0,1 0 1 0 0,-1 0-1 0 0,0 2 907 0 0,1-2-907 0 0,-1 0 0 0 0,1 1 1 0 0,0-1-1 0 0,0 0 0 0 0,-1 1 1 0 0,1-1-1 0 0,0 1 0 0 0,0-1 0 0 0,0 1 1 0 0,0-1-1 0 0,-1 1 0 0 0,1 0 0 0 0,-9 25 4898 0 0,2-1-7186 0 0,7-10-551 0 0,2-5-2434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3:56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22 160 0 0,'21'4'7977'0'0,"-8"-5"-6337"0"0,2 0-279 0 0,1 0 0 0 0,-1-1 0 0 0,0 0 0 0 0,0-2 0 0 0,-1 1 0 0 0,20-9 1321 0 0,-63 30-2390 0 0,25-16-273 0 0,-91 42 421 0 0,84-38-311 0 0,-1 0 0 0 0,1 2 0 0 0,1-1 0 0 0,-1 1 0 0 0,-16 17 0 0 0,26-23-100 0 0,-1-1-1 0 0,1 0 1 0 0,0 1 0 0 0,0-1-1 0 0,0 1 1 0 0,1-1 0 0 0,-1 1 0 0 0,0-1-1 0 0,1 1 1 0 0,-1 0 0 0 0,1-1-1 0 0,-1 1 1 0 0,1 0 0 0 0,0 0-1 0 0,-1-1 1 0 0,1 1 0 0 0,0 0-1 0 0,0 0 1 0 0,0-1 0 0 0,1 1-1 0 0,-1 0 1 0 0,0 0 0 0 0,1-1 0 0 0,-1 1-1 0 0,1 0 1 0 0,-1-1 0 0 0,1 1-1 0 0,0 0 1 0 0,0-1 0 0 0,0 1-1 0 0,0-1 1 0 0,0 1 0 0 0,0-1-1 0 0,0 0 1 0 0,0 0 0 0 0,1 1-1 0 0,-1-1 1 0 0,0 0 0 0 0,3 2 0 0 0,8 5 94 0 0,-1 0-1 0 0,1-1 1 0 0,1 0 0 0 0,12 6 0 0 0,-9-6-2 0 0,-1 1 22 0 0,15 8 195 0 0,31 20 1 0 0,-54-31-267 0 0,1 0-1 0 0,-1 1 0 0 0,0 1 1 0 0,0-1-1 0 0,-1 1 1 0 0,1 0-1 0 0,-2 0 0 0 0,10 15 1 0 0,-14-20-49 0 0,0 0 0 0 0,0 0-1 0 0,-1 0 1 0 0,1 0 0 0 0,0 0 0 0 0,-1 0 0 0 0,1 0 0 0 0,-1 0 0 0 0,0 0 0 0 0,1 0 0 0 0,-1 1 0 0 0,0-1 0 0 0,0 0 0 0 0,-1 0-1 0 0,1 0 1 0 0,0 0 0 0 0,-1 1 0 0 0,1-1 0 0 0,-1 0 0 0 0,-1 4 0 0 0,-1-3 20 0 0,1 1 0 0 0,-1 0 0 0 0,1-1 0 0 0,-1 0 0 0 0,0 1 0 0 0,0-1 0 0 0,0 0 0 0 0,-1-1 0 0 0,1 1 0 0 0,-4 2 0 0 0,-3 1 20 0 0,0-1 1 0 0,0 0-1 0 0,0-1 0 0 0,-1 0 1 0 0,1 0-1 0 0,-1-1 1 0 0,-14 2-1 0 0,18-4-924 0 0,-22 0 17 0 0,22-4-2400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3:57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28 212 0 0,'1'0'419'0'0,"0"0"0"0"0,1-1 1 0 0,-1 1-1 0 0,0 0 0 0 0,1 0 0 0 0,-1 0 1 0 0,0 0-1 0 0,1 1 0 0 0,-1-1 0 0 0,0 0 1 0 0,0 0-1 0 0,1 1 0 0 0,-1-1 0 0 0,0 1 0 0 0,0-1 1 0 0,0 1-1 0 0,1-1 0 0 0,-1 1 0 0 0,0 0 1 0 0,0 0-1 0 0,0-1 0 0 0,0 1 0 0 0,0 0 1 0 0,0 0-1 0 0,-1 0 0 0 0,3 2 0 0 0,23 35 3602 0 0,-17-24-2329 0 0,-1-3-627 0 0,1 3 54 0 0,0-1-1 0 0,1 0 0 0 0,0-1 0 0 0,1 0 1 0 0,0-1-1 0 0,26 19 0 0 0,-36-29-972 0 0,1 0-1 0 0,0 0 1 0 0,0 0 0 0 0,0 0 0 0 0,0 0-1 0 0,0 0 1 0 0,1-1 0 0 0,-1 1-1 0 0,0-1 1 0 0,0 0 0 0 0,0 0-1 0 0,1 0 1 0 0,-1 0 0 0 0,0 0-1 0 0,0 0 1 0 0,0 0 0 0 0,0-1 0 0 0,1 1-1 0 0,-1-1 1 0 0,0 1 0 0 0,3-2-1 0 0,-1-1-6 0 0,0 1 0 0 0,0-1 0 0 0,0 0 0 0 0,0 0 0 0 0,0-1-1 0 0,0 1 1 0 0,-1-1 0 0 0,0 1 0 0 0,4-6 0 0 0,4-8 142 0 0,-1 0 0 0 0,-1 0 0 0 0,14-34 1 0 0,-23 48-245 0 0,3-2-54 0 0,-1-1 1 0 0,0 1 0 0 0,0-1 0 0 0,-1 0-1 0 0,2-9 1 0 0,-3 14-492 0 0,3-15-2363 0 0,1 6-5653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3:5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46 24 0 0,'7'7'3458'0'0,"56"-18"3106"0"0,85-27 192 0 0,-135 34-5847 0 0,-176 67 1078 0 0,122-45-1802 0 0,8-5-123 0 0,-55 26 143 0 0,81-35-137 0 0,0 0 1 0 0,1 0-1 0 0,0 0 1 0 0,0 1-1 0 0,0 0 1 0 0,0 0-1 0 0,1 0 1 0 0,-1 1-1 0 0,-6 10 1 0 0,11-15-35 0 0,1 1 1 0 0,-1 0 0 0 0,1-1 0 0 0,0 1 0 0 0,0 0 0 0 0,0 0 0 0 0,-1-1 0 0 0,2 1 0 0 0,-1 0 0 0 0,0 0 0 0 0,0-1 0 0 0,0 1 0 0 0,1 0-1 0 0,-1-1 1 0 0,1 1 0 0 0,0 0 0 0 0,-1-1 0 0 0,1 1 0 0 0,0-1 0 0 0,0 1 0 0 0,0-1 0 0 0,0 1 0 0 0,0-1 0 0 0,0 0 0 0 0,0 1 0 0 0,1-1-1 0 0,-1 0 1 0 0,0 0 0 0 0,3 2 0 0 0,42 31 455 0 0,-45-33-472 0 0,107 59 994 0 0,-77-45-724 0 0,0 1 0 0 0,-2 2 1 0 0,0 0-1 0 0,-1 2 0 0 0,49 47 1 0 0,-75-66-266 0 0,-1 1-1 0 0,1 0 1 0 0,0 0 0 0 0,0 0 0 0 0,-1 1 0 0 0,1-1 0 0 0,-1 0 0 0 0,0 1 0 0 0,1-1 0 0 0,-1 0-1 0 0,0 1 1 0 0,-1-1 0 0 0,1 1 0 0 0,0 0 0 0 0,-1-1 0 0 0,1 1 0 0 0,-1 0 0 0 0,0-1 0 0 0,0 1-1 0 0,0 0 1 0 0,0-1 0 0 0,-1 4 0 0 0,0-3-5 0 0,-1 0 0 0 0,0 1 0 0 0,1-1 0 0 0,-1 0 0 0 0,0-1 0 0 0,0 1 0 0 0,-1 0 1 0 0,1 0-1 0 0,-1-1 0 0 0,1 0 0 0 0,-1 1 0 0 0,0-1 0 0 0,1 0 0 0 0,-1 0 0 0 0,-1 0 0 0 0,-2 1 0 0 0,-8 4-71 0 0,0-1 1 0 0,0-1-1 0 0,-1 0 1 0 0,0 0-1 0 0,0-2 1 0 0,0 0-1 0 0,-29 2 1 0 0,32-4-516 0 0,0-1 1 0 0,-1 0 0 0 0,1-1-1 0 0,0-1 1 0 0,-1 0 0 0 0,-11-4-1 0 0,22 5 106 0 0,1 1 1 0 0,0 0-1 0 0,0-1 0 0 0,-1 1 0 0 0,1-1 0 0 0,0 0 0 0 0,0 1 1 0 0,0-1-1 0 0,0 0 0 0 0,0 0 0 0 0,0 1 0 0 0,0-1 0 0 0,0 0 1 0 0,0 0-1 0 0,-1-2 0 0 0,1-2-1969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3:58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14 132 0 0,'0'-1'244'0'0,"0"1"0"0"0,0-1 0 0 0,0 1 0 0 0,0-1 0 0 0,0 1 0 0 0,0-1 0 0 0,1 1 0 0 0,-1-1 0 0 0,0 1 0 0 0,0-1 0 0 0,0 1 0 0 0,1-1 0 0 0,-1 1 0 0 0,0-1 0 0 0,1 1 0 0 0,-1-1 0 0 0,0 1 0 0 0,1-1 0 0 0,-1 1 0 0 0,0 0 0 0 0,1-1 0 0 0,-1 1 0 0 0,1 0 0 0 0,-1-1 0 0 0,1 1 0 0 0,-1 0 0 0 0,1 0 0 0 0,-1-1 0 0 0,1 1 0 0 0,-1 0 0 0 0,2 0 0 0 0,5 15 3535 0 0,1 35-998 0 0,-8-47-2254 0 0,2 20 874 0 0,-2-1 0 0 0,-3 37 0 0 0,1-39-320 0 0,1 1 1 0 0,0 0 0 0 0,5 31 0 0 0,-4-52-1039 0 0,0 1 1 0 0,0 0-1 0 0,0 0 0 0 0,1 0 1 0 0,-1 0-1 0 0,0 0 0 0 0,1-1 1 0 0,-1 1-1 0 0,0 0 1 0 0,1 0-1 0 0,-1 0 0 0 0,1-1 1 0 0,0 1-1 0 0,-1 0 1 0 0,1-1-1 0 0,-1 1 0 0 0,1-1 1 0 0,0 1-1 0 0,0 0 0 0 0,-1-1 1 0 0,1 0-1 0 0,0 1 1 0 0,0-1-1 0 0,0 1 0 0 0,-1-1 1 0 0,1 0-1 0 0,0 0 0 0 0,0 1 1 0 0,0-1-1 0 0,0 0 1 0 0,0 0-1 0 0,0 0 0 0 0,-1 0 1 0 0,1 0-1 0 0,0 0 0 0 0,0 0 1 0 0,0 0-1 0 0,0 0 1 0 0,0-1-1 0 0,0 1 0 0 0,0 0 1 0 0,-1-1-1 0 0,2 0 1 0 0,41-19 313 0 0,-40 18-322 0 0,24-14-65 0 0,-1-2 1 0 0,0-1 0 0 0,-2-1-1 0 0,0 0 1 0 0,-1-2 0 0 0,-2-1-1 0 0,22-29 1 0 0,-32 33-182 0 0,-11 19 204 0 0,0 0 0 0 0,0 0 1 0 0,-1 0-1 0 0,1 0 1 0 0,0 0-1 0 0,0 0 1 0 0,-1 1-1 0 0,1-1 1 0 0,0 0-1 0 0,-1 0 1 0 0,1 0-1 0 0,0 0 0 0 0,0 0 1 0 0,-1 0-1 0 0,1 0 1 0 0,0 0-1 0 0,0-1 1 0 0,-1 1-1 0 0,1 0 1 0 0,0 0-1 0 0,-1 0 1 0 0,1 0-1 0 0,0 0 0 0 0,0 0 1 0 0,-1 0-1 0 0,1-1 1 0 0,0 1-1 0 0,0 0 1 0 0,0 0-1 0 0,-1 0 1 0 0,1-1-1 0 0,0 1 1 0 0,0 0-1 0 0,0 0 0 0 0,0 0 1 0 0,-1-1-1 0 0,1 1 1 0 0,0 0-1 0 0,0 0 1 0 0,0-1-1 0 0,0 1 1 0 0,0 0-1 0 0,0 0 1 0 0,0-1-1 0 0,0 1 0 0 0,0 0 1 0 0,0-1-1 0 0,0 1 1 0 0,0 0-1 0 0,0 0 1 0 0,0-1-1 0 0,0 1 1 0 0,0 0-1 0 0,0-1 1 0 0,0 1-1 0 0,0 0 0 0 0,0 0 1 0 0,0-1-1 0 0,0 1 1 0 0,1-1-1 0 0,-23 12 38 0 0,1 0-1 0 0,0 2 1 0 0,-37 28-1 0 0,47-32 142 0 0,1 0 0 0 0,0 1 0 0 0,1 0-1 0 0,-1 0 1 0 0,2 1 0 0 0,0 0-1 0 0,0 0 1 0 0,-10 21 0 0 0,17-29-97 0 0,0-1 0 0 0,0 1 0 0 0,0 0 0 0 0,1-1-1 0 0,-1 1 1 0 0,1 0 0 0 0,-1-1 0 0 0,1 1 0 0 0,0 0 0 0 0,0 0 0 0 0,0-1 0 0 0,1 1 0 0 0,-1 0 0 0 0,1 0 0 0 0,-1-1 0 0 0,1 1 0 0 0,0-1 0 0 0,0 1 0 0 0,2 3-1 0 0,-1-2 48 0 0,1 0 0 0 0,0 0 0 0 0,1 0 0 0 0,-1 0-1 0 0,0 0 1 0 0,1-1 0 0 0,0 0 0 0 0,0 0 0 0 0,0 0-1 0 0,5 3 1 0 0,1-1-224 0 0,0 0-1 0 0,0 0 1 0 0,1-1 0 0 0,-1-1-1 0 0,1 1 1 0 0,0-2-1 0 0,0 0 1 0 0,0 0-1 0 0,11 0 1 0 0,5-5-2523 0 0,-1-4-5472 0 0,-16 3 5050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3:59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1 375 944 0 0,'13'12'5694'0'0,"65"30"4385"0"0,-54-31-8432 0 0,0-1 0 0 0,1-1 1 0 0,0-1-1 0 0,1-2 0 0 0,0 0 0 0 0,31 2 0 0 0,-56-8-1573 0 0,1 1-1 0 0,-1-1 0 0 0,0 0 0 0 0,0 0 1 0 0,1 1-1 0 0,-1-1 0 0 0,0 0 1 0 0,0 0-1 0 0,1-1 0 0 0,-1 1 0 0 0,0 0 1 0 0,0 0-1 0 0,0-1 0 0 0,1 1 1 0 0,-1 0-1 0 0,0-1 0 0 0,0 1 1 0 0,0-1-1 0 0,0 0 0 0 0,0 1 0 0 0,0-1 1 0 0,0 0-1 0 0,0 0 0 0 0,0 1 1 0 0,0-1-1 0 0,0 0 0 0 0,0 0 1 0 0,-1 0-1 0 0,1 0 0 0 0,0 0 0 0 0,-1 0 1 0 0,1 0-1 0 0,0-1 0 0 0,-1 1 1 0 0,0 0-1 0 0,1 0 0 0 0,-1 0 0 0 0,0 0 1 0 0,1-1-1 0 0,-1 1 0 0 0,0 0 1 0 0,0 0-1 0 0,0-1 0 0 0,0 1 1 0 0,0 0-1 0 0,0 0 0 0 0,-1-1 0 0 0,1 1 1 0 0,0 0-1 0 0,-1 0 0 0 0,0-2 1 0 0,-2-9-95 0 0,-2 0 0 0 0,0 1 0 0 0,0-1-1 0 0,-9-12 1 0 0,6 8 114 0 0,-6-11-133 0 0,4 10 44 0 0,2 0 0 0 0,0-1 0 0 0,-10-32 0 0 0,17 45 19 0 0,0 0-1 0 0,0-1 0 0 0,0 1 0 0 0,1 0 0 0 0,0 0 0 0 0,0 0 0 0 0,0 0 0 0 0,0-1 1 0 0,1 1-1 0 0,0 0 0 0 0,0 0 0 0 0,0 0 0 0 0,1 0 0 0 0,0 0 0 0 0,0 1 1 0 0,0-1-1 0 0,0 0 0 0 0,6-7 0 0 0,1 1 7 0 0,1 1-1 0 0,0 0 1 0 0,0 0 0 0 0,1 1-1 0 0,0 1 1 0 0,1 0 0 0 0,-1 0-1 0 0,2 1 1 0 0,-1 1 0 0 0,1 0 0 0 0,15-5-1 0 0,-12 6-30 0 0,1 0 0 0 0,-1 0-1 0 0,2 2 1 0 0,-1 0 0 0 0,0 1 0 0 0,0 1-1 0 0,1 0 1 0 0,27 4 0 0 0,-42-3 2 0 0,0 0 0 0 0,0 1 0 0 0,0-1 0 0 0,0 1 0 0 0,0 0 0 0 0,-1 0 0 0 0,1 0 0 0 0,0 0 0 0 0,-1 0 0 0 0,1 1 0 0 0,0-1 0 0 0,-1 1 0 0 0,0 0 0 0 0,1 0 0 0 0,-1-1 0 0 0,0 1 0 0 0,0 1 0 0 0,0-1 0 0 0,0 0 0 0 0,-1 0 0 0 0,1 1 0 0 0,0-1 0 0 0,-1 1 0 0 0,0 0 0 0 0,0-1 0 0 0,0 1 0 0 0,0 0 0 0 0,0 0 0 0 0,0-1 0 0 0,-1 1 0 0 0,1 0 0 0 0,-1 0 0 0 0,0 0 0 0 0,0 0 0 0 0,0 0 0 0 0,0 0 0 0 0,-1 4 0 0 0,-1 11 0 0 0,-2 1 0 0 0,0-1 0 0 0,-1 0 0 0 0,-13 29 0 0 0,12-29 0 0 0,5-16 0 0 0,-4 10 0 0 0,1 0 0 0 0,0-1 0 0 0,1 2 0 0 0,-2 22 0 0 0,4-32 0 0 0,1 0 0 0 0,0 0 0 0 0,0 0 0 0 0,1 0 0 0 0,-1 0 0 0 0,1 0 0 0 0,-1 0 0 0 0,1 0 0 0 0,0 0 0 0 0,0 0 0 0 0,1 0 0 0 0,-1-1 0 0 0,0 1 0 0 0,1 0 0 0 0,0-1 0 0 0,-1 1 0 0 0,1-1 0 0 0,0 1 0 0 0,0-1 0 0 0,1 0 0 0 0,-1 0 0 0 0,0 0 0 0 0,1 0 0 0 0,4 3 0 0 0,2-1 85 0 0,0 0-1 0 0,1 0 1 0 0,-1-1 0 0 0,1 0 0 0 0,-1-1 0 0 0,1 0-1 0 0,0 0 1 0 0,0-1 0 0 0,0 0 0 0 0,19-2-1 0 0,37-5-2031 0 0,-4-6-9198 0 0,-51 9 7612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00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51 179 796 0 0,'4'-6'717'0'0,"-1"1"0"0"0,1-1 0 0 0,0 1 0 0 0,0 0-1 0 0,1 1 1 0 0,-1-1 0 0 0,1 1 0 0 0,0 0 0 0 0,10-6 0 0 0,53-28 2224 0 0,-60 34-2573 0 0,156-63 4933 0 0,-123 52-1035 0 0,-56 16-4090 0 0,0 2 0 0 0,1 0 0 0 0,-1 1 0 0 0,1 0 0 0 0,-15 8 0 0 0,7-4-33 0 0,-42 12 175 0 0,37-13-144 0 0,1 2 0 0 0,1 0 0 0 0,-1 2 0 0 0,-44 25 0 0 0,69-35-158 0 0,-1-1-1 0 0,1 1 1 0 0,0 0 0 0 0,0 0-1 0 0,-1-1 1 0 0,1 1-1 0 0,0 0 1 0 0,0 0 0 0 0,0 0-1 0 0,0 0 1 0 0,0 1-1 0 0,0-1 1 0 0,0 0 0 0 0,0 0-1 0 0,0 1 1 0 0,1-1-1 0 0,-1 0 1 0 0,0 1 0 0 0,1-1-1 0 0,-1 0 1 0 0,1 1-1 0 0,0-1 1 0 0,-1 1 0 0 0,1-1-1 0 0,0 1 1 0 0,0-1 0 0 0,0 1-1 0 0,0-1 1 0 0,0 1-1 0 0,0-1 1 0 0,1 1 0 0 0,-1-1-1 0 0,1 4 1 0 0,2-1 30 0 0,0 0 0 0 0,0 0 0 0 0,0-1 0 0 0,0 1 1 0 0,1-1-1 0 0,0 1 0 0 0,-1-1 0 0 0,9 5 0 0 0,33 20 312 0 0,0-2 1 0 0,60 24-1 0 0,-54-26-74 0 0,78 47 0 0 0,-125-68-271 0 0,0 0-1 0 0,0 0 1 0 0,0 0 0 0 0,0 0-1 0 0,-1 1 1 0 0,1 0 0 0 0,-1-1-1 0 0,0 1 1 0 0,5 8 0 0 0,-8-11 2 0 0,1 0 1 0 0,-1 1-1 0 0,1-1 1 0 0,-1 1 0 0 0,0-1-1 0 0,0 1 1 0 0,1-1 0 0 0,-1 1-1 0 0,0-1 1 0 0,0 1-1 0 0,0-1 1 0 0,-1 1 0 0 0,1-1-1 0 0,0 0 1 0 0,-1 1-1 0 0,1-1 1 0 0,0 1 0 0 0,-1-1-1 0 0,0 1 1 0 0,1-1 0 0 0,-1 0-1 0 0,0 0 1 0 0,0 1-1 0 0,1-1 1 0 0,-1 0 0 0 0,0 0-1 0 0,0 0 1 0 0,0 0-1 0 0,-1 0 1 0 0,1 0 0 0 0,0 0-1 0 0,0 0 1 0 0,-1 0 0 0 0,1-1-1 0 0,-3 2 1 0 0,-7 5 86 0 0,-1-1 0 0 0,-1-1 1 0 0,1 0-1 0 0,-26 7 1 0 0,30-10-663 0 0,-1 0 1 0 0,1-1 0 0 0,0 0 0 0 0,-1-1 0 0 0,1 1 0 0 0,-1-2 0 0 0,1 1 0 0 0,0-1 0 0 0,-11-2 0 0 0,15 2-1298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1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1 195 324 0 0,'0'-1'203'0'0,"1"0"0"0"0,-1 0 1 0 0,1 0-1 0 0,0 0 0 0 0,-1 0 0 0 0,1 0 0 0 0,0 1 0 0 0,0-1 1 0 0,0 0-1 0 0,-1 1 0 0 0,1-1 0 0 0,0 0 0 0 0,0 1 1 0 0,0-1-1 0 0,0 1 0 0 0,0 0 0 0 0,0-1 0 0 0,0 1 1 0 0,0 0-1 0 0,1-1 0 0 0,-1 1 0 0 0,0 0 0 0 0,0 0 0 0 0,2 0 1 0 0,0 0 49 0 0,-1 1 0 0 0,1 0 1 0 0,0-1-1 0 0,0 1 1 0 0,-1 0-1 0 0,1 0 1 0 0,0 0-1 0 0,-1 1 0 0 0,4 1 1 0 0,3 4 195 0 0,-1-1 0 0 0,0 1 1 0 0,0 0-1 0 0,7 9 0 0 0,-6-5-14 0 0,0 1 0 0 0,-1 0 0 0 0,-1 0 0 0 0,0 1 0 0 0,10 25 0 0 0,17 71 1858 0 0,-28-83-1555 0 0,1 0 0 0 0,2 0 1 0 0,0-1-1 0 0,23 42 0 0 0,-31-65-659 0 0,0 0 0 0 0,0 0 0 0 0,0-1 0 0 0,0 1 0 0 0,0-1 0 0 0,0 1 0 0 0,0-1 0 0 0,1 1 0 0 0,-1-1 0 0 0,0 0 0 0 0,1 1 0 0 0,-1-1 0 0 0,1 0 0 0 0,0 0 0 0 0,-1 0 0 0 0,1 0 0 0 0,0-1 0 0 0,-1 1 0 0 0,1 0 1 0 0,0-1-1 0 0,0 1 0 0 0,0-1 0 0 0,2 1 0 0 0,-1-2 8 0 0,-1 1 1 0 0,0-1 0 0 0,0 0-1 0 0,0 0 1 0 0,0 1 0 0 0,0-1 0 0 0,0-1-1 0 0,0 1 1 0 0,-1 0 0 0 0,1 0-1 0 0,0-1 1 0 0,-1 1 0 0 0,1-1 0 0 0,0 0-1 0 0,-1 1 1 0 0,2-4 0 0 0,6-8 194 0 0,-2 0 0 0 0,1-1 0 0 0,-2 0 1 0 0,7-19-1 0 0,0-13 341 0 0,-1 0 0 0 0,-3 0 0 0 0,5-61 0 0 0,-1 9 518 0 0,-9 74-842 0 0,2-1-1 0 0,8-24 1 0 0,-10 38-400 0 0,0 0 1 0 0,1 0 0 0 0,0 1-1 0 0,1 0 1 0 0,0 0 0 0 0,12-15-1 0 0,-18 25-54 0 0,0 0 0 0 0,0 0 0 0 0,1 0 0 0 0,-1 0 0 0 0,0 0-1 0 0,0 0 1 0 0,1 0 0 0 0,-1 0 0 0 0,0 0 0 0 0,1 0 0 0 0,-1 0 0 0 0,0 0-1 0 0,0 0 1 0 0,1 0 0 0 0,-1 0 0 0 0,0 0 0 0 0,0 0 0 0 0,1 0 0 0 0,-1 0 0 0 0,0 0-1 0 0,0 0 1 0 0,1 0 0 0 0,-1 1 0 0 0,0-1 0 0 0,0 0 0 0 0,1 0 0 0 0,-1 0-1 0 0,0 0 1 0 0,0 1 0 0 0,0-1 0 0 0,0 0 0 0 0,1 0 0 0 0,-1 0 0 0 0,0 1 0 0 0,0-1-1 0 0,0 0 1 0 0,0 0 0 0 0,0 1 0 0 0,1-1 0 0 0,6 13-3388 0 0,-6-12 2574 0 0,3 9-1892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00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14 780 0 0,'5'-14'9238'0'0,"-1"26"-6262"0"0,-1 27-617 0 0,-4-13-1112 0 0,-2 20 1474 0 0,3 1 1 0 0,10 91 0 0 0,-10-137-2681 0 0,1 0 0 0 0,-1 0 1 0 0,0 0-1 0 0,0 0 0 0 0,0 0 0 0 0,0-1 0 0 0,1 1 1 0 0,-1 0-1 0 0,1 0 0 0 0,-1 0 0 0 0,0 0 1 0 0,1-1-1 0 0,-1 1 0 0 0,1 0 0 0 0,0 0 1 0 0,-1-1-1 0 0,1 1 0 0 0,-1 0 0 0 0,1-1 0 0 0,0 1 1 0 0,0-1-1 0 0,-1 1 0 0 0,1-1 0 0 0,0 1 1 0 0,0-1-1 0 0,0 0 0 0 0,0 1 0 0 0,-1-1 0 0 0,1 0 1 0 0,0 0-1 0 0,0 1 0 0 0,0-1 0 0 0,0 0 1 0 0,0 0-1 0 0,0 0 0 0 0,0 0 0 0 0,0 0 0 0 0,-1 0 1 0 0,1-1-1 0 0,0 1 0 0 0,0 0 0 0 0,0 0 1 0 0,0-1-1 0 0,0 1 0 0 0,0 0 0 0 0,-1-1 0 0 0,1 1 1 0 0,1-1-1 0 0,6-3 49 0 0,-1-1 0 0 0,0 1 0 0 0,0-1 0 0 0,7-7 0 0 0,-10 9-83 0 0,23-19-16 0 0,0-1-1 0 0,-2-1 1 0 0,-1-1 0 0 0,39-51 0 0 0,-63 76 2 0 0,0 0 1 0 0,0 0-1 0 0,0 0 1 0 0,0 0-1 0 0,0 0 0 0 0,-1 0 1 0 0,1 0-1 0 0,0 0 1 0 0,0 0-1 0 0,0 0 1 0 0,0 0-1 0 0,0 0 0 0 0,0 0 1 0 0,0 0-1 0 0,0 0 1 0 0,0 0-1 0 0,0 0 1 0 0,0 0-1 0 0,-1 0 1 0 0,1 0-1 0 0,0 0 0 0 0,0 0 1 0 0,0 0-1 0 0,0 0 1 0 0,0 0-1 0 0,0 0 1 0 0,0-1-1 0 0,0 1 0 0 0,0 0 1 0 0,0 0-1 0 0,0 0 1 0 0,0 0-1 0 0,0 0 1 0 0,-1 0-1 0 0,1 0 0 0 0,0 0 1 0 0,0 0-1 0 0,0 0 1 0 0,0 0-1 0 0,0 0 1 0 0,0 0-1 0 0,0-1 0 0 0,0 1 1 0 0,0 0-1 0 0,0 0 1 0 0,0 0-1 0 0,0 0 1 0 0,0 0-1 0 0,0 0 1 0 0,0 0-1 0 0,0 0 0 0 0,0 0 1 0 0,0 0-1 0 0,0 0 1 0 0,0-1-1 0 0,0 1 1 0 0,0 0-1 0 0,0 0 0 0 0,0 0 1 0 0,-13 6-87 0 0,-14 10 84 0 0,14-4 88 0 0,0 1 1 0 0,0 0-1 0 0,1 1 0 0 0,1 0 1 0 0,1 1-1 0 0,0 0 1 0 0,-9 18-1 0 0,17-28 9 0 0,0 0 0 0 0,0 0-1 0 0,0 0 1 0 0,1 1 0 0 0,-1-1 0 0 0,1 1 0 0 0,1-1-1 0 0,-1 1 1 0 0,1-1 0 0 0,0 1 0 0 0,1 10 0 0 0,0-12-13 0 0,0-1 0 0 0,0 1 1 0 0,1 0-1 0 0,0-1 1 0 0,-1 1-1 0 0,1-1 1 0 0,0 1-1 0 0,0-1 1 0 0,1 0-1 0 0,-1 0 1 0 0,1 0-1 0 0,0 0 0 0 0,0 0 1 0 0,0-1-1 0 0,0 1 1 0 0,0-1-1 0 0,0 0 1 0 0,6 3-1 0 0,-3-2-251 0 0,-1 0 0 0 0,1-1 1 0 0,-1 0-1 0 0,1-1 0 0 0,0 1 0 0 0,-1-1 0 0 0,1 0 0 0 0,0 0 1 0 0,0-1-1 0 0,0 0 0 0 0,0 0 0 0 0,10-2 0 0 0,40-10-10373 0 0,-43 8 7635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01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1 355 288 0 0,'25'19'11319'0'0,"-20"-15"-9389"0"0,0 0 0 0 0,0-1-1 0 0,0 0 1 0 0,1 0 0 0 0,-1 0 0 0 0,8 2 0 0 0,-12-5-1197 0 0,13-20 1813 0 0,-12 10-2309 0 0,0-1 0 0 0,-1 1 0 0 0,0 0-1 0 0,0 0 1 0 0,-2-17 0 0 0,0-12 114 0 0,2 26-226 0 0,1-1 0 0 0,0 1-1 0 0,1 0 1 0 0,1 0 0 0 0,0 0-1 0 0,0 0 1 0 0,1 1 0 0 0,1 0-1 0 0,0 0 1 0 0,1 0 0 0 0,11-15-1 0 0,-12 19-55 0 0,0 0 0 0 0,1 1 0 0 0,0-1 0 0 0,1 1 0 0 0,0 1 0 0 0,0 0 0 0 0,0 0 0 0 0,1 0 0 0 0,-1 1 0 0 0,1 0 0 0 0,1 1 0 0 0,-1 0 0 0 0,1 0 0 0 0,-1 1 0 0 0,18-3 0 0 0,-26 6-69 0 0,0-1 0 0 0,-1 1 0 0 0,1 0 0 0 0,0 0 0 0 0,0-1 0 0 0,0 1 0 0 0,0 0 0 0 0,-1 0 0 0 0,1 0 0 0 0,0 0 0 0 0,0 0 0 0 0,0 0 0 0 0,0 0 0 0 0,0 1 0 0 0,-1-1 0 0 0,1 0 0 0 0,0 0 0 0 0,0 1 0 0 0,0-1 0 0 0,-1 0 0 0 0,1 1 0 0 0,0-1 0 0 0,-1 1 0 0 0,1-1 0 0 0,0 1 0 0 0,-1-1 0 0 0,1 1 0 0 0,0-1 0 0 0,-1 1 0 0 0,1 0 0 0 0,-1-1 0 0 0,1 1 0 0 0,-1 0 0 0 0,1-1 0 0 0,-1 1 0 0 0,0 0 0 0 0,1 0 0 0 0,-1 0 0 0 0,0-1 0 0 0,0 1 0 0 0,1 0 0 0 0,-1 0 0 0 0,0 0 0 0 0,0 0 0 0 0,0-1 0 0 0,0 1 0 0 0,0 0 0 0 0,0 0 0 0 0,0 0 0 0 0,-1 0 0 0 0,1-1 0 0 0,0 1 0 0 0,0 0 0 0 0,0 0 0 0 0,-1 0 0 0 0,1-1 0 0 0,-1 2 0 0 0,-2 7 0 0 0,-1-1 0 0 0,1 1 0 0 0,-10 13 0 0 0,-8 10 0 0 0,15-26 0 0 0,1 1 0 0 0,0 0 0 0 0,1 0 0 0 0,0 0 0 0 0,0 0 0 0 0,0 1 0 0 0,1-1 0 0 0,0 1 0 0 0,1 0 0 0 0,-4 15 0 0 0,7-20 0 0 0,-1 0 0 0 0,0 1 0 0 0,1-1 0 0 0,0 0 0 0 0,0 0 0 0 0,0 1 0 0 0,0-1 0 0 0,0 0 0 0 0,1 0 0 0 0,-1 0 0 0 0,1-1 0 0 0,0 1 0 0 0,0 0 0 0 0,0-1 0 0 0,0 1 0 0 0,0-1 0 0 0,1 1 0 0 0,-1-1 0 0 0,1 0 0 0 0,-1 0 0 0 0,1 0 0 0 0,0 0 0 0 0,0-1 0 0 0,0 1 0 0 0,5 1 0 0 0,7 3 0 0 0,0 0 0 0 0,1-1 0 0 0,27 5 0 0 0,0-4 105 0 0,63 2 0 0 0,14 1-2456 0 0,-111-8-2011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18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96 16 0 0,'-6'-5'8445'0'0,"5"5"-8317"0"0,66-6 3394 0 0,77 5 0 0 0,59-6-259 0 0,-178 6-2845 0 0,-16 0-87 0 0,0 1 1 0 0,1-1-1 0 0,-1 0 0 0 0,0 0 0 0 0,0-1 0 0 0,0 1 0 0 0,13-6 0 0 0,-20 6-318 0 0,0 1-1 0 0,-1-1 1 0 0,1 1 0 0 0,0 0-1 0 0,0-1 1 0 0,0 1-1 0 0,0 0 1 0 0,-1 0-1 0 0,1-1 1 0 0,0 1-1 0 0,0 0 1 0 0,-1 0-1 0 0,1-1 1 0 0,0 1-1 0 0,-1 0 1 0 0,1 0 0 0 0,0-1-1 0 0,0 1 1 0 0,-1 0-1 0 0,1 0 1 0 0,0 0-1 0 0,-1 0 1 0 0,1 0-1 0 0,0-1 1 0 0,-1 1-1 0 0,1 0 1 0 0,-1 0-1 0 0,1 0 1 0 0,0 0 0 0 0,-1 0-1 0 0,1 0 1 0 0,0 0-1 0 0,-1 0 1 0 0,0 1-1 0 0,-16-5-69 0 0,-324 18-1161 0 0,249-14 1600 0 0,91 0-116 0 0,28-10-40 0 0,37 1 173 0 0,69 0-1 0 0,40-5 423 0 0,-161 13-685 0 0,-10 1-100 0 0,-1 1 0 0 0,1-1 0 0 0,0 0 0 0 0,-1 0-1 0 0,1 0 1 0 0,-1-1 0 0 0,1 1 0 0 0,-1 0 0 0 0,1 0 0 0 0,-1-1 0 0 0,1 1 0 0 0,-1-1-1 0 0,0 0 1 0 0,1 1 0 0 0,-1-1 0 0 0,0 0 0 0 0,2-1 0 0 0,-2 1 59 0 0,-70-7-198 0 0,-20 12-337 0 0,-130 23 0 0 0,123-13 164 0 0,69-8 133 0 0,26-2 201 0 0,14-1 20 0 0,11-1 35 0 0,0-1 1 0 0,0-1-1 0 0,34-5 0 0 0,-27 2-43 0 0,76-6 618 0 0,136-28 1 0 0,-225 30-165 0 0,-30 3-338 0 0,-31 1-266 0 0,-282 27-1136 0 0,315-21 948 0 0,27 0 270 0 0,33-2 132 0 0,-4-4-103 0 0,-18 2-216 0 0,1-2-1 0 0,50-10 1 0 0,-74 14-679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5:11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1143 244 0 0,'-12'-13'19446'0'0,"9"8"-18262"0"0,2-1 0 0 0,-1 0 0 0 0,1 1 0 0 0,-1-1 0 0 0,1-12 0 0 0,2-63 1402 0 0,1 52-1779 0 0,10-253 1960 0 0,4-223-2954 0 0,-17 456 187 0 0,1 42 0 0 0,-1 0 0 0 0,2 1 0 0 0,-1-2 0 0 0,-1 1 0 0 0,1 0 0 0 0,0 0 0 0 0,0-1 0 0 0,-1 1 0 0 0,-1-1 0 0 0,1 0 0 0 0,-1 1 0 0 0,-1 0 0 0 0,0 2 0 0 0,0 1 0 0 0,-2 1 0 0 0,-2 1 0 0 0,-1 2 0 0 0,4 0 0 0 0,-1 1 0 0 0,1 0 0 0 0,-1 0 0 0 0,1 0 0 0 0,0 1 0 0 0,-1 0 0 0 0,1-1 0 0 0,0 1 0 0 0,0 1 0 0 0,0-1 0 0 0,1 1 0 0 0,-1-1 0 0 0,1 1 0 0 0,-1 0 0 0 0,1 0 0 0 0,0 1 0 0 0,-3 3 0 0 0,4-5 0 0 0,1 1 0 0 0,-1-1 0 0 0,1 1 0 0 0,0-1 0 0 0,0 1 0 0 0,0-1 0 0 0,0 1 0 0 0,0 0 0 0 0,1 0 0 0 0,-1-1 0 0 0,1 1 0 0 0,0 0 0 0 0,0 0 0 0 0,0 0 0 0 0,0-1 0 0 0,0 1 0 0 0,1 0 0 0 0,-1 0 0 0 0,1 0 0 0 0,-1-1 0 0 0,1 1 0 0 0,0 0 0 0 0,0-1 0 0 0,1 1 0 0 0,-1-1 0 0 0,0 1 0 0 0,1-1 0 0 0,0 0 0 0 0,-1 1 0 0 0,1-1 0 0 0,0 0 0 0 0,4 3 0 0 0,-1-1 0 0 0,0-1 0 0 0,0 1 0 0 0,0-1 0 0 0,0 0 0 0 0,1 0 0 0 0,0-1 0 0 0,-1 0 0 0 0,1 0 0 0 0,0 0 0 0 0,0-1 0 0 0,0 1 0 0 0,8-1 0 0 0,4 0 0 0 0,1-1 0 0 0,0 0 0 0 0,24-5 0 0 0,-38 4 0 0 0,0 0 0 0 0,-1 0 0 0 0,1-1 0 0 0,0 1 0 0 0,-1-1 0 0 0,1 0 0 0 0,-1-1 0 0 0,5-2 0 0 0,-7 3 0 0 0,-1 1 0 0 0,1 0 0 0 0,-1-1 0 0 0,1 1 0 0 0,-1-1 0 0 0,0 0 0 0 0,1 1 0 0 0,-1-1 0 0 0,0 0 0 0 0,0 0 0 0 0,0 1 0 0 0,-1-1 0 0 0,1 0 0 0 0,0 0 0 0 0,-1 0 0 0 0,1 0 0 0 0,-1 0 0 0 0,0 0 0 0 0,1 0 0 0 0,-1-3 0 0 0,0 1 0 0 0,-1 0 0 0 0,1-1 0 0 0,-1 1 0 0 0,1-1 0 0 0,-1 1 0 0 0,-1 0 0 0 0,1 0 0 0 0,-1-1 0 0 0,1 1 0 0 0,-1 0 0 0 0,0 0 0 0 0,-1 1 0 0 0,1-1 0 0 0,-1 0 0 0 0,1 1 0 0 0,-1-1 0 0 0,0 1 0 0 0,0 0 0 0 0,-1 0 0 0 0,1 0 0 0 0,-1 1 0 0 0,-5-4 0 0 0,2 2 0 0 0,0 1 0 0 0,0-1 0 0 0,0 2 0 0 0,-1-1 0 0 0,1 1 0 0 0,-1 0 0 0 0,0 0 0 0 0,1 1 0 0 0,-1 0 0 0 0,0 1 0 0 0,-12 0 0 0 0,-71 10-35 0 0,90-10-247 0 0,7-15-11145 0 0,7 4 7826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5:12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36 186 60 0 0,'-10'-10'-442'0'0,"-7"-6"6586"0"0,8 12 98 0 0,14 18-4099 0 0,8 9-1188 0 0,100 173 4186 0 0,-81-146-3219 0 0,70 83 1 0 0,-100-131-1776 0 0,0-1 1 0 0,0 1 0 0 0,0 0 0 0 0,0-1-1 0 0,0 1 1 0 0,1-1 0 0 0,-1 0 0 0 0,4 2 0 0 0,1 0 391 0 0,-6-3-29 0 0,18-7 532 0 0,-16 6-919 0 0,-1-1 1 0 0,1 1 0 0 0,-1-1-1 0 0,1 0 1 0 0,-1 0 0 0 0,0 0 0 0 0,0 0-1 0 0,0-1 1 0 0,0 1 0 0 0,0 0 0 0 0,0-1-1 0 0,1-4 1 0 0,16-35 783 0 0,-16 33-740 0 0,17-50 263 0 0,-3-1-1 0 0,-3-1 0 0 0,-2 0 0 0 0,-3-1 1 0 0,2-66-1 0 0,-8 71-486 0 0,2 46 352 0 0,-5 11-521 0 0,1 0 0 0 0,-1 0-1 0 0,1-1 1 0 0,-1 1 0 0 0,0 0 0 0 0,1 0 0 0 0,-1 0 0 0 0,1-1 0 0 0,-1 1 0 0 0,1 0-1 0 0,-1 0 1 0 0,1 0 0 0 0,-1 0 0 0 0,1 0 0 0 0,-1 0 0 0 0,1 0 0 0 0,-1 0-1 0 0,0 0 1 0 0,1 0 0 0 0,-1 0 0 0 0,1 0 0 0 0,-1 1 0 0 0,1-1 0 0 0,16 12-8735 0 0,-9-4 5769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5:12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37 512 0 0,'0'0'949'0'0,"-17"-23"9394"0"0,14 23-9787 0 0,0-1 0 0 0,-1 1-1 0 0,1 0 1 0 0,0 1-1 0 0,-1-1 1 0 0,1 0 0 0 0,0 1-1 0 0,0 0 1 0 0,-1 0-1 0 0,1 0 1 0 0,0 0-1 0 0,-5 3 1 0 0,2-1-112 0 0,0 1-1 0 0,0 0 1 0 0,1 0 0 0 0,-1 0-1 0 0,1 1 1 0 0,-6 6 0 0 0,7-7-269 0 0,0 0 0 0 0,1 0-1 0 0,0 0 1 0 0,0 1 0 0 0,0-1 0 0 0,0 1 0 0 0,1-1 0 0 0,-1 1-1 0 0,1 0 1 0 0,0 0 0 0 0,1 0 0 0 0,-1 1 0 0 0,1-1 0 0 0,0 0 0 0 0,1 1-1 0 0,-1-1 1 0 0,1 0 0 0 0,0 8 0 0 0,1-11-124 0 0,-1-1 0 0 0,0 1 0 0 0,1 0 1 0 0,0-1-1 0 0,-1 1 0 0 0,1-1 0 0 0,0 1 0 0 0,0-1 0 0 0,0 1 0 0 0,0-1 0 0 0,0 0 1 0 0,0 1-1 0 0,0-1 0 0 0,1 0 0 0 0,-1 0 0 0 0,0 0 0 0 0,1 0 0 0 0,-1 0 0 0 0,0 0 1 0 0,3 1-1 0 0,0-1 14 0 0,0 1 1 0 0,0-1-1 0 0,0 0 1 0 0,0-1 0 0 0,0 1-1 0 0,0-1 1 0 0,0 0-1 0 0,6 0 1 0 0,5-1 75 0 0,0-1-1 0 0,0-1 1 0 0,21-6 0 0 0,-28 6-85 0 0,-1 1 1 0 0,0-1 0 0 0,0-1-1 0 0,-1 1 1 0 0,1-1-1 0 0,-1 0 1 0 0,0-1 0 0 0,0 1-1 0 0,0-1 1 0 0,0 0-1 0 0,8-11 1 0 0,-12 14-40 0 0,-1 0 1 0 0,1 0-1 0 0,-1 0 1 0 0,0 0-1 0 0,0 0 1 0 0,0-1-1 0 0,0 1 1 0 0,0 0-1 0 0,0-1 1 0 0,0 1-1 0 0,-1-1 1 0 0,1 1-1 0 0,-1-1 1 0 0,0 1-1 0 0,0-1 1 0 0,0 1-1 0 0,0-1 1 0 0,0 1-1 0 0,0-1 1 0 0,-1 1-1 0 0,1-1 0 0 0,-1 1 1 0 0,0 0-1 0 0,0-1 1 0 0,0 1-1 0 0,0 0 1 0 0,0-1-1 0 0,0 1 1 0 0,0 0-1 0 0,-1 0 1 0 0,1 0-1 0 0,-1 0 1 0 0,0 0-1 0 0,0 1 1 0 0,1-1-1 0 0,-1 0 1 0 0,0 1-1 0 0,-3-2 1 0 0,0-1-73 0 0,0 1 1 0 0,0 0 0 0 0,0 0 0 0 0,0 1 0 0 0,-1 0-1 0 0,1 0 1 0 0,-1 0 0 0 0,1 0 0 0 0,-1 1 0 0 0,-8-1-1 0 0,-17-1-5388 0 0,17 2 308 0 0,6 0 2072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2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46 260 0 0,'1'0'251'0'0,"-1"-1"1"0"0,1 1-1 0 0,-1-1 1 0 0,1 1-1 0 0,-1-1 1 0 0,1 1-1 0 0,-1-1 1 0 0,0 1-1 0 0,1-1 0 0 0,-1 0 1 0 0,0 1-1 0 0,1-1 1 0 0,-1 0-1 0 0,0 1 1 0 0,0-1-1 0 0,0 0 1 0 0,1 1-1 0 0,-1-1 0 0 0,0 0 1 0 0,0 1-1 0 0,0-1 1 0 0,0 0-1 0 0,0 1 1 0 0,0-1-1 0 0,0 0 0 0 0,-1 0 1 0 0,1 1-1 0 0,0-2 1 0 0,-1 1-21 0 0,0 0 1 0 0,0 0 0 0 0,0 0-1 0 0,0 0 1 0 0,0 0 0 0 0,0 0-1 0 0,0 1 1 0 0,0-1 0 0 0,0 0-1 0 0,-1 0 1 0 0,1 1 0 0 0,0-1-1 0 0,-3 0 1 0 0,-47-9 1672 0 0,47 10-1426 0 0,-48-4 459 0 0,1 3 0 0 0,-1 2 0 0 0,1 2 0 0 0,0 3 0 0 0,-77 17-1 0 0,114-20-703 0 0,-38 10 372 0 0,50-12-559 0 0,0 0 0 0 0,0-1 0 0 0,0 1 0 0 0,0 0 1 0 0,0 0-1 0 0,0 0 0 0 0,0 1 0 0 0,0-1 0 0 0,1 0 0 0 0,-1 1 0 0 0,0-1 0 0 0,1 1 0 0 0,-1-1 0 0 0,1 1 0 0 0,0 0 1 0 0,-1 0-1 0 0,1-1 0 0 0,0 1 0 0 0,-1 4 0 0 0,2-5-19 0 0,0 1 0 0 0,0-1 1 0 0,0 1-1 0 0,0-1 0 0 0,1 1 1 0 0,-1-1-1 0 0,0 1 0 0 0,1-1 1 0 0,0 1-1 0 0,-1-1 0 0 0,1 1 0 0 0,0-1 1 0 0,-1 0-1 0 0,1 1 0 0 0,0-1 1 0 0,0 0-1 0 0,0 0 0 0 0,0 1 1 0 0,0-1-1 0 0,1 0 0 0 0,1 1 1 0 0,31 22 168 0 0,-29-21-150 0 0,148 80 521 0 0,-4-2-259 0 0,-125-66-304 0 0,-1 0-1 0 0,-1 2 1 0 0,40 39 0 0 0,-60-55 1 0 0,-1 1 1 0 0,1 0-1 0 0,0 0 0 0 0,0 0 1 0 0,-1 1-1 0 0,0-1 1 0 0,1 0-1 0 0,-1 0 1 0 0,0 1-1 0 0,0-1 1 0 0,0 1-1 0 0,0-1 0 0 0,-1 1 1 0 0,1-1-1 0 0,-1 4 1 0 0,0-5 25 0 0,0 0 1 0 0,0 1-1 0 0,-1-1 0 0 0,1 0 1 0 0,0 0-1 0 0,-1 1 0 0 0,0-1 1 0 0,1 0-1 0 0,-1 0 0 0 0,0 0 1 0 0,1 0-1 0 0,-1 0 1 0 0,0 0-1 0 0,0 0 0 0 0,0 0 1 0 0,0 0-1 0 0,0 0 0 0 0,0-1 1 0 0,0 1-1 0 0,0 0 0 0 0,0-1 1 0 0,0 1-1 0 0,0 0 1 0 0,-1-1-1 0 0,1 0 0 0 0,0 1 1 0 0,0-1-1 0 0,-1 0 0 0 0,1 1 1 0 0,0-1-1 0 0,-3 0 0 0 0,-36 5 293 0 0,-1-2 0 0 0,0-2-1 0 0,-59-6 1 0 0,-48 2-3273 0 0,137 3 2301 0 0,-2 1-735 0 0,3-1-6024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23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0 424 0 0,'-19'11'6259'0'0,"17"-4"-5595"0"0,0 1 0 0 0,0 0 0 0 0,1 0-1 0 0,0 0 1 0 0,0 0 0 0 0,1-1 0 0 0,0 1-1 0 0,0 0 1 0 0,1 0 0 0 0,0 0 0 0 0,2 9-1 0 0,1-5-158 0 0,-1-1-1 0 0,2 0 1 0 0,-1 0-1 0 0,1 0 1 0 0,1-1-1 0 0,0 0 0 0 0,9 12 1 0 0,-8-12-293 0 0,1 0 0 0 0,1-1-1 0 0,-1 0 1 0 0,2 0 0 0 0,-1-1 0 0 0,1 0 0 0 0,0-1 0 0 0,1 0 0 0 0,-1 0 0 0 0,2-2 0 0 0,-1 1-1 0 0,0-1 1 0 0,1-1 0 0 0,0 0 0 0 0,14 3 0 0 0,-22-6-204 0 0,-1-1-1 0 0,0 1 1 0 0,0-1 0 0 0,1 0-1 0 0,-1 0 1 0 0,0 0-1 0 0,1 0 1 0 0,-1 0 0 0 0,0-1-1 0 0,0 0 1 0 0,1 0-1 0 0,-1 0 1 0 0,0 0 0 0 0,0 0-1 0 0,0 0 1 0 0,0-1 0 0 0,0 1-1 0 0,-1-1 1 0 0,1 0-1 0 0,0 0 1 0 0,-1 0 0 0 0,1 0-1 0 0,-1-1 1 0 0,0 1 0 0 0,0-1-1 0 0,1 1 1 0 0,-2-1-1 0 0,1 0 1 0 0,0 1 0 0 0,-1-1-1 0 0,1 0 1 0 0,-1 0 0 0 0,2-5-1 0 0,-1-2 155 0 0,1 0-1 0 0,-2 0 0 0 0,1 0 1 0 0,-1-1-1 0 0,-1 1 0 0 0,0 0 1 0 0,-1 0-1 0 0,1-1 0 0 0,-5-15 1 0 0,-1 2 40 0 0,-1-3-1090 0 0,5 8-3098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24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14 184 0 0,'2'-14'12817'0'0,"3"20"-12207"0"0,0-1 0 0 0,0 1 1 0 0,-1 0-1 0 0,1 0 0 0 0,-1 0 1 0 0,-1 1-1 0 0,1-1 0 0 0,-1 1 1 0 0,3 10-1 0 0,20 73 1748 0 0,-21-70-1729 0 0,29 111 2038 0 0,-20-76-4745 0 0,-14-54 1384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24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95 420 0 0,'-1'-2'347'0'0,"-1"1"-1"0"0,1-1 1 0 0,-1 0-1 0 0,1 0 1 0 0,0 0 0 0 0,0 0-1 0 0,0 0 1 0 0,0 0-1 0 0,0 0 1 0 0,0 0 0 0 0,0-1-1 0 0,0-3 1 0 0,1 5-66 0 0,0-1-1 0 0,0 1 1 0 0,0 0 0 0 0,0-1 0 0 0,1 1 0 0 0,-1 0 0 0 0,0 0-1 0 0,1-1 1 0 0,-1 1 0 0 0,1 0 0 0 0,-1 0 0 0 0,1 0 0 0 0,-1 0-1 0 0,1 0 1 0 0,0 0 0 0 0,0 0 0 0 0,1-2 0 0 0,2 0 259 0 0,1-1 0 0 0,0 1-1 0 0,0 0 1 0 0,0 0 0 0 0,0 1 0 0 0,0 0 0 0 0,0 0 0 0 0,1 0 0 0 0,7-2 0 0 0,9 0 82 0 0,0 0-1 0 0,0 1 0 0 0,0 2 1 0 0,0 0-1 0 0,0 1 1 0 0,0 1-1 0 0,0 1 1 0 0,0 1-1 0 0,0 1 1 0 0,0 1-1 0 0,29 11 0 0 0,-45-13-451 0 0,1 0 0 0 0,-1 0 0 0 0,0 0 0 0 0,0 1 0 0 0,0 0 0 0 0,0 0 0 0 0,-1 0 0 0 0,9 10 0 0 0,-12-13-130 0 0,-1 0 0 0 0,0 1 1 0 0,0-1-1 0 0,0 1 1 0 0,0-1-1 0 0,0 1 0 0 0,0 0 1 0 0,0-1-1 0 0,-1 1 0 0 0,1 0 1 0 0,-1 0-1 0 0,1 0 1 0 0,-1-1-1 0 0,0 1 0 0 0,1 0 1 0 0,-1 0-1 0 0,0 0 1 0 0,0 0-1 0 0,0 0 0 0 0,-1 0 1 0 0,1-1-1 0 0,0 1 1 0 0,-1 0-1 0 0,1 0 0 0 0,-1 0 1 0 0,1-1-1 0 0,-1 1 1 0 0,0 0-1 0 0,0-1 0 0 0,0 1 1 0 0,0 0-1 0 0,0-1 0 0 0,0 1 1 0 0,0-1-1 0 0,-1 0 1 0 0,-2 3-1 0 0,-2 1-59 0 0,0 0-1 0 0,-1 0 1 0 0,0 0 0 0 0,0-1-1 0 0,0 0 1 0 0,0 0-1 0 0,-15 5 1 0 0,-19 3-1693 0 0,1-2-3820 0 0,22-6 847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13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1 432 0 0,'4'0'10769'0'0,"-140"88"-3594"0"0,5-2-4930 0 0,98-66-1793 0 0,-22 13 447 0 0,17-20-4135 0 0,27-18-5251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25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74 320 0 0,'-6'-6'703'0'0,"0"-1"0"0"0,0 1-1 0 0,0 1 1 0 0,-1 0 0 0 0,1-1 0 0 0,-1 2-1 0 0,0-1 1 0 0,-1 1 0 0 0,1 0 0 0 0,-1 1 0 0 0,0 0-1 0 0,0 0 1 0 0,0 0 0 0 0,0 1 0 0 0,0 1-1 0 0,-12-2 1 0 0,7 1-14 0 0,0 1 1 0 0,-1 1-1 0 0,0 0 0 0 0,1 0 0 0 0,-1 2 1 0 0,1 0-1 0 0,0 0 0 0 0,-1 1 0 0 0,-20 8 1 0 0,16-4-83 0 0,1 2 0 0 0,-1 0 0 0 0,1 1-1 0 0,-23 17 1 0 0,34-22-361 0 0,0-1 0 0 0,1 1 0 0 0,0 0 0 0 0,0 1 0 0 0,0-1 0 0 0,0 1 0 0 0,1 0-1 0 0,0 1 1 0 0,0-1 0 0 0,1 0 0 0 0,0 1 0 0 0,0 0 0 0 0,0 0 0 0 0,1 0 0 0 0,-2 10-1 0 0,4-13-164 0 0,-1 0 0 0 0,1-1 0 0 0,1 1 0 0 0,-1 0 1 0 0,1 0-1 0 0,-1-1 0 0 0,1 1 0 0 0,0 0 0 0 0,0-1 0 0 0,1 1 0 0 0,-1-1 0 0 0,1 1 0 0 0,0-1 0 0 0,0 1 0 0 0,0-1 0 0 0,0 0 0 0 0,0 0 0 0 0,1 0 0 0 0,-1-1 0 0 0,1 1 0 0 0,0 0 0 0 0,0-1 0 0 0,0 0 0 0 0,0 1 0 0 0,0-1 0 0 0,4 1 0 0 0,1 2-56 0 0,1-1 1 0 0,-1 0-1 0 0,1-1 1 0 0,0 0-1 0 0,0 0 1 0 0,0-1-1 0 0,0 0 1 0 0,0-1-1 0 0,15 1 1 0 0,-19-2-8 0 0,1-1 0 0 0,-1 1 0 0 0,0-1 1 0 0,1 0-1 0 0,-1 0 0 0 0,0-1 0 0 0,0 0 1 0 0,0 0-1 0 0,0 0 0 0 0,0 0 0 0 0,0-1 1 0 0,0 0-1 0 0,-1 0 0 0 0,1 0 1 0 0,-1 0-1 0 0,0-1 0 0 0,0 0 0 0 0,0 0 1 0 0,-1 0-1 0 0,0 0 0 0 0,1-1 0 0 0,-1 1 1 0 0,0-1-1 0 0,-1 1 0 0 0,0-1 0 0 0,1 0 1 0 0,-1 0-1 0 0,2-9 0 0 0,-3 9-172 0 0,0-1 1 0 0,0 0-1 0 0,0 1 0 0 0,-1-1 1 0 0,1 0-1 0 0,-1 0 0 0 0,-1 0 0 0 0,1 1 1 0 0,-1-1-1 0 0,0 0 0 0 0,0 1 0 0 0,-1-1 1 0 0,0 0-1 0 0,-4-8 0 0 0,4 9-441 0 0,-1 1 1 0 0,0-1-1 0 0,0 1 1 0 0,0 0-1 0 0,-1-1 0 0 0,1 2 1 0 0,-1-1-1 0 0,0 0 0 0 0,0 1 1 0 0,-1 0-1 0 0,-4-3 0 0 0,2 3-2683 0 0,2 0 471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2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56 0 0,'23'15'6776'0'0,"-21"-11"-6099"0"0,0 0-1 0 0,0 0 1 0 0,-1 0 0 0 0,1 1 0 0 0,-1-1-1 0 0,0 1 1 0 0,0-1 0 0 0,-1 1 0 0 0,1-1-1 0 0,-1 1 1 0 0,0 0 0 0 0,0-1-1 0 0,-1 1 1 0 0,1-1 0 0 0,-3 10 0 0 0,0 17 3015 0 0,5-35-3405 0 0,-2 1-218 0 0,1 1 0 0 0,-1-1 0 0 0,1 0 0 0 0,0 1 0 0 0,0-1 0 0 0,1 1-1 0 0,-1-1 1 0 0,0 1 0 0 0,1-1 0 0 0,0 1 0 0 0,-1 0 0 0 0,1 0 0 0 0,0 0 0 0 0,0 0-1 0 0,0 0 1 0 0,0 0 0 0 0,1 1 0 0 0,-1-1 0 0 0,0 1 0 0 0,1-1 0 0 0,-1 1-1 0 0,1 0 1 0 0,-1 0 0 0 0,1 0 0 0 0,0 0 0 0 0,-1 1 0 0 0,1-1 0 0 0,0 1 0 0 0,0-1-1 0 0,-1 1 1 0 0,1 0 0 0 0,0 0 0 0 0,0 0 0 0 0,0 1 0 0 0,-1-1 0 0 0,1 1 0 0 0,0-1-1 0 0,-1 1 1 0 0,1 0 0 0 0,0 0 0 0 0,-1 0 0 0 0,1 0 0 0 0,-1 0 0 0 0,1 1 0 0 0,-1-1-1 0 0,3 3 1 0 0,46 35 576 0 0,-25-19-732 0 0,1-1 1 0 0,40 22 0 0 0,-58-36-141 0 0,-1-1 0 0 0,1-1 0 0 0,0 0 1 0 0,0 0-1 0 0,0 0 0 0 0,0-1 0 0 0,0-1 0 0 0,0 0 1 0 0,1 0-1 0 0,-1 0 0 0 0,0-1 0 0 0,1-1 0 0 0,10-1 1 0 0,-17 1 258 0 0,1 0 1 0 0,0-1-1 0 0,0 1 1 0 0,-1-1-1 0 0,1 0 1 0 0,-1 0-1 0 0,1 0 1 0 0,-1-1 0 0 0,0 1-1 0 0,0-1 1 0 0,0 1-1 0 0,0-1 1 0 0,-1 0-1 0 0,1 0 1 0 0,-1 0-1 0 0,1-1 1 0 0,-1 1-1 0 0,0-1 1 0 0,0 1-1 0 0,-1-1 1 0 0,1 0 0 0 0,-1 1-1 0 0,0-1 1 0 0,0 0-1 0 0,0 0 1 0 0,0-6-1 0 0,1-1 147 0 0,0 0 0 0 0,-2-1 0 0 0,1 1-1 0 0,-2-1 1 0 0,1 1 0 0 0,-1 0 0 0 0,-1-1-1 0 0,-3-12 1 0 0,-1 9-19 0 0,1 0-1 0 0,-2 0 0 0 0,0 1 1 0 0,-14-21-1 0 0,-5 1-2971 0 0,38 33-6698 0 0,-2 3 6802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26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58 64 0 0,'-9'-7'1371'0'0,"0"0"0"0"0,-1 1-1 0 0,0 0 1 0 0,0 1 0 0 0,0 0 0 0 0,0 0 0 0 0,-1 1 0 0 0,0 0-1 0 0,-14-2 1 0 0,16 5-753 0 0,0 0 0 0 0,0 0-1 0 0,0 1 1 0 0,0 1 0 0 0,-1-1 0 0 0,1 1-1 0 0,0 1 1 0 0,0 0 0 0 0,1 0 0 0 0,-1 1-1 0 0,0 0 1 0 0,-10 5 0 0 0,4 0-189 0 0,0 0 1 0 0,0 1 0 0 0,1 1-1 0 0,1 0 1 0 0,0 1 0 0 0,0 1-1 0 0,1 0 1 0 0,1 0 0 0 0,-20 27-1 0 0,27-33-302 0 0,0 1 0 0 0,1-1 0 0 0,0 1 0 0 0,0 0 0 0 0,0 0 0 0 0,1 0 0 0 0,0 0 0 0 0,0 1 0 0 0,0-1 0 0 0,1 0 0 0 0,0 8 0 0 0,1-9-111 0 0,1 0-1 0 0,-1-1 0 0 0,1 0 1 0 0,1 1-1 0 0,-1-1 0 0 0,1 1 1 0 0,0-1-1 0 0,0 0 0 0 0,0 0 1 0 0,0 0-1 0 0,1 0 0 0 0,0-1 1 0 0,0 1-1 0 0,1-1 0 0 0,-1 1 1 0 0,7 5-1 0 0,-4-4-447 0 0,1-1 1 0 0,-1 1-1 0 0,1-1 1 0 0,0-1-1 0 0,0 1 1 0 0,16 6-1 0 0,-18-9-949 0 0,0 0 0 0 0,1-1-1 0 0,-1 1 1 0 0,1-1-1 0 0,-1 0 1 0 0,11 0-1 0 0,-7-1-1222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26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1204 0 0,'3'-7'260'0'0,"-2"4"909"0"0,-1 0 0 0 0,1 1 0 0 0,0-1 0 0 0,0 0 0 0 0,1 1 0 0 0,-1-1-1 0 0,0 1 1 0 0,1-1 0 0 0,2-1 0 0 0,-4 3-839 0 0,1 1 0 0 0,-1-1 0 0 0,1 1-1 0 0,0 0 1 0 0,-1-1 0 0 0,1 1 0 0 0,-1 0 0 0 0,1 0-1 0 0,0-1 1 0 0,-1 1 0 0 0,1 0 0 0 0,0 0 0 0 0,0 0-1 0 0,-1 0 1 0 0,1 0 0 0 0,0 0 0 0 0,-1 0-1 0 0,1 0 1 0 0,0 0 0 0 0,1 0 0 0 0,13 8 408 0 0,-9-5-350 0 0,-1 2-1 0 0,0-1 1 0 0,0 1 0 0 0,0 0 0 0 0,0 0 0 0 0,-1 0 0 0 0,0 0 0 0 0,0 1 0 0 0,0 0 0 0 0,-1 0 0 0 0,0 0 0 0 0,0 0 0 0 0,-1 0 0 0 0,1 0 0 0 0,-1 1 0 0 0,-1-1 0 0 0,2 10-1 0 0,1 10 244 0 0,-2 1 0 0 0,-1 0-1 0 0,-2 29 1 0 0,0-11-15 0 0,0-32-515 0 0,1-10-337 0 0,0 0 0 0 0,0 0 0 0 0,0-1-1 0 0,0 1 1 0 0,0 0 0 0 0,0 0 0 0 0,1 0 0 0 0,0-1 0 0 0,1 5-1 0 0,8 2-4287 0 0,11-7-3575 0 0,-9-3 5346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2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85 484 0 0,'-19'-16'1830'0'0,"8"6"58"0"0,-1 1 0 0 0,0-1 0 0 0,-1 2 0 0 0,-26-14 0 0 0,35 20-1510 0 0,-1 1-1 0 0,1-1 1 0 0,-1 1 0 0 0,0 0-1 0 0,1 0 1 0 0,-1 0 0 0 0,0 1-1 0 0,0 0 1 0 0,1 0-1 0 0,-1 0 1 0 0,0 1 0 0 0,0-1-1 0 0,1 1 1 0 0,-1 0 0 0 0,0 0-1 0 0,1 1 1 0 0,-1-1 0 0 0,1 1-1 0 0,0 0 1 0 0,-6 4-1 0 0,2-1-80 0 0,0 1 0 0 0,0-1-1 0 0,1 2 1 0 0,0-1 0 0 0,0 1 0 0 0,1 0-1 0 0,0 0 1 0 0,0 1 0 0 0,1 0-1 0 0,-1 0 1 0 0,2 0 0 0 0,-1 0-1 0 0,1 1 1 0 0,1 0 0 0 0,-1 0-1 0 0,2 0 1 0 0,-1 0 0 0 0,-1 11-1 0 0,3-14-201 0 0,1 0-1 0 0,-1 0 1 0 0,1 0-1 0 0,0 0 1 0 0,1 1-1 0 0,-1-1 1 0 0,1 0-1 0 0,0 0 1 0 0,1 0-1 0 0,-1 0 1 0 0,1-1-1 0 0,0 1 1 0 0,1 0-1 0 0,-1-1 1 0 0,1 1-1 0 0,0-1 1 0 0,1 0-1 0 0,-1 0 1 0 0,1 0-1 0 0,0-1 1 0 0,0 1-1 0 0,1-1 1 0 0,-1 0 0 0 0,1 0-1 0 0,0-1 1 0 0,0 1-1 0 0,0-1 1 0 0,0 0-1 0 0,7 3 1 0 0,-6-4-100 0 0,-1 0 1 0 0,0-1 0 0 0,1 1 0 0 0,-1-1 0 0 0,1 0 0 0 0,-1 0-1 0 0,1-1 1 0 0,-1 1 0 0 0,1-1 0 0 0,0-1 0 0 0,-1 1-1 0 0,1-1 1 0 0,-1 0 0 0 0,1 0 0 0 0,-1-1 0 0 0,1 1 0 0 0,-1-1-1 0 0,0 0 1 0 0,0-1 0 0 0,0 1 0 0 0,0-1 0 0 0,0 0 0 0 0,-1 0-1 0 0,1-1 1 0 0,4-4 0 0 0,-3 3 19 0 0,-1-1-1 0 0,0 1 1 0 0,0-1 0 0 0,-1 0 0 0 0,0 0-1 0 0,0 0 1 0 0,0-1 0 0 0,-1 1-1 0 0,0-1 1 0 0,0 0 0 0 0,0 0-1 0 0,-1 0 1 0 0,0 0 0 0 0,-1 0-1 0 0,0-1 1 0 0,0 1 0 0 0,0-1 0 0 0,-1 1-1 0 0,0-9 1 0 0,-1 11-40 0 0,-1 1 0 0 0,1-1 1 0 0,-1 0-1 0 0,0 0 0 0 0,0 1 0 0 0,0-1 0 0 0,0 1 1 0 0,-1 0-1 0 0,0 0 0 0 0,0-1 0 0 0,0 2 0 0 0,0-1 1 0 0,-1 0-1 0 0,1 1 0 0 0,-1 0 0 0 0,0-1 0 0 0,0 2 1 0 0,0-1-1 0 0,-1 0 0 0 0,1 1 0 0 0,-1 0 0 0 0,1 0 1 0 0,-7-2-1 0 0,0 0-494 0 0,-1 0 0 0 0,0 1 0 0 0,-18-3 0 0 0,18 4-867 0 0,1 1-1 0 0,-1 1 1 0 0,-13 0-1 0 0,0 3-1971 0 0,-7 4 484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2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96 0 0,'0'-9'1302'0'0,"0"-12"3971"0"0,0 21-5087 0 0,0-1 1 0 0,0 1-1 0 0,0-1 1 0 0,0 1-1 0 0,1-1 1 0 0,-1 1-1 0 0,0 0 1 0 0,0-1-1 0 0,0 1 1 0 0,1-1-1 0 0,-1 1 1 0 0,0 0-1 0 0,0-1 1 0 0,1 1-1 0 0,-1 0 1 0 0,0-1-1 0 0,1 1 1 0 0,-1 0-1 0 0,0 0 1 0 0,1-1-1 0 0,-1 1 1 0 0,0 0-1 0 0,1 0 1 0 0,-1 0-1 0 0,1-1 1 0 0,-1 1-1 0 0,0 0 1 0 0,1 0-1 0 0,-1 0 1 0 0,1 0-1 0 0,-1 0 1 0 0,1 0-1 0 0,-1 0 0 0 0,0 0 1 0 0,1 0-1 0 0,-1 0 1 0 0,1 0-1 0 0,0 0 1 0 0,2 3 137 0 0,0-1 0 0 0,-1 1 0 0 0,1-1 0 0 0,0 1 0 0 0,-1 0 0 0 0,0 0 0 0 0,0 0 0 0 0,0 0 0 0 0,0 0 1 0 0,0 1-1 0 0,0-1 0 0 0,0 4 0 0 0,1-1 101 0 0,30 72 2518 0 0,-14-31-2667 0 0,2-3-3645 0 0,-13-34-3063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27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98 524 0 0,'-2'-2'464'0'0,"0"0"1"0"0,0-1-1 0 0,0 1 1 0 0,0-1-1 0 0,0 1 0 0 0,1-1 1 0 0,-1 0-1 0 0,1 1 0 0 0,-1-1 1 0 0,0-3-1 0 0,2 4-304 0 0,1 1 0 0 0,-1 0-1 0 0,0-1 1 0 0,1 1 0 0 0,-1 0-1 0 0,1 0 1 0 0,-1 0 0 0 0,1-1-1 0 0,0 1 1 0 0,-1 0 0 0 0,1 0 0 0 0,0 0-1 0 0,0 0 1 0 0,0 0 0 0 0,0 0-1 0 0,0 0 1 0 0,0 1 0 0 0,0-1 0 0 0,0 0-1 0 0,0 0 1 0 0,0 1 0 0 0,0-1-1 0 0,0 1 1 0 0,1-1 0 0 0,-1 1-1 0 0,0-1 1 0 0,0 1 0 0 0,2-1 0 0 0,21-7 685 0 0,0 0 0 0 0,1 1 0 0 0,0 2 0 0 0,0 0 0 0 0,0 2 0 0 0,1 1 0 0 0,-1 1 0 0 0,45 3-1 0 0,-32 2-293 0 0,-1 1-1 0 0,1 2 0 0 0,-2 1 0 0 0,1 2 0 0 0,40 17 0 0 0,-61-20-278 0 0,0 1-1 0 0,0 1 0 0 0,0 0 0 0 0,-2 1 1 0 0,26 21-1 0 0,-34-26-208 0 0,-1 0 1 0 0,1 0 0 0 0,-1 1-1 0 0,-1-1 1 0 0,1 1-1 0 0,-1 1 1 0 0,0-1-1 0 0,0 0 1 0 0,-1 1-1 0 0,0 0 1 0 0,0 0-1 0 0,-1 0 1 0 0,1 0-1 0 0,-2 0 1 0 0,1 1-1 0 0,0 8 1 0 0,-2-11-50 0 0,0 0 0 0 0,0 0 0 0 0,0 0 0 0 0,-1 0 1 0 0,0 0-1 0 0,0 0 0 0 0,-1 0 0 0 0,1-1 0 0 0,-1 1 0 0 0,0 0 0 0 0,0-1 0 0 0,-1 1 1 0 0,1-1-1 0 0,-5 6 0 0 0,2-4-4 0 0,-1 0-1 0 0,1-1 1 0 0,-1 1 0 0 0,-1-1 0 0 0,1 0 0 0 0,-1-1 0 0 0,0 1-1 0 0,-8 3 1 0 0,-12 3 6 0 0,0-1 0 0 0,0-1 0 0 0,-54 10 0 0 0,70-17-5 0 0,-27 6-109 0 0,0-2 0 0 0,-74 2 0 0 0,95-9-1197 0 0,0 0 0 0 0,-28-6 0 0 0,32 3-4494 0 0,10 2 3338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2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378 137 404 0 0,'3'-2'368'0'0,"-1"1"0"0"0,1-1 0 0 0,0 0-1 0 0,-1 0 1 0 0,1 0 0 0 0,-1 0 0 0 0,1-1 0 0 0,-1 1 0 0 0,0-1-1 0 0,0 1 1 0 0,0-1 0 0 0,0 0 0 0 0,-1 0 0 0 0,1 0 0 0 0,-1 0 0 0 0,1 0-1 0 0,0-5 1 0 0,-2 5-176 0 0,0 1-1 0 0,0 0 1 0 0,0-1 0 0 0,-1 1-1 0 0,1 0 1 0 0,-1-1 0 0 0,1 1-1 0 0,-1 0 1 0 0,0-1-1 0 0,0 1 1 0 0,0 0 0 0 0,0 0-1 0 0,-1 0 1 0 0,1 0-1 0 0,0 0 1 0 0,-1 0 0 0 0,0 1-1 0 0,1-1 1 0 0,-1 0-1 0 0,0 1 1 0 0,0-1 0 0 0,0 1-1 0 0,0 0 1 0 0,0-1-1 0 0,-2 0 1 0 0,-6-3 167 0 0,0 0 0 0 0,-1 0 1 0 0,1 1-1 0 0,-1 0 0 0 0,0 1 0 0 0,0 0 0 0 0,0 1 0 0 0,-1 0 1 0 0,1 0-1 0 0,-1 2 0 0 0,1-1 0 0 0,0 1 0 0 0,-1 1 0 0 0,1 0 1 0 0,-14 4-1 0 0,12-3-110 0 0,0 1 1 0 0,0 1-1 0 0,1 1 1 0 0,-1 0 0 0 0,1 0-1 0 0,0 1 1 0 0,0 0-1 0 0,1 1 1 0 0,0 1-1 0 0,0 0 1 0 0,1 0-1 0 0,-16 17 1 0 0,24-23-141 0 0,-1 1 0 0 0,1 0 0 0 0,-1 0 0 0 0,1 1 0 0 0,0-1 0 0 0,0 0 0 0 0,1 1 0 0 0,-1-1 0 0 0,1 1 0 0 0,0 0 0 0 0,0-1 0 0 0,0 1 0 0 0,0 0 0 0 0,0 0 0 0 0,1 0 0 0 0,0-1 0 0 0,0 1 0 0 0,0 6 0 0 0,1-4-3 0 0,1-1 0 0 0,0 1-1 0 0,0 0 1 0 0,0-1 0 0 0,0 1 0 0 0,1-1 0 0 0,0 1 0 0 0,0-1 0 0 0,0 0 0 0 0,8 8-1 0 0,2 1 65 0 0,0-1 0 0 0,1-1-1 0 0,1 0 1 0 0,0-1 0 0 0,0-1-1 0 0,29 14 1 0 0,-24-14-104 0 0,0-2 0 0 0,1 0 0 0 0,0-1 0 0 0,0-2 1 0 0,1 0-1 0 0,22 2 0 0 0,-31-6-114 0 0,0 0 1 0 0,0 0 0 0 0,1-2-1 0 0,-1 1 1 0 0,0-2 0 0 0,0 0-1 0 0,0 0 1 0 0,0-2 0 0 0,0 1-1 0 0,-1-1 1 0 0,17-8 0 0 0,-23 8 56 0 0,0 1 0 0 0,0-1 0 0 0,-1 0 0 0 0,1 0 1 0 0,-1-1-1 0 0,0 1 0 0 0,0-1 0 0 0,0-1 0 0 0,-1 1 1 0 0,0 0-1 0 0,0-1 0 0 0,0 0 0 0 0,-1 0 0 0 0,1 0 0 0 0,-1-1 1 0 0,-1 1-1 0 0,0-1 0 0 0,1 1 0 0 0,-2-1 0 0 0,1 0 1 0 0,-1 0-1 0 0,0 1 0 0 0,-1-1 0 0 0,1 0 0 0 0,-1 0 1 0 0,-1 0-1 0 0,1 0 0 0 0,-1 0 0 0 0,-1 0 0 0 0,1 0 0 0 0,-1 1 1 0 0,0-1-1 0 0,0 1 0 0 0,-1-1 0 0 0,0 1 0 0 0,0 0 1 0 0,-1 0-1 0 0,0 0 0 0 0,0 0 0 0 0,-6-7 0 0 0,-1 3-132 0 0,1 1 1 0 0,-1-1-1 0 0,-1 2 0 0 0,1 0 0 0 0,-1 0 0 0 0,-1 1 0 0 0,0 0 0 0 0,0 1 1 0 0,0 1-1 0 0,0 0 0 0 0,-1 1 0 0 0,0 0 0 0 0,-22-3 0 0 0,16 4-823 0 0,-1 2 0 0 0,0 0 0 0 0,1 0 1 0 0,-1 2-1 0 0,1 1 0 0 0,-1 1 0 0 0,1 0 0 0 0,-37 12 0 0 0,37-8-1632 0 0,4 0 370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29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60 0 0,'4'-10'12185'0'0,"7"27"-7018"0"0,16 46-3734 0 0,-19-45 79 0 0,22 50 296 0 0,47 117 73 0 0,-69-173-2482 0 0,-5-8-2125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29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49 4 0 0,'-4'-2'484'0'0,"-15"-4"1724"0"0,6 0 5660 0 0,39-1-3309 0 0,241 8 3942 0 0,163-12-2910 0 0,-385 3-5226 0 0,-9 0-1528 0 0,-12 7-2684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1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29 568 0 0,'-2'-19'5518'0'0,"1"10"-306"0"0,5 10-4485 0 0,-1 0-1 0 0,0 0 0 0 0,-1 1 0 0 0,1-1 0 0 0,0 1 0 0 0,0 0 0 0 0,-1 0 0 0 0,3 2 1 0 0,124 115 5679 0 0,-85-82-4971 0 0,2-2 0 0 0,78 46 0 0 0,-118-78-1753 0 0,30 15 1334 0 0,-16-15-4141 0 0,-2-10-6481 0 0,-13 4 6775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29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1 768 0 0,'-6'4'6651'0'0,"6"-4"-6444"0"0,0 0 1 0 0,-1 0 0 0 0,1 1 0 0 0,0-1 0 0 0,0 0-1 0 0,0 0 1 0 0,0 1 0 0 0,0-1 0 0 0,0 0 0 0 0,0 1 0 0 0,0-1-1 0 0,1 0 1 0 0,-1 0 0 0 0,0 0 0 0 0,0 1 0 0 0,15 5 3063 0 0,24 1-61 0 0,202-3 5805 0 0,-146-5-10001 0 0,1 3-6234 0 0,-77-2 4211 0 0,2 0 433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30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17 632 0 0,'-7'-17'16262'0'0,"17"29"-12423"0"0,12 22-4522 0 0,-16-23 2830 0 0,50 110 1437 0 0,7 16-643 0 0,-54-115-4246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30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74 884 0 0,'-4'-2'1074'0'0,"-26"-18"13227"0"0,31 19-14100 0 0,-1 0-1 0 0,1 1 0 0 0,0-1 0 0 0,0 0 1 0 0,-1 1-1 0 0,1-1 0 0 0,0 1 0 0 0,0-1 0 0 0,0 1 1 0 0,0-1-1 0 0,0 1 0 0 0,-1 0 0 0 0,1-1 1 0 0,0 1-1 0 0,0 0 0 0 0,0 0 0 0 0,0 0 0 0 0,0 0 1 0 0,1 0-1 0 0,26-4 1583 0 0,-24 3-1283 0 0,105-8 2766 0 0,123 5 0 0 0,75-5-701 0 0,-251 0-1139 0 0,-32 5-4482 0 0,-1 0-9709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3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1 428 0 0,'-1'1'368'0'0,"0"-1"-1"0"0,1 1 1 0 0,-1 0 0 0 0,0 0-1 0 0,1 0 1 0 0,-1 0-1 0 0,0 0 1 0 0,1 0 0 0 0,-1 0-1 0 0,1 0 1 0 0,-1 0-1 0 0,1 0 1 0 0,0 0 0 0 0,-1 0-1 0 0,1 0 1 0 0,0 0 0 0 0,0 0-1 0 0,0 0 1 0 0,0 0-1 0 0,0 1 1 0 0,0-1 0 0 0,0 0-1 0 0,0 0 1 0 0,0 0 0 0 0,1 0-1 0 0,0 2 1 0 0,0-1 29 0 0,0-1 0 0 0,0 1 0 0 0,1-1 0 0 0,-1 1 0 0 0,1-1 0 0 0,-1 0 0 0 0,1 1 0 0 0,0-1 0 0 0,-1 0 0 0 0,1 0 0 0 0,0 0 0 0 0,0 0 0 0 0,3 0 0 0 0,9 4 850 0 0,0-2 0 0 0,0 0 0 0 0,18 1 0 0 0,-28-3-916 0 0,31 3 1037 0 0,1 0 0 0 0,0-3 0 0 0,-1-1 0 0 0,1-1 0 0 0,35-7 0 0 0,-65 6-1762 0 0,-3 1-1344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3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80 0 0,'6'-45'6009'0'0,"0"0"6707"0"0,-5 61-11973 0 0,1 1 0 0 0,1 0-1 0 0,5 16 1 0 0,-2-7-208 0 0,35 184 2028 0 0,18 262 0 0 0,-52-392-2048 0 0,17 79 0 0 0,-14-148-387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3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13 236 0 0,'-11'-2'138'0'0,"-2"5"9968"0"0,23 1-8348 0 0,20 1-397 0 0,1-1 0 0 0,-1-2 0 0 0,41-2 0 0 0,-12 1-288 0 0,304 3 2304 0 0,-131-4-2137 0 0,333-1 1297 0 0,-2-27-75 0 0,-545 27-2860 0 0,17-1 1630 0 0,-26 0-5867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3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27 488 0 0,'0'0'4986'0'0,"4"0"-3556"0"0,172-13 7865 0 0,14 0-2127 0 0,-185 13-7620 0 0,14 0-1754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39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13 108 0 0,'0'0'737'0'0,"2"-12"10003"0"0,3 26-9988 0 0,0 0 0 0 0,-1 1 0 0 0,-1 0 0 0 0,0-1 0 0 0,-1 1 0 0 0,1 16 0 0 0,1 10 132 0 0,71 321 4716 0 0,-19-116-3484 0 0,-44-138-1490 0 0,-2-11-357 0 0,-9-92-292 0 0,-1-4-199 0 0,0 1-1 0 0,0-1 1 0 0,0 0 0 0 0,0 1-1 0 0,1-1 1 0 0,-1 1-1 0 0,0-1 1 0 0,1 0-1 0 0,-1 1 1 0 0,1-1 0 0 0,-1 0-1 0 0,1 0 1 0 0,0 1-1 0 0,-1-1 1 0 0,1 0-1 0 0,0 0 1 0 0,0 0 0 0 0,0 0-1 0 0,0 0 1 0 0,0 0-1 0 0,2 2 1 0 0,10-11-8565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40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72 0 0,'2'3'5933'0'0,"15"7"-4289"0"0,183 13 4163 0 0,108-13-2749 0 0,-234-9-2486 0 0,293 7 1614 0 0,192 2 329 0 0,-119-32-176 0 0,-178 6-537 0 0,-215 11-1415 0 0,-31 3-139 0 0,1 0 1 0 0,0 2 0 0 0,20 0-1 0 0,-37 0-282 0 0,1 0-1 0 0,-1 0 0 0 0,0 0 1 0 0,1 0-1 0 0,-1 0 1 0 0,1 0-1 0 0,-1 0 1 0 0,1 1-1 0 0,-1-1 0 0 0,0 0 1 0 0,1 0-1 0 0,-1 0 1 0 0,1 0-1 0 0,-1 0 1 0 0,0 1-1 0 0,1-1 0 0 0,-1 0 1 0 0,0 0-1 0 0,1 1 1 0 0,-1-1-1 0 0,0 0 1 0 0,1 1-1 0 0,-1-1 0 0 0,0 0 1 0 0,0 1-1 0 0,1-1 1 0 0,-1 0-1 0 0,0 1 1 0 0,0-1-1 0 0,0 0 0 0 0,1 1 1 0 0,-1-1-1 0 0,0 1 1 0 0,0-1-1 0 0,0 0 1 0 0,0 1-1 0 0,0-1 0 0 0,0 1 1 0 0,0 0-1 0 0,-8 18-10335 0 0,8-19 9839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4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23 284 0 0,'2'-2'349'0'0,"-1"0"0"0"0,0 0 0 0 0,0 1 0 0 0,1-1 0 0 0,-1 0 0 0 0,1 0 0 0 0,-1 1 0 0 0,1-1 0 0 0,0 1 0 0 0,2-2 0 0 0,-4 2-172 0 0,1 1 1 0 0,-1 0-1 0 0,1-1 0 0 0,0 1 1 0 0,0 0-1 0 0,-1 0 0 0 0,1 0 1 0 0,0 0-1 0 0,-1 0 1 0 0,1-1-1 0 0,0 1 0 0 0,0 0 1 0 0,-1 0-1 0 0,1 1 0 0 0,0-1 1 0 0,-1 0-1 0 0,1 0 1 0 0,0 0-1 0 0,-1 0 0 0 0,1 1 1 0 0,0-1-1 0 0,0 1 1 0 0,2 1 149 0 0,0 1 0 0 0,0 0 0 0 0,0 0 0 0 0,0 0 1 0 0,-1 0-1 0 0,1 1 0 0 0,-1-1 0 0 0,0 1 0 0 0,0-1 1 0 0,2 7-1 0 0,16 39 843 0 0,-3 1 1 0 0,-1 0 0 0 0,-3 1 0 0 0,7 60-1 0 0,0-9 497 0 0,-12-61-1080 0 0,-6-22-248 0 0,2-1-1 0 0,11 35 1 0 0,-15-52-443 0 0,1-1 0 0 0,-1 1 0 0 0,0-1 0 0 0,0 1 1 0 0,0-1-1 0 0,1 1 0 0 0,-1-1 0 0 0,0 1 0 0 0,1-1 0 0 0,-1 1 1 0 0,0-1-1 0 0,1 0 0 0 0,-1 1 0 0 0,0-1 0 0 0,1 0 1 0 0,-1 1-1 0 0,1-1 0 0 0,-1 0 0 0 0,1 1 0 0 0,-1-1 1 0 0,1 0-1 0 0,-1 0 0 0 0,1 1 0 0 0,-1-1 0 0 0,1 0 0 0 0,-1 0 1 0 0,1 0-1 0 0,-1 0 0 0 0,1 0 0 0 0,-1 0 0 0 0,1 0 1 0 0,-1 0-1 0 0,1 0 0 0 0,-1 0 0 0 0,1 0 0 0 0,0 0 1 0 0,-1 0-1 0 0,1 0 0 0 0,0-1 0 0 0,0 1-287 0 0,0-1-1 0 0,0 0 1 0 0,0 0 0 0 0,0 1-1 0 0,1-1 1 0 0,-1 0 0 0 0,0 0-1 0 0,0 0 1 0 0,-1 0-1 0 0,1 0 1 0 0,0 0 0 0 0,0-1-1 0 0,0 1 1 0 0,0-2 0 0 0,2-5-1478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14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17 260 0 0,'6'4'10746'0'0,"4"-1"-3506"0"0,17 0-474 0 0,36-3-7203 0 0,-37 0 2896 0 0,2 0-1696 0 0,34-5 0 0 0,-52 3-1618 0 0,0 0 1 0 0,0 0-1 0 0,17-7 1 0 0,-13 4-2286 0 0,-9 4-1287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41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7 166 656 0 0,'-1'-3'430'0'0,"1"0"-1"0"0,-1 0 1 0 0,1 0 0 0 0,0 1 0 0 0,0-1-1 0 0,0 0 1 0 0,0 0 0 0 0,1 0 0 0 0,-1 0-1 0 0,1 0 1 0 0,-1 1 0 0 0,1-1-1 0 0,0 0 1 0 0,0 1 0 0 0,0-1 0 0 0,1 0-1 0 0,2-3 1 0 0,-1 2 29 0 0,0 0 0 0 0,0 1 0 0 0,1-1-1 0 0,0 1 1 0 0,-1 0 0 0 0,1 0 0 0 0,0 1 0 0 0,0-1 0 0 0,8-3-1 0 0,6 0 335 0 0,-1-1 0 0 0,1 2 0 0 0,0 1-1 0 0,26-4 1 0 0,68-3 1310 0 0,187 3 1 0 0,-208 9-1476 0 0,22-1 178 0 0,32 2 634 0 0,194-23 0 0 0,-318 17-1240 0 0,-16 2-140 0 0,0 1 0 0 0,0 0-1 0 0,0 0 1 0 0,0 1 0 0 0,0-1 0 0 0,0 1-1 0 0,0 0 1 0 0,0 1 0 0 0,0-1-1 0 0,7 2 1 0 0,-8 2-47 0 0,0-1 0 0 0,-1 1 0 0 0,1 0 0 0 0,-1 0 0 0 0,0 0 0 0 0,0 0 0 0 0,0 0 0 0 0,-1 1 0 0 0,1-1 0 0 0,-1 1 0 0 0,0 0 0 0 0,1 5 0 0 0,3 4 7 0 0,33 75 166 0 0,46 157 0 0 0,-55-133 32 0 0,-27-95-131 0 0,0-1-1 0 0,-1 1 1 0 0,-1 0 0 0 0,-1 27 0 0 0,0-44-98 0 0,-1 1-1 0 0,1 0 1 0 0,-1-1 0 0 0,0 1-1 0 0,0 0 1 0 0,0-1 0 0 0,0 1-1 0 0,0-1 1 0 0,0 1 0 0 0,0-1-1 0 0,0 0 1 0 0,-1 1 0 0 0,1-1-1 0 0,0 0 1 0 0,-1 0 0 0 0,1 0-1 0 0,-1 0 1 0 0,1 0 0 0 0,-1 0-1 0 0,0-1 1 0 0,1 1 0 0 0,-1 0 0 0 0,0-1-1 0 0,0 1 1 0 0,1-1 0 0 0,-1 0-1 0 0,0 0 1 0 0,-3 1 0 0 0,-9 0-169 0 0,-1 0 1 0 0,-22-1 0 0 0,24 0 103 0 0,-575 7-1702 0 0,360-3 1444 0 0,-361 15 88 0 0,550-19-663 0 0,38 0 378 0 0,50-7-9539 0 0,-16 0 7887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41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14 240 0 0,'173'-11'11066'0'0,"85"17"-6076"0"0,13 1-1960 0 0,-260-7-3037 0 0,96-6 2410 0 0,-63-3-3916 0 0,-39 8-1055 0 0,-1 2-1573 0 0,4-1 1826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42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64 452 0 0,'-1'-4'649'0'0,"0"1"0"0"0,0 0 0 0 0,0 0 0 0 0,-1-1 0 0 0,1 1 0 0 0,-1 0 0 0 0,0 0 0 0 0,0 1 0 0 0,0-1 0 0 0,-1 0 0 0 0,-3-3 0 0 0,3 4-404 0 0,1 0 1 0 0,-1 0-1 0 0,0 1 1 0 0,0-1-1 0 0,0 1 1 0 0,0 0-1 0 0,0 0 1 0 0,0 0-1 0 0,0 0 1 0 0,0 0 0 0 0,0 1-1 0 0,0-1 1 0 0,-1 1-1 0 0,1 0 1 0 0,0 0-1 0 0,0 0 1 0 0,-1 1-1 0 0,1-1 1 0 0,0 1-1 0 0,-4 1 1 0 0,2-1 115 0 0,0 1 1 0 0,0 0-1 0 0,0 0 0 0 0,0 1 1 0 0,0 0-1 0 0,0 0 1 0 0,1 0-1 0 0,0 0 0 0 0,-1 1 1 0 0,-6 7-1 0 0,10-10-241 0 0,0 0 0 0 0,0 0 0 0 0,0 0 0 0 0,1 1 0 0 0,-1-1 0 0 0,0 0 0 0 0,0 1 0 0 0,1-1 0 0 0,-1 1 0 0 0,1-1 0 0 0,0 1 0 0 0,-1-1 0 0 0,1 0 0 0 0,0 1 0 0 0,0-1 0 0 0,0 1 0 0 0,0 3 0 0 0,0-4-41 0 0,1 1-1 0 0,0-1 1 0 0,-1 1-1 0 0,1-1 1 0 0,0 1 0 0 0,0-1-1 0 0,0 1 1 0 0,0-1 0 0 0,0 0-1 0 0,1 1 1 0 0,-1-1-1 0 0,0 0 1 0 0,0 0 0 0 0,1 0-1 0 0,-1 0 1 0 0,1 0-1 0 0,-1 0 1 0 0,1-1 0 0 0,2 2-1 0 0,5 1 120 0 0,0 0 0 0 0,0 0 0 0 0,-1-1 0 0 0,1-1 0 0 0,1 0-1 0 0,-1 0 1 0 0,0 0 0 0 0,12-2 0 0 0,-17 1-124 0 0,0 0 1 0 0,0-1-1 0 0,0 0 0 0 0,0 0 0 0 0,0 0 0 0 0,0 0 1 0 0,-1-1-1 0 0,1 1 0 0 0,5-4 0 0 0,-7 4-46 0 0,-1 0 0 0 0,0 0 0 0 0,1-1 0 0 0,-1 1 0 0 0,0 0 0 0 0,0-1 0 0 0,1 1 0 0 0,-1 0 0 0 0,0-1-1 0 0,0 1 1 0 0,-1-1 0 0 0,1 0 0 0 0,0 1 0 0 0,0-1 0 0 0,-1 0 0 0 0,1 0 0 0 0,-1 1 0 0 0,0-1 0 0 0,1 0-1 0 0,-1 0 1 0 0,0-2 0 0 0,0 1-24 0 0,-1 0 0 0 0,0 0 0 0 0,1 0 0 0 0,-1 0 0 0 0,0 0 0 0 0,0 0 0 0 0,-1 1 0 0 0,1-1 0 0 0,0 0 0 0 0,-1 1 0 0 0,0-1 0 0 0,0 1 0 0 0,0 0 0 0 0,0 0 0 0 0,0-1 0 0 0,0 1 0 0 0,0 0 0 0 0,-1 1 0 0 0,1-1 0 0 0,0 0 0 0 0,-1 1 0 0 0,0-1 0 0 0,1 1 0 0 0,-1 0 0 0 0,0 0 0 0 0,0 0 0 0 0,0 0 0 0 0,-5 0 0 0 0,2-1-12 0 0,0 1 0 0 0,0 0 0 0 0,0 0 0 0 0,-1 0 0 0 0,1 1 0 0 0,0 0 0 0 0,0 0 0 0 0,-1 1 1 0 0,1 0-1 0 0,0 0 0 0 0,0 0 0 0 0,0 1 0 0 0,-6 2 0 0 0,10-4 23 0 0,1 1 1 0 0,-1-1 0 0 0,1 1-1 0 0,0 0 1 0 0,-1 0-1 0 0,1 0 1 0 0,0 0-1 0 0,-1 0 1 0 0,1 0 0 0 0,0 0-1 0 0,0 0 1 0 0,0 0-1 0 0,0 0 1 0 0,0 0-1 0 0,0 1 1 0 0,0-1-1 0 0,1 1 1 0 0,-1-1 0 0 0,0 0-1 0 0,0 4 1 0 0,1-4 14 0 0,0 0-1 0 0,0 0 1 0 0,0 1 0 0 0,1-1 0 0 0,-1 0 0 0 0,0 0 0 0 0,1 0 0 0 0,-1 0 0 0 0,1 1-1 0 0,0-1 1 0 0,-1 0 0 0 0,1 0 0 0 0,0 0 0 0 0,-1 0 0 0 0,1 0 0 0 0,0 0 0 0 0,0-1-1 0 0,0 1 1 0 0,0 0 0 0 0,1 0 0 0 0,4 4 87 0 0,1-1 0 0 0,0 0 0 0 0,0-1 0 0 0,0 0 0 0 0,0 0 0 0 0,14 3 0 0 0,-8-3 28 0 0,0-1 0 0 0,0-1 1 0 0,17 1-1 0 0,-26-2-114 0 0,0-1 0 0 0,0 1-1 0 0,1-1 1 0 0,-1 0-1 0 0,0 0 1 0 0,6-2 0 0 0,-9 2-32 0 0,0 1 1 0 0,0-1-1 0 0,1 1 1 0 0,-1-1 0 0 0,0 0-1 0 0,0 1 1 0 0,0-1-1 0 0,0 0 1 0 0,-1 0-1 0 0,1 0 1 0 0,0 0-1 0 0,0 0 1 0 0,0 0-1 0 0,-1 0 1 0 0,1 0 0 0 0,0 0-1 0 0,-1 0 1 0 0,1 0-1 0 0,-1-1 1 0 0,0 1-1 0 0,1-1 1 0 0,-1 0-17 0 0,0 1 1 0 0,0 0-1 0 0,0 0 0 0 0,-1-1 1 0 0,1 1-1 0 0,0 0 0 0 0,-1 0 1 0 0,1 0-1 0 0,-1-1 0 0 0,1 1 1 0 0,-1 0-1 0 0,0 0 1 0 0,1 0-1 0 0,-1 0 0 0 0,0 0 1 0 0,0 0-1 0 0,0 0 0 0 0,0 0 1 0 0,0 1-1 0 0,0-1 1 0 0,0 0-1 0 0,0 0 0 0 0,0 1 1 0 0,0-1-1 0 0,0 1 0 0 0,0-1 1 0 0,0 1-1 0 0,-1-1 1 0 0,1 1-1 0 0,0 0 0 0 0,-2-1 1 0 0,-3 0-37 0 0,1-1 1 0 0,-1 1 0 0 0,0 0 0 0 0,0 1 0 0 0,-8-1-1 0 0,12 2 10 0 0,-22 2-183 0 0,23-3 169 0 0,1 0 0 0 0,-1 1 0 0 0,0-1 1 0 0,1 0-1 0 0,-1 0 0 0 0,1 1 0 0 0,-1-1 1 0 0,0 0-1 0 0,1 1 0 0 0,-1-1 0 0 0,1 0 1 0 0,-1 1-1 0 0,1-1 0 0 0,-1 1 0 0 0,1-1 1 0 0,0 1-1 0 0,-1-1 0 0 0,1 1 0 0 0,-1-1 1 0 0,1 1-1 0 0,0 0 0 0 0,0-1 0 0 0,-1 1 1 0 0,1 0-1 0 0,0-1 0 0 0,0 1 0 0 0,0-1 1 0 0,-1 2-1 0 0,2 0-63 0 0,1-1-1 0 0,-1 1 1 0 0,0-1 0 0 0,0 0 0 0 0,1 0-1 0 0,-1 0 1 0 0,1 0 0 0 0,-1 0 0 0 0,1 0-1 0 0,-1 0 1 0 0,1 0 0 0 0,0-1 0 0 0,-1 1-1 0 0,4 0 1 0 0,-2 0-128 0 0,21 9-2463 0 0,0-2 0 0 0,47 10 0 0 0,-35-13 334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4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43 452 0 0,'-14'-32'8746'0'0,"11"30"-8414"0"0,-1 1 1 0 0,1-1-1 0 0,0 1 1 0 0,-1 0-1 0 0,1 0 1 0 0,-1 0 0 0 0,0 1-1 0 0,1-1 1 0 0,-1 1-1 0 0,1 0 1 0 0,-1 0-1 0 0,0 0 1 0 0,1 0 0 0 0,-1 1-1 0 0,1-1 1 0 0,-1 1-1 0 0,1 0 1 0 0,-1 0-1 0 0,1 1 1 0 0,-6 2 0 0 0,1-1 25 0 0,1 0 1 0 0,0 1 0 0 0,-1 0 0 0 0,1 1 0 0 0,1-1 0 0 0,-1 2 0 0 0,1-1 0 0 0,-7 7 0 0 0,12-11-284 0 0,0 0-1 0 0,0 0 0 0 0,0 0 1 0 0,0 0-1 0 0,0 0 1 0 0,0 1-1 0 0,0-1 0 0 0,1 0 1 0 0,-1 0-1 0 0,0 1 0 0 0,1-1 1 0 0,-1 0-1 0 0,1 1 0 0 0,-1-1 1 0 0,1 0-1 0 0,0 1 0 0 0,0-1 1 0 0,-1 1-1 0 0,1-1 1 0 0,0 1-1 0 0,0-1 0 0 0,0 1 1 0 0,1-1-1 0 0,-1 0 0 0 0,1 3 1 0 0,0-3-23 0 0,0 0 1 0 0,0 1-1 0 0,0-1 1 0 0,0 0-1 0 0,1 0 1 0 0,-1 0-1 0 0,1 0 0 0 0,-1 0 1 0 0,1 0-1 0 0,-1 0 1 0 0,1 0-1 0 0,-1-1 1 0 0,1 1-1 0 0,0 0 1 0 0,-1-1-1 0 0,1 0 1 0 0,2 1-1 0 0,7 1 94 0 0,-1-1 0 0 0,1 0 0 0 0,0-1 0 0 0,0 0 0 0 0,14-3 0 0 0,-21 2-86 0 0,0 0-1 0 0,0 0 1 0 0,0 0-1 0 0,0-1 1 0 0,0 1-1 0 0,0-1 1 0 0,-1 0 0 0 0,1-1-1 0 0,-1 1 1 0 0,1 0-1 0 0,-1-1 1 0 0,0 0-1 0 0,3-4 1 0 0,-5 6-38 0 0,0 0 0 0 0,0 0 1 0 0,-1 0-1 0 0,1 0 0 0 0,0 0 1 0 0,-1 0-1 0 0,1 0 0 0 0,-1 0 1 0 0,1 0-1 0 0,-1-1 0 0 0,0 1 0 0 0,0 0 1 0 0,1 0-1 0 0,-1-1 0 0 0,0 1 1 0 0,0 0-1 0 0,0 0 0 0 0,-1-3 1 0 0,1 2-13 0 0,-1 1-1 0 0,0-1 1 0 0,1 1 0 0 0,-1-1 0 0 0,0 1 0 0 0,0-1 0 0 0,0 1 0 0 0,0 0 0 0 0,-1 0 0 0 0,1-1 0 0 0,0 1 0 0 0,0 0 0 0 0,-1 0 0 0 0,1 0-1 0 0,-1 0 1 0 0,1 0 0 0 0,-4-1 0 0 0,1 1 1 0 0,0-1 0 0 0,-1 1 0 0 0,1 0-1 0 0,-1 0 1 0 0,1 0 0 0 0,-1 1 0 0 0,1-1-1 0 0,-1 1 1 0 0,1 0 0 0 0,-1 1 0 0 0,1-1 0 0 0,-9 3-1 0 0,10-3-5 0 0,-1 1-1 0 0,1 0 0 0 0,0 0 1 0 0,0 0-1 0 0,0 0 1 0 0,0 0-1 0 0,0 1 0 0 0,0 0 1 0 0,1-1-1 0 0,-1 1 1 0 0,0 0-1 0 0,1 0 0 0 0,0 0 1 0 0,-1 1-1 0 0,1-1 0 0 0,0 1 1 0 0,0-1-1 0 0,-3 6 1 0 0,4-7 4 0 0,1 0 1 0 0,0-1 0 0 0,0 1-1 0 0,-1 0 1 0 0,1 0 0 0 0,0 0-1 0 0,0-1 1 0 0,0 1 0 0 0,0 0-1 0 0,0 0 1 0 0,0 0 0 0 0,0 0-1 0 0,0-1 1 0 0,0 1 0 0 0,0 0-1 0 0,0 0 1 0 0,1 0 0 0 0,-1 0 0 0 0,0-1-1 0 0,1 1 1 0 0,-1 0 0 0 0,0 0-1 0 0,1-1 1 0 0,-1 1 0 0 0,2 1-1 0 0,20 11 207 0 0,-15-10-144 0 0,1-1-1 0 0,0 0 1 0 0,0 0-1 0 0,11 0 0 0 0,-10-2-6 0 0,-1 0 1 0 0,1 0-1 0 0,-1-1 0 0 0,0-1 0 0 0,16-3 0 0 0,-22 5-55 0 0,-1-1 0 0 0,1 1 0 0 0,-1 0-1 0 0,1-1 1 0 0,-1 1 0 0 0,0-1 0 0 0,1 0 0 0 0,-1 1 0 0 0,1-1 0 0 0,-1 0 0 0 0,0 0 0 0 0,0 0 0 0 0,1 0 0 0 0,-1 0-1 0 0,0 0 1 0 0,0 0 0 0 0,0 0 0 0 0,0 0 0 0 0,0-1 0 0 0,-1 1 0 0 0,1 0 0 0 0,0-1 0 0 0,0 1 0 0 0,-1-1 0 0 0,1 1-1 0 0,-1 0 1 0 0,1-1 0 0 0,-1 1 0 0 0,0-1 0 0 0,0 1 0 0 0,0-1 0 0 0,1 0 0 0 0,-1 1 0 0 0,-1-1 0 0 0,1 1-1 0 0,0-1 1 0 0,0 1 0 0 0,0-1 0 0 0,-2-2 0 0 0,1 2-12 0 0,0 0 0 0 0,-1 1 0 0 0,1-1-1 0 0,-1 0 1 0 0,1 1 0 0 0,-1-1 0 0 0,0 1 0 0 0,0 0 0 0 0,1-1-1 0 0,-1 1 1 0 0,0 0 0 0 0,0 0 0 0 0,0 0 0 0 0,0 0 0 0 0,0 1-1 0 0,-1-1 1 0 0,1 0 0 0 0,0 1 0 0 0,0 0 0 0 0,0-1-1 0 0,-1 1 1 0 0,1 0 0 0 0,0 0 0 0 0,-3 1 0 0 0,2-2-216 0 0,0 1-1 0 0,0 0 1 0 0,0 1 0 0 0,1-1 0 0 0,-1 0-1 0 0,0 1 1 0 0,0-1 0 0 0,1 1 0 0 0,-1 0-1 0 0,0 0 1 0 0,1 0 0 0 0,-1 0 0 0 0,1 1-1 0 0,-1-1 1 0 0,1 1 0 0 0,0-1 0 0 0,0 1-1 0 0,-4 3 1 0 0,6-4-70 0 0,0 0 0 0 0,0 0 0 0 0,0 0 0 0 0,0 0 0 0 0,0-1 0 0 0,1 1 0 0 0,-1 0 0 0 0,0 0 0 0 0,0 0 0 0 0,1 0 0 0 0,-1-1 0 0 0,0 1 0 0 0,1 0 0 0 0,-1 0 0 0 0,1-1 0 0 0,-1 1 0 0 0,1 0 0 0 0,0-1 0 0 0,-1 1 0 0 0,1 0 0 0 0,-1-1 0 0 0,1 1 0 0 0,0-1 0 0 0,0 1 0 0 0,-1-1 1 0 0,1 1-1 0 0,0-1 0 0 0,0 0 0 0 0,1 1 0 0 0,7 3-2044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44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7 388 0 0,'0'0'1032'0'0,"17"1"9105"0"0,71 0-6764 0 0,465 12 3067 0 0,-88-21-2754 0 0,-427 1-2401 0 0,-12 2-3402 0 0,-10 3-6898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45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39 140 0 0,'0'0'16'0'0,"-3"-14"-367"0"0,-9-10 11903 0 0,9 38-9520 0 0,2 4-1206 0 0,2 1-1 0 0,0-1 1 0 0,1 0 0 0 0,1 0 0 0 0,6 20 0 0 0,-3-10-224 0 0,52 289 4650 0 0,-57-312-5439 0 0,1 0 0 0 0,-1 0 1 0 0,1-1-1 0 0,0 1 0 0 0,4 9 0 0 0,-5-13-24 0 0,-1-1 1 0 0,1 1 0 0 0,0 0-1 0 0,-1 0 1 0 0,1-1-1 0 0,0 1 1 0 0,-1-1 0 0 0,1 1-1 0 0,0 0 1 0 0,0-1-1 0 0,-1 1 1 0 0,1-1 0 0 0,0 0-1 0 0,0 1 1 0 0,0-1-1 0 0,1 1 1 0 0,-1-1-168 0 0,0 0 1 0 0,0 0 0 0 0,0 0-1 0 0,0 0 1 0 0,0-1-1 0 0,0 1 1 0 0,0 0-1 0 0,0 0 1 0 0,0-1-1 0 0,0 1 1 0 0,0-1 0 0 0,0 1-1 0 0,0-1 1 0 0,0 1-1 0 0,0-1 1 0 0,0 1-1 0 0,-1-1 1 0 0,2-1-1 0 0,5-5-1737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4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5 240 272 0 0,'-1'-4'370'0'0,"0"0"0"0"0,0 0 0 0 0,0 0 0 0 0,1 1 0 0 0,-1-1 0 0 0,1 0 0 0 0,0 0 0 0 0,0 0-1 0 0,1 0 1 0 0,-1 0 0 0 0,1 0 0 0 0,0 0 0 0 0,0 1 0 0 0,0-1 0 0 0,0 0 0 0 0,1 0 0 0 0,-1 1 0 0 0,1-1 0 0 0,0 1 0 0 0,0 0 0 0 0,1-1 0 0 0,-1 1 0 0 0,0 0-1 0 0,1 0 1 0 0,0 1 0 0 0,0-1 0 0 0,0 0 0 0 0,0 1 0 0 0,0 0 0 0 0,0 0 0 0 0,1 0 0 0 0,-1 0 0 0 0,6-2 0 0 0,14-6 605 0 0,1 1 0 0 0,0 2 0 0 0,0 0 0 0 0,0 1 1 0 0,49-4-1 0 0,132 2 1334 0 0,-127 8-1684 0 0,621-37 4348 0 0,-368 6-3195 0 0,-330 31-1762 0 0,0 0-1 0 0,0 0 1 0 0,0 0 0 0 0,0 0 0 0 0,0 0-1 0 0,0 0 1 0 0,-1 1 0 0 0,1-1-1 0 0,0 0 1 0 0,0 1 0 0 0,0-1 0 0 0,0 1-1 0 0,0-1 1 0 0,0 1 0 0 0,-1-1 0 0 0,1 1-1 0 0,0 0 1 0 0,0-1 0 0 0,-1 1-1 0 0,1 0 1 0 0,0 0 0 0 0,-1-1 0 0 0,1 1-1 0 0,-1 0 1 0 0,1 0 0 0 0,-1 0 0 0 0,0 0-1 0 0,1 0 1 0 0,-1 0 0 0 0,0 0-1 0 0,1 0 1 0 0,-1-1 0 0 0,0 1 0 0 0,0 0-1 0 0,0 0 1 0 0,0 0 0 0 0,0 0 0 0 0,0 2-1 0 0,-2 48 87 0 0,0-33-6 0 0,1 18 47 0 0,2 0 1 0 0,1-1-1 0 0,1 1 1 0 0,3-1-1 0 0,0 0 1 0 0,3 0-1 0 0,1-1 1 0 0,1 0-1 0 0,2-1 1 0 0,1 0-1 0 0,23 39 1 0 0,8-3 120 0 0,-26-43-27 0 0,-2 1 0 0 0,23 48 0 0 0,-40-74-247 0 0,1 0 0 0 0,-1 0 0 0 0,0 0 0 0 0,1 0 0 0 0,-1 0 0 0 0,0 0 0 0 0,1 0 0 0 0,-1 0 0 0 0,0-1 1 0 0,0 1-1 0 0,0 0 0 0 0,0 0 0 0 0,0 0 0 0 0,0 0 0 0 0,0 0 0 0 0,0 0 0 0 0,0 0 0 0 0,-1 0 0 0 0,1 0 0 0 0,0 0 0 0 0,0 0 0 0 0,-1 0 0 0 0,1 0 0 0 0,-1-1 0 0 0,1 1 0 0 0,-1 0 0 0 0,1 0 0 0 0,-1 0 0 0 0,0-1 0 0 0,1 1 0 0 0,-1 0 0 0 0,0-1 0 0 0,1 1 0 0 0,-1 0 0 0 0,0-1 0 0 0,0 1 0 0 0,0-1 0 0 0,1 1 0 0 0,-1-1 0 0 0,0 0 0 0 0,0 1 0 0 0,0-1 0 0 0,0 0 0 0 0,0 0 0 0 0,0 1 0 0 0,0-1 0 0 0,0 0 0 0 0,0 0 1 0 0,0 0-1 0 0,-1-1 0 0 0,-10 2-179 0 0,1-1 1 0 0,0-1 0 0 0,-18-3 0 0 0,15 3 176 0 0,-321-38-1227 0 0,-478-33-407 0 0,456 70 1212 0 0,211 2-1880 0 0,136 1 1555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46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16 113 444 0 0,'-6'-8'1730'0'0,"-4"-10"6592"0"0,10 17-8150 0 0,1 0 0 0 0,-1 0-1 0 0,0 1 1 0 0,1-1 0 0 0,-1 1 0 0 0,1-1-1 0 0,-1 0 1 0 0,1 1 0 0 0,-1-1-1 0 0,1 1 1 0 0,-1-1 0 0 0,1 1 0 0 0,0-1-1 0 0,-1 1 1 0 0,1-1 0 0 0,0 1 0 0 0,-1 0-1 0 0,1-1 1 0 0,0 1 0 0 0,0 0 0 0 0,-1 0-1 0 0,1 0 1 0 0,0-1 0 0 0,0 1-1 0 0,-1 0 1 0 0,1 0 0 0 0,0 0 0 0 0,0 0-1 0 0,1 1 1 0 0,144-13 4971 0 0,75 16-1718 0 0,45-2-1435 0 0,145-39-96 0 0,-300 24-1357 0 0,51 3 197 0 0,-158 11-648 0 0,1-1 0 0 0,-1-1 0 0 0,0 1-1 0 0,1 0 1 0 0,-1-1 0 0 0,0 0 0 0 0,0 0 0 0 0,0 0 0 0 0,7-3 0 0 0,-10 3 249 0 0,-1 1-317 0 0,1 0-1 0 0,-1 1 0 0 0,1-1 1 0 0,-1 0-1 0 0,0 1 0 0 0,1-1 1 0 0,-1 1-1 0 0,1-1 0 0 0,-1 1 1 0 0,0-1-1 0 0,1 1 0 0 0,-1-1 1 0 0,0 1-1 0 0,0-1 0 0 0,1 1 1 0 0,-1-1-1 0 0,0 1 0 0 0,0 0 1 0 0,0-1-1 0 0,0 1 0 0 0,0-1 1 0 0,0 1-1 0 0,0-1 0 0 0,0 1 1 0 0,0 0-1 0 0,0-1 0 0 0,0 2 1 0 0,-1 24 91 0 0,0-20-53 0 0,-1 50 113 0 0,2 1 1 0 0,2-1-1 0 0,3 0 0 0 0,2-1 0 0 0,3 1 1 0 0,18 56-1 0 0,-18-71-44 0 0,-7-28-238 0 0,0 0 0 0 0,0 0 0 0 0,9 17 0 0 0,-10-27-551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4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16 197 576 0 0,'-16'-3'10351'0'0,"30"-3"-7705"0"0,35-6-1173 0 0,574-40 4398 0 0,-496 46-5255 0 0,76-2 305 0 0,-38 4 409 0 0,231-37 1 0 0,-353 32-848 0 0,-1-1 0 0 0,1-3 0 0 0,44-19 0 0 0,-100 51-12715 0 0,5-14 9690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47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5577 0 0,'-13'7'4194'0'0,"11"-7"-3775"0"0,0 0-1 0 0,1 1 1 0 0,-1 0-1 0 0,1-1 1 0 0,-1 1-1 0 0,1 0 1 0 0,-1 0-1 0 0,1-1 0 0 0,-1 1 1 0 0,1 0-1 0 0,0 1 1 0 0,-1-1-1 0 0,1 0 1 0 0,0 0-1 0 0,0 0 1 0 0,0 1-1 0 0,-1 1 1 0 0,3-1-224 0 0,0-1 1 0 0,1 1-1 0 0,-1-1 1 0 0,0 0-1 0 0,1 0 1 0 0,0 0-1 0 0,-1 0 1 0 0,1 0-1 0 0,-1 0 1 0 0,1-1-1 0 0,0 1 1 0 0,2 0-1 0 0,-1 1 121 0 0,15 4 287 0 0,1 0 1 0 0,-1 0-1 0 0,1-2 1 0 0,0 0-1 0 0,27 1 1 0 0,97 0 1175 0 0,-15-7-930 0 0,-119 5-2311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15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1 996 0 0,'-2'13'8889'0'0,"4"-11"-8076"0"0,1-1 0 0 0,-1 1 1 0 0,1-1-1 0 0,-1 0 0 0 0,1 0 0 0 0,0 1 0 0 0,0-2 1 0 0,4 2-1 0 0,31 2 2959 0 0,34-7-2165 0 0,-39-2-4453 0 0,-11 0-3274 0 0,-14 3 3784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50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1473 556 0 0,'-4'-7'6564'0'0,"4"7"-6127"0"0,0-1 1 0 0,0 1-1 0 0,0-1 1 0 0,0 1-1 0 0,0-2 1 0 0,8 1 439 0 0,1 1 0 0 0,0 0 0 0 0,-1 0 0 0 0,1 0 1 0 0,-1 1-1 0 0,17 4 0 0 0,21 2 507 0 0,85-5 1124 0 0,201-22 0 0 0,-181 7-1814 0 0,468-31 1067 0 0,124 3-449 0 0,-686 38-1232 0 0,623-12 617 0 0,-634 15-667 0 0,648 1 308 0 0,566-22 54 0 0,-135-12 426 0 0,-628 14-503 0 0,110-3 162 0 0,537-6 561 0 0,-783 11-873 0 0,425-12 568 0 0,-517 27-558 0 0,398-10 167 0 0,-632 11-312 0 0,-12 0 241 0 0,-1-1 1 0 0,0 0-1 0 0,43-12 0 0 0,-59 13-271 0 0,-1-2 0 0 0,-1 1 0 0 0,0-2 0 0 0,-1-1 0 0 0,-1 0 0 0 0,0 0 0 0 0,-2-2 0 0 0,-1-5 0 0 0,0 0 0 0 0,-1 1 0 0 0,-6-24 0 0 0,1-4 0 0 0,-23-144 0 0 0,6 47 0 0 0,13 61 0 0 0,-31-114 0 0 0,27 140 0 0 0,2-1 0 0 0,-8-65 0 0 0,3-29 0 0 0,18 137 0 0 0,0-1 0 0 0,0 1 0 0 0,-2 1 0 0 0,2-3 0 0 0,0 2 0 0 0,-2 2-39 0 0,2 4-193 0 0,1-5-1986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51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50 656 0 0,'0'0'3590'0'0,"25"-17"2231"0"0,-12 13-4169 0 0,1 0 0 0 0,26-4-1 0 0,-26 5-271 0 0,0 0 0 0 0,22-7 869 0 0,-67 23-2330 0 0,-55 11-175 0 0,-40 13 40 0 0,46-6 86 0 0,79-31 134 0 0,-1 0-1 0 0,1 0 0 0 0,0 1 0 0 0,0-1 0 0 0,-1 1 0 0 0,1-1 1 0 0,0 1-1 0 0,0-1 0 0 0,0 1 0 0 0,0 0 0 0 0,0 0 0 0 0,0 0 1 0 0,0-1-1 0 0,0 1 0 0 0,0 0 0 0 0,0 0 0 0 0,0 0 1 0 0,1 0-1 0 0,-1 0 0 0 0,0 1 0 0 0,1-1 0 0 0,-1 0 0 0 0,1 0 1 0 0,-1 0-1 0 0,1 1 0 0 0,-1-1 0 0 0,1 0 0 0 0,0 0 0 0 0,-1 3 1 0 0,2-2 25 0 0,0 0 1 0 0,1 0-1 0 0,-1 0 1 0 0,0-1 0 0 0,1 1-1 0 0,-1 0 1 0 0,1 0 0 0 0,-1-1-1 0 0,1 1 1 0 0,0-1-1 0 0,-1 0 1 0 0,1 1 0 0 0,0-1-1 0 0,0 0 1 0 0,0 0 0 0 0,3 1-1 0 0,35 17 558 0 0,61 19-1 0 0,-68-28-373 0 0,0 3 1 0 0,-1 1-1 0 0,44 24 0 0 0,-74-37-221 0 0,0 1-1 0 0,0-1 1 0 0,0 0-1 0 0,0 0 1 0 0,0 1-1 0 0,-1-1 0 0 0,1 1 1 0 0,0 0-1 0 0,-1-1 1 0 0,1 1-1 0 0,-1 0 1 0 0,0 0-1 0 0,1 0 0 0 0,-1 0 1 0 0,0 0-1 0 0,0 0 1 0 0,-1 0-1 0 0,1 1 1 0 0,0-1-1 0 0,-1 0 0 0 0,1 4 1 0 0,-1-4 17 0 0,-1 0 0 0 0,1 0 0 0 0,-1 1-1 0 0,0-1 1 0 0,0 0 0 0 0,0 0 0 0 0,0 0 0 0 0,0-1 0 0 0,0 1 0 0 0,0 0-1 0 0,-1 0 1 0 0,1-1 0 0 0,-1 1 0 0 0,1-1 0 0 0,-1 1 0 0 0,0-1 0 0 0,0 1-1 0 0,1-1 1 0 0,-1 0 0 0 0,0 0 0 0 0,0 0 0 0 0,-4 1 0 0 0,-5 2-19 0 0,-1 0 1 0 0,1-1 0 0 0,-1 0 0 0 0,0-1 0 0 0,0 0-1 0 0,0-1 1 0 0,0 0 0 0 0,-21-2 0 0 0,12 0-1306 0 0,13-1 209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52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80 788 0 0,'1'-1'208'0'0,"-1"1"-1"0"0,1-1 1 0 0,-1 1-1 0 0,1-1 1 0 0,-1 1-1 0 0,1-1 1 0 0,0 1-1 0 0,-1-1 1 0 0,1 1-1 0 0,0 0 1 0 0,-1-1-1 0 0,1 1 1 0 0,0 0-1 0 0,-1 0 1 0 0,1-1-1 0 0,0 1 1 0 0,0 0-1 0 0,-1 0 1 0 0,1 0-1 0 0,0 0 1 0 0,0 0-1 0 0,-1 0 1 0 0,1 0 0 0 0,0 0-1 0 0,0 0 1 0 0,0 0-1 0 0,-1 1 1 0 0,1-1-1 0 0,0 0 1 0 0,-1 0-1 0 0,1 1 1 0 0,0-1-1 0 0,-1 0 1 0 0,1 1-1 0 0,0-1 1 0 0,-1 1-1 0 0,1-1 1 0 0,-1 1-1 0 0,1-1 1 0 0,0 1-1 0 0,-1-1 1 0 0,1 2-1 0 0,27 26 3482 0 0,-26-25-3372 0 0,34 48 3553 0 0,9 11-812 0 0,-41-58-2764 0 0,0 0-1 0 0,0 0 1 0 0,1 0 0 0 0,0 0 0 0 0,-1-1-1 0 0,1 1 1 0 0,0-1 0 0 0,1-1 0 0 0,-1 1-1 0 0,8 2 1 0 0,-11-5-210 0 0,0 1 0 0 0,1-1-1 0 0,-1 0 1 0 0,0 0 0 0 0,1-1 0 0 0,-1 1 0 0 0,0 0-1 0 0,1-1 1 0 0,-1 1 0 0 0,0-1 0 0 0,0 0-1 0 0,1 0 1 0 0,-1 0 0 0 0,0 0 0 0 0,0 0-1 0 0,0 0 1 0 0,0-1 0 0 0,0 1 0 0 0,-1 0-1 0 0,1-1 1 0 0,2-2 0 0 0,36-42 627 0 0,-32 37-555 0 0,-5 5-118 0 0,25-30 782 0 0,-2 0 0 0 0,42-72 1 0 0,-64 99 858 0 0,1 0-6519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5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42 484 0 0,'13'-3'12571'0'0,"13"-6"-6245"0"0,44-13-3822 0 0,-62 20-2158 0 0,-1 0 0 0 0,1 1 0 0 0,0 0 1 0 0,0 0-1 0 0,0 1 0 0 0,11 0 0 0 0,-17 1-314 0 0,0 0 0 0 0,1 0 0 0 0,-1 0-1 0 0,0 0 1 0 0,0 0 0 0 0,0 1 0 0 0,0-1 0 0 0,0 1-1 0 0,0-1 1 0 0,0 1 0 0 0,0 0 0 0 0,-1 0 0 0 0,1 0-1 0 0,-1 0 1 0 0,1 0 0 0 0,-1 0 0 0 0,0 0 0 0 0,2 4-1 0 0,15 43 189 0 0,32 160 0 0 0,-47-200-697 0 0,2 10-1650 0 0,-3-6-6377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53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30 143 444 0 0,'-4'-1'450'0'0,"2"1"202"0"0,0 0 1 0 0,0 0-1 0 0,-1-1 0 0 0,1 1 0 0 0,0-1 0 0 0,0 1 0 0 0,0-1 1 0 0,0 0-1 0 0,-5-3 2966 0 0,9 2-2230 0 0,9-7-461 0 0,-1 0 0 0 0,2 1 0 0 0,-1 0 0 0 0,1 1 0 0 0,0 0 0 0 0,0 1 0 0 0,19-6 0 0 0,21-13-2306 0 0,-5-5-4939 0 0,-37 20 4350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5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65 512 0 0,'-2'-39'5723'0'0,"5"13"7096"0"0,-3 30-12209 0 0,-2 15 45 0 0,-1 29-1830 0 0,8-19-5921 0 0,-1-22 5029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54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47 844 0 0,'21'-5'6276'0'0,"129"-36"6736"0"0,-149 40-12325 0 0,-7 4-615 0 0,0 0-1 0 0,0 0 1 0 0,0 0 0 0 0,-10 8 0 0 0,10-7-30 0 0,-8 4 34 0 0,8-5 18 0 0,0 0 0 0 0,0 0 0 0 0,1 1 0 0 0,-1 0 0 0 0,1 0 0 0 0,0 0 0 0 0,0 0-1 0 0,0 1 1 0 0,1 0 0 0 0,0 0 0 0 0,0 0 0 0 0,0 1 0 0 0,-6 10 0 0 0,10-15-37 0 0,0 0 1 0 0,0 0 0 0 0,0 1-1 0 0,0-1 1 0 0,0 0 0 0 0,1 0-1 0 0,-1 0 1 0 0,0 0 0 0 0,1 0-1 0 0,-1 1 1 0 0,1-1-1 0 0,-1 0 1 0 0,1 0 0 0 0,-1 0-1 0 0,1 0 1 0 0,0 0 0 0 0,-1 0-1 0 0,1-1 1 0 0,0 1 0 0 0,0 0-1 0 0,0 0 1 0 0,1 1 0 0 0,24 18 831 0 0,-23-18-746 0 0,39 25 707 0 0,-27-19-688 0 0,0 1-1 0 0,0 1 1 0 0,-1 1-1 0 0,-1 0 1 0 0,0 0-1 0 0,21 25 1 0 0,-34-35-159 0 0,1-1 1 0 0,0 1-1 0 0,-1 0 0 0 0,1 0 1 0 0,-1 0-1 0 0,1 0 1 0 0,-1 0-1 0 0,1 0 0 0 0,-1 0 1 0 0,0 0-1 0 0,0 0 1 0 0,1 0-1 0 0,-1 0 1 0 0,0 0-1 0 0,0 0 0 0 0,0 0 1 0 0,0 1-1 0 0,0-1 1 0 0,0 0-1 0 0,0 0 0 0 0,-1 0 1 0 0,1 0-1 0 0,0 0 1 0 0,-1 0-1 0 0,1 0 0 0 0,0 0 1 0 0,-1 0-1 0 0,0 1 1 0 0,-1 0 11 0 0,-1 1 0 0 0,1-1 0 0 0,0 0 1 0 0,-1 0-1 0 0,1 0 0 0 0,-1 0 1 0 0,1 0-1 0 0,-1-1 0 0 0,-6 3 0 0 0,-4 1-88 0 0,-1 0 1 0 0,-1-1-1 0 0,-17 3 0 0 0,11-3-767 0 0,-24 4-1262 0 0,17-6-7715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5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7 896 0 0,'2'-1'456'0'0,"0"0"-1"0"0,0 0 1 0 0,0 1-1 0 0,1-1 1 0 0,-1 0-1 0 0,0 1 1 0 0,0-1-1 0 0,0 1 1 0 0,0 0-1 0 0,1-1 1 0 0,-1 1 0 0 0,0 0-1 0 0,0 0 1 0 0,0 1-1 0 0,1-1 1 0 0,-1 0-1 0 0,0 1 1 0 0,0 0-1 0 0,0-1 1 0 0,0 1-1 0 0,0 0 1 0 0,0 0-1 0 0,0 0 1 0 0,0 0-1 0 0,0 0 1 0 0,0 1 0 0 0,0-1-1 0 0,2 3 1 0 0,7 6 843 0 0,-1 0 1 0 0,0 1 0 0 0,13 18-1 0 0,-2-4 322 0 0,-20-23-1576 0 0,6 6 556 0 0,0 0 0 0 0,1-1 0 0 0,0 0 0 0 0,0 0 0 0 0,15 10 0 0 0,-21-17-503 0 0,-1 1 1 0 0,1 0 0 0 0,0 0-1 0 0,-1-1 1 0 0,1 1 0 0 0,0-1-1 0 0,-1 0 1 0 0,1 1 0 0 0,0-1 0 0 0,0 0-1 0 0,-1 0 1 0 0,1 0 0 0 0,0 0-1 0 0,-1 0 1 0 0,1 0 0 0 0,0-1-1 0 0,2 0 1 0 0,-2 0-49 0 0,0 0 1 0 0,0 0-1 0 0,0-1 1 0 0,-1 1-1 0 0,1-1 1 0 0,0 1-1 0 0,-1-1 1 0 0,1 0-1 0 0,-1 1 1 0 0,1-1-1 0 0,-1 0 1 0 0,0 0-1 0 0,0 0 1 0 0,1 0-1 0 0,-2 0 1 0 0,3-4-1 0 0,-1 0-99 0 0,-1 0-1 0 0,1 0 1 0 0,-1 0 0 0 0,0-1-1 0 0,0 1 1 0 0,-1 0 0 0 0,0 0-1 0 0,0 0 1 0 0,-2-11-1 0 0,1-15-9047 0 0,1 26 6159 0 0,2 1 421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5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81 148 0 0,'0'0'88'0'0,"0"0"0"0"0,0 0 0 0 0,0 0 0 0 0,0 0 0 0 0,0 0 0 0 0,-1 0 0 0 0,1 0 0 0 0,0 0 0 0 0,0 0 0 0 0,0 0 1 0 0,0 0-1 0 0,0 0 0 0 0,-1 0 0 0 0,1 0 0 0 0,0 0 0 0 0,0 0 0 0 0,0 0 0 0 0,0 0 0 0 0,0 0 0 0 0,-1-1 792 0 0,1 1-792 0 0,0 0 1 0 0,-1 0-1 0 0,1 0 0 0 0,0 0 0 0 0,0 0 0 0 0,0-1 0 0 0,0 1 0 0 0,0 0 0 0 0,0 0 0 0 0,0 0 0 0 0,0 0 0 0 0,0 0 0 0 0,0 0 0 0 0,0-1 0 0 0,0 1 0 0 0,0 0 0 0 0,0 0 0 0 0,0 0 0 0 0,0 0 0 0 0,0-1 0 0 0,136-42 7383 0 0,-26 10-1704 0 0,-115 33-5639 0 0,-20 5 27 0 0,-1 0 0 0 0,1 2 0 0 0,0 1 0 0 0,0 1 0 0 0,-36 18 0 0 0,60-27-132 0 0,-1 1 0 0 0,0 0 0 0 0,1 0 0 0 0,-1-1 0 0 0,1 1-1 0 0,-1 0 1 0 0,1 0 0 0 0,0 1 0 0 0,-1-1 0 0 0,1 0 0 0 0,0 0-1 0 0,0 1 1 0 0,0-1 0 0 0,0 1 0 0 0,0-1 0 0 0,0 1 0 0 0,0-1 0 0 0,0 1-1 0 0,-1 3 1 0 0,2-4 13 0 0,0 0-1 0 0,1 1 1 0 0,-1-1-1 0 0,0 0 1 0 0,0 1 0 0 0,1-1-1 0 0,-1 0 1 0 0,1 0-1 0 0,-1 0 1 0 0,1 1-1 0 0,0-1 1 0 0,-1 0-1 0 0,1 0 1 0 0,0 0-1 0 0,0 0 1 0 0,0 0 0 0 0,-1 0-1 0 0,1 0 1 0 0,0 0-1 0 0,2 0 1 0 0,5 5 140 0 0,1 0 0 0 0,0 0 0 0 0,1-2 0 0 0,18 8 1 0 0,37 9 305 0 0,-48-17-360 0 0,-1 1-1 0 0,0 1 1 0 0,0 0 0 0 0,0 0 0 0 0,-1 2 0 0 0,27 17 0 0 0,-41-25-114 0 0,0 1-1 0 0,0 0 1 0 0,0 0-1 0 0,0 0 1 0 0,0 0 0 0 0,0-1-1 0 0,0 1 1 0 0,0 1-1 0 0,-1-1 1 0 0,1 0-1 0 0,0 0 1 0 0,-1 0 0 0 0,1 0-1 0 0,0 0 1 0 0,-1 1-1 0 0,0-1 1 0 0,1 0 0 0 0,-1 0-1 0 0,0 1 1 0 0,1-1-1 0 0,-1 0 1 0 0,0 1 0 0 0,0-1-1 0 0,0 0 1 0 0,0 0-1 0 0,0 1 1 0 0,-1 1-1 0 0,0-1 0 0 0,0 1 0 0 0,-1-1 0 0 0,1 0 0 0 0,-1 0-1 0 0,1 0 1 0 0,-1 0 0 0 0,0 0 0 0 0,0 0 0 0 0,0 0 0 0 0,0 0-1 0 0,0-1 1 0 0,-5 3 0 0 0,-4 2-122 0 0,0 0 1 0 0,-1-1 0 0 0,0 0-1 0 0,-19 5 1 0 0,-29-2-1997 0 0,22-11-6715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5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8 596 0 0,'0'0'147'0'0,"0"-1"-1"0"0,0 1 1 0 0,0 0-1 0 0,0-1 1 0 0,0 1-1 0 0,0 0 1 0 0,0 0-1 0 0,0-1 1 0 0,0 1-1 0 0,0 0 1 0 0,0 0 0 0 0,0-1-1 0 0,0 1 1 0 0,1 0-1 0 0,-1 0 1 0 0,0-1-1 0 0,0 1 1 0 0,0 0-1 0 0,0 0 1 0 0,0 0-1 0 0,1-1 1 0 0,-1 1-1 0 0,0 0 1 0 0,0 0-1 0 0,0 0 1 0 0,1-1 0 0 0,-1 1-1 0 0,0 0 1 0 0,0 0-1 0 0,1 0 1 0 0,-1 0-1 0 0,0 0 1 0 0,0 0-1 0 0,1 0 1 0 0,-1-1-1 0 0,0 1 1 0 0,0 0-1 0 0,1 0 1 0 0,-1 0 0 0 0,0 0-1 0 0,0 0 1 0 0,1 0-1 0 0,-1 0 1 0 0,0 0-1 0 0,0 0 1 0 0,1 0-1 0 0,-1 1 1 0 0,0-1-1 0 0,1 0 1 0 0,-1 0-1 0 0,0 0 1 0 0,1 0 0 0 0,5 19 2891 0 0,-1 27-354 0 0,-5-11-857 0 0,-1-26-1340 0 0,1 0 0 0 0,0-1 0 0 0,0 1 0 0 0,1 0 0 0 0,0-1 0 0 0,0 1 1 0 0,1-1-1 0 0,3 10 0 0 0,-5-17-429 0 0,1 0 0 0 0,0-1 0 0 0,-1 1 0 0 0,1 0 0 0 0,0-1 1 0 0,-1 1-1 0 0,1-1 0 0 0,0 1 0 0 0,0-1 0 0 0,-1 1 0 0 0,1-1 0 0 0,0 1 0 0 0,0-1 0 0 0,0 0 1 0 0,-1 1-1 0 0,1-1 0 0 0,0 0 0 0 0,0 0 0 0 0,0 0 0 0 0,0 0 0 0 0,0 0 0 0 0,0 0 1 0 0,0 0-1 0 0,0 0 0 0 0,-1 0 0 0 0,1 0 0 0 0,0 0 0 0 0,0 0 0 0 0,0-1 0 0 0,0 1 0 0 0,0 0 1 0 0,0-1-1 0 0,-1 1 0 0 0,1-1 0 0 0,1 0 0 0 0,34-21 326 0 0,-29 17-211 0 0,187-136 1150 0 0,-203 147-1470 0 0,-13 10-54 0 0,-39 34 0 0 0,55-45 261 0 0,1 1 0 0 0,-1 0 0 0 0,1 0-1 0 0,1 1 1 0 0,-1 0 0 0 0,1 0 0 0 0,0 0-1 0 0,0 0 1 0 0,1 0 0 0 0,0 1 0 0 0,-3 10-1 0 0,6-17-22 0 0,0 1-1 0 0,-1 0 1 0 0,1 0-1 0 0,0-1 0 0 0,0 1 1 0 0,0 0-1 0 0,0-1 1 0 0,0 1-1 0 0,1 0 1 0 0,-1 0-1 0 0,0-1 0 0 0,1 1 1 0 0,-1 0-1 0 0,1-1 1 0 0,0 1-1 0 0,-1-1 1 0 0,1 1-1 0 0,0-1 1 0 0,0 1-1 0 0,0-1 0 0 0,2 2 1 0 0,-1 0 22 0 0,1-1-1 0 0,0 0 1 0 0,0 0 0 0 0,0 0-1 0 0,0 0 1 0 0,0-1 0 0 0,0 1 0 0 0,1-1-1 0 0,-1 0 1 0 0,4 1 0 0 0,4 1-2 0 0,1-1 1 0 0,0 0 0 0 0,-1-1 0 0 0,1-1 0 0 0,16 0-1 0 0,3-3-837 0 0,8 0-1411 0 0,-14 2-5963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1 732 0 0,'-1'0'275'0'0,"1"0"0"0"0,-1-1 0 0 0,0 1 0 0 0,1 0 0 0 0,-1 0 1 0 0,1 0-1 0 0,-1 0 0 0 0,1 0 0 0 0,-1 0 0 0 0,1 0 0 0 0,-1 0 0 0 0,1 0 0 0 0,-1 1 0 0 0,0-1 0 0 0,1 0 0 0 0,-1 0 0 0 0,1 0 0 0 0,-1 0 0 0 0,1 1 1 0 0,-1-1-1 0 0,1 0 0 0 0,0 1 0 0 0,-1-1 0 0 0,1 0 0 0 0,-1 1 0 0 0,1-1 0 0 0,0 0 0 0 0,-1 1 0 0 0,1-1 0 0 0,0 1 0 0 0,-1-1 0 0 0,1 1 0 0 0,0-1 1 0 0,0 1-1 0 0,-1 0 0 0 0,1 1 91 0 0,1-1 1 0 0,-1 0 0 0 0,1 1-1 0 0,-1-1 1 0 0,1 1 0 0 0,0-1-1 0 0,0 0 1 0 0,0 1-1 0 0,-1-1 1 0 0,1 0 0 0 0,0 0-1 0 0,2 2 1 0 0,48 41 2269 0 0,-41-37-1525 0 0,240 198 7578 0 0,-234-193-8099 0 0,1 0-1 0 0,33 16 1 0 0,-41-24-770 0 0,0 0-1 0 0,0-1 1 0 0,0 0 0 0 0,0 0 0 0 0,1-1-1 0 0,0 0 1 0 0,18 0 0 0 0,-27-2-626 0 0,2 0 352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15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1 305 460 0 0,'35'1'7933'0'0,"-30"-1"-7259"0"0,0-1-1 0 0,0 0 0 0 0,1 0 0 0 0,-1 0 0 0 0,0 0 0 0 0,0-1 0 0 0,0 0 0 0 0,-1 0 1 0 0,1 0-1 0 0,0 0 0 0 0,-1-1 0 0 0,1 0 0 0 0,-1 0 0 0 0,0 0 0 0 0,4-4 1 0 0,-3 0-331 0 0,0 1 0 0 0,0 0 0 0 0,-1-1 0 0 0,0 0 0 0 0,0 0 0 0 0,0 0 0 0 0,-1-1 0 0 0,0 1 0 0 0,2-12 0 0 0,-1 5-96 0 0,-1 0 0 0 0,0 1 0 0 0,-2-1-1 0 0,1 0 1 0 0,-2 0 0 0 0,1-1 0 0 0,-2 1 0 0 0,0 0 0 0 0,-1 0 0 0 0,0 1-1 0 0,-6-20 1 0 0,5 28 394 0 0,2 6-210 0 0,-1 12 9 0 0,5 23 197 0 0,14 54 667 0 0,9 76 481 0 0,-20-142-2589 0 0,4-15-5244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5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1 103 284 0 0,'0'-1'369'0'0,"0"-1"-1"0"0,0 0 1 0 0,1 1 0 0 0,-1-1-1 0 0,1 0 1 0 0,-1 1 0 0 0,1-1 0 0 0,0 1-1 0 0,0-1 1 0 0,0 1 0 0 0,0-1-1 0 0,0 1 1 0 0,0 0 0 0 0,0-1-1 0 0,0 1 1 0 0,0 0 0 0 0,0 0-1 0 0,1 0 1 0 0,-1 0 0 0 0,1 0-1 0 0,-1 0 1 0 0,1 0 0 0 0,-1 1 0 0 0,1-1-1 0 0,-1 0 1 0 0,2 0 0 0 0,51-17 2977 0 0,-48 16-2814 0 0,28-8 714 0 0,7-3 1768 0 0,79-13 0 0 0,-140 31-2599 0 0,-34 14 0 0 0,23-8-397 0 0,6-3-49 0 0,17-6 16 0 0,0-1 0 0 0,0 2 0 0 0,0-1 0 0 0,1 1 0 0 0,0 1 0 0 0,-1-1 0 0 0,1 1 0 0 0,0 0 0 0 0,1 1 0 0 0,-11 8 0 0 0,17-12 18 0 0,-1 0 0 0 0,1 0 0 0 0,0-1 0 0 0,-1 1 0 0 0,1 0 0 0 0,0 0 0 0 0,0 0 0 0 0,-1 0 0 0 0,1 0 0 0 0,0 0 0 0 0,0 0 0 0 0,0 0 0 0 0,0 0 0 0 0,0 0 0 0 0,1 0 0 0 0,-1 0 0 0 0,0 0 0 0 0,0 0 0 0 0,1 0 0 0 0,-1 0 0 0 0,0-1 0 0 0,1 1 0 0 0,-1 0 0 0 0,1 0 0 0 0,-1 0 0 0 0,1 0 0 0 0,0-1 0 0 0,-1 1 0 0 0,1 0 0 0 0,0-1 0 0 0,-1 1 0 0 0,1 0 0 0 0,0-1 0 0 0,0 1 0 0 0,-1-1 0 0 0,3 1 0 0 0,32 22 333 0 0,-33-22-301 0 0,46 22 513 0 0,-33-16-324 0 0,1 0 1 0 0,-2 0-1 0 0,1 2 1 0 0,24 18-1 0 0,-38-26-213 0 0,0 0 0 0 0,0-1 0 0 0,0 1 0 0 0,-1 0 0 0 0,1 0-1 0 0,0 0 1 0 0,0 0 0 0 0,0 0 0 0 0,-1 0 0 0 0,1 0 0 0 0,-1 0 0 0 0,1 0 0 0 0,-1 0 0 0 0,1 0 0 0 0,-1 0 0 0 0,0 1 0 0 0,1-1 0 0 0,-1 0-1 0 0,0 0 1 0 0,0 0 0 0 0,0 1 0 0 0,0-1 0 0 0,0 0 0 0 0,0 0 0 0 0,0 0 0 0 0,-1 2 0 0 0,0-1-20 0 0,0 1 0 0 0,0-1 0 0 0,0-1 1 0 0,-1 1-1 0 0,1 0 0 0 0,-1 0 0 0 0,1 0 0 0 0,-1-1 1 0 0,0 1-1 0 0,0-1 0 0 0,1 1 0 0 0,-5 1 0 0 0,-3 2-169 0 0,0 0 0 0 0,0-1 0 0 0,-1 0 0 0 0,0-1-1 0 0,-12 3 1 0 0,19-6-44 0 0,-56 9-2086 0 0,21-12-6228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4:5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19 772 0 0,'1'-1'252'0'0,"-1"0"0"0"0,0 0 0 0 0,0 1 0 0 0,1-1 0 0 0,-1 0 0 0 0,0 0 0 0 0,1 0 0 0 0,-1 0 0 0 0,1 0 0 0 0,-1 1-1 0 0,1-1 1 0 0,-1 0 0 0 0,1 0 0 0 0,0 1 0 0 0,-1-1 0 0 0,1 0 0 0 0,0 1 0 0 0,0-1 0 0 0,0 1 0 0 0,-1-1 0 0 0,1 1 0 0 0,0-1 0 0 0,0 1 0 0 0,0 0 0 0 0,0-1 0 0 0,0 1 0 0 0,0 0-1 0 0,1-1 1 0 0,-1 2 37 0 0,0 0-1 0 0,0 0 1 0 0,0 0 0 0 0,0 0-1 0 0,-1 0 1 0 0,1 0-1 0 0,0 0 1 0 0,-1 0-1 0 0,1 0 1 0 0,-1 0-1 0 0,1 0 1 0 0,-1 0-1 0 0,1 0 1 0 0,-1 1 0 0 0,0-1-1 0 0,0 0 1 0 0,1 0-1 0 0,-1 0 1 0 0,0 1-1 0 0,0-1 1 0 0,0 0-1 0 0,0 0 1 0 0,-1 2-1 0 0,0 34 2628 0 0,-1-27-2295 0 0,2 1 0 0 0,-1-1 0 0 0,1 1 0 0 0,1-1 0 0 0,0 0 0 0 0,0 1 0 0 0,1-1 0 0 0,6 19-1 0 0,-7-28-561 0 0,1 1-1 0 0,-1 0 0 0 0,0-1 1 0 0,1 1-1 0 0,-1-1 0 0 0,1 1 1 0 0,0-1-1 0 0,-1 0 0 0 0,1 1 1 0 0,0-1-1 0 0,0 0 0 0 0,0 0 1 0 0,0 0-1 0 0,0-1 0 0 0,0 1 1 0 0,0 0-1 0 0,0-1 0 0 0,0 1 1 0 0,0-1-1 0 0,0 0 0 0 0,1 0 1 0 0,-1 0-1 0 0,0 0 0 0 0,0 0 1 0 0,0 0-1 0 0,0 0 0 0 0,0-1 1 0 0,1 1-1 0 0,-1-1 0 0 0,0 0 1 0 0,2 0-1 0 0,7-3 11 0 0,0 0 0 0 0,0 0 0 0 0,-1-1 0 0 0,14-8 0 0 0,-11 5-100 0 0,0-1 1 0 0,0 0-1 0 0,-1-1 0 0 0,17-18 1 0 0,-28 28-26 0 0,-5 1-229 0 0,-2 2 311 0 0,0 0-1 0 0,1 0 1 0 0,-1 1 0 0 0,1 0-1 0 0,0 0 1 0 0,0 0 0 0 0,0 0 0 0 0,1 1-1 0 0,-1 0 1 0 0,1 0 0 0 0,0 0-1 0 0,1 0 1 0 0,-1 1 0 0 0,1 0-1 0 0,-3 7 1 0 0,5-10 33 0 0,-1-1-1 0 0,1 1 1 0 0,0-1-1 0 0,1 1 1 0 0,-1 0 0 0 0,0-1-1 0 0,1 1 1 0 0,0 0-1 0 0,-1 0 1 0 0,1-1-1 0 0,0 1 1 0 0,0 0 0 0 0,1 0-1 0 0,-1-1 1 0 0,1 1-1 0 0,-1 0 1 0 0,1 0 0 0 0,0-1-1 0 0,0 1 1 0 0,0-1-1 0 0,0 1 1 0 0,0-1-1 0 0,1 1 1 0 0,-1-1 0 0 0,1 0-1 0 0,0 0 1 0 0,0 1-1 0 0,-1-1 1 0 0,1 0-1 0 0,1-1 1 0 0,-1 1 0 0 0,0 0-1 0 0,0-1 1 0 0,1 1-1 0 0,-1-1 1 0 0,0 1-1 0 0,1-1 1 0 0,0 0 0 0 0,2 0-1 0 0,4 2 158 0 0,0 0 0 0 0,0-1-1 0 0,15 2 1 0 0,13 2-4618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5:16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12 785 460 0 0,'0'0'812'0'0,"2"-29"13931"0"0,-1-18-8061 0 0,-8-27-3544 0 0,0-6-1805 0 0,6-390 3574 0 0,2 429-4862 0 0,1 10-155 0 0,0 19-2429 0 0,-2 11 1793 0 0,9 4-4585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5:16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28 288 0 0,'-22'-17'7420'0'0,"19"16"-6829"0"0,0-1-1 0 0,-1 1 1 0 0,1 0 0 0 0,-1 0 0 0 0,1 1-1 0 0,-1-1 1 0 0,1 1 0 0 0,-1 0 0 0 0,0 0-1 0 0,1 0 1 0 0,-6 1 0 0 0,5 0-357 0 0,-1 0 1 0 0,1 1-1 0 0,-1-1 1 0 0,1 1-1 0 0,0 0 1 0 0,0 1 0 0 0,-1-1-1 0 0,2 1 1 0 0,-1-1-1 0 0,0 1 1 0 0,0 0-1 0 0,1 1 1 0 0,-6 6-1 0 0,7-7-131 0 0,-1 1-1 0 0,1-1 0 0 0,-1 1 1 0 0,1 0-1 0 0,1 0 0 0 0,-1 0 1 0 0,0 0-1 0 0,1 1 0 0 0,0-1 1 0 0,0 0-1 0 0,0 1 0 0 0,1-1 0 0 0,-1 0 1 0 0,1 1-1 0 0,0-1 0 0 0,0 1 1 0 0,1-1-1 0 0,-1 0 0 0 0,1 1 1 0 0,0-1-1 0 0,0 0 0 0 0,1 0 1 0 0,-1 1-1 0 0,1-1 0 0 0,0 0 1 0 0,0-1-1 0 0,0 1 0 0 0,0 0 1 0 0,1 0-1 0 0,0-1 0 0 0,-1 0 0 0 0,1 1 1 0 0,1-1-1 0 0,-1 0 0 0 0,0 0 1 0 0,1-1-1 0 0,-1 1 0 0 0,1-1 1 0 0,0 0-1 0 0,5 3 0 0 0,-2-3-44 0 0,0 0 0 0 0,0 0-1 0 0,1-1 1 0 0,-1 0 0 0 0,1 0 0 0 0,-1 0-1 0 0,1-1 1 0 0,-1 0 0 0 0,1-1-1 0 0,-1 0 1 0 0,1 0 0 0 0,-1-1-1 0 0,0 1 1 0 0,1-2 0 0 0,-1 1-1 0 0,0-1 1 0 0,0 0 0 0 0,-1 0-1 0 0,9-6 1 0 0,-10 6-13 0 0,0 0 0 0 0,0-1-1 0 0,0 0 1 0 0,-1 0 0 0 0,0 0 0 0 0,0 0 0 0 0,0-1-1 0 0,0 1 1 0 0,0-1 0 0 0,-1 0 0 0 0,3-6-1 0 0,-4 7 5 0 0,-1 0-1 0 0,1 0 0 0 0,-1 1 1 0 0,0-1-1 0 0,0 0 0 0 0,-1 0 0 0 0,1 0 1 0 0,-1-1-1 0 0,0 1 0 0 0,0 0 1 0 0,0 0-1 0 0,-1 0 0 0 0,1 0 0 0 0,-1 0 1 0 0,0 0-1 0 0,0 0 0 0 0,-2-5 1 0 0,1 6-41 0 0,0 0-1 0 0,1 0 1 0 0,-1 0 0 0 0,0 0 0 0 0,-1 0 0 0 0,1 1 0 0 0,0-1 0 0 0,-1 1 0 0 0,1-1 0 0 0,-1 1 0 0 0,0 0-1 0 0,0 0 1 0 0,0 0 0 0 0,0 0 0 0 0,0 1 0 0 0,0-1 0 0 0,0 1 0 0 0,-1 0 0 0 0,1 0 0 0 0,0 0 0 0 0,-1 0 0 0 0,-4 0-1 0 0,2 1-353 0 0,0-1 0 0 0,0 1 0 0 0,0 0-1 0 0,0 0 1 0 0,-8 2 0 0 0,9-1-591 0 0,0 1 0 0 0,0-1 1 0 0,1 1-1 0 0,-1-1 1 0 0,0 1-1 0 0,-5 4 1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5:1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5 163 8 0 0,'-4'-3'12030'0'0,"19"15"-11020"0"0,-1 1 0 0 0,-1 1 0 0 0,0 1 0 0 0,-1 0 0 0 0,17 27 0 0 0,-13-18-112 0 0,1-1 0 0 0,23 22 0 0 0,-35-39-640 0 0,0-1 0 0 0,1 0 1 0 0,-1-1-1 0 0,1 1 0 0 0,0-1 1 0 0,1 0-1 0 0,-1-1 0 0 0,13 6 0 0 0,-17-9-185 0 0,0 1-1 0 0,0-1 1 0 0,0 0 0 0 0,0 1-1 0 0,0-1 1 0 0,0 0-1 0 0,0-1 1 0 0,0 1-1 0 0,0 0 1 0 0,1 0 0 0 0,-1-1-1 0 0,0 0 1 0 0,0 1-1 0 0,-1-1 1 0 0,1 0-1 0 0,0 0 1 0 0,0 0 0 0 0,0 0-1 0 0,0 0 1 0 0,-1 0-1 0 0,1 0 1 0 0,0-1-1 0 0,-1 1 1 0 0,1-1 0 0 0,-1 1-1 0 0,0-1 1 0 0,0 0-1 0 0,1 1 1 0 0,-1-1-1 0 0,0 0 1 0 0,0 0 0 0 0,-1 0-1 0 0,1 0 1 0 0,1-3-1 0 0,10-27 586 0 0,-2 0-1 0 0,-1 0 0 0 0,8-57 1 0 0,6-23 808 0 0,-10 53-1155 0 0,-13 58-621 0 0,1 0 59 0 0,-1 0 1 0 0,1 0-1 0 0,-1 0 1 0 0,1 0 0 0 0,0 0-1 0 0,-1 0 1 0 0,1 0-1 0 0,0 1 1 0 0,-1-1-1 0 0,1 0 1 0 0,0 0-1 0 0,0 1 1 0 0,0-1 0 0 0,0 1-1 0 0,0-1 1 0 0,0 1-1 0 0,0-1 1 0 0,0 1-1 0 0,0-1 1 0 0,0 1-1 0 0,0 0 1 0 0,0-1 0 0 0,1 1-1 0 0,-1 0 93 0 0,13 8-8107 0 0,-10-3 5639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5:18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9 200 0 0,'0'0'2602'0'0,"-32"-7"4220"0"0,30 7-6418 0 0,0-1 0 0 0,-1 1 0 0 0,1 0 0 0 0,0 0 0 0 0,0 0 0 0 0,-1 0 0 0 0,1 0 0 0 0,0 1 0 0 0,0-1 0 0 0,0 1 0 0 0,-1-1 0 0 0,1 1 0 0 0,0 0 0 0 0,0 0 0 0 0,-2 1 1 0 0,1 0-86 0 0,-1 0 0 0 0,1 1 0 0 0,0-1 0 0 0,0 1 0 0 0,0-1 0 0 0,1 1 1 0 0,-1 0-1 0 0,-2 4 0 0 0,2-3-137 0 0,0 1 1 0 0,0 0-1 0 0,1-1 0 0 0,0 1 1 0 0,0 0-1 0 0,0 0 0 0 0,0 0 1 0 0,1 0-1 0 0,0 1 0 0 0,0-1 1 0 0,0 0-1 0 0,0 8 0 0 0,1-10-157 0 0,0-1 0 0 0,0 1 1 0 0,1-1-1 0 0,-1 1 0 0 0,1-1 0 0 0,-1 0 0 0 0,1 1 0 0 0,0-1 0 0 0,0 0 0 0 0,0 1 0 0 0,0-1 0 0 0,0 0 0 0 0,1 0 0 0 0,-1 0 0 0 0,0 0 0 0 0,1 0 1 0 0,0 0-1 0 0,-1 0 0 0 0,1-1 0 0 0,0 1 0 0 0,0-1 0 0 0,0 1 0 0 0,0-1 0 0 0,0 0 0 0 0,1 0 0 0 0,-1 1 0 0 0,0-2 0 0 0,0 1 0 0 0,1 0 1 0 0,-1 0-1 0 0,1-1 0 0 0,-1 1 0 0 0,0-1 0 0 0,1 0 0 0 0,-1 0 0 0 0,1 0 0 0 0,-1 0 0 0 0,1 0 0 0 0,2-1 0 0 0,0 1 22 0 0,0-1 0 0 0,0 0-1 0 0,0-1 1 0 0,0 1 0 0 0,0-1-1 0 0,0 0 1 0 0,-1 0 0 0 0,1-1-1 0 0,-1 1 1 0 0,1-1 0 0 0,-1 0-1 0 0,0 0 1 0 0,0 0-1 0 0,0-1 1 0 0,-1 0 0 0 0,1 1-1 0 0,-1-1 1 0 0,4-6 0 0 0,-5 7 104 0 0,-1 0 0 0 0,1-1 0 0 0,-1 1 0 0 0,0-1 1 0 0,0 1-1 0 0,0-1 0 0 0,0 1 0 0 0,-1-1 0 0 0,1 0 0 0 0,-1 1 1 0 0,0-1-1 0 0,0 1 0 0 0,-1-1 0 0 0,1 0 0 0 0,-1 1 0 0 0,1-1 1 0 0,-3-4-1 0 0,3 6-210 0 0,-1 0 1 0 0,0 1 0 0 0,0-1-1 0 0,0 0 1 0 0,0 0-1 0 0,0 1 1 0 0,-1-1 0 0 0,1 0-1 0 0,0 1 1 0 0,-1 0-1 0 0,0-1 1 0 0,1 1 0 0 0,-4-2-1 0 0,3 1-618 0 0,0 1-1 0 0,-1 1 1 0 0,1-1 0 0 0,0 0-1 0 0,-1 0 1 0 0,1 1 0 0 0,-1 0-1 0 0,1-1 1 0 0,-1 1-1 0 0,1 0 1 0 0,-1 0 0 0 0,1 0-1 0 0,-5 1 1 0 0,0 0-2003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5:2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1097 38 516 0 0,'34'-18'5592'0'0,"-11"6"2888"0"0,-24 11-8113 0 0,0 0-1 0 0,0 0 1 0 0,0 1-1 0 0,0-1 1 0 0,0 0 0 0 0,0 1-1 0 0,0-1 1 0 0,0 1-1 0 0,0 0 1 0 0,0-1 0 0 0,0 1-1 0 0,-1 0 1 0 0,1-1-1 0 0,0 1 1 0 0,0 0 0 0 0,0 0-1 0 0,0 0 1 0 0,-1 0-1 0 0,1 0 1 0 0,-2 1 0 0 0,-43 0-102 0 0,28 0 488 0 0,10-1-649 0 0,-708 21 3891 0 0,595-13-3738 0 0,-62 7 19 0 0,146-10-4728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5:2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8 56 0 0,'-23'-2'2857'0'0,"-70"-3"3790"0"0,45 7-3672 0 0,0 3 1 0 0,-74 16-1 0 0,122-21-2910 0 0,-1 0-1 0 0,1 0 0 0 0,0 0 0 0 0,-1 0 1 0 0,1 0-1 0 0,-1 0 0 0 0,1 0 0 0 0,0 0 1 0 0,-1 0-1 0 0,1 0 0 0 0,0 0 0 0 0,-1 0 1 0 0,1 1-1 0 0,0-1 0 0 0,-1 0 0 0 0,1 0 1 0 0,0 0-1 0 0,-1 1 0 0 0,1-1 1 0 0,0 0-1 0 0,-1 0 0 0 0,1 1 0 0 0,0-1 1 0 0,0 0-1 0 0,0 1 0 0 0,-1-1 0 0 0,1 0 1 0 0,0 1-1 0 0,0-1 0 0 0,0 0 0 0 0,0 1 1 0 0,-1-1-1 0 0,1 0 0 0 0,0 1 0 0 0,0-1 1 0 0,0 0-1 0 0,0 1 0 0 0,0-1 0 0 0,0 1 1 0 0,0-1-1 0 0,0 0 0 0 0,0 1 0 0 0,0 0 1 0 0,16 16 961 0 0,29 11-336 0 0,-45-28-650 0 0,43 23 504 0 0,-21-12-207 0 0,0 0 0 0 0,-1 1 0 0 0,0 2 0 0 0,-1 0 0 0 0,-1 1 0 0 0,23 23 0 0 0,-29-29 409 0 0,-6-15 230 0 0,-7 4-905 0 0,1 0 0 0 0,-1 0 0 0 0,1 0 0 0 0,-1 1 1 0 0,0-1-1 0 0,0 0 0 0 0,0 0 0 0 0,0 0 1 0 0,0 0-1 0 0,-1 0 0 0 0,0-3 0 0 0,-7-18 219 0 0,-1 1 0 0 0,-2-1 0 0 0,0 2 0 0 0,-1 0 0 0 0,-1 0 0 0 0,-19-23 0 0 0,31 43-390 0 0,1 1-1 0 0,0-1 1 0 0,-1 0-1 0 0,1 1 1 0 0,-1-1-1 0 0,1 1 1 0 0,-1-1-1 0 0,1 1 0 0 0,-1-1 1 0 0,1 1-1 0 0,-1-1 1 0 0,0 1-1 0 0,1 0 1 0 0,-1-1-1 0 0,1 1 1 0 0,-1 0-1 0 0,0-1 0 0 0,1 1 1 0 0,-1 0-1 0 0,0 0 1 0 0,0 0-1 0 0,1 0 1 0 0,-1 0-1 0 0,0 0 1 0 0,1 0-1 0 0,-1 0 0 0 0,-1 0 1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5:2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5 660 0 0,'-15'9'11922'0'0,"15"-9"-11802"0"0,15 5 5974 0 0,1-4-6510 0 0,125 4 6224 0 0,73-16-1767 0 0,-213 11-4149 0 0,0 0-1 0 0,1 0 0 0 0,-1 0 1 0 0,0 0-1 0 0,0 0 1 0 0,1 0-1 0 0,-1-1 0 0 0,0 1 1 0 0,1 0-1 0 0,-1-1 1 0 0,0 1-1 0 0,0-1 0 0 0,0 0 1 0 0,0 1-1 0 0,0-1 0 0 0,0 0 1 0 0,0 0-1 0 0,0 0 1 0 0,1-1-1 0 0,-1 2-248 0 0,-11-2-618 0 0,9 2 996 0 0,0 0 1 0 0,0 0-1 0 0,1-1 0 0 0,-1 1 1 0 0,0 0-1 0 0,0 0 0 0 0,0 0 1 0 0,0 0-1 0 0,0 0 0 0 0,1 0 0 0 0,-1 0 1 0 0,0 0-1 0 0,0 0 0 0 0,0 1 1 0 0,0-1-1 0 0,1 0 0 0 0,-1 0 0 0 0,0 1 1 0 0,0-1-1 0 0,0 0 0 0 0,1 1 1 0 0,-1-1-1 0 0,0 1 0 0 0,1-1 0 0 0,-1 1 1 0 0,0 0-1 0 0,1-1 0 0 0,-1 1 1 0 0,1 0-1 0 0,-1-1 0 0 0,1 1 0 0 0,-1 0 1 0 0,1-1-1 0 0,-1 3 0 0 0,-2 4 371 0 0,0 0-1 0 0,0 0 1 0 0,1 0 0 0 0,0 1-1 0 0,0-1 1 0 0,1 1-1 0 0,0 0 1 0 0,0-1-1 0 0,1 1 1 0 0,1 14-1 0 0,3 8 903 0 0,10 43 0 0 0,-6-37-892 0 0,-1-10-402 0 0,-5-21 0 0 0,0 0 0 0 0,-1 0 0 0 0,0 0 0 0 0,1 0 0 0 0,-2 0 0 0 0,1 0 0 0 0,-1 0 0 0 0,1 0 0 0 0,-1 0 0 0 0,-1 0 0 0 0,1 0 0 0 0,-2 6 0 0 0,1-9 0 0 0,0-1 0 0 0,0 1 0 0 0,0 0 0 0 0,0-1 0 0 0,0 1 0 0 0,0-1 0 0 0,-1 0 0 0 0,1 1 0 0 0,-1-1 0 0 0,1 0 0 0 0,-1 0 0 0 0,1 0 0 0 0,-1 0 0 0 0,0 0 0 0 0,1 0 0 0 0,-1-1 0 0 0,0 1 0 0 0,0 0 0 0 0,-2 0 0 0 0,-41 8 0 0 0,36-8 0 0 0,-48 7 0 0 0,32-5 0 0 0,0 1 0 0 0,0 1 0 0 0,-24 8 0 0 0,94-9 0 0 0,14-7-29 0 0,-24 2-211 0 0,-1-2 0 0 0,59-12 0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5:2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26 516 0 0,'21'-14'16485'0'0,"-32"14"-16416"0"0,-421-6 5784 0 0,6 1-3388 0 0,425 5-2467 0 0,0 3-1076 0 0,7 3-1431 0 0,10 1-427 0 0,-1-2-3493 0 0,-10-4 4296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1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91 116 0 0,'-6'-21'5721'0'0,"3"17"-4993"0"0,0-1-1 0 0,0 1 1 0 0,0 0-1 0 0,-1 0 1 0 0,0 0-1 0 0,0 0 1 0 0,0 1-1 0 0,0-1 1 0 0,0 1-1 0 0,-1 0 1 0 0,1 0-1 0 0,-11-3 1 0 0,6 2-32 0 0,0 1 0 0 0,0 0 0 0 0,0 1 0 0 0,-1 0 0 0 0,1 1 0 0 0,-19-1 0 0 0,12 2-273 0 0,1 1 0 0 0,0 1 1 0 0,0 0-1 0 0,0 1 0 0 0,0 0 1 0 0,0 1-1 0 0,1 1 1 0 0,0 0-1 0 0,-16 9 0 0 0,24-11-283 0 0,1 0-1 0 0,0 1 0 0 0,0-1 1 0 0,0 1-1 0 0,0 0 1 0 0,1 1-1 0 0,0-1 1 0 0,0 1-1 0 0,0-1 0 0 0,0 1 1 0 0,1 0-1 0 0,-5 8 1 0 0,7-9-61 0 0,-1-1 0 0 0,1 1 0 0 0,0 0 0 0 0,0-1 0 0 0,0 1 0 0 0,1 0 1 0 0,0 0-1 0 0,-1 0 0 0 0,1 0 0 0 0,0-1 0 0 0,1 1 0 0 0,-1 0 0 0 0,1 0 0 0 0,-1 0 0 0 0,1-1 1 0 0,0 1-1 0 0,1 0 0 0 0,-1-1 0 0 0,1 1 0 0 0,-1-1 0 0 0,3 4 0 0 0,4 4 23 0 0,0-1 0 0 0,0 0 0 0 0,1 0 0 0 0,0-1 0 0 0,0 0 0 0 0,1-1 0 0 0,1 0 0 0 0,-1 0 0 0 0,1-1 0 0 0,0-1 0 0 0,1 0 0 0 0,16 6 0 0 0,-14-6-81 0 0,2 0 0 0 0,-1-2 1 0 0,1 0-1 0 0,-1 0 0 0 0,1-2 0 0 0,0 0 1 0 0,0-1-1 0 0,0 0 0 0 0,28-3 0 0 0,-37 1-37 0 0,0-1-1 0 0,-1 1 1 0 0,1-1-1 0 0,0-1 1 0 0,-1 1-1 0 0,0-1 1 0 0,1 0 0 0 0,-1-1-1 0 0,0 1 1 0 0,-1-1-1 0 0,1 0 1 0 0,-1-1-1 0 0,0 1 1 0 0,0-1-1 0 0,0 0 1 0 0,0 0-1 0 0,-1-1 1 0 0,0 1-1 0 0,0-1 1 0 0,5-11-1 0 0,-7 12 16 0 0,1-1 0 0 0,-1 1 0 0 0,0-1 1 0 0,-1 0-1 0 0,0 1 0 0 0,0-1 0 0 0,0 0 0 0 0,0 0 0 0 0,-1 0 0 0 0,0 0 0 0 0,0 0 0 0 0,-1 0 0 0 0,1 1 0 0 0,-1-1 0 0 0,0 0 0 0 0,-1 0 0 0 0,0 1 1 0 0,0-1-1 0 0,0 1 0 0 0,0-1 0 0 0,-1 1 0 0 0,0 0 0 0 0,0 0 0 0 0,-4-5 0 0 0,-1 1-56 0 0,0 1 1 0 0,0 0-1 0 0,-1 0 0 0 0,0 1 0 0 0,-1 0 1 0 0,1 1-1 0 0,-1 0 0 0 0,0 0 0 0 0,-1 1 1 0 0,1 0-1 0 0,-1 1 0 0 0,0 1 1 0 0,0-1-1 0 0,-14-1 0 0 0,16 4-1383 0 0,0 0 1 0 0,0 0-1 0 0,0 1 1 0 0,0 0-1 0 0,0 1 0 0 0,-15 2 1 0 0,11 0-1682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5:2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44 104 0 0,'-1'-2'281'0'0,"0"0"0"0"0,0 1-1 0 0,0-1 1 0 0,0 1 0 0 0,-1-1 0 0 0,1 1 0 0 0,0-1-1 0 0,-1 1 1 0 0,1 0 0 0 0,-1 0 0 0 0,1 0 0 0 0,-1 0-1 0 0,0 0 1 0 0,1 0 0 0 0,-1 0 0 0 0,0 0 0 0 0,0 1-1 0 0,0-1 1 0 0,0 0 0 0 0,-3 1 0 0 0,-46-8 3143 0 0,37 6-2410 0 0,9 2-617 0 0,-79-8 4167 0 0,74 7-3711 0 0,0 1 1 0 0,-1 0-1 0 0,1 1 0 0 0,0 0 1 0 0,0 1-1 0 0,-12 3 1064 0 0,25-3-1432 0 0,13 8 202 0 0,1-1 1 0 0,34 14-1 0 0,-28-13-252 0 0,30 17 0 0 0,-46-23-319 0 0,0 0 0 0 0,-1 1 1 0 0,0 0-1 0 0,0 0 0 0 0,0 0 0 0 0,0 1 0 0 0,-1 0 1 0 0,7 11-1 0 0,5 20 3527 0 0,-14-62-2852 0 0,-6 14-675 0 0,1 1 1 0 0,-1-1 0 0 0,-1 0 0 0 0,0 1-1 0 0,-1 0 1 0 0,0 0 0 0 0,0 0-1 0 0,-11-15 1 0 0,-13-24-3118 0 0,43 51-8469 0 0,-5 1 8398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5:2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82 120 0 0,'-9'-6'12214'0'0,"9"5"-11893"0"0,14-5 4001 0 0,37-2-3898 0 0,-41 6 1156 0 0,58-6 353 0 0,-9 1 1041 0 0,106-26 0 0 0,-146 22-2001 0 0,-19 12-408 0 0,-5 8-507 0 0,1-2 58 0 0,1 0 0 0 0,0 0 1 0 0,1 1-1 0 0,-1-1 0 0 0,2 1 0 0 0,-1 0 0 0 0,1 0 1 0 0,0-1-1 0 0,0 1 0 0 0,2 14 0 0 0,1 6 463 0 0,9 44 1 0 0,-9-65-542 0 0,8 31 282 0 0,-7-31-300 0 0,-1 0-1 0 0,0 1 1 0 0,0-1-1 0 0,0 1 1 0 0,-1-1 0 0 0,0 1-1 0 0,-1-1 1 0 0,0 12 0 0 0,-1-17-44 0 0,0 0 1 0 0,1 0-1 0 0,-1-1 0 0 0,0 1 1 0 0,0-1-1 0 0,0 1 1 0 0,-1-1-1 0 0,1 1 1 0 0,0-1-1 0 0,-1 1 1 0 0,1-1-1 0 0,0 0 1 0 0,-1 0-1 0 0,0 0 1 0 0,1 0-1 0 0,-1 0 1 0 0,0 0-1 0 0,1 0 1 0 0,-1 0-1 0 0,0-1 1 0 0,-2 1-1 0 0,-46 11-274 0 0,36-10 225 0 0,-39 7-107 0 0,26-5 388 0 0,-51 15 0 0 0,94-16 455 0 0,0 0 1 0 0,26 1-1 0 0,-38-4-663 0 0,171 7 0 0 0,-167-7 0 0 0,3-2 772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0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426 155 180 0 0,'41'-47'3389'0'0,"-32"39"-2059"0"0,-1 0-1 0 0,0-1 1 0 0,0-1 0 0 0,-1 1-1 0 0,0-1 1 0 0,8-17 0 0 0,-15 27-1232 0 0,0-1 0 0 0,1 0 0 0 0,-1 0 0 0 0,0 1 0 0 0,0-1 0 0 0,1 0 0 0 0,-1 0 0 0 0,0 1 0 0 0,0-1 0 0 0,0 0 0 0 0,0 0 0 0 0,0 0 0 0 0,0 1 0 0 0,0-1 0 0 0,0 0 0 0 0,0 0 0 0 0,-1 0 0 0 0,1 1 0 0 0,0-1 0 0 0,0 0 0 0 0,-1 1 0 0 0,1-1 0 0 0,-1 0 0 0 0,1 0 0 0 0,0 1 0 0 0,-1-1 0 0 0,1 1 0 0 0,-1-1 0 0 0,1 0 0 0 0,-1 1 0 0 0,0-1 0 0 0,1 1 0 0 0,-1-1 0 0 0,0 1 0 0 0,1 0 0 0 0,-1-1 0 0 0,0 1 0 0 0,1 0 0 0 0,-1-1 0 0 0,0 1 0 0 0,0 0 0 0 0,1 0 0 0 0,-1-1 0 0 0,0 1 1 0 0,0 0-1 0 0,0 0 0 0 0,1 0 0 0 0,-1 0 0 0 0,-1 0 0 0 0,-46 2 840 0 0,41-2-762 0 0,-44 8 198 0 0,0 1-1 0 0,1 3 0 0 0,0 2 0 0 0,1 3 0 0 0,-58 26 0 0 0,102-40-327 0 0,-1-1-1 0 0,1 1 0 0 0,0 0 0 0 0,1 0 0 0 0,-1 1 1 0 0,-7 6-1 0 0,11-9-30 0 0,0 0 1 0 0,1 0-1 0 0,-1-1 1 0 0,0 1-1 0 0,1 0 1 0 0,-1 0-1 0 0,1 0 1 0 0,-1 0-1 0 0,1 0 1 0 0,-1 0-1 0 0,1 0 1 0 0,0 0-1 0 0,-1 0 0 0 0,1 0 1 0 0,0 0-1 0 0,0 0 1 0 0,0 0-1 0 0,0 0 1 0 0,0 0-1 0 0,0 0 1 0 0,0 0-1 0 0,0 0 1 0 0,0 0-1 0 0,0 0 1 0 0,1 0-1 0 0,-1 0 1 0 0,0 0-1 0 0,1 0 0 0 0,-1 0 1 0 0,1 0-1 0 0,-1-1 1 0 0,1 1-1 0 0,-1 0 1 0 0,1 0-1 0 0,0 0 1 0 0,-1-1-1 0 0,1 1 1 0 0,0 0-1 0 0,0 0 1 0 0,0-1-1 0 0,-1 1 1 0 0,1-1-1 0 0,0 1 0 0 0,0-1 1 0 0,2 1-1 0 0,25 15 253 0 0,1-1 1 0 0,1-2-1 0 0,1-1 0 0 0,48 12 0 0 0,15 6 239 0 0,-55-15-225 0 0,-1 1 0 0 0,43 26-1 0 0,-62-31-138 0 0,-1 1-1 0 0,0 1 0 0 0,0 1 1 0 0,-1 1-1 0 0,26 29 0 0 0,-41-42-102 0 0,0 1-1 0 0,0-1 0 0 0,0 0 0 0 0,0 1 0 0 0,-1 0 0 0 0,1-1 0 0 0,-1 1 1 0 0,1 0-1 0 0,-1 0 0 0 0,0 0 0 0 0,0 0 0 0 0,0 0 0 0 0,-1 0 0 0 0,1 0 1 0 0,-1 0-1 0 0,0 0 0 0 0,0 0 0 0 0,0 0 0 0 0,0 6 0 0 0,-2-6 2 0 0,1 0 0 0 0,0 0-1 0 0,-1 0 1 0 0,0 0 0 0 0,1 0 0 0 0,-1 0-1 0 0,-1-1 1 0 0,1 1 0 0 0,0-1 0 0 0,0 1-1 0 0,-1-1 1 0 0,1 0 0 0 0,-1 0-1 0 0,0 0 1 0 0,0 0 0 0 0,0-1 0 0 0,0 1-1 0 0,-5 2 1 0 0,-18 6 51 0 0,-1-1 0 0 0,0-1 0 0 0,0-1 0 0 0,0-2 0 0 0,-1 0 0 0 0,0-2 0 0 0,-36 0 0 0 0,13-4-9 0 0,0-2-1 0 0,-1-2 1 0 0,-54-13-1 0 0,105 18-83 0 0,-8-2-80 0 0,-1 0-1 0 0,1 0 1 0 0,-1-1 0 0 0,1 0 0 0 0,0 0 0 0 0,0-1 0 0 0,0 0-1 0 0,-15-10 1 0 0,24 13 10 0 0,0 1-1 0 0,-1 0 0 0 0,1-1 1 0 0,-1 1-1 0 0,1-1 0 0 0,0 1 1 0 0,-1 0-1 0 0,1-1 0 0 0,0 1 1 0 0,-1-1-1 0 0,1 1 0 0 0,0-1 1 0 0,0 0-1 0 0,0 1 0 0 0,-1-1 1 0 0,1 1-1 0 0,0-1 1 0 0,0 1-1 0 0,0-1 0 0 0,0 1 1 0 0,0-1-1 0 0,0 0 0 0 0,0 1 1 0 0,0-1-1 0 0,0 1 0 0 0,0-1 1 0 0,1 1-1 0 0,-1-1 0 0 0,0 1 1 0 0,0-1-1 0 0,0 1 1 0 0,1-1-1 0 0,-1 1 0 0 0,0-1 1 0 0,0 1-1 0 0,1-1 0 0 0,-1 1 1 0 0,1-1-1 0 0,-1 1 0 0 0,0-1 1 0 0,1 1-1 0 0,-1 0 0 0 0,1-1 1 0 0,-1 1-1 0 0,1 0 0 0 0,0-1 1 0 0,27-12-2774 0 0,-24 11 2306 0 0,38-11-5520 0 0,-11 5 3525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02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0 668 0 0,'0'14'9683'0'0,"1"7"-3619"0"0,4 38-1364 0 0,-3-46-4398 0 0,-1 0 0 0 0,2-1 0 0 0,0 0 0 0 0,0 1 0 0 0,1-1 0 0 0,1 0 0 0 0,11 21 0 0 0,-14-30-379 0 0,1-1 1 0 0,-1 0 0 0 0,0 1-1 0 0,0-1 1 0 0,1 0 0 0 0,-1 0-1 0 0,1-1 1 0 0,0 1-1 0 0,0 0 1 0 0,-1-1 0 0 0,1 0-1 0 0,0 1 1 0 0,0-1 0 0 0,0 0-1 0 0,6 0 1 0 0,-5 0-794 0 0,-1-1 0 0 0,1 1 1 0 0,0-1-1 0 0,-1 0 0 0 0,1-1 1 0 0,0 1-1 0 0,-1-1 0 0 0,6 0 0 0 0,3-3-1610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02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86 250 376 0 0,'-19'-9'1748'0'0,"18"8"-1148"0"0,-1 0-1 0 0,0 0 1 0 0,1-1 0 0 0,-1 1-1 0 0,1 0 1 0 0,-1 0 0 0 0,1-1-1 0 0,0 1 1 0 0,-1-1 0 0 0,-1-2-1 0 0,3 3-273 0 0,0 0 0 0 0,-1 0-1 0 0,1 0 1 0 0,0 0-1 0 0,-1 0 1 0 0,1 0 0 0 0,0 0-1 0 0,0 0 1 0 0,0 0 0 0 0,0 0-1 0 0,0 0 1 0 0,0 0 0 0 0,0 0-1 0 0,0 0 1 0 0,0 0 0 0 0,1 0-1 0 0,-1 0 1 0 0,0 0-1 0 0,1-2 1 0 0,12-16 1119 0 0,20-12 762 0 0,16-17 347 0 0,-47 45-2349 0 0,1 0 0 0 0,-1 0 0 0 0,0 0 0 0 0,0-1-1 0 0,0 1 1 0 0,0-1 0 0 0,-1 0 0 0 0,1 1 0 0 0,-1-1 0 0 0,0 0-1 0 0,0 0 1 0 0,0 0 0 0 0,0-6 0 0 0,-1 8-137 0 0,-1 0 0 0 0,0 0-1 0 0,1 0 1 0 0,-1 0 0 0 0,0 0 0 0 0,0 0 0 0 0,0 0 0 0 0,0 1 0 0 0,0-1 0 0 0,-1 0-1 0 0,1 1 1 0 0,-1-1 0 0 0,1 1 0 0 0,-1-1 0 0 0,1 1 0 0 0,-1 0 0 0 0,0-1 0 0 0,1 1-1 0 0,-1 0 1 0 0,0 0 0 0 0,0 0 0 0 0,0 1 0 0 0,0-1 0 0 0,0 0 0 0 0,0 1-1 0 0,-4-1 1 0 0,-4-2 47 0 0,0 1 0 0 0,-1 0 0 0 0,1 1 0 0 0,-12-1 0 0 0,15 2-253 0 0,0 1 0 0 0,0-1 1 0 0,0 1-1 0 0,-13 3 0 0 0,19-4-2 0 0,1 0-1 0 0,-1 0 1 0 0,0 1-1 0 0,0-1 0 0 0,1 0 1 0 0,-1 1-1 0 0,0-1 1 0 0,0 1-1 0 0,1-1 1 0 0,-1 1-1 0 0,1-1 0 0 0,-1 1 1 0 0,0-1-1 0 0,1 1 1 0 0,-1 0-1 0 0,1-1 0 0 0,-1 1 1 0 0,1 0-1 0 0,0-1 1 0 0,-1 1-1 0 0,1 1 0 0 0,0-1-243 0 0,0 0 0 0 0,0 0 0 0 0,0 1 0 0 0,0-1 0 0 0,0 0 0 0 0,0 0 0 0 0,1 0 0 0 0,-1 1 0 0 0,1-1 0 0 0,-1 0 0 0 0,1 0 0 0 0,-1 0 0 0 0,1 0 0 0 0,0 0 0 0 0,-1 0 0 0 0,1 0 0 0 0,0 0-1 0 0,2 2 1 0 0,8 10-2298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03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90 376 0 0,'7'17'8456'0'0,"6"24"-4852"0"0,4 12-1948 0 0,2-7 127 0 0,1-1 0 0 0,49 76 0 0 0,-52-96-936 0 0,2 0 0 0 0,0-1 0 0 0,1-2 0 0 0,1 0 0 0 0,42 34 1 0 0,-61-55-753 0 0,0 1 1 0 0,-1-1-1 0 0,1 1 1 0 0,0-1 0 0 0,0 0-1 0 0,0 0 1 0 0,0 0-1 0 0,0 0 1 0 0,0 0 0 0 0,0-1-1 0 0,0 1 1 0 0,0-1-1 0 0,1 1 1 0 0,-1-1-1 0 0,0 0 1 0 0,0 1 0 0 0,0-1-1 0 0,1 0 1 0 0,-1-1-1 0 0,4 1 1 0 0,-4-2-36 0 0,0 1 0 0 0,0 0 1 0 0,0 0-1 0 0,0 0 0 0 0,0-1 0 0 0,-1 1 0 0 0,1-1 1 0 0,0 0-1 0 0,-1 1 0 0 0,1-1 0 0 0,-1 0 0 0 0,0 0 1 0 0,0 0-1 0 0,1 0 0 0 0,-1 0 0 0 0,1-4 0 0 0,3-9 59 0 0,-1-1 0 0 0,0 0 0 0 0,-1 0 0 0 0,1-24-1 0 0,-3 28-53 0 0,4-58 286 0 0,-3-1 0 0 0,-15-137-1 0 0,5 164-103 0 0,5 33-518 0 0,1 0 0 0 0,0 0 0 0 0,0-13-1 0 0,2 24 153 0 0,0-1-1 0 0,1 1 0 0 0,-1 0 1 0 0,1-1-1 0 0,-1 1 0 0 0,1 0 1 0 0,0-1-1 0 0,-1 1 0 0 0,1 0 1 0 0,-1 0-1 0 0,1 0 0 0 0,-1 0 1 0 0,1-1-1 0 0,0 1 0 0 0,-1 0 1 0 0,1 0-1 0 0,-1 0 0 0 0,1 0 1 0 0,0 0-1 0 0,-1 1 1 0 0,1-1-1 0 0,-1 0 0 0 0,1 0 1 0 0,-1 0-1 0 0,1 0 0 0 0,0 1 1 0 0,-1-1-1 0 0,2 1 0 0 0,-2-1 62 0 0,50 21-8630 0 0,-23-9 5910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03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1 540 0 0,'-9'3'5879'0'0,"-12"4"-2194"0"0,3-3-1784 0 0,0 1 0 0 0,-19 9 0 0 0,22-7-1241 0 0,0 0 0 0 0,1 0 0 0 0,-1 2 0 0 0,1 0 0 0 0,1 0 1 0 0,0 1-1 0 0,0 1 0 0 0,1 0 0 0 0,-13 16 0 0 0,22-24-555 0 0,1 0 0 0 0,0 1 0 0 0,-1-1-1 0 0,2 1 1 0 0,-1 0 0 0 0,0 0 0 0 0,1 0 0 0 0,-1-1 0 0 0,1 1 0 0 0,0 0-1 0 0,0 1 1 0 0,1-1 0 0 0,-1 0 0 0 0,1 0 0 0 0,0 0 0 0 0,0 0 0 0 0,0 0-1 0 0,1 0 1 0 0,0 0 0 0 0,-1 1 0 0 0,1-1 0 0 0,1 0 0 0 0,-1-1 0 0 0,0 1-1 0 0,1 0 1 0 0,0 0 0 0 0,0-1 0 0 0,0 1 0 0 0,0-1 0 0 0,1 1-1 0 0,0-1 1 0 0,-1 0 0 0 0,1 0 0 0 0,0 0 0 0 0,0 0 0 0 0,1-1 0 0 0,-1 1-1 0 0,0-1 1 0 0,1 0 0 0 0,0 0 0 0 0,-1 0 0 0 0,1-1 0 0 0,0 1 0 0 0,0-1-1 0 0,0 0 1 0 0,0 0 0 0 0,0 0 0 0 0,6 0 0 0 0,-3 0-240 0 0,0 0-1 0 0,1-1 1 0 0,-1 0 0 0 0,1 0-1 0 0,-1 0 1 0 0,1-1 0 0 0,-1-1 0 0 0,0 1-1 0 0,1-1 1 0 0,-1 0 0 0 0,0-1 0 0 0,11-5-1 0 0,-15 6 97 0 0,1 1-1 0 0,-1-1 1 0 0,-1 0-1 0 0,1-1 1 0 0,0 1-1 0 0,0 0 1 0 0,-1-1-1 0 0,1 0 1 0 0,-1 1-1 0 0,0-1 0 0 0,0 0 1 0 0,0 0-1 0 0,0 0 1 0 0,-1-1-1 0 0,1 1 1 0 0,-1 0-1 0 0,0-1 1 0 0,0 1-1 0 0,0 0 1 0 0,0-1-1 0 0,0 1 1 0 0,-1-1-1 0 0,0 0 1 0 0,0 1-1 0 0,0-1 0 0 0,0 1 1 0 0,0-1-1 0 0,-1-4 1 0 0,-2 0-20 0 0,1-1-1 0 0,-1 1 1 0 0,0 0 0 0 0,-1 0 0 0 0,1 0 0 0 0,-2 0-1 0 0,1 1 1 0 0,-1 0 0 0 0,0 0 0 0 0,-1 0-1 0 0,0 0 1 0 0,0 1 0 0 0,0 0 0 0 0,-1 0-1 0 0,-13-9 1 0 0,15 12-464 0 0,-1 0-1 0 0,1 0 0 0 0,-1 0 1 0 0,0 1-1 0 0,0-1 0 0 0,0 2 1 0 0,0-1-1 0 0,-10-1 0 0 0,14 3-423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0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36 820 0 0,'19'-6'14058'0'0,"107"0"-4696"0"0,-74 5-7374 0 0,58-9 0 0 0,-87 6-2205 0 0,32-4-601 0 0,-38 8-2931 0 0,-2 4-3300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04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11 228 0 0,'-1'1'315'0'0,"0"-1"0"0"0,0 1 0 0 0,-1 0 0 0 0,1-1 0 0 0,0 1-1 0 0,0 0 1 0 0,0 0 0 0 0,0 0 0 0 0,0 0 0 0 0,0 0 0 0 0,0 0 0 0 0,0 1 0 0 0,0-1 0 0 0,0 0 0 0 0,1 0 0 0 0,-1 0-1 0 0,0 1 1 0 0,1-1 0 0 0,-1 1 0 0 0,0 0 0 0 0,2-1-10 0 0,-1 0 0 0 0,1-1 0 0 0,-1 1 1 0 0,1 0-1 0 0,0-1 0 0 0,-1 1 0 0 0,1-1 0 0 0,0 1 0 0 0,-1-1 0 0 0,1 1 1 0 0,0-1-1 0 0,0 1 0 0 0,-1-1 0 0 0,1 0 0 0 0,0 0 0 0 0,0 1 0 0 0,0-1 0 0 0,-1 0 1 0 0,1 0-1 0 0,0 0 0 0 0,0 0 0 0 0,0 0 0 0 0,1 0 0 0 0,34 0 5482 0 0,-5-2-3893 0 0,-28 1-2086 0 0,121-21 3808 0 0,-86 14-6710 0 0,-1 1-4535 0 0,-25 4 5136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04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74 135 940 0 0,'7'-25'8900'0'0,"-2"20"-8070"0"0,-1 0-1 0 0,1 1 1 0 0,0 0 0 0 0,0 0-1 0 0,1 0 1 0 0,-1 0-1 0 0,1 1 1 0 0,7-3 0 0 0,53-19 2130 0 0,-32 13-1430 0 0,66-21 4681 0 0,-114 34-6142 0 0,0 1 0 0 0,0 1 0 0 0,0 1 0 0 0,0 0 0 0 0,-23 10 0 0 0,11-4-33 0 0,16-6-25 0 0,-14 4 7 0 0,0 0 0 0 0,0 2 0 0 0,1 1 0 0 0,0 1 0 0 0,-26 18 0 0 0,48-29-17 0 0,-1 1 0 0 0,0-1 0 0 0,0 1 0 0 0,1-1-1 0 0,-1 1 1 0 0,0-1 0 0 0,1 1 0 0 0,0 0 0 0 0,-1 0 0 0 0,1 0-1 0 0,0 0 1 0 0,0 0 0 0 0,0 0 0 0 0,0 0 0 0 0,0 0 0 0 0,1 0-1 0 0,-1 0 1 0 0,1 1 0 0 0,-1-1 0 0 0,1 0 0 0 0,0 4 0 0 0,0-3-1 0 0,1-1 1 0 0,0 1 0 0 0,0 0 0 0 0,0-1 0 0 0,0 1 0 0 0,0 0 0 0 0,0-1 0 0 0,1 1 0 0 0,-1-1 0 0 0,1 0 0 0 0,0 0 0 0 0,0 1 0 0 0,0-1 0 0 0,4 3 0 0 0,6 4 10 0 0,0-1 1 0 0,0 0-1 0 0,1 0 1 0 0,0-1 0 0 0,19 6-1 0 0,36 14 130 0 0,0-1 96 0 0,0 2-1 0 0,90 55 1 0 0,-151-79-202 0 0,-1 1-1 0 0,0-1 1 0 0,0 2-1 0 0,11 10 1 0 0,-16-15-20 0 0,-1 0 0 0 0,1-1 0 0 0,0 1-1 0 0,0 0 1 0 0,-1 0 0 0 0,1 0 0 0 0,0-1 0 0 0,-1 1 0 0 0,1 0 0 0 0,-1 0 0 0 0,1 0 0 0 0,-1 0-1 0 0,0 0 1 0 0,1 0 0 0 0,-1 0 0 0 0,0 0 0 0 0,0 0 0 0 0,1 1 0 0 0,-1-1 0 0 0,0 0 0 0 0,0 0 0 0 0,0 0-1 0 0,0 0 1 0 0,-1 0 0 0 0,1 0 0 0 0,0 0 0 0 0,0 0 0 0 0,-1 0 0 0 0,1 0 0 0 0,0 0 0 0 0,-1 0 0 0 0,1 0-1 0 0,-1 0 1 0 0,0 0 0 0 0,1 0 0 0 0,-1 0 0 0 0,0 0 0 0 0,1-1 0 0 0,-1 1 0 0 0,0 0 0 0 0,0 0 0 0 0,1-1-1 0 0,-1 1 1 0 0,0-1 0 0 0,-2 2 0 0 0,-12 5 91 0 0,-1 0 0 0 0,0-1-1 0 0,0-1 1 0 0,0-1 0 0 0,-1 0 0 0 0,-20 2 0 0 0,-104 4 206 0 0,128-9-295 0 0,1-1-82 0 0,-1 1-366 0 0,0 0-1 0 0,0-1 1 0 0,0-1-1 0 0,1 0 1 0 0,-25-5-1 0 0,26-1-888 0 0,17-12-11563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49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28 0 0,'1'1'7636'0'0,"5"0"-3512"0"0,41 10-1049 0 0,52-11-818 0 0,0-4-1 0 0,157-26 1 0 0,-250 29-2409 0 0,18-2-2334 0 0,-2 1-4489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05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1 109 104 0 0,'3'8'8898'0'0,"5"7"-3881"0"0,52 85 599 0 0,-45-78-4598 0 0,1-1 1 0 0,1-1-1 0 0,1 0 0 0 0,0-1 1 0 0,2-1-1 0 0,0-1 0 0 0,1-1 1 0 0,42 25-1 0 0,-62-41-942 0 0,0 1 0 0 0,0 0 1 0 0,0-1-1 0 0,1 1 0 0 0,-1-1 0 0 0,0 1 0 0 0,0-1 1 0 0,1 1-1 0 0,-1-1 0 0 0,0 0 0 0 0,1 0 0 0 0,-1 0 1 0 0,0 0-1 0 0,1 0 0 0 0,-1 0 0 0 0,0 0 1 0 0,1 0-1 0 0,-1 0 0 0 0,0-1 0 0 0,1 1 0 0 0,-1 0 1 0 0,0-1-1 0 0,1 1 0 0 0,-1-1 0 0 0,0 0 0 0 0,0 1 1 0 0,0-1-1 0 0,0 0 0 0 0,0 0 0 0 0,0 1 0 0 0,0-1 1 0 0,0 0-1 0 0,0 0 0 0 0,0 0 0 0 0,0 0 0 0 0,0-1 1 0 0,-1 1-1 0 0,1 0 0 0 0,0 0 0 0 0,-1 0 1 0 0,2-3-1 0 0,2-6 70 0 0,-1-1 0 0 0,0 0 0 0 0,-1 0 0 0 0,2-15 1 0 0,1 1-120 0 0,80-227-25 0 0,-72 217-8 0 0,-10 28-881 0 0,3-8 928 0 0,-5 10-3943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06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0 456 432 0 0,'1'0'184'0'0,"0"0"0"0"0,-1 0 0 0 0,1 0 0 0 0,0 0 0 0 0,-1 0 0 0 0,1 1 0 0 0,0-1 0 0 0,0 0 0 0 0,-1 0-1 0 0,1 1 1 0 0,-1-1 0 0 0,1 0 0 0 0,0 1 0 0 0,-1-1 0 0 0,1 1 0 0 0,-1-1 0 0 0,1 1 0 0 0,-1-1 0 0 0,1 1 0 0 0,-1-1 0 0 0,1 1 0 0 0,-1-1 0 0 0,0 1 0 0 0,1 0 0 0 0,-1-1 0 0 0,0 1-1 0 0,1 0 1 0 0,-1-1 0 0 0,0 1 0 0 0,0 0 0 0 0,1 0 0 0 0,14 33 1211 0 0,-11-25-638 0 0,35 82 2767 0 0,45 89 553 0 0,-67-148-3027 0 0,1-1 0 0 0,1-1 0 0 0,35 41 0 0 0,-48-64-651 0 0,0-1-1 0 0,0 1 0 0 0,0-1 1 0 0,1 0-1 0 0,0-1 0 0 0,14 9 1 0 0,-19-13-290 0 0,0 0 1 0 0,1 0 0 0 0,-1 0-1 0 0,0-1 1 0 0,0 1-1 0 0,0-1 1 0 0,1 1 0 0 0,-1-1-1 0 0,0 0 1 0 0,1 0-1 0 0,-1 0 1 0 0,0 0 0 0 0,0 0-1 0 0,1-1 1 0 0,-1 1-1 0 0,0-1 1 0 0,0 1 0 0 0,0-1-1 0 0,1 0 1 0 0,-1 0-1 0 0,0 0 1 0 0,0 0 0 0 0,0 0-1 0 0,0 0 1 0 0,-1-1 0 0 0,1 1-1 0 0,0-1 1 0 0,0 1-1 0 0,-1-1 1 0 0,1 0 0 0 0,1-1-1 0 0,7-11 203 0 0,-1 0-1 0 0,0 0 1 0 0,0-1 0 0 0,-2 0-1 0 0,0-1 1 0 0,9-28 0 0 0,22-100 496 0 0,-32 118-704 0 0,58-367 1450 0 0,-27 138-2948 0 0,-30 228-511 0 0,-2 21-2038 0 0,4 14-2211 0 0,-9-7 5371 0 0,6 8-2140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07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13 468 0 0,'0'-1'394'0'0,"0"0"0"0"0,-1 0 0 0 0,1 1 0 0 0,0-1 0 0 0,-1 1 0 0 0,1-1 0 0 0,0 0 0 0 0,-1 1 0 0 0,1-1 0 0 0,-1 1 0 0 0,1-1 0 0 0,-1 1 0 0 0,1-1 0 0 0,-1 1 0 0 0,1-1 0 0 0,-1 1 0 0 0,0-1-1 0 0,1 1 1 0 0,-1 0 0 0 0,0-1 0 0 0,1 1 0 0 0,-1 0 0 0 0,0 0 0 0 0,1 0 0 0 0,-1-1 0 0 0,0 1 0 0 0,1 0 0 0 0,-2 0 0 0 0,1 1-107 0 0,0-1-1 0 0,0 1 1 0 0,0 0 0 0 0,0 0 0 0 0,0-1-1 0 0,0 1 1 0 0,1 0 0 0 0,-1 0-1 0 0,0 0 1 0 0,1 0 0 0 0,-1 0-1 0 0,1 0 1 0 0,-1 0 0 0 0,1 0-1 0 0,-1 0 1 0 0,0 1 0 0 0,-12 54 1956 0 0,11-48-1199 0 0,1-4-939 0 0,-20 124 3641 0 0,19-110-3852 0 0,1 1 0 0 0,3 28 0 0 0,3-36-2363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08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94 131 284 0 0,'-2'-1'295'0'0,"1"0"0"0"0,-1 0-1 0 0,1 0 1 0 0,-1-1 0 0 0,1 1-1 0 0,0-1 1 0 0,0 1 0 0 0,0-1 0 0 0,0 1-1 0 0,0-1 1 0 0,0 0 0 0 0,0 1 0 0 0,0-1-1 0 0,1 0 1 0 0,-1 0 0 0 0,0 1 0 0 0,1-1-1 0 0,0 0 1 0 0,-1 0 0 0 0,1 0 0 0 0,0 0-1 0 0,0 0 1 0 0,1-2 0 0 0,0 1 55 0 0,0 0-1 0 0,1 1 1 0 0,-1-1-1 0 0,1 1 1 0 0,0 0 0 0 0,0-1-1 0 0,0 1 1 0 0,0 0 0 0 0,0 0-1 0 0,0 1 1 0 0,1-1-1 0 0,-1 0 1 0 0,1 1 0 0 0,-1-1-1 0 0,6-1 1 0 0,12-7 544 0 0,0 2 1 0 0,1 0-1 0 0,0 1 1 0 0,0 1-1 0 0,1 1 1 0 0,-1 1-1 0 0,1 1 0 0 0,0 1 1 0 0,35 1-1 0 0,-40 1-452 0 0,1 2 0 0 0,-1 0 0 0 0,0 0 0 0 0,0 2 0 0 0,0 0 0 0 0,0 1 0 0 0,0 1 0 0 0,-1 0 0 0 0,0 1 0 0 0,-1 1 0 0 0,1 0 0 0 0,23 18 0 0 0,-35-23-351 0 0,-1 0-1 0 0,1 0 1 0 0,-1 0 0 0 0,1 1-1 0 0,-1-1 1 0 0,0 1 0 0 0,0 0 0 0 0,-1 0-1 0 0,1 0 1 0 0,-1 0 0 0 0,0 0-1 0 0,0 1 1 0 0,0-1 0 0 0,0 0 0 0 0,-1 1-1 0 0,0 0 1 0 0,0-1 0 0 0,0 1-1 0 0,0 0 1 0 0,-1-1 0 0 0,0 1 0 0 0,0 0-1 0 0,0 0 1 0 0,-1-1 0 0 0,1 1-1 0 0,-1 0 1 0 0,0-1 0 0 0,-1 1 0 0 0,1-1-1 0 0,-1 1 1 0 0,0-1 0 0 0,-3 7 0 0 0,-1-1-21 0 0,-1 1 1 0 0,-1-1 0 0 0,1 0 0 0 0,-2 0 0 0 0,1-1 0 0 0,-1-1-1 0 0,0 1 1 0 0,-1-1 0 0 0,0-1 0 0 0,-1 0 0 0 0,-12 7 0 0 0,-7 1 36 0 0,-1-2 0 0 0,-1-1 0 0 0,0-1 0 0 0,0-2 0 0 0,-38 6 0 0 0,22-8-277 0 0,-1-2-1 0 0,-92-2 0 0 0,135-3 23 0 0,2 0-145 0 0,0 0 0 0 0,0 0 0 0 0,0 0 0 0 0,0-1 0 0 0,0 1 1 0 0,1-1-1 0 0,-1 0 0 0 0,-7-3 0 0 0,15-1-3934 0 0,-1 3 3244 0 0,0 0-1 0 0,0 0 0 0 0,0 0 0 0 0,-1 1 0 0 0,1-1 1 0 0,6-1-1 0 0,-8 3 627 0 0,18-8-2620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0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13 628 0 0,'-10'-1'20307'0'0,"16"4"-19734"0"0,0 0 0 0 0,0 0 0 0 0,1-1 1 0 0,-1 0-1 0 0,1 0 0 0 0,-1-1 0 0 0,1 1 1 0 0,0-1-1 0 0,-1-1 0 0 0,14 1 0 0 0,74-6 1833 0 0,-85 4-2142 0 0,72-11 1157 0 0,-9 1-4134 0 0,-26 8-9271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09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1 696 0 0,'-6'3'818'0'0,"-14"12"3839"0"0,19-14-4282 0 0,1-1 1 0 0,-1 1-1 0 0,1 0 1 0 0,0-1 0 0 0,-1 1-1 0 0,1-1 1 0 0,0 1 0 0 0,-1 0-1 0 0,1-1 1 0 0,0 1 0 0 0,0 0-1 0 0,0-1 1 0 0,0 1-1 0 0,-1 0 1 0 0,1-1 0 0 0,0 1-1 0 0,0 0 1 0 0,0 0 0 0 0,1 0-1 0 0,1 1 252 0 0,1-1-1 0 0,0 0 0 0 0,0 0 1 0 0,0 1-1 0 0,0-2 0 0 0,0 1 1 0 0,0 0-1 0 0,1-1 1 0 0,-1 1-1 0 0,0-1 0 0 0,6 0 1 0 0,-7 0-197 0 0,171-4 7409 0 0,-44-2-9146 0 0,-118 7-779 0 0,3-1-5204 0 0,-8 0 4069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1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0 110 356 0 0,'1'0'226'0'0,"-1"0"-1"0"0,1-1 1 0 0,-1 1 0 0 0,1 0-1 0 0,-1 0 1 0 0,1 0 0 0 0,-1 0-1 0 0,1 0 1 0 0,-1 0 0 0 0,1 0-1 0 0,-1 0 1 0 0,1 0 0 0 0,-1 1-1 0 0,1-1 1 0 0,-1 0 0 0 0,1 0-1 0 0,-1 0 1 0 0,0 0 0 0 0,1 1-1 0 0,-1-1 1 0 0,1 0 0 0 0,0 1 0 0 0,10 11 708 0 0,0 1 0 0 0,0 0 0 0 0,-1 1 0 0 0,-1 0 0 0 0,0 0 0 0 0,9 23 0 0 0,1-1 240 0 0,227 413 7598 0 0,-245-446-8629 0 0,1 0-1 0 0,-1-1 1 0 0,1 1-1 0 0,0-1 1 0 0,0 1-1 0 0,0-1 1 0 0,0 0-1 0 0,0 0 1 0 0,0 1-1 0 0,0-2 1 0 0,1 1-1 0 0,-1 0 1 0 0,1 0 0 0 0,5 2-1 0 0,-7-4-61 0 0,1 0 0 0 0,0 0 0 0 0,0 0-1 0 0,-1 0 1 0 0,1 0 0 0 0,0-1 0 0 0,-1 1 0 0 0,1-1 0 0 0,-1 1 0 0 0,1-1-1 0 0,0 1 1 0 0,-1-1 0 0 0,1 0 0 0 0,-1 0 0 0 0,0 0 0 0 0,1 0 0 0 0,-1 0-1 0 0,0 0 1 0 0,1 0 0 0 0,-1 0 0 0 0,0 0 0 0 0,0-1 0 0 0,0 1 0 0 0,0 0 0 0 0,0-1-1 0 0,0 1 1 0 0,1-3 0 0 0,23-42 444 0 0,-1-1 0 0 0,-3 0-1 0 0,-1-2 1 0 0,14-59 0 0 0,-25 82-369 0 0,19-76 535 0 0,22-145 0 0 0,-49 241-745 0 0,4-23-374 0 0,-5 28 268 0 0,0 0 0 0 0,0 0-1 0 0,0 0 1 0 0,0 0 0 0 0,0 0 0 0 0,1 1 0 0 0,-1-1-1 0 0,0 0 1 0 0,1 0 0 0 0,-1 0 0 0 0,1 0 0 0 0,-1 1-1 0 0,1-1 1 0 0,-1 0 0 0 0,1 0 0 0 0,-1 1 0 0 0,1-1-1 0 0,0 0 1 0 0,-1 1 0 0 0,1-1 0 0 0,0 1 0 0 0,1-1-1 0 0,-1 1-333 0 0,1 1 0 0 0,0 0 0 0 0,-1-1 0 0 0,1 1 0 0 0,-1 0 0 0 0,1 0 0 0 0,-1 0 0 0 0,0 0 0 0 0,1 0 0 0 0,-1 1-1 0 0,0-1 1 0 0,0 0 0 0 0,0 1 0 0 0,0-1 0 0 0,0 1 0 0 0,0-1 0 0 0,0 1 0 0 0,1 1 0 0 0,-2-2-6 0 0,8 12-2336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14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37 16 0 0,'1'-25'9984'0'0,"-2"24"-9741"0"0,0 0 0 0 0,0 0 0 0 0,0 0 0 0 0,0 0 0 0 0,0 0 0 0 0,-1 0 0 0 0,1 0 0 0 0,0 1 0 0 0,-1-1 0 0 0,1 1 0 0 0,0-1 0 0 0,-1 1 0 0 0,1-1 0 0 0,-1 1 0 0 0,1 0 0 0 0,-1 0 0 0 0,1-1 0 0 0,-1 1 0 0 0,1 0 0 0 0,0 1 0 0 0,-1-1 0 0 0,-2 0 0 0 0,-36 8 1771 0 0,34-6-1677 0 0,-5 0 53 0 0,1 2 0 0 0,-1-1 1 0 0,0 1-1 0 0,1 1 0 0 0,0 0 0 0 0,0 0 0 0 0,1 1 0 0 0,-1 0 0 0 0,1 1 0 0 0,1 0 0 0 0,-1 0 0 0 0,1 1 0 0 0,0 0 0 0 0,1 0 0 0 0,-8 12 1 0 0,14-18-278 0 0,-1 0 0 0 0,2 0 1 0 0,-1 0-1 0 0,0-1 1 0 0,0 1-1 0 0,1 0 1 0 0,-1 1-1 0 0,1-1 1 0 0,-1 0-1 0 0,1 0 0 0 0,0 0 1 0 0,0 0-1 0 0,0 0 1 0 0,0 0-1 0 0,0 0 1 0 0,1 0-1 0 0,-1 0 1 0 0,0 0-1 0 0,1 0 1 0 0,0 0-1 0 0,1 3 0 0 0,0-1 42 0 0,0-1-1 0 0,0 1 1 0 0,1-1-1 0 0,0 0 1 0 0,0 0-1 0 0,-1 0 1 0 0,2 0-1 0 0,-1-1 1 0 0,0 1-1 0 0,6 2 1 0 0,2 1 110 0 0,0 0 1 0 0,1-1 0 0 0,0 0-1 0 0,0-1 1 0 0,0-1-1 0 0,15 3 1 0 0,-11-4 72 0 0,1 0 0 0 0,-1-2 0 0 0,1 0 1 0 0,21-3-1 0 0,6-3-8044 0 0,-27 3 1075 0 0,-12 2 3614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14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45 260 0 0,'0'0'8764'0'0,"28"-6"-2715"0"0,52-4 924 0 0,1-4-3704 0 0,-16 2-4918 0 0,-56 11-384 0 0,-5 1-112 0 0,7-2-5094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1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0 398 624 0 0,'2'-2'378'0'0,"-1"0"1"0"0,1 0-1 0 0,0 0 0 0 0,0 0 1 0 0,0 0-1 0 0,0 1 0 0 0,0-1 1 0 0,0 0-1 0 0,1 1 0 0 0,-1 0 1 0 0,0 0-1 0 0,1 0 0 0 0,-1 0 1 0 0,5-1-1 0 0,-5 2-79 0 0,0 0-1 0 0,0 0 1 0 0,0 0 0 0 0,1 1 0 0 0,-1-1 0 0 0,0 1 0 0 0,0 0-1 0 0,0-1 1 0 0,0 1 0 0 0,0 0 0 0 0,0 0 0 0 0,0 0-1 0 0,-1 0 1 0 0,1 1 0 0 0,0-1 0 0 0,-1 0 0 0 0,1 1-1 0 0,0 0 1 0 0,1 1 0 0 0,30 34 1707 0 0,-2 1 0 0 0,32 52-1 0 0,-23-33-865 0 0,55 70 2192 0 0,-76-105-2432 0 0,1-1-1 0 0,0-1 1 0 0,33 25-1 0 0,-51-43-809 0 0,0 0 0 0 0,1 0 0 0 0,-1-1 0 0 0,1 1 0 0 0,-1-1-1 0 0,1 1 1 0 0,0-1 0 0 0,0 0 0 0 0,-1 0 0 0 0,1 0 0 0 0,0-1 0 0 0,0 1-1 0 0,0-1 1 0 0,0 1 0 0 0,0-1 0 0 0,0 0 0 0 0,0 0 0 0 0,0 0-1 0 0,0-1 1 0 0,-1 1 0 0 0,1-1 0 0 0,0 1 0 0 0,0-1 0 0 0,0 0-1 0 0,0 0 1 0 0,-1 0 0 0 0,1-1 0 0 0,0 1 0 0 0,-1-1 0 0 0,1 1-1 0 0,-1-1 1 0 0,0 0 0 0 0,1 0 0 0 0,-1 0 0 0 0,0 0 0 0 0,0 0 0 0 0,0-1-1 0 0,1-2 1 0 0,7-9 52 0 0,-1 0-1 0 0,0-1 1 0 0,-2 0 0 0 0,1 0-1 0 0,5-20 1 0 0,41-126 249 0 0,-7-3 0 0 0,29-196 1 0 0,-75 350-623 0 0,-1 8 48 0 0,0 0 1 0 0,0 0-1 0 0,0 1 1 0 0,1-1-1 0 0,-1 0 1 0 0,0 0-1 0 0,1 0 1 0 0,-1 1-1 0 0,1-1 1 0 0,-1 0-1 0 0,1 0 1 0 0,0 1-1 0 0,0-1 0 0 0,0 1 1 0 0,0-1-1 0 0,0 1 1 0 0,2-3-1 0 0,15 28-11995 0 0,-12-14 9404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49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1 592 0 0,'0'0'1065'0'0,"-10"10"6905"0"0,10 34-3402 0 0,2 132 4539 0 0,1-127-9737 0 0,14 76-1 0 0,-15-119-1053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17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200 100 468 0 0,'-23'19'2879'0'0,"2"1"1"0"0,1 1-1 0 0,-26 34 1 0 0,-5 4 2082 0 0,19-20 875 0 0,32-39-5783 0 0,0 1-1 0 0,0-1 0 0 0,0 0 0 0 0,0 0 0 0 0,0 0 0 0 0,0 0 0 0 0,0 0 0 0 0,-1 0 0 0 0,1 1 0 0 0,0-1 0 0 0,0 0 1 0 0,0 0-1 0 0,0 0 0 0 0,0 0 0 0 0,0 0 0 0 0,-1 0 0 0 0,1 0 0 0 0,0 0 0 0 0,0 0 0 0 0,0 0 0 0 0,0 0 0 0 0,-1 0 1 0 0,1 0-1 0 0,0 0 0 0 0,0 0 0 0 0,0 0 0 0 0,0 0 0 0 0,-1 0 0 0 0,1 0 0 0 0,0 0 0 0 0,0 0 0 0 0,0 0 0 0 0,0 0 1 0 0,0 0-1 0 0,-1 0 0 0 0,1 0 0 0 0,0 0 0 0 0,0 0 0 0 0,0 0 0 0 0,0 0 0 0 0,0 0 0 0 0,-1-1 0 0 0,1 1 0 0 0,0 0 1 0 0,0 0-1 0 0,-1-9 160 0 0,1 1 0 0 0,0-1 0 0 0,1 0 0 0 0,0 1 0 0 0,0-1 0 0 0,1 0 1 0 0,0 1-1 0 0,4-11 0 0 0,28-69 406 0 0,-32 83-567 0 0,14-35 168 0 0,-7 19 12 0 0,0 0 1 0 0,14-24-1 0 0,-23 45-226 0 0,0-1 1 0 0,0 1-1 0 0,0 0 1 0 0,1-1-1 0 0,-1 1 1 0 0,0 0-1 0 0,0-1 1 0 0,1 1-1 0 0,-1 0 1 0 0,0 0-1 0 0,0-1 1 0 0,1 1-1 0 0,-1 0 1 0 0,0 0-1 0 0,1-1 1 0 0,-1 1-1 0 0,0 0 0 0 0,1 0 1 0 0,-1 0-1 0 0,0 0 1 0 0,1 0-1 0 0,-1-1 1 0 0,1 1-1 0 0,-1 0 1 0 0,0 0-1 0 0,1 0 1 0 0,-1 0-1 0 0,0 0 1 0 0,1 0-1 0 0,-1 0 1 0 0,1 0-1 0 0,-1 0 1 0 0,0 1-1 0 0,1-1 0 0 0,11 12 102 0 0,2 20-25 0 0,-8-16-62 0 0,0 1-1 0 0,1-1 1 0 0,1-1 0 0 0,1 0 0 0 0,0 0 0 0 0,1 0 0 0 0,1-1 0 0 0,21 22 0 0 0,-12-18-378 0 0,1 0-1 0 0,0-2 1 0 0,1 0 0 0 0,0-1-1 0 0,26 11 1 0 0,-47-25 318 0 0,0 0-1 0 0,0-1 1 0 0,1 1-1 0 0,-1-1 1 0 0,0 1-1 0 0,1-1 0 0 0,-1 0 1 0 0,1 1-1 0 0,-1-1 1 0 0,0 0-1 0 0,1 0 1 0 0,2 0-1 0 0,-3 0 46 0 0,-1 0 0 0 0,0 0 0 0 0,1 0 0 0 0,-1 0 0 0 0,1-1 0 0 0,-1 1 0 0 0,0 0 0 0 0,1 0 0 0 0,-1 0 0 0 0,0-1 0 0 0,1 1 0 0 0,-1 0-1 0 0,0-1 1 0 0,1 1 0 0 0,-1 0 0 0 0,0-1 0 0 0,1 1 0 0 0,-1 0 0 0 0,0-1 0 0 0,0 1 0 0 0,0 0 0 0 0,1-1 0 0 0,-1 1 0 0 0,0-1 0 0 0,0 1 0 0 0,0-1 0 0 0,0 1-1 0 0,0-2 41 0 0,0 0 0 0 0,0 0 0 0 0,0 0 0 0 0,0 1 0 0 0,-1-1 0 0 0,1 0 0 0 0,-1 1 0 0 0,1-1 0 0 0,-1 0 0 0 0,0 1 0 0 0,0-1-1 0 0,1 0 1 0 0,-1 1 0 0 0,0-1 0 0 0,0 1 0 0 0,-1 0 0 0 0,1-1 0 0 0,-3-1 0 0 0,-6-6 126 0 0,0 1 1 0 0,-1 1-1 0 0,0 0 1 0 0,-1 0-1 0 0,1 1 1 0 0,-1 1-1 0 0,-1 0 1 0 0,1 0-1 0 0,0 2 1 0 0,-26-6-1 0 0,17 6-130 0 0,1 1 0 0 0,-1 1 0 0 0,0 1 0 0 0,1 0 0 0 0,-1 1 0 0 0,-26 6 0 0 0,21 1-2398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17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13 568 0 0,'-24'7'18302'0'0,"31"-5"-17350"0"0,0 1 0 0 0,0-1 0 0 0,0 0 0 0 0,1 0 1 0 0,-1-1-1 0 0,0 0 0 0 0,12 0 0 0 0,60-5 1574 0 0,-33 1-1588 0 0,145-9 640 0 0,-112-2-10388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18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0 580 0 0,'-1'0'380'0'0,"0"1"0"0"0,1-1 0 0 0,-1 0 0 0 0,0 1 0 0 0,1-1 0 0 0,-1 1-1 0 0,1-1 1 0 0,-1 1 0 0 0,0-1 0 0 0,1 1 0 0 0,-1 0 0 0 0,1-1 0 0 0,-1 1 0 0 0,1-1 0 0 0,0 1 0 0 0,-1 0 0 0 0,1 0-1 0 0,0-1 1 0 0,-1 1 0 0 0,1 0 0 0 0,0 0 0 0 0,0-1 0 0 0,0 1 0 0 0,-1 0 0 0 0,1 0 0 0 0,0-1 0 0 0,0 1 0 0 0,0 0-1 0 0,0 0 1 0 0,0 0 0 0 0,1 1 0 0 0,0-1-42 0 0,0 0-1 0 0,0 0 0 0 0,1 0 1 0 0,-1 0-1 0 0,0 0 1 0 0,0 0-1 0 0,1 0 1 0 0,-1-1-1 0 0,1 1 1 0 0,-1 0-1 0 0,1-1 1 0 0,-1 1-1 0 0,1-1 0 0 0,2 1 1 0 0,9 1 1303 0 0,-1 0 0 0 0,24 0 0 0 0,1-3 1596 0 0,59-9 0 0 0,-9-7-6217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20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1 125 760 0 0,'0'-1'270'0'0,"0"0"1"0"0,0 1-1 0 0,-1-1 0 0 0,1 0 0 0 0,0 0 1 0 0,1 1-1 0 0,-1-1 0 0 0,0 0 0 0 0,0 0 1 0 0,0 0-1 0 0,0 1 0 0 0,0-1 0 0 0,1 0 1 0 0,-1 0-1 0 0,0 1 0 0 0,1-1 1 0 0,-1 0-1 0 0,1 1 0 0 0,-1-1 0 0 0,0 0 1 0 0,1 1-1 0 0,0-1 0 0 0,-1 1 0 0 0,1-1 1 0 0,-1 1-1 0 0,1-1 0 0 0,0 1 0 0 0,-1-1 1 0 0,1 1-1 0 0,0 0 0 0 0,-1-1 0 0 0,1 1 1 0 0,0 0-1 0 0,0-1 0 0 0,31-13 2600 0 0,-28 12-2412 0 0,235-84 8682 0 0,-277 104-8997 0 0,1 2 0 0 0,1 2 1 0 0,-56 43-1 0 0,89-62-144 0 0,-1 0 0 0 0,1 0 0 0 0,0 0 0 0 0,-1 0 0 0 0,2 0 0 0 0,-1 1 0 0 0,0 0 0 0 0,1-1 0 0 0,-1 1 1 0 0,1 0-1 0 0,0 0 0 0 0,-1 5 0 0 0,2-7 5 0 0,1 1 1 0 0,0-1-1 0 0,0 0 1 0 0,0 1-1 0 0,0-1 1 0 0,0 0-1 0 0,0 1 1 0 0,1-1 0 0 0,-1 1-1 0 0,1-1 1 0 0,0 0-1 0 0,-1 0 1 0 0,1 1-1 0 0,0-1 1 0 0,0 0-1 0 0,1 0 1 0 0,-1 0 0 0 0,0 0-1 0 0,1 0 1 0 0,-1 0-1 0 0,1-1 1 0 0,-1 1-1 0 0,4 2 1 0 0,15 13 126 0 0,2-2 0 0 0,-1 0 1 0 0,2-1-1 0 0,0-1 0 0 0,42 17 0 0 0,-28-13 154 0 0,42 25-1 0 0,-71-37-217 0 0,0 1 0 0 0,0-1-1 0 0,-1 1 1 0 0,0 1 0 0 0,0-1 0 0 0,12 16-1 0 0,-18-21-33 0 0,0 1 0 0 0,0-1 0 0 0,0 1 0 0 0,0 0-1 0 0,0 0 1 0 0,-1 0 0 0 0,1-1 0 0 0,-1 1 0 0 0,1 0 0 0 0,-1 0-1 0 0,1 0 1 0 0,-1 0 0 0 0,0 0 0 0 0,0 0 0 0 0,0 0-1 0 0,0 0 1 0 0,0 0 0 0 0,-1 0 0 0 0,1 0 0 0 0,-1 0 0 0 0,1-1-1 0 0,-1 1 1 0 0,0 0 0 0 0,1 0 0 0 0,-1 0 0 0 0,0-1-1 0 0,0 1 1 0 0,0 0 0 0 0,0-1 0 0 0,-1 1 0 0 0,1-1-1 0 0,0 1 1 0 0,-1-1 0 0 0,1 0 0 0 0,-1 0 0 0 0,1 1 0 0 0,-1-1-1 0 0,0 0 1 0 0,1 0 0 0 0,-4 1 0 0 0,-6 4 119 0 0,1-1 1 0 0,-1 0 0 0 0,0 0 0 0 0,-1-1-1 0 0,1-1 1 0 0,-1 0 0 0 0,0 0-1 0 0,-16 1 1 0 0,-12-2-1048 0 0,-47-2 0 0 0,36-1-4127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21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30 196 0 0,'4'25'3472'0'0,"7"7"591"0"0,19 49 2633 0 0,-22-61-5282 0 0,1 0 0 0 0,1-1 0 0 0,1-1 0 0 0,13 19 0 0 0,-24-37-1330 0 0,1 1 1 0 0,-1 0-1 0 0,1-1 0 0 0,-1 1 0 0 0,1 0 0 0 0,-1-1 0 0 0,1 1 0 0 0,0-1 1 0 0,-1 1-1 0 0,1-1 0 0 0,0 1 0 0 0,0-1 0 0 0,-1 1 0 0 0,1-1 1 0 0,0 0-1 0 0,0 1 0 0 0,0-1 0 0 0,0 0 0 0 0,-1 0 0 0 0,1 1 0 0 0,0-1 1 0 0,0 0-1 0 0,0 0 0 0 0,0 0 0 0 0,0 0 0 0 0,1 0 0 0 0,-1-1 26 0 0,1 0 0 0 0,-1 1 0 0 0,1-1 0 0 0,-1 0 0 0 0,0 0 0 0 0,1 0 0 0 0,-1 0 0 0 0,0 0 0 0 0,1 0-1 0 0,-1-1 1 0 0,0 1 0 0 0,2-3 0 0 0,2-4 249 0 0,1-1-1 0 0,-1 0 1 0 0,5-14-1 0 0,-9 21-279 0 0,37-80 1142 0 0,16-38 927 0 0,-45 103-5005 0 0,-8 16 2411 0 0,1 0-893 0 0,-2 0 893 0 0,1 1 0 0 0,-1 0-1 0 0,1-1 1 0 0,-1 1 0 0 0,1 0-1 0 0,0-1 1 0 0,-1 1 0 0 0,1 0 0 0 0,0 0-1 0 0,-1-1 1 0 0,1 1 0 0 0,0 0 0 0 0,0 0-1 0 0,-1 0 1 0 0,1 0 0 0 0,0 0-1 0 0,-1 0 1 0 0,1 0 0 0 0,0 1 0 0 0,-1-1-1 0 0,2 0 1 0 0,5 3-2233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22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0 272 0 0,'-26'15'17996'0'0,"27"-15"-17819"0"0,15 8 2161 0 0,4-4-1455 0 0,1-1-1 0 0,-1-1 0 0 0,1-1 1 0 0,-1-1-1 0 0,42-4 1 0 0,-33 2-423 0 0,47-5 383 0 0,39-1-619 0 0,-112 7-510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22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93 40 0 0,'-21'-3'377'0'0,"-11"-7"15396"0"0,32 10-15698 0 0,1 0 1 0 0,17-6 1761 0 0,84-14 1431 0 0,201-32 1592 0 0,-300 51-4816 0 0,0 1-1 0 0,0 0 0 0 0,0-1 0 0 0,0 1 0 0 0,0 1 0 0 0,0-1 1 0 0,0 0-1 0 0,0 1 0 0 0,0-1 0 0 0,0 1 0 0 0,0 0 0 0 0,0 0 0 0 0,0 0 1 0 0,0 1-1 0 0,-1-1 0 0 0,1 0 0 0 0,0 1 0 0 0,-1 0 0 0 0,1 0 1 0 0,-1 0-1 0 0,0 0 0 0 0,0 0 0 0 0,1 0 0 0 0,-1 1 0 0 0,-1-1 0 0 0,1 1 1 0 0,0-1-1 0 0,-1 1 0 0 0,1-1 0 0 0,-1 1 0 0 0,0 0 0 0 0,0 0 1 0 0,0 0-1 0 0,0 0 0 0 0,0 0 0 0 0,-1 0 0 0 0,1 0 0 0 0,-1 4 0 0 0,2 14 19 0 0,-2-1-1 0 0,0 0 0 0 0,-1 1 0 0 0,-7 32 1 0 0,6-36-9 0 0,-4 15-508 0 0,-1 1 0 0 0,-13 32 0 0 0,2-10-10326 0 0,16-48 8003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2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46 104 516 0 0,'-46'-5'14616'0'0,"54"-4"-12756"0"0,55-19 2722 0 0,3 8-3453 0 0,-18 5-3586 0 0,-1-2-3596 0 0,-28 8 3621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2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73 212 0 0,'-4'-35'4196'0'0,"0"-3"11869"0"0,3 44-15423 0 0,0 8-377 0 0,-3 58-317 0 0,4-64-1569 0 0,1 0 1 0 0,0 0 0 0 0,1-1 0 0 0,3 12 0 0 0,0-9-646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2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53 244 0 0,'52'-15'7711'0'0,"28"-1"-1765"0"0,18-5 18 0 0,-111 24-4403 0 0,-11 3-221 0 0,-40 16 0 0 0,58-20-1280 0 0,0 1 0 0 0,1 0-1 0 0,-1 0 1 0 0,1 0-1 0 0,-1 0 1 0 0,1 1 0 0 0,0 0-1 0 0,0 0 1 0 0,1 1 0 0 0,-1-1-1 0 0,1 1 1 0 0,0 0-1 0 0,-3 5 1 0 0,6-7-38 0 0,0-1 1 0 0,0 0-1 0 0,1 1 1 0 0,-1-1-1 0 0,1 1 1 0 0,0-1-1 0 0,0 1 1 0 0,0-1-1 0 0,0 1 1 0 0,0-1-1 0 0,0 0 1 0 0,1 1-1 0 0,-1-1 1 0 0,1 1-1 0 0,-1-1 1 0 0,1 0-1 0 0,0 1 1 0 0,0-1-1 0 0,0 0 1 0 0,0 0-1 0 0,1 0 1 0 0,2 4-1 0 0,4 5 42 0 0,1 0 0 0 0,18 18 1 0 0,-17-19-18 0 0,-1-2-14 0 0,47 56 30 0 0,-52-59-102 0 0,-1-1 0 0 0,1 1 0 0 0,-1 0 0 0 0,-1 0-1 0 0,1 0 1 0 0,-1 1 0 0 0,0-1 0 0 0,0 0 0 0 0,0 1 0 0 0,-1 0-1 0 0,2 10 1 0 0,-3-13 42 0 0,-1 0-1 0 0,0 0 0 0 0,1 0 1 0 0,-1 0-1 0 0,0 0 1 0 0,0 0-1 0 0,0-1 0 0 0,-1 1 1 0 0,1 0-1 0 0,-1-1 0 0 0,1 1 1 0 0,-1-1-1 0 0,0 1 0 0 0,0-1 1 0 0,0 0-1 0 0,0 0 1 0 0,-1 0-1 0 0,1 0 0 0 0,0 0 1 0 0,-1-1-1 0 0,1 1 0 0 0,-4 1 1 0 0,-7 3 87 0 0,0 1 0 0 0,0-2 0 0 0,-16 5 0 0 0,25-9-85 0 0,-34 11-103 0 0,-67 13 0 0 0,44-20-7380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50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27 388 0 0,'-7'1'407'0'0,"-47"7"12940"0"0,57-8-12013 0 0,43 3 990 0 0,-1-1 0 0 0,86-10 0 0 0,-53 2-935 0 0,-59 5-1073 0 0,298-12 4784 0 0,-294 11-6838 0 0,-1-8-11744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24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78 376 0 0,'2'-1'522'0'0,"-1"0"-1"0"0,0 0 1 0 0,1 0-1 0 0,-1 0 1 0 0,1 0 0 0 0,-1 1-1 0 0,1-1 1 0 0,-1 0 0 0 0,1 1-1 0 0,0-1 1 0 0,-1 1-1 0 0,1-1 1 0 0,0 1 0 0 0,-1 0-1 0 0,1 0 1 0 0,0 0-1 0 0,2 0 1 0 0,-1 1-25 0 0,0-1 0 0 0,0 1-1 0 0,0 0 1 0 0,0 0 0 0 0,0 0 0 0 0,-1 0 0 0 0,1 1-1 0 0,0-1 1 0 0,3 4 0 0 0,4 4 468 0 0,1 0 0 0 0,-2 1 0 0 0,15 18 0 0 0,-13-15 46 0 0,26 34 1112 0 0,-28-34-1262 0 0,1 1 0 0 0,0-2-1 0 0,1 1 1 0 0,0-2 0 0 0,23 19-1 0 0,-33-29-802 0 0,1 0 0 0 0,-1 0 0 0 0,0 0 0 0 0,1-1 0 0 0,-1 1-1 0 0,1 0 1 0 0,-1-1 0 0 0,1 1 0 0 0,0-1 0 0 0,-1 1 0 0 0,1-1 0 0 0,-1 0 0 0 0,1 0-1 0 0,0 0 1 0 0,-1 0 0 0 0,1 0 0 0 0,0 0 0 0 0,-1 0 0 0 0,1-1 0 0 0,-1 1 0 0 0,1 0-1 0 0,0-1 1 0 0,-1 1 0 0 0,1-1 0 0 0,-1 0 0 0 0,1 0 0 0 0,-1 1 0 0 0,0-1 0 0 0,1 0 0 0 0,-1 0-1 0 0,0 0 1 0 0,0 0 0 0 0,1-1 0 0 0,-1 1 0 0 0,0 0 0 0 0,0 0 0 0 0,0-1 0 0 0,-1 1-1 0 0,1 0 1 0 0,0-1 0 0 0,1-2 0 0 0,4-9 37 0 0,-1 1 1 0 0,-1 0-1 0 0,1-1 1 0 0,2-15-1 0 0,-4 15 55 0 0,11-42 128 0 0,14-47-269 0 0,-27 100-212 0 0,-1 1 0 0 0,1-1 0 0 0,0 1 0 0 0,0-1 0 0 0,-1 1 0 0 0,1 0 0 0 0,0-1 0 0 0,0 1 0 0 0,0 0 0 0 0,1 0 0 0 0,-1 0 0 0 0,0-1 0 0 0,0 1 0 0 0,1 1 0 0 0,1-3 0 0 0,16-1-9045 0 0,-7 5 6209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24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1 880 0 0,'9'18'11447'0'0,"-1"-15"-9602"0"0,1-1 0 0 0,-1 1 1 0 0,1-1-1 0 0,14 1 0 0 0,41-2 3469 0 0,-36-3-4652 0 0,0-1-1 0 0,36-10 1 0 0,-62 12-776 0 0,8-1-3298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24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0 656 0 0,'-1'1'152'0'0,"-49"29"4737"0"0,48-28-4186 0 0,0 0 0 0 0,-1-1 1 0 0,1 1-1 0 0,0 0 0 0 0,0 0 1 0 0,0 0-1 0 0,0 0 0 0 0,1 0 0 0 0,-1 0 1 0 0,0 1-1 0 0,1-1 0 0 0,0 1 1 0 0,-1-1-1 0 0,1 1 0 0 0,0 0 1 0 0,0-1-1 0 0,0 6 0 0 0,1-7-446 0 0,1 1-1 0 0,-1-1 0 0 0,1 0 0 0 0,0 0 0 0 0,-1 1 1 0 0,1-1-1 0 0,0 0 0 0 0,0 0 0 0 0,0 0 1 0 0,0 0-1 0 0,0 0 0 0 0,0 0 0 0 0,0 0 1 0 0,0 0-1 0 0,0 0 0 0 0,1 0 0 0 0,-1-1 0 0 0,0 1 1 0 0,1-1-1 0 0,-1 1 0 0 0,0-1 0 0 0,1 1 1 0 0,-1-1-1 0 0,2 1 0 0 0,34 7 2245 0 0,-16-5-1229 0 0,1 0 0 0 0,33-2 0 0 0,-34-3-4853 0 0,0-2-4355 0 0,-16 3 4583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2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20 348 0 0,'-8'-5'20077'0'0,"52"7"-16059"0"0,16-1 514 0 0,-20-3-4615 0 0,-7-3-3447 0 0,-3-3-4285 0 0,-22 5 4809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2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0 183 852 0 0,'5'-12'1208'0'0,"0"0"-1"0"0,1 0 1 0 0,0 1-1 0 0,1-1 1 0 0,0 2-1 0 0,1-1 1 0 0,0 1-1 0 0,0 0 1 0 0,1 1-1 0 0,1 0 1 0 0,11-9-1 0 0,-14 12-624 0 0,1 1-1 0 0,0 0 1 0 0,-1 0-1 0 0,2 1 1 0 0,-1 0 0 0 0,0 1-1 0 0,1-1 1 0 0,0 2-1 0 0,0-1 1 0 0,0 1-1 0 0,0 1 1 0 0,0-1-1 0 0,0 2 1 0 0,0-1 0 0 0,0 1-1 0 0,17 2 1 0 0,-22-1-392 0 0,-1-1 0 0 0,1 1 1 0 0,0 0-1 0 0,0 0 0 0 0,0 0 1 0 0,-1 1-1 0 0,1-1 1 0 0,-1 1-1 0 0,1 0 0 0 0,-1 0 1 0 0,0 0-1 0 0,1 0 0 0 0,-1 1 1 0 0,0-1-1 0 0,-1 1 0 0 0,1 0 1 0 0,0 0-1 0 0,-1 0 0 0 0,1 0 1 0 0,-1 0-1 0 0,2 5 1 0 0,-3-4-44 0 0,1 0 0 0 0,-1 0 0 0 0,0 1 1 0 0,-1-1-1 0 0,1 1 0 0 0,-1-1 0 0 0,0 1 1 0 0,0-1-1 0 0,0 1 0 0 0,0-1 0 0 0,-1 1 1 0 0,0-1-1 0 0,0 0 0 0 0,0 1 0 0 0,-1-1 1 0 0,1 0-1 0 0,-1 0 0 0 0,-3 6 0 0 0,-10 15-17 0 0,-1 0 0 0 0,-1-2 0 0 0,-27 30 0 0 0,22-27-141 0 0,1 1 1 0 0,-19 30-1 0 0,39-55 10 0 0,0-1 0 0 0,-1 1 0 0 0,1 0 0 0 0,0 0 0 0 0,0 0 0 0 0,1 1 0 0 0,-1-1 0 0 0,0 0 0 0 0,1 0 0 0 0,-1 0 0 0 0,1 1 0 0 0,0-1 0 0 0,0 0 0 0 0,-1 0 0 0 0,2 1 0 0 0,-1-1 0 0 0,0 0 0 0 0,0 0 0 0 0,1 1 0 0 0,-1-1 0 0 0,1 0 0 0 0,0 2 0 0 0,1-1 0 0 0,0-1 0 0 0,0 0 0 0 0,0 1 0 0 0,0-1 0 0 0,0 0 0 0 0,0 0 0 0 0,1 0 0 0 0,-1 0 0 0 0,0-1 0 0 0,1 1 0 0 0,0-1 0 0 0,-1 1 0 0 0,1-1 0 0 0,4 1 0 0 0,7 2 0 0 0,1 0 0 0 0,0-1 0 0 0,-1-1 0 0 0,1 0 0 0 0,21-1 0 0 0,-18-1 77 0 0,0-1 0 0 0,0-1 0 0 0,0-1 0 0 0,0 0 0 0 0,24-8 0 0 0,-32 7-782 0 0,1 0 1 0 0,-1-1-1 0 0,18-10 0 0 0,-20 9-1145 0 0,-1 1-1 0 0,0-1 1 0 0,0 0 0 0 0,0 0 0 0 0,7-10-1 0 0,-2 1-1456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25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9 111 328 0 0,'-4'-32'2294'0'0,"0"-8"2903"0"0,7 2 11127 0 0,-2 39-16080 0 0,0 2-1 0 0,0-1 1 0 0,0 0 0 0 0,0 0-1 0 0,0 0 1 0 0,0 0 0 0 0,-1 1-1 0 0,1-1 1 0 0,-1 0 0 0 0,0 0-1 0 0,1 4 1 0 0,-4 61 1348 0 0,1-21-4050 0 0,4 0-6305 0 0,0-33 5774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26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35 224 0 0,'0'0'2908'0'0,"29"-5"4628"0"0,50-2-614 0 0,84-15 613 0 0,-198 27-5938 0 0,15-2-1483 0 0,0 1 1 0 0,0 0 0 0 0,-33 13 0 0 0,47-15-89 0 0,0 1-1 0 0,1 0 1 0 0,-1 0 0 0 0,1 0-1 0 0,0 1 1 0 0,0 0 0 0 0,0 0-1 0 0,0 0 1 0 0,0 1-1 0 0,1 0 1 0 0,-4 5 0 0 0,6-7 10 0 0,1-1 1 0 0,-1 1-1 0 0,1 0 1 0 0,0 0 0 0 0,0 0-1 0 0,0 0 1 0 0,0 0-1 0 0,1 0 1 0 0,-1 0 0 0 0,1 0-1 0 0,0 0 1 0 0,0 0-1 0 0,0 0 1 0 0,0 0-1 0 0,0 1 1 0 0,1-1 0 0 0,0 0-1 0 0,-1 0 1 0 0,1 0-1 0 0,0 0 1 0 0,0-1 0 0 0,1 1-1 0 0,-1 0 1 0 0,2 3-1 0 0,10 12 194 0 0,0 0 0 0 0,1-2 0 0 0,0 1-1 0 0,2-2 1 0 0,0 0 0 0 0,0 0 0 0 0,35 22-1 0 0,-28-21-44 0 0,-1 1-1 0 0,0 1 0 0 0,-2 1 1 0 0,20 22-1 0 0,-39-40-181 0 0,0 0 1 0 0,0 1 0 0 0,0-1-1 0 0,0 0 1 0 0,0 1-1 0 0,0 0 1 0 0,0-1-1 0 0,-1 1 1 0 0,1-1-1 0 0,0 1 1 0 0,-1 0 0 0 0,1-1-1 0 0,-1 1 1 0 0,0 0-1 0 0,1 0 1 0 0,-1-1-1 0 0,0 1 1 0 0,0 0 0 0 0,0 0-1 0 0,-1-1 1 0 0,1 1-1 0 0,-1 2 1 0 0,0-2 1 0 0,0 0 0 0 0,0 0 0 0 0,0 0 1 0 0,-1 0-1 0 0,1 0 0 0 0,-1-1 0 0 0,1 1 1 0 0,-1 0-1 0 0,0-1 0 0 0,1 1 0 0 0,-1-1 0 0 0,0 1 1 0 0,0-1-1 0 0,-3 1 0 0 0,-8 4 23 0 0,-1-1 1 0 0,1 0-1 0 0,-1-1 0 0 0,-17 3 1 0 0,26-7-20 0 0,-113 19-208 0 0,69-17-3970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2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16 460 0 0,'3'-2'599'0'0,"-1"0"0"0"0,1 0 0 0 0,0 1 0 0 0,0-1 0 0 0,0 1 0 0 0,0 0 0 0 0,0 0 0 0 0,0 0 1 0 0,0 0-1 0 0,0 0 0 0 0,0 1 0 0 0,1-1 0 0 0,-1 1 0 0 0,0 0 0 0 0,0 0 0 0 0,0 0 0 0 0,1 1 0 0 0,2 0 0 0 0,-2 0 12 0 0,0 1-1 0 0,0 1 1 0 0,-1-1-1 0 0,1 0 1 0 0,-1 1-1 0 0,0 0 1 0 0,0 0 0 0 0,0 0-1 0 0,0 0 1 0 0,0 0-1 0 0,0 0 1 0 0,-1 1-1 0 0,4 7 1 0 0,-4-8-438 0 0,38 61 3358 0 0,2-1 0 0 0,60 68 0 0 0,-95-120-2617 0 0,-6-9-879 0 0,1 0 0 0 0,-1 0 0 0 0,0 0 0 0 0,1 0-1 0 0,-1-1 1 0 0,1 1 0 0 0,-1 0 0 0 0,1-1 0 0 0,0 1 0 0 0,0-1-1 0 0,0 1 1 0 0,0-1 0 0 0,0 0 0 0 0,0 0 0 0 0,0 0 0 0 0,0 0-1 0 0,0 0 1 0 0,0 0 0 0 0,3 0 0 0 0,-3-1-35 0 0,-1 0 0 0 0,0 0 0 0 0,0 0 0 0 0,1 0 0 0 0,-1 0 0 0 0,0-1 0 0 0,0 1 0 0 0,0 0 0 0 0,0-1 0 0 0,1 1 0 0 0,-1-1 0 0 0,0 1 0 0 0,0-1 0 0 0,0 0 0 0 0,0 1 0 0 0,0-1 0 0 0,0 0 0 0 0,0 0 0 0 0,0 0 0 0 0,-1 1 0 0 0,1-1 0 0 0,0 0 0 0 0,0 0 0 0 0,0-2 0 0 0,2-1 0 0 0,25-28 0 0 0,36-57 0 0 0,-28 37 0 0 0,-31 45-113 0 0,-2 0-1 0 0,1 0 1 0 0,-1-1-1 0 0,0 1 1 0 0,3-11-1 0 0,2-6-8701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30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25 136 0 0,'0'0'721'0'0,"-18"-21"5062"0"0,14 20-5523 0 0,0 0 0 0 0,-1 0-1 0 0,1 1 1 0 0,-1-1 0 0 0,1 1 0 0 0,-1 0-1 0 0,1 0 1 0 0,-1 1 0 0 0,1-1 0 0 0,-1 1 0 0 0,1 0-1 0 0,0 0 1 0 0,-1 1 0 0 0,1-1 0 0 0,0 1 0 0 0,0 0-1 0 0,0 0 1 0 0,-6 4 0 0 0,-9 5 280 0 0,1 2 0 0 0,-23 19 0 0 0,11-5-55 0 0,2 2 0 0 0,1 1-1 0 0,1 1 1 0 0,2 1 0 0 0,-31 54 0 0 0,46-69-133 0 0,0 0 0 0 0,1 1 1 0 0,1 0-1 0 0,1 0 0 0 0,0 0 0 0 0,2 1 1 0 0,0 0-1 0 0,-2 26 0 0 0,5-37-148 0 0,1 0-1 0 0,0 0 1 0 0,1 0-1 0 0,0 0 1 0 0,0 0-1 0 0,1-1 0 0 0,0 1 1 0 0,0 0-1 0 0,7 14 1 0 0,-6-17-85 0 0,-1-1 1 0 0,1 1-1 0 0,1-1 1 0 0,-1 0-1 0 0,1 0 1 0 0,-1 0-1 0 0,1 0 1 0 0,0 0-1 0 0,1-1 1 0 0,-1 0-1 0 0,0 0 0 0 0,1 0 1 0 0,0-1-1 0 0,0 1 1 0 0,0-1-1 0 0,5 2 1 0 0,1-1 50 0 0,0-1 0 0 0,-1 0 1 0 0,1 0-1 0 0,0-1 0 0 0,0-1 1 0 0,0 0-1 0 0,0 0 0 0 0,0-1 1 0 0,0-1-1 0 0,0 0 0 0 0,15-4 0 0 0,-10 1-53 0 0,-1 0 0 0 0,1-1 0 0 0,-1-1-1 0 0,-1-1 1 0 0,1 0 0 0 0,-2 0 0 0 0,14-11-1 0 0,-21 14-74 0 0,0 0 0 0 0,-1 0-1 0 0,1-1 1 0 0,-1 1 0 0 0,-1-1-1 0 0,1 0 1 0 0,-1-1 0 0 0,0 1-1 0 0,0-1 1 0 0,-1 0-1 0 0,0 0 1 0 0,0 0 0 0 0,-1 0-1 0 0,4-15 1 0 0,-5 11-10 0 0,0 0 0 0 0,0 1 0 0 0,-2-1 1 0 0,1 0-1 0 0,-1 0 0 0 0,-1 0 0 0 0,0 1 0 0 0,0-1 0 0 0,-7-17 0 0 0,1 9-39 0 0,0-1 1 0 0,-2 1-1 0 0,-1 0 0 0 0,0 1 0 0 0,-1 1 0 0 0,-1 0 0 0 0,0 0 0 0 0,-1 1 0 0 0,-1 1 0 0 0,-21-17 0 0 0,24 22-149 0 0,-41-28-118 0 0,49 35 16 0 0,-1 0 0 0 0,1 1 0 0 0,0 0 0 0 0,-1 0 0 0 0,0 0 0 0 0,1 0 0 0 0,-1 1 1 0 0,0 0-1 0 0,0 0 0 0 0,-5 0 0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3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6385 0 0,'2'-1'424'0'0,"-1"0"1"0"0,0-1-1 0 0,0 1 1 0 0,0 0-1 0 0,1 0 1 0 0,-1 0-1 0 0,1 0 1 0 0,-1 0-1 0 0,1 0 1 0 0,-1 0-1 0 0,1 1 1 0 0,0-1 0 0 0,-1 0-1 0 0,1 1 1 0 0,0 0-1 0 0,-1-1 1 0 0,1 1-1 0 0,0 0 1 0 0,0 0-1 0 0,0 0 1 0 0,-1 0-1 0 0,1 0 1 0 0,0 0-1 0 0,3 1 1 0 0,-3 0-286 0 0,1 1 0 0 0,-1-1 0 0 0,0 1 0 0 0,0-1 0 0 0,0 1 0 0 0,0 0-1 0 0,0 0 1 0 0,-1 0 0 0 0,1 0 0 0 0,0 0 0 0 0,-1 0 0 0 0,0 0 0 0 0,1 1 0 0 0,-1-1 0 0 0,0 0 0 0 0,1 6 0 0 0,5 11 339 0 0,-1 1 0 0 0,-2 0 1 0 0,0 1-1 0 0,2 37 0 0 0,-5 90 1399 0 0,-2-27 341 0 0,1-120-2145 0 0,-1 1 0 0 0,1-1 1 0 0,0 0-1 0 0,0 1 0 0 0,1-1 1 0 0,-1 0-1 0 0,0 1 0 0 0,0-1 1 0 0,1 0-1 0 0,-1 1 0 0 0,0-1 1 0 0,1 0-1 0 0,-1 0 0 0 0,1 1 1 0 0,0-1-1 0 0,-1 0 0 0 0,1 0 0 0 0,0 0 1 0 0,0 0-1 0 0,0 0 0 0 0,0 0 1 0 0,0 0-1 0 0,0 0 0 0 0,1 1 1 0 0,0-2-34 0 0,0 0 1 0 0,-1 0 0 0 0,1 1-1 0 0,-1-1 1 0 0,1 0-1 0 0,0 0 1 0 0,-1 0 0 0 0,1-1-1 0 0,0 1 1 0 0,-1 0 0 0 0,1-1-1 0 0,-1 1 1 0 0,1-1-1 0 0,-1 1 1 0 0,1-1 0 0 0,2-1-1 0 0,7-5 34 0 0,1-1 0 0 0,-2 0 0 0 0,18-15 0 0 0,-26 21-21 0 0,49-46-60 0 0,-3-2 1 0 0,-2-3-1 0 0,40-57 1 0 0,-84 108-27 0 0,0 0-1 0 0,-1-1 1 0 0,1 1-1 0 0,-1-1 1 0 0,0 1 0 0 0,1-1-1 0 0,-1 1 1 0 0,0-1-1 0 0,1-5 1 0 0,-2 7-55 0 0,-5 3-136 0 0,-7 4 218 0 0,0 0 1 0 0,0 1-1 0 0,1 0 1 0 0,0 1-1 0 0,1 0 1 0 0,-1 1-1 0 0,2 0 1 0 0,-1 1-1 0 0,-9 12 1 0 0,-2 4 134 0 0,2 1-1 0 0,-28 50 1 0 0,41-66-41 0 0,0 1 1 0 0,0 0-1 0 0,2 0 0 0 0,-1 1 0 0 0,2-1 1 0 0,0 1-1 0 0,-2 15 0 0 0,4-25-52 0 0,1 0 1 0 0,0 0-1 0 0,0 1 0 0 0,0-1 1 0 0,0 0-1 0 0,1 0 0 0 0,-1 0 1 0 0,1 1-1 0 0,0-1 0 0 0,0 0 0 0 0,0 0 1 0 0,0 0-1 0 0,1 0 0 0 0,-1 0 1 0 0,1 0-1 0 0,-1-1 0 0 0,1 1 1 0 0,0 0-1 0 0,0-1 0 0 0,1 1 0 0 0,-1-1 1 0 0,0 0-1 0 0,1 0 0 0 0,-1 0 1 0 0,1 0-1 0 0,0 0 0 0 0,0-1 1 0 0,-1 1-1 0 0,1-1 0 0 0,0 1 1 0 0,0-1-1 0 0,1 0 0 0 0,4 1 0 0 0,4-1-105 0 0,0 1-1 0 0,0-2 0 0 0,-1 1 0 0 0,1-2 0 0 0,0 0 0 0 0,0 0 1 0 0,0-1-1 0 0,-1 0 0 0 0,1-1 0 0 0,15-6 0 0 0,48-8-8553 0 0,-67 16 5135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51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48 348 0 0,'-1'-2'8902'0'0,"-1"57"-3635"0"0,-3-20-1900 0 0,-20 62 0 0 0,25-94-3271 0 0,-11 24 2562 0 0,3-24-1424 0 0,-1-17-1059 0 0,8 9-139 0 0,0 1 0 0 0,0-1-1 0 0,0 0 1 0 0,1 1-1 0 0,0-1 1 0 0,0 0 0 0 0,0 1-1 0 0,0-1 1 0 0,1 0-1 0 0,-1 1 1 0 0,3-7 0 0 0,-3 10-19 0 0,0-1 0 0 0,0 1-1 0 0,1 0 1 0 0,-1-1 0 0 0,0 1 0 0 0,1 0 0 0 0,-1 0 0 0 0,1-1 0 0 0,0 1 0 0 0,-1 0 0 0 0,1 0 0 0 0,0 0 0 0 0,0 0 0 0 0,0 0 0 0 0,-1 0 0 0 0,1 0 0 0 0,0 0 0 0 0,0 0 0 0 0,1 0 0 0 0,-1 1 0 0 0,0-1 0 0 0,0 0 0 0 0,0 1 0 0 0,0-1 0 0 0,1 1 0 0 0,-1-1 0 0 0,0 1 0 0 0,0 0 0 0 0,1-1 0 0 0,-1 1 0 0 0,0 0 0 0 0,1 0 0 0 0,-1 0 0 0 0,0 0 0 0 0,1 0 0 0 0,-1 0 0 0 0,0 0 0 0 0,1 0 0 0 0,-1 1 0 0 0,0-1 0 0 0,0 1-1 0 0,1-1 1 0 0,0 1 0 0 0,23 12 241 0 0,-1 0 0 0 0,-1 2 0 0 0,24 20 0 0 0,-22-17-74 0 0,1 0 0 0 0,27 14 0 0 0,-43-27-144 0 0,0-1 0 0 0,0 0 0 0 0,0 0 0 0 0,1-1 0 0 0,-1-1 0 0 0,1 1 0 0 0,0-2 0 0 0,0 1 0 0 0,18-1 0 0 0,-23-2-41 0 0,1 1 0 0 0,0-1-1 0 0,0 0 1 0 0,0-1 0 0 0,-1 1 0 0 0,1-1 0 0 0,-1 0-1 0 0,1-1 1 0 0,-1 0 0 0 0,0 0 0 0 0,0 0 0 0 0,0-1 0 0 0,0 0-1 0 0,-1 0 1 0 0,0 0 0 0 0,1-1 0 0 0,-2 0 0 0 0,1 0 0 0 0,0 0-1 0 0,-1 0 1 0 0,0-1 0 0 0,0 1 0 0 0,-1-1 0 0 0,0 0-1 0 0,0-1 1 0 0,0 1 0 0 0,0 0 0 0 0,-1-1 0 0 0,0 1 0 0 0,-1-1-1 0 0,0 0 1 0 0,0 0 0 0 0,0 1 0 0 0,0-9 0 0 0,-1 8 47 0 0,0 1 1 0 0,-1-1 0 0 0,1 1 0 0 0,-1 0 0 0 0,-1 0 0 0 0,1-1 0 0 0,-1 1 0 0 0,0 0 0 0 0,0 0-1 0 0,-1 1 1 0 0,-4-9 0 0 0,-3-1-305 0 0,0 1 0 0 0,-22-22-1 0 0,7 8-1957 0 0,24 26 910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32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84 116 0 0,'-18'-10'4320'0'0,"18"9"-4142"0"0,0 1 1 0 0,-1 0 0 0 0,1 0 0 0 0,0 0-1 0 0,-1 0 1 0 0,1 0 0 0 0,0 0 0 0 0,-1 0-1 0 0,1 0 1 0 0,0 0 0 0 0,-1 0-1 0 0,1 0 1 0 0,-1 0 0 0 0,1 0 0 0 0,0 0-1 0 0,-1 0 1 0 0,1 0 0 0 0,0 0 0 0 0,-1 0-1 0 0,1 0 1 0 0,0 0 0 0 0,-1 1 0 0 0,1-1-1 0 0,0 0 1 0 0,-1 0 0 0 0,1 0 0 0 0,0 1-1 0 0,-1-1 1 0 0,1 0 0 0 0,0 0 0 0 0,0 1-1 0 0,-1-1 1 0 0,1 0 0 0 0,0 1-1 0 0,0-1 1 0 0,0 0 0 0 0,-1 1 0 0 0,1-1-1 0 0,0 0 1 0 0,0 1 0 0 0,0-1 0 0 0,0 0-1 0 0,0 1 1 0 0,0 1 1907 0 0,21 10 2728 0 0,-18-12-4627 0 0,0 0 0 0 0,0 0 0 0 0,0-1 0 0 0,-1 0 0 0 0,1 1 0 0 0,0-1 0 0 0,0 0 0 0 0,-1 0-1 0 0,1 0 1 0 0,0-1 0 0 0,-1 1 0 0 0,0-1 0 0 0,1 1 0 0 0,-1-1 0 0 0,0 0 0 0 0,1 0 0 0 0,-1 0-1 0 0,0 0 1 0 0,-1 0 0 0 0,1 0 0 0 0,3-5 0 0 0,-4 5-213 0 0,-1 1 0 0 0,1-1 0 0 0,0 0 0 0 0,-1 1 0 0 0,1-1 0 0 0,-1 0 0 0 0,1 1 0 0 0,-1-1 0 0 0,0 0 0 0 0,0 0 0 0 0,0 0 0 0 0,0 1 0 0 0,0-1 0 0 0,0 0 0 0 0,0 0 0 0 0,-1 1 0 0 0,1-1 0 0 0,-1 0 0 0 0,1 1 0 0 0,-1-1 0 0 0,1 0 0 0 0,-1 1 0 0 0,0-1 0 0 0,0 1 0 0 0,0-1 0 0 0,0 1 0 0 0,0-1 0 0 0,0 1 0 0 0,0 0 0 0 0,-1-1 0 0 0,1 1 0 0 0,0 0 0 0 0,-1 0 0 0 0,1 0 0 0 0,-3-1 0 0 0,-2-1-121 0 0,-6 3-8043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32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44 0 0,'-1'2'348'0'0,"-1"0"-1"0"0,0-1 1 0 0,0 1-1 0 0,1 0 1 0 0,-1 1-1 0 0,1-1 1 0 0,0 0-1 0 0,0 0 1 0 0,0 0-1 0 0,0 1 1 0 0,0-1-1 0 0,0 1 1 0 0,0-1-1 0 0,1 0 1 0 0,-1 1-1 0 0,1 0 1 0 0,0-1-1 0 0,0 6 1 0 0,5 46 3441 0 0,-5-52-3661 0 0,11 55 3471 0 0,33 96 0 0 0,4-18-1942 0 0,-30-85-2266 0 0,-9-16-5807 0 0,-8-27 4291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3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18 405 960 0 0,'-17'-11'11009'0'0,"17"10"-10873"0"0,31-14 7321 0 0,-21 11-8287 0 0,98-38 4401 0 0,40-18-478 0 0,-122 48-2599 0 0,0-2-1 0 0,-1 0 1 0 0,32-26 0 0 0,-52 36-466 0 0,0 0 1 0 0,0 0-1 0 0,0-1 1 0 0,-1 1-1 0 0,0-1 1 0 0,0 0-1 0 0,0 0 1 0 0,-1-1-1 0 0,0 1 1 0 0,0-1-1 0 0,0 0 1 0 0,0 0 0 0 0,-1 0-1 0 0,2-9 1 0 0,-2 5-50 0 0,-1-1 0 0 0,-1 1 0 0 0,0 0 0 0 0,0 0 0 0 0,-1-1 0 0 0,0 1 0 0 0,-1 0 0 0 0,-3-11 0 0 0,5 21 28 0 0,0 0 0 0 0,0 0 0 0 0,0 0 1 0 0,0-1-1 0 0,0 1 0 0 0,0 0 0 0 0,0 0 1 0 0,0 0-1 0 0,0 0 0 0 0,0 0 0 0 0,0 0 0 0 0,0 0 1 0 0,0 0-1 0 0,0 0 0 0 0,0 0 0 0 0,0 0 0 0 0,0-1 1 0 0,0 1-1 0 0,0 0 0 0 0,0 0 0 0 0,0 0 0 0 0,0 0 1 0 0,0 0-1 0 0,0 0 0 0 0,0 0 0 0 0,0 0 0 0 0,0 0 1 0 0,0 0-1 0 0,0 0 0 0 0,0 0 0 0 0,0 0 0 0 0,0 0 1 0 0,-1-1-1 0 0,1 1 0 0 0,0 0 0 0 0,0 0 0 0 0,0 0 1 0 0,0 0-1 0 0,0 0 0 0 0,0 0 0 0 0,0 0 0 0 0,0 0 1 0 0,0 0-1 0 0,0 0 0 0 0,-1 0 0 0 0,1 0 0 0 0,0 0 1 0 0,0 0-1 0 0,0 0 0 0 0,0 0 0 0 0,0 0 1 0 0,0 0-1 0 0,0 0 0 0 0,0 0 0 0 0,0 0 0 0 0,0 1 1 0 0,0-1-1 0 0,-1 0 0 0 0,1 0 0 0 0,0 0 0 0 0,0 0 1 0 0,0 0-1 0 0,0 0 0 0 0,0 0 0 0 0,0 0 0 0 0,0 0 1 0 0,0 0-1 0 0,0 0 0 0 0,0 0 0 0 0,-5 10 245 0 0,-2 13 181 0 0,2 5-18 0 0,1 0 0 0 0,1 1-1 0 0,2-1 1 0 0,1 1 0 0 0,1-1 0 0 0,2 1-1 0 0,1-1 1 0 0,12 49 0 0 0,-15-73-564 0 0,0 0 0 0 0,1 1-1 0 0,-1-1 1 0 0,1 0 0 0 0,0 0 0 0 0,0 0 0 0 0,1 0 0 0 0,-1 0 0 0 0,1-1 0 0 0,0 1 0 0 0,6 6 0 0 0,-7-9-305 0 0,1 1-1 0 0,-1 0 1 0 0,1-1 0 0 0,-1 1 0 0 0,1-1-1 0 0,-1 0 1 0 0,1 0 0 0 0,3 1-1 0 0,-2-1-747 0 0,0-1-1 0 0,0 1 0 0 0,0-1 0 0 0,0 0 0 0 0,0 0 0 0 0,6 0 0 0 0,10-3-1922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3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 7821 0 0,'-4'-8'6207'0'0,"3"8"-5842"0"0,1 0 0 0 0,-1 0 0 0 0,1-1 0 0 0,-1 1 1 0 0,1 0-1 0 0,-1 0 0 0 0,1 0 0 0 0,-1-1 0 0 0,1 1 0 0 0,-1 0 0 0 0,1 0 0 0 0,-1 0 1 0 0,1 0-1 0 0,-1 0 0 0 0,1 0 0 0 0,-1 0 0 0 0,0 1 0 0 0,-12 15 4353 0 0,1 27-2340 0 0,9-13-1530 0 0,2-1 0 0 0,1 1 1 0 0,7 56-1 0 0,-6-83-1162 0 0,0-1 0 0 0,-1 1 0 0 0,1-1 1 0 0,0 1-1 0 0,0-1 0 0 0,1 1 0 0 0,-1-1 0 0 0,0 0 1 0 0,4 4-1 0 0,11 6-8481 0 0,-11-10 5512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34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177 238 492 0 0,'-125'-159'10821'0'0,"90"118"-5417"0"0,33 38-5017 0 0,1 2-125 0 0,0 0 1 0 0,0 0-1 0 0,0 0 1 0 0,0 0-1 0 0,0 0 1 0 0,0 0-1 0 0,0 0 1 0 0,0-1-1 0 0,0 1 1 0 0,1 0-1 0 0,-1-1 1 0 0,0 1-1 0 0,1 0 1 0 0,-1-1-1 0 0,1 1 1 0 0,0-1-1 0 0,-1 1 1 0 0,1-1-1 0 0,0 1 1 0 0,0-1-1 0 0,0 1 1 0 0,0-1-1 0 0,0 1 1 0 0,0-3-1 0 0,2 4-410 0 0,-1 0-1 0 0,1 0 0 0 0,-1 0 1 0 0,0 0-1 0 0,1 0 0 0 0,-1 1 1 0 0,0-1-1 0 0,1 0 0 0 0,-1 1 1 0 0,0-1-1 0 0,1 1 1 0 0,-1-1-1 0 0,2 2 0 0 0,-1-1-425 0 0,31 12-5480 0 0,-14-4 3490 0 0</inkml:trace>
  <inkml:trace contextRef="#ctx0" brushRef="#br0" timeOffset="1">559 157 5505 0 0,'5'4'1659'0'0,"0"0"0"0"0,-1 0 0 0 0,1 0 1 0 0,-1 1-1 0 0,7 10 0 0 0,15 32 2382 0 0,-14-17-2567 0 0,9 38-1 0 0,-5 2 517 0 0,9 83-1 0 0,-16-91-2706 0 0,-9-58 245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34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31 219 180 0 0,'-5'-9'845'0'0,"0"1"1"0"0,1-1-1 0 0,0 0 0 0 0,1 0 1 0 0,0 0-1 0 0,-3-14 0 0 0,6 19-430 0 0,-1 0 0 0 0,1 0 0 0 0,0-1 0 0 0,1 1 0 0 0,-1 0 0 0 0,1 0 0 0 0,0 0 0 0 0,0 0 0 0 0,0 0 0 0 0,0 0 0 0 0,1 0 0 0 0,0 0 0 0 0,0 1 0 0 0,0-1 0 0 0,0 1 0 0 0,0-1 0 0 0,6-5 0 0 0,-3 3-7 0 0,1 0 0 0 0,0 0-1 0 0,0 1 1 0 0,1 0 0 0 0,0 0 0 0 0,-1 0-1 0 0,2 1 1 0 0,-1 0 0 0 0,0 1 0 0 0,1-1-1 0 0,0 1 1 0 0,-1 1 0 0 0,1 0 0 0 0,0 0-1 0 0,0 0 1 0 0,1 1 0 0 0,-1 0 0 0 0,0 1-1 0 0,10 0 1 0 0,-11 0-200 0 0,1 1 0 0 0,-1 0 1 0 0,1 1-1 0 0,-1-1 0 0 0,0 2 0 0 0,1-1 0 0 0,-1 1 0 0 0,0 0 0 0 0,-1 0 0 0 0,1 1 1 0 0,-1-1-1 0 0,1 2 0 0 0,-1-1 0 0 0,0 1 0 0 0,0 0 0 0 0,-1 0 0 0 0,0 0 1 0 0,0 1-1 0 0,0 0 0 0 0,-1 0 0 0 0,6 10 0 0 0,-8-14-163 0 0,-1 0-1 0 0,1 1 0 0 0,-1-1 1 0 0,0 0-1 0 0,0 1 1 0 0,0-1-1 0 0,0 1 0 0 0,-1 0 1 0 0,1-1-1 0 0,-1 1 1 0 0,1 0-1 0 0,-1-1 1 0 0,0 1-1 0 0,0 0 0 0 0,0-1 1 0 0,-1 1-1 0 0,1 0 1 0 0,0-1-1 0 0,-1 1 0 0 0,0 0 1 0 0,0-1-1 0 0,0 1 1 0 0,0-1-1 0 0,0 1 1 0 0,0-1-1 0 0,0 0 0 0 0,-1 0 1 0 0,1 1-1 0 0,-1-1 1 0 0,0 0-1 0 0,0 0 0 0 0,-3 2 1 0 0,-1 1-98 0 0,0 0 0 0 0,0 0 1 0 0,-1-1-1 0 0,-8 4 0 0 0,-30 12-3831 0 0,19-9-1726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34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48 276 0 0,'-7'-4'1063'0'0,"1"2"-1"0"0,-1-1 1 0 0,0 1 0 0 0,0 0 0 0 0,0 1-1 0 0,0-1 1 0 0,0 1 0 0 0,-9 0 0 0 0,3 2-35 0 0,1-1 0 0 0,0 1 1 0 0,-1 1-1 0 0,-16 4 1 0 0,13-1-158 0 0,0 0 1 0 0,0 1 0 0 0,0 1-1 0 0,1 1 1 0 0,0 0 0 0 0,-27 19 0 0 0,37-23-495 0 0,1 0 0 0 0,-1 0 0 0 0,1 0 0 0 0,-1 1 0 0 0,1 0 0 0 0,1 0 0 0 0,-1 0 0 0 0,1 0 0 0 0,0 0 0 0 0,0 1 0 0 0,0-1 0 0 0,-2 8 0 0 0,4-10-242 0 0,1-1 1 0 0,-1 1 0 0 0,1 0 0 0 0,0 0-1 0 0,0 0 1 0 0,0 0 0 0 0,0 0-1 0 0,0-1 1 0 0,1 1 0 0 0,-1 0-1 0 0,1 0 1 0 0,0 0 0 0 0,-1-1 0 0 0,1 1-1 0 0,1 0 1 0 0,-1-1 0 0 0,0 1-1 0 0,1-1 1 0 0,-1 1 0 0 0,1-1-1 0 0,0 0 1 0 0,-1 0 0 0 0,1 0 0 0 0,0 0-1 0 0,1 0 1 0 0,-1 0 0 0 0,5 3-1 0 0,2 0 1 0 0,0 0-1 0 0,1 0 1 0 0,0-1 0 0 0,0 0-1 0 0,0-1 1 0 0,0 0-1 0 0,1-1 1 0 0,-1 0-1 0 0,1 0 1 0 0,0-1-1 0 0,-1-1 1 0 0,1 0-1 0 0,0 0 1 0 0,-1-1-1 0 0,1 0 1 0 0,-1-1-1 0 0,1 0 1 0 0,-1-1-1 0 0,0 0 1 0 0,0-1-1 0 0,18-8 1 0 0,-24 9-110 0 0,0 1 0 0 0,0-1-1 0 0,-1 0 1 0 0,1 0 0 0 0,-1 0 0 0 0,0-1 0 0 0,0 1-1 0 0,0-1 1 0 0,-1 0 0 0 0,1 0 0 0 0,-1 0 0 0 0,0 0 0 0 0,0 0-1 0 0,0 0 1 0 0,0-1 0 0 0,-1 1 0 0 0,0 0 0 0 0,0-1-1 0 0,0 0 1 0 0,-1 1 0 0 0,1-1 0 0 0,-1 1 0 0 0,0-1-1 0 0,0 1 1 0 0,-1-1 0 0 0,1 0 0 0 0,-1 1 0 0 0,0-1 0 0 0,0 1-1 0 0,-1-1 1 0 0,-1-4 0 0 0,-1 0-274 0 0,0 0 0 0 0,0 0 1 0 0,0 0-1 0 0,-1 1 0 0 0,-1 0 0 0 0,-7-10 0 0 0,8 12-1166 0 0,-1 0-1 0 0,0 0 0 0 0,0 0 1 0 0,0 1-1 0 0,-1 0 0 0 0,-14-8 0 0 0,16 10-2245 0 0,0 0 526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3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103 100 7885 0 0,'-36'-44'9757'0'0,"26"33"-7499"0"0,-1 1 0 0 0,0 0 0 0 0,-23-15 1866 0 0,35 32-4591 0 0,0-1 94 0 0,1 1-1 0 0,-1-1 1 0 0,1 0-1 0 0,1 1 1 0 0,-1-1-1 0 0,1 0 1 0 0,4 6 0 0 0,29 44-6941 0 0,-14-30 4267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35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7201 0 0,'1'24'9437'0'0,"2"1"-4452"0"0,10 52-2811 0 0,-7-47-601 0 0,19 120 2108 0 0,-16-85-4501 0 0,0-3-5850 0 0</inkml:trace>
  <inkml:trace contextRef="#ctx0" brushRef="#br0" timeOffset="1">78 266 620 0 0,'-16'-6'919'0'0,"9"4"458"0"0,0 0 0 0 0,0-1-1 0 0,0 0 1 0 0,0-1-1 0 0,1 1 1 0 0,-12-10 0 0 0,18 13-1217 0 0,0 0 0 0 0,0 0 1 0 0,-1-1-1 0 0,1 1 0 0 0,0 0 1 0 0,0 0-1 0 0,0-1 0 0 0,-1 1 1 0 0,1 0-1 0 0,0-1 1 0 0,0 1-1 0 0,0 0 0 0 0,0-1 1 0 0,0 1-1 0 0,0 0 0 0 0,0-1 1 0 0,0 1-1 0 0,0 0 0 0 0,0-1 1 0 0,0 1-1 0 0,0 0 0 0 0,0-1 1 0 0,0 1-1 0 0,0 0 0 0 0,0 0 1 0 0,0-1-1 0 0,0 1 1 0 0,1 0-1 0 0,-1-1 0 0 0,0 1 1 0 0,0 0-1 0 0,0-1 0 0 0,0 1 1 0 0,1 0-1 0 0,-1 0 0 0 0,0-1 1 0 0,0 1-1 0 0,1 0 0 0 0,16-11 2465 0 0,18-2-408 0 0,13 0-291 0 0,2 3 1 0 0,74-7 0 0 0,-12 11-2228 0 0,1 5-3715 0 0,-47-2-2892 0 0,-30 1 4023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35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1 408 0 0,'-10'4'1033'0'0,"1"0"0"0"0,0 0 0 0 0,-1 2 0 0 0,1-1 0 0 0,1 1 0 0 0,-1 0 0 0 0,1 1 0 0 0,0 0 0 0 0,1 0 0 0 0,0 0 0 0 0,0 1 0 0 0,0 1 0 0 0,1-1 0 0 0,0 1 0 0 0,1 0 0 0 0,-6 13 0 0 0,7-13-520 0 0,1 0-1 0 0,0 1 1 0 0,1-1-1 0 0,-1 1 1 0 0,2 0-1 0 0,0 0 1 0 0,0 0 0 0 0,1 0-1 0 0,0 0 1 0 0,0 0-1 0 0,1-1 1 0 0,1 1-1 0 0,-1 0 1 0 0,2 0-1 0 0,-1-1 1 0 0,1 1 0 0 0,6 10-1 0 0,-4-8-137 0 0,0-1 0 0 0,1 0 0 0 0,0-1 0 0 0,1 1 0 0 0,0-1 0 0 0,1 0 0 0 0,0-1 0 0 0,1 0 0 0 0,10 9 0 0 0,-14-14-390 0 0,1 0 1 0 0,0-1-1 0 0,0 1 1 0 0,0-1-1 0 0,0 0 1 0 0,0-1-1 0 0,1 0 1 0 0,0 0-1 0 0,-1 0 0 0 0,1 0 1 0 0,0-1-1 0 0,0-1 1 0 0,0 1-1 0 0,-1-1 1 0 0,1 0-1 0 0,0 0 1 0 0,0-1-1 0 0,7-1 1 0 0,-4 0-569 0 0,-1 0 1 0 0,1-1-1 0 0,0 0 1 0 0,-1-1-1 0 0,0 0 1 0 0,1 0-1 0 0,-2-1 1 0 0,14-8-1 0 0,-18 9-813 0 0,0 1 0 0 0,0-1-1 0 0,0 0 1 0 0,0 0 0 0 0,-1 0-1 0 0,5-6 1 0 0,-4 3-1287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51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328 11 208 0 0,'-20'-10'6302'0'0,"0"14"-4258"0"0,1 0 0 0 0,-32 13-1 0 0,30-8-1259 0 0,0 1 0 0 0,0 0-1 0 0,1 2 1 0 0,1 0-1 0 0,0 1 1 0 0,0 1-1 0 0,-30 30 1 0 0,47-41-618 0 0,-1 0 0 0 0,0 0 0 0 0,1 0 0 0 0,0 0 0 0 0,0 0-1 0 0,0 0 1 0 0,0 1 0 0 0,0-1 0 0 0,0 0 0 0 0,1 1 0 0 0,0 0 0 0 0,0-1 0 0 0,0 1 0 0 0,0 0 0 0 0,0 0 0 0 0,1 6 0 0 0,0-7-83 0 0,1 0-1 0 0,0 0 1 0 0,0-1 0 0 0,0 1-1 0 0,0 0 1 0 0,0-1 0 0 0,0 1-1 0 0,1-1 1 0 0,0 1 0 0 0,-1-1 0 0 0,1 0-1 0 0,0 1 1 0 0,0-1 0 0 0,0 0-1 0 0,0 0 1 0 0,1-1 0 0 0,-1 1-1 0 0,0 0 1 0 0,1-1 0 0 0,-1 0-1 0 0,1 1 1 0 0,0-1 0 0 0,3 1-1 0 0,17 7 70 0 0,1-2 0 0 0,0-1 0 0 0,0 0 0 0 0,0-2 0 0 0,0-1-1 0 0,1-1 1 0 0,-1-1 0 0 0,1-1 0 0 0,-1-1 0 0 0,1-1-1 0 0,-1-2 1 0 0,30-7 0 0 0,-21-1-2709 0 0,-12 2-5583 0 0,-13 6 5569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36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73 1004 0 0,'-34'0'15603'0'0,"38"-2"-14219"0"0,37-12 2838 0 0,74-15 1 0 0,-66 18-5620 0 0,-3-1-4622 0 0,-36 8 132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36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80 108 360 0 0,'-11'-4'1034'0'0,"-32"-13"3717"0"0,41 16-4259 0 0,0 0 0 0 0,1 1 0 0 0,-1-1 0 0 0,1 0 0 0 0,0 0 0 0 0,-1 0 0 0 0,1 1 0 0 0,0-1 0 0 0,-1-1 0 0 0,1 1 0 0 0,0 0 0 0 0,0 0 0 0 0,0 0 0 0 0,0-1 0 0 0,0 1 0 0 0,0-1 0 0 0,0 1 0 0 0,0 0 0 0 0,1-1 0 0 0,-2-1 0 0 0,3 1-154 0 0,-1 0 1 0 0,1 1-1 0 0,-1-1 1 0 0,1 1 0 0 0,-1-1-1 0 0,1 1 1 0 0,0 0-1 0 0,0-1 1 0 0,0 1-1 0 0,0 0 1 0 0,0-1-1 0 0,0 1 1 0 0,0 0-1 0 0,0 0 1 0 0,0 0-1 0 0,0 0 1 0 0,1 0-1 0 0,-1 0 1 0 0,0 0 0 0 0,1 0-1 0 0,1 0 1 0 0,34-15 2063 0 0,-33 15-1998 0 0,10-4 183 0 0,0 2-1 0 0,0 0 0 0 0,0 0 1 0 0,0 1-1 0 0,0 1 1 0 0,29 1-1 0 0,88 17-4246 0 0,-21-2-6110 0 0,-70-13 6785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3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17 192 0 0,'-17'-5'1495'0'0,"0"2"1"0"0,0 0-1 0 0,0 0 0 0 0,0 2 1 0 0,-1 0-1 0 0,1 1 0 0 0,-1 0 1 0 0,1 2-1 0 0,0 0 0 0 0,0 1 1 0 0,0 1-1 0 0,-31 10 0 0 0,46-13-1333 0 0,0 0 0 0 0,1 0 0 0 0,-1 0-1 0 0,1 0 1 0 0,-1 0 0 0 0,1 0 0 0 0,-1 0 0 0 0,1 0 0 0 0,-1 0-1 0 0,1 1 1 0 0,0-1 0 0 0,0 1 0 0 0,0-1 0 0 0,0 1 0 0 0,0-1-1 0 0,0 1 1 0 0,0 0 0 0 0,0-1 0 0 0,0 1 0 0 0,1 0-1 0 0,-1 0 1 0 0,1-1 0 0 0,0 1 0 0 0,-1 0 0 0 0,1 0 0 0 0,0 0-1 0 0,0 0 1 0 0,0 0 0 0 0,0-1 0 0 0,0 1 0 0 0,1 0 0 0 0,-1 0-1 0 0,0 0 1 0 0,1 0 0 0 0,0-1 0 0 0,-1 1 0 0 0,1 0-1 0 0,0-1 1 0 0,0 1 0 0 0,0 0 0 0 0,0-1 0 0 0,2 3 0 0 0,3 5 180 0 0,1 1 1 0 0,0-1-1 0 0,1 0 1 0 0,0-1-1 0 0,14 11 1 0 0,119 80 2119 0 0,-103-75-2047 0 0,-2 1 0 0 0,0 2 0 0 0,49 47 0 0 0,-83-72-415 0 0,0 0 0 0 0,0 1 0 0 0,0-1 0 0 0,0 1 0 0 0,-1-1 0 0 0,1 1 0 0 0,-1 0 0 0 0,0 0 0 0 0,2 4 0 0 0,-2-6 0 0 0,-1 1 0 0 0,0-1 0 0 0,0 0 0 0 0,0 1 0 0 0,0-1 0 0 0,0 0 0 0 0,0 1 0 0 0,0-1 0 0 0,0 0 0 0 0,0 1 0 0 0,-1-1 0 0 0,1 0 0 0 0,-1 0 0 0 0,1 1 0 0 0,-1-1 0 0 0,1 0 0 0 0,-1 1 0 0 0,-2 1 0 0 0,0 0 0 0 0,0 0 0 0 0,0 0 0 0 0,0-1 0 0 0,0 0 0 0 0,-1 1 0 0 0,1-1 0 0 0,-1 0 0 0 0,1-1 0 0 0,-1 1 0 0 0,0-1 0 0 0,1 1 0 0 0,-1-1 0 0 0,-4 1 0 0 0,-22 5 0 0 0,0 0 0 0 0,-1-2 0 0 0,0-2 0 0 0,1 0 0 0 0,-1-2 0 0 0,0-2 0 0 0,-32-4 0 0 0,60 5 0 0 0,0-1 0 0 0,-1 1 0 0 0,1-1 0 0 0,0 0 0 0 0,-1-1 0 0 0,1 1 0 0 0,0 0 0 0 0,0-1 0 0 0,0 0 0 0 0,0 1 0 0 0,0-1 0 0 0,0 0 0 0 0,-3-4 0 0 0,5 4 0 0 0,0 1 0 0 0,0-1 0 0 0,0 1 0 0 0,0-1 0 0 0,0 0 0 0 0,1 0 0 0 0,-1 0 0 0 0,0 1 0 0 0,1-1 0 0 0,0 0 0 0 0,-1 0 0 0 0,1 0 0 0 0,0 0 0 0 0,0 0 0 0 0,0 0 0 0 0,0 1 0 0 0,0-1 0 0 0,0 0 0 0 0,1 0 0 0 0,-1 0 0 0 0,1 0 0 0 0,-1 0 0 0 0,1 1 0 0 0,0-1 0 0 0,0 0 0 0 0,1-2 0 0 0,7-13-2 0 0,1 0 0 0 0,1 1 0 0 0,0-1 1 0 0,2 2-1 0 0,-1 0 0 0 0,19-16 0 0 0,-5 7-169 0 0,1 2-1 0 0,53-34 1 0 0,-63 46 75 0 0,0 0 0 0 0,1 1 0 0 0,0 1 0 0 0,36-12 0 0 0,-49 19 90 0 0,0-1 0 0 0,0 1 0 0 0,1 0 1 0 0,-1 1-1 0 0,0-1 0 0 0,1 1 0 0 0,-1 0 1 0 0,1 0-1 0 0,-1 1 0 0 0,0 0 0 0 0,1 0 1 0 0,-1 0-1 0 0,0 0 0 0 0,0 1 1 0 0,0 0-1 0 0,0 0 0 0 0,0 0 0 0 0,0 1 1 0 0,0-1-1 0 0,-1 1 0 0 0,1 1 0 0 0,6 5 1 0 0,-3 0-294 0 0,0 1 1 0 0,-1-1 0 0 0,0 2 0 0 0,-1-1-1 0 0,8 17 1 0 0,5 9-4288 0 0,-10-26-2746 0 0,-5-7 4261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37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165 337 260 0 0,'-68'-140'5457'0'0,"-9"5"4401"0"0,74 129-9124 0 0,-11-22 3167 0 0,13 27-3734 0 0,1 0 0 0 0,0 0 1 0 0,-1 0-1 0 0,1 1 0 0 0,0-1 0 0 0,0 0 0 0 0,0 0 1 0 0,0 0-1 0 0,0 0 0 0 0,0 0 0 0 0,0 0 0 0 0,0 1 0 0 0,0-1 1 0 0,0 0-1 0 0,0 0 0 0 0,1 0 0 0 0,-1 0 0 0 0,0 0 1 0 0,1 1-1 0 0,-1-1 0 0 0,0 0 0 0 0,1 0 0 0 0,-1 1 0 0 0,1-1 1 0 0,-1 0-1 0 0,1 0 0 0 0,-1 1 0 0 0,2-2 0 0 0,1 1-173 0 0,0 1-1 0 0,0-1 1 0 0,-1 1 0 0 0,1-1-1 0 0,0 1 1 0 0,0 0-1 0 0,0 0 1 0 0,0 0-1 0 0,-1 1 1 0 0,1-1-1 0 0,0 1 1 0 0,4 0 0 0 0,0 1-202 0 0,54 10-1641 0 0,33 12-5108 0 0,-53-12 4221 0 0</inkml:trace>
  <inkml:trace contextRef="#ctx0" brushRef="#br0" timeOffset="1">642 129 576 0 0,'0'0'1309'0'0,"-4"-1"310"0"0,-5-2-1484 0 0,5 2 1519 0 0,0-1 1 0 0,-1 1 0 0 0,1 0-1 0 0,0 1 1 0 0,-1-1 0 0 0,-5 0-1 0 0,9 1-1255 0 0,0 1 1 0 0,0-1-1 0 0,0 0 0 0 0,0 0 0 0 0,0 0 0 0 0,0 1 0 0 0,0-1 1 0 0,0 1-1 0 0,0-1 0 0 0,0 0 0 0 0,0 1 0 0 0,0 0 0 0 0,0-1 1 0 0,0 1-1 0 0,0 0 0 0 0,1-1 0 0 0,-2 2 0 0 0,-5 14 1187 0 0,7-6-1248 0 0,0-1 0 0 0,0 1 0 0 0,0 0 0 0 0,1-1 1 0 0,1 1-1 0 0,0-1 0 0 0,0 0 0 0 0,0 1 0 0 0,2-1 0 0 0,-1 0 0 0 0,1 0 0 0 0,0-1 0 0 0,1 1 0 0 0,8 11 0 0 0,7 9 201 0 0,2 0-1 0 0,37 38 1 0 0,27 11 259 0 0,-59-55-636 0 0,49 52-1 0 0,-75-74-165 0 0,0 0-1 0 0,0-1 1 0 0,0 1 0 0 0,-1 0-1 0 0,1 0 1 0 0,0 1-1 0 0,-1-1 1 0 0,1 0 0 0 0,0 0-1 0 0,-1 0 1 0 0,1 0-1 0 0,-1 1 1 0 0,0-1-1 0 0,1 0 1 0 0,-1 0 0 0 0,0 1-1 0 0,0-1 1 0 0,0 0-1 0 0,0 0 1 0 0,0 3 0 0 0,-1-3 9 0 0,1 0 0 0 0,-1 0 0 0 0,1 0 0 0 0,-1 0 0 0 0,0 0 0 0 0,1-1 0 0 0,-1 1 0 0 0,0 0 0 0 0,0 0 0 0 0,0-1 0 0 0,0 1 0 0 0,0 0 0 0 0,0-1 0 0 0,1 1 0 0 0,-1-1 0 0 0,-1 1 0 0 0,1-1 0 0 0,0 0 0 0 0,-1 1 0 0 0,-8 1 53 0 0,-1 0-1 0 0,1-1 1 0 0,-1 0 0 0 0,-11-1-1 0 0,9 1-58 0 0,-247-2-149 0 0,99-2-4076 0 0,151 3 2676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38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19 52 0 0,'-2'-1'279'0'0,"1"-1"-1"0"0,-1 0 1 0 0,0 1 0 0 0,0-1-1 0 0,0 1 1 0 0,0-1-1 0 0,0 1 1 0 0,0 0 0 0 0,0 0-1 0 0,-1 0 1 0 0,1 0 0 0 0,0 0-1 0 0,-1 1 1 0 0,1-1 0 0 0,0 1-1 0 0,-1 0 1 0 0,1-1-1 0 0,-1 1 1 0 0,1 0 0 0 0,-1 0-1 0 0,1 0 1 0 0,-1 1 0 0 0,1-1-1 0 0,0 1 1 0 0,-5 1 0 0 0,-6 1 652 0 0,1 1 0 0 0,0 1 0 0 0,-16 7 1 0 0,-7 6 1962 0 0,-63 42 0 0 0,85-51-2189 0 0,1 0 0 0 0,1 1 0 0 0,-1 0 0 0 0,2 1 0 0 0,0 1 1 0 0,0-1-1 0 0,1 1 0 0 0,-9 15 0 0 0,17-25-527 0 0,0 0-1 0 0,0 1 1 0 0,-1-1-1 0 0,2 0 1 0 0,-1 1-1 0 0,0-1 1 0 0,0 0-1 0 0,1 1 1 0 0,-1-1-1 0 0,1 1 1 0 0,0-1 0 0 0,0 1-1 0 0,0 0 1 0 0,0-1-1 0 0,0 1 1 0 0,1-1-1 0 0,-1 1 1 0 0,1-1-1 0 0,-1 0 1 0 0,2 4-1 0 0,0-3-33 0 0,0 0 1 0 0,0 0-1 0 0,1 0 0 0 0,-1 0 0 0 0,1 0 0 0 0,-1 0 0 0 0,1-1 0 0 0,0 1 0 0 0,0-1 0 0 0,0 0 0 0 0,0 0 0 0 0,5 2 0 0 0,9 4 199 0 0,0-1 0 0 0,0-1 0 0 0,1-1 0 0 0,31 6-1 0 0,25 1 688 0 0,98 5 0 0 0,-124-16-971 0 0,0-1 0 0 0,0-3 0 0 0,63-11 0 0 0,-59-3 496 0 0,-35 11-4097 0 0,0 1-6826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38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500 171 60 0 0,'-1'-6'635'0'0,"0"0"-1"0"0,0-1 1 0 0,-1 1 0 0 0,0 0-1 0 0,0 1 1 0 0,-1-1 0 0 0,1 0 0 0 0,-1 1-1 0 0,-1-1 1 0 0,1 1 0 0 0,-1 0-1 0 0,0 0 1 0 0,0 0 0 0 0,0 0-1 0 0,0 1 1 0 0,-8-6 0 0 0,4 5-76 0 0,0 0 0 0 0,0 1 1 0 0,-1 0-1 0 0,1 0 0 0 0,-1 1 1 0 0,0 0-1 0 0,0 0 0 0 0,0 1 0 0 0,0 0 1 0 0,-12 0-1 0 0,2 1 2 0 0,-1 0 1 0 0,1 2-1 0 0,-1 0 0 0 0,1 2 0 0 0,0 0 1 0 0,-1 1-1 0 0,1 0 0 0 0,1 2 1 0 0,-1 0-1 0 0,-19 10 0 0 0,27-10-126 0 0,1 0 1 0 0,-1 1-1 0 0,1 0 1 0 0,0 1-1 0 0,0 0 0 0 0,-14 16 1 0 0,22-22-340 0 0,0 0 1 0 0,0 0 0 0 0,1 0 0 0 0,-1 0 0 0 0,1 0 0 0 0,-1 1 0 0 0,1-1 0 0 0,-1 1 0 0 0,1-1 0 0 0,0 1-1 0 0,0-1 1 0 0,1 1 0 0 0,-1 0 0 0 0,0-1 0 0 0,1 1 0 0 0,0 0 0 0 0,-1 0 0 0 0,1-1 0 0 0,0 1 0 0 0,1 0-1 0 0,-1 0 1 0 0,0-1 0 0 0,1 1 0 0 0,-1 0 0 0 0,1 0 0 0 0,0-1 0 0 0,0 1 0 0 0,0-1 0 0 0,0 1-1 0 0,1-1 1 0 0,-1 1 0 0 0,1-1 0 0 0,-1 0 0 0 0,1 0 0 0 0,0 0 0 0 0,3 4 0 0 0,6 2 14 0 0,0 0 1 0 0,1 0 0 0 0,0-1-1 0 0,0 0 1 0 0,1-1 0 0 0,-1-1-1 0 0,2 0 1 0 0,-1 0 0 0 0,0-1-1 0 0,1-1 1 0 0,-1-1-1 0 0,1 0 1 0 0,0 0 0 0 0,0-1-1 0 0,0-1 1 0 0,0 0 0 0 0,0-1-1 0 0,0-1 1 0 0,-1 0 0 0 0,1-1-1 0 0,15-5 1 0 0,-25 6-142 0 0,1 0-1 0 0,-1-1 1 0 0,1 1-1 0 0,-1-1 1 0 0,0 0 0 0 0,0 0-1 0 0,0 0 1 0 0,-1-1 0 0 0,1 1-1 0 0,-1-1 1 0 0,1 0 0 0 0,-1 0-1 0 0,-1 0 1 0 0,1-1-1 0 0,0 1 1 0 0,-1-1 0 0 0,0 1-1 0 0,2-7 1 0 0,-2 3 144 0 0,0-1 1 0 0,0 1-1 0 0,-1 0 1 0 0,0 0-1 0 0,0 0 1 0 0,-1-1-1 0 0,0 1 1 0 0,-1 0-1 0 0,0-1 1 0 0,-3-14-1 0 0,2 15-330 0 0,0 1-1 0 0,-1 0 1 0 0,0 0-1 0 0,0 0 1 0 0,0 1-1 0 0,-1-1 1 0 0,0 1-1 0 0,0-1 1 0 0,0 1-1 0 0,-1 0 1 0 0,-10-9-1 0 0,11 12-390 0 0,0 0 0 0 0,1 0-1 0 0,-1 0 1 0 0,0 1-1 0 0,-1 0 1 0 0,1 0 0 0 0,0 0-1 0 0,-1 1 1 0 0,1-1-1 0 0,0 1 1 0 0,-1 0 0 0 0,0 0-1 0 0,1 0 1 0 0,-1 1 0 0 0,0 0-1 0 0,1 0 1 0 0,-1 0-1 0 0,0 0 1 0 0,-8 3 0 0 0,1 0-2514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39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86 900 0 0,'0'0'5078'0'0,"1"4"-3223"0"0,5 37 1829 0 0,-2-1 0 0 0,-1 1-1 0 0,-2-1 1 0 0,-6 55 0 0 0,10-120-3134 0 0,1 0-1 0 0,2 0 1 0 0,0 1 0 0 0,1 0 0 0 0,2 0 0 0 0,15-25 0 0 0,-19 36-462 0 0,1 1 0 0 0,0 1 0 0 0,0-1-1 0 0,2 1 1 0 0,-1 1 0 0 0,1-1 0 0 0,0 2 0 0 0,1 0 0 0 0,1 0 0 0 0,-1 1 0 0 0,1 0 0 0 0,0 1 0 0 0,24-10 0 0 0,-35 16-65 0 0,0 0-1 0 0,1 1 0 0 0,-1-1 1 0 0,1 1-1 0 0,-1 0 0 0 0,1 0 0 0 0,-1-1 1 0 0,1 1-1 0 0,-1 0 0 0 0,1 0 1 0 0,-1 0-1 0 0,1 0 0 0 0,-1 1 1 0 0,4 0-1 0 0,-5-1-28 0 0,1 0 0 0 0,-1 1 0 0 0,1-1 0 0 0,-1 0 0 0 0,1 1-1 0 0,-1-1 1 0 0,1 1 0 0 0,-1-1 0 0 0,1 1 0 0 0,-1-1 0 0 0,0 1 0 0 0,1-1 0 0 0,-1 1 0 0 0,0-1-1 0 0,1 1 1 0 0,-1 0 0 0 0,0-1 0 0 0,0 1 0 0 0,0-1 0 0 0,0 1 0 0 0,1 0 0 0 0,-1-1 0 0 0,0 1-1 0 0,0 0 1 0 0,-1 3-69 0 0,1-1-1 0 0,-1 0 1 0 0,1 1-1 0 0,-1-1 0 0 0,0 0 1 0 0,0 1-1 0 0,0-1 1 0 0,-1 0-1 0 0,1 0 1 0 0,-1 0-1 0 0,-2 3 0 0 0,-3 4-143 0 0,-1 0-1 0 0,-1 0 0 0 0,1-1 1 0 0,-1 0-1 0 0,-1-1 0 0 0,0 0 1 0 0,-11 7-1 0 0,-8 2-617 0 0,-40 18 1 0 0,33-18 337 0 0,36-17 504 0 0,0 0 0 0 0,-1 0-1 0 0,1 0 1 0 0,0 0-1 0 0,0 0 1 0 0,-1 0 0 0 0,1 1-1 0 0,0-1 1 0 0,0 0-1 0 0,-1 0 1 0 0,1 0 0 0 0,0 0-1 0 0,0 1 1 0 0,0-1-1 0 0,-1 0 1 0 0,1 0 0 0 0,0 1-1 0 0,0-1 1 0 0,0 0-1 0 0,0 0 1 0 0,0 0 0 0 0,-1 1-1 0 0,1-1 1 0 0,0 0-1 0 0,0 1 1 0 0,0-1 0 0 0,0 0-1 0 0,0 0 1 0 0,0 1-1 0 0,0-1 1 0 0,0 0 0 0 0,0 0-1 0 0,0 1 1 0 0,0-1-1 0 0,0 0 1 0 0,0 1 0 0 0,0-1-1 0 0,0 0 1 0 0,1 0-1 0 0,-1 1 1 0 0,12 10 183 0 0,24 8 198 0 0,-32-17-314 0 0,236 108 2661 0 0,-198-96-3844 0 0,-27-12-2234 0 0,-1-3-4270 0 0,-4-1 4501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39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59 353 952 0 0,'-5'8'2698'0'0,"0"0"0"0"0,0 0 0 0 0,1 1 0 0 0,-6 14 0 0 0,-4 10 9760 0 0,14-33-12414 0 0,-1 0 1 0 0,1 0 0 0 0,0 0-1 0 0,0 0 1 0 0,0 0 0 0 0,0 1-1 0 0,0-1 1 0 0,0 0 0 0 0,0 0-1 0 0,0 0 1 0 0,-1 0 0 0 0,1 0-1 0 0,0 0 1 0 0,0 0-1 0 0,0 0 1 0 0,0 0 0 0 0,0 0-1 0 0,-1 0 1 0 0,1 1 0 0 0,0-1-1 0 0,0 0 1 0 0,0 0 0 0 0,0 0-1 0 0,0 0 1 0 0,-1 0 0 0 0,1 0-1 0 0,0 0 1 0 0,0 0-1 0 0,0 0 1 0 0,0-1 0 0 0,-1 1-1 0 0,1 0 1 0 0,0 0 0 0 0,0 0-1 0 0,0 0 1 0 0,0 0 0 0 0,0 0-1 0 0,0 0 1 0 0,-1 0 0 0 0,1 0-1 0 0,0 0 1 0 0,0 0-1 0 0,0-1 1 0 0,0 1 0 0 0,0 0-1 0 0,0 0 1 0 0,0 0 0 0 0,0 0-1 0 0,-1 0 1 0 0,1 0 0 0 0,0-1-1 0 0,0 1 1 0 0,0 0 0 0 0,0 0-1 0 0,0 0 1 0 0,0 0-1 0 0,0 0 1 0 0,0-1 0 0 0,0 1-1 0 0,0 0 1 0 0,0 0 0 0 0,0 0-1 0 0,0 0 1 0 0,0-1 0 0 0,-3-8 563 0 0,0-12-485 0 0,1 0 0 0 0,1 0 0 0 0,1 0-1 0 0,1 0 1 0 0,1 0 0 0 0,1 1 0 0 0,0-1 0 0 0,2 0-1 0 0,0 1 1 0 0,1 0 0 0 0,2 0 0 0 0,-1 1 0 0 0,2 0 0 0 0,1 0-1 0 0,0 1 1 0 0,2 1 0 0 0,0-1 0 0 0,17-19 0 0 0,-25 34-121 0 0,0-1 1 0 0,0 0-1 0 0,0 1 1 0 0,0 0-1 0 0,1 0 1 0 0,-1 0-1 0 0,1 1 1 0 0,0-1-1 0 0,9-3 1 0 0,-13 6-3 0 0,0 0 0 0 0,1 0-1 0 0,-1-1 1 0 0,0 1 0 0 0,0 0 0 0 0,0 0 0 0 0,0 0 0 0 0,0 0 0 0 0,0 0-1 0 0,0 0 1 0 0,0 1 0 0 0,1-1 0 0 0,-1 0 0 0 0,0 1 0 0 0,0-1-1 0 0,0 0 1 0 0,0 1 0 0 0,0-1 0 0 0,0 1 0 0 0,1 0 0 0 0,-1 1 0 0 0,0-1 0 0 0,0 0 0 0 0,0 1 0 0 0,0-1 0 0 0,0 1 0 0 0,-1-1 0 0 0,1 1 0 0 0,0 0 0 0 0,-1-1 0 0 0,1 1 1 0 0,-1 0-1 0 0,0-1 0 0 0,0 1 0 0 0,1 0 0 0 0,-1-1 0 0 0,0 1 0 0 0,-1 2 0 0 0,1 6 2 0 0,-1 0 0 0 0,-1 1-1 0 0,0-2 1 0 0,-1 1 0 0 0,0 0 0 0 0,0 0 0 0 0,-1-1 0 0 0,-7 13-1 0 0,-2 2-269 0 0,-31 42-1 0 0,23-41-133 0 0,15-19 232 0 0,1-1-1 0 0,0 1 1 0 0,0 0 0 0 0,1 1 0 0 0,0-1-1 0 0,-5 11 1 0 0,9-16 155 0 0,0 0-1 0 0,0 1 1 0 0,0-1-1 0 0,0 0 1 0 0,0 0-1 0 0,1 0 1 0 0,-1 0-1 0 0,0 1 0 0 0,1-1 1 0 0,-1 0-1 0 0,1 0 1 0 0,-1 0-1 0 0,1 0 1 0 0,-1 0-1 0 0,1 0 1 0 0,0 0-1 0 0,0 0 1 0 0,-1 0-1 0 0,1-1 1 0 0,2 3-1 0 0,21 17-86 0 0,-20-16 82 0 0,10 7-33 0 0,4 5 138 0 0,0 0 0 0 0,2-2 0 0 0,-1-1 0 0 0,35 18 0 0 0,-25-23-2909 0 0,0-6-6336 0 0,-17-3 5973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40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48 844 0 0,'-6'-12'1887'0'0,"5"8"-908"0"0,0 1 0 0 0,-1 0 0 0 0,0-1 1 0 0,1 1-1 0 0,-1 0 0 0 0,0 0 0 0 0,-1 0 0 0 0,1 1 0 0 0,-5-5 3145 0 0,-8 20 266 0 0,8 1-3117 0 0,1 0 1 0 0,1 1-1 0 0,0-1 1 0 0,1 1 0 0 0,-3 18-1 0 0,5-20-699 0 0,1 0 0 0 0,0-1-1 0 0,1 1 1 0 0,0 0 0 0 0,1 0-1 0 0,4 18 1 0 0,-3-23-528 0 0,0 1-1 0 0,1-1 1 0 0,0 1 0 0 0,0-1 0 0 0,1 0 0 0 0,0 0-1 0 0,0-1 1 0 0,1 1 0 0 0,0-1 0 0 0,1 0 0 0 0,-1 0-1 0 0,1 0 1 0 0,1-1 0 0 0,-1 0 0 0 0,1 0-1 0 0,0-1 1 0 0,0 0 0 0 0,1 0 0 0 0,-1-1 0 0 0,1 1-1 0 0,0-2 1 0 0,14 6 0 0 0,-13-7-43 0 0,1 0 0 0 0,-1 0 0 0 0,1 0 0 0 0,0-2 0 0 0,-1 1 0 0 0,1-1 0 0 0,0 0 0 0 0,0-1 0 0 0,-1 0 0 0 0,1-1 0 0 0,-1 0 0 0 0,1 0 0 0 0,-1-1 0 0 0,11-5 0 0 0,-13 5-422 0 0,0-1 0 0 0,0 1 0 0 0,-1-1 1 0 0,1-1-1 0 0,-1 1 0 0 0,9-9 0 0 0,-2-5-3790 0 0,-7 5-3831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4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53 812 0 0,'-35'0'4186'0'0,"11"0"9534"0"0,29-1-12465 0 0,5 1-699 0 0,31-2 2642 0 0,42-8-1 0 0,-69 8-3861 0 0,0-2 0 0 0,0 0 0 0 0,25-10 0 0 0,-31 9-1694 0 0,1-6-6351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52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452 65 192 0 0,'-3'-5'803'0'0,"-1"0"-1"0"0,-1 1 1 0 0,1-1 0 0 0,-1 1 0 0 0,1 0-1 0 0,-1 0 1 0 0,-1 0 0 0 0,1 0 0 0 0,0 1-1 0 0,-1 0 1 0 0,0 0 0 0 0,1 1 0 0 0,-1 0-1 0 0,0 0 1 0 0,-12-3 0 0 0,-1 3-6 0 0,1 0-1 0 0,0 1 1 0 0,0 0 0 0 0,0 2-1 0 0,-1 0 1 0 0,1 1 0 0 0,-31 8-1 0 0,34-7-454 0 0,1 2 0 0 0,0 0 0 0 0,0 0 0 0 0,1 1 0 0 0,-1 1 0 0 0,1 0 0 0 0,1 1 0 0 0,-1 0 0 0 0,-21 20 0 0 0,32-26-259 0 0,0 0 0 0 0,0 0 0 0 0,0 0 0 0 0,0 0 0 0 0,0 0 0 0 0,0 1-1 0 0,1-1 1 0 0,-1 0 0 0 0,1 1 0 0 0,0 0 0 0 0,0-1 0 0 0,0 1 0 0 0,0 0-1 0 0,0-1 1 0 0,0 1 0 0 0,1 0 0 0 0,-1 0 0 0 0,1 0 0 0 0,0 0 0 0 0,0-1-1 0 0,0 1 1 0 0,0 0 0 0 0,1 0 0 0 0,-1 0 0 0 0,2 5 0 0 0,0-3-2 0 0,1-1 1 0 0,-1 1-1 0 0,1-1 1 0 0,0 0-1 0 0,1 0 1 0 0,-1 0-1 0 0,1 0 1 0 0,-1 0-1 0 0,1-1 0 0 0,0 1 1 0 0,1-1-1 0 0,-1 0 1 0 0,6 3-1 0 0,1 0-62 0 0,1 0 0 0 0,0-1-1 0 0,0-1 1 0 0,0 1-1 0 0,1-2 1 0 0,-1 0 0 0 0,1 0-1 0 0,0-1 1 0 0,0-1-1 0 0,0 0 1 0 0,0-1-1 0 0,-1 0 1 0 0,1-1 0 0 0,0 0-1 0 0,0-1 1 0 0,15-5-1 0 0,-24 6-34 0 0,0 0 0 0 0,0-1 0 0 0,0 0 0 0 0,0 0 0 0 0,0 0 0 0 0,-1 0-1 0 0,1-1 1 0 0,-1 1 0 0 0,0-1 0 0 0,0 0 0 0 0,0 0 0 0 0,0 0 0 0 0,0 0 0 0 0,0-1-1 0 0,-1 1 1 0 0,0-1 0 0 0,0 0 0 0 0,0 1 0 0 0,0-1 0 0 0,0 0 0 0 0,-1 0-1 0 0,0 0 1 0 0,1 0 0 0 0,-2-1 0 0 0,1 1 0 0 0,0 0 0 0 0,-1 0 0 0 0,0-8 0 0 0,0 5-33 0 0,-1 0 1 0 0,0 1-1 0 0,0-1 1 0 0,0 1-1 0 0,-1-1 1 0 0,0 1 0 0 0,0-1-1 0 0,0 1 1 0 0,-1 0-1 0 0,0 0 1 0 0,0 0-1 0 0,-1 1 1 0 0,0-1 0 0 0,0 1-1 0 0,0 0 1 0 0,0 0-1 0 0,-9-7 1 0 0,7 7-349 0 0,0 0 0 0 0,0 1 1 0 0,0 0-1 0 0,0 0 0 0 0,-1 1 0 0 0,-10-5 0 0 0,-10 6-7284 0 0,20 3 5172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40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95 200 0 0,'-42'-15'1302'0'0,"6"2"1475"0"0,0-8 12158 0 0,36 21-14766 0 0,12-8 2298 0 0,17-3-645 0 0,1 4-645 0 0,-1 0 0 0 0,1 2 0 0 0,1 1 0 0 0,-1 2-1 0 0,0 1 1 0 0,45 3 0 0 0,52 15-4195 0 0,0 10-8206 0 0,-96-20 8197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41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88 612 0 0,'-4'-3'764'0'0,"0"0"-1"0"0,-1 1 1 0 0,1-1 0 0 0,-1 1 0 0 0,0 0-1 0 0,1 0 1 0 0,-1 1 0 0 0,0-1-1 0 0,0 1 1 0 0,0 0 0 0 0,0 0 0 0 0,0 1-1 0 0,0 0 1 0 0,0 0 0 0 0,-9 1-1 0 0,-12 1 2169 0 0,-43 9-1 0 0,53-8-1992 0 0,-1 2 0 0 0,0 0 0 0 0,1 1 0 0 0,0 0 0 0 0,0 1 0 0 0,-26 17 0 0 0,38-21-621 0 0,0 0 0 0 0,-1 1 0 0 0,1-1 0 0 0,0 1-1 0 0,1 0 1 0 0,-1 0 0 0 0,1 0 0 0 0,0 1-1 0 0,0-1 1 0 0,0 1 0 0 0,-3 7 0 0 0,5-8-128 0 0,0 0 1 0 0,0-1 0 0 0,0 1-1 0 0,1 0 1 0 0,-1 0 0 0 0,1-1 0 0 0,0 1-1 0 0,0 0 1 0 0,1 0 0 0 0,-1-1 0 0 0,1 1-1 0 0,0 0 1 0 0,0-1 0 0 0,0 1-1 0 0,0 0 1 0 0,0-1 0 0 0,1 0 0 0 0,3 6-1 0 0,1 1-175 0 0,2 0 0 0 0,-1-1 0 0 0,1 0 0 0 0,1 0 0 0 0,0 0-1 0 0,0-1 1 0 0,0-1 0 0 0,1 1 0 0 0,0-2 0 0 0,1 1 0 0 0,-1-1-1 0 0,1-1 1 0 0,1 0 0 0 0,-1-1 0 0 0,0 0 0 0 0,1 0 0 0 0,17 2-1 0 0,-4-2-323 0 0,0 0 0 0 0,1-1 0 0 0,-1-2 0 0 0,1-1 0 0 0,-1-1 0 0 0,0-1 0 0 0,37-7 0 0 0,-46 6-1800 0 0,0-2 0 0 0,-1 1-1 0 0,1-2 1 0 0,19-10-1 0 0,-4-1-1308 0 0</inkml:trace>
  <inkml:trace contextRef="#ctx0" brushRef="#br0" timeOffset="1">825 57 1508 0 0,'2'-17'-2100'0'0,"3"-22"26933"0"0,-1 52-24134 0 0,2 9 435 0 0,2 0 1 0 0,0 0-1 0 0,2-1 1 0 0,0-1 0 0 0,23 35-1 0 0,-7-19-624 0 0,60 65 0 0 0,-80-95-935 0 0,16 16 952 0 0,-6-15-6560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41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269 138 776 0 0,'-108'-40'3499'0'0,"-36"-15"6931"0"0,144 55-10100 0 0,-1-1 0 0 0,0 1 1 0 0,0 0-1 0 0,0 0 1 0 0,1 0-1 0 0,-1-1 1 0 0,0 1-1 0 0,0 0 0 0 0,1-1 1 0 0,-1 1-1 0 0,0-1 1 0 0,1 1-1 0 0,-1-1 0 0 0,1 1 1 0 0,-1-1-1 0 0,0 0 1 0 0,1 1-1 0 0,-1-1 0 0 0,1 1 1 0 0,-1-1-1 0 0,1 0 1 0 0,0 0-1 0 0,-1 1 0 0 0,1-1 1 0 0,0 0-1 0 0,-1 0 1 0 0,1-1-1 0 0,1 2-167 0 0,-1-1 0 0 0,1 0 0 0 0,0 0 0 0 0,0 0 0 0 0,0 1 0 0 0,-1-1 0 0 0,1 0 0 0 0,0 1 0 0 0,0-1 0 0 0,0 1 0 0 0,0-1 0 0 0,0 1 0 0 0,0-1 0 0 0,1 1 1 0 0,-1 0-1 0 0,2-1 0 0 0,59-8 714 0 0,-58 9-368 0 0,433-7 4257 0 0,-251 9-5998 0 0,-134 0-2636 0 0,-1-1-4093 0 0,-24-1 4564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41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69 424 0 0,'-67'80'6440'0'0,"46"-57"-4545"0"0,1 0 0 0 0,1 1 0 0 0,1 1 0 0 0,1 0 1 0 0,2 1-1 0 0,-14 30 0 0 0,-18 59 10449 0 0,47-118-12318 0 0,0 0 0 0 0,1 0-1 0 0,-1 0 1 0 0,1 0 0 0 0,0 1 0 0 0,0-1 0 0 0,0 0 0 0 0,0 0 0 0 0,0 1 0 0 0,2-3 0 0 0,2-7-18 0 0,125-371-8 0 0,-128 375 0 0 0,-2 6 0 0 0,0 0 0 0 0,0 1 0 0 0,1-1 0 0 0,-1 1 0 0 0,1-1 0 0 0,-1 1 0 0 0,1-1 0 0 0,0 1 0 0 0,-1-1 0 0 0,1 1 0 0 0,0-1 0 0 0,0 1 0 0 0,0 0 0 0 0,0-1 0 0 0,0 1 0 0 0,0 0 0 0 0,2-1 0 0 0,-3 2 0 0 0,1-1 0 0 0,0 1 0 0 0,-1 0 0 0 0,1-1 0 0 0,0 1 0 0 0,-1 0 0 0 0,1 0 0 0 0,0 0 0 0 0,0 0 0 0 0,-1 0 0 0 0,1 0 0 0 0,0 0 0 0 0,-1 0 0 0 0,1 0 0 0 0,0 0 0 0 0,0 0 0 0 0,-1 0 0 0 0,1 0 0 0 0,0 1 0 0 0,-1-1 0 0 0,1 0 0 0 0,0 0 0 0 0,-1 1 0 0 0,1-1 0 0 0,0 0 0 0 0,-1 1 0 0 0,1-1 0 0 0,-1 1 0 0 0,1-1 0 0 0,-1 1 0 0 0,1-1 0 0 0,-1 1 0 0 0,1-1 0 0 0,0 2 0 0 0,6 5 0 0 0,-1 1 0 0 0,1-1 0 0 0,-1 1 0 0 0,0 1 0 0 0,-1-1 0 0 0,0 1 0 0 0,-1 0 0 0 0,4 10 0 0 0,7 12 0 0 0,17 28 0 0 0,2-2 0 0 0,63 80 0 0 0,-79-114 0 0 0,1-2 0 0 0,2 0 0 0 0,0-1 0 0 0,1-1 0 0 0,1-1 0 0 0,1-1 0 0 0,0-1 0 0 0,35 17 0 0 0,-57-33 0 0 0,1 1 0 0 0,-1 0 0 0 0,0 0 0 0 0,1-1 0 0 0,-1 1 0 0 0,0-1 0 0 0,1 0 0 0 0,-1 0 0 0 0,1 0 0 0 0,-1 0 0 0 0,0 0 0 0 0,1 0 0 0 0,-1-1 0 0 0,0 1 0 0 0,1-1 0 0 0,1-1 0 0 0,-3 2 0 0 0,0 0 0 0 0,0-1 0 0 0,-1 1 0 0 0,1-1 0 0 0,0 1 0 0 0,0-1 0 0 0,-1 0 0 0 0,1 1 0 0 0,-1-1 0 0 0,1 0 0 0 0,-1 1 0 0 0,1-1 0 0 0,-1 0 0 0 0,1 0 0 0 0,-1 1 0 0 0,1-1 0 0 0,-1 0 0 0 0,0 0 0 0 0,0 0 0 0 0,1 0 0 0 0,-1 1 0 0 0,0-1 0 0 0,0 0 0 0 0,0 0 0 0 0,0 0 0 0 0,0 0 0 0 0,0 0 0 0 0,0 0 0 0 0,0 0 0 0 0,0 1 0 0 0,0-1 0 0 0,-1 0 0 0 0,1 0 0 0 0,0 0 0 0 0,-1 0 0 0 0,1 1 0 0 0,0-1 0 0 0,-1 0 0 0 0,1 0 0 0 0,-1 0 0 0 0,1 1 0 0 0,-1-1 0 0 0,0 0 0 0 0,1 1 0 0 0,-1-1 0 0 0,0 0 0 0 0,-5-5 0 0 0,0 0 0 0 0,-1 0 0 0 0,1 0 0 0 0,-1 1 0 0 0,0 0 0 0 0,0 1 0 0 0,0-1 0 0 0,-1 1 0 0 0,0 1 0 0 0,-15-6 0 0 0,-12-2 0 0 0,-41-7 0 0 0,66 15 0 0 0,-43-8 0 0 0,0 1 0 0 0,-1 3 0 0 0,-104 0 0 0 0,136 11-455 0 0,22-4 387 0 0,0 0 0 0 0,0 0 0 0 0,0 0 0 0 0,-1 0 1 0 0,1 1-1 0 0,0-1 0 0 0,0 0 0 0 0,0 0 0 0 0,0 0 0 0 0,0 0 1 0 0,0 0-1 0 0,0 0 0 0 0,-1 0 0 0 0,1 0 0 0 0,0 0 0 0 0,0 1 1 0 0,0-1-1 0 0,0 0 0 0 0,0 0 0 0 0,0 0 0 0 0,0 0 0 0 0,0 0 1 0 0,0 1-1 0 0,0-1 0 0 0,0 0 0 0 0,0 0 0 0 0,0 0 0 0 0,0 0 0 0 0,0 0 1 0 0,0 1-1 0 0,0-1 0 0 0,0 0 0 0 0,0 0 0 0 0,0 0 0 0 0,0 0 1 0 0,0 0-1 0 0,0 0 0 0 0,0 1 0 0 0,0-1 0 0 0,0 0 0 0 0,0 0 1 0 0,0 0-1 0 0,0 0 0 0 0,0 0 0 0 0,1 0 0 0 0,-1 1 0 0 0,0-1 1 0 0,0 0-1 0 0,0 0 0 0 0,0 0 0 0 0,0 0 0 0 0,21 10-7457 0 0,-1-6 3880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4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1100 0 0,'2'3'8157'0'0,"1"1"-4705"0"0,1-1-1600 0 0,3-2-2160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5:28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85 352 0 0,'-15'-2'1394'0'0,"-18"-2"2394"0"0,11 5 5887 0 0,26 0-8541 0 0,60-2 733 0 0,-1-2 0 0 0,1-3 0 0 0,123-28 1 0 0,-179 33-1679 0 0,-1-1-1 0 0,1 0 1 0 0,-1 0 0 0 0,0 0 0 0 0,0-1 0 0 0,0 0 0 0 0,0-1 0 0 0,0 1 0 0 0,-1-2 0 0 0,8-4 0 0 0,-21 12 10 0 0,1 0-1 0 0,0 1 0 0 0,0 0 1 0 0,-7 6-1 0 0,3 2-118 0 0,1 0-1 0 0,0 0 1 0 0,1 1 0 0 0,0 1 0 0 0,1-1 0 0 0,1 1 0 0 0,0 0-1 0 0,1 1 1 0 0,1-1 0 0 0,0 1 0 0 0,0 0 0 0 0,2 0-1 0 0,-1 19 1 0 0,1-9 150 0 0,2 0 0 0 0,1-1 0 0 0,1 1-1 0 0,1 0 1 0 0,2-1 0 0 0,0 0 0 0 0,12 34-1 0 0,-17-56-233 0 0,1-1-1 0 0,-1 1 0 0 0,0-1 0 0 0,0 1 0 0 0,0-1 0 0 0,0 1 1 0 0,0 0-1 0 0,0-1 0 0 0,0 1 0 0 0,0-1 0 0 0,-1 1 1 0 0,1-1-1 0 0,-1 1 0 0 0,1-1 0 0 0,-1 1 0 0 0,1-1 0 0 0,-1 1 1 0 0,0-1-1 0 0,0 0 0 0 0,0 1 0 0 0,0-1 0 0 0,0 0 1 0 0,0 0-1 0 0,0 0 0 0 0,0 0 0 0 0,0 0 0 0 0,-1 0 0 0 0,1 0 1 0 0,0 0-1 0 0,-1 0 0 0 0,1 0 0 0 0,-2 0 0 0 0,-8 4-69 0 0,1 0 0 0 0,-1-1-1 0 0,-15 4 1 0 0,13-4 77 0 0,-149 36-282 0 0,21-7 892 0 0,141-33-579 0 0,0 0 1 0 0,0 1-1 0 0,0-1 1 0 0,0 0-1 0 0,0 0 1 0 0,0 0-1 0 0,0 0 0 0 0,0 0 1 0 0,0 0-1 0 0,0 0 1 0 0,0 0-1 0 0,0 0 1 0 0,0 0-1 0 0,0 0 0 0 0,0 1 1 0 0,0-1-1 0 0,0 0 1 0 0,0 0-1 0 0,0 0 1 0 0,0 0-1 0 0,0 0 0 0 0,0 0 1 0 0,0 0-1 0 0,0 0 1 0 0,0 0-1 0 0,0 1 0 0 0,0-1 1 0 0,0 0-1 0 0,0 0 1 0 0,0 0-1 0 0,0 0 1 0 0,0 0-1 0 0,0 0 0 0 0,0 0 1 0 0,0 0-1 0 0,0 0 1 0 0,0 0-1 0 0,0 0 1 0 0,0 0-1 0 0,0 1 0 0 0,0-1 1 0 0,0 0-1 0 0,-1 0 1 0 0,1 0-1 0 0,0 0 1 0 0,0 0-1 0 0,0 0 0 0 0,0 0 1 0 0,0 0-1 0 0,0 0 1 0 0,0 0-1 0 0,0 0 0 0 0,0 0 1 0 0,0 0-1 0 0,-1 0 1 0 0,1 0-1 0 0,0 0 1 0 0,14 3 650 0 0,21-1-339 0 0,3-3-338 0 0,108-8 11 0 0,-123 6-30 0 0,0-1 0 0 0,-1-1 0 0 0,0-1 0 0 0,29-11 0 0 0,-42 14-1387 0 0,0 0 1 0 0,0 1-1 0 0,0 0 1 0 0,0 1-1 0 0,17-1 1 0 0,-4 1-4408 0 0,-3-1 2630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5:29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56 0 0,'0'0'3646'0'0,"15"-6"8383"0"0,19 10-6952 0 0,36 0-1 0 0,89-8-1045 0 0,-154 3-3829 0 0,74-7 996 0 0,-31-7-3876 0 0,-44 14 1964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5:29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1 812 0 0,'-16'10'1990'0'0,"15"-9"-1610"0"0,1-1 1 0 0,-1 1-1 0 0,0-1 0 0 0,1 1 1 0 0,-1 0-1 0 0,1-1 1 0 0,-1 1-1 0 0,1 0 0 0 0,-1-1 1 0 0,1 1-1 0 0,-1 0 1 0 0,1 0-1 0 0,0-1 0 0 0,0 1 1 0 0,-1 0-1 0 0,1 0 1 0 0,0 0-1 0 0,0 1 1 0 0,0-1-109 0 0,0-1 0 0 0,0 1 0 0 0,0-1 0 0 0,1 1 0 0 0,-1 0 0 0 0,0-1 0 0 0,0 1 1 0 0,1-1-1 0 0,-1 1 0 0 0,0-1 0 0 0,1 0 0 0 0,-1 1 0 0 0,1-1 0 0 0,-1 1 1 0 0,1-1-1 0 0,-1 0 0 0 0,1 1 0 0 0,-1-1 0 0 0,1 0 0 0 0,-1 1 0 0 0,1-1 1 0 0,-1 0-1 0 0,1 0 0 0 0,-1 0 0 0 0,2 1 0 0 0,17 1 1375 0 0,-11-2-1091 0 0,130-5 8180 0 0,-118 3-9324 0 0,-1-1 1 0 0,32-10-1 0 0,-19 6-3079 0 0,0 5-3898 0 0,-18 1 4985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5:2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78 232 0 0,'0'-4'568'0'0,"-1"1"1"0"0,1 0-1 0 0,-1-1 0 0 0,0 1 1 0 0,0 0-1 0 0,0 0 0 0 0,-1 0 0 0 0,1-1 1 0 0,-1 1-1 0 0,0 1 0 0 0,1-1 1 0 0,-1 0-1 0 0,-1 0 0 0 0,1 1 1 0 0,0-1-1 0 0,-1 1 0 0 0,1 0 0 0 0,-5-4 1 0 0,2 3 55 0 0,0 1 0 0 0,0-1 0 0 0,0 1 0 0 0,0 0 0 0 0,-1 1 0 0 0,1-1 0 0 0,-1 1 0 0 0,1 0 0 0 0,0 0 0 0 0,-11 1 0 0 0,7-1-143 0 0,0 2-1 0 0,1-1 0 0 0,-1 1 1 0 0,0 1-1 0 0,1 0 0 0 0,-1 0 1 0 0,1 0-1 0 0,0 1 0 0 0,0 1 0 0 0,0-1 1 0 0,0 1-1 0 0,0 0 0 0 0,1 1 1 0 0,-12 9-1 0 0,15-10-237 0 0,0 0 0 0 0,0 0 0 0 0,1 1 1 0 0,0-1-1 0 0,0 1 0 0 0,0-1 0 0 0,0 1 0 0 0,1 0 1 0 0,-1 0-1 0 0,-1 7 0 0 0,4-9-127 0 0,-1 0-1 0 0,1 1 1 0 0,-1-1-1 0 0,1 1 1 0 0,0-1-1 0 0,1 1 1 0 0,-1-1 0 0 0,0 1-1 0 0,1-1 1 0 0,0 0-1 0 0,0 1 1 0 0,0-1 0 0 0,0 0-1 0 0,1 0 1 0 0,-1 0-1 0 0,1 0 1 0 0,-1 0 0 0 0,4 3-1 0 0,3 6 79 0 0,1-1-1 0 0,1-1 1 0 0,0 0-1 0 0,1 0 1 0 0,0-1-1 0 0,0 0 1 0 0,1-1-1 0 0,0-1 0 0 0,0 0 1 0 0,1 0-1 0 0,19 7 1 0 0,-16-8-147 0 0,0-1 1 0 0,0 0-1 0 0,0-1 1 0 0,1-1-1 0 0,-1-1 1 0 0,1 0-1 0 0,0-1 1 0 0,0-1 0 0 0,27-3-1 0 0,-38 2-47 0 0,0 0 0 0 0,0-1 0 0 0,-1 0 0 0 0,1 0 0 0 0,0 0 0 0 0,-1-1 0 0 0,1 0 0 0 0,-1 0 0 0 0,0 0 0 0 0,0-1 0 0 0,0 0 0 0 0,0 0 0 0 0,-1 0 0 0 0,0 0 0 0 0,1-1 0 0 0,-2 1 0 0 0,1-1 0 0 0,0 0 0 0 0,-1-1 0 0 0,3-5 0 0 0,-4 7 0 0 0,-1 1 0 0 0,1-1 0 0 0,-1 0 0 0 0,0 1 0 0 0,0-1 0 0 0,-1 0 0 0 0,1 0 0 0 0,-1 0 0 0 0,1 0 0 0 0,-1 1 0 0 0,0-1 0 0 0,-1 0 0 0 0,1 0 0 0 0,-1 0 0 0 0,0 0 0 0 0,0 0 0 0 0,0 1 0 0 0,0-1 0 0 0,-1 0 0 0 0,1 1 0 0 0,-1-1 0 0 0,0 1 0 0 0,0 0 0 0 0,0-1 0 0 0,0 1 0 0 0,-1 0 0 0 0,0 0 0 0 0,1 1 0 0 0,-1-1 0 0 0,0 0 0 0 0,0 1 0 0 0,-5-3 0 0 0,-1-1-177 0 0,0 1 0 0 0,-1 0 0 0 0,0 1 0 0 0,0-1 0 0 0,0 2 0 0 0,0 0 0 0 0,-1 0 0 0 0,1 1 0 0 0,-1 0 0 0 0,-20-1 0 0 0,15 3-1152 0 0,-1 0 1 0 0,-20 4-1 0 0,-30 11-8003 0 0,47-9 6331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5:3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27 812 0 0,'0'-19'4055'0'0,"7"12"1517"0"0,9 12-409 0 0,-1 6-4706 0 0,8 12 1034 0 0,-1 2-1 0 0,-1 0 1 0 0,-1 1-1 0 0,30 51 1 0 0,-8-12 193 0 0,-8-15-425 0 0,-18-22-369 0 0,2-2 0 0 0,1 0 0 0 0,1-1 0 0 0,42 40 0 0 0,-61-64-837 0 0,-1-1 1 0 0,1 1-1 0 0,0-1 1 0 0,-1 1-1 0 0,1-1 1 0 0,0 1-1 0 0,-1-1 1 0 0,1 0-1 0 0,0 1 1 0 0,0-1-1 0 0,-1 0 1 0 0,1 0-1 0 0,0 1 1 0 0,0-1-1 0 0,-1 0 1 0 0,1 0-1 0 0,0 0 1 0 0,0 0-1 0 0,0 0 1 0 0,-1 0-1 0 0,1 0 1 0 0,0 0-1 0 0,0-1 1 0 0,0 1-1 0 0,-1 0 1 0 0,2-1-1 0 0,0 0-16 0 0,-1 0-1 0 0,1 0 0 0 0,-1 0 1 0 0,0 0-1 0 0,1-1 0 0 0,-1 1 0 0 0,0-1 1 0 0,0 1-1 0 0,0-1 0 0 0,0 1 0 0 0,1-3 1 0 0,3-6-54 0 0,-1 0 1 0 0,0 0-1 0 0,3-12 1 0 0,-6 18 64 0 0,72-283-48 0 0,-69 268-10 0 0,-2 5-13 0 0,1 0 1 0 0,1 0 0 0 0,0 0-1 0 0,11-23 1 0 0,-14 37-168 0 0,-1-1 0 0 0,1 0 1 0 0,0 1-1 0 0,-1-1 0 0 0,1 1 0 0 0,0-1 1 0 0,-1 0-1 0 0,1 1 0 0 0,0 0 1 0 0,0-1-1 0 0,0 1 0 0 0,0-1 0 0 0,-1 1 1 0 0,1 0-1 0 0,0 0 0 0 0,0-1 0 0 0,0 1 1 0 0,0 0-1 0 0,0 0 0 0 0,0 0 0 0 0,0 0 1 0 0,-1 0-1 0 0,1 0 0 0 0,0 0 0 0 0,2 1 1 0 0,22 6-7540 0 0,-23-6 6805 0 0,10 3-2342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53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22 279 712 0 0,'-1'1'291'0'0,"1"-1"1"0"0,0 0-1 0 0,0 1 0 0 0,-1-1 0 0 0,1 1 0 0 0,0-1 1 0 0,0 1-1 0 0,0-1 0 0 0,-1 1 0 0 0,1-1 1 0 0,0 1-1 0 0,0-1 0 0 0,0 1 0 0 0,0-1 0 0 0,0 1 1 0 0,0-1-1 0 0,0 1 0 0 0,0-1 0 0 0,0 1 1 0 0,0-1-1 0 0,0 1 0 0 0,0-1 0 0 0,1 1 1 0 0,-1-1-1 0 0,0 1 0 0 0,0-1 0 0 0,0 1 0 0 0,1-1 1 0 0,-1 1-1 0 0,0-1 0 0 0,1 0 0 0 0,-1 1 1 0 0,0-1-1 0 0,1 1 0 0 0,0 0 184 0 0,1-1 0 0 0,-1 0 0 0 0,0 1 0 0 0,1-1 0 0 0,-1 0 0 0 0,1 1 0 0 0,-1-1-1 0 0,0 0 1 0 0,1 0 0 0 0,-1 0 0 0 0,0 0 0 0 0,3-1 0 0 0,1 0 139 0 0,-1 0 0 0 0,1 0 0 0 0,-1 0 0 0 0,1-1-1 0 0,-1 0 1 0 0,0 0 0 0 0,8-4 0 0 0,-9 2-516 0 0,0 1 1 0 0,0 0-1 0 0,-1-1 1 0 0,0 0-1 0 0,0 1 0 0 0,0-1 1 0 0,0 0-1 0 0,-1 0 1 0 0,1 0-1 0 0,-1 0 0 0 0,0 0 1 0 0,0-1-1 0 0,0 1 1 0 0,-1 0-1 0 0,0 0 0 0 0,1-1 1 0 0,-2 1-1 0 0,1 0 1 0 0,-2-9-1 0 0,0-2-122 0 0,-1-1 0 0 0,-1 1 0 0 0,-1 0 0 0 0,-6-16 0 0 0,7 22 143 0 0,-1 1 1 0 0,1-1 0 0 0,-1 1 0 0 0,-1 0 0 0 0,0 0 0 0 0,0 0 0 0 0,0 1 0 0 0,-1 0 0 0 0,0 0 0 0 0,0 0-1 0 0,-14-8 945 0 0,21 18-916 0 0,1 0 0 0 0,-1 0 0 0 0,1 0-1 0 0,0-1 1 0 0,0 1 0 0 0,0 0-1 0 0,0 0 1 0 0,1-1 0 0 0,-1 1 0 0 0,1-1-1 0 0,-1 1 1 0 0,1-1 0 0 0,0 0 0 0 0,0 1-1 0 0,4 2 1 0 0,42 33 734 0 0,-30-25-499 0 0,-1 0-42 0 0,1-1 0 0 0,32 16 1 0 0,-43-24-497 0 0,2-1 0 0 0,-1 1 0 0 0,0-1 0 0 0,1-1 0 0 0,-1 0 0 0 0,1 0 0 0 0,0 0 0 0 0,0-1 0 0 0,12-1 0 0 0,-17 0-71 0 0,0-1 0 0 0,1-1 0 0 0,-1 1 0 0 0,0-1 0 0 0,0 0 0 0 0,1 0-1 0 0,-1 0 1 0 0,-1 0 0 0 0,1-1 0 0 0,0 1 0 0 0,-1-1 0 0 0,1 0 0 0 0,-1 0-1 0 0,0 0 1 0 0,0-1 0 0 0,5-7 0 0 0,0 1 311 0 0,-2 0-1 0 0,1-1 1 0 0,-1 0 0 0 0,-1 0-1 0 0,5-13 1 0 0,-7 30 4632 0 0,1 20-2974 0 0,3 30-1423 0 0,-7-49-320 0 0,1 7 0 0 0,0-1 0 0 0,1 1 0 0 0,0 0 0 0 0,1-1 0 0 0,0 1 0 0 0,2-1 0 0 0,-1 0 0 0 0,8 15 0 0 0,-10-26-211 0 0,-1-1-1 0 0,1 1 1 0 0,0 0 0 0 0,0 0-1 0 0,0 0 1 0 0,0-1 0 0 0,0 1-1 0 0,0-1 1 0 0,0 0 0 0 0,1 0-1 0 0,-1 0 1 0 0,0 0 0 0 0,1 0 0 0 0,-1 0-1 0 0,3 0 1 0 0,1 1-1325 0 0,-1-1 1 0 0,1-1-1 0 0,-1 1 1 0 0,1-1-1 0 0,-1 0 1 0 0,7 0-1 0 0,1-3-1660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5:31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0 512 0 0,'-10'8'2391'0'0,"0"-1"-1"0"0,-1 0 1 0 0,0 0 0 0 0,-13 4-1 0 0,-31 21 2153 0 0,39-20-3026 0 0,1 0 0 0 0,1 1 0 0 0,-21 24 0 0 0,32-34-1246 0 0,0 1 0 0 0,0 0 0 0 0,0 0 0 0 0,1 0 0 0 0,-1 0 0 0 0,1 0 0 0 0,0 0 0 0 0,0 1 1 0 0,1-1-1 0 0,-1 1 0 0 0,1-1 0 0 0,0 1 0 0 0,0-1 0 0 0,0 1 0 0 0,1 0 0 0 0,0 0 0 0 0,0-1 0 0 0,0 1 0 0 0,0 0 0 0 0,2 6 0 0 0,-1-7-142 0 0,1-1 0 0 0,0 1 0 0 0,0 0 0 0 0,1-1 0 0 0,-1 0-1 0 0,1 1 1 0 0,0-1 0 0 0,-1 0 0 0 0,1 0 0 0 0,1 0 0 0 0,-1-1 0 0 0,0 1 0 0 0,1-1 0 0 0,-1 0 0 0 0,1 0-1 0 0,0 0 1 0 0,-1 0 0 0 0,1-1 0 0 0,0 1 0 0 0,0-1 0 0 0,5 1 0 0 0,1 0-80 0 0,0 0 0 0 0,0 0 0 0 0,0-1-1 0 0,0 0 1 0 0,0-1 0 0 0,0 0 0 0 0,17-3 0 0 0,-20 2-102 0 0,1-1 0 0 0,0-1 0 0 0,-1 1 0 0 0,1-1 0 0 0,-1 0 0 0 0,0-1 0 0 0,0 0 0 0 0,0 0 0 0 0,-1 0 0 0 0,1-1 0 0 0,-1 0 0 0 0,0 0 0 0 0,9-11 0 0 0,-12 13 52 0 0,-1 0 0 0 0,0 0 0 0 0,0 0 0 0 0,0-1 0 0 0,0 1 1 0 0,-1 0-1 0 0,1-1 0 0 0,-1 1 0 0 0,0-1 0 0 0,0 0 1 0 0,0 1-1 0 0,-1-1 0 0 0,1 0 0 0 0,-1 1 0 0 0,0-1 0 0 0,0 0 1 0 0,0 1-1 0 0,0-1 0 0 0,-1 0 0 0 0,1 0 0 0 0,-1 1 0 0 0,0-1 1 0 0,0 1-1 0 0,-1-1 0 0 0,1 1 0 0 0,-1-1 0 0 0,0 1 0 0 0,1 0 1 0 0,-1 0-1 0 0,-1 0 0 0 0,-2-4 0 0 0,-1 0-216 0 0,-1 0-1 0 0,1 0 0 0 0,-1 1 1 0 0,0 0-1 0 0,-1 1 1 0 0,1 0-1 0 0,-1 0 0 0 0,-14-7 1 0 0,-9 0-3542 0 0,0 4-4589 0 0,22 6 5408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5:31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3 992 0 0,'2'13'19343'0'0,"1"-9"-18839"0"0,10 1 1411 0 0,1-1 1 0 0,0-1 0 0 0,20 3 0 0 0,-12-4-330 0 0,37-1-1 0 0,-22-4-1220 0 0,-1-1-1 0 0,49-12 1 0 0,-60 9-452 0 0,6-2-590 0 0,-21 8-3851 0 0,0 0-3759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5:31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1 628 0 0,'0'1'379'0'0,"0"0"0"0"0,0 0 0 0 0,0 0-1 0 0,0 1 1 0 0,0-1 0 0 0,0 0 0 0 0,0 0 0 0 0,1 0 0 0 0,-1 0-1 0 0,1 0 1 0 0,-1 1 0 0 0,1-1 0 0 0,-1 0 0 0 0,1 0 0 0 0,-1 0-1 0 0,1 0 1 0 0,0 0 0 0 0,0 0 0 0 0,-1-1 0 0 0,1 1 0 0 0,0 0-1 0 0,0 0 1 0 0,0 0 0 0 0,0-1 0 0 0,0 1 0 0 0,0-1 0 0 0,0 1-1 0 0,0-1 1 0 0,0 1 0 0 0,1-1 0 0 0,-1 1 0 0 0,0-1 0 0 0,0 0 0 0 0,0 0-1 0 0,0 0 1 0 0,1 1 0 0 0,1-1 0 0 0,9 1 1088 0 0,-1 0-1 0 0,1-1 1 0 0,11-1 0 0 0,-11 0-357 0 0,74-2 4369 0 0,-36 1-5533 0 0,-27 2-3399 0 0,-1 0-3332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5:33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241 122 128 0 0,'-14'-6'1338'0'0,"1"-5"4975"0"0,14 0-789 0 0,15-2-3488 0 0,15-3-320 0 0,2 1 1 0 0,0 2-1 0 0,0 1 1 0 0,60-13 0 0 0,-157 57-1011 0 0,-104 20-893 0 0,-25 10 276 0 0,174-50 29 0 0,19-12-107 0 0,0 0-1 0 0,0 1 1 0 0,-1-1 0 0 0,1 0-1 0 0,0 1 1 0 0,0-1-1 0 0,0 1 1 0 0,-1-1 0 0 0,1 0-1 0 0,0 1 1 0 0,0-1 0 0 0,0 1-1 0 0,0-1 1 0 0,0 1 0 0 0,0-1-1 0 0,0 0 1 0 0,0 1 0 0 0,0-1-1 0 0,0 1 1 0 0,0-1 0 0 0,0 1-1 0 0,0-1 1 0 0,0 1 0 0 0,1-1-1 0 0,-1 0 1 0 0,0 1 0 0 0,2 1 24 0 0,0 1 0 0 0,0-2 0 0 0,0 1 0 0 0,0 0 0 0 0,1 0 0 0 0,-1-1 0 0 0,1 1 1 0 0,-1-1-1 0 0,1 0 0 0 0,-1 1 0 0 0,6 0 0 0 0,104 34 609 0 0,-76-26-442 0 0,0 2 0 0 0,-1 1 0 0 0,0 1 0 0 0,41 24-1 0 0,-73-36-200 0 0,0 0 0 0 0,0 0 0 0 0,1 1-1 0 0,-1-1 1 0 0,-1 1 0 0 0,1 0 0 0 0,0 0 0 0 0,-1 0-1 0 0,1 0 1 0 0,-1 0 0 0 0,0 0 0 0 0,0 1-1 0 0,0-1 1 0 0,0 1 0 0 0,-1-1 0 0 0,0 1-1 0 0,2 6 1 0 0,-3-8 7 0 0,0 1-1 0 0,0 0 1 0 0,0-1-1 0 0,0 1 1 0 0,-1 0-1 0 0,1-1 1 0 0,-1 1 0 0 0,0 0-1 0 0,0-1 1 0 0,0 1-1 0 0,0-1 1 0 0,0 1-1 0 0,0-1 1 0 0,-1 0 0 0 0,1 1-1 0 0,-1-1 1 0 0,0 0-1 0 0,1 0 1 0 0,-1 0-1 0 0,0 0 1 0 0,0-1 0 0 0,-1 1-1 0 0,1 0 1 0 0,0-1-1 0 0,0 0 1 0 0,-4 2-1 0 0,-15 8-104 0 0,-1-1 0 0 0,0-1-1 0 0,0-1 1 0 0,-1-1-1 0 0,0-1 1 0 0,0-1-1 0 0,-1-1 1 0 0,0-1 0 0 0,0-1-1 0 0,1-1 1 0 0,-1-2-1 0 0,0 0 1 0 0,-38-7-1 0 0,50 4-535 0 0,6 1-1689 0 0,21-8-7798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5:34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86 260 0 0,'1'-1'456'0'0,"1"1"-1"0"0,-1-1 1 0 0,1 1-1 0 0,-1-1 1 0 0,1 1 0 0 0,-1 0-1 0 0,1-1 1 0 0,-1 1-1 0 0,1 0 1 0 0,-1 0 0 0 0,1 0-1 0 0,-1 0 1 0 0,1 0-1 0 0,-1 1 1 0 0,1-1-1 0 0,-1 0 1 0 0,4 2 0 0 0,26 17 4053 0 0,-20-9-3037 0 0,0 1 0 0 0,14 19 1 0 0,106 141 9277 0 0,-130-170-10685 0 0,-1-1 0 0 0,1 1 0 0 0,0 0 0 0 0,-1-1 0 0 0,1 1 0 0 0,0-1 0 0 0,-1 0 0 0 0,1 1 0 0 0,0-1 0 0 0,0 0 0 0 0,-1 1 0 0 0,1-1 0 0 0,0 0 0 0 0,0 0 0 0 0,0 1 0 0 0,-1-1 0 0 0,1 0 0 0 0,0 0 0 0 0,0 0 0 0 0,0 0 0 0 0,-1 0 0 0 0,1 0 0 0 0,0-1 0 0 0,0 1 0 0 0,0 0 0 0 0,0 0 0 0 0,-1 0 0 0 0,1-1 0 0 0,0 1 0 0 0,0 0 0 0 0,-1-1 0 0 0,1 1 0 0 0,0-1 0 0 0,-1 1 0 0 0,1-1 0 0 0,0 1 0 0 0,-1-1 0 0 0,1 0 0 0 0,-1 1 0 0 0,1-1 0 0 0,-1 1 0 0 0,1-2 0 0 0,24-35 856 0 0,-21 31-695 0 0,39-61 108 0 0,60-69 0 0 0,-49 67-314 0 0,-51 65-20 0 0,0 1-151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43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76 72 0 0,'-30'-1'9394'0'0,"33"2"-8577"0"0,55 6 747 0 0,-1-3 1 0 0,69-2-1 0 0,-71-3-1161 0 0,371-8 1774 0 0,-351 6-1921 0 0,1417-11 3794 0 0,-309 9-2145 0 0,-1148 4-1832 0 0,641-36 1829 0 0,-651 34-1759 0 0,-14 2 7 0 0,1 0 0 0 0,0-1 0 0 0,-1 0 0 0 0,22-8-1 0 0,-32 10-343 0 0,-11 2-1234 0 0,1-1 408 0 0,-1 2 0 0 0,1-1 0 0 0,-1 1 0 0 0,-10 6 0 0 0,-4 0-3292 0 0,7-4 1637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44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48 0 0,'0'0'1486'0'0,"13"24"2735"0"0,19 151 2113 0 0,32 85-3048 0 0,100 276 1000 0 0,14 53-1212 0 0,-151-468-2371 0 0,-6 0 0 0 0,-5 2 0 0 0,0 235 0 0 0,-26-116 629 0 0,-42 241 0 0 0,35-367-585 0 0,-20 189 1288 0 0,36-294-1914 0 0,1 1 0 0 0,0 0 1 0 0,1-1-1 0 0,0 1 0 0 0,1-1 0 0 0,0 1 1 0 0,5 15-1 0 0,-5-22-93 0 0,0-1 0 0 0,0 1 0 0 0,0-1 0 0 0,1 0 0 0 0,0 0 0 0 0,-1 0 0 0 0,1 0 0 0 0,1 0 0 0 0,-1-1 0 0 0,0 1 0 0 0,1-1 0 0 0,0 0 0 0 0,0 0 0 0 0,0 0 0 0 0,0-1-1 0 0,0 1 1 0 0,0-1 0 0 0,1 0 0 0 0,-1-1 0 0 0,7 3 0 0 0,2-1-5 0 0,1 0 0 0 0,-1-1 0 0 0,0-1 0 0 0,1 0 0 0 0,22-1 0 0 0,71-14 32 0 0,-58 7-34 0 0,398-67-18 0 0,182-25-3 0 0,-242 60 0 0 0,346 13 0 0 0,-24 44 0 0 0,278 21 0 0 0,-742-26 0 0 0,81 0 0 0 0,-322-13 0 0 0,-2 1 0 0 0,-1-1 0 0 0,1 0 0 0 0,-1 0 0 0 0,1 0 0 0 0,-1 0 0 0 0,0 0 0 0 0,1 0 0 0 0,-1 0 0 0 0,1 0 0 0 0,-1-1 0 0 0,1 1 0 0 0,-1 0 0 0 0,0-1 0 0 0,1 1 0 0 0,-1-1 0 0 0,2-1 0 0 0,-2 2-116 0 0,-1-1 0 0 0,1 0 0 0 0,0 0 0 0 0,-1 0 0 0 0,0 1 0 0 0,1-1 0 0 0,-1 0 0 0 0,1 0 0 0 0,-1 0 0 0 0,0 0 0 0 0,0 0 0 0 0,0 0 0 0 0,1 0 0 0 0,-1 0 0 0 0,0 0 0 0 0,0 0 0 0 0,0 1 0 0 0,0-1 0 0 0,-1 0 0 0 0,1 0 1 0 0,0 0-1 0 0,0 0 0 0 0,0 0 0 0 0,-1 0 0 0 0,1 0 0 0 0,-1 0 0 0 0,1 1 0 0 0,0-1 0 0 0,-2-1 0 0 0,1-1-833 0 0,-9-34-7273 0 0,3 4 4775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2:16:4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0 192 0 0,'-1'8'6558'0'0,"1"10"-4534"0"0,-2 19-369 0 0,1 20 687 0 0,3 0 1 0 0,16 111-1 0 0,42 110 163 0 0,-47-220-1895 0 0,78 281 1625 0 0,12 51-49 0 0,-27 20-336 0 0,-61-286-962 0 0,-2 162 1 0 0,-15-209-201 0 0,-19 111 1 0 0,-29 67 1473 0 0,46-237-1970 0 0,-4 16-123 0 0,2-1 1 0 0,1 1-1 0 0,1 0 1 0 0,2 0-1 0 0,3 49 1 0 0,1-73-101 0 0,0 29-2029 0 0,19-59-8511 0 0,-16 11 7128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0:14.7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169 102 188 0 0,'0'-3'1196'0'0,"0"0"1"0"0,0 0-1 0 0,0 1 0 0 0,0-1 0 0 0,-1 0 1 0 0,1 1-1 0 0,-1-1 0 0 0,0 0 1 0 0,0 1-1 0 0,0-1 0 0 0,0 1 1 0 0,0-1-1 0 0,-3-3 0 0 0,3 5-904 0 0,0-1 0 0 0,-1 1 0 0 0,1 0 0 0 0,-1 0 0 0 0,1 0 0 0 0,-1 1 0 0 0,0-1 0 0 0,1 0 0 0 0,-1 0 0 0 0,0 1 0 0 0,1-1 0 0 0,-1 1 1 0 0,0 0-1 0 0,0-1 0 0 0,0 1 0 0 0,1 0 0 0 0,-1 0 0 0 0,0 0 0 0 0,0 0 0 0 0,0 1 0 0 0,-2-1 0 0 0,-1 1-91 0 0,0-1 1 0 0,0 1-1 0 0,1-1 0 0 0,-1 1 1 0 0,1 1-1 0 0,-1-1 0 0 0,0 1 1 0 0,1 0-1 0 0,0 0 0 0 0,0 0 1 0 0,-1 0-1 0 0,1 1 0 0 0,0-1 1 0 0,1 1-1 0 0,-1 0 0 0 0,0 1 1 0 0,1-1-1 0 0,0 1 0 0 0,0-1 1 0 0,0 1-1 0 0,0 0 1 0 0,1 0-1 0 0,-1 0 0 0 0,1 0 1 0 0,-3 8-1 0 0,5-11-161 0 0,0 1 0 0 0,0-1-1 0 0,-1 0 1 0 0,2 1 0 0 0,-1-1 0 0 0,0 1 0 0 0,0-1 0 0 0,0 0 0 0 0,1 1-1 0 0,-1-1 1 0 0,0 0 0 0 0,1 1 0 0 0,-1-1 0 0 0,1 0 0 0 0,0 0-1 0 0,-1 1 1 0 0,1-1 0 0 0,0 0 0 0 0,0 0 0 0 0,0 0 0 0 0,0 0-1 0 0,0 0 1 0 0,2 1 0 0 0,26 18 508 0 0,-22-17-477 0 0,1-1-1 0 0,0 0 1 0 0,0 0 0 0 0,1-1-1 0 0,-1 0 1 0 0,0-1 0 0 0,0 1-1 0 0,1-1 1 0 0,-1-1 0 0 0,0 0 0 0 0,0 0-1 0 0,0-1 1 0 0,0 0 0 0 0,9-3-1 0 0,-12 4-43 0 0,1-1 0 0 0,-1 0-1 0 0,0 0 1 0 0,0-1 0 0 0,-1 0 0 0 0,1 0-1 0 0,0 0 1 0 0,-1 0 0 0 0,0 0-1 0 0,0-1 1 0 0,0 0 0 0 0,0 0 0 0 0,0 0-1 0 0,-1 0 1 0 0,0-1 0 0 0,0 0 0 0 0,0 1-1 0 0,0-1 1 0 0,-1 0 0 0 0,0 0-1 0 0,0 0 1 0 0,1-6 0 0 0,-2 8-20 0 0,-1 0 0 0 0,1 0 0 0 0,-1 1 0 0 0,0-1 0 0 0,0 0 0 0 0,0 0 0 0 0,-1 1 0 0 0,1-1 1 0 0,-1 0-1 0 0,1 1 0 0 0,-1-1 0 0 0,0 0 0 0 0,0 1 0 0 0,0-1 0 0 0,-1 1 0 0 0,1-1 0 0 0,0 1 0 0 0,-1 0 0 0 0,0-1 0 0 0,1 1 0 0 0,-1 0 0 0 0,0 0 0 0 0,0 0 1 0 0,0 1-1 0 0,0-1 0 0 0,-1 0 0 0 0,1 1 0 0 0,0-1 0 0 0,-1 1 0 0 0,1 0 0 0 0,-1 0 0 0 0,1 0 0 0 0,-1 0 0 0 0,0 0 0 0 0,-2 0 0 0 0,-3-1-5 0 0,1 0 0 0 0,-1 1 0 0 0,1 0-1 0 0,-1 0 1 0 0,1 1 0 0 0,-1 0 0 0 0,1 0 0 0 0,-1 1 0 0 0,1 0-1 0 0,-1 0 1 0 0,-13 5 0 0 0,10-1 4 0 0,1 0 0 0 0,0 0 1 0 0,0 1-1 0 0,1 1 0 0 0,0 0 0 0 0,0 0 1 0 0,0 0-1 0 0,-11 14 0 0 0,17-17 3 0 0,0 0-1 0 0,0-1 0 0 0,1 1 1 0 0,0 0-1 0 0,-1 1 1 0 0,1-1-1 0 0,1 0 1 0 0,-1 1-1 0 0,0-1 1 0 0,0 7-1 0 0,1-8 1 0 0,1 0 0 0 0,0 0-1 0 0,0 0 1 0 0,0 0 0 0 0,1 0 0 0 0,-1 0-1 0 0,1 0 1 0 0,-1-1 0 0 0,1 1 0 0 0,0 0-1 0 0,0 0 1 0 0,0-1 0 0 0,1 1 0 0 0,-1 0-1 0 0,1-1 1 0 0,-1 1 0 0 0,1-1 0 0 0,2 3-1 0 0,0-2 0 0 0,-1 0-1 0 0,1-1 1 0 0,-1 1-1 0 0,1-1 1 0 0,0 0-1 0 0,0 1 1 0 0,0-2-1 0 0,1 1 1 0 0,-1 0-1 0 0,0-1 1 0 0,1 0-1 0 0,-1 0 1 0 0,1 0-1 0 0,-1-1 1 0 0,1 0-1 0 0,-1 1 1 0 0,1-1-1 0 0,-1-1 1 0 0,1 1-1 0 0,5-2 1 0 0,7-1-21 0 0,1 0 1 0 0,-1-2 0 0 0,30-11-1 0 0,-40 13 18 0 0,-1-1 1 0 0,1 0-1 0 0,-1 0 0 0 0,0 0 0 0 0,0-1 0 0 0,0 0 0 0 0,-1 0 0 0 0,1 0 0 0 0,-1-1 0 0 0,4-7 0 0 0,-8 12-5 0 0,1 0 0 0 0,-1-1 0 0 0,0 1-1 0 0,0-1 1 0 0,0 0 0 0 0,0 1 0 0 0,0-1-1 0 0,-1 0 1 0 0,1 0 0 0 0,0 1 0 0 0,-1-1-1 0 0,1 0 1 0 0,-1 0 0 0 0,0 0 0 0 0,1 0-1 0 0,-1 0 1 0 0,0 0 0 0 0,0 0 0 0 0,-1 1-1 0 0,1-1 1 0 0,0 0 0 0 0,-1 0 0 0 0,1 0-1 0 0,-1 0 1 0 0,1 0 0 0 0,-1 1 0 0 0,0-1-1 0 0,0 0 1 0 0,1 0 0 0 0,-1 1 0 0 0,-1-1-1 0 0,1 1 1 0 0,0-1 0 0 0,0 1-1 0 0,-1-1 1 0 0,1 1 0 0 0,0 0 0 0 0,-1 0-1 0 0,1 0 1 0 0,-1 0 0 0 0,0 0 0 0 0,1 0-1 0 0,-1 0 1 0 0,-2-1 0 0 0,-2 0-6 0 0,1 1 1 0 0,-1-1-1 0 0,0 1 0 0 0,0 0 0 0 0,1 1 1 0 0,-1-1-1 0 0,0 1 0 0 0,0 0 0 0 0,0 0 1 0 0,1 1-1 0 0,-1 0 0 0 0,0 0 1 0 0,1 0-1 0 0,-1 1 0 0 0,0 0 0 0 0,1 0 1 0 0,-6 3-1 0 0,6-3 22 0 0,1 0 0 0 0,-1 0-1 0 0,1 1 1 0 0,0-1 0 0 0,0 1 0 0 0,0 0 0 0 0,1 0-1 0 0,-1 0 1 0 0,0 1 0 0 0,1-1 0 0 0,0 1 0 0 0,0 0-1 0 0,0 0 1 0 0,1 0 0 0 0,-1 0 0 0 0,1 0 0 0 0,0 1-1 0 0,0-1 1 0 0,0 1 0 0 0,1-1 0 0 0,-2 6 0 0 0,3-8-16 0 0,0 0 0 0 0,0 0 0 0 0,1 0 0 0 0,-1 0 0 0 0,0 1 0 0 0,1-1 0 0 0,-1 0 1 0 0,1 0-1 0 0,0 0 0 0 0,-1 0 0 0 0,1 0 0 0 0,0 0 0 0 0,0-1 0 0 0,0 1 0 0 0,1 0 0 0 0,-1 0 0 0 0,0-1 1 0 0,1 1-1 0 0,-1-1 0 0 0,1 1 0 0 0,-1-1 0 0 0,1 0 0 0 0,0 1 0 0 0,0-1 0 0 0,-1 0 0 0 0,1 0 0 0 0,0 0 1 0 0,0 0-1 0 0,0-1 0 0 0,0 1 0 0 0,0 0 0 0 0,0-1 0 0 0,0 0 0 0 0,3 1 0 0 0,3 1 0 0 0,1-1 0 0 0,-1 0 0 0 0,0-1 0 0 0,1 0 0 0 0,-1 0 0 0 0,1-1 0 0 0,11-2 0 0 0,-7 0 0 0 0,0 0 0 0 0,-1-1 0 0 0,0-1 0 0 0,0 0 0 0 0,12-7 0 0 0,-20 10 0 0 0,-1 0 0 0 0,0 0 0 0 0,0 0 0 0 0,1 0 0 0 0,-1-1 0 0 0,-1 1 0 0 0,1-1 0 0 0,0 0 0 0 0,-1 0 0 0 0,1 0 0 0 0,-1 0 0 0 0,0 0 0 0 0,0 0 0 0 0,0 0 0 0 0,0-1 0 0 0,-1 1 0 0 0,0-1 0 0 0,1 0 0 0 0,-1 1 0 0 0,0-1 0 0 0,0-7 0 0 0,-1 9 0 0 0,0 1 0 0 0,0-1 0 0 0,0 0 0 0 0,0 1 0 0 0,-1-1 0 0 0,1 1 0 0 0,0-1 0 0 0,-1 1 0 0 0,0-1 0 0 0,1 1 0 0 0,-1 0 0 0 0,0-1 0 0 0,1 1 0 0 0,-1 0 0 0 0,0-1 0 0 0,0 1 0 0 0,0 0 0 0 0,0 0 0 0 0,-1 0 0 0 0,1 0 0 0 0,0 0 0 0 0,0 0 0 0 0,-1 0 0 0 0,1 0 0 0 0,0 0 0 0 0,-1 1 0 0 0,1-1 0 0 0,-1 1 0 0 0,-2-1 0 0 0,0-1 0 0 0,-1 1 0 0 0,-1 0 0 0 0,1 1 0 0 0,0-1 0 0 0,0 1 0 0 0,-6 1 0 0 0,5 0 0 0 0,0 0 0 0 0,0 1 0 0 0,0-1 0 0 0,0 1 0 0 0,0 1 0 0 0,0-1 0 0 0,0 1 0 0 0,1 0 0 0 0,0 1 0 0 0,-1-1 0 0 0,1 1 0 0 0,0 0 0 0 0,0 0 0 0 0,-7 9 0 0 0,11-11 0 0 0,-1-1 0 0 0,0 1 0 0 0,1 0 0 0 0,-1 0 0 0 0,1 0 0 0 0,0 0 0 0 0,0 0 0 0 0,0 0 0 0 0,0 0 0 0 0,0 0 0 0 0,0 1 0 0 0,0-1 0 0 0,1 0 0 0 0,-1 0 0 0 0,1 1 0 0 0,0-1 0 0 0,0 0 0 0 0,0 1 0 0 0,0-1 0 0 0,0 1 0 0 0,0-1 0 0 0,0 0 0 0 0,1 1 0 0 0,-1-1 0 0 0,1 0 0 0 0,0 0 0 0 0,0 1 0 0 0,0-1 0 0 0,0 0 0 0 0,0 0 0 0 0,0 0 0 0 0,0 0 0 0 0,1 0 0 0 0,-1 0 0 0 0,1 0 0 0 0,-1-1 0 0 0,1 1 0 0 0,0 0 0 0 0,0-1 0 0 0,0 0 0 0 0,3 3 0 0 0,0-2 0 0 0,0 1 0 0 0,1-1 0 0 0,-1 0 0 0 0,1 0 0 0 0,0 0 0 0 0,0-1 0 0 0,-1 0 0 0 0,1 0 0 0 0,0 0 0 0 0,0-1 0 0 0,0 0 0 0 0,0 0 0 0 0,11-2 0 0 0,-10 1 0 0 0,0 0 0 0 0,0 0 0 0 0,1-1 0 0 0,-1 0 0 0 0,0-1 0 0 0,0 1 0 0 0,-1-1 0 0 0,1-1 0 0 0,-1 1 0 0 0,11-8 0 0 0,-16 10 0 0 0,1 0 0 0 0,-1 0 0 0 0,1-1 0 0 0,-1 1 0 0 0,0 0 0 0 0,1-1 0 0 0,-1 1 0 0 0,0-1 0 0 0,0 0 0 0 0,0 1 0 0 0,0-1 0 0 0,0 0 0 0 0,-1 1 0 0 0,1-1 0 0 0,0 0 0 0 0,-1 0 0 0 0,1 0 0 0 0,-1 0 0 0 0,0 0 0 0 0,0-3 0 0 0,0 3 0 0 0,-1 0 0 0 0,1 0 0 0 0,-1 0 0 0 0,0 1 0 0 0,1-1 0 0 0,-1 0 0 0 0,0 0 0 0 0,0 1 0 0 0,-1-1 0 0 0,1 1 0 0 0,0-1 0 0 0,0 1 0 0 0,-1 0 0 0 0,1-1 0 0 0,-1 1 0 0 0,1 0 0 0 0,-3-1 0 0 0,-2-2 0 0 0,0 1 0 0 0,0 0 0 0 0,-1 0 0 0 0,1 0 0 0 0,-1 1 0 0 0,0 0 0 0 0,0 0 0 0 0,0 1 0 0 0,0 0 0 0 0,-7-1 0 0 0,1 3 0 0 0,1 0 0 0 0,0 0 0 0 0,-1 1 0 0 0,1 1 0 0 0,-22 7 0 0 0,28-8 0 0 0,1 0 0 0 0,0 0 0 0 0,0 1 0 0 0,0-1 0 0 0,0 1 0 0 0,0 0 0 0 0,1 0 0 0 0,-1 1 0 0 0,1 0 0 0 0,0 0 0 0 0,0 0 0 0 0,0 0 0 0 0,1 0 0 0 0,-1 1 0 0 0,-2 5 0 0 0,5-9 0 0 0,1 0 0 0 0,-1 0 0 0 0,1 0 0 0 0,-1 0 0 0 0,1 0 0 0 0,-1 1 0 0 0,1-1 0 0 0,0 0 0 0 0,0 0 0 0 0,0 0 0 0 0,0 1 0 0 0,0-1 0 0 0,0 0 0 0 0,0 0 0 0 0,0 0 0 0 0,0 1 0 0 0,0-1 0 0 0,1 0 0 0 0,-1 0 0 0 0,1 0 0 0 0,-1 0 0 0 0,1 0 0 0 0,-1 1 0 0 0,1-1 0 0 0,-1 0 0 0 0,1 0 0 0 0,0 0 0 0 0,0 0 0 0 0,-1-1 0 0 0,1 1 0 0 0,0 0 0 0 0,0 0 0 0 0,0 0 0 0 0,0-1 0 0 0,0 1 0 0 0,0 0 0 0 0,0-1 0 0 0,0 1 0 0 0,0-1 0 0 0,2 1 0 0 0,1 1 0 0 0,0-1 0 0 0,1 0 0 0 0,-1 1 0 0 0,0-2 0 0 0,1 1 0 0 0,-1 0 0 0 0,9-1 0 0 0,-5-1 0 0 0,0 0 0 0 0,0-1 0 0 0,0 0 0 0 0,0 0 0 0 0,0-1 0 0 0,0 0 0 0 0,10-5 0 0 0,-15 6 0 0 0,-1 1 0 0 0,1-1 0 0 0,0 1 0 0 0,-1-1 0 0 0,1 0 0 0 0,-1 0 0 0 0,0 0 0 0 0,1 0 0 0 0,-1 0 0 0 0,0-1 0 0 0,0 1 0 0 0,-1-1 0 0 0,1 1 0 0 0,0-1 0 0 0,-1 0 0 0 0,0 0 0 0 0,1 0 0 0 0,-1 0 0 0 0,0 0 0 0 0,0 0 0 0 0,-1 0 0 0 0,1-4 0 0 0,-1 4-8 0 0,0 1 0 0 0,-1 0 1 0 0,1 0-1 0 0,-1 0 0 0 0,1 0 0 0 0,-1 0 0 0 0,0 0 1 0 0,0 0-1 0 0,0 0 0 0 0,0 0 0 0 0,0 1 0 0 0,0-1 1 0 0,-1 0-1 0 0,1 1 0 0 0,-1-1 0 0 0,1 0 0 0 0,-1 1 0 0 0,1 0 1 0 0,-1-1-1 0 0,0 1 0 0 0,0 0 0 0 0,0 0 0 0 0,0 0 1 0 0,1 0-1 0 0,-1 0 0 0 0,0 1 0 0 0,-1-1 0 0 0,1 0 1 0 0,0 1-1 0 0,0 0 0 0 0,0-1 0 0 0,-4 1 0 0 0,-5-1-741 0 0,0 0-1 0 0,0 1 1 0 0,0 0 0 0 0,0 1-1 0 0,-11 2 1 0 0,-32 5-7382 0 0,13-4 4723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0:16.5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1645 759 672 0 0,'0'0'8247'0'0,"1"-29"-173"0"0,-2 8-5469 0 0,-2 1-2043 0 0,-1 0-1 0 0,-1 0 0 0 0,0 0 1 0 0,-2 0-1 0 0,-1 1 0 0 0,0 0 1 0 0,-1 1-1 0 0,-1 0 0 0 0,-1 0 1 0 0,0 1-1 0 0,-24-27 0 0 0,2 7-198 0 0,-3 1-1 0 0,0 1 1 0 0,-69-48-1 0 0,49 43-142 0 0,-1 2 0 0 0,-2 3 0 0 0,-2 3 0 0 0,-64-25 0 0 0,89 44-168 0 0,-1 1 0 0 0,0 1 0 0 0,0 3-1 0 0,-1 1 1 0 0,0 1 0 0 0,-1 2 0 0 0,1 2-1 0 0,-65 5 1 0 0,63 1-30 0 0,1 1-1 0 0,-1 3 1 0 0,1 1-1 0 0,-53 19 1 0 0,75-21 12 0 0,0 0 0 0 0,1 1 1 0 0,0 1-1 0 0,0 1 0 0 0,1 0 0 0 0,0 1 1 0 0,0 0-1 0 0,1 1 0 0 0,1 1 0 0 0,0 0 1 0 0,-20 29-1 0 0,-61 113 1140 0 0,80-129-3291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53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26 776 0 0,'0'-2'425'0'0,"1"1"0"0"0,-1-1 0 0 0,0 1 1 0 0,0 0-1 0 0,1-1 0 0 0,-1 1 0 0 0,1-1 0 0 0,-1 1 0 0 0,1 0 0 0 0,0 0 0 0 0,-1-1 0 0 0,1 1 1 0 0,0 0-1 0 0,0 0 0 0 0,0 0 0 0 0,0 0 0 0 0,1-2 0 0 0,-1 3-121 0 0,-1 0 0 0 0,1 0 0 0 0,0 0-1 0 0,-1 0 1 0 0,1 0 0 0 0,0 0 0 0 0,-1 0 0 0 0,1 0 0 0 0,-1 0 0 0 0,1 0-1 0 0,0 0 1 0 0,-1 0 0 0 0,1 1 0 0 0,-1-1 0 0 0,1 0 0 0 0,0 0-1 0 0,-1 1 1 0 0,1-1 0 0 0,-1 0 0 0 0,1 1 0 0 0,-1-1 0 0 0,1 0-1 0 0,-1 1 1 0 0,1-1 0 0 0,-1 1 0 0 0,1 0 0 0 0,15 20 5646 0 0,-5 1-5179 0 0,30 96 3764 0 0,17 38-38 0 0,-54-146-4378 0 0,6 14-466 0 0,-9-24 178 0 0,-1 1 0 0 0,1-1 0 0 0,-1 1 0 0 0,0-1 0 0 0,1 1 0 0 0,-1-1 1 0 0,1 1-1 0 0,-1-1 0 0 0,1 0 0 0 0,-1 1 0 0 0,1-1 0 0 0,-1 0 0 0 0,1 1 0 0 0,0-1 0 0 0,-1 0 0 0 0,1 0 0 0 0,-1 0 0 0 0,1 0 1 0 0,1 1-1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0:16.9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 1 420 0 0,'-31'11'9623'0'0,"30"-9"-9132"0"0,1 0 0 0 0,-1 1 0 0 0,0-1-1 0 0,0 0 1 0 0,1 0 0 0 0,-1 1 0 0 0,1-1 0 0 0,0 1 0 0 0,0-1 0 0 0,0 0 0 0 0,0 1 0 0 0,0-1-1 0 0,0 0 1 0 0,2 5 0 0 0,10 35 2136 0 0,-9-31-1833 0 0,6 16 273 0 0,1 0 1 0 0,2-1-1 0 0,0 0 0 0 0,2-1 0 0 0,0 0 0 0 0,2-1 0 0 0,1-1 0 0 0,28 31 0 0 0,-42-51-1156 0 0,20 16 568 0 0,-4-14-4264 0 0,-19-7 3045 0 0,1 0 0 0 0,0 1-1 0 0,-1-1 1 0 0,1 0-1 0 0,-1 1 1 0 0,1-1-1 0 0,-1 0 1 0 0,0 1-1 0 0,0-1 1 0 0,1 0-1 0 0,-1 0 1 0 0,-1 1-1 0 0,1-1 1 0 0,0-2-1 0 0,-3-5-1987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0:17.3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98 788 0 0,'-5'-4'42'0'0,"2"2"978"0"0,0 0 1 0 0,0-1-1 0 0,0 0 1 0 0,0 0-1 0 0,0 0 0 0 0,1 0 1 0 0,-1 0-1 0 0,-2-5 1 0 0,5 7-778 0 0,0 1 1 0 0,-1-1-1 0 0,1 0 0 0 0,0 1 1 0 0,0-1-1 0 0,0 1 1 0 0,0-1-1 0 0,0 0 0 0 0,0 1 1 0 0,0-1-1 0 0,0 1 0 0 0,0-1 1 0 0,0 0-1 0 0,1 1 1 0 0,-1-1-1 0 0,0 1 0 0 0,0-1 1 0 0,1 1-1 0 0,-1-1 0 0 0,0 0 1 0 0,0 1-1 0 0,1-1 1 0 0,0 0-1 0 0,21-12 2253 0 0,0 6-1205 0 0,0 0 0 0 0,1 2 0 0 0,45-5 0 0 0,72 4 548 0 0,-117 5-1415 0 0,-13 1-268 0 0,95 1 1299 0 0,-92 0-1275 0 0,-1 1 0 0 0,0 0 1 0 0,1 0-1 0 0,-1 1 0 0 0,0 1 1 0 0,14 6-1 0 0,-24-9-153 0 0,0 0-1 0 0,0 0 0 0 0,0 0 1 0 0,0 1-1 0 0,0-1 0 0 0,0 1 1 0 0,0-1-1 0 0,-1 1 0 0 0,1 0 1 0 0,-1-1-1 0 0,1 1 1 0 0,-1 0-1 0 0,0 0 0 0 0,0 0 1 0 0,1 0-1 0 0,-1 0 0 0 0,-1 1 1 0 0,1-1-1 0 0,0 0 0 0 0,-1 0 1 0 0,1 1-1 0 0,-1-1 0 0 0,1 0 1 0 0,-1 1-1 0 0,0-1 0 0 0,0 0 1 0 0,0 1-1 0 0,0-1 1 0 0,-1 0-1 0 0,1 1 0 0 0,-1-1 1 0 0,1 0-1 0 0,-1 0 0 0 0,-2 4 1 0 0,-2 8 34 0 0,-2 0 1 0 0,1 0 0 0 0,-2-1-1 0 0,-11 16 1 0 0,11-17 5 0 0,-107 141 677 0 0,6-9 587 0 0,105-139-2091 0 0,-7 14 2693 0 0,11-13-4074 0 0,27-13-13314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1:10.7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33 523 508 0 0,'-32'-9'18671'0'0,"123"12"-16224"0"0,108-9-1 0 0,-116 2-1792 0 0,846-20 2116 0 0,-902 24-2717 0 0,420-19 489 0 0,-97 3-198 0 0,1054-54 635 0 0,-492 20-530 0 0,-375 21-206 0 0,-123 5-87 0 0,-94 0-38 0 0,280-17 20 0 0,-410 26-112 0 0,38-2 4 0 0,363-14 51 0 0,255-10 15 0 0,-316 18-22 0 0,410-21 48 0 0,-887 41-111 0 0,-2 1 21 0 0,0-2-1 0 0,70-16 0 0 0,-108 14-2186 0 0,-27 3 757 0 0,-30 3-4106 0 0,15 3 1836 0 0,-13 3 526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1:12.9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74 434 344 0 0,'-1'13'8946'0'0,"-2"54"-6566"0"0,-20 108 784 0 0,2-32 239 0 0,-4 276 0 0 0,26-385-3003 0 0,2-1 0 0 0,1 0 1 0 0,1 0-1 0 0,2-1 0 0 0,2 1 0 0 0,15 39 0 0 0,-18-57-204 0 0,1-1 1 0 0,0 0-1 0 0,1 0 0 0 0,1 0 0 0 0,0-1 1 0 0,0-1-1 0 0,1 0 0 0 0,1 0 0 0 0,0-1 1 0 0,1 0-1 0 0,0-1 0 0 0,1 0 0 0 0,0-1 1 0 0,0 0-1 0 0,20 9 0 0 0,0-5 114 0 0,0-1 0 0 0,0-2 1 0 0,1-1-1 0 0,57 8 0 0 0,143 1 371 0 0,-196-16-579 0 0,378-8 881 0 0,-258-1-675 0 0,46 1-48 0 0,333-16 339 0 0,476-22-163 0 0,-640 30-249 0 0,390-19-108 0 0,245-20-79 0 0,-627 27 0 0 0,542-27 0 0 0,-460 39 0 0 0,0-6 0 0 0,-147 1 0 0 0,142-8 0 0 0,450-8 0 0 0,-645 26 0 0 0,-8 0 0 0 0,-154 7 0 0 0,-43 0 0 0 0,28 1 0 0 0,79-2 0 0 0,-52 0 0 0 0,31 2 0 0 0,204-14 0 0 0,-311 13 0 0 0,-26 2 0 0 0,-1 0 0 0 0,0-1 0 0 0,1 0 0 0 0,-1-1 0 0 0,0 0 0 0 0,0-1 0 0 0,0 0 0 0 0,0 0 0 0 0,0-1 0 0 0,12-7 0 0 0,-20 10 0 0 0,0-1 0 0 0,0 0 0 0 0,0 0 0 0 0,-1 0 0 0 0,1 0 0 0 0,-1-1 0 0 0,1 1 0 0 0,-1 0 0 0 0,0-1 0 0 0,0 1 0 0 0,0-1 0 0 0,0 1 0 0 0,0-1 0 0 0,0-4 0 0 0,3-33 0 0 0,-16-95 0 0 0,2 41 0 0 0,4-65 0 0 0,6 89 0 0 0,-3 1 0 0 0,-23-124 0 0 0,-14 46 0 0 0,-6-27 0 0 0,32 91 0 0 0,11-7 0 0 0,2 82 0 0 0,1 0 0 0 0,0 0 0 0 0,0 0 0 0 0,0 0 0 0 0,0 1 0 0 0,2 3-107 0 0,-1 3-441 0 0,-9 18-7690 0 0,3-11 4256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1:39.3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508 3 124 0 0,'-17'-1'1097'0'0,"1"-1"0"0"0,0 2 1 0 0,-1 0-1 0 0,1 1 0 0 0,-1 1 0 0 0,1 0 0 0 0,-28 9 1 0 0,26-5-456 0 0,1 0 1 0 0,0 1 0 0 0,0 1 0 0 0,1 1-1 0 0,0 1 1 0 0,-21 16 0 0 0,19-11-349 0 0,1 0 0 0 0,0 2 1 0 0,1 0-1 0 0,1 1 0 0 0,1 0 0 0 0,0 1 0 0 0,2 1 1 0 0,0 0-1 0 0,1 1 0 0 0,1 0 0 0 0,-12 36 1 0 0,13-26-45 0 0,2 1 0 0 0,1 0 0 0 0,1 0 0 0 0,1 0 0 0 0,3 0 0 0 0,0 0 0 0 0,2 1 0 0 0,1-1 0 0 0,11 53 0 0 0,-4-46-93 0 0,2 0 1 0 0,2 0-1 0 0,1-1 1 0 0,2-1-1 0 0,1 0 0 0 0,2-2 1 0 0,32 47-1 0 0,-29-52-47 0 0,1-1 0 0 0,1-1 0 0 0,2-1 0 0 0,0-1-1 0 0,2-1 1 0 0,1-2 0 0 0,0-1 0 0 0,2-1 0 0 0,0-1-1 0 0,2-2 1 0 0,0-2 0 0 0,1-1 0 0 0,60 19 0 0 0,-68-28-46 0 0,1-2 0 0 0,-1 0 0 0 0,1-2 0 0 0,0-1 0 0 0,0-1 1 0 0,0-2-1 0 0,-1 0 0 0 0,1-2 0 0 0,0-1 0 0 0,-1-1 0 0 0,0-1 0 0 0,-1-1 1 0 0,27-12-1 0 0,-18 4-64 0 0,-1-1 1 0 0,-1-1 0 0 0,-1-2-1 0 0,0-1 1 0 0,-2-2-1 0 0,0-1 1 0 0,-2-1 0 0 0,46-53-1 0 0,-49 49 101 0 0,-2-1 1 0 0,-1-1-1 0 0,-1-1 0 0 0,-1-1 1 0 0,17-45-1 0 0,-29 60-2 0 0,-1 0-1 0 0,-1 0 1 0 0,-1 0-1 0 0,0-1 1 0 0,-1 1 0 0 0,-1-1-1 0 0,-1 0 1 0 0,-1 0-1 0 0,-1 0 1 0 0,0 1-1 0 0,-1-1 1 0 0,-7-26 0 0 0,0 15-28 0 0,-1 0 0 0 0,-1 0 0 0 0,-2 1 0 0 0,-1 1 0 0 0,-1 0 0 0 0,-2 1 0 0 0,0 1 0 0 0,-2 1 1 0 0,-1 0-1 0 0,-1 1 0 0 0,-23-21 0 0 0,23 26-199 0 0,-1 2 0 0 0,0 0 0 0 0,-2 0 0 0 0,1 2 1 0 0,-2 2-1 0 0,0 0 0 0 0,0 1 0 0 0,-1 1 0 0 0,-1 2 0 0 0,0 1 1 0 0,0 0-1 0 0,-50-5 0 0 0,24 14-1663 0 0,2 10-4822 0 0,32-4 3905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1:44.0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146 132 124 0 0,'12'-21'6693'0'0,"-11"18"-5935"0"0,0 1 1 0 0,0 0 0 0 0,0-1 0 0 0,0 1 0 0 0,0-1-1 0 0,-1 1 1 0 0,1-1 0 0 0,-1 1 0 0 0,1-1 0 0 0,-1-4 0 0 0,0 6-509 0 0,0 0 0 0 0,-1 0 1 0 0,1 0-1 0 0,0 0 0 0 0,-1 0 1 0 0,1 0-1 0 0,0 0 0 0 0,-1 0 1 0 0,1 0-1 0 0,-1 0 0 0 0,1 0 1 0 0,-1 0-1 0 0,0 0 0 0 0,1 0 1 0 0,-1 0-1 0 0,0 1 1 0 0,0-1-1 0 0,-1-1 0 0 0,-1 1-31 0 0,0-1-1 0 0,0 1 1 0 0,0 0-1 0 0,-1 0 1 0 0,1 0-1 0 0,0 0 1 0 0,-1 1-1 0 0,1-1 1 0 0,-1 1-1 0 0,1 0 1 0 0,-1 0 0 0 0,1 0-1 0 0,0 0 1 0 0,-6 2-1 0 0,4-1-116 0 0,0 0-1 0 0,0 0 0 0 0,0 0 1 0 0,0 1-1 0 0,1 0 1 0 0,-1 0-1 0 0,0 0 1 0 0,1 1-1 0 0,0-1 1 0 0,-1 1-1 0 0,1 0 1 0 0,0 0-1 0 0,1 1 1 0 0,-1-1-1 0 0,0 1 0 0 0,1 0 1 0 0,0-1-1 0 0,0 2 1 0 0,0-1-1 0 0,0 0 1 0 0,1 1-1 0 0,-3 6 1 0 0,5-9-66 0 0,0-1 1 0 0,0 1 0 0 0,0-1 0 0 0,0 1 0 0 0,1 0-1 0 0,-1-1 1 0 0,0 1 0 0 0,1-1 0 0 0,0 1-1 0 0,-1-1 1 0 0,1 1 0 0 0,0-1 0 0 0,-1 0 0 0 0,1 1-1 0 0,0-1 1 0 0,0 0 0 0 0,0 1 0 0 0,0-1-1 0 0,1 0 1 0 0,-1 0 0 0 0,0 0 0 0 0,0 0-1 0 0,1 0 1 0 0,-1 0 0 0 0,0-1 0 0 0,1 1 0 0 0,-1 0-1 0 0,4 0 1 0 0,2 3 74 0 0,1-1 0 0 0,0 0-1 0 0,16 3 1 0 0,-14-4-7 0 0,0 0-1 0 0,1-1 1 0 0,-1-1-1 0 0,1 0 0 0 0,-1 0 1 0 0,18-3-1 0 0,-24 3-50 0 0,-1-1 0 0 0,0 0 0 0 0,0 0 0 0 0,0 1 0 0 0,0-2 0 0 0,0 1 0 0 0,-1 0 0 0 0,1-1 0 0 0,0 1 0 0 0,0-1 0 0 0,-1 0-1 0 0,1 0 1 0 0,-1 0 0 0 0,0 0 0 0 0,1 0 0 0 0,-1 0 0 0 0,0-1 0 0 0,0 1 0 0 0,-1-1 0 0 0,1 1 0 0 0,0-1 0 0 0,-1 0 0 0 0,0 0-1 0 0,1 0 1 0 0,0-5 0 0 0,-2 6-22 0 0,0 0 0 0 0,0 0 0 0 0,0 0-1 0 0,-1 0 1 0 0,1 0 0 0 0,0 0-1 0 0,-1 1 1 0 0,0-1 0 0 0,1 0 0 0 0,-1 0-1 0 0,0 0 1 0 0,0 0 0 0 0,0 1 0 0 0,0-1-1 0 0,0 0 1 0 0,-1 1 0 0 0,-1-3 0 0 0,-25-22 243 0 0,21 23-251 0 0,1 0 1 0 0,0 0-1 0 0,0 1 1 0 0,-1-1-1 0 0,0 1 1 0 0,1 1-1 0 0,-1-1 1 0 0,0 1-1 0 0,0 0 1 0 0,0 1-1 0 0,0 0 1 0 0,-13 1-1 0 0,15 0-20 0 0,0-1 0 0 0,0 1 0 0 0,1 0 0 0 0,-1 1 0 0 0,0-1 0 0 0,0 1 0 0 0,1 0 0 0 0,-1 0 0 0 0,1 1 0 0 0,0-1 0 0 0,-1 1-1 0 0,1 0 1 0 0,0 0 0 0 0,1 0 0 0 0,-1 1 0 0 0,1-1 0 0 0,-1 1 0 0 0,-4 7 0 0 0,8-11 9 0 0,-1 1-1 0 0,1 0 1 0 0,-1-1-1 0 0,1 1 1 0 0,0 0 0 0 0,-1 0-1 0 0,1 0 1 0 0,0-1-1 0 0,-1 1 1 0 0,1 0 0 0 0,0 0-1 0 0,0 0 1 0 0,0 0-1 0 0,0-1 1 0 0,0 1-1 0 0,0 0 1 0 0,0 0 0 0 0,0 0-1 0 0,0 0 1 0 0,1 0-1 0 0,-1-1 1 0 0,0 1 0 0 0,0 0-1 0 0,1 0 1 0 0,-1 0-1 0 0,0-1 1 0 0,2 2 0 0 0,-1 0 15 0 0,1-1 0 0 0,-1 1 0 0 0,1-1 0 0 0,0 1 0 0 0,0-1 0 0 0,0 0 0 0 0,-1 0 0 0 0,1 0 0 0 0,0 0 0 0 0,4 1 0 0 0,3 1 65 0 0,-1 0-1 0 0,1-1 0 0 0,18 1 1 0 0,-7-1 55 0 0,1-2 0 0 0,-1 0 0 0 0,1-1 0 0 0,-1-1 0 0 0,21-5 0 0 0,-35 5-94 0 0,0 0 1 0 0,-1 0-1 0 0,1 0 0 0 0,0 0 1 0 0,-1-1-1 0 0,1 0 1 0 0,-1 0-1 0 0,0-1 0 0 0,7-5 1 0 0,-10 7-53 0 0,1-1 1 0 0,-1 1 0 0 0,0-1 0 0 0,0 0 0 0 0,0 0 0 0 0,0 0 0 0 0,-1 0-1 0 0,1 0 1 0 0,-1-1 0 0 0,1 1 0 0 0,-1 0 0 0 0,0-1 0 0 0,0 1 0 0 0,-1-1-1 0 0,1 1 1 0 0,-1-1 0 0 0,0-4 0 0 0,0 6-2 0 0,0 0 0 0 0,0 0 0 0 0,-1 0 0 0 0,1 1 0 0 0,0-1 0 0 0,-1 0 0 0 0,1 0 0 0 0,-1 1 0 0 0,0-1 0 0 0,0 0 0 0 0,0 1 0 0 0,0-1 0 0 0,0 1 0 0 0,0-1 0 0 0,0 1 0 0 0,0 0 0 0 0,0-1 0 0 0,-1 1 0 0 0,1 0 0 0 0,-1 0 0 0 0,1 0 0 0 0,-1 0 0 0 0,1 0 0 0 0,-1 0 0 0 0,1 0 0 0 0,-1 1 0 0 0,0-1 0 0 0,1 0 0 0 0,-1 1 0 0 0,-3-1 0 0 0,-2 0 0 0 0,-1-1 0 0 0,1 2 0 0 0,-1-1 0 0 0,-14 1 0 0 0,9 2 0 0 0,0-1 0 0 0,1 2 0 0 0,-1-1 0 0 0,1 2 0 0 0,-20 7 0 0 0,27-9 0 0 0,0 0 0 0 0,1 0 0 0 0,-1 1 0 0 0,1-1 0 0 0,-1 1 0 0 0,1 0 0 0 0,0 0 0 0 0,0 0 0 0 0,1 0 0 0 0,-1 1 0 0 0,1 0 0 0 0,-1 0 0 0 0,1 0 0 0 0,0 0 0 0 0,1 0 0 0 0,-1 1 0 0 0,-1 4 0 0 0,3-8 0 0 0,1 1 0 0 0,0 0 0 0 0,0-1 0 0 0,0 1 0 0 0,0 0 0 0 0,0-1 0 0 0,0 1 0 0 0,0 0 0 0 0,0-1 0 0 0,1 1 0 0 0,-1-1 0 0 0,1 1 0 0 0,-1 0 0 0 0,1-1 0 0 0,0 1 0 0 0,-1-1 0 0 0,1 1 0 0 0,0-1 0 0 0,0 0 0 0 0,0 1 0 0 0,0-1 0 0 0,0 0 0 0 0,1 0 0 0 0,-1 0 0 0 0,0 0 0 0 0,0 0 0 0 0,1 0 0 0 0,-1 0 0 0 0,1 0 0 0 0,-1 0 0 0 0,1-1 0 0 0,-1 1 0 0 0,1 0 0 0 0,-1-1 0 0 0,3 1 0 0 0,7 3 0 0 0,1 0 0 0 0,0-1 0 0 0,18 2 0 0 0,-25-4 0 0 0,8 0 0 0 0,0 1 0 0 0,0-2 0 0 0,0 0 0 0 0,0 0 0 0 0,0-1 0 0 0,19-5 0 0 0,-27 6 0 0 0,0-1 0 0 0,-1-1 0 0 0,1 1 0 0 0,-1 0 0 0 0,1-1 0 0 0,-1 0 0 0 0,1 0 0 0 0,-1-1 0 0 0,0 1 0 0 0,0-1 0 0 0,0 0 0 0 0,-1 0 0 0 0,1 0 0 0 0,-1-1 0 0 0,1 1 0 0 0,-1-1 0 0 0,0 1 0 0 0,-1-1 0 0 0,1 0 0 0 0,3-7 0 0 0,-6 10 0 0 0,1 0 0 0 0,-1 0 0 0 0,0-1 0 0 0,1 1 0 0 0,-1 0 0 0 0,0-1 0 0 0,0 1 0 0 0,0 0 0 0 0,0-1 0 0 0,0 1 0 0 0,0 0 0 0 0,0-1 0 0 0,0 1 0 0 0,-1 0 0 0 0,1 0 0 0 0,0-1 0 0 0,-1 1 0 0 0,1 0 0 0 0,-1 0 0 0 0,0 0 0 0 0,1-1 0 0 0,-1 1 0 0 0,0 0 0 0 0,0 0 0 0 0,1 0 0 0 0,-1 0 0 0 0,0 0 0 0 0,0 0 0 0 0,0 1 0 0 0,0-1 0 0 0,0 0 0 0 0,-1 0 0 0 0,1 1 0 0 0,0-1 0 0 0,0 1 0 0 0,0-1 0 0 0,0 1 0 0 0,-1-1 0 0 0,1 1 0 0 0,-2-1 0 0 0,-3 0 0 0 0,-1-1 0 0 0,1 1 0 0 0,-1 0 0 0 0,1 0 0 0 0,-13 1 0 0 0,10 1 0 0 0,-1 1 0 0 0,1 0 0 0 0,0 0 0 0 0,1 1 0 0 0,-1 0 0 0 0,-15 8 0 0 0,21-10 0 0 0,0 0 0 0 0,0 1 0 0 0,0-1 0 0 0,0 1 0 0 0,1 0 0 0 0,-1 0 0 0 0,1 0 0 0 0,-1 0 0 0 0,1 0 0 0 0,-1 1 0 0 0,1-1 0 0 0,0 1 0 0 0,0 0 0 0 0,1-1 0 0 0,-1 1 0 0 0,0 0 0 0 0,1 0 0 0 0,0 0 0 0 0,-1 0 0 0 0,1 0 0 0 0,0 0 0 0 0,0 4 0 0 0,1-5 0 0 0,0-1 0 0 0,0 0 0 0 0,0 1 0 0 0,1-1 0 0 0,-1 0 0 0 0,0 1 0 0 0,1-1 0 0 0,-1 0 0 0 0,1 0 0 0 0,-1 1 0 0 0,1-1 0 0 0,0 0 0 0 0,0 0 0 0 0,-1 0 0 0 0,1 0 0 0 0,0 0 0 0 0,0 0 0 0 0,0 0 0 0 0,0 0 0 0 0,2 2 0 0 0,0-2 0 0 0,0 1 0 0 0,1 0 0 0 0,-1-1 0 0 0,0 1 0 0 0,1-1 0 0 0,-1 0 0 0 0,8 1 0 0 0,-3-1 0 0 0,1 0 0 0 0,0 0 0 0 0,-1-1 0 0 0,1 0 0 0 0,17-3 0 0 0,-22 2 0 0 0,-1 0 0 0 0,1 0 0 0 0,-1 0 0 0 0,1 0 0 0 0,-1-1 0 0 0,0 1 0 0 0,1-1 0 0 0,-1 0 0 0 0,0 0 0 0 0,0 0 0 0 0,0 0 0 0 0,-1-1 0 0 0,1 1 0 0 0,2-4 0 0 0,-3 1 0 0 0,-2-3 0 0 0,0 0 0 0 0,0 7 0 0 0,0 1 0 0 0,0-1 0 0 0,0 0 0 0 0,0 0 0 0 0,-1 0 0 0 0,1 0 0 0 0,0 1 0 0 0,0-1 0 0 0,-1 0 0 0 0,1 0 0 0 0,0 0 0 0 0,-1 1 0 0 0,1-1 0 0 0,-1 0 0 0 0,1 1 0 0 0,-1-1 0 0 0,1 0 0 0 0,-1 1 0 0 0,0-1 0 0 0,1 1 0 0 0,-1-1 0 0 0,0 1 0 0 0,1-1 0 0 0,-1 1 0 0 0,0-1 0 0 0,0 1 0 0 0,0-1 0 0 0,-4-1 0 0 0,-1-1 0 0 0,-1 1 0 0 0,-1-1 0 0 0,1 3-27 0 0,-8 3-2985 0 0,16 15-11723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1:45.1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130 10 816 0 0,'1'-1'330'0'0,"0"0"0"0"0,0 0 1 0 0,-1 1-1 0 0,1-1 0 0 0,0 0 0 0 0,0 1 1 0 0,0-1-1 0 0,0 0 0 0 0,0 1 0 0 0,0-1 0 0 0,0 1 1 0 0,0 0-1 0 0,0-1 0 0 0,0 1 0 0 0,0 0 0 0 0,0-1 1 0 0,0 1-1 0 0,0 0 0 0 0,0 0 0 0 0,0 0 0 0 0,0 0 1 0 0,0 0-1 0 0,0 0 0 0 0,0 1 0 0 0,0-1 0 0 0,2 0 1 0 0,-2 1-20 0 0,1 1 1 0 0,-1-1 0 0 0,0 0 0 0 0,1 0-1 0 0,-1 0 1 0 0,0 1 0 0 0,0-1 0 0 0,0 0-1 0 0,0 1 1 0 0,0-1 0 0 0,0 1 0 0 0,0-1-1 0 0,-1 1 1 0 0,2 3 0 0 0,0 2 276 0 0,0 0 0 0 0,0 1 1 0 0,-1 0-1 0 0,0-1 0 0 0,0 1 0 0 0,-2 15 1 0 0,-2 4 143 0 0,-1 0 1 0 0,-2 0-1 0 0,-1-1 1 0 0,-10 27 0 0 0,12-40-518 0 0,-1 0 0 0 0,0 0 0 0 0,-1 0 0 0 0,-1-1 1 0 0,0 0-1 0 0,-1 0 0 0 0,0-1 0 0 0,0 0 1 0 0,-15 13-1 0 0,-1-12-578 0 0,10-10-2099 0 0,4-5-5489 0 0,7-1 5627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1:45.9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9 668 0 0,'1'0'392'0'0,"-1"-1"1"0"0,1 0-1 0 0,0 0 0 0 0,0 1 1 0 0,0-1-1 0 0,0 0 0 0 0,0 1 0 0 0,-1-1 1 0 0,1 1-1 0 0,0-1 0 0 0,0 1 1 0 0,0 0-1 0 0,1-1 0 0 0,-1 1 1 0 0,0 0-1 0 0,0 0 0 0 0,0 0 1 0 0,0 0-1 0 0,0 0 0 0 0,0 0 0 0 0,0 0 1 0 0,0 0-1 0 0,0 0 0 0 0,0 0 1 0 0,0 0-1 0 0,2 1 0 0 0,-2 0-52 0 0,1 1 0 0 0,-1-1 0 0 0,0 0 1 0 0,0 0-1 0 0,0 1 0 0 0,0-1 0 0 0,0 0 0 0 0,0 1 0 0 0,0-1 0 0 0,0 1 0 0 0,0-1 0 0 0,-1 1 0 0 0,1 0 0 0 0,0 3 0 0 0,1 4 625 0 0,0 0-1 0 0,-1 1 0 0 0,0-1 0 0 0,-1 19 1 0 0,-2-5-413 0 0,-1-1 0 0 0,-2 1 0 0 0,0-1 0 0 0,-1 0 0 0 0,-1-1 1 0 0,-1 1-1 0 0,0-1 0 0 0,-2-1 0 0 0,-1 0 0 0 0,0 0 1 0 0,-2-1-1 0 0,0-1 0 0 0,-1 0 0 0 0,-1 0 0 0 0,-17 15 0 0 0,25-27-319 0 0,4-2-118 0 0,0-1 0 0 0,0 0 0 0 0,-1 0 0 0 0,1 0 0 0 0,-1 0-1 0 0,-5 2 1 0 0,9-5-69 0 0,-24 21 1586 0 0,32-24-1296 0 0,7-2-7364 0 0,-3 1-588 0 0,-7 2 4457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1:47.6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490 40 160 0 0,'27'-26'4226'0'0,"-25"24"-3590"0"0,0 1 1 0 0,0-1-1 0 0,0 1 0 0 0,0 0 0 0 0,0 0 0 0 0,1 0 0 0 0,-1 0 0 0 0,0 0 0 0 0,1 0 0 0 0,-1 0 1 0 0,0 1-1 0 0,4-1 0 0 0,-5 1-536 0 0,-1 0 0 0 0,1 0 1 0 0,-1 0-1 0 0,1 1 0 0 0,-1-1 1 0 0,0 0-1 0 0,1 0 0 0 0,-1 0 1 0 0,1 0-1 0 0,-1 1 0 0 0,0-1 1 0 0,1 0-1 0 0,-1 1 0 0 0,0-1 1 0 0,1 0-1 0 0,-1 0 0 0 0,0 1 1 0 0,0-1-1 0 0,1 1 0 0 0,-1-1 1 0 0,0 0-1 0 0,0 1 0 0 0,1-1 1 0 0,-1 1-1 0 0,0-1 0 0 0,0 0 1 0 0,0 1-1 0 0,0-1 0 0 0,0 1 1 0 0,0-1-1 0 0,0 1 0 0 0,0-1 1 0 0,0 0-1 0 0,0 1 0 0 0,0-1 1 0 0,0 1-1 0 0,0-1 0 0 0,0 1 1 0 0,0-1-1 0 0,0 0 0 0 0,0 1 0 0 0,0-1 1 0 0,-1 1-1 0 0,1 0 0 0 0,-8 21 1435 0 0,7-20-1328 0 0,-7 16 366 0 0,0-2 0 0 0,-2 1-1 0 0,0-1 1 0 0,0-1-1 0 0,-2 0 1 0 0,-15 16 0 0 0,-85 76 1417 0 0,70-74-1391 0 0,-1-2 0 0 0,-2-2 0 0 0,-1-1 0 0 0,-1-3 0 0 0,-68 26 0 0 0,102-48-2640 0 0,13-9-1984 0 0,21-14-2686 0 0,-7 11 4016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1:48.0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528 8 104 0 0,'11'-8'12103'0'0,"-11"12"-11764"0"0,-1-1 0 0 0,1 1 0 0 0,-1-1 0 0 0,0 1 0 0 0,1-1 0 0 0,-1 0 0 0 0,-1 1 0 0 0,1-1 0 0 0,0 0 0 0 0,-1 0 0 0 0,0 0 0 0 0,0 0 0 0 0,0 0 0 0 0,-3 4 0 0 0,-38 44 1797 0 0,39-47-1920 0 0,-63 68 2370 0 0,-4-3-1 0 0,-3-3 1 0 0,-89 61-1 0 0,68-68-142 0 0,95-58-2705 0 0,18-5-13417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 80 0 0,'-5'5'8258'0'0,"-10"8"-3067"0"0,-25 29-3399 0 0,-124 157 3902 0 0,36-48-1687 0 0,124-146-4709 0 0,-16 20 2899 0 0,14-20-5510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53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23 193 492 0 0,'-2'-3'166'0'0,"-1"-1"425"0"0,0-1 0 0 0,1 1 0 0 0,-1-1-1 0 0,1 0 1 0 0,0 0 0 0 0,0 0 0 0 0,-1-6 0 0 0,3 9-310 0 0,-1-1 0 0 0,2 1 0 0 0,-1 0 1 0 0,0-1-1 0 0,0 1 0 0 0,1-1 0 0 0,-1 1 0 0 0,1 0 0 0 0,0 0 0 0 0,0-1 0 0 0,0 1 1 0 0,0 0-1 0 0,0 0 0 0 0,0 0 0 0 0,0 0 0 0 0,1 0 0 0 0,-1 0 0 0 0,1 0 1 0 0,3-2-1 0 0,5-6 380 0 0,1 0 1 0 0,0 1-1 0 0,0 1 1 0 0,1 0-1 0 0,0 0 1 0 0,1 1-1 0 0,-1 1 1 0 0,1 0-1 0 0,1 1 0 0 0,-1 0 1 0 0,1 1-1 0 0,17-3 1 0 0,-15 4-91 0 0,1 1 1 0 0,0 1-1 0 0,-1 0 1 0 0,1 1-1 0 0,-1 1 0 0 0,1 0 1 0 0,0 2-1 0 0,-1 0 1 0 0,0 0-1 0 0,22 9 0 0 0,-27-8-220 0 0,0 0 0 0 0,0 2 0 0 0,-1-1 0 0 0,0 1 0 0 0,0 1-1 0 0,18 15 1 0 0,-26-21-310 0 0,0 1 0 0 0,0 0 0 0 0,0 0 0 0 0,0 0 0 0 0,-1 0 0 0 0,1 0-1 0 0,-1 0 1 0 0,1 0 0 0 0,-1 1 0 0 0,0-1 0 0 0,0 0 0 0 0,0 1 0 0 0,0-1 0 0 0,0 1 0 0 0,0-1-1 0 0,-1 1 1 0 0,0 0 0 0 0,1-1 0 0 0,-1 1 0 0 0,0-1 0 0 0,0 1 0 0 0,0 0 0 0 0,0-1 0 0 0,-1 1-1 0 0,1 0 1 0 0,-1-1 0 0 0,0 1 0 0 0,1-1 0 0 0,-1 1 0 0 0,0-1 0 0 0,-1 0 0 0 0,1 1 0 0 0,0-1-1 0 0,-1 0 1 0 0,1 0 0 0 0,-1 0 0 0 0,-3 4 0 0 0,-1 0-154 0 0,0-1-1 0 0,-1 1 1 0 0,1-1 0 0 0,-1-1-1 0 0,0 1 1 0 0,-1-1 0 0 0,1 0-1 0 0,-1-1 1 0 0,0 0 0 0 0,-13 4-1 0 0,-12 1-2705 0 0,-45 5 0 0 0,32-6-5483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1:58.0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25 161 364 0 0,'-2'0'500'0'0,"0"0"1"0"0,1 0-1 0 0,-1 1 0 0 0,0-1 1 0 0,1 0-1 0 0,-1 1 0 0 0,1-1 0 0 0,-1 1 1 0 0,1 0-1 0 0,-1 0 0 0 0,1 0 1 0 0,-1-1-1 0 0,1 1 0 0 0,-2 2 1 0 0,3-3-349 0 0,0 1-1 0 0,0-1 1 0 0,0 1 0 0 0,0-1 0 0 0,1 1 0 0 0,-1-1 0 0 0,0 1 0 0 0,0-1 0 0 0,0 0 0 0 0,0 1 0 0 0,1-1 0 0 0,-1 1 0 0 0,0-1 0 0 0,0 0-1 0 0,1 1 1 0 0,-1-1 0 0 0,0 0 0 0 0,1 1 0 0 0,-1-1 0 0 0,0 0 0 0 0,1 0 0 0 0,-1 1 0 0 0,1-1 0 0 0,-1 0 0 0 0,0 0 0 0 0,1 0 0 0 0,-1 1-1 0 0,1-1 1 0 0,-1 0 0 0 0,0 0 0 0 0,2 0 0 0 0,51 14 2384 0 0,140 11-442 0 0,200-1-1 0 0,313-27 170 0 0,1441-148 1143 0 0,-1973 133-2978 0 0,366-46 985 0 0,-534 63-1502 0 0,-4 1-51 0 0,0 0 1 0 0,0 0 0 0 0,-1-1 0 0 0,1 1 0 0 0,0 0 0 0 0,0-1-1 0 0,0 0 1 0 0,0 1 0 0 0,-1-1 0 0 0,1 0 0 0 0,2-1 0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2:00.8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152 11 708 0 0,'-7'33'3582'0'0,"-4"38"-1"0"0,3 89 1043 0 0,4-62-2736 0 0,-61 477 5458 0 0,55-508-6709 0 0,-9 49 763 0 0,5 1-1 0 0,1 141 0 0 0,13-236-1126 0 0,1-1-1 0 0,1 1 0 0 0,2 0 0 0 0,8 31 0 0 0,-10-47-207 0 0,0 1 0 0 0,0-1-1 0 0,1 0 1 0 0,0 0 0 0 0,0 0-1 0 0,1-1 1 0 0,0 1 0 0 0,0-1-1 0 0,0 0 1 0 0,0 0 0 0 0,1 0-1 0 0,0 0 1 0 0,0-1 0 0 0,0 0-1 0 0,1 0 1 0 0,-1 0 0 0 0,1-1-1 0 0,0 0 1 0 0,8 3 0 0 0,15 4 88 0 0,0-2-1 0 0,1-1 1 0 0,0-2 0 0 0,49 3 0 0 0,128-5 325 0 0,-187-3-441 0 0,424-15 547 0 0,-296 8-448 0 0,524-33 384 0 0,-396 22-270 0 0,702-53 529 0 0,-168-9-779 0 0,-612 58 0 0 0,283-20 0 0 0,-242 29 0 0 0,-233 13 0 0 0,-4 0 0 0 0,0-1 0 0 0,0 1 0 0 0,0 0 0 0 0,0 0 0 0 0,0-1 0 0 0,1 0 0 0 0,-1 1 0 0 0,0-1 0 0 0,0 0 0 0 0,2-1 0 0 0,5-5 0 0 0,-3-3 0 0 0,-3 1 0 0 0,-1-5 0 0 0,-1 4 0 0 0,-1-1 0 0 0,-1 1 0 0 0,1-1 0 0 0,-1 1 0 0 0,-5-16 0 0 0,1-8 0 0 0,-7-50 0 0 0,-4 1 0 0 0,-31-99 0 0 0,-19-98 0 0 0,2-18 0 0 0,20 108 0 0 0,27 77 0 0 0,15 110 0 0 0,-3-38 0 0 0,4 32 0 0 0,1 1 0 0 0,0 0 0 0 0,-1 1 0 0 0,0-1 0 0 0,3 2 0 0 0,6 5 0 0 0,-1 6 0 0 0,-2-1 0 0 0,-1 0 0 0 0,0 0 0 0 0,1-2 0 0 0,-2 2-125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2:16.2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16 153 240 0 0,'-2'0'3622'0'0,"-12"5"6321"0"0,20-2-9563 0 0,-1 0-1 0 0,1 0 1 0 0,0-1 0 0 0,0 0-1 0 0,0 0 1 0 0,0 0-1 0 0,1-1 1 0 0,7 1-1 0 0,63 5 1432 0 0,-39-5-1022 0 0,129 9 1249 0 0,1-8 1 0 0,252-28-1 0 0,-414 25-2011 0 0,585-53 1593 0 0,-251 28-1107 0 0,-208 14-346 0 0,7-3-52 0 0,134-6 458 0 0,-12 2 909 0 0,-188 15 112 0 0,-71 3-1464 0 0,11-6-299 0 0,-5 3-4470 0 0,1-10-4878 0 0,-3 4 6458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2:19.7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238 23 216 0 0,'0'0'485'0'0,"-3"-22"18008"0"0,-30 48-16521 0 0,2 3 0 0 0,-36 39 0 0 0,44-45-1396 0 0,-42 46 1311 0 0,60-65-2032 0 0,-6 4 1953 0 0,16-17-597 0 0,-3 7-1163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1:34.3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131 63 728 0 0,'3'-36'10522'0'0,"-3"35"-9600"0"0,0-1-714 0 0,0 1-1 0 0,0 0 1 0 0,0 0-1 0 0,-1 0 1 0 0,1 0-1 0 0,0 0 0 0 0,-1 0 1 0 0,1 0-1 0 0,0 0 1 0 0,-1-1-1 0 0,1 1 1 0 0,-1 1-1 0 0,0-1 0 0 0,1 0 1 0 0,-1 0-1 0 0,0 0 1 0 0,0 0-1 0 0,1 0 1 0 0,-1 1-1 0 0,0-1 0 0 0,0 0 1 0 0,0 1-1 0 0,0-1 1 0 0,0 0-1 0 0,0 1 1 0 0,-1-1-1 0 0,-3 1-76 0 0,0 0 0 0 0,1 0 0 0 0,-1 0 0 0 0,0 1 0 0 0,1 0 0 0 0,-1 0 0 0 0,0 0 0 0 0,1 0 0 0 0,-1 1 0 0 0,1 0 0 0 0,0 0 0 0 0,-1 0 0 0 0,1 0 0 0 0,0 1 0 0 0,0-1 0 0 0,1 1 0 0 0,-1 0 0 0 0,1 1 0 0 0,-1-1 0 0 0,-4 7 0 0 0,5-7-62 0 0,1 0 1 0 0,-1 0-1 0 0,1 0 1 0 0,0 1-1 0 0,0-1 1 0 0,1 1 0 0 0,-1-1-1 0 0,1 1 1 0 0,-1 0-1 0 0,1 0 1 0 0,-1 5 0 0 0,2-6-10 0 0,0-1 0 0 0,0 1 0 0 0,0-1 0 0 0,0 0 1 0 0,1 1-1 0 0,-1-1 0 0 0,1 0 0 0 0,-1 1 0 0 0,1-1 1 0 0,0 0-1 0 0,0 1 0 0 0,0-1 0 0 0,0 0 0 0 0,0 0 1 0 0,0 0-1 0 0,1 0 0 0 0,-1 0 0 0 0,1 0 1 0 0,2 3-1 0 0,2-1 67 0 0,0 1 0 0 0,0-1 0 0 0,1 1 0 0 0,-1-2 1 0 0,1 1-1 0 0,0-1 0 0 0,0 0 0 0 0,0 0 0 0 0,0-1 1 0 0,1 0-1 0 0,-1 0 0 0 0,1-1 0 0 0,-1 0 0 0 0,1 0 0 0 0,13-1 1 0 0,-16 0-56 0 0,0 0 1 0 0,-1-1 0 0 0,1 1 0 0 0,0-1-1 0 0,-1 0 1 0 0,1-1 0 0 0,-1 1 0 0 0,1-1 0 0 0,-1 0-1 0 0,0 0 1 0 0,0 0 0 0 0,0 0 0 0 0,0-1-1 0 0,0 0 1 0 0,0 1 0 0 0,0-1 0 0 0,-1-1 0 0 0,0 1-1 0 0,0-1 1 0 0,0 1 0 0 0,0-1 0 0 0,0 0-1 0 0,-1 0 1 0 0,1 0 0 0 0,-1 0 0 0 0,3-7-1 0 0,-4 8-38 0 0,-1 0 0 0 0,1 0 0 0 0,0 0 0 0 0,-1 0-1 0 0,0 0 1 0 0,0-1 0 0 0,0 1 0 0 0,0 0 0 0 0,0 0 0 0 0,0 0-1 0 0,-1 0 1 0 0,1 0 0 0 0,-1 0 0 0 0,0 0 0 0 0,0 0-1 0 0,0 0 1 0 0,-1 0 0 0 0,1 1 0 0 0,-1-1 0 0 0,1 0-1 0 0,-1 1 1 0 0,0-1 0 0 0,0 1 0 0 0,0 0 0 0 0,0-1-1 0 0,0 1 1 0 0,-1 0 0 0 0,1 0 0 0 0,-1 1 0 0 0,1-1 0 0 0,-1 0-1 0 0,0 1 1 0 0,-3-2 0 0 0,0 0-22 0 0,0 1-1 0 0,0-1 1 0 0,0 1 0 0 0,0 0-1 0 0,-1 1 1 0 0,1-1-1 0 0,-1 1 1 0 0,1 1 0 0 0,-1-1-1 0 0,1 1 1 0 0,-1 0 0 0 0,1 1-1 0 0,-1-1 1 0 0,-11 4 0 0 0,10-1-14 0 0,1-1 0 0 0,-1 2 0 0 0,1-1 1 0 0,-1 1-1 0 0,1 1 0 0 0,0-1 1 0 0,1 1-1 0 0,-1 0 0 0 0,-5 6 1 0 0,10-9 4 0 0,1-1 1 0 0,0 1 0 0 0,-1 0-1 0 0,1-1 1 0 0,0 1-1 0 0,0 0 1 0 0,0 0 0 0 0,0 0-1 0 0,0-1 1 0 0,0 1 0 0 0,1 0-1 0 0,-1 0 1 0 0,1 0 0 0 0,-1 0-1 0 0,1 1 1 0 0,0-1 0 0 0,0 0-1 0 0,0 0 1 0 0,0 0 0 0 0,0 0-1 0 0,0 0 1 0 0,1 0 0 0 0,-1 0-1 0 0,1 0 1 0 0,-1 0 0 0 0,1 0-1 0 0,0 0 1 0 0,-1 0-1 0 0,1 0 1 0 0,0 0 0 0 0,1-1-1 0 0,-1 1 1 0 0,0 0 0 0 0,0-1-1 0 0,1 1 1 0 0,-1-1 0 0 0,1 1-1 0 0,-1-1 1 0 0,1 0 0 0 0,3 3-1 0 0,4 2 20 0 0,0 1-1 0 0,1-1 0 0 0,0-1 0 0 0,0 0 1 0 0,1 0-1 0 0,-1-1 0 0 0,1-1 1 0 0,0 0-1 0 0,15 3 0 0 0,-16-4-1 0 0,0-1 0 0 0,0 0 0 0 0,0 0-1 0 0,0-1 1 0 0,0 0 0 0 0,1-1 0 0 0,-1 0-1 0 0,0 0 1 0 0,0-1 0 0 0,17-7 0 0 0,-25 9-17 0 0,-1 0 0 0 0,1-1 1 0 0,-1 1-1 0 0,0-1 0 0 0,1 0 1 0 0,-1 0-1 0 0,0 1 0 0 0,0-1 1 0 0,0 0-1 0 0,1 0 0 0 0,-1 0 0 0 0,0 0 1 0 0,0 0-1 0 0,0 0 0 0 0,0 0 1 0 0,-1-1-1 0 0,1 1 0 0 0,0 0 1 0 0,0-1-1 0 0,-1 1 0 0 0,1 0 1 0 0,-1-1-1 0 0,1 1 0 0 0,-1 0 1 0 0,0-1-1 0 0,1 1 0 0 0,-1-1 1 0 0,0 1-1 0 0,0-1 0 0 0,0 1 1 0 0,0-1-1 0 0,0 1 0 0 0,0-1 1 0 0,-1 1-1 0 0,1-1 0 0 0,0 1 1 0 0,-1 0-1 0 0,1-1 0 0 0,-2-1 1 0 0,0-1 8 0 0,0 1 1 0 0,0 0 0 0 0,0-1 0 0 0,0 1 0 0 0,-1 0 0 0 0,0 0-1 0 0,1 0 1 0 0,-1 1 0 0 0,0-1 0 0 0,0 1 0 0 0,-1-1 0 0 0,1 1-1 0 0,-7-3 1 0 0,-6-2 71 0 0,0 2-1 0 0,0 0 0 0 0,-17-3 0 0 0,25 6-100 0 0,0 1 0 0 0,0 0 0 0 0,0 1-1 0 0,0-1 1 0 0,0 2 0 0 0,-1-1 0 0 0,1 1 0 0 0,-13 3 0 0 0,21-4-55 0 0,-1 0 0 0 0,1 0 0 0 0,-1 0 0 0 0,1 0 0 0 0,-1 0 0 0 0,1 1 1 0 0,-1-1-1 0 0,1 0 0 0 0,-1 0 0 0 0,1 0 0 0 0,-1 1 0 0 0,1-1 0 0 0,-1 0 1 0 0,1 1-1 0 0,0-1 0 0 0,-1 0 0 0 0,1 1 0 0 0,-1-1 0 0 0,1 1 0 0 0,0-1 1 0 0,-1 1-1 0 0,1-1 0 0 0,0 0 0 0 0,0 1 0 0 0,-1-1 0 0 0,1 1 0 0 0,0-1 0 0 0,0 1 1 0 0,0-1-1 0 0,0 1 0 0 0,0 0 0 0 0,10 13-3293 0 0,25 8-3279 0 0,-13-12 3770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1:35.6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127 47 524 0 0,'1'-11'4801'0'0,"0"-2"3397"0"0,-1 12-7947 0 0,-1-1 1 0 0,0 1-1 0 0,0-1 0 0 0,0 1 1 0 0,0 0-1 0 0,0 0 1 0 0,0-1-1 0 0,0 1 1 0 0,0 0-1 0 0,0 0 1 0 0,0 0-1 0 0,-1 0 1 0 0,1 0-1 0 0,0 1 1 0 0,-1-1-1 0 0,1 0 1 0 0,-1 1-1 0 0,1-1 1 0 0,0 1-1 0 0,-1-1 1 0 0,0 1-1 0 0,1-1 0 0 0,-1 1 1 0 0,1 0-1 0 0,-1 0 1 0 0,1 0-1 0 0,-1 0 1 0 0,1 0-1 0 0,-1 0 1 0 0,0 1-1 0 0,1-1 1 0 0,-1 0-1 0 0,-1 1 1 0 0,-3 1 58 0 0,-1-1 0 0 0,1 1 1 0 0,0 0-1 0 0,0 1 0 0 0,0-1 0 0 0,1 1 1 0 0,-9 5-1 0 0,12-7-237 0 0,0 0 1 0 0,1 0 0 0 0,-1 1-1 0 0,0-1 1 0 0,1 0-1 0 0,-1 1 1 0 0,1-1-1 0 0,-1 1 1 0 0,1 0-1 0 0,0-1 1 0 0,0 1 0 0 0,-1 0-1 0 0,1 0 1 0 0,0 0-1 0 0,1 0 1 0 0,-1 0-1 0 0,0 0 1 0 0,1 0-1 0 0,-1 0 1 0 0,1 0 0 0 0,-1 0-1 0 0,1 3 1 0 0,0-3-25 0 0,1 0 0 0 0,0 1 0 0 0,0-1 0 0 0,0 0 0 0 0,0 0 0 0 0,0 0 1 0 0,0 0-1 0 0,0 0 0 0 0,0 0 0 0 0,1 0 0 0 0,-1 0 0 0 0,1 0 0 0 0,0-1 0 0 0,-1 1 1 0 0,1-1-1 0 0,4 3 0 0 0,2 2 39 0 0,2-1 0 0 0,-1 0 0 0 0,0-1 0 0 0,1 0-1 0 0,0 0 1 0 0,0-1 0 0 0,17 4 0 0 0,-6-4 41 0 0,-1-1-1 0 0,0 0 0 0 0,24-2 1 0 0,-38 0-97 0 0,-1-1 1 0 0,0 0-1 0 0,1 1 0 0 0,-1-2 1 0 0,0 1-1 0 0,0 0 1 0 0,0-1-1 0 0,0 0 0 0 0,0-1 1 0 0,0 1-1 0 0,-1-1 1 0 0,1 1-1 0 0,-1-1 0 0 0,1-1 1 0 0,-1 1-1 0 0,0-1 1 0 0,4-5-1 0 0,-7 8-20 0 0,0 0 0 0 0,0 0 0 0 0,0 0 0 0 0,-1 0 1 0 0,1 0-1 0 0,0 0 0 0 0,-1 0 0 0 0,1-1 0 0 0,-1 1 0 0 0,1 0 0 0 0,-1 0 0 0 0,0-1 1 0 0,0 1-1 0 0,1 0 0 0 0,-1 0 0 0 0,0-1 0 0 0,0 1 0 0 0,0 0 0 0 0,0-1 0 0 0,-1 1 0 0 0,1 0 1 0 0,0 0-1 0 0,0-1 0 0 0,-1 1 0 0 0,0-2 0 0 0,0 1 2 0 0,-1-1-1 0 0,0 1 1 0 0,0 0-1 0 0,1 0 1 0 0,-1 0-1 0 0,-1 0 1 0 0,1 0-1 0 0,0 0 1 0 0,0 0-1 0 0,-1 1 1 0 0,-2-2 0 0 0,-4-2 11 0 0,-1 1 1 0 0,1 0 0 0 0,-1 0 0 0 0,0 1-1 0 0,-14-2 1 0 0,13 3-12 0 0,-1 1-1 0 0,1 0 1 0 0,-1 1-1 0 0,1 0 1 0 0,-20 4-1 0 0,26-3 10 0 0,0 0-1 0 0,-1 0 0 0 0,1 1 0 0 0,0-1 0 0 0,0 1 1 0 0,0 1-1 0 0,0-1 0 0 0,1 1 0 0 0,-1 0 1 0 0,0 0-1 0 0,1 0 0 0 0,0 0 0 0 0,0 1 1 0 0,-4 4-1 0 0,8-8-9 0 0,-1 1 0 0 0,1-1 1 0 0,0 1-1 0 0,-1-1 0 0 0,1 1 1 0 0,0 0-1 0 0,-1-1 0 0 0,1 1 1 0 0,0-1-1 0 0,0 1 0 0 0,-1 0 1 0 0,1-1-1 0 0,0 1 0 0 0,0-1 1 0 0,0 1-1 0 0,0 0 0 0 0,0-1 0 0 0,0 1 1 0 0,0 0-1 0 0,0-1 0 0 0,0 1 1 0 0,0 0-1 0 0,1-1 0 0 0,-1 1 1 0 0,0-1-1 0 0,0 1 0 0 0,0 0 1 0 0,1 0-1 0 0,16 14 229 0 0,25 3 31 0 0,-33-16-226 0 0,0 0-1 0 0,0 0 1 0 0,1-1-1 0 0,-1 0 1 0 0,19-1-1 0 0,-24-1-30 0 0,0 1 0 0 0,0 0 0 0 0,0-1 1 0 0,0 0-1 0 0,0 0 0 0 0,0 0 0 0 0,0 0 0 0 0,0-1 0 0 0,-1 0 0 0 0,1 1 0 0 0,0-1 0 0 0,-1-1 0 0 0,1 1 1 0 0,-1 0-1 0 0,0-1 0 0 0,4-3 0 0 0,-7 5-13 0 0,1 0 0 0 0,-1 0-1 0 0,1-1 1 0 0,0 1 0 0 0,-1 0 0 0 0,0 0 0 0 0,1 0 0 0 0,-1-1-1 0 0,0 1 1 0 0,0 0 0 0 0,1 0 0 0 0,-1-1 0 0 0,0 1 0 0 0,0 0-1 0 0,0 0 1 0 0,-1-1 0 0 0,1 1 0 0 0,0 0 0 0 0,0 0 0 0 0,-1-1-1 0 0,1 1 1 0 0,-1 0 0 0 0,1 0 0 0 0,-1 0 0 0 0,1 0 0 0 0,-1 0-1 0 0,0 0 1 0 0,1-1 0 0 0,-1 2 0 0 0,0-1 0 0 0,0 0 0 0 0,0 0-1 0 0,0 0 1 0 0,0 0 0 0 0,0 0 0 0 0,-2 0 0 0 0,-2-3-8 0 0,0 0 1 0 0,0 0-1 0 0,-1 1 1 0 0,1 0-1 0 0,-12-4 1 0 0,6 3-1 0 0,0 1 0 0 0,0 1 1 0 0,0 0-1 0 0,-1 0 0 0 0,1 1 0 0 0,-20 1 0 0 0,26 0 17 0 0,0 0-1 0 0,0 0 1 0 0,1 1-1 0 0,-1 0 0 0 0,0 0 1 0 0,0 0-1 0 0,1 1 0 0 0,-1 0 1 0 0,0 0-1 0 0,1 0 1 0 0,0 0-1 0 0,-1 0 0 0 0,1 1 1 0 0,0 0-1 0 0,1 0 0 0 0,-1 0 1 0 0,-6 7-1 0 0,10-10 1 0 0,-1 1-1 0 0,1-1 0 0 0,0 1 0 0 0,-1-1 1 0 0,1 1-1 0 0,0-1 0 0 0,-1 1 1 0 0,1-1-1 0 0,0 1 0 0 0,0 0 0 0 0,0-1 1 0 0,0 1-1 0 0,-1-1 0 0 0,1 1 1 0 0,0 0-1 0 0,0-1 0 0 0,0 1 1 0 0,0-1-1 0 0,0 1 0 0 0,0 0 0 0 0,1-1 1 0 0,-1 1-1 0 0,0-1 0 0 0,0 1 1 0 0,0-1-1 0 0,0 1 0 0 0,1 0 0 0 0,0 0 1 0 0,15 11 159 0 0,24-1-7 0 0,-26-10-123 0 0,1 0 0 0 0,0-1 0 0 0,-1-1 0 0 0,27-4-1 0 0,-36 4-30 0 0,1-1-1 0 0,0 1 0 0 0,-1-1 1 0 0,0 0-1 0 0,1 0 0 0 0,-1 0 0 0 0,0-1 1 0 0,0 0-1 0 0,0 0 0 0 0,0 0 0 0 0,-1-1 1 0 0,1 1-1 0 0,-1-1 0 0 0,0 0 0 0 0,5-6 1 0 0,-9 10-9 0 0,0-1 0 0 0,1 1 1 0 0,-1-1-1 0 0,0 1 0 0 0,1-1 1 0 0,-1 1-1 0 0,0-1 0 0 0,1 0 0 0 0,-1 1 1 0 0,0-1-1 0 0,0 1 0 0 0,0-1 1 0 0,0 1-1 0 0,1-1 0 0 0,-1 0 1 0 0,0 1-1 0 0,0-1 0 0 0,0 1 1 0 0,0-1-1 0 0,0 0 0 0 0,-1 1 0 0 0,1-1 1 0 0,0 0-1 0 0,0 1 0 0 0,0-1 1 0 0,0 1-1 0 0,-1-1 0 0 0,1 1 1 0 0,0-1-1 0 0,-1 1 0 0 0,1-1 1 0 0,-1 0-1 0 0,0 0 4 0 0,-1 0-1 0 0,1 0 1 0 0,-1 0 0 0 0,1 0-1 0 0,-1 0 1 0 0,0 0 0 0 0,1 0 0 0 0,-1 1-1 0 0,0-1 1 0 0,-3 0 0 0 0,-44-4 19 0 0,46 5-97 0 0,1-1 0 0 0,-1 1-1 0 0,0 0 1 0 0,0 1 0 0 0,0-1 0 0 0,0 1 0 0 0,0-1-1 0 0,0 1 1 0 0,0 0 0 0 0,1 0 0 0 0,-1 0 0 0 0,0 0-1 0 0,0 0 1 0 0,-2 3 0 0 0,-2 3-4084 0 0,0 3-3753 0 0,0 4 4549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2:27.2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16 680 0 0,'1'-15'16898'0'0,"3"23"-16258"0"0,1 3 203 0 0,-1-1 0 0 0,0 1 0 0 0,0 1 1 0 0,2 12-1 0 0,10 30 813 0 0,4 0-66 0 0,-11-29-2441 0 0,1-1-4423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2:27.6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 0 5961 0 0,'-11'3'6187'0'0,"-15"5"183"0"0,25-8-6225 0 0,0 1-1 0 0,0-1 1 0 0,0 0 0 0 0,1 1 0 0 0,-1-1-1 0 0,0 1 1 0 0,0 0 0 0 0,1-1 0 0 0,-1 1-1 0 0,1 0 1 0 0,-1-1 0 0 0,0 1 0 0 0,1 0-1 0 0,-1-1 1 0 0,1 1 0 0 0,-1 0 0 0 0,1 0-1 0 0,0 0 1 0 0,-1 0 0 0 0,1-1 0 0 0,0 1-1 0 0,0 0 1 0 0,0 0 0 0 0,-1 0 0 0 0,1 1-1 0 0,0-1 387 0 0,15 29 1961 0 0,-6-17-1864 0 0,0-1-1 0 0,0 0 0 0 0,1-1 0 0 0,1 1 1 0 0,0-2-1 0 0,0 0 0 0 0,1 0 0 0 0,0-1 1 0 0,14 8-1 0 0,-21-14-414 0 0,11 5-326 0 0,-5-6-3325 0 0,-10-2 2439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2:28.1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23 101 32 0 0,'-5'-4'1704'0'0,"4"3"-1093"0"0,-1 1 0 0 0,1-1 0 0 0,0 0 0 0 0,-1 0 0 0 0,1 0 0 0 0,0-1 0 0 0,0 1 0 0 0,0 0-1 0 0,0 0 1 0 0,0-1 0 0 0,0 1 0 0 0,0 0 0 0 0,1-1 0 0 0,-1 1 0 0 0,0-4 1500 0 0,0 5-1947 0 0,1 0-1 0 0,0-1 0 0 0,0 1 0 0 0,0-1 1 0 0,0 1-1 0 0,0-1 0 0 0,0 1 1 0 0,0 0-1 0 0,0-1 0 0 0,0 1 1 0 0,1-1-1 0 0,-1 1 0 0 0,0 0 1 0 0,0-1-1 0 0,0 1 0 0 0,0-1 0 0 0,0 1 1 0 0,1 0-1 0 0,-1-1 0 0 0,0 1 1 0 0,0 0-1 0 0,1-1 0 0 0,-1 1 1 0 0,0 0-1 0 0,1-1 0 0 0,-1 1 1 0 0,0 0-1 0 0,1 0 0 0 0,-1-1 0 0 0,0 1 1 0 0,1 0-1 0 0,10-12 3166 0 0,2 6-2564 0 0,-1 1-1 0 0,1 1 1 0 0,-1 0 0 0 0,1 1 0 0 0,0 0-1 0 0,1 0 1 0 0,22 0 0 0 0,-1-1-20 0 0,2-2 58 0 0,-19 2-256 0 0,0 1 0 0 0,20 0 1 0 0,-38 3-535 0 0,1 0 1 0 0,-1 0 0 0 0,1 0 0 0 0,-1 0 0 0 0,1 0 0 0 0,-1 0 0 0 0,1 0 0 0 0,-1 0 0 0 0,1 0-1 0 0,-1 0 1 0 0,0 0 0 0 0,1 0 0 0 0,-1 1 0 0 0,1-1 0 0 0,-1 0 0 0 0,1 0 0 0 0,-1 0 0 0 0,0 1-1 0 0,1-1 1 0 0,-1 0 0 0 0,1 0 0 0 0,-1 1 0 0 0,0-1 0 0 0,1 0 0 0 0,-1 1 0 0 0,0-1 0 0 0,0 0-1 0 0,1 1 1 0 0,-1-1 0 0 0,0 1 0 0 0,1 0 0 0 0,-6 15 159 0 0,-20 16-121 0 0,23-30-23 0 0,-26 32 48 0 0,14-17 159 0 0,0 0 0 0 0,-21 18 1 0 0,34-35-288 0 0,0 4 9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2:34.0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655 13 280 0 0,'-7'-3'448'0'0,"-1"1"1"0"0,0 0-1 0 0,0 0 0 0 0,0 1 1 0 0,0 0-1 0 0,0 0 1 0 0,0 1-1 0 0,0 0 0 0 0,-1 0 1 0 0,1 1-1 0 0,0 0 0 0 0,-10 3 1 0 0,-13 3 462 0 0,-51 20 0 0 0,41-11-310 0 0,-1 2 0 0 0,2 2 0 0 0,-55 36 1 0 0,74-41-338 0 0,1 0 1 0 0,0 1-1 0 0,0 2 0 0 0,2 0 1 0 0,0 0-1 0 0,2 2 1 0 0,-22 31-1 0 0,32-41-142 0 0,1 0-1 0 0,0 0 0 0 0,1 1 1 0 0,0-1-1 0 0,0 1 0 0 0,1 0 1 0 0,1 0-1 0 0,0 0 1 0 0,0 0-1 0 0,1 0 0 0 0,1 1 1 0 0,-1-1-1 0 0,2 0 1 0 0,0 0-1 0 0,0 0 0 0 0,1 1 1 0 0,0-1-1 0 0,1-1 0 0 0,6 17 1 0 0,-1-9-15 0 0,0-1 0 0 0,1 0 0 0 0,0 0-1 0 0,2-1 1 0 0,0 0 0 0 0,1 0 0 0 0,0-2 0 0 0,1 1 0 0 0,1-2 0 0 0,23 19 0 0 0,-11-13-25 0 0,1-2 0 0 0,0-1 0 0 0,1-1 0 0 0,1-2 0 0 0,0 0 0 0 0,1-2 0 0 0,0-2 0 0 0,0 0 0 0 0,48 6 0 0 0,-5-7 94 0 0,0-2 0 0 0,140-9 0 0 0,-172 1-77 0 0,-1-1 1 0 0,0-3-1 0 0,0-1 1 0 0,68-22-1 0 0,-71 17 58 0 0,60-31-1 0 0,-79 34-59 0 0,-1-2 1 0 0,0 0-1 0 0,-1-1 1 0 0,0 0 0 0 0,0-2-1 0 0,14-16 1 0 0,-9 8 80 0 0,-2-2 0 0 0,-1 0 1 0 0,0-2-1 0 0,-2 1 1 0 0,23-51-1 0 0,-34 64-64 0 0,0-1-1 0 0,-1 0 1 0 0,0 0 0 0 0,-1 0 0 0 0,-1 0-1 0 0,0 0 1 0 0,-1-1 0 0 0,0 1 0 0 0,-1-1-1 0 0,0 1 1 0 0,-2-1 0 0 0,1 1-1 0 0,-1 0 1 0 0,-1-1 0 0 0,-1 1 0 0 0,-5-14-1 0 0,3 12-44 0 0,-1 1 0 0 0,-1-1-1 0 0,-1 1 1 0 0,0 0 0 0 0,-1 1-1 0 0,0 0 1 0 0,-1 1 0 0 0,0 0-1 0 0,-1 1 1 0 0,0 0 0 0 0,-1 1-1 0 0,-1 0 1 0 0,1 1 0 0 0,-1 1-1 0 0,-1 0 1 0 0,1 0 0 0 0,-1 2 0 0 0,-1 0-1 0 0,1 1 1 0 0,-21-5 0 0 0,12 5-322 0 0,-1 1 0 0 0,0 0 0 0 0,-1 2 0 0 0,1 1 0 0 0,-33 3 0 0 0,30 0-873 0 0,1 2 0 0 0,1 1 1 0 0,-1 1-1 0 0,-44 17 0 0 0,31-7-1574 0 0,0 0 386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54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46 247 572 0 0,'-18'22'4651'0'0,"-1"0"11653"0"0,17-36-14702 0 0,2 7-1267 0 0,0 0 0 0 0,1 1 0 0 0,0-1-1 0 0,0 0 1 0 0,3-8 0 0 0,2-20 397 0 0,-2 0-183 0 0,-1 1 348 0 0,-2-67 0 0 0,2 81-496 0 0,-3 20-388 0 0,0-1 0 0 0,0 1 0 0 0,0 0-1 0 0,1 0 1 0 0,-1 0 0 0 0,0 0 0 0 0,0-1 0 0 0,1 1-1 0 0,-1 0 1 0 0,0 0 0 0 0,0 0 0 0 0,1 0 0 0 0,-1 0-1 0 0,0 0 1 0 0,1 0 0 0 0,-1 0 0 0 0,0 0 0 0 0,0 0 0 0 0,1 0-1 0 0,-1 0 1 0 0,0 0 0 0 0,1 0 0 0 0,-1 0 0 0 0,0 0-1 0 0,0 0 1 0 0,1 0 0 0 0,-1 0 0 0 0,0 0 0 0 0,0 0-1 0 0,1 0 1 0 0,-1 1 0 0 0,0-1 0 0 0,0 0 0 0 0,1 0-1 0 0,-1 0 1 0 0,28 29 433 0 0,3 8-222 0 0,2-1 0 0 0,0-1 1 0 0,3-3-1 0 0,0 0 0 0 0,2-3 1 0 0,83 50-1 0 0,-98-70-649 0 0,-14-5-3997 0 0,-370-16 2606 0 0,294 12 65 0 0,84-1-8605 0 0,-4-1 8244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2:40.7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39 36 0 0,'-8'1'-308'0'0,"-17"7"7699"0"0,35-5-6262 0 0,20 2 35 0 0,0-1 1 0 0,50-1-1 0 0,-19-1-351 0 0,835 17 4225 0 0,-602-27-3910 0 0,555-61 3563 0 0,-798 63-4614 0 0,-50 6-490 0 0,-11 0-8532 0 0,-2 1 7957 0 0,-7-2-1265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2:41.2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87 352 0 0,'0'0'238'0'0,"-1"0"0"0"0,0 0 0 0 0,1 0 0 0 0,-1 0 0 0 0,1 1 0 0 0,-1-1 0 0 0,0 0 0 0 0,1 0 0 0 0,-1 1 0 0 0,1-1 0 0 0,-1 0 0 0 0,1 1 0 0 0,-1-1 0 0 0,1 0 0 0 0,-1 1 0 0 0,1-1 0 0 0,0 1 0 0 0,-1-1 0 0 0,1 1 0 0 0,-1-1 0 0 0,1 1 0 0 0,0-1 0 0 0,0 1 0 0 0,-1-1 0 0 0,1 1 0 0 0,0 0 0 0 0,12 6 1982 0 0,33-3-555 0 0,454-10 4192 0 0,-364 1-4581 0 0,1234-30 6562 0 0,-1286 33-7432 0 0,386-28 2311 0 0,-466 29-2717 0 0,3 1 25 0 0,0-1 0 0 0,0 0 1 0 0,-1 0-1 0 0,1 0 0 0 0,0-1 1 0 0,-1 0-1 0 0,1 0 0 0 0,7-5 1 0 0,-12 7-465 0 0,-36-10-10535 0 0,19 8 7963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2:12.4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1 448 0 0,'-20'8'13499'0'0,"40"-2"-12753"0"0,1 0 0 0 0,0-2 0 0 0,0 0-1 0 0,1-1 1 0 0,-1-1 0 0 0,32-2 0 0 0,11 3 50 0 0,346 2 2482 0 0,0-29 81 0 0,-359 21-2645 0 0,-27 0-4186 0 0,-47 10-4168 0 0,12-4 4862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2:12.9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67 348 0 0,'2'5'7332'0'0,"-2"-5"-7191"0"0,14 3 2130 0 0,15-2-341 0 0,260-15 6442 0 0,146-14-2478 0 0,-204 0-1297 0 0,-192 23-4164 0 0,-38 5-659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2:46.0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44 840 0 0,'-3'2'7447'0'0,"9"0"-2861"0"0,23 4-1245 0 0,37 1-2281 0 0,634 0 6567 0 0,-591-13-6257 0 0,0-4 0 0 0,133-31 0 0 0,-218 35 424 0 0,-5 1-8933 0 0,-35 15 449 0 0,-5-1 3779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2:46.4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62 6097 0 0,'-13'5'3057'0'0,"10"-4"-2480"0"0,0-1 1 0 0,0 1 0 0 0,0 0 0 0 0,1 1 0 0 0,-1-1 0 0 0,0 1-1 0 0,0-1 1 0 0,1 1 0 0 0,-1 0 0 0 0,1 0 0 0 0,-3 3 902 0 0,13-3-1055 0 0,0-1 0 0 0,0 1 0 0 0,0-1 0 0 0,0 0-1 0 0,0-1 1 0 0,0 0 0 0 0,0 0 0 0 0,0-1 0 0 0,15-3 0 0 0,1 1 51 0 0,315-34 3630 0 0,153-11-107 0 0,-425 48-5115 0 0,-42 0-9950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2:48.1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262 906 636 0 0,'1'-3'790'0'0,"-1"0"0"0"0,1 0-1 0 0,0 0 1 0 0,1 0 0 0 0,-1 0 0 0 0,0 1-1 0 0,1-1 1 0 0,-1 0 0 0 0,1 1 0 0 0,4-5-1 0 0,-6 7-559 0 0,0 0 0 0 0,1-1 0 0 0,-1 1 0 0 0,1 0 0 0 0,-1 0 0 0 0,1-1 0 0 0,-1 1 0 0 0,1 0-1 0 0,0 0 1 0 0,-1 0 0 0 0,1 0 0 0 0,-1 0 0 0 0,1 0 0 0 0,-1 0 0 0 0,1 0 0 0 0,-1 0 0 0 0,1 0-1 0 0,-1 0 1 0 0,1 0 0 0 0,0 0 0 0 0,-1 0 0 0 0,1 0 0 0 0,0 1 0 0 0,16 15 1496 0 0,-2 10-751 0 0,-1 0 0 0 0,-1 1 0 0 0,-1 1 0 0 0,-1 0 0 0 0,9 44 0 0 0,2-2 248 0 0,102 251 2778 0 0,-102-274-3402 0 0,2-1 0 0 0,3-1 0 0 0,1-1 0 0 0,55 64 0 0 0,-68-92-442 0 0,1-1-1 0 0,1 0 0 0 0,1-1 1 0 0,0 0-1 0 0,0-2 1 0 0,2 0-1 0 0,-1-1 0 0 0,1-2 1 0 0,1 1-1 0 0,27 7 1 0 0,17 1-21 0 0,0-4 1 0 0,74 8 0 0 0,527 27-137 0 0,-8-51 0 0 0,-641 2 0 0 0,446-14 0 0 0,164-15 0 0 0,-136 0 0 0 0,10 0 0 0 0,-1-6 0 0 0,-145 14 0 0 0,508-13 0 0 0,-382 17 0 0 0,8 1 0 0 0,-160 0 0 0 0,153-14 0 0 0,-22-4 0 0 0,6-4 0 0 0,-19-6 0 0 0,989-91 0 0 0,-819 109 0 0 0,-501 27 0 0 0,-15 1 0 0 0,159-17 0 0 0,-248 13 0 0 0,0 0 0 0 0,-1 0 0 0 0,0-1 0 0 0,0 0 0 0 0,0-1 0 0 0,11-6 0 0 0,-18 8 0 0 0,0 0 0 0 0,0-1 0 0 0,-1 1 0 0 0,1-1 0 0 0,-1 0 0 0 0,0 0 0 0 0,0 0 0 0 0,0-1 0 0 0,0 1 0 0 0,0-1 0 0 0,-1 1 0 0 0,1-1 0 0 0,-1 0 0 0 0,0 0 0 0 0,0 0 0 0 0,-1 0 0 0 0,1-1 0 0 0,0-4 0 0 0,3-22 0 0 0,-3-16 0 0 0,-5-3 0 0 0,-7-22 0 0 0,3 27 0 0 0,-59-644 0 0 0,66 672 0 0 0,-1-7 0 0 0,0 0 0 0 0,-2 0 0 0 0,-6-28 0 0 0,5 45 0 0 0,-3-4 0 0 0,1 2 0 0 0,3 5 0 0 0,0 1 0 0 0,-1-1 0 0 0,0 1 0 0 0,0 0 0 0 0,0 0 0 0 0,0 1 0 0 0,0-1 0 0 0,-1 1 0 0 0,1 0 0 0 0,-1 0 0 0 0,0 0 0 0 0,1 1 0 0 0,-1-1 0 0 0,0 1 0 0 0,0 0 0 0 0,-10 0 0 0 0,-2-2 0 0 0,-253-40 0 0 0,264 42 0 0 0,-423-40 0 0 0,209 24 0 0 0,-204-14 0 0 0,-155 0 0 0 0,341 20 0 0 0,-207-3 0 0 0,410 13 0 0 0,-1842-25 0 0 0,1253 20 0 0 0,-808 7 0 0 0,12 80 0 0 0,4 54 0 0 0,1311-124 0 0 0,-337 41 0 0 0,183-19 0 0 0,93-15 0 0 0,-82 5 0 0 0,-370 17 0 0 0,-17-30 0 0 0,576-10 0 0 0,41 3 105 0 0,2-1-5150 0 0,23 8-3032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2:54.3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376 15 12 0 0,'15'-14'7617'0'0,"-21"30"-5417"0"0,-26 40-2038 0 0,29-51 447 0 0,-187 284 2584 0 0,131-203-2198 0 0,19-35-185 0 0,2-3-902 0 0,18-15-5474 0 0,19-36 3905 0 0,-1-15 243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2:54.7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 68 5685 0 0,'-6'-13'2264'0'0,"3"6"-1174"0"0,-1 1 1 0 0,1-1 0 0 0,-1 1 0 0 0,0 0 0 0 0,-6-7-1 0 0,9 11-117 0 0,-13-5 3732 0 0,13 10-4526 0 0,1-1 0 0 0,-1 1 0 0 0,1 0 0 0 0,0-1 0 0 0,0 1 0 0 0,0 0 0 0 0,1-1 0 0 0,-1 1 0 0 0,1-1 0 0 0,-1 1 0 0 0,1 0 0 0 0,0-1 0 0 0,0 1 0 0 0,0-1 0 0 0,0 1 0 0 0,0-1 0 0 0,2 3 0 0 0,31 48 1210 0 0,-26-41-1076 0 0,61 102 1956 0 0,68 153 1 0 0,-102-193-1692 0 0,-29-61-643 0 0,0 0-1 0 0,0-1 1 0 0,1 1 0 0 0,1-1-1 0 0,0 0 1 0 0,1-1 0 0 0,0 0-1 0 0,0-1 1 0 0,19 16 0 0 0,-28-26-35 0 0,0 0 1 0 0,0 0-1 0 0,0 0 1 0 0,1 0-1 0 0,-1 1 1 0 0,0-1 0 0 0,1 0-1 0 0,-1 0 1 0 0,0 0-1 0 0,0 0 1 0 0,1 0-1 0 0,-1 0 1 0 0,0 0-1 0 0,0 0 1 0 0,1 0 0 0 0,-1 0-1 0 0,0 0 1 0 0,1 0-1 0 0,-1 0 1 0 0,0 0-1 0 0,1 0 1 0 0,-1 0-1 0 0,0 0 1 0 0,0 0 0 0 0,1 0-1 0 0,-1-1 1 0 0,0 1-1 0 0,0 0 1 0 0,1 0-1 0 0,-1 0 1 0 0,0 0-1 0 0,0-1 1 0 0,0 1 0 0 0,1 0-1 0 0,-1 0 1 0 0,0 0-1 0 0,0-1 1 0 0,0 1-1 0 0,1 0 1 0 0,-1 0-1 0 0,0-1 1 0 0,0 1 0 0 0,0 0-1 0 0,0-1 1 0 0,0 1-1 0 0,0 0 1 0 0,0 0-1 0 0,0-1 1 0 0,0 1-1 0 0,0 0 1 0 0,0-1 0 0 0,0 1-1 0 0,-1-19-6750 0 0,-6 8 3942 0 0,-1 2 419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2:55.7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73 81 5581 0 0,'-38'-2'8926'0'0,"35"2"-7652"0"0,0 0-156 0 0,-26 5 8413 0 0,38-3-9250 0 0,0 0-1 0 0,1-1 1 0 0,-1 0-1 0 0,0 0 1 0 0,1-1-1 0 0,15-2 1 0 0,65-12 872 0 0,-33 5-536 0 0,530-55 1986 0 0,-562 62-2603 0 0,-23 4 0 0 0,-14 3 0 0 0,4-2 0 0 0,1 0 0 0 0,1-1 0 0 0,0 0 0 0 0,2 3 0 0 0,4 1 0 0 0,1 2 0 0 0,1-1 0 0 0,0-2 0 0 0,0 0 0 0 0,0 0 0 0 0,0-1 0 0 0,2 0 0 0 0,-3 0-6 0 0,0-3-86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54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2 300 0 0,'0'0'222'0'0,"1"-1"0"0"0,-1 1 0 0 0,0 0 0 0 0,1 0 0 0 0,-1 0 0 0 0,0 0-1 0 0,1-1 1 0 0,-1 1 0 0 0,1 0 0 0 0,-1 0 0 0 0,0 0 0 0 0,1 0 0 0 0,-1 0 0 0 0,0 0 0 0 0,1 0 0 0 0,-1 0 0 0 0,1 0 0 0 0,-1 0-1 0 0,0 0 1 0 0,1 0 0 0 0,-1 1 0 0 0,1-1 0 0 0,-1 0 0 0 0,0 0 0 0 0,1 0 0 0 0,-1 0 0 0 0,0 1 0 0 0,1-1 0 0 0,-1 0-1 0 0,0 0 1 0 0,1 1 0 0 0,11 14 3384 0 0,3 17 1258 0 0,-10-11-2144 0 0,0 0 1 0 0,1 38-1 0 0,4 15-124 0 0,0-61-4869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2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18 120 0 0,'-15'-1'11241'0'0,"34"-1"-8566"0"0,39-1-1945 0 0,43-2 1180 0 0,-59 1-1125 0 0,-33 2-664 0 0,-12 2-268 0 0,-80 1-365 0 0,51-2 464 0 0,1 2-1 0 0,-46 6 1 0 0,125 2 1592 0 0,-34-8-1352 0 0,40 2 1523 0 0,100-7 1 0 0,-150 3-1944 0 0,-11 1 48 0 0,-32 2-72 0 0,-71 3-69 0 0,-10-1 575 0 0,119-4 395 0 0,6 0-475 0 0,236-10 718 0 0,-237 11-1116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5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0 239 208 0 0,'0'0'1536'0'0,"8"-16"8150"0"0,21 18-8107 0 0,-1 1 1 0 0,-1 2-1 0 0,31 8 0 0 0,47 8-351 0 0,381 0 2083 0 0,-81-8-2050 0 0,919 13 1138 0 0,-877-30-2035 0 0,-42-4-93 0 0,-97 0 2 0 0,430 8 120 0 0,237-2 338 0 0,-368-10-431 0 0,712-41 165 0 0,-911 32-352 0 0,636-43 476 0 0,-162 9-339 0 0,-534 35-169 0 0,-157 8-23 0 0,-64 5-14 0 0,1 0 4 0 0,-43 3-15 0 0,54-3 18 0 0,175-8 49 0 0,-80 7-25 0 0,190-9 97 0 0,-403 14-1759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52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11 524 0 0,'2'-11'13999'0'0,"17"87"-8218"0"0,3 10-3909 0 0,6-33-8299 0 0,-24-47 3800 0 0,-1-1 378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5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0 135 416 0 0,'1'-5'436'0'0,"0"1"0"0"0,0-1 0 0 0,0 0 1 0 0,1 0-1 0 0,-1 0 0 0 0,1 1 0 0 0,0-1 0 0 0,1 1 0 0 0,-1-1 0 0 0,1 1 0 0 0,0 0 1 0 0,0 0-1 0 0,0 0 0 0 0,0 1 0 0 0,1-1 0 0 0,0 1 0 0 0,-1 0 0 0 0,1 0 1 0 0,0 0-1 0 0,1 0 0 0 0,-1 0 0 0 0,0 1 0 0 0,6-2 0 0 0,5-3 457 0 0,1 0 0 0 0,-1 1 0 0 0,2 1 0 0 0,-1 0 0 0 0,26-3 0 0 0,-26 6-322 0 0,0 1-1 0 0,0 1 0 0 0,0 1 0 0 0,0 0 0 0 0,0 1 0 0 0,0 1 0 0 0,0 0 0 0 0,25 10 0 0 0,-33-10-369 0 0,0-1 1 0 0,0 2-1 0 0,-1-1 0 0 0,0 1 1 0 0,1 0-1 0 0,-1 0 0 0 0,-1 1 1 0 0,1 0-1 0 0,-1 0 0 0 0,1 1 1 0 0,-2 0-1 0 0,1 0 1 0 0,-1 0-1 0 0,1 1 0 0 0,-2 0 1 0 0,1 0-1 0 0,-1 0 0 0 0,4 10 1 0 0,-6-13-114 0 0,-1 0 0 0 0,0 1 1 0 0,0 0-1 0 0,-1-1 1 0 0,1 1-1 0 0,-1-1 0 0 0,0 1 1 0 0,0 0-1 0 0,-1-1 1 0 0,1 1-1 0 0,-1-1 1 0 0,0 1-1 0 0,0-1 0 0 0,-1 1 1 0 0,-2 5-1 0 0,0-2-1 0 0,0-1 0 0 0,0 1 0 0 0,-1-1 1 0 0,0 0-1 0 0,-1 0 0 0 0,0-1 0 0 0,-11 10 0 0 0,-1-2 22 0 0,0 0-1 0 0,-1-2 0 0 0,0 0 1 0 0,-1-1-1 0 0,-29 11 1 0 0,31-15-146 0 0,0-2-1 0 0,-1 0 1 0 0,1-1 0 0 0,-39 3-1 0 0,3-6-5283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53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1 297 552 0 0,'0'0'1360'0'0,"11"-2"8291"0"0,15-2-6488 0 0,-14 0-2229 0 0,-1-1 0 0 0,0 1-1 0 0,0-2 1 0 0,0 1 0 0 0,0-2 0 0 0,-1 1 0 0 0,0-1 0 0 0,9-10-1 0 0,-10 9-746 0 0,-1-2-1 0 0,0 1 0 0 0,0-1 0 0 0,-1 0 0 0 0,-1-1 1 0 0,1 0-1 0 0,-2 0 0 0 0,0 0 0 0 0,0 0 0 0 0,-1-1 1 0 0,0 0-1 0 0,3-19 0 0 0,4-40 708 0 0,-11 70-447 0 0,6 43 584 0 0,66 274 3808 0 0,-72-313-4841 0 0,0-2 0 0 0,0 0-1 0 0,0 0 0 0 0,1 0 0 0 0,-1 0 1 0 0,0 0-1 0 0,1 0 0 0 0,-1 0 0 0 0,0 0 1 0 0,1 0-1 0 0,-1 0 0 0 0,1 0 0 0 0,-1 0 0 0 0,1-1 1 0 0,0 1-1 0 0,-1 0 0 0 0,1 0 0 0 0,0 0 1 0 0,0-1-1 0 0,0 1 0 0 0,0 0 0 0 0,0 0-363 0 0,2 0 156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54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99 564 0 0,'1'-1'297'0'0,"0"-1"-1"0"0,0 1 1 0 0,-1 0-1 0 0,1-1 1 0 0,-1 1 0 0 0,1 0-1 0 0,-1-1 1 0 0,1 1-1 0 0,-1 0 1 0 0,0-1-1 0 0,0 1 1 0 0,1-1 0 0 0,-1 1-1 0 0,0 0 1 0 0,0-1-1 0 0,-1 1 1 0 0,1-1-1 0 0,0 1 1 0 0,0-1 0 0 0,-1 1-1 0 0,1 0 1 0 0,-1-1-1 0 0,0-1 1 0 0,-1 0 161 0 0,0 1 0 0 0,0-1 0 0 0,0 0 0 0 0,0 0-1 0 0,0 1 1 0 0,-1 0 0 0 0,1-1 0 0 0,-1 1 0 0 0,-4-3 0 0 0,-2 0 293 0 0,0-1-1 0 0,-1 2 1 0 0,1 0-1 0 0,-1 0 1 0 0,-16-4-1 0 0,15 6-386 0 0,1 1-1 0 0,-1 0 0 0 0,1 1 1 0 0,-1 0-1 0 0,1 1 1 0 0,0 0-1 0 0,-1 1 0 0 0,1 0 1 0 0,0 1-1 0 0,0 0 1 0 0,-17 7-1 0 0,21-8-234 0 0,0 1 0 0 0,0 0 0 0 0,1 0 0 0 0,-1 0 0 0 0,1 1 0 0 0,-1 0 0 0 0,1 0 1 0 0,0 0-1 0 0,1 0 0 0 0,-1 1 0 0 0,1 0 0 0 0,0 0 0 0 0,0 0 0 0 0,0 1 0 0 0,1-1 0 0 0,0 1 0 0 0,0 0 0 0 0,0-1 0 0 0,1 1 0 0 0,-2 7 1 0 0,3-9-53 0 0,1 0 0 0 0,0 0 0 0 0,-1 0 1 0 0,1 0-1 0 0,1 0 0 0 0,-1 0 1 0 0,1 0-1 0 0,-1 0 0 0 0,1 0 0 0 0,0 0 1 0 0,1 0-1 0 0,-1 0 0 0 0,1 0 1 0 0,-1-1-1 0 0,5 7 0 0 0,-2-4-2 0 0,1 0 0 0 0,0 0 0 0 0,0-1 0 0 0,0 1 0 0 0,1-1-1 0 0,0-1 1 0 0,0 1 0 0 0,7 4 0 0 0,0-2 29 0 0,0 0 1 0 0,1 0-1 0 0,0-1 1 0 0,0-1-1 0 0,1 0 0 0 0,-1-1 1 0 0,30 3-1 0 0,-35-6-108 0 0,0 0-1 0 0,0-1 1 0 0,0 0-1 0 0,1 0 1 0 0,-1-1-1 0 0,0-1 1 0 0,0 0 0 0 0,0 0-1 0 0,0 0 1 0 0,11-6-1 0 0,-17 6-23 0 0,0 1 1 0 0,0-1-1 0 0,0 0 0 0 0,0 0 1 0 0,-1 0-1 0 0,1-1 0 0 0,-1 1 0 0 0,0 0 1 0 0,1-1-1 0 0,-1 0 0 0 0,0 0 0 0 0,-1 1 1 0 0,1-1-1 0 0,0 0 0 0 0,-1 0 0 0 0,0 0 1 0 0,1-1-1 0 0,-1 1 0 0 0,0 0 0 0 0,-1 0 1 0 0,1-1-1 0 0,-1 1 0 0 0,1-1 1 0 0,-1 1-1 0 0,0 0 0 0 0,0-1 0 0 0,-1 1 1 0 0,1 0-1 0 0,-1-1 0 0 0,-1-6 0 0 0,-1 0-4 0 0,-1 0-1 0 0,0-1 0 0 0,0 1 0 0 0,-1 0 0 0 0,0 1 0 0 0,-1-1 0 0 0,0 1 1 0 0,0 1-1 0 0,-1-1 0 0 0,0 1 0 0 0,-17-15 0 0 0,18 17-201 0 0,-1 1 0 0 0,1-1 0 0 0,-1 1 0 0 0,-1 1-1 0 0,1-1 1 0 0,-1 1 0 0 0,0 1 0 0 0,0-1 0 0 0,0 1 0 0 0,0 0 0 0 0,0 1 0 0 0,-1 0-1 0 0,1 1 1 0 0,-1-1 0 0 0,-14 1 0 0 0,-6 9-7033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5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44 0 0,'0'0'7717'0'0,"0"4"-6011"0"0,26 159 9232 0 0,11 2-9465 0 0,-36-161-1604 0 0,1 1-414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5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71 616 0 0,'-21'-19'15137'0'0,"55"19"-4986"0"0,-2 2-10280 0 0,35-3 2338 0 0,107-17 0 0 0,-17-16-6160 0 0,-149 34-287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55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1 712 0 0,'0'0'331'0'0,"-1"0"0"0"0,0 0 0 0 0,1 0 0 0 0,-1 0-1 0 0,1 0 1 0 0,-1 0 0 0 0,1 0 0 0 0,-1 0 0 0 0,0 0 0 0 0,1 1 0 0 0,-1-1 0 0 0,1 0 0 0 0,-1 0-1 0 0,1 1 1 0 0,-1-1 0 0 0,1 0 0 0 0,-1 1 0 0 0,1-1 0 0 0,-1 0 0 0 0,1 1 0 0 0,0-1-1 0 0,-1 1 1 0 0,1-1 0 0 0,0 1 0 0 0,-1-1 0 0 0,1 1 0 0 0,0-1 0 0 0,0 1 0 0 0,-1-1 0 0 0,1 1-1 0 0,0-1 1 0 0,0 1 0 0 0,0 1 0 0 0,19 5 4218 0 0,35-2-987 0 0,120-14 1315 0 0,-124 6-7532 0 0,1 0-4656 0 0,-36 1 4740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5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7 460 0 0,'-3'-6'13877'0'0,"13"20"-12593"0"0,-2 0-1 0 0,0 1 1 0 0,0 0-1 0 0,-2 1 1 0 0,0 0-1 0 0,-1 0 1 0 0,6 29-1 0 0,5 9 900 0 0,-9-30-1539 0 0,16 42 1108 0 0,-21-61-2055 0 0,1-1 1 0 0,-1 0-1 0 0,1 0 0 0 0,-1-1 0 0 0,1 1 1 0 0,0 0-1 0 0,5 3 0 0 0,0 2-2238 0 0,-3-4 194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55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66 328 0 0,'-28'-7'1673'0'0,"-18"-6"3137"0"0,23-1 5897 0 0,27 12-9148 0 0,6-3-881 0 0,0 1 1 0 0,1 0-1 0 0,0 1 1 0 0,0 0-1 0 0,0 0 1 0 0,0 1-1 0 0,14 0 0 0 0,87-2 2159 0 0,-94 4-2259 0 0,130 6 3177 0 0,-55 0-5087 0 0,-47-5-3124 0 0,0-2-3698 0 0,-25 0 5115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56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12 137 404 0 0,'0'0'318'0'0,"-1"0"-1"0"0,0 0 1 0 0,1 0-1 0 0,-1-1 1 0 0,1 1-1 0 0,-1 0 1 0 0,1 0-1 0 0,-1 0 1 0 0,1-1-1 0 0,-1 1 1 0 0,1 0 0 0 0,0 0-1 0 0,-1-1 1 0 0,1 1-1 0 0,-1 0 1 0 0,1-1-1 0 0,-1 1 1 0 0,1-1-1 0 0,0 1 1 0 0,-1 0-1 0 0,1-1 1 0 0,0 1-1 0 0,0-1 1 0 0,-1 1 0 0 0,1-1-1 0 0,0 1 1 0 0,0-1-1 0 0,0 1 1 0 0,0-1-1 0 0,-1 1 1 0 0,1-1-1 0 0,0 1 1 0 0,0-1-1 0 0,0 1 1 0 0,0-1 0 0 0,0 0-1 0 0,0 1 1 0 0,0-1-1 0 0,1 1 1 0 0,-1-1-1 0 0,0 0 1 0 0,25-12 5452 0 0,42 1-1653 0 0,-57 11-3860 0 0,206-28 5672 0 0,-111 4-5276 0 0,-3-12-3902 0 0,-92 35-1019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56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84 0 0,'0'0'185'0'0,"-1"0"1"0"0,1 0-1 0 0,0 0 0 0 0,-1 0 1 0 0,1 1-1 0 0,0-1 0 0 0,-1 0 1 0 0,1 0-1 0 0,0 0 0 0 0,0 1 1 0 0,-1-1-1 0 0,1 0 0 0 0,0 0 1 0 0,0 1-1 0 0,-1-1 0 0 0,1 0 1 0 0,0 0-1 0 0,0 1 0 0 0,0-1 1 0 0,0 0-1 0 0,0 1 0 0 0,-1-1 0 0 0,1 0 1 0 0,0 1-1 0 0,0-1 0 0 0,0 0 1 0 0,0 1-1 0 0,0-1 0 0 0,0 0 1 0 0,0 1-1 0 0,0-1 0 0 0,0 0 1 0 0,0 1-1 0 0,0-1 0 0 0,0 0 1 0 0,0 1-1 0 0,1-1 0 0 0,-1 0 1 0 0,0 1-1 0 0,0-1 0 0 0,0 0 1 0 0,1 1-1 0 0,17 7 3823 0 0,31-3-686 0 0,-45-5-2708 0 0,75-2 4045 0 0,-2-2-1605 0 0,-34 10-8420 0 0,-27 0-313 0 0</inkml:trace>
  <inkml:trace contextRef="#ctx0" brushRef="#br0" timeOffset="1">911 167 516 0 0,'1'2'699'0'0,"0"1"-1"0"0,0-1 1 0 0,-1 1-1 0 0,1-1 1 0 0,-1 1 0 0 0,1-1-1 0 0,-1 1 1 0 0,0-1-1 0 0,0 1 1 0 0,0 0-1 0 0,0-1 1 0 0,-1 1 0 0 0,1-1-1 0 0,-1 1 1 0 0,-1 4-1 0 0,0-2 8 0 0,-1 1 0 0 0,1-1 0 0 0,-1 0 0 0 0,-1 0 0 0 0,1 0-1 0 0,-7 7 1 0 0,-6 4-368 0 0,1-2-1 0 0,-34 24 1 0 0,42-33-327 0 0,-54 39-5830 0 0,45-33 3789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57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11 720 0 0,'7'-11'11505'0'0,"-4"13"-10954"0"0,-1 0 0 0 0,0 0 0 0 0,0 0 0 0 0,0 0 0 0 0,0 0 0 0 0,-1 1 0 0 0,1-1 0 0 0,-1 1 0 0 0,1-1 0 0 0,-1 1-1 0 0,0 0 1 0 0,0-1 0 0 0,1 5 0 0 0,13 49 2591 0 0,-5-14-1546 0 0,-2-20-1759 0 0,10 24-1781 0 0,-2-16-7302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57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10 100 920 0 0,'-1'-1'330'0'0,"0"-1"0"0"0,0 1 0 0 0,0 0 0 0 0,0-1 0 0 0,0 1 1 0 0,1-1-1 0 0,-1 1 0 0 0,0-1 0 0 0,1 0 0 0 0,0 1 0 0 0,-1-1 0 0 0,1 0 0 0 0,0 1 0 0 0,0-1 0 0 0,0 0 0 0 0,0 1 0 0 0,0-1 0 0 0,0 0 0 0 0,0 1 1 0 0,1-1-1 0 0,-1 1 0 0 0,1-1 0 0 0,-1 0 0 0 0,1 1 0 0 0,1-3 0 0 0,0 1 15 0 0,0 1 1 0 0,0-1-1 0 0,1 1 0 0 0,-1-1 0 0 0,1 1 1 0 0,0 0-1 0 0,0 0 0 0 0,0 0 1 0 0,0 0-1 0 0,0 0 0 0 0,5-1 0 0 0,9-3 552 0 0,-1 1-1 0 0,1 0 1 0 0,33-3 0 0 0,-21 5-79 0 0,1 2 0 0 0,0 1 1 0 0,-1 1-1 0 0,1 2 0 0 0,-1 0 1 0 0,56 16-1 0 0,-64-13-438 0 0,0 1 0 0 0,0 0 0 0 0,-1 2-1 0 0,0 1 1 0 0,0 0 0 0 0,-1 1 0 0 0,-1 1 0 0 0,0 1 0 0 0,30 28-1 0 0,-43-36-253 0 0,0 0-1 0 0,-1 1 0 0 0,0-1 1 0 0,0 1-1 0 0,0 0 0 0 0,0 0 1 0 0,-1 0-1 0 0,0 0 0 0 0,-1 0 1 0 0,1 1-1 0 0,2 11 0 0 0,-5-14-84 0 0,1 0 0 0 0,-1 0 0 0 0,0 0 0 0 0,0 0 0 0 0,-1-1 0 0 0,1 1 0 0 0,-1 0 0 0 0,0 0 0 0 0,0 0 0 0 0,0-1 0 0 0,0 1 0 0 0,-1 0 0 0 0,0-1 0 0 0,1 1 0 0 0,-1-1 0 0 0,0 0 0 0 0,-1 1 0 0 0,1-1 0 0 0,-1 0 0 0 0,1-1 0 0 0,-1 1 0 0 0,-4 3 0 0 0,-10 7-25 0 0,0-1-1 0 0,-1-1 1 0 0,0-1 0 0 0,-1 0-1 0 0,0-2 1 0 0,0 0-1 0 0,-1-1 1 0 0,0-1-1 0 0,-36 6 1 0 0,21-6-713 0 0,0-1-1 0 0,-1-3 1 0 0,1 0 0 0 0,-72-8-1 0 0,83 0-907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58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1 107 576 0 0,'0'-4'618'0'0,"0"0"0"0"0,1 1 1 0 0,-1-1-1 0 0,1 0 0 0 0,-1 1 0 0 0,1-1 1 0 0,1 1-1 0 0,-1-1 0 0 0,0 1 0 0 0,1 0 0 0 0,0 0 1 0 0,-1-1-1 0 0,1 1 0 0 0,1 0 0 0 0,-1 0 0 0 0,0 1 1 0 0,1-1-1 0 0,4-3 0 0 0,-2 1 11 0 0,1 1 0 0 0,0 0 0 0 0,1 1 0 0 0,-1-1 0 0 0,1 1 0 0 0,0 1 0 0 0,-1-1 0 0 0,1 1 0 0 0,8-1 0 0 0,-2 0-26 0 0,0 1-1 0 0,0 1 0 0 0,-1 0 0 0 0,1 1 1 0 0,0 0-1 0 0,0 1 0 0 0,0 0 0 0 0,-1 1 1 0 0,1 1-1 0 0,19 6 0 0 0,-30-8-493 0 0,1 0 0 0 0,-1 0 1 0 0,1 0-1 0 0,-1 0 0 0 0,1 1 0 0 0,-1-1 0 0 0,0 1 1 0 0,0-1-1 0 0,0 1 0 0 0,0 0 0 0 0,0 0 0 0 0,0 0 1 0 0,0 0-1 0 0,-1 0 0 0 0,1 0 0 0 0,-1 1 1 0 0,0-1-1 0 0,1 0 0 0 0,-1 1 0 0 0,2 4 0 0 0,-3-3-25 0 0,0-1 0 0 0,0 1 0 0 0,0-1 0 0 0,0 1 0 0 0,-1 0 0 0 0,1-1 0 0 0,-1 1 0 0 0,0-1 0 0 0,0 0 0 0 0,0 1 0 0 0,0-1 0 0 0,-1 0 0 0 0,-2 6 0 0 0,-7 7 69 0 0,0 0 0 0 0,-1-1 0 0 0,0-1 0 0 0,-22 20 0 0 0,-13 7 100 0 0,33-30-168 0 0,1 0 0 0 0,0 1 0 0 0,1 0 0 0 0,0 1 0 0 0,-18 26 0 0 0,29-38-75 0 0,0 1 1 0 0,0-1-1 0 0,1 0 0 0 0,-1 1 0 0 0,0-1 1 0 0,1 0-1 0 0,-1 1 0 0 0,1-1 1 0 0,0 0-1 0 0,-1 1 0 0 0,1-1 0 0 0,0 1 1 0 0,0-1-1 0 0,0 1 0 0 0,0-1 0 0 0,0 1 1 0 0,0-1-1 0 0,0 0 0 0 0,0 1 1 0 0,1-1-1 0 0,-1 1 0 0 0,1-1 0 0 0,-1 0 1 0 0,1 1-1 0 0,-1-1 0 0 0,1 0 0 0 0,1 2 1 0 0,0-1 6 0 0,0 0 1 0 0,1 0 0 0 0,-1 0-1 0 0,1 0 1 0 0,-1 0 0 0 0,1-1-1 0 0,0 1 1 0 0,0-1 0 0 0,0 0-1 0 0,0 0 1 0 0,0 0 0 0 0,3 1-1 0 0,10 1 79 0 0,1 0 0 0 0,0-1 0 0 0,26 0 1 0 0,9-5 307 0 0,63-10 1 0 0,-68 6-1224 0 0,-40 5-161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58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363 105 152 0 0,'2'-2'824'0'0,"0"-1"0"0"0,-1 0 0 0 0,1 1-1 0 0,-1-1 1 0 0,0 0 0 0 0,0 0 0 0 0,0 0 0 0 0,0 0 0 0 0,0 0 0 0 0,-1-1-1 0 0,1 1 1 0 0,-1 0 0 0 0,0-5 0 0 0,-1 6-567 0 0,0 0 0 0 0,1 0 0 0 0,-1 0 0 0 0,0 0 1 0 0,0 0-1 0 0,0 0 0 0 0,0 0 0 0 0,-1 0 0 0 0,1 0 0 0 0,0 1 0 0 0,-1-1 1 0 0,1 1-1 0 0,-1-1 0 0 0,0 1 0 0 0,1-1 0 0 0,-1 1 0 0 0,0 0 0 0 0,0 0 1 0 0,0 0-1 0 0,0 0 0 0 0,-2-1 0 0 0,-9-3 178 0 0,0 1 0 0 0,0 0 0 0 0,0 1 0 0 0,0 1-1 0 0,0 0 1 0 0,-1 1 0 0 0,1 0 0 0 0,-1 1 0 0 0,1 0 0 0 0,-1 1 0 0 0,-18 4 0 0 0,22-4-291 0 0,1 1 1 0 0,-1 1-1 0 0,0 0 1 0 0,1 0 0 0 0,0 0-1 0 0,-1 1 1 0 0,1 1-1 0 0,1 0 1 0 0,-1 0 0 0 0,1 0-1 0 0,0 1 1 0 0,0 1-1 0 0,1-1 1 0 0,-1 1-1 0 0,1 0 1 0 0,-6 9 0 0 0,12-14-96 0 0,-1 1 1 0 0,1-1 0 0 0,-1 1-1 0 0,1-1 1 0 0,0 1 0 0 0,0 0-1 0 0,0 0 1 0 0,0-1-1 0 0,0 1 1 0 0,1 0 0 0 0,-1 0-1 0 0,1 0 1 0 0,0 0 0 0 0,0 0-1 0 0,0 0 1 0 0,0 0 0 0 0,0 0-1 0 0,1 0 1 0 0,0 0 0 0 0,1 5-1 0 0,0-3 0 0 0,1-1-1 0 0,-1 1 1 0 0,1-1-1 0 0,1 1 0 0 0,-1-1 1 0 0,0 0-1 0 0,1 0 1 0 0,0 0-1 0 0,0-1 1 0 0,8 6-1 0 0,2 1 31 0 0,1-2-1 0 0,0 0 1 0 0,1 0-1 0 0,0-1 1 0 0,0-1 0 0 0,21 5-1 0 0,-25-8-6 0 0,0-1 1 0 0,1 0-1 0 0,-1-1 0 0 0,0 0 0 0 0,1-1 0 0 0,-1 0 1 0 0,1-1-1 0 0,-1-1 0 0 0,15-3 0 0 0,-24 4-50 0 0,1 0 0 0 0,-1 0-1 0 0,0 0 1 0 0,0-1 0 0 0,0 1 0 0 0,0-1-1 0 0,0 0 1 0 0,-1 0 0 0 0,1 0 0 0 0,0 0-1 0 0,-1 0 1 0 0,0-1 0 0 0,1 1 0 0 0,-1-1-1 0 0,3-4 1 0 0,-3 3-19 0 0,-1 0-1 0 0,0 0 1 0 0,0 0 0 0 0,0 0-1 0 0,0 1 1 0 0,0-1-1 0 0,-1 0 1 0 0,0 0 0 0 0,0-1-1 0 0,0 1 1 0 0,0 0-1 0 0,0 0 1 0 0,-1 0-1 0 0,0 1 1 0 0,0-1 0 0 0,-2-5-1 0 0,0 2-44 0 0,0 0 0 0 0,0 0 0 0 0,-1 0 0 0 0,0 1 1 0 0,0-1-1 0 0,-1 1 0 0 0,0 0 0 0 0,0 1 0 0 0,0-1 0 0 0,-1 1 0 0 0,0 0 0 0 0,0 0 0 0 0,0 1 0 0 0,0 0 0 0 0,-1 0 0 0 0,-12-6 0 0 0,6 4-325 0 0,-1 1-1 0 0,1 0 1 0 0,-1 0-1 0 0,-1 2 1 0 0,1-1-1 0 0,0 2 1 0 0,-30-2-1 0 0,17 8-2297 0 0,3 9-3797 0 0,14-5 3808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59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5 252 0 0,'1'0'258'0'0,"-1"-1"1"0"0,0 1-1 0 0,1 0 1 0 0,-1-1-1 0 0,0 1 0 0 0,1 0 1 0 0,-1 0-1 0 0,0-1 0 0 0,1 1 1 0 0,-1 0-1 0 0,1 0 0 0 0,-1-1 1 0 0,1 1-1 0 0,-1 0 1 0 0,0 0-1 0 0,1 0 0 0 0,-1 0 1 0 0,1 0-1 0 0,-1 0 0 0 0,1 0 1 0 0,-1 0-1 0 0,1 0 1 0 0,-1 0-1 0 0,1 0 0 0 0,-1 0 1 0 0,1 0-1 0 0,-1 0 0 0 0,1 0 1 0 0,-1 0-1 0 0,0 0 1 0 0,1 0-1 0 0,-1 1 0 0 0,1-1 1 0 0,-1 0-1 0 0,1 1 0 0 0,14 17 4097 0 0,3 26-934 0 0,-8-8-1998 0 0,-1 2 0 0 0,-3-1-1 0 0,0 1 1 0 0,-3 0 0 0 0,-1 40 0 0 0,0-60-1735 0 0,0 3-2687 0 0,-6-9-3070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59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65 332 0 0,'-11'-6'1416'0'0,"-19"-12"15426"0"0,58 13-13154 0 0,28 5-1437 0 0,161-6 3381 0 0,-184 3-6212 0 0,-1-2-1 0 0,45-14 1 0 0,-66 17-1079 0 0,4 1-8142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59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1 612 0 0,'-1'0'279'0'0,"0"0"1"0"0,0 0-1 0 0,1 1 1 0 0,-1-1-1 0 0,0 0 0 0 0,0 1 1 0 0,1-1-1 0 0,-1 1 0 0 0,0-1 1 0 0,1 0-1 0 0,-1 1 1 0 0,0 0-1 0 0,1-1 0 0 0,-1 1 1 0 0,1-1-1 0 0,-1 1 1 0 0,1 0-1 0 0,-1-1 0 0 0,1 1 1 0 0,-1 0-1 0 0,1 0 0 0 0,0-1 1 0 0,-1 1-1 0 0,1 0 1 0 0,0 0-1 0 0,0-1 0 0 0,-1 1 1 0 0,1 0-1 0 0,0 0 1 0 0,0 1-1 0 0,1-1 51 0 0,0 0 0 0 0,0 0 1 0 0,0 0-1 0 0,0 0 0 0 0,0 0 0 0 0,0-1 0 0 0,1 1 1 0 0,-1 0-1 0 0,0 0 0 0 0,0-1 0 0 0,1 1 1 0 0,-1-1-1 0 0,0 0 0 0 0,1 1 0 0 0,1-1 1 0 0,58 8 3694 0 0,-60-8-4009 0 0,244-7 8259 0 0,-152 0-10025 0 0,0 4-8425 0 0,-78 3 7612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00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3 812 0 0,'7'-3'15224'0'0,"-2"6"-15749"0"0,-1 0 1215 0 0,0 1 0 0 0,-1 0 0 0 0,0 1 0 0 0,0-1 0 0 0,0 0 0 0 0,-1 1 0 0 0,4 8 0 0 0,18 67 3012 0 0,-17-53-2311 0 0,0 3-141 0 0,4 18 517 0 0,3-23-5359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55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0 403 1336 0 0,'1'0'389'0'0,"0"-1"1"0"0,0 1-1 0 0,1-1 0 0 0,-1 1 1 0 0,0-1-1 0 0,0 1 0 0 0,0 0 1 0 0,1 0-1 0 0,-1-1 0 0 0,0 1 1 0 0,0 0-1 0 0,1 0 0 0 0,-1 0 0 0 0,0 0 1 0 0,0 0-1 0 0,1 1 0 0 0,-1-1 1 0 0,0 0-1 0 0,0 1 0 0 0,0-1 1 0 0,1 1-1 0 0,0 0 0 0 0,1 1 373 0 0,-1 1-1 0 0,0 0 0 0 0,-1-1 0 0 0,1 1 1 0 0,0 0-1 0 0,-1 0 0 0 0,0 0 0 0 0,2 4 1 0 0,-2-4-771 0 0,17 42 3691 0 0,-13-28-3005 0 0,1-1 0 0 0,1 0 0 0 0,0 0 0 0 0,16 22 0 0 0,-22-36-1461 0 0,0 0 0 0 0,1-1 0 0 0,-1 1 0 0 0,1-1 0 0 0,0 1 0 0 0,-1-1 0 0 0,1 1 0 0 0,0-1 0 0 0,4 2-1 0 0,1 0-2021 0 0</inkml:trace>
  <inkml:trace contextRef="#ctx0" brushRef="#br0" timeOffset="1">165 255 704 0 0,'-7'-29'2404'0'0,"-2"0"-1"0"0,-24-54 1 0 0,-13-6 7668 0 0,34 65-3782 0 0,22 29-2800 0 0,26 38-5799 0 0,-7-6-5015 0 0,-12-19 4215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0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9 101 920 0 0,'-9'-13'14235'0'0,"36"4"-9369"0"0,39-1-2078 0 0,32 3 502 0 0,-27 3-1228 0 0,0-4 0 0 0,103-23 0 0 0,-147 23-2075 0 0,9-3-5719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00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1 444 0 0,'-1'1'403'0'0,"0"0"1"0"0,0 0-1 0 0,0 0 1 0 0,0 1-1 0 0,0-1 0 0 0,0 0 1 0 0,1 1-1 0 0,-1-1 1 0 0,0 0-1 0 0,1 1 0 0 0,-1-1 1 0 0,1 1-1 0 0,-1-1 1 0 0,1 1-1 0 0,-1 2 0 0 0,2-3-97 0 0,-1 0 0 0 0,0 0 0 0 0,0-1-1 0 0,0 1 1 0 0,1 0 0 0 0,-1-1 0 0 0,0 1-1 0 0,1 0 1 0 0,-1 0 0 0 0,1-1 0 0 0,-1 1-1 0 0,1-1 1 0 0,-1 1 0 0 0,1 0 0 0 0,-1-1-1 0 0,1 1 1 0 0,0-1 0 0 0,-1 1 0 0 0,1-1-1 0 0,0 0 1 0 0,-1 1 0 0 0,2-1 0 0 0,23 8 5378 0 0,2-5-3421 0 0,-23-3-2348 0 0,21 3 1771 0 0,70 3 2278 0 0,-91-4-5491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59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46 278 288 0 0,'-1'11'10196'0'0,"-5"35"-7833"0"0,9 135 1674 0 0,-12 264 639 0 0,-10-108-1406 0 0,7-76-491 0 0,11-258-2734 0 0,1 1-1 0 0,0-1 0 0 0,0 1 1 0 0,0 0-1 0 0,0-1 1 0 0,0 1-1 0 0,1-1 0 0 0,0 1 1 0 0,0-1-1 0 0,0 1 1 0 0,0-1-1 0 0,0 0 0 0 0,1 1 1 0 0,-1-1-1 0 0,1 0 1 0 0,0 0-1 0 0,0 0 0 0 0,0 0 1 0 0,5 4-1 0 0,-2-3-14 0 0,2 1 0 0 0,-1-1 0 0 0,0 0 0 0 0,1-1 0 0 0,0 0 0 0 0,0 0 0 0 0,0 0 0 0 0,10 2 0 0 0,35 8 24 0 0,0-2 1 0 0,0-3-1 0 0,73 4 1 0 0,162-11 4 0 0,-229-2-40 0 0,2156 0 869 0 0,-286 1-143 0 0,-1603-2-522 0 0,317-8 58 0 0,467-46 254 0 0,246-6-218 0 0,-573 35-166 0 0,-687 24-130 0 0,740-16 169 0 0,-414 3-112 0 0,-260 8-42 0 0,12 1-12 0 0,-57 4-4 0 0,-25 1-1 0 0,-30 0-3 0 0,143-5 20 0 0,170-4-31 0 0,-9 6 34 0 0,196-8 41 0 0,-488 10-80 0 0,-62 2 0 0 0,2 0 0 0 0,-2 0 0 0 0,-1-1 0 0 0,-2-1 0 0 0,-1-3 0 0 0,-3-1 0 0 0,-1-1 0 0 0,1-2 0 0 0,-1-1 0 0 0,-2 0 0 0 0,4-30 0 0 0,-3 0 0 0 0,-1 0 0 0 0,-5-45 0 0 0,1 22 0 0 0,-8-56 0 0 0,-47-212 0 0 0,6 13 0 0 0,21 108 0 0 0,28 197 0 0 0,2 1 0 0 0,-1 1 0 0 0,1 2 0 0 0,0-1 0 0 0,-1 1 0 0 0,-1 1 0 0 0,0-1 0 0 0,-1 1 0 0 0,-3 4 0 0 0,-1 0 0 0 0,-3 2 0 0 0,0 2 0 0 0,-161-4 0 0 0,28 1 0 0 0,-44-4 0 0 0,159 5 0 0 0,1 1 0 0 0,-1 2 0 0 0,-43 5 0 0 0,21-2 0 0 0,39-2 0 0 0,0-1 0 0 0,0 0 0 0 0,-2 3-853 0 0,42 11-11000 0 0,-1-11 8414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2:20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93 496 0 0,'-3'-21'9446'0'0,"9"39"-6989"0"0,11 44-1259 0 0,1 46 633 0 0,11 51 251 0 0,-25-142-1678 0 0,1-1 1 0 0,1 1-1 0 0,1-1 1 0 0,0 0-1 0 0,1 0 1 0 0,19 27-1 0 0,-26-41-285 0 0,0-1 1 0 0,0 0-1 0 0,-1 0 0 0 0,1 0 1 0 0,0 0-1 0 0,0 1 0 0 0,1-1 0 0 0,-1 0 1 0 0,0-1-1 0 0,0 1 0 0 0,0 0 1 0 0,1 0-1 0 0,-1 0 0 0 0,0-1 0 0 0,1 1 1 0 0,-1-1-1 0 0,0 1 0 0 0,1-1 0 0 0,-1 1 1 0 0,3-1-1 0 0,-3 0-45 0 0,1-1 1 0 0,-1 1-1 0 0,0 0 0 0 0,0-1 1 0 0,1 1-1 0 0,-1-1 1 0 0,0 0-1 0 0,0 1 0 0 0,0-1 1 0 0,0 0-1 0 0,0 0 0 0 0,0 1 1 0 0,0-1-1 0 0,0 0 1 0 0,0 0-1 0 0,-1 0 0 0 0,1 0 1 0 0,1-2-1 0 0,3-7 118 0 0,0 0 0 0 0,-1 0 1 0 0,0 0-1 0 0,3-16 0 0 0,-4 16-100 0 0,136-466 2801 0 0,-134 466-4020 0 0,0 13-1606 0 0,1 19-3961 0 0,-4-15 4739 0 0,3 4-736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2:20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1 540 0 0,'0'0'2371'0'0,"-12"6"5690"0"0,19 110-797 0 0,0 4-5975 0 0,-1-98-3817 0 0,0-15-3335 0 0,-2-4 3954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2:2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77 744 0 0,'-3'-2'479'0'0,"0"0"0"0"0,1-1 0 0 0,-1 1 0 0 0,1-1 0 0 0,-1 1 0 0 0,1-1 0 0 0,0 0 0 0 0,0 0 0 0 0,0 0 0 0 0,0 0 0 0 0,-2-6 0 0 0,4 8-278 0 0,0 1 0 0 0,0-1 0 0 0,-1 0 0 0 0,1 0 0 0 0,0 0 0 0 0,0 0 0 0 0,0 1 0 0 0,1-1 0 0 0,-1 0 0 0 0,0 0 0 0 0,0 0 0 0 0,0 1 0 0 0,0-1 0 0 0,1 0 0 0 0,-1 0 0 0 0,0 0 0 0 0,1 1 0 0 0,-1-1 0 0 0,1 0 0 0 0,-1 1 0 0 0,1-2 0 0 0,1 1 41 0 0,-1-1 0 0 0,1 1 0 0 0,0 0 0 0 0,0 0 0 0 0,0 0 0 0 0,0 0 1 0 0,-1 0-1 0 0,1 0 0 0 0,0 0 0 0 0,0 1 0 0 0,4-1 0 0 0,13-3 457 0 0,-1 2 0 0 0,0 1 0 0 0,0 0 0 0 0,1 1 0 0 0,-1 1 0 0 0,36 6 0 0 0,-18 1 34 0 0,0 1 0 0 0,50 20 0 0 0,-80-27-620 0 0,1 1 0 0 0,-1 0 1 0 0,0 0-1 0 0,0 0 1 0 0,0 1-1 0 0,0 0 0 0 0,0 0 1 0 0,-1 1-1 0 0,0-1 1 0 0,0 1-1 0 0,0 0 0 0 0,0 1 1 0 0,3 5-1 0 0,-6-7-63 0 0,0-1 0 0 0,-1 1 0 0 0,1 0 0 0 0,-1 0 0 0 0,0 0 0 0 0,0-1 0 0 0,0 1 0 0 0,-1 0 0 0 0,1 0 0 0 0,-1 1 0 0 0,0-1 0 0 0,0 0-1 0 0,-1 0 1 0 0,1 0 0 0 0,-1 0 0 0 0,0 0 0 0 0,0 0 0 0 0,0-1 0 0 0,0 1 0 0 0,-1 0 0 0 0,1 0 0 0 0,-1-1 0 0 0,-3 6 0 0 0,-2 1 37 0 0,0 1 0 0 0,-1-1 0 0 0,0-1 0 0 0,-1 1 0 0 0,0-1 0 0 0,0-1 0 0 0,-1 0 0 0 0,0 0 0 0 0,0-1 0 0 0,-1 0 0 0 0,0-1 0 0 0,0 0 0 0 0,-1 0 0 0 0,0-2 0 0 0,0 1 0 0 0,-17 3 0 0 0,13-5-266 0 0,0 0 0 0 0,0 0 0 0 0,-1-2 0 0 0,1 0 0 0 0,-20-1 0 0 0,22-1-1054 0 0,-1-1 0 0 0,1-1 1 0 0,-1 0-1 0 0,1 0 0 0 0,-25-11 1 0 0,35 12-1555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2:22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1 201 516 0 0,'0'0'2638'0'0,"18"6"3741"0"0,1-9-4589 0 0,-1-2 0 0 0,0 0 0 0 0,0-1 0 0 0,28-13 0 0 0,-32 11-1184 0 0,1 0 0 0 0,-1-1 0 0 0,-1-1 0 0 0,0 0 0 0 0,0-1 0 0 0,-1 0 0 0 0,-1 0 0 0 0,0-2 0 0 0,15-20 0 0 0,7-11 1147 0 0,-33 43-1399 0 0,2 6-291 0 0,-1 0-1 0 0,0 0 0 0 0,-1-1 0 0 0,1 1 0 0 0,-1 0 0 0 0,0 0 0 0 0,0 8 0 0 0,-1-11-29 0 0,0 55 436 0 0,-1-33-233 0 0,2-1-1 0 0,0 1 1 0 0,2-1 0 0 0,6 38-1 0 0,-7-51-778 0 0,2 7-1283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2:22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1 344 0 0,'-24'12'17746'0'0,"32"-9"-16869"0"0,0 1 1 0 0,0-1 0 0 0,1 0-1 0 0,0-1 1 0 0,-1 0 0 0 0,1-1-1 0 0,14 2 1 0 0,71-2 1519 0 0,-57-2-1352 0 0,106-12 847 0 0,-141 13-1924 0 0,0 0-340 0 0,23-8-2686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2:2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0 632 0 0,'0'0'2942'0'0,"22"16"4182"0"0,68 0 4557 0 0,-89-15-11170 0 0,22 1-415 0 0,-8-2-5221 0 0,-7-1 2147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2:23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32 0 0,'0'0'762'0'0,"3"3"239"0"0,12 14-12 0 0,0 0 1 0 0,-1 1-1 0 0,0 1 1 0 0,-2 0-1 0 0,10 22 1 0 0,14 19 682 0 0,-24-41-1146 0 0,71 99 1929 0 0,-72-104-2067 0 0,0-2 0 0 0,0 1-1 0 0,1-1 1 0 0,1-1 0 0 0,0 0 0 0 0,20 12-1 0 0,-30-22-245 0 0,0 1-1 0 0,-1-1 0 0 0,1 1 0 0 0,0-1 1 0 0,0 0-1 0 0,0 0 0 0 0,0 0 0 0 0,0-1 0 0 0,0 1 1 0 0,0-1-1 0 0,1 1 0 0 0,-1-1 0 0 0,0 0 1 0 0,5-1-1 0 0,-5 0-28 0 0,0 0 1 0 0,0 0 0 0 0,0-1 0 0 0,0 1-1 0 0,0-1 1 0 0,0 0 0 0 0,-1 0-1 0 0,1 0 1 0 0,-1 0 0 0 0,1 0-1 0 0,-1 0 1 0 0,0-1 0 0 0,1 1-1 0 0,-2-1 1 0 0,1 0 0 0 0,0 1 0 0 0,0-1-1 0 0,2-6 1 0 0,4-11 256 0 0,-1 0 0 0 0,0-1-1 0 0,-2-1 1 0 0,4-28 0 0 0,-4 25-88 0 0,18-114 1144 0 0,17-71 1088 0 0,-27 179-2971 0 0,-2 23-2408 0 0,-10 8 2541 0 0,-1 0 0 0 0,1 1 0 0 0,-1-1-1 0 0,1 0 1 0 0,0 0 0 0 0,-1 0-1 0 0,1 0 1 0 0,0 1 0 0 0,-1-1 0 0 0,1 0-1 0 0,-1 0 1 0 0,1 1 0 0 0,-1-1-1 0 0,1 1 1 0 0,-1-1 0 0 0,1 0 0 0 0,-1 1-1 0 0,1-1 1 0 0,-1 1 0 0 0,0-1-1 0 0,1 1 1 0 0,-1-1 0 0 0,1 2 0 0 0,4 5-2136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56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54 101 84 0 0,'-1'32'4989'0'0,"1"0"-1"0"0,2 0 1 0 0,6 34-1 0 0,-1-8 836 0 0,-8-65-5115 0 0,1 1 0 0 0,1 0 1 0 0,-1 0-1 0 0,1 0 1 0 0,2-7-1 0 0,14-39 202 0 0,-6 25-885 0 0,25-42-1 0 0,-28 57 25 0 0,0 0 0 0 0,0 1 0 0 0,1 0 0 0 0,1 0 0 0 0,0 1 0 0 0,0 0 0 0 0,1 1 0 0 0,21-14 0 0 0,-29 20-37 0 0,1 1-1 0 0,0 0 0 0 0,0 0 0 0 0,0 0 1 0 0,0 0-1 0 0,0 1 0 0 0,1 0 1 0 0,-1-1-1 0 0,0 2 0 0 0,1-1 1 0 0,-1 0-1 0 0,1 1 0 0 0,-1 0 1 0 0,1 0-1 0 0,-1 0 0 0 0,1 1 1 0 0,-1-1-1 0 0,0 1 0 0 0,1 0 1 0 0,-1 0-1 0 0,0 1 0 0 0,0-1 0 0 0,1 1 1 0 0,-1 0-1 0 0,-1 0 0 0 0,1 0 1 0 0,0 1-1 0 0,0 0 0 0 0,-1-1 1 0 0,1 1-1 0 0,4 6 0 0 0,-7-8-29 0 0,1 1-1 0 0,0-1 1 0 0,-1 1-1 0 0,0 0 1 0 0,1-1-1 0 0,-1 1 1 0 0,0 0-1 0 0,0 0 0 0 0,0 0 1 0 0,0 0-1 0 0,0 0 1 0 0,-1 0-1 0 0,1 0 1 0 0,-1 1-1 0 0,1-1 1 0 0,-1 0-1 0 0,0 0 1 0 0,0 0-1 0 0,0 0 1 0 0,0 1-1 0 0,0 3 1 0 0,-1-3-45 0 0,-1 0 1 0 0,1 0 0 0 0,0 0-1 0 0,-1 0 1 0 0,1 0 0 0 0,-1-1 0 0 0,0 1-1 0 0,0 0 1 0 0,0-1 0 0 0,-1 0-1 0 0,1 1 1 0 0,0-1 0 0 0,-4 2-1 0 0,-2 2-87 0 0,-1 0 0 0 0,0-1 0 0 0,0 0 0 0 0,0 0 0 0 0,-1-1 0 0 0,0 0 0 0 0,0-1 0 0 0,-12 3 0 0 0,-6-5-306 0 0,23 0 18 0 0,19 4 244 0 0,-6-2 226 0 0,7 3 40 0 0,0 0 1 0 0,-1 1-1 0 0,0 0 0 0 0,0 1 1 0 0,-1 0-1 0 0,0 1 1 0 0,0 1-1 0 0,-1 0 1 0 0,-1 1-1 0 0,1 0 1 0 0,-2 1-1 0 0,1 0 1 0 0,-2 1-1 0 0,0 0 1 0 0,8 15-1 0 0,-16-26-41 0 0,1 1-1 0 0,-1-1 1 0 0,0 0 0 0 0,0 1-1 0 0,-1-1 1 0 0,1 1-1 0 0,0 0 1 0 0,-1-1 0 0 0,0 1-1 0 0,0-1 1 0 0,1 1 0 0 0,-2 0-1 0 0,1-1 1 0 0,0 1-1 0 0,0-1 1 0 0,-1 1 0 0 0,1 0-1 0 0,-1-1 1 0 0,0 1 0 0 0,0-1-1 0 0,-1 3 1 0 0,0-2 12 0 0,0 0 0 0 0,-1-1 1 0 0,1 1-1 0 0,-1-1 0 0 0,0 1 0 0 0,1-1 1 0 0,-1 0-1 0 0,0 0 0 0 0,0 0 1 0 0,0 0-1 0 0,-1-1 0 0 0,1 1 1 0 0,-6 1-1 0 0,-5 1 56 0 0,-1-1 0 0 0,1 0 0 0 0,-1-1 0 0 0,0-1 0 0 0,1 0 0 0 0,-22-2 0 0 0,-20-5-323 0 0,-60-13-1 0 0,3-11-3577 0 0,107 28 3976 0 0,1-3-4595 0 0,5 5 4230 0 0,0 0-1 0 0,0-1 0 0 0,0 1 0 0 0,0 0 0 0 0,0-1 0 0 0,0 1 0 0 0,0 0 1 0 0,0 0-1 0 0,0-1 0 0 0,0 1 0 0 0,0 0 0 0 0,0-1 0 0 0,0 1 0 0 0,0 0 0 0 0,0-1 1 0 0,0 1-1 0 0,0 0 0 0 0,1 0 0 0 0,-1-1 0 0 0,0 1 0 0 0,0 0 0 0 0,0 0 0 0 0,0-1 1 0 0,1 1-1 0 0,0-1-764 0 0,-1 1 765 0 0,0 0-1 0 0,0 0 0 0 0,1 0 0 0 0,-1 0 0 0 0,0 0 0 0 0,1-1 0 0 0,-1 1 0 0 0,0 0 1 0 0,1 0-1 0 0,9-2-2439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2:24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9 296 0 0,'1'-8'15589'0'0,"-5"16"-15142"0"0,1 0-1 0 0,0 1 1 0 0,0-1-1 0 0,1 1 0 0 0,0-1 1 0 0,1 1-1 0 0,-1 0 0 0 0,2 0 1 0 0,-1 0-1 0 0,1-1 0 0 0,1 1 1 0 0,0 0-1 0 0,0 0 1 0 0,0 0-1 0 0,6 16 0 0 0,-5-20-491 0 0,-1-1-1 0 0,1 1 1 0 0,0-1 0 0 0,0 0-1 0 0,1 0 1 0 0,0 0 0 0 0,-1 0-1 0 0,1 0 1 0 0,0-1-1 0 0,1 1 1 0 0,-1-1 0 0 0,1 0-1 0 0,-1 0 1 0 0,1 0-1 0 0,0 0 1 0 0,0 0 0 0 0,0-1-1 0 0,1 0 1 0 0,-1 0-1 0 0,0 0 1 0 0,1-1 0 0 0,-1 1-1 0 0,1-1 1 0 0,0 0-1 0 0,-1 0 1 0 0,1-1 0 0 0,0 1-1 0 0,0-1 1 0 0,-1 0-1 0 0,1 0 1 0 0,8-2 0 0 0,21-3-7230 0 0,-24 1 4824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2:24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90 532 0 0,'-10'-17'7729'0'0,"24"14"1897"0"0,11-1-8565 0 0,-23 4-953 0 0,1 0 0 0 0,-1-1 0 0 0,1 1 0 0 0,-1-1 0 0 0,0 0 0 0 0,1 1 0 0 0,-1-1 0 0 0,0 0 0 0 0,0 0-1 0 0,0 0 1 0 0,0-1 0 0 0,0 1 0 0 0,0 0 0 0 0,0-1 0 0 0,0 1 0 0 0,0-1 0 0 0,0 0 0 0 0,-1 0 0 0 0,1 0 0 0 0,-1 1-1 0 0,0-1 1 0 0,1-1 0 0 0,-1 1 0 0 0,0 0 0 0 0,0 0 0 0 0,0 0 0 0 0,0-1 0 0 0,-1 1 0 0 0,1 0 0 0 0,-1-1 0 0 0,1-3-1 0 0,-1 5-96 0 0,-1 0-1 0 0,1 0 1 0 0,-1 0-1 0 0,1 0 1 0 0,-1 1-1 0 0,0-1 1 0 0,1 0-1 0 0,-1 0 1 0 0,0 1-1 0 0,0-1 0 0 0,1 1 1 0 0,-1-1-1 0 0,0 0 1 0 0,0 1-1 0 0,0-1 1 0 0,0 1-1 0 0,0 0 1 0 0,0-1-1 0 0,1 1 1 0 0,-1 0-1 0 0,0 0 1 0 0,0-1-1 0 0,0 1 0 0 0,0 0 1 0 0,0 0-1 0 0,0 0 1 0 0,0 0-1 0 0,0 0 1 0 0,0 0-1 0 0,0 1 1 0 0,-2-1-1 0 0,-28 4-2326 0 0,30-3 1889 0 0,-6 2-387 0 0,3 9-7092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2:2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1 464 0 0,'-7'2'12854'0'0,"14"4"-9588"0"0,14 4-1313 0 0,10-5 533 0 0,0-1 0 0 0,1-2 0 0 0,-1-1 0 0 0,37-4 1 0 0,-46 0-494 0 0,-4 0-4556 0 0,-6 2-7798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2:3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1 440 12 0 0,'-1'-6'8133'0'0,"2"6"-7977"0"0,11-12 3243 0 0,21-12-2152 0 0,-26 20-135 0 0,11-10-460 0 0,0-1 1 0 0,0-1 0 0 0,-1 0-1 0 0,-1-1 1 0 0,-1-1 0 0 0,0 0-1 0 0,15-26 1 0 0,-8 4-25 0 0,-1 0-1 0 0,26-77 1 0 0,-40 96-415 0 0,0 3 432 0 0,-6 38-428 0 0,-5 307-587 0 0,4-297-669 0 0,0-29 206 0 0,2 8-6025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2:1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46 4 0 0,'-11'-14'11661'0'0,"39"9"-3844"0"0,-14 4-8777 0 0,30-4 2514 0 0,-1 2 0 0 0,49 3 0 0 0,48-3-619 0 0,39-3 743 0 0,-177 6-1489 0 0,-5-1-182 0 0,1 0 1 0 0,-1 0-1 0 0,1 0 1 0 0,-1 0-1 0 0,1 1 0 0 0,-1-1 1 0 0,0 1-1 0 0,1 0 1 0 0,-1 0-1 0 0,0 0 1 0 0,1 0-1 0 0,-4 1 1 0 0,-66 1-94 0 0,31-1 61 0 0,-50 2 188 0 0,0 4 0 0 0,-100 21 0 0 0,185-26 451 0 0,12 0-221 0 0,29-2-72 0 0,51-2-157 0 0,-19-4-40 0 0,272-26 272 0 0,-284 24-1816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2:23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63 104 0 0,'0'-3'472'0'0,"0"1"1"0"0,-1-1-1 0 0,1 1 1 0 0,0 0-1 0 0,-1-1 1 0 0,1 1-1 0 0,-1-1 1 0 0,0 1-1 0 0,1 0 1 0 0,-1 0-1 0 0,0-1 1 0 0,-1 1-1 0 0,1 0 1 0 0,0 0-1 0 0,-1 0 1 0 0,1 0-1 0 0,-1 0 1 0 0,1 1-1 0 0,-3-3 1 0 0,1 2-170 0 0,0 0 0 0 0,0 0 0 0 0,0 1 0 0 0,-1-1 0 0 0,1 1 1 0 0,0-1-1 0 0,-1 1 0 0 0,1 0 0 0 0,-1 0 0 0 0,1 1 0 0 0,-1-1 1 0 0,-3 1-1 0 0,1-1-137 0 0,-1 1 0 0 0,1 1 0 0 0,0-1 0 0 0,0 1 1 0 0,0 0-1 0 0,0 0 0 0 0,0 1 0 0 0,0 0 0 0 0,0 0 0 0 0,0 0 1 0 0,0 1-1 0 0,1 0 0 0 0,-1 0 0 0 0,1 0 0 0 0,-5 5 0 0 0,8-7-123 0 0,1 0-1 0 0,-1 1 0 0 0,1-1 0 0 0,0 1 0 0 0,-1-1 1 0 0,1 1-1 0 0,0 0 0 0 0,0-1 0 0 0,0 1 0 0 0,0 0 0 0 0,1 0 1 0 0,-1 0-1 0 0,0 0 0 0 0,1-1 0 0 0,-1 1 0 0 0,1 0 0 0 0,0 0 1 0 0,0 0-1 0 0,-1 0 0 0 0,1 0 0 0 0,0 0 0 0 0,1 0 1 0 0,-1 0-1 0 0,0 0 0 0 0,1 0 0 0 0,-1 0 0 0 0,1 0 0 0 0,-1 0 1 0 0,1 0-1 0 0,0 0 0 0 0,0 0 0 0 0,0-1 0 0 0,0 1 0 0 0,0 0 1 0 0,0-1-1 0 0,3 3 0 0 0,-2-1-2 0 0,1 0 1 0 0,0-1-1 0 0,-1 0 0 0 0,1 1 1 0 0,0-1-1 0 0,0 0 0 0 0,0 0 1 0 0,0-1-1 0 0,1 1 1 0 0,-1-1-1 0 0,0 1 0 0 0,1-1 1 0 0,-1 0-1 0 0,1 0 0 0 0,-1-1 1 0 0,1 1-1 0 0,0-1 0 0 0,-1 0 1 0 0,5 0-1 0 0,-4 0-19 0 0,0 0-1 0 0,-1 0 0 0 0,1-1 1 0 0,-1 1-1 0 0,1-1 1 0 0,-1 0-1 0 0,1 0 1 0 0,-1-1-1 0 0,1 1 1 0 0,-1-1-1 0 0,0 1 1 0 0,0-1-1 0 0,0 0 1 0 0,0 0-1 0 0,0 0 1 0 0,0-1-1 0 0,-1 1 1 0 0,1-1-1 0 0,-1 1 1 0 0,1-1-1 0 0,-1 0 1 0 0,0 0-1 0 0,0 0 1 0 0,0 0-1 0 0,-1 0 0 0 0,1-1 1 0 0,1-5-1 0 0,-2 7-8 0 0,0 1-1 0 0,-1-1 0 0 0,1 0 0 0 0,-1 1 0 0 0,1-1 0 0 0,-1 0 0 0 0,0 0 1 0 0,1 1-1 0 0,-1-1 0 0 0,0 0 0 0 0,0 0 0 0 0,0 1 0 0 0,-1-1 0 0 0,1 0 1 0 0,0 0-1 0 0,-1 1 0 0 0,1-1 0 0 0,-1 0 0 0 0,1 1 0 0 0,-1-1 0 0 0,0 1 1 0 0,0-1-1 0 0,1 1 0 0 0,-3-4 0 0 0,0 4-10 0 0,1-1 1 0 0,0 1-1 0 0,0-1 0 0 0,-1 1 1 0 0,1 0-1 0 0,0 0 0 0 0,-1 0 1 0 0,0 0-1 0 0,1 0 1 0 0,-1 0-1 0 0,1 1 0 0 0,-1-1 1 0 0,0 1-1 0 0,-4 0 0 0 0,0 0-7 0 0,0 0-1 0 0,0 0 0 0 0,0 1 1 0 0,0 0-1 0 0,1 0 0 0 0,-1 1 1 0 0,0 0-1 0 0,1 0 1 0 0,-1 1-1 0 0,1-1 0 0 0,-1 1 1 0 0,-7 5-1 0 0,12-6 22 0 0,0-1 0 0 0,0 1 0 0 0,1 0 0 0 0,-1-1 0 0 0,0 1 0 0 0,1 0 0 0 0,-1 0 0 0 0,1 0 1 0 0,-1 0-1 0 0,1 0 0 0 0,0 0 0 0 0,0 0 0 0 0,0 1 0 0 0,0-1 0 0 0,0 0 0 0 0,1 1 0 0 0,-1-1 0 0 0,1 1 0 0 0,-1-1 0 0 0,1 0 0 0 0,0 1 0 0 0,0-1 0 0 0,0 1 0 0 0,0-1 0 0 0,1 1 0 0 0,-1-1 0 0 0,1 1 0 0 0,-1-1 0 0 0,1 0 1 0 0,0 1-1 0 0,0-1 0 0 0,0 0 0 0 0,0 0 0 0 0,0 0 0 0 0,0 1 0 0 0,1-1 0 0 0,-1-1 0 0 0,1 1 0 0 0,-1 0 0 0 0,1 0 0 0 0,0 0 0 0 0,0-1 0 0 0,0 1 0 0 0,3 1 0 0 0,-2 0 11 0 0,0-1 0 0 0,1 0 0 0 0,-1 0 0 0 0,0 0-1 0 0,1 0 1 0 0,0 0 0 0 0,-1-1 0 0 0,1 1 0 0 0,0-1-1 0 0,-1 0 1 0 0,1-1 0 0 0,0 1 0 0 0,0 0 0 0 0,0-1 0 0 0,0 0-1 0 0,0 0 1 0 0,0 0 0 0 0,0-1 0 0 0,0 1 0 0 0,0-1-1 0 0,-1 0 1 0 0,1 0 0 0 0,0 0 0 0 0,0-1 0 0 0,-1 1 0 0 0,1-1-1 0 0,5-3 1 0 0,-7 3-3 0 0,-1 1-1 0 0,0-1 0 0 0,1 0 1 0 0,-1 1-1 0 0,0-1 1 0 0,0 0-1 0 0,0 0 1 0 0,0 0-1 0 0,0 1 0 0 0,0-1 1 0 0,-1 0-1 0 0,1 0 1 0 0,-1 0-1 0 0,1 0 0 0 0,-1-1 1 0 0,0 1-1 0 0,0 0 1 0 0,0 0-1 0 0,0 0 1 0 0,0 0-1 0 0,0 0 0 0 0,0 0 1 0 0,-1 0-1 0 0,1 0 1 0 0,-1 0-1 0 0,0 0 0 0 0,1 0 1 0 0,-1 0-1 0 0,0 0 1 0 0,0 0-1 0 0,0 0 0 0 0,0 1 1 0 0,-3-3-1 0 0,3 2-7 0 0,-1 0 0 0 0,1 0 0 0 0,-1 0 0 0 0,0 0 0 0 0,1 0 0 0 0,-1 1 0 0 0,0-1-1 0 0,0 0 1 0 0,0 1 0 0 0,0 0 0 0 0,-1 0 0 0 0,1-1 0 0 0,0 1 0 0 0,0 1 0 0 0,-1-1 0 0 0,1 0-1 0 0,-1 0 1 0 0,1 1 0 0 0,-1 0 0 0 0,1-1 0 0 0,-1 1 0 0 0,1 0 0 0 0,-1 0 0 0 0,1 0 0 0 0,-1 1-1 0 0,1-1 1 0 0,0 0 0 0 0,-1 1 0 0 0,-2 1 0 0 0,-2 1 41 0 0,0 1 0 0 0,1 0-1 0 0,0 1 1 0 0,0-1 0 0 0,0 1 0 0 0,0 0-1 0 0,-9 11 1 0 0,15-15-11 0 0,2 12-2606 0 0,1-12 1981 0 0,4-1-918 0 0,0-1-3156 0 0,7-3 2405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2:2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60 694 88 0 0,'0'0'1615'0'0,"3"-60"5803"0"0,-1 29-5964 0 0,-2 0 1 0 0,-1 0 0 0 0,-7-37-1 0 0,4 35-924 0 0,-10-57 1026 0 0,7 56-956 0 0,2 1 0 0 0,-1-44-1 0 0,-5-41 578 0 0,8 97-1023 0 0,-3-44 145 0 0,6 64-302 0 0,14 104 549 0 0,-7-49-496 0 0,3-1-1 0 0,22 72 1 0 0,19 80 133 0 0,-45-180-46 0 0,-1 1 0 0 0,-2 0 0 0 0,2 34 0 0 0,-3-47-2687 0 0,4-24-3067 0 0,-1 2 3268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3:02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0 108 0 0,'-4'2'4824'0'0,"-9"8"-2921"0"0,8 1-948 0 0,2 0 0 0 0,-1 1 0 0 0,1 0 0 0 0,-2 20 0 0 0,2 10-142 0 0,3 46-1 0 0,0-46-186 0 0,0-16-352 0 0,0 60 638 0 0,11 88 0 0 0,-8-110 139 0 0,-3-63-995 0 0,3 24 553 0 0,-5-16 4038 0 0,-14-6-4390 0 0,13-2-220 0 0,0-1 0 0 0,0 1 1 0 0,0-1-1 0 0,0 1 1 0 0,0 0-1 0 0,0 0 0 0 0,0 1 1 0 0,0-1-1 0 0,0 0 0 0 0,0 1 1 0 0,0 0-1 0 0,1 0 1 0 0,-1 0-1 0 0,1 0 0 0 0,0 0 1 0 0,-4 4-1 0 0,5-5-37 0 0,-2 7 2 0 0,2-6-6 0 0,0-1-1 0 0,1 1 0 0 0,-1 0 0 0 0,0 0 0 0 0,1-1 0 0 0,-1 1 1 0 0,1 0-1 0 0,0 0 0 0 0,-1 0 0 0 0,1-1 0 0 0,0 1 0 0 0,0 0 1 0 0,0 0-1 0 0,1 0 0 0 0,-1 0 0 0 0,0-1 0 0 0,1 1 0 0 0,-1 0 1 0 0,1 0-1 0 0,-1-1 0 0 0,1 1 0 0 0,0 0 0 0 0,0-1 0 0 0,2 4 0 0 0,-1 1 9 0 0,-1-4-6 0 0,-1-1 0 0 0,1 1 0 0 0,0 0-1 0 0,0-1 1 0 0,0 1 0 0 0,0-1 0 0 0,0 1 0 0 0,0-1-1 0 0,0 0 1 0 0,0 0 0 0 0,1 1 0 0 0,-1-1 0 0 0,0 0-1 0 0,1 0 1 0 0,-1 0 0 0 0,1 0 0 0 0,-1 0 0 0 0,1-1 0 0 0,-1 1-1 0 0,1 0 1 0 0,0-1 0 0 0,-1 1 0 0 0,1-1 0 0 0,0 1-1 0 0,0-1 1 0 0,-1 0 0 0 0,1 0 0 0 0,0 0 0 0 0,2 0-1 0 0,1 0-2 0 0,0 1 0 0 0,0-1-1 0 0,0-1 1 0 0,0 1-1 0 0,0-1 1 0 0,0 0 0 0 0,0 0-1 0 0,0 0 1 0 0,0 0 0 0 0,0-1-1 0 0,4-2 1 0 0,-7 3 6 0 0,27-22 116 0 0,-25 17-97 0 0,-1 0 0 0 0,0 0 0 0 0,0 0 0 0 0,0-1 0 0 0,-1 1 0 0 0,0-1 0 0 0,0 1 0 0 0,-1-1 0 0 0,0 0 0 0 0,0 1 0 0 0,-1-1-1 0 0,0 0 1 0 0,0 0 0 0 0,0 0 0 0 0,-2-9 0 0 0,1 14 24 0 0,-16-22 368 0 0,16 23-393 0 0,-1 0 1 0 0,1-1 0 0 0,-1 1 0 0 0,1 0 0 0 0,-1 0 0 0 0,1 1 0 0 0,-1-1 0 0 0,0 0 0 0 0,1 1-1 0 0,-1-1 1 0 0,0 0 0 0 0,0 1 0 0 0,1 0 0 0 0,-1 0 0 0 0,0-1 0 0 0,0 1 0 0 0,0 0 0 0 0,-2 1 0 0 0,2-1 28 0 0,1-1-45 0 0,0 1-1 0 0,1 0 1 0 0,-1 0-1 0 0,0 0 1 0 0,0 0-1 0 0,0 0 1 0 0,0 0-1 0 0,0 0 1 0 0,0 0-1 0 0,1 1 1 0 0,-1-1-1 0 0,0 0 1 0 0,0 0-1 0 0,0 1 1 0 0,0-1-1 0 0,1 0 1 0 0,-1 1-1 0 0,0-1 1 0 0,0 1-1 0 0,1-1 1 0 0,-1 1-1 0 0,0-1 1 0 0,1 1-1 0 0,-2 1 1 0 0,-21 14 18 0 0,22-15-34 0 0,0 1 0 0 0,-3 6-2 0 0,3-5 6 0 0,0 0 1 0 0,-1-1-1 0 0,1 1 1 0 0,0 0-1 0 0,0-1 1 0 0,1 1-1 0 0,-1 0 1 0 0,0 0-1 0 0,1 0 1 0 0,0 0-1 0 0,-1 0 1 0 0,1 0-1 0 0,1 0 1 0 0,-1-1-1 0 0,0 1 1 0 0,1 0-1 0 0,-1 0 0 0 0,1 0 1 0 0,0 0-1 0 0,0-1 1 0 0,0 1-1 0 0,2 3 1 0 0,-2-5-1 0 0,0 0 11 0 0,0-1 0 0 0,0 1 0 0 0,0-1 0 0 0,1 1 0 0 0,-1-1 1 0 0,0 0-1 0 0,1 1 0 0 0,-1-1 0 0 0,0 0 0 0 0,1 0 0 0 0,-1 0 0 0 0,0 0 0 0 0,1 0 0 0 0,-1 0 0 0 0,0-1 0 0 0,1 1 0 0 0,-1 0 0 0 0,0-1 0 0 0,1 1 0 0 0,-1-1 0 0 0,0 1 0 0 0,0-1 0 0 0,0 0 0 0 0,0 1 0 0 0,1-1 0 0 0,0-1 1 0 0,5-4 23 0 0,-1 1 1 0 0,0-1 0 0 0,0-1 0 0 0,0 1-1 0 0,5-8 1 0 0,-10 12-7 0 0,-1 2-19 0 0,0 0 1 0 0,0 0-1 0 0,0 0 0 0 0,0 0 0 0 0,0 0 0 0 0,0-1 1 0 0,1 1-1 0 0,-1 0 0 0 0,0 0 0 0 0,0 0 1 0 0,0-1-1 0 0,0 1 0 0 0,0 0 0 0 0,0 0 0 0 0,0 0 1 0 0,0-1-1 0 0,0 1 0 0 0,0 0 0 0 0,0 0 0 0 0,0 0 1 0 0,0-1-1 0 0,0 1 0 0 0,0 0 0 0 0,0 0 0 0 0,0 0 1 0 0,0-1-1 0 0,0 1 0 0 0,0 0 0 0 0,0 0 0 0 0,0 0 1 0 0,0-1-1 0 0,0 1 0 0 0,-1 0 0 0 0,1 0 0 0 0,0 0 1 0 0,0 0-1 0 0,0-1 0 0 0,0 1 0 0 0,0 0 1 0 0,-1 0-1 0 0,1 0 0 0 0,0 0 0 0 0,0 0 0 0 0,0 0 1 0 0,0 0-1 0 0,-1-1 0 0 0,1 1 0 0 0,0 0 0 0 0,0 0 1 0 0,0 0-1 0 0,-1 0 0 0 0,1 0 0 0 0,0 0 0 0 0,0 0 1 0 0,0 0-1 0 0,-1 0 0 0 0,1 0 0 0 0,0 0 0 0 0,0 0 1 0 0,0 0-1 0 0,-1 0 0 0 0,1 0 0 0 0,-18 10 5 0 0,16-9-23 0 0,0 0 0 0 0,0 0 0 0 0,0 1 0 0 0,0-1 0 0 0,1 0 0 0 0,-1 1 0 0 0,0-1 0 0 0,1 1-1 0 0,-1-1 1 0 0,1 1 0 0 0,0-1 0 0 0,0 1 0 0 0,-1 0 0 0 0,1 0 0 0 0,0 0 0 0 0,0 0 0 0 0,1 0 0 0 0,-2 3 0 0 0,3-5 23 0 0,1 0 0 0 0,-1 0 1 0 0,0 0-1 0 0,1 1 0 0 0,-1-2 1 0 0,0 1-1 0 0,1 0 0 0 0,-1 0 1 0 0,0 0-1 0 0,1-1 0 0 0,-1 1 1 0 0,0-1-1 0 0,0 1 0 0 0,1-1 1 0 0,-1 1-1 0 0,0-1 0 0 0,0 0 1 0 0,0 1-1 0 0,0-1 0 0 0,0 0 1 0 0,0 0-1 0 0,0 0 0 0 0,0 0 1 0 0,0 0-1 0 0,0 0 1 0 0,1-2-1 0 0,-2 3-9 0 0,0 0 1 0 0,0 0 0 0 0,0-1-1 0 0,0 1 1 0 0,0 0-1 0 0,0 0 1 0 0,0-1 0 0 0,0 1-1 0 0,0 0 1 0 0,0-1-1 0 0,0 1 1 0 0,0 0-1 0 0,0 0 1 0 0,0-1 0 0 0,0 1-1 0 0,0 0 1 0 0,0 0-1 0 0,0-1 1 0 0,0 1-1 0 0,0 0 1 0 0,0 0 0 0 0,-1-1-1 0 0,1 1 1 0 0,0 0-1 0 0,0 0 1 0 0,0 0 0 0 0,0-1-1 0 0,-1 1 1 0 0,1 0-1 0 0,0 0 1 0 0,0 0-1 0 0,-1-1 1 0 0,1 1 0 0 0,0 0-1 0 0,0 0 1 0 0,0 0-1 0 0,-1 0 1 0 0,1 0 0 0 0,0 0-1 0 0,-1 0 1 0 0,1 0-1 0 0,0 0 1 0 0,0-1-1 0 0,-1 1 1 0 0,1 0 0 0 0,0 0-1 0 0,0 0 1 0 0,-1 1-1 0 0,1-1 1 0 0,0 0-1 0 0,-1 0 1 0 0,-3 0-135 0 0,1-1-555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1:0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1 124 0 0,'8'6'8046'0'0,"46"6"-4704"0"0,162 13 2976 0 0,108-7-1142 0 0,-311-17-5005 0 0,44 0 1295 0 0,105-10 1 0 0,-136 1-4212 0 0,-12 3-6231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1:04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4 216 0 0,'-1'-2'6936'0'0,"8"1"-2691"0"0,18 2-1131 0 0,31 4-1550 0 0,-24-2-803 0 0,0 1 1 0 0,-1 2-1 0 0,1 0 1 0 0,-1 3-1 0 0,-1 0 1 0 0,50 24-1 0 0,-79-33-763 0 0,0 1-1 0 0,0 0 0 0 0,0 0 1 0 0,0 0-1 0 0,0 0 0 0 0,0 0 1 0 0,0 0-1 0 0,-1 0 1 0 0,1 1-1 0 0,0-1 0 0 0,0 0 1 0 0,-1 0-1 0 0,1 1 0 0 0,-1-1 1 0 0,1 0-1 0 0,-1 1 0 0 0,0-1 1 0 0,0 0-1 0 0,1 1 1 0 0,-1-1-1 0 0,0 0 0 0 0,0 1 1 0 0,0-1-1 0 0,0 0 0 0 0,-1 1 1 0 0,1-1-1 0 0,0 1 0 0 0,0-1 1 0 0,-1 0-1 0 0,1 1 1 0 0,-1-1-1 0 0,0 0 0 0 0,1 0 1 0 0,-1 0-1 0 0,0 1 0 0 0,1-1 1 0 0,-1 0-1 0 0,0 0 0 0 0,-2 2 1 0 0,-5 7-12 0 0,0 0 0 0 0,0-1 0 0 0,-13 11 0 0 0,15-14 17 0 0,-134 114 378 0 0,43-39 288 0 0,96-80-1044 0 0,-10 10-369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56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41 420 0 0,'3'-5'761'0'0,"15"-20"3935"0"0,-2 14 4769 0 0,-13 15-6842 0 0,-2-3-2537 0 0,-1-1 1 0 0,1 0-1 0 0,-1 0 0 0 0,0 0 0 0 0,1 0 0 0 0,-1 1 0 0 0,0-1 1 0 0,1 0-1 0 0,-1 0 0 0 0,0 0 0 0 0,1 1 0 0 0,-1-1 0 0 0,0 0 1 0 0,0 1-1 0 0,1-1 0 0 0,-1 0 0 0 0,0 1 0 0 0,0-1 0 0 0,1 0 1 0 0,-1 1-1 0 0,0-1 0 0 0,0 0 0 0 0,0 1 0 0 0,0-1 0 0 0,0 1 1 0 0,0-1-1 0 0,1 1 0 0 0,1 18 1424 0 0,-1 1 1 0 0,-1-1-1 0 0,0 1 0 0 0,-4 21 1 0 0,2-20-805 0 0,1 0 0 0 0,0 0 0 0 0,2 0 1 0 0,2 22-1 0 0,-1-34-531 0 0,-1 0 1 0 0,2 0-1 0 0,-1 0 1 0 0,1-1-1 0 0,0 1 1 0 0,1 0-1 0 0,5 9 1 0 0,-7-15-181 0 0,0-1 1 0 0,1 1 0 0 0,-1-1 0 0 0,0 1 0 0 0,1-1 0 0 0,-1 0 0 0 0,1 0 0 0 0,0 0 0 0 0,-1 0 0 0 0,1-1 0 0 0,0 1 0 0 0,0-1 0 0 0,0 1 0 0 0,0-1 0 0 0,1 0 0 0 0,-1 0-1 0 0,0-1 1 0 0,0 1 0 0 0,1-1 0 0 0,-1 1 0 0 0,0-1 0 0 0,1 0 0 0 0,4-1 0 0 0,68-10-1133 0 0,-45 5-5175 0 0,-12 2-2292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1:05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0 103 164 0 0,'3'0'348'0'0,"0"0"1"0"0,0 0-1 0 0,0 0 0 0 0,-1 1 1 0 0,1-1-1 0 0,0 1 0 0 0,0-1 1 0 0,-1 1-1 0 0,1 0 0 0 0,-1 0 1 0 0,1 1-1 0 0,-1-1 0 0 0,1 0 1 0 0,-1 1-1 0 0,1-1 0 0 0,-1 1 1 0 0,0 0-1 0 0,0 0 1 0 0,0 0-1 0 0,0 0 0 0 0,0 0 1 0 0,2 5-1 0 0,7 8 710 0 0,-1 1-1 0 0,12 24 1 0 0,-7-14 205 0 0,7 11 137 0 0,1-2 1 0 0,2-1-1 0 0,33 35 0 0 0,-49-59-1090 0 0,0-1 0 0 0,0-1 0 0 0,1 1 0 0 0,0-2 0 0 0,0 1 0 0 0,1-1 0 0 0,0-1 0 0 0,0 0 0 0 0,1 0 0 0 0,0-1-1 0 0,-1-1 1 0 0,2 0 0 0 0,-1-1 0 0 0,25 4 0 0 0,-31-7-196 0 0,0-1 1 0 0,0 1-1 0 0,0-1 0 0 0,0 0 0 0 0,-1-1 0 0 0,1 0 1 0 0,0 0-1 0 0,-1 0 0 0 0,1 0 0 0 0,-1-1 1 0 0,0 0-1 0 0,0 0 0 0 0,0 0 0 0 0,0-1 0 0 0,-1 0 1 0 0,1 0-1 0 0,-1 0 0 0 0,0 0 0 0 0,0-1 1 0 0,0 1-1 0 0,-1-1 0 0 0,0 0 0 0 0,0 0 0 0 0,3-7 1 0 0,7-14 241 0 0,-1 1 0 0 0,-2-1 0 0 0,13-46 0 0 0,-17 42-140 0 0,-1 1 0 0 0,-1-1 0 0 0,-1-35 0 0 0,4-30-2501 0 0,-6 86 1558 0 0,1-8-1848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1:05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0 364 0 0,'1'9'5735'0'0,"0"26"1785"0"0,-6-4-5135 0 0,0-3-1216 0 0,1 1 1 0 0,2-1-1 0 0,0 1 1 0 0,2 0-1 0 0,1 0 1 0 0,9 50-1 0 0,-9-75-1286 0 0,0-1-1 0 0,1 0 1 0 0,-1 1-1 0 0,0-1 1 0 0,1 0 0 0 0,0 0-1 0 0,0 0 1 0 0,0-1-1 0 0,0 1 1 0 0,0 0-1 0 0,1-1 1 0 0,-1 1-1 0 0,1-1 1 0 0,-1 0 0 0 0,1 0-1 0 0,0 0 1 0 0,0 0-1 0 0,0 0 1 0 0,0-1-1 0 0,6 3 1 0 0,-4-2-731 0 0,-1-1 0 0 0,0 0 0 0 0,1 0-1 0 0,-1-1 1 0 0,1 1 0 0 0,-1-1 0 0 0,1 0 0 0 0,-1 0 0 0 0,9-2 0 0 0,-1 0-1422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1:0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10 244 548 0 0,'-10'-12'8788'0'0,"12"9"-8306"0"0,-1 0 0 0 0,1 0 0 0 0,-1 0 0 0 0,1 0 0 0 0,0 1 0 0 0,0-1 0 0 0,0 1 0 0 0,1-1 0 0 0,-1 1 0 0 0,1 0 0 0 0,-1 0 0 0 0,1 0 0 0 0,0 0 0 0 0,0 0 0 0 0,-1 1 0 0 0,7-3 0 0 0,-4 1-129 0 0,-1 1 0 0 0,1-1 0 0 0,0 0 0 0 0,-1-1 0 0 0,0 1 1 0 0,1-1-1 0 0,-1 0 0 0 0,-1 0 0 0 0,7-8 0 0 0,-8 9-274 0 0,-1 0 0 0 0,1 0-1 0 0,-1 0 1 0 0,0-1 0 0 0,0 1-1 0 0,0 0 1 0 0,-1 0 0 0 0,1-1-1 0 0,-1 1 1 0 0,0 0 0 0 0,0-1-1 0 0,0 1 1 0 0,0-1 0 0 0,0 1-1 0 0,-1 0 1 0 0,0 0 0 0 0,1-1-1 0 0,-1 1 1 0 0,0 0 0 0 0,-1 0-1 0 0,1 0 1 0 0,-1 0 0 0 0,1 0-1 0 0,-1 0 1 0 0,0 0 0 0 0,-2-3-1 0 0,-4-2-271 0 0,0 1 0 0 0,0-1 0 0 0,0 1 0 0 0,-1 1 0 0 0,0 0 0 0 0,-16-9 0 0 0,20 14-328 0 0,2 1-1139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1:06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0 104 0 0,'27'6'14975'0'0,"-28"-4"-14633"0"0,-1 0 0 0 0,1 1 0 0 0,0-1 0 0 0,-1 0 0 0 0,1 0 0 0 0,-1 0 0 0 0,0 0 0 0 0,1-1 0 0 0,-1 1 0 0 0,-4 3 0 0 0,-62 43 358 0 0,-97 38 1296 0 0,112-62-1197 0 0,1 3 0 0 0,-48 34 0 0 0,98-59-733 0 0,-1 0 1 0 0,1-1-1 0 0,0 1 1 0 0,-1 1 0 0 0,1-1-1 0 0,0 0 1 0 0,0 1 0 0 0,0-1-1 0 0,-1 3 1 0 0,2-4-31 0 0,1 0-1 0 0,0 0 1 0 0,-1 0 0 0 0,1-1 0 0 0,0 1 0 0 0,0 0 0 0 0,0 0 0 0 0,0 0 0 0 0,-1 0-1 0 0,1-1 1 0 0,0 1 0 0 0,1 0 0 0 0,-1 0 0 0 0,0 0 0 0 0,0 0 0 0 0,0 0 0 0 0,0-1-1 0 0,1 1 1 0 0,-1 0 0 0 0,0 0 0 0 0,1 0 0 0 0,0 0 0 0 0,2 3 45 0 0,0-1 0 0 0,1 0 0 0 0,-1 0 0 0 0,1 0 0 0 0,0-1 0 0 0,0 1 1 0 0,0-1-1 0 0,0 0 0 0 0,0 0 0 0 0,9 3 0 0 0,33 10 260 0 0,0-2 0 0 0,62 10 0 0 0,-54-13-201 0 0,73 24-1 0 0,-127-34-299 0 0,7 5-266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1:07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1 346 796 0 0,'4'-5'10727'0'0,"17"-8"-5442"0"0,-2 2-4658 0 0,0-1 0 0 0,-1 0 0 0 0,-1-2 0 0 0,23-21 0 0 0,-17 4-297 0 0,32-52 0 0 0,-48 70-269 0 0,0 0 0 0 0,-1 0-1 0 0,0-1 1 0 0,-1 1 0 0 0,-1-1-1 0 0,0-1 1 0 0,2-20 0 0 0,-21 69 1506 0 0,-5 26-595 0 0,7-12 248 0 0,-6 52 0 0 0,17-80-998 0 0,0-1 1 0 0,1 1-1 0 0,1 0 1 0 0,1 0-1 0 0,5 31 1 0 0,-5-50-406 0 0,-1 1 0 0 0,1 0 0 0 0,-1-1 0 0 0,1 1 0 0 0,0-1 0 0 0,0 1 1 0 0,-1-1-1 0 0,1 0 0 0 0,0 1 0 0 0,1-1 0 0 0,-1 0 0 0 0,0 0 1 0 0,0 0-1 0 0,0 1 0 0 0,1-1 0 0 0,-1 0 0 0 0,0-1 0 0 0,1 1 1 0 0,-1 0-1 0 0,1 0 0 0 0,2 0 0 0 0,21 7-5979 0 0,-18-6 3619 0 0,3 0 29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1:0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88 744 0 0,'1'0'321'0'0,"0"-1"-1"0"0,0 1 0 0 0,0-1 1 0 0,0 1-1 0 0,0 0 1 0 0,0 0-1 0 0,0-1 1 0 0,0 1-1 0 0,0 0 1 0 0,0 0-1 0 0,0 0 1 0 0,0 0-1 0 0,0 0 1 0 0,1 1-1 0 0,-1-1 1 0 0,0 0-1 0 0,0 0 1 0 0,0 1-1 0 0,0-1 0 0 0,0 0 1 0 0,0 1-1 0 0,-1-1 1 0 0,1 1-1 0 0,0 0 1 0 0,0-1-1 0 0,0 1 1 0 0,0 0-1 0 0,-1-1 1 0 0,1 1-1 0 0,0 0 1 0 0,0 0-1 0 0,-1 0 1 0 0,1-1-1 0 0,-1 1 1 0 0,1 0-1 0 0,0 1 0 0 0,30 47 3938 0 0,-19-30-2553 0 0,-2-5-1096 0 0,0 1 0 0 0,1-1 1 0 0,1-1-1 0 0,0 0 0 0 0,0-1 0 0 0,2 0 1 0 0,0-1-1 0 0,0 0 0 0 0,1-1 1 0 0,0-1-1 0 0,0 0 0 0 0,1-1 1 0 0,27 9-1 0 0,-40-16-515 0 0,1 0 0 0 0,-1 0 0 0 0,1-1 0 0 0,0 0 0 0 0,-1 1 0 0 0,1-1 0 0 0,0-1 0 0 0,-1 1 0 0 0,1 0 0 0 0,0-1 0 0 0,-1 0 0 0 0,1 0 0 0 0,-1 0 0 0 0,1 0 0 0 0,-1-1 0 0 0,6-2 0 0 0,-3 0 9 0 0,-1 0 0 0 0,1-1 0 0 0,-1 1 0 0 0,0-1 0 0 0,-1 0 0 0 0,1 0 0 0 0,-1-1 0 0 0,6-8 0 0 0,3-9 102 0 0,-1-2 1 0 0,-1 0-1 0 0,12-41 1 0 0,-18 52-127 0 0,7-25-37 0 0,4-11-780 0 0,-3 17-4222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3:52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8 0 0,'8'-27'4598'0'0,"-8"10"-2979"0"0,-2-2 10781 0 0,2 42-11157 0 0,0-16-798 0 0,2 49 1008 0 0,-2-52-1310 0 0,0 0 0 0 0,1 0 0 0 0,0 0-1 0 0,-1-1 1 0 0,1 1 0 0 0,1 0 0 0 0,-1-1 0 0 0,0 1 0 0 0,1-1 0 0 0,0 0 0 0 0,3 6 0 0 0,-4-9-107 0 0,0 0 1 0 0,-1 1 0 0 0,1-1-1 0 0,0 0 1 0 0,-1 0-1 0 0,1 0 1 0 0,-1 0-1 0 0,1 0 1 0 0,0 0 0 0 0,-1 0-1 0 0,1 0 1 0 0,0 0-1 0 0,-1 0 1 0 0,1-1-1 0 0,-1 1 1 0 0,1 0-1 0 0,0 0 1 0 0,-1 0 0 0 0,1-1-1 0 0,-1 1 1 0 0,1 0-1 0 0,-1-1 1 0 0,1 1-1 0 0,-1-1 1 0 0,1 1 0 0 0,-1 0-1 0 0,1-1 1 0 0,-1 1-1 0 0,0-1 1 0 0,1 1-1 0 0,-1-1 1 0 0,1 0 0 0 0,-1 1-1 0 0,0-1 1 0 0,0 1-1 0 0,1-1 1 0 0,-1 1-1 0 0,0-1 1 0 0,0 0 0 0 0,0 1-1 0 0,0-1 1 0 0,0 0-1 0 0,11-32 464 0 0,-3-32-113 0 0,6 123-351 0 0,-14-58-33 0 0,0-1 1 0 0,0 1 0 0 0,1 0 0 0 0,-1 0-1 0 0,0-1 1 0 0,0 1 0 0 0,1 0-1 0 0,-1 0 1 0 0,0 0 0 0 0,1 0 0 0 0,-1-1-1 0 0,0 1 1 0 0,1 0 0 0 0,-1 0-1 0 0,0 0 1 0 0,1 0 0 0 0,-1 0-1 0 0,0 0 1 0 0,1 0 0 0 0,-1 0 0 0 0,0 0-1 0 0,1 0 1 0 0,-1 0 0 0 0,1 0-1 0 0,-1 0 1 0 0,0 0 0 0 0,1 0 0 0 0,-1 0-1 0 0,0 0 1 0 0,1 0 0 0 0,-1 1-1 0 0,0-1 1 0 0,1 0 0 0 0,-1 0 0 0 0,0 0-1 0 0,0 1 1 0 0,1-1 0 0 0,-1 0-1 0 0,0 0 1 0 0,0 1 0 0 0,1-1-1 0 0,-1 0 1 0 0,0 1 0 0 0,0-1 0 0 0,0 0-1 0 0,1 0 1 0 0,-1 1 0 0 0,0-1-1 0 0,0 0 1 0 0,0 1 0 0 0,0-1 0 0 0,0 0-1 0 0,0 1 1 0 0,0-1 0 0 0,0 1-1 0 0,0-1 1 0 0,0 0 0 0 0,0 1 0 0 0,0-1-1 0 0,0 0 1 0 0,0 1 0 0 0,0-1-1 0 0,0 0 1 0 0,0 1 0 0 0,0-1-1 0 0,0 0 1 0 0,-1 1 0 0 0,29-33 23 0 0,-13 13 30 0 0,-5 25-39 0 0,-8-5 5 0 0,-1 0 1 0 0,0 0-1 0 0,1 0 0 0 0,-1 0 0 0 0,1 0 0 0 0,-1 0 0 0 0,1 0 1 0 0,-1 0-1 0 0,1 0 0 0 0,-1-1 0 0 0,1 1 0 0 0,0-1 1 0 0,-1 1-1 0 0,1-1 0 0 0,3 0 0 0 0,6-2 666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3:54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5 136 0 0,'3'-4'4529'0'0,"-3"4"-4341"0"0,1 0 1 0 0,4 1 4717 0 0,-5 0-4717 0 0,17 15 3885 0 0,10 24-871 0 0,-16-16-2076 0 0,-1 0 0 0 0,-1 0 0 0 0,-1 1 0 0 0,6 41 0 0 0,15 44 1404 0 0,-29-109-2498 0 0,0-1 0 0 0,0 1-1 0 0,0-1 1 0 0,0 1-1 0 0,0 0 1 0 0,0-1 0 0 0,0 1-1 0 0,1-1 1 0 0,-1 1 0 0 0,0-1-1 0 0,0 1 1 0 0,1 0-1 0 0,-1-1 1 0 0,0 1 0 0 0,1-1-1 0 0,-1 1 1 0 0,0-1 0 0 0,1 0-1 0 0,-1 1 1 0 0,1-1-1 0 0,-1 1 1 0 0,1-1 0 0 0,-1 0-1 0 0,1 1 1 0 0,-1-1 0 0 0,1 0-1 0 0,-1 0 1 0 0,1 1 0 0 0,0-1-1 0 0,-1 0 1 0 0,1 0-1 0 0,-1 0 1 0 0,1 0 0 0 0,0 0-1 0 0,-1 1 1 0 0,2-2-1 0 0,14-18 435 0 0,5-37-184 0 0,-13 23-14 0 0,-2 0 1 0 0,4-66 0 0 0,-10 97-169 0 0,6 55-45 0 0,-2-30-41 0 0,-2-14 33 0 0,4-28-15 0 0,16-87 534 0 0,-22 105-410 0 0,-3 55 57 0 0,11-58-236 0 0,8-13-1 0 0,-16 16 18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6T14:53:28.0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1,'4'0,"6"0,1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3:3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0 392 0 0,'-5'18'5147'0'0,"9"-12"-4743"0"0,0 1 0 0 0,0-1 0 0 0,0-1-1 0 0,0 1 1 0 0,1-1 0 0 0,0 0 0 0 0,0 0 0 0 0,1 0 0 0 0,-1 0-1 0 0,1-1 1 0 0,11 6 0 0 0,-4 0 23 0 0,2 0-86 0 0,0 0 0 0 0,0-1 1 0 0,1 0-1 0 0,0-1 0 0 0,20 7 0 0 0,-27-12-159 0 0,1-1 0 0 0,1 1 0 0 0,-1-2 0 0 0,0 1 0 0 0,0-1 0 0 0,1-1 0 0 0,-1 0-1 0 0,0-1 1 0 0,1 0 0 0 0,12-2 0 0 0,8-5 96 0 0,9-2-2095 0 0,-13 8-2989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56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38 32 0 0,'0'-3'-187'0'0,"-2"-11"1352"0"0,-4-5 8333 0 0,5 19-9302 0 0,1-1 0 0 0,0 1-1 0 0,0 0 1 0 0,-1 0-1 0 0,1 0 1 0 0,0 0-1 0 0,0 0 1 0 0,-1 0-1 0 0,1 0 1 0 0,0 0-1 0 0,-1-1 1 0 0,1 1 0 0 0,0 0-1 0 0,0 0 1 0 0,-1 0-1 0 0,1 0 1 0 0,0 1-1 0 0,-1-1 1 0 0,-12 11 2298 0 0,3 2-1175 0 0,-13 16 1502 0 0,-27 47 1 0 0,45-68-2424 0 0,1 1 0 0 0,-1 0 0 0 0,2 0 0 0 0,-1 0 0 0 0,1 0 0 0 0,1 1 0 0 0,-1 0 0 0 0,2-1 0 0 0,-1 1 1 0 0,1 16-1 0 0,2-19-274 0 0,0-1 0 0 0,0 1 1 0 0,1-1-1 0 0,0 0 0 0 0,0 0 1 0 0,0 0-1 0 0,1 0 0 0 0,0 0 1 0 0,0 0-1 0 0,1-1 0 0 0,0 1 1 0 0,0-1-1 0 0,0 0 0 0 0,0 0 1 0 0,1-1-1 0 0,0 1 0 0 0,0-1 1 0 0,0 0-1 0 0,0 0 1 0 0,1-1-1 0 0,-1 1 0 0 0,1-1 1 0 0,8 3-1 0 0,0 0-129 0 0,1 0 1 0 0,0-1-1 0 0,1 0 1 0 0,-1-2-1 0 0,1 1 0 0 0,0-2 1 0 0,-1 0-1 0 0,24-1 1 0 0,-19-2-302 0 0,-1-2 0 0 0,1 0 1 0 0,-1-1-1 0 0,0-1 0 0 0,21-8 1 0 0,17-9-3746 0 0,-15 6-3527 0 0,-29 10 4572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3:36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32 80 0 0,'0'0'467'0'0,"0"0"-360"0"0,-1 0-1 0 0,1 0 1 0 0,0 1 0 0 0,0-1 0 0 0,0 0 0 0 0,-1 0 0 0 0,1 0 0 0 0,0 0 0 0 0,0 1 0 0 0,0-1-1 0 0,0 0 1 0 0,-1 0 0 0 0,1 1 0 0 0,0-1 0 0 0,0 0 0 0 0,0 0 0 0 0,0 1 0 0 0,0-1-1 0 0,0 0 1 0 0,0 0 0 0 0,0 1 0 0 0,0-1 0 0 0,0 0 0 0 0,0 0 0 0 0,0 1 0 0 0,0-1-1 0 0,0 0 1 0 0,0 1 0 0 0,0-1 0 0 0,0 0 0 0 0,0 0 0 0 0,0 1 0 0 0,11 5 566 0 0,-1 0 0 0 0,1-1 1 0 0,1 0-1 0 0,-1-1 1 0 0,1 0-1 0 0,-1-1 0 0 0,1 0 1 0 0,0-1-1 0 0,13 1 0 0 0,18 0 240 0 0,53-3-1 0 0,-73-2-702 0 0,0 0 0 0 0,0-1 0 0 0,0-2 0 0 0,30-9 0 0 0,83-40 429 0 0,-132 53-1013 0 0,2-2-87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3:41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14 272 0 0,'0'0'1101'0'0,"14"19"3215"0"0,-8-14-3835 0 0,1 0-1 0 0,0-1 1 0 0,0 0-1 0 0,0-1 0 0 0,0 0 1 0 0,0 0-1 0 0,0 0 1 0 0,1-1-1 0 0,0 0 1 0 0,-1 0-1 0 0,11 0 0 0 0,14 2 387 0 0,44-3 0 0 0,-62-1-575 0 0,406 27 3374 0 0,-256-12-2727 0 0,730 8 3102 0 0,-730-23-3652 0 0,310-8 963 0 0,7-1-329 0 0,227 4-90 0 0,-356-15-385 0 0,-286 12-476 0 0,24-5 3 0 0,101 0 0 0 0,19 10-13 0 0,-127-2 50 0 0,-28 0 35 0 0,266-17 193 0 0,-111 10-58 0 0,-46-1 853 0 0,-155 12-1187 0 0,17-1 806 0 0,-9 1-3138 0 0,-16 1 1675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4:16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3 185 164 0 0,'-3'2'13735'0'0,"17"13"-10658"0"0,25 18-2723 0 0,-15-19 71 0 0,-1-1 0 0 0,2-2 1 0 0,0 0-1 0 0,0-2 0 0 0,1 0 0 0 0,28 4 1 0 0,166 22 618 0 0,-144-26-736 0 0,174 22 584 0 0,266-2 0 0 0,-335-29-457 0 0,543-14 442 0 0,277-76-369 0 0,-724 56-406 0 0,163-15 75 0 0,107-21 0 0 0,-367 43-10 0 0,358-71 823 0 0,-526 95-837 0 0,-1 0 0 0 0,0-1-1 0 0,0 0 1 0 0,15-8-1 0 0,-24 11-413 0 0,3-9-2220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4:1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1 104 0 0,'0'0'670'0'0,"-5"7"2973"0"0,2 2 3496 0 0,5-7-6653 0 0,1 0 0 0 0,-1 0 0 0 0,1 0 0 0 0,-1 0 0 0 0,1 0 0 0 0,-1 0 0 0 0,1-1 0 0 0,0 0 0 0 0,0 1 0 0 0,0-1-1 0 0,0 0 1 0 0,0 0 0 0 0,0-1 0 0 0,0 1 0 0 0,0-1 0 0 0,5 1 0 0 0,59 2 2078 0 0,-60-3-2277 0 0,95-5 2406 0 0,-100 5-2857 0 0,20-8-1534 0 0,-14 5-1708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4:20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0 368 0 0,'-2'9'9584'0'0,"3"-9"-9371"0"0,14 8 5421 0 0,29 1-1186 0 0,-35-7-3469 0 0,11 1 297 0 0,0-1-1 0 0,0 0 1 0 0,21-2 0 0 0,-24 0-411 0 0,-16 0-801 0 0,5-1-179 0 0,-1 0-2891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2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1 102 228 0 0,'2'-6'9698'0'0,"13"28"-7013"0"0,16 37-1561 0 0,10 42 1058 0 0,-16-36-858 0 0,3-1 0 0 0,3-1 0 0 0,47 71 0 0 0,-78-133-1272 0 0,0-1-1 0 0,1 1 0 0 0,-1 0 1 0 0,1-1-1 0 0,-1 1 0 0 0,1 0 1 0 0,-1-1-1 0 0,1 1 1 0 0,-1-1-1 0 0,1 1 0 0 0,-1-1 1 0 0,1 1-1 0 0,0-1 0 0 0,-1 1 1 0 0,1-1-1 0 0,0 0 0 0 0,-1 1 1 0 0,1-1-1 0 0,0 0 0 0 0,-1 1 1 0 0,1-1-1 0 0,0 0 1 0 0,0 0-1 0 0,-1 0 0 0 0,1 0 1 0 0,0 0-1 0 0,0 0 0 0 0,0 0 1 0 0,-1 0-1 0 0,1 0 0 0 0,1 0 1 0 0,-1-1 11 0 0,1 0 1 0 0,-1 0-1 0 0,0 0 1 0 0,1-1-1 0 0,-1 1 0 0 0,0 0 1 0 0,0 0-1 0 0,0-1 1 0 0,0 1-1 0 0,0-1 1 0 0,0 1-1 0 0,0-1 0 0 0,1-1 1 0 0,17-55 750 0 0,39-334 1723 0 0,-52 334-2158 0 0,-5 50-467 0 0,8-45 181 0 0,-9 51-371 0 0,1 0-1 0 0,-1 0 1 0 0,1 0 0 0 0,0 0-1 0 0,-1 0 1 0 0,1 1 0 0 0,0-1 0 0 0,0 0-1 0 0,1 0 1 0 0,-1 1 0 0 0,0-1-1 0 0,2-1 1 0 0,7 8-7092 0 0,-3 2 3951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2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15 360 0 0,'0'0'1007'0'0,"-1"-15"11536"0"0,-2 27-11901 0 0,1 0 1 0 0,0 1-1 0 0,1-1 1 0 0,0 0-1 0 0,0 0 1 0 0,2 1-1 0 0,-1-1 0 0 0,4 15 1 0 0,-4-23-667 0 0,1 0 1 0 0,-1-1 0 0 0,1 1-1 0 0,0-1 1 0 0,0 1-1 0 0,0-1 1 0 0,1 1-1 0 0,-1-1 1 0 0,1 0-1 0 0,0 0 1 0 0,-1 1-1 0 0,2-1 1 0 0,-1-1-1 0 0,0 1 1 0 0,0 0-1 0 0,1 0 1 0 0,0-1 0 0 0,-1 0-1 0 0,1 1 1 0 0,0-1-1 0 0,0 0 1 0 0,1 0-1 0 0,-1-1 1 0 0,0 1-1 0 0,0-1 1 0 0,1 1-1 0 0,-1-1 1 0 0,1 0-1 0 0,-1 0 1 0 0,1-1 0 0 0,7 1-1 0 0,11-7-6193 0 0,-16 2 4034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29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45 147 708 0 0,'-1'0'325'0'0,"-1"-1"-1"0"0,1 0 1 0 0,0 0-1 0 0,0 1 1 0 0,0-1-1 0 0,0 0 1 0 0,0 0-1 0 0,0 0 1 0 0,0-1-1 0 0,0 1 1 0 0,0 0-1 0 0,1 0 1 0 0,-1 0-1 0 0,0-1 1 0 0,1 1-1 0 0,-1 0 1 0 0,1-1 0 0 0,0 1-1 0 0,-1 0 1 0 0,1-1-1 0 0,0 1 1 0 0,0 0-1 0 0,0-1 1 0 0,0-2-1 0 0,16-26 6517 0 0,1 2-4593 0 0,-17 26-2100 0 0,1 1 0 0 0,-1-1 0 0 0,0 1 0 0 0,1-1 0 0 0,-1 1-1 0 0,0-1 1 0 0,0 1 0 0 0,0-1 0 0 0,0 1 0 0 0,0-1 0 0 0,0 1 0 0 0,0-1-1 0 0,-1 1 1 0 0,1-1 0 0 0,-1 1 0 0 0,1-1 0 0 0,-1 1 0 0 0,1 0-1 0 0,-1-1 1 0 0,0 1 0 0 0,0 0 0 0 0,1-1 0 0 0,-1 1 0 0 0,0 0 0 0 0,0 0-1 0 0,0 0 1 0 0,-1 0 0 0 0,1 0 0 0 0,-2-2 0 0 0,-19-7-1002 0 0,-2 6-7766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2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51 528 0 0,'-13'-44'12142'0'0,"13"43"-11963"0"0,-1 1 0 0 0,1-1-1 0 0,-1 1 1 0 0,1-1 0 0 0,-1 1-1 0 0,0-1 1 0 0,1 1 0 0 0,-1 0-1 0 0,0-1 1 0 0,1 1-1 0 0,-1 0 1 0 0,0 0 0 0 0,1-1-1 0 0,-1 1 1 0 0,0 0 0 0 0,1 0-1 0 0,-1 0 1 0 0,0 0-1 0 0,0 0 1 0 0,1 0 0 0 0,-1 0-1 0 0,0 0 1 0 0,1 0 0 0 0,-1 0-1 0 0,0 0 1 0 0,0 1 0 0 0,1-1-1 0 0,-1 0 1 0 0,0 0-1 0 0,0 1 1 0 0,-21 20 2018 0 0,-9 31-829 0 0,14-19-720 0 0,2 0 1 0 0,-15 52-1 0 0,27-77-555 0 0,0 1 1 0 0,1 0-1 0 0,1 1 1 0 0,-1-1-1 0 0,1 0 1 0 0,1 0-1 0 0,0 1 0 0 0,0-1 1 0 0,1 0-1 0 0,0 1 1 0 0,0-1-1 0 0,1 0 1 0 0,1 0-1 0 0,-1 0 1 0 0,6 10-1 0 0,-6-15-145 0 0,0-1-1 0 0,0 0 1 0 0,1 0-1 0 0,0 0 1 0 0,-1 0-1 0 0,1 0 1 0 0,0 0 0 0 0,0-1-1 0 0,1 0 1 0 0,-1 1-1 0 0,0-1 1 0 0,1 0 0 0 0,-1-1-1 0 0,1 1 1 0 0,0-1-1 0 0,0 1 1 0 0,-1-1-1 0 0,7 1 1 0 0,32 1-2990 0 0,-1-8-3934 0 0,-22 1 4542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3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40 388 0 0,'-3'-14'1376'0'0,"-4"-7"6116"0"0,7 21-7323 0 0,0 0 0 0 0,-1-1 0 0 0,1 1-1 0 0,0 0 1 0 0,0 0 0 0 0,0 0-1 0 0,-1-2 1182 0 0,1 2-1182 0 0,-1 0 1 0 0,1 0 0 0 0,0-1-1 0 0,0 1 1 0 0,-1 0 0 0 0,1 0-1 0 0,0 0 1 0 0,0 0 0 0 0,0 0 0 0 0,-1 0-1 0 0,1 0 1 0 0,0 0 0 0 0,0 0-1 0 0,-1 0 1 0 0,1 0 0 0 0,0 0-1 0 0,0 0 1 0 0,-1 0 0 0 0,1 0-1 0 0,0 0 1 0 0,0 0 0 0 0,-1 0-1 0 0,1 0 1 0 0,-10 19 2088 0 0,1 15-738 0 0,1 0 0 0 0,-4 43 0 0 0,10-61-1213 0 0,1 0 0 0 0,1 0 0 0 0,0 0 0 0 0,2 0 0 0 0,0 0 0 0 0,0 0 0 0 0,7 20 0 0 0,-8-33-304 0 0,0 1-1 0 0,1-1 1 0 0,0 0-1 0 0,-1 1 1 0 0,1-1-1 0 0,1 0 1 0 0,-1 0 0 0 0,0-1-1 0 0,1 1 1 0 0,-1 0-1 0 0,1-1 1 0 0,0 0-1 0 0,0 1 1 0 0,4 2 0 0 0,12 3-3413 0 0,1-6-4715 0 0,-15-2 5795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57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13 160 0 0,'-24'0'15006'0'0,"29"0"-13621"0"0,101 9 5747 0 0,-48-12-5696 0 0,-49 2-2018 0 0,0 0 1 0 0,0-1-1 0 0,16-6 0 0 0,-13 2-7157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30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27 460 0 0,'-14'-2'1024'0'0,"-31"-5"3276"0"0,17-1 8114 0 0,42 6-11626 0 0,0 0 1 0 0,0 1-1 0 0,0 0 0 0 0,0 1 1 0 0,15 2-1 0 0,20 0-2899 0 0,0-7-5343 0 0,-38 3 5164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3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77 372 0 0,'0'-3'422'0'0,"0"0"-1"0"0,0 0 1 0 0,0 0 0 0 0,1 0-1 0 0,-1 0 1 0 0,1 0 0 0 0,0-1-1 0 0,0 1 1 0 0,0 1 0 0 0,0-1-1 0 0,1 0 1 0 0,-1 0 0 0 0,1 0-1 0 0,0 1 1 0 0,-1-1 0 0 0,1 1-1 0 0,1-1 1 0 0,-1 1-1 0 0,0 0 1 0 0,0 0 0 0 0,1 0-1 0 0,-1 0 1 0 0,1 0 0 0 0,0 1-1 0 0,-1-1 1 0 0,1 1 0 0 0,0-1-1 0 0,0 1 1 0 0,0 0 0 0 0,0 0-1 0 0,0 1 1 0 0,0-1 0 0 0,5 0-1 0 0,0 0 68 0 0,-1 1 0 0 0,1-1 0 0 0,-1 1 0 0 0,1 1 0 0 0,-1 0 0 0 0,1 0 0 0 0,-1 0 0 0 0,0 1 0 0 0,0 0 0 0 0,1 0 0 0 0,-1 1-1 0 0,-1 0 1 0 0,11 6 0 0 0,-3 0-134 0 0,-1 1-1 0 0,0 0 0 0 0,-1 1 0 0 0,0 0 0 0 0,-1 1 0 0 0,0 0 1 0 0,-1 1-1 0 0,0 0 0 0 0,-1 1 0 0 0,0 0 0 0 0,-2 1 1 0 0,13 28-1 0 0,-16-30-198 0 0,0 0 0 0 0,0 0 1 0 0,-2 0-1 0 0,1 0 0 0 0,-2 0 1 0 0,0 1-1 0 0,0-1 0 0 0,-1 1 0 0 0,-1-1 1 0 0,0 0-1 0 0,-1 1 0 0 0,-1-1 1 0 0,0 0-1 0 0,0 0 0 0 0,-1 0 0 0 0,-8 16 1 0 0,10-27-202 0 0,1 1-1 0 0,-1-1 1 0 0,1 0 0 0 0,-1 0 0 0 0,0 1 0 0 0,0-1 0 0 0,0 0-1 0 0,0-1 1 0 0,0 1 0 0 0,0 0 0 0 0,-1-1 0 0 0,1 1 0 0 0,-1-1 0 0 0,1 0-1 0 0,-5 2 1 0 0,-10 1-3580 0 0,0-4-4719 0 0,9-2 5582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31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26 440 0 0,'-19'7'16758'0'0,"27"-4"-16071"0"0,1-1 1 0 0,0 0 0 0 0,1-1 0 0 0,-1 1-1 0 0,0-2 1 0 0,0 1 0 0 0,1-1 0 0 0,-1-1-1 0 0,10-1 1 0 0,91-20 1915 0 0,-76 14-1620 0 0,-21 5-1061 0 0,16-4-2515 0 0,-11 7-6387 0 0,-13 0 6235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3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0 324 0 0,'-1'0'198'0'0,"0"0"-1"0"0,1 0 1 0 0,-1 1 0 0 0,1-1-1 0 0,-1 0 1 0 0,1 0-1 0 0,-1 0 1 0 0,1 0 0 0 0,-1 1-1 0 0,1-1 1 0 0,-1 0 0 0 0,1 1-1 0 0,-1-1 1 0 0,1 0 0 0 0,0 1-1 0 0,-1-1 1 0 0,1 0-1 0 0,-1 1 1 0 0,1-1 0 0 0,0 1-1 0 0,-1-1 1 0 0,1 1 0 0 0,0-1-1 0 0,0 1 1 0 0,-1-1 0 0 0,1 1-1 0 0,0-1 1 0 0,0 1-1 0 0,0-1 1 0 0,0 1 0 0 0,-1-1-1 0 0,1 1 1 0 0,0 0 0 0 0,0-1-1 0 0,0 1 1 0 0,0-1 0 0 0,0 1-1 0 0,1-1 1 0 0,-1 1-1 0 0,0-1 1 0 0,0 2 0 0 0,26 6 4458 0 0,40-7-155 0 0,15-2-774 0 0,-46 1-6494 0 0,-12 0-2902 0 0,-12 0 3429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3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32 0 0,'19'-12'8319'0'0,"-14"13"-7678"0"0,0 0 0 0 0,0 0 0 0 0,0 1 0 0 0,0 0 1 0 0,0 0-1 0 0,-1 0 0 0 0,1 0 0 0 0,-1 1 0 0 0,0-1 1 0 0,8 7-1 0 0,42 40 2019 0 0,-36-31-1484 0 0,35 32 1101 0 0,-16-14-644 0 0,1-1-1 0 0,44 29 1 0 0,-80-62-1552 0 0,-1-1 0 0 0,1 1 0 0 0,0-1 0 0 0,0 0 0 0 0,0 0 0 0 0,0 0 0 0 0,0 0 0 0 0,0 0 0 0 0,1 0 0 0 0,-1 0 0 0 0,0-1 0 0 0,0 1 0 0 0,1-1 0 0 0,-1 1 0 0 0,0-1 0 0 0,0 0 0 0 0,1 0 0 0 0,-1 0 0 0 0,5-1 1 0 0,-6 0-67 0 0,1-1 1 0 0,0 1-1 0 0,-1-1 1 0 0,1 1-1 0 0,-1-1 1 0 0,0 0-1 0 0,1 0 1 0 0,-1 0-1 0 0,0 0 1 0 0,0 0-1 0 0,0 0 1 0 0,0 0-1 0 0,-1 0 1 0 0,1 0 0 0 0,-1 0-1 0 0,1 0 1 0 0,-1 0-1 0 0,0 0 1 0 0,1-1-1 0 0,-1 1 1 0 0,-1-3-1 0 0,12-119 101 0 0,26-195 827 0 0,-34 310-1564 0 0,-2 9 225 0 0,-1-1 1 0 0,1 1 0 0 0,0 0-1 0 0,-1-1 1 0 0,1 1 0 0 0,-1 0 0 0 0,1 0-1 0 0,-1-1 1 0 0,1 1 0 0 0,0 0-1 0 0,-1 0 1 0 0,1 0 0 0 0,-1 0-1 0 0,1 0 1 0 0,0 0 0 0 0,-1 0 0 0 0,1 0-1 0 0,-1 0 1 0 0,1 0 0 0 0,0 0-1 0 0,-1 0 1 0 0,1 1 0 0 0,-1-1 0 0 0,1 0-1 0 0,0 0 1 0 0,0 1 0 0 0,9 4-2714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3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50 284 0 0,'2'19'2002'0'0,"1"4"795"0"0,-1 0 0 0 0,-2 0 0 0 0,0 1 0 0 0,-1-1 1 0 0,-1 0-1 0 0,-13 39 3893 0 0,12-73-5812 0 0,1-19-621 0 0,6 13-111 0 0,1 0 0 0 0,1 0 0 0 0,0 1 0 0 0,1 0 0 0 0,1 0 0 0 0,12-18 0 0 0,-15 26-86 0 0,0 0-1 0 0,0 1 1 0 0,1 0-1 0 0,0 0 1 0 0,1 0-1 0 0,0 1 1 0 0,0 0-1 0 0,0 0 1 0 0,1 0-1 0 0,-1 1 1 0 0,1 1-1 0 0,1-1 1 0 0,14-5-1 0 0,-21 9-40 0 0,0 1 0 0 0,1-1-1 0 0,-1 1 1 0 0,1-1 0 0 0,-1 1-1 0 0,0 0 1 0 0,1 0 0 0 0,-1 0-1 0 0,1 0 1 0 0,-1 0 0 0 0,1 0-1 0 0,-1 1 1 0 0,1 0-1 0 0,-1-1 1 0 0,0 1 0 0 0,1 0-1 0 0,-1 0 1 0 0,0 0 0 0 0,0 0-1 0 0,1 0 1 0 0,-1 1 0 0 0,2 1-1 0 0,0 1 5 0 0,-1-1 0 0 0,0 1 0 0 0,0 0 0 0 0,0 0-1 0 0,-1 0 1 0 0,0 0 0 0 0,1 0 0 0 0,-1 0 0 0 0,-1 1-1 0 0,1-1 1 0 0,1 7 0 0 0,-1-3-38 0 0,0 0 0 0 0,-1 0-1 0 0,0 0 1 0 0,0 0 0 0 0,-1 1-1 0 0,0-1 1 0 0,0 0 0 0 0,-1 0-1 0 0,0 1 1 0 0,0-1 0 0 0,-1 0 0 0 0,0 0-1 0 0,-6 13 1 0 0,0-13-464 0 0,3-14 34 0 0,4-17 85 0 0,4 14 333 0 0,1-1 0 0 0,0 1 0 0 0,1 0-1 0 0,0 0 1 0 0,0 1 0 0 0,1-1 0 0 0,0 1 0 0 0,1 0 0 0 0,0 1 0 0 0,0-1 0 0 0,0 1 0 0 0,1 1 0 0 0,0 0-1 0 0,10-6 1 0 0,-12 8 95 0 0,-1 0 0 0 0,1 1-1 0 0,-1 0 1 0 0,1 1-1 0 0,0-1 1 0 0,0 1 0 0 0,0 0-1 0 0,1 0 1 0 0,-1 1-1 0 0,0 0 1 0 0,1 0 0 0 0,-1 0-1 0 0,0 1 1 0 0,1 0 0 0 0,-1 1-1 0 0,1-1 1 0 0,-1 1-1 0 0,0 0 1 0 0,1 1 0 0 0,-1-1-1 0 0,0 1 1 0 0,0 0-1 0 0,7 4 1 0 0,-5 0 99 0 0,1-1 1 0 0,-1 2-1 0 0,0-1 1 0 0,-1 1-1 0 0,0 0 0 0 0,0 1 1 0 0,0-1-1 0 0,-1 1 0 0 0,0 1 1 0 0,7 13-1 0 0,-10-16-286 0 0,0 0-1 0 0,0 1 0 0 0,-1-1 1 0 0,0 1-1 0 0,0-1 0 0 0,0 1 0 0 0,-1-1 1 0 0,0 1-1 0 0,0 0 0 0 0,-1 0 1 0 0,0 0-1 0 0,0 0 0 0 0,0-1 1 0 0,-1 1-1 0 0,0 0 0 0 0,-4 12 1 0 0,5-13-5279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32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48 0 0,'-41'5'7777'0'0,"7"11"-1798"0"0,34-16-5779 0 0,-1 1 0 0 0,0-1 0 0 0,0 1 0 0 0,0-1 0 0 0,1 1 0 0 0,-1-1 0 0 0,0 1 0 0 0,1 0 0 0 0,-1-1 0 0 0,1 1 0 0 0,-1 0 0 0 0,1 0 0 0 0,-1-1 0 0 0,1 1 0 0 0,-1 0 0 0 0,1 0 0 0 0,0 0 0 0 0,-1-1 0 0 0,1 1 0 0 0,0 0 0 0 0,0 0 0 0 0,0 0 0 0 0,0 0 0 0 0,0 0 0 0 0,-1 0 0 0 0,2 0 0 0 0,-1-1 0 0 0,0 1 0 0 0,0 0 0 0 0,0 0 0 0 0,0 0 0 0 0,0 0 0 0 0,1 0 0 0 0,-1 0 0 0 0,0-1 0 0 0,2 2 0 0 0,-1-1-52 0 0,1 0 0 0 0,-1 0 0 0 0,1 0 1 0 0,0 0-1 0 0,-1 0 0 0 0,1-1 0 0 0,0 1 0 0 0,0-1 0 0 0,-1 1 0 0 0,1-1 1 0 0,0 0-1 0 0,0 0 0 0 0,0 0 0 0 0,-1 0 0 0 0,1 0 0 0 0,0 0 0 0 0,0 0 1 0 0,0-1-1 0 0,0 1 0 0 0,-1-1 0 0 0,1 1 0 0 0,0-1 0 0 0,-1 0 1 0 0,1 1-1 0 0,0-1 0 0 0,-1 0 0 0 0,1 0 0 0 0,-1 0 0 0 0,1 0 0 0 0,-1-1 1 0 0,1 1-1 0 0,-1 0 0 0 0,0 0 0 0 0,0-1 0 0 0,0 1 0 0 0,0-1 0 0 0,0 1 1 0 0,1-3-1 0 0,-2 3 63 0 0,-2-2 3 0 0,2 2-241 0 0,-1-1-1 0 0,0 1 1 0 0,1 0-1 0 0,-1 0 0 0 0,0 0 1 0 0,0 0-1 0 0,0 0 0 0 0,0 0 1 0 0,0 0-1 0 0,0 0 1 0 0,0 0-1 0 0,-1 0 0 0 0,1 0 1 0 0,-2 0-1 0 0,-13 0-1986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34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61 528 0 0,'-18'-19'13713'0'0,"33"21"-13288"0"0,0 2 1 0 0,-1 0-1 0 0,1 0 0 0 0,-1 1 0 0 0,1 1 0 0 0,-2 1 1 0 0,1 0-1 0 0,-1 0 0 0 0,0 1 0 0 0,0 1 0 0 0,-1 0 0 0 0,0 1 1 0 0,-1 1-1 0 0,0-1 0 0 0,-1 2 0 0 0,18 23 0 0 0,-27-32-371 0 0,0-1-1 0 0,0 0 1 0 0,1 1-1 0 0,-2 0 1 0 0,1-1-1 0 0,0 1 0 0 0,0 0 1 0 0,-1-1-1 0 0,0 1 1 0 0,1 0-1 0 0,-1-1 1 0 0,0 1-1 0 0,0 0 1 0 0,-1 0-1 0 0,1-1 0 0 0,-1 1 1 0 0,1 0-1 0 0,-1-1 1 0 0,0 1-1 0 0,-2 4 1 0 0,1-2-15 0 0,-1-1 1 0 0,0 0 0 0 0,0 1 0 0 0,0-1-1 0 0,-1 0 1 0 0,0-1 0 0 0,0 1-1 0 0,0-1 1 0 0,0 1 0 0 0,-6 3 0 0 0,1-2-57 0 0,1 0 0 0 0,-1-1 1 0 0,0 0-1 0 0,0 0 0 0 0,0-1 1 0 0,-1 0-1 0 0,1 0 0 0 0,-1-1 1 0 0,0-1-1 0 0,1 0 0 0 0,-17 1 1 0 0,26-2 12 0 0,-1 0 0 0 0,1 0 0 0 0,0 0 1 0 0,-1 0-1 0 0,1 0 0 0 0,0 0 0 0 0,-1 0 1 0 0,1 0-1 0 0,0 0 0 0 0,-1 0 0 0 0,1 0 0 0 0,-1 0 1 0 0,1 0-1 0 0,0 0 0 0 0,-1 0 0 0 0,1 0 1 0 0,0 0-1 0 0,-1-1 0 0 0,1 1 0 0 0,0 0 0 0 0,-1 0 1 0 0,1 0-1 0 0,0-1 0 0 0,-1 1 0 0 0,1 0 1 0 0,0 0-1 0 0,0-1 0 0 0,-1 1 0 0 0,1 0 0 0 0,0 0 1 0 0,0-1-1 0 0,-1 1 0 0 0,1 0 0 0 0,0-1 1 0 0,0 1-1 0 0,0 0 0 0 0,0-1 0 0 0,0 1 0 0 0,0-1 1 0 0,-1 1-1 0 0,1 0 0 0 0,0-1 0 0 0,0 1 1 0 0,0 0-1 0 0,0-1 0 0 0,0 1 0 0 0,0-1 0 0 0,0 1 1 0 0,1-1-1 0 0,17-18 7 0 0,31-12 123 0 0,83-32 181 0 0,-95 47-238 0 0,0 0 0 0 0,-1-3 0 0 0,-1-1 0 0 0,-1-2 0 0 0,33-27-1 0 0,-66 48-88 0 0,1 0-1 0 0,-1 0 1 0 0,1 0-1 0 0,-1 0 0 0 0,0 0 1 0 0,1-1-1 0 0,-1 1 1 0 0,0 0-1 0 0,0-1 0 0 0,0 1 1 0 0,0-1-1 0 0,0 0 1 0 0,0 1-1 0 0,-1-1 0 0 0,1 0 1 0 0,0 1-1 0 0,-1-1 0 0 0,0 0 1 0 0,1 0-1 0 0,-1 1 1 0 0,0-1-1 0 0,0 0 0 0 0,0 0 1 0 0,0 0-1 0 0,0 1 1 0 0,0-1-1 0 0,0 0 0 0 0,-1 0 1 0 0,1 0-1 0 0,0 1 0 0 0,-1-1 1 0 0,0 0-1 0 0,-1-2 1 0 0,0 2 41 0 0,1 1 0 0 0,-1 0 0 0 0,0-1 0 0 0,1 1 0 0 0,-1 0 1 0 0,0 0-1 0 0,0 0 0 0 0,0 1 0 0 0,0-1 0 0 0,0 0 0 0 0,0 1 1 0 0,0-1-1 0 0,0 1 0 0 0,0 0 0 0 0,0-1 0 0 0,0 1 0 0 0,-1 0 0 0 0,1 0 1 0 0,0 1-1 0 0,0-1 0 0 0,0 0 0 0 0,0 1 0 0 0,0-1 0 0 0,0 1 1 0 0,0 0-1 0 0,0-1 0 0 0,0 1 0 0 0,-3 2 0 0 0,2-1 93 0 0,0-1 0 0 0,0 1 0 0 0,1-1 0 0 0,-1 1 0 0 0,0 0 0 0 0,1 0 0 0 0,-1 0 0 0 0,1 0 0 0 0,0 1 0 0 0,0-1 0 0 0,0 1 0 0 0,0-1 0 0 0,0 1 0 0 0,0 0 1 0 0,1-1-1 0 0,-1 1 0 0 0,1 0 0 0 0,0 0 0 0 0,0 0 0 0 0,0 1 0 0 0,0-1 0 0 0,0 0 0 0 0,1 0 0 0 0,-1 0 0 0 0,1 1 0 0 0,0-1 0 0 0,0 0 0 0 0,0 0 0 0 0,1 1 0 0 0,-1-1 0 0 0,1 0 0 0 0,-1 0 0 0 0,1 0 0 0 0,0 0 0 0 0,1 0 0 0 0,-1 0 0 0 0,0 0 0 0 0,4 4 0 0 0,0 3 105 0 0,0-1-1 0 0,1 0 1 0 0,0 0-1 0 0,0 0 1 0 0,1-1 0 0 0,0 0-1 0 0,1-1 1 0 0,0 1-1 0 0,0-1 1 0 0,12 7-1 0 0,-5-6-238 0 0,0-1 0 0 0,0 0 0 0 0,0-1 0 0 0,1-1-1 0 0,0 0 1 0 0,21 2 0 0 0,8-2-3405 0 0,-1-6-4352 0 0,-30 0 4536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34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54 448 0 0,'6'-9'12958'0'0,"-1"14"-11729"0"0,0 2 0 0 0,0-1-1 0 0,-1 0 1 0 0,0 1 0 0 0,-1 0 0 0 0,1 0 0 0 0,-1 0 0 0 0,-1 0-1 0 0,1 1 1 0 0,2 14 0 0 0,-4-19 399 0 0,2-26-1518 0 0,-1 17-83 0 0,-1 0 1 0 0,1 1-1 0 0,1-1 0 0 0,-1 1 1 0 0,1-1-1 0 0,-1 1 1 0 0,2 0-1 0 0,-1 0 1 0 0,0 0-1 0 0,1 0 1 0 0,0 1-1 0 0,0 0 1 0 0,0-1-1 0 0,1 2 1 0 0,0-1-1 0 0,-1 0 0 0 0,1 1 1 0 0,0 0-1 0 0,1 0 1 0 0,8-4-1 0 0,-7 4 103 0 0,-1 1-1 0 0,1 0 0 0 0,0 0 1 0 0,0 0-1 0 0,0 0 0 0 0,1 1 0 0 0,-1 1 1 0 0,0-1-1 0 0,0 1 0 0 0,1 0 1 0 0,-1 1-1 0 0,0 0 0 0 0,0 0 1 0 0,0 0-1 0 0,0 1 0 0 0,9 3 1 0 0,-1 3-77 0 0,0 1 1 0 0,-1 1 0 0 0,0 0 0 0 0,0 1-1 0 0,-1 0 1 0 0,12 14 0 0 0,4 2-3297 0 0,-13-16-7072 0 0,-9-10 7186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34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60 56 0 0,'-1'-3'482'0'0,"0"0"-1"0"0,0 0 1 0 0,0 0-1 0 0,0 0 1 0 0,-1 0-1 0 0,1 0 1 0 0,-1 1-1 0 0,1-1 1 0 0,-1 0 0 0 0,0 1-1 0 0,0 0 1 0 0,0-1-1 0 0,-1 1 1 0 0,1 0-1 0 0,0 0 1 0 0,-1 0-1 0 0,1 0 1 0 0,-1 0 0 0 0,0 1-1 0 0,-4-3 1 0 0,2 3-47 0 0,0-1 0 0 0,-1 1 1 0 0,1 0-1 0 0,-1 1 0 0 0,1-1 0 0 0,-1 1 1 0 0,1 0-1 0 0,-1 0 0 0 0,1 1 1 0 0,-11 2-1 0 0,-1 1 144 0 0,1 1-1 0 0,0 0 0 0 0,1 2 1 0 0,-1 0-1 0 0,1 0 1 0 0,-24 17-1 0 0,31-18-183 0 0,0 0 0 0 0,0 0-1 0 0,0 1 1 0 0,0 0 0 0 0,1 1 0 0 0,1 0-1 0 0,-1 0 1 0 0,1 0 0 0 0,1 1-1 0 0,-10 17 1 0 0,14-22-278 0 0,0 0 0 0 0,0 0 0 0 0,0 0-1 0 0,0 0 1 0 0,1 0 0 0 0,-1 0 0 0 0,1 0 0 0 0,0 0-1 0 0,1 0 1 0 0,-1 0 0 0 0,1 0 0 0 0,-1 0 0 0 0,1 0 0 0 0,0 0-1 0 0,1-1 1 0 0,-1 1 0 0 0,1 0 0 0 0,0-1 0 0 0,-1 1 0 0 0,2 0-1 0 0,-1-1 1 0 0,0 0 0 0 0,1 0 0 0 0,-1 0 0 0 0,1 0 0 0 0,0 0-1 0 0,0 0 1 0 0,0-1 0 0 0,0 1 0 0 0,1-1 0 0 0,4 3-1 0 0,5 3 16 0 0,1 0 0 0 0,0 0 0 0 0,0-1 0 0 0,0-1 0 0 0,1-1 0 0 0,0 0 0 0 0,0-1 0 0 0,0 0 0 0 0,1-1 0 0 0,27 1 0 0 0,25-6-3510 0 0,0-11-5583 0 0,-50 7 6183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57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42 816 0 0,'-11'-6'7269'0'0,"12"0"-2488"0"0,22-3-353 0 0,42-1-2349 0 0,-62 10-1448 0 0,205-10 7177 0 0,-119 10-8076 0 0,-36 0-3664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3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60 184 0 0,'2'-4'564'0'0,"1"1"0"0"0,0-1 0 0 0,0 0 0 0 0,0 1 0 0 0,0-1 0 0 0,0 1 1 0 0,1 0-1 0 0,0 0 0 0 0,-1 0 0 0 0,1 0 0 0 0,0 1 0 0 0,0 0 0 0 0,0 0 0 0 0,1 0 0 0 0,-1 0 0 0 0,1 0 0 0 0,-1 1 0 0 0,7-1 0 0 0,-5 0 1 0 0,-1 1-1 0 0,1-1 0 0 0,0 1 1 0 0,-1 1-1 0 0,1-1 0 0 0,0 1 0 0 0,0 0 1 0 0,0 0-1 0 0,0 1 0 0 0,-1 0 1 0 0,1 0-1 0 0,0 0 0 0 0,-1 0 0 0 0,11 5 1 0 0,-15-5-460 0 0,0 0 1 0 0,0 0 0 0 0,0 0-1 0 0,0 1 1 0 0,0-1 0 0 0,0 0-1 0 0,0 1 1 0 0,0-1 0 0 0,-1 0-1 0 0,1 1 1 0 0,0-1 0 0 0,-1 1-1 0 0,0-1 1 0 0,1 1 0 0 0,-1-1-1 0 0,0 1 1 0 0,1-1 0 0 0,-1 1-1 0 0,0-1 1 0 0,0 1 0 0 0,0 0-1 0 0,0-1 1 0 0,-1 1-1 0 0,1-1 1 0 0,0 1 0 0 0,-1-1-1 0 0,1 1 1 0 0,-1-1 0 0 0,1 1-1 0 0,-1-1 1 0 0,0 1 0 0 0,0-1-1 0 0,1 0 1 0 0,-3 3 0 0 0,-36 50 542 0 0,33-47-413 0 0,-16 17 113 0 0,-25 32 129 0 0,45-53-436 0 0,0 1 1 0 0,-1-1 0 0 0,1 1 0 0 0,1-1 0 0 0,-1 1 0 0 0,0 0 0 0 0,1-1-1 0 0,0 1 1 0 0,0 0 0 0 0,0 0 0 0 0,0 0 0 0 0,1 0 0 0 0,-1 8 0 0 0,2-10-24 0 0,0 0 1 0 0,0-1-1 0 0,-1 1 0 0 0,2 0 1 0 0,-1 0-1 0 0,0 0 1 0 0,0-1-1 0 0,0 1 1 0 0,1 0-1 0 0,-1-1 1 0 0,1 1-1 0 0,0-1 1 0 0,-1 0-1 0 0,1 1 0 0 0,0-1 1 0 0,-1 0-1 0 0,1 0 1 0 0,0 0-1 0 0,0-1 1 0 0,0 1-1 0 0,0 0 1 0 0,4 0-1 0 0,48 11 159 0 0,-53-12-170 0 0,21 3-42 0 0,-1-1 1 0 0,1-1 0 0 0,35-3 0 0 0,-16-5-2980 0 0,-3-4-4222 0 0,-25 7 4566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35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26 228 0 0,'-4'-25'16602'0'0,"10"35"-14717"0"0,7 55 2368 0 0,-1-2-2226 0 0,-11-59-2056 0 0,0-1 0 0 0,0 1 0 0 0,1-1-1 0 0,0 1 1 0 0,-1-1 0 0 0,1 0 0 0 0,0 1-1 0 0,1-1 1 0 0,-1 0 0 0 0,0 0-1 0 0,1 0 1 0 0,5 4 0 0 0,3-2-835 0 0,14-3-8297 0 0,-16-4 6660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36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21 324 0 0,'3'-20'15532'0'0,"3"45"-10667"0"0,4 49-2108 0 0,-9-64-2432 0 0,1 0 0 0 0,0 0 0 0 0,0 1-1 0 0,1-1 1 0 0,0-1 0 0 0,5 11 0 0 0,13 7-4228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3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44 512 0 0,'-7'-2'-684'0'0,"-11"-3"2515"0"0,-3-8 13558 0 0,21 13-15284 0 0,25-3 2638 0 0,111-2 2723 0 0,-39 3-1620 0 0,-33-1-4274 0 0,-10-1-3070 0 0,-1-1-3815 0 0,-38 3 4233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3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1 748 0 0,'6'20'13817'0'0,"7"29"-9546"0"0,20 70-1844 0 0,-6-20-441 0 0,36 147 1449 0 0,-61-235-3267 0 0,3 11 352 0 0,-1 0 1 0 0,-1 0-1 0 0,-1 1 1 0 0,-2 41-1 0 0,-1-59-453 0 0,1 0 1 0 0,-1 0-1 0 0,0 0 0 0 0,0-1 0 0 0,0 1 0 0 0,-1 0 0 0 0,0-1 0 0 0,0 1 0 0 0,0-1 0 0 0,0 1 0 0 0,-1-1 1 0 0,1 0-1 0 0,-1 0 0 0 0,0 0 0 0 0,-1-1 0 0 0,1 1 0 0 0,-1-1 0 0 0,1 1 0 0 0,-1-1 0 0 0,0 0 0 0 0,0-1 1 0 0,0 1-1 0 0,-1-1 0 0 0,1 0 0 0 0,0 0 0 0 0,-1 0 0 0 0,0 0 0 0 0,-6 1 0 0 0,0-1-50 0 0,0-1 0 0 0,0 0 0 0 0,0-1 0 0 0,-1 0 0 0 0,1 0 0 0 0,0-1 0 0 0,0-1 0 0 0,0 0 0 0 0,0 0 0 0 0,0-1 0 0 0,0-1 0 0 0,-19-9-1 0 0,19 8-28 0 0,0 0 0 0 0,0-1 0 0 0,1-1 0 0 0,0 0-1 0 0,0 0 1 0 0,0-1 0 0 0,1 0 0 0 0,1 0-1 0 0,-1-1 1 0 0,1-1 0 0 0,-11-15 0 0 0,18 22 10 0 0,-1 1 0 0 0,1-1 0 0 0,0 1 0 0 0,0-1 0 0 0,0 0 0 0 0,0 1 0 0 0,0-1 0 0 0,1 0 0 0 0,-1 0 0 0 0,1 0 1 0 0,-1 0-1 0 0,1 1 0 0 0,0-1 0 0 0,0 0 0 0 0,1 0 0 0 0,-1 0 0 0 0,1 0 0 0 0,-1 1 0 0 0,1-1 0 0 0,0 0 0 0 0,2-4 1 0 0,0 2-2 0 0,0 0 0 0 0,0 0 1 0 0,1 1-1 0 0,0-1 0 0 0,-1 1 1 0 0,2 0-1 0 0,-1 0 1 0 0,0 0-1 0 0,1 1 0 0 0,6-4 1 0 0,8-4-9 0 0,1 1 0 0 0,0 1 0 0 0,0 1 0 0 0,35-10 0 0 0,51-2 568 0 0,-50 11-2408 0 0,-1-3-7475 0 0,-48 9 5868 0 0,1-1 497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37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20 524 0 0,'-6'-19'14645'0'0,"-2"31"-13886"0"0,2 1 1 0 0,-1-1 0 0 0,2 2-1 0 0,0-1 1 0 0,0 0 0 0 0,2 1-1 0 0,-1 0 1 0 0,0 16 0 0 0,-10 32 604 0 0,-10 20 646 0 0,-13 98 1 0 0,36-174-1950 0 0,1-1 1 0 0,0 1-1 0 0,0-1 1 0 0,0 1 0 0 0,1-1-1 0 0,0 1 1 0 0,0-1-1 0 0,1 1 1 0 0,-1-1 0 0 0,1 0-1 0 0,0 0 1 0 0,1 0 0 0 0,-1 0-1 0 0,1 0 1 0 0,0 0-1 0 0,0-1 1 0 0,0 1 0 0 0,1-1-1 0 0,-1 0 1 0 0,1 0 0 0 0,0 0-1 0 0,1 0 1 0 0,-1-1-1 0 0,1 0 1 0 0,-1 0 0 0 0,1 0-1 0 0,0 0 1 0 0,10 3 0 0 0,-7-3-299 0 0,0 0 1 0 0,0 0 0 0 0,0-1-1 0 0,0 0 1 0 0,0-1 0 0 0,1 0 0 0 0,-1 0-1 0 0,13-1 1 0 0,-14-1-486 0 0,-1 1 0 0 0,1-1 0 0 0,-1 0 0 0 0,1-1 0 0 0,-1 0 0 0 0,0 0 0 0 0,1 0 0 0 0,-1-1 0 0 0,-1 0 0 0 0,1 0 0 0 0,6-5 0 0 0,-7 4-2346 0 0,-2 0 442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3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7 760 0 0,'6'-2'7888'0'0,"29"-2"-5200"0"0,160 12 4955 0 0,-96-3-5851 0 0,0-2-3365 0 0,-86-4-3964 0 0,-7 0 3197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37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7157 0 0,'2'-2'713'0'0,"-1"0"0"0"0,0 0 0 0 0,1 0 0 0 0,-1 0 0 0 0,1 0 0 0 0,0 1 0 0 0,0-1 0 0 0,0 0 0 0 0,0 1 1 0 0,0-1-1 0 0,0 1 0 0 0,0 0 0 0 0,0 0 0 0 0,0 0 0 0 0,5-2 0 0 0,-2 2-211 0 0,-1 0 0 0 0,1 1-1 0 0,-1-1 1 0 0,1 1 0 0 0,0 0 0 0 0,-1 0 0 0 0,10 1-1 0 0,0 2-149 0 0,0 1 0 0 0,0 0-1 0 0,0 1 1 0 0,19 9 0 0 0,3 5 98 0 0,-1 2 0 0 0,-1 1-1 0 0,-1 2 1 0 0,-2 1 0 0 0,0 1 0 0 0,41 46 0 0 0,-59-57-233 0 0,-1 1-1 0 0,0 0 1 0 0,-1 1 0 0 0,0 1-1 0 0,-2-1 1 0 0,0 2 0 0 0,-1-1-1 0 0,-1 1 1 0 0,0 0 0 0 0,-2 1-1 0 0,0-1 1 0 0,-1 1 0 0 0,2 31 0 0 0,-5-34-77 0 0,-1 1 0 0 0,0 0 0 0 0,-1-1 1 0 0,-1 1-1 0 0,-1-1 0 0 0,0 1 0 0 0,-2-1 1 0 0,0 0-1 0 0,0 0 0 0 0,-2-1 0 0 0,0 0 1 0 0,-1 0-1 0 0,0 0 0 0 0,-1-1 0 0 0,-19 23 1 0 0,17-26-279 0 0,-6 5 335 0 0,13-13-300 0 0,0-1 0 0 0,-1 0 0 0 0,1 0 0 0 0,-1 0 0 0 0,0 0 0 0 0,-7 2 0 0 0,1-1-819 0 0,10-4-81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3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50 96 0 0,'0'-17'1504'0'0,"-3"-16"11433"0"0,5 58-10932 0 0,34 317 4432 0 0,5 61-3568 0 0,7 7 124 0 0,-47-397-2844 0 0,-1-11-146 0 0,0-1-1 0 0,0 1 0 0 0,-1-1 0 0 0,1 1 0 0 0,0-1 0 0 0,1 1 0 0 0,-1-1 0 0 0,0 1 0 0 0,0-1 0 0 0,1 1 1 0 0,-1-1-1 0 0,1 1 0 0 0,-1-1 0 0 0,1 0 0 0 0,-1 1 0 0 0,1-1 0 0 0,0 0 0 0 0,0 1 0 0 0,0-1 0 0 0,0 0 1 0 0,1 2-1 0 0,-1-3-457 0 0,5-11-3604 0 0,1-1-3906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4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5 470 136 0 0,'0'-1'114'0'0,"-1"1"0"0"0,1 0 1 0 0,0 0-1 0 0,0 0 0 0 0,-1 0 0 0 0,1 0 1 0 0,0 0-1 0 0,0 0 0 0 0,0 0 0 0 0,-1-1 0 0 0,1 1 1 0 0,0 0-1 0 0,0 0 0 0 0,0 0 0 0 0,-1-1 0 0 0,1 1 1 0 0,0 0-1 0 0,0 0 0 0 0,0 0 0 0 0,0-1 1 0 0,0 1-1 0 0,0 0 0 0 0,-1 0 0 0 0,1-1 0 0 0,0 1 1 0 0,0 0-1 0 0,0 0 0 0 0,0-1 0 0 0,0 1 0 0 0,0 0 1 0 0,0 0-1 0 0,0-1 0 0 0,0 1 0 0 0,0 0 1 0 0,0 0-1 0 0,0-1 0 0 0,0 1 0 0 0,0 0 0 0 0,1 0 1 0 0,-1-1-1 0 0,0 1 0 0 0,0 0 0 0 0,0 0 0 0 0,0 0 1 0 0,0-1-1 0 0,0 1 0 0 0,1 0 0 0 0,-1 0 1 0 0,0 0-1 0 0,0-1 0 0 0,0 1 0 0 0,0 0 0 0 0,1 0 1 0 0,-1 0-1 0 0,22-6 2655 0 0,30 4-1033 0 0,-50 2-1478 0 0,480 17 5225 0 0,87-2-2667 0 0,-100-27-1261 0 0,289-31 253 0 0,-68 3-945 0 0,-434 26-678 0 0,207-5 100 0 0,543-22 724 0 0,-393 8-615 0 0,-69 2 89 0 0,-386 22-350 0 0,356-13 107 0 0,1034-22 418 0 0,-1179 37-448 0 0,538-19 103 0 0,-371 3 82 0 0,481-30 221 0 0,-346 7 868 0 0,-598 36-788 0 0,21 0 788 0 0,-92 10-1434 0 0,23 14 299 0 0,-22-7-342 0 0,0 1 0 0 0,0 0 0 0 0,-1 0 0 0 0,0 0 1 0 0,0 0-1 0 0,-1 1 0 0 0,0-1 0 0 0,0 11 0 0 0,3 23 6 0 0,57 346-13 0 0,-47-281 0 0 0,5 0 0 0 0,57 187 0 0 0,-35-163 0 0 0,-38-125 0 0 0,-1-2-109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8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3 182 224 0 0,'-3'-5'11452'0'0,"96"-12"-6603"0"0,54 0-2149 0 0,-83 11-1578 0 0,110-12 547 0 0,598-90 4524 0 0,-761 105-6360 0 0,22-4 623 0 0,-16 7-9098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5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24 168 0 0,'3'-22'9593'0'0,"-6"22"-9300"0"0,-1-1 0 0 0,1 1 0 0 0,-1 0 0 0 0,0 0 1 0 0,1 0-1 0 0,-1 1 0 0 0,1-1 0 0 0,-1 1 0 0 0,1 0 0 0 0,-1 0 0 0 0,1 0 1 0 0,-6 3-1 0 0,-43 23 1023 0 0,35-18-791 0 0,11-6-354 0 0,-16 9 835 0 0,-41 30-1 0 0,58-39-779 0 0,0 1 0 0 0,1-1 0 0 0,-1 1 0 0 0,1 1 0 0 0,0-1 0 0 0,1 0 0 0 0,-1 1 0 0 0,1 0 0 0 0,0 0 0 0 0,0 0 0 0 0,0 0 0 0 0,0 1 0 0 0,1-1 0 0 0,-3 10 0 0 0,5-13-126 0 0,0 1 0 0 0,0-1 0 0 0,0 0 0 0 0,1 0 0 0 0,-1 0-1 0 0,0 0 1 0 0,1 0 0 0 0,0 0 0 0 0,-1 1 0 0 0,1-1 0 0 0,0 0 0 0 0,0-1 0 0 0,0 1 0 0 0,0 0 0 0 0,0 0 0 0 0,1 0 0 0 0,-1-1 0 0 0,0 1 0 0 0,1 0 0 0 0,-1-1 0 0 0,1 1 0 0 0,0-1 0 0 0,-1 0 0 0 0,1 0 0 0 0,0 1 0 0 0,0-1 0 0 0,0 0 0 0 0,0-1 0 0 0,3 2 0 0 0,6 3 208 0 0,1-1 0 0 0,0 0-1 0 0,21 3 1 0 0,-3-2 253 0 0,1-1 0 0 0,0-2-1 0 0,-1-1 1 0 0,51-5 0 0 0,6-10-2593 0 0,-66 11-8637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42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13 525 400 0 0,'0'0'347'0'0,"-1"0"0"0"0,1 0 0 0 0,-1 0 0 0 0,1 0 0 0 0,-1 0 0 0 0,-7-5 6939 0 0,8 5-6939 0 0,0 0 0 0 0,-1-1 0 0 0,1 1 0 0 0,0-1 0 0 0,0 1 0 0 0,0-1 0 0 0,-1 0 0 0 0,20-4 3779 0 0,44 0-3140 0 0,-56 5-9 0 0,774-17 6323 0 0,-383 11-6067 0 0,-140 2-404 0 0,373-13 585 0 0,-403-4-1061 0 0,-24 1-76 0 0,618-31 379 0 0,835-21-272 0 0,-842 31-247 0 0,1244-49 27 0 0,-1505 77-155 0 0,-377 10-23 0 0,739-25 68 0 0,-413 10-39 0 0,47-7-7 0 0,40-3 8 0 0,42 1 558 0 0,-360 13-92 0 0,-245 13-416 0 0,71-8 111 0 0,-94 8-272 0 0,-3 1-438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4:2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18 236 0 0,'24'-3'9156'0'0,"12"2"-4092"0"0,110-1-2812 0 0,-55 2-584 0 0,312 3 1895 0 0,253-10 324 0 0,-632 5-3447 0 0,-15 1-285 0 0,0 0 0 0 0,1 0 0 0 0,-1 1 0 0 0,13 2-1 0 0,-6-5-1193 0 0,-12 2-2001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4:22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76 0 0,'0'0'4332'0'0,"3"1"-3030"0"0,16 3 348 0 0,0-2 0 0 0,1 0 0 0 0,-1-1 0 0 0,30-3 0 0 0,8 1-127 0 0,316 5 4219 0 0,335-11 555 0 0,-533-14-2621 0 0,-173 20-3604 0 0,15 0 264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1:59:4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172 141 88 0 0,'0'0'421'0'0,"0"-2"406"0"0,1 1 0 0 0,-1-1 0 0 0,0 0 0 0 0,1 0 0 0 0,-1 0 0 0 0,0 0 0 0 0,-1 0 0 0 0,1 0 0 0 0,0 0 0 0 0,0 0 0 0 0,-1 0 0 0 0,0-2 0 0 0,-16 18-320 0 0,1 1 0 0 0,1 0 0 0 0,0 1 0 0 0,1 1 0 0 0,1 1 0 0 0,-14 23 0 0 0,9-15-23 0 0,5-7-1041 0 0,-9 11 4808 0 0,34-59-1363 0 0,-10 24-2812 0 0,39-78 580 0 0,76-114 0 0 0,-117 196-658 0 0,1 1 0 0 0,-1-1-1 0 0,1 0 1 0 0,0 0 0 0 0,-1 1 0 0 0,1-1 0 0 0,0 1 0 0 0,-1-1 0 0 0,1 0 0 0 0,0 1 0 0 0,-1 0 0 0 0,1-1-1 0 0,0 1 1 0 0,0-1 0 0 0,0 1 0 0 0,0 0 0 0 0,-1-1 0 0 0,1 1 0 0 0,0 0 0 0 0,0 0 0 0 0,0 0 0 0 0,0 0-1 0 0,0 0 1 0 0,0 0 0 0 0,0 0 0 0 0,0 0 0 0 0,1 0 0 0 0,23 17 22 0 0,16 35 106 0 0,-38-47-113 0 0,59 104 335 0 0,-44-74-247 0 0,2 0 1 0 0,31 41-1 0 0,-43-64-412 0 0,1 2-2243 0 0,3-4-7343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1:59:4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26 128 0 0,'-10'-25'13587'0'0,"9"289"-7450"0"0,0 2-4019 0 0,-2 272-976 0 0,22 151 432 0 0,-4-224-730 0 0,3 41 779 0 0,-8-327-683 0 0,25 251 1293 0 0,-32-412-1499 0 0,0-4-2390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1:59:50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1 151 404 0 0,'9'3'8034'0'0,"35"7"-4383"0"0,25-6-1335 0 0,391 16 2910 0 0,972 20-260 0 0,-1249-38-4782 0 0,597 22 189 0 0,-274-17 70 0 0,-298-9-261 0 0,441-19 606 0 0,-586 18-729 0 0,1584-98 998 0 0,-709 43-758 0 0,-221 15-189 0 0,-576 35-15 0 0,117-10 493 0 0,-237 15-294 0 0,4 0-1461 0 0,-10 2-10644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1:59:50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13 492 0 0,'-14'-13'6723'0'0,"25"18"1117"0"0,3 2-5240 0 0,2-1-3575 0 0,131 36 4148 0 0,-94-29-3314 0 0,67 25 0 0 0,-118-37 116 0 0,1 0 1 0 0,-1 0-1 0 0,0 0 0 0 0,0 0 0 0 0,0 1 1 0 0,0-1-1 0 0,0 1 0 0 0,0-1 0 0 0,0 1 1 0 0,0 0-1 0 0,0-1 0 0 0,-1 1 0 0 0,1 0 0 0 0,-1 0 1 0 0,1 1-1 0 0,-1-1 0 0 0,0 0 0 0 0,0 0 1 0 0,2 5-1 0 0,-2-2 14 0 0,0-1 0 0 0,-1 1 1 0 0,0 0-1 0 0,0-1 0 0 0,0 1 0 0 0,0 0 1 0 0,0-1-1 0 0,-1 1 0 0 0,0-1 0 0 0,-2 7 1 0 0,-5 10 108 0 0,0-1 0 0 0,-2 1 1 0 0,-20 32-1 0 0,21-37 12 0 0,-27 43 1407 0 0,-3-1 0 0 0,-3-2 0 0 0,-50 54-1 0 0,73-90 274 0 0,15-16-4769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1:59:51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9 156 0 0,'0'0'141'0'0,"0"0"1"0"0,0 0-1 0 0,0-1 0 0 0,0 1 0 0 0,0 0 1 0 0,0-1-1 0 0,0 1 0 0 0,0 0 1 0 0,0-1-1 0 0,0 1 0 0 0,0 0 0 0 0,0-1 1 0 0,0 1-1 0 0,-1 0 0 0 0,1-1 1 0 0,0 1-1 0 0,0 0 0 0 0,0 0 0 0 0,0-1 1 0 0,0 1-1 0 0,-1 0 0 0 0,1 0 1 0 0,0-1-1 0 0,0 1 0 0 0,-1 0 0 0 0,1 0 1 0 0,0 0-1 0 0,0-1 0 0 0,-1 1 1 0 0,1 0-1 0 0,0 0 0 0 0,0 0 0 0 0,-1 0 1 0 0,1-1-1 0 0,0 1 0 0 0,-1 0 1 0 0,1 0-1 0 0,0 0 0 0 0,-1 0 0 0 0,1 0 1 0 0,0 0-1 0 0,0 0 0 0 0,-1 0 1 0 0,1 0-1 0 0,0 0 0 0 0,-1 0 0 0 0,1 0 1 0 0,0 0-1 0 0,-1 0 0 0 0,1 1 0 0 0,0-1 1 0 0,-1 0-1 0 0,1 0 0 0 0,0 0 1 0 0,0 0-1 0 0,-1 0 0 0 0,1 1 0 0 0,0-1 1 0 0,0 0-1 0 0,-1 1 0 0 0,-10 27 2999 0 0,-2 45-1063 0 0,9-32-1019 0 0,-11 186 2866 0 0,15-192-3505 0 0,1-1 1 0 0,2 0-1 0 0,2 0 0 0 0,14 54 0 0 0,-13-63-287 0 0,-3-14 29 0 0,0 0 0 0 0,0 0 0 0 0,1 0-1 0 0,1 0 1 0 0,10 19 0 0 0,-13-28-129 0 0,0 1-1 0 0,0-1 0 0 0,1 1 1 0 0,-1-1-1 0 0,1 1 1 0 0,-1-1-1 0 0,1 0 1 0 0,0 0-1 0 0,0-1 0 0 0,0 1 1 0 0,0-1-1 0 0,0 1 1 0 0,0-1-1 0 0,0 0 0 0 0,1 0 1 0 0,-1 0-1 0 0,0 0 1 0 0,1-1-1 0 0,-1 1 0 0 0,0-1 1 0 0,1 0-1 0 0,-1 0 1 0 0,1 0-1 0 0,5-2 0 0 0,2 0-104 0 0,1 0 0 0 0,-1 0-1 0 0,0-2 1 0 0,0 1-1 0 0,0-2 1 0 0,13-6-1 0 0,15-18-2723 0 0,-37 26 2070 0 0,0 0 0 0 0,0 0 1 0 0,1 0-1 0 0,-2 0 0 0 0,1 0 0 0 0,0 0 1 0 0,-1-1-1 0 0,1 1 0 0 0,-1 0 0 0 0,1-6 1 0 0,0 2-1271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1:59:5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65 136 0 0,'-2'0'447'0'0,"1"0"1"0"0,-1-1-1 0 0,1 1 0 0 0,-1 0 1 0 0,1 0-1 0 0,-1-1 0 0 0,1 1 1 0 0,0-1-1 0 0,-1 1 0 0 0,1-1 0 0 0,-1 0 1 0 0,1 0-1 0 0,0 1 0 0 0,0-1 1 0 0,0 0-1 0 0,-1 0 0 0 0,0-1 1 0 0,3 1-192 0 0,-1 0 1 0 0,1 1 0 0 0,-1-1 0 0 0,1 0-1 0 0,-1 1 1 0 0,1-1 0 0 0,-1 1 0 0 0,1-1-1 0 0,0 1 1 0 0,-1-1 0 0 0,1 1 0 0 0,0 0-1 0 0,0-1 1 0 0,-1 1 0 0 0,1 0-1 0 0,0-1 1 0 0,0 1 0 0 0,0 0 0 0 0,-1 0-1 0 0,1 0 1 0 0,1 0 0 0 0,66-12 4954 0 0,-60 11-5026 0 0,62-9 1743 0 0,-16 1-689 0 0,85-3 1 0 0,-138 12-2003 0 0,11 2-612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1:59:5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85 348 0 0,'0'0'2476'0'0,"6"37"1477"0"0,14 27-640 0 0,3 0 0 0 0,57 110 1 0 0,-80-173-3243 0 0,0-1-1 0 0,1 1 1 0 0,-1 0 0 0 0,0-1-1 0 0,0 1 1 0 0,1-1 0 0 0,-1 1-1 0 0,0-1 1 0 0,1 1 0 0 0,-1-1 0 0 0,1 1-1 0 0,-1-1 1 0 0,0 1 0 0 0,1-1-1 0 0,-1 0 1 0 0,1 1 0 0 0,-1-1 0 0 0,1 0-1 0 0,-1 1 1 0 0,1-1 0 0 0,0 0-1 0 0,-1 0 1 0 0,1 1 0 0 0,-1-1-1 0 0,1 0 1 0 0,0 0 0 0 0,-1 0 0 0 0,2 0-1 0 0,8-14 1160 0 0,-1-33-121 0 0,-9 43-957 0 0,40-336 3939 0 0,-38 329-3104 0 0,6-3-4682 0 0,-8 14 3470 0 0,0-1 0 0 0,1 1 1 0 0,-1 0-1 0 0,1-1 0 0 0,-1 1 0 0 0,1 0 0 0 0,-1-1 1 0 0,1 1-1 0 0,-1 0 0 0 0,1 0 0 0 0,-1-1 0 0 0,1 1 1 0 0,-1 0-1 0 0,1 0 0 0 0,-1 0 0 0 0,1 0 0 0 0,-1 0 1 0 0,1 0-1 0 0,0 0 0 0 0,-1 0 0 0 0,1 0 0 0 0,-1 0 1 0 0,1 0-1 0 0,-1 0 0 0 0,1 0 0 0 0,0 0 0 0 0,-1 0 1 0 0,1 1-1 0 0,-1-1 0 0 0,1 0 0 0 0,-1 0 0 0 0,1 1 1 0 0,-1-1-1 0 0,1 0 0 0 0,-1 1 0 0 0,0-1 0 0 0,1 1 1 0 0,7 5-2194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59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322 105 192 0 0,'0'-4'524'0'0,"0"0"0"0"0,0 0 0 0 0,-1 0 0 0 0,1 0 0 0 0,-1 0 0 0 0,0 0 0 0 0,0 0 0 0 0,0 0 0 0 0,-1 1 0 0 0,0-1 0 0 0,1 0 1 0 0,-1 1-1 0 0,0-1 0 0 0,-1 1 0 0 0,1 0 0 0 0,-1 0 0 0 0,1 0 0 0 0,-1 0 0 0 0,0 0 0 0 0,0 0 0 0 0,0 1 0 0 0,0-1 0 0 0,-1 1 0 0 0,1 0 0 0 0,-6-2 0 0 0,1 0-4 0 0,-1 2-1 0 0,1-1 1 0 0,-1 1-1 0 0,1 0 1 0 0,-1 1-1 0 0,1 0 1 0 0,-1 0 0 0 0,0 1-1 0 0,0 0 1 0 0,1 0-1 0 0,-10 2 1 0 0,7 0-141 0 0,1 1 1 0 0,-1-1-1 0 0,1 2 0 0 0,0-1 1 0 0,0 1-1 0 0,0 1 1 0 0,0 0-1 0 0,1 0 1 0 0,-1 1-1 0 0,-10 9 0 0 0,17-13-282 0 0,1 0-1 0 0,-1 1 0 0 0,0-1 1 0 0,1 1-1 0 0,0-1 1 0 0,0 1-1 0 0,0 0 0 0 0,0 0 1 0 0,0 0-1 0 0,0 0 0 0 0,1 0 1 0 0,-1 0-1 0 0,1 1 1 0 0,0-1-1 0 0,0 0 0 0 0,0 1 1 0 0,1-1-1 0 0,-1 1 1 0 0,1-1-1 0 0,0 1 0 0 0,0-1 1 0 0,0 1-1 0 0,0-1 0 0 0,0 1 1 0 0,1-1-1 0 0,0 1 1 0 0,0-1-1 0 0,0 0 0 0 0,0 1 1 0 0,0-1-1 0 0,1 0 0 0 0,-1 0 1 0 0,1 0-1 0 0,3 5 1 0 0,-1-2-25 0 0,1 0 1 0 0,-1 0 0 0 0,1-1 0 0 0,0 0 0 0 0,0 0 0 0 0,1 0 0 0 0,0-1 0 0 0,0 1 0 0 0,0-2 0 0 0,0 1 0 0 0,0 0 0 0 0,8 2 0 0 0,-11-5-81 0 0,-1-1 0 0 0,1 1 0 0 0,-1 0 1 0 0,1-1-1 0 0,-1 1 0 0 0,1-1 0 0 0,-1 0 0 0 0,1 0 0 0 0,0 0 1 0 0,-1 0-1 0 0,1-1 0 0 0,-1 1 0 0 0,1-1 0 0 0,-1 1 0 0 0,1-1 1 0 0,-1 0-1 0 0,0 0 0 0 0,1 0 0 0 0,-1 0 0 0 0,0 0 0 0 0,1-1 1 0 0,-1 1-1 0 0,0-1 0 0 0,0 1 0 0 0,0-1 0 0 0,-1 0 1 0 0,1 0-1 0 0,0 1 0 0 0,-1-2 0 0 0,1 1 0 0 0,-1 0 0 0 0,1 0 1 0 0,-1 0-1 0 0,0-1 0 0 0,0 1 0 0 0,1-4 0 0 0,1-1 4 0 0,0 0-1 0 0,-1 0 0 0 0,0 0 1 0 0,0 0-1 0 0,0 0 0 0 0,-1-1 1 0 0,0 1-1 0 0,-1 0 0 0 0,1-1 0 0 0,-2 1 1 0 0,1-1-1 0 0,-1 1 0 0 0,-2-10 1 0 0,2 13-171 0 0,-1-1-1 0 0,0 1 1 0 0,0 0 0 0 0,0-1-1 0 0,0 1 1 0 0,-1 0 0 0 0,1 1 0 0 0,-1-1-1 0 0,0 0 1 0 0,0 1 0 0 0,0 0 0 0 0,-1-1-1 0 0,1 1 1 0 0,-1 1 0 0 0,0-1 0 0 0,0 0-1 0 0,0 1 1 0 0,0 0 0 0 0,0 0 0 0 0,-1 0-1 0 0,1 1 1 0 0,-5-2 0 0 0,1 1-1512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1:59:54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1 188 0 0,'-13'37'7709'0'0,"11"1"-5417"0"0,0-24-1414 0 0,1 0-1 0 0,0 0 0 0 0,1 1 0 0 0,1-1 1 0 0,3 19-1 0 0,-4-30-924 0 0,1 0 0 0 0,0 0 0 0 0,0-1 0 0 0,0 1 0 0 0,0-1 0 0 0,1 1 0 0 0,-1-1 0 0 0,1 1 0 0 0,-1-1 0 0 0,1 0 0 0 0,0 1-1 0 0,0-1 1 0 0,3 3 0 0 0,-2-4-274 0 0,-1 1 0 0 0,1-1 0 0 0,0 0 0 0 0,-1 1-1 0 0,1-1 1 0 0,0-1 0 0 0,0 1 0 0 0,0 0-1 0 0,0-1 1 0 0,0 1 0 0 0,0-1 0 0 0,0 0 0 0 0,0 0-1 0 0,-1 0 1 0 0,6-1 0 0 0,-1 0-1333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1:59:5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58 127 28 0 0,'-1'0'330'0'0,"0"-1"0"0"0,0 1 0 0 0,0-1 0 0 0,0 0 0 0 0,-1 0 0 0 0,1 0 0 0 0,1 1 0 0 0,-1-1 0 0 0,0 0 0 0 0,0 0 0 0 0,0 0 0 0 0,0 0 0 0 0,1 0 0 0 0,-1-1 0 0 0,0 1 0 0 0,1 0 0 0 0,-1 0 0 0 0,1 0 0 0 0,0-1 0 0 0,-1 1 0 0 0,1 0 0 0 0,0 0-1 0 0,-1-1 1 0 0,1 1 0 0 0,0 0 0 0 0,0-1 0 0 0,0 1 0 0 0,0 0 0 0 0,1 0 0 0 0,-1-1 0 0 0,0 1 0 0 0,0 0 0 0 0,1 0 0 0 0,-1-1 0 0 0,1 1 0 0 0,-1 0 0 0 0,1 0 0 0 0,0 0 0 0 0,-1 0 0 0 0,1 0 0 0 0,0 0 0 0 0,0 0 0 0 0,1-1 0 0 0,9-20 1354 0 0,-11 20-1612 0 0,0 1 0 0 0,0-1-1 0 0,0 1 1 0 0,0-1 0 0 0,0 1-1 0 0,0-1 1 0 0,0 1 0 0 0,0 0-1 0 0,0-1 1 0 0,-1 1 0 0 0,1-1-1 0 0,0 1 1 0 0,-1-1 0 0 0,1 1-1 0 0,-1 0 1 0 0,0-1 0 0 0,0 1-1 0 0,1 0 1 0 0,-1 0 0 0 0,0 0-1 0 0,0-1 1 0 0,0 1 0 0 0,0 0-1 0 0,0 0 1 0 0,0 0 0 0 0,-1 1-1 0 0,1-1 1 0 0,0 0 0 0 0,-2 0-1 0 0,-1-2-46 0 0,0 0 0 0 0,-1 1 0 0 0,1 0 0 0 0,-1 0-1 0 0,0 0 1 0 0,-8-2 0 0 0,12 4-428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1:59:54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1 404 0 0,'-2'0'447'0'0,"0"0"-1"0"0,-1 0 1 0 0,1 0 0 0 0,0 0 0 0 0,0 0-1 0 0,0 0 1 0 0,0 0 0 0 0,0 1-1 0 0,0-1 1 0 0,0 1 0 0 0,0-1 0 0 0,0 1-1 0 0,0 0 1 0 0,0 0 0 0 0,0 0-1 0 0,-2 2 1 0 0,-29 28 2842 0 0,23-16-2339 0 0,1 0 0 0 0,-16 31 0 0 0,16-25-345 0 0,1 0-1 0 0,1 1 1 0 0,1-1 0 0 0,-5 28 0 0 0,10-41-489 0 0,0-1 0 0 0,0 1 0 0 0,0-1 1 0 0,1 1-1 0 0,0-1 0 0 0,0 1 0 0 0,1-1 0 0 0,0 1 0 0 0,1-1 0 0 0,0 0 0 0 0,0 1 0 0 0,0-1 1 0 0,1 0-1 0 0,0 0 0 0 0,0-1 0 0 0,6 11 0 0 0,-7-15-293 0 0,1 0 0 0 0,-1 0 0 0 0,0 0 0 0 0,1 0 0 0 0,-1 0 0 0 0,1 0 0 0 0,-1-1 0 0 0,1 1 0 0 0,0-1 0 0 0,-1 1 0 0 0,1-1 0 0 0,0 0 0 0 0,0-1 0 0 0,5 2 0 0 0,26-1-5249 0 0,-22-3 3533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1:59:55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36 224 0 0,'0'-2'308'0'0,"-1"0"-1"0"0,1 0 1 0 0,0 0-1 0 0,0 0 1 0 0,-1 0 0 0 0,1 1-1 0 0,-1-1 1 0 0,0 0-1 0 0,1 0 1 0 0,-1 1 0 0 0,0-1-1 0 0,0 0 1 0 0,0 1-1 0 0,0-1 1 0 0,-1 1 0 0 0,1-1-1 0 0,0 1 1 0 0,-1 0-1 0 0,-1-2 1 0 0,2 3-98 0 0,0 0 0 0 0,0 0 1 0 0,0 0-1 0 0,0 1 0 0 0,0-1 0 0 0,0 0 1 0 0,0 0-1 0 0,0 1 0 0 0,0-1 0 0 0,0 1 0 0 0,1-1 1 0 0,-1 1-1 0 0,0-1 0 0 0,0 1 0 0 0,0-1 1 0 0,1 1-1 0 0,-1 0 0 0 0,0 0 0 0 0,1-1 1 0 0,-1 1-1 0 0,0 0 0 0 0,1 0 0 0 0,-1 0 1 0 0,0 1-1 0 0,-5 9 551 0 0,0 1 1 0 0,1-1 0 0 0,0 1-1 0 0,-3 15 1 0 0,4-14-358 0 0,1 1 1 0 0,1 0-1 0 0,1-1 1 0 0,0 1-1 0 0,0 0 0 0 0,1 0 1 0 0,1 0-1 0 0,1 0 0 0 0,5 24 1 0 0,-5-31-477 0 0,0-1 1 0 0,0 0 0 0 0,1 1 0 0 0,0-1-1 0 0,0 0 1 0 0,1-1 0 0 0,-1 1-1 0 0,1-1 1 0 0,8 9 0 0 0,-8-10-503 0 0,0-1 1 0 0,0 0-1 0 0,1 1 1 0 0,-1-1-1 0 0,1-1 0 0 0,-1 1 1 0 0,1-1-1 0 0,0 0 1 0 0,0 0-1 0 0,0 0 1 0 0,1-1-1 0 0,-1 1 1 0 0,7 0-1 0 0,-6-2-1266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1:59:5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48 740 0 0,'-47'-6'13172'0'0,"52"4"-12347"0"0,22-5 373 0 0,0 1 0 0 0,28-3 0 0 0,-11 2-2770 0 0,-1-1-4313 0 0,-32 5 4020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1:59:56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88 0 0,'11'-18'6760'0'0,"-7"17"-6370"0"0,1 1 0 0 0,0-1 0 0 0,0 1 0 0 0,0 0 0 0 0,0 0 0 0 0,0 1 0 0 0,0 0-1 0 0,0-1 1 0 0,0 1 0 0 0,0 1 0 0 0,-1-1 0 0 0,1 1 0 0 0,0 0 0 0 0,-1 0 0 0 0,0 0 0 0 0,1 1 0 0 0,-1-1 0 0 0,0 1 0 0 0,0 0 0 0 0,0 1 0 0 0,-1-1 0 0 0,1 0-1 0 0,3 6 1 0 0,3 1 47 0 0,-1 0 0 0 0,0 1 0 0 0,-1 0 0 0 0,0 0 0 0 0,-1 1 0 0 0,0 0 0 0 0,8 19 0 0 0,-11-18-151 0 0,0 0-1 0 0,-1 1 0 0 0,0-1 0 0 0,-1 1 0 0 0,-1-1 0 0 0,0 16 1 0 0,-2 7-2489 0 0,-2 1-4219 0 0,1-31 4181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1:59:59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13 974 424 0 0,'0'0'283'0'0,"-1"0"0"0"0,1 0 0 0 0,-1 0-1 0 0,1 0 1 0 0,-1 0 0 0 0,1 0 0 0 0,-1 0 0 0 0,1 0 0 0 0,-1 0 0 0 0,1 0-1 0 0,-1-1 1 0 0,1 1 0 0 0,0 0 0 0 0,-1 0 0 0 0,1 0 0 0 0,-1-1 0 0 0,1 1-1 0 0,0 0 1 0 0,-1 0 0 0 0,1-1 0 0 0,-1 1 0 0 0,1 0 0 0 0,0-1 0 0 0,-1 1-1 0 0,1 0 1 0 0,0-1 0 0 0,0 1 0 0 0,-1 0 0 0 0,1-1 0 0 0,0 1 0 0 0,0-1-1 0 0,0 1 1 0 0,-1-1 0 0 0,1 0 0 0 0,5-18 3436 0 0,25-28-3457 0 0,-22 36 1130 0 0,60-100 2046 0 0,-29 43-1995 0 0,3 1 0 0 0,75-89 0 0 0,-66 98-646 0 0,93-99 91 0 0,-117 132-838 0 0,1 2 1 0 0,1 1-1 0 0,48-27 1 0 0,-1 0-3 0 0,-52 36-41 0 0,1 1-1 0 0,0 1 1 0 0,1 1-1 0 0,0 1 1 0 0,48-10 0 0 0,-47 12-9 0 0,3 0 4 0 0,1 1-1 0 0,0 2 1 0 0,0 1-1 0 0,0 1 1 0 0,59 5-1 0 0,-64 1 125 0 0,1 1-1 0 0,-2 1 1 0 0,1 2-1 0 0,-1 0 1 0 0,28 14-1 0 0,2 6 388 0 0,56 38 1 0 0,133 108 511 0 0,-195-139-732 0 0,-3 2 0 0 0,69 68 0 0 0,-54-47-72 0 0,129 153 578 0 0,-144-157-583 0 0,110 142 666 0 0,-23-32 73 0 0,-45-54-454 0 0,-82-102-497 0 0,171 197 55 0 0,-173-200-59 0 0,49 50 0 0 0,77 107 0 0 0,-90-107 0 0 0,85 88 0 0 0,-103-120 0 0 0,1-1 0 0 0,0-1 0 0 0,2-1 0 0 0,0-2 0 0 0,2 0 0 0 0,0-2 0 0 0,0 0 0 0 0,1-2 0 0 0,1-1 0 0 0,1-2 0 0 0,0-1 0 0 0,37 8 0 0 0,-55-13 0 0 0,9 1 0 0 0,46-5 0 0 0,1-10 0 0 0,-48 7 0 0 0,20-11 0 0 0,-23 6 0 0 0,5-2 0 0 0,0-1 0 0 0,-1-1 0 0 0,20-14 0 0 0,-6 3 0 0 0,-21 12 0 0 0,0-1 0 0 0,0 0 0 0 0,-1-1 0 0 0,-1 0 0 0 0,22-27 0 0 0,-15 16 0 0 0,114-149 0 0 0,-93 115 0 0 0,99-152 0 0 0,35-74 0 0 0,-65 136 0 0 0,-103 138 0 0 0,0 1 0 0 0,1 1 0 0 0,0-1 0 0 0,0 1 0 0 0,16-12 0 0 0,16-16 0 0 0,-36 32 0 0 0,1 0 0 0 0,2 0 0 0 0,-1-1 0 0 0,-1 0 0 0 0,0 1 0 0 0,0 1-193 0 0,-16 9-4154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01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36 544 0 0,'1'-3'840'0'0,"-1"1"0"0"0,0 0 0 0 0,1 0 1 0 0,0 0-1 0 0,0 0 0 0 0,-1 0 0 0 0,1 0 0 0 0,0 0 0 0 0,0 0 0 0 0,1 0 0 0 0,-1 1 1 0 0,0-1-1 0 0,1 0 0 0 0,-1 1 0 0 0,1-1 0 0 0,2-1 0 0 0,-3 2-658 0 0,-1 1 0 0 0,1 0 0 0 0,-1 0-1 0 0,1 0 1 0 0,-1 0 0 0 0,1 0 0 0 0,-1 0-1 0 0,1 0 1 0 0,-1 0 0 0 0,1 0 0 0 0,-1 0 0 0 0,1 0-1 0 0,-1 0 1 0 0,1 0 0 0 0,-1 0 0 0 0,1 1 0 0 0,-1-1-1 0 0,1 0 1 0 0,-1 0 0 0 0,0 1 0 0 0,1-1-1 0 0,-1 0 1 0 0,1 0 0 0 0,-1 1 0 0 0,1 0 0 0 0,12 21 1548 0 0,4 26-386 0 0,-1 2 1 0 0,-4 0-1 0 0,-1 1 1 0 0,-2 0-1 0 0,2 70 1 0 0,-11-88-816 0 0,-1-26-237 0 0,1 0-1 0 0,0 1 0 0 0,0-1 0 0 0,1 0 0 0 0,0 1 1 0 0,0-1-1 0 0,3 9 0 0 0,-3-15-139 0 0,2-1 607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0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10 424 0 0,'5'-10'13403'0'0,"1"44"-10269"0"0,1 54 0 0 0,-5-54-2211 0 0,1 0-1 0 0,8 33 1 0 0,-7-44-751 0 0,4 20-950 0 0,3-25-5651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0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53 216 0 0,'-6'-8'11438'0'0,"30"-2"-6924"0"0,31 5-1916 0 0,-30 3-1630 0 0,158-7 2721 0 0,-29 2-1052 0 0,-122 1-1705 0 0,-8 2-2844 0 0,-8 2-4302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59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5917 0 0,'3'-2'1054'0'0,"-1"0"0"0"0,0 0 1 0 0,1 0-1 0 0,-1 1 1 0 0,1-1-1 0 0,-1 0 0 0 0,1 1 1 0 0,0 0-1 0 0,0 0 1 0 0,0 0-1 0 0,5-1 0 0 0,-7 2-950 0 0,-1 0-1 0 0,1 0 1 0 0,0 0-1 0 0,-1 0 0 0 0,1 0 1 0 0,-1 0-1 0 0,1 0 0 0 0,0 0 1 0 0,-1 1-1 0 0,1-1 1 0 0,0 0-1 0 0,-1 0 0 0 0,1 1 1 0 0,-1-1-1 0 0,1 0 1 0 0,-1 1-1 0 0,1-1 0 0 0,-1 1 1 0 0,1-1-1 0 0,-1 1 0 0 0,1-1 1 0 0,-1 1-1 0 0,1 1-22 0 0,0 0-1 0 0,0 0 1 0 0,0 0-1 0 0,-1-1 1 0 0,1 1-1 0 0,-1 0 1 0 0,0 0-1 0 0,1 0 1 0 0,-1 0-1 0 0,0 0 1 0 0,0 2-1 0 0,-1 10 569 0 0,-1 0-1 0 0,0-1 0 0 0,-1 1 0 0 0,0-1 1 0 0,-1 0-1 0 0,-1 0 0 0 0,0 0 1 0 0,-10 18-1 0 0,15-30-168 0 0,0-7-440 0 0,1 1 1 0 0,-1 0-1 0 0,1 0 0 0 0,1-1 0 0 0,-1 1 1 0 0,1 0-1 0 0,0 0 0 0 0,0 0 1 0 0,0 1-1 0 0,1-1 0 0 0,-1 0 1 0 0,5-4-1 0 0,-6 7-33 0 0,0 0 0 0 0,1 1 0 0 0,-1 0 0 0 0,0-1 0 0 0,0 1 0 0 0,1 0 0 0 0,-1 0 0 0 0,0-1-1 0 0,1 1 1 0 0,-1 0 0 0 0,1 0 0 0 0,0 1 0 0 0,-1-1 0 0 0,1 0 0 0 0,0 0 0 0 0,-1 1 0 0 0,1-1 0 0 0,0 1 0 0 0,0 0 0 0 0,0-1 0 0 0,-1 1 0 0 0,1 0 0 0 0,0 0 0 0 0,0 0 0 0 0,0 0 0 0 0,0 1 0 0 0,-1-1-1 0 0,1 0 1 0 0,0 1 0 0 0,0-1 0 0 0,-1 1 0 0 0,1 0 0 0 0,0-1 0 0 0,-1 1 0 0 0,1 0 0 0 0,0 0 0 0 0,1 1 0 0 0,76 63 316 0 0,-49-38-66 0 0,1-3 1 0 0,59 37-1 0 0,-79-55-227 0 0,-1-1 1 0 0,1 0-1 0 0,1 0 1 0 0,-1-2-1 0 0,1 1 1 0 0,0-1-1 0 0,0-1 1 0 0,0 0-1 0 0,0 0 1 0 0,0-1-1 0 0,0-1 1 0 0,0 0-1 0 0,16-3 0 0 0,-21 1-33 0 0,1 0-1 0 0,-1 0 0 0 0,0-1 0 0 0,0 0 0 0 0,0 0 0 0 0,0-1 0 0 0,0 0 0 0 0,-1 0 1 0 0,0-1-1 0 0,0 0 0 0 0,0 0 0 0 0,0 0 0 0 0,-1-1 0 0 0,0 0 0 0 0,0 0 1 0 0,0 0-1 0 0,-1 0 0 0 0,0-1 0 0 0,3-7 0 0 0,0 2 12 0 0,-2-1-1 0 0,1 1 1 0 0,-2-1 0 0 0,0 0-1 0 0,0 0 1 0 0,-1 0 0 0 0,-1-1-1 0 0,0 1 1 0 0,-1 0-1 0 0,-1-18 1 0 0,0 25-30 0 0,-2-1 1 0 0,1 0-1 0 0,-1 0 0 0 0,0 1 1 0 0,0-1-1 0 0,-1 1 0 0 0,0-1 1 0 0,0 1-1 0 0,0 0 0 0 0,-8-9 1 0 0,9 12-236 0 0,0 0 1 0 0,0 0-1 0 0,-1 0 1 0 0,1 0-1 0 0,-1 1 1 0 0,0-1 0 0 0,0 1-1 0 0,0 0 1 0 0,0 0-1 0 0,0 0 1 0 0,0 0-1 0 0,-1 0 1 0 0,1 1 0 0 0,-1-1-1 0 0,1 1 1 0 0,-1 0-1 0 0,1 0 1 0 0,-1 1 0 0 0,0-1-1 0 0,0 1 1 0 0,-3-1-1 0 0,-9 7-6849 0 0,8-2 4097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03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0 240 0 0,'-1'0'329'0'0,"1"1"0"0"0,-1-1 0 0 0,1 1 0 0 0,-1-1 0 0 0,1 0-1 0 0,-1 1 1 0 0,1-1 0 0 0,0 1 0 0 0,-1-1 0 0 0,1 1 0 0 0,0-1 0 0 0,-1 1 0 0 0,1-1 0 0 0,0 1-1 0 0,0 0 1 0 0,-1-1 0 0 0,1 1 0 0 0,0-1 0 0 0,0 1 0 0 0,0 0 0 0 0,0-1 0 0 0,0 1 0 0 0,0-1 0 0 0,0 1-1 0 0,0 0 1 0 0,0-1 0 0 0,0 1 0 0 0,0-1 0 0 0,1 1 0 0 0,-1 0 0 0 0,0-1 0 0 0,0 1 0 0 0,1 0 0 0 0,19 9 5382 0 0,29-5-1936 0 0,21-15-1046 0 0,-42 5-3396 0 0,-2 1-4076 0 0,-19 6 224 0 0,-6-1 3747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0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0 672 0 0,'0'0'150'0'0,"-1"0"-1"0"0,1 0 0 0 0,0 0 1 0 0,-1 1-1 0 0,1-1 1 0 0,0 0-1 0 0,0 0 1 0 0,-1 0-1 0 0,1 0 1 0 0,0 0-1 0 0,0 1 1 0 0,0-1-1 0 0,-1 0 1 0 0,1 0-1 0 0,0 0 1 0 0,0 1-1 0 0,0-1 0 0 0,0 0 1 0 0,-1 0-1 0 0,1 1 1 0 0,0-1-1 0 0,0 0 1 0 0,0 0-1 0 0,0 1 1 0 0,0-1-1 0 0,0 0 1 0 0,0 1-1 0 0,0-1 1 0 0,0 0-1 0 0,0 0 0 0 0,0 1 1 0 0,0-1-1 0 0,0 0 1 0 0,0 1-1 0 0,0-1 1 0 0,0 0-1 0 0,0 0 1 0 0,0 1-1 0 0,0-1 1 0 0,0 0-1 0 0,0 1 1 0 0,0-1-1 0 0,1 0 1 0 0,-1 0-1 0 0,0 1 0 0 0,0-1 1 0 0,17 7 3895 0 0,21-2-145 0 0,3-6 433 0 0,-22-1-4740 0 0,1 2-6743 0 0,-12 0 5021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04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4 346 384 0 0,'0'0'3886'0'0,"14"-27"5819"0"0,-9 17-8674 0 0,-3-33 558 0 0,-2 0-1 0 0,-1 0 1 0 0,-2-1 0 0 0,-14-66-1 0 0,13 86-952 0 0,6 23-435 0 0,5 11-181 0 0,-1 5 81 0 0,0 0 1 0 0,-1 1-1 0 0,-1 0 1 0 0,4 22-1 0 0,-6-24-323 0 0,0-1 0 0 0,2 1 0 0 0,-1-1 0 0 0,2 0 0 0 0,10 23 0 0 0,-12-32-728 0 0,1 2-1366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05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41 284 0 0,'-15'1'10758'0'0,"38"1"-7310"0"0,43 1-1290 0 0,90-7 1668 0 0,156-25 0 0 0,-265 16-4881 0 0,-46 13 356 0 0,3 0-2697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06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0 267 124 0 0,'0'1'312'0'0,"1"-1"0"0"0,-1 1 0 0 0,1 0 1 0 0,-1 0-1 0 0,1-1 0 0 0,-1 1 0 0 0,1 0 0 0 0,0-1 0 0 0,-1 1 0 0 0,1 0 1 0 0,0-1-1 0 0,-1 1 0 0 0,1-1 0 0 0,0 1 0 0 0,0-1 0 0 0,-1 1 0 0 0,1-1 1 0 0,0 0-1 0 0,0 1 0 0 0,0-1 0 0 0,0 0 0 0 0,0 0 0 0 0,-1 0 0 0 0,1 0 1 0 0,0 0-1 0 0,0 0 0 0 0,1 0 0 0 0,30-9 3872 0 0,22-27-808 0 0,-45 28-3044 0 0,1-1 0 0 0,-2-1 0 0 0,1 0 0 0 0,-1 0 0 0 0,0-1 0 0 0,-1 1 0 0 0,-1-2 1 0 0,8-16-1 0 0,-11 22-263 0 0,-1 0 1 0 0,0 0-1 0 0,0 0 0 0 0,0-1 1 0 0,-1 1-1 0 0,0-1 0 0 0,-1 1 1 0 0,1-10-1 0 0,-1 13-46 0 0,-1-1 0 0 0,1 1 0 0 0,-1 0 0 0 0,1 0 0 0 0,-1 0 0 0 0,0 0 0 0 0,0 0 0 0 0,-1 0 0 0 0,1 0 0 0 0,-1 0 0 0 0,1 0 0 0 0,-1 1 0 0 0,0-1 0 0 0,0 0 0 0 0,0 1 0 0 0,0 0 0 0 0,-5-4 0 0 0,7 5-17 0 0,-1 1 0 0 0,1 0 0 0 0,-1-1 0 0 0,1 1 0 0 0,-1-1 0 0 0,1 1 0 0 0,-1 0 0 0 0,0 0 0 0 0,1-1 0 0 0,-1 1 0 0 0,1 0 0 0 0,-1 0 0 0 0,0 0 0 0 0,1 0 0 0 0,-1-1 0 0 0,0 1 0 0 0,1 0 0 0 0,-1 0 0 0 0,0 0 0 0 0,1 0 0 0 0,-1 1 0 0 0,1-1 0 0 0,-1 0 0 0 0,0 0-1 0 0,1 0 1 0 0,-1 0 0 0 0,1 1 0 0 0,-1-1 0 0 0,-1 1 0 0 0,-12 18 241 0 0,-3 29 231 0 0,17-46-460 0 0,-5 21 299 0 0,1 0 0 0 0,1 1-1 0 0,1 0 1 0 0,1 0 0 0 0,1-1 0 0 0,1 1 0 0 0,7 41 0 0 0,7 2 929 0 0,31 87-1 0 0,-17-63-228 0 0,-28-88-982 0 0,0-1 1 0 0,0 1-1 0 0,0-1 1 0 0,-1 1 0 0 0,1-1-1 0 0,0 1 1 0 0,-1 0-1 0 0,0 0 1 0 0,0-1-1 0 0,0 1 1 0 0,0 0-1 0 0,0-1 1 0 0,-1 1 0 0 0,1 0-1 0 0,-1-1 1 0 0,1 1-1 0 0,-1 0 1 0 0,0-1-1 0 0,0 1 1 0 0,0-1-1 0 0,-1 0 1 0 0,1 1 0 0 0,-1-1-1 0 0,1 0 1 0 0,-1 0-1 0 0,1 1 1 0 0,-3 0-1 0 0,0 0-44 0 0,0-1 0 0 0,0 0 0 0 0,0-1 0 0 0,0 1-1 0 0,0-1 1 0 0,-1 0 0 0 0,1 0 0 0 0,0 0 0 0 0,0 0 0 0 0,-1-1-1 0 0,1 0 1 0 0,-1 0 0 0 0,1 0 0 0 0,0 0 0 0 0,-1-1-1 0 0,-4-1 1 0 0,5 2-10 0 0,-56-14-122 0 0,58 14 130 0 0,0 0 0 0 0,0-1 0 0 0,0 1 0 0 0,0-1 0 0 0,0 0 0 0 0,1 0 0 0 0,-1 1 0 0 0,0-1 0 0 0,0-1 0 0 0,1 1 0 0 0,-1 0 0 0 0,0 0 0 0 0,1 0 0 0 0,-1-1 0 0 0,1 1-1 0 0,0-1 1 0 0,-1 1 0 0 0,1-1 0 0 0,0 0 0 0 0,0 1 0 0 0,0-1 0 0 0,0 0 0 0 0,0 0 0 0 0,1 0 0 0 0,-2-2 0 0 0,4 0 14 0 0,0 0 0 0 0,1 0 1 0 0,-1 1-1 0 0,1-1 0 0 0,-1 0 0 0 0,1 1 0 0 0,0 0 1 0 0,0 0-1 0 0,1 0 0 0 0,-1 0 0 0 0,1 0 1 0 0,-1 1-1 0 0,1 0 0 0 0,5-3 0 0 0,-2 0 35 0 0,48-27 544 0 0,-2 0-1294 0 0,-22 7-9152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11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1 308 0 0,'-5'6'5561'0'0,"-11"17"-3204"0"0,-8 10-1326 0 0,-1-4-924 0 0,5-8-3457 0 0,17-16 2316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1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56 224 0 0,'0'-2'724'0'0,"1"-1"-1"0"0,-1 1 1 0 0,1-1-1 0 0,-1 0 1 0 0,0 1-1 0 0,0-1 1 0 0,0 0-1 0 0,-1 1 1 0 0,1-1-1 0 0,-1 1 1 0 0,1-1 0 0 0,-1 0-1 0 0,0 1 1 0 0,0-1-1 0 0,0 1 1 0 0,0 0-1 0 0,-3-5 682 0 0,4 7-1355 0 0,0 0-1 0 0,0 0 1 0 0,0 0-1 0 0,0-1 1 0 0,0 1-1 0 0,0 0 1 0 0,0 0-1 0 0,0 0 0 0 0,0-1 1 0 0,0 1-1 0 0,0 0 1 0 0,0 0-1 0 0,0 0 1 0 0,0-1-1 0 0,0 1 1 0 0,-1 0-1 0 0,1 0 1 0 0,0 0-1 0 0,0-1 1 0 0,0 1-1 0 0,0 0 0 0 0,0 0 1 0 0,0 0-1 0 0,-1 0 1 0 0,1 0-1 0 0,0 0 1 0 0,0-1-1 0 0,0 1 1 0 0,-1 0-1 0 0,1 0 1 0 0,0 0-1 0 0,0 0 1 0 0,0 0-1 0 0,-1 0 0 0 0,1 0 1 0 0,0 0-1 0 0,0 0 1 0 0,0 0-1 0 0,-1 0 1 0 0,1 0-1 0 0,0 0 1 0 0,0 0-1 0 0,-1 0 1 0 0,-12 5 1202 0 0,-9 10-183 0 0,16-9-883 0 0,1 0 0 0 0,-1 0 0 0 0,1 0-1 0 0,0 1 1 0 0,0 0 0 0 0,1 0 0 0 0,0 0 0 0 0,0 1 0 0 0,1 0-1 0 0,0-1 1 0 0,0 1 0 0 0,1 0 0 0 0,0 0 0 0 0,0 0 0 0 0,0 16 0 0 0,2-18-118 0 0,0-1 1 0 0,0 1-1 0 0,1-1 1 0 0,0 0 0 0 0,0 1-1 0 0,0-1 1 0 0,1 0 0 0 0,-1 0-1 0 0,1 0 1 0 0,1 0-1 0 0,-1 0 1 0 0,1 0 0 0 0,-1 0-1 0 0,1-1 1 0 0,1 0 0 0 0,-1 1-1 0 0,1-1 1 0 0,-1 0-1 0 0,1-1 1 0 0,0 1 0 0 0,1-1-1 0 0,-1 0 1 0 0,1 0-1 0 0,8 5 1 0 0,-2-3-63 0 0,0 0 0 0 0,0-1 0 0 0,1 0 0 0 0,-1-1 0 0 0,1-1 0 0 0,0 1 0 0 0,-1-2-1 0 0,1 0 1 0 0,0 0 0 0 0,13-1 0 0 0,-20 0-32 0 0,1-1-1 0 0,-1 1 0 0 0,0-1 1 0 0,1 0-1 0 0,-1-1 1 0 0,0 1-1 0 0,0-1 0 0 0,0 0 1 0 0,0 0-1 0 0,0-1 1 0 0,0 1-1 0 0,-1-1 0 0 0,1 0 1 0 0,-1 0-1 0 0,0-1 1 0 0,0 1-1 0 0,0-1 0 0 0,0 0 1 0 0,-1 0-1 0 0,0 0 0 0 0,1-1 1 0 0,-1 1-1 0 0,-1-1 1 0 0,5-7-1 0 0,9-35 515 0 0,-16 45-31 0 0,1 3-452 0 0,0 1-1 0 0,0-1 0 0 0,0 0 0 0 0,-1 0 0 0 0,1 0 0 0 0,0 0 0 0 0,0 1 0 0 0,-1-1 0 0 0,1 0 0 0 0,-1 1 0 0 0,1-1 0 0 0,-1 1 0 0 0,1-1 0 0 0,-1 2 0 0 0,7 16 52 0 0,-1-10-109 0 0,0 0-1 0 0,1 0 1 0 0,0-1-1 0 0,1 0 1 0 0,0 0-1 0 0,0-1 1 0 0,1 0-1 0 0,-1 0 1 0 0,2-1-1 0 0,-1 0 1 0 0,1 0-1 0 0,0-1 1 0 0,0-1 0 0 0,12 4-1 0 0,-18-6 12 0 0,1-1 0 0 0,-1 0 1 0 0,1 0-1 0 0,-1 0 0 0 0,1 0 0 0 0,0-1 1 0 0,-1 0-1 0 0,1 0 0 0 0,0 0 0 0 0,-1 0 0 0 0,1-1 1 0 0,-1 0-1 0 0,1 0 0 0 0,-1 0 0 0 0,1-1 1 0 0,-1 1-1 0 0,1-1 0 0 0,-1 0 0 0 0,0-1 0 0 0,0 1 1 0 0,0 0-1 0 0,0-1 0 0 0,-1 0 0 0 0,1 0 1 0 0,-1 0-1 0 0,1-1 0 0 0,-1 1 0 0 0,0-1 0 0 0,-1 1 1 0 0,1-1-1 0 0,0 0 0 0 0,-1 0 0 0 0,0-1 1 0 0,0 1-1 0 0,1-5 0 0 0,1 0 129 0 0,-1 1 0 0 0,-1 0 0 0 0,1-1 0 0 0,-2 1 0 0 0,1-1 0 0 0,-1 0 1 0 0,0 1-1 0 0,-1-1 0 0 0,0 0 0 0 0,0 0 0 0 0,-1 1 0 0 0,0-1 0 0 0,-1 0 0 0 0,0 1 0 0 0,0-1 0 0 0,-1 1 0 0 0,0 0 1 0 0,0 0-1 0 0,-1 0 0 0 0,-5-9 0 0 0,8 16-302 0 0,1 1 0 0 0,0-1 0 0 0,-1 0 0 0 0,1 1 0 0 0,0-1 0 0 0,0 0 0 0 0,0 1 0 0 0,0-1 0 0 0,-1 0 0 0 0,1 1 0 0 0,0-1 0 0 0,0 0 0 0 0,0 0 0 0 0,1 1 0 0 0,-1-1 0 0 0,0 0 0 0 0,0 1 0 0 0,0-1 0 0 0,0 0 0 0 0,1 1 0 0 0,-1-1 0 0 0,0 0 0 0 0,1 1 0 0 0,-1-1 0 0 0,0 1 0 0 0,1-1 0 0 0,-1 0 0 0 0,1 1 0 0 0,-1-1 0 0 0,1 1 0 0 0,-1-1 0 0 0,1 1 0 0 0,-1 0 0 0 0,1-1 0 0 0,0 1 0 0 0,-1 0 0 0 0,1-1 0 0 0,-1 1 1 0 0,2-1-1 0 0,-1 0-698 0 0,7-4-1415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1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1 548 0 0,'0'0'313'0'0,"-1"0"1"0"0,1 1-1 0 0,-1-1 1 0 0,1 0-1 0 0,0 1 1 0 0,-1-1-1 0 0,1 1 0 0 0,0-1 1 0 0,-1 0-1 0 0,1 1 1 0 0,0-1-1 0 0,0 1 1 0 0,-1-1-1 0 0,1 1 0 0 0,0-1 1 0 0,0 1-1 0 0,0-1 1 0 0,0 1-1 0 0,-1-1 0 0 0,1 1 1 0 0,0-1-1 0 0,0 1 1 0 0,0-1-1 0 0,0 1 1 0 0,0-1-1 0 0,0 1 0 0 0,0-1 1 0 0,1 1-1 0 0,-1-1 1 0 0,0 1-1 0 0,0-1 1 0 0,0 1-1 0 0,0-1 0 0 0,1 1 1 0 0,-1-1-1 0 0,1 1 1 0 0,21 9 4488 0 0,40-6-2757 0 0,-54-4-994 0 0,37 0-841 0 0,60-6 5767 0 0,-42 1-6518 0 0,0 3-9496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13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0 420 0 0,'-17'16'2953'0'0,"16"-16"-2623"0"0,1 1 0 0 0,-1-1 0 0 0,1 1 0 0 0,0-1 0 0 0,-1 1 0 0 0,1 0 0 0 0,-1-1 0 0 0,1 1 0 0 0,0-1 0 0 0,0 1 0 0 0,-1 0 0 0 0,1-1 0 0 0,0 1 0 0 0,0 0 0 0 0,0-1 0 0 0,0 1 0 0 0,0 0 0 0 0,0 0 0 0 0,0-1 0 0 0,0 1 0 0 0,0 0 0 0 0,0-1 0 0 0,0 1 0 0 0,0 0 0 0 0,0 0 0 0 0,1 0 55 0 0,0 0 1 0 0,-1-1 0 0 0,1 1 0 0 0,0 0 0 0 0,0 0 0 0 0,0-1 0 0 0,-1 1 0 0 0,1-1 0 0 0,0 1 0 0 0,0-1 0 0 0,0 1 0 0 0,0-1 0 0 0,0 0 0 0 0,0 1 0 0 0,0-1 0 0 0,0 0 0 0 0,2 1 0 0 0,19 0-437 0 0,23-2 3224 0 0,64-10 0 0 0,-45 0-5839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1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88 152 0 0,'-1'-1'436'0'0,"1"0"0"0"0,-1-1 0 0 0,1 0 0 0 0,-1 1-1 0 0,1-1 1 0 0,-1 1 0 0 0,1-1 0 0 0,0 0 0 0 0,0 1 0 0 0,0-1 0 0 0,0 1 0 0 0,0-1 0 0 0,0 0 0 0 0,1 1-1 0 0,-1-1 1 0 0,0 1 0 0 0,1-1 0 0 0,-1 0 0 0 0,1 1 0 0 0,0-1 0 0 0,-1 1 0 0 0,1 0 0 0 0,0-1-1 0 0,0 1 1 0 0,0 0 0 0 0,2-3 0 0 0,1 1 46 0 0,-1 0-1 0 0,1 0 0 0 0,0 0 1 0 0,1 1-1 0 0,-1-1 1 0 0,0 1-1 0 0,1 0 0 0 0,0 0 1 0 0,4-1-1 0 0,10-2 479 0 0,0 0 0 0 0,1 2 0 0 0,32-3 0 0 0,9 10 1076 0 0,-59-4-1996 0 0,-1 0 1 0 0,1 0-1 0 0,0 0 0 0 0,0 0 1 0 0,-1 1-1 0 0,1-1 0 0 0,0 1 1 0 0,0-1-1 0 0,-1 1 0 0 0,1-1 1 0 0,-1 1-1 0 0,1 0 0 0 0,-1 0 1 0 0,1 0-1 0 0,-1 0 0 0 0,1 0 1 0 0,-1 0-1 0 0,0 0 0 0 0,1 1 1 0 0,-1-1-1 0 0,0 0 0 0 0,0 1 1 0 0,0-1-1 0 0,0 1 0 0 0,0-1 1 0 0,-1 1-1 0 0,1 0 0 0 0,0-1 0 0 0,0 3 1 0 0,-1 1-98 0 0,-1-1 0 0 0,0 0 0 0 0,0 0-1 0 0,0 1 1 0 0,-1-1 0 0 0,1 0 0 0 0,-1 0 0 0 0,0 0 0 0 0,0-1 0 0 0,0 1 0 0 0,-1 0 0 0 0,1-1-1 0 0,-5 5 1 0 0,-42 40-436 0 0,41-40 425 0 0,-17 13-127 0 0,5-4-25 0 0,0 1 0 0 0,1 1 0 0 0,0 1 1 0 0,-18 27-1 0 0,36-46 238 0 0,1-1 1 0 0,-1 1-1 0 0,1 0 1 0 0,-1-1-1 0 0,1 1 0 0 0,0 0 1 0 0,-1-1-1 0 0,1 1 1 0 0,0 0-1 0 0,0 0 0 0 0,0-1 1 0 0,-1 1-1 0 0,1 0 1 0 0,0 0-1 0 0,0 0 1 0 0,0-1-1 0 0,0 1 0 0 0,0 0 1 0 0,0 0-1 0 0,1-1 1 0 0,-1 1-1 0 0,0 0 0 0 0,0 0 1 0 0,0-1-1 0 0,1 1 1 0 0,-1 0-1 0 0,0-1 0 0 0,1 1 1 0 0,-1 0-1 0 0,1-1 1 0 0,0 2-1 0 0,1 0 43 0 0,0-1-1 0 0,0 1 1 0 0,0-1-1 0 0,1 0 1 0 0,-1 0-1 0 0,0 0 1 0 0,1 0-1 0 0,-1 0 1 0 0,1 0-1 0 0,2 0 1 0 0,62 6 1130 0 0,-63-7-1081 0 0,42 1 1241 0 0,80-9 1 0 0,-112 5-3880 0 0,-1 0-6152 0 0,-5 2 6072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00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0 736 0 0,'0'0'2473'0'0,"-2"2"-1086"0"0,-7 10-137 0 0,1-1 0 0 0,0 1 1 0 0,1 0-1 0 0,-8 18 0 0 0,-5 10 561 0 0,-42 64 5225 0 0,62-104-6937 0 0,0 1 0 0 0,0-1 0 0 0,0 0 0 0 0,0 1 0 0 0,-1-1 0 0 0,1 0 0 0 0,0 1 0 0 0,0-1 0 0 0,0 0 0 0 0,-1 1 0 0 0,1-1 0 0 0,0 0 0 0 0,0 1 0 0 0,-1-1 0 0 0,1 0 0 0 0,0 0 1 0 0,-1 1-1 0 0,1-1 0 0 0,0 0 0 0 0,-1 0 0 0 0,1 0 0 0 0,0 0 0 0 0,-1 1 0 0 0,1-1 0 0 0,0 0 0 0 0,-1 0 0 0 0,1 0 0 0 0,0 0 0 0 0,-1 0 0 0 0,1 0 0 0 0,-1 0 0 0 0,1 0 0 0 0,0 0 0 0 0,-1 0 0 0 0,1 0 0 0 0,0 0 0 0 0,-1 0 0 0 0,1 0 0 0 0,-1 0 0 0 0,1-1 1 0 0,-1 1-1 0 0,-5-18 1028 0 0,6 12-1070 0 0,-1 0 1 0 0,1 0-1 0 0,0 0 0 0 0,1 0 0 0 0,0 1 0 0 0,1-8 0 0 0,-2 11-39 0 0,1 0 0 0 0,0 0 0 0 0,-1 0 0 0 0,1 0 0 0 0,0 0 0 0 0,0 1 0 0 0,0-1 0 0 0,0 0 0 0 0,0 0 0 0 0,1 1 0 0 0,-1-1 0 0 0,0 1 0 0 0,1-1 0 0 0,-1 1 0 0 0,1-1 0 0 0,0 1 0 0 0,-1 0 0 0 0,1 0 0 0 0,2-1 0 0 0,-1 2-4 0 0,-1 0 0 0 0,0 0 1 0 0,0 0-1 0 0,0 0 0 0 0,0 1 1 0 0,0-1-1 0 0,0 1 0 0 0,0-1 0 0 0,0 1 1 0 0,0 0-1 0 0,0 0 0 0 0,0 0 0 0 0,0 0 1 0 0,0 0-1 0 0,-1 0 0 0 0,1 0 1 0 0,0 1-1 0 0,-1-1 0 0 0,2 2 0 0 0,26 22 135 0 0,2-2-1 0 0,0-1 0 0 0,66 34 0 0 0,-84-50-147 0 0,1 0-1 0 0,-1 0 1 0 0,1-2 0 0 0,0 1-1 0 0,1-2 1 0 0,-1 0 0 0 0,0-1-1 0 0,1 0 1 0 0,0-1 0 0 0,-1-1-1 0 0,1 0 1 0 0,0-1 0 0 0,20-4-1 0 0,-31 4-20 0 0,0 0-1 0 0,0 0 1 0 0,-1 0-1 0 0,1-1 0 0 0,-1 1 1 0 0,1-1-1 0 0,-1 0 1 0 0,1 0-1 0 0,-1 0 0 0 0,0-1 1 0 0,0 1-1 0 0,0-1 1 0 0,0 1-1 0 0,-1-1 0 0 0,1 0 1 0 0,-1 0-1 0 0,1 0 1 0 0,2-5-1 0 0,-3 2 62 0 0,0 1 0 0 0,0-1 1 0 0,0 0-1 0 0,-1 0 0 0 0,0 1 0 0 0,0-1 0 0 0,0 0 0 0 0,-1 0 1 0 0,0 0-1 0 0,0 0 0 0 0,-1-6 0 0 0,-1-5-391 0 0,-2 0 0 0 0,0 0-1 0 0,-1 0 1 0 0,0 0 0 0 0,-2 1-1 0 0,0 0 1 0 0,-11-20 0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14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29 212 0 0,'11'-28'15225'0'0,"6"79"-9065"0"0,-3 36-3208 0 0,-6-28-2467 0 0,3-27-2854 0 0,5-18-6305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15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34 704 0 0,'0'-3'36'0'0,"0"-10"2436"0"0,2-5 12660 0 0,1 35-12811 0 0,-1-7-1820 0 0,20 117 3006 0 0,-17-106-3496 0 0,0 0-1 0 0,2 0 1 0 0,17 37-1 0 0,-23-57-295 0 0,14 23-1120 0 0,-9-17-1483 0 0,3-2-3480 0 0,-4-3 4008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15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29 664 0 0,'8'-2'12876'0'0,"21"1"-7955"0"0,50 0-4082 0 0,-58 1 841 0 0,325-25 5456 0 0,-318 28-17621 0 0,-21-2 7463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16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19 240 156 0 0,'1'1'488'0'0,"0"1"0"0"0,0-1 0 0 0,0 1 0 0 0,0-1 0 0 0,0 0 0 0 0,1 0 0 0 0,-1 1 0 0 0,0-1 0 0 0,1 0 0 0 0,-1 0 0 0 0,1 0 0 0 0,-1 0 0 0 0,1-1 0 0 0,-1 1 0 0 0,1 0 0 0 0,2 0 0 0 0,34 3 4036 0 0,35-14 117 0 0,-63 7-4181 0 0,1 0 0 0 0,-1 0 0 0 0,0-1 0 0 0,0 0 0 0 0,0-1 0 0 0,-1 0 0 0 0,0 0 0 0 0,0-1 0 0 0,0 0 1 0 0,10-10-1 0 0,-16 13-375 0 0,1 0 0 0 0,-1-1 0 0 0,0 0 0 0 0,0 1 0 0 0,0-1 0 0 0,-1 0 0 0 0,1-1 1 0 0,-1 1-1 0 0,0 0 0 0 0,0-1 0 0 0,-1 1 0 0 0,1-1 0 0 0,-1 1 0 0 0,0-1 1 0 0,0 0-1 0 0,-1 0 0 0 0,1 1 0 0 0,-1-1 0 0 0,0 0 0 0 0,0 0 0 0 0,-1 0 0 0 0,1 1 1 0 0,-1-1-1 0 0,0 0 0 0 0,-2-4 0 0 0,-2-7 42 0 0,5 12-106 0 0,-1 0 0 0 0,-1 0 0 0 0,1 0 0 0 0,0-1 0 0 0,-1 1 0 0 0,0 1 0 0 0,0-1 0 0 0,0 0 0 0 0,0 0 0 0 0,-1 1 0 0 0,0-1 0 0 0,1 1 0 0 0,-5-4 0 0 0,7 7-12 0 0,-1 0-1 0 0,0 0 0 0 0,1-1 0 0 0,-1 1 1 0 0,0 0-1 0 0,1 0 0 0 0,-1 0 0 0 0,0 0 1 0 0,0 0-1 0 0,1 0 0 0 0,-1 0 0 0 0,0 0 1 0 0,1 0-1 0 0,-1 0 0 0 0,0 1 1 0 0,1-1-1 0 0,-1 0 0 0 0,0 0 0 0 0,1 1 1 0 0,-1-1-1 0 0,1 0 0 0 0,-1 1 0 0 0,0-1 1 0 0,1 0-1 0 0,-1 1 0 0 0,1-1 0 0 0,-1 1 1 0 0,1-1-1 0 0,0 1 0 0 0,-1-1 0 0 0,1 1 1 0 0,-1 0-1 0 0,1-1 0 0 0,0 1 1 0 0,-1-1-1 0 0,1 2 0 0 0,-15 27 247 0 0,13-24-164 0 0,-8 20 173 0 0,2 0 0 0 0,0 0 0 0 0,1 1 0 0 0,2 0 1 0 0,1 0-1 0 0,1 0 0 0 0,0 1 0 0 0,4 44 0 0 0,5 18 649 0 0,22 101 0 0 0,-25-169-829 0 0,19 90 452 0 0,-12-73-206 0 0,-2-1 0 0 0,-2 1 0 0 0,-2 0 0 0 0,-1 1 0 0 0,-4 75 0 0 0,0-109-330 0 0,1 0 0 0 0,-1-1 0 0 0,0 1 0 0 0,0-1 0 0 0,-1 0 0 0 0,1 1 0 0 0,-1-1 0 0 0,0 0 0 0 0,0 0 0 0 0,0 0 0 0 0,-1 0 0 0 0,1 0 0 0 0,-1 0 0 0 0,0-1 0 0 0,0 1 0 0 0,0-1 0 0 0,-1 0 0 0 0,1 0 0 0 0,-1 0 0 0 0,-7 4 0 0 0,4-4 0 0 0,1-1 0 0 0,-1 0 0 0 0,1 0 0 0 0,-1-1 0 0 0,1 0 0 0 0,-1 0 0 0 0,0 0 0 0 0,0-1 0 0 0,0 0 0 0 0,1 0 0 0 0,-1-1 0 0 0,0 0 0 0 0,-11-3 0 0 0,12 3 0 0 0,-1-1 0 0 0,0 0 0 0 0,1 0 0 0 0,-1-1 0 0 0,1 0 0 0 0,0 0 0 0 0,0 0 0 0 0,0-1 0 0 0,0 0 0 0 0,0 0 0 0 0,1 0 0 0 0,0-1 0 0 0,0 0 0 0 0,-5-6 0 0 0,7 8 0 0 0,1-1 0 0 0,0 1 0 0 0,1-1 0 0 0,-1 1 0 0 0,0-1 0 0 0,1 0 0 0 0,0 0 0 0 0,0 0 0 0 0,0 1 0 0 0,1-1 0 0 0,-1 0 0 0 0,1 0 0 0 0,0 0 0 0 0,0 0 0 0 0,0 0 0 0 0,1 0 0 0 0,-1 0 0 0 0,1 0 0 0 0,0 0 0 0 0,0 0 0 0 0,0 0 0 0 0,1 1 0 0 0,-1-1 0 0 0,1 1 0 0 0,0-1 0 0 0,2-3 0 0 0,9-11-173 0 0,1 1 0 0 0,0 0 1 0 0,1 1-1 0 0,1 1 0 0 0,0 0 0 0 0,1 1 1 0 0,0 1-1 0 0,1 0 0 0 0,1 2 0 0 0,0 0 0 0 0,1 1 1 0 0,0 1-1 0 0,23-7 0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2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0 251 392 0 0,'11'-10'4742'0'0,"-5"13"-4104"0"0,0 0-1 0 0,0 0 1 0 0,-1 1 0 0 0,1 0 0 0 0,-1 1 0 0 0,1-1-1 0 0,-1 1 1 0 0,8 10 0 0 0,37 53 1642 0 0,-28-35-1008 0 0,-13-22-704 0 0,45 56 1567 0 0,-51-64-1962 0 0,0 1 1 0 0,0-1-1 0 0,1 0 1 0 0,-1 0-1 0 0,1-1 1 0 0,-1 1-1 0 0,1-1 1 0 0,0 0-1 0 0,0 0 1 0 0,0 0-1 0 0,1 0 1 0 0,-1-1-1 0 0,0 0 1 0 0,1 0-1 0 0,5 1 0 0 0,-8-2-34 0 0,1-1 0 0 0,-1 1-1 0 0,0-1 1 0 0,0 0-1 0 0,0 1 1 0 0,1-1-1 0 0,-1 0 1 0 0,0-1 0 0 0,0 1-1 0 0,-1 0 1 0 0,1 0-1 0 0,0-1 1 0 0,0 1-1 0 0,-1-1 1 0 0,1 0-1 0 0,0 1 1 0 0,-1-1 0 0 0,0 0-1 0 0,1 0 1 0 0,-1 0-1 0 0,0 0 1 0 0,0 0-1 0 0,0 0 1 0 0,0 0-1 0 0,-1-1 1 0 0,1 1 0 0 0,0-4-1 0 0,3-9 347 0 0,0-1-1 0 0,1-28 1 0 0,-4 35-255 0 0,13-340 2376 0 0,-13 335-1183 0 0,0 4-6818 0 0,8 22-3960 0 0,-2-1 6829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25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72 256 0 0,'1'50'7339'0'0,"5"42"6205"0"0,3-134-12064 0 0,11-16-347 0 0,-18 55-1084 0 0,-1-1 0 0 0,1 1-1 0 0,0-1 1 0 0,0 1 0 0 0,1 0-1 0 0,-1 0 1 0 0,1 0 0 0 0,-1 0-1 0 0,1 0 1 0 0,0 1 0 0 0,0-1-1 0 0,0 1 1 0 0,4-2 0 0 0,-6 3-41 0 0,0 1 0 0 0,1 0 0 0 0,-1 0 0 0 0,0 0 0 0 0,0 0 0 0 0,0 0 0 0 0,1 0 0 0 0,-1 0 0 0 0,0 0 0 0 0,0 0 0 0 0,0 1 1 0 0,0-1-1 0 0,0 0 0 0 0,1 1 0 0 0,-1-1 0 0 0,0 1 0 0 0,0-1 0 0 0,0 1 0 0 0,0 0 0 0 0,0-1 0 0 0,0 1 0 0 0,-1 0 0 0 0,1 0 1 0 0,0-1-1 0 0,0 1 0 0 0,0 0 0 0 0,-1 0 0 0 0,1 0 0 0 0,0 0 0 0 0,0 2 0 0 0,21 36 78 0 0,-18-30-47 0 0,0 3-18 0 0,-3-8-39 0 0,0-1 1 0 0,0 0-1 0 0,0 0 1 0 0,0 1 0 0 0,0-1-1 0 0,1 0 1 0 0,-1 0-1 0 0,1-1 1 0 0,0 1-1 0 0,0 0 1 0 0,3 3-1 0 0,-1-11 19 0 0,0 0 1 0 0,-1 0-1 0 0,1-1 0 0 0,-1 1 0 0 0,0-1 0 0 0,4-10 0 0 0,-3 7 3 0 0,2-3 15 0 0,1 0 1 0 0,1 1 0 0 0,0-1 0 0 0,1 2 0 0 0,0-1 0 0 0,0 1 0 0 0,1 1 0 0 0,0 0 0 0 0,12-8 0 0 0,-19 15 6 0 0,0 0 0 0 0,0 0 0 0 0,0 0 0 0 0,0 1 1 0 0,0 0-1 0 0,1 0 0 0 0,-1 0 0 0 0,0 0 1 0 0,1 0-1 0 0,-1 0 0 0 0,1 1 0 0 0,-1 0 1 0 0,1 0-1 0 0,-1 0 0 0 0,1 0 0 0 0,4 1 0 0 0,-4 0 10 0 0,-1 1-1 0 0,1-1 0 0 0,-1 1 0 0 0,0 0 1 0 0,1 0-1 0 0,-1 0 0 0 0,0 1 0 0 0,-1-1 0 0 0,1 1 1 0 0,0 0-1 0 0,-1-1 0 0 0,1 1 0 0 0,-1 0 1 0 0,0 1-1 0 0,0-1 0 0 0,0 0 0 0 0,-1 1 0 0 0,3 5 1 0 0,3 8 86 0 0,-1-1 0 0 0,-1 1 1 0 0,3 20-1 0 0,-1 0-6211 0 0,-6-30 4009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4:23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9 353 364 0 0,'0'0'330'0'0,"-1"0"-1"0"0,1 0 1 0 0,-1-1-1 0 0,1 1 1 0 0,-1 0 0 0 0,1 0-1 0 0,-1-1 1 0 0,1 1-1 0 0,-1-1 1 0 0,1 1-1 0 0,0 0 1 0 0,-1-1 0 0 0,1 1-1 0 0,0-1 1 0 0,-1 1-1 0 0,1-1 1 0 0,0 1 0 0 0,-1-1-1 0 0,1 1 1 0 0,0-1-1 0 0,18-5 542 0 0,1 2-1 0 0,0 0 0 0 0,0 2 0 0 0,31-2 1 0 0,-3 1-225 0 0,275-30 1934 0 0,827-67 2708 0 0,-661 61-3948 0 0,-29 8-206 0 0,165-48 382 0 0,-467 55-1023 0 0,-126 20-377 0 0,43-7-2434 0 0,-73 11 1649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4:2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0 471 336 0 0,'1'-1'235'0'0,"-1"1"-1"0"0,0-1 1 0 0,1 0 0 0 0,-1 0-1 0 0,0 1 1 0 0,1-1-1 0 0,-1 0 1 0 0,1 1 0 0 0,-1-1-1 0 0,1 1 1 0 0,0-1 0 0 0,-1 0-1 0 0,1 1 1 0 0,0-1 0 0 0,-1 1-1 0 0,1 0 1 0 0,0-1-1 0 0,-1 1 1 0 0,1-1 0 0 0,0 1-1 0 0,0 0 1 0 0,0 0 0 0 0,-1 0-1 0 0,1-1 1 0 0,0 1-1 0 0,0 0 1 0 0,0 0 0 0 0,0 0-1 0 0,1 1-26 0 0,-1-1-1 0 0,0 1 0 0 0,0 0 0 0 0,0 0 0 0 0,0-1 0 0 0,0 1 1 0 0,0 0-1 0 0,0 0 0 0 0,0 0 0 0 0,-1 0 0 0 0,1 0 1 0 0,0 0-1 0 0,0 1 0 0 0,-1-1 0 0 0,2 2 0 0 0,2 9 596 0 0,1 0 1 0 0,4 22-1 0 0,-8-29-418 0 0,10 52 1819 0 0,6 102 0 0 0,-2-7-531 0 0,6-4-158 0 0,41 227 2235 0 0,-57-354-3599 0 0,0 7 227 0 0,2 1 0 0 0,18 46 0 0 0,-22-67-265 0 0,1 0 0 0 0,1 1 0 0 0,0-2 0 0 0,0 1-1 0 0,0 0 1 0 0,1-1 0 0 0,0 0 0 0 0,0 0 0 0 0,1-1 0 0 0,0 0 0 0 0,0 0 0 0 0,14 9 0 0 0,3-3 75 0 0,1 0-1 0 0,0-1 1 0 0,0-2 0 0 0,1-1-1 0 0,0-1 1 0 0,41 6-1 0 0,164 8 223 0 0,-215-21-387 0 0,569 7 587 0 0,-358-9-280 0 0,549-22 884 0 0,-331 5-628 0 0,357 1-251 0 0,-332 12 262 0 0,-454 6-597 0 0,0-1 0 0 0,25-4 0 0 0,-38 5 0 0 0,-1 0 0 0 0,1-1 0 0 0,-1 1 0 0 0,0-1 0 0 0,1 1 0 0 0,-1-1 0 0 0,0 0 0 0 0,0 0 0 0 0,1 0 0 0 0,-1 0 0 0 0,0-1 0 0 0,0 1 0 0 0,0 0 0 0 0,-1-1 0 0 0,1 0 0 0 0,0 1 0 0 0,0-1 0 0 0,-1 0 0 0 0,1 0 0 0 0,-1 0 0 0 0,0 0 0 0 0,1 0 0 0 0,0-4 0 0 0,2-11 0 0 0,-1-1 0 0 0,-1 1 0 0 0,-1-1 0 0 0,0 0 0 0 0,-2 1 0 0 0,-2-21 0 0 0,-24-110 0 0 0,8 56 0 0 0,-10-254 0 0 0,22 207 0 0 0,6 32 0 0 0,14-133 0 0 0,-12 219 0 0 0,8-74 0 0 0,6-196 0 0 0,-16 283 0 0 0,0-2 0 0 0,1 1 0 0 0,-3 2 0 0 0,-1 1 0 0 0,-1 3 0 0 0,0 1 0 0 0,-3 0 0 0 0,0 0 0 0 0,1 1 0 0 0,-1 0 0 0 0,0 1 0 0 0,0-1 0 0 0,-13 2 0 0 0,-7 0 0 0 0,-151-3 0 0 0,92 2 0 0 0,21 8 0 0 0,56-4 50 0 0,10-3-332 0 0,0-1 0 0 0,-1 0 0 0 0,1 1 0 0 0,0-1 0 0 0,-1 1 0 0 0,1-1-1 0 0,0 0 1 0 0,0 1 0 0 0,0-1 0 0 0,-1 1 0 0 0,1-1 0 0 0,0 0 0 0 0,0 1 0 0 0,0-1 0 0 0,0 1 0 0 0,0-1 0 0 0,0 1 0 0 0,0-1 0 0 0,0 1 0 0 0,0-1 0 0 0,0 1 0 0 0,0-1 0 0 0,0 1 0 0 0,0-1 0 0 0,0 0-1 0 0,0 1 1 0 0,0-1 0 0 0,1 1 0 0 0,-1-1 0 0 0,0 1 0 0 0,0-1 0 0 0,0 0 0 0 0,1 1 0 0 0,-1-1 0 0 0,0 1 0 0 0,1-1 0 0 0,-1 0 0 0 0,0 1 0 0 0,1-1 0 0 0,-1 0 0 0 0,0 0 0 0 0,1 1 0 0 0,0-1 0 0 0,6 4-3215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4:3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45 84 0 0,'2'-7'14817'0'0,"-8"17"-14277"0"0,0-1 0 0 0,-2 1 0 0 0,1-1 0 0 0,-1 0 0 0 0,-13 10 0 0 0,11-10 266 0 0,1 1-1 0 0,0 0 1 0 0,0 0 0 0 0,-10 18 3320 0 0,29-35-3952 0 0,93-80 2266 0 0,-50 39-1459 0 0,-50 46-928 0 0,0-1 3 0 0,-1 1 0 0 0,1-1-1 0 0,0 1 1 0 0,0 0 0 0 0,0 0 0 0 0,0 0-1 0 0,0 0 1 0 0,0 0 0 0 0,1 1-1 0 0,-1 0 1 0 0,1-1 0 0 0,6 0 0 0 0,-9 2-24 0 0,14 27 241 0 0,-14-7-30 0 0,2 0-1 0 0,8 35 1 0 0,-2-15 53 0 0,0 2 273 0 0,26 74 0 0 0,-17-62-132 0 0,-18-49-437 0 0,-7 0 0 0 0,-3-5 0 0 0,-7-2 0 0 0,-60 0 0 0 0,73 2 0 0 0,65-13 0 0 0,-55 12 0 0 0,0 0-55 0 0,-4 1-258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4:34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17 167 252 0 0,'-4'-28'7057'0'0,"-8"-42"8913"0"0,25 205-12431 0 0,5 109-471 0 0,-14-215-1778 0 0,-2-31-25 0 0,1-16-955 0 0,-2-28-304 0 0,-2-1-1 0 0,-8-58 1 0 0,-2-44-7 0 0,11 130 1 0 0,0 1 0 0 0,-1 1 0 0 0,0 0 0 0 0,-6-22 0 0 0,-3 85 0 0 0,10 30 0 0 0,3 0 0 0 0,4 0 0 0 0,19 92 0 0 0,-24-151 0 0 0,-2-11 0 0 0,1 1 0 0 0,0-1 0 0 0,0 0 0 0 0,0 0 0 0 0,1 0 0 0 0,0 0 0 0 0,3 6 0 0 0,-1-2 0 0 0,-2-4-112 0 0,-1-5-591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01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1 536 0 0,'0'0'2445'0'0,"-11"22"3533"0"0,11-2-4437 0 0,2-1 0 0 0,0 0 0 0 0,1 0 0 0 0,1 0 0 0 0,10 30 0 0 0,-10-39-1144 0 0,0 0 0 0 0,0 0 0 0 0,1-1 0 0 0,0 1 0 0 0,0-1 0 0 0,1 0 0 0 0,0-1 0 0 0,1 0 0 0 0,0 1 0 0 0,0-2 0 0 0,15 13 0 0 0,-19-18-354 0 0,0 1 0 0 0,1-1 0 0 0,-1 0-1 0 0,1 0 1 0 0,0-1 0 0 0,-1 1 0 0 0,1-1-1 0 0,0 1 1 0 0,0-1 0 0 0,0 0-1 0 0,0-1 1 0 0,0 1 0 0 0,0-1 0 0 0,0 1-1 0 0,0-1 1 0 0,0-1 0 0 0,0 1 0 0 0,0 0-1 0 0,0-1 1 0 0,0 0 0 0 0,0 0-1 0 0,0 0 1 0 0,0 0 0 0 0,0-1 0 0 0,-1 0-1 0 0,1 0 1 0 0,-1 0 0 0 0,5-2 0 0 0,-2-1-16 0 0,-1 0 1 0 0,1-1 0 0 0,-1 1 0 0 0,0-1 0 0 0,0 0 0 0 0,-1 0 0 0 0,1 0 0 0 0,-2-1 0 0 0,1 1-1 0 0,-1-1 1 0 0,0 0 0 0 0,0 0 0 0 0,0 0 0 0 0,1-10 0 0 0,1-11 74 0 0,-1 0 0 0 0,-1 0 0 0 0,-1-30 0 0 0,-2 57-371 0 0,0 0-1 0 0,0 0 1 0 0,0 0-1 0 0,0-1 1 0 0,1 1 0 0 0,-1 0-1 0 0,0 0 1 0 0,1 0 0 0 0,-1-1-1 0 0,1 1 1 0 0,0 0-1 0 0,-1 0 1 0 0,1 0 0 0 0,0 0-1 0 0,-1 0 1 0 0,1 0 0 0 0,0 0-1 0 0,0 0 1 0 0,0 1-1 0 0,0-1 1 0 0,0 0 0 0 0,0 0-1 0 0,0 1 1 0 0,0-1 0 0 0,0 1-1 0 0,0-1 1 0 0,1 1-1 0 0,-1-1 1 0 0,0 1 0 0 0,0 0-1 0 0,0-1 1 0 0,1 1 0 0 0,-1 0-1 0 0,0 0 1 0 0,0 0-1 0 0,1 0 1 0 0,-1 0 0 0 0,0 0-1 0 0,2 1 1 0 0,9-2-2178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4:46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5 308 0 0,'-9'-2'1254'0'0,"1"1"0"0"0,-1 0 0 0 0,0 0 0 0 0,0 1 1 0 0,0 1-1 0 0,0-1 0 0 0,-11 4 772 0 0,30 5 2293 0 0,6-6-3780 0 0,0 0 0 0 0,1-1 0 0 0,-1-1 0 0 0,1-1 0 0 0,-1 0 0 0 0,1-1 0 0 0,18-4 0 0 0,10 1 270 0 0,-3-2 697 0 0,-34 3-599 0 0,-30 2-935 0 0,-51 5-297 0 0,-89 16-1 0 0,110-13 243 0 0,91-3 2095 0 0,32-2-1380 0 0,-62-2-539 0 0,23 1 268 0 0,0-2 0 0 0,0-1 1 0 0,40-8-1 0 0,-71 10-285 0 0,-20-2-351 0 0,0 2 154 0 0,0 0-1 0 0,-30 6 1 0 0,-23-1-634 0 0,71-5 377 0 0,-2 3-734 0 0,20 1-9505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4:48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94 60 0 0,'2'-1'789'0'0,"-1"0"-1"0"0,0 0 1 0 0,1 0-1 0 0,-1 0 1 0 0,1-1-1 0 0,-1 1 1 0 0,0 0-1 0 0,0-1 1 0 0,0 1-1 0 0,0-1 1 0 0,0 1-1 0 0,0-1 1 0 0,0 1-1 0 0,1-4 1806 0 0,-40-10 780 0 0,12 13-1913 0 0,-45 2 0 0 0,34 2 2352 0 0,36-2-3655 0 0,383-28 2722 0 0,-332 22-1751 0 0,-44 2-773 0 0,-31 1-552 0 0,-381-5-1015 0 0,339 8 927 0 0,55 1 873 0 0,27 1-335 0 0,29 1 95 0 0,351-4 1319 0 0,-309-3-757 0 0,-85 4-913 0 0,-26-7-712 0 0,-34 7 335 0 0,-333 7-570 0 0,372-6 921 0 0,-36 4 79 0 0,55-4 504 0 0,35 8-73 0 0,474-16 1221 0 0,-485 5-1558 0 0,-2 2 166 0 0,-1-2 1 0 0,1 0-1 0 0,20-5 0 0 0,-40 7-268 0 0,-19-1-972 0 0,14 1 601 0 0,0 1 0 0 0,1-1 1 0 0,-1 1-1 0 0,1-1 0 0 0,-1 1 1 0 0,1 0-1 0 0,-7 3 0 0 0,-7 6-4441 0 0,7-3-454 0 0,1-2 1962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4:54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68 0 0,'0'-1'243'0'0,"0"0"0"0"0,0 0 0 0 0,-1 0 0 0 0,1 0 0 0 0,0 0 1 0 0,0 0-1 0 0,0 0 0 0 0,0 1 0 0 0,0-1 0 0 0,1 0 0 0 0,-1 0 0 0 0,0 0 0 0 0,0 0 0 0 0,0 0 0 0 0,1 0 0 0 0,-1 1 1 0 0,1-1-1 0 0,-1 0 0 0 0,0 0 0 0 0,1 0 0 0 0,0 1 0 0 0,-1-1 0 0 0,1 0 0 0 0,-1 1 0 0 0,1-1 0 0 0,0 0 1 0 0,-1 1-1 0 0,1-1 0 0 0,0 1 0 0 0,1-1 0 0 0,-1 1 2 0 0,1 0-1 0 0,0 0 1 0 0,-1 1-1 0 0,1-1 1 0 0,-1 1 0 0 0,1-1-1 0 0,-1 1 1 0 0,1-1 0 0 0,-1 1-1 0 0,0 0 1 0 0,1 0 0 0 0,-1 0-1 0 0,0 0 1 0 0,1 0 0 0 0,0 1-1 0 0,10 9 645 0 0,-2 0 0 0 0,14 18 0 0 0,1 8 605 0 0,-1 1 0 0 0,31 69 0 0 0,-35-63 7 0 0,2-2 0 0 0,32 44-1 0 0,-54-85-1430 0 0,0 0 0 0 0,1 0-1 0 0,-1 0 1 0 0,1 0-1 0 0,0 0 1 0 0,-1 0 0 0 0,1 0-1 0 0,0 0 1 0 0,0 0-1 0 0,-1-1 1 0 0,1 1 0 0 0,0 0-1 0 0,0 0 1 0 0,0-1-1 0 0,0 1 1 0 0,0-1-1 0 0,0 1 1 0 0,0-1 0 0 0,0 1-1 0 0,0-1 1 0 0,1 1-1 0 0,-1-1 1 0 0,0 0 0 0 0,0 0-1 0 0,0 0 1 0 0,0 1-1 0 0,0-1 1 0 0,1 0 0 0 0,-1-1-1 0 0,0 1 1 0 0,0 0-1 0 0,0 0 1 0 0,0 0 0 0 0,0-1-1 0 0,1 1 1 0 0,-1 0-1 0 0,0-1 1 0 0,0 1-1 0 0,0-1 1 0 0,0 1 0 0 0,0-1-1 0 0,0 0 1 0 0,0 0-1 0 0,-1 1 1 0 0,1-1 0 0 0,0 0-1 0 0,0 0 1 0 0,0 0-1 0 0,-1 0 1 0 0,1 0 0 0 0,0-1-1 0 0,5-7 254 0 0,0-1 0 0 0,-1 0 1 0 0,0 0-1 0 0,4-15 0 0 0,-6 17-244 0 0,22-70 1109 0 0,-3-1 1 0 0,19-132-1 0 0,-37 184-875 0 0,-1 7-222 0 0,2-15-243 0 0,3 18-2819 0 0,5 28-6826 0 0,-4-2 5738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4:55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22 119 576 0 0,'0'0'2914'0'0,"9"27"4031"0"0,-7-14-4423 0 0,0 0 0 0 0,1 24 0 0 0,-8 61 4453 0 0,4-84-5621 0 0,1-13-1303 0 0,0-1-1 0 0,0 0 0 0 0,0 0 0 0 0,0 0 0 0 0,0 0 0 0 0,0 0 0 0 0,0 1 1 0 0,1-1-1 0 0,-1 0 0 0 0,0 0 0 0 0,0 0 0 0 0,0 0 0 0 0,0 0 0 0 0,0 1 1 0 0,0-1-1 0 0,0 0 0 0 0,0 0 0 0 0,0 0 0 0 0,0 0 0 0 0,0 1 1 0 0,0-1-1 0 0,0 0 0 0 0,0 0 0 0 0,-1 0 0 0 0,1 0 0 0 0,0 1 0 0 0,0-1 1 0 0,0 0-1 0 0,0 0 0 0 0,0 0 0 0 0,0 0 0 0 0,0 0 0 0 0,0 0 0 0 0,0 1 1 0 0,-1-1-1 0 0,1 0 0 0 0,0 0 0 0 0,0 0 0 0 0,0 0 0 0 0,0 0 1 0 0,0 0-1 0 0,0 0 0 0 0,-1 0 0 0 0,1 0 0 0 0,0 0 0 0 0,0 0 0 0 0,0 0 1 0 0,0 1-1 0 0,-1-1 0 0 0,1 0 0 0 0,0 0 0 0 0,0 0 0 0 0,0 0 0 0 0,0 0 1 0 0,0 0-1 0 0,-1 0 0 0 0,1-1 0 0 0,-7-10 712 0 0,-4-21-280 0 0,9 23-387 0 0,-1 1 0 0 0,2-1-1 0 0,-1-1 1 0 0,1 1 0 0 0,1 0-1 0 0,0 0 1 0 0,0 0-1 0 0,0 0 1 0 0,1-1 0 0 0,1 1-1 0 0,0 0 1 0 0,0 0 0 0 0,1 1-1 0 0,0-1 1 0 0,0 0 0 0 0,8-13-1 0 0,-5 13-69 0 0,0 0 0 0 0,0 1 0 0 0,1-1 0 0 0,0 2 0 0 0,1-1 0 0 0,0 1-1 0 0,0 0 1 0 0,0 0 0 0 0,1 1 0 0 0,0 1 0 0 0,0-1 0 0 0,1 1 0 0 0,0 1 0 0 0,12-5 0 0 0,27-3-470 0 0,-23 13-3083 0 0,-4 7-6779 0 0,-16-5 7190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4:55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48 0 0,'-5'17'6241'0'0,"7"13"-1478"0"0,0 1-1392 0 0,-7 20 2150 0 0,0 55-1 0 0,6-120-4966 0 0,0 1 0 0 0,1 0-1 0 0,1 0 1 0 0,3-14 0 0 0,-1 13-460 0 0,-1 5-53 0 0,-1-1 0 0 0,1 1 0 0 0,1 0 0 0 0,-1 0 1 0 0,10-14-1 0 0,-12 22-28 0 0,-1 0 1 0 0,0-1-1 0 0,0 1 1 0 0,1 0-1 0 0,-1-1 1 0 0,0 1-1 0 0,1 0 1 0 0,0 0-1 0 0,-1 0 1 0 0,1 1-1 0 0,-1-1 1 0 0,1 0-1 0 0,0 0 1 0 0,0 1-1 0 0,-1-1 1 0 0,1 1-1 0 0,0 0 1 0 0,0-1-1 0 0,0 1 1 0 0,-1 0 0 0 0,1 0-1 0 0,0 0 1 0 0,0 0-1 0 0,0 1 1 0 0,0-1-1 0 0,-1 0 1 0 0,1 1-1 0 0,0-1 1 0 0,0 1-1 0 0,-1 0 1 0 0,1-1-1 0 0,0 1 1 0 0,-1 0-1 0 0,1 0 1 0 0,-1 0-1 0 0,1 0 1 0 0,1 3-1 0 0,6 3 82 0 0,-1 1 1 0 0,0 0-1 0 0,-1 1 0 0 0,0 0 0 0 0,-1 0 0 0 0,1 1 0 0 0,-2-1 0 0 0,7 16 0 0 0,-5-12-29 0 0,-6-12-116 0 0,-2-5-362 0 0,1-3 395 0 0,0-1 1 0 0,0 1-1 0 0,1 0 1 0 0,-1 0-1 0 0,1 0 1 0 0,1 0-1 0 0,0 0 0 0 0,0 0 1 0 0,0 0-1 0 0,1 1 1 0 0,5-12-1 0 0,-5 14 88 0 0,-1 1-1 0 0,1-1 1 0 0,-1 1-1 0 0,1 0 1 0 0,0 0-1 0 0,0 0 1 0 0,0 0-1 0 0,1 1 1 0 0,-1-1 0 0 0,1 1-1 0 0,-1 0 1 0 0,1 0-1 0 0,0 0 1 0 0,0 0-1 0 0,-1 1 1 0 0,1 0-1 0 0,1 0 1 0 0,-1 0-1 0 0,0 0 1 0 0,0 0-1 0 0,0 1 1 0 0,7 0-1 0 0,-6 0-10 0 0,1 0 0 0 0,-1 1 0 0 0,1 0 0 0 0,-1 0 0 0 0,1 0 0 0 0,-1 1-1 0 0,0 0 1 0 0,1 0 0 0 0,-1 0 0 0 0,0 1 0 0 0,-1-1 0 0 0,1 1 0 0 0,0 1 0 0 0,-1-1 0 0 0,1 0-1 0 0,-1 1 1 0 0,0 0 0 0 0,0 0 0 0 0,-1 0 0 0 0,1 1 0 0 0,-1-1 0 0 0,0 1 0 0 0,0 0 0 0 0,-1 0 0 0 0,1 0-1 0 0,-1 0 1 0 0,0 0 0 0 0,0 0 0 0 0,1 7 0 0 0,8 27-1227 0 0,-7-28-2303 0 0,13-2-10051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4:5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93 800 0 0,'2'-3'835'0'0,"1"0"-1"0"0,-1 0 1 0 0,-1 1 0 0 0,1-2-1 0 0,0 1 1 0 0,-1 0 0 0 0,1 0-1 0 0,-1 0 1 0 0,0-1 0 0 0,0 1-1 0 0,0 0 1 0 0,0-6 0 0 0,-1 8-533 0 0,-1 0 1 0 0,1 0-1 0 0,0 0 1 0 0,0 0-1 0 0,-1-1 1 0 0,1 1-1 0 0,-1 0 1 0 0,1 0 0 0 0,-1 0-1 0 0,1 0 1 0 0,-1 0-1 0 0,0 0 1 0 0,1 0-1 0 0,-1 0 1 0 0,0 0-1 0 0,0 0 1 0 0,0 1 0 0 0,-1-2-1 0 0,-19-9 715 0 0,9 7-201 0 0,-1 1 0 0 0,1 0 0 0 0,-1 1 0 0 0,-24-1 0 0 0,30 2-579 0 0,1 1 1 0 0,0 1-1 0 0,-1-1 1 0 0,1 1-1 0 0,0 0 0 0 0,0 0 1 0 0,-1 1-1 0 0,1 0 1 0 0,0 0-1 0 0,0 0 1 0 0,-10 6-1 0 0,16-7-185 0 0,-1-1 1 0 0,1 0 0 0 0,-1 1-1 0 0,1-1 1 0 0,-1 1-1 0 0,1-1 1 0 0,-1 1-1 0 0,1-1 1 0 0,-1 1-1 0 0,1-1 1 0 0,0 1-1 0 0,-1 0 1 0 0,1-1-1 0 0,0 1 1 0 0,-1-1-1 0 0,1 1 1 0 0,0 0-1 0 0,0-1 1 0 0,0 1-1 0 0,0 0 1 0 0,0-1-1 0 0,0 1 1 0 0,-1 0-1 0 0,2 0 1 0 0,-1-1-1 0 0,0 1 1 0 0,0 1-1 0 0,12 18 648 0 0,28 11-59 0 0,-38-29-560 0 0,63 32 743 0 0,6 5-141 0 0,-66-36-623 0 0,0 1-1 0 0,0-1 0 0 0,0 1 0 0 0,-1 0 0 0 0,0 1 0 0 0,0-1 0 0 0,0 1 0 0 0,0 0 0 0 0,-1 0 0 0 0,5 8 0 0 0,-7-11-47 0 0,0-1 0 0 0,0 1 0 0 0,-1 0-1 0 0,1 0 1 0 0,0 0 0 0 0,-1-1 0 0 0,1 1 0 0 0,-1 0 0 0 0,0 0-1 0 0,0 0 1 0 0,1 0 0 0 0,-1 0 0 0 0,0 0 0 0 0,-1 0-1 0 0,1 0 1 0 0,0-1 0 0 0,-1 1 0 0 0,1 0 0 0 0,-1 0 0 0 0,1 0-1 0 0,-1 0 1 0 0,0-1 0 0 0,0 1 0 0 0,0 0 0 0 0,0-1-1 0 0,0 1 1 0 0,0-1 0 0 0,0 1 0 0 0,0-1 0 0 0,-1 1 0 0 0,1-1-1 0 0,-1 0 1 0 0,1 0 0 0 0,-1 1 0 0 0,1-1 0 0 0,-1 0 0 0 0,0 0-1 0 0,1-1 1 0 0,-1 1 0 0 0,0 0 0 0 0,0-1 0 0 0,1 1-1 0 0,-4 0 1 0 0,-9 3-49 0 0,-1-1 1 0 0,0 0-1 0 0,0-1 0 0 0,-21 0 0 0 0,20-1-116 0 0,-19-3-1239 0 0,16 1-2728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4:57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43 248 0 0,'-17'6'19023'0'0,"43"-2"-12127"0"0,0-2-7291 0 0,6-2 1395 0 0,0 0-1 0 0,0-3 0 0 0,1 0 0 0 0,-1-2 1 0 0,-1-2-1 0 0,56-18 0 0 0,-78 20-1465 0 0,5-2-1269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4:57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0 748 0 0,'-1'0'236'0'0,"1"0"0"0"0,-1 0-1 0 0,1 1 1 0 0,-1-1 0 0 0,1 0 0 0 0,0 0 0 0 0,-1 1-1 0 0,1-1 1 0 0,-1 0 0 0 0,1 1 0 0 0,0-1 0 0 0,-1 0-1 0 0,1 1 1 0 0,0-1 0 0 0,-1 0 0 0 0,1 1-1 0 0,0-1 1 0 0,0 1 0 0 0,-1-1 0 0 0,1 1 0 0 0,0-1-1 0 0,0 1 1 0 0,0-1 0 0 0,-1 1 0 0 0,1-1 0 0 0,0 1-1 0 0,0-1 1 0 0,0 1 0 0 0,0-1 0 0 0,0 1 0 0 0,0-1-1 0 0,0 1 1 0 0,0-1 0 0 0,0 1 0 0 0,1-1-1 0 0,-1 0 1 0 0,0 1 0 0 0,0-1 0 0 0,0 1 0 0 0,0-1-1 0 0,1 1 1 0 0,-1-1 0 0 0,0 1 0 0 0,0-1 0 0 0,1 1-1 0 0,13 4 6321 0 0,-1-3-6522 0 0,99 0 7698 0 0,27 1-3794 0 0,-133-2-4537 0 0,0-1 1 0 0,0-1-1 0 0,0 1 1 0 0,0-1-1 0 0,0 0 1 0 0,11-3-1 0 0,14-10-8145 0 0,-21 8 5845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4:5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0 259 544 0 0,'1'-1'428'0'0,"0"0"0"0"0,-1-1 0 0 0,1 1 0 0 0,0 0 0 0 0,0 0 0 0 0,0-1 0 0 0,0 1 0 0 0,0 0 0 0 0,1 0 1 0 0,-1 0-1 0 0,0 0 0 0 0,0 1 0 0 0,1-1 0 0 0,-1 0 0 0 0,0 0 0 0 0,1 1 0 0 0,-1-1 0 0 0,1 1 0 0 0,-1-1 0 0 0,1 1 0 0 0,-1 0 0 0 0,3-1 0 0 0,-1 2 40 0 0,-1-1 0 0 0,1 0 0 0 0,0 1-1 0 0,-1-1 1 0 0,1 1 0 0 0,0 0 0 0 0,-1 0 0 0 0,1 0-1 0 0,-1 0 1 0 0,0 1 0 0 0,5 2 0 0 0,1 2 442 0 0,0 1 0 0 0,-1-1-1 0 0,0 2 1 0 0,0-1 0 0 0,10 14 0 0 0,-2 3 1379 0 0,17 36 0 0 0,-19-35-511 0 0,20 32-1 0 0,-32-55-1701 0 0,1 0-1 0 0,-1 0 1 0 0,0 0-1 0 0,0-1 1 0 0,1 1-1 0 0,-1-1 1 0 0,1 1-1 0 0,-1-1 1 0 0,1 1-1 0 0,0-1 1 0 0,0 0-1 0 0,-1 0 1 0 0,1 0-1 0 0,0 0 1 0 0,0 0-1 0 0,0 0 1 0 0,0-1-1 0 0,0 1 1 0 0,0 0-1 0 0,0-1 1 0 0,1 0-1 0 0,2 1 1 0 0,-2-2-21 0 0,0 0 0 0 0,0 1 0 0 0,-1-1 1 0 0,1 0-1 0 0,0 0 0 0 0,0-1 1 0 0,-1 1-1 0 0,1 0 0 0 0,-1-1 0 0 0,1 0 1 0 0,-1 0-1 0 0,1 1 0 0 0,-1-2 1 0 0,2-1-1 0 0,7-9 23 0 0,-1 0 0 0 0,0-1 1 0 0,-1 0-1 0 0,10-21 0 0 0,12-22 67 0 0,142-257-75 0 0,-160 299-1584 0 0,-13 15 1288 0 0,1 0 1 0 0,-1-1-1 0 0,0 1 1 0 0,1 0-1 0 0,-1 0 1 0 0,0 0-1 0 0,1 0 1 0 0,-1 0-1 0 0,1 0 1 0 0,-1 0-1 0 0,0 0 1 0 0,1 0-1 0 0,-1 0 0 0 0,0 0 1 0 0,1 0-1 0 0,-1 0 1 0 0,0 0-1 0 0,1 0 1 0 0,-1 0-1 0 0,1 0 1 0 0,-1 0-1 0 0,0 0 1 0 0,1 0-1 0 0,-1 1 1 0 0,0-1-1 0 0,1 0 0 0 0,-1 0 1 0 0,0 0-1 0 0,0 1 1 0 0,1-1-1 0 0,-1 0 1 0 0,0 0-1 0 0,0 1 1 0 0,1-1-1 0 0,-1 0 1 0 0,0 1-1 0 0,0-1 1 0 0,0 0-1 0 0,1 1 0 0 0,-1-1 1 0 0,0 0-1 0 0,0 1 1 0 0,0-1-1 0 0,0 0 1 0 0,0 1-1 0 0,0-1 1 0 0,0 1-1 0 0,2 4-3275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4:58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26 976 0 0,'0'0'1674'0'0,"6"13"6188"0"0,-1-10-6810 0 0,0-1 1 0 0,0 0 0 0 0,0-1 0 0 0,0 1-1 0 0,0-1 1 0 0,1 0 0 0 0,-1 0 0 0 0,0-1-1 0 0,9 1 1 0 0,50-5 3220 0 0,-61 4-3921 0 0,0 0-187 0 0,0-1 1 0 0,0 1 0 0 0,0-1-1 0 0,0 0 1 0 0,0 0 0 0 0,0 0-1 0 0,0 0 1 0 0,0 0 0 0 0,0-1-1 0 0,2-1 1 0 0,-4 3-176 0 0,-1-1 1 0 0,0 1-1 0 0,1 0 1 0 0,-1-1-1 0 0,0 1 1 0 0,0 0-1 0 0,1 0 1 0 0,-1-1-1 0 0,0 1 0 0 0,0 0 1 0 0,1-1-1 0 0,-1 1 1 0 0,0-1-1 0 0,0 1 1 0 0,0 0-1 0 0,0-1 1 0 0,0 1-1 0 0,1-1 1 0 0,-1 1-1 0 0,0 0 0 0 0,0-1 1 0 0,0 1-1 0 0,0-1 1 0 0,0 1-1 0 0,0 0 1 0 0,-1-1-1 0 0,1 1 1 0 0,0-1-1 0 0,-1 0-38 0 0,1 0 0 0 0,-1 0 0 0 0,0 0 0 0 0,0 0 0 0 0,0 0 0 0 0,0 0 0 0 0,0 0 0 0 0,0 0 0 0 0,0 0 1 0 0,0 1-1 0 0,0-1 0 0 0,0 1 0 0 0,-3-2 0 0 0,-2 0 150 0 0,0-1 0 0 0,0 1 0 0 0,0 1-1 0 0,0-1 1 0 0,0 1 0 0 0,-1 0 0 0 0,1 1 0 0 0,0-1 0 0 0,-1 1 0 0 0,1 1 0 0 0,0-1 0 0 0,0 1 0 0 0,-1 0 0 0 0,1 0-1 0 0,0 1 1 0 0,0 0 0 0 0,0 0 0 0 0,0 0 0 0 0,0 1 0 0 0,1 0 0 0 0,-7 4 0 0 0,9-5 19 0 0,0 0 0 0 0,-1 1-1 0 0,1 0 1 0 0,0-1 0 0 0,0 1 0 0 0,1 0 0 0 0,-1 1-1 0 0,1-1 1 0 0,-1 0 0 0 0,1 1 0 0 0,0-1 0 0 0,0 1 0 0 0,1 0-1 0 0,-1 0 1 0 0,1 0 0 0 0,0-1 0 0 0,0 1 0 0 0,0 0-1 0 0,0 1 1 0 0,1-1 0 0 0,-1 0 0 0 0,1 0 0 0 0,0 0 0 0 0,1 0-1 0 0,-1 0 1 0 0,1 0 0 0 0,0 0 0 0 0,-1 0 0 0 0,2 0 0 0 0,-1 0-1 0 0,0 0 1 0 0,5 7 0 0 0,-2-4-115 0 0,0 1-1 0 0,1-1 1 0 0,0 0-1 0 0,1 0 1 0 0,0 0 0 0 0,0-1-1 0 0,0 0 1 0 0,1 0 0 0 0,0-1-1 0 0,0 0 1 0 0,0 0-1 0 0,13 7 1 0 0,-9-7-107 0 0,0 0 1 0 0,0-1-1 0 0,0 0 0 0 0,1-1 1 0 0,-1 0-1 0 0,1 0 1 0 0,0-1-1 0 0,20 0 0 0 0,-1-7-3726 0 0,-2-9-4268 0 0,-12 4 4665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01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13 568 0 0,'0'0'221'0'0,"0"-1"0"0"0,0 0 0 0 0,0 1 0 0 0,0-1-1 0 0,-1 1 1 0 0,1-1 0 0 0,0 1 0 0 0,0-1 0 0 0,-1 1 0 0 0,1-1 0 0 0,0 1 0 0 0,-1-1 0 0 0,1 1-1 0 0,-1-1 1 0 0,1 1 0 0 0,0-1 0 0 0,-1 1 0 0 0,1 0 0 0 0,-1-1 0 0 0,1 1 0 0 0,-1 0 0 0 0,0-1-1 0 0,1 1 1 0 0,-1 0 0 0 0,1 0 0 0 0,-1-1 0 0 0,1 1 0 0 0,-1 0 0 0 0,0 0 0 0 0,1 0 0 0 0,-1 0-1 0 0,-1 0 53 0 0,0 1-1 0 0,0-1 0 0 0,1 0 1 0 0,-1 1-1 0 0,0 0 0 0 0,1-1 1 0 0,-1 1-1 0 0,0 0 0 0 0,1 0 1 0 0,-1 0-1 0 0,0 1 0 0 0,-5 3 358 0 0,1 1-1 0 0,0 0 0 0 0,0 0 0 0 0,-5 8 1 0 0,2-1 198 0 0,0 1 0 0 0,0 1 1 0 0,2 0-1 0 0,0 0 0 0 0,0 0 1 0 0,2 1-1 0 0,-7 30 0 0 0,10-39-594 0 0,1 0-1 0 0,0 1 0 0 0,0-1 0 0 0,1 0 0 0 0,0 1 0 0 0,0-1 0 0 0,0 1 0 0 0,1-1 0 0 0,1 0 0 0 0,-1 1 0 0 0,1-1 0 0 0,0 0 0 0 0,1 0 0 0 0,0 0 0 0 0,0-1 0 0 0,0 1 0 0 0,1-1 0 0 0,0 1 0 0 0,0-1 0 0 0,7 8 0 0 0,-5-10-263 0 0,-1 1 0 0 0,1-1 0 0 0,0-1 0 0 0,0 1 0 0 0,1-1 1 0 0,-1 0-1 0 0,0 0 0 0 0,1-1 0 0 0,0 0 0 0 0,0 0 0 0 0,0-1 0 0 0,-1 0 0 0 0,1 0 0 0 0,0 0 0 0 0,1-1 0 0 0,-1 0 0 0 0,0 0 1 0 0,0-1-1 0 0,0 0 0 0 0,0 0 0 0 0,7-3 0 0 0,-1 1-498 0 0,0 0 0 0 0,0-2 0 0 0,-1 1 0 0 0,0-2 1 0 0,0 1-1 0 0,0-2 0 0 0,-1 1 0 0 0,1-2 0 0 0,-2 1 0 0 0,15-15 0 0 0,-18 14-1076 0 0,-2-2-3898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4:59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41 612 0 0,'1'-26'4713'0'0,"1"12"5708"0"0,17 37-5742 0 0,-11 1-3234 0 0,-1 0 0 0 0,-1 1 0 0 0,5 46 0 0 0,-3-16-395 0 0,58 218 2941 0 0,0 5-2470 0 0,-64-267-1521 0 0,0 1 0 0 0,-1-1 0 0 0,0 1 0 0 0,-1 0 0 0 0,-1 15 0 0 0,1-25 0 0 0,-1 0 0 0 0,1 0 0 0 0,0 0 0 0 0,-1 0 0 0 0,1 0 0 0 0,-1 0 0 0 0,0 0 0 0 0,1 0 0 0 0,-1-1 0 0 0,0 1 0 0 0,0 0 0 0 0,0 0 0 0 0,0-1 0 0 0,-1 1 0 0 0,1-1 0 0 0,0 1 0 0 0,-1-1 0 0 0,1 1 0 0 0,-1-1 0 0 0,0 0 0 0 0,1 0 0 0 0,-1 0 0 0 0,0 0 0 0 0,0 0 0 0 0,1 0 0 0 0,-1 0 0 0 0,0 0 0 0 0,0-1 0 0 0,0 1 0 0 0,0-1 0 0 0,0 1 0 0 0,0-1 0 0 0,0 0 0 0 0,0 0 0 0 0,0 0 0 0 0,0 0 0 0 0,-4-1 0 0 0,-8-1 0 0 0,0-1 0 0 0,0 0 0 0 0,1-1 0 0 0,-27-11 0 0 0,-51-31 0 0 0,80 40 0 0 0,5 3 0 0 0,-9-5 0 0 0,1-1 0 0 0,-16-11 0 0 0,28 19 0 0 0,-1-1 0 0 0,1 0 0 0 0,0 0 0 0 0,-1 0 0 0 0,1 0 0 0 0,0 0 0 0 0,0 0 0 0 0,0-1 0 0 0,1 1 0 0 0,-1-1 0 0 0,1 0 0 0 0,-1 1 0 0 0,1-1 0 0 0,0 0 0 0 0,0 0 0 0 0,0 1 0 0 0,0-1 0 0 0,1 0 0 0 0,-1-5 0 0 0,1 5 0 0 0,1 0 0 0 0,0 0 0 0 0,0 0 0 0 0,1 0 0 0 0,-1 0 0 0 0,1 0 0 0 0,-1 1 0 0 0,1-1 0 0 0,0 0 0 0 0,0 1 0 0 0,0-1 0 0 0,1 1 0 0 0,-1 0 0 0 0,0 0 0 0 0,1 0 0 0 0,2-2 0 0 0,45-28 0 0 0,-49 31 0 0 0,56-26 0 0 0,1 2 0 0 0,2 2 0 0 0,102-24 0 0 0,-136 40 0 0 0,-21 6-488 0 0,0 0-1 0 0,-1-1 1 0 0,0 0 0 0 0,1 0-1 0 0,-1 0 1 0 0,0 0-1 0 0,5-4 1 0 0,10-5-8006 0 0,-8 6 5002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4:59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32 504 0 0,'-13'9'19087'0'0,"29"-1"-13815"0"0,33-1-2930 0 0,-10-5 32 0 0,48-4 0 0 0,-60-1-2238 0 0,-1-2-1 0 0,1 0 1 0 0,-1-1 0 0 0,0-2-1 0 0,38-16 1 0 0,-54 19-1081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4:59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0 344 0 0,'3'27'11086'0'0,"0"-24"-10379"0"0,0 0-1 0 0,1 0 1 0 0,-1 0-1 0 0,1 0 1 0 0,0 0 0 0 0,0-1-1 0 0,-1 0 1 0 0,2 1-1 0 0,-1-2 1 0 0,0 1-1 0 0,0 0 1 0 0,1-1-1 0 0,-1 0 1 0 0,5 1-1 0 0,66 8 3217 0 0,-72-10-3770 0 0,61 1 2068 0 0,0-3 0 0 0,79-12 0 0 0,-124 10-1459 0 0,-10 2-3652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5:10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0 105 460 0 0,'21'5'4468'0'0,"1"18"-2296"0"0,-2 0 1 0 0,0 2 0 0 0,18 29-1 0 0,19 25 694 0 0,-56-78-2798 0 0,45 51 1976 0 0,-42-48-1749 0 0,1 0 0 0 0,-1-1-1 0 0,1 1 1 0 0,0-1 0 0 0,0 0-1 0 0,0 0 1 0 0,1 0 0 0 0,-1-1 0 0 0,9 3-1 0 0,-12-5-167 0 0,0 0 0 0 0,0 0 0 0 0,0 0 0 0 0,0 0 0 0 0,-1 0 0 0 0,1-1 0 0 0,0 1 0 0 0,0-1 0 0 0,-1 1 0 0 0,1-1 0 0 0,0 0 0 0 0,-1 0 0 0 0,1 1 1 0 0,0-1-1 0 0,-1 0 0 0 0,1-1 0 0 0,-1 1 0 0 0,0 0 0 0 0,1 0 0 0 0,-1 0 0 0 0,0-1 0 0 0,0 1 0 0 0,0-1 0 0 0,0 1 0 0 0,0-1 0 0 0,0 1 0 0 0,0-1 0 0 0,0 0 0 0 0,0-2 0 0 0,4-8 317 0 0,0 0 0 0 0,6-22 0 0 0,-9 29-270 0 0,8-38 946 0 0,-2 0 1 0 0,3-55-1 0 0,-8 66-638 0 0,-2 17-346 0 0,-1 8-300 0 0,1-1-1 0 0,-1 0 1 0 0,2 0 0 0 0,-1 0 0 0 0,1 0 0 0 0,5-13-1 0 0,2 14-1140 0 0,-8 6 419 0 0,1 1 1 0 0,0 0-1 0 0,-1 0 0 0 0,1-1 1 0 0,0 1-1 0 0,0 0 1 0 0,-1 1-1 0 0,1-1 0 0 0,0 0 1 0 0,-1 0-1 0 0,3 1 0 0 0,-3-1 693 0 0,9 2-2817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5:11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1 108 448 0 0,'10'44'6244'0'0,"-5"-22"-1413"0"0,1 0 0 0 0,12 31 3036 0 0,-16-55-7726 0 0,-1 1 0 0 0,1-1 0 0 0,-1 0 1 0 0,1 1-1 0 0,-1-1 0 0 0,1 0 0 0 0,-1 0 0 0 0,0 0 1 0 0,0 0-1 0 0,0 0 0 0 0,0-1 0 0 0,-1 1 0 0 0,1 0 1 0 0,0 0-1 0 0,-1 0 0 0 0,1-3 0 0 0,1-1 98 0 0,2-6-10 0 0,1-1-1 0 0,0 1 0 0 0,2 0 0 0 0,-1 0 0 0 0,1 1 0 0 0,1 0 0 0 0,0 0 0 0 0,0 0 0 0 0,1 1 0 0 0,16-14 0 0 0,-21 21-181 0 0,0 0 0 0 0,0 0 0 0 0,0 0 0 0 0,1 1 0 0 0,-1-1 0 0 0,0 1 0 0 0,1 0-1 0 0,0 0 1 0 0,-1 1 0 0 0,1-1 0 0 0,0 1 0 0 0,0 0 0 0 0,0 0 0 0 0,0 1 0 0 0,0 0 0 0 0,0-1 0 0 0,0 2 0 0 0,0-1 0 0 0,0 0 0 0 0,0 1 0 0 0,-1 0 0 0 0,1 0-1 0 0,0 1 1 0 0,0-1 0 0 0,0 1 0 0 0,-1 0 0 0 0,1 0 0 0 0,-1 1 0 0 0,0-1 0 0 0,0 1 0 0 0,6 5 0 0 0,-1-1-44 0 0,0 0 0 0 0,-1 1 0 0 0,0 0 0 0 0,-1 0 0 0 0,0 1 0 0 0,9 14-1 0 0,-16-23-88 0 0,19-32-516 0 0,-14 23 596 0 0,1 1-1 0 0,0 0 0 0 0,1 0 0 0 0,0 0 1 0 0,0 1-1 0 0,0 0 0 0 0,1 0 1 0 0,0 1-1 0 0,1 0 0 0 0,-1 1 0 0 0,13-6 1 0 0,-16 8 40 0 0,1 1 0 0 0,0 0 0 0 0,0 0 0 0 0,0 0 0 0 0,0 1 0 0 0,0 0 0 0 0,0 0 0 0 0,0 1 0 0 0,1 0 0 0 0,-1 0 0 0 0,0 0 0 0 0,0 1 0 0 0,0-1 0 0 0,0 2 0 0 0,0-1 0 0 0,0 1 0 0 0,0 0 0 0 0,0 0 0 0 0,10 5 0 0 0,-7-1-48 0 0,0-1 1 0 0,-1 1 0 0 0,0 1-1 0 0,0-1 1 0 0,0 2 0 0 0,-1-1-1 0 0,0 1 1 0 0,0 0 0 0 0,-1 0-1 0 0,0 1 1 0 0,-1-1 0 0 0,0 1-1 0 0,0 1 1 0 0,-1-1 0 0 0,0 1-1 0 0,0 0 1 0 0,-1 0 0 0 0,-1 0-1 0 0,0 0 1 0 0,0 0 0 0 0,0 14-1 0 0,-1-15-1120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5:11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94 120 0 0,'0'0'3326'0'0,"6"2"-853"0"0,12 1-647 0 0,82-1 3669 0 0,48-10-2384 0 0,-27 1-1394 0 0,1010-35 5379 0 0,-1040 39-6747 0 0,17 2 555 0 0,0-6 0 0 0,122-23 0 0 0,-225 29-24 0 0,-2-1-2941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5:12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13 360 0 0,'0'0'6126'0'0,"3"4"-4357"0"0,12 22 639 0 0,0 1 1 0 0,-2 0-1 0 0,11 32 1 0 0,25 94 2094 0 0,-29-85-2131 0 0,35 81 0 0 0,10-10 1518 0 0,-64-136-3842 0 0,2-4 55 0 0,0-9 339 0 0,-3 2-452 0 0,1 1 0 0 0,-1 0 0 0 0,0 0 1 0 0,-1-1-1 0 0,0 1 0 0 0,0 0 0 0 0,-4-13 0 0 0,-20-51-152 0 0,20 58 124 0 0,-32-68-429 0 0,-3 1 1 0 0,-64-94-1 0 0,99 166 422 0 0,-14-20-142 0 0,13 21 133 0 0,0-1 0 0 0,1-1 0 0 0,0 1 1 0 0,-7-15-1 0 0,12 22 60 0 0,8-9 103 0 0,165 2 760 0 0,-68 7-481 0 0,333-40 1568 0 0,-356 27-1956 0 0,-78 13-61 0 0,-3 1-299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5:13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42 704 0 0,'0'-1'288'0'0,"0"1"0"0"0,-1 0 1 0 0,1-1-1 0 0,0 1 0 0 0,0-1 0 0 0,0 1 1 0 0,0-1-1 0 0,-1 1 0 0 0,1-1 0 0 0,0 1 0 0 0,0-1 1 0 0,0 1-1 0 0,0-1 0 0 0,0 1 0 0 0,0-1 0 0 0,0 1 1 0 0,1-1-1 0 0,-1 1 0 0 0,0 0 0 0 0,0-1 1 0 0,0 1-1 0 0,0-1 0 0 0,0 1 0 0 0,1-1 0 0 0,-1 1 1 0 0,0 0-1 0 0,0-1 0 0 0,1 1 0 0 0,-1-1 0 0 0,1 1 1 0 0,17-11 4068 0 0,24-1-158 0 0,-40 12-3708 0 0,3-2-22 0 0,1 1 0 0 0,0 1 0 0 0,-1-1 0 0 0,1 1 0 0 0,0 0-1 0 0,-1 0 1 0 0,1 0 0 0 0,0 1 0 0 0,-1 0 0 0 0,1 0 0 0 0,-1 1 0 0 0,1-1-1 0 0,-1 1 1 0 0,5 3 0 0 0,-7-4-375 0 0,0 1-1 0 0,-1 0 1 0 0,0 0 0 0 0,1 0-1 0 0,-1 0 1 0 0,0 0-1 0 0,0 1 1 0 0,0-1 0 0 0,0 0-1 0 0,-1 1 1 0 0,1 0 0 0 0,-1-1-1 0 0,1 1 1 0 0,-1 0-1 0 0,0 0 1 0 0,0 0 0 0 0,0 0-1 0 0,-1 0 1 0 0,1 0 0 0 0,-1 0-1 0 0,1 0 1 0 0,-1 0-1 0 0,0 0 1 0 0,0 0 0 0 0,0 0-1 0 0,-1 0 1 0 0,-1 5 0 0 0,-2 10-9 0 0,-1 0 1 0 0,-1-1 0 0 0,-1 0 0 0 0,0 0 0 0 0,-18 29 0 0 0,15-29-36 0 0,0 1 1 0 0,2 0-1 0 0,0 0 1 0 0,-9 35-1 0 0,16-51-16 0 0,1 0 0 0 0,0-1 0 0 0,-1 1 0 0 0,1-1 1 0 0,0 1-1 0 0,0 0 0 0 0,0-1 0 0 0,0 1 0 0 0,1 0 0 0 0,-1-1 0 0 0,0 1 0 0 0,1 0 0 0 0,-1-1 0 0 0,1 1 1 0 0,-1-1-1 0 0,1 1 0 0 0,0-1 0 0 0,0 1 0 0 0,0-1 0 0 0,0 0 0 0 0,2 3 0 0 0,-1-2 27 0 0,0 0-1 0 0,1-1 0 0 0,-1 1 0 0 0,1-1 0 0 0,0 1 1 0 0,-1-1-1 0 0,1 0 0 0 0,0 0 0 0 0,0 0 1 0 0,0 0-1 0 0,3 0 0 0 0,7 1 216 0 0,0-1 0 0 0,0 0 0 0 0,0-1-1 0 0,18-2 1 0 0,112-17 607 0 0,-84 4-4153 0 0,-41 2-7895 0 0,-7 8 8010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5:1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20 656 0 0,'0'0'6707'0'0,"5"0"-4842"0"0,83-10 4665 0 0,-54 5-3719 0 0,1 2-1 0 0,61 1 1 0 0,-67 6-2625 0 0,-20-1-3151 0 0,0 0-4178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5:14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4 183 164 0 0,'-2'-5'491'0'0,"2"-1"0"0"0,-1 1-1 0 0,0 0 1 0 0,1-1 0 0 0,0 1 0 0 0,1 0 0 0 0,-1-1 0 0 0,1 1-1 0 0,0 0 1 0 0,0 0 0 0 0,0 0 0 0 0,1 0 0 0 0,0 0-1 0 0,0 0 1 0 0,0 0 0 0 0,1 0 0 0 0,-1 0 0 0 0,1 1 0 0 0,0 0-1 0 0,1-1 1 0 0,-1 1 0 0 0,1 0 0 0 0,0 1 0 0 0,-1-1-1 0 0,8-4 1 0 0,-6 4-57 0 0,0 0 0 0 0,1 0 0 0 0,0 0 0 0 0,0 1 0 0 0,0-1 0 0 0,0 1 0 0 0,0 1-1 0 0,1-1 1 0 0,-1 1 0 0 0,1 0 0 0 0,-1 1 0 0 0,1 0 0 0 0,0 0 0 0 0,0 0 0 0 0,0 1 0 0 0,0 0 0 0 0,0 0 0 0 0,-1 1-1 0 0,12 1 1 0 0,2 6 322 0 0,0 0-1 0 0,25 15 1 0 0,-33-15-484 0 0,0-2 0 0 0,0 1 1 0 0,1-2-1 0 0,0 0 0 0 0,0 0 0 0 0,0-1 0 0 0,1-1 1 0 0,26 4-1 0 0,-36-7-233 0 0,0 0 1 0 0,0 0 0 0 0,0 0 0 0 0,0-1-1 0 0,0 1 1 0 0,0-1 0 0 0,0 0-1 0 0,-1 0 1 0 0,1-1 0 0 0,0 1-1 0 0,-1-1 1 0 0,1 1 0 0 0,-1-1 0 0 0,1 0-1 0 0,-1-1 1 0 0,0 1 0 0 0,0 0-1 0 0,0-1 1 0 0,0 0 0 0 0,0 0-1 0 0,-1 0 1 0 0,1 0 0 0 0,-1 0-1 0 0,0 0 1 0 0,0-1 0 0 0,0 1 0 0 0,0-1-1 0 0,-1 1 1 0 0,1-1 0 0 0,-1 0-1 0 0,0 0 1 0 0,0 1 0 0 0,0-1-1 0 0,-1 0 1 0 0,1 0 0 0 0,-1-7 0 0 0,-1 4 1356 0 0,-1 3-3893 0 0,26 3-11650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02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30 228 0 0,'-28'1'3390'0'0,"-1"2"12879"0"0,34-4-15359 0 0,106-20 2735 0 0,-64 10-10926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5:1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59 660 0 0,'11'-21'7403'0'0,"-12"20"-7232"0"0,1 0 0 0 0,-1-1 0 0 0,0 1 0 0 0,0 0 0 0 0,0 0 0 0 0,0 0 0 0 0,0 0 0 0 0,0 0 0 0 0,0 0 0 0 0,0 0 0 0 0,0 0 0 0 0,-1 0 0 0 0,1 1 0 0 0,0-1 0 0 0,-1 0 0 0 0,1 1 0 0 0,0-1 0 0 0,-1 1 0 0 0,1 0 0 0 0,-1-1 0 0 0,1 1 0 0 0,0 0 0 0 0,-1 0 0 0 0,1 0 0 0 0,-1 0 0 0 0,1 0 0 0 0,-1 0 0 0 0,-1 0 0 0 0,-46 4 1864 0 0,36-1-1591 0 0,-1 1 0 0 0,1 0 0 0 0,1 1 0 0 0,-1 0 0 0 0,1 1 0 0 0,-16 9 1 0 0,19-9-121 0 0,0-1 0 0 0,1 2 1 0 0,0-1-1 0 0,0 1 0 0 0,0 0 1 0 0,1 0-1 0 0,0 1 0 0 0,-12 17 1 0 0,18-22-214 0 0,-1 0 0 0 0,1-1 0 0 0,0 1 0 0 0,-1 0-1 0 0,1 0 1 0 0,0 0 0 0 0,1 0 0 0 0,-1 0 0 0 0,0 0 0 0 0,1 0 0 0 0,0 0 0 0 0,0 0 0 0 0,0 0 0 0 0,0 1 0 0 0,0-1 0 0 0,1 0 0 0 0,-1 0 0 0 0,1 0 0 0 0,2 6 0 0 0,-1-5-19 0 0,0 0 0 0 0,1 0 0 0 0,0 0 0 0 0,0 0 0 0 0,0 0 0 0 0,0 0 0 0 0,1-1 0 0 0,-1 1 0 0 0,1-1 0 0 0,0 0 0 0 0,6 4 0 0 0,5 1 43 0 0,0 0 0 0 0,1-1-1 0 0,-1-1 1 0 0,1-1 0 0 0,0 0-1 0 0,23 4 1 0 0,-28-7-157 0 0,0 0 0 0 0,-1-1 0 0 0,1-1 1 0 0,0 0-1 0 0,0 0 0 0 0,17-3 0 0 0,-26 3 16 0 0,1-1-1 0 0,-1 1 1 0 0,1-1 0 0 0,-1 0-1 0 0,0 0 1 0 0,0 0 0 0 0,1 0-1 0 0,-1 0 1 0 0,0 0-1 0 0,0-1 1 0 0,0 1 0 0 0,0-1-1 0 0,0 1 1 0 0,0-1 0 0 0,-1 0-1 0 0,1 1 1 0 0,-1-1-1 0 0,1 0 1 0 0,-1 0 0 0 0,1 0-1 0 0,-1-1 1 0 0,0 1 0 0 0,0 0-1 0 0,0 0 1 0 0,-1-1 0 0 0,1 1-1 0 0,0 0 1 0 0,-1-1-1 0 0,1 1 1 0 0,-1-1 0 0 0,0 1-1 0 0,0 0 1 0 0,0-1 0 0 0,0 1-1 0 0,-1-4 1 0 0,-1-11 166 0 0,0 1 0 0 0,-2-1 0 0 0,0 1 0 0 0,0 0 0 0 0,-2 0 0 0 0,-11-23 0 0 0,12 28-591 0 0,-2 0 0 0 0,0 0 0 0 0,-14-16-1 0 0,15 20-1219 0 0,0 1-1 0 0,-1 0 0 0 0,1 0 0 0 0,-2 0 0 0 0,-13-8 0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5:14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88 0 0,'0'-5'710'0'0,"1"1"0"0"0,-1-1 0 0 0,1 1 0 0 0,0 0 0 0 0,0-1 0 0 0,1 1 0 0 0,-1 0 1 0 0,1 0-1 0 0,0 0 0 0 0,0 0 0 0 0,1 0 0 0 0,-1 0 0 0 0,1 1 0 0 0,0-1 0 0 0,-1 1 0 0 0,2-1 0 0 0,-1 1 0 0 0,0 0 0 0 0,1 0 0 0 0,-1 1 0 0 0,1-1 0 0 0,0 1 1 0 0,0 0-1 0 0,5-3 0 0 0,-8 5-527 0 0,0 0 0 0 0,0 0 1 0 0,1 0-1 0 0,-1 1 0 0 0,0-1 1 0 0,0 0-1 0 0,0 0 0 0 0,0 1 0 0 0,0-1 1 0 0,1 1-1 0 0,-1-1 0 0 0,0 1 1 0 0,0-1-1 0 0,0 1 0 0 0,0-1 1 0 0,0 1-1 0 0,-1 0 0 0 0,1 0 1 0 0,0 0-1 0 0,0-1 0 0 0,0 1 1 0 0,-1 0-1 0 0,1 0 0 0 0,1 2 1 0 0,16 29 1416 0 0,-15-27-1146 0 0,2 6-246 0 0,19 30 631 0 0,-9-24-3616 0 0,4-8-4559 0 0,-13-8 4694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5:15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30 568 0 0,'11'-7'4178'0'0,"4"2"-2722"0"0,0 1 1 0 0,0 0-1 0 0,0 1 0 0 0,0 0 1 0 0,0 1-1 0 0,20 1 1 0 0,-24 1-896 0 0,1 0 0 0 0,-1 1 0 0 0,0 0 1 0 0,0 1-1 0 0,0 0 0 0 0,0 1 0 0 0,0 0 1 0 0,-1 1-1 0 0,15 7 0 0 0,-21-9-378 0 0,0 1 0 0 0,-1 0 0 0 0,1 1 0 0 0,-1-1 1 0 0,1 0-1 0 0,-1 1 0 0 0,0 0 0 0 0,-1 0 0 0 0,1 0 0 0 0,-1 0 0 0 0,0 0 0 0 0,0 1 0 0 0,0-1 0 0 0,0 1 0 0 0,-1-1 0 0 0,1 1 0 0 0,-1-1 0 0 0,-1 1 0 0 0,2 5 0 0 0,0 14 299 0 0,-1 0-1 0 0,-3 38 0 0 0,0-36-289 0 0,2 54-522 0 0,0-44-2792 0 0,3-28 465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5:1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64 760 0 0,'-11'-11'10077'0'0,"24"5"-4639"0"0,-1 3-4759 0 0,-7 1-1275 0 0,60-13 6079 0 0,102-10 0 0 0,-162 24-6048 0 0,4 0 936 0 0,-6 2-3489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5:16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33 448 0 0,'1'-1'286'0'0,"0"1"1"0"0,0-1-1 0 0,0 1 0 0 0,1-1 1 0 0,-1 1-1 0 0,0 0 0 0 0,0-1 1 0 0,1 1-1 0 0,-1 0 0 0 0,0 0 1 0 0,0 0-1 0 0,1 0 0 0 0,-1 0 1 0 0,0 0-1 0 0,1 1 0 0 0,-1-1 1 0 0,0 0-1 0 0,0 1 0 0 0,1-1 1 0 0,-1 0-1 0 0,0 1 0 0 0,0 0 1 0 0,0-1-1 0 0,0 1 0 0 0,0 0 1 0 0,2 1-1 0 0,29 23 1834 0 0,-31-23-1883 0 0,29 29 1850 0 0,-1 2 0 0 0,-2 1 0 0 0,29 47 0 0 0,-31-43-413 0 0,2-1 0 0 0,54 59 0 0 0,-75-91-1504 0 0,14 15 767 0 0,32 23 1 0 0,-47-38-823 0 0,1-2 0 0 0,-1 1 1 0 0,1-1-1 0 0,0 1 0 0 0,0-2 1 0 0,0 1-1 0 0,0-1 0 0 0,1 0 1 0 0,-1 0-1 0 0,1 0 0 0 0,12 0 1 0 0,-16-2-73 0 0,0 0 0 0 0,-1-1 0 0 0,1 0 0 0 0,0 0 0 0 0,-1 0 0 0 0,1 0 0 0 0,-1 0 0 0 0,1 0 0 0 0,-1-1 0 0 0,1 1 0 0 0,-1-1 0 0 0,0 1 0 0 0,0-1 0 0 0,0 0 0 0 0,0 0 0 0 0,0 0 0 0 0,0 0 0 0 0,0 0 0 0 0,-1-1 0 0 0,1 1 0 0 0,-1 0 0 0 0,1-1 0 0 0,0-3 0 0 0,5-8 205 0 0,-1-1-1 0 0,8-28 1 0 0,-10 29-157 0 0,11-39 46 0 0,-1-1 0 0 0,-3-1-1 0 0,-3 1 1 0 0,3-100 0 0 0,-10 146-864 0 0,0-3-2908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5:1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4 178 116 0 0,'-3'56'5550'0'0,"2"-19"5735"0"0,2-43-10918 0 0,0 0 0 0 0,1 0 1 0 0,0 0-1 0 0,4-11 0 0 0,1-2 299 0 0,-2 4-327 0 0,0 1 0 0 0,1-1 0 0 0,0 1 0 0 0,1 1 0 0 0,1-1 0 0 0,0 1 0 0 0,0 1 0 0 0,12-13 0 0 0,-17 21-290 0 0,0 1 0 0 0,-1 1 0 0 0,1-1 0 0 0,0 0 0 0 0,1 1 0 0 0,-1-1 0 0 0,0 1 0 0 0,1 0 0 0 0,-1 0 0 0 0,1 0 0 0 0,0 1 0 0 0,0-1 0 0 0,-1 1 0 0 0,1 0 0 0 0,0 0 0 0 0,0 0 0 0 0,0 1 0 0 0,0-1 0 0 0,0 1 1 0 0,0 0-1 0 0,1 0 0 0 0,-1 0 0 0 0,0 1 0 0 0,0-1 0 0 0,0 1 0 0 0,0 0 0 0 0,-1 0 0 0 0,1 1 0 0 0,0-1 0 0 0,0 1 0 0 0,-1 0 0 0 0,1 0 0 0 0,-1 0 0 0 0,1 0 0 0 0,4 5 0 0 0,-3-3-21 0 0,1 1 0 0 0,-1 0-1 0 0,0 0 1 0 0,-1 0 0 0 0,1 1 0 0 0,-1-1 0 0 0,0 1-1 0 0,-1 0 1 0 0,1 1 0 0 0,-1-1 0 0 0,0 0 0 0 0,-1 1 0 0 0,0 0-1 0 0,0-1 1 0 0,0 1 0 0 0,-1 0 0 0 0,1 8 0 0 0,-2-14-158 0 0,2-5-329 0 0,6-12 479 0 0,0-3 52 0 0,2 0-1 0 0,1 1 1 0 0,13-19 0 0 0,-19 31-24 0 0,-1 1 0 0 0,1-1 0 0 0,0 1 0 0 0,1 0 0 0 0,-1 1 0 0 0,1-1 0 0 0,0 1 0 0 0,0 0 0 0 0,0 1 0 0 0,1 0 0 0 0,-1 0 0 0 0,1 0 0 0 0,11-3 0 0 0,-9 5 48 0 0,0-1 1 0 0,0 1-1 0 0,1 1 1 0 0,-1 0 0 0 0,0 0-1 0 0,0 1 1 0 0,0 0-1 0 0,1 1 1 0 0,-1 0 0 0 0,-1 0-1 0 0,1 1 1 0 0,0 0-1 0 0,-1 0 1 0 0,1 1 0 0 0,-1 0-1 0 0,0 1 1 0 0,0 0-1 0 0,-1 0 1 0 0,8 7 0 0 0,-6-5-40 0 0,0 1 1 0 0,-1 0 0 0 0,1 1-1 0 0,-2 0 1 0 0,1 0 0 0 0,-2 0-1 0 0,1 1 1 0 0,-1 0 0 0 0,0 0-1 0 0,-1 1 1 0 0,-1 0 0 0 0,1 0-1 0 0,-2 0 1 0 0,4 16 0 0 0,-7-25-394 0 0,1 5-290 0 0,13-21-4283 0 0,-14 13 4778 0 0,0 1-1 0 0,1 0 1 0 0,-1 0 0 0 0,0-1 0 0 0,0 1 0 0 0,0 0 0 0 0,1 0 0 0 0,-1-1-1 0 0,0 1 1 0 0,0 0 0 0 0,0 0 0 0 0,1 0 0 0 0,-1 0 0 0 0,0-1 0 0 0,1 1-1 0 0,-1 0 1 0 0,0 0 0 0 0,0 0 0 0 0,1 0 0 0 0,-1 0 0 0 0,0 0 0 0 0,1 0-1 0 0,-1 0 1 0 0,0 0 0 0 0,0 0 0 0 0,1 0 0 0 0,-1 0 0 0 0,0 0 0 0 0,1 0-1 0 0,-1 0 1 0 0,0 0 0 0 0,0 0 0 0 0,1 0 0 0 0,-1 0 0 0 0,0 1 0 0 0,1-1-1 0 0,-1 0 1 0 0,0 0 0 0 0,0 0 0 0 0,0 0 0 0 0,1 1 0 0 0,-1-1 0 0 0,0 0-1 0 0,0 0 1 0 0,1 0 0 0 0,-1 1 0 0 0,0-1 0 0 0,0 0 0 0 0,0 0 0 0 0,0 1-1 0 0,0-1 1 0 0,1 0 0 0 0,-1 1 0 0 0,0-1 0 0 0,0 0 0 0 0,0 0 0 0 0,0 1-1 0 0,0-1 1 0 0,0 0 0 0 0,0 1 0 0 0,0-1 0 0 0,0 0 0 0 0,0 0 0 0 0,0 1-1 0 0,0-1 1 0 0,0 1 0 0 0,0 5-2147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5:2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18 588 0 0,'0'0'10194'0'0,"3"-1"-9204"0"0,14 0 697 0 0,1 1-1 0 0,-1 0 1 0 0,21 3-1 0 0,24 1 872 0 0,111-6 199 0 0,238 7 526 0 0,-75 4-1059 0 0,-81-4-1369 0 0,280-21-52 0 0,-24 0-354 0 0,-274 13-175 0 0,-61-2-152 0 0,149 14-56 0 0,1 0 113 0 0,185-6 499 0 0,-33 14-677 0 0,21 0-1 0 0,-382-15 0 0 0,-39 1 0 0 0,-15-1 0 0 0,-21-1 0 0 0,38 1 0 0 0,132 5 0 0 0,345 6 0 0 0,-514-13 0 0 0,144 1 0 0 0,-180-1 0 0 0,1-1-139 0 0,-22 4-1958 0 0,-19 2-7443 0 0,20-5 5943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48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1 359 428 0 0,'0'0'5037'0'0,"3"-2"-3667"0"0,10-5 133 0 0,0 0-1 0 0,-1-1 1 0 0,0 0-1 0 0,0-1 1 0 0,16-17 0 0 0,-20 19-1096 0 0,-1-1 0 0 0,0-1 0 0 0,-1 1 0 0 0,0-1 1 0 0,0 0-1 0 0,-1-1 0 0 0,0 1 0 0 0,-1-1 0 0 0,0 0 1 0 0,-1 0-1 0 0,0-1 0 0 0,0 1 0 0 0,2-20 0 0 0,-3-24 319 0 0,-2 37-351 0 0,0-1 1 0 0,5-27-1 0 0,-5 45-363 0 0,0 0 1 0 0,0-1 0 0 0,0 1-1 0 0,0 0 1 0 0,0 0-1 0 0,0 0 1 0 0,0-1 0 0 0,0 1-1 0 0,0 0 1 0 0,0 0 0 0 0,0-1-1 0 0,0 1 1 0 0,0 0-1 0 0,0 0 1 0 0,0-1 0 0 0,0 1-1 0 0,0 0 1 0 0,0 0-1 0 0,0 0 1 0 0,1-1 0 0 0,-1 1-1 0 0,0 0 1 0 0,0 0-1 0 0,0 0 1 0 0,0-1 0 0 0,0 1-1 0 0,1 0 1 0 0,-1 0 0 0 0,0 0-1 0 0,0 0 1 0 0,0 0-1 0 0,1-1 1 0 0,-1 1 0 0 0,0 0-1 0 0,0 0 1 0 0,0 0-1 0 0,1 0 1 0 0,-1 0 0 0 0,0 0-1 0 0,0 0 1 0 0,1 0-1 0 0,-1 0 1 0 0,0 0 0 0 0,0 0-1 0 0,1 0 1 0 0,-1 0 0 0 0,0 0-1 0 0,0 0 1 0 0,1 0-1 0 0,-1 0 1 0 0,0 0 0 0 0,0 0-1 0 0,0 0 1 0 0,1 0-1 0 0,-1 1 1 0 0,11 15 270 0 0,6 24 49 0 0,9 81 700 0 0,-20-82-388 0 0,19 60-1 0 0,-22-90-220 0 0,1 4-3075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48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64 832 0 0,'4'-13'13316'0'0,"0"9"-12468"0"0,12-3 1277 0 0,64-24 4400 0 0,-53 25-8616 0 0,-2 3-3856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49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31 592 0 0,'-9'-5'1247'0'0,"0"1"0"0"0,0 0 0 0 0,0 0 0 0 0,-1 1 0 0 0,1 0 0 0 0,-1 1 0 0 0,0 0 0 0 0,0 0 0 0 0,-20 0-1 0 0,27 2-985 0 0,-1 0-1 0 0,1 0 0 0 0,-1 1 0 0 0,1 0 0 0 0,0-1 0 0 0,-1 1 1 0 0,1 0-1 0 0,-1 0 0 0 0,1 1 0 0 0,0-1 0 0 0,0 1 0 0 0,0 0 1 0 0,0-1-1 0 0,0 1 0 0 0,0 1 0 0 0,1-1 0 0 0,-1 0 0 0 0,1 1 1 0 0,-1-1-1 0 0,1 1 0 0 0,0 0 0 0 0,0 0 0 0 0,0 0 0 0 0,0 0 1 0 0,0 0-1 0 0,1 0 0 0 0,0 0 0 0 0,-1 0 0 0 0,1 1 0 0 0,0-1 0 0 0,0 7 1 0 0,0-7-201 0 0,1-1 0 0 0,0 1 0 0 0,0-1 0 0 0,0 0 0 0 0,0 1 0 0 0,0-1 0 0 0,0 1 0 0 0,1-1 0 0 0,-1 0 0 0 0,1 1 0 0 0,-1-1 0 0 0,1 0 0 0 0,0 0 0 0 0,0 1 0 0 0,0-1 0 0 0,1 0 0 0 0,-1 0 0 0 0,0 0 0 0 0,1 0 0 0 0,-1-1 0 0 0,1 1 0 0 0,0 0 1 0 0,-1 0-1 0 0,1-1 0 0 0,0 1 0 0 0,0-1 0 0 0,0 0 0 0 0,0 0 0 0 0,0 1 0 0 0,0-1 0 0 0,1-1 0 0 0,-1 1 0 0 0,0 0 0 0 0,1 0 0 0 0,-1-1 0 0 0,0 1 0 0 0,1-1 0 0 0,-1 0 0 0 0,3 0 0 0 0,-3 0-98 0 0,-1-1 30 0 0,0 0 1 0 0,-1 0-1 0 0,1 0 1 0 0,0 0-1 0 0,0 0 1 0 0,-1 0-1 0 0,1 0 1 0 0,-1 0-1 0 0,1 0 1 0 0,-1 0-1 0 0,1 0 1 0 0,-1 0-1 0 0,0 0 1 0 0,1-1 0 0 0,-1 1-1 0 0,0 0 1 0 0,0 0-1 0 0,0 0 1 0 0,0-1-1 0 0,0 1 1 0 0,0 0-1 0 0,0 0 1 0 0,-1 0-1 0 0,1-1 1 0 0,0 1-1 0 0,0 0 1 0 0,-1 0 0 0 0,1 0-1 0 0,-1 0 1 0 0,0-2-1 0 0,-4-2-42 0 0,0-1 0 0 0,0 0 0 0 0,0 1 0 0 0,-1 0 0 0 0,1 1 0 0 0,-10-7 0 0 0,-11 4-2595 0 0,20 9 1227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02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20 100 880 0 0,'-5'-3'535'0'0,"-10"-11"5767"0"0,15 14-6110 0 0,0-1 0 0 0,0 0 0 0 0,0 1-1 0 0,0-1 1 0 0,0 0 0 0 0,0 0 0 0 0,0 1 0 0 0,0-1 0 0 0,1 0-1 0 0,-1 1 1 0 0,0-1 0 0 0,0 0 0 0 0,1 1 0 0 0,-1-1 0 0 0,0 1-1 0 0,1-1 1 0 0,-1 0 0 0 0,0 1 0 0 0,1-1 0 0 0,-1 1 0 0 0,1-1-1 0 0,-1 1 1 0 0,1-1 0 0 0,-1 1 0 0 0,1 0 0 0 0,-1-1 0 0 0,1 1-1 0 0,0-1 1 0 0,-1 1 0 0 0,2-1 0 0 0,11-6 790 0 0,0 0 1 0 0,0 1-1 0 0,0 0 1 0 0,1 1-1 0 0,0 0 1 0 0,20-3-1 0 0,89-11 3282 0 0,-112 18-3789 0 0,0 1 0 0 0,1 0 0 0 0,-1 1 0 0 0,17 3 0 0 0,43 13-3203 0 0,-7-1-6229 0 0,-42-13 6303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4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17 864 0 0,'18'-17'9154'0'0,"-10"18"-8592"0"0,-1 0 0 0 0,0 1 0 0 0,1-1 0 0 0,-1 1 0 0 0,0 1 0 0 0,0-1 0 0 0,0 2 1 0 0,0-1-1 0 0,-1 0 0 0 0,0 1 0 0 0,8 6 0 0 0,2 2 364 0 0,0 0 1 0 0,27 30-1 0 0,-31-28-560 0 0,-1 0 1 0 0,0 1 0 0 0,-1 0-1 0 0,-1 1 1 0 0,-1 0 0 0 0,0 1-1 0 0,-1-1 1 0 0,0 2-1 0 0,-2-1 1 0 0,0 0 0 0 0,-1 1-1 0 0,3 23 1 0 0,-6-27-222 0 0,0 1 1 0 0,0-1-1 0 0,-2 1 0 0 0,0-1 0 0 0,0 1 1 0 0,-1-1-1 0 0,-1 0 0 0 0,-1 0 0 0 0,0 0 1 0 0,0 0-1 0 0,-2-1 0 0 0,1 1 1 0 0,-2-1-1 0 0,0-1 0 0 0,-16 24 0 0 0,15-27-43 0 0,0 0 0 0 0,0-1-1 0 0,-1 1 1 0 0,0-2 0 0 0,0 1-1 0 0,-1-2 1 0 0,0 1-1 0 0,0-1 1 0 0,0-1 0 0 0,-1 1-1 0 0,0-2 1 0 0,-14 5 0 0 0,-11-2-4215 0 0,0-4-4711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50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533 122 328 0 0,'1'-4'719'0'0,"-1"0"0"0"0,-1 0 0 0 0,1 0 0 0 0,0 0 0 0 0,-1 0 0 0 0,0 0 1 0 0,0 0-1 0 0,0 0 0 0 0,-1 0 0 0 0,1 0 0 0 0,-1 1 0 0 0,0-1 0 0 0,0 0 0 0 0,0 1 0 0 0,0-1 0 0 0,-1 1 0 0 0,-4-5 0 0 0,2 4-352 0 0,-1 0 0 0 0,0 0 0 0 0,0 1 1 0 0,0 0-1 0 0,0 0 0 0 0,0 0 0 0 0,-1 0 0 0 0,1 1 0 0 0,-1 0 0 0 0,-7-1 0 0 0,-12-2 92 0 0,-2 1 0 0 0,1 1 1 0 0,0 1-1 0 0,-1 1 0 0 0,1 2 1 0 0,0 0-1 0 0,-1 2 0 0 0,1 1 0 0 0,0 1 1 0 0,1 2-1 0 0,-1 0 0 0 0,1 2 1 0 0,-28 14-1 0 0,52-23-429 0 0,1 1-1 0 0,-1 0 1 0 0,1-1 0 0 0,-1 1-1 0 0,1 0 1 0 0,-1 0 0 0 0,1 0 0 0 0,0 0-1 0 0,-1 0 1 0 0,1 1 0 0 0,0-1-1 0 0,0 0 1 0 0,0 1 0 0 0,0-1 0 0 0,0 0-1 0 0,0 1 1 0 0,0-1 0 0 0,1 1-1 0 0,-2 2 1 0 0,2-3-11 0 0,0 1 0 0 0,0-1 1 0 0,0 0-1 0 0,1 0 0 0 0,-1 0 0 0 0,0 0 0 0 0,1 0 0 0 0,-1 0 0 0 0,1 1 1 0 0,-1-1-1 0 0,1 0 0 0 0,0 0 0 0 0,-1 0 0 0 0,1-1 0 0 0,0 1 0 0 0,0 0 1 0 0,-1 0-1 0 0,1 0 0 0 0,0 0 0 0 0,0-1 0 0 0,1 2 0 0 0,8 4 53 0 0,-1-1-1 0 0,1 0 1 0 0,1 0-1 0 0,14 4 0 0 0,-18-6-70 0 0,86 28 200 0 0,49 18-3 0 0,-127-42-172 0 0,0 0-1 0 0,0 1 1 0 0,-1 1 0 0 0,0 0-1 0 0,0 1 1 0 0,19 18-1 0 0,-31-26-16 0 0,0 0-1 0 0,0 0 0 0 0,0 0 0 0 0,0 0 1 0 0,-1 0-1 0 0,1 0 0 0 0,-1 0 0 0 0,0 0 0 0 0,1 1 1 0 0,-1-1-1 0 0,0 0 0 0 0,0 1 0 0 0,0-1 1 0 0,-1 1-1 0 0,1-1 0 0 0,-1 1 0 0 0,1 0 0 0 0,-1-1 1 0 0,0 1-1 0 0,0-1 0 0 0,0 1 0 0 0,0 0 1 0 0,-1-1-1 0 0,1 1 0 0 0,-1 2 0 0 0,-1-1 9 0 0,0 0 0 0 0,0-1 1 0 0,-1 1-1 0 0,1-1 0 0 0,-1 0 0 0 0,1 1 0 0 0,-1-1 0 0 0,0 0 0 0 0,0-1 0 0 0,-1 1 0 0 0,1 0 0 0 0,-1-1 0 0 0,1 0 1 0 0,-1 0-1 0 0,-5 3 0 0 0,-13 4-115 0 0,0 0-1 0 0,-1-1 1 0 0,0-1 0 0 0,0-1 0 0 0,0-1 0 0 0,-1-1-1 0 0,1-1 1 0 0,-1-1 0 0 0,0-2 0 0 0,0 0 0 0 0,-30-4 0 0 0,31-4-1582 0 0,16 0-984 0 0,11-2-4497 0 0,4 3 4847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5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19 416 0 0,'0'-1'315'0'0,"-1"0"0"0"0,1 0 0 0 0,-1 0 0 0 0,0 0 1 0 0,1 0-1 0 0,-1 0 0 0 0,0 0 0 0 0,1 0 0 0 0,-1 0 0 0 0,0 0 0 0 0,0 0 0 0 0,0 1 0 0 0,0-1 0 0 0,0 0 1 0 0,0 1-1 0 0,0-1 0 0 0,0 0 0 0 0,0 1 0 0 0,0-1 0 0 0,0 1 0 0 0,0 0 0 0 0,0-1 0 0 0,-1 1 0 0 0,1 0 1 0 0,0 0-1 0 0,-2 0 0 0 0,2 0-3 0 0,0 1-1 0 0,0 0 1 0 0,1 0 0 0 0,-1 0 0 0 0,0 0-1 0 0,0 0 1 0 0,0 0 0 0 0,0 0 0 0 0,1 0 0 0 0,-1 0-1 0 0,1 1 1 0 0,-1-1 0 0 0,1 0 0 0 0,-1 0-1 0 0,1 1 1 0 0,0-1 0 0 0,-1 0 0 0 0,1 3-1 0 0,-1 5 399 0 0,0 0-1 0 0,0 0 0 0 0,1 0 0 0 0,0 0 0 0 0,1 0 0 0 0,1 10 0 0 0,2-6-373 0 0,0-1 0 0 0,1-1 0 0 0,0 1 1 0 0,1-1-1 0 0,0 0 0 0 0,1 0 0 0 0,0-1 0 0 0,1 0 0 0 0,0 0 0 0 0,0 0 0 0 0,1-1 0 0 0,12 9 0 0 0,-14-12-203 0 0,1-1 0 0 0,-1 0 0 0 0,1 0 0 0 0,0 0 0 0 0,0-1 0 0 0,1-1 0 0 0,-1 1 0 0 0,1-1-1 0 0,0-1 1 0 0,-1 0 0 0 0,1 0 0 0 0,0 0 0 0 0,0-1 0 0 0,1-1 0 0 0,-1 0 0 0 0,0 0 0 0 0,16-3-1 0 0,-22 3-103 0 0,0-1 0 0 0,0 1 0 0 0,-1-1 0 0 0,1 0 0 0 0,0 0 0 0 0,-1 0 0 0 0,1-1 0 0 0,-1 1 0 0 0,1-1 0 0 0,-1 1 0 0 0,0-1 0 0 0,0 0 0 0 0,0 0 0 0 0,0 0 0 0 0,0 0 0 0 0,0 0 0 0 0,0 0 0 0 0,-1-1 0 0 0,1 1 0 0 0,-1 0 0 0 0,1-1 0 0 0,-1 0 0 0 0,0 1 0 0 0,0-1 0 0 0,0 0 0 0 0,-1 1 0 0 0,1-1 0 0 0,0 0 0 0 0,-1 0 0 0 0,0 1 0 0 0,0-1 0 0 0,0-3 0 0 0,0-11 61 0 0,-1 0-1 0 0,-1 1 1 0 0,-1-1 0 0 0,-6-22-1 0 0,1 6-661 0 0,8 24-690 0 0,8-3-8638 0 0,-5 9 7118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51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1 336 0 0,'7'-1'11925'0'0,"-2"4"-12022"0"0,-2 0 896 0 0,0 1 0 0 0,1 0 0 0 0,-1 0 1 0 0,0 1-1 0 0,-1-1 0 0 0,1 0 0 0 0,3 10 1 0 0,16 64 3071 0 0,-18-58-2845 0 0,11 64 1794 0 0,-1 0-1512 0 0,3-32-5732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5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7 153 516 0 0,'-2'-3'512'0'0,"1"-1"0"0"0,0 0-1 0 0,0 1 1 0 0,1-1 0 0 0,-1 0 0 0 0,1 0-1 0 0,0 0 1 0 0,0 0 0 0 0,0 1 0 0 0,0-1 0 0 0,1 0-1 0 0,-1 0 1 0 0,1 1 0 0 0,0-1 0 0 0,0 0 0 0 0,1 1-1 0 0,-1-1 1 0 0,1 1 0 0 0,3-7 0 0 0,-1 5 10 0 0,0 0 0 0 0,1 1 0 0 0,-1 0 0 0 0,1 0 1 0 0,0 0-1 0 0,0 0 0 0 0,0 0 0 0 0,0 1 0 0 0,1 0 1 0 0,0 0-1 0 0,7-2 0 0 0,3-1 293 0 0,1 1 1 0 0,0 1-1 0 0,1 1 0 0 0,-1 0 1 0 0,1 1-1 0 0,-1 1 0 0 0,33 1 1 0 0,-31 3-253 0 0,-1 0 1 0 0,0 0-1 0 0,27 11 1 0 0,-40-13-435 0 0,1 1 0 0 0,-1 0 0 0 0,0 1 1 0 0,1-1-1 0 0,-1 1 0 0 0,0 0 1 0 0,-1 0-1 0 0,1 1 0 0 0,0-1 1 0 0,-1 1-1 0 0,0 0 0 0 0,0 0 0 0 0,0 1 1 0 0,0-1-1 0 0,3 7 0 0 0,-7-10-98 0 0,1 0 0 0 0,-1 0 0 0 0,1 1 0 0 0,-1-1-1 0 0,1 0 1 0 0,-1 1 0 0 0,0-1 0 0 0,0 0 0 0 0,0 1 0 0 0,0-1 0 0 0,0 1-1 0 0,0-1 1 0 0,0 0 0 0 0,0 1 0 0 0,-1-1 0 0 0,1 0 0 0 0,0 1 0 0 0,-1-1-1 0 0,1 0 1 0 0,-1 0 0 0 0,0 1 0 0 0,-1 1 0 0 0,0 0 7 0 0,0-1 0 0 0,-1 1-1 0 0,1 0 1 0 0,-1-1 0 0 0,0 0 0 0 0,0 1 0 0 0,0-1 0 0 0,-5 2-1 0 0,-7 3 56 0 0,1-1 0 0 0,-32 9 0 0 0,42-14-62 0 0,-72 17-22 0 0,1-1-3780 0 0,65-10 244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0:52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1 280 0 0,'-15'21'11954'0'0,"10"2"-4149"0"0,5-22-7621 0 0,0 0-1 0 0,1 1 1 0 0,-1-1 0 0 0,1 0 0 0 0,-1 0 0 0 0,1 0 0 0 0,-1 0 0 0 0,1 1 0 0 0,-1-1 0 0 0,1 0-1 0 0,0 0 1 0 0,0 0 0 0 0,0 0 0 0 0,0 0 0 0 0,-1 0 0 0 0,1-1 0 0 0,0 1 0 0 0,1 0-1 0 0,-1 0 1 0 0,0-1 0 0 0,0 1 0 0 0,0-1 0 0 0,0 1 0 0 0,0-1 0 0 0,1 1 0 0 0,-1-1 0 0 0,0 0-1 0 0,0 1 1 0 0,1-1 0 0 0,-1 0 0 0 0,0 0 0 0 0,1 0 0 0 0,-1 0 0 0 0,0 0 0 0 0,0 0 0 0 0,2-1-1 0 0,-2 1-145 0 0,0 0-1 0 0,0 1 0 0 0,-1-1 0 0 0,1 0 0 0 0,0 0 1 0 0,0 0-1 0 0,-1 0 0 0 0,1 0 0 0 0,0-1 0 0 0,0 1 1 0 0,-1 0-1 0 0,1 0 0 0 0,0 0 0 0 0,0-1 0 0 0,-1 1 1 0 0,1 0-1 0 0,0-1 0 0 0,-1 1 0 0 0,1-1 0 0 0,-1 1 1 0 0,1-1-1 0 0,0 1 0 0 0,-1-1 0 0 0,1 1 0 0 0,-1-1 1 0 0,1 1-1 0 0,-1-1 0 0 0,0 0 0 0 0,1 1 0 0 0,-1-1 1 0 0,0 0-1 0 0,1 1 0 0 0,-1-1 0 0 0,0 0 0 0 0,0 1 1 0 0,1-1-1 0 0,-1 0 0 0 0,0 0 0 0 0,0 1 0 0 0,0-1 1 0 0,0 0-1 0 0,0 0 0 0 0,0 1 0 0 0,0-1 0 0 0,0 0 1 0 0,-1 0-1 0 0,1 1 0 0 0,0-2 0 0 0,-1 1-149 0 0,1 1-1 0 0,-1-1 0 0 0,1 0 1 0 0,-1 1-1 0 0,0-1 1 0 0,1 0-1 0 0,-1 1 1 0 0,0-1-1 0 0,1 1 0 0 0,-1-1 1 0 0,0 1-1 0 0,0-1 1 0 0,1 1-1 0 0,-1 0 0 0 0,0-1 1 0 0,0 1-1 0 0,0 0 1 0 0,0 0-1 0 0,1 0 1 0 0,-1-1-1 0 0,0 1 0 0 0,0 0 1 0 0,0 0-1 0 0,0 0 1 0 0,0 0-1 0 0,0 1 0 0 0,1-1 1 0 0,-3 0-1 0 0,1 1-94 0 0,-9 1-2254 0 0,0 2-3653 0 0,8 0 3265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6:24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1164 187 512 0 0,'0'0'16894'0'0,"-22"-24"-12031"0"0,-12 7-2944 0 0,-54-17-1 0 0,47 22-1494 0 0,0 1 0 0 0,0 2 0 0 0,-2 2-1 0 0,1 2 1 0 0,-53 0 0 0 0,32 8-167 0 0,0 4-1 0 0,0 2 0 0 0,1 3 0 0 0,-68 23 1 0 0,104-27-173 0 0,0 1 1 0 0,1 2-1 0 0,0 0 1 0 0,0 2-1 0 0,1 1 1 0 0,1 1-1 0 0,1 0 1 0 0,-35 32-1 0 0,48-37-15 0 0,1-1 0 0 0,0 1-1 0 0,1 1 1 0 0,0 0 0 0 0,1 0 0 0 0,0 0-1 0 0,0 0 1 0 0,1 1 0 0 0,1 0-1 0 0,0 0 1 0 0,1 1 0 0 0,0-1-1 0 0,0 1 1 0 0,2-1 0 0 0,-1 25-1 0 0,2-28-8 0 0,1 0 0 0 0,1 0 0 0 0,-1 0 0 0 0,1 0 0 0 0,1 0 0 0 0,0-1 0 0 0,0 1 0 0 0,6 11 0 0 0,1-2 50 0 0,0-1 0 0 0,19 23 0 0 0,-12-20-97 0 0,0-1 0 0 0,2-1 0 0 0,0-1 0 0 0,1 0 0 0 0,1-2-1 0 0,0 0 1 0 0,1-1 0 0 0,37 16 0 0 0,-18-12-14 0 0,1-1-1 0 0,0-3 0 0 0,1-1 0 0 0,50 8 0 0 0,-36-13 2 0 0,1-2 0 0 0,-1-3 0 0 0,1-2 0 0 0,0-2 0 0 0,87-15 0 0 0,-120 12 0 0 0,-1-1 0 0 0,0-2 0 0 0,0 0 0 0 0,-1-2 0 0 0,0 0 0 0 0,0-2 0 0 0,-1 0 0 0 0,31-22 0 0 0,-28 14 0 0 0,-1-1 0 0 0,-1-1 0 0 0,0-1 0 0 0,-2 0 0 0 0,-1-2 0 0 0,-1-1 0 0 0,20-32 0 0 0,-37 54 0 0 0,1-2 0 0 0,0 0 0 0 0,0 0 0 0 0,0 0 0 0 0,0-1 0 0 0,-1 1 0 0 0,0-1 0 0 0,0 1 0 0 0,-1-1 0 0 0,2-6 0 0 0,5-24 0 0 0,-4 18 0 0 0,-4 17 0 0 0,1 0 0 0 0,-1-1 0 0 0,0 1 0 0 0,0-1 0 0 0,1 1 0 0 0,-1-1 0 0 0,0 1 0 0 0,0-1 0 0 0,0 1 0 0 0,0-1 0 0 0,-1 1 0 0 0,1 0 0 0 0,-1-3 0 0 0,-2-12 0 0 0,0 1 0 0 0,-1 0 0 0 0,0 0 0 0 0,-1 1 0 0 0,-1-1 0 0 0,0 1 0 0 0,-1 1 0 0 0,0-1 0 0 0,-1 1 0 0 0,-15-18 0 0 0,9 14 0 0 0,-2 1 0 0 0,0 1 0 0 0,0 0 0 0 0,-2 1 0 0 0,-34-22 0 0 0,-5 5 0 0 0,-1 3 0 0 0,-2 3 0 0 0,-94-27 0 0 0,130 45 0 0 0,0 1 0 0 0,-1 2 0 0 0,0 0 0 0 0,0 2 0 0 0,0 1 0 0 0,-34 2 0 0 0,-148 27 0 0 0,129-15 0 0 0,55-8 0 0 0,1 1 0 0 0,-1 1 0 0 0,2 1 0 0 0,-1 1 0 0 0,1 1 0 0 0,0 0 0 0 0,1 2 0 0 0,1 0 0 0 0,0 2 0 0 0,0 0 0 0 0,1 1 0 0 0,-23 25 0 0 0,27-26 0 0 0,1 1 0 0 0,0 0 0 0 0,1 1 0 0 0,1 1 0 0 0,1-1 0 0 0,0 2 0 0 0,1-1 0 0 0,1 1 0 0 0,-11 36 0 0 0,16-38 0 0 0,2-8 0 0 0,0 0 0 0 0,0 0 0 0 0,1 0 0 0 0,0 0 0 0 0,1 1 0 0 0,0-1 0 0 0,0 0 0 0 0,1 0 0 0 0,0 0 0 0 0,0 0 0 0 0,1-1 0 0 0,0 1 0 0 0,0-1 0 0 0,5 9 0 0 0,1 1 0 0 0,-1-3 0 0 0,0 0 0 0 0,1 0 0 0 0,1-1 0 0 0,0 0 0 0 0,1-1 0 0 0,1 0 0 0 0,0-1 0 0 0,0 0 0 0 0,18 11 0 0 0,15 8 0 0 0,68 33 0 0 0,-76-45 0 0 0,1-2 0 0 0,1-1 0 0 0,0-2 0 0 0,1-2 0 0 0,0-2 0 0 0,0-1 0 0 0,1-2 0 0 0,0-2 0 0 0,0-2 0 0 0,0-1 0 0 0,1-2 0 0 0,59-10 0 0 0,-72 4 0 0 0,0-1 0 0 0,-1-1 0 0 0,0-1 0 0 0,-1-1 0 0 0,0-2 0 0 0,-1 0 0 0 0,0-2 0 0 0,-1-1 0 0 0,-1-1 0 0 0,31-28 0 0 0,-41 32 0 0 0,0 0 0 0 0,0-1 0 0 0,-1-1 0 0 0,-1 0 0 0 0,-1-1 0 0 0,0 0 0 0 0,-1-1 0 0 0,0 0 0 0 0,-2-1 0 0 0,0 0 0 0 0,10-37 0 0 0,-16 51 0 0 0,-1 2 0 0 0,0-1 0 0 0,0 0 0 0 0,0 0 0 0 0,0 0 0 0 0,-1 0 0 0 0,1 0 0 0 0,-1 0 0 0 0,0 0 0 0 0,0 0 0 0 0,0 0 0 0 0,0 0 0 0 0,0 0 0 0 0,-2-5 0 0 0,-4-6-90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6:41.8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186 68 444 0 0,'0'0'2270'0'0,"-4"-4"-1023"0"0,0 5 1867 0 0,-6 9-2361 0 0,1 0 1 0 0,0 1 0 0 0,0 0-1 0 0,1 0 1 0 0,1 1 0 0 0,0 0 0 0 0,0 1-1 0 0,-7 18 1 0 0,-16 29 2446 0 0,30-59-2656 0 0,0-1-511 0 0,0 0 0 0 0,0 0 1 0 0,0 0-1 0 0,0 0 1 0 0,0 0-1 0 0,0 0 1 0 0,0 1-1 0 0,0-1 1 0 0,0 0-1 0 0,0 0 0 0 0,0 0 1 0 0,1 0-1 0 0,-1 0 1 0 0,0 0-1 0 0,0 0 1 0 0,0 1-1 0 0,0-1 1 0 0,0 0-1 0 0,0 0 0 0 0,-1 0 1 0 0,1 0-1 0 0,0 0 1 0 0,0 0-1 0 0,0 0 1 0 0,0 0-1 0 0,0 1 0 0 0,0-1 1 0 0,0 0-1 0 0,0 0 1 0 0,0 0-1 0 0,0 0 1 0 0,0 0-1 0 0,0 0 1 0 0,0 0-1 0 0,0 0 0 0 0,0 0 1 0 0,0 0-1 0 0,-1 1 1 0 0,1-1-1 0 0,0 0 1 0 0,0 0-1 0 0,0 0 0 0 0,0 0 1 0 0,0 0-1 0 0,0 0 1 0 0,0 0-1 0 0,0 0 1 0 0,-1 0-1 0 0,1 0 1 0 0,0 0-1 0 0,0 0 0 0 0,0 0 1 0 0,0 0-1 0 0,0 0 1 0 0,0 0-1 0 0,0 0 1 0 0,-1 0-1 0 0,1 0 0 0 0,0 0 1 0 0,0 0-1 0 0,0 0 1 0 0,0 0-1 0 0,0 0 1 0 0,0 0-1 0 0,-1-12 300 0 0,1 0 0 0 0,0 0 0 0 0,1 1 0 0 0,1-1-1 0 0,5-20 1 0 0,-4 16 188 0 0,0 0 0 0 0,1-25 0 0 0,2-30 1718 0 0,-7 71-2224 0 0,1-1 0 0 0,0 1 1 0 0,0-1-1 0 0,0 0 0 0 0,0 1 1 0 0,0-1-1 0 0,0 1 0 0 0,0-1 1 0 0,0 0-1 0 0,1 1 1 0 0,-1-1-1 0 0,0 1 0 0 0,0-1 1 0 0,0 1-1 0 0,0-1 0 0 0,1 1 1 0 0,-1-1-1 0 0,0 1 0 0 0,1-1 1 0 0,-1 1-1 0 0,0-1 0 0 0,1 1 1 0 0,-1-1-1 0 0,1 1 0 0 0,-1 0 1 0 0,1-1-1 0 0,-1 1 1 0 0,1 0-1 0 0,-1-1 0 0 0,1 1 1 0 0,-1 0-1 0 0,2-1 0 0 0,-1 1 8 0 0,1 0-1 0 0,-1 0 1 0 0,1 0-1 0 0,-1 1 1 0 0,1-1-1 0 0,-1 0 1 0 0,1 1 0 0 0,-1-1-1 0 0,1 1 1 0 0,-1 0-1 0 0,0-1 1 0 0,2 2-1 0 0,33 24 218 0 0,39 60 105 0 0,-52-58-212 0 0,0-2 1 0 0,45 40-1 0 0,-66-64-122 0 0,1-1 1 0 0,-1 1-1 0 0,0-1 1 0 0,1 0-1 0 0,-1 0 1 0 0,1 0-1 0 0,-1 0 1 0 0,1 0-1 0 0,0-1 1 0 0,-1 1-1 0 0,1-1 1 0 0,0 0-1 0 0,3 0 1 0 0,-5 0 68 0 0,-3-3-70 0 0,-1 0-11 0 0,0-1-1 0 0,-1 0 0 0 0,0 1 1 0 0,0-1-1 0 0,0 1 0 0 0,0 0 1 0 0,0 1-1 0 0,-1-1 0 0 0,1 1 1 0 0,-9-4-1 0 0,-4 0 45 0 0,-1 0 0 0 0,0 0 1 0 0,-1 2-1 0 0,1 0 0 0 0,-1 1 0 0 0,0 1 0 0 0,0 1 0 0 0,-33 2 0 0 0,49 0-12 0 0,-12 0 147 0 0,-1 1 0 0 0,1 1-1 0 0,0 0 1 0 0,-21 8 0 0 0,9-4-1696 0 0,25-7 813 0 0,2 5-870 0 0,-1-1 224 0 0,20 11-8514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6:43.8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5 140 0 0,'0'-5'10234'0'0,"-2"33"-8640"0"0,0 8-354 0 0,0 0 0 0 0,3-1 0 0 0,1 1 0 0 0,6 35 0 0 0,-8-70-1205 0 0,0-1 1 0 0,1 1-1 0 0,-1-1 0 0 0,0 1 0 0 0,0-1 0 0 0,0 1 0 0 0,0-1 1 0 0,0 1-1 0 0,1-1 0 0 0,-1 0 0 0 0,0 1 0 0 0,0-1 0 0 0,1 1 0 0 0,-1-1 1 0 0,0 0-1 0 0,0 1 0 0 0,1-1 0 0 0,-1 0 0 0 0,1 0 0 0 0,-1 1 1 0 0,0-1-1 0 0,1 0 0 0 0,-1 1 0 0 0,1-1 0 0 0,-1 0 0 0 0,0 0 0 0 0,1 0 1 0 0,-1 0-1 0 0,1 0 0 0 0,-1 1 0 0 0,1-1 0 0 0,-1 0 0 0 0,1 0 0 0 0,0 0 1 0 0,17-9 480 0 0,15-22-103 0 0,-33 31-398 0 0,86-81 599 0 0,-17 18 422 0 0,-55 51-741 0 0,8-10 317 0 0,-21 21-553 0 0,2-2-32 0 0,-5 2 190 0 0,-11 8-212 0 0,-1 0-1 0 0,1 1 1 0 0,1 0 0 0 0,-1 1 0 0 0,-14 14 0 0 0,21-18-27 0 0,0 0 1 0 0,1 1-1 0 0,-1 0 1 0 0,1 0-1 0 0,1 0 1 0 0,-1 1-1 0 0,1-1 1 0 0,0 1-1 0 0,1 0 1 0 0,-1 0-1 0 0,1 1 1 0 0,-2 10-1 0 0,5-17 29 0 0,0 1-1 0 0,0 0 1 0 0,0 0-1 0 0,0 0 1 0 0,0 0-1 0 0,1 0 1 0 0,-1 0-1 0 0,1 0 1 0 0,-1-1 0 0 0,1 1-1 0 0,0 0 1 0 0,0 0-1 0 0,0-1 1 0 0,0 1-1 0 0,0 0 1 0 0,0-1-1 0 0,0 1 1 0 0,0-1 0 0 0,1 1-1 0 0,-1-1 1 0 0,0 0-1 0 0,3 2 1 0 0,39 24 292 0 0,-29-19-184 0 0,68 34 534 0 0,-80-41-624 0 0,0 0 1 0 0,1 1-1 0 0,-1-2 1 0 0,0 1-1 0 0,1 0 1 0 0,-1 0-1 0 0,1-1 1 0 0,-1 1-1 0 0,1-1 1 0 0,-1 0-1 0 0,1 0 1 0 0,-1 0-1 0 0,1 0 1 0 0,-1 0 0 0 0,1 0-1 0 0,2-2 1 0 0,-4 2-762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6:53.9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11 48 0 0,'-3'-9'13953'0'0,"7"8"-14111"0"0,-2 1-1310 0 0,0 0 2024 0 0,34 11 2919 0 0,-15-2-2956 0 0,0 0 0 0 0,-1 1 0 0 0,0 1 0 0 0,-1 1 0 0 0,0 1 0 0 0,-1 0 0 0 0,0 1 0 0 0,21 23 0 0 0,-21-19-370 0 0,-1 1 1 0 0,-1 0-1 0 0,-1 1 0 0 0,-1 1 0 0 0,-1 1 0 0 0,15 31 0 0 0,-22-39-88 0 0,0 0 0 0 0,-1 0 0 0 0,-1 0 0 0 0,-1 1 0 0 0,0-1 0 0 0,0 1 0 0 0,-2 0 0 0 0,0 0-1 0 0,-1 18 1 0 0,-2-2-8 0 0,-2 0-1 0 0,-1 1 0 0 0,-11 38 0 0 0,9-51-18 0 0,0 0 0 0 0,-2-1-1 0 0,-10 19 1 0 0,1-4 22 0 0,-2 4 847 0 0,-38 52 0 0 0,57-88-1549 0 0,-3 5 2874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02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29 536 0 0,'-7'-16'4021'0'0,"4"14"-3566"0"0,-1 0 1 0 0,1 1-1 0 0,-1-1 0 0 0,1 1 0 0 0,-1 0 0 0 0,0 0 1 0 0,1 0-1 0 0,-1 0 0 0 0,0 1 0 0 0,0-1 0 0 0,1 1 1 0 0,-1 0-1 0 0,0 0 0 0 0,0 1 0 0 0,-6 1 0 0 0,-5 0 854 0 0,-1 2 0 0 0,-19 6 0 0 0,28-7-830 0 0,1-1 1 0 0,-1 1-1 0 0,1 0 1 0 0,-1 0-1 0 0,1 1 1 0 0,0 0-1 0 0,-6 6 1 0 0,10-10-379 0 0,1 1 1 0 0,0 0-1 0 0,0 0 0 0 0,0 1 1 0 0,0-1-1 0 0,1 0 1 0 0,-1 0-1 0 0,0 0 1 0 0,0 0-1 0 0,1 1 1 0 0,-1-1-1 0 0,1 0 1 0 0,-1 1-1 0 0,1-1 0 0 0,0 1 1 0 0,-1-1-1 0 0,1 0 1 0 0,0 1-1 0 0,0-1 1 0 0,0 1-1 0 0,0-1 1 0 0,0 0-1 0 0,0 1 0 0 0,0-1 1 0 0,1 1-1 0 0,-1-1 1 0 0,0 0-1 0 0,1 1 1 0 0,-1-1-1 0 0,1 0 1 0 0,0 1-1 0 0,-1-1 0 0 0,1 0 1 0 0,0 0-1 0 0,0 1 1 0 0,0-1-1 0 0,-1 0 1 0 0,1 0-1 0 0,0 0 1 0 0,1 0-1 0 0,0 1 1 0 0,16 12 429 0 0,-1 0 1 0 0,2-2-1 0 0,0 0 1 0 0,0 0 0 0 0,29 10-1 0 0,-25-11-120 0 0,1 1 0 0 0,-1 1-1 0 0,30 23 1 0 0,-52-35-402 0 0,0-1 1 0 0,0 1-1 0 0,0 0 1 0 0,0 0-1 0 0,0 0 1 0 0,0-1-1 0 0,0 1 1 0 0,0 0-1 0 0,0 0 1 0 0,-1 0-1 0 0,1 1 1 0 0,0-1-1 0 0,-1 0 1 0 0,1 0-1 0 0,0 0 1 0 0,-1 0-1 0 0,0 1 1 0 0,1-1-1 0 0,-1 0 1 0 0,0 0-1 0 0,1 1 1 0 0,-1-1-1 0 0,0 2 1 0 0,-1-2-3 0 0,1 1 0 0 0,-1-1 0 0 0,0 0 0 0 0,1 0-1 0 0,-1 0 1 0 0,0-1 0 0 0,0 1 0 0 0,0 0 0 0 0,0 0 0 0 0,0 0 0 0 0,0 0 0 0 0,0-1 0 0 0,0 1 0 0 0,0-1 0 0 0,0 1-1 0 0,0-1 1 0 0,0 1 0 0 0,-1-1 0 0 0,0 1 0 0 0,-9 2-2 0 0,-1-1-1 0 0,1 0 1 0 0,-22 0 0 0 0,19-1-172 0 0,-58-1-418 0 0,64-1 89 0 0,1 1-1 0 0,0-1 0 0 0,0-1 1 0 0,-1 1-1 0 0,1-1 0 0 0,0 0 1 0 0,-9-5-1 0 0,13 5-16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6:54.5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14 452 0 0,'-11'-13'17599'0'0,"66"123"-11870"0"0,-9-21-3407 0 0,-31-62-3924 0 0,-7-13-4298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6:55.4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40 532 0 0,'-3'-14'10818'0'0,"7"11"-9638"0"0,0 1 0 0 0,0 0 0 0 0,0 0 0 0 0,0 0 0 0 0,0 0 0 0 0,5-1 0 0 0,31-4 3065 0 0,46 8-1919 0 0,-42 1-1043 0 0,21-1-353 0 0,97-5 573 0 0,-156 3-1462 0 0,-5 1-40 0 0,1-1-1 0 0,0 1 1 0 0,-1 0 0 0 0,1 0 0 0 0,-1 0 0 0 0,1 0-1 0 0,0 0 1 0 0,-1 0 0 0 0,1 0 0 0 0,0 1 0 0 0,-1-1-1 0 0,1 1 1 0 0,-1-1 0 0 0,1 1 0 0 0,-1-1 0 0 0,2 2-1 0 0,-2-2-4 0 0,0 1-1 0 0,-1-1 1 0 0,1 1-1 0 0,-1-1 0 0 0,1 1 1 0 0,-1-1-1 0 0,1 1 0 0 0,-1-1 1 0 0,1 1-1 0 0,-1 0 1 0 0,0-1-1 0 0,1 1 0 0 0,-1-1 1 0 0,0 1-1 0 0,1 0 0 0 0,-1 0 1 0 0,0-1-1 0 0,0 1 1 0 0,0 0-1 0 0,0-1 0 0 0,0 1 1 0 0,0 0-1 0 0,0 0 0 0 0,0-1 1 0 0,0 1-1 0 0,0 0 1 0 0,0-1-1 0 0,0 1 0 0 0,0 0 1 0 0,0 0-1 0 0,-1-1 0 0 0,1 1 1 0 0,0 0-1 0 0,-1-1 1 0 0,1 1-1 0 0,0-1 0 0 0,-1 1 1 0 0,1 0-1 0 0,-1-1 0 0 0,1 1 1 0 0,-1-1-1 0 0,0 1 1 0 0,-23 22-92 0 0,23-21 84 0 0,-71 53-69 0 0,-71 62-10 0 0,98-74 317 0 0,35-35 1918 0 0,-1 3-6930 0 0,32-18-8630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6:56.3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20 692 0 0,'-24'-13'19547'0'0,"24"14"-19495"0"0,0-1 0 0 0,0 1 0 0 0,0 0 0 0 0,1-1-1 0 0,-1 1 1 0 0,0-1 0 0 0,0 1 0 0 0,1-1 0 0 0,-1 1 0 0 0,1 0-1 0 0,-1-1 1 0 0,0 1 0 0 0,1-1 0 0 0,-1 0 0 0 0,1 1 0 0 0,-1-1 0 0 0,1 1-1 0 0,0-1 1 0 0,-1 0 0 0 0,1 1 0 0 0,-1-1 0 0 0,1 0 0 0 0,0 0-1 0 0,-1 0 1 0 0,1 1 0 0 0,-1-1 0 0 0,1 0 0 0 0,0 0 0 0 0,-1 0 0 0 0,1 0-1 0 0,0 0 1 0 0,-1 0 0 0 0,1 0 0 0 0,0 0 0 0 0,-1 0 0 0 0,1 0-1 0 0,0-1 1 0 0,-1 1 0 0 0,1 0 0 0 0,0-1 0 0 0,34-8 2024 0 0,-29 8-1717 0 0,3-2-60 0 0,3 0 108 0 0,-18 15-572 0 0,-21 11-234 0 0,24-21 388 0 0,0 0-1 0 0,0 0 0 0 0,1 0 1 0 0,-1 0-1 0 0,1 1 0 0 0,-1-1 1 0 0,1 1-1 0 0,-2 3 1 0 0,3-5 443 0 0,2-1-397 0 0,0 1 1 0 0,0 0-1 0 0,1 0 1 0 0,-1 0-1 0 0,0-1 1 0 0,0 1-1 0 0,1-1 1 0 0,-1 1-1 0 0,0-1 1 0 0,1 1-1 0 0,-1-1 0 0 0,0 0 1 0 0,1 0-1 0 0,-1 1 1 0 0,1-1-1 0 0,-1 0 1 0 0,0 0-1 0 0,1-1 1 0 0,-1 1-1 0 0,1 0 1 0 0,1-1-1 0 0,12 2-3153 0 0,-3 0-4822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6:56.8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1 130 648 0 0,'0'0'2492'0'0,"0"-1"-2346"0"0,0 1 0 0 0,0 0 0 0 0,0 0 0 0 0,0 0 0 0 0,0-1 0 0 0,0 1 0 0 0,0 0 0 0 0,0 0 0 0 0,0-1 0 0 0,0 1 0 0 0,0 0 0 0 0,0 0 0 0 0,1 0 0 0 0,-1-1 0 0 0,0 1 0 0 0,0 0 293 0 0,0 0-293 0 0,1-1 0 0 0,-1 1 0 0 0,0 0 0 0 0,0 0 0 0 0,0 0 0 0 0,1 0 0 0 0,-1 0 0 0 0,0 0 0 0 0,0 0 0 0 0,0 0 0 0 0,1-1 0 0 0,-1 1 0 0 0,0 0 0 0 0,0 0 0 0 0,1 0 0 0 0,-1 0 0 0 0,0 0 0 0 0,1 0 0 0 0,10 10 1078 0 0,0-1 0 0 0,0 2 1 0 0,-1-1-1 0 0,0 2 0 0 0,-1-1 0 0 0,13 21 1 0 0,25 31 1291 0 0,-37-52-2049 0 0,-5-5-137 0 0,-1 0 0 0 0,2-1-1 0 0,-1 0 1 0 0,0 0-1 0 0,13 8 1 0 0,-18-13-218 0 0,1 0-93 0 0,0 0 1 0 0,0 0-1 0 0,0-1 0 0 0,-1 1 1 0 0,1 0-1 0 0,0 0 0 0 0,0-1 0 0 0,0 1 1 0 0,-1-1-1 0 0,1 1 0 0 0,0 0 1 0 0,0-1-1 0 0,-1 1 0 0 0,1-1 1 0 0,0 0-1 0 0,-1 1 0 0 0,1-1 1 0 0,-1 0-1 0 0,1 1 0 0 0,-1-1 0 0 0,2-1 1 0 0,25-119 1530 0 0,-10 40-749 0 0,8-33-897 0 0,-21 109-924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6:57.2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0 108 0 0,'3'22'5391'0'0,"-1"-4"-2754"0"0,9 68 4571 0 0,-9-73-7542 0 0,1-1 0 0 0,0 0 0 0 0,1 0 0 0 0,8 19 1 0 0,-8-23-4352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6:57.7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3 101 512 0 0,'-3'-11'3646'0'0,"3"8"-3115"0"0,1 0 0 0 0,-1 0 1 0 0,0 0-1 0 0,1 0 0 0 0,0 1 0 0 0,0-1 0 0 0,-1 0 0 0 0,2 0 0 0 0,-1 1 0 0 0,0-1 0 0 0,0 1 0 0 0,1-1 0 0 0,0 1 0 0 0,-1 0 0 0 0,1-1 0 0 0,2-1 0 0 0,1 0 198 0 0,-1 0-1 0 0,1 1 0 0 0,-1-1 0 0 0,1 1 0 0 0,0 0 0 0 0,0 1 1 0 0,11-5-1 0 0,-8 4-190 0 0,1 1 0 0 0,-1 0 0 0 0,0 0 0 0 0,1 0 0 0 0,0 1 0 0 0,-1 0 0 0 0,1 1 0 0 0,0 0 0 0 0,-1 1 0 0 0,1-1 0 0 0,9 3 0 0 0,-11-1-335 0 0,0 1 1 0 0,0 0-1 0 0,0 0 0 0 0,-1 0 0 0 0,1 1 0 0 0,-1-1 0 0 0,0 2 0 0 0,0-1 0 0 0,0 1 1 0 0,0 0-1 0 0,7 8 0 0 0,-11-10-175 0 0,0 0 0 0 0,0 0 1 0 0,0 0-1 0 0,0 0 0 0 0,0 0 1 0 0,-1 0-1 0 0,1 0 0 0 0,-1 1 1 0 0,0-1-1 0 0,0 1 1 0 0,0-1-1 0 0,0 1 0 0 0,-1-1 1 0 0,1 1-1 0 0,-1-1 0 0 0,0 1 1 0 0,0-1-1 0 0,-1 1 0 0 0,1 0 1 0 0,-1-1-1 0 0,1 1 0 0 0,-1-1 1 0 0,0 1-1 0 0,-1-1 0 0 0,-1 4 1 0 0,1-2-59 0 0,-1-2 1 0 0,0 1 0 0 0,0 0-1 0 0,0-1 1 0 0,0 1 0 0 0,-1-1 0 0 0,0 0-1 0 0,1 0 1 0 0,-1 0 0 0 0,0-1 0 0 0,0 1-1 0 0,0-1 1 0 0,-1 0 0 0 0,-6 2-1 0 0,-7 3-406 0 0,0-2-1 0 0,-21 5 0 0 0,-18 1-1300 0 0,21-4-2622 0 0,32-6 3129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6:58.1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1 400 0 0,'10'4'11988'0'0,"-7"-1"-11340"0"0,12 45 4926 0 0,14 69 39 0 0,-29-116-5469 0 0,0 5-21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6:47.5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98 150 384 0 0,'-1'-4'9306'0'0,"-14"39"-6210"0"0,-23 41 1 0 0,13-28-308 0 0,24-47-2405 0 0,1 0-192 0 0,0 0 1 0 0,0-1-1 0 0,0 1 1 0 0,0-1-1 0 0,0 1 1 0 0,-1-1-1 0 0,1 1 1 0 0,0-1-1 0 0,0 1 1 0 0,-1-1-1 0 0,1 1 1 0 0,0-1-1 0 0,-1 1 1 0 0,1-1-1 0 0,0 0 1 0 0,-1 1-1 0 0,1-1 1 0 0,-1 1-1 0 0,1-1 1 0 0,-1 0-1 0 0,1 1 1 0 0,0-1-1 0 0,-2 0 1 0 0,1-23 157 0 0,1 0 0 0 0,1 0 1 0 0,1 0-1 0 0,1 1 1 0 0,6-27-1 0 0,-2 9 176 0 0,-3 11-151 0 0,-4 21-253 0 0,0 1 1 0 0,1-1-1 0 0,0 1 0 0 0,1 0 0 0 0,0 0 0 0 0,0 0 1 0 0,0 0-1 0 0,1 0 0 0 0,3-7 0 0 0,-6 13-116 0 0,1 1-1 0 0,-1-1 0 0 0,1 1 0 0 0,-1 0 1 0 0,1-1-1 0 0,-1 1 0 0 0,1-1 1 0 0,-1 1-1 0 0,1 0 0 0 0,0-1 0 0 0,-1 1 1 0 0,1 0-1 0 0,-1 0 0 0 0,1 0 1 0 0,0-1-1 0 0,-1 1 0 0 0,1 0 0 0 0,0 0 1 0 0,-1 0-1 0 0,1 0 0 0 0,0 0 1 0 0,-1 0-1 0 0,1 0 0 0 0,0 0 0 0 0,-1 1 1 0 0,1-1-1 0 0,-1 0 0 0 0,1 0 1 0 0,0 0-1 0 0,-1 1 0 0 0,1-1 1 0 0,-1 0-1 0 0,1 1 0 0 0,0-1 0 0 0,-1 0 1 0 0,1 1-1 0 0,22 19 49 0 0,-18-15-34 0 0,15 15 20 0 0,-1 1 1 0 0,16 23-1 0 0,-21-25-25 0 0,1-2 0 0 0,0 0 0 0 0,1 0 0 0 0,20 15 0 0 0,-27-25-9 0 0,-3-2 3 0 0,1 1 0 0 0,0-2 0 0 0,0 1 0 0 0,1-1 1 0 0,9 4-1 0 0,-17-8-21 0 0,1 0 1 0 0,0 1-1 0 0,-1-1 0 0 0,1 0 0 0 0,-1 0 1 0 0,1 1-1 0 0,0-1 0 0 0,-1 0 1 0 0,1 0-1 0 0,0 0 0 0 0,-1 0 1 0 0,1 0-1 0 0,0 0 0 0 0,-1 0 1 0 0,1 0-1 0 0,0 0 0 0 0,-1 0 0 0 0,1-1 1 0 0,0 1-1 0 0,-1 0 0 0 0,1 0 1 0 0,0-1-1 0 0,-1 1 0 0 0,1 0 1 0 0,-1-1-1 0 0,1 1 0 0 0,-1 0 0 0 0,1-1 1 0 0,0 0-1 0 0,-1 0 0 0 0,1 1 0 0 0,-1-1 1 0 0,0 1-1 0 0,0-1 0 0 0,0 1 0 0 0,0-1 0 0 0,0 1 1 0 0,0-1-1 0 0,0 1 0 0 0,0-1 0 0 0,-1 1 0 0 0,1-1 1 0 0,0 1-1 0 0,0-1 0 0 0,0 1 0 0 0,-1-1 0 0 0,1 1 1 0 0,0-1-1 0 0,0 1 0 0 0,-1-1 0 0 0,1 1 0 0 0,0-1 1 0 0,-1 1-1 0 0,1 0 0 0 0,0-1 0 0 0,-1 1 0 0 0,1 0 1 0 0,-1-1-1 0 0,1 1 0 0 0,-1 0 0 0 0,1 0 1 0 0,-1-1-1 0 0,1 1 0 0 0,-1 0 0 0 0,1 0 0 0 0,-1 0 1 0 0,-20-9-126 0 0,-1 2 0 0 0,0 1 0 0 0,0 1 0 0 0,0 1 0 0 0,0 0 0 0 0,-1 2 0 0 0,1 0 0 0 0,-1 2 0 0 0,1 1 0 0 0,-27 3 0 0 0,37-3 208 0 0,1 1 0 0 0,0 0 1 0 0,-19 6-1 0 0,29-8-138 0 0,-9 2-528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6:48.9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16 364 0 0,'1'-15'10803'0'0,"3"30"-7507"0"0,1 32-1776 0 0,-5-43-1358 0 0,0 32 1908 0 0,6 49 1 0 0,-6-84-1964 0 0,0 0 0 0 0,0 0 0 0 0,0 0 0 0 0,0 0 0 0 0,1 0 0 0 0,-1 0 0 0 0,0 0 0 0 0,0 0 0 0 0,1 0 0 0 0,-1 0 0 0 0,1 0 0 0 0,-1 0 0 0 0,1 0 0 0 0,-1 0 0 0 0,1-1 0 0 0,0 1 0 0 0,-1 0 0 0 0,1 0 0 0 0,0-1 0 0 0,-1 1 0 0 0,1 0 0 0 0,0-1 0 0 0,0 1 0 0 0,0-1 0 0 0,1 1 0 0 0,-1 0-31 0 0,1-1 1 0 0,-1 0-1 0 0,1 0 1 0 0,-1 0-1 0 0,1-1 1 0 0,-1 1-1 0 0,1 0 1 0 0,-1 0-1 0 0,1-1 1 0 0,-1 1-1 0 0,1-1 1 0 0,-1 1-1 0 0,0-1 1 0 0,1 0-1 0 0,0 0 1 0 0,9-6 35 0 0,-1-1 0 0 0,0 0 0 0 0,11-12 1 0 0,-13 13 50 0 0,149-133 624 0 0,-148 129-703 0 0,-18 13-77 0 0,-20 15-26 0 0,16-7 5 0 0,0 0 0 0 0,0 2 0 0 0,-21 23 0 0 0,31-31 12 0 0,0 0 0 0 0,0 0 1 0 0,0 0-1 0 0,0 0 0 0 0,1 1 0 0 0,0-1 1 0 0,0 1-1 0 0,0-1 0 0 0,0 1 1 0 0,0 0-1 0 0,1 0 0 0 0,0 0 1 0 0,0 0-1 0 0,1 0 0 0 0,-1 0 1 0 0,1 0-1 0 0,1 6 0 0 0,-1-8 31 0 0,1 0 0 0 0,0 0-1 0 0,0 0 1 0 0,1-1 0 0 0,-1 1-1 0 0,0 0 1 0 0,1-1 0 0 0,0 1-1 0 0,0-1 1 0 0,-1 0 0 0 0,1 1-1 0 0,1-1 1 0 0,-1 0 0 0 0,0 0 0 0 0,0-1-1 0 0,1 1 1 0 0,-1 0 0 0 0,1-1-1 0 0,-1 1 1 0 0,4 0 0 0 0,8 4 209 0 0,-1-1 0 0 0,28 6 0 0 0,-14-4 156 0 0,-21-5-145 0 0,1-1 0 0 0,1 0 0 0 0,-1-1 0 0 0,0 0 0 0 0,0 0-1 0 0,9-1 1 0 0,-4 0-3773 0 0,0 1-4172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6:59.6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14 863 248 0 0,'-1'0'603'0'0,"0"1"-1"0"0,0-1 1 0 0,0 1-1 0 0,0 0 1 0 0,0 0-1 0 0,0-1 1 0 0,0 1 0 0 0,0 0-1 0 0,0 0 1 0 0,1 0-1 0 0,-1 0 1 0 0,0 0-1 0 0,1 0 1 0 0,-2 2-1 0 0,2-3-401 0 0,0 1 0 0 0,0-1 0 0 0,0 0-1 0 0,0 1 1 0 0,0-1 0 0 0,0 1 0 0 0,0-1-1 0 0,1 1 1 0 0,-1-1 0 0 0,0 1-1 0 0,0-1 1 0 0,0 0 0 0 0,0 1 0 0 0,0-1-1 0 0,1 1 1 0 0,-1-1 0 0 0,0 0 0 0 0,0 1-1 0 0,1-1 1 0 0,-1 0 0 0 0,0 1-1 0 0,1-1 1 0 0,-1 0 0 0 0,0 0 0 0 0,1 1-1 0 0,-1-1 1 0 0,0 0 0 0 0,1 0 0 0 0,-1 0-1 0 0,1 1 1 0 0,-1-1 0 0 0,0 0-1 0 0,1 0 1 0 0,-1 0 0 0 0,1 0 0 0 0,-1 0-1 0 0,1 0 1 0 0,-1 0 0 0 0,1 0 0 0 0,0 1 633 0 0,3-2-67 0 0,7 0-290 0 0,0-1-1 0 0,0 0 1 0 0,0-1 0 0 0,0 0 0 0 0,-1 0-1 0 0,1-1 1 0 0,-1-1 0 0 0,0 0-1 0 0,0 0 1 0 0,18-14 0 0 0,-18 11-340 0 0,0 0 1 0 0,-1-1-1 0 0,0 0 1 0 0,0-1 0 0 0,-1 0-1 0 0,0 0 1 0 0,-1-1-1 0 0,0 0 1 0 0,-1 0-1 0 0,0 0 1 0 0,-1-1-1 0 0,0 0 1 0 0,-1 0 0 0 0,0 0-1 0 0,3-18 1 0 0,-3 3-36 0 0,-1 0 0 0 0,-1-1 0 0 0,-1 1 0 0 0,-1-1 0 0 0,-1 1 0 0 0,-2 0 0 0 0,-10-46 0 0 0,-2 13 19 0 0,6 19-58 0 0,-2 1 1 0 0,-1 0-1 0 0,-3 1 0 0 0,-27-56 1 0 0,1 37-22 0 0,40 57-50 0 0,-6-5 61 0 0,2 1-2459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03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10 6893 0 0,'-10'-10'13140'0'0,"11"15"-8716"0"0,7 17-3457 0 0,9 76 2508 0 0,10 34-2683 0 0,-17-116-3479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7:00.6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0 248 0 0,'0'0'851'0'0,"-13"9"5111"0"0,8 17-1585 0 0,-4 52 1 0 0,8-52-2091 0 0,-2 0 0 0 0,-8 32 2021 0 0,-1-84-3462 0 0,7-20 284 0 0,1-61 1 0 0,4 106-1115 0 0,0 1 1 0 0,0-1 0 0 0,0 0-1 0 0,0 0 1 0 0,0 0 0 0 0,0 0-1 0 0,0 1 1 0 0,0-1 0 0 0,1 0 0 0 0,-1 0-1 0 0,0 0 1 0 0,1 1 0 0 0,-1-1-1 0 0,0 0 1 0 0,1 0 0 0 0,-1 1 0 0 0,1-1-1 0 0,-1 0 1 0 0,1 1 0 0 0,-1-1-1 0 0,1 1 1 0 0,0-1 0 0 0,-1 0-1 0 0,1 1 1 0 0,1-1 0 0 0,0 0 8 0 0,0 1 0 0 0,-1-1-1 0 0,1 1 1 0 0,0 0 0 0 0,0-1 0 0 0,0 1 0 0 0,0 0-1 0 0,-1 0 1 0 0,1 0 0 0 0,0 0 0 0 0,2 1 0 0 0,7 2 60 0 0,-1 0 0 0 0,0 0-1 0 0,12 6 1 0 0,-17-7-38 0 0,12 7 55 0 0,0 0 0 0 0,-1 0 1 0 0,15 13-1 0 0,-17-12-4 0 0,0-1 0 0 0,1 0 1 0 0,-1-1-1 0 0,18 7 0 0 0,-31-15-67 0 0,1 1-4 0 0,4 2-16 0 0,-4-2-46 0 0,-3 1-51 0 0,0-1 0 0 0,0 1 0 0 0,-1-1 0 0 0,1 0 1 0 0,0 0-1 0 0,0 1 0 0 0,-1-1 0 0 0,1 0 0 0 0,-1 0 1 0 0,1 0-1 0 0,-1-1 0 0 0,1 1 0 0 0,-1 0 0 0 0,0 0 1 0 0,1-1-1 0 0,-1 1 0 0 0,0-1 0 0 0,-1 1 0 0 0,-54 15-258 0 0,26-8 110 0 0,-62 20 171 0 0,92-27 696 0 0,10-17-498 0 0,-2 8-163 0 0,0 0 0 0 0,1 0 0 0 0,0 1 0 0 0,15-11 0 0 0,-23 18-168 0 0,3-4 351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7:01.4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11 164 20 0 0,'-10'-36'2837'0'0,"9"-1"8583"0"0,7 40-10272 0 0,3 5-1059 0 0,0 5 671 0 0,0 0 1 0 0,0 1-1 0 0,-2 0 0 0 0,0 0 1 0 0,9 25-1 0 0,7 14 492 0 0,-10-27-677 0 0,-9-15-259 0 0,1 1 0 0 0,1-1 1 0 0,0-1-1 0 0,0 1 0 0 0,1-1 0 0 0,0 0 0 0 0,14 13 0 0 0,-20-22-285 0 0,-1-1 0 0 0,1 1 0 0 0,0-1 0 0 0,-1 1 0 0 0,1-1 0 0 0,-1 1 0 0 0,1-1 1 0 0,0 1-1 0 0,0-1 0 0 0,-1 0 0 0 0,1 1 0 0 0,0-1 0 0 0,0 0 0 0 0,-1 0 0 0 0,1 1 0 0 0,0-1 1 0 0,0 0-1 0 0,-1 0 0 0 0,1 0 0 0 0,0 0 0 0 0,0 0 0 0 0,0 0 0 0 0,-1 0 0 0 0,1-1 1 0 0,0 1-1 0 0,0 0 0 0 0,-1 0 0 0 0,1 0 0 0 0,0-1 0 0 0,0 1 0 0 0,-1 0 0 0 0,1-1 0 0 0,0 1 1 0 0,-1-1-1 0 0,1 1 0 0 0,0-1 0 0 0,-1 1 0 0 0,1-1 0 0 0,-1 0 0 0 0,1 1 0 0 0,-1-1 1 0 0,1 1-1 0 0,-1-1 0 0 0,0 0 0 0 0,1 1 0 0 0,-1-1 0 0 0,0 0 0 0 0,1 0 0 0 0,-1 1 0 0 0,0-3 1 0 0,3-5 112 0 0,0 0 0 0 0,-1-1 0 0 0,2-15 0 0 0,-3 13 65 0 0,37-234 2363 0 0,-20 182-3646 0 0,-16 57-8 0 0,-1 6 958 0 0,-1 0 0 0 0,0 0 0 0 0,0 0 0 0 0,0-1 0 0 0,1 1-1 0 0,-1 0 1 0 0,0 0 0 0 0,0 0 0 0 0,0 0 0 0 0,1-1-1 0 0,-1 1 1 0 0,0 0 0 0 0,0 0 0 0 0,1 0 0 0 0,-1 0-1 0 0,0 0 1 0 0,0 0 0 0 0,1 0 0 0 0,-1 0 0 0 0,0 0 0 0 0,1 0-1 0 0,-1 0 1 0 0,0 0 0 0 0,0 0 0 0 0,1 0 0 0 0,-1 0-1 0 0,0 0 1 0 0,0 0 0 0 0,1 0 0 0 0,-1 0 0 0 0,0 0-1 0 0,0 1 1 0 0,1-1 0 0 0,-1 0 0 0 0,0 0 0 0 0,0 0-1 0 0,0 0 1 0 0,1 1 0 0 0,9 6-6042 0 0,-1-1 3388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7:01.8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0 512 0 0,'-1'15'5809'0'0,"4"25"-536"0"0,3 46 483 0 0,-4 2-7510 0 0,1-71-4014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7:02.2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20 142 4 0 0,'-2'-3'650'0'0,"-1"0"-1"0"0,1 0 1 0 0,0-1-1 0 0,1 1 1 0 0,-1-1 0 0 0,0 0-1 0 0,1 1 1 0 0,0-1-1 0 0,0 0 1 0 0,0 0 0 0 0,0 0-1 0 0,1-7 1 0 0,0 9-279 0 0,0-1 1 0 0,1 0 0 0 0,-1 0 0 0 0,1 0-1 0 0,0 0 1 0 0,0 0 0 0 0,0 1-1 0 0,0-1 1 0 0,1 0 0 0 0,-1 1-1 0 0,1-1 1 0 0,-1 1 0 0 0,1-1-1 0 0,0 1 1 0 0,0 0 0 0 0,0 0-1 0 0,0 0 1 0 0,3-2 0 0 0,1-1 71 0 0,1 1 0 0 0,-1 0 0 0 0,1 0 0 0 0,0 1 0 0 0,0 0 0 0 0,0 0 0 0 0,0 0 0 0 0,0 1 0 0 0,1 0 0 0 0,-1 1 0 0 0,1-1 0 0 0,-1 2 0 0 0,1-1 0 0 0,0 1 0 0 0,-1 0 0 0 0,1 0 1 0 0,-1 1-1 0 0,1 0 0 0 0,8 3 0 0 0,-5-2-225 0 0,0 2 1 0 0,0-1-1 0 0,0 2 0 0 0,-1-1 1 0 0,1 1-1 0 0,-1 1 1 0 0,0 0-1 0 0,0 0 1 0 0,-1 1-1 0 0,0 1 1 0 0,16 16-1 0 0,-22-22-208 0 0,-1 1 0 0 0,0 0 0 0 0,0 0 0 0 0,0 0 0 0 0,0 0 0 0 0,0 0 0 0 0,0 0 0 0 0,-1 0 0 0 0,1 1 0 0 0,-1-1 1 0 0,0 1-1 0 0,0-1 0 0 0,0 1 0 0 0,-1-1 0 0 0,1 1 0 0 0,-1-1 0 0 0,0 1 0 0 0,0 5 0 0 0,-1-4-29 0 0,-1 0 0 0 0,1-1 1 0 0,-1 1-1 0 0,0-1 0 0 0,0 1 1 0 0,0-1-1 0 0,0 0 0 0 0,-1 0 1 0 0,0 0-1 0 0,0 0 0 0 0,0 0 0 0 0,-4 4 1 0 0,-6 4-178 0 0,-1-1 0 0 0,0 0 0 0 0,-1-1 1 0 0,0 0-1 0 0,-1-1 0 0 0,-20 8 0 0 0,-18 1-1519 0 0,19-7-4482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7:03.0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63 780 0 0,'0'-2'549'0'0,"1"1"1"0"0,-1-1-1 0 0,0 1 0 0 0,0-1 1 0 0,1 0-1 0 0,-1 1 0 0 0,1-1 0 0 0,0 1 1 0 0,-1-1-1 0 0,1 1 0 0 0,0 0 1 0 0,0-1-1 0 0,0 1 0 0 0,0 0 1 0 0,1-2-1 0 0,26-17 4700 0 0,-22 17-4482 0 0,0 1 0 0 0,0-1 1 0 0,1 1-1 0 0,-1 0 0 0 0,1 1 0 0 0,0-1 1 0 0,11 0-1 0 0,-14 2-637 0 0,-1 0 1 0 0,1 0-1 0 0,-1 0 0 0 0,0 1 1 0 0,1-1-1 0 0,-1 1 0 0 0,0 0 1 0 0,0 0-1 0 0,0 0 0 0 0,1 0 1 0 0,-1 0-1 0 0,0 1 0 0 0,0 0 1 0 0,4 2-1 0 0,-6-2-124 0 0,0-1 0 0 0,1 1-1 0 0,-1 0 1 0 0,0 0 0 0 0,0 0 0 0 0,0-1 0 0 0,0 1 0 0 0,-1 0 0 0 0,1 0-1 0 0,0 0 1 0 0,-1 0 0 0 0,1 0 0 0 0,-1 0 0 0 0,0 1 0 0 0,0-1-1 0 0,0 0 1 0 0,0 0 0 0 0,0 0 0 0 0,0 0 0 0 0,0 0 0 0 0,-1 0-1 0 0,1 0 1 0 0,-1 0 0 0 0,0 0 0 0 0,0 3 0 0 0,-29 67-492 0 0,21-53 511 0 0,-13 40 0 0 0,21-58 19 0 0,1 0 0 0 0,0 0-1 0 0,0 0 1 0 0,-1 0-1 0 0,1 0 1 0 0,0 1 0 0 0,0-1-1 0 0,0 0 1 0 0,0 0-1 0 0,0 0 1 0 0,0 0 0 0 0,1 0-1 0 0,-1 1 1 0 0,0-1-1 0 0,0 0 1 0 0,1 0 0 0 0,-1 0-1 0 0,1 0 1 0 0,-1 0-1 0 0,1 0 1 0 0,0 0 0 0 0,-1 0-1 0 0,2 1 1 0 0,0 0 30 0 0,0-1 0 0 0,-1 0 0 0 0,1 0 0 0 0,0 0 0 0 0,0 0 0 0 0,0 0 0 0 0,0 0 0 0 0,0-1 0 0 0,0 1 0 0 0,0 0 0 0 0,4 0 0 0 0,6-1 200 0 0,-1 1 0 0 0,0-1 0 0 0,20-3 0 0 0,-28 3-231 0 0,115-24 99 0 0,-117 23-862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7:22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86 208 0 0,'1'-3'916'0'0,"0"0"1"0"0,0 0-1 0 0,0-1 1 0 0,-1 1-1 0 0,1 0 0 0 0,-1-1 1 0 0,0 1-1 0 0,0 0 1 0 0,0-1-1 0 0,0 1 1 0 0,-1-1-1 0 0,1 1 0 0 0,-1 0 1 0 0,0 0-1 0 0,0-1 1 0 0,-3-5-1 0 0,3 7-471 0 0,0 1 1 0 0,0-1-1 0 0,0 1 1 0 0,0-1-1 0 0,-1 1 1 0 0,1-1-1 0 0,-1 1 1 0 0,1 0-1 0 0,-1-1 1 0 0,1 1-1 0 0,-1 0 0 0 0,-2-1 1 0 0,1 1-251 0 0,1 0-1 0 0,-1 0 1 0 0,0 1-1 0 0,1-1 1 0 0,-1 1-1 0 0,0-1 1 0 0,0 1-1 0 0,1 0 1 0 0,-1 0 0 0 0,-4 1-1 0 0,0 0 42 0 0,0 1 0 0 0,1-1 0 0 0,-1 1 0 0 0,0 1-1 0 0,1 0 1 0 0,0 0 0 0 0,0 0 0 0 0,0 0 0 0 0,0 1 0 0 0,0 0 0 0 0,0 0-1 0 0,-7 8 1 0 0,9-8-135 0 0,1 0 0 0 0,-1-1 0 0 0,1 1-1 0 0,0 1 1 0 0,0-1 0 0 0,0 0 0 0 0,0 1-1 0 0,1-1 1 0 0,0 1 0 0 0,0 0 0 0 0,0 0-1 0 0,1 0 1 0 0,-1 0 0 0 0,1 0 0 0 0,0 0-1 0 0,1 0 1 0 0,-1 9 0 0 0,1-10-48 0 0,1 0 0 0 0,-1 0 0 0 0,1 0 0 0 0,0 0 0 0 0,0 0 0 0 0,1 0 0 0 0,-1 0 0 0 0,1 0 0 0 0,0 0 0 0 0,0-1 0 0 0,0 1 0 0 0,0-1 0 0 0,1 1 0 0 0,0-1 0 0 0,-1 0 0 0 0,6 5 0 0 0,-3-5-3 0 0,0 1 0 0 0,0-1 0 0 0,0 0 0 0 0,0 0 0 0 0,1-1 0 0 0,-1 1 0 0 0,1-1 0 0 0,0 0 1 0 0,0-1-1 0 0,10 2 0 0 0,-8-1-22 0 0,0-2 1 0 0,0 1-1 0 0,1-1 1 0 0,-1 0-1 0 0,0-1 1 0 0,0 0-1 0 0,1 0 1 0 0,-1-1-1 0 0,0 0 1 0 0,0 0-1 0 0,-1-1 1 0 0,1 0-1 0 0,0 0 1 0 0,-1-1-1 0 0,0 0 1 0 0,13-9-1 0 0,-16 9 17 0 0,1-1 1 0 0,-1 1-1 0 0,0-1 0 0 0,-1 0 1 0 0,1 0-1 0 0,-1 0 0 0 0,0 0 1 0 0,0-1-1 0 0,0 1 0 0 0,-1-1 1 0 0,0 0-1 0 0,0 0 0 0 0,0 0 1 0 0,0-8-1 0 0,-1 11-25 0 0,-1 0-1 0 0,0 0 1 0 0,-1 0-1 0 0,1 0 1 0 0,0 0-1 0 0,-1 0 1 0 0,1 0-1 0 0,-1 0 1 0 0,0 0-1 0 0,0 1 1 0 0,0-1-1 0 0,-1 0 1 0 0,1 1-1 0 0,-1-1 1 0 0,1 1-1 0 0,-1-1 1 0 0,0 1-1 0 0,0 0 1 0 0,0-1-1 0 0,0 1 1 0 0,0 0-1 0 0,0 1 1 0 0,-1-1-1 0 0,1 0 1 0 0,-1 1-1 0 0,1-1 1 0 0,-1 1-1 0 0,0 0 1 0 0,1-1-1 0 0,-1 1 1 0 0,0 1-1 0 0,-3-2 1 0 0,-5 0-35 0 0,1 0 0 0 0,0 0 0 0 0,-1 1 0 0 0,1 1 0 0 0,-1 0 0 0 0,1 0 0 0 0,-1 1 0 0 0,-14 3 0 0 0,20-3 11 0 0,-1 0 0 0 0,1 0 0 0 0,-1 0 1 0 0,1 1-1 0 0,0 0 0 0 0,0 0 0 0 0,0 0 1 0 0,0 1-1 0 0,0 0 0 0 0,1 0 0 0 0,-1 0 0 0 0,1 0 1 0 0,0 1-1 0 0,0-1 0 0 0,0 1 0 0 0,0 0 1 0 0,-5 9-1 0 0,7-10 7 0 0,1 0 1 0 0,0 1-1 0 0,-1-1 1 0 0,1 1-1 0 0,0-1 1 0 0,1 1-1 0 0,-1-1 0 0 0,1 1 1 0 0,0 0-1 0 0,0-1 1 0 0,0 1-1 0 0,0-1 1 0 0,0 1-1 0 0,1 0 1 0 0,0-1-1 0 0,-1 1 1 0 0,2-1-1 0 0,-1 1 0 0 0,0-1 1 0 0,0 0-1 0 0,1 1 1 0 0,0-1-1 0 0,0 0 1 0 0,0 0-1 0 0,0 0 1 0 0,0 0-1 0 0,1 0 0 0 0,-1-1 1 0 0,1 1-1 0 0,5 3 1 0 0,-3-2 7 0 0,0 0 1 0 0,1 0 0 0 0,-1 0 0 0 0,1-1-1 0 0,0 0 1 0 0,0 0 0 0 0,0-1 0 0 0,0 1-1 0 0,1-1 1 0 0,-1-1 0 0 0,1 1 0 0 0,-1-1-1 0 0,1 0 1 0 0,0-1 0 0 0,12 0 0 0 0,-12-1-10 0 0,0 0-1 0 0,-1-1 1 0 0,1 0 0 0 0,-1 0 0 0 0,1 0 0 0 0,-1-1 0 0 0,0 0 0 0 0,0 0 0 0 0,0-1 0 0 0,5-4 0 0 0,-8 6-8 0 0,0 0 0 0 0,0-1 0 0 0,-1 0 1 0 0,1 1-1 0 0,-1-1 0 0 0,1 0 1 0 0,-1 0-1 0 0,0 0 0 0 0,0-1 0 0 0,0 1 1 0 0,-1 0-1 0 0,1-1 0 0 0,-1 1 1 0 0,0-1-1 0 0,0 0 0 0 0,0 1 0 0 0,0-1 1 0 0,-1 0-1 0 0,1-3 0 0 0,-1 5-56 0 0,-1 1-1 0 0,1-1 1 0 0,-1 1-1 0 0,1 0 1 0 0,-1-1 0 0 0,1 1-1 0 0,-1 0 1 0 0,0 0-1 0 0,0 0 1 0 0,0-1-1 0 0,1 1 1 0 0,-1 0-1 0 0,0 0 1 0 0,0 0 0 0 0,-1 0-1 0 0,1 0 1 0 0,-2-1-1 0 0,-5-4-3308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7:24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42 92 0 0,'1'-22'5026'0'0,"-1"21"-4916"0"0,0 0 0 0 0,0 0 0 0 0,0 0 0 0 0,0 0 0 0 0,-1 0 0 0 0,1 1 0 0 0,0-1 0 0 0,-1 0 0 0 0,1 0 0 0 0,-1 0 0 0 0,1 1 0 0 0,-1-1 0 0 0,1 0 0 0 0,-1 0 0 0 0,1 1 0 0 0,-1-1 0 0 0,0 1 0 0 0,1-1 0 0 0,-1 1 0 0 0,0-1 0 0 0,0 1 0 0 0,0-1 0 0 0,1 1 0 0 0,-1-1 1 0 0,0 1-1 0 0,0 0 0 0 0,0-1 0 0 0,0 1 0 0 0,-1 0 0 0 0,-1 0 66 0 0,0 0 1 0 0,0 0 0 0 0,0 0 0 0 0,-1 1-1 0 0,1-1 1 0 0,0 1 0 0 0,0 0 0 0 0,0 0 0 0 0,-3 1-1 0 0,-5 3 248 0 0,0 0 0 0 0,1 1 0 0 0,-20 14 0 0 0,15-7-94 0 0,1 1 1 0 0,0 1-1 0 0,0 0 1 0 0,2 1-1 0 0,0 0 1 0 0,1 1-1 0 0,0 0 1 0 0,-15 37-1 0 0,13-22 127 0 0,1 1 0 0 0,2 0 0 0 0,1 1-1 0 0,-6 46 1 0 0,12-58-223 0 0,2 0 0 0 0,0 0 0 0 0,2 0-1 0 0,0 0 1 0 0,1 0 0 0 0,2 0 0 0 0,0 0-1 0 0,1-1 1 0 0,1 1 0 0 0,1-1 0 0 0,1-1-1 0 0,1 0 1 0 0,1 0 0 0 0,0 0 0 0 0,24 31 0 0 0,-29-44-139 0 0,1 0 0 0 0,0-1 1 0 0,0 1-1 0 0,1-1 1 0 0,0-1-1 0 0,0 1 1 0 0,0-1-1 0 0,1 0 1 0 0,0-1-1 0 0,0 0 1 0 0,0 0-1 0 0,0-1 1 0 0,1 0-1 0 0,-1 0 0 0 0,1-1 1 0 0,0 0-1 0 0,0 0 1 0 0,-1-1-1 0 0,16 0 1 0 0,-12-2-29 0 0,1 0 0 0 0,0-1 1 0 0,-1-1-1 0 0,0 0 0 0 0,0-1 0 0 0,0 0 1 0 0,0 0-1 0 0,0-1 0 0 0,-1-1 0 0 0,0 0 1 0 0,0-1-1 0 0,0 0 0 0 0,11-10 1 0 0,-2-1 44 0 0,0-1 0 0 0,-1-1 1 0 0,-1-1-1 0 0,-1-1 0 0 0,18-28 1 0 0,-9 6 188 0 0,38-89 0 0 0,-62 130-318 0 0,7-18 132 0 0,0-1 0 0 0,-1 0 0 0 0,-2 0 0 0 0,0-1 0 0 0,3-25 0 0 0,-8 43-166 0 0,-1 0 0 0 0,0 0 0 0 0,0 0 1 0 0,0 0-1 0 0,0-1 0 0 0,-1 1 0 0 0,0 0 0 0 0,0 0 0 0 0,-1 0 0 0 0,1 0 0 0 0,-1 0 0 0 0,0 0 0 0 0,0 1 1 0 0,-1-1-1 0 0,1 0 0 0 0,-1 1 0 0 0,0 0 0 0 0,0 0 0 0 0,-1 0 0 0 0,1 0 0 0 0,-1 0 0 0 0,0 1 1 0 0,0-1-1 0 0,0 1 0 0 0,0 0 0 0 0,-1 1 0 0 0,1-1 0 0 0,-1 1 0 0 0,-4-3 0 0 0,-1 2-1233 0 0,-1 0 1 0 0,1 0-1 0 0,0 1 0 0 0,-1 1 1 0 0,-11-1-1 0 0,16 1 130 0 0,-11-1-1471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2:0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10 336 0 0,'0'0'1904'0'0,"9"5"4869"0"0,12 5-2513 0 0,-1-5-2500 0 0,1-1 0 0 0,-1 0 0 0 0,42-1 0 0 0,-18-3-329 0 0,-1-3 0 0 0,61-11 0 0 0,-66 4-528 0 0,1 0-2040 0 0,-12 7-8882 0 0,-20 3 7559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2:06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1 340 0 0,'9'18'9832'0'0,"38"-10"-4059"0"0,29-9-1545 0 0,-30-1-2164 0 0,-3-3-4780 0 0,-16-5-4577 0 0,-21 7 5198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2:0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23 724 0 0,'-1'0'338'0'0,"1"-1"0"0"0,0 1 0 0 0,-1 0 0 0 0,1-1 0 0 0,0 1-1 0 0,-1-1 1 0 0,1 1 0 0 0,0-1 0 0 0,0 0 0 0 0,0 1 0 0 0,-1-1 0 0 0,1 1 0 0 0,0-1 0 0 0,0 1 0 0 0,0-1 0 0 0,0 1-1 0 0,0-1 1 0 0,0 0 0 0 0,0 1 0 0 0,0-1 0 0 0,0 1 0 0 0,1-1 0 0 0,-1 1 0 0 0,0-1 0 0 0,0 1 0 0 0,0-1-1 0 0,1 1 1 0 0,-1-1 0 0 0,0 1 0 0 0,0-1 0 0 0,1 1 0 0 0,0-1 0 0 0,20-4 4504 0 0,45 14-3343 0 0,-45-5 9 0 0,67 2 423 0 0,-64-6-1402 0 0,0 2-1 0 0,1 0 1 0 0,-1 1-1 0 0,32 10 1 0 0,-55-13-533 0 0,0 1 1 0 0,0 0 0 0 0,1 0 0 0 0,-1 0 0 0 0,0 0 0 0 0,0 0 0 0 0,0 0 0 0 0,0 0-1 0 0,0 0 1 0 0,0 1 0 0 0,0-1 0 0 0,0 0 0 0 0,-1 0 0 0 0,1 1 0 0 0,0-1-1 0 0,-1 1 1 0 0,1-1 0 0 0,-1 1 0 0 0,0-1 0 0 0,1 0 0 0 0,-1 1 0 0 0,0-1 0 0 0,0 1-1 0 0,0-1 1 0 0,0 1 0 0 0,0 0 0 0 0,0-1 0 0 0,-1 1 0 0 0,1-1 0 0 0,0 0 0 0 0,-1 1-1 0 0,1-1 1 0 0,-1 1 0 0 0,1-1 0 0 0,-2 2 0 0 0,-24 55-494 0 0,25-55 500 0 0,-62 105 328 0 0,-100 127 0 0 0,159-229-802 0 0,-9 11 1514 0 0,10-13-4263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9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 60 0 0,'-11'-15'19963'0'0,"28"194"-12489"0"0,4 143-3187 0 0,-13-228-3385 0 0,2 34-821 0 0,-10-105-81 0 0,-1 2 0 0 0,2-1 0 0 0,3 27 0 0 0,-3-22 0 0 0,-1-18 0 0 0,0 0 0 0 0,1-3 0 0 0,-6-1-272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03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103 104 212 0 0,'-72'-26'3918'0'0,"41"14"8878"0"0,34 9-11190 0 0,2-1-1165 0 0,1-1 0 0 0,-1 2 0 0 0,1-1 0 0 0,-1 1 0 0 0,1-1 0 0 0,0 2 0 0 0,1-1 0 0 0,-1 1 0 0 0,0 0 0 0 0,13-3 0 0 0,78-9 2316 0 0,-68 11-1736 0 0,4-1 50 0 0,1 1 0 0 0,0 2 0 0 0,38 3 0 0 0,-36 3-5158 0 0,-1 5-4686 0 0,-24-7 5589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2:07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1 157 412 0 0,'0'-1'169'0'0,"1"1"0"0"0,0 0 0 0 0,0 0 0 0 0,-1 0 0 0 0,1 0 0 0 0,0 0 0 0 0,-1-1 0 0 0,1 1 0 0 0,0 1 0 0 0,-1-1 0 0 0,1 0 0 0 0,0 0 0 0 0,0 0 0 0 0,-1 0 0 0 0,1 0 0 0 0,0 1-1 0 0,-1-1 1 0 0,1 0 0 0 0,-1 0 0 0 0,1 1 0 0 0,0-1 0 0 0,-1 1 0 0 0,1-1 0 0 0,-1 0 0 0 0,1 1 0 0 0,-1-1 0 0 0,1 1 0 0 0,-1-1 0 0 0,1 1 0 0 0,-1 0 0 0 0,1-1 0 0 0,-1 1 0 0 0,0-1 0 0 0,1 1 0 0 0,-1 1 0 0 0,19 26 1981 0 0,36 83 2551 0 0,-26-52-1859 0 0,43 70 0 0 0,-60-111-2215 0 0,1 0 0 0 0,1-1 0 0 0,1-1 0 0 0,0 0 0 0 0,1-1 0 0 0,0 0 0 0 0,33 21 0 0 0,-47-35-562 0 0,-1 0 0 0 0,1 0 0 0 0,-1 0 0 0 0,1 0-1 0 0,-1 0 1 0 0,1-1 0 0 0,0 1 0 0 0,0 0 0 0 0,-1-1-1 0 0,1 0 1 0 0,0 1 0 0 0,0-1 0 0 0,-1 0 0 0 0,1 0 0 0 0,0 0-1 0 0,0 0 1 0 0,0 0 0 0 0,-1 0 0 0 0,1-1 0 0 0,0 1 0 0 0,0 0-1 0 0,0-1 1 0 0,-1 0 0 0 0,1 1 0 0 0,0-1 0 0 0,-1 0 0 0 0,1 0-1 0 0,-1 0 1 0 0,1 0 0 0 0,-1 0 0 0 0,1 0 0 0 0,-1 0 0 0 0,0-1-1 0 0,0 1 1 0 0,1 0 0 0 0,-1-1 0 0 0,0 1 0 0 0,0-1 0 0 0,0 1-1 0 0,-1-1 1 0 0,1 0 0 0 0,0 1 0 0 0,0-4 0 0 0,5-8 36 0 0,-1-1 1 0 0,-1 0 0 0 0,-1 0 0 0 0,3-19 0 0 0,-4 24-9 0 0,15-165 614 0 0,0 3 22 0 0,-14 149-581 0 0,2-1 0 0 0,1 1 0 0 0,0 1 0 0 0,2-1 0 0 0,13-27 0 0 0,-20 48-264 0 0,-1-1 0 0 0,1 1 0 0 0,0 0 0 0 0,0-1 1 0 0,-1 1-1 0 0,1 0 0 0 0,0 0 0 0 0,0 0 0 0 0,0 0 0 0 0,0 0 1 0 0,0 0-1 0 0,0 0 0 0 0,0 0 0 0 0,0 0 0 0 0,1 0 0 0 0,-1 0 1 0 0,0 1-1 0 0,1-1 0 0 0,1 0 0 0 0,-2 1-411 0 0,1 0 1 0 0,-1 0-1 0 0,1 1 1 0 0,-1-1-1 0 0,0 1 0 0 0,1-1 1 0 0,-1 1-1 0 0,1-1 0 0 0,-1 1 1 0 0,0 0-1 0 0,0-1 1 0 0,1 1-1 0 0,-1 0 0 0 0,0 0 1 0 0,0 0-1 0 0,0 0 0 0 0,0 0 1 0 0,0 0-1 0 0,1 2 1 0 0,5 6-2385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2:08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68 176 0 0,'-3'-4'1082'0'0,"0"0"1"0"0,0 0-1 0 0,0 0 0 0 0,0 1 1 0 0,0-1-1 0 0,-1 1 0 0 0,0 0 0 0 0,1 0 1 0 0,-1 0-1 0 0,0 0 0 0 0,-5-2 1 0 0,1 1-55 0 0,0 1 0 0 0,0 0 0 0 0,-1 0 0 0 0,1 0 0 0 0,-16-2 0 0 0,13 4-578 0 0,0 0 0 0 0,0 0 0 0 0,1 1 0 0 0,-1 0 0 0 0,0 1 0 0 0,0 0 0 0 0,1 1 0 0 0,-1 0 0 0 0,1 1 0 0 0,-15 5 0 0 0,21-6-329 0 0,-1 0 1 0 0,1 0 0 0 0,-1 0 0 0 0,1 1 0 0 0,0 0 0 0 0,0 0 0 0 0,0 0 0 0 0,0 0 0 0 0,1 0-1 0 0,-1 1 1 0 0,1 0 0 0 0,0 0 0 0 0,0 0 0 0 0,0 0 0 0 0,1 0 0 0 0,-1 0 0 0 0,1 1 0 0 0,0-1-1 0 0,0 1 1 0 0,1 0 0 0 0,-1-1 0 0 0,0 7 0 0 0,2-5-26 0 0,0 0 1 0 0,0-1-1 0 0,0 1 1 0 0,1-1-1 0 0,0 1 1 0 0,1-1-1 0 0,-1 1 1 0 0,1-1-1 0 0,0 0 0 0 0,0 0 1 0 0,0 0-1 0 0,1 0 1 0 0,0 0-1 0 0,0 0 1 0 0,0-1-1 0 0,1 1 1 0 0,-1-1-1 0 0,1 0 1 0 0,8 7-1 0 0,-3-5-25 0 0,-1 0 1 0 0,1 0-1 0 0,1 0 0 0 0,-1-2 1 0 0,1 1-1 0 0,0-1 1 0 0,0 0-1 0 0,1-1 0 0 0,-1 0 1 0 0,0-1-1 0 0,1 0 0 0 0,0-1 1 0 0,-1 0-1 0 0,1 0 1 0 0,0-1-1 0 0,0-1 0 0 0,15-2 1 0 0,-19 2-53 0 0,0 0 1 0 0,-1 0 0 0 0,1-1-1 0 0,-1 1 1 0 0,1-2 0 0 0,-1 1-1 0 0,0-1 1 0 0,1 0 0 0 0,-1 0-1 0 0,-1 0 1 0 0,1-1 0 0 0,0 0-1 0 0,-1 0 1 0 0,0-1 0 0 0,0 1-1 0 0,0-1 1 0 0,-1 0 0 0 0,1 0-1 0 0,-1-1 1 0 0,0 1 0 0 0,-1-1-1 0 0,1 0 1 0 0,-1 0-1 0 0,-1 0 1 0 0,1-1 0 0 0,-1 1-1 0 0,0-1 1 0 0,2-10 0 0 0,-4 15-40 0 0,0-1 0 0 0,1 0 1 0 0,-1 0-1 0 0,-1 0 0 0 0,1 1 0 0 0,0-1 0 0 0,-1 0 1 0 0,1 0-1 0 0,-1 1 0 0 0,0-1 0 0 0,0 1 1 0 0,0-1-1 0 0,0 0 0 0 0,-1 1 0 0 0,1 0 1 0 0,0-1-1 0 0,-1 1 0 0 0,-2-3 0 0 0,0 1-101 0 0,-1 0-1 0 0,1 0 1 0 0,-1 0-1 0 0,0 1 1 0 0,0-1-1 0 0,0 1 0 0 0,-1 0 1 0 0,-5-2-1 0 0,-4-1-635 0 0,1 1-1 0 0,-2 1 0 0 0,1 0 1 0 0,0 1-1 0 0,-27-1 1 0 0,-5 5-7786 0 0,33-1 5745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2:08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21 208 0 0,'-19'1'17645'0'0,"79"5"-15489"0"0,0-3 0 0 0,1-3 0 0 0,81-9 0 0 0,-135 8-2035 0 0,-3 1-407 0 0,102-11 2083 0 0,-85 7-5739 0 0,1-2-4195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2:09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11 820 0 0,'-1'1'256'0'0,"1"-1"0"0"0,-1 0 0 0 0,1 0-1 0 0,0 0 1 0 0,-1 1 0 0 0,1-1 0 0 0,-1 0 0 0 0,1 1-1 0 0,0-1 1 0 0,-1 0 0 0 0,1 1 0 0 0,0-1 0 0 0,-1 0 0 0 0,1 1-1 0 0,0-1 1 0 0,-1 1 0 0 0,1-1 0 0 0,0 1 0 0 0,0-1 0 0 0,0 0-1 0 0,-1 1 1 0 0,1-1 0 0 0,0 1 0 0 0,0-1 0 0 0,0 1 0 0 0,0-1-1 0 0,0 1 1 0 0,0-1 0 0 0,0 1 0 0 0,0-1 0 0 0,0 1-1 0 0,0-1 1 0 0,0 1 0 0 0,0-1 0 0 0,1 2 0 0 0,17 6 4404 0 0,29-3-802 0 0,168-15 2888 0 0,-169 5-6959 0 0,50-13-1 0 0,-77 13-9194 0 0,-13 4 6758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2:09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1 238 636 0 0,'-1'-2'797'0'0,"1"0"0"0"0,0 0 0 0 0,0-1 0 0 0,1 1 0 0 0,-1 0 0 0 0,0 0 0 0 0,1 0-1 0 0,-1-1 1 0 0,1 1 0 0 0,0 0 0 0 0,1-3 0 0 0,7 5 4822 0 0,4 16-4290 0 0,66 116 4820 0 0,-52-82-4507 0 0,3-1 0 0 0,1-2 0 0 0,39 45-1 0 0,-69-91-1586 0 0,0 1-1 0 0,0-1 1 0 0,0 0-1 0 0,0 0 0 0 0,0 0 1 0 0,1 0-1 0 0,-1 0 0 0 0,0 0 1 0 0,0-1-1 0 0,1 1 1 0 0,-1 0-1 0 0,0 0 0 0 0,1-1 1 0 0,-1 1-1 0 0,1-1 0 0 0,-1 0 1 0 0,1 1-1 0 0,-1-1 1 0 0,1 0-1 0 0,-1 0 0 0 0,1 0 1 0 0,-1 0-1 0 0,1 0 0 0 0,-1 0 1 0 0,1 0-1 0 0,2-1 1 0 0,-1-1-14 0 0,0 1 1 0 0,0-1-1 0 0,0 0 1 0 0,-1 0 0 0 0,1 0-1 0 0,-1 0 1 0 0,1 0 0 0 0,-1-1-1 0 0,0 1 1 0 0,0-1-1 0 0,4-5 1 0 0,2-6 21 0 0,0-1 0 0 0,0 0 0 0 0,9-31 1 0 0,58-260 514 0 0,-53 200-473 0 0,-21 102-125 0 0,11-40-1627 0 0,-12 43 1560 0 0,1-1 0 0 0,-1 1-1 0 0,1-1 1 0 0,-1 1 0 0 0,1 0 0 0 0,0-1 0 0 0,0 1 0 0 0,-1 0-1 0 0,1-1 1 0 0,0 1 0 0 0,0 0 0 0 0,0 0 0 0 0,0 0 0 0 0,1 0-1 0 0,-1 0 1 0 0,0 0 0 0 0,0 0 0 0 0,1 0 0 0 0,-1 0 0 0 0,0 0-1 0 0,1 1 1 0 0,-1-1 0 0 0,3 0 0 0 0,-2 1-418 0 0,-1 0 1 0 0,0 1-1 0 0,0-1 1 0 0,0 0-1 0 0,0 1 1 0 0,0-1-1 0 0,0 1 1 0 0,0-1-1 0 0,0 1 1 0 0,0-1-1 0 0,0 1 1 0 0,0 0-1 0 0,-1 0 1 0 0,1-1-1 0 0,0 1 1 0 0,0 0-1 0 0,0 1 1 0 0,1 0-227 0 0,5 6-2560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2:10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0 852 0 0,'-6'8'8720'0'0,"-6"8"-2049"0"0,11-12-6340 0 0,-2 14 1217 0 0,1 1 0 0 0,0 0 0 0 0,1 0 0 0 0,1-1 0 0 0,3 28 0 0 0,-2-42-1507 0 0,0-1 1 0 0,0 1 0 0 0,0-1 0 0 0,0 0 0 0 0,0 1 0 0 0,1-1 0 0 0,-1 0 0 0 0,1 0 0 0 0,0 0-1 0 0,0 0 1 0 0,0 0 0 0 0,0 0 0 0 0,1 0 0 0 0,-1-1 0 0 0,4 3 0 0 0,-3-3-258 0 0,0 0 0 0 0,1-1 0 0 0,-1 1 0 0 0,1-1 0 0 0,0 0 0 0 0,-1 0 0 0 0,1 0 0 0 0,0 0 1 0 0,0-1-1 0 0,-1 1 0 0 0,1-1 0 0 0,0 0 0 0 0,0 0 0 0 0,0 0 0 0 0,-1-1 0 0 0,1 0 0 0 0,5-1 0 0 0,13-5-6314 0 0,-11 2 3768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2:1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58 110 252 0 0,'-37'-25'6453'0'0,"16"10"6236"0"0,68-1-7681 0 0,-46 16-4937 0 0,0-1 1 0 0,0 1-1 0 0,1-1 1 0 0,-1 0 0 0 0,0 0-1 0 0,0 1 1 0 0,0-1-1 0 0,0 0 1 0 0,0 0 0 0 0,0 0-1 0 0,0 0 1 0 0,-1 0-1 0 0,1 0 1 0 0,0-1-1 0 0,0 1 1 0 0,-1 0 0 0 0,2-2-1 0 0,-2 2-24 0 0,0 0 0 0 0,0 1 1 0 0,0-1-1 0 0,-1 0 0 0 0,1 0 0 0 0,0 1 0 0 0,0-1 0 0 0,0 0 0 0 0,0 0 0 0 0,-1 1 1 0 0,1-1-1 0 0,0 0 0 0 0,-1 1 0 0 0,1-1 0 0 0,-1 1 0 0 0,1-1 0 0 0,-1 0 0 0 0,1 1 0 0 0,-1-1 1 0 0,1 1-1 0 0,-1-1 0 0 0,0 0 0 0 0,-4-2-303 0 0,1 1 1 0 0,0 0-1 0 0,-1-1 1 0 0,0 2-1 0 0,1-1 0 0 0,-1 0 1 0 0,0 1-1 0 0,-6-1 1 0 0,11 2-211 0 0,-8-1-32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7:31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0 138 420 0 0,'27'7'1668'0'0,"1"-1"1"0"0,0-1-1 0 0,44 2 1 0 0,93-6 333 0 0,-115-2-1311 0 0,1236-19 6250 0 0,-968 10-5558 0 0,169-13 564 0 0,242-50 308 0 0,-656 65-2179 0 0,124-20-1802 0 0,-192 27 600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7:32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9 147 120 0 0,'-3'22'6159'0'0,"18"356"4366"0"0,-26 195-3874 0 0,6-482-5487 0 0,0-10 442 0 0,11 156 1 0 0,-4-223-1452 0 0,0 0-1 0 0,1 0 1 0 0,0 0-1 0 0,1 0 1 0 0,0-1 0 0 0,11 21-1 0 0,-12-28-110 0 0,0-1 1 0 0,1 1-1 0 0,0-1 0 0 0,0 0 0 0 0,1 0 0 0 0,-1 0 0 0 0,1 0 1 0 0,0-1-1 0 0,0 0 0 0 0,1 0 0 0 0,-1 0 0 0 0,1-1 1 0 0,0 1-1 0 0,0-2 0 0 0,0 1 0 0 0,7 2 0 0 0,18 4 45 0 0,0-2-1 0 0,1-1 1 0 0,57 3-1 0 0,99-7 23 0 0,-154-3-83 0 0,450-28 120 0 0,-244 10-100 0 0,118-2 21 0 0,314-26-1 0 0,-242 4-40 0 0,345-28 36 0 0,-569 48-6 0 0,-139 15-44 0 0,-65 8 18 0 0,0 0 0 0 0,0-1 0 0 0,0 1 0 0 0,1 0 0 0 0,-1-1 0 0 0,0 1-1 0 0,0-1 1 0 0,0 0 0 0 0,-1 1 0 0 0,1-1 0 0 0,0 0 0 0 0,0 0 0 0 0,0-1-1 0 0,-1 1 1 0 0,1 0 0 0 0,0 0 0 0 0,-1-1 0 0 0,1 1 0 0 0,2-4 0 0 0,-3 2 10 0 0,0 0 0 0 0,0 0 0 0 0,-1 0 0 0 0,1 0 0 0 0,-1 0 0 0 0,1 0 0 0 0,-1 0 1 0 0,0 0-1 0 0,0 0 0 0 0,0 0 0 0 0,-1 0 0 0 0,1 0 0 0 0,-2-4 0 0 0,-14-74 401 0 0,-32-93-1 0 0,-1 3-442 0 0,25 84 0 0 0,-61-153 0 0 0,53 168 0 0 0,3-1 0 0 0,4-2 0 0 0,-28-131 0 0 0,44 152 0 0 0,0 0 0 0 0,-24-77 0 0 0,31 125-65 0 0,1 5-280 0 0,8 34-11735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2:3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20 508 0 0,'57'-20'9799'0'0,"-56"20"-9033"0"0,1 5 1251 0 0,-2-5-1963 0 0,0 0-1 0 0,1 1 0 0 0,-1-1 0 0 0,0 0 0 0 0,0 0 1 0 0,0 1-1 0 0,0-1 0 0 0,1 0 0 0 0,-1 1 0 0 0,0-1 0 0 0,0 0 1 0 0,0 1-1 0 0,0-1 0 0 0,0 0 0 0 0,0 0 0 0 0,0 1 1 0 0,0-1-1 0 0,0 0 0 0 0,0 1 0 0 0,0-1 0 0 0,0 0 1 0 0,0 1-1 0 0,0-1 0 0 0,0 0 0 0 0,0 0 0 0 0,-1 1 1 0 0,1-1-1 0 0,0 0 0 0 0,0 1 0 0 0,0-1 0 0 0,0 0 0 0 0,-1 0 1 0 0,1 1-1 0 0,0-1 0 0 0,0 0 0 0 0,0 0 0 0 0,-1 0 1 0 0,1 1-1 0 0,0-1 0 0 0,0 0 0 0 0,-1 0 0 0 0,1 0 1 0 0,0 0-1 0 0,-1 0 0 0 0,1 1 0 0 0,0-1 0 0 0,-1 0 0 0 0,-28 21 755 0 0,0-1 0 0 0,-2-2 0 0 0,0-1-1 0 0,-1-1 1 0 0,-50 17 0 0 0,-31 15 440 0 0,98-41-962 0 0,10-5-107 0 0,0 0 0 0 0,1-1 0 0 0,-1 2-1 0 0,1-1 1 0 0,-1 0 0 0 0,1 1 0 0 0,0 0 0 0 0,0 0 0 0 0,0 0-1 0 0,0 1 1 0 0,1-1 0 0 0,-4 5 0 0 0,7-7 134 0 0,24 23 905 0 0,10-8-849 0 0,1-1 0 0 0,1-1 0 0 0,49 11 0 0 0,113 14 781 0 0,-111-23 483 0 0,-70-14-1467 0 0,-12-1-3795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03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2 248 6745 0 0,'-1'17'9814'0'0,"2"-5"-3787"0"0,2-9-3000 0 0,4-14-2213 0 0,13-53 44 0 0,-16 49-738 0 0,0 0-1 0 0,1 0 1 0 0,8-17 0 0 0,-6 19-33 0 0,1 1 0 0 0,-1 0 0 0 0,2 0 1 0 0,0 0-1 0 0,0 1 0 0 0,17-15 0 0 0,-23 23-55 0 0,0 0 0 0 0,0 1 0 0 0,1-1 0 0 0,-1 1 0 0 0,1-1 0 0 0,-1 1 0 0 0,1 0 0 0 0,0 0 0 0 0,0 1 0 0 0,0-1 0 0 0,0 1 0 0 0,0 0 0 0 0,0 0 0 0 0,0 0 0 0 0,1 1 0 0 0,-1-1 0 0 0,0 1 0 0 0,0 0 0 0 0,1 0 0 0 0,-1 1 0 0 0,0-1-1 0 0,0 1 1 0 0,0 0 0 0 0,0 0 0 0 0,0 0 0 0 0,7 4 0 0 0,-10-5-17 0 0,1 2 0 0 0,0-1 0 0 0,-1 0-1 0 0,1 0 1 0 0,-1 0 0 0 0,1 1 0 0 0,-1-1-1 0 0,0 1 1 0 0,1-1 0 0 0,-1 1 0 0 0,0-1-1 0 0,0 1 1 0 0,0 0 0 0 0,0 0 0 0 0,-1-1-1 0 0,1 1 1 0 0,0 0 0 0 0,-1 0 0 0 0,1 0-1 0 0,-1 0 1 0 0,0 0 0 0 0,1 0 0 0 0,-1 0-1 0 0,0 0 1 0 0,0 0 0 0 0,0 0 0 0 0,-1 0-1 0 0,1-1 1 0 0,0 1 0 0 0,-1 0 0 0 0,1 0-1 0 0,-1 0 1 0 0,0 0 0 0 0,0 0 0 0 0,-1 3-1 0 0,-5 8 51 0 0,0 0 0 0 0,0-1 0 0 0,-17 22 0 0 0,13-19-14 0 0,6-8-27 0 0,0 1-1 0 0,0-1 1 0 0,1 1 0 0 0,0 1 0 0 0,0-1-1 0 0,1 0 1 0 0,0 1 0 0 0,-2 10 0 0 0,4-16-4 0 0,1 0 0 0 0,0 0 0 0 0,0 1 0 0 0,0-1 0 0 0,0 0 0 0 0,1 1 0 0 0,-1-1 0 0 0,1 0 0 0 0,0 0 0 0 0,0 0 0 0 0,0 0 0 0 0,0 1 0 0 0,0-1 0 0 0,1-1 0 0 0,0 1 1 0 0,-1 0-1 0 0,1 0 0 0 0,0-1 0 0 0,0 1 0 0 0,0-1 0 0 0,1 1 0 0 0,-1-1 0 0 0,1 0 0 0 0,-1 0 0 0 0,4 2 0 0 0,0 0-82 0 0,1-1 0 0 0,-1 1-1 0 0,1-1 1 0 0,-1-1 0 0 0,1 1 0 0 0,0-1-1 0 0,0 0 1 0 0,0-1 0 0 0,1 0 0 0 0,-1 0-1 0 0,0 0 1 0 0,0-1 0 0 0,14-1 0 0 0,39-9-3589 0 0,-3-5-5102 0 0,-29 6 5747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2:36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358 123 556 0 0,'-10'-36'8858'0'0,"9"33"-8316"0"0,0 0 1 0 0,0 0 0 0 0,0 0 0 0 0,0 0 0 0 0,0 0-1 0 0,-1 0 1 0 0,0 1 0 0 0,1-1 0 0 0,-1 0 0 0 0,0 1 0 0 0,0-1-1 0 0,0 1 1 0 0,-1 0 0 0 0,1-1 0 0 0,0 1 0 0 0,-4-2-1 0 0,1 1-114 0 0,0 1 0 0 0,0-1-1 0 0,0 1 1 0 0,0 0-1 0 0,0 1 1 0 0,0-1-1 0 0,0 1 1 0 0,-1 0-1 0 0,-5 0 1 0 0,0 0-158 0 0,0 1 0 0 0,1 0 0 0 0,-1 1-1 0 0,1 0 1 0 0,-1 1 0 0 0,1 0 0 0 0,-1 1 0 0 0,1 0 0 0 0,-17 8 0 0 0,16-6-158 0 0,0 1 0 0 0,0 1 0 0 0,1 0 1 0 0,0 0-1 0 0,0 1 0 0 0,1 1 0 0 0,0 0 1 0 0,-14 16-1 0 0,19-19-69 0 0,0-1 1 0 0,1 1-1 0 0,-1 0 0 0 0,1 0 1 0 0,1 0-1 0 0,-1 0 0 0 0,1 1 1 0 0,0-1-1 0 0,0 1 1 0 0,1-1-1 0 0,0 1 0 0 0,0 0 1 0 0,1-1-1 0 0,-1 1 0 0 0,2 0 1 0 0,-1 0-1 0 0,1-1 0 0 0,1 8 1 0 0,0-4-16 0 0,2 0 0 0 0,-1 0 0 0 0,1 0 0 0 0,0 0-1 0 0,1-1 1 0 0,0 1 0 0 0,1-1 0 0 0,0-1 0 0 0,0 1 0 0 0,1-1 0 0 0,0 0 0 0 0,0 0 0 0 0,1-1 0 0 0,0 0 0 0 0,0-1-1 0 0,1 1 1 0 0,0-2 0 0 0,0 1 0 0 0,0-1 0 0 0,1-1 0 0 0,0 1 0 0 0,0-2 0 0 0,10 4 0 0 0,-8-4-31 0 0,1 0 1 0 0,0 0 0 0 0,-1-2-1 0 0,1 1 1 0 0,0-2 0 0 0,0 1-1 0 0,0-2 1 0 0,0 0 0 0 0,0 0-1 0 0,-1-1 1 0 0,1-1 0 0 0,-1 0-1 0 0,1-1 1 0 0,-1 0 0 0 0,0-1-1 0 0,0 0 1 0 0,-1-1 0 0 0,18-11-1 0 0,-20 10 42 0 0,1 0 0 0 0,-1 0 0 0 0,-1-1 0 0 0,1 0 0 0 0,-1-1 1 0 0,-1 0-1 0 0,11-14 0 0 0,-16 18-10 0 0,0 1 1 0 0,0-1 0 0 0,0 0-1 0 0,0 0 1 0 0,-1 0 0 0 0,1 0 0 0 0,-1 0-1 0 0,0 0 1 0 0,-1 0 0 0 0,1 0 0 0 0,-1 0-1 0 0,0 0 1 0 0,-1 0 0 0 0,1 0-1 0 0,-1-1 1 0 0,0 1 0 0 0,0 0 0 0 0,-1 1-1 0 0,-1-7 1 0 0,-3-1-41 0 0,0-1-1 0 0,-1 2 1 0 0,0-1-1 0 0,0 1 1 0 0,-1 0 0 0 0,-1 1-1 0 0,0 0 1 0 0,0 0-1 0 0,-1 1 1 0 0,-17-13 0 0 0,8 8-726 0 0,0 2 1 0 0,0 0 0 0 0,-1 1 0 0 0,-1 1-1 0 0,-33-11 1 0 0,47 19 356 0 0,-7 1-8564 0 0,13 1 8914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2:37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1 304 0 0,'0'0'3274'0'0,"-36"19"548"0"0,-56 68 158 0 0,-63 52 513 0 0,137-124-3801 0 0,1 0-592 0 0,6-8-4697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8:18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93 251 232 0 0,'-11'-1'2180'0'0,"0"0"-1"0"0,1 0 1 0 0,-17 2-1 0 0,1-1 5949 0 0,25 1-8048 0 0,1-1 0 0 0,0 0 0 0 0,0 0 0 0 0,0 0-1 0 0,-1 0 1 0 0,1 0 0 0 0,0 0 0 0 0,0 0 0 0 0,-1 0 0 0 0,1 0-1 0 0,0 0 1 0 0,0 0 0 0 0,0 0 0 0 0,-1 0 0 0 0,1 0-1 0 0,0 0 1 0 0,0-1 0 0 0,0 1 0 0 0,-1 0 0 0 0,1 0 0 0 0,0 0-1 0 0,0 0 1 0 0,0 0 0 0 0,-1 0 0 0 0,1 0 0 0 0,0-1 0 0 0,0 1-1 0 0,0 0 1 0 0,0 0 0 0 0,-1 0 0 0 0,1 0 0 0 0,0-1 0 0 0,0 1-1 0 0,0 0 1 0 0,0 0 0 0 0,0 0 0 0 0,0-1 0 0 0,0 1 0 0 0,0 0-1 0 0,0 0 1 0 0,0-1 0 0 0,0 1 0 0 0,0 0 0 0 0,0 0-1 0 0,0 0 1 0 0,0-1 0 0 0,0 1 0 0 0,16-13 563 0 0,1 2-1 0 0,0 0 1 0 0,1 1 0 0 0,36-15 0 0 0,-16 8-237 0 0,168-72 1969 0 0,-106 48-833 0 0,-68 30-1062 0 0,9-4 83 0 0,-40 14-446 0 0,-5 2-113 0 0,-112 36 48 0 0,-173 81 0 0 0,176-63 294 0 0,113-55-310 0 0,-1 0 0 0 0,1 0-1 0 0,-1 0 1 0 0,1 0 0 0 0,-1 1 0 0 0,1-1 0 0 0,-1 0 0 0 0,1 0 0 0 0,-1 0 0 0 0,1 1-1 0 0,-1-1 1 0 0,1 0 0 0 0,0 1 0 0 0,-1-1 0 0 0,1 0 0 0 0,0 1 0 0 0,-1-1 0 0 0,1 1 0 0 0,0-1-1 0 0,-1 0 1 0 0,1 1 0 0 0,0-1 0 0 0,0 1 0 0 0,-1-1 0 0 0,1 1 0 0 0,0-1 0 0 0,0 1-1 0 0,0-1 1 0 0,0 1 0 0 0,0-1 0 0 0,-1 1 0 0 0,1-1 0 0 0,0 1 0 0 0,0 0 0 0 0,14 15 561 0 0,27 9-204 0 0,-40-24-347 0 0,26 10 18 0 0,0 0 0 0 0,0-2 0 0 0,1-1 0 0 0,0-1 0 0 0,32 4 1 0 0,-2 0-36 0 0,108 27-29 0 0,-160-37 0 0 0,1 0 0 0 0,-1 1 0 0 0,0-1 0 0 0,0 0-96 0 0,-5 0-515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15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0 240 0 0,'0'1'355'0'0,"-1"-1"0"0"0,1 1-1 0 0,-1-1 1 0 0,1 1 0 0 0,0 0 0 0 0,-1-1 0 0 0,1 1-1 0 0,0-1 1 0 0,-1 1 0 0 0,1 0 0 0 0,0-1 0 0 0,0 1-1 0 0,0-1 1 0 0,-1 1 0 0 0,1 0 0 0 0,0-1 0 0 0,0 1-1 0 0,0 0 1 0 0,0-1 0 0 0,0 1 0 0 0,0 0 0 0 0,0-1-1 0 0,0 1 1 0 0,1 0 0 0 0,-1-1 0 0 0,0 1 0 0 0,0 0-1 0 0,0-1 1 0 0,1 1 0 0 0,-1-1 0 0 0,0 1 0 0 0,1 0-1 0 0,-1-1 1 0 0,1 1 0 0 0,-1-1 0 0 0,0 1 0 0 0,1-1-1 0 0,0 1 1 0 0,2 1 378 0 0,0 0 0 0 0,1 0 0 0 0,-1 0 0 0 0,0-1 0 0 0,1 0 0 0 0,-1 1 0 0 0,1-1 0 0 0,4 0 0 0 0,81 10 4263 0 0,-81-11-3952 0 0,6 1-730 0 0,21 1 877 0 0,-25 1-4875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16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6 704 0 0,'-1'-5'17072'0'0,"6"19"-15711"0"0,-1 0 0 0 0,-1 1 0 0 0,0-1 0 0 0,0 1 0 0 0,0 28 0 0 0,-5 85 1155 0 0,1-76-1656 0 0,2 8-170 0 0,3-1 0 0 0,2 1-1 0 0,3-2 1 0 0,24 85 0 0 0,-24-116-690 0 0,-9-25-135 0 0,14-28-5720 0 0,-8 15-407 0 0,-1 0 2749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22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1 124 0 0,'0'0'636'0'0,"-32"0"6822"0"0,24 6-6660 0 0,0-1 0 0 0,0 1 0 0 0,0 0 0 0 0,1 1 0 0 0,0 0 1 0 0,-7 9-1 0 0,12-15-668 0 0,1 1 0 0 0,-1 0 1 0 0,0 0-1 0 0,1-1 0 0 0,-1 1 1 0 0,1 0-1 0 0,0 0 0 0 0,0 0 1 0 0,0 0-1 0 0,0 1 0 0 0,0-1 1 0 0,0 0-1 0 0,0 0 0 0 0,1 1 0 0 0,-1-1 1 0 0,1 0-1 0 0,0 1 0 0 0,0-1 1 0 0,0 0-1 0 0,0 1 0 0 0,0-1 1 0 0,0 1-1 0 0,0-1 0 0 0,1 0 1 0 0,-1 1-1 0 0,1-1 0 0 0,0 0 1 0 0,0 0-1 0 0,0 0 0 0 0,0 1 1 0 0,1 1-1 0 0,1-1-28 0 0,0-1 0 0 0,1 0 0 0 0,-1 0 0 0 0,0-1 1 0 0,0 1-1 0 0,1-1 0 0 0,-1 1 0 0 0,1-1 0 0 0,-1 0 0 0 0,1 0 0 0 0,0-1 0 0 0,-1 1 1 0 0,1-1-1 0 0,0 0 0 0 0,-1 0 0 0 0,1 0 0 0 0,6-1 0 0 0,-8 1-47 0 0,0 0 0 0 0,0 0 0 0 0,0 0 1 0 0,0-1-1 0 0,0 1 0 0 0,0-1 0 0 0,0 1 0 0 0,0-1 0 0 0,0 1 0 0 0,0-1 0 0 0,-1 0 0 0 0,1 0 0 0 0,0 0 0 0 0,0 0 0 0 0,-1 0 1 0 0,1-1-1 0 0,-1 1 0 0 0,1 0 0 0 0,-1-1 0 0 0,1 1 0 0 0,-1-1 0 0 0,0 1 0 0 0,0-1 0 0 0,0 0 0 0 0,0 0 0 0 0,0 1 1 0 0,0-1-1 0 0,0 0 0 0 0,0 0 0 0 0,-1 0 0 0 0,1-3 0 0 0,-1 4-33 0 0,0 0 0 0 0,-1 1 0 0 0,1-1 0 0 0,0 0-1 0 0,-1 0 1 0 0,1 1 0 0 0,-1-1 0 0 0,1 0 0 0 0,-1 1 0 0 0,1-1 0 0 0,-1 0 0 0 0,0 1 0 0 0,1-1 0 0 0,-1 1 0 0 0,0-1-1 0 0,0 1 1 0 0,1-1 0 0 0,-1 1 0 0 0,0 0 0 0 0,0-1 0 0 0,1 1 0 0 0,-1 0 0 0 0,0 0 0 0 0,0 0 0 0 0,0-1-1 0 0,0 1 1 0 0,1 0 0 0 0,-1 0 0 0 0,0 0 0 0 0,0 0 0 0 0,0 0 0 0 0,0 1 0 0 0,0-1 0 0 0,1 0 0 0 0,-2 1-1 0 0,-30 4 292 0 0,8 4 518 0 0,17-1-2342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23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27 256 0 0,'-17'-27'9145'0'0,"23"42"-1704"0"0,6 15-3627 0 0,-2 1-3780 0 0,38 258 4417 0 0,-18-92-1423 0 0,-18-149-1804 0 0,-12-47-1407 0 0,3 3-845 0 0,1 1-892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23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67 640 0 0,'-7'-4'14909'0'0,"28"6"-13838"0"0,1-1 1 0 0,-1-1 0 0 0,0-1-1 0 0,1 0 1 0 0,36-9 0 0 0,1 2 83 0 0,308-38 4999 0 0,-344 47-7395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2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14 141 572 0 0,'-1'1'301'0'0,"0"-1"0"0"0,0 0 0 0 0,0 1 0 0 0,1-1 0 0 0,-1 1 0 0 0,0-1 1 0 0,1 1-1 0 0,-1-1 0 0 0,0 1 0 0 0,1 0 0 0 0,-1-1 0 0 0,1 1 0 0 0,-1 0 0 0 0,1-1 0 0 0,-1 1 0 0 0,1 0 0 0 0,0 0 0 0 0,-1 0 0 0 0,1-1 0 0 0,0 1 1 0 0,-1 0-1 0 0,1 0 0 0 0,0 0 0 0 0,0 0 0 0 0,0 0 0 0 0,0-1 0 0 0,0 3 0 0 0,13 1 4253 0 0,4-4-4318 0 0,254-24 6199 0 0,650-43 1025 0 0,-604 47-6140 0 0,524-28 2440 0 0,-830 46-3760 0 0,3 1 0 0 0,-5-1 0 0 0,-3 1-98 0 0,-5 1-389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2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9 164 0 0,'5'-9'13561'0'0,"6"39"-9538"0"0,10 51-1689 0 0,0 43 354 0 0,-10-57-609 0 0,2 0 1 0 0,31 91-1 0 0,-37-135-1579 0 0,-5-15-333 0 0,0-1 1 0 0,1 0-1 0 0,0 0 0 0 0,0 0 1 0 0,1-1-1 0 0,-1 1 0 0 0,8 8 1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04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164 303 768 0 0,'-15'14'4426'0'0,"11"-10"-1901"0"0,-1 0 0 0 0,1-1 1 0 0,-1 1-1 0 0,0-1 0 0 0,0-1 0 0 0,-9 5 1950 0 0,5-24-1765 0 0,10-58-1358 0 0,-7-177 429 0 0,30 311-952 0 0,-16-37-720 0 0,1 0 1 0 0,1 0 0 0 0,1-1 0 0 0,1-1-1 0 0,1 0 1 0 0,25 30 0 0 0,-29-40-203 0 0,0 0-1 0 0,1-1 1 0 0,1 0-1 0 0,0 0 1 0 0,0-2 0 0 0,0 1-1 0 0,1-1 1 0 0,0-1-1 0 0,0 0 1 0 0,1-1-1 0 0,0 0 1 0 0,0-1 0 0 0,16 3-1 0 0,27-4-1694 0 0,-42-3 904 0 0,-14 0 630 0 0,0 0 247 0 0,0-1-1 0 0,0 1 0 0 0,0 0 1 0 0,0 0-1 0 0,0 0 0 0 0,1 0 0 0 0,-1 0 1 0 0,0 0-1 0 0,0 0 0 0 0,0-1 0 0 0,0 1 1 0 0,0 0-1 0 0,0 0 0 0 0,0 0 1 0 0,0 0-1 0 0,0 0 0 0 0,0 0 0 0 0,0 0 1 0 0,0-1-1 0 0,0 1 0 0 0,0 0 0 0 0,0 0 1 0 0,0 0-1 0 0,0 0 0 0 0,0 0 0 0 0,0 0 1 0 0,0-1-1 0 0,0 1 0 0 0,-1 0 1 0 0,1 0-1 0 0,0 0 0 0 0,0 0 0 0 0,0 0 1 0 0,0 0-1 0 0,0 0 0 0 0,0 0 0 0 0,0 0 1 0 0,0-1-1 0 0,0 1 0 0 0,0 0 1 0 0,-1 0-1 0 0,1 0 0 0 0,0 0 0 0 0,0 0 1 0 0,0 0-1 0 0,0 0 0 0 0,0 0 0 0 0,0 0 1 0 0,-1 0-1 0 0,1 0 0 0 0,0 0 0 0 0,0 0 1 0 0,0 0-1 0 0,0 0 0 0 0,0 0 1 0 0,-1 0-1 0 0,-40-10 148 0 0,0 2 0 0 0,-1 2 0 0 0,0 2 0 0 0,-53 1 0 0 0,10 0 295 0 0,56 1-909 0 0,-23-1 1404 0 0,35 2-4890 0 0,0 1-4229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2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 0 0,'30'53'3789'0'0,"-3"1"0"0"0,25 67 1 0 0,-33-65-2234 0 0,-3 0 0 0 0,-1 1 0 0 0,-4 1 0 0 0,7 81 0 0 0,-5 31 403 0 0,58 566 3004 0 0,-28-364-3411 0 0,-6-40-628 0 0,-25-243-757 0 0,49 472 742 0 0,-84 118-263 0 0,4-421-340 0 0,15-168 9 0 0,7 122 0 0 0,-3-210-275 0 0,1 0 1 0 0,-1-1 0 0 0,0 1 0 0 0,1 0 0 0 0,-1 0-1 0 0,1-1 1 0 0,-1 1 0 0 0,1 0 0 0 0,0-1 0 0 0,0 1-1 0 0,0 0 1 0 0,0-1 0 0 0,0 1 0 0 0,0-1 0 0 0,0 0-1 0 0,0 1 1 0 0,1-1 0 0 0,-1 0 0 0 0,1 0 0 0 0,-1 0-1 0 0,1 0 1 0 0,-1 0 0 0 0,1 0 0 0 0,-1 0 0 0 0,1 0-1 0 0,0-1 1 0 0,-1 1 0 0 0,1-1 0 0 0,0 1 0 0 0,0-1-1 0 0,0 1 1 0 0,-1-1 0 0 0,1 0 0 0 0,0 0 0 0 0,0 0-1 0 0,0 0 1 0 0,1-1 0 0 0,11 0-112 0 0,0-1 0 0 0,0-1-1 0 0,0 0 1 0 0,14-5 0 0 0,-3 1 116 0 0,97-17-124 0 0,1 5 0 0 0,0 6 0 0 0,141 2 1 0 0,561-32 510 0 0,-343 11-241 0 0,631 34-191 0 0,-190 7 0 0 0,5-58 0 0 0,-500 22 0 0 0,471-34 0 0 0,-419 26 0 0 0,41-10 0 0 0,398-18 0 0 0,-581 51 0 0 0,186 0 0 0 0,-101 6 0 0 0,-352 3 0 0 0,86-10 0 0 0,-141 11 0 0 0,1 2 0 0 0,-4-1 0 0 0,2 0 0 0 0,-1-1 0 0 0,0 0 0 0 0,-1 0 0 0 0,1 0 0 0 0,-4 0-117 0 0,-8 2-622 0 0,-16-1-6831 0 0,1-1 5831 0 0,4 1 396 0 0,2 0-2302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29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17 160 0 0,'0'0'3085'0'0,"21"-17"11577"0"0,-18 21-14078 0 0,0 0 0 0 0,0 0-1 0 0,-1 1 1 0 0,0-1 0 0 0,0 1 0 0 0,0-1-1 0 0,1 6 1 0 0,13 70 2321 0 0,-8-33-1793 0 0,49 288 2863 0 0,-44-255-3638 0 0,-5-38 35 0 0,-2 0 0 0 0,-1 1 1 0 0,-3 0-1 0 0,-3 65 0 0 0,0-103-371 0 0,3 24 2 0 0,5 9-66 0 0,-7-37-298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3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76 24 0 0,'-28'-12'19254'0'0,"166"-1"-14534"0"0,80 5-1792 0 0,-130 6-1874 0 0,41 0 49 0 0,-35 2-116 0 0,0-4 0 0 0,131-23 0 0 0,-215 25-1991 0 0,15-2 1286 0 0,-16 3-4825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3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0 864 0 0,'0'0'8981'0'0,"-21"13"-3942"0"0,-69 69-114 0 0,-95 76-770 0 0,135-124-3331 0 0,22-15-484 0 0,-42 36 0 0 0,98-60-7896 0 0,7-2 4451 0 0,-1-7 567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31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0 536 0 0,'0'0'14803'0'0,"-3"2"-13970"0"0,-121 101 3843 0 0,18-13-2509 0 0,58-56-1401 0 0,30-23-629 0 0,1 1 0 0 0,1 1 0 0 0,-30 28 1 0 0,46-41-214 0 0,0 1 1 0 0,-1-1-1 0 0,1 0 1 0 0,0 0-1 0 0,0 0 1 0 0,0 0-1 0 0,0 0 1 0 0,-1 0-1 0 0,1 1 1 0 0,0-1-1 0 0,0 0 1 0 0,0 0-1 0 0,0 0 1 0 0,0 0-1 0 0,0 1 1 0 0,0-1-1 0 0,0 0 1 0 0,0 0-1 0 0,-1 0 1 0 0,1 1-1 0 0,0-1 1 0 0,0 0-1 0 0,0 0 1 0 0,0 0-1 0 0,0 1 1 0 0,0-1-1 0 0,0 0 1 0 0,0 0-1 0 0,0 0 1 0 0,0 1-1 0 0,1-1 1 0 0,-1 0-1 0 0,0 0 1 0 0,0 0-1 0 0,0 1 1 0 0,0-1 0 0 0,0 0-1 0 0,0 0 1 0 0,0 0-1 0 0,0 0 1 0 0,0 1-1 0 0,1-1 1 0 0,-1 0-1 0 0,0 0 1 0 0,0 0-1 0 0,0 0 1 0 0,0 0-1 0 0,1 0 1 0 0,-1 1-1 0 0,0-1 1 0 0,0 0-1 0 0,1 0 1 0 0,18-3-6143 0 0,8-7 3800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31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10 76 0 0,'14'-10'6526'0'0,"-18"14"-3488"0"0,-28 22-2256 0 0,10-8 224 0 0,-195 163 5159 0 0,214-176-7329 0 0</inkml:trace>
  <inkml:trace contextRef="#ctx0" brushRef="#br0" timeOffset="1">489 7 672 0 0,'0'0'4448'0'0,"-6"5"-2839"0"0,-143 143 7384 0 0,99-95-9518 0 0,2-1-4467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14 420 0 0,'-11'-14'14825'0'0,"10"24"-13971"0"0,0-1-1 0 0,0 1 0 0 0,1 0 1 0 0,0-1-1 0 0,0 1 1 0 0,1 0-1 0 0,1-1 0 0 0,0 1 1 0 0,0-1-1 0 0,5 14 0 0 0,-3-8 101 0 0,0-1 0 0 0,-1 1 1 0 0,1 23-1 0 0,-2-31-1705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2:2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5 247 540 0 0,'0'0'114'0'0,"-1"0"0"0"0,1 0 0 0 0,0 0 0 0 0,0 0 0 0 0,0 0 0 0 0,0 0-1 0 0,-3 1 1710 0 0,3 0-1709 0 0,0-1 0 0 0,0 0 0 0 0,0 0 0 0 0,0 0-1 0 0,0 0 1 0 0,0 0 0 0 0,0 1 0 0 0,0-1 0 0 0,0 0 0 0 0,0 0 0 0 0,0 0 0 0 0,0 0 0 0 0,0 1 0 0 0,0-1 0 0 0,0 0-1 0 0,0 0 1 0 0,0 0 0 0 0,0 0 0 0 0,0 1 0 0 0,1 1 1709 0 0,-1-2-1709 0 0,0 0-1 0 0,1 0 1 0 0,-1 0 0 0 0,0 0 0 0 0,0 0 0 0 0,0 0 0 0 0,0 0 0 0 0,1 0 0 0 0,-1 0 0 0 0,0 0 0 0 0,19-2 3338 0 0,23-12-1309 0 0,-16-3-1429 0 0,0 0-1 0 0,-1-2 1 0 0,-1-1-1 0 0,-1 0 1 0 0,-1-2-1 0 0,-1-1 1 0 0,0 0-1 0 0,29-47 1 0 0,-50 70-705 0 0,0-1 1 0 0,0 1 0 0 0,0 0 0 0 0,0 0 0 0 0,1-1 0 0 0,-1 1-1 0 0,0 0 1 0 0,0 0 0 0 0,0-1 0 0 0,0 1 0 0 0,0 0-1 0 0,0 0 1 0 0,1-1 0 0 0,-1 1 0 0 0,0 0 0 0 0,0 0 0 0 0,0 0-1 0 0,0-1 1 0 0,1 1 0 0 0,-1 0 0 0 0,0 0 0 0 0,0 0 0 0 0,0 0-1 0 0,1 0 1 0 0,-1-1 0 0 0,0 1 0 0 0,0 0 0 0 0,1 0 0 0 0,-1 0-1 0 0,0 0 1 0 0,1 0 0 0 0,-1 0 0 0 0,0 0 0 0 0,0 0 0 0 0,1 0-1 0 0,-1 0 1 0 0,0 0 0 0 0,0 0 0 0 0,1 0 0 0 0,-1 0-1 0 0,0 0 1 0 0,0 0 0 0 0,1 0 0 0 0,-1 1 0 0 0,1-1 0 0 0,2 16 146 0 0,-4 40-212 0 0,0-40 94 0 0,1 225 360 0 0,0-241-990 0 0,2 4-1377 0 0,-1 0 725 0 0,9 1-5861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2:30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1 448 0 0,'0'0'2292'0'0,"11"34"1115"0"0,-2 9-551 0 0,-9-36-2401 0 0,1 0-1 0 0,-1-1 1 0 0,2 1-1 0 0,-1-1 1 0 0,1 1 0 0 0,0-1-1 0 0,0 0 1 0 0,1 0-1 0 0,0 0 1 0 0,0 0 0 0 0,0 0-1 0 0,9 10 1 0 0,-12-15-353 0 0,1-1 0 0 0,0 0 0 0 0,0 1 0 0 0,-1-1 0 0 0,1 0 0 0 0,0 1 0 0 0,-1-1 1 0 0,1 0-1 0 0,0 0 0 0 0,0 0 0 0 0,0 0 0 0 0,-1 0 0 0 0,1 0 0 0 0,0 0 0 0 0,0 0 0 0 0,-1 0 0 0 0,1 0 1 0 0,0 0-1 0 0,0-1 0 0 0,-1 1 0 0 0,1 0 0 0 0,0 0 0 0 0,0-1 0 0 0,-1 1 0 0 0,1-1 0 0 0,0 1 0 0 0,-1 0 1 0 0,1-1-1 0 0,-1 1 0 0 0,1-1 0 0 0,0 0 0 0 0,-1 1 0 0 0,1-2 0 0 0,20-26 754 0 0,-14 18-140 0 0,6-9-213 0 0,11-15 267 0 0,-6 24-9026 0 0,-13 10 6032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2:31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33 660 0 0,'-30'-26'7731'0'0,"24"24"-7210"0"0,0 1 0 0 0,0 0 0 0 0,0 0 0 0 0,-1 0 0 0 0,1 0 0 0 0,0 1 0 0 0,0 0 0 0 0,-1 1 0 0 0,1-1 0 0 0,0 1 0 0 0,0 0 0 0 0,0 1 0 0 0,0-1 0 0 0,0 1 0 0 0,-10 5 0 0 0,7-3-171 0 0,0 1-1 0 0,1 1 1 0 0,0-1 0 0 0,0 1 0 0 0,0 1 0 0 0,1-1 0 0 0,0 1 0 0 0,0 1 0 0 0,-9 12 0 0 0,10-11-206 0 0,0 0 0 0 0,0 1 0 0 0,1-1 0 0 0,1 1 1 0 0,0 0-1 0 0,0 0 0 0 0,1 0 0 0 0,-4 21 0 0 0,6-25-29 0 0,1 1 0 0 0,-1-1 1 0 0,1 1-1 0 0,0 0 0 0 0,1-1 0 0 0,-1 1 1 0 0,2 0-1 0 0,-1-1 0 0 0,0 1 0 0 0,1-1 1 0 0,1 0-1 0 0,-1 1 0 0 0,1-1 0 0 0,4 8 0 0 0,1-4-8 0 0,0 1-1 0 0,0-1 1 0 0,1-1-1 0 0,0 0 1 0 0,0 0-1 0 0,1-1 1 0 0,12 8-1 0 0,-15-11-100 0 0,0 0 0 0 0,1-1 0 0 0,0 0 0 0 0,0 0 0 0 0,0-1 0 0 0,0 0 0 0 0,0-1 0 0 0,1 1 0 0 0,-1-2 0 0 0,1 1 0 0 0,10 0 1 0 0,-17-2-28 0 0,-1 0-1 0 0,1-1 1 0 0,0 1 0 0 0,-1 0 0 0 0,1 0 0 0 0,-1-1 0 0 0,1 1 0 0 0,-1-1 0 0 0,1 0 0 0 0,-1 1 0 0 0,1-1 0 0 0,-1 0 0 0 0,1 0 0 0 0,-1 0 0 0 0,0 0 0 0 0,0 0 0 0 0,1 0 0 0 0,-1 0 0 0 0,0 0 0 0 0,0-1 0 0 0,0 1 0 0 0,0 0 0 0 0,0-1 0 0 0,-1 1 0 0 0,1-1 0 0 0,0 1 0 0 0,-1-1 0 0 0,1 1 0 0 0,-1-1 0 0 0,1 1 0 0 0,-1-1-1 0 0,0 0 1 0 0,1 1 0 0 0,-1-1 0 0 0,0 1 0 0 0,0-1 0 0 0,0 0 0 0 0,-1 1 0 0 0,1-1 0 0 0,0 0 0 0 0,-1 1 0 0 0,1-1 0 0 0,-1 1 0 0 0,1-1 0 0 0,-1 1 0 0 0,1-1 0 0 0,-1 1 0 0 0,0-1 0 0 0,0 1 0 0 0,0 0 0 0 0,0-1 0 0 0,0 1 0 0 0,0 0 0 0 0,0 0 0 0 0,-1 0 0 0 0,1 0 0 0 0,0 0 0 0 0,0 0 0 0 0,-1 0 0 0 0,1 0 0 0 0,-1 1 0 0 0,1-1-1 0 0,-1 0 1 0 0,1 1 0 0 0,-3-1 0 0 0,-2 0-38 0 0,0 0 0 0 0,0 0 0 0 0,0 1 0 0 0,0 0 0 0 0,1 0 0 0 0,-1 1 0 0 0,0-1 0 0 0,0 1 0 0 0,0 1 0 0 0,1-1 0 0 0,-1 1 0 0 0,1 0 0 0 0,-1 0 0 0 0,1 0 0 0 0,0 1 0 0 0,-10 6 0 0 0,-12 14-2891 0 0,4 5-3776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04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6433 0 0,'0'-2'17242'0'0,"5"36"-13444"0"0,5 29-5289 0 0,-7-44 3392 0 0,6 45-716 0 0,4 31 450 0 0,0-34-3837 0 0,-10-53-1081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2:3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24 164 0 0,'4'6'10436'0'0,"5"4"-4752"0"0,30 28-2957 0 0,-21-21-740 0 0,-7-4-1057 0 0,-6-8-515 0 0,0 1-1 0 0,1-1 1 0 0,-1 0 0 0 0,1 0-1 0 0,0-1 1 0 0,0 1 0 0 0,1-1 0 0 0,9 4-1 0 0,-15-8-380 0 0,1 0 0 0 0,-1 0-1 0 0,0 0 1 0 0,0 0 0 0 0,1 0 0 0 0,-1-1-1 0 0,0 1 1 0 0,0 0 0 0 0,1-1-1 0 0,-1 1 1 0 0,0-1 0 0 0,0 1 0 0 0,0-1-1 0 0,0 0 1 0 0,0 1 0 0 0,0-1-1 0 0,0 0 1 0 0,0 0 0 0 0,0 0 0 0 0,0 0-1 0 0,0 0 1 0 0,0-1 0 0 0,23-28 179 0 0,-18 21-108 0 0,41-62 691 0 0,-32 39-2890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1:1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42 116 0 0,'-24'-27'11112'0'0,"21"26"-10709"0"0,-1 0-1 0 0,1 0 1 0 0,-1 0 0 0 0,0 1 0 0 0,1-1 0 0 0,-1 1 0 0 0,1 0 0 0 0,-1 0 0 0 0,0 0 0 0 0,1 1-1 0 0,-1-1 1 0 0,1 1 0 0 0,-1 0 0 0 0,1 0 0 0 0,-1 0 0 0 0,1 0 0 0 0,-1 1 0 0 0,1-1 0 0 0,-3 3-1 0 0,2-2-223 0 0,0 0-1 0 0,0 0 1 0 0,1 0-1 0 0,-1 1 1 0 0,1-1-1 0 0,-1 1 1 0 0,1 0-1 0 0,0 0 1 0 0,0 0-1 0 0,1 0 1 0 0,-1 0-1 0 0,0 1 1 0 0,1 0-1 0 0,0-1 0 0 0,0 1 1 0 0,-2 4-1 0 0,4-6-127 0 0,0-1 0 0 0,0 0 0 0 0,0 0-1 0 0,0 1 1 0 0,0-1 0 0 0,0 0-1 0 0,0 1 1 0 0,1-1 0 0 0,-1 0 0 0 0,0 0-1 0 0,1 0 1 0 0,-1 1 0 0 0,1-1 0 0 0,0 0-1 0 0,-1 0 1 0 0,1 0 0 0 0,0 0 0 0 0,-1 0-1 0 0,1 0 1 0 0,0 0 0 0 0,0 0-1 0 0,0 0 1 0 0,0 0 0 0 0,0 0 0 0 0,0-1-1 0 0,0 1 1 0 0,0 0 0 0 0,0-1 0 0 0,0 1-1 0 0,1-1 1 0 0,-1 1 0 0 0,0-1 0 0 0,0 0-1 0 0,1 1 1 0 0,-1-1 0 0 0,0 0-1 0 0,0 0 1 0 0,1 0 0 0 0,-1 0 0 0 0,0 0-1 0 0,2 0 1 0 0,54-2 665 0 0,-48-1-634 0 0,1 0 0 0 0,-1 0 1 0 0,0 0-1 0 0,0-1 0 0 0,13-8 1 0 0,-19 10-56 0 0,1 0 1 0 0,0-1-1 0 0,-1 1 1 0 0,1-1 0 0 0,-1 1-1 0 0,0-1 1 0 0,0 0-1 0 0,0 0 1 0 0,0-1 0 0 0,-1 1-1 0 0,1-1 1 0 0,-1 1 0 0 0,0-1-1 0 0,3-6 1 0 0,-5 9-24 0 0,0 0-1 0 0,0 0 1 0 0,0 0 0 0 0,0 0 0 0 0,0 0 0 0 0,0 0 0 0 0,0 0 0 0 0,0 0-1 0 0,0 0 1 0 0,0 0 0 0 0,-1 0 0 0 0,1 0 0 0 0,0 0 0 0 0,-1 0 0 0 0,1 0 0 0 0,-1 0-1 0 0,1 0 1 0 0,-1 0 0 0 0,1 0 0 0 0,-1 0 0 0 0,0 0 0 0 0,1 1 0 0 0,-1-1-1 0 0,0 0 1 0 0,0 1 0 0 0,0-1 0 0 0,0 0 0 0 0,1 1 0 0 0,-1-1 0 0 0,0 1-1 0 0,0-1 1 0 0,0 1 0 0 0,0-1 0 0 0,0 1 0 0 0,0 0 0 0 0,0 0 0 0 0,0-1-1 0 0,-1 1 1 0 0,1 0 0 0 0,0 0 0 0 0,0 0 0 0 0,0 0 0 0 0,0 0 0 0 0,-1 1-1 0 0,-54 4-49 0 0,49-4 35 0 0,-46 12-17 0 0,49-12 25 0 0,0 0 0 0 0,0 1 0 0 0,1 0 0 0 0,-1 0 0 0 0,1 0 0 0 0,-1 0 1 0 0,1 0-1 0 0,0 1 0 0 0,0-1 0 0 0,0 1 0 0 0,0 0 0 0 0,-4 5 0 0 0,6-7 13 0 0,1 0 1 0 0,-1 1-1 0 0,0-1 0 0 0,1 0 1 0 0,-1 0-1 0 0,1 0 1 0 0,-1 1-1 0 0,1-1 1 0 0,0 0-1 0 0,-1 1 0 0 0,1-1 1 0 0,0 0-1 0 0,0 1 1 0 0,0-1-1 0 0,0 0 1 0 0,0 1-1 0 0,0-1 0 0 0,0 0 1 0 0,1 1-1 0 0,-1-1 1 0 0,0 0-1 0 0,1 1 1 0 0,-1-1-1 0 0,1 0 0 0 0,1 2 1 0 0,-1-1 6 0 0,1 1 0 0 0,0-1-1 0 0,1 0 1 0 0,-1 0 0 0 0,0 0 0 0 0,0-1 0 0 0,1 1 0 0 0,-1 0-1 0 0,1-1 1 0 0,0 0 0 0 0,3 2 0 0 0,1 0 16 0 0,0-1 1 0 0,1 0-1 0 0,0 0 1 0 0,-1 0-1 0 0,1-1 1 0 0,0 0-1 0 0,-1-1 0 0 0,9 0 1 0 0,-10-1-12 0 0,-1 0 0 0 0,1 0 1 0 0,-1-1-1 0 0,1 1 0 0 0,-1-2 1 0 0,0 1-1 0 0,6-4 1 0 0,-9 5-17 0 0,0 0 0 0 0,-1 0 0 0 0,1-1 0 0 0,0 1 0 0 0,0 0 0 0 0,-1-1 0 0 0,1 0 0 0 0,-1 1 0 0 0,0-1 0 0 0,1 0 1 0 0,-1 0-1 0 0,0 0 0 0 0,0 1 0 0 0,0-1 0 0 0,0 0 0 0 0,-1-1 0 0 0,1 1 0 0 0,0 0 0 0 0,-1 0 0 0 0,1 0 0 0 0,-1-5 1 0 0,0 6-11 0 0,0-1 1 0 0,-1 1 0 0 0,1 0 0 0 0,0-1 0 0 0,-1 1-1 0 0,1-1 1 0 0,-1 1 0 0 0,1 0 0 0 0,-1-1 0 0 0,0 1 0 0 0,0 0-1 0 0,0 0 1 0 0,0-1 0 0 0,0 1 0 0 0,0 0 0 0 0,0 0 0 0 0,0 0-1 0 0,0 0 1 0 0,0 0 0 0 0,0 1 0 0 0,-1-1 0 0 0,1 0 0 0 0,0 0-1 0 0,0 1 1 0 0,-1-1 0 0 0,1 1 0 0 0,-1-1 0 0 0,-1 1 0 0 0,-36-6-119 0 0,30 6 88 0 0,1 1 0 0 0,0 0 0 0 0,-1 0 0 0 0,1 0 0 0 0,0 1 0 0 0,-12 5 0 0 0,16-6 38 0 0,0 1 0 0 0,1-1 1 0 0,-1 1-1 0 0,1 0 0 0 0,0 0 1 0 0,-1 0-1 0 0,1 1 1 0 0,0-1-1 0 0,1 1 0 0 0,-1 0 1 0 0,0 0-1 0 0,1 0 0 0 0,-1 0 1 0 0,1 0-1 0 0,-3 5 0 0 0,5-7 8 0 0,0 0-1 0 0,0 0 0 0 0,0 0 0 0 0,0-1 0 0 0,-1 1 0 0 0,2 0 0 0 0,-1 0 0 0 0,0 0 0 0 0,0 0 0 0 0,0-1 0 0 0,0 1 0 0 0,0 0 0 0 0,1 0 0 0 0,-1 0 0 0 0,0-1 1 0 0,1 1-1 0 0,-1 0 0 0 0,0 0 0 0 0,1-1 0 0 0,-1 1 0 0 0,1 0 0 0 0,-1-1 0 0 0,1 1 0 0 0,0 0 0 0 0,-1-1 0 0 0,1 1 0 0 0,0-1 0 0 0,-1 1 0 0 0,1-1 0 0 0,0 0 1 0 0,0 1-1 0 0,-1-1 0 0 0,1 0 0 0 0,0 1 0 0 0,0-1 0 0 0,-1 0 0 0 0,1 0 0 0 0,0 0 0 0 0,1 1 0 0 0,32 5 259 0 0,-30-6-270 0 0,-1 0 0 0 0,1 0 1 0 0,0-1-1 0 0,0 1 0 0 0,0-1 1 0 0,-1 0-1 0 0,1 0 0 0 0,0 0 1 0 0,-1 0-1 0 0,1-1 0 0 0,-1 1 1 0 0,1-1-1 0 0,-1 0 0 0 0,0 0 1 0 0,0-1-1 0 0,0 1 0 0 0,0 0 1 0 0,0-1-1 0 0,-1 0 0 0 0,1 0 1 0 0,-1 0-1 0 0,1 0 0 0 0,-1 0 1 0 0,0 0-1 0 0,0 0 0 0 0,-1-1 1 0 0,1 1-1 0 0,-1-1 0 0 0,2-4 1 0 0,-3 7-13 0 0,1 0 1 0 0,-1 0 0 0 0,0 0-1 0 0,0 0 1 0 0,0 0 0 0 0,0 0 0 0 0,0 1-1 0 0,-1-1 1 0 0,1 0 0 0 0,0 0-1 0 0,0 0 1 0 0,-1 0 0 0 0,1 0 0 0 0,0 1-1 0 0,-1-1 1 0 0,1 0 0 0 0,0 0-1 0 0,-1 1 1 0 0,1-1 0 0 0,-1 0 0 0 0,0 1-1 0 0,1-1 1 0 0,-1 0 0 0 0,0 1-1 0 0,1-1 1 0 0,-1 1 0 0 0,0-1-1 0 0,0 0 1 0 0,-29-4-287 0 0,22 6 231 0 0,-1 0 1 0 0,1 0-1 0 0,-1 1 0 0 0,-14 5 1 0 0,18-5 54 0 0,1 0 0 0 0,-1 1 0 0 0,0-1 0 0 0,1 1 1 0 0,0 0-1 0 0,-1 1 0 0 0,1-1 0 0 0,0 1 0 0 0,1-1 0 0 0,-1 1 1 0 0,-5 8-1 0 0,8-11 25 0 0,1 0 0 0 0,-1 0 1 0 0,1 1-1 0 0,-1-1 0 0 0,1 0 0 0 0,0 0 0 0 0,-1 0 1 0 0,1 0-1 0 0,0 0 0 0 0,0 0 0 0 0,0 1 1 0 0,0-1-1 0 0,0 0 0 0 0,0 0 0 0 0,0 0 1 0 0,0 1-1 0 0,0-1 0 0 0,0 0 0 0 0,1 0 1 0 0,-1 0-1 0 0,1 0 0 0 0,0 1 0 0 0,0 0 14 0 0,1 0-1 0 0,-1 0 1 0 0,1 0-1 0 0,0 0 1 0 0,0-1-1 0 0,0 1 1 0 0,0-1-1 0 0,0 0 0 0 0,0 1 1 0 0,0-1-1 0 0,1 0 1 0 0,-1 0-1 0 0,0-1 1 0 0,1 1-1 0 0,2 0 1 0 0,1 1-13 0 0,0-1 1 0 0,0 0 0 0 0,1 0-1 0 0,-1 0 1 0 0,0-1 0 0 0,1 0-1 0 0,-1 0 1 0 0,0-1-1 0 0,1 0 1 0 0,-1 0 0 0 0,0 0-1 0 0,10-4 1 0 0,-13 4-28 0 0,0 0 1 0 0,-1-1-1 0 0,1 1 1 0 0,0 0-1 0 0,-1-1 1 0 0,1 0-1 0 0,-1 0 1 0 0,1 1-1 0 0,-1-1 1 0 0,0-1-1 0 0,0 1 1 0 0,0 0-1 0 0,0 0 1 0 0,0-1-1 0 0,0 1 1 0 0,-1-1-1 0 0,1 0 1 0 0,-1 1-1 0 0,0-1 1 0 0,1 0-1 0 0,-1 0 1 0 0,-1 0-1 0 0,1 0 1 0 0,0 0-1 0 0,-1 0 1 0 0,1-6-1 0 0,-1 8-8 0 0,0 0 0 0 0,0-1 0 0 0,0 1-1 0 0,0-1 1 0 0,-1 1 0 0 0,1-1-1 0 0,0 1 1 0 0,-1 0 0 0 0,1-1 0 0 0,0 1-1 0 0,-1 0 1 0 0,0-1 0 0 0,1 1-1 0 0,-1 0 1 0 0,0 0 0 0 0,0 0-1 0 0,0-1 1 0 0,0 1 0 0 0,0 0 0 0 0,0 0-1 0 0,0 0 1 0 0,0 1 0 0 0,0-1-1 0 0,-2-1 1 0 0,0 0-29 0 0,0 1-1 0 0,0 1 1 0 0,0-1-1 0 0,0 0 0 0 0,0 1 1 0 0,0-1-1 0 0,0 1 1 0 0,0 0-1 0 0,0 0 1 0 0,0 0-1 0 0,-4 1 1 0 0,-2 0-75 0 0,0 1 0 0 0,0 0-1 0 0,-1 1 1 0 0,1 0 0 0 0,1 0 0 0 0,-14 7 0 0 0,18-7 87 0 0,0 0 0 0 0,0-1 0 0 0,0 1 0 0 0,1 1 0 0 0,-1-1 0 0 0,1 0 0 0 0,-1 1 0 0 0,1 0 0 0 0,0-1 0 0 0,-4 9 0 0 0,7-11 46 0 0,-1 0-1 0 0,1 0 1 0 0,0 0-1 0 0,-1 0 0 0 0,1 0 1 0 0,0 0-1 0 0,0 0 1 0 0,0 0-1 0 0,0 0 0 0 0,0 0 1 0 0,0 0-1 0 0,0-1 1 0 0,0 1-1 0 0,0 0 0 0 0,0 0 1 0 0,0 0-1 0 0,1 0 0 0 0,-1 0 1 0 0,0 0-1 0 0,1 0 1 0 0,-1 0-1 0 0,2 1 0 0 0,-1 0 31 0 0,1-1-1 0 0,0 1 0 0 0,0-1 1 0 0,-1 0-1 0 0,1 0 0 0 0,0 1 1 0 0,0-1-1 0 0,0 0 0 0 0,1-1 1 0 0,-1 1-1 0 0,0 0 0 0 0,0-1 1 0 0,0 1-1 0 0,3 0 0 0 0,4 0 79 0 0,0-1-1 0 0,0 0 0 0 0,0 0 1 0 0,-1-1-1 0 0,1 0 1 0 0,0 0-1 0 0,0-1 0 0 0,15-5 1 0 0,-22 7-99 0 0,1-1 1 0 0,0 0 0 0 0,-1 1-1 0 0,1-1 1 0 0,0 0-1 0 0,-1-1 1 0 0,1 1 0 0 0,-1 0-1 0 0,1-1 1 0 0,-1 1-1 0 0,0-1 1 0 0,0 0 0 0 0,0 0-1 0 0,0 0 1 0 0,0 0-1 0 0,0 0 1 0 0,0 0 0 0 0,-1-1-1 0 0,1 1 1 0 0,-1-1-1 0 0,0 1 1 0 0,1-1 0 0 0,-1 1-1 0 0,0-1 1 0 0,-1 1-1 0 0,1-1 1 0 0,0 0 0 0 0,-1 0-1 0 0,1 1 1 0 0,-1-5-1 0 0,-1 5-13 0 0,1 0 0 0 0,-1 0-1 0 0,0 0 1 0 0,0 0 0 0 0,0 0-1 0 0,0 0 1 0 0,0 0 0 0 0,-1 0-1 0 0,1 0 1 0 0,0 1 0 0 0,-1-1-1 0 0,1 1 1 0 0,-1-1 0 0 0,0 1-1 0 0,0-1 1 0 0,1 1 0 0 0,-1 0-1 0 0,0 0 1 0 0,0 0 0 0 0,0 0-1 0 0,0 0 1 0 0,0 0 0 0 0,0 1-1 0 0,-1-1 1 0 0,1 1 0 0 0,0-1-1 0 0,0 1 1 0 0,0 0 0 0 0,0 0 0 0 0,-1 0-1 0 0,1 0 1 0 0,-3 1 0 0 0,-34 7-2391 0 0,37-7 1807 0 0,0 0 0 0 0,1 0 0 0 0,-1 0 0 0 0,0 0 0 0 0,0 0 1 0 0,1 0-1 0 0,-1 0 0 0 0,1 0 0 0 0,-1 1 0 0 0,1-1 0 0 0,0 1 0 0 0,-1-1 1 0 0,1 1-1 0 0,-1 2 0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1:14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78 36 0 0,'0'0'549'0'0,"11"-30"13479"0"0,-12 28-13857 0 0,-1 0 0 0 0,1 0 0 0 0,-1 0 0 0 0,1 1 0 0 0,-1-1 0 0 0,0 0 0 0 0,1 1 0 0 0,-1-1-1 0 0,0 1 1 0 0,0 0 0 0 0,0-1 0 0 0,0 1 0 0 0,0 0 0 0 0,-1 0 0 0 0,1 1 0 0 0,0-1 0 0 0,0 0 0 0 0,-1 1-1 0 0,1-1 1 0 0,0 1 0 0 0,-1 0 0 0 0,1 0 0 0 0,0 0 0 0 0,-1 0 0 0 0,1 0 0 0 0,-1 0 0 0 0,1 1 0 0 0,-4 0 0 0 0,2 0-63 0 0,0-1 0 0 0,0 1 1 0 0,1 0-1 0 0,-1 0 1 0 0,0 0-1 0 0,1 0 1 0 0,-1 1-1 0 0,1-1 1 0 0,-1 1-1 0 0,1 0 1 0 0,0 0-1 0 0,0 0 1 0 0,0 0-1 0 0,0 1 1 0 0,0-1-1 0 0,0 1 1 0 0,-3 5-1 0 0,5-7 17 0 0,1 0-107 0 0,-1-1 0 0 0,1 0 0 0 0,-1 1 0 0 0,1-1 0 0 0,0 1 1 0 0,-1-1-1 0 0,1 0 0 0 0,0 1 0 0 0,-1-1 0 0 0,1 1 0 0 0,0-1 1 0 0,0 1-1 0 0,-1-1 0 0 0,1 1 0 0 0,0-1 0 0 0,0 1 0 0 0,0-1 0 0 0,0 1 1 0 0,0 0-1 0 0,0-1 0 0 0,0 1 0 0 0,0-1 0 0 0,0 1 0 0 0,0-1 1 0 0,0 1-1 0 0,0-1 0 0 0,0 1 0 0 0,0 0 0 0 0,0-1 0 0 0,0 1 0 0 0,1-1 1 0 0,-1 1-1 0 0,0-1 0 0 0,0 1 0 0 0,1-1 0 0 0,-1 0 0 0 0,0 1 1 0 0,1-1-1 0 0,-1 1 0 0 0,1-1 0 0 0,-1 0 0 0 0,0 1 0 0 0,1-1 0 0 0,-1 0 1 0 0,2 1-1 0 0,17 19 672 0 0,-14-18-644 0 0,1 0-1 0 0,-1-1 1 0 0,0 0 0 0 0,1 0-1 0 0,0 0 1 0 0,-1-1 0 0 0,1 0-1 0 0,-1 0 1 0 0,1 0 0 0 0,-1-1-1 0 0,1 1 1 0 0,-1-1 0 0 0,1-1-1 0 0,-1 1 1 0 0,9-4 0 0 0,-10 3-35 0 0,1 0 0 0 0,-1 1 1 0 0,0-2-1 0 0,0 1 1 0 0,1 0-1 0 0,-1-1 0 0 0,-1 0 1 0 0,1 0-1 0 0,0 0 0 0 0,-1 0 1 0 0,0-1-1 0 0,1 1 1 0 0,-1-1-1 0 0,-1 0 0 0 0,1 0 1 0 0,0 0-1 0 0,-1 0 0 0 0,2-5 1 0 0,-3 8 3 0 0,-1-1-16 0 0,0 1 0 0 0,0 0 1 0 0,0-1-1 0 0,0 1 1 0 0,0 0-1 0 0,-1-1 0 0 0,1 1 1 0 0,0 0-1 0 0,0-1 1 0 0,-1 1-1 0 0,1 0 0 0 0,-1 0 1 0 0,0-1-1 0 0,1 1 1 0 0,-1 0-1 0 0,0 0 0 0 0,1 0 1 0 0,-1 0-1 0 0,0 0 1 0 0,0 0-1 0 0,0 0 0 0 0,0 0 1 0 0,0 0-1 0 0,0 0 1 0 0,0 0-1 0 0,-1 1 0 0 0,1-1 1 0 0,-2-1-1 0 0,-1 2-4 0 0,1-1-1 0 0,-1 0 1 0 0,1 1-1 0 0,-1 0 0 0 0,1 0 1 0 0,-1 0-1 0 0,1 0 1 0 0,-1 1-1 0 0,1 0 1 0 0,-1-1-1 0 0,-3 3 0 0 0,-5 0-17 0 0,0 2 0 0 0,0 0-1 0 0,0 0 1 0 0,1 1 0 0 0,-16 12 0 0 0,24-17 35 0 0,1 1 0 0 0,1 0 1 0 0,-1 0-1 0 0,0 0 1 0 0,0 0-1 0 0,1 0 0 0 0,-1 1 1 0 0,1-1-1 0 0,0 0 1 0 0,0 1-1 0 0,0-1 1 0 0,0 1-1 0 0,0-1 0 0 0,0 1 1 0 0,0 4-1 0 0,1-5 56 0 0,15 21 306 0 0,-11-21-374 0 0,0 0 0 0 0,0-1 1 0 0,0 1-1 0 0,0 0 0 0 0,0-1 1 0 0,0 0-1 0 0,0 0 0 0 0,0-1 1 0 0,0 1-1 0 0,1-1 1 0 0,-1 0-1 0 0,0 0 0 0 0,0 0 1 0 0,1 0-1 0 0,-1-1 0 0 0,0 0 1 0 0,0 0-1 0 0,0 0 0 0 0,0 0 1 0 0,0-1-1 0 0,0 1 0 0 0,5-4 1 0 0,-5 4-15 0 0,-1-1 0 0 0,1 0 0 0 0,0 0 0 0 0,-1 0 0 0 0,0-1 1 0 0,0 1-1 0 0,1-1 0 0 0,-2 0 0 0 0,1 0 0 0 0,0 0 0 0 0,0 0 0 0 0,-1 0 1 0 0,0 0-1 0 0,0-1 0 0 0,0 1 0 0 0,0-1 0 0 0,0 0 0 0 0,0 0 0 0 0,-1 1 0 0 0,0-1 1 0 0,0 0-1 0 0,1-7 0 0 0,-2 9-9 0 0,-1-1-13 0 0,0 2 38 0 0,0-1 1 0 0,0 0-1 0 0,0 0 0 0 0,0 1 1 0 0,-1-1-1 0 0,1 1 0 0 0,0-1 0 0 0,-1 1 1 0 0,1-1-1 0 0,-1 1 0 0 0,0 0 1 0 0,1 0-1 0 0,-1 0 0 0 0,0 0 0 0 0,0 0 1 0 0,0 0-1 0 0,0 0 0 0 0,1 1 0 0 0,-1-1 1 0 0,0 0-1 0 0,0 1 0 0 0,0 0 1 0 0,-1 0-1 0 0,1-1 0 0 0,0 1 0 0 0,0 0 1 0 0,0 1-1 0 0,0-1 0 0 0,0 0 1 0 0,-3 1-1 0 0,1 0 18 0 0,-2-1 18 0 0,0 1 1 0 0,0-1 0 0 0,0 2-1 0 0,1-1 1 0 0,-1 0-1 0 0,0 1 1 0 0,1 0-1 0 0,-1 1 1 0 0,1-1-1 0 0,0 1 1 0 0,0 0-1 0 0,0 0 1 0 0,0 1-1 0 0,0-1 1 0 0,1 1 0 0 0,-1 0-1 0 0,1 0 1 0 0,0 1-1 0 0,0-1 1 0 0,1 1-1 0 0,0 0 1 0 0,-1 0-1 0 0,1 0 1 0 0,1 0-1 0 0,-3 7 1 0 0,5-11-19 0 0,0 1-1 0 0,0-1 1 0 0,0 0 0 0 0,0 0 0 0 0,0 0-1 0 0,0 1 1 0 0,1-1 0 0 0,-1 0 0 0 0,0 0-1 0 0,1 0 1 0 0,-1 0 0 0 0,1 0 0 0 0,-1 1-1 0 0,1-1 1 0 0,0 0 0 0 0,-1 0 0 0 0,1-1-1 0 0,0 1 1 0 0,0 0 0 0 0,0 0 0 0 0,-1 0-1 0 0,1 0 1 0 0,0-1 0 0 0,0 1 0 0 0,0 0-1 0 0,0-1 1 0 0,0 1 0 0 0,1-1 0 0 0,-1 1-1 0 0,0-1 1 0 0,0 0 0 0 0,0 1 0 0 0,0-1-1 0 0,3 0 1 0 0,39 8 159 0 0,-38-8-215 0 0,1 0-1 0 0,-1 0 1 0 0,0-1 0 0 0,1 0 0 0 0,-1 0-1 0 0,0 0 1 0 0,0 0 0 0 0,0-1-1 0 0,0 0 1 0 0,0 0 0 0 0,7-4-1 0 0,-10 4 22 0 0,1 1 0 0 0,-1-1-1 0 0,0 1 1 0 0,0-1-1 0 0,1 0 1 0 0,-1 0 0 0 0,0 0-1 0 0,0 0 1 0 0,-1 0-1 0 0,1-1 1 0 0,0 1-1 0 0,-1-1 1 0 0,1 1 0 0 0,-1-1-1 0 0,0 1 1 0 0,0-1-1 0 0,0 0 1 0 0,0 1 0 0 0,0-1-1 0 0,-1 0 1 0 0,1 0-1 0 0,-1-3 1 0 0,0 5 23 0 0,-1 0 0 0 0,1-1 1 0 0,-1 1-1 0 0,0 0 0 0 0,1 0 0 0 0,-1 0 1 0 0,0 0-1 0 0,0-1 0 0 0,0 1 0 0 0,1 0 1 0 0,-1 0-1 0 0,0 1 0 0 0,0-1 0 0 0,-1 0 0 0 0,1 0 1 0 0,0 0-1 0 0,0 1 0 0 0,0-1 0 0 0,-1 0 1 0 0,1 1-1 0 0,0-1 0 0 0,0 1 0 0 0,-1 0 1 0 0,1-1-1 0 0,0 1 0 0 0,-1 0 0 0 0,1 0 1 0 0,-1 0-1 0 0,1 0 0 0 0,0 0 0 0 0,-3 0 0 0 0,-42 3 284 0 0,7 9-365 0 0,23 0-2269 0 0,9 5-5600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17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12 0 0,'0'0'5749'0'0,"3"1"-4643"0"0,18 4 258 0 0,0-1 1 0 0,0 0-1 0 0,0-2 1 0 0,34 1-1 0 0,91-10 397 0 0,-121 6-1331 0 0,85-7 247 0 0,585-33 2490 0 0,1 38-1030 0 0,-603 7-1861 0 0,830 1 1571 0 0,-849-10-1755 0 0,723-68 977 0 0,-781 70-957 0 0,-5 1 26 0 0,-1 0-1 0 0,1 1 0 0 0,-1 1 0 0 0,19 0 1 0 0,-29 4-28 0 0,-1 1 0 0 0,1-1-1 0 0,-1 0 1 0 0,1 1 0 0 0,-1-1 0 0 0,-1 0 0 0 0,1 0 0 0 0,-3 6 0 0 0,3-8-47 0 0,-6 27 428 0 0,1 0 0 0 0,1 0-1 0 0,2 0 1 0 0,1 0 0 0 0,2 45-1 0 0,0-55-156 0 0,-5 33 668 0 0,5-51-1216 0 0,0 19-3880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18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25 380 0 0,'-2'0'6746'0'0,"10"0"-2520"0"0,25 1-844 0 0,45-1-1683 0 0,314-14 3903 0 0,-183 4-2283 0 0,-152 8-3031 0 0,-55 2-894 0 0,-20 16-9212 0 0,18-16 9291 0 0,-12 7-1991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18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2 160 0 0,'0'0'285'0'0,"-1"0"0"0"0,0-1 0 0 0,0 1-1 0 0,0 0 1 0 0,1 0 0 0 0,-1 0 0 0 0,0-1 0 0 0,0 1 0 0 0,1 0-1 0 0,-1 0 1 0 0,0 0 0 0 0,0 0 0 0 0,0 1 0 0 0,0-1 0 0 0,1 0-1 0 0,-1 0 1 0 0,0 0 0 0 0,0 1 0 0 0,1-1 0 0 0,-1 0 0 0 0,0 1-1 0 0,0-1 1 0 0,0 1 0 0 0,3 18 6561 0 0,0-8-7366 0 0,30 125 5503 0 0,-9-46-2090 0 0,16 144 1 0 0,-37-210-2510 0 0,22 194 2465 0 0,-24-217-2965 0 0,0 0 1 0 0,0-1 0 0 0,0 1 0 0 0,1 0-1 0 0,-1 0 1 0 0,0 0 0 0 0,0 0 0 0 0,1 0 0 0 0,-1 0-1 0 0,0 0 1 0 0,1 0 0 0 0,-1-1 0 0 0,1 1 0 0 0,-1 0-1 0 0,1 0 1 0 0,-1 0 0 0 0,1-1 0 0 0,0 1 0 0 0,-1 0-1 0 0,1-1 1 0 0,0 1 0 0 0,0-1 0 0 0,-1 1 0 0 0,1-1-1 0 0,0 1 1 0 0,0-1 0 0 0,0 1 0 0 0,0-1 0 0 0,0 0-1 0 0,1 1 1 0 0,0-1-553 0 0,0 0-1 0 0,0-1 1 0 0,1 1 0 0 0,-1 0-1 0 0,0-1 1 0 0,0 0 0 0 0,0 1-1 0 0,1-1 1 0 0,-1 0 0 0 0,0 0-1 0 0,0 0 1 0 0,3-3 0 0 0,9-6-1916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19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53 120 0 0,'-1'-52'13125'0'0,"4"56"-11972"0"0,4 7-509 0 0,-2 0 0 0 0,1 1 0 0 0,-1 0 0 0 0,-1 0 0 0 0,0 0 0 0 0,-1 0 0 0 0,4 25 0 0 0,6 103 2169 0 0,-11-100-2109 0 0,4 57 777 0 0,-4-33-146 0 0,3 0 0 0 0,25 116 0 0 0,-28-175-1180 0 0,0 1 1 0 0,1-1 0 0 0,-1 0 0 0 0,1 0 0 0 0,0 0 0 0 0,1 0 0 0 0,4 5-1 0 0,-7-9 254 0 0,-44-1-718 0 0,-267 15-783 0 0,180 1-1779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2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0 484 0 0,'2'3'12308'0'0,"9"16"-8699"0"0,11 32-1656 0 0,-8 11 863 0 0,9 99 0 0 0,-16-101-629 0 0,27 112-1 0 0,-28-156-609 0 0,-5-18-1426 0 0,-2 1-176 0 0,0-1-1 0 0,0 1 0 0 0,0-1 0 0 0,0 1 0 0 0,0 0 0 0 0,0 0 1 0 0,0-1-1 0 0,0 1 0 0 0,-1 0 0 0 0,1 0 0 0 0,0 0 0 0 0,-1 0 1 0 0,1 1-1 0 0,-1-1 0 0 0,1 0 0 0 0,-1 1 0 0 0,1-1 0 0 0,-1 1 1 0 0,-1-1-1 0 0,-6-1-102 0 0,-52-10-425 0 0,59 11 530 0 0,0 1 0 0 0,-1-1-1 0 0,1 1 1 0 0,0 0 0 0 0,0 0-1 0 0,-1 0 1 0 0,1 0 0 0 0,0 0-1 0 0,0 1 1 0 0,0-1 0 0 0,0 1 0 0 0,-1-1-1 0 0,1 1 1 0 0,0 0 0 0 0,0-1-1 0 0,0 1 1 0 0,0 1 0 0 0,0-1-1 0 0,0 0 1 0 0,1 0 0 0 0,-4 3-1 0 0,5-3 29 0 0,-1-1-1 0 0,1 0 0 0 0,-1 0 0 0 0,1 0 0 0 0,-1 1 0 0 0,0-1 0 0 0,1 0 0 0 0,-1 1 1 0 0,1-1-1 0 0,-1 1 0 0 0,1-1 0 0 0,0 1 0 0 0,-1-1 0 0 0,1 1 0 0 0,-1-1 0 0 0,1 1 0 0 0,0-1 0 0 0,-1 1 0 0 0,1-1 0 0 0,0 1 0 0 0,0-1 0 0 0,0 1 1 0 0,-1 0-1 0 0,1-1 0 0 0,0 1 0 0 0,0 0 0 0 0,0-1 0 0 0,0 1 0 0 0,0-1 0 0 0,0 1 0 0 0,0 0 0 0 0,0-1 0 0 0,0 1 0 0 0,0 0 0 0 0,0-1 0 0 0,1 1 1 0 0,-1-1-1 0 0,0 1 0 0 0,0 0 0 0 0,1 0 0 0 0,10 27 203 0 0,-8-25-201 0 0,-1 0 0 0 0,1-1 0 0 0,0 1 0 0 0,0-1 0 0 0,1 0 0 0 0,-1 0 0 0 0,0 0 0 0 0,1 0 0 0 0,-1-1 0 0 0,1 1 0 0 0,-1-1 0 0 0,1 0 0 0 0,0 0 0 0 0,0 0 0 0 0,-1 0 0 0 0,1-1 0 0 0,0 1 0 0 0,0-1 0 0 0,0 0 0 0 0,0-1 0 0 0,0 1 0 0 0,-1 0 0 0 0,1-1-1 0 0,0 0 1 0 0,0 0 0 0 0,-1 0 0 0 0,1-1 0 0 0,0 1 0 0 0,-1-1 0 0 0,1 0 0 0 0,-1 0 0 0 0,0 0 0 0 0,5-4 0 0 0,-7 5-28 0 0,0 1 0 0 0,-1-1 0 0 0,1 0 0 0 0,0 1 1 0 0,-1-1-1 0 0,1 0 0 0 0,-1 0 0 0 0,1 0 0 0 0,-1 0 0 0 0,0 1 0 0 0,1-1 0 0 0,-1 0 0 0 0,0 0 0 0 0,1 0 0 0 0,-1 0 0 0 0,0 0 0 0 0,0 0 0 0 0,0 0 0 0 0,0 0 0 0 0,0 0 0 0 0,0 0 0 0 0,0 0 0 0 0,0 0 0 0 0,0 0 0 0 0,-1 0 0 0 0,1 0 0 0 0,0 1 1 0 0,-1-1-1 0 0,1 0 0 0 0,0 0 0 0 0,-1 0 0 0 0,1 0 0 0 0,-1 0 0 0 0,0 1 0 0 0,1-1 0 0 0,-1 0 0 0 0,1 0 0 0 0,-1 1 0 0 0,0-1 0 0 0,0 1 0 0 0,1-1 0 0 0,-2 0 0 0 0,-1-1-226 0 0,2 2 200 0 0,1 0 0 0 0,-1-1 0 0 0,0 1-1 0 0,0 0 1 0 0,0 0 0 0 0,0 0 0 0 0,0-1-1 0 0,0 1 1 0 0,0 0 0 0 0,0 0 0 0 0,0 0-1 0 0,0 1 1 0 0,0-1 0 0 0,0 0 0 0 0,0 0 0 0 0,0 0-1 0 0,0 1 1 0 0,0-1 0 0 0,0 1 0 0 0,0-1-1 0 0,-1 1 1 0 0,-9 3-4291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02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13 220 0 0,'-2'-13'12883'0'0,"9"35"-11174"0"0,-1-1 0 0 0,4 35-1 0 0,2 107 1503 0 0,-7-72-1878 0 0,-5-83-1209 0 0,6 77 1879 0 0,3-1-1 0 0,31 128 1 0 0,-26-185-537 0 0,-27-37-147 0 0,1 4-1310 0 0,-1 0-1 0 0,0 1 1 0 0,0 0-1 0 0,0 1 1 0 0,0 0 0 0 0,0 1-1 0 0,-1 1 1 0 0,1 0-1 0 0,-1 1 1 0 0,0 0-1 0 0,0 1 1 0 0,1 1-1 0 0,-1 0 1 0 0,0 1-1 0 0,1 0 1 0 0,-1 1-1 0 0,-23 9 1 0 0,16-5-13 0 0,0 1 0 0 0,0 1 0 0 0,1 1 0 0 0,1 1 0 0 0,0 1 0 0 0,0 0 0 0 0,1 1 0 0 0,1 1 0 0 0,0 1 0 0 0,-20 22 0 0 0,27-26 42 0 0,1 1 1 0 0,0-1-1 0 0,1 1 0 0 0,0 1 1 0 0,1 0-1 0 0,0 0 1 0 0,1 0-1 0 0,1 1 1 0 0,0-1-1 0 0,1 2 1 0 0,0-1-1 0 0,1 0 1 0 0,1 1-1 0 0,0-1 1 0 0,1 1-1 0 0,0-1 1 0 0,1 1-1 0 0,1 0 1 0 0,1-1-1 0 0,0 1 1 0 0,0-1-1 0 0,2 0 1 0 0,6 21-1 0 0,-4-20-35 0 0,0-1-1 0 0,1 0 1 0 0,0-1 0 0 0,1 1-1 0 0,1-2 1 0 0,0 1 0 0 0,1-1 0 0 0,0 0-1 0 0,1-1 1 0 0,0 0 0 0 0,0-1-1 0 0,25 17 1 0 0,-18-16-2 0 0,0-2 0 0 0,0 0 0 0 0,1 0 0 0 0,0-2 0 0 0,1 0-1 0 0,0-2 1 0 0,0 0 0 0 0,0-1 0 0 0,27 2 0 0 0,-2-3-1 0 0,0-2 0 0 0,1-1 0 0 0,-1-3 0 0 0,0-2 0 0 0,77-18 0 0 0,-89 14 0 0 0,0-1 0 0 0,-1-2 0 0 0,0-1 0 0 0,-1-1 0 0 0,-1-2 0 0 0,0-2 0 0 0,-1 0 0 0 0,32-27 0 0 0,-52 35 0 0 0,-1 0 0 0 0,1-1 0 0 0,-2 0 0 0 0,1 0 0 0 0,-2 0 0 0 0,1-1 0 0 0,-2 0 0 0 0,0 0 0 0 0,0-1 0 0 0,-1 1 0 0 0,0-1 0 0 0,-1 0 0 0 0,-1 0 0 0 0,0 0 0 0 0,0-27 0 0 0,-4 29 0 0 0,0 0 0 0 0,-1 0 0 0 0,0 0 0 0 0,-1 0 0 0 0,0 0 0 0 0,-1 1 0 0 0,0 0 0 0 0,0 0 0 0 0,-1 0 0 0 0,0 1 0 0 0,-1-1 0 0 0,-14-14 0 0 0,0 3 0 0 0,0 1 0 0 0,-1 0 0 0 0,-43-28 0 0 0,44 34 0 0 0,-1 1 0 0 0,0 1 0 0 0,-1 1 0 0 0,0 1 0 0 0,-1 1 0 0 0,-44-11 0 0 0,32 14 0 0 0,0 1 0 0 0,0 2 0 0 0,0 2 0 0 0,-54 4 0 0 0,69-2-272 0 0,11-1-141 0 0,1 0-1 0 0,-1 1 0 0 0,0 0 0 0 0,0 1 0 0 0,1-1 0 0 0,-17 7 0 0 0,25-4-2469 0 0,22 4-8767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03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11 224 0 0,'-2'-10'13761'0'0,"-2"42"-11742"0"0,0 0 0 0 0,3 0 0 0 0,3 54-1 0 0,13 38-2416 0 0,-7-102-7829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05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56 112 716 0 0,'-32'-18'4582'0'0,"9"6"9881"0"0,29 8-11662 0 0,5 2-2618 0 0,25-1 1863 0 0,1 2 0 0 0,38 4 0 0 0,4 0-298 0 0,-51-3-717 0 0,0 1-447 0 0,46-6 1 0 0,-65 4-592 0 0,0-1 0 0 0,0-1-1 0 0,1 1 1 0 0,-2-1 0 0 0,1-1 0 0 0,0 0 0 0 0,-1 0 0 0 0,15-9 0 0 0,-9 3 16 0 0,-9 7-534 0 0,1 0 1 0 0,-1-1-1 0 0,0 0 0 0 0,10-10 1021 0 0,-26 54 955 0 0,7-24-1587 0 0,0-3 244 0 0,1 0 0 0 0,0 0 0 0 0,1 0 0 0 0,-1 16-1 0 0,3-27-195 0 0,0 0 0 0 0,-1 1-1 0 0,2-1 1 0 0,-1 0 0 0 0,0 0-1 0 0,0 1 1 0 0,1-1-1 0 0,-1 0 1 0 0,1 0 0 0 0,0 0-1 0 0,-1 0 1 0 0,1 1-1 0 0,0-1 1 0 0,0 0 0 0 0,1 0-1 0 0,-1-1 1 0 0,0 1-1 0 0,1 0 1 0 0,-1 0 0 0 0,1-1-1 0 0,-1 1 1 0 0,1-1-1 0 0,0 1 1 0 0,0-1 0 0 0,0 0-1 0 0,-1 1 1 0 0,1-1-1 0 0,1 0 1 0 0,-1 0 0 0 0,0-1-1 0 0,3 2 1 0 0,-3-2-959 0 0,0 1 0 0 0,0-1 1 0 0,0 0-1 0 0,1 0 0 0 0,-1-1 1 0 0,0 1-1 0 0,0 0 0 0 0,0-1 0 0 0,0 1 1 0 0,4-2-1 0 0,3-2-2157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04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52 232 0 0,'-16'-9'15507'0'0,"37"1"-14110"0"0,0 1-1 0 0,0 1 1 0 0,0 1 0 0 0,39-5 0 0 0,39 3-1574 0 0,-65 13-7828 0 0,-27-4 5513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04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2 122 480 0 0,'-1'-13'1430'0'0,"7"-6"12198"0"0,6 32-11725 0 0,39 69 2766 0 0,-39-59-3733 0 0,2 0 1 0 0,0-1-1 0 0,1 0 1 0 0,1-2 0 0 0,27 27-1 0 0,-42-45-853 0 0,1-1-1 0 0,-1 1 1 0 0,1-1-1 0 0,0 0 1 0 0,-1 1-1 0 0,1-1 1 0 0,0 0-1 0 0,0 0 1 0 0,0 0-1 0 0,0 0 1 0 0,0-1-1 0 0,0 1 1 0 0,0 0-1 0 0,0-1 1 0 0,0 1-1 0 0,0-1 1 0 0,0 0-1 0 0,1 0 1 0 0,-1 0-1 0 0,0 0 1 0 0,0 0-1 0 0,0 0 1 0 0,4-2-1 0 0,-3 1-19 0 0,0-1-1 0 0,-1 1 1 0 0,1-1-1 0 0,-1 0 1 0 0,1 0-1 0 0,-1 0 1 0 0,0-1-1 0 0,0 1 1 0 0,0 0-1 0 0,0-1 0 0 0,0 0 1 0 0,0 1-1 0 0,-1-1 1 0 0,3-4-1 0 0,2-9 85 0 0,1-1-1 0 0,-2 0 0 0 0,0 0 0 0 0,3-26 0 0 0,20-140 77 0 0,-28 181-982 0 0,5-17-12 0 0,-2 14-2889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05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1 420 0 0,'-21'43'14509'0'0,"18"-36"-13406"0"0,0 0 0 0 0,1 0 0 0 0,0 1 0 0 0,0-1 1 0 0,-1 12-1 0 0,0 77 2499 0 0,3-80-2870 0 0,-1-13-691 0 0,1 0 0 0 0,0 0-1 0 0,1 0 1 0 0,-1 0-1 0 0,0 0 1 0 0,1 0-1 0 0,0 0 1 0 0,0 0 0 0 0,-1 0-1 0 0,2 0 1 0 0,-1-1-1 0 0,0 1 1 0 0,1 0-1 0 0,-1-1 1 0 0,1 1 0 0 0,0-1-1 0 0,-1 1 1 0 0,1-1-1 0 0,0 0 1 0 0,1 0-1 0 0,2 3 1 0 0,17 3-3136 0 0,4-6-4105 0 0,-15-3 4373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05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14 165 780 0 0,'-1'0'453'0'0,"0"-1"0"0"0,0 1 0 0 0,0-1 0 0 0,1 0 0 0 0,-1 1 0 0 0,0-1-1 0 0,0 0 1 0 0,0 0 0 0 0,1 0 0 0 0,-1 1 0 0 0,0-1 0 0 0,1 0 0 0 0,-1 0 0 0 0,1 0 0 0 0,-1 0 0 0 0,1 0 0 0 0,0 0 0 0 0,-1 0-1 0 0,1 0 1 0 0,0 0 0 0 0,0 0 0 0 0,0-1 0 0 0,0 1 0 0 0,-1 0 0 0 0,2 0 0 0 0,-1 0 0 0 0,0 0 0 0 0,0 0 0 0 0,0 0-1 0 0,0 0 1 0 0,1 0 0 0 0,-1 0 0 0 0,0 0 0 0 0,2-2 0 0 0,1 0 349 0 0,0 0 0 0 0,0 0 0 0 0,1 0 0 0 0,-1 1 1 0 0,1-1-1 0 0,0 1 0 0 0,6-3 0 0 0,-6 3-569 0 0,0 1 0 0 0,-1-1-1 0 0,1 0 1 0 0,-1 0 0 0 0,1 0 0 0 0,-1-1 0 0 0,0 1 0 0 0,0-1 0 0 0,0 0 0 0 0,0 0-1 0 0,-1 0 1 0 0,1 0 0 0 0,3-6 0 0 0,-5 6-144 0 0,0 1 0 0 0,-1-1 0 0 0,1 0 0 0 0,-1 1 0 0 0,1-1 0 0 0,-1 0 0 0 0,0 1 0 0 0,0-1 0 0 0,-1 0 0 0 0,1 1 0 0 0,0-1-1 0 0,-1 1 1 0 0,0-1 0 0 0,1 0 0 0 0,-1 1 0 0 0,0 0 0 0 0,0-1 0 0 0,-3-2 0 0 0,4 3-173 0 0,-1 1 0 0 0,0 0-1 0 0,0 0 1 0 0,0 0 0 0 0,0 0 0 0 0,0 0-1 0 0,-1 0 1 0 0,1 0 0 0 0,0 1 0 0 0,0-1-1 0 0,-1 0 1 0 0,1 1 0 0 0,0-1 0 0 0,-1 1-1 0 0,1-1 1 0 0,-1 1 0 0 0,1 0 0 0 0,0-1-1 0 0,-1 1 1 0 0,1 0 0 0 0,-1 0 0 0 0,1 0-1 0 0,-1 0 1 0 0,1 0 0 0 0,-1 0 0 0 0,1 1-1 0 0,0-1 1 0 0,-1 0 0 0 0,1 1 0 0 0,0-1 0 0 0,-1 1-1 0 0,1 0 1 0 0,0-1 0 0 0,-1 1 0 0 0,-1 1-1 0 0,-7 10-8296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0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36 428 0 0,'0'0'925'0'0,"15"1"10211"0"0,56 4-7826 0 0,234-6 782 0 0,43 1-2194 0 0,320 19 58 0 0,-405-14-676 0 0,393-44 1 0 0,-593 28-1070 0 0,-33 6-138 0 0,60-4 0 0 0,-71 12-2503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0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4 584 0 0,'-15'-3'6643'0'0,"12"8"-5786"0"0,1 1 1 0 0,0 0-1 0 0,1 0 0 0 0,-1-1 1 0 0,1 1-1 0 0,0 0 1 0 0,1 0-1 0 0,0 10 1 0 0,3 59 2207 0 0,-1-47-2047 0 0,1 238 4192 0 0,-4-165-4337 0 0,1-99-1276 0 0,2 16-855 0 0,1-14-1712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07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86 600 0 0,'7'-17'7713'0'0,"52"8"-1850"0"0,35 10-3401 0 0,-27 1-1136 0 0,145-2 1205 0 0,-36 1-525 0 0,204-26 0 0 0,-181-12 19 0 0,-197 37-2004 0 0,0-1 0 0 0,0 1 0 0 0,0 0-1 0 0,0 0 1 0 0,0 0 0 0 0,0 0-1 0 0,0 0 1 0 0,0 1 0 0 0,0-1 0 0 0,0 1-1 0 0,0-1 1 0 0,-1 1 0 0 0,1 0-1 0 0,0-1 1 0 0,0 1 0 0 0,0 0 0 0 0,-1 0-1 0 0,1 1 1 0 0,0-1 0 0 0,-1 0-1 0 0,1 0 1 0 0,-1 1 0 0 0,0-1 0 0 0,1 1-1 0 0,-1-1 1 0 0,0 1 0 0 0,0 0-1 0 0,0-1 1 0 0,0 1 0 0 0,0 0 0 0 0,0 0-1 0 0,-1 0 1 0 0,1 0 0 0 0,0-1-1 0 0,-1 1 1 0 0,0 0 0 0 0,1 0 0 0 0,-1 2-1 0 0,1 11 131 0 0,0-1-1 0 0,-1 1 0 0 0,-1-1 0 0 0,-3 21 1 0 0,0-3 89 0 0,3 28 496 0 0,3 1 0 0 0,2 0 1 0 0,2-1-1 0 0,18 68 0 0 0,-19-106-71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08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0 244 0 0,'-23'3'8713'0'0,"36"2"-1353"0"0,15 0-2890 0 0,-6-2-4534 0 0,493 5 5923 0 0,8 1-3584 0 0,-478-7-3325 0 0,58-3 4438 0 0,-46 1-6181 0 0,1 0-9566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09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1 120 0 0,'-6'1'5127'0'0,"6"-1"-4992"0"0,0 0 0 0 0,0 1-1 0 0,0-1 1 0 0,0 0 0 0 0,0 0 0 0 0,0 0 0 0 0,0 0 0 0 0,0 1 0 0 0,0-1 0 0 0,0 0 0 0 0,1 3 2563 0 0,0-3-2563 0 0,18 8 2831 0 0,30 4-1111 0 0,287 26 3607 0 0,175-9-2879 0 0,-460-27-2210 0 0,964-9 4399 0 0,-990 5-4643 0 0,8 1 536 0 0,0-3-1 0 0,52-11 1 0 0,-84 15-682 0 0,33 0-97 0 0,-50 178 1595 0 0,5-96-689 0 0,12-45 9 0 0,3-22-3435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1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66 96 0 0,'-1'6'11300'0'0,"1"-6"-11037"0"0,30 2 3479 0 0,39-4-2192 0 0,445-37 8019 0 0,-244 7-7931 0 0,-249 34-2973 0 0,-15 0-1936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05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4 536 0 0,'-3'-4'16068'0'0,"-8"70"-13145"0"0,6-48-2545 0 0,2 0 0 0 0,0 0 0 0 0,1 0 0 0 0,0 1 1 0 0,2-1-1 0 0,0 0 0 0 0,5 36 0 0 0,-5-54-471 0 0,7 15-1246 0 0,5-10-7692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1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2 696 0 0,'0'0'372'0'0,"-1"-1"-1"0"0,0 1 0 0 0,1 0 1 0 0,-1 0-1 0 0,1 0 1 0 0,-1-1-1 0 0,1 1 1 0 0,-1 0-1 0 0,1 0 1 0 0,-1 0-1 0 0,0 0 1 0 0,1 0-1 0 0,-1 0 0 0 0,1 0 1 0 0,-1 0-1 0 0,1 1 1 0 0,-1-1-1 0 0,0 0 1 0 0,1 0-1 0 0,-1 0 1 0 0,1 1-1 0 0,-1-1 1 0 0,1 0-1 0 0,-1 0 0 0 0,1 1 1 0 0,-1-1-1 0 0,0 1 744 0 0,0 0-744 0 0,-2 21 4746 0 0,14 40-3390 0 0,-5-39 83 0 0,34 324 4733 0 0,-33-115-5458 0 0,-7-231-1230 0 0,0 0 0 0 0,0-1 1 0 0,1 1-1 0 0,-1-1 0 0 0,0 1 0 0 0,0 0 0 0 0,0-1 0 0 0,1 1 0 0 0,-1-1 0 0 0,0 1 0 0 0,1-1 0 0 0,-1 1 0 0 0,1-1 0 0 0,-1 1 0 0 0,0-1 1 0 0,1 1-1 0 0,-1-1 0 0 0,1 0 0 0 0,-1 1 0 0 0,1-1 0 0 0,-1 0 0 0 0,1 1 0 0 0,-1-1 0 0 0,1 0 0 0 0,0 0 0 0 0,-1 1 0 0 0,1-1 0 0 0,1 0 1 0 0,6 0-7288 0 0,5-4 4542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11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13 624 0 0,'-1'-12'12842'0'0,"24"169"-4147"0"0,-4 5-4653 0 0,9 59-867 0 0,-19-175-2360 0 0,15 48-1 0 0,-1-7 582 0 0,-23-86-1409 0 0,0 0 0 0 0,0 0 0 0 0,-1 0 0 0 0,1 0 0 0 0,0-1 0 0 0,0 1 0 0 0,0 0 0 0 0,-1 0 0 0 0,1 0 0 0 0,0-1 0 0 0,-1 1 0 0 0,1 0 0 0 0,-1-1 0 0 0,1 1 0 0 0,-1 0 0 0 0,1-1 0 0 0,-1 1 0 0 0,1 0 0 0 0,-1-1 0 0 0,0 1 0 0 0,1-1 0 0 0,-1 1 0 0 0,0-1 0 0 0,1 1 0 0 0,-1-1 0 0 0,0 0 0 0 0,0 1 0 0 0,0-1 0 0 0,1 0 0 0 0,-1 0 0 0 0,0 0 0 0 0,0 1 0 0 0,0-1 0 0 0,1 0 0 0 0,-1 0 0 0 0,0 0 0 0 0,0 0 0 0 0,0 0 0 0 0,-1-1 0 0 0,-46 1-545 0 0,33-1 466 0 0,-561-16-1222 0 0,543 16-26 0 0,31 1 535 0 0,-2 1-585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6:28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81 176 0 0,'10'-8'1525'0'0,"-8"6"-705"0"0,-1 1 0 0 0,1-1 0 0 0,-1 0 0 0 0,0 0 0 0 0,1 1 1 0 0,-1-1-1 0 0,0 0 0 0 0,0 0 0 0 0,0 0 0 0 0,0 0 0 0 0,1-5 1811 0 0,-17-20 3465 0 0,8 24-5573 0 0,1 0 0 0 0,-1 1 0 0 0,0-1 0 0 0,0 1 0 0 0,0 0 0 0 0,-1 1 0 0 0,1 0 0 0 0,0 0 0 0 0,-1 1 0 0 0,1 0-1 0 0,-13 1 1 0 0,15-1-436 0 0,1 1-1 0 0,0-1 0 0 0,0 1 1 0 0,-1 0-1 0 0,1 0 1 0 0,0 1-1 0 0,0-1 0 0 0,0 1 1 0 0,0 0-1 0 0,0 0 0 0 0,1 1 1 0 0,-1-1-1 0 0,1 1 0 0 0,-1-1 1 0 0,1 1-1 0 0,0 0 0 0 0,0 0 1 0 0,0 1-1 0 0,0-1 1 0 0,-4 7-1 0 0,7-8-47 0 0,-1 0 1 0 0,0 0 0 0 0,0-1-1 0 0,1 1 1 0 0,-1 0-1 0 0,1 0 1 0 0,-1 0-1 0 0,1 0 1 0 0,0 0 0 0 0,0-1-1 0 0,0 1 1 0 0,0 0-1 0 0,0 0 1 0 0,0 0-1 0 0,1 0 1 0 0,-1 0-1 0 0,0 0 1 0 0,1-1 0 0 0,0 1-1 0 0,-1 0 1 0 0,3 2-1 0 0,-1 0 18 0 0,0-1-1 0 0,0 0 0 0 0,1-1 1 0 0,-1 1-1 0 0,1 0 0 0 0,0-1 1 0 0,0 0-1 0 0,0 1 0 0 0,0-1 1 0 0,6 2-1 0 0,-2 0 26 0 0,1 0-1 0 0,0-1 0 0 0,0 0 1 0 0,0-1-1 0 0,1 0 1 0 0,-1 0-1 0 0,1-1 0 0 0,-1 0 1 0 0,14 0-1 0 0,-16-1-33 0 0,0-1 0 0 0,0 1 1 0 0,0-1-1 0 0,-1 0 0 0 0,1-1 0 0 0,0 1 0 0 0,-1-1 0 0 0,1 0 1 0 0,-1-1-1 0 0,1 1 0 0 0,-1-1 0 0 0,0 0 0 0 0,0-1 0 0 0,0 1 0 0 0,-1-1 1 0 0,1 0-1 0 0,-1 0 0 0 0,0 0 0 0 0,0 0 0 0 0,0-1 0 0 0,-1 0 1 0 0,1 0-1 0 0,-1 0 0 0 0,-1 0 0 0 0,4-6 0 0 0,-6 10-37 0 0,0-1 0 0 0,0 1 1 0 0,0-1-1 0 0,0 1 0 0 0,0 0 0 0 0,0-1 0 0 0,0 1 0 0 0,0-1 1 0 0,-1 1-1 0 0,1-1 0 0 0,0 1 0 0 0,-1 0 0 0 0,1-1 0 0 0,-1 1 0 0 0,0 0 1 0 0,1 0-1 0 0,-1-1 0 0 0,0 1 0 0 0,0 0 0 0 0,0 0 0 0 0,0 0 1 0 0,0 0-1 0 0,0 0 0 0 0,0 0 0 0 0,0 0 0 0 0,0 0 0 0 0,0 0 0 0 0,-1 1 1 0 0,1-1-1 0 0,0 0 0 0 0,-1 1 0 0 0,0-1 0 0 0,-44-15 59 0 0,34 14-69 0 0,0 1 1 0 0,-1 0 0 0 0,1 0 0 0 0,-1 2 0 0 0,1-1-1 0 0,-1 1 1 0 0,1 1 0 0 0,0 0 0 0 0,0 1 0 0 0,-19 7 0 0 0,29-10-1 0 0,1 0 1 0 0,0 1-1 0 0,0-1 1 0 0,-1 1 0 0 0,1-1-1 0 0,0 1 1 0 0,0-1-1 0 0,0 1 1 0 0,0 0 0 0 0,-1-1-1 0 0,1 1 1 0 0,0 0-1 0 0,0 0 1 0 0,1 0 0 0 0,-1 0-1 0 0,0 0 1 0 0,0 0-1 0 0,0 0 1 0 0,1 0 0 0 0,-1 0-1 0 0,0 0 1 0 0,1 1-1 0 0,-1-1 1 0 0,1 0 0 0 0,-1 0-1 0 0,1 1 1 0 0,0-1-1 0 0,0 0 1 0 0,-1 1 0 0 0,1-1-1 0 0,0 0 1 0 0,0 0-1 0 0,0 1 1 0 0,1-1 0 0 0,-1 0-1 0 0,0 1 1 0 0,0-1-1 0 0,1 0 1 0 0,-1 0 0 0 0,0 1-1 0 0,1-1 1 0 0,0 0-1 0 0,-1 0 1 0 0,1 0 0 0 0,0 1-1 0 0,-1-1 1 0 0,1 0-1 0 0,0 0 1 0 0,0 0 0 0 0,0 0-1 0 0,1 0 1 0 0,4 6 13 0 0,0 0 0 0 0,1-1 1 0 0,0 0-1 0 0,0 0 1 0 0,15 8-1 0 0,-10-8 14 0 0,0 0 0 0 0,-1-1 0 0 0,2-1 0 0 0,-1 0 0 0 0,25 4 0 0 0,-33-7-15 0 0,1 0 0 0 0,-1-1 0 0 0,0 0-1 0 0,0 0 1 0 0,0-1 0 0 0,1 1 0 0 0,-1-1-1 0 0,0 0 1 0 0,8-2 0 0 0,-10 2-9 0 0,0 0 1 0 0,0 0-1 0 0,0 0 1 0 0,-1 0-1 0 0,1-1 1 0 0,0 1-1 0 0,-1 0 1 0 0,1-1-1 0 0,-1 1 1 0 0,1-1-1 0 0,-1 0 1 0 0,0 1-1 0 0,0-1 0 0 0,0 0 1 0 0,0 0-1 0 0,0 0 1 0 0,0 0-1 0 0,0 0 1 0 0,-1 0-1 0 0,2-4 1 0 0,-2 4-5 0 0,0-1 0 0 0,0 0 0 0 0,0 0 1 0 0,0 0-1 0 0,0 0 0 0 0,-1 0 0 0 0,0 0 1 0 0,1 0-1 0 0,-1 0 0 0 0,0 1 0 0 0,0-1 1 0 0,-1 0-1 0 0,1 1 0 0 0,0-1 0 0 0,-1 1 1 0 0,0-1-1 0 0,1 1 0 0 0,-1 0 0 0 0,0-1 1 0 0,0 1-1 0 0,-1 0 0 0 0,1 0 0 0 0,0 1 1 0 0,0-1-1 0 0,-1 0 0 0 0,0 1 0 0 0,-2-2 1 0 0,-2-1-84 0 0,0 1 0 0 0,0-1 0 0 0,0 1 0 0 0,0 1 0 0 0,0-1 0 0 0,-1 1 0 0 0,1 1 0 0 0,-1-1 0 0 0,-9 0 1 0 0,16 2-62 0 0,0 0 0 0 0,0 0 0 0 0,0 0 1 0 0,0 0-1 0 0,0 0 0 0 0,0 1 0 0 0,0-1 1 0 0,1 0-1 0 0,-1 0 0 0 0,0 0 0 0 0,0 1 1 0 0,0-1-1 0 0,0 1 0 0 0,1-1 0 0 0,-1 0 1 0 0,0 1-1 0 0,0-1 0 0 0,1 1 0 0 0,-1 0 1 0 0,0-1-1 0 0,1 1 0 0 0,-1 0 0 0 0,0-1 1 0 0,1 1-1 0 0,-1 0 0 0 0,1 0 0 0 0,-1-1 0 0 0,1 1 1 0 0,0 0-1 0 0,-1 0 0 0 0,1 0 0 0 0,0 0 1 0 0,0-1-1 0 0,-1 1 0 0 0,1 0 0 0 0,0 0 1 0 0,0 2-1 0 0,0 2-1139 0 0,1-1 0 0 0,-1 1 1 0 0,1 0-1 0 0,0-1 0 0 0,3 10 0 0 0,3 8-1847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6:2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26 404 0 0,'0'0'895'0'0,"-15"-25"12830"0"0,11 26-13157 0 0,-1 1-1 0 0,0 0 1 0 0,0 0 0 0 0,0 0 0 0 0,1 0-1 0 0,0 1 1 0 0,-1 0 0 0 0,1 0-1 0 0,-7 6 1 0 0,9-6-309 0 0,-1-1-1 0 0,0 0 0 0 0,1 1 1 0 0,-1 0-1 0 0,1-1 0 0 0,0 1 1 0 0,0 0-1 0 0,0 0 0 0 0,0 0 1 0 0,1 0-1 0 0,-1 1 0 0 0,1-1 1 0 0,0 0-1 0 0,0 1 1 0 0,-1 3-1 0 0,2-5-175 0 0,1 0 0 0 0,-1-1 0 0 0,1 1 0 0 0,-1-1 0 0 0,1 1 0 0 0,0-1 0 0 0,-1 0 0 0 0,1 1 0 0 0,0-1 0 0 0,0 0-1 0 0,0 1 1 0 0,0-1 0 0 0,0 0 0 0 0,0 0 0 0 0,1 0 0 0 0,-1 0 0 0 0,0 0 0 0 0,1 0 0 0 0,-1 0 0 0 0,0 0 0 0 0,1-1 0 0 0,-1 1 0 0 0,1 0 0 0 0,-1-1 0 0 0,1 1 0 0 0,-1-1 0 0 0,1 0 0 0 0,0 1 0 0 0,-1-1 0 0 0,1 0 0 0 0,-1 0-1 0 0,3 0 1 0 0,3 1 88 0 0,0-1-1 0 0,0 0 1 0 0,0 0-1 0 0,1-1 0 0 0,11-2 1 0 0,-13 2-104 0 0,-1-1 1 0 0,0 0-1 0 0,1 0 1 0 0,-1-1 0 0 0,0 1-1 0 0,-1-1 1 0 0,1-1-1 0 0,0 1 1 0 0,-1 0 0 0 0,0-1-1 0 0,0 0 1 0 0,4-5-1 0 0,-7 9-65 0 0,-1-1 1 0 0,0 1-1 0 0,0-1 0 0 0,1 1 0 0 0,-1-1 0 0 0,0 1 0 0 0,0-1 0 0 0,0 1 1 0 0,0-1-1 0 0,0 1 0 0 0,0-1 0 0 0,0 1 0 0 0,0-1 0 0 0,0 1 0 0 0,0-1 0 0 0,0 1 1 0 0,0-1-1 0 0,0 1 0 0 0,0-1 0 0 0,0 1 0 0 0,0-1 0 0 0,-1 1 0 0 0,1-1 0 0 0,0 1 1 0 0,0-1-1 0 0,-1 1 0 0 0,1-1 0 0 0,0 1 0 0 0,0 0 0 0 0,-1-1 0 0 0,1 1 0 0 0,-1 0 1 0 0,1-1-1 0 0,0 1 0 0 0,-1 0 0 0 0,1-1 0 0 0,-1 1 0 0 0,-16-10 3 0 0,10 8-18 0 0,0 2 0 0 0,0-1 1 0 0,1 1-1 0 0,-1 0 0 0 0,0 1 0 0 0,0-1 0 0 0,0 1 0 0 0,0 1 0 0 0,1-1 0 0 0,-11 5 0 0 0,14-5-440 0 0,0 0 1 0 0,0 1-1 0 0,0-1 1 0 0,0 1-1 0 0,0 0 0 0 0,1-1 1 0 0,-1 1-1 0 0,-2 4 1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6:29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87 192 0 0,'-1'-3'417'0'0,"1"0"-1"0"0,-1 0 1 0 0,0 0 0 0 0,0 0 0 0 0,0 1-1 0 0,0-1 1 0 0,-1 0 0 0 0,1 1-1 0 0,-1-1 1 0 0,1 0 0 0 0,-1 1 0 0 0,0 0-1 0 0,0-1 1 0 0,0 1 0 0 0,0 0-1 0 0,-1 0 1 0 0,-2-2 0 0 0,2 3 20 0 0,-1 0 0 0 0,1 0 0 0 0,-1 0 0 0 0,1 0 0 0 0,-1 0 0 0 0,1 1 0 0 0,-1-1 0 0 0,1 1 0 0 0,-1 0 0 0 0,0 0 0 0 0,1 1 0 0 0,-1-1 0 0 0,1 1 0 0 0,-7 1 0 0 0,7-1-82 0 0,-1 0-1 0 0,1 0 1 0 0,-1 1 0 0 0,1-1 0 0 0,0 1-1 0 0,0-1 1 0 0,-1 1 0 0 0,1 0 0 0 0,0 1-1 0 0,0-1 1 0 0,1 0 0 0 0,-1 1-1 0 0,1 0 1 0 0,-1-1 0 0 0,1 1 0 0 0,0 0-1 0 0,0 0 1 0 0,0 0 0 0 0,0 1 0 0 0,0-1-1 0 0,-1 6 1 0 0,2-7-262 0 0,1-1-1 0 0,1 0 1 0 0,-1 1-1 0 0,0-1 1 0 0,0 1 0 0 0,0-1-1 0 0,1 0 1 0 0,-1 0-1 0 0,1 1 1 0 0,-1-1 0 0 0,1 0-1 0 0,-1 0 1 0 0,1 1-1 0 0,0-1 1 0 0,0 0 0 0 0,0 0-1 0 0,-1 0 1 0 0,1 0-1 0 0,0 0 1 0 0,0 0-1 0 0,0 0 1 0 0,0 0 0 0 0,1-1-1 0 0,-1 1 1 0 0,0 0-1 0 0,0-1 1 0 0,0 1 0 0 0,1-1-1 0 0,1 1 1 0 0,37 13 921 0 0,-32-12-910 0 0,1-1 0 0 0,-1 0 0 0 0,1 0 0 0 0,-1-1 0 0 0,1 0 0 0 0,0 0 0 0 0,-1-1 0 0 0,1 0 0 0 0,-1-1 0 0 0,14-4 0 0 0,-19 6-84 0 0,-1-2 1 0 0,1 1-1 0 0,0 0 0 0 0,-1-1 1 0 0,1 1-1 0 0,-1-1 0 0 0,1 1 0 0 0,-1-1 1 0 0,0 0-1 0 0,0 0 0 0 0,0 0 0 0 0,0-1 1 0 0,0 1-1 0 0,0 0 0 0 0,-1-1 0 0 0,1 1 1 0 0,-1-1-1 0 0,0 0 0 0 0,1 1 0 0 0,-1-1 1 0 0,-1 0-1 0 0,1 0 0 0 0,0 0 0 0 0,-1 1 1 0 0,1-1-1 0 0,-1 0 0 0 0,0 0 0 0 0,0 0 1 0 0,0 0-1 0 0,0 0 0 0 0,0 0 0 0 0,-1 0 1 0 0,1 0-1 0 0,-2-3 0 0 0,1 3 24 0 0,0 0-1 0 0,-1 1 0 0 0,1-1 1 0 0,0 0-1 0 0,-1 1 1 0 0,0-1-1 0 0,0 1 0 0 0,0-1 1 0 0,0 1-1 0 0,0 0 1 0 0,0 0-1 0 0,-1 0 0 0 0,1 0 1 0 0,0 0-1 0 0,-1 1 1 0 0,0-1-1 0 0,1 1 1 0 0,-1-1-1 0 0,0 1 0 0 0,0 0 1 0 0,0 0-1 0 0,0 0 1 0 0,0 1-1 0 0,0-1 0 0 0,0 1 1 0 0,0-1-1 0 0,0 1 1 0 0,0 0-1 0 0,0 0 0 0 0,-5 1 1 0 0,5-1-3 0 0,0 0 1 0 0,-1 0-1 0 0,1 1 0 0 0,-1-1 1 0 0,1 1-1 0 0,-1 0 0 0 0,1-1 1 0 0,0 2-1 0 0,0-1 0 0 0,-1 0 1 0 0,1 1-1 0 0,0-1 0 0 0,0 1 1 0 0,0 0-1 0 0,0 0 0 0 0,1 0 1 0 0,-1 0-1 0 0,1 1 1 0 0,-1-1-1 0 0,1 1 0 0 0,0-1 1 0 0,-1 1-1 0 0,1 0 0 0 0,1 0 1 0 0,-1 0-1 0 0,-2 4 0 0 0,4-6-11 0 0,0-1 0 0 0,0 1 0 0 0,0 0 0 0 0,0-1-1 0 0,0 1 1 0 0,0-1 0 0 0,0 1 0 0 0,0-1 0 0 0,0 1-1 0 0,0-1 1 0 0,0 1 0 0 0,0-1 0 0 0,0 1-1 0 0,1-1 1 0 0,-1 1 0 0 0,0-1 0 0 0,0 1 0 0 0,1-1-1 0 0,-1 1 1 0 0,0-1 0 0 0,1 1 0 0 0,-1-1 0 0 0,0 1-1 0 0,1-1 1 0 0,-1 0 0 0 0,1 1 0 0 0,-1-1-1 0 0,0 0 1 0 0,1 1 0 0 0,-1-1 0 0 0,1 0 0 0 0,-1 0-1 0 0,1 1 1 0 0,-1-1 0 0 0,1 0 0 0 0,-1 0 0 0 0,1 0-1 0 0,0 0 1 0 0,-1 0 0 0 0,1 0 0 0 0,-1 0 0 0 0,1 0-1 0 0,-1 0 1 0 0,1 0 0 0 0,-1 0 0 0 0,1 0-1 0 0,-1 0 1 0 0,1 0 0 0 0,0-1 0 0 0,14-4-1879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6:30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95 20 0 0,'0'-2'502'0'0,"0"0"0"0"0,0 0 0 0 0,0 0 0 0 0,0-1 0 0 0,0 1 0 0 0,-1 0-1 0 0,1 0 1 0 0,0 0 0 0 0,-1 0 0 0 0,0 1 0 0 0,1-1 0 0 0,-1 0 0 0 0,0 0 0 0 0,0 0 0 0 0,0 0 0 0 0,0 1 0 0 0,0-1 0 0 0,0 0-1 0 0,-1 1 1 0 0,1-1 0 0 0,-1 1 0 0 0,1-1 0 0 0,-1 1 0 0 0,1 0 0 0 0,-1 0 0 0 0,0 0 0 0 0,0 0 0 0 0,1 0 0 0 0,-5-1 0 0 0,2 1 2 0 0,0 0 1 0 0,-1 1-1 0 0,1-1 1 0 0,-1 1 0 0 0,1 1-1 0 0,-1-1 1 0 0,1 0-1 0 0,-1 1 1 0 0,1 0 0 0 0,0 0-1 0 0,-1 0 1 0 0,-7 4-1 0 0,8-3-200 0 0,1 0 1 0 0,-1 0-1 0 0,0 0 0 0 0,1 1 0 0 0,0-1 0 0 0,-1 1 0 0 0,1 0 0 0 0,0 0 0 0 0,0 0 0 0 0,1 0 0 0 0,-5 7 1 0 0,6-9-223 0 0,1 0 0 0 0,-1 0 0 0 0,1 0 1 0 0,-1 0-1 0 0,1 0 0 0 0,0 0 0 0 0,-1 0 1 0 0,1 0-1 0 0,0 0 0 0 0,0 0 1 0 0,0 0-1 0 0,0 0 0 0 0,0 0 0 0 0,0 0 1 0 0,0 1-1 0 0,0-1 0 0 0,0 0 1 0 0,0 0-1 0 0,1 2 0 0 0,0-2-27 0 0,0 0 0 0 0,0 0 0 0 0,0 0 0 0 0,0 1 0 0 0,0-1 0 0 0,0 0-1 0 0,0 0 1 0 0,0-1 0 0 0,1 1 0 0 0,-1 0 0 0 0,0 0 0 0 0,1 0 0 0 0,-1-1 0 0 0,1 1 0 0 0,-1-1 0 0 0,0 1-1 0 0,1-1 1 0 0,2 1 0 0 0,1 0 24 0 0,1-1-1 0 0,-1 0 0 0 0,0 1 0 0 0,1-1 1 0 0,-1-1-1 0 0,1 1 0 0 0,-1-1 0 0 0,0 0 1 0 0,0 0-1 0 0,1-1 0 0 0,-1 0 0 0 0,0 0 1 0 0,0 0-1 0 0,-1 0 0 0 0,8-5 1 0 0,-8 5-44 0 0,-1 0 0 0 0,0 0 0 0 0,0-1 1 0 0,1 0-1 0 0,-1 1 0 0 0,-1-1 0 0 0,1 0 1 0 0,0 0-1 0 0,-1-1 0 0 0,1 1 0 0 0,-1 0 1 0 0,0-1-1 0 0,0 1 0 0 0,-1-1 1 0 0,1 0-1 0 0,-1 0 0 0 0,0 0 0 0 0,0 0 1 0 0,0 0-1 0 0,0 0 0 0 0,0-4 0 0 0,-1 7-16 0 0,0-1-1 0 0,0 1 0 0 0,0 0 0 0 0,-1 0 0 0 0,1 0 1 0 0,0 0-1 0 0,0-1 0 0 0,-1 1 0 0 0,1 0 1 0 0,-1 0-1 0 0,1 0 0 0 0,-1 0 0 0 0,1 0 0 0 0,-1 0 1 0 0,0 0-1 0 0,1 0 0 0 0,-1 0 0 0 0,0 0 0 0 0,0 0 1 0 0,0 0-1 0 0,0 1 0 0 0,0-1 0 0 0,-1 0 0 0 0,0-1 20 0 0,-1 1 0 0 0,0 0 0 0 0,1 0 0 0 0,-1 1 0 0 0,0-1-1 0 0,1 0 1 0 0,-1 1 0 0 0,0 0 0 0 0,-5-1 0 0 0,1 2 25 0 0,1-1 0 0 0,-1 1 0 0 0,0 0 0 0 0,1 0 0 0 0,-1 1 0 0 0,1 0 0 0 0,0 0 0 0 0,-7 3 0 0 0,7-2 6 0 0,4-2-39 0 0,-1 0-1 0 0,1 0 1 0 0,0 0 0 0 0,-1 1-1 0 0,1-1 1 0 0,0 1-1 0 0,0-1 1 0 0,0 1-1 0 0,0 0 1 0 0,0-1 0 0 0,0 1-1 0 0,0 0 1 0 0,1 0-1 0 0,-1 0 1 0 0,1 1 0 0 0,-1-1-1 0 0,1 0 1 0 0,0 1-1 0 0,-2 3 1 0 0,4-5-131 0 0,0-1 0 0 0,0 1 0 0 0,0 0 0 0 0,0-1 0 0 0,0 0 0 0 0,0 1 0 0 0,0-1 0 0 0,0 1 0 0 0,0-1 0 0 0,0 0 0 0 0,0 0 0 0 0,0 0 0 0 0,0 0 0 0 0,0 0 0 0 0,0 0 1 0 0,0 0-1 0 0,0 0 0 0 0,0 0 0 0 0,0 0 0 0 0,2-1 0 0 0,14-3-13485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50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75 308 0 0,'-10'2'16972'0'0,"52"1"-15509"0"0,0-2 0 0 0,0-2 0 0 0,53-8 1 0 0,-12 2-523 0 0,652-45 4506 0 0,-717 52-5137 0 0,26-3 1438 0 0,-27-6-6787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51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74 324 0 0,'-2'-2'653'0'0,"-33"-28"9333"0"0,32 28-9476 0 0,-1 0 1 0 0,0 1-1 0 0,0 0 1 0 0,1-1 0 0 0,-1 1-1 0 0,0 1 1 0 0,0-1 0 0 0,0 1-1 0 0,0-1 1 0 0,-5 1 0 0 0,-4 1 281 0 0,1-1 1 0 0,0 2 0 0 0,0 0 0 0 0,-20 6 0 0 0,26-7-587 0 0,1 1 1 0 0,0 0 0 0 0,0 0 0 0 0,1 0-1 0 0,-1 1 1 0 0,0-1 0 0 0,1 1 0 0 0,0 0-1 0 0,-1 1 1 0 0,1-1 0 0 0,0 1 0 0 0,1 0-1 0 0,-5 4 1 0 0,7-6-130 0 0,0-1 0 0 0,0 0 0 0 0,1 0 0 0 0,-1 1 0 0 0,0-1-1 0 0,1 0 1 0 0,-1 1 0 0 0,1-1 0 0 0,-1 0 0 0 0,1 1 0 0 0,0-1 0 0 0,-1 1 0 0 0,1-1-1 0 0,0 1 1 0 0,0-1 0 0 0,0 1 0 0 0,0-1 0 0 0,0 0 0 0 0,1 1 0 0 0,-1-1 0 0 0,0 1 0 0 0,1-1-1 0 0,-1 1 1 0 0,1-1 0 0 0,0 3 0 0 0,1-2 17 0 0,0 1 0 0 0,0-1 0 0 0,1 0 0 0 0,-1 0 0 0 0,0 0 0 0 0,1 0 0 0 0,-1-1 0 0 0,1 1 0 0 0,0-1 0 0 0,-1 1 0 0 0,7 1 0 0 0,3 1 123 0 0,1 0 1 0 0,0-1-1 0 0,0-1 0 0 0,22 2 1 0 0,-27-4-115 0 0,1 0 0 0 0,-1 0 1 0 0,0-1-1 0 0,1 0 0 0 0,-1-1 1 0 0,0 0-1 0 0,0 0 0 0 0,0-1 1 0 0,9-4-1 0 0,-15 6-79 0 0,0 0-1 0 0,-1 0 1 0 0,1 0 0 0 0,0 0 0 0 0,-1 0-1 0 0,1-1 1 0 0,-1 1 0 0 0,1-1 0 0 0,-1 1-1 0 0,0-1 1 0 0,0 1 0 0 0,1-1 0 0 0,-1 0-1 0 0,0 1 1 0 0,0-1 0 0 0,-1 0 0 0 0,2-3-1 0 0,-2 3-10 0 0,1 0-1 0 0,-1-1 1 0 0,-1 1-1 0 0,1-1 1 0 0,0 1-1 0 0,0 0 1 0 0,-1-1-1 0 0,1 1 1 0 0,-1 0-1 0 0,0-1 1 0 0,0 1-1 0 0,0 0 1 0 0,0 0-1 0 0,0 0 1 0 0,0 0 0 0 0,-1 0-1 0 0,1 0 1 0 0,-3-3-1 0 0,-2-2 16 0 0,-1 1 0 0 0,1-1 1 0 0,-1 1-1 0 0,0 1 0 0 0,-1-1 0 0 0,1 1 0 0 0,-1 0 1 0 0,0 1-1 0 0,-17-7 0 0 0,17 8-581 0 0,0 1 1 0 0,0 0-1 0 0,-1 0 1 0 0,-13-1-1 0 0,17 2-706 0 0,0 1-1 0 0,-1 0 1 0 0,1 1 0 0 0,0-1-1 0 0,-1 1 1 0 0,1 0 0 0 0,-9 3-1 0 0,5 0-1621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5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7 456 0 0,'-1'-6'10649'0'0,"8"10"-9994"0"0,-1 0 1 0 0,0 0-1 0 0,-1 1 0 0 0,1 0 0 0 0,-1 0 1 0 0,0 1-1 0 0,0-1 0 0 0,0 1 0 0 0,4 7 1 0 0,39 69 2903 0 0,-26-41-1888 0 0,0-1 25 0 0,-15-26-1156 0 0,0 0 0 0 0,1 0-1 0 0,1 0 1 0 0,0-1 0 0 0,0-1-1 0 0,2 1 1 0 0,-1-2 0 0 0,22 19-1 0 0,-30-29-516 0 0,-1 0 0 0 0,1 0-1 0 0,-1 0 1 0 0,1-1-1 0 0,0 1 1 0 0,-1 0-1 0 0,1-1 1 0 0,0 1 0 0 0,-1-1-1 0 0,1 1 1 0 0,0-1-1 0 0,0 0 1 0 0,0 0 0 0 0,-1 0-1 0 0,1 0 1 0 0,0 0-1 0 0,0 0 1 0 0,0 0-1 0 0,-1-1 1 0 0,1 1 0 0 0,2-1-1 0 0,-1-1 64 0 0,0 0-1 0 0,0 1 1 0 0,0-1 0 0 0,0 0-1 0 0,0-1 1 0 0,-1 1-1 0 0,1 0 1 0 0,-1-1 0 0 0,1 0-1 0 0,2-4 1 0 0,5-8 350 0 0,-1-1 0 0 0,0-1 0 0 0,9-25 1 0 0,-9 21-295 0 0,8-23-242 0 0,-2-1 0 0 0,12-60 1 0 0,-19 99-5281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52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226 101 500 0 0,'7'-24'13580'0'0,"-6"16"-10463"0"0,-3 6-2688 0 0,0 0-1 0 0,-1 0 1 0 0,1 0 0 0 0,0 1-1 0 0,-1-1 1 0 0,1 0 0 0 0,-1 1 0 0 0,0 0-1 0 0,0 0 1 0 0,1 0 0 0 0,-1 0-1 0 0,0 0 1 0 0,-5 0 0 0 0,2 0-63 0 0,-1 1 0 0 0,1 0-1 0 0,0 0 1 0 0,0 0 0 0 0,0 1 0 0 0,-9 2 0 0 0,4 0-144 0 0,1 0 1 0 0,0 1-1 0 0,0 0 1 0 0,0 0-1 0 0,0 1 1 0 0,1 1-1 0 0,-13 9 1 0 0,17-12-131 0 0,1 1-1 0 0,0 0 1 0 0,0 0 0 0 0,0 0 0 0 0,1 1 0 0 0,-1-1-1 0 0,1 1 1 0 0,0 0 0 0 0,1 0 0 0 0,-1 0-1 0 0,1 0 1 0 0,0 0 0 0 0,-2 9 0 0 0,3-12-63 0 0,1 0 0 0 0,0 0 0 0 0,0 1 1 0 0,0-1-1 0 0,0 0 0 0 0,0 0 0 0 0,1 0 1 0 0,-1 1-1 0 0,1-1 0 0 0,-1 0 0 0 0,1 0 0 0 0,0 0 1 0 0,0 0-1 0 0,0 0 0 0 0,0 0 0 0 0,0 0 1 0 0,0 0-1 0 0,0 0 0 0 0,1-1 0 0 0,-1 1 1 0 0,1 0-1 0 0,-1-1 0 0 0,1 1 0 0 0,0-1 0 0 0,-1 0 1 0 0,1 1-1 0 0,0-1 0 0 0,0 0 0 0 0,0 0 1 0 0,0 0-1 0 0,0 0 0 0 0,0-1 0 0 0,0 1 0 0 0,0-1 1 0 0,1 1-1 0 0,3 0 0 0 0,6 1 55 0 0,1 0 0 0 0,0 0-1 0 0,0-1 1 0 0,0-1 0 0 0,0 0 0 0 0,-1-1 0 0 0,1 0-1 0 0,0-1 1 0 0,0-1 0 0 0,16-5 0 0 0,-23 7-42 0 0,0-1 1 0 0,0 0-1 0 0,-1-1 1 0 0,1 1-1 0 0,-1-1 0 0 0,1-1 1 0 0,-1 1-1 0 0,0-1 1 0 0,0 1-1 0 0,0-2 1 0 0,-1 1-1 0 0,0 0 0 0 0,1-1 1 0 0,-1 0-1 0 0,-1 0 1 0 0,1 0-1 0 0,-1 0 1 0 0,0 0-1 0 0,0-1 0 0 0,-1 0 1 0 0,1 1-1 0 0,-1-1 1 0 0,2-8-1 0 0,-4 9 11 0 0,0 1-1 0 0,-1 0 1 0 0,1 0 0 0 0,-1 0-1 0 0,0-1 1 0 0,0 1-1 0 0,0 0 1 0 0,0 0-1 0 0,-1 0 1 0 0,0 1 0 0 0,0-1-1 0 0,0 0 1 0 0,0 0-1 0 0,0 1 1 0 0,-1 0-1 0 0,1-1 1 0 0,-1 1 0 0 0,0 0-1 0 0,0 0 1 0 0,-4-2-1 0 0,2 1-406 0 0,1 0 1 0 0,-1 0-1 0 0,0 1 0 0 0,0 0 0 0 0,0 0 1 0 0,-8-2-1 0 0,10 3-512 0 0,0 2 1 0 0,0-1-1 0 0,0 0 0 0 0,0 0 1 0 0,0 1-1 0 0,0 0 0 0 0,0-1 1 0 0,0 1-1 0 0,0 0 0 0 0,0 0 1 0 0,0 1-1 0 0,-4 0 0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05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98 7297 0 0,'-9'-6'3240'0'0,"2"1"-638"0"0,0 1 0 0 0,1-1 1 0 0,0 0-1 0 0,-9-8 0 0 0,15 12-2507 0 0,0 1 1 0 0,0 0-1 0 0,0-1 0 0 0,0 1 0 0 0,0-1 1 0 0,0 1-1 0 0,0-1 0 0 0,0 1 0 0 0,0-1 1 0 0,0 1-1 0 0,1-1 0 0 0,-1 1 0 0 0,0 0 1 0 0,0-1-1 0 0,0 1 0 0 0,1-1 0 0 0,-1 1 1 0 0,0 0-1 0 0,0-1 0 0 0,1 1 0 0 0,-1 0 1 0 0,0-1-1 0 0,1 1 0 0 0,-1 0 0 0 0,0-1 1 0 0,1 1-1 0 0,-1 0 0 0 0,0 0 0 0 0,1-1 1 0 0,-1 1-1 0 0,1 0 0 0 0,-1 0 0 0 0,1-1 1 0 0,20-10 638 0 0,-15 8-259 0 0,-4 2-486 0 0,0 0 1 0 0,0 0-1 0 0,0-1 1 0 0,-1 1-1 0 0,1-1 0 0 0,0 1 1 0 0,-1-1-1 0 0,1 1 1 0 0,-1-1-1 0 0,0 0 1 0 0,1 0-1 0 0,-1 0 0 0 0,2-4 1 0 0,-3 5-701 0 0,-4-5-2043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7:2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0 556 0 0,'-2'1'559'0'0,"1"-1"-1"0"0,-1 1 1 0 0,0 0-1 0 0,0-1 1 0 0,1 1 0 0 0,-1 0-1 0 0,0 0 1 0 0,1 0-1 0 0,-1 1 1 0 0,1-1-1 0 0,-1 0 1 0 0,-2 3 0 0 0,4-3-422 0 0,0 0-1 0 0,0 0 1 0 0,0 0 0 0 0,-1 0 0 0 0,1 0 0 0 0,0 0 0 0 0,0 0 0 0 0,0 0 0 0 0,0 0 0 0 0,1 0 0 0 0,-1 0 0 0 0,0-1-1 0 0,0 1 1 0 0,1 0 0 0 0,-1 0 0 0 0,0 0 0 0 0,1 0 0 0 0,-1 0 0 0 0,1 0 0 0 0,-1-1 0 0 0,1 1 0 0 0,-1 0-1 0 0,1 0 1 0 0,0-1 0 0 0,-1 1 0 0 0,1-1 0 0 0,0 1 0 0 0,-1 0 0 0 0,1-1 0 0 0,2 1 0 0 0,9 9 464 0 0,0-1 1 0 0,1-1 0 0 0,1-1 0 0 0,-1 0-1 0 0,1 0 1 0 0,0-1 0 0 0,29 7-1 0 0,-12-5 83 0 0,0-2 0 0 0,57 4-1 0 0,-52-8-249 0 0,0-1-1 0 0,0-2 0 0 0,0-2 0 0 0,0-1 0 0 0,-1-2 0 0 0,0-1 1 0 0,0-2-1 0 0,0-2 0 0 0,35-15 0 0 0,-63 22-408 0 0,0 1-1 0 0,0-1 0 0 0,0-1 1 0 0,0 1-1 0 0,0-1 0 0 0,10-11 1 0 0,-15 11-1673 0 0,-19 13-9924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7:3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0 340 0 0,'-7'5'255'0'0,"2"-2"764"0"0,1 0-1 0 0,-1 0 0 0 0,1 1 0 0 0,0-1 0 0 0,0 1 0 0 0,-6 7 0 0 0,10-10-823 0 0,-1-1 0 0 0,1 1-1 0 0,0 0 1 0 0,-1-1-1 0 0,1 1 1 0 0,0 0-1 0 0,0-1 1 0 0,0 1-1 0 0,-1 0 1 0 0,1-1 0 0 0,0 1-1 0 0,0 0 1 0 0,0-1-1 0 0,0 1 1 0 0,0 0-1 0 0,0-1 1 0 0,0 1-1 0 0,1 0 1 0 0,-1 0 0 0 0,0-1-1 0 0,0 1 1 0 0,0-1-1 0 0,1 2 1 0 0,0-1 28 0 0,0 1 1 0 0,1-1-1 0 0,-1 0 1 0 0,0 1-1 0 0,1-1 0 0 0,-1 0 1 0 0,1 0-1 0 0,-1 0 1 0 0,1 0-1 0 0,0 0 1 0 0,-1 0-1 0 0,1-1 1 0 0,2 1-1 0 0,12 5 602 0 0,0-2-1 0 0,1 0 1 0 0,-1-1 0 0 0,1 0-1 0 0,29-1 1 0 0,88-6 1545 0 0,-111 2-1937 0 0,37-4 883 0 0,-9 0-1214 0 0,-20 5-4216 0 0,-26 1 2095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7:49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70 112 0 0,'0'0'1453'0'0,"4"-29"9825"0"0,-4 27-10942 0 0,-1 0 0 0 0,0 0 0 0 0,1 0 0 0 0,-1 0-1 0 0,0 0 1 0 0,0 0 0 0 0,0 0 0 0 0,-1 1 0 0 0,1-1 0 0 0,0 0-1 0 0,-1 1 1 0 0,1-1 0 0 0,-1 1 0 0 0,1-1 0 0 0,-1 1 0 0 0,0 0-1 0 0,0-1 1 0 0,0 1 0 0 0,1 0 0 0 0,-1 0 0 0 0,0 0 0 0 0,0 1-1 0 0,-4-2 1 0 0,5 2-64 0 0,-1-1-200 0 0,1 1 1 0 0,-1-1-1 0 0,0 1 1 0 0,1-1-1 0 0,-1 1 1 0 0,0 0-1 0 0,1 0 1 0 0,-1 0-1 0 0,0 0 1 0 0,1 0 0 0 0,-1 0-1 0 0,1 0 1 0 0,-1 1-1 0 0,-2 0 1 0 0,-9 0 473 0 0,6 0-445 0 0,1 0-1 0 0,-1 0 0 0 0,0 1 1 0 0,0 0-1 0 0,1 0 0 0 0,-1 1 1 0 0,1 0-1 0 0,0 0 1 0 0,0 0-1 0 0,0 1 0 0 0,0 0 1 0 0,0 0-1 0 0,1 1 0 0 0,0-1 1 0 0,0 1-1 0 0,0 1 0 0 0,-7 8 1 0 0,11-10-72 0 0,-1 0 0 0 0,0-1 1 0 0,1 1-1 0 0,0 0 1 0 0,0 0-1 0 0,0 1 1 0 0,0-1-1 0 0,1 0 0 0 0,0 0 1 0 0,0 0-1 0 0,0 0 1 0 0,0 0-1 0 0,0 1 0 0 0,1-1 1 0 0,0 0-1 0 0,0 0 1 0 0,0 0-1 0 0,0 0 1 0 0,1 0-1 0 0,0-1 0 0 0,-1 1 1 0 0,1 0-1 0 0,1-1 1 0 0,2 5-1 0 0,-2-3-1 0 0,0-1 0 0 0,1 0 0 0 0,-1 0 0 0 0,1 0 0 0 0,0 0 0 0 0,0 0 0 0 0,0-1-1 0 0,1 0 1 0 0,-1 0 0 0 0,1 0 0 0 0,0 0 0 0 0,0-1 0 0 0,0 1 0 0 0,0-1 0 0 0,0-1 0 0 0,0 1 0 0 0,10 1 0 0 0,0-2 7 0 0,0-2 1 0 0,-1 1-1 0 0,1-2 0 0 0,0 0 1 0 0,18-4-1 0 0,-27 4 40 0 0,1 0 0 0 0,0 0 0 0 0,0-1 0 0 0,-1 0-1 0 0,0 0 1 0 0,1 0 0 0 0,-1-1 0 0 0,0 0 0 0 0,-1 0 0 0 0,1 0-1 0 0,-1-1 1 0 0,10-10 0 0 0,-14 13-32 0 0,0-1-1 0 0,0 1 1 0 0,0-1-1 0 0,0 1 1 0 0,0-1-1 0 0,0 0 1 0 0,-1 1-1 0 0,1-1 1 0 0,-1 0-1 0 0,1 0 1 0 0,-1 1 0 0 0,0-1-1 0 0,0 0 1 0 0,-1 0-1 0 0,1 1 1 0 0,-1-1-1 0 0,1 0 1 0 0,-1 1-1 0 0,0-1 1 0 0,0 0-1 0 0,0 1 1 0 0,0-1-1 0 0,0 1 1 0 0,-1 0-1 0 0,1-1 1 0 0,-1 1 0 0 0,1 0-1 0 0,-1 0 1 0 0,-4-4-1 0 0,0-1-1 0 0,0 1-1 0 0,0 0 0 0 0,-1 0 1 0 0,0 0-1 0 0,0 1 1 0 0,-1 0-1 0 0,-15-8 1 0 0,16 10-31 0 0,-1 1 1 0 0,0-1 0 0 0,0 2 0 0 0,0-1-1 0 0,0 1 1 0 0,0 0 0 0 0,0 1 0 0 0,0 0-1 0 0,0 0 1 0 0,0 1 0 0 0,0 0 0 0 0,0 0 0 0 0,0 1-1 0 0,1 0 1 0 0,-15 5 0 0 0,18-5-13 0 0,0-1 0 0 0,1 1 0 0 0,-1 0 0 0 0,1 0 1 0 0,-1 1-1 0 0,1-1 0 0 0,0 1 0 0 0,0 0 0 0 0,0-1 0 0 0,0 2 0 0 0,0-1 1 0 0,1 0-1 0 0,-1 0 0 0 0,1 1 0 0 0,0-1 0 0 0,0 1 0 0 0,0 0 0 0 0,0-1 0 0 0,1 1 1 0 0,0 0-1 0 0,0 0 0 0 0,0 0 0 0 0,0 0 0 0 0,0 0 0 0 0,1 0 0 0 0,0 1 1 0 0,0-1-1 0 0,0 0 0 0 0,0 0 0 0 0,1 0 0 0 0,1 8 0 0 0,-2-9 2 0 0,1 0 1 0 0,0 0-1 0 0,0 0 0 0 0,0 0 0 0 0,0 0 0 0 0,1 0 0 0 0,-1 0 0 0 0,1 0 0 0 0,-1-1 1 0 0,1 1-1 0 0,0-1 0 0 0,0 1 0 0 0,0-1 0 0 0,1 0 0 0 0,-1 1 0 0 0,0-1 0 0 0,1 0 0 0 0,0-1 1 0 0,-1 1-1 0 0,1 0 0 0 0,0-1 0 0 0,0 1 0 0 0,0-1 0 0 0,0 0 0 0 0,0 0 0 0 0,0 0 1 0 0,0-1-1 0 0,0 1 0 0 0,0-1 0 0 0,1 1 0 0 0,4-1 0 0 0,-1-1 11 0 0,0 1 0 0 0,1-1 0 0 0,-1 0 1 0 0,0-1-1 0 0,0 0 0 0 0,0 0 0 0 0,0 0 0 0 0,0-1 0 0 0,0 0 0 0 0,-1 0 0 0 0,0-1 0 0 0,11-7 0 0 0,-16 10 0 0 0,1-1 1 0 0,0 1-1 0 0,0-1 0 0 0,-1 0 0 0 0,1 1 0 0 0,-1-1 1 0 0,0 0-1 0 0,1 0 0 0 0,-1 0 0 0 0,0 0 0 0 0,0 0 1 0 0,0 0-1 0 0,-1 0 0 0 0,1-1 0 0 0,0 1 0 0 0,-1 0 0 0 0,1 0 1 0 0,-1-1-1 0 0,0 1 0 0 0,0 0 0 0 0,0 0 0 0 0,0-1 1 0 0,0 1-1 0 0,0 0 0 0 0,-1-1 0 0 0,1 1 0 0 0,-1 0 1 0 0,1 0-1 0 0,-1 0 0 0 0,0-1 0 0 0,0 1 0 0 0,0 0 0 0 0,0 0 1 0 0,0 0-1 0 0,-1 1 0 0 0,1-1 0 0 0,0 0 0 0 0,-1 0 1 0 0,0 1-1 0 0,1-1 0 0 0,-1 1 0 0 0,0-1 0 0 0,0 1 1 0 0,-3-2-1 0 0,-1 0-8 0 0,0 0 0 0 0,0 0 0 0 0,-1 0 0 0 0,1 1 0 0 0,-1 0 0 0 0,0 1 0 0 0,0-1 0 0 0,1 1 0 0 0,-1 1 0 0 0,0-1 0 0 0,-11 2 0 0 0,14-1-11 0 0,1 0 0 0 0,-1 1-1 0 0,1 0 1 0 0,-1-1 0 0 0,1 1-1 0 0,0 1 1 0 0,-1-1-1 0 0,1 0 1 0 0,0 1 0 0 0,0-1-1 0 0,0 1 1 0 0,-4 3 0 0 0,6-3 5 0 0,0-1 0 0 0,0 1 0 0 0,0-1 0 0 0,0 1 0 0 0,0-1 0 0 0,1 1 0 0 0,-1 0 0 0 0,0-1 0 0 0,1 1 1 0 0,0 0-1 0 0,-1-1 0 0 0,1 1 0 0 0,0 0 0 0 0,0-1 0 0 0,0 1 0 0 0,0 0 0 0 0,0 0 0 0 0,0-1 0 0 0,1 1 0 0 0,-1 0 1 0 0,0 0-1 0 0,1-1 0 0 0,0 1 0 0 0,-1-1 0 0 0,1 1 0 0 0,0 0 0 0 0,0-1 0 0 0,0 1 0 0 0,1 0 0 0 0,0 1 6 0 0,-1 0 0 0 0,1-1 0 0 0,1 1 0 0 0,-1-1 0 0 0,0 1 0 0 0,1-1 0 0 0,-1 0 0 0 0,1 0 0 0 0,-1 0 0 0 0,1-1 0 0 0,0 1 0 0 0,0-1 0 0 0,0 1-1 0 0,0-1 1 0 0,0 0 0 0 0,0 0 0 0 0,0 0 0 0 0,0-1 0 0 0,0 1 0 0 0,1-1 0 0 0,-1 1 0 0 0,6-1 0 0 0,-3 0 7 0 0,-1-1-1 0 0,1 1 1 0 0,0-1 0 0 0,-1 0-1 0 0,1 0 1 0 0,0 0 0 0 0,-1-1 0 0 0,0 0-1 0 0,1 0 1 0 0,-1 0 0 0 0,10-7-1 0 0,-13 8-2 0 0,0-1-1 0 0,0 0 0 0 0,0 0 1 0 0,0 0-1 0 0,0 0 1 0 0,-1 0-1 0 0,1 0 0 0 0,-1-1 1 0 0,1 1-1 0 0,-1 0 0 0 0,0-1 1 0 0,0 1-1 0 0,0-1 0 0 0,0 1 1 0 0,0-1-1 0 0,-1 0 1 0 0,1 1-1 0 0,-1-1 0 0 0,1 0 1 0 0,-1 0-1 0 0,0 1 0 0 0,-1-5 1 0 0,1 5-7 0 0,-1 0 0 0 0,1 0 0 0 0,-1 1 0 0 0,0-1 0 0 0,1 0 0 0 0,-1 1 0 0 0,0-1 0 0 0,0 1 0 0 0,0-1 0 0 0,0 1 0 0 0,-1-1 0 0 0,1 1 0 0 0,0 0 0 0 0,0 0 0 0 0,-1 0 0 0 0,1-1 0 0 0,-3 0 0 0 0,0 0-5 0 0,-1 0-1 0 0,1 0 1 0 0,0 1 0 0 0,-1 0-1 0 0,1 0 1 0 0,-1 0 0 0 0,1 0-1 0 0,-1 0 1 0 0,1 1 0 0 0,-7 0-1 0 0,9 0 1 0 0,-1 0 0 0 0,1 0 0 0 0,-1 0 0 0 0,1 0 0 0 0,-1 0-1 0 0,0 1 1 0 0,1-1 0 0 0,-1 1 0 0 0,1 0 0 0 0,-4 1 0 0 0,2 0 1 0 0,2-2-1 0 0,-13 5 39 0 0,28-6-5353 0 0,4 3-2792 0 0,-10-2 5358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1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91 160 0 0,'1'-3'517'0'0,"0"1"0"0"0,0-1-1 0 0,0 0 1 0 0,0 1 0 0 0,0-1 0 0 0,-1 0 0 0 0,1 0 0 0 0,-1 1-1 0 0,0-1 1 0 0,0 0 0 0 0,0 0 0 0 0,0 0 0 0 0,0 0-1 0 0,-1 1 1 0 0,1-1 0 0 0,-1 0 0 0 0,0 0 0 0 0,0 1-1 0 0,0-1 1 0 0,0 0 0 0 0,0 1 0 0 0,-1-1 0 0 0,1 1 0 0 0,-1 0-1 0 0,1-1 1 0 0,-1 1 0 0 0,0 0 0 0 0,0 0 0 0 0,0 0-1 0 0,0 0 1 0 0,0 0 0 0 0,-5-2 0 0 0,6 3 28 0 0,-43-3 3282 0 0,36 7-3560 0 0,1 0 0 0 0,-1 0 0 0 0,1 0 0 0 0,0 1 0 0 0,0 0 0 0 0,0 1 0 0 0,1-1 0 0 0,0 1 0 0 0,0 1 0 0 0,-11 10 0 0 0,15-14-209 0 0,1 0 0 0 0,-1 0 0 0 0,1 1 0 0 0,-1-1 0 0 0,1 0 0 0 0,0 0 1 0 0,-1 1-1 0 0,1-1 0 0 0,0 1 0 0 0,1-1 0 0 0,-1 1 0 0 0,0-1 0 0 0,1 1 0 0 0,0-1 0 0 0,-1 5 0 0 0,1-5-30 0 0,1 0-1 0 0,0 0 0 0 0,-1-1 0 0 0,1 1 0 0 0,0 0 0 0 0,0 0 1 0 0,0-1-1 0 0,0 1 0 0 0,0-1 0 0 0,0 1 0 0 0,0-1 0 0 0,1 1 0 0 0,-1-1 1 0 0,0 0-1 0 0,1 1 0 0 0,-1-1 0 0 0,1 0 0 0 0,0 0 0 0 0,-1 0 1 0 0,1 0-1 0 0,0 0 0 0 0,-1-1 0 0 0,1 1 0 0 0,3 0 0 0 0,-3 0-8 0 0,1 0 1 0 0,-1 0-1 0 0,1 0 0 0 0,0 0 0 0 0,-1-1 0 0 0,1 1 0 0 0,0-1 0 0 0,0 0 0 0 0,-1 0 0 0 0,1 0 0 0 0,0 0 0 0 0,0 0 0 0 0,-1 0 0 0 0,1-1 0 0 0,3 0 0 0 0,-5 0-12 0 0,0 0 1 0 0,1 0-1 0 0,-1 1 0 0 0,0-1 0 0 0,0 0 0 0 0,0 0 0 0 0,0 0 1 0 0,0 0-1 0 0,0-1 0 0 0,0 1 0 0 0,0 0 0 0 0,0 0 0 0 0,0 0 0 0 0,0-1 1 0 0,-1 1-1 0 0,1 0 0 0 0,-1-1 0 0 0,1 1 0 0 0,-1-1 0 0 0,1 1 1 0 0,-1-1-1 0 0,0 1 0 0 0,0-1 0 0 0,0 1 0 0 0,0-1 0 0 0,0-1 0 0 0,0 2-10 0 0,0 0 0 0 0,0 0 0 0 0,-1 0 0 0 0,1 0 0 0 0,0 1 0 0 0,0-1 0 0 0,-1 0-1 0 0,1 0 1 0 0,-1 0 0 0 0,1 1 0 0 0,0-1 0 0 0,-1 0 0 0 0,0 1 0 0 0,1-1 0 0 0,-1 0 0 0 0,1 1-1 0 0,-1-1 1 0 0,0 1 0 0 0,1-1 0 0 0,-1 1 0 0 0,0-1 0 0 0,0 1 0 0 0,1 0 0 0 0,-1-1-1 0 0,0 1 1 0 0,0 0 0 0 0,0-1 0 0 0,1 1 0 0 0,-1 0 0 0 0,0 0 0 0 0,0 0 0 0 0,0 0 0 0 0,0 0-1 0 0,0 0 1 0 0,1 0 0 0 0,-1 0 0 0 0,0 0 0 0 0,-1 1 0 0 0,-32 8-128 0 0,32-8 125 0 0,0 1-1 0 0,0-1 1 0 0,0 1-1 0 0,1-1 1 0 0,-1 1-1 0 0,0 0 1 0 0,1 0-1 0 0,-1 0 1 0 0,1 0-1 0 0,0 0 1 0 0,0 0-1 0 0,0 0 1 0 0,0 1-1 0 0,0-1 1 0 0,0 0-1 0 0,0 0 1 0 0,1 1-1 0 0,-1-1 1 0 0,1 1-1 0 0,0-1 1 0 0,-1 3-1 0 0,2-3 3 0 0,-1-1 0 0 0,0 0 0 0 0,1 0-1 0 0,-1 0 1 0 0,0 1 0 0 0,1-1 0 0 0,-1 0-1 0 0,1 0 1 0 0,0 0 0 0 0,-1 0 0 0 0,1 0 0 0 0,0 0-1 0 0,0 0 1 0 0,0 0 0 0 0,0 0 0 0 0,0 0-1 0 0,0 0 1 0 0,0-1 0 0 0,0 1 0 0 0,0 0-1 0 0,0-1 1 0 0,0 1 0 0 0,0 0 0 0 0,0-1-1 0 0,1 0 1 0 0,-1 1 0 0 0,0-1 0 0 0,0 0 0 0 0,1 1-1 0 0,-1-1 1 0 0,0 0 0 0 0,0 0 0 0 0,1 0-1 0 0,-1 0 1 0 0,0 0 0 0 0,1-1 0 0 0,-1 1-1 0 0,0 0 1 0 0,0-1 0 0 0,2 0 0 0 0,-2 1-24 0 0,0 0 1 0 0,-1 0-1 0 0,1 0 1 0 0,-1 0-1 0 0,1 0 1 0 0,0 0-1 0 0,-1 0 1 0 0,1 0-1 0 0,-1 0 1 0 0,1 0-1 0 0,-1 0 1 0 0,1-1-1 0 0,-1 1 1 0 0,1 0-1 0 0,0 0 1 0 0,-1-1-1 0 0,0 1 1 0 0,1 0-1 0 0,-1-1 1 0 0,1 1-1 0 0,-1-1 0 0 0,1 1 1 0 0,-1-1-1 0 0,0 1 1 0 0,1 0-1 0 0,-1-1 1 0 0,0 1-1 0 0,1-1 1 0 0,-1 0-1 0 0,0 1 1 0 0,0-1-1 0 0,0 1 1 0 0,1-1-1 0 0,-1 1 1 0 0,0-1-1 0 0,0 1 1 0 0,0-1-1 0 0,0 0 1 0 0,0 1-1 0 0,0-1 1 0 0,0 1-1 0 0,0-1 1 0 0,0 0-1 0 0,0 1 1 0 0,0-1-1 0 0,-1 1 1 0 0,1-1-1 0 0,0 1 1 0 0,0-1-1 0 0,-1 1 1 0 0,1-1-1 0 0,-1 0 1 0 0,0-1-417 0 0,0 1 1 0 0,0-1-1 0 0,0 0 1 0 0,-1 1 0 0 0,1 0-1 0 0,-1-1 1 0 0,1 1-1 0 0,-1 0 1 0 0,1 0-1 0 0,-1 0 1 0 0,0 0 0 0 0,1 0-1 0 0,-1 0 1 0 0,-3-1-1 0 0,-2 1-2551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1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38 536 0 0,'6'-37'19824'0'0,"-2"62"-18077"0"0,7 152 2805 0 0,-10-124-3636 0 0,2-1 1 0 0,2-1 0 0 0,3 1 0 0 0,27 98-1 0 0,-4-69 370 0 0,-31-80-1596 0 0,5 0-309 0 0,-1-1-2351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1:15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3 236 0 0,'-35'-2'5747'0'0,"34"2"-5475"0"0,0 0-1 0 0,0 0 0 0 0,1 0 1 0 0,-1 0-1 0 0,0 0 1 0 0,0 0-1 0 0,1 0 1 0 0,-1 0-1 0 0,0 0 1 0 0,1 0-1 0 0,-1 0 0 0 0,0 1 1 0 0,0-1-1 0 0,1 0 1 0 0,-1 1-1 0 0,0-1 1 0 0,1 0-1 0 0,-1 1 1 0 0,1-1-1 0 0,-1 1 0 0 0,0-1 1 0 0,1 1-1 0 0,-1-1 1 0 0,1 1-1 0 0,-1-1 1 0 0,1 1-1 0 0,-1-1 1 0 0,1 1-1 0 0,0 0 0 0 0,-1-1 1 0 0,1 1-1 0 0,0 0 1 0 0,0 0-1 0 0,-1-1 1 0 0,1 1-1 0 0,0 0 1 0 0,0-1-1 0 0,0 2 1 0 0,2 0 42 0 0,0 0 0 0 0,1 0 0 0 0,-1-1 0 0 0,0 0 0 0 0,1 1 1 0 0,-1-1-1 0 0,1 0 0 0 0,0 0 0 0 0,-1-1 0 0 0,1 1 1 0 0,0 0-1 0 0,4 0 0 0 0,109 11 2046 0 0,132-2 1 0 0,-179-9-1918 0 0,-66-1-416 0 0,435 2 2865 0 0,-293-8-1476 0 0,144-24 1 0 0,-254 23-931 0 0,41-3-1226 0 0,-87 19-6939 0 0,-13 4 1372 0 0,8-7 3338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7:51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227 124 44 0 0,'0'0'615'0'0,"-11"-37"11979"0"0,9 33-11901 0 0,0 0 1 0 0,0 0-1 0 0,-1 0 1 0 0,1 0 0 0 0,-1 1-1 0 0,0-1 1 0 0,0 1-1 0 0,-1 0 1 0 0,1 0 0 0 0,-1 0-1 0 0,0 0 1 0 0,1 0-1 0 0,-8-3 1 0 0,6 4-533 0 0,0 0 0 0 0,1 1 1 0 0,-1-1-1 0 0,0 1 0 0 0,0 0 0 0 0,1 1 1 0 0,-1-1-1 0 0,0 1 0 0 0,0 0 0 0 0,0 0 1 0 0,0 0-1 0 0,0 1 0 0 0,0 0 0 0 0,1 0 1 0 0,-1 0-1 0 0,0 0 0 0 0,1 1 0 0 0,-1 0 1 0 0,1 0-1 0 0,-6 3 0 0 0,5-2-71 0 0,-1 0 0 0 0,1 0 0 0 0,0 1 0 0 0,0 0 0 0 0,0 0 0 0 0,0 1 0 0 0,1-1 0 0 0,-1 1 0 0 0,-5 8 0 0 0,9-11-70 0 0,0 0 0 0 0,1 0 0 0 0,-1 0 0 0 0,0 0-1 0 0,0 0 1 0 0,1 0 0 0 0,-1 0 0 0 0,1 0 0 0 0,0 0-1 0 0,0 0 1 0 0,0 1 0 0 0,0-1 0 0 0,0 0-1 0 0,0 0 1 0 0,0 0 0 0 0,1 0 0 0 0,-1 0 0 0 0,1 0-1 0 0,-1 0 1 0 0,1 0 0 0 0,0 0 0 0 0,0 0 0 0 0,0 0-1 0 0,0 0 1 0 0,0 0 0 0 0,0 0 0 0 0,1-1 0 0 0,-1 1-1 0 0,1 0 1 0 0,-1-1 0 0 0,1 0 0 0 0,3 3 0 0 0,1 1 7 0 0,0 0 1 0 0,1 0 0 0 0,0 0 0 0 0,0-1 0 0 0,0-1 0 0 0,0 1 0 0 0,1-1 0 0 0,-1 0 0 0 0,1-1 0 0 0,0 1 0 0 0,0-2 0 0 0,0 1 0 0 0,0-1 0 0 0,0 0 0 0 0,0-1 0 0 0,12 0-1 0 0,-10-1-3 0 0,0-1 0 0 0,0 1-1 0 0,0-2 1 0 0,0 1-1 0 0,0-1 1 0 0,-1-1-1 0 0,1 0 1 0 0,-1 0-1 0 0,0-1 1 0 0,0 0-1 0 0,0-1 1 0 0,11-9-1 0 0,-18 13 3 0 0,0 1-1 0 0,-1-1 0 0 0,1 0 0 0 0,0 0 1 0 0,-1-1-1 0 0,1 1 0 0 0,-1 0 1 0 0,0 0-1 0 0,0-1 0 0 0,0 1 0 0 0,0-1 1 0 0,0 1-1 0 0,0-1 0 0 0,-1 1 0 0 0,1-1 1 0 0,-1 1-1 0 0,0-1 0 0 0,0 0 1 0 0,0 1-1 0 0,0-1 0 0 0,0 1 0 0 0,0-1 1 0 0,-1 0-1 0 0,1 1 0 0 0,-1-1 1 0 0,0 1-1 0 0,0-1 0 0 0,0 1 0 0 0,0 0 1 0 0,0-1-1 0 0,0 1 0 0 0,-1 0 0 0 0,1 0 1 0 0,-3-3-1 0 0,1 0 12 0 0,-1 0-1 0 0,0 0 0 0 0,0 0 1 0 0,-1 1-1 0 0,1 0 1 0 0,-1 0-1 0 0,0 0 1 0 0,0 0-1 0 0,0 1 1 0 0,-1-1-1 0 0,1 1 1 0 0,-1 1-1 0 0,-9-4 1 0 0,9 5-30 0 0,-1-1 1 0 0,0 2 0 0 0,0-1-1 0 0,0 1 1 0 0,0 0-1 0 0,1 0 1 0 0,-1 1 0 0 0,0 0-1 0 0,0 0 1 0 0,0 0 0 0 0,1 1-1 0 0,-10 4 1 0 0,12-5-8 0 0,1 1-1 0 0,0-1 1 0 0,0 1 0 0 0,0 0 0 0 0,0 0-1 0 0,0 0 1 0 0,1 0 0 0 0,-1 1 0 0 0,0-1-1 0 0,1 1 1 0 0,0-1 0 0 0,0 1 0 0 0,0 0-1 0 0,0 0 1 0 0,0 0 0 0 0,0 0 0 0 0,1 0-1 0 0,-1 1 1 0 0,1-1 0 0 0,0 0 0 0 0,0 1-1 0 0,0-1 1 0 0,1 1 0 0 0,-1-1 0 0 0,1 8-1 0 0,0-8 4 0 0,0 1 0 0 0,0-1 0 0 0,0 1 0 0 0,1-1 0 0 0,-1 1 0 0 0,1-1 1 0 0,0 1-1 0 0,0-1 0 0 0,0 0 0 0 0,1 1 0 0 0,-1-1 0 0 0,1 0 0 0 0,0 0 0 0 0,-1 0 0 0 0,1 0 0 0 0,1 0 0 0 0,-1-1 0 0 0,0 1 0 0 0,1 0 0 0 0,-1-1 0 0 0,1 0 0 0 0,0 0 0 0 0,0 0 0 0 0,0 0 0 0 0,0 0 0 0 0,0 0 0 0 0,0-1 0 0 0,1 1 0 0 0,-1-1 0 0 0,0 0 0 0 0,1 0 0 0 0,3 0 0 0 0,-2 0 6 0 0,0 0-1 0 0,0-1 1 0 0,0 0 0 0 0,0 0 0 0 0,0 0 0 0 0,0 0-1 0 0,0-1 1 0 0,0 0 0 0 0,0 0 0 0 0,-1 0-1 0 0,1-1 1 0 0,0 1 0 0 0,0-1 0 0 0,-1 0 0 0 0,1-1-1 0 0,-1 1 1 0 0,0-1 0 0 0,0 0 0 0 0,0 0 0 0 0,6-5-1 0 0,-8 5 8 0 0,0 1 0 0 0,-1-1-1 0 0,1 1 1 0 0,-1-1-1 0 0,1 1 1 0 0,-1-1 0 0 0,0 0-1 0 0,0 0 1 0 0,0 0-1 0 0,0 1 1 0 0,-1-1 0 0 0,1 0-1 0 0,-1 0 1 0 0,0 0-1 0 0,0 0 1 0 0,0 0 0 0 0,0 0-1 0 0,0 0 1 0 0,-1 0-1 0 0,1 0 1 0 0,-1 0 0 0 0,-1-3-1 0 0,1 3-12 0 0,-1 1 0 0 0,1 0-1 0 0,-1-1 1 0 0,1 1 0 0 0,-1 0-1 0 0,0 0 1 0 0,0 0 0 0 0,0 0-1 0 0,0 0 1 0 0,0 0 0 0 0,0 1-1 0 0,-1-1 1 0 0,1 1 0 0 0,0 0-1 0 0,-1-1 1 0 0,1 1 0 0 0,-1 0 0 0 0,0 0-1 0 0,1 1 1 0 0,-1-1 0 0 0,0 0-1 0 0,1 1 1 0 0,-1 0 0 0 0,0 0-1 0 0,0-1 1 0 0,1 2 0 0 0,-1-1-1 0 0,0 0 1 0 0,0 0 0 0 0,-3 2-1 0 0,3-2-2 0 0,0 0-8 0 0,-1 0 1 0 0,0 1 0 0 0,0-1 0 0 0,0 1-1 0 0,0 0 1 0 0,0 0 0 0 0,0 0 0 0 0,1 0-1 0 0,-1 1 1 0 0,0 0 0 0 0,1 0 0 0 0,-1 0-1 0 0,1 0 1 0 0,0 0 0 0 0,0 0 0 0 0,-6 6-1 0 0,9-7 36 0 0,0-1 12 0 0,0 0 0 0 0,0 0 0 0 0,-1 0 0 0 0,1 0 0 0 0,0 0 0 0 0,0 0 0 0 0,0 0 0 0 0,0 0 0 0 0,0 0 0 0 0,0 1 0 0 0,0-1 0 0 0,0 0 0 0 0,-1 0 0 0 0,1 0 0 0 0,0 0-1 0 0,0 0 1 0 0,0 0 0 0 0,0 0 0 0 0,0 1 0 0 0,0-1 0 0 0,0 0 0 0 0,0 0 0 0 0,0 0 0 0 0,0 0 0 0 0,0 0 0 0 0,0 0 0 0 0,0 1 0 0 0,0-1 0 0 0,0 0 0 0 0,0 0 0 0 0,0 0-1 0 0,0 0 1 0 0,0 0 0 0 0,0 1 0 0 0,0-1 0 0 0,0 0 0 0 0,0 0 0 0 0,0 0 0 0 0,0 0 0 0 0,0 0 0 0 0,0 0 0 0 0,1 0 0 0 0,-1 1 0 0 0,0-1 0 0 0,0 0 0 0 0,0 0-1 0 0,0 0 1 0 0,0 0 0 0 0,9 1-58 0 0,-7-1-153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7:54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78 216 0 0,'0'0'1692'0'0,"2"-27"6770"0"0,-1 26-8106 0 0,-1 0-1 0 0,1-1 1 0 0,0 1 0 0 0,0 0 0 0 0,-1-1 0 0 0,1 1 0 0 0,-1-1 0 0 0,1 1 0 0 0,-1-1 0 0 0,0 1 0 0 0,0-1 0 0 0,1 1 0 0 0,-1-1 0 0 0,0 1 0 0 0,0-1-1 0 0,0 0 1 0 0,-1 1 0 0 0,1-3 0 0 0,-1 3-201 0 0,1 0 0 0 0,-1 0 0 0 0,0 0 0 0 0,1 0 0 0 0,-1 0 0 0 0,0 0 0 0 0,0 0-1 0 0,0 0 1 0 0,0 0 0 0 0,0 0 0 0 0,0 1 0 0 0,0-1 0 0 0,0 0 0 0 0,0 1 0 0 0,0-1 0 0 0,0 1 0 0 0,-2-2 0 0 0,-1 1-51 0 0,0 0 0 0 0,0 0 0 0 0,0 1 0 0 0,0-1 0 0 0,0 1 0 0 0,0 0 1 0 0,0 0-1 0 0,0 0 0 0 0,0 0 0 0 0,0 1 0 0 0,0 0 0 0 0,1 0 0 0 0,-6 1 1 0 0,1 2-5 0 0,-1 0 0 0 0,1 0 1 0 0,-1 0-1 0 0,1 1 0 0 0,0 1 1 0 0,1-1-1 0 0,0 1 0 0 0,0 1 1 0 0,0-1-1 0 0,-9 13 1 0 0,13-15-43 0 0,0 0 1 0 0,0 0-1 0 0,1 0 1 0 0,-1 1-1 0 0,1-1 1 0 0,0 1-1 0 0,1 0 1 0 0,-1 0-1 0 0,1 0 1 0 0,0-1-1 0 0,0 1 1 0 0,1 0-1 0 0,-1 0 1 0 0,1 1-1 0 0,0-1 1 0 0,0 0-1 0 0,1 0 1 0 0,-1 0-1 0 0,1 0 1 0 0,1-1-1 0 0,1 7 1 0 0,-1-6-7 0 0,0 0 0 0 0,0 0 0 0 0,0 0 0 0 0,1 0 0 0 0,0 0 0 0 0,0 0 0 0 0,1-1 0 0 0,-1 0 1 0 0,1 1-1 0 0,0-1 0 0 0,0-1 0 0 0,0 1 0 0 0,0-1 0 0 0,1 1 0 0 0,0-1 0 0 0,-1 0 1 0 0,1-1-1 0 0,0 1 0 0 0,0-1 0 0 0,1 0 0 0 0,-1 0 0 0 0,0-1 0 0 0,1 0 0 0 0,-1 0 1 0 0,7 1-1 0 0,0-1 68 0 0,1-1 1 0 0,0-1 0 0 0,-1 1-1 0 0,1-2 1 0 0,-1 0 0 0 0,1 0-1 0 0,-1-1 1 0 0,0-1-1 0 0,0 0 1 0 0,12-6 0 0 0,-22 10-77 0 0,0-1-1 0 0,0 0 1 0 0,0 0 0 0 0,0 0 0 0 0,0 0 0 0 0,0-1-1 0 0,0 1 1 0 0,0 0 0 0 0,0-1 0 0 0,-1 0-1 0 0,1 1 1 0 0,-1-1 0 0 0,1 0 0 0 0,-1 0 0 0 0,1 1-1 0 0,-1-1 1 0 0,0 0 0 0 0,0 0 0 0 0,0-1 0 0 0,0 1-1 0 0,-1 0 1 0 0,1 0 0 0 0,0 0 0 0 0,-1-1 0 0 0,0 1-1 0 0,1 0 1 0 0,-1 0 0 0 0,0-1 0 0 0,0 1 0 0 0,0 0-1 0 0,-1-1 1 0 0,1 1 0 0 0,0 0 0 0 0,-1 0 0 0 0,1 0-1 0 0,-1-1 1 0 0,0 1 0 0 0,-1-2 0 0 0,-1-3-12 0 0,0 1 0 0 0,-1 0 0 0 0,0 0 1 0 0,0 1-1 0 0,0-1 0 0 0,-1 1 0 0 0,1 0 1 0 0,-1 0-1 0 0,0 1 0 0 0,-1-1 0 0 0,-7-4 1 0 0,10 7-24 0 0,-3-2-4 0 0,1 0-1 0 0,-1 0 1 0 0,-1 1 0 0 0,1-1-1 0 0,0 1 1 0 0,-1 1-1 0 0,0-1 1 0 0,1 1-1 0 0,-1 1 1 0 0,0-1 0 0 0,0 1-1 0 0,0 0 1 0 0,0 1-1 0 0,0-1 1 0 0,0 1 0 0 0,0 1-1 0 0,0 0 1 0 0,-11 2-1 0 0,15-2-7 0 0,0 0-1 0 0,-1 0 1 0 0,1 0-1 0 0,0 1 1 0 0,0-1-1 0 0,0 1 1 0 0,1 0 0 0 0,-1 0-1 0 0,0 0 1 0 0,1 1-1 0 0,-1-1 1 0 0,1 0-1 0 0,0 1 1 0 0,0 0-1 0 0,0-1 1 0 0,0 1-1 0 0,0 0 1 0 0,1 0-1 0 0,-1 0 1 0 0,-1 6-1 0 0,1-4 0 0 0,1-1-1 0 0,0 1 0 0 0,0 0 0 0 0,0 0 1 0 0,1 0-1 0 0,0 0 0 0 0,0 0 0 0 0,0 0 0 0 0,1 0 1 0 0,-1 0-1 0 0,1 0 0 0 0,0 0 0 0 0,0-1 0 0 0,3 7 1 0 0,-2-6 22 0 0,0 0 1 0 0,1-1 0 0 0,-1 1 0 0 0,1-1-1 0 0,0 0 1 0 0,0 1 0 0 0,0-1 0 0 0,1-1-1 0 0,-1 1 1 0 0,1 0 0 0 0,0-1 0 0 0,0 0-1 0 0,0 0 1 0 0,0 0 0 0 0,8 4-1 0 0,-8-6-1 0 0,0 0-1 0 0,0 1 0 0 0,0-2 0 0 0,0 1 0 0 0,0 0 0 0 0,-1-1 0 0 0,1 1 0 0 0,0-1 0 0 0,0 0 0 0 0,0 0 0 0 0,0-1 0 0 0,0 1 0 0 0,0-1 0 0 0,0 0 0 0 0,0 0 0 0 0,0 0 0 0 0,0-1 0 0 0,-1 1 0 0 0,1-1 0 0 0,6-4 0 0 0,-5 3 69 0 0,0 0-1 0 0,0 0 1 0 0,-1-1 0 0 0,1 1-1 0 0,-1-1 1 0 0,0 0-1 0 0,7-9 1 0 0,-9 9-39 0 0,0 1 0 0 0,0-1 0 0 0,-1 0 0 0 0,1 0-1 0 0,-1 0 1 0 0,0 0 0 0 0,0 0 0 0 0,-1 0 0 0 0,1 0 0 0 0,-1 0 0 0 0,0-7 0 0 0,0 7-21 0 0,0 0 1 0 0,0 1-1 0 0,0-1 1 0 0,-1 0-1 0 0,0 0 1 0 0,0 0 0 0 0,0 1-1 0 0,0-1 1 0 0,0 0-1 0 0,-1 1 1 0 0,1-1-1 0 0,-4-4 1 0 0,1 3-12 0 0,-1 0 1 0 0,1 1 0 0 0,-1-1-1 0 0,0 1 1 0 0,0 0-1 0 0,0 0 1 0 0,-9-5-1 0 0,10 8-17 0 0,0 0 0 0 0,-1-1 0 0 0,1 1-1 0 0,0 1 1 0 0,-1-1 0 0 0,1 1 0 0 0,-6-1-1 0 0,8 1-2 0 0,-12-1 4 0 0,13 1 540 0 0,0-1-535 0 0,-3-1-1 0 0,2 2 112 0 0,1 15-2070 0 0,-3 4-3544 0 0,-9 1-1450 0 0,3-14 4031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8:43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84 236 0 0,'1'-1'510'0'0,"1"1"0"0"0,-1-1-1 0 0,0 0 1 0 0,1 1 0 0 0,-1-1 0 0 0,0 0-1 0 0,0 0 1 0 0,1 0 0 0 0,-1 0 0 0 0,0 0-1 0 0,0 0 1 0 0,0 0 0 0 0,0 0 0 0 0,-1 0-1 0 0,1-1 1 0 0,0 1 0 0 0,0 0 0 0 0,-1-1-1 0 0,1 1 1 0 0,-1 0 0 0 0,1-1 0 0 0,-1 1-1 0 0,1-3 1 0 0,-1 3-147 0 0,-1-1-1 0 0,1 1 1 0 0,-1-1 0 0 0,1 1 0 0 0,-1 0-1 0 0,0-1 1 0 0,0 1 0 0 0,1 0-1 0 0,-1-1 1 0 0,0 1 0 0 0,0 0 0 0 0,0 0-1 0 0,0 0 1 0 0,-1 0 0 0 0,1 0-1 0 0,0 0 1 0 0,0 0 0 0 0,-3-1-1 0 0,-5-3 391 0 0,0 1-1 0 0,0 0 0 0 0,-1 0 1 0 0,1 1-1 0 0,-17-4 1 0 0,14 5-483 0 0,0 0 0 0 0,0 1 1 0 0,0 1-1 0 0,-1 0 1 0 0,1 1-1 0 0,0 0 1 0 0,0 1-1 0 0,-16 4 0 0 0,22-4-193 0 0,0-1 0 0 0,0 1 0 0 0,0 1 0 0 0,0-1 0 0 0,0 1-1 0 0,1 0 1 0 0,-1 0 0 0 0,1 1 0 0 0,0 0 0 0 0,0 0 0 0 0,0 0 0 0 0,1 0-1 0 0,-1 1 1 0 0,1 0 0 0 0,0 0 0 0 0,0 0 0 0 0,-5 10 0 0 0,8-13-35 0 0,0 0 0 0 0,0 0 0 0 0,0 0 0 0 0,1 1 1 0 0,-1-1-1 0 0,1 0 0 0 0,-1 0 0 0 0,1 1 1 0 0,0-1-1 0 0,0 0 0 0 0,0 1 0 0 0,0-1 1 0 0,0 0-1 0 0,0 1 0 0 0,1-1 0 0 0,-1 0 1 0 0,1 1-1 0 0,0-1 0 0 0,1 3 0 0 0,0-2 8 0 0,0 0 1 0 0,0 0-1 0 0,0 0 0 0 0,1 0 1 0 0,-1 0-1 0 0,1-1 0 0 0,-1 1 0 0 0,1-1 1 0 0,0 0-1 0 0,0 1 0 0 0,4 1 0 0 0,4 1 39 0 0,0 0-1 0 0,1 0 0 0 0,-1-1 0 0 0,1-1 1 0 0,0 0-1 0 0,16 3 0 0 0,-14-5-17 0 0,1 0 0 0 0,0 0 0 0 0,0-1 0 0 0,0-1 0 0 0,23-4 0 0 0,-32 4-42 0 0,0-1-1 0 0,0 1 0 0 0,1-1 1 0 0,-1 0-1 0 0,0-1 1 0 0,-1 0-1 0 0,1 1 1 0 0,0-2-1 0 0,-1 1 1 0 0,0-1-1 0 0,1 0 1 0 0,-1 0-1 0 0,-1 0 1 0 0,1-1-1 0 0,5-6 0 0 0,-9 9-1 0 0,1 0 0 0 0,-1 0-1 0 0,0 0 1 0 0,0 0-1 0 0,1 0 1 0 0,-1-1-1 0 0,-1 1 1 0 0,1 0-1 0 0,0-1 1 0 0,0 1 0 0 0,-1 0-1 0 0,0-1 1 0 0,1 1-1 0 0,-1-1 1 0 0,0 1-1 0 0,0-1 1 0 0,0 1 0 0 0,-1-1-1 0 0,1 1 1 0 0,0 0-1 0 0,-2-4 1 0 0,0 3 0 0 0,1-1 1 0 0,-1 1 0 0 0,0 0-1 0 0,-1 0 1 0 0,1 0-1 0 0,0 0 1 0 0,-1 1 0 0 0,1-1-1 0 0,-1 1 1 0 0,0-1-1 0 0,0 1 1 0 0,-6-3 0 0 0,0 0-3 0 0,0 0-1 0 0,0 1 1 0 0,0 1 0 0 0,0 0 0 0 0,-1 0 0 0 0,1 1 0 0 0,-1 0 0 0 0,0 0 0 0 0,-18 0 0 0 0,8 4-17 0 0,0 0 1 0 0,-37 9-1 0 0,49-9-9 0 0,-1 1-1 0 0,1 0 0 0 0,0 0 0 0 0,0 1 0 0 0,1 0 1 0 0,-1 0-1 0 0,1 0 0 0 0,0 1 0 0 0,-8 8 1 0 0,13-12 13 0 0,1 0 0 0 0,-1 0 1 0 0,1 0-1 0 0,0 1 0 0 0,0-1 1 0 0,0 1-1 0 0,0-1 0 0 0,0 1 1 0 0,0-1-1 0 0,0 1 0 0 0,0 0 1 0 0,0-1-1 0 0,1 1 0 0 0,-1 0 1 0 0,1 0-1 0 0,-1-1 0 0 0,1 1 1 0 0,0 0-1 0 0,0 0 0 0 0,0 0 1 0 0,0-1-1 0 0,0 1 0 0 0,0 0 1 0 0,0 0-1 0 0,1 0 0 0 0,-1 0 1 0 0,0-1-1 0 0,1 1 0 0 0,0 0 1 0 0,-1-1-1 0 0,1 1 1 0 0,0 0-1 0 0,0-1 0 0 0,0 1 1 0 0,0-1-1 0 0,0 1 0 0 0,0-1 1 0 0,1 0-1 0 0,-1 1 0 0 0,0-1 1 0 0,1 0-1 0 0,1 1 0 0 0,3 3 31 0 0,1 0 0 0 0,-1 0-1 0 0,1-1 1 0 0,1 0 0 0 0,-1-1 0 0 0,0 0 0 0 0,1 0-1 0 0,9 2 1 0 0,-5-2-41 0 0,-1-1 0 0 0,1 0 1 0 0,0-1-1 0 0,0 0 0 0 0,12-1 0 0 0,-21 0-2 0 0,0 0 0 0 0,0 0 0 0 0,0-1 0 0 0,0 1 0 0 0,0-1 0 0 0,-1 0 0 0 0,1 0 0 0 0,0 0 0 0 0,0 0 0 0 0,-1 0 0 0 0,1 0 0 0 0,-1-1 0 0 0,1 1 0 0 0,-1-1-1 0 0,1 0 1 0 0,-1 0 0 0 0,0 0 0 0 0,0 0 0 0 0,0 0 0 0 0,0 0 0 0 0,0 0 0 0 0,-1-1 0 0 0,1 1 0 0 0,-1-1 0 0 0,3-4 0 0 0,-4 6 0 0 0,0-1 0 0 0,1 1 0 0 0,-1-1 0 0 0,0 1 0 0 0,0 0 0 0 0,0-1 0 0 0,0 1 0 0 0,0-1 0 0 0,-1 1 0 0 0,1-1 0 0 0,0 1 0 0 0,-1 0 0 0 0,1-1 0 0 0,-1 1 0 0 0,1-1 0 0 0,-1 1 0 0 0,1 0 0 0 0,-1 0 0 0 0,0-1 0 0 0,0 1 0 0 0,0 0 0 0 0,0 0 0 0 0,0 0 0 0 0,0 0 0 0 0,0 0 0 0 0,0 0 0 0 0,-3-1 0 0 0,0-1 0 0 0,0 0 0 0 0,0 0 0 0 0,0 1 0 0 0,-1 0 0 0 0,-8-3 0 0 0,7 3 0 0 0,-1 1 0 0 0,1 0 0 0 0,-1 0 0 0 0,0 0 0 0 0,0 1 0 0 0,1 0 0 0 0,-1 0 0 0 0,0 0 0 0 0,1 1 0 0 0,-1 0 0 0 0,0 1 0 0 0,1 0 0 0 0,0-1 0 0 0,-1 2 0 0 0,1-1 0 0 0,0 1 0 0 0,0 0 0 0 0,0 0 0 0 0,0 1 0 0 0,1 0 0 0 0,-11 9 0 0 0,13-9 0 0 0,3 3 0 0 0,6-3 0 0 0,1-2 0 0 0,0-1 0 0 0,1-2 0 0 0,-1 0 0 0 0,0-1 0 0 0,-1-1 0 0 0,-1 1 0 0 0,-2-1-45 0 0,-2 2-269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8:44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76 404 0 0,'0'0'732'0'0,"6"-19"3547"0"0,-2 8-130 0 0,0-14 4135 0 0,-23 10-4907 0 0,9 13-2966 0 0,0 1 0 0 0,0 0 0 0 0,0 0 0 0 0,0 1 0 0 0,0 0 0 0 0,0 1 0 0 0,-1 0 0 0 0,-16 4 1 0 0,20-3-260 0 0,-1 0 0 0 0,0 1 0 0 0,1-1 1 0 0,-1 1-1 0 0,1 1 0 0 0,0-1 0 0 0,0 1 1 0 0,0 1-1 0 0,0-1 0 0 0,1 1 1 0 0,-10 10-1 0 0,15-14-91 0 0,0 0 0 0 0,0 0 0 0 0,0 0 0 0 0,0 0 0 0 0,0 1 0 0 0,0-1 0 0 0,0 0 0 0 0,1 1 0 0 0,-1-1 0 0 0,1 1 0 0 0,-1-1 0 0 0,1 0 0 0 0,-1 1 0 0 0,1-1 0 0 0,0 1 0 0 0,0-1 0 0 0,0 1 1 0 0,-1-1-1 0 0,1 1 0 0 0,1 0 0 0 0,-1-1 0 0 0,0 1 0 0 0,1 2 0 0 0,0-2 2 0 0,1 1 0 0 0,-1-1 0 0 0,0 0 0 0 0,1 0 0 0 0,0 0 0 0 0,-1 0 0 0 0,1 0 0 0 0,0 0 0 0 0,0-1 0 0 0,0 1 0 0 0,0 0 0 0 0,4 1 0 0 0,5 3 71 0 0,0-1 0 0 0,0-1 0 0 0,0 0 0 0 0,21 5-1 0 0,-14-5-14 0 0,1 0 0 0 0,0-2-1 0 0,0 0 1 0 0,30-2 0 0 0,-44 0-99 0 0,0 0 1 0 0,-1 0 0 0 0,1-1 0 0 0,-1 0 0 0 0,1 1-1 0 0,-1-2 1 0 0,1 1 0 0 0,-1 0 0 0 0,0-1 0 0 0,1 0-1 0 0,-1 0 1 0 0,0 0 0 0 0,0-1 0 0 0,0 1 0 0 0,-1-1 0 0 0,1 0-1 0 0,-1 0 1 0 0,1 0 0 0 0,-1-1 0 0 0,0 1 0 0 0,0-1-1 0 0,-1 0 1 0 0,1 1 0 0 0,2-7 0 0 0,-3 8-20 0 0,-1 0 0 0 0,0-1 0 0 0,0 1 0 0 0,-1 0 0 0 0,1 0 0 0 0,0-1-1 0 0,-1 1 1 0 0,1-1 0 0 0,-1 1 0 0 0,0 0 0 0 0,0-1 0 0 0,0 1 0 0 0,0-1 0 0 0,0 1 0 0 0,0 0 0 0 0,-1-1 0 0 0,1 1 0 0 0,-1-1 0 0 0,0 1 0 0 0,0 0 0 0 0,0 0 0 0 0,0-1 0 0 0,0 1 0 0 0,0 0 0 0 0,0 0 0 0 0,-1 0 0 0 0,1 0 0 0 0,-1 0-1 0 0,1 1 1 0 0,-1-1 0 0 0,0 0 0 0 0,0 1 0 0 0,0-1 0 0 0,0 1 0 0 0,0 0 0 0 0,0 0 0 0 0,0-1 0 0 0,0 1 0 0 0,0 1 0 0 0,-1-1 0 0 0,-3-1 0 0 0,-4 0-14 0 0,1 0 0 0 0,0 0 0 0 0,-1 1 0 0 0,1 0 0 0 0,-1 1 0 0 0,1 0 1 0 0,-1 0-1 0 0,-14 3 0 0 0,11 0 1 0 0,1 0 0 0 0,0 0 0 0 0,-14 7 0 0 0,23-9 9 0 0,0 1 0 0 0,0-1 0 0 0,0 1 0 0 0,0 0-1 0 0,0 0 1 0 0,1 0 0 0 0,-1 0 0 0 0,0 0 0 0 0,1 1 0 0 0,0-1-1 0 0,-1 1 1 0 0,1 0 0 0 0,0-1 0 0 0,0 1 0 0 0,1 0 0 0 0,-3 5-1 0 0,4-7-142 0 0,16 22-3028 0 0,0-6-4675 0 0,-6-9 4510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06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1040 0 0,'2'0'625'0'0,"1"1"0"0"0,-1-1 0 0 0,0 0 0 0 0,0 1 0 0 0,1-1 0 0 0,-1 1 0 0 0,0 0 0 0 0,0-1 0 0 0,0 1 0 0 0,0 0 0 0 0,0 1 0 0 0,0-1 0 0 0,0 0 0 0 0,0 0 0 0 0,0 1 0 0 0,0-1 0 0 0,-1 1 0 0 0,3 2 0 0 0,30 33 4079 0 0,-32-35-4401 0 0,4 6 372 0 0,0 0 0 0 0,0 1 0 0 0,-1 0 0 0 0,0 0 0 0 0,-1 0 0 0 0,0 0 0 0 0,0 1 0 0 0,2 11 0 0 0,0 8 1706 0 0,4 43 1 0 0,-5-30-1540 0 0,-1-33-1460 0 0,-2-5-2066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8:46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67 120 0 0,'-1'-3'471'0'0,"0"0"1"0"0,0 0-1 0 0,0 0 0 0 0,0 0 1 0 0,-1 0-1 0 0,1 1 0 0 0,-1-1 1 0 0,0 1-1 0 0,0-1 0 0 0,1 1 1 0 0,-2-1-1 0 0,1 1 0 0 0,0 0 1 0 0,0 0-1 0 0,-1 0 0 0 0,1 1 1 0 0,-4-3-1 0 0,1 2-63 0 0,0 0-1 0 0,0 0 1 0 0,0 0 0 0 0,0 1-1 0 0,0 0 1 0 0,0 0 0 0 0,0 1-1 0 0,0-1 1 0 0,-9 1 0 0 0,0 1 218 0 0,1 1 0 0 0,-1 0 1 0 0,0 1-1 0 0,1 1 1 0 0,0 0-1 0 0,-26 11 1 0 0,33-11-177 0 0,0-1 1 0 0,1 1-1 0 0,-1 1 1 0 0,1-1-1 0 0,0 1 1 0 0,-9 10-1 0 0,14-14-408 0 0,-1-1-1 0 0,1 1 0 0 0,0 0 1 0 0,0-1-1 0 0,0 1 1 0 0,0-1-1 0 0,0 1 0 0 0,0-1 1 0 0,0 1-1 0 0,0-1 1 0 0,0 1-1 0 0,0-1 0 0 0,0 1 1 0 0,0-1-1 0 0,0 1 1 0 0,0 0-1 0 0,1-1 0 0 0,-1 1 1 0 0,0-1-1 0 0,0 0 1 0 0,0 1-1 0 0,1-1 0 0 0,-1 1 1 0 0,0-1-1 0 0,1 1 1 0 0,-1-1-1 0 0,1 1 1 0 0,-1-1-1 0 0,0 0 0 0 0,1 1 1 0 0,-1-1-1 0 0,1 0 1 0 0,-1 0-1 0 0,1 1 0 0 0,-1-1 1 0 0,1 0-1 0 0,-1 0 1 0 0,1 0-1 0 0,-1 1 0 0 0,1-1 1 0 0,-1 0-1 0 0,1 0 1 0 0,-1 0-1 0 0,2 0 0 0 0,23 8 542 0 0,-10-5-342 0 0,1-1-1 0 0,-1-1 1 0 0,1 0-1 0 0,-1-1 1 0 0,24-3-1 0 0,-32 2-105 0 0,0 0 1 0 0,1-1-1 0 0,-1 0 1 0 0,0 0-1 0 0,0 0 1 0 0,0-1-1 0 0,0 0 1 0 0,0-1 0 0 0,0 1-1 0 0,-1-1 1 0 0,0-1-1 0 0,0 1 1 0 0,8-8-1 0 0,-13 11-90 0 0,0 0 0 0 0,0 0-1 0 0,1 0 1 0 0,-1 0 0 0 0,0-1 0 0 0,0 1-1 0 0,0 0 1 0 0,-1-1 0 0 0,1 1 0 0 0,0-1 0 0 0,-1 1-1 0 0,1-1 1 0 0,0 1 0 0 0,-1-1 0 0 0,0 0-1 0 0,1 1 1 0 0,-1-1 0 0 0,0 0 0 0 0,0-2 0 0 0,0 2-26 0 0,-1 1 0 0 0,1 0 0 0 0,-1 0 1 0 0,0 0-1 0 0,1 0 0 0 0,-1 0 1 0 0,0-1-1 0 0,0 1 0 0 0,0 1 1 0 0,1-1-1 0 0,-1 0 0 0 0,0 0 0 0 0,0 0 1 0 0,0 0-1 0 0,-1 1 0 0 0,1-1 1 0 0,0 0-1 0 0,0 1 0 0 0,-2-1 1 0 0,-4-2 9 0 0,-1 1-1 0 0,1 0 1 0 0,-1 1 0 0 0,0-1 0 0 0,0 1 0 0 0,-10 1 0 0 0,6 0-67 0 0,1 1-1 0 0,-1 0 0 0 0,1 1 1 0 0,0 0-1 0 0,0 1 0 0 0,0 0 0 0 0,0 1 1 0 0,1 0-1 0 0,-1 0 0 0 0,-15 10 1 0 0,26-13-463 0 0,-3 4-589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2:44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36 540 0 0,'0'0'4152'0'0,"15"29"-915"0"0,-3 14-1775 0 0,20 71 1738 0 0,66 157-1 0 0,-96-267-3126 0 0,0 2 123 0 0,0 0 0 0 0,1 0 0 0 0,-1-1 0 0 0,1 0 0 0 0,0 1 0 0 0,1-1 0 0 0,-1 0 0 0 0,1 0 0 0 0,0-1 0 0 0,1 1 0 0 0,-1-1 0 0 0,10 7 0 0 0,-12-11-134 0 0,0 0-1 0 0,-1 0 1 0 0,1-1-1 0 0,0 1 1 0 0,0-1-1 0 0,0 1 1 0 0,-1-1-1 0 0,1 0 1 0 0,0 1-1 0 0,-1-1 1 0 0,1 0-1 0 0,0 0 1 0 0,-1 0-1 0 0,1 0 1 0 0,-1-1 0 0 0,0 1-1 0 0,1 0 1 0 0,-1-1-1 0 0,0 1 1 0 0,0 0-1 0 0,0-1 1 0 0,0 0-1 0 0,1-1 1 0 0,-1 1 29 0 0,30-48 875 0 0,-1-2-1 0 0,-4-1 0 0 0,-1-1 1 0 0,18-62-1 0 0,-31 84-486 0 0,52-150 1689 0 0,-64 181-2397 0 0,0 1 1 0 0,1 0-1 0 0,-1-1 0 0 0,0 1 1 0 0,1 0-1 0 0,-1 0 0 0 0,1-1 0 0 0,-1 1 1 0 0,0 0-1 0 0,1 0 0 0 0,-1-1 1 0 0,1 1-1 0 0,-1 0 0 0 0,1 0 0 0 0,-1 0 1 0 0,1 0-1 0 0,-1 0 0 0 0,1 0 1 0 0,-1 0-1 0 0,1 0 0 0 0,-1 0 0 0 0,1 0 1 0 0,-1 0-1 0 0,0 0 0 0 0,1 0 1 0 0,-1 0-1 0 0,1 0 0 0 0,-1 1 0 0 0,1-1 1 0 0,-1 0-1 0 0,1 0 0 0 0,-1 0 1 0 0,1 1-1 0 0,-1-1 0 0 0,0 0 0 0 0,1 1 1 0 0,-1-1-1 0 0,0 0 0 0 0,1 1 1 0 0,-1-1-1 0 0,0 0 0 0 0,1 1 0 0 0,-1-1 1 0 0,0 1-1 0 0,0-1 0 0 0,0 0 1 0 0,1 1-1 0 0,-1-1 0 0 0,0 1 0 0 0,0-1 1 0 0,0 2-1 0 0,6 6-2438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2:44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1 844 0 0,'0'0'11148'0'0,"12"26"-7806"0"0,-3 77 433 0 0,-8-74-4120 0 0,9 53 0 0 0,-10-81 246 0 0,3 7-1217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2:45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98 788 0 0,'0'-2'317'0'0,"-1"0"-1"0"0,0 0 1 0 0,1 0 0 0 0,-1-1 0 0 0,1 1-1 0 0,-1 0 1 0 0,1 0 0 0 0,0 0-1 0 0,0 0 1 0 0,0-1 0 0 0,0 1-1 0 0,1 0 1 0 0,-1 0 0 0 0,0 0 0 0 0,1-1-1 0 0,0 1 1 0 0,-1 0 0 0 0,1 0-1 0 0,0 0 1 0 0,0 0 0 0 0,0 0-1 0 0,1 1 1 0 0,-1-1 0 0 0,0 0-1 0 0,1 0 1 0 0,-1 1 0 0 0,1-1 0 0 0,-1 1-1 0 0,1-1 1 0 0,0 1 0 0 0,-1 0-1 0 0,1-1 1 0 0,0 1 0 0 0,0 0-1 0 0,0 0 1 0 0,3 0 0 0 0,5-4 122 0 0,0 0-1 0 0,0 1 1 0 0,1 1 0 0 0,-1-1 0 0 0,1 2-1 0 0,0 0 1 0 0,0 0 0 0 0,0 1 0 0 0,0 0-1 0 0,0 1 1 0 0,0 0 0 0 0,0 0 0 0 0,0 2-1 0 0,0-1 1 0 0,0 1 0 0 0,0 1 0 0 0,0 0-1 0 0,-1 1 1 0 0,16 7 0 0 0,-11-5-201 0 0,-1 1 0 0 0,0 0 0 0 0,-1 1 0 0 0,0 1 0 0 0,0 0 0 0 0,-1 0 0 0 0,0 1 0 0 0,-1 1 0 0 0,0 0 0 0 0,0 1 0 0 0,-1 0 0 0 0,-1 0 0 0 0,12 21 0 0 0,-20-31-206 0 0,0 1 0 0 0,0-1 0 0 0,0 1 0 0 0,0-1 0 0 0,-1 1 1 0 0,1-1-1 0 0,-1 1 0 0 0,1-1 0 0 0,-1 1 0 0 0,0-1 0 0 0,0 1 0 0 0,0-1 0 0 0,-1 1 0 0 0,1-1 0 0 0,-1 1 1 0 0,1-1-1 0 0,-1 1 0 0 0,0-1 0 0 0,-1 5 0 0 0,-1-2 2 0 0,0 0 0 0 0,-1 0 0 0 0,1-1-1 0 0,-1 1 1 0 0,0-1 0 0 0,0 1 0 0 0,0-1 0 0 0,-8 5 0 0 0,-1 0 14 0 0,-2 0 1 0 0,1 0 0 0 0,-1-1 0 0 0,-1-1 0 0 0,-20 7-1 0 0,22-9-162 0 0,0-1-1 0 0,0 0 1 0 0,0-1-1 0 0,0-1 1 0 0,-1 0-1 0 0,1-1 0 0 0,-1 0 1 0 0,1-1-1 0 0,-1-1 1 0 0,-23-3-1 0 0,27-3-2611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02:4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59 492 0 0,'0'0'264'0'0,"-1"-1"0"0"0,1 1 0 0 0,0-1-1 0 0,-1 1 1 0 0,1-1 0 0 0,0 0 0 0 0,0 1 0 0 0,-1-1-1 0 0,1 1 1 0 0,0-1 0 0 0,0 0 0 0 0,0 1 0 0 0,0-1 0 0 0,0 0-1 0 0,0 1 1 0 0,0-1 0 0 0,0 1 0 0 0,0-1 0 0 0,0 0 0 0 0,0 1-1 0 0,0-1 1 0 0,0 0 0 0 0,0 1 0 0 0,1-1 0 0 0,-1 1 0 0 0,0-1-1 0 0,0 0 1 0 0,1 1 0 0 0,-1-1 0 0 0,0 1 0 0 0,1-1 0 0 0,0 0-1 0 0,23-14 4001 0 0,38 0-799 0 0,-58 14-2939 0 0,3-1-156 0 0,0 0 0 0 0,0 1 0 0 0,0 0 0 0 0,0 0 1 0 0,0 1-1 0 0,0 0 0 0 0,0 0 0 0 0,0 0 0 0 0,0 1 0 0 0,0 0 0 0 0,0 1 0 0 0,0-1 1 0 0,0 2-1 0 0,11 4 0 0 0,-17-6-318 0 0,0 0 0 0 0,0 0 0 0 0,0 0 0 0 0,-1 1-1 0 0,1-1 1 0 0,0 0 0 0 0,-1 1 0 0 0,1-1 0 0 0,-1 1 0 0 0,1-1 0 0 0,-1 0 0 0 0,0 1 0 0 0,0-1 0 0 0,0 1 0 0 0,0-1 0 0 0,0 1 0 0 0,0-1 0 0 0,0 1 0 0 0,0-1 0 0 0,0 1 0 0 0,-1-1-1 0 0,1 1 1 0 0,0-1 0 0 0,-1 0 0 0 0,0 1 0 0 0,1-1 0 0 0,-1 0 0 0 0,0 1 0 0 0,1-1 0 0 0,-1 0 0 0 0,-2 2 0 0 0,-27 39 313 0 0,30-42-365 0 0,-20 23 227 0 0,11-14-116 0 0,2-1 0 0 0,-1 1 0 0 0,1 0 0 0 0,0 0 0 0 0,1 1 1 0 0,0 0-1 0 0,1 0 0 0 0,-8 20 0 0 0,12-28 110 0 0,2-1-169 0 0,-1 1 1 0 0,1 0-1 0 0,-1-1 0 0 0,1 0 1 0 0,-1 1-1 0 0,1-1 1 0 0,0 1-1 0 0,0-1 1 0 0,0 0-1 0 0,0 1 0 0 0,0-1 1 0 0,0 0-1 0 0,0 0 1 0 0,0 0-1 0 0,0 0 1 0 0,1 0-1 0 0,-1 0 0 0 0,0 0 1 0 0,1 0-1 0 0,-1 0 1 0 0,1-1-1 0 0,-1 1 1 0 0,1-1-1 0 0,-1 1 0 0 0,1-1 1 0 0,-1 1-1 0 0,1-1 1 0 0,-1 0-1 0 0,1 0 0 0 0,3 0 1 0 0,57 3 689 0 0,-52-3-622 0 0,147-11 776 0 0,-154 11-1255 0 0,7-4-832 0 0,28-6-10034 0 0,-28 7 8298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3:3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55 664 0 0,'-1'-6'733'0'0,"-2"-9"1599"0"0,6 5 3395 0 0,0 12-4633 0 0,8 9-454 0 0,-1 0 0 0 0,0 1 1 0 0,-1 0-1 0 0,0 1 1 0 0,0 0-1 0 0,7 18 1 0 0,39 97 1189 0 0,-18-40-667 0 0,-26-63-844 0 0,29 56 600 0 0,-37-75-798 0 0,1-1 0 0 0,-1 1-1 0 0,2-1 1 0 0,-1 0 0 0 0,0 0 0 0 0,1 0 0 0 0,0 0 0 0 0,0-1 0 0 0,0 0 0 0 0,9 6 0 0 0,-12-10-80 0 0,1 1 1 0 0,-1-1-1 0 0,0 1 0 0 0,0-1 1 0 0,1 0-1 0 0,-1 0 1 0 0,0 0-1 0 0,0 0 0 0 0,1 0 1 0 0,-1 0-1 0 0,0 0 1 0 0,0-1-1 0 0,1 1 0 0 0,-1-1 1 0 0,0 0-1 0 0,0 0 1 0 0,0 0-1 0 0,0 0 1 0 0,0 0-1 0 0,0 0 0 0 0,0 0 1 0 0,0-1-1 0 0,0 1 1 0 0,-1-1-1 0 0,1 1 0 0 0,-1-1 1 0 0,1 0-1 0 0,1-1 1 0 0,6-8 141 0 0,-1 1 0 0 0,0-2 0 0 0,8-12 0 0 0,-15 22-159 0 0,35-66 1166 0 0,44-117 1 0 0,-40 88 67 0 0,-32 74-828 0 0,12-19 109 0 0,-20 41-803 0 0,10-5-1422 0 0,-9 5 1390 0 0,0 0 1 0 0,0 0-1 0 0,0 1 1 0 0,0-1-1 0 0,0 0 1 0 0,0 1-1 0 0,0-1 1 0 0,0 0-1 0 0,0 1 0 0 0,0 0 1 0 0,1-1-1 0 0,-1 1 1 0 0,0 0-1 0 0,0-1 1 0 0,0 1-1 0 0,1 0 1 0 0,0 0-1 0 0,17 3-5506 0 0,-8-2 3388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3:37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1 268 0 0,'-4'21'11651'0'0,"1"2"-7338"0"0,-8 14-1232 0 0,4-15-1710 0 0,1 0 0 0 0,-5 42 1 0 0,10-59-1230 0 0,1 0 0 0 0,0 0 0 0 0,0 0 1 0 0,0 1-1 0 0,0-1 0 0 0,1 0 0 0 0,0 0 1 0 0,0 0-1 0 0,1 0 0 0 0,-1 0 0 0 0,1 0 1 0 0,0 0-1 0 0,0 0 0 0 0,1-1 0 0 0,-1 1 1 0 0,1-1-1 0 0,6 8 0 0 0,-5-10-195 0 0,0 1 0 0 0,0 0-1 0 0,0-1 1 0 0,0 0 0 0 0,1 0 0 0 0,-1 0 0 0 0,0-1-1 0 0,1 1 1 0 0,-1-1 0 0 0,1 0 0 0 0,0-1-1 0 0,-1 1 1 0 0,1-1 0 0 0,0 0 0 0 0,0 0 0 0 0,-1 0-1 0 0,8-1 1 0 0,37-9-3562 0 0,-10-5-3386 0 0,-27 7 4529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3:37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41 130 784 0 0,'-23'-14'3070'0'0,"23"14"-2736"0"0,-1-1 0 0 0,1 1 0 0 0,-1-1 0 0 0,0 1 0 0 0,1-1 0 0 0,0 1 0 0 0,-1-1 0 0 0,1 1 0 0 0,-1-1 0 0 0,1 0 0 0 0,-1 1 0 0 0,1-1 0 0 0,0 0 0 0 0,0 1 0 0 0,-1-1 0 0 0,1 0 0 0 0,0 0 0 0 0,0 1 0 0 0,0-1 0 0 0,0 0 0 0 0,0 0 0 0 0,0 1 0 0 0,0-1-1 0 0,0 0 1 0 0,0 1 0 0 0,0-1 0 0 0,0 0 0 0 0,0 0 0 0 0,1-1 0 0 0,2 1 179 0 0,0 0 1 0 0,0 0-1 0 0,0-1 0 0 0,0 2 0 0 0,0-1 0 0 0,0 0 0 0 0,0 1 0 0 0,1-1 1 0 0,-1 1-1 0 0,0 0 0 0 0,3 0 0 0 0,4-1 696 0 0,-8 1-1157 0 0,-1 0 1 0 0,0 0-1 0 0,0 0 1 0 0,0 0-1 0 0,0 0 1 0 0,0-1-1 0 0,0 1 1 0 0,0-1-1 0 0,1 1 1 0 0,-1-1-1 0 0,0 1 1 0 0,0-1-1 0 0,0 1 1 0 0,-1-1-1 0 0,1 0 1 0 0,0 1-1 0 0,0-1 1 0 0,0 0-1 0 0,0 0 1 0 0,-1 0-1 0 0,1 0 1 0 0,0 0-1 0 0,-1 0 0 0 0,1 0 1 0 0,-1 0-1 0 0,1 0 1 0 0,-1 0-1 0 0,1 0 1 0 0,-1 0-1 0 0,0 0 1 0 0,0 0-1 0 0,1 0 1 0 0,-1 0-1 0 0,0-1 1 0 0,0 1-1 0 0,0 0 1 0 0,0 0-1 0 0,0 0 1 0 0,-1 0-1 0 0,1 0 1 0 0,0 0-1 0 0,0-1 1 0 0,-1 1-1 0 0,1 0 1 0 0,-1 0-1 0 0,1 0 1 0 0,-1 0-1 0 0,1 0 1 0 0,-1 0-1 0 0,0 0 0 0 0,1 0 1 0 0,-2-1-1 0 0,0-1-39 0 0,0 0 0 0 0,-1 0-1 0 0,1 0 1 0 0,-1 0 0 0 0,1 0-1 0 0,-1 0 1 0 0,0 1 0 0 0,0 0-1 0 0,0-1 1 0 0,0 1 0 0 0,0 0 0 0 0,0 0-1 0 0,-1 1 1 0 0,1-1 0 0 0,-7-1-1 0 0,-9 6-385 0 0,10 1-1799 0 0,16 18-8166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3:38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4 276 0 0,'-14'-2'-218'0'0,"-14"1"19090"0"0,38 9-17695 0 0,9 1-367 0 0,1-1-1 0 0,0-1 0 0 0,0 0 1 0 0,1-2-1 0 0,32 5 1 0 0,-15-2-170 0 0,59 11 753 0 0,2-3 0 0 0,182 4 0 0 0,-279-21-1410 0 0,0 1-1 0 0,0 0 0 0 0,-1 0 0 0 0,1 0 1 0 0,0 0-1 0 0,0 1 0 0 0,-1-1 1 0 0,1 0-1 0 0,0 1 0 0 0,0-1 0 0 0,-1 1 1 0 0,1 0-1 0 0,-1-1 0 0 0,1 1 0 0 0,-1 0 1 0 0,4 2-1 0 0,-5-2-9 0 0,0-1 0 0 0,1 1 1 0 0,-1 0-1 0 0,0 0 0 0 0,1 0 0 0 0,-1-1 0 0 0,0 1 1 0 0,0 0-1 0 0,0 0 0 0 0,0 0 0 0 0,0-1 0 0 0,0 1 1 0 0,0 0-1 0 0,0 0 0 0 0,0 0 0 0 0,0-1 0 0 0,0 1 1 0 0,0 0-1 0 0,-1 0 0 0 0,1 0 0 0 0,0-1 0 0 0,0 1 0 0 0,-1 0 1 0 0,0 1-1 0 0,-5 7-163 0 0,0-1 1 0 0,-1 0-1 0 0,1 0 1 0 0,-13 10-1 0 0,11-9 269 0 0,-49 48-91 0 0,-2-3-1 0 0,-83 60 0 0 0,76-61 1336 0 0,65-52-1154 0 0,38-21-12068 0 0,-26 15 8902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3:39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460 103 712 0 0,'15'-45'10953'0'0,"-15"44"-10586"0"0,0-1 0 0 0,0 0 0 0 0,1 0 1 0 0,-1 0-1 0 0,0 0 0 0 0,0 0 0 0 0,-1 0 0 0 0,1 1 0 0 0,0-1 0 0 0,-1 0 0 0 0,1 0 0 0 0,-1 0 0 0 0,1 0 0 0 0,-1 1 0 0 0,0-1 0 0 0,0 0 0 0 0,0 1 0 0 0,0-1 0 0 0,0 1 0 0 0,-2-3 0 0 0,0 1-142 0 0,0 1-1 0 0,0 0 1 0 0,-1 0-1 0 0,1 1 1 0 0,0-1 0 0 0,-1 1-1 0 0,1 0 1 0 0,-1-1-1 0 0,1 2 1 0 0,-1-1 0 0 0,1 0-1 0 0,-1 1 1 0 0,0-1-1 0 0,1 1 1 0 0,-1 0 0 0 0,0 0-1 0 0,1 1 1 0 0,-1-1-1 0 0,0 1 1 0 0,1 0 0 0 0,-1 0-1 0 0,1 0 1 0 0,-1 0-1 0 0,1 0 1 0 0,-4 3 0 0 0,-12 5 71 0 0,0 0 0 0 0,0 2 0 0 0,-17 14 0 0 0,23-17 11 0 0,-10 9-85 0 0,0 0 0 0 0,2 1 1 0 0,0 1-1 0 0,2 1 0 0 0,0 1 0 0 0,1 1 1 0 0,1 0-1 0 0,1 1 0 0 0,1 1 0 0 0,1 1 1 0 0,1 0-1 0 0,1 0 0 0 0,-13 44 0 0 0,22-58-128 0 0,1 1 0 0 0,1 0 0 0 0,0 0 0 0 0,1 0 0 0 0,0 0 0 0 0,0 0 0 0 0,1 0 0 0 0,1 0 0 0 0,0 0 0 0 0,1-1 0 0 0,0 1 0 0 0,1-1 0 0 0,0 0 0 0 0,1 0 0 0 0,0 0 0 0 0,0 0 0 0 0,14 17 0 0 0,-14-20-71 0 0,0-1 1 0 0,1 0 0 0 0,0 0 0 0 0,1-1-1 0 0,-1 0 1 0 0,1 0 0 0 0,0 0-1 0 0,1-1 1 0 0,-1 0 0 0 0,1 0 0 0 0,0-1-1 0 0,0 0 1 0 0,1-1 0 0 0,-1 0-1 0 0,1 0 1 0 0,0 0 0 0 0,0-1 0 0 0,0-1-1 0 0,0 1 1 0 0,0-2 0 0 0,0 1-1 0 0,0-1 1 0 0,0 0 0 0 0,10-2 0 0 0,-14 0-63 0 0,0 1 1 0 0,0-1-1 0 0,0 0 1 0 0,-1 0-1 0 0,1-1 1 0 0,0 0-1 0 0,-1 1 0 0 0,0-1 1 0 0,1-1-1 0 0,-1 1 1 0 0,-1-1-1 0 0,1 1 1 0 0,0-1-1 0 0,-1 0 1 0 0,0-1-1 0 0,0 1 1 0 0,0 0-1 0 0,4-10 1 0 0,-6 12 5 0 0,0-1 1 0 0,0 1-1 0 0,0 0 1 0 0,-1 0 0 0 0,1-1-1 0 0,-1 1 1 0 0,1 0-1 0 0,-1 0 1 0 0,0-1-1 0 0,0 1 1 0 0,0 0-1 0 0,0-1 1 0 0,-1 1 0 0 0,1 0-1 0 0,0-1 1 0 0,-1 1-1 0 0,0 0 1 0 0,0-3-1 0 0,-1 3 10 0 0,1 0 0 0 0,-1 0 0 0 0,0 0 0 0 0,0 0 1 0 0,1 0-1 0 0,-1 1 0 0 0,0-1 0 0 0,-1 1 0 0 0,1-1 0 0 0,0 1 0 0 0,0 0 0 0 0,-1-1 0 0 0,1 1 0 0 0,0 0 0 0 0,-1 1 0 0 0,1-1 0 0 0,-1 0 0 0 0,1 1 0 0 0,-1-1 0 0 0,-2 1 0 0 0,-11-1-216 0 0,0 1-1 0 0,0 1 0 0 0,-1 0 1 0 0,2 1-1 0 0,-1 1 1 0 0,0 0-1 0 0,0 1 0 0 0,1 1 1 0 0,0 0-1 0 0,0 1 0 0 0,0 1 1 0 0,1 0-1 0 0,0 1 0 0 0,0 1 1 0 0,-18 15-1 0 0,19-6-2528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06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79 416 0 0,'-3'-4'150'0'0,"0"1"520"0"0,1 1 0 0 0,0-1 0 0 0,-1 0 0 0 0,1-1-1 0 0,1 1 1 0 0,-4-6 0 0 0,5 8-488 0 0,0 0-1 0 0,0 0 0 0 0,0 0 0 0 0,0 1 1 0 0,0-1-1 0 0,0 0 0 0 0,0 0 0 0 0,0 0 0 0 0,0 0 1 0 0,0 1-1 0 0,0-1 0 0 0,1 0 0 0 0,-1 0 1 0 0,0 0-1 0 0,0 1 0 0 0,1-1 0 0 0,-1 0 0 0 0,1 1 1 0 0,-1-1-1 0 0,1 0 0 0 0,-1 1 0 0 0,1-1 1 0 0,-1 0-1 0 0,1 1 0 0 0,0-1 0 0 0,-1 1 0 0 0,1-1 1 0 0,0 1-1 0 0,-1-1 0 0 0,1 1 0 0 0,0 0 1 0 0,0-1-1 0 0,-1 1 0 0 0,1 0 0 0 0,0 0 0 0 0,0-1 1 0 0,-1 1-1 0 0,2 0 0 0 0,19-6 1241 0 0,1 1-1 0 0,-1 0 0 0 0,1 2 1 0 0,44-2-1 0 0,-45 5-806 0 0,0 1 0 0 0,-1 1 0 0 0,1 0 0 0 0,0 2-1 0 0,0 0 1 0 0,-1 1 0 0 0,0 2 0 0 0,0 0 0 0 0,21 10 0 0 0,-38-15-483 0 0,0 0 1 0 0,0-1-1 0 0,0 1 0 0 0,0 0 1 0 0,0 1-1 0 0,0-1 1 0 0,0 0-1 0 0,-1 1 0 0 0,1 0 1 0 0,-1-1-1 0 0,0 1 0 0 0,0 0 1 0 0,0 0-1 0 0,0 0 0 0 0,0 1 1 0 0,-1-1-1 0 0,1 0 1 0 0,-1 1-1 0 0,1 4 0 0 0,-2-5-51 0 0,0 0 0 0 0,0 0 0 0 0,0 0 0 0 0,0 0 0 0 0,-1 0-1 0 0,1 0 1 0 0,-1 0 0 0 0,0-1 0 0 0,0 1 0 0 0,0 0 0 0 0,0 0 0 0 0,0-1-1 0 0,-1 1 1 0 0,1-1 0 0 0,-1 1 0 0 0,1-1 0 0 0,-1 1 0 0 0,0-1 0 0 0,0 0-1 0 0,0 0 1 0 0,-1 0 0 0 0,1 0 0 0 0,-4 2 0 0 0,-3 2-73 0 0,-1 0 0 0 0,0 0 0 0 0,0 0 0 0 0,-1-2 0 0 0,1 1 0 0 0,-1-1 0 0 0,-18 4 1 0 0,15-6-1541 0 0,0 1 1 0 0,0-2 0 0 0,-16 1 0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3:40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46 432 0 0,'0'0'6613'0'0,"4"2"-4813"0"0,8 11-267 0 0,0 0 0 0 0,-1 0 0 0 0,0 1 0 0 0,-1 1 1 0 0,-1 0-1 0 0,0 0 0 0 0,6 17 0 0 0,-6-14-657 0 0,1 0 0 0 0,0 0 0 0 0,1-1 0 0 0,1-1 0 0 0,22 25 0 0 0,-32-39-815 0 0,-1-1-1 0 0,1 0 1 0 0,0 1-1 0 0,-1-1 1 0 0,1 0-1 0 0,0 0 1 0 0,0 0-1 0 0,0 0 1 0 0,0 0-1 0 0,0-1 1 0 0,0 1-1 0 0,0-1 1 0 0,0 1-1 0 0,0-1 1 0 0,0 0-1 0 0,0 1 1 0 0,0-1-1 0 0,0 0 1 0 0,0 0-1 0 0,1-1 1 0 0,-1 1-1 0 0,0 0 1 0 0,0-1-1 0 0,0 1 1 0 0,0-1-1 0 0,0 0 1 0 0,0 0-1 0 0,0 1 1 0 0,-1-1-1 0 0,1-1 1 0 0,0 1-1 0 0,0 0 1 0 0,-1 0-1 0 0,1-1 1 0 0,1-1-1 0 0,8-7-15 0 0,-2 0-1 0 0,1-1 1 0 0,-1 0 0 0 0,9-16-1 0 0,-1 3 88 0 0,13-15-30 0 0,97-118 914 0 0,-121 151-1887 0 0,1-3-1525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3:1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0 488 0 0,'0'0'8369'0'0,"12"3"-129"0"0,38 8-5512 0 0,31-9-433 0 0,92-10 1 0 0,-150 5-1867 0 0,-1 0-2671 0 0,-7 3-7187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3:1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27 124 0 0,'-11'0'22676'0'0,"417"-23"-18107"0"0,-397 22-4647 0 0,15-1-273 0 0,-8 4-5676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3:20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44 0 0,'-2'0'590'0'0,"0"1"1"0"0,0-1-1 0 0,0 0 1 0 0,1 0-1 0 0,-1 1 0 0 0,0-1 1 0 0,0 1-1 0 0,0 0 1 0 0,1-1-1 0 0,-1 1 0 0 0,0 0 1 0 0,1 0-1 0 0,-1 0 1 0 0,1 0-1 0 0,-1 0 0 0 0,-1 2 1 0 0,4-2-254 0 0,-1-1 0 0 0,1 1-1 0 0,-1 0 1 0 0,1 0 0 0 0,0-1 0 0 0,-1 1 0 0 0,1-1 0 0 0,0 1 0 0 0,-1-1 0 0 0,1 1-1 0 0,0-1 1 0 0,0 1 0 0 0,0-1 0 0 0,-1 0 0 0 0,1 1 0 0 0,0-1 0 0 0,0 0 0 0 0,0 0-1 0 0,0 1 1 0 0,0-1 0 0 0,1 0 0 0 0,36 7 3897 0 0,-6-5-3869 0 0,23 0 1062 0 0,0-4 1 0 0,61-8-1 0 0,-83 8-2815 0 0,-17 1-8263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3:2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86 364 0 0,'-21'-40'7168'0'0,"17"35"-6584"0"0,0 1 0 0 0,-1 1-1 0 0,1-1 1 0 0,0 0 0 0 0,-1 1 0 0 0,0 0-1 0 0,0 0 1 0 0,0 1 0 0 0,0-1 0 0 0,-1 1-1 0 0,1 0 1 0 0,0 0 0 0 0,-12-1 0 0 0,8 2-23 0 0,0 0 1 0 0,0 1-1 0 0,-1 0 1 0 0,1 0 0 0 0,0 1-1 0 0,0 0 1 0 0,-18 6-1 0 0,9-2-150 0 0,1 2-1 0 0,0 0 0 0 0,1 1 1 0 0,0 0-1 0 0,0 1 0 0 0,1 1 1 0 0,0 1-1 0 0,-16 14 0 0 0,21-15-211 0 0,-1 1-1 0 0,1-1 1 0 0,1 2 0 0 0,0 0-1 0 0,0 0 1 0 0,2 0 0 0 0,-1 1-1 0 0,1 0 1 0 0,-6 18 0 0 0,11-24-108 0 0,0 0 1 0 0,0 0 0 0 0,1 0 0 0 0,0 0-1 0 0,0 0 1 0 0,0 0 0 0 0,1 0 0 0 0,0 0-1 0 0,1 0 1 0 0,0 0 0 0 0,0 0 0 0 0,0 0-1 0 0,1 0 1 0 0,0-1 0 0 0,0 1 0 0 0,1 0-1 0 0,-1-1 1 0 0,1 0 0 0 0,1 1 0 0 0,0-1-1 0 0,7 9 1 0 0,-1-3 9 0 0,0-1 1 0 0,1-1-1 0 0,1 1 0 0 0,-1-2 0 0 0,2 1 0 0 0,0-2 0 0 0,0 0 1 0 0,0 0-1 0 0,1-1 0 0 0,0-1 0 0 0,18 6 0 0 0,-26-10-113 0 0,1 0-1 0 0,-1 0 1 0 0,1 0-1 0 0,-1-1 1 0 0,1 0-1 0 0,-1-1 0 0 0,1 1 1 0 0,-1-1-1 0 0,1-1 1 0 0,-1 1-1 0 0,1-1 1 0 0,-1 0-1 0 0,1-1 1 0 0,-1 1-1 0 0,1-1 0 0 0,-1 0 1 0 0,0-1-1 0 0,0 0 1 0 0,0 0-1 0 0,-1 0 1 0 0,1-1-1 0 0,-1 1 1 0 0,1-1-1 0 0,-1-1 0 0 0,0 1 1 0 0,-1-1-1 0 0,1 1 1 0 0,-1-1-1 0 0,4-6 1 0 0,-7 10 1 0 0,0 0 1 0 0,-1 0 0 0 0,1 0 0 0 0,0 1 0 0 0,-1-1-1 0 0,1 0 1 0 0,-1 0 0 0 0,1 0 0 0 0,-1 0 0 0 0,1 0-1 0 0,-1 0 1 0 0,0 0 0 0 0,0 0 0 0 0,1 0 0 0 0,-1 0-1 0 0,0 0 1 0 0,0-1 0 0 0,0 1 0 0 0,0 0 0 0 0,0 0-1 0 0,0 0 1 0 0,0 0 0 0 0,-1 0 0 0 0,1 0 0 0 0,0 0-1 0 0,0 0 1 0 0,-1 0 0 0 0,1 0 0 0 0,-1 0 0 0 0,1 0-1 0 0,-2-1 1 0 0,0 0 0 0 0,0 1 0 0 0,0 0 0 0 0,0-1 0 0 0,0 1 0 0 0,-1 0 0 0 0,1 0 0 0 0,0 1-1 0 0,-1-1 1 0 0,1 0 0 0 0,0 1 0 0 0,-1-1 0 0 0,1 1 0 0 0,-3 0 0 0 0,-8-1-6 0 0,0 1 0 0 0,0 1 0 0 0,0 0 1 0 0,-18 4-1 0 0,12 1-325 0 0,0 0-1 0 0,0 1 1 0 0,1 1 0 0 0,-1 0 0 0 0,2 2-1 0 0,-1 0 1 0 0,-25 20 0 0 0,39-22-665 0 0,10 9-6952 0 0,-6-17 7910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3:22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72 0 0,'2'10'11810'0'0,"2"11"-5209"0"0,1 20-3159 0 0,1 65-1235 0 0,-8-85-2204 0 0,0 34 815 0 0,7-30-4222 0 0,8-7-5361 0 0,-8-15 6574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3:2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16 196 0 0,'-34'1'1956'0'0,"-10"1"9485"0"0,71 1-9083 0 0,28-1 803 0 0,0-2 0 0 0,56-8 0 0 0,-64 2-4926 0 0,-1 1-3529 0 0,-34 3 2229 0 0,-1-1 440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3:23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67 228 0 0,'0'-10'6627'0'0,"5"9"-2447"0"0,14 18-698 0 0,17 30-1570 0 0,68 134 3590 0 0,-1-2-1703 0 0,-94-167-3459 0 0,-6-6-77 0 0,0 0 0 0 0,1-1 1 0 0,0 1-1 0 0,1-1 0 0 0,-1 0 0 0 0,1 0 1 0 0,9 7-1 0 0,-13-12-241 0 0,0 0 0 0 0,0 0 0 0 0,0 0-1 0 0,-1-1 1 0 0,1 1 0 0 0,0 0 0 0 0,0 0 0 0 0,0 0 0 0 0,0-1 0 0 0,0 1 0 0 0,0 0 0 0 0,0-1 0 0 0,-1 1-1 0 0,1-1 1 0 0,0 1 0 0 0,0-1 0 0 0,0 0 0 0 0,-1 1 0 0 0,1-1 0 0 0,0 0 0 0 0,-1 1 0 0 0,1-1-1 0 0,-1 0 1 0 0,1 0 0 0 0,-1 0 0 0 0,1 1 0 0 0,-1-1 0 0 0,0 0 0 0 0,1 0 0 0 0,-1-1 0 0 0,15-26 196 0 0,4-26-64 0 0,-2-1 1 0 0,-2-1 0 0 0,-3-1 0 0 0,-3 0 0 0 0,4-72-1 0 0,-4 77-619 0 0,1 19-2689 0 0,-3 29-2746 0 0,-7 4 5605 0 0,0 0 0 0 0,1 0 0 0 0,-1 1 0 0 0,1-1 0 0 0,-1 0 0 0 0,0 0 0 0 0,1 0 0 0 0,-1 0 0 0 0,1 0 0 0 0,3 1-837 0 0,4 3-1679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3:2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1 212 0 0,'-9'2'10192'0'0,"1"6"-3664"0"0,-5 23-1069 0 0,-1 33-3745 0 0,14-62-1331 0 0,-3 10-36 0 0,1 0 1 0 0,1 1-1 0 0,0-1 1 0 0,1 0-1 0 0,0 1 1 0 0,1-1-1 0 0,4 22 1 0 0,-4-30-410 0 0,1 0 0 0 0,-1 0 0 0 0,1 0 0 0 0,0 0 1 0 0,0 0-1 0 0,0-1 0 0 0,0 1 0 0 0,1-1 0 0 0,-1 0 0 0 0,1 1 0 0 0,3 2 1 0 0,-2-3-371 0 0,0 0 1 0 0,0-1 0 0 0,0 1 0 0 0,0-1-1 0 0,0 0 1 0 0,1 0 0 0 0,-1 0 0 0 0,0-1-1 0 0,1 0 1 0 0,-1 0 0 0 0,9 1 0 0 0,13 0-5767 0 0,-13-3 3598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3:24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35 153 532 0 0,'0'-1'413'0'0,"-1"1"0"0"0,1 0 0 0 0,-1-1-1 0 0,1 1 1 0 0,0-1 0 0 0,-1 0 0 0 0,1 1 0 0 0,-1-1 0 0 0,1 1-1 0 0,0-1 1 0 0,-1 0 0 0 0,1 1 0 0 0,0-1 0 0 0,0 0 0 0 0,0 1-1 0 0,0-1 1 0 0,-1 0 0 0 0,1 1 0 0 0,0-1 0 0 0,0 0 0 0 0,0 0-1 0 0,0 1 1 0 0,1-1 0 0 0,-1 0 0 0 0,0 1 0 0 0,0-1 0 0 0,0 0-1 0 0,0 1 1 0 0,1-1 0 0 0,-1 0 0 0 0,1 0 0 0 0,19-17 5376 0 0,-16 16-5544 0 0,-1 0 1 0 0,0 0-1 0 0,0-1 1 0 0,0 1 0 0 0,0-1-1 0 0,0 0 1 0 0,-1 0-1 0 0,1 0 1 0 0,2-5-1 0 0,-3 6-186 0 0,-1 0 0 0 0,0-1 0 0 0,-1 1-1 0 0,1 0 1 0 0,0 0 0 0 0,-1-1 0 0 0,1 1-1 0 0,-1 0 1 0 0,1-1 0 0 0,-1 1 0 0 0,0-1-1 0 0,0 1 1 0 0,0 0 0 0 0,-1-1-1 0 0,1 1 1 0 0,-1 0 0 0 0,1-1 0 0 0,-1 1-1 0 0,0 0 1 0 0,0-1 0 0 0,1 1 0 0 0,-2 0-1 0 0,1 0 1 0 0,0 0 0 0 0,0 0 0 0 0,-1 0-1 0 0,1 0 1 0 0,-1 0 0 0 0,1 1 0 0 0,-1-1-1 0 0,0 0 1 0 0,0 1 0 0 0,0 0 0 0 0,0-1-1 0 0,0 1 1 0 0,0 0 0 0 0,0 0 0 0 0,0 0-1 0 0,0 0 1 0 0,-1 0 0 0 0,1 1 0 0 0,0-1-1 0 0,-1 1 1 0 0,1-1 0 0 0,0 1-1 0 0,-5 0 1 0 0,5 0 21 0 0,-21 5-277 0 0,13 3-3078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06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99 536 0 0,'0'0'1143'0'0,"-27"-12"5132"0"0,20 11-5436 0 0,0 0 0 0 0,0 1 0 0 0,0 0-1 0 0,1 1 1 0 0,-1-1 0 0 0,0 1 0 0 0,0 1 0 0 0,0-1 0 0 0,1 1-1 0 0,-1 0 1 0 0,1 1 0 0 0,0-1 0 0 0,-1 1 0 0 0,1 1 0 0 0,-6 3-1 0 0,8-4-520 0 0,0-1-1 0 0,0 1 1 0 0,1-1-1 0 0,-1 1 0 0 0,1 0 1 0 0,-1 1-1 0 0,1-1 0 0 0,0 0 1 0 0,0 1-1 0 0,1 0 1 0 0,-1 0-1 0 0,1 0 0 0 0,-1 0 1 0 0,1 0-1 0 0,1 0 1 0 0,-1 0-1 0 0,1 1 0 0 0,-1-1 1 0 0,1 1-1 0 0,0-1 0 0 0,1 1 1 0 0,-1-1-1 0 0,1 6 1 0 0,1-6-163 0 0,1 0 0 0 0,-1 0 1 0 0,1 0-1 0 0,0 0 0 0 0,0 0 1 0 0,0-1-1 0 0,0 1 1 0 0,1-1-1 0 0,-1 0 0 0 0,1 0 1 0 0,0 1-1 0 0,0-2 0 0 0,0 1 1 0 0,0 0-1 0 0,1-1 1 0 0,-1 1-1 0 0,1-1 0 0 0,0 0 1 0 0,5 2-1 0 0,-5-2-134 0 0,-1 0 0 0 0,0-1 0 0 0,1 1 0 0 0,-1-1 0 0 0,1 0 0 0 0,0 0 0 0 0,0 0 0 0 0,-1 0 0 0 0,1-1 0 0 0,0 1 1 0 0,0-1-1 0 0,0 0 0 0 0,-1 0 0 0 0,1-1 0 0 0,0 1 0 0 0,0-1 0 0 0,-1 0 0 0 0,1 0 0 0 0,0 0 0 0 0,-1 0 0 0 0,6-3 0 0 0,-5 1-11 0 0,-1 0 0 0 0,0-1 0 0 0,0 1 0 0 0,0-1-1 0 0,-1 1 1 0 0,1-1 0 0 0,-1 0 0 0 0,0 0 0 0 0,0 0 0 0 0,0-1 0 0 0,0 1 0 0 0,-1 0 0 0 0,0-1 0 0 0,1 1-1 0 0,-2-1 1 0 0,1 1 0 0 0,-1-1 0 0 0,1 1 0 0 0,-1-1 0 0 0,-1-5 0 0 0,1 1-11 0 0,-1 0 1 0 0,-1 0 0 0 0,1 0-1 0 0,-1 0 1 0 0,-1 1 0 0 0,0-1-1 0 0,0 1 1 0 0,-1-1-1 0 0,-6-11 1 0 0,3 11 0 0 0,1 0-1 0 0,-2 1 1 0 0,1 0 0 0 0,-1 0-1 0 0,0 0 1 0 0,-16-10 0 0 0,-11 1-2540 0 0,26 19-1967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3:24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11 908 0 0,'12'-9'5538'0'0,"-12"9"-5212"0"0,0-1-1 0 0,1 1 1 0 0,-1 0 0 0 0,1 0 0 0 0,-1 0-1 0 0,0 0 1 0 0,1 0 0 0 0,-1 0 0 0 0,1 0 0 0 0,-1 0-1 0 0,0 0 1 0 0,6 2 4887 0 0,-5-1-4887 0 0,2 14 6600 0 0,-7-1-6869 0 0,-3-4 370 0 0,1-1-1 0 0,-1 0 0 0 0,0 0 1 0 0,-1 0-1 0 0,0-1 0 0 0,-1 0 1 0 0,1-1-1 0 0,-11 7 0 0 0,-9 5 228 0 0,-45 22 0 0 0,36-24-202 0 0,-64 19 0 0 0,64-24-280 0 0,1 1 1 0 0,-36 18-1 0 0,72-30-172 0 0,0-1-1 0 0,-1 0 0 0 0,1 1 0 0 0,0-1 0 0 0,0 0 1 0 0,-1 0-1 0 0,1 1 0 0 0,0-1 0 0 0,0 0 0 0 0,0 1 1 0 0,-1-1-1 0 0,1 1 0 0 0,0-1 0 0 0,0 0 0 0 0,0 1 1 0 0,0-1-1 0 0,0 0 0 0 0,0 1 0 0 0,0-1 0 0 0,0 1 1 0 0,0-1-1 0 0,0 0 0 0 0,0 1 0 0 0,0-1 0 0 0,0 0 1 0 0,0 1-1 0 0,0-1 0 0 0,0 1 0 0 0,1-1 0 0 0,-1 0 1 0 0,0 1-1 0 0,0-1 0 0 0,0 0 0 0 0,1 1 0 0 0,-1-1 1 0 0,0 0-1 0 0,0 0 0 0 0,1 1 0 0 0,-1-1 0 0 0,0 0 1 0 0,0 0-1 0 0,1 1 0 0 0,-1-1 0 0 0,0 0 0 0 0,1 0 1 0 0,0 1-1 0 0,18 12 29 0 0,39 8 564 0 0,95 22 0 0 0,-51-16-176 0 0,-76-22-622 0 0,4 1-4769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3:2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411 102 72 0 0,'-2'-6'881'0'0,"-2"-1"1"0"0,1 1-1 0 0,-1 0 1 0 0,0 0-1 0 0,0 0 0 0 0,0 1 1 0 0,-1 0-1 0 0,0 0 1 0 0,0 0-1 0 0,0 0 0 0 0,-1 1 1 0 0,0-1-1 0 0,1 2 1 0 0,-2-1-1 0 0,1 1 0 0 0,0-1 1 0 0,-8-1-1 0 0,5 2-266 0 0,0 1-1 0 0,-1 0 1 0 0,1 0 0 0 0,-1 1-1 0 0,0 0 1 0 0,1 1 0 0 0,-1 0-1 0 0,0 0 1 0 0,1 1-1 0 0,-1 1 1 0 0,-14 3 0 0 0,12-1-334 0 0,0 0 0 0 0,0 0 0 0 0,0 1 1 0 0,1 0-1 0 0,0 1 0 0 0,1 1 1 0 0,-1-1-1 0 0,1 2 0 0 0,-10 8 0 0 0,14-10-119 0 0,0 0 1 0 0,0 1-1 0 0,0-1 0 0 0,1 1 0 0 0,-1 1 0 0 0,2-1 0 0 0,-1 1 0 0 0,1-1 0 0 0,0 1 0 0 0,1 1 0 0 0,0-1 1 0 0,-4 17-1 0 0,7-17-87 0 0,-1 0 0 0 0,1-1 0 0 0,1 1 0 0 0,0 0 1 0 0,0 0-1 0 0,0-1 0 0 0,1 1 0 0 0,0-1 1 0 0,1 0-1 0 0,0 1 0 0 0,0-1 0 0 0,0 0 0 0 0,1 0 1 0 0,0-1-1 0 0,0 1 0 0 0,1-1 0 0 0,0 0 0 0 0,0 0 1 0 0,0-1-1 0 0,1 1 0 0 0,11 7 0 0 0,-7-3-14 0 0,2-2 1 0 0,-1 0-1 0 0,1 0 0 0 0,0-1 0 0 0,1-1 0 0 0,0 0 0 0 0,0 0 0 0 0,0-2 0 0 0,1 1 1 0 0,-1-2-1 0 0,18 3 0 0 0,-22-6-57 0 0,1 0-1 0 0,0-1 1 0 0,-1 0 0 0 0,1-1 0 0 0,-1 0 0 0 0,1-1 0 0 0,-1 0-1 0 0,0 0 1 0 0,0-1 0 0 0,0 0 0 0 0,-1-1 0 0 0,1 1 0 0 0,-1-2-1 0 0,0 1 1 0 0,0-1 0 0 0,-1 0 0 0 0,0-1 0 0 0,0 0-1 0 0,0 0 1 0 0,-1-1 0 0 0,0 1 0 0 0,-1-1 0 0 0,0 0 0 0 0,0-1-1 0 0,0 0 1 0 0,-1 1 0 0 0,0-1 0 0 0,-1 0 0 0 0,3-13-1 0 0,-6 16 1 0 0,0 1-1 0 0,0-1 0 0 0,-1 0 0 0 0,1 0 0 0 0,-1 0 0 0 0,0 0 0 0 0,-1 0 0 0 0,0 1 0 0 0,0-1 0 0 0,0 1 0 0 0,0-1 1 0 0,-1 1-1 0 0,0 0 0 0 0,0 0 0 0 0,-1 0 0 0 0,1 0 0 0 0,-1 0 0 0 0,0 1 0 0 0,0 0 0 0 0,0 0 0 0 0,-1 0 1 0 0,-6-4-1 0 0,2 1-504 0 0,0 0 0 0 0,-1 1 0 0 0,1 1 1 0 0,-1-1-1 0 0,0 1 0 0 0,0 1 0 0 0,-1 0 1 0 0,0 1-1 0 0,1 0 0 0 0,-23-3 0 0 0,13 7-6815 0 0,14 1 4235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3:28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1 676 0 0,'1'1'11990'0'0,"12"8"-11027"0"0,7-3 1146 0 0,0 0 0 0 0,32 5 0 0 0,90 2 1776 0 0,-134-13-3632 0 0,79 3 1086 0 0,161-17-1 0 0,-238 14-3161 0 0,8 1-8000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3:28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12 460 0 0,'8'-11'10476'0'0,"33"11"-6149"0"0,88 2 927 0 0,-118-1-4964 0 0,0 1-1 0 0,1 0 1 0 0,-1 0-1 0 0,0 1 1 0 0,0 0 0 0 0,0 1-1 0 0,-1 1 1 0 0,18 9-1 0 0,-26-13-271 0 0,0 1 0 0 0,0-1-1 0 0,-1 1 1 0 0,1 0 0 0 0,-1-1-1 0 0,1 1 1 0 0,-1 0-1 0 0,0 0 1 0 0,1 0 0 0 0,-1 0-1 0 0,0 0 1 0 0,0 0 0 0 0,-1 0-1 0 0,1 0 1 0 0,0 1-1 0 0,-1-1 1 0 0,1 0 0 0 0,-1 0-1 0 0,0 1 1 0 0,0-1 0 0 0,0 0-1 0 0,0 0 1 0 0,0 1-1 0 0,0-1 1 0 0,-1 0 0 0 0,1 0-1 0 0,-1 1 1 0 0,1-1 0 0 0,-1 0-1 0 0,0 0 1 0 0,-2 3 0 0 0,-3 10-38 0 0,-1-1 1 0 0,-1 0-1 0 0,-15 20 1 0 0,8-13 58 0 0,-14 28 0 0 0,15-24 407 0 0,-1 0 0 0 0,-36 43 0 0 0,41-58-839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3:31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33 652 0 0,'-24'4'16946'0'0,"29"-1"-16564"0"0,0-1 1 0 0,0-1 0 0 0,0 1 0 0 0,0-1 0 0 0,1 1-1 0 0,-1-2 1 0 0,0 1 0 0 0,0 0 0 0 0,1-1 0 0 0,5-1-1 0 0,64-4 1508 0 0,-45 2-1286 0 0,-8 1-726 0 0,113-12 3257 0 0,-91 5-6554 0 0,0-3-5561 0 0,-34 9 6425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3:3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36 548 0 0,'-19'-28'10446'0'0,"14"26"-9761"0"0,0 1 0 0 0,-1-1-1 0 0,0 1 1 0 0,1 0-1 0 0,-1 1 1 0 0,1 0 0 0 0,-1 0-1 0 0,0 0 1 0 0,1 0-1 0 0,-1 1 1 0 0,0 0 0 0 0,-8 2-1 0 0,3 1-205 0 0,0 0 0 0 0,1 1 0 0 0,-1 0 0 0 0,1 0 0 0 0,-18 13 0 0 0,12-5-234 0 0,0 0 1 0 0,1 0 0 0 0,1 2-1 0 0,0-1 1 0 0,1 2 0 0 0,-21 32 0 0 0,29-39-118 0 0,0 0 0 0 0,1 1 0 0 0,0 0 1 0 0,0-1-1 0 0,1 1 0 0 0,0 1 1 0 0,1-1-1 0 0,0 0 0 0 0,1 0 0 0 0,0 1 1 0 0,1-1-1 0 0,0 1 0 0 0,0-1 0 0 0,1 1 1 0 0,0-1-1 0 0,1 0 0 0 0,4 14 1 0 0,-1-10-9 0 0,1 0 1 0 0,0-1 0 0 0,0 0-1 0 0,2 0 1 0 0,-1 0 0 0 0,2-1 0 0 0,0 0-1 0 0,0-1 1 0 0,1 1 0 0 0,0-2 0 0 0,22 18-1 0 0,-26-23-104 0 0,0-1-1 0 0,0 1 1 0 0,1-1 0 0 0,0 0-1 0 0,-1-1 1 0 0,1 0-1 0 0,0 0 1 0 0,1 0 0 0 0,-1-1-1 0 0,0 0 1 0 0,11 1-1 0 0,-13-2-47 0 0,0-1 0 0 0,0-1-1 0 0,0 1 1 0 0,0-1-1 0 0,-1 0 1 0 0,1 0-1 0 0,0 0 1 0 0,0 0 0 0 0,-1-1-1 0 0,1 0 1 0 0,-1 0-1 0 0,1 0 1 0 0,-1-1 0 0 0,0 1-1 0 0,0-1 1 0 0,0 0-1 0 0,0 0 1 0 0,5-6 0 0 0,-7 7 20 0 0,1 0 1 0 0,-1 0 0 0 0,0-1-1 0 0,0 1 1 0 0,0-1 0 0 0,0 1-1 0 0,-1-1 1 0 0,1 1 0 0 0,-1-1-1 0 0,0 0 1 0 0,1 0 0 0 0,-1 0-1 0 0,0 0 1 0 0,-1 1 0 0 0,1-1-1 0 0,0-1 1 0 0,-1 1 0 0 0,0-4-1 0 0,0 5 9 0 0,-1 0 0 0 0,0 1 0 0 0,0-1 0 0 0,0 0-1 0 0,0 0 1 0 0,0 1 0 0 0,0-1 0 0 0,0 0 0 0 0,0 1 0 0 0,-1-1-1 0 0,1 1 1 0 0,-1 0 0 0 0,1-1 0 0 0,-1 1 0 0 0,0 0 0 0 0,1 0 0 0 0,-1 0-1 0 0,0 0 1 0 0,0 0 0 0 0,1 1 0 0 0,-1-1 0 0 0,0 0 0 0 0,0 1-1 0 0,0 0 1 0 0,0-1 0 0 0,0 1 0 0 0,0 0 0 0 0,0 0 0 0 0,-3 0 0 0 0,-8-1-8 0 0,-1 1 0 0 0,1 1 1 0 0,-1 0-1 0 0,1 1 1 0 0,0 0-1 0 0,0 1 0 0 0,0 0 1 0 0,0 1-1 0 0,-20 9 1 0 0,-25 16-3533 0 0,56-25 1360 0 0,13-1-7251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3:32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12 968 0 0,'9'-12'17322'0'0,"-44"29"-15866"0"0,2 2 1 0 0,-61 44-1 0 0,24-14-499 0 0,33-26-525 0 0,5-3 51 0 0,0 0 0 0 0,1 3 0 0 0,1 0 0 0 0,-48 51 0 0 0,77-74-444 0 0,0 1 0 0 0,0 0 0 0 0,0 0 0 0 0,0 0 0 0 0,0 0 1 0 0,0 0-1 0 0,0 0 0 0 0,0 0 0 0 0,1 1 0 0 0,-1-1 0 0 0,0 0 0 0 0,1 0 0 0 0,-1 1 0 0 0,1-1 0 0 0,-1 0 0 0 0,1 0 0 0 0,0 1 0 0 0,-1-1 0 0 0,1 1 1 0 0,0-1-1 0 0,0 0 0 0 0,0 1 0 0 0,0-1 0 0 0,0 0 0 0 0,0 1 0 0 0,1-1 0 0 0,-1 1 0 0 0,0-1 0 0 0,1 0 0 0 0,-1 0 0 0 0,1 1 0 0 0,-1-1 0 0 0,1 0 1 0 0,0 0-1 0 0,-1 1 0 0 0,1-1 0 0 0,1 1 0 0 0,2 1 54 0 0,1 0 0 0 0,-1-1 0 0 0,1 1 0 0 0,0-1 0 0 0,0 0 0 0 0,0 0 0 0 0,0-1 0 0 0,10 2 0 0 0,22 4 212 0 0,0-2 0 0 0,43 0-1 0 0,40 5-156 0 0,-110-9-720 0 0,14-1-10855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3:33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1 856 0 0,'29'1'15338'0'0,"27"3"-7071"0"0,13 0-5404 0 0,3-4-4435 0 0,-10-5-3467 0 0,-48 3-1007 0 0,-8 1 3532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3:3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0 167 608 0 0,'0'0'186'0'0,"0"0"-1"0"0,0-1 1 0 0,1 1-1 0 0,-1 0 1 0 0,0-1-1 0 0,0 1 1 0 0,0-1-1 0 0,0 1 1 0 0,1 0-1 0 0,-1-1 1 0 0,0 1-1 0 0,0 0 1 0 0,0 0-1 0 0,1-1 1 0 0,-1 1-1 0 0,0 0 1 0 0,0 0-1 0 0,1-1 1 0 0,-1 1-1 0 0,0 0 1 0 0,1 0-1 0 0,-1 0 1 0 0,0-1-1 0 0,1 1 1 0 0,-1 0-1 0 0,0 0 1 0 0,1 0-1 0 0,-1 0 1 0 0,1 0-1 0 0,-1 0 1 0 0,0 0-1 0 0,1 0 1 0 0,-1 0-1 0 0,0 0 1 0 0,1 0-1 0 0,-1 0 1 0 0,1 0 0 0 0,-1 0-1 0 0,0 0 1 0 0,1 0-1 0 0,-1 0 1 0 0,1 1-1 0 0,14 17 3570 0 0,12 38-1570 0 0,-23-46-1313 0 0,48 125 2925 0 0,-40-97-2684 0 0,2 0 0 0 0,1-1-1 0 0,2-1 1 0 0,37 59 0 0 0,-53-94-1066 0 0,0 0-1 0 0,-1 0 1 0 0,1 0-1 0 0,0 0 1 0 0,0 0-1 0 0,0 0 0 0 0,-1 0 1 0 0,1 0-1 0 0,0 0 1 0 0,0-1-1 0 0,0 1 1 0 0,1 0-1 0 0,-1-1 1 0 0,0 1-1 0 0,0 0 1 0 0,0-1-1 0 0,0 1 1 0 0,0-1-1 0 0,1 0 0 0 0,-1 1 1 0 0,0-1-1 0 0,0 0 1 0 0,1 0-1 0 0,-1 0 1 0 0,0 0-1 0 0,1 0 1 0 0,-1 0-1 0 0,2-1 1 0 0,-1 0-7 0 0,1 0 0 0 0,-1 0 0 0 0,0-1 0 0 0,1 1 0 0 0,-1-1 0 0 0,0 0 0 0 0,0 0 1 0 0,0 0-1 0 0,0 0 0 0 0,0 0 0 0 0,-1 0 0 0 0,3-4 0 0 0,6-11 23 0 0,-1 0 0 0 0,-1-1-1 0 0,6-18 1 0 0,-11 29 36 0 0,27-71 219 0 0,126-310 1516 0 0,-136 353-2245 0 0,-3 19-2961 0 0,-16 16 2930 0 0,0 0 0 0 0,0 0-1 0 0,0 0 1 0 0,0 0 0 0 0,0 0 0 0 0,0 1 0 0 0,0-1 0 0 0,0 0 0 0 0,0 1 0 0 0,0-1 0 0 0,0 1 0 0 0,0-1 0 0 0,0 1 0 0 0,-1-1 0 0 0,1 1 0 0 0,0-1 0 0 0,0 1 0 0 0,1 1-1 0 0,0 0-964 0 0,5 4-1259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3:34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1 236 0 0,'-12'29'10184'0'0,"1"3"-3522"0"0,-6 39-583 0 0,15-58-5656 0 0,0 1 1 0 0,1-1-1 0 0,0 1 0 0 0,1 0 1 0 0,0-1-1 0 0,1 1 0 0 0,1-1 1 0 0,4 17-1 0 0,-5-26-352 0 0,1 1 0 0 0,0 0 0 0 0,0 0 0 0 0,0-1-1 0 0,1 1 1 0 0,0-1 0 0 0,0 0 0 0 0,0 0 0 0 0,0 0 0 0 0,0 0 0 0 0,1 0-1 0 0,0-1 1 0 0,0 0 0 0 0,0 0 0 0 0,0 0 0 0 0,0 0 0 0 0,1 0 0 0 0,8 3 0 0 0,-6-4-561 0 0,-1 1 0 0 0,1-2 0 0 0,-1 1 0 0 0,1-1 0 0 0,12 1 1 0 0,-11-2-1369 0 0,0 0 0 0 0,0 0 1 0 0,0-1-1 0 0,14-3 0 0 0,-9 1-899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5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4 348 0 0,'1'-3'13934'0'0,"14"81"-10343"0"0,-5-17-2397 0 0,7-2-3982 0 0,-14-46-3213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07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57 159 9849 0 0,'-7'-50'10809'0'0,"-13"-26"-3570"0"0,14 58-5821 0 0,6 18-1328 0 0,0-1 1 0 0,0 0-1 0 0,0 0 1 0 0,0 0-1 0 0,-1 0 1 0 0,1 1-1 0 0,0-1 1 0 0,-1 0-1 0 0,1 0 1 0 0,-1 0-1 0 0,1 1 1 0 0,-1-1-1 0 0,1 0 1 0 0,-1 1-1 0 0,1-1 1 0 0,-1 0-1 0 0,-1 0 1 0 0,2 1-96 0 0,-1 0 0 0 0,1 0 0 0 0,0 0 0 0 0,-1 0 0 0 0,1 0 1 0 0,-1 0-1 0 0,1 0 0 0 0,0 1 0 0 0,-1-1 0 0 0,1 0 0 0 0,0 0 0 0 0,0 0 0 0 0,-1 0 1 0 0,1 1-1 0 0,0-1 0 0 0,-1 0 0 0 0,1 0 0 0 0,0 1 0 0 0,0-1 0 0 0,-1 0 1 0 0,1 1-1 0 0,0-1 0 0 0,0 0 0 0 0,0 0 0 0 0,0 1 0 0 0,-1-1 0 0 0,1 1 1 0 0,-8 30-2865 0 0,8-27 1820 0 0,1 1 1 0 0,-1-1-1 0 0,1 0 0 0 0,0 0 0 0 0,0 0 1 0 0,1 0-1 0 0,-1 0 0 0 0,4 8 0 0 0,-4-12 953 0 0,7 16-3059 0 0</inkml:trace>
  <inkml:trace contextRef="#ctx0" brushRef="#br0" timeOffset="1">389 248 8085 0 0,'2'3'16743'0'0,"5"12"-13104"0"0,2 12-5194 0 0,-7-18 3356 0 0,2 21-182 0 0,-1 56 0 0 0,-4-60-1806 0 0,2 0-1 0 0,1 0 1 0 0,6 29-1 0 0,-6-45-2616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3:3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10 150 320 0 0,'-1'-2'478'0'0,"0"1"0"0"0,0 0 0 0 0,0-1 0 0 0,0 1 1 0 0,0-1-1 0 0,1 0 0 0 0,-1 1 0 0 0,0-1 0 0 0,1 0 0 0 0,-1 1 0 0 0,1-1 0 0 0,0 0 0 0 0,0 1 1 0 0,-1-1-1 0 0,1 0 0 0 0,0 0 0 0 0,1 1 0 0 0,-1-3 0 0 0,13-9 5359 0 0,5 5-5459 0 0,-13 6 161 0 0,0 0-1 0 0,0 0 1 0 0,0-1-1 0 0,0 0 0 0 0,0 0 1 0 0,0 0-1 0 0,-1 0 1 0 0,7-7-1 0 0,-9 9-406 0 0,-1 0-1 0 0,0-1 1 0 0,0 1 0 0 0,0 0-1 0 0,0-1 1 0 0,-1 1 0 0 0,1-1-1 0 0,0 1 1 0 0,0-1 0 0 0,-1 1-1 0 0,1-1 1 0 0,-1 0 0 0 0,0 1 0 0 0,1-1-1 0 0,-1 0 1 0 0,0 1 0 0 0,0-1-1 0 0,0 0 1 0 0,0 1 0 0 0,0-1-1 0 0,0 0 1 0 0,-1 1 0 0 0,1-1-1 0 0,0 0 1 0 0,-1 1 0 0 0,0-1 0 0 0,1 1-1 0 0,-1-1 1 0 0,0 1 0 0 0,1-1-1 0 0,-2-1 1 0 0,-1 2-100 0 0,1-1 1 0 0,0 1 0 0 0,0-1-1 0 0,-1 1 1 0 0,1 0-1 0 0,-1 0 1 0 0,1 0-1 0 0,-1 0 1 0 0,1 0-1 0 0,-1 1 1 0 0,0-1 0 0 0,1 1-1 0 0,-1 0 1 0 0,0-1-1 0 0,1 1 1 0 0,-1 0-1 0 0,0 1 1 0 0,1-1-1 0 0,-1 0 1 0 0,0 1 0 0 0,1 0-1 0 0,-4 0 1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7:44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49 128 0 0,'-36'6'9536'0'0,"34"-6"-8609"0"0,2 0-869 0 0,0 0 0 0 0,0 0 0 0 0,0 0 0 0 0,0 0 0 0 0,0 0 0 0 0,-1 0 0 0 0,1 0 0 0 0,0 1 0 0 0,0-1 0 0 0,0 0 0 0 0,0 0 0 0 0,-1 0 0 0 0,1 0 0 0 0,0 0 1 0 0,0 0-1 0 0,0 0 0 0 0,0 0 0 0 0,0 0 0 0 0,0 0 0 0 0,0 1 0 0 0,-1-1 0 0 0,1 0 0 0 0,0 0 0 0 0,0 0 0 0 0,0 0 0 0 0,0 0 0 0 0,0 1 0 0 0,0-1 0 0 0,0 0 0 0 0,0 0 0 0 0,0 0 0 0 0,0 0 0 0 0,0 0 0 0 0,0 1 0 0 0,0-1 0 0 0,0 0 0 0 0,0 0 0 0 0,0 0 0 0 0,0 0 0 0 0,0 1 0 0 0,0-1 0 0 0,0 0 0 0 0,0 0 1 0 0,0 0-1 0 0,0 0 0 0 0,0 0 0 0 0,0 1 0 0 0,0-1 0 0 0,0 0 0 0 0,0 0 0 0 0,0 0 0 0 0,0 0 0 0 0,1 0 0 0 0,-1 0 0 0 0,0 1 0 0 0,0-1 0 0 0,0 0 0 0 0,0 0 0 0 0,0 0 0 0 0,0 0 0 0 0,1 0 0 0 0,-1 0 0 0 0,0 0 0 0 0,0 0 0 0 0,0 0 0 0 0,0 0 0 0 0,0 0 0 0 0,1 1 0 0 0,-1-1 0 0 0,13 8 1804 0 0,10-3-1050 0 0,1-1 1 0 0,0-1-1 0 0,-1-1 1 0 0,1-2-1 0 0,31-1 1 0 0,-27 0-413 0 0,744-60 5187 0 0,-640 41-4536 0 0,-96 19-6482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7:45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27 536 0 0,'0'0'167'0'0,"-1"0"1"0"0,-2 2 3012 0 0,3-2-3013 0 0,-1 0 0 0 0,1 1 1 0 0,0-1-1 0 0,0 0 1 0 0,0 0-1 0 0,0 0 0 0 0,0 1 1 0 0,0-1-1 0 0,0 0 0 0 0,0 0 1 0 0,0 1-1 0 0,0-1 0 0 0,0 0 1 0 0,0 0-1 0 0,0 1 1 0 0,0-1-1 0 0,0 0 0 0 0,0 0 1 0 0,0 0-1 0 0,0 1 0 0 0,0-1 1 0 0,0 0-1 0 0,0 0 1 0 0,0 1-1 0 0,1-1 0 0 0,-1 0 1 0 0,14 7 2596 0 0,22-1-21 0 0,144-8 2988 0 0,238-26 1753 0 0,-376 24-6517 0 0,47-7 1097 0 0,-88 10-2008 0 0,10 0 207 0 0,-23 7-5088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8:3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4 0 0,'-26'3'4283'0'0,"26"-3"-4135"0"0,0 0 0 0 0,0 1-1 0 0,0-1 1 0 0,0 0 0 0 0,0 0 0 0 0,0 1 0 0 0,0-1 0 0 0,0 0 0 0 0,0 0 0 0 0,0 1 0 0 0,0-1-1 0 0,0 0 1 0 0,0 0 0 0 0,0 1 0 0 0,0-1 0 0 0,0 0 0 0 0,1 0 0 0 0,-1 0 0 0 0,0 1-1 0 0,0-1 1 0 0,0 0 0 0 0,0 0 0 0 0,1 0 0 0 0,-1 0 0 0 0,0 1 0 0 0,0-1 0 0 0,0 0-1 0 0,1 0 1 0 0,-1 0 0 0 0,0 0 0 0 0,0 0 0 0 0,1 0 0 0 0,-1 1 0 0 0,0-1 0 0 0,0 0 0 0 0,1 0-1 0 0,-1 0 1 0 0,0 0 0 0 0,0 0 0 0 0,1 0 0 0 0,-1 0 0 0 0,1 0 0 0 0,29 8 5353 0 0,-8-4-5969 0 0,318 10 6475 0 0,-164-10-4715 0 0,106 10 940 0 0,361 0 2909 0 0,-601-16-4671 0 0,0 0 492 0 0,-35 3-4671 0 0,-17 1-5113 0 0,-4 0 5612 0 0,0-1 461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8:38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0 312 0 0,'-5'1'583'0'0,"-20"3"2887"0"0,10 2 4479 0 0,16-2-6007 0 0,-1-4-1887 0 0,0 0 0 0 0,0 0 0 0 0,0 1 0 0 0,0-1 0 0 0,0 0 0 0 0,0 0 0 0 0,0 1 0 0 0,0-1 0 0 0,0 0 0 0 0,0 0 0 0 0,0 1 0 0 0,0-1-1 0 0,0 0 1 0 0,0 0 0 0 0,0 1 0 0 0,0-1 0 0 0,0 0 0 0 0,0 0 0 0 0,0 1 0 0 0,0-1 0 0 0,1 0 0 0 0,-1 0 0 0 0,0 0 0 0 0,0 1 0 0 0,0-1 0 0 0,0 0 0 0 0,1 0 0 0 0,-1 0 0 0 0,0 0 0 0 0,0 1 0 0 0,0-1 0 0 0,1 0 0 0 0,-1 0 0 0 0,0 0-1 0 0,22 7 923 0 0,0 0 0 0 0,0-2 0 0 0,0-1 0 0 0,0-1 0 0 0,32 1 0 0 0,-21-1-247 0 0,362 16 3413 0 0,-333-18-3442 0 0,453-14 4110 0 0,-465 6-4470 0 0,-48 6-341 0 0,-17 0 0 0 0,5 0 0 0 0,4 0-9 0 0,5 0-57 0 0,-6 1-699 0 0,-10-1-865 0 0,11 2-2928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9:10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21 143 128 0 0,'-2'-3'436'0'0,"0"0"0"0"0,-1 0-1 0 0,2 0 1 0 0,-1 0 0 0 0,0 0 0 0 0,1 0-1 0 0,-1-1 1 0 0,1 1 0 0 0,0 0 0 0 0,0-1-1 0 0,0 1 1 0 0,1-1 0 0 0,-1 1 0 0 0,1-8 0 0 0,0 8-238 0 0,1 1 1 0 0,-1-1 0 0 0,1 1 0 0 0,0-1-1 0 0,0 1 1 0 0,0-1 0 0 0,1 1 0 0 0,-1-1 0 0 0,0 1-1 0 0,1 0 1 0 0,0 0 0 0 0,-1 0 0 0 0,1 0 0 0 0,0 0-1 0 0,0 0 1 0 0,0 0 0 0 0,0 1 0 0 0,0-1 0 0 0,5-2-1 0 0,5-2 100 0 0,1 0 0 0 0,0 0-1 0 0,0 1 1 0 0,0 1 0 0 0,1 0-1 0 0,0 1 1 0 0,-1 1-1 0 0,1 0 1 0 0,0 0 0 0 0,0 2-1 0 0,16 0 1 0 0,-3 2-16 0 0,1 0-1 0 0,-1 2 1 0 0,0 2 0 0 0,43 13 0 0 0,-44-10-125 0 0,0 1 1 0 0,-2 1-1 0 0,1 2 1 0 0,-1 0-1 0 0,-1 2 1 0 0,-1 0-1 0 0,0 2 1 0 0,-1 0-1 0 0,28 29 1 0 0,-38-33-106 0 0,0 0 1 0 0,0 1-1 0 0,-1 0 1 0 0,-1 1-1 0 0,0 0 1 0 0,-1 0-1 0 0,0 1 1 0 0,-2 0 0 0 0,0 0-1 0 0,0 1 1 0 0,-2 0-1 0 0,0-1 1 0 0,-1 2-1 0 0,-1-1 1 0 0,0 0-1 0 0,-1 18 1 0 0,-4 8 45 0 0,-3-1-1 0 0,-1 1 1 0 0,-2-1 0 0 0,-27 76 0 0 0,-82 156 630 0 0,100-238-366 0 0,-2-1 1 0 0,-2 0-1 0 0,-41 49 1 0 0,50-75-12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9:11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0 200 0 0,'3'20'10907'0'0,"-4"41"-7657"0"0,1-14-1811 0 0,0-6-594 0 0,0-11 247 0 0,5 37 0 0 0,-3-59-937 0 0,-1 1 1 0 0,1-1-1 0 0,0 1 1 0 0,1-1-1 0 0,0 0 1 0 0,1 0-1 0 0,-1 0 1 0 0,10 14 0 0 0,-13-21-321 0 0,1 0 0 0 0,-1 0 1 0 0,1 0-1 0 0,0 0 1 0 0,-1 0-1 0 0,1 0 1 0 0,0 0-1 0 0,0 0 0 0 0,0-1 1 0 0,0 1-1 0 0,0 0 1 0 0,0 0-1 0 0,0-1 1 0 0,0 1-1 0 0,0-1 1 0 0,0 1-1 0 0,0-1 0 0 0,0 1 1 0 0,0-1-1 0 0,0 0 1 0 0,0 1-1 0 0,0-1 1 0 0,1 0-1 0 0,-1 0 1 0 0,0 0-1 0 0,0 0 0 0 0,0 0 1 0 0,1 0-1 0 0,-1 0 1 0 0,0 0-1 0 0,0-1 1 0 0,0 1-1 0 0,0 0 1 0 0,0-1-1 0 0,3 0 0 0 0,-2-1-400 0 0,1 0-1 0 0,0 0 1 0 0,-1-1-1 0 0,0 1 1 0 0,1 0 0 0 0,-1-1-1 0 0,0 0 1 0 0,0 0-1 0 0,-1 1 1 0 0,1-1-1 0 0,1-4 1 0 0,1-3-725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9:11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89 252 0 0,'-49'-38'9318'0'0,"49"38"-9214"0"0,-1 0 0 0 0,1 0 0 0 0,0 0 0 0 0,0 0 0 0 0,0 0 0 0 0,0 0 0 0 0,-1 0 0 0 0,1 0 1 0 0,0 0-1 0 0,0-1 0 0 0,0 1 0 0 0,0 0 0 0 0,0 0 0 0 0,0 0 0 0 0,-1 0 0 0 0,1 0 0 0 0,0 0 0 0 0,0-1 0 0 0,0 1 0 0 0,0 0 0 0 0,0 0 0 0 0,0 0 0 0 0,0 0 0 0 0,0 0 0 0 0,0-1 0 0 0,0 1 0 0 0,0 0 0 0 0,0 0 0 0 0,0 0 0 0 0,0 0 0 0 0,0-1 0 0 0,0 1 0 0 0,0 0 0 0 0,0 0 0 0 0,0 0 0 0 0,0 0 0 0 0,0-1 0 0 0,0 1 1 0 0,0 0-1 0 0,0 0 0 0 0,0 0 0 0 0,0 0 0 0 0,0-1 0 0 0,0 1 0 0 0,0 0 0 0 0,1 0 0 0 0,9-6 1432 0 0,14-2-346 0 0,105-7 650 0 0,-1 4 1 0 0,2 6-1 0 0,214 20 1 0 0,-342-15-1821 0 0,-1 0 0 0 0,1 1 0 0 0,0-1 0 0 0,0 0 0 0 0,0 0 0 0 0,0 1 0 0 0,-1-1 1 0 0,1 1-1 0 0,0 0 0 0 0,0-1 0 0 0,-1 1 0 0 0,1 0 0 0 0,-1 0 0 0 0,1 0 1 0 0,-1 0-1 0 0,1 0 0 0 0,-1 0 0 0 0,1 1 0 0 0,-1-1 0 0 0,0 0 0 0 0,0 1 0 0 0,0-1 1 0 0,0 1-1 0 0,2 2 0 0 0,-3-2-21 0 0,0 0 0 0 0,0 1 0 0 0,0-1 0 0 0,0 0 0 0 0,0 0 0 0 0,-1 0 0 0 0,1 1 0 0 0,0-1-1 0 0,-1 0 1 0 0,0 0 0 0 0,1 0 0 0 0,-1 0 0 0 0,0 0 0 0 0,0 0 0 0 0,0 0 0 0 0,-1 0 0 0 0,1 0 0 0 0,0-1 0 0 0,-1 1 0 0 0,-1 2 0 0 0,-28 30-44 0 0,-1-1 0 0 0,-46 35 0 0 0,-80 53-31 0 0,103-81 56 0 0,-188 131-28 0 0,223-161-717 0 0,20-10 632 0 0,-1-1-1 0 0,1 0 1 0 0,0 1 0 0 0,0-1 0 0 0,0 1-1 0 0,0-1 1 0 0,0 0 0 0 0,0 1 0 0 0,0-1-1 0 0,1 1 1 0 0,-1-1 0 0 0,0 1 0 0 0,0-1-1 0 0,0 0 1 0 0,1 1 0 0 0,-1-1 0 0 0,0 1-1 0 0,0-1 1 0 0,1 1 0 0 0,-1-1 0 0 0,0 1-1 0 0,1 0 1 0 0,-1-1 0 0 0,1 1 0 0 0,-1-1-1 0 0,1 1 1 0 0,3-5-1874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9:20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1 584 0 0,'27'45'2212'0'0,"-2"2"-1"0"0,-2 1 1 0 0,24 73-1 0 0,-25-62-768 0 0,167 405 7012 0 0,-183-449-8091 0 0,17 37 678 0 0,-21-50-887 0 0,-1 1 1 0 0,1 0-1 0 0,-1-1 0 0 0,1 1 0 0 0,0-1 1 0 0,0 1-1 0 0,0-1 0 0 0,1 0 1 0 0,-1 0-1 0 0,0 0 0 0 0,1 0 1 0 0,-1 0-1 0 0,5 2 0 0 0,-5-4-79 0 0,-1 0-1 0 0,0 0 1 0 0,0 0 0 0 0,0 0 0 0 0,1 0-1 0 0,-1 0 1 0 0,0 0 0 0 0,0-1-1 0 0,0 1 1 0 0,0 0 0 0 0,1-1-1 0 0,-1 1 1 0 0,0-1 0 0 0,0 1-1 0 0,0-1 1 0 0,0 0 0 0 0,0 1 0 0 0,0-1-1 0 0,0 0 1 0 0,-1 0 0 0 0,1 0-1 0 0,0 0 1 0 0,0 0 0 0 0,-1 0-1 0 0,1 0 1 0 0,0 0 0 0 0,0-1-1 0 0,18-35 608 0 0,-18 34-611 0 0,120-303 2186 0 0,-88 228-1629 0 0,55-93 0 0 0,-85 166-808 0 0,-1 1-1 0 0,1 0 1 0 0,0 0 0 0 0,0 0 0 0 0,1 0-1 0 0,0 0 1 0 0,-1 0 0 0 0,1 1 0 0 0,0 0-1 0 0,0 0 1 0 0,1 0 0 0 0,-1 0 0 0 0,1 1-1 0 0,-1 0 1 0 0,6-2 0 0 0,-4 4-1439 0 0,-1 1 881 0 0,0 1 0 0 0,0-1 1 0 0,0 1-1 0 0,0 0 0 0 0,-1 0 0 0 0,1 0 0 0 0,-1 0 0 0 0,1 1 0 0 0,6 6 0 0 0,-4-5-752 0 0,11 9-1244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9:20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0 260 0 0,'-5'7'1255'0'0,"0"-1"0"0"0,0 1 0 0 0,1 0 0 0 0,0 0 0 0 0,0 0 0 0 0,1 0 0 0 0,-4 13-1 0 0,3-8-82 0 0,1 1-1 0 0,1 0 0 0 0,0-1 0 0 0,-1 18 1 0 0,3-10-33 0 0,1 0 1 0 0,1 0-1 0 0,1 0 1 0 0,0 0-1 0 0,13 38 1 0 0,-14-52-1082 0 0,0-1 1 0 0,0 1-1 0 0,1-1 0 0 0,0 0 1 0 0,0 0-1 0 0,0 0 1 0 0,0 0-1 0 0,1 0 1 0 0,0-1-1 0 0,6 7 0 0 0,-7-9-782 0 0,0 0 0 0 0,1 0-1 0 0,-1 0 1 0 0,0 0 0 0 0,0 0-1 0 0,1-1 1 0 0,-1 1 0 0 0,1-1-1 0 0,0 0 1 0 0,-1 0 0 0 0,5 0-1 0 0,3 1-1837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07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80 102 712 0 0,'-14'-7'728'0'0,"-30"-19"3650"0"0,22 3 4829 0 0,34 11-5822 0 0,-4 8-2847 0 0,0 0 1 0 0,0 1 0 0 0,1 0-1 0 0,-1 1 1 0 0,1 0 0 0 0,-1 0 0 0 0,1 1-1 0 0,14-1 1 0 0,-4 0 179 0 0,55-4 2325 0 0,90 4 1 0 0,-89 3-864 0 0,-59 1-5002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9:21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201 246 636 0 0,'-4'-3'1163'0'0,"1"0"1"0"0,-1 0-1 0 0,1 0 1 0 0,-1 0-1 0 0,1-1 1 0 0,-5-7-1 0 0,7 9 329 0 0,3-3-128 0 0,4-6-199 0 0,1 0 0 0 0,14-17 0 0 0,-13 18-387 0 0,0 0 0 0 0,-1 0 1 0 0,-1-1-1 0 0,10-19 0 0 0,-15 28-703 0 0,0 0 0 0 0,0 0 0 0 0,0-1 0 0 0,-1 1 0 0 0,1 0 0 0 0,-1 0-1 0 0,1 0 1 0 0,-1-1 0 0 0,0 1 0 0 0,0 0 0 0 0,0 0 0 0 0,0-1 0 0 0,-1 1-1 0 0,1 0 1 0 0,-1 0 0 0 0,1 0 0 0 0,-1-1 0 0 0,1 1 0 0 0,-1 0 0 0 0,0 0-1 0 0,0 0 1 0 0,0 0 0 0 0,-3-2 0 0 0,2 1-9 0 0,-1 0 1 0 0,0 1-1 0 0,-1-1 0 0 0,1 1 0 0 0,0 0 1 0 0,-1 0-1 0 0,1 0 0 0 0,-1 0 0 0 0,1 1 1 0 0,-1 0-1 0 0,0-1 0 0 0,-5 0 0 0 0,-7-1 108 0 0,-1 1-1 0 0,0 1 0 0 0,1 0 1 0 0,-1 1-1 0 0,-21 3 0 0 0,32-3-105 0 0,-1 1-1 0 0,1 0 1 0 0,0 0 0 0 0,-1 1-1 0 0,1 0 1 0 0,0 0 0 0 0,0 1-1 0 0,0-1 1 0 0,0 1 0 0 0,-6 5-1 0 0,11-8-178 0 0,1 1 0 0 0,0 0 0 0 0,-1-1 0 0 0,1 1 0 0 0,0 0 0 0 0,0-1 0 0 0,-1 1 0 0 0,1 0 0 0 0,0-1 0 0 0,0 1 0 0 0,0 0 0 0 0,0-1 0 0 0,0 1 0 0 0,0 0 0 0 0,0-1 0 0 0,0 1 0 0 0,0 0 0 0 0,1-1 0 0 0,-1 1 0 0 0,0 0 0 0 0,0-1 0 0 0,1 1 0 0 0,-1 0-1 0 0,0-1 1 0 0,1 1 0 0 0,-1 0 0 0 0,0-1 0 0 0,1 1 0 0 0,-1-1 0 0 0,1 1 0 0 0,0 0 0 0 0,17 19-4501 0 0,-15-18 3859 0 0,11 10-1740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9:21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24 716 0 0,'9'-12'1238'0'0,"5"1"11359"0"0,-14 11-12512 0 0,-7 14 1176 0 0,-4 0-719 0 0,0-1 0 0 0,-1 0 0 0 0,-1-1 0 0 0,0 0 0 0 0,0-1 0 0 0,-22 14-1 0 0,-1 1 54 0 0,-118 82 1035 0 0,-67 51 1244 0 0,219-158-2814 0 0,0 0 0 0 0,0 0 0 0 0,1 1 0 0 0,-1-1 0 0 0,0 1 0 0 0,1 0 0 0 0,0-1 0 0 0,-1 1 0 0 0,1 0-1 0 0,0 0 1 0 0,0 0 0 0 0,0 0 0 0 0,0 0 0 0 0,0 0 0 0 0,0 0 0 0 0,0 0 0 0 0,1 0 0 0 0,-1 0 0 0 0,1 1 0 0 0,-1 3 0 0 0,2-3-1 0 0,0-1-1 0 0,0 0 1 0 0,0 0 0 0 0,1 0 0 0 0,-1 0-1 0 0,0 0 1 0 0,1 0 0 0 0,-1 0-1 0 0,1 0 1 0 0,0 0 0 0 0,0-1 0 0 0,-1 1-1 0 0,1-1 1 0 0,0 1 0 0 0,0-1 0 0 0,1 0-1 0 0,-1 0 1 0 0,0 0 0 0 0,5 2-1 0 0,18 8 191 0 0,2-2-1 0 0,0 0 0 0 0,36 6 1 0 0,92 10 698 0 0,-79-14-490 0 0,-44-6-244 0 0,157 29 731 0 0,-156-26-582 0 0,0 1 0 0 0,0 2 0 0 0,47 23 1 0 0,-57-18-175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9:22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4 738 388 0 0,'-3'-6'8243'0'0,"12"-5"-7271"0"0,0 1-1 0 0,0 0 0 0 0,2 1 0 0 0,-1 0 0 0 0,1 1 0 0 0,0 0 0 0 0,24-13 1 0 0,19-14 671 0 0,-19 9-450 0 0,-2-2 0 0 0,46-47 1 0 0,-67 61-969 0 0,0 0 1 0 0,-1-1-1 0 0,-1 0 0 0 0,-1-1 1 0 0,0 0-1 0 0,-1-1 1 0 0,-1 1-1 0 0,9-31 1 0 0,-3 0 115 0 0,-2 0 1 0 0,-3-1-1 0 0,-1 0 1 0 0,-1-60-1 0 0,-6 107-270 0 0,-2-11 362 0 0,56 259 1199 0 0,-7-38-134 0 0,-38-167-1074 0 0,-4-25 103 0 0,-2 1 1 0 0,0-1 0 0 0,1 22-1 0 0,-4-38-365 0 0,15 6-7383 0 0,4-6 89 0 0,-5-2 4160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9:2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74 164 0 0,'14'-25'1747'0'0,"18"-24"11601"0"0,-56 71-10171 0 0,-154 111 1848 0 0,106-83-2974 0 0,-91 82 0 0 0,162-131-2006 0 0,-1 1 0 0 0,1-1 1 0 0,-1 0-1 0 0,1 0 1 0 0,0 1-1 0 0,0-1 0 0 0,-1 0 1 0 0,1 1-1 0 0,0-1 1 0 0,0 1-1 0 0,0 0 0 0 0,0-1 1 0 0,1 1-1 0 0,-1 0 1 0 0,0-1-1 0 0,1 1 0 0 0,-1 0 1 0 0,1 0-1 0 0,0 0 1 0 0,0-1-1 0 0,-1 1 0 0 0,1 0 1 0 0,0 0-1 0 0,0 0 1 0 0,1 0-1 0 0,-1 0 0 0 0,0-1 1 0 0,1 1-1 0 0,-1 0 1 0 0,1 0-1 0 0,-1-1 1 0 0,1 1-1 0 0,0 0 0 0 0,0-1 1 0 0,0 1-1 0 0,0 0 1 0 0,0-1-1 0 0,0 1 0 0 0,0-1 1 0 0,1 0-1 0 0,-1 1 1 0 0,0-1-1 0 0,1 0 0 0 0,-1 0 1 0 0,1 0-1 0 0,2 2 1 0 0,9 5 118 0 0,0-1 0 0 0,1 0 0 0 0,0-1 0 0 0,23 7 0 0 0,-28-10-92 0 0,163 53 1048 0 0,155 62-62 0 0,-318-115-1059 0 0,17 9-99 0 0,-25-11-437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9:24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536 103 420 0 0,'-6'-12'1082'0'0,"2"2"180"0"0,0 1-1 0 0,-1 0 1 0 0,-1 1-1 0 0,1-1 1 0 0,-8-8 0 0 0,10 15-880 0 0,0-1 0 0 0,-1 0 0 0 0,1 1 0 0 0,-1-1 0 0 0,1 1 0 0 0,-1 0 0 0 0,0 0 0 0 0,0 0 0 0 0,0 1 0 0 0,0-1 0 0 0,0 1 0 0 0,0 0 0 0 0,0 0 0 0 0,0 1 0 0 0,-7-1 0 0 0,-1 1 17 0 0,0 0 0 0 0,0 1 0 0 0,0 1 0 0 0,1 0 0 0 0,-1 0 0 0 0,1 2 0 0 0,-1-1 0 0 0,1 1 0 0 0,0 1 0 0 0,0 0 0 0 0,1 0 0 0 0,-19 13 0 0 0,2 1 209 0 0,1 2 0 0 0,1 0 0 0 0,-31 35 0 0 0,40-40-208 0 0,1 2 1 0 0,1-1-1 0 0,0 2 0 0 0,1 0 0 0 0,1 1 0 0 0,-14 31 0 0 0,23-44-278 0 0,1 0 0 0 0,-1 1 0 0 0,1 0-1 0 0,0-1 1 0 0,1 1 0 0 0,0 0 0 0 0,0 0 0 0 0,0 0 0 0 0,1 0 0 0 0,1-1 0 0 0,-1 1 0 0 0,1 0-1 0 0,0 0 1 0 0,1 0 0 0 0,0-1 0 0 0,0 1 0 0 0,1-1 0 0 0,0 1 0 0 0,0-1 0 0 0,1 0 0 0 0,0 0-1 0 0,5 7 1 0 0,2 0-94 0 0,0-1 0 0 0,1 0-1 0 0,0 0 1 0 0,1-2-1 0 0,0 1 1 0 0,1-2 0 0 0,1 0-1 0 0,-1 0 1 0 0,2-2 0 0 0,-1 0-1 0 0,1 0 1 0 0,0-2-1 0 0,0 0 1 0 0,1 0 0 0 0,0-2-1 0 0,0 0 1 0 0,19 1 0 0 0,-32-5-135 0 0,1 0 0 0 0,-1-1 0 0 0,1 0 0 0 0,-1 1 0 0 0,1-2 0 0 0,-1 1 0 0 0,0 0 0 0 0,1-1 0 0 0,-1 0 0 0 0,0 0 0 0 0,0 0-1 0 0,0-1 1 0 0,-1 1 0 0 0,1-1 0 0 0,0 0 0 0 0,3-4 0 0 0,-5 6 88 0 0,-1-1-1 0 0,0 1 0 0 0,0 0 0 0 0,0-1 1 0 0,0 1-1 0 0,0-1 0 0 0,0 0 1 0 0,0 1-1 0 0,0-1 0 0 0,0 0 0 0 0,-1 1 1 0 0,1-1-1 0 0,-1 0 0 0 0,1 0 0 0 0,-1 0 1 0 0,0 1-1 0 0,1-1 0 0 0,-1 0 0 0 0,0 0 1 0 0,0 0-1 0 0,-1 0 0 0 0,1 0 0 0 0,0 1 1 0 0,-1-1-1 0 0,1 0 0 0 0,-1 0 0 0 0,1 1 1 0 0,-1-1-1 0 0,0 0 0 0 0,0 0 1 0 0,0 1-1 0 0,0-1 0 0 0,0 1 0 0 0,0-1 1 0 0,0 1-1 0 0,0 0 0 0 0,0-1 0 0 0,-1 1 1 0 0,1 0-1 0 0,-1 0 0 0 0,-2-2 0 0 0,-2-1 28 0 0,0 1-1 0 0,0 0 0 0 0,-1 0 1 0 0,1 0-1 0 0,-1 1 1 0 0,1 0-1 0 0,-1 0 0 0 0,0 1 1 0 0,0 0-1 0 0,0 0 0 0 0,0 0 1 0 0,0 1-1 0 0,0 0 0 0 0,0 0 1 0 0,-11 3-1 0 0,8-2-121 0 0,0 1 0 0 0,0 0 1 0 0,0 1-1 0 0,1 0 0 0 0,-1 0 0 0 0,1 1 0 0 0,-1 0 0 0 0,1 1 0 0 0,0 0 0 0 0,-9 7 1 0 0,16-11-98 0 0,1 1 1 0 0,0-1 0 0 0,-1 1 0 0 0,1-1 0 0 0,0 1 0 0 0,0-1-1 0 0,0 1 1 0 0,0 0 0 0 0,0-1 0 0 0,0 1 0 0 0,-1 4 0 0 0,2-6-143 0 0,-1 1 0 0 0,1 0 0 0 0,0 0 0 0 0,0-1 0 0 0,0 1 0 0 0,0 0 0 0 0,0 0 1 0 0,0-1-1 0 0,0 1 0 0 0,0 0 0 0 0,1 0 0 0 0,-1 0 0 0 0,0-1 0 0 0,0 1 1 0 0,1 0-1 0 0,-1-1 0 0 0,0 1 0 0 0,1 0 0 0 0,-1-1 0 0 0,1 2 0 0 0,5 3-2251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9:24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35 348 0 0,'2'-2'685'0'0,"0"-1"0"0"0,0 1 0 0 0,0-1 0 0 0,0 1 0 0 0,0-1-1 0 0,0 1 1 0 0,0 0 0 0 0,1 0 0 0 0,-1 0 0 0 0,1 1 0 0 0,0-1 0 0 0,-1 0 0 0 0,1 1 0 0 0,0 0 0 0 0,0 0 0 0 0,6-2-1 0 0,-6 3-179 0 0,1 0-1 0 0,-1-1 0 0 0,0 2 1 0 0,1-1-1 0 0,-1 0 0 0 0,1 1 1 0 0,-1-1-1 0 0,0 1 0 0 0,1 0 1 0 0,-1 0-1 0 0,0 1 0 0 0,0-1 0 0 0,4 2 1 0 0,7 7 423 0 0,0 0-1 0 0,0 1 1 0 0,-1 0 0 0 0,0 1 0 0 0,10 13 0 0 0,-2-4-363 0 0,16 18 582 0 0,-27-26-710 0 0,1-2 1 0 0,0 0 0 0 0,0 0 0 0 0,1-1-1 0 0,1 0 1 0 0,21 12 0 0 0,-33-21-403 0 0,1 0 1 0 0,0-1 0 0 0,-1 1 0 0 0,1 0-1 0 0,0-1 1 0 0,-1 0 0 0 0,1 1-1 0 0,0-1 1 0 0,0 0 0 0 0,0 0-1 0 0,-1 0 1 0 0,1 0 0 0 0,0 0 0 0 0,0-1-1 0 0,-1 1 1 0 0,1 0 0 0 0,0-1-1 0 0,0 1 1 0 0,-1-1 0 0 0,3-1 0 0 0,0 0-5 0 0,-1 0 1 0 0,0 0 0 0 0,0-1 0 0 0,0 1 0 0 0,-1-1 0 0 0,1 0 0 0 0,-1 0 0 0 0,1 0 0 0 0,2-5-1 0 0,3-7-33 0 0,0-1 0 0 0,-1-1 0 0 0,8-22-1 0 0,-11 26-14 0 0,8-40-3033 0 0,-14 46 879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4:59:25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2 424 0 0,'6'-1'1958'0'0,"-1"2"1622"0"0,4 4-2338 0 0,0 1-1 0 0,0 0 1 0 0,-1 1-1 0 0,0-1 1 0 0,0 2 0 0 0,12 13-1 0 0,-14-14-568 0 0,0 0-1 0 0,1 0 0 0 0,-1 0 0 0 0,1-1 1 0 0,1 0-1 0 0,-1-1 0 0 0,1 0 0 0 0,0 0 1 0 0,0 0-1 0 0,15 5 0 0 0,-20-10-550 0 0,-1 1 0 0 0,1-1 0 0 0,-1 0 1 0 0,1 0-1 0 0,-1 0 0 0 0,1 0 0 0 0,-1 0 0 0 0,0-1 0 0 0,1 1 0 0 0,-1-1 0 0 0,1 1 0 0 0,-1-1 1 0 0,0 0-1 0 0,0 0 0 0 0,1 0 0 0 0,-1 0 0 0 0,0-1 0 0 0,0 1 0 0 0,0-1 0 0 0,0 1 1 0 0,0-1-1 0 0,0 1 0 0 0,-1-1 0 0 0,1 0 0 0 0,-1 0 0 0 0,1 0 0 0 0,-1 0 0 0 0,2-4 1 0 0,11-9 419 0 0,-14 14-480 0 0,8-13-640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0:26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57 164 0 0,'-8'-4'10445'0'0,"21"1"-7758"0"0,27 2-1377 0 0,493 32 4682 0 0,263-17-3267 0 0,645-45 343 0 0,-771-30-1826 0 0,-668 61-1503 0 0,18-2-60 0 0,-10 4-1810 0 0,-17 15-9568 0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0:28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88 280 0 0,'2'-7'9403'0'0,"3"14"-8800"0"0,0 0 0 0 0,0 0 0 0 0,-1 1 1 0 0,0 0-1 0 0,0-1 0 0 0,-1 1 0 0 0,0 0 0 0 0,0 0 0 0 0,1 9 1 0 0,5 12 473 0 0,5 16 129 0 0,-2 0 0 0 0,-2 1 0 0 0,7 79 0 0 0,-7 146 1731 0 0,-9-158-1668 0 0,16 117 1 0 0,-2-105 219 0 0,0 232 0 0 0,-18-309-1151 0 0,1-33-134 0 0,1 0-1 0 0,0 0 0 0 0,4 30 1 0 0,-3-43-191 0 0,1-1 1 0 0,-1 1 0 0 0,1-1 0 0 0,0 1 0 0 0,-1-1 0 0 0,1 1 0 0 0,0-1 0 0 0,0 0 0 0 0,0 0 0 0 0,0 1 0 0 0,0-1 0 0 0,1 0 0 0 0,-1 0 0 0 0,0 0 0 0 0,0 0 0 0 0,1 0 0 0 0,-1 0 0 0 0,0-1 0 0 0,1 1 0 0 0,-1 0 0 0 0,1-1 0 0 0,-1 1 0 0 0,1-1 0 0 0,3 1 0 0 0,44 5 61 0 0,-37-5-42 0 0,378 2 118 0 0,3-29-97 0 0,-137 6-18 0 0,48 1-22 0 0,732-55 207 0 0,-180 10 292 0 0,-358 33-414 0 0,-435 26-99 0 0,-55 5 0 0 0,-2-3 0 0 0,-3-1 0 0 0,0-2 0 0 0,-3-2 0 0 0,0-1 0 0 0,0 2 0 0 0,0 0 0 0 0,-1-1 0 0 0,0 1 0 0 0,-1 0 0 0 0,1 0 0 0 0,-2-1 0 0 0,1 1 0 0 0,-1 1 0 0 0,-5-11 0 0 0,-4-13 0 0 0,-12-41 0 0 0,-3-6 0 0 0,-25-123 0 0 0,14 27 0 0 0,18 94 0 0 0,-10-93 0 0 0,3 8 0 0 0,8 58 0 0 0,14 73 0 0 0,1 0 0 0 0,1-1 0 0 0,2 1 0 0 0,5-54 0 0 0,-2 78 0 0 0,1 3 0 0 0,-2 0 0 0 0,1 0 0 0 0,-1-1 0 0 0,0 1 0 0 0,0-1 0 0 0,0-7 0 0 0,-1 7 0 0 0,-1-1 0 0 0,-6 4 0 0 0,2 3 0 0 0,-1 0 0 0 0,1 0 0 0 0,-1 0 0 0 0,1 1 0 0 0,-1 0 0 0 0,1 0 0 0 0,-10 2 0 0 0,6-1 0 0 0,-30 1 0 0 0,-207 22 0 0 0,165-12-1027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0:29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90 276 0 0,'-10'-2'1029'0'0,"-5"-7"9802"0"0,26 7-9178 0 0,256 2 4584 0 0,-151 3-5066 0 0,78 6-137 0 0,-113-4-658 0 0,1012 11 2835 0 0,5-67-1368 0 0,-668 33-1359 0 0,-215 10-268 0 0,-50 2-53 0 0,275-16 296 0 0,-417 19-132 0 0,4 1-1222 0 0,-29 7-81 0 0,-16 5-268 0 0,-33 16-7662 0 0,33-18 5942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08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1 500 0 0,'-7'-1'7261'0'0,"7"2"-7084"0"0,-10 9 3305 0 0,-9 21-1416 0 0,15-25-947 0 0,-2 2-452 0 0,1 1-1 0 0,0 0 1 0 0,0 1 0 0 0,1-1 0 0 0,0 1 0 0 0,1 0-1 0 0,0 0 1 0 0,-3 16 0 0 0,6-21-460 0 0,0-1 1 0 0,0 1-1 0 0,0 0 1 0 0,1-1-1 0 0,-1 1 0 0 0,1-1 1 0 0,0 1-1 0 0,1-1 0 0 0,-1 1 1 0 0,1-1-1 0 0,0 0 0 0 0,0 0 1 0 0,0 1-1 0 0,1-1 0 0 0,-1-1 1 0 0,1 1-1 0 0,0 0 0 0 0,0-1 1 0 0,0 1-1 0 0,1-1 0 0 0,4 4 1 0 0,-2-2-34 0 0,1-1 0 0 0,0 1 0 0 0,0-1 0 0 0,0 0 0 0 0,0-1 0 0 0,1 0 1 0 0,0 0-1 0 0,-1-1 0 0 0,1 0 0 0 0,0 0 0 0 0,0 0 0 0 0,0-1 0 0 0,0-1 1 0 0,9 1-1 0 0,-6-2-725 0 0,0 1 0 0 0,0-2 0 0 0,0 1 0 0 0,10-4 0 0 0,-11 2-1489 0 0,1-1-1 0 0,-1 1 1 0 0,-1-2-1 0 0,10-5 1 0 0,-13 7-502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0:30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32 0 0,'0'0'787'0'0,"2"4"260"0"0,15 39 1717 0 0,-1-1 0 0 0,-3 2-1 0 0,13 74 1 0 0,-16-49 49 0 0,0 124-1 0 0,-53 334 2056 0 0,39-491-4454 0 0,-12 90 431 0 0,-29 334 1475 0 0,44-439-2190 0 0,0-1 58 0 0,0 0 0 0 0,4 23 1 0 0,-3-39-136 0 0,1 1 0 0 0,0 0 0 0 0,0 0-1 0 0,0 0 1 0 0,1-1 0 0 0,-1 1 0 0 0,1-1 0 0 0,0 1 0 0 0,1-1 0 0 0,-1 0 0 0 0,1 0 0 0 0,0 0 0 0 0,0 0-1 0 0,3 4 1 0 0,-3-6-31 0 0,0 0-1 0 0,0-1 1 0 0,0 1-1 0 0,0-1 1 0 0,0 1-1 0 0,1-1 1 0 0,-1 0-1 0 0,0 0 1 0 0,1-1-1 0 0,-1 1 1 0 0,5 0-1 0 0,42 0 82 0 0,-41-1-82 0 0,668-12 723 0 0,-312 5-281 0 0,-71 2-130 0 0,-10-7-33 0 0,-239 11-256 0 0,296-18 329 0 0,1055-73 1274 0 0,-1095 74-1647 0 0,-278 16 0 0 0,557-22 0 0 0,-569 24 0 0 0,-7 1-87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0:31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15 540 0 0,'4'-15'15351'0'0,"0"44"-13791"0"0,-1 0-1 0 0,-2 0 1 0 0,-1 0 0 0 0,-6 53 0 0 0,-1 42 467 0 0,17 39 241 0 0,37 202 0 0 0,-25-238-1584 0 0,22 189 1024 0 0,-33-191-1574 0 0,4 72-146 0 0,-14-185 12 0 0,0-1 0 0 0,0-5-138 0 0,4-20-9222 0 0,-4 12 8388 0 0,4-7-2851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5:42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79 124 0 0,'-1'0'338'0'0,"1"-1"0"0"0,-1 1 0 0 0,1-1 0 0 0,-1 0 0 0 0,1 0 0 0 0,-1 1 0 0 0,1-1 0 0 0,0 0 0 0 0,-1 0 0 0 0,1 1 0 0 0,0-1 0 0 0,0 0 0 0 0,-1 0 0 0 0,1 0 0 0 0,0 1 0 0 0,0-1 0 0 0,0 0 0 0 0,0 0 0 0 0,0 0 0 0 0,0 0 0 0 0,0 0 0 0 0,0 1 0 0 0,1-1 0 0 0,-1 0 0 0 0,0 0 0 0 0,0 0 0 0 0,1 1 0 0 0,-1-1 0 0 0,1 0 0 0 0,0 0 0 0 0,24-22 4273 0 0,-15 17-3568 0 0,1 1 0 0 0,0 0 0 0 0,20-5-1 0 0,-28 8-870 0 0,0 1 0 0 0,1 1 0 0 0,-1-1 0 0 0,0 0 0 0 0,1 1 0 0 0,-1-1 0 0 0,0 1 0 0 0,1 0 0 0 0,-1 0 0 0 0,1 1 0 0 0,-1-1 0 0 0,0 1 0 0 0,1 0 0 0 0,-1-1 0 0 0,0 1 0 0 0,0 1 0 0 0,1-1 0 0 0,-1 0 0 0 0,0 1 0 0 0,0 0 0 0 0,0-1 0 0 0,3 4 0 0 0,-4-1-77 0 0,1-1 1 0 0,-1 1-1 0 0,0-1 0 0 0,0 1 0 0 0,0 0 0 0 0,-1 0 0 0 0,1 0 1 0 0,-1 0-1 0 0,0 0 0 0 0,0 0 0 0 0,0 0 0 0 0,-1 0 0 0 0,0 0 0 0 0,1 0 1 0 0,-1 1-1 0 0,-1-1 0 0 0,1 0 0 0 0,-2 5 0 0 0,0 6 15 0 0,0 0-1 0 0,-2 0 0 0 0,0-1 0 0 0,-1 1 1 0 0,0-1-1 0 0,-1 0 0 0 0,-1 0 0 0 0,-10 17 1 0 0,-8 6 139 0 0,-45 49 1 0 0,-15 23 494 0 0,84-108-708 0 0,0 0-1 0 0,0 1 1 0 0,0-1-1 0 0,0 1 1 0 0,0-1 0 0 0,1 1-1 0 0,-1-1 1 0 0,0 1-1 0 0,1-1 1 0 0,-1 1-1 0 0,1-1 1 0 0,-1 1-1 0 0,1 0 1 0 0,0-1 0 0 0,0 1-1 0 0,0 0 1 0 0,0 0-1 0 0,0-1 1 0 0,0 1-1 0 0,0 0 1 0 0,0-1-1 0 0,1 1 1 0 0,-1-1 0 0 0,1 1-1 0 0,-1 0 1 0 0,1-1-1 0 0,1 3 1 0 0,0-2 9 0 0,0 0-1 0 0,1 0 1 0 0,-1 0 0 0 0,1 0 0 0 0,-1 0 0 0 0,1 0 0 0 0,0 0 0 0 0,0-1-1 0 0,0 0 1 0 0,0 1 0 0 0,0-1 0 0 0,0 0 0 0 0,4 0 0 0 0,13 3 150 0 0,0-1 0 0 0,0-1 1 0 0,28-1-1 0 0,-30-1-360 0 0,85-4 1910 0 0,-61-4-4056 0 0,-26-6-11473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5:4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14 104 124 0 0,'-2'-1'1061'0'0,"1"-1"1"0"0,0 1-1 0 0,-1-1 0 0 0,1 1 0 0 0,0-1 1 0 0,0 1-1 0 0,0-1 0 0 0,0 1 0 0 0,1-1 1 0 0,-1 0-1 0 0,0 0 0 0 0,1 1 1 0 0,6-11 8270 0 0,6 6-7715 0 0,-3 2-2897 0 0,53-25 3948 0 0,-20 12-4094 0 0,-28 4-9125 0 0,-10 10 8103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5:43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54 36 0 0,'-2'-4'481'0'0,"-1"0"0"0"0,0 0 1 0 0,0 0-1 0 0,0 1 0 0 0,0-1 0 0 0,-1 1 0 0 0,1 0 1 0 0,-1 0-1 0 0,0 0 0 0 0,0 1 0 0 0,0-1 0 0 0,0 1 0 0 0,0 0 1 0 0,0 0-1 0 0,-1 1 0 0 0,1-1 0 0 0,-1 1 0 0 0,1 0 1 0 0,-1 0-1 0 0,0 0 0 0 0,0 1 0 0 0,1-1 0 0 0,-8 2 1 0 0,8-1-176 0 0,1 0 0 0 0,0 0 0 0 0,-1 1 1 0 0,1-1-1 0 0,-1 1 0 0 0,1 0 1 0 0,0 0-1 0 0,0 0 0 0 0,-1 1 1 0 0,1-1-1 0 0,0 1 0 0 0,0 0 1 0 0,0-1-1 0 0,0 1 0 0 0,1 1 0 0 0,-1-1 1 0 0,1 0-1 0 0,-1 1 0 0 0,1-1 1 0 0,0 1-1 0 0,0 0 0 0 0,0-1 1 0 0,0 1-1 0 0,0 0 0 0 0,1 0 1 0 0,-1 1-1 0 0,1-1 0 0 0,0 0 0 0 0,0 0 1 0 0,0 1-1 0 0,0-1 0 0 0,0 6 1 0 0,1-7-200 0 0,-1 0-1 0 0,1 1 1 0 0,0-1 0 0 0,1 0 0 0 0,-1 0 0 0 0,0 0 0 0 0,0 0 0 0 0,1 0 0 0 0,0 0 0 0 0,-1 0 0 0 0,1 1 0 0 0,0-2-1 0 0,0 1 1 0 0,0 0 0 0 0,0 0 0 0 0,0 0 0 0 0,0 0 0 0 0,1-1 0 0 0,-1 1 0 0 0,1 0 0 0 0,-1-1 0 0 0,1 1-1 0 0,-1-1 1 0 0,1 0 0 0 0,0 1 0 0 0,2 0 0 0 0,1 0-20 0 0,-1 0-1 0 0,0 0 1 0 0,1-1 0 0 0,-1 0-1 0 0,1 0 1 0 0,0 0 0 0 0,-1 0-1 0 0,1-1 1 0 0,0 0 0 0 0,0 0-1 0 0,-1 0 1 0 0,6-1 0 0 0,-5 0-66 0 0,-1 1 0 0 0,1-1 0 0 0,-1-1 0 0 0,1 1 0 0 0,-1 0 0 0 0,1-1 0 0 0,-1 0 0 0 0,0 0 0 0 0,0-1 0 0 0,0 1 0 0 0,0-1 0 0 0,4-2 0 0 0,-7 3-9 0 0,0 1 0 0 0,1-1 0 0 0,-1 1-1 0 0,0-1 1 0 0,1 0 0 0 0,-1 1-1 0 0,0-1 1 0 0,0 0 0 0 0,-1 0-1 0 0,1 0 1 0 0,0 0 0 0 0,0 0 0 0 0,-1 1-1 0 0,1-1 1 0 0,-1 0 0 0 0,0-1-1 0 0,0 1 1 0 0,0 0 0 0 0,0 0-1 0 0,0 0 1 0 0,0 0 0 0 0,0 0 0 0 0,0 0-1 0 0,-1 0 1 0 0,1 0 0 0 0,-1 0-1 0 0,-1-2 1 0 0,0 0 11 0 0,0 1 1 0 0,-1 0-1 0 0,0-1 0 0 0,0 1 1 0 0,0 0-1 0 0,0 0 0 0 0,0 0 1 0 0,0 1-1 0 0,-1-1 0 0 0,0 1 1 0 0,1 0-1 0 0,-1 0 0 0 0,0 0 1 0 0,0 0-1 0 0,0 1 0 0 0,0-1 1 0 0,0 1-1 0 0,0 0 0 0 0,0 1 1 0 0,-1-1-1 0 0,1 1 0 0 0,-8-1 1 0 0,7 1-258 0 0,0 0 1 0 0,-1-1-1 0 0,1 2 1 0 0,0-1 0 0 0,0 0-1 0 0,-1 1 1 0 0,1 0-1 0 0,0 1 1 0 0,0-1-1 0 0,0 1 1 0 0,0 0 0 0 0,1 0-1 0 0,-1 0 1 0 0,0 1-1 0 0,1-1 1 0 0,-1 1 0 0 0,1 0-1 0 0,-6 6 1 0 0,3 8-7630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5:43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6129 0 0,'-1'-2'480'0'0,"1"-1"0"0"0,0 1 1 0 0,0 0-1 0 0,0-1 1 0 0,1 1-1 0 0,-1-1 1 0 0,0 1-1 0 0,1 0 0 0 0,0-1 1 0 0,-1 1-1 0 0,1 0 1 0 0,0 0-1 0 0,0 0 1 0 0,0-1-1 0 0,1 1 1 0 0,-1 0-1 0 0,0 0 0 0 0,1 0 1 0 0,-1 1-1 0 0,3-3 1 0 0,-2 3-278 0 0,0 0 1 0 0,0 0 0 0 0,0 0-1 0 0,0 1 1 0 0,0-1 0 0 0,0 1-1 0 0,0-1 1 0 0,0 1 0 0 0,1 0-1 0 0,-1 0 1 0 0,0-1 0 0 0,0 2-1 0 0,0-1 1 0 0,0 0 0 0 0,1 0-1 0 0,-1 1 1 0 0,3 0 0 0 0,7 3 12 0 0,-1 0 0 0 0,0 1 1 0 0,-1 1-1 0 0,1-1 0 0 0,-1 2 1 0 0,14 10-1 0 0,6 7 175 0 0,0 2 1 0 0,-2 0-1 0 0,-2 2 1 0 0,31 40-1 0 0,-46-54-286 0 0,-2 0 1 0 0,0 0-1 0 0,-1 0 0 0 0,0 1 1 0 0,-1 0-1 0 0,-1 1 0 0 0,0 0 1 0 0,-1 0-1 0 0,-1 0 0 0 0,0 1 1 0 0,-1-1-1 0 0,0 23 0 0 0,-4-27-47 0 0,0-1 0 0 0,-1 0-1 0 0,0 0 1 0 0,-1 0 0 0 0,0 0-1 0 0,-1-1 1 0 0,0 1-1 0 0,-1-1 1 0 0,0 0 0 0 0,-1 0-1 0 0,0 0 1 0 0,0-1 0 0 0,-1 0-1 0 0,0 0 1 0 0,-14 12 0 0 0,4-5-434 0 0,-1 0 0 0 0,0-1 1 0 0,-1-1-1 0 0,-1-1 0 0 0,0-1 0 0 0,-32 15 1 0 0,49-27-10 0 0,-2 2-641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5:44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54 364 0 0,'-1'-3'233'0'0,"0"1"1"0"0,0-1-1 0 0,0 1 1 0 0,0 0-1 0 0,-1-1 1 0 0,0 1-1 0 0,1 0 0 0 0,-1 0 1 0 0,0 0-1 0 0,0 0 1 0 0,0 0-1 0 0,0 1 0 0 0,0-1 1 0 0,0 0-1 0 0,-1 1 1 0 0,1 0-1 0 0,0-1 1 0 0,-1 1-1 0 0,1 0 0 0 0,-1 0 1 0 0,1 1-1 0 0,-1-1 1 0 0,0 0-1 0 0,-4 1 0 0 0,-68-11 2339 0 0,50 10-1753 0 0,0 1 0 0 0,0 1 0 0 0,-42 8 0 0 0,54-7-575 0 0,2 1 1 0 0,-1 0 0 0 0,0 1 0 0 0,1 0-1 0 0,-1 1 1 0 0,1 0 0 0 0,0 1-1 0 0,1 0 1 0 0,-16 12 0 0 0,25-16-195 0 0,-1-1 0 0 0,1 0-1 0 0,0 0 1 0 0,0 1 0 0 0,0-1 0 0 0,0 1-1 0 0,0-1 1 0 0,0 1 0 0 0,0-1 0 0 0,0 1-1 0 0,0 0 1 0 0,1-1 0 0 0,-1 1 0 0 0,1 0 0 0 0,0-1-1 0 0,-1 1 1 0 0,1 0 0 0 0,0 0 0 0 0,0 0-1 0 0,0-1 1 0 0,0 1 0 0 0,0 0 0 0 0,0 0-1 0 0,1-1 1 0 0,-1 1 0 0 0,0 0 0 0 0,1 0-1 0 0,0-1 1 0 0,-1 1 0 0 0,1-1 0 0 0,0 1 0 0 0,0 0-1 0 0,0-1 1 0 0,0 1 0 0 0,0-1 0 0 0,0 0-1 0 0,0 1 1 0 0,1-1 0 0 0,-1 0 0 0 0,3 2-1 0 0,6 7 127 0 0,1-1 0 0 0,0 0 0 0 0,24 13 0 0 0,-28-18-120 0 0,42 25 258 0 0,-17-11-54 0 0,50 36 1 0 0,-75-48-216 0 0,1 0 0 0 0,-1 1 1 0 0,-1 0-1 0 0,1 0 0 0 0,-1 0 0 0 0,0 1 1 0 0,-1 0-1 0 0,0 0 0 0 0,0 0 1 0 0,0 0-1 0 0,4 14 0 0 0,-8-19-34 0 0,0 0 0 0 0,-1-1 0 0 0,1 1 0 0 0,-1 0 0 0 0,1 0 0 0 0,-1 0-1 0 0,0 0 1 0 0,0 0 0 0 0,-1-1 0 0 0,1 1 0 0 0,0 0 0 0 0,-1 0 0 0 0,0 0-1 0 0,1 0 1 0 0,-1-1 0 0 0,0 1 0 0 0,-1 0 0 0 0,-1 3 0 0 0,-1-1 5 0 0,1-1 0 0 0,0 0 0 0 0,-1 0 0 0 0,0 0 0 0 0,0 0 0 0 0,0-1 0 0 0,-1 0 0 0 0,1 0 0 0 0,-7 4 0 0 0,-4 0 39 0 0,1-1-1 0 0,-1 0 0 0 0,0 0 1 0 0,-1-2-1 0 0,-27 5 1 0 0,15-5-171 0 0,0-2 0 0 0,0 0 1 0 0,0-2-1 0 0,0-1 1 0 0,0-2-1 0 0,0 0 0 0 0,0-2 1 0 0,-45-14-1 0 0,50 9-1732 0 0,13 0-2899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5:4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33 160 0 0,'-1'-2'301'0'0,"0"1"0"0"0,1-1 1 0 0,-1 1-1 0 0,0 0 0 0 0,0-1 0 0 0,0 1 0 0 0,0 0 0 0 0,0-1 1 0 0,-1 1-1 0 0,1 0 0 0 0,0 0 0 0 0,-1 0 0 0 0,1 0 0 0 0,0 0 1 0 0,-1 0-1 0 0,1 1 0 0 0,-3-2 0 0 0,3 2-142 0 0,1 0 0 0 0,-1 0-1 0 0,0 0 1 0 0,1 1 0 0 0,-1-1 0 0 0,0 0 0 0 0,0 0-1 0 0,1 0 1 0 0,-1 1 0 0 0,0-1 0 0 0,1 0-1 0 0,-1 1 1 0 0,1-1 0 0 0,-1 1 0 0 0,0-1-1 0 0,1 1 1 0 0,-1-1 0 0 0,1 1 0 0 0,-1-1-1 0 0,1 1 1 0 0,-1-1 0 0 0,1 1 0 0 0,0-1 0 0 0,-1 1-1 0 0,1 0 1 0 0,-1 0 0 0 0,-1 3 178 0 0,1 1 0 0 0,-1-1 0 0 0,1 1-1 0 0,0-1 1 0 0,0 1 0 0 0,0-1 0 0 0,1 1 0 0 0,-1-1 0 0 0,1 1 0 0 0,1 8 0 0 0,2 1 4 0 0,0-1 0 0 0,1 1-1 0 0,0-1 1 0 0,1-1 0 0 0,1 1 0 0 0,0-1 0 0 0,0 0-1 0 0,1 0 1 0 0,1 0 0 0 0,14 16 0 0 0,-17-23-275 0 0,-1 1 0 0 0,1-2 0 0 0,0 1 0 0 0,0 0 0 0 0,1-1 0 0 0,-1 0 0 0 0,1-1 1 0 0,0 1-1 0 0,0-1 0 0 0,0 0 0 0 0,0 0 0 0 0,0-1 0 0 0,1 0 0 0 0,0 0 0 0 0,-1 0 0 0 0,1-1 0 0 0,0 0 0 0 0,-1 0 1 0 0,1-1-1 0 0,0 0 0 0 0,0 0 0 0 0,0-1 0 0 0,9-1 0 0 0,-9 0 41 0 0,0 0 1 0 0,-1-1-1 0 0,1 0 1 0 0,-1 0-1 0 0,0 0 0 0 0,0-1 1 0 0,0 1-1 0 0,0-2 0 0 0,-1 1 1 0 0,0 0-1 0 0,0-1 0 0 0,0 0 1 0 0,0-1-1 0 0,-1 1 0 0 0,1-1 1 0 0,-2 1-1 0 0,1-1 1 0 0,0 0-1 0 0,-1-1 0 0 0,0 1 1 0 0,-1-1-1 0 0,0 1 0 0 0,0-1 1 0 0,0 0-1 0 0,-1 0 0 0 0,1 0 1 0 0,-2 1-1 0 0,1-1 0 0 0,-1 0 1 0 0,0 0-1 0 0,0 0 1 0 0,-1 0-1 0 0,0 0 0 0 0,-1 0 1 0 0,1 0-1 0 0,-1 0 0 0 0,0 1 1 0 0,-1-1-1 0 0,0 1 0 0 0,0-1 1 0 0,-6-9-1 0 0,5 11-451 0 0,0 0-1 0 0,0-1 1 0 0,-1 1-1 0 0,0 1 1 0 0,-8-7-1 0 0,-5 0-7699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5:4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0 164 0 0,'29'4'6783'0'0,"-24"-1"-6217"0"0,-1 1 1 0 0,1 0-1 0 0,-1 0 1 0 0,0 0-1 0 0,0 0 1 0 0,0 1-1 0 0,-1-1 1 0 0,1 1-1 0 0,-1 0 1 0 0,0 0-1 0 0,-1 0 1 0 0,4 9-1 0 0,20 74 2577 0 0,-17-56-1856 0 0,-1 6-8 0 0,-5-25-1151 0 0,0 0-1 0 0,0 0 1 0 0,10 22 0 0 0,-7-30-1757 0 0,-2-1 259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5:46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18 106 6041 0 0,'-1'0'319'0'0,"0"-1"0"0"0,0 0 1 0 0,-1 1-1 0 0,1-1 0 0 0,0 0 1 0 0,0 0-1 0 0,0 0 0 0 0,0 0 1 0 0,1 0-1 0 0,-1 0 0 0 0,0 0 1 0 0,0 0-1 0 0,0 0 0 0 0,1 0 1 0 0,-1 0-1 0 0,1 0 0 0 0,-1-1 1 0 0,1 1-1 0 0,-1 0 0 0 0,1 0 1 0 0,0-1-1 0 0,-1 1 0 0 0,1 0 1 0 0,0-1-1 0 0,0 1 0 0 0,0 0 1 0 0,0-1-1 0 0,1-1 0 0 0,0 1-101 0 0,0 0-1 0 0,0 0 0 0 0,0 0 0 0 0,1 0 0 0 0,-1 0 0 0 0,1 0 1 0 0,0 0-1 0 0,0 1 0 0 0,-1-1 0 0 0,1 1 0 0 0,0-1 0 0 0,0 1 1 0 0,4-3-1 0 0,7-2 68 0 0,0 0 1 0 0,0 1-1 0 0,25-7 1 0 0,-11 6 61 0 0,1 2 0 0 0,0 0 0 0 0,0 2 1 0 0,0 1-1 0 0,38 4 0 0 0,-45-1-156 0 0,-1 1-1 0 0,0 0 1 0 0,1 2-1 0 0,-1 0 1 0 0,-1 2-1 0 0,1 0 1 0 0,35 19-1 0 0,-53-25-164 0 0,0 0 0 0 0,1 1 0 0 0,-1-1 0 0 0,0 0 0 0 0,0 1-1 0 0,0 0 1 0 0,-1-1 0 0 0,1 1 0 0 0,0 0 0 0 0,-1 0 0 0 0,1 0-1 0 0,-1 0 1 0 0,1 0 0 0 0,-1 1 0 0 0,0-1 0 0 0,0 0 0 0 0,0 0-1 0 0,1 5 1 0 0,-2-5-9 0 0,0 0 0 0 0,0-1-1 0 0,-1 1 1 0 0,1 0 0 0 0,-1 0-1 0 0,1-1 1 0 0,-1 1 0 0 0,1 0-1 0 0,-1-1 1 0 0,0 1 0 0 0,0-1-1 0 0,0 1 1 0 0,0-1 0 0 0,0 1-1 0 0,0-1 1 0 0,0 0 0 0 0,-1 1-1 0 0,1-1 1 0 0,0 0 0 0 0,-1 0-1 0 0,1 0 1 0 0,-1 0 0 0 0,1 0-1 0 0,-1 0 1 0 0,1 0 0 0 0,-1-1-1 0 0,-2 2 1 0 0,-26 9 54 0 0,0-1 0 0 0,-1-1 0 0 0,-1-2 0 0 0,1-1 0 0 0,-1-1 0 0 0,0-2 0 0 0,-36-1 0 0 0,-50 7-2874 0 0,117-9 2345 0 0,-8 2-547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08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52 772 0 0,'-7'-2'5846'0'0,"7"1"-5674"0"0,0 1-1 0 0,0 0 1 0 0,0 0 0 0 0,0 0 0 0 0,0-1 0 0 0,0 1 0 0 0,0 0 0 0 0,0 0 0 0 0,0-1 0 0 0,0 1 0 0 0,0 0 0 0 0,0 0 0 0 0,0 0 0 0 0,0-1 0 0 0,0 1-1 0 0,0 0 1 0 0,0 0 0 0 0,0-1 0 0 0,0 1 0 0 0,0 0 0 0 0,0 0 0 0 0,0 0 0 0 0,0-1 0 0 0,1 1 0 0 0,17-10 3895 0 0,27-5 286 0 0,-19 8-1822 0 0,5-2-1622 0 0,-12 7-7562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5:4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3 524 0 0,'-23'4'7573'0'0,"22"-4"-7108"0"0,0 0-1 0 0,1 0 0 0 0,-1 0 0 0 0,0 0 1 0 0,0 1-1 0 0,0-1 0 0 0,1 0 0 0 0,-1 1 0 0 0,0-1 1 0 0,0 0-1 0 0,1 1 0 0 0,-1-1 0 0 0,0 1 1 0 0,1-1-1 0 0,-1 1 0 0 0,1 0 0 0 0,-1-1 0 0 0,0 1 1 0 0,1 0-1 0 0,-1-1 0 0 0,1 1 0 0 0,0 0 1 0 0,-1-1-1 0 0,1 1 0 0 0,-1 1 0 0 0,2-2-375 0 0,-1 1 1 0 0,0-1-1 0 0,1 0 0 0 0,-1 1 0 0 0,0-1 0 0 0,1 0 0 0 0,-1 1 1 0 0,1-1-1 0 0,-1 0 0 0 0,0 0 0 0 0,1 1 0 0 0,-1-1 0 0 0,1 0 1 0 0,-1 0-1 0 0,1 0 0 0 0,-1 0 0 0 0,1 1 0 0 0,-1-1 1 0 0,1 0-1 0 0,-1 0 0 0 0,1 0 0 0 0,-1 0 0 0 0,1 0 0 0 0,-1 0 1 0 0,1 0-1 0 0,-1-1 0 0 0,1 1 0 0 0,-1 0 0 0 0,1 0 0 0 0,0 0-48 0 0,-1 0-1 0 0,0 0 1 0 0,0 0-1 0 0,1 0 0 0 0,-1 0 1 0 0,0 0-1 0 0,0 0 0 0 0,1 0 1 0 0,-1 0-1 0 0,0 0 0 0 0,1 0 1 0 0,-1 0-1 0 0,0 0 1 0 0,0 0-1 0 0,1 0 0 0 0,-1 0 1 0 0,0 0-1 0 0,0 0 0 0 0,1 0 1 0 0,-1 0-1 0 0,0 0 1 0 0,0 0-1 0 0,1-1 0 0 0,-1 1 1 0 0,0 0-1 0 0,0 0 0 0 0,0 0 1 0 0,1 0-1 0 0,-1-1 1 0 0,0 1-1 0 0,0 0 0 0 0,0 0 1 0 0,0 0-1 0 0,1-1 0 0 0,-1 1 1 0 0,0 0-1 0 0,0 0 0 0 0,0-1 1 0 0,0 1-1 0 0,0 0 1 0 0,0 0-1 0 0,0-1 0 0 0,0 1 1 0 0,0 0-1 0 0,0 0 0 0 0,0-1 1 0 0,0 1-1 0 0,0 0 1 0 0,0 0-1 0 0,0-1 0 0 0,0 1 1 0 0,-16-11-1346 0 0,3 5-6914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5:4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0 592 0 0,'4'7'11346'0'0,"6"26"-8000"0"0,9 39-1965 0 0,-15-58-1222 0 0,14 48-137 0 0,0-27-6752 0 0,-15-30 4995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5:4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34 32 0 0,'-1'-1'168'0'0,"1"1"0"0"0,-1-1 0 0 0,1 1 0 0 0,0-1 0 0 0,-1 0 1 0 0,1 1-1 0 0,0-1 0 0 0,-1 0 0 0 0,1 1 0 0 0,0-1 0 0 0,0 0 0 0 0,0 1 0 0 0,0-1 0 0 0,0 0 0 0 0,0 1 0 0 0,0-1 1 0 0,0 0-1 0 0,0 1 0 0 0,0-1 0 0 0,0 0 0 0 0,0 1 0 0 0,0-1 0 0 0,1 0 0 0 0,-1 1 0 0 0,0-1 0 0 0,0 0 0 0 0,1 1 0 0 0,-1-1 1 0 0,0 1-1 0 0,1-1 0 0 0,-1 0 0 0 0,1 1 0 0 0,-1-1 0 0 0,1 1 0 0 0,-1-1 0 0 0,1 1 0 0 0,0-1 0 0 0,2-1 154 0 0,0 1 0 0 0,0 0 1 0 0,1-1-1 0 0,-1 1 0 0 0,0 0 0 0 0,1 1 0 0 0,-1-1 0 0 0,6 0 0 0 0,72 1 1550 0 0,-77 0-1572 0 0,66 7 913 0 0,-1 3-1 0 0,0 2 1 0 0,-1 4-1 0 0,121 44 0 0 0,-185-59-1154 0 0,21 9 379 0 0,0 1 0 0 0,37 21 0 0 0,-58-30-364 0 0,1 1 0 0 0,-1 0 0 0 0,1-1 1 0 0,-1 2-1 0 0,0-1 0 0 0,0 0 0 0 0,-1 1 0 0 0,1 0 0 0 0,-1 0 0 0 0,1 0 0 0 0,-1 0 0 0 0,0 0 1 0 0,-1 1-1 0 0,1-1 0 0 0,-1 1 0 0 0,0 0 0 0 0,0 0 0 0 0,-1 0 0 0 0,1 0 0 0 0,1 10 1 0 0,-4-10-18 0 0,0 1 1 0 0,0 0-1 0 0,0-1 1 0 0,-1 1-1 0 0,0-1 1 0 0,0 0-1 0 0,0 1 1 0 0,-1-1-1 0 0,1 0 0 0 0,-1 0 1 0 0,0 0-1 0 0,-1-1 1 0 0,1 1-1 0 0,-1-1 1 0 0,0 0-1 0 0,0 0 1 0 0,-1 0-1 0 0,-6 5 1 0 0,-6 3 109 0 0,0-1 0 0 0,-1 0 0 0 0,-34 15-1 0 0,20-13-92 0 0,-1-2-1 0 0,-1-1 1 0 0,0-1-1 0 0,0-2 0 0 0,-1-1 1 0 0,0-2-1 0 0,1-2 1 0 0,-1-1-1 0 0,-48-4 0 0 0,56-7-2667 0 0,22 1-4252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5:5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1 106 380 0 0,'2'2'11020'0'0,"11"5"-7381"0"0,-5-7-3010 0 0,1-1 1 0 0,0-1-1 0 0,-1 1 0 0 0,1-1 0 0 0,-1 0 0 0 0,1-1 0 0 0,-1 0 0 0 0,9-5 0 0 0,-9 4-549 0 0,0 0-1 0 0,-1 0 1 0 0,0-1-1 0 0,0 0 1 0 0,0 0-1 0 0,0-1 1 0 0,-1 0-1 0 0,0 0 1 0 0,0 0-1 0 0,-1-1 1 0 0,1 0-1 0 0,-1 0 0 0 0,6-13 1 0 0,-8 159 5028 0 0,-3-128-5692 0 0,1 28 3306 0 0,5-21-5051 0 0,6-8-6940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5:5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390 116 300 0 0,'0'-5'599'0'0,"0"1"-1"0"0,0 0 1 0 0,-1-1 0 0 0,1 1 0 0 0,-1 0-1 0 0,0 0 1 0 0,-1-1 0 0 0,1 1 0 0 0,-1 0-1 0 0,1 0 1 0 0,-1 0 0 0 0,0 1-1 0 0,-1-1 1 0 0,1 0 0 0 0,-1 1 0 0 0,1 0-1 0 0,-1-1 1 0 0,-6-4 0 0 0,4 4-152 0 0,-1 0 1 0 0,0 0 0 0 0,0 1-1 0 0,0 0 1 0 0,-1 0 0 0 0,1 0 0 0 0,-1 1-1 0 0,0 0 1 0 0,0 0 0 0 0,-12-1-1 0 0,5 2-122 0 0,0 0-1 0 0,0 1 1 0 0,1 0-1 0 0,-1 1 0 0 0,0 1 1 0 0,0 0-1 0 0,1 0 1 0 0,-1 2-1 0 0,1 0 0 0 0,0 0 1 0 0,-18 9-1 0 0,24-9-137 0 0,1 0 0 0 0,-1 0 0 0 0,1 1 0 0 0,-1 0 0 0 0,1 0 0 0 0,1 1 0 0 0,-1 0 0 0 0,1 0 0 0 0,0 0 1 0 0,0 0-1 0 0,1 1 0 0 0,-1 0 0 0 0,-5 13 0 0 0,9-15-76 0 0,-1 0 0 0 0,1 0 0 0 0,0 1 0 0 0,0-1 0 0 0,0 1 0 0 0,1-1 0 0 0,0 0 0 0 0,0 1 0 0 0,0-1 0 0 0,1 1 0 0 0,0-1 0 0 0,0 0 0 0 0,0 0 0 0 0,1 1 0 0 0,-1-1 0 0 0,1 0 0 0 0,1 0 0 0 0,-1 0 0 0 0,1-1 0 0 0,-1 1 0 0 0,6 6 0 0 0,3 2 10 0 0,-1-1-1 0 0,2 0 1 0 0,-1-1-1 0 0,2 0 1 0 0,-1-1-1 0 0,1-1 1 0 0,1 0-1 0 0,0 0 1 0 0,0-2-1 0 0,24 10 1 0 0,-31-13-117 0 0,0-2 1 0 0,0 1 0 0 0,0-1-1 0 0,0 0 1 0 0,1 0-1 0 0,-1-1 1 0 0,0 0-1 0 0,1-1 1 0 0,0 1 0 0 0,-1-1-1 0 0,1-1 1 0 0,-1 0-1 0 0,1 0 1 0 0,-1 0-1 0 0,0-1 1 0 0,1 0-1 0 0,-1 0 1 0 0,0-1 0 0 0,0 0-1 0 0,0 0 1 0 0,-1 0-1 0 0,1-1 1 0 0,-1 0-1 0 0,0-1 1 0 0,6-5-1 0 0,-9 8-14 0 0,0-1-1 0 0,0 0 1 0 0,-1 0-1 0 0,1-1 1 0 0,-1 1-1 0 0,0 0 1 0 0,0-1-1 0 0,0 1 0 0 0,-1-1 1 0 0,1 0-1 0 0,-1 1 1 0 0,0-1-1 0 0,0 0 1 0 0,0 0-1 0 0,0 0 0 0 0,-1 0 1 0 0,1 0-1 0 0,-1-8 1 0 0,-1 6-6 0 0,-1-1 0 0 0,1 1 1 0 0,-1 0-1 0 0,0-1 0 0 0,0 1 0 0 0,-1 0 1 0 0,0 1-1 0 0,0-1 0 0 0,0 0 0 0 0,-8-9 1 0 0,0 3-34 0 0,0 0 0 0 0,0 0 0 0 0,-1 1 0 0 0,-1 0 0 0 0,0 1 0 0 0,0 1 0 0 0,-1 0 0 0 0,-22-11 0 0 0,26 16-112 0 0,-1 0 0 0 0,1 1-1 0 0,-1 0 1 0 0,-14-2 0 0 0,-11 7-2373 0 0,35-2 2092 0 0,-1 1-1 0 0,1-1 0 0 0,-1 1 0 0 0,1-1 0 0 0,-1 1 0 0 0,1 0 0 0 0,0 0 0 0 0,-1 0 0 0 0,1 0 0 0 0,0 0 0 0 0,0 0 0 0 0,0 0 0 0 0,0 0 0 0 0,0 0 0 0 0,0 0 0 0 0,0 0 0 0 0,-2 3 0 0 0,1 2-2107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5:51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55 84 0 0,'0'0'786'0'0,"-20"25"7274"0"0,-3 6-2728 0 0,-29 31-1 0 0,9-12 156 0 0,42-50-5426 0 0,1 1-1 0 0,0-1 1 0 0,0 0-1 0 0,0 1 1 0 0,-1-1-1 0 0,1 0 0 0 0,0 1 1 0 0,0-1-1 0 0,-1 0 1 0 0,1 0-1 0 0,0 1 1 0 0,-1-1-1 0 0,1 0 0 0 0,0 0 1 0 0,-1 0-1 0 0,1 1 1 0 0,0-1-1 0 0,-1 0 1 0 0,1 0-1 0 0,-1 0 1 0 0,1 0-1 0 0,0 0 0 0 0,-1 0 1 0 0,1 0-1 0 0,-1 0 1 0 0,1 0-1 0 0,0 0 1 0 0,-1 0-1 0 0,1 0 1 0 0,-1 0-1 0 0,1 0 0 0 0,0 0 1 0 0,-1 0-1 0 0,1 0 1 0 0,-1-1-1 0 0,-8-12 619 0 0,0-19-267 0 0,13-16 166 0 0,23 65-526 0 0,35 42 15 0 0,-31-28 17 0 0,1-1 0 0 0,45 32 0 0 0,-67-55-119 0 0,0-1-1 0 0,1 0 1 0 0,-1 0 0 0 0,1-1 0 0 0,0-1 0 0 0,1 0 0 0 0,-1 0 0 0 0,1-1 0 0 0,-1 0-1 0 0,1-1 1 0 0,0-1 0 0 0,0 1 0 0 0,12-2 0 0 0,-19 0 37 0 0,-1 0 1 0 0,1-1-1 0 0,-1 1 0 0 0,1-1 0 0 0,-1 0 1 0 0,0 0-1 0 0,1-1 0 0 0,-1 1 0 0 0,0-1 1 0 0,0 0-1 0 0,0 0 0 0 0,0-1 1 0 0,0 1-1 0 0,-1-1 0 0 0,1 0 0 0 0,-1 1 1 0 0,0-2-1 0 0,0 1 0 0 0,4-4 1 0 0,-3 0 9 0 0,-1 1 1 0 0,1 0 0 0 0,-1-1 0 0 0,-1 0 0 0 0,1 0 0 0 0,-1 1 0 0 0,0-1 0 0 0,-1-1 0 0 0,0 1-1 0 0,1-13 1 0 0,-2-11 31 0 0,-2 1 0 0 0,-1 0 0 0 0,-1 0 0 0 0,-12-42 0 0 0,5 35-5835 0 0,10 36 5445 0 0,1-1 0 0 0,-1 0 0 0 0,1 1 0 0 0,-1-1 0 0 0,0 1 0 0 0,1-1 0 0 0,-1 1 0 0 0,0-1 0 0 0,0 1 0 0 0,0 0 0 0 0,0 0 0 0 0,0-1 0 0 0,-1 1 0 0 0,1 0 1 0 0,0 0-1 0 0,0 0 0 0 0,-1 0 0 0 0,1 0 0 0 0,-1 0 0 0 0,-1 0 0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5:5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0 960 0 0,'-2'7'861'0'0,"1"0"-1"0"0,-1 0 1 0 0,0 0-1 0 0,-1-1 1 0 0,0 1-1 0 0,0-1 1 0 0,0 0 0 0 0,-1 0-1 0 0,0 0 1 0 0,-5 6-1 0 0,-53 57 3353 0 0,49-56-3230 0 0,-15 18 521 0 0,-28 27 2263 0 0,16-24-10742 0 0,36-31 4590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5:52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31 560 0 0,'27'-31'15655'0'0,"-25"32"-15450"0"0,0-1 0 0 0,-1 1 1 0 0,1 0-1 0 0,0 0 0 0 0,-1-1 1 0 0,1 1-1 0 0,-1 0 0 0 0,1 1 1 0 0,-1-1-1 0 0,1 0 0 0 0,-1 0 1 0 0,0 1-1 0 0,1-1 0 0 0,-1 0 1 0 0,0 1-1 0 0,0 0 0 0 0,1 2 1 0 0,19 33 1042 0 0,-18-31-904 0 0,13 28 116 0 0,14 47-1 0 0,-21-55-3444 0 0,-3-16-4352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5:5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83 820 0 0,'-1'-1'211'0'0,"1"0"0"0"0,-1 0-1 0 0,1 0 1 0 0,0 0 0 0 0,-1 0-1 0 0,1 0 1 0 0,0 0 0 0 0,-1 0 0 0 0,1 0-1 0 0,0 0 1 0 0,0 0 0 0 0,0 0-1 0 0,0 0 1 0 0,0 0 0 0 0,0-1 0 0 0,0 1-1 0 0,1 0 1 0 0,-1 0 0 0 0,0 0-1 0 0,0 0 1 0 0,1 0 0 0 0,-1 0 0 0 0,1 0-1 0 0,-1 0 1 0 0,1 0 0 0 0,-1 0 0 0 0,1 0-1 0 0,0 0 1 0 0,0 1 0 0 0,-1-1-1 0 0,1 0 1 0 0,0 0 0 0 0,0 1 0 0 0,0-1-1 0 0,0 0 1 0 0,0 1 0 0 0,-1-1-1 0 0,1 1 1 0 0,0-1 0 0 0,3 0 0 0 0,49-16 1868 0 0,-44 15-1525 0 0,35-7 395 0 0,0 2-1 0 0,0 2 1 0 0,0 2 0 0 0,1 2-1 0 0,-1 1 1 0 0,1 3 0 0 0,-1 2-1 0 0,0 1 1 0 0,0 3-1 0 0,84 27 1 0 0,-118-32-734 0 0,0 0 1 0 0,1 1-1 0 0,-2 0 0 0 0,1 1 0 0 0,0 0 0 0 0,-1 0 1 0 0,-1 1-1 0 0,1 0 0 0 0,-1 1 0 0 0,0 0 0 0 0,12 15 1 0 0,-17-19-141 0 0,0 1 0 0 0,0 0 0 0 0,-1 0-1 0 0,0 1 1 0 0,0-1 0 0 0,0 0 0 0 0,0 1 0 0 0,-1-1 0 0 0,0 1 0 0 0,0 0 0 0 0,0-1 0 0 0,-1 1 0 0 0,0 0 0 0 0,0-1 0 0 0,-1 1 0 0 0,1 0 0 0 0,-1-1 0 0 0,0 1 0 0 0,-1 0 0 0 0,1-1 0 0 0,-1 0 0 0 0,0 1 0 0 0,-1-1-1 0 0,-5 9 1 0 0,-1 1-14 0 0,-2-1 0 0 0,1 0 0 0 0,-2-1 0 0 0,0-1 0 0 0,0 0-1 0 0,-1 0 1 0 0,-1-1 0 0 0,0-1 0 0 0,0 0 0 0 0,-1-1-1 0 0,0-1 1 0 0,-33 13 0 0 0,23-11-5 0 0,-1-1 0 0 0,0-1 0 0 0,0-2 0 0 0,-1 0 0 0 0,0-2 0 0 0,0-1 0 0 0,-47 0 0 0 0,11-13-695 0 0,37 3-2381 0 0,12 4-234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5:54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50 116 0 0,'0'-2'304'0'0,"-1"1"1"0"0,1-1-1 0 0,0 1 0 0 0,0-1 1 0 0,0 1-1 0 0,0-1 0 0 0,1 1 0 0 0,-1 0 1 0 0,0-1-1 0 0,1 1 0 0 0,-1-1 1 0 0,1 1-1 0 0,-1 0 0 0 0,1-1 1 0 0,-1 1-1 0 0,1 0 0 0 0,0 0 1 0 0,0 0-1 0 0,0-1 0 0 0,0 1 1 0 0,0 0-1 0 0,0 0 0 0 0,0 0 0 0 0,0 0 1 0 0,0 0-1 0 0,0 1 0 0 0,0-1 1 0 0,1 0-1 0 0,-1 1 0 0 0,0-1 1 0 0,1 0-1 0 0,-1 1 0 0 0,0-1 1 0 0,1 1-1 0 0,-1 0 0 0 0,1 0 1 0 0,1-1-1 0 0,36-6 2591 0 0,-17 5-1067 0 0,-16 2-1342 0 0,0 0-1 0 0,1 0 1 0 0,-1 0-1 0 0,1 1 1 0 0,-1 0 0 0 0,0 0-1 0 0,0 0 1 0 0,11 5 0 0 0,-16-6-373 0 0,0 1 0 0 0,0-1-1 0 0,0 1 1 0 0,0-1 0 0 0,0 1 0 0 0,0 0 0 0 0,0 0 0 0 0,0 0 0 0 0,0 0 0 0 0,0-1 0 0 0,-1 1 0 0 0,1 0-1 0 0,0 0 1 0 0,0 0 0 0 0,-1 1 0 0 0,1-1 0 0 0,-1 0 0 0 0,1 0 0 0 0,0 2 0 0 0,-1-1-48 0 0,0 1 1 0 0,0-1-1 0 0,-1 0 1 0 0,1 0-1 0 0,0 0 1 0 0,-1 0-1 0 0,1 0 1 0 0,-1 0-1 0 0,0 0 1 0 0,1 0-1 0 0,-1 0 1 0 0,0 0-1 0 0,0 0 1 0 0,-1 0-1 0 0,-1 2 1 0 0,-19 25 541 0 0,16-22-402 0 0,0 0 0 0 0,1 1 0 0 0,0-1 0 0 0,0 1 0 0 0,0 0 0 0 0,1 1 0 0 0,-6 16 0 0 0,10-24-172 0 0,0 1 0 0 0,0-1 0 0 0,1 0 1 0 0,-1 1-1 0 0,0-1 0 0 0,1 0 0 0 0,-1 0 0 0 0,1 1 0 0 0,0-1 0 0 0,-1 0 0 0 0,1 0 0 0 0,0 0 1 0 0,0 0-1 0 0,-1 0 0 0 0,1 0 0 0 0,0 0 0 0 0,0 0 0 0 0,0 0 0 0 0,0 0 0 0 0,1 0 0 0 0,-1-1 1 0 0,0 1-1 0 0,0 0 0 0 0,0-1 0 0 0,0 1 0 0 0,1-1 0 0 0,-1 0 0 0 0,0 1 0 0 0,1-1 0 0 0,-1 0 1 0 0,2 1-1 0 0,44 8 392 0 0,-14-7 161 0 0,48-4 0 0 0,-51 1-2982 0 0,0 0-3934 0 0,-21-2 57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08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87 352 0 0,'-14'-6'1433'0'0,"11"6"-739"0"0,0-1 0 0 0,0 0 0 0 0,0 0 0 0 0,1 0 0 0 0,-1 0 0 0 0,0 0-1 0 0,0-1 1 0 0,1 0 0 0 0,-1 1 0 0 0,1-1 0 0 0,-1 0 0 0 0,1 0 0 0 0,0 0 0 0 0,0 0 0 0 0,-3-5 0 0 0,5 6-416 0 0,0 0 0 0 0,0 0 1 0 0,1 0-1 0 0,-1 0 0 0 0,1 0 1 0 0,-1 0-1 0 0,0 0 0 0 0,1 0 1 0 0,0 0-1 0 0,-1 0 0 0 0,1 0 1 0 0,0 0-1 0 0,-1 0 0 0 0,1 0 0 0 0,0 1 1 0 0,0-1-1 0 0,0 0 0 0 0,0 0 1 0 0,0 1-1 0 0,0-1 0 0 0,0 1 1 0 0,0-1-1 0 0,0 1 0 0 0,2-1 1 0 0,27-11 1637 0 0,-30 11-1787 0 0,18-4 893 0 0,0 1 0 0 0,1 0-1 0 0,-1 2 1 0 0,1 0 0 0 0,25 0-1 0 0,48 5-2526 0 0,-4 1-9282 0 0,-74-4 8091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5:55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84 216 0 0,'1'-2'449'0'0,"0"0"-1"0"0,0 0 1 0 0,0 1 0 0 0,-1-1-1 0 0,1 0 1 0 0,0 0 0 0 0,-1 0-1 0 0,0 0 1 0 0,1 0 0 0 0,-1 0-1 0 0,0 0 1 0 0,0 0 0 0 0,0 0 0 0 0,0 0-1 0 0,0 0 1 0 0,-1 0 0 0 0,1 0-1 0 0,-1 0 1 0 0,1 1 0 0 0,-1-1-1 0 0,-1-4 1 0 0,0 5-171 0 0,1-1 0 0 0,-1 0-1 0 0,0 1 1 0 0,0-1 0 0 0,1 1 0 0 0,-1 0-1 0 0,0 0 1 0 0,0-1 0 0 0,0 1 0 0 0,0 0 0 0 0,-1 1-1 0 0,1-1 1 0 0,0 0 0 0 0,0 1 0 0 0,0-1 0 0 0,-3 1-1 0 0,-5-1 125 0 0,0 0 0 0 0,1 1 0 0 0,-1 0 0 0 0,0 1 1 0 0,0 0-1 0 0,0 0 0 0 0,-15 5 0 0 0,15-2-171 0 0,1 0 1 0 0,-1 0 0 0 0,1 1-1 0 0,0 0 1 0 0,0 1-1 0 0,0 0 1 0 0,1 0 0 0 0,0 1-1 0 0,0 0 1 0 0,1 0 0 0 0,-13 16-1 0 0,16-18-113 0 0,1-1-1 0 0,0 1 1 0 0,0-1-1 0 0,1 1 1 0 0,0 0-1 0 0,0 0 1 0 0,0 0 0 0 0,0 0-1 0 0,1 0 1 0 0,-1 1-1 0 0,1-1 1 0 0,1 0-1 0 0,-1 1 1 0 0,1-1-1 0 0,0 1 1 0 0,0-1-1 0 0,1 0 1 0 0,-1 1-1 0 0,1-1 1 0 0,0 0-1 0 0,1 1 1 0 0,-1-1-1 0 0,1 0 1 0 0,5 9-1 0 0,0-3 17 0 0,0 0-1 0 0,1 0 1 0 0,1-1-1 0 0,-1 0 0 0 0,2 0 1 0 0,-1-1-1 0 0,1-1 0 0 0,1 0 1 0 0,0 0-1 0 0,0-1 0 0 0,0 0 1 0 0,1-1-1 0 0,0 0 0 0 0,24 8 1 0 0,-25-11-120 0 0,1 1 0 0 0,-1-1 0 0 0,0-1 0 0 0,1 0 0 0 0,-1-1 1 0 0,1 0-1 0 0,-1-1 0 0 0,1 0 0 0 0,0-1 0 0 0,-1 0 0 0 0,1-1 0 0 0,-1 0 1 0 0,0-1-1 0 0,1 0 0 0 0,-1-1 0 0 0,-1 0 0 0 0,18-9 0 0 0,-23 10-19 0 0,-1 0 0 0 0,0 0 0 0 0,0 0 0 0 0,0 0 0 0 0,-1-1 0 0 0,1 1 0 0 0,-1-1 0 0 0,0 0 0 0 0,0 0-1 0 0,0-1 1 0 0,0 1 0 0 0,-1 0 0 0 0,0-1 0 0 0,0 0 0 0 0,0 1 0 0 0,2-7 0 0 0,-3 3 7 0 0,0 1-1 0 0,0-1 1 0 0,0 1 0 0 0,-1-1 0 0 0,0 0-1 0 0,-1 1 1 0 0,0-1 0 0 0,0 1 0 0 0,0-1 0 0 0,-3-8-1 0 0,0 5-30 0 0,0 0 0 0 0,0 0 0 0 0,-1 0-1 0 0,-1 0 1 0 0,0 1 0 0 0,0 0 0 0 0,-1 0 0 0 0,0 1-1 0 0,-1 0 1 0 0,0 0 0 0 0,0 0 0 0 0,-1 1 0 0 0,-18-13-1 0 0,20 17-297 0 0,-10-6-33 0 0,0 0 0 0 0,-26-9-1 0 0,2 9-2579 0 0,36 10 1835 0 0,0 0-1 0 0,0 0 1 0 0,0 1-1 0 0,1-1 0 0 0,-1 1 1 0 0,-9 2-1 0 0,5 0-1196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5:5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75 180 0 0,'-24'24'6715'0'0,"-13"41"-127"0"0,25-42-4063 0 0,-1-1 0 0 0,-1-1 0 0 0,-17 22 0 0 0,31-43-2470 0 0,0 0 0 0 0,-1 0 0 0 0,1 1 0 0 0,0-1 0 0 0,0 0 0 0 0,0 0 0 0 0,-1 0 0 0 0,1 1 0 0 0,0-1 0 0 0,0 0 0 0 0,0 0 0 0 0,-1 0-1 0 0,1 1 1 0 0,0-1 0 0 0,0 0 0 0 0,-1 0 0 0 0,1 0 0 0 0,0 0 0 0 0,-1 0 0 0 0,1 0 0 0 0,0 0 0 0 0,0 0 0 0 0,-1 0 0 0 0,1 0 0 0 0,0 0 0 0 0,-1 0 0 0 0,1 0 0 0 0,0 0 0 0 0,-1 0 0 0 0,1 0 0 0 0,0 0 0 0 0,0 0 0 0 0,-1 0 0 0 0,1 0 0 0 0,0 0 0 0 0,0 0 0 0 0,-1-1 0 0 0,1 1 0 0 0,0 0 0 0 0,0 0 0 0 0,-1 0 0 0 0,1-1 0 0 0,-8-15 722 0 0,4-8-623 0 0,3 14 223 0 0,1 9-355 0 0,0-1 1 0 0,-1 1 0 0 0,1 0 0 0 0,0 0 0 0 0,0-1 0 0 0,0 1 0 0 0,0 0 0 0 0,0-1 0 0 0,0 1 0 0 0,0 0 0 0 0,1-1 0 0 0,-1 1 0 0 0,0 0 0 0 0,1 0 0 0 0,-1-1 0 0 0,1 1 0 0 0,-1 0 0 0 0,1 0 0 0 0,0 0 0 0 0,-1 0 0 0 0,1 0 0 0 0,0 0 0 0 0,0 0 0 0 0,0 0 0 0 0,0 0 0 0 0,0 0 0 0 0,0 0 0 0 0,0 0 0 0 0,0 1 0 0 0,0-1 0 0 0,2-1 0 0 0,1 3 2 0 0,-1-1 0 0 0,1 0-1 0 0,-1 1 1 0 0,1 0 0 0 0,-1 0 0 0 0,1 0 0 0 0,-1 0 0 0 0,1 1 0 0 0,-1-1 0 0 0,0 1 0 0 0,4 2 0 0 0,102 60 366 0 0,96 47 260 0 0,-183-101-630 0 0,1-1-1 0 0,0-1 1 0 0,1-1-1 0 0,0-2 1 0 0,0 0 0 0 0,0-1-1 0 0,36 0 1 0 0,-55-4-31 0 0,1 0-1 0 0,-1 0 1 0 0,0-1 0 0 0,0 1 0 0 0,0-1-1 0 0,0 0 1 0 0,1-1 0 0 0,-2 1-1 0 0,1-1 1 0 0,0 0 0 0 0,0-1-1 0 0,-1 1 1 0 0,1-1 0 0 0,-1 0-1 0 0,1 0 1 0 0,-1 0 0 0 0,0 0 0 0 0,-1-1-1 0 0,5-4 1 0 0,-4 2 11 0 0,1-1 0 0 0,-1 0-1 0 0,0-1 1 0 0,0 1 0 0 0,-1-1 0 0 0,0 1 0 0 0,-1-1-1 0 0,0 0 1 0 0,0 0 0 0 0,0 0 0 0 0,0-10 0 0 0,-1-4 35 0 0,0 0 0 0 0,-2-1 1 0 0,0 1-1 0 0,-2 0 0 0 0,0 0 1 0 0,-2 0-1 0 0,0 0 0 0 0,-10-22 1 0 0,-12-22-2639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18 424 0 0,'-7'-17'10422'0'0,"3"34"-6412"0"0,4 53-3093 0 0,0-55 478 0 0,0 21-454 0 0,-2 17 227 0 0,3 0 0 0 0,2 1 0 0 0,3-1-1 0 0,17 75 1 0 0,-17-98-642 0 0,6 17 1145 0 0,-12-47-1465 0 0,0 1 59 0 0,0 0-236 0 0,0-1 0 0 0,0 0 0 0 0,0 1 0 0 0,-1-1 0 0 0,1 1 0 0 0,0-1 0 0 0,0 1 0 0 0,-1-1 0 0 0,1 0 0 0 0,0 1 1 0 0,0-1-1 0 0,-1 0 0 0 0,1 1 0 0 0,0-1 0 0 0,-1 0 0 0 0,1 1 0 0 0,-1-1 0 0 0,1 0 0 0 0,0 1 0 0 0,-1-1 0 0 0,1 0 1 0 0,-1 0-1 0 0,1 0 0 0 0,-1 0 0 0 0,1 1 0 0 0,-1-1 0 0 0,1 0 0 0 0,0 0 0 0 0,-1 0 0 0 0,1 0 0 0 0,-1 0 0 0 0,1 0 0 0 0,-1 0 1 0 0,1 0-1 0 0,-1 0 0 0 0,1 0 0 0 0,-1-1 0 0 0,1 1 0 0 0,-1 0 0 0 0,1 0 0 0 0,-1-1 0 0 0,-21-6 26 0 0,-1 0 0 0 0,0 1 0 0 0,0 2 0 0 0,0 0 0 0 0,0 1-1 0 0,-1 1 1 0 0,1 2 0 0 0,-1 0 0 0 0,-44 7 0 0 0,44-3-51 0 0,1 1 0 0 0,-1 1-1 0 0,1 1 1 0 0,0 1 0 0 0,-28 15 0 0 0,40-18 10 0 0,0 1 1 0 0,1 0-1 0 0,0 1 1 0 0,0 0-1 0 0,1 1 1 0 0,-1 0-1 0 0,2 0 0 0 0,-1 1 1 0 0,1 0-1 0 0,1 1 1 0 0,-1 0-1 0 0,-7 15 1 0 0,12-17 32 0 0,0 1 1 0 0,1-1-1 0 0,0 1 1 0 0,0 0 0 0 0,1 0-1 0 0,0-1 1 0 0,0 1-1 0 0,1 0 1 0 0,1 0-1 0 0,-1 0 1 0 0,1 0 0 0 0,1 0-1 0 0,0-1 1 0 0,0 1-1 0 0,1-1 1 0 0,0 1 0 0 0,8 15-1 0 0,-1-3 46 0 0,0-1-1 0 0,2 0 1 0 0,1 0 0 0 0,0-2-1 0 0,28 31 1 0 0,-30-39-42 0 0,0 0 1 0 0,0-1-1 0 0,1 0 1 0 0,0-1-1 0 0,1 0 1 0 0,-1-1-1 0 0,2 0 1 0 0,-1-1-1 0 0,16 4 1 0 0,-7-3 4 0 0,0-2 1 0 0,1 0-1 0 0,0-1 1 0 0,0-2 0 0 0,29 1-1 0 0,-11-5 0 0 0,-1-1 0 0 0,1-2 0 0 0,-1-1 0 0 0,0-3 0 0 0,-1-1 0 0 0,46-18 0 0 0,-67 21-24 0 0,0-1 0 0 0,-1-1 0 0 0,0-1 1 0 0,0-1-1 0 0,-1 0 0 0 0,0-1 0 0 0,-1 0 0 0 0,-1-1 1 0 0,0-1-1 0 0,12-16 0 0 0,-21 24-18 0 0,0 0 0 0 0,-1 0 0 0 0,1 0 0 0 0,-1-1 0 0 0,-1 1 1 0 0,0-1-1 0 0,0 0 0 0 0,0 0 0 0 0,0-1 0 0 0,-1 1 0 0 0,-1 0 0 0 0,1-1 0 0 0,-1 1 0 0 0,0-1 0 0 0,-1 0 0 0 0,0 1 1 0 0,0-1-1 0 0,-1 1 0 0 0,0-1 0 0 0,0 0 0 0 0,0 1 0 0 0,-1 0 0 0 0,0-1 0 0 0,-1 1 0 0 0,0 0 0 0 0,0 0 0 0 0,0 0 1 0 0,-6-7-1 0 0,1 2-12 0 0,-1 0 1 0 0,0 0 0 0 0,-1 1 0 0 0,0 1-1 0 0,0 0 1 0 0,-2 0 0 0 0,1 1 0 0 0,-1 0-1 0 0,0 1 1 0 0,-1 0 0 0 0,0 1 0 0 0,-20-8-1 0 0,8 6-38 0 0,-1 2-1 0 0,0 1 0 0 0,-1 0 0 0 0,1 2 0 0 0,-54-1 0 0 0,56 4-222 0 0,-48 1-966 0 0,29 8-2580 0 0,40-6 2533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0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12 344 0 0,'-1'0'398'0'0,"1"-1"0"0"0,-1 0 0 0 0,1 0 1 0 0,-1 0-1 0 0,0 1 0 0 0,0-1 0 0 0,1 0 0 0 0,-1 1 0 0 0,0-1 0 0 0,0 1 1 0 0,0-1-1 0 0,0 0 0 0 0,0 1 0 0 0,0 0 0 0 0,1-1 0 0 0,-1 1 1 0 0,0 0-1 0 0,0-1 0 0 0,0 1 0 0 0,0 0 0 0 0,-1 0 0 0 0,0 0 0 0 0,1 0-166 0 0,0 1-1 0 0,0-1 0 0 0,0 1 1 0 0,1 0-1 0 0,-1-1 0 0 0,0 1 0 0 0,0-1 1 0 0,1 1-1 0 0,-1 0 0 0 0,0 0 0 0 0,1-1 1 0 0,-1 1-1 0 0,0 0 0 0 0,1 0 1 0 0,-1 0-1 0 0,1 0 0 0 0,0 0 0 0 0,-1 0 1 0 0,1 1-1 0 0,-12 62 2450 0 0,9-38-1083 0 0,-3 1-1030 0 0,2 1-1 0 0,1 0 1 0 0,2 0-1 0 0,3 55 0 0 0,3-68-6421 0 0,-1-9 658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07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25 624 0 0,'0'-7'12414'0'0,"-1"7"-12175"0"0,33-7 3542 0 0,37-2-1679 0 0,8 8 694 0 0,-40 2-3706 0 0,-4-3-7139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0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45 604 0 0,'12'15'12563'0'0,"25"28"-8658"0"0,-10-11-2333 0 0,-15-17-1035 0 0,12 13 957 0 0,44 42 0 0 0,-60-62-1226 0 0,1-1-1 0 0,-1-1 1 0 0,2 0-1 0 0,-1 0 1 0 0,1 0-1 0 0,-1-1 1 0 0,2-1-1 0 0,-1 0 1 0 0,0 0-1 0 0,12 2 1 0 0,-20-6-230 0 0,-1 0 0 0 0,1 0 0 0 0,-1 0 1 0 0,0 0-1 0 0,1 0 0 0 0,-1 0 0 0 0,1 0 1 0 0,-1-1-1 0 0,1 1 0 0 0,-1-1 0 0 0,0 1 1 0 0,1-1-1 0 0,-1 1 0 0 0,0-1 1 0 0,1 0-1 0 0,-1 0 0 0 0,0 0 0 0 0,0 0 1 0 0,0 0-1 0 0,0 0 0 0 0,0 0 0 0 0,0 0 1 0 0,0 0-1 0 0,0 0 0 0 0,0 0 0 0 0,0-1 1 0 0,-1 1-1 0 0,1 0 0 0 0,0-1 0 0 0,-1 1 1 0 0,1 0-1 0 0,-1-1 0 0 0,1 1 0 0 0,-1-1 1 0 0,0-1-1 0 0,9-62 587 0 0,-7 47-413 0 0,-1 0 29 0 0,-1 0 1 0 0,0 1-1 0 0,-2-1 1 0 0,-3-21-1 0 0,-2-36-1576 0 0,7 75 1129 0 0,0-1-1 0 0,0 0 0 0 0,0 1 0 0 0,1-1 0 0 0,-1 1 0 0 0,0-1 0 0 0,0 1 0 0 0,1-1 0 0 0,-1 1 0 0 0,0-1 0 0 0,1 1 1 0 0,-1-1-1 0 0,0 1 0 0 0,1-1 0 0 0,-1 1 0 0 0,1-1 0 0 0,-1 1 0 0 0,1 0 0 0 0,-1-1 0 0 0,1 1 0 0 0,-1 0 0 0 0,1 0 0 0 0,0-1 1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08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0 272 0 0,'-28'25'10914'0'0,"22"-10"-9547"0"0,0 0-1 0 0,2 0 0 0 0,0 0 0 0 0,1 1 0 0 0,0-1 0 0 0,0 23 0 0 0,2-34-1300 0 0,1 0 0 0 0,0-1-1 0 0,1 1 1 0 0,-1 0 0 0 0,1 0-1 0 0,-1 0 1 0 0,1 0 0 0 0,0-1-1 0 0,0 1 1 0 0,1 0 0 0 0,-1-1 0 0 0,1 1-1 0 0,0-1 1 0 0,0 1 0 0 0,0-1-1 0 0,0 0 1 0 0,0 0 0 0 0,1 0-1 0 0,0 0 1 0 0,-1 0 0 0 0,1-1-1 0 0,0 1 1 0 0,0-1 0 0 0,1 0-1 0 0,-1 0 1 0 0,0 0 0 0 0,1 0-1 0 0,-1 0 1 0 0,1-1 0 0 0,0 0-1 0 0,-1 0 1 0 0,5 1 0 0 0,-3-1-548 0 0,0-1 1 0 0,0 1-1 0 0,1-1 1 0 0,-1 0-1 0 0,0-1 1 0 0,9-1-1 0 0,15-6-6103 0 0,-20 5 4365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08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51 111 208 0 0,'-1'0'386'0'0,"0"0"1"0"0,0-1-1 0 0,1 1 0 0 0,-1-1 0 0 0,0 1 0 0 0,0-1 1 0 0,0 1-1 0 0,1-1 0 0 0,-1 0 0 0 0,0 1 1 0 0,1-1-1 0 0,-1 0 0 0 0,0 0 0 0 0,1 1 1 0 0,-1-1-1 0 0,1 0 0 0 0,0 0 0 0 0,-1 0 1 0 0,1 0-1 0 0,-1-1 0 0 0,14-6 8181 0 0,14-7-6137 0 0,-25 14-2307 0 0,-1 0 0 0 0,1 0 0 0 0,-1 0 0 0 0,0 0 0 0 0,1-1 0 0 0,-1 1 0 0 0,0 0 0 0 0,0-1 0 0 0,0 1 0 0 0,0 0 0 0 0,0-1 1 0 0,0 0-1 0 0,0 1 0 0 0,0-1 0 0 0,-1 1 0 0 0,1-1 0 0 0,-1 0 0 0 0,1 1 0 0 0,-1-1 0 0 0,0 0 0 0 0,1 0 0 0 0,-1 0 0 0 0,0 1 0 0 0,0-1 0 0 0,0 0 0 0 0,0 0 1 0 0,-1 1-1 0 0,1-1 0 0 0,-1-2 0 0 0,0 2-81 0 0,-1 0 0 0 0,0 1 0 0 0,1-1 0 0 0,-1 0 0 0 0,0 0-1 0 0,0 1 1 0 0,0-1 0 0 0,0 1 0 0 0,-1 0 0 0 0,1 0 0 0 0,0 0 0 0 0,0 0 0 0 0,-1 0 0 0 0,1 0 0 0 0,-1 0 0 0 0,1 1 0 0 0,0-1 0 0 0,-1 1 0 0 0,1 0 0 0 0,-4-1 0 0 0,4 1-257 0 0,-1 0 0 0 0,1 0 1 0 0,0 0-1 0 0,-1 0 0 0 0,1 0 0 0 0,0 1 0 0 0,0-1 1 0 0,-1 1-1 0 0,1-1 0 0 0,-4 3 0 0 0,-9 10-6870 0 0,12-7 4609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09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5 124 0 0,'2'-4'13226'0'0,"11"98"-6944"0"0,0 56-3119 0 0,-4-34-2147 0 0,3 27 120 0 0,-5 0 0 0 0,-21 244 0 0 0,-2-103 520 0 0,12-188-862 0 0,5-52 202 0 0,-1-33-3400 0 0,0-1-3330 0 0,9-24-1240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1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0 112 236 0 0,'29'4'4476'0'0,"405"8"4327"0"0,220-33-5419 0 0,-221 4-2390 0 0,519-41 440 0 0,-935 56-1408 0 0,9 0 593 0 0,0-2 0 0 0,-1 0 0 0 0,47-16 0 0 0,-62 21-3638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09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27 24 0 0,'-5'-16'8293'0'0,"3"14"-7845"0"0,-1 1-1 0 0,1 0 1 0 0,0-1-1 0 0,-1 1 1 0 0,1 1-1 0 0,-1-1 0 0 0,1 0 1 0 0,-1 0-1 0 0,1 1 1 0 0,-1 0-1 0 0,1-1 1 0 0,-1 1-1 0 0,1 0 0 0 0,-1 0 1 0 0,0 0-1 0 0,1 1 1 0 0,-1-1-1 0 0,1 1 0 0 0,-1-1 1 0 0,1 1-1 0 0,-1 0 1 0 0,1 0-1 0 0,-1 0 1 0 0,1 0-1 0 0,0 1 0 0 0,0-1 1 0 0,-1 0-1 0 0,1 1 1 0 0,-2 1-1 0 0,2 0-212 0 0,0-1 1 0 0,0 1-1 0 0,0 0 1 0 0,1 0-1 0 0,-1-1 0 0 0,1 1 1 0 0,-1 0-1 0 0,1 1 0 0 0,0-1 1 0 0,0 0-1 0 0,0 0 0 0 0,1 0 1 0 0,-1 1-1 0 0,1-1 0 0 0,0 0 1 0 0,0 0-1 0 0,0 1 0 0 0,0-1 1 0 0,0 0-1 0 0,1 0 0 0 0,-1 1 1 0 0,1-1-1 0 0,1 4 1 0 0,6 12 207 0 0,0-1 1 0 0,1 1-1 0 0,1-2 1 0 0,20 28 0 0 0,5 9 325 0 0,-34-52-723 0 0,0-1-1 0 0,0 1 1 0 0,-1-1-1 0 0,1 1 1 0 0,0-1-1 0 0,-1 1 1 0 0,1 0-1 0 0,0-1 1 0 0,-1 1 0 0 0,0 0-1 0 0,0-1 1 0 0,1 1-1 0 0,-1 0 1 0 0,0-1-1 0 0,0 1 1 0 0,0 0-1 0 0,-1 0 1 0 0,1-1 0 0 0,0 1-1 0 0,-1 0 1 0 0,1-1-1 0 0,-1 1 1 0 0,0 1-1 0 0,-1-1-10 0 0,1 1 1 0 0,-1-1-1 0 0,0 0 0 0 0,0 0 0 0 0,0-1 1 0 0,0 1-1 0 0,0 0 0 0 0,-1-1 0 0 0,1 1 0 0 0,0-1 1 0 0,-1 0-1 0 0,1 0 0 0 0,-4 1 0 0 0,-9 3-141 0 0,0-1-1 0 0,-1-1 1 0 0,-30 3-1 0 0,40-6-11 0 0,-6 2-238 0 0,7-1 43 0 0,1-1-1 0 0,-1 1 1 0 0,1 0 0 0 0,-1-1 0 0 0,1 0-1 0 0,-1 0 1 0 0,1-1 0 0 0,0 1 0 0 0,-1-1-1 0 0,1 0 1 0 0,-1 0 0 0 0,1 0 0 0 0,0-1-1 0 0,-6-2 1 0 0,9 3 99 0 0,1 1 0 0 0,-1-1-1 0 0,1 1 1 0 0,0 0 0 0 0,-1-1 0 0 0,1 1 0 0 0,0-1-1 0 0,0 0 1 0 0,-1 1 0 0 0,1-1 0 0 0,0 1 0 0 0,0-1-1 0 0,0 1 1 0 0,0-1 0 0 0,-1 1 0 0 0,1-1 0 0 0,0 0-1 0 0,0 1 1 0 0,0-1 0 0 0,0 1 0 0 0,1-1 0 0 0,-1 1-1 0 0,0-1 1 0 0,0 0 0 0 0,0 1 0 0 0,0-1 0 0 0,0 1-1 0 0,1-1 1 0 0,-1 1 0 0 0,1-2 0 0 0,9-13-4030 0 0,2 3 1590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15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46 332 0 0,'-17'-46'15997'0'0,"19"54"-13899"0"0,2 9-2086 0 0,12 67 2803 0 0,-10-44-1673 0 0,18 56 1 0 0,-8-49-503 0 0,17 61 1051 0 0,-24-85-1702 0 0,-3-18-3579 0 0,12-7-7374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15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10 124 152 0 0,'-1'-1'277'0'0,"0"1"0"0"0,1-1-1 0 0,-1 1 1 0 0,0-1 0 0 0,1 0 0 0 0,-1 1-1 0 0,0-1 1 0 0,1 0 0 0 0,-1 0 0 0 0,1 0 0 0 0,-1 1-1 0 0,1-1 1 0 0,0 0 0 0 0,-1 0 0 0 0,1 0-1 0 0,0 0 1 0 0,0 0 0 0 0,-1 0 0 0 0,1 0 0 0 0,0 1-1 0 0,0-1 1 0 0,0 0 0 0 0,0 0 0 0 0,0 0-1 0 0,0 0 1 0 0,0 0 0 0 0,1 0 0 0 0,-1 0 0 0 0,0 0-1 0 0,0 0 1 0 0,1 0 0 0 0,-1 1 0 0 0,1-1 0 0 0,-1 0-1 0 0,1-1 1 0 0,2 0 105 0 0,-1 1 0 0 0,0-1 0 0 0,1 0 0 0 0,0 1 0 0 0,-1 0 0 0 0,1 0-1 0 0,0 0 1 0 0,0 0 0 0 0,-1 0 0 0 0,1 0 0 0 0,4 0 0 0 0,13-1 596 0 0,-1 0 1 0 0,28 2-1 0 0,146 17 1380 0 0,-3 1-1217 0 0,380-41 821 0 0,-344 3-1667 0 0,374-38 207 0 0,-522 51 857 0 0,-77 8-1337 0 0,0 0-1 0 0,-1 0 1 0 0,1 0 0 0 0,0 1 0 0 0,0-1 0 0 0,-1 1-1 0 0,1-1 1 0 0,-1 0 0 0 0,1 1 0 0 0,-1-1-1 0 0,0 1 1 0 0,0-1 0 0 0,1 1 0 0 0,-1-1-1 0 0,0 1 1 0 0,0-1 0 0 0,-1 1 0 0 0,1 2-1 0 0,0-3 1 0 0,-1 49 903 0 0,3-1 0 0 0,2 1-1 0 0,14 62 1 0 0,-16-103-359 0 0,3 25-1549 0 0,-10-20-2804 0 0,-8-4-3284 0 0,3-8 3966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16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12 128 76 0 0,'-11'-4'8996'0'0,"202"-8"-2702"0"0,-78 8-4458 0 0,135-14 1261 0 0,484-11 1858 0 0,-664 30-4342 0 0,-1-3-1 0 0,0-3 1 0 0,105-22 0 0 0,3 2 41 0 0,-173 22 68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1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1 106 116 0 0,'0'0'2470'0'0,"4"0"-1736"0"0,213 17 6230 0 0,137-28-4409 0 0,-65 1-1148 0 0,11 8-34 0 0,509-20 776 0 0,-98 3-1415 0 0,-140 8-515 0 0,-152-21 464 0 0,-401 30-136 0 0,-7 2 183 0 0,0-1 1 0 0,0 0-1 0 0,0-1 0 0 0,0 0 0 0 0,14-5 0 0 0,-23 6-519 0 0,-15 4-10857 0 0,9-2 8262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2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0 284 0 0,'0'0'1519'0'0,"5"15"7256"0"0,14 52-4840 0 0,12 148 2161 0 0,2 3-2004 0 0,-22-195-2886 0 0,-6-13-3343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21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61 80 0 0,'-35'-8'12540'0'0,"40"8"-11639"0"0,73-9 1876 0 0,111 2 0 0 0,-26 2-1336 0 0,174-26 1893 0 0,-326 31-3435 0 0,-8 3-2713 0 0,-17 10-6572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2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1 228 0 0,'-1'0'330'0'0,"1"-1"0"0"0,-1 1-1 0 0,1 0 1 0 0,-1 0 0 0 0,0 0 0 0 0,1 0-1 0 0,-1 0 1 0 0,1 0 0 0 0,-1 0 0 0 0,1 0-1 0 0,-1 0 1 0 0,1 1 0 0 0,-1-1 0 0 0,1 0 0 0 0,-1 0-1 0 0,1 0 1 0 0,-1 0 0 0 0,1 1 0 0 0,-1-1-1 0 0,1 0 1 0 0,-1 1 0 0 0,1-1 0 0 0,-1 0-1 0 0,1 1 1 0 0,0-1 0 0 0,-1 0 0 0 0,1 1 0 0 0,0-1-1 0 0,-1 1 1 0 0,-3 20 4236 0 0,10 35-2703 0 0,-3-35-454 0 0,43 472 5136 0 0,-38-392-7510 0 0,-6-95 396 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22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11 672 0 0,'0'-1'247'0'0,"0"1"0"0"0,0-1 0 0 0,0 1 0 0 0,0-1 0 0 0,1 1 0 0 0,-1 0 1 0 0,0-1-1 0 0,0 1 0 0 0,0-1 0 0 0,0 1 0 0 0,1 0 0 0 0,-1-1 0 0 0,0 1 0 0 0,0-1 0 0 0,1 1 0 0 0,-1 0 0 0 0,0-1 0 0 0,1 1 0 0 0,-1 0 0 0 0,0 0 0 0 0,1-1 1 0 0,-1 1-1 0 0,1 0 0 0 0,-1 0 0 0 0,0-1 0 0 0,1 1 0 0 0,-1 0 0 0 0,1 0 0 0 0,-1 0 0 0 0,0 0 0 0 0,1 0 0 0 0,-1 0 0 0 0,1 0 0 0 0,-1 0 0 0 0,1 0 0 0 0,-1 0 1 0 0,1 0-1 0 0,-1 0 0 0 0,0 0 0 0 0,1 0 0 0 0,-1 0 0 0 0,1 0 0 0 0,-1 0 0 0 0,1 0 0 0 0,0 1 0 0 0,16 23 4529 0 0,14 57-3198 0 0,-25-65-395 0 0,73 269 3970 0 0,-58-192-3437 0 0,44 117 0 0 0,-49-162-1187 0 0,13 29 836 0 0,-29-77-1217 0 0,0 1-144 0 0,0 0 0 0 0,-1 0 0 0 0,1 0 0 0 0,-1 0 0 0 0,1-1 0 0 0,-1 1 0 0 0,0 0 0 0 0,1 0 0 0 0,-1-1 0 0 0,0 1 0 0 0,1 0 0 0 0,-1-1 0 0 0,0 1 0 0 0,0-1 0 0 0,0 1 0 0 0,1-1 0 0 0,-1 1 0 0 0,0-1 0 0 0,0 1 0 0 0,0-1 0 0 0,0 0 0 0 0,0 0 0 0 0,0 1 0 0 0,0-1 0 0 0,0 0 0 0 0,0 0 0 0 0,0 0 0 0 0,0 0 0 0 0,0 0 0 0 0,-2 0 0 0 0,-38-2-374 0 0,33 2 289 0 0,-641-47-1126 0 0,647 47 1238 0 0,-10 1-217 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3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1 320 0 0,'-2'5'12263'0'0,"2"15"-8742"0"0,4 23-2028 0 0,18 93 3334 0 0,7 201-1 0 0,-28-312-4457 0 0,0 0-1 0 0,2 0 1 0 0,1 0-1 0 0,2 0 1 0 0,0-1-1 0 0,11 29 0 0 0,-22-55 272 0 0,-65-14-176 0 0,66 15-482 0 0,-1 0-1 0 0,0 1 1 0 0,1-1-1 0 0,-1 1 1 0 0,1 0-1 0 0,-1 0 1 0 0,0 0-1 0 0,1 1 1 0 0,-1-1 0 0 0,0 1-1 0 0,1 0 1 0 0,-1 1-1 0 0,1-1 1 0 0,-7 4-1 0 0,10-5 17 0 0,0 1 0 0 0,0 0 0 0 0,0 0 0 0 0,0-1 0 0 0,1 1-1 0 0,-1 0 1 0 0,0 0 0 0 0,0 0 0 0 0,0 0 0 0 0,1 0 0 0 0,-1 0 0 0 0,1 0 0 0 0,-1 0 0 0 0,1 1-1 0 0,-1-1 1 0 0,1 0 0 0 0,-1 0 0 0 0,1 0 0 0 0,0 1 0 0 0,0-1 0 0 0,0 0 0 0 0,0 0 0 0 0,0 0-1 0 0,0 1 1 0 0,0-1 0 0 0,0 0 0 0 0,0 0 0 0 0,0 1 0 0 0,1-1 0 0 0,-1 0 0 0 0,0 0 0 0 0,1 0-1 0 0,-1 0 1 0 0,1 1 0 0 0,0-1 0 0 0,-1 0 0 0 0,1 0 0 0 0,0 0 0 0 0,-1 0 0 0 0,1 0 0 0 0,0-1-1 0 0,0 1 1 0 0,0 0 0 0 0,0 0 0 0 0,0 0 0 0 0,0-1 0 0 0,0 1 0 0 0,0-1 0 0 0,0 1-1 0 0,3 0 1 0 0,1 3 9 0 0,1-1-1 0 0,1 0 0 0 0,-1 0 1 0 0,0-1-1 0 0,1 1 0 0 0,-1-1 0 0 0,13 2 1 0 0,-11-4 7 0 0,31 1 31 0 0,-38-1-42 0 0,1 0 1 0 0,0-1-1 0 0,0 1 1 0 0,-1 0 0 0 0,1-1-1 0 0,0 1 1 0 0,0-1-1 0 0,-1 0 1 0 0,1 1-1 0 0,-1-1 1 0 0,1 0-1 0 0,-1 0 1 0 0,1 0 0 0 0,-1 0-1 0 0,1 0 1 0 0,-1-1-1 0 0,0 1 1 0 0,0 0-1 0 0,2-2 1 0 0,-3 2-13 0 0,0 0 0 0 0,-1 0 6 0 0,1 0 1 0 0,-1 0-1 0 0,0 0 1 0 0,1 1-1 0 0,-1-1 0 0 0,0 0 1 0 0,1 0-1 0 0,-1 1 1 0 0,0-1-1 0 0,0 0 0 0 0,0 1 1 0 0,0-1-1 0 0,0 1 1 0 0,0-1-1 0 0,0 1 0 0 0,0-1 1 0 0,0 1-1 0 0,0 0 1 0 0,0-1-1 0 0,0 1 1 0 0,0 0-1 0 0,0 0 0 0 0,0 0 1 0 0,0 0-1 0 0,0 0 1 0 0,-2 0-1 0 0,-29 1-91 0 0,24 3-85 0 0,-7 2-35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31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26 228 0 0,'-10'-25'22782'0'0,"13"67"-20852"0"0,2 0-1 0 0,19 79 0 0 0,2 10-506 0 0,-23-112-1205 0 0,17 94 462 0 0,-17-103-560 0 0,0 1 0 0 0,0-1-1 0 0,1 0 1 0 0,1 0 0 0 0,0 0 0 0 0,0 0-1 0 0,1-1 1 0 0,7 10 0 0 0,-28-23-6 0 0,0 0 0 0 0,0 2 0 0 0,-1 0 0 0 0,-27 0 0 0 0,36 2-114 0 0,-43 8 0 0 0,48-8 0 0 0,-1 1 0 0 0,1 0 0 0 0,0 0 0 0 0,-1 0 0 0 0,1 0 0 0 0,0 0 0 0 0,0 0 0 0 0,0 1 0 0 0,0-1 0 0 0,0 1 0 0 0,1 0 0 0 0,-1-1 0 0 0,0 1 0 0 0,1 0 0 0 0,-1 0 0 0 0,1 0 0 0 0,-1 0 0 0 0,1 0 0 0 0,-2 4 0 0 0,3-4 0 0 0,0-1 0 0 0,-1 0 0 0 0,1 1 0 0 0,0-1 0 0 0,0 1 0 0 0,0-1 0 0 0,0 1 0 0 0,0-1 0 0 0,0 1 0 0 0,0-1 0 0 0,0 1 0 0 0,1-1 0 0 0,-1 0 0 0 0,0 1 0 0 0,1-1 0 0 0,-1 1 0 0 0,1-1 0 0 0,0 0 0 0 0,-1 0 0 0 0,1 1 0 0 0,0-1 0 0 0,0 0 0 0 0,0 0 0 0 0,0 0 0 0 0,0 0 0 0 0,0 0 0 0 0,0 0 0 0 0,0 0 0 0 0,1 0 0 0 0,-1 0 0 0 0,0-1 0 0 0,0 1 0 0 0,3 1 0 0 0,1 0 0 0 0,1 0 0 0 0,-1 0 0 0 0,0 0 0 0 0,1 0 0 0 0,-1-1 0 0 0,10 1 0 0 0,-3-2 0 0 0,1 0 0 0 0,0 0 0 0 0,21-5 0 0 0,-29 5 0 0 0,0-1 0 0 0,-1 0 0 0 0,1 0 0 0 0,-1-1 0 0 0,0 0 0 0 0,1 1 0 0 0,-1-1 0 0 0,0-1 0 0 0,0 1 0 0 0,0-1 0 0 0,0 1 0 0 0,-1-1 0 0 0,6-6 0 0 0,-7 5 0 0 0,-2 4 0 0 0,0-1 0 0 0,-1 0 0 0 0,1 0 0 0 0,0 0 0 0 0,0 0 0 0 0,0 1 0 0 0,-1-1 0 0 0,1 0 0 0 0,-1 0 0 0 0,1 0 0 0 0,0 1 0 0 0,-1-1 0 0 0,1 0 0 0 0,-1 1 0 0 0,0-1 0 0 0,1 0 0 0 0,-1 1 0 0 0,1-1 0 0 0,-1 1 0 0 0,0-1 0 0 0,1 1 0 0 0,-1-1 0 0 0,0 1 0 0 0,0-1 0 0 0,0 1 0 0 0,1 0 0 0 0,-1-1 0 0 0,0 1 0 0 0,-1 0 0 0 0,-25-3 0 0 0,24 3 0 0 0,-25 2-5713 0 0,27-2 5516 0 0,1 0 0 0 0,-1 0 0 0 0,1 0-1 0 0,-1 0 1 0 0,0 0 0 0 0,1 0 0 0 0,-1 1-1 0 0,1-1 1 0 0,-1 0 0 0 0,1 0-1 0 0,-1 1 1 0 0,1-1 0 0 0,-1 0 0 0 0,1 1-1 0 0,0-1 1 0 0,-1 0 0 0 0,1 1-1 0 0,-1-1 1 0 0,1 0 0 0 0,0 1 0 0 0,-1-1-1 0 0,1 1 1 0 0,0-1 0 0 0,-1 1-1 0 0,1-1 1 0 0,0 1 0 0 0,0-1 0 0 0,0 1-1 0 0,-1-1 1 0 0,1 1 0 0 0,0-1-1 0 0,0 1 1 0 0,0 0 0 0 0,0-1 0 0 0,0 1-1 0 0,0-1 1 0 0,0 2 0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09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0 294 72 0 0,'5'-3'1032'0'0,"-1"1"-1"0"0,1 0 1 0 0,-1 1 0 0 0,1-1 0 0 0,0 1-1 0 0,0 0 1 0 0,0 0 0 0 0,9-1-1 0 0,-12 3-682 0 0,0-1-1 0 0,0 1 0 0 0,0 0 0 0 0,0 0 0 0 0,-1-1 0 0 0,1 1 1 0 0,0 0-1 0 0,0 1 0 0 0,-1-1 0 0 0,1 0 0 0 0,-1 0 0 0 0,1 1 1 0 0,-1-1-1 0 0,0 1 0 0 0,1-1 0 0 0,-1 1 0 0 0,0 0 0 0 0,0-1 1 0 0,0 1-1 0 0,0 0 0 0 0,0 0 0 0 0,0 0 0 0 0,-1-1 0 0 0,1 1 1 0 0,0 4-1 0 0,5 16 1680 0 0,6 16-1512 0 0,0-20-7467 0 0</inkml:trace>
  <inkml:trace contextRef="#ctx0" brushRef="#br0" timeOffset="1">97 214 520 0 0,'-28'-100'4746'0'0,"-3"-8"9189"0"0,31 108-13801 0 0,0 0-1 0 0,0 0 0 0 0,0 0 1 0 0,0 0-1 0 0,0-1 1 0 0,2-3 3334 0 0,-2 4-3334 0 0,0 0-1 0 0,0 0 1 0 0,0 0-1 0 0,0 0 1 0 0,1 0-1 0 0,-1 0 0 0 0,0 0 1 0 0,0 0-1 0 0,0 0 1 0 0,0 0-1 0 0,1 0 0 0 0,-1 0 1 0 0,14 2 1571 0 0,16 8-2712 0 0,-28-8 1286 0 0,96 32-9324 0 0,-64-24 6109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35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27 468 0 0,'-16'-26'16511'0'0,"17"49"-15834"0"0,2 37 1416 0 0,-2 0 0 0 0,-10 80 0 0 0,-1 32 200 0 0,11-154-1469 0 0,-1 10-3533 0 0,-9-10-5625 0 0,5-11 5590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36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0 124 368 0 0,'3'-5'9411'0'0,"-4"5"-9273"0"0,21-4 3281 0 0,25-1-1482 0 0,352-23 4362 0 0,546-50 2278 0 0,-928 77-8549 0 0,3-1 226 0 0,-12 2-4702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37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14 632 0 0,'3'4'11378'0'0,"15"-2"-6754"0"0,20-1-1591 0 0,25-10 202 0 0,-30 4-1673 0 0,49-1 0 0 0,-75 10-4726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3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68 0 0,'0'0'8468'0'0,"4"-2"-7024"0"0,9-6 116 0 0,0-1 0 0 0,0 0 0 0 0,-1-1 0 0 0,12-12 0 0 0,-12 10-989 0 0,0-1 0 0 0,-1 0 0 0 0,0-1 1 0 0,-1 0-1 0 0,-1-1 0 0 0,0 0 0 0 0,-1-1 0 0 0,-1 1 1 0 0,0-1-1 0 0,-1-1 0 0 0,6-25 0 0 0,-12 41-370 0 0,6 22 394 0 0,-1 0 0 0 0,-1 1 1 0 0,0 0-1 0 0,-2-1 0 0 0,-1 42 1 0 0,4 20 86 0 0,8-13-917 0 0,-8-56-4056 0 0,1 0-4117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38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95 436 0 0,'18'-17'9141'0'0,"-12"19"-8228"0"0,-1-1 0 0 0,0 1 0 0 0,0-1 0 0 0,0 1 1 0 0,0 1-1 0 0,0-1 0 0 0,6 5 0 0 0,57 49 3137 0 0,-23-18-2000 0 0,-41-35-1851 0 0,0 1-1 0 0,0-2 1 0 0,0 1 0 0 0,0 0 0 0 0,1-1-1 0 0,-1 0 1 0 0,1 0 0 0 0,0 0-1 0 0,-1-1 1 0 0,1 1 0 0 0,0-1-1 0 0,0-1 1 0 0,0 1 0 0 0,6 0-1 0 0,-7-2-77 0 0,0 0-1 0 0,0 0 1 0 0,0 0-1 0 0,-1 0 0 0 0,1-1 1 0 0,-1 0-1 0 0,1 0 1 0 0,-1 0-1 0 0,1 0 0 0 0,-1 0 1 0 0,0 0-1 0 0,0-1 1 0 0,0 0-1 0 0,0 1 0 0 0,-1-1 1 0 0,1 0-1 0 0,-1-1 1 0 0,4-5-1 0 0,2-4 197 0 0,-1 0 0 0 0,-1-1-1 0 0,0 1 1 0 0,-1-2 0 0 0,0 1 0 0 0,-1 0 0 0 0,0-1 0 0 0,-2 0-1 0 0,3-22 1 0 0,-5 36-585 0 0,0 1-1 0 0,0-1 0 0 0,0 1 1 0 0,0-1-1 0 0,0 1 0 0 0,1-1 1 0 0,-1 1-1 0 0,0-1 0 0 0,0 1 1 0 0,1-1-1 0 0,-1 1 0 0 0,0-1 1 0 0,1 1-1 0 0,-1-1 0 0 0,1 1 1 0 0,-1 0-1 0 0,1-1 0 0 0,-1 1 1 0 0,0-1-1 0 0,1 1 0 0 0,-1 0 1 0 0,1 0-1 0 0,-1-1 0 0 0,1 1 1 0 0,0 0-1 0 0,-1 0 0 0 0,1 0 1 0 0,-1 0-1 0 0,1-1 0 0 0,-1 1 1 0 0,1 0-1 0 0,-1 0 0 0 0,1 0 1 0 0,0 0-1 0 0,-1 0 0 0 0,1 1 1 0 0,-1-1-1 0 0,1 0 0 0 0,0 0 1 0 0,3 0-2049 0 0,7 0-829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4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17 44 0 0,'-16'-16'17120'0'0,"50"123"-10123"0"0,5 62-3767 0 0,-33-133-2822 0 0,40 185 1354 0 0,-45-219-2227 0 0,9 22 1201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41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66 264 0 0,'-13'-10'16448'0'0,"35"5"-15217"0"0,0 0 0 0 0,0 2 0 0 0,0 0 1 0 0,24 1-1 0 0,-7-1-437 0 0,306-28 4717 0 0,-333 29-4890 0 0,-2 1-1452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4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40 0 0,'26'-3'15360'0'0,"0"1"-11497"0"0,22 0-2508 0 0,46-4-110 0 0,705-52 5269 0 0,-308 1-3768 0 0,-274 30-1524 0 0,-194 26-1082 0 0,-13 1-93 0 0,0-1 0 0 0,0 0 0 0 0,0 0 0 0 0,-1-1 0 0 0,17-5 0 0 0,-22 6-89 0 0,-4 1-219 0 0,-9-2-6818 0 0,5 0 5281 0 0,-1 3-2581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4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46 568 0 0,'-22'-28'10958'0'0,"13"25"-10083"0"0,-1-1-1 0 0,1 2 1 0 0,0-1-1 0 0,-1 1 1 0 0,0 1-1 0 0,0 0 1 0 0,1 0-1 0 0,-1 1 1 0 0,0 0-1 0 0,0 1 1 0 0,-18 3-1 0 0,15-1-400 0 0,0 1 1 0 0,0 0-1 0 0,0 1 0 0 0,1 1 0 0 0,-1 0 0 0 0,1 0 1 0 0,1 1-1 0 0,-14 10 0 0 0,13-7-280 0 0,0-1 0 0 0,1 1-1 0 0,1 1 1 0 0,0 0 0 0 0,0 1-1 0 0,1-1 1 0 0,0 2 0 0 0,1-1-1 0 0,0 1 1 0 0,1 1 0 0 0,1-1-1 0 0,0 1 1 0 0,1 0 0 0 0,1 1-1 0 0,0-1 1 0 0,-4 27 0 0 0,8-31-121 0 0,1-1 0 0 0,-1 1 0 0 0,2 0 0 0 0,-1-1 1 0 0,1 1-1 0 0,1-1 0 0 0,0 1 0 0 0,0-1 0 0 0,1 0 1 0 0,0 0-1 0 0,0-1 0 0 0,1 1 0 0 0,1-1 0 0 0,-1 0 1 0 0,1 0-1 0 0,0-1 0 0 0,13 12 0 0 0,-13-13-102 0 0,0 0 0 0 0,0-1 0 0 0,1 1 0 0 0,0-2 0 0 0,0 1 0 0 0,0-1 0 0 0,0 0-1 0 0,1 0 1 0 0,0-1 0 0 0,0 0 0 0 0,0 0 0 0 0,0-1 0 0 0,0 0 0 0 0,0-1 0 0 0,1 0 0 0 0,-1 0 0 0 0,0 0 0 0 0,1-1 0 0 0,-1-1 0 0 0,16-2-1 0 0,-22 3 7 0 0,-1 0 0 0 0,0 0 0 0 0,1 0 0 0 0,-1-1 0 0 0,0 1 0 0 0,1 0 0 0 0,-1-1 0 0 0,0 0 0 0 0,1 1-1 0 0,-1-1 1 0 0,0 0 0 0 0,0 1 0 0 0,0-1 0 0 0,0 0 0 0 0,0 0 0 0 0,0 0 0 0 0,0 0 0 0 0,0 0 0 0 0,0 0-1 0 0,0 0 1 0 0,0 0 0 0 0,-1-1 0 0 0,1 1 0 0 0,0-1 0 0 0,-1 0 2 0 0,0 1 0 0 0,0-1 0 0 0,0 1 0 0 0,0-1-1 0 0,0 1 1 0 0,-1-1 0 0 0,1 1 0 0 0,-1-1 0 0 0,1 1 0 0 0,-1-1 0 0 0,1 1 0 0 0,-1 0 0 0 0,0-1-1 0 0,0 1 1 0 0,0 0 0 0 0,1 0 0 0 0,-3-3 0 0 0,-3-1-19 0 0,1-1 1 0 0,-1 1-1 0 0,0 0 1 0 0,-1 0-1 0 0,1 1 1 0 0,-1 0-1 0 0,-9-5 0 0 0,4 5 13 0 0,0-1-1 0 0,-1 1 0 0 0,1 1 0 0 0,-1 1 0 0 0,0 0 0 0 0,0 0 1 0 0,0 1-1 0 0,-20 1 0 0 0,-25 11-2435 0 0,49-1-887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44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11 488 0 0,'7'-10'15315'0'0,"-6"10"-15069"0"0,11 18 1877 0 0,0 0 0 0 0,-2 1 0 0 0,15 35 1 0 0,-18-38-1469 0 0,0 1 1 0 0,1-1-1 0 0,1-1 1 0 0,0 0-1 0 0,1 0 1 0 0,0-1 0 0 0,19 20-1 0 0,-27-32-630 0 0,0 0 0 0 0,1 0 1 0 0,-1 0-1 0 0,0-1 0 0 0,0 1 0 0 0,1-1 0 0 0,-1 1 0 0 0,1-1 1 0 0,-1 0-1 0 0,1 0 0 0 0,0 0 0 0 0,-1 0 0 0 0,1-1 0 0 0,0 1 1 0 0,-1-1-1 0 0,1 1 0 0 0,0-1 0 0 0,0 0 0 0 0,0 0 0 0 0,-1 0 1 0 0,1-1-1 0 0,3 0 0 0 0,-1-1 59 0 0,-1 0 1 0 0,1 0-1 0 0,-1 0 0 0 0,0 0 1 0 0,0-1-1 0 0,0 0 0 0 0,0 0 1 0 0,0 0-1 0 0,-1 0 0 0 0,1-1 1 0 0,5-7-1 0 0,1-3 115 0 0,0-1-1 0 0,-1 0 1 0 0,-1-1-1 0 0,0 1 1 0 0,-1-2-1 0 0,5-16 1 0 0,-8 21-183 0 0,3-26-153 0 0,-7 36-467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09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316 54 696 0 0,'-3'-3'1492'0'0,"-3"-2"-390"0"0,0-1-1 0 0,-1 2 0 0 0,1-1 1 0 0,-1 1-1 0 0,0 0 1 0 0,-1 0-1 0 0,1 1 0 0 0,-1 0 1 0 0,1 0-1 0 0,-1 1 1 0 0,0 0-1 0 0,0 0 0 0 0,0 1 1 0 0,0 0-1 0 0,-11 0 0 0 0,17 1-910 0 0,0 0 0 0 0,0 0 0 0 0,0 0 0 0 0,0 0 0 0 0,0 1 0 0 0,0-1-1 0 0,0 1 1 0 0,0-1 0 0 0,0 1 0 0 0,0 0 0 0 0,0 0 0 0 0,0 0-1 0 0,1 0 1 0 0,-1 0 0 0 0,0 0 0 0 0,1 0 0 0 0,-1 1 0 0 0,1-1-1 0 0,-1 1 1 0 0,1-1 0 0 0,0 1 0 0 0,-1-1 0 0 0,1 1 0 0 0,0 0-1 0 0,0 0 1 0 0,0-1 0 0 0,0 1 0 0 0,0 0 0 0 0,1 0 0 0 0,-1 0-1 0 0,1 0 1 0 0,-1 0 0 0 0,1 0 0 0 0,0 0 0 0 0,0 0 0 0 0,-1 0-1 0 0,1 0 1 0 0,1 0 0 0 0,-1 3 0 0 0,1 5 153 0 0,0-1 0 0 0,0 1 1 0 0,1-1-1 0 0,0 1 0 0 0,1-1 0 0 0,6 16 0 0 0,10 11 385 0 0,40 59 0 0 0,-39-67-1208 0 0,-2 2 0 0 0,0 0 1 0 0,13 36-1 0 0,-30-64 451 0 0,0-1-1 0 0,-1 1 1 0 0,1-1-1 0 0,-1 1 1 0 0,1-1 0 0 0,-1 1-1 0 0,0 0 1 0 0,1-1-1 0 0,-1 1 1 0 0,0 0 0 0 0,0-1-1 0 0,0 1 1 0 0,0 0-1 0 0,-1-1 1 0 0,1 1-1 0 0,0 0 1 0 0,-1-1 0 0 0,1 1-1 0 0,-1-1 1 0 0,0 1-1 0 0,1-1 1 0 0,-1 1 0 0 0,-1 1-1 0 0,0-1 47 0 0,0-1-1 0 0,0 1 1 0 0,0 0 0 0 0,0-1-1 0 0,0 1 1 0 0,-1-1 0 0 0,1 0-1 0 0,0 0 1 0 0,-1 0 0 0 0,1 0-1 0 0,-1 0 1 0 0,1 0 0 0 0,-4 0-1 0 0,-8 1 178 0 0,-1 0-1 0 0,1-1 1 0 0,-1-1-1 0 0,-14-2 0 0 0,27 2-191 0 0,-79-8 862 0 0,12 1-3254 0 0,25 5-8605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4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31 12 0 0,'-24'-30'16862'0'0,"22"38"-16239"0"0,0 0 0 0 0,1 1 0 0 0,0-1 0 0 0,1 1 0 0 0,0-1 0 0 0,0 1 0 0 0,1-1 0 0 0,0 1 0 0 0,3 13 0 0 0,2 28 785 0 0,16 229 2949 0 0,-4-104-2505 0 0,-14-120-1284 0 0,-4-53-911 0 0,-4 8-3874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47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0 376 0 0,'-1'1'9644'0'0,"-2"12"-8852"0"0,14 98 7074 0 0,3 50-3629 0 0,0-49-2082 0 0,-8-70-407 0 0,3 62-1 0 0,-9-102-1700 0 0,0-1-1 0 0,1 0 0 0 0,-1 1 0 0 0,0-1 1 0 0,1 1-1 0 0,0-1 0 0 0,-1 0 1 0 0,1 1-1 0 0,0-1 0 0 0,0 0 0 0 0,-1 0 1 0 0,1 1-1 0 0,0-1 0 0 0,0 0 0 0 0,1 0 1 0 0,-1 0-1 0 0,0 0 0 0 0,0 0 1 0 0,0-1-1 0 0,1 1 0 0 0,-1 0 0 0 0,0-1 1 0 0,1 1-1 0 0,-1 0 0 0 0,0-1 1 0 0,1 0-1 0 0,-1 1 0 0 0,1-1 0 0 0,-1 0 1 0 0,1 0-1 0 0,2 1 0 0 0,56 0 461 0 0,-47-1-382 0 0,236-20 696 0 0,-78 3-645 0 0,197 0 180 0 0,199-15-28 0 0,342-28 80 0 0,-628 47-408 0 0,-144-5 0 0 0,-129 17 0 0 0,0-1-63 0 0,-6 2-393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49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40 232 0 0,'-5'-29'6832'0'0,"5"20"-703"0"0,0 9-6025 0 0,1-1 0 0 0,-1 1 1 0 0,0 0-1 0 0,1 0 0 0 0,-1 0 1 0 0,0 0-1 0 0,0 0 1 0 0,1-1-1 0 0,-1 1 0 0 0,0 0 1 0 0,1 0-1 0 0,-1 0 0 0 0,0 0 1 0 0,1 0-1 0 0,-1 0 1 0 0,0 0-1 0 0,1 0 0 0 0,-1 0 1 0 0,0 0-1 0 0,1 0 0 0 0,-1 0 1 0 0,0 0-1 0 0,1 1 1 0 0,-1-1-1 0 0,0 0 0 0 0,1 0 1 0 0,-1 0-1 0 0,0 0 0 0 0,0 0 1 0 0,1 1-1 0 0,-1-1 1 0 0,0 0-1 0 0,0 0 0 0 0,1 1 1 0 0,-1-1-1 0 0,0 0 0 0 0,0 0 1 0 0,0 1-1 0 0,1-1 1 0 0,-1 0-1 0 0,0 0 0 0 0,0 1 1 0 0,11 23 1723 0 0,1 25-411 0 0,-12-48-1360 0 0,51 353 4302 0 0,-18-102-3147 0 0,-25-184-746 0 0,-2 1 0 0 0,-4-1-1 0 0,-13 130 1 0 0,-18 0 283 0 0,-4 55 428 0 0,30-201-851 0 0,2 1 0 0 0,2 0 0 0 0,13 86 1 0 0,-13-135-304 0 0,0 0 1 0 0,1 0 0 0 0,0 0-1 0 0,0 0 1 0 0,0 0 0 0 0,0 0-1 0 0,0 0 1 0 0,1-1 0 0 0,0 1-1 0 0,-1-1 1 0 0,1 0 0 0 0,1 0 0 0 0,-1 0-1 0 0,0 0 1 0 0,1 0 0 0 0,-1-1-1 0 0,1 0 1 0 0,0 1 0 0 0,0-1-1 0 0,0-1 1 0 0,0 1 0 0 0,0-1-1 0 0,6 2 1 0 0,12 3 23 0 0,0-2 0 0 0,0-1 0 0 0,34 2 0 0 0,-24-3-24 0 0,568 45 256 0 0,-220-5-219 0 0,348 19-60 0 0,-334-34 1 0 0,-340-22-1 0 0,459 32 0 0 0,343-23 0 0 0,-385-12 0 0 0,48-1 0 0 0,152 3 0 0 0,-248 9 0 0 0,-389-11 0 0 0,-14-1 0 0 0,0 0 0 0 0,-1-2 0 0 0,38-5 0 0 0,-50 5 0 0 0,-1-1 0 0 0,-2 0-197 0 0,-12 1-3206 0 0,3-1 1163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50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34 292 0 0,'-17'-34'21352'0'0,"15"49"-20508"0"0,0-1 0 0 0,1 0 0 0 0,1 1 0 0 0,0-1 0 0 0,1 0 0 0 0,1 0 0 0 0,4 19 0 0 0,2 41 691 0 0,20 321 1301 0 0,-26-388-2836 0 0,-2 1 0 0 0,0-2 0 0 0,1 0-85 0 0,-1-5-401 0 0,0 5-1504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51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46 48 0 0,'-18'-9'13124'0'0,"49"9"-7395"0"0,-2 1-4729 0 0,351-15 5782 0 0,102-5-1787 0 0,-454 17-4459 0 0,3 0-932 0 0,-11 1-2981 0 0,-14 3 534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51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0 348 0 0,'-5'2'12450'0'0,"-21"9"-10751"0"0,-275 222 8303 0 0,277-215-9423 0 0,16-10-2093 0 0,31-11-8136 0 0,-20 2 10382 0 0,18-7-3245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5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1 736 0 0,'-10'8'10987'0'0,"-9"9"-7316"0"0,-27 24-2215 0 0,-313 195 8365 0 0,347-227-11202 0 0,11-6-137 0 0,25-7-1724 0 0,41-18-2646 0 0,-26 6 3379 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52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1 240 0 0,'0'0'5188'0'0,"-4"1"-3583"0"0,-25 11 3285 0 0,-51 28 0 0 0,-82 63 1145 0 0,104-64-3591 0 0,30-21-3086 0 0,32-19-2832 0 0,43-8-2677 0 0,-12-2 3575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5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1 556 0 0,'0'0'4929'0'0,"-3"2"-2935"0"0,-79 45 6761 0 0,-39 38-2387 0 0,48-32-2517 0 0,62-44-5381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2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12 404 0 0,'10'-11'11427'0'0,"-1"38"-7584"0"0,3 46-1531 0 0,3 30 177 0 0,5-2 1 0 0,46 142-1 0 0,-43-186-2239 0 0,-18-45-3748 0 0,1-1-3423 0 0,-4-8 4301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53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12 580 0 0,'-2'-11'7524'0'0,"-6"14"-2916"0"0,-11 17-572 0 0,15-13-3502 0 0,0-1 0 0 0,0 1 1 0 0,1 0-1 0 0,0 0 1 0 0,0 0-1 0 0,1 1 1 0 0,-1-1-1 0 0,2 1 1 0 0,-1-1-1 0 0,1 1 1 0 0,0 10-1 0 0,1-13-346 0 0,0 0 0 0 0,1 0 0 0 0,0 0 0 0 0,0 0 1 0 0,0 0-1 0 0,0-1 0 0 0,1 1 0 0 0,0 0 0 0 0,0-1 0 0 0,0 1 0 0 0,1-1 0 0 0,-1 1 0 0 0,1-1 1 0 0,0 0-1 0 0,0 0 0 0 0,1-1 0 0 0,-1 1 0 0 0,5 3 0 0 0,3 2 69 0 0,1 0-1 0 0,0-1 1 0 0,1 0-1 0 0,0-1 0 0 0,0 0 1 0 0,0-1-1 0 0,1-1 1 0 0,27 8-1 0 0,-29-11-714 0 0,1 0-1 0 0,-1 0 1 0 0,1-1 0 0 0,17-1-1 0 0,-20-1-1004 0 0,0 0 0 0 0,0 0 0 0 0,0-1 0 0 0,-1-1 1 0 0,19-6-1 0 0,-17 3-1535 0 0,-3 1 431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2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83 44 0 0,'-10'2'10598'0'0,"113"0"-6123"0"0,135-15 0 0 0,105-31-1298 0 0,-275 32-2516 0 0,-41 6-769 0 0,0 1 0 0 0,41-1 0 0 0,-60 8-2526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23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1 776 0 0,'-18'19'8670'0'0,"17"23"-2907"0"0,14 26-2083 0 0,-1-10-1592 0 0,6 92 1254 0 0,6 53-2855 0 0,-20-189-1757 0 0,0-8-2088 0 0,17-14-6567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24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15 328 0 0,'0'0'273'0'0,"0"-1"0"0"0,0 1 0 0 0,0-1 0 0 0,0 0 0 0 0,1 1 0 0 0,-1-1 0 0 0,0 0 0 0 0,0 1-1 0 0,0-1 1 0 0,1 1 0 0 0,-1-1 0 0 0,0 1 0 0 0,1-1 0 0 0,-1 0 0 0 0,0 1 0 0 0,1 0 0 0 0,-1-1 0 0 0,1 1 0 0 0,-1-1 0 0 0,1 1 0 0 0,-1-1 0 0 0,1 1 0 0 0,-1 0-1 0 0,1-1 1 0 0,-1 1 0 0 0,1 0 0 0 0,-1-1 0 0 0,1 1 0 0 0,0 0 0 0 0,-1 0 0 0 0,1 0 0 0 0,-1 0 0 0 0,1 0 0 0 0,0-1 0 0 0,13 19 4750 0 0,2 35-671 0 0,-2 64-161 0 0,-10-61-3179 0 0,3 0 1 0 0,3-1-1 0 0,1 0 0 0 0,30 81 0 0 0,-6-48 371 0 0,-34-87-1358 0 0,0 0 0 0 0,-1-1-1 0 0,1 1 1 0 0,0 0 0 0 0,-1 0 0 0 0,1 0 0 0 0,-1-1 0 0 0,1 1 0 0 0,-1 0 0 0 0,1 0 0 0 0,-1 0-1 0 0,0 0 1 0 0,1 0 0 0 0,-1 0 0 0 0,0 0 0 0 0,0 0 0 0 0,0 0 0 0 0,0 0 0 0 0,0 0 0 0 0,0 0 0 0 0,0 0-1 0 0,0 0 1 0 0,0 0 0 0 0,0 0 0 0 0,0 0 0 0 0,-1 0 0 0 0,1 0 0 0 0,0 0 0 0 0,-1 0 0 0 0,1 0-1 0 0,-1 0 1 0 0,1 0 0 0 0,-1 0 0 0 0,0-1 0 0 0,1 1 0 0 0,-1 0 0 0 0,0 0 0 0 0,1-1 0 0 0,-1 1-1 0 0,0 0 1 0 0,0-1 0 0 0,0 1 0 0 0,1-1 0 0 0,-1 1 0 0 0,0-1 0 0 0,0 1 0 0 0,0-1 0 0 0,0 0 0 0 0,-1 1-1 0 0,-7 1 2 0 0,0-1-1 0 0,1-1 0 0 0,-1 1 0 0 0,0-1 0 0 0,-8-1 1 0 0,12 0-27 0 0,-92-3-156 0 0,-415-28 466 0 0,483 31 21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3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23 480 0 0,'-10'-22'7746'0'0,"7"40"-1928"0"0,5 41-1801 0 0,24 164-190 0 0,-1-18-1572 0 0,-22-165-1695 0 0,2-1 0 0 0,1 0 0 0 0,2 0 1 0 0,20 58-1 0 0,-20-67 940 0 0,-9-30-1473 0 0,0 0 1 0 0,-1 1-1 0 0,1-1 0 0 0,0 0 0 0 0,0 0 0 0 0,-1 0 1 0 0,1 0-1 0 0,0 0 0 0 0,-1 0 0 0 0,1 0 0 0 0,0 0 1 0 0,-1-1-1 0 0,1 1 0 0 0,0 0 0 0 0,0-1 0 0 0,-1 1 1 0 0,1-1-1 0 0,0 0 0 0 0,0 1 0 0 0,0-1 0 0 0,-2-1 1 0 0,-3 0-32 0 0,-1 0 1 0 0,0 0 0 0 0,1 1-1 0 0,-1-1 1 0 0,0 2-1 0 0,0-1 1 0 0,1 1 0 0 0,-1 0-1 0 0,0 0 1 0 0,0 1 0 0 0,0 0-1 0 0,1 0 1 0 0,-1 1-1 0 0,0-1 1 0 0,1 2 0 0 0,-1-1-1 0 0,-8 5 1 0 0,14-7 2 0 0,1 1 1 0 0,-1-1-1 0 0,1 0 1 0 0,-1 1-1 0 0,1-1 1 0 0,-1 0-1 0 0,1 1 0 0 0,-1-1 1 0 0,1 1-1 0 0,0-1 1 0 0,-1 1-1 0 0,1-1 1 0 0,0 1-1 0 0,-1-1 0 0 0,1 1 1 0 0,0-1-1 0 0,0 1 1 0 0,-1-1-1 0 0,1 1 1 0 0,0-1-1 0 0,0 1 1 0 0,0 0-1 0 0,0-1 0 0 0,0 1 1 0 0,0-1-1 0 0,-1 1 1 0 0,2 0-1 0 0,-1-1 1 0 0,0 1-1 0 0,0-1 0 0 0,0 1 1 0 0,0-1-1 0 0,0 1 1 0 0,0 0-1 0 0,1-1 1 0 0,-1 1-1 0 0,0-1 0 0 0,0 1 1 0 0,1-1-1 0 0,-1 1 1 0 0,0-1-1 0 0,1 1 1 0 0,-1-1-1 0 0,1 1 1 0 0,-1-1-1 0 0,0 0 0 0 0,1 1 1 0 0,-1-1-1 0 0,1 1 1 0 0,-1-1-1 0 0,1 0 1 0 0,0 0-1 0 0,-1 1 0 0 0,1-1 1 0 0,0 0-1 0 0,30 16 46 0 0,-22-14-31 0 0,-1-1 1 0 0,0 0-1 0 0,0 0 1 0 0,1-1-1 0 0,10 0 1 0 0,-16 0-3 0 0,0 0 0 0 0,0 0 1 0 0,-1-1-1 0 0,1 1 1 0 0,0-1-1 0 0,0 0 1 0 0,0 1-1 0 0,-1-1 1 0 0,1 0-1 0 0,0-1 0 0 0,-1 1 1 0 0,1 0-1 0 0,-1-1 1 0 0,0 1-1 0 0,1-1 1 0 0,-1 0-1 0 0,0 0 1 0 0,3-3-1 0 0,-5 5 8 0 0,-2-1-15 0 0,-9-2-3 0 0,9 2-6 0 0,0 1 0 0 0,0-1-1 0 0,0 1 1 0 0,0 0-1 0 0,0 0 1 0 0,-1 0 0 0 0,1 0-1 0 0,0 0 1 0 0,0 0-1 0 0,0 1 1 0 0,0-1 0 0 0,0 1-1 0 0,0-1 1 0 0,0 1 0 0 0,0 0-1 0 0,0 0 1 0 0,0 0-1 0 0,0 0 1 0 0,1 0 0 0 0,-1 0-1 0 0,0 1 1 0 0,1-1-1 0 0,-1 0 1 0 0,1 1 0 0 0,-1-1-1 0 0,1 1 1 0 0,0 0 0 0 0,-1-1-1 0 0,1 1 1 0 0,-2 4-1 0 0,20-2-1528 0 0,-8-3-2470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6:33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17 292 0 0,'-8'-17'17560'0'0,"10"47"-13001"0"0,11 51-3303 0 0,26 111 1883 0 0,15 60-452 0 0,-53-251-2599 0 0,0 0 0 0 0,-1 1-1 0 0,1-1 1 0 0,-1 0 0 0 0,0 1 0 0 0,1-1-1 0 0,-1 0 1 0 0,0 1 0 0 0,0-1-1 0 0,0 1 1 0 0,0-1 0 0 0,0 0 0 0 0,0 1-1 0 0,-1-1 1 0 0,1 0 0 0 0,0 1-1 0 0,-1 1 1 0 0,-18-2 867 0 0,-5-3-1054 0 0,11 2 137 0 0,-38 2-116 0 0,49-1 73 0 0,0-1-1 0 0,0 0 1 0 0,0 1-1 0 0,0-1 1 0 0,0 1 0 0 0,0 0-1 0 0,1 0 1 0 0,-1 0 0 0 0,0 0-1 0 0,0 0 1 0 0,1 0 0 0 0,-1 0-1 0 0,1 0 1 0 0,-1 1 0 0 0,1-1-1 0 0,-1 1 1 0 0,1-1 0 0 0,0 1-1 0 0,0 0 1 0 0,-2 3 0 0 0,2-4 22 0 0,2 0-9 0 0,-1 1-1 0 0,0-1 1 0 0,1 0-1 0 0,-1 0 1 0 0,1 1 0 0 0,-1-1-1 0 0,1 0 1 0 0,0 0-1 0 0,-1 1 1 0 0,1-1 0 0 0,0 0-1 0 0,0 0 1 0 0,0 0-1 0 0,0 0 1 0 0,0 0 0 0 0,0 0-1 0 0,0-1 1 0 0,0 1-1 0 0,0 0 1 0 0,1 0 0 0 0,-1-1-1 0 0,0 1 1 0 0,1-1 0 0 0,-1 1-1 0 0,0-1 1 0 0,0 1-1 0 0,1-1 1 0 0,-1 0 0 0 0,1 0-1 0 0,-1 0 1 0 0,0 0-1 0 0,2 0 1 0 0,47 1 244 0 0,-47-2-226 0 0,43-11 213 0 0,-44 11-228 0 0,1 0 0 0 0,-1 0 0 0 0,0 0 0 0 0,0 0-1 0 0,1-1 1 0 0,-1 1 0 0 0,0-1 0 0 0,0 1 0 0 0,-1-1 0 0 0,1 0-1 0 0,0 0 1 0 0,0 0 0 0 0,-1 0 0 0 0,1 0 0 0 0,-1 0 0 0 0,0 0-1 0 0,0 0 1 0 0,2-5 0 0 0,-3 6-11 0 0,0 0 0 0 0,0 1 0 0 0,0-1 0 0 0,0 0 0 0 0,0 0 0 0 0,0 0 0 0 0,-1 1 0 0 0,1-1 0 0 0,0 0 0 0 0,0 1 0 0 0,-1-1 0 0 0,1 0 0 0 0,-1 0 0 0 0,1 1 0 0 0,0-1 0 0 0,-1 1 0 0 0,1-1 0 0 0,-1 0 0 0 0,0 1 0 0 0,1-1 0 0 0,-1 1 0 0 0,1-1 0 0 0,-1 1 0 0 0,0 0 0 0 0,1-1 0 0 0,-1 1 0 0 0,0 0 0 0 0,1-1 0 0 0,-1 1 0 0 0,0 0 0 0 0,0 0 0 0 0,1-1 0 0 0,-1 1 0 0 0,0 0 0 0 0,0 0 0 0 0,0 0 0 0 0,1 0 0 0 0,-1 0 0 0 0,-1 0 0 0 0,-1 0 0 0 0,0 0 0 0 0,0 0 0 0 0,-1 0 0 0 0,1 0 0 0 0,0 1 0 0 0,0-1 0 0 0,0 1 0 0 0,0 0 0 0 0,0 0 0 0 0,-6 2 0 0 0,8-3-2 0 0,1 0 0 0 0,0 0 0 0 0,-1 0 0 0 0,1 0 0 0 0,-1 1 0 0 0,1-1 0 0 0,-1 0 0 0 0,1 0 0 0 0,-1 0 0 0 0,1 0 0 0 0,-1 0 0 0 0,1 1 0 0 0,0-1 0 0 0,-1 0 0 0 0,1 0 0 0 0,0 0 0 0 0,-1 1 0 0 0,1-1 0 0 0,-1 0 0 0 0,1 1 0 0 0,0-1 0 0 0,0 0 0 0 0,-1 1 0 0 0,1-1 0 0 0,0 0 1 0 0,0 1-1 0 0,-1-1 0 0 0,1 1 0 0 0,0-1 0 0 0,0 1 0 0 0,0-1 0 0 0,0 0 0 0 0,-1 1 0 0 0,1 0 0 0 0,0 0-430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7:01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25 320 0 0,'-2'-25'6908'0'0,"-2"41"-1370"0"0,-1 43-2273 0 0,9 21-1646 0 0,25 139 0 0 0,-1-15 173 0 0,-25-188-1126 0 0,-1-4-1915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7:0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103 130 440 0 0,'-6'-2'9577'0'0,"6"1"-9399"0"0,-14 26 2818 0 0,-12 34-1549 0 0,8-15-225 0 0,-20 59 4654 0 0,62-173-4908 0 0,-21 59-887 0 0,19-62 563 0 0,44-101 1 0 0,-65 172-586 0 0,0 0 1 0 0,0 0 0 0 0,-1 0 0 0 0,1 0 0 0 0,0 0 0 0 0,1 0 0 0 0,-1 0-1 0 0,0 0 1 0 0,0 1 0 0 0,1-1 0 0 0,-1 0 0 0 0,1 1 0 0 0,0 0 0 0 0,-1-1-1 0 0,3-1 1 0 0,-2 4-28 0 0,0-1 0 0 0,0 0 0 0 0,-1 0-1 0 0,1 1 1 0 0,0-1 0 0 0,-1 1 0 0 0,1-1 0 0 0,0 1-1 0 0,-1 0 1 0 0,1 0 0 0 0,-1 0 0 0 0,1 0 0 0 0,-1 0-1 0 0,0 0 1 0 0,1 0 0 0 0,-1 0 0 0 0,0 0-1 0 0,0 1 1 0 0,2 0 0 0 0,25 28 174 0 0,-1 1 0 0 0,-2 1 0 0 0,-1 1 0 0 0,22 39 0 0 0,47 64 109 0 0,-89-130-170 0 0,-4-6 38 0 0,-19-9-77 0 0,-23 8-211 0 0,-76-15 0 0 0,52 6 35 0 0,33 7 52 0 0,24 3 65 0 0,0 0-1 0 0,0-1 1 0 0,1-1 0 0 0,-1 1 0 0 0,0-1-1 0 0,-10-4 1 0 0,18 5-29 0 0,0 0 0 0 0,0 0 0 0 0,1 0 1 0 0,-1 0-1 0 0,0 0 0 0 0,1 0 0 0 0,-1-1 0 0 0,0 1 0 0 0,1 0 0 0 0,-1 0 0 0 0,1 0 0 0 0,0-1 0 0 0,-1 1 0 0 0,1 0 1 0 0,0-1-1 0 0,0 1 0 0 0,0 0 0 0 0,0-1 0 0 0,0 1 0 0 0,0 0 0 0 0,0-1 0 0 0,0 1 0 0 0,1 0 0 0 0,-1 0 0 0 0,0-1 1 0 0,1 1-1 0 0,-1 0 0 0 0,1 0 0 0 0,-1 0 0 0 0,2-2 0 0 0,19-37 165 0 0,-20 39-177 0 0,9-14-52 0 0,2-1 0 0 0,0 2 0 0 0,0-1 0 0 0,2 2 0 0 0,0 0 0 0 0,0 0 0 0 0,1 1 0 0 0,0 1 0 0 0,1 1 0 0 0,25-13 0 0 0,-41 23 30 0 0,1 0-28 0 0,-1 1 43 0 0,0-1 1 0 0,0 0 0 0 0,1 1-1 0 0,-1-1 1 0 0,0 1-1 0 0,0-1 1 0 0,0 0 0 0 0,1 1-1 0 0,-1-1 1 0 0,0 1-1 0 0,0-1 1 0 0,0 1 0 0 0,0-1-1 0 0,0 0 1 0 0,0 1-1 0 0,0-1 1 0 0,0 1-1 0 0,0-1 1 0 0,0 1 0 0 0,0-1-1 0 0,0 0 1 0 0,0 1-1 0 0,-1-1 1 0 0,1 1 0 0 0,0-1-1 0 0,0 1 1 0 0,0-1-1 0 0,0 0 1 0 0,-1 1 0 0 0,1-1-1 0 0,0 0 1 0 0,-1 1-1 0 0,1 0 1 0 0,-8 16-6 0 0,8-17 6 0 0,-9 16-39 0 0,-6 20-3399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7:03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42 224 0 0,'4'-21'4580'0'0,"2"0"3505"0"0,-5 21-7189 0 0,11 42 2526 0 0,5 41-288 0 0,11 166 0 0 0,-15-106-1588 0 0,-11-115-1463 0 0,2 15 184 0 0,3-17-9185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7:04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 64 0 0,'-22'-2'2749'0'0,"0"0"11771"0"0,53 25-10152 0 0,-9-8-3526 0 0,-1 2-1 0 0,0 0 0 0 0,-1 1 0 0 0,-1 0 0 0 0,0 2 1 0 0,-2 1-1 0 0,0 0 0 0 0,-2 1 0 0 0,17 29 0 0 0,-31-49-816 0 0,1 1-1 0 0,0 0 0 0 0,0-1 0 0 0,0 1 0 0 0,0-1 0 0 0,0 0 0 0 0,0 0 0 0 0,1 1 0 0 0,4 2 0 0 0,-7-5-181 0 0,1 0 0 0 0,0 0 0 0 0,-1 1 0 0 0,1-1 0 0 0,-1 0 0 0 0,1 0 1 0 0,0 1-1 0 0,-1-1 0 0 0,1 0 0 0 0,0 0 0 0 0,-1 0 0 0 0,1 0 0 0 0,0 0 0 0 0,-1 0 0 0 0,1 0 0 0 0,0 0 0 0 0,-1-1 0 0 0,1 1 0 0 0,0 0 0 0 0,-1 0 0 0 0,1 0 0 0 0,-1-1 0 0 0,1 1 0 0 0,0 0 0 0 0,-1-1 0 0 0,1 1 0 0 0,-1 0 0 0 0,1-1 0 0 0,-1 1 0 0 0,1-1 0 0 0,-1 1 0 0 0,1-1 1 0 0,-1 1-1 0 0,0-1 0 0 0,1 1 0 0 0,-1-1 0 0 0,0 0 0 0 0,1 1 0 0 0,-1-1 0 0 0,0 1 0 0 0,0-1 0 0 0,1 0 0 0 0,-1 1 0 0 0,0-1 0 0 0,0 0 0 0 0,0 1 0 0 0,0-2 0 0 0,-1-5-5642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7:04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35 157 704 0 0,'-18'-11'1052'0'0,"2"-8"5277"0"0,16 19-6077 0 0,0-1 0 0 0,0 1 0 0 0,-1-1 0 0 0,1 0 1 0 0,0 1-1 0 0,0-1 0 0 0,0 0 0 0 0,0 1 0 0 0,0-1 1 0 0,0 0-1 0 0,1 1 0 0 0,-1-1 0 0 0,0 1 0 0 0,0-1 1 0 0,0 0-1 0 0,0 1 0 0 0,1-1 0 0 0,-1 1 0 0 0,0-1 1 0 0,1 1-1 0 0,-1-1 0 0 0,0 1 0 0 0,2-2 0 0 0,23-13 2952 0 0,103-24 1224 0 0,187-15 430 0 0,-313 53-4807 0 0,47-1 953 0 0,-48 1-962 0 0,1 1-1 0 0,-1 0 0 0 0,0 0 1 0 0,0 0-1 0 0,0 0 0 0 0,1 0 1 0 0,-1 0-1 0 0,0 1 1 0 0,0-1-1 0 0,0 0 0 0 0,1 1 1 0 0,-1-1-1 0 0,0 1 1 0 0,0-1-1 0 0,0 1 0 0 0,0-1 1 0 0,0 1-1 0 0,0 0 0 0 0,0-1 1 0 0,0 1-1 0 0,0 0 1 0 0,0 0-1 0 0,0 0 0 0 0,-1 0 1 0 0,1 0-1 0 0,0 0 1 0 0,-1 0-1 0 0,1 0 0 0 0,0 0 1 0 0,-1 0-1 0 0,1 0 1 0 0,-1 0-1 0 0,1 3 0 0 0,-3 7 16 0 0,-1 0-1 0 0,0 1 1 0 0,-1-1-1 0 0,0 0 1 0 0,0 0-1 0 0,-1-1 1 0 0,-1 0-1 0 0,0 0 1 0 0,0 0-1 0 0,-14 16 1 0 0,2 0 4 0 0,-128 175 841 0 0,135-186-769 0 0,7-10-825 0 0,-5 8 1478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53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53 364 0 0,'-40'0'14378'0'0,"44"-1"-12697"0"0,22-8 1155 0 0,0 2 0 0 0,28-4 0 0 0,-6 1-318 0 0,-34 8-2650 0 0,8-3-890 0 0,-9-3-8519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7:0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54 172 0 0,'-16'-27'15416'0'0,"24"24"-14893"0"0,0 0 0 0 0,0 1 0 0 0,0 0 0 0 0,1 1-1 0 0,-1-1 1 0 0,1 2 0 0 0,-1-1 0 0 0,1 1 0 0 0,10 1 0 0 0,3-1-8 0 0,64-7 765 0 0,-24 2-3836 0 0,-22 3-5661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7:06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1 664 0 0,'-1'0'452'0'0,"0"0"1"0"0,-1 0-1 0 0,1 0 0 0 0,0 0 0 0 0,0 1 1 0 0,0-1-1 0 0,-1 0 0 0 0,1 1 1 0 0,0-1-1 0 0,0 1 0 0 0,0-1 0 0 0,0 1 1 0 0,0-1-1 0 0,0 1 0 0 0,0 0 0 0 0,0 0 1 0 0,0-1-1 0 0,0 1 0 0 0,0 0 1 0 0,1 0-1 0 0,-1 0 0 0 0,-1 1 0 0 0,-7 31 5159 0 0,8-15-4304 0 0,1 1 1 0 0,4 27 0 0 0,-2-21-5 0 0,7 65 1100 0 0,0 24-189 0 0,-9-112-2338 0 0,1-1-441 0 0,-1-1 466 0 0,0 1 1 0 0,0 0 0 0 0,1 0-1 0 0,-1-1 1 0 0,0 1 0 0 0,0 0-1 0 0,0 0 1 0 0,0-1 0 0 0,0 1 0 0 0,0 0-1 0 0,0 0 1 0 0,0 0 0 0 0,0-1-1 0 0,-1 1 1 0 0,1 0 0 0 0,0 0-1 0 0,0-1 1 0 0,-1 1 0 0 0,1 0-1 0 0,0-1 1 0 0,-1 1 0 0 0,1 0-1 0 0,-1-1 1 0 0,1 1 0 0 0,0 0-1 0 0,-1-1 1 0 0,0 1 0 0 0,1-1-1 0 0,-1 1 1 0 0,0 0 0 0 0,-14 4-1101 0 0,0-1 1 0 0,0-1 0 0 0,-22 3-1 0 0,-49 0 389 0 0,6 0 4680 0 0,138-6 2911 0 0,70 0-5629 0 0,-105-1-959 0 0,52-7 413 0 0,-74 8-774 0 0,17-4-1465 0 0,-9 3-990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7:07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98 476 0 0,'0'0'8926'0'0,"3"-2"-7839"0"0,23-13 1764 0 0,-9 5-1624 0 0,-1-1-1 0 0,0 0 1 0 0,0-1-1 0 0,18-18 1 0 0,-34 30-1147 0 0,0-1 0 0 0,1 1 0 0 0,-1 0 0 0 0,1-1-1 0 0,-1 1 1 0 0,0-1 0 0 0,1 1 0 0 0,-1-1 0 0 0,1 1 0 0 0,-1 0-1 0 0,1-1 1 0 0,-1 1 0 0 0,1 0 0 0 0,0 0 0 0 0,-1 0 0 0 0,1-1-1 0 0,-1 1 1 0 0,1 0 0 0 0,0 0 0 0 0,-1 0 0 0 0,1 0 0 0 0,-1 0 0 0 0,1 0-1 0 0,0 0 1 0 0,-1 0 0 0 0,1 0 0 0 0,-1 0 0 0 0,1 0 0 0 0,0 0-1 0 0,-1 1 1 0 0,1-1 0 0 0,-1 0 0 0 0,1 0 0 0 0,0 1 0 0 0,13 23 2193 0 0,0 43 881 0 0,-13-60-2815 0 0,2 9 253 0 0,0-2-2959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7:08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48 560 0 0,'-14'-13'12052'0'0,"35"8"-9253"0"0,20-1 108 0 0,42-12 0 0 0,-61 13-2021 0 0,-21 5-752 0 0,2 6-77 0 0,-1 1-1 0 0,0-1 0 0 0,0 1 0 0 0,0-1 0 0 0,-1 1 0 0 0,0 0 1 0 0,0 8-1 0 0,-1-15-40 0 0,40 245 2535 0 0,-39-243-2526 0 0,-1 1 0 0 0,1-1 0 0 0,0 1 0 0 0,-1-1 1 0 0,0 1-1 0 0,1 0 0 0 0,-1-1 0 0 0,0 1 0 0 0,-1-1 0 0 0,1 1 0 0 0,0 0 0 0 0,-1-1 0 0 0,0 5 0 0 0,-1-6-64 0 0,0 1 0 0 0,0-1 0 0 0,0 0-1 0 0,0 0 1 0 0,0 0 0 0 0,0 0 0 0 0,0 0 0 0 0,0-1 0 0 0,0 1 0 0 0,0 0-1 0 0,-1-1 1 0 0,1 0 0 0 0,0 1 0 0 0,0-1 0 0 0,-1 0 0 0 0,-3-1 0 0 0,-11 2-42 0 0,-18 1 398 0 0,1 1-1 0 0,-59 13 1 0 0,92-16-101 0 0,4 2-27 0 0,-1-1-1 0 0,1 0 1 0 0,-1 0-1 0 0,1 0 1 0 0,0 0-1 0 0,0 0 1 0 0,-1-1 0 0 0,1 1-1 0 0,0-1 1 0 0,0 0-1 0 0,0 0 1 0 0,-1 0-1 0 0,1 0 1 0 0,0 0-1 0 0,4-2 1 0 0,60-3 734 0 0,-57 3-969 0 0,33-5-727 0 0,-28 7-3458 0 0,-2 2-3938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7:09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38 384 0 0,'-1'0'265'0'0,"1"0"0"0"0,0-1-1 0 0,-1 1 1 0 0,1 0 0 0 0,0-1 0 0 0,-1 1 0 0 0,1-1-1 0 0,0 1 1 0 0,-1 0 0 0 0,1-1 0 0 0,0 1-1 0 0,0-1 1 0 0,-1 1 0 0 0,1-1 0 0 0,0 1 0 0 0,0-1-1 0 0,0 0 1 0 0,0 1 0 0 0,0-1 0 0 0,0 1 0 0 0,0-1-1 0 0,0 1 1 0 0,0-1 0 0 0,0 1 0 0 0,0-1-1 0 0,0 1 1 0 0,0-1 0 0 0,0 1 0 0 0,1-1 0 0 0,-1 1-1 0 0,0-1 1 0 0,0 1 0 0 0,1-1 0 0 0,-1 1 0 0 0,0-1-1 0 0,1 0 1 0 0,22-11 4193 0 0,-15 10-3694 0 0,-1 0 0 0 0,1 1-1 0 0,-1 0 1 0 0,1 0 0 0 0,9 0 0 0 0,-15 1-604 0 0,-1 0-1 0 0,1 0 1 0 0,0 1 0 0 0,0-1 0 0 0,-1 0-1 0 0,1 1 1 0 0,0-1 0 0 0,-1 1 0 0 0,1-1 0 0 0,0 1-1 0 0,-1 0 1 0 0,1-1 0 0 0,-1 1 0 0 0,1 0-1 0 0,-1 0 1 0 0,0 0 0 0 0,1 0 0 0 0,-1 1 0 0 0,0-1-1 0 0,0 0 1 0 0,1 1 0 0 0,-1-1 0 0 0,0 0 0 0 0,1 4-1 0 0,-1-1 19 0 0,0 0-1 0 0,-1 1 0 0 0,0-1 0 0 0,1 0 1 0 0,-2 0-1 0 0,1 1 0 0 0,0-1 0 0 0,-2 6 1 0 0,1-5-162 0 0,1-2 36 0 0,-1 0-1 0 0,1-1 1 0 0,0 1 0 0 0,0 0 0 0 0,0-1 0 0 0,0 1 0 0 0,0 0 0 0 0,1-1 0 0 0,-1 1 0 0 0,1 0 0 0 0,-1-1 0 0 0,1 1 0 0 0,0-1-1 0 0,0 1 1 0 0,1-1 0 0 0,-1 1 0 0 0,0-1 0 0 0,1 0 0 0 0,-1 0 0 0 0,1 0 0 0 0,0 0 0 0 0,0 0 0 0 0,0 0 0 0 0,0 0 0 0 0,0 0-1 0 0,0-1 1 0 0,4 3 0 0 0,4 1 262 0 0,0-1 0 0 0,0-1 0 0 0,0 1 0 0 0,1-2 0 0 0,17 4 0 0 0,17 4 1326 0 0,-44-10-1970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7:18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0 297 352 0 0,'7'1'9291'0'0,"27"-3"-6474"0"0,217-80 3119 0 0,-88 26-4411 0 0,-148 51-1371 0 0,363-124 4014 0 0,-358 121-3767 0 0,19-8-2258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7:19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34 212 0 0,'-1'-2'446'0'0,"0"0"0"0"0,0 0-1 0 0,0 0 1 0 0,0 0 0 0 0,0 0 0 0 0,0 1-1 0 0,-1-1 1 0 0,1 0 0 0 0,0 1 0 0 0,-1-1-1 0 0,1 1 1 0 0,-1-1 0 0 0,0 1 0 0 0,1 0 0 0 0,-1 0-1 0 0,0 0 1 0 0,0 0 0 0 0,0 0 0 0 0,0 0-1 0 0,0 0 1 0 0,0 0 0 0 0,0 1 0 0 0,0-1-1 0 0,0 1 1 0 0,0 0 0 0 0,-3-1 0 0 0,3 2-239 0 0,-1-1 1 0 0,1 1-1 0 0,0-1 1 0 0,0 1-1 0 0,0 0 1 0 0,0-1-1 0 0,0 1 1 0 0,0 0-1 0 0,0 0 1 0 0,0 1-1 0 0,0-1 1 0 0,0 0-1 0 0,1 1 1 0 0,-1-1-1 0 0,0 1 1 0 0,1-1-1 0 0,-1 1 1 0 0,1 0-1 0 0,0 0 1 0 0,0-1-1 0 0,-1 1 0 0 0,1 0 1 0 0,0 0-1 0 0,0 3 1 0 0,0-2-113 0 0,0 0-1 0 0,0 0 1 0 0,1 0 0 0 0,-1 0 0 0 0,1 0 0 0 0,0 0-1 0 0,0 0 1 0 0,0 0 0 0 0,0-1 0 0 0,0 1 0 0 0,1 0-1 0 0,-1 0 1 0 0,1 0 0 0 0,0 0 0 0 0,0 0-1 0 0,0 0 1 0 0,0-1 0 0 0,0 1 0 0 0,1 0 0 0 0,-1-1-1 0 0,1 1 1 0 0,0-1 0 0 0,0 0 0 0 0,0 1-1 0 0,0-1 1 0 0,0 0 0 0 0,0 0 0 0 0,1 0 0 0 0,-1-1-1 0 0,4 3 1 0 0,0 0 22 0 0,0 0 0 0 0,1 0 0 0 0,-1-1 0 0 0,1 0 0 0 0,0 0 0 0 0,0 0 0 0 0,0-1 0 0 0,0 0 0 0 0,0-1 0 0 0,1 0 0 0 0,7 1 0 0 0,-15-2-116 0 0,67-5 620 0 0,-65 5-589 0 0,1 0 1 0 0,0-1-1 0 0,0 0 1 0 0,0 0-1 0 0,0 1 1 0 0,-1-2-1 0 0,1 1 1 0 0,0 0-1 0 0,-1 0 1 0 0,1-1-1 0 0,-1 0 1 0 0,1 1-1 0 0,-1-1 1 0 0,0 0-1 0 0,0 0 1 0 0,0 0-1 0 0,0-1 1 0 0,0 1-1 0 0,3-4 1 0 0,-5 4-24 0 0,0 1 0 0 0,0-1 0 0 0,0 1 0 0 0,0-1 0 0 0,0 0 0 0 0,0 1 1 0 0,-1-1-1 0 0,1 1 0 0 0,0 0 0 0 0,-1-1 0 0 0,1 1 0 0 0,-1-1 0 0 0,0 1 0 0 0,1-1 0 0 0,-1 1 1 0 0,0 0-1 0 0,0 0 0 0 0,0-1 0 0 0,0 1 0 0 0,0 0 0 0 0,0 0 0 0 0,0 0 0 0 0,0 0 0 0 0,0 0 1 0 0,-1 0-1 0 0,1 0 0 0 0,-2 0 0 0 0,-37-21 17 0 0,32 19-32 0 0,0 1-1 0 0,-1 0 1 0 0,1 1-1 0 0,-1 0 1 0 0,0 0-1 0 0,-9 1 0 0 0,-17 6-1842 0 0,7 13-4276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7:19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8 100 8 0 0,'-7'-17'4895'0'0,"15"19"688"0"0,7 12-1607 0 0,-2 0-4015 0 0,21 34 2151 0 0,27 54 0 0 0,5 7 134 0 0,-65-107-2195 0 0,0-1-1 0 0,-1 1 0 0 0,1-1 1 0 0,0 1-1 0 0,0-1 1 0 0,0 0-1 0 0,0 1 1 0 0,0-1-1 0 0,1 0 0 0 0,-1 0 1 0 0,0 0-1 0 0,1 0 1 0 0,-1 0-1 0 0,0 0 0 0 0,1 0 1 0 0,-1 0-1 0 0,1 0 1 0 0,0-1-1 0 0,-1 1 0 0 0,1-1 1 0 0,-1 1-1 0 0,1-1 1 0 0,2 1-1 0 0,-2-2 25 0 0,-1 0 0 0 0,1 1-1 0 0,-1-1 1 0 0,1 0 0 0 0,-1 0 0 0 0,0 0 0 0 0,0 0 0 0 0,1 0-1 0 0,-1 0 1 0 0,0 0 0 0 0,0 0 0 0 0,0-1 0 0 0,0 1 0 0 0,0 0-1 0 0,0-1 1 0 0,-1 1 0 0 0,1-1 0 0 0,0 1 0 0 0,0-3-1 0 0,4-10 406 0 0,-1 0 0 0 0,0 0 0 0 0,3-29-1 0 0,1-36 740 0 0,-5 36-680 0 0,2 1 0 0 0,18-68-1 0 0,-16 98-1738 0 0,-6 12 770 0 0,0 0 0 0 0,0 0 0 0 0,0 0-1 0 0,0 0 1 0 0,0 0 0 0 0,0 0 0 0 0,-1 0 0 0 0,1 0 0 0 0,0 0 0 0 0,0 1 0 0 0,0-1 0 0 0,0 0 0 0 0,0 0-1 0 0,0 1 1 0 0,-1-1 0 0 0,1 1 0 0 0,0-1 0 0 0,0 1 0 0 0,-1-1 0 0 0,1 1 0 0 0,0-1 0 0 0,-1 1-1 0 0,1 0 1 0 0,0-1 0 0 0,0 2 0 0 0,6 6-2307 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7:2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68 204 0 0,'-6'-37'10229'0'0,"4"35"-9767"0"0,1 0 0 0 0,-1-1 1 0 0,0 1-1 0 0,0 0 0 0 0,0 0 0 0 0,0 0 1 0 0,-1 0-1 0 0,1 0 0 0 0,0 1 0 0 0,-1-1 0 0 0,1 1 1 0 0,-1 0-1 0 0,0-1 0 0 0,1 1 0 0 0,-1 0 1 0 0,-4 0-1 0 0,4 0-169 0 0,-1 1 0 0 0,1 0 1 0 0,-1 0-1 0 0,1 0 0 0 0,0 0 1 0 0,-1 0-1 0 0,1 1 0 0 0,0-1 1 0 0,-1 1-1 0 0,1 0 0 0 0,0 0 1 0 0,-5 3-1 0 0,4-2-202 0 0,0 0 1 0 0,0 0 0 0 0,1 1-1 0 0,0-1 1 0 0,-1 1-1 0 0,1-1 1 0 0,0 1-1 0 0,0 0 1 0 0,0 1-1 0 0,1-1 1 0 0,-1 0-1 0 0,1 1 1 0 0,0-1-1 0 0,0 1 1 0 0,0 0-1 0 0,0 0 1 0 0,0 0-1 0 0,1 0 1 0 0,0 0-1 0 0,0 0 1 0 0,0 0-1 0 0,0 8 1 0 0,1-6-58 0 0,0 1-1 0 0,1 0 1 0 0,0-1-1 0 0,1 1 1 0 0,-1 0 0 0 0,1-1-1 0 0,0 0 1 0 0,1 1 0 0 0,0-1-1 0 0,0 0 1 0 0,0 0 0 0 0,0 0-1 0 0,1-1 1 0 0,0 1-1 0 0,0-1 1 0 0,1 0 0 0 0,-1 0-1 0 0,1-1 1 0 0,0 1 0 0 0,1-1-1 0 0,-1 0 1 0 0,10 5 0 0 0,-10-6-10 0 0,0-1 1 0 0,-1 0-1 0 0,1 0 1 0 0,0-1-1 0 0,0 0 1 0 0,0 1-1 0 0,0-1 1 0 0,0-1-1 0 0,0 1 1 0 0,0-1-1 0 0,0 0 1 0 0,1 0-1 0 0,-1-1 1 0 0,0 1-1 0 0,0-1 1 0 0,0 0-1 0 0,0 0 1 0 0,0-1-1 0 0,0 0 1 0 0,-1 0-1 0 0,1 0 1 0 0,0 0-1 0 0,-1-1 1 0 0,1 1-1 0 0,-1-1 1 0 0,0 0-1 0 0,0-1 1 0 0,0 1-1 0 0,5-7 1 0 0,-6 7 42 0 0,-1 1 0 0 0,0 0-1 0 0,0-1 1 0 0,0 0 0 0 0,0 1 0 0 0,-1-1 0 0 0,1 0 0 0 0,-1 0 0 0 0,0 0 0 0 0,1 0 0 0 0,-1 0 0 0 0,0 0 0 0 0,-1 0 0 0 0,1 0 0 0 0,-1-1-1 0 0,1 1 1 0 0,-1 0 0 0 0,0 0 0 0 0,0-1 0 0 0,0 1 0 0 0,-2-4 0 0 0,1 2 0 0 0,-1 0 0 0 0,0 1-1 0 0,0-1 1 0 0,0 1 0 0 0,-1 0 0 0 0,0 0 0 0 0,1 0-1 0 0,-2 0 1 0 0,1 0 0 0 0,0 1 0 0 0,-1-1 0 0 0,-7-5-1 0 0,2 2-174 0 0,0 1 0 0 0,-1 0-1 0 0,0 0 1 0 0,0 1 0 0 0,-1 0-1 0 0,1 1 1 0 0,-1 0 0 0 0,0 1-1 0 0,0 0 1 0 0,0 1 0 0 0,-18-2-1 0 0,-3 9-3741 0 0,16 9-3809 0 0,13-8 5043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7:2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17 440 0 0,'-1'0'589'0'0,"-1"-1"0"0"0,1 1-1 0 0,0-1 1 0 0,-1 1 0 0 0,1 0 0 0 0,0 0-1 0 0,-1 0 1 0 0,1-1 0 0 0,0 1 0 0 0,-1 1-1 0 0,1-1 1 0 0,0 0 0 0 0,-1 0 0 0 0,1 0-1 0 0,0 1 1 0 0,-1-1 0 0 0,1 1-1 0 0,0-1 1 0 0,0 1 0 0 0,-7 4 5676 0 0,35 9-3740 0 0,80-3-1188 0 0,1-6 0 0 0,147-10 0 0 0,-98 0-791 0 0,449-29 1503 0 0,-580 30-1867 0 0,7-1-1100 0 0,-22 5-3425 0 0,0 2-3466 0 0,-6-1 5287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53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28 348 0 0,'18'-18'5527'0'0,"-3"14"-4438"0"0,0 2-1 0 0,-1 0 1 0 0,1 1 0 0 0,0 0-1 0 0,0 1 1 0 0,22 3-1 0 0,89 20 1120 0 0,-99-17-1558 0 0,-10-2-284 0 0,-1 0-1 0 0,0 1 0 0 0,0 1 0 0 0,-1 0 1 0 0,0 1-1 0 0,0 1 0 0 0,25 17 0 0 0,-35-21-300 0 0,-1-1-1 0 0,1 1 1 0 0,-1-1-1 0 0,0 1 1 0 0,0 0-1 0 0,-1 1 1 0 0,1-1-1 0 0,-1 1 1 0 0,0-1-1 0 0,0 1 1 0 0,-1 0 0 0 0,1 0-1 0 0,-1 1 1 0 0,0-1-1 0 0,0 0 1 0 0,-1 1-1 0 0,0-1 1 0 0,0 1-1 0 0,0-1 1 0 0,0 1-1 0 0,-1-1 1 0 0,0 1-1 0 0,0 0 1 0 0,-1-1-1 0 0,0 1 1 0 0,-2 9-1 0 0,2-8-20 0 0,-1 0 0 0 0,0 0 0 0 0,0 0 0 0 0,-1 0 0 0 0,0-1 0 0 0,0 1 1 0 0,-1-1-1 0 0,0 1 0 0 0,0-1 0 0 0,0-1 0 0 0,-1 1 0 0 0,1 0 0 0 0,-1-1 0 0 0,-1 0 0 0 0,1 0 0 0 0,-1-1 0 0 0,0 0 0 0 0,0 1 0 0 0,-10 4 0 0 0,-3-2 19 0 0,0 0 1 0 0,0-1-1 0 0,-1 0 1 0 0,-31 3-1 0 0,-85 2 13 0 0,34-3-1993 0 0,93-7 930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53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65 320 0 0,'-26'-3'1028'0'0,"-14"-3"1604"0"0,3-3 3278 0 0,37 9-5720 0 0,0 0 0 0 0,-1 0-1 0 0,1 0 1 0 0,0 0 0 0 0,-4-3 3414 0 0,3 3-3414 0 0,1 0 0 0 0,0 0-1 0 0,0-1 1 0 0,0 1 0 0 0,0 0 0 0 0,0 0-1 0 0,0-1 1 0 0,0 1 0 0 0,0 0-1 0 0,0 0 1 0 0,0-1 0 0 0,0 1 0 0 0,0 0-1 0 0,0 0 1 0 0,0-1 0 0 0,0 1-1 0 0,0 0 1 0 0,0 0 0 0 0,0-1-1 0 0,0 1 1 0 0,13-10 2275 0 0,21-2-740 0 0,-8 6-650 0 0,0 2 1 0 0,0 1 0 0 0,0 0-1 0 0,0 2 1 0 0,27 3 0 0 0,26 2-3313 0 0,-3 1-7396 0 0,-61-5 6685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7:28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9 396 0 0,'-26'-9'11115'0'0,"57"15"-2946"0"0,8 2-7175 0 0,-27-7-628 0 0,-5 0-51 0 0,0 0 1 0 0,0 0-1 0 0,0 1 0 0 0,0 0 0 0 0,14 5 0 0 0,-20-6-283 0 0,0-1-1 0 0,1 1 0 0 0,-1 0 1 0 0,0 0-1 0 0,0 0 1 0 0,0 0-1 0 0,0 0 0 0 0,0 0 1 0 0,0 0-1 0 0,0 0 1 0 0,0 0-1 0 0,-1 0 0 0 0,1 1 1 0 0,0-1-1 0 0,-1 0 1 0 0,1 1-1 0 0,-1-1 0 0 0,1 0 1 0 0,-1 1-1 0 0,0-1 1 0 0,1 1-1 0 0,-1-1 0 0 0,0 0 1 0 0,0 1-1 0 0,0-1 1 0 0,0 1-1 0 0,0-1 0 0 0,0 1 1 0 0,-1-1-1 0 0,1 0 0 0 0,0 1 1 0 0,-1-1-1 0 0,1 1 1 0 0,-1-1-1 0 0,1 0 0 0 0,-2 2 1 0 0,-10 22 185 0 0,-1-1 0 0 0,-1-1 0 0 0,-2 0 0 0 0,0-1 0 0 0,-1-1 0 0 0,-1-1 0 0 0,-1 0 0 0 0,-39 32 0 0 0,57-52-177 0 0,0 1 1 0 0,0-1 0 0 0,0 0 0 0 0,0 1-1 0 0,1-1 1 0 0,-1 0 0 0 0,0 1 0 0 0,0-1-1 0 0,0 0 1 0 0,0 0 0 0 0,0 0-1 0 0,0 0 1 0 0,0 0 0 0 0,0 0 0 0 0,0 0-1 0 0,1 0 1 0 0,-1-1 0 0 0,0 1-1 0 0,0 0 1 0 0,0 0 0 0 0,0-1 0 0 0,0 1-1 0 0,0-1 1 0 0,1 1 0 0 0,-1 0 0 0 0,0-1-1 0 0,0 0 1 0 0,1 1 0 0 0,-1-1-1 0 0,0 1 1 0 0,1-1 0 0 0,-1 0 0 0 0,1 1-1 0 0,-1-1 1 0 0,0 0 0 0 0,1 0-1 0 0,0 0 1 0 0,-1 1 0 0 0,1-1 0 0 0,-1 0-1 0 0,1 0 1 0 0,0 0 0 0 0,0-1 0 0 0,-19-46 480 0 0,16 40-391 0 0,-15-43 267 0 0,6 22-83 0 0,2-1-1 0 0,-9-39 0 0 0,19 69-412 0 0,0 0 1 0 0,-1 0-1 0 0,1-1 1 0 0,0 1-1 0 0,0 0 0 0 0,0 0 1 0 0,0 0-1 0 0,0 0 0 0 0,0-1 1 0 0,0 1-1 0 0,-1 0 0 0 0,1 0 1 0 0,0 0-1 0 0,0-1 1 0 0,0 1-1 0 0,0 0 0 0 0,0 0 1 0 0,0 0-1 0 0,0-1 0 0 0,0 1 1 0 0,0 0-1 0 0,0 0 0 0 0,0 0 1 0 0,0-1-1 0 0,0 1 1 0 0,0 0-1 0 0,0 0 0 0 0,1 0 1 0 0,-1-1-1 0 0,0 1 0 0 0,0 0 1 0 0,0 0-1 0 0,0 0 1 0 0,0 0-1 0 0,0-1 0 0 0,0 1 1 0 0,1 0-1 0 0,-1 0 0 0 0,0 0 1 0 0,0 0-1 0 0,0 0 0 0 0,0-1 1 0 0,1 1-1 0 0,-1 0 1 0 0,0 0-1 0 0,0 0 0 0 0,0 0 1 0 0,0 0-1 0 0,1 0 0 0 0,-1 0 1 0 0,0 0-1 0 0,0 0 0 0 0,0 0 1 0 0,1 0-1 0 0,-1 0 1 0 0,0 0-1 0 0,0 0 0 0 0,1 0 1 0 0,8 7-6907 0 0,-8-7 6805 0 0,4 4-2681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7:28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41 600 0 0,'-19'-10'6999'0'0,"19"10"-6921"0"0,0 0 1 0 0,0 0 0 0 0,0 0 0 0 0,0 0 0 0 0,0 0 0 0 0,0 0 0 0 0,0 0 0 0 0,0 0 0 0 0,0-1 0 0 0,0 1 0 0 0,1-2 1895 0 0,-1 2-1896 0 0,0 0 1 0 0,0 0 0 0 0,0 0 0 0 0,0 0 0 0 0,0 0 0 0 0,0 0 0 0 0,0 0 0 0 0,1 0 0 0 0,-1 0 0 0 0,0 0 0 0 0,0 0 0 0 0,0 0 0 0 0,0 0 0 0 0,0 0 0 0 0,0 0 0 0 0,0 0 0 0 0,0 0 0 0 0,1 0-1 0 0,-1 0 1 0 0,0 0 0 0 0,0 0 0 0 0,0 0 0 0 0,0 0 0 0 0,0 0 0 0 0,0 0 0 0 0,0 0 0 0 0,40 1 6072 0 0,-16 0-6282 0 0,112-16 2992 0 0,-90 9-3634 0 0,59-2-1 0 0,-94 9-1800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2:17:2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2 472 0 0,'-2'0'594'0'0,"1"-1"0"0"0,-1 1 0 0 0,1 0 0 0 0,-1 0-1 0 0,0 0 1 0 0,1 0 0 0 0,-1 0 0 0 0,0 0 0 0 0,1 0 0 0 0,-1 1 0 0 0,0-1 0 0 0,1 0-1 0 0,-1 1 1 0 0,1-1 0 0 0,-1 1 0 0 0,1 0 0 0 0,-1 0 0 0 0,1 0 0 0 0,-3 1 0 0 0,2 0-85 0 0,1 0 1 0 0,-1 0-1 0 0,1 0 1 0 0,-1 0-1 0 0,1 0 1 0 0,0 1 0 0 0,0-1-1 0 0,0 0 1 0 0,0 0-1 0 0,0 1 1 0 0,1-1-1 0 0,-2 4 1 0 0,1 8 608 0 0,-1 1 0 0 0,2 0-1 0 0,2 28 1 0 0,0-15-191 0 0,-2 232 2339 0 0,2-212-2687 0 0,-2-47-627 0 0,-1 1-233 0 0,0 1 99 0 0,-1-1 0 0 0,0 0 0 0 0,1 1 0 0 0,-1-1 0 0 0,0 0 0 0 0,0 0 0 0 0,0-1 0 0 0,0 1 0 0 0,-5 3 0 0 0,-25 5-320 0 0,-1-2 1 0 0,-1-1-1 0 0,-51 4 1 0 0,41-6 1307 0 0,111-16 2599 0 0,176-37-1612 0 0,-195 37-1760 0 0,-47 11-356 0 0,2-1 574 0 0,12 2-11572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0:47.4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 37 184 0 0,'5'1'9791'0'0,"-5"-2"-9638"0"0,-2 20 2994 0 0,-10 29-3260 0 0,11-43 971 0 0,-16 66 232 0 0,-20 62 2292 0 0,37-132-2977 0 0,-1-5 95 0 0,0 0-1 0 0,0 0 1 0 0,1 1 0 0 0,-1-1-1 0 0,1 0 1 0 0,0 0-1 0 0,0 0 1 0 0,1-6 0 0 0,2-44 488 0 0,0 29-732 0 0,1 1 1 0 0,1 0-1 0 0,16-43 0 0 0,2-10 438 0 0,-23 76-616 0 0,2 3-67 0 0,84 124 113 0 0,-16-47-71 0 0,-60-69-119 0 0,1 0 0 0 0,0-1 0 0 0,0 0 0 0 0,1-1 0 0 0,17 9 0 0 0,-12-13-46 0 0,-16-4 135 0 0,-1-1-22 0 0,-1-1 0 0 0,1 1 0 0 0,-1 0 0 0 0,0 0-1 0 0,1-1 1 0 0,-1 1 0 0 0,0 0 0 0 0,0 0-1 0 0,0 0 1 0 0,0 0 0 0 0,0 0 0 0 0,0 0 0 0 0,0 0-1 0 0,0 1 1 0 0,0-1 0 0 0,0 0 0 0 0,-1 1 0 0 0,1-1-1 0 0,0 0 1 0 0,0 1 0 0 0,-1 0 0 0 0,1-1 0 0 0,-3 0-1 0 0,-39-9 22 0 0,34 9-19 0 0,-22-5-36 0 0,-1 2 0 0 0,-1 2 1 0 0,-44 2-1 0 0,35 0-430 0 0,30-4-1894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0:48.6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30 24 0 0,'0'-3'799'0'0,"0"0"-1"0"0,1 0 1 0 0,0 0 0 0 0,-1 0 0 0 0,1 1-1 0 0,0-1 1 0 0,0 0 0 0 0,7-3 4393 0 0,-8 6-5041 0 0,0 0-75 0 0,0 0 0 0 0,0 0-1 0 0,0 0 1 0 0,0 0 0 0 0,0 0 0 0 0,0 0-1 0 0,0 19 1974 0 0,-5 14-284 0 0,3-21-1199 0 0,0-1 0 0 0,0 1 0 0 0,1 0 0 0 0,1 0 0 0 0,2 21-1 0 0,-2-31-501 0 0,0-1 0 0 0,0 0-1 0 0,0 0 1 0 0,1 0 0 0 0,-1 0-1 0 0,0 0 1 0 0,1 0 0 0 0,-1 0-1 0 0,1 0 1 0 0,-1 0 0 0 0,1 0-1 0 0,-1 0 1 0 0,1 0 0 0 0,0 0-1 0 0,-1 0 1 0 0,1 0 0 0 0,0 0-1 0 0,0 0 1 0 0,0-1 0 0 0,-1 1-1 0 0,1 0 1 0 0,2 0 0 0 0,-2 0 88 0 0,31-24 514 0 0,-2-3-305 0 0,41-27 0 0 0,-24 19-97 0 0,-45 32-233 0 0,-6 3-14 0 0,-13 7-10 0 0,-22 14 1 0 0,15-8 1 0 0,-32 24-96 0 0,53-36 98 0 0,-1 1-1 0 0,1 0 1 0 0,0 0-1 0 0,1 0 1 0 0,-1 0-1 0 0,0 0 1 0 0,1 0-1 0 0,0 1 1 0 0,0-1-1 0 0,0 1 1 0 0,0-1-1 0 0,-2 8 1 0 0,4-9 14 0 0,0-1 1 0 0,0 0-1 0 0,0 1 0 0 0,0-1 1 0 0,0 0-1 0 0,1 1 1 0 0,-1-1-1 0 0,0 0 1 0 0,1 0-1 0 0,-1 1 0 0 0,1-1 1 0 0,-1 0-1 0 0,1 0 1 0 0,0 0-1 0 0,0 0 1 0 0,-1 1-1 0 0,1-1 0 0 0,0 0 1 0 0,0-1-1 0 0,0 1 1 0 0,0 0-1 0 0,0 0 1 0 0,0 0-1 0 0,1 0 0 0 0,-1-1 1 0 0,0 1-1 0 0,0-1 1 0 0,0 1-1 0 0,1-1 1 0 0,1 1-1 0 0,43 13 446 0 0,-43-13-420 0 0,42 4 411 0 0,-34-4-943 0 0,-1 0 0 0 0,1 1 0 0 0,17 4 0 0 0,-24-1-2885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0:50.1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86 232 248 0 0,'-1'1'6757'0'0,"-7"7"-6255"0"0,-42 79 5584 0 0,50-87-6031 0 0,0 0 1 0 0,0 0-1 0 0,0 0 0 0 0,0 0 1 0 0,0 1-1 0 0,0-1 1 0 0,0 0-1 0 0,0 0 1 0 0,0 0-1 0 0,0 0 1 0 0,-1 0-1 0 0,1 0 1 0 0,0 0-1 0 0,0 0 1 0 0,0 0-1 0 0,0 0 1 0 0,0 0-1 0 0,0 0 1 0 0,0 0-1 0 0,-1 0 1 0 0,1 0-1 0 0,0 0 1 0 0,0 0-1 0 0,0 0 0 0 0,0 0 1 0 0,0 0-1 0 0,0 0 1 0 0,0 0-1 0 0,-1 0 1 0 0,1 0-1 0 0,0 0 1 0 0,0 0-1 0 0,0 0 1 0 0,0 0-1 0 0,0 0 1 0 0,0-1-1 0 0,0 1 1 0 0,0 0-1 0 0,0 0 1 0 0,0 0-1 0 0,-1 0 1 0 0,1 0-1 0 0,0 0 0 0 0,0 0 1 0 0,0 0-1 0 0,0 0 1 0 0,0-1-1 0 0,0 1 1 0 0,0 0-1 0 0,0 0 1 0 0,0 0-1 0 0,0 0 1 0 0,0 0-1 0 0,0 0 1 0 0,0 0-1 0 0,0 0 1 0 0,0-1-1 0 0,0 1 1 0 0,0 0-1 0 0,0 0 1 0 0,0 0-1 0 0,0 0 0 0 0,0 0 1 0 0,0 0-1 0 0,0 0 1 0 0,0-1-1 0 0,-3-15 857 0 0,-2-19-477 0 0,-1-17 411 0 0,2 18-195 0 0,-1-35 1 0 0,6 58-544 0 0,-1 1 0 0 0,1 0 0 0 0,0-1 1 0 0,1 1-1 0 0,0 0 0 0 0,1 0 0 0 0,7-17 1 0 0,-10 26-100 0 0,1-1-1 0 0,-1 1 1 0 0,0 0 0 0 0,1 0 0 0 0,-1 0 0 0 0,1 0 0 0 0,0 0 0 0 0,-1 0 0 0 0,1 0 0 0 0,0 0 0 0 0,0 1-1 0 0,-1-1 1 0 0,1 0 0 0 0,0 0 0 0 0,0 1 0 0 0,0-1 0 0 0,0 0 0 0 0,0 1 0 0 0,0-1 0 0 0,0 1 0 0 0,0-1-1 0 0,2 0 1 0 0,-2 1-5 0 0,0 1 0 0 0,1-1 0 0 0,-1 0-1 0 0,0 0 1 0 0,0 1 0 0 0,0-1 0 0 0,0 1-1 0 0,0-1 1 0 0,0 1 0 0 0,0-1 0 0 0,0 1 0 0 0,0 0-1 0 0,0-1 1 0 0,0 1 0 0 0,0 0 0 0 0,-1 0-1 0 0,1 0 1 0 0,1 1 0 0 0,5 8-3 0 0,-1 1 0 0 0,0-1 1 0 0,8 19-1 0 0,-7-14 37 0 0,-1-4-61 0 0,0 0 0 0 0,0-1 0 0 0,2 0 0 0 0,13 16 0 0 0,-18-23-52 0 0,0 0 1 0 0,1 0-1 0 0,-1-1 0 0 0,1 1 0 0 0,-1-1 0 0 0,1 0 0 0 0,0 0 1 0 0,0 0-1 0 0,0 0 0 0 0,0-1 0 0 0,0 1 0 0 0,1-1 1 0 0,-1 0-1 0 0,0 0 0 0 0,1-1 0 0 0,5 1 0 0 0,-9-1 17 0 0,-20-2-79 0 0,-1 0 170 0 0,0 2-1 0 0,0 0 1 0 0,0 1-1 0 0,1 1 0 0 0,-1 1 1 0 0,-33 10-1 0 0,45-10-48 0 0,8-3-192 0 0,-1 0 0 0 0,1 1 0 0 0,0-1 0 0 0,-1 0 0 0 0,1 0 1 0 0,0 1-1 0 0,-1-1 0 0 0,1 0 0 0 0,0 1 0 0 0,0-1 0 0 0,-1 0 0 0 0,1 1 1 0 0,0-1-1 0 0,0 0 0 0 0,0 1 0 0 0,0-1 0 0 0,-1 1 0 0 0,1-1 0 0 0,0 0 0 0 0,0 1 1 0 0,0-1-1 0 0,0 1 0 0 0,0-1 0 0 0,0 0 0 0 0,0 1 0 0 0,0-1 0 0 0,0 1 1 0 0,0-1-1 0 0,0 0 0 0 0,0 1 0 0 0,0-1 0 0 0,1 1 0 0 0,-1-1 0 0 0,0 0 0 0 0,0 1 1 0 0,0-1-1 0 0,1 1 0 0 0,3 5-1971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0:51.3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6 260 0 0,'-2'-5'7901'0'0,"-4"31"-5819"0"0,1 1-1 0 0,2 0 0 0 0,-1 53 0 0 0,4-79-2046 0 0,0 0-1 0 0,0-1 1 0 0,0 1-1 0 0,0-1 1 0 0,0 1-1 0 0,0-1 1 0 0,0 1-1 0 0,0-1 1 0 0,0 1-1 0 0,1-1 1 0 0,-1 1-1 0 0,0-1 1 0 0,0 1-1 0 0,0-1 1 0 0,1 0 0 0 0,-1 1-1 0 0,0-1 1 0 0,1 1-1 0 0,-1-1 1 0 0,0 1-1 0 0,1-1 1 0 0,-1 0-1 0 0,0 1 1 0 0,1-1-1 0 0,-1 0 1 0 0,1 0-1 0 0,-1 1 1 0 0,1-1-1 0 0,-1 0 1 0 0,1 1-1 0 0,18-3 451 0 0,16-14-158 0 0,-20 7-248 0 0,24-14 158 0 0,66-51-1 0 0,-95 62-1161 0 0,-23 14 745 0 0,-24 15 227 0 0,32-14-62 0 0,-2 1 47 0 0,0 1-1 0 0,-1 0 0 0 0,2 1 0 0 0,-1 0 0 0 0,-9 10 0 0 0,16-15-6 0 0,-1 0 0 0 0,0 0-1 0 0,0 0 1 0 0,0 0 0 0 0,1 1 0 0 0,-1-1 0 0 0,1 0 0 0 0,-1 1 0 0 0,1-1 0 0 0,-1 0 0 0 0,1 1 0 0 0,0-1-1 0 0,0 0 1 0 0,-1 1 0 0 0,1-1 0 0 0,0 1 0 0 0,0-1 0 0 0,1 0 0 0 0,-1 1 0 0 0,0-1 0 0 0,0 1 0 0 0,1-1-1 0 0,-1 0 1 0 0,1 1 0 0 0,-1-1 0 0 0,1 0 0 0 0,-1 0 0 0 0,1 1 0 0 0,0-1 0 0 0,0 0 0 0 0,0 0 0 0 0,-1 0-1 0 0,1 0 1 0 0,0 0 0 0 0,0 0 0 0 0,1 0 0 0 0,-1 0 0 0 0,0 0 0 0 0,0 0 0 0 0,0-1 0 0 0,0 1 0 0 0,2 0-1 0 0,12 8 342 0 0,0 0-1 0 0,1-1 1 0 0,0-1-1 0 0,0 0 1 0 0,1-1-1 0 0,21 4 1 0 0,-23-7-43 0 0,2 0-2016 0 0,-5 0-5474 0 0,-7-2 4914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1:02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74 124 416 0 0,'0'0'2095'0'0,"-20"-13"4343"0"0,18 12-6226 0 0,1 0 0 0 0,-1 0 0 0 0,0-1 1 0 0,1 1-1 0 0,-1 0 0 0 0,1-1 0 0 0,-1 1 0 0 0,1-1 1 0 0,0 0-1 0 0,0 1 0 0 0,-1-1 0 0 0,1 0 0 0 0,0 0 0 0 0,1 1 1 0 0,-1-1-1 0 0,0 0 0 0 0,0 0 0 0 0,1 0 0 0 0,-1 0 1 0 0,1 0-1 0 0,0 0 0 0 0,0 0 0 0 0,0 0 0 0 0,0 0 1 0 0,0 0-1 0 0,0-1 0 0 0,0 1 0 0 0,0 0 0 0 0,1 0 0 0 0,-1 0 1 0 0,2-2-1 0 0,0 0-134 0 0,-1 1 1 0 0,1 0-1 0 0,1 0 0 0 0,-1 0 1 0 0,0 0-1 0 0,1 0 1 0 0,-1 0-1 0 0,1 1 0 0 0,0-1 1 0 0,0 1-1 0 0,0-1 1 0 0,0 1-1 0 0,0 0 0 0 0,0 1 1 0 0,1-1-1 0 0,4-1 1 0 0,-6 2-63 0 0,1-1 0 0 0,0 2 1 0 0,0-1-1 0 0,0 0 0 0 0,0 1 1 0 0,-1-1-1 0 0,1 1 1 0 0,0 0-1 0 0,0 0 0 0 0,0 0 1 0 0,0 0-1 0 0,0 0 1 0 0,0 1-1 0 0,0-1 0 0 0,0 1 1 0 0,0 0-1 0 0,0 0 0 0 0,-1 0 1 0 0,1 0-1 0 0,5 4 1 0 0,-7-4-4 0 0,1 1 0 0 0,-1-1 0 0 0,1 1 0 0 0,-1 0 1 0 0,1-1-1 0 0,-1 1 0 0 0,0 0 0 0 0,0 0 0 0 0,0 0 0 0 0,0 0 1 0 0,0 0-1 0 0,-1 1 0 0 0,1-1 0 0 0,0 0 0 0 0,-1 0 1 0 0,0 0-1 0 0,1 1 0 0 0,-1-1 0 0 0,0 0 0 0 0,0 0 1 0 0,0 1-1 0 0,-1-1 0 0 0,1 0 0 0 0,0 0 0 0 0,-1 0 1 0 0,0 1-1 0 0,-1 2 0 0 0,1-1 6 0 0,-1 1 1 0 0,0-1-1 0 0,-1 0 1 0 0,1 0-1 0 0,-1 0 0 0 0,1 0 1 0 0,-1 0-1 0 0,-1 0 0 0 0,1-1 1 0 0,0 1-1 0 0,-1-1 1 0 0,0 0-1 0 0,1 0 0 0 0,-1-1 1 0 0,0 1-1 0 0,-1-1 1 0 0,-5 3-1 0 0,7-3 15 0 0,-1-1 0 0 0,0 0 0 0 0,1 1 1 0 0,-1-1-1 0 0,0-1 0 0 0,0 1 0 0 0,0-1 0 0 0,1 1 0 0 0,-1-1 1 0 0,0 0-1 0 0,0 0 0 0 0,0-1 0 0 0,0 1 0 0 0,1-1 1 0 0,-1 0-1 0 0,0 0 0 0 0,0 0 0 0 0,1-1 0 0 0,-1 1 0 0 0,1-1 1 0 0,-5-2-1 0 0,7 2-27 0 0,-1 1 1 0 0,1 0 0 0 0,0 0-1 0 0,0-1 1 0 0,0 1 0 0 0,0-1 0 0 0,0 1-1 0 0,1-1 1 0 0,-1 1 0 0 0,0-1-1 0 0,1 0 1 0 0,-1 1 0 0 0,1-1-1 0 0,0 0 1 0 0,-1 1 0 0 0,1-1-1 0 0,0 0 1 0 0,0 1 0 0 0,0-1 0 0 0,0 0-1 0 0,0 0 1 0 0,1 1 0 0 0,-1-1-1 0 0,0 0 1 0 0,2-1 0 0 0,-1-3 2 0 0,1 0 1 0 0,0 0 0 0 0,0 1 0 0 0,1-1 0 0 0,5-8-1 0 0,-6 10 2 0 0,1 0-1 0 0,0 1 1 0 0,0 0-1 0 0,0 0 1 0 0,0-1-1 0 0,1 2 0 0 0,-1-1 1 0 0,1 0-1 0 0,-1 1 1 0 0,1 0-1 0 0,5-3 0 0 0,-7 4-10 0 0,-1 1 0 0 0,1-1 0 0 0,-1 1 0 0 0,1 0-1 0 0,0-1 1 0 0,-1 1 0 0 0,1 0 0 0 0,-1 0-1 0 0,1 0 1 0 0,0 0 0 0 0,-1 0 0 0 0,1 1-1 0 0,-1-1 1 0 0,1 0 0 0 0,0 1 0 0 0,-1-1 0 0 0,1 1-1 0 0,-1-1 1 0 0,0 1 0 0 0,1 0 0 0 0,-1 0-1 0 0,1-1 1 0 0,-1 1 0 0 0,0 0 0 0 0,0 0-1 0 0,1 1 1 0 0,-1-1 0 0 0,0 0 0 0 0,0 0 0 0 0,0 0-1 0 0,0 1 1 0 0,0-1 0 0 0,-1 1 0 0 0,1-1-1 0 0,0 2 1 0 0,2 2-21 0 0,18 43 114 0 0,-20-46-79 0 0,0-1 1 0 0,-1 1-1 0 0,1 0 0 0 0,-1 0 1 0 0,0 0-1 0 0,1 0 1 0 0,-1-1-1 0 0,0 1 0 0 0,0 0 1 0 0,0 0-1 0 0,0 0 0 0 0,-1 0 1 0 0,1 0-1 0 0,0-1 0 0 0,-1 1 1 0 0,1 0-1 0 0,-1 0 1 0 0,0 0-1 0 0,1-1 0 0 0,-1 1 1 0 0,0 0-1 0 0,0-1 0 0 0,-2 3 1 0 0,1-2 0 0 0,-1-1 0 0 0,1 1 0 0 0,0-1 1 0 0,-1 0-1 0 0,1 0 0 0 0,-1 0 0 0 0,0 0 1 0 0,1 0-1 0 0,-1-1 0 0 0,0 1 0 0 0,1-1 0 0 0,-1 1 1 0 0,0-1-1 0 0,0 0 0 0 0,1 0 0 0 0,-1-1 1 0 0,0 1-1 0 0,1 0 0 0 0,-1-1 0 0 0,0 0 0 0 0,1 1 1 0 0,-1-1-1 0 0,-4-3 0 0 0,1 2 1 0 0,1 0 1 0 0,0-1-1 0 0,0 0 1 0 0,0 0-1 0 0,0 0 1 0 0,0-1-1 0 0,1 0 0 0 0,-1 0 1 0 0,-6-8-1 0 0,11 11-19 0 0,-1 0 0 0 0,1-1 0 0 0,0 1 0 0 0,-1 0 0 0 0,1 0 0 0 0,0 0 0 0 0,0-1 0 0 0,0 1-1 0 0,0 0 1 0 0,0 0 0 0 0,1 0 0 0 0,-1-1 0 0 0,0 1 0 0 0,0 0 0 0 0,1 0 0 0 0,-1 0 0 0 0,1 0 0 0 0,-1 0 0 0 0,1 0 0 0 0,-1 0 0 0 0,1-1-1 0 0,0 2 1 0 0,0-1 0 0 0,-1 0 0 0 0,1 0 0 0 0,0 0 0 0 0,0 0 0 0 0,0 0 0 0 0,0 1 0 0 0,2-2 0 0 0,29-20-53 0 0,-31 22 54 0 0,1-1 1 0 0,0 0-1 0 0,0 1 0 0 0,-1 0 1 0 0,1-1-1 0 0,0 1 0 0 0,0 0 1 0 0,0 0-1 0 0,-1 0 0 0 0,1 0 1 0 0,0 0-1 0 0,0 0 1 0 0,0 0-1 0 0,-1 1 0 0 0,1-1 1 0 0,0 1-1 0 0,0-1 0 0 0,-1 1 1 0 0,1 0-1 0 0,0-1 0 0 0,-1 1 1 0 0,1 0-1 0 0,-1 0 1 0 0,1 0-1 0 0,-1 1 0 0 0,1-1 1 0 0,-1 0-1 0 0,0 0 0 0 0,2 3 1 0 0,-1-1 23 0 0,0 0 1 0 0,-1 0-1 0 0,1 0 0 0 0,-1 0 1 0 0,0 0-1 0 0,0 0 1 0 0,0 0-1 0 0,0 0 0 0 0,0 1 1 0 0,-1-1-1 0 0,0 0 1 0 0,1 0-1 0 0,-1 1 0 0 0,0-1 1 0 0,-1 4-1 0 0,1-6-17 0 0,-1-1-1 0 0,1 1 1 0 0,-1 0-1 0 0,0-1 1 0 0,1 1 0 0 0,-1-1-1 0 0,0 1 1 0 0,1-1-1 0 0,-1 1 1 0 0,0-1-1 0 0,1 1 1 0 0,-1-1 0 0 0,0 0-1 0 0,0 1 1 0 0,1-1-1 0 0,-1 0 1 0 0,0 0-1 0 0,0 1 1 0 0,0-1 0 0 0,0 0-1 0 0,1 0 1 0 0,-1 0-1 0 0,0 0 1 0 0,0 0-1 0 0,0 0 1 0 0,0 0 0 0 0,0 0-1 0 0,1-1 1 0 0,-1 1-1 0 0,0 0 1 0 0,0 0-1 0 0,0-1 1 0 0,-27-7 70 0 0,-21-7-226 0 0,58 10-6390 0 0,-3 2 5647 0 0,11-4-1376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1:09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49 688 0 0,'-2'-7'10388'0'0,"2"7"-10215"0"0,17-2 3963 0 0,35 3-3572 0 0,-37 0 861 0 0,147-3 1592 0 0,-141 1-2786 0 0,0-2 0 0 0,0 0 0 0 0,0-1 0 0 0,-1-2 0 0 0,33-11 0 0 0,-52 16-198 0 0,0 0-1 0 0,0 1 0 0 0,0-1 0 0 0,0 1 1 0 0,0-1-1 0 0,0 1 0 0 0,0-1 0 0 0,0 1 1 0 0,0 0-1 0 0,0 0 0 0 0,0-1 0 0 0,0 1 0 0 0,0 0 1 0 0,0 0-1 0 0,1 0 0 0 0,-1 0 0 0 0,0 0 1 0 0,0 0-1 0 0,2 1 0 0 0,-2 1 16 0 0,0-1-1 0 0,-1 1 1 0 0,1 0-1 0 0,0-1 1 0 0,-1 1-1 0 0,1 0 1 0 0,-1 0-1 0 0,1-1 1 0 0,-1 1 0 0 0,0 0-1 0 0,0 3 1 0 0,1-2-49 0 0,74 386 3696 0 0,-71-373-3558 0 0,0-1-108 0 0,0 0 0 0 0,-2 0 0 0 0,2 20 0 0 0,-4-33-203 0 0,-15 14-978 0 0,4-13 1001 0 0,-1 0 1 0 0,1-1-1 0 0,-1 0 0 0 0,1-1 1 0 0,-1 0-1 0 0,0-1 1 0 0,-22-2-1 0 0,1 1 15 0 0,-168 0 2791 0 0,206 2-2285 0 0,57 5 356 0 0,1-2-1 0 0,-1-3 0 0 0,1-3 1 0 0,-1-3-1 0 0,106-20 0 0 0,-144 21-2875 0 0,3 0-9084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1:09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30 628 0 0,'0'0'2644'0'0,"18"-14"3888"0"0,4 9-4240 0 0,0 1-1 0 0,0 1 0 0 0,41 0 1 0 0,-40 3-1447 0 0,1 1 1 0 0,-1 2-1 0 0,0 0 1 0 0,1 1 0 0 0,-2 2-1 0 0,33 11 1 0 0,-53-16-801 0 0,0-1 0 0 0,0 1 1 0 0,0 0-1 0 0,0 0 0 0 0,-1 0 0 0 0,1 0 0 0 0,0 1 1 0 0,-1-1-1 0 0,1 0 0 0 0,-1 1 0 0 0,0-1 1 0 0,1 0-1 0 0,-1 1 0 0 0,0 0 0 0 0,0-1 0 0 0,0 1 1 0 0,0 0-1 0 0,0 0 0 0 0,0-1 0 0 0,0 1 0 0 0,-1 0 1 0 0,1 0-1 0 0,-1 0 0 0 0,1 0 0 0 0,-1 0 1 0 0,0 0-1 0 0,0 0 0 0 0,0 0 0 0 0,0 0 0 0 0,0 0 1 0 0,0 0-1 0 0,0 0 0 0 0,-1 0 0 0 0,1 0 0 0 0,-1 0 1 0 0,0 0-1 0 0,1 0 0 0 0,-1-1 0 0 0,-2 5 1 0 0,-4 7 31 0 0,0 0 0 0 0,-1 0 1 0 0,-1-1-1 0 0,-12 15 0 0 0,11-15-8 0 0,2-2-30 0 0,0 1 0 0 0,1 0 0 0 0,0 0 0 0 0,1 0 0 0 0,0 1 0 0 0,-5 17 0 0 0,10-27-23 0 0,0 0 0 0 0,0 1 1 0 0,1-1-1 0 0,-1 1 1 0 0,1 0-1 0 0,0-1 0 0 0,0 1 1 0 0,0-1-1 0 0,0 1 1 0 0,0-1-1 0 0,1 1 1 0 0,-1-1-1 0 0,1 1 0 0 0,0-1 1 0 0,-1 1-1 0 0,1-1 1 0 0,0 1-1 0 0,0-1 1 0 0,1 0-1 0 0,-1 0 0 0 0,0 1 1 0 0,1-1-1 0 0,0 0 1 0 0,-1 0-1 0 0,1-1 0 0 0,0 1 1 0 0,0 0-1 0 0,0 0 1 0 0,0-1-1 0 0,0 1 1 0 0,0-1-1 0 0,0 0 0 0 0,1 0 1 0 0,-1 0-1 0 0,0 0 1 0 0,1 0-1 0 0,-1 0 0 0 0,6 0 1 0 0,23 6 181 0 0,1-1-1 0 0,0-2 1 0 0,0-1 0 0 0,0-2 0 0 0,0-1-1 0 0,53-6 1 0 0,-47-2-4508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54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7433 0 0,'0'13'10665'0'0,"-6"2"-6200"0"0,-14 16-4105 0 0,9-16 1175 0 0,-17 36-129 0 0,16-27-428 0 0,-2-1 1 0 0,0 0-1 0 0,-18 21 1 0 0,32-44-965 0 0,0 0-1 0 0,-1 0 0 0 0,1 0 1 0 0,0 0-1 0 0,0 0 1 0 0,0 1-1 0 0,0-1 1 0 0,0 0-1 0 0,0 0 1 0 0,0 0-1 0 0,-1 0 1 0 0,1 0-1 0 0,0 0 1 0 0,0 0-1 0 0,0 1 1 0 0,0-1-1 0 0,0 0 0 0 0,-1 0 1 0 0,1 0-1 0 0,0 0 1 0 0,0 0-1 0 0,0 0 1 0 0,0 0-1 0 0,-1 0 1 0 0,1 0-1 0 0,0 0 1 0 0,0 0-1 0 0,0 0 1 0 0,0 0-1 0 0,0 0 1 0 0,-1 0-1 0 0,1 0 0 0 0,0 0 1 0 0,0 0-1 0 0,0 0 1 0 0,0 0-1 0 0,-1 0 1 0 0,1-1-1 0 0,0 1 1 0 0,0 0-1 0 0,0 0 1 0 0,0 0-1 0 0,0 0 1 0 0,-1 0-1 0 0,-2-10 97 0 0,1-13-155 0 0,3 19 45 0 0,0-1 0 0 0,0 1 0 0 0,0 0 0 0 0,0 0 0 0 0,1-1 0 0 0,0 1 0 0 0,0 0 0 0 0,0 0 0 0 0,0 1 0 0 0,0-1-1 0 0,1 0 1 0 0,0 1 0 0 0,-1-1 0 0 0,6-3 0 0 0,-6 5 27 0 0,0 1-1 0 0,0-1 1 0 0,0 1-1 0 0,1 0 1 0 0,-1 0-1 0 0,0 0 1 0 0,1 0-1 0 0,-1 0 1 0 0,0 1 0 0 0,1-1-1 0 0,-1 1 1 0 0,1-1-1 0 0,-1 1 1 0 0,1 0-1 0 0,-1 0 1 0 0,1 0-1 0 0,-1 0 1 0 0,1 1-1 0 0,-1-1 1 0 0,1 1 0 0 0,-1-1-1 0 0,1 1 1 0 0,-1 0-1 0 0,0 0 1 0 0,0 0-1 0 0,3 2 1 0 0,32 18 569 0 0,41 32-1 0 0,-47-31-389 0 0,67 37-1 0 0,-92-56-130 0 0,6 4-180 0 0,0-2 1 0 0,1 0 0 0 0,0 0 0 0 0,25 5-1 0 0,-35-9 64 0 0,0-1 0 0 0,-1 1 0 0 0,1-1 0 0 0,0 0 0 0 0,-1 0 0 0 0,1 0 0 0 0,0-1 0 0 0,-1 1 0 0 0,1-1 0 0 0,0 1 0 0 0,-1-1 0 0 0,1 0 0 0 0,-1 0 0 0 0,1 0 0 0 0,-1 0 0 0 0,1 0 0 0 0,-1-1 0 0 0,0 1 0 0 0,0-1 0 0 0,0 0 0 0 0,0 1 0 0 0,0-1 0 0 0,0 0 0 0 0,0 0 0 0 0,0 0 0 0 0,-1 0 0 0 0,1-1 0 0 0,-1 1 0 0 0,1 0 0 0 0,1-6 0 0 0,3-7 67 0 0,-1 0-1 0 0,0-1 1 0 0,-1 0 0 0 0,-1 0 0 0 0,0 0 0 0 0,1-30-1 0 0,-4 40-33 0 0,1 1 0 0 0,-1-1 0 0 0,-1 0 0 0 0,1 0 0 0 0,-1 1 0 0 0,0-1 0 0 0,0 0-1 0 0,-1 1 1 0 0,0-1 0 0 0,0 1 0 0 0,0-1 0 0 0,0 1 0 0 0,-1 0 0 0 0,0 0 0 0 0,0 0 0 0 0,0 0-1 0 0,-1 1 1 0 0,0-1 0 0 0,0 1 0 0 0,0 0 0 0 0,0 0 0 0 0,-9-6 0 0 0,11 9 732 0 0,28 11-16606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1:20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20 0 0,'0'-1'160'0'0,"0"1"0"0"0,1 0-1 0 0,-1-1 1 0 0,0 1 0 0 0,0-1 0 0 0,1 1-1 0 0,-1 0 1 0 0,0-1 0 0 0,0 1 0 0 0,1 0 0 0 0,-1 0-1 0 0,0-1 1 0 0,1 1 0 0 0,-1 0 0 0 0,0 0-1 0 0,1-1 1 0 0,-1 1 0 0 0,1 0 0 0 0,-1 0-1 0 0,0 0 1 0 0,1 0 0 0 0,-1-1 0 0 0,1 1 0 0 0,-1 0-1 0 0,0 0 1 0 0,1 0 0 0 0,-1 0 0 0 0,1 0-1 0 0,-1 0 1 0 0,1 0 0 0 0,15 8 2121 0 0,15 20-367 0 0,-28-25-1398 0 0,33 35 1483 0 0,-2 3 1 0 0,29 45-1 0 0,52 94 1891 0 0,-48-71-1783 0 0,-61-97-1767 0 0,2-1-1 0 0,-1 0 1 0 0,2-1-1 0 0,-1 1 1 0 0,19 15-1 0 0,-27-26-311 0 0,1 1-1 0 0,0-1 1 0 0,-1 0 0 0 0,1 1-1 0 0,0-1 1 0 0,0 0-1 0 0,-1 1 1 0 0,1-1-1 0 0,0 0 1 0 0,0 0 0 0 0,0 0-1 0 0,-1 1 1 0 0,1-1-1 0 0,0 0 1 0 0,0 0 0 0 0,0 0-1 0 0,-1 0 1 0 0,1-1-1 0 0,0 1 1 0 0,0 0 0 0 0,0 0-1 0 0,-1 0 1 0 0,1-1-1 0 0,0 1 1 0 0,0 0 0 0 0,0-1-1 0 0,19-18 367 0 0,6-29 55 0 0,-17 26-208 0 0,-1-1 1 0 0,-2 0 0 0 0,0 0 0 0 0,5-45 0 0 0,-8 15 345 0 0,-3-58 1 0 0,-2 77-538 0 0,0-8-634 0 0,5-57 0 0 0,-3 99 493 0 0,0 0 0 0 0,0-1-1 0 0,0 1 1 0 0,0 0-1 0 0,0-1 1 0 0,0 1-1 0 0,0 0 1 0 0,0 0-1 0 0,0-1 1 0 0,0 1-1 0 0,0 0 1 0 0,0 0-1 0 0,0-1 1 0 0,0 1-1 0 0,0 0 1 0 0,0 0-1 0 0,0-1 1 0 0,0 1 0 0 0,0 0-1 0 0,1 0 1 0 0,-1-1-1 0 0,0 1 1 0 0,0 0-1 0 0,0 0 1 0 0,0 0-1 0 0,1-1 1 0 0,-1 1-1 0 0,0 0 1 0 0,0 0-1 0 0,0 0 1 0 0,1 0-1 0 0,-1-1 1 0 0,0 1 0 0 0,0 0-1 0 0,1 0 1 0 0,-1 0-1 0 0,0 0 1 0 0,0 0-1 0 0,1 0 1 0 0,-1 0-1 0 0,0 0 1 0 0,1 0-1 0 0,-1 0 1 0 0,0 0-1 0 0,0 0 1 0 0,1 0-1 0 0,-1 0 1 0 0,0 0 0 0 0,0 0-1 0 0,1 0 1 0 0,-1 0-1 0 0,0 0 1 0 0,0 0-1 0 0,1 0 1 0 0,-1 0-1 0 0,0 1 1 0 0,1-1-1 0 0,10 10-5291 0 0,-10-9 4976 0 0,6 8-2247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1:21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 76 0 0,'0'0'793'0'0,"-6"-4"1205"0"0,-6-2 7476 0 0,6 62-2541 0 0,6 5-4012 0 0,1-50-2655 0 0,0 0 0 0 0,1-1 0 0 0,0 1 0 0 0,1 0 0 0 0,0-1 0 0 0,0 1 0 0 0,1-1 0 0 0,10 18 0 0 0,-12-26-294 0 0,1 1 0 0 0,-1 0 0 0 0,1-1 0 0 0,0 0 0 0 0,0 1 0 0 0,0-1 0 0 0,0 0 0 0 0,0-1 0 0 0,0 1 0 0 0,0 0-1 0 0,1-1 1 0 0,-1 0 0 0 0,1 0 0 0 0,-1 0 0 0 0,1 0 0 0 0,-1 0 0 0 0,1-1 0 0 0,0 1 0 0 0,-1-1 0 0 0,1 0 0 0 0,-1 0 0 0 0,1-1 0 0 0,0 1 0 0 0,-1-1 0 0 0,1 0 0 0 0,4-1 0 0 0,0 0-638 0 0,0 0 0 0 0,0-1 0 0 0,0 0 0 0 0,0 0 0 0 0,0-1 0 0 0,0 0 0 0 0,-1 0 0 0 0,0 0 0 0 0,0-1 0 0 0,9-8 0 0 0,-3-2-4142 0 0,-7 5 2803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1:21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75 116 0 0,'-13'-10'2147'0'0,"-7"-3"8324"0"0,17 15-8805 0 0,3-3-1556 0 0,0 1-1 0 0,-1 0 1 0 0,1 0 0 0 0,0 0 0 0 0,0 0-1 0 0,-1 1 1 0 0,1-1 0 0 0,0 0 0 0 0,-1 0 0 0 0,1 0-1 0 0,0 0 1 0 0,0 0 0 0 0,-1 0 0 0 0,1 0-1 0 0,0 0 1 0 0,-1 1 0 0 0,1-1 0 0 0,0 0 0 0 0,0 0-1 0 0,0 0 1 0 0,-1 1 0 0 0,1-1 0 0 0,0 0-1 0 0,0 0 1 0 0,0 0 0 0 0,-1 1 0 0 0,1-1 0 0 0,0 0-1 0 0,0 1 1 0 0,0-1 0 0 0,0 0 0 0 0,0 0-1 0 0,0 1 1 0 0,0-1 0 0 0,-1 0 0 0 0,1 1 0 0 0,0-1-1 0 0,0 0 1 0 0,0 0 0 0 0,0 1 0 0 0,0-1 0 0 0,0 0-1 0 0,0 1 1 0 0,1-1 0 0 0,-1 0 0 0 0,0 0-1 0 0,0 1 1 0 0,0-1 0 0 0,0 0 0 0 0,0 1 0 0 0,0-1-1 0 0,1 0 1 0 0,-1 1 0 0 0,1 0-13 0 0,0 0 1 0 0,1 0 0 0 0,-1 0-1 0 0,0 0 1 0 0,1 0 0 0 0,-1 0-1 0 0,1 0 1 0 0,-1-1-1 0 0,1 1 1 0 0,-1 0 0 0 0,1-1-1 0 0,0 1 1 0 0,-1-1 0 0 0,1 0-1 0 0,-1 1 1 0 0,1-1-1 0 0,0 0 1 0 0,0 0 0 0 0,-1 0-1 0 0,1 0 1 0 0,0 0 0 0 0,-1-1-1 0 0,1 1 1 0 0,-1-1-1 0 0,1 1 1 0 0,0-1 0 0 0,-1 1-1 0 0,1-1 1 0 0,-1 0 0 0 0,1 1-1 0 0,-1-1 1 0 0,1 0-1 0 0,-1 0 1 0 0,0 0 0 0 0,0-1-1 0 0,1 1 1 0 0,-1 0 0 0 0,0 0-1 0 0,0-1 1 0 0,0 1-1 0 0,0 0 1 0 0,0-1 0 0 0,-1 1-1 0 0,2-3 1 0 0,-2 3-81 0 0,0 0-1 0 0,0-1 1 0 0,0 1-1 0 0,-1 0 1 0 0,1-1 0 0 0,0 1-1 0 0,-1 0 1 0 0,1 0 0 0 0,0-1-1 0 0,-1 1 1 0 0,0 0 0 0 0,1 0-1 0 0,-1 0 1 0 0,0 0 0 0 0,1 0-1 0 0,-1 0 1 0 0,0 0-1 0 0,0 0 1 0 0,0 0 0 0 0,0 0-1 0 0,-1-1 1 0 0,-23-16 181 0 0,22 17-181 0 0,0 0 1 0 0,0-1-1 0 0,0 1 0 0 0,0 0 0 0 0,0 1 1 0 0,0-1-1 0 0,-1 1 0 0 0,-5-1 0 0 0,8 1-89 0 0,-2 1-170 0 0,-17 9-1237 0 0,19-9 1180 0 0,1 0 0 0 0,-1 0 0 0 0,1 0 0 0 0,-1 0 0 0 0,0 0 0 0 0,1 0 0 0 0,0 0 0 0 0,-1 0 0 0 0,1 0 0 0 0,0 0 0 0 0,-1 0 0 0 0,1 0 0 0 0,0 0 0 0 0,0 0 0 0 0,0 0 0 0 0,0 1 0 0 0,0-1 0 0 0,0 0 0 0 0,0 0 0 0 0,0 0 0 0 0,1 0 0 0 0,-1 0 0 0 0,0 0 0 0 0,1 0 0 0 0,-1 0 0 0 0,1 0 0 0 0,-1 0 0 0 0,1 0 0 0 0,-1 0 0 0 0,1 0 0 0 0,1 1 0 0 0,4 7-2115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1:22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9 296 0 0,'-2'0'149'0'0,"-10"5"2306"0"0,2 3 6701 0 0,31-4-5433 0 0,38-3-69 0 0,87-9 0 0 0,-81 2-1695 0 0,-11 0-2285 0 0,-22 0-9671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1:22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0 137 764 0 0,'0'0'2741'0'0,"1"-1"-2609"0"0,-1 1 0 0 0,0 0 0 0 0,0 0 1 0 0,0 0-1 0 0,0-1 0 0 0,0 1 0 0 0,1 0 0 0 0,-1 0 0 0 0,0 0 0 0 0,0-1 1 0 0,0 1-1 0 0,1 0 0 0 0,-1 0 0 0 0,0 0 0 0 0,0 0 0 0 0,0 0 0 0 0,1-1 1 0 0,-1 1-1 0 0,0 0 0 0 0,0 0 0 0 0,1 0 0 0 0,-1 0 0 0 0,0 0 0 0 0,0 0 1 0 0,1 0-1 0 0,-1 0 0 0 0,0 0 0 0 0,0 0 0 0 0,1 0 0 0 0,-1 0 0 0 0,0 0 1 0 0,0 0-1 0 0,1 0 0 0 0,-1 0 0 0 0,1 1 0 0 0,42 52 5750 0 0,14 38-2060 0 0,-3-3-1175 0 0,-16-37 27 0 0,76 78-1 0 0,-112-127-2563 0 0,-1 0-1 0 0,1 0 1 0 0,-1-1 0 0 0,1 1-1 0 0,0-1 1 0 0,0 0-1 0 0,-1 1 1 0 0,1-1-1 0 0,0 0 1 0 0,0 0-1 0 0,0 0 1 0 0,0 0-1 0 0,0 0 1 0 0,3 0-1 0 0,-3-1-80 0 0,-1-1-1 0 0,0 1 0 0 0,0-1 0 0 0,0 1 0 0 0,0-1 0 0 0,0 1 1 0 0,0-1-1 0 0,0 0 0 0 0,0 0 0 0 0,-1 1 0 0 0,1-1 0 0 0,0 0 0 0 0,0 0 1 0 0,-1 0-1 0 0,1 0 0 0 0,0 0 0 0 0,-1 0 0 0 0,1 0 0 0 0,-1 0 1 0 0,1 0-1 0 0,-1 0 0 0 0,1 0 0 0 0,-1 0 0 0 0,0 0 0 0 0,0-1 0 0 0,0 1 1 0 0,1 0-1 0 0,-1-2 0 0 0,38-198 790 0 0,-10 42-386 0 0,-19 122-418 0 0,19-55 0 0 0,-5 42-2691 0 0,-10 54-7799 0 0,-6 6 7096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1:23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42 620 0 0,'0'0'2067'0'0,"-1"-4"-906"0"0,0 3-805 0 0,1-1-1 0 0,-1 0 0 0 0,0 1 0 0 0,0-1 0 0 0,0 1 0 0 0,0-1 1 0 0,-1 1-1 0 0,1-1 0 0 0,0 1 0 0 0,-1 0 0 0 0,1 0 0 0 0,-1 0 1 0 0,1-1-1 0 0,-1 2 0 0 0,1-1 0 0 0,-1 0 0 0 0,0 0 0 0 0,1 0 1 0 0,-1 1-1 0 0,-3-2 0 0 0,-1 1 290 0 0,0 0 0 0 0,0 0 1 0 0,-1 1-1 0 0,1-1 0 0 0,0 1 0 0 0,-9 1 0 0 0,2 1 65 0 0,0 0 0 0 0,1 1 0 0 0,0 0 0 0 0,-1 0 0 0 0,1 2 0 0 0,-14 6 0 0 0,21-8-503 0 0,0 0-1 0 0,1 0 0 0 0,-1 0 1 0 0,1 0-1 0 0,0 1 0 0 0,0 0 0 0 0,0 0 1 0 0,1 0-1 0 0,0 0 0 0 0,-5 8 1 0 0,7-10-132 0 0,0 0 0 0 0,0 0 0 0 0,0 1 0 0 0,0-1 0 0 0,0 0 0 0 0,1 1 0 0 0,-1-1 0 0 0,1 0 0 0 0,0 1-1 0 0,-1-1 1 0 0,1 1 0 0 0,1-1 0 0 0,-1 0 0 0 0,0 1 0 0 0,0-1 0 0 0,1 1 0 0 0,-1-1 0 0 0,1 0 0 0 0,0 0 0 0 0,0 1 0 0 0,0-1 0 0 0,0 0 0 0 0,0 0 0 0 0,0 0 0 0 0,1 0 0 0 0,1 2 0 0 0,4 5 40 0 0,0-2 0 0 0,1 1 1 0 0,0-1-1 0 0,1 0 0 0 0,0-1 1 0 0,0 0-1 0 0,0 0 0 0 0,0-1 0 0 0,1 0 1 0 0,0-1-1 0 0,0 0 0 0 0,0 0 0 0 0,19 3 1 0 0,-22-5-99 0 0,0-1 0 0 0,0 0 0 0 0,0 0 0 0 0,0-1 0 0 0,0 0 0 0 0,0 0 0 0 0,0 0 0 0 0,0-1 0 0 0,0 0 0 0 0,0-1 0 0 0,0 0 0 0 0,0 0 0 0 0,-1 0 0 0 0,1 0 0 0 0,-1-1 0 0 0,1 0 0 0 0,-1-1 0 0 0,0 0 0 0 0,0 0 0 0 0,0 0 0 0 0,-1 0 0 0 0,7-7 0 0 0,-10 9-14 0 0,-1 0 0 0 0,1-1 1 0 0,0 1-1 0 0,0-1 0 0 0,-1 1 1 0 0,0-1-1 0 0,1 1 0 0 0,-1-1 0 0 0,0 0 1 0 0,0 0-1 0 0,-1 1 0 0 0,1-1 0 0 0,0 0 1 0 0,-1 0-1 0 0,0 0 0 0 0,0 0 1 0 0,0 0-1 0 0,0 0 0 0 0,-1-5 0 0 0,0 3 4 0 0,-1 0-1 0 0,1 0 1 0 0,-1 0-1 0 0,-1 0 1 0 0,1 1-1 0 0,-1-1 1 0 0,1 0-1 0 0,-1 1 1 0 0,-1 0-1 0 0,-4-6 1 0 0,1 3-368 0 0,-1-1 0 0 0,0 2 0 0 0,0-1 1 0 0,0 1-1 0 0,0 1 0 0 0,-1-1 0 0 0,0 1 1 0 0,0 1-1 0 0,-1 0 0 0 0,1 0 0 0 0,-12-3 0 0 0,-12 4-7573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1:2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61 468 0 0,'0'0'8268'0'0,"31"0"-3734"0"0,209 18 578 0 0,494 16-331 0 0,-462-36-4072 0 0,277-8 980 0 0,-101-14-944 0 0,69-6-110 0 0,-476 27-570 0 0,245-20 694 0 0,-245 18-501 0 0,47-10 1068 0 0,-87 15-1557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1:44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69 216 0 0,'-26'-12'13690'0'0,"36"6"-13271"0"0,0 1 0 0 0,0 0 0 0 0,0 1 0 0 0,1 0 0 0 0,-1 0 0 0 0,1 1 0 0 0,0 1 0 0 0,0 0 0 0 0,13-1 0 0 0,36-10 877 0 0,-46 9-621 0 0,-8 2-194 0 0,-8 3-258 0 0,-70 20-451 0 0,60-19 207 0 0,-54 16-128 0 0,61-16 120 0 0,0-1-1 0 0,0 2 1 0 0,0-1-1 0 0,0 0 1 0 0,0 1-1 0 0,1 0 1 0 0,-1 0-1 0 0,1 0 0 0 0,-7 7 1 0 0,11-9 29 0 0,-1 0 0 0 0,0 0 0 0 0,1 0 1 0 0,-1-1-1 0 0,1 1 0 0 0,-1 0 0 0 0,1 0 1 0 0,0 0-1 0 0,0 0 0 0 0,-1 0 0 0 0,1 0 0 0 0,0 0 1 0 0,0 0-1 0 0,0 0 0 0 0,0 0 0 0 0,0 0 1 0 0,0 0-1 0 0,0 0 0 0 0,0 0 0 0 0,0 0 0 0 0,0 0 1 0 0,1 0-1 0 0,-1 0 0 0 0,0 0 0 0 0,1-1 1 0 0,-1 1-1 0 0,1 0 0 0 0,-1 0 0 0 0,1 0 0 0 0,-1 0 1 0 0,1-1-1 0 0,-1 1 0 0 0,1 0 0 0 0,0 0 0 0 0,0-1 1 0 0,-1 1-1 0 0,1-1 0 0 0,1 2 0 0 0,38 21 210 0 0,-30-17-157 0 0,34 16 138 0 0,-32-17-141 0 0,0 0 1 0 0,-1 1-1 0 0,0 0 0 0 0,0 1 0 0 0,-1 0 0 0 0,1 1 1 0 0,11 11-1 0 0,-22-18-43 0 0,1-1-1 0 0,-1 1 1 0 0,0 0 0 0 0,1-1 0 0 0,-1 1 0 0 0,0 0-1 0 0,0 0 1 0 0,0 0 0 0 0,1-1 0 0 0,-1 1 0 0 0,0 0-1 0 0,0 0 1 0 0,0 0 0 0 0,0-1 0 0 0,0 1-1 0 0,-1 0 1 0 0,1 0 0 0 0,0 0 0 0 0,0-1 0 0 0,0 1-1 0 0,-1 0 1 0 0,1 0 0 0 0,0-1 0 0 0,-1 1-1 0 0,1 0 1 0 0,0-1 0 0 0,-1 1 0 0 0,1 0 0 0 0,-1-1-1 0 0,0 1 1 0 0,1-1 0 0 0,-1 1 0 0 0,1 0 0 0 0,-1-1-1 0 0,0 0 1 0 0,1 1 0 0 0,-1-1 0 0 0,0 1-1 0 0,1-1 1 0 0,-2 1 0 0 0,-35 17 113 0 0,33-16-95 0 0,-20 7-30 0 0,1-1-1 0 0,-40 8 0 0 0,46-12-1522 0 0,0-2-1 0 0,-24 1 1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1:45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42 300 0 0,'-8'-6'2033'0'0,"-29"-17"5674"0"0,32 21-7173 0 0,0 0 0 0 0,0 0 0 0 0,0 1 0 0 0,0 0 0 0 0,0 0 0 0 0,-10-1 0 0 0,-4 1 459 0 0,0 0 0 0 0,1 2 1 0 0,-1 0-1 0 0,0 1 0 0 0,-30 7 1 0 0,43-7-849 0 0,-1 0 0 0 0,1 0 1 0 0,0 0-1 0 0,0 0 1 0 0,0 1-1 0 0,1 0 0 0 0,-1 1 1 0 0,0-1-1 0 0,1 1 0 0 0,0 0 1 0 0,0 0-1 0 0,0 1 1 0 0,1 0-1 0 0,-1-1 0 0 0,1 2 1 0 0,0-1-1 0 0,1 0 1 0 0,-1 1-1 0 0,-4 10 0 0 0,7-14-114 0 0,1-1-1 0 0,-1 1 0 0 0,1 0 1 0 0,-1 0-1 0 0,1-1 0 0 0,0 1 1 0 0,0 0-1 0 0,0 0 0 0 0,0-1 1 0 0,0 1-1 0 0,0 0 0 0 0,1 0 1 0 0,-1-1-1 0 0,0 1 0 0 0,1 0 1 0 0,-1-1-1 0 0,1 1 0 0 0,0 0 1 0 0,1 1-1 0 0,0 1 12 0 0,0-1 1 0 0,1 0-1 0 0,0 0 1 0 0,0 0-1 0 0,0 0 1 0 0,0 0-1 0 0,7 4 1 0 0,0 0 22 0 0,0-1 0 0 0,1 0 0 0 0,0-1 0 0 0,19 6 1 0 0,-19-8-55 0 0,-1-1 0 0 0,1 1 1 0 0,0-2-1 0 0,0 1 0 0 0,-1-2 1 0 0,1 1-1 0 0,0-2 1 0 0,0 1-1 0 0,11-3 0 0 0,-17 2-16 0 0,0 0 0 0 0,-1 0 0 0 0,1-1-1 0 0,0 1 1 0 0,-1-1 0 0 0,1 0 0 0 0,-1 0-1 0 0,0-1 1 0 0,0 1 0 0 0,0-1 0 0 0,0 0-1 0 0,0 0 1 0 0,-1 0 0 0 0,1-1 0 0 0,-1 1 0 0 0,0-1-1 0 0,0 0 1 0 0,0 0 0 0 0,0 0 0 0 0,-1 0-1 0 0,1 0 1 0 0,1-6 0 0 0,-3 8 2 0 0,-1 0 1 0 0,1 0 0 0 0,-1 0-1 0 0,1 0 1 0 0,-1 0 0 0 0,1-1-1 0 0,-1 1 1 0 0,0 0-1 0 0,0 0 1 0 0,0 0 0 0 0,-1 0-1 0 0,1-1 1 0 0,0 1-1 0 0,-1 0 1 0 0,1 0 0 0 0,-1 0-1 0 0,0 0 1 0 0,0 0-1 0 0,-1-2 1 0 0,0 1-9 0 0,-1-1 1 0 0,1 1-1 0 0,-1 0 0 0 0,0 0 0 0 0,0 0 1 0 0,0 0-1 0 0,0 1 0 0 0,0-1 0 0 0,-6-2 1 0 0,-5-3-414 0 0,1 2 1 0 0,-2 0 0 0 0,1 1 0 0 0,-20-5-1 0 0,11 5-867 0 0,4 2-1146 0 0,7 0-2831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1:46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20 164 0 0,'-7'-4'1458'0'0,"-1"1"0"0"0,0 0 1 0 0,0 1-1 0 0,-1 0 0 0 0,1 0 0 0 0,0 1 0 0 0,-15-1 0 0 0,12 2-613 0 0,-1 0 0 0 0,1 1 0 0 0,-1 0 0 0 0,1 1-1 0 0,-18 5 1 0 0,20-5-577 0 0,0 1 0 0 0,0 1-1 0 0,1 0 1 0 0,-1 0 0 0 0,1 0 0 0 0,0 1 0 0 0,0 0-1 0 0,0 1 1 0 0,1 0 0 0 0,0 0 0 0 0,0 1 0 0 0,0-1-1 0 0,1 2 1 0 0,0-1 0 0 0,-10 16 0 0 0,15-20-191 0 0,-1 0 1 0 0,0 0-1 0 0,1 0 1 0 0,0 0-1 0 0,0 0 1 0 0,0 1-1 0 0,0-1 1 0 0,0 0 0 0 0,1 1-1 0 0,0-1 1 0 0,-1 0-1 0 0,1 1 1 0 0,0-1-1 0 0,1 1 1 0 0,-1-1-1 0 0,0 0 1 0 0,1 1-1 0 0,0-1 1 0 0,2 6 0 0 0,-1-5-9 0 0,1 0 1 0 0,-1 0-1 0 0,1-1 1 0 0,0 1-1 0 0,0-1 1 0 0,0 1-1 0 0,0-1 1 0 0,1 0-1 0 0,0 0 1 0 0,-1-1-1 0 0,1 1 1 0 0,8 3-1 0 0,1 0-35 0 0,0-1 1 0 0,0 0-1 0 0,0-1 0 0 0,1 0 0 0 0,-1-2 0 0 0,1 1 0 0 0,0-2 1 0 0,23 1-1 0 0,-26-3-78 0 0,1 0-1 0 0,-1 0 1 0 0,1-1-1 0 0,-1-1 1 0 0,18-5 0 0 0,-24 6 24 0 0,0 0 1 0 0,0-1 0 0 0,-1 1 0 0 0,1-1 0 0 0,0 0 0 0 0,-1 0-1 0 0,0 0 1 0 0,0-1 0 0 0,0 1 0 0 0,0-1 0 0 0,-1 0-1 0 0,1 0 1 0 0,-1 0 0 0 0,4-6 0 0 0,-6 8 15 0 0,0 0 0 0 0,0 0 0 0 0,-1 0 0 0 0,1 0 0 0 0,0-1 0 0 0,-1 1 0 0 0,1 0 0 0 0,-1 0 0 0 0,0-1 0 0 0,1 1 0 0 0,-1 0 0 0 0,0 0 1 0 0,-1-1-1 0 0,1 1 0 0 0,0 0 0 0 0,-1 0 0 0 0,1-1 0 0 0,-2-2 0 0 0,0 1 9 0 0,0 0 1 0 0,0 1 0 0 0,0-1-1 0 0,-1 0 1 0 0,1 1-1 0 0,-1 0 1 0 0,0 0-1 0 0,0 0 1 0 0,-4-4 0 0 0,-3 0 20 0 0,0 0 0 0 0,-1 0 1 0 0,1 1-1 0 0,-1 0 1 0 0,-22-7-1 0 0,22 9-129 0 0,0 1-1 0 0,0 1 0 0 0,-14-3 1 0 0,21 5-209 0 0,0 0 0 0 0,0-1 0 0 0,0 1 0 0 0,0 1 0 0 0,0-1 0 0 0,0 1 0 0 0,0-1 0 0 0,0 1 1 0 0,0 0-1 0 0,0 1 0 0 0,0-1 0 0 0,-5 3 0 0 0,4 1-1197 0 0,4 1-3666 0 0,1 1 3051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54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65 456 0 0,'-6'-6'1107'0'0,"-1"1"0"0"0,1-1 0 0 0,-1 2 0 0 0,-1-1 0 0 0,1 1 0 0 0,-1 0 0 0 0,1 0 0 0 0,-1 1 0 0 0,0 0 1 0 0,-12-2-1 0 0,0 0 601 0 0,0 1 0 0 0,0 1 1 0 0,-26-1-1 0 0,28 4-843 0 0,-1 1 1 0 0,1 0-1 0 0,0 1 0 0 0,-29 8 0 0 0,37-7-532 0 0,1 0 0 0 0,-1 0-1 0 0,1 1 1 0 0,0 0-1 0 0,-1 1 1 0 0,2 0-1 0 0,-1 0 1 0 0,1 1 0 0 0,-13 11-1 0 0,18-15-205 0 0,1 0-1 0 0,0 1 1 0 0,0-1 0 0 0,0 1-1 0 0,0-1 1 0 0,0 1 0 0 0,0 0-1 0 0,1 0 1 0 0,-1 0 0 0 0,1 0-1 0 0,0 0 1 0 0,0 0 0 0 0,0 0-1 0 0,0 0 1 0 0,1 0 0 0 0,-1 0-1 0 0,1 1 1 0 0,0-1 0 0 0,0 0-1 0 0,0 5 1 0 0,1-3-2 0 0,1 0-1 0 0,-1 0 1 0 0,1-1 0 0 0,0 1-1 0 0,0-1 1 0 0,1 1 0 0 0,-1-1 0 0 0,1 0-1 0 0,0 0 1 0 0,0 0 0 0 0,0 0-1 0 0,5 3 1 0 0,3 3 45 0 0,1 0 0 0 0,0-1 0 0 0,1 0 1 0 0,-1-1-1 0 0,2-1 0 0 0,-1 0 0 0 0,26 9 0 0 0,-28-12-168 0 0,0-1-1 0 0,0 0 1 0 0,0-1 0 0 0,1 0-1 0 0,-1-1 1 0 0,0-1 0 0 0,1 1-1 0 0,17-3 1 0 0,-24 1-28 0 0,-1 0 1 0 0,0 0-1 0 0,0 0 0 0 0,0 0 1 0 0,0-1-1 0 0,0 0 1 0 0,0 0-1 0 0,0 0 0 0 0,0 0 1 0 0,-1 0-1 0 0,1-1 0 0 0,-1 0 1 0 0,1 0-1 0 0,-1 0 1 0 0,0 0-1 0 0,0 0 0 0 0,-1 0 1 0 0,1-1-1 0 0,-1 0 0 0 0,1 1 1 0 0,-1-1-1 0 0,0 0 0 0 0,-1 0 1 0 0,1 0-1 0 0,1-6 1 0 0,-1 2-15 0 0,0 1 0 0 0,-1-1 0 0 0,0 1 1 0 0,-1-1-1 0 0,0 0 0 0 0,0 1 1 0 0,0-1-1 0 0,-1 1 0 0 0,0-1 0 0 0,0 1 1 0 0,-1-1-1 0 0,-3-8 0 0 0,3 12-129 0 0,1 0 0 0 0,-1 0 0 0 0,0 0-1 0 0,0 0 1 0 0,0 0 0 0 0,-1 1 0 0 0,1-1 0 0 0,-1 1-1 0 0,0 0 1 0 0,0 0 0 0 0,0 0 0 0 0,-1 0 0 0 0,1 0-1 0 0,0 1 1 0 0,-1-1 0 0 0,0 1 0 0 0,0 0 0 0 0,0 0-1 0 0,1 0 1 0 0,-2 1 0 0 0,1-1 0 0 0,0 1 0 0 0,-6-1 0 0 0,7 2 256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1:4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1 260 224 0 0,'20'8'3298'0'0,"1"0"0"0"0,-1 1 0 0 0,-1 0 0 0 0,27 19-1 0 0,-1-1 1148 0 0,-44-26-4326 0 0,-1-1 1 0 0,1 1-1 0 0,0-1 1 0 0,0 1-1 0 0,0-1 1 0 0,0 1-1 0 0,0-1 1 0 0,0 1 0 0 0,0-1-1 0 0,0 0 1 0 0,0 1-1 0 0,0-1 1 0 0,0 0-1 0 0,0 0 1 0 0,0 0-1 0 0,0 0 1 0 0,0 0-1 0 0,0 0 1 0 0,0 0-1 0 0,0 0 1 0 0,0 0-1 0 0,0-1 1 0 0,0 1-1 0 0,0 0 1 0 0,0-1-1 0 0,1 0 1 0 0,-1 0-36 0 0,0 0 1 0 0,0 0-1 0 0,-1-1 1 0 0,1 1 0 0 0,-1 0-1 0 0,1 0 1 0 0,-1-1-1 0 0,1 1 1 0 0,-1 0 0 0 0,1-1-1 0 0,-1 1 1 0 0,0-1-1 0 0,0 1 1 0 0,0 0 0 0 0,0-1-1 0 0,0-1 1 0 0,-1-10 63 0 0,-1 0 0 0 0,-1 0 0 0 0,-3-13 0 0 0,5 23-91 0 0,-1-3-43 0 0,1 0-1 0 0,0 1 1 0 0,0-1-1 0 0,0 0 0 0 0,1 0 1 0 0,0 0-1 0 0,0 0 1 0 0,0 0-1 0 0,1 0 1 0 0,0 0-1 0 0,0 1 0 0 0,1-1 1 0 0,-1 0-1 0 0,1 1 1 0 0,5-10-1 0 0,-3 7-11 0 0,1 0 0 0 0,1 1 0 0 0,-1 0 0 0 0,1 1 0 0 0,0-1 0 0 0,0 1 0 0 0,1 0 0 0 0,0 0 0 0 0,12-7 0 0 0,4 0 35 0 0,1 1 1 0 0,0 1-1 0 0,0 1 1 0 0,1 1 0 0 0,1 2-1 0 0,27-6 1 0 0,-45 11-3 0 0,0 0-1 0 0,-1 0 1 0 0,1 1 0 0 0,0 0-1 0 0,0 1 1 0 0,0-1 0 0 0,-1 2 0 0 0,1-1-1 0 0,0 1 1 0 0,0 0 0 0 0,0 0-1 0 0,10 5 1 0 0,-8 5-1365 0 0,-7 10-1719 0 0,-4-17 2398 0 0,0 1 0 0 0,0-1 0 0 0,0 0 0 0 0,0 0 0 0 0,0 1 1 0 0,-1-1-1 0 0,-4 7 0 0 0,-21 33-1068 0 0,20-35 1683 0 0,1 0 0 0 0,0 1 1 0 0,0 0-1 0 0,1 0 0 0 0,0 1 0 0 0,-6 19 0 0 0,11-27 53 0 0,0-1-1 0 0,0 0 0 0 0,0 0 0 0 0,0 0 0 0 0,0 0 0 0 0,1 0 0 0 0,-1 0 0 0 0,0 0 0 0 0,1 0 0 0 0,0 0 0 0 0,-1 0 0 0 0,1 0 0 0 0,0 0 0 0 0,0-1 0 0 0,0 1 1 0 0,0 0-1 0 0,0 0 0 0 0,1-1 0 0 0,-1 1 0 0 0,1-1 0 0 0,-1 1 0 0 0,1-1 0 0 0,-1 1 0 0 0,1-1 0 0 0,0 0 0 0 0,-1 0 0 0 0,1 0 0 0 0,0 0 0 0 0,0 0 0 0 0,0 0 1 0 0,0-1-1 0 0,0 1 0 0 0,3 0 0 0 0,9 3-98 0 0,0-1-1 0 0,1 0 1 0 0,24 1 0 0 0,-22-2-98 0 0,32 1-949 0 0,-16-3-5026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1:52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3 179 536 0 0,'0'0'252'0'0,"-1"-1"0"0"0,1 0 0 0 0,0 0 1 0 0,-1 0-1 0 0,1 0 0 0 0,0 0 0 0 0,0 0 0 0 0,0 1 0 0 0,-1-1 0 0 0,1 0 1 0 0,0 0-1 0 0,0 0 0 0 0,1 0 0 0 0,-1 0 0 0 0,0 0 0 0 0,0 0 0 0 0,0 0 1 0 0,0 0-1 0 0,1 1 0 0 0,-1-1 0 0 0,1 0 0 0 0,-1 0 0 0 0,0 0 0 0 0,2-1 1 0 0,-1 2-59 0 0,0 0 1 0 0,0-1 0 0 0,-1 1 0 0 0,1 0 0 0 0,0 0 0 0 0,0 0 0 0 0,0 0-1 0 0,0 0 1 0 0,0 0 0 0 0,0 0 0 0 0,0 0 0 0 0,0 0 0 0 0,0 1 0 0 0,0-1-1 0 0,-1 0 1 0 0,1 1 0 0 0,0-1 0 0 0,0 0 0 0 0,1 2 0 0 0,6 2 563 0 0,0 1 1 0 0,-1 0 0 0 0,14 11-1 0 0,1 8 163 0 0,-1 0 0 0 0,-1 1 0 0 0,-2 1 0 0 0,29 50 0 0 0,-27-40 70 0 0,3-1 1 0 0,31 38-1 0 0,-47-65-757 0 0,0 0 0 0 0,0-1-1 0 0,1 0 1 0 0,0-1 0 0 0,0 0 0 0 0,10 6-1 0 0,-16-11-181 0 0,-1 0 0 0 0,1 0 0 0 0,0 0 0 0 0,0 0 1 0 0,-1-1-1 0 0,1 1 0 0 0,0 0 0 0 0,0-1 0 0 0,0 0 0 0 0,0 1 0 0 0,0-1 0 0 0,0 0 0 0 0,0 0 0 0 0,0 0 0 0 0,0 0 0 0 0,0 0 0 0 0,0 0 0 0 0,0-1 0 0 0,0 1 0 0 0,-1-1 0 0 0,1 1 0 0 0,0-1 0 0 0,0 0 0 0 0,0 0 0 0 0,0 0 0 0 0,-1 0 0 0 0,1 0 0 0 0,-1 0 0 0 0,1 0 0 0 0,0 0 0 0 0,-1-1 0 0 0,0 1 0 0 0,1-1 0 0 0,-1 1 0 0 0,0-1 1 0 0,0 1-1 0 0,0-1 0 0 0,0 0 0 0 0,1-1 0 0 0,7-20 237 0 0,0 0-1 0 0,-2-1 1 0 0,-1 1 0 0 0,-1-1 0 0 0,-1 0 0 0 0,2-39 0 0 0,0 8 22 0 0,-1 14-119 0 0,-2 11-31 0 0,1-1-1 0 0,1 1 1 0 0,2 0-1 0 0,1 1 1 0 0,15-39-1 0 0,-22 66-213 0 0,0 1-1 0 0,0-1 1 0 0,-1 0-1 0 0,1 1 1 0 0,0-1 0 0 0,0 1-1 0 0,1-1 1 0 0,-1 1-1 0 0,0-1 1 0 0,0 1-1 0 0,1 0 1 0 0,-1 0 0 0 0,0 0-1 0 0,1 0 1 0 0,0 0-1 0 0,1-1 1 0 0,-2 1-89 0 0,0 1 0 0 0,0 0-1 0 0,0 0 1 0 0,0 0 0 0 0,0 0-1 0 0,0 0 1 0 0,0 0 0 0 0,0 0 0 0 0,0 1-1 0 0,0-1 1 0 0,0 0 0 0 0,-1 0 0 0 0,1 1-1 0 0,0-1 1 0 0,0 0 0 0 0,0 1-1 0 0,0-1 1 0 0,-1 1 0 0 0,1 0 0 0 0,0-1-1 0 0,0 1 1 0 0,0 0 0 0 0,4 5-1138 0 0,-1-1 0 0 0,1 1 1 0 0,-1 0-1 0 0,0 1 0 0 0,-1-1 1 0 0,4 9-1 0 0,3 5-1365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1:5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55 388 0 0,'3'-1'577'0'0,"-2"1"-316"0"0,0-1 0 0 0,0 1 0 0 0,0 0 0 0 0,0-1 0 0 0,-1 1 0 0 0,1-1 1 0 0,0 1-1 0 0,0-1 0 0 0,-1 1 0 0 0,1-1 0 0 0,0 0 0 0 0,-1 1 0 0 0,1-1 0 0 0,0 0 0 0 0,-1 1 1 0 0,1-1-1 0 0,-1 0 0 0 0,1 0 0 0 0,-1 0 0 0 0,1 1 0 0 0,-1-1 0 0 0,0 0 0 0 0,0 0 0 0 0,1 0 1 0 0,-1 0-1 0 0,0 0 0 0 0,0 0 0 0 0,0 0 0 0 0,0-1 0 0 0,0 1 667 0 0,-19-14 2611 0 0,6 12-2844 0 0,1 0 1 0 0,0 1 0 0 0,-1 0 0 0 0,0 1 0 0 0,1 1-1 0 0,-1 0 1 0 0,0 0 0 0 0,1 2 0 0 0,-19 3 0 0 0,21-3-462 0 0,0 1-1 0 0,1-1 1 0 0,0 2 0 0 0,0 0 0 0 0,0 0 0 0 0,0 0 0 0 0,1 1 0 0 0,-1 0-1 0 0,1 1 1 0 0,1 0 0 0 0,-1 0 0 0 0,-12 14 0 0 0,19-18-181 0 0,-1-1-1 0 0,1 1 1 0 0,0 0 0 0 0,-1-1 0 0 0,1 1-1 0 0,0 0 1 0 0,0 0 0 0 0,0 0 0 0 0,0 0-1 0 0,1 0 1 0 0,-1 0 0 0 0,1 0 0 0 0,-1 0-1 0 0,1 1 1 0 0,0-1 0 0 0,-1 0 0 0 0,1 0-1 0 0,0 0 1 0 0,0 0 0 0 0,1 1 0 0 0,0 2-1 0 0,0-2-2 0 0,0 0-1 0 0,1 0 0 0 0,-1 0 0 0 0,1 0 0 0 0,0 0 0 0 0,0 0 0 0 0,0-1 0 0 0,0 1 0 0 0,1-1 0 0 0,-1 0 0 0 0,1 1 0 0 0,4 2 0 0 0,3 1 18 0 0,-1 0 1 0 0,1-1 0 0 0,1 0 0 0 0,-1-1-1 0 0,1 0 1 0 0,0 0 0 0 0,13 2-1 0 0,-7-3-49 0 0,-1-1-1 0 0,1-1 0 0 0,0-1 0 0 0,18-1 1 0 0,-31 1-25 0 0,0 0 1 0 0,0 0-1 0 0,0-1 1 0 0,0 1 0 0 0,0-1-1 0 0,0 0 1 0 0,-1 0 0 0 0,1-1-1 0 0,0 1 1 0 0,-1-1 0 0 0,1 0-1 0 0,-1 0 1 0 0,0 0-1 0 0,1 0 1 0 0,-1 0 0 0 0,0-1-1 0 0,0 1 1 0 0,-1-1 0 0 0,1 0-1 0 0,0 0 1 0 0,-1 0-1 0 0,0 0 1 0 0,3-6 0 0 0,-4 6-1 0 0,0 1 0 0 0,0-1 0 0 0,-1 1 1 0 0,1-1-1 0 0,-1 1 0 0 0,0-1 1 0 0,0 1-1 0 0,0-1 0 0 0,0 0 0 0 0,0 1 1 0 0,-1-1-1 0 0,1 1 0 0 0,-1-1 0 0 0,0 1 1 0 0,0-1-1 0 0,-1-2 0 0 0,0 0 2 0 0,-1 0-1 0 0,0 0 1 0 0,-1 0-1 0 0,1 1 1 0 0,-1 0-1 0 0,1-1 1 0 0,-6-3-1 0 0,-3-2-40 0 0,1 1 0 0 0,-2 1 0 0 0,1 0 1 0 0,-25-11-1 0 0,28 15-397 0 0,0 0 1 0 0,-1 0-1 0 0,1 1 1 0 0,-1 1-1 0 0,1-1 1 0 0,-1 2-1 0 0,-10-2 1 0 0,15 6-1505 0 0,19 10-6601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1:53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12 184 0 0,'0'0'1172'0'0,"17"8"7544"0"0,1-4-5957 0 0,0-1 1 0 0,20 1-1 0 0,38-6 2023 0 0,-43-1-4158 0 0,-1-2 0 0 0,52-15 0 0 0,-65 20-10201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1:53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1 359 916 0 0,'0'0'6295'0'0,"4"-3"-4697"0"0,15-8 1122 0 0,-1-1 0 0 0,30-26 0 0 0,-33 24-1758 0 0,0 0-1 0 0,-1-1 1 0 0,18-26 0 0 0,-25 32-694 0 0,-1 0-1 0 0,0 0 1 0 0,-1-1-1 0 0,0 0 1 0 0,-1 0-1 0 0,1 0 1 0 0,-2 0-1 0 0,0-1 1 0 0,0 0-1 0 0,-1 1 1 0 0,0-1-1 0 0,-1 0 0 0 0,0 0 1 0 0,-1 0-1 0 0,0 0 1 0 0,0 0-1 0 0,-1 0 1 0 0,-4-13-1 0 0,5 24-241 0 0,0 0-1 0 0,0 0 1 0 0,0 0-1 0 0,0 0 1 0 0,0 0-1 0 0,0 0 1 0 0,0 0-1 0 0,0 0 1 0 0,0 1-1 0 0,0-1 0 0 0,0 0 1 0 0,0 0-1 0 0,0 0 1 0 0,-1 0-1 0 0,1 0 1 0 0,0 0-1 0 0,0 0 1 0 0,0 0-1 0 0,0 0 1 0 0,0-1-1 0 0,0 1 0 0 0,0 0 1 0 0,0 0-1 0 0,0 0 1 0 0,0 0-1 0 0,0 0 1 0 0,0 0-1 0 0,0 0 1 0 0,0 0-1 0 0,-1 0 1 0 0,1 0-1 0 0,0 0 1 0 0,0 0-1 0 0,0 0 0 0 0,0 0 1 0 0,0 0-1 0 0,0 0 1 0 0,0 0-1 0 0,0 0 1 0 0,-1 14 276 0 0,2 23-18 0 0,2-2-22 0 0,3 1-1 0 0,0-2 1 0 0,3 1-1 0 0,0-1 0 0 0,3 0 1 0 0,0-1-1 0 0,23 41 1 0 0,-21-49-4780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1:5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1 176 388 0 0,'0'0'869'0'0,"3"-2"166"0"0,17-2 585 0 0,1 0 1 0 0,0 1 0 0 0,0 0 0 0 0,30 2-1 0 0,-3-1-403 0 0,537-16 5734 0 0,-326 14-5642 0 0,558-41 1326 0 0,119-16-1021 0 0,-893 56-50 0 0,55-13-1 0 0,-90 15-1122 0 0,-3 1-2973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1:56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37 244 0 0,'0'0'1591'0'0,"-4"-16"7874"0"0,2 12-8807 0 0,-6 1 394 0 0,1 0 1 0 0,-1 0-1 0 0,1 1 1 0 0,-1 1-1 0 0,0-1 1 0 0,-14 0 0 0 0,10 2-445 0 0,1 0 0 0 0,-1 1 1 0 0,1 0-1 0 0,-18 5 1 0 0,20-4-415 0 0,0 0 0 0 0,0 1 0 0 0,0 0 0 0 0,1 1 0 0 0,0 0 0 0 0,0 0 0 0 0,0 0 0 0 0,0 1 0 0 0,0 1 0 0 0,1-1 0 0 0,0 1 0 0 0,1 1 0 0 0,-12 12 0 0 0,16-17-151 0 0,0 1-1 0 0,1-1 0 0 0,-1 1 1 0 0,1-1-1 0 0,0 1 0 0 0,0-1 1 0 0,0 1-1 0 0,0 0 0 0 0,0 0 1 0 0,1-1-1 0 0,-1 1 0 0 0,1 0 1 0 0,-1 0-1 0 0,1 0 0 0 0,0 0 1 0 0,1-1-1 0 0,-1 1 0 0 0,0 0 1 0 0,1 0-1 0 0,1 4 0 0 0,0-2 1 0 0,0 0-1 0 0,0-1 1 0 0,1 0-1 0 0,-1 1 1 0 0,1-1-1 0 0,1 0 1 0 0,-1-1-1 0 0,0 1 1 0 0,1 0 0 0 0,7 5-1 0 0,1 0 12 0 0,0-1 0 0 0,1-1 0 0 0,0 0-1 0 0,0-1 1 0 0,0 0 0 0 0,1-1 0 0 0,18 4 0 0 0,-22-7-55 0 0,1 0 0 0 0,-1-1 0 0 0,0-1 0 0 0,1 0 0 0 0,-1 0 1 0 0,1-1-1 0 0,-1 0 0 0 0,1-1 0 0 0,-1 0 0 0 0,0-1 0 0 0,0 0 0 0 0,16-7 0 0 0,-19 7-6 0 0,0-1-1 0 0,0 0 0 0 0,0 0 0 0 0,0-1 1 0 0,-1 0-1 0 0,1 0 0 0 0,-1 0 0 0 0,-1-1 1 0 0,1 0-1 0 0,-1 0 0 0 0,0 0 0 0 0,0-1 0 0 0,-1 0 1 0 0,0 0-1 0 0,0 0 0 0 0,5-14 0 0 0,-8 19 6 0 0,-1 0-1 0 0,1 0 1 0 0,-1 0-1 0 0,0 0 1 0 0,0 0-1 0 0,0 0 1 0 0,0 0-1 0 0,0-1 1 0 0,0 1-1 0 0,0 0 1 0 0,0 0-1 0 0,-1 0 1 0 0,1 0-1 0 0,-1 0 1 0 0,0 0-1 0 0,0 1 1 0 0,1-1-1 0 0,-1 0 1 0 0,-2-2-1 0 0,0 0-9 0 0,0 0 0 0 0,0 1-1 0 0,0-1 1 0 0,-1 1 0 0 0,1 0-1 0 0,-1 0 1 0 0,0 0 0 0 0,-5-2-1 0 0,-3-2-157 0 0,-1 0 0 0 0,0 2-1 0 0,-1-1 1 0 0,-22-4 0 0 0,25 7-299 0 0,-1 1 1 0 0,1 1 0 0 0,0 0 0 0 0,-1 0-1 0 0,-19 2 1 0 0,24 0-878 0 0,0 0 0 0 0,0 1 0 0 0,0 0 0 0 0,0 0 0 0 0,0 0 0 0 0,-7 4 0 0 0,10-3-965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1:5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16 476 0 0,'-16'-15'15690'0'0,"15"15"-15483"0"0,-3 17 4550 0 0,4 3-7975 0 0,9 8-2888 0 0,-4-18 4081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1:5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43 372 0 0,'0'0'2806'0'0,"2"-3"-1044"0"0,3-1-963 0 0,0 0-1 0 0,1 0 1 0 0,-1 1-1 0 0,1-1 0 0 0,0 1 1 0 0,0 0-1 0 0,0 1 0 0 0,0-1 1 0 0,0 1-1 0 0,1 1 1 0 0,-1-1-1 0 0,1 1 0 0 0,-1 0 1 0 0,12 0-1 0 0,-3 0 237 0 0,0 1 1 0 0,0 0-1 0 0,0 1 0 0 0,0 1 1 0 0,26 6-1 0 0,-39-7-979 0 0,0-1 1 0 0,1 1-1 0 0,-1 0 0 0 0,0-1 1 0 0,0 1-1 0 0,0 0 0 0 0,0 0 1 0 0,0 0-1 0 0,0 1 0 0 0,0-1 1 0 0,0 0-1 0 0,0 1 1 0 0,-1-1-1 0 0,1 1 0 0 0,-1 0 1 0 0,1-1-1 0 0,-1 1 0 0 0,1 0 1 0 0,-1 0-1 0 0,0 0 0 0 0,0 0 1 0 0,0 0-1 0 0,0 0 0 0 0,0 0 1 0 0,-1 0-1 0 0,1 1 0 0 0,-1-1 1 0 0,1 0-1 0 0,-1 0 0 0 0,0 1 1 0 0,0-1-1 0 0,0 0 0 0 0,0 0 1 0 0,0 1-1 0 0,0-1 0 0 0,-1 0 1 0 0,1 0-1 0 0,-1 1 0 0 0,1-1 1 0 0,-2 3-1 0 0,-4 9-9 0 0,0 0 0 0 0,-1 0 1 0 0,-1 0-1 0 0,-17 22 0 0 0,13-18 12 0 0,-11 12-38 0 0,18-24-35 0 0,0 0 0 0 0,0 0 0 0 0,0 0 0 0 0,1 1 1 0 0,0-1-1 0 0,0 1 0 0 0,1 0 0 0 0,0 1 0 0 0,0-1 0 0 0,1 0 0 0 0,-1 1 1 0 0,0 9-1 0 0,3-16 19 0 0,0 1-1 0 0,0-1 1 0 0,0 1 0 0 0,1-1 0 0 0,-1 1 0 0 0,0-1-1 0 0,1 1 1 0 0,-1-1 0 0 0,1 1 0 0 0,0-1 0 0 0,-1 0 0 0 0,1 1-1 0 0,0-1 1 0 0,0 0 0 0 0,0 0 0 0 0,0 0 0 0 0,0 1 0 0 0,0-1-1 0 0,0 0 1 0 0,0 0 0 0 0,2 1 0 0 0,0 0 14 0 0,1 0 0 0 0,0-1 0 0 0,-1 1 0 0 0,1-1 0 0 0,0 1 0 0 0,0-1 0 0 0,0 0 0 0 0,4 0-1 0 0,5 0 43 0 0,1 0-1 0 0,-1-1 1 0 0,0 0-1 0 0,14-3 0 0 0,39-10-656 0 0,-44 7-2716 0 0,-1 0-4539 0 0,-16 5 5383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1:58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86 548 0 0,'0'0'185'0'0,"0"0"-1"0"0,-1 0 1 0 0,1 0 0 0 0,0 0 0 0 0,-1 0-1 0 0,1 0 1 0 0,0 0 0 0 0,0-1-1 0 0,-1 1 1 0 0,1 0 0 0 0,0 0-1 0 0,-1 0 1 0 0,1 0 0 0 0,0 0 0 0 0,0-1-1 0 0,0 1 1 0 0,-1 0 184 0 0,1 0-184 0 0,0-1 0 0 0,0 1 0 0 0,-1 0-1 0 0,1 0 1 0 0,0-1 0 0 0,0 1-1 0 0,0 0 1 0 0,0 0 0 0 0,0-1-1 0 0,-1 1 1 0 0,1 0 0 0 0,0 0 0 0 0,0-1-1 0 0,0 1 1 0 0,0 0 0 0 0,0-1-1 0 0,0 1 1 0 0,0 0 0 0 0,0 0-1 0 0,0-1 1 0 0,0 1 0 0 0,0 0 0 0 0,0-1-1 0 0,1 1 1 0 0,-1 0 0 0 0,0 0-1 0 0,0-1 1 0 0,0 1 0 0 0,0 0 0 0 0,0 0-1 0 0,0-1 1 0 0,1 1 0 0 0,-1 0-1 0 0,0-1 1 0 0,22-11 3513 0 0,32-5-1185 0 0,4 3-456 0 0,-21 6 397 0 0,42-15 1 0 0,-181 56-3109 0 0,67-23 490 0 0,0 1-1 0 0,2 2 0 0 0,-51 25 1 0 0,83-37 164 0 0,0-1 0 0 0,0 1 0 0 0,0-1 0 0 0,0 1 0 0 0,0 0 0 0 0,0-1 0 0 0,0 1 0 0 0,0 0 0 0 0,0 0 0 0 0,0-1 0 0 0,0 1 0 0 0,1 0 1 0 0,-1 0-1 0 0,0 0 0 0 0,1 0 0 0 0,-1 0 0 0 0,1 0 0 0 0,-1 1 0 0 0,1-1 0 0 0,-1 0 0 0 0,1 0 0 0 0,0 0 0 0 0,-1 0 0 0 0,1 2 0 0 0,1-1 4 0 0,-1 0 1 0 0,1-1-1 0 0,-1 1 0 0 0,1-1 0 0 0,0 1 1 0 0,-1-1-1 0 0,1 0 0 0 0,0 1 0 0 0,0-1 1 0 0,0 0-1 0 0,0 1 0 0 0,0-1 0 0 0,1 0 1 0 0,-1 0-1 0 0,2 2 0 0 0,9 4 63 0 0,0 1 0 0 0,0-2-1 0 0,20 9 1 0 0,-20-10 22 0 0,6 4 32 0 0,59 30 343 0 0,-70-35-419 0 0,0 1 1 0 0,0 0-1 0 0,-1 0 0 0 0,0 0 0 0 0,0 0 0 0 0,0 1 0 0 0,-1 0 0 0 0,6 8 1 0 0,-10-13-45 0 0,-1 1 1 0 0,1-1 0 0 0,0 0 0 0 0,-1 1 0 0 0,1-1 0 0 0,-1 0 0 0 0,0 1 0 0 0,1-1 0 0 0,-1 1 0 0 0,0-1 0 0 0,0 0 0 0 0,0 1 0 0 0,0-1 0 0 0,0 1 0 0 0,0-1 0 0 0,0 1 0 0 0,0-1 0 0 0,-1 1 0 0 0,1-1 0 0 0,0 0 0 0 0,-2 2 0 0 0,1 0 38 0 0,-1 0 0 0 0,0 0 0 0 0,0 0-1 0 0,0 0 1 0 0,0 0 0 0 0,0-1 0 0 0,-1 1 0 0 0,-4 3-1 0 0,1-1-398 0 0,-1 0 0 0 0,0 0 0 0 0,-1-1 0 0 0,1 0 0 0 0,-1 0-1 0 0,-13 3 1 0 0,18-5-475 0 0,-7 0-6036 0 0,3-2 4472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55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84 8637 0 0,'0'0'14248'0'0,"-4"2"-13017"0"0,-2 1-836 0 0,1 1 0 0 0,-1 0 0 0 0,1 0 0 0 0,0 0 0 0 0,1 1 0 0 0,-1 0 0 0 0,1 0 0 0 0,0 0 0 0 0,0 0 0 0 0,0 1 0 0 0,-2 6 0 0 0,-30 36 2401 0 0,36-48-2780 0 0,-1 0-1 0 0,1 0 1 0 0,0 1-1 0 0,0-1 1 0 0,0 0-1 0 0,0 0 1 0 0,0 0-1 0 0,0 1 0 0 0,-1-1 1 0 0,1 0-1 0 0,0 0 1 0 0,0 0-1 0 0,0 1 1 0 0,-1-1-1 0 0,1 0 1 0 0,0 0-1 0 0,0 0 1 0 0,0 0-1 0 0,-1 0 1 0 0,1 0-1 0 0,0 1 1 0 0,0-1-1 0 0,-1 0 1 0 0,1 0-1 0 0,0 0 0 0 0,0 0 1 0 0,-1 0-1 0 0,1 0 1 0 0,0 0-1 0 0,0 0 1 0 0,-1 0-1 0 0,1 0 1 0 0,0 0-1 0 0,0 0 1 0 0,-1 0-1 0 0,1 0 1 0 0,0-1-1 0 0,0 1 1 0 0,-1 0-1 0 0,1 0 1 0 0,0 0-1 0 0,0 0 0 0 0,-1 0 1 0 0,1 0-1 0 0,0-1 1 0 0,0 1-1 0 0,0 0 1 0 0,0 0-1 0 0,-1 0 1 0 0,1-1-1 0 0,0 1 1 0 0,0 0-1 0 0,0 0 1 0 0,0-1-1 0 0,0 1 1 0 0,-1 0-1 0 0,1 0 1 0 0,0 0-1 0 0,0-1 0 0 0,0 1 1 0 0,0 0-1 0 0,0 0 1 0 0,0-1-1 0 0,1-15 88 0 0,-1 13-102 0 0,1 1 0 0 0,0 0 0 0 0,0-1 0 0 0,1 1 0 0 0,-1 0 0 0 0,0 0 0 0 0,1 0 0 0 0,-1 0 0 0 0,1 0 0 0 0,0 0 0 0 0,0 0 0 0 0,0 0 0 0 0,0 1 0 0 0,0-1 0 0 0,0 1 0 0 0,0-1 0 0 0,0 1 0 0 0,0 0 0 0 0,1 0 0 0 0,2-1 0 0 0,-2 1-1 0 0,1 1 0 0 0,0-1 0 0 0,0 1 1 0 0,-1 0-1 0 0,1 0 0 0 0,0 1 0 0 0,0-1 1 0 0,-1 1-1 0 0,1-1 0 0 0,0 1 0 0 0,-1 0 1 0 0,5 2-1 0 0,7 4 0 0 0,-1 1-1 0 0,0 0 1 0 0,0 1 0 0 0,0 0-1 0 0,12 12 1 0 0,10 9 0 0 0,115 87 0 0 0,-132-104 0 0 0,0-2 0 0 0,0-1 0 0 0,1 0 0 0 0,1-2 0 0 0,-1 0 0 0 0,34 8 0 0 0,-48-15 0 0 0,-1 0 0 0 0,0 0 0 0 0,0 0 0 0 0,0-1 0 0 0,1 0 0 0 0,-1 0 0 0 0,0 0 0 0 0,1 0 0 0 0,-1-1 0 0 0,0 0 0 0 0,0 0 0 0 0,0-1 0 0 0,0 1 0 0 0,0-1 0 0 0,8-4 0 0 0,-9 3 0 0 0,0 0 0 0 0,0-1 0 0 0,0 1 0 0 0,-1-1 0 0 0,1 0 0 0 0,-1 0 0 0 0,0 0 0 0 0,0 0 0 0 0,0 0 0 0 0,-1-1 0 0 0,1 1 0 0 0,-1-1 0 0 0,0 0 0 0 0,-1 1 0 0 0,1-1 0 0 0,0-5 0 0 0,2-9 0 0 0,-1 1 0 0 0,-1 0 0 0 0,0-1 0 0 0,-1 0 0 0 0,-1 1 0 0 0,-1-1 0 0 0,-1 0 0 0 0,-1 1 0 0 0,0-1 0 0 0,-1 1 0 0 0,-1 0 0 0 0,-1 0 0 0 0,0 1 0 0 0,-18-33 0 0 0,4 27 936 0 0,6 10-3933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1:5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1 449 648 0 0,'33'-4'9750'0'0,"81"6"5306"0"0,-113-2-14994 0 0,0 0-1 0 0,0 0 1 0 0,0 0 0 0 0,0-1-1 0 0,0 1 1 0 0,0 0-1 0 0,0-1 1 0 0,0 1-1 0 0,0 0 1 0 0,0-1-1 0 0,-1 1 1 0 0,1-1 0 0 0,0 0-1 0 0,0 1 1 0 0,-1-1-1 0 0,1 0 1 0 0,0 1-1 0 0,0-1 1 0 0,-1 0 0 0 0,1 0-1 0 0,-1 1 1 0 0,1-1-1 0 0,-1 0 1 0 0,1 0-1 0 0,-1 0 1 0 0,0 0-1 0 0,1 0 1 0 0,-1 0 0 0 0,0 0-1 0 0,1 0 1 0 0,-1 0-1 0 0,0 0 1 0 0,0 0-1 0 0,0 0 1 0 0,0 0-1 0 0,0-1 1 0 0,-4-41 304 0 0,2 34-264 0 0,-10-56 84 0 0,7 46-110 0 0,1-1-1 0 0,1 0 0 0 0,0-30 0 0 0,3 43-47 0 0,0 1 0 0 0,1-1 1 0 0,0 0-1 0 0,0 0 0 0 0,1 1 0 0 0,0-1 1 0 0,0 1-1 0 0,1-1 0 0 0,0 1 0 0 0,0 0 1 0 0,0 0-1 0 0,1 0 0 0 0,0 0 0 0 0,6-7 1 0 0,-2 4 29 0 0,1 0 0 0 0,0 1 0 0 0,1 0 0 0 0,0 0 0 0 0,0 1 0 0 0,0 0 0 0 0,1 1 0 0 0,0 0 0 0 0,13-4 0 0 0,-17 7-10 0 0,0 1 0 0 0,0 0 0 0 0,0 0 0 0 0,0 0 1 0 0,0 1-1 0 0,0 0 0 0 0,0 1 0 0 0,0 0 0 0 0,0 0 1 0 0,0 0-1 0 0,1 1 0 0 0,-1 0 0 0 0,0 0 0 0 0,0 1 1 0 0,0 0-1 0 0,-1 0 0 0 0,12 6 0 0 0,-16-6-35 0 0,0-1-1 0 0,0 1 1 0 0,0-1-1 0 0,0 1 1 0 0,0 0-1 0 0,0 0 0 0 0,-1 0 1 0 0,1 0-1 0 0,-1 0 1 0 0,0 0-1 0 0,0 0 1 0 0,1 1-1 0 0,-1-1 1 0 0,-1 0-1 0 0,1 1 1 0 0,0-1-1 0 0,0 1 1 0 0,-1-1-1 0 0,0 1 1 0 0,1-1-1 0 0,-1 1 1 0 0,0-1-1 0 0,0 1 1 0 0,0-1-1 0 0,-1 1 1 0 0,0 4-1 0 0,-2 9 17 0 0,-1 0-1 0 0,0 0 0 0 0,-8 17 1 0 0,5-12 4 0 0,5-16-26 0 0,0-1 1 0 0,1 1-1 0 0,0 0 0 0 0,0 0 0 0 0,0 0 0 0 0,1 0 0 0 0,0 0 0 0 0,0 0 1 0 0,0 0-1 0 0,0 0 0 0 0,1 0 0 0 0,0 0 0 0 0,0 0 0 0 0,0 0 1 0 0,1 0-1 0 0,-1 0 0 0 0,1-1 0 0 0,4 7 0 0 0,-3-6 5 0 0,1 0 0 0 0,0-1-1 0 0,0 0 1 0 0,0 0 0 0 0,0 0 0 0 0,1 0-1 0 0,0 0 1 0 0,0-1 0 0 0,0 0-1 0 0,0 0 1 0 0,0-1 0 0 0,0 1-1 0 0,1-1 1 0 0,-1 0 0 0 0,10 2 0 0 0,4 0-10 0 0,1-1 0 0 0,-1 0 0 0 0,1-2 1 0 0,0 0-1 0 0,22-2 0 0 0,-12-2-4388 0 0,1-1-4537 0 0,-23 3 5826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2:00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1 191 368 0 0,'0'1'9001'0'0,"7"13"-6902"0"0,16 21-1229 0 0,238 292 9194 0 0,-257-322-9871 0 0,0 0 1 0 0,0 0-1 0 0,0-1 0 0 0,0 1 1 0 0,1-1-1 0 0,-1 0 0 0 0,1-1 0 0 0,1 1 1 0 0,-1-1-1 0 0,0 0 0 0 0,7 3 1 0 0,-10-6-163 0 0,-1 0 0 0 0,0 0 0 0 0,0 0 0 0 0,1 0 0 0 0,-1-1 0 0 0,0 1 0 0 0,1 0 0 0 0,-1-1-1 0 0,0 1 1 0 0,0-1 0 0 0,0 1 0 0 0,0-1 0 0 0,0 0 0 0 0,1 0 0 0 0,-1 1 0 0 0,0-1 0 0 0,0 0 0 0 0,-1 0 0 0 0,1 0 0 0 0,0 0 0 0 0,0 0 0 0 0,0 0 0 0 0,-1 0 0 0 0,1-1 0 0 0,0 1 0 0 0,-1 0 0 0 0,1 0 0 0 0,-1 0 0 0 0,0-1 0 0 0,1-1 0 0 0,11-40 355 0 0,-11 42-372 0 0,11-80 755 0 0,4-124 1 0 0,-6 53 248 0 0,-9 142-1041 0 0,6-45 537 0 0,-6 51-674 0 0,-1 1-1 0 0,1 0 0 0 0,1 0 0 0 0,-1-1 1 0 0,0 1-1 0 0,1 0 0 0 0,-1 0 0 0 0,1 0 1 0 0,0 1-1 0 0,0-1 0 0 0,0 0 0 0 0,5-4 0 0 0,-6 7 24 0 0,-1-1 0 0 0,1 1 0 0 0,0 0 0 0 0,0 0 0 0 0,-1-1 0 0 0,1 1 0 0 0,0 0 0 0 0,0 0 0 0 0,-1 0 0 0 0,1 0 0 0 0,0 0 0 0 0,0 0 0 0 0,-1 0 0 0 0,1 0 0 0 0,0 0 0 0 0,0 0 0 0 0,-1 1 0 0 0,1-1 0 0 0,0 0 0 0 0,0 0 0 0 0,-1 1 0 0 0,1-1 0 0 0,0 0 0 0 0,-1 1 0 0 0,1-1 0 0 0,0 1 0 0 0,-1-1 0 0 0,1 1 0 0 0,-1-1 0 0 0,1 1 0 0 0,-1-1 0 0 0,1 2 0 0 0,19 23-4439 0 0,-16-20 2896 0 0,10 12-1110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2:01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69 148 0 0,'0'-2'357'0'0,"0"1"0"0"0,-1-1 1 0 0,1 1-1 0 0,-1-1 0 0 0,0 0 0 0 0,1 1 0 0 0,-1-1 1 0 0,0 1-1 0 0,0 0 0 0 0,0-1 0 0 0,0 1 0 0 0,0 0 0 0 0,0-1 1 0 0,-1 1-1 0 0,1 0 0 0 0,0 0 0 0 0,0 0 0 0 0,-3-1 1 0 0,-1-1 279 0 0,1 1 0 0 0,0 0 0 0 0,-1 1 0 0 0,1-1 0 0 0,-1 1 0 0 0,-7-1 0 0 0,0 0 520 0 0,0 1 1 0 0,0 1 0 0 0,0 0-1 0 0,-21 3 1 0 0,23-1-720 0 0,0 1-1 0 0,1 0 1 0 0,-1 1-1 0 0,1 0 1 0 0,0 1-1 0 0,0 0 1 0 0,1 0-1 0 0,-1 1 1 0 0,1 0-1 0 0,-11 11 1 0 0,16-15-300 0 0,1 1-1 0 0,-1 0 1 0 0,1 0 0 0 0,-1 0 0 0 0,1 0 0 0 0,0 0 0 0 0,0 0-1 0 0,1 1 1 0 0,-1-1 0 0 0,1 1 0 0 0,0-1 0 0 0,-1 1 0 0 0,0 5-1 0 0,2-6-68 0 0,0 0-1 0 0,1-1 1 0 0,-1 1-1 0 0,0 0 1 0 0,1-1-1 0 0,0 1 1 0 0,-1-1-1 0 0,1 1 0 0 0,0-1 1 0 0,0 1-1 0 0,0-1 1 0 0,1 1-1 0 0,-1-1 1 0 0,1 0-1 0 0,-1 0 1 0 0,1 0-1 0 0,0 0 1 0 0,0 0-1 0 0,-1 0 0 0 0,1 0 1 0 0,4 2-1 0 0,3 2 32 0 0,0 0-1 0 0,0-1 0 0 0,1 0 0 0 0,0 0 0 0 0,0-1 0 0 0,0 0 1 0 0,1-1-1 0 0,-1 0 0 0 0,1-1 0 0 0,16 2 0 0 0,-19-3-62 0 0,1 0 0 0 0,-1-1 0 0 0,0 0-1 0 0,1 0 1 0 0,-1-1 0 0 0,1 0 0 0 0,-1 0-1 0 0,0-1 1 0 0,0 0 0 0 0,0-1 0 0 0,0 1-1 0 0,0-2 1 0 0,-1 1 0 0 0,10-7-1 0 0,-13 8-27 0 0,-1 0 0 0 0,0 0 0 0 0,0-1 0 0 0,0 1 0 0 0,-1-1-1 0 0,1 0 1 0 0,-1 0 0 0 0,1 0 0 0 0,-1 0 0 0 0,0-1-1 0 0,0 1 1 0 0,0 0 0 0 0,-1-1 0 0 0,1 1 0 0 0,-1-1-1 0 0,0 0 1 0 0,0 1 0 0 0,0-1 0 0 0,0 0 0 0 0,-1 0 0 0 0,0 0-1 0 0,1 0 1 0 0,-1 1 0 0 0,-1-1 0 0 0,1 0 0 0 0,0 0-1 0 0,-1 0 1 0 0,0 0 0 0 0,0 1 0 0 0,0-1 0 0 0,-1 0-1 0 0,1 1 1 0 0,-1-1 0 0 0,-2-4 0 0 0,0 2-102 0 0,-1-1 0 0 0,1 1 0 0 0,-1 0 0 0 0,0 0 0 0 0,-1 0 0 0 0,1 1 0 0 0,-1-1-1 0 0,0 2 1 0 0,-1-1 0 0 0,1 1 0 0 0,-1-1 0 0 0,0 2 0 0 0,0-1 0 0 0,0 1 0 0 0,0 0 0 0 0,-10-2 0 0 0,8 3-500 0 0,0 0 1 0 0,0 1-1 0 0,0 0 1 0 0,-14 1-1 0 0,-17 8-6873 0 0,27-4 4829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2:08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43 484 0 0,'-15'-11'15605'0'0,"31"5"-14574"0"0,-1 1 0 0 0,2 0 0 0 0,-1 2 0 0 0,0 0 0 0 0,1 0 0 0 0,-1 2 0 0 0,21 0 0 0 0,2-2 417 0 0,12 1 202 0 0,-50 2-1762 0 0,29 1-2169 0 0,16 13-8456 0 0,-33-12 8285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2:08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81 664 0 0,'0'-4'571'0'0,"0"-1"0"0"0,-1 1-1 0 0,1-1 1 0 0,-1 1 0 0 0,0 0 0 0 0,0-1-1 0 0,-1 1 1 0 0,1 0 0 0 0,-1 0 0 0 0,0 0 0 0 0,0 0-1 0 0,0 0 1 0 0,-3-4 0 0 0,3 6-384 0 0,1 1 0 0 0,0-1 0 0 0,-1 1 0 0 0,0 0 0 0 0,1 0 0 0 0,-1-1 0 0 0,1 1 0 0 0,-1 0 0 0 0,0 0 0 0 0,0 1 0 0 0,0-1 0 0 0,0 0 0 0 0,0 0 0 0 0,1 1 0 0 0,-1 0 0 0 0,0-1 0 0 0,0 1 0 0 0,0 0 1 0 0,0 0-1 0 0,0 0 0 0 0,0 0 0 0 0,0 0 0 0 0,0 0 0 0 0,0 1 0 0 0,0-1 0 0 0,0 1 0 0 0,0-1 0 0 0,0 1 0 0 0,0 0 0 0 0,0-1 0 0 0,-2 3 0 0 0,-11 5 189 0 0,1 0 1 0 0,0 1-1 0 0,1 1 0 0 0,0 0 0 0 0,1 1 1 0 0,0 0-1 0 0,1 1 0 0 0,0 0 1 0 0,1 1-1 0 0,0 0 0 0 0,1 1 1 0 0,-14 27-1 0 0,19-33-237 0 0,0 0 0 0 0,1 0 0 0 0,0 1 0 0 0,0-1 0 0 0,1 1 0 0 0,0 0-1 0 0,1-1 1 0 0,0 1 0 0 0,0 0 0 0 0,1 0 0 0 0,0 0 0 0 0,0 0 0 0 0,1 0 0 0 0,0 0 0 0 0,1 0 0 0 0,0-1 0 0 0,0 1 0 0 0,1-1 0 0 0,0 1 0 0 0,1-1 0 0 0,0 0 0 0 0,0 0 0 0 0,1 0 0 0 0,9 12-1 0 0,-7-12 16 0 0,0 0-1 0 0,1 0 1 0 0,0-1-1 0 0,0 0 1 0 0,1 0-1 0 0,0-1 1 0 0,0 0 0 0 0,0-1-1 0 0,1 0 1 0 0,0 0-1 0 0,11 3 1 0 0,-6-4-824 0 0,-1 0 1 0 0,25 3 0 0 0,34-3-8554 0 0,-62-4 6887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2:09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68 0 0,'2'-8'10793'0'0,"0"5"-10887"0"0,23-9 5317 0 0,19 7-2171 0 0,-19 3-1572 0 0,-20 1-1617 0 0,108-20 4041 0 0,-89 16-7040 0 0,-1-2-3712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2:09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71 712 0 0,'-3'-5'645'0'0,"0"0"0"0"0,-1 0-1 0 0,1 1 1 0 0,-1-1 0 0 0,0 1 0 0 0,0 0 0 0 0,0 0-1 0 0,-1 0 1 0 0,1 0 0 0 0,-1 1 0 0 0,0 0-1 0 0,0 0 1 0 0,0 0 0 0 0,0 0 0 0 0,-1 1 0 0 0,1 0-1 0 0,-1 0 1 0 0,0 1 0 0 0,1-1 0 0 0,-1 1-1 0 0,0 0 1 0 0,0 1 0 0 0,-9 0 0 0 0,4 0-230 0 0,-1 2 1 0 0,1-1-1 0 0,0 1 1 0 0,1 1-1 0 0,-1 0 1 0 0,0 1-1 0 0,1 0 1 0 0,0 0-1 0 0,0 1 1 0 0,0 0-1 0 0,0 1 1 0 0,1 0-1 0 0,0 1 1 0 0,-14 13-1 0 0,13-11-172 0 0,1 1-1 0 0,0 0 1 0 0,1 1-1 0 0,0 0 1 0 0,1 0-1 0 0,0 0 1 0 0,1 1-1 0 0,0 0 1 0 0,0 1-1 0 0,2-1 0 0 0,-7 26 1 0 0,10-31-147 0 0,1-1 0 0 0,0 0-1 0 0,0 1 1 0 0,0-1 0 0 0,0 0 0 0 0,1 0-1 0 0,0 1 1 0 0,1-1 0 0 0,0 0 0 0 0,0 0 0 0 0,0 0-1 0 0,0 0 1 0 0,1-1 0 0 0,0 1 0 0 0,0-1-1 0 0,0 1 1 0 0,6 5 0 0 0,0 0 49 0 0,0 0 1 0 0,1-1-1 0 0,0 0 0 0 0,0-1 1 0 0,1 0-1 0 0,21 13 1 0 0,-24-18-169 0 0,1 1 1 0 0,0-2 0 0 0,1 1-1 0 0,-1-1 1 0 0,1 0 0 0 0,11 1-1 0 0,-18-3-26 0 0,0 0 0 0 0,0-1 0 0 0,0 1-1 0 0,0-1 1 0 0,0 0 0 0 0,0 0 0 0 0,0 0 0 0 0,-1 0-1 0 0,1-1 1 0 0,0 1 0 0 0,0-1 0 0 0,0 1 0 0 0,0-1-1 0 0,0 0 1 0 0,-1 0 0 0 0,1-1 0 0 0,0 1 0 0 0,-1 0-1 0 0,1-1 1 0 0,-1 0 0 0 0,0 1 0 0 0,1-1 0 0 0,-1 0-1 0 0,0 0 1 0 0,2-3 0 0 0,-4 4 39 0 0,1 1 1 0 0,-1-1-1 0 0,0 1 1 0 0,0-1-1 0 0,0 1 0 0 0,0-1 1 0 0,0 0-1 0 0,0 1 0 0 0,0-1 1 0 0,0 1-1 0 0,0-1 1 0 0,0 0-1 0 0,0 1 0 0 0,-1-1 1 0 0,1 1-1 0 0,0-1 0 0 0,0 1 1 0 0,0-1-1 0 0,-1 1 0 0 0,1-1 1 0 0,0 1-1 0 0,-1-1 1 0 0,1 1-1 0 0,0-1 0 0 0,-1 1 1 0 0,1-1-1 0 0,-1 1 0 0 0,1 0 1 0 0,-1-1-1 0 0,1 1 1 0 0,-1 0-1 0 0,1-1 0 0 0,-1 1 1 0 0,1 0-1 0 0,-1 0 0 0 0,1 0 1 0 0,-2-1-1 0 0,-22-8 24 0 0,23 8-26 0 0,-11-2 22 0 0,0 0 0 0 0,0 0-1 0 0,-1 1 1 0 0,1 1 0 0 0,0 0 0 0 0,-16 1 0 0 0,22 0-213 0 0,1 1 0 0 0,-1-1 1 0 0,1 1-1 0 0,-1 1 0 0 0,1-1 1 0 0,-1 1-1 0 0,1 0 0 0 0,0 0 0 0 0,0 0 1 0 0,0 1-1 0 0,0-1 0 0 0,0 1 1 0 0,1 0-1 0 0,-1 1 0 0 0,1-1 1 0 0,-5 6-1 0 0,2 5-1868 0 0,8-7-4258 0 0,3 1 3844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2:10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12 776 0 0,'3'-2'422'0'0,"0"1"-1"0"0,0-1 1 0 0,0 1 0 0 0,0 0 0 0 0,0 0-1 0 0,1 0 1 0 0,-1 0 0 0 0,0 0-1 0 0,0 1 1 0 0,1 0 0 0 0,-1 0-1 0 0,0 0 1 0 0,1 0 0 0 0,-1 0-1 0 0,0 0 1 0 0,0 1 0 0 0,1 0-1 0 0,-1 0 1 0 0,0 0 0 0 0,4 1-1 0 0,9 4 719 0 0,-1 0-1 0 0,22 13 0 0 0,-7-2-159 0 0,-2 2 1 0 0,-1 0-1 0 0,0 2 1 0 0,-1 1-1 0 0,23 26 1 0 0,-33-31-536 0 0,-1 0-1 0 0,-1 2 1 0 0,0-1 0 0 0,-2 2 0 0 0,0 0 0 0 0,-1 0 0 0 0,-1 1 0 0 0,9 26-1 0 0,-17-39-318 0 0,-1-1 0 0 0,1 1 0 0 0,-1 0 0 0 0,-1 0 0 0 0,0-1 0 0 0,0 1-1 0 0,0 0 1 0 0,-1 0 0 0 0,0 0 0 0 0,0 0 0 0 0,-1-1 0 0 0,0 1 0 0 0,0-1 0 0 0,-1 1-1 0 0,0-1 1 0 0,-1 0 0 0 0,-3 7 0 0 0,-3 1-29 0 0,0 0 0 0 0,-1-1-1 0 0,0 0 1 0 0,-1 0 0 0 0,-1-1 0 0 0,-18 14-1 0 0,28-25-316 0 0,-4 5-131 0 0,-5 2 326 0 0,1 0 133 0 0,-5 5-845 0 0,1-1-2272 0 0,0 0-3683 0 0,11-10 4129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2:11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0 171 276 0 0,'0'0'1927'0'0,"27"-6"2781"0"0,207-1 1585 0 0,-78 2-5095 0 0,278-1 1481 0 0,566-23 2077 0 0,-691 8-3890 0 0,773-32 1457 0 0,-750 39-1841 0 0,-51 10-137 0 0,78-4 152 0 0,-351 8-463 0 0,22-4 218 0 0,-23 3-185 0 0,1-2 2 0 0,-3 0-36 0 0,0-3-8 0 0,-4 5-265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2:15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14 356 0 0,'3'-14'11457'0'0,"7"34"-10066"0"0,-1 0 0 0 0,-1 0 0 0 0,-1 1 0 0 0,-1 0 0 0 0,5 33 0 0 0,6 16 607 0 0,-6-22-866 0 0,-7-29-477 0 0,1 0 0 0 0,1 0 0 0 0,11 25 0 0 0,-5-27-2783 0 0,2-10-7542 0 0,-7-4 7252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1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37 212 0 0,'0'0'3112'0'0,"3"3"-1776"0"0,19 28 743 0 0,-2 2-1 0 0,0 0 1 0 0,-3 1 0 0 0,26 69 0 0 0,1 0 1675 0 0,-41-98-3565 0 0,-1 0-1 0 0,1 0 0 0 0,0-1 0 0 0,0 1 1 0 0,0-1-1 0 0,0 0 0 0 0,1 0 0 0 0,0 0 1 0 0,-1-1-1 0 0,2 1 0 0 0,-1-1 0 0 0,0 0 1 0 0,1 0-1 0 0,-1 0 0 0 0,1-1 0 0 0,0 1 1 0 0,0-1-1 0 0,0-1 0 0 0,0 1 1 0 0,0 0-1 0 0,0-1 0 0 0,0 0 0 0 0,7 0 1 0 0,-8-1-111 0 0,1 0 1 0 0,-1-1 0 0 0,0 1-1 0 0,1-1 1 0 0,-1 0 0 0 0,0 0-1 0 0,1-1 1 0 0,-1 1 0 0 0,0-1 0 0 0,0 0-1 0 0,0 0 1 0 0,0 0 0 0 0,0 0-1 0 0,-1-1 1 0 0,1 0 0 0 0,-1 0 0 0 0,0 0-1 0 0,1 0 1 0 0,-1 0 0 0 0,-1 0-1 0 0,1-1 1 0 0,0 0 0 0 0,-1 1-1 0 0,0-1 1 0 0,0 0 0 0 0,0 0 0 0 0,0 0-1 0 0,1-6 1 0 0,2-6 107 0 0,-1 0 1 0 0,0 0-1 0 0,-1-1 0 0 0,-1 1 1 0 0,0-1-1 0 0,-2-31 0 0 0,-19-100 1278 0 0,15 125-1264 0 0,2-10-144 0 0,2 32-236 0 0,0 0 0 0 0,0-1 1 0 0,0 1-1 0 0,0 0 0 0 0,1 0 0 0 0,-1-1 0 0 0,0 1 0 0 0,1 0 0 0 0,-1 0 0 0 0,1-1 0 0 0,-1 1 1 0 0,1 0-1 0 0,0 0 0 0 0,-1 0 0 0 0,1 0 0 0 0,0 0 0 0 0,0 0 0 0 0,0 0 0 0 0,-1 0 0 0 0,1 0 0 0 0,2-1 1 0 0,14 14-8837 0 0,-12-5 6329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2:16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275 132 28 0 0,'0'-5'994'0'0,"1"0"-1"0"0,0 0 1 0 0,-1 0-1 0 0,0-1 1 0 0,0 1-1 0 0,-1 0 1 0 0,0 0-1 0 0,1-1 1 0 0,-2 1-1 0 0,1 0 1 0 0,-3-6-1 0 0,2 6-637 0 0,0 1-1 0 0,0 0 1 0 0,-1 1 0 0 0,1-1-1 0 0,-1 0 1 0 0,0 1 0 0 0,0-1-1 0 0,-1 1 1 0 0,1 0-1 0 0,-1 0 1 0 0,1 1 0 0 0,-1-1-1 0 0,0 1 1 0 0,0-1 0 0 0,0 1-1 0 0,0 0 1 0 0,0 1 0 0 0,-1-1-1 0 0,1 1 1 0 0,-8-2-1 0 0,5 2-160 0 0,-1 0 0 0 0,0 0-1 0 0,0 1 1 0 0,0 0-1 0 0,1 1 1 0 0,-1-1 0 0 0,0 1-1 0 0,0 1 1 0 0,1 0-1 0 0,-1 0 1 0 0,1 0-1 0 0,-1 1 1 0 0,1 0 0 0 0,0 0-1 0 0,0 1 1 0 0,0 0-1 0 0,-8 7 1 0 0,11-8-135 0 0,0 0-1 0 0,1 0 1 0 0,-1 0-1 0 0,1 1 1 0 0,0 0 0 0 0,0-1-1 0 0,0 1 1 0 0,1 0-1 0 0,-1 0 1 0 0,1 1 0 0 0,0-1-1 0 0,0 1 1 0 0,1-1-1 0 0,-1 1 1 0 0,1-1 0 0 0,0 1-1 0 0,0 0 1 0 0,0-1-1 0 0,1 1 1 0 0,0 0 0 0 0,0 0-1 0 0,0 0 1 0 0,0-1-1 0 0,1 1 1 0 0,0 0 0 0 0,0 0-1 0 0,0-1 1 0 0,0 1-1 0 0,4 6 1 0 0,-1-3-18 0 0,1-1 1 0 0,-1 1 0 0 0,2-1-1 0 0,-1 0 1 0 0,1 0-1 0 0,0-1 1 0 0,0 0-1 0 0,1 0 1 0 0,0 0-1 0 0,0-1 1 0 0,0 0-1 0 0,1 0 1 0 0,-1-1-1 0 0,1 0 1 0 0,0-1 0 0 0,1 1-1 0 0,11 2 1 0 0,-14-4-28 0 0,1 0 0 0 0,-1 0-1 0 0,1-1 1 0 0,0 1 0 0 0,-1-2 0 0 0,1 1 0 0 0,0-1 0 0 0,0 0 0 0 0,0 0 0 0 0,0-1 0 0 0,-1 0 0 0 0,1 0 0 0 0,0-1 0 0 0,-1 0 0 0 0,1 0 0 0 0,-1 0 0 0 0,0-1 0 0 0,1 0 0 0 0,-1 0 0 0 0,-1 0 0 0 0,1-1 0 0 0,0 0 0 0 0,4-5 0 0 0,-8 8-10 0 0,0-1 1 0 0,-1 0 0 0 0,1 0 0 0 0,-1 0 0 0 0,0 0-1 0 0,1 0 1 0 0,-1 0 0 0 0,0 0 0 0 0,0-1 0 0 0,-1 1-1 0 0,1 0 1 0 0,0 0 0 0 0,-1-1 0 0 0,1 1 0 0 0,-1 0-1 0 0,0-1 1 0 0,0 1 0 0 0,0-1 0 0 0,0-2 0 0 0,-1 0-1 0 0,0 1 1 0 0,0-1-1 0 0,-1 1 1 0 0,1 0-1 0 0,-1 0 1 0 0,0 0-1 0 0,0-1 1 0 0,-1 2-1 0 0,-3-7 1 0 0,-6-4-1 0 0,-1 0 1 0 0,0 1-1 0 0,-27-20 1 0 0,39 32-6 0 0,-11-9-168 0 0,0 1 0 0 0,-1 1 0 0 0,-28-14 0 0 0,36 20-470 0 0,-1 0 1 0 0,0 0 0 0 0,0 0-1 0 0,-1 0 1 0 0,1 1 0 0 0,0 0-1 0 0,-8 0 1 0 0,8 5-4475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2:1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69 400 0 0,'-6'-7'1075'0'0,"0"1"-1"0"0,-1 0 1 0 0,1 0-1 0 0,-2 1 1 0 0,1 0-1 0 0,-1 0 1 0 0,1 1-1 0 0,-1-1 1 0 0,0 2 0 0 0,-1-1-1 0 0,1 1 1 0 0,-1 1-1 0 0,-15-4 1 0 0,17 5-730 0 0,-1 0 0 0 0,1 1 0 0 0,-1 0 0 0 0,1 0 0 0 0,-1 1 0 0 0,1 0 0 0 0,0 0 0 0 0,-1 1 0 0 0,1-1 0 0 0,0 2 1 0 0,0-1-1 0 0,0 1 0 0 0,0 0 0 0 0,0 0 0 0 0,1 1 0 0 0,-10 7 0 0 0,9-6-169 0 0,1 0 0 0 0,0 0 1 0 0,0 1-1 0 0,0 0 0 0 0,1 0 0 0 0,-1 1 1 0 0,1 0-1 0 0,1 0 0 0 0,0 0 0 0 0,0 0 1 0 0,0 0-1 0 0,1 1 0 0 0,-4 11 0 0 0,6-14-111 0 0,0 1 0 0 0,1-1 0 0 0,-1 0 0 0 0,1 0 0 0 0,0 0 0 0 0,0 1 0 0 0,1-1 0 0 0,0 0 0 0 0,0 0 0 0 0,0 0 0 0 0,0 0 0 0 0,1 0 0 0 0,0 0 0 0 0,0 0-1 0 0,0 0 1 0 0,0-1 0 0 0,1 1 0 0 0,0-1 0 0 0,0 0 0 0 0,0 1 0 0 0,1-1 0 0 0,4 4 0 0 0,-1-2 14 0 0,0 1-1 0 0,0-2 1 0 0,1 1-1 0 0,0-1 1 0 0,0 0-1 0 0,0 0 1 0 0,1-1-1 0 0,17 6 1 0 0,-23-9-55 0 0,0 0 0 0 0,0 0 0 0 0,1 0 0 0 0,-1 0 0 0 0,0-1 1 0 0,0 1-1 0 0,1-1 0 0 0,-1 0 0 0 0,0 0 0 0 0,1 0 0 0 0,-1-1 0 0 0,0 1 0 0 0,1-1 0 0 0,-1 0 1 0 0,0 0-1 0 0,0 0 0 0 0,0 0 0 0 0,0 0 0 0 0,0-1 0 0 0,0 1 0 0 0,0-1 0 0 0,0 0 0 0 0,0 0 1 0 0,-1 0-1 0 0,1 0 0 0 0,-1 0 0 0 0,0-1 0 0 0,4-4 0 0 0,-4 4-17 0 0,0 1 0 0 0,-1-1 0 0 0,0 1 0 0 0,0-1 1 0 0,0 0-1 0 0,0 0 0 0 0,0 1 0 0 0,0-1 0 0 0,-1 0 0 0 0,1 0 0 0 0,-1 0 0 0 0,0 0 0 0 0,0 0 0 0 0,0 0 0 0 0,0 0 1 0 0,-1-5-1 0 0,-1 3 15 0 0,0-1 0 0 0,0 1 0 0 0,0 0 0 0 0,0-1 0 0 0,-1 1 0 0 0,0 0 0 0 0,0 1 0 0 0,-5-7 0 0 0,-1 0-167 0 0,0 1 0 0 0,-1 0 0 0 0,-1 1-1 0 0,0 0 1 0 0,0 1 0 0 0,-17-11 0 0 0,-2 9-1946 0 0,29 10 1499 0 0,-1-1-1 0 0,1 1 1 0 0,-1 0 0 0 0,1 0-1 0 0,0 0 1 0 0,-1 0 0 0 0,1 0-1 0 0,0 1 1 0 0,-1-1 0 0 0,1 0-1 0 0,0 1 1 0 0,0-1 0 0 0,-1 1-1 0 0,0 0 1 0 0,-5 3-1979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2:1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1 380 764 0 0,'187'74'16876'0'0,"-164"-64"-14218"0"0,-23-9-2564 0 0,1-1-1 0 0,-1 0 1 0 0,1 0 0 0 0,-1 1 0 0 0,1-1-1 0 0,-1 0 1 0 0,1 0 0 0 0,-1 1 0 0 0,1-1 0 0 0,0 0-1 0 0,-1 0 1 0 0,1 0 0 0 0,-1 0 0 0 0,1 0-1 0 0,-1 0 1 0 0,1 0 0 0 0,0 0 0 0 0,-1 0-1 0 0,1 0 1 0 0,-1 0 0 0 0,1-1 0 0 0,-1 1 0 0 0,1 0-1 0 0,0 0 1 0 0,-1 0 0 0 0,1-1 0 0 0,-1 1-1 0 0,1 0 1 0 0,-1-1 0 0 0,0 1 0 0 0,1 0-1 0 0,-1-1 1 0 0,1 1 0 0 0,-1-1 0 0 0,0 1 0 0 0,1-1-1 0 0,-1 1 1 0 0,0-1 0 0 0,1 1 0 0 0,-1-1-1 0 0,0 1 1 0 0,0-1 0 0 0,1 1 0 0 0,-1-1-1 0 0,0 1 1 0 0,0-1 0 0 0,0 1 0 0 0,0-1 0 0 0,0 0-1 0 0,0 1 1 0 0,0-1 0 0 0,0 1 0 0 0,0-1-1 0 0,0 1 1 0 0,0-1 0 0 0,0 0 0 0 0,0 1-1 0 0,-1-1 1 0 0,-8-48 253 0 0,6 35 48 0 0,0-2-277 0 0,0 0 0 0 0,2-1 0 0 0,0 1 1 0 0,1 0-1 0 0,0-1 0 0 0,2 1 0 0 0,0 0 1 0 0,1 0-1 0 0,0 0 0 0 0,1 0 0 0 0,1 0 0 0 0,8-17 1 0 0,-8 22-51 0 0,0 1 0 0 0,1-1 0 0 0,0 1 1 0 0,1 0-1 0 0,0 0 0 0 0,1 1 0 0 0,0 0 1 0 0,0 0-1 0 0,1 1 0 0 0,0 0 0 0 0,0 1 1 0 0,1 0-1 0 0,0 0 0 0 0,1 1 1 0 0,-1 0-1 0 0,1 1 0 0 0,14-5 0 0 0,-18 8-7 0 0,1 1-1 0 0,-1 0 0 0 0,1 0 0 0 0,0 0 1 0 0,-1 1-1 0 0,1 0 0 0 0,0 1 0 0 0,-1 0 0 0 0,1 0 1 0 0,0 0-1 0 0,8 4 0 0 0,-12-4-35 0 0,1 0-1 0 0,-1 1 0 0 0,0-1 1 0 0,0 1-1 0 0,0 0 1 0 0,0 0-1 0 0,0 0 1 0 0,0 1-1 0 0,0 0 1 0 0,-1-1-1 0 0,1 1 0 0 0,-1 0 1 0 0,0 1-1 0 0,0-1 1 0 0,0 1-1 0 0,0-1 1 0 0,-1 1-1 0 0,1 0 1 0 0,-1 0-1 0 0,2 4 0 0 0,-3-3-7 0 0,-1-1 0 0 0,1 0 0 0 0,-1 0 0 0 0,0 1 0 0 0,0-1 0 0 0,0 0 0 0 0,0 0 0 0 0,-1 1 0 0 0,0-1 0 0 0,0 0 0 0 0,-2 7 0 0 0,-23 48 33 0 0,14-35-70 0 0,11-20 13 0 0,-5 6-36 0 0,2 1 1 0 0,-1 0 0 0 0,1 0-1 0 0,1 1 1 0 0,-4 20-1 0 0,7-30 42 0 0,0 1-1 0 0,0-1 1 0 0,0 1 0 0 0,0-1-1 0 0,1 1 1 0 0,-1-1-1 0 0,1 1 1 0 0,-1-1 0 0 0,1 1-1 0 0,0-1 1 0 0,0 1-1 0 0,0-1 1 0 0,0 0-1 0 0,0 1 1 0 0,1-1 0 0 0,-1 0-1 0 0,1 0 1 0 0,-1 0-1 0 0,1 0 1 0 0,0 0 0 0 0,0-1-1 0 0,0 1 1 0 0,0 0-1 0 0,0-1 1 0 0,0 1 0 0 0,0-1-1 0 0,0 0 1 0 0,1 0-1 0 0,-1 0 1 0 0,1 0 0 0 0,-1 0-1 0 0,5 1 1 0 0,14 3 46 0 0,1-1 0 0 0,-1-1-1 0 0,1 0 1 0 0,0-2 0 0 0,0 0 0 0 0,0-2 0 0 0,0 0 0 0 0,34-7 0 0 0,-48 4 482 0 0,-3 1-4018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2:47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53 280 0 0,'0'0'927'0'0,"16"1"8711"0"0,58 0-6985 0 0,-43 1-1680 0 0,-1-2-1 0 0,1-1 1 0 0,0-2-1 0 0,-1-1 1 0 0,1-1 0 0 0,-1-2-1 0 0,-1-1 1 0 0,48-19-1 0 0,-76 27-945 0 0,-1 0 0 0 0,0 0-1 0 0,1 0 1 0 0,-1-1-1 0 0,0 1 1 0 0,1 0 0 0 0,-1 0-1 0 0,1 0 1 0 0,-1 0-1 0 0,0 0 1 0 0,1 0 0 0 0,-1 0-1 0 0,1 0 1 0 0,-1 0 0 0 0,0 0-1 0 0,1 0 1 0 0,-1 0-1 0 0,1 0 1 0 0,-1 0 0 0 0,0 0-1 0 0,1 0 1 0 0,-1 0-1 0 0,1 1 1 0 0,-1-1 0 0 0,0 0-1 0 0,1 0 1 0 0,-1 0 0 0 0,0 1-1 0 0,1-1 1 0 0,0 1-1 0 0,3 14 365 0 0,-6 29-222 0 0,1-28-37 0 0,16 255 688 0 0,-12-232-676 0 0,-2-32-139 0 0,-1-2 40 0 0,1 0 0 0 0,-1-1 0 0 0,0 1 0 0 0,0 0 0 0 0,0 0 0 0 0,-1-1 0 0 0,-1 10 0 0 0,1-13-36 0 0,0 1 0 0 0,0 0 0 0 0,0-1 0 0 0,0 1 0 0 0,-1 0 0 0 0,1-1 0 0 0,0 0 0 0 0,-1 1 0 0 0,1-1 0 0 0,-1 0 0 0 0,0 0 1 0 0,1 0-1 0 0,-1 0 0 0 0,0 0 0 0 0,0 0 0 0 0,1 0 0 0 0,-1 0 0 0 0,0-1 0 0 0,0 1 0 0 0,0-1 0 0 0,0 1 0 0 0,-2-1 0 0 0,-164 24-167 0 0,-4 1-33 0 0,150-21 188 0 0,10-2 62 0 0,1 0 1 0 0,0 1 0 0 0,-12 4 0 0 0,22-6 414 0 0,3 0-266 0 0,5 2-106 0 0,1-1 0 0 0,-1 0 0 0 0,1 0 0 0 0,0-1 0 0 0,-1 0 0 0 0,1 0 0 0 0,0-1 0 0 0,0 0 0 0 0,0-1 0 0 0,10-1 0 0 0,19 0 139 0 0,297-11 2204 0 0,-297 8-2985 0 0,-19 2-3010 0 0,1 1-4793 0 0,-8 1 5387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2:47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14 212 0 0,'-3'-14'15614'0'0,"3"37"-12051"0"0,4 28-4448 0 0,-2-36 2886 0 0,11 110 174 0 0,5 36-757 0 0,-17-158-1630 0 0,-1 0 1 0 0,1 1-1 0 0,0-1 0 0 0,0 0 0 0 0,0 0 0 0 0,1 0 0 0 0,-1 0 1 0 0,3 3-1 0 0,-3-5-340 0 0,-1 0 0 0 0,1 0 0 0 0,1 0 0 0 0,-1 0 0 0 0,0 0 0 0 0,0 0 1 0 0,0 0-1 0 0,0 0 0 0 0,1 0 0 0 0,-1-1 0 0 0,0 1 0 0 0,1-1 0 0 0,1 1 0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2:48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30 312 0 0,'-55'-19'15052'0'0,"59"18"-13977"0"0,21-3-257 0 0,0 1 0 0 0,1 1 0 0 0,-1 1 0 0 0,0 2 0 0 0,28 3 0 0 0,21 0 6 0 0,-5-2-173 0 0,104-2 1223 0 0,-154-2-5470 0 0,-9 2-1997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2:48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37 188 0 0,'-20'-13'12486'0'0,"20"13"-12371"0"0,0 0 0 0 0,1 0-1 0 0,-1 0 1 0 0,0 0-1 0 0,0 0 1 0 0,0 0 0 0 0,0 0-1 0 0,0 0 1 0 0,1 0-1 0 0,-1 0 1 0 0,0 0-1 0 0,0 0 1 0 0,0 0 0 0 0,0 0-1 0 0,0 0 1 0 0,1 0-1 0 0,-1 0 1 0 0,0 0 0 0 0,0 0-1 0 0,0 0 1 0 0,0 0-1 0 0,0 0 1 0 0,1 0 0 0 0,-1 1-1 0 0,48-2 6428 0 0,-26 1-6623 0 0,256-20 4306 0 0,-269 19-4895 0 0,18-2-1853 0 0,-13 8-6784 0 0,-10-3 6955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2:49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1 436 0 0,'-1'0'208'0'0,"1"0"0"0"0,-1 0 0 0 0,1 0 0 0 0,-1 0 0 0 0,1 1 0 0 0,0-1 0 0 0,-1 0 0 0 0,1 0 0 0 0,0 0 0 0 0,-1 0 0 0 0,1 1 0 0 0,0-1 0 0 0,-1 0 0 0 0,1 1 0 0 0,0-1 0 0 0,-1 0 0 0 0,1 0 0 0 0,0 1 0 0 0,0-1 0 0 0,-1 1 0 0 0,1-1 0 0 0,0 0 0 0 0,0 1 0 0 0,0-1 0 0 0,-1 0 0 0 0,1 1 0 0 0,0-1 0 0 0,0 1 1 0 0,0-1-1 0 0,0 0 0 0 0,0 1 0 0 0,0-1 0 0 0,0 1 0 0 0,0-1 0 0 0,0 1 0 0 0,0-1 0 0 0,0 0 0 0 0,0 1 0 0 0,0-1 0 0 0,1 1 0 0 0,17 9 3547 0 0,29 0-522 0 0,32-4 36 0 0,94-5-1 0 0,-80-2-4891 0 0,-60 3-5341 0 0,-25-2 4582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2:50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64 292 0 0,'1'0'10474'0'0,"19"4"-9584"0"0,13 0 1150 0 0,41 2-1 0 0,-13-7-767 0 0,-1-2 1 0 0,63-12-1 0 0,-88 7-177 0 0,1-1 1 0 0,-1-2 0 0 0,43-19-1 0 0,-77 30-1075 0 0,0 0 0 0 0,-1 0 0 0 0,1 0 0 0 0,0 0 0 0 0,-1 0-1 0 0,1 0 1 0 0,-1 0 0 0 0,1 0 0 0 0,0 0 0 0 0,-1 0 0 0 0,1 0 0 0 0,0 0 0 0 0,-1 0-1 0 0,1 1 1 0 0,-1-1 0 0 0,1 0 0 0 0,0 1 0 0 0,-1-1 0 0 0,1 0 0 0 0,-1 1 0 0 0,1-1-1 0 0,-1 0 1 0 0,1 1 0 0 0,-1-1 0 0 0,1 1 0 0 0,-1-1 0 0 0,0 1 0 0 0,1-1 0 0 0,-1 1-1 0 0,0-1 1 0 0,1 1 0 0 0,-1 0 0 0 0,0-1 0 0 0,0 1 0 0 0,1-1 0 0 0,-1 1 0 0 0,0 0-1 0 0,0-1 1 0 0,0 1 0 0 0,0 0 0 0 0,0-1 0 0 0,0 1 0 0 0,0 0 0 0 0,0 0 0 0 0,1 34 236 0 0,-1-32-206 0 0,-4 71 479 0 0,0-28-187 0 0,2 1 0 0 0,2-1 0 0 0,12 84 0 0 0,-7-108-275 0 0,-2-6 46 0 0,0 1 0 0 0,1 22 0 0 0,-4-38-134 0 0,0 0 0 0 0,0 0 0 0 0,0 0 0 0 0,-1 0-1 0 0,1 0 1 0 0,0 0 0 0 0,-1-1 0 0 0,1 1 0 0 0,-1 0 0 0 0,1 0 0 0 0,-1 0 0 0 0,0 0 0 0 0,1 0 0 0 0,-1-1 0 0 0,0 1 0 0 0,1 0 0 0 0,-1-1 0 0 0,0 1 0 0 0,0-1-1 0 0,0 1 1 0 0,1 0 0 0 0,-1-1 0 0 0,0 0 0 0 0,-2 1 0 0 0,-25 8-488 0 0,23-8 393 0 0,-44 7-625 0 0,0-2 0 0 0,-83 1 0 0 0,77-6 455 0 0,-106 15 0 0 0,152-13 1622 0 0,10 0-405 0 0,21 3 66 0 0,32 1-61 0 0,318 7 1804 0 0,-302-20-6144 0 0,-25-6-6897 0 0,-32 8 7436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2:50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1 203 840 0 0,'13'-8'10559'0'0,"17"3"-5830"0"0,36-10 0 0 0,-34 5-3302 0 0,0-1 0 0 0,44-23 0 0 0,-58 23-957 0 0,0 0 0 0 0,-1-1 0 0 0,0-1 0 0 0,-1 0 0 0 0,0-1 0 0 0,21-27 0 0 0,-37 41-452 0 0,0 0 0 0 0,0 0-1 0 0,1-1 1 0 0,-1 1 0 0 0,0 0 0 0 0,0-1-1 0 0,1 1 1 0 0,-1 0 0 0 0,0 0 0 0 0,0-1 0 0 0,1 1-1 0 0,-1 0 1 0 0,0 0 0 0 0,1 0 0 0 0,-1-1 0 0 0,0 1-1 0 0,1 0 1 0 0,-1 0 0 0 0,0 0 0 0 0,1 0 0 0 0,-1 0-1 0 0,0 0 1 0 0,1 0 0 0 0,-1 0 0 0 0,0 0 0 0 0,1 0-1 0 0,-1 0 1 0 0,0 0 0 0 0,1 0 0 0 0,-1 0 0 0 0,0 0-1 0 0,1 0 1 0 0,-1 0 0 0 0,1 0 0 0 0,5 14 415 0 0,-2 33 185 0 0,-3-31-299 0 0,5 50 423 0 0,15 109 862 0 0,-18-168-1622 0 0,0 20-1679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20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0 200 0 0,'0'0'6427'0'0,"-10"24"-734"0"0,3 77 1012 0 0,0 4-3103 0 0,10-64-1727 0 0,-2-20-3232 0 0,0 0-8099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2:59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0 272 0 0,'0'0'725'0'0,"-35"5"15720"0"0,40-3-15993 0 0,0 0 0 0 0,0 0 0 0 0,0-1 0 0 0,0 0 1 0 0,0 0-1 0 0,0 0 0 0 0,9 0 0 0 0,-12-1-284 0 0,65 5 1590 0 0,0-3-1 0 0,91-10 1 0 0,16 0 170 0 0,-162 7-1848 0 0,-10 1-321 0 0,0-1 0 0 0,0 1-1 0 0,0 0 1 0 0,0 0 0 0 0,0 0-1 0 0,0 0 1 0 0,0 1 0 0 0,0-1-1 0 0,0 0 1 0 0,3 2 0 0 0,-4-2-394 0 0,1 9-2633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00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0 188 0 0,'-1'1'340'0'0,"0"-1"-1"0"0,0 0 1 0 0,0 0 0 0 0,0 1-1 0 0,0-1 1 0 0,0 1 0 0 0,0-1-1 0 0,0 1 1 0 0,0-1 0 0 0,0 1-1 0 0,1-1 1 0 0,-1 1 0 0 0,0 0-1 0 0,0-1 1 0 0,1 1 0 0 0,-1 0-1 0 0,1 0 1 0 0,-1 0 0 0 0,0 0-1 0 0,1-1 1 0 0,-1 3 0 0 0,1-3-81 0 0,1 1-1 0 0,-1-1 1 0 0,0 1 0 0 0,1 0 0 0 0,-1-1 0 0 0,0 1 0 0 0,1-1 0 0 0,-1 1-1 0 0,1-1 1 0 0,-1 1 0 0 0,1-1 0 0 0,0 0 0 0 0,-1 1 0 0 0,1-1-1 0 0,-1 1 1 0 0,1-1 0 0 0,0 0 0 0 0,-1 0 0 0 0,1 1 0 0 0,0-1 0 0 0,-1 0-1 0 0,2 0 1 0 0,48 9 5077 0 0,-47-9-5406 0 0,250 6 6899 0 0,-162-7-4385 0 0,-75 3-3216 0 0,0 2-4231 0 0,-4-1-649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01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20 472 0 0,'-8'1'15172'0'0,"22"1"-11899"0"0,15 1-4474 0 0,-13-3 3253 0 0,268-20 3796 0 0,-237 14-5845 0 0,-46 6-781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1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0 368 0 0,'-19'4'1046'0'0,"-8"5"5222"0"0,26-8-6011 0 0,1-1-1 0 0,-1 0 0 0 0,0 1 0 0 0,1-1 1 0 0,-1 1-1 0 0,1-1 0 0 0,-1 1 1 0 0,0-1-1 0 0,1 1 0 0 0,0-1 0 0 0,-1 1 1 0 0,1 0-1 0 0,-1-1 0 0 0,1 1 1 0 0,0 0-1 0 0,-1-1 0 0 0,1 1 0 0 0,0 0 1 0 0,0 0-1 0 0,-1-1 0 0 0,1 1 1 0 0,0 1-1 0 0,0-1-87 0 0,1 1-1 0 0,-1-1 1 0 0,1 1-1 0 0,-1-1 1 0 0,1 0-1 0 0,-1 1 1 0 0,1-1-1 0 0,0 0 1 0 0,0 0-1 0 0,0 1 1 0 0,0-1-1 0 0,0 0 1 0 0,0 0 0 0 0,0 0-1 0 0,0 0 1 0 0,2 1-1 0 0,5 4 243 0 0,1 0 1 0 0,0 0-1 0 0,0-1 0 0 0,1 0 0 0 0,0 0 1 0 0,0-1-1 0 0,0-1 0 0 0,0 0 1 0 0,0 0-1 0 0,16 1 0 0 0,5 0 101 0 0,-1-2-1 0 0,43-1 1 0 0,-48-2-254 0 0,0-1-1 0 0,40-9 1 0 0,-56 9-193 0 0,0-1 0 0 0,1 0 0 0 0,-2 0 0 0 0,1-1 0 0 0,0 0 0 0 0,-1 0 0 0 0,0-1-1 0 0,0 0 1 0 0,0 0 0 0 0,8-8 0 0 0,-16 12-52 0 0,0 1-1 0 0,0 0 0 0 0,0 0 1 0 0,0 0-1 0 0,1 0 0 0 0,-1 0 1 0 0,0-1-1 0 0,0 1 0 0 0,0 0 1 0 0,0 0-1 0 0,1 0 0 0 0,-1 0 1 0 0,0 0-1 0 0,0 0 0 0 0,0 0 1 0 0,0 0-1 0 0,1 0 1 0 0,-1 0-1 0 0,0 0 0 0 0,0 0 1 0 0,0 0-1 0 0,1 0 0 0 0,-1 0 1 0 0,0 0-1 0 0,0 0 0 0 0,0 0 1 0 0,1 0-1 0 0,-1 0 0 0 0,0 0 1 0 0,0 0-1 0 0,0 0 0 0 0,0 0 1 0 0,1 0-1 0 0,-1 0 0 0 0,0 1 1 0 0,0-1-1 0 0,0 0 1 0 0,0 0-1 0 0,0 0 0 0 0,1 0 1 0 0,-1 0-1 0 0,0 0 0 0 0,0 1 1 0 0,0-1-1 0 0,0 0 0 0 0,0 0 1 0 0,0 0-1 0 0,0 0 0 0 0,0 1 1 0 0,1-1-1 0 0,-1 0 0 0 0,4 18 455 0 0,0 34 154 0 0,-3-37-393 0 0,37 305 2155 0 0,-1-148-1194 0 0,-27-130-898 0 0,-5-27-174 0 0,-4-12-88 0 0,0-1 0 0 0,0 1 0 0 0,0 0 0 0 0,-1 0 1 0 0,1 0-1 0 0,0 0 0 0 0,-1 0 0 0 0,0 0 0 0 0,0-1 0 0 0,0 1 0 0 0,0 0 0 0 0,0 0 1 0 0,-1 0-1 0 0,0 4 0 0 0,-1-6-38 0 0,0 0 1 0 0,0 0-1 0 0,-1 0 1 0 0,1 0-1 0 0,0 0 1 0 0,0 0-1 0 0,-1-1 0 0 0,1 1 1 0 0,0-1-1 0 0,-1 0 1 0 0,1 1-1 0 0,0-1 1 0 0,-1 0-1 0 0,1 0 1 0 0,-1-1-1 0 0,-2 0 1 0 0,-3 1-27 0 0,-122 5-240 0 0,-191 18-5 0 0,272-11 451 0 0,48-12 220 0 0,3 2-338 0 0,1-1-1 0 0,-1 1 1 0 0,0-1 0 0 0,0 0-1 0 0,1 0 1 0 0,-1 0 0 0 0,1 0-1 0 0,-1 0 1 0 0,1-1 0 0 0,-1 1-1 0 0,1-1 1 0 0,3 1 0 0 0,-4-1-13 0 0,38 6 376 0 0,1-2-1 0 0,0-2 0 0 0,51-3 1 0 0,122-24-233 0 0,-201 23-1119 0 0,5-1-2079 0 0,-6 1-7507 0 0,-5 1 7388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1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0 225 652 0 0,'1'4'8305'0'0,"-2"-3"-8181"0"0,16 0 3000 0 0,18-2-1110 0 0,-11-6-1550 0 0,-1 0 1 0 0,1-1-1 0 0,-1-1 1 0 0,0-1-1 0 0,-1-1 1 0 0,0 0 0 0 0,-1-2-1 0 0,-1 0 1 0 0,0-1-1 0 0,0-1 1 0 0,-2-1-1 0 0,21-24 1 0 0,3-15 1946 0 0,-40 54-2085 0 0,1 2-292 0 0,0 0 0 0 0,0-1 0 0 0,-1 1 0 0 0,1 0 0 0 0,0 0 0 0 0,-1 0 0 0 0,1-1 0 0 0,-1 1 0 0 0,1 0 0 0 0,-1 0 0 0 0,0 0 0 0 0,1 0 0 0 0,-1 0 0 0 0,0 0 0 0 0,1 0 0 0 0,-1 0 0 0 0,0 0 0 0 0,0 0 0 0 0,0 0 0 0 0,0 0 0 0 0,0 0 0 0 0,0 1 0 0 0,1 25 216 0 0,-1-26-228 0 0,-2 90 1167 0 0,0-29 111 0 0,8 81-1 0 0,1-123-942 0 0,0-11-3000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2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16 336 0 0,'-13'-7'2955'0'0,"-10"-1"10054"0"0,34 33-9825 0 0,3-12-2497 0 0,1 1 0 0 0,0-2 0 0 0,1 0 0 0 0,0 0-1 0 0,1-2 1 0 0,0 0 0 0 0,21 8 0 0 0,135 47 967 0 0,-119-47-1017 0 0,-1-1-188 0 0,70 28 909 0 0,-121-45-1338 0 0,-1 1 0 0 0,1-1 0 0 0,-1 1 0 0 0,1 0 0 0 0,-1 0 0 0 0,1 0 0 0 0,-1 0 0 0 0,0 0 0 0 0,0 0 0 0 0,1 0 0 0 0,-1 0 0 0 0,0 1 0 0 0,0-1 0 0 0,0 0 0 0 0,0 1 0 0 0,0-1 0 0 0,-1 1-1 0 0,1-1 1 0 0,0 1 0 0 0,-1-1 0 0 0,1 1 0 0 0,-1-1 0 0 0,1 3 0 0 0,-1-1-8 0 0,0 0 0 0 0,0-1 0 0 0,-1 1 0 0 0,1 0 0 0 0,-1-1 0 0 0,0 1-1 0 0,0 0 1 0 0,1-1 0 0 0,-2 1 0 0 0,1-1 0 0 0,0 1 0 0 0,-3 3 0 0 0,-3 4 35 0 0,0-1 1 0 0,-1-1 0 0 0,0 1-1 0 0,0-1 1 0 0,-16 11 0 0 0,-37 20 481 0 0,-2-2 0 0 0,-89 37 0 0 0,109-55-24 0 0,40-15-3114 0 0,18-7-145 0 0,26-8-4651 0 0,-20 4 4093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2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70 68 0 0,'-7'-6'826'0'0,"1"-1"0"0"0,-1 1 0 0 0,0 1-1 0 0,0-1 1 0 0,0 1 0 0 0,-1 0 0 0 0,0 1 0 0 0,0 0 0 0 0,0 0 0 0 0,0 1 0 0 0,-1 0-1 0 0,0 0 1 0 0,-9-1 0 0 0,6 2-178 0 0,0 1 0 0 0,0 0 0 0 0,0 0 0 0 0,0 2 0 0 0,0-1-1 0 0,0 2 1 0 0,0-1 0 0 0,0 2 0 0 0,-15 4 0 0 0,16-4-369 0 0,0 1-1 0 0,1 0 1 0 0,-1 1-1 0 0,1 0 1 0 0,0 1-1 0 0,0 0 1 0 0,0 0-1 0 0,1 1 1 0 0,0 0-1 0 0,0 1 1 0 0,1 0-1 0 0,0 0 1 0 0,0 1-1 0 0,1 0 1 0 0,0 1-1 0 0,1-1 1 0 0,0 1-1 0 0,0 0 1 0 0,1 1-1 0 0,1-1 1 0 0,-6 21-1 0 0,8-24-147 0 0,2 1 0 0 0,-1-1 0 0 0,1 1 0 0 0,0 0-1 0 0,1-1 1 0 0,0 1 0 0 0,0 0 0 0 0,1-1 0 0 0,0 0 0 0 0,0 1-1 0 0,0-1 1 0 0,1 0 0 0 0,0 0 0 0 0,1 0 0 0 0,0 0 0 0 0,0-1-1 0 0,0 0 1 0 0,1 0 0 0 0,9 11 0 0 0,-2-5 20 0 0,0 0 1 0 0,1-1-1 0 0,0 0 0 0 0,1-1 1 0 0,0 0-1 0 0,1-1 1 0 0,28 12-1 0 0,-27-14-229 0 0,1-1 1 0 0,0 0-1 0 0,1-2 1 0 0,-1 0-1 0 0,1-1 1 0 0,0 0-1 0 0,0-2 1 0 0,27 0-1 0 0,-33-2 33 0 0,0 0 0 0 0,-1-1 0 0 0,1-1 0 0 0,-1 0 0 0 0,1 0-1 0 0,-1-1 1 0 0,0 0 0 0 0,0-1 0 0 0,-1-1 0 0 0,1 1-1 0 0,-1-2 1 0 0,-1 1 0 0 0,17-15 0 0 0,-19 15 47 0 0,-1 0 1 0 0,0 0-1 0 0,0 0 1 0 0,-1-1-1 0 0,0 0 1 0 0,0 0-1 0 0,-1 0 1 0 0,1-1-1 0 0,-1 1 1 0 0,-1-1-1 0 0,0 0 1 0 0,0 0-1 0 0,-1-1 1 0 0,1 1-1 0 0,-2 0 0 0 0,1-1 1 0 0,-1 1-1 0 0,-1-1 1 0 0,1 0-1 0 0,-2 1 1 0 0,1-1-1 0 0,-1 1 1 0 0,0-1-1 0 0,-1 1 1 0 0,0-1-1 0 0,0 1 1 0 0,-1 0-1 0 0,0 0 1 0 0,0 0-1 0 0,-1 0 1 0 0,0 1-1 0 0,-1-1 1 0 0,1 1-1 0 0,-1 0 1 0 0,-9-9-1 0 0,8 8-528 0 0,-1 1 1 0 0,-1 0-1 0 0,1 0 1 0 0,-1 0-1 0 0,-12-7 0 0 0,-10 2-7608 0 0,24 10 5472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21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0 720 0 0,'-6'1'780'0'0,"1"1"0"0"0,-1-1 0 0 0,1 1 0 0 0,0 0 1 0 0,-1 0-1 0 0,1 1 0 0 0,0 0 0 0 0,1 0 0 0 0,-7 4 0 0 0,-43 40 3170 0 0,24-20-2531 0 0,-296 204 9175 0 0,275-198-9292 0 0,48-30-1285 0 0,-25 15 530 0 0,-26 23 0 0 0,48-35-1056 0 0,-1 0 0 0 0,1 0 0 0 0,0 1 0 0 0,0 0 0 0 0,-4 8 1 0 0,9-14 270 0 0,1-1 0 0 0,0 1 0 0 0,0-1 0 0 0,0 1 0 0 0,0-1 0 0 0,0 1 0 0 0,0-1 0 0 0,0 0 0 0 0,0 1 0 0 0,0-1 0 0 0,0 1 0 0 0,1-1 0 0 0,-1 1 1 0 0,0-1-1 0 0,0 1 0 0 0,0-1 0 0 0,1 0 0 0 0,-1 1 0 0 0,0-1 0 0 0,0 1 0 0 0,1-1 0 0 0,-1 0 0 0 0,0 1 0 0 0,1-1 0 0 0,-1 0 0 0 0,0 1 0 0 0,1-1 0 0 0,-1 0 1 0 0,0 0-1 0 0,1 1 0 0 0,-1-1 0 0 0,1 0 0 0 0,-1 0 0 0 0,1 0 0 0 0,0 1 0 0 0,7 1-2379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22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48 460 0 0,'-12'-1'1193'0'0,"-12"2"2157"0"0,11 7 3353 0 0,45 13-2673 0 0,-7-13-3306 0 0,1-1 0 0 0,0-1 0 0 0,0-1 0 0 0,0-1 0 0 0,0-2 0 0 0,27 0 0 0 0,157-17 1686 0 0,-196 14-2263 0 0,-1-1 0 0 0,0-1-1 0 0,0 0 1 0 0,0-1 0 0 0,23-10 0 0 0,-29 11-99 0 0,-1-1 1 0 0,0 0-1 0 0,1-1 1 0 0,-1 1-1 0 0,-1-1 1 0 0,1 0-1 0 0,-1 0 1 0 0,0-1-1 0 0,0 0 1 0 0,0 0-1 0 0,5-9 1 0 0,-10 14 69 0 0,-11 19 93 0 0,8-9-112 0 0,0 0 0 0 0,1 0 0 0 0,0 0 0 0 0,1 0 0 0 0,0 0 0 0 0,0 1 0 0 0,1-1 0 0 0,0 0 0 0 0,2 13 0 0 0,-1-2 96 0 0,4 110 815 0 0,-4 291 2621 0 0,-1-385-3315 0 0,1-30-233 0 0,-1 0 0 0 0,1 0 1 0 0,-1 1-1 0 0,-1-1 0 0 0,1 0 1 0 0,-1 0-1 0 0,-1 1 0 0 0,-2 9 1 0 0,3-15-83 0 0,0 0 1 0 0,1 0-1 0 0,-1 0 1 0 0,0-1 0 0 0,0 1-1 0 0,1 0 1 0 0,-1-1 0 0 0,0 1-1 0 0,0-1 1 0 0,0 1-1 0 0,0-1 1 0 0,0 1 0 0 0,0-1-1 0 0,0 1 1 0 0,0-1 0 0 0,0 0-1 0 0,0 0 1 0 0,0 0-1 0 0,0 1 1 0 0,-2-1 0 0 0,-25-1-193 0 0,17 1 145 0 0,-117-4-315 0 0,-66 1-83 0 0,188 4 455 0 0,-1-1-1 0 0,0 1 1 0 0,1 0 0 0 0,-1 0-1 0 0,1 0 1 0 0,-1 1-1 0 0,-8 4 1 0 0,15-6 6 0 0,0 0 0 0 0,0 1 0 0 0,0-1 1 0 0,0 1-1 0 0,0-1 0 0 0,0 0 0 0 0,0 1 0 0 0,0-1 1 0 0,0 0-1 0 0,0 0 0 0 0,1 1 0 0 0,-1-1 0 0 0,0 0 1 0 0,0 1-1 0 0,0-1 0 0 0,1 0 0 0 0,-1 1 0 0 0,0-1 1 0 0,0 0-1 0 0,1 0 0 0 0,-1 0 0 0 0,0 1 0 0 0,0-1 1 0 0,1 0-1 0 0,-1 0 0 0 0,0 0 0 0 0,1 1 0 0 0,-1-1 0 0 0,0 0 1 0 0,1 0-1 0 0,-1 0 0 0 0,0 0 0 0 0,1 0 0 0 0,-1 0 1 0 0,0 0-1 0 0,1 0 0 0 0,-1 0 0 0 0,0 0 0 0 0,1 0 1 0 0,0 0-1 0 0,18 5 149 0 0,22-1 68 0 0,0-2 1 0 0,1-2-1 0 0,63-8 1 0 0,-26 2-252 0 0,6-6-1753 0 0,-57 6-2411 0 0,-3-1-3564 0 0,-7 1 4475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2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0 164 0 0,'25'2'3414'0'0,"-1"1"-1"0"0,0 1 1 0 0,29 9 0 0 0,-43-10-2751 0 0,-1 1 1 0 0,1 0 0 0 0,-1 0 0 0 0,0 1 0 0 0,0 0 0 0 0,-1 0 0 0 0,0 1 0 0 0,1 0 0 0 0,-2 1 0 0 0,12 11 0 0 0,-17-15-530 0 0,0 0 0 0 0,0 0 0 0 0,-1 0 0 0 0,1 0 0 0 0,-1 0 1 0 0,1 0-1 0 0,-1 1 0 0 0,0-1 0 0 0,0 0 0 0 0,-1 1 0 0 0,1-1 0 0 0,-1 1 0 0 0,0-1 0 0 0,1 1 0 0 0,-2-1 1 0 0,1 1-1 0 0,0-1 0 0 0,-1 0 0 0 0,1 1 0 0 0,-1-1 0 0 0,-1 4 0 0 0,-4 10 347 0 0,-1 1 1 0 0,-16 30-1 0 0,7-15 195 0 0,11-22-418 0 0,0 0 1 0 0,1 0-1 0 0,0 1 0 0 0,1 0 1 0 0,-3 18-1 0 0,5-27-192 0 0,1 0-1 0 0,0 0 0 0 0,0 0 1 0 0,1 0-1 0 0,-1 0 0 0 0,1 0 1 0 0,-1 0-1 0 0,1 0 0 0 0,0 0 1 0 0,0 0-1 0 0,0 0 1 0 0,1 0-1 0 0,-1 0 0 0 0,1 0 1 0 0,-1-1-1 0 0,1 1 0 0 0,0-1 1 0 0,0 1-1 0 0,0-1 0 0 0,0 0 1 0 0,1 0-1 0 0,-1 0 0 0 0,0 0 1 0 0,1 0-1 0 0,0 0 0 0 0,4 2 1 0 0,10 4-15 0 0,1-1 0 0 0,-1-1 0 0 0,2-1 0 0 0,-1 0 0 0 0,0-1 0 0 0,1-1 0 0 0,-1-1 0 0 0,1-1 0 0 0,0 0 0 0 0,0-1 0 0 0,20-3 0 0 0,-29 1-642 0 0,11-6-10212 0 0,-12 5 7591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20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10 103 604 0 0,'-2'-2'276'0'0,"1"1"0"0"0,0-1 0 0 0,1 0 0 0 0,-1 1 0 0 0,0-1 0 0 0,0 0 0 0 0,1 0-1 0 0,-1 1 1 0 0,1-1 0 0 0,-1 0 0 0 0,1 0 0 0 0,0 0 0 0 0,0 0 0 0 0,0 0 0 0 0,0 0 0 0 0,0 1 0 0 0,0-1 0 0 0,1 0 0 0 0,-1 0 0 0 0,0 0 0 0 0,1 0-1 0 0,1-2 1 0 0,-1 1 110 0 0,1 0-1 0 0,0 1 1 0 0,0-1-1 0 0,0 0 1 0 0,1 1-1 0 0,-1 0 1 0 0,1-1-1 0 0,-1 1 0 0 0,1 0 1 0 0,0 0-1 0 0,5-2 1 0 0,1-1 318 0 0,1 1 0 0 0,-1 0-1 0 0,1 0 1 0 0,0 1 0 0 0,0 1 0 0 0,1 0 0 0 0,12-1 0 0 0,-1 2-196 0 0,1 2 0 0 0,-1 0 0 0 0,0 2 0 0 0,1 1 0 0 0,-2 0 0 0 0,1 1 0 0 0,0 2 0 0 0,-1 0 0 0 0,0 1 0 0 0,-1 1 0 0 0,0 1 0 0 0,0 1 1 0 0,23 17-1 0 0,-40-25-435 0 0,1-1 0 0 0,-1 1 0 0 0,0 0 0 0 0,0 0 1 0 0,0 0-1 0 0,0 0 0 0 0,-1 1 0 0 0,1-1 1 0 0,-1 1-1 0 0,0-1 0 0 0,0 1 0 0 0,0 0 1 0 0,-1 0-1 0 0,1 0 0 0 0,-1 0 0 0 0,0 0 1 0 0,0 0-1 0 0,0 0 0 0 0,-1 0 0 0 0,0 0 0 0 0,1 1 1 0 0,-1-1-1 0 0,-1 0 0 0 0,1 0 0 0 0,0 0 1 0 0,-1 1-1 0 0,0-1 0 0 0,0 0 0 0 0,-1 0 1 0 0,1 0-1 0 0,-1 0 0 0 0,1-1 0 0 0,-1 1 1 0 0,-4 6-1 0 0,-2 1 18 0 0,0 0 0 0 0,0 0 0 0 0,-1-1 0 0 0,-1 0 0 0 0,0 0 0 0 0,0-1 0 0 0,-1 0 0 0 0,0-1 0 0 0,-17 10 0 0 0,10-9-60 0 0,-1 0 0 0 0,0-1-1 0 0,0-1 1 0 0,-1-1 0 0 0,1-1 0 0 0,-1 0 0 0 0,-1-1 0 0 0,-25 1 0 0 0,24-5-1990 0 0,1 0 0 0 0,-26-3-1 0 0,43 2-210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24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294 160 408 0 0,'0'-6'741'0'0,"0"0"0"0"0,0 0-1 0 0,0 1 1 0 0,-1-1 0 0 0,0 0 0 0 0,0 0-1 0 0,0 1 1 0 0,-1-1 0 0 0,0 1 0 0 0,0-1 0 0 0,0 1-1 0 0,-1 0 1 0 0,1 0 0 0 0,-1 0 0 0 0,-1 0-1 0 0,1 0 1 0 0,-8-8 0 0 0,8 11-457 0 0,0-1-1 0 0,0 0 1 0 0,0 1 0 0 0,-1 0-1 0 0,1 0 1 0 0,0 0 0 0 0,-1 0-1 0 0,0 0 1 0 0,1 1 0 0 0,-1-1-1 0 0,0 1 1 0 0,0 0 0 0 0,0 0-1 0 0,0 0 1 0 0,0 1 0 0 0,0 0-1 0 0,0-1 1 0 0,0 2 0 0 0,0-1 0 0 0,0 0-1 0 0,0 1 1 0 0,0-1 0 0 0,0 1-1 0 0,0 0 1 0 0,0 1 0 0 0,-6 2-1 0 0,0 1-12 0 0,0 1 1 0 0,0-1-1 0 0,1 2 0 0 0,-1-1 0 0 0,2 2 0 0 0,-1-1 0 0 0,1 1 1 0 0,0 0-1 0 0,0 1 0 0 0,1 0 0 0 0,1 0 0 0 0,-1 0 0 0 0,1 1 1 0 0,1 0-1 0 0,-7 16 0 0 0,9-17-125 0 0,0-1 0 0 0,0 0 0 0 0,1 1-1 0 0,0-1 1 0 0,1 1 0 0 0,0-1 0 0 0,0 1 0 0 0,1 0 0 0 0,0 0 0 0 0,1-1 0 0 0,0 1-1 0 0,0 0 1 0 0,1-1 0 0 0,0 1 0 0 0,0-1 0 0 0,1 1 0 0 0,0-1 0 0 0,0 0 0 0 0,1 0-1 0 0,9 13 1 0 0,-4-10 2 0 0,0 1-1 0 0,2-2 0 0 0,-1 0 1 0 0,1 0-1 0 0,1-1 0 0 0,0 0 1 0 0,20 11-1 0 0,1-2 156 0 0,56 22 0 0 0,-57-28-167 0 0,1-2 0 0 0,0-1 1 0 0,1-2-1 0 0,0-1 0 0 0,52 3 0 0 0,-59-8-128 0 0,0-2 0 0 0,0 0 0 0 0,0-2 0 0 0,0 0 0 0 0,0-2-1 0 0,-1-2 1 0 0,36-12 0 0 0,-55 16-8 0 0,0 0 0 0 0,-1 0 0 0 0,1-1 0 0 0,-1 0 0 0 0,0 0 0 0 0,0 0 0 0 0,0-1 0 0 0,0 0 1 0 0,-1 0-1 0 0,0-1 0 0 0,0 1 0 0 0,0-1 0 0 0,-1 0 0 0 0,0-1 0 0 0,0 1 0 0 0,0-1 0 0 0,-1 0 0 0 0,0 1 0 0 0,0-1 0 0 0,-1-1 0 0 0,0 1 0 0 0,0 0 0 0 0,-1 0 0 0 0,0-1 0 0 0,0 1 0 0 0,0-1 0 0 0,-2-11 0 0 0,0 1-59 0 0,-1 0 1 0 0,0 1-1 0 0,-2-1 0 0 0,0 1 1 0 0,-1 0-1 0 0,-1 0 0 0 0,0 0 1 0 0,-1 1-1 0 0,-1 0 0 0 0,-15-24 0 0 0,3 11-1676 0 0,-40-45 0 0 0,20 35-9206 0 0,34 34 8130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2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1 748 0 0,'0'0'1208'0'0,"-3"2"162"0"0,-26 20 1717 0 0,1 0-1 0 0,1 3 0 0 0,-24 27 1 0 0,-72 94 2137 0 0,16-18-1062 0 0,73-89-2722 0 0,-30 32 842 0 0,62-69-3290 0 0,-3 2 721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2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11 164 0 0,'-12'-3'1124'0'0,"-17"-4"2782"0"0,12 7 1942 0 0,17 0-5753 0 0,0 0 0 0 0,0 0 0 0 0,-1 0 0 0 0,1 0 0 0 0,0 0 1 0 0,0 0-1 0 0,0 0 0 0 0,0 0 0 0 0,-1 0 0 0 0,1 1 0 0 0,0-1 0 0 0,0 0 1 0 0,0 0-1 0 0,-1 0 0 0 0,1 0 0 0 0,0 0 0 0 0,0 0 0 0 0,0 0 1 0 0,0 1-1 0 0,0-1 0 0 0,-1 0 0 0 0,1 0 0 0 0,0 0 0 0 0,0 0 0 0 0,0 1 1 0 0,0-1-1 0 0,0 0 0 0 0,0 0 0 0 0,0 0 0 0 0,0 0 0 0 0,0 1 0 0 0,0-1 1 0 0,0 0-1 0 0,0 0 0 0 0,0 0 0 0 0,0 1 0 0 0,0-1 0 0 0,0 0 1 0 0,0 0-1 0 0,0 0 0 0 0,0 1 0 0 0,0-1 0 0 0,0 0 0 0 0,0 0 0 0 0,0 0 1 0 0,0 0-1 0 0,0 1 0 0 0,0-1 0 0 0,0 0 0 0 0,0 0 0 0 0,1 0 0 0 0,-1 0 1 0 0,0 1-1 0 0,0-1 0 0 0,0 0 0 0 0,0 0 0 0 0,0 0 0 0 0,0 0 1 0 0,1 0-1 0 0,-1 0 0 0 0,0 1 0 0 0,0-1 0 0 0,11 8 1681 0 0,-11-8-1876 0 0,16 10 968 0 0,-1-1 1 0 0,1-1-1 0 0,0 0 1 0 0,1-1-1 0 0,21 5 1 0 0,88 16 1895 0 0,-10-2-613 0 0,-113-26-2099 0 0,1 1 1 0 0,-1 0-1 0 0,1 1 0 0 0,-1-1 1 0 0,0 1-1 0 0,1-1 1 0 0,-1 1-1 0 0,0 0 0 0 0,0 0 1 0 0,0 1-1 0 0,-1-1 0 0 0,1 0 1 0 0,0 1-1 0 0,-1 0 0 0 0,0-1 1 0 0,1 1-1 0 0,-1 0 1 0 0,3 7-1 0 0,-3-5-23 0 0,0 1 0 0 0,-1 0 0 0 0,0-1 0 0 0,0 1 0 0 0,0 0 0 0 0,-1 0-1 0 0,0 0 1 0 0,0-1 0 0 0,0 1 0 0 0,-1 0 0 0 0,-1 7 0 0 0,-9 37 564 0 0,-2 0 1 0 0,-2-1-1 0 0,-42 88 0 0 0,50-121-406 0 0,3-10-188 0 0,1 0 0 0 0,0 1 0 0 0,1-1-1 0 0,-4 12 1 0 0,6-16-253 0 0,17-3-4777 0 0,19-15-2949 0 0,-2-3 4644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26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82 624 0 0,'0'-3'268'0'0,"1"0"-1"0"0,-1 0 1 0 0,1 0-1 0 0,-1 1 1 0 0,0-1 0 0 0,0 0-1 0 0,0 0 1 0 0,-1 0-1 0 0,1 0 1 0 0,-1 1-1 0 0,1-1 1 0 0,-1 0 0 0 0,0 1-1 0 0,0-1 1 0 0,0 0-1 0 0,-1 1 1 0 0,1-1-1 0 0,-1 1 1 0 0,1 0 0 0 0,-1-1-1 0 0,0 1 1 0 0,1 0-1 0 0,-1 0 1 0 0,0 0-1 0 0,-1 0 1 0 0,1 0 0 0 0,0 1-1 0 0,0-1 1 0 0,-1 1-1 0 0,1-1 1 0 0,-1 1-1 0 0,0 0 1 0 0,1 0 0 0 0,-1 0-1 0 0,0 0 1 0 0,1 1-1 0 0,-1-1 1 0 0,0 1-1 0 0,0-1 1 0 0,0 1 0 0 0,1 0-1 0 0,-5 1 1 0 0,-4-2 244 0 0,0 2 0 0 0,0 0 0 0 0,0 0 0 0 0,-18 5 1 0 0,25-5-379 0 0,0 0 0 0 0,1 0 1 0 0,-1 0-1 0 0,1 0 1 0 0,-1 1-1 0 0,1-1 1 0 0,0 1-1 0 0,0 0 0 0 0,-1 0 1 0 0,1 0-1 0 0,0 1 1 0 0,1-1-1 0 0,-1 1 1 0 0,0-1-1 0 0,1 1 0 0 0,0 0 1 0 0,-4 5-1 0 0,6-7-80 0 0,0 0-1 0 0,-1 1 0 0 0,1-1 1 0 0,0 0-1 0 0,0 0 1 0 0,0 1-1 0 0,0-1 1 0 0,0 0-1 0 0,0 0 0 0 0,0 1 1 0 0,0-1-1 0 0,1 0 1 0 0,-1 0-1 0 0,0 0 0 0 0,1 1 1 0 0,-1-1-1 0 0,1 0 1 0 0,-1 0-1 0 0,1 0 0 0 0,0 0 1 0 0,-1 0-1 0 0,1 0 1 0 0,0 0-1 0 0,1 1 0 0 0,25 21 447 0 0,-24-20-419 0 0,30 18 370 0 0,0-2-1 0 0,59 26 1 0 0,-46-24-266 0 0,-34-15-122 0 0,179 95 783 0 0,-164-84-670 0 0,0 2-1 0 0,-2 0 1 0 0,0 2 0 0 0,36 39 0 0 0,-53-52-119 0 0,-1 1 0 0 0,0 0-1 0 0,0 0 1 0 0,-1 0 0 0 0,-1 1 0 0 0,0 0 0 0 0,7 17 0 0 0,-11-24-28 0 0,0 0 1 0 0,0 0-1 0 0,-1 1 1 0 0,1-1-1 0 0,-1 0 0 0 0,0 1 1 0 0,0-1-1 0 0,0 1 0 0 0,0-1 1 0 0,0 0-1 0 0,-1 1 1 0 0,1-1-1 0 0,-1 0 0 0 0,0 0 1 0 0,0 1-1 0 0,0-1 1 0 0,-1 0-1 0 0,1 0 0 0 0,-1 0 1 0 0,1 0-1 0 0,-1 0 0 0 0,0-1 1 0 0,0 1-1 0 0,-1 0 1 0 0,1-1-1 0 0,0 0 0 0 0,-1 1 1 0 0,1-1-1 0 0,-5 2 0 0 0,-1 1 31 0 0,0-1 0 0 0,0 0-1 0 0,0-1 1 0 0,-1 0-1 0 0,1 0 1 0 0,-1-1-1 0 0,0 0 1 0 0,0-1-1 0 0,0 1 1 0 0,0-2-1 0 0,0 1 1 0 0,0-1-1 0 0,-13-2 1 0 0,11 1-10 0 0,1 0 0 0 0,-1-1 1 0 0,0 0-1 0 0,1-1 0 0 0,0 0 1 0 0,-1-1-1 0 0,1 0 1 0 0,1-1-1 0 0,-1 1 0 0 0,1-2 1 0 0,-10-6-1 0 0,17 11-36 0 0,1-1 0 0 0,-1 1 0 0 0,0-1 0 0 0,0 0 0 0 0,1 1 0 0 0,-1-1 0 0 0,1 0 0 0 0,-1 0 0 0 0,1 0 0 0 0,0 0 0 0 0,0 0 0 0 0,0 0 0 0 0,0-1 0 0 0,0 1 0 0 0,1 0 0 0 0,-1 0 0 0 0,0-1 0 0 0,1 1 0 0 0,0 0 0 0 0,0-1 0 0 0,-1 1 0 0 0,2-5 0 0 0,0 3 0 0 0,0 0 0 0 0,0 0 1 0 0,1 0-1 0 0,-1 0 0 0 0,1 1 1 0 0,0-1-1 0 0,0 0 0 0 0,1 1 0 0 0,-1-1 1 0 0,1 1-1 0 0,5-6 0 0 0,4-2 25 0 0,0 1-1 0 0,1 0 1 0 0,0 0-1 0 0,0 1 1 0 0,27-12-1 0 0,-6 7 88 0 0,1 1 0 0 0,1 1 0 0 0,0 2-1 0 0,0 2 1 0 0,1 1 0 0 0,53-2 0 0 0,-38 7 171 0 0,1 2 1 0 0,-1 2-1 0 0,104 20 1 0 0,-154-22-324 0 0,7 2-41 0 0,0-1 0 0 0,0 1 0 0 0,0 1 0 0 0,0 0 0 0 0,-1 0 0 0 0,0 0 0 0 0,15 9 1 0 0,-24-34-11118 0 0,1 8 8410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2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123 236 6429 0 0,'-4'-12'1861'0'0,"-1"0"1"0"0,0 0 0 0 0,-1 0 0 0 0,-9-14 0 0 0,-5-2 1768 0 0,-39-41 0 0 0,58 68-3527 0 0,0 0-108 0 0,1 1 1 0 0,-1-1-1 0 0,0 1 0 0 0,1-1 0 0 0,-1 1 0 0 0,1-1 0 0 0,-1 0 0 0 0,1 1 0 0 0,0-1 0 0 0,-1 1 0 0 0,1-1 0 0 0,0 0 0 0 0,-1 0 0 0 0,1 1 0 0 0,0-1 0 0 0,0 0 0 0 0,-1 0 0 0 0,1 1 0 0 0,0-1 0 0 0,0 0 0 0 0,0 0 0 0 0,0 1 0 0 0,0-1 0 0 0,0 0 0 0 0,0 0 0 0 0,1 1 0 0 0,-1-1 0 0 0,0 0 0 0 0,0 0 0 0 0,1 1 0 0 0,-1-1 0 0 0,0 0 0 0 0,1 1 0 0 0,-1-1 0 0 0,0 0 0 0 0,1 1 0 0 0,-1-1 0 0 0,1 0 0 0 0,-1 1 0 0 0,1-1 0 0 0,-1 1 1 0 0,1-1-1 0 0,0 1 0 0 0,-1-1 0 0 0,2 1 0 0 0,4-4-1132 0 0,0 1 1 0 0,0 0 0 0 0,1 1-1 0 0,9-3 1 0 0,-2 1-455 0 0,25-9-1084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28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1 106 764 0 0,'0'-4'674'0'0,"0"2"-360"0"0,0 0 1 0 0,0 1-1 0 0,0-1 1 0 0,0 0-1 0 0,0 0 1 0 0,0 1-1 0 0,0-1 1 0 0,0 0 0 0 0,1 1-1 0 0,-1-1 1 0 0,1 0-1 0 0,-1 1 1 0 0,1-1-1 0 0,-1 1 1 0 0,1-1-1 0 0,0 1 1 0 0,0-1-1 0 0,0 1 1 0 0,0-1-1 0 0,0 1 1 0 0,0 0 0 0 0,0-1-1 0 0,1 1 1 0 0,-1 0-1 0 0,0 0 1 0 0,3-2-1 0 0,16-5 896 0 0,0 1 0 0 0,0 0 0 0 0,0 1 0 0 0,0 2 0 0 0,41-5 0 0 0,-39 6-487 0 0,-1-1-114 0 0,-2 1 77 0 0,0-1 0 0 0,1 2 0 0 0,-1 1 0 0 0,1 0 0 0 0,0 1 0 0 0,-1 2 0 0 0,21 3 0 0 0,-36-4-590 0 0,0 1-1 0 0,0 0 1 0 0,0 0-1 0 0,0 1 1 0 0,0-1 0 0 0,0 1-1 0 0,-1 0 1 0 0,1 0-1 0 0,-1 0 1 0 0,0 0-1 0 0,0 1 1 0 0,0-1-1 0 0,0 1 1 0 0,-1 0 0 0 0,1-1-1 0 0,2 9 1 0 0,5 9 85 0 0,-2 0 1 0 0,8 26-1 0 0,-5-13 6 0 0,17 49 168 0 0,-4 0 1 0 0,-3 2-1 0 0,-4 0 0 0 0,-4 1 0 0 0,-3 1 0 0 0,-3 90 0 0 0,15 628 2100 0 0,-17-678-2137 0 0,54 347 849 0 0,-11-159-1192 0 0,-29-119 25 0 0,-16-180 0 0 0,-1-10 0 0 0,-1 0 0 0 0,0 0 0 0 0,-1 0 0 0 0,0 0 0 0 0,0 0 0 0 0,0 0 0 0 0,0 0 0 0 0,-2 6 0 0 0,0-6 0 0 0,-3-3 0 0 0,1-2 0 0 0,1-1 0 0 0,0 1 0 0 0,-1-1 0 0 0,1 0 0 0 0,-1 0 0 0 0,1-1 0 0 0,0 1 0 0 0,-1-1 0 0 0,1 0 0 0 0,0 0 0 0 0,-1 0 0 0 0,-4-2 0 0 0,-5-1 0 0 0,-63-16 0 0 0,-2 5 0 0 0,-132-11 0 0 0,151 22 0 0 0,52 2 0 0 0,7 2-87 0 0,-1-1 0 0 0,1 1 1 0 0,-1 0-1 0 0,0 0 0 0 0,1-1 0 0 0,-1 1 0 0 0,1 0 0 0 0,-1-1 1 0 0,1 1-1 0 0,-1 0 0 0 0,1-1 0 0 0,0 1 0 0 0,-1-1 0 0 0,1 1 1 0 0,-1-1-1 0 0,1 1 0 0 0,0 0 0 0 0,-1-1 0 0 0,1 0 0 0 0,0 1 1 0 0,0-1-1 0 0,-1 1 0 0 0,1-1 0 0 0,0 1 0 0 0,0-1 0 0 0,0 0 1 0 0,0 1-1 0 0,0-1 0 0 0,0 1 0 0 0,0-1 0 0 0,0 0 0 0 0,0 1 1 0 0,0-1-1 0 0,0 1 0 0 0,0-1 0 0 0,0 0 0 0 0,0 1 0 0 0,1-1 1 0 0,-1 1-1 0 0,0-1 0 0 0,17-19-6071 0 0,-11 13 4594 0 0,14-20-2119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2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10 376 0 0,'-6'-10'24970'0'0,"20"12"-23112"0"0,1 0-4443 0 0,341 17 8099 0 0,-239-14-4599 0 0,-23-1 354 0 0,-2 2-1044 0 0,112-9 0 0 0,-165-6-1880 0 0,-27 4-2207 0 0,-1-2-3846 0 0,-4 1 4359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29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48 920 0 0,'-25'-13'2470'0'0,"18"10"-623"0"0,0 0 0 0 0,0-1 0 0 0,0 0 0 0 0,-10-8 1802 0 0,17 11-3499 0 0,0 1-1 0 0,1-1 0 0 0,-1 0 0 0 0,0 1 1 0 0,1-1-1 0 0,-1 1 0 0 0,1-1 0 0 0,-1 1 1 0 0,1 0-1 0 0,0-1 0 0 0,-1 1 0 0 0,1 0 1 0 0,-1-1-1 0 0,1 1 0 0 0,0 0 0 0 0,-1-1 1 0 0,1 1-1 0 0,-1 0 0 0 0,1 0 1 0 0,0 0-1 0 0,0 0 0 0 0,-1 0 0 0 0,1 0 1 0 0,0 0-1 0 0,-1 0 0 0 0,2 0 0 0 0,23 0 1344 0 0,-23 0-1145 0 0,41 2 729 0 0,-1 2 0 0 0,1 2-1 0 0,-1 1 1 0 0,-1 3 0 0 0,0 1 0 0 0,63 26 0 0 0,-99-35-983 0 0,0 0 0 0 0,0 1 0 0 0,0-1 0 0 0,0 1 0 0 0,-1 0 0 0 0,0 1 0 0 0,1-1 0 0 0,-1 1 0 0 0,0 0 0 0 0,-1 0 0 0 0,1 0 0 0 0,-1 0 0 0 0,1 1 0 0 0,-1-1 0 0 0,2 7 0 0 0,-3-6-35 0 0,0 1 0 0 0,-1-1 1 0 0,0 1-1 0 0,0 0 1 0 0,0-1-1 0 0,-1 1 0 0 0,1 0 1 0 0,-2 0-1 0 0,1 0 0 0 0,0-1 1 0 0,-1 1-1 0 0,0 0 0 0 0,-1-1 1 0 0,-2 8-1 0 0,-9 21 300 0 0,-1 0-1 0 0,-2-1 1 0 0,-2 0-1 0 0,-28 40 1 0 0,-5 9 385 0 0,-15 12-744 0 0,64-90-136 0 0,25-21-12342 0 0,2-6 9027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3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34 572 0 0,'-7'-4'983'0'0,"1"0"-1"0"0,0 0 1 0 0,-1 0-1 0 0,0 1 1 0 0,0 0-1 0 0,0 1 1 0 0,0-1-1 0 0,0 1 1 0 0,-1 1-1 0 0,1-1 1 0 0,-1 1-1 0 0,1 1 1 0 0,-1-1 0 0 0,1 1-1 0 0,-10 1 1 0 0,6 1-409 0 0,1 1 0 0 0,-1-1 0 0 0,1 2 0 0 0,0-1 0 0 0,0 1 0 0 0,0 1 0 0 0,1 0 0 0 0,-1 0 0 0 0,1 1 0 0 0,-10 8 0 0 0,10-8-155 0 0,1 1 0 0 0,0 0-1 0 0,0 1 1 0 0,0 0 0 0 0,1 0-1 0 0,0 0 1 0 0,-10 18 0 0 0,15-22-278 0 0,0 1 0 0 0,0-1 0 0 0,0 1 0 0 0,1 0 0 0 0,0-1 0 0 0,0 1 0 0 0,0 0 0 0 0,0 0 0 0 0,1 0 0 0 0,0 0 0 0 0,0-1 0 0 0,0 1 0 0 0,0 0 0 0 0,1 0 0 0 0,0 0 0 0 0,0 0 0 0 0,0-1 1 0 0,0 1-1 0 0,1 0 0 0 0,2 4 0 0 0,0-3-36 0 0,-1 0 0 0 0,1 0 0 0 0,1 0 0 0 0,-1 0 0 0 0,1-1 0 0 0,0 0 0 0 0,1 0 0 0 0,-1 0 1 0 0,1 0-1 0 0,0-1 0 0 0,0 0 0 0 0,0 0 0 0 0,0-1 0 0 0,1 1 0 0 0,0-2 0 0 0,-1 1 0 0 0,14 3 0 0 0,-16-5-77 0 0,0 0 0 0 0,0 0 0 0 0,0-1 0 0 0,0 1 0 0 0,0-1 0 0 0,0 0 0 0 0,0 0-1 0 0,0-1 1 0 0,0 1 0 0 0,0-1 0 0 0,0 0 0 0 0,0 0 0 0 0,0 0 0 0 0,0 0 0 0 0,0-1-1 0 0,-1 1 1 0 0,1-1 0 0 0,-1 0 0 0 0,1 0 0 0 0,-1 0 0 0 0,0-1 0 0 0,1 1 0 0 0,-1-1-1 0 0,0 0 1 0 0,-1 0 0 0 0,1 0 0 0 0,-1 0 0 0 0,1 0 0 0 0,-1-1 0 0 0,0 1 0 0 0,0-1-1 0 0,0 0 1 0 0,2-5 0 0 0,-2 1 0 0 0,1 0 0 0 0,-2-1 0 0 0,1 1 0 0 0,-1 0 0 0 0,0-1 0 0 0,-1 1 0 0 0,1 0 0 0 0,-2-1 0 0 0,1 1 0 0 0,-1-1 0 0 0,-1 1 0 0 0,1 0 0 0 0,-1 0 0 0 0,-5-11 0 0 0,5 14-70 0 0,0 0 0 0 0,0 0 0 0 0,0 0 1 0 0,-1 1-1 0 0,0-1 0 0 0,0 1 1 0 0,0 0-1 0 0,0 0 0 0 0,-1 0 1 0 0,0 0-1 0 0,0 1 0 0 0,0-1 0 0 0,0 1 1 0 0,0 0-1 0 0,-1 0 0 0 0,1 0 1 0 0,-1 1-1 0 0,0 0 0 0 0,0 0 0 0 0,0 0 1 0 0,0 0-1 0 0,0 1 0 0 0,0 0 1 0 0,-6-1-1 0 0,-18 6-3022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33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73 48 0 0,'-1'-4'665'0'0,"-14"-39"5473"0"0,0 18 6648 0 0,21 45-12906 0 0,-3-14-514 0 0,0 0 0 0 0,0 0 0 0 0,0 0 0 0 0,1 0 0 0 0,5 5 1 0 0,4 9-2479 0 0,-1-3 951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2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1 115 868 0 0,'0'1'310'0'0,"0"-1"0"0"0,0 1 0 0 0,0-1 0 0 0,0 1 0 0 0,0-1 0 0 0,0 0 0 0 0,0 1 0 0 0,0-1 0 0 0,0 1-1 0 0,0-1 1 0 0,0 1 0 0 0,0-1 0 0 0,0 1 0 0 0,0-1 0 0 0,4 5 3719 0 0,-4-5-3719 0 0,1 0 0 0 0,-1 0 0 0 0,0 1 0 0 0,1-1 0 0 0,-1 0 0 0 0,1 0 0 0 0,0 0 0 0 0,22 0 3897 0 0,23-12-1770 0 0,-45 11-2219 0 0,10-2 374 0 0,0-2-1 0 0,0 0 1 0 0,-1 0-1 0 0,1 0 0 0 0,15-13 1 0 0,-22 15-466 0 0,0-1 1 0 0,0 0 0 0 0,0 0-1 0 0,0 0 1 0 0,-1 0-1 0 0,1-1 1 0 0,-1 1 0 0 0,0-1-1 0 0,-1 0 1 0 0,1 0 0 0 0,-1 0-1 0 0,0 0 1 0 0,3-11 0 0 0,-3 18 1173 0 0,2 15-448 0 0,1 18 322 0 0,-4 20 240 0 0,11 120 1298 0 0,-13-175-2798 0 0,1 1 1 0 0,0-1 0 0 0,0 0 0 0 0,0 1 0 0 0,0-1-1 0 0,0 0 1 0 0,0 0 0 0 0,0 1 0 0 0,0-1 0 0 0,0 0 0 0 0,0 1-1 0 0,0-1 1 0 0,0 0 0 0 0,1 0 0 0 0,-1 1 0 0 0,0-1-1 0 0,0 0 1 0 0,0 0 0 0 0,0 1 0 0 0,0-1 0 0 0,0 0-1 0 0,1 0 1 0 0,-1 1 0 0 0,0-1 0 0 0,0 0 0 0 0,0 0 0 0 0,1 0-1 0 0,-1 1 1 0 0,0-1 0 0 0,0 0 0 0 0,1 0 0 0 0,-1 0-1 0 0,0 0 1 0 0,0 0 0 0 0,1 1 0 0 0,-1-1 0 0 0,0 0 0 0 0,0 0-1 0 0,1 0 1 0 0,-1 0 0 0 0,0 0 0 0 0,1 0 0 0 0,-1 0-1 0 0,0 0 1 0 0,0 0 0 0 0,1 0 0 0 0,-1 0 0 0 0,13-13-9965 0 0,-9 6 7048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33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9 864 0 0,'12'-4'4991'0'0,"-2"3"-3622"0"0,-1-1-1 0 0,0 1 1 0 0,1 0-1 0 0,-1 1 0 0 0,1 0 1 0 0,14 3-1 0 0,-14-2-677 0 0,0 1-1 0 0,0 1 0 0 0,0 0 1 0 0,-1 0-1 0 0,1 1 0 0 0,12 7 1 0 0,-17-9-543 0 0,0 0 0 0 0,-1 1 0 0 0,1 0 0 0 0,-1 0 0 0 0,0 0 1 0 0,0 1-1 0 0,0 0 0 0 0,-1-1 0 0 0,1 1 0 0 0,-1 0 0 0 0,0 1 1 0 0,0-1-1 0 0,0 1 0 0 0,-1-1 0 0 0,0 1 0 0 0,0 0 0 0 0,0 0 1 0 0,0 0-1 0 0,-1 0 0 0 0,1 0 0 0 0,-1 0 0 0 0,-1 0 0 0 0,1 0 0 0 0,-1 1 1 0 0,0-1-1 0 0,0 0 0 0 0,0 0 0 0 0,-1 0 0 0 0,1 1 0 0 0,-3 4 1 0 0,-2 5-11 0 0,-1-1 0 0 0,0 0 1 0 0,-1 0-1 0 0,-1 0 0 0 0,0-1 1 0 0,0 0-1 0 0,-14 14 0 0 0,12-15-8 0 0,1 0-1 0 0,0 1 0 0 0,1-1 1 0 0,0 2-1 0 0,1-1 0 0 0,1 1 1 0 0,-6 17-1 0 0,12-29-92 0 0,-1-1 0 0 0,1 0-1 0 0,0 0 1 0 0,0 0 0 0 0,-1 1 0 0 0,1-1-1 0 0,0 0 1 0 0,0 0 0 0 0,0 1-1 0 0,1-1 1 0 0,-1 0 0 0 0,0 0 0 0 0,0 1-1 0 0,1-1 1 0 0,-1 0 0 0 0,0 0 0 0 0,1 0-1 0 0,0 1 1 0 0,-1-1 0 0 0,1 0 0 0 0,-1 0-1 0 0,1 0 1 0 0,1 1 0 0 0,0-1 28 0 0,0 1 0 0 0,0-1 0 0 0,0 0 1 0 0,0 0-1 0 0,0 0 0 0 0,0 0 0 0 0,0 0 1 0 0,0 0-1 0 0,0 0 0 0 0,1-1 0 0 0,-1 1 0 0 0,3-1 1 0 0,9 1 248 0 0,1 0 0 0 0,0-1 0 0 0,21-4 0 0 0,-17 3-118 0 0,9-1-613 0 0,-1-1 0 0 0,38-10 0 0 0,-27 2-3641 0 0,1-3-4182 0 0,-26 9 5387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34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0 160 428 0 0,'1'-3'607'0'0,"1"0"1"0"0,0 0-1 0 0,-1 0 0 0 0,1 0 0 0 0,0 1 1 0 0,1-1-1 0 0,-1 0 0 0 0,0 1 0 0 0,1 0 0 0 0,-1-1 1 0 0,1 1-1 0 0,0 0 0 0 0,0 0 0 0 0,4-2 1 0 0,50-22 3983 0 0,-51 24-4020 0 0,62-25 3580 0 0,1 4 0 0 0,92-18 0 0 0,-160 40-3868 0 0,-5 3-335 0 0,-87 22-144 0 0,56-16 150 0 0,1 1 0 0 0,0 1 1 0 0,1 2-1 0 0,-40 21 0 0 0,71-32 55 0 0,0 0 0 0 0,1 0 1 0 0,-1 0-1 0 0,1 0 0 0 0,-1 0 0 0 0,1 0 0 0 0,-1 0 1 0 0,1 1-1 0 0,0-1 0 0 0,0 0 0 0 0,0 1 1 0 0,0-1-1 0 0,0 1 0 0 0,0-1 0 0 0,0 1 1 0 0,0 0-1 0 0,0-1 0 0 0,1 1 0 0 0,-1 0 1 0 0,1-1-1 0 0,-1 1 0 0 0,1 2 0 0 0,0-1 17 0 0,0-1 0 0 0,1 1 0 0 0,-1 0 0 0 0,1-1 0 0 0,-1 1-1 0 0,1-1 1 0 0,0 1 0 0 0,0-1 0 0 0,1 1 0 0 0,-1-1 0 0 0,0 0-1 0 0,1 0 1 0 0,2 4 0 0 0,5 4 101 0 0,1 1 0 0 0,1-1 1 0 0,0-1-1 0 0,19 13 0 0 0,-1-3 158 0 0,53 23 0 0 0,-56-29-117 0 0,0 0 0 0 0,-1 1-1 0 0,36 28 1 0 0,-60-41-160 0 0,1 0 1 0 0,-1 0 0 0 0,0 0-1 0 0,1 0 1 0 0,-1 0 0 0 0,0 0 0 0 0,0 0-1 0 0,0 1 1 0 0,0-1 0 0 0,0 0-1 0 0,0 1 1 0 0,0-1 0 0 0,-1 1-1 0 0,1-1 1 0 0,0 1 0 0 0,-1-1 0 0 0,1 1-1 0 0,-1-1 1 0 0,0 1 0 0 0,1 0-1 0 0,-1-1 1 0 0,0 1 0 0 0,0 2-1 0 0,-1-2 6 0 0,0-1 0 0 0,1 1 0 0 0,-1 0 0 0 0,0-1 0 0 0,0 1 0 0 0,0-1 0 0 0,-1 1 0 0 0,1-1 0 0 0,0 0 0 0 0,0 1 0 0 0,-1-1 0 0 0,1 0 0 0 0,-1 0 0 0 0,1 0 0 0 0,-1 0 1 0 0,1 0-1 0 0,-3 1 0 0 0,-7 2 44 0 0,0 0 1 0 0,0 0-1 0 0,0-1 1 0 0,-1 0-1 0 0,-14 1 1 0 0,8-2-106 0 0,-9 2-325 0 0,0-2 1 0 0,-1 0-1 0 0,1-2 1 0 0,-30-3-1 0 0,47-1-732 0 0,22-10-10955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30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20 155 5032 0 0,'-6'-22'2357'0'0,"-7"-39"2027"0"0,13 58-4113 0 0,0 0-1 0 0,0-1 1 0 0,0 1-1 0 0,0 0 0 0 0,0-1 1 0 0,0 1-1 0 0,1 0 1 0 0,0-1-1 0 0,0 1 0 0 0,0 0 1 0 0,0 0-1 0 0,0 0 1 0 0,0 0-1 0 0,4-6 0 0 0,-4 8-174 0 0,1 0-1 0 0,-1 0 0 0 0,0 0 0 0 0,0 0 0 0 0,1 0 0 0 0,-1 0 0 0 0,0 1 0 0 0,1-1 0 0 0,-1 0 0 0 0,1 1 0 0 0,-1 0 0 0 0,1-1 1 0 0,-1 1-1 0 0,1 0 0 0 0,-1-1 0 0 0,1 1 0 0 0,-1 0 0 0 0,1 0 0 0 0,-1 0 0 0 0,1 0 0 0 0,-1 1 0 0 0,1-1 0 0 0,-1 0 0 0 0,1 1 1 0 0,-1-1-1 0 0,1 1 0 0 0,1 0 0 0 0,39 21 914 0 0,-13-1-460 0 0,-1 1-1 0 0,-1 2 1 0 0,32 34-1 0 0,66 90 1411 0 0,8 7 489 0 0,-130-152-2336 0 0,-1 0 0 0 0,1-1 0 0 0,-1 1 0 0 0,1-1 0 0 0,0 0 0 0 0,0 0 0 0 0,0 0 0 0 0,1 0 0 0 0,-1 0 0 0 0,0-1 0 0 0,1 1 0 0 0,5 0 0 0 0,-8-1-70 0 0,1-1-1 0 0,0 0 1 0 0,0-1-1 0 0,-1 1 1 0 0,1 0 0 0 0,0-1-1 0 0,0 1 1 0 0,-1 0-1 0 0,1-1 1 0 0,-1 0 0 0 0,1 1-1 0 0,0-1 1 0 0,-1 0-1 0 0,1 0 1 0 0,-1 0 0 0 0,0 0-1 0 0,1 0 1 0 0,-1 0-1 0 0,0-1 1 0 0,1 1-1 0 0,-1 0 1 0 0,0-1 0 0 0,0 1-1 0 0,0-1 1 0 0,0 1-1 0 0,-1-1 1 0 0,2-2 0 0 0,16-37 136 0 0,-1 0 0 0 0,-3-1 1 0 0,-2 0-1 0 0,-1-1 0 0 0,8-74 1 0 0,-17 100-102 0 0,-1-1 1 0 0,-3-30-1 0 0,1 6-801 0 0,1 41 298 0 0,-1 0 324 0 0,1 1 1 0 0,0 0 0 0 0,0 0-1 0 0,0-1 1 0 0,0 1 0 0 0,0 0-1 0 0,0-1 1 0 0,0 1-1 0 0,0 0 1 0 0,0-1 0 0 0,0 1-1 0 0,0 0 1 0 0,0-1 0 0 0,0 1-1 0 0,0 0 1 0 0,0 0 0 0 0,0-1-1 0 0,0 1 1 0 0,0 0 0 0 0,0-1-1 0 0,1 1 1 0 0,-1 0 0 0 0,0 0-1 0 0,0-1 1 0 0,0 1-1 0 0,0 0 1 0 0,1 0 0 0 0,-1-1-1 0 0,0 1 1 0 0,0 0 0 0 0,1 0-1 0 0,-1 0 1 0 0,0-1 0 0 0,0 1-1 0 0,1 0 1 0 0,-1 0 0 0 0,0 0-1 0 0,0 0 1 0 0,1 0 0 0 0,-1 0-1 0 0,0 0 1 0 0,1-1-1 0 0,-1 1 1 0 0,0 0 0 0 0,1 0-1 0 0,-1 0 1 0 0,0 0 0 0 0,0 0-1 0 0,1 0 1 0 0,-1 0 0 0 0,0 1-1 0 0,1-1 1 0 0,-1 0 0 0 0,0 0-1 0 0,1 0 1 0 0,-1 0 0 0 0,0 0-1 0 0,0 0 1 0 0,1 0 0 0 0,-1 1-1 0 0,0-1 1 0 0,28 10-6481 0 0,-9-6 3838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3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4 680 0 0,'-23'-3'6562'0'0,"12"3"-5338"0"0,0 1 0 0 0,0 0 0 0 0,1 0 1 0 0,-1 2-1 0 0,0-1 0 0 0,1 1 0 0 0,-21 9 0 0 0,23-8-747 0 0,-1 1 0 0 0,1 0 0 0 0,-1 0-1 0 0,1 1 1 0 0,1 0 0 0 0,-1 0 0 0 0,1 1 0 0 0,0 0 0 0 0,1 0-1 0 0,0 1 1 0 0,0 0 0 0 0,0 0 0 0 0,1 0 0 0 0,-8 18 0 0 0,11-22-309 0 0,1 0 0 0 0,0 0 1 0 0,-1 0-1 0 0,1 0 1 0 0,1 0-1 0 0,-1 0 1 0 0,1 0-1 0 0,-1 0 1 0 0,1 0-1 0 0,0 0 1 0 0,1 0-1 0 0,-1 0 0 0 0,1 0 1 0 0,-1 0-1 0 0,1 0 1 0 0,1 0-1 0 0,-1 0 1 0 0,2 4-1 0 0,-1-6-94 0 0,-1 0-1 0 0,1 1 1 0 0,-1-1 0 0 0,1-1-1 0 0,0 1 1 0 0,0 0-1 0 0,0 0 1 0 0,0-1 0 0 0,0 1-1 0 0,0-1 1 0 0,0 1-1 0 0,0-1 1 0 0,1 0 0 0 0,-1 0-1 0 0,0 0 1 0 0,1 0 0 0 0,-1-1-1 0 0,1 1 1 0 0,-1-1-1 0 0,1 1 1 0 0,0-1 0 0 0,-1 0-1 0 0,1 0 1 0 0,-1 0-1 0 0,1 0 1 0 0,-1 0 0 0 0,1-1-1 0 0,-1 1 1 0 0,1-1-1 0 0,3-1 1 0 0,-4 2-42 0 0,1-1 0 0 0,0 0 0 0 0,-1 0 1 0 0,1 0-1 0 0,0 0 0 0 0,-1 0 0 0 0,1-1 0 0 0,-1 1 0 0 0,0-1 1 0 0,1 0-1 0 0,-1 1 0 0 0,0-1 0 0 0,0 0 0 0 0,0 0 0 0 0,0-1 0 0 0,-1 1 1 0 0,1 0-1 0 0,0-1 0 0 0,-1 1 0 0 0,0 0 0 0 0,1-1 0 0 0,-1 0 0 0 0,0 1 1 0 0,1-5-1 0 0,-2 2-65 0 0,1 1-1 0 0,-1-1 1 0 0,1 0 0 0 0,-1 0 0 0 0,-1 0 0 0 0,1 0 0 0 0,-1 0 0 0 0,0 0 0 0 0,0 0 0 0 0,0 0-1 0 0,-1 0 1 0 0,1 1 0 0 0,-5-8 0 0 0,-28-48-4087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31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7665 0 0,'57'1'13006'0'0,"1"2"-6830"0"0,5 0-4566 0 0,87-8 0 0 0,-17-18-3067 0 0,-111 19-1163 0 0,-1 0-4866 0 0,-10 1 4315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31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0 442 7061 0 0,'29'-11'13847'0'0,"0"2"-9263"0"0,-13 5-4271 0 0,1-2 0 0 0,25-12 1 0 0,-31 12-101 0 0,0-2 0 0 0,-1 0 1 0 0,0 0-1 0 0,0 0 0 0 0,-1-2 1 0 0,0 1-1 0 0,-1-1 0 0 0,0 0 0 0 0,-1-1 1 0 0,0 1-1 0 0,0-2 0 0 0,7-15 1 0 0,3-14 201 0 0,-1-1 0 0 0,12-52 1 0 0,-8 16 495 0 0,-19 77-625 0 0,0 4-227 0 0,2 8 31 0 0,0 0 1 0 0,0 0-1 0 0,-1 1 1 0 0,-1-1-1 0 0,0 1 0 0 0,0-1 1 0 0,-2 13-1 0 0,3 24 157 0 0,43 249-565 0 0,-42-277 115 0 0,2 0-2842 0 0,-3-14-549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32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87 52 0 0,'-11'-13'14459'0'0,"99"20"-11414"0"0,113-7 0 0 0,-115-1-2394 0 0,398-1 2134 0 0,729-11 1117 0 0,-1116 10-3650 0 0,647-35 1915 0 0,-731 37-2046 0 0,0 0 157 0 0,0 0-1 0 0,1-1 1 0 0,-1-1 0 0 0,0 0 0 0 0,20-7 0 0 0,-33 10-491 0 0,4-3-336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3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15 416 0 0,'-4'-15'16702'0'0,"14"16"-15514"0"0,0 0 1 0 0,0 0 0 0 0,0 0 0 0 0,-1 2 0 0 0,18 5 0 0 0,9 2 116 0 0,102 18 2010 0 0,199 15 0 0 0,-336-43-3311 0 0,0-1 1 0 0,0 1-1 0 0,0 0 0 0 0,0 0 0 0 0,1 0 0 0 0,-1 0 0 0 0,0 1 1 0 0,0-1-1 0 0,0 0 0 0 0,0 0 0 0 0,0 1 0 0 0,1-1 0 0 0,-1 0 1 0 0,0 1-1 0 0,0-1 0 0 0,0 1 0 0 0,0 0 0 0 0,0-1 0 0 0,0 1 1 0 0,-1 0-1 0 0,1-1 0 0 0,0 1 0 0 0,0 0 0 0 0,0 0 0 0 0,-1 0 1 0 0,2 1-1 0 0,-2 0-11 0 0,-1 0 1 0 0,1 0-1 0 0,-1 0 1 0 0,1 0 0 0 0,-1 0-1 0 0,0 0 1 0 0,0 0-1 0 0,0-1 1 0 0,0 1-1 0 0,0 0 1 0 0,0 0-1 0 0,0-1 1 0 0,-1 1 0 0 0,1-1-1 0 0,-2 2 1 0 0,-44 49 22 0 0,-80 67 1 0 0,-65 35 509 0 0,157-126-514 0 0,27-21-12 0 0,-15 11-73 0 0,22-17-387 0 0,27-18-11451 0 0,-11 9 8430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445 174 48 0 0,'-1'-9'716'0'0,"0"1"1"0"0,-1-1-1 0 0,0 1 0 0 0,-1-1 1 0 0,0 1-1 0 0,0 0 1 0 0,-1 0-1 0 0,0 1 0 0 0,-1-1 1 0 0,1 1-1 0 0,-1-1 0 0 0,-1 2 1 0 0,1-1-1 0 0,-1 0 1 0 0,0 1-1 0 0,-1 0 0 0 0,1 1 1 0 0,-10-6-1 0 0,10 7-342 0 0,-1 0 0 0 0,1 1 1 0 0,-1-1-1 0 0,0 2 0 0 0,1-1 0 0 0,-2 1 0 0 0,1 0 0 0 0,0 0 1 0 0,0 1-1 0 0,0 0 0 0 0,-1 1 0 0 0,1-1 0 0 0,0 1 0 0 0,-1 1 0 0 0,1-1 1 0 0,0 1-1 0 0,-1 0 0 0 0,1 1 0 0 0,0 0 0 0 0,0 0 0 0 0,0 1 1 0 0,-7 3-1 0 0,-3 3 47 0 0,0 1 1 0 0,0 0-1 0 0,1 2 1 0 0,1 0 0 0 0,-24 23-1 0 0,32-29-267 0 0,1 1 0 0 0,0-1-1 0 0,1 1 1 0 0,0 0 0 0 0,0 1 0 0 0,0-1 0 0 0,1 1-1 0 0,0 0 1 0 0,0 0 0 0 0,1 0 0 0 0,0 0-1 0 0,1 1 1 0 0,0-1 0 0 0,0 1 0 0 0,-1 10 0 0 0,4-11-36 0 0,0-1 1 0 0,0 1 0 0 0,1-1 0 0 0,0 0 0 0 0,0 1 0 0 0,0-1 0 0 0,1 0 0 0 0,0 0 0 0 0,1 0 0 0 0,-1-1 0 0 0,1 1 0 0 0,1-1 0 0 0,7 10 0 0 0,0-3 89 0 0,1 0 0 0 0,0 0-1 0 0,1-1 1 0 0,23 16-1 0 0,-22-18-89 0 0,1-1 0 0 0,0 0 0 0 0,1-2 0 0 0,-1 1 0 0 0,2-2 0 0 0,-1 0 1 0 0,1-1-1 0 0,-1-1 0 0 0,37 4 0 0 0,-45-8-113 0 0,0 1 0 0 0,1-1 0 0 0,-1-1 0 0 0,0 0 0 0 0,0 0 0 0 0,0 0 1 0 0,0-2-1 0 0,0 1 0 0 0,-1-1 0 0 0,1 0 0 0 0,-1 0 0 0 0,1-1 0 0 0,-1-1 0 0 0,0 1 1 0 0,-1-1-1 0 0,1 0 0 0 0,-1-1 0 0 0,0 0 0 0 0,0 0 0 0 0,-1-1 0 0 0,9-10 1 0 0,-9 8-20 0 0,-1 1 1 0 0,0-1 0 0 0,-1-1 0 0 0,1 1 0 0 0,-2-1 0 0 0,0 1-1 0 0,0-1 1 0 0,0 0 0 0 0,-1 0 0 0 0,-1 0 0 0 0,0-1 0 0 0,0 1-1 0 0,-1 0 1 0 0,0 0 0 0 0,-1-1 0 0 0,0 1 0 0 0,-1 0 0 0 0,0 0-1 0 0,0 0 1 0 0,-1 0 0 0 0,-8-17 0 0 0,6 15-176 0 0,0 1-1 0 0,-2 0 1 0 0,1 0 0 0 0,-1 0-1 0 0,-1 1 1 0 0,0 0 0 0 0,-16-15-1 0 0,16 18-350 0 0,0 0-1 0 0,-1 1 0 0 0,1 0 0 0 0,-1 0 0 0 0,-1 1 1 0 0,1 0-1 0 0,-1 0 0 0 0,0 1 0 0 0,-15-4 1 0 0,-5 4-6440 0 0,17 3 4053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3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76 0 0,'-2'2'8102'0'0,"-4"3"-3745"0"0,-34 27-670 0 0,-20 8-617 0 0,-6 6-1400 0 0,60-42-2472 0 0,1 1-1 0 0,-1 0 1 0 0,1 1 0 0 0,0-1-1 0 0,1 1 1 0 0,-1 0 0 0 0,1 0 0 0 0,-4 8-1 0 0,4-4-1553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21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49 480 0 0,'-22'-3'24644'0'0,"31"5"-25850"0"0,0-1 1758 0 0,0 1-1 0 0,1-2 1 0 0,-1 0 0 0 0,1 0-1 0 0,-1 0 1 0 0,1-1 0 0 0,8-2-1 0 0,20-2 384 0 0,-13 2-770 0 0,0 0-1 0 0,0-2 1 0 0,33-11 0 0 0,-9 2-11091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38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35 544 0 0,'1'-1'494'0'0,"0"0"1"0"0,0 0-1 0 0,0 0 0 0 0,0 0 1 0 0,0 0-1 0 0,1 0 1 0 0,-1 0-1 0 0,0 0 0 0 0,0 1 1 0 0,1-1-1 0 0,-1 0 0 0 0,3 0 1 0 0,1 4-34 0 0,0 0 0 0 0,-1 1 0 0 0,1-1 0 0 0,-1 1 0 0 0,1 0 0 0 0,-1 0 0 0 0,0 1 1 0 0,0-1-1 0 0,4 8 0 0 0,31 52 1402 0 0,-31-49-1324 0 0,56 104 2101 0 0,-29-50 32 0 0,83 120-1 0 0,-115-186-2424 0 0,-1 1 0 0 0,0-1 0 0 0,1 0 1 0 0,0 0-1 0 0,0 0 0 0 0,0 0 0 0 0,0 0 1 0 0,0-1-1 0 0,5 3 0 0 0,-8-5-174 0 0,1 0 1 0 0,0 1-1 0 0,-1-1 0 0 0,1 0 1 0 0,0 0-1 0 0,0 0 0 0 0,-1 0 1 0 0,1 0-1 0 0,0 0 0 0 0,-1 0 1 0 0,1 0-1 0 0,0 0 0 0 0,0 0 1 0 0,-1-1-1 0 0,1 1 0 0 0,0 0 1 0 0,-1 0-1 0 0,1-1 0 0 0,0 1 1 0 0,-1 0-1 0 0,2-1 0 0 0,0-1 16 0 0,0 0 0 0 0,0 0 0 0 0,-1 0 0 0 0,1 0-1 0 0,0 0 1 0 0,-1 0 0 0 0,1-1 0 0 0,1-3 0 0 0,9-23 321 0 0,-1 0 0 0 0,-1-1 0 0 0,9-47 0 0 0,-2 9 53 0 0,-1 7-123 0 0,-8 22-40 0 0,3 1-1 0 0,1 0 0 0 0,27-56 1 0 0,-38 91-511 0 0,1 1 0 0 0,-1 0 0 0 0,1 0 0 0 0,-1-1 0 0 0,1 1 0 0 0,0 0 0 0 0,0 0 0 0 0,0 1-1 0 0,0-1 1 0 0,3-2 0 0 0,6 0-3451 0 0,2 6-3541 0 0,2 3 4238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39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99 268 0 0,'1'0'215'0'0,"-1"-1"-1"0"0,1 1 1 0 0,-1 0-1 0 0,0-1 1 0 0,1 1-1 0 0,-1-1 1 0 0,0 1-1 0 0,1-1 1 0 0,-1 1 0 0 0,0-1-1 0 0,1 1 1 0 0,-1-1-1 0 0,0 1 1 0 0,0-1-1 0 0,0 0 1 0 0,0 1-1 0 0,1-1 1 0 0,-1 1 0 0 0,0-1-1 0 0,0 1 1 0 0,0-1-1 0 0,0 0 1 0 0,0 1-1 0 0,-1-1 1 0 0,1 1-1 0 0,0-1 1 0 0,0 0 0 0 0,0 1-1 0 0,0-1 1 0 0,-1 1-1 0 0,1-1 1 0 0,0 1-1 0 0,0-1 1 0 0,-1 1-1 0 0,0-1 1 0 0,0-1 169 0 0,-1 1 0 0 0,0-1 0 0 0,0 1 0 0 0,0 0 0 0 0,0 0 0 0 0,0 0 0 0 0,0 0 0 0 0,0 0 0 0 0,-4-1 0 0 0,-5 0 592 0 0,0 0 0 0 0,1 0-1 0 0,-16 0 1 0 0,8 2-196 0 0,0 2-1 0 0,0-1 0 0 0,0 2 0 0 0,0 1 0 0 0,-24 7 0 0 0,34-8-542 0 0,0 0 0 0 0,-1 0-1 0 0,1 1 1 0 0,1 0 0 0 0,-1 1-1 0 0,1-1 1 0 0,-1 2 0 0 0,1-1-1 0 0,1 1 1 0 0,-1 0 0 0 0,1 0-1 0 0,0 0 1 0 0,-6 10 0 0 0,11-14-150 0 0,-1-1 0 0 0,1 1 0 0 0,0 0 0 0 0,0 0 0 0 0,0 0 0 0 0,1 0 0 0 0,-1 0 0 0 0,0 0 0 0 0,1 1 0 0 0,-1-1 0 0 0,1 0 0 0 0,0 0 0 0 0,0 0 0 0 0,0 1 0 0 0,0-1 0 0 0,0 0 1 0 0,0 0-1 0 0,1 0 0 0 0,-1 0 0 0 0,1 1 0 0 0,0 1 0 0 0,1 0 0 0 0,0-1 1 0 0,0 0-1 0 0,0 0 0 0 0,0 0 1 0 0,1 0-1 0 0,-1 0 0 0 0,1 0 1 0 0,0-1-1 0 0,0 1 0 0 0,0-1 1 0 0,4 3-1 0 0,5 2 71 0 0,0-1-1 0 0,-1-1 0 0 0,2 0 1 0 0,-1-1-1 0 0,0 0 1 0 0,15 3-1 0 0,-15-5-73 0 0,1-1 0 0 0,-1 0 1 0 0,1 0-1 0 0,0-1 0 0 0,-1-1 0 0 0,1 0 0 0 0,-1 0 0 0 0,1-2 0 0 0,-1 1 0 0 0,0-2 0 0 0,16-6 0 0 0,-23 8-81 0 0,0 0-1 0 0,-1 0 1 0 0,0 0-1 0 0,1-1 1 0 0,-1 0-1 0 0,0 0 1 0 0,0 0-1 0 0,-1-1 1 0 0,1 1-1 0 0,-1-1 1 0 0,1 0-1 0 0,-1 0 0 0 0,0 0 1 0 0,-1 0-1 0 0,1 0 1 0 0,-1-1-1 0 0,0 1 1 0 0,0-1-1 0 0,0 0 1 0 0,0 1-1 0 0,-1-1 1 0 0,0 0-1 0 0,0 0 1 0 0,0 0-1 0 0,-1 0 1 0 0,0 0-1 0 0,0 0 0 0 0,0 0 1 0 0,0 0-1 0 0,-1 0 1 0 0,-1-6-1 0 0,0 3-47 0 0,0 0-1 0 0,-1 0 0 0 0,0 1 0 0 0,0-1 0 0 0,-1 0 0 0 0,0 1 1 0 0,0 0-1 0 0,-1 0 0 0 0,-6-8 0 0 0,6 11-398 0 0,1-1 0 0 0,-1 0 0 0 0,0 1-1 0 0,0 0 1 0 0,-8-5 0 0 0,10 7-419 0 0,0 0-1 0 0,0 1 1 0 0,0-1-1 0 0,-1 1 1 0 0,1 0-1 0 0,0 0 1 0 0,-1 0-1 0 0,1 0 1 0 0,-1 1-1 0 0,-5-1 0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39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24 504 0 0,'1'-2'393'0'0,"-1"1"0"0"0,0 0 0 0 0,0 0 0 0 0,0 0-1 0 0,1 0 1 0 0,-1-1 0 0 0,1 1 0 0 0,-1 0 0 0 0,1 0 0 0 0,-1 0 0 0 0,1 0 0 0 0,-1 0-1 0 0,1 0 1 0 0,0 0 0 0 0,0 0 0 0 0,-1 1 0 0 0,1-1 0 0 0,0 0 0 0 0,0 0 0 0 0,0 1-1 0 0,0-1 1 0 0,2-1 0 0 0,-2 3-46 0 0,0-1-1 0 0,0 1 0 0 0,-1 0 1 0 0,1-1-1 0 0,0 1 0 0 0,0 0 1 0 0,-1-1-1 0 0,1 1 0 0 0,-1 0 1 0 0,1 0-1 0 0,0 0 0 0 0,-1 0 1 0 0,1-1-1 0 0,-1 1 1 0 0,0 0-1 0 0,1 0 0 0 0,-1 0 1 0 0,0 0-1 0 0,1 2 0 0 0,6 32 3821 0 0,-3-7-3520 0 0,-1 32 1148 0 0,1 14-1346 0 0,5-25-3094 0 0,2-22-4417 0 0,-6-22 4693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39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59 684 0 0,'-32'-2'13107'0'0,"37"1"-11699"0"0,158-20 9102 0 0,-108 9-10044 0 0,0-3-4403 0 0,-32 10-2480 0 0,-11 2 3705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4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465 107 164 0 0,'-3'-7'562'0'0,"-1"0"-1"0"0,1 1 1 0 0,-1-1-1 0 0,0 1 1 0 0,0 0-1 0 0,-1 0 1 0 0,1 1 0 0 0,-1-1-1 0 0,-1 1 1 0 0,1 0-1 0 0,-1 1 1 0 0,0-1 0 0 0,0 1-1 0 0,0 0 1 0 0,-1 0-1 0 0,1 1 1 0 0,-1 0-1 0 0,0 0 1 0 0,0 1 0 0 0,0 0-1 0 0,0 0 1 0 0,0 0-1 0 0,0 1 1 0 0,-1 0-1 0 0,1 1 1 0 0,0-1 0 0 0,-1 2-1 0 0,1-1 1 0 0,-1 1-1 0 0,-13 3 1 0 0,8-1-191 0 0,-1 0 0 0 0,1 2 0 0 0,0-1 0 0 0,1 2 0 0 0,-1 0 0 0 0,1 0 0 0 0,0 1 0 0 0,1 1 0 0 0,0 0 0 0 0,0 0 0 0 0,-15 15 0 0 0,15-11-96 0 0,0 0 0 0 0,0 0 0 0 0,2 1 1 0 0,-1 1-1 0 0,2-1 0 0 0,-1 1 1 0 0,2 1-1 0 0,0 0 0 0 0,-7 21 1 0 0,12-29-181 0 0,1 0 0 0 0,-1 1 0 0 0,1-1 1 0 0,0 0-1 0 0,1 1 0 0 0,0-1 0 0 0,0 1 1 0 0,1-1-1 0 0,0 0 0 0 0,0 1 0 0 0,0-1 1 0 0,5 11-1 0 0,-2-7-19 0 0,0-1 1 0 0,1-1-1 0 0,0 1 1 0 0,1-1-1 0 0,0 0 1 0 0,1 0-1 0 0,13 14 1 0 0,-3-7-142 0 0,-1-2 1 0 0,2 0 0 0 0,0-1 0 0 0,1 0-1 0 0,0-2 1 0 0,1 0 0 0 0,35 13 0 0 0,-45-20-213 0 0,1-1 1 0 0,0 0-1 0 0,0-1 1 0 0,1 0-1 0 0,-1-1 1 0 0,0 0-1 0 0,18-2 1 0 0,-25 1 177 0 0,-1 0-1 0 0,1-1 1 0 0,-1 0-1 0 0,1 1 1 0 0,-1-1 0 0 0,0-1-1 0 0,0 1 1 0 0,1 0-1 0 0,-1-1 1 0 0,0 0 0 0 0,0 0-1 0 0,4-2 1 0 0,-6 2 74 0 0,1 0 0 0 0,-1 0 1 0 0,1 0-1 0 0,-1 0 0 0 0,0 0 1 0 0,1 0-1 0 0,-1 0 0 0 0,0 0 1 0 0,0 0-1 0 0,-1 0 0 0 0,1-1 1 0 0,0 1-1 0 0,-1 0 0 0 0,0-1 0 0 0,1 1 1 0 0,-1 0-1 0 0,0-1 0 0 0,0 1 1 0 0,0-1-1 0 0,-1-2 0 0 0,1 3 43 0 0,-1 0 0 0 0,0-1-1 0 0,0 1 1 0 0,0 0-1 0 0,0 0 1 0 0,0 0 0 0 0,0 0-1 0 0,-1 0 1 0 0,1 0-1 0 0,-1 0 1 0 0,1 0 0 0 0,-1 0-1 0 0,0 1 1 0 0,0-1-1 0 0,0 1 1 0 0,0-1 0 0 0,0 1-1 0 0,0 0 1 0 0,0 0-1 0 0,0 0 1 0 0,0 0 0 0 0,-1 0-1 0 0,1 0 1 0 0,0 1-1 0 0,-1-1 1 0 0,1 1 0 0 0,-5-1-1 0 0,-2-1 42 0 0,0 1 0 0 0,-1 1 0 0 0,1-1 0 0 0,0 1 0 0 0,0 1 0 0 0,-10 1 0 0 0,12 0-201 0 0,0-1-1 0 0,0 1 1 0 0,1 0 0 0 0,-1 1 0 0 0,1-1 0 0 0,-1 1 0 0 0,1 1 0 0 0,0-1-1 0 0,-9 8 1 0 0,11-8-599 0 0,0 1-1 0 0,1-1 1 0 0,0 1-1 0 0,0 0 1 0 0,0 0-1 0 0,0 0 1 0 0,0 0-1 0 0,1 1 0 0 0,-2 4 1 0 0,-2 4-1686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40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10 512 0 0,'0'0'2564'0'0,"4"1"-1014"0"0,12 3-589 0 0,1 0-1 0 0,0-1 1 0 0,0-1-1 0 0,0-1 0 0 0,0-1 1 0 0,26-1-1 0 0,10 0 117 0 0,136 0 1245 0 0,527 4 3181 0 0,-190 5-2436 0 0,-268-1-1843 0 0,178 2 1041 0 0,1-24 567 0 0,-427 14-2901 0 0,9 0-39 0 0,-1 0-1 0 0,1-1 1 0 0,-1-1-1 0 0,0-1 1 0 0,0-1 0 0 0,31-12-1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41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27 596 0 0,'1'-1'533'0'0,"-1"-1"0"0"0,1 0 0 0 0,0 1 0 0 0,-1-1 0 0 0,1 1 0 0 0,0-1 0 0 0,0 1 0 0 0,0-1 0 0 0,0 1 0 0 0,0 0 0 0 0,1-1 0 0 0,-1 1 0 0 0,0 0 0 0 0,0 0 0 0 0,1 0 0 0 0,-1 0 0 0 0,1 0 0 0 0,-1 0 0 0 0,1 1 0 0 0,1-2 0 0 0,-1 2-225 0 0,-1 0 1 0 0,0 0 0 0 0,1 0-1 0 0,-1 1 1 0 0,0-1 0 0 0,1 0-1 0 0,-1 0 1 0 0,0 1 0 0 0,0-1-1 0 0,0 1 1 0 0,1-1 0 0 0,-1 1-1 0 0,0 0 1 0 0,0-1 0 0 0,0 1-1 0 0,0 0 1 0 0,0 0 0 0 0,0 0-1 0 0,0 0 1 0 0,1 1 0 0 0,3 4 273 0 0,-1 0 1 0 0,1 1 0 0 0,-1-1-1 0 0,-1 1 1 0 0,1 0-1 0 0,-1 0 1 0 0,4 13-1 0 0,-1 12 573 0 0,0 0 0 0 0,-2 1 0 0 0,-1 43-1 0 0,-1-36 111 0 0,10 67-1 0 0,-12-106-1359 0 0,0 0-1 0 0,0 0 0 0 0,1 0 0 0 0,-1 0 0 0 0,0 0 0 0 0,1 0 0 0 0,-1 0 0 0 0,1-1 1 0 0,-1 1-1 0 0,1 0 0 0 0,-1 0 0 0 0,1 0 0 0 0,-1 0 0 0 0,1-1 0 0 0,0 1 0 0 0,0 0 1 0 0,-1-1-1 0 0,1 1 0 0 0,0 0 0 0 0,1 0 0 0 0,20 2-9744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41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426 107 284 0 0,'-2'-4'471'0'0,"0"0"1"0"0,-1 0-1 0 0,1 0 0 0 0,-1 0 1 0 0,0 0-1 0 0,0 1 0 0 0,0-1 0 0 0,-1 1 1 0 0,1-1-1 0 0,-1 1 0 0 0,1 0 1 0 0,-1 1-1 0 0,0-1 0 0 0,-1 1 0 0 0,1 0 1 0 0,0 0-1 0 0,-1 0 0 0 0,1 0 1 0 0,-1 1-1 0 0,1 0 0 0 0,-6-1 1 0 0,-14-3 1442 0 0,1 2 0 0 0,-46-1 1 0 0,59 3-1415 0 0,-2 1 67 0 0,-1 0 0 0 0,0 1 0 0 0,1 0 1 0 0,0 1-1 0 0,-1 0 0 0 0,1 1 1 0 0,0 1-1 0 0,-20 8 0 0 0,27-10-351 0 0,-1 1 1 0 0,1 0-1 0 0,-1 1 0 0 0,1-1 0 0 0,0 1 1 0 0,0 0-1 0 0,1 0 0 0 0,-1 1 0 0 0,1-1 1 0 0,0 1-1 0 0,0 0 0 0 0,0 0 1 0 0,1 1-1 0 0,0-1 0 0 0,0 1 0 0 0,0-1 1 0 0,1 1-1 0 0,0 0 0 0 0,-2 7 0 0 0,3-10-106 0 0,0 0 0 0 0,1 1 0 0 0,-1-1 0 0 0,1 1-1 0 0,0-1 1 0 0,0 1 0 0 0,0-1 0 0 0,1 1-1 0 0,-1-1 1 0 0,1 1 0 0 0,0-1 0 0 0,0 0 0 0 0,0 1-1 0 0,0-1 1 0 0,0 0 0 0 0,1 0 0 0 0,3 6-1 0 0,-1-4-7 0 0,0-1-1 0 0,0 1 0 0 0,0-1 1 0 0,1 0-1 0 0,-1 0 0 0 0,1 0 1 0 0,0-1-1 0 0,0 1 0 0 0,9 3 1 0 0,1 0 33 0 0,1-2 1 0 0,-1 1 0 0 0,1-2-1 0 0,0 0 1 0 0,0-1 0 0 0,30 3-1 0 0,-28-6-69 0 0,-1 0 0 0 0,1-1-1 0 0,0-1 1 0 0,0-1 0 0 0,-1 0-1 0 0,1-2 1 0 0,19-7 0 0 0,-30 10-84 0 0,0-1 0 0 0,-1 0 1 0 0,0-1-1 0 0,0 0 1 0 0,0 0-1 0 0,0 0 0 0 0,0 0 1 0 0,-1-1-1 0 0,6-7 0 0 0,-8 9-13 0 0,-1-1 0 0 0,1 1-1 0 0,-1-1 1 0 0,0 0 0 0 0,0 0-1 0 0,0 0 1 0 0,-1 0 0 0 0,1 0-1 0 0,-1 0 1 0 0,0 0 0 0 0,0 0-1 0 0,-1-1 1 0 0,1 1-1 0 0,-1 0 1 0 0,0-1 0 0 0,-1-5-1 0 0,1 5-5 0 0,-1 0 0 0 0,0 1 0 0 0,0-1 0 0 0,-1 0-1 0 0,1 1 1 0 0,-1-1 0 0 0,0 1 0 0 0,0 0-1 0 0,-1-1 1 0 0,1 1 0 0 0,-1 0 0 0 0,0 0 0 0 0,0 1-1 0 0,0-1 1 0 0,-1 1 0 0 0,1-1 0 0 0,-1 1-1 0 0,-8-5 1 0 0,-5-2-863 0 0,0 1-1 0 0,0 0 0 0 0,-28-9 0 0 0,-6-3-8056 0 0,44 18 6076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4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35 680 0 0,'-2'-2'381'0'0,"0"1"-1"0"0,0-1 1 0 0,0 0-1 0 0,0 0 1 0 0,-1 1-1 0 0,1 0 1 0 0,0-1-1 0 0,-1 1 1 0 0,1 0-1 0 0,-1 0 1 0 0,1 0-1 0 0,-1 0 1 0 0,1 1-1 0 0,-1-1 1 0 0,0 1-1 0 0,1-1 1 0 0,-1 1-1 0 0,0 0 1 0 0,0 0 0 0 0,1 0-1 0 0,-1 1 1 0 0,0-1-1 0 0,-3 2 1 0 0,-10 0 990 0 0,1 1 1 0 0,-24 8 0 0 0,27-6-707 0 0,0 0 0 0 0,-1 0-1 0 0,2 1 1 0 0,-1 1 0 0 0,1 0 0 0 0,-14 11 0 0 0,20-14-371 0 0,0 0 0 0 0,1 0 0 0 0,0 0 0 0 0,0 0 0 0 0,0 1 0 0 0,0 0 1 0 0,1-1-1 0 0,0 1 0 0 0,0 1 0 0 0,0-1 0 0 0,0 0 0 0 0,1 1 0 0 0,0-1 0 0 0,0 1 0 0 0,0 0 0 0 0,0 8 0 0 0,2-10-157 0 0,0 0-1 0 0,1 0 0 0 0,-1-1 1 0 0,1 1-1 0 0,0 0 0 0 0,0 0 0 0 0,1-1 1 0 0,-1 1-1 0 0,1-1 0 0 0,0 1 0 0 0,0-1 1 0 0,0 0-1 0 0,0 0 0 0 0,0 0 1 0 0,1 0-1 0 0,-1 0 0 0 0,1 0 0 0 0,0 0 1 0 0,0-1-1 0 0,0 0 0 0 0,0 1 1 0 0,0-1-1 0 0,1 0 0 0 0,-1-1 0 0 0,5 3 1 0 0,5 2 80 0 0,0-1 0 0 0,0 0 1 0 0,1-1-1 0 0,0 0 0 0 0,19 2 1 0 0,-2-2 23 0 0,0-1 0 0 0,31-2 1 0 0,-52-1-266 0 0,0 0 0 0 0,0-1 0 0 0,0-1 0 0 0,0 0 0 0 0,0 0 0 0 0,-1-1 0 0 0,1 0 0 0 0,-1-1 0 0 0,0 1 0 0 0,11-8 0 0 0,-18 10 13 0 0,0-1 1 0 0,0 0 0 0 0,1 1 0 0 0,-2-1-1 0 0,1 0 1 0 0,0 0 0 0 0,0-1 0 0 0,-1 1-1 0 0,1 0 1 0 0,-1 0 0 0 0,1-1 0 0 0,-1 1 0 0 0,0-1-1 0 0,0 1 1 0 0,0-1 0 0 0,0 0 0 0 0,0-2-1 0 0,-1 0-11 0 0,1-1-1 0 0,-1 1 0 0 0,0 0 0 0 0,0 0 1 0 0,-1-1-1 0 0,0 1 0 0 0,0 0 0 0 0,-2-8 1 0 0,-1 2-145 0 0,0 1 0 0 0,0-1 1 0 0,-1 1-1 0 0,-1 0 0 0 0,0 0 1 0 0,0 0-1 0 0,-12-13 0 0 0,7 12-700 0 0,-1 1 0 0 0,1 1 0 0 0,-18-11 0 0 0,3 1-6407 0 0,18 13 4459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4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1 944 0 0,'-12'11'12920'0'0,"16"-6"-12374"0"0,1 0 0 0 0,-1 0 0 0 0,1 0 0 0 0,0-1 0 0 0,0 0 0 0 0,0 0 0 0 0,0 0 0 0 0,1 0 0 0 0,0-1 0 0 0,-1 0 0 0 0,1 0 0 0 0,0 0 1 0 0,9 2-1 0 0,18 5 684 0 0,39 9 1 0 0,-65-18-1001 0 0,299 57 5063 0 0,-304-57-5270 0 0,-1-1 0 0 0,1 1 0 0 0,-1-1 0 0 0,0 1 0 0 0,1-1 0 0 0,-1 1 0 0 0,1 0 0 0 0,-1 0 0 0 0,0-1 1 0 0,1 1-1 0 0,-1 0 0 0 0,0 0 0 0 0,0 0 0 0 0,0 1 0 0 0,0-1 0 0 0,0 0 0 0 0,0 0 0 0 0,0 1 0 0 0,0-1 0 0 0,-1 0 0 0 0,1 1 1 0 0,0-1-1 0 0,-1 1 0 0 0,1-1 0 0 0,-1 1 0 0 0,1-1 0 0 0,-1 1 0 0 0,0-1 0 0 0,0 1 0 0 0,0-1 0 0 0,0 1 0 0 0,0 0 1 0 0,0-1-1 0 0,0 1 0 0 0,0-1 0 0 0,0 1 0 0 0,-1-1 0 0 0,1 1 0 0 0,-1-1 0 0 0,0 3 0 0 0,-3 8 4 0 0,-1-1 0 0 0,0 1 1 0 0,-1-1-1 0 0,-6 11 0 0 0,5-12-8 0 0,-23 37 92 0 0,-3-1 0 0 0,-1-2 0 0 0,-3-2 0 0 0,-42 39 0 0 0,29-30 203 0 0,-29 24 214 0 0,77-73-809 0 0,34-6-12181 0 0,-13-2 9163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2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1 452 0 0,'0'0'167'0'0,"0"0"0"0"0,0 0-1 0 0,0 0 1 0 0,-1 1 0 0 0,1-1 0 0 0,0 0-1 0 0,0 1 1 0 0,0-1 0 0 0,0 0 0 0 0,0 0 0 0 0,0 1-1 0 0,0-1 1 0 0,0 0 0 0 0,0 0 0 0 0,0 1-1 0 0,0-1 1 0 0,0 0 0 0 0,0 0 0 0 0,1 1-1 0 0,-1-1 1 0 0,0 0 0 0 0,0 0 0 0 0,0 1 0 0 0,0-1-1 0 0,0 0 1 0 0,0 0 0 0 0,1 1 500 0 0,-1-1-500 0 0,1 0 0 0 0,-1 0-1 0 0,0 1 1 0 0,0-1 0 0 0,1 0 0 0 0,13 6 2270 0 0,16-1 723 0 0,29-5 2377 0 0,-9-2-2613 0 0,-21 7-6899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02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70 300 0 0,'-3'-9'6264'0'0,"-1"4"-6412"0"0,-2 2 892 0 0,1 0 0 0 0,-1 0 0 0 0,0 1 0 0 0,0-1 0 0 0,-11-1 0 0 0,-4-3 264 0 0,-4-1-33 0 0,0 2 0 0 0,0 0 0 0 0,-1 2 0 0 0,1 1 0 0 0,-49-1 0 0 0,67 5-824 0 0,1-1 1 0 0,-1 1 0 0 0,0 0-1 0 0,0 0 1 0 0,1 1 0 0 0,-1 0-1 0 0,1 0 1 0 0,-1 0 0 0 0,1 1-1 0 0,0 0 1 0 0,0 0 0 0 0,0 1-1 0 0,0 0 1 0 0,1 0 0 0 0,-1 0-1 0 0,1 0 1 0 0,0 1 0 0 0,0 0-1 0 0,1 0 1 0 0,0 0 0 0 0,0 1-1 0 0,0 0 1 0 0,0 0 0 0 0,1 0-1 0 0,0 0 1 0 0,0 0 0 0 0,1 0-1 0 0,-1 1 1 0 0,1-1 0 0 0,1 1-1 0 0,-1 0 1 0 0,0 7 0 0 0,-10 58 511 0 0,6-38-373 0 0,0-1-1 0 0,3 1 1 0 0,0 0 0 0 0,4 38-1 0 0,10 41 302 0 0,6 109 849 0 0,-17-162-1043 0 0,14 104 0 0 0,-5-108-79 0 0,-4 0 0 0 0,-1-1-1 0 0,-8 103 1 0 0,-2 296 947 0 0,7-410-1179 0 0,19 196 189 0 0,-9-145-118 0 0,-1 104 0 0 0,-11 398 427 0 0,4-538-532 0 0,3-1 1 0 0,3 0-1 0 0,20 75 0 0 0,-10-57 68 0 0,-4 1-1 0 0,12 152 1 0 0,1 48-12 0 0,-13-169-61 0 0,17 203 142 0 0,-15-155-96 0 0,3 59 76 0 0,-17-174-115 0 0,3 51-22 0 0,-8 118 1 0 0,-1-137-33 0 0,2-1 0 0 0,4 1 0 0 0,21 130 0 0 0,-15-153 0 0 0,-1-12 0 0 0,-1 1 0 0 0,-2-1 0 0 0,-2 1 0 0 0,-3 63 0 0 0,-7-4 0 0 0,5 0 0 0 0,13 130 0 0 0,-5-137 0 0 0,-3-40 0 0 0,1-1 0 0 0,3 1 0 0 0,15 54 0 0 0,-15-76 0 0 0,0 2 0 0 0,-3-1 0 0 0,0 1 0 0 0,-2-1 0 0 0,-1 1 0 0 0,-4 42 0 0 0,-11 56 0 0 0,7-80 0 0 0,2 1 0 0 0,2-1 0 0 0,4 57 0 0 0,-1-103 0 0 0,7 14 0 0 0,-4-13 0 0 0,3-2 0 0 0,1-2 0 0 0,0 0 0 0 0,-2-1 0 0 0,-1 1 0 0 0,3-2 0 0 0,-4 2 0 0 0,2-2 0 0 0,25-4 0 0 0,0 1 0 0 0,1 2 0 0 0,57 1 0 0 0,74 19 0 0 0,-139-14 0 0 0,-10-4 0 0 0,-8 2 0 0 0,17 10 0 0 0,-17-7 0 0 0,-3-1-158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10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36 516 0 0,'0'0'12283'0'0,"9"-9"-7100"0"0,122 2 768 0 0,5 0-4363 0 0,-100 8-2110 0 0,84-3 3113 0 0,-81-1-5559 0 0,-1-2-4590 0 0,-30 3 4713 0 0,-1 0 407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10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16 244 0 0,'-15'-4'1365'0'0,"-13"-3"2523"0"0,9 2 7053 0 0,38 11-9005 0 0,19 4-250 0 0,1-1 1 0 0,50 3 0 0 0,-46-6-589 0 0,62 15 1 0 0,-104-21-1078 0 0,1 1 1 0 0,-1-1-1 0 0,1 1 0 0 0,-1 0 1 0 0,0-1-1 0 0,1 1 0 0 0,-1 0 1 0 0,0 0-1 0 0,1 0 0 0 0,-1 0 1 0 0,0 0-1 0 0,0 1 1 0 0,0-1-1 0 0,0 0 0 0 0,0 0 1 0 0,0 1-1 0 0,0-1 0 0 0,-1 0 1 0 0,1 1-1 0 0,0-1 0 0 0,-1 1 1 0 0,1-1-1 0 0,-1 1 0 0 0,0 0 1 0 0,1-1-1 0 0,-1 1 0 0 0,0-1 1 0 0,0 1-1 0 0,0-1 0 0 0,0 1 1 0 0,0 0-1 0 0,0-1 0 0 0,0 1 1 0 0,-1-1-1 0 0,1 1 0 0 0,-1-1 1 0 0,1 1-1 0 0,-2 1 0 0 0,-2 9-13 0 0,0 0-1 0 0,-1 0 0 0 0,-12 19 0 0 0,13-22 4 0 0,-22 36 128 0 0,-2 0 0 0 0,-2-1 0 0 0,-2-2 0 0 0,-1-2 0 0 0,-59 56 0 0 0,75-85-1158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11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26 60 0 0,'-4'-8'593'0'0,"1"-5"9985"0"0,7 9-8636 0 0,-2 4-935 0 0,23 22 2443 0 0,-7 6-2408 0 0,-2 0 0 0 0,-1 1 0 0 0,-1 0 0 0 0,-1 1 0 0 0,11 43 1 0 0,-11-34-464 0 0,-2-3-53 0 0,2 7-69 0 0,-1-18-2995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12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1 122 460 0 0,'0'-1'128'0'0,"0"1"-1"0"0,0 0 1 0 0,0 0 0 0 0,0 0-1 0 0,0 0 1 0 0,0-1 0 0 0,0 1 0 0 0,0 0-1 0 0,0 0 1 0 0,0 0 0 0 0,0-1-1 0 0,0 1 1 0 0,0 0 0 0 0,0 0-1 0 0,0 0 1 0 0,0-1 0 0 0,0 1-1 0 0,0 0 1 0 0,0 0 0 0 0,0 0-1 0 0,0-1 1 0 0,0 1 0 0 0,0 0-1 0 0,0 0 1 0 0,0 0 0 0 0,0-1-1 0 0,0 1 1 0 0,1 0 0 0 0,-1 0 0 0 0,0 0 127 0 0,0 0-127 0 0,0-1-1 0 0,0 1 1 0 0,1 0 0 0 0,-1 0-1 0 0,0 0 1 0 0,0 0 0 0 0,0 0-1 0 0,1 0 1 0 0,-1 0 0 0 0,0 0-1 0 0,0 0 1 0 0,0-1 0 0 0,0 1-1 0 0,1 0 1 0 0,-1 0 0 0 0,0 0 0 0 0,0 0-1 0 0,0 0 1 0 0,1 0 0 0 0,-1 0-1 0 0,0 0 1 0 0,0 0 0 0 0,0 1-1 0 0,1-1 1 0 0,-1 0 0 0 0,0 0-1 0 0,0 0 1 0 0,14 14 2420 0 0,12 25-912 0 0,62 128 2364 0 0,-57-101-1721 0 0,81 122 0 0 0,-111-186-2205 0 0,0 0 1 0 0,0 0-1 0 0,1 0 1 0 0,-1 0-1 0 0,1-1 1 0 0,-1 1-1 0 0,1-1 1 0 0,0 1 0 0 0,0-1-1 0 0,0 1 1 0 0,-1-1-1 0 0,1 0 1 0 0,1 0-1 0 0,-1 0 1 0 0,0 0 0 0 0,0 0-1 0 0,0-1 1 0 0,5 2-1 0 0,-5-2 1 0 0,-1-1-1 0 0,1 1 1 0 0,0 0-1 0 0,0-1 1 0 0,0 1 0 0 0,-1-1-1 0 0,1 0 1 0 0,0 1-1 0 0,0-1 1 0 0,-1 0-1 0 0,1 0 1 0 0,-1 0 0 0 0,1 0-1 0 0,-1 0 1 0 0,1-1-1 0 0,-1 1 1 0 0,0 0-1 0 0,2-2 1 0 0,2-4 92 0 0,-1 1 0 0 0,0-1 0 0 0,0 0 0 0 0,0 1-1 0 0,-1-2 1 0 0,0 1 0 0 0,-1 0 0 0 0,1-1 0 0 0,1-11 0 0 0,4-56 989 0 0,-2-103 0 0 0,-5 100-425 0 0,12-89 0 0 0,-7 151-1276 0 0,-6 15 423 0 0,0 1-1 0 0,1 0 0 0 0,-1 0 0 0 0,0 0 0 0 0,1 0 0 0 0,-1-1 0 0 0,0 1 1 0 0,1 0-1 0 0,-1 0 0 0 0,0 0 0 0 0,1 0 0 0 0,-1 0 0 0 0,0 0 0 0 0,1 0 1 0 0,-1 0-1 0 0,0 0 0 0 0,1 0 0 0 0,-1 0 0 0 0,0 0 0 0 0,1 0 0 0 0,-1 0 1 0 0,0 0-1 0 0,1 1 0 0 0,-1-1 0 0 0,0 0 0 0 0,1 0 0 0 0,-1 1 1 0 0,21 20-7748 0 0,-18-17 7247 0 0,10 11-2234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1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49 16 0 0,'0'0'1528'0'0,"-25"-26"4833"0"0,15 21-5211 0 0,0 1 0 0 0,0 1-1 0 0,-1 0 1 0 0,1 1-1 0 0,-1 0 1 0 0,0 0-1 0 0,-20 0 1 0 0,23 3-821 0 0,-1-1 1 0 0,1 1-1 0 0,-1 0 0 0 0,1 1 0 0 0,-1 0 0 0 0,1 0 1 0 0,0 1-1 0 0,-1 0 0 0 0,2 0 0 0 0,-1 1 0 0 0,0 0 1 0 0,1 1-1 0 0,-1-1 0 0 0,1 1 0 0 0,1 1 1 0 0,-12 10-1 0 0,16-14-230 0 0,0 0 1 0 0,0 0-1 0 0,0 1 1 0 0,0-1 0 0 0,1 1-1 0 0,-1-1 1 0 0,0 1-1 0 0,1-1 1 0 0,0 1-1 0 0,0 0 1 0 0,0 0 0 0 0,0 0-1 0 0,0 0 1 0 0,0 0-1 0 0,1 0 1 0 0,-1 0-1 0 0,1 0 1 0 0,0 0-1 0 0,0 0 1 0 0,1 4 0 0 0,0-3-37 0 0,0-1 0 0 0,0 1 1 0 0,1-1-1 0 0,0 1 1 0 0,-1-1-1 0 0,1 0 1 0 0,1 0-1 0 0,-1 0 0 0 0,0 0 1 0 0,1 0-1 0 0,-1 0 1 0 0,1-1-1 0 0,0 1 0 0 0,0-1 1 0 0,0 1-1 0 0,4 1 1 0 0,4 2 47 0 0,0 1-1 0 0,0-2 1 0 0,1 0 0 0 0,0 0 0 0 0,0-1 0 0 0,15 4 0 0 0,-21-7-116 0 0,-1 0 0 0 0,0 0 1 0 0,1 0-1 0 0,-1-1 0 0 0,1 1 0 0 0,-1-1 1 0 0,1-1-1 0 0,0 1 0 0 0,-1-1 0 0 0,0 0 1 0 0,1 0-1 0 0,-1 0 0 0 0,0-1 0 0 0,1 0 1 0 0,-1 0-1 0 0,8-5 0 0 0,-12 6-11 0 0,1 0 0 0 0,0 0 0 0 0,-1 0 0 0 0,1-1 1 0 0,-1 1-1 0 0,1-1 0 0 0,-1 0 0 0 0,1 1 0 0 0,-1-1 0 0 0,0 0 0 0 0,0 0 0 0 0,0 1 0 0 0,0-1 0 0 0,0 0 0 0 0,-1 0 0 0 0,1 0 1 0 0,-1 0-1 0 0,1 0 0 0 0,-1 0 0 0 0,1 0 0 0 0,-1-4 0 0 0,-1 3-4 0 0,1-1 1 0 0,-1 1-1 0 0,0-1 1 0 0,0 1-1 0 0,0-1 1 0 0,0 1-1 0 0,-1 0 1 0 0,1-1-1 0 0,-1 1 1 0 0,0 0-1 0 0,-3-4 1 0 0,-3-3-119 0 0,-1 0-1 0 0,0 1 1 0 0,0 1 0 0 0,-1-1 0 0 0,-20-13 0 0 0,-21-6-1994 0 0,29 20-3983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13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5 648 0 0,'-14'-4'14054'0'0,"32"13"-10731"0"0,39 15-2499 0 0,288 78 4886 0 0,-219-67-3686 0 0,-116-32-1844 0 0,-6-3-120 0 0,0 1 1 0 0,0 0 0 0 0,0 1 0 0 0,0-1-1 0 0,0 1 1 0 0,0 0 0 0 0,0 0-1 0 0,-1 0 1 0 0,6 4 0 0 0,-9-5-67 0 0,0-1 0 0 0,1 1 0 0 0,-1 0 0 0 0,0 0 0 0 0,0 0 0 0 0,0 0 0 0 0,0 0 0 0 0,0 0 0 0 0,0 0 0 0 0,0 0 0 0 0,0 0 0 0 0,0 0 1 0 0,0 0-1 0 0,-1 0 0 0 0,1 0 0 0 0,0 0 0 0 0,-1 0 0 0 0,1 0 0 0 0,-1 0 0 0 0,1 0 0 0 0,-1 0 0 0 0,1-1 0 0 0,-1 1 0 0 0,0 0 0 0 0,-1 1 0 0 0,-19 23-53 0 0,18-22 49 0 0,-22 21-19 0 0,-1-1 0 0 0,-1-2 0 0 0,-57 36 1 0 0,6-5 32 0 0,-56 44 388 0 0,122-88 4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1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51 184 444 0 0,'0'0'861'0'0,"19"-12"2331"0"0,-6 7-1868 0 0,-1-2 0 0 0,-1 1-1 0 0,0-1 1 0 0,0-1 0 0 0,0 0-1 0 0,11-11 1 0 0,3-7 1208 0 0,21-28-1 0 0,-25 28-1364 0 0,-21 25-1134 0 0,0 1 1 0 0,1 0 0 0 0,-1-1 0 0 0,0 1 0 0 0,0 0 0 0 0,0 0 0 0 0,0-1 0 0 0,1 1 0 0 0,-1 0 0 0 0,0 0-1 0 0,0-1 1 0 0,1 1 0 0 0,-1 0 0 0 0,0 0 0 0 0,0 0 0 0 0,1 0 0 0 0,-1-1 0 0 0,0 1 0 0 0,1 0 0 0 0,-1 0-1 0 0,0 0 1 0 0,0 0 0 0 0,1 0 0 0 0,-1 0 0 0 0,0 0 0 0 0,1 0 0 0 0,-1 0 0 0 0,0 0 0 0 0,1 0 0 0 0,-1 0 0 0 0,0 0-1 0 0,1 0 1 0 0,-1 0 0 0 0,0 0 0 0 0,1 0 0 0 0,-1 0 0 0 0,0 0 0 0 0,0 0 0 0 0,1 1 0 0 0,-1-1 0 0 0,0 0-1 0 0,1 0 1 0 0,-1 0 0 0 0,0 1 0 0 0,8 19 529 0 0,-2 40-483 0 0,-5-48 124 0 0,24 181 622 0 0,-18-141-600 0 0,-3-7 172 0 0,-4-43-347 0 0,-2 0 12 0 0,2-2-60 0 0,1 1-1 0 0,-1-1 1 0 0,0 1-1 0 0,0-1 0 0 0,0 1 1 0 0,0-1-1 0 0,0 1 1 0 0,0-1-1 0 0,0 1 1 0 0,0-1-1 0 0,0 1 1 0 0,0-1-1 0 0,0 0 1 0 0,0 1-1 0 0,0-1 1 0 0,-1 1-1 0 0,1-1 1 0 0,0 1-1 0 0,0-1 1 0 0,0 1-1 0 0,-1-1 1 0 0,1 0-1 0 0,0 1 0 0 0,-1-1 1 0 0,1 1-1 0 0,0-1 1 0 0,-1 0-1 0 0,1 1 1 0 0,0-1-1 0 0,-1 0 1 0 0,1 0-1 0 0,-1 1 1 0 0,1-1-1 0 0,0 0 1 0 0,-1 0-1 0 0,1 1 1 0 0,-1-1-1 0 0,0 0 1 0 0,-11 6-22 0 0,0-1 0 0 0,-1 0 0 0 0,1-1 0 0 0,-1 0 0 0 0,0-1 0 0 0,0 0 1 0 0,-22 1-1 0 0,-14 3 14 0 0,10 1 42 0 0,19-5 197 0 0,1 1 1 0 0,-33 11-1 0 0,50-14-18 0 0,2-1-191 0 0,0 0-1 0 0,0 0 1 0 0,0 0-1 0 0,0 0 1 0 0,0 0-1 0 0,-1 0 0 0 0,1 0 1 0 0,0 0-1 0 0,0 0 1 0 0,0 1-1 0 0,0-1 1 0 0,0 0-1 0 0,0 0 1 0 0,0 0-1 0 0,0 0 0 0 0,0 0 1 0 0,0 0-1 0 0,0 1 1 0 0,0-1-1 0 0,0 0 1 0 0,0 0-1 0 0,0 0 1 0 0,0 0-1 0 0,0 0 1 0 0,0 0-1 0 0,0 1 0 0 0,0-1 1 0 0,0 0-1 0 0,0 0 1 0 0,0 0-1 0 0,0 0 1 0 0,0 0-1 0 0,0 1 1 0 0,0-1-1 0 0,0 0 0 0 0,0 0 1 0 0,0 0-1 0 0,0 0 1 0 0,0 0-1 0 0,1 0 1 0 0,-1 0-1 0 0,0 0 1 0 0,0 1-1 0 0,0-1 1 0 0,0 0-1 0 0,0 0 0 0 0,0 0 1 0 0,0 0-1 0 0,1 0 1 0 0,-1 0-1 0 0,0 0 1 0 0,25 5 392 0 0,0 0 0 0 0,0-2 0 0 0,1-1 0 0 0,47-3 0 0 0,-36 1-85 0 0,25-7-2575 0 0,-61 7 1544 0 0,10-1-2128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1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1 820 0 0,'6'3'10724'0'0,"10"17"-5864"0"0,27 39-3504 0 0,-23-31 184 0 0,-16-23-1390 0 0,16 24 965 0 0,2-1 0 0 0,0-1-1 0 0,2 0 1 0 0,53 43 0 0 0,-76-69-1051 0 0,0 0-1 0 0,1 0 1 0 0,-1 0-1 0 0,0-1 1 0 0,1 1-1 0 0,-1 0 1 0 0,1-1-1 0 0,0 1 1 0 0,-1-1 0 0 0,1 1-1 0 0,-1-1 1 0 0,1 0-1 0 0,0 1 1 0 0,-1-1-1 0 0,1 0 1 0 0,0 0-1 0 0,-1 0 1 0 0,1-1-1 0 0,0 1 1 0 0,-1 0-1 0 0,1-1 1 0 0,-1 1-1 0 0,4-2 1 0 0,-2 0 17 0 0,1 0 1 0 0,-1 0-1 0 0,0 0 0 0 0,0-1 1 0 0,0 0-1 0 0,0 1 1 0 0,-1-1-1 0 0,1 0 0 0 0,4-7 1 0 0,1-5 197 0 0,1 0 0 0 0,-2-1 1 0 0,10-25-1 0 0,-10 20 102 0 0,0 4 89 0 0,-1 0 1 0 0,-1-1-1 0 0,5-35 0 0 0,4 17-2357 0 0,-14 35 1243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4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44 516 0 0,'-2'-3'586'0'0,"0"-1"1"0"0,-1 1-1 0 0,0 0 0 0 0,0 0 0 0 0,0 0 0 0 0,0 1 1 0 0,0-1-1 0 0,0 1 0 0 0,-1 0 0 0 0,1 0 1 0 0,-1 0-1 0 0,0 0 0 0 0,1 0 0 0 0,-9-1 0 0 0,5 1 54 0 0,1 1-1 0 0,-1 1 1 0 0,0-1-1 0 0,0 1 1 0 0,0 0-1 0 0,1 1 1 0 0,-1-1-1 0 0,-9 3 1 0 0,-2 2 257 0 0,0 1 0 0 0,0 0 0 0 0,1 1 0 0 0,-1 1 0 0 0,-24 16 0 0 0,28-15-387 0 0,1 1 0 0 0,0 0 1 0 0,0 1-1 0 0,1 0 1 0 0,-17 21-1 0 0,22-24-241 0 0,1 0 0 0 0,0 1 0 0 0,1 0 1 0 0,0 0-1 0 0,0 0 0 0 0,1 0 0 0 0,0 1 0 0 0,1-1 0 0 0,0 1 0 0 0,-2 14 0 0 0,4-17-142 0 0,1 1 1 0 0,1-1-1 0 0,-1 0 0 0 0,1 1 1 0 0,0-1-1 0 0,1 0 0 0 0,0 0 1 0 0,0 0-1 0 0,0 0 0 0 0,1 0 1 0 0,0 0-1 0 0,0-1 0 0 0,1 1 1 0 0,0-1-1 0 0,0 0 0 0 0,1 0 1 0 0,-1-1-1 0 0,1 1 1 0 0,0-1-1 0 0,10 8 0 0 0,0-1 93 0 0,0 0 1 0 0,2-1-1 0 0,-1 0 0 0 0,1-2 0 0 0,1 0 1 0 0,27 11-1 0 0,-22-13-50 0 0,-1 0 0 0 0,1-1 0 0 0,0-1 0 0 0,0-1 0 0 0,0-2 0 0 0,1 0 0 0 0,-1-1 0 0 0,43-4 0 0 0,-54 1-142 0 0,0 0 1 0 0,0 0 0 0 0,0-1 0 0 0,0-1 0 0 0,0 0-1 0 0,-1 0 1 0 0,0-1 0 0 0,0-1 0 0 0,0 0 0 0 0,-1 0-1 0 0,0-1 1 0 0,0-1 0 0 0,0 1 0 0 0,-1-2-1 0 0,0 1 1 0 0,-1-1 0 0 0,0 0 0 0 0,9-15 0 0 0,-12 17-29 0 0,0 0 0 0 0,-1 0 0 0 0,0-1 0 0 0,-1 0 1 0 0,0 0-1 0 0,0 0 0 0 0,0 0 0 0 0,-1 0 0 0 0,0-1 0 0 0,-1 1 1 0 0,0-1-1 0 0,0 1 0 0 0,-1-1 0 0 0,0 1 0 0 0,0-1 1 0 0,-1 1-1 0 0,0-1 0 0 0,-1 1 0 0 0,0-1 0 0 0,0 1 0 0 0,-1 0 1 0 0,0 0-1 0 0,0 0 0 0 0,-1 0 0 0 0,0 1 0 0 0,0-1 0 0 0,-1 1 1 0 0,0 0-1 0 0,-10-11 0 0 0,1 3-12 0 0,0 1 0 0 0,0 0 0 0 0,-2 1 0 0 0,1 0 0 0 0,-2 1 0 0 0,-22-12 1 0 0,30 19-365 0 0,-1 0 0 0 0,1 1 1 0 0,0 0-1 0 0,-1 0 1 0 0,0 1-1 0 0,0 0 1 0 0,0 1-1 0 0,0 1 1 0 0,0-1-1 0 0,0 1 1 0 0,-1 1-1 0 0,1 0 1 0 0,0 0-1 0 0,-12 3 0 0 0,14-1-1532 0 0,-1 4-5486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5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9 143 372 0 0,'-9'2'12289'0'0,"21"-5"-11752"0"0,-1-1 0 0 0,1 1 0 0 0,-1-2 0 0 0,0 1 0 0 0,0-2 0 0 0,-1 0 0 0 0,1 0 0 0 0,-1 0 0 0 0,-1-1 0 0 0,1-1-1 0 0,-1 0 1 0 0,0 0 0 0 0,-1-1 0 0 0,9-11 0 0 0,-6 3 134 0 0,9-7 1060 0 0,-19 23-1433 0 0,-2 11-217 0 0,0-1 0 0 0,1 0 0 0 0,2 16 1 0 0,7 26 96 0 0,2-1 0 0 0,29 80 0 0 0,-35-115-168 0 0,-4-14-38 0 0,-1 0 1 0 0,0 0-1 0 0,0 0 0 0 0,0 0 0 0 0,0 0 0 0 0,0 0 0 0 0,0-1 1 0 0,0 1-1 0 0,0 0 0 0 0,0 0 0 0 0,0 0 0 0 0,0 0 1 0 0,-1 0-1 0 0,1 0 0 0 0,0 0 0 0 0,-1 0 0 0 0,1 0 0 0 0,0 0 1 0 0,-1-1-1 0 0,1 1 0 0 0,-1 0 0 0 0,0 0 0 0 0,0 0 0 0 0,-24 16-514 0 0,-30 1-163 0 0,2-1 604 0 0,52-17 241 0 0,14 0 1601 0 0,89-14 616 0 0,-82 9-2749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27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87 400 0 0,'0'-1'198'0'0,"-1"0"-1"0"0,1 0 0 0 0,0 0 1 0 0,0 0-1 0 0,0 0 1 0 0,0 0-1 0 0,0 0 1 0 0,0 0-1 0 0,1 0 1 0 0,-1 0-1 0 0,0 0 1 0 0,0 1-1 0 0,1-1 1 0 0,-1 0-1 0 0,1 0 1 0 0,-1 0-1 0 0,0 0 1 0 0,1 0-1 0 0,0 1 1 0 0,-1-1-1 0 0,2-1 1 0 0,-2 2-31 0 0,1 0 1 0 0,-1 0 0 0 0,1 0-1 0 0,0 0 1 0 0,-1 1 0 0 0,1-1-1 0 0,0 0 1 0 0,-1 0 0 0 0,1 0-1 0 0,-1 0 1 0 0,1 1 0 0 0,-1-1-1 0 0,1 0 1 0 0,0 0 0 0 0,-1 1-1 0 0,1-1 1 0 0,-1 1 0 0 0,1-1-1 0 0,-1 0 1 0 0,1 1 0 0 0,-1-1-1 0 0,1 2 1 0 0,26 36 3279 0 0,-2 13-717 0 0,37 108 0 0 0,-42-101-700 0 0,44 88 0 0 0,-63-144-1979 0 0,0 0 1 0 0,0 0 0 0 0,0 0-1 0 0,0 0 1 0 0,0-1-1 0 0,0 1 1 0 0,0 0-1 0 0,1-1 1 0 0,-1 1-1 0 0,1-1 1 0 0,-1 1-1 0 0,1-1 1 0 0,0 0-1 0 0,-1 0 1 0 0,1 0-1 0 0,0 0 1 0 0,0 0-1 0 0,0 0 1 0 0,0 0-1 0 0,0 0 1 0 0,0-1-1 0 0,0 1 1 0 0,3-1-1 0 0,-3 0-25 0 0,-1 0 0 0 0,1-1 0 0 0,0 0 0 0 0,0 1 0 0 0,0-1 0 0 0,0 0 0 0 0,0 0 0 0 0,0 0 0 0 0,-1 0 0 0 0,1 0 0 0 0,-1-1 0 0 0,1 1 0 0 0,-1 0 0 0 0,1-1 0 0 0,-1 1 0 0 0,1-1 0 0 0,-1 0 0 0 0,0 1 0 0 0,0-1 0 0 0,0 0 0 0 0,0 0 0 0 0,0 0 0 0 0,0-2 0 0 0,19-47 583 0 0,-2 0 1 0 0,13-64-1 0 0,-6 18 319 0 0,-19 77-754 0 0,-1-1 27 0 0,1-1-1 0 0,1 1 1 0 0,1 1 0 0 0,0-1-1 0 0,2 1 1 0 0,23-35 0 0 0,-32 54-344 0 0,-1 0 0 0 0,1 1 1 0 0,-1-1-1 0 0,1 0 1 0 0,0 1-1 0 0,-1-1 1 0 0,1 1-1 0 0,0-1 0 0 0,0 1 1 0 0,-1-1-1 0 0,1 1 1 0 0,0-1-1 0 0,0 1 1 0 0,0 0-1 0 0,-1-1 0 0 0,1 1 1 0 0,0 0-1 0 0,0 0 1 0 0,0 0-1 0 0,0 0 1 0 0,0-1-1 0 0,0 1 0 0 0,0 0 1 0 0,0 1-1 0 0,1-1 1 0 0,20 11-7655 0 0,-13-5 5011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3:4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0 6665 0 0,'0'0'9848'0'0,"-3"3"-7962"0"0,-25 22 104 0 0,-1-2 0 0 0,-50 31-1 0 0,3-1-605 0 0,-2 0-169 0 0,42-29-588 0 0,0 1 1 0 0,-45 43 0 0 0,80-67-1473 0 0,-3 4 1644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18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43 320 0 0,'-34'-10'16083'0'0,"38"10"-14928"0"0,48 0 2335 0 0,9 1 150 0 0,113-13 1 0 0,-119 5-2769 0 0,-3 1-2887 0 0,-18-1-7914 0 0,-27 5 6973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19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20 344 0 0,'-16'-15'6352'0'0,"16"15"-6235"0"0,0 0 0 0 0,0 0-1 0 0,0 0 1 0 0,0-1-1 0 0,0 1 1 0 0,0 0 0 0 0,0 0-1 0 0,0 0 1 0 0,1-1 0 0 0,-1 1-1 0 0,0 0 1 0 0,0 0-1 0 0,0 0 1 0 0,0 0 0 0 0,0-1-1 0 0,0 1 1 0 0,0 0 0 0 0,0 0-1 0 0,0 0 1 0 0,0 0-1 0 0,1-1 118 0 0,-1 1-118 0 0,0 0 1 0 0,0 0 0 0 0,0 0-1 0 0,0 0 1 0 0,1 0-1 0 0,-1 0 1 0 0,0 0 0 0 0,0-1-1 0 0,0 1 1 0 0,0 0 0 0 0,1 0-1 0 0,-1 0 1 0 0,0 0-1 0 0,0 0 1 0 0,0 0 0 0 0,1 0-1 0 0,-1 0 1 0 0,0 0 0 0 0,0 0-1 0 0,0 0 1 0 0,0 0-1 0 0,1 0 1 0 0,-1 0 0 0 0,0 0-1 0 0,41 6 6312 0 0,-25-4-6712 0 0,45 8 1756 0 0,0 2 0 0 0,-1 3 0 0 0,63 25 0 0 0,-118-39-1391 0 0,0 1 0 0 0,1 1 1 0 0,-1-1-1 0 0,0 1 0 0 0,0 0 1 0 0,-1 0-1 0 0,1 0 0 0 0,0 0 1 0 0,-1 1-1 0 0,5 6 0 0 0,-7-8-83 0 0,-1 0-1 0 0,0 0 1 0 0,0 1-1 0 0,0-1 0 0 0,0 0 1 0 0,-1 1-1 0 0,1-1 0 0 0,-1 1 1 0 0,1-1-1 0 0,-1 1 1 0 0,0-1-1 0 0,0 1 0 0 0,0-1 1 0 0,0 1-1 0 0,-1 0 1 0 0,1-1-1 0 0,0 0 0 0 0,-1 1 1 0 0,0-1-1 0 0,0 1 0 0 0,0-1 1 0 0,0 0-1 0 0,0 1 1 0 0,0-1-1 0 0,-2 3 0 0 0,-9 14-95 0 0,0-1 0 0 0,0 0 0 0 0,-2-1 0 0 0,0 0 0 0 0,-29 26 0 0 0,-92 65-312 0 0,107-87 364 0 0,25-19 125 0 0,0 1 1 0 0,1-2-1 0 0,-1 1 1 0 0,0 0 0 0 0,0 0-1 0 0,0-1 1 0 0,0 0-1 0 0,0 1 1 0 0,0-1-1 0 0,0 0 1 0 0,0-1 0 0 0,0 1-1 0 0,-1 0 1 0 0,1-1-1 0 0,0 0 1 0 0,0 0 0 0 0,-1 0-1 0 0,-4-1 1 0 0,3 0 37 0 0,0-1 0 0 0,1 0 0 0 0,-1 0 0 0 0,1-1 0 0 0,-1 1 0 0 0,1-1 0 0 0,0 0 0 0 0,0 0 0 0 0,0-1 0 0 0,1 1 0 0 0,-6-7 0 0 0,-23-28 589 0 0,-54-85-1 0 0,29 38 171 0 0,28 35-208 0 0,23 38-510 0 0,-1 0-1 0 0,0 1 1 0 0,-16-21-1 0 0,23 31-637 0 0,4-2-3601 0 0,-3 3 3903 0 0,-1 0 0 0 0,1 0 0 0 0,0 0-1 0 0,-1 0 1 0 0,1 0 0 0 0,-1 0 0 0 0,1 0-1 0 0,-1 0 1 0 0,1 0 0 0 0,-1 0 0 0 0,1 0-1 0 0,0 0 1 0 0,-1 0 0 0 0,1 1-1 0 0,-1-1 1 0 0,1 0 0 0 0,-1 0 0 0 0,1 1-1 0 0,18 5-5081 0 0,-6-3 1992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19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0 119 660 0 0,'2'0'658'0'0,"-1"0"-1"0"0,1 0 1 0 0,0 0-1 0 0,-1 0 1 0 0,1 0-1 0 0,-1 0 1 0 0,1 1 0 0 0,0-1-1 0 0,-1 1 1 0 0,1-1-1 0 0,1 2 1 0 0,22 22 1346 0 0,-1 2-1 0 0,-1 1 1 0 0,23 35 0 0 0,12 14 292 0 0,-1-6-472 0 0,74 84 2222 0 0,-130-154-4005 0 0,-1 1 1 0 0,0 0-1 0 0,1-1 1 0 0,-1 1-1 0 0,1 0 1 0 0,0-1 0 0 0,-1 1-1 0 0,1-1 1 0 0,-1 1-1 0 0,1-1 1 0 0,0 1-1 0 0,-1-1 1 0 0,1 1 0 0 0,0-1-1 0 0,0 0 1 0 0,-1 1-1 0 0,1-1 1 0 0,0 0-1 0 0,0 0 1 0 0,0 0 0 0 0,-1 1-1 0 0,1-1 1 0 0,0 0-1 0 0,0 0 1 0 0,0 0-1 0 0,0 0 1 0 0,-1 0 0 0 0,1-1-1 0 0,0 1 1 0 0,0 0-1 0 0,0 0 1 0 0,-1 0 0 0 0,1-1-1 0 0,0 1 1 0 0,0 0-1 0 0,-1-1 1 0 0,1 1-1 0 0,0-1 1 0 0,-1 1 0 0 0,1-1-1 0 0,0 1 1 0 0,-1-1-1 0 0,1 1 1 0 0,-1-1-1 0 0,1 0 1 0 0,-1 1 0 0 0,1-1-1 0 0,-1 0 1 0 0,1 0-1 0 0,-1 1 1 0 0,0-1-1 0 0,1 0 1 0 0,-1-1 0 0 0,4-6 155 0 0,-1 0 0 0 0,-1-1 1 0 0,1 1-1 0 0,0-10 0 0 0,-1 9-146 0 0,10-55 728 0 0,-3-2 1 0 0,-3 1 0 0 0,-3-113-1 0 0,-4 162-637 0 0,1 0 0 0 0,1 0-1 0 0,4-24 1 0 0,5 4-3202 0 0,0 37-3586 0 0,-4 2 2755 0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20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64 56 0 0,'0'0'5905'0'0,"-2"-2"-4555"0"0,-4-3-251 0 0,0 1 0 0 0,-1 1 0 0 0,1-1-1 0 0,-1 1 1 0 0,0 0 0 0 0,0 0 0 0 0,0 1 0 0 0,-10-3 0 0 0,5 3-359 0 0,1 1 0 0 0,0 0-1 0 0,0 1 1 0 0,-1 0 0 0 0,-13 1 0 0 0,11 1-386 0 0,1 1 0 0 0,-1 0 0 0 0,1 0 1 0 0,0 1-1 0 0,0 1 0 0 0,0 0 1 0 0,0 1-1 0 0,1 1 0 0 0,-20 13 0 0 0,29-18-296 0 0,1-1 0 0 0,0 1 0 0 0,-1 0 0 0 0,1 0 0 0 0,0 0 0 0 0,0 0 0 0 0,1 0-1 0 0,-1 1 1 0 0,0-1 0 0 0,1 0 0 0 0,-1 1 0 0 0,1 0 0 0 0,0-1 0 0 0,0 1 0 0 0,0 0 0 0 0,0-1 0 0 0,0 1-1 0 0,0 0 1 0 0,1 0 0 0 0,0 0 0 0 0,-1 0 0 0 0,1-1 0 0 0,0 1 0 0 0,0 0 0 0 0,1 0 0 0 0,-1 0-1 0 0,1 0 1 0 0,-1 0 0 0 0,1-1 0 0 0,0 1 0 0 0,0 0 0 0 0,0-1 0 0 0,2 4 0 0 0,0-1 21 0 0,0 0-1 0 0,0 0 1 0 0,1 0 0 0 0,0-1 0 0 0,0 1-1 0 0,0-1 1 0 0,1 0 0 0 0,-1 0 0 0 0,1 0 0 0 0,0-1-1 0 0,0 0 1 0 0,0 0 0 0 0,1 0 0 0 0,9 4 0 0 0,-9-5-20 0 0,1 0 1 0 0,-1-1 0 0 0,1 0 0 0 0,0 0 0 0 0,-1 0 0 0 0,1-1 0 0 0,0 0 0 0 0,-1 0 0 0 0,1 0-1 0 0,0-1 1 0 0,-1 0 0 0 0,1 0 0 0 0,10-5 0 0 0,-14 5-46 0 0,0 0-1 0 0,-1 0 1 0 0,1-1 0 0 0,-1 0-1 0 0,1 1 1 0 0,-1-1 0 0 0,1 0-1 0 0,-1 0 1 0 0,0 0 0 0 0,0-1-1 0 0,0 1 1 0 0,0 0 0 0 0,0-1-1 0 0,-1 1 1 0 0,1-1 0 0 0,-1 0-1 0 0,1 1 1 0 0,-1-1 0 0 0,0 0-1 0 0,0 0 1 0 0,-1 0 0 0 0,1 0-1 0 0,0 0 1 0 0,-1 0 0 0 0,0 0-1 0 0,0 0 1 0 0,0 0 0 0 0,0 0-1 0 0,0 0 1 0 0,0 0 0 0 0,-1 0-1 0 0,-1-4 1 0 0,0 0-13 0 0,-1-1 1 0 0,0 1-1 0 0,0 0 0 0 0,0 1 0 0 0,-1-1 0 0 0,0 1 1 0 0,-1-1-1 0 0,1 1 0 0 0,-1 1 0 0 0,0-1 1 0 0,-11-8-1 0 0,7 5-398 0 0,-2 1 0 0 0,1 0 0 0 0,-1 0 0 0 0,0 1 0 0 0,0 1 0 0 0,-15-6 0 0 0,10 7-2284 0 0,1 3-4802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23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10 660 0 0,'18'-9'5981'0'0,"-26"17"-1688"0"0,-34 20-1734 0 0,9-9-1804 0 0,-70 38 2102 0 0,-104 79 0 0 0,167-102-1794 0 0,38-32-976 0 0,0 0 0 0 0,0 0 0 0 0,0 1-1 0 0,0-1 1 0 0,0 1 0 0 0,1-1-1 0 0,-1 1 1 0 0,1 0 0 0 0,-1-1 0 0 0,1 1-1 0 0,0 0 1 0 0,1 0 0 0 0,-1 0-1 0 0,-1 5 1 0 0,3-6-41 0 0,-1 0-1 0 0,1 1 1 0 0,0-1 0 0 0,-1 0-1 0 0,1 0 1 0 0,0 0 0 0 0,0 0-1 0 0,0 0 1 0 0,1 0 0 0 0,-1-1-1 0 0,0 1 1 0 0,1 0-1 0 0,-1 0 1 0 0,1-1 0 0 0,-1 1-1 0 0,1-1 1 0 0,0 0 0 0 0,0 1-1 0 0,0-1 1 0 0,0 0 0 0 0,2 1-1 0 0,48 21 390 0 0,-44-20-369 0 0,144 45 824 0 0,-19-6-101 0 0,-22-4 269 0 0,-109-37-992 0 0,-2-1-75 0 0,0 0 1 0 0,0 1-1 0 0,0-1 1 0 0,0 0-1 0 0,0 0 1 0 0,0 0-1 0 0,1 1 0 0 0,-1-1 1 0 0,0 0-1 0 0,0 0 1 0 0,0 0-1 0 0,0 0 1 0 0,1 1-1 0 0,-1-1 1 0 0,0 0-1 0 0,0 0 1 0 0,1 0-1 0 0,-1 0 1 0 0,0 0-1 0 0,0 0 0 0 0,0 0 1 0 0,1 0-1 0 0,-1 0 1 0 0,0 0-1 0 0,0 0 1 0 0,1 0-1 0 0,-1 0 1 0 0,0 0-1 0 0,0 0 1 0 0,1 0-1 0 0,-1 0 0 0 0,0 0 1 0 0,0 0-1 0 0,1 0 1 0 0,-1 0-1 0 0,0 0 1 0 0,0 0-1 0 0,0 0 1 0 0,1-1-1 0 0,-1 1 1 0 0,0 0-1 0 0,0 0 1 0 0,1 0-1 0 0,13-7-5063 0 0,1 2-3233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2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88 572 0 0,'-2'-5'576'0'0,"1"0"-1"0"0,-1 0 1 0 0,-1 1 0 0 0,1-1-1 0 0,-1 0 1 0 0,1 1 0 0 0,-1-1-1 0 0,-1 1 1 0 0,1 0 0 0 0,0 0-1 0 0,-1 0 1 0 0,0 1-1 0 0,0-1 1 0 0,0 1 0 0 0,0 0-1 0 0,-1 0 1 0 0,1 0 0 0 0,-1 1-1 0 0,0 0 1 0 0,0 0 0 0 0,0 0-1 0 0,0 0 1 0 0,0 1 0 0 0,0 0-1 0 0,0 0 1 0 0,0 0 0 0 0,-1 0-1 0 0,-8 1 1 0 0,5 1-243 0 0,1 0 1 0 0,0 0-1 0 0,0 0 1 0 0,0 1-1 0 0,1 1 1 0 0,-1-1-1 0 0,0 1 0 0 0,1 1 1 0 0,0-1-1 0 0,-1 1 1 0 0,2 0-1 0 0,-1 1 1 0 0,0 0-1 0 0,1 0 1 0 0,0 0-1 0 0,0 1 1 0 0,0 0-1 0 0,-4 7 0 0 0,-1 1-17 0 0,1 1 0 0 0,1 0 1 0 0,0 0-1 0 0,2 1 0 0 0,-1 0 0 0 0,2 1 0 0 0,0 0 0 0 0,1 0 0 0 0,1 0 0 0 0,0 0 0 0 0,2 1 0 0 0,0-1 0 0 0,0 29 0 0 0,3-32-215 0 0,0 0 0 0 0,1-1 0 0 0,1 1 0 0 0,0-1 0 0 0,1 0 0 0 0,0 0 0 0 0,1 0 0 0 0,0 0 1 0 0,1-1-1 0 0,1 0 0 0 0,0 0 0 0 0,0 0 0 0 0,1-1 0 0 0,1 0 0 0 0,0-1 0 0 0,0 0 0 0 0,21 17 0 0 0,-17-18-80 0 0,0 0-1 0 0,0-1 0 0 0,0 0 1 0 0,1-1-1 0 0,1 0 0 0 0,-1-2 1 0 0,1 0-1 0 0,0 0 0 0 0,0-1 1 0 0,27 3-1 0 0,-32-6-73 0 0,-1 0-1 0 0,1-1 0 0 0,-1 0 1 0 0,1 0-1 0 0,-1-1 0 0 0,1 0 1 0 0,-1-1-1 0 0,1 0 0 0 0,-1 0 1 0 0,0-1-1 0 0,0-1 0 0 0,0 1 1 0 0,0-1-1 0 0,-1-1 1 0 0,0 0-1 0 0,0 0 0 0 0,0 0 1 0 0,12-12-1 0 0,-18 16 40 0 0,0-1-1 0 0,-1 0 1 0 0,1 1 0 0 0,-1-1-1 0 0,1 0 1 0 0,-1 1 0 0 0,0-1-1 0 0,1 0 1 0 0,-1 0 0 0 0,0 0-1 0 0,0 0 1 0 0,-1-1 0 0 0,1 1-1 0 0,0 0 1 0 0,-1 0 0 0 0,1 0 0 0 0,-1-1-1 0 0,0 1 1 0 0,0 0 0 0 0,1 0-1 0 0,-2-1 1 0 0,1 1 0 0 0,0 0-1 0 0,0 0 1 0 0,-1-1 0 0 0,0-1-1 0 0,-1 0 2 0 0,0 1-1 0 0,0-1 0 0 0,-1 1 0 0 0,1 0 1 0 0,-1 0-1 0 0,0 0 0 0 0,0 0 1 0 0,0 1-1 0 0,0-1 0 0 0,0 1 0 0 0,0 0 1 0 0,-1 0-1 0 0,1 0 0 0 0,-1 0 1 0 0,-3-1-1 0 0,-14-5-51 0 0,0 1 1 0 0,0 0 0 0 0,0 2-1 0 0,0 0 1 0 0,-1 2-1 0 0,0 0 1 0 0,0 1-1 0 0,0 1 1 0 0,0 2-1 0 0,0 0 1 0 0,1 1 0 0 0,-1 1-1 0 0,0 1 1 0 0,-22 7-1 0 0,18 2-1722 0 0,16-5-6015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28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7 540 0 0,'-27'-6'8225'0'0,"31"7"-7017"0"0,32 10 18 0 0,0-3 1 0 0,1-1-1 0 0,73 5 1 0 0,-58-8-758 0 0,1170 53 4741 0 0,-780-46-3907 0 0,400 16 1310 0 0,-356-18-465 0 0,-458-10-2427 0 0,-133 10-4784 0 0,52-4-872 0 0,12-2 3303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29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0 104 0 0,'-29'5'1163'0'0,"19"-4"6652"0"0,158 10-3610 0 0,298-2-498 0 0,-58-1-1635 0 0,-90 1-681 0 0,569 24 2070 0 0,-694-23-2676 0 0,392 8 2261 0 0,-533-23-2579 0 0,-2 1-2761 0 0,-69 2-6290 0 0,28 2 5611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29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15 476 0 0,'0'0'5365'0'0,"8"0"-3811"0"0,52-2 570 0 0,426-10 4405 0 0,880 48 500 0 0,-1095-25-5665 0 0,-237-9-1118 0 0,17 1 217 0 0,-1-2 1 0 0,0-2 0 0 0,0-2-1 0 0,51-10 1 0 0,-100 13-461 0 0,-1 0 0 0 0,0 0 0 0 0,0 0 0 0 0,1 0 0 0 0,-1 0 0 0 0,0 0 0 0 0,0 0 0 0 0,0 0 0 0 0,1 0 0 0 0,-1 0 0 0 0,0 0 0 0 0,0 0 0 0 0,1 0 0 0 0,-1 0 0 0 0,0 0 0 0 0,0 0 0 0 0,0 0 0 0 0,1 0 0 0 0,-1 0 0 0 0,0 0 0 0 0,0 0 0 0 0,0-1 0 0 0,1 1 0 0 0,-1 0 0 0 0,0 0 0 0 0,0 0 0 0 0,0 0 0 0 0,0 0 0 0 0,1-1 0 0 0,-1 1 0 0 0,0 0 0 0 0,0 0 0 0 0,0 0 0 0 0,0-1 0 0 0,0 1 0 0 0,0 0 0 0 0,0 0 0 0 0,0 0 0 0 0,1-1 0 0 0,-1 1 0 0 0,0 0 0 0 0,0 0 0 0 0,0 0 0 0 0,0-1 0 0 0,0 1 0 0 0,0 0-1 0 0,0-1 1 0 0,-13-5-409 0 0,-22-1-1543 0 0,22 7-70 0 0,1 1 0 0 0,0 0 0 0 0,-14 3 0 0 0,21-3 1305 0 0,-14 2-2028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28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28 0 0,'1'14'4704'0'0,"-5"-4"-3570"0"0,-1 0-1 0 0,-1 0 1 0 0,0-1 0 0 0,-10 14 0 0 0,-8 6 592 0 0,-32 27 0 0 0,4-4 200 0 0,-53 51 664 0 0,101-101-4120 0 0,2-1 435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30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38 212 0 0,'0'0'4462'0'0,"4"-1"-2603"0"0,111-13 5470 0 0,70 8-3744 0 0,-119 5-2696 0 0,790 13 5850 0 0,-473 0-4393 0 0,-115-13-425 0 0,-206-3-1125 0 0,1-2 0 0 0,70-18 0 0 0,-107 20-1947 0 0,-11 3-9644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3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34 584 0 0,'33'5'9000'0'0,"13"-1"-4631"0"0,120 0-1780 0 0,-140-4-1387 0 0,40 2-19 0 0,-35 1-362 0 0,-1-2 1 0 0,1-2-1 0 0,0 0 1 0 0,0-2 0 0 0,54-13-1 0 0,-84 16-796 0 0,1-1 1 0 0,-1 1-1 0 0,1-1 0 0 0,-1 1 0 0 0,0-1 0 0 0,1 0 0 0 0,-1 1 1 0 0,0-1-1 0 0,0 0 0 0 0,0 0 0 0 0,1 0 0 0 0,0-2 1 0 0,-1 3-43 0 0,-1-1 1 0 0,0 1 0 0 0,0 0-1 0 0,0-1 1 0 0,1 1 0 0 0,-1-1-1 0 0,0 1 1 0 0,0 0 0 0 0,0-1-1 0 0,0 1 1 0 0,0-1 0 0 0,0 1-1 0 0,0 0 1 0 0,0-1 0 0 0,0 1-1 0 0,0-1 1 0 0,0 1 0 0 0,0-1-1 0 0,0 1 1 0 0,0 0 0 0 0,0-1-1 0 0,0 1 1 0 0,0-1 0 0 0,-1 1-1 0 0,1 0 1 0 0,0-1 0 0 0,-1 0-1 0 0,0 0-9 0 0,0 1-1 0 0,0-1 1 0 0,0 0 0 0 0,0 0-1 0 0,0 1 1 0 0,0-1 0 0 0,0 0-1 0 0,-1 1 1 0 0,1-1 0 0 0,0 1-1 0 0,0 0 1 0 0,-1-1 0 0 0,1 1-1 0 0,0 0 1 0 0,-1 0 0 0 0,1 0-1 0 0,0 0 1 0 0,-1 0 0 0 0,1 0-1 0 0,0 0 1 0 0,-1 0 0 0 0,1 1-1 0 0,0-1 1 0 0,0 0 0 0 0,-3 2-1 0 0,0 0 66 0 0,0 0-1 0 0,0 1 0 0 0,0-1 0 0 0,0 1 0 0 0,0 0 0 0 0,0 0 0 0 0,1 1 1 0 0,-1-1-1 0 0,1 1 0 0 0,0 0 0 0 0,0 0 0 0 0,0 0 0 0 0,1 0 0 0 0,-1 0 0 0 0,1 0 1 0 0,0 1-1 0 0,0-1 0 0 0,1 1 0 0 0,-1-1 0 0 0,1 1 0 0 0,0 0 0 0 0,1 0 1 0 0,-1 4-1 0 0,-2 17 419 0 0,1-1 1 0 0,2 1 0 0 0,2 26 0 0 0,-2-42-304 0 0,22 265 3205 0 0,-21-273-3337 0 0,-1-1-1 0 0,0 0 1 0 0,0 1-1 0 0,0-1 1 0 0,0 1-1 0 0,0-1 1 0 0,0 1-1 0 0,0-1 1 0 0,0 1-1 0 0,0-1 0 0 0,-1 0 1 0 0,1 1-1 0 0,-1-1 1 0 0,1 1-1 0 0,-1-1 1 0 0,1 0-1 0 0,-1 0 1 0 0,0 1-1 0 0,0-1 1 0 0,0 0-1 0 0,0 0 1 0 0,1 0-1 0 0,-2 0 0 0 0,1 0 1 0 0,0 0-1 0 0,-1 1 1 0 0,-2 0-90 0 0,0-1 1 0 0,0 0-1 0 0,0-1 0 0 0,0 1 0 0 0,0-1 1 0 0,0 1-1 0 0,0-1 0 0 0,-5-1 1 0 0,-3 1-43 0 0,9 0 89 0 0,-66-1-325 0 0,0 3 0 0 0,0 3 0 0 0,-79 15 0 0 0,143-18 388 0 0,3-2 16 0 0,-1 0 0 0 0,1 1 0 0 0,-1 0 1 0 0,1-1-1 0 0,-1 1 0 0 0,1 0 0 0 0,0 0 0 0 0,-1 1 0 0 0,-2 1 559 0 0,8-1-303 0 0,5 1-149 0 0,0 0 0 0 0,0-1 1 0 0,0 0-1 0 0,0 0 1 0 0,1-1-1 0 0,-1 1 1 0 0,16-1-1 0 0,67-6 499 0 0,-61 3-491 0 0,143-14 1380 0 0,-137 10-5907 0 0,0-1-4930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32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120 634 380 0 0,'2'-1'20593'0'0,"3"-2"-23367"0"0,-2 1 4546 0 0,2-1-1227 0 0,-1-1 1 0 0,0 0 0 0 0,0 0 0 0 0,0 0 0 0 0,0-1 0 0 0,5-8 0 0 0,-4 5-187 0 0,-1-1-1 0 0,1 0 1 0 0,-2 0 0 0 0,1 0-1 0 0,-1-1 1 0 0,1-11 0 0 0,0 4-132 0 0,-2 0 1 0 0,0-31 0 0 0,-5-2 345 0 0,-2 14-455 0 0,-1 0 1 0 0,-2 1-1 0 0,-15-44 1 0 0,15 58-126 0 0,-1 0 0 0 0,0 1 0 0 0,-2 0 0 0 0,0 1 0 0 0,-1 0 0 0 0,-23-27 0 0 0,32 43-11 0 0,1 0 0 0 0,0 0-1 0 0,-1 1 1 0 0,0-1 0 0 0,0 1 0 0 0,0 0 0 0 0,0 0-1 0 0,0 0 1 0 0,0 0 0 0 0,0 0 0 0 0,0 1 0 0 0,-1-1 0 0 0,1 1-1 0 0,-5-1 1 0 0,7 2-27 0 0,-3 2-2 0 0,4-2 46 0 0,0 0 0 0 0,-1 0 1 0 0,1 0-1 0 0,0 0 0 0 0,0 0 1 0 0,-1 0-1 0 0,1 0 0 0 0,0 0 1 0 0,0 0-1 0 0,0 0 0 0 0,-1 0 1 0 0,1 0-1 0 0,0 1 0 0 0,0-1 1 0 0,0 0-1 0 0,-1 0 0 0 0,1 0 1 0 0,0 0-1 0 0,0 0 0 0 0,0 0 1 0 0,-1 1-1 0 0,1-1 0 0 0,0 0 1 0 0,0 0-1 0 0,0 0 0 0 0,0 0 1 0 0,0 1-1 0 0,0-1 0 0 0,-1 0 1 0 0,1 0-1 0 0,0 0 0 0 0,0 1 1 0 0,0-1-1 0 0,0 0 0 0 0,0 0 1 0 0,0 1-1 0 0,2 5 20 0 0,-1 0 1 0 0,2 0-1 0 0,-1-1 1 0 0,0 1-1 0 0,1-1 1 0 0,0 1-1 0 0,1-1 1 0 0,-1 0-1 0 0,1 0 1 0 0,0 0-1 0 0,5 5 1 0 0,54 46 231 0 0,-33-32-85 0 0,2-1 0 0 0,43 23 0 0 0,-62-39-138 0 0,1 0 1 0 0,-1-1-1 0 0,1 0 0 0 0,0-1 0 0 0,1-1 1 0 0,-1-1-1 0 0,1 0 0 0 0,0 0 1 0 0,15 0-1 0 0,-25-4-84 0 0,0 1 0 0 0,1-1 0 0 0,-1 1 0 0 0,0-1 0 0 0,0-1-1 0 0,0 1 1 0 0,0-1 0 0 0,-1 0 0 0 0,1 0 0 0 0,0 0 0 0 0,-1-1 0 0 0,1 1 0 0 0,-1-1 0 0 0,0 0 0 0 0,7-7 0 0 0,1-3-143 0 0,0 0 1 0 0,-1-1 0 0 0,12-20 0 0 0,7-9-63 0 0,-30 43 273 0 0,0 0 0 0 0,0 0 0 0 0,0-1 1 0 0,0 1-1 0 0,0 0 0 0 0,1 0 0 0 0,-1-1 0 0 0,0 1 0 0 0,0 0 0 0 0,0 0 0 0 0,1 0 1 0 0,-1-1-1 0 0,0 1 0 0 0,0 0 0 0 0,1 0 0 0 0,-1 0 0 0 0,0 0 0 0 0,0 0 0 0 0,1 0 1 0 0,-1-1-1 0 0,0 1 0 0 0,1 0 0 0 0,-1 0 0 0 0,0 0 0 0 0,0 0 0 0 0,1 0 0 0 0,-1 0 0 0 0,0 0 1 0 0,1 0-1 0 0,-1 0 0 0 0,0 0 0 0 0,0 0 0 0 0,1 1 0 0 0,-1-1 0 0 0,0 0 0 0 0,0 0 1 0 0,1 0-1 0 0,-1 0 0 0 0,0 0 0 0 0,0 0 0 0 0,1 1 0 0 0,7 13 407 0 0,1 23 254 0 0,-8-36-654 0 0,6 42 518 0 0,22 100 1078 0 0,-23-120-1472 0 0,2 0 1 0 0,0-1-1 0 0,1 0 1 0 0,13 24-1 0 0,-20-44-371 0 0,-1 0 0 0 0,1 1-1 0 0,0-1 1 0 0,0 0 0 0 0,0 1 0 0 0,0-1 0 0 0,0 0-1 0 0,0-1 1 0 0,0 1 0 0 0,1 0 0 0 0,-1-1-1 0 0,1 1 1 0 0,-1-1 0 0 0,1 0 0 0 0,0 0-1 0 0,-1 0 1 0 0,1 0 0 0 0,0 0 0 0 0,3 0-1 0 0,-2 0-914 0 0,0-1 0 0 0,0 0 0 0 0,0 0 0 0 0,0 0 0 0 0,0-1-1 0 0,0 1 1 0 0,0-1 0 0 0,6-2 0 0 0,3-1-1693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33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27 148 0 0,'0'-1'370'0'0,"1"0"1"0"0,-1-1-1 0 0,0 1 0 0 0,0 0 1 0 0,0-1-1 0 0,1 1 0 0 0,-1 0 0 0 0,1 0 1 0 0,-1 0-1 0 0,1-1 0 0 0,-1 1 1 0 0,1 0-1 0 0,0 0 0 0 0,-1 0 1 0 0,1 0-1 0 0,0 0 0 0 0,0 0 1 0 0,0 0-1 0 0,0 0 0 0 0,0 0 0 0 0,0 1 1 0 0,1-2-1 0 0,-1 2-70 0 0,0 0-1 0 0,0 0 1 0 0,0 0 0 0 0,0 1 0 0 0,0-1-1 0 0,0 0 1 0 0,0 0 0 0 0,0 1-1 0 0,0-1 1 0 0,0 1 0 0 0,-1-1-1 0 0,1 1 1 0 0,0-1 0 0 0,0 1-1 0 0,0 0 1 0 0,-1-1 0 0 0,1 1-1 0 0,0 0 1 0 0,-1-1 0 0 0,1 1 0 0 0,0 1-1 0 0,5 7 774 0 0,0 0 0 0 0,-1 0 0 0 0,0 0 0 0 0,4 12 0 0 0,1 11 416 0 0,-1 1 1 0 0,-1 1-1 0 0,3 38 1 0 0,7 35-121 0 0,-16-98-2009 0 0,2 9-1304 0 0,2-9-3630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33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1 165 188 0 0,'1'-6'360'0'0,"0"1"0"0"0,1 0 0 0 0,-1-1 0 0 0,1 1 0 0 0,0 0-1 0 0,1 0 1 0 0,-1 0 0 0 0,1 1 0 0 0,0-1 0 0 0,0 0 0 0 0,0 1 0 0 0,1 0 0 0 0,0 0 0 0 0,0 0 0 0 0,0 0-1 0 0,6-4 1 0 0,2-1 465 0 0,0 1-1 0 0,1 0 0 0 0,0 1 0 0 0,25-11 1 0 0,-19 11-68 0 0,1 1 1 0 0,0 1-1 0 0,0 1 1 0 0,0 0 0 0 0,0 2-1 0 0,0 0 1 0 0,1 1-1 0 0,-1 1 1 0 0,26 4-1 0 0,-36-3-437 0 0,1 0 0 0 0,0 1 1 0 0,-1 1-1 0 0,1 0 0 0 0,-1 0 0 0 0,0 1 0 0 0,0 0 0 0 0,0 1 0 0 0,-1 0 0 0 0,0 1 0 0 0,0 0 0 0 0,0 0 0 0 0,0 1 0 0 0,-1 0 0 0 0,0 0 0 0 0,-1 1 0 0 0,0 0 0 0 0,0 0 0 0 0,6 11 0 0 0,-12-17-236 0 0,1 0 1 0 0,-1 0-1 0 0,0 0 0 0 0,0 0 0 0 0,0 0 1 0 0,0 0-1 0 0,-1 0 0 0 0,1 1 0 0 0,0-1 0 0 0,-1 0 1 0 0,0 1-1 0 0,1-1 0 0 0,-1 0 0 0 0,0 1 0 0 0,0-1 1 0 0,-1 0-1 0 0,1 1 0 0 0,0-1 0 0 0,-1 0 0 0 0,1 1 1 0 0,-1-1-1 0 0,-1 3 0 0 0,0-2-74 0 0,0 0 0 0 0,0-1 0 0 0,0 1 0 0 0,-1 0 0 0 0,1-1 0 0 0,-1 0 0 0 0,0 1 1 0 0,1-1-1 0 0,-1 0 0 0 0,0 0 0 0 0,0-1 0 0 0,-1 1 0 0 0,-3 1 0 0 0,-8 3-493 0 0,-1-2 1 0 0,0 1-1 0 0,0-2 1 0 0,0 0-1 0 0,-18 0 1 0 0,-29 1-5188 0 0,45-3 2476 0 0,5-1 672 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33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573 101 576 0 0,'-8'-27'6756'0'0,"6"23"-6355"0"0,-1 0-1 0 0,0 1 1 0 0,0-1-1 0 0,0 1 1 0 0,0-1 0 0 0,-1 1-1 0 0,1 0 1 0 0,-1 0 0 0 0,0 0-1 0 0,0 1 1 0 0,0-1-1 0 0,0 1 1 0 0,-1 0 0 0 0,1 1-1 0 0,-8-3 1 0 0,-7-2 327 0 0,0 2 0 0 0,-24-4 1 0 0,41 8-655 0 0,-29-4 646 0 0,1 2 0 0 0,-1 1 0 0 0,1 1 0 0 0,-56 8 0 0 0,71-6-393 0 0,0 1 0 0 0,1 0 0 0 0,0 1 0 0 0,-1 1 0 0 0,1 0 0 0 0,1 1 0 0 0,-1 0 0 0 0,1 1 0 0 0,0 1 0 0 0,1 0 0 0 0,-22 19 0 0 0,32-25-213 0 0,0 0 1 0 0,0 0 0 0 0,0 0-1 0 0,0 1 1 0 0,0-1 0 0 0,1 0-1 0 0,-1 1 1 0 0,1 0-1 0 0,0-1 1 0 0,0 1 0 0 0,0 0-1 0 0,0-1 1 0 0,0 1-1 0 0,1 0 1 0 0,-1 0 0 0 0,1 0-1 0 0,0 0 1 0 0,-1 0 0 0 0,2 4-1 0 0,0-1 15 0 0,0-1 0 0 0,0 0 0 0 0,1 0 0 0 0,0 0-1 0 0,0 0 1 0 0,0-1 0 0 0,1 1 0 0 0,-1 0 0 0 0,1-1 0 0 0,4 5-1 0 0,5 5 114 0 0,0-1-1 0 0,1 0 0 0 0,1-1 0 0 0,0 0 1 0 0,19 11-1 0 0,-15-12-39 0 0,-1-1 0 0 0,2-1 0 0 0,-1 0 0 0 0,1-2 0 0 0,33 10 0 0 0,-41-15-125 0 0,0 1 0 0 0,0-1 0 0 0,0-1 0 0 0,0 0 1 0 0,0-1-1 0 0,0 0 0 0 0,0-1 0 0 0,1 0 0 0 0,-1 0 0 0 0,0-1 0 0 0,20-7 0 0 0,-26 7-87 0 0,0-1-1 0 0,0 0 1 0 0,-1 0-1 0 0,1 0 1 0 0,-1 0-1 0 0,1-1 1 0 0,-1 0-1 0 0,0 0 1 0 0,-1 0-1 0 0,1 0 1 0 0,-1-1-1 0 0,0 1 1 0 0,0-1-1 0 0,0 0 0 0 0,0 0 1 0 0,-1 0-1 0 0,0 0 1 0 0,0 0-1 0 0,0-1 1 0 0,-1 1-1 0 0,0-1 1 0 0,1-6-1 0 0,-1 6-52 0 0,0-1-1 0 0,-1 1 1 0 0,0-1 0 0 0,0 1-1 0 0,-1-1 1 0 0,1 1-1 0 0,-1-1 1 0 0,-1 1-1 0 0,1 0 1 0 0,-1-1-1 0 0,0 1 1 0 0,-1 0 0 0 0,1 0-1 0 0,-1 1 1 0 0,0-1-1 0 0,-1 0 1 0 0,1 1-1 0 0,-10-10 1 0 0,2 4-240 0 0,-2 0 1 0 0,0 1-1 0 0,-15-10 0 0 0,23 16-333 0 0,-1 1 0 0 0,-1 0 0 0 0,1 0 0 0 0,0 0 1 0 0,-1 1-1 0 0,1 0 0 0 0,-1 0 0 0 0,0 1 0 0 0,1-1 0 0 0,-10 1 0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34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432 76 24 0 0,'-20'-12'1370'0'0,"0"0"-1"0"0,-1 1 1 0 0,-38-13-1 0 0,48 20-641 0 0,0 1 0 0 0,0 0-1 0 0,-1 0 1 0 0,1 2 0 0 0,-1-1-1 0 0,1 1 1 0 0,-1 1-1 0 0,0 0 1 0 0,-14 3 0 0 0,24-3-567 0 0,1 0 0 0 0,-1 0 1 0 0,1 0-1 0 0,-1 1 0 0 0,1-1 1 0 0,-1 0-1 0 0,1 1 1 0 0,0 0-1 0 0,-1-1 0 0 0,1 1 1 0 0,0 0-1 0 0,0-1 0 0 0,-1 1 1 0 0,1 0-1 0 0,0 0 1 0 0,0 0-1 0 0,0 0 0 0 0,-1 2 1 0 0,2-3-49 0 0,-1 1 0 0 0,1 0 0 0 0,0 0 0 0 0,0 0 0 0 0,0 0 0 0 0,-1 0 0 0 0,1 0 0 0 0,0 0 0 0 0,0 0 0 0 0,0 0-1 0 0,0-1 1 0 0,1 1 0 0 0,-1 0 0 0 0,0 0 0 0 0,0 0 0 0 0,1 0 0 0 0,-1 0 0 0 0,0 0 0 0 0,1-1 0 0 0,-1 1 0 0 0,1 1 0 0 0,3 4 206 0 0,1-1 0 0 0,-1 1 0 0 0,1-1 0 0 0,0 0 0 0 0,10 8 0 0 0,24 16 845 0 0,69 38 1 0 0,-77-50-733 0 0,0 2 0 0 0,-1 1 0 0 0,-1 1 0 0 0,45 43 1 0 0,-71-61-386 0 0,-1-1 1 0 0,0 0-1 0 0,0 1 1 0 0,0 0-1 0 0,0-1 1 0 0,0 1 0 0 0,-1 0-1 0 0,1 0 1 0 0,-1 0-1 0 0,0 0 1 0 0,0 0-1 0 0,0 0 1 0 0,1 6-1 0 0,-2-7-21 0 0,0-1-1 0 0,-1 1 1 0 0,1 0-1 0 0,-1 0 1 0 0,1 0-1 0 0,-1-1 1 0 0,0 1-1 0 0,1 0 1 0 0,-1-1-1 0 0,0 1 1 0 0,0 0-1 0 0,0-1 1 0 0,0 1-1 0 0,0-1 1 0 0,-1 0-1 0 0,1 1 0 0 0,0-1 1 0 0,-1 0-1 0 0,1 0 1 0 0,-1 0-1 0 0,1 0 1 0 0,-1 0-1 0 0,0 0 1 0 0,1 0-1 0 0,-4 1 1 0 0,-19 7 178 0 0,-3-2-29 0 0,-1-1 0 0 0,1-1 0 0 0,-1-2 0 0 0,0-1 0 0 0,-36-1 1 0 0,6-4 81 0 0,-88-16 1 0 0,138 18-288 0 0,1 0-203 0 0,-1 0 1 0 0,1 0-1 0 0,-1-1 0 0 0,1 0 1 0 0,0 0-1 0 0,0-1 0 0 0,0 0 0 0 0,0 0 1 0 0,0 0-1 0 0,1-1 0 0 0,-8-6 1 0 0,14 10-43 0 0,-1-1-1 0 0,1 0 1 0 0,0 0 0 0 0,-1 0 0 0 0,1 1 0 0 0,0-1 0 0 0,0 0 0 0 0,0 0 0 0 0,0 0-1 0 0,0 0 1 0 0,0 0 0 0 0,0 1 0 0 0,0-1 0 0 0,0 0 0 0 0,0 0 0 0 0,0 0 0 0 0,1 0-1 0 0,-1 1 1 0 0,0-1 0 0 0,1 0 0 0 0,-1 0 0 0 0,0 0 0 0 0,1 1 0 0 0,-1-1 0 0 0,1 0 0 0 0,-1 1-1 0 0,1-1 1 0 0,0 0 0 0 0,-1 1 0 0 0,1-1 0 0 0,0 1 0 0 0,-1-1 0 0 0,1 1 0 0 0,1-1-1 0 0,-1-1 496 0 0,13-9-2895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34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6833 0 0,'3'0'776'0'0,"1"0"1"0"0,-1 0 0 0 0,1 0-1 0 0,-1 0 1 0 0,1 0 0 0 0,-1 1 0 0 0,0-1-1 0 0,1 1 1 0 0,-1 0 0 0 0,0 0-1 0 0,1 0 1 0 0,-1 1 0 0 0,3 1 0 0 0,0 1-148 0 0,-1-1 0 0 0,0 1 0 0 0,0 0 0 0 0,0 0 0 0 0,0 1 0 0 0,6 7 0 0 0,2 8-290 0 0,0-1 0 0 0,-1 2 1 0 0,10 21-1 0 0,-11-19 737 0 0,-9-20-1130 0 0,21 34-1736 0 0,-21-34 977 0 0,0-1-1 0 0,0-1 1 0 0,0 1-1 0 0,0 0 1 0 0,0 0-1 0 0,1-1 1 0 0,-1 1 0 0 0,4 1-1 0 0,1-1-1823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35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172 349 312 0 0,'-18'-50'2614'0'0,"-2"2"-1"0"0,-3 0 1 0 0,-38-63-1 0 0,11 24 7705 0 0,50 86-10320 0 0,1 1-37 0 0,-1 0 1 0 0,0-1-1 0 0,1 1 0 0 0,-1 0 0 0 0,1-1 1 0 0,-1 1-1 0 0,1 0 0 0 0,-1 0 1 0 0,0-1-1 0 0,1 1 0 0 0,-1 0 1 0 0,1 0-1 0 0,-1 0 0 0 0,1 0 1 0 0,-1 0-1 0 0,1 0 0 0 0,-1 0 1 0 0,1 0-1 0 0,-1 0 0 0 0,1 0 0 0 0,-1 0 1 0 0,1 0-1 0 0,-1 0 0 0 0,1 0 1 0 0,-1 0-1 0 0,1 0 0 0 0,-1 0 1 0 0,1 1-1 0 0,-1-1 0 0 0,1 0 1 0 0,-1 0-1 0 0,1 1 0 0 0,-1-1 0 0 0,1 0 1 0 0,96 59-6637 0 0,-61-37 4435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35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159 237 96 0 0,'-12'40'4162'0'0,"11"-34"-2389"0"0,-1 1-1 0 0,0-1 1 0 0,0 0-1 0 0,-1 1 1 0 0,1-1-1 0 0,-1 0 1 0 0,-8 11 3044 0 0,10-17-4717 0 0,0-1 0 0 0,0 0 1 0 0,0 0-1 0 0,0 0 1 0 0,1 1-1 0 0,-1-1 0 0 0,0 0 1 0 0,0 0-1 0 0,1 0 1 0 0,-1 0-1 0 0,1 0 0 0 0,-1 0 1 0 0,1 0-1 0 0,-1 0 1 0 0,1-1-1 0 0,0 1 0 0 0,0 0 1 0 0,-1 0-1 0 0,1 0 0 0 0,0 0 1 0 0,0 0-1 0 0,0-2 1 0 0,-2-28 956 0 0,2 13-796 0 0,1 0 1 0 0,1 0-1 0 0,0 0 0 0 0,1 0 1 0 0,2 0-1 0 0,-1 1 0 0 0,15-33 1 0 0,-16 43-206 0 0,0 1 0 0 0,1-1 0 0 0,0 1 0 0 0,0-1 0 0 0,0 1 0 0 0,1 0 0 0 0,0 1 0 0 0,0-1 0 0 0,1 1 0 0 0,-1 0 0 0 0,1 0 1 0 0,0 1-1 0 0,0 0 0 0 0,1 0 0 0 0,-1 0 0 0 0,1 1 0 0 0,0 0 0 0 0,0 0 0 0 0,0 0 0 0 0,0 1 0 0 0,13-2 0 0 0,-7 3-2 0 0,1 0 0 0 0,0 1 1 0 0,-1 0-1 0 0,1 1 0 0 0,-1 1 0 0 0,1 0 0 0 0,-1 1 0 0 0,1 0 0 0 0,-1 1 0 0 0,0 1 0 0 0,-1 0 0 0 0,1 1 0 0 0,-1 0 0 0 0,0 0 1 0 0,11 10-1 0 0,-21-15-42 0 0,-1 0 1 0 0,0 0 0 0 0,1 0-1 0 0,-1 0 1 0 0,0 0 0 0 0,0 1-1 0 0,1-1 1 0 0,-1 0 0 0 0,0 1-1 0 0,0-1 1 0 0,-1 1 0 0 0,1-1-1 0 0,0 1 1 0 0,0 0 0 0 0,-1-1-1 0 0,1 1 1 0 0,-1 0 0 0 0,1 0-1 0 0,-1-1 1 0 0,0 1 0 0 0,0 0-1 0 0,0 0 1 0 0,0 2 0 0 0,-1-2-1 0 0,0 0 1 0 0,0 1-1 0 0,0-1 1 0 0,0-1-1 0 0,0 1 1 0 0,-1 0-1 0 0,1 0 1 0 0,0 0-1 0 0,-1-1 1 0 0,0 1-1 0 0,1-1 1 0 0,-1 1-1 0 0,0-1 1 0 0,0 1-1 0 0,-3 1 1 0 0,-7 2 20 0 0,0 1 0 0 0,0-1 1 0 0,-1-1-1 0 0,-23 6 0 0 0,8-5-14 0 0,17-4-93 0 0,0 1 0 0 0,1 1 0 0 0,-17 5 1 0 0,27-8 56 0 0,-1 0 1 0 0,1 0-1 0 0,0 1 1 0 0,0-1-1 0 0,0 0 1 0 0,-1 0-1 0 0,1 0 1 0 0,0 0-1 0 0,0 0 1 0 0,0 0-1 0 0,0 0 1 0 0,-1 0-1 0 0,1 1 1 0 0,0-1-1 0 0,0 0 1 0 0,0 0-1 0 0,0 0 1 0 0,0 0-1 0 0,0 1 1 0 0,-1-1-1 0 0,1 0 1 0 0,0 0-1 0 0,0 0 1 0 0,0 1-1 0 0,0-1 1 0 0,0 0-1 0 0,0 0 1 0 0,0 0-1 0 0,0 1 1 0 0,0-1-1 0 0,0 0 1 0 0,0 0-1 0 0,0 0 1 0 0,0 1-1 0 0,0-1 1 0 0,0 0-1 0 0,0 0 1 0 0,0 0-1 0 0,0 1 1 0 0,8 7-230 0 0,16 7-17 0 0,33 14-152 0 0,42 23-137 0 0,-87-45 493 0 0,0 1 0 0 0,-1 0-1 0 0,-1 1 1 0 0,1 0 0 0 0,16 19 0 0 0,-25-26 69 0 0,0 0 1 0 0,-1 0-1 0 0,1 1 1 0 0,-1-1-1 0 0,0 0 0 0 0,1 0 1 0 0,-1 1-1 0 0,0-1 1 0 0,0 0-1 0 0,-1 1 1 0 0,1-1-1 0 0,0 1 1 0 0,-1-1-1 0 0,0 1 0 0 0,1 0 1 0 0,-1-1-1 0 0,0 1 1 0 0,0-1-1 0 0,-1 6 1 0 0,-1-5 28 0 0,1-1 1 0 0,0 1-1 0 0,-1 0 1 0 0,1 0-1 0 0,-1-1 1 0 0,0 1-1 0 0,0-1 1 0 0,0 1-1 0 0,0-1 1 0 0,0 0-1 0 0,0 0 1 0 0,-1 0-1 0 0,1 0 1 0 0,-1 0-1 0 0,1 0 1 0 0,-5 2 0 0 0,-14 6 161 0 0,-1-1 0 0 0,0-1 0 0 0,0 0 0 0 0,0-2 0 0 0,-1 0 0 0 0,-38 3 0 0 0,12-4 122 0 0,-1-3 0 0 0,-53-4 0 0 0,80 1-384 0 0,-40-8 0 0 0,22-5-2588 0 0,37 12 1350 0 0,0-1 0 0 0,0 1 0 0 0,0-1 0 0 0,0 0 1 0 0,1 1-1 0 0,-7-8 0 0 0,3 2-1844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2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18 488 0 0,'-8'-17'13898'0'0,"8"17"-13781"0"0,11 5 5193 0 0,2 5-4978 0 0,20 21 2462 0 0,-4-2-1242 0 0,1-2 0 0 0,2-1 0 0 0,0-1 0 0 0,65 37 0 0 0,-95-61-1868 0 0,1 0 0 0 0,-1 0 0 0 0,1 0 0 0 0,0-1 0 0 0,-1 1 0 0 0,1-1 0 0 0,0 1 0 0 0,0-1 0 0 0,3 0 0 0 0,14-4-10549 0 0,-16 2 8004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35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1016 0 0,'2'-3'659'0'0,"1"1"0"0"0,-1 1 0 0 0,0-1 0 0 0,0 0 0 0 0,1 0 1 0 0,-1 1-1 0 0,1-1 0 0 0,0 1 0 0 0,-1 0 0 0 0,1 0 0 0 0,0 0 0 0 0,0 0 0 0 0,-1 1 0 0 0,1-1 0 0 0,0 1 0 0 0,0-1 0 0 0,0 1 0 0 0,6 0 1 0 0,-7 1-184 0 0,0-1 1 0 0,0 1 0 0 0,0 0 0 0 0,-1 0 0 0 0,1-1 0 0 0,0 1-1 0 0,0 1 1 0 0,0-1 0 0 0,-1 0 0 0 0,4 3 0 0 0,15 23 1406 0 0,-12-9-995 0 0,-1 1 0 0 0,-1-1 0 0 0,0 1 0 0 0,-2 0 0 0 0,0 1 0 0 0,-1-1 0 0 0,-1 1-1 0 0,-1 25 1 0 0,0-20-71 0 0,1 0 0 0 0,1 0 0 0 0,1 0 0 0 0,10 34 0 0 0,-13-56-813 0 0,1 0 0 0 0,-1 0-1 0 0,1-1 1 0 0,-1 1 0 0 0,1-1 0 0 0,0 1-1 0 0,0-1 1 0 0,0 1 0 0 0,0-1 0 0 0,1 0 0 0 0,-1 0-1 0 0,1 0 1 0 0,-1-1 0 0 0,1 1 0 0 0,0 0-1 0 0,-1-1 1 0 0,1 0 0 0 0,0 1 0 0 0,0-1-1 0 0,0 0 1 0 0,0-1 0 0 0,0 1 0 0 0,0 0 0 0 0,0-1-1 0 0,5 0 1 0 0,10 1-258 0 0,0-1 1 0 0,0-2-1 0 0,27-4 0 0 0,-2 1-2211 0 0,-13 3-548 0 0,15-2-5826 0 0,-43 3 8547 0 0,14 0-2660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36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51 176 0 0,'-2'-2'50'0'0,"-3"-4"894"0"0,0 0 0 0 0,-1 0 0 0 0,0 1 0 0 0,0-1 0 0 0,0 2 0 0 0,-9-6-1 0 0,13 9-615 0 0,0 0 0 0 0,0 0 0 0 0,0 0 0 0 0,0 1 0 0 0,0-1 0 0 0,0 1 0 0 0,0 0-1 0 0,0 0 1 0 0,-1 0 0 0 0,1 0 0 0 0,0 0 0 0 0,0 0 0 0 0,0 0 0 0 0,0 1 0 0 0,0-1 0 0 0,0 1-1 0 0,0-1 1 0 0,0 1 0 0 0,0 0 0 0 0,0 0 0 0 0,0 0 0 0 0,0 0 0 0 0,0 0 0 0 0,0 0-1 0 0,1 1 1 0 0,-1-1 0 0 0,-2 3 0 0 0,-6 5 453 0 0,0 0 0 0 0,1 1-1 0 0,0 0 1 0 0,1 1 0 0 0,0-1 0 0 0,1 1-1 0 0,0 1 1 0 0,-8 19 0 0 0,12-25-493 0 0,1 1 1 0 0,0-1-1 0 0,0 1 1 0 0,1 0-1 0 0,0-1 1 0 0,0 1-1 0 0,1 0 0 0 0,-1 0 1 0 0,2 0-1 0 0,-1 0 1 0 0,1 0-1 0 0,0-1 1 0 0,0 1-1 0 0,1 0 1 0 0,0-1-1 0 0,0 1 0 0 0,0-1 1 0 0,7 11-1 0 0,-5-9-153 0 0,1 1 0 0 0,0-2 1 0 0,1 1-1 0 0,0-1 0 0 0,0 0 0 0 0,1 0 0 0 0,0 0 0 0 0,0-1 0 0 0,0 0 0 0 0,1-1 0 0 0,0 1 0 0 0,0-1 0 0 0,0-1 0 0 0,1 0 1 0 0,0 0-1 0 0,0-1 0 0 0,0 0 0 0 0,0 0 0 0 0,11 1 0 0 0,-2-1-435 0 0,-1-2 1 0 0,1 0-1 0 0,0-1 1 0 0,0-1-1 0 0,0-1 1 0 0,-1 0-1 0 0,1-1 1 0 0,-1-1-1 0 0,24-8 1 0 0,46-21-2705 0 0,-32 7-6568 0 0,-46 21 6889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36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6 364 0 0,'-22'-2'-165'0'0,"-25"-2"20086"0"0,75 8-16449 0 0,12 2-1171 0 0,-18-2-2754 0 0,38 2 1 0 0,-59-6-92 0 0,0 0 1 0 0,0-1 0 0 0,-1 1 0 0 0,1 0-1 0 0,0 0 1 0 0,0-1 0 0 0,0 1 0 0 0,0 0 0 0 0,0-1-1 0 0,-1 1 1 0 0,1-1 0 0 0,0 1 0 0 0,0-1-1 0 0,-1 1 1 0 0,1-1 0 0 0,1-1 0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36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107 174 568 0 0,'-24'-11'910'0'0,"-25"-11"1956"0"0,46 20-2337 0 0,0 1-1 0 0,1-1 1 0 0,-1 1 0 0 0,1-1 0 0 0,0 0 0 0 0,0 0 0 0 0,-1 0 0 0 0,1 0 0 0 0,0 0 0 0 0,1-1 0 0 0,-1 1 0 0 0,0-1-1 0 0,-1-3 1 0 0,2 5-301 0 0,1 0-1 0 0,0-1 0 0 0,0 1 0 0 0,0 0 0 0 0,0 0 0 0 0,0 0 0 0 0,0 0 0 0 0,0-1 0 0 0,0 1 1 0 0,1 0-1 0 0,-1 0 0 0 0,0 0 0 0 0,1 0 0 0 0,-1 0 0 0 0,1-1 0 0 0,-1 1 0 0 0,1 0 0 0 0,-1 0 1 0 0,1 0-1 0 0,0 0 0 0 0,0 1 0 0 0,-1-1 0 0 0,1 0 0 0 0,0 0 0 0 0,0 0 0 0 0,0 1 0 0 0,0-1 0 0 0,0 0 1 0 0,0 1-1 0 0,0-1 0 0 0,0 1 0 0 0,2-1 0 0 0,41-16 2752 0 0,-42 16-2818 0 0,39-9 1446 0 0,1 1 1 0 0,63-4 0 0 0,92 3 1500 0 0,-88 6-1127 0 0,-50-2-650 0 0,-15 1-3738 0 0,-15 4-9331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4:37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13 80 0 0,'-10'-1'440'0'0,"-18"0"3092"0"0,24 3-712 0 0,16 3 476 0 0,4 1-2670 0 0,1-2-1 0 0,0 0 1 0 0,1-1 0 0 0,-1 0-1 0 0,31-1 1 0 0,-47-2-605 0 0,678-6 4482 0 0,-445-2-3497 0 0,2014-17 5464 0 0,-34 115-2107 0 0,-1929-72-3558 0 0,-257-16-695 0 0,-15-1 56 0 0,0 0-1 0 0,-1 0 0 0 0,1-2 0 0 0,0 1 1 0 0,-1-2-1 0 0,21-4 0 0 0,-32 6-160 0 0,-1 0 1 0 0,0 0-1 0 0,1 0 1 0 0,-1 0-1 0 0,0 0 1 0 0,0 0-1 0 0,1 0 1 0 0,-1 0-1 0 0,0 0 1 0 0,1 0-1 0 0,-1 0 1 0 0,0 0-1 0 0,0 0 1 0 0,1-1-1 0 0,-1 1 0 0 0,0 0 1 0 0,0 0-1 0 0,1 0 1 0 0,-1 0-1 0 0,0 0 1 0 0,0-1-1 0 0,0 1 1 0 0,1 0-1 0 0,-1 0 1 0 0,0 0-1 0 0,0-1 1 0 0,0 1-1 0 0,0 0 1 0 0,1 0-1 0 0,-1-1 0 0 0,0 1 1 0 0,0 0-1 0 0,0 0 1 0 0,0-1-1 0 0,0 1 1 0 0,0 0-1 0 0,0-1 1 0 0,0 1-1 0 0,0 0 1 0 0,0 0-1 0 0,0-1 1 0 0,0 1-1 0 0,0 0 1 0 0,0 0-1 0 0,0-1 1 0 0,0 1-1 0 0,0 0 0 0 0,0-1 1 0 0,0 1-1 0 0,0 0 1 0 0,0 0-1 0 0,-1-1 1 0 0,1 1-1 0 0,0 0 1 0 0,0 0-1 0 0,0 0 1 0 0,0-1-1 0 0,-1 1 1 0 0,1 0-1 0 0,0 0 1 0 0,0 0-1 0 0,0-1 0 0 0,-1 1 1 0 0,1 0-1 0 0,0 0 1 0 0,0 0-1 0 0,-1 0 1 0 0,1 0-1 0 0,-11-7-144 0 0,0 1-1 0 0,-1 0 1 0 0,1 1-1 0 0,-1 0 1 0 0,0 1-1 0 0,-1 0 1 0 0,-18-2-1 0 0,-22-3-5610 0 0,30 5 109 0 0,16 2 2176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6:04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45 588 0 0,'-15'-23'6919'0'0,"11"20"-6126"0"0,1 1 0 0 0,-1-1-1 0 0,0 1 1 0 0,0 1 0 0 0,1-1-1 0 0,-2 0 1 0 0,1 1 0 0 0,-5-1-1 0 0,3 1-268 0 0,1 0-1 0 0,-1 0 0 0 0,0 1 0 0 0,1 0 1 0 0,-1 0-1 0 0,-8 2 0 0 0,11-2-387 0 0,-1 0 0 0 0,1 1-1 0 0,0 0 1 0 0,-1 0 0 0 0,1 0 0 0 0,0 0-1 0 0,0 1 1 0 0,0-1 0 0 0,0 1-1 0 0,0 0 1 0 0,0 0 0 0 0,0 0 0 0 0,0 0-1 0 0,1 0 1 0 0,-1 1 0 0 0,1-1 0 0 0,0 1-1 0 0,0-1 1 0 0,0 1 0 0 0,0 0-1 0 0,0 0 1 0 0,0 0 0 0 0,1 0 0 0 0,-3 6-1 0 0,4-6-54 0 0,0-1 1 0 0,0 1-1 0 0,0 0 0 0 0,0-1 0 0 0,0 1 0 0 0,0 0 0 0 0,1-1 0 0 0,-1 1 0 0 0,1-1 0 0 0,0 1 0 0 0,0-1 1 0 0,0 1-1 0 0,0-1 0 0 0,0 1 0 0 0,0-1 0 0 0,1 0 0 0 0,-1 0 0 0 0,1 1 0 0 0,0-1 0 0 0,0 0 1 0 0,-1-1-1 0 0,1 1 0 0 0,0 0 0 0 0,1 0 0 0 0,-1-1 0 0 0,0 0 0 0 0,0 1 0 0 0,4 0 0 0 0,3 4 87 0 0,0-1-1 0 0,1-1 0 0 0,0 0 0 0 0,0 0 1 0 0,17 3-1 0 0,-16-5-32 0 0,-1-1 1 0 0,0 0-1 0 0,0 0 1 0 0,1-1-1 0 0,-1-1 1 0 0,15-2-1 0 0,-22 3-102 0 0,0-1 0 0 0,0 1-1 0 0,0-1 1 0 0,0 0 0 0 0,0 0-1 0 0,0 0 1 0 0,0 0 0 0 0,0 0-1 0 0,0-1 1 0 0,-1 1 0 0 0,1-1-1 0 0,-1 0 1 0 0,1 0 0 0 0,-1 0 0 0 0,1 0-1 0 0,-1 0 1 0 0,0 0 0 0 0,0-1-1 0 0,0 1 1 0 0,0-1 0 0 0,-1 1-1 0 0,1-1 1 0 0,-1 0 0 0 0,1 0-1 0 0,0-3 1 0 0,-2 4-15 0 0,1 1-1 0 0,-1 0 1 0 0,0-1 0 0 0,0 1-1 0 0,0 0 1 0 0,0-1 0 0 0,0 1 0 0 0,-1 0-1 0 0,1-1 1 0 0,0 1 0 0 0,-1 0-1 0 0,1 0 1 0 0,-1-1 0 0 0,1 1-1 0 0,-1 0 1 0 0,1 0 0 0 0,-1 0-1 0 0,0 0 1 0 0,0 0 0 0 0,0-1-1 0 0,-1 0 1 0 0,-1-1 14 0 0,0 1-1 0 0,0-1 1 0 0,0 1 0 0 0,-1-1 0 0 0,0 1-1 0 0,-7-3 1 0 0,-1 0 28 0 0,0 1 0 0 0,-1 0-1 0 0,-19-3 1 0 0,23 5-230 0 0,0 1 0 0 0,0 0 1 0 0,0 1-1 0 0,0 0 0 0 0,0 0 0 0 0,0 1 0 0 0,0 0 0 0 0,0 0 0 0 0,-12 5 0 0 0,9-1-710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6:09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29 330 260 0 0,'-4'1'-956'0'0,"-21"3"16345"0"0,34-14-13679 0 0,4-3-713 0 0,-1-1 0 0 0,0 0 0 0 0,-1 0 0 0 0,16-29 0 0 0,-18 25-666 0 0,-1 0-1 0 0,-1 0 1 0 0,-1-1-1 0 0,0 0 1 0 0,-2 0-1 0 0,0 0 1 0 0,1-23-1 0 0,8-12 1227 0 0,5 70-1038 0 0,-3 11-133 0 0,-2 2 1 0 0,0 0-1 0 0,-2 0 1 0 0,-2 1-1 0 0,0 0 1 0 0,6 46-1 0 0,-3-19 184 0 0,-12-55-688 0 0,0 0 0 0 0,1 0 0 0 0,-1 0 1 0 0,1 0-1 0 0,0 0 0 0 0,0 0 0 0 0,-1-1 0 0 0,1 1 1 0 0,0 0-1 0 0,1 0 0 0 0,-1-1 0 0 0,0 1 1 0 0,3 2-1 0 0,1 0-3993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6:10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61 344 0 0,'0'0'220'0'0,"0"0"1"0"0,1-1-1 0 0,-1 1 1 0 0,1 0-1 0 0,-1-1 1 0 0,1 1-1 0 0,-1 0 1 0 0,0-1-1 0 0,1 1 1 0 0,-1 0-1 0 0,1 0 1 0 0,-1 0-1 0 0,1-1 1 0 0,-1 1-1 0 0,1 0 0 0 0,-1 0 1 0 0,1 0-1 0 0,-1 0 1 0 0,1 0-1 0 0,0 0 1 0 0,-1 0-1 0 0,1 0 1 0 0,-1 0-1 0 0,1 0 1 0 0,-1 0-1 0 0,1 0 1 0 0,-1 1-1 0 0,1-1 1 0 0,-1 0-1 0 0,1 0 0 0 0,-1 0 1 0 0,1 1-1 0 0,-1-1 1 0 0,0 0-1 0 0,1 1 1 0 0,-1-1-1 0 0,1 0 1 0 0,-1 1-1 0 0,0-1 1 0 0,1 1-1 0 0,0 0 1 0 0,20 21 2166 0 0,-17-17-1138 0 0,30 35 2159 0 0,-26-28-2638 0 0,1-1 0 0 0,0 1 0 0 0,1-2 0 0 0,1 1 0 0 0,-1-2 0 0 0,2 1 0 0 0,-1-1 0 0 0,16 8 0 0 0,-25-16-661 0 0,0 0 0 0 0,0 0 0 0 0,0 0 0 0 0,-1-1 0 0 0,1 1 0 0 0,0-1 0 0 0,0 1 0 0 0,0-1 0 0 0,0 0 0 0 0,0 0 0 0 0,0 0 0 0 0,0 0 0 0 0,0 0 0 0 0,0 0 0 0 0,0-1 0 0 0,0 1 0 0 0,0-1 0 0 0,-1 1 0 0 0,1-1 0 0 0,3-1 0 0 0,-2 0-22 0 0,-1 0 1 0 0,1 0-1 0 0,-1 0 1 0 0,0 0-1 0 0,0 0 0 0 0,0-1 1 0 0,0 1-1 0 0,-1-1 1 0 0,1 1-1 0 0,-1-1 1 0 0,1 0-1 0 0,0-3 0 0 0,3-9 111 0 0,0-1 0 0 0,-2 1 0 0 0,0-1 0 0 0,1-18 0 0 0,-3 28-84 0 0,0-22 131 0 0,-1 21-409 0 0,1-1 1 0 0,-1 0-1 0 0,1 1 0 0 0,0-1 0 0 0,1 0 0 0 0,2-7 0 0 0,-3 14-292 0 0,0 0 0 0 0,0 1 0 0 0,0-1 1 0 0,1 0-1 0 0,-1 1 0 0 0,0-1 0 0 0,0 1 0 0 0,0 0 0 0 0,1-1 0 0 0,-1 1 0 0 0,0 0 0 0 0,0 0 0 0 0,0 0 0 0 0,1 0 1 0 0,-1 0-1 0 0,0 0 0 0 0,1 0 0 0 0,-1 0 0 0 0,0 0 0 0 0,0 1 0 0 0,0-1 0 0 0,2 1 0 0 0,-2-1 303 0 0,9 3-2688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6:0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8 384 0 0,'-15'-8'9147'0'0,"12"30"-2177"0"0,3-11-7929 0 0,-1 53 3233 0 0,3-1-1 0 0,20 122 0 0 0,-3-35-743 0 0,-15-118-1030 0 0,7 33 0 0 0,-6-59-4534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6:08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0 105 108 0 0,'2'-1'9940'0'0,"12"-1"-9150"0"0,319-3 8065 0 0,437-27-3553 0 0,-669 27-4761 0 0,585-43 2828 0 0,-651 43-3152 0 0,8 0 84 0 0,-15 3-8038 0 0,-45 17 1024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2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24 580 0 0,'6'0'12573'0'0,"11"1"-6811"0"0,31 0-2792 0 0,-12-3-1330 0 0,0-2 0 0 0,47-10-1 0 0,-72 9-5441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6:0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0 460 0 0,'-9'5'9066'0'0,"15"1"-5709"0"0,20 2 608 0 0,57-2 775 0 0,116-13 844 0 0,-189 7-5202 0 0,7-3 454 0 0,6 0-2199 0 0,-11 5-8436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6:1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8 544 0 0,'0'0'839'0'0,"-13"-8"10262"0"0,11 11-10598 0 0,1-1-1 0 0,-1 1 1 0 0,1 0 0 0 0,0 0-1 0 0,0 0 1 0 0,0-1 0 0 0,0 1 0 0 0,0 0-1 0 0,1 0 1 0 0,-1 0 0 0 0,1 0-1 0 0,0 1 1 0 0,0-1 0 0 0,0 0 0 0 0,0 3-1 0 0,6 54 2160 0 0,-5-54-2273 0 0,61 454 7211 0 0,-60-438-7377 0 0,4 60 1082 0 0,-6-81-1663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6:13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1 468 0 0,'-3'3'10636'0'0,"3"-3"-10472"0"0,0 17 3680 0 0,4 25-3321 0 0,-3-35 730 0 0,15 101 2175 0 0,3 39-775 0 0,9 92 708 0 0,-16-149-2134 0 0,4 0 387 0 0,-16-88-1474 0 0,8 3-806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6:14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44 436 0 0,'8'0'18670'0'0,"1"0"-16784"0"0,13 0-3734 0 0,-16 0 3927 0 0,201-19 3226 0 0,-57 4-2983 0 0,-111 10-1030 0 0,-10 2-1984 0 0,-10 2-5061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6:15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42 141 556 0 0,'-6'2'1099'0'0,"-20"6"2620"0"0,17-2 3591 0 0,9-5-7167 0 0,1 0 1 0 0,-1-1-1 0 0,1 1 1 0 0,0 0 0 0 0,-1 0-1 0 0,1 0 1 0 0,0-1-1 0 0,0 1 1 0 0,-1-1-1 0 0,1 1 1 0 0,0 0-1 0 0,0-1 1 0 0,0 1 0 0 0,0-1-1 0 0,0 0 1 0 0,0 1-1 0 0,0-1 1 0 0,0 0-1 0 0,0 0 1 0 0,0 1-1 0 0,0-1 1 0 0,0 0 0 0 0,0 0-1 0 0,0 0 1 0 0,0 0-1 0 0,0 0 1 0 0,1-1-1 0 0,0 1-74 0 0,356 2 6213 0 0,-243-5-5348 0 0,436-15 1422 0 0,900-89 1240 0 0,-1213 74-1534 0 0,-203 25-1380 0 0,-34 8-734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6:1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55 524 0 0,'-1'-4'816'0'0,"1"0"-1"0"0,-2 1 1 0 0,1-1-1 0 0,0 1 1 0 0,-1-1 0 0 0,1 1-1 0 0,-1 0 1 0 0,-3-4-1 0 0,3 5-548 0 0,1 1-1 0 0,-1-1 0 0 0,0 1 1 0 0,0-1-1 0 0,0 1 1 0 0,0 0-1 0 0,0 0 0 0 0,0 0 1 0 0,-1 0-1 0 0,1 0 1 0 0,0 0-1 0 0,-1 1 0 0 0,-3-1 1 0 0,-4-1 214 0 0,-1 1 1 0 0,0 1-1 0 0,1 0 1 0 0,-1 0-1 0 0,0 1 1 0 0,1 1-1 0 0,-1-1 1 0 0,1 2 0 0 0,-1 0-1 0 0,1 0 1 0 0,0 0-1 0 0,0 2 1 0 0,1-1-1 0 0,-11 7 1 0 0,0 0 25 0 0,1 2 0 0 0,0 1 0 0 0,1 0 0 0 0,1 1 0 0 0,-24 25 0 0 0,34-32-349 0 0,0 1 1 0 0,0 0 0 0 0,0 0 0 0 0,1 0-1 0 0,0 1 1 0 0,1-1 0 0 0,0 2 0 0 0,1-1-1 0 0,0 0 1 0 0,0 1 0 0 0,1 0 0 0 0,1 0-1 0 0,-1 0 1 0 0,2 0 0 0 0,0 0-1 0 0,0 0 1 0 0,1 0 0 0 0,0 0 0 0 0,1 0-1 0 0,0 0 1 0 0,1 1 0 0 0,0-2 0 0 0,1 1-1 0 0,0 0 1 0 0,1 0 0 0 0,0-1 0 0 0,1 0-1 0 0,0 0 1 0 0,0 0 0 0 0,1-1 0 0 0,1 1-1 0 0,-1-1 1 0 0,10 9 0 0 0,-6-7-51 0 0,1-1 1 0 0,1 0 0 0 0,0-1-1 0 0,0 0 1 0 0,0-1 0 0 0,15 7-1 0 0,-20-11-165 0 0,0-1 0 0 0,0 0-1 0 0,0 0 1 0 0,1-1 0 0 0,-1 0-1 0 0,0 0 1 0 0,1-1 0 0 0,0 0-1 0 0,-1 0 1 0 0,1-1 0 0 0,0 0-1 0 0,-1 0 1 0 0,15-2 0 0 0,-20 1 23 0 0,-1 1 1 0 0,1 0-1 0 0,0-1 0 0 0,0 0 1 0 0,-1 1-1 0 0,1-1 1 0 0,0 0-1 0 0,-1 0 0 0 0,1 1 1 0 0,-1-1-1 0 0,1-1 1 0 0,-1 1-1 0 0,1 0 1 0 0,-1 0-1 0 0,0 0 0 0 0,0-1 1 0 0,3-2-1 0 0,-4 3 11 0 0,1 0 0 0 0,-1-1 1 0 0,0 1-1 0 0,0 0 0 0 0,1 0 0 0 0,-1-1 0 0 0,0 1 0 0 0,0 0 0 0 0,0 0 1 0 0,0-1-1 0 0,0 1 0 0 0,-1 0 0 0 0,1 0 0 0 0,0 0 0 0 0,0-1 0 0 0,-1 1 1 0 0,1 0-1 0 0,-1 0 0 0 0,0-2 0 0 0,-2-1-4 0 0,1 0 0 0 0,-1 1-1 0 0,0-1 1 0 0,0 1 0 0 0,0-1 0 0 0,0 1 0 0 0,-1 0-1 0 0,1 1 1 0 0,-1-1 0 0 0,0 0 0 0 0,0 1 0 0 0,-6-3-1 0 0,4 3-154 0 0,-1 0-1 0 0,1 0 0 0 0,0 1 0 0 0,-1-1 1 0 0,0 2-1 0 0,1-1 0 0 0,-1 1 0 0 0,1 0 1 0 0,-1 0-1 0 0,1 1 0 0 0,-1 0 0 0 0,1 0 1 0 0,-1 0-1 0 0,1 1 0 0 0,0 0 0 0 0,-1 0 1 0 0,1 1-1 0 0,0 0 0 0 0,-6 3 0 0 0,7 0-1735 0 0,5 6-6282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6:18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52 0 0,'0'0'254'0'0,"1"-1"-1"0"0,-1 1 1 0 0,1-1 0 0 0,-1 1-1 0 0,0-1 1 0 0,1 1-1 0 0,-1-1 1 0 0,1 1 0 0 0,-1 0-1 0 0,1-1 1 0 0,0 1 0 0 0,-1 0-1 0 0,1-1 1 0 0,-1 1 0 0 0,1 0-1 0 0,-1 0 1 0 0,1-1-1 0 0,0 1 1 0 0,-1 0 0 0 0,1 0-1 0 0,0 0 1 0 0,-1 0 0 0 0,1 0-1 0 0,-1 0 1 0 0,1 0-1 0 0,0 0 1 0 0,-1 0 0 0 0,2 1-1 0 0,19 12 3242 0 0,14 28 226 0 0,2 12-986 0 0,41 53 1821 0 0,-67-92-3675 0 0,2 0 1 0 0,0-1 0 0 0,0 0 0 0 0,29 20-1 0 0,-40-32-836 0 0,-1 0-1 0 0,1 0 0 0 0,0 0 1 0 0,-1 0-1 0 0,1-1 0 0 0,0 1 0 0 0,-1 0 1 0 0,1-1-1 0 0,0 1 0 0 0,0-1 1 0 0,0 0-1 0 0,-1 0 0 0 0,1 0 0 0 0,0 0 1 0 0,0 0-1 0 0,0 0 0 0 0,-1 0 1 0 0,1 0-1 0 0,0-1 0 0 0,0 1 0 0 0,0-1 1 0 0,-1 1-1 0 0,1-1 0 0 0,0 0 1 0 0,-1 1-1 0 0,1-1 0 0 0,-1 0 0 0 0,1 0 1 0 0,-1 0-1 0 0,1-1 0 0 0,-1 1 1 0 0,0 0-1 0 0,1 0 0 0 0,-1-1 0 0 0,0 1 1 0 0,1-3-1 0 0,5-5 51 0 0,-1-1 1 0 0,-1 0-1 0 0,1 0 0 0 0,5-18 0 0 0,-6 15-1 0 0,80-214 1484 0 0,-80 215-1846 0 0,0 2-3255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6:1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20 264 0 0,'2'-19'17600'0'0,"25"244"-8864"0"0,-2 121-4928 0 0,-17-151-1464 0 0,-8-187-2329 0 0,2-1-15 0 0,-1 3 806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6:22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40 0 0,'1'1'7556'0'0,"3"8"-3504"0"0,27 62-1007 0 0,-13-14-1547 0 0,20 60 1481 0 0,30 152 0 0 0,-29-60-1401 0 0,33 231 1009 0 0,9 263 288 0 0,-33-381-2172 0 0,-17-128-300 0 0,56 267 166 0 0,-29-173-262 0 0,-26-125-157 0 0,-5-38-7 0 0,9 134 1 0 0,-17-93-38 0 0,-9-94-45 0 0,-4 0-1 0 0,-2 78 0 0 0,-31 112 489 0 0,24-252-491 0 0,0 36 207 0 0,4-40-265 0 0,3-1 0 0 0,0 1 0 0 0,-2-4 0 0 0,0-1 0 0 0,1 1 0 0 0,-1-1 0 0 0,1 1 0 0 0,-1-1 0 0 0,1 0 0 0 0,-1 0 0 0 0,1 0 0 0 0,0-1 0 0 0,0 1 0 0 0,-1-1 0 0 0,1 1 0 0 0,0-1 0 0 0,0 0 0 0 0,-1 0 0 0 0,6-1 0 0 0,1 1 0 0 0,184 9 0 0 0,74 5 0 0 0,510 8 0 0 0,-291-18 0 0 0,-222 9 0 0 0,423 4 0 0 0,-390-14 0 0 0,292 21 0 0 0,-56-22 0 0 0,-433-5 0 0 0,288-23 0 0 0,-101 3 0 0 0,177 13 0 0 0,955-26 0 0 0,-1147 42 0 0 0,118-2 0 0 0,-253-5 0 0 0,111-7 0 0 0,-229 6 0 0 0,1 1 0 0 0,0 2 0 0 0,22 2 0 0 0,8 0 0 0 0,-23-4 0 0 0,63 4 0 0 0,-78-2 0 0 0,-1-1 0 0 0,2 1 0 0 0,-7-1 0 0 0,-2 1 0 0 0,6-1 0 0 0,-4 1 0 0 0,0 0 0 0 0,5-1 0 0 0,-1 1 0 0 0,-2 1 0 0 0,-1-2-140 0 0,-14 0-2136 0 0,-7-1-1944 0 0,5 0 378 0 0,-14-2 23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6:54.2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113 76 148 0 0,'-5'-3'8595'0'0,"-28"78"-4014"0"0,7-19-2957 0 0,17-34-795 0 0,0 0 505 0 0,1 0-1 0 0,-7 27 1685 0 0,14-51-2955 0 0,0 0 0 0 0,0-1 0 0 0,0 1 0 0 0,1 0 0 0 0,-1-1 0 0 0,1 1 0 0 0,-1 0 0 0 0,1-1 0 0 0,0 1 0 0 0,0-3 0 0 0,-2-25 175 0 0,2 0 0 0 0,1 0 0 0 0,2 1 0 0 0,1-1 0 0 0,1 1-1 0 0,17-55 1 0 0,-22 82-226 0 0,1 1-1 0 0,-1-1 0 0 0,1 1 1 0 0,-1-1-1 0 0,1 0 0 0 0,0 1 1 0 0,-1-1-1 0 0,1 1 1 0 0,0 0-1 0 0,0-1 0 0 0,0 1 1 0 0,0 0-1 0 0,0-1 1 0 0,1 1-1 0 0,-1 0 0 0 0,0 0 1 0 0,0 0-1 0 0,1 0 0 0 0,2-1 1 0 0,-2 2-7 0 0,0 0 0 0 0,0 0 0 0 0,0 0 0 0 0,0 0 0 0 0,0 1 0 0 0,1-1 0 0 0,-1 1 0 0 0,0-1 0 0 0,0 1 0 0 0,0 0 0 0 0,-1-1 0 0 0,1 1 0 0 0,0 0 0 0 0,0 1 0 0 0,0-1 1 0 0,2 2-1 0 0,7 6 37 0 0,-1 0 1 0 0,0 0 0 0 0,0 1 0 0 0,-1 0-1 0 0,0 1 1 0 0,13 22 0 0 0,-12-18 55 0 0,1 0-1 0 0,25 27 1 0 0,-27-35-79 0 0,-1 1 1 0 0,1-1-1 0 0,0 0 1 0 0,1-1 0 0 0,-1 0-1 0 0,1 0 1 0 0,1-1 0 0 0,-1 0-1 0 0,1-1 1 0 0,0 0-1 0 0,18 3 1 0 0,-20-7-244 0 0,-12-5 88 0 0,-15-4 38 0 0,-7 3 115 0 0,-1 1 1 0 0,0 1-1 0 0,0 1 1 0 0,0 2-1 0 0,0 1 1 0 0,0 0-1 0 0,-1 2 1 0 0,2 1-1 0 0,-29 7 1 0 0,34-3-1098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58 88 0 0,'-15'-31'5673'0'0,"12"28"-5228"0"0,-1 0 1 0 0,0 1 0 0 0,1-1-1 0 0,-1 1 1 0 0,-1 0 0 0 0,1 0-1 0 0,0 0 1 0 0,0 0 0 0 0,-1 1-1 0 0,1 0 1 0 0,-1 0 0 0 0,1 0 0 0 0,-1 0-1 0 0,0 1 1 0 0,1 0 0 0 0,-1-1-1 0 0,0 2 1 0 0,1-1 0 0 0,-1 1-1 0 0,1-1 1 0 0,-1 1 0 0 0,1 1 0 0 0,-8 2-1 0 0,-3 1 215 0 0,1 0 0 0 0,-1 2 0 0 0,1 0-1 0 0,1 0 1 0 0,-23 17 0 0 0,26-17-328 0 0,1 1 1 0 0,-1 0 0 0 0,1 0-1 0 0,0 1 1 0 0,1 0-1 0 0,-14 20 1 0 0,20-24-228 0 0,-1-1 1 0 0,1 0-1 0 0,0 1 0 0 0,1-1 1 0 0,-1 1-1 0 0,1-1 0 0 0,0 1 1 0 0,0 0-1 0 0,0-1 0 0 0,1 1 1 0 0,0 0-1 0 0,0 0 0 0 0,0 0 1 0 0,0-1-1 0 0,1 1 0 0 0,0 0 1 0 0,0 0-1 0 0,0-1 1 0 0,0 1-1 0 0,4 8 0 0 0,0-5-14 0 0,0 1-1 0 0,1-1 1 0 0,-1 0 0 0 0,2 0-1 0 0,-1-1 1 0 0,1 1-1 0 0,0-2 1 0 0,0 1-1 0 0,1-1 1 0 0,0 0 0 0 0,0 0-1 0 0,1-1 1 0 0,-1 0-1 0 0,1-1 1 0 0,0 0-1 0 0,18 5 1 0 0,-13-4-170 0 0,0-1 0 0 0,0-1-1 0 0,0 0 1 0 0,0-1 0 0 0,1-1 0 0 0,-1 0-1 0 0,1-1 1 0 0,-1-1 0 0 0,1 0 0 0 0,27-6-1 0 0,-33 4 34 0 0,-1 0-1 0 0,1-1 0 0 0,-1 0 1 0 0,0-1-1 0 0,0 0 1 0 0,-1 0-1 0 0,1 0 0 0 0,-1-1 1 0 0,0 0-1 0 0,-1-1 0 0 0,0 1 1 0 0,0-1-1 0 0,0-1 0 0 0,-1 1 1 0 0,5-9-1 0 0,-6 11 43 0 0,-1 0 1 0 0,-1-1-1 0 0,1 1 0 0 0,-1 0 0 0 0,0-1 1 0 0,0 1-1 0 0,0-1 0 0 0,-1 0 1 0 0,0 1-1 0 0,0-1 0 0 0,-1 0 0 0 0,1 0 1 0 0,-1 0-1 0 0,0 1 0 0 0,-1-1 0 0 0,0 0 1 0 0,0 0-1 0 0,0 1 0 0 0,0-1 1 0 0,-1 0-1 0 0,0 1 0 0 0,0-1 0 0 0,-1 1 1 0 0,-3-7-1 0 0,1 6-288 0 0,1 0-1 0 0,-1 0 1 0 0,-1 1 0 0 0,1 0 0 0 0,-1 0-1 0 0,1 0 1 0 0,-8-4 0 0 0,-28-12-8478 0 0,32 18 6426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6:55.4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17 520 0 0,'4'-17'11338'0'0,"1"38"-10106"0"0,-1 0 0 0 0,-1 0 0 0 0,0 42 0 0 0,-2-32-184 0 0,6 33 0 0 0,-6-54-798 0 0,5 17 386 0 0,-6-26-605 0 0,0 0 1 0 0,0-1 0 0 0,0 1 0 0 0,1 0 0 0 0,-1 0 0 0 0,0-1-1 0 0,1 1 1 0 0,-1 0 0 0 0,1-1 0 0 0,-1 1 0 0 0,1-1-1 0 0,-1 1 1 0 0,1 0 0 0 0,-1-1 0 0 0,1 1 0 0 0,0-1 0 0 0,-1 1-1 0 0,1-1 1 0 0,0 0 0 0 0,-1 1 0 0 0,1-1 0 0 0,0 0-1 0 0,-1 1 1 0 0,1-1 0 0 0,0 0 0 0 0,0 0 0 0 0,1 1 0 0 0,-1-1 78 0 0,24-23 361 0 0,-14 7-420 0 0,1 1 1 0 0,0 0 0 0 0,1 1-1 0 0,0 0 1 0 0,24-18-1 0 0,27-29 90 0 0,-59 48-174 0 0,-5 12 17 0 0,-17 3-10 0 0,2 7-4 0 0,0 1-1 0 0,1 0 0 0 0,-26 25 0 0 0,32-27 43 0 0,0 0-1 0 0,1 0 0 0 0,1 1 0 0 0,-1-1 0 0 0,2 1 0 0 0,-1 1 0 0 0,1-1 1 0 0,-4 11-1 0 0,8-18 19 0 0,1-1 1 0 0,0 0-1 0 0,-1 1 1 0 0,1-1-1 0 0,0 1 1 0 0,0-1-1 0 0,0 0 1 0 0,0 1-1 0 0,0-1 1 0 0,0 1-1 0 0,0-1 1 0 0,0 1-1 0 0,1-1 1 0 0,-1 0-1 0 0,0 1 1 0 0,1-1-1 0 0,-1 0 1 0 0,1 1-1 0 0,0-1 1 0 0,-1 0-1 0 0,1 0 1 0 0,2 3-1 0 0,-1-2 37 0 0,1 1 1 0 0,0-1-1 0 0,0 1 0 0 0,0-1 0 0 0,0 0 0 0 0,0 0 1 0 0,0 0-1 0 0,7 2 0 0 0,2 0 130 0 0,1 0 0 0 0,1 0 0 0 0,21 2 1 0 0,56 4 496 0 0,-90-10-969 0 0,-1 1 1 0 0,1-1 0 0 0,-1 0 0 0 0,1 0 0 0 0,-1 0 0 0 0,1 0 0 0 0,-1 1 0 0 0,0-1 0 0 0,1 0 0 0 0,-1 0-1 0 0,1 1 1 0 0,-1-1 0 0 0,0 0 0 0 0,1 1 0 0 0,-1-1 0 0 0,0 1 0 0 0,1-1 0 0 0,-1 0 0 0 0,0 1-1 0 0,0-1 1 0 0,1 1 0 0 0,-1-1 0 0 0,0 0 0 0 0,0 1 0 0 0,0-1 0 0 0,0 1 0 0 0,1-1 0 0 0,-1 1 0 0 0,0-1-1 0 0,0 1 1 0 0,0-1 0 0 0,0 1 0 0 0,0-1 0 0 0,0 1 0 0 0,0-1 0 0 0,0 1 0 0 0,-1-1 0 0 0,1 1-1 0 0,0 0 487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6:57.8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118 158 308 0 0,'-5'-3'5162'0'0,"-28"48"1556"0"0,-33 58 2725 0 0,67-107-9072 0 0,5-35 722 0 0,15-47-1 0 0,6-33 405 0 0,-26 112-1368 0 0,0 1 0 0 0,1-1 0 0 0,-1 0 1 0 0,1 0-1 0 0,5-10 0 0 0,-7 17-124 0 0,1-1 0 0 0,-1 1 0 0 0,1 0 0 0 0,-1-1 0 0 0,0 1 0 0 0,1 0 0 0 0,-1 0 0 0 0,1-1 0 0 0,-1 1-1 0 0,1 0 1 0 0,-1 0 0 0 0,1 0 0 0 0,-1-1 0 0 0,1 1 0 0 0,-1 0 0 0 0,1 0 0 0 0,0 0 0 0 0,-1 0 0 0 0,1 0 0 0 0,-1 0 0 0 0,1 0 0 0 0,-1 1 0 0 0,1-1 0 0 0,-1 0 0 0 0,1 0 0 0 0,-1 0-1 0 0,1 0 1 0 0,-1 1 0 0 0,1-1 0 0 0,0 1 0 0 0,16 8 30 0 0,-16-8-19 0 0,10 8 7 0 0,-1-1 0 0 0,0 2 0 0 0,0 0 0 0 0,-1 0 0 0 0,9 12 0 0 0,12 13 0 0 0,-10-14-373 0 0,0-1 0 0 0,2-1 0 0 0,0-1-1 0 0,32 19 1 0 0,-54-37 327 0 0,1 0 0 0 0,0 1 0 0 0,-1-1 0 0 0,1 0 0 0 0,0 1-1 0 0,-1-1 1 0 0,1 0 0 0 0,-1 0 0 0 0,1 0 0 0 0,0 1 0 0 0,0-1 0 0 0,-1 0 0 0 0,1 0 0 0 0,0 0 0 0 0,-1 0 0 0 0,1 0 0 0 0,0 0-1 0 0,-1-1 1 0 0,1 1 0 0 0,0 0 0 0 0,-1 0 0 0 0,1 0 0 0 0,0-1 0 0 0,-1 1 0 0 0,1 0 0 0 0,-1-1 0 0 0,1 1 0 0 0,0 0-1 0 0,-1-1 1 0 0,1 1 0 0 0,-1-1 0 0 0,1 1 0 0 0,-1-1 0 0 0,1 1 0 0 0,-1-1 0 0 0,0 1 0 0 0,1-1 0 0 0,-1 1 0 0 0,1-2 0 0 0,-1 1-16 0 0,-3-1 32 0 0,-4-3 46 0 0,0 1 1 0 0,-1 0-1 0 0,0 0 0 0 0,0 1 0 0 0,0 0 0 0 0,0 0 0 0 0,0 1 0 0 0,-1 0 1 0 0,1 1-1 0 0,-14-2 0 0 0,-9 2 267 0 0,-53 2-1 0 0,70 0-327 0 0,-64 7 674 0 0,73-7-747 0 0,0 0-1 0 0,0 0 1 0 0,0 1-1 0 0,0-1 1 0 0,0 1 0 0 0,1 0-1 0 0,-1 1 1 0 0,0-1-1 0 0,1 1 1 0 0,0 0-1 0 0,-8 6 1 0 0,11-8-215 0 0,1 0 1 0 0,0 0-1 0 0,0 0 1 0 0,0 0-1 0 0,-1-1 1 0 0,1 1-1 0 0,0 0 1 0 0,0 0-1 0 0,0 0 1 0 0,1 0-1 0 0,-1 0 1 0 0,0 0-1 0 0,0 0 1 0 0,0-1-1 0 0,1 1 1 0 0,-1 0-1 0 0,0 0 1 0 0,1 0-1 0 0,-1-1 1 0 0,0 1-1 0 0,1 0 1 0 0,-1 0-1 0 0,1-1 1 0 0,0 1-1 0 0,-1 0 1 0 0,1-1-1 0 0,0 1 1 0 0,1 1-1 0 0,-2-2 476 0 0,10 8-2878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6:58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87 1 576 0 0,'-19'21'4152'0'0,"8"2"-2086"0"0,0 1-1 0 0,2 0 0 0 0,0 0 0 0 0,-9 47 0 0 0,10-38 94 0 0,8-33-2083 0 0,0 1 0 0 0,-1-1 0 0 0,1 1 0 0 0,0 0 0 0 0,0-1 0 0 0,0 1 0 0 0,-1-1 0 0 0,1 1 0 0 0,0 0 0 0 0,0-1 0 0 0,0 1 0 0 0,0-1 0 0 0,0 1 0 0 0,0 0 0 0 0,0-1 0 0 0,1 1 0 0 0,-1-1 0 0 0,0 1 0 0 0,0 0 0 0 0,0-1 0 0 0,1 1 0 0 0,-1-1 0 0 0,0 1 0 0 0,0-1 0 0 0,1 1 1 0 0,-1-1-1 0 0,0 1 0 0 0,2 0 0 0 0,-1-1-17 0 0,-1 0 0 0 0,1 1 1 0 0,0-1-1 0 0,0 0 0 0 0,0 0 0 0 0,0 0 1 0 0,0 0-1 0 0,0-1 0 0 0,0 1 1 0 0,0 0-1 0 0,0 0 0 0 0,-1 0 1 0 0,1-1-1 0 0,0 1 0 0 0,0 0 1 0 0,1-1-1 0 0,34-22 398 0 0,-35 22-404 0 0,37-26 188 0 0,15-12-174 0 0,66-61 1 0 0,-114 91-570 0 0,-15 12 404 0 0,-19 17 100 0 0,14-2 17 0 0,3-4 83 0 0,0 0-1 0 0,0 2 0 0 0,-10 19 1 0 0,20-31-38 0 0,0 0 1 0 0,0 0 0 0 0,0 0 0 0 0,0 0-1 0 0,1 0 1 0 0,0 0 0 0 0,0 0-1 0 0,0 1 1 0 0,1-1 0 0 0,-1 0-1 0 0,1 1 1 0 0,0-1 0 0 0,0 0 0 0 0,0 1-1 0 0,1-1 1 0 0,0 0 0 0 0,0 1-1 0 0,0-1 1 0 0,2 6 0 0 0,0-6 7 0 0,-1 0 0 0 0,1-1 0 0 0,0 1 0 0 0,0-1 0 0 0,0 0 0 0 0,1 0 0 0 0,-1 0 0 0 0,1 0 0 0 0,0-1 0 0 0,-1 1-1 0 0,1-1 1 0 0,0 0 0 0 0,1 0 0 0 0,-1-1 0 0 0,0 1 0 0 0,0-1 0 0 0,9 2 0 0 0,7 1 193 0 0,1-1-1 0 0,28 2 1 0 0,-20-4 25 0 0,23 2-2183 0 0,-42 1-5741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7:03.7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1 320 0 0,'0'0'628'0'0,"0"4"127"0"0,26 123 4902 0 0,-3-18-3331 0 0,21 144 1112 0 0,28 219 20 0 0,-69-430-2649 0 0,12 50 1 0 0,-15-92-859 0 0,0 0 0 0 0,0-1 0 0 0,0 1 0 0 0,0 0 0 0 0,0 0 0 0 0,1 0 0 0 0,-1 0 0 0 0,0 0 0 0 0,0 0 0 0 0,0 0 0 0 0,0 0 0 0 0,0 0 0 0 0,0 0 0 0 0,1 0 0 0 0,-1 0 0 0 0,0 0 1 0 0,0 0-1 0 0,0 0 0 0 0,0 0 0 0 0,0 0 0 0 0,0 0 0 0 0,1 0 0 0 0,-1 0 0 0 0,0 0 0 0 0,0 0 0 0 0,0 0 0 0 0,0 0 0 0 0,0 0 0 0 0,0 0 0 0 0,1 0 0 0 0,-1 0 0 0 0,0 0 0 0 0,0 0 0 0 0,0 0 0 0 0,0 0 0 0 0,0 1 0 0 0,0-1 0 0 0,0 0 0 0 0,0 0 0 0 0,1 0 0 0 0,-1 0 0 0 0,0 0 0 0 0,0 0 0 0 0,0 0 0 0 0,0 0 0 0 0,0 1 0 0 0,0-1 0 0 0,0 0 0 0 0,0 0 1 0 0,0 0-1 0 0,0 0 0 0 0,0 0 0 0 0,0 1 0 0 0,0-1 0 0 0,0 0 0 0 0,0 0 0 0 0,0 0 0 0 0,0 0 0 0 0,0 0 0 0 0,0 1 0 0 0,4-12-4078 0 0,-4 9 4710 0 0,3-9-2584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7:05.0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286 148 580 0 0,'-10'-29'5759'0'0,"9"28"-5444"0"0,0 0 0 0 0,0 1 0 0 0,0-1 1 0 0,0 0-1 0 0,0 1 0 0 0,0-1 0 0 0,0 1 0 0 0,0-1 0 0 0,-1 1 0 0 0,1 0 0 0 0,0-1 0 0 0,0 1 0 0 0,-2 0 0 0 0,-4 4 55 0 0,0 0-1 0 0,0 0 1 0 0,1 1-1 0 0,-1 0 1 0 0,1 1 0 0 0,0-1-1 0 0,1 1 1 0 0,-1 0-1 0 0,-4 8 1 0 0,-43 69 1313 0 0,32-47-923 0 0,-97 184 2973 0 0,196-349-257 0 0,128-226-1230 0 0,-205 353-2213 0 0,0 0 0 0 0,0 0 0 0 0,0 1 1 0 0,0-1-1 0 0,0 1 0 0 0,0-1 0 0 0,0 1 0 0 0,0-1 0 0 0,1 1 0 0 0,-1 0 0 0 0,1-1 0 0 0,-1 1 0 0 0,1 0 0 0 0,-1 0 0 0 0,1 0 0 0 0,2-1 0 0 0,-3 2 33 0 0,27 24 241 0 0,24 39 32 0 0,46 72-1 0 0,-50-66-175 0 0,-29-43-96 0 0,21 31 252 0 0,-40-57-261 0 0,-4-2-59 0 0,0-1 1 0 0,-1 1-1 0 0,1 0 1 0 0,0 0 0 0 0,-1 1-1 0 0,0-1 1 0 0,1 1-1 0 0,-1 0 1 0 0,0 0 0 0 0,1 0-1 0 0,-1 1 1 0 0,0-1-1 0 0,0 1 1 0 0,0 1 0 0 0,-5 0-1 0 0,-95 11-567 0 0,63-5 456 0 0,-2-2-5 0 0,1 0 0 0 0,-1-3-1 0 0,-79-7 1 0 0,106 3 153 0 0,10 0-23 0 0,-1 1 1 0 0,0 0 0 0 0,1 1-1 0 0,-1-1 1 0 0,-11 2 0 0 0,5-1-37 0 0,11-5 34 0 0,20-16 19 0 0,23-15 10 0 0,2 2-1 0 0,1 2 1 0 0,91-50-1 0 0,-117 72-37 0 0,-14 7-4 0 0,-2 3 1 0 0,-1-1 1 0 0,1 1 0 0 0,0-1-1 0 0,0 1 1 0 0,0-1 0 0 0,-1 1-1 0 0,1 0 1 0 0,0 0 0 0 0,0-1-1 0 0,0 1 1 0 0,0 0 0 0 0,0 0-1 0 0,0 0 1 0 0,0 0 0 0 0,0 0-1 0 0,-1 0 1 0 0,1 0 0 0 0,0 0-1 0 0,0 0 1 0 0,0 0 0 0 0,0 0-1 0 0,0 1 1 0 0,1-1 0 0 0,-2 1 0 0 0,0-1 1 0 0,1 0 0 0 0,-1 1 0 0 0,0-1-1 0 0,1 0 1 0 0,-1 0 0 0 0,0 1 0 0 0,0-1-1 0 0,1 0 1 0 0,-1 1 0 0 0,0-1 0 0 0,0 1-1 0 0,0-1 1 0 0,0 0 0 0 0,1 1 0 0 0,-1-1-1 0 0,0 1 1 0 0,0-1 0 0 0,0 0 0 0 0,0 1 0 0 0,0-1-1 0 0,0 1 1 0 0,0-1 0 0 0,0 1 0 0 0,0-1-1 0 0,0 0 1 0 0,0 1 0 0 0,0-1 0 0 0,-1 1-1 0 0,1-1 1 0 0,0 0 0 0 0,0 1 0 0 0,0-1-1 0 0,0 0 1 0 0,-1 1 0 0 0,-6 14 6 0 0,-28 30 8 0 0,26-34-78 0 0,-1 1 0 0 0,1 0-1 0 0,1 0 1 0 0,-10 20 0 0 0,18-32-28 0 0,0 1 1 0 0,0-1-1 0 0,-1 0 1 0 0,1 1-1 0 0,0-1 0 0 0,0 0 1 0 0,0 1-1 0 0,0-1 1 0 0,0 0-1 0 0,0 1 0 0 0,0-1 1 0 0,0 0-1 0 0,0 1 1 0 0,0-1-1 0 0,0 0 1 0 0,0 1-1 0 0,0-1 0 0 0,0 0 1 0 0,0 1-1 0 0,0-1 1 0 0,0 0-1 0 0,0 1 0 0 0,1-1 1 0 0,-1 0-1 0 0,0 1 1 0 0,0-1-1 0 0,0 0 1 0 0,0 0-1 0 0,1 1 0 0 0,-1-1 1 0 0,0 0-1 0 0,0 0 1 0 0,1 1-1 0 0,-1-1 1 0 0,0 0-1 0 0,1 0 0 0 0,-1 0 1 0 0,0 0-1 0 0,0 1 1 0 0,1-1-1 0 0,-1 0 0 0 0,1 0 1 0 0,14 2-6715 0 0,-13-2 6238 0 0,6 0-2203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7:06.3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61 212 0 0,'-14'-4'-411'0'0,"-9"-2"16456"0"0,29 5-11918 0 0,10-1-3653 0 0,67-9 2515 0 0,-75 9-2765 0 0,0 0 0 0 0,0 0 1 0 0,0-1-1 0 0,0 0 1 0 0,-1 0-1 0 0,1-1 1 0 0,13-9-1 0 0,-19 9 179 0 0,-10 4-349 0 0,7 0-49 0 0,0 0 0 0 0,0 1 1 0 0,0-1-1 0 0,-1 1 0 0 0,1-1 1 0 0,0 1-1 0 0,0 0 0 0 0,0-1 1 0 0,0 1-1 0 0,0 0 0 0 0,0 0 1 0 0,0 0-1 0 0,1 0 0 0 0,-1 0 1 0 0,0 0-1 0 0,0 0 0 0 0,1 0 1 0 0,-1 0-1 0 0,0 2 0 0 0,-2 4 115 0 0,2-1-1 0 0,-1 1 1 0 0,1 0 0 0 0,0 0-1 0 0,1 0 1 0 0,-1-1-1 0 0,1 1 1 0 0,1 0-1 0 0,1 11 1 0 0,17 63 758 0 0,-13-60-681 0 0,4 9 250 0 0,24 52 0 0 0,-5-16 132 0 0,-29-65-561 0 0,1 0 1 0 0,0 0-1 0 0,-1 0 1 0 0,1 0-1 0 0,-1 0 0 0 0,0 1 1 0 0,1-1-1 0 0,-1 0 0 0 0,0 0 1 0 0,1 0-1 0 0,-1 0 1 0 0,0 1-1 0 0,0-1 0 0 0,0 0 1 0 0,0 0-1 0 0,0 0 0 0 0,-1 1 1 0 0,1-1-1 0 0,0 0 0 0 0,0 0 1 0 0,-1 0-1 0 0,1 0 1 0 0,-1 0-1 0 0,0 2 0 0 0,-1-2-33 0 0,0 0 0 0 0,0 0 0 0 0,0 0 0 0 0,0 0 0 0 0,0-1 0 0 0,-1 1 0 0 0,1-1 0 0 0,0 1 0 0 0,0-1 0 0 0,-1 0 0 0 0,-1 0 0 0 0,-3 1-95 0 0,-92 8-606 0 0,-54 8 266 0 0,167-16 1330 0 0,1 1 1 0 0,-1-2-1 0 0,15 0 1 0 0,159-18-177 0 0,-181 16-704 0 0,1 0 0 0 0,-7 2-181 0 0,-1 0 1 0 0,1 0-1 0 0,-1 0 0 0 0,1 0 1 0 0,0-1-1 0 0,-1 1 0 0 0,1 0 1 0 0,-1 0-1 0 0,1 0 0 0 0,-1 0 1 0 0,1-1-1 0 0,-1 1 0 0 0,1 0 1 0 0,-1 0-1 0 0,1-1 1 0 0,-1 1-1 0 0,0 0 0 0 0,1-1 1 0 0,-1 1-1 0 0,1-1 0 0 0,-1 1 1 0 0,0 0-1 0 0,1-1 0 0 0,-1 1 1 0 0,0-1-1 0 0,1 1 0 0 0,-1-1 1 0 0,0 1-1 0 0,0-2 0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7:06.9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44 676 0 0,'4'-6'8539'0'0,"1"0"-7570"0"0,1 3 119 0 0,1-1 0 0 0,-1 1 0 0 0,1 0 1 0 0,0 0-1 0 0,0 1 0 0 0,8-2 0 0 0,-2 1 91 0 0,0 0 0 0 0,0 1 0 0 0,0 1 0 0 0,24 1 0 0 0,-36 0-1110 0 0,1-1 0 0 0,-1 1 0 0 0,0 0 1 0 0,0 0-1 0 0,0 0 0 0 0,0 0 1 0 0,0 1-1 0 0,0-1 0 0 0,1 0 1 0 0,-1 0-1 0 0,0 1 0 0 0,0-1 0 0 0,0 0 1 0 0,0 1-1 0 0,0-1 0 0 0,0 1 1 0 0,0 0-1 0 0,0-1 0 0 0,0 1 1 0 0,0 0-1 0 0,-1-1 0 0 0,1 1 0 0 0,0 0 1 0 0,0 0-1 0 0,-1 0 0 0 0,1 0 1 0 0,0 0-1 0 0,-1 0 0 0 0,1 0 1 0 0,-1 0-1 0 0,1 0 0 0 0,-1 0 0 0 0,0 0 1 0 0,1 0-1 0 0,-1 0 0 0 0,0 0 1 0 0,0 0-1 0 0,0 0 0 0 0,1 1 1 0 0,-1-1-1 0 0,-1 0 0 0 0,1 0 1 0 0,0 0-1 0 0,0 0 0 0 0,0 0 0 0 0,0 0 1 0 0,-1 1-1 0 0,1-1 0 0 0,-1 0 1 0 0,1 0-1 0 0,-1 0 0 0 0,1 0 1 0 0,-1 0-1 0 0,0 1 0 0 0,-5 9 58 0 0,-1-1 0 0 0,0 1 0 0 0,-16 17 0 0 0,16-19 101 0 0,-3 4-111 0 0,4-6-55 0 0,-1 0 0 0 0,1 0 0 0 0,1 1-1 0 0,0 0 1 0 0,0 0 0 0 0,0 1 0 0 0,1-1-1 0 0,-5 17 1 0 0,9-23-44 0 0,0 0 0 0 0,0-1 1 0 0,0 1-1 0 0,0 0 0 0 0,1 0 0 0 0,-1-1 1 0 0,0 1-1 0 0,1 0 0 0 0,-1-1 0 0 0,1 1 1 0 0,0 0-1 0 0,0-1 0 0 0,0 1 0 0 0,-1-1 1 0 0,1 1-1 0 0,1-1 0 0 0,-1 1 0 0 0,0-1 1 0 0,0 0-1 0 0,0 0 0 0 0,1 0 0 0 0,-1 1 1 0 0,1-1-1 0 0,-1 0 0 0 0,1-1 0 0 0,-1 1 0 0 0,1 0 1 0 0,-1 0-1 0 0,1-1 0 0 0,3 2 0 0 0,6 2 110 0 0,1-1 0 0 0,0 0 0 0 0,15 2 0 0 0,-18-3-36 0 0,35 3 844 0 0,85 0-1 0 0,-128-5-1105 0 0,4-1-280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08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20 196 532 0 0,'-19'-28'9942'0'0,"19"26"-9584"0"0,0-1 0 0 0,0 0 0 0 0,1 1 0 0 0,-1-1 0 0 0,1 0 0 0 0,0 1 0 0 0,0-1-1 0 0,0 0 1 0 0,0 1 0 0 0,0 0 0 0 0,0-1 0 0 0,1 1 0 0 0,-1 0 0 0 0,1-1 0 0 0,2-2 0 0 0,31-29 1218 0 0,-18 21-1135 0 0,1 0-1 0 0,0 1 1 0 0,1 2 0 0 0,26-13-1 0 0,-38 20-290 0 0,1 0-1 0 0,0 0 0 0 0,1 0 1 0 0,-1 1-1 0 0,0 0 0 0 0,1 1 1 0 0,-1 0-1 0 0,1 0 0 0 0,-1 1 0 0 0,1 0 1 0 0,0 0-1 0 0,-1 1 0 0 0,17 3 1 0 0,-22-3-123 0 0,-1 0-1 0 0,0-1 1 0 0,0 1 0 0 0,0 0 0 0 0,1 0 0 0 0,-1 0-1 0 0,0 0 1 0 0,0 1 0 0 0,-1-1 0 0 0,1 0 0 0 0,0 1 0 0 0,0-1-1 0 0,-1 1 1 0 0,1 0 0 0 0,-1 0 0 0 0,1 0 0 0 0,-1-1-1 0 0,0 1 1 0 0,0 0 0 0 0,0 1 0 0 0,0-1 0 0 0,2 3 0 0 0,-3-1 1 0 0,0 0 1 0 0,1 0 0 0 0,-1-1-1 0 0,-1 1 1 0 0,1 0 0 0 0,0-1-1 0 0,-1 1 1 0 0,0 0 0 0 0,0-1 0 0 0,0 1-1 0 0,0-1 1 0 0,-4 7 0 0 0,-2 3-9 0 0,-1 0 1 0 0,0 0 0 0 0,-1 0-1 0 0,-1-1 1 0 0,-17 17 0 0 0,0-6-129 0 0,20-19 7 0 0,1 1 0 0 0,-1 1 0 0 0,1-1 0 0 0,0 1 0 0 0,1 0 1 0 0,-6 8-1 0 0,11-13 91 0 0,0-1 1 0 0,-1 1-1 0 0,1-1 0 0 0,0 1 1 0 0,0 0-1 0 0,0-1 1 0 0,0 1-1 0 0,0-1 1 0 0,0 1-1 0 0,0 0 0 0 0,1-1 1 0 0,-1 1-1 0 0,0 0 1 0 0,0-1-1 0 0,0 1 1 0 0,1-1-1 0 0,-1 1 0 0 0,0-1 1 0 0,0 1-1 0 0,1-1 1 0 0,-1 1-1 0 0,0-1 0 0 0,1 1 1 0 0,-1-1-1 0 0,1 1 1 0 0,-1-1-1 0 0,1 0 1 0 0,-1 1-1 0 0,1-1 0 0 0,-1 1 1 0 0,1-1-1 0 0,-1 0 1 0 0,1 0-1 0 0,0 1 1 0 0,-1-1-1 0 0,1 0 0 0 0,27 11-9 0 0,-22-9-5 0 0,-5-2 22 0 0,44 18 6 0 0,67 36-1 0 0,-101-48 53 0 0,0 1-1 0 0,0 0 1 0 0,0 1-1 0 0,-1 1 0 0 0,0-1 1 0 0,0 1-1 0 0,-1 1 0 0 0,0 0 1 0 0,-1 0-1 0 0,13 22 0 0 0,-18-27 11 0 0,-1 0-1 0 0,0 0 1 0 0,0 1-1 0 0,0-1 1 0 0,0 0-1 0 0,-1 1 1 0 0,0-1-1 0 0,0 1 1 0 0,0 0-1 0 0,-1-1 1 0 0,0 1-1 0 0,0-1 1 0 0,-1 1-1 0 0,1 0 1 0 0,-1-1-1 0 0,0 1 1 0 0,-1-1-1 0 0,1 1 1 0 0,-1-1-1 0 0,0 0 1 0 0,0 0-1 0 0,-1 0 1 0 0,0 0-1 0 0,1 0 1 0 0,-2 0-1 0 0,1-1 1 0 0,0 1-1 0 0,-1-1 1 0 0,0 0-1 0 0,0 0 1 0 0,-5 3-1 0 0,-1 1 71 0 0,0 0 0 0 0,-1-1 0 0 0,0-1 0 0 0,0 0 0 0 0,-1 0 0 0 0,1-1-1 0 0,-1-1 1 0 0,0 0 0 0 0,-1 0 0 0 0,1-1 0 0 0,-1-1 0 0 0,-21 2 0 0 0,8-4 251 0 0,-1-2 1 0 0,-46-9-1 0 0,30 4-3392 0 0,1 2-6034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09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46 4 0 0,'-29'-2'19189'0'0,"40"-1"-18772"0"0,97-22 3939 0 0,-64 13-11013 0 0,-37 8 1297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09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18 268 0 0,'-7'-4'618'0'0,"-1"1"1"0"0,1 1-1 0 0,0 0 1 0 0,-1 0-1 0 0,1 0 0 0 0,-1 1 1 0 0,0 0-1 0 0,1 0 0 0 0,-1 1 1 0 0,0 0-1 0 0,0 1 1 0 0,1-1-1 0 0,-1 1 0 0 0,-10 3 1 0 0,14-3-312 0 0,0 0 1 0 0,0 0 0 0 0,1 0-1 0 0,-1 1 1 0 0,0-1 0 0 0,1 1-1 0 0,-1 0 1 0 0,1 0 0 0 0,0 0 0 0 0,0 1-1 0 0,0-1 1 0 0,0 1 0 0 0,0-1-1 0 0,0 1 1 0 0,1 0 0 0 0,-1 0-1 0 0,1 0 1 0 0,0 1 0 0 0,0-1-1 0 0,0 0 1 0 0,0 1 0 0 0,0 0 0 0 0,1-1-1 0 0,0 1 1 0 0,0 0 0 0 0,0-1-1 0 0,0 1 1 0 0,0 0 0 0 0,1 6-1 0 0,0-7-201 0 0,0-1 0 0 0,0 0 1 0 0,1 0-1 0 0,-1 0 0 0 0,1 0 0 0 0,0 0 0 0 0,-1 0 0 0 0,1 0 0 0 0,0 0 0 0 0,0 0 0 0 0,0 0 0 0 0,1 0 0 0 0,-1 0 0 0 0,0-1 0 0 0,1 1 0 0 0,-1-1 0 0 0,1 1 0 0 0,-1-1 0 0 0,1 1 0 0 0,0-1 1 0 0,0 0-1 0 0,0 0 0 0 0,-1 0 0 0 0,1 0 0 0 0,0 0 0 0 0,0 0 0 0 0,1 0 0 0 0,-1-1 0 0 0,0 1 0 0 0,0-1 0 0 0,0 1 0 0 0,3-1 0 0 0,-1 1-49 0 0,0-1 0 0 0,0 1 0 0 0,0-1 0 0 0,0 0 0 0 0,1 0 0 0 0,-1-1 0 0 0,0 1 0 0 0,0-1 0 0 0,0 0 0 0 0,0 0 0 0 0,0 0 0 0 0,0 0 0 0 0,-1-1 0 0 0,1 0-1 0 0,5-3 1 0 0,-8 4-75 0 0,-1-1-1 0 0,1 0 1 0 0,-1 1-1 0 0,0-1 0 0 0,1 1 1 0 0,-1-1-1 0 0,0 0 0 0 0,0 1 1 0 0,0-1-1 0 0,0 0 1 0 0,0 1-1 0 0,-1-1 0 0 0,1 0 1 0 0,0 1-1 0 0,-1-1 0 0 0,1 1 1 0 0,-2-3-1 0 0,0 0-11 0 0,-1 1 0 0 0,0-1-1 0 0,0 1 1 0 0,0 0 0 0 0,0 0 0 0 0,-1 0-1 0 0,1 0 1 0 0,-1 1 0 0 0,0-1 0 0 0,0 1-1 0 0,1 0 1 0 0,-1 0 0 0 0,-1 1 0 0 0,-5-3 0 0 0,-24 0-6506 0 0,27 10 1624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3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0 572 0 0,'0'0'3398'0'0,"-2"3"-2152"0"0,-67 77 5598 0 0,20-19-4383 0 0,29-39-1506 0 0,-20 24 1712 0 0,-85 74 1 0 0,112-110-2730 0 0,2-3-2063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1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7 256 0 0,'0'-1'305'0'0,"1"1"-1"0"0,-1-1 1 0 0,1 1-1 0 0,-1-1 1 0 0,1 1-1 0 0,0-1 1 0 0,-1 1-1 0 0,1 0 1 0 0,0-1 0 0 0,-1 1-1 0 0,1 0 1 0 0,0-1-1 0 0,-1 1 1 0 0,1 0-1 0 0,0 0 1 0 0,0 0-1 0 0,-1 0 1 0 0,2 0 0 0 0,60 16 5502 0 0,29 22-2732 0 0,-82-34-2609 0 0,31 15 474 0 0,0 1-1 0 0,-2 2 1 0 0,-1 2-1 0 0,38 31 0 0 0,-58-41-601 0 0,-1 1 0 0 0,0 0 0 0 0,-1 2 0 0 0,-1-1 0 0 0,-1 2 0 0 0,0 0 0 0 0,-1 0 0 0 0,-1 1 0 0 0,-1 0 0 0 0,11 31 0 0 0,-13-27-83 0 0,-1 0 0 0 0,-2 0 0 0 0,0 1 0 0 0,-2 0-1 0 0,0-1 1 0 0,-2 48 0 0 0,-2-55-123 0 0,-1 0-1 0 0,0 0 1 0 0,-1 0 0 0 0,-1 0-1 0 0,-1-1 1 0 0,0 0 0 0 0,-1 0-1 0 0,0 0 1 0 0,-2-1 0 0 0,1 0-1 0 0,-14 18 1 0 0,5-11 65 0 0,-2 0-1 0 0,0-1 1 0 0,-1-1 0 0 0,0-1 0 0 0,-2-1-1 0 0,0 0 1 0 0,-1-2 0 0 0,-1 0-1 0 0,0-2 1 0 0,-1 0 0 0 0,0-2 0 0 0,-45 15-1 0 0,63-25-890 0 0,-12 2 264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11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93 232 0 0,'-1'-4'268'0'0,"0"0"0"0"0,-1 0 0 0 0,1 0 0 0 0,-1 0 0 0 0,0 0 0 0 0,0 0 0 0 0,0 0 0 0 0,-1 1 0 0 0,1-1 0 0 0,-1 1 0 0 0,0 0 0 0 0,1-1 0 0 0,-2 1 0 0 0,1 1 0 0 0,0-1 0 0 0,-1 0 0 0 0,1 1 0 0 0,-1 0 0 0 0,0 0 0 0 0,1 0 0 0 0,-1 0 0 0 0,0 0 0 0 0,0 1 0 0 0,0 0 0 0 0,-7-2 0 0 0,-11-1 396 0 0,0 0-1 0 0,-1 1 0 0 0,-34 0 1 0 0,50 3-474 0 0,-41-1 758 0 0,1 1 0 0 0,0 3 0 0 0,0 3 0 0 0,1 1 0 0 0,0 2 1 0 0,-79 26-1 0 0,122-34-825 0 0,0 0-1 0 0,-1 0 1 0 0,1 1 0 0 0,0-1 0 0 0,0 1-1 0 0,0 0 1 0 0,0 0 0 0 0,0 0 0 0 0,0 0-1 0 0,0 0 1 0 0,1 1 0 0 0,-4 3 0 0 0,6-6-78 0 0,0 1 1 0 0,-1 0 0 0 0,1 0 0 0 0,0 0-1 0 0,0-1 1 0 0,-1 1 0 0 0,1 0 0 0 0,0 0-1 0 0,0 0 1 0 0,0 0 0 0 0,0-1 0 0 0,0 1 0 0 0,0 0-1 0 0,0 0 1 0 0,0 0 0 0 0,1 0 0 0 0,-1-1-1 0 0,0 1 1 0 0,0 0 0 0 0,1 1 0 0 0,1 0 21 0 0,-1 1 0 0 0,1-1 0 0 0,0 1 0 0 0,0-1 0 0 0,0 0 0 0 0,0 0 0 0 0,0 0 0 0 0,3 3 0 0 0,27 16 277 0 0,0-1 0 0 0,1-2 0 0 0,46 18 0 0 0,-22-9-148 0 0,16 7 100 0 0,-43-22-122 0 0,-1 2 0 0 0,0 1 0 0 0,-1 1 0 0 0,-1 1 0 0 0,40 33 0 0 0,-65-48-155 0 0,0 0-1 0 0,0-1 0 0 0,0 1 1 0 0,-1 0-1 0 0,1 1 0 0 0,-1-1 0 0 0,1 0 1 0 0,-1 0-1 0 0,0 1 0 0 0,0-1 1 0 0,0 0-1 0 0,0 1 0 0 0,1 3 1 0 0,-2-5-7 0 0,0 1 1 0 0,0-1-1 0 0,0 0 1 0 0,0 1-1 0 0,0-1 1 0 0,0 1-1 0 0,-1-1 1 0 0,1 0-1 0 0,-1 1 1 0 0,1-1 0 0 0,-1 0-1 0 0,1 1 1 0 0,-1-1-1 0 0,1 0 1 0 0,-1 1-1 0 0,0-1 1 0 0,0 0-1 0 0,-1 1 1 0 0,-2 2 8 0 0,0-1-1 0 0,0 1 1 0 0,-1-1 0 0 0,1-1-1 0 0,-1 1 1 0 0,0-1 0 0 0,0 1-1 0 0,0-1 1 0 0,0-1 0 0 0,0 1-1 0 0,-8 1 1 0 0,-16 2-253 0 0,0-2 1 0 0,-1 0-1 0 0,0-3 1 0 0,1 0-1 0 0,-1-1 0 0 0,0-2 1 0 0,1-1-1 0 0,-56-16 0 0 0,83 19-54 0 0,-28-11-935 0 0,29 12 912 0 0,0-1 0 0 0,0 0-1 0 0,0 1 1 0 0,1-1 0 0 0,-1 0 0 0 0,0 1-1 0 0,0-1 1 0 0,1 0 0 0 0,-1 0 0 0 0,0 0-1 0 0,1 0 1 0 0,-1 1 0 0 0,1-1 0 0 0,-1 0-1 0 0,0-2 1 0 0,8-9-4322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1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72 0 0,'-19'14'4163'0'0,"16"-4"-3364"0"0,0-1 0 0 0,1 0 1 0 0,0 0-1 0 0,1 1 0 0 0,0-1 0 0 0,0 1 0 0 0,1-1 1 0 0,0 1-1 0 0,1-1 0 0 0,3 19 0 0 0,-1-10-163 0 0,1-1-1 0 0,1-1 1 0 0,0 1-1 0 0,1-1 1 0 0,10 18 0 0 0,-7-19-118 0 0,0-1 1 0 0,0 0 0 0 0,2-1 0 0 0,-1 0 0 0 0,2-1 0 0 0,0 0-1 0 0,25 19 1 0 0,-30-26-365 0 0,-1 0 0 0 0,2 0 0 0 0,-1-1 0 0 0,0 0 0 0 0,1 0 1 0 0,0-1-1 0 0,0 0 0 0 0,0 0 0 0 0,0-1 0 0 0,0 0 0 0 0,1 0 0 0 0,-1-1 0 0 0,1 0 0 0 0,-1-1 0 0 0,1 0 0 0 0,-1 0 0 0 0,12-2 0 0 0,-16 1-186 0 0,-1 0 0 0 0,1 0 0 0 0,0 0 0 0 0,-1-1 0 0 0,1 1 0 0 0,-1-1 1 0 0,1 0-1 0 0,-1 0 0 0 0,0 0 0 0 0,0-1 0 0 0,0 1 0 0 0,0-1 0 0 0,0 1 0 0 0,0-1 0 0 0,-1 0 1 0 0,5-7-1 0 0,-4 5-8 0 0,-1-1 1 0 0,1 0-1 0 0,-1 0 1 0 0,0 0-1 0 0,0 0 1 0 0,0 0-1 0 0,-1 0 1 0 0,0-1-1 0 0,0-9 1 0 0,-1 1-52 0 0,-1 0 0 0 0,0 1 0 0 0,-1-1 1 0 0,-1 1-1 0 0,0 0 0 0 0,-1 0 1 0 0,0 0-1 0 0,-9-18 0 0 0,13 31-172 0 0,-13-20-286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11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5969 0 0,'3'-20'9507'0'0,"4"12"-3612"0"0,-5 9-5710 0 0,0 0-1 0 0,0 0 0 0 0,-1 0 0 0 0,1-1 0 0 0,0 2 0 0 0,-1-1 1 0 0,1 0-1 0 0,0 0 0 0 0,-1 0 0 0 0,0 1 0 0 0,1-1 0 0 0,-1 1 1 0 0,0-1-1 0 0,0 1 0 0 0,1-1 0 0 0,0 4 0 0 0,12 16 356 0 0,-1 0-1 0 0,-1 1 1 0 0,-1 1 0 0 0,11 30-1 0 0,25 102 1178 0 0,3 5-1935 0 0,-47-151-777 0 0,8 19-44 0 0,-5-19-2305 0 0,0-1-3352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12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19 202 364 0 0,'-2'-2'277'0'0,"0"0"0"0"0,1 0-1 0 0,-1-1 1 0 0,0 1 0 0 0,1 0 0 0 0,0-1-1 0 0,-1 1 1 0 0,1 0 0 0 0,0-1-1 0 0,0 0 1 0 0,1 1 0 0 0,-1-1 0 0 0,0 0-1 0 0,1 1 1 0 0,-1-1 0 0 0,1 0 0 0 0,0 0-1 0 0,0 1 1 0 0,1-6 0 0 0,0 4 56 0 0,0 0 0 0 0,1 0 1 0 0,-1 1-1 0 0,1-1 0 0 0,0 0 0 0 0,0 0 1 0 0,0 1-1 0 0,1-1 0 0 0,-1 1 0 0 0,1 0 1 0 0,5-5-1 0 0,3-2 306 0 0,0 1 0 0 0,1 0 0 0 0,0 1-1 0 0,0 1 1 0 0,1-1 0 0 0,18-6 0 0 0,-14 7-30 0 0,1 1 1 0 0,0 1-1 0 0,0 0 1 0 0,0 2-1 0 0,0 0 0 0 0,0 1 1 0 0,36 0-1 0 0,-42 2-317 0 0,0 2 0 0 0,0-1 0 0 0,0 1 0 0 0,0 1 0 0 0,-1 0 0 0 0,1 1 0 0 0,-1 0 0 0 0,0 1 0 0 0,0 0 0 0 0,0 1 0 0 0,-1 0 0 0 0,0 0 0 0 0,11 10 0 0 0,-19-15-242 0 0,-1 0-1 0 0,1 1 1 0 0,-1-1-1 0 0,1 0 1 0 0,-1 1-1 0 0,0-1 1 0 0,0 1-1 0 0,0-1 0 0 0,1 1 1 0 0,-1 0-1 0 0,-1-1 1 0 0,1 1-1 0 0,0 0 1 0 0,0 0-1 0 0,-1 0 0 0 0,1-1 1 0 0,-1 1-1 0 0,1 0 1 0 0,-1 0-1 0 0,0 0 1 0 0,0 0-1 0 0,0 3 0 0 0,-1-2-45 0 0,0 0 0 0 0,0 0 0 0 0,0 0 0 0 0,0-1 0 0 0,-1 1 0 0 0,1-1-1 0 0,-1 1 1 0 0,1-1 0 0 0,-1 1 0 0 0,0-1 0 0 0,0 0 0 0 0,0 0-1 0 0,-4 3 1 0 0,-7 5-523 0 0,-2 0 1 0 0,1-1-1 0 0,-1 0 0 0 0,-17 6 0 0 0,26-12 82 0 0,-6 2 101 0 0,5-2-896 0 0,0 1 0 0 0,0-1 0 0 0,0 1 0 0 0,0 0 0 0 0,-5 6 0 0 0,4-4-1128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12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37 424 0 0,'-52'-12'2739'0'0,"-2"3"-1"0"0,1 2 1 0 0,-86-1 0 0 0,123 8-2231 0 0,1 1 0 0 0,-1 0 0 0 0,1 1 0 0 0,0 1 0 0 0,0 1 0 0 0,0 0 0 0 0,0 0 0 0 0,1 2 0 0 0,-1 0 0 0 0,1 0 0 0 0,1 2 0 0 0,-1-1 0 0 0,1 2 0 0 0,1 0 0 0 0,0 0 0 0 0,0 1 0 0 0,-14 16 0 0 0,22-22-327 0 0,0 0 1 0 0,1 0 0 0 0,-1 1 0 0 0,1 0-1 0 0,0-1 1 0 0,0 1 0 0 0,1 0 0 0 0,-1 1-1 0 0,1-1 1 0 0,0 0 0 0 0,1 1 0 0 0,-1-1-1 0 0,1 1 1 0 0,0-1 0 0 0,0 1 0 0 0,1-1-1 0 0,0 1 1 0 0,0 0 0 0 0,0-1 0 0 0,1 1-1 0 0,0 0 1 0 0,0-1 0 0 0,0 1 0 0 0,0-1 0 0 0,1 1-1 0 0,0-1 1 0 0,0 0 0 0 0,1 0 0 0 0,-1 0-1 0 0,1 0 1 0 0,0 0 0 0 0,1 0 0 0 0,-1-1-1 0 0,1 0 1 0 0,5 5 0 0 0,1 1 38 0 0,0-1 0 0 0,1 0 0 0 0,0-1 0 0 0,1 0 0 0 0,0-1 0 0 0,0 0 0 0 0,0 0 0 0 0,1-2 0 0 0,23 8 1 0 0,-26-10-169 0 0,0-1 1 0 0,1 1 0 0 0,0-2-1 0 0,-1 0 1 0 0,1 0 0 0 0,0 0-1 0 0,-1-2 1 0 0,1 1 0 0 0,0-1-1 0 0,0-1 1 0 0,-1 0 0 0 0,1-1-1 0 0,11-4 1 0 0,-19 6-83 0 0,0 0 1 0 0,0 0-1 0 0,0-1 1 0 0,0 0-1 0 0,0 0 0 0 0,-1 1 1 0 0,1-2-1 0 0,-1 1 0 0 0,1 0 1 0 0,-1 0-1 0 0,0-1 0 0 0,0 1 1 0 0,0-1-1 0 0,0 0 1 0 0,0 1-1 0 0,0-1 0 0 0,1-5 1 0 0,-1 3-6 0 0,-1 1 1 0 0,0-1 0 0 0,0 0 0 0 0,-1 0 0 0 0,1 0-1 0 0,-1 0 1 0 0,0 0 0 0 0,0 0 0 0 0,-1 0 0 0 0,-1-8-1 0 0,-1 0-48 0 0,-1 0 0 0 0,-1 0-1 0 0,0 0 1 0 0,-1 0 0 0 0,0 1 0 0 0,-1 0-1 0 0,-11-15 1 0 0,6 11-212 0 0,0 0 0 0 0,-2 1 0 0 0,0 0 1 0 0,-1 1-1 0 0,0 1 0 0 0,-1 1 0 0 0,0 0 0 0 0,-36-19 0 0 0,41 28-523 0 0,16 20-9959 0 0,3-10 8347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13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58 100 552 0 0,'-2'60'9505'0'0,"-1"-31"-5689"0"0,-2 0 1 0 0,-12 49 0 0 0,17-77-3657 0 0,-1 0 0 0 0,1-1 1 0 0,0 1-1 0 0,0 0 1 0 0,0 0-1 0 0,0 0 0 0 0,-1 0 1 0 0,1 0-1 0 0,0-1 1 0 0,-1 1-1 0 0,1 0 0 0 0,0 0 1 0 0,-1-1-1 0 0,1 1 1 0 0,-1 0-1 0 0,0 0 0 0 0,1-1 1 0 0,-1 1-1 0 0,1-1 1 0 0,-1 1-1 0 0,0 0 0 0 0,0-1 1 0 0,1 0-1 0 0,-2 1 1 0 0,1-1-72 0 0,1-1 1 0 0,-1 1-1 0 0,0-1 1 0 0,1 1-1 0 0,-1-1 0 0 0,0 0 1 0 0,1 1-1 0 0,-1-1 1 0 0,1 0-1 0 0,-1 1 1 0 0,1-1-1 0 0,0 0 1 0 0,-1 0-1 0 0,1 0 1 0 0,0 1-1 0 0,-1-1 0 0 0,1 0 1 0 0,0-1-1 0 0,-9-47 584 0 0,8 45-652 0 0,1 1 1 0 0,0 0 0 0 0,0 0 0 0 0,1 0 0 0 0,-1-1 0 0 0,0 1 0 0 0,1 0 0 0 0,0 0 0 0 0,0 0 0 0 0,2-4 0 0 0,-3 6-18 0 0,0 1 0 0 0,1-1 0 0 0,-1 1 0 0 0,1-1 0 0 0,-1 1 1 0 0,0-1-1 0 0,1 1 0 0 0,-1 0 0 0 0,1-1 0 0 0,-1 1 0 0 0,1 0 0 0 0,-1-1 0 0 0,1 1 0 0 0,-1 0 0 0 0,1 0 0 0 0,0-1 1 0 0,-1 1-1 0 0,1 0 0 0 0,-1 0 0 0 0,1 0 0 0 0,0 0 0 0 0,0 0 0 0 0,1 0 6 0 0,-1 0 0 0 0,1 1 0 0 0,0-1 0 0 0,-1 1 0 0 0,1-1 0 0 0,-1 1 0 0 0,1 0 0 0 0,-1-1 0 0 0,1 1 0 0 0,-1 0 0 0 0,3 2 0 0 0,75 59 405 0 0,23 15-15 0 0,-59-49-68 0 0,1-2 0 0 0,56 23 0 0 0,-78-39-193 0 0,1-2-1 0 0,1 0 1 0 0,0-2 0 0 0,-1 0-1 0 0,2-2 1 0 0,34 3 0 0 0,-53-7-106 0 0,0 0 0 0 0,0 0 1 0 0,-1-1-1 0 0,1 0 1 0 0,0 0-1 0 0,0 0 1 0 0,-1-1-1 0 0,9-3 0 0 0,-12 5-28 0 0,0-1 0 0 0,-1 0-1 0 0,1 0 1 0 0,-1 0-1 0 0,1 0 1 0 0,-1-1 0 0 0,1 1-1 0 0,-1 0 1 0 0,0-1 0 0 0,1 1-1 0 0,-1-1 1 0 0,0 1-1 0 0,0-1 1 0 0,0 1 0 0 0,0-1-1 0 0,0 0 1 0 0,-1 0 0 0 0,1 1-1 0 0,0-1 1 0 0,-1 0-1 0 0,1 0 1 0 0,-1 0 0 0 0,0 0-1 0 0,0 1 1 0 0,1-1-1 0 0,-1 0 1 0 0,-1 0 0 0 0,1 0-1 0 0,0-2 1 0 0,-5-24-49 0 0,-1 0 0 0 0,-1 0 0 0 0,-15-36 0 0 0,-41-79-482 0 0,42 100 204 0 0,-37-69-4041 0 0,67 127-6374 0 0,-7-13 9938 0 0,7 7-1710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13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7 520 0 0,'-15'-3'1166'0'0,"-1"1"-1"0"0,0 1 1 0 0,0 1-1 0 0,0 0 1 0 0,0 1-1 0 0,0 1 1 0 0,1 0 0 0 0,-18 6-1 0 0,12-2-41 0 0,0 1 0 0 0,1 1 0 0 0,0 0-1 0 0,0 2 1 0 0,-27 18 0 0 0,26-13-305 0 0,0 0-1 0 0,1 2 1 0 0,1 0-1 0 0,0 1 1 0 0,2 1-1 0 0,0 1 1 0 0,1 0-1 0 0,1 1 0 0 0,1 1 1 0 0,-18 36-1 0 0,29-51-482 0 0,0-1 0 0 0,1 1 0 0 0,0 0 0 0 0,0 0-1 0 0,-2 10 1 0 0,4-15-284 0 0,0-1 1 0 0,0 0-1 0 0,0 1 0 0 0,0-1 0 0 0,0 0 0 0 0,0 1 1 0 0,0-1-1 0 0,0 0 0 0 0,0 1 0 0 0,1-1 0 0 0,-1 0 1 0 0,1 0-1 0 0,-1 1 0 0 0,1-1 0 0 0,-1 0 0 0 0,1 0 1 0 0,0 0-1 0 0,-1 0 0 0 0,1 0 0 0 0,0 0 1 0 0,0 0-1 0 0,0 0 0 0 0,0 0 0 0 0,0 0 0 0 0,0 0 1 0 0,0 0-1 0 0,0-1 0 0 0,0 1 0 0 0,0 0 0 0 0,0-1 1 0 0,1 1-1 0 0,-1-1 0 0 0,0 1 0 0 0,0-1 0 0 0,1 0 1 0 0,1 1-1 0 0,15 0 72 0 0,-1 0 0 0 0,1-1 1 0 0,-1 0-1 0 0,1-2 0 0 0,0 0 0 0 0,24-7 1 0 0,-18 4-27 0 0,1 1 0 0 0,35-1 0 0 0,-56 5-71 0 0,-1 0-1 0 0,1 0 1 0 0,0 1 0 0 0,-1-1 0 0 0,1 1-1 0 0,-1 0 1 0 0,1 0 0 0 0,-1 0-1 0 0,0 1 1 0 0,1-1 0 0 0,-1 1 0 0 0,0 0-1 0 0,0 0 1 0 0,0 0 0 0 0,0 0 0 0 0,3 3-1 0 0,-2 0 12 0 0,0 0 0 0 0,0-1-1 0 0,-1 1 1 0 0,1 1 0 0 0,-1-1 0 0 0,-1 0-1 0 0,1 1 1 0 0,3 11 0 0 0,-1 2-17 0 0,-1 0 0 0 0,-1 0 1 0 0,0 0-1 0 0,-1 37 0 0 0,-12 183-21 0 0,8-200 0 0 0,2-38-61 0 0,-1 1 0 0 0,1-1 1 0 0,0 1-1 0 0,0-1 0 0 0,0 1 0 0 0,0-1 0 0 0,0 1 1 0 0,0 0-1 0 0,0-1 0 0 0,0 1 0 0 0,1-1 0 0 0,-1 1 1 0 0,1-1-1 0 0,-1 1 0 0 0,1-1 0 0 0,-1 1 0 0 0,1-1 1 0 0,0 0-1 0 0,0 1 0 0 0,0-1 0 0 0,0 0 0 0 0,0 0 0 0 0,0 1 1 0 0,1 0-1 0 0,0-2-493 0 0,1 1 0 0 0,-1-1 0 0 0,0 0 1 0 0,0 0-1 0 0,0 0 0 0 0,0 0 0 0 0,0-1 0 0 0,0 1 1 0 0,0 0-1 0 0,0-1 0 0 0,0 1 0 0 0,0-1 0 0 0,0 0 1 0 0,0 0-1 0 0,0 0 0 0 0,0 0 0 0 0,0 0 0 0 0,1-2 1 0 0,18-8-2998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1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99 472 0 0,'-3'-6'489'0'0,"-1"0"0"0"0,1 0 0 0 0,-1 1 0 0 0,0 0 0 0 0,0 0-1 0 0,-1 0 1 0 0,1 0 0 0 0,-1 0 0 0 0,0 1 0 0 0,0 0 0 0 0,-1 0 0 0 0,1 1 0 0 0,-1-1 0 0 0,0 1 0 0 0,0 0 0 0 0,0 1-1 0 0,0-1 1 0 0,-1 1 0 0 0,1 1 0 0 0,0-1 0 0 0,-1 1 0 0 0,1 0 0 0 0,-1 1 0 0 0,0-1 0 0 0,1 1 0 0 0,-1 0 0 0 0,0 1-1 0 0,1 0 1 0 0,-1 0 0 0 0,1 0 0 0 0,-1 1 0 0 0,1 0 0 0 0,-7 3 0 0 0,2-1-83 0 0,1 1 0 0 0,-1 0 0 0 0,1 1 0 0 0,0 0-1 0 0,1 0 1 0 0,0 1 0 0 0,0 0 0 0 0,0 1 0 0 0,-8 9 0 0 0,14-13-199 0 0,-1 1 1 0 0,1-1-1 0 0,0 1 1 0 0,0-1-1 0 0,1 1 1 0 0,-1 0-1 0 0,1 0 1 0 0,0 0-1 0 0,1 0 1 0 0,-1 1-1 0 0,1-1 1 0 0,0 0-1 0 0,0 1 0 0 0,1-1 1 0 0,-1 0-1 0 0,1 1 1 0 0,1-1-1 0 0,-1 1 1 0 0,1-1-1 0 0,0 1 1 0 0,0-1-1 0 0,2 6 1 0 0,1-1-18 0 0,1 0 1 0 0,0 0 0 0 0,0 0-1 0 0,1 0 1 0 0,1-1 0 0 0,-1 0-1 0 0,1-1 1 0 0,1 1 0 0 0,0-1-1 0 0,0-1 1 0 0,1 1 0 0 0,-1-1-1 0 0,1-1 1 0 0,1 0 0 0 0,0 0-1 0 0,19 8 1 0 0,-6-4 69 0 0,1-1 0 0 0,1-1 0 0 0,-1-1 0 0 0,1-1 0 0 0,1-1 0 0 0,35 2 0 0 0,-46-6-179 0 0,1-1-1 0 0,0 0 1 0 0,0-2 0 0 0,0 1 0 0 0,0-2-1 0 0,-1 0 1 0 0,1-1 0 0 0,23-10 0 0 0,-33 12-64 0 0,0-1 0 0 0,0 1 0 0 0,-1-2 0 0 0,1 1 0 0 0,-1-1 0 0 0,0 1 1 0 0,0-2-1 0 0,0 1 0 0 0,0 0 0 0 0,-1-1 0 0 0,1 0 0 0 0,-1 0 0 0 0,-1 0 0 0 0,1-1 0 0 0,-1 1 0 0 0,0-1 1 0 0,0 0-1 0 0,0 0 0 0 0,-1 0 0 0 0,0 0 0 0 0,0 0 0 0 0,-1 0 0 0 0,2-12 0 0 0,-3 12-14 0 0,0-1-1 0 0,-1 0 0 0 0,1 0 1 0 0,-1 1-1 0 0,-1-1 0 0 0,1 0 1 0 0,-1 1-1 0 0,-1-1 1 0 0,1 1-1 0 0,-1 0 0 0 0,0 0 1 0 0,0 0-1 0 0,-1 0 0 0 0,0 0 1 0 0,-8-9-1 0 0,0 2-13 0 0,0 0 0 0 0,-1 1 0 0 0,-1 0 0 0 0,-22-14 1 0 0,21 16-48 0 0,0 1 1 0 0,0 1-1 0 0,-1 1 1 0 0,0 0 0 0 0,0 1-1 0 0,-1 1 1 0 0,-27-5-1 0 0,-2 4-818 0 0,-70-1 1 0 0,101 6 605 0 0,-31-4-1002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16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55 20 0 0,'-3'-15'1328'0'0,"-2"-25"13233"0"0,8 42-13400 0 0,3 5-543 0 0,0-1 1 0 0,0 0 0 0 0,-1 1-1 0 0,0 0 1 0 0,0 0 0 0 0,-1 1-1 0 0,0-1 1 0 0,0 1 0 0 0,0 0 0 0 0,2 10-1 0 0,24 95 2206 0 0,-20-70-1964 0 0,-4-28-1100 0 0,1 2-2012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30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11 528 0 0,'7'0'7530'0'0,"0"4"-6385"0"0,1 2-88 0 0,-1 2 0 0 0,-1-1 1 0 0,1 1-1 0 0,-1 0 0 0 0,-1 0 1 0 0,1 0-1 0 0,-1 1 0 0 0,-1 0 1 0 0,4 9-1 0 0,8 14 1166 0 0,-5-12-1078 0 0,-9-14-922 0 0,1-1 1 0 0,-1 1-1 0 0,1-1 0 0 0,1 1 1 0 0,-1-1-1 0 0,1 0 1 0 0,0 0-1 0 0,0 0 0 0 0,0-1 1 0 0,1 0-1 0 0,-1 1 1 0 0,1-2-1 0 0,0 1 1 0 0,0 0-1 0 0,7 2 0 0 0,-10-5-207 0 0,-1-1-1 0 0,1 0 1 0 0,0 0-1 0 0,-1 0 1 0 0,1 0-1 0 0,0-1 0 0 0,-1 1 1 0 0,1 0-1 0 0,0-1 1 0 0,-1 1-1 0 0,1-1 1 0 0,-1 1-1 0 0,1-1 0 0 0,-1 0 1 0 0,1 0-1 0 0,-1 0 1 0 0,1 0-1 0 0,-1 0 1 0 0,0 0-1 0 0,0 0 0 0 0,2-2 1 0 0,22-26 703 0 0,-21 23-603 0 0,0-1 0 0 0,-1 0 1 0 0,0 1-1 0 0,-1-1 0 0 0,0 0 0 0 0,0-1 0 0 0,0 1 0 0 0,0-8 0 0 0,2-59-395 0 0,-6 45-1671 0 0,-3 11-3439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1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1 104 188 0 0,'0'-3'360'0'0,"1"0"-1"0"0,0-1 1 0 0,-1 1 0 0 0,2 0-1 0 0,-1 0 1 0 0,0-1 0 0 0,1 1-1 0 0,-1 0 1 0 0,1 0-1 0 0,0 1 1 0 0,0-1 0 0 0,0 0-1 0 0,0 1 1 0 0,1-1 0 0 0,-1 1-1 0 0,1-1 1 0 0,-1 1 0 0 0,1 0-1 0 0,0 0 1 0 0,0 1-1 0 0,0-1 1 0 0,0 0 0 0 0,0 1-1 0 0,0 0 1 0 0,4-1 0 0 0,11-5 636 0 0,0 1 0 0 0,0 1 0 0 0,20-3 0 0 0,-7 3 50 0 0,0 1 1 0 0,0 2-1 0 0,0 1 1 0 0,0 1 0 0 0,38 5-1 0 0,-50-2-561 0 0,-1 0 1 0 0,1 1-1 0 0,-1 1 0 0 0,0 0 1 0 0,0 2-1 0 0,0 0 0 0 0,-1 1 0 0 0,0 1 1 0 0,28 19-1 0 0,-39-24-300 0 0,-1 0 1 0 0,0 1-1 0 0,0 0 0 0 0,0 0 0 0 0,0 0 1 0 0,-1 1-1 0 0,0 0 0 0 0,0-1 1 0 0,0 1-1 0 0,-1 1 0 0 0,0-1 1 0 0,4 12-1 0 0,-5-12-63 0 0,-1-1 0 0 0,0 1 1 0 0,-1 0-1 0 0,1 0 0 0 0,-1 0 0 0 0,-1-1 1 0 0,1 1-1 0 0,-1 0 0 0 0,0 0 0 0 0,0 0 1 0 0,0-1-1 0 0,-1 1 0 0 0,0-1 0 0 0,0 1 1 0 0,-5 9-1 0 0,-1-3-20 0 0,0 0 1 0 0,0-1-1 0 0,-1 0 0 0 0,-1 0 0 0 0,0-1 1 0 0,0 0-1 0 0,-1-1 0 0 0,0 0 0 0 0,-1-1 1 0 0,1-1-1 0 0,-2 1 0 0 0,1-2 1 0 0,-1 0-1 0 0,0 0 0 0 0,0-1 0 0 0,-1-1 1 0 0,1 0-1 0 0,-27 4 0 0 0,20-5-261 0 0,-1 0-1 0 0,0-2 1 0 0,1 0-1 0 0,-1-2 1 0 0,0 0-1 0 0,0-1 0 0 0,1-1 1 0 0,-1-1-1 0 0,1 0 1 0 0,0-2-1 0 0,0-1 1 0 0,-26-12-1 0 0,44 19-427 0 0,-13-9 114 0 0,12 6-2368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1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1 249 916 0 0,'0'0'9133'0'0,"17"-1"-4118"0"0,-3-4-4154 0 0,-1-1 0 0 0,0-1 0 0 0,-1 1 0 0 0,1-2 0 0 0,-1 0 0 0 0,-1 0 0 0 0,0-1 0 0 0,0-1 0 0 0,11-12 0 0 0,-18 18-781 0 0,-1 0 1 0 0,0 0 0 0 0,0 0 0 0 0,0-1 0 0 0,0 1-1 0 0,0-1 1 0 0,-1 0 0 0 0,0 0 0 0 0,0 0-1 0 0,-1 0 1 0 0,1 0 0 0 0,-1-1 0 0 0,0 1 0 0 0,0 0-1 0 0,-1-1 1 0 0,1 1 0 0 0,-1 0 0 0 0,-1-1 0 0 0,1 1-1 0 0,-1-1 1 0 0,0 1 0 0 0,0 0 0 0 0,0 0 0 0 0,-1 0-1 0 0,0 0 1 0 0,0 0 0 0 0,-5-10 0 0 0,7 15-56 0 0,0-1 0 0 0,0 1 0 0 0,-1-1 0 0 0,1 0 0 0 0,0 1 0 0 0,-1-1 0 0 0,1 1 0 0 0,0-1 0 0 0,-1 1 1 0 0,1-1-1 0 0,-1 1 0 0 0,1-1 0 0 0,-1 1 0 0 0,1 0 0 0 0,-1-1 0 0 0,1 1 0 0 0,-1 0 0 0 0,1-1 0 0 0,-1 1 0 0 0,0 0 0 0 0,1 0 1 0 0,-2-1-1 0 0,-6 10 686 0 0,1 20 379 0 0,7-5-315 0 0,0-1 0 0 0,2 1 0 0 0,1-1 0 0 0,9 42 0 0 0,-4-38-631 0 0,0 1 1 0 0,2-1-1 0 0,21 40 1 0 0,-31-65-164 0 0,1 0 3 0 0,0-1 0 0 0,0 1 0 0 0,0 0-1 0 0,0 0 1 0 0,0-1 0 0 0,0 1 0 0 0,0-1-1 0 0,0 1 1 0 0,1-1 0 0 0,-1 1 0 0 0,0-1-1 0 0,1 0 1 0 0,-1 0 0 0 0,1 0 0 0 0,0 0-1 0 0,-1 0 1 0 0,1 0 0 0 0,0 0-1 0 0,0 0 1 0 0,3 1 0 0 0,-4-2-799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17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481 123 364 0 0,'-2'-5'972'0'0,"0"1"1"0"0,0-1-1 0 0,0 0 0 0 0,-1 1 1 0 0,1 0-1 0 0,-1 0 1 0 0,0 0-1 0 0,0 0 0 0 0,-7-6 1 0 0,3 4-10 0 0,0 0 0 0 0,-1 0 1 0 0,1 1-1 0 0,-17-8 1 0 0,7 6-185 0 0,0 1 1 0 0,0 0-1 0 0,0 1 1 0 0,-1 1-1 0 0,-18-2 1 0 0,19 4-319 0 0,-1 0 0 0 0,0 2 1 0 0,0 0-1 0 0,1 2 0 0 0,-1 0 1 0 0,-18 4-1 0 0,28-4-259 0 0,-1 0 0 0 0,1 0 0 0 0,0 1-1 0 0,0 0 1 0 0,0 1 0 0 0,1 0 0 0 0,-1 0 0 0 0,1 0-1 0 0,0 1 1 0 0,0 0 0 0 0,0 1 0 0 0,1-1 0 0 0,0 1 0 0 0,-9 12-1 0 0,13-16-99 0 0,1 0 0 0 0,-1 1 0 0 0,1-1 0 0 0,0 1 0 0 0,0-1 0 0 0,0 1 0 0 0,0-1 0 0 0,0 1 0 0 0,1 0 0 0 0,-1-1 0 0 0,1 1 0 0 0,0 0 0 0 0,0 0 0 0 0,-1-1-1 0 0,2 1 1 0 0,-1 0 0 0 0,1 5 0 0 0,1-3 10 0 0,-1-1-1 0 0,1 1 0 0 0,0 0 1 0 0,0-1-1 0 0,1 1 0 0 0,0-1 1 0 0,-1 0-1 0 0,1 0 1 0 0,5 5-1 0 0,2 1 83 0 0,0 0-1 0 0,1-1 1 0 0,0 0 0 0 0,1-1-1 0 0,0 0 1 0 0,15 6 0 0 0,-9-5 21 0 0,1-1 0 0 0,0-1 0 0 0,0-1 0 0 0,1-1 0 0 0,0 0 1 0 0,40 3-1 0 0,-47-8-142 0 0,1 1 0 0 0,-1-2 1 0 0,1 1-1 0 0,-1-2 0 0 0,0 0 1 0 0,1-1-1 0 0,-1 0 1 0 0,0-1-1 0 0,0 0 0 0 0,-1-1 1 0 0,19-10-1 0 0,-28 14-76 0 0,-1 0 0 0 0,1-1 1 0 0,0 0-1 0 0,-1 0 0 0 0,1 1 0 0 0,-1-2 0 0 0,0 1 1 0 0,0 0-1 0 0,0 0 0 0 0,0-1 0 0 0,0 1 0 0 0,0-1 1 0 0,-1 1-1 0 0,1-1 0 0 0,-1 0 0 0 0,1 0 0 0 0,-1 0 1 0 0,0 1-1 0 0,0-1 0 0 0,-1 0 0 0 0,1 0 0 0 0,-1-1 1 0 0,1 1-1 0 0,-1 0 0 0 0,0-4 0 0 0,-1 2-18 0 0,0 0 0 0 0,0 0 0 0 0,-1 0 0 0 0,0 0 0 0 0,0 0 0 0 0,0 0 0 0 0,0 0 0 0 0,-1 0-1 0 0,0 1 1 0 0,0 0 0 0 0,0-1 0 0 0,-1 1 0 0 0,-6-6 0 0 0,-6-4-255 0 0,-1 1 0 0 0,-1 1 0 0 0,0 0 1 0 0,0 2-1 0 0,-1 0 0 0 0,0 1 0 0 0,-1 0 0 0 0,0 2 0 0 0,0 1 1 0 0,-1 0-1 0 0,0 2 0 0 0,1 0 0 0 0,-32-1 0 0 0,19 7-2883 0 0,14 6-4571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1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1 884 0 0,'0'0'8694'0'0,"2"4"-6874"0"0,55 118 7500 0 0,7 77-3672 0 0,-61-186-6240 0 0,4 13-2086 0 0,-4-9-3764 0 0,-3-12 3589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18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7 105 256 0 0,'0'0'273'0'0,"-1"0"0"0"0,1 0 0 0 0,-1-1 0 0 0,1 1 0 0 0,-2-2 1911 0 0,1 2-1911 0 0,1-1 0 0 0,0 1 0 0 0,0 0 0 0 0,-1-1 0 0 0,1 1 0 0 0,0 0 0 0 0,0-1 0 0 0,0 1 0 0 0,0-1-1 0 0,0 1 1 0 0,0 0 0 0 0,-1-1 0 0 0,1 1 0 0 0,0-1 0 0 0,0 1 0 0 0,0 0 0 0 0,0-1 0 0 0,0 1 0 0 0,0-1 0 0 0,1 1 0 0 0,-1 0 0 0 0,0-1 0 0 0,0 1 0 0 0,0-1 0 0 0,0 1 0 0 0,0 0 0 0 0,1-1 0 0 0,-1 1 0 0 0,0 0 0 0 0,0-1 0 0 0,1 1 0 0 0,-1-1 0 0 0,25-8 5020 0 0,34 3-1774 0 0,193-8 2394 0 0,123-40-2281 0 0,-368 53-4017 0 0,13-3 472 0 0,-7 3-5899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1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1 760 0 0,'-2'0'368'0'0,"1"0"-1"0"0,0 1 1 0 0,0-1 0 0 0,0 0-1 0 0,0 1 1 0 0,-1-1 0 0 0,1 1-1 0 0,0 0 1 0 0,0-1-1 0 0,0 1 1 0 0,0 0 0 0 0,0 0-1 0 0,0-1 1 0 0,1 1 0 0 0,-1 0-1 0 0,-1 2 1 0 0,2-3-80 0 0,0 1-1 0 0,0-1 1 0 0,1 1 0 0 0,-1-1 0 0 0,0 0-1 0 0,1 1 1 0 0,-1-1 0 0 0,0 0 0 0 0,1 1 0 0 0,-1-1-1 0 0,1 0 1 0 0,-1 1 0 0 0,0-1 0 0 0,1 0-1 0 0,-1 1 1 0 0,1-1 0 0 0,-1 0 0 0 0,1 0-1 0 0,-1 0 1 0 0,1 0 0 0 0,-1 0 0 0 0,1 1-1 0 0,-1-1 1 0 0,1 0 0 0 0,0 0 0 0 0,30 3 5863 0 0,-13-2-6373 0 0,63 0 2709 0 0,79-2 1191 0 0,-107-3-6696 0 0,-1-2-3884 0 0,-38 3 4045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1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3 216 0 0,'6'-3'11205'0'0,"27"66"-2174"0"0,9 45-3572 0 0,-35-88-4561 0 0,6 19 167 0 0,13 33 562 0 0,-1-31-5214 0 0,-22-36 1377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19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46 102 60 0 0,'-9'-4'699'0'0,"4"2"595"0"0,0 0 0 0 0,0 0 0 0 0,0 0 0 0 0,1-1 0 0 0,-8-9 5924 0 0,19 6-4528 0 0,8 0-1273 0 0,9-1 822 0 0,0 2 0 0 0,26-2 1 0 0,104 0 1071 0 0,-87 5-2067 0 0,123-14 320 0 0,-111-1-6587 0 0,-75 16 2305 0 0,3 0-2150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20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0 604 0 0,'-10'3'882'0'0,"-25"11"2908"0"0,16 0 3693 0 0,40-4-2667 0 0,29-2-1636 0 0,1-3 1 0 0,85-2-1 0 0,-32-1-3455 0 0,-2 6-5962 0 0,-80-5 2801 0 0,2-1 493 0 0</inkml:trace>
  <inkml:trace contextRef="#ctx0" brushRef="#br0" timeOffset="1">1001 134 512 0 0,'0'5'792'0'0,"-1"-1"0"0"0,0 0 1 0 0,0 1-1 0 0,0-1 0 0 0,-1 0 0 0 0,1 0 0 0 0,-1 1 1 0 0,0-1-1 0 0,0-1 0 0 0,-4 6 0 0 0,-27 35 2607 0 0,30-40-3063 0 0,-28 33 4140 0 0,-63 57-1 0 0,65-70-6281 0 0,-1-3-3685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2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52 0 0,'0'-1'315'0'0,"0"0"1"0"0,0 1-1 0 0,0-1 0 0 0,0 0 1 0 0,0 1-1 0 0,0-1 1 0 0,0 0-1 0 0,0 1 0 0 0,1-1 1 0 0,-1 0-1 0 0,0 1 0 0 0,0-1 1 0 0,1 0-1 0 0,-1 1 0 0 0,0-1 1 0 0,1 1-1 0 0,-1-1 0 0 0,1 1 1 0 0,-1-1-1 0 0,1 1 1 0 0,-1-1-1 0 0,1 1 0 0 0,-1-1 1 0 0,1 1-1 0 0,-1 0 0 0 0,1-1 1 0 0,0 1-1 0 0,0-1 0 0 0,0 2-43 0 0,0-1 0 0 0,0 1 0 0 0,-1-1 0 0 0,1 1-1 0 0,0 0 1 0 0,0-1 0 0 0,-1 1 0 0 0,1 0-1 0 0,0-1 1 0 0,-1 1 0 0 0,1 0 0 0 0,-1 0-1 0 0,1-1 1 0 0,-1 1 0 0 0,1 0 0 0 0,0 1 0 0 0,14 42 3952 0 0,-3 22-390 0 0,3 8-2267 0 0,3-29-5811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3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15 660 0 0,'13'14'11693'0'0,"5"-4"-4407"0"0,-12-8-6175 0 0,0 0-1 0 0,1-1 1 0 0,0 0 0 0 0,12 1-1 0 0,3-2-505 0 0,0-1 0 0 0,24-4 0 0 0,-45 5-435 0 0,93-20 2301 0 0,-5 0-3665 0 0,-77 20-1876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2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14 107 740 0 0,'-2'-2'252'0'0,"1"1"0"0"0,0 0-1 0 0,0-1 1 0 0,0 1 0 0 0,0-1-1 0 0,0 0 1 0 0,0 1 0 0 0,0-1 0 0 0,0 0-1 0 0,1 1 1 0 0,-1-1 0 0 0,1 0 0 0 0,-1 0-1 0 0,1 0 1 0 0,0 0 0 0 0,-1 1-1 0 0,1-1 1 0 0,0 0 0 0 0,0 0 0 0 0,1 0-1 0 0,-1 0 1 0 0,0 0 0 0 0,1 1 0 0 0,-1-1-1 0 0,1 0 1 0 0,0-2 0 0 0,2 1 99 0 0,-1 0 1 0 0,1 0 0 0 0,-1 0-1 0 0,1 1 1 0 0,0 0 0 0 0,0-1-1 0 0,0 1 1 0 0,0 0 0 0 0,1 0-1 0 0,-1 1 1 0 0,0-1 0 0 0,1 1-1 0 0,5-2 1 0 0,14-4 340 0 0,1 1-1 0 0,0 2 1 0 0,1 0 0 0 0,-1 1 0 0 0,1 2 0 0 0,-1 0 0 0 0,1 2 0 0 0,32 5-1 0 0,0 2 482 0 0,-1 3-1 0 0,83 28 0 0 0,-115-31-830 0 0,0 0 0 0 0,-1 2 0 0 0,0 1 0 0 0,-1 1 0 0 0,0 1 0 0 0,30 23 0 0 0,-49-34-291 0 0,0 0-1 0 0,-1 1 1 0 0,1-1-1 0 0,-1 1 1 0 0,1 0 0 0 0,-1-1-1 0 0,0 1 1 0 0,0 1 0 0 0,0-1-1 0 0,-1 0 1 0 0,1 0 0 0 0,-1 1-1 0 0,1-1 1 0 0,-1 0 0 0 0,0 1-1 0 0,-1 0 1 0 0,1-1-1 0 0,0 1 1 0 0,-1-1 0 0 0,0 1-1 0 0,0 0 1 0 0,0-1 0 0 0,0 1-1 0 0,-1-1 1 0 0,0 1 0 0 0,1 0-1 0 0,-1-1 1 0 0,0 1-1 0 0,-1-1 1 0 0,1 0 0 0 0,-1 1-1 0 0,1-1 1 0 0,-1 0 0 0 0,0 0-1 0 0,-4 5 1 0 0,-4 4 56 0 0,0 0 0 0 0,0-1 1 0 0,-1 0-1 0 0,-1 0 0 0 0,0-2 0 0 0,0 1 1 0 0,-17 9-1 0 0,-4-1 74 0 0,-1-1 1 0 0,-1-2 0 0 0,0-1-1 0 0,-53 13 1 0 0,30-14-31 0 0,0-1 0 0 0,-65 3 0 0 0,121-15-244 0 0,-45 1-228 0 0,45-1 73 0 0,0 1 0 0 0,0-1 1 0 0,0 0-1 0 0,-1-1 1 0 0,1 1-1 0 0,0 0 1 0 0,0-1-1 0 0,0 1 0 0 0,0-1 1 0 0,0 0-1 0 0,1 1 1 0 0,-1-1-1 0 0,0 0 0 0 0,0 0 1 0 0,0 0-1 0 0,1 0 1 0 0,-4-3-1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21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85 480 0 0,'-1'-3'483'0'0,"1"1"0"0"0,0 0 0 0 0,0-1 1 0 0,0 1-1 0 0,0-1 0 0 0,0 1 0 0 0,1 0 0 0 0,-1-1 0 0 0,1 1 0 0 0,-1-1 1 0 0,1 1-1 0 0,0 0 0 0 0,0 0 0 0 0,0 0 0 0 0,0-1 0 0 0,1 1 0 0 0,-1 0 0 0 0,3-2 1 0 0,-1 0 30 0 0,0 1 0 0 0,1 1 0 0 0,-1-1 0 0 0,1 0 0 0 0,-1 1 1 0 0,1 0-1 0 0,0 0 0 0 0,0 0 0 0 0,7-2 0 0 0,-2 1 78 0 0,-1 1 1 0 0,1 0-1 0 0,-1 0 0 0 0,1 1 0 0 0,0 0 0 0 0,0 1 0 0 0,0 0 0 0 0,-1 0 0 0 0,17 4 1 0 0,-21-4-429 0 0,0 1 1 0 0,-1 0-1 0 0,1 1 1 0 0,0-1-1 0 0,-1 1 1 0 0,1-1-1 0 0,-1 1 1 0 0,1 0-1 0 0,-1 0 1 0 0,0 1-1 0 0,0-1 1 0 0,0 1-1 0 0,0-1 1 0 0,3 5-1 0 0,-5-5-112 0 0,0 0 0 0 0,0 0 0 0 0,0 0 0 0 0,0 0 0 0 0,-1 0 0 0 0,1 0 0 0 0,-1 0 0 0 0,1 1 0 0 0,-1-1 0 0 0,0 0 0 0 0,0 0 0 0 0,0 1 0 0 0,0-1 0 0 0,0 0 0 0 0,0 0 0 0 0,-1 1 0 0 0,1-1 0 0 0,-1 0 0 0 0,1 0 0 0 0,-1 0 0 0 0,0 0 0 0 0,0 0 0 0 0,0 1 0 0 0,0-2 0 0 0,0 1 0 0 0,-2 2 0 0 0,-14 20 132 0 0,-1-2 1 0 0,0 0 0 0 0,-2 0-1 0 0,-36 29 1 0 0,29-27 28 0 0,1 1-1 0 0,-29 37 1 0 0,53-61-181 0 0,1 0-1 0 0,0 1 1 0 0,0-1 0 0 0,0 1-1 0 0,0-1 1 0 0,0 1-1 0 0,0-1 1 0 0,1 1 0 0 0,-1-1-1 0 0,1 1 1 0 0,-1-1 0 0 0,1 1-1 0 0,-1 0 1 0 0,1 0-1 0 0,0-1 1 0 0,0 1 0 0 0,0 0-1 0 0,0-1 1 0 0,0 1-1 0 0,0 0 1 0 0,0 2 0 0 0,1-3 7 0 0,0 1 1 0 0,0-1 0 0 0,0 1 0 0 0,0-1 0 0 0,0 0-1 0 0,0 0 1 0 0,1 0 0 0 0,-1 1 0 0 0,0-1-1 0 0,0 0 1 0 0,1 0 0 0 0,-1-1 0 0 0,1 1 0 0 0,-1 0-1 0 0,1 0 1 0 0,-1-1 0 0 0,4 2 0 0 0,7 1 155 0 0,0-1 0 0 0,0 0 0 0 0,1 0 0 0 0,17-1 0 0 0,-27-1-174 0 0,129-6 1396 0 0,-21 1-1340 0 0,-110 5-923 0 0,1 0-482 0 0,2 0 406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22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502 163 236 0 0,'1'-3'490'0'0,"1"1"0"0"0,0-1-1 0 0,-1 1 1 0 0,0-1 0 0 0,0 0 0 0 0,0 0 0 0 0,0 0-1 0 0,0 0 1 0 0,0 0 0 0 0,-1 0 0 0 0,1 1 0 0 0,-1-1-1 0 0,0-1 1 0 0,0 1 0 0 0,0 0 0 0 0,0 0 0 0 0,-1 0-1 0 0,1 0 1 0 0,-1 1 0 0 0,-1-5 0 0 0,0 3-69 0 0,0 0 0 0 0,0 0 1 0 0,-1 0-1 0 0,0 1 0 0 0,1-1 1 0 0,-1 1-1 0 0,-1-1 0 0 0,1 1 1 0 0,0 0-1 0 0,-1 0 0 0 0,1 1 1 0 0,-6-4-1 0 0,-5-1 216 0 0,0 0 1 0 0,0 0-1 0 0,-1 1 0 0 0,0 1 0 0 0,0 1 1 0 0,-26-5-1 0 0,19 6-136 0 0,-1 1 1 0 0,1 1-1 0 0,-1 1 1 0 0,0 1-1 0 0,-29 4 1 0 0,41-3-292 0 0,0 0 0 0 0,0 1 0 0 0,0 0 0 0 0,1 0-1 0 0,-1 2 1 0 0,1-1 0 0 0,0 1 0 0 0,0 0 0 0 0,1 1 0 0 0,0 0 0 0 0,0 1 0 0 0,-14 13 0 0 0,20-18-124 0 0,0 1 0 0 0,1 0 0 0 0,-1 0 1 0 0,1 0-1 0 0,0 0 0 0 0,0 0 0 0 0,0 1 1 0 0,0-1-1 0 0,1 1 0 0 0,-1-1 0 0 0,1 1 0 0 0,0-1 1 0 0,0 1-1 0 0,0 0 0 0 0,0 0 0 0 0,1 0 1 0 0,0-1-1 0 0,-1 1 0 0 0,1 0 0 0 0,1 0 1 0 0,-1 0-1 0 0,1 0 0 0 0,-1-1 0 0 0,1 1 0 0 0,0 0 1 0 0,0-1-1 0 0,1 1 0 0 0,-1 0 0 0 0,1-1 1 0 0,0 0-1 0 0,0 1 0 0 0,0-1 0 0 0,0 0 0 0 0,0 0 1 0 0,5 5-1 0 0,5 4 135 0 0,0-1-1 0 0,1 0 1 0 0,0-1-1 0 0,1 0 1 0 0,0 0 0 0 0,28 12-1 0 0,-18-10-55 0 0,0-2-1 0 0,1 0 0 0 0,0-2 1 0 0,0-1-1 0 0,1-1 0 0 0,0-1 1 0 0,0-1-1 0 0,0-2 1 0 0,1 0-1 0 0,50-4 0 0 0,-73 1-188 0 0,0 1 0 0 0,1-1 0 0 0,-1 0 0 0 0,0-1 0 0 0,0 1 0 0 0,0 0 0 0 0,1-1 0 0 0,-2 0 0 0 0,1 0 0 0 0,0 0 0 0 0,0-1 0 0 0,-1 1 0 0 0,1-1 0 0 0,-1 0 1 0 0,0 0-1 0 0,0 0 0 0 0,0 0 0 0 0,0-1 0 0 0,0 1 0 0 0,-1-1 0 0 0,0 0 0 0 0,4-7 0 0 0,-5 7 1 0 0,1-1 1 0 0,-1 1 0 0 0,-1-1 0 0 0,1 0 0 0 0,-1 1 0 0 0,0-1-1 0 0,0 1 1 0 0,0-1 0 0 0,0 0 0 0 0,-1 1 0 0 0,0-1 0 0 0,0 1-1 0 0,0-1 1 0 0,-1 1 0 0 0,1-1 0 0 0,-1 1 0 0 0,0 0 0 0 0,0 0-1 0 0,-1 0 1 0 0,1 0 0 0 0,-6-7 0 0 0,-3-1-31 0 0,0 1-1 0 0,-1 0 1 0 0,0 0 0 0 0,0 1-1 0 0,-1 1 1 0 0,-1 0 0 0 0,1 1 0 0 0,-1 0-1 0 0,-1 1 1 0 0,-17-6 0 0 0,12 6-462 0 0,-1 1 0 0 0,0 0 1 0 0,0 2-1 0 0,0 0 0 0 0,0 1 1 0 0,-1 1-1 0 0,-24 2 0 0 0,43 0 229 0 0,-24 2-2960 0 0,10 5-3548 0 0,13-4 3950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22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51 164 24 0 0,'2'2'639'0'0,"0"-1"1"0"0,-1 1-1 0 0,1 0 1 0 0,0 1-1 0 0,-1-1 1 0 0,0 0-1 0 0,1 0 1 0 0,-1 1-1 0 0,0-1 0 0 0,0 0 1 0 0,0 1-1 0 0,-1-1 1 0 0,1 1-1 0 0,0 0 1 0 0,-1-1-1 0 0,0 1 1 0 0,0-1-1 0 0,0 1 0 0 0,0 0 1 0 0,0 2-1 0 0,-1 7 1205 0 0,0 0 0 0 0,-1 0 0 0 0,-3 12 1 0 0,4-20-1402 0 0,0-1 0 0 0,0 1 0 0 0,0 0 0 0 0,-1 0 0 0 0,1-1 0 0 0,-1 1-1 0 0,0 0 1 0 0,0-1 0 0 0,0 0 0 0 0,0 1 0 0 0,0-1 0 0 0,-1 0 0 0 0,0 0 0 0 0,1-1 0 0 0,-1 1 0 0 0,0 0 0 0 0,-1-1 0 0 0,-4 3 0 0 0,8-4-405 0 0,-1-1 0 0 0,1 0 0 0 0,-1 0 0 0 0,1 0 0 0 0,-1 0 0 0 0,1 0 0 0 0,-1 0 0 0 0,1 0 0 0 0,-1 0 0 0 0,1 0 0 0 0,0 0 0 0 0,-1 0 0 0 0,1 0 0 0 0,-1 0 0 0 0,1 0 0 0 0,-1 0 0 0 0,1 0-1 0 0,-1-1 1 0 0,1 1 0 0 0,0 0 0 0 0,-1 0 0 0 0,1 0 0 0 0,-1-1 0 0 0,1 1 0 0 0,0 0 0 0 0,-1-1 0 0 0,1 1 0 0 0,0 0 0 0 0,-1-1 0 0 0,1 1 0 0 0,0 0 0 0 0,0-1 0 0 0,-1 1 0 0 0,1-1 0 0 0,0 1 0 0 0,0-1 0 0 0,0 1 0 0 0,-1 0-1 0 0,1-1 1 0 0,0 1 0 0 0,0-1 0 0 0,0 0 0 0 0,0-17 469 0 0,1 16-483 0 0,0 0 1 0 0,0 0 0 0 0,0 0-1 0 0,0 0 1 0 0,0 1 0 0 0,1-1-1 0 0,-1 0 1 0 0,1 1 0 0 0,-1-1-1 0 0,1 1 1 0 0,0-1 0 0 0,0 1 0 0 0,-1 0-1 0 0,1 0 1 0 0,0 0 0 0 0,0 0-1 0 0,0 0 1 0 0,0 0 0 0 0,0 0-1 0 0,1 1 1 0 0,-1-1 0 0 0,0 1-1 0 0,0-1 1 0 0,0 1 0 0 0,1 0-1 0 0,-1 0 1 0 0,0 0 0 0 0,0 0 0 0 0,3 1-1 0 0,8 1 17 0 0,0 0 0 0 0,-1 0 0 0 0,23 9 0 0 0,-29-9-20 0 0,103 37 124 0 0,56 18-538 0 0,-141-50 39 0 0,0-2 1 0 0,1 0-1 0 0,0-2 0 0 0,47 1 1 0 0,-63-5 244 0 0,1 0-1 0 0,0 0 1 0 0,-1-1 0 0 0,1 0 0 0 0,-1-1 0 0 0,1 0 0 0 0,-1 0-1 0 0,0-1 1 0 0,-1 0 0 0 0,1-1 0 0 0,-1 0 0 0 0,0 0 0 0 0,9-8-1 0 0,-13 10 125 0 0,-1 0 0 0 0,1-1-1 0 0,-1 0 1 0 0,1 1-1 0 0,-1-1 1 0 0,0 0 0 0 0,-1-1-1 0 0,1 1 1 0 0,-1 0-1 0 0,0-1 1 0 0,0 0 0 0 0,0 1-1 0 0,0-1 1 0 0,-1 0-1 0 0,0 0 1 0 0,0 0 0 0 0,0 0-1 0 0,-1 0 1 0 0,0 0-1 0 0,0 0 1 0 0,0 0 0 0 0,0 0-1 0 0,-1 0 1 0 0,0 0 0 0 0,0 1-1 0 0,0-1 1 0 0,-3-6-1 0 0,-2-4 100 0 0,-1 1 0 0 0,0 0-1 0 0,-1 1 1 0 0,-1-1-1 0 0,0 1 1 0 0,-1 1 0 0 0,-19-19-1 0 0,-89-72-1845 0 0,107 94 1022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26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28 436 0 0,'-9'-27'14399'0'0,"9"66"-12638"0"0,1 0 1 0 0,2 0-1 0 0,14 65 0 0 0,-6-35-630 0 0,59 323 5599 0 0,-70-391-6681 0 0,1 0 0 0 0,-1-1 0 0 0,0 1 0 0 0,0 0 0 0 0,1-1 1 0 0,-1 1-1 0 0,0-1 0 0 0,0 1 0 0 0,0 0 0 0 0,0-1 0 0 0,0 1 0 0 0,0 0 1 0 0,0 0-1 0 0,0-1 0 0 0,0 1 0 0 0,0 0 0 0 0,0-1 0 0 0,0 1 0 0 0,-1 0 1 0 0,1-1-1 0 0,0 1 0 0 0,0-1 0 0 0,-1 1 0 0 0,1 0 0 0 0,0-1 0 0 0,-1 1 0 0 0,0 0 1 0 0,-17-4 846 0 0,-2-3-911 0 0,-22-1 68 0 0,1 3 1 0 0,-1 1 0 0 0,0 2 0 0 0,-52 6 0 0 0,-163 35-17 0 0,228-34-24 0 0,2 1 0 0 0,-1 2 0 0 0,1 1 0 0 0,-35 18 0 0 0,52-24 0 0 0,1 1-1 0 0,0 0 1 0 0,1 1 0 0 0,-1 0 0 0 0,1 0 0 0 0,1 1-1 0 0,-1 0 1 0 0,1 1 0 0 0,0-1 0 0 0,1 1 0 0 0,-1 0-1 0 0,2 1 1 0 0,-1 0 0 0 0,1 0 0 0 0,-6 15 0 0 0,9-16 0 0 0,1 0 1 0 0,0 0 0 0 0,0 0 0 0 0,1 0 0 0 0,0 1-1 0 0,0-1 1 0 0,1 0 0 0 0,0 0 0 0 0,1 0-1 0 0,-1 0 1 0 0,1 0 0 0 0,1 0 0 0 0,0-1 0 0 0,6 13-1 0 0,2 2-16 0 0,0-2 0 0 0,2 0-1 0 0,27 34 1 0 0,-22-34 3 0 0,1-2 0 0 0,0 0 0 0 0,1 0 0 0 0,2-2 0 0 0,-1-1 0 0 0,2 0 0 0 0,0-2 0 0 0,0 0 0 0 0,1-2 0 0 0,1-1 0 0 0,0-1 0 0 0,0-1 0 0 0,1-1 0 0 0,0-1 0 0 0,29 3 0 0 0,-9-4 0 0 0,0-2 0 0 0,0-2 0 0 0,0-3 0 0 0,1-1 0 0 0,-2-2 0 0 0,1-2 0 0 0,84-25 0 0 0,-95 21 0 0 0,1-3 0 0 0,-2 0 0 0 0,58-34 0 0 0,-74 37 0 0 0,-1-1 0 0 0,-1 0 0 0 0,0-1 0 0 0,0 0 0 0 0,-1-2 0 0 0,-1 0 0 0 0,-1 0 0 0 0,17-25 0 0 0,-27 35 0 0 0,0 1 0 0 0,0-1 0 0 0,-1 0 0 0 0,0-1 0 0 0,0 1 0 0 0,0 0 0 0 0,0 0 0 0 0,-1-1 0 0 0,0 1 0 0 0,0-1 0 0 0,-1 1 0 0 0,0-1 0 0 0,1 1 0 0 0,-2-1 0 0 0,1 0 0 0 0,-2-5 0 0 0,0 3 0 0 0,-1 0 0 0 0,1 0 0 0 0,-2 0 0 0 0,1 1 0 0 0,-1 0 0 0 0,0-1 0 0 0,-1 1 0 0 0,0 1 0 0 0,0-1 0 0 0,-7-7 0 0 0,-7-4 0 0 0,0 1 0 0 0,-1 1 0 0 0,-1 0 0 0 0,0 2 0 0 0,-1 0 0 0 0,-1 2 0 0 0,0 0 0 0 0,-28-9 0 0 0,-15-3 0 0 0,-120-26 0 0 0,173 47-472 0 0,-34-6-283 0 0,18 13-8017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26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18 80 0 0,'-1'-1'490'0'0,"1"-1"0"0"0,0 1 1 0 0,-1 0-1 0 0,1 0 0 0 0,-1 0 0 0 0,0 0 1 0 0,1 0-1 0 0,-1 0 0 0 0,0 1 0 0 0,1-1 1 0 0,-1 0-1 0 0,0 0 0 0 0,0 0 0 0 0,0 1 0 0 0,0-1 1 0 0,0 0-1 0 0,0 1 0 0 0,-2-2 0 0 0,-3 12 4405 0 0,2 5-5227 0 0,-1 16 1422 0 0,1 1 0 0 0,2-1 0 0 0,1 1 1 0 0,3 34-1 0 0,-1-25-362 0 0,1 16-145 0 0,16 101-1 0 0,-9-137-3096 0 0,4-14-6308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27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91 244 0 0,'-1'0'28'0'0,"-12"-3"-161"0"0,-11-7 14229 0 0,37 6-11779 0 0,141-16 2943 0 0,153-24-1067 0 0,-295 41-3981 0 0,29-4 134 0 0,-18 10-3653 0 0,-22-2 3042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2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52 0 0,'3'-8'6235'0'0,"5"13"-5671"0"0,-1 0 1 0 0,0 0-1 0 0,-1 0 0 0 0,1 1 0 0 0,-1 0 0 0 0,0 0 0 0 0,0 1 1 0 0,-1 0-1 0 0,5 7 0 0 0,43 78 2603 0 0,-30-51-1703 0 0,-4-6-411 0 0,-7-12-33 0 0,1 0 0 0 0,1-1 0 0 0,1-1 0 0 0,18 21 0 0 0,-33-41-963 0 0,1-1-1 0 0,0 1 1 0 0,-1 0 0 0 0,1 0 0 0 0,0-1 0 0 0,0 1 0 0 0,0-1 0 0 0,-1 1 0 0 0,1 0-1 0 0,0-1 1 0 0,0 0 0 0 0,0 1 0 0 0,0-1 0 0 0,0 1 0 0 0,0-1 0 0 0,0 0 0 0 0,0 0-1 0 0,0 0 1 0 0,0 0 0 0 0,0 0 0 0 0,0 0 0 0 0,0 0 0 0 0,0 0 0 0 0,0 0 0 0 0,0 0-1 0 0,0 0 1 0 0,0 0 0 0 0,0-1 0 0 0,0 1 0 0 0,0 0 0 0 0,0-1 0 0 0,0 1 0 0 0,-1-1-1 0 0,1 1 1 0 0,0-1 0 0 0,0 1 0 0 0,0-1 0 0 0,-1 0 0 0 0,1 0 0 0 0,0 1 0 0 0,-1-1-1 0 0,1 0 1 0 0,0 0 0 0 0,-1 1 0 0 0,1-1 0 0 0,-1 0 0 0 0,1 0 0 0 0,-1 0 0 0 0,1-1-1 0 0,3-7 114 0 0,0 0 0 0 0,0 0 0 0 0,4-19 0 0 0,-6 23-51 0 0,11-47 325 0 0,-2-1-1 0 0,-2 0 1 0 0,-3-1-1 0 0,0-61 1 0 0,-6 114-590 0 0,-1 0 1 0 0,1-1-1 0 0,0 1 1 0 0,0 0-1 0 0,0 0 1 0 0,1-1-1 0 0,-1 1 1 0 0,0 0 0 0 0,0 0-1 0 0,1-1 1 0 0,-1 1-1 0 0,0 0 1 0 0,1 0-1 0 0,0 0 1 0 0,-1 0-1 0 0,1 0 1 0 0,-1 0-1 0 0,1 0 1 0 0,0 0-1 0 0,0 0 1 0 0,0 0 0 0 0,1-2-1 0 0,20-1-8564 0 0,-13 4 5878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28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0 444 0 0,'-2'1'677'0'0,"-1"1"-1"0"0,1-1 1 0 0,0 1-1 0 0,-1-1 1 0 0,1 1 0 0 0,0 0-1 0 0,0 0 1 0 0,0 0-1 0 0,0 0 1 0 0,1 0 0 0 0,-1 0-1 0 0,-1 3 1 0 0,0 0 115 0 0,0 1 0 0 0,0-1 0 0 0,1 1 0 0 0,0-1 0 0 0,-1 8 0 0 0,-1 2 435 0 0,2 1 0 0 0,0-1 0 0 0,1 22 0 0 0,1-21-437 0 0,1 1 1 0 0,1-1-1 0 0,4 19 0 0 0,-5-30-854 0 0,0 0 0 0 0,0-1 0 0 0,1 1 0 0 0,-1 0 0 0 0,1-1 0 0 0,0 1 0 0 0,0-1 0 0 0,1 0 0 0 0,-1 0 0 0 0,1 0 0 0 0,0 0 0 0 0,0 0 0 0 0,1 0 0 0 0,6 5 0 0 0,-7-7-478 0 0,-1-1 0 0 0,1 0-1 0 0,0 0 1 0 0,-1-1 0 0 0,1 1-1 0 0,0 0 1 0 0,0-1 0 0 0,0 1-1 0 0,-1-1 1 0 0,1 0 0 0 0,0 0-1 0 0,0 0 1 0 0,3-1 0 0 0,2-1-1774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28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20 131 456 0 0,'-1'-1'609'0'0,"0"1"0"0"0,0-1 1 0 0,0 1-1 0 0,0-1 0 0 0,0 1 0 0 0,0-1 0 0 0,0 0 0 0 0,1 0 1 0 0,-1 1-1 0 0,0-1 0 0 0,1 0 0 0 0,-1 0 0 0 0,0 0 1 0 0,1 0-1 0 0,-1-1 0 0 0,1 2-340 0 0,0-1 0 0 0,-1 1 0 0 0,1-1 1 0 0,0 0-1 0 0,0 1 0 0 0,0-1 0 0 0,1 1 0 0 0,-1-1 0 0 0,0 1 0 0 0,0-1 1 0 0,0 0-1 0 0,0 1 0 0 0,0-1 0 0 0,1 1 0 0 0,-1-1 0 0 0,0 1 1 0 0,0-1-1 0 0,1 1 0 0 0,-1-1 0 0 0,1 1 0 0 0,-1-1 0 0 0,5-3 523 0 0,0 0-1 0 0,0 0 0 0 0,0 1 0 0 0,0 0 1 0 0,6-3-1 0 0,-7 4-506 0 0,0 0 0 0 0,0 0 0 0 0,0-1 1 0 0,0 0-1 0 0,-1 1 0 0 0,1-1 0 0 0,0-1 0 0 0,3-3 0 0 0,-6 5-269 0 0,-1 1 0 0 0,1-1 0 0 0,0 1 0 0 0,-1-1-1 0 0,0 1 1 0 0,1-1 0 0 0,-1 1 0 0 0,0-1 0 0 0,0 1 0 0 0,0-1 0 0 0,0 0-1 0 0,0 1 1 0 0,0-1 0 0 0,0 1 0 0 0,0-1 0 0 0,-1 1 0 0 0,1-1 0 0 0,-1 1 0 0 0,1-1-1 0 0,-1 1 1 0 0,1-1 0 0 0,-1 1 0 0 0,0 0 0 0 0,0-1 0 0 0,0 1 0 0 0,0 0-1 0 0,0 0 1 0 0,0-1 0 0 0,0 1 0 0 0,0 0 0 0 0,0 0 0 0 0,0 0 0 0 0,-1 0-1 0 0,1 1 1 0 0,0-1 0 0 0,-1 0 0 0 0,1 0 0 0 0,-1 1 0 0 0,1-1 0 0 0,-1 1-1 0 0,1-1 1 0 0,-1 1 0 0 0,1 0 0 0 0,-1 0 0 0 0,1-1 0 0 0,-1 1 0 0 0,0 0-1 0 0,1 0 1 0 0,-1 1 0 0 0,1-1 0 0 0,-1 0 0 0 0,1 0 0 0 0,-1 1 0 0 0,1-1-1 0 0,-1 1 1 0 0,-1 1 0 0 0,-1-1-12 0 0,1 0 0 0 0,0 1 0 0 0,0-1 0 0 0,0 1 0 0 0,1 0 0 0 0,-1 0 0 0 0,0 0 0 0 0,1 1 0 0 0,-1-1 0 0 0,-3 5 0 0 0,6-6-585 0 0,11 11-2945 0 0,16-10-2368 0 0,-10-2 3430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3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0 476 0 0,'0'1'253'0'0,"-1"-1"0"0"0,1 1 0 0 0,-1-1 1 0 0,1 1-1 0 0,0 0 0 0 0,-1-1 0 0 0,1 1 0 0 0,0 0 0 0 0,-1-1 0 0 0,1 1 1 0 0,0 0-1 0 0,0 0 0 0 0,0-1 0 0 0,0 1 0 0 0,-1 0 0 0 0,1 0 0 0 0,0-1 1 0 0,0 1-1 0 0,1 0 0 0 0,-1 0 0 0 0,0-1 0 0 0,0 1 0 0 0,0 0 0 0 0,0-1 1 0 0,1 1-1 0 0,-1 0 0 0 0,0 0 0 0 0,1-1 0 0 0,-1 1 0 0 0,0-1 0 0 0,1 1 1 0 0,0 0-1 0 0,1 1 200 0 0,0-1 1 0 0,0 1-1 0 0,0-1 1 0 0,0 0-1 0 0,0 1 1 0 0,0-1 0 0 0,1 0-1 0 0,-1-1 1 0 0,0 1-1 0 0,3 0 1 0 0,9 2 1319 0 0,-1 0 0 0 0,22 0 0 0 0,-34-3-1637 0 0,78 1 3467 0 0,-51-2-12300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6:33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18 608 0 0,'-8'-17'7692'0'0,"13"25"-892"0"0,5 11-2492 0 0,-2 0-4158 0 0,11 65 3338 0 0,-15-60-2791 0 0,1-1 0 0 0,1 1 0 0 0,1-1 0 0 0,1-1 0 0 0,15 30 0 0 0,-22-51-770 0 0,0 1-1 0 0,0-1 1 0 0,0 1 0 0 0,0-1 0 0 0,0 1 0 0 0,0-1-1 0 0,0 1 1 0 0,1-1 0 0 0,-1 0 0 0 0,1 0 0 0 0,-1 0-1 0 0,3 2 1 0 0,15 2-9711 0 0,-14-5 6957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6:34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312 130 24 0 0,'0'-5'793'0'0,"0"0"0"0"0,-1 0-1 0 0,0 0 1 0 0,0 0 0 0 0,0 0 0 0 0,0 0 0 0 0,-1 0 0 0 0,1 0-1 0 0,-1 1 1 0 0,-1-1 0 0 0,1 1 0 0 0,-1-1 0 0 0,1 1-1 0 0,-5-4 1 0 0,3 3-190 0 0,0 0 1 0 0,-1 1-1 0 0,0 0 0 0 0,0 0 0 0 0,0 0 0 0 0,0 1 1 0 0,0-1-1 0 0,-1 1 0 0 0,0 1 0 0 0,-9-4 1 0 0,8 3-301 0 0,0 1 0 0 0,-1 0 0 0 0,0 1 0 0 0,1 0 0 0 0,-1 0 0 0 0,0 1 0 0 0,1 0 0 0 0,-1 0 0 0 0,0 0 0 0 0,1 1 0 0 0,-1 0 0 0 0,0 1 0 0 0,1 0 0 0 0,0 0 0 0 0,-1 1 0 0 0,1-1 0 0 0,0 2 0 0 0,0-1 0 0 0,-10 7 0 0 0,12-6-145 0 0,-1 1 1 0 0,1-1 0 0 0,0 1-1 0 0,0 0 1 0 0,0 0 0 0 0,1 0-1 0 0,-1 1 1 0 0,1-1 0 0 0,-5 13-1 0 0,7-15-96 0 0,1 0 0 0 0,0 1 0 0 0,0-1-1 0 0,0 1 1 0 0,1-1 0 0 0,-1 1 0 0 0,1 0-1 0 0,0-1 1 0 0,0 1 0 0 0,0-1 0 0 0,0 1 0 0 0,1 0-1 0 0,-1-1 1 0 0,1 1 0 0 0,0-1 0 0 0,0 1-1 0 0,0-1 1 0 0,1 0 0 0 0,-1 1 0 0 0,1-1-1 0 0,2 4 1 0 0,2 1-4 0 0,-1-1 0 0 0,2 0-1 0 0,-1 0 1 0 0,1 0 0 0 0,0-1-1 0 0,0 0 1 0 0,0 0 0 0 0,1-1 0 0 0,0 0-1 0 0,0 0 1 0 0,1-1 0 0 0,-1 0-1 0 0,1 0 1 0 0,0-1 0 0 0,16 3-1 0 0,-11-3-85 0 0,0 0 0 0 0,0-1-1 0 0,0-1 1 0 0,0 0 0 0 0,1-1 0 0 0,-1-1-1 0 0,0 0 1 0 0,0-1 0 0 0,27-7-1 0 0,-37 8 2 0 0,-1 0 1 0 0,1-1-1 0 0,-1 1 0 0 0,1-1 0 0 0,-1 0 0 0 0,0 0 0 0 0,1-1 0 0 0,-1 1 1 0 0,0-1-1 0 0,0 1 0 0 0,-1-1 0 0 0,1 0 0 0 0,2-3 0 0 0,-4 4 16 0 0,0 1 0 0 0,0 0 0 0 0,-1-1 0 0 0,1 0-1 0 0,0 1 1 0 0,-1-1 0 0 0,1 1 0 0 0,-1-1 0 0 0,1 1 0 0 0,-1-1-1 0 0,0 0 1 0 0,0 1 0 0 0,0-1 0 0 0,0 0 0 0 0,0 0 0 0 0,0 1-1 0 0,0-1 1 0 0,0 0 0 0 0,-1 1 0 0 0,1-1 0 0 0,-1 1 0 0 0,1-1-1 0 0,-1 0 1 0 0,1 1 0 0 0,-1-1 0 0 0,0 1 0 0 0,0 0 0 0 0,0-1-1 0 0,0 1 1 0 0,0-1 0 0 0,-2-1 0 0 0,-3-3-16 0 0,-1 0 1 0 0,0 1-1 0 0,0 0 1 0 0,0 0-1 0 0,0 0 1 0 0,-1 1-1 0 0,1 0 1 0 0,-14-4-1 0 0,-4 0-75 0 0,-39-6-1 0 0,38 8-3112 0 0,-33-9 1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6:34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32 492 0 0,'-10'-6'1192'0'0,"0"2"-1"0"0,0 0 1 0 0,-1 0-1 0 0,0 1 1 0 0,0 0-1 0 0,1 0 1 0 0,-1 2-1 0 0,-1-1 1 0 0,1 1-1 0 0,0 1 1 0 0,0 0-1 0 0,-14 2 1 0 0,18-1-851 0 0,1 0 1 0 0,-1 0-1 0 0,0 0 1 0 0,1 1-1 0 0,-1 0 1 0 0,1 1-1 0 0,0-1 0 0 0,0 1 1 0 0,0 1-1 0 0,0-1 1 0 0,1 1-1 0 0,-1 0 1 0 0,1 0-1 0 0,0 0 1 0 0,0 1-1 0 0,0 0 1 0 0,1 0-1 0 0,-1 0 1 0 0,1 1-1 0 0,0-1 1 0 0,-4 9-1 0 0,7-10-226 0 0,0 0-1 0 0,-1 0 0 0 0,1 0 1 0 0,1 0-1 0 0,-1 0 0 0 0,1 0 1 0 0,-1 0-1 0 0,1 0 0 0 0,0 0 1 0 0,1 0-1 0 0,-1 0 0 0 0,1 0 1 0 0,0 0-1 0 0,0 0 0 0 0,0 0 1 0 0,0 0-1 0 0,0 0 0 0 0,1 0 1 0 0,0-1-1 0 0,0 1 1 0 0,0-1-1 0 0,0 1 0 0 0,1-1 1 0 0,-1 0-1 0 0,1 0 0 0 0,0 0 1 0 0,0 0-1 0 0,5 4 0 0 0,-3-2-10 0 0,1-1 1 0 0,0 1-1 0 0,0-1 0 0 0,0 0 0 0 0,1-1 0 0 0,0 1 0 0 0,-1-1 0 0 0,1 0 0 0 0,0-1 0 0 0,0 0 1 0 0,1 0-1 0 0,-1 0 0 0 0,0-1 0 0 0,15 0 0 0 0,-20 0-86 0 0,0-1 0 0 0,0 0 1 0 0,1 0-1 0 0,-1 0 0 0 0,0-1 0 0 0,0 1 1 0 0,0 0-1 0 0,0-1 0 0 0,0 0 0 0 0,1 1 1 0 0,-1-1-1 0 0,0 0 0 0 0,0 0 0 0 0,0 0 1 0 0,-1 0-1 0 0,1 0 0 0 0,0-1 0 0 0,0 1 1 0 0,-1-1-1 0 0,1 1 0 0 0,-1-1 1 0 0,1 1-1 0 0,-1-1 0 0 0,1 0 0 0 0,-1 0 1 0 0,0 0-1 0 0,0 0 0 0 0,0 0 0 0 0,0 0 1 0 0,0 0-1 0 0,-1 0 0 0 0,1 0 0 0 0,-1 0 1 0 0,1 0-1 0 0,-1 0 0 0 0,0-1 0 0 0,0 1 1 0 0,0 0-1 0 0,0 0 0 0 0,0 0 0 0 0,0-1 1 0 0,-1-2-1 0 0,0-1-9 0 0,-1 0 0 0 0,0 1 0 0 0,0 0 0 0 0,0-1 0 0 0,0 1 0 0 0,-1 0 0 0 0,0 0 0 0 0,0 0 0 0 0,0 0 0 0 0,-1 1 0 0 0,1-1 0 0 0,-1 1 0 0 0,0 0 0 0 0,-1 0 0 0 0,-6-5 0 0 0,-1 2-79 0 0,-1-1-1 0 0,-21-8 1 0 0,29 14-564 0 0,0 1 0 0 0,0-1 1 0 0,0 1-1 0 0,0 0 0 0 0,0 0 1 0 0,-7 0-1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6:35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1 311 604 0 0,'44'22'7019'0'0,"-22"-10"-3117"0"0,0-2 0 0 0,27 9 0 0 0,-40-15-2649 0 0,-6-3-781 0 0,0 0 1 0 0,0 0-1 0 0,0 0 1 0 0,0 0-1 0 0,0 0 1 0 0,0 0-1 0 0,0-1 1 0 0,0 1-1 0 0,1-1 1 0 0,-1 0-1 0 0,0 0 1 0 0,5-1-1 0 0,-8 1-409 0 0,0-1-1 0 0,1 1 1 0 0,-1-1-1 0 0,0 1 0 0 0,0-1 1 0 0,1 1-1 0 0,-1-1 0 0 0,0 1 1 0 0,0-1-1 0 0,0 1 1 0 0,0-1-1 0 0,1 1 0 0 0,-1-1 1 0 0,0 1-1 0 0,0-1 1 0 0,0 1-1 0 0,0-1 0 0 0,0 0 1 0 0,0 1-1 0 0,-1-1 0 0 0,1 1 1 0 0,0-1-1 0 0,0 1 1 0 0,0-1-1 0 0,0 1 0 0 0,-1-1 1 0 0,1 1-1 0 0,0-1 0 0 0,0 1 1 0 0,-1-1-1 0 0,1 1 1 0 0,0-1-1 0 0,-1 1 0 0 0,0-1 1 0 0,-14-20 129 0 0,13 18 37 0 0,-4-5-141 0 0,0 0 0 0 0,0 0 0 0 0,1 0-1 0 0,1-1 1 0 0,0 1 0 0 0,0-1 0 0 0,0 0 0 0 0,1-1-1 0 0,0 1 1 0 0,1 0 0 0 0,-2-20 0 0 0,4 22-67 0 0,0 0 0 0 0,0 0 1 0 0,1 0-1 0 0,0 0 0 0 0,1 0 0 0 0,0 0 1 0 0,0 1-1 0 0,0-1 0 0 0,1 1 1 0 0,0-1-1 0 0,0 1 0 0 0,0 0 1 0 0,1 0-1 0 0,0 0 0 0 0,0 1 1 0 0,0-1-1 0 0,8-6 0 0 0,-1 2 14 0 0,1 0 0 0 0,-1 1 0 0 0,2 0-1 0 0,-1 1 1 0 0,1 0 0 0 0,0 1 0 0 0,1 0-1 0 0,-1 2 1 0 0,1-1 0 0 0,16-3 0 0 0,-21 7-3 0 0,-1 0 1 0 0,1 0-1 0 0,-1 1 1 0 0,1 0-1 0 0,0 0 1 0 0,-1 1-1 0 0,1 1 1 0 0,0-1-1 0 0,-1 1 1 0 0,1 0-1 0 0,0 1 1 0 0,-1 0-1 0 0,0 1 1 0 0,1 0-1 0 0,-1 0 1 0 0,0 0-1 0 0,-1 1 1 0 0,14 9-1 0 0,-19-11-13 0 0,1 0 0 0 0,0 0 0 0 0,-1 1-1 0 0,0-1 1 0 0,1 1 0 0 0,-1 0 0 0 0,0 0 0 0 0,0 0-1 0 0,-1 0 1 0 0,1 0 0 0 0,-1 0 0 0 0,1 0-1 0 0,-1 1 1 0 0,1 4 0 0 0,0 2 24 0 0,-1 0-1 0 0,0-1 1 0 0,-1 18-1 0 0,-1-22-33 0 0,1 1-1 0 0,-1 0 1 0 0,1 0-1 0 0,1-1 1 0 0,-1 1-1 0 0,1 0 1 0 0,0-1-1 0 0,0 1 1 0 0,1 0-1 0 0,-1-1 0 0 0,1 0 1 0 0,1 1-1 0 0,-1-1 1 0 0,1 0-1 0 0,0 0 1 0 0,4 5-1 0 0,-1-3 2 0 0,1-1-1 0 0,1 0 0 0 0,-1 0 0 0 0,1 0 1 0 0,0-1-1 0 0,0-1 0 0 0,0 1 0 0 0,1-1 1 0 0,0-1-1 0 0,-1 1 0 0 0,18 3 0 0 0,-9-4-150 0 0,0-1 0 0 0,-1 0 0 0 0,1-1 0 0 0,0 0 0 0 0,30-4 0 0 0,-41 2-1095 0 0,9-1 153 0 0,-10 1-2431 0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2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50 416 0 0,'-22'4'6874'0'0,"22"-4"-6745"0"0,0 0 0 0 0,0 0 0 0 0,0 0 0 0 0,0 1 0 0 0,0-1 1 0 0,0 0-1 0 0,0 0 0 0 0,0 0 0 0 0,-1 0 0 0 0,1 1 0 0 0,0-1 0 0 0,0 0 0 0 0,0 0 0 0 0,0 0 1 0 0,2 3 2581 0 0,-2-2-2582 0 0,0-1 0 0 0,1 0 0 0 0,-1 0 0 0 0,0 0 1 0 0,0 0-1 0 0,0 0 0 0 0,0 0 0 0 0,1 0 0 0 0,-1 0 0 0 0,0 0 0 0 0,18 7 4207 0 0,4-3-4290 0 0,516-2 5953 0 0,-198-10-4254 0 0,-172 4-1078 0 0,354-14 803 0 0,-310-9-750 0 0,-105 12-192 0 0,-79 16-1453 0 0,-13 3-2610 0 0,3 1-4550 0 0,-12-4 5286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29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7 240 0 0,'-11'-7'9979'0'0,"9"11"-9350"0"0,1 0 1 0 0,0 1-1 0 0,0-1 1 0 0,0 0-1 0 0,1 0 1 0 0,-1 1-1 0 0,1 5 1 0 0,7 63 2439 0 0,-4-50-2233 0 0,47 277 4662 0 0,-33-206-3930 0 0,0-24-1184 0 0,-6-55-3427 0 0,4-24-8763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3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5 139 416 0 0,'-1'-1'266'0'0,"1"0"1"0"0,-1 1-1 0 0,1-1 1 0 0,0 1-1 0 0,-1-1 1 0 0,1 0-1 0 0,0 1 0 0 0,0-1 1 0 0,-1 0-1 0 0,1 1 1 0 0,0-1-1 0 0,0 0 1 0 0,0 0-1 0 0,0 1 0 0 0,0-1 1 0 0,0 0-1 0 0,0 1 1 0 0,0-1-1 0 0,0 0 1 0 0,0 0-1 0 0,0 1 0 0 0,1-1 1 0 0,-1 0-1 0 0,0 1 1 0 0,0-1-1 0 0,1 1 0 0 0,-1-1 1 0 0,1 0-1 0 0,0 0 1 0 0,0-1 67 0 0,1 1 0 0 0,0-1-1 0 0,0 1 1 0 0,-1 0 0 0 0,1 0 0 0 0,0 0 0 0 0,0 0 0 0 0,0 0 0 0 0,1 0 0 0 0,1 0-1 0 0,12-3 228 0 0,1 0 0 0 0,20 0-1 0 0,-19 2 367 0 0,106-15 1266 0 0,661-10 3012 0 0,-99 7-2010 0 0,-581 7-2665 0 0,-63 7 189 0 0,57-2 1 0 0,-98 8-588 0 0,0 0-106 0 0,0 0 1 0 0,0 0 0 0 0,-1 0-1 0 0,1 0 1 0 0,0 1-1 0 0,0-1 1 0 0,0 0 0 0 0,0 0-1 0 0,-1 0 1 0 0,1 1-1 0 0,0-1 1 0 0,0 0-1 0 0,-1 1 1 0 0,1-1 0 0 0,0 1-1 0 0,-1-1 1 0 0,1 1-1 0 0,0-1 1 0 0,-1 1 0 0 0,1-1-1 0 0,-1 1 1 0 0,1 0-1 0 0,0 1 1 0 0,2 12 118 0 0,0 0 1 0 0,-1 1-1 0 0,0 23 1 0 0,0-4 79 0 0,3 22 90 0 0,1 32 616 0 0,37 172 0 0 0,12-103 241 0 0,-21-67-583 0 0,-26-74-589 0 0,-28-15 0 0 0,-19-9-19 0 0,-257-44-208 0 0,-163 18-1044 0 0,-22 35 160 0 0,25 4 1158 0 0,436-6-60 0 0,-20-1-184 0 0,38 2-97 0 0,0 0 0 0 0,0 0 0 0 0,0 1 1 0 0,0-1-1 0 0,0 0 0 0 0,1 1 0 0 0,-1-1 0 0 0,0 1 1 0 0,0 0-1 0 0,0-1 0 0 0,1 1 0 0 0,-1 0 0 0 0,0 0 1 0 0,1 0-1 0 0,-3 2 0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3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11 218 64 0 0,'-10'2'10601'0'0,"47"4"-9332"0"0,0-3 0 0 0,1-1 0 0 0,44-3 0 0 0,-18 0-520 0 0,222 1 872 0 0,-130 0-952 0 0,325-9 1190 0 0,-136-2-468 0 0,81-5 45 0 0,43-12 46 0 0,66-5-170 0 0,498-83 838 0 0,-915 103-1603 0 0,-108 12-922 0 0,5-1 718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34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7 312 0 0,'0'-6'11650'0'0,"0"29"-8527"0"0,1 34-1837 0 0,28 146 2539 0 0,-13-105-1407 0 0,7 169-1 0 0,-26-208-1452 0 0,1-40-365 0 0,1 0 0 0 0,1 0 0 0 0,4 36-1 0 0,-4-53-760 0 0,1-1-1 0 0,-1 1 1 0 0,1-1-1 0 0,0 1 0 0 0,0-1 1 0 0,0 1-1 0 0,0-1 1 0 0,0 0-1 0 0,0 1 1 0 0,0-1-1 0 0,0 0 0 0 0,1 0 1 0 0,-1 0-1 0 0,2 2 1 0 0,12 13-9974 0 0,-14-12 7419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34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33 356 0 0,'-15'-6'14050'0'0,"37"9"-12122"0"0,24 1-812 0 0,632-29 6450 0 0,-607 21-6911 0 0,-52 2-553 0 0,15-1-482 0 0,-16 8-4023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3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1 448 716 0 0,'0'0'3044'0'0,"1"-8"3690"0"0,19-5-4032 0 0,0 0 1 0 0,25-21 0 0 0,-36 26-2386 0 0,-1 0 1 0 0,0-1-1 0 0,-1 0 0 0 0,1-1 1 0 0,-2 1-1 0 0,1-1 0 0 0,5-13 1 0 0,-2 2 51 0 0,-1-1 1 0 0,-1 0 0 0 0,-1-1 0 0 0,6-29-1 0 0,-11 41-207 0 0,0 0-1 0 0,-1 0 1 0 0,-1 0 0 0 0,0 0-1 0 0,0 0 1 0 0,-1 0-1 0 0,0 0 1 0 0,-1 0 0 0 0,0 0-1 0 0,-1 0 1 0 0,-5-14-1 0 0,3 18 198 0 0,2 8-83 0 0,-1 18 101 0 0,3 28 191 0 0,8 30 147 0 0,2-1 1 0 0,5-1 0 0 0,24 81 0 0 0,-38-154-851 0 0,0 0 1 0 0,1-1 0 0 0,-1 1-1 0 0,1-1 1 0 0,-1 1 0 0 0,1-1-1 0 0,0 1 1 0 0,0-1-1 0 0,0 1 1 0 0,-1-1 0 0 0,1 0-1 0 0,1 0 1 0 0,-1 1 0 0 0,0-1-1 0 0,0 0 1 0 0,2 1-1 0 0,-1-1-627 0 0,0 0 0 0 0,0-1 0 0 0,0 0 0 0 0,-1 1 0 0 0,1-1 0 0 0,0 0 0 0 0,0 0 0 0 0,0 0 0 0 0,0 0 0 0 0,0 0 0 0 0,0 0 0 0 0,-1-1 0 0 0,1 1 0 0 0,2-2 0 0 0,2 1-1921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35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3 520 0 0,'-2'-1'386'0'0,"1"1"-1"0"0,0-1 1 0 0,0 1-1 0 0,0 0 1 0 0,-1-1-1 0 0,1 1 1 0 0,0 0-1 0 0,0 0 1 0 0,0 0-1 0 0,-1 0 1 0 0,1 0-1 0 0,0 0 1 0 0,0 0-1 0 0,-1 1 1 0 0,1-1-1 0 0,0 0 1 0 0,0 1-1 0 0,0-1 1 0 0,-1 1-1 0 0,1-1 1 0 0,0 1-1 0 0,0-1 1 0 0,0 1-1 0 0,0 0 1 0 0,0 0-1 0 0,0 0 1 0 0,0-1-1 0 0,0 1 1 0 0,1 0-1 0 0,-1 0 1 0 0,0 0-1 0 0,0 0 1 0 0,0 2-1 0 0,0 2 326 0 0,0 0-1 0 0,0 0 0 0 0,1 0 1 0 0,0 0-1 0 0,0 0 0 0 0,0 0 1 0 0,1 7-1 0 0,0-7-643 0 0,43 295 6386 0 0,-7-61-4032 0 0,-17-80-1198 0 0,26 242 1000 0 0,-43-368-2062 0 0,-2-5-495 0 0,2-1-1 0 0,7 27 1 0 0,-10-53 202 0 0,0-1 0 0 0,1 0 1 0 0,-1 0-1 0 0,0 1 0 0 0,0-1 1 0 0,1 0-1 0 0,-1 0 0 0 0,0 0 1 0 0,0 0-1 0 0,1 0 0 0 0,-1 1 0 0 0,0-1 1 0 0,0 0-1 0 0,1 0 0 0 0,-1 0 1 0 0,0 0-1 0 0,1 0 0 0 0,-1 0 1 0 0,0 0-1 0 0,0 0 0 0 0,1 0 1 0 0,-1 0-1 0 0,0 0 0 0 0,1 0 0 0 0,-1 0 1 0 0,0 0-1 0 0,0 0 0 0 0,1 0 1 0 0,-1-1-1 0 0,0 1 0 0 0,1 0 1 0 0,-1 0-1 0 0,0 0 0 0 0,0 0 1 0 0,0 0-1 0 0,1-1 0 0 0,-1 1 0 0 0,0 0 1 0 0,0 0-1 0 0,1-1 0 0 0,-1 1 1 0 0,0 0-1 0 0,14-11-2707 0 0,-4 1-2237 0 0,-3 1 2112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35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36 108 0 0,'-9'-22'1269'0'0,"2"9"7592"0"0,7 31-4877 0 0,23 156 1137 0 0,-3-32-3093 0 0,-8 41-15 0 0,5 37 9 0 0,-10-165-1426 0 0,2-1 0 0 0,18 56 0 0 0,-12-60 46 0 0,23 50 0 0 0,-30-82-356 0 0,1 0 0 0 0,1 0 0 0 0,1-1 0 0 0,0 0-1 0 0,26 28 1 0 0,-34-41-183 0 0,0-1-1 0 0,1 0 0 0 0,-1 0 0 0 0,1 0 0 0 0,-1-1 0 0 0,6 3 0 0 0,-8-5-14 0 0,-3-1-100 0 0,1-1 0 0 0,0 0-1 0 0,0 1 1 0 0,-1-1 0 0 0,1 0-1 0 0,-1 1 1 0 0,1 0 0 0 0,-1-1 0 0 0,1 1-1 0 0,-1 0 1 0 0,0 0 0 0 0,0 0-1 0 0,0 0 1 0 0,1 0 0 0 0,-1 0-1 0 0,0 0 1 0 0,0 1 0 0 0,0-1 0 0 0,0 1-1 0 0,-1 0 1 0 0,-1-1 0 0 0,-60-12-280 0 0,61 13 285 0 0,-427-64-261 0 0,412 61 248 0 0,5 2-149 0 0,0-1 0 0 0,0-1-1 0 0,-19-6 1 0 0,28 7-190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39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1 360 0 0,'0'0'5799'0'0,"-11"19"-1823"0"0,10 3-2856 0 0,1 1 1 0 0,1 0 0 0 0,1-1-1 0 0,7 27 1 0 0,-3-10-349 0 0,39 218 3389 0 0,9 69 427 0 0,-52-304-4180 0 0,-1-6 76 0 0,1-1-1 0 0,0 0 1 0 0,6 18 0 0 0,5-12-2822 0 0,-6-14-1325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39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18 264 0 0,'-25'-1'2321'0'0,"2"0"7462"0"0,26 2-8460 0 0,246-2 5159 0 0,-130-2-5050 0 0,422-9 3306 0 0,-539 12-5056 0 0,8 1 231 0 0,-7 4-4313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39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0 740 0 0,'0'0'1343'0'0,"-13"12"5375"0"0,13-10-6136 0 0,-1 1 0 0 0,1-1 0 0 0,0 1-1 0 0,0 0 1 0 0,0-1 0 0 0,1 1-1 0 0,-1 0 1 0 0,2 4 0 0 0,18 42 2644 0 0,-7-19-1588 0 0,1 6-431 0 0,14 40 1742 0 0,29 118 0 0 0,-29-62-1197 0 0,37 200 1328 0 0,-62-313-3101 0 0,0-1 1 0 0,2 1-1 0 0,10 28 0 0 0,-14-47-86 0 0,-1 1-1 0 0,0-1 0 0 0,1 1 0 0 0,-1-1 1 0 0,1 1-1 0 0,-1-1 0 0 0,1 0 1 0 0,-1 1-1 0 0,1-1 0 0 0,0 0 0 0 0,-1 1 1 0 0,1-1-1 0 0,-1 0 0 0 0,1 0 0 0 0,0 1 1 0 0,-1-1-1 0 0,1 0 0 0 0,0 0 0 0 0,-1 0 1 0 0,1 0-1 0 0,0 0 0 0 0,-1 0 0 0 0,1 0 1 0 0,-1 0-1 0 0,1 0 0 0 0,0 0 0 0 0,-1 0 1 0 0,1 0-1 0 0,0-1 0 0 0,-1 1 0 0 0,1 0 1 0 0,-1 0-1 0 0,1-1 0 0 0,1 0 0 0 0,20-11-5532 0 0,-10 3 2080 0 0,2-2 509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40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11 644 0 0,'3'-10'9349'0'0,"-2"10"-9115"0"0,8 11 2441 0 0,6 22-764 0 0,-6 4-289 0 0,-1-1 0 0 0,-1 1-1 0 0,2 63 1 0 0,-3-24-305 0 0,3-12-356 0 0,2 0 0 0 0,3 0 0 0 0,3-1 0 0 0,3-1-1 0 0,2-1 1 0 0,58 110 0 0 0,-56-126 325 0 0,-24-44-1150 0 0,0-1-128 0 0,1 0 0 0 0,-1 0 0 0 0,0 0 0 0 0,0 0 0 0 0,0 0 0 0 0,0 1 1 0 0,1-1-1 0 0,-1 0 0 0 0,0 0 0 0 0,0 0 0 0 0,0 0 0 0 0,0 0 0 0 0,0 1 0 0 0,1-1 0 0 0,-1 0 0 0 0,0 0 1 0 0,0 0-1 0 0,0 0 0 0 0,0 1 0 0 0,0-1 0 0 0,0 0 0 0 0,0 0 0 0 0,0 0 0 0 0,0 1 0 0 0,0-1 0 0 0,0 0 1 0 0,0 0-1 0 0,0 0 0 0 0,0 1 0 0 0,0-1 0 0 0,0 0 0 0 0,0 0 0 0 0,0 0 0 0 0,0 1 0 0 0,0-1 0 0 0,0 0 1 0 0,0 0-1 0 0,0 0 0 0 0,-1 1 0 0 0,-273 7-774 0 0,198-8 685 0 0,-377 10 1450 0 0,449-10-2162 0 0,-12-1 2311 0 0,10 3-4728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4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0 528 0 0,'-17'6'9608'0'0,"1"179"1148"0"0,9 96-5566 0 0,9-252-4471 0 0,8 39-1 0 0,1 4 496 0 0,2-24 407 0 0,-13-48-1619 0 0,0 0-1 0 0,0 1 1 0 0,0-1 0 0 0,0 0-1 0 0,0 0 1 0 0,0 0 0 0 0,0 1-1 0 0,0-1 1 0 0,0 0 0 0 0,0 0-1 0 0,-1 0 1 0 0,1 1 0 0 0,0-1-1 0 0,0 0 1 0 0,0 0 0 0 0,0 0-1 0 0,0 0 1 0 0,0 0 0 0 0,0 1-1 0 0,-1-1 1 0 0,1 0 0 0 0,0 0-1 0 0,0 0 1 0 0,0 0 0 0 0,0 0-1 0 0,-1 0 1 0 0,1 0 0 0 0,0 0-1 0 0,0 1 1 0 0,0-1 0 0 0,0 0-1 0 0,-1 0 1 0 0,1 0 0 0 0,0 0-1 0 0,0 0 1 0 0,0 0 0 0 0,-1 0-1 0 0,1 0 1 0 0,0 0 0 0 0,0 0-1 0 0,0 0 1 0 0,-1 0 0 0 0,1 0-1 0 0,0 0 1 0 0,0-1-1 0 0,0 1 1 0 0,0 0 0 0 0,-1 0-1 0 0,1 0 1 0 0,-15-6 48 0 0,1 0-47 0 0,-10 0-47 0 0,-49-5-1 0 0,66 10 31 0 0,0 1 0 0 0,0 0 0 0 0,0 0 0 0 0,0 0 0 0 0,0 1 0 0 0,0 0 0 0 0,1 1 0 0 0,-1-1 0 0 0,0 2 0 0 0,1-1 0 0 0,-1 0 0 0 0,-8 6 0 0 0,14-8 15 0 0,0 1 1 0 0,0 0-1 0 0,0-1 1 0 0,0 1-1 0 0,0 0 1 0 0,0 0-1 0 0,0 0 1 0 0,0 0-1 0 0,0-1 1 0 0,1 1-1 0 0,-1 0 1 0 0,0 1-1 0 0,1-1 1 0 0,-1 0-1 0 0,1 0 1 0 0,-1 0-1 0 0,1 0 1 0 0,-1 0-1 0 0,1 0 1 0 0,0 1 0 0 0,0-1-1 0 0,-1 0 1 0 0,1 0-1 0 0,0 1 1 0 0,0 1-1 0 0,1-1 5 0 0,0 1 0 0 0,-1-1 1 0 0,1 1-1 0 0,0-1 0 0 0,0 0 0 0 0,1 0 0 0 0,-1 1 0 0 0,0-1 1 0 0,1 0-1 0 0,-1 0 0 0 0,4 3 0 0 0,4 3 19 0 0,-1-1-1 0 0,2 1 1 0 0,-1-2 0 0 0,13 8-1 0 0,-9-7 2 0 0,-1-1 0 0 0,1 0 0 0 0,0-1 0 0 0,1 0 0 0 0,15 2 0 0 0,-23-5-26 0 0,1-1 0 0 0,0 0-1 0 0,-1-1 1 0 0,1 0 0 0 0,0 0-1 0 0,0 0 1 0 0,0-1-1 0 0,-1 0 1 0 0,1 0 0 0 0,0 0-1 0 0,-1-1 1 0 0,11-4 0 0 0,-16 6-9 0 0,1-1 1 0 0,-1 1 0 0 0,0-1 0 0 0,1 0-1 0 0,-1 1 1 0 0,0-1 0 0 0,0 0-1 0 0,1 0 1 0 0,-1 1 0 0 0,0-1-1 0 0,0 0 1 0 0,0 0 0 0 0,0-1-1 0 0,0 1 1 0 0,0 0 0 0 0,0 0-1 0 0,-1 0 1 0 0,1 0 0 0 0,0-1-1 0 0,-1 1 1 0 0,1 0 0 0 0,-1-1-1 0 0,1 1 1 0 0,-1-1 0 0 0,0 1-1 0 0,1 0 1 0 0,-1-1 0 0 0,0 1-1 0 0,0-1 1 0 0,0 1 0 0 0,0-1-1 0 0,0 1 1 0 0,0-1 0 0 0,-1 1-1 0 0,1 0 1 0 0,0-1 0 0 0,-1 1-1 0 0,1-1 1 0 0,-1 1 0 0 0,1 0-1 0 0,-1-1 1 0 0,0 1 0 0 0,0 0-1 0 0,1 0 1 0 0,-3-2 0 0 0,-1-2-20 0 0,0-1 1 0 0,-1 2-1 0 0,0-1 0 0 0,0 0 1 0 0,0 1-1 0 0,0 0 1 0 0,-1 0-1 0 0,-8-4 0 0 0,9 6-140 0 0,0-1-1 0 0,0 1 0 0 0,0 0 0 0 0,-1 1 1 0 0,1-1-1 0 0,0 1 0 0 0,-1 0 0 0 0,1 0 1 0 0,-1 1-1 0 0,1 0 0 0 0,-1 0 0 0 0,1 0 1 0 0,-1 0-1 0 0,1 1 0 0 0,-1 0 0 0 0,1 0 1 0 0,-7 3-1 0 0,7 2-1575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44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9 412 0 0,'-5'-9'14622'0'0,"20"52"-11305"0"0,10 55 0 0 0,12 125 1198 0 0,-5-27-1757 0 0,-5-30-213 0 0,-21-141-1948 0 0,-4-16-500 0 0,0 0 1 0 0,0-1 0 0 0,-1 1 0 0 0,0 0-1 0 0,0 0 1 0 0,-2 10 0 0 0,2-4-1051 0 0,5-5-7356 0 0,-2-5 5058 0 0,3 1-221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45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319 116 368 0 0,'-4'-7'861'0'0,"-6"-8"1936"0"0,-1 1-1 0 0,-23-23 1 0 0,30 32-2279 0 0,-1 1 0 0 0,-1 0 1 0 0,1 0-1 0 0,-1 1 0 0 0,1 0 1 0 0,-1 0-1 0 0,0 0 0 0 0,0 1 1 0 0,0 0-1 0 0,0 0 0 0 0,-9-2 1 0 0,5 3 66 0 0,1-1 0 0 0,-1 2 0 0 0,1-1 1 0 0,-1 1-1 0 0,1 1 0 0 0,-1-1 0 0 0,1 2 0 0 0,-18 3 0 0 0,22-3-370 0 0,1-1 0 0 0,-1 1-1 0 0,0 0 1 0 0,1 1 0 0 0,-1-1-1 0 0,1 1 1 0 0,0 0 0 0 0,0 0-1 0 0,0 0 1 0 0,0 0-1 0 0,1 1 1 0 0,-1-1 0 0 0,1 1-1 0 0,0 0 1 0 0,0 0 0 0 0,0 0-1 0 0,0 1 1 0 0,-2 5 0 0 0,4-8-135 0 0,0 0 0 0 0,1 0 0 0 0,-1 0 0 0 0,0 0 1 0 0,1-1-1 0 0,0 1 0 0 0,-1 0 0 0 0,1 0 0 0 0,0 0 1 0 0,0 0-1 0 0,0 0 0 0 0,0 0 0 0 0,0 0 0 0 0,1 0 1 0 0,-1 0-1 0 0,0 0 0 0 0,1 0 0 0 0,0 0 0 0 0,-1-1 1 0 0,1 1-1 0 0,1 3 0 0 0,1-3-6 0 0,-1 1 0 0 0,0 0 0 0 0,1-1-1 0 0,-1 0 1 0 0,1 1 0 0 0,-1-1 0 0 0,1 0 0 0 0,0 0 0 0 0,0-1 0 0 0,0 1 0 0 0,5 1 0 0 0,2 1 33 0 0,0-1 1 0 0,0 0 0 0 0,0-1-1 0 0,1 0 1 0 0,-1-1 0 0 0,1 0-1 0 0,11 0 1 0 0,-12-2-29 0 0,0 0-1 0 0,-1-1 1 0 0,1 0 0 0 0,-1-1-1 0 0,1 0 1 0 0,9-4 0 0 0,-16 5-59 0 0,0 1 0 0 0,0-1 0 0 0,0 0 0 0 0,-1 1 0 0 0,1-1 0 0 0,0-1 0 0 0,-1 1 1 0 0,0 0-1 0 0,4-5 0 0 0,-5 6-14 0 0,0 0 0 0 0,0-1 1 0 0,-1 1-1 0 0,1 0 0 0 0,-1-1 1 0 0,1 1-1 0 0,-1-1 0 0 0,1 1 1 0 0,-1 0-1 0 0,0-1 0 0 0,0 1 1 0 0,0-1-1 0 0,0 1 0 0 0,0-1 1 0 0,0 1-1 0 0,0-1 0 0 0,0 1 1 0 0,0-1-1 0 0,-1 1 0 0 0,1-1 1 0 0,-1 1-1 0 0,0-2 0 0 0,0 1-4 0 0,-1 0 0 0 0,1 0-1 0 0,-1 0 1 0 0,1 0-1 0 0,-1 1 1 0 0,0-1-1 0 0,0 0 1 0 0,0 1 0 0 0,0 0-1 0 0,0-1 1 0 0,0 1-1 0 0,0 0 1 0 0,-1 0-1 0 0,1 0 1 0 0,0 0 0 0 0,-1 0-1 0 0,1 1 1 0 0,0-1-1 0 0,-1 1 1 0 0,1 0 0 0 0,-5-1-1 0 0,-5 0 38 0 0,0 1 0 0 0,0 0 1 0 0,-13 2-1 0 0,19-1-13 0 0,-52 9 194 0 0,55-10-185 0 0,-1 1 0 0 0,1 0 0 0 0,-1 0 0 0 0,1 1 0 0 0,0-1 0 0 0,-1 1-1 0 0,1-1 1 0 0,0 1 0 0 0,0 0 0 0 0,0 0 0 0 0,1 1 0 0 0,-1-1 0 0 0,-3 4-1 0 0,5-5-21 0 0,1-1-1 0 0,0 0 0 0 0,0 1 0 0 0,-1-1 1 0 0,1 0-1 0 0,0 1 0 0 0,0-1 0 0 0,-1 1 1 0 0,1-1-1 0 0,0 0 0 0 0,0 1 0 0 0,0-1 1 0 0,0 1-1 0 0,0-1 0 0 0,0 1 0 0 0,0-1 1 0 0,0 1-1 0 0,0-1 0 0 0,0 0 0 0 0,0 1 1 0 0,0-1-1 0 0,0 1 0 0 0,0-1 0 0 0,0 1 1 0 0,0-1-1 0 0,0 0 0 0 0,1 1 0 0 0,-1-1 1 0 0,0 1-1 0 0,0-1 0 0 0,0 0 0 0 0,1 1 1 0 0,-1-1-1 0 0,0 0 0 0 0,1 1 0 0 0,17 6 216 0 0,24-4-18 0 0,-36-4-167 0 0,1 0-1 0 0,0 0 0 0 0,-1-1 1 0 0,1 0-1 0 0,9-4 0 0 0,-14 6-71 0 0,-1-1 0 0 0,1 0-1 0 0,0 1 1 0 0,-1-1 0 0 0,1 0 0 0 0,-1 0-1 0 0,1 0 1 0 0,-1 0 0 0 0,1 0-1 0 0,-1 0 1 0 0,1-1 0 0 0,-1 1 0 0 0,0 0-1 0 0,0-1 1 0 0,0 1 0 0 0,0-1-1 0 0,0 0 1 0 0,0 1 0 0 0,0-1 0 0 0,-1 1-1 0 0,1-1 1 0 0,0 0 0 0 0,-1 0-1 0 0,1-1 1 0 0,-1 1-44 0 0,-1 1-1 0 0,1 0 1 0 0,-1-1-1 0 0,1 1 1 0 0,-1 0 0 0 0,0-1-1 0 0,1 1 1 0 0,-1 0-1 0 0,0 0 1 0 0,0 0 0 0 0,0-1-1 0 0,0 1 1 0 0,0 0-1 0 0,0 0 1 0 0,0 0-1 0 0,0 1 1 0 0,0-1 0 0 0,0 0-1 0 0,-1 0 1 0 0,1 1-1 0 0,0-1 1 0 0,0 0-1 0 0,-1 1 1 0 0,1 0 0 0 0,-1-1-1 0 0,1 1 1 0 0,0 0-1 0 0,-2-1 1 0 0,-21-2-2781 0 0,7 4-5460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5:46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22 528 0 0,'-1'-2'709'0'0,"0"0"0"0"0,0 1 0 0 0,0-1 0 0 0,0 0 0 0 0,0 1-1 0 0,0-1 1 0 0,0 1 0 0 0,-1-1 0 0 0,1 1 0 0 0,-6-4 4973 0 0,-2 23-1952 0 0,8 31-345 0 0,7 80 0 0 0,1-35-2057 0 0,-2-40-575 0 0,2 0 0 0 0,3 0 0 0 0,21 66 0 0 0,0 1 470 0 0,-28-107-1053 0 0,33 166 2385 0 0,-33-174-2343 0 0,-2-4-179 0 0,0 0 0 0 0,0 0 1 0 0,-1 0-1 0 0,1 0 1 0 0,0 0-1 0 0,0 0 1 0 0,-1 0-1 0 0,1 0 1 0 0,-1 0-1 0 0,0 0 1 0 0,0 1-1 0 0,0-1 1 0 0,0 3-1 0 0,-2-1-33 0 0,-5-8 0 0 0,-1 0 0 0 0,0 1 0 0 0,0 0 0 0 0,0 0 0 0 0,0 0 0 0 0,0 1 0 0 0,0 1 0 0 0,-1-1 0 0 0,1 1 0 0 0,0 1 0 0 0,-1-1 0 0 0,1 2 0 0 0,-1-1 0 0 0,1 1 0 0 0,-1 0 0 0 0,1 1 0 0 0,0 0 0 0 0,0 0 0 0 0,0 1 0 0 0,0 0 0 0 0,0 0 0 0 0,-13 8 0 0 0,20-10 0 0 0,0-1 0 0 0,0 1 0 0 0,0 0 0 0 0,-1 0 0 0 0,1-1 0 0 0,0 1 0 0 0,0 0 0 0 0,0 0 0 0 0,1 0 0 0 0,-1 0 0 0 0,0 0 0 0 0,0 0 0 0 0,0 0 0 0 0,1 1 0 0 0,-1-1 0 0 0,0 0 0 0 0,1 0 0 0 0,0 1 0 0 0,-1-1 0 0 0,1 0 0 0 0,-1 0 0 0 0,1 1 0 0 0,0-1 0 0 0,0 0 0 0 0,0 3 0 0 0,1-2 0 0 0,-1 0 0 0 0,1-1 0 0 0,0 1 0 0 0,0 0 0 0 0,0 0 0 0 0,0-1 0 0 0,0 1 0 0 0,0 0 0 0 0,1-1 0 0 0,-1 1 0 0 0,0-1 0 0 0,1 0 0 0 0,-1 1 0 0 0,4 1 0 0 0,4 2 0 0 0,0 1 0 0 0,0-2 0 0 0,0 1 0 0 0,16 4 0 0 0,-18-6-6 0 0,1-1-1 0 0,0-1 1 0 0,0 0-1 0 0,0 0 1 0 0,0 0-1 0 0,0-1 0 0 0,0 0 1 0 0,1 0-1 0 0,-1-1 1 0 0,0 0-1 0 0,0-1 1 0 0,0 0-1 0 0,-1 0 1 0 0,1 0-1 0 0,0-1 1 0 0,-1 0-1 0 0,0-1 1 0 0,0 0-1 0 0,11-7 1 0 0,-18 11-20 0 0,1 0-1 0 0,0-1 1 0 0,0 1 0 0 0,-1-1 0 0 0,1 0-1 0 0,0 1 1 0 0,-1-1 0 0 0,1 0-1 0 0,-1 1 1 0 0,1-1 0 0 0,-1 0 0 0 0,1 0-1 0 0,-1 1 1 0 0,1-1 0 0 0,-1 0-1 0 0,0 0 1 0 0,1 0 0 0 0,-1 0-1 0 0,0 1 1 0 0,0-1 0 0 0,0 0 0 0 0,0 0-1 0 0,1 0 1 0 0,-1 0 0 0 0,-1-1-1 0 0,1 1 5 0 0,-1 0-1 0 0,1 0 0 0 0,-1 1 0 0 0,0-1 0 0 0,1 0 0 0 0,-1 0 0 0 0,0 1 0 0 0,0-1 0 0 0,1 1 0 0 0,-1-1 0 0 0,0 0 0 0 0,0 1 1 0 0,0 0-1 0 0,0-1 0 0 0,0 1 0 0 0,0-1 0 0 0,0 1 0 0 0,-1 0 0 0 0,-4-2-35 0 0,-1 1-1 0 0,1 0 0 0 0,0 1 1 0 0,-1-1-1 0 0,-9 2 1 0 0,9 0 53 0 0,1 0 1 0 0,-1 1 0 0 0,1 0-1 0 0,-12 5 1 0 0,17-7 16 0 0,0 1 0 0 0,-1-1 0 0 0,1 0 0 0 0,0 1 0 0 0,0-1 0 0 0,0 1 0 0 0,0 0 0 0 0,0-1 0 0 0,0 1 0 0 0,0 0 0 0 0,0-1 0 0 0,0 1 0 0 0,1 0 0 0 0,-1 0 0 0 0,0 0 0 0 0,0 0 0 0 0,1 0 0 0 0,-1 0 0 0 0,0 0 0 0 0,1 0 0 0 0,-1 0 0 0 0,1 0 0 0 0,0 0 0 0 0,-1 0 0 0 0,1 0 0 0 0,0 1 0 0 0,0-1 0 0 0,-1 0 0 0 0,1 0 0 0 0,0 0 0 0 0,0 0 1 0 0,0 1-1 0 0,1-1 0 0 0,-1 2 0 0 0,1-2 7 0 0,0 1 1 0 0,1-1 0 0 0,-1 0-1 0 0,0 0 1 0 0,1 0 0 0 0,-1 0-1 0 0,1 0 1 0 0,-1 0 0 0 0,1 0-1 0 0,-1 0 1 0 0,1-1 0 0 0,-1 1-1 0 0,1 0 1 0 0,0-1 0 0 0,0 0-1 0 0,-1 1 1 0 0,1-1 0 0 0,0 0-1 0 0,0 0 1 0 0,1 0 0 0 0,37 0 312 0 0,-35 0-372 0 0,1-1 0 0 0,-1 0 0 0 0,0-1 0 0 0,0 1 0 0 0,1-1 1 0 0,8-4-1 0 0,-14 5-63 0 0,1 0 0 0 0,-1 0 0 0 0,0 1 0 0 0,0-1 0 0 0,0 0 0 0 0,0 0 0 0 0,0 1 0 0 0,0-1 0 0 0,0 0 0 0 0,0 1 0 0 0,0-1 0 0 0,-1 0 0 0 0,1 0 0 0 0,0 1 0 0 0,0-1 0 0 0,0 0 0 0 0,-1 1 0 0 0,1-1 0 0 0,-1 0 0 0 0,1 1 0 0 0,0-1 0 0 0,-1 1 0 0 0,1-1 0 0 0,-1 1 0 0 0,1-1 0 0 0,-1 0 0 0 0,-8-5-3364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4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359 110 68 0 0,'8'-14'2924'0'0,"-8"13"-2580"0"0,1 0-1 0 0,0-1 0 0 0,0 1 1 0 0,-1 0-1 0 0,1 0 0 0 0,-1 0 1 0 0,1 0-1 0 0,-1-1 0 0 0,1 1 1 0 0,-1 0-1 0 0,0 0 0 0 0,0-1 1 0 0,0 1-1 0 0,1 0 0 0 0,-1 0 1 0 0,0-1-1 0 0,-1 1 0 0 0,1 0 1 0 0,0-1-1 0 0,0 1 0 0 0,0 0 1 0 0,-1 0-1 0 0,1-1 0 0 0,-1 1 1 0 0,1 0-1 0 0,-2-1 0 0 0,1-2 30 0 0,-1 1 0 0 0,1 0 0 0 0,-1 0 0 0 0,0 0 0 0 0,0 0 0 0 0,0 0 0 0 0,-1 0-1 0 0,1 1 1 0 0,-1-1 0 0 0,0 1 0 0 0,1-1 0 0 0,-1 1 0 0 0,0 0 0 0 0,0 0 0 0 0,-5-2-1 0 0,2 2-79 0 0,0 0-1 0 0,0 0 0 0 0,-1 0 0 0 0,1 1 0 0 0,-1 0 0 0 0,1 0 0 0 0,-1 0 1 0 0,-6 1-1 0 0,-1 1-67 0 0,0 0 0 0 0,0 1 0 0 0,0 0 0 0 0,0 1 0 0 0,0 1 0 0 0,1 0 1 0 0,-17 8-1 0 0,19-5-139 0 0,0 0-1 0 0,0 1 1 0 0,0 1 0 0 0,1 0 0 0 0,1 0 0 0 0,-1 1 0 0 0,2 0-1 0 0,-1 0 1 0 0,1 1 0 0 0,1 0 0 0 0,-12 23 0 0 0,17-30-65 0 0,1-1 0 0 0,-1 0 0 0 0,1 0 0 0 0,0 0 0 0 0,0 1 0 0 0,0-1 0 0 0,0 1 0 0 0,1-1 0 0 0,-1 1 0 0 0,1-1 0 0 0,0 1 0 0 0,0-1 0 0 0,0 1 0 0 0,0-1 0 0 0,1 1 0 0 0,0-1 0 0 0,-1 1 0 0 0,3 3-1 0 0,-1-2 13 0 0,0-1 0 0 0,1 1 0 0 0,-1-1 0 0 0,1 0 0 0 0,0 0-1 0 0,0 0 1 0 0,0 0 0 0 0,1-1 0 0 0,0 1 0 0 0,-1-1-1 0 0,1 0 1 0 0,4 3 0 0 0,-2-2 8 0 0,-1-1 1 0 0,1 0-1 0 0,0 0 0 0 0,0 0 0 0 0,0-1 1 0 0,0 0-1 0 0,0 0 0 0 0,0 0 1 0 0,0-1-1 0 0,1 0 0 0 0,-1 0 0 0 0,1-1 1 0 0,-1 1-1 0 0,0-2 0 0 0,1 1 1 0 0,-1 0-1 0 0,1-1 0 0 0,-1-1 0 0 0,0 1 1 0 0,9-4-1 0 0,-4 0-6 0 0,0-1 0 0 0,-1-1 0 0 0,0 0 0 0 0,0 0 0 0 0,-1-1 0 0 0,0 0 0 0 0,0-1 0 0 0,-1 0 0 0 0,0 0 0 0 0,12-20 0 0 0,-15 21-7 0 0,-1 0 0 0 0,0 0-1 0 0,0 0 1 0 0,-1 0 0 0 0,0 0-1 0 0,-1-1 1 0 0,0 1 0 0 0,0-1-1 0 0,-1 0 1 0 0,0 0 0 0 0,0 1-1 0 0,-1-1 1 0 0,0 0 0 0 0,-1 0-1 0 0,-2-14 1 0 0,-8-30-28 0 0,10 52-18 0 0,2 4-23 0 0,1 25 70 0 0,2 0 0 0 0,0-1 0 0 0,3 0 0 0 0,0 0 0 0 0,12 29 0 0 0,-15-44-9 0 0,1-1-1 0 0,0 0 1 0 0,1-1 0 0 0,0 1-1 0 0,1-1 1 0 0,0 0 0 0 0,0 0-1 0 0,1-1 1 0 0,1 0 0 0 0,-1-1-1 0 0,1 0 1 0 0,1 0 0 0 0,-1-1-1 0 0,17 10 1 0 0,-21-15-9 0 0,0 0-1 0 0,0 0 0 0 0,0-1 1 0 0,0 0-1 0 0,1 1 0 0 0,-1-2 1 0 0,0 1-1 0 0,0-1 1 0 0,1 1-1 0 0,-1-2 0 0 0,7 0 1 0 0,3-1 5 0 0,0-1 0 0 0,21-7 0 0 0,-26 6-40 0 0,5-6-1372 0 0,-8 5-1188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55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0 388 0 0,'0'0'12454'0'0,"3"34"-8998"0"0,0 0-1892 0 0,7 43 832 0 0,-8-70-2915 0 0,0 1 0 0 0,0-1 0 0 0,1 0-1 0 0,4 10 1 0 0,0-9-5912 0 0,-3-6 4505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32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326 103 664 0 0,'-2'-5'619'0'0,"-1"1"1"0"0,1-1-1 0 0,-1 0 0 0 0,0 1 1 0 0,-1 0-1 0 0,1-1 0 0 0,-1 2 1 0 0,1-1-1 0 0,-1 0 0 0 0,0 1 1 0 0,-1-1-1 0 0,1 1 0 0 0,0 0 1 0 0,-1 0-1 0 0,0 1 0 0 0,-5-3 0 0 0,3 3-145 0 0,0 0-1 0 0,0 0 0 0 0,0 1 0 0 0,0 0 0 0 0,0 0 0 0 0,-1 1 0 0 0,1 0 1 0 0,0 0-1 0 0,0 0 0 0 0,0 1 0 0 0,-9 2 0 0 0,7-1-185 0 0,-1 1 1 0 0,1 0-1 0 0,0 0 1 0 0,0 1-1 0 0,0 0 1 0 0,1 1-1 0 0,-1-1 0 0 0,1 2 1 0 0,0-1-1 0 0,0 1 1 0 0,1 0-1 0 0,0 1 1 0 0,0 0-1 0 0,0 0 0 0 0,1 1 1 0 0,0-1-1 0 0,1 1 1 0 0,-7 12-1 0 0,10-16-174 0 0,0 1 0 0 0,1-1 0 0 0,-1 1 0 0 0,1 0 0 0 0,0-1 0 0 0,0 1 0 0 0,1 0 0 0 0,-1-1 0 0 0,1 1 0 0 0,0 0 0 0 0,1 0 0 0 0,-1-1 0 0 0,1 1 0 0 0,0 0 0 0 0,0 0 0 0 0,0-1 0 0 0,3 7 0 0 0,-1-4-20 0 0,1-1 0 0 0,0 1 0 0 0,0 0-1 0 0,1-1 1 0 0,0 0 0 0 0,0 0 0 0 0,0-1 0 0 0,0 1 0 0 0,1-1-1 0 0,7 5 1 0 0,-2-2-98 0 0,1-1 0 0 0,-1 0 0 0 0,1-1 0 0 0,1 0 0 0 0,-1-1 0 0 0,1 0 0 0 0,0-1 0 0 0,0-1 0 0 0,0 0 0 0 0,0 0 0 0 0,1-1 0 0 0,17 0 0 0 0,-26-3-57 0 0,1 0-1 0 0,-1 0 1 0 0,1 0-1 0 0,-1 0 0 0 0,1-1 1 0 0,-1 0-1 0 0,0 0 0 0 0,0 0 1 0 0,0-1-1 0 0,0 0 1 0 0,0 0-1 0 0,-1 0 0 0 0,1 0 1 0 0,-1-1-1 0 0,0 0 1 0 0,0 1-1 0 0,0-2 0 0 0,-1 1 1 0 0,1 0-1 0 0,-1-1 0 0 0,0 0 1 0 0,0 1-1 0 0,-1-1 1 0 0,1 0-1 0 0,-1-1 0 0 0,2-7 1 0 0,-1 5 3 0 0,-1 0 0 0 0,0 0 0 0 0,0 0 0 0 0,-1-1 0 0 0,0 1 0 0 0,-1-1 0 0 0,0 1 0 0 0,0-1 1 0 0,-1 1-1 0 0,0-1 0 0 0,0 1 0 0 0,-1 0 0 0 0,0-1 0 0 0,0 1 0 0 0,-1 0 0 0 0,-7-14 0 0 0,4 12-81 0 0,0 0 0 0 0,-1 0 0 0 0,0 1 0 0 0,-1 0 0 0 0,0 1 0 0 0,0 0-1 0 0,-1 0 1 0 0,-9-7 0 0 0,-16-4-2712 0 0,-5 7-3564 0 0,34 12 4320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6:3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12 72 0 0,'0'0'525'0'0,"-23"-10"5327"0"0,19 9-5474 0 0,0 1 0 0 0,-1 0 0 0 0,1 0 0 0 0,-1 0 0 0 0,1 0-1 0 0,-1 1 1 0 0,1-1 0 0 0,-1 1 0 0 0,1 0 0 0 0,0 1 0 0 0,-1-1 0 0 0,1 1 0 0 0,0 0-1 0 0,0 0 1 0 0,0 0 0 0 0,0 0 0 0 0,1 1 0 0 0,-1-1 0 0 0,1 1 0 0 0,-1 0 0 0 0,1 0-1 0 0,0 1 1 0 0,0-1 0 0 0,0 1 0 0 0,1-1 0 0 0,-5 8 0 0 0,5-6-207 0 0,-1-1 1 0 0,1 1-1 0 0,0-1 0 0 0,0 1 1 0 0,1 0-1 0 0,-1 0 1 0 0,1 0-1 0 0,0 0 1 0 0,1 0-1 0 0,-1 0 0 0 0,1 0 1 0 0,0 0-1 0 0,0 0 1 0 0,1 0-1 0 0,-1 0 1 0 0,1 0-1 0 0,0 0 0 0 0,0 0 1 0 0,1 0-1 0 0,0-1 1 0 0,0 1-1 0 0,0 0 0 0 0,5 7 1 0 0,-1-4 17 0 0,1 0 0 0 0,0-1 0 0 0,0 0 0 0 0,0-1 1 0 0,1 0-1 0 0,0 0 0 0 0,0 0 0 0 0,1-1 0 0 0,0-1 0 0 0,10 5 1 0 0,-16-7-127 0 0,1 0 0 0 0,0-1 0 0 0,0 1 0 0 0,0-1 0 0 0,0 0 0 0 0,1 0 1 0 0,-1 0-1 0 0,0-1 0 0 0,0 1 0 0 0,0-1 0 0 0,1 0 0 0 0,-1 0 0 0 0,0-1 1 0 0,0 1-1 0 0,1-1 0 0 0,-1 0 0 0 0,0 0 0 0 0,0 0 0 0 0,0-1 0 0 0,0 0 1 0 0,0 1-1 0 0,-1-1 0 0 0,1-1 0 0 0,0 1 0 0 0,6-6 0 0 0,-8 6-42 0 0,-1 0 0 0 0,1 0 0 0 0,-1-1 0 0 0,1 1-1 0 0,-1 0 1 0 0,0-1 0 0 0,0 1 0 0 0,0-1 0 0 0,0 0 0 0 0,-1 1-1 0 0,1-1 1 0 0,-1 0 0 0 0,1 1 0 0 0,-1-1 0 0 0,0 0-1 0 0,0 1 1 0 0,0-1 0 0 0,0 0 0 0 0,-1 0 0 0 0,1 1 0 0 0,-1-1-1 0 0,1 0 1 0 0,-1 1 0 0 0,0-1 0 0 0,0 1 0 0 0,0-1 0 0 0,-1 1-1 0 0,1-1 1 0 0,-1 1 0 0 0,-2-4 0 0 0,0 0 6 0 0,0 1 1 0 0,-1-1-1 0 0,0 1 0 0 0,0 0 0 0 0,0 0 1 0 0,0 0-1 0 0,-1 1 0 0 0,0-1 1 0 0,0 1-1 0 0,-11-5 0 0 0,-47-10-1868 0 0,63 19 1137 0 0,-3 0-2019 0 0,-2 1-2165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6:3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38 712 0 0,'-4'-6'1923'0'0,"-1"0"-1"0"0,0 1 1 0 0,0-1 0 0 0,-9-7 1403 0 0,13 13-3205 0 0,1 0-1 0 0,0 0 1 0 0,0 0-1 0 0,0 0 1 0 0,-1-1 0 0 0,1 1-1 0 0,0 0 1 0 0,0 0-1 0 0,0 0 1 0 0,-1 0 0 0 0,1 0-1 0 0,0-1 1 0 0,0 1-1 0 0,-1 0 1 0 0,1 0 0 0 0,0 0-1 0 0,0 0 1 0 0,-1 0-1 0 0,1 0 1 0 0,0 0 0 0 0,-1 0-1 0 0,1 0 1 0 0,0 0-1 0 0,0 0 1 0 0,-1 0 0 0 0,1 0-1 0 0,0 0 1 0 0,0 0-1 0 0,-1 1 1 0 0,1-1 0 0 0,0 0-1 0 0,0 0 1 0 0,-1 0-1 0 0,1 0 1 0 0,0 0-1 0 0,0 1 1 0 0,0-1 0 0 0,-1 0-1 0 0,1 0 1 0 0,0 0-1 0 0,0 0 1 0 0,0 1 0 0 0,0-1-1 0 0,-1 0 1 0 0,1 0-1 0 0,0 1 1 0 0,0-1 0 0 0,0 0-1 0 0,0 1 1 0 0,-1-1 41 0 0,0 1 1 0 0,0 0-1 0 0,0 0 1 0 0,0 0-1 0 0,1 0 1 0 0,-1 0-1 0 0,0 0 1 0 0,1 0-1 0 0,-1 0 1 0 0,0 0-1 0 0,1 0 1 0 0,-1 0-1 0 0,1 0 1 0 0,0 0-1 0 0,-1 2 1 0 0,3 18-1247 0 0,10 11-5552 0 0,-6-23 4470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6:4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43 392 0 0,'-1'0'339'0'0,"0"0"0"0"0,1-1 0 0 0,-1 1 0 0 0,0 0 0 0 0,1 0 0 0 0,-1-1 0 0 0,1 1 0 0 0,-1 0 0 0 0,0-1 0 0 0,1 1 0 0 0,-1-1 0 0 0,1 1 0 0 0,-1-1 0 0 0,1 1 0 0 0,0-1 0 0 0,-1 1 0 0 0,1-1 0 0 0,-1 1 0 0 0,1-1 0 0 0,0 1 0 0 0,0-1 0 0 0,-1 0 0 0 0,1 1 0 0 0,0-1 0 0 0,0 1 0 0 0,0-1 0 0 0,-1 0 0 0 0,1 1 0 0 0,0-1 0 0 0,0 0 0 0 0,0 1 0 0 0,0-1 0 0 0,0 0 0 0 0,1 0 0 0 0,0-1-6 0 0,0 1 0 0 0,0 0 0 0 0,0 0 0 0 0,0 0 1 0 0,0-1-1 0 0,1 1 0 0 0,-1 0 0 0 0,0 1 0 0 0,1-1 0 0 0,-1 0 1 0 0,1 0-1 0 0,-1 1 0 0 0,3-2 0 0 0,2 0 156 0 0,0 0 0 0 0,-1 1 0 0 0,1 0 0 0 0,0-1 0 0 0,0 2 0 0 0,0-1 0 0 0,0 1 0 0 0,8 0 0 0 0,-12 1-403 0 0,-1-1 1 0 0,1 0-1 0 0,0 1 1 0 0,-1-1-1 0 0,1 1 1 0 0,0 0-1 0 0,-1 0 1 0 0,1-1-1 0 0,-1 1 1 0 0,0 0-1 0 0,1 0 1 0 0,-1 0-1 0 0,0 1 1 0 0,1-1-1 0 0,-1 0 1 0 0,0 0-1 0 0,0 1 0 0 0,0-1 1 0 0,0 1-1 0 0,0-1 1 0 0,0 1-1 0 0,-1-1 1 0 0,1 1-1 0 0,0-1 1 0 0,-1 1-1 0 0,1 0 1 0 0,-1-1-1 0 0,0 1 1 0 0,1 0-1 0 0,-1-1 1 0 0,0 1-1 0 0,0 0 1 0 0,0 0-1 0 0,0-1 0 0 0,0 1 1 0 0,-1 0-1 0 0,1-1 1 0 0,0 1-1 0 0,-2 2 1 0 0,-2 9-13 0 0,-1 0 0 0 0,0-1 0 0 0,-1 0 0 0 0,-9 15 0 0 0,1-2 182 0 0,11-18-216 0 0,0 1 0 0 0,0-1 0 0 0,0 1 1 0 0,1-1-1 0 0,0 1 0 0 0,0 0 0 0 0,1 0 0 0 0,0-1 0 0 0,1 1 0 0 0,0 13 1 0 0,0-17-21 0 0,1-1 1 0 0,0 0-1 0 0,-1 0 1 0 0,1 0-1 0 0,1 0 1 0 0,-1 0-1 0 0,0 0 1 0 0,1 0-1 0 0,-1 0 1 0 0,1 0-1 0 0,0 0 1 0 0,0-1-1 0 0,0 1 1 0 0,1-1-1 0 0,-1 1 1 0 0,0-1-1 0 0,1 0 0 0 0,-1 0 1 0 0,1 0-1 0 0,0-1 1 0 0,0 1-1 0 0,0 0 1 0 0,0-1-1 0 0,0 0 1 0 0,0 0-1 0 0,0 0 1 0 0,7 1-1 0 0,-3 0 85 0 0,1-1 0 0 0,0 0-1 0 0,0-1 1 0 0,0 0-1 0 0,0 0 1 0 0,0 0 0 0 0,14-4-1 0 0,10-3-5599 0 0,-15 4-1261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6:40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61 109 452 0 0,'-5'-26'9765'0'0,"13"20"-8780"0"0,0 0 0 0 0,0 1 0 0 0,0 0 0 0 0,0 0 0 0 0,1 1 1 0 0,9-4-1 0 0,-8 4 98 0 0,0-1 0 0 0,0 0 0 0 0,17-13 0 0 0,-18 10-123 0 0,-11 5-599 0 0,-21 6-417 0 0,22-3 53 0 0,-84 23-157 0 0,77-21 128 0 0,0 1 0 0 0,0 1 0 0 0,1-1 0 0 0,-1 1 0 0 0,1 1 0 0 0,0-1-1 0 0,0 1 1 0 0,-7 7 0 0 0,13-12 34 0 0,1 1-1 0 0,0 0 1 0 0,-1-1 0 0 0,1 1-1 0 0,0 0 1 0 0,0-1 0 0 0,-1 1-1 0 0,1 0 1 0 0,0-1 0 0 0,0 1-1 0 0,0 0 1 0 0,0-1 0 0 0,0 1-1 0 0,0 0 1 0 0,0-1 0 0 0,0 1-1 0 0,0 0 1 0 0,0 0 0 0 0,1-1-1 0 0,-1 1 1 0 0,0 0 0 0 0,0-1-1 0 0,0 1 1 0 0,1-1 0 0 0,-1 1-1 0 0,1 0 1 0 0,-1-1-1 0 0,0 1 1 0 0,1-1 0 0 0,-1 1-1 0 0,1-1 1 0 0,-1 1 0 0 0,1-1-1 0 0,-1 1 1 0 0,1-1 0 0 0,0 1-1 0 0,26 18 197 0 0,-22-16-150 0 0,19 13 178 0 0,-15-12-130 0 0,-1 1 1 0 0,0 0-1 0 0,0 0 0 0 0,0 1 1 0 0,-1 0-1 0 0,1 1 1 0 0,-2-1-1 0 0,1 1 1 0 0,-1 1-1 0 0,0-1 0 0 0,0 1 1 0 0,6 13-1 0 0,-11-20-66 0 0,-1 0-1 0 0,0 0 1 0 0,0 0-1 0 0,0 0 1 0 0,1 1 0 0 0,-1-1-1 0 0,0 0 1 0 0,-1 0-1 0 0,1 0 1 0 0,0 1-1 0 0,0-1 1 0 0,0 0 0 0 0,-1 0-1 0 0,1 0 1 0 0,-1 0-1 0 0,1 0 1 0 0,-1 1-1 0 0,1-1 1 0 0,-1 0 0 0 0,0 0-1 0 0,1 0 1 0 0,-1-1-1 0 0,0 1 1 0 0,0 0-1 0 0,0 0 1 0 0,1 0-1 0 0,-1 0 1 0 0,0-1 0 0 0,0 1-1 0 0,0 0 1 0 0,-1-1-1 0 0,-1 1 1 0 0,-35 14 264 0 0,35-14-345 0 0,-41 10-251 0 0,18-1-3974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6:4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0 234 536 0 0,'1'0'511'0'0,"0"-1"-1"0"0,-1 1 1 0 0,1-1-1 0 0,0 1 1 0 0,-1-1-1 0 0,1 1 1 0 0,0-1-1 0 0,0 1 1 0 0,0 0-1 0 0,-1 0 1 0 0,1-1-1 0 0,0 1 1 0 0,0 0-1 0 0,0 0 1 0 0,0 0-1 0 0,-1 0 1 0 0,1 0 0 0 0,0 0-1 0 0,0 0 1 0 0,1 0-1 0 0,22 5 5627 0 0,-21-4-5615 0 0,0 0-1 0 0,-1 0 0 0 0,1-1 1 0 0,0 1-1 0 0,-1-1 1 0 0,1 1-1 0 0,0-1 1 0 0,0 0-1 0 0,-1 0 1 0 0,4-1-1 0 0,-5 1-452 0 0,0-1-1 0 0,-1 0 1 0 0,1 1-1 0 0,-1-1 1 0 0,1 1 0 0 0,-1-1-1 0 0,1 0 1 0 0,-1 1-1 0 0,1-1 1 0 0,-1 0 0 0 0,0 1-1 0 0,1-1 1 0 0,-1 0-1 0 0,0 0 1 0 0,0 1-1 0 0,1-1 1 0 0,-1 0 0 0 0,0 0-1 0 0,0 0 1 0 0,0 1-1 0 0,0-1 1 0 0,0 0-1 0 0,0 0 1 0 0,0-1 0 0 0,-3-20 413 0 0,3 21-438 0 0,-3-16 163 0 0,0 7-95 0 0,2-1 0 0 0,-1 1 0 0 0,1-1 0 0 0,1-18-1 0 0,1 25-100 0 0,-1 0 0 0 0,1 0 0 0 0,0 1-1 0 0,0-1 1 0 0,1 0 0 0 0,-1 1 0 0 0,1-1-1 0 0,-1 1 1 0 0,1 0 0 0 0,0-1 0 0 0,1 1 0 0 0,-1 0-1 0 0,1 0 1 0 0,-1 1 0 0 0,1-1 0 0 0,0 0-1 0 0,3-2 1 0 0,2-1 35 0 0,1 1-1 0 0,0 0 0 0 0,-1 0 1 0 0,1 1-1 0 0,1 0 1 0 0,-1 1-1 0 0,1 0 1 0 0,-1 0-1 0 0,17-2 1 0 0,-23 4-22 0 0,0 1 0 0 0,0-1 1 0 0,0 1-1 0 0,0 0 1 0 0,0 0-1 0 0,0 0 1 0 0,-1 0-1 0 0,1 1 1 0 0,0-1-1 0 0,0 1 0 0 0,0 0 1 0 0,-1-1-1 0 0,1 1 1 0 0,0 0-1 0 0,-1 1 1 0 0,1-1-1 0 0,0 0 1 0 0,-1 1-1 0 0,0 0 0 0 0,1-1 1 0 0,-1 1-1 0 0,0 0 1 0 0,0 0-1 0 0,0 0 1 0 0,0 1-1 0 0,0-1 1 0 0,-1 0-1 0 0,1 1 1 0 0,-1-1-1 0 0,1 1 0 0 0,-1-1 1 0 0,0 1-1 0 0,0 0 1 0 0,0-1-1 0 0,0 1 1 0 0,-1 0-1 0 0,1 4 1 0 0,0 0 7 0 0,-1 0 1 0 0,0-1 0 0 0,-1 1 0 0 0,1 0-1 0 0,-1-1 1 0 0,-2 8 0 0 0,1-8-13 0 0,1 1 1 0 0,0-1-1 0 0,0 1 1 0 0,1-1-1 0 0,0 8 1 0 0,0-11-14 0 0,1 0 1 0 0,-1 0 0 0 0,1 0 0 0 0,0 0-1 0 0,0-1 1 0 0,0 1 0 0 0,0 0 0 0 0,1-1-1 0 0,-1 1 1 0 0,1-1 0 0 0,0 1 0 0 0,-1-1-1 0 0,1 0 1 0 0,0 1 0 0 0,4 2 0 0 0,-1-1 29 0 0,1 0 1 0 0,-1 0-1 0 0,1 0 1 0 0,0-1 0 0 0,0 0-1 0 0,0 0 1 0 0,0-1 0 0 0,1 1-1 0 0,-1-2 1 0 0,1 1 0 0 0,7 1-1 0 0,9 0-1178 0 0,45-1 0 0 0,-54-2-253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6:4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46 648 0 0,'-11'-3'13987'0'0,"125"-27"-9407"0"0,-61 18-2481 0 0,-225 43-3455 0 0,141-25 1292 0 0,1 2 0 0 0,1 1 0 0 0,-1 1 0 0 0,-42 21 0 0 0,71-30 83 0 0,1-1 0 0 0,-1 0 0 0 0,0 1 0 0 0,0-1 0 0 0,0 1 1 0 0,1 0-1 0 0,-1-1 0 0 0,0 1 0 0 0,1-1 0 0 0,-1 1 0 0 0,0 0 0 0 0,1-1 0 0 0,-1 1 1 0 0,1 0-1 0 0,-1 0 0 0 0,1 0 0 0 0,-1-1 0 0 0,1 1 0 0 0,0 0 0 0 0,0 0 0 0 0,-1 0 1 0 0,1 0-1 0 0,0 0 0 0 0,0 0 0 0 0,0 1 0 0 0,0 0 12 0 0,0 0 0 0 0,1-1 0 0 0,0 1 0 0 0,-1 0 0 0 0,1-1 0 0 0,0 1 0 0 0,0 0 0 0 0,0-1 0 0 0,0 1 1 0 0,0-1-1 0 0,0 0 0 0 0,2 3 0 0 0,6 4 116 0 0,1 0 1 0 0,0-1-1 0 0,13 8 1 0 0,-16-10-51 0 0,50 29 522 0 0,-39-25-325 0 0,0 1-1 0 0,-1 1 1 0 0,-1 1 0 0 0,0 0-1 0 0,18 18 1 0 0,-34-29-267 0 0,1-1 0 0 0,-1 0 0 0 0,1 1 0 0 0,-1-1 1 0 0,0 1-1 0 0,1-1 0 0 0,-1 1 0 0 0,0-1 0 0 0,1 1 0 0 0,-1-1 1 0 0,0 1-1 0 0,0-1 0 0 0,1 1 0 0 0,-1-1 0 0 0,0 1 0 0 0,0-1 1 0 0,0 1-1 0 0,0-1 0 0 0,0 1 0 0 0,0 0 0 0 0,0-1 0 0 0,0 1 1 0 0,0-1-1 0 0,0 1 0 0 0,0 0 0 0 0,0-1 0 0 0,0 1 0 0 0,0-1 0 0 0,-1 1 1 0 0,1-1-1 0 0,0 1 0 0 0,0-1 0 0 0,-1 1 0 0 0,-1 1 10 0 0,1-1 0 0 0,0 0-1 0 0,-1 1 1 0 0,0-1 0 0 0,1 0-1 0 0,-1 0 1 0 0,0 0 0 0 0,1 0-1 0 0,-1-1 1 0 0,-3 2 0 0 0,-47 10 189 0 0,49-12-181 0 0,-41 6 74 0 0,-48 9-3062 0 0,87-12 1961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6:4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49 352 0 0,'-5'-5'1400'0'0,"-1"0"-1"0"0,0 0 1 0 0,-1 1 0 0 0,1 0 0 0 0,-1 1-1 0 0,0-1 1 0 0,0 1 0 0 0,-10-3 0 0 0,7 4-287 0 0,0-1 0 0 0,-1 1 0 0 0,1 1 0 0 0,-1 0 1 0 0,-18 0-1 0 0,19 2-733 0 0,1-1-1 0 0,-1 2 1 0 0,1-1-1 0 0,-1 1 1 0 0,1 1 0 0 0,0-1-1 0 0,0 2 1 0 0,0-1 0 0 0,1 1-1 0 0,-1 1 1 0 0,1-1-1 0 0,0 1 1 0 0,0 1 0 0 0,0 0-1 0 0,-6 6 1 0 0,12-10-273 0 0,0-1-1 0 0,1 1 1 0 0,-1-1-1 0 0,1 1 1 0 0,-1 0 0 0 0,1 0-1 0 0,0 0 1 0 0,0 0-1 0 0,0 0 1 0 0,0 0-1 0 0,0 0 1 0 0,0 0 0 0 0,1 0-1 0 0,-1 1 1 0 0,1-1-1 0 0,-1 0 1 0 0,1 0-1 0 0,0 1 1 0 0,0-1 0 0 0,0 0-1 0 0,0 4 1 0 0,1-3-18 0 0,0-1 0 0 0,1 1 1 0 0,-1 0-1 0 0,0-1 0 0 0,1 1 1 0 0,0-1-1 0 0,-1 1 0 0 0,1-1 1 0 0,0 0-1 0 0,0 1 0 0 0,0-1 1 0 0,1 0-1 0 0,-1 0 0 0 0,4 1 1 0 0,5 4 86 0 0,1 0 0 0 0,0-1 0 0 0,0-1 0 0 0,1 0 0 0 0,-1 0 0 0 0,17 2 0 0 0,-13-3-44 0 0,0-2-1 0 0,0 0 0 0 0,1-1 1 0 0,-1-1-1 0 0,32-3 0 0 0,-41 3-100 0 0,0-1-1 0 0,0-1 1 0 0,0 1 0 0 0,0-1-1 0 0,0 0 1 0 0,0-1-1 0 0,-1 0 1 0 0,1 0 0 0 0,-1 0-1 0 0,0-1 1 0 0,0 0-1 0 0,0 0 1 0 0,0 0-1 0 0,-1-1 1 0 0,10-10 0 0 0,-14 14-26 0 0,0-1 1 0 0,0 1 0 0 0,0-1-1 0 0,0 0 1 0 0,0 0 0 0 0,0 1 0 0 0,0-1-1 0 0,0 0 1 0 0,-1 0 0 0 0,1 0-1 0 0,-1 0 1 0 0,1 0 0 0 0,-1 0 0 0 0,0 0-1 0 0,0 0 1 0 0,0 0 0 0 0,0 0-1 0 0,0 0 1 0 0,0 0 0 0 0,-1 1 0 0 0,0-5-1 0 0,0 3-7 0 0,-1 0-1 0 0,0 0 1 0 0,0 0-1 0 0,0 0 0 0 0,0 0 1 0 0,0 0-1 0 0,0 0 1 0 0,-1 1-1 0 0,0-1 1 0 0,1 1-1 0 0,-5-3 0 0 0,-5-3-106 0 0,0 1-1 0 0,0 1 1 0 0,-1 0-1 0 0,1 0 0 0 0,-16-3 1 0 0,18 5-287 0 0,-1 2 1 0 0,1 0-1 0 0,-1 0 0 0 0,0 0 1 0 0,-13 1-1 0 0,8 2-3612 0 0,-1 2-3362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6:4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10 600 0 0,'-34'-7'6113'0'0,"18"6"-4518"0"0,0 0-1 0 0,0 0 1 0 0,0 2-1 0 0,0 0 1 0 0,0 1-1 0 0,0 1 1 0 0,-16 4 0 0 0,27-5-1350 0 0,-1-1 1 0 0,0 1 0 0 0,1 1 0 0 0,0-1-1 0 0,-1 1 1 0 0,1 0 0 0 0,0 0-1 0 0,0 1 1 0 0,1-1 0 0 0,-1 1 0 0 0,1 0-1 0 0,0 0 1 0 0,0 1 0 0 0,0-1 0 0 0,1 1-1 0 0,-1 0 1 0 0,1 0 0 0 0,0 0 0 0 0,0 0-1 0 0,1 1 1 0 0,0-1 0 0 0,-2 8 0 0 0,3-10-149 0 0,1 1-1 0 0,-1-1 1 0 0,1 0 0 0 0,0 1 0 0 0,1-1 0 0 0,-1 0 0 0 0,0 0 0 0 0,1 1 0 0 0,0-1 0 0 0,0 0 0 0 0,0 0-1 0 0,0 0 1 0 0,0 0 0 0 0,1 0 0 0 0,-1 0 0 0 0,1 0 0 0 0,0-1 0 0 0,-1 1 0 0 0,2 0 0 0 0,-1-1 0 0 0,0 1-1 0 0,0-1 1 0 0,1 0 0 0 0,-1 0 0 0 0,1 0 0 0 0,0 0 0 0 0,-1 0 0 0 0,5 1 0 0 0,3 3 66 0 0,0-1 0 0 0,0 0 0 0 0,0-1 0 0 0,0 0 0 0 0,1-1-1 0 0,0 0 1 0 0,12 1 0 0 0,-10-2-57 0 0,0-1 0 0 0,-1-1 0 0 0,1 0 0 0 0,0-1 1 0 0,0 0-1 0 0,24-6 0 0 0,-32 6-92 0 0,-1 0 1 0 0,1-1 0 0 0,-1 1 0 0 0,0-1 0 0 0,1 0 0 0 0,-1-1 0 0 0,0 1 0 0 0,0 0 0 0 0,0-1 0 0 0,-1 0 0 0 0,1 0 0 0 0,-1 0 0 0 0,1-1-1 0 0,-1 1 1 0 0,0-1 0 0 0,0 0 0 0 0,-1 1 0 0 0,1-1 0 0 0,-1-1 0 0 0,0 1 0 0 0,0 0 0 0 0,2-6 0 0 0,-4 8-21 0 0,1 0 0 0 0,-1 0 0 0 0,1 0 0 0 0,-1-1 0 0 0,0 1 0 0 0,0 0 0 0 0,0 0 0 0 0,-1 0 0 0 0,1-1 0 0 0,0 1 0 0 0,-1 0 0 0 0,1 0 0 0 0,-1 0 0 0 0,0 0 0 0 0,0 0 0 0 0,0 0 0 0 0,-2-3 0 0 0,1 1-22 0 0,-1 0 1 0 0,-1 0-1 0 0,1 0 0 0 0,-1 1 1 0 0,1-1-1 0 0,-1 1 0 0 0,-7-5 0 0 0,3 3-337 0 0,-1 0 0 0 0,0 0 0 0 0,0 1-1 0 0,0 1 1 0 0,-1-1 0 0 0,1 1-1 0 0,-15-2 1 0 0,-6 5-2079 0 0,12 4-6372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6:4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1 178 208 0 0,'60'24'10612'0'0,"1"-1"-3915"0"0,230 64 5293 0 0,-286-86-11846 0 0,-3 0 7 0 0,0 0-1 0 0,0 0 1 0 0,0-1-1 0 0,0 1 1 0 0,0-1-1 0 0,0 1 0 0 0,0-1 1 0 0,0 0-1 0 0,0 0 1 0 0,0 0-1 0 0,0 0 1 0 0,0 0-1 0 0,0 0 1 0 0,0-1-1 0 0,0 1 1 0 0,0-1-1 0 0,0 1 0 0 0,0-1 1 0 0,2-1-1 0 0,-3 0-57 0 0,-1-3-92 0 0,-1 0 1 0 0,1 0-1 0 0,-1 0 0 0 0,-1 1 1 0 0,1-1-1 0 0,-1 0 0 0 0,1 1 1 0 0,-1-1-1 0 0,-1 1 0 0 0,-3-7 0 0 0,-9-22-1 0 0,13 27 0 0 0,1-1 0 0 0,0 1 0 0 0,0-1 0 0 0,1 0 0 0 0,-1 1 0 0 0,1-1 0 0 0,1 0 0 0 0,-1 1 0 0 0,1-1 0 0 0,1 0 0 0 0,-1 1 0 0 0,1-1 0 0 0,0 1 0 0 0,0-1 0 0 0,1 1 0 0 0,0 0 0 0 0,0 0 0 0 0,0 0 0 0 0,1 1 0 0 0,0-1 0 0 0,0 1 0 0 0,0 0 0 0 0,1 0 0 0 0,0 0 0 0 0,0 1 0 0 0,0 0 0 0 0,0-1 0 0 0,7-2 0 0 0,-1 0 0 0 0,1 1 0 0 0,-1 0 0 0 0,1 1 0 0 0,0 1 0 0 0,0 0 0 0 0,1 0 0 0 0,24-3 0 0 0,-31 6 0 0 0,-1 0 0 0 0,0 1 0 0 0,1 0 0 0 0,-1 0 0 0 0,0 0 0 0 0,1 0 0 0 0,-1 1 0 0 0,0 0 0 0 0,0 0 0 0 0,0 1 0 0 0,0 0 0 0 0,0-1 0 0 0,0 1 0 0 0,0 1 0 0 0,0-1 0 0 0,-1 1 0 0 0,1 0 0 0 0,-1 0 0 0 0,0 0 0 0 0,0 1 0 0 0,7 6 0 0 0,-10-8 0 0 0,1 1 0 0 0,-1-1 0 0 0,0 0 0 0 0,0 0 0 0 0,0 0 0 0 0,0 1 0 0 0,-1-1 0 0 0,1 0 0 0 0,0 1 0 0 0,-1-1 0 0 0,0 1 0 0 0,0-1 0 0 0,1 0 0 0 0,-1 1 0 0 0,-1-1 0 0 0,1 1 0 0 0,0-1 0 0 0,-1 1 0 0 0,1-1 0 0 0,-1 0 0 0 0,-1 4 0 0 0,-3 6 0 0 0,0 0 0 0 0,-1 0 0 0 0,-8 12 0 0 0,8-16 0 0 0,1 1 0 0 0,0 1 0 0 0,-4 12 0 0 0,8-21 0 0 0,1 1 0 0 0,0 0 0 0 0,0-1 0 0 0,0 1 0 0 0,0-1 0 0 0,0 1 0 0 0,0-1 0 0 0,0 1 0 0 0,1-1 0 0 0,-1 1 0 0 0,0-1 0 0 0,1 1 0 0 0,-1-1 0 0 0,1 1 0 0 0,0-1 0 0 0,0 1 0 0 0,-1-1 0 0 0,1 0 0 0 0,0 1 0 0 0,0-1 0 0 0,0 0 0 0 0,0 0 0 0 0,0 0 0 0 0,1 0 0 0 0,-1 0 0 0 0,0 0 0 0 0,0 0 0 0 0,1 0 0 0 0,1 1 0 0 0,-2-2 0 0 0,8 6 0 0 0,1-1 0 0 0,0 0 0 0 0,0-1 0 0 0,0 0 0 0 0,0-1 0 0 0,1 0 0 0 0,-1 0 0 0 0,1-1 0 0 0,0-1 0 0 0,-1 0 0 0 0,1 0 0 0 0,0-1 0 0 0,0 0 0 0 0,19-4 0 0 0,-18 2-796 0 0,3-1-99 0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7:11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13 319 68 0 0,'-12'-8'13312'0'0,"15"3"-12846"0"0,0 1 0 0 0,1 0 0 0 0,0 1 0 0 0,0-1 0 0 0,0 1 1 0 0,1-1-1 0 0,-1 1 0 0 0,7-3 0 0 0,47-23 1518 0 0,-29 16-1275 0 0,167-77 2489 0 0,26-12 495 0 0,-209 95-3327 0 0,29-14 427 0 0,-14 11-5967 0 0,-9 9-2853 0 0,-11-1 5435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6:32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19 688 0 0,'7'5'1693'0'0,"1"0"-1"0"0,-1 0 1 0 0,0 1-1 0 0,9 9 1 0 0,23 32 2979 0 0,25 62-351 0 0,-36-58-1627 0 0,-16-29-1507 0 0,-4-8-404 0 0,0 1 0 0 0,1-1 0 0 0,0 0 0 0 0,1-1 0 0 0,14 13-1 0 0,-24-25-741 0 0,1 0-1 0 0,0 0 1 0 0,0-1-1 0 0,0 1 1 0 0,0 0-1 0 0,0-1 1 0 0,0 1 0 0 0,1-1-1 0 0,-1 0 1 0 0,0 1-1 0 0,0-1 1 0 0,0 0-1 0 0,0 0 1 0 0,0 0-1 0 0,1 1 1 0 0,-1-1-1 0 0,0 0 1 0 0,0-1-1 0 0,0 1 1 0 0,0 0-1 0 0,1 0 1 0 0,-1 0-1 0 0,0-1 1 0 0,0 1-1 0 0,0 0 1 0 0,0-1-1 0 0,0 1 1 0 0,0-1-1 0 0,0 0 1 0 0,0 1-1 0 0,0-1 1 0 0,0 0-1 0 0,0 1 1 0 0,0-1-1 0 0,0 0 1 0 0,-1 0-1 0 0,1 0 1 0 0,1-1-1 0 0,4-6 14 0 0,0 0 0 0 0,-1-1-1 0 0,8-14 1 0 0,-5 9 106 0 0,150-263 2087 0 0,-147 241-4794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7:1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62 508 0 0,'-2'-5'1440'0'0,"1"1"-310"0"0,0-1 0 0 0,-1 1 0 0 0,0 0 0 0 0,0 0 0 0 0,0 0 0 0 0,0 0 0 0 0,-4-3 0 0 0,5 5-886 0 0,-1 1 0 0 0,1 0 0 0 0,-1-1 0 0 0,1 1 0 0 0,-1 0 0 0 0,0 0 0 0 0,0 0 0 0 0,0 0 0 0 0,0 1 0 0 0,0-1 0 0 0,1 0 0 0 0,-1 1 0 0 0,0 0 0 0 0,0-1 0 0 0,-1 1 0 0 0,1 0 0 0 0,0 0 0 0 0,0 0 0 0 0,0 0 0 0 0,-2 1 0 0 0,-8-1 213 0 0,-1 2 1 0 0,1 0-1 0 0,-1 0 0 0 0,1 1 1 0 0,-15 6-1 0 0,23-8-346 0 0,1 1 0 0 0,-1-1 0 0 0,1 1 0 0 0,0 0 0 0 0,0 0 0 0 0,0 1 0 0 0,0-1 0 0 0,0 1 0 0 0,0-1 0 0 0,0 1 0 0 0,1 0 0 0 0,0 0 0 0 0,-1 0 0 0 0,1 0 0 0 0,0 1 0 0 0,0-1 0 0 0,1 0 1 0 0,-1 1-1 0 0,1 0 0 0 0,0-1 0 0 0,-2 7 0 0 0,3-9-80 0 0,1 1 0 0 0,-1-1 0 0 0,0 1 0 0 0,0-1 0 0 0,1 1 1 0 0,-1-1-1 0 0,1 1 0 0 0,-1-1 0 0 0,1 1 0 0 0,0-1 1 0 0,0 0-1 0 0,-1 1 0 0 0,1-1 0 0 0,0 0 0 0 0,0 0 0 0 0,0 0 1 0 0,0 1-1 0 0,0-1 0 0 0,1 0 0 0 0,-1 0 0 0 0,2 1 1 0 0,27 15 428 0 0,-25-15-394 0 0,0 0 0 0 0,1 0 0 0 0,-1-1 0 0 0,1 0 1 0 0,-1 0-1 0 0,1 0 0 0 0,0-1 0 0 0,-1 1 0 0 0,1-2 0 0 0,0 1 0 0 0,-1 0 1 0 0,1-1-1 0 0,-1 0 0 0 0,1-1 0 0 0,-1 1 0 0 0,1-1 0 0 0,6-3 0 0 0,-7 2 12 0 0,-1 1 0 0 0,-1-1-1 0 0,1 1 1 0 0,0-1 0 0 0,-1-1-1 0 0,1 1 1 0 0,-1 0-1 0 0,0-1 1 0 0,0 0 0 0 0,0 1-1 0 0,-1-1 1 0 0,1 0-1 0 0,-1-1 1 0 0,0 1 0 0 0,0 0-1 0 0,0-1 1 0 0,-1 1 0 0 0,0-1-1 0 0,1 1 1 0 0,-2-1-1 0 0,2-4 1 0 0,-2 7-76 0 0,0 0 0 0 0,0 0-1 0 0,0 1 1 0 0,0-1 0 0 0,0 0 0 0 0,0 0 0 0 0,0 0 0 0 0,-1 1 0 0 0,1-1-1 0 0,0 0 1 0 0,-1 0 0 0 0,0 1 0 0 0,1-1 0 0 0,-1 0 0 0 0,0 1-1 0 0,0-1 1 0 0,0 1 0 0 0,0-1 0 0 0,0 1 0 0 0,0-1 0 0 0,0 1-1 0 0,-1 0 1 0 0,1-1 0 0 0,-1 1 0 0 0,1 0 0 0 0,0 0 0 0 0,-1 0-1 0 0,0 0 1 0 0,1 0 0 0 0,-1 1 0 0 0,0-1 0 0 0,1 0 0 0 0,-1 1-1 0 0,0-1 1 0 0,0 1 0 0 0,1 0 0 0 0,-1-1 0 0 0,0 1 0 0 0,0 0-1 0 0,0 0 1 0 0,1 0 0 0 0,-4 1 0 0 0,-39 5-2671 0 0,9 7-5449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7:1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10 564 0 0,'-5'-10'9300'0'0,"16"22"-7792"0"0,11 14-85 0 0,-1 1-1 0 0,-2 1 1 0 0,24 43-1 0 0,-11-17-140 0 0,-4-8-335 0 0,-16-23-391 0 0,1-1 0 0 0,2-1 0 0 0,0 0 0 0 0,1 0 0 0 0,24 23 0 0 0,-39-43-512 0 0,0 0 1 0 0,0 0 0 0 0,0-1-1 0 0,0 1 1 0 0,0 0 0 0 0,0 0-1 0 0,1-1 1 0 0,-1 1 0 0 0,0 0-1 0 0,0-1 1 0 0,1 0 0 0 0,-1 1-1 0 0,0-1 1 0 0,1 0-1 0 0,-1 1 1 0 0,0-1 0 0 0,1 0-1 0 0,-1 0 1 0 0,0 0 0 0 0,1 0-1 0 0,-1 0 1 0 0,1-1 0 0 0,-1 1-1 0 0,0 0 1 0 0,3-1 0 0 0,-2-1 42 0 0,1 1 1 0 0,-1-1-1 0 0,0 0 1 0 0,1 0 0 0 0,-1 0-1 0 0,0 0 1 0 0,0 0-1 0 0,-1 0 1 0 0,1 0-1 0 0,0-1 1 0 0,2-4 0 0 0,2-7 377 0 0,1-1 0 0 0,-2 1 0 0 0,6-23 0 0 0,-10 34-392 0 0,4-21 636 0 0,-2 0 0 0 0,0 0 0 0 0,-1-30 0 0 0,-1 17-150 0 0,1 18-363 0 0,-1-2-2447 0 0,-1 8-8633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7:1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73 572 0 0,'0'-5'1121'0'0,"-1"1"-1"0"0,0 0 1 0 0,0-1-1 0 0,0 1 1 0 0,-1 0-1 0 0,1 0 1 0 0,-1 0-1 0 0,0 0 1 0 0,-1 1-1 0 0,-2-6 1 0 0,3 8-714 0 0,1-1 0 0 0,0 1 0 0 0,-1 0 0 0 0,1 0 1 0 0,0 0-1 0 0,-1 0 0 0 0,1 0 0 0 0,-1 0 0 0 0,0 1 1 0 0,1-1-1 0 0,-1 1 0 0 0,1-1 0 0 0,-1 1 0 0 0,-3-1 1 0 0,-20 3 555 0 0,16 1-589 0 0,-1 0 0 0 0,1 1 0 0 0,1 0 0 0 0,-1 0 0 0 0,1 1 0 0 0,0 0 1 0 0,0 1-1 0 0,-10 8 0 0 0,15-12-275 0 0,1 1 0 0 0,0-1 0 0 0,-1 1 0 0 0,1-1 0 0 0,0 1 0 0 0,1 0 0 0 0,-1-1-1 0 0,0 1 1 0 0,1 0 0 0 0,0 0 0 0 0,0 1 0 0 0,-2 4 0 0 0,3-6-40 0 0,0 0 0 0 0,0 0-1 0 0,0 1 1 0 0,0-1 0 0 0,0 0-1 0 0,1 1 1 0 0,-1-1-1 0 0,1 0 1 0 0,-1 0 0 0 0,1 0-1 0 0,0 1 1 0 0,0-1 0 0 0,0 0-1 0 0,0 0 1 0 0,0 0 0 0 0,0 0-1 0 0,1-1 1 0 0,-1 1-1 0 0,1 0 1 0 0,1 1 0 0 0,2 1 11 0 0,0 0 0 0 0,0-1 0 0 0,0 1 0 0 0,0-1 0 0 0,0-1 0 0 0,1 1 0 0 0,0-1-1 0 0,-1 0 1 0 0,1 0 0 0 0,0-1 0 0 0,0 1 0 0 0,0-1 0 0 0,0-1 0 0 0,0 1 0 0 0,0-1 0 0 0,0 0 0 0 0,0 0 0 0 0,0-1 0 0 0,9-2 0 0 0,-8 2-10 0 0,0 0-1 0 0,0 0 1 0 0,-1-1 0 0 0,1 0-1 0 0,-1-1 1 0 0,1 1 0 0 0,-1-1-1 0 0,0-1 1 0 0,0 1 0 0 0,0-1-1 0 0,0 0 1 0 0,-1 0 0 0 0,1-1-1 0 0,-1 1 1 0 0,0-1 0 0 0,7-10-1 0 0,-10 13-49 0 0,-1 0-1 0 0,0 0 1 0 0,0 0 0 0 0,0-1-1 0 0,0 1 1 0 0,0 0-1 0 0,0-1 1 0 0,0 1-1 0 0,-1 0 1 0 0,1-1 0 0 0,-1 1-1 0 0,0-1 1 0 0,0 1-1 0 0,0-1 1 0 0,0 1 0 0 0,0 0-1 0 0,0-1 1 0 0,-1 1-1 0 0,1-1 1 0 0,-2-2-1 0 0,0 2 76 0 0,1 0-1 0 0,-1 0 0 0 0,0 0 0 0 0,0 1 0 0 0,0-1 0 0 0,0 1 0 0 0,-1-1 1 0 0,1 1-1 0 0,0 0 0 0 0,-1 0 0 0 0,0 0 0 0 0,0 0 0 0 0,-3-1 1 0 0,-3-1-482 0 0,1 0 0 0 0,-1 1 0 0 0,0 0 0 0 0,-11-3 0 0 0,-29 0-8889 0 0,42 6 6135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7:38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2 256 0 0,'-35'-2'12413'0'0,"40"3"-11497"0"0,184 13 4670 0 0,101-14-2008 0 0,-122-2-647 0 0,-167 2-3215 0 0,13 6-2690 0 0,0-2-8567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7:38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15 80 0 0,'-38'-10'3851'0'0,"13"5"7817"0"0,29 5-10883 0 0,52 3 1494 0 0,-22-2-1489 0 0,1 1-1 0 0,-1 1 1 0 0,0 2 0 0 0,43 13-1 0 0,-76-18-760 0 0,1 1-1 0 0,-1-1 1 0 0,1 1-1 0 0,-1-1 1 0 0,1 1-1 0 0,-1 0 1 0 0,0 0-1 0 0,1 0 1 0 0,-1 0-1 0 0,0 0 0 0 0,0 0 1 0 0,0 0-1 0 0,0 0 1 0 0,0 0-1 0 0,0 1 1 0 0,0-1-1 0 0,0 0 1 0 0,0 1-1 0 0,-1-1 1 0 0,1 1-1 0 0,0-1 0 0 0,0 2 1 0 0,-1 0-4 0 0,0 0-1 0 0,1 0 1 0 0,-1 0 0 0 0,0 0-1 0 0,0 1 1 0 0,-1-1 0 0 0,1 0 0 0 0,-1 0-1 0 0,1 0 1 0 0,-3 5 0 0 0,-3 6 2 0 0,-1 1 0 0 0,0-1 1 0 0,-15 20-1 0 0,17-25 11 0 0,-116 168 275 0 0,120-176-262 0 0,1 0 0 0 0,-1 0 0 0 0,1 0 0 0 0,-1 0 0 0 0,0-1 0 0 0,1 1 0 0 0,-1 0 0 0 0,0 0 0 0 0,0-1 0 0 0,0 1 0 0 0,0-1 1 0 0,1 1-1 0 0,-1-1 0 0 0,0 1 0 0 0,0-1 0 0 0,0 1 0 0 0,0-1 0 0 0,0 0 0 0 0,0 0 0 0 0,0 1 0 0 0,0-1 0 0 0,0 0 1 0 0,0 0-1 0 0,0 0 0 0 0,0 0 0 0 0,-1 0 0 0 0,1 0 0 0 0,0 0 0 0 0,0-1 0 0 0,0 1 0 0 0,0 0 0 0 0,0-1 0 0 0,0 1 0 0 0,0 0 1 0 0,1-1-1 0 0,-1 1 0 0 0,0-1 0 0 0,0 0 0 0 0,0 1 0 0 0,0-1 0 0 0,0 0 0 0 0,1 1 0 0 0,-1-1 0 0 0,0-1 0 0 0,-7-5 147 0 0,2 0 0 0 0,-1-1 0 0 0,-9-14 0 0 0,9 12 24 0 0,-6-6-17 0 0,1 0 1 0 0,1-1-1 0 0,1 0 0 0 0,0-1 1 0 0,1 0-1 0 0,1-1 0 0 0,0 1 1 0 0,2-2-1 0 0,0 1 0 0 0,-5-31 1 0 0,11 42-144 0 0,-1-3-220 0 0,16 30-11917 0 0,-7-12 9090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7:39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22 216 0 0,'0'0'9912'0'0,"3"0"-8635"0"0,119-11 7521 0 0,-31 5-6190 0 0,-34 2-2144 0 0,-38 4-3410 0 0,1 3-4462 0 0,-11-2 5192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7:3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0 336 0 0,'-27'4'12677'0'0,"18"16"-6793"0"0,6 18-2527 0 0,2-21-2288 0 0,1 15-23 0 0,0-1-1 0 0,2 0 1 0 0,1 0-1 0 0,14 57 1 0 0,-14-71-671 0 0,1-1 0 0 0,0 0 0 0 0,1 0 1 0 0,14 29-1 0 0,-18-44-389 0 0,-1 0-79 0 0,0 0 66 0 0,-1-1-1 0 0,1 1 1 0 0,0 0 0 0 0,0-1 0 0 0,-1 1 0 0 0,1 0 0 0 0,0-1 0 0 0,-1 1 0 0 0,1-1 0 0 0,0 1-1 0 0,-1-1 1 0 0,1 1 0 0 0,-1 0 0 0 0,1-1 0 0 0,-1 0 0 0 0,1 1 0 0 0,-1-1 0 0 0,0 1 0 0 0,1-1-1 0 0,-1 0 1 0 0,0 1 0 0 0,1-1 0 0 0,-1 0 0 0 0,0 0 0 0 0,0 1 0 0 0,-23 5-424 0 0,19-5 381 0 0,-84 15-588 0 0,54-11 1026 0 0,0 2 0 0 0,-59 19 1 0 0,129-22 1264 0 0,49-8-492 0 0,118-8-689 0 0,-190 11 196 0 0,5 1-13243 0 0,-15 1 12041 0 0,3-1-2918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7:42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36 195 392 0 0,'-2'0'593'0'0,"0"-1"1"0"0,1 1-1 0 0,-1-1 0 0 0,1 0 0 0 0,-1 1 1 0 0,0-1-1 0 0,1 0 0 0 0,0 0 0 0 0,-1 0 1 0 0,1 0-1 0 0,-1 0 0 0 0,1 0 0 0 0,0-1 1 0 0,0 1-1 0 0,0 0 0 0 0,0-1 0 0 0,-2-2 1 0 0,2 1 37 0 0,-1 0 0 0 0,1 0 0 0 0,0 0 1 0 0,0 0-1 0 0,0 0 0 0 0,1 0 0 0 0,-1-1 1 0 0,0-5-1 0 0,1 3-290 0 0,0 0 0 0 0,1 1 0 0 0,-1-1 0 0 0,1 1 0 0 0,0-1 0 0 0,1 1 0 0 0,-1-1 0 0 0,1 1 0 0 0,0 0 0 0 0,5-11 0 0 0,-3 11-173 0 0,0 1-1 0 0,0-1 1 0 0,0 0 0 0 0,1 1 0 0 0,0 0 0 0 0,0 0 0 0 0,0 0 0 0 0,0 1 0 0 0,0 0 0 0 0,1 0 0 0 0,-1 0 0 0 0,1 1 0 0 0,0-1 0 0 0,0 1 0 0 0,0 1 0 0 0,10-3 0 0 0,-14 4-114 0 0,0 1 0 0 0,0-1-1 0 0,1 0 1 0 0,-1 1 0 0 0,0-1 0 0 0,0 1-1 0 0,0 0 1 0 0,0 0 0 0 0,0-1 0 0 0,0 1-1 0 0,-1 1 1 0 0,1-1 0 0 0,0 0 0 0 0,0 0-1 0 0,-1 1 1 0 0,1-1 0 0 0,-1 1 0 0 0,1-1-1 0 0,-1 1 1 0 0,0 0 0 0 0,1-1 0 0 0,-1 1-1 0 0,0 0 1 0 0,0 0 0 0 0,0 0 0 0 0,-1 0 0 0 0,1 0-1 0 0,0 0 1 0 0,-1 0 0 0 0,1 0 0 0 0,-1 0-1 0 0,0 0 1 0 0,1 0 0 0 0,-1 1 0 0 0,-1 2-1 0 0,2-1-2 0 0,-1 0 0 0 0,0 0 0 0 0,-1 0 0 0 0,1 0 0 0 0,-1 0 0 0 0,1 0 0 0 0,-1 0 0 0 0,0 0 0 0 0,-1 0 0 0 0,1-1 0 0 0,-1 1 0 0 0,1 0 0 0 0,-1-1 0 0 0,0 0 0 0 0,-1 1 0 0 0,1-1 0 0 0,0 0 0 0 0,-5 4 0 0 0,5-5-32 0 0,-1 0 0 0 0,0 0 0 0 0,1-1 0 0 0,-1 1 0 0 0,0-1 0 0 0,0 1 0 0 0,0-1 0 0 0,0 0-1 0 0,-1 0 1 0 0,1-1 0 0 0,0 1 0 0 0,0-1 0 0 0,0 1 0 0 0,-1-1 0 0 0,1 0 0 0 0,0 0 0 0 0,-1 0-1 0 0,1-1 1 0 0,0 1 0 0 0,0-1 0 0 0,0 0 0 0 0,-1 0 0 0 0,1 0 0 0 0,0 0 0 0 0,0-1-1 0 0,0 1 1 0 0,1-1 0 0 0,-6-3 0 0 0,6 3-24 0 0,0 0 0 0 0,0 0-1 0 0,0 0 1 0 0,0 0 0 0 0,0-1-1 0 0,1 1 1 0 0,-1-1 0 0 0,1 1-1 0 0,-1-1 1 0 0,1 1 0 0 0,0-1-1 0 0,0 0 1 0 0,0 0 0 0 0,1 0-1 0 0,-1 1 1 0 0,1-1 0 0 0,-1 0-1 0 0,1 0 1 0 0,0 0 0 0 0,0 0-1 0 0,1 0 1 0 0,-1 0 0 0 0,0 1-1 0 0,1-1 1 0 0,0 0 0 0 0,-1 0-1 0 0,1 0 1 0 0,0 1 0 0 0,1-1-1 0 0,-1 0 1 0 0,0 1 0 0 0,3-4-1 0 0,-1 2 27 0 0,0 1 0 0 0,1-1 0 0 0,0 1 0 0 0,0-1 0 0 0,0 1 0 0 0,0 0 0 0 0,0 0 0 0 0,0 1 0 0 0,1-1 0 0 0,-1 1 0 0 0,1 0 0 0 0,0 0 0 0 0,0 1 0 0 0,0-1 0 0 0,-1 1 0 0 0,1 0 0 0 0,8 0 0 0 0,-10 0 6 0 0,0 1 0 0 0,-1 0 0 0 0,1 0-1 0 0,-1-1 1 0 0,1 1 0 0 0,-1 1 0 0 0,1-1-1 0 0,-1 0 1 0 0,1 1 0 0 0,0-1 0 0 0,-1 1-1 0 0,0 0 1 0 0,1 0 0 0 0,-1 0-1 0 0,1 0 1 0 0,-1 0 0 0 0,0 0 0 0 0,0 1-1 0 0,0-1 1 0 0,0 1 0 0 0,0 0 0 0 0,0-1-1 0 0,0 1 1 0 0,0 0 0 0 0,-1 0 0 0 0,1 0-1 0 0,-1 0 1 0 0,1 0 0 0 0,-1 1 0 0 0,0-1-1 0 0,0 0 1 0 0,0 1 0 0 0,0-1 0 0 0,0 1-1 0 0,-1-1 1 0 0,1 4 0 0 0,0-3-5 0 0,-1 1 0 0 0,1 0 0 0 0,-1-1 0 0 0,0 1 1 0 0,0-1-1 0 0,-1 1 0 0 0,1 0 0 0 0,-1-1 0 0 0,1 1 0 0 0,-1-1 0 0 0,0 1 1 0 0,-1-1-1 0 0,1 0 0 0 0,-1 0 0 0 0,1 1 0 0 0,-1-1 0 0 0,0 0 0 0 0,0 0 1 0 0,0 0-1 0 0,0-1 0 0 0,-1 1 0 0 0,1 0 0 0 0,-1-1 0 0 0,0 0 0 0 0,0 1 1 0 0,0-1-1 0 0,0 0 0 0 0,0-1 0 0 0,0 1 0 0 0,0 0 0 0 0,-1-1 0 0 0,1 0 0 0 0,0 0 1 0 0,-1 0-1 0 0,1 0 0 0 0,-1 0 0 0 0,1-1 0 0 0,-1 0 0 0 0,0 1 0 0 0,1-1 1 0 0,-1 0-1 0 0,1-1 0 0 0,-1 1 0 0 0,0-1 0 0 0,1 0 0 0 0,-1 0 0 0 0,1 0 1 0 0,-5-2-1 0 0,5 2-15 0 0,0 0 0 0 0,1-1 0 0 0,-1 1 0 0 0,0-1 0 0 0,1 0 0 0 0,-1 0 0 0 0,1 0 0 0 0,-1 0 0 0 0,1 0 0 0 0,0 0 0 0 0,0-1 0 0 0,0 1 0 0 0,0-1 0 0 0,1 1 0 0 0,-1-1 0 0 0,1 0 0 0 0,-1 1 0 0 0,1-1 0 0 0,0 0 0 0 0,0 0-1 0 0,0 0 1 0 0,1 0 0 0 0,-1 0 0 0 0,1 0 0 0 0,-1-1 0 0 0,1 1 0 0 0,0 0 0 0 0,0 0 0 0 0,1 0 0 0 0,-1 0 0 0 0,0 0 0 0 0,1 0 0 0 0,0 0 0 0 0,2-5 0 0 0,-2 4 11 0 0,1 1 0 0 0,0 0 0 0 0,0 0 1 0 0,0-1-1 0 0,0 1 0 0 0,1 1 0 0 0,-1-1 0 0 0,1 0 0 0 0,0 0 0 0 0,0 1 0 0 0,0 0 0 0 0,0 0 0 0 0,0-1 0 0 0,0 2 0 0 0,1-1 0 0 0,-1 0 0 0 0,1 1 0 0 0,-1-1 0 0 0,1 1 0 0 0,-1 0 0 0 0,1 0 0 0 0,0 1 0 0 0,0-1 0 0 0,-1 1 0 0 0,1 0 0 0 0,0 0 0 0 0,0 0 0 0 0,6 1 0 0 0,-5 0 1 0 0,-1 1 1 0 0,1-1-1 0 0,0 1 1 0 0,-1 0-1 0 0,0 0 0 0 0,1 0 1 0 0,-1 1-1 0 0,0 0 1 0 0,0 0-1 0 0,0 0 1 0 0,-1 0-1 0 0,1 0 0 0 0,4 6 1 0 0,-7-8-11 0 0,0 0 1 0 0,0 1 0 0 0,0-1-1 0 0,0 0 1 0 0,0 1-1 0 0,0-1 1 0 0,0 1 0 0 0,0-1-1 0 0,-1 1 1 0 0,1-1-1 0 0,-1 1 1 0 0,1 0 0 0 0,-1-1-1 0 0,1 1 1 0 0,-1 0 0 0 0,0-1-1 0 0,0 1 1 0 0,0 0-1 0 0,0 0 1 0 0,0-1 0 0 0,0 1-1 0 0,-1 0 1 0 0,1-1-1 0 0,0 1 1 0 0,-1 0 0 0 0,0-1-1 0 0,1 1 1 0 0,-1-1 0 0 0,0 1-1 0 0,0-1 1 0 0,1 1-1 0 0,-1-1 1 0 0,0 1 0 0 0,-1-1-1 0 0,1 0 1 0 0,0 0-1 0 0,0 1 1 0 0,0-1 0 0 0,-1 0-1 0 0,1 0 1 0 0,-2 1-1 0 0,0-1 0 0 0,1 0-1 0 0,-1 0 1 0 0,1 0-1 0 0,-1 0 1 0 0,1-1-1 0 0,-1 1 0 0 0,0-1 1 0 0,1 0-1 0 0,-1 1 1 0 0,0-1-1 0 0,1 0 1 0 0,-1-1-1 0 0,0 1 0 0 0,1 0 1 0 0,-1-1-1 0 0,1 1 1 0 0,-1-1-1 0 0,0 0 0 0 0,1 0 1 0 0,0 0-1 0 0,-1 0 1 0 0,-2-2-1 0 0,1 1-8 0 0,1 0-1 0 0,0 0 1 0 0,0 0-1 0 0,0 0 1 0 0,0 0-1 0 0,0-1 1 0 0,0 1-1 0 0,1-1 0 0 0,-1 0 1 0 0,1 0-1 0 0,0 0 1 0 0,0 0-1 0 0,0 0 1 0 0,0 0-1 0 0,-2-5 1 0 0,4 8-2 0 0,0-1-1 0 0,0 0 1 0 0,-1 0 0 0 0,1 0 0 0 0,0 0 0 0 0,0 0 0 0 0,0 0-1 0 0,0 0 1 0 0,0 0 0 0 0,0 0 0 0 0,0 0 0 0 0,0 0 0 0 0,1 0-1 0 0,-1 0 1 0 0,0 0 0 0 0,1 1 0 0 0,-1-1 0 0 0,0 0-1 0 0,1 0 1 0 0,-1 0 0 0 0,1 0 0 0 0,-1 1 0 0 0,1-1 0 0 0,0 0-1 0 0,-1 0 1 0 0,1 1 0 0 0,0-1 0 0 0,-1 1 0 0 0,1-1-1 0 0,0 0 1 0 0,0 1 0 0 0,0-1 0 0 0,0 1 0 0 0,-1 0 0 0 0,1-1-1 0 0,0 1 1 0 0,0 0 0 0 0,0-1 0 0 0,0 1 0 0 0,0 0 0 0 0,0 0-1 0 0,0 0 1 0 0,0 0 0 0 0,0 0 0 0 0,0 0 0 0 0,1 0-1 0 0,1 0 1 0 0,0 0-1 0 0,1 0 1 0 0,-1 1-1 0 0,0-1 1 0 0,0 1 0 0 0,0-1-1 0 0,0 1 1 0 0,0 0-1 0 0,0 0 1 0 0,0 1-1 0 0,0-1 1 0 0,5 4-1 0 0,-8-5 9 0 0,1 1 0 0 0,0-1 0 0 0,0 1 0 0 0,0 0-1 0 0,0-1 1 0 0,-1 1 0 0 0,1 0 0 0 0,0 0 0 0 0,-1-1 0 0 0,1 1 0 0 0,-1 0-1 0 0,1 0 1 0 0,-1 0 0 0 0,1 0 0 0 0,-1 0 0 0 0,1 0 0 0 0,-1 0 0 0 0,0 0-1 0 0,0 0 1 0 0,1 0 0 0 0,-1 0 0 0 0,0 0 0 0 0,0 2 0 0 0,-1-2-88 0 0,0 0 0 0 0,0 0 0 0 0,0 1 0 0 0,-1-1 0 0 0,1 0 0 0 0,0 0 0 0 0,0 0 0 0 0,-1 0 0 0 0,1 0 0 0 0,-1-1 0 0 0,1 1 0 0 0,-2 0 0 0 0,-5 4-902 0 0,-3 1-8528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7:4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39 444 0 0,'-31'2'15649'0'0,"70"1"-14256"0"0,0-2 0 0 0,0-1 0 0 0,47-7 0 0 0,-18 1-433 0 0,-57 5-906 0 0,394-29 2601 0 0,-383 29-6449 0 0,-12 2-2903 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7:4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4 336 0 0,'-21'-4'6681'0'0,"20"5"-6431"0"0,1-1 0 0 0,-1 0 0 0 0,1 0 1 0 0,0 0-1 0 0,-1 0 0 0 0,1 0 0 0 0,-1 0 0 0 0,1 1 1 0 0,0-1-1 0 0,-1 0 0 0 0,1 0 0 0 0,-1 1 1 0 0,1-1-1 0 0,0 0 0 0 0,-1 0 0 0 0,1 1 1 0 0,0-1-1 0 0,0 0 0 0 0,-1 1 0 0 0,1-1 1 0 0,0 1-1 0 0,0-1 0 0 0,-1 0 0 0 0,1 2 0 0 0,0 1 713 0 0,-1 0-1 0 0,1 0 0 0 0,0 0 0 0 0,1 0 1 0 0,-1 1-1 0 0,0-1 0 0 0,1 0 0 0 0,1 5 1 0 0,3 17-285 0 0,6 115 3887 0 0,17 138-729 0 0,-24-253-3408 0 0,1-1 0 0 0,1 0-1 0 0,15 38 1 0 0,-18-47-2948 0 0,-19-10 800 0 0,14-5 1698 0 0,-236 32-5149 0 0,30-6 6956 0 0,183-22 1303 0 0,36-4-1799 0 0,58-8-1081 0 0,-39 4 363 0 0,501-48 1965 0 0,-512 55-3595 0 0,-9-1-2763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42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0 412 0 0,'3'1'14336'0'0,"3"27"-10493"0"0,6 44-2428 0 0,-10-57-1303 0 0,19 101 1849 0 0,-18-103-3717 0 0,2-1 1 0 0,-1 1-1 0 0,12 20 1 0 0,-12-27-759 0 0,-1-2 364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7:50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58 924 0 0,'-13'-5'14614'0'0,"12"4"-14030"0"0,17-4 4466 0 0,44-1-5118 0 0,-49 5 1709 0 0,181-23 2903 0 0,-112 9-10046 0 0,-66 14-3484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7:5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0 137 168 0 0,'13'-17'9148'0'0,"52"5"-1274"0"0,38 6-4131 0 0,-29 2-2401 0 0,-56 3-1053 0 0,143-18 2295 0 0,-141 15-2282 0 0,1-1 0 0 0,-2-1 0 0 0,1 0 0 0 0,0-2 0 0 0,31-16 0 0 0,-29 8-112 0 0,-11 8-119 0 0,-17 18-37 0 0,2-3 52 0 0,0 0 1 0 0,1 0-1 0 0,-1 0 1 0 0,1 1-1 0 0,1-1 1 0 0,-1 1-1 0 0,1 0 1 0 0,0-1-1 0 0,1 1 1 0 0,0 0-1 0 0,0 0 1 0 0,2 16-1 0 0,1 4 279 0 0,1 0 1 0 0,9 34-1 0 0,-4-23-99 0 0,28 113 697 0 0,-36-150-996 0 0,0-1-1 0 0,0 1 1 0 0,1 0 0 0 0,-1 0-1 0 0,0 0 1 0 0,-1 0-1 0 0,1 0 1 0 0,0 0 0 0 0,0 0-1 0 0,-1-1 1 0 0,1 1-1 0 0,-1 0 1 0 0,0 0 0 0 0,1 0-1 0 0,-1-1 1 0 0,0 1-1 0 0,0 0 1 0 0,0-1 0 0 0,0 1-1 0 0,-1-1 1 0 0,1 1-1 0 0,0-1 1 0 0,0 0 0 0 0,-1 1-1 0 0,1-1 1 0 0,-1 0-1 0 0,1 0 1 0 0,-1 0 0 0 0,0 0-1 0 0,1 0 1 0 0,-1-1-1 0 0,0 1 1 0 0,0 0 0 0 0,-2 0-1 0 0,-10 3-45 0 0,1 0 0 0 0,-1-1 0 0 0,-24 3 0 0 0,21-4 15 0 0,-230 25-290 0 0,137-17 801 0 0,105-8 383 0 0,6 0-311 0 0,13 3-122 0 0,24 4-97 0 0,56 0 191 0 0,1-4 0 0 0,136-10 0 0 0,-220 4-491 0 0,25-5-372 0 0,-27 5-2503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7:52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56 712 0 0,'0'-1'417'0'0,"0"0"-1"0"0,-1 0 1 0 0,1 0-1 0 0,0 0 1 0 0,0 0-1 0 0,0 0 1 0 0,0 0-1 0 0,-1 0 1 0 0,2 0-1 0 0,-1 0 1 0 0,0 0-1 0 0,0-1 1 0 0,0 1-1 0 0,0 0 1 0 0,1 0-1 0 0,-1 0 1 0 0,0 0-1 0 0,1 0 1 0 0,-1 0-1 0 0,1 0 1 0 0,-1 0-1 0 0,1 1 1 0 0,0-1-1 0 0,-1 0 1 0 0,2-1-1 0 0,0 0 150 0 0,1 0 1 0 0,-1 0-1 0 0,1 0 1 0 0,0 1-1 0 0,-1-1 0 0 0,1 1 1 0 0,0 0-1 0 0,6-2 1 0 0,3-1 626 0 0,0 2 0 0 0,0 0 1 0 0,22-2-1 0 0,-8 3 419 0 0,38 4 0 0 0,-58-3-1400 0 0,-1 1 1 0 0,1 0-1 0 0,0 0 0 0 0,-1 0 0 0 0,1 0 0 0 0,-1 1 0 0 0,0 0 0 0 0,1 0 0 0 0,-1 1 0 0 0,0-1 1 0 0,0 1-1 0 0,0 0 0 0 0,8 7 0 0 0,-13-8-168 0 0,1-1 0 0 0,0 1 0 0 0,0-1-1 0 0,-1 1 1 0 0,1-1 0 0 0,-1 1 0 0 0,0 0 0 0 0,1-1 0 0 0,-1 1 0 0 0,0 0 0 0 0,0-1 0 0 0,0 1 0 0 0,0 0-1 0 0,0 0 1 0 0,0-1 0 0 0,-1 1 0 0 0,1 0 0 0 0,0-1 0 0 0,-1 1 0 0 0,0-1 0 0 0,1 1 0 0 0,-1 0-1 0 0,0-1 1 0 0,0 1 0 0 0,0-1 0 0 0,0 0 0 0 0,0 1 0 0 0,0-1 0 0 0,0 0 0 0 0,-2 3 0 0 0,-6 6 50 0 0,-1-1 0 0 0,-17 15 0 0 0,24-22-43 0 0,-26 21 72 0 0,9-7 9 0 0,0 1 0 0 0,1 0 0 0 0,-22 25 0 0 0,40-40-113 0 0,-1-1 0 0 0,1 1 0 0 0,0-1 1 0 0,0 1-1 0 0,0-1 0 0 0,0 1 0 0 0,0-1 0 0 0,0 1 0 0 0,1 0 0 0 0,-1-1 0 0 0,0 1 0 0 0,1 0 0 0 0,-1 0 0 0 0,1 0 0 0 0,0-1 0 0 0,0 1 0 0 0,-1 0 0 0 0,1 0 0 0 0,1 0 0 0 0,-1 0 0 0 0,0 0 0 0 0,0-1 0 0 0,1 1 0 0 0,0 2 0 0 0,0-1 12 0 0,1-1 0 0 0,-1 0-1 0 0,1 0 1 0 0,0 0 0 0 0,0 0 0 0 0,0 0-1 0 0,0 0 1 0 0,0-1 0 0 0,0 1 0 0 0,0-1-1 0 0,1 1 1 0 0,-1-1 0 0 0,1 0 0 0 0,3 2-1 0 0,9 1 96 0 0,0 0 1 0 0,1 0-1 0 0,-1-1 0 0 0,23 1 0 0 0,-7-2-45 0 0,0-2 0 0 0,0-1-1 0 0,0-1 1 0 0,0-1 0 0 0,-1-2 0 0 0,1-1 0 0 0,34-13 0 0 0,-55 20-1757 0 0,-7-1-1388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7:53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40 896 0 0,'-17'12'16843'0'0,"17"-12"-16652"0"0,18 5 6538 0 0,3-3-6933 0 0,191-14 6441 0 0,-1-20-4162 0 0,-140 17-2171 0 0,-70 15-429 0 0,8 1-2361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7:5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33 116 0 0,'-1'0'436'0'0,"1"1"1"0"0,-5 2 3490 0 0,5-2-3491 0 0,-1-1 1 0 0,1 1-1 0 0,0 0 0 0 0,-1-1 1 0 0,1 1-1 0 0,0-1 0 0 0,0 1 1 0 0,-1 0-1 0 0,1-1 1 0 0,0 1-1 0 0,0-1 0 0 0,0 1 1 0 0,0 0-1 0 0,0-1 0 0 0,0 1 1 0 0,0 0-1 0 0,0-1 0 0 0,0 1 1 0 0,0 0-1 0 0,0 0 1 0 0,1 0-43 0 0,0 0 0 0 0,0 0 0 0 0,0 0 1 0 0,1 0-1 0 0,-1-1 0 0 0,0 1 0 0 0,0 0 1 0 0,0-1-1 0 0,1 1 0 0 0,-1-1 0 0 0,0 1 1 0 0,0-1-1 0 0,1 0 0 0 0,1 1 0 0 0,55 2 3242 0 0,-55-3-2881 0 0,81-3 2670 0 0,106-17 0 0 0,-8-9-2636 0 0,-118 18-1602 0 0,-45 10-5485 0 0,-10 2-504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7:54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472 165 312 0 0,'2'-6'1137'0'0,"-1"0"-1"0"0,0 1 1 0 0,0-1-1 0 0,-1 0 1 0 0,0 1 0 0 0,0-1-1 0 0,0 0 1 0 0,0 1 0 0 0,-1-1-1 0 0,0 0 1 0 0,0 1-1 0 0,-5-11 1 0 0,4 11-795 0 0,0 0 0 0 0,-1 0 1 0 0,0 0-1 0 0,0 1 0 0 0,0 0 0 0 0,-1 0 0 0 0,1 0 0 0 0,-1 0 1 0 0,0 0-1 0 0,0 1 0 0 0,-1-1 0 0 0,1 1 0 0 0,-1 0 1 0 0,1 0-1 0 0,-1 1 0 0 0,0 0 0 0 0,0-1 0 0 0,0 2 1 0 0,0-1-1 0 0,-1 1 0 0 0,-7-2 0 0 0,-5 0 35 0 0,0 1 0 0 0,0 1 0 0 0,-1 0 0 0 0,1 2 0 0 0,0 0 0 0 0,0 1-1 0 0,0 0 1 0 0,0 2 0 0 0,1 0 0 0 0,-27 10 0 0 0,34-10-270 0 0,1 0-1 0 0,0 0 1 0 0,1 1 0 0 0,-1 0-1 0 0,1 1 1 0 0,0 0 0 0 0,0 0-1 0 0,0 0 1 0 0,1 1 0 0 0,0 1-1 0 0,0-1 1 0 0,1 1 0 0 0,0 0-1 0 0,1 0 1 0 0,-1 1 0 0 0,2-1-1 0 0,-1 1 1 0 0,1 1 0 0 0,0-1-1 0 0,-3 16 1 0 0,6-19-48 0 0,0 0-1 0 0,1-1 1 0 0,0 1-1 0 0,0 0 1 0 0,1-1-1 0 0,-1 1 1 0 0,1-1 0 0 0,0 1-1 0 0,1-1 1 0 0,-1 1-1 0 0,1-1 1 0 0,1 0-1 0 0,-1 1 1 0 0,0-1-1 0 0,1 0 1 0 0,0-1 0 0 0,0 1-1 0 0,1 0 1 0 0,-1-1-1 0 0,7 6 1 0 0,2 2 74 0 0,1 0-1 0 0,0-1 1 0 0,0-1 0 0 0,1 0-1 0 0,23 12 1 0 0,-10-8 18 0 0,-1-2 0 0 0,1-1 0 0 0,1-1 0 0 0,54 11 0 0 0,-67-18-149 0 0,0 0 1 0 0,1-2 0 0 0,0 1 0 0 0,-1-2 0 0 0,1 0 0 0 0,0-1-1 0 0,-1-1 1 0 0,1 0 0 0 0,-1-1 0 0 0,29-9 0 0 0,-38 9-10 0 0,0 0 0 0 0,0 0 1 0 0,0-1-1 0 0,0 1 1 0 0,-1-1-1 0 0,0 0 0 0 0,1-1 1 0 0,-1 1-1 0 0,-1-1 1 0 0,1 0-1 0 0,-1-1 0 0 0,0 1 1 0 0,0-1-1 0 0,0 1 1 0 0,-1-1-1 0 0,0 0 1 0 0,0-1-1 0 0,0 1 0 0 0,-1 0 1 0 0,0-1-1 0 0,0 1 1 0 0,-1-1-1 0 0,0 0 0 0 0,0 1 1 0 0,0-1-1 0 0,-1 0 1 0 0,0 0-1 0 0,0 0 0 0 0,-1 1 1 0 0,0-1-1 0 0,0 0 1 0 0,-1 1-1 0 0,0-1 0 0 0,-4-10 1 0 0,-1 0-15 0 0,-2-1 0 0 0,0 1 0 0 0,-1 1 0 0 0,-1 0 0 0 0,0 0 0 0 0,-1 1 0 0 0,-1 1 0 0 0,-16-15 0 0 0,21 21-267 0 0,-1 1 1 0 0,0 0 0 0 0,0 1-1 0 0,0 0 1 0 0,0 0-1 0 0,-1 1 1 0 0,0 0-1 0 0,0 1 1 0 0,0 0 0 0 0,-1 0-1 0 0,0 1 1 0 0,1 1-1 0 0,-1 0 1 0 0,0 0 0 0 0,-21 0-1 0 0,26 3-1031 0 0,-1 0-1 0 0,1 0 0 0 0,0 0 1 0 0,0 1-1 0 0,0-1 1 0 0,-11 6-1 0 0,4 1-1689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07:54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4 844 0 0,'0'0'4637'0'0,"-1"0"-4443"0"0,1-1 0 0 0,0 1-1 0 0,0 0 1 0 0,-1 0 0 0 0,1-1-1 0 0,0 1 1 0 0,-1 0 0 0 0,1 0-1 0 0,0 0 1 0 0,-1-1 0 0 0,1 1-1 0 0,0 0 1 0 0,-1 0 0 0 0,1 0-1 0 0,-1 0 1 0 0,1 0 0 0 0,0-1-1 0 0,-1 1 1 0 0,1 0 0 0 0,0 0 0 0 0,-1 0-1 0 0,1 0 1 0 0,-1 0 0 0 0,1 0-1 0 0,-1 1 1 0 0,-86 48 6888 0 0,-19 11-3716 0 0,79-41-2012 0 0,-48 44 0 0 0,56-43-4414 0 0,0 1-3305 0 0,15-17 3922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0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274 334 80 0 0,'-27'75'1870'0'0,"-4"-1"1"0"0,-2-1-1 0 0,-4-2 0 0 0,-58 83 1 0 0,83-135-1018 0 0,7-11 126 0 0,0 0 0 0 0,-1-1 0 0 0,0 1 0 0 0,-11 10 1725 0 0,19-36-2420 0 0,1 1 0 0 0,0 0 0 0 0,1 0 0 0 0,1 0 0 0 0,0 1 1 0 0,10-21-1 0 0,2-9-34 0 0,8-23-52 0 0,-4-1 0 0 0,-2 0 0 0 0,-4-2 0 0 0,9-108 0 0 0,-20 133-151 0 0,1 0-1 0 0,15-55 1 0 0,-20 101-48 0 0,0 1 0 0 0,0-1 1 0 0,1 1-1 0 0,-1 0 0 0 0,0-1 1 0 0,1 1-1 0 0,-1 0 0 0 0,0-1 1 0 0,1 1-1 0 0,-1 0 0 0 0,0 0 0 0 0,1-1 1 0 0,-1 1-1 0 0,0 0 0 0 0,1 0 1 0 0,-1-1-1 0 0,1 1 0 0 0,-1 0 1 0 0,1 0-1 0 0,-1 0 0 0 0,0 0 0 0 0,1 0 1 0 0,-1 0-1 0 0,1 0 0 0 0,-1 0 1 0 0,1 0-1 0 0,-1 0 0 0 0,1 0 1 0 0,-1 0-1 0 0,1 0 0 0 0,-1 0 0 0 0,0 0 1 0 0,1 1-1 0 0,-1-1 0 0 0,1 0 1 0 0,-1 0-1 0 0,0 0 0 0 0,1 1 1 0 0,-1-1-1 0 0,1 0 0 0 0,-1 0 0 0 0,0 1 1 0 0,1-1-1 0 0,-1 0 0 0 0,0 1 1 0 0,0-1-1 0 0,1 1 0 0 0,-1-1 1 0 0,0 0-1 0 0,0 1 0 0 0,0-1 0 0 0,1 1 1 0 0,16 17 25 0 0,19 42 51 0 0,-2 2 0 0 0,29 74-1 0 0,43 79 92 0 0,-91-191-159 0 0,1 0 0 0 0,1-1 1 0 0,1 0-1 0 0,1-2 1 0 0,1 0-1 0 0,32 25 1 0 0,-50-43 1 0 0,1 0 1 0 0,1-1 0 0 0,-1 1 0 0 0,0-1-1 0 0,1 0 1 0 0,-1 0 0 0 0,1 0 0 0 0,0 0-1 0 0,-1-1 1 0 0,1 1 0 0 0,0-1 0 0 0,0 0-1 0 0,0-1 1 0 0,0 1 0 0 0,0 0 0 0 0,7-1-1 0 0,-11 0-2 0 0,0 0 0 0 0,1 0 0 0 0,-1 0-1 0 0,0-1 1 0 0,1 1 0 0 0,-1 0 0 0 0,0 0-1 0 0,1 0 1 0 0,-1 0 0 0 0,0-1 0 0 0,1 1-1 0 0,-1 0 1 0 0,0 0 0 0 0,0-1 0 0 0,1 1 0 0 0,-1 0-1 0 0,0 0 1 0 0,0-1 0 0 0,0 1 0 0 0,1 0-1 0 0,-1-1 1 0 0,0 1 0 0 0,0 0 0 0 0,0-1-1 0 0,0 1 1 0 0,0 0 0 0 0,0-1 0 0 0,0 1-1 0 0,0 0 1 0 0,0-1 0 0 0,0 1 0 0 0,0-1 0 0 0,0 1-1 0 0,0 0 1 0 0,0-1 0 0 0,0 0 0 0 0,-9-15 182 0 0,-15-9 2 0 0,2 11-92 0 0,-2 0-1 0 0,0 2 0 0 0,0 1 1 0 0,-1 1-1 0 0,0 0 0 0 0,-1 2 1 0 0,0 2-1 0 0,0 0 0 0 0,-1 1 1 0 0,0 2-1 0 0,1 1 0 0 0,-1 1 1 0 0,-52 4-1 0 0,34 7-655 0 0,24 1-1254 0 0,21-11 1602 0 0,-1 0-1 0 0,1 1 1 0 0,-1-1 0 0 0,1 1 0 0 0,0-1-1 0 0,-1 1 1 0 0,1-1 0 0 0,0 1-1 0 0,-1 0 1 0 0,1-1 0 0 0,0 1 0 0 0,-1-1-1 0 0,1 1 1 0 0,0 0 0 0 0,0-1 0 0 0,0 1-1 0 0,0 0 1 0 0,0-1 0 0 0,-1 1-1 0 0,1 0 1 0 0,0-1 0 0 0,1 1 0 0 0,-1 0-1 0 0,0-1 1 0 0,0 2 0 0 0,4 3-2326 0 0,4 1 364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04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468 570 428 0 0,'-12'-11'2236'0'0,"0"0"0"0"0,-1 1 0 0 0,-19-12 0 0 0,24 18-1639 0 0,0 0 0 0 0,-1 0 0 0 0,1 1 0 0 0,-1 0 0 0 0,1 1 0 0 0,-1 0-1 0 0,-16-2 1 0 0,1 2 270 0 0,0 1 0 0 0,1 1 0 0 0,-1 0 0 0 0,-46 9-1 0 0,60-7-690 0 0,-1 0 0 0 0,1 1 0 0 0,0 0 0 0 0,0 1-1 0 0,0 0 1 0 0,1 0 0 0 0,-1 1 0 0 0,1 0 0 0 0,0 1-1 0 0,0 0 1 0 0,1 1 0 0 0,0-1 0 0 0,-11 13 0 0 0,18-19-147 0 0,1 1 0 0 0,-1 0 1 0 0,0-1-1 0 0,1 1 1 0 0,-1 0-1 0 0,1 0 0 0 0,-1-1 1 0 0,1 1-1 0 0,-1 0 0 0 0,1 0 1 0 0,-1 0-1 0 0,1 0 1 0 0,0 0-1 0 0,0-1 0 0 0,-1 1 1 0 0,1 0-1 0 0,0 0 1 0 0,0 0-1 0 0,0 0 0 0 0,0 0 1 0 0,0 0-1 0 0,0 0 0 0 0,0 0 1 0 0,1 0-1 0 0,-1 0 1 0 0,0-1-1 0 0,0 1 0 0 0,1 0 1 0 0,-1 0-1 0 0,0 0 1 0 0,2 1-1 0 0,-1 0 16 0 0,1-1-1 0 0,0 1 1 0 0,0 0 0 0 0,0-1-1 0 0,0 0 1 0 0,0 1 0 0 0,1-1-1 0 0,-1 0 1 0 0,0 0 0 0 0,1 0-1 0 0,3 1 1 0 0,5 0 61 0 0,0 1 0 0 0,1-1 1 0 0,-1-1-1 0 0,15 0 0 0 0,-5-2-36 0 0,0 0 1 0 0,0-2-1 0 0,0 0 0 0 0,0-2 1 0 0,0 0-1 0 0,-1-1 0 0 0,0-1 1 0 0,0-1-1 0 0,0-1 0 0 0,-1-1 1 0 0,-1 0-1 0 0,0-2 0 0 0,0 0 1 0 0,-1 0-1 0 0,0-2 0 0 0,-2 0 0 0 0,1-1 1 0 0,-2-1-1 0 0,0 0 0 0 0,-1-1 1 0 0,0 0-1 0 0,-2-1 0 0 0,0 0 1 0 0,-1-1-1 0 0,15-38 0 0 0,-20 42 31 0 0,-1 0-1 0 0,0 0 1 0 0,0 0-1 0 0,-2-1 0 0 0,0 1 1 0 0,-1-1-1 0 0,0 0 1 0 0,-1 1-1 0 0,-1-1 1 0 0,-1 0-1 0 0,0 1 0 0 0,-1 0 1 0 0,0-1-1 0 0,-2 1 1 0 0,-9-25-1 0 0,13 39-83 0 0,1-1 0 0 0,-1 0 0 0 0,0 0 0 0 0,0 1 0 0 0,0-1 0 0 0,0 1 0 0 0,0-1 0 0 0,0 1 0 0 0,0-1 0 0 0,-1 1 0 0 0,1-1 0 0 0,0 1 0 0 0,-1 0 0 0 0,1 0 0 0 0,-1 0 0 0 0,0 0 0 0 0,1 0 0 0 0,-1 0 0 0 0,0 0 0 0 0,1 1 0 0 0,-1-1 0 0 0,-3 0 0 0 0,3 1-2 0 0,0 0 0 0 0,0 1 0 0 0,1-1 0 0 0,-1 1-1 0 0,0 0 1 0 0,1-1 0 0 0,-1 1 0 0 0,1 0 0 0 0,-1 0-1 0 0,1 0 1 0 0,-1 0 0 0 0,1 0 0 0 0,0 1 0 0 0,-1-1-1 0 0,1 0 1 0 0,0 0 0 0 0,0 1 0 0 0,0-1 0 0 0,-1 3 0 0 0,-3 4 33 0 0,0 1 0 0 0,0 0 0 0 0,1 0 0 0 0,1 1 0 0 0,-1-1 0 0 0,1 1 0 0 0,-1 12 0 0 0,2-8 15 0 0,1 0 1 0 0,1 1-1 0 0,0 0 0 0 0,1-1 1 0 0,0 0-1 0 0,2 1 0 0 0,-1-1 1 0 0,2 0-1 0 0,0 0 0 0 0,1 0 1 0 0,0-1-1 0 0,1 1 0 0 0,0-1 1 0 0,1 0-1 0 0,0-1 0 0 0,1 0 1 0 0,1 0-1 0 0,18 19 0 0 0,-19-23-67 0 0,1 0 1 0 0,0 0-1 0 0,0-1 0 0 0,1 0 0 0 0,0-1 1 0 0,0 0-1 0 0,0-1 0 0 0,1 0 0 0 0,-1 0 0 0 0,1-1 1 0 0,1-1-1 0 0,-1 0 0 0 0,0 0 0 0 0,1-1 0 0 0,-1-1 1 0 0,1 0-1 0 0,0 0 0 0 0,-1-1 0 0 0,1-1 0 0 0,0 0 1 0 0,-1 0-1 0 0,1-1 0 0 0,21-7 0 0 0,-24 6-51 0 0,0-1 1 0 0,0 0-1 0 0,0-1 0 0 0,0 0 0 0 0,-1 0 0 0 0,0-1 0 0 0,0 0 0 0 0,0-1 1 0 0,-1 1-1 0 0,11-14 0 0 0,-14 16 30 0 0,0-1 0 0 0,-1 0 0 0 0,1 0 0 0 0,-1 0 0 0 0,0-1 0 0 0,-1 1 0 0 0,1 0 0 0 0,-1-1 0 0 0,0 0 0 0 0,0 0 0 0 0,-1 0 0 0 0,0 1 0 0 0,0-1 0 0 0,0 0 0 0 0,-1 0 0 0 0,0-1 0 0 0,0 1 0 0 0,-1 0 0 0 0,0-6 1 0 0,0 10 32 0 0,1 0 1 0 0,-1-1 0 0 0,1 1 0 0 0,-1 0 0 0 0,0 0 0 0 0,0 0 0 0 0,0 0 0 0 0,0 0 0 0 0,0 0 0 0 0,0 0 0 0 0,-1 0 0 0 0,1 0 0 0 0,-1 0 0 0 0,1 1 0 0 0,-1-1 0 0 0,0 1 0 0 0,0-1 0 0 0,1 1 0 0 0,-1 0 0 0 0,0-1 0 0 0,0 1 0 0 0,0 0 0 0 0,-1 0 0 0 0,1 1-1 0 0,0-1 1 0 0,0 0 0 0 0,0 1 0 0 0,-1-1 0 0 0,1 1 0 0 0,0 0 0 0 0,-1 0 0 0 0,1 0 0 0 0,0 0 0 0 0,0 0 0 0 0,-5 1 0 0 0,4-1 18 0 0,-1 1-1 0 0,1 0 1 0 0,-1 0-1 0 0,1 1 1 0 0,0-1-1 0 0,0 1 1 0 0,0-1-1 0 0,0 1 1 0 0,0 0-1 0 0,0 0 1 0 0,0 0-1 0 0,1 1 1 0 0,-1-1-1 0 0,1 1 1 0 0,-1-1-1 0 0,1 1 1 0 0,0 0-1 0 0,0 0 1 0 0,0 0-1 0 0,1 0 1 0 0,-1 0-1 0 0,1 0 1 0 0,-2 6-1 0 0,1-2 21 0 0,0-1-1 0 0,1 1 1 0 0,0 0-1 0 0,0 0 1 0 0,1 0 0 0 0,0-1-1 0 0,0 1 1 0 0,0 0-1 0 0,1 0 1 0 0,0 0-1 0 0,0 0 1 0 0,1-1-1 0 0,0 1 1 0 0,0-1 0 0 0,1 1-1 0 0,0-1 1 0 0,0 0-1 0 0,0 0 1 0 0,1 0-1 0 0,-1 0 1 0 0,1-1-1 0 0,1 1 1 0 0,7 7-1 0 0,-6-8-270 0 0,1 0 0 0 0,-1 0 0 0 0,1 0-1 0 0,0-1 1 0 0,0 0 0 0 0,1 0 0 0 0,-1-1-1 0 0,12 3 1 0 0,-10-3-687 0 0,1-1 1 0 0,0 0-1 0 0,0 0 0 0 0,0-1 0 0 0,0-1 0 0 0,0 0 1 0 0,11-1-1 0 0,1-2-2464 0 0,-1-1 485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0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52 0 0,'0'0'5182'0'0,"2"4"-3580"0"0,3 6-1 0 0,32 85 6366 0 0,-35-89-7512 0 0,0 0 0 0 0,-1 1 0 0 0,1-1 0 0 0,-1 1-1 0 0,-1-1 1 0 0,1 0 0 0 0,-1 1 0 0 0,0 0 0 0 0,-1-1 0 0 0,1 0 0 0 0,-1 1 0 0 0,-1-1 0 0 0,-1 8 0 0 0,-1-39 1323 0 0,6-20-1649 0 0,2 29-76 0 0,1 1 0 0 0,0-1 1 0 0,2 1-1 0 0,-1 0 1 0 0,16-24-1 0 0,-20 37-21 0 0,0-1 0 0 0,0 1 0 0 0,0 0 0 0 0,0-1 0 0 0,0 1 1 0 0,0 0-1 0 0,1 1 0 0 0,-1-1 0 0 0,0 0 0 0 0,1 1 0 0 0,0-1 0 0 0,-1 1 0 0 0,1 0 0 0 0,0-1 0 0 0,0 1 0 0 0,3 0 0 0 0,-3 1 30 0 0,0 0 0 0 0,0 0 0 0 0,0 0 0 0 0,0 1 0 0 0,0 0 0 0 0,0-1 0 0 0,0 1 0 0 0,-1 0 0 0 0,1 0 0 0 0,0 1 0 0 0,0-1 0 0 0,-1 0 0 0 0,1 1 0 0 0,-1 0 0 0 0,1-1 0 0 0,-1 1 0 0 0,0 0 0 0 0,0 0 0 0 0,4 5 0 0 0,-1 0 28 0 0,0 0-1 0 0,-1 0 1 0 0,0 1 0 0 0,0-1-1 0 0,0 1 1 0 0,-1 0-1 0 0,0 0 1 0 0,-1 1 0 0 0,0-1-1 0 0,0 0 1 0 0,-1 1-1 0 0,1 14 1 0 0,-2-21-235 0 0,0-6 34 0 0,-1 0-1 0 0,1 0 0 0 0,0 0 0 0 0,0-1 1 0 0,1 1-1 0 0,0 0 0 0 0,-1 0 1 0 0,1 0-1 0 0,0 0 0 0 0,1 0 1 0 0,-1 0-1 0 0,4-6 0 0 0,1-8 78 0 0,2-1-1 0 0,13-25 0 0 0,-20 41 82 0 0,1 0 1 0 0,0 0-1 0 0,0 0 0 0 0,-1 1 0 0 0,1-1 0 0 0,1 1 1 0 0,-1 0-1 0 0,0-1 0 0 0,1 1 0 0 0,-1 0 1 0 0,1 0-1 0 0,0 0 0 0 0,-1 1 0 0 0,1-1 1 0 0,0 1-1 0 0,0-1 0 0 0,0 1 0 0 0,0 0 1 0 0,0 0-1 0 0,0 0 0 0 0,1 1 0 0 0,-1-1 0 0 0,0 1 1 0 0,0 0-1 0 0,1 0 0 0 0,-1 0 0 0 0,0 0 1 0 0,0 0-1 0 0,1 1 0 0 0,-1-1 0 0 0,0 1 1 0 0,0 0-1 0 0,5 2 0 0 0,-2 0 77 0 0,0 1-1 0 0,1 0 1 0 0,-1 0-1 0 0,-1 1 1 0 0,1-1 0 0 0,-1 1-1 0 0,0 1 1 0 0,0-1-1 0 0,0 1 1 0 0,0 0-1 0 0,-1 0 1 0 0,0 0 0 0 0,-1 0-1 0 0,4 8 1 0 0,-3-5-571 0 0,0-1-1 0 0,0 0 1 0 0,1 1 0 0 0,11 14 0 0 0,-14-21-336 0 0,1 0-1 0 0,-1 0 1 0 0,0 0-1 0 0,1 0 1 0 0,-1 0 0 0 0,1-1-1 0 0,-1 1 1 0 0,1-1-1 0 0,0 1 1 0 0,0-1 0 0 0,0 0-1 0 0,3 1 1 0 0,4 0-2181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42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1 129 584 0 0,'1'-5'336'0'0,"1"0"1"0"0,1-1-1 0 0,-1 1 0 0 0,1 0 1 0 0,-1 0-1 0 0,1 1 0 0 0,1-1 1 0 0,-1 0-1 0 0,1 1 0 0 0,0 0 1 0 0,0 0-1 0 0,0 0 0 0 0,0 0 1 0 0,1 1-1 0 0,-1 0 0 0 0,1 0 1 0 0,0 0-1 0 0,5-2 0 0 0,7-3 527 0 0,-1 1 0 0 0,1 1-1 0 0,0 0 1 0 0,25-4 0 0 0,-18 6-132 0 0,0 1 0 0 0,-1 2 1 0 0,1 0-1 0 0,0 1 0 0 0,0 2 1 0 0,-1 0-1 0 0,1 1 0 0 0,39 12 1 0 0,-48-11-452 0 0,-1 0 1 0 0,0 2 0 0 0,0-1 0 0 0,0 2 0 0 0,-1 0 0 0 0,0 0 0 0 0,-1 1-1 0 0,1 1 1 0 0,-2 0 0 0 0,1 1 0 0 0,-1 0 0 0 0,-1 0 0 0 0,0 1 0 0 0,0 1 0 0 0,8 12-1 0 0,-15-18-147 0 0,0 0-1 0 0,0-1 0 0 0,0 1 0 0 0,0 0 1 0 0,-1 0-1 0 0,0 1 0 0 0,-1-1 0 0 0,1 0 1 0 0,-1 1-1 0 0,0-1 0 0 0,-1 1 1 0 0,0-1-1 0 0,0 1 0 0 0,0-1 0 0 0,-1 1 1 0 0,-1 7-1 0 0,-1-6-40 0 0,1 0 1 0 0,-1 0-1 0 0,-1-1 1 0 0,1 1-1 0 0,-2-1 1 0 0,1 0-1 0 0,-1 0 1 0 0,0-1-1 0 0,0 1 1 0 0,0-1-1 0 0,-10 8 1 0 0,0-2 0 0 0,0 0-1 0 0,0-2 1 0 0,-1 1 0 0 0,-1-2 0 0 0,0 0 0 0 0,0-1-1 0 0,-1-1 1 0 0,0-1 0 0 0,0 0 0 0 0,-25 4-1 0 0,17-7-123 0 0,1-1 0 0 0,-1-1 0 0 0,-49-5 0 0 0,-22-12-3484 0 0,94 16 2862 0 0,-3-2-633 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05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42 668 0 0,'0'-1'357'0'0,"0"-1"0"0"0,0 1 1 0 0,0 0-1 0 0,0-1 0 0 0,-1 1 0 0 0,1 0 0 0 0,-1-1 1 0 0,1 1-1 0 0,-1 0 0 0 0,1 0 0 0 0,-1 0 0 0 0,0-1 0 0 0,1 1 1 0 0,-1 0-1 0 0,0 0 0 0 0,0 0 0 0 0,0 0 0 0 0,0 0 1 0 0,0 0-1 0 0,0 1 0 0 0,0-1 0 0 0,-2-1 0 0 0,-34-10 3903 0 0,24 11-3248 0 0,0 0 0 0 0,0 1 0 0 0,-23 2 1 0 0,20 1-491 0 0,0 1 1 0 0,1 0-1 0 0,0 1 1 0 0,0 0-1 0 0,0 2 1 0 0,0 0-1 0 0,-19 12 0 0 0,24-13-159 0 0,0 1 0 0 0,1 0 0 0 0,0 0 0 0 0,0 0 0 0 0,1 1 0 0 0,0 1 0 0 0,1-1 0 0 0,-1 1 0 0 0,2 0 0 0 0,-1 1 0 0 0,-5 11 0 0 0,11-20-288 0 0,0 1 0 0 0,1-1 0 0 0,-1 1-1 0 0,0-1 1 0 0,0 1 0 0 0,1-1 0 0 0,-1 1 0 0 0,1-1 0 0 0,0 1 0 0 0,-1 0-1 0 0,1-1 1 0 0,0 1 0 0 0,0 0 0 0 0,0-1 0 0 0,0 1 0 0 0,0-1 0 0 0,1 1 0 0 0,-1 0-1 0 0,0-1 1 0 0,1 1 0 0 0,-1-1 0 0 0,1 1 0 0 0,-1-1 0 0 0,1 1 0 0 0,1 1-1 0 0,0-1-33 0 0,-1-1 0 0 0,1 0 0 0 0,0 0 0 0 0,0 0 0 0 0,0-1 0 0 0,-1 1-1 0 0,1 0 1 0 0,0-1 0 0 0,0 1 0 0 0,0-1 0 0 0,0 0 0 0 0,0 0-1 0 0,0 1 1 0 0,0-1 0 0 0,0-1 0 0 0,0 1 0 0 0,3 0 0 0 0,6-2-39 0 0,0 0-1 0 0,1-1 1 0 0,-1 0 0 0 0,-1-1 0 0 0,1 0-1 0 0,10-5 1 0 0,-10 1-29 0 0,0 1 0 0 0,-1-1 1 0 0,14-15-1 0 0,-17 16 47 0 0,0 0 0 0 0,1 0-1 0 0,0 1 1 0 0,0 0 0 0 0,0 1 0 0 0,13-7 0 0 0,-20 12 6 0 0,-1 0 0 0 0,1-1-1 0 0,0 1 1 0 0,0 0-1 0 0,-1 0 1 0 0,1 1 0 0 0,0-1-1 0 0,-1 0 1 0 0,1 0 0 0 0,0 0-1 0 0,0 0 1 0 0,-1 1 0 0 0,1-1-1 0 0,0 0 1 0 0,-1 0-1 0 0,1 1 1 0 0,0-1 0 0 0,-1 1-1 0 0,1-1 1 0 0,-1 1 0 0 0,1-1-1 0 0,-1 1 1 0 0,1-1 0 0 0,-1 1-1 0 0,1-1 1 0 0,-1 1 0 0 0,1 0-1 0 0,-1-1 1 0 0,0 1-1 0 0,1 0 1 0 0,14 29 542 0 0,-6-13-339 0 0,-7-13-418 0 0,2 0-1 0 0,-1 0 1 0 0,0 0-1 0 0,1-1 0 0 0,0 0 1 0 0,-1 0-1 0 0,1 0 1 0 0,0 0-1 0 0,5 2 0 0 0,9 1-3158 0 0,1-5-3404 0 0,-8-2 3656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05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120 124 528 0 0,'-71'-74'6241'0'0,"22"25"5216"0"0,89 74-12112 0 0,52 23-5303 0 0,-54-31 3966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0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33 600 0 0,'-28'-21'5207'0'0,"23"19"-4709"0"0,0 0 1 0 0,-1 0 0 0 0,1 0 0 0 0,-1 1-1 0 0,0 0 1 0 0,1 0 0 0 0,-1 1-1 0 0,0 0 1 0 0,0 0 0 0 0,1 0 0 0 0,-1 0-1 0 0,0 1 1 0 0,1 0 0 0 0,-1 0 0 0 0,0 1-1 0 0,1-1 1 0 0,0 1 0 0 0,-1 0 0 0 0,1 1-1 0 0,0-1 1 0 0,0 1 0 0 0,0 0 0 0 0,0 1-1 0 0,-4 3 1 0 0,4-3-240 0 0,1-1-1 0 0,0 1 0 0 0,0 0 1 0 0,0 0-1 0 0,0 0 1 0 0,1 1-1 0 0,-1-1 1 0 0,1 1-1 0 0,0 0 1 0 0,1 0-1 0 0,-1 0 0 0 0,1 0 1 0 0,0 0-1 0 0,0 1 1 0 0,1-1-1 0 0,0 0 1 0 0,-1 1-1 0 0,2-1 1 0 0,-1 1-1 0 0,1 0 0 0 0,0-1 1 0 0,0 1-1 0 0,0 0 1 0 0,2 7-1 0 0,3 0 121 0 0,0 0-1 0 0,1-1 1 0 0,0 0-1 0 0,1 0 1 0 0,0-1 0 0 0,16 20-1 0 0,-13-19-34 0 0,-1 1 0 0 0,0 0 0 0 0,-1 1 0 0 0,10 21 0 0 0,-18-34-302 0 0,1 0 1 0 0,-1 1-1 0 0,0-1 1 0 0,1 0-1 0 0,-1 0 0 0 0,0 1 1 0 0,0-1-1 0 0,0 0 1 0 0,0 1-1 0 0,0-1 1 0 0,0 0-1 0 0,0 0 0 0 0,0 1 1 0 0,-1-1-1 0 0,1 0 1 0 0,0 0-1 0 0,-1 1 0 0 0,1-1 1 0 0,-1 0-1 0 0,0 0 1 0 0,1 0-1 0 0,-1 0 0 0 0,0 0 1 0 0,-1 2-1 0 0,0-1 24 0 0,-1 1 0 0 0,0-1 0 0 0,0 0 0 0 0,0 0 0 0 0,0 0 1 0 0,0 0-1 0 0,-1 0 0 0 0,-5 2 0 0 0,-9 1 95 0 0,1 0 1 0 0,-33 4-1 0 0,38-7-70 0 0,-94 14 679 0 0,47-8-5111 0 0,184-24-5129 0 0,-76 10 6336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06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1 200 0 0,'3'0'282'0'0,"-1"1"0"0"0,1 0 0 0 0,-1 1-1 0 0,1-1 1 0 0,-1 0 0 0 0,0 1 0 0 0,1-1 0 0 0,-1 1 0 0 0,0-1-1 0 0,0 1 1 0 0,0 0 0 0 0,0 0 0 0 0,0 0 0 0 0,-1 0 0 0 0,1 1-1 0 0,-1-1 1 0 0,1 0 0 0 0,-1 1 0 0 0,0-1 0 0 0,0 1 0 0 0,1 2-1 0 0,-2 0 290 0 0,0-1-1 0 0,-1 0 0 0 0,0 0 0 0 0,1 0 0 0 0,-2 0 0 0 0,1 0 0 0 0,0 0 0 0 0,-1 0 0 0 0,0 0 1 0 0,0 0-1 0 0,0 0 0 0 0,0-1 0 0 0,-5 7 0 0 0,-7 9 646 0 0,0 0 1 0 0,-1-1-1 0 0,-1-1 0 0 0,0-1 0 0 0,-2 0 1 0 0,-22 16-1 0 0,-30 9-4924 0 0,58-39-2231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08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2 484 0 0,'0'0'2082'0'0,"2"2"-904"0"0,12 4-476 0 0,1 0 0 0 0,-1 0-1 0 0,1-2 1 0 0,0 0 0 0 0,0 0 0 0 0,21 1 0 0 0,97 5 1114 0 0,-123-10-1615 0 0,10 1 86 0 0,26 1-27 0 0,54-5 1 0 0,-88 2-323 0 0,1-1 0 0 0,-1 0 1 0 0,0 0-1 0 0,0-2 0 0 0,0 1 0 0 0,0-2 1 0 0,0 1-1 0 0,-1-2 0 0 0,14-7 0 0 0,-18 6 2814 0 0,-13 9-1666 0 0,4 0-973 0 0,0-1 0 0 0,0 0-1 0 0,0 1 1 0 0,1-1 0 0 0,-1 1-1 0 0,1-1 1 0 0,-1 1 0 0 0,1 0 0 0 0,-1-1-1 0 0,1 1 1 0 0,0 0 0 0 0,0 0-1 0 0,0 0 1 0 0,-1 3 0 0 0,-3 15 628 0 0,1 0 0 0 0,1 0 0 0 0,0 1 0 0 0,2-1 1 0 0,0 27-1 0 0,14 107 2042 0 0,-7-99-1996 0 0,-3-20-189 0 0,2-1 1 0 0,1 0 0 0 0,15 46 0 0 0,-21-79-631 0 0,0 0-1 0 0,0 0 1 0 0,-1 0 0 0 0,1-1 0 0 0,0 1-1 0 0,0 0 1 0 0,0 0 0 0 0,0-1-1 0 0,-1 1 1 0 0,1 0 0 0 0,0 0-1 0 0,-1-1 1 0 0,1 1 0 0 0,-1 0-1 0 0,1-1 1 0 0,-1 1 0 0 0,1 0-1 0 0,-1-1 1 0 0,1 1 0 0 0,-1-1-1 0 0,1 1 1 0 0,-1-1 0 0 0,0 1 0 0 0,1-1-1 0 0,-1 1 1 0 0,0-1 0 0 0,0 0-1 0 0,1 1 1 0 0,-1-1 0 0 0,0 0-1 0 0,0 0 1 0 0,1 0 0 0 0,-1 0-1 0 0,0 1 1 0 0,0-1 0 0 0,0 0-1 0 0,1 0 1 0 0,-2-1 0 0 0,-40 6-129 0 0,34-4 41 0 0,-77 5-106 0 0,41-4 416 0 0,0 2 0 0 0,0 1-1 0 0,1 3 1 0 0,-56 16 0 0 0,99-24-159 0 0,0 0 1 0 0,0 0-1 0 0,-1 0 0 0 0,1 0 1 0 0,0 0-1 0 0,0 0 1 0 0,0 0-1 0 0,0 0 0 0 0,-1 0 1 0 0,1 0-1 0 0,0 0 0 0 0,0 0 1 0 0,0 0-1 0 0,0 0 0 0 0,-1 0 1 0 0,1 0-1 0 0,0 0 1 0 0,0 0-1 0 0,0 1 0 0 0,0-1 1 0 0,0 0-1 0 0,-1 0 0 0 0,1 0 1 0 0,0 0-1 0 0,0 0 0 0 0,0 0 1 0 0,0 0-1 0 0,0 0 0 0 0,0 1 1 0 0,0-1-1 0 0,-1 0 1 0 0,1 0-1 0 0,0 0 0 0 0,0 0 1 0 0,0 0-1 0 0,0 1 0 0 0,0-1 1 0 0,0 0-1 0 0,0 0 0 0 0,0 0 1 0 0,0 0-1 0 0,0 1 0 0 0,0-1 1 0 0,0 0-1 0 0,0 0 1 0 0,0 0-1 0 0,0 0 0 0 0,0 1 1 0 0,0-1-1 0 0,0 0 0 0 0,0 0 1 0 0,0 0-1 0 0,0 0 0 0 0,0 1 1 0 0,0-1-1 0 0,1 0 0 0 0,-1 0 1 0 0,0 0-1 0 0,0 0 1 0 0,15 6 554 0 0,20-1-31 0 0,184-20 1477 0 0,-128 1-7388 0 0,-85 15 1740 0 0,0-1-1708 0 0,1-1 2451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0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72 204 0 0,'16'-11'2115'0'0,"1"1"1"0"0,0 1-1 0 0,1 0 1 0 0,-1 1-1 0 0,29-8 1 0 0,-37 14-1444 0 0,0 0-1 0 0,0 0 1 0 0,0 1 0 0 0,0 0 0 0 0,0 0 0 0 0,0 1 0 0 0,0 0 0 0 0,1 1-1 0 0,-1 0 1 0 0,0 1 0 0 0,0-1 0 0 0,0 2 0 0 0,15 5 0 0 0,-22-7-599 0 0,-1-1 1 0 0,1 1-1 0 0,-1 0 1 0 0,1 0 0 0 0,-1 0-1 0 0,1-1 1 0 0,-1 2-1 0 0,0-1 1 0 0,1 0 0 0 0,-1 0-1 0 0,0 0 1 0 0,0 0-1 0 0,0 1 1 0 0,0-1 0 0 0,0 1-1 0 0,0-1 1 0 0,0 1-1 0 0,-1-1 1 0 0,1 1 0 0 0,0-1-1 0 0,-1 1 1 0 0,1-1-1 0 0,-1 1 1 0 0,0 0 0 0 0,1 2-1 0 0,-2 0 6 0 0,1 0 0 0 0,-1 0 0 0 0,1 0 0 0 0,-1-1-1 0 0,0 1 1 0 0,-1 0 0 0 0,1-1 0 0 0,-1 1 0 0 0,0-1 0 0 0,-3 7 0 0 0,-7 6 83 0 0,0 0 0 0 0,0-1-1 0 0,-21 17 1 0 0,32-31-141 0 0,-30 27 234 0 0,-21 19 185 0 0,48-43-396 0 0,1-1 0 0 0,0 1 1 0 0,0 0-1 0 0,0 0 0 0 0,1 1 0 0 0,-1-1 1 0 0,1 1-1 0 0,0-1 0 0 0,0 1 1 0 0,-2 8-1 0 0,4-11-24 0 0,0 0-1 0 0,0 0 1 0 0,1 0 0 0 0,-1 0 0 0 0,0 0 0 0 0,1 0-1 0 0,-1 0 1 0 0,1 0 0 0 0,0 0 0 0 0,-1-1 0 0 0,1 1-1 0 0,0 0 1 0 0,0 0 0 0 0,0-1 0 0 0,1 1 0 0 0,-1-1-1 0 0,0 1 1 0 0,0-1 0 0 0,1 1 0 0 0,-1-1 0 0 0,1 0-1 0 0,0 0 1 0 0,-1 0 0 0 0,1 0 0 0 0,0 0 0 0 0,-1 0-1 0 0,1 0 1 0 0,0 0 0 0 0,0-1 0 0 0,0 1 0 0 0,0-1-1 0 0,0 1 1 0 0,3-1 0 0 0,8 3 89 0 0,1 0 0 0 0,-1-1 0 0 0,20 0 0 0 0,84-6 1306 0 0,-71 2-3304 0 0,-1 1-6271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09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1 624 0 0,'-3'0'15176'0'0,"23"12"-11123"0"0,34 14-2574 0 0,30-4 953 0 0,111 15-1 0 0,-97-21-1391 0 0,-97-16-1042 0 0,0 1 0 0 0,0-1 0 0 0,-1 0 0 0 0,1 0 0 0 0,0 0 0 0 0,0 1 0 0 0,0-1 0 0 0,0 0 0 0 0,0 1 0 0 0,0-1 0 0 0,0 1 0 0 0,0-1 0 0 0,-1 1 0 0 0,1 0 0 0 0,0-1 0 0 0,0 1 0 0 0,-1 0 0 0 0,1-1 0 0 0,0 1 0 0 0,-1 0 0 0 0,1 0 0 0 0,-1 0 0 0 0,1-1 0 0 0,-1 1 0 0 0,1 0 0 0 0,-1 0 0 0 0,0 0 0 0 0,1 0 0 0 0,-1 1 0 0 0,0 1-13 0 0,0 0-1 0 0,0 0 0 0 0,0 0 0 0 0,-1-1 1 0 0,1 1-1 0 0,-1 0 0 0 0,0-1 0 0 0,0 1 0 0 0,0 0 1 0 0,-2 3-1 0 0,-5 8-17 0 0,0-1 0 0 0,-19 23 0 0 0,1-8 231 0 0,-2-1 0 0 0,0-1-1 0 0,-2-2 1 0 0,-35 22 0 0 0,-39 33 473 0 0,102-77-1445 0 0,-7 5 779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0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275 113 116 0 0,'2'-4'658'0'0,"1"0"0"0"0,-1-1 0 0 0,0 1-1 0 0,0 0 1 0 0,0-1 0 0 0,-1 0 0 0 0,1 1 0 0 0,-1-1 0 0 0,0 0-1 0 0,0 1 1 0 0,-1-6 0 0 0,0 7-434 0 0,0 1 1 0 0,-1 0-1 0 0,0-1 0 0 0,1 1 0 0 0,-1 0 1 0 0,0 0-1 0 0,0 0 0 0 0,0 0 0 0 0,0 0 1 0 0,0 0-1 0 0,-1 0 0 0 0,1 0 1 0 0,-1 0-1 0 0,1 1 0 0 0,-1-1 0 0 0,0 1 1 0 0,1-1-1 0 0,-1 1 0 0 0,0-1 0 0 0,0 1 1 0 0,0 0-1 0 0,0 0 0 0 0,0 0 0 0 0,0 0 1 0 0,-1 0-1 0 0,-1 0 0 0 0,-4-1 114 0 0,1 0 0 0 0,-1 1 0 0 0,1-1 0 0 0,-1 2 0 0 0,0-1 0 0 0,1 1 0 0 0,-1 0 0 0 0,0 1 0 0 0,1 0 0 0 0,-1 0 0 0 0,0 1 0 0 0,1 0-1 0 0,0 0 1 0 0,-1 0 0 0 0,1 1 0 0 0,0 0 0 0 0,0 1 0 0 0,1-1 0 0 0,-1 1 0 0 0,-11 10 0 0 0,11-9-83 0 0,0 1 0 0 0,0 0 1 0 0,0 0-1 0 0,1 0 0 0 0,0 1 0 0 0,1 0 0 0 0,-1 0 1 0 0,1 1-1 0 0,1 0 0 0 0,-1-1 0 0 0,1 1 0 0 0,1 1 1 0 0,-1-1-1 0 0,1 0 0 0 0,1 1 0 0 0,0 0 0 0 0,-2 15 1 0 0,4-17-129 0 0,1 0 0 0 0,0-1 0 0 0,0 1 0 0 0,1 0 0 0 0,0-1 0 0 0,0 0 0 0 0,0 1 0 0 0,1-1 0 0 0,0 0 0 0 0,0 0 0 0 0,1 0 0 0 0,0-1 1 0 0,0 1-1 0 0,0-1 0 0 0,0 0 0 0 0,1 0 0 0 0,0-1 0 0 0,0 1 0 0 0,6 4 0 0 0,2 0 40 0 0,1 1 0 0 0,-1-2 0 0 0,2 0 0 0 0,-1 0 0 0 0,1-2-1 0 0,28 10 1 0 0,-26-12-49 0 0,0-1 0 0 0,0 0 0 0 0,0-1-1 0 0,0-1 1 0 0,1-1 0 0 0,-1 0 0 0 0,0-1-1 0 0,1-1 1 0 0,-1-1 0 0 0,20-6 0 0 0,-29 7-85 0 0,0-1-1 0 0,0 0 1 0 0,0-1 0 0 0,0 0 0 0 0,-1 0 0 0 0,0 0 0 0 0,0-1 0 0 0,0 0 0 0 0,0 0 0 0 0,6-7 0 0 0,-9 7-26 0 0,-1 0 0 0 0,1 0 0 0 0,-1 0 1 0 0,0 0-1 0 0,0 0 0 0 0,0 0 0 0 0,-1-1 0 0 0,0 0 1 0 0,0 1-1 0 0,0-1 0 0 0,-1 0 0 0 0,1 0 1 0 0,-2 0-1 0 0,1 0 0 0 0,0-9 0 0 0,-2 7-75 0 0,0 0 0 0 0,0 1 0 0 0,-1-1 0 0 0,0 0 0 0 0,0 1 0 0 0,-1-1 0 0 0,0 1 0 0 0,0 0-1 0 0,-1 0 1 0 0,0 0 0 0 0,0 1 0 0 0,0-1 0 0 0,-1 1 0 0 0,0 0 0 0 0,-11-10 0 0 0,8 8-564 0 0,-1 0 1 0 0,0 1-1 0 0,-1 0 1 0 0,-12-7-1 0 0,14 10-1112 0 0,0 0 0 0 0,-1 0-1 0 0,0 1 1 0 0,1 0 0 0 0,-13-3 0 0 0,14 5-1089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10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0 428 0 0,'0'0'2361'0'0,"-25"16"2243"0"0,-5 20 56 0 0,-49 49 0 0 0,-42 25 40 0 0,23-23-4473 0 0,98-86-443 0 0,-4 3-1078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11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55 100 0 0,'0'-1'249'0'0,"1"0"-1"0"0,-1-1 1 0 0,1 1-1 0 0,0 0 1 0 0,0 0 0 0 0,0 0-1 0 0,0 0 1 0 0,0-1 0 0 0,0 1-1 0 0,0 0 1 0 0,0 1-1 0 0,0-1 1 0 0,0 0 0 0 0,0 0-1 0 0,1 0 1 0 0,-1 1 0 0 0,0-1-1 0 0,1 0 1 0 0,-1 1-1 0 0,0 0 1 0 0,1-1 0 0 0,-1 1-1 0 0,1 0 1 0 0,-1-1 0 0 0,0 1-1 0 0,1 0 1 0 0,2 0-1 0 0,-1 1 40 0 0,1 0 0 0 0,-1 1-1 0 0,0-1 1 0 0,0 0 0 0 0,0 1 0 0 0,-1 0-1 0 0,1 0 1 0 0,0 0 0 0 0,-1 0-1 0 0,1 0 1 0 0,4 5 0 0 0,4 6 541 0 0,-1 0 1 0 0,0 1-1 0 0,15 28 0 0 0,1 15 1371 0 0,-4 0 0 0 0,31 119 0 0 0,-12-32 1162 0 0,-41-143-3250 0 0,0 1 1 0 0,0-1 0 0 0,1 1-1 0 0,-1-1 1 0 0,0 1-1 0 0,1-1 1 0 0,-1 1-1 0 0,1-1 1 0 0,0 0-1 0 0,-1 1 1 0 0,1-1 0 0 0,0 0-1 0 0,0 1 1 0 0,0-1-1 0 0,0 0 1 0 0,0 0-1 0 0,0 0 1 0 0,0 0 0 0 0,0 0-1 0 0,1 0 1 0 0,-1 0-1 0 0,0 0 1 0 0,1-1-1 0 0,-1 1 1 0 0,0 0-1 0 0,1-1 1 0 0,-1 1 0 0 0,1-1-1 0 0,2 1 1 0 0,-2-2-21 0 0,1 0 0 0 0,-1 0 0 0 0,1-1 0 0 0,0 1 1 0 0,-1-1-1 0 0,0 0 0 0 0,1 1 0 0 0,-1-1 0 0 0,0 0 1 0 0,0 0-1 0 0,0 0 0 0 0,0-1 0 0 0,-1 1 0 0 0,1 0 0 0 0,2-6 1 0 0,14-21 177 0 0,-1-1-1 0 0,-2-1 1 0 0,17-48 0 0 0,25-105 302 0 0,-16 44-161 0 0,-35 111-329 0 0,-6 25-343 0 0,1-1 0 0 0,0 1 0 0 0,0 0 0 0 0,0-1 0 0 0,0 1 0 0 0,1 0 0 0 0,-1 0 0 0 0,1 0 0 0 0,0 0 0 0 0,3-4 0 0 0,-4 8-45 0 0,-1 0 1 0 0,1-1-1 0 0,0 1 0 0 0,-1 0 1 0 0,1 0-1 0 0,0 0 1 0 0,-1 0-1 0 0,1 0 0 0 0,0 0 1 0 0,-1 0-1 0 0,1 0 0 0 0,0 0 1 0 0,-1 0-1 0 0,1 0 1 0 0,0 0-1 0 0,-1 0 0 0 0,1 1 1 0 0,-1-1-1 0 0,1 0 0 0 0,0 0 1 0 0,-1 1-1 0 0,1-1 1 0 0,-1 0-1 0 0,1 1 0 0 0,-1-1 1 0 0,1 1-1 0 0,0 0 0 0 0,3 1-1825 0 0,5 2-825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43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0 303 952 0 0,'0'0'1494'0'0,"11"0"3770"0"0,23-11 788 0 0,62-26-1 0 0,-84 31-5538 0 0,-1 0 0 0 0,-1 0 0 0 0,1-1 0 0 0,-1-1 0 0 0,0 0 0 0 0,-1 0 0 0 0,0-1-1 0 0,0 0 1 0 0,10-14 0 0 0,-6 4-81 0 0,0-1 0 0 0,-2-1-1 0 0,0 0 1 0 0,-1 0 0 0 0,10-34 0 0 0,-17 48 77 0 0,-3 14 113 0 0,-1 5-543 0 0,6 25 701 0 0,2 0-1 0 0,1 0 0 0 0,21 58 0 0 0,-10-35 65 0 0,-15-47-805 0 0,3 18-675 0 0,-3-23-2233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11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1 456 0 0,'-63'7'9065'0'0,"5"1"-4320"0"0,46-7-4232 0 0,-1 2 1 0 0,1 0-1 0 0,0 0 0 0 0,0 1 0 0 0,0 1 0 0 0,1 0 1 0 0,-1 0-1 0 0,1 1 0 0 0,-11 9 0 0 0,15-10-217 0 0,0 0 0 0 0,1 0 0 0 0,0 1-1 0 0,0-1 1 0 0,1 2 0 0 0,0-1-1 0 0,0 0 1 0 0,0 1 0 0 0,0 0 0 0 0,1 0-1 0 0,-5 13 1 0 0,8-17-198 0 0,0 0 0 0 0,1 0 0 0 0,-1 0-1 0 0,0 1 1 0 0,1-1 0 0 0,0 0 0 0 0,0 1 0 0 0,0-1-1 0 0,0 1 1 0 0,0-1 0 0 0,1 0 0 0 0,0 0 0 0 0,-1 1-1 0 0,1-1 1 0 0,0 0 0 0 0,1 0 0 0 0,-1 0 0 0 0,0 0 0 0 0,1 0-1 0 0,0 0 1 0 0,0 0 0 0 0,0 0 0 0 0,0-1 0 0 0,0 1-1 0 0,0-1 1 0 0,1 0 0 0 0,-1 1 0 0 0,1-1 0 0 0,-1 0-1 0 0,1 0 1 0 0,3 1 0 0 0,1 1-42 0 0,1-1 0 0 0,0 1 0 0 0,0-1 0 0 0,0-1 0 0 0,0 0 0 0 0,0 0 0 0 0,0 0 1 0 0,1-1-1 0 0,-1 0 0 0 0,0-1 0 0 0,1 0 0 0 0,-1 0 0 0 0,1-1 0 0 0,-1 0 0 0 0,0 0 0 0 0,0-1 0 0 0,1 0 0 0 0,-1-1 0 0 0,8-3 0 0 0,-11 4-68 0 0,-1 1 0 0 0,1-1 0 0 0,-1-1 0 0 0,1 1 0 0 0,-1 0 0 0 0,0-1 0 0 0,0 0-1 0 0,0 0 1 0 0,0 0 0 0 0,-1-1 0 0 0,1 1 0 0 0,-1-1 0 0 0,0 0 0 0 0,0 0 0 0 0,0 0-1 0 0,0 0 1 0 0,-1 0 0 0 0,0-1 0 0 0,0 1 0 0 0,0-1 0 0 0,0 1 0 0 0,-1-1 0 0 0,1 0 0 0 0,-1 0-1 0 0,0 0 1 0 0,-1 0 0 0 0,1 0 0 0 0,-1 0 0 0 0,0 1 0 0 0,-1-1 0 0 0,1 0 0 0 0,-1 0 0 0 0,-1-6-1 0 0,0 6-95 0 0,0 0 0 0 0,0 0 0 0 0,0 1-1 0 0,-1-1 1 0 0,0 1 0 0 0,0-1-1 0 0,0 1 1 0 0,0 0 0 0 0,-1 0 0 0 0,1 0-1 0 0,-1 1 1 0 0,0-1 0 0 0,0 1-1 0 0,-1 0 1 0 0,1 0 0 0 0,-5-2 0 0 0,-20-8-2995 0 0,-1 5-3507 0 0,21 7 3998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1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56 644 0 0,'-1'-3'410'0'0,"0"-1"0"0"0,0 1 0 0 0,0 0 0 0 0,-1 0 0 0 0,0 0-1 0 0,1 0 1 0 0,-1 1 0 0 0,0-1 0 0 0,0 0 0 0 0,-1 1 0 0 0,1-1 0 0 0,0 1 0 0 0,-1 0 0 0 0,0 0 0 0 0,1 0 0 0 0,-1 0-1 0 0,0 0 1 0 0,0 0 0 0 0,0 1 0 0 0,0 0 0 0 0,0-1 0 0 0,-6 0 0 0 0,5 2-61 0 0,-1 0 0 0 0,1 0 0 0 0,-1 1 1 0 0,1-1-1 0 0,0 1 0 0 0,0 0 0 0 0,-1 1 0 0 0,1-1 0 0 0,0 1 1 0 0,0-1-1 0 0,0 1 0 0 0,0 0 0 0 0,1 1 0 0 0,-1-1 0 0 0,1 1 0 0 0,-1 0 1 0 0,-4 5-1 0 0,-11 9 391 0 0,2 1 0 0 0,0 1-1 0 0,1 1 1 0 0,0 1 0 0 0,2 0 0 0 0,1 0 0 0 0,-16 35 0 0 0,23-43-453 0 0,0 0 0 0 0,1 0 0 0 0,1 1 0 0 0,0-1 0 0 0,1 1 0 0 0,1 0 0 0 0,0 0 1 0 0,1-1-1 0 0,0 2 0 0 0,1-1 0 0 0,0 0 0 0 0,1 0 0 0 0,1 0 0 0 0,1-1 0 0 0,4 17 0 0 0,-5-24-155 0 0,1 1 0 0 0,-1-1-1 0 0,1 0 1 0 0,1 0 0 0 0,-1 0 0 0 0,1-1-1 0 0,0 1 1 0 0,0-1 0 0 0,1 0-1 0 0,0 0 1 0 0,0 0 0 0 0,0-1 0 0 0,0 0-1 0 0,1 0 1 0 0,-1 0 0 0 0,1-1 0 0 0,0 1-1 0 0,9 2 1 0 0,-4-2-635 0 0,0 0 0 0 0,0-1 0 0 0,21 3 0 0 0,38-2-11109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13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1 464 0 0,'-5'0'15489'0'0,"69"2"-10692"0"0,-41 1-6662 0 0,-1 0-3781 0 0,-9 0 3376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13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14 784 0 0,'3'2'11634'0'0,"14"-2"-5155"0"0,117-8-776 0 0,-121 7-5944 0 0,37-4 1334 0 0,-33 4-4334 0 0,2 1-4067 0 0,-12 0 4754 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1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31 600 0 0,'-24'-24'8386'0'0,"20"22"-7777"0"0,-1 1 0 0 0,1 0 1 0 0,0 0-1 0 0,0 1 0 0 0,-1-1 0 0 0,1 1 0 0 0,0 0 1 0 0,-1 0-1 0 0,1 0 0 0 0,-6 1 0 0 0,2 1-18 0 0,0 0 0 0 0,-1 0 0 0 0,1 1-1 0 0,-13 6 1 0 0,2 2 76 0 0,0 0 0 0 0,1 1-1 0 0,-19 17 1 0 0,24-18-218 0 0,0 1 1 0 0,1 0-1 0 0,0 1 1 0 0,1 0-1 0 0,1 1 1 0 0,0 0-1 0 0,0 0 1 0 0,2 1-1 0 0,0 1 1 0 0,-10 24-1 0 0,16-35-342 0 0,1 1 0 0 0,-1 0 0 0 0,1 0 0 0 0,0 0 0 0 0,0 0 0 0 0,0 0 0 0 0,1 0 0 0 0,0 0 0 0 0,0 1 0 0 0,1-1-1 0 0,0 0 1 0 0,0 0 0 0 0,0 0 0 0 0,1 0 0 0 0,0-1 0 0 0,0 1 0 0 0,0 0 0 0 0,1-1 0 0 0,0 1 0 0 0,0-1 0 0 0,0 0 0 0 0,0 0 0 0 0,1 0 0 0 0,0 0 0 0 0,0-1 0 0 0,1 1 0 0 0,-1-1 0 0 0,1 0 0 0 0,0-1 0 0 0,0 1-1 0 0,0-1 1 0 0,10 5 0 0 0,-3-2-226 0 0,0-1-1 0 0,1 0 1 0 0,0-1-1 0 0,0 0 0 0 0,0-1 1 0 0,21 3-1 0 0,-29-5-22 0 0,0 0 0 0 0,0-1 0 0 0,0 1 0 0 0,1-1 0 0 0,-1-1 0 0 0,0 1-1 0 0,0-1 1 0 0,0 1 0 0 0,0-1 0 0 0,0-1 0 0 0,0 1 0 0 0,0-1 0 0 0,0 0 0 0 0,-1 0 0 0 0,1 0 0 0 0,-1-1 0 0 0,1 1 0 0 0,-1-1 0 0 0,0 0-1 0 0,4-5 1 0 0,-7 8 116 0 0,0-1 0 0 0,0 0-1 0 0,0 0 1 0 0,-1 0-1 0 0,1 0 1 0 0,0 0 0 0 0,-1 0-1 0 0,1 0 1 0 0,-1 0-1 0 0,1 0 1 0 0,-1 0 0 0 0,0 0-1 0 0,1 0 1 0 0,-1 0-1 0 0,0 0 1 0 0,0-1 0 0 0,0 1-1 0 0,1 0 1 0 0,-1 0-1 0 0,0 0 1 0 0,-1 0 0 0 0,1 0-1 0 0,0-1 1 0 0,0 1-1 0 0,0 0 1 0 0,-1 0 0 0 0,0-1-1 0 0,0 0 16 0 0,0 0-1 0 0,-1 1 1 0 0,1-1-1 0 0,-1 1 1 0 0,0-1-1 0 0,1 1 1 0 0,-1 0-1 0 0,0 0 1 0 0,0-1-1 0 0,0 2 1 0 0,0-1-1 0 0,0 0 0 0 0,-3-1 1 0 0,-3 0 15 0 0,0 0 1 0 0,0 0 0 0 0,-1 1-1 0 0,1 0 1 0 0,-1 0-1 0 0,-13 1 1 0 0,-27 13-145 0 0,47-12-26 0 0,0 0-1 0 0,-1 0 1 0 0,1 0 0 0 0,0 0 0 0 0,0 0 0 0 0,-1 0-1 0 0,1 1 1 0 0,0-1 0 0 0,1 1 0 0 0,-1-1 0 0 0,0 1-1 0 0,0 0 1 0 0,1 0 0 0 0,-1 0 0 0 0,1 0-1 0 0,-1 0 1 0 0,-1 4 0 0 0,2 1-3119 0 0,11-1-3237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14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22 580 0 0,'3'-3'437'0'0,"-1"1"-1"0"0,1 0 1 0 0,0 0-1 0 0,0 0 1 0 0,-1 1 0 0 0,1-1-1 0 0,0 1 1 0 0,1 0 0 0 0,-1-1-1 0 0,0 1 1 0 0,0 0-1 0 0,0 1 1 0 0,1-1 0 0 0,-1 1-1 0 0,0-1 1 0 0,1 1-1 0 0,3 0 1 0 0,0 1-7 0 0,-1 0 0 0 0,1 1 0 0 0,-1-1 1 0 0,1 1-1 0 0,-1 0 0 0 0,0 1 0 0 0,0 0 0 0 0,8 4 0 0 0,1 3 310 0 0,1 0 0 0 0,-2 2 1 0 0,1 0-1 0 0,-2 0 0 0 0,18 20 0 0 0,-15-12-84 0 0,-2 1 0 0 0,0 0-1 0 0,-1 1 1 0 0,-1 0 0 0 0,-1 1 0 0 0,-1 1 0 0 0,-1-1 0 0 0,10 43-1 0 0,-14-46-285 0 0,-1-1 0 0 0,-1 0-1 0 0,-1 1 1 0 0,-1 0-1 0 0,-1 0 1 0 0,0-1 0 0 0,-1 1-1 0 0,-2 0 1 0 0,0-1-1 0 0,0 1 1 0 0,-12 30-1 0 0,12-42-315 0 0,-1-1-1 0 0,1 0 1 0 0,-1 0-1 0 0,-1-1 1 0 0,1 1-1 0 0,-1-1 1 0 0,-1 0-1 0 0,1 0 0 0 0,-1-1 1 0 0,0 0-1 0 0,-10 7 1 0 0,-15 4-3394 0 0,-3-8-5053 0 0,23-8 5649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15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4 131 60 0 0,'0'0'71'0'0,"0"0"0"0"0,-1 0 0 0 0,1 0 0 0 0,0 0 0 0 0,0 0 0 0 0,0 0 0 0 0,0 0 0 0 0,-1 0 0 0 0,1 0 0 0 0,0 0 0 0 0,0 0 0 0 0,0 1 0 0 0,0-1 0 0 0,0 0 0 0 0,-1 0 0 0 0,1 0 0 0 0,0 0 0 0 0,0 0 0 0 0,0 0 0 0 0,0 0 0 0 0,0 1 0 0 0,0-1 0 0 0,0 0 0 0 0,-1 0 0 0 0,1 0 0 0 0,0 0 0 0 0,0 1 0 0 0,0-1 0 0 0,0 0 0 0 0,0 0 0 0 0,0 0 0 0 0,0 0 0 0 0,0 1 0 0 0,0-1 0 0 0,0 0 0 0 0,0 0 0 0 0,0 0 0 0 0,0 0 0 0 0,0 1 0 0 0,0-1 0 0 0,0 0 0 0 0,0 0 0 0 0,0 0 0 0 0,0 0 0 0 0,0 1 0 0 0,1-1 0 0 0,-1 0 0 0 0,0 0 0 0 0,0 0 0 0 0,0 0 0 0 0,0 0 0 0 0,0 1 0 0 0,0-1 0 0 0,0 0 0 0 0,1 0 0 0 0,-1 0 0 0 0,0 0 0 0 0,0 0 0 0 0,0 0 0 0 0,0 0 0 0 0,0 0 1 0 0,1 1-1 0 0,-1-1 0 0 0,0 0 0 0 0,0 0 0 0 0,0 0 0 0 0,22 9 1837 0 0,27 2-338 0 0,44-1 95 0 0,1-5-1 0 0,97-6 0 0 0,-95-1-816 0 0,629-18 2827 0 0,-233 5-1672 0 0,-32-8-515 0 0,540-80 2532 0 0,-988 101-4735 0 0,20-4 1584 0 0,-22 5-4446 0 0,0 1-4203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15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8 428 0 0,'1'-8'11093'0'0,"3"14"-10430"0"0,0 0-1 0 0,-1 0 1 0 0,1 0-1 0 0,-2 0 1 0 0,1 1-1 0 0,-1-1 1 0 0,0 1 0 0 0,0-1-1 0 0,1 9 1 0 0,8 71 2354 0 0,-9-61-2039 0 0,12 164 4599 0 0,-7-160-5370 0 0,-2-23-3394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1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38 624 0 0,'-22'-23'8379'0'0,"17"22"-7906"0"0,0 1-1 0 0,0-1 1 0 0,0 1-1 0 0,0 0 1 0 0,0 0-1 0 0,0 1 1 0 0,-1-1-1 0 0,1 1 1 0 0,0 0-1 0 0,0 0 1 0 0,1 1-1 0 0,-1 0 1 0 0,0-1-1 0 0,0 2 1 0 0,1-1-1 0 0,-1 0 1 0 0,1 1-1 0 0,-4 3 0 0 0,-1 0 21 0 0,0 1-1 0 0,1 0 0 0 0,0 0 0 0 0,0 1 0 0 0,1 0 0 0 0,0 0 0 0 0,-9 15 0 0 0,13-20-331 0 0,1 1 1 0 0,0 0 0 0 0,0 0 0 0 0,0 0 0 0 0,1 0-1 0 0,0 0 1 0 0,-1 0 0 0 0,1 0 0 0 0,0 0 0 0 0,1 1-1 0 0,-1-1 1 0 0,1 0 0 0 0,0 1 0 0 0,0-1 0 0 0,0 0-1 0 0,1 0 1 0 0,-1 1 0 0 0,1-1 0 0 0,2 5-1 0 0,-1-4-22 0 0,0 0-1 0 0,1 0 1 0 0,0-1-1 0 0,0 1 1 0 0,0-1-1 0 0,1 0 1 0 0,-1 0-1 0 0,1 0 1 0 0,0 0-1 0 0,0 0 1 0 0,1-1-1 0 0,-1 0 1 0 0,8 4-1 0 0,-3-1-37 0 0,1-2-1 0 0,0 1 1 0 0,0-1-1 0 0,1 0 1 0 0,-1-1 0 0 0,1-1-1 0 0,0 1 1 0 0,0-2-1 0 0,0 1 1 0 0,0-2 0 0 0,0 1-1 0 0,0-2 1 0 0,0 1-1 0 0,16-4 1 0 0,-22 3-99 0 0,-1 0 0 0 0,1-1 1 0 0,-1 1-1 0 0,1-1 0 0 0,-1 0 0 0 0,0 0 1 0 0,0 0-1 0 0,0-1 0 0 0,0 0 1 0 0,0 1-1 0 0,0-2 0 0 0,-1 1 0 0 0,1 0 1 0 0,-1-1-1 0 0,0 1 0 0 0,0-1 0 0 0,0 0 1 0 0,-1 0-1 0 0,1 0 0 0 0,-1 0 0 0 0,2-5 1 0 0,-3 4-21 0 0,0 0 1 0 0,0 0 0 0 0,0 1 0 0 0,-1-1 0 0 0,0 0 0 0 0,0 0 0 0 0,0 0-1 0 0,-1 0 1 0 0,1 0 0 0 0,-1 0 0 0 0,0 0 0 0 0,-1 0 0 0 0,1 1-1 0 0,-1-1 1 0 0,0 1 0 0 0,0-1 0 0 0,0 1 0 0 0,-1-1 0 0 0,0 1-1 0 0,-3-4 1 0 0,-1-1-86 0 0,0 0 0 0 0,-1 1 0 0 0,0 0 0 0 0,-1 0 0 0 0,0 1 0 0 0,0 0 0 0 0,-1 1 0 0 0,-19-11 0 0 0,-29-7-3174 0 0,-2 7-6849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16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69 472 0 0,'0'0'5066'0'0,"-4"-1"-3709"0"0,-1 0-851 0 0,-1 1 0 0 0,0-1 1 0 0,1 1-1 0 0,-1 1 0 0 0,0-1 0 0 0,1 1 0 0 0,-1 0 0 0 0,0 1 0 0 0,1-1 0 0 0,0 1 0 0 0,-1 0 0 0 0,1 0 0 0 0,0 1 0 0 0,0 0 0 0 0,0 0 1 0 0,0 0-1 0 0,1 0 0 0 0,-6 6 0 0 0,5-6-159 0 0,0 1 0 0 0,0 0-1 0 0,0 0 1 0 0,1 1 0 0 0,0-1 0 0 0,0 1 0 0 0,0 0 0 0 0,0 0 0 0 0,1 0 0 0 0,0 1 0 0 0,0-1-1 0 0,0 1 1 0 0,1 0 0 0 0,0 0 0 0 0,0 0 0 0 0,0 0 0 0 0,0 8 0 0 0,2-9-199 0 0,1 0 0 0 0,-1-1 0 0 0,1 1 1 0 0,1 0-1 0 0,-1-1 0 0 0,1 1 0 0 0,-1-1 0 0 0,1 1 1 0 0,1-1-1 0 0,-1 0 0 0 0,0 0 0 0 0,1 0 0 0 0,0 0 1 0 0,0 0-1 0 0,0-1 0 0 0,1 1 0 0 0,-1-1 0 0 0,1 0 1 0 0,-1 0-1 0 0,1 0 0 0 0,0 0 0 0 0,0-1 0 0 0,1 0 1 0 0,7 4-1 0 0,-2-2-66 0 0,-1 0 0 0 0,1-1 0 0 0,0 0 1 0 0,0-1-1 0 0,1 0 0 0 0,-1 0 0 0 0,0-1 0 0 0,1-1 0 0 0,-1 1 1 0 0,16-3-1 0 0,-16 0-122 0 0,0 0-1 0 0,-1 0 1 0 0,1-1 0 0 0,-1-1 0 0 0,0 0-1 0 0,0 0 1 0 0,-1 0 0 0 0,1-1 0 0 0,-1-1-1 0 0,0 1 1 0 0,0-1 0 0 0,12-12 0 0 0,-18 15 37 0 0,1 0 0 0 0,0 0 0 0 0,-1 0 0 0 0,0 0 1 0 0,0 0-1 0 0,1-1 0 0 0,-2 1 0 0 0,1-1 1 0 0,0 1-1 0 0,-1-1 0 0 0,0 0 0 0 0,0 0 1 0 0,0 0-1 0 0,0 1 0 0 0,0-1 0 0 0,-1 0 1 0 0,0 0-1 0 0,0 0 0 0 0,0 0 0 0 0,0 0 0 0 0,-1 0 1 0 0,1 0-1 0 0,-1 0 0 0 0,0 0 0 0 0,0 1 1 0 0,-1-1-1 0 0,1 0 0 0 0,-1 1 0 0 0,1-1 1 0 0,-1 1-1 0 0,-1-1 0 0 0,1 1 0 0 0,-5-6 0 0 0,-2 0-61 0 0,0-1 0 0 0,0 2 0 0 0,-1-1 0 0 0,0 1-1 0 0,-1 1 1 0 0,1 0 0 0 0,-21-9 0 0 0,-17-8-2501 0 0,-2 0-5813 0 0,44 21 5757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44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15 172 0 0,'0'-1'265'0'0,"0"0"0"0"0,0 1 1 0 0,0-1-1 0 0,0 1 0 0 0,0-1 0 0 0,0 1 1 0 0,0-1-1 0 0,0 1 0 0 0,1-1 0 0 0,-1 0 0 0 0,0 1 1 0 0,0-1-1 0 0,1 1 0 0 0,-1-1 0 0 0,0 1 1 0 0,1-1-1 0 0,-1 1 0 0 0,0 0 0 0 0,1-1 1 0 0,-1 1-1 0 0,1-1 0 0 0,-1 1 0 0 0,0 0 0 0 0,1-1 1 0 0,-1 1-1 0 0,1 0 0 0 0,-1 0 0 0 0,1-1 1 0 0,0 1-1 0 0,10 10 5439 0 0,4 26-1259 0 0,4 13-3090 0 0,-11-27-3422 0 0,0-1-3419 0 0,-6-14 3415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17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1 408 0 0,'-2'0'90'0'0,"-9"1"2795"0"0,11-1-2622 0 0,-1 0-1 0 0,1 0 1 0 0,-1 0 0 0 0,1 0-1 0 0,0 0 1 0 0,-1 0-1 0 0,1 0 1 0 0,-1 0-1 0 0,1 1 1 0 0,0-1-1 0 0,-1 0 1 0 0,1 0 0 0 0,0 0-1 0 0,-1 1 1 0 0,1-1-1 0 0,0 0 1 0 0,-1 1-1 0 0,1-1 1 0 0,0 0 0 0 0,-1 1-1 0 0,1-1 1 0 0,0 0-1 0 0,0 1 1 0 0,0-1-1 0 0,-1 0 1 0 0,1 1 0 0 0,0-1-1 0 0,0 1 1 0 0,0-1-1 0 0,0 0 1 0 0,0 1-1 0 0,0 1 1958 0 0,44 24 3471 0 0,2-13-4071 0 0,1-2-1 0 0,0-3 1 0 0,54 4-1 0 0,81 15 84 0 0,-180-27-1715 0 0,-1 0 0 0 0,0 0 0 0 0,0 1 0 0 0,0-1 0 0 0,0 0 0 0 0,1 1 0 0 0,-1-1 0 0 0,0 1 0 0 0,0-1-1 0 0,0 1 1 0 0,0-1 0 0 0,0 1 0 0 0,0 0 0 0 0,0 0 0 0 0,-1-1 0 0 0,1 1 0 0 0,0 0 0 0 0,0 0 0 0 0,-1 0 0 0 0,1 0 0 0 0,0 0-1 0 0,-1 0 1 0 0,1 0 0 0 0,-1 0 0 0 0,1 0 0 0 0,-1 0 0 0 0,1 2 0 0 0,-1 0 2 0 0,0 0 0 0 0,0-1 0 0 0,-1 1 0 0 0,1-1 0 0 0,-1 1 0 0 0,1 0 0 0 0,-1-1 1 0 0,0 0-1 0 0,0 1 0 0 0,0-1 0 0 0,0 1 0 0 0,-2 2 0 0 0,-6 8 15 0 0,-1 0 0 0 0,0 0 0 0 0,-14 13 0 0 0,23-25-4 0 0,-40 38 398 0 0,-76 56 1 0 0,7-8 518 0 0,104-81 340 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18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352 113 276 0 0,'-17'-38'6023'0'0,"13"33"-5343"0"0,-1 1-1 0 0,0-1 1 0 0,0 1 0 0 0,0 0 0 0 0,0 1 0 0 0,-1-1 0 0 0,1 1 0 0 0,-1 0 0 0 0,0 0 0 0 0,0 1 0 0 0,0-1 0 0 0,0 2 0 0 0,-10-3 0 0 0,8 3-156 0 0,0 0 0 0 0,-1 1 0 0 0,1 0 0 0 0,0 0 0 0 0,0 1 0 0 0,0 0-1 0 0,0 0 1 0 0,0 1 0 0 0,-15 5 0 0 0,13-3-242 0 0,1 0 0 0 0,-1 1 0 0 0,1 0-1 0 0,0 0 1 0 0,0 1 0 0 0,1 0-1 0 0,0 0 1 0 0,0 1 0 0 0,0 1 0 0 0,1-1-1 0 0,0 1 1 0 0,1 0 0 0 0,0 0-1 0 0,0 1 1 0 0,0 0 0 0 0,1 0 0 0 0,-4 12-1 0 0,6-16-192 0 0,1 1-1 0 0,0 0 1 0 0,0 0-1 0 0,1 0 0 0 0,0 1 1 0 0,0-1-1 0 0,0 0 1 0 0,1 0-1 0 0,0 1 1 0 0,0-1-1 0 0,1 0 0 0 0,0 0 1 0 0,0 1-1 0 0,0-1 1 0 0,1 0-1 0 0,-1 0 1 0 0,1 0-1 0 0,1 0 0 0 0,-1-1 1 0 0,1 1-1 0 0,0-1 1 0 0,1 1-1 0 0,-1-1 0 0 0,1 0 1 0 0,0 0-1 0 0,0-1 1 0 0,1 1-1 0 0,-1-1 1 0 0,1 0-1 0 0,0 0 0 0 0,0 0 1 0 0,0-1-1 0 0,7 3 1 0 0,6 3-86 0 0,0-1 0 0 0,1-1 0 0 0,0 0 1 0 0,0-2-1 0 0,1 0 0 0 0,0-1 0 0 0,0-1 1 0 0,0-1-1 0 0,0-1 0 0 0,20-1 0 0 0,-28 0-20 0 0,0 0 0 0 0,-1-1 0 0 0,1-1 0 0 0,0 0 0 0 0,-1 0 0 0 0,1-1 0 0 0,-1-1 0 0 0,0 0 0 0 0,0 0 0 0 0,0-1 0 0 0,-1-1 0 0 0,0 1 0 0 0,0-2 0 0 0,0 1 0 0 0,-1-2 0 0 0,1 1 0 0 0,-2-1 0 0 0,11-12 0 0 0,-16 17 39 0 0,-1-1 0 0 0,0 0 0 0 0,0 1 0 0 0,0-1 0 0 0,0 0 0 0 0,0 0 1 0 0,-1 0-1 0 0,0 0 0 0 0,0 0 0 0 0,0-1 0 0 0,0 1 0 0 0,0 0 0 0 0,-1 0 0 0 0,0-1 0 0 0,0 1 1 0 0,0 0-1 0 0,-2-8 0 0 0,0 4 4 0 0,0 1-1 0 0,-1 0 1 0 0,0 0 0 0 0,0 0-1 0 0,-1 0 1 0 0,0 0 0 0 0,0 1-1 0 0,0-1 1 0 0,-8-7 0 0 0,-2-1-23 0 0,-1 1 1 0 0,0 0 0 0 0,-1 1-1 0 0,0 1 1 0 0,-1 0-1 0 0,-32-16 1 0 0,29 19-324 0 0,0 1 0 0 0,0 0 1 0 0,-1 2-1 0 0,1 0 0 0 0,-31-3 1 0 0,-1 4-3222 0 0,-3 5-3861 0 0,39 1 4545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5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48 300 0 0,'5'3'8674'0'0,"15"6"-5838"0"0,317-36 4025 0 0,-314 20-6299 0 0,-23 7-559 0 0,0-1-1 0 0,0 1 1 0 0,0 0 0 0 0,0 0-1 0 0,0-1 1 0 0,0 1-1 0 0,0 0 1 0 0,0-1 0 0 0,0 1-1 0 0,0 0 1 0 0,0-1 0 0 0,0 1-1 0 0,0 0 1 0 0,-1 0 0 0 0,1-1-1 0 0,0 1 1 0 0,0 0-1 0 0,0 0 1 0 0,0-1 0 0 0,-1 1-1 0 0,1 0 1 0 0,0 0 0 0 0,0-1-1 0 0,-1 1 1 0 0,1 0 0 0 0,0 0-1 0 0,0 0 1 0 0,-1 0-1 0 0,1 0 1 0 0,0-1 0 0 0,0 1-1 0 0,-1 0 1 0 0,1 0 0 0 0,0 0-1 0 0,-1 0 1 0 0,1 0 0 0 0,-1 0-1 0 0,-44-11-405 0 0,-3 10-332 0 0,-75 10 0 0 0,-9 0 1059 0 0,131-9-226 0 0,18 2 604 0 0,0-1 0 0 0,0 0 1 0 0,23-3-1 0 0,2 1-434 0 0,8 0 39 0 0,0-2 1 0 0,92-17 0 0 0,-142 19-1048 0 0,4 4-775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19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10 376 0 0,'0'-1'149'0'0,"0"0"0"0"0,0 1-1 0 0,1-1 1 0 0,-1 1 0 0 0,0-1 0 0 0,1 1 0 0 0,-1-1-1 0 0,1 1 1 0 0,-1-1 0 0 0,1 1 0 0 0,-1 0 0 0 0,1-1-1 0 0,-1 1 1 0 0,1-1 0 0 0,-1 1 0 0 0,1 0-1 0 0,-1 0 1 0 0,1-1 0 0 0,0 1 0 0 0,-1 0 0 0 0,1 0-1 0 0,-1 0 1 0 0,1 0 0 0 0,0 0 0 0 0,-1 0 0 0 0,1-1-1 0 0,0 2 1 0 0,-1-1 0 0 0,1 0 0 0 0,-1 0 0 0 0,1 0-1 0 0,0 0 1 0 0,-1 0 0 0 0,1 0 0 0 0,0 1-1 0 0,-1-1 1 0 0,1 0 0 0 0,-1 0 0 0 0,1 1 0 0 0,-1-1-1 0 0,1 0 1 0 0,0 1 0 0 0,29 20 1490 0 0,-24-16-850 0 0,17 14 244 0 0,-1 1 0 0 0,0 1 0 0 0,-2 1 0 0 0,0 1 0 0 0,22 35 0 0 0,71 136 3230 0 0,-90-151-3349 0 0,-16-30-587 0 0,25 42 915 0 0,-30-51-1062 0 0,0-1-1 0 0,0 1 1 0 0,1-1-1 0 0,0 0 1 0 0,-1 0 0 0 0,1 0-1 0 0,0 0 1 0 0,1 0 0 0 0,-1-1-1 0 0,0 0 1 0 0,7 4 0 0 0,-8-6-108 0 0,1 1-1 0 0,0-1 1 0 0,-1 0 0 0 0,1 0 0 0 0,0 0 0 0 0,0-1 0 0 0,-1 1 0 0 0,1-1 0 0 0,0 1 0 0 0,-1-1 0 0 0,1 0 0 0 0,-1 0 0 0 0,1 0 0 0 0,-1 0 0 0 0,1-1 0 0 0,-1 1 0 0 0,0 0 0 0 0,0-1 0 0 0,0 0 0 0 0,0 0 0 0 0,0 1 0 0 0,0-1 0 0 0,0 0 0 0 0,0-1 0 0 0,-1 1 0 0 0,1 0 0 0 0,1-3 0 0 0,7-10 103 0 0,-1 0 0 0 0,14-31 1 0 0,-18 36-72 0 0,18-45 189 0 0,-2-2 0 0 0,-2 0-1 0 0,14-77 1 0 0,-29 123-978 0 0,-4 10 403 0 0,0 1-1 0 0,1-1 1 0 0,-1 1 0 0 0,0 0 0 0 0,1-1 0 0 0,-1 1-1 0 0,0 0 1 0 0,1-1 0 0 0,-1 1 0 0 0,0 0 0 0 0,1 0-1 0 0,-1-1 1 0 0,1 1 0 0 0,-1 0 0 0 0,1 0 0 0 0,-1 0-1 0 0,1-1 1 0 0,-1 1 0 0 0,1 0 0 0 0,-1 0 0 0 0,1 0-1 0 0,-1 0 1 0 0,1 0 0 0 0,-1 0 0 0 0,0 0-1 0 0,1 0 1 0 0,-1 0 0 0 0,1 0 0 0 0,-1 1 0 0 0,1-1-1 0 0,-1 0 1 0 0,1 0 0 0 0,-1 0 0 0 0,1 1 0 0 0,-1-1-1 0 0,0 0 1 0 0,1 0 0 0 0,-1 1 0 0 0,1-1 0 0 0,-1 0-1 0 0,0 1 1 0 0,1-1 0 0 0,7 7-2343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20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36 236 0 0,'-5'-3'865'0'0,"1"0"1"0"0,-1 1-1 0 0,0-1 0 0 0,0 1 1 0 0,0 0-1 0 0,0 1 0 0 0,0-1 0 0 0,0 1 1 0 0,0 0-1 0 0,0 0 0 0 0,-1 1 1 0 0,1 0-1 0 0,0 0 0 0 0,-9 1 1 0 0,6 0-373 0 0,1 0 0 0 0,0 1 0 0 0,0 0 1 0 0,0 0-1 0 0,0 1 0 0 0,0 0 0 0 0,0 0 1 0 0,1 0-1 0 0,-1 1 0 0 0,-6 5 0 0 0,9-7-356 0 0,0 1-1 0 0,0 0 0 0 0,1 0 1 0 0,-1 1-1 0 0,1-1 1 0 0,0 0-1 0 0,0 1 0 0 0,0 0 1 0 0,0 0-1 0 0,0 0 1 0 0,1 0-1 0 0,0 0 0 0 0,0 1 1 0 0,0-1-1 0 0,0 1 0 0 0,1-1 1 0 0,0 1-1 0 0,0 0 1 0 0,0-1-1 0 0,0 1 0 0 0,1 0 1 0 0,0 0-1 0 0,0 0 1 0 0,0-1-1 0 0,0 1 0 0 0,1 0 1 0 0,0 0-1 0 0,0-1 0 0 0,0 1 1 0 0,1 0-1 0 0,-1-1 1 0 0,1 1-1 0 0,0-1 0 0 0,4 7 1 0 0,-2-6-47 0 0,0 0 0 0 0,0 0 1 0 0,1-1-1 0 0,-1 1 0 0 0,1-1 0 0 0,0 0 0 0 0,0 0 1 0 0,1 0-1 0 0,-1-1 0 0 0,1 0 0 0 0,0 0 1 0 0,0 0-1 0 0,0-1 0 0 0,6 2 0 0 0,-2-1 4 0 0,0-1 0 0 0,1 0 0 0 0,-1-1 0 0 0,0 0 0 0 0,0 0 0 0 0,1-1 0 0 0,-1-1 0 0 0,19-2 0 0 0,-21 1-48 0 0,0 0 1 0 0,0 0-1 0 0,0-1 1 0 0,0 0-1 0 0,0 0 1 0 0,0-1-1 0 0,-1 0 1 0 0,1 0-1 0 0,-1-1 1 0 0,11-9-1 0 0,-14 11-26 0 0,0-1-1 0 0,-1 0 1 0 0,1 0 0 0 0,-1 0-1 0 0,0-1 1 0 0,0 1-1 0 0,-1-1 1 0 0,1 0 0 0 0,-1 0-1 0 0,0 0 1 0 0,0 0-1 0 0,-1 0 1 0 0,1 0-1 0 0,-1 0 1 0 0,0-1 0 0 0,-1 1-1 0 0,1-9 1 0 0,-1 8-26 0 0,-1 0 0 0 0,0 1 0 0 0,-1-1 1 0 0,1 0-1 0 0,-1 0 0 0 0,0 0 0 0 0,0 1 0 0 0,-1-1 1 0 0,1 1-1 0 0,-1 0 0 0 0,-1 0 0 0 0,1 0 1 0 0,-1 0-1 0 0,0 0 0 0 0,0 1 0 0 0,0 0 0 0 0,-7-6 1 0 0,-23-10-3050 0 0,-2 12-4495 0 0,30 8 4846 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2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39 544 0 0,'4'-17'1762'0'0,"4"-5"9223"0"0,1 29-5690 0 0,1 10-4774 0 0,-1 7 614 0 0,-1 1 0 0 0,0 0 0 0 0,-2 0 1 0 0,5 39-1 0 0,-7-33-733 0 0,2 0 1 0 0,15 42 0 0 0,-6-44-2699 0 0,-8-22-884 0 0,3-2-3437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2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75 48 0 0,'-15'-1'1231'0'0,"-14"-4"1795"0"0,17-4 5076 0 0,48-5-2681 0 0,19 0-2863 0 0,0 3 0 0 0,58-5 0 0 0,-65 13-4860 0 0,0 1-3601 0 0,-38 4 547 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2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77 388 0 0,'0'-3'370'0'0,"0"0"0"0"0,-1-1 0 0 0,1 1 0 0 0,-1-1 0 0 0,0 1 1 0 0,0 0-1 0 0,0 0 0 0 0,-1-1 0 0 0,1 1 0 0 0,-1 0 0 0 0,1 0 0 0 0,-1 0 0 0 0,0 1 0 0 0,0-1 0 0 0,-1 0 0 0 0,1 1 1 0 0,-1-1-1 0 0,1 1 0 0 0,-1 0 0 0 0,0 0 0 0 0,1 0 0 0 0,-1 0 0 0 0,0 0 0 0 0,0 1 0 0 0,-1-1 0 0 0,1 1 0 0 0,0 0 1 0 0,0 0-1 0 0,-1 0 0 0 0,1 0 0 0 0,0 1 0 0 0,-1-1 0 0 0,1 1 0 0 0,-1 0 0 0 0,1 0 0 0 0,-1 0 0 0 0,1 0 0 0 0,-6 2 1 0 0,-5 0 213 0 0,0 1 0 0 0,0 1 0 0 0,1 0 0 0 0,-1 1 0 0 0,1 1 0 0 0,0 0 0 0 0,0 0 0 0 0,-12 9 1 0 0,10-4-148 0 0,0 0 1 0 0,0 0 0 0 0,2 2 0 0 0,-1-1 0 0 0,1 2-1 0 0,1 0 1 0 0,1 0 0 0 0,0 1 0 0 0,1 1 0 0 0,-16 29 0 0 0,22-36-269 0 0,1 0 1 0 0,-1 1 0 0 0,2-1 0 0 0,-1 1 0 0 0,1-1 0 0 0,0 1-1 0 0,1 0 1 0 0,0-1 0 0 0,1 1 0 0 0,0 0 0 0 0,1 0-1 0 0,0-1 1 0 0,0 1 0 0 0,1 0 0 0 0,0-1 0 0 0,1 1 0 0 0,0-1-1 0 0,0 0 1 0 0,1 0 0 0 0,0 0 0 0 0,10 14 0 0 0,-4-9 9 0 0,0 0 0 0 0,1 0 0 0 0,1-1 0 0 0,1-1 0 0 0,0 0 1 0 0,0 0-1 0 0,29 18 0 0 0,-34-25-305 0 0,1 0-1 0 0,-1-1 1 0 0,1 0-1 0 0,0 0 1 0 0,0-1-1 0 0,1 0 1 0 0,-1 0-1 0 0,1-1 1 0 0,-1 0-1 0 0,1-1 1 0 0,0 0-1 0 0,-1-1 1 0 0,1 0 0 0 0,0 0-1 0 0,17-3 1 0 0,-25 2 67 0 0,0 1 1 0 0,0-1 0 0 0,0 0-1 0 0,0 1 1 0 0,0-1 0 0 0,0 0-1 0 0,0 0 1 0 0,-1 0 0 0 0,1 0-1 0 0,0 0 1 0 0,-1-1 0 0 0,1 1-1 0 0,-1 0 1 0 0,1-1 0 0 0,-1 1-1 0 0,1-1 1 0 0,-1 0 0 0 0,0 1-1 0 0,0-1 1 0 0,0 0 0 0 0,0 0-1 0 0,0 0 1 0 0,0 1 0 0 0,-1-1-1 0 0,1 0 1 0 0,-1 0 0 0 0,1 0-1 0 0,-1 0 1 0 0,0 0 0 0 0,0-1-1 0 0,1 1 1 0 0,-2 0 0 0 0,1-2-1 0 0,0 1 22 0 0,-1-1-1 0 0,1 1 1 0 0,-1 0 0 0 0,0-1-1 0 0,0 1 1 0 0,-1 0-1 0 0,1 0 1 0 0,0 0 0 0 0,-1 0-1 0 0,0 0 1 0 0,0 0-1 0 0,0 0 1 0 0,0 0-1 0 0,0 1 1 0 0,-1-1 0 0 0,1 1-1 0 0,-1 0 1 0 0,1-1-1 0 0,-5-1 1 0 0,-4-1-3 0 0,0 0 1 0 0,0 1-1 0 0,-1 0 0 0 0,1 0 1 0 0,-1 2-1 0 0,0-1 0 0 0,0 1 1 0 0,0 1-1 0 0,0 0 0 0 0,-1 1 1 0 0,-20 2-1 0 0,24 0-402 0 0,0-1 1 0 0,0 1-1 0 0,-1 0 0 0 0,1 1 0 0 0,-11 5 1 0 0,19-7-5 0 0,-1 0 0 0 0,1-1 0 0 0,0 1 0 0 0,-1 0 0 0 0,1 0 0 0 0,0 0 1 0 0,0 0-1 0 0,0 0 0 0 0,0 0 0 0 0,0 0 0 0 0,0 0 0 0 0,0 0 0 0 0,0 0 0 0 0,1 1 0 0 0,-1-1 1 0 0,-1 3-1 0 0,2 1-2056 0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2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0 184 0 0,'-22'6'11003'0'0,"22"-6"-10879"0"0,1 0-1 0 0,17 13 5473 0 0,-1-5-5984 0 0,72 24 4331 0 0,161 36 0 0 0,-22-9-1543 0 0,-227-59-2407 0 0,0 1 0 0 0,0-1 0 0 0,0 0 1 0 0,0 0-1 0 0,0 1 0 0 0,0-1 0 0 0,0 0 1 0 0,0 1-1 0 0,0-1 0 0 0,0 1 0 0 0,0-1 0 0 0,-1 1 1 0 0,1-1-1 0 0,0 1 0 0 0,0 0 0 0 0,-1 0 0 0 0,1-1 1 0 0,0 1-1 0 0,-1 0 0 0 0,1 0 0 0 0,-1 0 1 0 0,1-1-1 0 0,-1 1 0 0 0,1 0 0 0 0,-1 0 0 0 0,0 0 1 0 0,1 0-1 0 0,-1 1 0 0 0,0 0 2 0 0,0 0 1 0 0,-1-1-1 0 0,1 1 0 0 0,-1 0 1 0 0,0-1-1 0 0,0 1 0 0 0,1-1 1 0 0,-1 1-1 0 0,0-1 0 0 0,0 1 0 0 0,0-1 1 0 0,0 0-1 0 0,-1 0 0 0 0,1 1 1 0 0,-2 0-1 0 0,-8 8 2 0 0,-2-1 0 0 0,-25 15 1 0 0,30-19-11 0 0,-136 80 100 0 0,74-47 527 0 0,-116 88-1 0 0,176-113-462 0 0,19-10-3513 0 0,23-10-4976 0 0,-14 3 5527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0:23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398 141 132 0 0,'2'-6'1154'0'0,"-1"1"1"0"0,0-1-1 0 0,-1 0 1 0 0,1 0-1 0 0,-1 0 1 0 0,0 0-1 0 0,-1 0 1 0 0,1 0-1 0 0,-1 0 1 0 0,-2-7-1 0 0,1 10-813 0 0,0 0 0 0 0,1 0 0 0 0,-1 0 0 0 0,0 0 0 0 0,0 1 0 0 0,0-1 0 0 0,-1 1 0 0 0,1-1 0 0 0,-1 1 0 0 0,1 0 0 0 0,-1 0 0 0 0,0 0 0 0 0,0 0 0 0 0,0 1 0 0 0,0-1 0 0 0,0 1 0 0 0,0 0 0 0 0,0 0 0 0 0,-6-2 0 0 0,-2 1-16 0 0,0 0-1 0 0,-1 0 1 0 0,0 1-1 0 0,1 1 1 0 0,-1 0 0 0 0,0 1-1 0 0,1 0 1 0 0,-1 0-1 0 0,1 1 1 0 0,0 1-1 0 0,-1 0 1 0 0,1 0 0 0 0,0 1-1 0 0,1 1 1 0 0,-1 0-1 0 0,1 0 1 0 0,-18 13-1 0 0,18-12-212 0 0,1 1 0 0 0,0-1 0 0 0,1 2-1 0 0,0-1 1 0 0,0 1 0 0 0,0 0 0 0 0,1 1-1 0 0,0-1 1 0 0,1 2 0 0 0,0-1 0 0 0,0 1-1 0 0,1-1 1 0 0,0 2 0 0 0,1-1 0 0 0,0 0-1 0 0,1 1 1 0 0,0 0 0 0 0,-3 21 0 0 0,6-25-65 0 0,0 1 0 0 0,0 0 0 0 0,1-1 0 0 0,0 1 0 0 0,0-1 0 0 0,1 1 1 0 0,0-1-1 0 0,0 1 0 0 0,0-1 0 0 0,1 0 0 0 0,0 0 0 0 0,1 0 0 0 0,0-1 1 0 0,0 1-1 0 0,7 8 0 0 0,-3-6-11 0 0,0-1 0 0 0,1 0 1 0 0,0-1-1 0 0,0 0 0 0 0,0 0 1 0 0,1-1-1 0 0,0 0 0 0 0,0-1 0 0 0,17 6 1 0 0,-3-3-96 0 0,0 0 0 0 0,1-2 0 0 0,0-1 1 0 0,1-1-1 0 0,-1-1 0 0 0,1-2 0 0 0,-1 0 0 0 0,43-5 1 0 0,-53 2-3 0 0,0 0 1 0 0,0-1-1 0 0,0-1 1 0 0,0 0 0 0 0,0-1-1 0 0,-1-1 1 0 0,0 0-1 0 0,25-15 1 0 0,-34 17 66 0 0,0 1 1 0 0,-1-1 0 0 0,1 0-1 0 0,-1 0 1 0 0,0 0-1 0 0,0-1 1 0 0,0 1-1 0 0,-1-1 1 0 0,0 0-1 0 0,0 0 1 0 0,0 0 0 0 0,0-1-1 0 0,-1 1 1 0 0,0-1-1 0 0,0 1 1 0 0,0-1-1 0 0,-1 0 1 0 0,0 0-1 0 0,0 1 1 0 0,0-1 0 0 0,-1 0-1 0 0,0 0 1 0 0,0 0-1 0 0,0 0 1 0 0,-1 0-1 0 0,-1-6 1 0 0,-1-4 28 0 0,-1 1 0 0 0,-1-1 1 0 0,0 1-1 0 0,-1 0 0 0 0,0 1 0 0 0,-2-1 1 0 0,1 1-1 0 0,-2 0 0 0 0,0 1 0 0 0,-1 0 1 0 0,0 1-1 0 0,0 0 0 0 0,-1 0 1 0 0,-1 1-1 0 0,-20-15 0 0 0,21 19-327 0 0,-1-1 0 0 0,0 2 1 0 0,0-1-1 0 0,-1 2 0 0 0,0 0 0 0 0,1 0 0 0 0,-28-5 1 0 0,27 8-682 0 0,0 0 1 0 0,0 2 0 0 0,0-1-1 0 0,0 1 1 0 0,0 1 0 0 0,0 1-1 0 0,0-1 1 0 0,0 2 0 0 0,-12 4-1 0 0,-8 4-1830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44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89 836 0 0,'0'-3'255'0'0,"0"1"-1"0"0,0 0 1 0 0,0 0-1 0 0,0 0 1 0 0,0 0-1 0 0,1 0 1 0 0,-1 0-1 0 0,0 0 1 0 0,1 0-1 0 0,0 0 1 0 0,-1 1-1 0 0,1-1 1 0 0,0 0-1 0 0,0 0 1 0 0,0 0-1 0 0,0 1 1 0 0,0-1-1 0 0,1 0 1 0 0,-1 1-1 0 0,0-1 1 0 0,1 1-1 0 0,-1 0 1 0 0,1-1-1 0 0,0 1 1 0 0,-1 0-1 0 0,1 0 1 0 0,0 0-1 0 0,0 0 1 0 0,0 0-1 0 0,2 0 1 0 0,9-5 755 0 0,0 0 0 0 0,27-7 1 0 0,-39 13-971 0 0,16-4 564 0 0,0 1-1 0 0,1 0 1 0 0,0 2-1 0 0,-1 0 1 0 0,1 0 0 0 0,0 2-1 0 0,-1 0 1 0 0,1 2-1 0 0,30 6 1 0 0,-33-5-261 0 0,0 1-1 0 0,0 0 1 0 0,-1 1 0 0 0,1 0 0 0 0,-1 1-1 0 0,-1 1 1 0 0,1 0 0 0 0,-1 1 0 0 0,-1 1-1 0 0,0 0 1 0 0,14 14 0 0 0,-22-20-263 0 0,0 0 1 0 0,0 0-1 0 0,-1 1 1 0 0,0-1-1 0 0,0 1 1 0 0,0-1-1 0 0,-1 1 0 0 0,1 0 1 0 0,-1 0-1 0 0,0 0 1 0 0,-1 1-1 0 0,1-1 1 0 0,-1 0-1 0 0,0 1 0 0 0,0-1 1 0 0,-1 0-1 0 0,1 1 1 0 0,-1-1-1 0 0,-1 1 1 0 0,1-1-1 0 0,-1 1 0 0 0,0-1 1 0 0,0 0-1 0 0,0 1 1 0 0,-1-1-1 0 0,0 0 1 0 0,0 0-1 0 0,0 0 0 0 0,-1 0 1 0 0,1 0-1 0 0,-1-1 1 0 0,0 1-1 0 0,-1-1 1 0 0,1 0-1 0 0,-5 5 0 0 0,-1 0-185 0 0,-1 0 0 0 0,-1 0 0 0 0,1 0 0 0 0,-1-1 0 0 0,-1-1 0 0 0,1 0 0 0 0,-1-1 0 0 0,0 0 0 0 0,-1-1 0 0 0,1 0 0 0 0,-1-1 0 0 0,0 0 0 0 0,-18 2 0 0 0,13-4-379 0 0,-1-1 1 0 0,-20 0-1 0 0,0-7-2074 0 0,5-6-4274 0 0,31 9 4683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1:00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67 92 0 0,'-26'-6'10700'0'0,"52"-2"-10012"0"0,-1 2-1 0 0,1 1 0 0 0,0 1 1 0 0,47-2-1 0 0,-16 1-52 0 0,221-22 1863 0 0,-302 30-4041 0 0,-236 19-1706 0 0,237-22 4096 0 0,0-1 0 0 0,-27-4 0 0 0,49 5-567 0 0,17-4 271 0 0,0 1 0 0 0,0 0-1 0 0,0 2 1 0 0,0-1-1 0 0,1 2 1 0 0,25 3-1 0 0,18-2-5 0 0,221-8-1111 0 0,-264 10-6365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1:01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3 204 0 0,'-7'-1'523'0'0,"1"1"0"0"0,0-1 0 0 0,-1 1 0 0 0,1 0 1 0 0,0 1-1 0 0,-1-1 0 0 0,1 1 0 0 0,0 0 0 0 0,-1 1 0 0 0,1 0 0 0 0,0 0 0 0 0,0 0 0 0 0,0 1 1 0 0,-7 4-1 0 0,4-2-63 0 0,1 2 1 0 0,0-1-1 0 0,0 1 1 0 0,0 0-1 0 0,0 1 1 0 0,1 0-1 0 0,1 0 1 0 0,-7 10-1 0 0,1 0 131 0 0,2 1 0 0 0,0 0-1 0 0,1 1 1 0 0,1 0-1 0 0,1 1 1 0 0,1-1-1 0 0,-8 43 1 0 0,12-36-128 0 0,0 1 0 0 0,2 0 0 0 0,1 0 0 0 0,1 0 0 0 0,2-1 0 0 0,1 1 0 0 0,0-1 0 0 0,2 0 0 0 0,19 46 0 0 0,-16-49-139 0 0,1-1 0 0 0,1 0 0 0 0,1-1 0 0 0,0 0-1 0 0,2-2 1 0 0,1 1 0 0 0,0-2 0 0 0,1 0 0 0 0,2-1-1 0 0,37 29 1 0 0,-17-25-2779 0 0,-37-22 1790 0 0,0 1 1 0 0,0 0-1 0 0,0-1 1 0 0,0 1-1 0 0,1-1 0 0 0,-1 0 1 0 0,0 0-1 0 0,0 0 1 0 0,0 0-1 0 0,1 0 1 0 0,1-1-1 0 0,7-2-1852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1:02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1 368 0 0,'2'0'384'0'0,"0"0"0"0"0,0 0 1 0 0,0 1-1 0 0,0-1 0 0 0,0 1 0 0 0,1 0 0 0 0,-1-1 1 0 0,0 1-1 0 0,0 0 0 0 0,-1 0 0 0 0,1 0 0 0 0,0 1 0 0 0,0-1 1 0 0,0 0-1 0 0,-1 1 0 0 0,1-1 0 0 0,-1 1 0 0 0,3 2 1 0 0,29 36 2313 0 0,-30-36-2276 0 0,35 47 1008 0 0,-4 2-1 0 0,-1 2 0 0 0,-3 0 0 0 0,-2 3 0 0 0,-3 0 0 0 0,18 64 1 0 0,-38-101-1088 0 0,0 1 0 0 0,-1 0 0 0 0,-2 0 0 0 0,0 0 0 0 0,-2 0 0 0 0,0 0 0 0 0,-1 0 0 0 0,-1 0 0 0 0,-7 29 0 0 0,0-15 199 0 0,-1-1-1 0 0,-1-1 1 0 0,-2 0 0 0 0,-32 60-1 0 0,41-86-418 0 0,2-5-2405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1:13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36 508 0 0,'-15'4'16666'0'0,"58"-1"-14255"0"0,59-2 0 0 0,125-20 724 0 0,-126 9-1978 0 0,-53 4-497 0 0,-4 0-557 0 0,-17 4-2920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1:14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0 225 320 0 0,'27'-10'5906'0'0,"-15"13"-5211"0"0,0 1-1 0 0,-1 0 1 0 0,0 0 0 0 0,0 1-1 0 0,0 1 1 0 0,0 0 0 0 0,-1 0 0 0 0,0 1-1 0 0,15 14 1 0 0,9 10 1516 0 0,36 45 0 0 0,-26-27 68 0 0,-29-34-1607 0 0,-7-6-3 0 0,0 1 0 0 0,1-2 0 0 0,0 1 0 0 0,0-2 0 0 0,20 14 0 0 0,-27-20-600 0 0,0 0-1 0 0,0 0 0 0 0,1-1 1 0 0,-1 1-1 0 0,0 0 1 0 0,0-1-1 0 0,0 1 1 0 0,1-1-1 0 0,-1 0 1 0 0,0 0-1 0 0,1 0 0 0 0,-1 0 1 0 0,0 0-1 0 0,1 0 1 0 0,-1-1-1 0 0,0 1 1 0 0,0-1-1 0 0,0 1 1 0 0,1-1-1 0 0,-1 0 1 0 0,0 0-1 0 0,0 0 0 0 0,0 0 1 0 0,0 0-1 0 0,0-1 1 0 0,0 1-1 0 0,-1-1 1 0 0,1 1-1 0 0,0-1 1 0 0,-1 0-1 0 0,1 1 0 0 0,-1-1 1 0 0,0 0-1 0 0,1 0 1 0 0,-1 0-1 0 0,0 0 1 0 0,1-3-1 0 0,14-25 78 0 0,-2-1-1 0 0,-1-1 1 0 0,-2 0-1 0 0,-1-1 0 0 0,8-40 1 0 0,-7 26-50 0 0,26-72 1 0 0,-32 108-121 0 0,0-1 0 0 0,1 2 0 0 0,10-16 1 0 0,-15 24-242 0 0,1-1 0 0 0,0 1 1 0 0,-1 0-1 0 0,1 0 0 0 0,0 0 0 0 0,0 0 1 0 0,0 0-1 0 0,0 1 0 0 0,0-1 1 0 0,0 1-1 0 0,1-1 0 0 0,-1 1 0 0 0,0 0 1 0 0,1 0-1 0 0,-1 0 0 0 0,1 0 1 0 0,0 0-1 0 0,-1 0 0 0 0,1 1 0 0 0,-1-1 1 0 0,5 1-1 0 0,9 9-6186 0 0,-8-1 3735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1:15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63 28 0 0,'0'-2'477'0'0,"0"0"-1"0"0,0 0 1 0 0,0 0 0 0 0,-1 0-1 0 0,1 0 1 0 0,-1 0 0 0 0,1 0-1 0 0,-1 0 1 0 0,0 0 0 0 0,1 1-1 0 0,-1-1 1 0 0,0 0 0 0 0,-1 1-1 0 0,1-1 1 0 0,0 0 0 0 0,0 1-1 0 0,-1-1 1 0 0,1 1 0 0 0,-2-2-1 0 0,-1 1 107 0 0,0-1-1 0 0,0 1 0 0 0,0 0 1 0 0,0 0-1 0 0,0 0 0 0 0,-1 0 1 0 0,-8-2-1 0 0,0 2 84 0 0,1 0 1 0 0,-1 1-1 0 0,1 0 0 0 0,-1 0 0 0 0,-14 3 1 0 0,18-1-444 0 0,0 1 0 0 0,0 0 0 0 0,1 1 1 0 0,-1-1-1 0 0,1 2 0 0 0,-1-1 0 0 0,1 1 0 0 0,0 1 1 0 0,1-1-1 0 0,-1 1 0 0 0,1 1 0 0 0,0-1 1 0 0,0 1-1 0 0,-8 10 0 0 0,12-13-155 0 0,1-1-1 0 0,0 1 1 0 0,0 0-1 0 0,0 0 1 0 0,1 0-1 0 0,-1 0 1 0 0,1 0-1 0 0,-1 0 1 0 0,1 0 0 0 0,0 0-1 0 0,0 1 1 0 0,0-1-1 0 0,1 0 1 0 0,-1 1-1 0 0,1-1 1 0 0,0 0-1 0 0,0 1 1 0 0,0-1-1 0 0,0 0 1 0 0,1 1 0 0 0,-1-1-1 0 0,1 1 1 0 0,0-1-1 0 0,0 0 1 0 0,0 0-1 0 0,0 0 1 0 0,1 0-1 0 0,-1 0 1 0 0,1 0 0 0 0,0 0-1 0 0,0 0 1 0 0,0 0-1 0 0,0-1 1 0 0,0 1-1 0 0,1-1 1 0 0,-1 1-1 0 0,1-1 1 0 0,0 0-1 0 0,-1 0 1 0 0,5 2 0 0 0,3 2 16 0 0,0 0 0 0 0,1-1 1 0 0,0 0-1 0 0,-1-1 0 0 0,1 0 1 0 0,1-1-1 0 0,-1 0 0 0 0,1 0 1 0 0,-1-1-1 0 0,1-1 0 0 0,-1 0 1 0 0,1-1-1 0 0,15-1 1 0 0,-14 1-72 0 0,-1-1 0 0 0,1-1 1 0 0,-1 0-1 0 0,0-1 1 0 0,0 0-1 0 0,0 0 1 0 0,0-2-1 0 0,-1 1 0 0 0,1-2 1 0 0,-1 1-1 0 0,0-1 1 0 0,14-11-1 0 0,-22 15-20 0 0,-1-1 0 0 0,1 1 0 0 0,0 0 0 0 0,-1-1 0 0 0,1 0 0 0 0,-1 0 0 0 0,0 1 0 0 0,0-1 0 0 0,0-1 0 0 0,0 1 0 0 0,-1 0 0 0 0,1 0 0 0 0,-1-1-1 0 0,0 1 1 0 0,0 0 0 0 0,0-1 0 0 0,0 1 0 0 0,-1-1 0 0 0,1 0 0 0 0,-1 1 0 0 0,0-1 0 0 0,0 1 0 0 0,0-1 0 0 0,0 0 0 0 0,-2-5 0 0 0,0 5-28 0 0,0-1 1 0 0,0 1-1 0 0,-1 0 0 0 0,1 0 0 0 0,-1 0 1 0 0,0 0-1 0 0,0 0 0 0 0,0 1 1 0 0,0 0-1 0 0,-1-1 0 0 0,1 1 0 0 0,-1 0 1 0 0,0 1-1 0 0,0-1 0 0 0,0 1 0 0 0,0-1 1 0 0,-1 1-1 0 0,1 0 0 0 0,-5-1 1 0 0,-4-1-409 0 0,0-1-1 0 0,0 2 1 0 0,0 0 0 0 0,-1 1 0 0 0,1 0 0 0 0,-1 1 0 0 0,-22 0 0 0 0,29 2-723 0 0,0 0 0 0 0,1 0 0 0 0,-1 1 0 0 0,0-1 0 0 0,1 2 0 0 0,-7 2 0 0 0,5-1-1080 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1:1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10 840 0 0,'0'0'8574'0'0,"31"7"-2307"0"0,216-12 2133 0 0,-58 0-2932 0 0,-178 1-6688 0 0,-2 2-4591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1:16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69 516 0 0,'-5'-6'820'0'0,"0"0"0"0"0,0 1 0 0 0,-1 0-1 0 0,0 0 1 0 0,0 0 0 0 0,0 0 0 0 0,0 1 0 0 0,0 0 0 0 0,-1 1 0 0 0,0-1-1 0 0,0 1 1 0 0,0 1 0 0 0,0-1 0 0 0,-10-1 0 0 0,5 2-161 0 0,1 0-1 0 0,-1 2 1 0 0,0-1-1 0 0,0 1 1 0 0,1 1 0 0 0,-1 0-1 0 0,0 1 1 0 0,-18 4-1 0 0,11 0-225 0 0,1 0-1 0 0,1 1 0 0 0,-1 1 0 0 0,1 0 0 0 0,0 1 0 0 0,1 1 0 0 0,0 1 0 0 0,1 0 1 0 0,0 1-1 0 0,0 0 0 0 0,-15 19 0 0 0,25-25-262 0 0,0 0 1 0 0,1 0-1 0 0,0 0 1 0 0,0 1 0 0 0,0-1-1 0 0,1 1 1 0 0,-1 0-1 0 0,2 0 1 0 0,-1 0-1 0 0,1 0 1 0 0,0 1-1 0 0,1-1 1 0 0,0 0-1 0 0,0 1 1 0 0,0-1 0 0 0,1 1-1 0 0,0-1 1 0 0,1 9-1 0 0,2-6-42 0 0,-1 0-1 0 0,1-1 1 0 0,1 1 0 0 0,0-1-1 0 0,0 0 1 0 0,1 0 0 0 0,0 0-1 0 0,0-1 1 0 0,1 0-1 0 0,0 0 1 0 0,0 0 0 0 0,1-1-1 0 0,9 9 1 0 0,1-2-75 0 0,0-1 1 0 0,0 0-1 0 0,1-1 1 0 0,1-1-1 0 0,0-1 0 0 0,1-1 1 0 0,-1 0-1 0 0,2-1 1 0 0,-1-1-1 0 0,1-2 1 0 0,0 0-1 0 0,0-1 0 0 0,1 0 1 0 0,-1-2-1 0 0,1-1 1 0 0,0-1-1 0 0,24-2 0 0 0,-42 1-94 0 0,-1 1 0 0 0,0-1-1 0 0,1 1 1 0 0,-1-1 0 0 0,0 0-1 0 0,0 0 1 0 0,0-1 0 0 0,0 1 0 0 0,0-1-1 0 0,0 1 1 0 0,0-1 0 0 0,0 0-1 0 0,0 0 1 0 0,-1 0 0 0 0,1 0-1 0 0,-1-1 1 0 0,0 1 0 0 0,1-1-1 0 0,-1 0 1 0 0,0 1 0 0 0,-1-1-1 0 0,1 0 1 0 0,0 0 0 0 0,-1 0-1 0 0,0 0 1 0 0,1 0 0 0 0,0-6-1 0 0,-2 6 16 0 0,0 0-1 0 0,0 0 0 0 0,0 0 0 0 0,0 0 0 0 0,0 0 0 0 0,-1 0 0 0 0,1 0 0 0 0,-1 0 0 0 0,0 0 0 0 0,0 0 0 0 0,0 0 1 0 0,0 0-1 0 0,-1 0 0 0 0,1 1 0 0 0,-1-1 0 0 0,0 0 0 0 0,0 1 0 0 0,0 0 0 0 0,0-1 0 0 0,0 1 0 0 0,0 0 0 0 0,0 0 1 0 0,-1 0-1 0 0,1 0 0 0 0,-1 0 0 0 0,1 1 0 0 0,-1-1 0 0 0,0 1 0 0 0,-6-2 0 0 0,-7-3-24 0 0,-2 1 0 0 0,1 1 0 0 0,0 0 0 0 0,-1 1 0 0 0,0 1 0 0 0,1 1 0 0 0,-1 0 0 0 0,-22 3 0 0 0,13 1-33 0 0,1 0 0 0 0,0 2 0 0 0,0 0 0 0 0,-47 18 0 0 0,46-7-1658 0 0,27-15 1562 0 0,-1-1 1 0 0,1 1-1 0 0,0-1 0 0 0,0 1 1 0 0,-1-1-1 0 0,1 1 1 0 0,0-1-1 0 0,0 1 0 0 0,0-1 1 0 0,0 1-1 0 0,-1-1 0 0 0,1 1 1 0 0,0-1-1 0 0,0 1 1 0 0,0-1-1 0 0,0 1 0 0 0,0-1 1 0 0,0 1-1 0 0,0-1 0 0 0,1 1 1 0 0,-1-1-1 0 0,0 1 1 0 0,0-1-1 0 0,0 1 0 0 0,0-1 1 0 0,1 1-1 0 0,-1-1 0 0 0,0 1 1 0 0,0-1-1 0 0,1 1 1 0 0,-1-1-1 0 0,0 1 0 0 0,1-1 1 0 0,-1 0-1 0 0,1 1 0 0 0,-1-1 1 0 0,0 0-1 0 0,1 1 1 0 0,-1-1-1 0 0,1 0 0 0 0,-1 0 1 0 0,1 1-1 0 0,-1-1 0 0 0,1 0 1 0 0,-1 0-1 0 0,1 0 1 0 0,-1 0-1 0 0,1 0 0 0 0,-1 1 1 0 0,1-1-1 0 0,1 0 0 0 0,8 3-2560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1:17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10 108 0 0,'-28'-8'5245'0'0,"9"7"4871"0"0,66 28-5430 0 0,14-4-3261 0 0,1-4 1 0 0,1-2-1 0 0,123 16 1 0 0,-68-14-374 0 0,-109-17-972 0 0,35 8 104 0 0,-42-9-180 0 0,0-1 1 0 0,-1 1-1 0 0,1 0 1 0 0,0 0-1 0 0,0 0 1 0 0,-1 0-1 0 0,1 0 1 0 0,0 0-1 0 0,-1 0 1 0 0,1 0-1 0 0,-1 1 1 0 0,0-1-1 0 0,1 1 1 0 0,-1-1-1 0 0,0 1 0 0 0,0-1 1 0 0,0 1-1 0 0,2 3 1 0 0,-3-2-1 0 0,0-1 1 0 0,-1 1-1 0 0,1-1 1 0 0,0 1-1 0 0,-1 0 1 0 0,0-1-1 0 0,1 1 1 0 0,-1-1 0 0 0,0 0-1 0 0,0 1 1 0 0,0-1-1 0 0,-1 0 1 0 0,1 1-1 0 0,-1-1 1 0 0,1 0-1 0 0,-1 0 1 0 0,0 0-1 0 0,1 0 1 0 0,-1 0-1 0 0,0-1 1 0 0,0 1-1 0 0,-3 1 1 0 0,2 0 15 0 0,-29 22 182 0 0,-1-1 0 0 0,-1-1 0 0 0,-2-2 0 0 0,-56 26 0 0 0,-30 17 505 0 0,38-15 1 0 0,83-48-902 0 0,17-6-11365 0 0,1-3 8466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1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81 380 0 0,'-2'-5'513'0'0,"-1"1"-1"0"0,1-1 1 0 0,-1 1-1 0 0,0 0 1 0 0,0 0 0 0 0,0 1-1 0 0,0-1 1 0 0,-1 1-1 0 0,0-1 1 0 0,1 1 0 0 0,-1 0-1 0 0,-1 1 1 0 0,1-1 0 0 0,0 1-1 0 0,0-1 1 0 0,-1 1-1 0 0,-8-2 1 0 0,-1-1 547 0 0,0 1 0 0 0,0 1 1 0 0,0 0-1 0 0,-27-1 0 0 0,27 4-649 0 0,1 1 1 0 0,-1 1-1 0 0,0 0 0 0 0,1 0 0 0 0,-1 2 1 0 0,1-1-1 0 0,0 2 0 0 0,0 0 1 0 0,0 0-1 0 0,1 2 0 0 0,-1-1 0 0 0,-17 14 1 0 0,22-15-199 0 0,0 1 1 0 0,1 0-1 0 0,-1 0 1 0 0,1 1-1 0 0,1 0 1 0 0,-1 0-1 0 0,1 1 1 0 0,0 0-1 0 0,1 0 1 0 0,0 0-1 0 0,0 0 1 0 0,1 1-1 0 0,0 0 1 0 0,1 0 0 0 0,-1 0-1 0 0,2 0 1 0 0,-1 1-1 0 0,-1 18 1 0 0,5-21-128 0 0,-1 0 1 0 0,2 0 0 0 0,-1 0 0 0 0,1 0-1 0 0,0 0 1 0 0,1 0 0 0 0,-1 0 0 0 0,1 0-1 0 0,1-1 1 0 0,-1 0 0 0 0,1 0 0 0 0,0 0-1 0 0,1 0 1 0 0,-1 0 0 0 0,1-1 0 0 0,0 0-1 0 0,0 0 1 0 0,1 0 0 0 0,9 6 0 0 0,0 0 8 0 0,1-1 1 0 0,0 0-1 0 0,0-2 1 0 0,1 1-1 0 0,0-2 1 0 0,28 9-1 0 0,-16-10-228 0 0,0 0 1 0 0,0-1-1 0 0,0-2 0 0 0,1-1 1 0 0,52-4-1 0 0,-63 1-73 0 0,1-2-1 0 0,-1 0 1 0 0,0-1-1 0 0,0-1 1 0 0,0-1-1 0 0,-1 0 1 0 0,0-1 0 0 0,0-1-1 0 0,28-18 1 0 0,-42 24 181 0 0,0-1-1 0 0,-1 1 1 0 0,1-1 0 0 0,-1 0-1 0 0,1 0 1 0 0,-1-1 0 0 0,0 1 0 0 0,0-1-1 0 0,0 1 1 0 0,-1-1 0 0 0,1 0-1 0 0,-1 0 1 0 0,0 0 0 0 0,0 0-1 0 0,-1 0 1 0 0,1-1 0 0 0,-1 1 0 0 0,0 0-1 0 0,1-9 1 0 0,-2 7 17 0 0,0 0 1 0 0,-1 0-1 0 0,0 1 0 0 0,0-1 0 0 0,0 0 1 0 0,-1 0-1 0 0,0 1 0 0 0,0-1 0 0 0,0 1 1 0 0,-1 0-1 0 0,0-1 0 0 0,0 1 1 0 0,-5-6-1 0 0,-4-3-143 0 0,0 0 1 0 0,0 2-1 0 0,-1-1 1 0 0,-1 1-1 0 0,0 1 1 0 0,0 1-1 0 0,-1 0 1 0 0,-32-16-1 0 0,33 21-520 0 0,0 0-1 0 0,0 1 1 0 0,-27-5-1 0 0,-17 5-4912 0 0,31 4 3249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4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19 108 0 0,'-1'-1'343'0'0,"0"0"1"0"0,1 0-1 0 0,-1 0 0 0 0,0-1 1 0 0,1 1-1 0 0,-1 0 0 0 0,0 0 1 0 0,0 0-1 0 0,0 1 0 0 0,0-1 1 0 0,0 0-1 0 0,0 0 0 0 0,0 0 1 0 0,0 1-1 0 0,0-1 0 0 0,-1 0 0 0 0,1 1 1 0 0,0-1-1 0 0,0 1 0 0 0,-1 0 1 0 0,1-1-1 0 0,0 1 0 0 0,0 0 1 0 0,-1 0-1 0 0,1-1 0 0 0,-2 1 1 0 0,-1 1 49 0 0,1 0 1 0 0,0 0 0 0 0,0 0 0 0 0,0 0-1 0 0,0 0 1 0 0,0 0 0 0 0,0 1 0 0 0,0-1-1 0 0,0 1 1 0 0,-4 3 0 0 0,-3 4 417 0 0,0 0 1 0 0,1 0-1 0 0,0 1 1 0 0,-14 19-1 0 0,18-21-423 0 0,-1 1-1 0 0,1 0 1 0 0,1 0-1 0 0,0 0 1 0 0,0 1 0 0 0,1-1-1 0 0,0 1 1 0 0,0 0-1 0 0,1 0 1 0 0,-1 12-1 0 0,3-17-243 0 0,0 0 1 0 0,0 0-1 0 0,1 0 0 0 0,-1-1 0 0 0,1 1 0 0 0,0 0 0 0 0,0-1 1 0 0,1 1-1 0 0,-1-1 0 0 0,1 1 0 0 0,0-1 0 0 0,0 0 1 0 0,1 1-1 0 0,-1-1 0 0 0,1 0 0 0 0,0-1 0 0 0,0 1 0 0 0,0 0 1 0 0,1-1-1 0 0,-1 0 0 0 0,1 0 0 0 0,0 0 0 0 0,0 0 0 0 0,5 3 1 0 0,-2-2-118 0 0,1 0 1 0 0,0-1 0 0 0,0 0-1 0 0,0 0 1 0 0,1 0 0 0 0,-1-1-1 0 0,1 0 1 0 0,-1-1 0 0 0,1 0 0 0 0,0 0-1 0 0,-1-1 1 0 0,1 0 0 0 0,16-3-1 0 0,-10 1-1213 0 0,0-2-1 0 0,22-7 0 0 0,27-17-8136 0 0,-59 26 7070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7T17:01:18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24,'0'0'171,"0"0"-1,-1 0 1,1 0 0,-1 0 0,1 0-1,-1 0 1,1 1 0,0-1 0,-1 0-1,1 0 1,-1 0 0,1 0 0,0 0-1,-1 1 1,1-1 0,-1 0 0,1 0-1,0 1 1,-1-1 0,1 0 0,0 0-1,-1 1 1,1-1 0,0 0 0,0 1-1,-1-1 1,1 1 0,0-1 0,0 0-1,0 1 1,0-1 0,-1 1 0,1-1-1,0 0 1,0 1 0,0-1-1,0 1 1,0-1 0,0 1 0,0-1-1,0 0 1,0 1 0,0-1 0,0 1-1,1 0 1,22 11 2956,42 4-469,9-6-1235,1-2 1,0-4-1,0-3 0,92-11 0,-139 5-4020,-8 0-2640,-11 1 3017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1:19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2 150 16 0 0,'0'0'195'0'0,"0"-1"-1"0"0,0 1 1 0 0,0 0-1 0 0,-1-1 1 0 0,1 1-1 0 0,0 0 1 0 0,0-1 0 0 0,0 1-1 0 0,0-1 1 0 0,0 1-1 0 0,0 0 1 0 0,0-1-1 0 0,0 1 1 0 0,0-1 0 0 0,0 1-1 0 0,0-1 1 0 0,0 1-1 0 0,0 0 1 0 0,0-1-1 0 0,0 1 1 0 0,0 0 0 0 0,0-1-1 0 0,1 1 1 0 0,-1-1-1 0 0,0 1 1 0 0,0 0-1 0 0,0-1 1 0 0,1 1 0 0 0,-1 0-1 0 0,0-1 1 0 0,1 1-1 0 0,11 5 2929 0 0,12 19-454 0 0,-4 6-1145 0 0,-1 1 0 0 0,-2 1-1 0 0,18 47 1 0 0,-23-51-624 0 0,0 0 0 0 0,2 0 0 0 0,1-1 1 0 0,1-1-1 0 0,32 41 0 0 0,-45-65-791 0 0,-1 1 0 0 0,1 0 1 0 0,-1-1-1 0 0,1 1 0 0 0,0-1 0 0 0,0 0 0 0 0,0 0 0 0 0,0 0 0 0 0,0 0 1 0 0,0-1-1 0 0,1 1 0 0 0,-1-1 0 0 0,0 0 0 0 0,1 0 0 0 0,-1 0 0 0 0,1 0 1 0 0,-1-1-1 0 0,1 0 0 0 0,0 1 0 0 0,5-1 0 0 0,-4-2-16 0 0,0 1 0 0 0,0 0 1 0 0,0-1-1 0 0,0 0 0 0 0,0 0 0 0 0,-1-1 0 0 0,1 1 0 0 0,-1-1 0 0 0,1 0 0 0 0,-1 0 0 0 0,0 0 1 0 0,6-7-1 0 0,3-5 78 0 0,0 0 1 0 0,-1-1-1 0 0,-1-1 1 0 0,-1 1 0 0 0,0-1-1 0 0,10-27 1 0 0,0-7 266 0 0,-2-1 1 0 0,-2 0-1 0 0,-2-2 0 0 0,8-67 0 0 0,-21 110-453 0 0,3-29 113 0 0,5 23-2949 0 0,-1 18-2357 0 0,4 10-2632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1:19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28 724 0 0,'0'0'8723'0'0,"-27"-9"-4961"0"0,14 10-3230 0 0,0 2 1 0 0,0 0 0 0 0,1 0-1 0 0,0 1 1 0 0,0 0 0 0 0,0 1-1 0 0,0 1 1 0 0,0 0 0 0 0,1 0 0 0 0,-13 10-1 0 0,17-11-285 0 0,-1 1 0 0 0,2-1 0 0 0,-1 1 0 0 0,0 0 0 0 0,1 1 0 0 0,1 0 0 0 0,-1 0 0 0 0,1 0-1 0 0,0 0 1 0 0,0 1 0 0 0,1 0 0 0 0,0 0 0 0 0,1 0 0 0 0,0 0 0 0 0,-4 15 0 0 0,6-19-152 0 0,1-1 0 0 0,0 0 0 0 0,0 0-1 0 0,0 0 1 0 0,0 0 0 0 0,1 0 0 0 0,-1 0 0 0 0,1 0 0 0 0,0 0 0 0 0,0 0 0 0 0,0 0 0 0 0,0 0 0 0 0,0-1 0 0 0,1 1-1 0 0,-1 0 1 0 0,1-1 0 0 0,2 4 0 0 0,0-1 14 0 0,1-1 0 0 0,-1 1-1 0 0,1-1 1 0 0,0 0 0 0 0,0 0 0 0 0,1-1 0 0 0,10 6-1 0 0,1-1 59 0 0,0-1 0 0 0,1-1-1 0 0,0-1 1 0 0,30 5-1 0 0,-23-6 26 0 0,-1-2 0 0 0,1 0-1 0 0,40-4 1 0 0,-53 1-138 0 0,0 0 0 0 0,-1-1 0 0 0,1-1 1 0 0,0 0-1 0 0,-1 0 0 0 0,1-1 0 0 0,-1-1 1 0 0,0 0-1 0 0,15-9 0 0 0,-22 11-49 0 0,-1 1 0 0 0,1-1 0 0 0,-1 0 0 0 0,1 0 1 0 0,-1 0-1 0 0,0 0 0 0 0,0 0 0 0 0,-1-1 0 0 0,1 0 0 0 0,-1 1 0 0 0,0-1 0 0 0,0 0 0 0 0,0 0 0 0 0,0 0 0 0 0,-1 0 0 0 0,1-1 0 0 0,-1 1 0 0 0,0 0 1 0 0,0-1-1 0 0,-1 1 0 0 0,1 0 0 0 0,-1-1 0 0 0,0 1 0 0 0,0-1 0 0 0,-1 1 0 0 0,1 0 0 0 0,-1-1 0 0 0,0 1 0 0 0,0 0 0 0 0,-1-1 0 0 0,1 1 0 0 0,-1 0 1 0 0,0 0-1 0 0,0 0 0 0 0,0 0 0 0 0,-4-5 0 0 0,-2-3-197 0 0,0 1 1 0 0,-1 0 0 0 0,0 0-1 0 0,-1 0 1 0 0,0 2 0 0 0,-1-1-1 0 0,0 1 1 0 0,0 1-1 0 0,-1 0 1 0 0,-17-9 0 0 0,-14-3-2141 0 0,11 11-5321 0 0,22 7 4937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7T17:01:20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11 576,'-7'-3'845,"-14"-4"2215,6 9 5804,19 2-7486,8 6-577,2 0 1,-1 0 0,1-1-1,1-1 1,0 0-1,0-1 1,32 9 0,124 28 1746,-141-37-2074,162 24 1306,43 11-17,-234-42-1754,0 1 0,0-1 0,0 0 1,1 0-1,-1 0 0,0 1 0,0-1 1,0 1-1,0-1 0,0 1 0,0-1 1,0 1-1,0-1 0,0 1 0,-1 0 1,1 0-1,0-1 0,0 1 0,0 0 1,-1 0-1,1 0 0,-1 0 0,1 0 1,0 0-1,-1 0 0,0 0 0,1 0 1,-1 0-1,0 0 0,1 0 0,-1 1 1,0-1-1,0 0 0,0 0 0,0 0 1,0 0-1,0 0 0,0 0 1,0 1-1,-1-1 0,1 0 0,0 0 1,-1 0-1,1 0 0,-1 0 0,1 0 1,-1 0-1,1 0 0,-1 0 0,0 0 1,0-1-1,1 1 0,-1 0 0,-1 1 1,-7 8 1,0 1 0,-1-2 0,-16 14 1,19-17 12,-374 295 717,368-288-932,50-23-12216,-36 10 12385,19-9-2789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1:21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86 152 0 0,'1'-2'304'0'0,"0"0"1"0"0,0-1-1 0 0,0 1 1 0 0,-1 0-1 0 0,1-1 1 0 0,-1 1-1 0 0,0-1 1 0 0,1 1-1 0 0,-1 0 0 0 0,0-1 1 0 0,0 1-1 0 0,-1-1 1 0 0,1 1-1 0 0,0 0 1 0 0,-1-1-1 0 0,0 1 1 0 0,1 0-1 0 0,-1-1 0 0 0,0 1 1 0 0,0 0-1 0 0,0 0 1 0 0,-2-2-1 0 0,1 1-13 0 0,-1 1-1 0 0,0-1 0 0 0,1 1 1 0 0,-1 0-1 0 0,0 0 0 0 0,0 0 1 0 0,0 1-1 0 0,0-1 1 0 0,0 1-1 0 0,-1-1 0 0 0,1 1 1 0 0,0 0-1 0 0,-6-1 0 0 0,-3 0 185 0 0,0 1-1 0 0,0 0 0 0 0,-1 1 0 0 0,1 0 0 0 0,0 1 0 0 0,0 0 1 0 0,-20 5-1 0 0,10 2-51 0 0,0 1 0 0 0,1 1 1 0 0,-1 1-1 0 0,2 1 0 0 0,0 0 0 0 0,0 2 1 0 0,1 0-1 0 0,1 1 0 0 0,1 1 0 0 0,0 1 1 0 0,1 0-1 0 0,0 2 0 0 0,2-1 0 0 0,0 2 1 0 0,1 0-1 0 0,1 0 0 0 0,1 1 1 0 0,-10 26-1 0 0,18-36-234 0 0,-1 1-1 0 0,2-1 1 0 0,-1 0 0 0 0,2 1 0 0 0,-1-1-1 0 0,1 1 1 0 0,1-1 0 0 0,0 1 0 0 0,1 0-1 0 0,0-1 1 0 0,1 1 0 0 0,0-1 0 0 0,1 0 0 0 0,0 0-1 0 0,1 0 1 0 0,0 0 0 0 0,1 0 0 0 0,0-1-1 0 0,1 0 1 0 0,0 0 0 0 0,0 0 0 0 0,8 9-1 0 0,-3-6-77 0 0,1-1-1 0 0,1 0 1 0 0,-1 0-1 0 0,2-1 1 0 0,0-1-1 0 0,0 0 1 0 0,1-1-1 0 0,0-1 1 0 0,0 0-1 0 0,1-1 1 0 0,0-1-1 0 0,0 0 1 0 0,1-1-1 0 0,18 3 1 0 0,-12-4-226 0 0,1-1 0 0 0,-1-1 0 0 0,1-1 0 0 0,40-3 1 0 0,-58 2 46 0 0,0-1 1 0 0,0 0 0 0 0,0 0 0 0 0,0 0 0 0 0,0-1-1 0 0,0 1 1 0 0,0-1 0 0 0,-1-1 0 0 0,1 1 0 0 0,-1-1 0 0 0,1 0-1 0 0,-1-1 1 0 0,0 1 0 0 0,0-1 0 0 0,0 0 0 0 0,-1 0-1 0 0,1 0 1 0 0,-1-1 0 0 0,0 1 0 0 0,-1-1 0 0 0,1 0 0 0 0,-1 0-1 0 0,4-7 1 0 0,-7 11 54 0 0,1 0-1 0 0,-1-1 0 0 0,1 1 1 0 0,-1 0-1 0 0,0-1 1 0 0,1 1-1 0 0,-1-1 1 0 0,0 1-1 0 0,0 0 0 0 0,0-1 1 0 0,0 1-1 0 0,0-1 1 0 0,0 1-1 0 0,0 0 0 0 0,-1-1 1 0 0,1 1-1 0 0,0 0 1 0 0,-1-1-1 0 0,1 1 1 0 0,-1 0-1 0 0,1-1 0 0 0,-1 1 1 0 0,0 0-1 0 0,0 0 1 0 0,1 0-1 0 0,-3-2 1 0 0,1 1 6 0 0,-1 0 0 0 0,0 0 0 0 0,0 0 0 0 0,0 0 0 0 0,0 0 0 0 0,0 1 0 0 0,-1-1 0 0 0,1 1 0 0 0,0 0 0 0 0,-6-1 0 0 0,-8-1 23 0 0,0 1 0 0 0,-1 0-1 0 0,-20 1 1 0 0,37 1-19 0 0,-22 1-3 0 0,-1 0 0 0 0,1 2 0 0 0,-37 8 1 0 0,51-10-290 0 0,1 2 1 0 0,-1-1 0 0 0,1 1-1 0 0,0 1 1 0 0,0 0 0 0 0,0 0 0 0 0,0 0-1 0 0,1 1 1 0 0,0 0 0 0 0,-1 0-1 0 0,2 1 1 0 0,-10 9 0 0 0,4 11-6251 0 0,11-16 3788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1:23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1 304 0 0,'-1'6'9066'0'0,"14"34"-6746"0"0,13 4-921 0 0,1-1 1 0 0,3-1-1 0 0,1-1 0 0 0,2-2 1 0 0,2-2-1 0 0,1-1 0 0 0,2-1 1 0 0,64 44-1 0 0,-100-77-1297 0 0,1 0-1 0 0,0 0 1 0 0,-1 0-1 0 0,1 0 1 0 0,0-1-1 0 0,0 1 0 0 0,0-1 1 0 0,0 0-1 0 0,1 0 1 0 0,-1 0-1 0 0,0 0 1 0 0,0-1-1 0 0,1 1 1 0 0,-1-1-1 0 0,0 0 1 0 0,1 0-1 0 0,-1 0 1 0 0,0-1-1 0 0,1 1 0 0 0,-1-1 1 0 0,0 1-1 0 0,0-1 1 0 0,0 0-1 0 0,1 0 1 0 0,4-3-1 0 0,-2-1-20 0 0,-1 1-1 0 0,0-1 0 0 0,0 0 1 0 0,0-1-1 0 0,-1 1 1 0 0,0-1-1 0 0,0 0 1 0 0,0 0-1 0 0,0 0 0 0 0,-1 0 1 0 0,3-8-1 0 0,15-42 257 0 0,25-99-1 0 0,-11 30-28 0 0,-35 122-532 0 0,1 1 0 0 0,0-1 1 0 0,0 1-1 0 0,0-1 0 0 0,1 1 0 0 0,-1 0 1 0 0,0-1-1 0 0,1 1 0 0 0,-1 0 0 0 0,1 0 1 0 0,3-3-1 0 0,-3 3-506 0 0,0 1 1 0 0,0 0-1 0 0,1 0 1 0 0,-1 0 0 0 0,0 0-1 0 0,0 1 1 0 0,1-1-1 0 0,-1 0 1 0 0,0 1-1 0 0,1 0 1 0 0,-1-1-1 0 0,0 1 1 0 0,5 0-1 0 0,5 0-2007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1:2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1 460 0 0,'-18'0'2209'0'0,"-1"1"0"0"0,0 1 0 0 0,-22 6 0 0 0,29-5-1325 0 0,-1 0 0 0 0,1 2 1 0 0,-1-1-1 0 0,1 2 0 0 0,-13 7 0 0 0,17-9-529 0 0,1 1-1 0 0,0 1 1 0 0,0-1-1 0 0,0 1 0 0 0,1 0 1 0 0,0 1-1 0 0,0-1 1 0 0,0 1-1 0 0,1 0 0 0 0,0 1 1 0 0,1-1-1 0 0,-1 1 1 0 0,1 0-1 0 0,1 0 0 0 0,0 1 1 0 0,0-1-1 0 0,0 0 1 0 0,1 1-1 0 0,-1 14 0 0 0,2-20-229 0 0,1 0-1 0 0,0 0 0 0 0,0 1 0 0 0,0-1 1 0 0,0 0-1 0 0,1 1 0 0 0,-1-1 0 0 0,1 0 1 0 0,0 0-1 0 0,0 0 0 0 0,0 0 0 0 0,0 0 1 0 0,1 0-1 0 0,-1 0 0 0 0,1 0 0 0 0,0 0 1 0 0,-1 0-1 0 0,5 3 0 0 0,-2-1 22 0 0,1-1 1 0 0,-1-1-1 0 0,1 1 0 0 0,0 0 0 0 0,1-1 0 0 0,-1 0 1 0 0,0-1-1 0 0,1 1 0 0 0,9 2 0 0 0,-4-1 0 0 0,-1-2-1 0 0,1 1 0 0 0,0-1 1 0 0,0-1-1 0 0,0 0 0 0 0,0-1 1 0 0,1 0-1 0 0,-1 0 0 0 0,0-1 1 0 0,18-5-1 0 0,-25 5-118 0 0,1-1 0 0 0,-1 0-1 0 0,0 0 1 0 0,-1 0 0 0 0,1-1 0 0 0,0 1 0 0 0,-1-1-1 0 0,1 0 1 0 0,-1 0 0 0 0,0 0 0 0 0,0 0 0 0 0,0-1-1 0 0,0 1 1 0 0,0-1 0 0 0,-1 0 0 0 0,0 0-1 0 0,0 0 1 0 0,0 0 0 0 0,0 0 0 0 0,-1 0 0 0 0,1 0-1 0 0,-1-1 1 0 0,0 1 0 0 0,0-1 0 0 0,-1 1-1 0 0,0-1 1 0 0,1 1 0 0 0,-1-1 0 0 0,-1 1 0 0 0,1 0-1 0 0,-1-1 1 0 0,1 1 0 0 0,-4-9 0 0 0,3 8-119 0 0,-1-1 0 0 0,0 1-1 0 0,0 0 1 0 0,0 0 0 0 0,0 0 0 0 0,-1 1 0 0 0,0-1 0 0 0,0 0 0 0 0,0 1 0 0 0,-1 0 0 0 0,1 0 0 0 0,-7-6 0 0 0,7 8-162 0 0,0 0 0 0 0,0 0 0 0 0,-1 0 0 0 0,1 0 0 0 0,0 0 0 0 0,-1 1 0 0 0,1-1 0 0 0,-1 1 1 0 0,0 0-1 0 0,1 0 0 0 0,-1 0 0 0 0,0 1 0 0 0,0-1 0 0 0,1 1 0 0 0,-1 0 0 0 0,0 0 0 0 0,0 0 1 0 0,-7 2-1 0 0,-2 2-6120 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1:2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1 880 0 0,'-2'0'17594'0'0,"-14"5"-16862"0"0,-204 106 5771 0 0,-86 87-3377 0 0,305-197-3110 0 0,-4 2 63 0 0,0 1 0 0 0,-1-1 1 0 0,2 2-1 0 0,-1-1 0 0 0,0 0 0 0 0,1 1 1 0 0,0 0-1 0 0,0 0 0 0 0,-5 9 0 0 0,8-12 12 0 0,21 12 110 0 0,-16-11-183 0 0,-1 0 0 0 0,0-1 0 0 0,0 1 0 0 0,1-1 0 0 0,-1 0 0 0 0,1 0 0 0 0,6 2 0 0 0,64 18 294 0 0,104 15 0 0 0,-111-26 282 0 0,-1 3 1 0 0,93 33-1 0 0,-157-46-1170 0 0,2 1 1423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1:2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1 388 0 0,'-27'4'2564'0'0,"7"-1"1995"0"0,8-2 3683 0 0,33 18-3920 0 0,51 2 375 0 0,-22-11-1970 0 0,76 5-1 0 0,-82-18-4181 0 0,-30 1-2257 0 0,-1-2-3364 0 0,-7 3 3995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1:2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665 101 380 0 0,'1'-4'506'0'0,"-1"0"0"0"0,0 0 0 0 0,-1 0 0 0 0,1 0 0 0 0,-1 0 0 0 0,0 0 0 0 0,0 0 0 0 0,0 1 0 0 0,0-1 0 0 0,-1 0 0 0 0,0 0 0 0 0,1 1 0 0 0,-1-1 0 0 0,-1 1 0 0 0,1-1 0 0 0,0 1 0 0 0,-1 0 0 0 0,-5-5 0 0 0,3 4-86 0 0,0 1 1 0 0,0 0-1 0 0,0 1 1 0 0,0-1-1 0 0,0 1 1 0 0,-1 0-1 0 0,1 0 1 0 0,0 1-1 0 0,-1 0 1 0 0,0 0-1 0 0,1 0 1 0 0,-7 0-1 0 0,-8 1 170 0 0,-1 1-1 0 0,0 1 1 0 0,1 0 0 0 0,-1 2-1 0 0,1 0 1 0 0,-23 9 0 0 0,15-3-84 0 0,0 1 1 0 0,0 1 0 0 0,1 1-1 0 0,0 1 1 0 0,2 2-1 0 0,-1 1 1 0 0,2 1 0 0 0,1 1-1 0 0,0 0 1 0 0,1 2 0 0 0,1 1-1 0 0,-20 28 1 0 0,34-41-320 0 0,1 1 1 0 0,0 0-1 0 0,1 1 0 0 0,0-1 1 0 0,1 1-1 0 0,0 0 1 0 0,0 0-1 0 0,1 0 0 0 0,1 1 1 0 0,0-1-1 0 0,0 1 1 0 0,1 0-1 0 0,1-1 1 0 0,0 1-1 0 0,1-1 0 0 0,0 1 1 0 0,4 18-1 0 0,-1-17-52 0 0,0 0 1 0 0,2 0-1 0 0,-1 0 0 0 0,2 0 0 0 0,-1-1 0 0 0,2 0 0 0 0,-1-1 1 0 0,2 0-1 0 0,0 0 0 0 0,0 0 0 0 0,0-1 0 0 0,2-1 1 0 0,-1 0-1 0 0,15 10 0 0 0,-4-5-94 0 0,0-1 0 0 0,1 0 0 0 0,0-2-1 0 0,1-1 1 0 0,1-1 0 0 0,-1 0 0 0 0,1-2 0 0 0,1-1 0 0 0,-1-1 0 0 0,1-1 0 0 0,0-1-1 0 0,0-1 1 0 0,0-2 0 0 0,0 0 0 0 0,49-7 0 0 0,-69 5-96 0 0,1 1 1 0 0,0-1-1 0 0,-1 0 1 0 0,1-1-1 0 0,-1 1 1 0 0,0-1-1 0 0,1 0 1 0 0,-1 0-1 0 0,-1-1 1 0 0,1 0-1 0 0,0 0 1 0 0,-1 0-1 0 0,0 0 1 0 0,0 0-1 0 0,6-10 1 0 0,-8 12 35 0 0,-1-1 1 0 0,0 1 0 0 0,0-1-1 0 0,1 0 1 0 0,-1 0 0 0 0,-1 1-1 0 0,1-1 1 0 0,0 0-1 0 0,-1 0 1 0 0,0 0 0 0 0,1 0-1 0 0,-1 0 1 0 0,0 0 0 0 0,0 0-1 0 0,-1 0 1 0 0,1 0 0 0 0,-1 0-1 0 0,1 1 1 0 0,-1-1-1 0 0,0 0 1 0 0,0 0 0 0 0,0 1-1 0 0,-1-1 1 0 0,1 0 0 0 0,-1 1-1 0 0,1-1 1 0 0,-1 1-1 0 0,0 0 1 0 0,0-1 0 0 0,0 1-1 0 0,0 0 1 0 0,0 0 0 0 0,-4-2-1 0 0,-1-2 16 0 0,-1 0-1 0 0,0 1 0 0 0,0 0 1 0 0,-1 0-1 0 0,0 1 1 0 0,1 0-1 0 0,-2 0 1 0 0,1 1-1 0 0,0 0 1 0 0,-1 1-1 0 0,1 0 1 0 0,-1 1-1 0 0,1 0 0 0 0,-1 0 1 0 0,0 1-1 0 0,-12 1 1 0 0,5 1-200 0 0,0 1 0 0 0,0 0 0 0 0,1 1 0 0 0,-1 1 0 0 0,1 0 0 0 0,0 2 0 0 0,1 0 0 0 0,-24 14 0 0 0,14-2-1958 0 0,8 6-5878 0 0,14-18 4843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45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35 132 0 0,'-18'-12'10993'0'0,"18"12"-10885"0"0,28-6 8424 0 0,-13 3-8923 0 0,50-4 4710 0 0,-33 5-5051 0 0,-2-2-7723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1:26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69 418 348 0 0,'-2'0'221'0'0,"-3"0"749"0"0,0-1 0 0 0,0 2 0 0 0,0-1-1 0 0,0 0 1 0 0,0 1 0 0 0,-1 0 0 0 0,1 0 0 0 0,0 0 0 0 0,0 1-1 0 0,1 0 1 0 0,-7 3 1104 0 0,14-3-1894 0 0,1-1 0 0 0,-1 1 1 0 0,1-1-1 0 0,-1 0 1 0 0,1 1-1 0 0,0-2 0 0 0,-1 1 1 0 0,1 0-1 0 0,4-1 1 0 0,184 18 1726 0 0,212-7 1 0 0,190-37-806 0 0,-377 13-535 0 0,1585-156 3002 0 0,-1449 129-3040 0 0,620-39 224 0 0,-360 34-208 0 0,-585 43-511 0 0,50-4 94 0 0,-1-3-1 0 0,90-23 0 0 0,-163 31-261 0 0,-2 1 64 0 0,0 0-1 0 0,0 0 1 0 0,0-1-1 0 0,0 1 0 0 0,0-1 1 0 0,0 1-1 0 0,0-1 1 0 0,0 0-1 0 0,-1 0 1 0 0,1 0-1 0 0,0 0 1 0 0,0 0-1 0 0,-1 0 0 0 0,1 0 1 0 0,-1 0-1 0 0,1-1 1 0 0,-1 1-1 0 0,0-1 1 0 0,1 1-1 0 0,-1-1 1 0 0,1-2-1 0 0,-25-9-2405 0 0,-7 5-3960 0 0,11 3 3724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1:2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71 389 116 0 0,'-2'-2'504'0'0,"0"1"0"0"0,1 0 0 0 0,-1 0 0 0 0,0-1 0 0 0,0 1 0 0 0,1 0 0 0 0,-1 0 0 0 0,0 1 0 0 0,0-1 0 0 0,0 0 0 0 0,0 1 0 0 0,0-1 0 0 0,-1 1 0 0 0,-3-1 0 0 0,5 1-266 0 0,0 0 0 0 0,0 1 0 0 0,0-1 0 0 0,0 0-1 0 0,0 1 1 0 0,0-1 0 0 0,0 1 0 0 0,0-1-1 0 0,0 1 1 0 0,0-1 0 0 0,0 1 0 0 0,0 0-1 0 0,0-1 1 0 0,0 1 0 0 0,1 0 0 0 0,-1 0-1 0 0,0 0 1 0 0,0 0 0 0 0,1 0 0 0 0,-2 1 0 0 0,-1 4 263 0 0,1 1 1 0 0,0-1-1 0 0,-1 1 1 0 0,2 0-1 0 0,-1 0 1 0 0,1 0 0 0 0,0 10-1 0 0,-2 54 1293 0 0,4 0-1 0 0,18 126 0 0 0,-4-69-492 0 0,-7 72 866 0 0,-7-126-959 0 0,2 0 0 0 0,21 107 0 0 0,-24-177-1149 0 0,1 0 1 0 0,0 0-1 0 0,0-1 0 0 0,0 1 0 0 0,0 0 1 0 0,1 0-1 0 0,-1-1 0 0 0,1 1 1 0 0,0-1-1 0 0,0 0 0 0 0,1 1 1 0 0,-1-1-1 0 0,1 0 0 0 0,-1 0 0 0 0,1 0 1 0 0,6 4-1 0 0,-5-5-28 0 0,1 0 0 0 0,0 0 0 0 0,0-1 0 0 0,0 1 0 0 0,-1-1 0 0 0,1-1 0 0 0,1 1 0 0 0,-1 0 0 0 0,0-1 0 0 0,0 0 0 0 0,0 0 0 0 0,9-2 0 0 0,756-29 255 0 0,-264 19 93 0 0,-160-5-220 0 0,1096-59 1219 0 0,-635 34-1378 0 0,-132 29 0 0 0,-613 13 0 0 0,519 13 0 0 0,-567-13 0 0 0,-1 1 0 0 0,3-1 0 0 0,0 0 0 0 0,-2-2 0 0 0,-3-3 0 0 0,-3-2 0 0 0,-1-3 0 0 0,-1-2 0 0 0,-1 0 0 0 0,0-4 0 0 0,-3-3 0 0 0,-4-4 0 0 0,-29-252 0 0 0,-3-41 0 0 0,34 261 0 0 0,2 1 0 0 0,13-76 0 0 0,-6 72 0 0 0,0-111 0 0 0,-9 151 0 0 0,-2-16 0 0 0,-2-1 0 0 0,-10-46 0 0 0,13 74 0 0 0,0 1-161 0 0,0 5-679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2:15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 32 0 0,'-4'-18'16618'0'0,"3"56"-15467"0"0,2 0 0 0 0,2 0-1 0 0,2-1 1 0 0,12 54 0 0 0,-10-59-716 0 0,50 191 4909 0 0,-51-231-11468 0 0,6 5-1574 0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2:30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1 114 292 0 0,'9'-33'3151'0'0,"-8"33"-2988"0"0,-1-1-1 0 0,1 0 0 0 0,-1 1 0 0 0,1-1 0 0 0,-1 1 0 0 0,1-1 0 0 0,-1 0 1 0 0,1 1-1 0 0,0-1 0 0 0,-1 1 0 0 0,1 0 0 0 0,0-1 0 0 0,-1 1 0 0 0,1 0 0 0 0,0-1 1 0 0,-1 1-1 0 0,1 0 0 0 0,0 0 0 0 0,0-1 0 0 0,0 1 0 0 0,-1 0 0 0 0,1 0 0 0 0,1 0 1 0 0,1 1 121 0 0,1 0 0 0 0,-1 1 1 0 0,0-1-1 0 0,0 1 0 0 0,0 0 1 0 0,0-1-1 0 0,0 1 0 0 0,0 1 1 0 0,-1-1-1 0 0,1 0 0 0 0,-1 1 1 0 0,1-1-1 0 0,-1 1 0 0 0,4 5 1 0 0,9 13 425 0 0,-1 1 1 0 0,0 0 0 0 0,-2 1-1 0 0,0 0 1 0 0,8 27 0 0 0,37 133 2685 0 0,-10-29-609 0 0,-46-152-2719 0 0,-1 1-1 0 0,1-1 1 0 0,0 0-1 0 0,0 1 1 0 0,1-1-1 0 0,-1 0 0 0 0,0 1 1 0 0,1-1-1 0 0,-1 0 1 0 0,1 0-1 0 0,0 0 1 0 0,0-1-1 0 0,0 1 0 0 0,0 0 1 0 0,2 1-1 0 0,-2-2-18 0 0,-1-1-1 0 0,0 1 0 0 0,1-1 0 0 0,-1 0 1 0 0,1 1-1 0 0,-1-1 0 0 0,1 0 1 0 0,-1 0-1 0 0,0 0 0 0 0,1 0 0 0 0,-1 0 1 0 0,1 0-1 0 0,-1-1 0 0 0,1 1 1 0 0,-1 0-1 0 0,1-1 0 0 0,-1 1 0 0 0,0-1 1 0 0,3-1-1 0 0,3-2 47 0 0,0-1 0 0 0,-1 0 0 0 0,0 0 0 0 0,1-1 0 0 0,-2 0 0 0 0,1 0 0 0 0,8-13 0 0 0,10-16 87 0 0,-1-1-1 0 0,-2-1 1 0 0,31-78-1 0 0,24-126 702 0 0,-68 196-670 0 0,-7 34-352 0 0,0 0 0 0 0,2 0 0 0 0,-1 0 0 0 0,8-18 0 0 0,-6 73-12079 0 0,-4-30 9858 0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2:31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42 464 0 0,'-17'-42'13121'0'0,"3"75"-9222"0"0,13-23-3593 0 0,0 0-1 0 0,0 0 0 0 0,1 0 1 0 0,0 0-1 0 0,1 0 0 0 0,0 0 1 0 0,0 0-1 0 0,1 0 0 0 0,1-1 1 0 0,0 1-1 0 0,0 0 0 0 0,0-1 1 0 0,1 0-1 0 0,1 0 0 0 0,0 0 0 0 0,0 0 1 0 0,1-1-1 0 0,11 14 0 0 0,-13-20-479 0 0,-1 1-1 0 0,1-1 0 0 0,0 0 0 0 0,0 0 1 0 0,0 0-1 0 0,0-1 0 0 0,0 1 0 0 0,0-1 1 0 0,1 0-1 0 0,-1 0 0 0 0,0 0 0 0 0,1-1 1 0 0,-1 0-1 0 0,8 0 0 0 0,-7 0-823 0 0,-1-1-1 0 0,1 1 1 0 0,-1-1-1 0 0,1 0 1 0 0,-1 0-1 0 0,1 0 1 0 0,-1-1-1 0 0,6-2 1 0 0,-1-1-1007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2:3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7 107 456 0 0,'-7'-15'15754'0'0,"44"15"-14186"0"0,2 0-458 0 0,-34-2-1035 0 0,0 1-1 0 0,0-1 0 0 0,-1 0 0 0 0,1-1 0 0 0,0 1 1 0 0,-1-1-1 0 0,0 1 0 0 0,1-1 0 0 0,-1-1 0 0 0,0 1 1 0 0,6-8-1 0 0,-9 11-51 0 0,0-1 0 0 0,0 0 0 0 0,-1 0 0 0 0,1 0 0 0 0,0 0 0 0 0,0 0 0 0 0,-1-1 0 0 0,1 1 0 0 0,-1 0-1 0 0,1 0 1 0 0,-1 0 0 0 0,1 0 0 0 0,-1-1 0 0 0,0 1 0 0 0,0 0 0 0 0,1 0 0 0 0,-1-1 0 0 0,0 1 0 0 0,0 0 0 0 0,0-1 0 0 0,0 1 0 0 0,-1 0 0 0 0,1 0 0 0 0,0-1 0 0 0,-1 1 0 0 0,1 0 0 0 0,0 0 0 0 0,-1 0 0 0 0,1 0 0 0 0,-1-1 0 0 0,0 1 0 0 0,1 0 0 0 0,-1 0 0 0 0,0 0 0 0 0,0 0 0 0 0,0 0 0 0 0,1 0-1 0 0,-1 1 1 0 0,0-1 0 0 0,0 0 0 0 0,0 0 0 0 0,-1 1 0 0 0,1-1 0 0 0,0 0 0 0 0,0 1 0 0 0,0-1 0 0 0,0 1 0 0 0,-1 0 0 0 0,1-1 0 0 0,0 1 0 0 0,0 0 0 0 0,-2-1 0 0 0,0 1-9 0 0,0-1 0 0 0,0 0 0 0 0,0 1 0 0 0,0 0 0 0 0,0 0 0 0 0,0-1 0 0 0,0 2 0 0 0,0-1 0 0 0,0 0 0 0 0,0 1 0 0 0,0-1 0 0 0,0 1 0 0 0,0 0 0 0 0,0 0 1 0 0,0 0-1 0 0,0 0 0 0 0,-3 3 0 0 0,4-3-220 0 0,1 0 0 0 0,-1 0 0 0 0,0 0 0 0 0,1 1 1 0 0,-1-1-1 0 0,1 0 0 0 0,-1 1 0 0 0,1 0 0 0 0,0-1 1 0 0,-1 1-1 0 0,1 0 0 0 0,0 0 0 0 0,0-1 0 0 0,0 1 0 0 0,-1 3 1 0 0,15 21-6037 0 0,-7-18 4233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2:31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 72 0 0,'-17'17'12837'0'0,"22"-15"-12369"0"0,0 0 0 0 0,0-1 0 0 0,1 1 0 0 0,-1-1 0 0 0,0 0 0 0 0,1 0 0 0 0,-1-1 0 0 0,1 0 0 0 0,-1 0 0 0 0,8-1-1 0 0,66-9 1352 0 0,-54 7-1068 0 0,21-5 217 0 0,-21 3-1062 0 0,46-2 1 0 0,-47 11-8328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2:3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1 156 532 0 0,'5'2'9054'0'0,"8"15"-6091"0"0,10 17-666 0 0,-20-29-2032 0 0,85 143 6383 0 0,-75-130-5979 0 0,0-1-1 0 0,1 1 1 0 0,1-2 0 0 0,0 0 0 0 0,31 23 0 0 0,-45-37-654 0 0,0-1 0 0 0,1 0 0 0 0,-1 0 0 0 0,0 0 0 0 0,1 0 0 0 0,-1 0 0 0 0,1 0 0 0 0,-1 0 0 0 0,1 0 0 0 0,0-1 0 0 0,-1 1 0 0 0,1-1 0 0 0,0 1 0 0 0,-1-1 0 0 0,1 0 0 0 0,0 1 0 0 0,0-1 0 0 0,0 0 0 0 0,-1 0 0 0 0,1 0 0 0 0,0 0 0 0 0,0-1 0 0 0,-1 1 0 0 0,1 0 0 0 0,0-1 0 0 0,-1 1 0 0 0,1-1 0 0 0,0 0 0 0 0,-1 0 0 0 0,2 0 0 0 0,0-2-15 0 0,-1 0 0 0 0,0 0-1 0 0,1 0 1 0 0,-2 0 0 0 0,1 0 0 0 0,0 0 0 0 0,-1 0 0 0 0,1-1 0 0 0,-1 1 0 0 0,0-1-1 0 0,0 1 1 0 0,0-1 0 0 0,0-4 0 0 0,15-134 356 0 0,-15 107-279 0 0,2 1 0 0 0,1 0 0 0 0,2 0-1 0 0,2 0 1 0 0,18-51 0 0 0,-22 74-631 0 0,9-17-27 0 0,-3 21-2661 0 0,3 12-4316 0 0,-7 1 4966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2:33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87 548 0 0,'0'0'7479'0'0,"0"-4"-6169"0"0,1 3-1016 0 0,-1-1 0 0 0,0 1 0 0 0,-1-1 0 0 0,1 1 0 0 0,0-1 0 0 0,0 1 0 0 0,-1-1 1 0 0,1 1-1 0 0,-1-1 0 0 0,1 1 0 0 0,-1-1 0 0 0,0 1 0 0 0,1 0 0 0 0,-1-1 0 0 0,0 1 0 0 0,0 0 0 0 0,0 0 0 0 0,0 0 0 0 0,0-1 1 0 0,0 1-1 0 0,0 0 0 0 0,0 0 0 0 0,-1 1 0 0 0,1-1 0 0 0,-2-1 0 0 0,-2 0 109 0 0,1 0 0 0 0,-1 0 0 0 0,0 0 0 0 0,0 1 1 0 0,0 0-1 0 0,0 0 0 0 0,0 0 0 0 0,-6 0 0 0 0,2 0-104 0 0,0 1 1 0 0,1 0-1 0 0,-1 1 0 0 0,0 0 0 0 0,1 0 1 0 0,-1 1-1 0 0,1 0 0 0 0,-1 0 0 0 0,1 1 1 0 0,-10 4-1 0 0,16-5-236 0 0,-1-1 1 0 0,1 0 0 0 0,0 1-1 0 0,0-1 1 0 0,-1 1-1 0 0,1 0 1 0 0,0 0 0 0 0,1 0-1 0 0,-1 0 1 0 0,0 0 0 0 0,0 0-1 0 0,1 0 1 0 0,-1 1-1 0 0,1-1 1 0 0,0 0 0 0 0,0 1-1 0 0,0-1 1 0 0,0 1-1 0 0,0 0 1 0 0,1-1 0 0 0,-1 1-1 0 0,1-1 1 0 0,-1 1-1 0 0,1 0 1 0 0,0 0 0 0 0,0-1-1 0 0,0 1 1 0 0,1 0-1 0 0,-1-1 1 0 0,0 1 0 0 0,1 0-1 0 0,0-1 1 0 0,0 1-1 0 0,0-1 1 0 0,0 1 0 0 0,0-1-1 0 0,0 1 1 0 0,1-1-1 0 0,-1 0 1 0 0,1 0 0 0 0,-1 1-1 0 0,1-1 1 0 0,4 3 0 0 0,1 3 47 0 0,1 0 0 0 0,1 0 0 0 0,-1-1 0 0 0,1 0 0 0 0,1-1 0 0 0,-1 0 0 0 0,1 0 0 0 0,0-1 0 0 0,15 6 1 0 0,-10-7-121 0 0,0 0 0 0 0,0-1 0 0 0,0 0 0 0 0,0-1 1 0 0,1-1-1 0 0,-1-1 0 0 0,18-1 0 0 0,-28 1-6 0 0,0 0 1 0 0,-1 0-1 0 0,1-1 0 0 0,-1 0 0 0 0,1 0 0 0 0,-1 0 1 0 0,1-1-1 0 0,-1 0 0 0 0,0 1 0 0 0,0-1 0 0 0,1-1 0 0 0,-1 1 1 0 0,-1-1-1 0 0,1 1 0 0 0,0-1 0 0 0,-1 0 0 0 0,1 0 0 0 0,-1-1 1 0 0,0 1-1 0 0,0-1 0 0 0,0 0 0 0 0,-1 1 0 0 0,1-1 0 0 0,-1 0 1 0 0,0-1-1 0 0,0 1 0 0 0,2-7 0 0 0,-4 7 15 0 0,0 0 0 0 0,0 0 0 0 0,0 0 0 0 0,0 0 0 0 0,-1 0 0 0 0,0 0 1 0 0,1 0-1 0 0,-1 0 0 0 0,-1 1 0 0 0,1-1 0 0 0,-1 0 0 0 0,1 0 0 0 0,-1 1 0 0 0,0-1 0 0 0,-1 1 0 0 0,1 0 0 0 0,0 0 0 0 0,-1 0 0 0 0,0 0 0 0 0,0 0 0 0 0,0 0 0 0 0,0 1 0 0 0,0-1 0 0 0,-4-1 0 0 0,-7-7-35 0 0,-1 1 1 0 0,0 1-1 0 0,-1 0 0 0 0,-16-6 0 0 0,17 8-241 0 0,0 2-1 0 0,0 0 1 0 0,-17-4 0 0 0,-8 7-2372 0 0,36 3 1781 0 0,1-1 0 0 0,-1 1-1 0 0,0 0 1 0 0,1 0 0 0 0,-1 1-1 0 0,0-1 1 0 0,1 1 0 0 0,-4 1-1 0 0,-2 3-1806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2:3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1 146 184 0 0,'0'0'7072'0'0,"3"1"-6169"0"0,166 14 5165 0 0,93-12-3832 0 0,-163-4-1223 0 0,579-12 1960 0 0,-325-2-1914 0 0,696-49 1415 0 0,-525 3-256 0 0,-500 57-1867 0 0,3-1-527 0 0,-9 4-10800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4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48 118 96 0 0,'-6'-1'974'0'0,"2"-1"-1"0"0,-1-1 1 0 0,0 1-1 0 0,0-1 1 0 0,1 1-1 0 0,-1-1 1 0 0,-7-8 1799 0 0,11 0 46 0 0,3 5 882 0 0,6 0-2997 0 0,0 0-1 0 0,1 0 1 0 0,0 1-1 0 0,-1 0 1 0 0,2 0-1 0 0,-1 1 1 0 0,0 0-1 0 0,1 1 1 0 0,16-4-1 0 0,12-2 1108 0 0,47-4-1 0 0,-31 13-4457 0 0,-18 4-4636 0 0,-31-4 5570 0 0,7 2-895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2:3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78 500 0 0,'0'0'3748'0'0,"4"-1"-2279"0"0,206-45 10335 0 0,-78 19-7870 0 0,-116 24-3248 0 0,-20 4-484 0 0,-37 9-618 0 0,-10 2-16 0 0,40-9 358 0 0,-31 7-275 0 0,0 1 0 0 0,1 2 1 0 0,1 2-1 0 0,-69 35 0 0 0,107-49 344 0 0,0 0 1 0 0,0 1-1 0 0,0-1 0 0 0,0 0 1 0 0,0 1-1 0 0,1-1 0 0 0,-1 1 1 0 0,0-1-1 0 0,1 1 0 0 0,-1 0 1 0 0,1 0-1 0 0,-1-1 0 0 0,1 1 1 0 0,0 0-1 0 0,0 0 0 0 0,0 1 1 0 0,0-1-1 0 0,-1 3 0 0 0,2-3 26 0 0,0-1-1 0 0,0 1 1 0 0,1 0-1 0 0,-1-1 1 0 0,0 1-1 0 0,1-1 1 0 0,-1 1-1 0 0,1-1 1 0 0,0 0-1 0 0,-1 1 1 0 0,1-1-1 0 0,0 0 0 0 0,0 1 1 0 0,0-1-1 0 0,0 0 1 0 0,0 0-1 0 0,0 0 1 0 0,0 1-1 0 0,0-1 1 0 0,2 1-1 0 0,7 5 105 0 0,1-1 0 0 0,0 0 0 0 0,0 0 0 0 0,0-1 0 0 0,14 4 1 0 0,96 28 801 0 0,-86-29-567 0 0,0 2 0 0 0,-1 2 0 0 0,0 1 0 0 0,-1 1 1 0 0,43 26-1 0 0,-74-39-330 0 0,0 0 1 0 0,0 0 0 0 0,-1 0-1 0 0,1 0 1 0 0,0 1-1 0 0,-1-1 1 0 0,1 0-1 0 0,-1 1 1 0 0,0-1-1 0 0,1 1 1 0 0,-1-1-1 0 0,0 1 1 0 0,0 0 0 0 0,0 0-1 0 0,0-1 1 0 0,0 1-1 0 0,0 0 1 0 0,0 0-1 0 0,-1 0 1 0 0,1 0-1 0 0,-1 0 1 0 0,1 0-1 0 0,-1 3 1 0 0,-1-3-9 0 0,1 0-1 0 0,-1 0 1 0 0,0 0-1 0 0,0-1 1 0 0,0 1 0 0 0,0 0-1 0 0,-1-1 1 0 0,1 1 0 0 0,0 0-1 0 0,-1-1 1 0 0,1 1-1 0 0,-1-1 1 0 0,1 0 0 0 0,-1 0-1 0 0,0 1 1 0 0,1-1-1 0 0,-1 0 1 0 0,-3 1 0 0 0,-8 3 21 0 0,0 1 1 0 0,-1-2 0 0 0,0 0 0 0 0,0 0 0 0 0,-15 1 0 0 0,-5-2-231 0 0,0-1 0 0 0,-44-3 1 0 0,30-3-2321 0 0,2-5-3338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2:35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283 138 588 0 0,'-5'-26'9460'0'0,"1"22"-8590"0"0,0 0-1 0 0,0 0 1 0 0,-1 1 0 0 0,1 0-1 0 0,-1-1 1 0 0,1 2-1 0 0,-1-1 1 0 0,0 0-1 0 0,0 1 1 0 0,-9-3 0 0 0,5 3-202 0 0,-1-1 0 0 0,1 2 1 0 0,0-1-1 0 0,-1 1 1 0 0,1 1-1 0 0,-13 0 1 0 0,15 0-466 0 0,0 1 0 0 0,0-1 1 0 0,0 1-1 0 0,0 1 1 0 0,0-1-1 0 0,0 1 0 0 0,0 0 1 0 0,1 1-1 0 0,-1 0 1 0 0,1 0-1 0 0,0 0 0 0 0,0 1 1 0 0,0 0-1 0 0,0 0 1 0 0,0 0-1 0 0,1 1 0 0 0,0 0 1 0 0,0 0-1 0 0,-6 7 1 0 0,10-9-149 0 0,-1 0 1 0 0,1 0 0 0 0,0 0-1 0 0,0 0 1 0 0,0 0 0 0 0,0 1-1 0 0,0-1 1 0 0,1 0 0 0 0,0 1-1 0 0,-1-1 1 0 0,1 0 0 0 0,0 1 0 0 0,1-1-1 0 0,-1 0 1 0 0,1 1 0 0 0,-1-1-1 0 0,1 0 1 0 0,0 0 0 0 0,0 0-1 0 0,0 1 1 0 0,1-1 0 0 0,-1 0-1 0 0,1 0 1 0 0,0-1 0 0 0,-1 1-1 0 0,1 0 1 0 0,1-1 0 0 0,-1 1 0 0 0,0-1-1 0 0,1 1 1 0 0,-1-1 0 0 0,6 3-1 0 0,4 5 35 0 0,0-1 0 0 0,0-1 0 0 0,1 0-1 0 0,1-1 1 0 0,27 11 0 0 0,-24-12-51 0 0,1-1 0 0 0,-1-1 0 0 0,1 0 0 0 0,0-2 0 0 0,1 0 0 0 0,-1-1 0 0 0,18-1 0 0 0,-25-1-58 0 0,-1 1 0 0 0,0-1 1 0 0,0-1-1 0 0,0 0 0 0 0,0-1 1 0 0,0 1-1 0 0,0-2 0 0 0,0 1 1 0 0,-1-2-1 0 0,0 1 0 0 0,0-1 1 0 0,0 0-1 0 0,15-13 0 0 0,-22 16 12 0 0,0 0-1 0 0,1 0 0 0 0,-1 0 0 0 0,0-1 0 0 0,-1 1 0 0 0,1-1 0 0 0,0 1 0 0 0,-1-1 0 0 0,1 0 0 0 0,-1 0 0 0 0,0 1 0 0 0,0-1 0 0 0,0 0 0 0 0,-1 0 0 0 0,1 0 0 0 0,0 0 0 0 0,-1 0 0 0 0,0 0 0 0 0,0-6 0 0 0,-1 4-14 0 0,0 1 0 0 0,0-1 0 0 0,-1 1 0 0 0,1-1 0 0 0,-1 1 0 0 0,0-1 0 0 0,0 1 0 0 0,-1 0 0 0 0,1 0-1 0 0,-1 0 1 0 0,-5-5 0 0 0,-4-4-139 0 0,-1 1-1 0 0,-1 0 0 0 0,0 1 0 0 0,0 0 0 0 0,-23-12 1 0 0,16 11-583 0 0,-1 1 1 0 0,1 0 0 0 0,-33-9-1 0 0,2 11-9625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2:36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78 296 0 0,'-2'-4'9671'0'0,"-7"-14"-4883"0"0,-6 15-2941 0 0,1 0 0 0 0,0 1 0 0 0,-21 0 0 0 0,21 2-1062 0 0,1 0 0 0 0,-1 1 1 0 0,0 1-1 0 0,-17 4 0 0 0,26-5-637 0 0,-1 0-1 0 0,1 1 1 0 0,-1 0 0 0 0,1 0 0 0 0,-1 0 0 0 0,1 0 0 0 0,0 1-1 0 0,0 0 1 0 0,1 0 0 0 0,-1 0 0 0 0,0 1 0 0 0,1-1 0 0 0,0 1-1 0 0,0 0 1 0 0,0 0 0 0 0,0 1 0 0 0,1-1 0 0 0,0 1 0 0 0,0 0-1 0 0,0 0 1 0 0,0 0 0 0 0,1 0 0 0 0,-1 0 0 0 0,2 0 0 0 0,-1 1-1 0 0,0-1 1 0 0,0 7 0 0 0,2-8-95 0 0,1-1-1 0 0,-1 1 1 0 0,1 0 0 0 0,-1-1-1 0 0,1 1 1 0 0,0 0 0 0 0,1-1-1 0 0,-1 1 1 0 0,0-1 0 0 0,1 0-1 0 0,0 1 1 0 0,0-1 0 0 0,0 0 0 0 0,0 0-1 0 0,1 0 1 0 0,-1 0 0 0 0,1-1-1 0 0,-1 1 1 0 0,1-1 0 0 0,0 1-1 0 0,0-1 1 0 0,0 0 0 0 0,1 0-1 0 0,3 1 1 0 0,6 5 50 0 0,1-1 0 0 0,0 0 1 0 0,0-2-1 0 0,21 7 0 0 0,-17-8-67 0 0,1 0 1 0 0,1-1-1 0 0,-1-1 1 0 0,0-1 0 0 0,32-2-1 0 0,-41 1-64 0 0,0-1 1 0 0,0-1-1 0 0,0 0 1 0 0,0 0-1 0 0,0 0 0 0 0,-1-2 1 0 0,1 1-1 0 0,-1-1 0 0 0,0 0 1 0 0,0-1-1 0 0,0 0 1 0 0,11-9-1 0 0,-18 12 19 0 0,0 1-1 0 0,0-1 1 0 0,-1 1 0 0 0,1-1-1 0 0,-1 0 1 0 0,1 1-1 0 0,-1-1 1 0 0,0 0 0 0 0,1 0-1 0 0,-1 0 1 0 0,0 0 0 0 0,0 0-1 0 0,0-1 1 0 0,-1 1 0 0 0,1 0-1 0 0,-1 0 1 0 0,1 0 0 0 0,-1-1-1 0 0,0 1 1 0 0,1 0 0 0 0,-1-1-1 0 0,0 1 1 0 0,-1 0 0 0 0,1-3-1 0 0,-2 1 1 0 0,1 0 0 0 0,-1 0 0 0 0,0 0 0 0 0,0 1 0 0 0,0-1 1 0 0,0 0-1 0 0,-1 1 0 0 0,0 0 0 0 0,0-1 0 0 0,0 1 0 0 0,0 0 0 0 0,-3-2 0 0 0,-11-8-49 0 0,-1 1 1 0 0,1 1-1 0 0,-2 1 0 0 0,-20-9 1 0 0,-108-37-2077 0 0,115 45-1878 0 0,-1 1-3333 0 0,27 8 4298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3:2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39 460 0 0,'4'-17'2149'0'0,"2"-4"8333"0"0,-3 26-6179 0 0,-2 16-3355 0 0,1 8-116 0 0,10 322 3161 0 0,-9-315-5575 0 0,8-16-6567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3:27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69 636 0 0,'-9'-5'1167'0'0,"6"4"-211"0"0,0-1-1 0 0,0 1 1 0 0,0-1 0 0 0,0 0 0 0 0,0 0-1 0 0,0 0 1 0 0,0 0 0 0 0,1 0 0 0 0,-5-7 1418 0 0,50-4 2588 0 0,31 7-3006 0 0,-39 4-1128 0 0,509-15 4863 0 0,-541 16-7284 0 0,3 1-244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4:0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1 319 8 0 0,'0'0'5923'0'0,"21"-5"-2724"0"0,318-28 2440 0 0,614-67-387 0 0,-866 90-4934 0 0,375-48 1126 0 0,-369 44-1169 0 0,624-77 1392 0 0,-686 89-1625 0 0,8 0-127 0 0,-19-2-10008 0 0,-35 10 7765 0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4:03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92 0 0,'3'-11'11715'0'0,"5"30"-9987"0"0,-1 0 0 0 0,-1 0 0 0 0,-1 1 1 0 0,5 29-1 0 0,11 42 863 0 0,-17-80-2284 0 0,-2 0-39 0 0,1-1-1 0 0,1 0 1 0 0,0 1 0 0 0,0-1-1 0 0,1-1 1 0 0,0 1 0 0 0,1-1-1 0 0,0 0 1 0 0,1 0 0 0 0,7 8-1 0 0,-12-16-494 0 0,-1 0 0 0 0,1 0 0 0 0,0 0 0 0 0,-1 0 0 0 0,1-1 0 0 0,0 1 0 0 0,0-1 0 0 0,-1 1 0 0 0,1-1 0 0 0,0 0 0 0 0,0 1 0 0 0,0-1 0 0 0,0 0 0 0 0,3-1 0 0 0,14-2-7310 0 0,-16 3 5866 0 0,4-2-673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4:0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42 540 0 0,'-1'-3'646'0'0,"-1"0"0"0"0,1 0 1 0 0,-1 1-1 0 0,0-1 0 0 0,0 1 0 0 0,-1-1 0 0 0,1 1 1 0 0,0 0-1 0 0,-1 0 0 0 0,1 0 0 0 0,-1 0 0 0 0,0 0 1 0 0,1 0-1 0 0,-1 1 0 0 0,0-1 0 0 0,0 1 0 0 0,0 0 1 0 0,-5-1-1 0 0,3 1-287 0 0,0 1 0 0 0,0 0 1 0 0,0-1-1 0 0,0 2 0 0 0,0-1 1 0 0,0 1-1 0 0,0-1 0 0 0,0 1 1 0 0,0 1-1 0 0,0-1 0 0 0,-8 4 1 0 0,1 1-33 0 0,0 0 0 0 0,0 1 0 0 0,1 0 0 0 0,0 0 0 0 0,1 2 0 0 0,-1-1 0 0 0,-12 14 0 0 0,18-17-202 0 0,1 0 1 0 0,-1 0 0 0 0,1 1-1 0 0,0-1 1 0 0,1 1 0 0 0,-1 0-1 0 0,1 0 1 0 0,0 0 0 0 0,0 1-1 0 0,1-1 1 0 0,0 0 0 0 0,0 1-1 0 0,1 0 1 0 0,-1-1 0 0 0,1 1-1 0 0,0 9 1 0 0,2-10-48 0 0,0 0 0 0 0,1-1 0 0 0,0 1 0 0 0,0-1 0 0 0,0 1 0 0 0,0-1-1 0 0,1 0 1 0 0,0 0 0 0 0,0 0 0 0 0,0 0 0 0 0,0 0 0 0 0,1-1 0 0 0,0 0 0 0 0,0 1 0 0 0,0-2 0 0 0,1 1 0 0 0,-1 0 0 0 0,1-1 0 0 0,0 0-1 0 0,0 0 1 0 0,0 0 0 0 0,0 0 0 0 0,0-1 0 0 0,7 2 0 0 0,2 1 27 0 0,1 0 1 0 0,-1-1-1 0 0,1 0 0 0 0,0-1 0 0 0,1-1 1 0 0,-1-1-1 0 0,30 0 0 0 0,-35-2-122 0 0,0 0 0 0 0,0 0 0 0 0,0-1 1 0 0,0-1-1 0 0,-1 0 0 0 0,1 0 0 0 0,-1-1 0 0 0,1 0 0 0 0,-1 0 0 0 0,15-11 0 0 0,-21 12-13 0 0,0 1 0 0 0,0-1 0 0 0,0 1 0 0 0,0-1 0 0 0,0 0 1 0 0,-1 0-1 0 0,0 0 0 0 0,1 0 0 0 0,-1-1 0 0 0,-1 1 0 0 0,1-1 0 0 0,0 1 0 0 0,-1-1 0 0 0,0 0 0 0 0,1 1 0 0 0,-1-1 0 0 0,-1 0 0 0 0,1 0 0 0 0,-1 0 0 0 0,1 0 0 0 0,-1 0 1 0 0,0 0-1 0 0,-1 1 0 0 0,1-1 0 0 0,-1 0 0 0 0,1 0 0 0 0,-1 0 0 0 0,0 0 0 0 0,-1 1 0 0 0,-1-6 0 0 0,-1 1 2 0 0,0 0 0 0 0,0 0 0 0 0,-1 0 0 0 0,0 1 0 0 0,0 0 0 0 0,-1 0 0 0 0,0 0 0 0 0,0 1 0 0 0,0 0 0 0 0,-1 0 0 0 0,0 1 0 0 0,0-1 0 0 0,-1 2 0 0 0,-8-5 0 0 0,-49-20-1808 0 0,-1 9-4063 0 0,59 17 2108 0 0,5 3 3100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4:0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44 296 0 0,'4'-20'6641'0'0,"-9"16"-6060"0"0,0 2 0 0 0,0-1 1 0 0,0 0-1 0 0,0 1 1 0 0,-1 0-1 0 0,1 0 0 0 0,-1 1 1 0 0,0-1-1 0 0,1 1 0 0 0,-1 0 1 0 0,0 1-1 0 0,0 0 1 0 0,-10 0-1 0 0,6 1-166 0 0,0 1 0 0 0,1 0 0 0 0,-1 0 0 0 0,1 1 1 0 0,0 0-1 0 0,-1 1 0 0 0,-15 8 0 0 0,14-5-217 0 0,0-1 0 0 0,1 1 0 0 0,0 1 1 0 0,1 0-1 0 0,-1 0 0 0 0,1 1 0 0 0,1 0 0 0 0,0 1 0 0 0,0-1 1 0 0,1 2-1 0 0,0-1 0 0 0,0 1 0 0 0,-6 15 0 0 0,12-21-118 0 0,0-1-1 0 0,-1 1 0 0 0,1-1 0 0 0,1 1 1 0 0,-1-1-1 0 0,1 1 0 0 0,0 0 1 0 0,0 0-1 0 0,0-1 0 0 0,0 1 1 0 0,1-1-1 0 0,0 1 0 0 0,0 0 0 0 0,0-1 1 0 0,1 1-1 0 0,-1-1 0 0 0,3 5 1 0 0,0-2-12 0 0,1 0 1 0 0,-1-1-1 0 0,1 1 1 0 0,0-1-1 0 0,1 0 1 0 0,-1 0-1 0 0,1-1 1 0 0,0 0-1 0 0,11 7 1 0 0,-7-5-96 0 0,0-1 1 0 0,1 0-1 0 0,-1-1 1 0 0,1 0-1 0 0,0-1 1 0 0,1 0 0 0 0,-1-1-1 0 0,1 0 1 0 0,-1-1-1 0 0,1 0 1 0 0,0-1-1 0 0,0 0 1 0 0,21-2-1 0 0,-29 0 9 0 0,1-1 0 0 0,0 1 0 0 0,-1-1 0 0 0,1-1 0 0 0,-1 1 0 0 0,0-1 0 0 0,0 1 0 0 0,0-1 0 0 0,0 0 0 0 0,0-1 0 0 0,0 1 0 0 0,-1-1 0 0 0,0 0 0 0 0,0 1 0 0 0,0-1 0 0 0,0-1 0 0 0,0 1 0 0 0,-1 0 0 0 0,2-6 0 0 0,1 1 47 0 0,-1-1 0 0 0,0 0-1 0 0,0 0 1 0 0,-2 0 0 0 0,1 0 0 0 0,-1-1 0 0 0,-1 1 0 0 0,1-13 0 0 0,-2 18-14 0 0,0-1 1 0 0,-1 1-1 0 0,0-1 0 0 0,0 1 1 0 0,0 0-1 0 0,-1-1 1 0 0,0 1-1 0 0,0 0 1 0 0,0 0-1 0 0,0 0 1 0 0,-1 0-1 0 0,0 1 0 0 0,0-1 1 0 0,-5-6-1 0 0,1 4-13 0 0,0 0 0 0 0,-1 0 0 0 0,0 1 0 0 0,0 0 0 0 0,0 0 0 0 0,0 1 0 0 0,-16-7 0 0 0,9 6-460 0 0,1 0-1 0 0,-1 1 0 0 0,-1 0 0 0 0,1 1 0 0 0,0 1 1 0 0,-1 1-1 0 0,0 0 0 0 0,0 1 0 0 0,0 1 0 0 0,-16 1 1 0 0,10 6-1934 0 0,10 4-2610 0 0,10-6 3183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4:0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14 480 0 0,'38'2'15337'0'0,"14"1"-8606"0"0,159 4-3698 0 0,-201-7-3041 0 0,129-9 1845 0 0,-50-7-7582 0 0,-80 16 2148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5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42 608 0 0,'0'0'235'0'0,"0"0"0"0"0,-1-1 0 0 0,1 1 0 0 0,-1 0 0 0 0,1-1 0 0 0,0 1 0 0 0,-1-1 0 0 0,1 1 0 0 0,0 0 0 0 0,-1-1 0 0 0,1 1 0 0 0,0-1 0 0 0,0 1 0 0 0,-1-1 0 0 0,1 1 0 0 0,0-1 0 0 0,0 0 0 0 0,0 1 0 0 0,0-1 0 0 0,0 1 0 0 0,0-1 0 0 0,0 1 0 0 0,0-1 0 0 0,0 1 0 0 0,0-1 0 0 0,0 1 0 0 0,0-1 0 0 0,0 0 0 0 0,1 1 0 0 0,-1-1-1 0 0,0 1 1 0 0,0-1 0 0 0,0 1 0 0 0,1-1 0 0 0,19-10 3669 0 0,30 2-784 0 0,145 5 1746 0 0,-159 5-4123 0 0,0 3-1 0 0,-1 0 1 0 0,52 15-1 0 0,-79-17-590 0 0,0 1 1 0 0,-1 0-1 0 0,0 0 0 0 0,1 0 1 0 0,-1 1-1 0 0,0 0 0 0 0,-1 1 1 0 0,1 0-1 0 0,-1 0 0 0 0,0 0 0 0 0,8 9 1 0 0,-12-11-109 0 0,0 0 0 0 0,0-1 0 0 0,0 1 0 0 0,0 0 0 0 0,-1 1 1 0 0,1-1-1 0 0,-1 0 0 0 0,1 0 0 0 0,-1 1 0 0 0,0-1 0 0 0,-1 1 0 0 0,1-1 1 0 0,-1 1-1 0 0,1-1 0 0 0,-1 1 0 0 0,0-1 0 0 0,0 1 0 0 0,-1 0 0 0 0,1-1 1 0 0,-1 1-1 0 0,1-1 0 0 0,-1 0 0 0 0,0 1 0 0 0,-1-1 0 0 0,1 0 0 0 0,-1 1 1 0 0,-2 4-1 0 0,-1-1-45 0 0,0-1 1 0 0,0 1 0 0 0,0-1 0 0 0,-1 0-1 0 0,0 0 1 0 0,0-1 0 0 0,-1 1-1 0 0,0-1 1 0 0,0-1 0 0 0,0 0-1 0 0,0 0 1 0 0,0 0 0 0 0,-1-1-1 0 0,-15 5 1 0 0,-9 1-224 0 0,-1-1-1 0 0,-47 4 0 0 0,34-6-25 0 0,22-2-312 0 0,-14 2-62 0 0,13-4-9684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46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19 235 172 0 0,'0'1'4'0'0,"-2"13"1315"0"0,-6 10 15840 0 0,3-37-15925 0 0,4 7-954 0 0,0-1 0 0 0,0 0 0 0 0,1 0 1 0 0,0 1-1 0 0,0-1 0 0 0,1 0 0 0 0,-1 1 0 0 0,2-1 1 0 0,-1 0-1 0 0,3-7 0 0 0,1-1 273 0 0,1 0-1 0 0,15-28 1 0 0,-15 33-367 0 0,0 1 1 0 0,1 1 0 0 0,0-1-1 0 0,0 1 1 0 0,1 0-1 0 0,0 1 1 0 0,0 0 0 0 0,19-12-1 0 0,-23 16-114 0 0,0 1-1 0 0,0-1 1 0 0,0 1-1 0 0,0 0 1 0 0,1 0-1 0 0,-1 0 0 0 0,0 1 1 0 0,1 0-1 0 0,0-1 1 0 0,-1 2-1 0 0,1-1 1 0 0,0 0-1 0 0,-1 1 1 0 0,1 0-1 0 0,0 0 0 0 0,-1 1 1 0 0,1-1-1 0 0,0 1 1 0 0,-1 0-1 0 0,1 0 1 0 0,-1 0-1 0 0,1 1 0 0 0,4 2 1 0 0,-8-4-65 0 0,0 1 1 0 0,1 0 0 0 0,-1 0-1 0 0,0-1 1 0 0,0 1-1 0 0,0 0 1 0 0,0 0 0 0 0,0 0-1 0 0,-1 0 1 0 0,1 0-1 0 0,0 0 1 0 0,0 0 0 0 0,-1 0-1 0 0,1 1 1 0 0,0-1-1 0 0,-1 0 1 0 0,1 0 0 0 0,-1 0-1 0 0,0 1 1 0 0,1-1-1 0 0,-1 0 1 0 0,0 1 0 0 0,0-1-1 0 0,0 2 1 0 0,0 0-25 0 0,-1 0 0 0 0,1-1 0 0 0,-1 1 0 0 0,0 0 0 0 0,0 0 0 0 0,0-1 0 0 0,0 1 0 0 0,-1-1 0 0 0,1 1 0 0 0,-4 4 0 0 0,0 0-67 0 0,-1-1 1 0 0,0 1 0 0 0,-1-1 0 0 0,1 0 0 0 0,-1 0 0 0 0,-10 6 0 0 0,7-6-69 0 0,0-1 0 0 0,0-1 0 0 0,-1 1 1 0 0,1-1-1 0 0,-1-1 0 0 0,-16 3 0 0 0,25-6 46 0 0,7 1-309 0 0,34 5 256 0 0,63 12-57 0 0,-89-14 208 0 0,0 0 0 0 0,0 0 0 0 0,-1 1-1 0 0,1 1 1 0 0,19 12 0 0 0,-29-17 17 0 0,0 1-1 0 0,-1 0 1 0 0,1 0 0 0 0,0 1 0 0 0,-1-1-1 0 0,0 0 1 0 0,1 1 0 0 0,-1 0 0 0 0,0-1-1 0 0,0 1 1 0 0,0 0 0 0 0,-1 0-1 0 0,1 0 1 0 0,-1 0 0 0 0,0 1 0 0 0,0-1-1 0 0,1 4 1 0 0,-2-5 6 0 0,1 1 1 0 0,-2-1-1 0 0,1 0 0 0 0,0 1 1 0 0,0-1-1 0 0,-1 1 0 0 0,1-1 0 0 0,-1 0 1 0 0,0 1-1 0 0,0-1 0 0 0,0 0 1 0 0,0 0-1 0 0,0 0 0 0 0,0 0 0 0 0,-1 0 1 0 0,1 0-1 0 0,-1 0 0 0 0,1 0 1 0 0,-1 0-1 0 0,0 0 0 0 0,1-1 1 0 0,-1 1-1 0 0,0-1 0 0 0,-4 3 0 0 0,-6 3 41 0 0,1-1 0 0 0,-2 0 0 0 0,1 0 0 0 0,-1-2 0 0 0,1 1-1 0 0,-1-2 1 0 0,-14 3 0 0 0,-98 10-2650 0 0,91-13 248 0 0,29-3 1813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4:06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0 272 0 0,'-23'13'2700'0'0,"22"-12"-2392"0"0,0-1 1 0 0,1 0 0 0 0,-1 1 0 0 0,0 0-1 0 0,1-1 1 0 0,-1 1 0 0 0,0-1-1 0 0,1 1 1 0 0,-1 0 0 0 0,1-1 0 0 0,-1 1-1 0 0,1 0 1 0 0,0 0 0 0 0,-1-1-1 0 0,1 1 1 0 0,0 0 0 0 0,-1 0 0 0 0,1 0-1 0 0,0 0 1 0 0,0-1 0 0 0,0 1-1 0 0,0 0 1 0 0,0 0 0 0 0,0 0 0 0 0,0 1-1 0 0,1-1-74 0 0,0 0-1 0 0,0 0 0 0 0,0 0 1 0 0,1 0-1 0 0,-1 0 1 0 0,0 0-1 0 0,1 0 0 0 0,-1 0 1 0 0,1-1-1 0 0,-1 1 0 0 0,1 0 1 0 0,-1-1-1 0 0,1 1 1 0 0,-1-1-1 0 0,1 0 0 0 0,-1 0 1 0 0,1 1-1 0 0,2-1 0 0 0,32 2 1612 0 0,-35-2-1722 0 0,241-1 6874 0 0,-81-13-6389 0 0,-144 14-4564 0 0,-6 1-1654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4:06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70 580 0 0,'-14'-16'4105'0'0,"11"12"-3548"0"0,0 0 0 0 0,0 1 0 0 0,0 0 0 0 0,-1-1 0 0 0,1 1 0 0 0,-1 0-1 0 0,1 1 1 0 0,-1-1 0 0 0,0 1 0 0 0,0 0 0 0 0,0 0 0 0 0,0 0 0 0 0,-1 0 0 0 0,-7-1 0 0 0,-3-1 50 0 0,-1 2-1 0 0,0 0 0 0 0,0 1 1 0 0,0 1-1 0 0,1 0 1 0 0,-1 2-1 0 0,0-1 1 0 0,-16 5-1 0 0,12-2-286 0 0,1 2 0 0 0,-1 0 0 0 0,1 1 0 0 0,1 1-1 0 0,-1 0 1 0 0,1 2 0 0 0,1 0 0 0 0,0 1 0 0 0,-31 25 0 0 0,45-33-228 0 0,0 0 1 0 0,0 0-1 0 0,0 0 1 0 0,0 0-1 0 0,1 0 1 0 0,-1 0-1 0 0,1 1 1 0 0,0-1-1 0 0,0 1 1 0 0,0 0-1 0 0,0-1 1 0 0,1 1-1 0 0,-1 0 1 0 0,1 0-1 0 0,0 0 1 0 0,0 0-1 0 0,1 0 1 0 0,-1 1-1 0 0,1 4 1 0 0,1-4-18 0 0,0 0 0 0 0,0 0 0 0 0,0-1 0 0 0,1 1 0 0 0,0 0 0 0 0,0-1 1 0 0,0 0-1 0 0,0 1 0 0 0,1-1 0 0 0,0 0 0 0 0,0 0 0 0 0,0 0 0 0 0,0 0 0 0 0,4 3 0 0 0,6 4 34 0 0,0-1-1 0 0,0 0 1 0 0,1 0-1 0 0,0-1 1 0 0,1-1-1 0 0,0-1 0 0 0,0 0 1 0 0,24 7-1 0 0,-13-7-65 0 0,0-1-1 0 0,1-1 1 0 0,-1-2-1 0 0,1 0 0 0 0,0-2 1 0 0,40-3-1 0 0,-54 1-50 0 0,-1 0 1 0 0,1-1-1 0 0,-1 0 0 0 0,0-1 0 0 0,0-1 1 0 0,0 1-1 0 0,0-2 0 0 0,0 0 0 0 0,-1-1 1 0 0,0 0-1 0 0,0 0 0 0 0,-1-1 0 0 0,1 0 1 0 0,-2-1-1 0 0,19-18 0 0 0,-25 23 4 0 0,0-1-1 0 0,0 0 1 0 0,0 0 0 0 0,-1 0-1 0 0,1 0 1 0 0,-1 0 0 0 0,0-1-1 0 0,0 1 1 0 0,-1-1 0 0 0,1 1-1 0 0,-1-1 1 0 0,0 0 0 0 0,0 1-1 0 0,-1-1 1 0 0,1 0 0 0 0,-1 0-1 0 0,0 1 1 0 0,0-1 0 0 0,-2-6-1 0 0,1 5 19 0 0,-2-1-1 0 0,1 1 0 0 0,-1 0 1 0 0,0 0-1 0 0,0 0 1 0 0,0 0-1 0 0,-1 0 0 0 0,0 1 1 0 0,0 0-1 0 0,0-1 1 0 0,-1 1-1 0 0,-6-5 0 0 0,-5-3-264 0 0,0 1 1 0 0,-1 1-1 0 0,0 0 0 0 0,0 2 0 0 0,-1-1 0 0 0,-1 2 0 0 0,1 1 1 0 0,-25-7-1 0 0,-6 6-4057 0 0,33 6 130 0 0,4 1 1578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4:17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1 420 0 0,'0'0'4591'0'0,"48"12"2265"0"0,63-9-1334 0 0,-83-3-5955 0 0,-2 7-6265 0 0,-20-6 4941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4:18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45 120 0 0,'-1'-3'579'0'0,"-1"1"1"0"0,1-1-1 0 0,-1 0 0 0 0,0 0 1 0 0,0 1-1 0 0,0-1 0 0 0,0 1 1 0 0,0 0-1 0 0,0-1 0 0 0,0 1 1 0 0,-1 0-1 0 0,1 0 1 0 0,-1 0-1 0 0,0 1 0 0 0,0-1 1 0 0,1 1-1 0 0,-1-1 0 0 0,-6-1 1 0 0,4 2-175 0 0,0 1 1 0 0,0-1-1 0 0,0 1 1 0 0,0 0 0 0 0,0 0-1 0 0,0 1 1 0 0,0-1-1 0 0,0 1 1 0 0,1 0 0 0 0,-1 1-1 0 0,-9 3 1 0 0,-8 4 156 0 0,1 1 0 0 0,0 0 0 0 0,0 2 0 0 0,1 1 0 0 0,1 0 0 0 0,-21 19 0 0 0,32-25-429 0 0,0 0 0 0 0,0 0 0 0 0,1 1 0 0 0,0 1 1 0 0,0-1-1 0 0,1 1 0 0 0,0 0 0 0 0,0 0 0 0 0,1 1 0 0 0,0-1 0 0 0,1 1 0 0 0,0 0 0 0 0,1 1 0 0 0,0-1 1 0 0,-3 19-1 0 0,6-23-86 0 0,1 1 0 0 0,-1-1 0 0 0,1 1 0 0 0,1-1 1 0 0,-1 0-1 0 0,1 0 0 0 0,0 0 0 0 0,1 0 0 0 0,-1 0 1 0 0,1 0-1 0 0,1 0 0 0 0,-1-1 0 0 0,1 0 0 0 0,-1 0 1 0 0,1 0-1 0 0,1 0 0 0 0,-1 0 0 0 0,7 5 0 0 0,1-1 5 0 0,-1 0 0 0 0,1 0 0 0 0,1-1 0 0 0,-1 0 0 0 0,1-1 0 0 0,25 9 0 0 0,-24-12-115 0 0,0 0-1 0 0,0-1 1 0 0,0 0 0 0 0,0-2 0 0 0,23 1-1 0 0,-31-2 32 0 0,-1 0 0 0 0,0 0 0 0 0,0-1-1 0 0,0 0 1 0 0,0 0 0 0 0,0-1 0 0 0,0 1 0 0 0,8-5-1 0 0,-11 5 19 0 0,0 0 1 0 0,0 0-1 0 0,0-1 0 0 0,-1 1 0 0 0,1-1 0 0 0,0 1 0 0 0,-1-1 0 0 0,1 0 1 0 0,-1 1-1 0 0,1-1 0 0 0,-1 0 0 0 0,0 0 0 0 0,0 0 0 0 0,0 0 0 0 0,0 0 0 0 0,0-1 1 0 0,0 1-1 0 0,-1 0 0 0 0,2-5 0 0 0,-2 5-1 0 0,0 0 0 0 0,0 0 0 0 0,0 0 0 0 0,0 0 0 0 0,0 0-1 0 0,0 0 1 0 0,-1 0 0 0 0,1-1 0 0 0,0 1 0 0 0,-1 0 0 0 0,0 0 0 0 0,0 0 0 0 0,1 1 0 0 0,-1-1 0 0 0,0 0-1 0 0,-1 0 1 0 0,1 0 0 0 0,0 1 0 0 0,-3-4 0 0 0,0 2-4 0 0,0-1-1 0 0,0 1 1 0 0,0 0-1 0 0,0 1 1 0 0,0-1 0 0 0,-1 1-1 0 0,1-1 1 0 0,-6 0-1 0 0,-6-2-25 0 0,0 0-1 0 0,0 1 1 0 0,0 1-1 0 0,-19 0 1 0 0,32 2-85 0 0,-26 1-128 0 0,29-1 116 0 0,-1 1-1 0 0,0 0 1 0 0,0 0 0 0 0,1 0 0 0 0,-1 0 0 0 0,0 0-1 0 0,1 0 1 0 0,-1 0 0 0 0,0 1 0 0 0,1-1-1 0 0,-1 0 1 0 0,0 0 0 0 0,1 1 0 0 0,-1-1-1 0 0,0 0 1 0 0,1 0 0 0 0,-1 1 0 0 0,0-1-1 0 0,1 1 1 0 0,-1-1 0 0 0,1 1 0 0 0,-1-1-1 0 0,1 1 1 0 0,-1-1 0 0 0,1 1 0 0 0,0-1-1 0 0,-1 1 1 0 0,1 0 0 0 0,-1-1 0 0 0,1 1-1 0 0,0 0 1 0 0,8 8-6733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4:18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7 408 0 0,'0'0'9130'0'0,"32"-3"-6482"0"0,15 4-325 0 0,-12 0-565 0 0,59-6-1 0 0,-60 6-6320 0 0,-27-1 1420 0 0,-2 1 1374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4:1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1 162 132 0 0,'9'13'9994'0'0,"27"36"-6755"0"0,-13-13-1826 0 0,2-1 0 0 0,1-1 0 0 0,2-2 1 0 0,0-1-1 0 0,3-1 0 0 0,59 46 0 0 0,-89-75-1347 0 0,0 0-1 0 0,0 0 1 0 0,0 0-1 0 0,0-1 1 0 0,0 1-1 0 0,0-1 1 0 0,0 1-1 0 0,1 0 1 0 0,-1-1-1 0 0,0 0 1 0 0,0 1-1 0 0,1-1 1 0 0,-1 0-1 0 0,0 0 1 0 0,1 1-1 0 0,-1-1 1 0 0,0 0-1 0 0,1 0 1 0 0,-1-1 0 0 0,0 1-1 0 0,1 0 1 0 0,-1 0-1 0 0,0-1 1 0 0,0 1-1 0 0,3-1 1 0 0,-2-1-20 0 0,-1 1 1 0 0,1-1 0 0 0,-1 0 0 0 0,1 1-1 0 0,-1-1 1 0 0,0 0 0 0 0,1 0 0 0 0,-1 0-1 0 0,0 0 1 0 0,0 0 0 0 0,0 0 0 0 0,-1 0-1 0 0,1 0 1 0 0,0-3 0 0 0,2-10 17 0 0,0 0 0 0 0,-1-1 0 0 0,-1-23 0 0 0,0 30 27 0 0,0-309 368 0 0,3 278-1005 0 0,-3 39 287 0 0,-1-1 1 0 0,0 1-1 0 0,1-1 0 0 0,-1 1 1 0 0,1 0-1 0 0,-1-1 0 0 0,1 1 1 0 0,0 0-1 0 0,-1 0 0 0 0,1-1 1 0 0,0 1-1 0 0,0 0 0 0 0,0 0 1 0 0,2-2-1 0 0,14 19-7958 0 0,-10-8 5845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4:19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24 344 0 0,'-6'-4'544'0'0,"-1"1"1"0"0,0 0-1 0 0,0 0 1 0 0,-1 1-1 0 0,1-1 1 0 0,0 2-1 0 0,-1-1 1 0 0,1 1-1 0 0,-1 0 0 0 0,0 1 1 0 0,1 0-1 0 0,-1 0 1 0 0,1 0-1 0 0,-1 1 1 0 0,0 0-1 0 0,1 1 0 0 0,-9 2 1 0 0,8-2-181 0 0,1 0-1 0 0,-1 1 1 0 0,1-1 0 0 0,0 1-1 0 0,-1 1 1 0 0,1 0 0 0 0,1 0-1 0 0,-1 0 1 0 0,1 1 0 0 0,-1-1-1 0 0,1 2 1 0 0,1-1 0 0 0,-1 1-1 0 0,1-1 1 0 0,0 2 0 0 0,-6 8-1 0 0,10-14-258 0 0,0 1 0 0 0,0 0 0 0 0,0-1-1 0 0,1 1 1 0 0,-1 0 0 0 0,1 0 0 0 0,-1-1-1 0 0,1 1 1 0 0,-1 0 0 0 0,1 0 0 0 0,0 0 0 0 0,0 0-1 0 0,0 0 1 0 0,0 0 0 0 0,0-1 0 0 0,0 1 0 0 0,1 0-1 0 0,-1 0 1 0 0,1 0 0 0 0,-1 0 0 0 0,1-1-1 0 0,0 1 1 0 0,-1 0 0 0 0,2 2 0 0 0,0-2-2 0 0,1 0 0 0 0,-1 0-1 0 0,0 0 1 0 0,1 0 0 0 0,-1 0 0 0 0,1 0 0 0 0,-1 0 0 0 0,1-1 0 0 0,0 1-1 0 0,0-1 1 0 0,0 0 0 0 0,0 0 0 0 0,4 1 0 0 0,0 0 2 0 0,0-1 0 0 0,0 0 0 0 0,0 0 1 0 0,0 0-1 0 0,1-1 0 0 0,-1 0 0 0 0,0-1 0 0 0,0 1 1 0 0,0-2-1 0 0,0 1 0 0 0,0-1 0 0 0,9-2 0 0 0,-15 3-113 0 0,1 0 0 0 0,0 1 0 0 0,-1-1 0 0 0,1 0 0 0 0,0 0 0 0 0,-1 0 0 0 0,1 0-1 0 0,-1 0 1 0 0,1 0 0 0 0,-1-1 0 0 0,0 1 0 0 0,0 0 0 0 0,1-1 0 0 0,-1 1 0 0 0,0-1-1 0 0,0 1 1 0 0,0-1 0 0 0,-1 0 0 0 0,1 1 0 0 0,0-1 0 0 0,-1 0 0 0 0,1 0 0 0 0,-1 1 0 0 0,1-1-1 0 0,-1 0 1 0 0,0 0 0 0 0,0 0 0 0 0,0 0 0 0 0,0 1 0 0 0,0-1 0 0 0,0 0 0 0 0,0 0-1 0 0,0 0 1 0 0,-1 0 0 0 0,1 1 0 0 0,-1-1 0 0 0,0 0 0 0 0,1 1 0 0 0,-1-1 0 0 0,0 0 0 0 0,0 1-1 0 0,0-1 1 0 0,0 1 0 0 0,0-1 0 0 0,0 1 0 0 0,-1-1 0 0 0,1 1 0 0 0,-2-1 0 0 0,-3-5-420 0 0,-1 1 1 0 0,1 0 0 0 0,-1 1 0 0 0,0 0-1 0 0,-1 0 1 0 0,1 0 0 0 0,-1 1 0 0 0,-14-6-1 0 0,-4 4-4600 0 0,14 6 2887 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4:22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13 52 0 0,'-1'-1'186'0'0,"0"0"0"0"0,0 0 1 0 0,0 0-1 0 0,-1 0 0 0 0,1 0 0 0 0,0 0 1 0 0,-1 0-1 0 0,1 0 0 0 0,-1 1 0 0 0,1-1 0 0 0,-1 1 1 0 0,1-1-1 0 0,-1 1 0 0 0,1-1 0 0 0,-1 1 1 0 0,1 0-1 0 0,-1 0 0 0 0,0 0 0 0 0,1-1 1 0 0,-1 2-1 0 0,1-1 0 0 0,-1 0 0 0 0,0 0 0 0 0,1 0 1 0 0,-1 1-1 0 0,1-1 0 0 0,-1 1 0 0 0,1-1 1 0 0,-1 1-1 0 0,1 0 0 0 0,-1 0 0 0 0,1-1 0 0 0,0 1 1 0 0,-1 0-1 0 0,-1 2 0 0 0,-48 36 1847 0 0,34-23-1590 0 0,1 0 0 0 0,0 2 0 0 0,1 0 0 0 0,1 1 0 0 0,1 1-1 0 0,1 0 1 0 0,0 0 0 0 0,2 1 0 0 0,0 1 0 0 0,-8 26-1 0 0,13-32-222 0 0,1 0-1 0 0,1 0 0 0 0,0 0 0 0 0,1 0 0 0 0,1 1 0 0 0,0-1 0 0 0,1 0 1 0 0,1 1-1 0 0,0-1 0 0 0,2 1 0 0 0,-1-1 0 0 0,2 0 0 0 0,0 0 1 0 0,1-1-1 0 0,9 20 0 0 0,0-9 106 0 0,0-2 0 0 0,1 1 1 0 0,2-2-1 0 0,0 0 0 0 0,2-1 0 0 0,34 32 1 0 0,-38-41-2334 0 0,0-1 0 0 0,1-1 0 0 0,23 14 0 0 0,-27-20 49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4:23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11 652 0 0,'18'-10'5917'0'0,"-6"14"-5407"0"0,-1 0-1 0 0,0 0 0 0 0,0 2 1 0 0,0-1-1 0 0,-1 1 0 0 0,0 1 1 0 0,0 0-1 0 0,0 0 0 0 0,-1 1 1 0 0,0 0-1 0 0,-1 1 1 0 0,10 11-1 0 0,-4-2 91 0 0,1 1 0 0 0,-2 1 0 0 0,-1 0 0 0 0,0 1 0 0 0,12 31 1 0 0,-17-34-178 0 0,-1 1 1 0 0,0 0-1 0 0,-2 1 1 0 0,0-1 0 0 0,-1 1-1 0 0,-1 0 1 0 0,-1 0 0 0 0,-1-1-1 0 0,-2 23 1 0 0,0-29-258 0 0,0-1-1 0 0,0 0 1 0 0,-1 0 0 0 0,-1 0-1 0 0,0-1 1 0 0,0 1 0 0 0,-1-1-1 0 0,-1 0 1 0 0,0 0 0 0 0,0-1-1 0 0,-1 0 1 0 0,0 0 0 0 0,-1 0-1 0 0,0-1 1 0 0,-17 14 0 0 0,4-2-1725 0 0,14-5-5194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4:5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0 148 0 0,'6'2'355'0'0,"-1"0"0"0"0,0 0 0 0 0,0 0 0 0 0,-1 1 0 0 0,1 0 0 0 0,0 0 0 0 0,-1 0 0 0 0,0 0 0 0 0,1 1 0 0 0,-1-1 0 0 0,-1 1 0 0 0,6 6 0 0 0,40 56 1753 0 0,-46-61-1904 0 0,49 80 2345 0 0,51 113-1 0 0,27 47 1700 0 0,-128-242-4114 0 0,-1 0 0 0 0,1 0 0 0 0,0-1 1 0 0,-1 1-1 0 0,1-1 0 0 0,1 1 0 0 0,-1-1 1 0 0,0 0-1 0 0,1 0 0 0 0,-1 0 0 0 0,1 0 1 0 0,5 3-1 0 0,-8-5 219 0 0,30-29 1140 0 0,-10-19-954 0 0,-3 0 1 0 0,-2-1 0 0 0,-2-1-1 0 0,-2 0 1 0 0,4-53 0 0 0,-8 2 384 0 0,-6 67-866 0 0,7-43 1 0 0,-8 77-163 0 0,0 0 1 0 0,0 0-1 0 0,0 0 1 0 0,0 1 0 0 0,0-1-1 0 0,0 0 1 0 0,0 0-1 0 0,0 0 1 0 0,0 0 0 0 0,0 1-1 0 0,0-1 1 0 0,0 0 0 0 0,0 0-1 0 0,0 0 1 0 0,0 0-1 0 0,0 0 1 0 0,0 1 0 0 0,1-1-1 0 0,-1 0 1 0 0,0 0-207 0 0,0 0 206 0 0,0 0 1 0 0,0 0-1 0 0,1 0 1 0 0,-1 1 0 0 0,0-1-1 0 0,0 0 1 0 0,0 0-1 0 0,0 0 1 0 0,0 0 0 0 0,1 0-1 0 0,-1 0 1 0 0,0 0 0 0 0,0 0-1 0 0,0 0 1 0 0,0 0-1 0 0,1 0 1 0 0,-1 0 0 0 0,0 0-1 0 0,0 0 1 0 0,0 0-1 0 0,0 0 1 0 0,1 0 0 0 0,-1 0-1 0 0,0 0 1 0 0,0 0-1 0 0,0-1 1 0 0,0 1 0 0 0,0 0-1 0 0,1 0 1 0 0,-1 0 0 0 0,0 0-1 0 0,0 0 1 0 0,0-1-207 0 0,0 1 206 0 0,0 0 1 0 0,1 0-1 0 0,-1 0 1 0 0,7 17-3570 0 0,-5-5 1255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46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26 172 0 0,'0'-1'276'0'0,"0"0"-1"0"0,0 0 1 0 0,-1 0 0 0 0,1-1-1 0 0,0 1 1 0 0,-1 0 0 0 0,1 0-1 0 0,0 0 1 0 0,-1 0 0 0 0,0 0-1 0 0,1-1 1 0 0,-1 1 0 0 0,0 0-1 0 0,1 0 1 0 0,-1 1 0 0 0,0-1-1 0 0,0 0 1 0 0,0 0 0 0 0,0 0-1 0 0,0 0 1 0 0,0 1 0 0 0,0-1-1 0 0,0 0 1 0 0,-2 0 0 0 0,1 1 103 0 0,0-1 0 0 0,0 1-1 0 0,0 0 1 0 0,0 0 0 0 0,0 0 0 0 0,0 1 0 0 0,0-1 0 0 0,0 0 0 0 0,0 1 0 0 0,0-1 0 0 0,0 1 0 0 0,0 0-1 0 0,-3 1 1 0 0,-2 1 428 0 0,1 1 0 0 0,-1 0 0 0 0,1 1-1 0 0,0-1 1 0 0,0 1 0 0 0,-10 11 0 0 0,10-8-271 0 0,0 1 0 0 0,0 0 0 0 0,1 0 0 0 0,0 0 0 0 0,1 0 1 0 0,0 1-1 0 0,0-1 0 0 0,1 1 0 0 0,0 0 0 0 0,1 0 0 0 0,0 1 1 0 0,0-1-1 0 0,1 16 0 0 0,1-20-397 0 0,0 0 1 0 0,1-1-1 0 0,0 1 0 0 0,0 0 1 0 0,0 0-1 0 0,0 0 1 0 0,1-1-1 0 0,0 1 0 0 0,1-1 1 0 0,-1 1-1 0 0,1-1 1 0 0,0 0-1 0 0,0 0 0 0 0,1 0 1 0 0,-1 0-1 0 0,1-1 1 0 0,0 0-1 0 0,0 1 0 0 0,1-1 1 0 0,-1-1-1 0 0,1 1 0 0 0,0-1 1 0 0,0 1-1 0 0,10 3 1 0 0,-4-2-291 0 0,0-2 0 0 0,0 1 0 0 0,1-1 0 0 0,0-1 0 0 0,0 0 0 0 0,-1-1 0 0 0,1 0 0 0 0,0-1 0 0 0,0 0 0 0 0,0-1 0 0 0,0 0 0 0 0,0-1 0 0 0,16-4 1 0 0,-16 2-450 0 0,-1 1 1 0 0,0-1 0 0 0,0-1-1 0 0,0 0 1 0 0,0-1 0 0 0,-1 1 0 0 0,0-2-1 0 0,11-8 1 0 0,-11 5-6762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4:5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28 596 0 0,'-9'-23'5881'0'0,"0"18"190"0"0,-2 15-1894 0 0,1 12-4038 0 0,6-13 168 0 0,1 0-1 0 0,1 1 0 0 0,0-1 0 0 0,0 1 1 0 0,1-1-1 0 0,0 1 0 0 0,1 0 1 0 0,0 0-1 0 0,0 0 0 0 0,1-1 1 0 0,0 1-1 0 0,1 0 0 0 0,5 16 0 0 0,-6-21-398 0 0,1 0 0 0 0,0-1 0 0 0,1 1-1 0 0,-1-1 1 0 0,1 0 0 0 0,0 1 0 0 0,0-1-1 0 0,0 0 1 0 0,1-1 0 0 0,-1 1 0 0 0,1-1-1 0 0,4 4 1 0 0,-4-4-428 0 0,0-1-1 0 0,0 0 1 0 0,0 0-1 0 0,1 0 1 0 0,-1-1-1 0 0,0 1 1 0 0,1-1-1 0 0,-1 0 1 0 0,1 0-1 0 0,0-1 1 0 0,-1 1-1 0 0,1-1 1 0 0,-1 0-1 0 0,1-1 1 0 0,5 0-1 0 0,2 0-1471 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4:55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105 130 608 0 0,'-1'-1'331'0'0,"1"1"0"0"0,-1 0-1 0 0,1 0 1 0 0,-1-1 0 0 0,1 1 0 0 0,-1-1 0 0 0,1 1-1 0 0,0 0 1 0 0,-1-1 0 0 0,1 1 0 0 0,0-1 0 0 0,-1 1-1 0 0,1-1 1 0 0,0 1 0 0 0,0-1 0 0 0,-1 1 0 0 0,1-1-1 0 0,0 1 1 0 0,0-1 0 0 0,0 0 0 0 0,0 1-1 0 0,0-1 1 0 0,0 1 0 0 0,0-1 0 0 0,0 1 0 0 0,0-1-1 0 0,0 1 1 0 0,0-1 0 0 0,0 0 0 0 0,0 1 0 0 0,0-1-1 0 0,0 1 1 0 0,1-1 0 0 0,-1 0 0 0 0,16-20 3328 0 0,-13 19-3483 0 0,-1 0 0 0 0,0 0 0 0 0,0-1 0 0 0,0 1-1 0 0,0 0 1 0 0,-1-1 0 0 0,1 1 0 0 0,-1-1 0 0 0,1 0 0 0 0,-1 0-1 0 0,0 1 1 0 0,0-1 0 0 0,1-5 0 0 0,-3 5-107 0 0,1 1-1 0 0,-1 0 1 0 0,0 0-1 0 0,0-1 1 0 0,0 1-1 0 0,0 0 1 0 0,0 0 0 0 0,0 0-1 0 0,0 0 1 0 0,-1 0-1 0 0,1 0 1 0 0,-1 0 0 0 0,0 1-1 0 0,1-1 1 0 0,-1 1-1 0 0,0-1 1 0 0,0 1-1 0 0,0-1 1 0 0,0 1 0 0 0,0 0-1 0 0,0 0 1 0 0,-1 0-1 0 0,1 0 1 0 0,0 1-1 0 0,-1-1 1 0 0,1 0 0 0 0,-4 0-1 0 0,1 0-15 0 0,0 0 0 0 0,-1 0-1 0 0,1 0 1 0 0,-1 0 0 0 0,1 1 0 0 0,-1 0-1 0 0,0 0 1 0 0,1 0 0 0 0,-1 1 0 0 0,-9 2-1 0 0,14-3-169 0 0,0 1 0 0 0,0-1 0 0 0,0 1-1 0 0,0-1 1 0 0,0 1 0 0 0,0 0 0 0 0,0-1-1 0 0,0 1 1 0 0,0 0 0 0 0,0 0 0 0 0,0 0-1 0 0,0 0 1 0 0,0 0 0 0 0,1 0 0 0 0,-1 0-1 0 0,0 0 1 0 0,1 0 0 0 0,-1 0 0 0 0,1 0-1 0 0,-1 0 1 0 0,1 0 0 0 0,-1 1 0 0 0,1-1-1 0 0,0 0 1 0 0,0 0 0 0 0,0 0 0 0 0,-1 1-1 0 0,1-1 1 0 0,0 0 0 0 0,1 0 0 0 0,-1 3-1 0 0,1-2-362 0 0,-1 0-1 0 0,1 0 0 0 0,-1 0 1 0 0,1 0-1 0 0,0 0 1 0 0,0-1-1 0 0,0 1 0 0 0,0 0 1 0 0,1 0-1 0 0,-1-1 0 0 0,3 4 1 0 0,8 6-1455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4:56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0 336 0 0,'6'7'5669'0'0,"11"6"-1480"0"0,-4-8-3022 0 0,0-2 0 0 0,0 0 0 0 0,1 0 0 0 0,-1-1 0 0 0,0-1 0 0 0,1 0 0 0 0,-1 0 0 0 0,19-3 0 0 0,107-18-843 0 0,-130 19-778 0 0,9-1-6496 0 0,-9 1 4614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4:5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1 126 108 0 0,'2'2'9335'0'0,"8"13"-4164"0"0,66 112-369 0 0,-55-91-3686 0 0,-6-6-252 0 0,2 0 0 0 0,1-2-1 0 0,1 0 1 0 0,2-1 0 0 0,36 37-1 0 0,-56-63-821 0 0,-1 0 0 0 0,1 0 0 0 0,0-1 0 0 0,0 1 0 0 0,0 0 0 0 0,0-1-1 0 0,-1 1 1 0 0,1 0 0 0 0,0-1 0 0 0,0 1 0 0 0,0-1 0 0 0,1 0 0 0 0,-1 1-1 0 0,0-1 1 0 0,0 0 0 0 0,0 1 0 0 0,0-1 0 0 0,0 0 0 0 0,0 0 0 0 0,0 0-1 0 0,0 0 1 0 0,1 0 0 0 0,-1 0 0 0 0,0-1 0 0 0,0 1 0 0 0,2-1 0 0 0,-2 0-14 0 0,1 0 0 0 0,-1 0 0 0 0,1-1 1 0 0,-1 1-1 0 0,1 0 0 0 0,-1-1 0 0 0,0 0 0 0 0,0 1 1 0 0,0-1-1 0 0,0 0 0 0 0,0 1 0 0 0,0-1 1 0 0,1-4-1 0 0,3-9-6 0 0,-1 0 1 0 0,-1-1 0 0 0,2-18 0 0 0,-3 23 80 0 0,46-336 682 0 0,-48 345-776 0 0,12-42-1002 0 0,0 32-2611 0 0,-10 12 3202 0 0,-1 0 0 0 0,0 0-1 0 0,0 0 1 0 0,0 1 0 0 0,0-1 0 0 0,0 0 0 0 0,0 0 0 0 0,0 0-1 0 0,0 1 1 0 0,0-1 0 0 0,0 1 0 0 0,0-1 0 0 0,0 1-1 0 0,0-1 1 0 0,0 1 0 0 0,0 0 0 0 0,0-1 0 0 0,1 2-1 0 0,7 6-2337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4:57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1 548 0 0,'-13'5'5498'0'0,"-24"-5"-1921"0"0,11 0-1660 0 0,10 2-1140 0 0,0 2 0 0 0,0 0 0 0 0,1 0 0 0 0,0 2 0 0 0,-23 10 0 0 0,33-14-545 0 0,0 1 0 0 0,0 0 0 0 0,0 0 0 0 0,1 0-1 0 0,-1 1 1 0 0,1-1 0 0 0,-1 1 0 0 0,1 0 0 0 0,0 1 0 0 0,1-1 0 0 0,-1 0 0 0 0,1 1 0 0 0,0 0 0 0 0,0 0 0 0 0,0 0 0 0 0,1 0 0 0 0,-1 1 0 0 0,1-1 0 0 0,-1 7 0 0 0,3-8-129 0 0,0 0 1 0 0,0-1 0 0 0,0 1 0 0 0,1 0 0 0 0,-1 0 0 0 0,1-1 0 0 0,0 1 0 0 0,0 0 0 0 0,0-1 0 0 0,1 1-1 0 0,-1-1 1 0 0,1 0 0 0 0,0 1 0 0 0,0-1 0 0 0,0 0 0 0 0,0 0 0 0 0,1 0 0 0 0,-1 0 0 0 0,1-1-1 0 0,0 1 1 0 0,0-1 0 0 0,0 1 0 0 0,0-1 0 0 0,0 0 0 0 0,0 0 0 0 0,1 0 0 0 0,-1-1 0 0 0,6 3 0 0 0,0 0-94 0 0,1 0 1 0 0,-1-1 0 0 0,1 0 0 0 0,0 0 0 0 0,0-1-1 0 0,0 0 1 0 0,0-1 0 0 0,0 0 0 0 0,16-1 0 0 0,-22-1-8 0 0,0 1 0 0 0,-1-1 1 0 0,1 0-1 0 0,-1 0 0 0 0,0 0 1 0 0,1 0-1 0 0,-1-1 1 0 0,0 0-1 0 0,0 1 0 0 0,0-1 1 0 0,0 0-1 0 0,0 0 1 0 0,0-1-1 0 0,0 1 0 0 0,-1-1 1 0 0,1 1-1 0 0,-1-1 0 0 0,0 0 1 0 0,0 0-1 0 0,0 0 1 0 0,0 0-1 0 0,0 0 0 0 0,-1 0 1 0 0,1-1-1 0 0,-1 1 1 0 0,0 0-1 0 0,0-1 0 0 0,0 1 1 0 0,0-1-1 0 0,-1 0 1 0 0,1 1-1 0 0,-1-1 0 0 0,0 1 1 0 0,0-1-1 0 0,-1 0 0 0 0,1 1 1 0 0,-1-1-1 0 0,1 1 1 0 0,-1-1-1 0 0,0 1 0 0 0,-1 0 1 0 0,1-1-1 0 0,0 1 1 0 0,-1 0-1 0 0,0 0 0 0 0,0-1 1 0 0,0 2-1 0 0,0-1 0 0 0,-4-4 1 0 0,-2-1-88 0 0,0 1 1 0 0,0 0 0 0 0,0 0-1 0 0,-1 1 1 0 0,0 0-1 0 0,0 1 1 0 0,-1 0-1 0 0,0 0 1 0 0,-12-4 0 0 0,-18 0-2673 0 0,-2 6-3380 0 0,27 4 3664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4:5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49 288 0 0,'1'1'1045'0'0,"-1"-1"-941"0"0,0 0 1 0 0,0 0-1 0 0,0 0 1 0 0,0 0-1 0 0,0 0 1 0 0,0 0-1 0 0,0 1 1 0 0,0-1-1 0 0,0 0 1 0 0,0 0-1 0 0,0 0 1 0 0,0 0-1 0 0,0 0 1 0 0,0 1-1 0 0,0-1 1 0 0,0 0-1 0 0,0 0 1 0 0,0 0-1 0 0,0 0 1 0 0,0 1-1 0 0,0-1 1 0 0,-1 1 1358 0 0,1-1-1359 0 0,0 0 1 0 0,0 1-1 0 0,0-1 1 0 0,-1 0-1 0 0,1 0 1 0 0,0 0-1 0 0,0 0 1 0 0,0 0-1 0 0,0 0 1 0 0,0 0-1 0 0,-1 0 1 0 0,1 0-1 0 0,0 0 1 0 0,0 0-1 0 0,0 0 1 0 0,0 0-1 0 0,0 0 1 0 0,-1 0-1 0 0,1 0 1 0 0,0 0-1 0 0,0 0 1 0 0,0 0-1 0 0,0 0 1 0 0,17 7 2329 0 0,29 4-819 0 0,115 5 1268 0 0,206-6 1 0 0,-221-10-2017 0 0,1880-70 4935 0 0,-1924 58-5555 0 0,99-5-174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4:58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17 312 0 0,'7'3'5860'0'0,"39"-1"-2469"0"0,178-24 6236 0 0,-436 77-8084 0 0,203-52-1548 0 0,-40 13-79 0 0,47-15 78 0 0,-1 0 1 0 0,1 1-1 0 0,-1-1 1 0 0,1 0 0 0 0,0 1-1 0 0,0-1 1 0 0,0 1-1 0 0,0 0 1 0 0,0-1-1 0 0,0 1 1 0 0,0 0-1 0 0,0 0 1 0 0,1 0-1 0 0,-1 1 1 0 0,-1 2 0 0 0,3-4 12 0 0,0 0 1 0 0,0 0-1 0 0,0 0 1 0 0,0 1 0 0 0,0-1-1 0 0,0 0 1 0 0,1 0 0 0 0,-1 0-1 0 0,0 0 1 0 0,1 0 0 0 0,-1 0-1 0 0,1 0 1 0 0,-1 0-1 0 0,1 0 1 0 0,-1-1 0 0 0,1 1-1 0 0,0 0 1 0 0,-1 0 0 0 0,1 0-1 0 0,0-1 1 0 0,0 1-1 0 0,0 0 1 0 0,-1-1 0 0 0,1 1-1 0 0,0 0 1 0 0,0-1 0 0 0,2 1-1 0 0,31 17 164 0 0,-27-15-127 0 0,41 17 674 0 0,76 23 1 0 0,-88-33-262 0 0,-1 2 0 0 0,0 1-1 0 0,-1 1 1 0 0,54 33 0 0 0,-86-47-427 0 0,0 1 1 0 0,-1 0 0 0 0,1 0 0 0 0,0 0-1 0 0,-1 0 1 0 0,1 1 0 0 0,-1-1 0 0 0,1 0 0 0 0,-1 1-1 0 0,0-1 1 0 0,0 1 0 0 0,0-1 0 0 0,1 1-1 0 0,-1-1 1 0 0,-1 1 0 0 0,1 0 0 0 0,0-1 0 0 0,0 1-1 0 0,-1 0 1 0 0,1 0 0 0 0,-1 0 0 0 0,1 0-1 0 0,-1 0 1 0 0,0 2 0 0 0,0-2-9 0 0,-1 0 0 0 0,0 0 0 0 0,0 0 0 0 0,0 0-1 0 0,0 0 1 0 0,-1 0 0 0 0,1 0 0 0 0,0 0 0 0 0,-1-1 0 0 0,1 1 0 0 0,-1-1-1 0 0,0 1 1 0 0,0-1 0 0 0,1 1 0 0 0,-1-1 0 0 0,0 0 0 0 0,-3 1 0 0 0,-9 5 7 0 0,0-1 1 0 0,0-1 0 0 0,0 0 0 0 0,-29 5 0 0 0,-12-2-652 0 0,-95 1 1 0 0,61-9-7115 0 0,70 0 4696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4:5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80 600 0 0,'-27'-20'4822'0'0,"11"14"-3564"0"0,1 0-1 0 0,-1 1 0 0 0,0 1 0 0 0,-1 0 0 0 0,1 1 0 0 0,-1 1 0 0 0,1 1 0 0 0,-30 1 0 0 0,33 0-766 0 0,-1 1 0 0 0,1 1-1 0 0,0 0 1 0 0,0 1 0 0 0,0 0 0 0 0,0 1 0 0 0,0 1 0 0 0,1 0 0 0 0,0 0-1 0 0,0 1 1 0 0,-14 11 0 0 0,23-16-397 0 0,1 0 1 0 0,0 1-1 0 0,0-1 1 0 0,1 1-1 0 0,-1-1 0 0 0,0 1 1 0 0,1 0-1 0 0,-1 0 0 0 0,0 0 1 0 0,1 0-1 0 0,0 0 0 0 0,0 0 1 0 0,0 0-1 0 0,0 1 0 0 0,0-1 1 0 0,0 0-1 0 0,0 1 1 0 0,1-1-1 0 0,-1 1 0 0 0,1-1 1 0 0,-1 0-1 0 0,1 3 0 0 0,1-1-11 0 0,-1-1 1 0 0,1 0-1 0 0,0 0 0 0 0,0 0 0 0 0,1 0 0 0 0,-1 0 0 0 0,1 0 0 0 0,-1-1 0 0 0,1 1 0 0 0,0 0 0 0 0,0-1 0 0 0,0 1 0 0 0,0-1 0 0 0,4 4 0 0 0,5 2 63 0 0,0 1 0 0 0,1-2 0 0 0,-1 1-1 0 0,1-1 1 0 0,1-1 0 0 0,20 8-1 0 0,-12-7-38 0 0,1-1 0 0 0,-1-1 0 0 0,1-1 0 0 0,0-1-1 0 0,0-1 1 0 0,0 0 0 0 0,0-2 0 0 0,0-1-1 0 0,0 0 1 0 0,0-2 0 0 0,0 0 0 0 0,0-2-1 0 0,-1 0 1 0 0,38-15 0 0 0,-56 19-106 0 0,0-1 0 0 0,0 1 0 0 0,0-1 0 0 0,0 1 0 0 0,0-1 0 0 0,0 0 0 0 0,-1 0 0 0 0,1 0 0 0 0,-1 0 0 0 0,1-1 0 0 0,-1 1 0 0 0,0-1 0 0 0,0 1 0 0 0,0-1 0 0 0,0 0 0 0 0,-1 0 0 0 0,1 0 0 0 0,-1 0 0 0 0,0 0 0 0 0,2-6 0 0 0,-3 6-9 0 0,0 0 0 0 0,0-1 0 0 0,-1 1 0 0 0,1 0 0 0 0,-1 0 0 0 0,0-1 0 0 0,0 1 0 0 0,0 0 0 0 0,0 0 0 0 0,0 0 0 0 0,-1 0 0 0 0,1 0 0 0 0,-1 0 0 0 0,0 0 0 0 0,0 1 0 0 0,0-1 0 0 0,0 1 0 0 0,-1-1 0 0 0,1 1 0 0 0,-5-3 0 0 0,-10-9-263 0 0,-1 2 0 0 0,0 1 1 0 0,-1 0-1 0 0,-1 1 0 0 0,1 1 1 0 0,-2 1-1 0 0,1 1 0 0 0,-1 0 1 0 0,0 2-1 0 0,0 0 0 0 0,-1 2 1 0 0,1 0-1 0 0,-1 1 1 0 0,-33 2-1 0 0,30 4-2730 0 0,10 3-3490 0 0,12-3 3927 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4:5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52 220 0 0,'-17'-4'1085'0'0,"-1"2"0"0"0,1 0 0 0 0,-1 1 1 0 0,1 1-1 0 0,-1 1 0 0 0,1 0 0 0 0,0 1 0 0 0,-19 5 0 0 0,30-6-684 0 0,-1 0 0 0 0,1 1 0 0 0,-1 0 0 0 0,1 0 0 0 0,0 0-1 0 0,0 1 1 0 0,0 0 0 0 0,1 0 0 0 0,-1 1 0 0 0,0 0 0 0 0,1 0 0 0 0,0 0 0 0 0,0 0-1 0 0,1 1 1 0 0,-1 0 0 0 0,1 0 0 0 0,0 0 0 0 0,0 0 0 0 0,0 1 0 0 0,1 0-1 0 0,0-1 1 0 0,0 1 0 0 0,1 0 0 0 0,-3 8 0 0 0,4-9-227 0 0,1-1 1 0 0,0 0-1 0 0,0 0 1 0 0,0 0-1 0 0,1 0 0 0 0,-1 0 1 0 0,1 0-1 0 0,0 0 1 0 0,0 0-1 0 0,0-1 0 0 0,1 1 1 0 0,0 0-1 0 0,-1 0 1 0 0,1-1-1 0 0,0 1 1 0 0,1-1-1 0 0,-1 0 0 0 0,1 1 1 0 0,-1-1-1 0 0,1 0 1 0 0,0-1-1 0 0,0 1 1 0 0,0 0-1 0 0,0-1 0 0 0,1 0 1 0 0,5 3-1 0 0,0 1 32 0 0,1 0-1 0 0,0-1 0 0 0,0-1 1 0 0,1 0-1 0 0,-1 0 0 0 0,1-1 0 0 0,0 0 1 0 0,16 2-1 0 0,-9-4 16 0 0,1 0 0 0 0,-1-1 0 0 0,1-1 0 0 0,32-6 0 0 0,-45 6-192 0 0,0 0 1 0 0,0-1-1 0 0,0 1 1 0 0,0-1-1 0 0,-1 0 1 0 0,1-1-1 0 0,-1 0 1 0 0,1 0-1 0 0,-1 0 1 0 0,0 0-1 0 0,0-1 1 0 0,0 0-1 0 0,-1 0 1 0 0,1 0-1 0 0,-1 0 1 0 0,0-1-1 0 0,-1 0 0 0 0,5-6 1 0 0,-6 7-27 0 0,-1 1 0 0 0,0 0 0 0 0,0-1 1 0 0,-1 1-1 0 0,1-1 0 0 0,-1 1 0 0 0,1-1 0 0 0,-1 1 0 0 0,0-1 0 0 0,-1 1 1 0 0,1-1-1 0 0,0 1 0 0 0,-1-1 0 0 0,0 1 0 0 0,0 0 0 0 0,0-1 0 0 0,0 1 1 0 0,-1 0-1 0 0,1 0 0 0 0,-1 0 0 0 0,0-1 0 0 0,0 2 0 0 0,0-1 1 0 0,0 0-1 0 0,0 0 0 0 0,0 1 0 0 0,-1-1 0 0 0,0 1 0 0 0,1 0 0 0 0,-4-3 1 0 0,-8-6-132 0 0,-1 1-1 0 0,0 0 1 0 0,0 1 0 0 0,-24-11 0 0 0,-73-21-2061 0 0,51 21-7295 0 0,51 15 6739 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00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4 232 0 0,'-2'0'431'0'0,"-16"1"4003"0"0,17-1-4094 0 0,1 0 0 0 0,-1 0 0 0 0,1 0 0 0 0,-1 0 0 0 0,0 1 0 0 0,1-1-1 0 0,-1 0 1 0 0,0 0 0 0 0,1 1 0 0 0,-1-1 0 0 0,1 0 0 0 0,-1 1-1 0 0,1-1 1 0 0,-1 1 0 0 0,1-1 0 0 0,-1 1 0 0 0,1-1 0 0 0,0 1-1 0 0,-1-1 1 0 0,1 1 0 0 0,-1-1 0 0 0,0 2 1374 0 0,55 14 5127 0 0,-10-10-5153 0 0,0-2 1 0 0,48-1-1 0 0,-41-5-907 0 0,1-1 0 0 0,0-3-1 0 0,64-17 1 0 0,-107 21-1482 0 0,19-4-1576 0 0,-9 7-8676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46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27 6273 0 0,'-62'-4'16225'0'0,"65"3"-15506"0"0,28-4 1197 0 0,38-1 1 0 0,5 0-4663 0 0,-61 3-5496 0 0,-7 2 5489 0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01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64 0 0,'-1'1'296'0'0,"1"-1"0"0"0,-1 1 0 0 0,0 0 0 0 0,1-1 0 0 0,-1 1 1 0 0,1-1-1 0 0,-1 1 0 0 0,1 0 0 0 0,-1-1 0 0 0,1 1 0 0 0,0 0 0 0 0,-1 0 0 0 0,1-1 0 0 0,0 1 0 0 0,0 0 1 0 0,-1 0-1 0 0,1 0 0 0 0,0-1 0 0 0,0 1 0 0 0,0 0 0 0 0,0 0 0 0 0,0 0 0 0 0,0 0 0 0 0,0-1 0 0 0,0 1 0 0 0,0 0 1 0 0,0 0-1 0 0,1 0 0 0 0,-1-1 0 0 0,0 1 0 0 0,1 0 0 0 0,-1 0 0 0 0,0-1 0 0 0,1 1 0 0 0,0 1 0 0 0,1 0 190 0 0,1 0 0 0 0,-1-1-1 0 0,1 1 1 0 0,-1-1 0 0 0,1 1-1 0 0,0-1 1 0 0,-1 0-1 0 0,1 0 1 0 0,0 0 0 0 0,4 1-1 0 0,74 7 3765 0 0,88-7 794 0 0,-133-3-8174 0 0,0-2-4308 0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02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73 316 0 0,'8'7'7520'0'0,"22"19"-5816"0"0,54 83 2914 0 0,-55-68-3127 0 0,2 0 0 0 0,2-2 0 0 0,1-2 0 0 0,45 38 0 0 0,-77-74-1396 0 0,0 1 0 0 0,1 0 0 0 0,-1-1 0 0 0,0 1 0 0 0,0-1 0 0 0,1 0 1 0 0,-1 0-1 0 0,1 0 0 0 0,-1 0 0 0 0,1 0 0 0 0,-1 0 0 0 0,1-1 0 0 0,-1 1 0 0 0,1-1 0 0 0,0 0 0 0 0,-1 0 0 0 0,1 0 0 0 0,0 0 0 0 0,-1 0 0 0 0,1-1 0 0 0,4 0 0 0 0,-3-1-7 0 0,0 0 0 0 0,-1 0 0 0 0,1 0 0 0 0,0-1 1 0 0,-1 1-1 0 0,0-1 0 0 0,1 0 0 0 0,-1 0 0 0 0,0 0 0 0 0,-1 0 0 0 0,1 0 1 0 0,3-5-1 0 0,4-9 160 0 0,-1-1 0 0 0,0 1 0 0 0,-2-2 0 0 0,10-29 0 0 0,1-18 680 0 0,-3-1-1 0 0,7-72 1 0 0,-19 125-197 0 0,1 1-3568 0 0,2 8-2276 0 0,2 16-986 0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0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69 84 0 0,'0'0'3662'0'0,"-4"-2"-2560"0"0,-9-5-184 0 0,0 1 1 0 0,0 1 0 0 0,-1 0-1 0 0,0 1 1 0 0,0 0 0 0 0,-1 1-1 0 0,1 1 1 0 0,-1 0 0 0 0,-21 1-1 0 0,27 0-628 0 0,1 1-1 0 0,-1 0 1 0 0,1 1-1 0 0,0 0 1 0 0,-1 0-1 0 0,1 1 1 0 0,0 0-1 0 0,0 1 1 0 0,0-1-1 0 0,0 1 1 0 0,0 1-1 0 0,1 0 1 0 0,-1 0-1 0 0,1 0 1 0 0,0 1-1 0 0,1 0 1 0 0,-1 0-1 0 0,-8 9 0 0 0,14-12-193 0 0,0 0 0 0 0,-1-1 0 0 0,1 1 0 0 0,0 0 0 0 0,0-1 0 0 0,0 1 0 0 0,0 0 0 0 0,0 0 0 0 0,1 0 0 0 0,-1 0 0 0 0,1 0 0 0 0,-1 0 0 0 0,1 0 0 0 0,0 0 0 0 0,-1 0 0 0 0,1 0 0 0 0,0 0 0 0 0,1 0 0 0 0,-1 0 0 0 0,0 0 0 0 0,0 0 0 0 0,2 4 0 0 0,0-3 0 0 0,-1 1 1 0 0,1-1-1 0 0,0 0 1 0 0,1 0 0 0 0,-1-1-1 0 0,0 1 1 0 0,1 0-1 0 0,0-1 1 0 0,-1 1 0 0 0,1-1-1 0 0,0 0 1 0 0,3 2-1 0 0,6 2 81 0 0,-1 0-1 0 0,1 0 1 0 0,0-2-1 0 0,0 1 1 0 0,0-1-1 0 0,17 2 1 0 0,-13-3-58 0 0,-1-2 1 0 0,0 0-1 0 0,1 0 1 0 0,-1-2-1 0 0,29-4 0 0 0,-40 5-101 0 0,0-1 0 0 0,0 0 0 0 0,1 1-1 0 0,-1-2 1 0 0,0 1 0 0 0,-1-1-1 0 0,1 1 1 0 0,0-1 0 0 0,0 0 0 0 0,-1 0-1 0 0,1-1 1 0 0,-1 1 0 0 0,1-1-1 0 0,-1 1 1 0 0,0-1 0 0 0,0 0 0 0 0,-1-1-1 0 0,1 1 1 0 0,0 0 0 0 0,-1-1-1 0 0,0 1 1 0 0,0-1 0 0 0,0 0 0 0 0,0 0-1 0 0,-1 0 1 0 0,2-4 0 0 0,-3 4-61 0 0,0 0-1 0 0,0 0 1 0 0,-1-1 0 0 0,1 1 0 0 0,-1 0 0 0 0,0 0 0 0 0,0 0 0 0 0,0 0 0 0 0,-1 0-1 0 0,1 0 1 0 0,-1 0 0 0 0,0 0 0 0 0,0 1 0 0 0,0-1 0 0 0,-1 0 0 0 0,1 1-1 0 0,-1 0 1 0 0,0 0 0 0 0,0 0 0 0 0,0 0 0 0 0,0 0 0 0 0,-1 1 0 0 0,-3-3 0 0 0,-2-2-647 0 0,0 1 1 0 0,0 0 0 0 0,-1 1 0 0 0,1 0 0 0 0,-1 0-1 0 0,0 1 1 0 0,-20-6 0 0 0,12 10-4811 0 0,12 1 3206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03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1 432 0 0,'7'1'11938'0'0,"-7"0"-11754"0"0,2 22 5100 0 0,-7 45-3878 0 0,3-42 323 0 0,0 1-883 0 0,1 0-1 0 0,5 40 1 0 0,8-15-4374 0 0,-7-43 1710 0 0,4-1-6093 0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0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36 188 0 0,'-27'-4'1426'0'0,"-2"-1"1173"0"0,3-3 7620 0 0,44 8-7837 0 0,131-3 2682 0 0,71-11-1800 0 0,-196 13-5428 0 0,-9 0-5922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0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517 102 196 0 0,'-3'-7'656'0'0,"-1"1"0"0"0,1-1 0 0 0,-1 1 0 0 0,0 0 0 0 0,-1 1 0 0 0,0-1 0 0 0,0 1 0 0 0,0-1 0 0 0,0 2 0 0 0,-1-1 0 0 0,0 1 0 0 0,0-1 0 0 0,0 1 0 0 0,0 1 0 0 0,-1 0 0 0 0,-7-4 0 0 0,4 4-117 0 0,-1 0-1 0 0,1 1 0 0 0,-1 0 0 0 0,0 1 1 0 0,0 0-1 0 0,1 0 0 0 0,-1 1 0 0 0,0 0 0 0 0,0 1 1 0 0,-12 3-1 0 0,6-1-174 0 0,-1 2 1 0 0,0 0 0 0 0,1 1-1 0 0,0 0 1 0 0,1 2-1 0 0,-1 0 1 0 0,1 0 0 0 0,1 2-1 0 0,0 0 1 0 0,0 1-1 0 0,1 0 1 0 0,-24 26 0 0 0,31-30-263 0 0,1 0 1 0 0,1 1-1 0 0,-1-1 0 0 0,1 1 1 0 0,1 1-1 0 0,-1-1 1 0 0,1 1-1 0 0,1-1 0 0 0,0 1 1 0 0,0 0-1 0 0,1 0 1 0 0,0 1-1 0 0,0-1 0 0 0,1 0 1 0 0,0 1-1 0 0,1-1 1 0 0,0 1-1 0 0,1-1 1 0 0,0 1-1 0 0,0-1 0 0 0,1 0 1 0 0,0 0-1 0 0,0 1 1 0 0,1-2-1 0 0,0 1 0 0 0,1 0 1 0 0,7 11-1 0 0,-4-7-85 0 0,1 0 0 0 0,1-1 0 0 0,0 0-1 0 0,1 0 1 0 0,0-1 0 0 0,1-1 0 0 0,0 0-1 0 0,1 0 1 0 0,0-1 0 0 0,0 0 0 0 0,1-1 0 0 0,0-1-1 0 0,0 0 1 0 0,1-1 0 0 0,0 0 0 0 0,0-1-1 0 0,1 0 1 0 0,-1-2 0 0 0,18 3 0 0 0,-28-5-77 0 0,0-1 0 0 0,0 0 0 0 0,0 0 0 0 0,1 0 0 0 0,-1 0 1 0 0,0-1-1 0 0,0 1 0 0 0,0-1 0 0 0,1 0 0 0 0,-1-1 0 0 0,0 1 1 0 0,4-3-1 0 0,-5 3 34 0 0,-1 0 1 0 0,-1 0-1 0 0,1 0 1 0 0,0-1-1 0 0,0 1 1 0 0,0 0-1 0 0,-1-1 1 0 0,1 0-1 0 0,-1 1 1 0 0,1-1-1 0 0,-1 0 1 0 0,1 1-1 0 0,-1-1 1 0 0,0 0 0 0 0,0 0-1 0 0,0 0 1 0 0,0 0-1 0 0,0 0 1 0 0,-1 0-1 0 0,1-1 1 0 0,-1 1-1 0 0,1 0 1 0 0,-1-4-1 0 0,0 4 21 0 0,-1-1 0 0 0,1 1 0 0 0,-1-1 0 0 0,0 1-1 0 0,0 0 1 0 0,0-1 0 0 0,0 1 0 0 0,-1 0 0 0 0,1 0 0 0 0,0 0 0 0 0,-1 0-1 0 0,0 0 1 0 0,1 0 0 0 0,-1 0 0 0 0,0 1 0 0 0,0-1 0 0 0,0 0 0 0 0,0 1-1 0 0,0 0 1 0 0,-1-1 0 0 0,1 1 0 0 0,-3-1 0 0 0,-51-18 50 0 0,39 16 3 0 0,1 1 1 0 0,0 1 0 0 0,-1 0-1 0 0,1 1 1 0 0,-28 2 0 0 0,36 0-354 0 0,0 1 0 0 0,1-1 0 0 0,-1 1 0 0 0,1 1 0 0 0,0-1 1 0 0,-8 4-1 0 0,11-3-453 0 0,-1 0 1 0 0,0-1-1 0 0,1 2 1 0 0,0-1-1 0 0,0 0 1 0 0,0 1-1 0 0,0 0 1 0 0,0 0-1 0 0,-4 6 1 0 0,2 0-1702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0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39 212 0 0,'6'2'8517'0'0,"32"7"-6763"0"0,278 13 3453 0 0,169-7-2068 0 0,-351-11-2322 0 0,339 2 1058 0 0,1036-63 1827 0 0,-1253 23-1457 0 0,-241 31-1979 0 0,-10 1-1151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0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5 216 0 0,'-2'-3'2916'0'0,"1"3"-2673"0"0,1 0 0 0 0,0 0 0 0 0,0 0 0 0 0,-1-1 0 0 0,1 1 0 0 0,0 0 0 0 0,-1 0-1 0 0,1 0 1 0 0,0 0 0 0 0,-1 0 0 0 0,1 0 0 0 0,0 0 0 0 0,-1 0 0 0 0,1 0 0 0 0,0 0 0 0 0,-1 0 0 0 0,1 0 0 0 0,0 0 0 0 0,-1 0 0 0 0,-2 2 2673 0 0,2-1-2673 0 0,-2 21 4902 0 0,11 43-2213 0 0,-5-49-1340 0 0,1 16-264 0 0,-3-11-620 0 0,2-1 0 0 0,0 1 0 0 0,1-1 0 0 0,1 0-1 0 0,0 0 1 0 0,2 0 0 0 0,13 26 0 0 0,-20-45-899 0 0,1-1 0 0 0,-1 1 0 0 0,1-1 0 0 0,-1 1 0 0 0,1-1 0 0 0,-1 1 0 0 0,1-1 0 0 0,-1 0 0 0 0,1 1 0 0 0,0-1 0 0 0,-1 0 0 0 0,1 1 0 0 0,-1-1 0 0 0,1 0 0 0 0,0 0 0 0 0,-1 1 0 0 0,1-1 0 0 0,0 0 0 0 0,0 0 0 0 0,-1 0 0 0 0,2 0 0 0 0,7 0-6884 0 0,2-2 4243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0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96 368 0 0,'-13'-29'5481'0'0,"7"23"-4852"0"0,0 1 1 0 0,0 1 0 0 0,0-1-1 0 0,-1 1 1 0 0,0 0 0 0 0,0 1-1 0 0,0-1 1 0 0,0 2 0 0 0,0-1 0 0 0,-1 1-1 0 0,1 0 1 0 0,-1 0 0 0 0,-11 0-1 0 0,4 0 148 0 0,0 0 0 0 0,-1 2-1 0 0,1 0 1 0 0,0 0 0 0 0,-29 6-1 0 0,35-4-427 0 0,1 1-1 0 0,-1 0 0 0 0,1 1 0 0 0,0-1 1 0 0,0 2-1 0 0,0-1 0 0 0,0 1 0 0 0,1 0 1 0 0,0 1-1 0 0,0-1 0 0 0,0 2 0 0 0,-8 9 0 0 0,13-14-259 0 0,0 0-1 0 0,0 0 0 0 0,1 1 1 0 0,-1-1-1 0 0,1 1 0 0 0,-1-1 1 0 0,1 1-1 0 0,0 0 0 0 0,0 0 1 0 0,0-1-1 0 0,0 1 0 0 0,1 0 1 0 0,-1 0-1 0 0,1 0 0 0 0,0 0 1 0 0,-1 0-1 0 0,1 0 0 0 0,1 0 1 0 0,-1 0-1 0 0,0-1 0 0 0,1 1 1 0 0,-1 0-1 0 0,1 0 0 0 0,0 0 1 0 0,0 0-1 0 0,0-1 0 0 0,0 1 1 0 0,1 0-1 0 0,-1-1 1 0 0,1 1-1 0 0,-1-1 0 0 0,1 0 1 0 0,0 1-1 0 0,0-1 0 0 0,0 0 1 0 0,0 0-1 0 0,1 0 0 0 0,-1 0 1 0 0,0-1-1 0 0,5 3 0 0 0,8 5 16 0 0,0-1 0 0 0,1 0 0 0 0,0-2 0 0 0,0 1 0 0 0,1-2 0 0 0,-1 0 0 0 0,1-1 0 0 0,0-1 0 0 0,0-1 0 0 0,1 0 0 0 0,-1-1 0 0 0,0-1 0 0 0,1-1 0 0 0,-1 0 0 0 0,0-1 0 0 0,18-4 0 0 0,-30 4-116 0 0,1 0-1 0 0,-1 1 0 0 0,0-2 0 0 0,0 1 0 0 0,0-1 1 0 0,0 1-1 0 0,0-1 0 0 0,-1-1 0 0 0,1 1 0 0 0,-1-1 1 0 0,0 0-1 0 0,0 0 0 0 0,4-5 0 0 0,-6 7-15 0 0,-1 0 0 0 0,0 0 0 0 0,0 0 0 0 0,0-1 0 0 0,0 1 0 0 0,0 0 0 0 0,0-1 0 0 0,-1 1 0 0 0,1 0 0 0 0,-1-1 0 0 0,0 1 0 0 0,0-1 0 0 0,0 1 0 0 0,0-1 0 0 0,0 1 0 0 0,0-1 0 0 0,0 1 0 0 0,-1-1 0 0 0,0 1 0 0 0,1 0 0 0 0,-1-1 0 0 0,0 1 0 0 0,0 0 0 0 0,0 0 0 0 0,0-1-1 0 0,-1 1 1 0 0,1 0 0 0 0,0 0 0 0 0,-1 0 0 0 0,0 0 0 0 0,-2-2 0 0 0,-8-8-330 0 0,-1 1-1 0 0,0 0 0 0 0,-1 0 0 0 0,0 1 1 0 0,-1 1-1 0 0,0 1 0 0 0,0 0 0 0 0,-1 1 1 0 0,-28-9-1 0 0,-38-3-9472 0 0,71 18 7305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07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504 100 552 0 0,'-37'-13'4214'0'0,"16"6"-2931"0"0,0 0 0 0 0,-1 2 0 0 0,1 1 0 0 0,-1 0 0 0 0,0 2 0 0 0,0 0 0 0 0,-1 2 0 0 0,-31 3 0 0 0,37-2-789 0 0,1 2 0 0 0,0 0 1 0 0,0 0-1 0 0,0 2 1 0 0,0 0-1 0 0,0 0 1 0 0,1 2-1 0 0,0 0 1 0 0,1 0-1 0 0,-1 2 1 0 0,-24 18-1 0 0,37-25-373 0 0,0 0 0 0 0,0 0 0 0 0,-1-1 0 0 0,1 2 0 0 0,1-1 0 0 0,-1 0 0 0 0,0 0 0 0 0,1 0 0 0 0,-1 1 0 0 0,1-1 0 0 0,-1 1 0 0 0,1-1 0 0 0,0 1 0 0 0,0 0 0 0 0,0-1 0 0 0,1 1 0 0 0,-1 0 0 0 0,1 0 0 0 0,-1-1 0 0 0,1 1 0 0 0,0 0-1 0 0,0 0 1 0 0,1 3 0 0 0,0-2-4 0 0,1 1-1 0 0,-1-1 0 0 0,1 0 1 0 0,0 0-1 0 0,0-1 0 0 0,1 1 0 0 0,-1 0 1 0 0,1-1-1 0 0,0 1 0 0 0,0-1 1 0 0,0 0-1 0 0,0 0 0 0 0,5 4 0 0 0,6 2 68 0 0,-1 0-1 0 0,1 0 1 0 0,1-1-1 0 0,-1-1 0 0 0,1-1 1 0 0,1 0-1 0 0,17 4 1 0 0,-2-3 39 0 0,0-2 1 0 0,0 0 0 0 0,55-1-1 0 0,-74-4-186 0 0,1-1-1 0 0,-1 0 0 0 0,1 0 0 0 0,-1-2 1 0 0,0 1-1 0 0,0-2 0 0 0,0 1 0 0 0,0-2 1 0 0,-1 1-1 0 0,1-2 0 0 0,-1 1 0 0 0,14-11 1 0 0,-22 14-33 0 0,-1 0 0 0 0,1 0 1 0 0,-1 0-1 0 0,1 0 0 0 0,-1 0 0 0 0,0-1 1 0 0,0 1-1 0 0,0-1 0 0 0,0 0 1 0 0,0 0-1 0 0,0 1 0 0 0,-1-1 0 0 0,0 0 1 0 0,1 0-1 0 0,-1-1 0 0 0,0 1 0 0 0,0 0 1 0 0,-1 0-1 0 0,1 0 0 0 0,-1-1 1 0 0,0-5-1 0 0,0 4-23 0 0,-1 0 0 0 0,-1 1 1 0 0,1-1-1 0 0,-1 0 0 0 0,0 1 1 0 0,0-1-1 0 0,0 1 0 0 0,-1-1 1 0 0,1 1-1 0 0,-1 0 0 0 0,0 0 0 0 0,-7-7 1 0 0,-5-3-254 0 0,0 1 0 0 0,-1 0-1 0 0,-1 1 1 0 0,0 1 0 0 0,-33-17 0 0 0,20 15-742 0 0,0 0-1 0 0,-32-7 1 0 0,-24 0-7432 0 0,63 16 5647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47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79 260 0 0,'-15'-6'1269'0'0,"-7"-5"1915"0"0,2-4 5582 0 0,40-5-2924 0 0,-8 16-4940 0 0,1-1-1 0 0,-1 1 1 0 0,1 1-1 0 0,0 1 0 0 0,0-1 1 0 0,20 1-1 0 0,45 0 502 0 0,-2 1-4841 0 0,-42 0-3351 0 0,-21 1 3907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29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28 356 0 0,'7'17'2004'0'0,"20"55"1502"0"0,53 122 2420 0 0,-68-170-4917 0 0,0-1 1 0 0,2-1 0 0 0,1 1 0 0 0,1-2 0 0 0,31 34-1 0 0,-45-53-849 0 0,-1 0-1 0 0,1-1 0 0 0,0 1 0 0 0,0 0 1 0 0,0-1-1 0 0,1 1 0 0 0,-1-1 0 0 0,0 1 1 0 0,0-1-1 0 0,1 0 0 0 0,-1 0 0 0 0,1 0 1 0 0,-1-1-1 0 0,1 1 0 0 0,-1 0 0 0 0,1-1 1 0 0,-1 0-1 0 0,1 1 0 0 0,0-1 0 0 0,-1 0 1 0 0,4-1-1 0 0,-3 0-63 0 0,0 0 0 0 0,-1 0 0 0 0,1-1-1 0 0,0 1 1 0 0,-1-1 0 0 0,1 0 0 0 0,-1 1 0 0 0,1-1 0 0 0,-1 0 0 0 0,0-1 0 0 0,0 1 0 0 0,0 0 0 0 0,0-1 0 0 0,0 1-1 0 0,0-1 1 0 0,-1 1 0 0 0,1-1 0 0 0,1-5 0 0 0,14-34 244 0 0,-1-2-1 0 0,-3 1 1 0 0,-1-2-1 0 0,-2 0 1 0 0,-2 0-1 0 0,-2 0 1 0 0,-1-91-1 0 0,-5 136-446 0 0,0 0 0 0 0,0-1-1 0 0,0 1 1 0 0,0 0 0 0 0,-1-1-1 0 0,1 1 1 0 0,0 0 0 0 0,0-1-1 0 0,0 1 1 0 0,0 0 0 0 0,0-1-1 0 0,0 1 1 0 0,0 0 0 0 0,0-1-1 0 0,0 1 1 0 0,0 0 0 0 0,0-1-1 0 0,0 1 1 0 0,0 0 0 0 0,1 0-1 0 0,-1-1 1 0 0,0 1 0 0 0,0 0-1 0 0,0-1 1 0 0,0 1 0 0 0,1 0-1 0 0,-1 0 1 0 0,0-1 0 0 0,0 1 0 0 0,0 0-1 0 0,1 0 1 0 0,-1-1 0 0 0,0 1-1 0 0,0 0 1 0 0,1 0 0 0 0,-1 0-1 0 0,0-1 1 0 0,1 1 0 0 0,-1 0-1 0 0,0 0 1 0 0,1 0 0 0 0,-1 0-1 0 0,0 0 1 0 0,0 0 0 0 0,1 0-1 0 0,-1 0 1 0 0,0 0 0 0 0,1 0-1 0 0,-1 0 1 0 0,1 0 0 0 0,13 10-5185 0 0,-11-7 4405 0 0,5 3-1552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30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21 608 0 0,'-19'-20'7272'0'0,"16"20"-7022"0"0,1 1-1 0 0,-1 0 1 0 0,0 0 0 0 0,1 0-1 0 0,-1 0 1 0 0,1 0-1 0 0,-1 0 1 0 0,1 1 0 0 0,0-1-1 0 0,0 1 1 0 0,-1 0 0 0 0,1-1-1 0 0,0 1 1 0 0,1 0-1 0 0,-1 0 1 0 0,0 1 0 0 0,0-1-1 0 0,1 0 1 0 0,-1 0 0 0 0,1 1-1 0 0,0-1 1 0 0,0 1-1 0 0,0-1 1 0 0,0 1 0 0 0,-1 3-1 0 0,0-1-58 0 0,1 1 0 0 0,-1-1 0 0 0,1 0 0 0 0,0 1 0 0 0,0-1 0 0 0,1 1 0 0 0,-1-1 0 0 0,1 1 0 0 0,0-1 0 0 0,1 1 0 0 0,-1-1 1 0 0,3 7-1 0 0,-2-7-140 0 0,2-1 0 0 0,-1 1 0 0 0,1 0 0 0 0,-1 0 0 0 0,1-1 0 0 0,0 1 0 0 0,1-1 0 0 0,-1 0 0 0 0,1 0 1 0 0,0 0-1 0 0,0-1 0 0 0,0 0 0 0 0,0 1 0 0 0,1-1 0 0 0,-1 0 0 0 0,9 3 0 0 0,-4-2-1171 0 0,-1-1 0 0 0,1 0 0 0 0,0-1 0 0 0,-1 0 0 0 0,15 1 0 0 0,-8-2-769 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30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69 146 532 0 0,'-2'0'389'0'0,"1"-1"0"0"0,-1 1 0 0 0,0-1 0 0 0,0 0 0 0 0,0 0 0 0 0,1 1 0 0 0,-1-1-1 0 0,1 0 1 0 0,-1 0 0 0 0,0-1 0 0 0,1 1 0 0 0,0 0 0 0 0,-1 0 0 0 0,1-1 0 0 0,0 1 0 0 0,0-1 0 0 0,-1 1 0 0 0,1-1 0 0 0,0 0-1 0 0,1 1 1 0 0,-2-4 0 0 0,2 4-113 0 0,0 0 1 0 0,0 0-1 0 0,0 0 0 0 0,1 0 0 0 0,-1 0 0 0 0,0 0 0 0 0,1 1 0 0 0,-1-1 1 0 0,0 0-1 0 0,1 0 0 0 0,-1 0 0 0 0,1 0 0 0 0,0 0 0 0 0,-1 1 0 0 0,1-1 1 0 0,0 0-1 0 0,-1 1 0 0 0,1-1 0 0 0,1 0 0 0 0,17-11 531 0 0,-16 11-607 0 0,-1-1-1 0 0,0 1 1 0 0,1 0-1 0 0,-1-1 1 0 0,0 1 0 0 0,0-1-1 0 0,0 1 1 0 0,0-1 0 0 0,-1 0-1 0 0,1 0 1 0 0,0 0-1 0 0,-1 0 1 0 0,1 0 0 0 0,1-4-1 0 0,-2 5-115 0 0,-1-1 1 0 0,0 1-1 0 0,0 0 1 0 0,1-1-1 0 0,-1 1 0 0 0,0 0 1 0 0,0 0-1 0 0,0-1 0 0 0,0 1 1 0 0,0 0-1 0 0,-1-1 0 0 0,1 1 1 0 0,0 0-1 0 0,-1 0 0 0 0,1-1 1 0 0,0 1-1 0 0,-1 0 0 0 0,0 0 1 0 0,1 0-1 0 0,-1-1 0 0 0,0 0 1 0 0,-2-1-31 0 0,1 1 0 0 0,-1-1 0 0 0,0 1 0 0 0,0-1 0 0 0,0 1 0 0 0,0 0 0 0 0,0 0 0 0 0,-1 0 0 0 0,1 1 0 0 0,-1-1 0 0 0,1 1 0 0 0,-1 0 0 0 0,1 0 0 0 0,-1 0 0 0 0,0 0 0 0 0,1 1 1 0 0,-1-1-1 0 0,-5 1 0 0 0,8 0-111 0 0,0-1 1 0 0,1 1 0 0 0,-1 0 0 0 0,0 0 0 0 0,0 0 0 0 0,0 0-1 0 0,1 0 1 0 0,-1 0 0 0 0,0 0 0 0 0,0 0 0 0 0,0 1-1 0 0,1-1 1 0 0,-1 0 0 0 0,0 0 0 0 0,0 1 0 0 0,1-1-1 0 0,-1 0 1 0 0,0 1 0 0 0,0-1 0 0 0,1 1 0 0 0,-1-1 0 0 0,0 1-1 0 0,1-1 1 0 0,-1 1 0 0 0,1-1 0 0 0,-1 1 0 0 0,1-1-1 0 0,-1 1 1 0 0,1 0 0 0 0,-1 0 0 0 0,1-1 0 0 0,0 1 0 0 0,-1 0-1 0 0,1-1 1 0 0,0 1 0 0 0,-1 0 0 0 0,1 0 0 0 0,0 0-1 0 0,0-1 1 0 0,0 1 0 0 0,0 0 0 0 0,0 0 0 0 0,0 0 0 0 0,0 0-1 0 0,0-1 1 0 0,0 1 0 0 0,0 0 0 0 0,1 1 0 0 0,0 2-637 0 0,1 0 1 0 0,-1-1-1 0 0,1 1 1 0 0,0 0-1 0 0,0-1 1 0 0,0 1 0 0 0,0-1-1 0 0,4 4 1 0 0,7 7-1417 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3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47 448 0 0,'0'3'11747'0'0,"19"-3"-6196"0"0,45-5-3895 0 0,-26 1-27 0 0,95-15 1039 0 0,-39 4-1842 0 0,-86 14-2286 0 0,-1 0-137 0 0,7-3-8046 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31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54 264 0 0,'27'45'10506'0'0,"7"7"-3947"0"0,50 63-1441 0 0,-59-84-4643 0 0,1-1 0 0 0,2-1 0 0 0,0-1 0 0 0,2-2 0 0 0,46 32 0 0 0,-70-54-341 0 0,0 0 0 0 0,0-1 0 0 0,0 0 0 0 0,1 0 0 0 0,-1 0 0 0 0,1 0 0 0 0,-1-1 0 0 0,1-1 0 0 0,0 1 0 0 0,0-1 0 0 0,9 1 0 0 0,-13-3-87 0 0,1 1-1 0 0,-1-1 1 0 0,1 0 0 0 0,-1 0-1 0 0,1 0 1 0 0,-1-1-1 0 0,1 1 1 0 0,-1-1 0 0 0,0 1-1 0 0,0-1 1 0 0,0 0 0 0 0,0-1-1 0 0,0 1 1 0 0,0 0-1 0 0,-1-1 1 0 0,1 0 0 0 0,-1 1-1 0 0,1-1 1 0 0,-1 0-1 0 0,0 0 1 0 0,0 0 0 0 0,-1-1-1 0 0,3-3 1 0 0,10-20 1 0 0,-2-1 1 0 0,0 0-1 0 0,-2-1 1 0 0,-1 0-1 0 0,-1-1 0 0 0,-2 0 1 0 0,-1 0-1 0 0,-1 0 1 0 0,-2 0-1 0 0,-1-1 0 0 0,-1 1 1 0 0,-4-32-1 0 0,3 31-1783 0 0,18 37-12762 0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31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23 180 0 0,'-36'-17'5365'0'0,"21"15"-4298"0"0,0 1 1 0 0,-1 1-1 0 0,1 0 0 0 0,-1 1 0 0 0,1 0 0 0 0,-1 2 0 0 0,1 0 0 0 0,-19 6 1 0 0,26-7-778 0 0,1 1 0 0 0,-1 0 0 0 0,1 0 0 0 0,0 1 1 0 0,-1-1-1 0 0,2 2 0 0 0,-1-1 0 0 0,0 1 0 0 0,1 0 1 0 0,0 1-1 0 0,0-1 0 0 0,1 1 0 0 0,-1 0 0 0 0,1 1 1 0 0,1-1-1 0 0,-1 1 0 0 0,-4 10 0 0 0,7-14-164 0 0,1-1 0 0 0,0 1 0 0 0,0 0 0 0 0,0 0 0 0 0,1-1 0 0 0,-1 1 0 0 0,1 0 0 0 0,-1 0 0 0 0,1 0-1 0 0,0 0 1 0 0,0 0 0 0 0,0 0 0 0 0,1-1 0 0 0,-1 1 0 0 0,1 0 0 0 0,-1 0 0 0 0,1 0 0 0 0,0 0 0 0 0,0-1 0 0 0,0 1 0 0 0,3 4-1 0 0,-1-3-4 0 0,0-1 0 0 0,1 1 0 0 0,-1-1 0 0 0,1 1 0 0 0,-1-1 0 0 0,1 0 0 0 0,0-1 0 0 0,0 1 0 0 0,0 0 0 0 0,0-1 0 0 0,1 0 0 0 0,5 2 0 0 0,-2-1-51 0 0,-1-1-1 0 0,1 0 1 0 0,0 0-1 0 0,0 0 1 0 0,0-1-1 0 0,0 0 1 0 0,0-1 0 0 0,0 0-1 0 0,0 0 1 0 0,0-1-1 0 0,0 0 1 0 0,0 0-1 0 0,0-1 1 0 0,0 0-1 0 0,13-5 1 0 0,-18 5-78 0 0,1 0 0 0 0,-1 0 0 0 0,0 0 0 0 0,0 0 0 0 0,0-1 0 0 0,0 1 0 0 0,-1-1-1 0 0,1 0 1 0 0,-1 0 0 0 0,1 0 0 0 0,-1 0 0 0 0,0 0 0 0 0,0-1 0 0 0,0 1 0 0 0,-1 0 0 0 0,1-1 0 0 0,-1 0 0 0 0,0 1 0 0 0,0-1 0 0 0,0 0 0 0 0,0 1 0 0 0,-1-1-1 0 0,0 0 1 0 0,0-7 0 0 0,0 6-24 0 0,-1 0-1 0 0,0 0 0 0 0,-1 0 0 0 0,1 1 1 0 0,-1-1-1 0 0,0 0 0 0 0,0 1 0 0 0,0-1 0 0 0,-1 1 1 0 0,0-1-1 0 0,0 1 0 0 0,0 0 0 0 0,0 0 1 0 0,0 1-1 0 0,-1-1 0 0 0,0 1 0 0 0,-8-7 1 0 0,-1 1-117 0 0,-1 1 1 0 0,0 0 0 0 0,-27-10 0 0 0,38 16-115 0 0,0 0 0 0 0,-1 1 1 0 0,1 0-1 0 0,-1 0 1 0 0,1 0-1 0 0,0 0 0 0 0,-1 1 1 0 0,0-1-1 0 0,1 1 1 0 0,-1 0-1 0 0,1 0 0 0 0,-1 0 1 0 0,1 0-1 0 0,-1 1 1 0 0,1-1-1 0 0,-1 1 0 0 0,1 0 1 0 0,-1 0-1 0 0,1 0 1 0 0,0 1-1 0 0,-1-1 1 0 0,1 1-1 0 0,-3 2 0 0 0,1 6-5038 0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3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25 628 0 0,'-5'0'12752'0'0,"16"-1"-5675"0"0,41-2-3577 0 0,31-2-2115 0 0,-21-2-106 0 0,2 1-1312 0 0,-22 4-2947 0 0,-37 2 2149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3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0 112 0 0,'-1'0'206'0'0,"1"1"-1"0"0,-1-1 1 0 0,1 0 0 0 0,-1 0-1 0 0,0 0 1 0 0,1 0-1 0 0,0 1 1 0 0,-1-1 0 0 0,1 0-1 0 0,-1 0 1 0 0,1 1 0 0 0,-1-1-1 0 0,1 0 1 0 0,-1 1 0 0 0,1-1-1 0 0,0 1 1 0 0,-1-1-1 0 0,1 0 1 0 0,0 1 0 0 0,0-1-1 0 0,-1 1 1 0 0,1-1 0 0 0,0 1-1 0 0,0-1 1 0 0,-1 1 0 0 0,1-1-1 0 0,0 1 1 0 0,0-1-1 0 0,0 1 1 0 0,0-1 0 0 0,0 1-1 0 0,0-1 1 0 0,0 1 0 0 0,0-1-1 0 0,0 1 1 0 0,0-1 0 0 0,0 1-1 0 0,0 0 1 0 0,22 8 3509 0 0,34-3-573 0 0,58-9 1491 0 0,-28 0-4021 0 0,-30 4-5150 0 0,-45-1 1919 0 0,-3-1 375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33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33 140 268 0 0,'5'-21'7293'0'0,"6"13"-6068"0"0,1 0 0 0 0,0 2-1 0 0,0-1 1 0 0,21-6 0 0 0,9-1 546 0 0,52-9 0 0 0,-43 12-406 0 0,-27 5-800 0 0,-1-1 417 0 0,0 2-1 0 0,1 1 1 0 0,35-3-1 0 0,-105 28-1092 0 0,-93 19-244 0 0,84-26 152 0 0,1 2 0 0 0,-81 36 0 0 0,133-51 193 0 0,0-1 0 0 0,0 1 0 0 0,1 0-1 0 0,-1 0 1 0 0,0 0 0 0 0,1 0 0 0 0,-1 0 0 0 0,0 0 0 0 0,1 1 0 0 0,0-1-1 0 0,-1 0 1 0 0,1 1 0 0 0,0-1 0 0 0,-1 1 0 0 0,1 0 0 0 0,0-1-1 0 0,-1 4 1 0 0,2-4 8 0 0,0 0-1 0 0,0 0 1 0 0,0 0-1 0 0,0 0 1 0 0,0 0-1 0 0,1 0 1 0 0,-1 0 0 0 0,0-1-1 0 0,1 1 1 0 0,-1 0-1 0 0,1 0 1 0 0,-1 0-1 0 0,1 0 1 0 0,-1-1-1 0 0,1 1 1 0 0,-1 0-1 0 0,1 0 1 0 0,0-1-1 0 0,-1 1 1 0 0,1 0-1 0 0,0-1 1 0 0,0 1 0 0 0,-1-1-1 0 0,3 1 1 0 0,7 4 16 0 0,0 0 1 0 0,0-1-1 0 0,0 0 1 0 0,17 3-1 0 0,161 30 473 0 0,-121-26-200 0 0,1 3 0 0 0,93 32 0 0 0,-155-44-268 0 0,-1 1 0 0 0,1-1-1 0 0,-1 1 1 0 0,0 0 0 0 0,0 0 0 0 0,0 1 0 0 0,0 0-1 0 0,8 8 1 0 0,-12-11-22 0 0,0-1-1 0 0,0 1 0 0 0,-1 0 1 0 0,1 0-1 0 0,-1 0 1 0 0,1 0-1 0 0,-1 0 1 0 0,1 0-1 0 0,-1 0 1 0 0,0 0-1 0 0,1 1 1 0 0,-1-1-1 0 0,0 0 0 0 0,0 0 1 0 0,0 0-1 0 0,0 0 1 0 0,0 0-1 0 0,0 0 1 0 0,0 1-1 0 0,0 0 1 0 0,-1 0-5 0 0,0 0 1 0 0,0 0-1 0 0,0-1 1 0 0,0 1-1 0 0,-1 0 1 0 0,1-1 0 0 0,0 1-1 0 0,-1-1 1 0 0,1 1-1 0 0,-1-1 1 0 0,1 0-1 0 0,-1 0 1 0 0,1 0-1 0 0,-1 0 1 0 0,-3 2-1 0 0,-17 7-7 0 0,-1 0 0 0 0,1-2 0 0 0,-2 0 0 0 0,1-2-1 0 0,-1 0 1 0 0,-28 2 0 0 0,8-3-283 0 0,1-3 0 0 0,-70-3 0 0 0,102 0 80 0 0,6 1-194 0 0,0 0 1 0 0,0-1 0 0 0,0 1 0 0 0,0-1 0 0 0,0 0 0 0 0,0-1 0 0 0,-9-3 0 0 0,15-3-5900 0 0,9-1 4195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33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4 520 0 0,'5'-4'8261'0'0,"4"15"-7003"0"0,-1 1-1 0 0,-1 0 1 0 0,0 0-1 0 0,0 1 0 0 0,7 22 1 0 0,9 16 642 0 0,-12-30-1092 0 0,60 106 2993 0 0,-59-109-2975 0 0,0 0 0 0 0,1-2 0 0 0,0 0 1 0 0,29 27-1 0 0,-39-41-718 0 0,0 1 0 0 0,0-1 0 0 0,0 0 0 0 0,0 0 0 0 0,0 0 0 0 0,0-1 0 0 0,0 1 1 0 0,1-1-1 0 0,-1 1 0 0 0,0-1 0 0 0,1 0 0 0 0,-1-1 0 0 0,1 1 0 0 0,0 0 0 0 0,-1-1 0 0 0,1 0 0 0 0,-1 0 1 0 0,8-1-1 0 0,-6 0-27 0 0,0 0 0 0 0,-1-1 0 0 0,1 0 0 0 0,0 0 1 0 0,-1 0-1 0 0,1-1 0 0 0,-1 0 0 0 0,0 1 0 0 0,0-1 0 0 0,0-1 1 0 0,7-6-1 0 0,1-5 17 0 0,0 0 1 0 0,-1 0-1 0 0,0-1 0 0 0,-2-1 1 0 0,15-33-1 0 0,-15 27-52 0 0,-2-1-1 0 0,-1 1 1 0 0,-1-1 0 0 0,3-28-1 0 0,2-11-2025 0 0,-5 52 966 0 0,-5 10 445 0 0,1 0 0 0 0,0 0 1 0 0,0 1-1 0 0,-1-1 0 0 0,1 0 0 0 0,0 1 0 0 0,0-1 0 0 0,0 1 0 0 0,0-1 0 0 0,0 1 0 0 0,0-1 0 0 0,0 1 0 0 0,0 0 1 0 0,0-1-1 0 0,0 1 0 0 0,0 0 0 0 0,0 0 0 0 0,0 0 0 0 0,2 0 0 0 0,5 0-2250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47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78 119 7673 0 0,'-7'7'11206'0'0,"4"8"-6512"0"0,1 22-4576 0 0,2-20 1089 0 0,-3 12-601 0 0,-1 15 723 0 0,-17 82 1 0 0,21-124-1311 0 0,-1-1 1 0 0,1 0-1 0 0,0 0 0 0 0,0 0 1 0 0,-1 0-1 0 0,1 0 1 0 0,-1 0-1 0 0,1 0 1 0 0,-1 0-1 0 0,1 0 1 0 0,-1 0-1 0 0,0 0 1 0 0,1 0-1 0 0,-1-1 1 0 0,0 1-1 0 0,0 0 1 0 0,-1 1-1 0 0,2-2-11 0 0,-1 0 0 0 0,1 0 0 0 0,-1 0 0 0 0,1 0 0 0 0,-1 0 0 0 0,1 0 0 0 0,-1 0 0 0 0,1 0 0 0 0,-1 0 0 0 0,1 0 0 0 0,-1-1 0 0 0,1 1 0 0 0,0 0 0 0 0,-1 0 0 0 0,1 0 0 0 0,-1-1 0 0 0,1 1 0 0 0,0 0 0 0 0,-1-1 0 0 0,1 1 0 0 0,-1 0 0 0 0,1-1 0 0 0,0 1 0 0 0,-1 0 0 0 0,1-1 0 0 0,0 1 0 0 0,-1-1 0 0 0,-1-2 12 0 0,0 0 0 0 0,1-1-1 0 0,-1 1 1 0 0,0-1 0 0 0,1 1-1 0 0,0-1 1 0 0,0 1-1 0 0,-1-8 1 0 0,1-5 37 0 0,1 0 0 0 0,1 1-1 0 0,0-1 1 0 0,1 0 0 0 0,1 1 0 0 0,0 0 0 0 0,1-1-1 0 0,1 1 1 0 0,0 1 0 0 0,1-1 0 0 0,1 1 0 0 0,0 0-1 0 0,10-14 1 0 0,-10 16-6 0 0,2 1-1 0 0,-1 0 1 0 0,1 0-1 0 0,0 1 1 0 0,1 0-1 0 0,1 1 1 0 0,-1 0-1 0 0,2 0 1 0 0,-1 2-1 0 0,1-1 1 0 0,0 1-1 0 0,0 1 1 0 0,1 0-1 0 0,0 1 1 0 0,13-4-1 0 0,-23 8-47 0 0,0 0-1 0 0,0 1 0 0 0,-1-1 0 0 0,1 1 0 0 0,0 0 0 0 0,0 0 0 0 0,0 0 1 0 0,-1 0-1 0 0,1 0 0 0 0,0 1 0 0 0,0 0 0 0 0,-1-1 0 0 0,1 1 0 0 0,0 0 0 0 0,-1 0 1 0 0,1 0-1 0 0,0 0 0 0 0,2 3 0 0 0,-4-3-20 0 0,0 0 1 0 0,0 0-1 0 0,0 0 0 0 0,0 1 0 0 0,0-1 1 0 0,0 0-1 0 0,0 1 0 0 0,0-1 1 0 0,-1 1-1 0 0,1-1 0 0 0,0 1 0 0 0,-1-1 1 0 0,1 1-1 0 0,-1-1 0 0 0,0 1 1 0 0,0 0-1 0 0,0-1 0 0 0,1 1 0 0 0,-1-1 1 0 0,-1 1-1 0 0,1 0 0 0 0,0-1 1 0 0,0 1-1 0 0,-1-1 0 0 0,1 1 0 0 0,0-1 1 0 0,-1 1-1 0 0,0-1 0 0 0,1 1 1 0 0,-1-1-1 0 0,0 1 0 0 0,-1 1 0 0 0,-8 12-49 0 0,0 0 0 0 0,-1-1-1 0 0,-1 0 1 0 0,0-1 0 0 0,-1-1-1 0 0,0 0 1 0 0,-21 15 0 0 0,12-10 99 0 0,2 0 1 0 0,-26 29-1 0 0,45-44 3 0 0,-1-1 0 0 0,1 1 0 0 0,-1 0-1 0 0,1 0 1 0 0,0-1 0 0 0,0 1 0 0 0,0 0 0 0 0,0 0 0 0 0,0 0-1 0 0,0 0 1 0 0,0 0 0 0 0,1 0 0 0 0,-1 0 0 0 0,1 0 0 0 0,-1 0-1 0 0,1 1 1 0 0,0-1 0 0 0,0 0 0 0 0,0 0 0 0 0,0 0 0 0 0,0 0-1 0 0,1 4 1 0 0,0-3 41 0 0,1 0 0 0 0,-1-1-1 0 0,1 1 1 0 0,0-1 0 0 0,0 0 0 0 0,-1 0 0 0 0,1 1-1 0 0,1-1 1 0 0,-1 0 0 0 0,0-1 0 0 0,0 1-1 0 0,1 0 1 0 0,-1-1 0 0 0,5 3 0 0 0,7 2 131 0 0,0 0 0 0 0,0-1-1 0 0,0-1 1 0 0,1 0 0 0 0,18 1 0 0 0,-24-3-546 0 0,0-2-1 0 0,1 0 1 0 0,-1 0 0 0 0,1 0-1 0 0,-1-1 1 0 0,1-1-1 0 0,-1 1 1 0 0,0-2 0 0 0,10-3-1 0 0,-11 3-1577 0 0,1 0 0 0 0,-1-1-1 0 0,0-1 1 0 0,0 1-1 0 0,11-10 1 0 0,-6 3-1135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3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56 268 0 0,'-27'-27'7874'0'0,"13"22"-7039"0"0,-1 0 1 0 0,0 1-1 0 0,0 1 0 0 0,0 0 1 0 0,-1 1-1 0 0,1 0 0 0 0,-1 1 1 0 0,0 1-1 0 0,-18 3 0 0 0,20-2-468 0 0,1 1 0 0 0,0 0 0 0 0,0 1 0 0 0,0 0-1 0 0,0 1 1 0 0,0 1 0 0 0,1 0 0 0 0,0 1 0 0 0,0 0 0 0 0,0 1-1 0 0,-10 8 1 0 0,19-13-244 0 0,1 0-1 0 0,-1 0 1 0 0,0 0 0 0 0,1 0-1 0 0,0 1 1 0 0,0-1 0 0 0,0 1-1 0 0,0 0 1 0 0,0 0-1 0 0,0 0 1 0 0,1 0 0 0 0,-1 0-1 0 0,1 0 1 0 0,0 0-1 0 0,0 0 1 0 0,0 0 0 0 0,-1 6-1 0 0,2-6-20 0 0,0 0 1 0 0,1 0-1 0 0,-1 0 0 0 0,1 0 0 0 0,0 0 0 0 0,0 0 1 0 0,0 0-1 0 0,0-1 0 0 0,0 1 0 0 0,0 0 1 0 0,1-1-1 0 0,-1 1 0 0 0,1-1 0 0 0,0 1 0 0 0,0-1 1 0 0,2 3-1 0 0,5 3 86 0 0,1 0 0 0 0,-1-1 1 0 0,2 0-1 0 0,-1 0 0 0 0,1-1 1 0 0,0 0-1 0 0,0-1 0 0 0,14 5 0 0 0,-8-5-68 0 0,0 0-1 0 0,0-1 0 0 0,1-1 0 0 0,-1-1 0 0 0,1 0 0 0 0,29-2 1 0 0,-39 0-140 0 0,-1 0 0 0 0,0-1 0 0 0,0 0 0 0 0,0 0 1 0 0,1-1-1 0 0,-1 1 0 0 0,0-2 0 0 0,-1 1 1 0 0,1-1-1 0 0,0 0 0 0 0,-1 0 0 0 0,0-1 1 0 0,1 0-1 0 0,-2 0 0 0 0,1-1 0 0 0,0 1 1 0 0,-1-1-1 0 0,10-11 0 0 0,-14 14 6 0 0,1 0-1 0 0,-1-1 0 0 0,1 1 1 0 0,-1-1-1 0 0,0 1 1 0 0,0-1-1 0 0,0 0 0 0 0,0 0 1 0 0,0 1-1 0 0,0-1 1 0 0,-1 0-1 0 0,0 0 1 0 0,1 0-1 0 0,-1 1 0 0 0,0-1 1 0 0,0 0-1 0 0,-1 0 1 0 0,1 0-1 0 0,-1 0 0 0 0,1 1 1 0 0,-1-1-1 0 0,-1-3 1 0 0,0 2-40 0 0,-1-1 0 0 0,0 0-1 0 0,0 1 1 0 0,0 0 0 0 0,-1-1 0 0 0,1 1 0 0 0,-1 1 0 0 0,0-1 0 0 0,0 0 0 0 0,-9-5 0 0 0,-5-1-339 0 0,0 0 1 0 0,0 1-1 0 0,-1 1 1 0 0,0 1 0 0 0,-21-6-1 0 0,-19 1-1480 0 0,-1 6-4831 0 0,41 5 4112 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34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0 468 0 0,'4'20'10018'0'0,"1"9"-4146"0"0,32 171 867 0 0,-36-191-6788 0 0,0-1 1 0 0,1 0-1 0 0,0 0 0 0 0,0 0 1 0 0,6 13-1 0 0,-7-19-620 0 0,1 1-1 0 0,-1-1 1 0 0,1 1 0 0 0,0-1-1 0 0,0 0 1 0 0,0 0-1 0 0,0 0 1 0 0,0 0 0 0 0,0 0-1 0 0,0 0 1 0 0,1-1 0 0 0,4 4-1 0 0,2-2-1748 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35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52 912 0 0,'-2'0'486'0'0,"0"0"0"0"0,0-1 1 0 0,0 1-1 0 0,-1 0 0 0 0,1-1 0 0 0,0 1 0 0 0,0-1 0 0 0,0 0 1 0 0,0 1-1 0 0,0-1 0 0 0,1 0 0 0 0,-1 0 0 0 0,0-1 1 0 0,0 1-1 0 0,-2-2 0 0 0,4 2-219 0 0,0 0 0 0 0,0 1 0 0 0,1-1 0 0 0,-1 0 0 0 0,0 1 0 0 0,0-1 0 0 0,1 0 1 0 0,-1 1-1 0 0,1-1 0 0 0,-1 1 0 0 0,0-1 0 0 0,1 0 0 0 0,-1 1 0 0 0,1-1 0 0 0,-1 1 0 0 0,1-1 0 0 0,0 1 0 0 0,-1 0 0 0 0,1-1 1 0 0,-1 1-1 0 0,1-1 0 0 0,0 1 0 0 0,-1 0 0 0 0,1 0 0 0 0,0-1 0 0 0,-1 1 0 0 0,1 0 0 0 0,1 0 0 0 0,35-12 5045 0 0,-3 5-4937 0 0,4 4 957 0 0,-1 1-1 0 0,53 3 0 0 0,19 8-2689 0 0,-2 0-7902 0 0,-83-7 6602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35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0 181 576 0 0,'3'-9'687'0'0,"1"0"1"0"0,0 0-1 0 0,0 0 0 0 0,1 1 1 0 0,0-1-1 0 0,0 1 0 0 0,1 1 1 0 0,0-1-1 0 0,1 1 0 0 0,0 0 0 0 0,0 0 1 0 0,0 1-1 0 0,1 0 0 0 0,0 0 1 0 0,0 1-1 0 0,0 0 0 0 0,12-5 1 0 0,-5 2 67 0 0,0 1 0 0 0,0 1 0 0 0,1 0 1 0 0,0 2-1 0 0,0-1 0 0 0,0 2 0 0 0,0 0 0 0 0,1 1 1 0 0,23 0-1 0 0,-34 3-453 0 0,1-1 0 0 0,-1 1 1 0 0,1 1-1 0 0,-1-1 0 0 0,0 1 0 0 0,0 0 1 0 0,0 1-1 0 0,0-1 0 0 0,0 1 0 0 0,0 0 1 0 0,10 8-1 0 0,-14-9-229 0 0,-1-1-1 0 0,1 0 1 0 0,0 1-1 0 0,-1 0 1 0 0,1-1 0 0 0,-1 1-1 0 0,1 0 1 0 0,-1 0 0 0 0,0 0-1 0 0,0 0 1 0 0,0 0-1 0 0,0 0 1 0 0,0 0 0 0 0,0 0-1 0 0,-1 0 1 0 0,1 1-1 0 0,-1-1 1 0 0,1 0 0 0 0,-1 0-1 0 0,0 1 1 0 0,0-1 0 0 0,0 0-1 0 0,0 0 1 0 0,0 1-1 0 0,-1-1 1 0 0,1 0 0 0 0,-1 0-1 0 0,1 0 1 0 0,-1 1-1 0 0,0-1 1 0 0,0 0 0 0 0,0 0-1 0 0,0 0 1 0 0,0 0 0 0 0,0 0-1 0 0,-3 2 1 0 0,-6 7-29 0 0,-1 0 0 0 0,1-1 0 0 0,-2-1 0 0 0,1 0 0 0 0,-2 0 0 0 0,1-1 0 0 0,-1-1 0 0 0,0 0 0 0 0,0-1 0 0 0,-17 6 0 0 0,-39 21-730 0 0,68-33 668 0 0,0 0-1 0 0,1 0 1 0 0,-1 0-1 0 0,1 1 1 0 0,0-1-1 0 0,-1 0 1 0 0,1 1 0 0 0,-1-1-1 0 0,1 0 1 0 0,-1 1-1 0 0,1-1 1 0 0,0 1-1 0 0,-1-1 1 0 0,1 1-1 0 0,0-1 1 0 0,-1 1-1 0 0,1-1 1 0 0,0 1-1 0 0,0-1 1 0 0,0 1-1 0 0,-1-1 1 0 0,1 1-1 0 0,0-1 1 0 0,0 1-1 0 0,0-1 1 0 0,0 1-1 0 0,0-1 1 0 0,0 1-1 0 0,0 0 1 0 0,0-1-1 0 0,0 1 1 0 0,0 0-1 0 0,15 17-290 0 0,34 13 162 0 0,-41-27 129 0 0,-6-2 23 0 0,16 7 165 0 0,0 2 0 0 0,-1 0 0 0 0,-1 1 0 0 0,30 28 0 0 0,-44-38-143 0 0,1 1 0 0 0,-1-1 0 0 0,0 1 0 0 0,0-1 0 0 0,0 1 0 0 0,0 0 0 0 0,0 0 0 0 0,-1 0 0 0 0,1 0 0 0 0,-1 0 0 0 0,0 0 0 0 0,0 0 0 0 0,0 1 0 0 0,0-1 0 0 0,-1 0 1 0 0,1 0-1 0 0,-1 1 0 0 0,0-1 0 0 0,0 0 0 0 0,0 1 0 0 0,0-1 0 0 0,-1 0 0 0 0,1 1 0 0 0,-1-1 0 0 0,0 0 0 0 0,0 0 0 0 0,0 1 0 0 0,0-1 0 0 0,-1 0 0 0 0,1 0 0 0 0,-1 0 0 0 0,0-1 1 0 0,0 1-1 0 0,0 0 0 0 0,0-1 0 0 0,0 1 0 0 0,0-1 0 0 0,-5 4 0 0 0,1-1-21 0 0,-1-1 1 0 0,1 0-1 0 0,-1 0 1 0 0,0-1 0 0 0,0 1-1 0 0,0-1 1 0 0,-1-1-1 0 0,1 0 1 0 0,-1 0-1 0 0,1 0 1 0 0,-1-1-1 0 0,0 0 1 0 0,0 0-1 0 0,0-1 1 0 0,-13-1-1 0 0,1 0-757 0 0,1-2 0 0 0,0 1 0 0 0,0-2 0 0 0,0-1 0 0 0,-22-8 0 0 0,31 9-1574 0 0,2-2-3282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36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478 193 264 0 0,'-8'-43'3745'0'0,"3"36"-3286"0"0,0 0-1 0 0,0 1 1 0 0,-1-1 0 0 0,0 1-1 0 0,0 0 1 0 0,0 0 0 0 0,-1 1-1 0 0,0 0 1 0 0,0 0 0 0 0,0 1-1 0 0,-1 0 1 0 0,1 0-1 0 0,-1 0 1 0 0,0 1 0 0 0,0 0-1 0 0,0 1 1 0 0,-12-2 0 0 0,1 0 328 0 0,1 1 0 0 0,-1 1 1 0 0,0 0-1 0 0,0 2 0 0 0,0 0 0 0 0,-34 5 1 0 0,43-3-464 0 0,0 0 1 0 0,1 1-1 0 0,-1 1 1 0 0,1-1-1 0 0,0 1 1 0 0,0 1-1 0 0,0-1 0 0 0,1 2 1 0 0,-1-1-1 0 0,1 1 1 0 0,0 0-1 0 0,1 1 1 0 0,0 0-1 0 0,-11 12 1 0 0,15-14-184 0 0,-1 0 1 0 0,1 0 0 0 0,0 0-1 0 0,1 0 1 0 0,-1 0 0 0 0,1 1-1 0 0,0-1 1 0 0,0 1 0 0 0,0-1-1 0 0,1 1 1 0 0,0 0 0 0 0,0 0-1 0 0,1-1 1 0 0,-1 1-1 0 0,1 0 1 0 0,0 0 0 0 0,1 0-1 0 0,0 0 1 0 0,-1-1 0 0 0,2 1-1 0 0,-1 0 1 0 0,1-1 0 0 0,0 1-1 0 0,0-1 1 0 0,0 1-1 0 0,4 5 1 0 0,3 2-3 0 0,0 0-1 0 0,1-1 1 0 0,0 1-1 0 0,1-2 1 0 0,1 0-1 0 0,0 0 1 0 0,0-1 0 0 0,1-1-1 0 0,0 0 1 0 0,0 0-1 0 0,1-1 1 0 0,15 5-1 0 0,-16-7-167 0 0,0 0 0 0 0,0-1-1 0 0,1-1 1 0 0,0 0-1 0 0,0-1 1 0 0,0-1-1 0 0,0 0 1 0 0,1-1-1 0 0,-1 0 1 0 0,0-1-1 0 0,0-1 1 0 0,1 0-1 0 0,24-6 1 0 0,-33 5-3 0 0,1 0 1 0 0,-1-1 0 0 0,1 1-1 0 0,-1-1 1 0 0,0 0-1 0 0,0-1 1 0 0,0 0-1 0 0,0 0 1 0 0,-1 0 0 0 0,0-1-1 0 0,1 1 1 0 0,-2-1-1 0 0,1 0 1 0 0,0-1-1 0 0,-1 1 1 0 0,0-1-1 0 0,-1 0 1 0 0,1 0 0 0 0,-1 0-1 0 0,0 0 1 0 0,-1-1-1 0 0,1 1 1 0 0,-1-1-1 0 0,0 0 1 0 0,-1 1 0 0 0,1-11-1 0 0,-1 6 31 0 0,-1 0 0 0 0,0 1 0 0 0,0-1 0 0 0,-1 0 0 0 0,-1 1 0 0 0,0-1 1 0 0,0 1-1 0 0,-1-1 0 0 0,-1 1 0 0 0,1 0 0 0 0,-2 0 0 0 0,1 1 0 0 0,-1-1 0 0 0,-1 1 0 0 0,0 0 0 0 0,-11-12 0 0 0,4 6 47 0 0,-2 1 1 0 0,0 1-1 0 0,-1 0 0 0 0,0 1 1 0 0,-31-17-1 0 0,36 23-334 0 0,1 0 0 0 0,-1 1 0 0 0,-1 1 0 0 0,1 0 0 0 0,0 0 0 0 0,-1 1 0 0 0,0 0 0 0 0,0 1 0 0 0,0 1 0 0 0,-22-1 0 0 0,4 9-6649 0 0,18-2 3994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50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0 332 564 0 0,'0'0'82'0'0,"0"0"0"0"0,0-1 0 0 0,0 1 0 0 0,0 0 0 0 0,0 0 0 0 0,0-1 0 0 0,1 1 0 0 0,-1 0 0 0 0,0 0 0 0 0,0 0 0 0 0,0 0 0 0 0,0-1 0 0 0,0 1 0 0 0,0 0 0 0 0,1 0 0 0 0,-1 0 0 0 0,0 0 0 0 0,0-1 0 0 0,0 1 0 0 0,0 0 0 0 0,1 0 0 0 0,-1 0 0 0 0,0 0 1 0 0,0 0-1 0 0,0 0 0 0 0,1 0 0 0 0,-1 0 0 0 0,0 0 0 0 0,0-1 0 0 0,0 1 0 0 0,1 0 0 0 0,-1 0 0 0 0,0 0 0 0 0,0 0 0 0 0,1 0 0 0 0,-1 0 0 0 0,0 0 0 0 0,0 1 0 0 0,0-1 0 0 0,1 0 0 0 0,-1 0 0 0 0,0 0 0 0 0,0 0 0 0 0,0 0 0 0 0,1 0 0 0 0,-1 0 0 0 0,0 0 0 0 0,0 0 0 0 0,0 1 0 0 0,1-1 0 0 0,16 13 2078 0 0,17 21-418 0 0,-32-32-1483 0 0,87 97 3461 0 0,-23-23-6 0 0,145 126 1 0 0,-207-198-3566 0 0,1 0 0 0 0,-1-1 0 0 0,1 0 0 0 0,0 0 0 0 0,0 0 0 0 0,0-1 0 0 0,0 1 0 0 0,1-1 0 0 0,-1 0 1 0 0,1-1-1 0 0,-1 1 0 0 0,8 0 0 0 0,-10-2-94 0 0,0-1-1 0 0,0 1 1 0 0,0-1 0 0 0,0 1 0 0 0,0-1 0 0 0,0 0 0 0 0,0 0-1 0 0,0 0 1 0 0,0 0 0 0 0,-1-1 0 0 0,1 1 0 0 0,0-1 0 0 0,-1 0-1 0 0,0 0 1 0 0,1 1 0 0 0,-1-2 0 0 0,0 1 0 0 0,0 0 0 0 0,0 0-1 0 0,0-1 1 0 0,0 1 0 0 0,-1-1 0 0 0,1 1 0 0 0,2-6-1 0 0,10-21 175 0 0,-1-1 0 0 0,-1-1-1 0 0,-1 0 1 0 0,12-58-1 0 0,8-134 796 0 0,-23 143-431 0 0,28-119 0 0 0,-36 196-723 0 0,1 0-1 0 0,0 1 0 0 0,0-1 0 0 0,0 0 1 0 0,0 0-1 0 0,1 0 0 0 0,-1 1 0 0 0,1-1 0 0 0,2-3 1 0 0,7 4-2338 0 0,2 18-224 0 0,8 21-3194 0 0,-5-9 3422 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50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8 420 0 0,'0'0'1788'0'0,"-9"-8"4489"0"0,4 13-5749 0 0,0 0 0 0 0,1 0 1 0 0,0 0-1 0 0,0 1 1 0 0,0-1-1 0 0,0 1 0 0 0,1 0 1 0 0,0 0-1 0 0,0 0 0 0 0,1 0 1 0 0,-1 1-1 0 0,1-1 0 0 0,1 1 1 0 0,-1-1-1 0 0,1 1 0 0 0,1 0 1 0 0,-1 9-1 0 0,0-8-304 0 0,1 1 0 0 0,-1-1 0 0 0,2 0 1 0 0,-1 1-1 0 0,1-1 0 0 0,1 0 0 0 0,-1 1 0 0 0,2-1 0 0 0,-1 0 0 0 0,1 0 0 0 0,0 0 0 0 0,0-1 0 0 0,1 1 1 0 0,6 8-1 0 0,-6-12-311 0 0,0 1 0 0 0,0-1 0 0 0,1 0 0 0 0,0 0 0 0 0,-1 0 1 0 0,2-1-1 0 0,-1 0 0 0 0,0 0 0 0 0,1 0 0 0 0,-1 0 0 0 0,1-1 1 0 0,0 0-1 0 0,0 0 0 0 0,11 1 0 0 0,-11-2-818 0 0,0 0 0 0 0,1-1-1 0 0,-1 0 1 0 0,0-1 0 0 0,1 1 0 0 0,-1-1 0 0 0,0 0-1 0 0,13-4 1 0 0,-2-1-1137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51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18 188 308 0 0,'-16'-25'4585'0'0,"15"24"-4276"0"0,1 1 0 0 0,0-1 0 0 0,0 0 0 0 0,0 0 1 0 0,0 1-1 0 0,0-1 0 0 0,0 0 0 0 0,0 0 0 0 0,0 0 0 0 0,0 1 0 0 0,0-1 0 0 0,0 0 0 0 0,0 0 0 0 0,1 0 0 0 0,-1 1 0 0 0,0-1 1 0 0,1 0-1 0 0,-1 1 0 0 0,0-1 0 0 0,1-1 0 0 0,2 0 737 0 0,1-1-1 0 0,-1 1 1 0 0,0-1 0 0 0,1 1 0 0 0,-1 0-1 0 0,1 1 1 0 0,0-1 0 0 0,0 1 0 0 0,5-2-1 0 0,17-8-1429 0 0,-22 9 563 0 0,1-1-1 0 0,-1 1 0 0 0,0-1 0 0 0,1-1 1 0 0,-2 1-1 0 0,1 0 0 0 0,0-1 1 0 0,-1 0-1 0 0,1 0 0 0 0,-1 0 0 0 0,0 0 1 0 0,-1-1-1 0 0,1 1 0 0 0,-1-1 1 0 0,1 1-1 0 0,-1-1 0 0 0,-1 0 0 0 0,1 0 1 0 0,1-7-1 0 0,-3 9-38 0 0,-1 1-84 0 0,-1-1 0 0 0,0 1 1 0 0,0 0-1 0 0,0 0 0 0 0,0-1 0 0 0,0 1 1 0 0,0 1-1 0 0,0-1 0 0 0,-1 0 0 0 0,-2-2 1 0 0,-10 3 760 0 0,2 7-5025 0 0,13-5 3851 0 0,-1 0 1 0 0,1-1-1 0 0,0 1 0 0 0,-1 0 0 0 0,1 0 0 0 0,0 0 0 0 0,0 0 1 0 0,-1 0-1 0 0,1 0 0 0 0,0 1 0 0 0,0-1 0 0 0,0 0 0 0 0,0 0 1 0 0,1 0-1 0 0,-1 0 0 0 0,0 0 0 0 0,0 0 0 0 0,1 0 0 0 0,-1 0 1 0 0,0 0-1 0 0,1-1 0 0 0,0 3 0 0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51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23 260 0 0,'-18'0'258'0'0,"-10"2"15969"0"0,46-1-14474 0 0,278-20 6433 0 0,-231 13-7585 0 0,-35 8-5322 0 0,-17-1-1870 0 0,-5 0 3851 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5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20 165 496 0 0,'-2'-3'464'0'0,"0"0"0"0"0,0-1 0 0 0,0 1 1 0 0,0 0-1 0 0,0 0 0 0 0,1-1 0 0 0,0 1 0 0 0,0-1 0 0 0,0 1 0 0 0,0-1 1 0 0,0 0-1 0 0,0 1 0 0 0,1-1 0 0 0,0 0 0 0 0,0 1 0 0 0,0-1 0 0 0,0 0 1 0 0,1 0-1 0 0,-1 1 0 0 0,2-5 0 0 0,0 4-97 0 0,1 0 0 0 0,-1 0 0 0 0,1 0-1 0 0,0 0 1 0 0,-1 1 0 0 0,2-1 0 0 0,-1 1 0 0 0,0 0 0 0 0,1 0 0 0 0,-1 0-1 0 0,1 1 1 0 0,0-1 0 0 0,0 1 0 0 0,0 0 0 0 0,0 0 0 0 0,9-3 0 0 0,5-2 165 0 0,2 1 1 0 0,-1 1 0 0 0,1 1 0 0 0,-1 0 0 0 0,1 2 0 0 0,0 0 0 0 0,22 1 0 0 0,-33 1-364 0 0,1 0 0 0 0,0 1 1 0 0,-1 0-1 0 0,1 1 1 0 0,-1 0-1 0 0,0 0 0 0 0,0 1 1 0 0,0 0-1 0 0,0 0 1 0 0,0 1-1 0 0,0 1 1 0 0,-1-1-1 0 0,0 1 0 0 0,0 1 1 0 0,0 0-1 0 0,-1 0 1 0 0,8 7-1 0 0,-14-11-124 0 0,1 0-1 0 0,0 0 1 0 0,0 1-1 0 0,-1-1 1 0 0,0 0-1 0 0,1 1 1 0 0,-1-1-1 0 0,0 1 1 0 0,0-1-1 0 0,0 1 0 0 0,0-1 1 0 0,-1 1-1 0 0,1 0 1 0 0,-1-1-1 0 0,1 1 1 0 0,-1 0-1 0 0,0-1 1 0 0,0 1-1 0 0,0 0 1 0 0,-1 3-1 0 0,0-2-8 0 0,-1-1 0 0 0,1 1 0 0 0,-1 0 0 0 0,0 0 0 0 0,0-1-1 0 0,0 1 1 0 0,-1-1 0 0 0,1 0 0 0 0,-1 0 0 0 0,0 1 0 0 0,0-2-1 0 0,-3 4 1 0 0,-11 7-37 0 0,0-2 0 0 0,0 1 0 0 0,-1-2 0 0 0,-24 10 0 0 0,31-15-51 0 0,-9 3-74 0 0,16-8 71 0 0,0 2 0 0 0,0-1 1 0 0,0 0-1 0 0,0 1 1 0 0,0 0-1 0 0,0 0 0 0 0,0 0 1 0 0,1 0-1 0 0,-1 0 1 0 0,1 1-1 0 0,-1 0 0 0 0,1 0 1 0 0,0 0-1 0 0,-4 4 1 0 0,7-6 42 0 0,0 0 1 0 0,0 0 0 0 0,0-1 0 0 0,0 1 0 0 0,0 0 0 0 0,1 0-1 0 0,-1 0 1 0 0,0-1 0 0 0,0 1 0 0 0,0 0 0 0 0,1 0 0 0 0,-1-1-1 0 0,0 1 1 0 0,1 0 0 0 0,-1-1 0 0 0,1 1 0 0 0,-1 0-1 0 0,1-1 1 0 0,-1 1 0 0 0,1-1 0 0 0,-1 1 0 0 0,1-1 0 0 0,0 1-1 0 0,-1-1 1 0 0,1 1 0 0 0,0-1 0 0 0,0 1 0 0 0,27 13-26 0 0,-19-10-4 0 0,88 36-53 0 0,-55-24 135 0 0,41 21 0 0 0,-73-31 65 0 0,1 0-1 0 0,-1 0 1 0 0,0 1 0 0 0,-1 0 0 0 0,0 1 0 0 0,0 0-1 0 0,0 0 1 0 0,12 17 0 0 0,-20-23-75 0 0,0-1 0 0 0,0 0-1 0 0,0 0 1 0 0,0 1 0 0 0,-1-1 0 0 0,1 1 0 0 0,0-1 0 0 0,-1 1 0 0 0,1-1-1 0 0,-1 1 1 0 0,1-1 0 0 0,-1 1 0 0 0,0-1 0 0 0,0 1 0 0 0,0 0-1 0 0,0-1 1 0 0,0 1 0 0 0,0-1 0 0 0,0 1 0 0 0,0 0 0 0 0,0-1 0 0 0,-1 1-1 0 0,1-1 1 0 0,-1 3 0 0 0,-1-2 5 0 0,0 0-1 0 0,1 0 1 0 0,-1 0 0 0 0,0 0-1 0 0,0 0 1 0 0,0 0 0 0 0,0 0-1 0 0,0-1 1 0 0,0 1-1 0 0,-1-1 1 0 0,1 1 0 0 0,-5 1-1 0 0,-6 2 44 0 0,0-1 0 0 0,0 0-1 0 0,0-1 1 0 0,-20 2-1 0 0,-10-1-56 0 0,-1-1 0 0 0,-47-4 0 0 0,16-8-3284 0 0,73 9 2194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48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0 444 6581 0 0,'1'-1'544'0'0,"-1"0"1"0"0,1 0 0 0 0,-1 1-1 0 0,1-1 1 0 0,0 0 0 0 0,-1 0-1 0 0,1 1 1 0 0,0-1 0 0 0,0 0-1 0 0,-1 1 1 0 0,1-1 0 0 0,0 1-1 0 0,0-1 1 0 0,0 1 0 0 0,0 0-1 0 0,0-1 1 0 0,0 1 0 0 0,0 0-1 0 0,0 0 1 0 0,0-1 0 0 0,0 1-1 0 0,0 0 1 0 0,2 0 0 0 0,-1 1 2 0 0,1-1 1 0 0,0 1-1 0 0,-1-1 1 0 0,1 1-1 0 0,0 0 1 0 0,-1 0-1 0 0,1 0 0 0 0,3 3 1 0 0,5 3 142 0 0,-1 1-1 0 0,18 17 1 0 0,-24-22 42 0 0,25 33 1123 0 0,-8-8-3085 0 0,-5-13-4773 0 0,-10-12 2335 0 0,0-1 526 0 0</inkml:trace>
  <inkml:trace contextRef="#ctx0" brushRef="#br0" timeOffset="1">150 199 544 0 0,'-28'-67'3743'0'0,"20"54"-1042"0"0,2-2 0 0 0,0 1 0 0 0,0-1 0 0 0,-3-18 0 0 0,9 32-2352 0 0,-1-1-1 0 0,1 1 0 0 0,0 0 0 0 0,0-1 1 0 0,0 1-1 0 0,-1-1 0 0 0,2 1 0 0 0,-1 0 1 0 0,0-1-1 0 0,0 1 0 0 0,0 0 0 0 0,1-1 1 0 0,-1 1-1 0 0,0 0 0 0 0,1-1 1 0 0,-1 1-1 0 0,1 0 0 0 0,0 0 0 0 0,-1-1 1 0 0,1 1-1 0 0,0 0 0 0 0,0 0 0 0 0,0 0 1 0 0,1-1-1 0 0,0 1-142 0 0,0 0 0 0 0,0-1 0 0 0,0 2 1 0 0,0-1-1 0 0,0 0 0 0 0,1 0 0 0 0,-1 1 0 0 0,0-1 0 0 0,0 1 1 0 0,1 0-1 0 0,-1 0 0 0 0,0 0 0 0 0,4 0 0 0 0,2 0-443 0 0,0 2 0 0 0,-1-1 0 0 0,1 1 0 0 0,0 0 0 0 0,0 0 0 0 0,-1 1 0 0 0,11 5 0 0 0,55 40-9078 0 0,-46-29 6202 0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5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453 133 132 0 0,'0'-4'578'0'0,"0"-1"-1"0"0,0 1 1 0 0,-1-1 0 0 0,0 0 0 0 0,0 1-1 0 0,0 0 1 0 0,-1-1 0 0 0,1 1 0 0 0,-1 0-1 0 0,0 0 1 0 0,0 0 0 0 0,-1 0 0 0 0,1 0-1 0 0,-1 0 1 0 0,-5-5 0 0 0,3 3-36 0 0,-1 1 0 0 0,0 0 0 0 0,0 1 0 0 0,-1 0 0 0 0,1 0 1 0 0,-1 0-1 0 0,0 0 0 0 0,-14-4 0 0 0,10 4-100 0 0,-1 1 1 0 0,1 0 0 0 0,-1 1-1 0 0,0 0 1 0 0,0 1 0 0 0,0 0-1 0 0,0 1 1 0 0,0 1 0 0 0,-1 0-1 0 0,1 0 1 0 0,-21 6-1 0 0,16-1-90 0 0,1 0 0 0 0,1 1 0 0 0,-1 1 0 0 0,2 0-1 0 0,-1 2 1 0 0,-15 11 0 0 0,24-16-210 0 0,1-1-1 0 0,0 1 1 0 0,0-1-1 0 0,0 1 1 0 0,1 1-1 0 0,-1-1 1 0 0,1 1-1 0 0,1-1 1 0 0,-1 1-1 0 0,1 0 1 0 0,0 0-1 0 0,0 1 1 0 0,1-1-1 0 0,0 1 1 0 0,0-1-1 0 0,0 1 1 0 0,1 0-1 0 0,-1 8 1 0 0,3-8-55 0 0,0 0-1 0 0,0-1 1 0 0,1 1 0 0 0,0 0 0 0 0,0-1 0 0 0,0 1 0 0 0,1-1 0 0 0,0 0 0 0 0,0 0 0 0 0,1 0 0 0 0,-1 0 0 0 0,1-1 0 0 0,1 1 0 0 0,-1-1 0 0 0,1 0 0 0 0,0-1 0 0 0,0 1-1 0 0,0-1 1 0 0,1 0 0 0 0,-1 0 0 0 0,11 5 0 0 0,2 1 49 0 0,0 0 0 0 0,1-2 0 0 0,0 0 0 0 0,1-1 0 0 0,38 8 1 0 0,-33-11-52 0 0,0 0 1 0 0,1-2 0 0 0,-1-1 0 0 0,1-1 0 0 0,33-5 0 0 0,-49 4-66 0 0,0-1-1 0 0,1 0 0 0 0,-1-1 1 0 0,-1-1-1 0 0,1 1 0 0 0,0-1 1 0 0,9-6-1 0 0,-14 7-11 0 0,-1 0 0 0 0,0 0 0 0 0,0-1-1 0 0,0 1 1 0 0,0-1 0 0 0,0 0 0 0 0,0 0-1 0 0,-1 0 1 0 0,0-1 0 0 0,0 1 0 0 0,0-1 0 0 0,-1 1-1 0 0,1-1 1 0 0,2-8 0 0 0,-4 9-8 0 0,-1-1 0 0 0,1 1 0 0 0,-1-1 0 0 0,0 1 0 0 0,0-1 1 0 0,0 1-1 0 0,-1-1 0 0 0,1 1 0 0 0,-1-1 0 0 0,0 1 0 0 0,-1-1 0 0 0,1 1 0 0 0,-1 0 0 0 0,1 0 1 0 0,-1 0-1 0 0,-1 0 0 0 0,1 0 0 0 0,0 0 0 0 0,-1 0 0 0 0,0 1 0 0 0,0-1 0 0 0,0 1 0 0 0,0 0 1 0 0,-1 0-1 0 0,-3-3 0 0 0,-10-8-49 0 0,-1 1 1 0 0,0 0-1 0 0,-33-16 1 0 0,18 12-357 0 0,-54-20 0 0 0,73 32-200 0 0,-1 0 1 0 0,0 1-1 0 0,0 1 1 0 0,0 0-1 0 0,0 1 1 0 0,-23 1-1 0 0,17 4-6040 0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5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53 512 0 0,'9'-7'9339'0'0,"0"3"-7133"0"0,144-13 7567 0 0,1 9-5487 0 0,94-8-3130 0 0,-246 16-2081 0 0,0 0-1 0 0,1-1 0 0 0,-1 1 0 0 0,0 1 1 0 0,1-1-1 0 0,-1 0 0 0 0,0 0 0 0 0,1 1 1 0 0,-1-1-1 0 0,0 1 0 0 0,4 1 0 0 0,-2 0-1844 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5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1 672 0 0,'0'0'2934'0'0,"31"6"2306"0"0,213-7 6314 0 0,-121 1-10040 0 0,-1-1-8915 0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54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85 64 0 0,'1'-2'336'0'0,"-1"0"0"0"0,1-1 0 0 0,0 1 0 0 0,-1-1 0 0 0,1 1 0 0 0,-1-1 0 0 0,0 1 0 0 0,0-1 0 0 0,0 1 0 0 0,0 0 0 0 0,0-1 0 0 0,-1 1 0 0 0,1-1 0 0 0,-1 1 0 0 0,1-1 0 0 0,-1 1 0 0 0,0 0 0 0 0,0-1 0 0 0,0 1 0 0 0,0 0 0 0 0,0 0 0 0 0,-4-4 0 0 0,2 4-37 0 0,0-1 1 0 0,0 1-1 0 0,0-1 0 0 0,0 1 0 0 0,-1 0 0 0 0,1 1 0 0 0,-1-1 0 0 0,0 1 0 0 0,0-1 1 0 0,1 1-1 0 0,-1 0 0 0 0,-8-1 0 0 0,-7 1 326 0 0,1 0 0 0 0,-1 1 0 0 0,0 1-1 0 0,-35 6 1 0 0,11 2 3 0 0,1 3-1 0 0,1 1 1 0 0,0 3 0 0 0,1 0-1 0 0,1 3 1 0 0,1 1-1 0 0,-62 44 1 0 0,83-53-248 0 0,2 1 0 0 0,0 0 0 0 0,0 1 0 0 0,1 0 0 0 0,1 2 0 0 0,-14 16 0 0 0,24-27-278 0 0,0 1 0 0 0,0-1 0 0 0,1 0 0 0 0,0 1 0 0 0,-1 0 0 0 0,2 0 0 0 0,-1-1 0 0 0,0 1 0 0 0,1 0 0 0 0,0 0 0 0 0,0 0 0 0 0,1 1 0 0 0,-1-1 0 0 0,1 0 0 0 0,0 0 0 0 0,0 0 0 0 0,1 0 0 0 0,0 0 0 0 0,0 0 0 0 0,0 0 0 0 0,0 0 0 0 0,1 0 0 0 0,0 0 0 0 0,0 0 0 0 0,0-1 0 0 0,0 1 0 0 0,1-1 0 0 0,3 5 0 0 0,3 2-3 0 0,0-1 0 0 0,0 1 0 0 0,1-2 1 0 0,1 0-1 0 0,0 0 0 0 0,0-1 0 0 0,1 0 0 0 0,0-1 0 0 0,0 0 0 0 0,0-1 0 0 0,22 8 0 0 0,-12-7-222 0 0,1 0 1 0 0,0-1 0 0 0,0-1-1 0 0,0-2 1 0 0,1 0-1 0 0,24-1 1 0 0,-45-2 67 0 0,0 0-1 0 0,1 0 1 0 0,-1 0 0 0 0,0-1 0 0 0,0 0 0 0 0,1 0-1 0 0,-1 0 1 0 0,0 0 0 0 0,0 0 0 0 0,0 0 0 0 0,0-1 0 0 0,0 0-1 0 0,-1 1 1 0 0,1-1 0 0 0,0 0 0 0 0,-1 0 0 0 0,1-1 0 0 0,3-3-1 0 0,-6 5 33 0 0,1 0 0 0 0,0 0 0 0 0,-1 0 0 0 0,1 0-1 0 0,-1 0 1 0 0,1 0 0 0 0,-1-1 0 0 0,0 1 0 0 0,1 0-1 0 0,-1 0 1 0 0,0 0 0 0 0,0 0 0 0 0,0 0 0 0 0,0-1-1 0 0,0 1 1 0 0,0 0 0 0 0,0 0 0 0 0,0 0 0 0 0,-1 0-1 0 0,1 0 1 0 0,-1-2 0 0 0,0 1 10 0 0,0 0 0 0 0,0 0 0 0 0,0 1 0 0 0,-1-1-1 0 0,1 0 1 0 0,-1 0 0 0 0,1 1 0 0 0,-1-1 0 0 0,0 1 0 0 0,0 0 0 0 0,0-1 0 0 0,1 1-1 0 0,-1 0 1 0 0,-4-2 0 0 0,-7-1-76 0 0,0-1-1 0 0,1 1 0 0 0,-1 1 1 0 0,0 1-1 0 0,-1-1 1 0 0,1 2-1 0 0,0 0 1 0 0,0 1-1 0 0,-1 0 0 0 0,-13 2 1 0 0,17-1-332 0 0,0 1 0 0 0,0 0 1 0 0,0 0-1 0 0,1 1 0 0 0,-1 0 1 0 0,1 1-1 0 0,-1 0 0 0 0,-11 7 0 0 0,18-9-135 0 0,1 0-1 0 0,-1 0 0 0 0,1 0 0 0 0,-1 1 1 0 0,1-1-1 0 0,0 0 0 0 0,0 1 0 0 0,0-1 0 0 0,-2 5 1 0 0,-2 6-1792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5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0 138 192 0 0,'0'0'2716'0'0,"2"2"-989"0"0,14 20 823 0 0,-1 1 1 0 0,14 29-1 0 0,41 111 3604 0 0,-49-108-3416 0 0,56 104 0 0 0,-73-152-2567 0 0,1 1 189 0 0,-1-1 0 0 0,1 1 0 0 0,0-1-1 0 0,1 0 1 0 0,0-1 0 0 0,6 7 0 0 0,-11-12-291 0 0,0 0 0 0 0,0-1 0 0 0,1 1 0 0 0,-1 0 0 0 0,0-1 0 0 0,0 1 0 0 0,0-1 1 0 0,1 1-1 0 0,-1-1 0 0 0,0 1 0 0 0,1-1 0 0 0,-1 0 0 0 0,0 0 0 0 0,1 0 0 0 0,-1 0 0 0 0,0 0 0 0 0,1 0 0 0 0,1 0 0 0 0,-1-1-22 0 0,0 0 1 0 0,0 0-1 0 0,0 0 1 0 0,0 0 0 0 0,0 0-1 0 0,-1 0 1 0 0,1 0-1 0 0,0-1 1 0 0,-1 1 0 0 0,1-1-1 0 0,-1 1 1 0 0,1-1-1 0 0,-1 0 1 0 0,0 0 0 0 0,2-2-1 0 0,12-25 99 0 0,-1 0 0 0 0,-1-1 0 0 0,-1 0 0 0 0,-2-1 0 0 0,9-46 0 0 0,0 5 4 0 0,-15 60-144 0 0,56-170 284 0 0,-53 165-319 0 0,1 0 1 0 0,1 0-1 0 0,0 1 1 0 0,1 0-1 0 0,1 1 1 0 0,0 0 0 0 0,1 0-1 0 0,15-12 1 0 0,-26 26-138 0 0,0-1 0 0 0,0 1 1 0 0,1 0-1 0 0,-1 0 0 0 0,0 0 1 0 0,1 1-1 0 0,-1-1 0 0 0,1 0 0 0 0,0 0 1 0 0,-1 1-1 0 0,1-1 0 0 0,-1 1 1 0 0,1 0-1 0 0,0-1 0 0 0,-1 1 0 0 0,1 0 1 0 0,0 0-1 0 0,0 0 0 0 0,-1 0 1 0 0,1 0-1 0 0,0 0 0 0 0,-1 1 1 0 0,1-1-1 0 0,0 0 0 0 0,-1 1 0 0 0,3 0 1 0 0,0 2-855 0 0,0-1 1 0 0,0 1-1 0 0,0 0 0 0 0,-1-1 1 0 0,1 2-1 0 0,0-1 0 0 0,-1 0 1 0 0,4 5-1 0 0,5 6-1741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5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305 109 724 0 0,'-21'-28'6304'0'0,"14"24"-5747"0"0,0 0 0 0 0,-1 1 0 0 0,1 0 0 0 0,-1 0 0 0 0,0 1 0 0 0,0 0 0 0 0,0 0 0 0 0,-1 1 0 0 0,1 0 0 0 0,0 0 0 0 0,0 1 0 0 0,-1 0-1 0 0,1 1 1 0 0,0 0 0 0 0,0 0 0 0 0,-14 4 0 0 0,13-3-236 0 0,1 0-1 0 0,0 1 1 0 0,0 0 0 0 0,1 0-1 0 0,-1 1 1 0 0,0 0-1 0 0,1 0 1 0 0,0 0-1 0 0,0 1 1 0 0,1 1 0 0 0,-1-1-1 0 0,1 1 1 0 0,0 0-1 0 0,1 0 1 0 0,-1 1-1 0 0,-6 11 1 0 0,10-16-193 0 0,1 1 1 0 0,0-1-1 0 0,0 1 1 0 0,0-1-1 0 0,0 1 1 0 0,0 0-1 0 0,1 0 0 0 0,-1 0 1 0 0,1-1-1 0 0,0 1 1 0 0,0 0-1 0 0,0 0 1 0 0,0 0-1 0 0,0 0 0 0 0,0-1 1 0 0,1 1-1 0 0,0 0 1 0 0,-1 0-1 0 0,1-1 0 0 0,2 5 1 0 0,0-2-5 0 0,0-1 1 0 0,0 1-1 0 0,0-1 0 0 0,1 0 1 0 0,-1 0-1 0 0,1 0 1 0 0,0 0-1 0 0,0 0 0 0 0,1-1 1 0 0,4 4-1 0 0,4 0 69 0 0,-1 0 1 0 0,1-1-1 0 0,0 0 0 0 0,1-1 1 0 0,-1-1-1 0 0,1 0 1 0 0,20 4-1 0 0,-21-7-105 0 0,-1-1-1 0 0,0 0 1 0 0,1 0 0 0 0,-1-1-1 0 0,0 0 1 0 0,0-2 0 0 0,0 1 0 0 0,16-6-1 0 0,-24 7-74 0 0,0-1-1 0 0,0 1 1 0 0,0-1-1 0 0,0 0 1 0 0,-1 0-1 0 0,1 0 1 0 0,-1 0 0 0 0,1-1-1 0 0,-1 1 1 0 0,1-1-1 0 0,-1 0 1 0 0,0 0-1 0 0,-1 0 1 0 0,1 0-1 0 0,0-1 1 0 0,-1 1-1 0 0,0-1 1 0 0,0 0-1 0 0,0 1 1 0 0,0-1-1 0 0,0 0 1 0 0,-1 0-1 0 0,0 0 1 0 0,0 0-1 0 0,0-1 1 0 0,0 1-1 0 0,0-6 1 0 0,-2 4-9 0 0,0 0 1 0 0,0 0-1 0 0,0 0 1 0 0,-1 1-1 0 0,0-1 1 0 0,0 1-1 0 0,-1-1 1 0 0,1 1-1 0 0,-1 0 1 0 0,0 0-1 0 0,-1 0 0 0 0,1 0 1 0 0,-1 0-1 0 0,0 1 1 0 0,0 0-1 0 0,-9-7 1 0 0,0-1-113 0 0,-1 2 0 0 0,-1-1-1 0 0,1 2 1 0 0,-23-11 0 0 0,19 11-411 0 0,-1 2 0 0 0,0 0 1 0 0,-35-9-1 0 0,39 14-1766 0 0,1 0 1 0 0,-1 1-1 0 0,-21 0 1 0 0,14 3-635 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56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0 205 232 0 0,'0'0'1043'0'0,"2"2"288"0"0,15 15 122 0 0,0 0 0 0 0,-2 1 0 0 0,0 1 0 0 0,-2 0 0 0 0,21 37 0 0 0,9 13 956 0 0,-24-39-1817 0 0,73 100 2843 0 0,-76-108-2295 0 0,2-1 0 0 0,1-1 0 0 0,39 33 0 0 0,-55-50-1041 0 0,0-1 0 0 0,-1 0-1 0 0,1 0 1 0 0,0-1 0 0 0,0 1 0 0 0,0-1-1 0 0,0 1 1 0 0,1-1 0 0 0,-1 0 0 0 0,0 0 0 0 0,0 0-1 0 0,1-1 1 0 0,-1 1 0 0 0,0-1 0 0 0,1 0-1 0 0,-1 0 1 0 0,1 0 0 0 0,-1 0 0 0 0,0 0 0 0 0,1-1-1 0 0,-1 0 1 0 0,0 0 0 0 0,1 0 0 0 0,-1 0-1 0 0,0 0 1 0 0,0 0 0 0 0,0-1 0 0 0,0 0 0 0 0,0 1-1 0 0,0-1 1 0 0,0 0 0 0 0,-1-1 0 0 0,1 1-1 0 0,-1 0 1 0 0,1-1 0 0 0,-1 1 0 0 0,3-6 0 0 0,6-7 20 0 0,0-1 0 0 0,-1-1 0 0 0,-1 1 0 0 0,-1-1 0 0 0,9-28 0 0 0,11-42 181 0 0,21-121 0 0 0,11-41 197 0 0,-60 249-556 0 0,0-1 0 0 0,0 1-1 0 0,0-1 1 0 0,0 1 0 0 0,0-1-1 0 0,1 1 1 0 0,-1-1 0 0 0,0 1-1 0 0,0-1 1 0 0,1 1 0 0 0,-1-1-1 0 0,0 1 1 0 0,0-1 0 0 0,1 1-1 0 0,-1 0 1 0 0,1-1 0 0 0,-1 1-1 0 0,0-1 1 0 0,1 1 0 0 0,-1 0-1 0 0,1-1 1 0 0,-1 1 0 0 0,1 0-1 0 0,-1 0 1 0 0,1-1 0 0 0,-1 1-1 0 0,1 0 1 0 0,-1 0 0 0 0,1 0-1 0 0,-1 0 1 0 0,1 0 0 0 0,-1 0 0 0 0,2 0-1 0 0,15 12-1606 0 0,15 36-2128 0 0,-27-40 2192 0 0,14 20-1536 0 0,2 1 451 0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5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48 80 0 0,'-15'-8'654'0'0,"-1"1"0"0"0,1 0 0 0 0,-2 2 0 0 0,1 0 0 0 0,0 0 1 0 0,-1 2-1 0 0,0 0 0 0 0,0 1 0 0 0,0 0 0 0 0,0 2 0 0 0,0 0 0 0 0,0 1 0 0 0,0 0 0 0 0,0 2 0 0 0,0 0 1 0 0,0 1-1 0 0,1 0 0 0 0,-32 14 0 0 0,36-13-211 0 0,-1 1 0 0 0,1 0 0 0 0,0 1 0 0 0,1 0 0 0 0,0 1 0 0 0,0 0 0 0 0,-11 12 1 0 0,19-18-305 0 0,1 0 0 0 0,0 0 0 0 0,1 0 1 0 0,-1 1-1 0 0,0-1 0 0 0,1 1 1 0 0,-1-1-1 0 0,1 1 0 0 0,0-1 1 0 0,0 1-1 0 0,0 0 0 0 0,0 0 1 0 0,0-1-1 0 0,1 1 0 0 0,-1 0 1 0 0,1 0-1 0 0,0 0 0 0 0,0 0 1 0 0,0 0-1 0 0,0 0 0 0 0,0 0 1 0 0,1 0-1 0 0,-1-1 0 0 0,1 1 1 0 0,0 0-1 0 0,0 0 0 0 0,0 0 0 0 0,0-1 1 0 0,0 1-1 0 0,0-1 0 0 0,1 1 1 0 0,-1-1-1 0 0,1 1 0 0 0,0-1 1 0 0,0 0-1 0 0,0 0 0 0 0,0 0 1 0 0,0 0-1 0 0,4 3 0 0 0,6 4 141 0 0,0 0 0 0 0,1 0 0 0 0,0-1-1 0 0,0-1 1 0 0,1 0 0 0 0,0-1-1 0 0,0 0 1 0 0,0-1 0 0 0,1-1 0 0 0,17 3-1 0 0,-21-4-139 0 0,0-2 1 0 0,-1 1-1 0 0,1-1 0 0 0,0-1 0 0 0,0 0 0 0 0,0 0 0 0 0,0-1 0 0 0,0-1 1 0 0,0 1-1 0 0,-1-2 0 0 0,1 0 0 0 0,0 0 0 0 0,-1-1 0 0 0,0 0 0 0 0,10-6 0 0 0,-18 9-136 0 0,0-1 0 0 0,0 1-1 0 0,1-1 1 0 0,-1 1-1 0 0,-1-1 1 0 0,1 0-1 0 0,0 0 1 0 0,0 0 0 0 0,-1 0-1 0 0,1 0 1 0 0,-1 0-1 0 0,0 0 1 0 0,1-1-1 0 0,-1 1 1 0 0,0 0-1 0 0,0-1 1 0 0,-1 1 0 0 0,1-1-1 0 0,0 1 1 0 0,-1-1-1 0 0,1-4 1 0 0,-2 3-32 0 0,1-1 0 0 0,-1 1 1 0 0,0-1-1 0 0,0 1 0 0 0,0-1 1 0 0,-1 1-1 0 0,1 0 0 0 0,-1-1 0 0 0,0 1 1 0 0,-1 0-1 0 0,-3-5 0 0 0,-2-2-147 0 0,0 1-1 0 0,-1 0 0 0 0,0 0 1 0 0,-1 1-1 0 0,0 1 0 0 0,0-1 1 0 0,-19-10-1 0 0,16 12-165 0 0,0 1 1 0 0,-1 0-1 0 0,1 1 1 0 0,-1 1-1 0 0,-26-6 1 0 0,32 9-218 0 0,0 0 1 0 0,0 1 0 0 0,-1 0 0 0 0,-14 2 0 0 0,18-1-231 0 0,-1 0 1 0 0,1 0-1 0 0,0 0 0 0 0,0 1 0 0 0,1 0 1 0 0,-1 0-1 0 0,0 1 0 0 0,-6 3 1 0 0,0 3-1507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57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5 708 0 0,'1'-2'11169'0'0,"7"1"-4416"0"0,21 0-2176 0 0,33 5-3491 0 0,364 15 4156 0 0,-349-29-4909 0 0,-28-4-5868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58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0 732 0 0,'-1'0'394'0'0,"0"1"-1"0"0,0-1 1 0 0,0 1-1 0 0,0 0 1 0 0,0-1-1 0 0,1 1 1 0 0,-1 0-1 0 0,0-1 1 0 0,0 1-1 0 0,0 0 1 0 0,1 0 0 0 0,-1 0-1 0 0,0 0 1 0 0,1-1-1 0 0,-1 1 1 0 0,1 0-1 0 0,-1 0 1 0 0,1 0-1 0 0,-1 0 1 0 0,1 0-1 0 0,0 0 1 0 0,0 1 0 0 0,-1-1-1 0 0,1 2 1 0 0,1-2-132 0 0,-1 0 1 0 0,1-1-1 0 0,0 1 1 0 0,0 0-1 0 0,0 0 1 0 0,-1 0 0 0 0,1-1-1 0 0,0 1 1 0 0,0 0-1 0 0,0-1 1 0 0,0 1-1 0 0,0-1 1 0 0,0 1 0 0 0,0-1-1 0 0,1 1 1 0 0,-1-1-1 0 0,0 0 1 0 0,0 1 0 0 0,2-1-1 0 0,76 7 3497 0 0,-61-7-2679 0 0,4 2-721 0 0,43 3 689 0 0,-23 0-9146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48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120 158 308 0 0,'-23'36'2248'0'0,"-32"57"6865"0"0,53-89-8392 0 0,-13 32 5297 0 0,14-12 815 0 0,1-23-6769 0 0,0-1 0 0 0,0 0-1 0 0,1 0 1 0 0,-1 0 0 0 0,0 0 0 0 0,0 0 0 0 0,0 0 0 0 0,0 1-1 0 0,0-1 1 0 0,0 0 0 0 0,0 0 0 0 0,1 0 0 0 0,-1 0 0 0 0,0 0 0 0 0,0 0-1 0 0,0 0 1 0 0,0 0 0 0 0,1 0 0 0 0,-1 1 0 0 0,0-1 0 0 0,0 0-1 0 0,0 0 1 0 0,0 0 0 0 0,1 0 0 0 0,-1 0 0 0 0,0 0 0 0 0,0 0-1 0 0,0 0 1 0 0,0 0 0 0 0,1 0 0 0 0,-1 0 0 0 0,0-1 0 0 0,0 1-1 0 0,0 0 1 0 0,0 0 0 0 0,0 0 0 0 0,1 0 0 0 0,-1 0 0 0 0,0 0-1 0 0,0 0 1 0 0,0 0 0 0 0,0 0 0 0 0,0 0 0 0 0,1-1 0 0 0,-1 1-1 0 0,0 0 1 0 0,0 0 0 0 0,0 0 0 0 0,0 0 0 0 0,0-1 0 0 0,8-10 229 0 0,0-1 0 0 0,-1-1 1 0 0,0 0-1 0 0,-1 0 1 0 0,-1 0-1 0 0,0 0 1 0 0,3-18-1 0 0,18-103 398 0 0,-23 121-563 0 0,-3 7-89 0 0,1 1 0 0 0,-1-1-1 0 0,0 1 1 0 0,0 0 0 0 0,-1-1 0 0 0,1 1 0 0 0,-1 0-1 0 0,0-1 1 0 0,-1 1 0 0 0,1 0 0 0 0,-1 0 0 0 0,0 0-1 0 0,-5-8 1 0 0,7 12-36 0 0,0 1 0 0 0,0 0 0 0 0,0 0 0 0 0,0 0 0 0 0,0 0 0 0 0,0 0 0 0 0,0 0 0 0 0,0-1 1 0 0,-1 1-1 0 0,1 0 0 0 0,0 0 0 0 0,0 0 0 0 0,0 0 0 0 0,0 0 0 0 0,0 0 0 0 0,0 0 0 0 0,0 0 0 0 0,-1 0 0 0 0,1-1 0 0 0,0 1 0 0 0,0 0 0 0 0,0 0 0 0 0,0 0 0 0 0,0 0 0 0 0,-1 0 0 0 0,1 0 0 0 0,0 0 0 0 0,0 0 0 0 0,0 0 0 0 0,0 0 0 0 0,0 0 0 0 0,-1 0 0 0 0,1 0 0 0 0,0 0 0 0 0,0 0 0 0 0,0 0 0 0 0,0 0 0 0 0,0 0 0 0 0,0 0 0 0 0,-1 0 0 0 0,1 1 0 0 0,0-1 0 0 0,0 0 0 0 0,0 0 0 0 0,0 0 0 0 0,0 0 0 0 0,0 0 1 0 0,-1 0-1 0 0,1 0 0 0 0,0 0 0 0 0,0 1 0 0 0,0-1 0 0 0,0 0 0 0 0,0 0 0 0 0,0 0 0 0 0,0 0 0 0 0,0 0 0 0 0,0 1 0 0 0,-1 14 132 0 0,12 14-86 0 0,1 0 1 0 0,1-1 0 0 0,1-1 0 0 0,2 0 0 0 0,27 36 0 0 0,-12-23-226 0 0,1-2 0 0 0,64 58 0 0 0,-91-91-93 0 0,1 0 0 0 0,0-1 0 0 0,0 1 0 0 0,0-1 1 0 0,1 0-1 0 0,-1-1 0 0 0,1 0 0 0 0,0 0 0 0 0,13 4 0 0 0,-19-7-142 0 0,2 0-109 0 0,-3 0 503 0 0,0 0 0 0 0,0 0-1 0 0,0 0 1 0 0,0 0 0 0 0,1 0 0 0 0,-1 0 0 0 0,0 0-1 0 0,0 0 1 0 0,0 0 0 0 0,0 0 0 0 0,0 0-1 0 0,0 0 1 0 0,1 0 0 0 0,-1 0 0 0 0,0 0 0 0 0,0 0-1 0 0,0 0 1 0 0,0 0 0 0 0,0 0 0 0 0,0 0-1 0 0,1 0 1 0 0,-1 0 0 0 0,0 0 0 0 0,0 0 0 0 0,0 0-1 0 0,0 0 1 0 0,0 0 0 0 0,0 0 0 0 0,1 0 0 0 0,-1 0-1 0 0,0 0 1 0 0,0 0 0 0 0,0 0 0 0 0,0 0-1 0 0,0 0 1 0 0,0 0 0 0 0,0-1 0 0 0,1 1 0 0 0,-1 0-1 0 0,0 0 1 0 0,0 0 0 0 0,0 0 0 0 0,0 0-1 0 0,0 0 1 0 0,0 0 0 0 0,0-1 0 0 0,0 1 0 0 0,0 0-1 0 0,0 0 1 0 0,0 0 0 0 0,0 0 0 0 0,0 0-1 0 0,0 0 1 0 0,0-1 0 0 0,0 1 0 0 0,0 0 0 0 0,0 0-1 0 0,0 0 1 0 0,0 0 0 0 0,0 0 0 0 0,0 0 0 0 0,0-1-1 0 0,0 1 1 0 0,0 0 0 0 0,-8-5 52 0 0,0 1 0 0 0,0-1 0 0 0,0 2 1 0 0,0-1-1 0 0,-1 1 0 0 0,1 0 0 0 0,-16-2 0 0 0,-72-10 497 0 0,64 11-355 0 0,-5-1-48 0 0,14 1-107 0 0,-1 0 0 0 0,0 2 0 0 0,0 1 0 0 0,0 0 0 0 0,-40 6 0 0 0,50 0-888 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6:0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51 684 0 0,'-8'-6'557'0'0,"1"0"0"0"0,-1 1-1 0 0,0 0 1 0 0,-1 1 0 0 0,1-1-1 0 0,-1 2 1 0 0,0-1 0 0 0,0 1 0 0 0,0 0-1 0 0,-1 1 1 0 0,1 0 0 0 0,-1 1-1 0 0,1 0 1 0 0,-1 0 0 0 0,1 1 0 0 0,-1 0-1 0 0,-10 2 1 0 0,-1 0 203 0 0,0 1 0 0 0,0 1-1 0 0,0 1 1 0 0,1 1 0 0 0,0 1 0 0 0,-34 15-1 0 0,38-13-225 0 0,0 0-1 0 0,1 0 0 0 0,0 1 0 0 0,1 1 0 0 0,0 1 0 0 0,0 0 0 0 0,1 1 0 0 0,1 0 1 0 0,0 1-1 0 0,-11 17 0 0 0,19-25-336 0 0,0 1 1 0 0,0 1-1 0 0,1-1 0 0 0,0 0 1 0 0,0 1-1 0 0,0 0 1 0 0,1-1-1 0 0,0 1 0 0 0,1 0 1 0 0,0 0-1 0 0,0 0 0 0 0,1 0 1 0 0,0 0-1 0 0,0 1 1 0 0,1-1-1 0 0,0 0 0 0 0,0 0 1 0 0,1-1-1 0 0,0 1 1 0 0,0 0-1 0 0,1 0 0 0 0,0-1 1 0 0,0 0-1 0 0,8 12 0 0 0,-2-4 32 0 0,2-1 0 0 0,0 0 0 0 0,1-1 0 0 0,0 0 0 0 0,1 0-1 0 0,0-2 1 0 0,1 1 0 0 0,21 13 0 0 0,-23-18-172 0 0,0 0-1 0 0,0-1 1 0 0,0 0 0 0 0,1-1-1 0 0,-1 0 1 0 0,1-1 0 0 0,0-1-1 0 0,1 0 1 0 0,-1-1 0 0 0,1 0-1 0 0,23 0 1 0 0,-35-2-83 0 0,0 0 1 0 0,1 0-1 0 0,-1 0 0 0 0,0 0 1 0 0,0 0-1 0 0,1 0 0 0 0,-1-1 1 0 0,0 1-1 0 0,0-1 0 0 0,0 0 1 0 0,0 0-1 0 0,0 1 0 0 0,0-1 1 0 0,0-1-1 0 0,0 1 1 0 0,0 0-1 0 0,0 0 0 0 0,0-1 1 0 0,-1 1-1 0 0,1-1 0 0 0,-1 1 1 0 0,1-1-1 0 0,-1 0 0 0 0,1 0 1 0 0,-1 0-1 0 0,0 1 0 0 0,0-1 1 0 0,0 0-1 0 0,0-1 0 0 0,0 1 1 0 0,-1 0-1 0 0,1 0 0 0 0,-1 0 1 0 0,1 0-1 0 0,-1-1 0 0 0,1-1 1 0 0,-2 0 10 0 0,1 0 0 0 0,-1 1 1 0 0,0-1-1 0 0,0 0 0 0 0,0 1 0 0 0,0-1 1 0 0,0 1-1 0 0,-1 0 0 0 0,0-1 0 0 0,1 1 1 0 0,-1 0-1 0 0,-1 0 0 0 0,1 0 0 0 0,0 0 1 0 0,-1 0-1 0 0,1 0 0 0 0,-1 1 1 0 0,0-1-1 0 0,0 1 0 0 0,0 0 0 0 0,-5-3 1 0 0,-5-1 23 0 0,0 0 0 0 0,0 1 0 0 0,-1 1 1 0 0,1 0-1 0 0,-1 1 0 0 0,-24-3 1 0 0,30 4-127 0 0,1 2 1 0 0,0-1 0 0 0,0 1 0 0 0,0 0 0 0 0,0 0-1 0 0,-1 1 1 0 0,1 0 0 0 0,0 1 0 0 0,0-1 0 0 0,0 1-1 0 0,1 0 1 0 0,-1 1 0 0 0,0 0 0 0 0,1 0 0 0 0,-9 5-1 0 0,14-7 2 0 0,1-1 0 0 0,-1 1 0 0 0,1-1 0 0 0,-1 1 0 0 0,1-1 0 0 0,-1 1 0 0 0,1 0 0 0 0,-1-1 0 0 0,1 1 0 0 0,-1 0 0 0 0,1-1 0 0 0,0 1 0 0 0,-1 0-1 0 0,1-1 1 0 0,0 1 0 0 0,0 0 0 0 0,0 0 0 0 0,-1-1 0 0 0,1 1 0 0 0,0 0 0 0 0,0 0 0 0 0,0-1 0 0 0,0 1 0 0 0,0 0 0 0 0,0 0 0 0 0,1-1 0 0 0,-1 1 0 0 0,0 0-1 0 0,0 0 1 0 0,0-1 0 0 0,1 1 0 0 0,-1 0 0 0 0,0-1 0 0 0,1 1 0 0 0,-1 0 0 0 0,1-1 0 0 0,-1 1 0 0 0,1 1 0 0 0,26 17-5750 0 0,-6-11 3096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5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73 336 0 0,'0'0'2503'0'0,"3"5"-921"0"0,42 65 2716 0 0,76 89 0 0 0,-54-75-1654 0 0,-42-51-1468 0 0,1-2-1 0 0,2 0 0 0 0,1-2 0 0 0,1-1 1 0 0,2-2-1 0 0,50 34 0 0 0,-79-58-1024 0 0,0 0 0 0 0,1-1 1 0 0,-1 1-1 0 0,1 0 0 0 0,-1-1 0 0 0,1 0 0 0 0,0 0 0 0 0,0 0 0 0 0,-1-1 1 0 0,1 1-1 0 0,0-1 0 0 0,0 0 0 0 0,0 0 0 0 0,-1 0 0 0 0,1 0 0 0 0,0-1 1 0 0,0 1-1 0 0,0-1 0 0 0,7-2 0 0 0,-6 0-37 0 0,0 0 1 0 0,0 0-1 0 0,-1-1 0 0 0,1 1 1 0 0,-1-1-1 0 0,1 0 1 0 0,-1 0-1 0 0,0 0 0 0 0,-1-1 1 0 0,1 0-1 0 0,5-9 0 0 0,3-8 69 0 0,-1-2 1 0 0,-2 0-1 0 0,0 0 0 0 0,9-41 0 0 0,18-91 325 0 0,23-84-221 0 0,-59 239-363 0 0,0 0 0 0 0,0 0 0 0 0,0 0 0 0 0,0 0 0 0 0,0 0 0 0 0,1-1 0 0 0,-1 1 1 0 0,0 0-1 0 0,1 0 0 0 0,-1 0 0 0 0,1 0 0 0 0,-1 0 0 0 0,1 0 0 0 0,-1 0 0 0 0,1 1 0 0 0,0-1 0 0 0,-1 0 0 0 0,1 0 0 0 0,0 0 0 0 0,0 0 0 0 0,0 1 0 0 0,0-1 0 0 0,-1 1 0 0 0,1-1 0 0 0,0 0 1 0 0,0 1-1 0 0,0-1 0 0 0,0 1 0 0 0,0 0 0 0 0,1-1 0 0 0,-1 1 0 0 0,0 0 0 0 0,0 0 0 0 0,0 0 0 0 0,0 0 0 0 0,0 0 0 0 0,0 0 0 0 0,0 0 0 0 0,0 0 0 0 0,1 0 0 0 0,-1 0 0 0 0,0 0 1 0 0,0 1-1 0 0,0-1 0 0 0,0 0 0 0 0,0 1 0 0 0,0-1 0 0 0,0 1 0 0 0,0-1 0 0 0,1 2 0 0 0,6 4-1534 0 0,-1 0-1 0 0,0 1 1 0 0,0 0 0 0 0,10 14-1 0 0,-9-12 176 0 0,13 16-1418 0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58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0 392 0 0,'-4'1'674'0'0,"0"-1"1"0"0,-1 0-1 0 0,1 1 0 0 0,0 0 0 0 0,0 0 1 0 0,-1 0-1 0 0,1 1 0 0 0,0 0 0 0 0,0-1 1 0 0,0 1-1 0 0,1 0 0 0 0,-1 1 0 0 0,0-1 1 0 0,-3 4-1 0 0,1 0 31 0 0,0-1 0 0 0,1 1 0 0 0,0 0 0 0 0,0 1 0 0 0,0-1 0 0 0,1 1 0 0 0,-6 11 0 0 0,6-10-228 0 0,0 1-1 0 0,1 0 1 0 0,0 0-1 0 0,0 0 0 0 0,1 0 1 0 0,0 1-1 0 0,0-1 0 0 0,1 0 1 0 0,1 1-1 0 0,-1-1 0 0 0,2 1 1 0 0,-1 0-1 0 0,3 12 0 0 0,-1-18-525 0 0,-1 0 0 0 0,0-1 0 0 0,1 1 0 0 0,0-1-1 0 0,0 0 1 0 0,0 1 0 0 0,0-1 0 0 0,0 0-1 0 0,1 0 1 0 0,-1-1 0 0 0,1 1 0 0 0,0 0-1 0 0,0-1 1 0 0,0 0 0 0 0,6 4 0 0 0,-6-4-619 0 0,0-1 0 0 0,0 1-1 0 0,0-1 1 0 0,1 0 0 0 0,-1 0 0 0 0,0 0 0 0 0,1-1 0 0 0,-1 1 0 0 0,1-1 0 0 0,-1 1 0 0 0,4-2 0 0 0,8-1-1734 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59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207 254 6041 0 0,'-132'-54'15268'0'0,"132"54"-15233"0"0,0 0-1 0 0,0 0 1 0 0,0 0-1 0 0,0-1 1 0 0,0 1-1 0 0,-1 0 1 0 0,1 0-1 0 0,0 0 0 0 0,0 0 1 0 0,0 0-1 0 0,0-1 1 0 0,0 1-1 0 0,0 0 1 0 0,0 0-1 0 0,0 0 1 0 0,0-1-1 0 0,0 1 1 0 0,0 0-1 0 0,0 0 1 0 0,0 0-1 0 0,0 0 1 0 0,0-1-1 0 0,0 1 1 0 0,0 0-1 0 0,0 0 0 0 0,0 0 1 0 0,0-1-1 0 0,0 1 1 0 0,0 0-1 0 0,0 0 1 0 0,0 0-1 0 0,0 0 1 0 0,0-1-1 0 0,1 1 1 0 0,-1 0-1 0 0,0 0 1 0 0,0 0-1 0 0,0 0 1 0 0,0 0-1 0 0,0 0 0 0 0,0-1 1 0 0,1 1-1 0 0,-1 0 1 0 0,0 0-1 0 0,0 0 1 0 0,0 0-1 0 0,0 0 1 0 0,1 0-1 0 0,-1 0 1 0 0,0 0-1 0 0,0 0 1 0 0,0 0-1 0 0,0 0 1 0 0,1 0-1 0 0,-1 0 0 0 0,0 0 1 0 0,0 0-1 0 0,0 0 1 0 0,1 0-1 0 0,-1 0 1 0 0,0 0-1 0 0,11-5 410 0 0,15-3 260 0 0,-5 3-207 0 0,0-2 0 0 0,22-10 0 0 0,-39 15-413 0 0,1 0 0 0 0,-1-1 0 0 0,0 1 0 0 0,1-1-1 0 0,-1 0 1 0 0,0 0 0 0 0,-1 0 0 0 0,1-1 0 0 0,0 1-1 0 0,-1-1 1 0 0,0 0 0 0 0,0 0 0 0 0,0 0 0 0 0,4-8 0 0 0,-6 10-63 0 0,-1 0 1 0 0,1 1 0 0 0,-1-1 0 0 0,1 0 0 0 0,-1 0 0 0 0,0 0 0 0 0,1 0 0 0 0,-1 0 0 0 0,0 1 0 0 0,0-1 0 0 0,0 0 0 0 0,-1 0 0 0 0,1 0 0 0 0,0 0 0 0 0,-1 0 0 0 0,1 1 0 0 0,-1-1 0 0 0,0 0 0 0 0,1 0 0 0 0,-1 1 0 0 0,-1-3 0 0 0,-1 1 3 0 0,1 0 1 0 0,-1 0-1 0 0,0 0 0 0 0,0 0 0 0 0,0 1 0 0 0,0 0 0 0 0,0-1 1 0 0,0 1-1 0 0,-7-3 0 0 0,0 1-31 0 0,0 0 0 0 0,0 0 0 0 0,0 1 0 0 0,-1 0 0 0 0,1 1 0 0 0,-17-2 0 0 0,21 4-197 0 0,0 0 0 0 0,1 1 0 0 0,-1 0-1 0 0,0-1 1 0 0,1 2 0 0 0,-1-1 0 0 0,1 1 0 0 0,0 0 0 0 0,-1 0 0 0 0,1 0 0 0 0,0 1 0 0 0,0 0-1 0 0,1 0 1 0 0,-1 0 0 0 0,-4 4 0 0 0,4-3-785 0 0,1 0-1 0 0,0 0 1 0 0,0 1-1 0 0,0 0 1 0 0,1-1-1 0 0,-1 1 0 0 0,1 0 1 0 0,-4 9-1 0 0,1 5-1735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5:59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0 344 0 0,'-7'2'1130'0'0,"-18"8"2311"0"0,17-1 3516 0 0,12-7-6431 0 0,0 0 0 0 0,-1-1 1 0 0,2 1-1 0 0,-1-1 0 0 0,0 0 0 0 0,0 0 1 0 0,0 0-1 0 0,5 0 0 0 0,324 19 5226 0 0,-144-15-4367 0 0,-150-3-1191 0 0,1190 39 6020 0 0,-1162-41-5978 0 0,269-11 1695 0 0,-320 7-2137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6:0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36 460 0 0,'-12'-4'17623'0'0,"29"1"-11994"0"0,-1 1-6166 0 0,80-8 4505 0 0,101-5 293 0 0,-180 14-5416 0 0,-4 0-2874 0 0,-3 2-3976 0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6:01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107 127 460 0 0,'1'-16'7070'0'0,"7"10"-6295"0"0,-1 1-1 0 0,1 1 1 0 0,1 0 0 0 0,-1 0-1 0 0,0 0 1 0 0,1 1 0 0 0,0 0 0 0 0,0 1-1 0 0,11-2 1 0 0,-4 0-69 0 0,275-63 8647 0 0,-290 66-8767 0 0,-4 1-690 0 0,-1 1 58 0 0,1-1 0 0 0,0 1 0 0 0,0-1 0 0 0,0 1 0 0 0,0 0 1 0 0,0 0-1 0 0,-5 3 0 0 0,-8 2-145 0 0,-63 15-268 0 0,1 4 1 0 0,1 3-1 0 0,-115 60 0 0 0,189-87 454 0 0,1 0-1 0 0,0 0 1 0 0,0 0 0 0 0,-1 1-1 0 0,1-1 1 0 0,0 1 0 0 0,0 0-1 0 0,0-1 1 0 0,1 1 0 0 0,-1 0 0 0 0,0 0-1 0 0,1 0 1 0 0,-1 1 0 0 0,1-1-1 0 0,0 0 1 0 0,0 0 0 0 0,0 1-1 0 0,0-1 1 0 0,-1 4 0 0 0,2-3 16 0 0,0-1 1 0 0,1 1 0 0 0,-1-1-1 0 0,1 0 1 0 0,0 1-1 0 0,0-1 1 0 0,0 0-1 0 0,0 0 1 0 0,0 0-1 0 0,0 0 1 0 0,0 1-1 0 0,1-2 1 0 0,-1 1-1 0 0,1 0 1 0 0,-1 0 0 0 0,1 0-1 0 0,0-1 1 0 0,0 1-1 0 0,0-1 1 0 0,0 1-1 0 0,3 1 1 0 0,36 23 455 0 0,86 41 0 0 0,-80-44 114 0 0,76 48 0 0 0,-110-61-471 0 0,0 0 0 0 0,-1 0 0 0 0,1 1 0 0 0,-2 1 0 0 0,0 0 0 0 0,0 0 0 0 0,-1 1-1 0 0,-1 1 1 0 0,13 24 0 0 0,-20-36-92 0 0,-1 0-1 0 0,0 0 0 0 0,0 0 1 0 0,0 0-1 0 0,-1 0 0 0 0,1 0 0 0 0,0 1 1 0 0,-1-1-1 0 0,0 0 0 0 0,1 0 1 0 0,-1 0-1 0 0,0 1 0 0 0,0-1 0 0 0,0 0 1 0 0,0 0-1 0 0,-1 1 0 0 0,1-1 1 0 0,0 0-1 0 0,-1 0 0 0 0,0 0 0 0 0,0 0 1 0 0,1 1-1 0 0,-3 2 0 0 0,1-3-2 0 0,-1 1 0 0 0,1-1-1 0 0,-1 1 1 0 0,0-1 0 0 0,1 0-1 0 0,-1 0 1 0 0,0-1 0 0 0,0 1-1 0 0,0-1 1 0 0,-1 1 0 0 0,1-1-1 0 0,0 0 1 0 0,-6 1 0 0 0,-8 1 6 0 0,1 0 1 0 0,-1-2-1 0 0,0 0 1 0 0,1-1-1 0 0,-18-2 1 0 0,-48-11 159 0 0,13 2-1069 0 0,25 8-2876 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6:06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9 489 204 0 0,'-9'-7'11258'0'0,"69"2"-9543"0"0,1 2 1 0 0,73 6 0 0 0,-51 0-921 0 0,621 7 2142 0 0,14-42-940 0 0,-48-36-560 0 0,-329 29-827 0 0,624-63 535 0 0,9 48-557 0 0,-571 49-453 0 0,919-28 167 0 0,285-72 418 0 0,-643 63 24 0 0,-866 37 192 0 0,-31 2-3144 0 0,-22 2-7576 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6:07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76 0 0,'0'-1'127'0'0,"0"1"0"0"0,0 0 0 0 0,0 0 0 0 0,1-1-1 0 0,-1 1 1 0 0,0 0 0 0 0,0 0 0 0 0,0-1 0 0 0,0 1 0 0 0,0 0 0 0 0,1 0-1 0 0,-1 0 1 0 0,0-1 0 0 0,0 1 0 0 0,0 0 0 0 0,1 0 0 0 0,-1 0 0 0 0,0 0 0 0 0,0 0-1 0 0,1-1 1 0 0,-1 1 0 0 0,0 0 0 0 0,0 0 0 0 0,1 0 0 0 0,-1 0 0 0 0,0 0 0 0 0,0 0-1 0 0,1 0 1 0 0,-1 0 0 0 0,0 0 0 0 0,1 0 0 0 0,-1 0 0 0 0,0 0 0 0 0,0 0 0 0 0,1 0-1 0 0,-1 0 1 0 0,0 0 0 0 0,0 0 0 0 0,1 0 0 0 0,-1 0 0 0 0,0 1 0 0 0,0-1 0 0 0,1 0-1 0 0,-1 0 1 0 0,0 0 0 0 0,0 0 0 0 0,0 1 0 0 0,1-1 0 0 0,-1 0 0 0 0,0 0 0 0 0,0 0-1 0 0,0 1 1 0 0,1-1 0 0 0,10 23 2517 0 0,5 37-1049 0 0,-15-57-1242 0 0,25 132 2080 0 0,-6 0 0 0 0,3 140 0 0 0,-17 279 1306 0 0,-7-249-2066 0 0,49 818 2206 0 0,-30-802-3355 0 0,-7-77-166 0 0,-11-239-349 0 0,0 0 0 0 0,1 1 0 0 0,0-1 0 0 0,-1 0 1 0 0,2 0-1 0 0,-1 0 0 0 0,1 0 0 0 0,0 0 0 0 0,0 0 0 0 0,0-1 0 0 0,0 1 0 0 0,1-1 0 0 0,0 1 0 0 0,0-1 0 0 0,0 0 0 0 0,0 0 0 0 0,8 6 0 0 0,-6-6-4 0 0,0-1 0 0 0,1 0 0 0 0,0-1-1 0 0,0 0 1 0 0,-1 1 0 0 0,1-2 0 0 0,1 1 0 0 0,-1-1 0 0 0,0 0-1 0 0,0 0 1 0 0,0 0 0 0 0,1-1 0 0 0,-1 0 0 0 0,9-2 0 0 0,331-37 0 0 0,-145 13-10 0 0,1411-127 81 0 0,221 39 671 0 0,4 82 183 0 0,-757 44-435 0 0,397 9 80 0 0,-1124-12-366 0 0,298 11 299 0 0,-647-20-539 0 0,3 1-973 0 0,0-1-1 0 0,0 0 0 0 0,0 0 1 0 0,0-1-1 0 0,8-1 1 0 0,-13 1 701 0 0,0 1 0 0 0,-1-1 0 0 0,1 0 0 0 0,0 1 0 0 0,0-1 1 0 0,-1 0-1 0 0,1 0 0 0 0,-1 0 0 0 0,1 0 0 0 0,-1-1 1 0 0,1 1-1 0 0,-1 0 0 0 0,0-1 0 0 0,0 1 0 0 0,0-1 1 0 0,0 1-1 0 0,0-1 0 0 0,0 1 0 0 0,0-1 0 0 0,0 0 1 0 0,0 1-1 0 0,-1-1 0 0 0,2-3 0 0 0,-1-9-3029 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6:09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2 428 0 0,'-1'0'472'0'0,"0"0"-1"0"0,0-1 1 0 0,1 1-1 0 0,-1 0 1 0 0,0 0-1 0 0,0 0 1 0 0,0 0 0 0 0,1 0-1 0 0,-1 0 1 0 0,0 0-1 0 0,0 0 1 0 0,1 0-1 0 0,-1 1 1 0 0,0-1-1 0 0,0 0 1 0 0,0 0 0 0 0,1 1-1 0 0,-1-1 1 0 0,0 0-1 0 0,1 1 1 0 0,-1-1-1 0 0,0 1 1 0 0,1-1-1 0 0,-2 1 1 0 0,17 9 2588 0 0,35 8-1826 0 0,0-9-162 0 0,1-2 0 0 0,-1-2 0 0 0,1-2 0 0 0,0-3 0 0 0,0-2 0 0 0,98-17 0 0 0,-140 18-806 0 0,-4 0-132 0 0,0 0 1 0 0,-1 0-1 0 0,1 0 1 0 0,0 1-1 0 0,0 0 0 0 0,0 0 1 0 0,7 1-1 0 0,-11 0-116 0 0,0-1 0 0 0,1 1 0 0 0,-1 0 0 0 0,1 0 0 0 0,-1-1 0 0 0,0 1 0 0 0,1 0 0 0 0,-1 0-1 0 0,0 0 1 0 0,0 0 0 0 0,0 1 0 0 0,0-1 0 0 0,0 0 0 0 0,0 0 0 0 0,0 1 0 0 0,0-1 0 0 0,-1 1 0 0 0,1-1 0 0 0,0 0-1 0 0,-1 1 1 0 0,1-1 0 0 0,-1 1 0 0 0,0 0 0 0 0,1-1 0 0 0,-1 1 0 0 0,0-1 0 0 0,0 2 0 0 0,20 163 485 0 0,-10-66-82 0 0,25 100 0 0 0,91 378 1436 0 0,-61-292-899 0 0,24 151 152 0 0,-62-267-768 0 0,-11-85 12 0 0,-4 2 1 0 0,2 143-1 0 0,-33 261-120 0 0,14-408-234 0 0,3-1 0 0 0,4 1 0 0 0,16 104 0 0 0,-15-170 0 0 0,3 24 0 0 0,0 55 0 0 0,-5-84 0 0 0,-1-2 0 0 0,1-1 0 0 0,-2-3-100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5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40 668 0 0,'12'-39'11744'0'0,"-29"53"-9957"0"0,12-8-1455 0 0,-1 0 1 0 0,2 0 0 0 0,-1 1 0 0 0,1 0 0 0 0,0-1 0 0 0,0 2-1 0 0,1-1 1 0 0,0 0 0 0 0,0 1 0 0 0,1-1 0 0 0,-1 1 0 0 0,2 0-1 0 0,-1 0 1 0 0,0 14 0 0 0,2-17-191 0 0,1-1-1 0 0,-1 0 1 0 0,1 1-1 0 0,-1-1 1 0 0,1 1 0 0 0,1-1-1 0 0,-1 0 1 0 0,1 0-1 0 0,-1 1 1 0 0,1-1 0 0 0,0-1-1 0 0,1 1 1 0 0,-1 0-1 0 0,1 0 1 0 0,-1-1 0 0 0,1 1-1 0 0,0-1 1 0 0,0 0-1 0 0,1 0 1 0 0,-1 0 0 0 0,1 0-1 0 0,-1-1 1 0 0,1 0-1 0 0,0 1 1 0 0,0-1-1 0 0,8 3 1 0 0,2-1 27 0 0,0 1 0 0 0,0-2 0 0 0,0 0 0 0 0,1-1 0 0 0,0 0 0 0 0,-1-1 0 0 0,1 0 0 0 0,-1-2 1 0 0,24-2-1 0 0,-16-1-1926 0 0,0 0 1 0 0,-1-1 0 0 0,23-9 0 0 0,-42 13 938 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6:14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1 400 0 0,'0'0'1411'0'0,"-10"23"2248"0"0,8 46-292 0 0,14 113-1 0 0,-6-119-2317 0 0,95 926 10106 0 0,-101-979-11071 0 0,0-4-91 0 0,1-1 0 0 0,-1 0-1 0 0,1 1 1 0 0,0-1 0 0 0,0 0 0 0 0,1 0 0 0 0,2 7 0 0 0,-3-12-128 0 0,-1 0 1 0 0,1 0-1 0 0,-1 0 1 0 0,1 0-1 0 0,-1 0 1 0 0,1 0-1 0 0,-1 0 1 0 0,0 0 0 0 0,1 0-1 0 0,-1 0 1 0 0,1 0-1 0 0,-1 0 1 0 0,1 0-1 0 0,-1 0 1 0 0,1 0-1 0 0,-1 0 1 0 0,1 0 0 0 0,-1-1-1 0 0,1 1 1 0 0,-1 0-1 0 0,0 0 1 0 0,1-1-1 0 0,-1 1 1 0 0,0 0-1 0 0,1-1 1 0 0,-1 1 0 0 0,0 0-1 0 0,1-1 1 0 0,-1 1-1 0 0,0 0 1 0 0,1-1-1 0 0,-1 1 1 0 0,0-1 0 0 0,0 1-1 0 0,0 0 1 0 0,1-1-1 0 0,-1 0 1 0 0,12-15-4951 0 0,-7 6 2646 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6:15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0 185 484 0 0,'19'-19'3168'0'0,"-7"13"-2467"0"0,1 0 0 0 0,-1 0 1 0 0,1 1-1 0 0,0 0 0 0 0,0 1 1 0 0,23-4-1 0 0,87-6 1819 0 0,-116 13-2338 0 0,390-15 3644 0 0,752 39 368 0 0,-915-15-3742 0 0,243-8 254 0 0,172-75 625 0 0,-384 36-355 0 0,-223 34-560 0 0,-1 1-1 0 0,0 2 1 0 0,59 4 0 0 0,-97-1-385 0 0,-1 0 1 0 0,0-1-1 0 0,0 1 0 0 0,0 1 1 0 0,0-1-1 0 0,0 0 0 0 0,0 0 1 0 0,0 1-1 0 0,0-1 0 0 0,0 1 1 0 0,-1-1-1 0 0,1 1 0 0 0,-1 0 1 0 0,1 0-1 0 0,-1 0 0 0 0,1 0 1 0 0,-1 0-1 0 0,0 0 1 0 0,0 0-1 0 0,0 0 0 0 0,-1 0 1 0 0,1 1-1 0 0,1 2 0 0 0,12 64 299 0 0,-11-52-179 0 0,55 463 2282 0 0,-27-168-1388 0 0,-20-212-716 0 0,-4-28 400 0 0,26 113 0 0 0,-33-184-1275 0 0,6 11 256 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6:16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1 163 188 0 0,'0'0'4147'0'0,"4"0"-2905"0"0,312-3 6678 0 0,166-8-3750 0 0,-68 1-1985 0 0,936-57 2027 0 0,-1250 60-4048 0 0,260-12 424 0 0,148-13 430 0 0,-346 19-235 0 0,-160 13-1170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0:43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4 140 0 0,'11'-4'12190'0'0,"-19"18"-9648"0"0,-23 24-2272 0 0,-83 74 1381 0 0,49-51-981 0 0,3 2 1 0 0,-61 82 0 0 0,120-141-622 0 0,0-1 1 0 0,1 1-1 0 0,-1 0 0 0 0,1 0 1 0 0,0 0-1 0 0,0 0 0 0 0,1 1 1 0 0,-1-1-1 0 0,1 0 0 0 0,0 1 1 0 0,0-1-1 0 0,-1 9 0 0 0,3-11-28 0 0,-1 0 0 0 0,1 0 0 0 0,-1 0-1 0 0,1 0 1 0 0,-1 0 0 0 0,1 0-1 0 0,0 0 1 0 0,0-1 0 0 0,0 1 0 0 0,0 0-1 0 0,1 0 1 0 0,-1-1 0 0 0,0 1-1 0 0,1-1 1 0 0,-1 1 0 0 0,1-1 0 0 0,-1 0-1 0 0,1 1 1 0 0,-1-1 0 0 0,1 0-1 0 0,0 0 1 0 0,0 0 0 0 0,0 0 0 0 0,0 0-1 0 0,0-1 1 0 0,0 1 0 0 0,0-1-1 0 0,0 1 1 0 0,0-1 0 0 0,2 1 0 0 0,24 4 71 0 0,0-1 0 0 0,1-1 0 0 0,38-1 1 0 0,88-10 123 0 0,-104 5-149 0 0,-38 2-311 0 0,64-6-1193 0 0,-26-2-6400 0 0,-43 8 5915 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0:4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1 408 0 0,'-19'4'8399'0'0,"14"14"-6023"0"0,4-6-1501 0 0,1 0 1 0 0,0 1-1 0 0,0-1 1 0 0,2 0-1 0 0,-1 1 0 0 0,7 19 1 0 0,1 16 838 0 0,-9-45-1637 0 0,37 222 5903 0 0,-27-201-5216 0 0,-9-23-902 0 0,-1-1 0 0 0,1 1 0 0 0,-1-1 0 0 0,1 1 0 0 0,-1-1 0 0 0,1 1 0 0 0,0-1 0 0 0,-1 1 1 0 0,1-1-1 0 0,0 0 0 0 0,-1 1 0 0 0,1-1 0 0 0,0 0 0 0 0,-1 1 0 0 0,1-1 0 0 0,0 0 0 0 0,0 0 0 0 0,1 0 0 0 0,-1 0-837 0 0,3-2-2026 0 0,2-1-1613 0 0,-1-1 2104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0:4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1 136 184 0 0,'1'-33'10631'0'0,"0"31"-10128"0"0,0 0 1 0 0,1 0-1 0 0,-1 0 0 0 0,0 1 1 0 0,1-1-1 0 0,0 0 0 0 0,-1 0 0 0 0,1 1 1 0 0,0-1-1 0 0,0 1 0 0 0,0 0 1 0 0,0 0-1 0 0,2-2 0 0 0,29-12 2121 0 0,-5 5-607 0 0,45-24 1 0 0,-68 31-1937 0 0,21-8-2983 0 0,-10 6-5590 0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0:4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46 324 0 0,'-8'-5'952'0'0,"-1"-1"1"0"0,0 1-1 0 0,1 0 1 0 0,-2 1-1 0 0,1 0 0 0 0,0 0 1 0 0,-1 1-1 0 0,0 0 1 0 0,0 1-1 0 0,0 0 0 0 0,-11-1 1 0 0,15 3-620 0 0,0 0 1 0 0,1 0-1 0 0,-1 1 1 0 0,0-1-1 0 0,1 1 1 0 0,-1 0-1 0 0,0 1 0 0 0,1-1 1 0 0,-1 1-1 0 0,1 0 1 0 0,0 1-1 0 0,0-1 1 0 0,0 1-1 0 0,0 0 1 0 0,0 1-1 0 0,0-1 1 0 0,1 1-1 0 0,-1-1 1 0 0,1 1-1 0 0,0 1 1 0 0,-3 4-1 0 0,4-7-238 0 0,2 1-1 0 0,-1-1 1 0 0,0 1 0 0 0,0-1-1 0 0,1 1 1 0 0,-1-1 0 0 0,1 1-1 0 0,0 0 1 0 0,0 0 0 0 0,0 0-1 0 0,0 0 1 0 0,0 0 0 0 0,1 0-1 0 0,-1 0 1 0 0,1 0 0 0 0,0 0-1 0 0,0 0 1 0 0,0 0 0 0 0,0 0-1 0 0,1 0 1 0 0,-1 0 0 0 0,1 0-1 0 0,-1 0 1 0 0,1 0 0 0 0,0 0-1 0 0,0 0 1 0 0,1-1 0 0 0,-1 1-1 0 0,1 0 1 0 0,-1-1 0 0 0,1 1-1 0 0,0-1 1 0 0,0 1 0 0 0,0-1-1 0 0,0 0 1 0 0,4 4 0 0 0,0-3-31 0 0,-1 1 1 0 0,0 0-1 0 0,1-1 1 0 0,0 0 0 0 0,-1-1-1 0 0,1 1 1 0 0,1-1-1 0 0,-1 0 1 0 0,0 0-1 0 0,0-1 1 0 0,1 0 0 0 0,-1 0-1 0 0,0-1 1 0 0,1 1-1 0 0,-1-1 1 0 0,11-2 0 0 0,-12 1-70 0 0,0 0 0 0 0,0 0 0 0 0,0 0 0 0 0,0-1 0 0 0,-1 0 0 0 0,1 0 0 0 0,-1-1 1 0 0,1 1-1 0 0,-1-1 0 0 0,0 0 0 0 0,0 0 0 0 0,0 0 0 0 0,0 0 0 0 0,-1-1 0 0 0,1 0 1 0 0,-1 0-1 0 0,4-5 0 0 0,-6 7 1 0 0,1-1 0 0 0,-1 0 0 0 0,0 0 0 0 0,0 0 0 0 0,0 0 0 0 0,0 0 0 0 0,0 0 0 0 0,-1 0 0 0 0,0 0 0 0 0,1 0 0 0 0,-1 0 0 0 0,0 0 0 0 0,0 0 0 0 0,-1 0 0 0 0,1 0 0 0 0,-1 0 0 0 0,1 0 0 0 0,-1 0 0 0 0,0 0 0 0 0,0 0 1 0 0,0 1-1 0 0,-1-1 0 0 0,1 0 0 0 0,-1 0 0 0 0,1 1 0 0 0,-1-1 0 0 0,0 1 0 0 0,0 0 0 0 0,0-1 0 0 0,-3-1 0 0 0,-1-1-5 0 0,1 0 1 0 0,-1 1-1 0 0,-1-1 1 0 0,1 1 0 0 0,-1 1-1 0 0,1-1 1 0 0,-1 1-1 0 0,0 0 1 0 0,0 1-1 0 0,-1-1 1 0 0,1 2-1 0 0,0-1 1 0 0,-1 1-1 0 0,-9-1 1 0 0,11 2-359 0 0,-1 0-1 0 0,0 0 1 0 0,1 0 0 0 0,-1 1 0 0 0,1 0-1 0 0,-1 0 1 0 0,1 1 0 0 0,-1 0-1 0 0,1 0 1 0 0,-8 4 0 0 0,-4 7-6334 0 0,14-10 4539 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0:45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32 824 0 0,'1'-3'384'0'0,"1"1"0"0"0,-1 0 1 0 0,1 0-1 0 0,0 0 0 0 0,-1 0 0 0 0,1 0 0 0 0,0 0 0 0 0,0 1 0 0 0,0-1 1 0 0,0 1-1 0 0,0-1 0 0 0,1 1 0 0 0,-1 0 0 0 0,0 0 0 0 0,1 0 1 0 0,-1 0-1 0 0,1 0 0 0 0,-1 0 0 0 0,1 1 0 0 0,-1-1 0 0 0,1 1 0 0 0,-1 0 1 0 0,1 0-1 0 0,0 0 0 0 0,-1 0 0 0 0,5 1 0 0 0,7 0 478 0 0,-1 1-1 0 0,1 0 1 0 0,19 7-1 0 0,-3 2-217 0 0,0 1 1 0 0,-1 2-1 0 0,-1 1 0 0 0,0 1 1 0 0,-1 1-1 0 0,-1 2 0 0 0,-1 1 1 0 0,0 0-1 0 0,27 31 0 0 0,-36-34-370 0 0,0 1 0 0 0,-2 0 0 0 0,0 1 0 0 0,0 1 0 0 0,-2 0-1 0 0,-1 1 1 0 0,0 1 0 0 0,-2-1 0 0 0,0 1 0 0 0,5 24 0 0 0,-9-26-91 0 0,-1 1 0 0 0,-1 0 0 0 0,-1-1 0 0 0,-1 1 0 0 0,-1 0 0 0 0,0 0 0 0 0,-2 0 0 0 0,-1 0 0 0 0,0 0 1 0 0,-1-1-1 0 0,-1 0 0 0 0,-9 20 0 0 0,1-6 88 0 0,-2 0 1 0 0,-1-1-1 0 0,-2-1 0 0 0,-1 0 1 0 0,-2-2-1 0 0,-1 0 1 0 0,-1-2-1 0 0,-1 0 0 0 0,-2-2 1 0 0,-1 0-1 0 0,0-2 1 0 0,-2-1-1 0 0,-53 32 0 0 0,50-36 305 0 0,-1-2-1 0 0,-1-1 0 0 0,-46 15 0 0 0,63-30-2351 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05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56 204 0 0,'0'-1'137'0'0,"1"0"-1"0"0,-1 0 1 0 0,0 1-1 0 0,0-1 1 0 0,0 0 0 0 0,0 0-1 0 0,0 0 1 0 0,0 0-1 0 0,-1 1 1 0 0,1-1-1 0 0,0 0 1 0 0,0 0 0 0 0,-1 1-1 0 0,1-1 1 0 0,0 0-1 0 0,-1 0 1 0 0,1 1 0 0 0,0-1-1 0 0,-1 0 1 0 0,1 1-1 0 0,-1-1 1 0 0,0 0-1 0 0,1 1 1 0 0,-2-2 0 0 0,-23-11 1975 0 0,-28 0 304 0 0,10 8-1260 0 0,-1 2 0 0 0,1 2-1 0 0,-1 2 1 0 0,1 1 0 0 0,-82 17 0 0 0,111-17-900 0 0,0 1 1 0 0,0 1-1 0 0,0 0 0 0 0,1 1 1 0 0,-1 0-1 0 0,-22 13 0 0 0,35-17-236 0 0,0-1 0 0 0,1 0 0 0 0,-1 1 0 0 0,0-1 0 0 0,0 1-1 0 0,1-1 1 0 0,-1 1 0 0 0,0 0 0 0 0,0-1 0 0 0,1 1 0 0 0,-1 0 0 0 0,1-1-1 0 0,-1 1 1 0 0,1 0 0 0 0,-1 0 0 0 0,1 0 0 0 0,-1-1 0 0 0,1 1 0 0 0,0 0 0 0 0,-1 0-1 0 0,1 0 1 0 0,0 0 0 0 0,0 0 0 0 0,0 0 0 0 0,0 0 0 0 0,0 0 0 0 0,0-1-1 0 0,0 1 1 0 0,0 0 0 0 0,0 0 0 0 0,0 0 0 0 0,0 0 0 0 0,0 0 0 0 0,1 0 0 0 0,-1 0-1 0 0,0 0 1 0 0,1-1 0 0 0,-1 1 0 0 0,1 0 0 0 0,-1 0 0 0 0,1 0 0 0 0,-1-1-1 0 0,1 1 1 0 0,0 0 0 0 0,-1-1 0 0 0,1 1 0 0 0,0 0 0 0 0,-1-1 0 0 0,2 1 0 0 0,5 4 54 0 0,-1 0 0 0 0,1-1 1 0 0,0 1-1 0 0,11 3 1 0 0,-13-5-57 0 0,47 18 238 0 0,1-2 0 0 0,71 17 0 0 0,28 9 161 0 0,-126-36-302 0 0,1 2 0 0 0,-2 1 1 0 0,38 23-1 0 0,-60-33-87 0 0,1 1 1 0 0,-1-1 0 0 0,0 1-1 0 0,0-1 1 0 0,0 1 0 0 0,0 0-1 0 0,0 0 1 0 0,0 0-1 0 0,-1 1 1 0 0,4 5 0 0 0,-5-8-16 0 0,-1 1 1 0 0,0-1-1 0 0,1 1 1 0 0,-1-1-1 0 0,0 1 1 0 0,0 0-1 0 0,0-1 1 0 0,0 1-1 0 0,0-1 1 0 0,0 1-1 0 0,0-1 1 0 0,0 1 0 0 0,-1-1-1 0 0,1 1 1 0 0,0-1-1 0 0,-1 1 1 0 0,1-1-1 0 0,-1 1 1 0 0,0-1-1 0 0,0 0 1 0 0,1 1-1 0 0,-1-1 1 0 0,0 0-1 0 0,0 1 1 0 0,0-1-1 0 0,0 0 1 0 0,-1 0 0 0 0,1 0-1 0 0,-2 1 1 0 0,-6 5 27 0 0,-1-1 0 0 0,1 0 1 0 0,-1 0-1 0 0,0-1 0 0 0,0-1 1 0 0,-1 0-1 0 0,1 0 0 0 0,-1-1 1 0 0,0 0-1 0 0,-22 2 0 0 0,-11-1 68 0 0,-63-2-1 0 0,75-2-83 0 0,-29-2-266 0 0,40 0-405 0 0,1 1-1 0 0,-1 1 1 0 0,0 1 0 0 0,1 0-1 0 0,-1 2 1 0 0,-33 8 0 0 0,49-8-24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0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14 248 0 0,'-2'-1'237'0'0,"1"-1"1"0"0,0 1-1 0 0,0 0 1 0 0,0 0-1 0 0,0 0 0 0 0,-1 0 1 0 0,1 1-1 0 0,-1-1 1 0 0,1 0-1 0 0,0 1 0 0 0,-1-1 1 0 0,1 0-1 0 0,-1 1 0 0 0,1 0 1 0 0,-1-1-1 0 0,0 1 1 0 0,1 0-1 0 0,-1 0 0 0 0,1 0 1 0 0,-1 0-1 0 0,0 0 1 0 0,1 0-1 0 0,-1 0 0 0 0,-1 1 1 0 0,0 0 52 0 0,1 1 0 0 0,-1-1 0 0 0,1 1 0 0 0,-1-1 0 0 0,1 1 0 0 0,0 0 0 0 0,0 0 1 0 0,0 0-1 0 0,0 0 0 0 0,0 0 0 0 0,0 0 0 0 0,-2 5 0 0 0,-1 2 270 0 0,1 0 0 0 0,-1 0 1 0 0,1 0-1 0 0,1 1 0 0 0,0 0 0 0 0,-3 16 0 0 0,4-16-241 0 0,2 1-1 0 0,0-1 0 0 0,0 1 1 0 0,1-1-1 0 0,0 1 0 0 0,0-1 1 0 0,1 1-1 0 0,1-1 0 0 0,0 0 1 0 0,0 0-1 0 0,1 0 0 0 0,1-1 1 0 0,5 10-1 0 0,-4-7-30 0 0,2-1 0 0 0,0-1 0 0 0,0 1 0 0 0,1-1 0 0 0,0 0 1 0 0,0-1-1 0 0,1 0 0 0 0,1-1 0 0 0,20 13 0 0 0,-21-15-138 0 0,-1-1 0 0 0,1 0 0 0 0,0-1 1 0 0,1 0-1 0 0,-1-1 0 0 0,1 0 0 0 0,-1 0 0 0 0,1-1 0 0 0,0-1 1 0 0,0 0-1 0 0,21-1 0 0 0,-23-1-74 0 0,0 0 1 0 0,-1-1-1 0 0,1 0 0 0 0,0 0 1 0 0,-1-1-1 0 0,1 0 0 0 0,-1-1 1 0 0,0 0-1 0 0,0 0 0 0 0,-1 0 1 0 0,1-1-1 0 0,-1-1 0 0 0,0 1 1 0 0,0-1-1 0 0,11-13 0 0 0,-13 13-38 0 0,0 0 0 0 0,0 0 0 0 0,-1 0 0 0 0,0-1 0 0 0,0 1 0 0 0,-1-1 0 0 0,0 0 0 0 0,0 0 0 0 0,-1 0 0 0 0,1-1 1 0 0,-2 1-1 0 0,1 0 0 0 0,-1-1 0 0 0,0 0 0 0 0,0 1 0 0 0,-1-1 0 0 0,0 1 0 0 0,-1-1 0 0 0,1 0 0 0 0,-2 1 0 0 0,1-1 0 0 0,-1 1 0 0 0,0 0 0 0 0,0-1 0 0 0,-1 1 0 0 0,-6-11 0 0 0,-10-14-106 0 0,15 27-545 0 0,0-1 0 0 0,0 0 1 0 0,1 0-1 0 0,-5-10 0 0 0,7 12-541 0 0,0 1-1 0 0,1 0 0 0 0,-1 0 0 0 0,1 0 0 0 0,0-1 0 0 0,-1 1 0 0 0,2-7 1 0 0,-1 4-1058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5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78 6133 0 0,'-15'-2'2869'0'0,"10"2"-1841"0"0,1-1 0 0 0,-1 0 1 0 0,0 0-1 0 0,0 0 0 0 0,0-1 0 0 0,1 1 0 0 0,-1-1 0 0 0,-5-3 1675 0 0,12 3-2008 0 0,11-5-167 0 0,0 1-1 0 0,1 1 1 0 0,0 0-1 0 0,0 1 1 0 0,0 1-1 0 0,20-3 1 0 0,11-3 488 0 0,-28 4-795 0 0,8-2-652 0 0,-10 5-10473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06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1 492 0 0,'0'0'10240'0'0,"0"2"-9000"0"0,0 21 195 0 0,2 0 0 0 0,0 0 0 0 0,2-1 0 0 0,8 31 0 0 0,4 20 15 0 0,-10-30-812 0 0,-1-6-138 0 0,1 1 0 0 0,2-1 0 0 0,20 56 0 0 0,-12-66-3120 0 0,-7-22-5304 0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06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7 171 544 0 0,'-1'-2'183'0'0,"0"1"0"0"0,0 0 0 0 0,1-1 0 0 0,-1 1 1 0 0,0-1-1 0 0,1 1 0 0 0,0-1 0 0 0,-1 1 0 0 0,1-1 0 0 0,0 1 0 0 0,0-1 0 0 0,0 0 0 0 0,0 1 1 0 0,0-1-1 0 0,0 1 0 0 0,0-1 0 0 0,0 1 0 0 0,1-1 0 0 0,-1 1 0 0 0,1-1 0 0 0,-1 1 0 0 0,1-1 1 0 0,-1 1-1 0 0,1-1 0 0 0,0 1 0 0 0,0 0 0 0 0,0-1 0 0 0,0 1 0 0 0,0 0 0 0 0,0 0 0 0 0,0 0 1 0 0,0 0-1 0 0,2-2 0 0 0,5-3 326 0 0,0 0-1 0 0,0 0 1 0 0,0 1 0 0 0,10-5 0 0 0,-16 9-433 0 0,27-12 743 0 0,0 0 0 0 0,1 2 0 0 0,0 2 0 0 0,1 0 0 0 0,38-5 0 0 0,-9 6 823 0 0,109-1-1 0 0,-136 9-808 0 0,61 8 1 0 0,-82-6-590 0 0,0 1 1 0 0,0 0-1 0 0,0 0 1 0 0,0 1-1 0 0,-1 1 1 0 0,1 0 0 0 0,-1 1-1 0 0,12 7 1 0 0,-21-12-182 0 0,-1 0 0 0 0,1 0 1 0 0,0 0-1 0 0,-1 1 1 0 0,1-1-1 0 0,-1 0 0 0 0,1 1 1 0 0,-1-1-1 0 0,0 1 1 0 0,1 0-1 0 0,-1-1 1 0 0,0 1-1 0 0,0 0 0 0 0,0 0 1 0 0,-1-1-1 0 0,1 1 1 0 0,0 0-1 0 0,-1 0 0 0 0,1 0 1 0 0,-1 0-1 0 0,1 0 1 0 0,-1 0-1 0 0,0 0 0 0 0,0 2 1 0 0,-1-1-6 0 0,1 0 1 0 0,-1 0-1 0 0,-1 0 0 0 0,1-1 1 0 0,0 1-1 0 0,-1 0 1 0 0,1-1-1 0 0,-1 1 1 0 0,0-1-1 0 0,0 0 0 0 0,0 0 1 0 0,0 1-1 0 0,0-1 1 0 0,-4 2-1 0 0,-6 5 72 0 0,-1 0 0 0 0,-1-1 0 0 0,0 0 0 0 0,-27 10 0 0 0,11-8-113 0 0,-1 0 0 0 0,1-3 1 0 0,-47 7-1 0 0,-37-7-3776 0 0,107-6 3052 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0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1 252 0 0,'-9'3'2207'0'0,"-22"10"9040"0"0,30-13-11092 0 0,1 0 0 0 0,-1 0 0 0 0,1 1 1 0 0,0-1-1 0 0,-1 0 0 0 0,1 1 0 0 0,0-1 0 0 0,-1 0 0 0 0,1 1 0 0 0,0-1 1 0 0,-1 1-1 0 0,1-1 0 0 0,0 0 0 0 0,0 1 0 0 0,0-1 0 0 0,-1 1 0 0 0,1-1 1 0 0,0 1-1 0 0,0-1 0 0 0,0 1 0 0 0,0-1 0 0 0,0 1 0 0 0,0-1 0 0 0,0 1 1 0 0,0-1-1 0 0,0 0 0 0 0,0 1 0 0 0,0-1 0 0 0,0 1 0 0 0,0-1 1 0 0,0 1-1 0 0,0-1 0 0 0,1 1 0 0 0,-1-1 0 0 0,0 1 0 0 0,0-1 0 0 0,1 0 1 0 0,-1 1-1 0 0,0-1 0 0 0,0 1 0 0 0,1-1 0 0 0,-1 0 0 0 0,0 1 0 0 0,1-1 1 0 0,-1 0-1 0 0,1 1 0 0 0,-1-1 0 0 0,0 0 0 0 0,1 0 0 0 0,-1 1 1 0 0,1-1-1 0 0,-1 0 0 0 0,1 0 0 0 0,-1 0 0 0 0,3 1 2067 0 0,-3-2-2244 0 0,0 1 1 0 0,1-1-1 0 0,-1 1 0 0 0,0-1 1 0 0,0 1-1 0 0,1 0 1 0 0,-1-1-1 0 0,0 1 0 0 0,0-1 1 0 0,0 0-1 0 0,0 1 1 0 0,0-1-1 0 0,0 1 0 0 0,0-1 1 0 0,0 1-1 0 0,0-1 1 0 0,0 1-1 0 0,0-1 0 0 0,0 1 1 0 0,0-1-1 0 0,0 1 1 0 0,-1-1-1 0 0,1 1 0 0 0,0-1 1 0 0,0 1-1 0 0,-1-1 1 0 0,1 1-1 0 0,0 0 0 0 0,0-1 1 0 0,-1 1-1 0 0,1-1 1 0 0,0 1-1 0 0,-1 0 0 0 0,1-1 1 0 0,-1 1-1 0 0,1 0 1 0 0,-1-1-1 0 0,1 1 0 0 0,0 0 1 0 0,-1 0-1 0 0,1 0 1 0 0,-1-1-1 0 0,1 1 0 0 0,-1 0 1 0 0,1 0-1 0 0,-1 0 0 0 0,1 0 1 0 0,-1 0-1 0 0,1 0 1 0 0,-1 0-1 0 0,0 0 0 0 0,-14 1-2418 0 0,-1 7-3827 0 0,11-5 3758 0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0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12 456 0 0,'-5'-12'12842'0'0,"11"35"-9109"0"0,13 38-1889 0 0,0-2-175 0 0,11 32 561 0 0,-7-35-3662 0 0,-18-43-3762 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07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75 72 0 0,'7'-6'455'0'0,"0"1"1"0"0,0 0-1 0 0,1 0 1 0 0,0 0-1 0 0,0 1 1 0 0,0 1-1 0 0,0-1 1 0 0,1 1-1 0 0,0 1 0 0 0,12-3 1 0 0,-16 4-241 0 0,36-8 765 0 0,-1 2 0 0 0,1 2 0 0 0,0 1 1 0 0,1 2-1 0 0,-1 2 0 0 0,0 2 0 0 0,0 2 0 0 0,0 1 0 0 0,0 3 0 0 0,-1 1 0 0 0,0 1 0 0 0,-1 3 0 0 0,70 32 0 0 0,-98-39-741 0 0,-1 0-1 0 0,0 0 0 0 0,0 1 1 0 0,0 0-1 0 0,-1 1 0 0 0,0 0 0 0 0,12 15 1 0 0,-18-20-150 0 0,-1 0 0 0 0,1 1 0 0 0,-1-1 0 0 0,0 1 1 0 0,0 0-1 0 0,0-1 0 0 0,-1 1 0 0 0,1 0 0 0 0,-1 0 0 0 0,0 0 1 0 0,0 0-1 0 0,-1 0 0 0 0,1 0 0 0 0,-1 0 0 0 0,0 0 0 0 0,0 0 0 0 0,0 1 1 0 0,0-1-1 0 0,-1 0 0 0 0,1 0 0 0 0,-1 0 0 0 0,0 0 0 0 0,-1 0 1 0 0,1 0-1 0 0,-1 0 0 0 0,-1 3 0 0 0,-4 3 41 0 0,0 0 0 0 0,0 0 0 0 0,-1-1-1 0 0,0 0 1 0 0,-1 0 0 0 0,0-1 0 0 0,0 0 0 0 0,-1 0-1 0 0,0-1 1 0 0,-17 8 0 0 0,-6 3 92 0 0,0-3 0 0 0,-37 13 0 0 0,14-10 136 0 0,-1-2 0 0 0,-100 14 0 0 0,-116-8-1305 0 0,254-21 180 0 0,-9 0-558 0 0,12-3-3720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0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0 160 684 0 0,'9'16'9768'0'0,"-4"-15"-9104"0"0,0 0-1 0 0,0-1 0 0 0,0 1 0 0 0,0-1 1 0 0,0 0-1 0 0,0 0 0 0 0,1 0 0 0 0,-1-1 1 0 0,9-2-1 0 0,42-14 1412 0 0,-46 14-1878 0 0,-1-1-1 0 0,0-1 0 0 0,0 1 1 0 0,-1-1-1 0 0,1-1 0 0 0,-1 0 1 0 0,0 0-1 0 0,0 0 0 0 0,-1-1 0 0 0,0 0 1 0 0,0-1-1 0 0,-1 1 0 0 0,0-2 1 0 0,0 1-1 0 0,-1 0 0 0 0,0-1 1 0 0,0 0-1 0 0,-1 0 0 0 0,0 0 1 0 0,3-13-1 0 0,-7 21 426 0 0,6 72 1373 0 0,-7-30-1109 0 0,2 0 1 0 0,2 0-1 0 0,1 0 0 0 0,10 41 0 0 0,-13-81-1047 0 0,-1 0 0 0 0,1 0 0 0 0,-1 0 0 0 0,1 1-1 0 0,-1-1 1 0 0,1 0 0 0 0,0 0 0 0 0,0 0 0 0 0,-1 0 0 0 0,1 0 0 0 0,0 0 0 0 0,0-1 0 0 0,0 1 0 0 0,0 0 0 0 0,0 0 0 0 0,2 0 0 0 0,19 5-9680 0 0,-17-6 6798 0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0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768 176 148 0 0,'-11'-24'3359'0'0,"6"17"-2839"0"0,0 0 0 0 0,-1 0 0 0 0,1 0 0 0 0,-1 1 0 0 0,-1 0 0 0 0,1 0 0 0 0,-1 0 0 0 0,0 1 1 0 0,-1 0-1 0 0,1 1 0 0 0,-1-1 0 0 0,0 1 0 0 0,-8-2 0 0 0,-15-6 945 0 0,-63-15-1 0 0,54 17-635 0 0,-1 3 0 0 0,1 0 0 0 0,-1 3 0 0 0,-50 1 0 0 0,76 3-532 0 0,0 1 1 0 0,0 0-1 0 0,0 2 0 0 0,0-1 0 0 0,1 2 1 0 0,-1 0-1 0 0,1 1 0 0 0,0 0 0 0 0,0 1 1 0 0,1 0-1 0 0,0 1 0 0 0,0 1 0 0 0,0 0 0 0 0,-21 19 1 0 0,30-23-152 0 0,0 0 1 0 0,0 0 0 0 0,0 0 0 0 0,0 1 0 0 0,1 0-1 0 0,0-1 1 0 0,0 1 0 0 0,0 0 0 0 0,1 1-1 0 0,0-1 1 0 0,0 0 0 0 0,0 1 0 0 0,0-1-1 0 0,1 1 1 0 0,0-1 0 0 0,-1 12 0 0 0,3-11-29 0 0,0 1 1 0 0,0 0-1 0 0,0 0 1 0 0,0-1-1 0 0,1 1 1 0 0,0-1-1 0 0,1 1 1 0 0,0-1 0 0 0,0 0-1 0 0,0 0 1 0 0,0 0-1 0 0,7 7 1 0 0,1 1 21 0 0,2 0 0 0 0,-1-1 0 0 0,2-1 0 0 0,0 0 1 0 0,0-1-1 0 0,1 0 0 0 0,0-1 0 0 0,1-1 0 0 0,27 12 1 0 0,-18-12-100 0 0,0 0 1 0 0,0-2-1 0 0,1-1 1 0 0,0-1-1 0 0,0-1 1 0 0,1-2-1 0 0,31 0 1 0 0,-40-2-103 0 0,0-1 0 0 0,0-1 0 0 0,-1 0 1 0 0,1-2-1 0 0,0 0 0 0 0,-1-1 0 0 0,0 0 0 0 0,0-1 1 0 0,0-2-1 0 0,-1 1 0 0 0,22-15 0 0 0,-34 20 38 0 0,-1-1-1 0 0,1 0 0 0 0,0 1 1 0 0,-1-1-1 0 0,0 0 0 0 0,1-1 1 0 0,-1 1-1 0 0,0-1 0 0 0,-1 1 1 0 0,1-1-1 0 0,-1 0 0 0 0,0 0 1 0 0,0 0-1 0 0,0 0 0 0 0,0-1 1 0 0,0 1-1 0 0,-1 0 0 0 0,0-1 1 0 0,0 1-1 0 0,0-1 0 0 0,-1 1 1 0 0,0-1-1 0 0,1 1 0 0 0,-2-1 1 0 0,1 1-1 0 0,0-1 0 0 0,-1 1 1 0 0,0-1-1 0 0,0 1 0 0 0,0-1 1 0 0,-1 1-1 0 0,1 0 0 0 0,-1-1 1 0 0,0 1-1 0 0,0 0 0 0 0,0 0 1 0 0,-1 1-1 0 0,-5-8 0 0 0,-5-4-60 0 0,0 1 0 0 0,-1 0-1 0 0,-1 1 1 0 0,0 1 0 0 0,-1 0-1 0 0,0 1 1 0 0,-1 1 0 0 0,-22-11-1 0 0,5 6-510 0 0,-1 0 0 0 0,-1 2-1 0 0,-48-10 1 0 0,27 13-1573 0 0,20 13-5639 0 0,31-1 5525 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09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66 912 0 0,'-2'3'1480'0'0,"-38"72"7680"0"0,-10-2-4482 0 0,-68 59 2189 0 0,115-128-6564 0 0,-1-1-1 0 0,1 0 0 0 0,-1 0 0 0 0,0 0 1 0 0,0 0-1 0 0,-1-1 0 0 0,1 0 0 0 0,0 0 0 0 0,-6 2 1 0 0,9-3-232 0 0,0-1 1 0 0,0 0 0 0 0,0 0 0 0 0,1 0 0 0 0,-1 0-1 0 0,0 0 1 0 0,0 0 0 0 0,0 0 0 0 0,0 0 0 0 0,0 0-1 0 0,1 0 1 0 0,-1 0 0 0 0,0 0 0 0 0,0 0 0 0 0,0-1-1 0 0,1 1 1 0 0,-1 0 0 0 0,0-1 0 0 0,0 1 0 0 0,1-1-1 0 0,-1 1 1 0 0,-1-1 0 0 0,2 0-31 0 0,-1-1 1 0 0,0 1-1 0 0,0 0 0 0 0,1-1 0 0 0,-1 1 1 0 0,1-1-1 0 0,-1 1 0 0 0,1 0 1 0 0,0-1-1 0 0,-1 1 0 0 0,1-1 0 0 0,0 1 1 0 0,0-1-1 0 0,0 1 0 0 0,0-1 0 0 0,0 1 1 0 0,1-3-1 0 0,-1 0-18 0 0,1 0 0 0 0,0 0 0 0 0,0 0 0 0 0,0 0 1 0 0,0 0-1 0 0,1 0 0 0 0,0 0 0 0 0,0 0 0 0 0,0 1 0 0 0,0-1 0 0 0,0 1 1 0 0,1 0-1 0 0,0-1 0 0 0,-1 1 0 0 0,1 0 0 0 0,0 0 0 0 0,1 1 0 0 0,-1-1 0 0 0,0 1 1 0 0,1-1-1 0 0,-1 1 0 0 0,1 0 0 0 0,0 1 0 0 0,0-1 0 0 0,6-2 0 0 0,-1 2-8 0 0,-1 0-1 0 0,1 0 0 0 0,0 0 0 0 0,0 1 0 0 0,0 0 0 0 0,0 1 1 0 0,0 0-1 0 0,0 0 0 0 0,0 1 0 0 0,15 4 0 0 0,9 5 65 0 0,-1 2 0 0 0,0 2 0 0 0,44 26-1 0 0,15 6 135 0 0,-60-32-156 0 0,10 5 121 0 0,69 22 1 0 0,-98-38-181 0 0,-1 0 0 0 0,1 0 0 0 0,0-1 0 0 0,0-1 0 0 0,0 0 0 0 0,0-1-1 0 0,-1 0 1 0 0,1 0 0 0 0,0-2 0 0 0,0 1 0 0 0,14-5 0 0 0,-22 5-20 0 0,0-1-1 0 0,0 1 0 0 0,0-1 1 0 0,0 0-1 0 0,0-1 1 0 0,-1 1-1 0 0,1 0 1 0 0,-1-1-1 0 0,1 0 0 0 0,-1 0 1 0 0,0 0-1 0 0,0 0 1 0 0,-1 0-1 0 0,1-1 0 0 0,3-6 1 0 0,-2 3-14 0 0,-1 0 1 0 0,0-1-1 0 0,-1 1 0 0 0,1-1 0 0 0,-1 0 1 0 0,-1 0-1 0 0,2-15 0 0 0,-3-2-17 0 0,0-1 0 0 0,-2 1-1 0 0,-1-1 1 0 0,-8-31 0 0 0,8 42 68 0 0,-2 1 1 0 0,0-1 0 0 0,0 1-1 0 0,-1 0 1 0 0,-11-17 0 0 0,14 24-286 0 0,-1 1 0 0 0,-1 0 1 0 0,1-1-1 0 0,-1 2 1 0 0,0-1-1 0 0,-1 0 0 0 0,1 1 1 0 0,-1 0-1 0 0,0 1 1 0 0,0-1-1 0 0,0 1 0 0 0,-10-5 1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1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7445 0 0,'1'6'1362'0'0,"-1"0"0"0"0,1 0 0 0 0,-1 0 1 0 0,-1 0-1 0 0,1 0 0 0 0,-1 0 0 0 0,-2 7 0 0 0,1-3-565 0 0,-1 0 0 0 0,-1-1 0 0 0,-7 15 0 0 0,-4 2-392 0 0,-33 43 0 0 0,46-66-130 0 0,-19 22 380 0 0,-1-1 0 0 0,-30 26-1 0 0,10-11-1578 0 0,3 3-4541 0 0,35-37 2432 0 0,2-1 437 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10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74 192 0 0,'0'-1'197'0'0,"0"-6"970"0"0,1-1 0 0 0,0 1 0 0 0,1-1 0 0 0,2-8-1 0 0,-3 14-848 0 0,-1 1-1 0 0,1-1 0 0 0,0 1 0 0 0,-1-1 1 0 0,1 1-1 0 0,0 0 0 0 0,0 0 0 0 0,0-1 1 0 0,0 1-1 0 0,0 0 0 0 0,0 0 1 0 0,0 0-1 0 0,0 0 0 0 0,0 0 0 0 0,0 0 1 0 0,1 0-1 0 0,-1 1 0 0 0,0-1 0 0 0,1 0 1 0 0,-1 1-1 0 0,0-1 0 0 0,1 1 0 0 0,-1-1 1 0 0,1 1-1 0 0,-1-1 0 0 0,1 1 0 0 0,2 0 1 0 0,-2 0-74 0 0,1 1 0 0 0,-1 0 0 0 0,0-1 0 0 0,0 1 1 0 0,1 0-1 0 0,-1 0 0 0 0,0 0 0 0 0,0 1 0 0 0,0-1 1 0 0,0 0-1 0 0,0 1 0 0 0,-1-1 0 0 0,1 1 0 0 0,0 0 0 0 0,-1 0 1 0 0,3 3-1 0 0,21 31 1525 0 0,-25-36-1742 0 0,16 30 1404 0 0,-2-1-1 0 0,13 40 1 0 0,-9-22-2702 0 0,2-1-4960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5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91 440 0 0,'-13'-5'862'0'0,"-23"-9"2043"0"0,34 14-2528 0 0,1-1 0 0 0,-1 1 1 0 0,1-1-1 0 0,0 0 0 0 0,-1 0 1 0 0,1 0-1 0 0,0 0 1 0 0,0 0-1 0 0,-1 0 0 0 0,1 0 1 0 0,0 0-1 0 0,0 0 0 0 0,0-1 1 0 0,0 1-1 0 0,1 0 0 0 0,-1-1 1 0 0,0 1-1 0 0,0-2 0 0 0,1 2-192 0 0,0 1-1 0 0,0-1 0 0 0,0 0 0 0 0,1 0 0 0 0,-1 1 1 0 0,0-1-1 0 0,0 0 0 0 0,1 1 0 0 0,-1-1 0 0 0,1 0 1 0 0,-1 1-1 0 0,1-1 0 0 0,-1 0 0 0 0,1 1 0 0 0,-1-1 1 0 0,1 1-1 0 0,-1-1 0 0 0,1 1 0 0 0,-1-1 0 0 0,1 1 1 0 0,0 0-1 0 0,-1-1 0 0 0,1 1 0 0 0,0 0 0 0 0,1-1 1 0 0,22-8 1582 0 0,-20 8-1306 0 0,18-6 463 0 0,0 2 0 0 0,0 0 0 0 0,1 1 0 0 0,0 2 0 0 0,-1 0 0 0 0,46 3 0 0 0,34 10-1095 0 0,-1 7-5183 0 0,-96-17 4915 0 0,30 4-2711 0 0,-3-2 451 0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11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21 460 0 0,'1'-1'195'0'0,"-1"0"0"0"0,1 0 0 0 0,-1 0 1 0 0,1 0-1 0 0,-1 0 0 0 0,1 0 0 0 0,0 0 0 0 0,0 0 0 0 0,-1 0 0 0 0,1 0 0 0 0,0 0 0 0 0,0 0 1 0 0,0 1-1 0 0,0-1 0 0 0,0 0 0 0 0,0 1 0 0 0,0-1 0 0 0,0 1 0 0 0,0-1 0 0 0,1 1 1 0 0,-1-1-1 0 0,0 1 0 0 0,0 0 0 0 0,0-1 0 0 0,0 1 0 0 0,1 0 0 0 0,-1 0 0 0 0,0 0 0 0 0,3 0 1 0 0,46-1 2416 0 0,-43 1-2116 0 0,60 5 965 0 0,-1 3 0 0 0,0 2 0 0 0,0 4 0 0 0,-2 2 0 0 0,101 40 0 0 0,-124-42-838 0 0,-2 3-1 0 0,0 1 0 0 0,-1 1 0 0 0,37 27 0 0 0,-56-32-90 0 0,0 0-1 0 0,30 29 0 0 0,-44-37-374 0 0,1 0-1 0 0,-1 1 0 0 0,0-1 1 0 0,-1 1-1 0 0,1-1 0 0 0,-1 2 1 0 0,-1-1-1 0 0,1 0 1 0 0,-1 1-1 0 0,0-1 0 0 0,2 13 1 0 0,-5-15-89 0 0,0 0 1 0 0,0-1-1 0 0,0 1 1 0 0,-1 0-1 0 0,1-1 1 0 0,-1 1-1 0 0,0-1 1 0 0,-1 1-1 0 0,1-1 1 0 0,-1 0-1 0 0,0 1 1 0 0,0-1-1 0 0,0 0 1 0 0,-1 0-1 0 0,1 0 1 0 0,-1-1-1 0 0,0 1 1 0 0,0 0-1 0 0,0-1 1 0 0,-1 0-1 0 0,-3 3 1 0 0,-5 4 55 0 0,0-1 1 0 0,0 0-1 0 0,-1-1 1 0 0,0-1-1 0 0,-17 8 1 0 0,5-6 56 0 0,0 0-1 0 0,0-2 1 0 0,-48 8 0 0 0,-30-2 157 0 0,95-12-314 0 0,-63 5 145 0 0,23-5-102 0 0,35-1-84 0 0,-42 1-866 0 0,0-2 0 0 0,1-3 0 0 0,-83-16 0 0 0,134 19 639 0 0,-16-4-2846 0 0,10-2-2149 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11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74 132 0 0,'1'-2'395'0'0,"-1"-1"0"0"0,1 0 0 0 0,0 0 0 0 0,0 0 0 0 0,0 0 0 0 0,0 1 0 0 0,1-1 0 0 0,-1 0 0 0 0,1 1 0 0 0,0-1 0 0 0,-1 1 0 0 0,1 0 0 0 0,0-1 0 0 0,1 1 0 0 0,-1 0 0 0 0,0 0 0 0 0,0 1 0 0 0,1-1 0 0 0,-1 0 0 0 0,1 1 0 0 0,0-1 0 0 0,-1 1 0 0 0,1 0 0 0 0,0 0 0 0 0,5-1 0 0 0,3-2 617 0 0,1 0-1 0 0,0 1 0 0 0,0 1 1 0 0,23-2-1 0 0,-29 4-700 0 0,-1-1 0 0 0,0 2 0 0 0,0-1-1 0 0,1 1 1 0 0,-1 0 0 0 0,0 0-1 0 0,0 0 1 0 0,0 0 0 0 0,0 1 0 0 0,0 0-1 0 0,-1 0 1 0 0,6 3 0 0 0,-8-3-219 0 0,0-1 0 0 0,0 1-1 0 0,-1-1 1 0 0,1 1 0 0 0,0 0 0 0 0,-1-1 0 0 0,1 1 0 0 0,-1 0 0 0 0,0 0 0 0 0,0 0 0 0 0,0 0-1 0 0,0 0 1 0 0,0 0 0 0 0,0 1 0 0 0,0-1 0 0 0,0 0 0 0 0,-1 0 0 0 0,1 1 0 0 0,-1-1-1 0 0,0 0 1 0 0,0 1 0 0 0,0-1 0 0 0,0 0 0 0 0,0 1 0 0 0,0-1 0 0 0,-1 0 0 0 0,1 1 0 0 0,-2 2-1 0 0,-1 4 17 0 0,0 0 0 0 0,0-1-1 0 0,-1 1 1 0 0,0-1-1 0 0,-1 0 1 0 0,0 0-1 0 0,-7 8 1 0 0,-47 49 320 0 0,15-18 80 0 0,41-44-470 0 0,0 1 72 0 0,-1-1 0 0 0,1 1 0 0 0,0 0 0 0 0,0 0-1 0 0,0 0 1 0 0,0 1 0 0 0,1-1 0 0 0,0 1 0 0 0,0-1 0 0 0,0 1 0 0 0,0 0-1 0 0,-1 9 1 0 0,3-13-80 0 0,0 0-1 0 0,1 1 0 0 0,-1-1 0 0 0,1 0 1 0 0,-1 0-1 0 0,1-1 0 0 0,-1 1 0 0 0,1 0 0 0 0,-1 0 1 0 0,1 0-1 0 0,0 0 0 0 0,0 0 0 0 0,-1-1 1 0 0,1 1-1 0 0,0 0 0 0 0,0-1 0 0 0,0 1 1 0 0,0 0-1 0 0,0-1 0 0 0,1 1 0 0 0,22 9 237 0 0,-21-9-211 0 0,11 4 89 0 0,0-1 1 0 0,1-1-1 0 0,0-1 0 0 0,0 0 1 0 0,21 0-1 0 0,78-5 367 0 0,-96 2-430 0 0,42-5 500 0 0,-4 2-1551 0 0,-18 2-10080 0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59.5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75 110 668 0 0,'-33'103'6210'0'0,"13"-38"5157"0"0,6-101-8967 0 0,11 16-1832 0 0,0 0 0 0 0,2 0 0 0 0,1-31 0 0 0,0 42-459 0 0,1 0 0 0 0,0-1 0 0 0,1 1 0 0 0,0 0 0 0 0,0 1 0 0 0,1-1 0 0 0,0 0 0 0 0,1 1 0 0 0,0-1 0 0 0,5-8 0 0 0,-8 16-93 0 0,1-1 0 0 0,-1 0-1 0 0,0 0 1 0 0,1 1 0 0 0,-1-1-1 0 0,1 1 1 0 0,0-1 0 0 0,-1 1-1 0 0,1-1 1 0 0,0 1 0 0 0,0 0-1 0 0,0 0 1 0 0,0 0 0 0 0,0 0-1 0 0,0 0 1 0 0,0 1 0 0 0,0-1 0 0 0,0 1-1 0 0,0-1 1 0 0,0 1 0 0 0,4 0-1 0 0,-2 0-1 0 0,0 1-1 0 0,0-1 1 0 0,-1 1 0 0 0,1 0-1 0 0,-1 0 1 0 0,1 1-1 0 0,-1-1 1 0 0,1 1-1 0 0,-1 0 1 0 0,0 0 0 0 0,6 4-1 0 0,-1 1 6 0 0,0 0 0 0 0,0 1 0 0 0,-1-1 1 0 0,0 2-1 0 0,0-1 0 0 0,-1 1 0 0 0,10 18 0 0 0,-2 7 90 0 0,15 55-1 0 0,1 4-1294 0 0,-29-91 924 0 0,-1 0 0 0 0,1 0 0 0 0,0 0 0 0 0,0 0 0 0 0,0 0 0 0 0,0 0 0 0 0,1 0 0 0 0,-1-1 0 0 0,0 1 0 0 0,3 2 0 0 0,7 0-7566 0 0,-4-4 5583 0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59.9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58 768 0 0,'-15'-6'10353'0'0,"24"0"-9326"0"0,1 1 1 0 0,-1 0-1 0 0,1 0 0 0 0,0 1 1 0 0,0 0-1 0 0,0 1 0 0 0,15-3 1 0 0,14-5 61 0 0,-34 10-1785 0 0,6 0-8144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2:01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33 12 0 0,'-3'-17'1649'0'0,"3"17"-1376"0"0,0-1 0 0 0,0 0 0 0 0,-1 1 0 0 0,1-1-1 0 0,0 1 1 0 0,0-1 0 0 0,0 1 0 0 0,0-1-1 0 0,0 1 1 0 0,0-1 0 0 0,0 0 0 0 0,0 1-1 0 0,0-1 1 0 0,1 1 0 0 0,-1-1 0 0 0,0 1-1 0 0,0-1 1 0 0,0 1 0 0 0,0-1 0 0 0,1 1 0 0 0,-1-1-1 0 0,0 1 1 0 0,1-1 0 0 0,-1 1 0 0 0,0-1-1 0 0,1 1 1 0 0,0-1 0 0 0,1 3-50 0 0,-1 0 0 0 0,1 0 0 0 0,-1 0 0 0 0,1 0 0 0 0,-1 0 0 0 0,0 0 0 0 0,0 1 1 0 0,0-1-1 0 0,0 0 0 0 0,0 1 0 0 0,-1-1 0 0 0,1 1 0 0 0,-1-1 0 0 0,1 4 0 0 0,-1-5-24 0 0,13 102 3137 0 0,-11-73-2168 0 0,2 1-1 0 0,10 41 1 0 0,-13-72-1131 0 0,-1 1 0 0 0,0-1 0 0 0,0 1 0 0 0,1-1 0 0 0,-1 1 0 0 0,0-1 0 0 0,1 1 0 0 0,-1-1 0 0 0,1 1 0 0 0,-1-1 0 0 0,1 1 0 0 0,-1-1 0 0 0,1 0 0 0 0,-1 1 0 0 0,1-1 0 0 0,-1 0 0 0 0,1 1 0 0 0,-1-1 0 0 0,1 0 0 0 0,-1 0 0 0 0,1 0 0 0 0,0 1 0 0 0,-1-1 0 0 0,1 0-1 0 0,-1 0 1 0 0,1 0 0 0 0,0 0 0 0 0,-1 0 0 0 0,1 0 0 0 0,0 0 0 0 0,-1 0 0 0 0,1 0 0 0 0,-1-1 0 0 0,1 1 0 0 0,0 0 0 0 0,-1 0 0 0 0,1-1 0 0 0,-1 1 0 0 0,1 0 0 0 0,-1 0 0 0 0,1-1 0 0 0,-1 1 0 0 0,1-1 0 0 0,-1 1 0 0 0,1 0 0 0 0,-1-1 0 0 0,0 1 0 0 0,1-1 0 0 0,26-22 319 0 0,107-97-710 0 0,-93 86 58 0 0,-36 29 195 0 0,-2 3 24 0 0,0 0 0 0 0,0 0 0 0 0,-1 0-1 0 0,1 0 1 0 0,-1 0 0 0 0,0-1 0 0 0,0 1 0 0 0,0-1 0 0 0,0 0-1 0 0,2-4 1 0 0,-4 7 71 0 0,0 0 0 0 0,-1 0 0 0 0,1-1 0 0 0,-1 1 0 0 0,1 0 0 0 0,-1 0 0 0 0,0-1 0 0 0,1 1 0 0 0,-1 0 0 0 0,1 0 0 0 0,-1 0 0 0 0,1 0 0 0 0,-1 0 0 0 0,1 0 0 0 0,-1 0 0 0 0,0 0-1 0 0,1 0 1 0 0,-1 0 0 0 0,1 0 0 0 0,-1 0 0 0 0,1 1 0 0 0,-1-1 0 0 0,1 0 0 0 0,-1 0 0 0 0,1 1 0 0 0,-1-1 0 0 0,1 0 0 0 0,-1 0 0 0 0,1 1 0 0 0,-1 0 0 0 0,-18 7-92 0 0,9-2 100 0 0,0 1 0 0 0,1 0 1 0 0,-1 1-1 0 0,1 0 0 0 0,1 0 1 0 0,0 1-1 0 0,0 0 0 0 0,0 1 1 0 0,1 0-1 0 0,1 0 0 0 0,0 0 1 0 0,0 0-1 0 0,1 1 1 0 0,0 0-1 0 0,-6 23 0 0 0,10-32 53 0 0,1 1 0 0 0,0-1 0 0 0,0 0 0 0 0,-1 0-1 0 0,2 1 1 0 0,-1-1 0 0 0,0 0 0 0 0,0 0 0 0 0,1 1 0 0 0,-1-1 0 0 0,1 0-1 0 0,-1 0 1 0 0,1 0 0 0 0,0 1 0 0 0,0-1 0 0 0,0 0 0 0 0,0 0 0 0 0,0-1-1 0 0,1 1 1 0 0,1 2 0 0 0,0-1 34 0 0,0-1 1 0 0,0 0-1 0 0,0 1 0 0 0,0-2 1 0 0,1 1-1 0 0,-1 0 0 0 0,0-1 1 0 0,1 1-1 0 0,-1-1 0 0 0,1 0 1 0 0,5 1-1 0 0,10 0 268 0 0,0 0-1 0 0,0-1 1 0 0,38-4-1 0 0,-42 2-257 0 0,-8 1-284 0 0,26 0-692 0 0,-13 6-8016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2:02.0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89 190 428 0 0,'-11'25'2213'0'0,"10"-21"-1479"0"0,0 1 0 0 0,-1 0-1 0 0,0-1 1 0 0,0 1-1 0 0,-1-1 1 0 0,1 0 0 0 0,-1 0-1 0 0,0 0 1 0 0,0 0-1 0 0,-6 6 769 0 0,-8-21 1936 0 0,12 0-3106 0 0,0-1 0 0 0,1 1 1 0 0,0-1-1 0 0,1 0 0 0 0,0 0 1 0 0,1-1-1 0 0,0 1 0 0 0,1 0 1 0 0,1-1-1 0 0,0 1 0 0 0,0-1 1 0 0,1 1-1 0 0,1-1 0 0 0,3-12 1 0 0,-4 22-306 0 0,0-1 0 0 0,1 1 0 0 0,-1-1 0 0 0,1 1 0 0 0,0 0 0 0 0,0 0 0 0 0,0 0 0 0 0,0 0 1 0 0,1 0-1 0 0,-1 0 0 0 0,1 1 0 0 0,0-1 0 0 0,-1 1 0 0 0,1-1 0 0 0,0 1 0 0 0,1 0 0 0 0,-1 0 0 0 0,0 1 0 0 0,0-1 0 0 0,1 1 1 0 0,-1-1-1 0 0,1 1 0 0 0,-1 0 0 0 0,1 1 0 0 0,0-1 0 0 0,-1 0 0 0 0,1 1 0 0 0,6 0 0 0 0,-5 0-35 0 0,1 0 0 0 0,-1 0 0 0 0,0 1 0 0 0,0 0 0 0 0,0 0 0 0 0,1 0 0 0 0,-1 0 0 0 0,0 1 0 0 0,-1 0 0 0 0,1 0 0 0 0,0 0 0 0 0,0 1 0 0 0,-1-1 0 0 0,0 1 0 0 0,1 0 0 0 0,-1 0 0 0 0,0 1 0 0 0,0-1 0 0 0,-1 1 0 0 0,4 4 0 0 0,1 6-185 0 0,0 0 0 0 0,-2 1 0 0 0,0-1 0 0 0,0 1 0 0 0,-1 1 0 0 0,-1-1 0 0 0,-1 1 1 0 0,3 21-1 0 0,0-1-818 0 0,2-7-6370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2:02.4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47 556 0 0,'-6'-7'9913'0'0,"7"7"-9743"0"0,16-10 2944 0 0,31-3-588 0 0,-27 9-2128 0 0,54-7 2538 0 0,-50 10-5103 0 0,0 3-3465 0 0,-19-1 3607 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2:03.2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52 0 0,'0'0'1676'0'0,"1"5"-622"0"0,12 70 3130 0 0,-10-50-2717 0 0,1 0-1 0 0,1 0 1 0 0,1-1 0 0 0,19 45-1 0 0,-25-67-1356 0 0,1-1 0 0 0,0 0 0 0 0,0 1 0 0 0,0-1 0 0 0,0 0-1 0 0,0 1 1 0 0,0-1 0 0 0,0 0 0 0 0,0 0 0 0 0,0 0 0 0 0,0 0 0 0 0,1 0 0 0 0,-1 0-1 0 0,1 0 1 0 0,-1-1 0 0 0,0 1 0 0 0,1 0 0 0 0,-1-1 0 0 0,1 1 0 0 0,-1-1-1 0 0,1 0 1 0 0,0 1 0 0 0,-1-1 0 0 0,1 0 0 0 0,-1 0 0 0 0,1 0 0 0 0,0 0-1 0 0,-1 0 1 0 0,1 0 0 0 0,-1-1 0 0 0,1 1 0 0 0,-1 0 0 0 0,1-1 0 0 0,-1 1-1 0 0,4-2 1 0 0,5-3 131 0 0,-1 0 0 0 0,1 0-1 0 0,-1-1 1 0 0,11-9 0 0 0,-6 6-102 0 0,249-169 1739 0 0,-263 178-1895 0 0,0 0-1 0 0,1 0 0 0 0,-1 0 0 0 0,0 0 1 0 0,0 0-1 0 0,1 0 0 0 0,-1 0 1 0 0,0 0-1 0 0,0 0 0 0 0,1 0 0 0 0,-1-1 1 0 0,0 1-1 0 0,0 0 0 0 0,1 0 1 0 0,-1 0-1 0 0,0 0 0 0 0,0-1 0 0 0,0 1 1 0 0,1 0-1 0 0,-1 0 0 0 0,0 0 0 0 0,0-1 1 0 0,0 1-1 0 0,0 0 0 0 0,0 0 1 0 0,0-1-1 0 0,1 1 0 0 0,-1 0 0 0 0,0 0 1 0 0,0-1-1 0 0,0 1 0 0 0,0 0 1 0 0,0-1-1 0 0,0 1 0 0 0,0 0 0 0 0,0 0 1 0 0,0-1-1 0 0,0 1 0 0 0,-13 0-165 0 0,-21 9 83 0 0,-2 7 15 0 0,1 2 1 0 0,-44 29-1 0 0,66-38 105 0 0,0 1 1 0 0,1 0-1 0 0,0 0 1 0 0,1 1-1 0 0,0 1 0 0 0,1 0 1 0 0,0 1-1 0 0,-14 22 1 0 0,23-33 2 0 0,0 0 1 0 0,-1 0 0 0 0,1 0 0 0 0,0 0 0 0 0,0 0 0 0 0,0 0 0 0 0,1 0 0 0 0,-1 1 0 0 0,0-1 0 0 0,1 0 0 0 0,0 1 0 0 0,-1-1-1 0 0,1 0 1 0 0,0 1 0 0 0,0-1 0 0 0,0 0 0 0 0,1 1 0 0 0,-1-1 0 0 0,0 0 0 0 0,1 1 0 0 0,0-1 0 0 0,-1 0 0 0 0,1 0 0 0 0,0 0 0 0 0,0 1-1 0 0,0-1 1 0 0,1 0 0 0 0,-1 0 0 0 0,3 3 0 0 0,-1-2 67 0 0,1-1-1 0 0,0 1 1 0 0,0-1-1 0 0,0 0 0 0 0,0 0 1 0 0,0-1-1 0 0,0 1 1 0 0,0-1-1 0 0,0 1 1 0 0,1-1-1 0 0,-1-1 1 0 0,0 1-1 0 0,1-1 0 0 0,-1 1 1 0 0,5-2-1 0 0,66-5 1353 0 0,-37 1-2714 0 0,2 3-7043 0 0,-32 2 5834 0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2:04.9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25 344 0 0,'-6'-25'14423'0'0,"40"279"-7060"0"0,16 172-3645 0 0,-12-132-2229 0 0,63 339 2253 0 0,-93-600-3619 0 0,35 184 1231 0 0,-32-154-1598 0 0,-10-61-86 0 0,0 7-1187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2:05.4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1 268 0 0,'0'0'363'0'0,"-1"0"0"0"0,0 0 0 0 0,1 0-1 0 0,-1 0 1 0 0,0 0 0 0 0,1 0 0 0 0,-1 0 0 0 0,1 0 0 0 0,-1 0-1 0 0,0 0 1 0 0,1 0 0 0 0,-1 1 0 0 0,0-1 0 0 0,1 0 0 0 0,-1 0 0 0 0,1 1-1 0 0,-1-1 1 0 0,1 0 0 0 0,-1 1 0 0 0,1-1 0 0 0,-1 1 0 0 0,1-1-1 0 0,-1 1 1 0 0,1-1 0 0 0,0 1 0 0 0,-1-1 0 0 0,1 1 0 0 0,0-1 0 0 0,-1 1-1 0 0,1-1 1 0 0,0 1 0 0 0,-1-1 0 0 0,1 2 0 0 0,0 0 72 0 0,0 0 0 0 0,0 0 1 0 0,0 1-1 0 0,1-1 0 0 0,-1 0 0 0 0,0 0 1 0 0,1 0-1 0 0,0 0 0 0 0,-1 0 0 0 0,3 3 1 0 0,31 50 2434 0 0,-33-54-2517 0 0,261 352 8543 0 0,-256-343-8786 0 0,-2-5-168 0 0,0 1 0 0 0,-1-1-1 0 0,2 0 1 0 0,8 8 0 0 0,-12-12-291 0 0,1 0-1 0 0,-1 0 1 0 0,1 0-1 0 0,-1 0 1 0 0,1 0 0 0 0,-1 0-1 0 0,1-1 1 0 0,0 1-1 0 0,0-1 1 0 0,-1 1-1 0 0,1-1 1 0 0,0 1-1 0 0,2-1 1 0 0,10-10-8221 0 0,-8 5 5850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57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58 560 0 0,'11'-25'7991'0'0,"-5"21"-7069"0"0,-1 0 0 0 0,0 1 0 0 0,1 0 0 0 0,0 0 0 0 0,0 1 0 0 0,0-1 0 0 0,0 1 0 0 0,0 0 0 0 0,11-1 0 0 0,-7 1-587 0 0,-1 1 0 0 0,0 1-1 0 0,1 0 1 0 0,-1 0 0 0 0,1 0 0 0 0,-1 1 0 0 0,0 1 0 0 0,1 0-1 0 0,-1 0 1 0 0,12 5 0 0 0,-19-7-305 0 0,-1 1 0 0 0,1 0 0 0 0,-1 0 0 0 0,1 0 1 0 0,-1 0-1 0 0,1 0 0 0 0,-1 0 0 0 0,0 0 0 0 0,1 0 0 0 0,-1 1 0 0 0,0-1 0 0 0,0 0 1 0 0,0 1-1 0 0,0-1 0 0 0,0 1 0 0 0,0-1 0 0 0,0 1 0 0 0,-1 0 0 0 0,1-1 0 0 0,-1 1 0 0 0,1 0 1 0 0,-1-1-1 0 0,1 1 0 0 0,-1 0 0 0 0,0 0 0 0 0,0-1 0 0 0,0 1 0 0 0,0 0 0 0 0,0 0 1 0 0,0-1-1 0 0,-1 1 0 0 0,1 0 0 0 0,0 0 0 0 0,-1-1 0 0 0,1 1 0 0 0,-1 0 0 0 0,-2 2 1 0 0,-2 8 7 0 0,0-1 1 0 0,-2-1-1 0 0,1 1 1 0 0,-11 11-1 0 0,12-15-20 0 0,-13 15 18 0 0,14-18-34 0 0,0 1 0 0 0,0-1 0 0 0,0 1 0 0 0,0 0 0 0 0,1 0 0 0 0,0 0 0 0 0,0 0 0 0 0,0 1 0 0 0,1-1 0 0 0,-1 1 0 0 0,1 0 0 0 0,-2 11 0 0 0,4-16 43 0 0,18 18 678 0 0,2-16-273 0 0,1-1 0 0 0,-1 0 0 0 0,0-2 0 0 0,0 0 0 0 0,1-2 1 0 0,-1 0-1 0 0,38-9 0 0 0,-46 5-208 0 0,-6 2-3135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51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22 408 0 0,'-12'-5'1560'0'0,"0"1"0"0"0,1 1 0 0 0,-1 0 1 0 0,-25-3-1 0 0,34 6-1054 0 0,-1 0 1 0 0,1 0 0 0 0,-1 0 0 0 0,1 0-1 0 0,-1 1 1 0 0,1-1 0 0 0,-1 1 0 0 0,1 0-1 0 0,0 0 1 0 0,-4 2 0 0 0,6-3-273 0 0,-1 1 0 0 0,1 0 0 0 0,0 0 0 0 0,0 0 0 0 0,0 0 0 0 0,0 0 1 0 0,0 0-1 0 0,0 0 0 0 0,0 0 0 0 0,0 0 0 0 0,0 0 0 0 0,0 1 0 0 0,1-1 0 0 0,-1 0 1 0 0,1 0-1 0 0,-1 1 0 0 0,1-1 0 0 0,-1 1 0 0 0,1-1 0 0 0,-1 0 0 0 0,1 1 0 0 0,0-1 1 0 0,0 1-1 0 0,0 2 0 0 0,2 3 139 0 0,0 0-1 0 0,0 0 1 0 0,0 1 0 0 0,1-2 0 0 0,0 1 0 0 0,1 0 0 0 0,0 0-1 0 0,0-1 1 0 0,0 0 0 0 0,1 0 0 0 0,8 9 0 0 0,2 5 368 0 0,-9-13-481 0 0,0 1 1 0 0,-1 0-1 0 0,0 1 0 0 0,0-1 1 0 0,-1 1-1 0 0,0 0 0 0 0,2 10 1 0 0,-5-17-226 0 0,-1 1 0 0 0,1 0 0 0 0,-1 0 0 0 0,0 0 1 0 0,0-1-1 0 0,0 1 0 0 0,0 0 0 0 0,-1 0 0 0 0,1 0 1 0 0,-1-1-1 0 0,1 1 0 0 0,-1 0 0 0 0,0-1 0 0 0,0 1 1 0 0,0 0-1 0 0,-1-1 0 0 0,1 1 0 0 0,0-1 0 0 0,-1 0 1 0 0,0 1-1 0 0,1-1 0 0 0,-1 0 0 0 0,0 0 1 0 0,0 0-1 0 0,-1 0 0 0 0,1-1 0 0 0,0 1 0 0 0,-4 1 1 0 0,0 1-41 0 0,-1 0 0 0 0,-1-1 0 0 0,1 0 0 0 0,0 0 0 0 0,-1-1 0 0 0,0 0 1 0 0,1 0-1 0 0,-1-1 0 0 0,0 0 0 0 0,0 0 0 0 0,0-1 0 0 0,-12-1 1 0 0,10 0-293 0 0,0 0 0 0 0,0 0 1 0 0,0-2-1 0 0,0 1 1 0 0,0-1-1 0 0,1 0 1 0 0,-1-1-1 0 0,1 0 1 0 0,-11-7-1 0 0,4-5-1223 0 0,16 15 1124 0 0,-1 1 0 0 0,1-1 0 0 0,0 0 0 0 0,0 1 0 0 0,-1-1 1 0 0,1 0-1 0 0,0 0 0 0 0,0 1 0 0 0,0-1 0 0 0,0 0 0 0 0,0 1 0 0 0,0-1 1 0 0,0 0-1 0 0,0 0 0 0 0,0 1 0 0 0,1-1 0 0 0,-1 0 0 0 0,0 1 0 0 0,0-1 1 0 0,1-1-1 0 0,5-10-2192 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2:05.9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22 101 876 0 0,'-2'-2'826'0'0,"0"0"0"0"0,0 0 0 0 0,0 0 0 0 0,0 0 0 0 0,0-1 0 0 0,0 1 0 0 0,1-1 0 0 0,0 1 0 0 0,-1-1 0 0 0,1 1 0 0 0,-2-6 0 0 0,3 7-549 0 0,0 0 0 0 0,0 0 0 0 0,0 0 1 0 0,0 1-1 0 0,0-1 0 0 0,1 0 0 0 0,-1 0 0 0 0,0 1 1 0 0,0-1-1 0 0,0 0 0 0 0,1 0 0 0 0,-1 1 1 0 0,0-1-1 0 0,1 0 0 0 0,-1 1 0 0 0,1-1 1 0 0,-1 1-1 0 0,1-1 0 0 0,-1 0 0 0 0,1 1 1 0 0,-1-1-1 0 0,2 0 0 0 0,16-7 722 0 0,5 1 460 0 0,0 2 0 0 0,27-3 0 0 0,101-2 975 0 0,-82 8-1470 0 0,243-8 1886 0 0,-310 9-2857 0 0,-1 1 0 0 0,1 0 1 0 0,0 0-1 0 0,0 0 0 0 0,-1 0 0 0 0,1 0 1 0 0,0 1-1 0 0,-1-1 0 0 0,1 0 0 0 0,0 1 1 0 0,-1-1-1 0 0,1 1 0 0 0,-1 0 0 0 0,1-1 0 0 0,0 1 1 0 0,-1 0-1 0 0,0 0 0 0 0,1 0 0 0 0,-1 0 1 0 0,0 0-1 0 0,1 0 0 0 0,-1 1 0 0 0,0-1 1 0 0,0 0-1 0 0,0 0 0 0 0,0 1 0 0 0,0-1 0 0 0,0 1 1 0 0,0-1-1 0 0,-1 1 0 0 0,1 0 0 0 0,0-1 1 0 0,-1 1-1 0 0,1-1 0 0 0,-1 1 0 0 0,0 0 1 0 0,0 0-1 0 0,1-1 0 0 0,-1 4 0 0 0,-4 10-20 0 0,-1 1-1 0 0,0-1 1 0 0,-1 0-1 0 0,-1 0 1 0 0,0 0-1 0 0,-1-1 1 0 0,0 0-1 0 0,-1-1 1 0 0,-19 22-1 0 0,-11 8 144 0 0,-60 53 0 0 0,53-55 88 0 0,17-17 312 0 0,1 2 0 0 0,-48 56 0 0 0,75-81-489 0 0,14-4-7704 0 0,0-5 402 0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2:07.0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5 716 0 0,'-2'-4'13137'0'0,"35"8"-9677"0"0,42 10 0 0 0,-46-7-2085 0 0,0-2-1 0 0,56 4 0 0 0,-69-10-1053 0 0,0-1 0 0 0,0 0 0 0 0,0-2 0 0 0,-1 1 0 0 0,1-2 1 0 0,16-7-1 0 0,-25 10-245 0 0,-7 2-71 0 0,1 0 0 0 0,-1 0 0 0 0,0-1 0 0 0,1 1 0 0 0,-1 0-1 0 0,1 0 1 0 0,-1 0 0 0 0,0 0 0 0 0,1 0 0 0 0,-1 0-1 0 0,1 0 1 0 0,-1 0 0 0 0,0 1 0 0 0,1-1 0 0 0,-1 0-1 0 0,1 0 1 0 0,-1 0 0 0 0,0 0 0 0 0,1 0 0 0 0,-1 1-1 0 0,0-1 1 0 0,1 0 0 0 0,-1 0 0 0 0,0 1 0 0 0,1-1-1 0 0,-1 0 1 0 0,0 0 0 0 0,1 1 0 0 0,-1-1 0 0 0,0 0-1 0 0,1 1 1 0 0,4 16 102 0 0,-3 18 80 0 0,-3 9 160 0 0,1 1 1 0 0,3-1-1 0 0,16 83 0 0 0,-3-60 557 0 0,44 117 1 0 0,-59-183-920 0 0,0 1 0 0 0,0 0 0 0 0,-1-1 0 0 0,1 1 0 0 0,0 0 0 0 0,-1-1 0 0 0,0 1 0 0 0,1 0 0 0 0,-1 0 0 0 0,0 0 0 0 0,0 0 0 0 0,0-1 0 0 0,0 1 0 0 0,0 0 0 0 0,0 0 0 0 0,0 0 0 0 0,-1 0 0 0 0,1-1 0 0 0,-1 1 0 0 0,1 0 0 0 0,-1 0 1 0 0,0-1-1 0 0,1 1 0 0 0,-1 0 0 0 0,-2 1 0 0 0,1-1-90 0 0,-1 0 0 0 0,0 0 0 0 0,0-1 0 0 0,0 0-1 0 0,0 1 1 0 0,0-1 0 0 0,0 0 0 0 0,0 0 0 0 0,-1-1 0 0 0,1 1 0 0 0,0-1 0 0 0,0 1 0 0 0,-7-1 0 0 0,-43 2-552 0 0,-259 19 51 0 0,400-30 3257 0 0,10 0-1464 0 0,100-23-1 0 0,-180 28-1644 0 0,5-2-3917 0 0,-8 2-4553 0 0,-9 3 5671 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2:07.5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0 125 568 0 0,'0'0'14470'0'0,"4"-2"-13019"0"0,32-17 1569 0 0,11-5 995 0 0,70-50 1 0 0,-116 73-3973 0 0,-1 1 0 0 0,1-1 0 0 0,0 1 0 0 0,-1-1 0 0 0,1 1 0 0 0,0 0 0 0 0,-1-1 0 0 0,1 1 0 0 0,0 0 0 0 0,-1-1 0 0 0,1 1 0 0 0,0 0 0 0 0,0 0 0 0 0,0 0 0 0 0,-1 0 0 0 0,1 0 0 0 0,0 0 0 0 0,0 0 0 0 0,0 0 0 0 0,-1 0 0 0 0,1 0 0 0 0,0 0 0 0 0,0 0 0 0 0,-1 0 0 0 0,1 1 0 0 0,0-1 0 0 0,0 0 0 0 0,-1 1 0 0 0,1-1 0 0 0,1 1 0 0 0,0 1 8 0 0,-1-1 0 0 0,1 1 0 0 0,-1 0 0 0 0,1 0-1 0 0,-1 0 1 0 0,0 0 0 0 0,1 0 0 0 0,-1 0 0 0 0,0 1 0 0 0,0 2-1 0 0,3 6 140 0 0,-1 1-1 0 0,0 0 0 0 0,0 14 0 0 0,0 110 2133 0 0,-5-76-2066 0 0,4-49 291 0 0,0-1-2196 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3:4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218 114 124 0 0,'0'0'1052'0'0,"-1"-28"5788"0"0,0 26-6520 0 0,0-1-1 0 0,-1 1 1 0 0,1 0 0 0 0,-1-1-1 0 0,1 1 1 0 0,-1 0-1 0 0,0 0 1 0 0,0 0 0 0 0,0 0-1 0 0,0 0 1 0 0,0 0-1 0 0,0 1 1 0 0,0-1 0 0 0,-1 1-1 0 0,1-1 1 0 0,0 1 0 0 0,-1 0-1 0 0,1 0 1 0 0,-1 0-1 0 0,0 0 1 0 0,1 1 0 0 0,-1-1-1 0 0,0 1 1 0 0,1-1 0 0 0,-1 1-1 0 0,0 0 1 0 0,0 0-1 0 0,1 0 1 0 0,-1 1 0 0 0,-3 0-1 0 0,2-1-198 0 0,1 1 0 0 0,-1 0 0 0 0,1 0 0 0 0,0 1-1 0 0,-1-1 1 0 0,1 1 0 0 0,0 0 0 0 0,0 0 0 0 0,0 0 0 0 0,0 0 0 0 0,0 0-1 0 0,0 1 1 0 0,1-1 0 0 0,-1 1 0 0 0,1-1 0 0 0,0 1 0 0 0,0 0-1 0 0,0 0 1 0 0,0 0 0 0 0,0 1 0 0 0,1-1 0 0 0,-1 0 0 0 0,0 4 0 0 0,1-2-31 0 0,1-1 0 0 0,-1 1 1 0 0,1 0-1 0 0,0 0 0 0 0,0-1 1 0 0,1 1-1 0 0,0 0 1 0 0,-1 0-1 0 0,2-1 0 0 0,-1 1 1 0 0,0-1-1 0 0,1 1 1 0 0,0-1-1 0 0,0 0 0 0 0,0 1 1 0 0,1-1-1 0 0,-1 0 0 0 0,1-1 1 0 0,0 1-1 0 0,0 0 1 0 0,0-1-1 0 0,5 4 0 0 0,-1 0 11 0 0,1 0-1 0 0,-1 0 0 0 0,1-1 0 0 0,1 0 0 0 0,-1-1 1 0 0,1 0-1 0 0,0 0 0 0 0,0-1 0 0 0,15 5 1 0 0,-21-9-78 0 0,1 1 0 0 0,0 0 1 0 0,-1-1-1 0 0,1 0 1 0 0,0 0-1 0 0,0 0 1 0 0,-1 0-1 0 0,1-1 0 0 0,0 1 1 0 0,-1-1-1 0 0,1 0 1 0 0,-1 0-1 0 0,1-1 1 0 0,-1 1-1 0 0,1 0 0 0 0,-1-1 1 0 0,0 0-1 0 0,0 0 1 0 0,0 0-1 0 0,0 0 1 0 0,0-1-1 0 0,0 1 0 0 0,3-5 1 0 0,-2 3 13 0 0,-1-1 0 0 0,1 1 0 0 0,-1-1-1 0 0,0 0 1 0 0,0 0 0 0 0,-1 0 0 0 0,1 0 0 0 0,-1 0 0 0 0,-1-1 0 0 0,1 1 0 0 0,-1-1 0 0 0,1 1 0 0 0,-2-1 0 0 0,2-9 0 0 0,-2 10-13 0 0,0 0 1 0 0,-1-1-1 0 0,1 1 1 0 0,-1 0 0 0 0,0 0-1 0 0,-1 0 1 0 0,1 0-1 0 0,-1 0 1 0 0,0 0 0 0 0,0 0-1 0 0,0 1 1 0 0,-1-1-1 0 0,1 1 1 0 0,-1-1 0 0 0,0 1-1 0 0,-1 0 1 0 0,1 0-1 0 0,-1 0 1 0 0,1 1 0 0 0,-1-1-1 0 0,-1 1 1 0 0,1 0-1 0 0,0 0 1 0 0,-8-3 0 0 0,4 2-11 0 0,0 1 1 0 0,0 0 0 0 0,0 1 0 0 0,0 0 0 0 0,-1 0-1 0 0,1 1 1 0 0,-1 0 0 0 0,1 0 0 0 0,-1 1-1 0 0,1 0 1 0 0,-1 1 0 0 0,0 0 0 0 0,1 0 0 0 0,-11 3-1 0 0,14-2-5 0 0,0-1 1 0 0,0 1-1 0 0,0 1 0 0 0,0-1 0 0 0,0 1 0 0 0,0-1 0 0 0,1 1 0 0 0,-1 1 0 0 0,1-1 1 0 0,0 1-1 0 0,0-1 0 0 0,0 1 0 0 0,1 1 0 0 0,-1-1 0 0 0,1 0 0 0 0,0 1 0 0 0,0-1 1 0 0,1 1-1 0 0,-1 0 0 0 0,-2 7 0 0 0,4-9 1 0 0,0 0 0 0 0,1 1 0 0 0,-1-1-1 0 0,1 0 1 0 0,0 1 0 0 0,-1-1 0 0 0,2 0 0 0 0,-1 0 0 0 0,0 1 0 0 0,1-1 0 0 0,-1 0 0 0 0,1 1 0 0 0,0-1-1 0 0,0 0 1 0 0,0 0 0 0 0,0 0 0 0 0,1 0 0 0 0,-1 0 0 0 0,1 0 0 0 0,0 0 0 0 0,0-1 0 0 0,0 1 0 0 0,0-1-1 0 0,0 1 1 0 0,1-1 0 0 0,-1 0 0 0 0,1 0 0 0 0,-1 0 0 0 0,1 0 0 0 0,0 0 0 0 0,0 0 0 0 0,0-1 0 0 0,0 1 0 0 0,4 0-1 0 0,-2 0-7 0 0,-1-1 0 0 0,0 1 0 0 0,1-1 0 0 0,-1 0 0 0 0,0-1-1 0 0,1 1 1 0 0,-1-1 0 0 0,1 0 0 0 0,-1 0 0 0 0,1 0 0 0 0,-1-1-1 0 0,1 0 1 0 0,-1 1 0 0 0,0-2 0 0 0,1 1 0 0 0,-1 0-1 0 0,0-1 1 0 0,0 0 0 0 0,0 0 0 0 0,0 0 0 0 0,0 0 0 0 0,-1-1-1 0 0,1 1 1 0 0,3-4 0 0 0,-3 2-6 0 0,1 0 1 0 0,-1 0-1 0 0,-1 0 1 0 0,1-1-1 0 0,0 0 0 0 0,-1 1 1 0 0,0-1-1 0 0,0 0 1 0 0,-1 0-1 0 0,1-1 1 0 0,-1 1-1 0 0,0 0 0 0 0,-1-1 1 0 0,1 0-1 0 0,-1 1 1 0 0,0-1-1 0 0,-1 0 0 0 0,1-9 1 0 0,-1 12-2 0 0,0-1 1 0 0,-1 1-1 0 0,1-1 1 0 0,-1 1-1 0 0,0 0 1 0 0,0-1 0 0 0,0 1-1 0 0,0 0 1 0 0,-1 0-1 0 0,1 0 1 0 0,-1-1-1 0 0,0 2 1 0 0,0-1-1 0 0,0 0 1 0 0,0 0-1 0 0,0 1 1 0 0,-1-1 0 0 0,-4-4-1 0 0,2 5 3 0 0,1-1 0 0 0,-1 1 0 0 0,1-1-1 0 0,-1 1 1 0 0,0 0 0 0 0,0 1 0 0 0,0-1 0 0 0,0 1 0 0 0,0 0-1 0 0,0 1 1 0 0,-9-1 0 0 0,6 1 4 0 0,0 0 0 0 0,0 0 0 0 0,1 1-1 0 0,-1 0 1 0 0,0 1 0 0 0,1-1 0 0 0,-1 2 0 0 0,1-1 0 0 0,0 1 0 0 0,0 0-1 0 0,0 0 1 0 0,0 1 0 0 0,0 0 0 0 0,1 0 0 0 0,-1 1 0 0 0,-10 10-1 0 0,15-12 5 0 0,0-1 0 0 0,-1 1 0 0 0,2 0 0 0 0,-1 0 0 0 0,0 0 0 0 0,1 0 0 0 0,-1 1-1 0 0,1-1 1 0 0,0 0 0 0 0,0 1 0 0 0,0-1 0 0 0,0 1 0 0 0,1-1 0 0 0,0 0 0 0 0,-1 1-1 0 0,1-1 1 0 0,0 1 0 0 0,1-1 0 0 0,-1 1 0 0 0,1-1 0 0 0,-1 1 0 0 0,1-1 0 0 0,0 1-1 0 0,0-1 1 0 0,3 5 0 0 0,-1-2 12 0 0,1 0-1 0 0,0 0 0 0 0,0 0 0 0 0,1-1 1 0 0,-1 1-1 0 0,1-1 0 0 0,0 0 1 0 0,1 0-1 0 0,-1-1 0 0 0,1 0 1 0 0,11 7-1 0 0,-11-8 2 0 0,1 0-1 0 0,-1 0 1 0 0,1-1 0 0 0,0 0-1 0 0,0 0 1 0 0,0 0 0 0 0,0-1-1 0 0,0 0 1 0 0,0-1 0 0 0,0 1-1 0 0,0-1 1 0 0,0-1 0 0 0,12-1-1 0 0,-16 1-13 0 0,0 1 0 0 0,0-1 1 0 0,0 0-1 0 0,0 0 0 0 0,0 0 0 0 0,0 0 0 0 0,0-1 0 0 0,-1 1 0 0 0,1-1 0 0 0,0 0 0 0 0,-1 1 0 0 0,1-1 0 0 0,-1-1 0 0 0,0 1 0 0 0,1 0 0 0 0,-1 0 0 0 0,0-1 0 0 0,-1 1 0 0 0,1-1 0 0 0,0 0 0 0 0,-1 1 0 0 0,1-1 0 0 0,-1 0 0 0 0,0 0 0 0 0,0 0 0 0 0,0 0 0 0 0,0 0 0 0 0,-1 0 0 0 0,1 0 0 0 0,-1-1 0 0 0,0-5 0 0 0,0 7-8 0 0,0 0 0 0 0,-1 0 0 0 0,1-1 0 0 0,-1 1 0 0 0,0 0 0 0 0,0 0 0 0 0,0 0 0 0 0,0 0 0 0 0,0 0 0 0 0,0 0 0 0 0,0 0 0 0 0,-1 0-1 0 0,1 1 1 0 0,-1-1 0 0 0,1 1 0 0 0,-1-1 0 0 0,0 1 0 0 0,1-1 0 0 0,-1 1 0 0 0,0 0 0 0 0,0 0 0 0 0,0 0 0 0 0,0 0 0 0 0,0 0 0 0 0,0 0 0 0 0,0 0 0 0 0,-1 1 0 0 0,1-1 0 0 0,-2 1 0 0 0,-5-2-7 0 0,1 0 0 0 0,-1 1 0 0 0,1 0 0 0 0,-1 0 0 0 0,0 1 0 0 0,-9 1 0 0 0,11 0 8 0 0,-1 1-1 0 0,1 0 1 0 0,0 0-1 0 0,0 0 1 0 0,0 1-1 0 0,0 0 1 0 0,1 0-1 0 0,-10 6 0 0 0,15-8 12 0 0,0 0 0 0 0,-1 0 0 0 0,1 0 0 0 0,0 0 0 0 0,0 0 0 0 0,-1 0-1 0 0,1 1 1 0 0,0-1 0 0 0,0 0 0 0 0,1 1 0 0 0,-1-1 0 0 0,0 1-1 0 0,0-1 1 0 0,1 1 0 0 0,-1-1 0 0 0,1 1 0 0 0,-1 2 0 0 0,1-2 7 0 0,0 0 0 0 0,0 0 0 0 0,1 0 0 0 0,-1-1 0 0 0,0 1 0 0 0,1 0 1 0 0,0 0-1 0 0,-1-1 0 0 0,1 1 0 0 0,0 0 0 0 0,0-1 0 0 0,0 1 0 0 0,0 0 0 0 0,0-1 1 0 0,1 0-1 0 0,-1 1 0 0 0,0-1 0 0 0,1 0 0 0 0,2 2 0 0 0,1 1 28 0 0,0 0 1 0 0,1 0-1 0 0,0-1 0 0 0,0 0 1 0 0,0 0-1 0 0,0-1 0 0 0,0 0 1 0 0,0 0-1 0 0,1 0 0 0 0,8 1 1 0 0,-12-3-29 0 0,1 1 1 0 0,-1-1 0 0 0,0 1-1 0 0,1-1 1 0 0,-1 0 0 0 0,0-1-1 0 0,0 1 1 0 0,1 0 0 0 0,-1-1-1 0 0,0 0 1 0 0,0 0 0 0 0,1 0-1 0 0,-1 0 1 0 0,0 0 0 0 0,0-1-1 0 0,0 1 1 0 0,-1-1 0 0 0,1 0-1 0 0,0 0 1 0 0,0 0 0 0 0,-1 0-1 0 0,3-3 1 0 0,-4 4-15 0 0,0 0-1 0 0,-1 1 1 0 0,1-1 0 0 0,0 0-1 0 0,-1 0 1 0 0,1 1-1 0 0,-1-1 1 0 0,1 0 0 0 0,-1 0-1 0 0,0 0 1 0 0,1 0 0 0 0,-1 1-1 0 0,0-1 1 0 0,0 0 0 0 0,1 0-1 0 0,-1 0 1 0 0,0 0 0 0 0,0 0-1 0 0,0 0 1 0 0,0 0 0 0 0,0 0-1 0 0,0 0 1 0 0,0 0-1 0 0,-1 1 1 0 0,1-1 0 0 0,0 0-1 0 0,0 0 1 0 0,-1 0 0 0 0,1 0-1 0 0,-1-1 1 0 0,-1 1-4 0 0,0-1 0 0 0,1 1-1 0 0,-1 0 1 0 0,0-1 0 0 0,0 1 0 0 0,1 0 0 0 0,-1 1-1 0 0,0-1 1 0 0,0 0 0 0 0,0 0 0 0 0,0 1 0 0 0,-4-1-1 0 0,-3-1-1 0 0,0 1 0 0 0,0 0-1 0 0,0 1 1 0 0,0 0-1 0 0,-14 2 1 0 0,20-1 11 0 0,1-1 0 0 0,-1 1-1 0 0,1 0 1 0 0,-1 0 0 0 0,1 0 0 0 0,0 0-1 0 0,-1 0 1 0 0,1 1 0 0 0,0-1 0 0 0,0 1 0 0 0,0-1-1 0 0,0 1 1 0 0,0 0 0 0 0,0 0 0 0 0,-1 2 0 0 0,2-4 0 0 0,1 1 0 0 0,0-1 0 0 0,0 0 0 0 0,-1 1 0 0 0,1-1 0 0 0,0 1 0 0 0,0-1 0 0 0,0 1 0 0 0,0-1 0 0 0,0 1 0 0 0,0-1 0 0 0,0 1 0 0 0,0-1 0 0 0,0 0 0 0 0,0 1 0 0 0,0-1 0 0 0,0 1 1 0 0,0-1-1 0 0,0 1 0 0 0,0-1 0 0 0,0 1 0 0 0,1-1 0 0 0,-1 0 0 0 0,0 1 0 0 0,0-1 0 0 0,1 1 0 0 0,-1-1 0 0 0,0 0 0 0 0,1 1 0 0 0,0 0 8 0 0,1 0 1 0 0,0 0-1 0 0,-1 0 0 0 0,1 0 1 0 0,0 0-1 0 0,-1 0 0 0 0,1-1 1 0 0,0 1-1 0 0,0-1 0 0 0,-1 1 1 0 0,1-1-1 0 0,2 0 0 0 0,-1 1 15 0 0,0 0-1 0 0,-1-1 1 0 0,1 1 0 0 0,0-1-1 0 0,0 0 1 0 0,0 0-1 0 0,0 0 1 0 0,0 0-1 0 0,-1 0 1 0 0,1-1-1 0 0,0 1 1 0 0,0-1 0 0 0,0 0-1 0 0,-1 0 1 0 0,1 0-1 0 0,0 0 1 0 0,-1 0-1 0 0,1-1 1 0 0,-1 1-1 0 0,5-4 1 0 0,-7 4 93 0 0,0 0-116 0 0,0 0 0 0 0,0 0 0 0 0,0 0 0 0 0,-1 0 0 0 0,1 0 0 0 0,-1 0 0 0 0,1 0-1 0 0,0 0 1 0 0,-1 1 0 0 0,1-1 0 0 0,-1 0 0 0 0,0 0 0 0 0,1 0 0 0 0,-1 0 0 0 0,0 1-1 0 0,0-1 1 0 0,1 0 0 0 0,-1 1 0 0 0,0-1 0 0 0,0 1 0 0 0,0-1 0 0 0,0 1 0 0 0,0-1 0 0 0,0 1-1 0 0,-1-1 1 0 0,-30-8-536 0 0,15 5-1322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19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17 12 0 0,'-8'-16'11759'0'0,"4"21"-10905"0"0,4-4-748 0 0,-1 1 0 0 0,1-1-1 0 0,0 1 1 0 0,-1-1 0 0 0,1 0 0 0 0,0 1-1 0 0,0-1 1 0 0,0 1 0 0 0,0-1 0 0 0,0 1-1 0 0,0-1 1 0 0,0 1 0 0 0,1-1 0 0 0,-1 0-1 0 0,0 1 1 0 0,1-1 0 0 0,0 2 0 0 0,0 2 216 0 0,56 423 7160 0 0,-10-62-4400 0 0,-28-227-2071 0 0,25 150 1754 0 0,-42-283-2701 0 0,7 26 952 0 0,-8-31-961 0 0,0 0-1 0 0,0 0 0 0 0,-1 0 1 0 0,1 0-1 0 0,0 0 0 0 0,0-1 0 0 0,0 1 1 0 0,0 0-1 0 0,0 0 0 0 0,0-1 1 0 0,0 1-1 0 0,1 0 0 0 0,-1-1 0 0 0,0 1 1 0 0,0-1-1 0 0,0 0 0 0 0,1 1 1 0 0,-1-1-1 0 0,0 0 0 0 0,0 0 0 0 0,1 0 1 0 0,-1 0-1 0 0,2 0 0 0 0,-2 0 46 0 0,-1 0-37 0 0,1 0-48 0 0,-1 0 1 0 0,1 0-1 0 0,-1 0 0 0 0,1 0 1 0 0,-1 0-1 0 0,1 0 1 0 0,-1 0-1 0 0,1 0 1 0 0,-1 0-1 0 0,0 0 0 0 0,1 0 1 0 0,-1 0-1 0 0,1 0 1 0 0,-1-1-1 0 0,1 1 0 0 0,-1 0 1 0 0,0 0-1 0 0,1 0 1 0 0,-1-1-1 0 0,1 1 1 0 0,-1 0-1 0 0,0-1 0 0 0,1 1 1 0 0,-1 0-1 0 0,0-1 1 0 0,0 1-1 0 0,1 0 1 0 0,-1-1-1 0 0,0 1 0 0 0,0-1 1 0 0,1 0-1 0 0,-5-4-15 0 0,0 0-1 0 0,0 1 1 0 0,0-1 0 0 0,-1 1-1 0 0,1 0 1 0 0,-1 0-1 0 0,0 1 1 0 0,0-1-1 0 0,0 1 1 0 0,-1 0-1 0 0,1 0 1 0 0,-7-1 0 0 0,-12-6-71 0 0,-41-10 1 0 0,16 8 26 0 0,-1 2 1 0 0,-1 2-1 0 0,1 2 1 0 0,-1 3-1 0 0,-58 3 1 0 0,81 2 26 0 0,0 0 1 0 0,1 2 0 0 0,-1 1 0 0 0,1 2-1 0 0,0 0 1 0 0,0 2 0 0 0,1 1-1 0 0,0 0 1 0 0,0 3 0 0 0,-45 28 0 0 0,63-35 13 0 0,0 0-1 0 0,0 0 1 0 0,1 1 0 0 0,0 0 0 0 0,0 0 0 0 0,1 1 0 0 0,-1 0 0 0 0,2 0 0 0 0,-1 0 0 0 0,1 0 0 0 0,1 1 0 0 0,-1 0 0 0 0,1 0 0 0 0,1 1 0 0 0,0-1 0 0 0,0 1 0 0 0,1-1 0 0 0,0 1 0 0 0,1 0 0 0 0,0 0 0 0 0,0 0 0 0 0,1 0 0 0 0,1 0 0 0 0,-1-1-1 0 0,2 1 1 0 0,-1 0 0 0 0,1 0 0 0 0,1-1 0 0 0,3 11 0 0 0,0-5 16 0 0,1-1-1 0 0,0 0 1 0 0,1 0-1 0 0,1-1 1 0 0,0 0-1 0 0,1 0 1 0 0,0-1-1 0 0,0 0 1 0 0,2-1-1 0 0,-1 0 1 0 0,1-1-1 0 0,1 0 1 0 0,18 10-1 0 0,-3-4 42 0 0,0-1 0 0 0,2-1 0 0 0,-1-2 0 0 0,1 0 0 0 0,50 10 0 0 0,-44-15-7 0 0,0-1 1 0 0,0-2-1 0 0,1-1 1 0 0,39-3-1 0 0,140-23 87 0 0,-159 13-92 0 0,-2-2 0 0 0,1-2 1 0 0,101-41-1 0 0,-131 43-53 0 0,1 0-1 0 0,-2-2 1 0 0,0-1-1 0 0,0-1 1 0 0,-2-2-1 0 0,0 0 1 0 0,-1-1-1 0 0,-1-1 1 0 0,29-35-1 0 0,-42 45-11 0 0,-1 0-1 0 0,0-1 0 0 0,-1 1 1 0 0,0-1-1 0 0,-1-1 0 0 0,0 1 1 0 0,5-19-1 0 0,-9 24 4 0 0,0 0 1 0 0,0 1-1 0 0,0-1 0 0 0,-1 0 0 0 0,0 0 1 0 0,0 0-1 0 0,-1 1 0 0 0,1-1 0 0 0,-1 0 1 0 0,0 0-1 0 0,-1 1 0 0 0,1-1 0 0 0,-1 1 0 0 0,-1-1 1 0 0,1 1-1 0 0,-1 0 0 0 0,1 0 0 0 0,-6-7 1 0 0,-4-2-21 0 0,0 0 0 0 0,-1 0 0 0 0,0 2 0 0 0,-1 0 0 0 0,-22-16 0 0 0,-78-40-92 0 0,83 52 43 0 0,0 2 1 0 0,-1 0-1 0 0,-1 3 0 0 0,0 0 0 0 0,0 2 0 0 0,-1 2 1 0 0,0 1-1 0 0,-1 1 0 0 0,-66 1 0 0 0,93 4-51 0 0,1 1 0 0 0,-1 0-1 0 0,0 1 1 0 0,0 0 0 0 0,0 0 0 0 0,1 0-1 0 0,0 1 1 0 0,-11 5 0 0 0,16-6-87 0 0,-1-1 0 0 0,1 1 1 0 0,0-1-1 0 0,0 1 0 0 0,0 0 0 0 0,0 0 0 0 0,0 0 0 0 0,1 0 1 0 0,-1 0-1 0 0,0 0 0 0 0,1 0 0 0 0,-2 4 0 0 0,2-4-265 0 0,1 0 0 0 0,-1 0 0 0 0,0 1-1 0 0,1-1 1 0 0,0 0 0 0 0,0 0 0 0 0,0 1 0 0 0,0-1-1 0 0,0 0 1 0 0,0 1 0 0 0,0-1 0 0 0,1 0 0 0 0,-1 0-1 0 0,1 0 1 0 0,-1 1 0 0 0,3 2 0 0 0,6 14-2609 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1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9 788 0 0,'-1'-1'293'0'0,"0"1"0"0"0,1-1 0 0 0,-1 0-1 0 0,0 1 1 0 0,1-1 0 0 0,-1 0 0 0 0,0 1 0 0 0,0-1 0 0 0,0 1-1 0 0,1-1 1 0 0,-1 1 0 0 0,0 0 0 0 0,0-1 0 0 0,0 1 0 0 0,0 0-1 0 0,0 0 1 0 0,0 0 0 0 0,0-1 0 0 0,0 1 0 0 0,0 0 0 0 0,1 0-1 0 0,-1 0 1 0 0,0 1 0 0 0,0-1 0 0 0,0 0 0 0 0,0 0 0 0 0,0 0-1 0 0,0 1 1 0 0,0-1 0 0 0,0 0 0 0 0,0 1 0 0 0,1-1 0 0 0,-3 2-1 0 0,1 0 272 0 0,0 0 0 0 0,0 1 1 0 0,0-1-1 0 0,0 0 0 0 0,1 1 0 0 0,-1 0 0 0 0,1-1 0 0 0,0 1 0 0 0,-3 5 0 0 0,-2 15 446 0 0,1 0 0 0 0,1 0 1 0 0,1 0-1 0 0,1 1 0 0 0,1-1 0 0 0,1 0 1 0 0,3 24-1 0 0,-1-7-304 0 0,4 39 875 0 0,-5-73-1681 0 0,0 1 0 0 0,0-1 0 0 0,1 0 0 0 0,0 1 0 0 0,0-1 1 0 0,1 0-1 0 0,-1 0 0 0 0,8 11 0 0 0,-9-16-319 0 0,0 0 0 0 0,1 1 0 0 0,-1-1 0 0 0,1 0-1 0 0,-1 1 1 0 0,1-1 0 0 0,0 0 0 0 0,-1 0 0 0 0,1 0 0 0 0,0-1 0 0 0,0 1-1 0 0,0 0 1 0 0,3 0 0 0 0,7 3-5807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20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44 460 0 0,'-88'-1'8250'0'0,"75"1"76"0"0,18-1-7169 0 0,234-21 4625 0 0,-29 4-2459 0 0,-203 17-3779 0 0,1 1 0 0 0,-1-1 1 0 0,0 1-1 0 0,0 1 0 0 0,0-1 1 0 0,7 2-1 0 0,21 12-8414 0 0,-28-9 6257 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2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28 532 0 0,'-1'21'5209'0'0,"13"11"-1775"0"0,-3-11-1663 0 0,68 163 6132 0 0,-63-155-6491 0 0,2 0 0 0 0,2-2 0 0 0,0 0-1 0 0,27 30 1 0 0,-44-56-1339 0 0,-1 0-1 0 0,1 0 0 0 0,0 0 0 0 0,0 0 0 0 0,0 0 1 0 0,-1 0-1 0 0,1-1 0 0 0,0 1 0 0 0,0 0 0 0 0,0 0 1 0 0,0-1-1 0 0,0 1 0 0 0,1-1 0 0 0,-1 1 0 0 0,0-1 1 0 0,0 1-1 0 0,0-1 0 0 0,0 0 0 0 0,1 0 0 0 0,-1 1 1 0 0,0-1-1 0 0,0 0 0 0 0,0 0 0 0 0,1 0 0 0 0,-1 0 1 0 0,0 0-1 0 0,0-1 0 0 0,1 1 0 0 0,-1 0 1 0 0,0-1-1 0 0,0 1 0 0 0,0 0 0 0 0,0-1 0 0 0,0 1 1 0 0,0-1-1 0 0,0 0 0 0 0,1 1 0 0 0,-2-1 0 0 0,1 0 1 0 0,0 0-1 0 0,0 0 0 0 0,0 1 0 0 0,0-1 0 0 0,0 0 1 0 0,-1 0-1 0 0,1 0 0 0 0,1-3 0 0 0,3-5 53 0 0,0 0 0 0 0,0-1 0 0 0,0 0-1 0 0,3-14 1 0 0,-5 16-16 0 0,29-78 393 0 0,35-104 874 0 0,-48 93-2409 0 0,-19 97 852 0 0,1-1 1 0 0,-1 1-1 0 0,0-1 0 0 0,1 1 0 0 0,-1-1 1 0 0,0 1-1 0 0,1-1 0 0 0,-1 1 1 0 0,0-1-1 0 0,1 1 0 0 0,-1 0 0 0 0,1-1 1 0 0,-1 1-1 0 0,1 0 0 0 0,-1-1 0 0 0,1 1 1 0 0,-1 0-1 0 0,1-1 0 0 0,-1 1 0 0 0,1 0 1 0 0,-1 0-1 0 0,1 0 0 0 0,-1-1 0 0 0,1 1 1 0 0,0 0-1 0 0,-1 0 0 0 0,1 0 0 0 0,-1 0 1 0 0,1 0-1 0 0,-1 0 0 0 0,2 1 1 0 0,16 4-7174 0 0,-17-4 6921 0 0,11 4-2548 0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2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1 256 0 0,'-7'10'1659'0'0,"0"0"1"0"0,1 1-1 0 0,0 0 0 0 0,1 0 0 0 0,0 1 1 0 0,1 0-1 0 0,0 0 0 0 0,-3 17 0 0 0,5-14-599 0 0,0 1 0 0 0,2 0 0 0 0,0 0 0 0 0,0 0 0 0 0,2-1 0 0 0,3 19 0 0 0,1 11 432 0 0,-4-30-1017 0 0,0-1 0 0 0,0 1 1 0 0,1-1-1 0 0,1 0 0 0 0,9 21 0 0 0,-12-33-646 0 0,-1-1 0 0 0,1 0-1 0 0,0 0 1 0 0,0 0 0 0 0,0 0 0 0 0,0 0-1 0 0,0-1 1 0 0,0 1 0 0 0,0 0-1 0 0,0 0 1 0 0,1-1 0 0 0,-1 1-1 0 0,0-1 1 0 0,0 1 0 0 0,1-1-1 0 0,-1 1 1 0 0,0-1 0 0 0,0 0-1 0 0,1 1 1 0 0,1-1 0 0 0,27-1-7230 0 0,-17 0 4668 0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21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97 172 748 0 0,'1'-2'8983'0'0,"7"-4"-3489"0"0,21-10-1457 0 0,28-19-2046 0 0,-55 34-1910 0 0,-1 0 1 0 0,1 0-1 0 0,-1 0 1 0 0,1-1-1 0 0,-1 1 1 0 0,0 0 0 0 0,1-1-1 0 0,-1 1 1 0 0,0-1-1 0 0,0 0 1 0 0,0 1 0 0 0,0-1-1 0 0,0 0 1 0 0,-1 0-1 0 0,1 1 1 0 0,0-1-1 0 0,-1 0 1 0 0,1 0 0 0 0,-1 0-1 0 0,0 0 1 0 0,0 0-1 0 0,0-3 1 0 0,0 3-18 0 0,-1 0 0 0 0,0-1 0 0 0,0 1 0 0 0,0 0 0 0 0,0 0 0 0 0,0-1 0 0 0,0 1 0 0 0,-1 0 0 0 0,1 0 0 0 0,-1 0 0 0 0,0 0 0 0 0,1 1 0 0 0,-1-1 0 0 0,0 0 0 0 0,-2-1-1 0 0,-3-2 50 0 0,-1 0 0 0 0,1 1-1 0 0,-1 0 1 0 0,0 0 0 0 0,0 1-1 0 0,0 0 1 0 0,-1 0 0 0 0,-15-3-1 0 0,14 5 40 0 0,-1 1 0 0 0,1 0 0 0 0,-19 2 1 0 0,27-3-275 0 0,0 2 1 0 0,0-1 0 0 0,0 0 0 0 0,0 0-1 0 0,1 1 1 0 0,-1-1 0 0 0,0 1-1 0 0,0-1 1 0 0,0 1 0 0 0,1 0 0 0 0,-1-1-1 0 0,0 1 1 0 0,1 0 0 0 0,-1 0 0 0 0,1 0-1 0 0,-1 1 1 0 0,1-1 0 0 0,0 0 0 0 0,-1 0-1 0 0,1 1 1 0 0,0-1 0 0 0,0 1 0 0 0,0-1-1 0 0,0 1 1 0 0,0 0 0 0 0,0-1 0 0 0,-1 4-1 0 0,4 2-4412 0 0,5 1 3420 0 0,-6-7 313 0 0,8 9-1928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5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5 8493 0 0,'6'-4'15777'0'0,"0"21"-12342"0"0,0 18-4816 0 0,-4-24 3163 0 0,-2-7-1745 0 0,12 98 1893 0 0,-10-91-2272 0 0,1 0 1 0 0,0-1 0 0 0,1 1 0 0 0,5 10 0 0 0,-7-17-338 0 0,2 4-1214 0 0</inkml:trace>
  <inkml:trace contextRef="#ctx0" brushRef="#br0" timeOffset="1">119 86 6429 0 0,'-45'-15'5792'0'0,"4"2"-632"0"0,15 3-1480 0 0,26 10-3587 0 0,-1 0 0 0 0,1 0 0 0 0,0 0 0 0 0,0 0 0 0 0,-1 0-1 0 0,1 0 1 0 0,0 0 0 0 0,0 0 0 0 0,-1 0 0 0 0,1 0 0 0 0,0 0 0 0 0,0 0-1 0 0,-1 0 1 0 0,1-1 0 0 0,0 1 0 0 0,0 0 0 0 0,0 0 0 0 0,-1 0 0 0 0,1 0-1 0 0,0-1 1 0 0,0 1 0 0 0,0 0 0 0 0,0 0 0 0 0,-1 0 0 0 0,1-1 0 0 0,0 1-1 0 0,0 0 1 0 0,0 0 0 0 0,0-1 0 0 0,0 1 0 0 0,0 0 0 0 0,0 0 0 0 0,0-1-1 0 0,0 1 1 0 0,-1 0 0 0 0,1 0 0 0 0,0-1 0 0 0,0 1 0 0 0,0 0 0 0 0,1 0-1 0 0,-1-1 1 0 0,0 1 0 0 0,0-1 0 0 0,13-5 1185 0 0,24-2-392 0 0,67 4 784 0 0,188 15 1 0 0,-231-6-2715 0 0,-39-1-1892 0 0,-1 0-5650 0 0,-14-4 5485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22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0 572 0 0,'0'0'3400'0'0,"4"1"-2138"0"0,153 33 4686 0 0,91-4-2998 0 0,-183-24-2319 0 0,664 39 3180 0 0,1-40-1732 0 0,-388-9-1269 0 0,159-12 261 0 0,-43 1-194 0 0,-294 9-664 0 0,306-24-641 0 0,-469 30-20 0 0,1 0 0 0 0,-1 0-1 0 0,1 0 1 0 0,-1 0 0 0 0,1 1 0 0 0,-1-1-1 0 0,1 0 1 0 0,-1 1 0 0 0,1-1 0 0 0,-1 1-1 0 0,1-1 1 0 0,-1 1 0 0 0,2 1 0 0 0,5 2-3206 0 0,-2-2 1380 0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22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1 692 0 0,'0'0'227'0'0,"-1"0"0"0"0,0 0-1 0 0,0 0 1 0 0,1 0 0 0 0,-1 0 0 0 0,0 0 0 0 0,0 0-1 0 0,0 0 1 0 0,1 0 0 0 0,-1 1 0 0 0,0-1 0 0 0,0 0-1 0 0,1 0 1 0 0,-1 1 0 0 0,0-1 0 0 0,1 0 0 0 0,-1 1-1 0 0,0-1 1 0 0,1 1 0 0 0,-1-1 0 0 0,1 1 0 0 0,-1-1-1 0 0,1 1 1 0 0,-1 0 0 0 0,1-1 0 0 0,-1 1 0 0 0,1-1-1 0 0,-1 1 1 0 0,1 0 0 0 0,0 0 0 0 0,-1-1 0 0 0,1 1-1 0 0,0 0 1 0 0,0-1 0 0 0,-1 1 0 0 0,1 0 0 0 0,0 0-1 0 0,0 0 1 0 0,0-1 0 0 0,0 1 0 0 0,0 0 0 0 0,0 0-1 0 0,0-1 1 0 0,0 1 0 0 0,1 1 0 0 0,6 50 2378 0 0,-4-33-1452 0 0,3 45 538 0 0,16 283 5288 0 0,-23-339-7144 0 0,5 42-15 0 0,4-28-2477 0 0,-7-21 2285 0 0,0-1 0 0 0,-1 1 1 0 0,1 0-1 0 0,0 0 1 0 0,0-1-1 0 0,-1 1 0 0 0,1 0 1 0 0,0-1-1 0 0,0 1 1 0 0,0-1-1 0 0,0 1 0 0 0,0-1 1 0 0,0 1-1 0 0,0-1 1 0 0,0 0-1 0 0,0 0 1 0 0,2 1-1 0 0,5-1-2005 0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2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97 508 0 0,'-2'-1'212'0'0,"1"0"0"0"0,0 0-1 0 0,0-1 1 0 0,0 1 0 0 0,0 0 0 0 0,0 0 0 0 0,1-1 0 0 0,-1 1-1 0 0,0-1 1 0 0,1 1 0 0 0,-1-1 0 0 0,1 1 0 0 0,-1-1-1 0 0,1 1 1 0 0,0-1 0 0 0,-1 1 0 0 0,1-1 0 0 0,0 1 0 0 0,0-1-1 0 0,0 1 1 0 0,0-1 0 0 0,0 1 0 0 0,1-1 0 0 0,-1 0-1 0 0,1-2 1 0 0,1 2 60 0 0,0 0 1 0 0,0-1-1 0 0,1 1 0 0 0,-1 0 0 0 0,0 0 0 0 0,1 1 1 0 0,-1-1-1 0 0,1 0 0 0 0,-1 1 0 0 0,1 0 0 0 0,0 0 1 0 0,0-1-1 0 0,0 2 0 0 0,3-2 0 0 0,26-7 652 0 0,0 2 0 0 0,1 1-1 0 0,0 2 1 0 0,39-1-1 0 0,138 7 1233 0 0,-174 0-1962 0 0,270 10 1489 0 0,293 6 1096 0 0,-4-49-387 0 0,-588 29-2310 0 0,1 2 1 0 0,-1-1-1 0 0,1 1 0 0 0,0 0 0 0 0,-1 0 0 0 0,1 1 0 0 0,7 2 1 0 0,-14-2-50 0 0,0 1 1 0 0,0-1-1 0 0,0 1 1 0 0,0-1-1 0 0,0 1 1 0 0,0 0-1 0 0,0 0 1 0 0,-1-1 0 0 0,1 1-1 0 0,-1 0 1 0 0,1 0-1 0 0,-1 0 1 0 0,0 0-1 0 0,0 0 1 0 0,0-1-1 0 0,0 1 1 0 0,0 0 0 0 0,0 2-1 0 0,0 0 4 0 0,6 104 1016 0 0,6 0 1 0 0,43 184-1 0 0,-44-255-737 0 0,-6-22-90 0 0,0 0 0 0 0,-1 0-1 0 0,-1 0 1 0 0,0 0 0 0 0,-1 1-1 0 0,-1-1 1 0 0,-1 19-1 0 0,0-32-212 0 0,-1-1 0 0 0,1 1 0 0 0,-1-1 0 0 0,1 1-1 0 0,-1-1 1 0 0,0 0 0 0 0,0 1 0 0 0,0-1 0 0 0,0 0-1 0 0,0 0 1 0 0,0 0 0 0 0,0 0 0 0 0,0 1 0 0 0,-1-1-1 0 0,1-1 1 0 0,0 1 0 0 0,-1 0 0 0 0,1 0 0 0 0,0 0-1 0 0,-1-1 1 0 0,1 1 0 0 0,-1-1 0 0 0,1 1 0 0 0,-1-1-1 0 0,1 0 1 0 0,-1 1 0 0 0,0-1 0 0 0,1 0 0 0 0,-1 0-1 0 0,1 0 1 0 0,-1 0 0 0 0,-2-1 0 0 0,-10 1-102 0 0,0-1 0 0 0,-24-5 1 0 0,23 3 64 0 0,-586-71-1407 0 0,265 53 657 0 0,12 2 120 0 0,322 19 651 0 0,-639 3-1134 0 0,622-2 1077 0 0,13-1-121 0 0,0 0 0 0 0,0 1 0 0 0,0-1 1 0 0,0 1-1 0 0,-11 4 0 0 0,40 0-9432 0 0,-5-5 6885 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2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1 158 232 0 0,'0'-10'5016'0'0,"13"6"-4316"0"0,0 0 0 0 0,0 1 0 0 0,1 0 0 0 0,0 1 0 0 0,-1 0 0 0 0,1 1-1 0 0,25 1 1 0 0,10-1 155 0 0,285-1 2241 0 0,385-16 786 0 0,-256 7-2263 0 0,418-20 547 0 0,-116-15-549 0 0,-671 37-1285 0 0,-15 0-1745 0 0,-26 7-3424 0 0,-39 4-467 0 0,-8-2 3097 0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24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1 400 0 0,'-1'2'8320'0'0,"1"7"-3543"0"0,4 49 370 0 0,17 86 1613 0 0,-15-92-4740 0 0,-9-45-3319 0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25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13 84 0 0,'-9'-11'10439'0'0,"8"11"-9918"0"0,0 0 0 0 0,1-1 0 0 0,-1 1 0 0 0,1 0 0 0 0,-2-1 0 0 0,0 5-88 0 0,0 0 0 0 0,0 0 0 0 0,0 0 1 0 0,1 0-1 0 0,0 1 0 0 0,-1-1 1 0 0,2 0-1 0 0,-1 0 0 0 0,0 1 0 0 0,1-1 1 0 0,0 1-1 0 0,1 6 0 0 0,7 60 1980 0 0,-6-58-1941 0 0,44 248 3715 0 0,3 11-1526 0 0,-38-188-1525 0 0,0 110 1 0 0,-14-89-133 0 0,1-38-766 0 0,7 83 0 0 0,-4-143-355 0 0,0-1 1 0 0,1 1-1 0 0,0-1 1 0 0,0 0-1 0 0,0 1 1 0 0,1-1-1 0 0,-1 0 1 0 0,6 7-1 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26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62 596 0 0,'-4'-4'7360'0'0,"4"4"-7250"0"0,14-3 1725 0 0,25-2-977 0 0,236-7 3354 0 0,-64 5-2096 0 0,315-24 2645 0 0,-515 32-7077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27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0 104 0 0,'-3'1'376'0'0,"0"-1"-1"0"0,-1 1 1 0 0,1 0 0 0 0,0 0 0 0 0,0 0-1 0 0,0 0 1 0 0,0 1 0 0 0,1-1-1 0 0,-1 1 1 0 0,0 0 0 0 0,0 0-1 0 0,1 0 1 0 0,-1 0 0 0 0,1 0 0 0 0,-3 4-1 0 0,3-3 59 0 0,1 0 1 0 0,0 0-1 0 0,0 1 0 0 0,0-1 0 0 0,0 0 1 0 0,1 1-1 0 0,-1-1 0 0 0,1 1 0 0 0,0-1 0 0 0,0 0 1 0 0,0 1-1 0 0,1-1 0 0 0,-1 1 0 0 0,2 4 0 0 0,61 295 6850 0 0,5 304-2009 0 0,-55-492-4529 0 0,-13-114-884 0 0,0 0 0 0 0,1 0 0 0 0,-1 0 0 0 0,0 1 0 0 0,1-1 0 0 0,-1 0 0 0 0,1 0-1 0 0,-1 0 1 0 0,1 0 0 0 0,0 0 0 0 0,-1 0 0 0 0,1 0 0 0 0,0 0 0 0 0,0 0 0 0 0,0 0 0 0 0,0-1 0 0 0,0 1 0 0 0,0 0 0 0 0,0 0-1 0 0,0-1 1 0 0,0 1 0 0 0,0-1 0 0 0,0 1 0 0 0,0-1 0 0 0,0 1 0 0 0,0-1 0 0 0,1 0 0 0 0,-1 0 0 0 0,0 1 0 0 0,0-1 0 0 0,0 0 0 0 0,2 0-1 0 0,2 0-893 0 0,-1-1 0 0 0,1 1 0 0 0,0-1 0 0 0,0 0 0 0 0,0 0 0 0 0,7-3 0 0 0,9-3-1395 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27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886 17 144 0 0,'3'-14'5390'0'0,"2"12"-1846"0"0,5 19-202 0 0,6 39-1017 0 0,-15-56-2173 0 0,61 273 5550 0 0,51 197-513 0 0,-47-213-2567 0 0,-59-221-2131 0 0,-7-35-535 0 0,-15 12-655 0 0,-18-7 328 0 0,0-2-1 0 0,-1-2 1 0 0,1-1-1 0 0,-45-5 1 0 0,15 2 126 0 0,-719 9-1121 0 0,769-7 995 0 0,-39 4-907 0 0,20 4-5005 0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28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0 156 0 0,'0'0'4802'0'0,"-8"26"684"0"0,26 151 2382 0 0,17 90-2905 0 0,-33-250-4563 0 0,-1-13-407 0 0,-1 2-83 0 0,1 1 0 0 0,0-1 0 0 0,0 0 0 0 0,1 0 0 0 0,0 0 1 0 0,0 0-1 0 0,0 0 0 0 0,5 8 0 0 0,3-8-2158 0 0,5-10-6254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5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124 157 552 0 0,'-10'22'3796'0'0,"1"0"0"0"0,0 1 0 0 0,2-1 0 0 0,-7 35 0 0 0,13-49 1724 0 0,1-12-5132 0 0,18-296 4144 0 0,-18 300-4513 0 0,0 0 0 0 0,0-1 0 0 0,0 1 0 0 0,0 0 0 0 0,0 0 0 0 0,0 0 0 0 0,0 0 0 0 0,0-1 1 0 0,0 1-1 0 0,0 0 0 0 0,0 0 0 0 0,0 0 0 0 0,0-1 0 0 0,0 1 0 0 0,0 0 0 0 0,0 0 0 0 0,0 0 0 0 0,0 0 0 0 0,0-1 0 0 0,0 1 0 0 0,0 0 0 0 0,0 0 0 0 0,0 0 0 0 0,0 0 0 0 0,0 0 0 0 0,1-1 0 0 0,-1 1 0 0 0,0 0 1 0 0,0 0-1 0 0,0 0 0 0 0,0 0 0 0 0,0 0 0 0 0,0 0 0 0 0,1 0 0 0 0,-1-1 0 0 0,0 1 0 0 0,0 0 0 0 0,0 0 0 0 0,0 0 0 0 0,1 0 0 0 0,-1 0 0 0 0,0 0 0 0 0,0 0 0 0 0,0 0 0 0 0,0 0 0 0 0,1 0 0 0 0,-1 0 0 0 0,0 0 1 0 0,0 0-1 0 0,0 0 0 0 0,1 0 0 0 0,-1 0 0 0 0,0 0 0 0 0,0 0 0 0 0,12 10 313 0 0,6 12-146 0 0,11 20 130 0 0,2-1 0 0 0,50 52 0 0 0,-59-72-546 0 0,0-1 1 0 0,2 0-1 0 0,0-2 0 0 0,1-1 1 0 0,38 20-1 0 0,-33-25-1297 0 0,-24-12 44 0 0,-18-7 1063 0 0,-1 2 341 0 0,1 0 1 0 0,-1 1-1 0 0,-1 1 0 0 0,1 0 1 0 0,0 1-1 0 0,-20-1 1 0 0,8 1 8 0 0,-52-8-390 0 0,0 3-1 0 0,-81 5 0 0 0,156 2-116 0 0,-15 2 325 0 0,12 0-2286 0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29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35 159 556 0 0,'-3'-1'917'0'0,"0"0"0"0"0,0 0 1 0 0,-1 0-1 0 0,1 0 0 0 0,0-1 0 0 0,1 0 1 0 0,-1 1-1 0 0,0-1 0 0 0,-5-4 1036 0 0,22 3 100 0 0,33-2-99 0 0,0 2 0 0 0,89 5 0 0 0,-72 1-1106 0 0,72 0 274 0 0,245 12 309 0 0,615 11 1139 0 0,-218-48-1093 0 0,264-42 45 0 0,-185 10-630 0 0,-748 49-827 0 0,107-8 247 0 0,-157 0 58 0 0,-31 6-187 0 0,-26 6-163 0 0,16 4 76 0 0,-15 9-36 0 0,0 0 0 0 0,-1 0 1 0 0,0 0-1 0 0,-1 1 0 0 0,-1-1 0 0 0,0 0 1 0 0,-2 24-1 0 0,0 8 166 0 0,15 217 1037 0 0,-7-182-808 0 0,3-8-136 0 0,0-41-1352 0 0,-9-29 472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3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33 116 0 0,'0'-32'16754'0'0,"4"50"-15067"0"0,-2 32 1211 0 0,7 49 1 0 0,32 125-28 0 0,-13-80-1798 0 0,-14-1-227 0 0,-12-96-178 0 0,14 71 0 0 0,-11-104-136 0 0,1-2-4135 0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31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78 356 0 0,'9'1'10462'0'0,"79"-1"-7809"0"0,39-7-399 0 0,58-2-712 0 0,813-39 5795 0 0,-956 47-6776 0 0,72-12-1 0 0,-112 13-1256 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3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5 156 0 0,'1'-1'264'0'0,"-1"1"-1"0"0,1-1 1 0 0,0 1 0 0 0,0 0 0 0 0,-1-1-1 0 0,1 1 1 0 0,0 0 0 0 0,0-1 0 0 0,0 1-1 0 0,0 0 1 0 0,-1 0 0 0 0,1-1 0 0 0,0 1-1 0 0,0 0 1 0 0,0 0 0 0 0,0 0 0 0 0,0 0-1 0 0,-1 0 1 0 0,1 1 0 0 0,0-1 0 0 0,0 0-1 0 0,0 0 1 0 0,0 0 0 0 0,0 1-1 0 0,-1-1 1 0 0,1 1 0 0 0,0-1 0 0 0,0 0-1 0 0,-1 1 1 0 0,1-1 0 0 0,0 1 0 0 0,-1 0-1 0 0,1-1 1 0 0,0 1 0 0 0,-1-1 0 0 0,1 1-1 0 0,-1 0 1 0 0,1 0 0 0 0,-1-1 0 0 0,1 2-1 0 0,25 36 2747 0 0,-23-33-2330 0 0,14 25 550 0 0,-2 1 0 0 0,-1 0 0 0 0,-1 1 0 0 0,12 51 0 0 0,22 140 1692 0 0,-32-138-1845 0 0,9 31 142 0 0,14 77 562 0 0,-38-189-1992 0 0,1 0 0 0 0,-1-1 0 0 0,1 1 1 0 0,0 0-1 0 0,1-1 0 0 0,-1 1 0 0 0,0 0 0 0 0,1-1 1 0 0,3 6-1 0 0,-4-8-145 0 0,0 0 1 0 0,0 0-1 0 0,0-1 0 0 0,1 1 1 0 0,-1 0-1 0 0,0 0 0 0 0,0-1 1 0 0,0 1-1 0 0,1 0 0 0 0,-1-1 1 0 0,0 1-1 0 0,1-1 0 0 0,-1 0 1 0 0,0 1-1 0 0,1-1 0 0 0,-1 0 1 0 0,1 0-1 0 0,-1 0 1 0 0,0 0-1 0 0,1 0 0 0 0,-1 0 1 0 0,1 0-1 0 0,-1-1 0 0 0,0 1 1 0 0,1 0-1 0 0,-1-1 0 0 0,0 1 1 0 0,2-2-1 0 0,14-4-2281 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3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18 304 0 0,'10'-16'4542'0'0,"0"15"-268"0"0,-8 2-3943 0 0,0 1 0 0 0,0-1-1 0 0,0 1 1 0 0,0 0 0 0 0,-1 0-1 0 0,1 0 1 0 0,-1 0 0 0 0,1 0-1 0 0,-1 0 1 0 0,2 4 0 0 0,14 32 1409 0 0,-1 0 0 0 0,-2 2 0 0 0,-2 0 0 0 0,13 75 0 0 0,0-2 261 0 0,54 123 839 0 0,25-17-438 0 0,-33-78-648 0 0,-64-125-1487 0 0,-2-6 88 0 0,-1 0 1 0 0,1 0-1 0 0,1-1 1 0 0,9 15 0 0 0,-14-24-339 0 0,-4 1-111 0 0,0 0 54 0 0,0-1 0 0 0,0 1 0 0 0,0-1 0 0 0,0 0 0 0 0,0 0-1 0 0,0 0 1 0 0,0 0 0 0 0,-5-2 0 0 0,-300-53-1205 0 0,299 54 1222 0 0,-114-16-157 0 0,-140-2 0 0 0,239 22-1139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33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1 316 0 0,'3'47'13331'0'0,"7"23"-8148"0"0,10 115-1910 0 0,-20-103-1607 0 0,0-49-603 0 0,0 0 1 0 0,2-1 0 0 0,8 46 0 0 0,-9-78-913 0 0,-3 15-3923 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34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172 103 116 0 0,'-5'-27'3794'0'0,"5"24"-3363"0"0,-1-1 1 0 0,1 1-1 0 0,-1-1 1 0 0,0 1 0 0 0,0-1-1 0 0,-1 1 1 0 0,1 0-1 0 0,-1 0 1 0 0,0-1-1 0 0,0 1 1 0 0,0 0 0 0 0,0 1-1 0 0,0-1 1 0 0,0 0-1 0 0,-1 1 1 0 0,0-1-1 0 0,1 1 1 0 0,-7-4 0 0 0,6 4-259 0 0,0 0 1 0 0,0 0 0 0 0,0 1 0 0 0,-1-1-1 0 0,1 1 1 0 0,0 0 0 0 0,-1 0 0 0 0,1 0-1 0 0,-1 0 1 0 0,1 1 0 0 0,-1-1 0 0 0,0 1-1 0 0,1 0 1 0 0,-1 0 0 0 0,1 1 0 0 0,-1-1-1 0 0,1 1 1 0 0,-1-1 0 0 0,1 1 0 0 0,-1 0-1 0 0,1 0 1 0 0,-1 1 0 0 0,1-1 0 0 0,0 1-1 0 0,0 0 1 0 0,0-1 0 0 0,0 1 0 0 0,0 1 0 0 0,-4 3-1 0 0,4-4-38 0 0,1 0 0 0 0,0 0 0 0 0,0 0 0 0 0,0 0 0 0 0,1 1 0 0 0,-1-1 0 0 0,0 1-1 0 0,1-1 1 0 0,0 1 0 0 0,-1 0 0 0 0,1-1 0 0 0,0 1 0 0 0,1 0 0 0 0,-1 0 0 0 0,0 0 0 0 0,1 0 0 0 0,-1 5 0 0 0,2-6-66 0 0,-1 0 1 0 0,1 1-1 0 0,0-1 1 0 0,0 0 0 0 0,0 0-1 0 0,0 1 1 0 0,0-1 0 0 0,0 0-1 0 0,1 0 1 0 0,-1 0-1 0 0,1 0 1 0 0,-1-1 0 0 0,1 1-1 0 0,0 0 1 0 0,-1-1 0 0 0,1 1-1 0 0,0-1 1 0 0,0 1-1 0 0,0-1 1 0 0,1 0 0 0 0,-1 0-1 0 0,3 1 1 0 0,2 1 29 0 0,2 0 0 0 0,-1 0 1 0 0,0-1-1 0 0,0 0 0 0 0,1-1 0 0 0,-1 0 0 0 0,1 0 1 0 0,-1-1-1 0 0,1 0 0 0 0,-1 0 0 0 0,11-2 0 0 0,-16 1-60 0 0,1 1 0 0 0,-1-1 0 0 0,1 0-1 0 0,-1 0 1 0 0,0-1 0 0 0,1 1-1 0 0,-1-1 1 0 0,0 1 0 0 0,0-1 0 0 0,0 0-1 0 0,0 0 1 0 0,5-5 0 0 0,-7 5-19 0 0,1 0 1 0 0,-1 0 0 0 0,0 0 0 0 0,1-1 0 0 0,-1 1-1 0 0,0 0 1 0 0,0-1 0 0 0,0 1 0 0 0,-1-1 0 0 0,1 1-1 0 0,-1-1 1 0 0,1 1 0 0 0,-1-1 0 0 0,0 1 0 0 0,0-1-1 0 0,0 1 1 0 0,0-1 0 0 0,0 1 0 0 0,-2-6-1 0 0,2 6-5 0 0,-1 0-1 0 0,0 0 1 0 0,0 0-1 0 0,0 0 1 0 0,0 0-1 0 0,0 0 1 0 0,0 0-1 0 0,-1 1 1 0 0,1-1-1 0 0,-1 0 1 0 0,1 1-1 0 0,-1-1 1 0 0,1 1-1 0 0,-1-1 1 0 0,0 1-1 0 0,0 0 1 0 0,0 0-1 0 0,0 0 1 0 0,0 0-1 0 0,0 0 1 0 0,0 0-1 0 0,0 0 1 0 0,0 1-1 0 0,0-1 1 0 0,0 1-1 0 0,-1-1 1 0 0,1 1-1 0 0,0 0 1 0 0,0 0-1 0 0,-1 0 1 0 0,-2 1-1 0 0,-2-1 67 0 0,-1 0-1 0 0,1 1 0 0 0,-1 0 0 0 0,0 0 1 0 0,1 1-1 0 0,0 0 0 0 0,-13 6 1 0 0,16-6 8 0 0,1 0 0 0 0,-1 0 1 0 0,1 0-1 0 0,0 1 0 0 0,0-1 1 0 0,0 1-1 0 0,0 0 0 0 0,0 0 1 0 0,0 0-1 0 0,-2 4 0 0 0,4-6-64 0 0,0 0 1 0 0,1 0-1 0 0,0 0 0 0 0,-1 0 0 0 0,1 0 0 0 0,0 0 0 0 0,-1 0 0 0 0,1 0 1 0 0,0 1-1 0 0,0-1 0 0 0,0 0 0 0 0,0 0 0 0 0,0 0 0 0 0,0 0 1 0 0,0 0-1 0 0,0 0 0 0 0,0 0 0 0 0,1 0 0 0 0,-1 0 0 0 0,0 0 1 0 0,1 0-1 0 0,-1 0 0 0 0,0 0 0 0 0,1 0 0 0 0,0 0 0 0 0,-1 0 0 0 0,1 0 1 0 0,-1 0-1 0 0,1 0 0 0 0,0-1 0 0 0,0 1 0 0 0,0 0 0 0 0,-1-1 1 0 0,1 1-1 0 0,0 0 0 0 0,0-1 0 0 0,0 1 0 0 0,0-1 0 0 0,0 1 0 0 0,0-1 1 0 0,0 0-1 0 0,0 1 0 0 0,1-1 0 0 0,5 3 22 0 0,-1-1 1 0 0,1 0-1 0 0,0 0 0 0 0,-1 0 1 0 0,1-1-1 0 0,0 0 0 0 0,0-1 1 0 0,8 0-1 0 0,-13 0-59 0 0,0 1 0 0 0,0-2 1 0 0,0 1-1 0 0,0 0 0 0 0,1 0 0 0 0,-1-1 0 0 0,0 1 1 0 0,0-1-1 0 0,0 0 0 0 0,0 1 0 0 0,0-1 1 0 0,-1 0-1 0 0,1 0 0 0 0,0 0 0 0 0,0-1 0 0 0,-1 1 1 0 0,1 0-1 0 0,0-1 0 0 0,-1 1 0 0 0,1-1 1 0 0,-1 1-1 0 0,0-1 0 0 0,0 0 0 0 0,1 1 0 0 0,-1-1 1 0 0,0 0-1 0 0,0 0 0 0 0,-1 0 0 0 0,1 0 1 0 0,1-3-1 0 0,-2 2 5 0 0,0 0 0 0 0,-1 0 0 0 0,1 0 0 0 0,0 0 0 0 0,-1 1 0 0 0,0-1 0 0 0,0 0 0 0 0,1 0 0 0 0,-2 1 0 0 0,1-1 0 0 0,0 1 0 0 0,0-1 0 0 0,-1 1 0 0 0,1-1 0 0 0,-1 1 0 0 0,0 0 0 0 0,0 0 0 0 0,0-1 1 0 0,0 1-1 0 0,0 1 0 0 0,0-1 0 0 0,-1 0 0 0 0,1 1 0 0 0,-1-1 0 0 0,1 1 0 0 0,-1-1 0 0 0,1 1 0 0 0,-4-1 0 0 0,3 0-139 0 0,-1 1 1 0 0,0-1-1 0 0,1 1 1 0 0,-1 0 0 0 0,0 0-1 0 0,0 0 1 0 0,1 0-1 0 0,-1 0 1 0 0,0 1-1 0 0,0 0 1 0 0,0 0-1 0 0,0 0 1 0 0,0 0-1 0 0,0 0 1 0 0,0 1-1 0 0,1 0 1 0 0,-1 0-1 0 0,0 0 1 0 0,0 0-1 0 0,-4 3 1 0 0,7-3-309 0 0,0 0 0 0 0,0 0 1 0 0,0 0-1 0 0,0 1 0 0 0,1-1 1 0 0,-1 0-1 0 0,0 1 0 0 0,0-1 0 0 0,1 1 1 0 0,-1-1-1 0 0,1 1 0 0 0,-1-1 1 0 0,1 1-1 0 0,0-1 0 0 0,0 1 0 0 0,-1 0 1 0 0,1 2-1 0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173 105 424 0 0,'0'-4'502'0'0,"0"-1"-1"0"0,0 0 1 0 0,-1 0-1 0 0,0 1 1 0 0,0-1-1 0 0,0 1 1 0 0,-1-1-1 0 0,1 1 1 0 0,-1-1-1 0 0,0 1 1 0 0,0 0-1 0 0,0 0 1 0 0,-1 0-1 0 0,0 0 1 0 0,0 0-1 0 0,0 1 1 0 0,0-1-1 0 0,0 1 1 0 0,-1 0-1 0 0,1 0 1 0 0,-7-4-1 0 0,7 5-228 0 0,0 0 0 0 0,-1 1 1 0 0,1 0-1 0 0,0-1 0 0 0,-1 1 0 0 0,1 1 0 0 0,-1-1 0 0 0,1 0 0 0 0,-1 1 0 0 0,1 0 0 0 0,-1-1 0 0 0,1 2 0 0 0,-1-1 0 0 0,1 0 0 0 0,-1 1 0 0 0,1-1 1 0 0,-1 1-1 0 0,1 0 0 0 0,0 0 0 0 0,-1 0 0 0 0,1 1 0 0 0,0-1 0 0 0,0 1 0 0 0,0 0 0 0 0,0 0 0 0 0,0 0 0 0 0,0 0 0 0 0,-4 5 0 0 0,5-5-169 0 0,0-1 0 0 0,0 1-1 0 0,0 0 1 0 0,1 0 0 0 0,-1 0 0 0 0,1 0-1 0 0,-1 0 1 0 0,1 0 0 0 0,0 0-1 0 0,0 0 1 0 0,0 1 0 0 0,0-1-1 0 0,0 0 1 0 0,0 1 0 0 0,1-1-1 0 0,-1 1 1 0 0,1-1 0 0 0,-1 1-1 0 0,1-1 1 0 0,0 1 0 0 0,0-1-1 0 0,0 1 1 0 0,1-1 0 0 0,-1 1-1 0 0,1-1 1 0 0,-1 1 0 0 0,1-1-1 0 0,0 0 1 0 0,0 1 0 0 0,0-1-1 0 0,0 0 1 0 0,0 1 0 0 0,0-1-1 0 0,1 0 1 0 0,-1 0 0 0 0,1 0-1 0 0,-1 0 1 0 0,1-1 0 0 0,0 1 0 0 0,0 0-1 0 0,0-1 1 0 0,0 1 0 0 0,0-1-1 0 0,0 1 1 0 0,4 0 0 0 0,3 3 48 0 0,-1 0 0 0 0,2-1 1 0 0,-1 0-1 0 0,0-1 1 0 0,1 0-1 0 0,13 2 0 0 0,-19-4-135 0 0,0 0 0 0 0,-1-1 0 0 0,1 0 0 0 0,0 1 0 0 0,-1-1 0 0 0,1 0 0 0 0,0-1 0 0 0,-1 1 0 0 0,1-1 0 0 0,0 1 0 0 0,-1-1 0 0 0,1 0 0 0 0,-1-1 0 0 0,1 1 0 0 0,-1-1 0 0 0,0 1 0 0 0,1-1 0 0 0,-1 0 0 0 0,0 0 0 0 0,4-4 0 0 0,-6 5-22 0 0,0 1 0 0 0,0-1-1 0 0,0 0 1 0 0,0 0 0 0 0,0 0 0 0 0,-1 0-1 0 0,1 0 1 0 0,0 0 0 0 0,-1 0 0 0 0,1 0-1 0 0,-1 0 1 0 0,1 0 0 0 0,-1 0 0 0 0,1 0-1 0 0,-1-1 1 0 0,0 1 0 0 0,0 0 0 0 0,1 0-1 0 0,-1 0 1 0 0,0-1 0 0 0,0 1 0 0 0,0 0-1 0 0,0 0 1 0 0,0 0 0 0 0,-1-1 0 0 0,1 1 0 0 0,0 0-1 0 0,-1 0 1 0 0,1 0 0 0 0,0 0 0 0 0,-1 0-1 0 0,1 0 1 0 0,-1-1 0 0 0,0 1 0 0 0,1 0-1 0 0,-1 0 1 0 0,0 1 0 0 0,0-1 0 0 0,0 0-1 0 0,1 0 1 0 0,-1 0 0 0 0,0 0 0 0 0,0 1-1 0 0,0-1 1 0 0,-2 0 0 0 0,0-1-3 0 0,-1 0 1 0 0,1 0 0 0 0,-1 1-1 0 0,0-1 1 0 0,1 1-1 0 0,-1 0 1 0 0,0 1-1 0 0,0-1 1 0 0,0 0-1 0 0,0 1 1 0 0,1 0-1 0 0,-9 0 1 0 0,3 2 13 0 0,0 1 0 0 0,0-1 0 0 0,0 1 1 0 0,0 1-1 0 0,-11 5 0 0 0,18-8 0 0 0,0 0 0 0 0,0 0 0 0 0,0 0 0 0 0,0 0 0 0 0,0 1 0 0 0,0-1 0 0 0,0 0 0 0 0,1 1 0 0 0,-1-1 0 0 0,0 1 0 0 0,1 0 0 0 0,-1 0-1 0 0,1-1 1 0 0,0 1 0 0 0,0 0 0 0 0,-1 0 0 0 0,1 0 0 0 0,0 0 0 0 0,1 1 0 0 0,-1-1 0 0 0,0 0 0 0 0,1 0 0 0 0,-1 0 0 0 0,1 1 0 0 0,0-1 0 0 0,0 0 0 0 0,0 4 0 0 0,0-4 3 0 0,1 0 1 0 0,1 1-1 0 0,-1-1 1 0 0,0 0-1 0 0,1 0 0 0 0,-1 0 1 0 0,1 0-1 0 0,-1 0 1 0 0,1 0-1 0 0,0-1 0 0 0,0 1 1 0 0,0 0-1 0 0,0-1 1 0 0,0 0-1 0 0,0 1 0 0 0,0-1 1 0 0,0 0-1 0 0,1 0 1 0 0,-1 0-1 0 0,0 0 0 0 0,1-1 1 0 0,-1 1-1 0 0,1 0 1 0 0,-1-1-1 0 0,1 0 0 0 0,2 0 1 0 0,1 1 11 0 0,-1 0 1 0 0,1-1 0 0 0,0 0-1 0 0,-1 0 1 0 0,1-1-1 0 0,0 1 1 0 0,-1-1 0 0 0,1-1-1 0 0,-1 1 1 0 0,10-4-1 0 0,-13 4-19 0 0,1 0 0 0 0,-1-1 0 0 0,0 1 0 0 0,0 0 0 0 0,0-1 0 0 0,0 0 0 0 0,0 1 0 0 0,0-1 0 0 0,0 0 0 0 0,-1 0 0 0 0,1 0 0 0 0,-1 0-1 0 0,1 0 1 0 0,-1 0 0 0 0,0-1 0 0 0,2-3 0 0 0,-3 5-4 0 0,0-1 0 0 0,1 0 0 0 0,-1 1 0 0 0,0-1-1 0 0,0 0 1 0 0,0 0 0 0 0,0 1 0 0 0,0-1 0 0 0,-1 0 0 0 0,1 0-1 0 0,0 1 1 0 0,-1-1 0 0 0,1 0 0 0 0,-1 1 0 0 0,0-1 0 0 0,0 1-1 0 0,1-1 1 0 0,-3-2 0 0 0,1 1-140 0 0,-1 1 0 0 0,1-1 0 0 0,-1 1 0 0 0,1 0 0 0 0,-1 0 0 0 0,0 0 0 0 0,0 0 0 0 0,1 0 0 0 0,-1 0 0 0 0,-1 1 0 0 0,1 0 0 0 0,0-1 0 0 0,0 1 0 0 0,0 0 0 0 0,-1 1 0 0 0,1-1 0 0 0,-1 0 0 0 0,1 1 0 0 0,0 0 0 0 0,-1 0 0 0 0,1 0 0 0 0,-1 0 0 0 0,-3 1 0 0 0,6-1-278 0 0,0 1 0 0 0,0-1 0 0 0,0 0 0 0 0,0 1 0 0 0,0-1-1 0 0,0 1 1 0 0,0-1 0 0 0,0 1 0 0 0,0-1 0 0 0,0 1 0 0 0,0 0 0 0 0,1-1 0 0 0,-1 1 0 0 0,0 0-1 0 0,1 0 1 0 0,-1-1 0 0 0,-1 3 0 0 0,1 2-2143 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36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11 384 0 0,'0'-11'13175'0'0,"3"15"-12760"0"0,0-1 0 0 0,1 1 0 0 0,-1 0 0 0 0,-1 1 0 0 0,1-1 1 0 0,0 0-1 0 0,-1 1 0 0 0,0-1 0 0 0,0 1 0 0 0,1 7 0 0 0,15 55 1667 0 0,-16-57-1812 0 0,38 201 3510 0 0,15 64-777 0 0,-18-145-1799 0 0,21 89 1530 0 0,-51-208-903 0 0,-4-7-4310 0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3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89 572 0 0,'-20'-5'12851'0'0,"68"-3"-11020"0"0,-1 2-1 0 0,55 0 1 0 0,-12 1-694 0 0,-5 0-471 0 0,552-48 4960 0 0,-627 55-7029 0 0,-9 7-3748 0 0,-2-3 157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5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90 405 832 0 0,'-30'-41'6305'0'0,"23"34"-5632"0"0,1 0 1 0 0,1 0-1 0 0,-1-1 1 0 0,1 1-1 0 0,1-1 1 0 0,-1 0-1 0 0,1-1 1 0 0,1 1-1 0 0,0-1 1 0 0,0 1-1 0 0,0-1 1 0 0,1 0 0 0 0,1 0-1 0 0,-2-10 1 0 0,4 8-346 0 0,-1 0 1 0 0,2 0 0 0 0,-1 0 0 0 0,2 0 0 0 0,-1 0-1 0 0,1 1 1 0 0,1-1 0 0 0,0 1 0 0 0,1 0 0 0 0,0 0 0 0 0,0 0-1 0 0,1 1 1 0 0,0 0 0 0 0,0 0 0 0 0,1 0 0 0 0,13-12-1 0 0,-14 16-183 0 0,0 0-1 0 0,0 1 0 0 0,0 0 0 0 0,0 0 0 0 0,1 0 0 0 0,-1 0 1 0 0,1 1-1 0 0,0 0 0 0 0,0 1 0 0 0,0 0 0 0 0,1 0 0 0 0,-1 0 1 0 0,0 1-1 0 0,1 0 0 0 0,-1 0 0 0 0,1 1 0 0 0,-1 0 0 0 0,1 0 1 0 0,-1 1-1 0 0,1 0 0 0 0,-1 0 0 0 0,1 1 0 0 0,-1 0 0 0 0,0 0 1 0 0,11 5-1 0 0,-10-3-12 0 0,0-1 1 0 0,0 1-1 0 0,-1 1 1 0 0,1 0 0 0 0,-1 0-1 0 0,0 0 1 0 0,9 9-1 0 0,-14-12-92 0 0,0 1 0 0 0,-1-1-1 0 0,1 0 1 0 0,0 0 0 0 0,-1 1 0 0 0,0-1-1 0 0,1 1 1 0 0,-1-1 0 0 0,0 1-1 0 0,0 0 1 0 0,-1-1 0 0 0,1 1-1 0 0,-1 0 1 0 0,1 0 0 0 0,-1-1 0 0 0,0 1-1 0 0,0 0 1 0 0,0 0 0 0 0,0 0-1 0 0,0-1 1 0 0,-1 1 0 0 0,0 0-1 0 0,1 0 1 0 0,-1-1 0 0 0,0 1 0 0 0,0 0-1 0 0,-2 3 1 0 0,-3 4 40 0 0,-1 1 0 0 0,0-1 0 0 0,-1-1 0 0 0,0 0 0 0 0,0 0 0 0 0,-18 15 0 0 0,16-16 14 0 0,1 0 0 0 0,0 1-1 0 0,1 0 1 0 0,0 1 0 0 0,0 0-1 0 0,-8 13 1 0 0,15-21-74 0 0,0 0 0 0 0,1 0 0 0 0,-1-1 0 0 0,0 1 0 0 0,1 0 0 0 0,-1 0-1 0 0,1 0 1 0 0,0 0 0 0 0,0 0 0 0 0,-1 0 0 0 0,1 0 0 0 0,0-1 0 0 0,1 1 0 0 0,-1 0 0 0 0,0 0 0 0 0,0 0 0 0 0,1 0-1 0 0,-1 0 1 0 0,1 0 0 0 0,0-1 0 0 0,0 3 0 0 0,2 0 4 0 0,-1-1 0 0 0,0 0 0 0 0,1 1 1 0 0,0-1-1 0 0,0 0 0 0 0,0 0 0 0 0,0-1 0 0 0,0 1 0 0 0,6 3 0 0 0,6 3 31 0 0,1-1-1 0 0,1-1 1 0 0,24 9-1 0 0,-36-14-38 0 0,106 29-331 0 0,-83-23-3477 0 0,0-1-4536 0 0,-23-5 5165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40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52 218 320 0 0,'-7'0'771'0'0,"2"0"16"0"0,-1 0 0 0 0,1 0 0 0 0,0 0 0 0 0,0 1 0 0 0,0 0 0 0 0,-8 2 4212 0 0,18-3-3977 0 0,60 3 1178 0 0,102-9 1 0 0,-110 3-1748 0 0,1957-134 8866 0 0,-1697 94-8053 0 0,-118 13 410 0 0,-163 26-338 0 0,-19 3-3441 0 0,0-1-9178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41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91 28 0 0,'0'-4'310'0'0,"0"0"0"0"0,-1 0 0 0 0,0 0 0 0 0,0 0 0 0 0,0 0 0 0 0,0 0 0 0 0,0 0 0 0 0,-1 1 0 0 0,0-1 0 0 0,1 0 0 0 0,-1 1 0 0 0,-1-1 0 0 0,1 1 0 0 0,0 0 0 0 0,-1 0 0 0 0,0 0 0 0 0,0 0 0 0 0,0 0 0 0 0,0 1 0 0 0,0-1 0 0 0,0 1-1 0 0,-1 0 1 0 0,1 0 0 0 0,-1 0 0 0 0,0 0 0 0 0,1 1 0 0 0,-1-1 0 0 0,0 1 0 0 0,0 0 0 0 0,0 0 0 0 0,0 1 0 0 0,0-1 0 0 0,0 1 0 0 0,0-1 0 0 0,0 2 0 0 0,0-1 0 0 0,0 0 0 0 0,-6 2 0 0 0,-9 1 236 0 0,0 2 1 0 0,0 0-1 0 0,0 1 0 0 0,1 1 1 0 0,0 1-1 0 0,0 0 0 0 0,1 2 0 0 0,0 0 1 0 0,-31 24-1 0 0,34-23-216 0 0,1 1 0 0 0,0 0-1 0 0,1 1 1 0 0,0 0 0 0 0,1 1 0 0 0,1 1-1 0 0,0-1 1 0 0,1 2 0 0 0,1-1 0 0 0,0 1 0 0 0,-7 20-1 0 0,13-28-198 0 0,0 0 0 0 0,1 0 0 0 0,0 0 0 0 0,0 1 0 0 0,1-1 0 0 0,0 0 0 0 0,0 0 0 0 0,1 1 0 0 0,0-1-1 0 0,1 0 1 0 0,-1 0 0 0 0,2 0 0 0 0,-1 0 0 0 0,1 0 0 0 0,0-1 0 0 0,1 1 0 0 0,0-1 0 0 0,0 0 0 0 0,0 0 0 0 0,1 0-1 0 0,0-1 1 0 0,10 10 0 0 0,-6-6-74 0 0,1 0 0 0 0,1-1 0 0 0,-1 0 0 0 0,2-1-1 0 0,-1 0 1 0 0,1-1 0 0 0,0 0 0 0 0,1-1 0 0 0,-1 0 0 0 0,1-1-1 0 0,1-1 1 0 0,23 6 0 0 0,-33-10-129 0 0,-1 1 1 0 0,1-1-1 0 0,0 0 0 0 0,0 0 1 0 0,0 0-1 0 0,0-1 0 0 0,0 1 1 0 0,0-1-1 0 0,0 0 0 0 0,0 0 1 0 0,0 0-1 0 0,0-1 1 0 0,-1 1-1 0 0,1-1 0 0 0,-1 0 1 0 0,7-4-1 0 0,-9 5 40 0 0,1 0 0 0 0,-1-1 0 0 0,1 0 1 0 0,-1 1-1 0 0,0-1 0 0 0,1 0 0 0 0,-1 0 0 0 0,0 0 1 0 0,0 1-1 0 0,0-1 0 0 0,-1 0 0 0 0,1 0 0 0 0,0-1 0 0 0,-1 1 1 0 0,1 0-1 0 0,-1 0 0 0 0,0 0 0 0 0,0 0 0 0 0,0 0 0 0 0,0 0 1 0 0,0-1-1 0 0,0 1 0 0 0,0 0 0 0 0,-1 0 0 0 0,1 0 1 0 0,-1 0-1 0 0,1 0 0 0 0,-1 0 0 0 0,0 0 0 0 0,0 0 0 0 0,0 0 1 0 0,-2-2-1 0 0,0-1 20 0 0,0 0 0 0 0,0 1 0 0 0,-1 0 0 0 0,0 0 0 0 0,1 0 0 0 0,-2 0 0 0 0,1 1 0 0 0,0 0 0 0 0,-1-1 0 0 0,1 1 0 0 0,-1 1 0 0 0,0-1 0 0 0,0 1 0 0 0,0 0 0 0 0,0 0 0 0 0,0 0 0 0 0,-1 1 0 0 0,1 0 0 0 0,0 0 0 0 0,-1 0 0 0 0,-8 0 0 0 0,2 1 24 0 0,1 0-1 0 0,0 1 1 0 0,-1 0 0 0 0,1 0 0 0 0,0 1 0 0 0,0 1-1 0 0,-1 0 1 0 0,2 1 0 0 0,-16 6 0 0 0,26-10-17 0 0,-7 3-124 0 0,0 1 0 0 0,0 0 0 0 0,1 0 0 0 0,-7 6 0 0 0,12-9-25 0 0,0 0-1 0 0,0 0 1 0 0,0 0-1 0 0,0 0 1 0 0,0 0-1 0 0,1 0 1 0 0,-1 0 0 0 0,0 0-1 0 0,1 0 1 0 0,-1 0-1 0 0,1 0 1 0 0,-1 1-1 0 0,1-1 1 0 0,-1 2 0 0 0,1-2-112 0 0,0 0 0 0 0,0 0 0 0 0,0 0 0 0 0,0 0 1 0 0,1 0-1 0 0,-1 0 0 0 0,0-1 0 0 0,1 1 1 0 0,-1 0-1 0 0,1 0 0 0 0,-1 0 0 0 0,1-1 1 0 0,-1 1-1 0 0,1 0 0 0 0,-1 0 0 0 0,1-1 1 0 0,0 1-1 0 0,-1-1 0 0 0,1 1 0 0 0,0 0 1 0 0,-1-1-1 0 0,1 1 0 0 0,0-1 0 0 0,1 1 1 0 0,9 4-2009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41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57 288 0 0,'1'-1'206'0'0,"-1"0"1"0"0,0 0-1 0 0,0 0 1 0 0,0 0-1 0 0,0 0 1 0 0,0 0-1 0 0,1 0 1 0 0,-1 0-1 0 0,0 1 1 0 0,1-1-1 0 0,-1 0 0 0 0,1 0 1 0 0,-1 0-1 0 0,1 1 1 0 0,-1-1-1 0 0,1 0 1 0 0,0 0-1 0 0,-1 1 1 0 0,1-1-1 0 0,0 0 0 0 0,0 1 1 0 0,-1-1-1 0 0,1 1 1 0 0,0-1-1 0 0,0 1 1 0 0,0 0-1 0 0,0-1 1 0 0,0 1-1 0 0,1-1 0 0 0,1 1 170 0 0,0 0 0 0 0,-1 0 0 0 0,1 0 0 0 0,0 1 0 0 0,-1-1 0 0 0,1 1 0 0 0,0 0 0 0 0,-1-1 0 0 0,1 1 0 0 0,3 2 0 0 0,6 3 521 0 0,-2 1 1 0 0,1 0-1 0 0,14 11 1 0 0,8 14 832 0 0,0 1 1 0 0,35 47 0 0 0,-34-37 426 0 0,45 41-1 0 0,-78-83-2105 0 0,-1 0-1 0 0,1-1 1 0 0,0 1-1 0 0,0 0 1 0 0,0 0-1 0 0,0 0 1 0 0,0-1-1 0 0,0 1 1 0 0,0-1-1 0 0,1 1 1 0 0,-1-1-1 0 0,0 1 1 0 0,0-1-1 0 0,0 1 1 0 0,1-1-1 0 0,-1 0 1 0 0,0 0-1 0 0,0 0 0 0 0,1 0 1 0 0,-1 0-1 0 0,0 0 1 0 0,0 0-1 0 0,1 0 1 0 0,-1 0-1 0 0,0 0 1 0 0,0-1-1 0 0,0 1 1 0 0,1-1-1 0 0,-1 1 1 0 0,0-1-1 0 0,0 1 1 0 0,0-1-1 0 0,0 1 1 0 0,0-1-1 0 0,0 0 1 0 0,0 0-1 0 0,0 0 1 0 0,0 1-1 0 0,0-1 1 0 0,0 0-1 0 0,-1 0 1 0 0,2-2-1 0 0,3-5 79 0 0,0 1 0 0 0,0-1-1 0 0,-1-1 1 0 0,5-13 0 0 0,-5 12-77 0 0,9-18-30 0 0,-2 0 0 0 0,-1 0 1 0 0,-1-2-1 0 0,-1 1 0 0 0,-2-1 0 0 0,-1 0 0 0 0,1-39 0 0 0,-10 58-3094 0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4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62 412 0 0,'-6'-7'531'0'0,"-1"1"0"0"0,0 1 1 0 0,0 0-1 0 0,0 0 0 0 0,-1 0 0 0 0,0 1 1 0 0,0 0-1 0 0,0 0 0 0 0,-1 1 0 0 0,1 0 0 0 0,-1 1 1 0 0,1-1-1 0 0,-13 0 0 0 0,15 2-252 0 0,1 0-1 0 0,0 0 1 0 0,-1 1-1 0 0,1 0 0 0 0,-1 0 1 0 0,1 1-1 0 0,-1-1 1 0 0,1 1-1 0 0,0 0 1 0 0,-1 0-1 0 0,1 1 1 0 0,0 0-1 0 0,0 0 1 0 0,0 0-1 0 0,0 0 1 0 0,0 1-1 0 0,1 0 1 0 0,-1 0-1 0 0,1 0 1 0 0,0 1-1 0 0,0-1 1 0 0,-8 9-1 0 0,12-11-202 0 0,-1-1 0 0 0,1 1 0 0 0,-1 0 0 0 0,1-1 0 0 0,0 1 0 0 0,-1 0 0 0 0,1-1 0 0 0,0 1 0 0 0,-1 0-1 0 0,1 0 1 0 0,0 0 0 0 0,0-1 0 0 0,0 1 0 0 0,0 0 0 0 0,0 0 0 0 0,0 0 0 0 0,0 0 0 0 0,0-1 0 0 0,0 1 0 0 0,0 0 0 0 0,0 0 0 0 0,0 0 0 0 0,1-1 0 0 0,-1 1 0 0 0,0 0 0 0 0,0 0 0 0 0,1-1 0 0 0,-1 1-1 0 0,1 1 1 0 0,1 0 35 0 0,0-1 0 0 0,-1 1-1 0 0,1 0 1 0 0,0-1-1 0 0,0 1 1 0 0,0-1 0 0 0,1 0-1 0 0,-1 0 1 0 0,4 2-1 0 0,5 1 135 0 0,0 0-1 0 0,0-1 0 0 0,12 1 1 0 0,1 0 191 0 0,-1-2 0 0 0,39 0 1 0 0,-53-2-316 0 0,1-1-1 0 0,-1 0 1 0 0,0 0 0 0 0,0-1 0 0 0,0 0 0 0 0,0-1-1 0 0,0 0 1 0 0,0 0 0 0 0,12-8 0 0 0,-20 11-104 0 0,0-1 0 0 0,1 1 0 0 0,-1-1 0 0 0,0 0 0 0 0,0 1 1 0 0,0-1-1 0 0,0 0 0 0 0,0 0 0 0 0,0 0 0 0 0,0 0 0 0 0,0 0 0 0 0,-1 0 1 0 0,1 0-1 0 0,0 0 0 0 0,0 0 0 0 0,-1 0 0 0 0,1 0 0 0 0,-1-1 1 0 0,1 1-1 0 0,-1 0 0 0 0,1 0 0 0 0,-1 0 0 0 0,0-1 0 0 0,0 1 0 0 0,0 0 1 0 0,1-1-1 0 0,-1 1 0 0 0,0 0 0 0 0,-1-1 0 0 0,1 1 0 0 0,0 0 1 0 0,0 0-1 0 0,-1-1 0 0 0,1 1 0 0 0,0 0 0 0 0,-1 0 0 0 0,1-1 1 0 0,-1 1-1 0 0,0 0 0 0 0,0-2 0 0 0,-1 1-1 0 0,0 0-1 0 0,0 0 1 0 0,0 1-1 0 0,0-1 1 0 0,0 0-1 0 0,0 1 1 0 0,0-1-1 0 0,-1 1 1 0 0,1 0-1 0 0,-1 0 1 0 0,1 0-1 0 0,-1 0 1 0 0,1 0-1 0 0,-1 0 1 0 0,1 1-1 0 0,-1-1 1 0 0,0 1-1 0 0,1 0 1 0 0,-5 0-1 0 0,-3 0 80 0 0,1 2 1 0 0,0-1-1 0 0,0 1 1 0 0,-17 6-1 0 0,23-7-42 0 0,-1 0 0 0 0,1 0 1 0 0,0 1-1 0 0,0-1 0 0 0,0 1 0 0 0,0 0 0 0 0,1 0 0 0 0,-1 0 1 0 0,0 0-1 0 0,1 1 0 0 0,0-1 0 0 0,-1 1 0 0 0,1-1 0 0 0,0 1 0 0 0,0 0 1 0 0,-3 6-1 0 0,5-9-31 0 0,0 1 0 0 0,-1 0 1 0 0,1 0-1 0 0,0 0 0 0 0,0 0 1 0 0,0 0-1 0 0,-1 0 0 0 0,1 0 0 0 0,0 0 1 0 0,0 0-1 0 0,0 0 0 0 0,1 0 1 0 0,-1 0-1 0 0,0 0 0 0 0,0-1 0 0 0,0 1 1 0 0,1 0-1 0 0,-1 0 0 0 0,0 0 1 0 0,1 0-1 0 0,-1 0 0 0 0,1 0 0 0 0,-1-1 1 0 0,2 2-1 0 0,-1 0 14 0 0,1-1-1 0 0,0 1 1 0 0,0-1 0 0 0,0 1 0 0 0,0-1-1 0 0,0 0 1 0 0,0 0 0 0 0,0 0 0 0 0,4 2-1 0 0,4 0 82 0 0,0-1 0 0 0,0 1 0 0 0,14 0 0 0 0,-19-3-71 0 0,0 1-1 0 0,0-1 1 0 0,0 0 0 0 0,0-1-1 0 0,0 1 1 0 0,5-2 0 0 0,-9 2-34 0 0,0 0-1 0 0,0-1 1 0 0,0 1 0 0 0,1 0 0 0 0,-1-1-1 0 0,0 1 1 0 0,0-1 0 0 0,0 1 0 0 0,0-1-1 0 0,0 0 1 0 0,0 1 0 0 0,0-1 0 0 0,0 0 0 0 0,-1 1-1 0 0,1-1 1 0 0,0 0 0 0 0,0 0 0 0 0,-1 0-1 0 0,1 0 1 0 0,0 0 0 0 0,-1 0 0 0 0,1 0-1 0 0,-1 0 1 0 0,1 0 0 0 0,-1 0 0 0 0,1 0 0 0 0,-1-1-1 0 0,0 1 1 0 0,0 0 0 0 0,1-2 0 0 0,-2 2-8 0 0,1-1 1 0 0,0 1-1 0 0,-1-1 1 0 0,1 1-1 0 0,-1-1 1 0 0,1 1-1 0 0,-1-1 0 0 0,0 1 1 0 0,0 0-1 0 0,0-1 1 0 0,1 1-1 0 0,-1 0 1 0 0,0 0-1 0 0,-1-1 1 0 0,1 1-1 0 0,0 0 1 0 0,0 0-1 0 0,0 0 1 0 0,-1 0-1 0 0,1 0 1 0 0,0 1-1 0 0,-1-1 1 0 0,1 0-1 0 0,-1 1 1 0 0,-1-1-1 0 0,-38-10-12 0 0,40 11 9 0 0,-6-2-234 0 0,0 2-1 0 0,-1-1 1 0 0,1 1-1 0 0,0 0 1 0 0,-1 1-1 0 0,1 0 0 0 0,0 0 1 0 0,-12 3-1 0 0,19-4 141 0 0,-1 1 0 0 0,1-1-1 0 0,0 0 1 0 0,-1 0-1 0 0,1 1 1 0 0,0-1-1 0 0,-1 0 1 0 0,1 0-1 0 0,0 1 1 0 0,-1-1-1 0 0,1 0 1 0 0,0 1-1 0 0,0-1 1 0 0,-1 1-1 0 0,1-1 1 0 0,0 0-1 0 0,0 1 1 0 0,0-1-1 0 0,-1 0 1 0 0,1 1-1 0 0,0-1 1 0 0,0 1-1 0 0,0-1 1 0 0,0 1-1 0 0,0-1 1 0 0,0 1-1 0 0,0-1 1 0 0,0 0-1 0 0,0 1 1 0 0,0-1-1 0 0,0 1 1 0 0,0-1-1 0 0,0 1 1 0 0,0-1-1 0 0,1 0 1 0 0,-1 1-1 0 0,0-1 1 0 0,0 1-1 0 0,0-1 1 0 0,1 0-1 0 0,-1 1 1 0 0,1 0-1 0 0,10 15-5601 0 0,-4-8 3314 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44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9 408 0 0,'-15'-8'10147'0'0,"19"29"-4221"0"0,0-3-5813 0 0,9 57 2252 0 0,18 93 193 0 0,17 43-915 0 0,53 205 199 0 0,-99-407-1801 0 0,2 7 49 0 0,1 0 1 0 0,0 0-1 0 0,1-1 1 0 0,0 1-1 0 0,1-1 1 0 0,1-1-1 0 0,11 16 0 0 0,-17-28-50 0 0,-1-1 0 0 0,1 0 0 0 0,0 0-1 0 0,0 1 1 0 0,0-1 0 0 0,0 0-1 0 0,0 0 1 0 0,0-1 0 0 0,0 1 0 0 0,0 0-1 0 0,3 0 1 0 0,-3-1 37 0 0,4-4 130 0 0,-6 4-197 0 0,1 0 1 0 0,-1 0-1 0 0,1 0 1 0 0,-1 0-1 0 0,0 0 1 0 0,1 0-1 0 0,-1 0 1 0 0,1-1-1 0 0,-1 1 1 0 0,1 0-1 0 0,-1 0 1 0 0,0-1-1 0 0,1 1 1 0 0,-1 0-1 0 0,0-1 1 0 0,1 1-1 0 0,-1 0 1 0 0,0-1-1 0 0,1 1 1 0 0,-1 0-1 0 0,0-1 1 0 0,0 1-1 0 0,1-1 1 0 0,-1 1-1 0 0,0 0 1 0 0,0-1-1 0 0,0 1 1 0 0,0-1-1 0 0,0 1 1 0 0,1-1-1 0 0,-1 1 1 0 0,0-1-1 0 0,0 0-2 0 0,0 0-1 0 0,-1 0 1 0 0,1-1 0 0 0,0 1-1 0 0,0 0 1 0 0,-1 0-1 0 0,1 0 1 0 0,0 0-1 0 0,-1 0 1 0 0,1 0 0 0 0,-1 0-1 0 0,1 1 1 0 0,-1-1-1 0 0,0 0 1 0 0,1 0 0 0 0,-1 0-1 0 0,0 0 1 0 0,0 1-1 0 0,1-1 1 0 0,-1 0 0 0 0,0 1-1 0 0,0-1 1 0 0,-2 0-1 0 0,0-1-5 0 0,-1 0-1 0 0,0 1 0 0 0,1 0 0 0 0,-1 0 0 0 0,0 0 0 0 0,-7 0 0 0 0,-4 0-25 0 0,0 1-1 0 0,-23 2 1 0 0,13 1-5 0 0,0 1 1 0 0,-26 8-1 0 0,43-10 15 0 0,1 0 0 0 0,-1 1-1 0 0,1 0 1 0 0,-1 1 0 0 0,1 0 0 0 0,0 0 0 0 0,0 0-1 0 0,1 1 1 0 0,-1 0 0 0 0,-8 9 0 0 0,14-13 13 0 0,0 0 0 0 0,0 0 0 0 0,0 0 0 0 0,0 0 0 0 0,1 0 0 0 0,-1 0 0 0 0,0 1 0 0 0,0-1 0 0 0,1 0 0 0 0,-1 1 0 0 0,1-1 0 0 0,-1 1 1 0 0,1-1-1 0 0,0 0 0 0 0,-1 1 0 0 0,1-1 0 0 0,0 1 0 0 0,0-1 0 0 0,0 1 0 0 0,0-1 0 0 0,0 1 0 0 0,0-1 0 0 0,1 3 0 0 0,0-2 4 0 0,0 0-1 0 0,0 0 1 0 0,1 0-1 0 0,-1 0 1 0 0,0 0 0 0 0,1 0-1 0 0,0-1 1 0 0,-1 1-1 0 0,1 0 1 0 0,0-1-1 0 0,0 1 1 0 0,0-1-1 0 0,2 2 1 0 0,4 1 10 0 0,0 0-1 0 0,0-1 1 0 0,0 0 0 0 0,0 0-1 0 0,0 0 1 0 0,1-1 0 0 0,8 1-1 0 0,-1-2 9 0 0,0 0-1 0 0,0-1 1 0 0,0 0-1 0 0,0-2 0 0 0,27-5 1 0 0,-36 6-52 0 0,0-1 1 0 0,0 0-1 0 0,0-1 1 0 0,0 0-1 0 0,0 0 1 0 0,-1 0-1 0 0,0-1 1 0 0,1 0-1 0 0,-1 0 1 0 0,-1-1-1 0 0,1 1 1 0 0,-1-1-1 0 0,1 0 1 0 0,7-11-1 0 0,-13 15 15 0 0,1 0 0 0 0,0 0 0 0 0,0 0 0 0 0,-1 0 0 0 0,1 0 0 0 0,0 0 0 0 0,-1 0 0 0 0,1 0 0 0 0,-1 0 0 0 0,0 0 0 0 0,1 0 0 0 0,-1-1 0 0 0,0 1 0 0 0,1 0 0 0 0,-1 0 0 0 0,0 0 0 0 0,0-1 0 0 0,0 1 0 0 0,0 0 0 0 0,-1 0 0 0 0,1 0 0 0 0,0-1 0 0 0,0 1 0 0 0,-1 0 0 0 0,1 0 0 0 0,-1-2 0 0 0,0 2-1 0 0,-1 0 1 0 0,1-1 0 0 0,0 1 0 0 0,-1 0 0 0 0,1-1 0 0 0,-1 1-1 0 0,0 0 1 0 0,1 0 0 0 0,-1 0 0 0 0,0 1 0 0 0,0-1 0 0 0,0 0-1 0 0,1 1 1 0 0,-4-1 0 0 0,-5-1-20 0 0,0 0-1 0 0,0 1 1 0 0,1 1 0 0 0,-1-1-1 0 0,-10 2 1 0 0,6 1 25 0 0,0 0 0 0 0,0 1 0 0 0,-23 8 0 0 0,34-11 29 0 0,1 1 0 0 0,-1 0 0 0 0,0 0 0 0 0,1 0-1 0 0,-1 0 1 0 0,1 0 0 0 0,0 1 0 0 0,-1-1 0 0 0,1 1 0 0 0,0 0 0 0 0,0-1 0 0 0,0 1 0 0 0,0 0-1 0 0,0 0 1 0 0,0 1 0 0 0,0-1 0 0 0,1 0 0 0 0,-1 0 0 0 0,1 1 0 0 0,0-1 0 0 0,-1 1 0 0 0,1-1-1 0 0,0 1 1 0 0,1 0 0 0 0,-2 5 0 0 0,2-6 4 0 0,1 1 1 0 0,0-1-1 0 0,-1 0 0 0 0,1 0 0 0 0,0 1 0 0 0,0-1 1 0 0,0 0-1 0 0,0 0 0 0 0,1 0 0 0 0,-1 0 1 0 0,0 0-1 0 0,1 0 0 0 0,0-1 0 0 0,-1 1 1 0 0,1 0-1 0 0,0-1 0 0 0,0 1 0 0 0,0-1 0 0 0,0 0 1 0 0,0 1-1 0 0,0-1 0 0 0,0 0 0 0 0,3 1 1 0 0,3 1 37 0 0,0 0 0 0 0,0 0 0 0 0,1 0 0 0 0,-1-1 1 0 0,11 1-1 0 0,-15-2-28 0 0,1-1-1 0 0,1 0 1 0 0,-1 0 0 0 0,0 0-1 0 0,0-1 1 0 0,-1 0 0 0 0,6-1 0 0 0,-8 2-32 0 0,0-1 1 0 0,0 0 0 0 0,0 1 0 0 0,0-1 0 0 0,0 0 0 0 0,0 0 0 0 0,0 0-1 0 0,0-1 1 0 0,-1 1 0 0 0,1 0 0 0 0,-1-1 0 0 0,1 1 0 0 0,-1-1 0 0 0,1 1-1 0 0,-1-1 1 0 0,0 0 0 0 0,0 0 0 0 0,2-2 0 0 0,-3 3-14 0 0,-1-1 1 0 0,1 1 0 0 0,0-1-1 0 0,-1 1 1 0 0,1 0 0 0 0,0 0-1 0 0,-1-1 1 0 0,0 1 0 0 0,1 0-1 0 0,-1 0 1 0 0,0 0 0 0 0,0-1-1 0 0,1 1 1 0 0,-1 0 0 0 0,0 0-1 0 0,0 0 1 0 0,0 1 0 0 0,0-1-1 0 0,0 0 1 0 0,-1 0 0 0 0,1 0-1 0 0,0 1 1 0 0,0-1-1 0 0,-3 0 1 0 0,-5-2-73 0 0,0 0 1 0 0,0 1-1 0 0,0 0 0 0 0,0 0 0 0 0,-11 0 1 0 0,-15 6-1855 0 0,34-4 1643 0 0,-1 0 0 0 0,1 1 0 0 0,0-1 0 0 0,0 1-1 0 0,-1-1 1 0 0,1 1 0 0 0,0 0 0 0 0,0 0 0 0 0,0-1 0 0 0,0 1 0 0 0,0 0 0 0 0,0 0-1 0 0,0 0 1 0 0,0 0 0 0 0,0 0 0 0 0,0 0 0 0 0,0 0 0 0 0,0 2 0 0 0,0 4-2846 0 0,2 1 451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45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35 44 0 0,'-4'-11'-422'0'0,"-4"-13"15349"0"0,13 36-13383 0 0,5 17-267 0 0,-1 1-1 0 0,8 50 1 0 0,-5-20-516 0 0,62 398 2818 0 0,-50-278-1974 0 0,-22-161-1424 0 0,-1-4 60 0 0,1-1 0 0 0,1 0 1 0 0,0 0-1 0 0,1-1 0 0 0,10 27 1 0 0,-13-39-443 0 0,7 6-2534 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45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1 216 424 0 0,'39'0'8441'0'0,"7"-2"-3731"0"0,187-16-1490 0 0,-225 17-2887 0 0,792-59 4584 0 0,-199 17-2252 0 0,-86-24 1003 0 0,-452 57-2951 0 0,-1-2-156 0 0,-61 12-969 0 0,5-2-652 0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46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3 540 0 0,'2'4'5894'0'0,"25"-1"-2310"0"0,41 2-1 0 0,81-10 725 0 0,-19-1-607 0 0,14 3 12 0 0,-140 3-4474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50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21 258 304 0 0,'-21'3'13193'0'0,"29"-7"-13107"0"0,-2 1 198 0 0,-1 1 0 0 0,1-2 0 0 0,-1 1 1 0 0,0-1-1 0 0,-1 1 0 0 0,1-1 0 0 0,0-1 0 0 0,-1 1 1 0 0,0-1-1 0 0,0 1 0 0 0,-1-1 0 0 0,1 0 1 0 0,-1-1-1 0 0,0 1 0 0 0,0 0 0 0 0,-1-1 1 0 0,1 0-1 0 0,-1 1 0 0 0,0-1 0 0 0,0-6 1 0 0,3-12 158 0 0,-2 0 1 0 0,-1-1-1 0 0,-1-39 1 0 0,-1 49-117 0 0,3 12 1016 0 0,3 8-1037 0 0,6 14-34 0 0,2 21 411 0 0,-2 1 1 0 0,8 46-1 0 0,7 25 333 0 0,-22-89-763 0 0,-4-19-312 0 0,0 1 0 0 0,-1-1-1 0 0,2 0 1 0 0,-1 0 0 0 0,0 0 0 0 0,1 0-1 0 0,4 7 1 0 0,-6-10-420 0 0,16-1-5127 0 0,-14-1 4709 0 0,0 0-356 0 0,10-5-4970 0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51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1 120 412 0 0,'1'-1'756'0'0,"-1"0"0"0"0,1 0 0 0 0,1-1 0 0 0,-1 1 0 0 0,0 0 0 0 0,0 0 0 0 0,0 0 0 0 0,1 0 0 0 0,-1 0 0 0 0,0 0 0 0 0,3-1 0 0 0,13 10 539 0 0,0 1 1 0 0,-1 0-1 0 0,-1 1 1 0 0,0 1-1 0 0,0 0 1 0 0,22 23 0 0 0,27 19 997 0 0,-45-38-1583 0 0,-10-8-176 0 0,0 0 0 0 0,0-1 0 0 0,0 0 0 0 0,20 9 1 0 0,-27-14-456 0 0,0 0 0 0 0,0-1 1 0 0,0 1-1 0 0,1-1 0 0 0,-1 1 1 0 0,0-1-1 0 0,1 0 0 0 0,-1 1 1 0 0,0-1-1 0 0,0-1 0 0 0,1 1 1 0 0,-1 0-1 0 0,0 0 0 0 0,1-1 1 0 0,-1 1-1 0 0,0-1 0 0 0,0 0 1 0 0,0 0-1 0 0,0 0 0 0 0,0 0 1 0 0,0 0-1 0 0,0 0 0 0 0,0-1 0 0 0,0 1 1 0 0,0 0-1 0 0,0-1 0 0 0,-1 0 1 0 0,1 1-1 0 0,1-3 0 0 0,18-25 145 0 0,-2-2 0 0 0,0 0 0 0 0,-2-1-1 0 0,-2-1 1 0 0,14-40 0 0 0,-26 66-265 0 0,-1 1 0 0 0,0-1 1 0 0,-1 0-1 0 0,0 0 1 0 0,0 0-1 0 0,0-7 1 0 0,-1 12-505 0 0,-3-2-535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5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18 324 380 0 0,'-2'-1'656'0'0,"1"0"0"0"0,-1 1 0 0 0,1-2 0 0 0,0 1 0 0 0,-1 0 0 0 0,1 0 0 0 0,0 0 0 0 0,0-1-1 0 0,0 1 1 0 0,-1 0 0 0 0,0-4 0 0 0,2 5-499 0 0,0 0 0 0 0,0-1 0 0 0,0 1 0 0 0,0 0 0 0 0,0-1-1 0 0,0 1 1 0 0,0 0 0 0 0,1-1 0 0 0,-1 1 0 0 0,0 0 0 0 0,0 0 0 0 0,0-1 0 0 0,0 1-1 0 0,1 0 1 0 0,-1 0 0 0 0,0-1 0 0 0,0 1 0 0 0,1 0 0 0 0,-1 0 0 0 0,0 0 0 0 0,0 0-1 0 0,1-1 1 0 0,-1 1 0 0 0,0 0 0 0 0,0 0 0 0 0,1 0 0 0 0,-1 0 0 0 0,0 0 0 0 0,1 0-1 0 0,-1 0 1 0 0,0 0 0 0 0,1 0 0 0 0,-1 0 0 0 0,0 0 0 0 0,1 0 0 0 0,-1 0 0 0 0,1 0-1 0 0,50 4 5400 0 0,-36-2-5914 0 0,119 5 2304 0 0,157-12 1 0 0,-156 1-1186 0 0,219-8 1277 0 0,402-4 197 0 0,-10 27-979 0 0,-94-14-590 0 0,-236-19-250 0 0,-98 11-177 0 0,106 8-53 0 0,677-64 251 0 0,-854 47-359 0 0,268-10 135 0 0,219-21 536 0 0,-133-18-559 0 0,-591 68-212 0 0,47-9-204 0 0,-62 15-4464 0 0,3-3 3872 0 0,0 0-1 0 0,-1-1 1 0 0,1 1 0 0 0,0-1-1 0 0,-1 0 1 0 0,1 0 0 0 0,-3 1 0 0 0,3 0-191 0 0,-16 6-2463 0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5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1 176 0 0,'0'0'6622'0'0,"2"3"-5501"0"0,18 41 2568 0 0,22 72-1 0 0,-1 54-359 0 0,6 178-215 0 0,-27-126-1498 0 0,16 132 433 0 0,-32-321-1820 0 0,-2-13 51 0 0,1 0-1 0 0,6 21 1 0 0,-9-41-377 0 0,0 0-1 0 0,0 1 0 0 0,1-1 0 0 0,-1 1 0 0 0,0-1 0 0 0,0 0 0 0 0,0 1 0 0 0,1-1 1 0 0,-1 1-1 0 0,0-1 0 0 0,0 0 0 0 0,1 1 0 0 0,-1-1 0 0 0,0 0 0 0 0,1 1 1 0 0,-1-1-1 0 0,0 0 0 0 0,1 0 0 0 0,-1 1 0 0 0,1-1 0 0 0,-1 0 0 0 0,0 0 0 0 0,1 0 1 0 0,-1 0-1 0 0,1 1 0 0 0,-1-1 0 0 0,1 0 0 0 0,-1 0 0 0 0,0 0 0 0 0,1 0 1 0 0,-1 0-1 0 0,1 0 0 0 0,-1 0 0 0 0,1 0 0 0 0,-1 0 0 0 0,1 0 0 0 0,-1-1 1 0 0,1 1-1 0 0,19-10-4964 0 0,-14 6 3289 0 0,6-2-939 0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52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34 320 0 0,'-3'-34'19267'0'0,"4"39"-18291"0"0,17 168 4484 0 0,14 275-859 0 0,-25-126-2458 0 0,-3-294-2253 0 0,-2-22-971 0 0,-2-5 188 0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55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52 0 0,'0'0'2149'0'0,"12"11"1683"0"0,25 128 4348 0 0,19 76-5075 0 0,-24-70-1423 0 0,69 292 1971 0 0,-29-111-2127 0 0,-60-264-1341 0 0,85 560 1671 0 0,-93-593-1806 0 0,55 515 912 0 0,-43-382-716 0 0,18 240 418 0 0,49 358 177 0 0,-18-326-258 0 0,-29-173-327 0 0,-12-109-136 0 0,7 41 270 0 0,8 243 1 0 0,-38-304-254 0 0,-1-5 292 0 0,29 230-1 0 0,-28-355-408 0 0,-1 0 0 0 0,1 1 1 0 0,0-1-1 0 0,0 0 0 0 0,0 1 0 0 0,0-1 1 0 0,1 0-1 0 0,-1 0 0 0 0,1 0 1 0 0,-1 0-1 0 0,1 0 0 0 0,0 0 0 0 0,-1 0 1 0 0,1-1-1 0 0,0 1 0 0 0,0 0 0 0 0,0-1 1 0 0,1 0-1 0 0,-1 0 0 0 0,0 1 0 0 0,0-1 1 0 0,1 0-1 0 0,-1-1 0 0 0,1 1 1 0 0,-1 0-1 0 0,1-1 0 0 0,4 1 0 0 0,8 1-22 0 0,1-1 1 0 0,-1-1-1 0 0,25-2 0 0 0,-16 1 31 0 0,288-27-28 0 0,-93 5 2 0 0,395-19-34 0 0,-338 22 10 0 0,165-15-8 0 0,-134 14-10 0 0,821-28 27 0 0,-479 33 41 0 0,-236 1-12 0 0,271-6-7 0 0,834-30 39 0 0,-1082 21-34 0 0,266-14 6 0 0,483 11 5 0 0,-711 30-17 0 0,192 0-43 0 0,-197 10 64 0 0,805-23 100 0 0,-579 0-36 0 0,-560 15-91 0 0,67-1 10 0 0,97 0 16 0 0,-100-2-4 0 0,-1-2 1 0 0,-66 1-9 0 0,90-12 28 0 0,64-2-10 0 0,107 13-35 0 0,-302 4 0 0 0,-82 2 0 0 0,-1-1 0 0 0,-3 1-23 0 0,-33 2-1910 0 0,17 2-3918 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3:46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48 36 0 0,'-11'2'10166'0'0,"192"8"-4482"0"0,101-16-2448 0 0,-146 1-1985 0 0,287-24 1231 0 0,-265 16-1406 0 0,-131 10-1893 0 0,-10 1-2256 0 0,-3 1-4083 0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3:46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15 104 0 0,'-21'-10'5558'0'0,"21"9"-5443"0"0,0 1 1 0 0,0 0-1 0 0,0 0 0 0 0,0-1 0 0 0,1 1 1 0 0,-1 0-1 0 0,0 0 0 0 0,0 0 1 0 0,0-1-1 0 0,0 1 0 0 0,0 0 1 0 0,1 0-1 0 0,-1 0 0 0 0,0 0 0 0 0,0-1 1 0 0,0 1-1 0 0,0 0 0 0 0,1 0 1 0 0,-1 0-1 0 0,0 0 0 0 0,0 0 1 0 0,1 0-1 0 0,-1 0 0 0 0,0 0 0 0 0,0-1 1 0 0,0 1-1 0 0,1 0 0 0 0,-1 0 1 0 0,0 0-1 0 0,0 0 0 0 0,1 0 1 0 0,-1 0-1 0 0,0 0 0 0 0,0 0 0 0 0,1 0 1 0 0,-1 1-1 0 0,0-1 0 0 0,0 0 1 0 0,0 0-1 0 0,1 0 0 0 0,-1 0 1 0 0,49 3 5193 0 0,-36-2-5666 0 0,-8 0 494 0 0,146 13 2454 0 0,-130-10-2371 0 0,-1 0 1 0 0,1 1-1 0 0,-1 1 0 0 0,-1 1 1 0 0,24 11-1 0 0,-40-17-207 0 0,-1 0 0 0 0,0 1 0 0 0,0-1 1 0 0,0 0-1 0 0,0 1 0 0 0,0 0 0 0 0,0-1 0 0 0,-1 1 0 0 0,1 0 0 0 0,0 0 0 0 0,-1 0 0 0 0,1 0 1 0 0,-1 0-1 0 0,0 0 0 0 0,0 0 0 0 0,0 1 0 0 0,0-1 0 0 0,0 0 0 0 0,0 3 0 0 0,0-1 2 0 0,-1 0-1 0 0,1 0 1 0 0,-1 1-1 0 0,-1-1 0 0 0,1 0 1 0 0,0 0-1 0 0,-1 0 1 0 0,0 0-1 0 0,0 0 1 0 0,-2 6-1 0 0,-5 7 14 0 0,0 0-1 0 0,-1-1 1 0 0,-1 0 0 0 0,-12 15-1 0 0,17-23-17 0 0,-46 56 502 0 0,-98 97 1 0 0,99-109 320 0 0,46-48-657 0 0,4-3-101 0 0,-1 0-1 0 0,0 0 0 0 0,0 0 0 0 0,0 0 0 0 0,0-1 1 0 0,0 1-1 0 0,0 0 0 0 0,0 0 0 0 0,0-1 1 0 0,0 1-1 0 0,0 0 0 0 0,0-1 0 0 0,0 1 0 0 0,0-1 1 0 0,-1 1-1 0 0,-1-1 0 0 0,3 0 193 0 0,-11-15 466 0 0,-30-130 623 0 0,20 67-691 0 0,-42-104 0 0 0,24 77 118 0 0,36 97-813 0 0,1 6-1926 0 0,-4 19-9858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3:4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58 60 0 0,'-19'3'5803'0'0,"26"3"-772"0"0,30 3-1638 0 0,24-6-2062 0 0,0-3 0 0 0,-1-2-1 0 0,1-3 1 0 0,73-16 0 0 0,-130 20-1246 0 0,40-12 614 0 0,-42 13-658 0 0,-1-1 0 0 0,1 1-1 0 0,-1-1 1 0 0,1 0 0 0 0,-1 0 0 0 0,1 1 0 0 0,-1-1-1 0 0,0 0 1 0 0,0 0 0 0 0,1 0 0 0 0,-1-1-1 0 0,0 1 1 0 0,0 0 0 0 0,0 0 0 0 0,0 0 0 0 0,0-1-1 0 0,0 1 1 0 0,-1-1 0 0 0,1 1 0 0 0,0-1 0 0 0,-1 1-1 0 0,1-1 1 0 0,-1 1 0 0 0,1-3 0 0 0,-1 3-37 0 0,0 1 0 0 0,-1-1 1 0 0,1 1-1 0 0,0 0 0 0 0,0-1 1 0 0,-1 1-1 0 0,1-1 1 0 0,0 1-1 0 0,-1 0 0 0 0,1 0 1 0 0,0-1-1 0 0,-1 1 0 0 0,1 0 1 0 0,0-1-1 0 0,-1 1 0 0 0,1 0 1 0 0,-1 0-1 0 0,1 0 0 0 0,-1 0 1 0 0,1-1-1 0 0,0 1 0 0 0,-1 0 1 0 0,1 0-1 0 0,-1 0 0 0 0,1 0 1 0 0,-1 0-1 0 0,1 0 0 0 0,-1 0 1 0 0,1 0-1 0 0,-1 0 1 0 0,1 0-1 0 0,-1 0 0 0 0,1 1 1 0 0,-1-1-1 0 0,-18 6 140 0 0,13 1-43 0 0,0 0 0 0 0,1 0 1 0 0,0 1-1 0 0,0-1 0 0 0,0 1 1 0 0,1 0-1 0 0,1 0 0 0 0,-1 1 1 0 0,1-1-1 0 0,1 1 0 0 0,-4 16 0 0 0,2 0 389 0 0,1 1 0 0 0,1 49-1 0 0,4-53-228 0 0,1 0-1 0 0,1 0 1 0 0,1 0 0 0 0,1-1-1 0 0,1 0 1 0 0,1 0 0 0 0,1-1 0 0 0,0 0-1 0 0,18 26 1 0 0,-24-41-178 0 0,2 10-69 0 0,-6-14-25 0 0,0-1 0 0 0,0 1 1 0 0,0 0-1 0 0,0-1 0 0 0,0 1 0 0 0,0-1 1 0 0,0 1-1 0 0,0-1 0 0 0,0 0 0 0 0,-1 1 0 0 0,1-1 1 0 0,0 0-1 0 0,0 0 0 0 0,0 0 0 0 0,-1 0 1 0 0,0 0-1 0 0,-105 11-520 0 0,43-5 374 0 0,-91 20 1 0 0,131-22 224 0 0,19-4 57 0 0,0 1 0 0 0,0 0 0 0 0,0 0 0 0 0,0 0 0 0 0,0 0 0 0 0,1 1 0 0 0,-1 0 0 0 0,-6 3 1087 0 0,16-3-843 0 0,16 2 8 0 0,1-1 0 0 0,0-1 0 0 0,0 0 0 0 0,0-2 0 0 0,-1 0 0 0 0,23-4 0 0 0,-8 1-338 0 0,46 3-1 0 0,-53 1-1431 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1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421 192 208 0 0,'1'-5'1308'0'0,"0"1"0"0"0,-1-1-1 0 0,1 0 1 0 0,-1 0 0 0 0,-1 1 0 0 0,1-1-1 0 0,-2-6 1 0 0,1 8-721 0 0,0-1 1 0 0,0 1-1 0 0,0 0 0 0 0,0 0 0 0 0,-1 0 0 0 0,0 0 1 0 0,1 0-1 0 0,-5-5 0 0 0,1 3-264 0 0,0 1-1 0 0,0 0 0 0 0,0 0 1 0 0,0 0-1 0 0,-1 0 1 0 0,1 1-1 0 0,-1 0 1 0 0,0 0-1 0 0,0 1 0 0 0,-10-4 1 0 0,1 2 58 0 0,0 0 0 0 0,-1 1 0 0 0,1 1 0 0 0,-1 0 0 0 0,1 1 0 0 0,-1 1 0 0 0,1 0 0 0 0,-28 4 0 0 0,33-2-184 0 0,-1 0 0 0 0,1 1 1 0 0,0-1-1 0 0,1 2 0 0 0,-1 0 1 0 0,1 0-1 0 0,-1 0 0 0 0,1 1 0 0 0,0 1 1 0 0,1-1-1 0 0,-1 2 0 0 0,1-1 1 0 0,1 1-1 0 0,-8 8 0 0 0,12-12-96 0 0,1-1 0 0 0,0 1 0 0 0,0 0 0 0 0,1-1 0 0 0,-1 1-1 0 0,0 0 1 0 0,1 0 0 0 0,0 1 0 0 0,0-1 0 0 0,0 0 0 0 0,0 0 0 0 0,0 0-1 0 0,1 1 1 0 0,-1-1 0 0 0,1 0 0 0 0,0 1 0 0 0,1 6 0 0 0,0-5-3 0 0,0 0 1 0 0,0-1-1 0 0,1 1 1 0 0,0 0-1 0 0,0 0 1 0 0,0-1 0 0 0,1 1-1 0 0,0-1 1 0 0,-1 0-1 0 0,7 7 1 0 0,1 0 46 0 0,1-1 1 0 0,0 0-1 0 0,0-1 1 0 0,1 0-1 0 0,0 0 1 0 0,1-2-1 0 0,16 8 0 0 0,-4-4-82 0 0,1-1-1 0 0,1-1 1 0 0,0-1-1 0 0,0-2 1 0 0,0-1-1 0 0,1-1 1 0 0,0-1-1 0 0,0-1 1 0 0,0-2-1 0 0,0-1 1 0 0,-1-1-1 0 0,1-1 1 0 0,43-11-1 0 0,-66 13-92 0 0,-1-1 0 0 0,1 0 0 0 0,0 1 0 0 0,-1-1 0 0 0,0-1 1 0 0,1 1-1 0 0,-1-1 0 0 0,0 1 0 0 0,0-1 0 0 0,0 0 0 0 0,-1-1 0 0 0,1 1 0 0 0,-1-1 0 0 0,0 1 0 0 0,5-8 0 0 0,-7 8 10 0 0,1 0 1 0 0,-1-1-1 0 0,0 1 0 0 0,0-1 0 0 0,0 0 1 0 0,0 1-1 0 0,-1-1 0 0 0,0 0 0 0 0,1 1 1 0 0,-1-1-1 0 0,-1 0 0 0 0,1 0 0 0 0,0 1 1 0 0,-1-1-1 0 0,0 0 0 0 0,0 1 0 0 0,0-1 1 0 0,0 1-1 0 0,0-1 0 0 0,-1 1 0 0 0,-2-4 1 0 0,-2-4-10 0 0,-1 1 1 0 0,0 0 0 0 0,-1 0-1 0 0,0 1 1 0 0,-1-1 0 0 0,0 2 0 0 0,0-1-1 0 0,-1 1 1 0 0,0 1 0 0 0,-16-10-1 0 0,-13-5-89 0 0,-60-24 0 0 0,94 44 106 0 0,-23-11-279 0 0,0 3 0 0 0,-1 0 0 0 0,1 2-1 0 0,-2 1 1 0 0,1 1 0 0 0,-1 1 0 0 0,0 2 0 0 0,0 1-1 0 0,-38 3 1 0 0,64-1-15 0 0,1 0-1 0 0,0 1 0 0 0,-1 0 1 0 0,1-1-1 0 0,0 1 1 0 0,0 1-1 0 0,0-1 0 0 0,0 0 1 0 0,-4 3-1 0 0,6-4-105 0 0,0 1 0 0 0,0 0 0 0 0,0 0 0 0 0,0 0-1 0 0,0 0 1 0 0,0 0 0 0 0,1 0 0 0 0,-1 0 0 0 0,0 0-1 0 0,0 0 1 0 0,1 0 0 0 0,-1 1 0 0 0,1-1 0 0 0,-1 0-1 0 0,0 3 1 0 0,0 7-2465 0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1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52 0 0,'4'11'9492'0'0,"6"6"-4379"0"0,33 55-2465 0 0,-22-38-501 0 0,171 255 5709 0 0,-183-276-7514 0 0,0-1 0 0 0,2 0 0 0 0,14 15 0 0 0,-20-23-830 0 0,0 0-1 0 0,0-1 0 0 0,0 1 0 0 0,0-1 1 0 0,1 0-1 0 0,9 3 0 0 0,-14-6 266 0 0,-1 0 0 0 0,1 0 0 0 0,0 0 0 0 0,-1 0 0 0 0,1 0 0 0 0,0 0 0 0 0,-1 0 0 0 0,1 0 0 0 0,-1-1 0 0 0,1 1 0 0 0,0 0 0 0 0,-1 0 0 0 0,1-1 0 0 0,-1 1 1 0 0,1 0-1 0 0,-1-1 0 0 0,1 1 0 0 0,-1-1 0 0 0,1 1 0 0 0,-1-1 0 0 0,1 1 0 0 0,-1-1 0 0 0,1 1 0 0 0,-1-1 0 0 0,3-5-4595 0 0,-2-3 2268 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1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61 112 464 0 0,'-15'-6'1918'0'0,"-15"-6"3650"0"0,15 1 5343 0 0,106 11-6787 0 0,106 0 605 0 0,263-26-1781 0 0,-414 19-2916 0 0,-1-1 0 0 0,1-3 1 0 0,46-17-1 0 0,-84 25-5068 0 0,-28 16-7398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1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0 548 0 0,'-19'12'2041'0'0,"7"-2"3729"0"0,27-1-2345 0 0,-5-5-2884 0 0,0-1-1 0 0,0 0 0 0 0,0-1 0 0 0,0 0 0 0 0,0-1 0 0 0,1 0 0 0 0,-1 0 0 0 0,15-2 0 0 0,2 1 263 0 0,318 1 5468 0 0,-114-19-7506 0 0,-186 6-7286 0 0,-34 9 6127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7:5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0 636 0 0,'14'11'7412'0'0,"13"62"-2040"0"0,3 43-1970 0 0,-5-20-1262 0 0,7 21-239 0 0,-6 1-1 0 0,-4 1 0 0 0,-6 1 1 0 0,2 188-1 0 0,5 161 1568 0 0,-20-426-3149 0 0,2 31-190 0 0,-3 0 0 0 0,-4 1 0 0 0,-22 147 0 0 0,22-213-129 0 0,0-2 0 0 0,1-1 0 0 0,-1 1 0 0 0,1 0 0 0 0,1 0 0 0 0,-1 1 0 0 0,1-1 0 0 0,0 0 0 0 0,2 10 0 0 0,-1-15 0 0 0,0-1 0 0 0,0 0 0 0 0,0 0 0 0 0,0 0 0 0 0,0 0 0 0 0,0 0 0 0 0,1 0 0 0 0,-1 0 0 0 0,0 0 0 0 0,0 0 0 0 0,1-1 0 0 0,-1 1 0 0 0,0 0 0 0 0,1-1 0 0 0,-1 1 0 0 0,1-1 0 0 0,-1 0 0 0 0,1 1 0 0 0,-1-1 0 0 0,1 0 0 0 0,-1 0 0 0 0,3 0 0 0 0,40-2 0 0 0,-32 1 0 0 0,201-15 0 0 0,98-4 0 0 0,-8 18 0 0 0,477-14 0 0 0,-578 6 0 0 0,907-34 0 0 0,-526 45 0 0 0,-160 14 0 0 0,261-3 0 0 0,-455-11 0 0 0,481 3 0 0 0,-168-18 0 0 0,-265 5 0 0 0,743-30 0 0 0,-784 25 0 0 0,139-5 0 0 0,-359 19 0 0 0,239-15 0 0 0,-250 14-1018 0 0,-1 1 2699 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13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21 248 0 0,'8'-10'3398'0'0,"-7"10"-2976"0"0,-1-1 0 0 0,0 0-1 0 0,1 0 1 0 0,-1 1 0 0 0,1-1 0 0 0,0 0-1 0 0,-1 1 1 0 0,1-1 0 0 0,-1 1-1 0 0,1-1 1 0 0,0 1 0 0 0,-1-1 0 0 0,1 1-1 0 0,0-1 1 0 0,0 1 0 0 0,-1 0-1 0 0,1-1 1 0 0,1 1 0 0 0,0 0-27 0 0,-1 1 1 0 0,1 0-1 0 0,-1 0 1 0 0,0 0-1 0 0,1 0 0 0 0,-1 0 1 0 0,0 0-1 0 0,0 1 1 0 0,0-1-1 0 0,0 0 1 0 0,0 0-1 0 0,0 1 0 0 0,1 1 1 0 0,13 18 1004 0 0,163 211 6988 0 0,-145-194-7519 0 0,2-1 1 0 0,1-2-1 0 0,75 55 1 0 0,-10-28 666 0 0,-58-40-1002 0 0,-13-8-346 0 0,13 0-346 0 0,-41-13 3 0 0,0 0-1 0 0,0-1 1 0 0,0 0 0 0 0,-1 1 0 0 0,1-1-1 0 0,0 0 1 0 0,0 0 0 0 0,0 0 0 0 0,0 0-1 0 0,0-1 1 0 0,0 1 0 0 0,-1 0 0 0 0,1-1-1 0 0,0 1 1 0 0,0-1 0 0 0,0 0 0 0 0,-1 0-1 0 0,1 1 1 0 0,0-1 0 0 0,-1 0 0 0 0,2-2-1 0 0,-2 2-150 0 0,-1 0 0 0 0,1 0 0 0 0,-1 0 0 0 0,0 0 0 0 0,1 0 0 0 0,-1-1 0 0 0,0 1 1 0 0,0 0-1 0 0,0 0 0 0 0,0 0 0 0 0,0-1 0 0 0,0 1 0 0 0,0 0 0 0 0,0 0 0 0 0,-1 0 0 0 0,1-1 0 0 0,0 1 0 0 0,-1 0 0 0 0,0-1 0 0 0,-11-25-4923 0 0,10 22 4291 0 0,-8-15-1952 0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14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91 412 0 0,'-43'-11'4959'0'0,"22"3"7192"0"0,28 4-10355 0 0,9-2-593 0 0,116-9 4160 0 0,70 13-2694 0 0,-86 2-1459 0 0,-106 0-1130 0 0,125-2 1153 0 0,229-30 1 0 0,-314 22-4164 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1:1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0 784 0 0,'-1'1'419'0'0,"0"-1"0"0"0,-1 1-1 0 0,1 0 1 0 0,0-1 0 0 0,0 1 0 0 0,0 0 0 0 0,-1 0-1 0 0,1 0 1 0 0,0 0 0 0 0,0 0 0 0 0,1 0-1 0 0,-1 1 1 0 0,0-1 0 0 0,0 0 0 0 0,0 0 0 0 0,0 3-1 0 0,1-4-236 0 0,0 1-1 0 0,0-1 1 0 0,0 1-1 0 0,0-1 0 0 0,0 1 1 0 0,1-1-1 0 0,-1 1 1 0 0,0 0-1 0 0,0-1 0 0 0,1 1 1 0 0,-1-1-1 0 0,0 1 1 0 0,0-1-1 0 0,1 0 1 0 0,-1 1-1 0 0,1-1 0 0 0,-1 1 1 0 0,0-1-1 0 0,1 0 1 0 0,-1 1-1 0 0,1-1 0 0 0,-1 0 1 0 0,1 1-1 0 0,-1-1 1 0 0,1 0-1 0 0,-1 0 1 0 0,2 1-1 0 0,5 2 758 0 0,2-1 0 0 0,-1 0-1 0 0,0 0 1 0 0,10 1 0 0 0,-14-3-856 0 0,208 16 7320 0 0,-69-15-5626 0 0,-124-1-1969 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3:5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28 570 120 0 0,'-28'13'12911'0'0,"32"-14"-11792"0"0,43-16 704 0 0,-1-2 0 0 0,52-30 0 0 0,-19 9-1073 0 0,248-123 2251 0 0,-243 116-1342 0 0,137-103 0 0 0,-199 132-1304 0 0,-1 1 292 0 0,35-21 0 0 0,-55 37-651 0 0,0 0-134 0 0,0-1 0 0 0,0 1 1 0 0,0 0-1 0 0,0 0 0 0 0,0 0 1 0 0,0 0-1 0 0,1 0 0 0 0,-1 0 1 0 0,0 0-1 0 0,0 1 0 0 0,1-1 1 0 0,-1 0-1 0 0,3 0 0 0 0,-1-1-962 0 0,-2 2 434 0 0,22-7-9222 0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3:5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57 488 0 0,'-26'-21'8151'0'0,"21"20"-7780"0"0,0-1 1 0 0,0 1-1 0 0,0 0 1 0 0,0 0-1 0 0,0 1 0 0 0,-1 0 1 0 0,1 0-1 0 0,0 0 1 0 0,0 0-1 0 0,-1 1 1 0 0,1 0-1 0 0,0 0 0 0 0,0 0 1 0 0,0 1-1 0 0,0 0 1 0 0,0 0-1 0 0,1 0 0 0 0,-1 0 1 0 0,0 1-1 0 0,1 0 1 0 0,0 0-1 0 0,-1 0 1 0 0,1 0-1 0 0,1 1 0 0 0,-1-1 1 0 0,0 1-1 0 0,1 0 1 0 0,0 0-1 0 0,0 1 1 0 0,0-1-1 0 0,0 1 0 0 0,-3 9 1 0 0,5-12-294 0 0,0 0 1 0 0,0 0-1 0 0,1-1 1 0 0,-1 1-1 0 0,1 0 1 0 0,-1 0-1 0 0,1 1 1 0 0,0-1-1 0 0,0 0 1 0 0,0 0-1 0 0,0 0 1 0 0,0 0-1 0 0,0 0 1 0 0,1 0-1 0 0,-1 0 1 0 0,1 0-1 0 0,-1 0 1 0 0,1 0-1 0 0,0 0 1 0 0,0 0-1 0 0,-1-1 1 0 0,3 3-1 0 0,-1-1 12 0 0,0-1-1 0 0,1 1 1 0 0,-1-1-1 0 0,1 0 1 0 0,0 0-1 0 0,0 0 0 0 0,0 0 1 0 0,0 0-1 0 0,0-1 1 0 0,0 1-1 0 0,7 1 1 0 0,1 0 76 0 0,0 0 1 0 0,1-1-1 0 0,-1-1 1 0 0,0 0-1 0 0,1 0 1 0 0,20-2-1 0 0,-27 0-108 0 0,1 0 0 0 0,0 0-1 0 0,0 0 1 0 0,0-1-1 0 0,-1 0 1 0 0,1 0 0 0 0,-1-1-1 0 0,0 1 1 0 0,1-1 0 0 0,-1 0-1 0 0,-1-1 1 0 0,1 1-1 0 0,6-7 1 0 0,-9 8-36 0 0,0 0-1 0 0,-1 0 1 0 0,1 0 0 0 0,-1 0-1 0 0,1-1 1 0 0,-1 1 0 0 0,0-1-1 0 0,0 1 1 0 0,0-1 0 0 0,0 1-1 0 0,0-1 1 0 0,0 1 0 0 0,-1-1-1 0 0,1 0 1 0 0,-1 0 0 0 0,0 1-1 0 0,0-1 1 0 0,0 0 0 0 0,0 1-1 0 0,0-1 1 0 0,-1 0 0 0 0,1 0-1 0 0,-1 1 1 0 0,0-1 0 0 0,0 1-1 0 0,0-1 1 0 0,0 1 0 0 0,0-1-1 0 0,0 1 1 0 0,-1-1 0 0 0,-2-2-1 0 0,-1-1-83 0 0,0 0-1 0 0,-1 1 0 0 0,0-1 0 0 0,0 1 0 0 0,0 0 1 0 0,-1 1-1 0 0,1 0 0 0 0,-1 0 0 0 0,0 0 0 0 0,0 1 0 0 0,-1 0 1 0 0,1 0-1 0 0,-1 1 0 0 0,1 0 0 0 0,-1 0 0 0 0,0 1 1 0 0,0 0-1 0 0,-9 0 0 0 0,15 1-684 0 0,-5 3-377 0 0,24 14-9759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3:54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32 0 0,'3'0'970'0'0,"1"2"-569"0"0,0-1-1 0 0,0 1 1 0 0,0 0-1 0 0,0 0 1 0 0,-1 0-1 0 0,1 1 1 0 0,-1-1-1 0 0,0 1 1 0 0,1 0-1 0 0,-1 0 1 0 0,0 0-1 0 0,4 6 1 0 0,34 51 2182 0 0,-29-41-1628 0 0,51 84 2522 0 0,47 66 1911 0 0,-109-167-5242 0 0,0-1-1 0 0,0 1 1 0 0,0 0 0 0 0,0-1 0 0 0,0 1 0 0 0,0-1-1 0 0,1 0 1 0 0,-1 1 0 0 0,1-1 0 0 0,-1 0 0 0 0,1 0-1 0 0,-1 0 1 0 0,1 0 0 0 0,0 0 0 0 0,-1 0 0 0 0,1-1-1 0 0,0 1 1 0 0,0 0 0 0 0,-1-1 0 0 0,1 0 0 0 0,0 1-1 0 0,0-1 1 0 0,0 0 0 0 0,3 0 0 0 0,-3-1 1 0 0,0 0-1 0 0,0 0 1 0 0,0-1-1 0 0,1 1 1 0 0,-1-1 0 0 0,-1 0-1 0 0,1 1 1 0 0,0-1 0 0 0,0 0-1 0 0,-1 0 1 0 0,1 0-1 0 0,-1 0 1 0 0,1 0 0 0 0,-1-1-1 0 0,0 1 1 0 0,0 0 0 0 0,1-4-1 0 0,9-21 377 0 0,-1 0 0 0 0,-2 0 0 0 0,9-53 0 0 0,2-86 929 0 0,-16 101-764 0 0,-2 37-509 0 0,0 0 0 0 0,2 0 0 0 0,8-33 0 0 0,-5 49-2027 0 0,1 12-1965 0 0,6 22-3274 0 0,-7-11 4156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1:13:5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44 416 0 0,'0'0'915'0'0,"-15"-29"9248"0"0,12 27-9696 0 0,0 0 0 0 0,0 1 0 0 0,0-1 0 0 0,0 1 0 0 0,0 0 0 0 0,0 0 0 0 0,0 0 0 0 0,-1 0 0 0 0,1 0 0 0 0,0 1 0 0 0,0-1 0 0 0,-1 1 0 0 0,1 0 0 0 0,-1 0 0 0 0,1 0 0 0 0,0 0 0 0 0,-1 1 0 0 0,-2 0 0 0 0,2 1-213 0 0,0-1 0 0 0,0 1-1 0 0,0 0 1 0 0,0 0 0 0 0,0 0-1 0 0,1 1 1 0 0,-1-1 0 0 0,1 1 0 0 0,0 0-1 0 0,0 0 1 0 0,0 0 0 0 0,-5 6-1 0 0,5-4-155 0 0,-1-1-1 0 0,1 1 0 0 0,0 0 0 0 0,1 0 1 0 0,-1 0-1 0 0,1 0 0 0 0,0 1 1 0 0,1-1-1 0 0,-1 1 0 0 0,1-1 1 0 0,0 1-1 0 0,0-1 0 0 0,1 1 0 0 0,0 0 1 0 0,0-1-1 0 0,0 1 0 0 0,0 0 1 0 0,1-1-1 0 0,0 1 0 0 0,0-1 0 0 0,4 10 1 0 0,-3-10-39 0 0,1-1 0 0 0,0 1 0 0 0,0-1 0 0 0,1 0 0 0 0,-1 1 0 0 0,1-1 0 0 0,0-1 0 0 0,0 1 0 0 0,0-1 0 0 0,0 1 0 0 0,1-1 1 0 0,0-1-1 0 0,-1 1 0 0 0,1-1 0 0 0,0 1 0 0 0,0-1 0 0 0,0-1 0 0 0,1 1 0 0 0,-1-1 0 0 0,0 0 0 0 0,1 0 0 0 0,-1 0 0 0 0,0-1 0 0 0,1 0 0 0 0,-1 0 1 0 0,11-1-1 0 0,-11 0-31 0 0,0 1 1 0 0,0-1 0 0 0,0 0 0 0 0,0-1-1 0 0,0 1 1 0 0,0-1 0 0 0,0 0 0 0 0,0 0-1 0 0,-1-1 1 0 0,1 1 0 0 0,-1-1-1 0 0,0 0 1 0 0,1 0 0 0 0,-2-1 0 0 0,1 1-1 0 0,0-1 1 0 0,-1 0 0 0 0,1 0 0 0 0,-1 0-1 0 0,0 0 1 0 0,0 0 0 0 0,-1-1 0 0 0,1 1-1 0 0,-1-1 1 0 0,0 0 0 0 0,0 0-1 0 0,-1 0 1 0 0,2-6 0 0 0,-3 7-20 0 0,1 0 0 0 0,-1 0 1 0 0,0 0-1 0 0,0 0 0 0 0,0 0 0 0 0,-1 0 1 0 0,1 0-1 0 0,-1 0 0 0 0,0 0 0 0 0,0 0 1 0 0,0 0-1 0 0,-1 0 0 0 0,0 1 0 0 0,1-1 1 0 0,-1 0-1 0 0,0 1 0 0 0,-1-1 0 0 0,1 1 1 0 0,-1 0-1 0 0,1 0 0 0 0,-1 0 0 0 0,0 0 1 0 0,0 0-1 0 0,0 1 0 0 0,-1-1 0 0 0,1 1 1 0 0,-1 0-1 0 0,1 0 0 0 0,-1 0 0 0 0,-6-2 1 0 0,0 0-357 0 0,0 1 1 0 0,0 0 0 0 0,0 1-1 0 0,0 0 1 0 0,-1 0 0 0 0,1 1-1 0 0,0 1 1 0 0,-1 0 0 0 0,1 0 0 0 0,0 1-1 0 0,-12 2 1 0 0,-19 7-6670 0 0,24-3 4040 0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6:53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13 380 0 0,'10'4'6735'0'0,"44"15"-4498"0"0,13-5-1110 0 0,0-3-1 0 0,1-3 1 0 0,0-2-1 0 0,0-4 1 0 0,118-11-1 0 0,-178 8-1026 0 0,0 0 0 0 0,0-1 0 0 0,0-1 0 0 0,-1 1 0 0 0,1-1 0 0 0,10-6 0 0 0,-15 8-70 0 0,-1-1 0 0 0,1 1 0 0 0,-1-1 0 0 0,0 0 0 0 0,1 0 0 0 0,-1 0 0 0 0,0 0 0 0 0,0 0 0 0 0,0 0 0 0 0,0 0 0 0 0,-1-1 0 0 0,1 1 0 0 0,-1-1 0 0 0,1 0 0 0 0,-1 1 0 0 0,0-1 0 0 0,0 0 1 0 0,1-5-1 0 0,-3 29 184 0 0,1-1 0 0 0,1 0 0 0 0,0 0 0 0 0,8 35 0 0 0,1 19 664 0 0,31 305 3606 0 0,-41-377-4463 0 0,0 0 1 0 0,0 0-1 0 0,0 0 0 0 0,0 0 1 0 0,0 0-1 0 0,0 0 0 0 0,-1 0 0 0 0,1-1 1 0 0,-1 1-1 0 0,1 0 0 0 0,-1 0 1 0 0,0 0-1 0 0,0 0 0 0 0,0-1 0 0 0,0 1 1 0 0,0 0-1 0 0,0-1 0 0 0,0 1 1 0 0,0-1-1 0 0,-1 1 0 0 0,1-1 0 0 0,0 1 1 0 0,-1-1-1 0 0,0 0 0 0 0,1 0 1 0 0,-1 0-1 0 0,0 0 0 0 0,1 0 0 0 0,-1 0 1 0 0,0 0-1 0 0,0-1 0 0 0,0 1 1 0 0,0-1-1 0 0,0 1 0 0 0,0-1 0 0 0,-2 0 1 0 0,-11 3-45 0 0,1-2 1 0 0,-1 0 0 0 0,-29-2-1 0 0,18 0 61 0 0,-100 3-174 0 0,-395 15-712 0 0,490-13 1007 0 0,39 1 405 0 0,51 1 111 0 0,110-3 1031 0 0,206-24 0 0 0,-364 19-2018 0 0,30-3-928 0 0,-29 6-2616 0 0,-4 3-3311 0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6:5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10 284 72 0 0,'-10'6'9555'0'0,"17"-3"-8961"0"0,0-1 1 0 0,0 0-1 0 0,0 0 1 0 0,0 0-1 0 0,0 0 0 0 0,0-1 1 0 0,0-1-1 0 0,1 1 1 0 0,-1-1-1 0 0,0 0 1 0 0,1-1-1 0 0,8-1 0 0 0,91-20 1836 0 0,-93 18-2330 0 0,1-1-1 0 0,-1-1 1 0 0,0-1 0 0 0,0 0 0 0 0,0 0-1 0 0,-1-1 1 0 0,-1-1 0 0 0,1-1 0 0 0,-1 1 0 0 0,-1-2-1 0 0,0 0 1 0 0,0 0 0 0 0,-1-1 0 0 0,-1 0-1 0 0,0-1 1 0 0,0 0 0 0 0,-1 0 0 0 0,-1-1 0 0 0,-1 0-1 0 0,0 0 1 0 0,0 0 0 0 0,5-26 0 0 0,-11 40-61 0 0,0-1-1 0 0,0 1 1 0 0,0-1 0 0 0,0 1 0 0 0,0-1 0 0 0,0 0 0 0 0,0 1-1 0 0,0-1 1 0 0,0 1 0 0 0,0-1 0 0 0,0 1 0 0 0,0-1 0 0 0,0 0-1 0 0,1 1 1 0 0,-1-1 0 0 0,0 1 0 0 0,0-1 0 0 0,1 1 0 0 0,-1-1-1 0 0,0 1 1 0 0,1-1 0 0 0,-1 1 0 0 0,1 0 0 0 0,-1-1 0 0 0,0 1-1 0 0,1-1 1 0 0,-1 1 0 0 0,1 0 0 0 0,-1 0 0 0 0,1-1 0 0 0,0 1-1 0 0,5 19 825 0 0,-2 36 571 0 0,-3 58 1351 0 0,1-1-4007 0 0,1-105-986 0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6:54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1 496 0 0,'8'5'9929'0'0,"39"22"-6988"0"0,23-1-757 0 0,2-4-1 0 0,88 16 1 0 0,153 10 1793 0 0,-312-48-3963 0 0,-1 0-1 0 0,1 0 0 0 0,0 0 1 0 0,0 0-1 0 0,0 0 1 0 0,-1 1-1 0 0,1-1 0 0 0,0 0 1 0 0,0 0-1 0 0,-1 1 1 0 0,1-1-1 0 0,0 1 0 0 0,-1-1 1 0 0,1 0-1 0 0,0 1 1 0 0,-1 0-1 0 0,1-1 0 0 0,-1 1 1 0 0,1-1-1 0 0,0 1 1 0 0,-1 0-1 0 0,0-1 0 0 0,1 1 1 0 0,-1 0-1 0 0,1-1 1 0 0,-1 1-1 0 0,0 0 0 0 0,1 0 1 0 0,-1-1-1 0 0,0 1 1 0 0,0 1-1 0 0,0 0 1 0 0,0 1 1 0 0,0 0-1 0 0,0 0 1 0 0,0 0-1 0 0,-1-1 1 0 0,0 1-1 0 0,1 0 1 0 0,-1-1-1 0 0,-2 5 1 0 0,-34 56 26 0 0,34-58-2 0 0,-20 25 182 0 0,-1-2-1 0 0,-1 0 1 0 0,-1-2 0 0 0,-1-1 0 0 0,-34 24 0 0 0,-63 60 1590 0 0,102-87-1796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8:00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4 137 236 0 0,'-2'-5'2857'0'0,"0"-7"5576"0"0,8 9-7885 0 0,-1 0 0 0 0,1 1-1 0 0,-1-1 1 0 0,1 1-1 0 0,0 1 1 0 0,0-1-1 0 0,0 1 1 0 0,0 0-1 0 0,0 0 1 0 0,8 1 0 0 0,4-3 116 0 0,282-26 4212 0 0,124-22-1111 0 0,-401 46-3316 0 0,-6 1 306 0 0,1 1 1 0 0,28-2-1 0 0,-45 5-687 0 0,-2 86 305 0 0,-1-39-74 0 0,2 0-1 0 0,2 1 1 0 0,2-1-1 0 0,11 54 1 0 0,0-44 64 0 0,-3-13-63 0 0,-2 2 0 0 0,7 71 0 0 0,-12-69-300 0 0,19 76 0 0 0,-1 0 0 0 0,-8 100 0 0 0,-10-94 0 0 0,2 29 0 0 0,8 95 0 0 0,-8-149 0 0 0,-7-73 0 0 0,2 1 0 0 0,1-1 0 0 0,11 44 0 0 0,2-18 0 0 0,-5-21 0 0 0,-1 1 0 0 0,-1 0 0 0 0,-3 0 0 0 0,3 53 0 0 0,-7-86 0 0 0,-2-2 0 0 0,1-1 0 0 0,0 1 0 0 0,-1 0 0 0 0,1-1 0 0 0,-1 1 0 0 0,0 0 0 0 0,0-1 0 0 0,0 1 0 0 0,0 0 0 0 0,-1-1 0 0 0,1 1 0 0 0,-1 0 0 0 0,0 2 0 0 0,-1 1 0 0 0,-2-3-158 0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6:5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81 260 0 0,'1'-2'608'0'0,"1"-1"-1"0"0,-1 0 1 0 0,0 0-1 0 0,0 0 1 0 0,0-1-1 0 0,-1 1 1 0 0,1 0-1 0 0,-1 0 1 0 0,0 0 0 0 0,0-1-1 0 0,0 1 1 0 0,0-6-1 0 0,-1 7-296 0 0,1 1-1 0 0,-1-1 1 0 0,0 1-1 0 0,1-1 0 0 0,-1 1 1 0 0,0-1-1 0 0,0 1 1 0 0,0 0-1 0 0,0-1 1 0 0,0 1-1 0 0,0 0 1 0 0,0 0-1 0 0,0 0 0 0 0,0 0 1 0 0,-1 0-1 0 0,1 0 1 0 0,0 0-1 0 0,-4-1 1 0 0,1 0 35 0 0,-1 1 0 0 0,0 0 0 0 0,0 0-1 0 0,0 0 1 0 0,0 1 0 0 0,0-1 0 0 0,0 1 0 0 0,0 0 0 0 0,0 1 0 0 0,0-1 0 0 0,0 1 0 0 0,0 0 0 0 0,0 0 0 0 0,-8 4 0 0 0,2-1-37 0 0,-1 1 0 0 0,1 0 1 0 0,0 1-1 0 0,0 0 0 0 0,1 1 1 0 0,0 0-1 0 0,0 1 1 0 0,1 0-1 0 0,0 0 0 0 0,0 1 1 0 0,-13 17-1 0 0,19-21-205 0 0,0-1 0 0 0,0 1 0 0 0,0 0 0 0 0,0 1 0 0 0,1-1-1 0 0,0 0 1 0 0,0 1 0 0 0,1-1 0 0 0,-1 1 0 0 0,1-1 0 0 0,0 1 0 0 0,1 0 0 0 0,0 0 0 0 0,-1-1 0 0 0,2 1 0 0 0,-1 0 0 0 0,1-1-1 0 0,0 1 1 0 0,0 0 0 0 0,0-1 0 0 0,1 1 0 0 0,0-1 0 0 0,0 1 0 0 0,0-1 0 0 0,1 0 0 0 0,6 9 0 0 0,1 0 37 0 0,1-1 1 0 0,1 0 0 0 0,0 0-1 0 0,1-1 1 0 0,0-1 0 0 0,1 0 0 0 0,0-1-1 0 0,1 0 1 0 0,0-2 0 0 0,0 1-1 0 0,1-2 1 0 0,25 9 0 0 0,-11-6-37 0 0,1-1 0 0 0,0-2 0 0 0,0 0-1 0 0,1-3 1 0 0,60 3 0 0 0,-80-8-103 0 0,0 0 0 0 0,0 0 0 0 0,0-1 0 0 0,-1 0 0 0 0,1-1 1 0 0,-1 0-1 0 0,0-1 0 0 0,0-1 0 0 0,0 1 0 0 0,0-2 0 0 0,-1 1 0 0 0,0-2 0 0 0,0 1 0 0 0,0-1 0 0 0,13-13 0 0 0,-19 16-1 0 0,0-1-1 0 0,0 1 1 0 0,0-1 0 0 0,-1 0-1 0 0,1 0 1 0 0,-1-1 0 0 0,0 1-1 0 0,-1-1 1 0 0,1 1 0 0 0,-1-1-1 0 0,0 0 1 0 0,-1 0 0 0 0,1 0 0 0 0,-1 0-1 0 0,0 0 1 0 0,-1 0 0 0 0,1 0-1 0 0,-1-1 1 0 0,-1 1 0 0 0,1 0-1 0 0,-1 0 1 0 0,0 0 0 0 0,0 0-1 0 0,-1 0 1 0 0,0 0 0 0 0,0 0-1 0 0,0 1 1 0 0,-1-1 0 0 0,1 1 0 0 0,-1-1-1 0 0,-4-4 1 0 0,-4-5 15 0 0,0 1-1 0 0,-1 0 1 0 0,0 1 0 0 0,-1 1 0 0 0,-1 0 0 0 0,0 0-1 0 0,0 2 1 0 0,-1 0 0 0 0,-1 0 0 0 0,1 1-1 0 0,-2 1 1 0 0,-26-9 0 0 0,19 8-286 0 0,0 2 0 0 0,0 0 0 0 0,0 2 0 0 0,-1 1 0 0 0,0 1 0 0 0,0 1 1 0 0,0 1-1 0 0,-42 3 0 0 0,6 13-2126 0 0,1 8-4499 0 0,38-14 4021 0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04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944 36 168 0 0,'-4'-4'249'0'0,"0"0"0"0"0,-1 1 0 0 0,1 0 0 0 0,-1 0 0 0 0,0 0 1 0 0,0 0-1 0 0,0 1 0 0 0,0 0 0 0 0,0 0 0 0 0,-1 0 0 0 0,1 1 0 0 0,-1 0 0 0 0,1 0 0 0 0,-1 0 0 0 0,1 1 0 0 0,-1 0 1 0 0,0 0-1 0 0,1 0 0 0 0,-1 0 0 0 0,1 1 0 0 0,-1 0 0 0 0,1 1 0 0 0,-1-1 0 0 0,-5 3 0 0 0,-14 5 476 0 0,0 2-1 0 0,1 0 0 0 0,-39 24 1 0 0,46-25-528 0 0,-48 33 835 0 0,2 2 0 0 0,2 3 0 0 0,2 2 0 0 0,2 4 0 0 0,3 1 0 0 0,2 3 0 0 0,-84 121 0 0 0,121-156-600 0 0,1 0 0 0 0,1 0 0 0 0,1 2 1 0 0,1-1-1 0 0,1 2 0 0 0,2-1 0 0 0,-7 28 1 0 0,12-34-215 0 0,0-1 0 0 0,2 0 0 0 0,0 1 1 0 0,1-1-1 0 0,0 1 0 0 0,2-1 0 0 0,0 0 0 0 0,1 1 1 0 0,1-1-1 0 0,1 0 0 0 0,10 26 0 0 0,-5-20-21 0 0,0-1-1 0 0,1 1 0 0 0,2-2 1 0 0,0 0-1 0 0,1-1 0 0 0,1 0 1 0 0,31 31-1 0 0,-20-27 30 0 0,2-1 0 0 0,1-2 0 0 0,1-1 0 0 0,0-1 0 0 0,2-1 0 0 0,39 16 0 0 0,-49-26-115 0 0,-1-1 0 0 0,1-1 0 0 0,0-1 0 0 0,1-1 0 0 0,0-1 0 0 0,0-1 0 0 0,0-1 0 0 0,0-1 0 0 0,0-1 0 0 0,0-1 0 0 0,27-4 0 0 0,-30 1-695 0 0,-1-1 0 0 0,-1 0 0 0 0,33-14 0 0 0,-18 2-2810 0 0,-1-3-3636 0 0,-22 14 4364 0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04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43 8025 0 0,'-40'-29'14441'0'0,"73"17"-11793"0"0,-14 11-2416 0 0,0 0 0 0 0,-1 2-1 0 0,1 0 1 0 0,-1 2 0 0 0,1 0-1 0 0,-1 0 1 0 0,0 2-1 0 0,0 0 1 0 0,0 2 0 0 0,-1 0-1 0 0,0 0 1 0 0,0 2 0 0 0,-1 0-1 0 0,0 1 1 0 0,21 16 0 0 0,-34-22-196 0 0,0-1 1 0 0,0 1 0 0 0,-1 0 0 0 0,1 0-1 0 0,-1 1 1 0 0,0-1 0 0 0,0 0-1 0 0,0 1 1 0 0,0-1 0 0 0,-1 1 0 0 0,0 0-1 0 0,0-1 1 0 0,0 1 0 0 0,0 0-1 0 0,-1 0 1 0 0,0-1 0 0 0,0 1 0 0 0,0 0-1 0 0,-1 0 1 0 0,0 0 0 0 0,1-1-1 0 0,-2 1 1 0 0,1 0 0 0 0,0-1 0 0 0,-1 1-1 0 0,0-1 1 0 0,-4 7 0 0 0,-6 13 59 0 0,-2 0 1 0 0,0-1-1 0 0,-29 34 1 0 0,30-39-27 0 0,5-8-452 0 0,-14 22-712 0 0,16-9-5659 0 0,14-15-82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0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1 105 432 0 0,'0'-1'266'0'0,"0"1"0"0"0,0-1 0 0 0,0 1 0 0 0,0-1 0 0 0,0 1 0 0 0,0-1 0 0 0,0 1 0 0 0,1-1 0 0 0,-1 1 0 0 0,0-1 0 0 0,0 0-1 0 0,0 1 1 0 0,1-1 0 0 0,-1 1 0 0 0,0 0 0 0 0,1-1 0 0 0,-1 1 0 0 0,0-1 0 0 0,1 1 0 0 0,-1-1 0 0 0,0 1 0 0 0,1 0 0 0 0,-1-1 0 0 0,1 1 0 0 0,-1 0 0 0 0,1-1 0 0 0,-1 1 0 0 0,1 0 0 0 0,-1 0 0 0 0,1 0 0 0 0,-1-1 0 0 0,1 1-1 0 0,0 0 1 0 0,-1 0 0 0 0,2 0 0 0 0,15 16 3682 0 0,17 45-1956 0 0,-29-52-896 0 0,191 448 6939 0 0,-195-454-7957 0 0,0 0 0 0 0,0 0-1 0 0,0 0 1 0 0,1-1 0 0 0,-1 1 0 0 0,1 0-1 0 0,-1-1 1 0 0,1 1 0 0 0,0-1 0 0 0,0 0-1 0 0,0 0 1 0 0,0 0 0 0 0,1 0 0 0 0,-1 0 0 0 0,1 0-1 0 0,4 3 1 0 0,-5-5 59 0 0,20-23 538 0 0,-7-7-293 0 0,-1 0 1 0 0,-2-1-1 0 0,-1 0 0 0 0,-2-1 0 0 0,11-62 1 0 0,15-49 224 0 0,66-119-264 0 0,-101 261-824 0 0,1 1 260 0 0,-1 0 0 0 0,1 0 0 0 0,0 0 0 0 0,0 0 0 0 0,0 0 0 0 0,-1 0 0 0 0,1 0 0 0 0,0 0 0 0 0,0 0 0 0 0,0 0 0 0 0,-1 1 0 0 0,1-1 0 0 0,0 0 0 0 0,0 0 0 0 0,-1 1-1 0 0,1-1 1 0 0,0 1 0 0 0,-1-1 0 0 0,1 0 0 0 0,1 2 0 0 0,15 29-5916 0 0,-10-15 3374 0 0,3 4-56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01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91 468 0 0,'10'-26'12507'0'0,"-11"23"-12200"0"0,1 1 0 0 0,-1 0 0 0 0,1 0 0 0 0,-1 0 0 0 0,0-1 0 0 0,0 1 0 0 0,0 0 0 0 0,0 0 0 0 0,0 0 0 0 0,-1 0 0 0 0,1 1 0 0 0,0-1 0 0 0,-1 0 0 0 0,0 1 0 0 0,1-1 0 0 0,-1 1 0 0 0,0-1 0 0 0,0 1-1 0 0,0 0 1 0 0,0-1 0 0 0,0 1 0 0 0,-2-1 0 0 0,0 1-95 0 0,0 0 0 0 0,0 1 0 0 0,0-1 0 0 0,0 1 0 0 0,0 0 0 0 0,1 0 0 0 0,-1 0 0 0 0,0 1 0 0 0,0-1-1 0 0,0 1 1 0 0,0 0 0 0 0,-4 1 0 0 0,-1 1-50 0 0,1 1 0 0 0,0-1 0 0 0,0 1 0 0 0,0 1-1 0 0,0-1 1 0 0,1 1 0 0 0,0 0 0 0 0,0 1 0 0 0,0 0 0 0 0,1 0-1 0 0,-7 7 1 0 0,11-10-94 0 0,0 0 0 0 0,0 0 0 0 0,0 1 0 0 0,1-1 1 0 0,-1 0-1 0 0,1 1 0 0 0,-1-1 0 0 0,1 1 0 0 0,0-1 0 0 0,0 1 0 0 0,1-1 0 0 0,-1 1 0 0 0,1 0 0 0 0,0-1 0 0 0,0 1 0 0 0,0 0 0 0 0,0-1 0 0 0,1 1 0 0 0,1 7 0 0 0,0-6-4 0 0,0 0-1 0 0,1 0 0 0 0,0-1 0 0 0,-1 1 1 0 0,2 0-1 0 0,-1-1 0 0 0,0 0 0 0 0,1 0 1 0 0,0 0-1 0 0,0 0 0 0 0,0 0 0 0 0,6 3 1 0 0,1 0 0 0 0,0 0 0 0 0,1 0 0 0 0,0-1 1 0 0,0-1-1 0 0,1 0 0 0 0,-1 0 1 0 0,1-1-1 0 0,0-1 0 0 0,0 0 0 0 0,15 1 1 0 0,-23-4-70 0 0,0 0 1 0 0,0 0-1 0 0,0 0 1 0 0,0-1 0 0 0,0 1-1 0 0,0-1 1 0 0,-1 0 0 0 0,1-1-1 0 0,0 1 1 0 0,0-1 0 0 0,-1 0-1 0 0,1 0 1 0 0,-1 0 0 0 0,0-1-1 0 0,0 0 1 0 0,0 0 0 0 0,0 0-1 0 0,0 0 1 0 0,0 0 0 0 0,-1-1-1 0 0,1 1 1 0 0,-1-1 0 0 0,0 0-1 0 0,0 0 1 0 0,-1-1-1 0 0,1 1 1 0 0,-1 0 0 0 0,0-1-1 0 0,0 1 1 0 0,-1-1 0 0 0,1 0-1 0 0,-1 0 1 0 0,0 0 0 0 0,0 1-1 0 0,0-1 1 0 0,-1 0 0 0 0,0 0-1 0 0,0 0 1 0 0,0 0 0 0 0,-1 0-1 0 0,1 0 1 0 0,-1 0 0 0 0,0 0-1 0 0,-1 0 1 0 0,-2-6 0 0 0,0 1 18 0 0,-1 1 0 0 0,0 0 0 0 0,-1 0 1 0 0,1 1-1 0 0,-2 0 0 0 0,1 0 1 0 0,-1 0-1 0 0,0 1 0 0 0,-1 0 0 0 0,-16-12 1 0 0,21 17-276 0 0,-2-1 0 0 0,1 1 0 0 0,0-1 1 0 0,0 1-1 0 0,-1 0 0 0 0,0 1 0 0 0,1-1 1 0 0,-1 1-1 0 0,0 0 0 0 0,1 0 1 0 0,-8 0-1 0 0,10 1-234 0 0,-1 0 0 0 0,0 1 0 0 0,0-1 0 0 0,0 1 1 0 0,0-1-1 0 0,1 1 0 0 0,-1 0 0 0 0,0 0 0 0 0,1 0 0 0 0,-1 1 1 0 0,1-1-1 0 0,-1 1 0 0 0,1-1 0 0 0,-1 1 0 0 0,1 0 0 0 0,0 0 1 0 0,0 0-1 0 0,0 0 0 0 0,0 0 0 0 0,-2 3 0 0 0,-1 3-1915 0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0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32 0 0,'6'0'4801'0'0,"19"0"-88"0"0,69 6 3219 0 0,4-6-3631 0 0,-76-1-3908 0 0,0-1 1 0 0,0-1-1 0 0,0 0 1 0 0,-1-2-1 0 0,0-1 0 0 0,37-15 1 0 0,-53 19-1159 0 0,8-2-7878 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02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0 347 980 0 0,'0'0'1559'0'0,"7"0"3821"0"0,6 0-3753 0 0,65-17 5839 0 0,-66 13-6535 0 0,0 0 0 0 0,-1-1 0 0 0,20-11 0 0 0,-22 10-714 0 0,-1 0 0 0 0,0-1 0 0 0,0 0 0 0 0,0 0 0 0 0,-1-1 0 0 0,0 1 0 0 0,-1-2 0 0 0,0 1 0 0 0,0-1-1 0 0,-1 0 1 0 0,0 0 0 0 0,6-14 0 0 0,-3 4 53 0 0,-1-1 0 0 0,-1 0-1 0 0,0 0 1 0 0,-2-1 0 0 0,0 0-1 0 0,-2 0 1 0 0,1-21 0 0 0,-3 41 44 0 0,-1 5-260 0 0,-1 0 0 0 0,1 1 1 0 0,0 0-1 0 0,1-1 1 0 0,-1 1-1 0 0,1-1 0 0 0,0 1 1 0 0,1 5-1 0 0,-2 4 92 0 0,-4 57 840 0 0,3 1-1 0 0,4 0 0 0 0,11 79 1 0 0,-8-130-529 0 0,0 9-2750 0 0,14-30-12867 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02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31 368 0 0,'0'-1'318'0'0,"-1"1"1"0"0,1-1-1 0 0,-1 0 1 0 0,1 1-1 0 0,0-1 0 0 0,-1 0 1 0 0,1 1-1 0 0,0-1 0 0 0,0 0 1 0 0,-1 0-1 0 0,1 1 0 0 0,0-1 1 0 0,0 0-1 0 0,0 0 1 0 0,0 1-1 0 0,0-1 0 0 0,0 0 1 0 0,0 0-1 0 0,0 0 0 0 0,0 1 1 0 0,0-1-1 0 0,1 0 1 0 0,-1 0-1 0 0,0 1 0 0 0,0-1 1 0 0,1 0-1 0 0,-1 1 0 0 0,0-1 1 0 0,1 0-1 0 0,0 0 0 0 0,1 0 82 0 0,-1 0-1 0 0,1 0 0 0 0,-1 0 0 0 0,1 0 1 0 0,0 1-1 0 0,0-1 0 0 0,-1 1 0 0 0,1-1 1 0 0,0 1-1 0 0,0 0 0 0 0,0-1 0 0 0,3 1 1 0 0,69 8 3192 0 0,-60-6-2782 0 0,259 49 3480 0 0,65 8-2527 0 0,-337-59-1769 0 0,-1 0 0 0 0,1 0 0 0 0,-1 0 0 0 0,1 0 0 0 0,-1 0-1 0 0,1 1 1 0 0,-1-1 0 0 0,1 0 0 0 0,-1 0 0 0 0,1 0 0 0 0,-1 0 0 0 0,0 0 0 0 0,1 1 0 0 0,-1-1-1 0 0,1 0 1 0 0,-1 0 0 0 0,0 0 0 0 0,1 1 0 0 0,-1-1 0 0 0,1 0 0 0 0,-1 1 0 0 0,0-1 0 0 0,1 0-1 0 0,-1 1 1 0 0,0-1 0 0 0,0 1 0 0 0,1-1 0 0 0,-1 0 0 0 0,0 1 0 0 0,0-1 0 0 0,0 1 0 0 0,1 0 0 0 0,-9 16-83 0 0,-24 16 47 0 0,29-30 33 0 0,-66 54 134 0 0,-122 78 0 0 0,-37 28 1839 0 0,222-159-2145 0 0,-15 15 859 0 0,13-7-4033 0 0,9-12 3013 0 0,0 1 0 0 0,-1-1 0 0 0,1 1 0 0 0,0-1 0 0 0,0 1 0 0 0,0-1-1 0 0,-1 0 1 0 0,1 1 0 0 0,0-1 0 0 0,0 0 0 0 0,0 0 0 0 0,0 1 0 0 0,0-1 0 0 0,0 0-1 0 0,-1 0 1 0 0,1 0 0 0 0,0 0 0 0 0,0 0 0 0 0,0 0 0 0 0,0-1 0 0 0,0 1-1 0 0,0 0 1 0 0,0 0 0 0 0,-1-1 0 0 0,1 1 0 0 0,0 0 0 0 0,1-2 0 0 0,8-1-2284 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0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297 171 380 0 0,'1'-6'672'0'0,"1"0"1"0"0,-1 1-1 0 0,-1-1 0 0 0,1 0 1 0 0,-1 0-1 0 0,0 0 0 0 0,0 0 0 0 0,0 0 1 0 0,-1 1-1 0 0,0-1 0 0 0,0 0 1 0 0,-1 0-1 0 0,0 1 0 0 0,1-1 1 0 0,-4-5-1 0 0,2 7-355 0 0,1 1 1 0 0,-1 0 0 0 0,1-1-1 0 0,-1 1 1 0 0,0 0 0 0 0,0 0-1 0 0,-1 0 1 0 0,1 1-1 0 0,0-1 1 0 0,-1 1 0 0 0,0 0-1 0 0,1 0 1 0 0,-1 0-1 0 0,0 1 1 0 0,0-1 0 0 0,0 1-1 0 0,0 0 1 0 0,-1 0-1 0 0,1 0 1 0 0,0 0 0 0 0,-9 1-1 0 0,-10 1 846 0 0,7 1-449 0 0,-5 3 57 0 0,8-1-363 0 0,5 0-181 0 0,-1 0-1 0 0,1 1 1 0 0,0 0 0 0 0,0 0 0 0 0,0 1-1 0 0,1 0 1 0 0,0 0 0 0 0,0 1 0 0 0,1 0-1 0 0,0 0 1 0 0,0 0 0 0 0,0 1-1 0 0,1 0 1 0 0,0 0 0 0 0,-6 14 0 0 0,8-15-107 0 0,1 0 1 0 0,0 0 0 0 0,-1 1 0 0 0,2-1 0 0 0,-1 1 0 0 0,1-1-1 0 0,1 1 1 0 0,-1 0 0 0 0,1-1 0 0 0,1 1 0 0 0,-1 0-1 0 0,1-1 1 0 0,1 1 0 0 0,-1-1 0 0 0,1 1 0 0 0,1-1-1 0 0,-1 0 1 0 0,1 0 0 0 0,5 9 0 0 0,2-1 24 0 0,0 1 1 0 0,1-1-1 0 0,1-1 1 0 0,1 0-1 0 0,0 0 1 0 0,1-2-1 0 0,0 1 1 0 0,1-2 0 0 0,20 13-1 0 0,-22-16-179 0 0,1 0-1 0 0,0-1 1 0 0,0 0-1 0 0,1-2 1 0 0,0 1-1 0 0,0-2 1 0 0,0 0-1 0 0,1-1 1 0 0,-1 0-1 0 0,1-2 1 0 0,22 1-1 0 0,-31-2 34 0 0,1-1-1 0 0,-1-1 0 0 0,1 1 1 0 0,-1-1-1 0 0,1 0 1 0 0,-1-1-1 0 0,0 0 0 0 0,0 0 1 0 0,0 0-1 0 0,-1-1 0 0 0,1 0 1 0 0,-1 0-1 0 0,0-1 1 0 0,0 1-1 0 0,0-2 0 0 0,-1 1 1 0 0,1 0-1 0 0,-1-1 0 0 0,-1 0 1 0 0,1 0-1 0 0,-1-1 1 0 0,0 1-1 0 0,0-1 0 0 0,-1 0 1 0 0,3-8-1 0 0,-1 3 34 0 0,-1 0 0 0 0,-1 0 0 0 0,0 0 0 0 0,-1-1 0 0 0,0 1 0 0 0,0-1 0 0 0,-2 0 0 0 0,1 1-1 0 0,-2-1 1 0 0,0 0 0 0 0,0 1 0 0 0,-1-1 0 0 0,-1 1 0 0 0,-5-16 0 0 0,4 16-24 0 0,-1 1 0 0 0,0 0 1 0 0,-1 0-1 0 0,0 0 0 0 0,-1 0 0 0 0,0 1 0 0 0,0 0 1 0 0,-1 1-1 0 0,-1 0 0 0 0,0 0 0 0 0,0 1 0 0 0,0 0 1 0 0,-1 0-1 0 0,0 1 0 0 0,-18-9 0 0 0,15 10-494 0 0,0 0 0 0 0,0 1-1 0 0,0 1 1 0 0,-1 0-1 0 0,-21-3 1 0 0,17 5-1459 0 0,0 1 0 0 0,0 1 0 0 0,0 0 0 0 0,-23 4 0 0 0,15 0-832 0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05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12 0 0,'-8'0'1128'0'0,"-29"3"2027"0"0,24 4 4938 0 0,13-6-7913 0 0,1 0 0 0 0,-1 0 1 0 0,1-1-1 0 0,0 1 0 0 0,-1 0 0 0 0,1 0 0 0 0,0-1 1 0 0,0 1-1 0 0,0 0 0 0 0,-1-1 0 0 0,1 1 1 0 0,0-1-1 0 0,0 1 0 0 0,0-1 0 0 0,0 0 1 0 0,0 1-1 0 0,0-1 0 0 0,0 0 0 0 0,0 0 1 0 0,0 0-1 0 0,1 1 0 0 0,29 5 1214 0 0,-25-5-916 0 0,50 9 2156 0 0,95 5 0 0 0,-112-14-4227 0 0,60-6 0 0 0,-76-1-4269 0 0,-10 1 3386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8:04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14 150 148 0 0,'-14'-6'8369'0'0,"32"0"-7376"0"0,0 1 0 0 0,0 0 0 0 0,0 1 0 0 0,1 1-1 0 0,33-1 1 0 0,6-1 72 0 0,418-32 3203 0 0,69-7-401 0 0,-513 40-3716 0 0,-13 3-137 0 0,0-2 1 0 0,0 0 0 0 0,0-1-1 0 0,33-12 1 0 0,-45 17-1933 0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0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20 700 0 0,'-1'-1'916'0'0,"1"1"-733"0"0,0-1 0 0 0,0 1 0 0 0,0 0 0 0 0,0 0 0 0 0,-1-1 0 0 0,1 1 0 0 0,0 0 0 0 0,0 0 0 0 0,0-1 0 0 0,0 1 1 0 0,0 0-1 0 0,0 0 0 0 0,0-1 0 0 0,0 1 0 0 0,0 0 0 0 0,0-1 0 0 0,0 1 0 0 0,0 0 0 0 0,0 0 0 0 0,0-1 0 0 0,0 1 1 0 0,0 0-1 0 0,0-1 0 0 0,0 1 0 0 0,0 0 0 0 0,0 0 0 0 0,0-1 0 0 0,1 1 0 0 0,-1 0 0 0 0,0 0 0 0 0,1-1 733 0 0,-1 0-733 0 0,0 1 0 0 0,1 0 0 0 0,-1 0 0 0 0,0 0 0 0 0,1 0 0 0 0,19-7 2963 0 0,25 5-480 0 0,-24 4-1705 0 0,0 1 0 0 0,0 0 0 0 0,23 8 0 0 0,-38-10-786 0 0,0 1 0 0 0,-1 0 0 0 0,1 0 0 0 0,-1 1 0 0 0,1 0 1 0 0,-1 0-1 0 0,0 0 0 0 0,0 1 0 0 0,0-1 0 0 0,0 1 0 0 0,-1 0 0 0 0,0 1 0 0 0,1-1 0 0 0,-2 1 1 0 0,7 9-1 0 0,-8-11-116 0 0,-1 1 0 0 0,0 0 0 0 0,0 0 0 0 0,-1 1 0 0 0,1-1 0 0 0,-1 0 0 0 0,0 0 0 0 0,0 0-1 0 0,0 0 1 0 0,0 0 0 0 0,-1 0 0 0 0,0 0 0 0 0,0 0 0 0 0,0 0 0 0 0,0 0 0 0 0,0 0 0 0 0,-1 0 0 0 0,0 0 0 0 0,-2 3 0 0 0,-7 12 55 0 0,0 0 0 0 0,-17 21-1 0 0,22-32-55 0 0,-54 67 593 0 0,-6 9-3594 0 0,79-85-7281 0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0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6477 0 0,'1'-3'665'0'0,"0"0"0"0"0,-1 1 0 0 0,2-1 0 0 0,-1 0 0 0 0,0 0 0 0 0,0 1 0 0 0,1-1 0 0 0,-1 1 0 0 0,1-1 0 0 0,0 1 1 0 0,0 0-1 0 0,0-1 0 0 0,0 1 0 0 0,4-3 0 0 0,-4 5-498 0 0,-1 0 1 0 0,1-1 0 0 0,0 1-1 0 0,0 0 1 0 0,0 0 0 0 0,0 0-1 0 0,-1 0 1 0 0,1 0-1 0 0,0 0 1 0 0,0 1 0 0 0,0-1-1 0 0,-1 1 1 0 0,1-1-1 0 0,0 1 1 0 0,0 0 0 0 0,-1-1-1 0 0,1 1 1 0 0,-1 0-1 0 0,1 0 1 0 0,-1 0 0 0 0,1 1-1 0 0,-1-1 1 0 0,1 0-1 0 0,-1 0 1 0 0,2 3 0 0 0,31 30 894 0 0,-1 2 1 0 0,44 62 0 0 0,13 16 268 0 0,-48-66-551 0 0,1-3 0 0 0,95 77 1 0 0,-118-107-564 0 0,-1-2 1 0 0,2 0-1 0 0,0-1 0 0 0,0-1 1 0 0,1 0-1 0 0,0-2 1 0 0,1-1-1 0 0,0-1 0 0 0,0-1 1 0 0,1-1-1 0 0,23 2 0 0 0,-41-6-173 0 0,0-1-1 0 0,-1 0 0 0 0,1 0 0 0 0,0-1 0 0 0,-1 0 0 0 0,1 0 1 0 0,-1 0-1 0 0,1-1 0 0 0,-1 1 0 0 0,1-1 0 0 0,-1-1 0 0 0,0 1 1 0 0,0-1-1 0 0,9-6 0 0 0,-7 3-10 0 0,0 0 0 0 0,-1 0-1 0 0,0-1 1 0 0,0 0 0 0 0,-1 0 0 0 0,0 0 0 0 0,0 0 0 0 0,6-16 0 0 0,2-8 2 0 0,-2-1 1 0 0,-2-1-1 0 0,-1 1 1 0 0,5-36-1 0 0,-10 48-3 0 0,6-32-406 0 0,-3 0 1 0 0,-3 0-1 0 0,-1-1 0 0 0,-9-89 0 0 0,6 138-144 0 0,0-1-694 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06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13 344 0 0,'-4'-2'602'0'0,"0"0"0"0"0,0 0-1 0 0,0 1 1 0 0,-1 0 0 0 0,1-1 0 0 0,0 1-1 0 0,-1 1 1 0 0,1-1 0 0 0,0 1 0 0 0,-1-1-1 0 0,1 1 1 0 0,-7 1 0 0 0,4 0-7 0 0,-1 0 1 0 0,1 1-1 0 0,-1 0 0 0 0,1 1 1 0 0,0-1-1 0 0,-11 7 0 0 0,2 0 171 0 0,1 0 0 0 0,1 2 0 0 0,-1 0-1 0 0,2 0 1 0 0,-16 17 0 0 0,24-23-431 0 0,1 0 1 0 0,0 0-1 0 0,0 0 0 0 0,0 1 1 0 0,1-1-1 0 0,0 1 0 0 0,0 0 1 0 0,0 0-1 0 0,1 0 0 0 0,0 1 1 0 0,0-1-1 0 0,0 0 0 0 0,0 13 1 0 0,1-16-229 0 0,1 0 1 0 0,1 1 0 0 0,-1-1 0 0 0,0 0 0 0 0,1 0 0 0 0,-1 0-1 0 0,1 0 1 0 0,0 0 0 0 0,0-1 0 0 0,0 1 0 0 0,1 0 0 0 0,-1 0-1 0 0,1-1 1 0 0,-1 1 0 0 0,1 0 0 0 0,0-1 0 0 0,0 0 0 0 0,0 1-1 0 0,0-1 1 0 0,0 0 0 0 0,1 0 0 0 0,-1 0 0 0 0,1-1 0 0 0,-1 1-1 0 0,1 0 1 0 0,0-1 0 0 0,-1 0 0 0 0,1 1 0 0 0,0-1 0 0 0,0-1-1 0 0,4 2 1 0 0,-3 0-77 0 0,0-1-1 0 0,0 0 1 0 0,0-1-1 0 0,1 1 1 0 0,-1 0 0 0 0,0-1-1 0 0,0 0 1 0 0,0 0-1 0 0,0 0 1 0 0,1-1-1 0 0,-1 0 1 0 0,0 1-1 0 0,0-1 1 0 0,0-1-1 0 0,0 1 1 0 0,0 0 0 0 0,0-1-1 0 0,5-3 1 0 0,-7 3-39 0 0,0 0-1 0 0,0 0 1 0 0,0 0 0 0 0,-1-1 0 0 0,1 1 0 0 0,0 0 0 0 0,-1-1 0 0 0,0 1-1 0 0,0-1 1 0 0,1 0 0 0 0,-1 1 0 0 0,-1-1 0 0 0,1 0 0 0 0,0 0 0 0 0,-1 1 0 0 0,1-1-1 0 0,-1 0 1 0 0,0 0 0 0 0,0 0 0 0 0,0 0 0 0 0,0 0 0 0 0,-1 0 0 0 0,1 1 0 0 0,-1-1-1 0 0,0 0 1 0 0,0 0 0 0 0,-2-4 0 0 0,-1-4-111 0 0,-1 0 0 0 0,0 1 0 0 0,-1-1-1 0 0,0 1 1 0 0,-1 1 0 0 0,0-1 0 0 0,0 1 0 0 0,-1 1 0 0 0,0-1 0 0 0,-1 1-1 0 0,-14-10 1 0 0,15 12-1484 0 0,0 1 0 0 0,0 0 0 0 0,-1 0 0 0 0,-15-5 0 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06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9 204 0 0,'3'-7'6807'0'0,"-3"7"-6633"0"0,0 0 1 0 0,0-1-1 0 0,1 1 1 0 0,-1 0 0 0 0,16-1 3188 0 0,19 6-434 0 0,-33-5-2436 0 0,132 16 5060 0 0,-92-13-3910 0 0,-1 2-1 0 0,77 19 1 0 0,-116-23-1625 0 0,-1-1 0 0 0,1 1 0 0 0,0 0 0 0 0,0 0 0 0 0,-1 0 0 0 0,1 0 0 0 0,0 0 0 0 0,-1 0 0 0 0,1 0 0 0 0,-1 0 0 0 0,0 1 1 0 0,1-1-1 0 0,-1 1 0 0 0,0-1 0 0 0,0 1 0 0 0,0-1 0 0 0,0 1 0 0 0,0 0 0 0 0,0-1 0 0 0,1 4 0 0 0,-1-1-2 0 0,0 0 0 0 0,0 0 0 0 0,-1 0 0 0 0,1 1 0 0 0,-1-1 0 0 0,0 0 0 0 0,0 0 0 0 0,-2 9 0 0 0,-2 4 15 0 0,0 1 1 0 0,-2-1-1 0 0,-9 22 1 0 0,13-35-12 0 0,-13 28 272 0 0,-2 0 0 0 0,-31 43 0 0 0,-4 7 90 0 0,43-56-2086 0 0,9-18-1336 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07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1 543 612 0 0,'3'-3'941'0'0,"0"0"1"0"0,1 0-1 0 0,-1 0 0 0 0,1 0 0 0 0,0 0 0 0 0,0 1 1 0 0,8-5-1 0 0,62-17 4037 0 0,-28 10-2467 0 0,-29 8-2094 0 0,0-2 0 0 0,0 0 1 0 0,-1 0-1 0 0,0-2 0 0 0,0 0 1 0 0,-1-1-1 0 0,0-1 0 0 0,-1 0 0 0 0,-1-1 1 0 0,0 0-1 0 0,0-1 0 0 0,-2 0 1 0 0,0-1-1 0 0,0-1 0 0 0,-1 1 0 0 0,13-30 1 0 0,24-72 219 0 0,-33 77-11 0 0,23-44-1 0 0,-32 78 395 0 0,-4 10-325 0 0,-4 24 4 0 0,-10 38-43 0 0,-1 6 305 0 0,3 1 1 0 0,-2 88 0 0 0,6-59-1193 0 0,4-87-1589 0 0,1-9-1650 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08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76 132 0 0,'-14'-5'7850'0'0,"34"-2"-5699"0"0,38-2-1227 0 0,359-13 2879 0 0,3 31-2124 0 0,-297-5-1246 0 0,163 5 434 0 0,940 12 2111 0 0,-1126-22-2799 0 0,131-4 326 0 0,-184 2-243 0 0,1-3-1 0 0,80-20 0 0 0,-125 26-303 0 0,0-1-58 0 0,0 1 0 0 0,-1-1 0 0 0,1 1 1 0 0,0-1-1 0 0,0 0 0 0 0,-1 0 1 0 0,1 0-1 0 0,0 0 0 0 0,-1-1 0 0 0,1 1 1 0 0,-1-1-1 0 0,0 1 0 0 0,1-1 1 0 0,-1 0-1 0 0,0 0 0 0 0,0 0 0 0 0,0 0 1 0 0,0 0-1 0 0,-1-1 0 0 0,4-4 1 0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10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0 120 0 0,'0'0'1643'0'0,"2"4"-572"0"0,19 39 1154 0 0,-3 2 0 0 0,-1 0 0 0 0,17 80 0 0 0,-12-46-596 0 0,6 16-412 0 0,42 179 2130 0 0,-48-123-1575 0 0,-7 2 0 0 0,-7 0 0 0 0,-14 193 1 0 0,4-310-1297 0 0,1-1 0 0 0,2 0 1 0 0,1 0-1 0 0,8 40 0 0 0,-9-71-429 0 0,0 1-1 0 0,1-1 1 0 0,0 0-1 0 0,-1 0 1 0 0,1 0-1 0 0,1 0 1 0 0,-1 0-1 0 0,0 0 1 0 0,1-1-1 0 0,0 1 1 0 0,0-1-1 0 0,0 0 1 0 0,0 0-1 0 0,1 0 1 0 0,-1 0-1 0 0,1 0 1 0 0,0-1-1 0 0,0 0 1 0 0,-1 1-1 0 0,2-1 1 0 0,-1-1 0 0 0,0 1-1 0 0,0-1 1 0 0,0 1-1 0 0,1-1 1 0 0,8 1-1 0 0,10 0-14 0 0,0 0 0 0 0,0-2 0 0 0,1 0 0 0 0,24-5 0 0 0,-11 2 2 0 0,485-32 136 0 0,870-26 268 0 0,-740 34-300 0 0,-480 16-49 0 0,131 17 91 0 0,-89 3 85 0 0,-214-9-292 0 0,0 0-1 0 0,0 0 1 0 0,0 0-1 0 0,0 0 1 0 0,0 0-1 0 0,1 0 1 0 0,-1 0-1 0 0,0 0 1 0 0,0 0-1 0 0,0-1 1 0 0,0 1-1 0 0,0 0 1 0 0,1 0-1 0 0,-1 0 1 0 0,0 0-1 0 0,0 0 1 0 0,0 0-1 0 0,0 0 1 0 0,0-1-1 0 0,0 1 1 0 0,0 0-1 0 0,0 0 1 0 0,0 0-1 0 0,0 0 1 0 0,1 0-1 0 0,-1-1 1 0 0,0 1-1 0 0,0 0 1 0 0,0 0-1 0 0,0 0 1 0 0,0 0-1 0 0,0-1 1 0 0,0 1-1 0 0,0 0 1 0 0,0 0-1 0 0,0 0 1 0 0,0 0-1 0 0,0-1 1 0 0,-1 1-1 0 0,1 0 1 0 0,0 0-1 0 0,0 0 1 0 0,0 0-1 0 0,0 0 1 0 0,0-1-1 0 0,0 1 1 0 0,0 0-1 0 0,0 0 1 0 0,0 0-1 0 0,0 0 1 0 0,-1 0-1 0 0,1 0 1 0 0,0 0-1 0 0,0-1 1 0 0,0 1-1 0 0,0 0 1 0 0,-11-15-249 0 0,1 2-2773 0 0,5 2-5299 0 0,3 0 5454 0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10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0 156 0 0,'0'0'5694'0'0,"13"27"-1852"0"0,30 101 1748 0 0,4 74-1931 0 0,-34-139-2577 0 0,18 105 1808 0 0,16 300 1 0 0,-47-314-1656 0 0,4 46 1555 0 0,4-176-2526 0 0,5-16-4491 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15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35 292 0 0,'-13'-7'5456'0'0,"21"9"407"0"0,5 2-3049 0 0,2-1-3330 0 0,104 5 3233 0 0,0-4 0 0 0,180-19 0 0 0,-277 13-2507 0 0,177-21 276 0 0,-139 14-3352 0 0,-56 9 1830 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1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14 712 0 0,'-3'-2'943'0'0,"0"0"-1"0"0,0 0 1 0 0,0 1-1 0 0,0 0 1 0 0,-1-1 0 0 0,1 1-1 0 0,0 0 1 0 0,-1 0-1 0 0,-4 0 1 0 0,7 1-715 0 0,1 0 0 0 0,-1 1 0 0 0,1-1 1 0 0,-1 0-1 0 0,1 0 0 0 0,-1 0 0 0 0,0 1 0 0 0,1-1 0 0 0,-1 0 0 0 0,1 1 0 0 0,0-1 1 0 0,-1 0-1 0 0,1 1 0 0 0,-1-1 0 0 0,1 1 0 0 0,-1-1 0 0 0,1 1 0 0 0,0-1 1 0 0,-1 1-1 0 0,1-1 0 0 0,0 1 0 0 0,0-1 0 0 0,-1 1 0 0 0,1-1 0 0 0,0 1 1 0 0,0 0-1 0 0,-2 20 894 0 0,3 71 3004 0 0,18 120 0 0 0,-11-158-3399 0 0,3 0 0 0 0,2-1 0 0 0,32 81 0 0 0,-40-122-1036 0 0,27 56 1301 0 0,-30-63-2082 0 0,1 0 1 0 0,1 0-1 0 0,-1-1 0 0 0,1 1 1 0 0,-1-1-1 0 0,6 5 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8:05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16 103 308 0 0,'-15'4'10999'0'0,"35"-5"-8014"0"0,37-4-1842 0 0,829-67 7169 0 0,-615 55-6219 0 0,-143 6-2509 0 0,-124 10 92 0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1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34 5064 0 0,'-92'6'11422'0'0,"137"-3"-6377"0"0,29 1-4037 0 0,527-39 4048 0 0,-569 29-4062 0 0,-5 1-2641 0 0,-11 4-9205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16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36 664 0 0,'-15'0'-363'0'0,"-15"4"16840"0"0,46-1-14075 0 0,13-2-1235 0 0,0 0 0 0 0,53-7 1 0 0,-21 1-393 0 0,202-16 1832 0 0,-151 9-5641 0 0,-106 12 2449 0 0,6 2-7354 0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16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2 436 0 0,'1'1'294'0'0,"-1"-1"-1"0"0,1 1 1 0 0,-1 0 0 0 0,1-1-1 0 0,-1 1 1 0 0,1-1 0 0 0,0 1-1 0 0,-1-1 1 0 0,1 1-1 0 0,0-1 1 0 0,-1 1 0 0 0,1-1-1 0 0,0 0 1 0 0,-1 1 0 0 0,1-1-1 0 0,0 0 1 0 0,0 0 0 0 0,-1 0-1 0 0,1 1 1 0 0,0-1-1 0 0,0 0 1 0 0,0 0 0 0 0,-1 0-1 0 0,1 0 1 0 0,0 0 0 0 0,0-1-1 0 0,1 1 1 0 0,29 1 2572 0 0,186-5 5860 0 0,-107 1-8259 0 0,0 2-5181 0 0,-94 0 2046 0 0,-2-1 382 0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17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86 692 0 0,'0'0'4229'0'0,"16"-6"-1144"0"0,8 2-1821 0 0,1 0 0 0 0,0 2 0 0 0,29 1 1 0 0,13-1 180 0 0,44-4 559 0 0,-56 5-847 0 0,1-3 1 0 0,-1-2-1 0 0,68-16 1 0 0,-123 22-1154 0 0,2 0 69 0 0,0 0 1 0 0,0-1-1 0 0,0 1 0 0 0,0-1 0 0 0,0 1 1 0 0,0-1-1 0 0,0 0 0 0 0,0 0 0 0 0,0 1 1 0 0,0-1-1 0 0,-1-1 0 0 0,1 1 0 0 0,0 0 1 0 0,-1 0-1 0 0,1-1 0 0 0,-1 1 0 0 0,1 0 1 0 0,-1-1-1 0 0,0 0 0 0 0,0 1 0 0 0,0-1 1 0 0,0 0-1 0 0,1-2 0 0 0,-22 28 210 0 0,4 60 1035 0 0,3 1 0 0 0,5 1 0 0 0,1 95 0 0 0,7-179-1372 0 0,0-1 0 0 0,-1 1 0 0 0,1 0 0 0 0,-1-1 0 0 0,0 1-1 0 0,1-1 1 0 0,-1 1 0 0 0,0-1 0 0 0,0 1 0 0 0,0-1 0 0 0,0 0-1 0 0,0 0 1 0 0,0 1 0 0 0,-1-1 0 0 0,1 0 0 0 0,0 0 0 0 0,-1 0 0 0 0,1 0-1 0 0,-1 0 1 0 0,1 0 0 0 0,-1-1 0 0 0,1 1 0 0 0,-1 0 0 0 0,1-1-1 0 0,-1 1 1 0 0,0-1 0 0 0,1 0 0 0 0,-1 0 0 0 0,0 1 0 0 0,-1-1 0 0 0,-63 5-941 0 0,50-5 815 0 0,-99 5-630 0 0,31-3 508 0 0,-121 19-1 0 0,200-20 383 0 0,-26 6 58 0 0,30-7-84 0 0,0 0 1 0 0,0 0-1 0 0,0 0 0 0 0,0 0 1 0 0,0 1-1 0 0,0-1 1 0 0,0 1-1 0 0,0-1 1 0 0,0 1-1 0 0,0-1 1 0 0,0 1-1 0 0,0-1 1 0 0,1 1-1 0 0,-1 0 0 0 0,0-1 1 0 0,0 1-1 0 0,1 0 1 0 0,-1 0-1 0 0,0-1 1 0 0,1 1-1 0 0,-1 0 1 0 0,0 1-1 0 0,4 1 80 0 0,1-1 1 0 0,-1 0-1 0 0,1-1 0 0 0,-1 1 1 0 0,1-1-1 0 0,0 0 0 0 0,0 1 0 0 0,-1-2 1 0 0,1 1-1 0 0,6 0 0 0 0,-9-1-116 0 0,52 7 710 0 0,1-3-1 0 0,98-6 0 0 0,106-24 992 0 0,-258 26-1717 0 0,10-2 87 0 0,0 1 0 0 0,0-1 0 0 0,-1-1 0 0 0,1 0 0 0 0,8-4 0 0 0,-5 1-3326 0 0,-1-2-3437 0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18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1 173 684 0 0,'0'0'11962'0'0,"4"-1"-10503"0"0,43-4 1881 0 0,101-16 1534 0 0,-125 17-4181 0 0,-1-2 0 0 0,0 0 1 0 0,0-2-1 0 0,29-13 0 0 0,-45 18-562 0 0,-1 0 0 0 0,1-1 0 0 0,-1 1 1 0 0,0-1-1 0 0,0 0 0 0 0,0 0 0 0 0,-1-1 0 0 0,1 0 0 0 0,-1 0 0 0 0,0 0 1 0 0,0 0-1 0 0,-1 0 0 0 0,0-1 0 0 0,0 0 0 0 0,0 1 0 0 0,0-1 0 0 0,-1 0 0 0 0,2-9 1 0 0,-3 14 66 0 0,-9 35-124 0 0,6-9 102 0 0,-3 51 963 0 0,2 0-1 0 0,11 103 0 0 0,-6-171-900 0 0,-1 6-2301 0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21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1 127 376 0 0,'7'2'436'0'0,"-1"1"0"0"0,1 0 1 0 0,-1 1-1 0 0,0 0 0 0 0,0-1 0 0 0,0 2 1 0 0,-1-1-1 0 0,1 1 0 0 0,-1 0 0 0 0,0 0 0 0 0,-1 0 1 0 0,8 11-1 0 0,7 11 1010 0 0,21 43 0 0 0,-27-47-648 0 0,28 61 1196 0 0,-29-58-878 0 0,0 0 1 0 0,2 0-1 0 0,1-2 0 0 0,27 36 1 0 0,-41-59-1035 0 0,0 0-1 0 0,-1 0 1 0 0,1 0-1 0 0,0 0 1 0 0,0 0-1 0 0,0 0 1 0 0,0 0 0 0 0,0 0-1 0 0,0 0 1 0 0,0-1-1 0 0,0 1 1 0 0,0 0 0 0 0,0-1-1 0 0,0 1 1 0 0,0-1-1 0 0,0 1 1 0 0,1-1-1 0 0,-1 1 1 0 0,0-1 0 0 0,0 0-1 0 0,1 0 1 0 0,-1 1-1 0 0,0-1 1 0 0,0 0 0 0 0,1 0-1 0 0,-1 0 1 0 0,0-1-1 0 0,1 1 1 0 0,-1 0-1 0 0,0 0 1 0 0,0-1 0 0 0,1 1-1 0 0,-1-1 1 0 0,0 1-1 0 0,0-1 1 0 0,0 1 0 0 0,0-1-1 0 0,0 0 1 0 0,0 1-1 0 0,0-1 1 0 0,0 0 0 0 0,0 0-1 0 0,0 0 1 0 0,0 0-1 0 0,0 0 1 0 0,0 0-1 0 0,-1 0 1 0 0,1 0 0 0 0,0 0-1 0 0,-1 0 1 0 0,1 0-1 0 0,-1-1 1 0 0,1-1 0 0 0,5-10 243 0 0,-1 0 0 0 0,0 0 0 0 0,5-26 0 0 0,-8 31-128 0 0,53-264 2031 0 0,-34 158-1164 0 0,-5 50-581 0 0,-16 63-666 0 0,7-4-341 0 0,-7 4 469 0 0,1 1 0 0 0,-1-1-1 0 0,0 1 1 0 0,0-1-1 0 0,1 1 1 0 0,-1 0-1 0 0,0-1 1 0 0,1 1-1 0 0,-1 0 1 0 0,1-1 0 0 0,-1 1-1 0 0,0 0 1 0 0,1-1-1 0 0,-1 1 1 0 0,1 0-1 0 0,-1 0 1 0 0,1-1-1 0 0,-1 1 1 0 0,1 0 0 0 0,-1 0-1 0 0,1 0 1 0 0,-1 0-1 0 0,1 0 1 0 0,-1-1-1 0 0,1 1 1 0 0,-1 0 0 0 0,1 0-1 0 0,-1 0 1 0 0,1 1-1 0 0,-1-1 1 0 0,1 0-1 0 0,-1 0 1 0 0,1 0-1 0 0,-1 0 1 0 0,1 0 0 0 0,-1 1-1 0 0,1-1 1 0 0,0 0-1 0 0,38 41-8756 0 0,-19-19 6187 0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2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19 440 0 0,'-12'-18'11388'0'0,"9"24"-10737"0"0,0 1-1 0 0,1 0 1 0 0,0 0-1 0 0,0 0 0 0 0,1 0 1 0 0,0 1-1 0 0,0-1 1 0 0,1 0-1 0 0,-1 1 1 0 0,2-1-1 0 0,-1 0 0 0 0,1 0 1 0 0,0 1-1 0 0,4 10 1 0 0,-4-11-528 0 0,1 0 1 0 0,1 0-1 0 0,-1-1 1 0 0,1 1 0 0 0,0-1-1 0 0,1 0 1 0 0,4 7-1 0 0,-6-10-270 0 0,0 0-1 0 0,1-1 1 0 0,-1 0 0 0 0,0 1-1 0 0,1-1 1 0 0,-1 0-1 0 0,1 0 1 0 0,-1-1-1 0 0,1 1 1 0 0,0 0-1 0 0,0-1 1 0 0,0 0-1 0 0,0 1 1 0 0,0-1-1 0 0,6 1 1 0 0,16-3-7476 0 0,-15-1 5465 0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2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39 101 796 0 0,'-16'-14'4118'0'0,"17"5"1360"0"0,30-1 4151 0 0,-5 4-9024 0 0,-24 5-455 0 0,1 0 1 0 0,-1 1-1 0 0,-1-1 0 0 0,1 0 1 0 0,0 0-1 0 0,0-1 0 0 0,0 1 1 0 0,0 0-1 0 0,-1-1 1 0 0,1 1-1 0 0,-1-1 0 0 0,1 1 1 0 0,-1-1-1 0 0,3-3 0 0 0,-4 4-97 0 0,0 1-1 0 0,1-1 0 0 0,-1 0 0 0 0,0 0 0 0 0,0 0 0 0 0,0 0 0 0 0,0 0 0 0 0,0 1 0 0 0,0-1 0 0 0,0 0 1 0 0,0 0-1 0 0,0 0 0 0 0,0 0 0 0 0,0 0 0 0 0,0 0 0 0 0,0 1 0 0 0,-1-1 0 0 0,1 0 0 0 0,0 0 0 0 0,-1 0 0 0 0,1 1 1 0 0,-1-1-1 0 0,1 0 0 0 0,-1-1 0 0 0,-1 1-45 0 0,0-1 1 0 0,0 0-1 0 0,0 1 0 0 0,0-1 0 0 0,0 1 1 0 0,0 0-1 0 0,0 0 0 0 0,-1-1 1 0 0,1 1-1 0 0,0 1 0 0 0,-1-1 1 0 0,1 0-1 0 0,0 1 0 0 0,-1-1 1 0 0,1 1-1 0 0,-1-1 0 0 0,1 1 1 0 0,-1 0-1 0 0,1 0 0 0 0,-1 1 1 0 0,1-1-1 0 0,-4 1 0 0 0,2 0-233 0 0,0 0-1 0 0,0 0 0 0 0,0 1 1 0 0,0 0-1 0 0,0-1 0 0 0,1 1 1 0 0,-8 5-1 0 0,-1 8-2347 0 0,12 6-3682 0 0,3-11 3908 0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23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14 276 0 0,'4'12'7758'0'0,"28"-8"-1881"0"0,63-2-1 0 0,-56-4-4400 0 0,-1-1 0 0 0,1-3 1 0 0,40-10-1 0 0,-65 13-3276 0 0,7 2-7043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2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0 234 824 0 0,'1'-1'355'0'0,"-1"0"-1"0"0,0 0 0 0 0,0 0 1 0 0,0 0-1 0 0,1 1 1 0 0,-1-1-1 0 0,1 0 1 0 0,-1 0-1 0 0,1 0 0 0 0,-1 1 1 0 0,1-1-1 0 0,-1 0 1 0 0,1 0-1 0 0,-1 1 1 0 0,1-1-1 0 0,0 0 0 0 0,-1 1 1 0 0,1-1-1 0 0,0 1 1 0 0,0-1-1 0 0,0 1 1 0 0,-1-1-1 0 0,1 1 0 0 0,0 0 1 0 0,0-1-1 0 0,0 1 1 0 0,0 0-1 0 0,0 0 1 0 0,0 0-1 0 0,0-1 0 0 0,1 1 1 0 0,0 1 32 0 0,1 0 0 0 0,-1 0 0 0 0,0 0 0 0 0,1 0 0 0 0,-1 0-1 0 0,0 0 1 0 0,0 1 0 0 0,0-1 0 0 0,0 1 0 0 0,0-1 0 0 0,0 1 0 0 0,1 2 0 0 0,11 11 428 0 0,0 2 0 0 0,14 24 1 0 0,-20-29 273 0 0,9 12-265 0 0,12 19 696 0 0,1-1 1 0 0,3-1 0 0 0,64 62-1 0 0,-96-102-1483 0 0,0 0 0 0 0,-1 0 0 0 0,1-1 0 0 0,0 1 0 0 0,0 0 0 0 0,0 0 0 0 0,0-1 0 0 0,-1 1 0 0 0,1 0 0 0 0,0-1 0 0 0,0 1 0 0 0,0-1-1 0 0,1 1 1 0 0,-1-1 0 0 0,0 0 0 0 0,0 1 0 0 0,0-1 0 0 0,0 0 0 0 0,0 0 0 0 0,0 0 0 0 0,1 0 0 0 0,-1 0 0 0 0,0 0 0 0 0,0 0 0 0 0,0 0 0 0 0,0 0 0 0 0,0 0 0 0 0,0-1 0 0 0,1 1 0 0 0,-1 0 0 0 0,0-1-1 0 0,0 1 1 0 0,0-1 0 0 0,0 0 0 0 0,0 1 0 0 0,0-1 0 0 0,-1 0 0 0 0,1 1 0 0 0,0-1 0 0 0,0 0 0 0 0,0 0 0 0 0,-1 0 0 0 0,1 0 0 0 0,0 1 0 0 0,-1-1 0 0 0,1 0 0 0 0,0 0 0 0 0,-1-1 0 0 0,0 1-1 0 0,1 0 1 0 0,-1 0 0 0 0,0 0 0 0 0,1-2 0 0 0,3-9 10 0 0,-1 0-1 0 0,-1 0 1 0 0,3-25-1 0 0,-4 29 30 0 0,35-231 266 0 0,-27 198-332 0 0,1 1 0 0 0,3 1 0 0 0,31-69 0 0 0,-44 107-102 0 0,0 1 0 0 0,0-1 0 0 0,0 0 0 0 0,0 1 1 0 0,0-1-1 0 0,1 1 0 0 0,-1-1 0 0 0,0 1 0 0 0,0-1 0 0 0,1 1 0 0 0,-1 0 0 0 0,0-1 0 0 0,1 1 0 0 0,-1-1 0 0 0,0 1 0 0 0,1 0 0 0 0,-1-1 1 0 0,1 1-1 0 0,-1-1 0 0 0,1 1 0 0 0,-1 0 0 0 0,0 0 0 0 0,1-1 0 0 0,-1 1 0 0 0,1 0 0 0 0,-1 0 0 0 0,1 0 0 0 0,0 0 0 0 0,-1-1 0 0 0,1 1 1 0 0,-1 0-1 0 0,1 0 0 0 0,-1 0 0 0 0,1 0 0 0 0,-1 0 0 0 0,1 0 0 0 0,-1 0 0 0 0,1 1 0 0 0,-1-1 0 0 0,1 0 0 0 0,-1 0 0 0 0,1 0 1 0 0,0 1-1 0 0,16 20-6126 0 0,-9-10 2756 0 0,3 3 623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6T13:42:26.27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60 10,'-4'0,"-10"0,-7-4,1-1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2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57 616 0 0,'-1'-7'14421'0'0,"-1"3"-14757"0"0,-1 3 646 0 0,0 0 0 0 0,0 1 0 0 0,1-1 0 0 0,-1 0-1 0 0,0 1 1 0 0,0-1 0 0 0,0 1 0 0 0,0 0 0 0 0,0 0 0 0 0,0 0-1 0 0,0 1 1 0 0,0-1 0 0 0,0 1 0 0 0,-4 1 0 0 0,-40 13 1654 0 0,36-11-1622 0 0,0 2 0 0 0,0-1-1 0 0,1 1 1 0 0,0 1 0 0 0,0 0-1 0 0,0 1 1 0 0,-10 10 0 0 0,16-14-216 0 0,0 0 0 0 0,0-1 0 0 0,1 2 0 0 0,-1-1 0 0 0,1 0 0 0 0,0 1 0 0 0,0 0 0 0 0,1-1 0 0 0,-1 1 0 0 0,1 0 0 0 0,0 0 0 0 0,1 1 0 0 0,-1-1 1 0 0,1 0-1 0 0,0 1 0 0 0,0-1 0 0 0,1 0 0 0 0,-1 9 0 0 0,2-10-75 0 0,0 0 0 0 0,1-1 0 0 0,-1 1 0 0 0,1-1 1 0 0,-1 1-1 0 0,1-1 0 0 0,0 1 0 0 0,0-1 0 0 0,1 0 1 0 0,-1 0-1 0 0,1 0 0 0 0,-1-1 0 0 0,1 1 0 0 0,0 0 0 0 0,0-1 1 0 0,0 0-1 0 0,0 0 0 0 0,0 0 0 0 0,1 0 0 0 0,-1 0 1 0 0,1-1-1 0 0,-1 1 0 0 0,1-1 0 0 0,0 0 0 0 0,6 1 0 0 0,1 1 26 0 0,0-1-1 0 0,0-1 0 0 0,0 0 0 0 0,0 0 0 0 0,0-1 0 0 0,0 0 0 0 0,20-4 0 0 0,-26 3-62 0 0,1 0 0 0 0,0 0 0 0 0,-1-1-1 0 0,0 0 1 0 0,1 0 0 0 0,-1-1 0 0 0,0 1-1 0 0,0-1 1 0 0,0 0 0 0 0,0 0 0 0 0,-1-1-1 0 0,1 1 1 0 0,-1-1 0 0 0,0 0 0 0 0,0 0-1 0 0,0-1 1 0 0,-1 1 0 0 0,0-1 0 0 0,1 0-1 0 0,-2 0 1 0 0,1 0 0 0 0,0 0 0 0 0,2-10-1 0 0,-3 9-20 0 0,-1 0-1 0 0,0-1 1 0 0,-1 1-1 0 0,0 0 0 0 0,0 0 1 0 0,0-1-1 0 0,-1 1 1 0 0,0 0-1 0 0,0 0 1 0 0,0 0-1 0 0,-1 0 0 0 0,0 0 1 0 0,0 0-1 0 0,0 0 1 0 0,-1 0-1 0 0,0 1 0 0 0,0-1 1 0 0,-1 1-1 0 0,1 0 1 0 0,-1 0-1 0 0,-7-7 1 0 0,4 5-240 0 0,0 0 1 0 0,0 0-1 0 0,-1 1 1 0 0,0 0-1 0 0,0 1 1 0 0,-17-9 0 0 0,-16 2-3143 0 0,35 12 2195 0 0,1 0 0 0 0,0 0 0 0 0,0 0 0 0 0,0 1 0 0 0,0-1 0 0 0,-9 4 0 0 0,-3 2-1390 0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2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21 234 248 0 0,'-20'-2'10728'0'0,"50"7"-9711"0"0,1-1 1 0 0,-1-1 0 0 0,1-2-1 0 0,0-1 1 0 0,33-5 0 0 0,22 1 113 0 0,194-3 818 0 0,963-38 3723 0 0,-883 20-4169 0 0,496-98-1 0 0,-800 108-1162 0 0,-42 10-86 0 0,0 1-1 0 0,0 0 1 0 0,0 1 0 0 0,23-1 0 0 0,-36 4-221 0 0,6 8-4211 0 0,-8-4 3870 0 0,-6 9-8438 0 0,4-7 5790 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26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80 576 0 0,'0'0'201'0'0,"-1"-1"0"0"0,1 1 0 0 0,0 0 0 0 0,-1 0 0 0 0,1 0 0 0 0,0-1-1 0 0,-1 1 1 0 0,1 0 0 0 0,0-1 0 0 0,-1 1 0 0 0,1 0 0 0 0,0-1 0 0 0,0 1 0 0 0,-1 0 0 0 0,1-1 0 0 0,0 1 0 0 0,0 0-1 0 0,0-1 1 0 0,0 1 0 0 0,0-1 0 0 0,-1 1 0 0 0,1 0 0 0 0,0-1 0 0 0,0 1 0 0 0,0-1 0 0 0,0 1 0 0 0,0-1 0 0 0,0 1-1 0 0,0 0 1 0 0,0-1 0 0 0,1 1 0 0 0,-1-1 0 0 0,0 1 0 0 0,0 0 0 0 0,0-1 0 0 0,0 1 0 0 0,0-1 0 0 0,1 1 0 0 0,-1 0-1 0 0,0-1 1 0 0,0 1 0 0 0,1 0 0 0 0,-1-1 0 0 0,0 1 0 0 0,1 0 0 0 0,-1-1 0 0 0,29-14 3266 0 0,48-5-1647 0 0,-70 18-1091 0 0,28-7 451 0 0,-19 5-352 0 0,0 0 1 0 0,0 1-1 0 0,26-2 1 0 0,-41 5-716 0 0,-5 1-469 0 0,-126 50-738 0 0,92-39 833 0 0,0 2 1 0 0,1 2 0 0 0,-65 39-1 0 0,100-55 259 0 0,1 1 0 0 0,0-1 0 0 0,-1 1 0 0 0,1 0 0 0 0,0-1 0 0 0,0 1-1 0 0,0 0 1 0 0,0 0 0 0 0,0 0 0 0 0,0 0 0 0 0,0 0 0 0 0,0 0 0 0 0,0 0 0 0 0,0 0-1 0 0,1 0 1 0 0,-1 0 0 0 0,0 1 0 0 0,1-1 0 0 0,-1 0 0 0 0,1 0 0 0 0,-1 1-1 0 0,1-1 1 0 0,0 0 0 0 0,-1 1 0 0 0,1-1 0 0 0,0 1 0 0 0,0-1 0 0 0,0 0 0 0 0,0 1-1 0 0,0-1 1 0 0,0 0 0 0 0,1 2 0 0 0,1 0 19 0 0,0 0 0 0 0,0-1 0 0 0,1 1-1 0 0,-1-1 1 0 0,1 1 0 0 0,0-1 0 0 0,-1 0 0 0 0,1 0 0 0 0,0 0-1 0 0,0-1 1 0 0,0 1 0 0 0,6 1 0 0 0,106 41 499 0 0,-80-33-229 0 0,0 2 0 0 0,0 2 0 0 0,51 29 0 0 0,-85-43-269 0 0,1 0-1 0 0,-1-1 0 0 0,0 1 1 0 0,1 0-1 0 0,-1 0 1 0 0,0 0-1 0 0,1 0 0 0 0,-1 0 1 0 0,0 0-1 0 0,0 0 1 0 0,0 1-1 0 0,0-1 1 0 0,0 0-1 0 0,0 1 0 0 0,0-1 1 0 0,-1 0-1 0 0,1 1 1 0 0,0-1-1 0 0,-1 1 0 0 0,1-1 1 0 0,-1 1-1 0 0,0-1 1 0 0,1 1-1 0 0,-1-1 1 0 0,0 1-1 0 0,0 2 0 0 0,-1-2 2 0 0,0 0 0 0 0,0 0 0 0 0,0 0 0 0 0,0 0 0 0 0,0 0 0 0 0,-1 0 0 0 0,1-1 0 0 0,-1 1 0 0 0,1 0 0 0 0,-1-1 0 0 0,0 1 0 0 0,0-1 0 0 0,0 0 0 0 0,1 1 0 0 0,-1-1-1 0 0,-3 1 1 0 0,-8 4 61 0 0,-1 0 1 0 0,0-1-1 0 0,0 0 0 0 0,-19 3 0 0 0,12-4-20 0 0,0-1-1 0 0,-1-1 1 0 0,-36-1-1 0 0,47-2-548 0 0,0 0 0 0 0,0-1-1 0 0,0 0 1 0 0,0 0 0 0 0,-13-6-1 0 0,14 3-869 0 0,10-5-6271 0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27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89 112 0 0,'1'-2'360'0'0,"0"0"1"0"0,-1 0-1 0 0,1 0 1 0 0,-1 0-1 0 0,0 0 1 0 0,0 0-1 0 0,0 0 1 0 0,0 0-1 0 0,0 0 0 0 0,0 0 1 0 0,-1 0-1 0 0,1 0 1 0 0,-1 0-1 0 0,1 0 1 0 0,-1 0-1 0 0,0 0 1 0 0,1 0-1 0 0,-1 0 0 0 0,0 0 1 0 0,0 1-1 0 0,-1-1 1 0 0,1 0-1 0 0,-2-2 1 0 0,0 2 34 0 0,-1 0 0 0 0,1-1 0 0 0,0 1 0 0 0,-1 0 0 0 0,1 1 0 0 0,-1-1 0 0 0,0 1 0 0 0,1-1 0 0 0,-1 1 0 0 0,0 0 0 0 0,-7 0 0 0 0,-2-1 249 0 0,0 2 0 0 0,0-1 0 0 0,0 2 0 0 0,0 0 0 0 0,0 0-1 0 0,-22 6 1 0 0,28-5-390 0 0,0 1-1 0 0,-1-1 1 0 0,1 1-1 0 0,1 1 1 0 0,-1-1-1 0 0,0 1 1 0 0,1 1-1 0 0,0-1 1 0 0,0 1 0 0 0,0 0-1 0 0,0 0 1 0 0,1 1-1 0 0,0 0 1 0 0,0 0-1 0 0,-6 11 1 0 0,9-14-134 0 0,0 1 1 0 0,1-1-1 0 0,0 0 1 0 0,0 0-1 0 0,0 1 0 0 0,0-1 1 0 0,1 1-1 0 0,-1-1 1 0 0,1 1-1 0 0,0-1 1 0 0,0 1-1 0 0,0-1 1 0 0,0 1-1 0 0,1-1 1 0 0,0 5-1 0 0,1-4-29 0 0,0 1-1 0 0,0-1 1 0 0,0 0-1 0 0,0 0 1 0 0,1 0 0 0 0,-1 0-1 0 0,1 0 1 0 0,0 0-1 0 0,0-1 1 0 0,1 1 0 0 0,-1-1-1 0 0,1 0 1 0 0,7 5-1 0 0,1 0 43 0 0,1-1-1 0 0,0 0 0 0 0,0-1 1 0 0,0 0-1 0 0,1-1 0 0 0,0 0 1 0 0,0-2-1 0 0,0 1 0 0 0,16 0 0 0 0,-20-2-84 0 0,1-1 0 0 0,0-1 0 0 0,0 0 0 0 0,-1 0 0 0 0,1-1 0 0 0,0-1 0 0 0,-1 0 0 0 0,1 0 0 0 0,-1-1 0 0 0,1 0 0 0 0,-1-1 0 0 0,0 0 0 0 0,10-6 0 0 0,-17 9-49 0 0,0-1 0 0 0,0 0 0 0 0,-1 0 0 0 0,1 0 0 0 0,0 0 0 0 0,-1-1 0 0 0,0 1-1 0 0,1-1 1 0 0,-1 1 0 0 0,0-1 0 0 0,0 0 0 0 0,-1 0 0 0 0,1 0 0 0 0,0 0 0 0 0,-1 0 0 0 0,0 0 0 0 0,0 0 0 0 0,0-1-1 0 0,1-4 1 0 0,-2 3 0 0 0,0 0 0 0 0,0 1 0 0 0,-1-1 0 0 0,1 0 0 0 0,-1 1 0 0 0,0-1 0 0 0,0 1 0 0 0,-1-1 0 0 0,1 1 0 0 0,-1-1 0 0 0,0 1 0 0 0,-4-7 0 0 0,-1 1-73 0 0,-1 0-1 0 0,1 0 0 0 0,-1 1 1 0 0,-1 0-1 0 0,0 0 0 0 0,0 1 1 0 0,0 0-1 0 0,-1 1 0 0 0,-20-12 1 0 0,19 14-329 0 0,0 0-1 0 0,0 1 1 0 0,0 1 0 0 0,-1 0 0 0 0,1 0-1 0 0,-13-1 1 0 0,14 3-1253 0 0,0 1 1 0 0,0 0-1 0 0,0 0 0 0 0,-12 3 1 0 0,10-2-979 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2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31 272 0 0,'-24'-23'6931'0'0,"12"20"-6226"0"0,1 1-1 0 0,0 1 1 0 0,-1 0-1 0 0,1 1 0 0 0,-1 0 1 0 0,1 0-1 0 0,-1 1 1 0 0,1 1-1 0 0,0 0 0 0 0,-1 0 1 0 0,1 1-1 0 0,-20 8 1 0 0,21-7-403 0 0,0 1 0 0 0,1-1-1 0 0,-1 2 1 0 0,1-1 0 0 0,0 1 0 0 0,0 0 0 0 0,1 1 0 0 0,0 0 0 0 0,0 1 0 0 0,1-1 0 0 0,0 1 0 0 0,0 1 0 0 0,0-1 0 0 0,-5 11 0 0 0,11-16-193 0 0,0-1 1 0 0,0 1-1 0 0,-1 0 1 0 0,2 0-1 0 0,-1 0 1 0 0,0-1-1 0 0,0 1 0 0 0,1 0 1 0 0,0 0-1 0 0,0 0 1 0 0,0 0-1 0 0,0 0 1 0 0,0 0-1 0 0,0 0 0 0 0,1 0 1 0 0,-1 0-1 0 0,1 0 1 0 0,0 0-1 0 0,1 4 1 0 0,1-3-9 0 0,0 0 0 0 0,-1 1 1 0 0,1-1-1 0 0,1 0 0 0 0,-1-1 1 0 0,0 1-1 0 0,1 0 1 0 0,0-1-1 0 0,0 0 0 0 0,7 4 1 0 0,3 2 63 0 0,0-2 0 0 0,1 0 1 0 0,0-1-1 0 0,0 0 1 0 0,31 7-1 0 0,-36-11-96 0 0,1-1-1 0 0,-1 1 1 0 0,1-2-1 0 0,-1 0 1 0 0,1 0-1 0 0,0 0 1 0 0,-1-2-1 0 0,0 1 1 0 0,1-1-1 0 0,-1-1 1 0 0,0 0-1 0 0,16-6 1 0 0,-23 7-66 0 0,1 0 1 0 0,-1 0 0 0 0,1 0-1 0 0,-1 0 1 0 0,0-1 0 0 0,1 1-1 0 0,-1-1 1 0 0,-1 0 0 0 0,1 0-1 0 0,0 0 1 0 0,-1-1 0 0 0,1 1-1 0 0,-1 0 1 0 0,0-1-1 0 0,0 0 1 0 0,-1 1 0 0 0,1-1-1 0 0,-1 0 1 0 0,0 0 0 0 0,0 0-1 0 0,0 0 1 0 0,0 0 0 0 0,0 0-1 0 0,-1 0 1 0 0,0 0 0 0 0,0 0-1 0 0,0 0 1 0 0,-1 0 0 0 0,1 0-1 0 0,-1 0 1 0 0,0 0-1 0 0,0 0 1 0 0,0 0 0 0 0,-3-5-1 0 0,2 2-60 0 0,-1 0-1 0 0,-1 0 1 0 0,1 0-1 0 0,-1 1 1 0 0,0-1-1 0 0,-1 1 0 0 0,1 0 1 0 0,-1 0-1 0 0,-1 1 1 0 0,-8-8-1 0 0,-25-16-2057 0 0,-1 4-4607 0 0,33 21 5004 0 0,0-1-857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28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50 444 0 0,'-8'5'15239'0'0,"35"-1"-13505"0"0,0-2 0 0 0,1 0-1 0 0,-1-2 1 0 0,41-5 0 0 0,110-27 1262 0 0,-145 24-2649 0 0,12-2-762 0 0,-16 2-2731 0 0,-21 9-2877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28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0 224 0 0,'18'17'8787'0'0,"33"-6"-2343"0"0,36-10-2121 0 0,-51-2-2802 0 0,-1 2-608 0 0,28-1 1523 0 0,-43-2-5358 0 0,-2-1-3587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31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1 399 572 0 0,'26'27'1953'0'0,"-1"2"1"0"0,-2 1-1 0 0,-1 1 0 0 0,19 35 1 0 0,-20-30-618 0 0,2-2 0 0 0,0-1 0 0 0,37 39 0 0 0,-58-70-1174 0 0,0 0 0 0 0,0 0 0 0 0,0 0 0 0 0,0 0 0 0 0,0 0 0 0 0,1-1 0 0 0,-1 1 0 0 0,0-1 0 0 0,1 1-1 0 0,-1-1 1 0 0,1 0 0 0 0,-1 0 0 0 0,1 0 0 0 0,0 0 0 0 0,0-1 0 0 0,-1 1 0 0 0,1-1 0 0 0,0 0 0 0 0,0 1-1 0 0,3-1 1 0 0,-4-1-6 0 0,0 0-1 0 0,1 0 0 0 0,-1 0 1 0 0,0-1-1 0 0,0 1 0 0 0,0 0 1 0 0,1-1-1 0 0,-1 0 0 0 0,-1 1 1 0 0,1-1-1 0 0,0 0 0 0 0,0 0 1 0 0,-1 0-1 0 0,1 0 0 0 0,-1 0 1 0 0,0 0-1 0 0,1-1 0 0 0,-1 1 1 0 0,0 0-1 0 0,0-1 0 0 0,1-4 1 0 0,57-172 2180 0 0,29-72-880 0 0,-70 209-1161 0 0,1 2 0 0 0,2 0 0 0 0,51-71 0 0 0,-58 91-209 0 0,-12 15-126 0 0,1 0 0 0 0,0 0 1 0 0,1 0-1 0 0,-1 0 0 0 0,1 1 1 0 0,0 0-1 0 0,0 0 0 0 0,0 0 1 0 0,1 0-1 0 0,8-5 0 0 0,-12 9-534 0 0,2 3-31 0 0,-1 0-1 0 0,1 0 0 0 0,-1 0 0 0 0,1 1 0 0 0,-1-1 0 0 0,0 1 0 0 0,0 0 0 0 0,0 0 0 0 0,-1 0 0 0 0,0-1 0 0 0,1 1 1 0 0,-1 1-1 0 0,0-1 0 0 0,0 8 0 0 0,2 2-1705 0 0,3 8-285 0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31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47 60 0 0,'0'0'223'0'0,"1"0"0"0"0,0 0 0 0 0,0 0 0 0 0,0-1 0 0 0,0 1 0 0 0,-1 0 0 0 0,1-1 0 0 0,0 1 1 0 0,0-1-1 0 0,-1 1 0 0 0,1-1 0 0 0,0 1 0 0 0,-1-1 0 0 0,1 1 0 0 0,0-1 0 0 0,-1 0 0 0 0,1 1 0 0 0,-1-1 0 0 0,1 0 0 0 0,-1 0 0 0 0,0 1 0 0 0,1-1 0 0 0,-1 0 0 0 0,0 0 0 0 0,1 0 1 0 0,-1-1-1 0 0,0 1-12 0 0,-1 0 1 0 0,1 0 0 0 0,-1 0 0 0 0,1 0 0 0 0,-1 0 0 0 0,0 1 0 0 0,1-1 0 0 0,-1 0 0 0 0,0 0-1 0 0,0 1 1 0 0,0-1 0 0 0,1 0 0 0 0,-1 1 0 0 0,0-1 0 0 0,0 1 0 0 0,0-1 0 0 0,0 1-1 0 0,-1-1 1 0 0,-5-2 393 0 0,-1 1-1 0 0,1 0 1 0 0,-1 0-1 0 0,1 0 1 0 0,-10 0-1 0 0,-4 2 127 0 0,0 1 1 0 0,-1 0-1 0 0,1 2 0 0 0,-40 10 0 0 0,51-10-475 0 0,1-1 1 0 0,-1 2-1 0 0,0 0 0 0 0,1 0 0 0 0,0 0 0 0 0,0 1 0 0 0,0 1 0 0 0,1-1 1 0 0,0 1-1 0 0,0 1 0 0 0,0 0 0 0 0,-9 11 0 0 0,15-17-179 0 0,1 1 1 0 0,0-1-1 0 0,0 1 0 0 0,0 0 0 0 0,0-1 1 0 0,0 1-1 0 0,0 0 0 0 0,0 0 0 0 0,0 0 1 0 0,1 0-1 0 0,-1-1 0 0 0,1 1 0 0 0,-1 0 1 0 0,1 0-1 0 0,0 0 0 0 0,0 0 0 0 0,0 0 0 0 0,0 0 1 0 0,0 0-1 0 0,0 0 0 0 0,1 0 0 0 0,-1 0 1 0 0,1 0-1 0 0,1 3 0 0 0,0-1 3 0 0,0-1-1 0 0,0 0 1 0 0,0-1 0 0 0,1 1-1 0 0,0 0 1 0 0,-1-1-1 0 0,1 1 1 0 0,0-1 0 0 0,0 0-1 0 0,0 0 1 0 0,0 0 0 0 0,5 2-1 0 0,8 3 87 0 0,1-1 0 0 0,-1-1-1 0 0,1 0 1 0 0,24 3 0 0 0,-23-6-83 0 0,1 0 0 0 0,-1-1 0 0 0,0-1 0 0 0,1-1 0 0 0,-1 0 0 0 0,23-6 1 0 0,-35 6-78 0 0,0-1 0 0 0,0 0 0 0 0,0 0 0 0 0,0 0 0 0 0,0-1 1 0 0,-1 0-1 0 0,1 0 0 0 0,-1-1 0 0 0,8-6 0 0 0,-10 8-9 0 0,-1-1 0 0 0,0 1 0 0 0,1-1 0 0 0,-1 0 0 0 0,0 0 0 0 0,-1 0 0 0 0,1 0 0 0 0,-1 0 0 0 0,1 0 0 0 0,-1 0 0 0 0,0-1 0 0 0,0 1 0 0 0,0 0 0 0 0,-1-1 0 0 0,1 1 0 0 0,-1-1 0 0 0,1 1 0 0 0,-2-6 0 0 0,1 4-38 0 0,-1 1 1 0 0,0-1 0 0 0,-1 1 0 0 0,1-1-1 0 0,-1 1 1 0 0,0-1 0 0 0,0 1-1 0 0,0 0 1 0 0,-1 0 0 0 0,1 0 0 0 0,-1 0-1 0 0,0 1 1 0 0,0-1 0 0 0,0 1 0 0 0,-1-1-1 0 0,1 1 1 0 0,-1 0 0 0 0,0 1 0 0 0,0-1-1 0 0,0 1 1 0 0,0-1 0 0 0,0 1-1 0 0,-6-2 1 0 0,-50-15-2812 0 0,4 14-4975 0 0,44 6 5520 0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31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30 256 0 0,'127'4'14651'0'0,"-27"0"-9042"0"0,-69-3-4565 0 0,0-1 1 0 0,0-2-1 0 0,0-1 1 0 0,-1-2 0 0 0,44-11-1 0 0,-56 9-4498 0 0,-8 2-4602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7:58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24 84 0 0,'-16'-23'10415'0'0,"15"37"-7370"0"0,18 258 5255 0 0,-9-201-5634 0 0,-8-69-1649 0 0,1-3-998 0 0,1 1 0 0 0,-1-1 0 0 0,1 0 1 0 0,-1 0-1 0 0,0 0 0 0 0,1 0 0 0 0,-1 0 0 0 0,0 0 0 0 0,0 0 0 0 0,0 0 0 0 0,2-3 1 0 0,-1 2 14 0 0,6-4-15 0 0,1 1 0 0 0,0-1 1 0 0,0 1-1 0 0,1 1 0 0 0,-1 0 0 0 0,1 0 0 0 0,0 1 0 0 0,0 0 1 0 0,0 1-1 0 0,1 0 0 0 0,-1 1 0 0 0,0 0 0 0 0,1 0 1 0 0,-1 1-1 0 0,15 2 0 0 0,-12-1-35 0 0,0 1 0 0 0,0 1 0 0 0,0 0-1 0 0,-1 0 1 0 0,0 1 0 0 0,0 1 0 0 0,0 0 0 0 0,0 1 0 0 0,-1 0 0 0 0,0 1-1 0 0,19 15 1 0 0,-27-20 23 0 0,-1 0 1 0 0,1 0-1 0 0,-1 0 0 0 0,0 0 0 0 0,0 1 0 0 0,0-1 0 0 0,0 1 0 0 0,0-1 0 0 0,0 1 0 0 0,-1 0 0 0 0,1 0 0 0 0,-1-1 0 0 0,0 1 0 0 0,0 0 1 0 0,0 0-1 0 0,0 1 0 0 0,0-1 0 0 0,-1 0 0 0 0,1 0 0 0 0,-1 0 0 0 0,0 0 0 0 0,0 1 0 0 0,0-1 0 0 0,0 0 0 0 0,-1 0 0 0 0,1 0 0 0 0,-1 0 1 0 0,0 0-1 0 0,0 0 0 0 0,0 0 0 0 0,-2 3 0 0 0,0-1 33 0 0,0 0 1 0 0,0-1-1 0 0,-1 1 0 0 0,1-1 1 0 0,-1 0-1 0 0,0 0 0 0 0,-1-1 1 0 0,1 1-1 0 0,-1-1 0 0 0,1 0 1 0 0,-1 0-1 0 0,0 0 0 0 0,0-1 1 0 0,0 1-1 0 0,-1-1 0 0 0,1-1 1 0 0,-8 3-1 0 0,-1-2 45 0 0,0 0 0 0 0,0-1 0 0 0,-1-1-1 0 0,1 0 1 0 0,0-1 0 0 0,0 0 0 0 0,-17-4 0 0 0,-11-4-458 0 0,-42-16 0 0 0,71 19-1530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4:12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410 2 60 0 0,'-33'15'7873'0'0,"32"-14"-7711"0"0,1-1 0 0 0,-1 1 0 0 0,0-1 0 0 0,1 0 0 0 0,-1 1 0 0 0,1-1 0 0 0,-1 1 0 0 0,1-1 0 0 0,0 1 0 0 0,-1 0 0 0 0,1-1 0 0 0,0 1 0 0 0,-1-1 0 0 0,1 1 0 0 0,0 0 0 0 0,0-1 0 0 0,-1 1 0 0 0,1-1 0 0 0,0 1 0 0 0,0 0 0 0 0,0-1 0 0 0,0 1 0 0 0,0 0 0 0 0,0 0 0 0 0,0-1 0 0 0,0 1 0 0 0,0 0 0 0 0,0-1 0 0 0,0 1 0 0 0,1 1 0 0 0,0-1 31 0 0,0 0-1 0 0,0 1 0 0 0,0-1 0 0 0,0 0 0 0 0,1 0 0 0 0,-1 1 1 0 0,0-1-1 0 0,1 0 0 0 0,-1 0 0 0 0,1-1 0 0 0,-1 1 0 0 0,2 1 0 0 0,8 2 253 0 0,0 0 0 0 0,0-1 0 0 0,11 3 0 0 0,37 4 545 0 0,0-2 1 0 0,84-1-1 0 0,121-13 427 0 0,-249 5-1351 0 0,425-42 1993 0 0,-146 9-570 0 0,-100 24 312 0 0,-402 12-2688 0 0,26-2 388 0 0,-1199 125-2988 0 0,1343-116 3466 0 0,38-9 23 0 0,0 0 0 0 0,0 0 0 0 0,0 0 0 0 0,1 0 0 0 0,-1 0-1 0 0,0 0 1 0 0,0 0 0 0 0,0 0 0 0 0,0 0 0 0 0,0 0 0 0 0,0 0-1 0 0,0 0 1 0 0,0 0 0 0 0,0 0 0 0 0,1 0 0 0 0,-1 0 0 0 0,0 0-1 0 0,0 0 1 0 0,0 0 0 0 0,0 1 0 0 0,0-1 0 0 0,0 0 0 0 0,0 0-1 0 0,0 0 1 0 0,0 0 0 0 0,0 0 0 0 0,0 0 0 0 0,0 0-1 0 0,0 0 1 0 0,0 0 0 0 0,1 0 0 0 0,-1 1 0 0 0,0-1 0 0 0,0 0-1 0 0,0 0 1 0 0,0 0 0 0 0,0 0 0 0 0,0 0 0 0 0,0 0 0 0 0,0 0-1 0 0,0 0 1 0 0,0 0 0 0 0,0 1 0 0 0,0-1 0 0 0,0 0 0 0 0,0 0-1 0 0,0 0 1 0 0,-1 0 0 0 0,1 0 0 0 0,0 0 0 0 0,0 0 0 0 0,0 0-1 0 0,0 0 1 0 0,0 1 0 0 0,0-1 0 0 0,0 0 0 0 0,0 0 0 0 0,0 0-1 0 0,0 0 1 0 0,0 0 0 0 0,0 0 0 0 0,0 0 0 0 0,0 0 0 0 0,-1 0-1 0 0,1 0 1 0 0,24 4 152 0 0,327 4 558 0 0,119-28 396 0 0,509-87-1 0 0,-969 105-1029 0 0,46-9 847 0 0,-55 10-599 0 0,-6 1-187 0 0,-287-2 96 0 0,230 3-327 0 0,-357 19-1884 0 0,-638 113 0 0 0,1014-126 1845 0 0,20-4 78 0 0,1 0 0 0 0,-1 2-1 0 0,-23 9 1 0 0,45-14 295 0 0,6 1-188 0 0,0 1 0 0 0,1-1 0 0 0,-1-1 0 0 0,1 1 0 0 0,-1-1 0 0 0,1 0 0 0 0,-1 0 0 0 0,1 0 0 0 0,7-2 0 0 0,3 0 50 0 0,300-25 943 0 0,-249 20-803 0 0,410-32-611 0 0,-473 39-15 0 0,10-1-1494 0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3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1 390 36 0 0,'37'-13'7552'0'0,"-25"9"-6659"0"0,37-13 2553 0 0,-1-1-1 0 0,75-39 1 0 0,-108 48-3021 0 0,0-1 1 0 0,-1-1-1 0 0,0 0 0 0 0,0 0 0 0 0,-1-1 0 0 0,-1-1 1 0 0,0-1-1 0 0,-1 1 0 0 0,0-2 0 0 0,-1 1 1 0 0,12-24-1 0 0,-7 5 213 0 0,-10 20-243 0 0,1 1 0 0 0,-1 1 0 0 0,2-1 0 0 0,12-17 0 0 0,-18 30-360 0 0,-1-1-1 0 0,1 0 1 0 0,-1 1-1 0 0,1-1 0 0 0,-1 0 1 0 0,1 1-1 0 0,-1-1 0 0 0,0 1 1 0 0,1-1-1 0 0,-1 1 0 0 0,0-1 1 0 0,1 1-1 0 0,-1-1 0 0 0,0 1 1 0 0,0-1-1 0 0,1 1 1 0 0,-1-1-1 0 0,0 1 0 0 0,0-1 1 0 0,0 1-1 0 0,0-1 0 0 0,0 1 1 0 0,0 0-1 0 0,0-1 0 0 0,0 1 1 0 0,0-1-1 0 0,0 1 1 0 0,0-1-1 0 0,0 1 0 0 0,0 0 1 0 0,0-1-1 0 0,0 1 0 0 0,-1 0 1 0 0,1 28 288 0 0,-8 54 540 0 0,3 1 1 0 0,10 131-1 0 0,-4-204-851 0 0,1 8-455 0 0,3-7-3766 0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7:33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9 197 248 0 0,'-8'-12'7752'0'0,"23"10"-4026"0"0,-7 2-3956 0 0,468-29 6137 0 0,779-23-777 0 0,-805 36-4046 0 0,-340 12-807 0 0,77-2 880 0 0,215-34 0 0 0,-376 35-329 0 0,-1 0 0 0 0,0-1-1 0 0,30-13 1 0 0,-54 19-659 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8:36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27 220 0 0,'-4'-3'629'0'0,"1"0"-1"0"0,-1 0 1 0 0,0 1 0 0 0,0 0-1 0 0,0-1 1 0 0,0 2 0 0 0,0-1-1 0 0,-1 0 1 0 0,1 1 0 0 0,0 0-1 0 0,-1 0 1 0 0,1 0 0 0 0,-1 0-1 0 0,1 1 1 0 0,-1 0 0 0 0,-5 0-1 0 0,-76 8 2929 0 0,82-8-3382 0 0,-15 3 372 0 0,0 1-1 0 0,0 1 0 0 0,1 1 0 0 0,-1 0 0 0 0,-27 14 1 0 0,38-16-373 0 0,0 1 0 0 0,1-1 1 0 0,0 1-1 0 0,0 0 0 0 0,0 1 1 0 0,0 0-1 0 0,1 0 0 0 0,0 0 0 0 0,0 1 1 0 0,1 0-1 0 0,-1 0 0 0 0,1 0 1 0 0,1 1-1 0 0,-6 12 0 0 0,9-16-101 0 0,0 0 0 0 0,0 0 0 0 0,0 0 0 0 0,1 0-1 0 0,0 0 1 0 0,0 0 0 0 0,0 0 0 0 0,0 0 0 0 0,1 0 0 0 0,-1 0-1 0 0,1 0 1 0 0,0 0 0 0 0,1 0 0 0 0,-1 0 0 0 0,0-1 0 0 0,1 1-1 0 0,0 0 1 0 0,0-1 0 0 0,0 0 0 0 0,0 1 0 0 0,1-1 0 0 0,-1 0-1 0 0,1 0 1 0 0,0 0 0 0 0,0 0 0 0 0,0-1 0 0 0,0 1 0 0 0,0-1-1 0 0,6 3 1 0 0,2 3 42 0 0,1-1-1 0 0,0 0 1 0 0,0-1-1 0 0,1-1 1 0 0,0 0-1 0 0,0 0 1 0 0,18 3-1 0 0,-14-5-30 0 0,1-1 0 0 0,-1 0 0 0 0,1-2 1 0 0,0 0-1 0 0,-1 0 0 0 0,20-5 0 0 0,-32 5-78 0 0,1-1 1 0 0,-1 0-1 0 0,0 0 0 0 0,1-1 0 0 0,-1 1 1 0 0,0-1-1 0 0,0 0 0 0 0,0-1 1 0 0,0 1-1 0 0,-1-1 0 0 0,1 0 1 0 0,-1 0-1 0 0,1-1 0 0 0,-1 1 0 0 0,0-1 1 0 0,0 0-1 0 0,-1 0 0 0 0,1 0 1 0 0,-1-1-1 0 0,0 1 0 0 0,0-1 1 0 0,0 0-1 0 0,3-8 0 0 0,-6 9-11 0 0,1-1 0 0 0,0 0 0 0 0,-1 0 0 0 0,0 0 0 0 0,0 0 0 0 0,-1 0 0 0 0,1 0 0 0 0,-1 0 0 0 0,0 1 0 0 0,-1-1 0 0 0,1 0 0 0 0,-1 0 1 0 0,1 1-1 0 0,-2-1 0 0 0,1 1 0 0 0,0 0 0 0 0,-1 0 0 0 0,0-1 0 0 0,0 2 0 0 0,0-1 0 0 0,0 0 0 0 0,-1 1 0 0 0,-6-6 0 0 0,-4-4-66 0 0,-1 1 0 0 0,0 1 0 0 0,-1 0 0 0 0,-30-15 0 0 0,33 20-209 0 0,-1 0 0 0 0,0 1 0 0 0,-26-7 0 0 0,-3 8-2056 0 0,3 12-4348 0 0,33-3 4327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8:3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13 204 0 0,'-11'-12'11006'0'0,"5"38"-6393"0"0,4 44-1264 0 0,10-7-3437 0 0,-7-60-669 0 0,0 1 1 0 0,0-1-1 0 0,0 0 0 0 0,1 1 1 0 0,0-1-1 0 0,-1 0 0 0 0,1 0 0 0 0,0 0 1 0 0,4 4-1 0 0,-2-3-1219 0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8:37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65 848 0 0,'0'0'2848'0'0,"3"-23"2025"0"0,12 16-3052 0 0,0 1 0 0 0,0 0 1 0 0,0 1-1 0 0,1 0 1 0 0,30-4-1 0 0,-39 8-1485 0 0,0 0 0 0 0,0 0 1 0 0,0 1-1 0 0,0 0 0 0 0,1 0 1 0 0,-1 1-1 0 0,0-1 0 0 0,0 2 1 0 0,0-1-1 0 0,0 1 0 0 0,0 0 0 0 0,0 0 1 0 0,-1 1-1 0 0,1 0 0 0 0,10 6 1 0 0,-15-7-314 0 0,0 0 1 0 0,-1 1-1 0 0,1-1 1 0 0,-1 0-1 0 0,1 0 0 0 0,-1 1 1 0 0,0-1-1 0 0,0 1 1 0 0,0-1-1 0 0,0 1 1 0 0,0-1-1 0 0,-1 1 1 0 0,1-1-1 0 0,-1 1 1 0 0,1 0-1 0 0,-1-1 1 0 0,0 1-1 0 0,0 0 1 0 0,0-1-1 0 0,-1 1 1 0 0,1 0-1 0 0,-1-1 1 0 0,1 1-1 0 0,-1 0 0 0 0,0-1 1 0 0,0 1-1 0 0,0-1 1 0 0,0 0-1 0 0,-1 1 1 0 0,1-1-1 0 0,-3 3 1 0 0,-6 12-82 0 0,-1-1 0 0 0,0 0 0 0 0,-16 16 1 0 0,17-20 111 0 0,-23 25-86 0 0,24-28 45 0 0,-1 0 1 0 0,2 1-1 0 0,-1 1 1 0 0,1-1-1 0 0,1 1 1 0 0,0 0-1 0 0,1 1 1 0 0,-10 22-1 0 0,16-33 3 0 0,0 1 1 0 0,0-1-1 0 0,1 0 1 0 0,-1 1-1 0 0,0-1 0 0 0,1 1 1 0 0,-1-1-1 0 0,0 0 1 0 0,1 1-1 0 0,0-1 1 0 0,-1 0-1 0 0,1 1 0 0 0,0-1 1 0 0,-1 0-1 0 0,1 0 1 0 0,0 0-1 0 0,0 0 0 0 0,0 0 1 0 0,0 0-1 0 0,0 0 1 0 0,1 0-1 0 0,-1 0 1 0 0,0 0-1 0 0,0 0 0 0 0,0-1 1 0 0,1 1-1 0 0,-1 0 1 0 0,0-1-1 0 0,1 0 0 0 0,-1 1 1 0 0,1-1-1 0 0,-1 0 1 0 0,1 1-1 0 0,-1-1 1 0 0,3 0-1 0 0,54 6 306 0 0,-31-7-160 0 0,0-1 0 0 0,32-7 0 0 0,-12 0-2431 0 0,-36 5-1219 0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8:3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19 124 420 0 0,'0'0'1165'0'0,"33"-29"6325"0"0,43-4-1927 0 0,48-3-1510 0 0,-65 21-2166 0 0,-42 11-1183 0 0,5-3-123 0 0,-45 12-1128 0 0,-44 7 211 0 0,41-9 113 0 0,-1 2 0 0 0,1 1 1 0 0,0 1-1 0 0,0 1 0 0 0,1 1 0 0 0,-29 15 0 0 0,52-23 240 0 0,-1 0 0 0 0,1 0-1 0 0,0 1 1 0 0,0-1 0 0 0,0 0-1 0 0,1 1 1 0 0,-1 0-1 0 0,0-1 1 0 0,0 1 0 0 0,1 0-1 0 0,-1 0 1 0 0,1 0 0 0 0,-1 0-1 0 0,1 0 1 0 0,0 0-1 0 0,0 0 1 0 0,0 0 0 0 0,0 0-1 0 0,0 1 1 0 0,0 2 0 0 0,1-3 27 0 0,0 1 1 0 0,1-1 0 0 0,-1 0 0 0 0,1 0-1 0 0,-1 0 1 0 0,1 0 0 0 0,0 1 0 0 0,0-1 0 0 0,-1 0-1 0 0,2 0 1 0 0,-1 0 0 0 0,0-1 0 0 0,0 1 0 0 0,1 0-1 0 0,-1 0 1 0 0,1-1 0 0 0,2 3 0 0 0,9 7 263 0 0,0-1-1 0 0,1 0 1 0 0,0-2 0 0 0,25 12-1 0 0,-27-14-218 0 0,55 24 582 0 0,-51-24-459 0 0,0 0 0 0 0,0 1-1 0 0,-1 0 1 0 0,0 2 0 0 0,0 0 0 0 0,-1 0-1 0 0,0 1 1 0 0,22 22 0 0 0,-36-32-199 0 0,1 1 1 0 0,0 0 0 0 0,0 0-1 0 0,-1 0 1 0 0,1 0-1 0 0,-1 0 1 0 0,1-1 0 0 0,-1 1-1 0 0,1 0 1 0 0,-1 0 0 0 0,1 0-1 0 0,-1 0 1 0 0,0 1 0 0 0,0-1-1 0 0,0 0 1 0 0,1 0 0 0 0,-1 0-1 0 0,0 0 1 0 0,0 0-1 0 0,0 0 1 0 0,-1 0 0 0 0,1 0-1 0 0,0 0 1 0 0,0 0 0 0 0,0 0-1 0 0,-1 0 1 0 0,1 0 0 0 0,-1 0-1 0 0,0 2 1 0 0,-1-1 3 0 0,0 0 1 0 0,0 0 0 0 0,0 0-1 0 0,-1 0 1 0 0,1 0-1 0 0,0 0 1 0 0,-1-1-1 0 0,0 1 1 0 0,1-1 0 0 0,-6 2-1 0 0,-7 3 23 0 0,0-2 0 0 0,0 0 0 0 0,-17 2 0 0 0,3-2 28 0 0,-1-1 1 0 0,0-1-1 0 0,0-2 0 0 0,-32-3 0 0 0,-13-11-2708 0 0,71 12-342 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8:52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91 312 0 0,'4'-6'7393'0'0,"6"19"-6424"0"0,0 0 1 0 0,-1 1 0 0 0,-1 0 0 0 0,0 0-1 0 0,0 1 1 0 0,5 16 0 0 0,22 40 1111 0 0,-16-40-924 0 0,1-1-1 0 0,44 50 1 0 0,-54-69-875 0 0,0-1 0 0 0,1 0-1 0 0,0-1 1 0 0,0 0-1 0 0,1-1 1 0 0,0 0-1 0 0,1-1 1 0 0,0 0-1 0 0,0-1 1 0 0,15 5-1 0 0,-25-10-209 0 0,0-1 0 0 0,-1 0 0 0 0,1 1-1 0 0,0-1 1 0 0,0 0 0 0 0,0 0-1 0 0,0-1 1 0 0,0 1 0 0 0,0-1-1 0 0,0 1 1 0 0,0-1 0 0 0,0 0-1 0 0,0 0 1 0 0,-1 0 0 0 0,1-1-1 0 0,0 1 1 0 0,-1-1 0 0 0,1 1 0 0 0,-1-1-1 0 0,1 0 1 0 0,-1 0 0 0 0,0 0-1 0 0,0 0 1 0 0,0 0 0 0 0,0-1-1 0 0,0 1 1 0 0,0 0 0 0 0,-1-1-1 0 0,1 0 1 0 0,-1 1 0 0 0,2-6-1 0 0,6-12 97 0 0,-1 0-1 0 0,-1 0 1 0 0,7-31-1 0 0,-8 27-28 0 0,17-62 400 0 0,13-110 1 0 0,-25 152-3730 0 0,5 53-5605 0 0,-8-1 6166 0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8:5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8 12 0 0,'0'0'241'0'0,"0"0"0"0"0,0-1 0 0 0,-1 1 0 0 0,1-1 0 0 0,0 1 0 0 0,0 0 0 0 0,0-1-1 0 0,-1 1 1 0 0,1 0 0 0 0,0-1 0 0 0,0 1 0 0 0,-1 0 0 0 0,1-1 0 0 0,0 1 0 0 0,-1 0 0 0 0,1-1 0 0 0,0 1 0 0 0,-1 0 0 0 0,1 0 0 0 0,-1 0 0 0 0,1-1-1 0 0,0 1 1 0 0,-1 0 0 0 0,1 0 0 0 0,-1 0 0 0 0,1 0 0 0 0,0 0 0 0 0,-1 0 0 0 0,1 0 0 0 0,-1 0 0 0 0,1 0 0 0 0,-1 0 0 0 0,1 0 0 0 0,0 0 0 0 0,-1 0-1 0 0,1 0 1 0 0,-1 0 0 0 0,1 0 0 0 0,-1 0 0 0 0,1 1 0 0 0,0-1 0 0 0,-1 0 0 0 0,1 0 0 0 0,0 1 0 0 0,-1-1 0 0 0,-11 25 4078 0 0,2 35-1326 0 0,10-46-2494 0 0,1 0 0 0 0,1 0 1 0 0,0-1-1 0 0,0 1 0 0 0,1-1 0 0 0,1 0 1 0 0,0 0-1 0 0,9 17 0 0 0,-11-26-580 0 0,0 1-1 0 0,1-1 1 0 0,0 0 0 0 0,0 0-1 0 0,0-1 1 0 0,0 1-1 0 0,0-1 1 0 0,1 1 0 0 0,0-1-1 0 0,-1 0 1 0 0,9 4 0 0 0,-9-5-419 0 0,1-1-1 0 0,-1 0 1 0 0,1 1 0 0 0,-1-2 0 0 0,1 1 0 0 0,0 0 0 0 0,0-1 0 0 0,-1 1 0 0 0,1-1 0 0 0,0 0 0 0 0,0 0 0 0 0,0-1 0 0 0,-1 1 0 0 0,1-1 0 0 0,0 0 0 0 0,6-2 0 0 0,2-2-1802 0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8:5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7 106 548 0 0,'-6'-3'5705'0'0,"6"3"-5521"0"0,0 0 0 0 0,0 0 0 0 0,-1 0 0 0 0,1-1 0 0 0,0 1 0 0 0,0 0 0 0 0,0 0 0 0 0,0-1 0 0 0,0 1 0 0 0,0 0 0 0 0,0 0 0 0 0,0-1 0 0 0,0 1 0 0 0,0 0 0 0 0,0 0 0 0 0,1-1 0 0 0,14-7 4517 0 0,46-8-1909 0 0,-15 4-518 0 0,-18-5-1279 0 0,-27 16-972 0 0,-1 1 0 0 0,1-1 0 0 0,-1 0 0 0 0,1 0-1 0 0,-1 1 1 0 0,1-1 0 0 0,-1 0 0 0 0,0 0 0 0 0,1 1-1 0 0,-1-1 1 0 0,0 0 0 0 0,0 0 0 0 0,1 0 0 0 0,-1 0 0 0 0,0 1-1 0 0,0-1 1 0 0,0 0 0 0 0,0 0 0 0 0,0 0 0 0 0,0 0-1 0 0,-1-1 1 0 0,0 0-15 0 0,0 0-1 0 0,-1 0 1 0 0,1 0-1 0 0,-1 0 1 0 0,1 1 0 0 0,-1-1-1 0 0,0 1 1 0 0,0-1-1 0 0,0 1 1 0 0,1-1-1 0 0,-2 1 1 0 0,1 0 0 0 0,0 0-1 0 0,0 0 1 0 0,0 0-1 0 0,0 1 1 0 0,0-1-1 0 0,-1 0 1 0 0,1 1 0 0 0,0 0-1 0 0,-1-1 1 0 0,-2 1-1 0 0,-47 1 174 0 0,50-1-260 0 0,0 0 0 0 0,0 1 0 0 0,0-1-1 0 0,1 1 1 0 0,-1-1 0 0 0,0 1 0 0 0,0-1-1 0 0,0 1 1 0 0,1 0 0 0 0,-1 0 0 0 0,0 0-1 0 0,1 0 1 0 0,-1 0 0 0 0,1 0 0 0 0,-1 0-1 0 0,1 1 1 0 0,0-1 0 0 0,-1 1 0 0 0,1-1-1 0 0,0 1 1 0 0,0-1 0 0 0,0 1 0 0 0,0-1-1 0 0,-1 3 1 0 0,2-3-221 0 0,1 1 0 0 0,-1-1 0 0 0,0 0 0 0 0,1 1 0 0 0,-1-1-1 0 0,0 0 1 0 0,1 1 0 0 0,-1-1 0 0 0,1 0 0 0 0,0 0 0 0 0,0 0 0 0 0,-1 1 0 0 0,1-1-1 0 0,0 0 1 0 0,0 0 0 0 0,0 0 0 0 0,0 0 0 0 0,0-1 0 0 0,0 1 0 0 0,0 0 0 0 0,0 0 0 0 0,3 1-1 0 0,10 6-1774 0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8:5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3 356 0 0,'31'11'7805'0'0,"2"-6"-4453"0"0,0-1 0 0 0,0-2 0 0 0,46-2-1 0 0,-20-7-4573 0 0,-3-8-6143 0 0,-48 12 5137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4:14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834 106 300 0 0,'-20'-12'1009'0'0,"0"1"0"0"0,-1 1 0 0 0,0 1 0 0 0,-1 1 0 0 0,0 0-1 0 0,0 2 1 0 0,0 1 0 0 0,-1 0 0 0 0,-41-2 0 0 0,46 7-598 0 0,0 0-1 0 0,0 2 1 0 0,0 0-1 0 0,0 0 1 0 0,0 2 0 0 0,1 0-1 0 0,0 1 1 0 0,0 1-1 0 0,0 1 1 0 0,0 0 0 0 0,1 1-1 0 0,0 1 1 0 0,-16 12-1 0 0,6-2 68 0 0,0 2 0 0 0,-38 41 0 0 0,41-36-102 0 0,1 2 1 0 0,1 0-1 0 0,2 1 1 0 0,-28 55-1 0 0,34-57-137 0 0,2 1 0 0 0,0 0 1 0 0,2 0-1 0 0,1 1 0 0 0,2 0 0 0 0,1 1 0 0 0,1 0 0 0 0,1-1 0 0 0,1 1 0 0 0,2 0 1 0 0,4 31-1 0 0,2-27-22 0 0,1 0 1 0 0,2 0-1 0 0,2-1 1 0 0,1 0 0 0 0,1-1-1 0 0,1-1 1 0 0,2 0-1 0 0,2-1 1 0 0,0 0-1 0 0,2-2 1 0 0,1 0-1 0 0,1-2 1 0 0,2 0 0 0 0,0-1-1 0 0,35 26 1 0 0,-39-36-100 0 0,1-1 1 0 0,0-1-1 0 0,1-1 0 0 0,1 0 1 0 0,0-2-1 0 0,0-1 1 0 0,1 0-1 0 0,0-2 0 0 0,1-1 1 0 0,-1-1-1 0 0,1-1 1 0 0,0-1-1 0 0,0-1 0 0 0,0-1 1 0 0,1-2-1 0 0,47-6 1 0 0,-33 0-1 0 0,0-2 1 0 0,-1-1 0 0 0,0-2 0 0 0,-1-1 0 0 0,-1-3-1 0 0,0-1 1 0 0,-1-1 0 0 0,-1-2 0 0 0,56-42 0 0 0,-70 46-3 0 0,-2-1 0 0 0,1 0 0 0 0,-2-2 1 0 0,-1 0-1 0 0,0-1 0 0 0,-1-1 0 0 0,-2 0 1 0 0,0-1-1 0 0,-1-1 0 0 0,11-27 0 0 0,-16 30-27 0 0,-1-1 1 0 0,-1-1-1 0 0,-1 1 0 0 0,-1-1 0 0 0,-1 0 0 0 0,-1 0 0 0 0,-1 0 0 0 0,0 0 1 0 0,-2 0-1 0 0,-1 0 0 0 0,0 0 0 0 0,-9-30 0 0 0,1 11-21 0 0,-2 0-1 0 0,-2 1 0 0 0,-2 1 1 0 0,-2 0-1 0 0,-1 1 1 0 0,-1 1-1 0 0,-3 1 0 0 0,-45-56 1 0 0,49 69-87 0 0,-2 1-1 0 0,-1 1 1 0 0,0 0 0 0 0,-1 2 0 0 0,-1 1-1 0 0,-1 1 1 0 0,-1 1 0 0 0,0 1 0 0 0,-1 1 0 0 0,-1 2-1 0 0,0 1 1 0 0,0 1 0 0 0,-42-9 0 0 0,18 11-377 0 0,0 4 0 0 0,0 1-1 0 0,0 3 1 0 0,-85 10 0 0 0,92-4-348 0 0,0 2 0 0 0,1 1 0 0 0,-66 25 0 0 0,-40 30-7717 0 0,107-42 5312 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8:53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1 158 880 0 0,'0'0'132'0'0,"0"0"0"0"0,0-1 0 0 0,0 1 0 0 0,0 0 0 0 0,0 0 0 0 0,0 0 0 0 0,0-1 0 0 0,0 1 0 0 0,0 0 0 0 0,0 0 0 0 0,0 0 0 0 0,0-1 0 0 0,0 1 0 0 0,0 0 0 0 0,0 0 0 0 0,0 0 0 0 0,0-1 1 0 0,0 1-1 0 0,0 0 0 0 0,1-2 1452 0 0,0 2-1452 0 0,-1 0 0 0 0,0 0 0 0 0,0 0 0 0 0,0 0 0 0 0,0 0 0 0 0,1 0 0 0 0,-1 0 0 0 0,0 0 0 0 0,0-1 0 0 0,0 1 0 0 0,1 0 0 0 0,-1 0 0 0 0,0 0 0 0 0,0 0 0 0 0,0 0 0 0 0,0 0 0 0 0,1 0 0 0 0,-1 0 0 0 0,0 0 0 0 0,0 0 0 0 0,0 1 0 0 0,1-1 0 0 0,-1 0 0 0 0,0 0 0 0 0,0 0 0 0 0,0 0 1 0 0,1 0-1 0 0,13 13 3318 0 0,10 20-755 0 0,22 61 1040 0 0,-31-58-2495 0 0,2-1 0 0 0,2-1 0 0 0,0 0 0 0 0,40 49 0 0 0,-58-82-1203 0 0,-1-1 1 0 0,1 1 0 0 0,-1 0 0 0 0,1-1-1 0 0,-1 1 1 0 0,1-1 0 0 0,0 1-1 0 0,-1-1 1 0 0,1 1 0 0 0,0-1 0 0 0,-1 1-1 0 0,1-1 1 0 0,0 0 0 0 0,-1 1 0 0 0,1-1-1 0 0,0 0 1 0 0,0 0 0 0 0,0 0-1 0 0,-1 1 1 0 0,1-1 0 0 0,0 0 0 0 0,0 0-1 0 0,-1 0 1 0 0,1 0 0 0 0,0 0 0 0 0,0 0-1 0 0,0-1 1 0 0,-1 1 0 0 0,1 0-1 0 0,0 0 1 0 0,1-1 0 0 0,0-1 5 0 0,0 1 1 0 0,0-1-1 0 0,0 0 1 0 0,0 1-1 0 0,0-1 0 0 0,-1 0 1 0 0,1 0-1 0 0,-1-1 1 0 0,0 1-1 0 0,2-4 0 0 0,24-65 170 0 0,-25 65-137 0 0,100-394 1877 0 0,-102 399-2059 0 0,0 1 0 0 0,0-1 1 0 0,0 0-1 0 0,0 1 0 0 0,0-1 0 0 0,0 1 0 0 0,0-1 1 0 0,0 0-1 0 0,0 1 0 0 0,0-1 0 0 0,0 0 0 0 0,0 1 1 0 0,0-1-1 0 0,0 1 0 0 0,1-1 0 0 0,-1 1 0 0 0,0-1 1 0 0,1 0-1 0 0,-1 1 0 0 0,0-1 0 0 0,1 1 0 0 0,-1-1 1 0 0,1 1-1 0 0,-1 0 0 0 0,0-1 0 0 0,1 1 0 0 0,-1-1 1 0 0,1 1-1 0 0,-1 0 0 0 0,1-1 0 0 0,0 1 0 0 0,-1 0 1 0 0,1 0-1 0 0,-1-1 0 0 0,1 1 0 0 0,-1 0 0 0 0,1 0 1 0 0,0 0-1 0 0,-1 0 0 0 0,2 0 0 0 0,16 22-8185 0 0,-9-5 5517 0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8:54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26 156 0 0,'0'0'5849'0'0,"-22"-17"-1216"0"0,11 14-3860 0 0,0 1 0 0 0,-1 0 0 0 0,0 1 0 0 0,1 0 0 0 0,-1 1 0 0 0,0 0 0 0 0,1 1 0 0 0,-1 0 0 0 0,0 1 0 0 0,1 0 0 0 0,-17 6 0 0 0,17-5-479 0 0,1 0-1 0 0,0 1 1 0 0,0 0-1 0 0,1 1 1 0 0,-1 0-1 0 0,1 1 1 0 0,0 0-1 0 0,0 0 1 0 0,1 0 0 0 0,0 1-1 0 0,0 1 1 0 0,-11 12-1 0 0,18-18-232 0 0,0 0 0 0 0,0-1 0 0 0,0 1-1 0 0,0 0 1 0 0,0-1 0 0 0,0 1 0 0 0,1 0 0 0 0,-1 0 0 0 0,1 0-1 0 0,-1 0 1 0 0,1 0 0 0 0,0 0 0 0 0,0-1 0 0 0,0 1 0 0 0,0 0-1 0 0,0 0 1 0 0,0 0 0 0 0,0 0 0 0 0,1 0 0 0 0,-1 0 0 0 0,2 3-1 0 0,-1-2 5 0 0,1 1 0 0 0,0-1 0 0 0,1 0-1 0 0,-1 1 1 0 0,0-1 0 0 0,1 0 0 0 0,0 0-1 0 0,0-1 1 0 0,-1 1 0 0 0,5 2 0 0 0,3 2 11 0 0,-1-1 0 0 0,1 0 1 0 0,1-1-1 0 0,-1 0 0 0 0,1 0 1 0 0,15 3-1 0 0,-15-6-152 0 0,-1 0 1 0 0,1-1-1 0 0,-1 0 0 0 0,1-1 0 0 0,0 0 1 0 0,-1-1-1 0 0,1 0 0 0 0,-1 0 1 0 0,16-5-1 0 0,-22 5 46 0 0,-1 0 0 0 0,1 0 0 0 0,-1 0 0 0 0,0 0 0 0 0,0-1 0 0 0,0 1 0 0 0,1-1 0 0 0,-1 0 0 0 0,-1 0 0 0 0,1 0 0 0 0,0 0 0 0 0,0 0 0 0 0,-1-1 0 0 0,1 1 0 0 0,-1-1 0 0 0,0 0 0 0 0,0 0 0 0 0,0 1 0 0 0,0-1 0 0 0,-1-1 0 0 0,1 1 0 0 0,-1 0 0 0 0,1 0 0 0 0,-1 0 0 0 0,0-1 0 0 0,0 1 0 0 0,-1-1 0 0 0,1 1 0 0 0,-1-1 0 0 0,0 1 0 0 0,0-1 0 0 0,0-6 0 0 0,-1 6 3 0 0,0 0 0 0 0,0 1-1 0 0,-1-1 1 0 0,1 0-1 0 0,-1 1 1 0 0,0-1 0 0 0,1 0-1 0 0,-2 1 1 0 0,1 0 0 0 0,0 0-1 0 0,-1-1 1 0 0,1 2 0 0 0,-1-1-1 0 0,0 0 1 0 0,0 0-1 0 0,0 1 1 0 0,-1 0 0 0 0,1-1-1 0 0,0 1 1 0 0,-1 0 0 0 0,1 1-1 0 0,-5-2 1 0 0,-41-11-2568 0 0,3 14-5249 0 0,36 2 5529 0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8:54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0 580 0 0,'-4'10'11762'0'0,"4"-10"-11531"0"0,19 9 4074 0 0,25 0-1412 0 0,-43-9-2416 0 0,27 4 1167 0 0,-1-2 1 0 0,1-2 0 0 0,-1 0-1 0 0,53-8 1 0 0,-17-3-2283 0 0,-3-2-4554 0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8:55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1 916 0 0,'0'0'1452'0'0,"-1"12"1278"0"0,2-7 1359 0 0,2-2-3531 0 0,0-1 0 0 0,0 1 0 0 0,0-1 1 0 0,0 0-1 0 0,0 0 0 0 0,0 0 0 0 0,1-1 0 0 0,-1 1 0 0 0,0-1 1 0 0,1 0-1 0 0,0 0 0 0 0,-1 0 0 0 0,1 0 0 0 0,-1 0 0 0 0,1-1 1 0 0,7 0-1 0 0,74-3 3466 0 0,-39-1-3781 0 0,-43 4-418 0 0,9 0-2303 0 0,-3-1-3568 0 0,-3-1 3603 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2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95 344 0 0,'3'-24'6034'0'0,"5"17"-5205"0"0,0 1 0 0 0,0 0 0 0 0,0 0 0 0 0,1 0 0 0 0,0 1 0 0 0,0 1 0 0 0,0-1 0 0 0,1 2-1 0 0,0-1 1 0 0,-1 1 0 0 0,13-2 0 0 0,-7 2-192 0 0,1 0 0 0 0,0 1 0 0 0,1 0-1 0 0,-1 2 1 0 0,0 0 0 0 0,23 3 0 0 0,-37-3-561 0 0,0 0 0 0 0,0 0 1 0 0,0 0-1 0 0,0 0 1 0 0,0 1-1 0 0,0-1 0 0 0,0 1 1 0 0,0 0-1 0 0,0 0 1 0 0,0-1-1 0 0,0 1 1 0 0,0 0-1 0 0,-1 1 0 0 0,1-1 1 0 0,0 0-1 0 0,-1 0 1 0 0,1 1-1 0 0,-1-1 1 0 0,1 1-1 0 0,-1-1 0 0 0,0 1 1 0 0,1 0-1 0 0,-1 0 1 0 0,0-1-1 0 0,0 1 0 0 0,1 3 1 0 0,-2-2-15 0 0,0 0 0 0 0,0 1-1 0 0,0-1 1 0 0,-1 0 0 0 0,1 1 0 0 0,-1-1 0 0 0,0 0 0 0 0,0 0 0 0 0,0 1-1 0 0,0-1 1 0 0,0 0 0 0 0,-1 0 0 0 0,1 0 0 0 0,-1 0 0 0 0,-4 4 0 0 0,-8 12 72 0 0,-1-1 1 0 0,-1 0-1 0 0,-20 16 1 0 0,23-23-64 0 0,0 0 1 0 0,1 2-1 0 0,1-1 0 0 0,0 1 1 0 0,1 1-1 0 0,0 0 1 0 0,-12 24-1 0 0,21-37-66 0 0,1 0 1 0 0,0 1-1 0 0,0-1 1 0 0,-1 0-1 0 0,1 1 1 0 0,0-1-1 0 0,0 0 1 0 0,0 1-1 0 0,0-1 1 0 0,1 0-1 0 0,-1 0 1 0 0,0 1-1 0 0,0-1 1 0 0,1 0-1 0 0,-1 0 1 0 0,1 1-1 0 0,-1-1 1 0 0,1 0-1 0 0,0 0 1 0 0,-1 0-1 0 0,1 0 1 0 0,0 0-1 0 0,0 0 1 0 0,0 0-1 0 0,0 0 1 0 0,0 0-1 0 0,0 0 1 0 0,0 0-1 0 0,0 0 1 0 0,0-1-1 0 0,0 1 1 0 0,0 0-1 0 0,0-1 1 0 0,1 1-1 0 0,-1-1 1 0 0,0 0-1 0 0,0 1 1 0 0,1-1-1 0 0,1 0 1 0 0,58 13 147 0 0,-53-12-110 0 0,89 3 1110 0 0,-52-4-2203 0 0,-1 3-5765 0 0,-40-2 3705 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25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343 114 300 0 0,'1'-2'447'0'0,"0"0"-1"0"0,0-1 1 0 0,0 0-1 0 0,0 1 1 0 0,-1-1-1 0 0,1 1 1 0 0,-1-1-1 0 0,1 0 1 0 0,-1 1-1 0 0,0-1 1 0 0,0 0-1 0 0,0 0 1 0 0,0 1-1 0 0,-1-1 1 0 0,1 0-1 0 0,-1 1 1 0 0,0-1-1 0 0,1 0 1 0 0,-1 1-1 0 0,-3-5 1 0 0,2 3-25 0 0,-1 1 1 0 0,0 0-1 0 0,0 0 0 0 0,0 0 1 0 0,0 0-1 0 0,0 0 0 0 0,0 0 1 0 0,-1 1-1 0 0,1 0 0 0 0,-1 0 1 0 0,0 0-1 0 0,-5-2 1 0 0,-1 0 119 0 0,-1 1 0 0 0,0 0 0 0 0,0 0 0 0 0,0 1 1 0 0,0 1-1 0 0,0 0 0 0 0,0 0 0 0 0,0 1 1 0 0,-16 2-1 0 0,14 1-227 0 0,1 0 1 0 0,-1 0-1 0 0,1 1 0 0 0,0 1 1 0 0,0 0-1 0 0,-18 11 1 0 0,25-13-202 0 0,0 0 1 0 0,0 0 0 0 0,1 1 0 0 0,-1 0 0 0 0,1 0 0 0 0,0 0-1 0 0,0 0 1 0 0,0 0 0 0 0,1 1 0 0 0,0 0 0 0 0,-1 0-1 0 0,2 0 1 0 0,-1 0 0 0 0,0 0 0 0 0,1 0 0 0 0,0 1-1 0 0,-1 6 1 0 0,3-9-59 0 0,0 1 0 0 0,0 0 0 0 0,1-1 0 0 0,-1 1 0 0 0,1-1 0 0 0,0 1 0 0 0,0-1 0 0 0,1 0 1 0 0,-1 1-1 0 0,1-1 0 0 0,-1 0 0 0 0,1 0 0 0 0,0 0 0 0 0,0 0 0 0 0,0 0 0 0 0,1 0 0 0 0,-1-1 0 0 0,1 1 0 0 0,-1-1 0 0 0,1 0 0 0 0,0 0 0 0 0,0 0 0 0 0,0 0 0 0 0,6 3 0 0 0,5 3 36 0 0,0-1 1 0 0,0 0 0 0 0,0-1-1 0 0,21 5 1 0 0,-10-5-41 0 0,0 0 1 0 0,1-2-1 0 0,0-1 1 0 0,41-1-1 0 0,-59-1-92 0 0,0-1-1 0 0,0-1 0 0 0,0 0 1 0 0,0 0-1 0 0,0 0 1 0 0,0-1-1 0 0,0 0 0 0 0,0-1 1 0 0,0 0-1 0 0,-1 0 0 0 0,1-1 1 0 0,-1 0-1 0 0,0 0 1 0 0,0 0-1 0 0,-1-1 0 0 0,1 0 1 0 0,-1 0-1 0 0,9-10 0 0 0,-14 13 7 0 0,1 0-1 0 0,-1-1 1 0 0,1 1-1 0 0,-1-1 1 0 0,0 1-1 0 0,1-1 0 0 0,-1 1 1 0 0,-1-1-1 0 0,1 0 1 0 0,0 0-1 0 0,-1 1 1 0 0,1-1-1 0 0,-1 0 1 0 0,0 0-1 0 0,0 0 0 0 0,0 0 1 0 0,0 1-1 0 0,0-1 1 0 0,-1 0-1 0 0,-1-5 1 0 0,0 3-9 0 0,-1-1 1 0 0,1 1-1 0 0,-1 1 0 0 0,0-1 1 0 0,0 0-1 0 0,-1 1 1 0 0,1-1-1 0 0,-1 1 1 0 0,0 0-1 0 0,-5-3 0 0 0,-6-5-388 0 0,0 2 0 0 0,0 0 0 0 0,-1 0-1 0 0,-1 2 1 0 0,-26-11 0 0 0,12 9-1856 0 0,12 8-3804 0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2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51 440 0 0,'0'0'914'0'0,"-36"-28"5781"0"0,25 24-5898 0 0,-1 0-1 0 0,0 1 0 0 0,0 0 0 0 0,0 1 1 0 0,0 0-1 0 0,0 1 0 0 0,0 0 0 0 0,-18 2 1 0 0,10 0-99 0 0,0 1 1 0 0,0 1-1 0 0,0 0 1 0 0,-25 9-1 0 0,35-8-377 0 0,1-1 0 0 0,-1 2-1 0 0,1-1 1 0 0,0 1-1 0 0,1 1 1 0 0,-1-1 0 0 0,1 2-1 0 0,0-1 1 0 0,-11 13-1 0 0,17-18-252 0 0,1 1 1 0 0,-1 0-1 0 0,0 0 0 0 0,1 1 0 0 0,0-1 0 0 0,-1 0 0 0 0,1 0 0 0 0,0 1 0 0 0,0-1 0 0 0,0 1 0 0 0,1-1 0 0 0,-1 1 0 0 0,1-1 0 0 0,-1 1 0 0 0,1-1 1 0 0,0 1-1 0 0,0 0 0 0 0,0-1 0 0 0,0 1 0 0 0,0-1 0 0 0,1 1 0 0 0,-1-1 0 0 0,1 1 0 0 0,-1-1 0 0 0,1 1 0 0 0,0-1 0 0 0,0 1 0 0 0,0-1 1 0 0,1 0-1 0 0,-1 0 0 0 0,0 1 0 0 0,1-1 0 0 0,0 0 0 0 0,-1 0 0 0 0,1 0 0 0 0,0-1 0 0 0,0 1 0 0 0,0 0 0 0 0,0-1 0 0 0,0 1 0 0 0,0-1 0 0 0,4 2 1 0 0,11 7-39 0 0,1 0 1 0 0,0-1-1 0 0,0 0 1 0 0,1-2 0 0 0,0 0-1 0 0,1-1 1 0 0,0-1 0 0 0,0-1-1 0 0,0-1 1 0 0,0 0 0 0 0,0-2-1 0 0,1 0 1 0 0,-1-1-1 0 0,0-2 1 0 0,0 0 0 0 0,32-7-1 0 0,-46 7-61 0 0,0 1 0 0 0,-1-2-1 0 0,1 1 1 0 0,-1-1-1 0 0,1 0 1 0 0,-1 0 0 0 0,0 0-1 0 0,0-1 1 0 0,0 1 0 0 0,-1-1-1 0 0,0 0 1 0 0,1-1-1 0 0,-1 1 1 0 0,0-1 0 0 0,5-9-1 0 0,-7 11 17 0 0,-1 0-1 0 0,1 0 1 0 0,-1 0-1 0 0,0-1 1 0 0,0 1-1 0 0,0 0 1 0 0,-1-1-1 0 0,1 1 1 0 0,-1-1-1 0 0,1 1 1 0 0,-1-1-1 0 0,0 1 1 0 0,-1 0-1 0 0,1-1 1 0 0,-1 1-1 0 0,1-1 1 0 0,-1 1-1 0 0,0 0 1 0 0,0-1-1 0 0,0 1 1 0 0,-1 0-1 0 0,1 0 1 0 0,-1 0-1 0 0,0 0 0 0 0,0 0 1 0 0,0 0-1 0 0,0 0 1 0 0,0 1-1 0 0,-4-3 1 0 0,-3-4-81 0 0,-1 0 1 0 0,-1 1-1 0 0,1 0 1 0 0,-1 1-1 0 0,-1 0 1 0 0,0 1 0 0 0,1 0-1 0 0,-2 1 1 0 0,-20-7-1 0 0,-19 3-2781 0 0,2 12-3808 0 0,39-1 4308 0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26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48 180 0 0,'-3'-4'686'0'0,"0"1"0"0"0,-1-1-1 0 0,1 1 1 0 0,-1-1 0 0 0,1 1 0 0 0,-1 0 0 0 0,0 1-1 0 0,0-1 1 0 0,0 0 0 0 0,-1 1 0 0 0,1 0 0 0 0,0 0-1 0 0,-1 1 1 0 0,-8-3 0 0 0,4 2-117 0 0,0 1 0 0 0,0 0 0 0 0,0 1-1 0 0,0-1 1 0 0,0 2 0 0 0,0-1 0 0 0,-14 4 0 0 0,10-1-173 0 0,0 0 0 0 0,0 1 0 0 0,0 0 0 0 0,1 1 0 0 0,0 1 0 0 0,0 0 1 0 0,0 0-1 0 0,1 1 0 0 0,0 1 0 0 0,-18 15 0 0 0,26-20-272 0 0,1-1 0 0 0,-1 0 0 0 0,1 0 0 0 0,0 1 0 0 0,0-1 0 0 0,1 1 0 0 0,-1 0 0 0 0,0 0 0 0 0,1-1 0 0 0,-1 1 0 0 0,1 0 0 0 0,0 0 0 0 0,0 0 0 0 0,0 0 0 0 0,1 1 0 0 0,-1-1 0 0 0,1 0 0 0 0,-1 0 0 0 0,1 0 0 0 0,0 1 0 0 0,1 3 0 0 0,0-4-18 0 0,0 1-1 0 0,1 0 1 0 0,0-1-1 0 0,0 1 1 0 0,-1-1-1 0 0,2 0 1 0 0,-1 0-1 0 0,0 1 0 0 0,1-1 1 0 0,-1-1-1 0 0,1 1 1 0 0,0 0-1 0 0,0-1 1 0 0,6 5-1 0 0,6 1 83 0 0,-1 0-1 0 0,1 0 1 0 0,1-2-1 0 0,-1 0 1 0 0,1 0-1 0 0,30 5 1 0 0,-32-9-169 0 0,1 0 0 0 0,-1-1 0 0 0,1-1 0 0 0,-1 0 0 0 0,1-1 1 0 0,14-3-1 0 0,-24 3-55 0 0,0 0 0 0 0,0-1 1 0 0,0 1-1 0 0,0-1 0 0 0,0 0 1 0 0,0-1-1 0 0,0 1 0 0 0,7-7 0 0 0,-10 8 11 0 0,0-1-1 0 0,0 0 1 0 0,0 0-1 0 0,0 1 1 0 0,-1-2-1 0 0,1 1 0 0 0,-1 0 1 0 0,0 0-1 0 0,0 0 1 0 0,1-1-1 0 0,-1 1 1 0 0,-1 0-1 0 0,1-1 0 0 0,0 1 1 0 0,0-1-1 0 0,-1 1 1 0 0,0-1-1 0 0,1 1 0 0 0,-1-4 1 0 0,-1 1-8 0 0,0 0 1 0 0,-1 0-1 0 0,1 0 1 0 0,-1 0-1 0 0,0 0 0 0 0,0 1 1 0 0,0-1-1 0 0,-1 1 1 0 0,0-1-1 0 0,0 1 0 0 0,0 0 1 0 0,0 0-1 0 0,0 0 1 0 0,-1 0-1 0 0,0 1 0 0 0,0-1 1 0 0,-5-2-1 0 0,-9-8-251 0 0,0 1 0 0 0,-31-15 0 0 0,-18-3-1955 0 0,39 20-5127 0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27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48 836 0 0,'0'0'1456'0'0,"12"10"2013"0"0,14 18-491 0 0,-1 1 0 0 0,22 35-1 0 0,13 16 613 0 0,-48-65-2901 0 0,52 57 2098 0 0,-57-65-2401 0 0,0-1-1 0 0,0 0 1 0 0,0 0-1 0 0,0-1 1 0 0,1 0-1 0 0,0-1 1 0 0,0 1-1 0 0,10 2 1 0 0,-15-6-309 0 0,-1 0 1 0 0,1 0-1 0 0,0 0 1 0 0,0-1 0 0 0,0 0-1 0 0,0 0 1 0 0,-1 1-1 0 0,1-1 1 0 0,0-1 0 0 0,0 1-1 0 0,0 0 1 0 0,0-1-1 0 0,-1 0 1 0 0,1 1-1 0 0,0-1 1 0 0,0 0 0 0 0,-1 0-1 0 0,4-2 1 0 0,-2 0-20 0 0,0-1 0 0 0,0 1 0 0 0,0 0 0 0 0,0-1 0 0 0,0 0 0 0 0,-1 0 0 0 0,0 0 0 0 0,0 0 0 0 0,4-7 0 0 0,3-10-9 0 0,-1 0 1 0 0,-1 0-1 0 0,10-38 0 0 0,-13 41 63 0 0,1-1-78 0 0,-1 0 0 0 0,0 0 0 0 0,-2-1 1 0 0,0 1-1 0 0,-1-1 0 0 0,-1 1 1 0 0,-1-1-1 0 0,-3-26 0 0 0,3 46-139 0 0,1 0-1 0 0,-1 0 0 0 0,0 0 0 0 0,0 0 1 0 0,0 1-1 0 0,1-1 0 0 0,-1 0 0 0 0,0 0 1 0 0,0 0-1 0 0,0 0 0 0 0,1 0 1 0 0,-1 0-1 0 0,0 0 0 0 0,0 0 0 0 0,1 0 1 0 0,-1 0-1 0 0,0 0 0 0 0,0 0 1 0 0,0 0-1 0 0,1 0 0 0 0,-1-1 0 0 0,0 1 1 0 0,0 0-1 0 0,0 0 0 0 0,1 0 1 0 0,-1 0-1 0 0,0 0 0 0 0,0 0 0 0 0,0 0 1 0 0,0-1-1 0 0,1 1 0 0 0,-1 0 0 0 0,0 0 1 0 0,0 0-1 0 0,0 0 0 0 0,0-1 1 0 0,0 1-1 0 0,0 0 0 0 0,1 0 0 0 0,-1 0 1 0 0,0 0-1 0 0,0-1 0 0 0,0 1 1 0 0,0 0-1 0 0,0 0 0 0 0,0-1 0 0 0,0 1 1 0 0,0 0-1 0 0,0 0 0 0 0,0 0 1 0 0,0-1-1 0 0,0 1 0 0 0,0 0 0 0 0,0 0 1 0 0,0 0-1 0 0,0-1 0 0 0,0 1 0 0 0,0 0 1 0 0,0 0-1 0 0,-1 0 0 0 0,1-1 1 0 0,0 1-1 0 0,0 0 0 0 0,0 0 0 0 0,0-1 1 0 0,7 8-4834 0 0,-5-4 5213 0 0,7 5-3060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2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50 584 0 0,'-9'-2'1420'0'0,"1"0"1"0"0,-1 0-1 0 0,0 0 0 0 0,1 1 0 0 0,-1 1 0 0 0,-9 0 1 0 0,7 0-412 0 0,0 1 0 0 0,0 1 0 0 0,1 0 0 0 0,-21 6 1 0 0,24-5-680 0 0,0-1 1 0 0,0 1-1 0 0,0 0 1 0 0,1 1-1 0 0,-1 0 1 0 0,1 0-1 0 0,0 0 1 0 0,0 1-1 0 0,0 0 1 0 0,0 0-1 0 0,1 0 1 0 0,0 1 0 0 0,0 0-1 0 0,1 0 1 0 0,-1 0-1 0 0,1 0 1 0 0,-4 9-1 0 0,7-13-229 0 0,0 1 1 0 0,1-1-1 0 0,-1 0 0 0 0,1 0 0 0 0,-1 0 0 0 0,1 0 0 0 0,0 1 1 0 0,0-1-1 0 0,0 0 0 0 0,0 0 0 0 0,0 0 0 0 0,0 1 0 0 0,1-1 1 0 0,-1 0-1 0 0,1 0 0 0 0,-1 0 0 0 0,1 0 0 0 0,0 0 0 0 0,0 0 1 0 0,2 4-1 0 0,0-2 11 0 0,0 0 0 0 0,0-1 0 0 0,0 1 1 0 0,1 0-1 0 0,0-1 0 0 0,0 0 1 0 0,0 0-1 0 0,8 5 0 0 0,4 0 40 0 0,0 0 0 0 0,0-2-1 0 0,36 11 1 0 0,-41-15-161 0 0,1 0 1 0 0,-1-1-1 0 0,1 0 0 0 0,0 0 0 0 0,0-2 1 0 0,0 1-1 0 0,-1-1 0 0 0,1-1 1 0 0,14-4-1 0 0,-23 6 8 0 0,1-1 0 0 0,-1 0 0 0 0,0 0-1 0 0,0 0 1 0 0,0 0 0 0 0,-1 0 0 0 0,1-1 0 0 0,0 1 0 0 0,0-1 0 0 0,-1 0 0 0 0,1 1 0 0 0,-1-1-1 0 0,1-1 1 0 0,-1 1 0 0 0,0 0 0 0 0,0 0 0 0 0,0-1 0 0 0,0 1 0 0 0,0-1 0 0 0,-1 0 0 0 0,1 0 0 0 0,-1 1-1 0 0,0-1 1 0 0,0 0 0 0 0,0 0 0 0 0,0 0 0 0 0,0 0 0 0 0,0 0 0 0 0,-1-1 0 0 0,0 1 0 0 0,0 0-1 0 0,1 0 1 0 0,-2 0 0 0 0,1 0 0 0 0,0 0 0 0 0,-1-1 0 0 0,1 1 0 0 0,-1 0 0 0 0,-2-5 0 0 0,0 0 71 0 0,-1-1 1 0 0,-1 1-1 0 0,0 0 1 0 0,0 0-1 0 0,0 0 1 0 0,-1 1-1 0 0,0 0 1 0 0,0 0-1 0 0,-1 0 1 0 0,0 1-1 0 0,0 0 1 0 0,-13-8-1 0 0,-42-23-1761 0 0,1 10-7669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4:19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699 333 220 0 0,'-5'-6'329'0'0,"0"1"0"0"0,0-1 0 0 0,-1 1 0 0 0,0 0 0 0 0,0 0 0 0 0,0 1 0 0 0,-1 0 0 0 0,0 0 0 0 0,1 0 0 0 0,-1 1 0 0 0,0 0 0 0 0,-1 0 0 0 0,1 1 0 0 0,-1 0 0 0 0,1 0 0 0 0,-1 1 0 0 0,1 0 0 0 0,-1 0 0 0 0,0 1 0 0 0,1 0 0 0 0,-13 1 0 0 0,-1 1 245 0 0,-1 1 0 0 0,1 1 0 0 0,0 1 0 0 0,0 0 0 0 0,1 2 0 0 0,-32 14 0 0 0,18-3 115 0 0,2 2 0 0 0,0 1 0 0 0,1 1 0 0 0,1 2 0 0 0,1 1 0 0 0,1 1 1 0 0,2 1-1 0 0,0 2 0 0 0,-21 32 0 0 0,42-55-536 0 0,0 0 0 0 0,0 1-1 0 0,1 0 1 0 0,0-1 0 0 0,1 2 0 0 0,-1-1-1 0 0,1 0 1 0 0,1 1 0 0 0,-1-1 0 0 0,1 1-1 0 0,1-1 1 0 0,0 1 0 0 0,0 0 0 0 0,0 0-1 0 0,1 0 1 0 0,0 0 0 0 0,0 0 0 0 0,1 0-1 0 0,0-1 1 0 0,0 1 0 0 0,1 0 0 0 0,0 0 0 0 0,1-1-1 0 0,4 12 1 0 0,6 6 121 0 0,2 0-1 0 0,0 0 1 0 0,2-1-1 0 0,0-1 1 0 0,2-1 0 0 0,0-1-1 0 0,35 30 1 0 0,-21-25-31 0 0,2-1 1 0 0,0-1-1 0 0,2-2 0 0 0,57 25 1 0 0,-19-16 74 0 0,116 31 0 0 0,76 3 129 0 0,-263-64-439 0 0,205 40 649 0 0,1-10 0 0 0,2-9 0 0 0,423-11 0 0 0,-331-22-241 0 0,539-45 797 0 0,-751 47-1061 0 0,0-4 1 0 0,0-4-1 0 0,-2-4 0 0 0,0-5 1 0 0,-2-3-1 0 0,147-70 0 0 0,-211 88-162 0 0,2-2 122 0 0,-1-1-1 0 0,0-1 0 0 0,36-28 1 0 0,-55 39-97 0 0,-1-1 1 0 0,0 1-1 0 0,0-1 1 0 0,-1 0-1 0 0,1-1 1 0 0,-1 1-1 0 0,0-1 1 0 0,-1 1-1 0 0,1-1 1 0 0,-1 0-1 0 0,0-1 1 0 0,-1 1-1 0 0,0 0 1 0 0,0-1-1 0 0,0 0 1 0 0,0 1-1 0 0,-1-1 1 0 0,0 0-1 0 0,-1 0 1 0 0,0-13-1 0 0,-3 0-15 0 0,0 0-1 0 0,-2 0 1 0 0,0 0 0 0 0,-1 0 0 0 0,-1 1-1 0 0,-1 0 1 0 0,-1 1 0 0 0,-14-24-1 0 0,6 16 3 0 0,-1 2-1 0 0,0 1 0 0 0,-2 0 0 0 0,-1 1 0 0 0,-26-22 0 0 0,1 9-9 0 0,-1 2 0 0 0,-1 2 1 0 0,-2 1-1 0 0,0 3 0 0 0,-83-30 0 0 0,-211-52-374 0 0,-7 25-46 0 0,307 74 397 0 0,-160-33-222 0 0,-244-18-1 0 0,293 50 177 0 0,-1 7-1 0 0,-192 21 0 0 0,-492 122-61 0 0,624-96 130 0 0,58-12 470 0 0,157-31-708 0 0,-4 1-68 0 0,2 0-1350 0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28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64 332 0 0,'0'0'2534'0'0,"40"-9"5220"0"0,45-1-2050 0 0,187-32 2086 0 0,-265 40-8047 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3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37 476 0 0,'29'-18'4322'0'0,"-14"13"-3559"0"0,0 1 0 0 0,1 1-1 0 0,0 0 1 0 0,0 1 0 0 0,0 1 0 0 0,0 1 0 0 0,0 0 0 0 0,0 1 0 0 0,-1 0 0 0 0,1 2-1 0 0,0-1 1 0 0,0 2 0 0 0,24 9 0 0 0,-38-12-699 0 0,0 0 1 0 0,0 0-1 0 0,0 0 0 0 0,-1 0 1 0 0,1 0-1 0 0,0 0 0 0 0,0 1 1 0 0,-1-1-1 0 0,1 1 0 0 0,-1-1 1 0 0,1 1-1 0 0,-1-1 0 0 0,1 1 1 0 0,-1 0-1 0 0,0 0 0 0 0,0 0 1 0 0,0 0-1 0 0,0 0 0 0 0,0 0 1 0 0,-1 0-1 0 0,1 0 0 0 0,-1 0 1 0 0,1 0-1 0 0,-1 0 0 0 0,0 1 1 0 0,1-1-1 0 0,-1 0 0 0 0,0 0 1 0 0,-1 0-1 0 0,1 0 0 0 0,0 1 1 0 0,-1-1-1 0 0,1 0 1 0 0,-1 0-1 0 0,1 0 0 0 0,-1 0 1 0 0,0 0-1 0 0,0 0 0 0 0,0 0 1 0 0,0 0-1 0 0,0 0 0 0 0,-2 1 1 0 0,-6 12 86 0 0,-1-1 1 0 0,0-1 0 0 0,-1 0 0 0 0,-14 14 0 0 0,20-22-65 0 0,-27 25 290 0 0,23-23-204 0 0,1 0-1 0 0,-1 1 1 0 0,1 0-1 0 0,0 0 1 0 0,1 1-1 0 0,0 0 0 0 0,1 0 1 0 0,0 1-1 0 0,0 0 1 0 0,-6 15-1 0 0,12-23-143 0 0,0-1 1 0 0,0 1-1 0 0,0-1 0 0 0,0 1 0 0 0,0 0 0 0 0,1-1 0 0 0,-1 1 0 0 0,1-1 0 0 0,-1 1 1 0 0,1-1-1 0 0,-1 1 0 0 0,1-1 0 0 0,0 0 0 0 0,0 1 0 0 0,0-1 0 0 0,0 0 1 0 0,0 1-1 0 0,0-1 0 0 0,0 0 0 0 0,0 0 0 0 0,0 0 0 0 0,1 0 0 0 0,-1 0 0 0 0,0 0 1 0 0,1 0-1 0 0,-1-1 0 0 0,1 1 0 0 0,-1 0 0 0 0,1-1 0 0 0,-1 1 0 0 0,1-1 0 0 0,-1 0 1 0 0,3 1-1 0 0,55 10 343 0 0,-59-11-372 0 0,39 2 39 0 0,1-1-1 0 0,-1-3 1 0 0,0-1 0 0 0,69-14-1 0 0,-86 13-8670 0 0,-16 2 6184 0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31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97 232 0 0,'1'-4'808'0'0,"-1"-1"-1"0"0,0 1 1 0 0,0-1-1 0 0,-1 1 1 0 0,1-1 0 0 0,-1 1-1 0 0,0-1 1 0 0,-1 1-1 0 0,1 0 1 0 0,-1-1-1 0 0,1 1 1 0 0,-1 0 0 0 0,-4-5-1 0 0,3 6-413 0 0,0 0-1 0 0,0 0 1 0 0,0 1-1 0 0,-1-1 1 0 0,1 1-1 0 0,-1 0 1 0 0,0 0-1 0 0,0 0 1 0 0,0 1-1 0 0,1-1 1 0 0,-1 1-1 0 0,-1 0 1 0 0,1 0-1 0 0,-7 0 1 0 0,3 0-51 0 0,-1 1 1 0 0,1 0-1 0 0,-1 0 1 0 0,1 1-1 0 0,-1 0 1 0 0,1 1-1 0 0,-1 0 1 0 0,1 0-1 0 0,0 1 1 0 0,0 0-1 0 0,0 1 1 0 0,0-1-1 0 0,-10 8 1 0 0,12-8-198 0 0,1 0 0 0 0,0 0 0 0 0,0 1 0 0 0,0 0 0 0 0,1 0 1 0 0,-1 0-1 0 0,1 0 0 0 0,0 0 0 0 0,0 1 0 0 0,1 0 0 0 0,-1 0 0 0 0,1 0 0 0 0,0 0 1 0 0,0 0-1 0 0,1 1 0 0 0,0 0 0 0 0,0-1 0 0 0,0 1 0 0 0,-2 11 0 0 0,5-11-51 0 0,-1 1 0 0 0,2-1 0 0 0,-1 1-1 0 0,1-1 1 0 0,0 1 0 0 0,0-1 0 0 0,0 0 0 0 0,1 0-1 0 0,0 0 1 0 0,0-1 0 0 0,1 1 0 0 0,0-1-1 0 0,0 1 1 0 0,0-1 0 0 0,0 0 0 0 0,1-1 0 0 0,0 1-1 0 0,0-1 1 0 0,0 0 0 0 0,0 0 0 0 0,10 5-1 0 0,6 3 49 0 0,1 0-1 0 0,1-1 0 0 0,-1-1 0 0 0,32 9 1 0 0,-42-15-78 0 0,1-1 1 0 0,0 1 0 0 0,0-2-1 0 0,0 0 1 0 0,1-1 0 0 0,-1 0-1 0 0,0-1 1 0 0,1 0 0 0 0,25-5-1 0 0,-34 4-60 0 0,-1 0 0 0 0,1-1 0 0 0,0 0 0 0 0,-1 0-1 0 0,1 0 1 0 0,-1 0 0 0 0,1-1 0 0 0,-1 0 0 0 0,0 0-1 0 0,0 0 1 0 0,0 0 0 0 0,-1-1 0 0 0,1 1 0 0 0,-1-1-1 0 0,0 0 1 0 0,0 0 0 0 0,0 0 0 0 0,-1-1 0 0 0,1 1-1 0 0,-1-1 1 0 0,0 1 0 0 0,0-1 0 0 0,0 0 0 0 0,-1 1-1 0 0,0-1 1 0 0,0 0 0 0 0,0 0 0 0 0,0-10 0 0 0,-1 6-21 0 0,0 0-1 0 0,-1 1 1 0 0,0-1 0 0 0,0 0 0 0 0,-1 1 0 0 0,0-1 0 0 0,-1 1 0 0 0,0-1 0 0 0,0 1 0 0 0,0 0 0 0 0,-1 0 0 0 0,-1 1 0 0 0,-4-8 0 0 0,5 10-293 0 0,1 0 0 0 0,-1 1 0 0 0,0-1 0 0 0,0 1 0 0 0,-1 0 0 0 0,1 0 0 0 0,-1 1 0 0 0,0-1 0 0 0,-5-2 0 0 0,6 4-372 0 0,1 1 0 0 0,-1-1 0 0 0,1 1 0 0 0,-1 0-1 0 0,1 0 1 0 0,-1 0 0 0 0,0 1 0 0 0,0-1 0 0 0,1 1 0 0 0,-1 0 0 0 0,0 0 0 0 0,0 0 0 0 0,1 1-1 0 0,-8 1 1 0 0,3 1-1931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32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42 204 0 0,'7'-19'9048'0'0,"-12"16"-8653"0"0,1 0 0 0 0,-1 1 0 0 0,1 0 1 0 0,-1-1-1 0 0,0 2 0 0 0,1-1 0 0 0,-1 0 1 0 0,0 1-1 0 0,0 0 0 0 0,-1 0 0 0 0,1 1 1 0 0,0-1-1 0 0,0 1 0 0 0,0 0 1 0 0,0 0-1 0 0,0 1 0 0 0,0-1 0 0 0,0 1 1 0 0,-1 1-1 0 0,2-1 0 0 0,-7 3 0 0 0,1-1 6 0 0,-1 0 0 0 0,0 1 0 0 0,1 1 1 0 0,0 0-1 0 0,0 0 0 0 0,0 1 0 0 0,1 0 0 0 0,-17 15 0 0 0,23-19-282 0 0,0 1 1 0 0,0 0 0 0 0,1 0 0 0 0,-1 1-1 0 0,1-1 1 0 0,-1 0 0 0 0,1 1-1 0 0,0 0 1 0 0,1-1 0 0 0,-1 1 0 0 0,1 0-1 0 0,-1 0 1 0 0,1 0 0 0 0,0 0-1 0 0,1 0 1 0 0,-1 0 0 0 0,1 0 0 0 0,-1 0-1 0 0,1 0 1 0 0,1 0 0 0 0,-1 0 0 0 0,0 0-1 0 0,1 0 1 0 0,0 0 0 0 0,2 7-1 0 0,1-3-15 0 0,0-1 0 0 0,0 1-1 0 0,0-1 1 0 0,1 0-1 0 0,0-1 1 0 0,1 1-1 0 0,-1-1 1 0 0,1 0 0 0 0,1 0-1 0 0,-1-1 1 0 0,14 9-1 0 0,-10-7-128 0 0,1-1-1 0 0,-1 0 0 0 0,1 0 1 0 0,0-2-1 0 0,1 1 0 0 0,-1-1 0 0 0,1-1 1 0 0,0 0-1 0 0,0-1 0 0 0,0 0 1 0 0,16 1-1 0 0,-23-3-21 0 0,0-1 0 0 0,0 1 1 0 0,1-1-1 0 0,-1 0 0 0 0,0 0 0 0 0,0 0 1 0 0,0-1-1 0 0,0 1 0 0 0,0-1 0 0 0,0 0 1 0 0,0-1-1 0 0,-1 0 0 0 0,1 1 0 0 0,-1-1 1 0 0,0-1-1 0 0,1 1 0 0 0,-2 0 0 0 0,1-1 1 0 0,0 0-1 0 0,-1 0 0 0 0,1 0 0 0 0,-1-1 1 0 0,0 1-1 0 0,-1-1 0 0 0,1 1 0 0 0,-1-1 1 0 0,3-9-1 0 0,-3 9-7 0 0,0-1 1 0 0,-1 1-1 0 0,1 0 1 0 0,-1-1-1 0 0,0 1 1 0 0,-1 0-1 0 0,0-1 1 0 0,0 1-1 0 0,0-1 1 0 0,0 1-1 0 0,-1-1 1 0 0,0 1-1 0 0,0-1 1 0 0,0 1 0 0 0,-1 0-1 0 0,1 0 1 0 0,-1 0-1 0 0,-1 0 1 0 0,1 0-1 0 0,-1 0 1 0 0,-5-7-1 0 0,4 7-1107 0 0,0 1 0 0 0,0-1 0 0 0,-1 1 0 0 0,1 0 0 0 0,-1 1 0 0 0,0-1 1 0 0,-8-4-1 0 0,6 5-1209 0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32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19 208 0 0,'-13'-16'6952'0'0,"4"15"-6364"0"0,1 0 0 0 0,-1 0-1 0 0,1 1 1 0 0,-1 0 0 0 0,1 1 0 0 0,-1-1-1 0 0,1 2 1 0 0,0-1 0 0 0,-1 1 0 0 0,1 1 0 0 0,0-1-1 0 0,0 1 1 0 0,-10 6 0 0 0,-6 2 201 0 0,2 2 1 0 0,0 0 0 0 0,-23 18-1 0 0,37-25-428 0 0,-1 1 0 0 0,1 0 0 0 0,0 1 0 0 0,1-1 0 0 0,0 2 0 0 0,0-1 0 0 0,-8 15 0 0 0,13-20-242 0 0,1 0-1 0 0,-1 0 1 0 0,1 1 0 0 0,0-1-1 0 0,0 0 1 0 0,0 1 0 0 0,0-1-1 0 0,0 1 1 0 0,1 0 0 0 0,0-1-1 0 0,0 1 1 0 0,0-1 0 0 0,0 1-1 0 0,0 0 1 0 0,1-1 0 0 0,-1 1-1 0 0,1-1 1 0 0,0 1 0 0 0,0-1-1 0 0,1 0 1 0 0,-1 1 0 0 0,1-1-1 0 0,-1 0 1 0 0,1 0 0 0 0,0 0-1 0 0,3 4 1 0 0,6 6 84 0 0,1-1 0 0 0,1 0 0 0 0,0-1-1 0 0,0 0 1 0 0,1-1 0 0 0,0-1 0 0 0,1 0 0 0 0,0-1 0 0 0,30 12 0 0 0,-22-11-93 0 0,1-1 0 0 0,-1-2 0 0 0,1 0 0 0 0,0-1 0 0 0,1-2 0 0 0,35 2 0 0 0,-54-5-119 0 0,-1 0 1 0 0,1-1-1 0 0,0 0 1 0 0,-1 0 0 0 0,1 0-1 0 0,0 0 1 0 0,-1-1-1 0 0,1 0 1 0 0,-1 0-1 0 0,0 0 1 0 0,0-1-1 0 0,0 0 1 0 0,0 0-1 0 0,0 0 1 0 0,-1 0 0 0 0,8-8-1 0 0,-10 8 9 0 0,0 0 0 0 0,0 1 0 0 0,0-1 0 0 0,0-1 0 0 0,0 1 0 0 0,-1 0 0 0 0,0 0-1 0 0,0-1 1 0 0,0 1 0 0 0,0 0 0 0 0,0-1 0 0 0,-1 1 0 0 0,1-1 0 0 0,-1 1 0 0 0,0-1 0 0 0,0 1 0 0 0,0-1 0 0 0,0 1 0 0 0,-1-1 0 0 0,0 1-1 0 0,1-1 1 0 0,-1 1 0 0 0,-1 0 0 0 0,1-1 0 0 0,0 1 0 0 0,-1 0 0 0 0,1 0 0 0 0,-1 0 0 0 0,-3-3 0 0 0,-8-13-1 0 0,0 1 1 0 0,-2 1-1 0 0,0 0 1 0 0,-1 2 0 0 0,0-1-1 0 0,-1 2 1 0 0,-1 0-1 0 0,-1 1 1 0 0,1 1-1 0 0,-37-17 1 0 0,37 21-890 0 0,1 1 0 0 0,-1 1 0 0 0,0 1 0 0 0,-26-5 0 0 0,10 8-5708 0 0,20 2 3812 0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46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7 131 332 0 0,'-7'-17'8209'0'0,"28"37"-7092"0"0,-1 2 0 0 0,-2 1 0 0 0,0 0 1 0 0,-1 1-1 0 0,-1 1 0 0 0,13 29 0 0 0,35 52 1162 0 0,-53-89-1802 0 0,2 0-1 0 0,0-1 0 0 0,0-1 1 0 0,1 0-1 0 0,1 0 0 0 0,31 21 1 0 0,-42-33-365 0 0,0-1 0 0 0,0 0 0 0 0,0 0 0 0 0,0 0 0 0 0,1 0 0 0 0,-1-1 1 0 0,1 1-1 0 0,-1-1 0 0 0,1-1 0 0 0,0 1 0 0 0,-1 0 0 0 0,1-1 0 0 0,0 0 0 0 0,9-1 1 0 0,-9-1-50 0 0,0 1 1 0 0,0-1 0 0 0,0 0 0 0 0,-1-1 0 0 0,1 1 0 0 0,-1-1 0 0 0,1 0 0 0 0,-1 0 0 0 0,0 0 0 0 0,0-1 0 0 0,0 1-1 0 0,0-1 1 0 0,-1 0 0 0 0,0 0 0 0 0,1-1 0 0 0,3-6 0 0 0,4-8 84 0 0,-1 0-1 0 0,-1-1 1 0 0,-1 0 0 0 0,0 0 0 0 0,-1-1-1 0 0,-2 0 1 0 0,0-1 0 0 0,4-38-1 0 0,-5 1 175 0 0,-3 1-1 0 0,-5-64 0 0 0,7 84-3257 0 0,-2 37 2041 0 0,18 15-8082 0 0,-10-8 6538 0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46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1 544 0 0,'-4'2'552'0'0,"0"0"1"0"0,-1 0-1 0 0,1 1 0 0 0,0-1 0 0 0,1 1 0 0 0,-1 0 1 0 0,0 0-1 0 0,1 0 0 0 0,0 1 0 0 0,-1-1 1 0 0,1 1-1 0 0,1 0 0 0 0,-1 0 0 0 0,1 0 1 0 0,-1 0-1 0 0,1 0 0 0 0,0 1 0 0 0,1-1 1 0 0,-1 1-1 0 0,1-1 0 0 0,-1 1 0 0 0,1 6 0 0 0,-2 0 35 0 0,2-1-1 0 0,-1 1 1 0 0,2-1-1 0 0,-1 1 1 0 0,1 0-1 0 0,1-1 0 0 0,0 1 1 0 0,0-1-1 0 0,4 12 1 0 0,-4-17-517 0 0,1-1 1 0 0,0 1 0 0 0,0 0-1 0 0,0-1 1 0 0,0 0-1 0 0,1 1 1 0 0,0-1 0 0 0,0 0-1 0 0,0 0 1 0 0,0 0 0 0 0,1-1-1 0 0,-1 1 1 0 0,1-1-1 0 0,0 0 1 0 0,0 0 0 0 0,7 4-1 0 0,-7-5-767 0 0,1 0 0 0 0,0 0 0 0 0,0-1 0 0 0,0 1 0 0 0,0-1 0 0 0,0 0 0 0 0,0-1 0 0 0,0 1 0 0 0,0-1 0 0 0,7 0 0 0 0,2-1-1473 0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4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43 204 608 0 0,'-7'-1'928'0'0,"-15"-6"1669"0"0,15-3 4112 0 0,11 7-6229 0 0,-1 0 0 0 0,0 1 1 0 0,1-1-1 0 0,0 1 0 0 0,-1 0 1 0 0,1 0-1 0 0,0 1 0 0 0,7-3 1 0 0,-5 1 175 0 0,-3 2-464 0 0,11-5 722 0 0,-1-1-1 0 0,1-1 1 0 0,-1 0 0 0 0,23-19 0 0 0,-34 26-819 0 0,0-1-1 0 0,-1 1 1 0 0,1-1 0 0 0,-1 0-1 0 0,0 0 1 0 0,1 1 0 0 0,-1-1 0 0 0,0 0-1 0 0,0 0 1 0 0,0 0 0 0 0,0 0-1 0 0,-1 0 1 0 0,1-1 0 0 0,0 1-1 0 0,-1 0 1 0 0,0 0 0 0 0,1-5 0 0 0,-2 5-59 0 0,1-1 0 0 0,-1 1 1 0 0,0-1-1 0 0,0 1 0 0 0,0 0 1 0 0,-1-1-1 0 0,1 1 1 0 0,0 0-1 0 0,-1 0 0 0 0,0 0 1 0 0,1 0-1 0 0,-1 0 0 0 0,0 0 1 0 0,0 0-1 0 0,0 1 1 0 0,0-1-1 0 0,0 1 0 0 0,0-1 1 0 0,-4-1-1 0 0,-1 0 7 0 0,1 0 0 0 0,-1 0 0 0 0,0 0 0 0 0,0 1 0 0 0,0 0 0 0 0,0 0 0 0 0,0 1 0 0 0,-9-1-1 0 0,14 2-55 0 0,0-1 1 0 0,-1 1-1 0 0,1 0 0 0 0,0 0 0 0 0,0 0 0 0 0,0 0 0 0 0,-1 0 0 0 0,1 1 0 0 0,0-1 0 0 0,0 1 0 0 0,0-1 0 0 0,0 1 0 0 0,-1 0 0 0 0,1 0 0 0 0,0 0 0 0 0,0 0 0 0 0,1 0 0 0 0,-1 0 0 0 0,0 1 0 0 0,0-1 0 0 0,1 1 0 0 0,-1-1 0 0 0,0 1 0 0 0,1 0 0 0 0,0-1 0 0 0,-1 1 0 0 0,1 0 0 0 0,0 0 0 0 0,0 0 0 0 0,0 0 0 0 0,-1 3 0 0 0,2-3-135 0 0,0 0-1 0 0,0 0 1 0 0,0 0-1 0 0,0 0 1 0 0,1 1-1 0 0,-1-1 0 0 0,1 0 1 0 0,-1 0-1 0 0,1 0 1 0 0,0 0-1 0 0,-1 0 1 0 0,1 0-1 0 0,0 0 0 0 0,1-1 1 0 0,-1 1-1 0 0,0 0 1 0 0,0 0-1 0 0,1-1 1 0 0,-1 1-1 0 0,1-1 0 0 0,-1 1 1 0 0,1-1-1 0 0,0 0 1 0 0,0 1-1 0 0,3 0 1 0 0,47 27-5185 0 0,-19-16 2968 0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47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4836 0 0,'-27'2'8786'0'0,"8"5"-4572"0"0,18-5-4089 0 0,0-1 1 0 0,0 1-1 0 0,0-1 0 0 0,0 1 1 0 0,0-1-1 0 0,0 1 0 0 0,0 0 1 0 0,0-1-1 0 0,1 1 0 0 0,-1 0 1 0 0,1 0-1 0 0,-1 0 1 0 0,1-1-1 0 0,0 1 0 0 0,0 0 1 0 0,0 0-1 0 0,0 0 0 0 0,0 0 1 0 0,0 0-1 0 0,0 0 0 0 0,0-1 1 0 0,1 1-1 0 0,0 3 1 0 0,4 23 290 0 0,24 113 1830 0 0,-23-122-3187 0 0,0 0 0 0 0,17 32-1 0 0,-11-36-5007 0 0,-11-13 4932 0 0,2 1-1335 0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4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40 121 776 0 0,'-39'-2'10672'0'0,"43"0"-9236"0"0,23-11 65 0 0,0 1-1 0 0,1 2 1 0 0,1 0 0 0 0,56-10-1 0 0,-10 2 596 0 0,-70 17-2096 0 0,103-25 583 0 0,-71 21-3379 0 0,-1 3-3463 0 0,-22 2 3857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4:21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1093 253 416 0 0,'-13'-5'813'0'0,"1"0"-1"0"0,-2 1 1 0 0,1 0 0 0 0,0 1-1 0 0,-1 1 1 0 0,0 0 0 0 0,-21 0-1 0 0,-9 1 240 0 0,-1 1 0 0 0,1 3-1 0 0,0 2 1 0 0,0 2 0 0 0,0 1-1 0 0,1 3 1 0 0,0 1 0 0 0,-67 29 0 0 0,64-20-326 0 0,1 2 0 0 0,2 2 0 0 0,0 1 0 0 0,1 3 0 0 0,2 1 0 0 0,1 2 0 0 0,-49 52 0 0 0,75-70-549 0 0,2 0-1 0 0,-1 0 1 0 0,2 2-1 0 0,0-1 0 0 0,0 1 1 0 0,2 1-1 0 0,0-1 1 0 0,1 1-1 0 0,1 1 0 0 0,0-1 1 0 0,1 1-1 0 0,1 0 0 0 0,1 1 1 0 0,1-1-1 0 0,0 0 1 0 0,1 1-1 0 0,1-1 0 0 0,1 1 1 0 0,1-1-1 0 0,0 0 1 0 0,1 1-1 0 0,11 31 0 0 0,-9-32-99 0 0,1-1 0 0 0,1 0 0 0 0,0 0 0 0 0,2 0 0 0 0,0-1 0 0 0,0-1 0 0 0,2 0 0 0 0,0 0 0 0 0,0-1 0 0 0,1 0 0 0 0,1-1 0 0 0,22 17 0 0 0,8 1 38 0 0,1-3 0 0 0,2-2 0 0 0,87 37 0 0 0,-14-23 67 0 0,2-5-1 0 0,1-5 0 0 0,1-6 0 0 0,179 12 1 0 0,507-18 814 0 0,-712-19-913 0 0,407-2 412 0 0,-183-9-111 0 0,-181 1-241 0 0,1-5-1 0 0,-2-7 0 0 0,-1-6 1 0 0,-1-6-1 0 0,-2-5 1 0 0,183-83-1 0 0,-179 60-40 0 0,210-129 0 0 0,-343 188-98 0 0,18-12 18 0 0,-1 0 0 0 0,0-1-1 0 0,26-26 1 0 0,-44 38-10 0 0,0 1-1 0 0,-1-1 0 0 0,0-1 1 0 0,0 1-1 0 0,0 0 0 0 0,0-1 1 0 0,-1 0-1 0 0,0 0 0 0 0,0 0 1 0 0,-1 0-1 0 0,1 0 0 0 0,-2-1 1 0 0,1 1-1 0 0,0-1 0 0 0,-1 1 1 0 0,0-1-1 0 0,-1 1 0 0 0,0-1 1 0 0,0 0-1 0 0,-1-8 0 0 0,-3-3-5 0 0,-1 0 1 0 0,-1 0-1 0 0,-1 0 0 0 0,0 1 0 0 0,-1 0 1 0 0,-1 0-1 0 0,-19-27 0 0 0,5 14 6 0 0,-1 0 0 0 0,-52-48 0 0 0,31 40-39 0 0,-1 2 0 0 0,-2 2 0 0 0,-2 2 0 0 0,0 2 1 0 0,-2 3-1 0 0,-1 2 0 0 0,-76-25 0 0 0,-2 10-57 0 0,-1 5 0 0 0,-140-18 1 0 0,-441-16-337 0 0,0 65 186 0 0,488 12-263 0 0,-267 43 1 0 0,31 47-7710 0 0,400-82 4558 0 0,8-4 526 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4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1 134 352 0 0,'2'-7'563'0'0,"1"0"-1"0"0,0 1 0 0 0,1 0 1 0 0,-1 0-1 0 0,1 0 1 0 0,0 0-1 0 0,1 1 1 0 0,-1-1-1 0 0,1 1 1 0 0,0 0-1 0 0,1 1 1 0 0,-1-1-1 0 0,1 1 1 0 0,0 0-1 0 0,0 1 1 0 0,0-1-1 0 0,0 1 1 0 0,1 0-1 0 0,9-3 1 0 0,4-1 518 0 0,0 1 0 0 0,1 1 1 0 0,-1 0-1 0 0,1 1 0 0 0,26 0 1 0 0,-44 3-912 0 0,0 1 1 0 0,0 0-1 0 0,0 0 1 0 0,0 0-1 0 0,0 0 0 0 0,0 0 1 0 0,-1 1-1 0 0,1-1 1 0 0,0 1-1 0 0,0 0 1 0 0,0 0-1 0 0,0 0 1 0 0,-1 0-1 0 0,1 0 1 0 0,-1 1-1 0 0,1-1 1 0 0,-1 1-1 0 0,1 0 1 0 0,2 2-1 0 0,-4-2-95 0 0,0 0-1 0 0,-1 0 1 0 0,1 0-1 0 0,0 0 1 0 0,-1 0 0 0 0,1 0-1 0 0,-1 0 1 0 0,0 0-1 0 0,0 0 1 0 0,0 0-1 0 0,0 0 1 0 0,0 0 0 0 0,0 1-1 0 0,0-1 1 0 0,-1 0-1 0 0,1 0 1 0 0,-1 0 0 0 0,1 0-1 0 0,-1 0 1 0 0,0 0-1 0 0,0 0 1 0 0,0-1 0 0 0,0 1-1 0 0,0 0 1 0 0,0 0-1 0 0,-1-1 1 0 0,-1 3-1 0 0,-18 24 304 0 0,-2-2 0 0 0,-49 47-1 0 0,44-48-50 0 0,2 2 0 0 0,-32 41 0 0 0,56-66-294 0 0,0 1 0 0 0,0 0 0 0 0,0 0 0 0 0,0 0 0 0 0,1 0 0 0 0,-1 0 0 0 0,1 0 0 0 0,0 0-1 0 0,-1 1 1 0 0,2-1 0 0 0,-1 0 0 0 0,0 1 0 0 0,1-1 0 0 0,-1 1 0 0 0,1-1 0 0 0,0 1 0 0 0,0-1 0 0 0,0 0 0 0 0,1 1 0 0 0,1 5 0 0 0,-1-6-13 0 0,1-1 1 0 0,0 1-1 0 0,-1 0 1 0 0,1-1-1 0 0,0 0 1 0 0,1 0-1 0 0,-1 1 1 0 0,0-1-1 0 0,0-1 1 0 0,1 1-1 0 0,0 0 1 0 0,-1 0-1 0 0,1-1 1 0 0,0 0-1 0 0,-1 1 1 0 0,1-1-1 0 0,0 0 1 0 0,0 0-1 0 0,0-1 1 0 0,0 1-1 0 0,0-1 1 0 0,0 1-1 0 0,5-1 0 0 0,10 1-33 0 0,-1-1-1 0 0,1-1 1 0 0,0-1 0 0 0,-1 0-1 0 0,30-8 1 0 0,11-5-3486 0 0,-6 2-5667 0 0,-42 10 6740 0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48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424 111 612 0 0,'1'-4'624'0'0,"-1"0"0"0"0,-1-1-1 0 0,1 1 1 0 0,0 0 0 0 0,-1 0 0 0 0,0-1-1 0 0,0 1 1 0 0,-1 0 0 0 0,1 0 0 0 0,-1 0-1 0 0,0 0 1 0 0,0 0 0 0 0,0 1 0 0 0,0-1-1 0 0,0 0 1 0 0,-1 1 0 0 0,0 0 0 0 0,0-1-1 0 0,0 1 1 0 0,-3-2 0 0 0,0 1-150 0 0,0 1 1 0 0,0-1 0 0 0,0 2-1 0 0,0-1 1 0 0,-1 1-1 0 0,1-1 1 0 0,0 2 0 0 0,-1-1-1 0 0,0 1 1 0 0,1 0-1 0 0,-13 0 1 0 0,1 1-77 0 0,1 1 0 0 0,0 0-1 0 0,-1 2 1 0 0,1 0 0 0 0,0 1 0 0 0,0 0 0 0 0,1 2-1 0 0,0 0 1 0 0,-20 10 0 0 0,24-10-108 0 0,-1 1 0 0 0,2 1-1 0 0,-1 0 1 0 0,1 1 0 0 0,0 0-1 0 0,-10 11 1 0 0,19-17-217 0 0,0-1-1 0 0,0 1 1 0 0,1-1-1 0 0,-1 1 1 0 0,0-1-1 0 0,1 1 1 0 0,-1 0-1 0 0,1 0 1 0 0,0 0-1 0 0,0-1 1 0 0,0 1-1 0 0,1 0 1 0 0,-1 0-1 0 0,1 1 1 0 0,-1-1-1 0 0,1 0 1 0 0,0 0-1 0 0,0 0 1 0 0,0 0-1 0 0,1 0 1 0 0,-1 0-1 0 0,1 0 1 0 0,0 0-1 0 0,-1 0 1 0 0,1 0-1 0 0,1 0 1 0 0,-1 0-1 0 0,0 0 1 0 0,1-1-1 0 0,-1 1 1 0 0,1-1-1 0 0,0 1 1 0 0,0-1-1 0 0,3 3 1 0 0,5 5-87 0 0,1 0 1 0 0,1-1-1 0 0,-1-1 0 0 0,2 0 1 0 0,-1 0-1 0 0,1-2 1 0 0,0 1-1 0 0,0-2 0 0 0,1 0 1 0 0,-1 0-1 0 0,1-1 0 0 0,0-1 1 0 0,0 0-1 0 0,1-1 1 0 0,-1-1-1 0 0,1 0 0 0 0,-1-1 1 0 0,1 0-1 0 0,-1-1 1 0 0,0-1-1 0 0,1 0 0 0 0,-1-1 1 0 0,0-1-1 0 0,0 0 0 0 0,20-9 1 0 0,-30 11-39 0 0,-1 0 0 0 0,0 0 0 0 0,0 0 0 0 0,0 0-1 0 0,0-1 1 0 0,0 1 0 0 0,-1-1 0 0 0,1 1 0 0 0,-1-1 0 0 0,1 0 0 0 0,-1 0 0 0 0,0 0 0 0 0,0-1 0 0 0,-1 1 0 0 0,1 0 0 0 0,-1-1-1 0 0,1 1 1 0 0,1-7 0 0 0,-3 4 17 0 0,1 0 0 0 0,-1 0 0 0 0,0 0 0 0 0,0-1-1 0 0,0 1 1 0 0,-1 0 0 0 0,0 0 0 0 0,0 1 0 0 0,-1-1-1 0 0,-3-11 1 0 0,1 7-46 0 0,-1 1-1 0 0,1-1 1 0 0,-1 1-1 0 0,-1 0 1 0 0,0 1 0 0 0,0-1-1 0 0,-1 1 1 0 0,0 0-1 0 0,0 1 1 0 0,-1 0-1 0 0,0 0 1 0 0,0 0-1 0 0,-11-6 1 0 0,12 10-266 0 0,0 0 1 0 0,0 0-1 0 0,0 0 1 0 0,0 1-1 0 0,-1 0 0 0 0,-9-1 1 0 0,-24 6-8074 0 0,33 0 5980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49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12 164 0 0,'0'0'5164'0'0,"-21"-12"-1186"0"0,9 13-3078 0 0,1 1 0 0 0,-1 0 0 0 0,1 0 0 0 0,0 1 1 0 0,-1 1-1 0 0,2 0 0 0 0,-1 0 0 0 0,-19 11 0 0 0,11-3-61 0 0,-1 0 0 0 0,2 1 0 0 0,-26 23 0 0 0,40-33-643 0 0,1-1 0 0 0,0 1-1 0 0,0 0 1 0 0,0 0 0 0 0,1 1-1 0 0,-1-1 1 0 0,1 1 0 0 0,0-1 0 0 0,0 1-1 0 0,0 0 1 0 0,0-1 0 0 0,0 1-1 0 0,1 0 1 0 0,0 0 0 0 0,0 1-1 0 0,0-1 1 0 0,0 6 0 0 0,1-6-71 0 0,1-1 1 0 0,0 1-1 0 0,0 0 1 0 0,0-1-1 0 0,1 0 1 0 0,-1 1-1 0 0,1-1 1 0 0,-1 0-1 0 0,1 1 0 0 0,0-1 1 0 0,1 0-1 0 0,-1-1 1 0 0,0 1-1 0 0,1 0 1 0 0,0-1-1 0 0,-1 1 1 0 0,1-1-1 0 0,0 0 1 0 0,0 0-1 0 0,6 3 0 0 0,4 3 39 0 0,1-1-1 0 0,0-1 0 0 0,0 0 0 0 0,1-1 0 0 0,-1-1 0 0 0,1 0 0 0 0,23 3 1 0 0,-27-5-207 0 0,-1-1 1 0 0,0-1 0 0 0,1 0-1 0 0,-1 0 1 0 0,0 0 0 0 0,1-2-1 0 0,-1 1 1 0 0,0-1 0 0 0,0-1-1 0 0,0 0 1 0 0,0 0 0 0 0,12-6-1 0 0,-19 7 28 0 0,0 1-1 0 0,0-1 0 0 0,-1 0 1 0 0,1 0-1 0 0,0 0 0 0 0,0 0 1 0 0,-1 0-1 0 0,0-1 0 0 0,1 1 1 0 0,-1-1-1 0 0,0 1 0 0 0,0-1 0 0 0,0 0 1 0 0,-1 0-1 0 0,1 0 0 0 0,-1 0 1 0 0,1 0-1 0 0,-1 0 0 0 0,0-1 1 0 0,1-4-1 0 0,-2 4 13 0 0,0 0-1 0 0,-1-1 0 0 0,1 1 1 0 0,-1 0-1 0 0,1-1 0 0 0,-1 1 1 0 0,-1 0-1 0 0,1 0 1 0 0,-1 0-1 0 0,1 0 0 0 0,-1 0 1 0 0,0 0-1 0 0,-5-6 0 0 0,-2-2-33 0 0,0 1 0 0 0,-1 0 0 0 0,0 1 0 0 0,-1 0-1 0 0,0 1 1 0 0,0 0 0 0 0,-1 1 0 0 0,-20-11-1 0 0,20 13-433 0 0,0 1-1 0 0,0 0 1 0 0,-1 1-1 0 0,0 0 1 0 0,-17-2-1 0 0,-10 5-7822 0 0,33 1 5578 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49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63 748 0 0,'-7'-6'1023'0'0,"0"0"0"0"0,0 0 0 0 0,-1 1 1 0 0,1 0-1 0 0,-1 1 0 0 0,0 0 0 0 0,-1 0 0 0 0,-10-3 0 0 0,6 3-188 0 0,0 0 0 0 0,-1 2 0 0 0,1-1 1 0 0,0 2-1 0 0,-18-1 0 0 0,16 2-392 0 0,0 1 1 0 0,0 0 0 0 0,0 2-1 0 0,0-1 1 0 0,0 2 0 0 0,0 0-1 0 0,1 0 1 0 0,0 1 0 0 0,0 1-1 0 0,-21 12 1 0 0,28-14-185 0 0,0 1 0 0 0,1 0 0 0 0,-1 0 0 0 0,1 0 0 0 0,0 1 0 0 0,0 0 0 0 0,1 0 0 0 0,-9 13 0 0 0,12-16-147 0 0,1 0 0 0 0,-1 0 1 0 0,1 0-1 0 0,0 1 1 0 0,0-1-1 0 0,0 0 1 0 0,0 1-1 0 0,1-1 0 0 0,-1 0 1 0 0,1 1-1 0 0,0-1 1 0 0,0 1-1 0 0,0-1 0 0 0,0 1 1 0 0,1-1-1 0 0,-1 0 1 0 0,1 1-1 0 0,0-1 1 0 0,0 0-1 0 0,0 0 0 0 0,1 1 1 0 0,-1-1-1 0 0,4 6 1 0 0,3 1 28 0 0,0 0 1 0 0,0 0 0 0 0,1 0-1 0 0,1-1 1 0 0,-1 0-1 0 0,2-1 1 0 0,-1 0 0 0 0,1-1-1 0 0,0 0 1 0 0,0-1 0 0 0,1 0-1 0 0,0 0 1 0 0,0-1-1 0 0,0-1 1 0 0,1 0 0 0 0,-1-1-1 0 0,18 2 1 0 0,-8-1-168 0 0,-1-2-1 0 0,0 0 1 0 0,1-1 0 0 0,-1-2 0 0 0,1 0-1 0 0,-1-1 1 0 0,1-1 0 0 0,-1-1 0 0 0,39-13-1 0 0,-55 16-8 0 0,-1-1-1 0 0,0 0 0 0 0,0 1 0 0 0,0-1 1 0 0,0-1-1 0 0,0 1 0 0 0,-1-1 0 0 0,1 1 1 0 0,-1-1-1 0 0,0 0 0 0 0,1 0 0 0 0,-1-1 1 0 0,-1 1-1 0 0,1 0 0 0 0,0-1 0 0 0,-1 0 1 0 0,0 0-1 0 0,0 0 0 0 0,0 0 0 0 0,0 0 1 0 0,-1 0-1 0 0,1 0 0 0 0,0-6 0 0 0,-1 4 19 0 0,-1 1 1 0 0,0 0-1 0 0,-1 0 0 0 0,1 0 0 0 0,-1-1 0 0 0,0 1 0 0 0,-1 0 0 0 0,1 0 1 0 0,-1 0-1 0 0,0 0 0 0 0,0 0 0 0 0,0 1 0 0 0,-1-1 0 0 0,1 1 0 0 0,-1-1 0 0 0,0 1 1 0 0,-1 0-1 0 0,1 0 0 0 0,-7-5 0 0 0,-1-1-43 0 0,-1 0 0 0 0,0 1 0 0 0,-1 0-1 0 0,0 1 1 0 0,-1 0 0 0 0,0 2 0 0 0,0-1 0 0 0,0 1 0 0 0,-17-3-1 0 0,18 5-472 0 0,-1 1-1 0 0,0 1 0 0 0,0 0 0 0 0,-17 0 0 0 0,21 2-647 0 0,1 1 1 0 0,-1-1 0 0 0,1 2-1 0 0,-1-1 1 0 0,1 2 0 0 0,-15 4-1 0 0,7-1-1291 0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50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 5497 0 0,'-32'13'10244'0'0,"32"-13"-10124"0"0,0 0 0 0 0,0 0 0 0 0,0 0 0 0 0,0 0 0 0 0,-1 0 0 0 0,1 0 0 0 0,0 1 0 0 0,0-1 0 0 0,0 0-1 0 0,0 0 1 0 0,-1 0 0 0 0,1 0 0 0 0,0 0 0 0 0,0 1 0 0 0,0-1 0 0 0,0 0 0 0 0,0 0 0 0 0,0 0-1 0 0,0 0 1 0 0,0 1 0 0 0,-1-1 0 0 0,1 0 0 0 0,0 0 0 0 0,0 0 0 0 0,0 1 0 0 0,0-1 0 0 0,0 0 0 0 0,0 0-1 0 0,0 0 1 0 0,0 1 0 0 0,0-1 0 0 0,0 0 0 0 0,0 0 0 0 0,0 0 0 0 0,1 1 0 0 0,-1-1 0 0 0,0 0-1 0 0,0 0 1 0 0,0 0 0 0 0,0 0 0 0 0,0 1 0 0 0,0-1 0 0 0,0 0 0 0 0,20 7 1978 0 0,22-1-470 0 0,1-2-1 0 0,67-2 0 0 0,-33-6-650 0 0,141-28 1 0 0,-209 30-1586 0 0,1-1-2204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50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26 112 0 0,'0'0'210'0'0,"-1"0"0"0"0,1 1 0 0 0,0-1 0 0 0,0 0 0 0 0,0 1-1 0 0,-1-1 1 0 0,1 0 0 0 0,0 1 0 0 0,0-1 0 0 0,0 0 0 0 0,0 1 0 0 0,0-1 0 0 0,0 1 0 0 0,0-1 0 0 0,0 0-1 0 0,0 1 1 0 0,0-1 0 0 0,0 0 0 0 0,0 1 0 0 0,0-1 0 0 0,0 0 0 0 0,0 1 0 0 0,0-1 0 0 0,0 1 0 0 0,1-1-1 0 0,-1 0 1 0 0,0 1 0 0 0,0-1 0 0 0,0 0 0 0 0,0 1 0 0 0,1-1 0 0 0,-1 0 0 0 0,0 0 0 0 0,0 1 0 0 0,1-1 0 0 0,-1 0-1 0 0,0 0 1 0 0,1 1 0 0 0,0-1 0 0 0,20 6 2931 0 0,22-5 129 0 0,103-23 4590 0 0,-68 9-6972 0 0,2 3-9506 0 0,-72 10 6038 0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5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90 220 0 0,'1'-3'325'0'0,"0"0"0"0"0,0 0 0 0 0,0 0 0 0 0,0 0-1 0 0,0 0 1 0 0,1 0 0 0 0,-1 1 0 0 0,1-1 0 0 0,0 0 0 0 0,-1 1 0 0 0,1-1 0 0 0,0 1 0 0 0,1 0-1 0 0,-1-1 1 0 0,0 1 0 0 0,1 0 0 0 0,-1 0 0 0 0,1 1 0 0 0,0-1 0 0 0,-1 1 0 0 0,1-1-1 0 0,6-1 1 0 0,5-3 714 0 0,0 0-1 0 0,1 1 1 0 0,19-4-1 0 0,-19 6-83 0 0,-1 1-1 0 0,1 1 0 0 0,0 0 0 0 0,28 2 0 0 0,-39-1-764 0 0,1 0-1 0 0,-1 1 1 0 0,0-1 0 0 0,0 1-1 0 0,1 0 1 0 0,-1 0 0 0 0,0 0-1 0 0,0 1 1 0 0,0 0-1 0 0,0 0 1 0 0,-1 0 0 0 0,1 0-1 0 0,0 0 1 0 0,-1 1 0 0 0,0-1-1 0 0,1 1 1 0 0,-1 0 0 0 0,0 0-1 0 0,0 0 1 0 0,-1 1 0 0 0,5 5-1 0 0,-6-5-80 0 0,-1-1 0 0 0,1 1 0 0 0,0 0 0 0 0,-1 0 0 0 0,0 0 0 0 0,0-1-1 0 0,0 1 1 0 0,0 0 0 0 0,0 0 0 0 0,-1 0 0 0 0,0 0 0 0 0,0-1 0 0 0,0 1 0 0 0,0 0 0 0 0,-1-1-1 0 0,1 1 1 0 0,-1-1 0 0 0,-3 6 0 0 0,-43 60 559 0 0,43-64-585 0 0,-21 25 259 0 0,19-24-219 0 0,1 0-1 0 0,0 1 1 0 0,0-1 0 0 0,0 1 0 0 0,1 1 0 0 0,0-1 0 0 0,0 1 0 0 0,1 0 0 0 0,0 0 0 0 0,1 0 0 0 0,-5 14 0 0 0,8-20-88 0 0,0 0 1 0 0,0 0-1 0 0,0-1 1 0 0,0 1-1 0 0,0 0 1 0 0,1-1-1 0 0,-1 1 1 0 0,0 0-1 0 0,1-1 1 0 0,0 1-1 0 0,-1 0 1 0 0,1-1 0 0 0,0 1-1 0 0,0-1 1 0 0,-1 1-1 0 0,1-1 1 0 0,1 0-1 0 0,-1 1 1 0 0,0-1-1 0 0,0 0 1 0 0,3 2-1 0 0,-1 0 3 0 0,1-1 1 0 0,0 0-1 0 0,0 0 0 0 0,0-1 0 0 0,0 1 0 0 0,0-1 0 0 0,0 0 1 0 0,7 2-1 0 0,6-1-9 0 0,1-1 0 0 0,-1 0 1 0 0,22-2-1 0 0,20-5-586 0 0,73-17 0 0 0,-39 6-4540 0 0,-76 15-819 0 0,-9 1 3424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5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440 108 104 0 0,'-1'-4'409'0'0,"1"0"0"0"0,-1-1 0 0 0,1 1 0 0 0,-1 0-1 0 0,-1 0 1 0 0,1 0 0 0 0,0 0 0 0 0,-1 0 0 0 0,0 0 0 0 0,0 0 0 0 0,0 0 0 0 0,0 0-1 0 0,-1 1 1 0 0,0-1 0 0 0,1 1 0 0 0,-1 0 0 0 0,0 0 0 0 0,-1 0 0 0 0,1 0 0 0 0,0 1-1 0 0,-1-1 1 0 0,0 1 0 0 0,1 0 0 0 0,-1 0 0 0 0,0 0 0 0 0,0 0 0 0 0,0 1 0 0 0,0 0 0 0 0,-5-1-1 0 0,-4-2 198 0 0,1 2 0 0 0,-1 0 0 0 0,0 0 0 0 0,0 1 0 0 0,1 0 0 0 0,-1 2 0 0 0,0-1 0 0 0,-24 5 0 0 0,15 0-73 0 0,1 1 1 0 0,0 1 0 0 0,0 0 0 0 0,-24 14 0 0 0,39-18-345 0 0,0 0 1 0 0,0 0 0 0 0,0 1-1 0 0,0 0 1 0 0,1 0 0 0 0,-1 0-1 0 0,1 1 1 0 0,0 0-1 0 0,1 0 1 0 0,-1 0 0 0 0,1 1-1 0 0,0-1 1 0 0,0 1-1 0 0,1 0 1 0 0,-1 0 0 0 0,1 0-1 0 0,1 1 1 0 0,-3 7 0 0 0,5-10-109 0 0,-1-1 1 0 0,2 1-1 0 0,-1 0 1 0 0,0 0 0 0 0,1-1-1 0 0,0 1 1 0 0,-1-1-1 0 0,1 1 1 0 0,1 0 0 0 0,-1-1-1 0 0,1 0 1 0 0,-1 1-1 0 0,1-1 1 0 0,0 0 0 0 0,0 0-1 0 0,0 0 1 0 0,1 0 0 0 0,-1 0-1 0 0,1-1 1 0 0,-1 1-1 0 0,1-1 1 0 0,0 1 0 0 0,0-1-1 0 0,0 0 1 0 0,0 0-1 0 0,6 2 1 0 0,3 3-9 0 0,0-1 0 0 0,1 0 0 0 0,0-1 0 0 0,1 0 0 0 0,20 4-1 0 0,-11-5-189 0 0,0 0 0 0 0,1-2 0 0 0,41-2 0 0 0,-53 0-17 0 0,1-2 0 0 0,-1 1 0 0 0,1-2 0 0 0,-1 1 0 0 0,0-2 0 0 0,0 0 0 0 0,-1 0 0 0 0,20-10 0 0 0,-29 12 90 0 0,1 1 1 0 0,0-1 0 0 0,0 0 0 0 0,-1 1 0 0 0,1-1-1 0 0,-1-1 1 0 0,0 1 0 0 0,0 0 0 0 0,0 0 0 0 0,0-1 0 0 0,0 1-1 0 0,0-1 1 0 0,0 0 0 0 0,-1 0 0 0 0,0 1 0 0 0,1-1-1 0 0,-1 0 1 0 0,0 0 0 0 0,0 0 0 0 0,-1 0 0 0 0,2-6-1 0 0,-3 4 12 0 0,1 0 0 0 0,0 0 0 0 0,-1 1 0 0 0,0-1 0 0 0,-1 0 0 0 0,1 0 0 0 0,-1 1 0 0 0,1-1 0 0 0,-2 0 0 0 0,1 1 0 0 0,0 0 0 0 0,-5-7 0 0 0,-2 0-123 0 0,0-1 0 0 0,-1 2 0 0 0,0-1 1 0 0,0 1-1 0 0,-1 1 0 0 0,0 0 0 0 0,-1 1 1 0 0,-18-11-1 0 0,18 13-435 0 0,0 1 0 0 0,0 1-1 0 0,0 0 1 0 0,-14-3 0 0 0,-5 4-6009 0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5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42 272 0 0,'-37'-20'4154'0'0,"21"16"-3364"0"0,0 0 0 0 0,0 2-1 0 0,0 0 1 0 0,-1 1 0 0 0,1 0 0 0 0,0 1 0 0 0,0 1 0 0 0,-1 1 0 0 0,1 0 0 0 0,0 1 0 0 0,-18 6 0 0 0,10-2-121 0 0,0 1-1 0 0,1 1 1 0 0,0 2 0 0 0,0 0 0 0 0,1 1 0 0 0,-31 22-1 0 0,48-30-436 0 0,0 0-1 0 0,1-1 1 0 0,-1 2-1 0 0,1-1 1 0 0,-1 0-1 0 0,1 1 1 0 0,1 0-1 0 0,-1 0 1 0 0,1 0-1 0 0,0 0 1 0 0,-5 10-1 0 0,8-12-148 0 0,-1 0 1 0 0,1-1-1 0 0,0 1 1 0 0,0-1-1 0 0,0 1 0 0 0,0 0 1 0 0,0-1-1 0 0,1 1 1 0 0,-1 0-1 0 0,1-1 0 0 0,0 1 1 0 0,-1-1-1 0 0,1 1 0 0 0,0-1 1 0 0,1 1-1 0 0,-1-1 1 0 0,0 0-1 0 0,1 1 0 0 0,-1-1 1 0 0,1 0-1 0 0,0 0 0 0 0,0 0 1 0 0,-1 0-1 0 0,1-1 1 0 0,1 1-1 0 0,-1 0 0 0 0,0-1 1 0 0,4 3-1 0 0,9 5 83 0 0,0 0 1 0 0,1-1-1 0 0,0-1 0 0 0,1 0 1 0 0,-1-1-1 0 0,1-1 0 0 0,0 0 1 0 0,26 3-1 0 0,-18-5-255 0 0,0 0 0 0 0,1-2-1 0 0,-1-1 1 0 0,1-1 0 0 0,31-5 0 0 0,-52 5 42 0 0,1 1 1 0 0,-1-1 0 0 0,0-1-1 0 0,0 1 1 0 0,0-1 0 0 0,0 0 0 0 0,-1 0-1 0 0,1 0 1 0 0,0-1 0 0 0,-1 0-1 0 0,1 0 1 0 0,-1 0 0 0 0,0 0 0 0 0,0-1-1 0 0,6-7 1 0 0,-8 8 40 0 0,0-1-1 0 0,-1 1 1 0 0,1 0 0 0 0,-1-1-1 0 0,0 0 1 0 0,0 1 0 0 0,0-1-1 0 0,0 0 1 0 0,-1 0 0 0 0,0 1-1 0 0,1-1 1 0 0,-1 0 0 0 0,-1 0-1 0 0,1 0 1 0 0,-1 1 0 0 0,1-1-1 0 0,-1 0 1 0 0,0 1 0 0 0,0-1-1 0 0,-1 0 1 0 0,1 1 0 0 0,-4-7 0 0 0,-3-4-125 0 0,-1 0 1 0 0,0 1 0 0 0,-1 0-1 0 0,0 1 1 0 0,-1 0 0 0 0,0 0 0 0 0,-1 1-1 0 0,0 0 1 0 0,-1 2 0 0 0,0-1 0 0 0,0 1-1 0 0,-1 1 1 0 0,0 0 0 0 0,-1 1 0 0 0,-19-6-1 0 0,13 9-1830 0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52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7 284 0 0,'-20'-7'13175'0'0,"20"27"-6503"0"0,3-2-7050 0 0,7 21 2551 0 0,2 0 0 0 0,24 55 0 0 0,9 23 672 0 0,-34-99-5420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5:00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78 240 0 0,'0'0'1195'0'0,"-12"-18"6672"0"0,-8-13-904 0 0,19 30-6542 0 0,-22-17 2508 0 0,19 18-2876 0 0,-1 0 0 0 0,0 0 0 0 0,1 0 0 0 0,-1 1 0 0 0,1-1 0 0 0,-1 1 0 0 0,1 0 0 0 0,-1 1 0 0 0,1-1 0 0 0,0 1 0 0 0,0 0 0 0 0,-1 0 0 0 0,1 0 0 0 0,1 0 0 0 0,-1 1 0 0 0,0-1 0 0 0,0 1 0 0 0,1 0 0 0 0,0 1 0 0 0,0-1 0 0 0,0 0 0 0 0,0 1 0 0 0,0 0 0 0 0,0-1 0 0 0,1 1 0 0 0,0 0 0 0 0,-3 7 0 0 0,5-9-31 0 0,-1-1 0 0 0,1 0 0 0 0,0 1 0 0 0,0-1 0 0 0,0 1 0 0 0,0-1-1 0 0,0 1 1 0 0,0-1 0 0 0,0 0 0 0 0,1 1 0 0 0,-1-1 0 0 0,0 1 0 0 0,1-1 0 0 0,-1 0 0 0 0,1 1-1 0 0,0-1 1 0 0,-1 0 0 0 0,1 0 0 0 0,0 0 0 0 0,0 1 0 0 0,0-1 0 0 0,0 0 0 0 0,0 0 0 0 0,0 0-1 0 0,0 0 1 0 0,2 1 0 0 0,-1 0 70 0 0,1 0 1 0 0,0 0-1 0 0,-1 0 0 0 0,1 0 0 0 0,0 0 0 0 0,0-1 0 0 0,0 0 1 0 0,1 1-1 0 0,-1-1 0 0 0,3 0 0 0 0,-1 0-22 0 0,0-1 1 0 0,-1-1-1 0 0,1 1 0 0 0,0-1 0 0 0,-1 0 1 0 0,1 0-1 0 0,0 0 0 0 0,-1 0 1 0 0,0-1-1 0 0,1 0 0 0 0,-1 0 0 0 0,0 0 1 0 0,8-5-1 0 0,-6 3-21 0 0,-1 0 0 0 0,1-1 0 0 0,-1 0 0 0 0,0 0 0 0 0,0 0 0 0 0,0 0 0 0 0,-1-1 0 0 0,7-10 1 0 0,3-14 146 0 0,-14 29-139 0 0,-20-17 129 0 0,-9 12 15 0 0,28 6-178 0 0,-34 3 62 0 0,33-3-81 0 0,-1 1-1 0 0,1 0 1 0 0,0 0 0 0 0,-1 0 0 0 0,1 1 0 0 0,0-1 0 0 0,0 0 0 0 0,-1 1 0 0 0,1-1 0 0 0,0 1 0 0 0,1 0 0 0 0,-1 0 0 0 0,0 0-1 0 0,0 0 1 0 0,1 0 0 0 0,-1 0 0 0 0,1 0 0 0 0,0 0 0 0 0,0 1 0 0 0,0-1 0 0 0,0 0 0 0 0,0 1 0 0 0,0-1 0 0 0,0 1 0 0 0,0 4-1 0 0,0-4 13 0 0,1 1 0 0 0,-1 0 0 0 0,1 0-1 0 0,0 0 1 0 0,0 0 0 0 0,0 0 0 0 0,0 0 0 0 0,1 0-1 0 0,-1 0 1 0 0,1 0 0 0 0,0-1 0 0 0,0 1-1 0 0,1 0 1 0 0,-1 0 0 0 0,3 3 0 0 0,-1-4 23 0 0,-1 0-1 0 0,1-1 1 0 0,0 1 0 0 0,0-1 0 0 0,0 1 0 0 0,1-1 0 0 0,-1 0 0 0 0,1-1 0 0 0,-1 1 0 0 0,1 0 0 0 0,-1-1-1 0 0,1 0 1 0 0,0 0 0 0 0,0 0 0 0 0,-1 0 0 0 0,1-1 0 0 0,0 1 0 0 0,0-1 0 0 0,0 0 0 0 0,0 0 0 0 0,5-1-1 0 0,-3 0-5 0 0,0 0-1 0 0,1 0 1 0 0,-1 0-1 0 0,0-1 1 0 0,0 1-1 0 0,-1-1 1 0 0,1-1-1 0 0,0 1 1 0 0,-1-1-1 0 0,1 0 1 0 0,-1-1-1 0 0,0 1 1 0 0,5-5-1 0 0,-9 7-14 0 0,1 0-1 0 0,-1 0 0 0 0,0-1 1 0 0,0 1-1 0 0,0 0 0 0 0,0-1 0 0 0,0 1 1 0 0,0-1-1 0 0,0 1 0 0 0,0-1 0 0 0,-1 0 1 0 0,1 1-1 0 0,-1-1 0 0 0,1 0 1 0 0,-1 1-1 0 0,0-1 0 0 0,1 0 0 0 0,-1 1 1 0 0,0-1-1 0 0,0 0 0 0 0,0 0 1 0 0,-1-1-1 0 0,1 0 9 0 0,-1 1 0 0 0,0 0 0 0 0,0-1 1 0 0,-1 1-1 0 0,1 0 0 0 0,0 0 0 0 0,-1 0 0 0 0,1 0 1 0 0,-1 0-1 0 0,0 0 0 0 0,1 0 0 0 0,-1 0 0 0 0,-3-2 1 0 0,-1 0 0 0 0,1 1 0 0 0,-1-1 0 0 0,1 1 1 0 0,-1 0-1 0 0,0 1 0 0 0,0-1 0 0 0,0 1 0 0 0,-1 0 1 0 0,1 1-1 0 0,-1-1 0 0 0,-8 0 0 0 0,8 3-28 0 0,0-1 0 0 0,0 1 0 0 0,0 0 0 0 0,1 0-1 0 0,-1 1 1 0 0,0 0 0 0 0,1 0 0 0 0,-7 4 0 0 0,9-4-5 0 0,1-1 1 0 0,-1 1-1 0 0,1 0 1 0 0,0 1-1 0 0,0-1 1 0 0,0 1-1 0 0,0-1 1 0 0,0 1-1 0 0,0 0 1 0 0,1 0-1 0 0,-1 0 1 0 0,1 0-1 0 0,0 1 1 0 0,0-1-1 0 0,-3 7 1 0 0,4-8 5 0 0,1 0 1 0 0,-1 0-1 0 0,1 0 1 0 0,-1 0-1 0 0,1 0 1 0 0,0 0-1 0 0,0 0 1 0 0,0 0-1 0 0,0 0 1 0 0,0 0-1 0 0,0 0 1 0 0,1 0 0 0 0,-1-1-1 0 0,1 1 1 0 0,-1 0-1 0 0,1 0 1 0 0,0 0-1 0 0,-1 0 1 0 0,1 0-1 0 0,0-1 1 0 0,0 1-1 0 0,0 0 1 0 0,1-1 0 0 0,-1 1-1 0 0,0-1 1 0 0,1 1-1 0 0,-1-1 1 0 0,1 0-1 0 0,-1 0 1 0 0,1 1-1 0 0,-1-1 1 0 0,1 0-1 0 0,0 0 1 0 0,0-1-1 0 0,0 1 1 0 0,-1 0 0 0 0,1-1-1 0 0,4 2 1 0 0,2 0 11 0 0,0 0 0 0 0,0 0-1 0 0,0-1 1 0 0,0 0 0 0 0,0 0 0 0 0,0-1 0 0 0,12 0 0 0 0,-11-2 9 0 0,0 1 0 0 0,-1-2 1 0 0,1 1-1 0 0,14-7 0 0 0,-20 8-12 0 0,0 0 0 0 0,0-1-1 0 0,-1 1 1 0 0,1-1 0 0 0,0 0 0 0 0,0 0 0 0 0,-1 0 0 0 0,1 0 0 0 0,-1 0-1 0 0,0 0 1 0 0,0-1 0 0 0,1 0 0 0 0,-2 1 0 0 0,1-1 0 0 0,3-4 0 0 0,-5 5-8 0 0,0 1 0 0 0,0-1 0 0 0,0 1 1 0 0,0-1-1 0 0,0 1 0 0 0,-1 0 0 0 0,1-1 1 0 0,0 1-1 0 0,-1-1 0 0 0,1 1 1 0 0,0 0-1 0 0,-1-1 0 0 0,0 1 0 0 0,1 0 1 0 0,-1 0-1 0 0,0-1 0 0 0,0 1 0 0 0,0 0 1 0 0,1 0-1 0 0,-1 0 0 0 0,0 0 1 0 0,-1 0-1 0 0,1 0 0 0 0,-2-1 0 0 0,-27-17-40 0 0,19 16 26 0 0,0 0 0 0 0,0 1-1 0 0,-1 0 1 0 0,1 1 0 0 0,0 0 0 0 0,-1 0 0 0 0,1 2 0 0 0,0-1 0 0 0,-1 2 0 0 0,1-1 0 0 0,0 1 0 0 0,-11 4 0 0 0,20-5 6 0 0,0-1-1 0 0,0 1 1 0 0,1 0-1 0 0,-1 0 1 0 0,1 0-1 0 0,-1 0 1 0 0,0 0-1 0 0,1 0 1 0 0,0 0-1 0 0,-1 0 1 0 0,1 1-1 0 0,0-1 1 0 0,0 0-1 0 0,0 1 1 0 0,-1-1-1 0 0,1 1 1 0 0,-1 2-1 0 0,2-2 6 0 0,0-1 0 0 0,-1 0 0 0 0,1 1 0 0 0,0-1 1 0 0,0 0-1 0 0,0 0 0 0 0,0 1 0 0 0,1-1 0 0 0,-1 0 0 0 0,0 0 0 0 0,0 1 0 0 0,1-1 0 0 0,-1 0 0 0 0,1 0 0 0 0,-1 0 0 0 0,1 1 0 0 0,0-1 0 0 0,-1 0 1 0 0,2 1-1 0 0,1 2 5 0 0,0-1 1 0 0,0 0-1 0 0,0 0 1 0 0,1 0-1 0 0,-1 0 1 0 0,1-1-1 0 0,0 1 1 0 0,-1-1-1 0 0,1 0 1 0 0,0 0-1 0 0,1-1 1 0 0,7 3-1 0 0,-9-3 6 0 0,0-1 0 0 0,0 1 0 0 0,0-1 0 0 0,0 0 0 0 0,0 0 0 0 0,1-1 0 0 0,-1 1 0 0 0,0-1 1 0 0,0 1-1 0 0,0-1 0 0 0,0 0 0 0 0,0 0 0 0 0,0 0 0 0 0,0-1 0 0 0,-1 1 0 0 0,1-1 0 0 0,0 1 0 0 0,2-3 0 0 0,-4 3 2 0 0,0 0-1 0 0,0 0 1 0 0,-1 0 0 0 0,1 1-1 0 0,0-1 1 0 0,0 0 0 0 0,-1 0-1 0 0,1 0 1 0 0,-1-1 0 0 0,1 1-1 0 0,-1 0 1 0 0,1 0 0 0 0,-1 0-1 0 0,0 0 1 0 0,1 0 0 0 0,-1 0-1 0 0,0-1 1 0 0,0 1 0 0 0,0-2-1 0 0,0 1 5 0 0,-1 0 0 0 0,1 1-1 0 0,-1-1 1 0 0,0 0-1 0 0,1 0 1 0 0,-1 1 0 0 0,0-1-1 0 0,0 0 1 0 0,0 1-1 0 0,0-1 1 0 0,0 1 0 0 0,-1 0-1 0 0,1-1 1 0 0,0 1-1 0 0,-1 0 1 0 0,-2-2 0 0 0,2 1-9 0 0,1 1-11 0 0,0-1 0 0 0,-1 1 0 0 0,1 0 0 0 0,-1-1 1 0 0,1 1-1 0 0,-1 0 0 0 0,0 0 0 0 0,1 0 0 0 0,-1 0 1 0 0,0 0-1 0 0,0 1 0 0 0,1-1 0 0 0,-1 0 1 0 0,0 1-1 0 0,0-1 0 0 0,0 1 0 0 0,0 0 0 0 0,0 0 1 0 0,0 0-1 0 0,0 0 0 0 0,0 0 0 0 0,0 0 0 0 0,0 0 1 0 0,0 1-1 0 0,0-1 0 0 0,0 1 0 0 0,1-1 0 0 0,-1 1 1 0 0,0 0-1 0 0,0-1 0 0 0,-2 3 0 0 0,3-2-343 0 0,3 17-3428 0 0,1-6-3231 0 0,1-7 4100 0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53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0 363 180 0 0,'0'0'2856'0'0,"2"3"-994"0"0,3 9-707 0 0,2 0 0 0 0,0 0 1 0 0,0 0-1 0 0,1-1 0 0 0,0-1 1 0 0,19 19-1 0 0,66 54 3140 0 0,-55-52-2702 0 0,-18-13-517 0 0,0-1-1 0 0,1-1 0 0 0,1 0 1 0 0,1-2-1 0 0,0-1 0 0 0,38 16 0 0 0,-58-28-968 0 0,-1 0 0 0 0,1 0 0 0 0,0-1 0 0 0,0 1 0 0 0,-1-1-1 0 0,1 0 1 0 0,0 0 0 0 0,-1 0 0 0 0,1 0 0 0 0,0-1 0 0 0,0 1-1 0 0,-1-1 1 0 0,1 1 0 0 0,0-1 0 0 0,-1 0 0 0 0,1 0 0 0 0,-1 0-1 0 0,1 0 1 0 0,-1-1 0 0 0,0 1 0 0 0,1-1 0 0 0,-1 1 0 0 0,0-1-1 0 0,0 0 1 0 0,0 0 0 0 0,0 0 0 0 0,0 0 0 0 0,-1 0 0 0 0,1 0 0 0 0,-1-1-1 0 0,1 1 1 0 0,-1 0 0 0 0,0-1 0 0 0,1-2 0 0 0,5-11 1 0 0,-2 0 1 0 0,0 0-1 0 0,0-1 1 0 0,2-23-1 0 0,-3 19 65 0 0,23-131 270 0 0,49-198-315 0 0,-69 330-322 0 0,7 6-1727 0 0,-13 14 1439 0 0,1 0 0 0 0,0 0 0 0 0,-1 1 0 0 0,1-1 0 0 0,-1 0-1 0 0,1 1 1 0 0,-1-1 0 0 0,1 1 0 0 0,-1 0 0 0 0,1-1 0 0 0,-1 1 0 0 0,0 0 0 0 0,1 0-1 0 0,-1 0 1 0 0,0 0 0 0 0,0 0 0 0 0,0 0 0 0 0,0 0 0 0 0,0 1 0 0 0,0-1 0 0 0,0 0-1 0 0,2 3 1 0 0,8 9-2639 0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53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9 260 0 0,'-11'-3'2055'0'0,"0"1"1"0"0,0 0-1 0 0,0 1 0 0 0,-21 0 1 0 0,17 2-568 0 0,1 1 0 0 0,0 0 0 0 0,-25 7 0 0 0,29-7-977 0 0,0 2 0 0 0,0-1 1 0 0,1 1-1 0 0,0 1 0 0 0,0-1 1 0 0,0 2-1 0 0,0-1 0 0 0,1 1 1 0 0,0 1-1 0 0,0-1 0 0 0,1 1 1 0 0,0 1-1 0 0,-11 13 0 0 0,16-19-372 0 0,0 1 0 0 0,1 0 0 0 0,0-1 0 0 0,-1 1 0 0 0,1 0 0 0 0,0 0 0 0 0,0 0 0 0 0,0 0 0 0 0,1 0 0 0 0,-1 0 0 0 0,1 0 0 0 0,0 0 0 0 0,-1 1 0 0 0,1-1 0 0 0,1 0-1 0 0,-1 0 1 0 0,0 0 0 0 0,1 0 0 0 0,1 5 0 0 0,1-2 9 0 0,-1-1 0 0 0,1 1 0 0 0,0-1 0 0 0,0 0 0 0 0,1 0-1 0 0,0 0 1 0 0,-1 0 0 0 0,2-1 0 0 0,6 7 0 0 0,6 2 152 0 0,0 0-1 0 0,0-2 1 0 0,1 0 0 0 0,36 16-1 0 0,-39-21-197 0 0,-1-1-1 0 0,2-1 0 0 0,-1 0 0 0 0,0 0 0 0 0,1-2 1 0 0,0 0-1 0 0,-1-1 0 0 0,26-1 0 0 0,-37 0-93 0 0,1-1-1 0 0,-1 1 0 0 0,1-1 0 0 0,-1 0 1 0 0,0-1-1 0 0,1 1 0 0 0,-1-1 0 0 0,0 0 0 0 0,0 0 1 0 0,0 0-1 0 0,0 0 0 0 0,0-1 0 0 0,-1 1 1 0 0,6-6-1 0 0,-7 5-9 0 0,1 0 0 0 0,-1 0 0 0 0,0-1 1 0 0,-1 1-1 0 0,1 0 0 0 0,-1-1 0 0 0,1 0 0 0 0,-1 1 1 0 0,0-1-1 0 0,0 0 0 0 0,-1 0 0 0 0,1 1 0 0 0,-1-1 1 0 0,0 0-1 0 0,0 0 0 0 0,0 0 0 0 0,0 0 0 0 0,-1 1 1 0 0,-1-8-1 0 0,-1 0 52 0 0,0 1 0 0 0,-1 0 0 0 0,0 0 0 0 0,-1 0 1 0 0,0 1-1 0 0,-1 0 0 0 0,1 0 0 0 0,-2 0 0 0 0,1 1 1 0 0,-1-1-1 0 0,-1 2 0 0 0,1-1 0 0 0,-15-10 0 0 0,12 10-462 0 0,0 1 0 0 0,-1 0 1 0 0,0 1-1 0 0,-22-10 0 0 0,25 13-881 0 0,1 1 0 0 0,-1-1-1 0 0,0 1 1 0 0,0 1 0 0 0,0 0 0 0 0,0 0 0 0 0,-16 1 0 0 0,14 0-1911 0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56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53 140 0 0,'4'2'7712'0'0,"19"13"-6759"0"0,-3 7 0 0 0,-1 1-1 0 0,-1 0 0 0 0,27 48 0 0 0,-1-3 117 0 0,20 28 618 0 0,58 78 1801 0 0,-102-150-2808 0 0,0 0 0 0 0,2-1 0 0 0,1-1 0 0 0,40 30-1 0 0,-62-51-639 0 0,0 0-1 0 0,0 0 0 0 0,0 0 0 0 0,0 0 1 0 0,0 0-1 0 0,1 0 0 0 0,-1-1 1 0 0,0 1-1 0 0,0 0 0 0 0,1-1 0 0 0,-1 1 1 0 0,1-1-1 0 0,-1 1 0 0 0,0-1 0 0 0,1 1 1 0 0,-1-1-1 0 0,1 0 0 0 0,-1 0 0 0 0,1 0 1 0 0,-1 0-1 0 0,1 0 0 0 0,-1 0 1 0 0,0 0-1 0 0,1-1 0 0 0,-1 1 0 0 0,1 0 1 0 0,-1-1-1 0 0,0 1 0 0 0,1-1 0 0 0,-1 1 1 0 0,0-1-1 0 0,1 0 0 0 0,-1 0 1 0 0,0 1-1 0 0,0-1 0 0 0,0 0 0 0 0,0 0 1 0 0,0 0-1 0 0,0 0 0 0 0,0-1 0 0 0,0 1 1 0 0,0 0-1 0 0,0 0 0 0 0,0 0 0 0 0,-1-1 1 0 0,1 1-1 0 0,-1 0 0 0 0,1-1 1 0 0,-1 1-1 0 0,1-1 0 0 0,-1 1 0 0 0,0-2 1 0 0,4-12 65 0 0,-2 1 0 0 0,0-1 1 0 0,-1 0-1 0 0,0-17 1 0 0,-1 22-28 0 0,1-99 269 0 0,4-102 288 0 0,-2 173-456 0 0,2 1 0 0 0,2-1 0 0 0,17-56 0 0 0,-24 91-317 0 0,1-1 0 0 0,1 0 1 0 0,-1 1-1 0 0,0-1 0 0 0,1 1 0 0 0,0 0 1 0 0,0-1-1 0 0,0 1 0 0 0,0 0 0 0 0,4-4 1 0 0,-4 6-260 0 0,-1 1 1 0 0,1-1 0 0 0,-1 0 0 0 0,1 1 0 0 0,0-1 0 0 0,-1 1 0 0 0,1 0 0 0 0,0-1 0 0 0,0 1 0 0 0,-1 0 0 0 0,1 0 0 0 0,0 0 0 0 0,-1 0 0 0 0,1 1-1 0 0,0-1 1 0 0,0 0 0 0 0,-1 1 0 0 0,1-1 0 0 0,0 1 0 0 0,-1 0 0 0 0,1-1 0 0 0,-1 1 0 0 0,1 0 0 0 0,2 2 0 0 0,12 5-2216 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57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12 452 0 0,'-9'-2'818'0'0,"0"-1"0"0"0,1 1 0 0 0,-1 0-1 0 0,0 1 1 0 0,-1 0 0 0 0,1 0 0 0 0,0 1 0 0 0,0 1 0 0 0,0-1 0 0 0,0 1-1 0 0,0 1 1 0 0,0 0 0 0 0,0 0 0 0 0,0 1 0 0 0,1 0 0 0 0,-15 7-1 0 0,17-8-548 0 0,0 1-1 0 0,0 0 1 0 0,1 0-1 0 0,0 1 0 0 0,0-1 1 0 0,0 1-1 0 0,0 0 1 0 0,0 0-1 0 0,1 1 0 0 0,-1 0 1 0 0,1-1-1 0 0,1 1 1 0 0,-1 1-1 0 0,1-1 1 0 0,0 0-1 0 0,0 1 0 0 0,0 0 1 0 0,1 0-1 0 0,0-1 1 0 0,0 1-1 0 0,0 1 0 0 0,1-1 1 0 0,0 0-1 0 0,0 0 1 0 0,0 7-1 0 0,2-8-145 0 0,0 0 0 0 0,0 0 0 0 0,1-1 0 0 0,-1 1 1 0 0,1 0-1 0 0,0-1 0 0 0,1 1 0 0 0,-1-1 0 0 0,1 0 0 0 0,0 0 0 0 0,0 0 0 0 0,0 0 1 0 0,0-1-1 0 0,1 1 0 0 0,-1-1 0 0 0,1 1 0 0 0,0-1 0 0 0,0-1 0 0 0,0 1 0 0 0,1 0 1 0 0,-1-1-1 0 0,1 0 0 0 0,-1 0 0 0 0,7 2 0 0 0,3 1 18 0 0,-1-1 1 0 0,1 0-1 0 0,0-1 1 0 0,0 0-1 0 0,0-1 0 0 0,1 0 1 0 0,17-2-1 0 0,-29 1-155 0 0,0-1 1 0 0,0-1-1 0 0,0 1 1 0 0,0 0-1 0 0,0-1 1 0 0,0 1-1 0 0,-1-1 0 0 0,1 0 1 0 0,0 0-1 0 0,0 0 1 0 0,-1 0-1 0 0,1-1 1 0 0,-1 1-1 0 0,1-1 0 0 0,-1 1 1 0 0,1-1-1 0 0,-1 0 1 0 0,0 0-1 0 0,0 0 1 0 0,0 0-1 0 0,3-5 0 0 0,-4 4-5 0 0,1-1-1 0 0,-1 1 0 0 0,0-1 0 0 0,0 0 0 0 0,0 0 0 0 0,0 1 0 0 0,-1-1 0 0 0,1 0 0 0 0,-1 0 0 0 0,0 0 0 0 0,0 0 0 0 0,-1 1 0 0 0,1-1 0 0 0,-2-5 0 0 0,-1-2-12 0 0,1 1-1 0 0,-2 1 1 0 0,1-1-1 0 0,-2 0 1 0 0,1 1-1 0 0,-1 0 1 0 0,-1 0-1 0 0,1 0 1 0 0,-1 1 0 0 0,-1 0-1 0 0,-9-10 1 0 0,6 10 37 0 0,0 0 0 0 0,0 1 1 0 0,-23-12-1 0 0,-3 8-1640 0 0,33 11 947 0 0,0-1-1 0 0,0 1 1 0 0,-1 0-1 0 0,1 0 1 0 0,0 1 0 0 0,0-1-1 0 0,-1 1 1 0 0,-5 1-1 0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5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1 288 0 0,'0'0'13223'0'0,"4"1"-11619"0"0,110 14 6313 0 0,4-5-4270 0 0,-77-9-2848 0 0,0-1 0 0 0,0-1 0 0 0,72-14 0 0 0,-103 13-1001 0 0,23-8-3893 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58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 5841 0 0,'-2'2'1004'0'0,"-1"0"0"0"0,1-1 0 0 0,0 1 0 0 0,-1 0 0 0 0,1 0 1 0 0,0 1-1 0 0,0-1 0 0 0,1 0 0 0 0,-4 5 0 0 0,8 1 3234 0 0,18-7-2781 0 0,136-24 1891 0 0,-124 17-6503 0 0,0-2-3590 0 0,-28 7 4169 0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7T17:10:00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85 164,'-1'0'272,"0"0"-1,-1 0 1,1-1 0,0 1-1,0-1 1,0 1-1,1-1 1,-1 1 0,0-1-1,0 0 1,0 1-1,0-1 1,0 0 0,1 0-1,-1 0 1,0 1 0,1-1-1,-1 0 1,1 0-1,-1 0 1,1 0 0,-1 0-1,1 0 1,-1 0 0,1 0-1,0 0 1,0-1-1,0 1 1,-1-1 0,2 0 55,0 0 0,0 0 0,0 1-1,0-1 1,0 0 0,0 1 0,1-1 0,-1 1 0,0 0 0,1-1 0,-1 1 0,1 0 0,-1 0 0,4-2 0,6-3 565,0 1 0,0 0 0,0 0 0,15-3 0,29 1 1475,-52 6-2199,0 1 0,1 0 0,-1 1 0,0-1-1,0 0 1,0 1 0,0 0 0,0-1 0,0 1 0,0 0 0,0 1 0,0-1 0,0 1 0,0-1 0,3 4 0,-5-4-108,-1 0 0,1 1 0,0-1 0,-1 0 0,1 1 0,-1-1 0,1 1 0,-1-1 0,0 1 0,0-1 1,0 1-1,0-1 0,0 1 0,0-1 0,0 1 0,0-1 0,0 1 0,-1-1 0,1 0 0,-1 1 0,1-1 0,-1 1 0,1-1 0,-2 2 1,-20 36 305,20-36-307,-59 82 424,39-58-336,1 1 0,2 2 0,-18 36 1,36-64-132,0 0 1,0 0 0,0 0-1,0 0 1,1 0-1,-1 0 1,0 0 0,1 0-1,0 0 1,0 1-1,-1-1 1,1 0 0,1 0-1,-1 0 1,0 0 0,0 1-1,1-1 1,-1 0-1,1 0 1,0 0 0,0 0-1,0 0 1,2 3-1,-1-2 13,1-1-1,-1 1 0,1-1 0,0 0 0,0 0 0,0 0 0,0 0 0,0-1 0,0 1 0,1-1 0,-1 0 1,1 0-1,3 1 0,11 1 114,1 0 1,-1-2-1,1 0 1,24-2-1,-11-2-109,0 0-1,0-3 0,58-16 1,-70 19-4593,-12 5-2363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0:0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386 100 24 0 0,'-4'-7'762'0'0,"0"0"-1"0"0,0 0 1 0 0,-1 1 0 0 0,1-1-1 0 0,-2 1 1 0 0,1 0-1 0 0,-1 1 1 0 0,0-1 0 0 0,0 1-1 0 0,0 0 1 0 0,-1 1 0 0 0,1-1-1 0 0,-11-3 1 0 0,9 4-270 0 0,0 2 0 0 0,0-1-1 0 0,-1 1 1 0 0,1 0 0 0 0,-1 1 0 0 0,0 0 0 0 0,1 1 0 0 0,-1-1 0 0 0,0 2-1 0 0,0-1 1 0 0,1 1 0 0 0,-11 3 0 0 0,5-1-8 0 0,1 0 1 0 0,0 1 0 0 0,0 1-1 0 0,1 1 1 0 0,-1-1-1 0 0,-19 14 1 0 0,26-16-258 0 0,1 1 0 0 0,0 0 0 0 0,0 0 0 0 0,1 0 0 0 0,-1 0 0 0 0,1 1 1 0 0,0-1-1 0 0,0 1 0 0 0,0 0 0 0 0,0 0 0 0 0,1 1 0 0 0,0-1 0 0 0,0 1 0 0 0,1 0 1 0 0,0-1-1 0 0,0 1 0 0 0,-2 7 0 0 0,4-9-124 0 0,0 0 0 0 0,1 0 0 0 0,-1 0 0 0 0,1 0-1 0 0,0 0 1 0 0,0 1 0 0 0,0-1 0 0 0,0-1 0 0 0,1 1 0 0 0,0 0 0 0 0,-1 0 0 0 0,1 0 0 0 0,1-1 0 0 0,-1 1 0 0 0,1-1 0 0 0,-1 0-1 0 0,1 0 1 0 0,0 0 0 0 0,0 0 0 0 0,0 0 0 0 0,0-1 0 0 0,5 4 0 0 0,7 4 152 0 0,0 0 1 0 0,0-1-1 0 0,29 12 0 0 0,-18-10 80 0 0,0-2 0 0 0,54 13 0 0 0,-68-20-324 0 0,0 0 1 0 0,0 0 0 0 0,0-1-1 0 0,0-1 1 0 0,1 0 0 0 0,-1-1 0 0 0,0 0-1 0 0,0-1 1 0 0,15-4 0 0 0,-25 6-33 0 0,-1-1 0 0 0,1 1 0 0 0,0-1 0 0 0,-1 0 0 0 0,1 0 0 0 0,0 0 0 0 0,-1 0 0 0 0,1 0 0 0 0,-1 0 0 0 0,0 0 0 0 0,1-1 0 0 0,-1 1 0 0 0,0 0 0 0 0,0-1 1 0 0,0 1-1 0 0,0-1 0 0 0,0 1 0 0 0,0-1 0 0 0,0 1 0 0 0,-1-1 0 0 0,2-3 0 0 0,-1 1-7 0 0,-1 0 0 0 0,1 0 0 0 0,-1 0 0 0 0,0 0 0 0 0,0 0 0 0 0,0 0 0 0 0,0 0 0 0 0,-1 0 0 0 0,-1-5 0 0 0,-2-5-24 0 0,-1 0-1 0 0,0 1 1 0 0,-1 0 0 0 0,-10-18 0 0 0,8 19 71 0 0,-1 0 0 0 0,0 1 0 0 0,-1 0 0 0 0,0 0 0 0 0,0 1 0 0 0,-1 1 1 0 0,-19-14-1 0 0,18 16-485 0 0,1 0 1 0 0,-1 1 0 0 0,-17-8-1 0 0,21 12-655 0 0,0-1 0 0 0,0 1 0 0 0,0 0 0 0 0,0 1 0 0 0,0 0-1 0 0,-10 0 1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7T17:10:01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20 144,'0'0'6927,"-3"-3"-5708,-2 0-803,1 1 0,0 0 0,-1 0 0,0 1-1,1-1 1,-1 1 0,0 0 0,0 0 0,0 0 0,0 1 0,1 0 0,-1 0-1,0 0 1,0 0 0,0 1 0,0 0 0,0 0 0,1 0 0,-1 1-1,-6 2 1,-6 2 246,1 0 0,0 1 0,0 1 0,-25 17 0,32-19-299,1 0 0,0 1 0,0-1 0,1 2 0,0-1 0,0 1 0,1 0 0,-10 16 0,15-21-258,-1 0 0,1 1-1,0-1 1,0 0 0,0 1-1,0-1 1,0 1-1,1-1 1,0 1 0,-1-1-1,1 1 1,1-1 0,-1 1-1,0-1 1,1 1 0,0-1-1,0 0 1,0 1 0,0-1-1,0 0 1,1 1 0,-1-1-1,1 0 1,0 0 0,0 0-1,0-1 1,0 1-1,1 0 1,3 2 0,3 4-72,1-1 0,0 0 1,1-1-1,0 0 0,0-1 0,0 0 1,1-1-1,0 0 0,0-1 0,0 0 1,0-1-1,1-1 0,-1 0 0,1 0 1,0-1-1,-1-1 0,14 0 1,-23-1-65,0 0 0,0 1 1,0-1-1,0 0 0,-1-1 1,1 1-1,0 0 0,-1-1 1,1 1-1,-1-1 0,0 0 1,1 0-1,-1 0 0,0 0 1,0 0-1,0 0 0,0-1 1,-1 1-1,1-1 0,-1 1 1,1-1-1,-1 0 0,0 1 1,0-1-1,0 0 1,0 0-1,-1 0 0,1 0 1,-1 0-1,0 0 0,0 0 1,0 0-1,0 1 0,-1-6 1,1-3-14,-1-1 1,-1 0 0,0 0 0,-1 1-1,0-1 1,0 1 0,-7-14 0,6 18-81,-1-1 0,1 2 0,-1-1 0,-1 0 1,1 1-1,-1 0 0,0 0 0,-1 1 0,1 0 0,-1 0 0,0 0 1,0 1-1,-16-7 0,-19-4-3078,0 7-3795,36 7 4599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58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1 139 116 0 0,'0'0'2296'0'0,"3"3"-766"0"0,17 17-120 0 0,0 2-1 0 0,-1 0 1 0 0,-1 1 0 0 0,-2 1 0 0 0,20 35 0 0 0,-14-22-626 0 0,-8-16-160 0 0,10 18 1021 0 0,2-1 0 0 0,39 44 1 0 0,-58-74-1324 0 0,0-1 1 0 0,0 1-1 0 0,1-1 1 0 0,0-1-1 0 0,0 1 1 0 0,0-2-1 0 0,1 1 1 0 0,0-1-1 0 0,0 0 1 0 0,0-1-1 0 0,1 0 1 0 0,0 0-1 0 0,0-1 1 0 0,0-1-1 0 0,19 3 1 0 0,-24-4-187 0 0,0-2 0 0 0,0 1 0 0 0,0 0 0 0 0,0-1 0 0 0,0 0 0 0 0,0 0 0 0 0,-1 0 0 0 0,1-1 0 0 0,0 0 0 0 0,-1 0 0 0 0,1 0 0 0 0,-1 0 0 0 0,0-1 1 0 0,7-5-1 0 0,-4 3-10 0 0,-1-1 0 0 0,0-1 0 0 0,-1 1 0 0 0,1-1 0 0 0,-1 0 0 0 0,-1 0 0 0 0,8-15 0 0 0,-1-2 40 0 0,-2-2 0 0 0,-1 1 0 0 0,-1-1 0 0 0,5-35 1 0 0,24-241 569 0 0,-32 255-932 0 0,-4 46 106 0 0,0 1 1 0 0,0-1-1 0 0,0 1 0 0 0,0 0 0 0 0,0-1 1 0 0,0 1-1 0 0,0-1 0 0 0,0 1 0 0 0,0 0 1 0 0,0-1-1 0 0,0 1 0 0 0,0-1 0 0 0,1 1 0 0 0,-1 0 1 0 0,0-1-1 0 0,0 1 0 0 0,0 0 0 0 0,1-1 1 0 0,-1 1-1 0 0,0 0 0 0 0,0-1 0 0 0,1 1 0 0 0,-1 0 1 0 0,0 0-1 0 0,1-1 0 0 0,-1 1 0 0 0,0 0 1 0 0,1 0-1 0 0,-1-1 0 0 0,1 1 0 0 0,-1 0 0 0 0,0 0 1 0 0,1 0-1 0 0,-1 0 0 0 0,1 0 0 0 0,-1 0 1 0 0,0 0-1 0 0,1 0 0 0 0,-1 0 0 0 0,1 0 1 0 0,-1 0-1 0 0,1 0 0 0 0,-1 0 0 0 0,0 0 0 0 0,1 0 1 0 0,-1 0-1 0 0,1 0 0 0 0,-1 0 0 0 0,0 1 1 0 0,1-1-1 0 0,-1 0 0 0 0,1 1 0 0 0,23 15-5827 0 0,-16-10 3802 0 0,10 3-547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5:27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25 20 0 0,'0'0'3212'0'0,"-1"-3"-3883"0"0,-6-14 14177 0 0,6 13-13021 0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58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1 416 0 0,'-28'28'10139'0'0,"24"-20"-9172"0"0,0 1 1 0 0,1 1-1 0 0,0-1 0 0 0,1 0 1 0 0,-1 1-1 0 0,2-1 0 0 0,0 1 1 0 0,-1 13-1 0 0,3-8-453 0 0,0 1 0 0 0,1-1 1 0 0,0 0-1 0 0,1 1 0 0 0,1-1 0 0 0,0-1 1 0 0,12 27-1 0 0,-14-36-638 0 0,1 0 0 0 0,0-1-1 0 0,0 1 1 0 0,0-1 0 0 0,1 0 0 0 0,-1 0 0 0 0,5 4 0 0 0,18 12-7462 0 0,-20-17 5051 0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59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54 240 456 0 0,'-12'-5'1292'0'0,"-19"-12"1672"0"0,20 7 4006 0 0,12 9-6787 0 0,-1 1-1 0 0,0-1 1 0 0,1 0-1 0 0,-1 1 1 0 0,0-1-1 0 0,1 0 1 0 0,-1 1-1 0 0,1-1 1 0 0,-1 1-1 0 0,1-1 1 0 0,-1 1-1 0 0,1-1 1 0 0,-1 1-1 0 0,1-1 1 0 0,-1 1-1 0 0,1-1 1 0 0,0 1-1 0 0,-1 0 1 0 0,1-1-1 0 0,0 1 1 0 0,0 0-1 0 0,35-12 1625 0 0,-28 10-1145 0 0,19-5 632 0 0,-8 3-446 0 0,0-1 0 0 0,24-10-1 0 0,-40 13-730 0 0,1 1 0 0 0,-1-1 0 0 0,0 1 0 0 0,0-1 0 0 0,0 0 0 0 0,0 0 0 0 0,0 0 0 0 0,0-1 0 0 0,0 1 0 0 0,-1-1 0 0 0,1 1 0 0 0,-1-1 0 0 0,0 0 0 0 0,0 0 0 0 0,0 0 0 0 0,0 0 0 0 0,0 0 1 0 0,-1-1-1 0 0,2-2 0 0 0,-3 2-59 0 0,0 1 1 0 0,0-1 0 0 0,-1 1 0 0 0,1-1 0 0 0,-1 1 0 0 0,1-1 0 0 0,-1 1 0 0 0,0 0 0 0 0,0-1 0 0 0,-1 1 0 0 0,1 0 0 0 0,-1 0-1 0 0,0 0 1 0 0,0 0 0 0 0,0 0 0 0 0,0 0 0 0 0,0 1 0 0 0,0-1 0 0 0,-1 0 0 0 0,1 1 0 0 0,-1 0 0 0 0,0 0 0 0 0,0 0 0 0 0,0 0-1 0 0,0 0 1 0 0,0 1 0 0 0,0-1 0 0 0,-6-1 0 0 0,3 0-299 0 0,-1 0-1 0 0,0 0 1 0 0,0 1-1 0 0,0 0 1 0 0,0 1-1 0 0,-9-1 1 0 0,12 1-276 0 0,1 1 0 0 0,-1 0-1 0 0,1 0 1 0 0,-1 0 0 0 0,1 0 0 0 0,-1 1 0 0 0,1 0 0 0 0,-1-1 0 0 0,1 1-1 0 0,0 1 1 0 0,-1-1 0 0 0,-3 2 0 0 0,-2 3-2428 0 0,-1 0 422 0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09:5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91 204 0 0,'-42'10'3202'0'0,"18"-3"5012"0"0,69 5-4317 0 0,50-5-1163 0 0,135-8 0 0 0,-118-2-1938 0 0,335 0 1553 0 0,38 4-471 0 0,12-1-354 0 0,-453-1-1401 0 0,308-12 895 0 0,-249 5-240 0 0,141-29 0 0 0,-235 36-735 0 0,0-1 1 0 0,0 0-1 0 0,0 0 1 0 0,-1-1-1 0 0,1 0 1 0 0,-1-1 0 0 0,0 1-1 0 0,0-2 1 0 0,0 1-1 0 0,0-1 1 0 0,-1-1-1 0 0,9-7 1 0 0,-15 13-431 0 0,-1-1-411 0 0,-1 0 682 0 0,1 1-1 0 0,0-1 1 0 0,0 1 0 0 0,-1-1 0 0 0,1 1 0 0 0,0 0 0 0 0,-1-1 0 0 0,1 1-1 0 0,0-1 1 0 0,-1 1 0 0 0,1 0 0 0 0,-1-1 0 0 0,1 1 0 0 0,-1 0-1 0 0,1 0 1 0 0,0-1 0 0 0,-1 1 0 0 0,1 0 0 0 0,-1 0 0 0 0,1 0-1 0 0,-1-1 1 0 0,1 1 0 0 0,-1 0 0 0 0,1 0 0 0 0,-1 0 0 0 0,0 0 0 0 0,1 0-1 0 0,-1 0 1 0 0,1 0 0 0 0,-1 0 0 0 0,1 0 0 0 0,-1 1 0 0 0,1-1-1 0 0,-1 0 1 0 0,1 0 0 0 0,-1 0 0 0 0,1 0 0 0 0,-1 1 0 0 0,1-1-1 0 0,-1 1 1 0 0,-22 8-6790 0 0,13-3 3830 0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0:0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1 720 0 0,'3'4'10214'0'0,"11"21"-8181"0"0,33 183 6200 0 0,-29-138-9866 0 0,1-1-5878 0 0,-17-65 5444 0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0:02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55 164 0 0,'-27'-7'1807'0'0,"2"0"2030"0"0,11 5 3735 0 0,108-13-1270 0 0,194-7-369 0 0,-279 20-6716 0 0,17 2-9428 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0:1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2 152 412 0 0,'-1'-3'241'0'0,"1"1"0"0"0,0 0 0 0 0,0 0 0 0 0,0-1 0 0 0,0 1 0 0 0,0 0 0 0 0,0 0 0 0 0,1 0 0 0 0,-1-1 0 0 0,1 1 0 0 0,-1 0 0 0 0,1 0 0 0 0,0 0 0 0 0,0 0 0 0 0,0 0 0 0 0,0 0 0 0 0,0 0 0 0 0,0 0 0 0 0,1 0 0 0 0,-1 1 0 0 0,1-1 0 0 0,-1 1 0 0 0,1-1 0 0 0,-1 1 0 0 0,1-1-1 0 0,0 1 1 0 0,2-1 0 0 0,57-35 2340 0 0,-53 33-2176 0 0,16-7 757 0 0,0 0 0 0 0,38-11 0 0 0,-52 19-701 0 0,1 0 0 0 0,0 1 0 0 0,0 0 1 0 0,0 1-1 0 0,0 0 0 0 0,1 1 0 0 0,-1 0 0 0 0,17 3 1 0 0,-26-3-398 0 0,0 1-1 0 0,0-1 1 0 0,0 1 0 0 0,0-1 0 0 0,-1 1 0 0 0,1 0 0 0 0,0-1 0 0 0,0 1-1 0 0,-1 0 1 0 0,1 0 0 0 0,-1 0 0 0 0,1 1 0 0 0,-1-1 0 0 0,1 0 0 0 0,-1 1-1 0 0,0-1 1 0 0,1 0 0 0 0,-1 1 0 0 0,0 0 0 0 0,0-1 0 0 0,0 1 0 0 0,0 0 0 0 0,-1-1-1 0 0,1 1 1 0 0,0 0 0 0 0,-1 0 0 0 0,1 0 0 0 0,-1-1 0 0 0,1 1 0 0 0,-1 0-1 0 0,0 0 1 0 0,0 0 0 0 0,0 0 0 0 0,0 0 0 0 0,0 0 0 0 0,-1 0 0 0 0,1 0 0 0 0,0-1-1 0 0,-1 1 1 0 0,0 0 0 0 0,1 0 0 0 0,-1 0 0 0 0,-1 1 0 0 0,-4 12 54 0 0,0-1 1 0 0,-1-1 0 0 0,0 1 0 0 0,-11 14 0 0 0,16-25-94 0 0,-35 47 231 0 0,27-38-114 0 0,0 0 0 0 0,1 1 0 0 0,0 0 0 0 0,1 1 0 0 0,1 0 0 0 0,0 0 0 0 0,0 1 0 0 0,2-1 0 0 0,-6 23 0 0 0,11-35-109 0 0,0 0-1 0 0,0 0 0 0 0,1 0 0 0 0,-1 1 1 0 0,0-1-1 0 0,1 0 0 0 0,-1 0 1 0 0,1 0-1 0 0,0 0 0 0 0,0 0 0 0 0,0 0 1 0 0,0-1-1 0 0,0 1 0 0 0,0 0 0 0 0,0 0 1 0 0,1-1-1 0 0,-1 1 0 0 0,1-1 0 0 0,-1 1 1 0 0,1-1-1 0 0,-1 0 0 0 0,1 1 1 0 0,0-1-1 0 0,2 1 0 0 0,49 23 502 0 0,-48-23-470 0 0,8 2 96 0 0,1-1 0 0 0,0 0 0 0 0,0 0 0 0 0,0-2 1 0 0,0 0-1 0 0,1 0 0 0 0,26-3 0 0 0,-17-1-668 0 0,0 0 1 0 0,0-2 0 0 0,39-13-1 0 0,-62 18-387 0 0,4-2-180 0 0,19-4-6914 0 0,-12 5 5658 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0:1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88 588 0 0,'-18'-41'6894'0'0,"14"37"-6262"0"0,-1 0 0 0 0,1 0 0 0 0,-1 0-1 0 0,0 1 1 0 0,0 0 0 0 0,0 0 0 0 0,0 0 0 0 0,-1 0 0 0 0,1 1-1 0 0,-1 0 1 0 0,0 0 0 0 0,-11-2 0 0 0,8 3-149 0 0,-1 0 1 0 0,1 1-1 0 0,-1 0 1 0 0,1 0-1 0 0,-1 1 0 0 0,1 0 1 0 0,-17 5-1 0 0,14-3-199 0 0,0 1-1 0 0,0 0 1 0 0,0 1-1 0 0,0 1 1 0 0,1 0-1 0 0,0 0 0 0 0,0 1 1 0 0,0 1-1 0 0,1 0 1 0 0,0 0-1 0 0,1 1 1 0 0,-12 13-1 0 0,19-20-209 0 0,0 0 0 0 0,1 1-1 0 0,-1-1 1 0 0,1 0 0 0 0,0 1-1 0 0,0-1 1 0 0,0 1 0 0 0,0-1-1 0 0,0 1 1 0 0,0 0 0 0 0,1-1 0 0 0,-1 1-1 0 0,1 0 1 0 0,0 0 0 0 0,0-1-1 0 0,0 1 1 0 0,0 0 0 0 0,0 0 0 0 0,1-1-1 0 0,0 6 1 0 0,1-3-4 0 0,1 0 1 0 0,-1 0-1 0 0,1 0 0 0 0,-1 0 1 0 0,1-1-1 0 0,1 0 0 0 0,-1 1 1 0 0,1-1-1 0 0,-1 0 0 0 0,6 3 1 0 0,5 5 51 0 0,0-2 0 0 0,1 0 1 0 0,0 0-1 0 0,1-2 0 0 0,26 11 1 0 0,-32-15-106 0 0,0 0 0 0 0,1-1 0 0 0,-1-1 0 0 0,1 0 0 0 0,0 0 0 0 0,-1-1 1 0 0,1 0-1 0 0,0-1 0 0 0,15-1 0 0 0,-22 0-26 0 0,0 1 0 0 0,-1-1 0 0 0,1 0 0 0 0,0 0 0 0 0,0 0 0 0 0,-1-1 0 0 0,1 1 0 0 0,0-1 0 0 0,-1 0 0 0 0,1 0 0 0 0,-1 0 0 0 0,0-1 0 0 0,0 1 0 0 0,0-1 0 0 0,0 0 0 0 0,0 0 0 0 0,-1 0 0 0 0,1 0 0 0 0,-1 0 0 0 0,0 0 0 0 0,0-1 0 0 0,0 1 0 0 0,0-1 0 0 0,-1 1 0 0 0,1-1 0 0 0,-1 0 0 0 0,0 0 0 0 0,1-5 0 0 0,-1 1-9 0 0,0 0 1 0 0,0 1-1 0 0,-1-1 1 0 0,0 0-1 0 0,0 0 1 0 0,-1 1-1 0 0,0-1 1 0 0,-1 0-1 0 0,1 1 1 0 0,-2-1 0 0 0,1 1-1 0 0,-1-1 1 0 0,0 1-1 0 0,0 0 1 0 0,-1 0-1 0 0,0 1 1 0 0,0-1-1 0 0,-1 1 1 0 0,0 0-1 0 0,-8-9 1 0 0,5 8-338 0 0,1 0 0 0 0,-1 1 1 0 0,0 0-1 0 0,0 0 0 0 0,0 1 1 0 0,-1 0-1 0 0,0 1 0 0 0,0 0 1 0 0,0 0-1 0 0,0 1 0 0 0,-1 0 1 0 0,0 0-1 0 0,1 1 0 0 0,-1 1 1 0 0,-19-2-1 0 0,-1 9-6756 0 0,24-3 4871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0:13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33 108 0 0,'-5'-4'586'0'0,"0"0"-1"0"0,-1 1 1 0 0,0-1-1 0 0,0 1 1 0 0,0 1-1 0 0,0-1 1 0 0,0 1 0 0 0,-1 0-1 0 0,1 0 1 0 0,0 1-1 0 0,-1 0 1 0 0,0 0 0 0 0,1 0-1 0 0,-1 1 1 0 0,0 0-1 0 0,1 1 1 0 0,-1-1-1 0 0,1 1 1 0 0,-1 0 0 0 0,1 1-1 0 0,-12 3 1 0 0,0 1 203 0 0,1 1 0 0 0,0 0 0 0 0,0 1 0 0 0,1 1 1 0 0,0 1-1 0 0,-25 19 0 0 0,38-27-642 0 0,0 0 0 0 0,-1 0 1 0 0,2 1-1 0 0,-1-1 0 0 0,0 1 0 0 0,0 0 0 0 0,1 0 0 0 0,0 0 1 0 0,-1 0-1 0 0,1 0 0 0 0,0 1 0 0 0,1-1 0 0 0,-1 1 0 0 0,1-1 0 0 0,-1 1 1 0 0,1 0-1 0 0,0-1 0 0 0,0 1 0 0 0,1 0 0 0 0,-1 0 0 0 0,1-1 1 0 0,0 1-1 0 0,0 0 0 0 0,0 0 0 0 0,0 0 0 0 0,1 0 0 0 0,-1-1 1 0 0,1 1-1 0 0,2 6 0 0 0,1-3-29 0 0,-1-1-1 0 0,2 1 1 0 0,-1-1 0 0 0,0 0-1 0 0,1 0 1 0 0,0-1 0 0 0,1 1 0 0 0,-1-1-1 0 0,1 0 1 0 0,0 0 0 0 0,0-1-1 0 0,1 0 1 0 0,-1 0 0 0 0,10 4 0 0 0,-1-1 11 0 0,0-1 0 0 0,0-1 1 0 0,21 6-1 0 0,-30-10-148 0 0,-1 0 0 0 0,1 0 0 0 0,-1 0 0 0 0,1 0 1 0 0,-1-1-1 0 0,1 0 0 0 0,-1-1 0 0 0,1 1 0 0 0,-1-1 0 0 0,1 0 0 0 0,-1 0 0 0 0,1 0 0 0 0,6-4 0 0 0,-10 4 7 0 0,-1 0 0 0 0,1 0 0 0 0,0 0 0 0 0,-1 0 0 0 0,1-1-1 0 0,-1 1 1 0 0,1 0 0 0 0,-1-1 0 0 0,0 1 0 0 0,1-1 0 0 0,-1 0 0 0 0,0 1 0 0 0,0-1-1 0 0,0 0 1 0 0,0 0 0 0 0,-1 0 0 0 0,1 0 0 0 0,0 1 0 0 0,0-5 0 0 0,-1 1-9 0 0,1 0 1 0 0,-1 0 0 0 0,0 0 0 0 0,-1 0 0 0 0,1 1 0 0 0,-1-1 0 0 0,0 0 0 0 0,-1-5 0 0 0,-3-3-11 0 0,1 1 1 0 0,-2 0 0 0 0,1 0-1 0 0,-1 1 1 0 0,-11-15 0 0 0,8 14 102 0 0,-1 1 0 0 0,0 0 0 0 0,-1 0 0 0 0,-19-14 0 0 0,-15-2-2222 0 0,40 25 941 0 0,0 1 0 0 0,1-1 0 0 0,-1 1 0 0 0,0-1 0 0 0,0 1 0 0 0,0 1 0 0 0,-7-1 0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0:1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26 404 0 0,'-21'-7'828'0'0,"0"2"1"0"0,0 0-1 0 0,-1 2 0 0 0,1 0 1 0 0,-1 1-1 0 0,0 2 1 0 0,0 0-1 0 0,0 1 0 0 0,1 1 1 0 0,-1 1-1 0 0,1 1 0 0 0,-1 1 1 0 0,1 1-1 0 0,1 1 0 0 0,-1 0 1 0 0,1 2-1 0 0,0 0 1 0 0,1 1-1 0 0,0 2 0 0 0,-28 21 1 0 0,44-31-666 0 0,0 1 0 0 0,0-1 0 0 0,0 1 0 0 0,0 0 0 0 0,0-1 0 0 0,1 1 0 0 0,0 1 0 0 0,-1-1 1 0 0,1 0-1 0 0,0 1 0 0 0,0-1 0 0 0,1 1 0 0 0,-1-1 0 0 0,1 1 0 0 0,0 0 0 0 0,0 0 0 0 0,0-1 0 0 0,0 1 1 0 0,1 6-1 0 0,0-5-24 0 0,1 0 0 0 0,1 0 0 0 0,-1 0 0 0 0,1 0 0 0 0,0 0 0 0 0,0-1 0 0 0,0 1 0 0 0,0-1 0 0 0,1 1 0 0 0,0-1 0 0 0,0 0 0 0 0,0 0 0 0 0,0 0 0 0 0,7 5 0 0 0,5 5-93 0 0,2 0 0 0 0,0 0 0 0 0,0-2 0 0 0,1 0 0 0 0,1-1 0 0 0,0-1 0 0 0,0-1 0 0 0,1-1 0 0 0,0 0 1 0 0,1-2-1 0 0,-1 0 0 0 0,1-1 0 0 0,1-1 0 0 0,-1-1 0 0 0,42 0 0 0 0,-59-3-115 0 0,1 0 1 0 0,-1-1 0 0 0,0 1 0 0 0,1-1 0 0 0,-1 0 0 0 0,0 0 0 0 0,0-1 0 0 0,1 1 0 0 0,-1-1 0 0 0,0 0 0 0 0,-1 0 0 0 0,1 0 0 0 0,0 0-1 0 0,-1-1 1 0 0,1 0 0 0 0,-1 0 0 0 0,0 0 0 0 0,6-6 0 0 0,-6 4 38 0 0,0 0 1 0 0,-1 0-1 0 0,0 0 1 0 0,0 0-1 0 0,0 0 1 0 0,-1 0-1 0 0,1 0 1 0 0,-1-1-1 0 0,0 1 1 0 0,-1-1-1 0 0,0 1 1 0 0,1 0-1 0 0,-2-9 1 0 0,-1 0 46 0 0,0-1 1 0 0,-1 1 0 0 0,-1 0 0 0 0,0-1-1 0 0,-1 1 1 0 0,0 1 0 0 0,-1-1 0 0 0,-1 1 0 0 0,0 0-1 0 0,-12-15 1 0 0,14 21-53 0 0,-2 0-1 0 0,1 0 1 0 0,-1 1 0 0 0,0 1-1 0 0,0-1 1 0 0,0 1 0 0 0,-1 0-1 0 0,0 1 1 0 0,0-1 0 0 0,0 2-1 0 0,-15-6 1 0 0,16 7-890 0 0,0 0 0 0 0,-1 1 0 0 0,1-1 1 0 0,-1 2-1 0 0,1-1 0 0 0,-1 1 0 0 0,0 0 0 0 0,-12 2 1 0 0,4 2-1412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0:1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1 139 172 0 0,'0'0'4042'0'0,"6"-1"-2363"0"0,328-11 8156 0 0,438-10-3601 0 0,-377 11-3409 0 0,406-64-1 0 0,-772 71-2865 0 0,51-7 985 0 0,-26 8-3422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5:30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120 109 232 0 0,'12'-26'7345'0'0,"-12"25"-7089"0"0,0 0 0 0 0,0 0 0 0 0,0 0 0 0 0,1-1 0 0 0,-1 1-1 0 0,0 0 1 0 0,0 0 0 0 0,-1 0 0 0 0,1 0 0 0 0,0 0 0 0 0,0-1-1 0 0,-1 1 1 0 0,1 0 0 0 0,0 0 0 0 0,-1 0 0 0 0,1 0 0 0 0,-1 0-1 0 0,1 0 1 0 0,-1 0 0 0 0,0 0 0 0 0,1 0 0 0 0,-1 1 0 0 0,0-1 0 0 0,0 0-1 0 0,1 0 1 0 0,-1 0 0 0 0,0 1 0 0 0,-2-2 0 0 0,2 2 88 0 0,-1-1-147 0 0,0 1-1 0 0,-1-1 1 0 0,1 1-1 0 0,0 0 1 0 0,-1 0-1 0 0,1 0 1 0 0,0 0-1 0 0,-1 1 1 0 0,1-1-1 0 0,-3 1 1 0 0,-1 3-1 0 0,1-1 1 0 0,0 1-1 0 0,-1 0 0 0 0,2 0 0 0 0,-1 1 1 0 0,-5 5-1 0 0,9-8-174 0 0,-1-1 0 0 0,1 1 0 0 0,0-1 0 0 0,0 1 1 0 0,0 0-1 0 0,0 0 0 0 0,0-1 0 0 0,0 1 0 0 0,0 0 0 0 0,1 0 0 0 0,-1 0 0 0 0,1 0 0 0 0,-1 0 1 0 0,1 0-1 0 0,0 0 0 0 0,-1 0 0 0 0,1 0 0 0 0,0 0 0 0 0,1 0 0 0 0,-1 0 0 0 0,0 0 0 0 0,0 0 1 0 0,1 0-1 0 0,1 3 0 0 0,-2-3-4 0 0,1-1 0 0 0,0 1 0 0 0,-1-1 1 0 0,1 0-1 0 0,0 1 0 0 0,0-1 0 0 0,0 0 1 0 0,0 0-1 0 0,0 0 0 0 0,0 1 0 0 0,0-1 0 0 0,1 0 1 0 0,-1-1-1 0 0,0 1 0 0 0,1 0 0 0 0,-1 0 1 0 0,0 0-1 0 0,1-1 0 0 0,-1 1 0 0 0,1-1 0 0 0,-1 1 1 0 0,1-1-1 0 0,-1 0 0 0 0,1 1 0 0 0,-1-1 1 0 0,1 0-1 0 0,0 0 0 0 0,-1 0 0 0 0,1 0 1 0 0,-1 0-1 0 0,1-1 0 0 0,-1 1 0 0 0,1 0 0 0 0,0-1 1 0 0,-1 1-1 0 0,0-1 0 0 0,1 1 0 0 0,-1-1 1 0 0,1 0-1 0 0,-1 0 0 0 0,0 1 0 0 0,1-1 0 0 0,-1 0 1 0 0,2-2-1 0 0,1 0 84 0 0,0-1 1 0 0,1 0-1 0 0,-1 0 1 0 0,0 0-1 0 0,-1 0 1 0 0,1 0-1 0 0,-1-1 1 0 0,0 0-1 0 0,0 0 1 0 0,0 0-1 0 0,2-7 1 0 0,-3 7 13 0 0,0-1-1 0 0,-1 1 1 0 0,0 0-1 0 0,0-1 1 0 0,-1 1 0 0 0,1-10-1 0 0,-1 13-105 0 0,0 1-1 0 0,-1 0 1 0 0,1 0-1 0 0,0 0 1 0 0,-1 0-1 0 0,1-1 1 0 0,0 1-1 0 0,-1 0 0 0 0,0 0 1 0 0,1 0-1 0 0,-1 0 1 0 0,1 0-1 0 0,-1 0 1 0 0,0 0-1 0 0,0 0 1 0 0,0 1-1 0 0,0-1 1 0 0,1 0-1 0 0,-1 0 1 0 0,0 1-1 0 0,0-1 0 0 0,0 0 1 0 0,0 1-1 0 0,-1-1 1 0 0,1 1-1 0 0,0-1 1 0 0,0 1-1 0 0,0 0 1 0 0,0 0-1 0 0,0-1 1 0 0,-1 1-1 0 0,1 0 1 0 0,0 0-1 0 0,0 0 1 0 0,0 0-1 0 0,-2 0 0 0 0,0 1-16 0 0,1-1-1 0 0,-1 1 1 0 0,1-1-1 0 0,-1 1 0 0 0,1 0 1 0 0,0 0-1 0 0,0 0 0 0 0,-1 0 1 0 0,1 1-1 0 0,0-1 1 0 0,0 0-1 0 0,0 1 0 0 0,0-1 1 0 0,0 1-1 0 0,0 0 1 0 0,1 0-1 0 0,-1 0 0 0 0,1 0 1 0 0,-1 0-1 0 0,1 0 0 0 0,-1 0 1 0 0,0 3-1 0 0,0 0-17 0 0,-1 0 0 0 0,1 0 0 0 0,0 0 0 0 0,0 0 0 0 0,0 1-1 0 0,1-1 1 0 0,0 1 0 0 0,-1 10 0 0 0,2-15 37 0 0,0 0-1 0 0,0 0 0 0 0,0 0 1 0 0,-1 1-1 0 0,1-1 1 0 0,0 0-1 0 0,1 0 1 0 0,-1 1-1 0 0,0-1 1 0 0,0 0-1 0 0,0 0 1 0 0,1 0-1 0 0,-1 1 1 0 0,1-1-1 0 0,-1 0 1 0 0,1 0-1 0 0,-1 0 1 0 0,1 0-1 0 0,0 0 1 0 0,-1 0-1 0 0,1 0 1 0 0,0 0-1 0 0,0 0 0 0 0,0 0 1 0 0,0 0-1 0 0,0-1 1 0 0,0 1-1 0 0,0 0 1 0 0,0-1-1 0 0,0 1 1 0 0,0-1-1 0 0,0 1 1 0 0,0-1-1 0 0,1 1 1 0 0,-1-1-1 0 0,0 0 1 0 0,0 1-1 0 0,0-1 1 0 0,1 0-1 0 0,-1 0 1 0 0,0 0-1 0 0,0 0 1 0 0,1 0-1 0 0,-1 0 0 0 0,0-1 1 0 0,0 1-1 0 0,0 0 1 0 0,1 0-1 0 0,0-1 1 0 0,2-1 63 0 0,0 1 0 0 0,0-1 1 0 0,0 0-1 0 0,0 0 0 0 0,-1 0 0 0 0,1 0 1 0 0,-1-1-1 0 0,1 1 0 0 0,-1-1 0 0 0,0 0 1 0 0,0 0-1 0 0,0 0 0 0 0,4-6 1 0 0,-5 5 8 0 0,0 0 1 0 0,0 0 0 0 0,-1 0-1 0 0,1 1 1 0 0,-1-2 0 0 0,0 1 0 0 0,2-8-1 0 0,-3 11-72 0 0,0 0-1 0 0,0 0 0 0 0,0 0 0 0 0,0 0 1 0 0,0 0-1 0 0,0 0 0 0 0,-1-1 0 0 0,1 1 1 0 0,0 0-1 0 0,0 0 0 0 0,-1 0 0 0 0,1 0 0 0 0,-1 0 1 0 0,1 0-1 0 0,-1 0 0 0 0,1 0 0 0 0,-1 1 1 0 0,0-1-1 0 0,1 0 0 0 0,-1 0 0 0 0,0 0 1 0 0,1 0-1 0 0,-1 1 0 0 0,0-1 0 0 0,0 0 1 0 0,0 1-1 0 0,0-1 0 0 0,0 1 0 0 0,0-1 1 0 0,0 1-1 0 0,0-1 0 0 0,0 1 0 0 0,0 0 1 0 0,-2-1-1 0 0,-2 1-14 0 0,0-1 0 0 0,-1 1 1 0 0,1 1-1 0 0,0-1 0 0 0,-1 1 0 0 0,1-1 1 0 0,0 1-1 0 0,-1 1 0 0 0,1-1 0 0 0,0 1 1 0 0,0 0-1 0 0,0 0 0 0 0,0 1 0 0 0,1-1 1 0 0,-1 1-1 0 0,0 0 0 0 0,-4 4 0 0 0,6-5-10 0 0,0 0 0 0 0,0 1-1 0 0,1-1 1 0 0,-1 1 0 0 0,0 0-1 0 0,1-1 1 0 0,-1 1 0 0 0,1 0-1 0 0,0 0 1 0 0,0 1 0 0 0,0-1-1 0 0,1 0 1 0 0,-1 1 0 0 0,1-1-1 0 0,0 1 1 0 0,0-1 0 0 0,0 1-1 0 0,0 0 1 0 0,0-1 0 0 0,1 1 0 0 0,0 0-1 0 0,0 0 1 0 0,0-1 0 0 0,1 8-1 0 0,-1-9 14 0 0,1-1 0 0 0,0 1 0 0 0,-1 0 1 0 0,1 0-1 0 0,0 0 0 0 0,0-1 0 0 0,0 1 0 0 0,0 0 0 0 0,0-1 0 0 0,0 1 0 0 0,1-1 0 0 0,-1 1 0 0 0,0-1 0 0 0,1 0 0 0 0,-1 1 0 0 0,1-1 0 0 0,-1 0 0 0 0,1 0 0 0 0,0 0 1 0 0,0 0-1 0 0,-1-1 0 0 0,1 1 0 0 0,0 0 0 0 0,0-1 0 0 0,0 1 0 0 0,0-1 0 0 0,0 0 0 0 0,0 1 0 0 0,-1-1 0 0 0,1 0 0 0 0,0 0 0 0 0,0 0 0 0 0,0-1 0 0 0,4 0 0 0 0,-3 1 16 0 0,1-1 0 0 0,-1 0 0 0 0,1 0 0 0 0,-1-1 0 0 0,1 1 0 0 0,-1-1 0 0 0,0 1 0 0 0,0-1 0 0 0,0 0 0 0 0,0 0 0 0 0,0-1 0 0 0,0 1 0 0 0,-1 0 0 0 0,1-1 0 0 0,-1 0 0 0 0,0 0 0 0 0,4-5 0 0 0,-4 4 4 0 0,0-1 0 0 0,0 1 1 0 0,-1-1-1 0 0,0 1 1 0 0,1-1-1 0 0,-2 0 0 0 0,1 1 1 0 0,-1-1-1 0 0,1 0 0 0 0,-2-5 1 0 0,1 8-23 0 0,0 1 0 0 0,0-1 0 0 0,0 0 1 0 0,0 1-1 0 0,-1-1 0 0 0,1 0 0 0 0,-1 1 0 0 0,1-1 1 0 0,-1 1-1 0 0,0-1 0 0 0,0 1 0 0 0,1-1 1 0 0,-1 1-1 0 0,0-1 0 0 0,0 1 0 0 0,0 0 0 0 0,-1-1 1 0 0,1 1-1 0 0,0 0 0 0 0,0 0 0 0 0,-1 0 0 0 0,1 0 1 0 0,-1 0-1 0 0,1 0 0 0 0,-1 1 0 0 0,1-1 0 0 0,-1 0 1 0 0,1 1-1 0 0,-1-1 0 0 0,-2 0 0 0 0,2 1-20 0 0,-34 18-144 0 0,34-16 159 0 0,0 0 1 0 0,0 1-1 0 0,1-1 1 0 0,-1 0-1 0 0,1 1 1 0 0,-1-1-1 0 0,1 0 1 0 0,0 1-1 0 0,0 0 1 0 0,0-1-1 0 0,0 1 1 0 0,0 0 0 0 0,1-1-1 0 0,-1 1 1 0 0,1 0-1 0 0,0 0 1 0 0,0-1-1 0 0,0 1 1 0 0,0 0-1 0 0,0 0 1 0 0,1-1-1 0 0,-1 1 1 0 0,1 0-1 0 0,0 0 1 0 0,0-1-1 0 0,0 1 1 0 0,0-1 0 0 0,0 1-1 0 0,0-1 1 0 0,1 1-1 0 0,-1-1 1 0 0,1 0-1 0 0,-1 0 1 0 0,1 0-1 0 0,0 0 1 0 0,0 0-1 0 0,0 0 1 0 0,0 0-1 0 0,1 0 1 0 0,-1-1-1 0 0,0 1 1 0 0,4 1 0 0 0,-4-3 13 0 0,0 1 0 0 0,0-1 1 0 0,-1 0-1 0 0,1 0 0 0 0,0 0 1 0 0,0 0-1 0 0,0 0 0 0 0,0 0 1 0 0,0 0-1 0 0,-1-1 0 0 0,1 1 1 0 0,0-1-1 0 0,0 1 0 0 0,-1-1 1 0 0,1 0-1 0 0,0 1 0 0 0,-1-1 0 0 0,1 0 1 0 0,0 0-1 0 0,-1 0 0 0 0,0-1 1 0 0,1 1-1 0 0,-1 0 0 0 0,1 0 1 0 0,-1-1-1 0 0,0 1 0 0 0,0-1 1 0 0,0 1-1 0 0,0-1 0 0 0,1-2 1 0 0,4-6 40 0 0,-1 0 0 0 0,0-1 0 0 0,6-16 1 0 0,-8 17-5 0 0,-1 5-21 0 0,-1 1 0 0 0,1-1-1 0 0,-1 0 1 0 0,-1 0-1 0 0,1 0 1 0 0,-1 0 0 0 0,0 0-1 0 0,0 0 1 0 0,0 0-1 0 0,-1 0 1 0 0,-1-9 0 0 0,1 13-22 0 0,1 0-1 0 0,-1 0 1 0 0,1 1 0 0 0,-1-1 0 0 0,1 0 0 0 0,-1 0 0 0 0,0 1 0 0 0,1-1 0 0 0,-1 1 0 0 0,0-1-1 0 0,0 0 1 0 0,1 1 0 0 0,-1-1 0 0 0,0 1 0 0 0,0 0 0 0 0,0-1 0 0 0,0 1 0 0 0,1 0 0 0 0,-1-1-1 0 0,0 1 1 0 0,0 0 0 0 0,0 0 0 0 0,0 0 0 0 0,0 0 0 0 0,0 0 0 0 0,0 0 0 0 0,0 0 0 0 0,0 0-1 0 0,0 0 1 0 0,0 0 0 0 0,1 0 0 0 0,-1 1 0 0 0,0-1 0 0 0,0 0 0 0 0,0 1 0 0 0,0-1 0 0 0,0 1-1 0 0,-1 0 1 0 0,-35 17-38 0 0,37-18 36 0 0,-8 6-20 0 0,0-1 1 0 0,1 1-1 0 0,0 0 1 0 0,0 1 0 0 0,0-1-1 0 0,1 2 1 0 0,0-1-1 0 0,0 0 1 0 0,1 1-1 0 0,-8 15 1 0 0,11-20 15 0 0,1 0-1 0 0,-1 0 1 0 0,1 0-1 0 0,0 0 1 0 0,0 0-1 0 0,0 0 1 0 0,1 0-1 0 0,-1 0 1 0 0,1 0-1 0 0,-1 0 1 0 0,1 1-1 0 0,0-1 1 0 0,0 0-1 0 0,1 0 1 0 0,-1 0-1 0 0,1 0 0 0 0,-1 1 1 0 0,1-1-1 0 0,0 0 1 0 0,0 0-1 0 0,1 0 1 0 0,-1 0-1 0 0,0-1 1 0 0,1 1-1 0 0,0 0 1 0 0,0-1-1 0 0,0 1 1 0 0,0-1-1 0 0,0 1 1 0 0,0-1-1 0 0,0 0 1 0 0,1 0-1 0 0,-1 0 1 0 0,1 0-1 0 0,4 2 1 0 0,-3-2 14 0 0,1 0 0 0 0,-1 0 0 0 0,1-1 0 0 0,0 1 0 0 0,0-1-1 0 0,0 0 1 0 0,0-1 0 0 0,0 1 0 0 0,-1-1 0 0 0,1 0 0 0 0,0 0 0 0 0,0 0 0 0 0,0-1 0 0 0,0 0 0 0 0,0 0 0 0 0,0 0 0 0 0,0 0-1 0 0,0-1 1 0 0,5-3 0 0 0,-6 4 18 0 0,0-1 0 0 0,0 0 0 0 0,0 0 0 0 0,-1 0 0 0 0,1-1 0 0 0,-1 1 0 0 0,0-1 0 0 0,1 0 0 0 0,-1 0 0 0 0,0 0 0 0 0,-1 0 0 0 0,1-1 0 0 0,-1 1 0 0 0,1-1 0 0 0,-1 0 0 0 0,0 1 0 0 0,0-1 0 0 0,-1 0 0 0 0,1 0 0 0 0,-1 0-1 0 0,0 0 1 0 0,0-1 0 0 0,1-3 0 0 0,-2 3-6 0 0,1 1 5 0 0,-1 1 1 0 0,1-1 0 0 0,-1 0-1 0 0,0 0 1 0 0,0 1-1 0 0,0-1 1 0 0,-1 0-1 0 0,1 0 1 0 0,-1 1-1 0 0,0-1 1 0 0,0 1-1 0 0,0-1 1 0 0,-1 0 0 0 0,1 1-1 0 0,-1 0 1 0 0,0-1-1 0 0,0 1 1 0 0,0 0-1 0 0,0 0 1 0 0,-4-4-1 0 0,4 6-22 0 0,0 0 0 0 0,0 0 0 0 0,0 0 0 0 0,1 1 0 0 0,-1-1-1 0 0,0 1 1 0 0,0-1 0 0 0,0 1 0 0 0,0 0 0 0 0,0-1 0 0 0,0 1-1 0 0,0 0 1 0 0,0 1 0 0 0,0-1 0 0 0,0 0 0 0 0,-2 1-1 0 0,-32 8 0 0 0,29-6-25 0 0,-1 0 0 0 0,1 1 0 0 0,-1 1 0 0 0,1-1 0 0 0,-8 8 0 0 0,13-11 12 0 0,0 1 0 0 0,0 0 0 0 0,1-1 0 0 0,-1 1 0 0 0,0 0-1 0 0,1 0 1 0 0,-1 0 0 0 0,1 0 0 0 0,0 0 0 0 0,0 0 0 0 0,0 1 0 0 0,0-1 0 0 0,0 0 0 0 0,0 1 0 0 0,1-1 0 0 0,-1 0 0 0 0,1 1 0 0 0,-1-1 0 0 0,1 1 0 0 0,0-1 0 0 0,0 5 0 0 0,1-6 11 0 0,-1 0-1 0 0,0-1 1 0 0,1 1 0 0 0,-1 0-1 0 0,1 0 1 0 0,-1-1 0 0 0,1 1-1 0 0,0 0 1 0 0,-1-1 0 0 0,1 1 0 0 0,0 0-1 0 0,-1-1 1 0 0,1 1 0 0 0,0-1-1 0 0,0 1 1 0 0,-1-1 0 0 0,1 0-1 0 0,0 1 1 0 0,0-1 0 0 0,0 0-1 0 0,0 0 1 0 0,-1 1 0 0 0,1-1-1 0 0,0 0 1 0 0,0 0 0 0 0,0 0-1 0 0,0 0 1 0 0,0 0 0 0 0,0 0-1 0 0,0 0 1 0 0,-1 0 0 0 0,3-1 0 0 0,28-6 10 0 0,-27 5 10 0 0,1-1 0 0 0,0 1 0 0 0,-1-1 0 0 0,0 0 1 0 0,0 0-1 0 0,1 0 0 0 0,-2 0 0 0 0,1-1 0 0 0,0 0 0 0 0,-1 0 0 0 0,5-6 0 0 0,-6 8 7 0 0,-1-1-1 0 0,1 0 0 0 0,-1 0 1 0 0,0 0-1 0 0,0 0 1 0 0,0 0-1 0 0,0 0 1 0 0,0 0-1 0 0,0 0 0 0 0,-1-1 1 0 0,0 1-1 0 0,0 0 1 0 0,0 0-1 0 0,0 0 0 0 0,0-1 1 0 0,0 1-1 0 0,-1 0 1 0 0,0 0-1 0 0,-1-5 0 0 0,1 7-22 0 0,1 0-1 0 0,-1-1 0 0 0,0 1 0 0 0,1 0 0 0 0,-1 0 0 0 0,0 0 1 0 0,0 0-1 0 0,0 0 0 0 0,0 0 0 0 0,0 0 0 0 0,0 0 0 0 0,0 0 0 0 0,0 1 1 0 0,0-1-1 0 0,0 0 0 0 0,-1 1 0 0 0,1-1 0 0 0,0 1 0 0 0,0-1 0 0 0,-1 1 1 0 0,1-1-1 0 0,0 1 0 0 0,-1 0 0 0 0,1 0 0 0 0,0 0 0 0 0,-1 0 0 0 0,1 0 1 0 0,0 0-1 0 0,-1 0 0 0 0,1 0 0 0 0,0 0 0 0 0,-1 1 0 0 0,1-1 1 0 0,0 0-1 0 0,-1 1 0 0 0,1 0 0 0 0,-2 0 0 0 0,-4 2-13 0 0,0 0 0 0 0,0 0 1 0 0,0 1-1 0 0,0 0 0 0 0,-6 6 0 0 0,10-8 3 0 0,0 0 0 0 0,1 0-1 0 0,-1 0 1 0 0,0 1 0 0 0,1 0-1 0 0,0-1 1 0 0,-1 1 0 0 0,1 0 0 0 0,0 0-1 0 0,1 0 1 0 0,-1 0 0 0 0,0 1-1 0 0,1-1 1 0 0,0 0 0 0 0,0 1 0 0 0,0-1-1 0 0,0 1 1 0 0,0-1 0 0 0,1 1-1 0 0,-1 4 1 0 0,2-7 7 0 0,-1-1 1 0 0,0 1-1 0 0,1-1 0 0 0,-1 0 0 0 0,1 1 1 0 0,-1-1-1 0 0,1 1 0 0 0,-1-1 1 0 0,1 0-1 0 0,-1 1 0 0 0,1-1 0 0 0,-1 0 1 0 0,1 1-1 0 0,-1-1 0 0 0,1 0 0 0 0,-1 0 1 0 0,1 0-1 0 0,0 0 0 0 0,-1 1 1 0 0,1-1-1 0 0,-1 0 0 0 0,1 0 0 0 0,0 0 1 0 0,-1 0-1 0 0,1 0 0 0 0,-1 0 0 0 0,1-1 1 0 0,0 1-1 0 0,-1 0 0 0 0,1 0 0 0 0,19-4 52 0 0,-20 4-50 0 0,3-1 39 0 0,-1 1 0 0 0,0-1 0 0 0,1 0 1 0 0,-1 0-1 0 0,0 0 0 0 0,1 0 0 0 0,-1 0 0 0 0,0 0 0 0 0,0-1 1 0 0,0 1-1 0 0,0-1 0 0 0,0 0 0 0 0,-1 1 0 0 0,1-1 1 0 0,0 0-1 0 0,-1 0 0 0 0,1 0 0 0 0,-1 0 0 0 0,0 0 1 0 0,0-1-1 0 0,0 1 0 0 0,0 0 0 0 0,0-1 0 0 0,1-3 1 0 0,-17-6 211 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0:15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61 6017 0 0,'-2'0'466'0'0,"1"1"0"0"0,-1-1 0 0 0,0 0 0 0 0,1 0 0 0 0,-1 0 0 0 0,1 0 0 0 0,-1 0 0 0 0,1 0 0 0 0,-1-1 0 0 0,1 1 0 0 0,-1 0 1 0 0,1-1-1 0 0,-1 0 0 0 0,1 1 0 0 0,-1-1 0 0 0,-1 0 0 0 0,19-10 4036 0 0,45-7-2420 0 0,-56 17-1981 0 0,130-23 2063 0 0,-122 23-1895 0 0,0 0 0 0 0,-1 0 0 0 0,1 1 1 0 0,0 1-1 0 0,0 0 0 0 0,0 1 0 0 0,-1 1 0 0 0,19 5 1 0 0,-30-8-229 0 0,0 1 1 0 0,1-1 0 0 0,-1 1 0 0 0,0-1 0 0 0,0 1 0 0 0,0-1 0 0 0,0 1-1 0 0,0 0 1 0 0,0 0 0 0 0,0 0 0 0 0,0-1 0 0 0,0 1 0 0 0,0 0-1 0 0,0 0 1 0 0,0 0 0 0 0,0 1 0 0 0,-1-1 0 0 0,1 0 0 0 0,-1 0-1 0 0,1 0 1 0 0,-1 0 0 0 0,1 1 0 0 0,-1-1 0 0 0,1 2 0 0 0,-1 0 4 0 0,0-1 0 0 0,0 1 0 0 0,-1-1 0 0 0,1 1 0 0 0,-1-1 0 0 0,1 1 0 0 0,-1-1 0 0 0,0 1 0 0 0,0-1 0 0 0,0 0 0 0 0,-3 5 0 0 0,-4 4 50 0 0,0 0 0 0 0,0 0 0 0 0,-17 15 0 0 0,23-24-82 0 0,-76 65 310 0 0,59-53-254 0 0,2 0 1 0 0,0 1 0 0 0,0 0 0 0 0,2 1-1 0 0,0 1 1 0 0,-18 27 0 0 0,32-43-63 0 0,1 0 0 0 0,-1 0 0 0 0,1 0 0 0 0,-1 0 0 0 0,1 0 0 0 0,-1 0 0 0 0,1 0 0 0 0,0 0 0 0 0,-1 0 0 0 0,1 0 0 0 0,0 0 0 0 0,0 1 1 0 0,0-1-1 0 0,0 0 0 0 0,0 0 0 0 0,0 0 0 0 0,0 0 0 0 0,0 0 0 0 0,1 0 0 0 0,-1 0 0 0 0,0 0 0 0 0,1 0 0 0 0,-1 0 0 0 0,0 0 0 0 0,1 0 1 0 0,1 2-1 0 0,-1-1 8 0 0,1 0 0 0 0,0 0 0 0 0,0-1 0 0 0,0 1 0 0 0,1-1 0 0 0,-1 1 1 0 0,0-1-1 0 0,1 0 0 0 0,-1 0 0 0 0,5 2 0 0 0,6 1 65 0 0,0-1 0 0 0,0-1-1 0 0,18 2 1 0 0,5-1 134 0 0,0-2-1 0 0,1-2 1 0 0,-1-1-1 0 0,40-7 0 0 0,17-14-4899 0 0,-76 17-4115 0 0,-8 4 6001 0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0:16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65 684 0 0,'-3'-5'696'0'0,"0"1"0"0"0,0 0 0 0 0,-1-1 0 0 0,1 1 0 0 0,-1 1 0 0 0,0-1 0 0 0,0 0-1 0 0,0 1 1 0 0,0 0 0 0 0,-1 0 0 0 0,0 0 0 0 0,1 1 0 0 0,-1-1 0 0 0,-7-1 0 0 0,3 1-55 0 0,-1 1 0 0 0,1 0 1 0 0,-1 0-1 0 0,1 1 0 0 0,-1 0 0 0 0,0 1 0 0 0,-14 1 0 0 0,4 2-38 0 0,0 0 1 0 0,1 1-1 0 0,-1 1 0 0 0,1 1 0 0 0,0 1 0 0 0,1 0 0 0 0,-21 13 0 0 0,32-17-321 0 0,1 1 0 0 0,0 0 0 0 0,0 0-1 0 0,1 1 1 0 0,-1-1 0 0 0,1 1 0 0 0,0 1 0 0 0,0-1-1 0 0,-6 10 1 0 0,10-13-197 0 0,0 0 0 0 0,0 0 0 0 0,0 1 0 0 0,0-1 0 0 0,0 0 0 0 0,0 0-1 0 0,1 1 1 0 0,-1-1 0 0 0,1 1 0 0 0,0-1 0 0 0,0 0 0 0 0,-1 1 0 0 0,2-1 0 0 0,-1 1 0 0 0,0-1-1 0 0,0 0 1 0 0,1 1 0 0 0,-1-1 0 0 0,1 1 0 0 0,0-1 0 0 0,0 0 0 0 0,0 0 0 0 0,0 0 0 0 0,0 1 0 0 0,0-1-1 0 0,1 0 1 0 0,-1 0 0 0 0,1-1 0 0 0,-1 1 0 0 0,1 0 0 0 0,3 3 0 0 0,8 5 12 0 0,0-1 0 0 0,1 0 0 0 0,-1-1 1 0 0,2-1-1 0 0,-1 0 0 0 0,1 0 0 0 0,0-2 0 0 0,0 0 1 0 0,1 0-1 0 0,-1-2 0 0 0,1 0 0 0 0,0-1 0 0 0,0 0 1 0 0,0-1-1 0 0,0-1 0 0 0,0-1 0 0 0,0 0 1 0 0,0-1-1 0 0,22-5 0 0 0,-35 6-134 0 0,-1 0 1 0 0,1 1-1 0 0,-1-1 0 0 0,0 0 0 0 0,1 0 1 0 0,-1-1-1 0 0,0 1 0 0 0,0 0 0 0 0,0-1 1 0 0,0 1-1 0 0,0-1 0 0 0,0 0 1 0 0,0 0-1 0 0,0 1 0 0 0,-1-1 0 0 0,1 0 1 0 0,-1 0-1 0 0,0-1 0 0 0,1 1 1 0 0,-1 0-1 0 0,0 0 0 0 0,0-1 0 0 0,1-3 1 0 0,-2 1-4 0 0,0 1 0 0 0,1-1 0 0 0,-2 1 0 0 0,1-1 1 0 0,0 1-1 0 0,-1-1 0 0 0,0 1 0 0 0,0-1 0 0 0,0 1 1 0 0,-1 0-1 0 0,0-1 0 0 0,-3-5 0 0 0,0 0-5 0 0,-1 0 1 0 0,0 0-1 0 0,-1 0 0 0 0,0 1 0 0 0,0 0 0 0 0,-1 0 1 0 0,-1 1-1 0 0,1 0 0 0 0,-19-12 0 0 0,17 14-125 0 0,-1 1-1 0 0,0 0 1 0 0,-18-4 0 0 0,25 7-178 0 0,0 1 0 0 0,1 0 1 0 0,-1 1-1 0 0,0-1 1 0 0,0 1-1 0 0,0-1 1 0 0,1 1-1 0 0,-1 0 0 0 0,0 1 1 0 0,0-1-1 0 0,0 1 1 0 0,1 0-1 0 0,-1 0 0 0 0,-6 2 1 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7T17:10:16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26 268,'0'0'209,"0"-1"-1,1 1 1,-1 0 0,0-1-1,1 1 1,-1-1 0,0 1-1,0-1 1,1 1 0,-1-1-1,0 1 1,0-1 0,0 1 0,0 0-1,0-1 1,1 1 0,-1-1-1,0 0 1,0 1 0,0-1-1,0 1 1,-1-1 0,1 1-1,0-1 1,0 1 0,0-1-1,0 1 1,0 0 0,-1-1-1,1 1 1,0-1 0,0 1-1,-1-1 1,1 1 0,0 0-1,-1-1 1,1 1 0,-1-1 0,-24-7 3108,-31 10 744,48 0-3613,0 0 0,0 1 1,0 0-1,0 0 0,1 1 0,-1 0 1,1 0-1,0 1 0,0-1 0,1 2 1,-1-1-1,1 1 0,0 0 1,-6 9-1,10-12-308,0 1 0,0-1 0,0 0 0,0 1 0,1 0 0,0-1 0,0 1 0,0 0 0,0 0 0,0 0 0,1-1-1,0 1 1,0 0 0,0 0 0,0 0 0,1 0 0,-1 0 0,1 0 0,0-1 0,0 1 0,0 0 0,1 0 0,-1-1 0,1 1 0,0-1 0,0 0 0,0 1 0,0-1 0,1 0 0,-1 0 0,1-1 0,0 1 0,4 3 0,2 2-11,1 0 1,0 0-1,0-1 0,1-1 1,0 0-1,0 0 0,0-1 1,1-1-1,0 0 0,-1 0 1,20 3-1,-27-7-146,0 1 1,0 0-1,0-1 1,0 0-1,0 0 1,0 0-1,0-1 1,0 1-1,0-1 1,0 0-1,0 0 1,0 0-1,-1-1 1,1 1-1,0-1 1,-1 0-1,1 0 1,-1 0-1,0-1 1,1 1-1,-1-1 1,0 0-1,-1 1 1,1-1-1,0-1 1,-1 1-1,0 0 0,0-1 1,0 1-1,0-1 1,0 1-1,-1-1 1,1 0-1,-1 0 1,0 0-1,-1 0 1,1 1-1,0-1 1,-1-5-1,0 4 43,0-1-1,0 0 0,-1 1 1,1-1-1,-1 1 1,-1-1-1,1 1 1,-1-1-1,0 1 0,0 0 1,0 0-1,-1 0 1,0 0-1,0 0 0,0 0 1,-1 1-1,1 0 1,-1-1-1,0 1 1,0 1-1,-1-1 0,1 1 1,-1-1-1,-6-2 1,2 0-385,-1 1 1,0 0 0,0 0 0,0 1-1,-14-3 1,15 4-1079,0 2 0,0-1-1,0 1 1,0 0 0,0 1 0,-11 1 0,8 0-1407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7T17:10:16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11 156,'-3'-11'13477,"10"21"-12501,-1-1 0,1 1 0,-1 0-1,-1 0 1,0 1 0,0 0 0,-1-1 0,-1 2-1,3 13 1,2 18 1658,3 50 0,-5-29-268,-5-62-3223,0 15 948,-1-12-3942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0:26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1 182 232 0 0,'13'3'9548'0'0,"56"8"-7135"0"0,743 26 3543 0 0,2-35-4363 0 0,348-40-158 0 0,89 0-767 0 0,-123 11-242 0 0,-12-1-42 0 0,-284 1-243 0 0,157 2-151 0 0,117 12 711 0 0,-834 2-388 0 0,215-16 166 0 0,-475 28-1749 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0:29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0 192 364 0 0,'0'0'3272'0'0,"12"41"1322"0"0,24 156 844 0 0,-4-35-3523 0 0,13 413 2562 0 0,-28-277-2722 0 0,-5-150-890 0 0,-7 1 1 0 0,-15 173 0 0 0,9-313-818 0 0,-34 382 1742 0 0,32-301-1430 0 0,4 1 1 0 0,15 120-1 0 0,-13-186-293 0 0,-3-16 2 0 0,1 1 1 0 0,0-1 0 0 0,1 1 0 0 0,0-1-1 0 0,0 1 1 0 0,1-1 0 0 0,0 0 0 0 0,0 0-1 0 0,8 13 1 0 0,-9-20-22 0 0,0-1 0 0 0,0 0 0 0 0,0 1 0 0 0,0-1 0 0 0,0 0 0 0 0,0 0 0 0 0,0 0 0 0 0,0-1 0 0 0,0 1 0 0 0,0 0 0 0 0,1-1 0 0 0,-1 1 0 0 0,0-1-1 0 0,1 0 1 0 0,-1 0 0 0 0,4 0 0 0 0,45-6 98 0 0,-27 3-76 0 0,510-55 214 0 0,96 28 14 0 0,-475 25-209 0 0,433-15 161 0 0,-400 16-151 0 0,279-9 198 0 0,-167-1-93 0 0,-63 2-19 0 0,1059-32 459 0 0,-1256 44-627 0 0,600-12 274 0 0,-201-13-11 0 0,263-6-1 0 0,-366 20-159 0 0,230-7-24 0 0,448-22 112 0 0,232-7-208 0 0,-729 51 0 0 0,-147-21 0 0 0,-366 17 0 0 0,-1-1 0 0 0,0 1 0 0 0,1-1 0 0 0,-1 0 0 0 0,0 0 0 0 0,0 0 0 0 0,0-1 0 0 0,0 1 0 0 0,0-1 0 0 0,0 1 0 0 0,0-1 0 0 0,0 0 0 0 0,0 0 0 0 0,-1-1 0 0 0,1 1 0 0 0,-1 0 0 0 0,0-1 0 0 0,0 0 0 0 0,0 1 0 0 0,0-1 0 0 0,0 0 0 0 0,0 0 0 0 0,-1 0 0 0 0,2-5 0 0 0,0 0 0 0 0,-1-1 0 0 0,0 0 0 0 0,0 1 0 0 0,-1-1 0 0 0,0 0 0 0 0,-1-12 0 0 0,-5-53 0 0 0,-4-1 0 0 0,-2 1 0 0 0,-40-133 0 0 0,17 75 0 0 0,31 122 0 0 0,-47-228 0 0 0,44 193 0 0 0,1-1 0 0 0,3 1 0 0 0,3-63 0 0 0,12-125 0 0 0,15-152 0 0 0,-20 324 0 0 0,-3 0 0 0 0,-3 0 0 0 0,-2 0 0 0 0,-10-68 0 0 0,6 76 0 0 0,3 0 0 0 0,9-96 0 0 0,-4 109 0 0 0,-4 32 0 0 0,6-29 0 0 0,5-12 0 0 0,-10 42 0 0 0,0 0 0 0 0,0 0 0 0 0,-3-2 0 0 0,0 4 0 0 0,-2 0 0 0 0,0 1 0 0 0,-1-1 0 0 0,1 2 0 0 0,-1 1-101 0 0,3 1-529 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8T15:04:10.3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8T15:05:44.8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10,'0'-4,"0"-2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8T15:05:57.3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0 251,'75'-132,"-29"55,-46 77,3-6,0 1,0-1,1 1,7-8,-11 13,1-1,-1 1,1-1,0 1,-1-1,1 1,-1-1,1 1,0 0,-1-1,1 1,0 0,-1 0,1-1,0 1,-1 0,1 0,0 0,-1 0,1 0,0 0,0 0,-1 0,1 0,0 0,-1 1,1-1,0 0,-1 0,1 1,0-1,-1 0,1 1,0-1,-1 1,1-1,-1 1,1-1,-1 1,1-1,-1 1,0-1,1 1,-1 0,1-1,-1 1,0 0,0-1,1 1,-1 0,0 1,9 21,-2 1,0-1,-2 2,0-1,1 38,5 20,25 91,-36-172,1 0,-1 0,0 0,1 0,-1 0,0 0,0 0,1 0,-1 0,0 0,0 1,0-1,0 0,-1 0,1 0,0 0,0 0,-1 0,1 0,0 0,-1 0,1 0,-1 0,0 0,1 0,-1 0,0-1,1 1,-1 0,0 0,0-1,0 1,1 0,-1-1,0 1,0-1,0 1,0-1,0 1,0-1,0 0,0 0,-1 1,1-1,0 0,0 0,0 0,0 0,0 0,0 0,-1-1,-16 1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8T15:05:59.8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28,'0'-5,"5"-1,5 1,5 1,5 0,4 2,1 1,2 1,-5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5:34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156 116 184 0 0,'0'0'405'0'0,"5"-12"3254"0"0,-3 4 2601 0 0,-3 6-5706 0 0,0 1 0 0 0,0-1 0 0 0,0 0 1 0 0,0 0-1 0 0,0 1 0 0 0,-1-1 1 0 0,1 1-1 0 0,0-1 0 0 0,-1 1 0 0 0,1 0 1 0 0,-1-1-1 0 0,0 1 0 0 0,1 0 1 0 0,-1 0-1 0 0,0 0 0 0 0,-3-1 0 0 0,3 1-114 0 0,-4 2 586 0 0,-13 4 319 0 0,18-4-1290 0 0,-2 2 73 0 0,1-1-1 0 0,-1 1 1 0 0,1 0-1 0 0,-1 0 1 0 0,1 0-1 0 0,0 0 1 0 0,0 0-1 0 0,0 1 1 0 0,0-1-1 0 0,1 0 1 0 0,-1 1-1 0 0,1-1 1 0 0,0 1-1 0 0,0 0 1 0 0,1-1-1 0 0,-1 1 1 0 0,0 0-1 0 0,1 0 1 0 0,0 0-1 0 0,0-1 1 0 0,1 6-1 0 0,-1-9-97 0 0,1 1 0 0 0,-1-1 0 0 0,0 1 0 0 0,1 0 0 0 0,-1-1 0 0 0,0 1 0 0 0,1-1 0 0 0,-1 1-1 0 0,1-1 1 0 0,-1 1 0 0 0,1-1 0 0 0,-1 1 0 0 0,1-1 0 0 0,-1 0 0 0 0,1 1 0 0 0,0-1 0 0 0,-1 0 0 0 0,1 1 0 0 0,0-1 0 0 0,-1 0 0 0 0,1 0 0 0 0,0 0 0 0 0,-1 0 0 0 0,1 1-1 0 0,0-1 1 0 0,-1 0 0 0 0,1 0 0 0 0,0 0 0 0 0,-1 0 0 0 0,1 0 0 0 0,0-1 0 0 0,-1 1 0 0 0,2 0 0 0 0,21-7 625 0 0,-18 5-559 0 0,0-1-1 0 0,-1 0 1 0 0,1 0 0 0 0,-1 0 0 0 0,0 0 0 0 0,0-1 0 0 0,0 1-1 0 0,0-1 1 0 0,-1 0 0 0 0,1 0 0 0 0,-1-1 0 0 0,0 1-1 0 0,2-6 1 0 0,1-2 188 0 0,0-1-1 0 0,-1 1 1 0 0,5-26-1 0 0,-9 37-272 0 0,-1 1-1 0 0,0-1 0 0 0,0 0 0 0 0,0 0 0 0 0,1 1 0 0 0,-1-1 1 0 0,0 0-1 0 0,0 0 0 0 0,0 0 0 0 0,0 1 0 0 0,0-1 1 0 0,0 0-1 0 0,-1 0 0 0 0,1 1 0 0 0,0-1 0 0 0,0 0 1 0 0,-1 0-1 0 0,1 1 0 0 0,0-1 0 0 0,-1 0 0 0 0,1 0 0 0 0,0 1 1 0 0,-1-1-1 0 0,1 1 0 0 0,-1-1 0 0 0,1 0 0 0 0,-1 1 1 0 0,0-1-1 0 0,1 1 0 0 0,-1-1 0 0 0,-1 0-5 0 0,0 0-1 0 0,-1 0 1 0 0,1 1-1 0 0,0-1 1 0 0,0 1-1 0 0,0-1 1 0 0,0 1-1 0 0,0 0 1 0 0,0 0-1 0 0,-5 0 1 0 0,-44 10-67 0 0,44-7 42 0 0,0 0 1 0 0,0 0-1 0 0,1 0 1 0 0,-1 1 0 0 0,1 0-1 0 0,0 0 1 0 0,0 1-1 0 0,0 0 1 0 0,-9 10-1 0 0,13-14 17 0 0,1 0 0 0 0,0 0-1 0 0,0 1 1 0 0,0-1-1 0 0,0 0 1 0 0,0 1 0 0 0,0-1-1 0 0,0 1 1 0 0,0 0 0 0 0,0-1-1 0 0,1 1 1 0 0,-1 0-1 0 0,1-1 1 0 0,-1 1 0 0 0,1 0-1 0 0,0-1 1 0 0,0 1-1 0 0,-1 0 1 0 0,1 0 0 0 0,0-1-1 0 0,1 1 1 0 0,-1 0 0 0 0,0 0-1 0 0,0-1 1 0 0,1 1-1 0 0,-1 0 1 0 0,1 0 0 0 0,-1-1-1 0 0,1 1 1 0 0,0-1-1 0 0,0 1 1 0 0,0-1 0 0 0,0 1-1 0 0,0-1 1 0 0,0 1 0 0 0,0-1-1 0 0,0 0 1 0 0,1 1-1 0 0,-1-1 1 0 0,0 0 0 0 0,1 0-1 0 0,-1 0 1 0 0,1 0 0 0 0,-1 0-1 0 0,1-1 1 0 0,1 2-1 0 0,0-1 9 0 0,0 0 0 0 0,-1 0 0 0 0,1 0 0 0 0,0 0 0 0 0,-1-1 0 0 0,1 1 0 0 0,0-1 0 0 0,0 1 0 0 0,0-1 0 0 0,0 0 0 0 0,-1 0 0 0 0,1-1 0 0 0,0 1 0 0 0,0-1-1 0 0,0 1 1 0 0,-1-1 0 0 0,1 0 0 0 0,0 0 0 0 0,-1 0 0 0 0,1 0 0 0 0,0 0 0 0 0,-1-1 0 0 0,0 1 0 0 0,1-1 0 0 0,-1 0 0 0 0,3-2 0 0 0,1-1 18 0 0,0-1-1 0 0,0 0 1 0 0,-1 0 0 0 0,1 0 0 0 0,-2-1 0 0 0,1 1 0 0 0,6-14-1 0 0,-11 19-22 0 0,1-1 0 0 0,-1 1 0 0 0,0 0-1 0 0,0-1 1 0 0,0 1 0 0 0,-1 0-1 0 0,1-1 1 0 0,0 1 0 0 0,0 0-1 0 0,-1-1 1 0 0,1 1 0 0 0,-1 0 0 0 0,1 0-1 0 0,-1-1 1 0 0,1 1 0 0 0,-1 0-1 0 0,0 0 1 0 0,0 0 0 0 0,1 0-1 0 0,-1 0 1 0 0,0 0 0 0 0,0 0-1 0 0,0 0 1 0 0,0 0 0 0 0,0 0 0 0 0,0 1-1 0 0,-1-1 1 0 0,1 0 0 0 0,0 1-1 0 0,-2-2 1 0 0,-3 2-15 0 0,1-1 0 0 0,-1 1-1 0 0,0 0 1 0 0,1 1 0 0 0,-1-1 0 0 0,1 1-1 0 0,-1 0 1 0 0,0 0 0 0 0,1 1 0 0 0,0 0-1 0 0,-1 0 1 0 0,1 0 0 0 0,0 0 0 0 0,0 1-1 0 0,0 0 1 0 0,0 0 0 0 0,1 0 0 0 0,-1 1 0 0 0,1-1-1 0 0,-4 6 1 0 0,7-9 15 0 0,0 1 0 0 0,0 1 0 0 0,1-1 0 0 0,-1 0 0 0 0,1 0 0 0 0,-1 0 0 0 0,0 0-1 0 0,1 0 1 0 0,0 0 0 0 0,-1 1 0 0 0,1-1 0 0 0,0 0 0 0 0,0 0 0 0 0,0 0 0 0 0,-1 1 0 0 0,1-1 0 0 0,0 0 0 0 0,1 0 0 0 0,-1 1 0 0 0,0-1 0 0 0,0 0 0 0 0,1 0-1 0 0,-1 1 1 0 0,0-1 0 0 0,1 0 0 0 0,-1 0 0 0 0,1 0 0 0 0,-1 0 0 0 0,1 0 0 0 0,0 0 0 0 0,0 0 0 0 0,-1 0 0 0 0,1 0 0 0 0,0 0 0 0 0,0 0 0 0 0,0 0-1 0 0,0 0 1 0 0,0-1 0 0 0,0 1 0 0 0,0 0 0 0 0,0-1 0 0 0,0 1 0 0 0,0-1 0 0 0,3 1 0 0 0,-2 1 22 0 0,1-1 0 0 0,0 0 0 0 0,0 0 1 0 0,-1-1-1 0 0,1 1 0 0 0,0 0 0 0 0,0-1 1 0 0,0 0-1 0 0,0 0 0 0 0,0 0 0 0 0,0 0 0 0 0,0 0 1 0 0,0 0-1 0 0,0-1 0 0 0,0 1 0 0 0,0-1 1 0 0,5-2-1 0 0,-6 1 14 0 0,1 0 0 0 0,-1 0 0 0 0,1-1 1 0 0,-1 1-1 0 0,0-1 0 0 0,0 1 0 0 0,0-1 0 0 0,0 0 0 0 0,0 1 1 0 0,-1-1-1 0 0,3-7 0 0 0,-3 9-22 0 0,0-1 0 0 0,-1 0-1 0 0,1 1 1 0 0,-1-1 0 0 0,1 0 0 0 0,-1 0-1 0 0,0 1 1 0 0,1-1 0 0 0,-1 0 0 0 0,0 0-1 0 0,0 0 1 0 0,0 0 0 0 0,-1 1 0 0 0,1-1-1 0 0,0 0 1 0 0,-1 0 0 0 0,1 0 0 0 0,-1 1-1 0 0,0-1 1 0 0,1 0 0 0 0,-1 1 0 0 0,-2-3-1 0 0,2 2 0 0 0,-5-3-3 0 0,-15 3 0 0 0,15 3-17 0 0,0 0-1 0 0,1 0 1 0 0,-1 1-1 0 0,0-1 1 0 0,1 1-1 0 0,-1 0 1 0 0,1 1-1 0 0,0-1 1 0 0,0 1-1 0 0,0 0 1 0 0,0 1-1 0 0,0-1 1 0 0,1 1 0 0 0,-1 0-1 0 0,1 0 1 0 0,0 0-1 0 0,0 1 1 0 0,1-1-1 0 0,-1 1 1 0 0,1 0-1 0 0,0 0 1 0 0,0 0-1 0 0,-4 11 1 0 0,7-15 7 0 0,0 0 0 0 0,-1-1 0 0 0,1 1 0 0 0,0 0 0 0 0,0 0 1 0 0,-1-1-1 0 0,1 1 0 0 0,0 0 0 0 0,0 0 0 0 0,0-1 0 0 0,0 1 0 0 0,0 0 1 0 0,0 0-1 0 0,0 0 0 0 0,0-1 0 0 0,0 1 0 0 0,1 0 0 0 0,-1 0 0 0 0,0-1 1 0 0,0 1-1 0 0,1 0 0 0 0,-1 0 0 0 0,0-1 0 0 0,1 1 0 0 0,-1 0 0 0 0,1-1 1 0 0,-1 1-1 0 0,1-1 0 0 0,-1 1 0 0 0,1 0 0 0 0,-1-1 0 0 0,1 1 0 0 0,0-1 0 0 0,-1 0 1 0 0,1 1-1 0 0,0-1 0 0 0,-1 1 0 0 0,1-1 0 0 0,0 0 0 0 0,0 0 0 0 0,-1 1 1 0 0,1-1-1 0 0,0 0 0 0 0,0 0 0 0 0,-1 0 0 0 0,1 0 0 0 0,0 0 0 0 0,0 0 1 0 0,0 0-1 0 0,-1 0 0 0 0,1 0 0 0 0,1-1 0 0 0,2 1 19 0 0,0 0-1 0 0,0-1 0 0 0,0 1 1 0 0,0-1-1 0 0,0 0 1 0 0,0 0-1 0 0,0-1 1 0 0,7-3-1 0 0,-8 3 30 0 0,1 0 1 0 0,0-1-1 0 0,-1 0 0 0 0,0 1 0 0 0,0-1 1 0 0,0-1-1 0 0,0 1 0 0 0,0 0 0 0 0,-1-1 1 0 0,1 1-1 0 0,-1-1 0 0 0,0 0 0 0 0,0 0 1 0 0,-1 0-1 0 0,1 0 0 0 0,1-5 0 0 0,-3 9-41 0 0,0-1 1 0 0,0 1-1 0 0,0-1 0 0 0,0 1 0 0 0,0-1 1 0 0,0 1-1 0 0,-1-1 0 0 0,1 1 0 0 0,0-1 0 0 0,0 1 1 0 0,0-1-1 0 0,-1 1 0 0 0,1 0 0 0 0,0-1 1 0 0,0 1-1 0 0,-1-1 0 0 0,1 1 0 0 0,0 0 0 0 0,-1-1 1 0 0,1 1-1 0 0,-1 0 0 0 0,1-1 0 0 0,0 1 1 0 0,-1 0-1 0 0,1-1 0 0 0,-1 1 0 0 0,1 0 0 0 0,-1 0 1 0 0,0-1-1 0 0,-19 1 184 0 0,-14 9-1622 0 0,23-3-1468 0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6:51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100 116 312 0 0,'-27'21'3279'0'0,"-45"34"7278"0"0,73-65-9936 0 0,8-13-545 0 0,0 10 158 0 0,16-23 1316 0 0,36-73 1 0 0,-60 108-969 0 0,2 7-526 0 0,1 0 0 0 0,-1 0-1 0 0,-1 1 1 0 0,1-1 0 0 0,2 14 0 0 0,9 29 870 0 0,40 92-1 0 0,-37-102-544 0 0,-16-38-363 0 0,-1 0 0 0 0,1 0-1 0 0,-1 0 1 0 0,1 1 0 0 0,-1-1-1 0 0,1 0 1 0 0,-1 0 0 0 0,0 0 0 0 0,1 0-1 0 0,-1 0 1 0 0,0 1 0 0 0,0-1-1 0 0,0 0 1 0 0,0 0 0 0 0,0 0-1 0 0,0 0 1 0 0,0 1 0 0 0,0-1 0 0 0,-1 0-1 0 0,1 0 1 0 0,0 0 0 0 0,-1 0-1 0 0,1 0 1 0 0,-1 1 0 0 0,1-1-1 0 0,-1 0 1 0 0,1 0 0 0 0,-1 0-1 0 0,0 0 1 0 0,0-1 0 0 0,1 1 0 0 0,-1 0-1 0 0,0 0 1 0 0,-2 1 0 0 0,-2 0-63 0 0,0 0 1 0 0,-1 0-1 0 0,1 0 1 0 0,-1-1 0 0 0,1 0-1 0 0,-10 1 1 0 0,9-2 5 0 0,-26 9 313 0 0,32-9-257 0 0,0 0 0 0 0,0 0 0 0 0,0 0-1 0 0,1 0 1 0 0,-1 0 0 0 0,0 0 0 0 0,0 0-1 0 0,0 0 1 0 0,0 0 0 0 0,0 0-1 0 0,0 0 1 0 0,0 0 0 0 0,0 0 0 0 0,0 0-1 0 0,0 0 1 0 0,1 0 0 0 0,-1 0 0 0 0,0 0-1 0 0,0 0 1 0 0,0 0 0 0 0,0 0-1 0 0,0 0 1 0 0,0 0 0 0 0,0 0 0 0 0,0 0-1 0 0,0 0 1 0 0,0 0 0 0 0,0 1 0 0 0,0-1-1 0 0,0 0 1 0 0,0 0 0 0 0,0 0-1 0 0,0 0 1 0 0,0 0 0 0 0,0 0 0 0 0,0 0-1 0 0,0 0 1 0 0,1 0 0 0 0,-1 0-1 0 0,0 1 1 0 0,0-1 0 0 0,0 0 0 0 0,-1 0-1 0 0,1 0 1 0 0,0 0 0 0 0,0 0 0 0 0,0 0-1 0 0,0 0 1 0 0,0 0 0 0 0,0 0-1 0 0,0 1 1 0 0,0-1 0 0 0,0 0 0 0 0,0 0-1 0 0,0 0 1 0 0,0 0 0 0 0,0 0 0 0 0,0 0-1 0 0,0 0 1 0 0,0 0 0 0 0,0 0-1 0 0,0 0 1 0 0,0 0 0 0 0,-1 0 0 0 0,1 0-1 0 0,0 0 1 0 0,22 2 837 0 0,-11-2-897 0 0,21-2 152 0 0,-25 3-3560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5:19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0 356 0 0,'2'0'248'0'0,"1"0"-1"0"0,0 1 1 0 0,0-1-1 0 0,0 0 1 0 0,0 1 0 0 0,-1 0-1 0 0,1 0 1 0 0,0 0-1 0 0,-1 0 1 0 0,1 0-1 0 0,0 0 1 0 0,-1 1 0 0 0,0-1-1 0 0,1 1 1 0 0,-1 0-1 0 0,0-1 1 0 0,0 1-1 0 0,0 0 1 0 0,0 0 0 0 0,0 1-1 0 0,0-1 1 0 0,0 0-1 0 0,1 4 1 0 0,8 10 460 0 0,-2 0 0 0 0,11 23 0 0 0,-15-28-190 0 0,39 79 1713 0 0,159 288 3390 0 0,-200-373-5548 0 0,27 44 939 0 0,3-2-1 0 0,53 61 0 0 0,-85-107-967 0 0,1 1 0 0 0,-1-1 0 0 0,0 0 0 0 0,0 0-1 0 0,0 1 1 0 0,1-1 0 0 0,-1 0 0 0 0,0 0 0 0 0,1 0 0 0 0,-1 0 0 0 0,1-1-1 0 0,0 1 1 0 0,-1 0 0 0 0,1-1 0 0 0,-1 1 0 0 0,1-1 0 0 0,0 1 0 0 0,-1-1-1 0 0,1 0 1 0 0,0 0 0 0 0,0 0 0 0 0,-1 0 0 0 0,1 0 0 0 0,0 0 0 0 0,0 0-1 0 0,2-1 1 0 0,-2 0-5 0 0,1-1-1 0 0,0 0 0 0 0,-1 0 0 0 0,1 0 0 0 0,-1 0 1 0 0,0 0-1 0 0,0 0 0 0 0,0 0 0 0 0,0-1 1 0 0,0 1-1 0 0,0-1 0 0 0,-1 1 0 0 0,3-6 0 0 0,4-11 63 0 0,0 0 0 0 0,-1-1-1 0 0,5-28 1 0 0,-11 43-55 0 0,34-153 562 0 0,32-126 265 0 0,-56 252-745 0 0,1 1 0 0 0,27-51 0 0 0,-5 26-2329 0 0,-29 77-6250 0 0,-4-19 7589 0 0,0 10-1267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5:1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4 220 0 0,'-1'-1'393'0'0,"-1"1"0"0"0,1-1 1 0 0,-1 1-1 0 0,1-1 0 0 0,-1 1 0 0 0,1 0 0 0 0,-1 0 1 0 0,1 0-1 0 0,-1 0 0 0 0,1 0 0 0 0,-1 0 0 0 0,0 0 1 0 0,1 0-1 0 0,-1 0 0 0 0,1 1 0 0 0,-1-1 0 0 0,1 1 1 0 0,-1-1-1 0 0,1 1 0 0 0,0 0 0 0 0,-1-1 0 0 0,1 1 0 0 0,0 0 1 0 0,-1 0-1 0 0,0 1 0 0 0,-1 1-2 0 0,0 0-1 0 0,1 0 1 0 0,0 1-1 0 0,0-1 1 0 0,0 0-1 0 0,0 1 1 0 0,0-1-1 0 0,1 1 1 0 0,0 0-1 0 0,-1 3 1 0 0,-2 9 389 0 0,1 1 1 0 0,1-1-1 0 0,-1 31 0 0 0,3-42-722 0 0,1-1 0 0 0,-1 1 0 0 0,1-1 0 0 0,-1 1 0 0 0,1 0 0 0 0,1-1 0 0 0,-1 1 0 0 0,1-1 0 0 0,0 0 0 0 0,0 0 0 0 0,0 0 0 0 0,0 0 0 0 0,1 0 0 0 0,-1 0 0 0 0,1 0 0 0 0,0-1 0 0 0,0 1 0 0 0,1-1 0 0 0,-1 0 0 0 0,1 0-1 0 0,0 0 1 0 0,-1 0 0 0 0,1-1 0 0 0,0 0 0 0 0,0 0 0 0 0,1 0 0 0 0,6 2 0 0 0,-4-1-380 0 0,-1-1 0 0 0,1-1 0 0 0,0 0 0 0 0,0 0 0 0 0,0 0 0 0 0,1 0 0 0 0,12-2 0 0 0,-14 0-457 0 0,1 0 0 0 0,0 0 0 0 0,0-1 0 0 0,-1 1 0 0 0,1-2 0 0 0,-1 1 0 0 0,0-1 0 0 0,8-4 0 0 0,-5 1-916 0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5:20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27 288 0 0,'-13'-11'-431'0'0,"-4"0"6327"0"0,0 9 985 0 0,6 7-5638 0 0,11-4-1039 0 0,0 0 1 0 0,0 1-1 0 0,0-1 0 0 0,0 0 0 0 0,1 1 1 0 0,-1-1-1 0 0,0 0 0 0 0,1 1 0 0 0,-1-1 0 0 0,1 0 1 0 0,-1 1-1 0 0,1-1 0 0 0,-1 0 0 0 0,1 0 1 0 0,0 0-1 0 0,0 1 0 0 0,0-1 0 0 0,0 0 0 0 0,1 1 1 0 0,1 1-82 0 0,-1-1-1 0 0,1 0 1 0 0,-1 0 0 0 0,1 0 0 0 0,0 0 0 0 0,0-1 0 0 0,0 1 0 0 0,0-1 0 0 0,0 0 0 0 0,0 1 0 0 0,0-2 0 0 0,0 1 0 0 0,0 0 0 0 0,0 0-1 0 0,1-1 1 0 0,-1 0 0 0 0,0 0 0 0 0,1 0 0 0 0,2 0 0 0 0,-4 0-121 0 0,0 0 1 0 0,0 0-1 0 0,-1 0 1 0 0,1 0-1 0 0,0-1 1 0 0,0 1-1 0 0,-1 0 1 0 0,1-1-1 0 0,0 0 1 0 0,-1 1-1 0 0,1-1 1 0 0,0 0-1 0 0,-1 0 1 0 0,1 1-1 0 0,-1-1 1 0 0,0-1-1 0 0,1 1 1 0 0,-1 0-1 0 0,0 0 1 0 0,1 0-1 0 0,-1-1 1 0 0,0 1-1 0 0,0 0 1 0 0,0-1-1 0 0,0 1 1 0 0,0-1-1 0 0,-1 0 1 0 0,1 1-1 0 0,0-1 1 0 0,-1 0-1 0 0,1 1 1 0 0,-1-1-1 0 0,1-3 1 0 0,-1 5-41 0 0,0-1 1 0 0,0 0 0 0 0,0 0-1 0 0,0 0 1 0 0,-1 0 0 0 0,1 1-1 0 0,0-1 1 0 0,0 0 0 0 0,-1 0-1 0 0,1 1 1 0 0,0-1 0 0 0,-1 0 0 0 0,1 0-1 0 0,-1 1 1 0 0,1-1 0 0 0,-1 0-1 0 0,1 1 1 0 0,-1-1 0 0 0,1 1-1 0 0,-1-1 1 0 0,1 0 0 0 0,-1 1-1 0 0,0 0 1 0 0,0-1 0 0 0,1 1-1 0 0,-1-1 1 0 0,0 1 0 0 0,1 0 0 0 0,-1-1-1 0 0,0 1 1 0 0,-1 0 0 0 0,1 0-223 0 0,0-1-1 0 0,1 1 1 0 0,-1 0 0 0 0,0 0 0 0 0,0 0 0 0 0,0 0 0 0 0,0 0 0 0 0,1 0 0 0 0,-1 0 0 0 0,0 1 0 0 0,0-1 0 0 0,0 0 0 0 0,0 0 0 0 0,1 1 0 0 0,-1-1 0 0 0,0 0 0 0 0,0 1 0 0 0,1-1 0 0 0,-1 1 0 0 0,0-1-1 0 0,1 1 1 0 0,-1-1 0 0 0,0 1 0 0 0,1 0 0 0 0,-1-1 0 0 0,0 2 0 0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5:09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56 204 0 0,'0'-1'269'0'0,"1"0"0"0"0,-1 0 0 0 0,1 1-1 0 0,-1-1 1 0 0,0 0 0 0 0,1 0 0 0 0,-1 0 0 0 0,0 0 0 0 0,1 0 0 0 0,-1 0 0 0 0,0 0-1 0 0,0 1 1 0 0,0-1 0 0 0,0 0 0 0 0,0 0 0 0 0,0 0 0 0 0,0 0 0 0 0,0 0 0 0 0,0 0-1 0 0,0 0 1 0 0,-1 0 0 0 0,1 0 0 0 0,0 0 0 0 0,-1 0 0 0 0,1 1 0 0 0,-1-1-1 0 0,1 0 1 0 0,-1-1 0 0 0,-1 2-113 0 0,1 1 1 0 0,0-1-1 0 0,0 1 0 0 0,-1-1 0 0 0,1 1 1 0 0,0-1-1 0 0,0 1 0 0 0,0 0 0 0 0,0 0 1 0 0,0-1-1 0 0,0 1 0 0 0,0 0 1 0 0,0 0-1 0 0,0 0 0 0 0,1 0 0 0 0,-1 0 1 0 0,0 0-1 0 0,0 0 0 0 0,1 1 0 0 0,-1-1 1 0 0,1 0-1 0 0,-1 1 0 0 0,-147 286 4552 0 0,110-221-3753 0 0,-26 52 1101 0 0,56-98-1083 0 0,8-21-945 0 0,0 0 0 0 0,0 0 0 0 0,0 0 0 0 0,0-1-1 0 0,0 1 1 0 0,0 0 0 0 0,0 0 0 0 0,0 0 0 0 0,0 0 0 0 0,0 0 0 0 0,0 0 0 0 0,0 0 0 0 0,0 0 0 0 0,0 1 0 0 0,0-1-1 0 0,1 0 1 0 0,-1 0 0 0 0,0 0 0 0 0,0 0 0 0 0,0 0 0 0 0,0 0 0 0 0,0 0 0 0 0,18-32 554 0 0,-4 9-471 0 0,11-20 16 0 0,-2-1 0 0 0,-1-1 0 0 0,-3-1 0 0 0,-1-1-1 0 0,19-87 1 0 0,-31 105-85 0 0,-5 20-77 0 0,1 0 1 0 0,0 0 0 0 0,0 0 0 0 0,1 0 0 0 0,0 0-1 0 0,0 1 1 0 0,1-1 0 0 0,0 1 0 0 0,8-11 0 0 0,-12 18 38 0 0,1 1 1 0 0,0 0 0 0 0,-1 0-1 0 0,1-1 1 0 0,0 1 0 0 0,0 0-1 0 0,-1 0 1 0 0,1 0-1 0 0,0 0 1 0 0,0 0 0 0 0,-1 0-1 0 0,1 0 1 0 0,0 0 0 0 0,0 0-1 0 0,-1 0 1 0 0,1 1 0 0 0,0-1-1 0 0,-1 0 1 0 0,1 0 0 0 0,0 1-1 0 0,-1-1 1 0 0,1 0 0 0 0,0 1-1 0 0,-1-1 1 0 0,1 1-1 0 0,0-1 1 0 0,-1 1 0 0 0,1-1-1 0 0,-1 1 1 0 0,1-1 0 0 0,-1 1-1 0 0,0-1 1 0 0,1 1 0 0 0,-1 0-1 0 0,1-1 1 0 0,-1 2 0 0 0,22 28 93 0 0,-20-27-92 0 0,36 56 212 0 0,-10-16 85 0 0,44 55 0 0 0,190 226 1045 0 0,-254-313-952 0 0,1-1 0 0 0,-1 1 0 0 0,2-2 0 0 0,15 14-1 0 0,-25-23-171 0 0,3 3 144 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5:12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1 236 0 0,'0'0'6589'0'0,"6"50"-2333"0"0,21 270 834 0 0,-7-149-4295 0 0,-11 33-59 0 0,-20 254 1 0 0,-2-116-416 0 0,4 597-43 0 0,8-491-227 0 0,3 542 58 0 0,2-743-76 0 0,15 634 343 0 0,-10-609-236 0 0,32 652 259 0 0,27 220 219 0 0,-36-532-222 0 0,-22-376-258 0 0,83 1373 406 0 0,-46-1040-410 0 0,10 144 361 0 0,-34-376 87 0 0,37 828 545 0 0,-40-741-931 0 0,-1-65-54 0 0,38 1123 686 0 0,-29-837-164 0 0,21 118 176 0 0,-6-186 465 0 0,-40-305 567 0 0,-4-260-289 0 0,-2 0-5740 0 0,-5-24-4732 0 0,6-4 5706 0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5:14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1 759 180 0 0,'10'4'754'0'0,"0"-1"-1"0"0,0-1 1 0 0,1 1 0 0 0,-1-2-1 0 0,1 1 1 0 0,0-2-1 0 0,-1 1 1 0 0,1-2 0 0 0,17-1-1 0 0,17 0 242 0 0,702 61 3568 0 0,-331-18-3276 0 0,1715 124 1667 0 0,-1573-121-2276 0 0,380 24 263 0 0,8-51 106 0 0,1228-95 1141 0 0,-1758 55-1822 0 0,258-17 277 0 0,295-9 145 0 0,-445 25-486 0 0,-112 1-107 0 0,260-17 114 0 0,29-4 152 0 0,-275 16-216 0 0,1443-88 659 0 0,-1441 95-739 0 0,16-4-29 0 0,-19-2 15 0 0,19-5-37 0 0,-11 0-24 0 0,11 0-26 0 0,230-7 37 0 0,1354-111 450 0 0,-464 49-215 0 0,-972 69-169 0 0,-28 2 4 0 0,579-39 403 0 0,-767 37-291 0 0,530-37 714 0 0,-704 63-323 0 0,-199 6-602 0 0,18-1 1206 0 0,-14 1-5131 0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5:1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1 608 0 0,'-6'5'10974'0'0,"6"-1"-9870"0"0,18 12-239 0 0,0-1 0 0 0,1-2 0 0 0,0 0 1 0 0,1 0-1 0 0,1-2 0 0 0,-1-1 0 0 0,37 13 1 0 0,166 38 1030 0 0,-30-10-207 0 0,-191-51-1662 0 0,-1 1-1 0 0,1-1 1 0 0,0 1-1 0 0,-1 0 0 0 0,1-1 1 0 0,0 1-1 0 0,-1 0 0 0 0,1 0 1 0 0,-1 0-1 0 0,0 0 0 0 0,1 0 1 0 0,-1 0-1 0 0,0 1 0 0 0,1-1 1 0 0,-1 0-1 0 0,0 1 0 0 0,0-1 1 0 0,0 1-1 0 0,0-1 0 0 0,-1 1 1 0 0,1-1-1 0 0,0 1 0 0 0,-1 0 1 0 0,1-1-1 0 0,-1 1 0 0 0,1 0 1 0 0,-1-1-1 0 0,0 1 0 0 0,0 0 1 0 0,1 0-1 0 0,-1 0 0 0 0,-1-1 1 0 0,1 1-1 0 0,0 0 0 0 0,0 0 1 0 0,-1-1-1 0 0,1 1 1 0 0,-2 2-1 0 0,-2 7 61 0 0,-1 0 0 0 0,0 0 0 0 0,-1-1 0 0 0,-12 19 1 0 0,4-9-5 0 0,-234 327 1674 0 0,106-158-274 0 0,128-169-1267 0 0,10-13-100 0 0,-1 1-1 0 0,0-1 1 0 0,0 0 0 0 0,-1-1 0 0 0,-11 11 0 0 0,16-17-253 0 0,6-33-11501 0 0,-1 14 8703 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5:1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1 186 180 0 0,'14'-14'6193'0'0,"-4"22"-5425"0"0,0-1 1 0 0,0 2 0 0 0,-1-1 0 0 0,0 1 0 0 0,-1 1-1 0 0,0 0 1 0 0,9 13 0 0 0,45 83 1250 0 0,-41-67-1045 0 0,25 61 742 0 0,-38-79-1257 0 0,1 1 1 0 0,0-1-1 0 0,2-1 0 0 0,1 0 1 0 0,0 0-1 0 0,1-1 0 0 0,17 18 1 0 0,-29-36-401 0 0,0 0 1 0 0,0 0 0 0 0,-1 0 0 0 0,1-1 0 0 0,1 1 0 0 0,-1 0 0 0 0,0 0 0 0 0,0 0 0 0 0,0-1 0 0 0,0 1 0 0 0,0-1-1 0 0,1 1 1 0 0,-1-1 0 0 0,0 1 0 0 0,1-1 0 0 0,-1 0 0 0 0,0 0 0 0 0,1 1 0 0 0,-1-1 0 0 0,0 0 0 0 0,1 0 0 0 0,-1 0-1 0 0,0 0 1 0 0,3-1 0 0 0,-2 0 7 0 0,0 0-1 0 0,0-1 1 0 0,0 1 0 0 0,0 0-1 0 0,-1-1 1 0 0,1 1-1 0 0,-1-1 1 0 0,1 1 0 0 0,-1-1-1 0 0,1 0 1 0 0,-1 0-1 0 0,0 1 1 0 0,0-1 0 0 0,1-2-1 0 0,4-11 192 0 0,0 1 1 0 0,-1-1-1 0 0,5-24 1 0 0,-8 28-132 0 0,11-55 574 0 0,-3 0 0 0 0,3-96 0 0 0,1-17 333 0 0,-12 165-1011 0 0,5-35-336 0 0,-7 46 88 0 0,1 1 0 0 0,-1-1 0 0 0,1 1 0 0 0,-1 0 0 0 0,1-1 0 0 0,0 1 0 0 0,0 0 0 0 0,1 0 0 0 0,-1 0 0 0 0,0 0 0 0 0,1 0 0 0 0,-1 0 0 0 0,1 0 0 0 0,-1 0 0 0 0,4-2 1 0 0,-4 4-107 0 0,0 1 0 0 0,0-1 0 0 0,0 0 1 0 0,0 0-1 0 0,0 1 0 0 0,0-1 0 0 0,0 1 1 0 0,0-1-1 0 0,0 1 0 0 0,-1-1 0 0 0,1 1 1 0 0,0-1-1 0 0,0 1 0 0 0,0 0 0 0 0,-1-1 1 0 0,1 1-1 0 0,0 0 0 0 0,-1 0 0 0 0,1 0 1 0 0,-1 0-1 0 0,1-1 0 0 0,-1 1 0 0 0,1 0 1 0 0,-1 0-1 0 0,1 2 0 0 0,0-3-126 0 0,5 11-2073 0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5:17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86 120 0 0,'-1'-3'444'0'0,"1"0"1"0"0,-1 0-1 0 0,1 0 1 0 0,-1 0-1 0 0,0 1 0 0 0,0-1 1 0 0,0 0-1 0 0,-1 0 0 0 0,1 0 1 0 0,0 1-1 0 0,-1-1 0 0 0,0 1 1 0 0,0-1-1 0 0,0 1 1 0 0,0 0-1 0 0,0 0 0 0 0,0 0 1 0 0,-4-3-1 0 0,2 2 40 0 0,-1 1 1 0 0,0-1-1 0 0,0 1 1 0 0,0 0-1 0 0,0 0 0 0 0,0 0 1 0 0,0 1-1 0 0,-1 0 0 0 0,-9-2 1 0 0,7 3-132 0 0,0-1 0 0 0,0 1 0 0 0,1 0 0 0 0,-1 1 0 0 0,0 0 0 0 0,0 0 0 0 0,1 1 0 0 0,-1 0 0 0 0,1 0 0 0 0,-1 0 0 0 0,1 1 0 0 0,0 0 0 0 0,0 1 0 0 0,-12 8 0 0 0,13-7-135 0 0,-1 1 0 0 0,1 0 0 0 0,1 0 0 0 0,-1 1 0 0 0,1 0 1 0 0,0-1-1 0 0,1 2 0 0 0,0-1 0 0 0,0 1 0 0 0,0-1 0 0 0,1 1 0 0 0,-3 11 1 0 0,5-16-156 0 0,1 1 0 0 0,-1 0 1 0 0,1 0-1 0 0,0-1 0 0 0,0 1 1 0 0,0 0-1 0 0,1 0 1 0 0,-1-1-1 0 0,1 1 0 0 0,0 0 1 0 0,0-1-1 0 0,0 1 0 0 0,0-1 1 0 0,1 1-1 0 0,-1-1 1 0 0,1 1-1 0 0,0-1 0 0 0,0 0 1 0 0,0 0-1 0 0,1 0 0 0 0,-1 0 1 0 0,1 0-1 0 0,-1-1 1 0 0,1 1-1 0 0,0-1 0 0 0,0 0 1 0 0,0 0-1 0 0,0 0 0 0 0,1 0 1 0 0,3 2-1 0 0,0-1-15 0 0,1 0 0 0 0,0-1 0 0 0,-1 1 0 0 0,1-1 0 0 0,0-1 0 0 0,0 1 0 0 0,0-2 0 0 0,1 1 0 0 0,-1-1 0 0 0,0 0 0 0 0,0-1 0 0 0,0 1 0 0 0,0-2 0 0 0,0 1 0 0 0,0-1 0 0 0,0 0 0 0 0,0-1 0 0 0,11-6 0 0 0,-15 8-40 0 0,0-1 0 0 0,0 0 0 0 0,0 0 0 0 0,-1-1 0 0 0,1 1 0 0 0,-1-1 0 0 0,1 1 0 0 0,-1-1 0 0 0,0 0 0 0 0,0-1 0 0 0,0 1 0 0 0,-1 0 0 0 0,1-1 0 0 0,-1 0 0 0 0,0 1 0 0 0,0-1 0 0 0,0 0 0 0 0,0 0 0 0 0,-1 0 0 0 0,0 0 0 0 0,1-1 0 0 0,-2 1 0 0 0,1 0 0 0 0,0 0 0 0 0,-1-1 0 0 0,0 1 0 0 0,0 0 0 0 0,0-1 0 0 0,0 1 0 0 0,-1 0 0 0 0,0 0 0 0 0,0-1 0 0 0,0 1 0 0 0,0 0 0 0 0,-4-8 0 0 0,2 5-23 0 0,-1 0 1 0 0,0 0-1 0 0,0 1 1 0 0,-1-1-1 0 0,0 1 1 0 0,0 0-1 0 0,0 1 1 0 0,-1-1 0 0 0,0 1-1 0 0,0 0 1 0 0,0 0-1 0 0,-1 1 1 0 0,1 0-1 0 0,-1 0 1 0 0,0 1-1 0 0,0-1 1 0 0,-1 2 0 0 0,1-1-1 0 0,-1 1 1 0 0,-13-3-1 0 0,15 5-802 0 0,1-1-1 0 0,-1 1 1 0 0,0 0-1 0 0,0 0 1 0 0,0 1-1 0 0,1-1 1 0 0,-1 1-1 0 0,0 1 1 0 0,1-1 0 0 0,-10 4-1 0 0,7-1-1823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5:48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1 136 192 0 0,'2'0'12053'0'0,"20"-1"-11854"0"0,724 15 4771 0 0,-278-25-3345 0 0,140-12-463 0 0,-311 7-810 0 0,98-16-76 0 0,-140 10-167 0 0,-175 16-62 0 0,224-22 495 0 0,-297 27-585 0 0,88-8-700 0 0,-89 13-1195 0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5:52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1 112 0 0,'0'0'10591'0'0,"0"3"-10054"0"0,2 78 3474 0 0,8-14-2069 0 0,19 67 0 0 0,-28-131-1839 0 0,-1 0 0 0 0,1 0 0 0 0,0 0 0 0 0,0 0 0 0 0,0 0 0 0 0,1-1 0 0 0,-1 1 0 0 0,1 0 0 0 0,-1 0 0 0 0,1-1 0 0 0,0 1 0 0 0,3 2 0 0 0,12 5-5794 0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5:53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0 244 0 0,'0'0'6107'0'0,"9"37"-3133"0"0,-1 25-193 0 0,3-2 1 0 0,27 83 0 0 0,-26-128-9611 0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5:53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40 0 0,'5'5'7468'0'0,"1"14"-4632"0"0,1 20-1030 0 0,-2 15 306 0 0,-2-10-257 0 0,17 80 0 0 0,-12-109-2489 0 0,0-9-5670 0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5:54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1 120 0 0,'0'0'5343'0'0,"2"3"-4509"0"0,11 26 630 0 0,-2 0-1 0 0,-1 1 0 0 0,-2 1 0 0 0,0-1 1 0 0,5 61-1 0 0,-7-50-316 0 0,4-7-839 0 0,-1-25-6550 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5:55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5 160 0 0,'1'-4'8493'0'0,"6"22"-7353"0"0,0 0 0 0 0,-2 1 1 0 0,0-1-1 0 0,-1 1 0 0 0,3 26 1 0 0,-3-15-21 0 0,14 46 1 0 0,-16-68-973 0 0,1 1 1 0 0,0-1-1 0 0,1 0 0 0 0,0-1 1 0 0,0 1-1 0 0,1-1 0 0 0,0 1 0 0 0,0-1 1 0 0,12 11-1 0 0,-3-10-2098 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6:1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61 260 0 0,'-7'-45'8102'0'0,"3"29"-493"0"0,-4 58-4543 0 0,9-5-2084 0 0,1 0-1 0 0,2 0 1 0 0,2-1 0 0 0,1 0-1 0 0,15 42 1 0 0,-16-54-1182 0 0,-4-16-2926 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6:14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1 476 0 0,'0'0'5552'0'0,"4"40"-627"0"0,26 225 7295 0 0,-23-238-11687 0 0,-4-20-3257 0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6:1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15 56 0 0,'-15'-10'4010'0'0,"4"6"3154"0"0,9 6-6846 0 0,0-1 0 0 0,0 1 0 0 0,1 1 0 0 0,-1-1-1 0 0,1 0 1 0 0,-1 0 0 0 0,1 0 0 0 0,0 1 0 0 0,0-1-1 0 0,0 1 1 0 0,0-1 0 0 0,0 1 0 0 0,1-1 0 0 0,-1 1-1 0 0,1-1 1 0 0,0 1 0 0 0,-1 3 0 0 0,-2 58 2596 0 0,3-50-2253 0 0,6 116 2195 0 0,0-12-762 0 0,-5-112-2469 0 0,2 7-913 0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6:1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9 136 0 0,'-25'-8'13795'0'0,"22"22"-12581"0"0,0-1 1 0 0,1 1 0 0 0,0 0 0 0 0,1 0-1 0 0,1 27 1 0 0,13 78 1974 0 0,-8-75-2124 0 0,0-19-417 0 0,0 1-1842 0 0,-5-8-8736 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6:1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0 164 0 0,'-2'7'2599'0'0,"1"1"-1"0"0,-1-1 1 0 0,1 0-1 0 0,0 1 1 0 0,1 9-1 0 0,6 51 3191 0 0,23 77-5118 0 0,-19-98 1618 0 0,-10-47-2410 0 0,12 37-73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5:50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0 288 0 0,'0'0'5601'0'0,"0"4"-4709"0"0,0 30 1365 0 0,1-1 1 0 0,2 1-1 0 0,14 59 1 0 0,3 49 259 0 0,-17 56 92 0 0,2 29-905 0 0,-4-158-1227 0 0,-3 0 0 0 0,-3-1 0 0 0,-15 74 1 0 0,7-49 162 0 0,-11 231 995 0 0,24-313-1581 0 0,-1 5 61 0 0,-1-7-33 0 0,1-1 1 0 0,1 0-1 0 0,0 1 0 0 0,0-1 1 0 0,1 1-1 0 0,0-1 0 0 0,0 0 1 0 0,1 1-1 0 0,0-1 1 0 0,4 11-1 0 0,-3-16-36 0 0,-1 0 1 0 0,0-1-1 0 0,1 1 1 0 0,0-1-1 0 0,-1 0 1 0 0,1 0-1 0 0,0 0 1 0 0,0 0-1 0 0,0-1 1 0 0,1 1-1 0 0,-1-1 1 0 0,0 1-1 0 0,0-1 1 0 0,8 1-1 0 0,53 7 205 0 0,-44-8-186 0 0,84 5 31 0 0,0-5-1 0 0,108-13 1 0 0,-48 2-37 0 0,576-39 247 0 0,-730 48-305 0 0,836-77 136 0 0,-593 50-102 0 0,307-27 254 0 0,14 4 403 0 0,-551 49-691 0 0,-8 1 32 0 0,0-1 1 0 0,-1 0-1 0 0,1-1 1 0 0,-1 0-1 0 0,1-1 1 0 0,25-12-1 0 0,-33 10-922 0 0,0-13-10322 0 0,-7 12 7978 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6:1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0 192 0 0,'0'0'686'0'0,"-17"19"6623"0"0,14 32-1767 0 0,13 28-1819 0 0,-2-19-1609 0 0,-6-38-1538 0 0,0 1-1 0 0,2-1 1 0 0,1 1 0 0 0,12 37-1 0 0,-12-53-2123 0 0,-3-4-375 0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6:18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7 56 0 0,'-10'-7'9780'0'0,"8"9"-9427"0"0,0 0 0 0 0,1 0-1 0 0,-1 0 1 0 0,1 0 0 0 0,-1 0 0 0 0,1 0-1 0 0,-1 1 1 0 0,1-1 0 0 0,0 0 0 0 0,0 1-1 0 0,0-1 1 0 0,1 1 0 0 0,-1-1 0 0 0,1 1-1 0 0,-1-1 1 0 0,1 1 0 0 0,0 4 0 0 0,0 56 1907 0 0,1-44-1228 0 0,0 5-598 0 0,1 1 0 0 0,1-1 0 0 0,1 0 0 0 0,1 0 0 0 0,2-1 0 0 0,0 1-1 0 0,17 35 1 0 0,-18-52-3676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6:18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0 460 0 0,'-4'3'9291'0'0,"4"-3"-9125"0"0,-1 20 3084 0 0,1 20-1160 0 0,6 10-451 0 0,1 0-1 0 0,3 0 1 0 0,2-1 0 0 0,23 62-1 0 0,-32-102-3021 0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6:21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1 180 0 0,'0'0'2062'0'0,"31"12"3159"0"0,199 7 2710 0 0,118 7-3811 0 0,-144-8-2762 0 0,40 1-765 0 0,385-11-48 0 0,-20-28-276 0 0,-368 18-526 0 0,-191 2 138 0 0,87-10 0 0 0,19-1 290 0 0,-77 6 1011 0 0,-3 0-3664 0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6:22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0 548 0 0,'-2'5'14060'0'0,"-4"18"-12170"0"0,25 161 3770 0 0,-8-117-4531 0 0,4 0 0 0 0,25 71 0 0 0,-36-124-932 0 0,1 3-486 0 0,1-7-3813 0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6:22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1 476 0 0,'0'0'4574'0'0,"1"32"-605"0"0,23 96 3490 0 0,5 46-3284 0 0,-25-137-3302 0 0,1 13 416 0 0,2 0-1 0 0,19 70 0 0 0,-20-96-873 0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6:23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24 0 0,'1'-3'714'0'0,"1"0"0"0"0,-1 0 0 0 0,1 0 0 0 0,0 0 0 0 0,0 1 0 0 0,0-1 0 0 0,0 1 0 0 0,0-1 0 0 0,1 1 0 0 0,-1 0 0 0 0,1 0 0 0 0,-1 0 0 0 0,7-3 0 0 0,-7 5-501 0 0,-1 0 1 0 0,1-1 0 0 0,0 1-1 0 0,0 1 1 0 0,-1-1-1 0 0,1 0 1 0 0,0 0 0 0 0,0 1-1 0 0,-1-1 1 0 0,1 1-1 0 0,0-1 1 0 0,-1 1 0 0 0,1 0-1 0 0,0 0 1 0 0,-1 0 0 0 0,1-1-1 0 0,-1 2 1 0 0,0-1-1 0 0,1 0 1 0 0,-1 0 0 0 0,0 0-1 0 0,1 1 1 0 0,-1-1-1 0 0,0 0 1 0 0,0 1 0 0 0,0-1-1 0 0,1 3 1 0 0,19 29 1318 0 0,0 1 0 0 0,-3 0 0 0 0,25 63 0 0 0,-2-5 911 0 0,-40-91-2684 0 0,0-1 0 0 0,0 1 0 0 0,0-1 0 0 0,0 0 0 0 0,1 0 1 0 0,-1 1-1 0 0,0-1 0 0 0,0 0 0 0 0,0 0 0 0 0,0 0 0 0 0,0 0 1 0 0,1 0-1 0 0,-1 0 0 0 0,0 0 0 0 0,0-1 0 0 0,0 1 0 0 0,0 0 1 0 0,0 0-1 0 0,0-1 0 0 0,0 1 0 0 0,1-1 0 0 0,-1 1 0 0 0,0-1 1 0 0,-1 0-1 0 0,1 1 0 0 0,0-1 0 0 0,1-1 0 0 0,3 0-2952 0 0,2-1 683 0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6:24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19 212 0 0,'-21'-18'13147'0'0,"17"42"-11874"0"0,0 0 0 0 0,2 0 0 0 0,1 1 0 0 0,3 29 1 0 0,-1-8-298 0 0,-2-17-348 0 0,0-10-194 0 0,1 1 0 0 0,1-1 0 0 0,0 0-1 0 0,2 0 1 0 0,6 29 0 0 0,-5-40-279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6:27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0 472 0 0,'3'1'12912'0'0,"22"5"-9547"0"0,39 5-2089 0 0,195 4 3062 0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6:27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0 160 0 0,'-13'6'7090'0'0,"13"0"-2567"0"0,29 2-648 0 0,48 0-1431 0 0,146 5 2156 0 0,-206-6-8879 0 0,-9-2-309 0 0,-4-4 2216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7:5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0 372 0 0,'7'2'712'0'0,"1"0"0"0"0,-1 0 0 0 0,0 0 0 0 0,-1 1 0 0 0,1-1 0 0 0,0 2 0 0 0,-1-1 0 0 0,0 1 0 0 0,0 0 0 0 0,8 6-1 0 0,-5-1-52 0 0,0-1 0 0 0,-1 1 0 0 0,0 1 0 0 0,0 0 0 0 0,10 17 0 0 0,-7-8 11 0 0,-1 1-1 0 0,-1 0 0 0 0,-1 1 1 0 0,-1 0-1 0 0,-1 0 1 0 0,6 33-1 0 0,-9-31-289 0 0,0 0-1 0 0,-2 0 1 0 0,0 0 0 0 0,-2 0-1 0 0,0 1 1 0 0,-2-1 0 0 0,0-1 0 0 0,-2 1-1 0 0,0 0 1 0 0,-2-1 0 0 0,0 0 0 0 0,-2-1-1 0 0,0 0 1 0 0,-1 0 0 0 0,-2-1-1 0 0,-14 22 1 0 0,11-24 246 0 0,-30 32 0 0 0,16-24-4076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5:51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10 512 0 0,'-2'-10'12397'0'0,"4"34"-9188"0"0,5 39-1613 0 0,0 15 1108 0 0,-4 122 0 0 0,2 33-467 0 0,12 25-634 0 0,-9-30 201 0 0,2 35 99 0 0,18-66-736 0 0,-27-192-1248 0 0,3 27 1015 0 0,-6-16-3341 0 0,1-15 1578 0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6:28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1 248 0 0,'-13'12'4455'0'0,"15"-4"900"0"0,13-2-825 0 0,0-3-4489 0 0,66 7 2849 0 0,0-4 0 0 0,92-4 0 0 0,-113-2-2900 0 0,-54 0-569 0 0,9 3-7376 0 0,-8-2 5425 0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6:2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25 16 0 0,'-6'-6'16164'0'0,"16"6"-13685"0"0,3 0-3815 0 0,88-8 5649 0 0,63-3-1923 0 0,-150 14-6885 0 0,-9-2 491 0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6:29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1 188 0 0,'-7'0'846'0'0,"-19"1"4047"0"0,11 7 3763 0 0,53 1-4025 0 0,83-9-149 0 0,-69-1-3503 0 0,56 6 0 0 0,-90 2-4162 0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6:30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15 564 0 0,'-10'4'10522'0'0,"63"2"-4922"0"0,38-11-2391 0 0,-52 1-2060 0 0,28-3 824 0 0,38-1 1275 0 0,-87 13-6677 0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6:31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1 544 0 0,'0'0'190'0'0,"-1"0"1"0"0,1 0-1 0 0,0 0 1 0 0,-1 0-1 0 0,1 0 1 0 0,0 0-1 0 0,-1 0 1 0 0,1 0-1 0 0,0 0 0 0 0,-1 0 1 0 0,1 0-1 0 0,0 0 1 0 0,0 0-1 0 0,-1 0 1 0 0,1 0-1 0 0,0 1 0 0 0,-1-1 1 0 0,1 0-1 0 0,0 0 1 0 0,0 0-1 0 0,-1 1 1 0 0,1-1-1 0 0,0 0 1 0 0,0 0-1 0 0,-1 1 0 0 0,1-1 1 0 0,0 0-1 0 0,0 0 1 0 0,0 1-1 0 0,0-1 1 0 0,-1 0-1 0 0,1 1 0 0 0,0-1 1 0 0,0 0-1 0 0,0 1 1 0 0,0-1-1 0 0,0 0 1 0 0,0 1-1 0 0,0-1 0 0 0,0 0 1 0 0,0 0-1 0 0,0 1 1 0 0,0-1-1 0 0,0 0 1 0 0,0 1-1 0 0,0-1 1 0 0,0 0-1 0 0,0 1 0 0 0,0-1 1 0 0,1 1-1 0 0,20 8 3938 0 0,32-1-1325 0 0,171-9 3378 0 0,-93-1-5065 0 0,-125 2-1894 0 0,6 5-8145 0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7T16:56:3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36 724,'-5'2'11644,"96"-1"-5432,48-19-2991,-29 4-814,-35 7-2840,-72 10-1406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6:3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83 12 0 0,'-27'-18'13823'0'0,"48"11"-12422"0"0,1 1 1 0 0,0 0-1 0 0,40-4 1 0 0,-2 0-122 0 0,-39 6-1321 0 0,28-6 1517 0 0,-34 6-4182 0 0,0 0-3321 0 0,-9 1 3725 0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6:3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97 536 0 0,'-8'-17'9414'0'0,"20"11"-7846"0"0,0 0 0 0 0,0 1-1 0 0,24-6 1 0 0,87-10 1426 0 0,-38 8-1462 0 0,-43 5-568 0 0,12-2-2468 0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6:34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81 564 0 0,'0'0'5733'0'0,"26"-8"-2227"0"0,84-8 1325 0 0,-40 7-1698 0 0,82-21 0 0 0,-131 23-2238 0 0,4-1-2531 0 0,-10 6-5015 0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6:35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53 484 0 0,'-12'-3'10166'0'0,"43"-5"-8294"0"0,0 1-1 0 0,0 2 1 0 0,1 1 0 0 0,61 0-1 0 0,22-3 374 0 0,-87 3-1815 0 0,14-1 341 0 0,-17 4-6915 0 0,-17-4 783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7:36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27 72 0 0,'0'0'919'0'0,"-13"-24"10125"0"0,12 24-10577 0 0,-24-3 3145 0 0,17 3-3219 0 0,0 1 0 0 0,0 0 0 0 0,0 0 0 0 0,0 0 0 0 0,1 1 0 0 0,-1 1 0 0 0,0-1 0 0 0,1 1 0 0 0,0 0 0 0 0,-8 5 0 0 0,15-8-301 0 0,-1 1-54 0 0,-1 0 0 0 0,1 0-1 0 0,0 0 1 0 0,0 0 0 0 0,1 1-1 0 0,-1-1 1 0 0,0 0 0 0 0,0 0-1 0 0,0 0 1 0 0,1 1 0 0 0,-1-1-1 0 0,1 0 1 0 0,-1 1 0 0 0,1-1-1 0 0,-1 1 1 0 0,1-1 0 0 0,0 1-1 0 0,0-1 1 0 0,0 3 0 0 0,0-3-6 0 0,19 25 277 0 0,-12-25-243 0 0,1 0-1 0 0,0 0 1 0 0,-1 0 0 0 0,1-1-1 0 0,0 0 1 0 0,0-1 0 0 0,-1 1 0 0 0,1-1-1 0 0,0-1 1 0 0,-1 0 0 0 0,1 0-1 0 0,-1 0 1 0 0,0-1 0 0 0,10-5-1 0 0,-16 8-23 0 0,0-1-1 0 0,0 0 0 0 0,0 0 1 0 0,0 0-1 0 0,0 0 0 0 0,0 0 1 0 0,0 0-1 0 0,-1 0 0 0 0,1 0 0 0 0,0 0 1 0 0,0 0-1 0 0,-1 0 0 0 0,1-1 1 0 0,-1 1-1 0 0,1 0 0 0 0,-1 0 1 0 0,0-1-1 0 0,1 1 0 0 0,-1 0 1 0 0,0-1-1 0 0,0 1 0 0 0,0-2 0 0 0,0 2 110 0 0,-26-19 449 0 0,20 18-582 0 0,1 0 0 0 0,-1 1 0 0 0,0 0 0 0 0,0 0 0 0 0,0 0 1 0 0,0 1-1 0 0,0-1 0 0 0,0 2 0 0 0,0-1 0 0 0,0 1 0 0 0,0-1 0 0 0,0 2 1 0 0,1-1-1 0 0,-1 1 0 0 0,0 0 0 0 0,1 0 0 0 0,-1 0 0 0 0,1 1 1 0 0,-1 0-1 0 0,-5 4 0 0 0,10-6-23 0 0,-1 0 0 0 0,1 0 0 0 0,0 0 0 0 0,-1 0 0 0 0,1 1 1 0 0,0-1-1 0 0,0 0 0 0 0,0 1 0 0 0,0-1 0 0 0,0 0 0 0 0,0 1 0 0 0,1-1 0 0 0,-1 1 0 0 0,0 0 1 0 0,1-1-1 0 0,-1 1 0 0 0,0 1 0 0 0,1-1 11 0 0,18 14 79 0 0,-15-16-61 0 0,1 1 0 0 0,0-1 0 0 0,-1 1 0 0 0,1-1 0 0 0,0 0 0 0 0,-1-1 0 0 0,1 1 0 0 0,0-1 0 0 0,-1 1 0 0 0,1-1 0 0 0,0 0 0 0 0,-1 0 0 0 0,1-1 0 0 0,-1 1 0 0 0,0-1 0 0 0,0 1 0 0 0,1-1 0 0 0,-1 0 0 0 0,4-4 0 0 0,-6 5-5 0 0,-1 1-18 0 0,1 0-1 0 0,-1-1 1 0 0,0 1 0 0 0,1 0-1 0 0,-1 0 1 0 0,0-1 0 0 0,1 1 0 0 0,-1 0-1 0 0,0 0 1 0 0,0-1 0 0 0,1 1-1 0 0,-1 0 1 0 0,0-1 0 0 0,0 1-1 0 0,0 0 1 0 0,0-1 0 0 0,1 1 0 0 0,-1-1-1 0 0,0 1 1 0 0,0 0 0 0 0,0-1-1 0 0,0 1 1 0 0,0 0 0 0 0,0-1-1 0 0,0 1 1 0 0,0-1 0 0 0,0 1 0 0 0,0 0-1 0 0,0-1 1 0 0,0 1 0 0 0,0-1-1 0 0,-1 1 1 0 0,1 0 0 0 0,0-1-1 0 0,0 1 1 0 0,0 0 0 0 0,0-1 0 0 0,-1 1-1 0 0,1 0 1 0 0,0-1 0 0 0,0 1-1 0 0,-1 0 1 0 0,1 0 0 0 0,0-1-1 0 0,0 1 1 0 0,-1 0 0 0 0,1 0 0 0 0,0-1-1 0 0,-1 1 1 0 0,1 0 0 0 0,0 0-1 0 0,-1 0 1 0 0,1 0 0 0 0,-1 0-1 0 0,1-1 1 0 0,0 1 0 0 0,-1 0 0 0 0,1 0-1 0 0,0 0 1 0 0,-1 0 0 0 0,-1-1-41 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6:36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23 123 220 0 0,'-22'-12'10128'0'0,"53"4"-2455"0"0,-9 4-8443 0 0,170-31 4067 0 0,62-15 70 0 0,-206 36-4629 0 0,-38 15-6962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6:3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52 0 0,'0'0'2007'0'0,"5"0"-666"0"0,106-15 6183 0 0,60-24-2028 0 0,-32 6 49 0 0,-111 25-4362 0 0,10-2 234 0 0,-16 10-7357 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6:5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2 384 0 0,'-11'3'13623'0'0,"19"-1"-12910"0"0,1 0 0 0 0,-1-1 0 0 0,1 0 1 0 0,-1-1-1 0 0,1 0 0 0 0,-1 0 0 0 0,1 0 1 0 0,10-3-1 0 0,19-3-339 0 0,-28 5-1035 0 0,-8 1-91 0 0,5 2-1675 0 0,3 2-4932 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6:57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26 248 0 0,'0'0'594'0'0,"-17"-21"6519"0"0,15 20-6855 0 0,0 0-1 0 0,1 0 0 0 0,-1 1 0 0 0,0 0 0 0 0,0-1 1 0 0,0 1-1 0 0,0 0 0 0 0,0 0 0 0 0,1 0 1 0 0,-1 0-1 0 0,0 0 0 0 0,0 0 0 0 0,0 0 0 0 0,0 1 1 0 0,0-1-1 0 0,1 1 0 0 0,-1-1 0 0 0,0 1 0 0 0,0 0 1 0 0,1 0-1 0 0,-1 0 0 0 0,-2 1 0 0 0,1 1 7 0 0,-1 0 0 0 0,1 0 0 0 0,0 1 0 0 0,0-1-1 0 0,0 1 1 0 0,0-1 0 0 0,1 1 0 0 0,-1 0 0 0 0,-1 5 0 0 0,-1 3 107 0 0,0 0 0 0 0,1 0 0 0 0,0 1 1 0 0,1 0-1 0 0,-3 24 0 0 0,5-30-275 0 0,1 0 0 0 0,1 1 0 0 0,-1-1 0 0 0,1 0 0 0 0,1 1-1 0 0,-1-1 1 0 0,1 0 0 0 0,0 0 0 0 0,1 0 0 0 0,0 0 0 0 0,0-1 0 0 0,0 1 0 0 0,7 8 0 0 0,-7-10-58 0 0,0-1 0 0 0,0-1 1 0 0,1 1-1 0 0,-1 0 0 0 0,1-1 0 0 0,0 0 1 0 0,0 0-1 0 0,0 0 0 0 0,0 0 1 0 0,0 0-1 0 0,1-1 0 0 0,-1 0 1 0 0,1 0-1 0 0,0 0 0 0 0,0-1 0 0 0,-1 0 1 0 0,1 1-1 0 0,0-2 0 0 0,0 1 1 0 0,6 0-1 0 0,-1-1-105 0 0,0-1-1 0 0,0 0 1 0 0,0-1 0 0 0,18-4 0 0 0,-25 5 36 0 0,0 0 0 0 0,0 0 0 0 0,0 0 0 0 0,0 0 0 0 0,0 0 0 0 0,0-1 0 0 0,-1 0 0 0 0,1 1 0 0 0,0-1 0 0 0,-1 0 0 0 0,0 0 0 0 0,1-1 0 0 0,-1 1 0 0 0,0 0 1 0 0,0-1-1 0 0,0 1 0 0 0,0-1 0 0 0,2-5 0 0 0,-3 7-19 0 0,-1 0 53 0 0,0 0-1 0 0,0 0 0 0 0,-1 0 0 0 0,1 0 0 0 0,0 0 0 0 0,0 0 0 0 0,0 0 0 0 0,-1 0 1 0 0,1 0-1 0 0,-1 0 0 0 0,1 0 0 0 0,0 0 0 0 0,-1 0 0 0 0,0 0 0 0 0,1 0 0 0 0,-1 0 1 0 0,0 0-1 0 0,1 0 0 0 0,-1 1 0 0 0,0-1 0 0 0,0 0 0 0 0,1 1 0 0 0,-1-1 0 0 0,0 0 0 0 0,-2 0 1 0 0,0 0 36 0 0,0 0 0 0 0,0 0 0 0 0,0 0 0 0 0,0 1-1 0 0,0-1 1 0 0,0 1 0 0 0,0 0 0 0 0,0 0 0 0 0,-4 0 0 0 0,-62 15 836 0 0,66-15-850 0 0,-37 15-842 0 0,31-7-6362 0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7:0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11 236 0 0,'-6'1'13813'0'0,"36"-1"-10248"0"0,48-6 1 0 0,-35 3-4255 0 0,-2 1-7082 0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7:09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35 320 0 0,'-21'-22'8067'0'0,"17"20"-7434"0"0,0 0 0 0 0,-1 0 0 0 0,0 0-1 0 0,1 1 1 0 0,-1 0 0 0 0,0 0 0 0 0,0 0-1 0 0,1 1 1 0 0,-1-1 0 0 0,0 1 0 0 0,0 0-1 0 0,0 1 1 0 0,0-1 0 0 0,-8 3 0 0 0,5-1-157 0 0,1 1 1 0 0,-1 0-1 0 0,1 0 1 0 0,0 1-1 0 0,1 0 1 0 0,-1 0-1 0 0,1 0 1 0 0,-11 10-1 0 0,7-4-189 0 0,0 1-1 0 0,0-1 1 0 0,1 2-1 0 0,0-1 1 0 0,1 1-1 0 0,1 1 0 0 0,0 0 1 0 0,0 0-1 0 0,-8 24 1 0 0,13-28-209 0 0,1-1 0 0 0,-1 1 1 0 0,1-1-1 0 0,1 1 0 0 0,0-1 1 0 0,0 1-1 0 0,0 0 0 0 0,1-1 1 0 0,1 1-1 0 0,-1-1 1 0 0,1 1-1 0 0,1-1 0 0 0,0 0 1 0 0,0 0-1 0 0,0 0 0 0 0,1 0 1 0 0,0-1-1 0 0,1 1 0 0 0,-1-1 1 0 0,2 0-1 0 0,-1 0 0 0 0,8 7 1 0 0,-8-9-134 0 0,-1-1 1 0 0,1 0-1 0 0,0 0 1 0 0,0 0-1 0 0,0-1 1 0 0,1 1 0 0 0,-1-1-1 0 0,1-1 1 0 0,0 1-1 0 0,0-1 1 0 0,0 0-1 0 0,0 0 1 0 0,0-1-1 0 0,0 0 1 0 0,0 0-1 0 0,0 0 1 0 0,1-1-1 0 0,-1 0 1 0 0,0 0 0 0 0,0 0-1 0 0,1-1 1 0 0,-1 0-1 0 0,0 0 1 0 0,0-1-1 0 0,0 0 1 0 0,0 0-1 0 0,0 0 1 0 0,0 0-1 0 0,-1-1 1 0 0,1 0-1 0 0,6-5 1 0 0,-10 6 10 0 0,1 1 1 0 0,-1-1-1 0 0,0 1 1 0 0,0-1-1 0 0,0 0 0 0 0,1 0 1 0 0,-2 0-1 0 0,1 0 1 0 0,0-1-1 0 0,0 1 0 0 0,-1 0 1 0 0,1-1-1 0 0,-1 1 0 0 0,0-1 1 0 0,0 0-1 0 0,0 1 1 0 0,0-1-1 0 0,0 0 0 0 0,-1 1 1 0 0,1-1-1 0 0,-1 0 1 0 0,1-4-1 0 0,-2 5 33 0 0,1 0 1 0 0,-1 0-1 0 0,0 0 0 0 0,0 0 1 0 0,0 0-1 0 0,0 0 0 0 0,0 0 1 0 0,0 0-1 0 0,0 0 0 0 0,-1 1 1 0 0,1-1-1 0 0,-1 0 0 0 0,1 1 1 0 0,-1-1-1 0 0,0 1 0 0 0,1 0 1 0 0,-1 0-1 0 0,0-1 0 0 0,0 1 1 0 0,0 0-1 0 0,0 1 0 0 0,0-1 1 0 0,0 0-1 0 0,0 0 0 0 0,0 1 1 0 0,0 0-1 0 0,0-1 0 0 0,-1 1 1 0 0,-3 0-1 0 0,-56 0 576 0 0,31 8-2187 0 0,29-7 1129 0 0,1 0 1 0 0,0-1 0 0 0,-1 1 0 0 0,1 0 0 0 0,0 0 0 0 0,0 0-1 0 0,0 0 1 0 0,0 0 0 0 0,-1 0 0 0 0,1 0 0 0 0,1 0 0 0 0,-1 1 0 0 0,0-1-1 0 0,0 0 1 0 0,-1 3 0 0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7:11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0 112 0 0,'2'2'8140'0'0,"6"9"-6861"0"0,-10 22 766 0 0,2 23-1229 0 0,11-21-6245 0 0,-9-32 4235 0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7:1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1 392 0 0,'-11'30'6465'0'0,"9"-9"-5316"0"0,1 1-1 0 0,1 0 1 0 0,4 25 0 0 0,13 25-5542 0 0,-14-65 3183 0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7:12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0 308 0 0,'-1'14'1364'0'0,"0"0"0"0"0,1-1 0 0 0,1 1 0 0 0,3 18 0 0 0,7 27-78 0 0,-1-3-4688 0 0,-10-55 2542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7:1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24 0 0,'-5'31'5270'0'0,"3"0"-2807"0"0,2 1 0 0 0,1 0 0 0 0,7 50 1 0 0,5-24-3321 0 0,7-3-4241 0 0,-15-44 3519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4:36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58 660 0 0,'0'-5'1238'0'0,"0"1"0"0"0,0 0 1 0 0,-1 0-1 0 0,1-1 0 0 0,-1 1 0 0 0,0 0 0 0 0,0 0 0 0 0,0-1 1 0 0,-1 1-1 0 0,-3-6 1447 0 0,-24 27 1629 0 0,29-17-4209 0 0,-1 1 0 0 0,1-1 1 0 0,-1 1-1 0 0,1-1 0 0 0,-1 1 0 0 0,1 0 0 0 0,-1-1 0 0 0,1 1 0 0 0,0 0 1 0 0,-1-1-1 0 0,1 1 0 0 0,0 0 0 0 0,0 0 0 0 0,0-1 0 0 0,-1 1 0 0 0,1 0 0 0 0,0 0 1 0 0,0-1-1 0 0,0 1 0 0 0,0 0 0 0 0,0 0 0 0 0,0-1 0 0 0,0 1 0 0 0,1 0 1 0 0,-1 0-1 0 0,1 1 0 0 0,-1-2-59 0 0,1 1 1 0 0,0-1-1 0 0,0 1 1 0 0,-1-1-1 0 0,1 0 0 0 0,0 1 1 0 0,0-1-1 0 0,0 0 1 0 0,0 0-1 0 0,0 1 1 0 0,0-1-1 0 0,-1 0 1 0 0,1 0-1 0 0,0 0 0 0 0,0 0 1 0 0,0 0-1 0 0,0 0 1 0 0,1-1-1 0 0,2 0-29 0 0,0 1-1 0 0,0-1 1 0 0,0 0 0 0 0,-1 0-1 0 0,1-1 1 0 0,-1 1-1 0 0,1-1 1 0 0,-1 0 0 0 0,1 0-1 0 0,3-3 1 0 0,-6 4-10 0 0,0 1 0 0 0,-1-1-1 0 0,1 1 1 0 0,-1-1 0 0 0,1 0 0 0 0,-1 1 0 0 0,1-1 0 0 0,-1 0-1 0 0,1 1 1 0 0,-1-1 0 0 0,0 0 0 0 0,1 1 0 0 0,-1-1 0 0 0,0 0 0 0 0,1 0-1 0 0,-1 0 1 0 0,0 1 0 0 0,0-1 0 0 0,0 0 0 0 0,0 0 0 0 0,0 0-1 0 0,0 1 1 0 0,0-1 0 0 0,0-1 0 0 0,-1 1 11 0 0,1 1 1 0 0,-1-1-1 0 0,1 1 1 0 0,-1-1-1 0 0,0 1 1 0 0,1-1-1 0 0,-1 1 0 0 0,0-1 1 0 0,1 1-1 0 0,-1 0 1 0 0,0-1-1 0 0,1 1 0 0 0,-1 0 1 0 0,0 0-1 0 0,0 0 1 0 0,1-1-1 0 0,-1 1 1 0 0,0 0-1 0 0,-1 0 0 0 0,-2 0 6 0 0,0 0 0 0 0,0 0 0 0 0,0 0 0 0 0,0 1 0 0 0,0 0 0 0 0,0 0 0 0 0,0 0 0 0 0,-7 2 0 0 0,11-2-112 0 0,-1-1 0 0 0,1 0-1 0 0,-1 0 1 0 0,1 0 0 0 0,-1 1-1 0 0,1-1 1 0 0,-1 0 0 0 0,1 0-1 0 0,0 1 1 0 0,-1-1 0 0 0,1 0-1 0 0,-1 1 1 0 0,1-1 0 0 0,0 0-1 0 0,-1 1 1 0 0,1-1 0 0 0,0 1-1 0 0,0-1 1 0 0,-1 1 0 0 0,1-1-1 0 0,0 0 1 0 0,0 1 0 0 0,0-1-1 0 0,-1 1 1 0 0,1-1 0 0 0,0 1-1 0 0,0-1 1 0 0,0 1 0 0 0,0-1-1 0 0,0 1 1 0 0,0-1 0 0 0,0 1-1 0 0,0-1 1 0 0,0 1 0 0 0,0-1-1 0 0,0 1 1 0 0,1-1 0 0 0,-1 1-1 0 0,0-1 1 0 0,0 1 0 0 0,0-1-1 0 0,1 1 1 0 0,-1-1 0 0 0,0 1-1 0 0,0-1 1 0 0,1 0 0 0 0,-1 1-1 0 0,1 0 1 0 0,22 13-4946 0 0,-2-8 2405 0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7:13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36 0 0,'0'0'3486'0'0,"-4"32"525"0"0,5-4-2503 0 0,9 102 3395 0 0,-7-113-6702 0 0,0 1 0 0 0,12 30 0 0 0,-10-38 333 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7:1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 0 0,'-1'31'4671'0'0,"5"9"-533"0"0,-3 62 1 0 0,-2-65-2896 0 0,2 1 1 0 0,5 40 0 0 0,-5-73-1882 0 0,1 10-355 0 0,2-6-3532 0 0,0-2 2715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7:1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23 240 0 0,'-25'-5'4866'0'0,"-25"-1"-1093"0"0,-71-6 2057 0 0,104 12-6075 0 0,0 1 0 0 0,-29 4-1 0 0,27 1-4886 0 0,15-3 3616 0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7:16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26 80 0 0,'-43'-9'5096'0'0,"-63"-5"-1"0"0,46 11-2332 0 0,-106 8 0 0 0,145-1-3978 0 0,7 2-4436 0 0,8-4 4121 0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7:17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10 236 0 0,'-55'-6'5444'0'0,"-111"4"0"0"0,15 0-1673 0 0,117 4-4560 0 0,11 3-4455 0 0,17-4 3723 0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7:1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2 16 0 0,'-90'-1'5577'0'0,"-92"2"2208"0"0,152 2-9377 0 0,1 1-1 0 0,-31 8 1 0 0,53-11 155 0 0,3-1 206 0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7:18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33 612 0 0,'-59'-11'7614'0'0,"-111"-7"-1"0"0,53 14-5958 0 0,0 4-5521 0 0,73 0 738 0 0,35 0 1329 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7:18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2 48 0 0,'-114'-2'8210'0'0,"-117"4"-1683"0"0,42 16-3899 0 0,111-4-10126 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7:19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1 292 0 0,'-82'1'5817'0'0,"-41"2"-1664"0"0,-82 2 627 0 0,151-1-5188 0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7:20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6 348 0 0,'-13'-6'12120'0'0,"10"39"-8639"0"0,9 43-2633 0 0,-6-75-737 0 0,19 178 2346 0 0,-19-178-2602 0 0,2 1-481 0 0,1 2-733 0 0,6-1-6055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4:37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16 632 0 0,'-29'-11'7423'0'0,"-8"7"-1362"0"0,32 4-5624 0 0,-1 0-1 0 0,1 0 1 0 0,-1 1 0 0 0,1 0-1 0 0,-1 0 1 0 0,1 1 0 0 0,0-1 0 0 0,-1 1-1 0 0,1 0 1 0 0,0 0 0 0 0,0 1-1 0 0,0 0 1 0 0,-5 3 0 0 0,10-6-382 0 0,0 1-1 0 0,0-1 1 0 0,0 0 0 0 0,0 0 0 0 0,-1 0-1 0 0,1 0 1 0 0,0 0 0 0 0,0 0 0 0 0,0 0 0 0 0,0 1-1 0 0,0-1 1 0 0,-1 0 0 0 0,1 0 0 0 0,0 0-1 0 0,0 0 1 0 0,0 0 0 0 0,0 1 0 0 0,0-1-1 0 0,0 0 1 0 0,0 0 0 0 0,0 0 0 0 0,-1 0-1 0 0,1 1 1 0 0,0-1 0 0 0,0 0 0 0 0,0 0 0 0 0,0 0-1 0 0,0 1 1 0 0,0-1 0 0 0,0 0 0 0 0,0 0-1 0 0,0 0 1 0 0,0 1 0 0 0,0-1 0 0 0,1 0-1 0 0,-1 0 1 0 0,0 0 0 0 0,0 1 0 0 0,0-1-1 0 0,0 0 1 0 0,10 3 789 0 0,-8-3-762 0 0,0 1 1 0 0,0-1 0 0 0,0 0 0 0 0,1-1 0 0 0,-1 1 0 0 0,0 0 0 0 0,0-1 0 0 0,0 1 0 0 0,4-2 0 0 0,-5 2-87 0 0,-1 0 1 0 0,1-1-1 0 0,-1 1 0 0 0,1 0 0 0 0,-1 0 0 0 0,1-1 1 0 0,-1 1-1 0 0,1 0 0 0 0,-1 0 0 0 0,1-1 0 0 0,-1 1 1 0 0,0-1-1 0 0,1 1 0 0 0,-1 0 0 0 0,0-1 0 0 0,1 1 1 0 0,-1-1-1 0 0,0 1 0 0 0,1-1 0 0 0,-1 1 0 0 0,0-1 1 0 0,0 1-1 0 0,1-1 0 0 0,-1 1 0 0 0,0-1 0 0 0,0 1 1 0 0,0-1-1 0 0,0 1 0 0 0,0-1 0 0 0,0 0 0 0 0,0 1 1 0 0,0-1-1 0 0,0 1 0 0 0,0-1 0 0 0,0 1 0 0 0,0-1 1 0 0,0 1-1 0 0,-1-1 0 0 0,1 1 0 0 0,0-1 0 0 0,0 1 1 0 0,-1-1-1 0 0,1 1 0 0 0,0-1 0 0 0,0 1 0 0 0,-1-1 1 0 0,1 1-1 0 0,-1-1 0 0 0,1 1 0 0 0,0 0 0 0 0,-1-1 1 0 0,1 1-1 0 0,-1 0 0 0 0,1-1 0 0 0,-1 1 0 0 0,1 0 1 0 0,-1 0-1 0 0,1 0 0 0 0,-1-1 0 0 0,1 1 0 0 0,-1 0 1 0 0,1 0-1 0 0,-1 0 0 0 0,1 0 0 0 0,-2 0 1 0 0,1-1-603 0 0,-2 12-8065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7:22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92 492 0 0,'-1'-3'616'0'0,"-1"1"1"0"0,1-1-1 0 0,-1 0 0 0 0,0 0 1 0 0,0 1-1 0 0,0-1 1 0 0,0 1-1 0 0,-1 0 0 0 0,1 0 1 0 0,0-1-1 0 0,-1 1 0 0 0,0 1 1 0 0,-3-3-1 0 0,-1 0 162 0 0,0 1 0 0 0,0 0-1 0 0,0 1 1 0 0,0 0 0 0 0,-12-3 0 0 0,8 4-119 0 0,-1-1 0 0 0,0 1 0 0 0,1 1 0 0 0,-1 0 0 0 0,1 1 0 0 0,-1 0 0 0 0,-15 3 0 0 0,25-4-588 0 0,0 1 0 0 0,0-1-1 0 0,1 0 1 0 0,-1 1 0 0 0,0-1 0 0 0,0 1 0 0 0,1-1 0 0 0,-1 1 0 0 0,0 0 0 0 0,1 0 0 0 0,-1 0 0 0 0,0 0-1 0 0,1 0 1 0 0,0 0 0 0 0,-1 0 0 0 0,1 1 0 0 0,0-1 0 0 0,-1 0 0 0 0,1 1 0 0 0,0-1 0 0 0,0 1-1 0 0,0-1 1 0 0,0 1 0 0 0,1-1 0 0 0,-1 1 0 0 0,0 0 0 0 0,1 0 0 0 0,-1-1 0 0 0,1 1 0 0 0,-1 0 0 0 0,1 0-1 0 0,0 0 1 0 0,0-1 0 0 0,0 1 0 0 0,0 0 0 0 0,0 0 0 0 0,0 0 0 0 0,0-1 0 0 0,1 4 0 0 0,1-2-13 0 0,-1 1 1 0 0,1-1 0 0 0,0 0 0 0 0,-1-1 0 0 0,1 1-1 0 0,1 0 1 0 0,-1 0 0 0 0,0-1 0 0 0,1 0-1 0 0,-1 1 1 0 0,1-1 0 0 0,0 0 0 0 0,-1 0 0 0 0,1 0-1 0 0,0-1 1 0 0,0 1 0 0 0,1-1 0 0 0,-1 1 0 0 0,0-1-1 0 0,6 1 1 0 0,2 0-28 0 0,-1 0 1 0 0,1-1-1 0 0,-1-1 0 0 0,1 0 0 0 0,-1 0 1 0 0,1-1-1 0 0,-1 0 0 0 0,15-4 0 0 0,-21 4-25 0 0,0 0-1 0 0,-1 0 1 0 0,1 0-1 0 0,-1 0 1 0 0,1-1-1 0 0,-1 0 1 0 0,1 0-1 0 0,-1 0 1 0 0,0 0-1 0 0,0 0 1 0 0,0 0-1 0 0,0-1 1 0 0,0 1-1 0 0,-1-1 1 0 0,1 0-1 0 0,-1 0 1 0 0,1 0-1 0 0,-1 0 1 0 0,0-1-1 0 0,-1 1 1 0 0,1 0-1 0 0,0-1 1 0 0,-1 1-1 0 0,0-1 1 0 0,2-7-1 0 0,-3 8-4 0 0,0 1 0 0 0,0-1 1 0 0,0 1-1 0 0,0 0 0 0 0,-1-1 0 0 0,1 1 0 0 0,-1-1 0 0 0,1 1 0 0 0,-1 0 0 0 0,0-1 0 0 0,0 1 1 0 0,0 0-1 0 0,0 0 0 0 0,-1-1 0 0 0,1 1 0 0 0,0 0 0 0 0,-1 0 0 0 0,1 1 0 0 0,-1-1 1 0 0,0 0-1 0 0,0 0 0 0 0,0 1 0 0 0,0-1 0 0 0,0 1 0 0 0,0 0 0 0 0,0 0 0 0 0,0-1 1 0 0,0 1-1 0 0,-1 1 0 0 0,1-1 0 0 0,0 0 0 0 0,-1 0 0 0 0,-3 0 0 0 0,-2-1-7 0 0,-1 1-1 0 0,1-1 1 0 0,0 1-1 0 0,-1 1 1 0 0,1 0-1 0 0,-1 0 1 0 0,1 0-1 0 0,-13 3 0 0 0,8 1-8 0 0,0 0 0 0 0,1 1-1 0 0,-1 0 1 0 0,1 1-1 0 0,-19 11 1 0 0,28-15 15 0 0,0 1 1 0 0,0-1-1 0 0,0 0 1 0 0,1 1-1 0 0,-1-1 1 0 0,1 1-1 0 0,-1 0 1 0 0,1 0-1 0 0,0 0 1 0 0,0 0-1 0 0,-2 5 1 0 0,3-6 7 0 0,1 0 1 0 0,-1-1-1 0 0,1 1 1 0 0,0 0-1 0 0,0 0 1 0 0,0 0-1 0 0,0-1 1 0 0,0 1 0 0 0,0 0-1 0 0,0 0 1 0 0,0-1-1 0 0,1 1 1 0 0,-1 0-1 0 0,1-1 1 0 0,0 1-1 0 0,-1 0 1 0 0,1-1-1 0 0,0 1 1 0 0,0-1 0 0 0,0 1-1 0 0,0-1 1 0 0,0 1-1 0 0,0-1 1 0 0,0 0-1 0 0,2 2 1 0 0,3 2 14 0 0,0 0 0 0 0,0-1 0 0 0,1 0-1 0 0,0 0 1 0 0,-1 0 0 0 0,1-1 0 0 0,1 0 0 0 0,-1-1 0 0 0,0 1 0 0 0,1-1 0 0 0,-1-1 0 0 0,1 1 0 0 0,9 0-1 0 0,-6-1-41 0 0,1 0-1 0 0,-1-1 0 0 0,1-1 0 0 0,-1 1 1 0 0,1-2-1 0 0,-1 1 0 0 0,1-2 0 0 0,12-3 1 0 0,-22 5 16 0 0,1 0 0 0 0,-1 1 1 0 0,0-1-1 0 0,0 0 0 0 0,0 0 1 0 0,0 0-1 0 0,0 0 0 0 0,0-1 1 0 0,0 1-1 0 0,0 0 0 0 0,0-1 1 0 0,0 1-1 0 0,-1-1 0 0 0,1 0 1 0 0,-1 0-1 0 0,1 0 0 0 0,-1 0 1 0 0,0 0-1 0 0,1 0 0 0 0,-1 0 1 0 0,0 0-1 0 0,0 0 0 0 0,-1 0 1 0 0,1 0-1 0 0,0-1 0 0 0,-1 1 1 0 0,1 0-1 0 0,-1-1 0 0 0,0 1 1 0 0,0 0-1 0 0,0-1 0 0 0,0 1 1 0 0,0 0-1 0 0,-1-1 0 0 0,0-2 1 0 0,0 2 18 0 0,0 0 0 0 0,-1-1 0 0 0,0 1-1 0 0,0 0 1 0 0,0 0 0 0 0,0 0 0 0 0,0 0 0 0 0,0 0 0 0 0,-1 0 0 0 0,0 1 0 0 0,1-1 0 0 0,-1 1 0 0 0,0 0 0 0 0,0-1 0 0 0,0 2 0 0 0,0-1 0 0 0,-1 0-1 0 0,1 0 1 0 0,-1 1 0 0 0,1 0 0 0 0,-8-2 0 0 0,3 2 22 0 0,-1-1 0 0 0,0 2 0 0 0,0-1 0 0 0,1 1 0 0 0,-1 1 0 0 0,0-1 0 0 0,-12 4 0 0 0,19-4-10 0 0,-1 0 0 0 0,0 1 0 0 0,0 0 1 0 0,0-1-1 0 0,1 1 0 0 0,-1 0 0 0 0,0 1 0 0 0,1-1 0 0 0,-1 0 0 0 0,1 1 0 0 0,0-1 0 0 0,-1 1 1 0 0,1 0-1 0 0,0 0 0 0 0,0 0 0 0 0,0 0 0 0 0,0 0 0 0 0,0 0 0 0 0,1 1 0 0 0,-1-1 0 0 0,1 0 1 0 0,-1 1-1 0 0,1 0 0 0 0,0-1 0 0 0,-2 5 0 0 0,4-5-5 0 0,-1 0 0 0 0,0 0 0 0 0,0-1 0 0 0,1 1 1 0 0,-1 0-1 0 0,1 0 0 0 0,-1 0 0 0 0,1-1 0 0 0,0 1 0 0 0,0 0 0 0 0,0-1 0 0 0,0 1 0 0 0,0-1 1 0 0,0 1-1 0 0,0-1 0 0 0,0 1 0 0 0,0-1 0 0 0,1 0 0 0 0,-1 0 0 0 0,1 0 0 0 0,-1 1 1 0 0,1-1-1 0 0,-1-1 0 0 0,1 1 0 0 0,0 0 0 0 0,-1 0 0 0 0,1-1 0 0 0,0 1 0 0 0,0 0 0 0 0,2-1 1 0 0,5 3 41 0 0,0 0 0 0 0,0-1-1 0 0,0 0 1 0 0,14 1 0 0 0,-17-3-36 0 0,0 0 1 0 0,0 0-1 0 0,0 0 0 0 0,0-1 0 0 0,0 0 0 0 0,0 0 0 0 0,0-1 0 0 0,0 0 0 0 0,-1 0 0 0 0,1 0 0 0 0,0-1 0 0 0,5-3 1 0 0,-9 5-29 0 0,-1 0 0 0 0,1-1 0 0 0,-1 1 0 0 0,1-1 1 0 0,-1 1-1 0 0,1-1 0 0 0,-1 1 0 0 0,0-1 0 0 0,0 0 1 0 0,0 0-1 0 0,0 0 0 0 0,0 1 0 0 0,0-1 0 0 0,-1 0 1 0 0,1 0-1 0 0,-1 0 0 0 0,1 0 0 0 0,-1 0 0 0 0,1-1 0 0 0,-1 1 1 0 0,0 0-1 0 0,0 0 0 0 0,0 0 0 0 0,-1 0 0 0 0,1 0 1 0 0,0 0-1 0 0,-1 0 0 0 0,1 0 0 0 0,-1 0 0 0 0,0 0 1 0 0,1 0-1 0 0,-1 0 0 0 0,0 0 0 0 0,0 1 0 0 0,-1-1 1 0 0,1 0-1 0 0,0 1 0 0 0,0-1 0 0 0,-3-1 0 0 0,2 0-7 0 0,-1 0 0 0 0,0 0 0 0 0,0 0 0 0 0,0 1 0 0 0,0 0 0 0 0,-1-1 0 0 0,1 1 0 0 0,-1 0 0 0 0,0 1 0 0 0,1-1 0 0 0,-1 1 0 0 0,0-1 0 0 0,0 1 0 0 0,0 0 0 0 0,0 1-1 0 0,0-1 1 0 0,0 1 0 0 0,0-1 0 0 0,0 1 0 0 0,0 1 0 0 0,0-1 0 0 0,0 0 0 0 0,0 1 0 0 0,0 0 0 0 0,-6 2 0 0 0,5-2 14 0 0,0 0 1 0 0,1 1-1 0 0,-1-1 1 0 0,0 1-1 0 0,1 0 1 0 0,-1 0-1 0 0,1 1 1 0 0,0 0-1 0 0,0-1 1 0 0,0 1-1 0 0,0 1 1 0 0,0-1-1 0 0,0 0 1 0 0,1 1-1 0 0,0 0 1 0 0,0 0-1 0 0,0 0 1 0 0,0 0-1 0 0,1 0 1 0 0,-4 8-1 0 0,5-10 11 0 0,1-1 0 0 0,0 1 0 0 0,-1 0 0 0 0,1-1 0 0 0,0 1 0 0 0,0 0 0 0 0,0-1 0 0 0,0 1 0 0 0,0 0-1 0 0,0-1 1 0 0,0 1 0 0 0,1 0 0 0 0,-1-1 0 0 0,0 1 0 0 0,1-1 0 0 0,0 1 0 0 0,-1 0 0 0 0,1-1 0 0 0,0 0 0 0 0,0 1 0 0 0,0-1 0 0 0,0 1 0 0 0,1 1 0 0 0,1-1 15 0 0,0 1-1 0 0,0-1 1 0 0,0 0 0 0 0,0 0 0 0 0,0 0 0 0 0,1-1 0 0 0,-1 1 0 0 0,1-1 0 0 0,-1 1-1 0 0,5 0 1 0 0,2 0-11 0 0,0 0-1 0 0,-1-1 1 0 0,1 0-1 0 0,0 0 1 0 0,0-1-1 0 0,0-1 1 0 0,13-1 0 0 0,-19 1-46 0 0,-1 1 1 0 0,1-1 0 0 0,0 0 0 0 0,-1-1 0 0 0,1 1 0 0 0,-1-1 0 0 0,0 1-1 0 0,1-1 1 0 0,-1 0 0 0 0,0 0 0 0 0,0 0 0 0 0,0-1 0 0 0,0 1 0 0 0,-1-1 0 0 0,1 1-1 0 0,-1-1 1 0 0,1 0 0 0 0,-1 0 0 0 0,0 0 0 0 0,0 0 0 0 0,0-1 0 0 0,-1 1 0 0 0,1 0-1 0 0,-1-1 1 0 0,2-5 0 0 0,-3 8 19 0 0,0 0 0 0 0,0 1-1 0 0,0-1 1 0 0,0 0 0 0 0,0 0 0 0 0,0 1 0 0 0,0-1-1 0 0,0 0 1 0 0,0 0 0 0 0,0 1 0 0 0,0-1-1 0 0,-1 0 1 0 0,1 1 0 0 0,0-1 0 0 0,-1 0-1 0 0,1 1 1 0 0,0-1 0 0 0,-1 0 0 0 0,1 1-1 0 0,-1-1 1 0 0,1 1 0 0 0,-1-1 0 0 0,1 1 0 0 0,-1-1-1 0 0,1 1 1 0 0,-1-1 0 0 0,1 1 0 0 0,-1 0-1 0 0,0-1 1 0 0,1 1 0 0 0,-1 0 0 0 0,0-1-1 0 0,0 1 1 0 0,1 0 0 0 0,-1 0 0 0 0,0 0 0 0 0,1-1-1 0 0,-1 1 1 0 0,0 0 0 0 0,0 0 0 0 0,1 0-1 0 0,-1 0 1 0 0,0 0 0 0 0,-1 1 0 0 0,-33 1 39 0 0,27 0-11 0 0,1 0 0 0 0,-1 1 0 0 0,1 0 1 0 0,-1 1-1 0 0,-9 6 0 0 0,14-8-7 0 0,1-1 1 0 0,0 1-1 0 0,0-1 0 0 0,0 1 0 0 0,0 0 1 0 0,0 0-1 0 0,0 0 0 0 0,0 0 0 0 0,1 0 1 0 0,-1 0-1 0 0,1 0 0 0 0,-1 0 0 0 0,1 1 1 0 0,0-1-1 0 0,0 1 0 0 0,0-1 0 0 0,0 1 1 0 0,0-1-1 0 0,1 1 0 0 0,-1 3 1 0 0,1-5-14 0 0,1 0 0 0 0,-1 0 1 0 0,0 0-1 0 0,1 0 1 0 0,-1 0-1 0 0,1 0 0 0 0,0-1 1 0 0,-1 1-1 0 0,1 0 1 0 0,0 0-1 0 0,-1 0 1 0 0,1-1-1 0 0,0 1 0 0 0,0 0 1 0 0,-1-1-1 0 0,1 1 1 0 0,0-1-1 0 0,0 1 0 0 0,0-1 1 0 0,0 1-1 0 0,0-1 1 0 0,0 0-1 0 0,0 1 1 0 0,0-1-1 0 0,0 0 0 0 0,0 0 1 0 0,0 0-1 0 0,0 1 1 0 0,0-1-1 0 0,0 0 0 0 0,0-1 1 0 0,0 1-1 0 0,1 0 1 0 0,-1 0-1 0 0,1-1 1 0 0,38-5-169 0 0,-39 6 149 0 0,1-1 1 0 0,-1 1 0 0 0,1 0-1 0 0,-1-1 1 0 0,1 1 0 0 0,-1-1 0 0 0,0 1-1 0 0,1-1 1 0 0,-1 0 0 0 0,0 0-1 0 0,1 1 1 0 0,-1-1 0 0 0,0 0 0 0 0,0 0-1 0 0,0 0 1 0 0,0 0 0 0 0,0-1-1 0 0,0 1 1 0 0,0 0 0 0 0,0 0 0 0 0,0-1-1 0 0,-1 1 1 0 0,1 0 0 0 0,0-1-1 0 0,0-2 1 0 0,-1 3-68 0 0,0 0 59 0 0,0 1 0 0 0,0-1-1 0 0,0 0 1 0 0,-1 1-1 0 0,1-1 1 0 0,0 1-1 0 0,0-1 1 0 0,-1 1-1 0 0,1-1 1 0 0,0 1-1 0 0,0-1 1 0 0,-1 1-1 0 0,1-1 1 0 0,-1 1-1 0 0,1-1 1 0 0,0 1-1 0 0,-1-1 1 0 0,1 1-1 0 0,-1 0 1 0 0,1-1-1 0 0,-1 1 1 0 0,1 0-1 0 0,-1-1 1 0 0,0 1-1 0 0,1 0 1 0 0,-1 0-1 0 0,1 0 1 0 0,-2-1-1 0 0,-19-8-3586 0 0,20 9 2660 0 0,-3-1-402 0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7:2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1 128 500 0 0,'0'0'6853'0'0,"3"-2"-6012"0"0,12-5-14 0 0,0-2 0 0 0,0 1-1 0 0,-1-2 1 0 0,0 0 0 0 0,-1-1 0 0 0,0 0-1 0 0,0-1 1 0 0,17-21 0 0 0,-14 19 408 0 0,-15 14-1198 0 0,-1 0 0 0 0,0 0-1 0 0,1 0 1 0 0,-1 0 0 0 0,1 0 0 0 0,-1 0 0 0 0,1 0 0 0 0,-1 0 0 0 0,0 0-1 0 0,1 0 1 0 0,-1 0 0 0 0,1 0 0 0 0,-1 0 0 0 0,0 0 0 0 0,1 1 0 0 0,-1-1-1 0 0,1 0 1 0 0,-1 0 0 0 0,0 1 0 0 0,1-1 0 0 0,-1 0 0 0 0,0 0 0 0 0,1 1-1 0 0,-1-1 1 0 0,0 0 0 0 0,0 1 0 0 0,1-1 0 0 0,-1 1 0 0 0,12 38 1341 0 0,-8-21-1198 0 0,16 98-145 0 0,-13-106-7065 0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7:2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1 216 0 0,'-4'33'4422'0'0,"2"73"473"0"0,2-95-5210 0 0,1 1 1 0 0,1 0 0 0 0,0-1-1 0 0,0 1 1 0 0,1-1 0 0 0,9 21 0 0 0,-9-27-912 0 0,0-2 179 0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7:3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7946 108 0 0,'-7'4'12865'0'0,"42"-35"-11252"0"0,1 2-1 0 0,47-28 1 0 0,4-4-593 0 0,166-125 1094 0 0,-110 80-1542 0 0,198-159 1023 0 0,-158 121-1132 0 0,6-5-46 0 0,271-205 193 0 0,-283 226-463 0 0,42-26 104 0 0,56-43-20 0 0,262-207 130 0 0,-442 331-316 0 0,547-403 124 0 0,-369 273-195 0 0,-49 33 141 0 0,235-164 140 0 0,-56 8-169 0 0,-51 54 34 0 0,69-61-36 0 0,-64 46 215 0 0,-57 40-103 0 0,-223 181-136 0 0,120-104 183 0 0,307-254-46 0 0,-448 380-176 0 0,314-274 142 0 0,-281 233-117 0 0,105-76 0 0 0,3-3 160 0 0,-83 67-120 0 0,459-410 97 0 0,-422 370-177 0 0,67-66 75 0 0,-122 87-22 0 0,-68 79-70 0 0,1 2 1 0 0,38-36 0 0 0,-6 5 46 0 0,-46 48 64 0 0,0 1 0 0 0,24-20 0 0 0,-20 19 83 0 0,0 0-1 0 0,29-40 0 0 0,-34 45-8 0 0,-13 12-157 0 0,0 0 0 0 0,0 1 0 0 0,0-1 0 0 0,0 0 0 0 0,0 0 0 0 0,0 0 0 0 0,0 1 0 0 0,-1-1 1 0 0,1 0-1 0 0,0 0 0 0 0,0 0 0 0 0,-1-1 0 0 0,1 1 0 0 0,-1 0 0 0 0,1 0 0 0 0,-1 0 0 0 0,1 0 0 0 0,-1 0 0 0 0,0-1 0 0 0,0 1 0 0 0,1 0 0 0 0,-1 0 0 0 0,0-1 1 0 0,0 1-1 0 0,0 0 0 0 0,-1-2 0 0 0,1 2 3 0 0,-8-26 42 0 0,6 26-72 0 0,0 0 0 0 0,0-1 0 0 0,-1 2 1 0 0,1-1-1 0 0,0 0 0 0 0,-1 0 0 0 0,1 1 0 0 0,0-1 0 0 0,-1 1 0 0 0,1 0 0 0 0,-1 0 0 0 0,1 0 0 0 0,-1 0 0 0 0,1 0 0 0 0,-1 1 0 0 0,1-1 0 0 0,0 0 0 0 0,-1 1 0 0 0,1 0 0 0 0,0 0 0 0 0,-1 0 0 0 0,1 0 0 0 0,0 0 0 0 0,0 0 0 0 0,0 0 0 0 0,0 1 0 0 0,0-1 0 0 0,0 1 0 0 0,0 0 0 0 0,-2 2 0 0 0,1-1 0 0 0,-1 0 0 0 0,1 1 0 0 0,0-1 0 0 0,0 1 0 0 0,1 0 0 0 0,-1 0 0 0 0,1 0 0 0 0,0 0 0 0 0,0 0 0 0 0,0 1 0 0 0,0-1 0 0 0,1 1 0 0 0,0-1-1 0 0,0 1 1 0 0,-1 7 0 0 0,2-12 12 0 0,0 1-1 0 0,0-1 1 0 0,0 1 0 0 0,0 0-1 0 0,0-1 1 0 0,0 1-1 0 0,0-1 1 0 0,0 1-1 0 0,0 0 1 0 0,0-1-1 0 0,0 1 1 0 0,0-1 0 0 0,1 1-1 0 0,-1-1 1 0 0,0 1-1 0 0,1-1 1 0 0,-1 1-1 0 0,0-1 1 0 0,1 1-1 0 0,-1-1 1 0 0,0 1-1 0 0,1-1 1 0 0,-1 1 0 0 0,1-1-1 0 0,-1 0 1 0 0,1 1-1 0 0,-1-1 1 0 0,1 0-1 0 0,-1 1 1 0 0,1-1-1 0 0,-1 0 1 0 0,2 1 0 0 0,20-6 60 0 0,17-21 59 0 0,-37 23-110 0 0,0 0-1 0 0,0 0 1 0 0,0 0 0 0 0,0 0-1 0 0,0-1 1 0 0,-1 1-1 0 0,1-1 1 0 0,-1 1 0 0 0,0-1-1 0 0,0 1 1 0 0,0-1 0 0 0,0-5-1 0 0,-1 7-13 0 0,0 0 0 0 0,0 0 0 0 0,0 0-1 0 0,-1 1 1 0 0,1-1 0 0 0,0 0 0 0 0,-1 0 0 0 0,1 1-1 0 0,-1-1 1 0 0,1 0 0 0 0,-1 0 0 0 0,0 1-1 0 0,0-1 1 0 0,0 1 0 0 0,0-1 0 0 0,0 1 0 0 0,0-1-1 0 0,0 1 1 0 0,-1 0 0 0 0,1-1 0 0 0,0 1-1 0 0,-1 0 1 0 0,1 0 0 0 0,-1 0 0 0 0,1 0 0 0 0,-3-1-1 0 0,2 2-1 0 0,0 0 0 0 0,1 0 0 0 0,-1 0 0 0 0,1 0 0 0 0,-1 0-1 0 0,0 0 1 0 0,1 1 0 0 0,-1-1 0 0 0,1 1 0 0 0,-1-1 0 0 0,1 1-1 0 0,-1-1 1 0 0,1 1 0 0 0,-1 0 0 0 0,1 0 0 0 0,0-1-1 0 0,-1 1 1 0 0,1 0 0 0 0,0 0 0 0 0,0 1 0 0 0,0-1 0 0 0,0 0-1 0 0,0 0 1 0 0,0 0 0 0 0,0 1 0 0 0,-1 2 0 0 0,-23 36-69 0 0,24-38 73 0 0,0-1 1 0 0,0 1-1 0 0,0-1 1 0 0,0 1-1 0 0,0 0 1 0 0,1-1-1 0 0,-1 1 1 0 0,0 0-1 0 0,1-1 1 0 0,0 1-1 0 0,-1 0 1 0 0,1 0-1 0 0,0-1 0 0 0,0 1 1 0 0,0 0-1 0 0,0 0 1 0 0,0 0-1 0 0,0-1 1 0 0,1 1-1 0 0,-1 0 1 0 0,1 0-1 0 0,-1-1 1 0 0,1 1-1 0 0,-1 0 1 0 0,1-1-1 0 0,0 1 0 0 0,0-1 1 0 0,1 3-1 0 0,1-3 6 0 0,-1 0 0 0 0,0 0 0 0 0,0-1 0 0 0,1 1 0 0 0,-1-1 0 0 0,0 1 0 0 0,0-1 0 0 0,1 0 0 0 0,-1 0 0 0 0,0 0 0 0 0,1 0 0 0 0,-1 0 0 0 0,0 0 0 0 0,1-1 0 0 0,-1 1 0 0 0,0-1 0 0 0,1 0 0 0 0,-1 0 0 0 0,0 0 0 0 0,0 0 0 0 0,0 0 0 0 0,3-2 0 0 0,3-1-2 0 0,-1 0 1 0 0,1-1 0 0 0,-1 0-1 0 0,13-11 1 0 0,-18 14-21 0 0,0 1-1 0 0,-1-1 1 0 0,1 0-1 0 0,0 0 1 0 0,-1 0-1 0 0,1 0 1 0 0,-1 0-1 0 0,0 0 1 0 0,0 0-1 0 0,0 0 1 0 0,0 0-1 0 0,0-1 1 0 0,0 1-1 0 0,-1 0 1 0 0,1-1-1 0 0,-1 1 1 0 0,1-1-1 0 0,-1 1 1 0 0,0-1-1 0 0,0 1 1 0 0,0 0-1 0 0,-1-5 1 0 0,1 6 4 0 0,-1-1 1 0 0,0 1 0 0 0,0-1 0 0 0,0 1 0 0 0,1 0-1 0 0,-1 0 1 0 0,0-1 0 0 0,-1 1 0 0 0,1 0 0 0 0,0 0-1 0 0,0 0 1 0 0,0 0 0 0 0,-1 0 0 0 0,1 1 0 0 0,0-1-1 0 0,-1 0 1 0 0,1 0 0 0 0,-1 1 0 0 0,1-1 0 0 0,-1 1 0 0 0,1 0-1 0 0,-1-1 1 0 0,1 1 0 0 0,-1 0 0 0 0,1 0 0 0 0,-1 0-1 0 0,0 0 1 0 0,1 0 0 0 0,-1 0 0 0 0,1 0 0 0 0,-1 0-1 0 0,-1 1 1 0 0,-49 13-199 0 0,45-10 194 0 0,0 0-1 0 0,0 0 1 0 0,0 1 0 0 0,1 0-1 0 0,-1 0 1 0 0,1 1-1 0 0,0-1 1 0 0,1 1-1 0 0,-10 12 1 0 0,14-16 22 0 0,0-1 0 0 0,0 0 0 0 0,0 1 0 0 0,0-1 0 0 0,0 1 0 0 0,0 0 0 0 0,0-1 0 0 0,0 1 0 0 0,1 0 0 0 0,-1-1 0 0 0,1 1 0 0 0,-1 0 0 0 0,1 0 0 0 0,-1 0 0 0 0,1-1 0 0 0,0 1 0 0 0,0 0 0 0 0,0 0 0 0 0,0 0 0 0 0,0 0 0 0 0,1 0 0 0 0,-1-1 0 0 0,1 1 0 0 0,-1 0 0 0 0,1 0 0 0 0,-1-1 0 0 0,1 1 0 0 0,0 0 0 0 0,0-1 0 0 0,0 1-1 0 0,0-1 1 0 0,0 1 0 0 0,0-1 0 0 0,0 1 0 0 0,1-1 0 0 0,-1 0 0 0 0,0 1 0 0 0,1-1 0 0 0,-1 0 0 0 0,1 0 0 0 0,-1 0 0 0 0,1 0 0 0 0,0 0 0 0 0,-1-1 0 0 0,1 1 0 0 0,0 0 0 0 0,0-1 0 0 0,2 1 0 0 0,2 0 21 0 0,1 0-1 0 0,-1 0 0 0 0,0 0 0 0 0,0-1 0 0 0,1 0 1 0 0,-1-1-1 0 0,0 1 0 0 0,0-1 0 0 0,0 0 1 0 0,12-4-1 0 0,-15 4-13 0 0,0 1-1 0 0,0-1 1 0 0,-1 0 0 0 0,1 0 0 0 0,0 0 0 0 0,0 0-1 0 0,-1-1 1 0 0,1 1 0 0 0,-1-1 0 0 0,1 0 0 0 0,-1 0-1 0 0,0 1 1 0 0,0-1 0 0 0,0-1 0 0 0,0 1 0 0 0,0 0 0 0 0,0 0-1 0 0,0-1 1 0 0,-1 1 0 0 0,1-1 0 0 0,-1 0 0 0 0,0 1-1 0 0,1-1 1 0 0,0-5 0 0 0,-2 5-10 0 0,0 1 0 0 0,-1 0 0 0 0,1-1 0 0 0,-1 1 1 0 0,0 0-1 0 0,1 0 0 0 0,-1-1 0 0 0,0 1 0 0 0,0 0 0 0 0,-1 0 0 0 0,1 0 0 0 0,0 0 0 0 0,-1 0 1 0 0,1 0-1 0 0,-1 0 0 0 0,1 1 0 0 0,-1-1 0 0 0,0 1 0 0 0,0-1 0 0 0,0 1 0 0 0,0-1 0 0 0,0 1 1 0 0,0 0-1 0 0,0 0 0 0 0,0 0 0 0 0,-1 0 0 0 0,1 0 0 0 0,0 1 0 0 0,-1-1 0 0 0,1 1 0 0 0,-3-1 1 0 0,-5-1-18 0 0,1 1 0 0 0,0-1 0 0 0,-1 2 1 0 0,1-1-1 0 0,-1 1 0 0 0,-15 2 1 0 0,21-1 0 0 0,-1 1 0 0 0,0-1 0 0 0,1 1 0 0 0,0 0 0 0 0,-1 0 0 0 0,1 0 0 0 0,0 1 0 0 0,0-1 0 0 0,-4 5 0 0 0,7-7 16 0 0,0 1 0 0 0,0 0-1 0 0,0 0 1 0 0,0-1 0 0 0,0 1 0 0 0,0 0 0 0 0,0 0-1 0 0,0 0 1 0 0,1 0 0 0 0,-1 0 0 0 0,0 1 0 0 0,1-1 0 0 0,-1 0-1 0 0,1 0 1 0 0,-1 0 0 0 0,1 0 0 0 0,-1 1 0 0 0,1-1-1 0 0,0 0 1 0 0,0 0 0 0 0,-1 1 0 0 0,1-1 0 0 0,0 0-1 0 0,0 1 1 0 0,0-1 0 0 0,1 0 0 0 0,-1 1 0 0 0,0-1 0 0 0,0 0-1 0 0,1 0 1 0 0,-1 1 0 0 0,1-1 0 0 0,-1 0 0 0 0,1 0-1 0 0,-1 0 1 0 0,2 2 0 0 0,-1-2 10 0 0,1 0 0 0 0,0 0 1 0 0,-1 0-1 0 0,1 0 0 0 0,0 0 0 0 0,-1 0 0 0 0,1 0 0 0 0,0-1 1 0 0,0 1-1 0 0,0-1 0 0 0,0 1 0 0 0,0-1 0 0 0,0 0 0 0 0,-1 0 1 0 0,1 0-1 0 0,0 0 0 0 0,0 0 0 0 0,0 0 0 0 0,0 0 0 0 0,0 0 1 0 0,0-1-1 0 0,0 1 0 0 0,0-1 0 0 0,0 0 0 0 0,1 0 0 0 0,47-23 203 0 0,-46 21-192 0 0,0 0 0 0 0,0 0 0 0 0,0 0-1 0 0,-1-1 1 0 0,1 0 0 0 0,-1 1 0 0 0,0-1 0 0 0,0 0 0 0 0,0 0 0 0 0,0-1 0 0 0,2-5 0 0 0,-5 9 2 0 0,-2 0-23 0 0,-6-5-4 0 0,8 6 2 0 0,-1-1 0 0 0,0 1 0 0 0,0 0 0 0 0,1 0 0 0 0,-1-1 0 0 0,0 1 0 0 0,0 0 0 0 0,1 0 0 0 0,-1 0 0 0 0,0 0 0 0 0,0 0 0 0 0,1 0 0 0 0,-1 0 0 0 0,0 0 0 0 0,0 1 0 0 0,1-1 0 0 0,-1 0 0 0 0,0 0 0 0 0,1 1 0 0 0,-1-1 0 0 0,0 0 0 0 0,1 1 0 0 0,-1-1 0 0 0,0 1 0 0 0,1-1 0 0 0,-1 0 0 0 0,1 1 0 0 0,-1 0 0 0 0,0-1 0 0 0,1 1 0 0 0,-1 0 0 0 0,-2 0 0 0 0,0 1-1 0 0,0-1 0 0 0,0 1 0 0 0,0 0 1 0 0,1 0-1 0 0,-1 0 0 0 0,0 0 1 0 0,1 0-1 0 0,0 1 0 0 0,-1-1 0 0 0,1 1 1 0 0,0 0-1 0 0,0-1 0 0 0,0 1 0 0 0,1 0 1 0 0,-1 0-1 0 0,1 0 0 0 0,-2 5 0 0 0,12-1-1635 0 0,-6-5-989 0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7:36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25 268 0 0,'9'-19'13359'0'0,"-13"17"-12992"0"0,1 1 0 0 0,-1 1 1 0 0,0-1-1 0 0,0 0 1 0 0,0 1-1 0 0,0 0 1 0 0,0 0-1 0 0,0 0 0 0 0,0 0 1 0 0,0 1-1 0 0,0 0 1 0 0,0-1-1 0 0,0 2 1 0 0,0-1-1 0 0,1 0 0 0 0,-1 1 1 0 0,0-1-1 0 0,1 1 1 0 0,-1 0-1 0 0,-2 3 1 0 0,-5 1-37 0 0,2 0 1 0 0,-1 1 0 0 0,0 0 0 0 0,1 1 0 0 0,-14 15-1 0 0,20-19-253 0 0,0 1 0 0 0,0-1 0 0 0,1 1 0 0 0,-1 0-1 0 0,1 0 1 0 0,0 0 0 0 0,1 0 0 0 0,-1 0 0 0 0,1 0-1 0 0,0 0 1 0 0,0 1 0 0 0,1-1 0 0 0,-1 0 0 0 0,1 1-1 0 0,1 8 1 0 0,0-11-56 0 0,-1-1 0 0 0,0 1-1 0 0,1-1 1 0 0,-1 0 0 0 0,1 1 0 0 0,0-1-1 0 0,0 0 1 0 0,0 0 0 0 0,0 1-1 0 0,0-1 1 0 0,1 0 0 0 0,-1 0 0 0 0,0 0-1 0 0,1 0 1 0 0,0-1 0 0 0,-1 1-1 0 0,1 0 1 0 0,0-1 0 0 0,0 1 0 0 0,0-1-1 0 0,0 1 1 0 0,0-1 0 0 0,0 0-1 0 0,0 0 1 0 0,1 0 0 0 0,-1 0 0 0 0,0-1-1 0 0,1 1 1 0 0,-1 0 0 0 0,0-1-1 0 0,1 0 1 0 0,-1 1 0 0 0,1-1 0 0 0,-1 0-1 0 0,1 0 1 0 0,2-1 0 0 0,0 0 0 0 0,-1 0 1 0 0,0 0-1 0 0,1 0 1 0 0,-1 0 0 0 0,0-1-1 0 0,0 0 1 0 0,0 0-1 0 0,0 0 1 0 0,0 0 0 0 0,-1 0-1 0 0,1-1 1 0 0,-1 0-1 0 0,1 0 1 0 0,-1 0 0 0 0,0 0-1 0 0,0 0 1 0 0,0-1-1 0 0,-1 1 1 0 0,1-1 0 0 0,-1 0-1 0 0,0 0 1 0 0,3-5-1 0 0,-4 6-1 0 0,1-1 1 0 0,-1 1-1 0 0,0-1 0 0 0,0 0 0 0 0,0 1 0 0 0,0-1 0 0 0,0 0 0 0 0,-1 0 0 0 0,0 0 0 0 0,0 1 0 0 0,0-1 0 0 0,0 0 1 0 0,-1 0-1 0 0,1 0 0 0 0,-1 1 0 0 0,0-1 0 0 0,0 0 0 0 0,0 1 0 0 0,-1-1 0 0 0,1 0 0 0 0,-1 1 0 0 0,0 0 0 0 0,0-1 1 0 0,0 1-1 0 0,-5-6 0 0 0,5 8-16 0 0,0 0 0 0 0,0 0 0 0 0,0 0 1 0 0,1 0-1 0 0,-1 0 0 0 0,0 1 0 0 0,0-1 0 0 0,-1 1 1 0 0,1-1-1 0 0,0 1 0 0 0,0-1 0 0 0,0 1 1 0 0,0 0-1 0 0,0 0 0 0 0,0 0 0 0 0,0 1 0 0 0,0-1 1 0 0,-1 0-1 0 0,1 1 0 0 0,0-1 0 0 0,0 1 1 0 0,0 0-1 0 0,0-1 0 0 0,0 1 0 0 0,1 0 0 0 0,-1 0 1 0 0,0 1-1 0 0,0-1 0 0 0,-2 2 0 0 0,-7 5-2 0 0,0 0 1 0 0,1 0-1 0 0,-12 13 0 0 0,14-12-3 0 0,1 0-1 0 0,0 1 0 0 0,0-1 1 0 0,1 2-1 0 0,0-1 1 0 0,1 1-1 0 0,0-1 1 0 0,-4 18-1 0 0,7-25 4 0 0,1 1 0 0 0,1 0-1 0 0,-1 0 1 0 0,0 0 0 0 0,1 0 0 0 0,0 0-1 0 0,0 1 1 0 0,0-1 0 0 0,1 0 0 0 0,-1 0 0 0 0,1 0-1 0 0,1 5 1 0 0,-1-7 3 0 0,1 0-1 0 0,-1 0 1 0 0,0 1-1 0 0,1-1 1 0 0,-1 0-1 0 0,1-1 1 0 0,-1 1-1 0 0,1 0 1 0 0,0 0-1 0 0,0-1 1 0 0,0 1-1 0 0,0-1 1 0 0,0 1-1 0 0,0-1 1 0 0,0 0-1 0 0,0 0 1 0 0,1 0-1 0 0,-1 0 1 0 0,0 0-1 0 0,1-1 1 0 0,4 2-1 0 0,-1-2 7 0 0,0 0 0 0 0,-1 0-1 0 0,1 0 1 0 0,0 0 0 0 0,0-1 0 0 0,0 0-1 0 0,-1 0 1 0 0,1-1 0 0 0,0 1 0 0 0,-1-1 0 0 0,1-1-1 0 0,-1 1 1 0 0,0-1 0 0 0,0 0 0 0 0,0 0-1 0 0,8-6 1 0 0,-6 3 10 0 0,1 0 1 0 0,-1 0-1 0 0,-1 0 0 0 0,1-1 0 0 0,-1 0 1 0 0,0-1-1 0 0,-1 1 0 0 0,1-1 1 0 0,6-14-1 0 0,-11 21-19 0 0,0-1-1 0 0,-1 0 1 0 0,1 1 0 0 0,0-1 0 0 0,0 0 0 0 0,-1 1-1 0 0,1-1 1 0 0,-1 0 0 0 0,0 0 0 0 0,1 0 0 0 0,-1 1 0 0 0,0-1-1 0 0,0 0 1 0 0,0 0 0 0 0,0 0 0 0 0,0 0 0 0 0,-1 1-1 0 0,1-1 1 0 0,0 0 0 0 0,-1 0 0 0 0,0 0 0 0 0,1 1-1 0 0,-1-1 1 0 0,0 0 0 0 0,0 1 0 0 0,0-1 0 0 0,0 1 0 0 0,0-1-1 0 0,-2-2 1 0 0,1 4-6 0 0,0-1-1 0 0,0 0 1 0 0,0 0 0 0 0,-1 1-1 0 0,1-1 1 0 0,0 1 0 0 0,0 0-1 0 0,0 0 1 0 0,-1-1 0 0 0,1 1-1 0 0,0 1 1 0 0,0-1 0 0 0,0 0-1 0 0,-1 0 1 0 0,1 1 0 0 0,0 0-1 0 0,0-1 1 0 0,0 1 0 0 0,0 0-1 0 0,0 0 1 0 0,0 0 0 0 0,0 0-1 0 0,0 0 1 0 0,-1 2-1 0 0,-12 7-12 0 0,1 0 0 0 0,0 1 0 0 0,1 1 0 0 0,0 0 0 0 0,-11 15 0 0 0,18-21 14 0 0,1 1 0 0 0,0-1 0 0 0,1 1-1 0 0,-1 0 1 0 0,2 0 0 0 0,-1 0 0 0 0,1 0 0 0 0,0 1 0 0 0,0 0-1 0 0,1-1 1 0 0,0 1 0 0 0,0 0 0 0 0,0 10 0 0 0,1-17 6 0 0,1 0 1 0 0,0 0-1 0 0,0 0 1 0 0,0 0-1 0 0,0 0 1 0 0,0 1 0 0 0,1-1-1 0 0,-1 0 1 0 0,0 0-1 0 0,0 0 1 0 0,1 0-1 0 0,-1 0 1 0 0,1 0-1 0 0,-1 0 1 0 0,1 0-1 0 0,-1 0 1 0 0,1 0-1 0 0,0 0 1 0 0,0 0-1 0 0,-1 0 1 0 0,1 0-1 0 0,0 0 1 0 0,0-1 0 0 0,0 1-1 0 0,0 0 1 0 0,0 0-1 0 0,0-1 1 0 0,0 1-1 0 0,1 0 1 0 0,1-1 6 0 0,-1 1 1 0 0,1-1 0 0 0,0 0-1 0 0,-1 0 1 0 0,1 0-1 0 0,0 0 1 0 0,0 0 0 0 0,-1-1-1 0 0,1 1 1 0 0,0-1 0 0 0,4-2-1 0 0,4-1 27 0 0,0-1-1 0 0,0 0 1 0 0,-1-1-1 0 0,17-11 1 0 0,-22 13-10 0 0,-1 0 1 0 0,1 0-1 0 0,-1 0 1 0 0,1-1-1 0 0,-1 0 1 0 0,-1 1-1 0 0,1-1 1 0 0,-1 0-1 0 0,1-1 1 0 0,-2 1-1 0 0,1-1 1 0 0,0 1-1 0 0,-1-1 1 0 0,0 0-1 0 0,-1 0 1 0 0,1 0-1 0 0,-1 0 1 0 0,0 0-1 0 0,-1 0 1 0 0,1 0 0 0 0,-1 0-1 0 0,-1-10 1 0 0,0 15-24 0 0,1 1 0 0 0,-1-1 0 0 0,1 1 0 0 0,-1-1 0 0 0,0 1 0 0 0,1-1 0 0 0,-1 1 0 0 0,0 0 0 0 0,1-1 0 0 0,-1 1 0 0 0,0 0 1 0 0,1-1-1 0 0,-1 1 0 0 0,0 0 0 0 0,0 0 0 0 0,1 0 0 0 0,-1 0 0 0 0,0-1 0 0 0,0 1 0 0 0,0 0 0 0 0,1 1 0 0 0,-1-1 0 0 0,0 0 1 0 0,0 0-1 0 0,1 0 0 0 0,-1 0 0 0 0,0 1 0 0 0,0-1 0 0 0,1 0 0 0 0,-1 0 0 0 0,0 1 0 0 0,1-1 0 0 0,-1 1 0 0 0,0 0 0 0 0,-27 11 85 0 0,24-10-186 0 0,1 1 1 0 0,-1-1-1 0 0,1 0 1 0 0,-1 1-1 0 0,1 0 1 0 0,0 0-1 0 0,0 0 1 0 0,0 0-1 0 0,0 0 0 0 0,1 0 1 0 0,-1 1-1 0 0,1-1 1 0 0,0 1-1 0 0,0 0 1 0 0,1 0-1 0 0,-1 0 1 0 0,1 0-1 0 0,-2 5 0 0 0,3-8-310 0 0,1-1 0 0 0,-1 1-1 0 0,1 0 1 0 0,-1-1 0 0 0,1 1-1 0 0,-1-1 1 0 0,1 1 0 0 0,-1-1-1 0 0,1 1 1 0 0,-1-1 0 0 0,1 1-1 0 0,0-1 1 0 0,-1 0 0 0 0,1 1-1 0 0,0-1 1 0 0,-1 0 0 0 0,1 0-1 0 0,0 1 1 0 0,0-1 0 0 0,-1 0-1 0 0,2 0 1 0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2:36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36 16 0 0,'-33'-35'13183'0'0,"32"35"-12733"0"0,-30 25 2113 0 0,30-24-2498 0 0,0 1 0 0 0,0-1 0 0 0,0 0 0 0 0,1 0 1 0 0,-1 0-1 0 0,1 1 0 0 0,-1-1 0 0 0,1 0 0 0 0,-1 1 0 0 0,1-1 0 0 0,0 1 0 0 0,-1-1 0 0 0,1 0 0 0 0,0 1 0 0 0,0-1 0 0 0,0 1 1 0 0,0-1-1 0 0,0 0 0 0 0,1 1 0 0 0,-1-1 0 0 0,0 1 0 0 0,1-1 0 0 0,-1 0 0 0 0,1 1 0 0 0,-1-1 0 0 0,1 0 0 0 0,-1 1 0 0 0,1-1 1 0 0,0 0-1 0 0,0 0 0 0 0,0 0 0 0 0,0 0 0 0 0,0 0 0 0 0,0 0 0 0 0,0 0 0 0 0,0 0 0 0 0,0 0 0 0 0,0 0 0 0 0,0-1 1 0 0,1 1-1 0 0,-1 0 0 0 0,0-1 0 0 0,1 1 0 0 0,1 0 0 0 0,-1-1-24 0 0,0 1 0 0 0,-1-1-1 0 0,1 0 1 0 0,0 0 0 0 0,0 0 0 0 0,-1 0 0 0 0,1 0-1 0 0,0 0 1 0 0,-1-1 0 0 0,1 1 0 0 0,0-1 0 0 0,-1 1 0 0 0,1-1-1 0 0,-1 1 1 0 0,1-1 0 0 0,-1 0 0 0 0,1 0 0 0 0,-1 0-1 0 0,1 0 1 0 0,-1 0 0 0 0,0 0 0 0 0,1 0 0 0 0,-1 0 0 0 0,0 0-1 0 0,0-1 1 0 0,0 1 0 0 0,0 0 0 0 0,0-1 0 0 0,0 1-1 0 0,-1-1 1 0 0,1 1 0 0 0,0-1 0 0 0,-1 1 0 0 0,1-1 0 0 0,-1 0-1 0 0,1-1 1 0 0,-1 1-29 0 0,0 1 1 0 0,0-1-1 0 0,0 0 0 0 0,0 1 0 0 0,-1-1 0 0 0,1 1 1 0 0,0-1-1 0 0,-1 1 0 0 0,1-1 0 0 0,-1 1 0 0 0,0-1 1 0 0,1 1-1 0 0,-1-1 0 0 0,0 1 0 0 0,0 0 0 0 0,0-1 1 0 0,0 1-1 0 0,0 0 0 0 0,0 0 0 0 0,0 0 0 0 0,-1 0 1 0 0,1 0-1 0 0,0 0 0 0 0,-1 0 0 0 0,1 0 0 0 0,0 0 1 0 0,-1 1-1 0 0,1-1 0 0 0,-1 0 0 0 0,1 1 0 0 0,-2-1 1 0 0,-1 0-10 0 0,1 0 1 0 0,0 0 0 0 0,0 0 0 0 0,-1 0-1 0 0,1 1 1 0 0,0-1 0 0 0,-1 1 0 0 0,1 0 0 0 0,-1 0-1 0 0,1 0 1 0 0,0 1 0 0 0,-1-1 0 0 0,-5 3 0 0 0,7-3 22 0 0,0 1 0 0 0,0 0 0 0 0,0-1 0 0 0,1 1 0 0 0,-1 0 0 0 0,0 0 0 0 0,0 1 0 0 0,1-1 0 0 0,-1 0 0 0 0,1 0 0 0 0,-1 1 0 0 0,1-1 0 0 0,0 1 0 0 0,-1-1 0 0 0,1 1 0 0 0,0 0 0 0 0,0 0 0 0 0,0-1 0 0 0,0 1 0 0 0,0 0 0 0 0,1 0 0 0 0,-1 0 0 0 0,0 0 0 0 0,1 0 0 0 0,0 0 0 0 0,-1 0 0 0 0,1 0 0 0 0,0 0 0 0 0,0 0 0 0 0,0 0 0 0 0,0 0 0 0 0,0 0 0 0 0,1 0 0 0 0,-1 0 0 0 0,1 0 0 0 0,-1 0 0 0 0,1 0 0 0 0,0 0 0 0 0,1 3 0 0 0,0-3 16 0 0,-1 0 1 0 0,1 0-1 0 0,0 0 1 0 0,-1 0-1 0 0,1 0 1 0 0,0 0-1 0 0,0-1 0 0 0,0 1 1 0 0,0 0-1 0 0,1-1 1 0 0,-1 0-1 0 0,0 0 1 0 0,1 0-1 0 0,-1 0 0 0 0,1 0 1 0 0,-1 0-1 0 0,1 0 1 0 0,-1-1-1 0 0,1 1 1 0 0,0-1-1 0 0,-1 0 1 0 0,1 0-1 0 0,-1 0 0 0 0,1 0 1 0 0,0 0-1 0 0,-1-1 1 0 0,1 1-1 0 0,-1-1 1 0 0,1 1-1 0 0,-1-1 0 0 0,5-2 1 0 0,-6 3-46 0 0,0-1 1 0 0,1 1 0 0 0,-1-1-1 0 0,0 1 1 0 0,0-1-1 0 0,0 0 1 0 0,0 0-1 0 0,0 1 1 0 0,0-1 0 0 0,0 0-1 0 0,0 0 1 0 0,0 0-1 0 0,0 0 1 0 0,0 0-1 0 0,-1 0 1 0 0,1 0 0 0 0,0-1-1 0 0,-1 1 1 0 0,1 0-1 0 0,-1 0 1 0 0,1-2-1 0 0,-1 2-8 0 0,0 0 0 0 0,0 0-1 0 0,0 1 1 0 0,0-1 0 0 0,-1 0-1 0 0,1 1 1 0 0,0-1 0 0 0,0 0-1 0 0,-1 1 1 0 0,1-1 0 0 0,0 0-1 0 0,-1 1 1 0 0,1-1 0 0 0,-1 0-1 0 0,1 1 1 0 0,-1-1 0 0 0,1 1-1 0 0,-1-1 1 0 0,1 1 0 0 0,-1-1-1 0 0,1 1 1 0 0,-1 0 0 0 0,0-1-1 0 0,1 1 1 0 0,-1 0 0 0 0,0-1-1 0 0,1 1 1 0 0,-1 0 0 0 0,0 0-1 0 0,0-1 1 0 0,1 1 0 0 0,-1 0-1 0 0,0 0 1 0 0,0 0 0 0 0,-1 0-1 0 0,1 0 10 0 0,0 0 0 0 0,0 0 0 0 0,-1 0 0 0 0,1 0 1 0 0,0 0-1 0 0,-1 0 0 0 0,1 0 0 0 0,0 0 0 0 0,0 1 0 0 0,-1-1 0 0 0,1 0 0 0 0,0 1 0 0 0,0-1 0 0 0,0 1 0 0 0,0-1 0 0 0,0 1 0 0 0,-1 0 0 0 0,1-1 0 0 0,0 1 0 0 0,0 0 0 0 0,0 0 0 0 0,1 0 0 0 0,-1 0 0 0 0,0 0 0 0 0,0 0 0 0 0,0 0 0 0 0,1 0 0 0 0,-1 0 0 0 0,1 0 0 0 0,-1 0 0 0 0,1 0 0 0 0,-1 1 0 0 0,1-1 0 0 0,-1 0 0 0 0,1 0 0 0 0,0 1 0 0 0,0-1 0 0 0,0 0 0 0 0,0 0 0 0 0,0 1 0 0 0,0-1 0 0 0,0 0 0 0 0,0 3 0 0 0,0-1 36 0 0,1-1 1 0 0,-1 1-1 0 0,0 0 0 0 0,1 0 0 0 0,-1 0 0 0 0,1-1 0 0 0,0 1 1 0 0,0 0-1 0 0,0-1 0 0 0,1 1 0 0 0,-1-1 0 0 0,0 1 0 0 0,1-1 1 0 0,0 1-1 0 0,-1-1 0 0 0,1 0 0 0 0,0 0 0 0 0,3 3 0 0 0,-3-4-12 0 0,0-1 0 0 0,0 1 0 0 0,0 0 0 0 0,0 0-1 0 0,0-1 1 0 0,0 0 0 0 0,0 1 0 0 0,0-1 0 0 0,0 0-1 0 0,0 0 1 0 0,0 0 0 0 0,1 0 0 0 0,-1 0 0 0 0,0 0-1 0 0,0-1 1 0 0,0 1 0 0 0,0-1 0 0 0,0 1 0 0 0,0-1-1 0 0,0 0 1 0 0,0 0 0 0 0,0 0 0 0 0,-1 0 0 0 0,1 0-1 0 0,0 0 1 0 0,-1-1 0 0 0,1 1 0 0 0,0-1 0 0 0,-1 1-1 0 0,0-1 1 0 0,1 1 0 0 0,-1-1 0 0 0,0 0 0 0 0,0 0-1 0 0,0 1 1 0 0,0-1 0 0 0,0 0 0 0 0,0 0-1 0 0,0 0 1 0 0,-1 0 0 0 0,1-3 0 0 0,0 3-19 0 0,0-1 1 0 0,0 1-1 0 0,-1 0 0 0 0,1-1 1 0 0,-1 1-1 0 0,0 0 0 0 0,1-1 1 0 0,-1 1-1 0 0,0-1 1 0 0,-1 1-1 0 0,1-1 0 0 0,0 1 1 0 0,-1 0-1 0 0,1-1 0 0 0,-1 1 1 0 0,0 0-1 0 0,0-1 1 0 0,0 1-1 0 0,0 0 0 0 0,0 0 1 0 0,0 0-1 0 0,-1 0 0 0 0,1 0 1 0 0,-1 0-1 0 0,1 0 0 0 0,-1 0 1 0 0,0 1-1 0 0,1-1 1 0 0,-1 0-1 0 0,0 1 0 0 0,0 0 1 0 0,0-1-1 0 0,-1 1 0 0 0,1 0 1 0 0,0 0-1 0 0,0 0 1 0 0,-5-1-1 0 0,4 2-168 0 0,1-1 0 0 0,-1 1 1 0 0,1-1-1 0 0,-1 1 0 0 0,0 0 0 0 0,1 0 0 0 0,-1 0 0 0 0,1 1 1 0 0,-1-1-1 0 0,0 0 0 0 0,1 1 0 0 0,-1 0 0 0 0,-3 1 1 0 0,5-1-261 0 0,0-1 0 0 0,0 1 0 0 0,0 0 0 0 0,0 0 0 0 0,-1-1 1 0 0,1 1-1 0 0,1 0 0 0 0,-1 0 0 0 0,0 0 0 0 0,0 0 0 0 0,0 1 1 0 0,0-1-1 0 0,1 0 0 0 0,-1 0 0 0 0,1 0 0 0 0,-1 0 1 0 0,0 2-1 0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2:37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39 548 0 0,'-9'-28'10461'0'0,"8"27"-10320"0"0,0 0 0 0 0,-1 0-1 0 0,1 0 1 0 0,0 0 0 0 0,-1 0 0 0 0,1 0-1 0 0,-1 1 1 0 0,1-1 0 0 0,-1 0 0 0 0,1 1-1 0 0,-1 0 1 0 0,0-1 0 0 0,1 1 0 0 0,-1 0-1 0 0,0 0 1 0 0,1 0 0 0 0,-1 0 0 0 0,0 0-1 0 0,1 0 1 0 0,-1 0 0 0 0,1 1-1 0 0,-1-1 1 0 0,0 0 0 0 0,1 1 0 0 0,-1-1-1 0 0,1 1 1 0 0,-1 0 0 0 0,1 0 0 0 0,-1-1-1 0 0,1 1 1 0 0,0 0 0 0 0,-1 0 0 0 0,1 0-1 0 0,0 1 1 0 0,0-1 0 0 0,0 0 0 0 0,0 0-1 0 0,0 1 1 0 0,0-1 0 0 0,-1 2 0 0 0,-2 2 39 0 0,0-1 0 0 0,1 1 1 0 0,-1 0-1 0 0,1 1 0 0 0,0-1 1 0 0,1 0-1 0 0,-1 1 0 0 0,1 0 0 0 0,0-1 1 0 0,-1 7-1 0 0,3-10-129 0 0,-1 0 0 0 0,1 0 1 0 0,0-1-1 0 0,-1 1 0 0 0,1 0 0 0 0,0 0 1 0 0,0 0-1 0 0,0 0 0 0 0,1-1 0 0 0,-1 1 0 0 0,0 0 1 0 0,1 0-1 0 0,-1-1 0 0 0,1 1 0 0 0,-1 0 1 0 0,1 0-1 0 0,0-1 0 0 0,0 1 0 0 0,0-1 0 0 0,0 1 1 0 0,0-1-1 0 0,0 1 0 0 0,0-1 0 0 0,0 0 1 0 0,1 1-1 0 0,-1-1 0 0 0,1 0 0 0 0,-1 0 0 0 0,1 0 1 0 0,-1 0-1 0 0,1 0 0 0 0,-1 0 0 0 0,1-1 1 0 0,0 1-1 0 0,-1 0 0 0 0,1-1 0 0 0,0 1 0 0 0,0-1 1 0 0,0 0-1 0 0,-1 0 0 0 0,4 1 0 0 0,-2-2-1 0 0,1 1-1 0 0,-1 0 0 0 0,1-1 0 0 0,-1 0 1 0 0,1 0-1 0 0,-1 0 0 0 0,0 0 1 0 0,0 0-1 0 0,1-1 0 0 0,-1 1 0 0 0,0-1 1 0 0,0 0-1 0 0,-1 0 0 0 0,1 0 1 0 0,0-1-1 0 0,-1 1 0 0 0,1 0 1 0 0,-1-1-1 0 0,1 0 0 0 0,-1 1 0 0 0,2-5 1 0 0,-3 5-28 0 0,0 0 1 0 0,1 0 0 0 0,-1 0 0 0 0,0 0-1 0 0,-1-1 1 0 0,1 1 0 0 0,0 0 0 0 0,0-1-1 0 0,-1 1 1 0 0,0 0 0 0 0,1-1 0 0 0,-1 1-1 0 0,0-1 1 0 0,0 1 0 0 0,0-1 0 0 0,-1 1 0 0 0,0-3-1 0 0,1 3-13 0 0,-1 1 0 0 0,1 0-1 0 0,-1 0 1 0 0,0-1-1 0 0,0 1 1 0 0,0 0 0 0 0,0 0-1 0 0,0 0 1 0 0,0 0 0 0 0,0 0-1 0 0,0 0 1 0 0,0 0 0 0 0,0 1-1 0 0,0-1 1 0 0,-1 0-1 0 0,1 1 1 0 0,0-1 0 0 0,-1 0-1 0 0,1 1 1 0 0,0 0 0 0 0,-3-1-1 0 0,0 0 3 0 0,0 1-1 0 0,0 0 0 0 0,0 0 0 0 0,0 0 1 0 0,0 0-1 0 0,0 1 0 0 0,0-1 0 0 0,0 1 1 0 0,0 0-1 0 0,0 0 0 0 0,0 1 0 0 0,0-1 1 0 0,1 1-1 0 0,-1 0 0 0 0,0 0 0 0 0,1 0 1 0 0,0 0-1 0 0,-1 1 0 0 0,-3 3 0 0 0,6-5 12 0 0,-1 0 0 0 0,1 1 0 0 0,-1-1 0 0 0,1 0 0 0 0,0 1 0 0 0,-1-1 0 0 0,1 1 0 0 0,0-1 0 0 0,0 1 0 0 0,0-1 0 0 0,0 1 0 0 0,0 0 0 0 0,1 0 0 0 0,-1-1 0 0 0,0 1 0 0 0,1 0 0 0 0,0 0 0 0 0,-1 0 0 0 0,1 0 0 0 0,0 0-1 0 0,0-1 1 0 0,0 1 0 0 0,0 0 0 0 0,0 0 0 0 0,0 0 0 0 0,1 0 0 0 0,-1 0 0 0 0,1 0 0 0 0,-1-1 0 0 0,1 1 0 0 0,-1 0 0 0 0,1 0 0 0 0,0-1 0 0 0,0 1 0 0 0,0 0 0 0 0,0-1 0 0 0,0 1 0 0 0,1-1 0 0 0,-1 1 0 0 0,0-1 0 0 0,1 0 0 0 0,-1 0-1 0 0,1 1 1 0 0,-1-1 0 0 0,3 1 0 0 0,-1-1 4 0 0,-1 1 1 0 0,1-1-1 0 0,0 0 0 0 0,0 1 0 0 0,0-1 0 0 0,0-1 0 0 0,0 1 0 0 0,0 0 0 0 0,0-1 1 0 0,0 0-1 0 0,0 1 0 0 0,0-1 0 0 0,0-1 0 0 0,0 1 0 0 0,0 0 0 0 0,1-1 1 0 0,-1 1-1 0 0,0-1 0 0 0,0 0 0 0 0,-1 0 0 0 0,1 0 0 0 0,0 0 0 0 0,0-1 0 0 0,0 1 1 0 0,-1-1-1 0 0,1 0 0 0 0,4-3 0 0 0,-6 3-23 0 0,1 1 0 0 0,-1 0 1 0 0,0-1-1 0 0,0 1 0 0 0,0-1 0 0 0,0 1 0 0 0,0-1 1 0 0,0 0-1 0 0,0 1 0 0 0,0-1 0 0 0,-1 0 0 0 0,1 0 0 0 0,-1 1 1 0 0,1-4-1 0 0,-1 5-14 0 0,0-1-1 0 0,0 0 1 0 0,0 0 0 0 0,0 1 0 0 0,0-1-1 0 0,0 0 1 0 0,-1 0 0 0 0,1 0 0 0 0,0 1 0 0 0,0-1-1 0 0,-1 0 1 0 0,1 0 0 0 0,0 1 0 0 0,-1-1-1 0 0,1 0 1 0 0,-1 1 0 0 0,1-1 0 0 0,-1 1-1 0 0,1-1 1 0 0,-1 1 0 0 0,0-1 0 0 0,1 1 0 0 0,-2-1-1 0 0,0 0-1 0 0,0 0 0 0 0,0 0-1 0 0,0 1 1 0 0,0-1 0 0 0,0 1-1 0 0,0-1 1 0 0,0 1 0 0 0,0 0 0 0 0,0 0-1 0 0,0 0 1 0 0,0 0 0 0 0,0 0-1 0 0,0 0 1 0 0,0 1 0 0 0,0-1 0 0 0,0 1-1 0 0,0-1 1 0 0,0 1 0 0 0,0 0-1 0 0,0 0 1 0 0,0 0 0 0 0,0 0-1 0 0,-2 2 1 0 0,2-2 22 0 0,1 1-1 0 0,-1-1 1 0 0,1 0-1 0 0,-1 1 1 0 0,1-1 0 0 0,0 1-1 0 0,0-1 1 0 0,-1 1-1 0 0,1 0 1 0 0,0 0 0 0 0,1-1-1 0 0,-1 1 1 0 0,0 0-1 0 0,0 0 1 0 0,1 0-1 0 0,-1 0 1 0 0,1 0 0 0 0,-1 3-1 0 0,1-4-2 0 0,0 0 1 0 0,1 0-1 0 0,-1 0 0 0 0,0-1 0 0 0,0 1 1 0 0,0 0-1 0 0,1 0 0 0 0,-1-1 0 0 0,0 1 1 0 0,1 0-1 0 0,-1-1 0 0 0,1 1 0 0 0,-1 0 1 0 0,1-1-1 0 0,-1 1 0 0 0,1-1 0 0 0,-1 1 1 0 0,1-1-1 0 0,0 1 0 0 0,-1-1 0 0 0,1 1 1 0 0,0-1-1 0 0,-1 0 0 0 0,1 1 0 0 0,0-1 1 0 0,0 0-1 0 0,-1 1 0 0 0,1-1 1 0 0,0 0-1 0 0,0 0 0 0 0,-1 0 0 0 0,1 0 1 0 0,0 0-1 0 0,0 0 0 0 0,0 0 0 0 0,-1 0 1 0 0,1 0-1 0 0,0 0 0 0 0,0 0 0 0 0,-1 0 1 0 0,1-1-1 0 0,0 1 0 0 0,0 0 0 0 0,-1-1 1 0 0,1 1-1 0 0,0 0 0 0 0,-1-1 0 0 0,2 0 1 0 0,-1 1-21 0 0,0 0 1 0 0,0-1 0 0 0,1 1 0 0 0,-1-1-1 0 0,0 1 1 0 0,0-1 0 0 0,0 1-1 0 0,0-1 1 0 0,0 0 0 0 0,0 1 0 0 0,0-1-1 0 0,0 0 1 0 0,0 0 0 0 0,0 0 0 0 0,-1 0-1 0 0,1 0 1 0 0,0 0 0 0 0,0 0 0 0 0,-1 0-1 0 0,1 0 1 0 0,-1 0 0 0 0,1 0 0 0 0,-1 0-1 0 0,1 0 1 0 0,-1 0 0 0 0,0-1 0 0 0,1 1-1 0 0,-1 0 1 0 0,0 0 0 0 0,0 0-1 0 0,0-1 1 0 0,0 1 0 0 0,0 0 0 0 0,0 0-1 0 0,-1-1 1 0 0,1 1 0 0 0,0 0 0 0 0,0 0-1 0 0,-1 0 1 0 0,1 0 0 0 0,-1-1 0 0 0,1 1-1 0 0,-1 0 1 0 0,0 0 0 0 0,1 0 0 0 0,-1 0-1 0 0,0 0 1 0 0,0 0 0 0 0,0 0-1 0 0,0-1-511 0 0,0 2 0 0 0,0-1 0 0 0,-1 0 0 0 0,1 0 0 0 0,0 0 0 0 0,0 0 0 0 0,0 1 0 0 0,-1-1 0 0 0,1 1 0 0 0,0-1 0 0 0,-1 1-1 0 0,1-1 1 0 0,0 1 0 0 0,-1 0 0 0 0,1-1 0 0 0,-3 1 0 0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2:4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26 368 0 0,'-2'-10'1370'0'0,"-8"-6"12445"0"0,8 25-12578 0 0,1-6-657 0 0,0 3-310 0 0,0 0-1 0 0,0 0 1 0 0,1 0-1 0 0,-1 0 1 0 0,1 0-1 0 0,1 1 1 0 0,0 6-1 0 0,0 1 194 0 0,0 2-97 0 0,0 1 1 0 0,1-1 0 0 0,5 21 0 0 0,0-9-2942 0 0,1-1-4508 0 0,-6-23 5058 0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2:44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91 316 0 0,'-1'-2'345'0'0,"1"-1"-1"0"0,0 1 1 0 0,0 0 0 0 0,0 0-1 0 0,0 0 1 0 0,0 0 0 0 0,0-1 0 0 0,0 1-1 0 0,1 0 1 0 0,-1 0 0 0 0,1 0-1 0 0,0 0 1 0 0,0 0 0 0 0,-1 0-1 0 0,1 0 1 0 0,0 0 0 0 0,1 0-1 0 0,-1 0 1 0 0,0 1 0 0 0,3-3 0 0 0,-1 0 96 0 0,1 1 0 0 0,0 0 1 0 0,0 0-1 0 0,0 0 1 0 0,0 1-1 0 0,1-1 0 0 0,-1 1 1 0 0,9-3-1 0 0,1 1 259 0 0,1 0-1 0 0,-1 1 1 0 0,1 0 0 0 0,0 2-1 0 0,18-1 1 0 0,-3 3-55 0 0,1 1-1 0 0,-1 1 1 0 0,0 2 0 0 0,0 1 0 0 0,36 12 0 0 0,-47-11-355 0 0,0 0 0 0 0,0 1 0 0 0,-1 1 1 0 0,0 1-1 0 0,-1 0 0 0 0,0 1 0 0 0,0 1 0 0 0,26 26 0 0 0,-39-36-230 0 0,-1 1 0 0 0,0 0-1 0 0,0 1 1 0 0,-1-1-1 0 0,1 1 1 0 0,-1-1 0 0 0,1 1-1 0 0,-1 0 1 0 0,0-1-1 0 0,-1 1 1 0 0,1 0 0 0 0,-1 1-1 0 0,1-1 1 0 0,-1 0-1 0 0,-1 0 1 0 0,1 0-1 0 0,0 1 1 0 0,-1-1 0 0 0,0 0-1 0 0,0 1 1 0 0,0-1-1 0 0,-1 0 1 0 0,1 1 0 0 0,-1-1-1 0 0,0 0 1 0 0,-2 5-1 0 0,0-3-8 0 0,-1 1 0 0 0,0 0 1 0 0,-1-1-1 0 0,1 0 0 0 0,-1 0 0 0 0,-1 0 0 0 0,1-1 0 0 0,-1 1 0 0 0,0-1 0 0 0,0-1 0 0 0,0 1 0 0 0,0-1 0 0 0,-13 6 0 0 0,-4 1 56 0 0,0-1 0 0 0,-1-1 0 0 0,0-1 0 0 0,-1-1 0 0 0,-38 5 1 0 0,45-9-423 0 0,0-1 1 0 0,0-1-1 0 0,0 0 1 0 0,0-2 0 0 0,-1 0-1 0 0,1-1 1 0 0,0-1-1 0 0,-26-7 1 0 0,29 0-1941 0 0,11 7-118 0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2:45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2 228 0 0,'1'-1'516'0'0,"-1"1"-1"0"0,1 0 1 0 0,0 0 0 0 0,0 0 0 0 0,0 0-1 0 0,0 0 1 0 0,0 0 0 0 0,0 0 0 0 0,0 0-1 0 0,0 0 1 0 0,0 1 0 0 0,0-1 0 0 0,-1 0-1 0 0,1 0 1 0 0,0 1 0 0 0,0-1-1 0 0,0 1 1 0 0,0-1 0 0 0,-1 1 0 0 0,2 0-1 0 0,13 19 5066 0 0,5 32-1871 0 0,-15-38-2482 0 0,1 6-830 0 0,8 23 2516 0 0,-7-32-5791 0 0,3-2-3917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4:35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97 228 0 0,'0'0'528'0'0,"-14"-28"5384"0"0,13 26-5618 0 0,-1 0 0 0 0,0-1 0 0 0,1 1-1 0 0,-1 0 1 0 0,0 0 0 0 0,0 0 0 0 0,0 0 0 0 0,-1 1 0 0 0,1-1 0 0 0,0 1 0 0 0,-1-1-1 0 0,1 1 1 0 0,-1 0 0 0 0,1-1 0 0 0,-1 1 0 0 0,-3 0 0 0 0,-1-1 169 0 0,0 0 0 0 0,0 0 0 0 0,0 1 1 0 0,-13-1-1 0 0,-15 8 711 0 0,34-5-1106 0 0,0-1 0 0 0,-1 1 0 0 0,1-1 1 0 0,0 1-1 0 0,-1 0 0 0 0,1-1 0 0 0,0 1 1 0 0,0 0-1 0 0,0 0 0 0 0,0 0 0 0 0,0 0 0 0 0,0 0 1 0 0,0 0-1 0 0,0 0 0 0 0,0 0 0 0 0,0 0 1 0 0,1 1-1 0 0,-1-1 0 0 0,-1 2 0 0 0,2-2 264 0 0,23 14 466 0 0,-19-14-728 0 0,1-1 0 0 0,-1 0 1 0 0,1 0-1 0 0,0 0 0 0 0,-1-1 0 0 0,1 0 0 0 0,6-2 0 0 0,-9 3-30 0 0,-1 0 0 0 0,1-1 1 0 0,0 0-1 0 0,-1 1 0 0 0,1-1 0 0 0,-1 0 1 0 0,1 0-1 0 0,-1 0 0 0 0,1 0 0 0 0,-1 0 0 0 0,1 0 1 0 0,-1 0-1 0 0,0 0 0 0 0,0 0 0 0 0,0-1 1 0 0,0 1-1 0 0,0-1 0 0 0,0 1 0 0 0,0-1 1 0 0,0 1-1 0 0,0-1 0 0 0,-1 1 0 0 0,2-3 0 0 0,-2 3 272 0 0,-10-18 424 0 0,8 18-689 0 0,1 0 1 0 0,-1 0 0 0 0,0 0-1 0 0,0 0 1 0 0,0 0-1 0 0,0 0 1 0 0,0 0-1 0 0,0 1 1 0 0,0-1-1 0 0,0 1 1 0 0,0-1 0 0 0,0 1-1 0 0,-1 0 1 0 0,1 0-1 0 0,0 0 1 0 0,0 0-1 0 0,0 1 1 0 0,0-1-1 0 0,0 0 1 0 0,0 1 0 0 0,0-1-1 0 0,0 1 1 0 0,0 0-1 0 0,0 0 1 0 0,0 0-1 0 0,-3 2 1 0 0,4-3 208 0 0,33 2 196 0 0,-22-1-362 0 0,0-1 0 0 0,0 0 0 0 0,19-2 0 0 0,-19 0-94 0 0,-6 2-20 0 0,-1 0 0 0 0,0-1 0 0 0,0 1 0 0 0,0-1 0 0 0,1 1 0 0 0,-1-1 0 0 0,0 0 0 0 0,0 0 0 0 0,0-1 0 0 0,0 1 0 0 0,-1-1 0 0 0,1 1-1 0 0,0-1 1 0 0,3-2 0 0 0,-6 3-316 0 0,-27 3-1863 0 0,23-1 1415 0 0,1 0 0 0 0,-1 1 0 0 0,1-1 0 0 0,-1 1 1 0 0,1 0-1 0 0,0 0 0 0 0,0 0 0 0 0,-6 5 0 0 0,5-2-1366 0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2:4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58 48 0 0,'-8'-7'689'0'0,"0"1"0"0"0,0 0 0 0 0,-1 1-1 0 0,0 0 1 0 0,1 0 0 0 0,-2 1 0 0 0,1 0 0 0 0,0 1 0 0 0,-1 0-1 0 0,0 0 1 0 0,1 1 0 0 0,-1 0 0 0 0,0 1 0 0 0,0 0 0 0 0,0 0 0 0 0,-1 1-1 0 0,1 1 1 0 0,-19 3 0 0 0,21-3-427 0 0,0 0 0 0 0,1 0 0 0 0,-1 1 0 0 0,1 1-1 0 0,0-1 1 0 0,0 1 0 0 0,0 0 0 0 0,0 1 0 0 0,0 0 0 0 0,1 0 0 0 0,0 0-1 0 0,-1 1 1 0 0,2 0 0 0 0,-1 0 0 0 0,0 0 0 0 0,1 1 0 0 0,0 0 0 0 0,1 0-1 0 0,-1 0 1 0 0,1 1 0 0 0,0-1 0 0 0,1 1 0 0 0,-1 0 0 0 0,1 0 0 0 0,-3 13-1 0 0,5-17-137 0 0,0 1 0 0 0,1 0-1 0 0,-1 0 1 0 0,1-1-1 0 0,0 1 1 0 0,0 0 0 0 0,0 0-1 0 0,1 0 1 0 0,-1 0-1 0 0,1-1 1 0 0,0 1 0 0 0,0 0-1 0 0,1-1 1 0 0,-1 1-1 0 0,1-1 1 0 0,-1 1 0 0 0,5 5-1 0 0,-2-4 0 0 0,0 0-1 0 0,1 0 1 0 0,0 0-1 0 0,0-1 0 0 0,0 0 1 0 0,0 0-1 0 0,0-1 1 0 0,1 1-1 0 0,11 4 1 0 0,-4-2-54 0 0,1-1 1 0 0,0-1-1 0 0,0 0 1 0 0,0-1 0 0 0,0 0-1 0 0,0-2 1 0 0,1 1 0 0 0,27-2-1 0 0,-33-1-120 0 0,0-1 0 0 0,0 0 0 0 0,0 0 0 0 0,0 0 0 0 0,-1-1 0 0 0,1-1 0 0 0,-1 0 0 0 0,0 0 0 0 0,0 0 0 0 0,0-1 0 0 0,8-6 0 0 0,-14 9 39 0 0,0 0 0 0 0,1 0 0 0 0,-1 0 0 0 0,0 0 0 0 0,0-1 0 0 0,-1 1 0 0 0,1-1 0 0 0,0 1-1 0 0,-1-1 1 0 0,1 0 0 0 0,-1 1 0 0 0,0-1 0 0 0,0 0 0 0 0,0 0 0 0 0,0 0 0 0 0,-1 0 0 0 0,1 0 0 0 0,-1 0 0 0 0,1 0-1 0 0,-1 0 1 0 0,0 0 0 0 0,-1 0 0 0 0,1 0 0 0 0,0 0 0 0 0,-1 0 0 0 0,1 0 0 0 0,-1 0 0 0 0,0 0 0 0 0,0 1 0 0 0,0-1-1 0 0,-1 0 1 0 0,1 0 0 0 0,-1 1 0 0 0,1-1 0 0 0,-1 1 0 0 0,0-1 0 0 0,-3-2 0 0 0,-5-7-8 0 0,-1 1 1 0 0,0 0-1 0 0,-1 0 1 0 0,0 1 0 0 0,-1 1-1 0 0,0 0 1 0 0,-1 1-1 0 0,-16-8 1 0 0,19 11-435 0 0,-1 0 1 0 0,0 0 0 0 0,0 2-1 0 0,-21-5 1 0 0,26 7-339 0 0,0 0-1 0 0,1 1 1 0 0,-1 0-1 0 0,0 0 1 0 0,0 0 0 0 0,1 1-1 0 0,-1 0 1 0 0,0 0 0 0 0,-9 4-1 0 0,6-1-1365 0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2:4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0 796 0 0,'5'2'11552'0'0,"-2"3"-11656"0"0,7 25 3670 0 0,9 47 0 0 0,6 21-792 0 0,-21-87-3057 0 0,0-1 1 0 0,0 0-1 0 0,1-1 0 0 0,0 1 0 0 0,1-1 0 0 0,0 0 1 0 0,7 9-1 0 0,-5-12-5277 0 0,-2-3 2033 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2:46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70 276 0 0,'-31'-17'22436'0'0,"49"16"-21903"0"0,170-10 4888 0 0,-1-24-5624 0 0,-168 31-500 0 0,-9 2-2243 0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2:47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1 100 0 0,'0'0'249'0'0,"-1"0"0"0"0,1 1-1 0 0,-1-1 1 0 0,1 1 0 0 0,-1-1 0 0 0,1 0 0 0 0,-1 1-1 0 0,1-1 1 0 0,-1 1 0 0 0,1 0 0 0 0,-1-1 0 0 0,1 1-1 0 0,0-1 1 0 0,0 1 0 0 0,-1 0 0 0 0,1-1 0 0 0,0 1-1 0 0,0-1 1 0 0,0 1 0 0 0,-1 0 0 0 0,1-1 0 0 0,0 1 0 0 0,0 0-1 0 0,0-1 1 0 0,0 1 0 0 0,0 0 0 0 0,0 0 0 0 0,0-1-1 0 0,1 1 1 0 0,-1 0 0 0 0,0-1 0 0 0,0 1 0 0 0,0-1-1 0 0,1 1 1 0 0,-1 0 0 0 0,0-1 0 0 0,1 1 0 0 0,-1-1-1 0 0,1 1 1 0 0,-1-1 0 0 0,0 1 0 0 0,2 0 0 0 0,1 1 273 0 0,0-1 0 0 0,0 0 0 0 0,0 1 0 0 0,1-1 0 0 0,-1-1 1 0 0,1 1-1 0 0,-1 0 0 0 0,0-1 0 0 0,5 1 0 0 0,82-4 4115 0 0,-89 3-4515 0 0,32-4 1002 0 0,31-1-515 0 0,-21 3-8620 0 0,-34 2 5523 0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2:4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0 516 0 0,'0'1'16079'0'0,"2"11"-15123"0"0,43 126 7314 0 0,-9-32-5091 0 0,-26-93-4891 0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2:47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66 944 0 0,'-18'-10'4736'0'0,"18"10"-4597"0"0,0 0-1 0 0,0 0 1 0 0,0-1-1 0 0,0 1 0 0 0,0 0 1 0 0,0 0-1 0 0,0 0 1 0 0,0-1-1 0 0,0 1 0 0 0,0 0 1 0 0,0 0-1 0 0,0-1 1 0 0,0 1-1 0 0,0 0 1 0 0,0 0-1 0 0,0 0 0 0 0,0-1 1 0 0,0 1-1 0 0,0 0 1 0 0,1 0-1 0 0,-1 0 0 0 0,1-2 970 0 0,-1 2-970 0 0,0 0 0 0 0,0 0 1 0 0,0 0-1 0 0,1 0 1 0 0,-1 0-1 0 0,0 0 0 0 0,0 0 1 0 0,0 0-1 0 0,1-1 1 0 0,-1 1-1 0 0,0 0 0 0 0,0 0 1 0 0,38-7 7719 0 0,-28 5-8230 0 0,190-21 7886 0 0,-69 9-5392 0 0,-127 13-3799 0 0,7-1 1782 0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2:48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1 456 0 0,'-1'0'317'0'0,"1"1"0"0"0,-1-1 0 0 0,1 1 0 0 0,0-1 0 0 0,0 1 1 0 0,-1-1-1 0 0,1 1 0 0 0,0-1 0 0 0,0 1 0 0 0,0 0 0 0 0,0-1 0 0 0,-1 1 0 0 0,1-1 0 0 0,0 1 0 0 0,0 0 0 0 0,0-1 0 0 0,0 1 0 0 0,0-1 1 0 0,1 1-1 0 0,-1 0 0 0 0,0-1 0 0 0,0 1 0 0 0,0-1 0 0 0,0 1 0 0 0,1 0 0 0 0,-1-1 0 0 0,0 1 0 0 0,0-1 0 0 0,1 1 0 0 0,0 0 0 0 0,19 8 5040 0 0,37-5-1081 0 0,-47-4-3233 0 0,119 9 3971 0 0,-86-4-7391 0 0,1 1-5484 0 0,-31-3 5165 0 0</inkml:trace>
  <inkml:trace contextRef="#ctx0" brushRef="#br0" timeOffset="1">692 131 608 0 0,'0'6'817'0'0,"0"0"0"0"0,1 0-1 0 0,-2 0 1 0 0,1 0 0 0 0,-1 0 0 0 0,0 0-1 0 0,0-1 1 0 0,-1 1 0 0 0,1 0 0 0 0,-1-1-1 0 0,0 1 1 0 0,-1-1 0 0 0,0 0 0 0 0,0 0-1 0 0,0 0 1 0 0,0 0 0 0 0,-6 7 0 0 0,-33 34 562 0 0,0-11-6664 0 0,35-30 3330 0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2:48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60 0 0,'-6'3'10395'0'0,"6"-3"-10242"0"0,0 23 3933 0 0,8 36-2633 0 0,-7-50-244 0 0,10 45-777 0 0,0-19-7640 0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2:4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1 132 412 0 0,'0'-4'438'0'0,"0"-1"1"0"0,0 0-1 0 0,1 1 1 0 0,0-1-1 0 0,0 1 0 0 0,0-1 1 0 0,1 1-1 0 0,0 0 0 0 0,-1 0 1 0 0,1-1-1 0 0,1 1 1 0 0,-1 0-1 0 0,1 1 0 0 0,-1-1 1 0 0,1 0-1 0 0,0 1 0 0 0,0-1 1 0 0,1 1-1 0 0,-1 0 1 0 0,1 0-1 0 0,-1 1 0 0 0,1-1 1 0 0,0 1-1 0 0,0-1 0 0 0,0 1 1 0 0,1 1-1 0 0,4-3 1 0 0,6-2 374 0 0,0 0 1 0 0,1 2-1 0 0,-1-1 1 0 0,1 2 0 0 0,0 0-1 0 0,26-1 1 0 0,-26 5-374 0 0,0 0 0 0 0,0 1 0 0 0,0 0 0 0 0,-1 2 0 0 0,1-1 0 0 0,-1 2 0 0 0,0 0 0 0 0,0 1 0 0 0,0 1 0 0 0,18 11 1 0 0,-17-9-99 0 0,0 1 0 0 0,-1 1 0 0 0,-1 1 1 0 0,0 0-1 0 0,0 0 0 0 0,-1 1 1 0 0,-1 1-1 0 0,19 26 0 0 0,-29-38-293 0 0,-1 1 0 0 0,1-1 0 0 0,0 1 0 0 0,-1-1 0 0 0,0 1 0 0 0,0 0 0 0 0,1 0 0 0 0,-2-1 0 0 0,1 1 0 0 0,0 0 0 0 0,0 0 0 0 0,-1 0 0 0 0,0 0 0 0 0,1 0 0 0 0,-1 0 0 0 0,0 0 0 0 0,-1 0 0 0 0,1 0 0 0 0,0 0 0 0 0,-1 0 0 0 0,0 0 0 0 0,0 0 0 0 0,0-1 1 0 0,-1 4-1 0 0,-1-2-10 0 0,-1 1 1 0 0,1-1-1 0 0,-1 0 1 0 0,0 0 0 0 0,0 0-1 0 0,0-1 1 0 0,-1 0 0 0 0,1 0-1 0 0,-1 0 1 0 0,0 0 0 0 0,0 0-1 0 0,-6 1 1 0 0,-16 6-4 0 0,-1-1-1 0 0,1-1 1 0 0,-55 7-1 0 0,0 0-1543 0 0,4 10-3659 0 0,63-18-1066 0 0,11-4 3616 0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2:49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8 0 0,'8'-6'1303'0'0,"1"0"-1"0"0,0 1 1 0 0,0 0 0 0 0,0 1 0 0 0,1 0-1 0 0,0 1 1 0 0,0-1 0 0 0,0 2 0 0 0,0 0-1 0 0,0 0 1 0 0,0 1 0 0 0,0 0 0 0 0,1 0-1 0 0,18 3 1 0 0,-28-2-1188 0 0,0 0 0 0 0,0 1 0 0 0,1-1 1 0 0,-1 0-1 0 0,-1 1 0 0 0,1-1 0 0 0,0 1 0 0 0,0-1 0 0 0,0 1 0 0 0,0 0 0 0 0,0-1 1 0 0,0 1-1 0 0,-1 0 0 0 0,1 0 0 0 0,0 0 0 0 0,0-1 0 0 0,-1 1 0 0 0,1 0 0 0 0,-1 0 1 0 0,1 0-1 0 0,-1 0 0 0 0,1 0 0 0 0,-1 0 0 0 0,0 0 0 0 0,1 0 0 0 0,-1 0 0 0 0,0 0 0 0 0,0 0 1 0 0,0 0-1 0 0,0 1 0 0 0,0-1 0 0 0,0 0 0 0 0,0 0 0 0 0,0 0 0 0 0,0 0 0 0 0,0 0 1 0 0,-1 0-1 0 0,1 0 0 0 0,0 0 0 0 0,-1 0 0 0 0,0 2 0 0 0,-25 50 445 0 0,18-38-42 0 0,-1 3-321 0 0,5-12-26 0 0,0 1 0 0 0,1 0 0 0 0,0 1 0 0 0,0-1 0 0 0,1 0 0 0 0,-3 14 0 0 0,5-19-130 0 0,0 0 0 0 0,0 0 0 0 0,0 0 1 0 0,0 0-1 0 0,1 0 0 0 0,-1 0 0 0 0,1-1 1 0 0,-1 1-1 0 0,1 0 0 0 0,0 0 0 0 0,0 0 1 0 0,0-1-1 0 0,0 1 0 0 0,0-1 0 0 0,0 1 0 0 0,0 0 1 0 0,0-1-1 0 0,0 0 0 0 0,1 1 0 0 0,-1-1 1 0 0,1 0-1 0 0,-1 0 0 0 0,1 0 0 0 0,0 0 1 0 0,-1 0-1 0 0,1 0 0 0 0,0 0 0 0 0,0 0 1 0 0,-1-1-1 0 0,1 1 0 0 0,0-1 0 0 0,3 1 1 0 0,10 3 120 0 0,1-2 1 0 0,-1 0-1 0 0,1 0 1 0 0,0-2-1 0 0,-1 0 1 0 0,1 0-1 0 0,21-5 1 0 0,-6 0-3144 0 0,-3-2-3390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4:35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68 304 0 0,'-4'-4'1174'0'0,"0"0"-1"0"0,0 1 1 0 0,-1 0-1 0 0,1 0 1 0 0,-1 0-1 0 0,1 1 1 0 0,-1 0-1 0 0,0 0 1 0 0,-6-2 0 0 0,7 3-665 0 0,0 1 1 0 0,-1 0-1 0 0,1 0 1 0 0,0 0 0 0 0,0 0-1 0 0,0 1 1 0 0,0-1 0 0 0,0 1-1 0 0,0 0 1 0 0,0 1 0 0 0,0-1-1 0 0,-5 3 1 0 0,9-3-472 0 0,0-1 0 0 0,1 0 0 0 0,-1 0 0 0 0,0 0 0 0 0,0 0 0 0 0,1 0 0 0 0,-1 0-1 0 0,0 1 1 0 0,0-1 0 0 0,0 0 0 0 0,1 0 0 0 0,-1 0 0 0 0,0 1 0 0 0,0-1 0 0 0,0 0 0 0 0,0 0 0 0 0,0 0 0 0 0,1 1 0 0 0,-1-1 0 0 0,0 0-1 0 0,0 0 1 0 0,0 1 0 0 0,0-1 0 0 0,0 0 0 0 0,0 0 0 0 0,0 1 0 0 0,0-1 0 0 0,0 0 0 0 0,0 0 0 0 0,0 1 0 0 0,0-1 0 0 0,0 0 0 0 0,0 0-1 0 0,0 1 1 0 0,0-1 0 0 0,0 0 0 0 0,0 0 0 0 0,0 1 0 0 0,0-1 0 0 0,-1 0 0 0 0,1 0 0 0 0,0 1 0 0 0,0-1 0 0 0,0 0 0 0 0,0 0 0 0 0,-1 0-1 0 0,1 1 1 0 0,0-1 0 0 0,0 0 0 0 0,0 0 0 0 0,-1 0 0 0 0,1 0 0 0 0,0 1 0 0 0,0-1 0 0 0,0 0 0 0 0,-1 0 0 0 0,1 0 0 0 0,0 0 0 0 0,0 0 0 0 0,-1 0-1 0 0,1 0 1 0 0,0 0 0 0 0,-1 0 0 0 0,1 0 0 0 0,0 0 0 0 0,0 0 0 0 0,-1 0 0 0 0,1 0 0 0 0,0 0 0 0 0,1 1 38 0 0,0-1 0 0 0,0 1-1 0 0,1-1 1 0 0,-1 0 0 0 0,1 0 0 0 0,-1 1 0 0 0,0-1 0 0 0,1 0 0 0 0,-1 0 0 0 0,0 0 0 0 0,1 0 0 0 0,-1-1 0 0 0,2 1 0 0 0,-1-1-6 0 0,0 1 0 0 0,0-1 0 0 0,0 1 0 0 0,0-1 0 0 0,0 0 0 0 0,0 0 0 0 0,-1 0 0 0 0,1 0 0 0 0,0 0 1 0 0,-1-1-1 0 0,1 1 0 0 0,-1 0 0 0 0,1-1 0 0 0,-1 1 0 0 0,0-1 0 0 0,2-2 0 0 0,-2 2 59 0 0,-12-11 59 0 0,18-4-9392 0 0,3 10 6686 0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2:50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17 436 0 0,'-8'-4'861'0'0,"0"1"0"0"0,-1 1 0 0 0,1 0 0 0 0,0 0 0 0 0,-1 0-1 0 0,0 1 1 0 0,1 0 0 0 0,-1 1 0 0 0,0 0 0 0 0,1 0 0 0 0,-1 1 0 0 0,1 0 0 0 0,-1 1 0 0 0,0 0 0 0 0,1 0-1 0 0,-13 5 1 0 0,8 0-270 0 0,0-1 0 0 0,0 2-1 0 0,0 0 1 0 0,1 0 0 0 0,0 1-1 0 0,1 1 1 0 0,0 0 0 0 0,1 0 0 0 0,0 1-1 0 0,-10 14 1 0 0,17-21-420 0 0,-1 0 1 0 0,2 0-1 0 0,-1 1 0 0 0,0-1 1 0 0,1 1-1 0 0,0 0 0 0 0,0-1 1 0 0,0 1-1 0 0,1 0 0 0 0,0 0 1 0 0,0 1-1 0 0,0-1 0 0 0,0 0 1 0 0,1 0-1 0 0,0 0 0 0 0,0 1 1 0 0,0-1-1 0 0,1 0 0 0 0,-1 0 1 0 0,1 0-1 0 0,1 0 0 0 0,-1 0 1 0 0,1 0-1 0 0,0 0 0 0 0,0 0 1 0 0,0 0-1 0 0,0-1 0 0 0,1 1 1 0 0,0-1-1 0 0,0 0 0 0 0,7 7 1 0 0,-2-3-22 0 0,0-1 0 0 0,1 0 1 0 0,0-1-1 0 0,0 0 0 0 0,1 0 0 0 0,0-1 1 0 0,0 0-1 0 0,0 0 0 0 0,1-2 0 0 0,-1 1 0 0 0,1-1 1 0 0,16 2-1 0 0,-20-3-119 0 0,-1-1-1 0 0,0-1 1 0 0,0 1-1 0 0,1-1 1 0 0,-1 0 0 0 0,0 0-1 0 0,0-1 1 0 0,1 0-1 0 0,-1 0 1 0 0,0-1 0 0 0,0 1-1 0 0,0-1 1 0 0,0 0-1 0 0,0-1 1 0 0,-1 0 0 0 0,1 0-1 0 0,-1 0 1 0 0,0 0-1 0 0,0-1 1 0 0,0 0 0 0 0,0 0-1 0 0,0 0 1 0 0,-1-1-1 0 0,5-5 1 0 0,-7 7-35 0 0,0-1-1 0 0,1 0 1 0 0,-1 0-1 0 0,0 0 1 0 0,-1 0-1 0 0,1 0 1 0 0,-1 0-1 0 0,0 0 0 0 0,0-1 1 0 0,0 1-1 0 0,0 0 1 0 0,-1-1-1 0 0,0 1 1 0 0,0-1-1 0 0,0 1 1 0 0,0-1-1 0 0,-2-7 1 0 0,-1 5-8 0 0,1 0 1 0 0,-1-1 0 0 0,0 1-1 0 0,0 1 1 0 0,-1-1-1 0 0,0 0 1 0 0,0 1-1 0 0,-1 0 1 0 0,-9-10-1 0 0,4 5-77 0 0,-1 1-1 0 0,0 1 0 0 0,0 0 0 0 0,-1 0 0 0 0,-1 1 0 0 0,1 0 0 0 0,-1 2 1 0 0,-1-1-1 0 0,1 1 0 0 0,-21-5 0 0 0,-2 8-1327 0 0,19 7-1505 0 0,6 8-5364 0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2:5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1092 0 0,'15'10'9494'0'0,"-5"35"-1952"0"0,-10-26-5595 0 0,0 0-1 0 0,-1 0 1 0 0,-1-1-1 0 0,-5 21 1 0 0,7-42-1293 0 0,5-29 98 0 0,-4 31-751 0 0,-1-1 1 0 0,1 2-1 0 0,-1-1 1 0 0,1 0-1 0 0,-1 0 1 0 0,1 0-1 0 0,-1 0 1 0 0,1 0 0 0 0,0 0-1 0 0,0 0 1 0 0,-1 1-1 0 0,1-1 1 0 0,0 0-1 0 0,0 1 1 0 0,0-1-1 0 0,0 1 1 0 0,0-1 0 0 0,0 1-1 0 0,0-1 1 0 0,0 1-1 0 0,0-1 1 0 0,0 1-1 0 0,0 0 1 0 0,0 0 0 0 0,0 0-1 0 0,0-1 1 0 0,0 1-1 0 0,0 0 1 0 0,0 0-1 0 0,0 0 1 0 0,1 1-1 0 0,-1-1 1 0 0,0 0 0 0 0,0 0-1 0 0,2 1 1 0 0,34 12 139 0 0,-1 1 1 0 0,40 22 0 0 0,53 21 158 0 0,-115-52-313 0 0,1 0 0 0 0,0-2-1 0 0,-1 0 1 0 0,1 0 0 0 0,0-2 0 0 0,0 0 0 0 0,18-1 0 0 0,-31 0 10 0 0,0 0 0 0 0,0 0 0 0 0,-1 0 0 0 0,1-1 0 0 0,0 1 0 0 0,0-1 0 0 0,0 1 0 0 0,-1-1 0 0 0,1 0 0 0 0,0 0 0 0 0,-1 1 0 0 0,1-1 0 0 0,-1 0 0 0 0,1-1 0 0 0,-1 1 0 0 0,1 0 0 0 0,-1 0 0 0 0,0-1 0 0 0,0 1 0 0 0,1-1 0 0 0,0-1 0 0 0,0 0 15 0 0,-1-1 0 0 0,1 1 0 0 0,-1-1 0 0 0,0 0 0 0 0,0 1 0 0 0,0-1 0 0 0,-1 0 0 0 0,1 0 0 0 0,-1-7 0 0 0,-1-7 80 0 0,-1 0-1 0 0,0 0 1 0 0,-8-25 0 0 0,8 33-65 0 0,-1-4-97 0 0,-1 0-1 0 0,0 0 1 0 0,0 1-1 0 0,-1 0 0 0 0,-1 0 1 0 0,-1 0-1 0 0,1 0 1 0 0,-2 1-1 0 0,0 0 0 0 0,-13-15 1 0 0,11 24-2435 0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1:34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 52 0 0,'-7'-17'9727'0'0,"4"28"-9267"0"0,0 0 1 0 0,0 0 0 0 0,1 0-1 0 0,0 0 1 0 0,1 0-1 0 0,1 1 1 0 0,0 17-1 0 0,6 29-1014 0 0,3-4-4872 0 0,-7-48 4144 0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1:35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55 248 0 0,'0'-1'155'0'0,"-1"-1"1"0"0,1 1-1 0 0,0-1 0 0 0,0 1 1 0 0,0-1-1 0 0,0 1 0 0 0,0-1 0 0 0,0 1 1 0 0,1 0-1 0 0,-1-1 0 0 0,0 1 1 0 0,1-1-1 0 0,-1 1 0 0 0,1 0 1 0 0,0-1-1 0 0,-1 1 0 0 0,1 0 1 0 0,0-1-1 0 0,0 1 0 0 0,0 0 0 0 0,-1 0 1 0 0,1 0-1 0 0,1 0 0 0 0,-1 0 1 0 0,0 0-1 0 0,0 0 0 0 0,0 0 1 0 0,0 0-1 0 0,1 1 0 0 0,-1-1 1 0 0,0 0-1 0 0,1 1 0 0 0,-1-1 0 0 0,0 1 1 0 0,1-1-1 0 0,-1 1 0 0 0,1 0 1 0 0,1 0-1 0 0,60-11 1754 0 0,-63 11-1896 0 0,52-2 949 0 0,0 1 0 0 0,0 3 0 0 0,54 9 1 0 0,-73-6-498 0 0,0 2 1 0 0,0 1-1 0 0,0 2 1 0 0,-1 1-1 0 0,53 26 1 0 0,-74-31-282 0 0,-1 0-1 0 0,-1 0 1 0 0,1 1 0 0 0,-1 0 0 0 0,-1 1 0 0 0,1 0 0 0 0,-1 0 0 0 0,-1 1 0 0 0,1 0 0 0 0,7 12 0 0 0,-13-17-106 0 0,0 0 1 0 0,0 0-1 0 0,0 1 1 0 0,0-1-1 0 0,-1 0 1 0 0,0 0 0 0 0,0 1-1 0 0,0-1 1 0 0,0 1-1 0 0,-1-1 1 0 0,1 1-1 0 0,-1-1 1 0 0,0 1-1 0 0,-1 0 1 0 0,1-1 0 0 0,-1 1-1 0 0,0-1 1 0 0,0 0-1 0 0,0 1 1 0 0,0-1-1 0 0,-1 0 1 0 0,0 1-1 0 0,0-1 1 0 0,0 0 0 0 0,-1-1-1 0 0,1 1 1 0 0,-1 0-1 0 0,0-1 1 0 0,-3 4-1 0 0,-5 4 32 0 0,-1-1 0 0 0,0-1-1 0 0,0 0 1 0 0,-1 0-1 0 0,-1-2 1 0 0,1 1 0 0 0,-1-2-1 0 0,0 0 1 0 0,-1 0-1 0 0,1-1 1 0 0,-1-1 0 0 0,0-1-1 0 0,-28 3 1 0 0,19-3-229 0 0,0-1-1 0 0,0-1 1 0 0,0-2 0 0 0,0 0 0 0 0,1-1 0 0 0,-1-2-1 0 0,0 0 1 0 0,-29-11 0 0 0,12-2-2021 0 0,27 6-3632 0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1:35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5 308 0 0,'1'-5'11104'0'0,"26"133"-774"0"0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1:3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28 120 0 0,'-5'-4'525'0'0,"-1"1"0"0"0,1 0 0 0 0,-1 1 0 0 0,1-1 0 0 0,-1 1 0 0 0,0 0 0 0 0,0 1 0 0 0,0 0 0 0 0,0-1 0 0 0,0 2 0 0 0,0-1 0 0 0,0 1 0 0 0,0 0 0 0 0,-1 0 0 0 0,1 1 0 0 0,0-1 0 0 0,0 2 0 0 0,-11 2 0 0 0,14-3-359 0 0,-1 0 0 0 0,1 1 0 0 0,-1 0 0 0 0,1-1-1 0 0,0 1 1 0 0,-1 0 0 0 0,1 0 0 0 0,0 1 0 0 0,1-1 0 0 0,-1 1 0 0 0,0 0 0 0 0,1-1 0 0 0,-1 1 0 0 0,1 0 0 0 0,0 0 0 0 0,0 1 0 0 0,0-1 0 0 0,0 0 0 0 0,1 1 0 0 0,-1-1 0 0 0,1 1 0 0 0,0-1 0 0 0,0 1 0 0 0,0 0 0 0 0,0-1 0 0 0,1 1 0 0 0,0 0 0 0 0,-1 0 0 0 0,1-1 0 0 0,1 1-1 0 0,0 6 1 0 0,1-3 21 0 0,0 0-1 0 0,0 0 0 0 0,0-1 0 0 0,1 1 0 0 0,0-1 0 0 0,1 1 0 0 0,-1-1 0 0 0,1 0 0 0 0,1 0 1 0 0,-1-1-1 0 0,1 1 0 0 0,0-1 0 0 0,0 0 0 0 0,0 0 0 0 0,1-1 0 0 0,7 5 0 0 0,-1 0 45 0 0,0-2 0 0 0,1 0 0 0 0,0 0 0 0 0,0-1 0 0 0,0 0 0 0 0,1-1 0 0 0,15 3 0 0 0,-18-6-105 0 0,-1-1 1 0 0,1 0-1 0 0,0-1 0 0 0,-1 0 0 0 0,1-1 0 0 0,-1 0 0 0 0,1 0 1 0 0,-1-1-1 0 0,12-4 0 0 0,-18 5-110 0 0,0 0-1 0 0,0 0 1 0 0,-1 0-1 0 0,1-1 1 0 0,-1 1-1 0 0,1-1 1 0 0,-1 0-1 0 0,0 0 1 0 0,0 0 0 0 0,0 0-1 0 0,0-1 1 0 0,0 1-1 0 0,0-1 1 0 0,-1 0-1 0 0,1 0 1 0 0,-1 0-1 0 0,0 0 1 0 0,0 0 0 0 0,0-1-1 0 0,0 1 1 0 0,0 0-1 0 0,-1-1 1 0 0,1 0-1 0 0,-1 1 1 0 0,0-1-1 0 0,0 0 1 0 0,-1 1-1 0 0,1-6 1 0 0,-1 4-41 0 0,-1-1 0 0 0,0 1 0 0 0,-1 0-1 0 0,1 0 1 0 0,-1 0 0 0 0,0 0 0 0 0,0 0 0 0 0,-1 1 0 0 0,1-1 0 0 0,-1 1-1 0 0,0-1 1 0 0,0 1 0 0 0,-1 0 0 0 0,1 0 0 0 0,-1 0 0 0 0,0 1 0 0 0,0-1-1 0 0,0 1 1 0 0,-6-3 0 0 0,-5-5-109 0 0,0 2 1 0 0,-1 0-1 0 0,0 1 0 0 0,-22-8 1 0 0,17 8-218 0 0,0 2 0 0 0,0-1 0 0 0,-1 2 0 0 0,0 1 0 0 0,-42-3 0 0 0,52 8-1288 0 0,0-1 1 0 0,0 2-1 0 0,1-1 1 0 0,-17 5-1 0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1:36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56 0 0,'1'10'9687'0'0,"5"30"-6807"0"0,7 4-1389 0 0,-2 1 0 0 0,-2-1 0 0 0,4 50 0 0 0,-13-89-1713 0 0,3 14-1931 0 0,2-8-3106 0 0,-2-7 3379 0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1:3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25 516 0 0,'-4'-3'8573'0'0,"10"1"-3342"0"0,27 0-1500 0 0,43 0-2260 0 0,131-3 2440 0 0,-69-5-4567 0 0,-126 9-644 0 0,15 3-7514 0 0,-23-1 6644 0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1:3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0 188 0 0,'-2'1'311'0'0,"1"0"-1"0"0,0-1 1 0 0,0 1-1 0 0,0 0 1 0 0,-1 0-1 0 0,1 0 1 0 0,0 0 0 0 0,0 0-1 0 0,0 0 1 0 0,0 0-1 0 0,1 0 1 0 0,-1 0 0 0 0,0 0-1 0 0,0 0 1 0 0,1 1-1 0 0,-1-1 1 0 0,1 0-1 0 0,-1 1 1 0 0,1-1 0 0 0,-1 0-1 0 0,1 1 1 0 0,0-1-1 0 0,0 0 1 0 0,-1 1 0 0 0,1-1-1 0 0,0 1 1 0 0,1 1-1 0 0,0-1 46 0 0,0 0 1 0 0,0 0-1 0 0,0 0 0 0 0,1 0 0 0 0,-1 0 0 0 0,1-1 0 0 0,-1 1 0 0 0,1-1 1 0 0,0 1-1 0 0,0-1 0 0 0,-1 0 0 0 0,1 1 0 0 0,0-1 0 0 0,0 0 1 0 0,3 1-1 0 0,8 4 568 0 0,1-1 1 0 0,0-1 0 0 0,0 0 0 0 0,17 2-1 0 0,0-2-746 0 0,47 1 0 0 0,-5-11-7551 0 0,-53 2 5285 0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1:3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1 404 0 0,'3'11'11409'0'0,"19"46"-7483"0"0,15 38 460 0 0,-21-52-3603 0 0,1-1-3332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7:06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31 188 0 0,'0'0'2760'0'0,"-1"-13"7139"0"0,2 8-9435 0 0,0 4-20 0 0,31-9 3016 0 0,-25 9-3178 0 0,1 1 0 0 0,0 0 0 0 0,-1 0 0 0 0,1 0 0 0 0,0 1 0 0 0,-1 0 0 0 0,1 1 0 0 0,-1 0 0 0 0,0 0 0 0 0,1 0 0 0 0,-1 1 0 0 0,0 0 0 0 0,11 7 0 0 0,-3-1 22 0 0,1 1 0 0 0,-1 0 0 0 0,-1 1 0 0 0,24 23 0 0 0,-20-15-100 0 0,-1 0 0 0 0,-1 2 0 0 0,0 0 0 0 0,-2 0-1 0 0,0 2 1 0 0,-1-1 0 0 0,-2 2 0 0 0,13 36 0 0 0,-22-53-172 0 0,0 1 1 0 0,-1 0-1 0 0,0 0 0 0 0,0 0 0 0 0,-1 0 1 0 0,0-1-1 0 0,-1 1 0 0 0,0 0 0 0 0,0 0 0 0 0,-3 9 1 0 0,-3 10 58 0 0,-17 39 0 0 0,14-46-13 0 0,-1-1-1 0 0,-1-1 1 0 0,-1 1 0 0 0,0-2-1 0 0,-22 22 1 0 0,3-9 763 0 0,31-30-773 0 0,-3 4 197 0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1:3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47 480 0 0,'-22'-4'1240'0'0,"5"-10"11666"0"0,17 14-12774 0 0,0 0 0 0 0,0 0 0 0 0,0 0 0 0 0,0 0-1 0 0,1 0 1 0 0,-1 0 0 0 0,0 0 0 0 0,0 0 0 0 0,0 0 0 0 0,0 0 0 0 0,1 0-1 0 0,-1 0 1 0 0,0 0 0 0 0,27-4 2442 0 0,129-2 3017 0 0,42-3-3400 0 0,-163 4-3651 0 0,-5 1-2421 0 0,-3 3-5096 0 0,-23 3 6832 0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1:38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1 648 0 0,'0'1'456'0'0,"0"0"1"0"0,0 0-1 0 0,0 0 0 0 0,0 0 0 0 0,1 0 1 0 0,-1 0-1 0 0,0 0 0 0 0,1 0 0 0 0,-1 0 1 0 0,1 0-1 0 0,-1 0 0 0 0,1 0 0 0 0,-1 0 1 0 0,1 0-1 0 0,0 0 0 0 0,-1 0 0 0 0,1 0 1 0 0,0-1-1 0 0,0 1 0 0 0,1 1 0 0 0,27 9 4828 0 0,43-8-1019 0 0,-49-3-2377 0 0,8 0-210 0 0,0 0-1754 0 0,-7 4-8671 0 0,-14-2 6259 0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1:38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0 212 0 0,'-7'28'3480'0'0,"0"-14"-2405"0"0,0 0 0 0 0,0-1-1 0 0,-1 0 1 0 0,0-1-1 0 0,-2 0 1 0 0,1 0 0 0 0,-1-1-1 0 0,-21 18 1 0 0,-13 5-1278 0 0,1-9-4060 0 0,35-22 2738 0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1:39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13 324 0 0,'2'-12'11370'0'0,"35"115"-5432"0"0,-27-73-7874 0 0,-1-2-4066 0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1:39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58 456 0 0,'2'-4'395'0'0,"0"0"0"0"0,1 0 1 0 0,0 0-1 0 0,0 1 0 0 0,0-1 0 0 0,0 1 1 0 0,0 0-1 0 0,1 0 0 0 0,-1 0 0 0 0,1 0 0 0 0,0 0 1 0 0,0 1-1 0 0,0 0 0 0 0,0-1 0 0 0,1 2 0 0 0,-1-1 1 0 0,0 0-1 0 0,1 1 0 0 0,-1 0 0 0 0,1 0 0 0 0,0 0 1 0 0,-1 1-1 0 0,1 0 0 0 0,6 0 0 0 0,12-1 550 0 0,0 2 0 0 0,0 1 0 0 0,35 7-1 0 0,-32-4-324 0 0,1 2-1 0 0,-1 1 1 0 0,-1 1-1 0 0,0 1 1 0 0,29 16-1 0 0,-40-18-333 0 0,0 0 0 0 0,-1 1 0 0 0,0 0 0 0 0,0 1 0 0 0,-1 0 0 0 0,-1 1 0 0 0,0 1 0 0 0,0 0-1 0 0,-1 0 1 0 0,11 18 0 0 0,-19-27-211 0 0,0 0 0 0 0,0 1-1 0 0,-1-1 1 0 0,1 1 0 0 0,-1-1-1 0 0,0 1 1 0 0,0-1 0 0 0,0 1 0 0 0,-1 0-1 0 0,1 0 1 0 0,-1-1 0 0 0,0 1-1 0 0,0 0 1 0 0,0 0 0 0 0,0 0 0 0 0,-1-1-1 0 0,1 1 1 0 0,-1 0 0 0 0,-3 6-1 0 0,2-4-12 0 0,-1-1 0 0 0,-1 0 0 0 0,1 0 0 0 0,-1 0 0 0 0,0 0 0 0 0,0 0-1 0 0,0-1 1 0 0,-1 0 0 0 0,1 0 0 0 0,-1 0 0 0 0,-7 4 0 0 0,-7 3 33 0 0,-1-1-1 0 0,1-1 1 0 0,-2-1 0 0 0,1-1 0 0 0,-42 10 0 0 0,0-6-317 0 0,-80 5 0 0 0,56-13-7160 0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1:39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37 688 0 0,'18'-27'7989'0'0,"-14"25"-7523"0"0,-1 1 0 0 0,1-1 0 0 0,0 1 1 0 0,0 0-1 0 0,0 0 0 0 0,0 1 0 0 0,0-1 0 0 0,0 1 1 0 0,0 0-1 0 0,0 0 0 0 0,0 0 0 0 0,6 1 1 0 0,-8-1-371 0 0,-1 1 1 0 0,1-1-1 0 0,0 0 1 0 0,-1 0 0 0 0,1 1-1 0 0,-1-1 1 0 0,1 1 0 0 0,0-1-1 0 0,-1 1 1 0 0,0 0 0 0 0,1 0-1 0 0,-1-1 1 0 0,1 1 0 0 0,-1 0-1 0 0,0 0 1 0 0,0 1 0 0 0,1-1-1 0 0,-1 0 1 0 0,0 0 0 0 0,0 0-1 0 0,0 1 1 0 0,0-1-1 0 0,0 1 1 0 0,-1-1 0 0 0,1 0-1 0 0,0 1 1 0 0,-1 0 0 0 0,1-1-1 0 0,-1 1 1 0 0,1-1 0 0 0,-1 3-1 0 0,-1 2-31 0 0,-1-1-1 0 0,0 1 0 0 0,0-1 0 0 0,0 0 0 0 0,-1 0 1 0 0,1 0-1 0 0,-1 0 0 0 0,-1 0 0 0 0,1-1 1 0 0,-1 0-1 0 0,1 1 0 0 0,-1-1 0 0 0,-9 6 1 0 0,-6 11 195 0 0,15-16-158 0 0,0-1 0 0 0,1 0 0 0 0,0 1 0 0 0,0 0 0 0 0,1 0 0 0 0,-1 0 0 0 0,1 0 0 0 0,-3 10 0 0 0,5-14-65 0 0,-1 1 1 0 0,1 0-1 0 0,1-1 1 0 0,-1 1-1 0 0,0 0 0 0 0,0-1 1 0 0,1 1-1 0 0,-1 0 0 0 0,1-1 1 0 0,-1 1-1 0 0,1-1 1 0 0,0 1-1 0 0,-1-1 0 0 0,1 1 1 0 0,0-1-1 0 0,0 0 0 0 0,0 1 1 0 0,0-1-1 0 0,0 0 0 0 0,0 0 1 0 0,1 0-1 0 0,-1 0 1 0 0,0 0-1 0 0,1 0 0 0 0,-1 0 1 0 0,0 0-1 0 0,1 0 0 0 0,-1-1 1 0 0,1 1-1 0 0,0 0 1 0 0,-1-1-1 0 0,1 1 0 0 0,1-1 1 0 0,7 3 58 0 0,1 0 1 0 0,-1-1 0 0 0,1 0 0 0 0,-1-1-1 0 0,1-1 1 0 0,-1 1 0 0 0,1-2 0 0 0,12-1 0 0 0,24-3-2892 0 0,-14 1-3294 0 0,-26 2 3832 0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1:40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357 105 280 0 0,'0'0'779'0'0,"-18"-26"3799"0"0,9 21-4179 0 0,-1 1 0 0 0,1-1-1 0 0,-1 1 1 0 0,0 1-1 0 0,0 0 1 0 0,0 0 0 0 0,0 1-1 0 0,-1 0 1 0 0,1 1 0 0 0,0 0-1 0 0,-1 1 1 0 0,-17 2 0 0 0,14-1-71 0 0,1 0 0 0 0,0 1 0 0 0,0 1 0 0 0,1 0 0 0 0,-1 1-1 0 0,0 0 1 0 0,1 1 0 0 0,0 0 0 0 0,-19 12 0 0 0,28-15-209 0 0,0 0 1 0 0,0-1-1 0 0,0 1 0 0 0,0 0 0 0 0,1 1 0 0 0,-1-1 0 0 0,1 0 0 0 0,0 1 0 0 0,-1-1 1 0 0,1 1-1 0 0,0 0 0 0 0,0 0 0 0 0,1 0 0 0 0,-1 0 0 0 0,1 0 0 0 0,-1 0 0 0 0,1 0 1 0 0,0 0-1 0 0,0 1 0 0 0,1-1 0 0 0,-1 0 0 0 0,0 1 0 0 0,1-1 0 0 0,0 0 0 0 0,0 1 1 0 0,0-1-1 0 0,0 1 0 0 0,1-1 0 0 0,-1 0 0 0 0,1 1 0 0 0,0-1 0 0 0,0 0 0 0 0,0 1 1 0 0,0-1-1 0 0,1 0 0 0 0,-1 0 0 0 0,1 0 0 0 0,0 0 0 0 0,0-1 0 0 0,0 1 0 0 0,3 3 1 0 0,4 4 143 0 0,0 0 1 0 0,1-1-1 0 0,0 0 1 0 0,0-1 0 0 0,1 0-1 0 0,0 0 1 0 0,0-1-1 0 0,1-1 1 0 0,17 7 0 0 0,-9-5-6 0 0,1-2 0 0 0,0 0 1 0 0,0-2-1 0 0,0 0 0 0 0,1-1 1 0 0,27 0-1 0 0,-39-3-164 0 0,0-1 0 0 0,0 0-1 0 0,0 0 1 0 0,0-1 0 0 0,0 0 0 0 0,18-7 0 0 0,-23 7-80 0 0,0-1 1 0 0,0 1-1 0 0,-1-1 0 0 0,1 0 1 0 0,-1 0-1 0 0,0 0 1 0 0,0-1-1 0 0,0 1 0 0 0,0-1 1 0 0,-1 0-1 0 0,1 0 1 0 0,-1 0-1 0 0,5-10 1 0 0,-6 11-54 0 0,-1-1 0 0 0,0 0 0 0 0,0 0 0 0 0,0 0 0 0 0,0 0 0 0 0,-1 0 0 0 0,0 0 1 0 0,1 0-1 0 0,-1 0 0 0 0,-1 0 0 0 0,1 0 0 0 0,-1 0 0 0 0,1 0 0 0 0,-1 1 0 0 0,0-1 1 0 0,-1 0-1 0 0,1 0 0 0 0,-1 1 0 0 0,1-1 0 0 0,-1 0 0 0 0,0 1 0 0 0,-1 0 0 0 0,1-1 1 0 0,0 1-1 0 0,-1 0 0 0 0,-4-4 0 0 0,-4-5-116 0 0,-1 1 0 0 0,0 0 1 0 0,0 1-1 0 0,-2 0 0 0 0,-15-9 0 0 0,6 5-397 0 0,-1 2 0 0 0,0 0-1 0 0,0 1 1 0 0,-1 2 0 0 0,0 0-1 0 0,-1 2 1 0 0,0 1 0 0 0,-38-5-1 0 0,37 13-1793 0 0,11 4-2104 0 0,12-3 2623 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1:40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13 332 0 0,'4'-13'12376'0'0,"-5"13"-12233"0"0,8 11 915 0 0,-1 0 0 0 0,0 1-1 0 0,-1 0 1 0 0,5 14 0 0 0,20 101 2735 0 0,-9-30-1852 0 0,-19-92-2120 0 0,8 23 622 0 0,-2-17-2522 0 0,3-6-3902 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1:41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60 568 0 0,'-17'-11'5934'0'0,"17"11"-5820"0"0,0 0 0 0 0,-1 0 0 0 0,1 0 1 0 0,0 0-1 0 0,0-1 0 0 0,0 1 0 0 0,0 0 0 0 0,0 0 0 0 0,0 0 0 0 0,0 0 0 0 0,0-1 0 0 0,0 1 0 0 0,0 0 0 0 0,0 0 0 0 0,0 0 0 0 0,0-1 0 0 0,0 1 0 0 0,0 0 0 0 0,0 0 0 0 0,0 0 0 0 0,0 0 0 0 0,1-1 0 0 0,-1 1 0 0 0,0 0 0 0 0,0 0 0 0 0,0 0 0 0 0,0 0 0 0 0,0-1 0 0 0,0 1 114 0 0,0 0-114 0 0,1 0 0 0 0,-1 0 0 0 0,0 0 0 0 0,0 0 0 0 0,0 0 0 0 0,0-1 0 0 0,1 1 0 0 0,-1 0 0 0 0,0 0 0 0 0,0 0 0 0 0,0 0 0 0 0,0 0 0 0 0,1 0 0 0 0,-1 0 0 0 0,0 0 0 0 0,38-5 5721 0 0,-30 4-5949 0 0,108-6 4166 0 0,106-12-74 0 0,-203 15-4317 0 0,15-2-233 0 0,-12 6-9990 0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1:4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1 284 0 0,'0'0'252'0'0,"-1"0"0"0"0,1 1 0 0 0,-1-1 1 0 0,1 0-1 0 0,-1 1 0 0 0,1-1 0 0 0,-1 0 0 0 0,1 1 0 0 0,-1-1 0 0 0,1 1 0 0 0,0-1 0 0 0,-1 1 1 0 0,1-1-1 0 0,0 1 0 0 0,-1-1 0 0 0,1 1 0 0 0,0 0 0 0 0,0-1 0 0 0,-1 1 0 0 0,1-1 1 0 0,0 1-1 0 0,0 0 0 0 0,0-1 0 0 0,0 1 0 0 0,0-1 0 0 0,0 1 0 0 0,0 0 0 0 0,0-1 1 0 0,0 1-1 0 0,0 0 0 0 0,0-1 0 0 0,1 1 0 0 0,-1-1 0 0 0,0 2 0 0 0,22 10 4263 0 0,39-2-1199 0 0,-57-10-2994 0 0,14 2 0 0 0,151 7 3650 0 0,-112-12-6413 0 0,-1-6-4272 0 0,-44 6 4585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7:07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10 52 0 0,'-17'-10'12026'0'0,"16"16"-11275"0"0,1 0 1 0 0,-1 0-1 0 0,1 0 1 0 0,0 0-1 0 0,1 0 0 0 0,-1 1 1 0 0,1-1-1 0 0,1-1 1 0 0,-1 1-1 0 0,1 0 1 0 0,2 7-1 0 0,5 23 835 0 0,-1-2-166 0 0,-2-12 529 0 0,-3-7-3427 0 0,-2-2-2803 0 0,-1-2-3754 0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1:4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44 0 0,'0'-1'262'0'0,"0"1"0"0"0,0-1 0 0 0,0 1-1 0 0,0-1 1 0 0,0 1 0 0 0,0-1 0 0 0,0 1 0 0 0,0-1 0 0 0,0 1 0 0 0,0-1-1 0 0,1 1 1 0 0,-1-1 0 0 0,0 1 0 0 0,0-1 0 0 0,0 1 0 0 0,1-1 0 0 0,-1 1 0 0 0,0-1-1 0 0,0 1 1 0 0,1-1 0 0 0,-1 1 0 0 0,1 0 0 0 0,-1-1 0 0 0,0 1 0 0 0,1-1-1 0 0,-1 1 1 0 0,1 0 0 0 0,-1 0 0 0 0,1-1 0 0 0,-1 1 0 0 0,0 0 0 0 0,1 0-1 0 0,0-1 1 0 0,-1 1 0 0 0,1 0 0 0 0,-1 0 0 0 0,1 0 0 0 0,-1 0 0 0 0,1 0 0 0 0,-1 0-1 0 0,1 0 1 0 0,0 0 0 0 0,17 22 4586 0 0,8 38-1428 0 0,-14-24-1821 0 0,2 0 0 0 0,2-1 1 0 0,0 0-1 0 0,34 48 1 0 0,-50-82-1673 0 0,0 0 0 0 0,1 0 0 0 0,-1-1 1 0 0,1 1-1 0 0,-1 0 0 0 0,1-1 1 0 0,-1 1-1 0 0,1-1 0 0 0,-1 1 1 0 0,1-1-1 0 0,0 1 0 0 0,-1-1 1 0 0,1 1-1 0 0,0-1 0 0 0,0 1 1 0 0,-1-1-1 0 0,1 0 0 0 0,0 0 0 0 0,0 1 1 0 0,0-1-1 0 0,-1 0 0 0 0,1 0 1 0 0,0 0-1 0 0,0 0 0 0 0,0 0 1 0 0,-1 0-1 0 0,1 0 0 0 0,0 0 1 0 0,0 0-1 0 0,0 0 0 0 0,-1 0 1 0 0,1 0-1 0 0,0-1 0 0 0,1 1 0 0 0,8-16-9914 0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1:42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40 126 272 0 0,'-18'-10'2480'0'0,"16"9"-1748"0"0,0 0 1 0 0,1-1 0 0 0,-1 1-1 0 0,0 0 1 0 0,1-1 0 0 0,-1 1-1 0 0,1-1 1 0 0,-1 0-1 0 0,1 0 1 0 0,0 1 0 0 0,0-1-1 0 0,-2-3 1635 0 0,25-14 3051 0 0,-2 12-4268 0 0,0 0-1 0 0,1 2 1 0 0,0 0 0 0 0,0 2 0 0 0,34-2-1 0 0,25-5 370 0 0,-41 4-1124 0 0,32-8 494 0 0,-27 2-4544 0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1:42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0 548 0 0,'-21'21'5146'0'0,"21"-21"-4883"0"0,-1 0-1 0 0,1 1 1 0 0,0-1-1 0 0,0 1 1 0 0,0-1 0 0 0,-1 1-1 0 0,1-1 1 0 0,0 1 0 0 0,0 0-1 0 0,0-1 1 0 0,0 1 0 0 0,0-1-1 0 0,0 1 1 0 0,0-1 0 0 0,0 1-1 0 0,0-1 1 0 0,0 1 0 0 0,0-1-1 0 0,0 1 1 0 0,0 0 0 0 0,1-1-1 0 0,-1 1 1 0 0,0-1 0 0 0,0 1-1 0 0,1-1 1 0 0,-1 1 0 0 0,22 11 6036 0 0,2-6-6232 0 0,9 0 2058 0 0,1-2 1 0 0,65 1 0 0 0,-32-15-8716 0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1:50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1 176 496 0 0,'8'2'4078'0'0,"-2"2"-3363"0"0,0 1 1 0 0,1 0-1 0 0,-1 0 0 0 0,-1 1 1 0 0,8 8-1 0 0,44 68 2423 0 0,-28-39-1669 0 0,2 4-66 0 0,37 48 1559 0 0,-59-85-2220 0 0,1 0-1 0 0,0 0 1 0 0,16 11 0 0 0,-25-19-624 0 0,1-1 0 0 0,-1 0 0 0 0,1 0 0 0 0,-1-1 0 0 0,1 1 1 0 0,0 0-1 0 0,-1-1 0 0 0,1 1 0 0 0,0 0 0 0 0,-1-1 0 0 0,1 0 0 0 0,0 0 1 0 0,0 1-1 0 0,0-1 0 0 0,-1 0 0 0 0,1 0 0 0 0,0 0 0 0 0,0-1 1 0 0,0 1-1 0 0,-1 0 0 0 0,1-1 0 0 0,0 1 0 0 0,3-2 0 0 0,-1-1 2 0 0,0 1-1 0 0,0-1 1 0 0,-1 0-1 0 0,1 0 1 0 0,0 0-1 0 0,-1 0 0 0 0,0 0 1 0 0,0-1-1 0 0,3-5 1 0 0,6-8 59 0 0,-2-2-1 0 0,0 1 1 0 0,8-23 0 0 0,-17 40-159 0 0,26-73 379 0 0,21-92 0 0 0,-7 22-311 0 0,-40 140-205 0 0,-1 3-65 0 0,0 0-1 0 0,1 0 0 0 0,-1 0 0 0 0,0 0 0 0 0,0 0 1 0 0,1 0-1 0 0,-1 0 0 0 0,1 0 0 0 0,-1 0 0 0 0,1 0 1 0 0,-1 0-1 0 0,1 0 0 0 0,0 0 0 0 0,-1 1 0 0 0,1-1 0 0 0,0 0 1 0 0,0 0-1 0 0,-1 1 0 0 0,1-1 0 0 0,0 0 0 0 0,0 1 1 0 0,1-1-1 0 0,11 11-7519 0 0,-7-2 5230 0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1:5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42 464 0 0,'0'0'901'0'0,"-14"-25"7059"0"0,7 22-7521 0 0,1 0-1 0 0,-1 1 1 0 0,1 0 0 0 0,-1 0-1 0 0,0 1 1 0 0,0-1 0 0 0,0 2 0 0 0,0-1-1 0 0,0 1 1 0 0,0 0 0 0 0,0 0-1 0 0,0 1 1 0 0,0 0 0 0 0,0 0 0 0 0,0 0-1 0 0,-9 4 1 0 0,12-3-289 0 0,-1-1-1 0 0,0 1 1 0 0,1 0 0 0 0,0 0-1 0 0,-1 1 1 0 0,1 0 0 0 0,0-1 0 0 0,0 1-1 0 0,1 0 1 0 0,-1 1 0 0 0,-3 3-1 0 0,5-5-54 0 0,1 0 1 0 0,-1 1-1 0 0,1-1 0 0 0,0 1 0 0 0,-1-1 0 0 0,1 1 0 0 0,0-1 0 0 0,1 1 1 0 0,-1 0-1 0 0,0 0 0 0 0,1-1 0 0 0,-1 1 0 0 0,1 0 0 0 0,0 0 0 0 0,0-1 1 0 0,0 1-1 0 0,0 0 0 0 0,1 0 0 0 0,-1 0 0 0 0,1 2 0 0 0,1 0 7 0 0,1 0 0 0 0,-1 0 1 0 0,1-1-1 0 0,-1 1 0 0 0,1-1 0 0 0,1 0 0 0 0,-1 1 0 0 0,1-2 0 0 0,-1 1 0 0 0,1 0 0 0 0,0-1 1 0 0,0 1-1 0 0,1-1 0 0 0,-1 0 0 0 0,1-1 0 0 0,-1 1 0 0 0,1-1 0 0 0,0 0 0 0 0,0 0 0 0 0,0 0 1 0 0,0-1-1 0 0,0 0 0 0 0,6 1 0 0 0,-7-1-71 0 0,1 0 1 0 0,-1 0-1 0 0,1 0 1 0 0,0-1-1 0 0,-1 0 1 0 0,1 0-1 0 0,0 0 1 0 0,-1 0-1 0 0,1-1 1 0 0,0 0-1 0 0,-1 0 1 0 0,1 0-1 0 0,-1 0 1 0 0,1-1-1 0 0,-1 0 1 0 0,0 0-1 0 0,1 0 1 0 0,-1 0-1 0 0,0-1 1 0 0,-1 1-1 0 0,1-1 1 0 0,0 0-1 0 0,-1 0 1 0 0,1-1-1 0 0,-1 1 1 0 0,3-4-1 0 0,-5 4-37 0 0,0 0 1 0 0,1 1-1 0 0,-1-1 0 0 0,0 0 1 0 0,0 0-1 0 0,-1 1 0 0 0,1-1 1 0 0,-1 0-1 0 0,1 0 0 0 0,-1 0 0 0 0,0 0 1 0 0,0 0-1 0 0,0 0 0 0 0,-1 0 1 0 0,1 0-1 0 0,-1 0 0 0 0,1 1 1 0 0,-1-1-1 0 0,0 0 0 0 0,0 0 0 0 0,0 1 1 0 0,0-1-1 0 0,-1 0 0 0 0,1 1 1 0 0,-1-1-1 0 0,0 1 0 0 0,1 0 0 0 0,-1-1 1 0 0,0 1-1 0 0,-1 0 0 0 0,1 0 1 0 0,0 0-1 0 0,0 1 0 0 0,-1-1 1 0 0,-3-2-1 0 0,-2-1-451 0 0,1 1 1 0 0,-1 0-1 0 0,0 0 0 0 0,0 0 1 0 0,0 1-1 0 0,0 0 1 0 0,-1 1-1 0 0,1 0 1 0 0,-1 0-1 0 0,-15 0 0 0 0,16 5-6053 0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1:5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26 12 0 0,'-18'0'19014'0'0,"148"-6"-13889"0"0,0-14-5430 0 0,-111 20-2223 0 0,-7 2-5893 0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1:51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0 744 0 0,'3'7'6924'0'0,"-3"-7"-6777"0"0,0 0 1 0 0,0 0-1 0 0,1 0 0 0 0,16 4 3162 0 0,18-1-958 0 0,-34-3-1935 0 0,166 1 7051 0 0,-111-5-9362 0 0,-1 0-5492 0 0,-47 3 5242 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1:52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0 215 304 0 0,'1'-1'294'0'0,"-1"-1"1"0"0,0 1-1 0 0,1 0 1 0 0,-1 0-1 0 0,1 0 1 0 0,-1 0-1 0 0,1 0 0 0 0,0 0 1 0 0,-1 1-1 0 0,1-1 1 0 0,0 0-1 0 0,0 0 0 0 0,0 0 1 0 0,0 1-1 0 0,0-1 1 0 0,0 0-1 0 0,-1 1 0 0 0,2-1 1 0 0,-1 1-1 0 0,0-1 1 0 0,0 1-1 0 0,0-1 1 0 0,0 1-1 0 0,0 0 0 0 0,0-1 1 0 0,0 1-1 0 0,0 0 1 0 0,1 0-1 0 0,-1 0 0 0 0,2 0 1 0 0,1 2 252 0 0,-1 0-1 0 0,1 0 1 0 0,0 0 0 0 0,-1 0 0 0 0,1 0-1 0 0,-1 1 1 0 0,5 5 0 0 0,-1-3-285 0 0,76 67 4015 0 0,104 80 3095 0 0,-186-151-7296 0 0,0 0 0 0 0,1 0-1 0 0,-1 0 1 0 0,0 0-1 0 0,1 0 1 0 0,-1 0-1 0 0,1 0 1 0 0,-1 0 0 0 0,1-1-1 0 0,-1 1 1 0 0,1 0-1 0 0,0-1 1 0 0,-1 0-1 0 0,1 1 1 0 0,0-1 0 0 0,-1 0-1 0 0,1 0 1 0 0,0 0-1 0 0,-1 0 1 0 0,1 0-1 0 0,0 0 1 0 0,-1 0 0 0 0,1-1-1 0 0,0 1 1 0 0,-1-1-1 0 0,1 1 1 0 0,0-1-1 0 0,-1 0 1 0 0,1 1 0 0 0,-1-1-1 0 0,1 0 1 0 0,-1 0-1 0 0,0 0 1 0 0,1 0-1 0 0,-1 0 1 0 0,0 0 0 0 0,0-1-1 0 0,1 1 1 0 0,-1 0-1 0 0,0-1 1 0 0,0 1-1 0 0,0-2 1 0 0,5-8-14 0 0,-2 0 0 0 0,1 0 0 0 0,-1 0 0 0 0,-1-1 0 0 0,3-13 0 0 0,1-5 97 0 0,22-55 28 0 0,61-125-1 0 0,-89 208-386 0 0,14-22-854 0 0,-6 19-2491 0 0,2 8-5070 0 0,-7 0 5792 0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1:52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0 608 0 0,'0'0'1060'0'0,"-33"13"11453"0"0,30-6-11853 0 0,0-1 1 0 0,-1 0-1 0 0,2 1 1 0 0,-1-1 0 0 0,1 1-1 0 0,0 0 1 0 0,1-1-1 0 0,-2 10 1 0 0,2-7-286 0 0,0 1 0 0 0,1-1 1 0 0,0 1-1 0 0,0-1 0 0 0,1 0 0 0 0,0 1 1 0 0,1-1-1 0 0,0 0 0 0 0,0 1 0 0 0,5 9 1 0 0,-6-16-516 0 0,2 0 0 0 0,-1 0 0 0 0,0-1 0 0 0,0 1 0 0 0,1 0 0 0 0,0-1 0 0 0,-1 1 0 0 0,1-1 1 0 0,0 0-1 0 0,0 0 0 0 0,0 0 0 0 0,0 0 0 0 0,1-1 0 0 0,-1 1 0 0 0,0-1 0 0 0,7 2 1 0 0,34 4-8370 0 0,-36-7 6215 0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1:5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72 129 700 0 0,'0'0'256'0'0,"-1"0"-1"0"0,1 0 1 0 0,0 0 0 0 0,-1 0-1 0 0,1 0 1 0 0,-1 0 0 0 0,1 0-1 0 0,0 0 1 0 0,-1 0-1 0 0,1 0 1 0 0,0 0 0 0 0,-1 0-1 0 0,1 0 1 0 0,-1-1 0 0 0,1 1-1 0 0,0 0 1 0 0,-1 0 0 0 0,-1-2 1533 0 0,2 2-1533 0 0,0 0-1 0 0,0-1 1 0 0,-1 1 0 0 0,1 0-1 0 0,0-1 1 0 0,0 1 0 0 0,0-1-1 0 0,0 1 1 0 0,0 0-1 0 0,-1-1 1 0 0,1 1 0 0 0,0 0-1 0 0,0-1 1 0 0,0 1 0 0 0,0-1-1 0 0,0 1 1 0 0,0 0 0 0 0,0-1-1 0 0,0 1 1 0 0,0 0-1 0 0,1-1 1 0 0,-1 1 0 0 0,0-1-1 0 0,0 1 1 0 0,23-11 4147 0 0,14-6-3599 0 0,-36 17-708 0 0,-1-1 0 0 0,1 0-1 0 0,0 1 1 0 0,0-1-1 0 0,0 0 1 0 0,-1 1 0 0 0,1-1-1 0 0,0 0 1 0 0,-1 0-1 0 0,1 1 1 0 0,0-1-1 0 0,-1 0 1 0 0,1 0 0 0 0,-1 0-1 0 0,0 0 1 0 0,1 0-1 0 0,-1 0 1 0 0,0 0-1 0 0,1 0 1 0 0,-1 0 0 0 0,0 0-1 0 0,0 0 1 0 0,0 0-1 0 0,0 0 1 0 0,0 0-1 0 0,0 0 1 0 0,0 0 0 0 0,0 0-1 0 0,0 0 1 0 0,-1 0-1 0 0,1-1 1 0 0,-3-2 3 0 0,0-1 0 0 0,0 1 1 0 0,0 0-1 0 0,0 0 0 0 0,0 1 1 0 0,-1-1-1 0 0,0 1 0 0 0,1 0 0 0 0,-1 0 1 0 0,-1 0-1 0 0,1 0 0 0 0,0 1 0 0 0,-8-4 1 0 0,10 5-153 0 0,0 0 1 0 0,0 0 0 0 0,-1 0-1 0 0,1 0 1 0 0,0 0 0 0 0,-1 0-1 0 0,1 1 1 0 0,-1-1 0 0 0,1 1-1 0 0,-1-1 1 0 0,1 1 0 0 0,-1 0-1 0 0,1 0 1 0 0,-1 0 0 0 0,1 1-1 0 0,-1-1 1 0 0,1 1 0 0 0,0-1-1 0 0,-1 1 1 0 0,1 0 0 0 0,-1 0-1 0 0,1 0 1 0 0,0 0 0 0 0,0 0-1 0 0,0 0 1 0 0,-1 1 0 0 0,1-1-1 0 0,1 1 1 0 0,-1-1 0 0 0,-2 3-1 0 0,3-3-275 0 0,1 0-1 0 0,0 0 0 0 0,0 0 0 0 0,-1 0 0 0 0,1 0 1 0 0,0 0-1 0 0,0 1 0 0 0,0-1 0 0 0,0 0 1 0 0,0 0-1 0 0,0 0 0 0 0,0 0 0 0 0,1 0 0 0 0,-1 0 1 0 0,0 0-1 0 0,1 0 0 0 0,-1 0 0 0 0,0 0 0 0 0,1 0 1 0 0,-1 0-1 0 0,1 0 0 0 0,0 0 0 0 0,1 1 1 0 0,3 6-2008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7:08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30 336 0 0,'-20'-19'14445'0'0,"22"18"-14074"0"0,0-1 0 0 0,0 1 0 0 0,0 0 0 0 0,0 0-1 0 0,0 0 1 0 0,0 0 0 0 0,0 1 0 0 0,1-1 0 0 0,-1 0 0 0 0,0 1 0 0 0,0 0 0 0 0,1-1 0 0 0,-1 1 0 0 0,4 1 0 0 0,46 1 1862 0 0,-24-1-1368 0 0,-14 0-574 0 0,0 0-1 0 0,0 0 0 0 0,-1 2 1 0 0,1 0-1 0 0,0 0 0 0 0,-1 1 0 0 0,1 1 1 0 0,-1 0-1 0 0,-1 1 0 0 0,20 12 0 0 0,-31-18-270 0 0,0 1 0 0 0,0-1 0 0 0,0 1-1 0 0,0 0 1 0 0,-1-1 0 0 0,1 1-1 0 0,0 0 1 0 0,0 0 0 0 0,-1 0 0 0 0,1 0-1 0 0,0 0 1 0 0,-1 0 0 0 0,1 0-1 0 0,-1 0 1 0 0,1 0 0 0 0,-1 0 0 0 0,0 0-1 0 0,1 0 1 0 0,-1 0 0 0 0,0 0-1 0 0,0 0 1 0 0,0 0 0 0 0,0 0 0 0 0,0 1-1 0 0,0-1 1 0 0,0 0 0 0 0,0 0-1 0 0,0 0 1 0 0,0 0 0 0 0,-1 0 0 0 0,1 0-1 0 0,0 0 1 0 0,-1 0 0 0 0,1 0-1 0 0,-1 0 1 0 0,1 0 0 0 0,-1 0 0 0 0,0 0-1 0 0,1 0 1 0 0,-2 1 0 0 0,-4 6 109 0 0,0 0 1 0 0,0 0 0 0 0,-13 10-1 0 0,10-9 71 0 0,-3 2 77 0 0,0 0 0 0 0,-1-1-1 0 0,0-1 1 0 0,-28 15 0 0 0,27-11 584 0 0,1-1-2610 0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1:5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0 243 412 0 0,'1'0'165'0'0,"-1"0"0"0"0,0-1-1 0 0,0 1 1 0 0,0 0 0 0 0,1-1 0 0 0,-1 1-1 0 0,0 0 1 0 0,0 0 0 0 0,1-1-1 0 0,-1 1 1 0 0,0 0 0 0 0,1 0 0 0 0,-1-1-1 0 0,0 1 1 0 0,1 0 0 0 0,-1 0 0 0 0,0 0-1 0 0,1-1 1 0 0,-1 1 0 0 0,0 0 0 0 0,1 0-1 0 0,-1 0 1 0 0,1 0 0 0 0,-1 0 0 0 0,0 0-1 0 0,1 0 1 0 0,-1 0 0 0 0,1 0 0 0 0,-1 0-1 0 0,0 0 1 0 0,1 0 0 0 0,-1 0 0 0 0,0 0-1 0 0,1 1 1 0 0,-1-1 0 0 0,1 0 0 0 0,18 13 3133 0 0,15 27-137 0 0,-30-35-2430 0 0,18 23 1488 0 0,31 37 1509 0 0,-48-60-3368 0 0,-1-1 0 0 0,1 0 1 0 0,0 0-1 0 0,0 0 0 0 0,0-1 0 0 0,1 0 1 0 0,-1 0-1 0 0,1 0 0 0 0,0-1 0 0 0,10 4 1 0 0,-14-6-286 0 0,-1 0 0 0 0,1 0 1 0 0,0 0-1 0 0,0 0 0 0 0,-1-1 1 0 0,1 1-1 0 0,0-1 1 0 0,0 1-1 0 0,-1-1 0 0 0,1 1 1 0 0,-1-1-1 0 0,1 0 1 0 0,0 0-1 0 0,-1 0 0 0 0,1 0 1 0 0,-1 0-1 0 0,0 0 0 0 0,1 0 1 0 0,-1 0-1 0 0,0-1 1 0 0,0 1-1 0 0,0 0 0 0 0,0-1 1 0 0,0 1-1 0 0,0-1 1 0 0,0 1-1 0 0,0-1 0 0 0,0 0 1 0 0,0-2-1 0 0,20-57 394 0 0,-18 51-336 0 0,71-305 1175 0 0,-74 314-1387 0 0,0 1-1 0 0,0-1 0 0 0,0 1 1 0 0,0-1-1 0 0,0 1 0 0 0,0-1 1 0 0,0 0-1 0 0,0 1 0 0 0,0-1 1 0 0,1 1-1 0 0,-1-1 0 0 0,0 1 1 0 0,0-1-1 0 0,1 1 1 0 0,-1-1-1 0 0,0 1 0 0 0,1-1 1 0 0,-1 1-1 0 0,1-1 0 0 0,-1 1 1 0 0,0 0-1 0 0,1-1 0 0 0,-1 1 1 0 0,1 0-1 0 0,-1-1 0 0 0,1 1 1 0 0,-1 0-1 0 0,1 0 1 0 0,-1-1-1 0 0,1 1 0 0 0,0 0 1 0 0,-1 0-1 0 0,1 0 0 0 0,-1 0 1 0 0,1 0-1 0 0,-1 0 0 0 0,1 0 1 0 0,0 0-1 0 0,18 13-7916 0 0,-17-11 7322 0 0,8 6-2068 0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2:24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72 0 0,'11'-17'11632'0'0,"-14"30"-5119"0"0,-5 29-3139 0 0,8-38-3253 0 0,1 0-1 0 0,0 1 0 0 0,-1-1 0 0 0,2 0 0 0 0,-1 0 1 0 0,0 0-1 0 0,1 0 0 0 0,0 0 0 0 0,0 0 0 0 0,0 0 1 0 0,0 0-1 0 0,0-1 0 0 0,1 1 0 0 0,0-1 0 0 0,0 0 1 0 0,0 1-1 0 0,0-1 0 0 0,0-1 0 0 0,1 1 0 0 0,-1 0 0 0 0,1-1 1 0 0,-1 0-1 0 0,1 0 0 0 0,8 3 0 0 0,-7-3-385 0 0,1 0-1 0 0,-1-1 0 0 0,1 0 1 0 0,-1 0-1 0 0,1 0 0 0 0,0-1 1 0 0,-1 0-1 0 0,8-1 0 0 0,-7 1-886 0 0,1-1-1 0 0,-1-1 1 0 0,0 1 0 0 0,0-1-1 0 0,0 0 1 0 0,0 0-1 0 0,9-6 1 0 0,-9 4-1073 0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2:2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89 464 0 0,'0'-7'12547'0'0,"0"7"-12341"0"0,27-9 3388 0 0,17-6-4689 0 0,-42 15 1164 0 0,0-1 0 0 0,0 0 0 0 0,0 0 0 0 0,0 0 0 0 0,0 0 0 0 0,0 0 0 0 0,-1 0 0 0 0,1-1 0 0 0,0 1 0 0 0,-1 0 0 0 0,1-1 0 0 0,-1 0 0 0 0,1 1 0 0 0,-1-1 0 0 0,1-2 0 0 0,-1 3-16 0 0,-1 0-1 0 0,0 0 1 0 0,0 0-1 0 0,0 0 1 0 0,0 0-1 0 0,0 0 1 0 0,0 0-1 0 0,0 0 1 0 0,-1 0-1 0 0,1 0 1 0 0,0 0-1 0 0,-1 0 1 0 0,1 0 0 0 0,0 0-1 0 0,-1 0 1 0 0,1 0-1 0 0,-1 0 1 0 0,0 0-1 0 0,1 0 1 0 0,-1 0-1 0 0,0 0 1 0 0,1 1-1 0 0,-1-1 1 0 0,0 0-1 0 0,0 0 1 0 0,0 1-1 0 0,0-1 1 0 0,0 1-1 0 0,0-1 1 0 0,0 1-1 0 0,0-1 1 0 0,0 1-1 0 0,0-1 1 0 0,0 1-1 0 0,0 0 1 0 0,-1 0 0 0 0,-1-2-268 0 0,-1 1 0 0 0,1 0 0 0 0,-1 1 1 0 0,1-1-1 0 0,-1 0 0 0 0,1 1 0 0 0,-1 0 1 0 0,1 0-1 0 0,-6 1 0 0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2:25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8 684 0 0,'23'-7'7658'0'0,"-33"12"-2279"0"0,-40 16-2741 0 0,-7 0-1794 0 0,34-14-534 0 0,1 1 1 0 0,-1 1-1 0 0,1 1 0 0 0,1 0 1 0 0,0 2-1 0 0,-36 27 0 0 0,56-39-297 0 0,0 1 0 0 0,1 0 0 0 0,-1-1 0 0 0,0 1 0 0 0,1-1 0 0 0,-1 1 0 0 0,1 0 0 0 0,-1 0 0 0 0,1-1 0 0 0,-1 1 0 0 0,1 0 0 0 0,-1 0 0 0 0,1 0 0 0 0,0-1 0 0 0,0 1 0 0 0,-1 0 0 0 0,1 0 0 0 0,0 0 0 0 0,0 0 0 0 0,0 0-1 0 0,0 0 1 0 0,0 0 0 0 0,0-1 0 0 0,0 1 0 0 0,0 0 0 0 0,0 0 0 0 0,0 0 0 0 0,1 0 0 0 0,-1 0 0 0 0,1 1 0 0 0,1 1 9 0 0,-1-1 0 0 0,1 0 0 0 0,0 0 0 0 0,0 0 0 0 0,0 0 0 0 0,0 0 0 0 0,1 0 0 0 0,-1 0 0 0 0,0-1 0 0 0,3 2 0 0 0,62 25 406 0 0,244 63 1550 0 0,-310-90-2648 0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2:3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5 360 0 0,'-52'-2'13676'0'0,"56"4"-13394"0"0,0-1 0 0 0,1 1 1 0 0,-1-1-1 0 0,0 0 0 0 0,0 0 0 0 0,1-1 0 0 0,-1 1 1 0 0,9-1-1 0 0,-6 0 161 0 0,26 2 487 0 0,0-1 0 0 0,0-2 0 0 0,44-7 1 0 0,-32 2-2527 0 0,-28 6-5734 0 0,-8 0 5305 0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2:31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60 52 0 0,'1'-1'275'0'0,"-1"-1"1"0"0,1 0-1 0 0,-1 0 0 0 0,1 1 1 0 0,-1-1-1 0 0,0 0 0 0 0,0 0 0 0 0,1 0 1 0 0,-1 1-1 0 0,0-1 0 0 0,-1 0 1 0 0,1 0-1 0 0,0 0 0 0 0,-1 0 1 0 0,1 1-1 0 0,-1-1 0 0 0,1 0 0 0 0,-1 1 1 0 0,0-1-1 0 0,1 0 0 0 0,-1 1 1 0 0,0-1-1 0 0,0 1 0 0 0,0-1 1 0 0,-1 1-1 0 0,1-1 0 0 0,0 1 0 0 0,0 0 1 0 0,-1 0-1 0 0,1-1 0 0 0,-1 1 1 0 0,1 0-1 0 0,-1 0 0 0 0,1 1 1 0 0,-1-1-1 0 0,0 0 0 0 0,0 0 0 0 0,1 1 1 0 0,-1-1-1 0 0,0 1 0 0 0,0 0 1 0 0,1-1-1 0 0,-1 1 0 0 0,-3 0 1 0 0,-1 0 101 0 0,-1-1 0 0 0,0 1 0 0 0,1 0 1 0 0,-1 1-1 0 0,1 0 0 0 0,0 0 0 0 0,-1 0 1 0 0,1 1-1 0 0,0 0 0 0 0,0 0 0 0 0,-8 5 1 0 0,3-1-136 0 0,0 2 0 0 0,1 0 1 0 0,0 0-1 0 0,1 1 0 0 0,-1 0 1 0 0,2 0-1 0 0,0 1 0 0 0,0 0 1 0 0,0 1-1 0 0,1 0 1 0 0,1 0-1 0 0,0 0 0 0 0,1 1 1 0 0,0 0-1 0 0,0 0 0 0 0,1 0 1 0 0,-3 18-1 0 0,6-22-147 0 0,0 1 1 0 0,0-1-1 0 0,0 0 0 0 0,1 1 0 0 0,1-1 1 0 0,-1 1-1 0 0,2-1 0 0 0,-1 1 0 0 0,1-1 1 0 0,0 0-1 0 0,0 0 0 0 0,1 0 0 0 0,0 0 1 0 0,1 0-1 0 0,0-1 0 0 0,0 1 0 0 0,1-1 0 0 0,-1 0 1 0 0,2 0-1 0 0,-1-1 0 0 0,1 1 0 0 0,0-1 1 0 0,0-1-1 0 0,0 1 0 0 0,1-1 0 0 0,0 0 1 0 0,8 4-1 0 0,-7-5-58 0 0,1 0 0 0 0,-1-1 0 0 0,1 0-1 0 0,0 0 1 0 0,1-1 0 0 0,-1 0 0 0 0,0 0 0 0 0,1-1 0 0 0,15 0 0 0 0,-22-1-60 0 0,1 0 1 0 0,-1 0 0 0 0,1 0-1 0 0,-1 0 1 0 0,1-1-1 0 0,-1 1 1 0 0,1-1-1 0 0,-1 0 1 0 0,0 0-1 0 0,0 0 1 0 0,1 0-1 0 0,-1-1 1 0 0,0 1 0 0 0,0-1-1 0 0,0 0 1 0 0,0 0-1 0 0,0 0 1 0 0,-1 0-1 0 0,1-1 1 0 0,-1 1-1 0 0,1-1 1 0 0,-1 1-1 0 0,0-1 1 0 0,0 0-1 0 0,0 0 1 0 0,0 0 0 0 0,-1 0-1 0 0,1 0 1 0 0,0-4-1 0 0,-2 6 6 0 0,0-1 0 0 0,0 1-1 0 0,0-1 1 0 0,0 0 0 0 0,-1 1-1 0 0,1-1 1 0 0,-1 1 0 0 0,1-1 0 0 0,-1 1-1 0 0,1 0 1 0 0,-1-1 0 0 0,0 1-1 0 0,0-1 1 0 0,0 1 0 0 0,1 0-1 0 0,-1 0 1 0 0,-1 0 0 0 0,1-1 0 0 0,0 1-1 0 0,0 0 1 0 0,0 0 0 0 0,0 0-1 0 0,-1 1 1 0 0,1-1 0 0 0,-1 0 0 0 0,1 0-1 0 0,0 1 1 0 0,-1-1 0 0 0,1 1-1 0 0,-1-1 1 0 0,-2 1 0 0 0,-3-3-4 0 0,0 1 1 0 0,0 0-1 0 0,0 0 1 0 0,0 1 0 0 0,-11-1-1 0 0,-45 6 210 0 0,59-3-334 0 0,0-1 1 0 0,1 1-1 0 0,-1 0 0 0 0,1-1 0 0 0,-1 2 1 0 0,1-1-1 0 0,-1 0 0 0 0,1 1 0 0 0,0 0 1 0 0,-1-1-1 0 0,1 1 0 0 0,0 0 0 0 0,0 1 1 0 0,-5 4-1 0 0,7-4-165 0 0,6 9-8681 0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2:3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36 128 0 0,'17'-10'2039'0'0,"11"-7"3546"0"0,2 8 3480 0 0,-58 36-7822 0 0,-77 24 215 0 0,79-40-1174 0 0,1 1 1 0 0,0 1 0 0 0,0 0 0 0 0,-23 19-1 0 0,47-31-249 0 0,1-1-1 0 0,-1 1 1 0 0,0-1 0 0 0,1 1-1 0 0,-1-1 1 0 0,0 1-1 0 0,1-1 1 0 0,-1 1-1 0 0,1-1 1 0 0,-1 1 0 0 0,1 0-1 0 0,-1-1 1 0 0,1 1-1 0 0,0 0 1 0 0,-1 0 0 0 0,1-1-1 0 0,0 1 1 0 0,-1 0-1 0 0,1 0 1 0 0,0-1-1 0 0,0 1 1 0 0,0 0 0 0 0,0 0-1 0 0,0 0 1 0 0,0-1-1 0 0,0 1 1 0 0,0 0-1 0 0,0 0 1 0 0,0 0 0 0 0,0-1-1 0 0,1 3 1 0 0,0-2 12 0 0,0 1 0 0 0,1 0 1 0 0,-1-1-1 0 0,1 1 0 0 0,-1-1 1 0 0,1 0-1 0 0,0 0 0 0 0,-1 1 1 0 0,1-1-1 0 0,0 0 0 0 0,0 0 1 0 0,2 1-1 0 0,68 18 517 0 0,-66-19-486 0 0,298 51 1717 0 0,-302-52-1832 0 0,15-2-2421 0 0,-4-2-7934 0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2:33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0 231 208 0 0,'0'0'8697'0'0,"49"-31"-2417"0"0,-27 18-5216 0 0,-1-2-1 0 0,-1-1 0 0 0,26-26 0 0 0,-36 32-714 0 0,0 0 0 0 0,-1-1 0 0 0,-1 0-1 0 0,0-1 1 0 0,0 0 0 0 0,-1 0-1 0 0,10-24 1 0 0,-16 41 110 0 0,11 54 454 0 0,31 87 1 0 0,35 12 881 0 0,-78-157-1789 0 0,0 0-1 0 0,0 0 1 0 0,-1 0-1 0 0,1 0 1 0 0,0 0-1 0 0,0 0 1 0 0,0 0-1 0 0,0-1 1 0 0,-1 1-1 0 0,1 0 1 0 0,0 0-1 0 0,-1 0 1 0 0,1 0 0 0 0,-1-1-1 0 0,1 1 1 0 0,-1 0-1 0 0,1-1 1 0 0,-1 1-1 0 0,0 0 1 0 0,1-1-1 0 0,-1 1 1 0 0,0-1-1 0 0,1 1 1 0 0,-1-1-1 0 0,0 1 1 0 0,0-1 0 0 0,0 1-1 0 0,1-1 1 0 0,-1 0-1 0 0,0 1 1 0 0,0-1-1 0 0,0 0 1 0 0,0 0-1 0 0,0 0 1 0 0,0 0-1 0 0,-1 1 1 0 0,-31 5-148 0 0,33-6 142 0 0,-59 6-226 0 0,20-2 120 0 0,-59 12 0 0 0,97-16 187 0 0,19 3 305 0 0,-1-1 0 0 0,0 0 0 0 0,1-2 0 0 0,25-2 0 0 0,-17 2-130 0 0,25 0 18 0 0,96-14-1 0 0,-146 14-976 0 0,1-2-870 0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2:52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1 168 0 0,'0'0'2012'0'0,"23"15"418"0"0,10-5-1463 0 0,-1-2 0 0 0,1-1 0 0 0,1-2 0 0 0,39 2-1 0 0,-32-3-382 0 0,1236 79 6240 0 0,-152-75-3360 0 0,126-27-2001 0 0,-867 14-1269 0 0,453-11 642 0 0,-297 23-528 0 0,-147 5 21 0 0,-116-7-148 0 0,241 8 118 0 0,37 1 41 0 0,179-3 132 0 0,-434-12-266 0 0,147-3 196 0 0,494-6-71 0 0,-215-2 32 0 0,110-11 529 0 0,-662 16-447 0 0,-65 5 755 0 0,-107 2-1197 0 0,7-2-197 0 0,-1 2-2642 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2:5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1 167 660 0 0,'1'-5'5758'0'0,"-1"4"-5624"0"0,1 1 0 0 0,-1 0 0 0 0,0 0-1 0 0,0 0 1 0 0,0 0 0 0 0,0 0 0 0 0,3 1 2009 0 0,-3-1-2010 0 0,18 13 3377 0 0,24 28-2540 0 0,-35-33-36 0 0,44 45 980 0 0,-26-25-625 0 0,1-1 0 0 0,1-1 0 0 0,2-1 1 0 0,57 38-1 0 0,-84-62-1231 0 0,-1 0-1 0 0,1 0 1 0 0,0 0 0 0 0,-1 0-1 0 0,1 0 1 0 0,0-1 0 0 0,0 1 0 0 0,-1-1-1 0 0,1 1 1 0 0,0-1 0 0 0,0 0-1 0 0,0 1 1 0 0,0-1 0 0 0,0 0 0 0 0,-1 0-1 0 0,1 0 1 0 0,0-1 0 0 0,0 1 0 0 0,0 0-1 0 0,0-1 1 0 0,0 1 0 0 0,-1-1-1 0 0,1 0 1 0 0,0 1 0 0 0,-1-1 0 0 0,1 0-1 0 0,0 0 1 0 0,-1 0 0 0 0,1 0-1 0 0,-1-1 1 0 0,1 1 0 0 0,-1 0 0 0 0,0 0-1 0 0,1-1 1 0 0,-1 1 0 0 0,0-1 0 0 0,0 1-1 0 0,0-1 1 0 0,0 0 0 0 0,0 1-1 0 0,-1-1 1 0 0,2-2 0 0 0,3-11 37 0 0,0 0 0 0 0,0 0 1 0 0,-2 0-1 0 0,3-22 0 0 0,0 5 83 0 0,9-32 14 0 0,39-151 1270 0 0,-54 214-1607 0 0,0 1 1 0 0,0-1 0 0 0,1 0-1 0 0,-1 1 1 0 0,0-1-1 0 0,0 0 1 0 0,0 1 0 0 0,1-1-1 0 0,-1 1 1 0 0,0-1 0 0 0,1 0-1 0 0,-1 1 1 0 0,0-1 0 0 0,1 1-1 0 0,-1-1 1 0 0,1 1 0 0 0,-1-1-1 0 0,1 1 1 0 0,-1-1 0 0 0,1 1-1 0 0,0-1 1 0 0,-1 1 0 0 0,1 0-1 0 0,-1-1 1 0 0,1 1 0 0 0,0 0-1 0 0,-1 0 1 0 0,1 0 0 0 0,0-1-1 0 0,-1 1 1 0 0,1 0-1 0 0,0 0 1 0 0,1 0 0 0 0,18 12-7080 0 0,-12-4 4470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7:08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17 236 532 0 0,'-16'-23'14481'0'0,"17"26"-13452"0"0,17 32 2021 0 0,-6-10-1501 0 0,0-1-1 0 0,2 0 1 0 0,34 44 0 0 0,-48-68-1516 0 0,1 1 1 0 0,-1 0-1 0 0,1 0 0 0 0,-1-1 1 0 0,1 1-1 0 0,0 0 1 0 0,-1-1-1 0 0,1 1 0 0 0,0-1 1 0 0,0 1-1 0 0,-1-1 0 0 0,1 1 1 0 0,0-1-1 0 0,0 0 1 0 0,0 1-1 0 0,0-1 0 0 0,-1 0 1 0 0,1 1-1 0 0,0-1 1 0 0,0 0-1 0 0,0 0 0 0 0,0 0 1 0 0,0 0-1 0 0,0 0 0 0 0,0 0 1 0 0,0 0-1 0 0,0 0 1 0 0,-1-1-1 0 0,1 1 0 0 0,1 0 1 0 0,0-2 8 0 0,0 1 1 0 0,-1 0-1 0 0,1-1 1 0 0,-1 1-1 0 0,0-1 0 0 0,1 1 1 0 0,-1-1-1 0 0,0 0 1 0 0,0 0-1 0 0,0 1 1 0 0,0-1-1 0 0,1-4 1 0 0,3-7 190 0 0,-1-1 0 0 0,4-26-1 0 0,-8 39-195 0 0,18-150 1916 0 0,-6 30-692 0 0,-10 111-1331 0 0,4-15-2414 0 0,15 45-8323 0 0,-16-11 7814 0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01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29 404 0 0,'-40'-25'10543'0'0,"33"24"-9965"0"0,0 0 1 0 0,1 0-1 0 0,-1 1 1 0 0,0-1-1 0 0,0 2 1 0 0,0-1-1 0 0,0 1 0 0 0,0 0 1 0 0,1 0-1 0 0,-1 1 1 0 0,0 0-1 0 0,1 0 1 0 0,0 1-1 0 0,-1 0 0 0 0,1 0 1 0 0,0 0-1 0 0,-9 8 1 0 0,12-10-498 0 0,1 1 0 0 0,-1 0 0 0 0,1 1 0 0 0,-1-1 0 0 0,1 0 0 0 0,0 1-1 0 0,0-1 1 0 0,0 1 0 0 0,0-1 0 0 0,0 1 0 0 0,1 0 0 0 0,-1 0 0 0 0,1 0 0 0 0,0 0 0 0 0,0 0 0 0 0,0 0 0 0 0,0 0 0 0 0,1 1 0 0 0,-1-1 0 0 0,1 0 0 0 0,0 0 0 0 0,-1 0 0 0 0,2 1 0 0 0,-1-1 0 0 0,0 0 0 0 0,1 0 0 0 0,-1 1-1 0 0,1-1 1 0 0,0 0 0 0 0,0 0 0 0 0,0 0 0 0 0,1 0 0 0 0,-1 0 0 0 0,1 0 0 0 0,-1-1 0 0 0,1 1 0 0 0,0 0 0 0 0,0-1 0 0 0,3 4 0 0 0,3 2 19 0 0,0 0-1 0 0,1 0 1 0 0,-1-1 0 0 0,2 0-1 0 0,-1 0 1 0 0,1-1 0 0 0,0-1 0 0 0,0 1-1 0 0,0-2 1 0 0,1 1 0 0 0,14 3-1 0 0,-17-6-46 0 0,0 1 0 0 0,0-2-1 0 0,0 1 1 0 0,1-1 0 0 0,-1 0 0 0 0,0-1-1 0 0,1 0 1 0 0,-1 0 0 0 0,0-1-1 0 0,0 0 1 0 0,1 0 0 0 0,-1-1-1 0 0,0 0 1 0 0,0-1 0 0 0,0 1-1 0 0,9-6 1 0 0,-15 7-28 0 0,0 0-1 0 0,1-1 1 0 0,-1 1-1 0 0,0 0 1 0 0,0-1-1 0 0,0 0 1 0 0,-1 1-1 0 0,1-1 1 0 0,0 0-1 0 0,-1 0 1 0 0,1 0-1 0 0,-1 0 1 0 0,1 0-1 0 0,-1 0 1 0 0,0 0-1 0 0,0-1 1 0 0,0 1-1 0 0,0 0 1 0 0,0-1-1 0 0,-1 1 1 0 0,1 0-1 0 0,-1-1 1 0 0,1 1-1 0 0,-1-1 1 0 0,0 1-1 0 0,0-1 1 0 0,0 1-1 0 0,-1-1 1 0 0,1 1-1 0 0,0-1 1 0 0,-1 1-1 0 0,0-1 1 0 0,1 1-1 0 0,-1 0 1 0 0,0-1-1 0 0,0 1 1 0 0,0 0-1 0 0,-1 0 1 0 0,1 0-1 0 0,0 0 1 0 0,-3-3-1 0 0,-2-3 35 0 0,-1 0 0 0 0,1 1 0 0 0,-1 0-1 0 0,0 0 1 0 0,-1 1 0 0 0,0 0 0 0 0,0 0-1 0 0,0 1 1 0 0,-12-6 0 0 0,1 3 69 0 0,-1 1-1 0 0,1 1 1 0 0,-24-4-1 0 0,34 8-384 0 0,-1 0-1 0 0,0 1 0 0 0,0 0 0 0 0,0 1 0 0 0,0 0 1 0 0,0 0-1 0 0,0 1 0 0 0,-14 3 0 0 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02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5 12 0 0,'9'-5'12222'0'0,"-25"16"-9081"0"0,-31 17-1974 0 0,-209 74 2201 0 0,120-52-1915 0 0,135-50-1438 0 0,1 0 1 0 0,0 0-1 0 0,-1 0 0 0 0,1 0 0 0 0,0 0 0 0 0,-1 0 1 0 0,1 0-1 0 0,0 0 0 0 0,0 0 0 0 0,-1 0 0 0 0,1 0 0 0 0,0 0 1 0 0,-1 0-1 0 0,1 0 0 0 0,0 1 0 0 0,0-1 0 0 0,-1 0 1 0 0,1 0-1 0 0,0 0 0 0 0,0 0 0 0 0,-1 1 0 0 0,1-1 0 0 0,0 0 1 0 0,0 0-1 0 0,0 0 0 0 0,-1 1 0 0 0,1-1 0 0 0,0 0 1 0 0,0 0-1 0 0,0 1 0 0 0,0-1 0 0 0,-1 0 0 0 0,1 0 1 0 0,0 1-1 0 0,0-1 0 0 0,0 0 0 0 0,0 1 0 0 0,0-1 0 0 0,0 0 1 0 0,0 1-1 0 0,0-1 0 0 0,0 0 0 0 0,0 0 0 0 0,0 1 1 0 0,0-1-1 0 0,0 0 0 0 0,0 1 0 0 0,0-1 0 0 0,0 0 0 0 0,1 0 1 0 0,-1 1-1 0 0,0-1 0 0 0,0 0 0 0 0,0 0 0 0 0,0 1 1 0 0,0-1-1 0 0,1 0 0 0 0,24 11 435 0 0,48 5-107 0 0,-64-14-255 0 0,27 5 111 0 0,10 0 329 0 0,0 2 0 0 0,-1 2 0 0 0,-1 2 0 0 0,0 1 0 0 0,62 31 0 0 0,-76-34-340 0 0,-19-11-3413 0 0,0-3-4317 0 0,-3 1 4814 0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0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48 324 0 0,'0'0'2748'0'0,"10"-3"3893"0"0,14-4-3281 0 0,63-1 4225 0 0,1 1-3498 0 0,-71 4-3973 0 0,-1 0 0 0 0,0-1 1 0 0,18-6-1 0 0,-30 8-1579 0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0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352 109 352 0 0,'0'-5'633'0'0,"0"1"0"0"0,0 0 0 0 0,-1 0 0 0 0,1 0 0 0 0,-1 0 0 0 0,0 0 0 0 0,0 0 0 0 0,-1 0 0 0 0,1 0 0 0 0,-1 0 0 0 0,0 0 0 0 0,0 1 0 0 0,0-1 0 0 0,0 0 0 0 0,-1 1 0 0 0,0 0 0 0 0,1 0 1 0 0,-4-3-1 0 0,1 2-71 0 0,0 0 0 0 0,0 1 0 0 0,0 0 0 0 0,-1 0 0 0 0,1 1 1 0 0,-1-1-1 0 0,1 1 0 0 0,-1 0 0 0 0,0 1 0 0 0,0-1 1 0 0,-9 0-1 0 0,5 1-200 0 0,0 0 0 0 0,0 1 0 0 0,0 0 1 0 0,1 1-1 0 0,-1 0 0 0 0,0 0 0 0 0,0 1 0 0 0,1 1 1 0 0,-1-1-1 0 0,1 1 0 0 0,0 1 0 0 0,0 0 0 0 0,0 0 1 0 0,0 1-1 0 0,-9 7 0 0 0,10-5-162 0 0,0 0 0 0 0,1 0 1 0 0,0 0-1 0 0,0 1 0 0 0,1 0 0 0 0,0 1 1 0 0,0-1-1 0 0,1 1 0 0 0,0 0 0 0 0,-5 14 1 0 0,7-16-100 0 0,2 1 1 0 0,-1-1 0 0 0,1 0 0 0 0,0 0-1 0 0,0 1 1 0 0,1-1 0 0 0,0 0 0 0 0,0 1-1 0 0,1-1 1 0 0,0 0 0 0 0,0 1-1 0 0,1-1 1 0 0,0 0 0 0 0,0 0 0 0 0,4 9-1 0 0,2-2 11 0 0,-1 1 0 0 0,2-1 0 0 0,-1-1-1 0 0,2 1 1 0 0,0-2 0 0 0,1 1-1 0 0,0-1 1 0 0,1-1 0 0 0,0 0 0 0 0,0-1-1 0 0,1 0 1 0 0,18 10 0 0 0,-24-16-130 0 0,0 0 0 0 0,1 0 0 0 0,-1-1 0 0 0,0 0 0 0 0,1 0 0 0 0,0 0 0 0 0,0-1 0 0 0,0-1 0 0 0,0 1 0 0 0,0-1 0 0 0,0-1 1 0 0,0 1-1 0 0,0-1 0 0 0,0-1 0 0 0,0 0 0 0 0,0 0 0 0 0,0 0 0 0 0,0-1 0 0 0,0 0 0 0 0,0-1 0 0 0,-1 1 0 0 0,1-2 0 0 0,-1 1 0 0 0,0-1 0 0 0,0 0 0 0 0,8-6 0 0 0,-14 9 6 0 0,0 1-1 0 0,0-1 0 0 0,0 0 0 0 0,0 0 0 0 0,0 0 0 0 0,0 0 0 0 0,0 0 0 0 0,0 0 1 0 0,0 0-1 0 0,0 0 0 0 0,-1 0 0 0 0,1 0 0 0 0,-1 0 0 0 0,1 0 0 0 0,0 0 0 0 0,-1 0 1 0 0,0-1-1 0 0,1 1 0 0 0,-1 0 0 0 0,0 0 0 0 0,0-1 0 0 0,0 1 0 0 0,1 0 1 0 0,-1-1-1 0 0,0 1 0 0 0,-1 0 0 0 0,1 0 0 0 0,0-2 0 0 0,-1 1 0 0 0,-1-1-1 0 0,1 1 0 0 0,-1 0 1 0 0,1-1-1 0 0,-1 1 1 0 0,0 0-1 0 0,1 0 1 0 0,-1 0-1 0 0,0 0 1 0 0,-1 1-1 0 0,1-1 0 0 0,-4-2 1 0 0,-4-2-11 0 0,-1 1 1 0 0,0-1 0 0 0,0 2-1 0 0,0 0 1 0 0,-12-3-1 0 0,8 4-24 0 0,1 1 0 0 0,-1 1 0 0 0,0 0 0 0 0,0 1 0 0 0,1 0 0 0 0,-1 1 0 0 0,0 1 0 0 0,1 1 0 0 0,-1 0 0 0 0,1 0 0 0 0,-15 7 0 0 0,20-6-526 0 0,1 0-1 0 0,-1 0 1 0 0,1 1 0 0 0,0 0 0 0 0,0 0 0 0 0,-10 10 0 0 0,2 5-6510 0 0,13-11 4107 0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0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93 8 0 0,'-6'-10'-545'0'0,"-5"-9"13119"0"0,19 30-10132 0 0,75 140 3881 0 0,-58-101-4613 0 0,3-1 1 0 0,46 64-1 0 0,-72-111-1621 0 0,0 1 0 0 0,0-1 0 0 0,1 1 0 0 0,-1-1 0 0 0,0 0 0 0 0,1 0 0 0 0,-1 0 0 0 0,1 0 0 0 0,0-1 0 0 0,-1 1 0 0 0,4 1 0 0 0,-4-3-36 0 0,-1 1 1 0 0,0-1-1 0 0,1 0 1 0 0,-1 0-1 0 0,1 1 1 0 0,-1-1-1 0 0,1 0 1 0 0,-1 0-1 0 0,0-1 1 0 0,1 1 0 0 0,-1 0-1 0 0,1 0 1 0 0,-1-1-1 0 0,0 1 1 0 0,1 0-1 0 0,-1-1 1 0 0,0 0-1 0 0,2 0 1 0 0,0-2 11 0 0,1 1 0 0 0,-1-1 0 0 0,0 0 0 0 0,-1-1 0 0 0,1 1 0 0 0,-1 0 0 0 0,1-1 0 0 0,-1 1 0 0 0,0-1 0 0 0,0 0 0 0 0,-1 0-1 0 0,1 0 1 0 0,-1 0 0 0 0,0 0 0 0 0,1-5 0 0 0,8-45 316 0 0,-3-1-1 0 0,-2-1 1 0 0,-3-91-1 0 0,-3 91-136 0 0,2 42 1508 0 0,2-1-6915 0 0,-3 15 4957 0 0,0 0 0 0 0,1 0 0 0 0,-1-1 0 0 0,0 1 0 0 0,1 0 0 0 0,-1 0 0 0 0,1-1 0 0 0,-1 1 0 0 0,0 0-1 0 0,1 0 1 0 0,-1 0 0 0 0,1 0 0 0 0,-1 0 0 0 0,0 0 0 0 0,1 0 0 0 0,-1 0 0 0 0,1 0 0 0 0,-1 0 0 0 0,1 0 0 0 0,-1 0 0 0 0,0 0-1 0 0,1 0 1 0 0,-1 0 0 0 0,1 0 0 0 0,-1 0 0 0 0,0 0 0 0 0,1 1 0 0 0,-1-1 0 0 0,1 0 0 0 0,-1 0 0 0 0,0 0 0 0 0,1 1 0 0 0,-1-1 0 0 0,0 0-1 0 0,0 1 1 0 0,1-1 0 0 0,-1 0 0 0 0,0 1 0 0 0,1-1 0 0 0,-1 0 0 0 0,0 1 0 0 0,0-1 0 0 0,0 0 0 0 0,1 1 0 0 0,-1-1 0 0 0,0 1-1 0 0,0-1 1 0 0,0 0 0 0 0,0 1 0 0 0,9 11-2729 0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06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98 580 0 0,'1'-1'568'0'0,"0"-1"0"0"0,0 1 1 0 0,-1-1-1 0 0,1 1 0 0 0,0-1 0 0 0,0 1 0 0 0,-1-1 0 0 0,1 0 0 0 0,-1 1 1 0 0,0-1-1 0 0,1 0 0 0 0,-1 1 0 0 0,0-1 0 0 0,0 0 0 0 0,0 0 1 0 0,0 1-1 0 0,0-1 0 0 0,0 0 0 0 0,-1 0 0 0 0,1 1 0 0 0,-1-1 1 0 0,1 0-1 0 0,-2-1 0 0 0,1 1-212 0 0,-1 0 0 0 0,1 0 0 0 0,-1 0 0 0 0,1 1 0 0 0,-1-1 0 0 0,0 1 0 0 0,0-1 0 0 0,0 1 0 0 0,0 0-1 0 0,0 0 1 0 0,0-1 0 0 0,-1 1 0 0 0,1 1 0 0 0,-4-2 0 0 0,-1 0-64 0 0,0 0 0 0 0,0 1 0 0 0,0 0 0 0 0,0 1 0 0 0,0-1 0 0 0,0 1 0 0 0,0 1 0 0 0,0-1 0 0 0,1 1 0 0 0,-15 3 0 0 0,14-1-112 0 0,0 0 0 0 0,1 1 0 0 0,-1 0-1 0 0,1 0 1 0 0,-1 0 0 0 0,1 1-1 0 0,0-1 1 0 0,1 1 0 0 0,-1 1 0 0 0,1-1-1 0 0,-6 9 1 0 0,9-12-135 0 0,1 0 1 0 0,0 0-1 0 0,0 1 1 0 0,-1-1-1 0 0,1 0 0 0 0,1 0 1 0 0,-1 1-1 0 0,0-1 1 0 0,1 0-1 0 0,-1 1 0 0 0,1-1 1 0 0,-1 1-1 0 0,1-1 1 0 0,0 1-1 0 0,0-1 0 0 0,0 1 1 0 0,1-1-1 0 0,-1 0 1 0 0,1 1-1 0 0,-1-1 0 0 0,1 1 1 0 0,0-1-1 0 0,0 0 1 0 0,0 0-1 0 0,0 1 0 0 0,0-1 1 0 0,0 0-1 0 0,0 0 1 0 0,1 0-1 0 0,-1 0 0 0 0,1 0 1 0 0,0 0-1 0 0,0-1 0 0 0,-1 1 1 0 0,1-1-1 0 0,0 1 1 0 0,5 2-1 0 0,3 2-40 0 0,0-1-1 0 0,1 0 1 0 0,0 0 0 0 0,0-1-1 0 0,0 0 1 0 0,1-1-1 0 0,-1-1 1 0 0,1 0 0 0 0,0 0-1 0 0,-1-1 1 0 0,20 0-1 0 0,-25-2-99 0 0,1 1 0 0 0,0-1 0 0 0,0 0 0 0 0,-1 0 0 0 0,1-1 0 0 0,0 0-1 0 0,-1 0 1 0 0,0-1 0 0 0,11-5 0 0 0,-14 6 48 0 0,0 0-1 0 0,1-1 1 0 0,-2 1-1 0 0,1-1 1 0 0,0 0 0 0 0,0 1-1 0 0,-1-1 1 0 0,0 0-1 0 0,1-1 1 0 0,-1 1 0 0 0,0 0-1 0 0,-1-1 1 0 0,1 1-1 0 0,0-1 1 0 0,-1 1-1 0 0,0-1 1 0 0,1-7 0 0 0,-1 6 20 0 0,-2 0 0 0 0,1 1 0 0 0,0-1 0 0 0,-1 1 0 0 0,0-1 0 0 0,0 0 0 0 0,0 1 0 0 0,-1 0 0 0 0,0-1 0 0 0,0 1 0 0 0,0 0 0 0 0,0 0 0 0 0,0 0 0 0 0,-1 0 0 0 0,0 0 0 0 0,0 1 0 0 0,0-1 0 0 0,0 1 0 0 0,0 0 1 0 0,-1 0-1 0 0,1 0 0 0 0,-1 0 0 0 0,-5-3 0 0 0,0 1-460 0 0,1-1 0 0 0,-1 2 0 0 0,0-1 0 0 0,-14-5 0 0 0,17 8-547 0 0,1 1 1 0 0,-1-1-1 0 0,0 1 0 0 0,0 0 1 0 0,0 0-1 0 0,0 1 0 0 0,-7 0 1 0 0,5 1-1291 0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07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1 780 0 0,'-4'0'1716'0'0,"-1"1"0"0"0,1 0 0 0 0,0 0 0 0 0,-1 1-1 0 0,1-1 1 0 0,0 1 0 0 0,0 0 0 0 0,-8 5 2336 0 0,14-5-3627 0 0,0 0 1 0 0,0-1-1 0 0,1 1 1 0 0,-1 0-1 0 0,0-1 1 0 0,1 0-1 0 0,-1 1 0 0 0,1-1 1 0 0,-1 0-1 0 0,5 1 1 0 0,20 3 738 0 0,1 0 0 0 0,-1-2 0 0 0,1-1-1 0 0,53-4 1 0 0,-46-1-2674 0 0,56-13-1 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0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1 296 0 0,'-9'13'3096'0'0,"8"-12"-2764"0"0,1-1-1 0 0,0 0 1 0 0,0 1-1 0 0,-1-1 1 0 0,1 1-1 0 0,0-1 1 0 0,0 1 0 0 0,0-1-1 0 0,0 1 1 0 0,0-1-1 0 0,0 1 1 0 0,0-1-1 0 0,0 1 1 0 0,0-1-1 0 0,0 1 1 0 0,0-1 0 0 0,0 1-1 0 0,0-1 1 0 0,0 1-1 0 0,0-1 1 0 0,0 1-1 0 0,0-1 1 0 0,1 1-1 0 0,-1-1 1 0 0,1 1 0 0 0,13 7 6750 0 0,3-4-6863 0 0,4-1 2054 0 0,1 0-1 0 0,29-1 0 0 0,-10-3-1716 0 0,-13-2-3854 0 0,-1-2-4491 0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08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1 400 444 0 0,'0'0'4110'0'0,"29"-22"1816"0"0,-23 17-5452 0 0,0-1 1 0 0,0 0-1 0 0,-1 0 1 0 0,0 0 0 0 0,0-1-1 0 0,-1 1 1 0 0,0-1-1 0 0,0 0 1 0 0,0 0-1 0 0,-1-1 1 0 0,0 1 0 0 0,-1-1-1 0 0,0 0 1 0 0,0 0-1 0 0,0 1 1 0 0,-1-1 0 0 0,0 0-1 0 0,-1-1 1 0 0,0-10-1 0 0,-2-16 210 0 0,-2 1 0 0 0,-1 0 0 0 0,-12-42-1 0 0,7 32 337 0 0,10 43-512 0 0,38 166 418 0 0,-27-96-319 0 0,1 1-1860 0 0,-6-25-9862 0 0,-6-40 8817 0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08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 0 0,'0'4'9027'0'0,"0"-4"-8846"0"0,22 5 3598 0 0,31 1-1093 0 0,67 0 794 0 0,150 4 1500 0 0,-208-10-3574 0 0,-1-4 1 0 0,83-14-1 0 0,-134 16-1794 0 0,13-3 31 0 0,-15 4-3396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28 0 0,'1'-4'11198'0'0,"5"19"-10055"0"0,-2 0 1 0 0,1 0-1 0 0,-2 0 0 0 0,0 0 0 0 0,1 17 0 0 0,1 84 1581 0 0,-2-34-1349 0 0,1-7-412 0 0,3 0 1 0 0,4-1-1 0 0,3-1 1 0 0,25 78-1 0 0,-37-144-955 0 0,-1-5-55 0 0,-1 0 1 0 0,1 0 0 0 0,0 0 0 0 0,-1 0 0 0 0,1 0 0 0 0,0 0 0 0 0,0 0 0 0 0,1 0-1 0 0,-1 0 1 0 0,0 0 0 0 0,3 2 0 0 0,1-3-3092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7:09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1 388 0 0,'-13'5'12404'0'0,"13"11"-10062"0"0,-1 0 0 0 0,5 30 0 0 0,5 5-3822 0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09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14 660 0 0,'-7'-3'1164'0'0,"0"1"0"0"0,0 0 0 0 0,0 0 0 0 0,0 1 0 0 0,-1-1 0 0 0,1 2 0 0 0,0-1 0 0 0,0 1 0 0 0,-1 0 0 0 0,1 0 0 0 0,0 1 0 0 0,-10 2 0 0 0,4 0-424 0 0,1 1 0 0 0,0 0 0 0 0,0 1 0 0 0,0 0 0 0 0,1 1 0 0 0,-19 12 0 0 0,14-6-351 0 0,-1 1 0 0 0,2 0 0 0 0,0 2 1 0 0,0-1-1 0 0,1 2 0 0 0,1 0 0 0 0,1 0 0 0 0,-18 31 0 0 0,27-40-259 0 0,0 0 0 0 0,0 0 0 0 0,1 0 1 0 0,0 0-1 0 0,0 0 0 0 0,1 1 0 0 0,0-1 0 0 0,0 1 0 0 0,1-1 0 0 0,0 1 0 0 0,0-1 0 0 0,0 1 0 0 0,1-1 0 0 0,1 0 1 0 0,1 8-1 0 0,0-5 11 0 0,0 0 1 0 0,1 0 0 0 0,0 0-1 0 0,1-1 1 0 0,0 0 0 0 0,0 0-1 0 0,1 0 1 0 0,0-1 0 0 0,1 1-1 0 0,10 8 1 0 0,-11-11-101 0 0,0 0 0 0 0,0-1 1 0 0,1 0-1 0 0,0 0 0 0 0,0-1 0 0 0,0 0 0 0 0,0 0 1 0 0,1-1-1 0 0,-1 0 0 0 0,1 0 0 0 0,0 0 1 0 0,16 2-1 0 0,-18-5-93 0 0,0 0 0 0 0,1 0 0 0 0,-1 0 0 0 0,0-1 1 0 0,1 1-1 0 0,-1-1 0 0 0,0-1 0 0 0,0 1 0 0 0,0-1 0 0 0,0-1 0 0 0,0 1 1 0 0,0-1-1 0 0,-1 0 0 0 0,1 0 0 0 0,-1 0 0 0 0,0-1 0 0 0,0 0 0 0 0,7-6 1 0 0,-11 9 24 0 0,1-1 0 0 0,0 1 1 0 0,-1 0-1 0 0,1-1 1 0 0,-1 1-1 0 0,1-1 1 0 0,-1 0-1 0 0,0 1 0 0 0,1-1 1 0 0,-1 0-1 0 0,0 0 1 0 0,0 0-1 0 0,0 0 0 0 0,-1 0 1 0 0,1 0-1 0 0,0 0 1 0 0,-1 0-1 0 0,0 0 1 0 0,1 0-1 0 0,-1-1 0 0 0,0 1 1 0 0,0 0-1 0 0,0-2 1 0 0,-1 2 4 0 0,0-1 1 0 0,0 1 0 0 0,0 1-1 0 0,-1-1 1 0 0,1 0-1 0 0,0 0 1 0 0,-1 0 0 0 0,1 1-1 0 0,-1-1 1 0 0,0 1 0 0 0,1-1-1 0 0,-1 1 1 0 0,0 0-1 0 0,0-1 1 0 0,0 1 0 0 0,0 0-1 0 0,-4-1 1 0 0,-5-2-28 0 0,0 1 0 0 0,0 0 1 0 0,-1 0-1 0 0,1 1 0 0 0,0 1 0 0 0,-1 0 1 0 0,-15 0-1 0 0,-29 8-645 0 0,28 3-1495 0 0,8 6-4965 0 0,17-11 4372 0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1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8 424 0 0,'-9'-3'7137'0'0,"-10"-1"-1812"0"0,17 5-4846 0 0,-1 0-1 0 0,1 0 1 0 0,0 1 0 0 0,0-1 0 0 0,0 1 0 0 0,1 0-1 0 0,-1 0 1 0 0,0 0 0 0 0,0 0 0 0 0,1 0 0 0 0,0 0-1 0 0,-1 0 1 0 0,1 0 0 0 0,0 0 0 0 0,-2 4 0 0 0,3-5-397 0 0,0 0 0 0 0,0-1 1 0 0,0 1-1 0 0,-1 0 1 0 0,1 0-1 0 0,0 0 0 0 0,0-1 1 0 0,0 1-1 0 0,0 0 1 0 0,0 0-1 0 0,1 0 1 0 0,-1-1-1 0 0,0 1 0 0 0,0 0 1 0 0,0 0-1 0 0,1-1 1 0 0,-1 1-1 0 0,0 0 0 0 0,1 0 1 0 0,-1-1-1 0 0,1 1 1 0 0,-1 0-1 0 0,0-1 0 0 0,1 1 1 0 0,0-1-1 0 0,-1 1 1 0 0,1-1-1 0 0,-1 1 0 0 0,1-1 1 0 0,0 1-1 0 0,-1-1 1 0 0,1 1-1 0 0,0-1 0 0 0,-1 0 1 0 0,1 1-1 0 0,0-1 1 0 0,0 0-1 0 0,0 0 0 0 0,-1 1 1 0 0,1-1-1 0 0,0 0 1 0 0,0 0-1 0 0,0 0 0 0 0,-1 0 1 0 0,1 0-1 0 0,0 0 1 0 0,0 0-1 0 0,-1-1 1 0 0,2 1-1 0 0,0 0 137 0 0,-2 0-222 0 0,1-1-1 0 0,-1 1 0 0 0,1-1 0 0 0,-1 1 1 0 0,1 0-1 0 0,-1-1 0 0 0,1 1 1 0 0,-1-1-1 0 0,1 1 0 0 0,-1-1 1 0 0,0 0-1 0 0,1 1 0 0 0,-1-1 0 0 0,0 1 1 0 0,1-1-1 0 0,-1 0 0 0 0,0 1 1 0 0,0-1-1 0 0,1 0 0 0 0,-1 1 1 0 0,0-1-1 0 0,0 0 0 0 0,0 1 0 0 0,0-1 1 0 0,0 0-1 0 0,0 1 0 0 0,0-1 1 0 0,0 0-1 0 0,0 1 0 0 0,-1-1 1 0 0,1 0-1 0 0,0 1 0 0 0,0-1 0 0 0,-1 0 1 0 0,1 0-1 0 0,-1 0-336 0 0,0 1 1 0 0,-1-1-1 0 0,1 0 0 0 0,0 1 1 0 0,0-1-1 0 0,0 1 1 0 0,0 0-1 0 0,-1-1 0 0 0,1 1 1 0 0,0 0-1 0 0,0-1 0 0 0,-1 1 1 0 0,1 0-1 0 0,0 0 0 0 0,-1 0 1 0 0,1 0-1 0 0,0 1 0 0 0,-2-1 1 0 0,-4 3-4232 0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1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8 0 0,'5'9'8211'0'0,"5"13"-4026"0"0,37 70-263 0 0,-45-88-3764 0 0,15 24 1776 0 0,32 40-1 0 0,-44-62-1626 0 0,0 0 0 0 0,0 0-1 0 0,0-1 1 0 0,0 0 0 0 0,1 0-1 0 0,0-1 1 0 0,0 0 0 0 0,0 0 0 0 0,0 0-1 0 0,1-1 1 0 0,0 1 0 0 0,-1-2-1 0 0,12 4 1 0 0,-16-6-251 0 0,1 0 0 0 0,0 0 1 0 0,-1 0-1 0 0,1 0 0 0 0,0-1 0 0 0,-1 0 1 0 0,1 1-1 0 0,-1-1 0 0 0,1 0 0 0 0,-1 0 1 0 0,1 0-1 0 0,-1-1 0 0 0,0 1 0 0 0,1 0 1 0 0,-1-1-1 0 0,0 0 0 0 0,0 1 0 0 0,0-1 1 0 0,0 0-1 0 0,-1 0 0 0 0,1 0 0 0 0,0 0 1 0 0,-1 0-1 0 0,1-1 0 0 0,-1 1 0 0 0,0 0 1 0 0,0-1-1 0 0,0 1 0 0 0,0-1 0 0 0,0 1 1 0 0,0-4-1 0 0,5-12 49 0 0,-1 1-1 0 0,-1-1 1 0 0,2-22 0 0 0,-6 35-55 0 0,11-77 451 0 0,-1-85-1 0 0,-8 154-966 0 0,-1 12 123 0 0,-1 1 0 0 0,1 0 0 0 0,-1-1 0 0 0,1 1 0 0 0,-1 0 0 0 0,1-1 0 0 0,-1 1 0 0 0,1 0 0 0 0,-1-1 0 0 0,1 1 0 0 0,-1 0 0 0 0,1 0 0 0 0,0 0 0 0 0,-1 0 0 0 0,1-1 0 0 0,-1 1 0 0 0,1 0 0 0 0,0 0 1 0 0,-1 0-1 0 0,1 0 0 0 0,0 0 0 0 0,-1 1 0 0 0,1-1 0 0 0,-1 0 0 0 0,1 0 0 0 0,0 0 0 0 0,-1 0 0 0 0,1 1 0 0 0,-1-1 0 0 0,1 0 0 0 0,-1 1 0 0 0,1-1 0 0 0,0 1 0 0 0,7 3-2364 0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12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0 536 0 0,'0'0'2314'0'0,"-6"8"3905"0"0,-5 10-2652 0 0,7-6-2595 0 0,1 0 0 0 0,0 0 0 0 0,0 1 0 0 0,1-1 0 0 0,1 1 0 0 0,0 0 0 0 0,0-1 0 0 0,2 1 0 0 0,1 15 0 0 0,-1-25-927 0 0,-1 1 0 0 0,1-1 0 0 0,0 1 0 0 0,1-1 0 0 0,-1 0 0 0 0,0 1 1 0 0,1-1-1 0 0,0 0 0 0 0,0 0 0 0 0,0 0 0 0 0,0 0 0 0 0,0 0 0 0 0,1 0 0 0 0,-1-1 1 0 0,5 4-1 0 0,-4-4-432 0 0,1 0 0 0 0,-1 0 1 0 0,1-1-1 0 0,0 0 1 0 0,-1 1-1 0 0,1-1 0 0 0,0 0 1 0 0,0-1-1 0 0,0 1 0 0 0,0-1 1 0 0,0 0-1 0 0,0 0 0 0 0,0 0 1 0 0,0 0-1 0 0,0-1 0 0 0,-1 1 1 0 0,6-3-1 0 0,3 0-2303 0 0,-2-1 387 0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12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85 152 664 0 0,'-1'-1'333'0'0,"0"1"-1"0"0,0-1 0 0 0,1 1 1 0 0,-1-1-1 0 0,0 1 1 0 0,0-1-1 0 0,1 1 1 0 0,-1-1-1 0 0,1 0 0 0 0,-1 0 1 0 0,0 1-1 0 0,1-1 1 0 0,-1 0-1 0 0,1 0 1 0 0,0 1-1 0 0,-1-1 1 0 0,1 0-1 0 0,0 0 0 0 0,-1 0 1 0 0,1 0-1 0 0,0 0 1 0 0,0 0-1 0 0,0 0 1 0 0,0 1-1 0 0,0-1 1 0 0,0 0-1 0 0,0 0 0 0 0,0 0 1 0 0,0 0-1 0 0,0 0 1 0 0,0 0-1 0 0,1 0 1 0 0,-1-1-1 0 0,16-10 5095 0 0,0 4-4927 0 0,-13 7-273 0 0,-1 0 0 0 0,1 0 0 0 0,-1 0 0 0 0,1 0-1 0 0,-1 0 1 0 0,0-1 0 0 0,0 1 0 0 0,0-1 0 0 0,0 1 0 0 0,0-1-1 0 0,0 0 1 0 0,0 0 0 0 0,0 0 0 0 0,-1 0 0 0 0,1 0 0 0 0,-1 0 0 0 0,1 0-1 0 0,-1-1 1 0 0,0 1 0 0 0,1-4 0 0 0,-2 4-147 0 0,0 0 1 0 0,-1 0-1 0 0,1 0 1 0 0,-1 0 0 0 0,1 0-1 0 0,-1 0 1 0 0,0 0-1 0 0,0 0 1 0 0,0 0-1 0 0,0 1 1 0 0,0-1-1 0 0,0 0 1 0 0,0 1-1 0 0,-1-1 1 0 0,1 0-1 0 0,-1 1 1 0 0,1 0-1 0 0,-1-1 1 0 0,0 1-1 0 0,1 0 1 0 0,-1 0-1 0 0,0 0 1 0 0,0 0 0 0 0,0 0-1 0 0,-3-1 1 0 0,-4-2-136 0 0,0 0 1 0 0,0 1 0 0 0,0 0-1 0 0,0 0 1 0 0,-1 1 0 0 0,1 1-1 0 0,-1-1 1 0 0,1 1 0 0 0,-17 1-1 0 0,26 0-29 0 0,-1 0-1 0 0,1 1 0 0 0,0-1 0 0 0,0 0 1 0 0,0 0-1 0 0,-1 0 0 0 0,1 1 1 0 0,0-1-1 0 0,0 0 0 0 0,0 0 1 0 0,0 0-1 0 0,0 1 0 0 0,-1-1 1 0 0,1 0-1 0 0,0 0 0 0 0,0 1 1 0 0,0-1-1 0 0,0 0 0 0 0,0 0 1 0 0,0 1-1 0 0,0-1 0 0 0,0 0 1 0 0,0 0-1 0 0,0 1 0 0 0,0-1 0 0 0,0 0 1 0 0,0 1-1 0 0,0-1 0 0 0,0 0 1 0 0,0 0-1 0 0,0 1 0 0 0,0-1 1 0 0,0 0-1 0 0,1 0 0 0 0,-1 1 1 0 0,0-1-1 0 0,0 0 0 0 0,0 0 1 0 0,0 0-1 0 0,0 1 0 0 0,1-1 1 0 0,-1 0-1 0 0,0 0 0 0 0,0 0 0 0 0,0 0 1 0 0,1 1-1 0 0,-1-1 0 0 0,0 0 1 0 0,0 0-1 0 0,1 0 0 0 0,-1 0 1 0 0,0 0-1 0 0,0 0 0 0 0,1 0 1 0 0,-1 1-1 0 0,15 12-1891 0 0,13 1-3137 0 0,-10-7 2989 0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1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4 428 0 0,'-2'-3'2610'0'0,"2"3"-2409"0"0,-1 0 0 0 0,1 0 0 0 0,0 0-1 0 0,0 0 1 0 0,-1 0 0 0 0,-5 2 5822 0 0,5-1-5822 0 0,1-1 0 0 0,0 0 0 0 0,0 0-1 0 0,0 1 1 0 0,-8 23 4257 0 0,1 27-1122 0 0,6-31-1869 0 0,1-1-1 0 0,3 31 0 0 0,8-6-2213 0 0,10-9-7910 0 0,-17-31 6247 0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13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55 620 0 0,'-16'-3'-116'0'0,"-3"-9"14849"0"0,19 12-14612 0 0,21-3 2463 0 0,117-17 3491 0 0,-86 11-7526 0 0,0 2-6855 0 0,-46 7 5859 0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13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54 356 0 0,'25'-12'5923'0'0,"92"-1"3454"0"0,-71 9-6792 0 0,0-1 0 0 0,54-15 0 0 0,-128 20-2659 0 0,-28 7-478 0 0,39-4 421 0 0,1 1 0 0 0,0 1 0 0 0,0 1-1 0 0,1 0 1 0 0,-24 13 0 0 0,37-18 147 0 0,-1 1 0 0 0,0 0 0 0 0,0-1 0 0 0,1 1 0 0 0,-1 1 0 0 0,1-1 1 0 0,0 0-1 0 0,-1 1 0 0 0,1-1 0 0 0,0 1 0 0 0,0-1 0 0 0,1 1 0 0 0,-1 0 0 0 0,1 0 0 0 0,-1 0 0 0 0,1 0 1 0 0,0 0-1 0 0,0 0 0 0 0,0 0 0 0 0,0 1 0 0 0,1-1 0 0 0,-1 0 0 0 0,1 0 0 0 0,0 1 0 0 0,0-1 0 0 0,0 0 1 0 0,1 0-1 0 0,-1 1 0 0 0,1-1 0 0 0,-1 0 0 0 0,1 0 0 0 0,0 0 0 0 0,0 0 0 0 0,4 6 0 0 0,4 8 98 0 0,2-1-1 0 0,0 0 1 0 0,1-1-1 0 0,1 0 1 0 0,0-1-1 0 0,1 0 0 0 0,30 22 1 0 0,32 33 288 0 0,-71-64-283 0 0,0 1 0 0 0,0 0 0 0 0,0 0 0 0 0,-1 1 0 0 0,0-1 1 0 0,0 1-1 0 0,5 11 0 0 0,-9-17-59 0 0,1 1 0 0 0,-1-1 1 0 0,0 1-1 0 0,1-1 0 0 0,-1 0 0 0 0,0 1 0 0 0,0-1 1 0 0,0 1-1 0 0,0-1 0 0 0,0 1 0 0 0,-1-1 1 0 0,1 1-1 0 0,0-1 0 0 0,-1 0 0 0 0,1 1 0 0 0,-1-1 1 0 0,1 0-1 0 0,-2 3 0 0 0,0-2 21 0 0,1 0-1 0 0,-1-1 1 0 0,0 1-1 0 0,0 0 1 0 0,0-1-1 0 0,0 0 1 0 0,0 1 0 0 0,0-1-1 0 0,-1 0 1 0 0,1 0-1 0 0,0 0 1 0 0,-1 0-1 0 0,1 0 1 0 0,-4 0-1 0 0,-61 10 1044 0 0,21-7-581 0 0,15-3-225 0 0,9-1-112 0 0,-89-3-439 0 0,88 1-3361 0 0,-1-1-3294 0 0,18 2 3689 0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1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0 168 392 0 0,'0'0'1761'0'0,"27"16"1372"0"0,12-6-537 0 0,78 13 0 0 0,128-6 578 0 0,-155-13-2073 0 0,1207 26 5986 0 0,-541-46-4446 0 0,-408 6-1880 0 0,340-35 97 0 0,-284 13-427 0 0,2326-76 1637 0 0,-1014 100-1608 0 0,-1551 11-442 0 0,687-5 296 0 0,594-14 65 0 0,-1017 17-250 0 0,425-9 310 0 0,-512 0-50 0 0,-115 2-9 0 0,-146 5-202 0 0,82-6 935 0 0,-143 4 46 0 0,-13 2-3142 0 0,-30 2-10403 0 0,-4-2 9099 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16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55 132 0 0,'-9'-31'7003'0'0,"8"29"-6716"0"0,0 1 1 0 0,0-1-1 0 0,0 1 1 0 0,0-1 0 0 0,0 1-1 0 0,0 0 1 0 0,-1-1 0 0 0,1 1-1 0 0,0 0 1 0 0,-1 0-1 0 0,1 0 1 0 0,-1 0 0 0 0,1 0-1 0 0,-1 0 1 0 0,0 0-1 0 0,1 1 1 0 0,-1-1 0 0 0,0 0-1 0 0,1 1 1 0 0,-1 0 0 0 0,0-1-1 0 0,-2 1 1 0 0,1 0-60 0 0,0 0 0 0 0,0 1 0 0 0,0-1 0 0 0,0 1 0 0 0,1-1 0 0 0,-1 1 0 0 0,0 0 0 0 0,0 0 0 0 0,1 1 0 0 0,-1-1 0 0 0,0 1 0 0 0,-3 2 0 0 0,2-1-34 0 0,0-1 0 0 0,1 1 0 0 0,-1 1 0 0 0,1-1 0 0 0,0 0 0 0 0,0 1 0 0 0,0-1 0 0 0,0 1 0 0 0,1 0 0 0 0,-1 0 0 0 0,1 0 0 0 0,0 1 0 0 0,0-1 0 0 0,1 0 0 0 0,-1 1 0 0 0,-1 7 0 0 0,3-10-135 0 0,1 0 0 0 0,-1-1 1 0 0,0 1-1 0 0,1 0 0 0 0,0-1 1 0 0,-1 1-1 0 0,1-1 0 0 0,0 1 1 0 0,0-1-1 0 0,0 1 0 0 0,0-1 1 0 0,0 0-1 0 0,0 1 0 0 0,0-1 1 0 0,0 0-1 0 0,0 0 0 0 0,1 0 1 0 0,-1 0-1 0 0,0 0 0 0 0,1 0 1 0 0,-1 0-1 0 0,1 0 0 0 0,-1-1 1 0 0,1 1-1 0 0,0-1 0 0 0,-1 1 1 0 0,1-1-1 0 0,0 1 0 0 0,-1-1 1 0 0,1 0-1 0 0,0 0 0 0 0,-1 0 0 0 0,1 0 1 0 0,0 0-1 0 0,-1 0 0 0 0,1 0 1 0 0,0-1-1 0 0,-1 1 0 0 0,3-1 1 0 0,-2 1-25 0 0,0 0 1 0 0,0 0 0 0 0,1-1 0 0 0,-1 1-1 0 0,0-1 1 0 0,0 1 0 0 0,0-1 0 0 0,0 0-1 0 0,0 1 1 0 0,0-1 0 0 0,-1 0 0 0 0,1 0-1 0 0,0 0 1 0 0,0-1 0 0 0,-1 1-1 0 0,1 0 1 0 0,0-1 0 0 0,-1 1 0 0 0,0-1-1 0 0,1 1 1 0 0,-1-1 0 0 0,0 0 0 0 0,0 1-1 0 0,0-1 1 0 0,0 0 0 0 0,0 0-1 0 0,0 0 1 0 0,0 0 0 0 0,-1 0 0 0 0,1 0-1 0 0,0-3 1 0 0,-1 3-27 0 0,0 1 0 0 0,-1-1 0 0 0,1 1 0 0 0,0-1 0 0 0,-1 1 0 0 0,1-1 0 0 0,-1 1 0 0 0,1-1 0 0 0,-1 1 0 0 0,0-1 0 0 0,0 1 0 0 0,1 0 0 0 0,-1-1 0 0 0,0 1 0 0 0,0 0 0 0 0,-1 0-1 0 0,1 0 1 0 0,0 0 0 0 0,0 0 0 0 0,0 0 0 0 0,-1 0 0 0 0,1 0 0 0 0,0 0 0 0 0,-4-1 0 0 0,2 1-6 0 0,-1 0 0 0 0,1 0 0 0 0,-1 1 1 0 0,0-1-1 0 0,0 1 0 0 0,1 0 0 0 0,-1 0 0 0 0,0 0 0 0 0,1 1 0 0 0,-8 1 0 0 0,6-1 13 0 0,-1 0-1 0 0,1 1 1 0 0,-1 0-1 0 0,1 0 1 0 0,-1 0-1 0 0,1 0 1 0 0,0 1-1 0 0,0 0 1 0 0,0 0-1 0 0,0 1 1 0 0,1-1-1 0 0,-1 1 1 0 0,1 0-1 0 0,-6 7 1 0 0,9-10 21 0 0,1 0 0 0 0,-1 0 1 0 0,0 1-1 0 0,1-1 0 0 0,-1 0 1 0 0,1 0-1 0 0,-1 1 0 0 0,1-1 0 0 0,0 0 1 0 0,0 1-1 0 0,-1-1 0 0 0,1 1 1 0 0,0-1-1 0 0,0 0 0 0 0,0 1 0 0 0,0-1 1 0 0,1 0-1 0 0,-1 1 0 0 0,0-1 1 0 0,1 0-1 0 0,-1 1 0 0 0,0-1 0 0 0,1 0 1 0 0,0 1-1 0 0,0 1 0 0 0,1-1 19 0 0,0 0 0 0 0,0 0 0 0 0,0-1-1 0 0,0 1 1 0 0,1 0 0 0 0,-1-1 0 0 0,0 0 0 0 0,1 1-1 0 0,-1-1 1 0 0,1 0 0 0 0,-1 0 0 0 0,4 1-1 0 0,2 0 59 0 0,1 0-1 0 0,-1-1 1 0 0,1 0-1 0 0,-1 0 0 0 0,1-1 1 0 0,-1 0-1 0 0,12-2 0 0 0,-15 1-75 0 0,-1 0 0 0 0,0-1-1 0 0,0 0 1 0 0,0 0-1 0 0,0 0 1 0 0,0 0 0 0 0,-1-1-1 0 0,5-3 1 0 0,-7 6-38 0 0,-1-1 0 0 0,1 1 0 0 0,-1 0 1 0 0,1-1-1 0 0,-1 1 0 0 0,1-1 0 0 0,-1 1 1 0 0,1 0-1 0 0,-1-1 0 0 0,0 1 0 0 0,1-1 0 0 0,-1 1 1 0 0,0-1-1 0 0,1 1 0 0 0,-1-1 0 0 0,0 0 1 0 0,0 1-1 0 0,1-1 0 0 0,-1 1 0 0 0,0-1 0 0 0,0 0 1 0 0,0 1-1 0 0,0-1 0 0 0,0 1 0 0 0,0-1 1 0 0,0 0-1 0 0,0 1 0 0 0,0-1 0 0 0,0 0 1 0 0,0 1-1 0 0,0-1 0 0 0,-1 1 0 0 0,1-1 0 0 0,0 1 1 0 0,0-1-1 0 0,-1 0 0 0 0,1 1 0 0 0,0-1 1 0 0,-1 1-1 0 0,1-1 0 0 0,0 1 0 0 0,-1-1 0 0 0,1 1 1 0 0,-1 0-1 0 0,1-1 0 0 0,-1 1 0 0 0,1-1 1 0 0,-1 1-1 0 0,1 0 0 0 0,-1 0 0 0 0,1-1 1 0 0,-1 1-1 0 0,1 0 0 0 0,-1 0 0 0 0,0-1 0 0 0,1 1 1 0 0,-1 0-1 0 0,1 0 0 0 0,-1 0 0 0 0,0 0 1 0 0,1 0-1 0 0,-1 0 0 0 0,0 0 0 0 0,1 0 1 0 0,-2 1-1 0 0,-2-2-7 0 0,-1 1 1 0 0,0 0-1 0 0,1 0 1 0 0,-1 1-1 0 0,0-1 1 0 0,1 1-1 0 0,-1 0 1 0 0,1 0-1 0 0,-1 1 1 0 0,1-1-1 0 0,0 1 1 0 0,-1 0-1 0 0,1 0 1 0 0,0 1-1 0 0,0-1 1 0 0,1 1-1 0 0,-1 0 1 0 0,0 0-1 0 0,1 0 1 0 0,-4 4-1 0 0,6-6-4 0 0,20 4-1817 0 0,-7-2-6604 0 0,-3-3 5591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7:09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74 364 0 0,'-2'0'276'0'0,"1"-1"0"0"0,0 0-1 0 0,-1 1 1 0 0,1-1 0 0 0,0 0 0 0 0,-1 0-1 0 0,1 0 1 0 0,0 1 0 0 0,0-2 0 0 0,0 1 0 0 0,0 0-1 0 0,0 0 1 0 0,0 0 0 0 0,0 0 0 0 0,0-1-1 0 0,0 1 1 0 0,1 0 0 0 0,-1-1 0 0 0,0 1 0 0 0,1 0-1 0 0,-1-1 1 0 0,1 1 0 0 0,-1-3 0 0 0,2 3-22 0 0,-1-1 0 0 0,0 1 0 0 0,1 0 1 0 0,0-1-1 0 0,-1 1 0 0 0,1 0 0 0 0,0 0 0 0 0,0-1 1 0 0,-1 1-1 0 0,1 0 0 0 0,0 0 0 0 0,0 0 1 0 0,0 0-1 0 0,0 0 0 0 0,1 0 0 0 0,-1 0 0 0 0,0 0 1 0 0,0 1-1 0 0,2-2 0 0 0,5-2 432 0 0,0 1-1 0 0,-1 0 1 0 0,1 0-1 0 0,1 0 1 0 0,-1 1-1 0 0,0 0 1 0 0,10 0 0 0 0,-7 2-321 0 0,0 0 0 0 0,0 1 0 0 0,0 0 0 0 0,0 1 0 0 0,-1 1 0 0 0,1-1 0 0 0,-1 2 0 0 0,1-1 0 0 0,10 7 0 0 0,-14-7-256 0 0,0 1 0 0 0,-1-1 0 0 0,1 1 0 0 0,-1 0 0 0 0,0 1 0 0 0,0 0 0 0 0,-1 0 0 0 0,1 0 0 0 0,-1 0 0 0 0,0 1 0 0 0,-1 0 0 0 0,1 0 0 0 0,-1 0 0 0 0,3 8 0 0 0,-6-12-88 0 0,0 0 1 0 0,0 0 0 0 0,-1 0-1 0 0,1-1 1 0 0,-1 1 0 0 0,1 0-1 0 0,-1 0 1 0 0,0 0 0 0 0,0 0-1 0 0,0 0 1 0 0,0 0-1 0 0,0 0 1 0 0,0 0 0 0 0,-1 0-1 0 0,1 0 1 0 0,-1 0 0 0 0,1 0-1 0 0,-1 0 1 0 0,0 0 0 0 0,0 0-1 0 0,-1 1 1 0 0,0 0 4 0 0,0 0 0 0 0,-1 0 0 0 0,1-1 0 0 0,-1 1 0 0 0,0-1 0 0 0,0 0 0 0 0,0 0 0 0 0,0 0-1 0 0,0 0 1 0 0,0 0 0 0 0,-4 1 0 0 0,-2 0-117 0 0,0 1 0 0 0,-1-2-1 0 0,0 1 1 0 0,1-1 0 0 0,-1-1-1 0 0,0 1 1 0 0,-17-2-1 0 0,14 0-591 0 0,-13-2-299 0 0,8 1-7422 0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1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16 24 0 0,'-8'-15'6223'0'0,"5"28"-2057"0"0,5 29-936 0 0,1-13-1516 0 0,14 50-1 0 0,5-8-5101 0 0,-20-60-540 0 0,0-7 2255 0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18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2 122 548 0 0,'0'-2'228'0'0,"-1"-1"0"0"0,1 1-1 0 0,0 0 1 0 0,0-1 0 0 0,0 1 0 0 0,0-1 0 0 0,0 1-1 0 0,0 0 1 0 0,1-1 0 0 0,-1 1 0 0 0,1-1 0 0 0,0 1-1 0 0,-1 0 1 0 0,1 0 0 0 0,0-1 0 0 0,1 1 0 0 0,-1 0-1 0 0,0 0 1 0 0,1 0 0 0 0,-1 0 0 0 0,1 0 0 0 0,-1 1-1 0 0,1-1 1 0 0,0 0 0 0 0,0 1 0 0 0,0-1 0 0 0,0 1-1 0 0,0 0 1 0 0,0-1 0 0 0,4 0 0 0 0,6-5 386 0 0,0 0 0 0 0,1 1-1 0 0,-1 1 1 0 0,15-5 0 0 0,0 4-80 0 0,0 0 0 0 0,0 2-1 0 0,0 0 1 0 0,0 2 0 0 0,1 2 0 0 0,-1 0 0 0 0,1 2-1 0 0,-1 0 1 0 0,1 2 0 0 0,-1 2 0 0 0,-1 0-1 0 0,1 1 1 0 0,-1 2 0 0 0,0 1 0 0 0,-1 1 0 0 0,0 1-1 0 0,43 28 1 0 0,-63-37-431 0 0,0 1-1 0 0,-1 0 1 0 0,1 0 0 0 0,-1 0-1 0 0,0 0 1 0 0,0 1 0 0 0,0 0-1 0 0,0-1 1 0 0,-1 1 0 0 0,0 1-1 0 0,0-1 1 0 0,0 0-1 0 0,-1 1 1 0 0,1 0 0 0 0,-1-1-1 0 0,-1 1 1 0 0,3 10 0 0 0,-4-11-44 0 0,-1 1 0 0 0,1-1 0 0 0,-1 1 0 0 0,0-1 0 0 0,0 0 1 0 0,0 1-1 0 0,-1-1 0 0 0,0 0 0 0 0,0 0 0 0 0,0 0 0 0 0,-1 0 0 0 0,1 0 0 0 0,-1 0 1 0 0,0-1-1 0 0,-1 0 0 0 0,1 1 0 0 0,-1-1 0 0 0,0 0 0 0 0,-6 4 0 0 0,-3 3-26 0 0,0 0 0 0 0,-1-1 0 0 0,-1-1 0 0 0,0 0 0 0 0,0-1 0 0 0,0 0 0 0 0,-1-2 0 0 0,0 0 0 0 0,-1 0 0 0 0,1-2 0 0 0,-1 0 0 0 0,0-1 0 0 0,0 0 0 0 0,0-2 0 0 0,-25 0 0 0 0,-22-7-3502 0 0,1-9-3511 0 0,57 12 4685 0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18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3 436 0 0,'-14'-2'9296'0'0,"11"16"-6819"0"0,1 0 0 0 0,0 1-1 0 0,1 17 1 0 0,5 46-1567 0 0,5-62-8293 0 0,-6-13 5126 0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19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89 204 0 0,'-10'-12'2162'0'0,"-1"0"0"0"0,0 1 0 0 0,-21-15-1 0 0,26 22-1771 0 0,0 0 0 0 0,0 1 0 0 0,0 0-1 0 0,-1 1 1 0 0,1-1 0 0 0,-1 1-1 0 0,1 0 1 0 0,-1 1 0 0 0,0-1-1 0 0,0 2 1 0 0,-7-1 0 0 0,-3 0 277 0 0,1 2 0 0 0,-1 0 0 0 0,0 1 0 0 0,1 1 0 0 0,0 1-1 0 0,0 0 1 0 0,-23 9 0 0 0,32-10-407 0 0,0-1-1 0 0,0 1 1 0 0,1 1-1 0 0,-1-1 1 0 0,1 1-1 0 0,0 0 1 0 0,0 1-1 0 0,0-1 1 0 0,1 1-1 0 0,0 0 1 0 0,-1 1-1 0 0,2-1 1 0 0,-1 1-1 0 0,1 0 0 0 0,0 0 1 0 0,0 0-1 0 0,0 1 1 0 0,1-1-1 0 0,-3 9 1 0 0,6-11-158 0 0,-1-1-1 0 0,1 1 1 0 0,0-1 0 0 0,0 1 0 0 0,0-1-1 0 0,1 1 1 0 0,-1 0 0 0 0,1-1 0 0 0,0 1 0 0 0,0-1-1 0 0,0 0 1 0 0,0 1 0 0 0,1-1 0 0 0,-1 0-1 0 0,1 0 1 0 0,0 1 0 0 0,0-1 0 0 0,0-1-1 0 0,0 1 1 0 0,0 0 0 0 0,1 0 0 0 0,-1-1-1 0 0,1 0 1 0 0,0 1 0 0 0,0-1 0 0 0,0 0 0 0 0,0 0-1 0 0,0-1 1 0 0,0 1 0 0 0,4 1 0 0 0,4 2-3 0 0,0 0 0 0 0,0 0 0 0 0,0-1 1 0 0,1-1-1 0 0,-1 0 0 0 0,1-1 1 0 0,20 2-1 0 0,-25-3-141 0 0,0-1 0 0 0,0-1 0 0 0,0 1 0 0 0,0-1-1 0 0,0-1 1 0 0,0 1 0 0 0,-1-1 0 0 0,1 0 0 0 0,0-1 0 0 0,-1 0 0 0 0,0 0 0 0 0,0 0 0 0 0,12-8 0 0 0,-16 9 24 0 0,1-1 1 0 0,-1 1-1 0 0,0 0 1 0 0,0-1-1 0 0,0 1 1 0 0,0-1 0 0 0,-1 1-1 0 0,1-1 1 0 0,-1 0-1 0 0,1 0 1 0 0,-1 0-1 0 0,0 0 1 0 0,0 0-1 0 0,0 0 1 0 0,-1 0 0 0 0,1 0-1 0 0,-1 0 1 0 0,0 0-1 0 0,1-1 1 0 0,-1 1-1 0 0,-1 0 1 0 0,1 0 0 0 0,0 0-1 0 0,-1 0 1 0 0,0 0-1 0 0,1 0 1 0 0,-1 0-1 0 0,-1 0 1 0 0,1 0-1 0 0,0 0 1 0 0,-1 0 0 0 0,-2-4-1 0 0,-1-1 4 0 0,-1 1-1 0 0,1 0 0 0 0,-1 0 1 0 0,0 1-1 0 0,-1 0 0 0 0,0 0 1 0 0,0 0-1 0 0,0 1 1 0 0,0 0-1 0 0,-1 0 0 0 0,-8-3 1 0 0,9 5-450 0 0,-1-1 0 0 0,1 1 0 0 0,-1 1 0 0 0,0 0-1 0 0,-11-2 1 0 0,14 3-438 0 0,1 1-1 0 0,0 0 0 0 0,-1 0 0 0 0,1 0 0 0 0,0 0 0 0 0,-1 1 0 0 0,1 0 1 0 0,0 0-1 0 0,0 0 0 0 0,-7 2 0 0 0,4-1-1490 0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1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77 396 0 0,'-6'41'8488'0'0,"-17"84"6832"0"0,22-128-15310 0 0,1 0-1 0 0,0 0 1 0 0,1 1 0 0 0,-1-1-1 0 0,0 0 1 0 0,1 0-1 0 0,0 0 1 0 0,-1 0 0 0 0,1 1-1 0 0,0-1 1 0 0,1 0 0 0 0,-1 1-1 0 0,0-1 1 0 0,1 0-1 0 0,-1 1 1 0 0,1 0 0 0 0,0-1-1 0 0,0 1 1 0 0,0 0-1 0 0,0 0 1 0 0,0 0 0 0 0,0 0-1 0 0,1 1 1 0 0,-1-1-1 0 0,1 0 1 0 0,-1 1 0 0 0,1 0-1 0 0,-1 0 1 0 0,1 0 0 0 0,0 0-1 0 0,0 0 1 0 0,0 0-1 0 0,-1 0 1 0 0,1 1 0 0 0,0 0-1 0 0,0 0 1 0 0,0-1-1 0 0,0 2 1 0 0,0-1 0 0 0,0 0-1 0 0,0 0 1 0 0,-1 1-1 0 0,1 0 1 0 0,0-1 0 0 0,0 1-1 0 0,0 0 1 0 0,4 3 0 0 0,90 49 744 0 0,-66-34-409 0 0,64 28 0 0 0,-85-43-561 0 0,0-1 0 0 0,1 1-1 0 0,0-2 1 0 0,-1 0 0 0 0,1 0 0 0 0,0-1-1 0 0,0 0 1 0 0,0-1 0 0 0,0 0 0 0 0,18-3 0 0 0,-26 3 187 0 0,0-1 1 0 0,1 0 0 0 0,-1 0-1 0 0,0 0 1 0 0,0 0 0 0 0,0-1 0 0 0,0 1-1 0 0,0-1 1 0 0,0 0 0 0 0,-1 1-1 0 0,1-1 1 0 0,-1-1 0 0 0,1 1 0 0 0,-1 0-1 0 0,0-1 1 0 0,0 1 0 0 0,1-1 0 0 0,1-4-1 0 0,-1 2 71 0 0,0-1-1 0 0,-1 0 0 0 0,0 0 1 0 0,0 0-1 0 0,0-1 0 0 0,-1 1 0 0 0,0 0 1 0 0,0-1-1 0 0,0-6 0 0 0,-1-1 126 0 0,0-1-1 0 0,-2 1 1 0 0,1 0-1 0 0,-2 0 0 0 0,0 0 1 0 0,0 0-1 0 0,-11-25 0 0 0,12 34-338 0 0,-22-40 581 0 0,23 43-889 0 0,-1 0 0 0 0,1 0 0 0 0,-1 0 0 0 0,1 0 0 0 0,-1 1 0 0 0,0-1 0 0 0,0 1 0 0 0,0-1 0 0 0,0 1 0 0 0,-3-2 0 0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20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0 364 0 0,'-3'14'1756'0'0,"0"0"1"0"0,-1-1-1 0 0,-1 0 0 0 0,0 0 0 0 0,-13 24 1 0 0,-44 61 4118 0 0,32-53-2903 0 0,8-18-1635 0 0,8-11-2484 0 0,4 0-5626 0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20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56 0 0,'0'0'927'0'0,"-4"32"6135"0"0,5-12-4908 0 0,1 0-1 0 0,7 31 1 0 0,-5-31-1052 0 0,-1 0 0 0 0,2 32 0 0 0,-2-41-1269 0 0,1 8-1128 0 0,-6-10-4757 0 0,-3-4 4287 0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20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94 300 0 0,'-1'-1'277'0'0,"1"0"1"0"0,-1-1-1 0 0,0 1 0 0 0,1 0 1 0 0,-1 0-1 0 0,1-1 0 0 0,-1 1 1 0 0,1 0-1 0 0,0 0 0 0 0,0-1 1 0 0,0 1-1 0 0,-1 0 1 0 0,1-1-1 0 0,0 1 0 0 0,0-1 1 0 0,1 1-1 0 0,-1 0 0 0 0,0-1 1 0 0,0 1-1 0 0,1 0 0 0 0,-1 0 1 0 0,1-1-1 0 0,-1 1 0 0 0,1 0 1 0 0,0-2-1 0 0,1 1 82 0 0,0 0-1 0 0,0-1 1 0 0,1 1 0 0 0,-1 0 0 0 0,1 0-1 0 0,-1 0 1 0 0,1 1 0 0 0,-1-1-1 0 0,1 1 1 0 0,5-3 0 0 0,8-2 493 0 0,1 1-1 0 0,-1 1 1 0 0,21-3 0 0 0,-30 6-513 0 0,29-4 650 0 0,0 1-1 0 0,1 1 0 0 0,-1 3 1 0 0,1 1-1 0 0,47 7 0 0 0,-63-5-632 0 0,0 1 1 0 0,0 1-1 0 0,-1 1 0 0 0,0 0 0 0 0,0 2 1 0 0,0 0-1 0 0,-1 1 0 0 0,-1 2 0 0 0,1-1 0 0 0,25 22 1 0 0,-40-29-264 0 0,1 1 1 0 0,-1 0 0 0 0,0 0 0 0 0,0 0-1 0 0,-1 0 1 0 0,1 1 0 0 0,-1 0 0 0 0,0 0-1 0 0,0 0 1 0 0,0 0 0 0 0,-1 0-1 0 0,0 0 1 0 0,0 1 0 0 0,0-1 0 0 0,-1 1-1 0 0,0-1 1 0 0,1 8 0 0 0,-2-8-36 0 0,-1 1 0 0 0,1 0 1 0 0,-1-1-1 0 0,-1 1 0 0 0,1-1 1 0 0,-1 0-1 0 0,0 1 0 0 0,0-1 1 0 0,0 0-1 0 0,-1 0 0 0 0,0 0 1 0 0,0-1-1 0 0,0 1 0 0 0,0-1 1 0 0,-1 1-1 0 0,0-1 0 0 0,-6 6 1 0 0,-10 7 51 0 0,-1 0 0 0 0,-1-1 0 0 0,0-1 0 0 0,-1-2 0 0 0,0 0 0 0 0,-43 17 0 0 0,30-17-484 0 0,-1-1 0 0 0,0-2 0 0 0,-1-1 1 0 0,-40 3-1 0 0,69-11-432 0 0,-10 0-458 0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21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41 896 0 0,'69'-19'10951'0'0,"-55"14"-9406"0"0,0 1-1 0 0,1 0 1 0 0,-1 1-1 0 0,20-2 1 0 0,-29 5-1052 0 0,1-1 1 0 0,0 2-1 0 0,-1-1 0 0 0,1 0 1 0 0,-1 1-1 0 0,1 0 0 0 0,-1 1 1 0 0,1-1-1 0 0,8 4 1 0 0,-13-4-413 0 0,0 0 0 0 0,1 0 0 0 0,-1 0 0 0 0,0 0 0 0 0,0 0 0 0 0,0 0 0 0 0,0 0 0 0 0,0 0 0 0 0,0 0 0 0 0,0 1 0 0 0,0-1 0 0 0,-1 0 0 0 0,1 1 0 0 0,0-1 0 0 0,-1 0 0 0 0,1 1 0 0 0,-1-1 0 0 0,1 1 0 0 0,-1-1 0 0 0,0 1 0 0 0,0-1 0 0 0,0 1 1 0 0,0-1-1 0 0,0 1 0 0 0,0-1 0 0 0,0 1 0 0 0,0-1 0 0 0,0 1 0 0 0,-1-1 0 0 0,1 1 0 0 0,-1-1 0 0 0,1 1 0 0 0,-1-1 0 0 0,1 0 0 0 0,-1 1 0 0 0,0-1 0 0 0,0 0 0 0 0,0 0 0 0 0,-1 3 0 0 0,-32 43 620 0 0,28-41-621 0 0,0 1-1 0 0,1-1 1 0 0,0 1-1 0 0,1 0 1 0 0,-1 0 0 0 0,1 1-1 0 0,0-1 1 0 0,1 1-1 0 0,0 0 1 0 0,0 0 0 0 0,1 0-1 0 0,-2 11 1 0 0,4-17-72 0 0,0-1 0 0 0,1 0 0 0 0,-1 0 1 0 0,0 0-1 0 0,1 1 0 0 0,-1-1 0 0 0,1 0 0 0 0,0 0 1 0 0,-1 0-1 0 0,1 0 0 0 0,0 0 0 0 0,0 0 0 0 0,-1 0 1 0 0,1 0-1 0 0,0-1 0 0 0,0 1 0 0 0,0 0 0 0 0,0 0 1 0 0,0-1-1 0 0,0 1 0 0 0,0 0 0 0 0,1-1 0 0 0,-1 1 1 0 0,0-1-1 0 0,0 0 0 0 0,0 1 0 0 0,1-1 0 0 0,-1 0 1 0 0,0 0-1 0 0,2 0 0 0 0,39 4 79 0 0,-39-4-75 0 0,71-8 590 0 0,-43 2-3806 0 0,-2 1-6682 0 0,-24 4 6913 0 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2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89 660 0 0,'-5'-8'719'0'0,"-1"1"-1"0"0,-1 0 1 0 0,0 1-1 0 0,0-1 1 0 0,0 1-1 0 0,0 1 1 0 0,-1-1-1 0 0,0 1 1 0 0,0 1 0 0 0,-1 0-1 0 0,1 0 1 0 0,-1 0-1 0 0,0 1 1 0 0,0 0-1 0 0,0 1 1 0 0,0 0-1 0 0,-17-1 1 0 0,19 2-394 0 0,0 0 0 0 0,1 1 1 0 0,-1-1-1 0 0,0 1 0 0 0,1 1 0 0 0,-1 0 0 0 0,0 0 1 0 0,1 0-1 0 0,-1 0 0 0 0,1 1 0 0 0,0 0 0 0 0,0 1 1 0 0,-1-1-1 0 0,1 1 0 0 0,1 0 0 0 0,-1 1 0 0 0,0 0 1 0 0,1-1-1 0 0,0 2 0 0 0,0-1 0 0 0,0 1 1 0 0,0-1-1 0 0,1 1 0 0 0,0 0 0 0 0,-7 10 0 0 0,10-11-200 0 0,0-1-1 0 0,-1 1 0 0 0,1 0 1 0 0,1-1-1 0 0,-1 1 0 0 0,0 0 1 0 0,1 0-1 0 0,0 0 0 0 0,0-1 1 0 0,0 1-1 0 0,1 0 0 0 0,-1 0 1 0 0,1 0-1 0 0,0-1 0 0 0,0 1 1 0 0,0 0-1 0 0,0-1 0 0 0,0 1 1 0 0,1-1-1 0 0,0 0 1 0 0,0 1-1 0 0,0-1 0 0 0,0 0 1 0 0,0 0-1 0 0,1 0 0 0 0,-1 0 1 0 0,1-1-1 0 0,0 1 0 0 0,6 4 1 0 0,1 2 15 0 0,1-1 0 0 0,0-1 0 0 0,0 0 0 0 0,1 0 1 0 0,0-1-1 0 0,0 0 0 0 0,16 4 0 0 0,-3-2 56 0 0,1-2-1 0 0,0-1 1 0 0,26 2-1 0 0,-44-6-213 0 0,0 0 1 0 0,1-1-1 0 0,-1 0 0 0 0,0 0 0 0 0,1-1 0 0 0,-1 0 1 0 0,0-1-1 0 0,0 0 0 0 0,0 0 0 0 0,0-1 0 0 0,0 0 0 0 0,-1 0 1 0 0,13-8-1 0 0,-18 10 4 0 0,-1 0 0 0 0,1 0 1 0 0,-1 0-1 0 0,1 0 0 0 0,-1 0 1 0 0,0-1-1 0 0,0 1 0 0 0,1-1 1 0 0,-1 1-1 0 0,0-1 0 0 0,0 1 0 0 0,-1-1 1 0 0,1 0-1 0 0,0 1 0 0 0,-1-1 1 0 0,1 0-1 0 0,0 0 0 0 0,-1 1 0 0 0,0-1 1 0 0,1 0-1 0 0,-1 0 0 0 0,0 0 1 0 0,0-2-1 0 0,-1 0-6 0 0,0 1 1 0 0,0-1-1 0 0,0 1 0 0 0,-1-1 0 0 0,1 1 1 0 0,-1-1-1 0 0,1 1 0 0 0,-1 0 0 0 0,0 0 1 0 0,-1 0-1 0 0,-2-3 0 0 0,-4-4-62 0 0,0 1-1 0 0,-1 0 0 0 0,0 1 1 0 0,-1 0-1 0 0,-18-10 0 0 0,6 6-217 0 0,-2 0 0 0 0,1 2-1 0 0,-29-7 1 0 0,41 14-341 0 0,1 0 0 0 0,-1 1-1 0 0,0 0 1 0 0,1 1 0 0 0,-20 1-1 0 0,12 4-6694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7:10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1 111 520 0 0,'0'0'1115'0'0,"15"-1"3053"0"0,7-8-1391 0 0,45-20 2826 0 0,-62 26-5308 0 0,1 0 0 0 0,-1 0-1 0 0,-1-1 1 0 0,1 0 0 0 0,0 0-1 0 0,-1 0 1 0 0,0-1 0 0 0,0 1 0 0 0,0-1-1 0 0,3-5 1 0 0,-4-9 1829 0 0,-3 15-533 0 0,7 13-1206 0 0,0 4 268 0 0,0 1 1 0 0,0-1 0 0 0,-2 1-1 0 0,1 1 1 0 0,-2-1-1 0 0,0 1 1 0 0,2 14 0 0 0,2 6 299 0 0,-7-31-815 0 0,0 1 0 0 0,1-1 0 0 0,-1 1 0 0 0,1-1 0 0 0,0 0-1 0 0,1 0 1 0 0,-1 1 0 0 0,5 3 0 0 0,-6-7-638 0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22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1 428 0 0,'-9'0'12926'0'0,"9"1"-12733"0"0,0 24 4387 0 0,10 28-1841 0 0,2-14-1611 0 0,18 53 3518 0 0,-7-51-5883 0 0,8-10-5562 0 0,-24-29 1036 0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22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98 912 0 0,'-12'-7'2040'0'0,"-12"-6"3309"0"0,5-8 10124 0 0,25 17-14809 0 0,15-1 412 0 0,1 1-1 0 0,0 1 0 0 0,0 1 1 0 0,30 1-1 0 0,21-2 209 0 0,-41-1-904 0 0,54-16-1 0 0,-41 9-4464 0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22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1 532 0 0,'-6'2'5509'0'0,"6"-1"-5331"0"0,0-1-1 0 0,0 0 1 0 0,0 0 0 0 0,0 1-1 0 0,0-1 1 0 0,0 0 0 0 0,0 0-1 0 0,0 0 1 0 0,0 1 0 0 0,1 2 3020 0 0,0-2-3020 0 0,20 4 4120 0 0,36-1-1489 0 0,-52-4-1895 0 0,28 2-93 0 0,92 0 2804 0 0,-83-3-6226 0 0,-1-3-3994 0 0,-29 2 4115 0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2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5 596 0 0,'1'-4'13687'0'0,"3"9"-12774"0"0,0 1 0 0 0,-1 0 0 0 0,0 0 0 0 0,0 0 0 0 0,0 0 0 0 0,-1 1 0 0 0,2 6 0 0 0,10 57 2963 0 0,-1-7-1693 0 0,5-14 562 0 0,-6-17-4780 0 0,-5-11-9353 0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2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37 1000 0 0,'-24'-11'10669'0'0,"43"7"-3299"0"0,43 4-2311 0 0,33 5-2439 0 0,95 0 1918 0 0,-96-14-5108 0 0,-72 5-814 0 0,0-1-1 0 0,24-9 0 0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23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0 952 0 0,'-1'1'370'0'0,"0"-1"0"0"0,0 1 0 0 0,1 0 0 0 0,-1-1 0 0 0,0 1 0 0 0,1 0 0 0 0,-1 0 0 0 0,1-1 0 0 0,-1 1 0 0 0,1 0 0 0 0,0 0-1 0 0,-1 0 1 0 0,1 0 0 0 0,0 0 0 0 0,-1 0 0 0 0,1 0 0 0 0,0-1 0 0 0,0 1 0 0 0,0 0 0 0 0,0 0 0 0 0,0 0 0 0 0,0 0 0 0 0,0 0 0 0 0,0 0 0 0 0,0 0 0 0 0,0 0 0 0 0,1 0 0 0 0,-1 0 0 0 0,0 0 0 0 0,1 0-1 0 0,0 1 1 0 0,1 0 108 0 0,0-1 0 0 0,0 1 0 0 0,0 0 0 0 0,0-1 0 0 0,0 0 0 0 0,0 1-1 0 0,0-1 1 0 0,1 0 0 0 0,-1 0 0 0 0,1 0 0 0 0,-1-1 0 0 0,3 1 0 0 0,16 3 1109 0 0,-1-1 0 0 0,30 1 0 0 0,-37-3-503 0 0,-9-1-1383 0 0,84 4 4360 0 0,-70-5-7754 0 0,1-1-4349 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26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1 179 660 0 0,'0'-1'105'0'0,"0"1"0"0"0,-1 0-1 0 0,1 0 1 0 0,0 0 0 0 0,0 0 0 0 0,0 0 0 0 0,0-1-1 0 0,0 1 1 0 0,0 0 0 0 0,0 0 0 0 0,0 0 0 0 0,0 0-1 0 0,0-1 1 0 0,0 1 0 0 0,0 0 0 0 0,0 0 0 0 0,0 0-1 0 0,0 0 1 0 0,0-1 0 0 0,0 1 0 0 0,0 0 0 0 0,0 0-1 0 0,1 0 1 0 0,-1 0 0 0 0,0 0 0 0 0,0-1 0 0 0,0 1-1 0 0,0 0 316 0 0,0 0-316 0 0,1 0 1 0 0,-1-1 0 0 0,0 1 0 0 0,0 0 0 0 0,0 0-1 0 0,0 0 1 0 0,0 0 0 0 0,1 0 0 0 0,-1 0-1 0 0,0 0 1 0 0,0 0 0 0 0,0 0 0 0 0,0 0 0 0 0,1 0-1 0 0,-1 0 1 0 0,0 0 0 0 0,0 0 0 0 0,0 0 0 0 0,0 0-1 0 0,1 0 1 0 0,-1 0 0 0 0,0 0 0 0 0,0 0 0 0 0,0 0-1 0 0,0 0 1 0 0,1 0 0 0 0,14 8 2419 0 0,17 16-301 0 0,81 82 3115 0 0,40 34-465 0 0,-147-135-4631 0 0,-1 0 0 0 0,1-1 0 0 0,1 1 0 0 0,-1-1 1 0 0,0 0-1 0 0,1 0 0 0 0,0-1 0 0 0,0 0 0 0 0,0 0 0 0 0,0-1 1 0 0,1 0-1 0 0,10 2 0 0 0,-16-4-208 0 0,-1-1 1 0 0,0 1-1 0 0,0 0 0 0 0,0-1 1 0 0,1 1-1 0 0,-1-1 0 0 0,0 1 1 0 0,0-1-1 0 0,0 0 0 0 0,0 0 1 0 0,0 1-1 0 0,0-1 0 0 0,0 0 1 0 0,0 0-1 0 0,0 0 0 0 0,0 0 1 0 0,0 0-1 0 0,-1 0 0 0 0,1 0 1 0 0,0 0-1 0 0,-1 0 0 0 0,1 0 1 0 0,-1 0-1 0 0,1-1 0 0 0,-1-1 1 0 0,10-34 363 0 0,-9 30-322 0 0,51-345 1099 0 0,-47 272-2064 0 0,16 85-9311 0 0,-10 3 7079 0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26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18 644 0 0,'0'0'2084'0'0,"-43"-17"7331"0"0,35 16-8905 0 0,0 2-1 0 0,-1-1 1 0 0,1 1-1 0 0,-1 0 1 0 0,1 0-1 0 0,0 1 1 0 0,0 0-1 0 0,0 1 1 0 0,0 0-1 0 0,0 0 1 0 0,1 1-1 0 0,-1 0 1 0 0,1 0-1 0 0,0 0 1 0 0,0 1 0 0 0,-8 8-1 0 0,12-11-414 0 0,0 0 0 0 0,1 1 0 0 0,0-1 0 0 0,-1 1 0 0 0,1 0 0 0 0,0 0 0 0 0,0 0 0 0 0,0 0 1 0 0,1 0-1 0 0,-1 0 0 0 0,1 0 0 0 0,0 0 0 0 0,0 1 0 0 0,0-1 0 0 0,0 0 0 0 0,0 1 0 0 0,1-1 0 0 0,-1 1 0 0 0,1-1 0 0 0,0 1 0 0 0,0-1 0 0 0,1 1 0 0 0,-1-1 0 0 0,1 1 0 0 0,-1-1 0 0 0,1 0 0 0 0,0 1 1 0 0,0-1-1 0 0,1 0 0 0 0,-1 1 0 0 0,1-1 0 0 0,-1 0 0 0 0,1 0 0 0 0,0 0 0 0 0,0-1 0 0 0,1 1 0 0 0,-1 0 0 0 0,0-1 0 0 0,1 1 0 0 0,4 2 0 0 0,2 2-3 0 0,0-1 0 0 0,0 0 0 0 0,1 0 1 0 0,0-1-1 0 0,0 0 0 0 0,1-1 0 0 0,-1 0 0 0 0,1-1 0 0 0,0 0 0 0 0,0-1 0 0 0,0 0 0 0 0,15 1 0 0 0,-17-3-126 0 0,0 0 0 0 0,0 0 0 0 0,0 0 0 0 0,-1-1 0 0 0,1-1 0 0 0,0 1 0 0 0,11-5 0 0 0,-16 4-20 0 0,1 1 0 0 0,-1-1 0 0 0,0 0 1 0 0,0 0-1 0 0,0-1 0 0 0,-1 1 0 0 0,1-1 0 0 0,-1 0 0 0 0,1 0 0 0 0,-1 0 0 0 0,0 0 0 0 0,0-1 0 0 0,0 1 0 0 0,4-8 0 0 0,-5 7 37 0 0,-1 1 1 0 0,1-1 0 0 0,-1 0 0 0 0,0 0-1 0 0,0 0 1 0 0,0-1 0 0 0,0 1 0 0 0,-1 0 0 0 0,1 0-1 0 0,-1 0 1 0 0,0-1 0 0 0,-1 1 0 0 0,1 0-1 0 0,-1 0 1 0 0,1 0 0 0 0,-1 0 0 0 0,-1 0 0 0 0,1 0-1 0 0,0 0 1 0 0,-1 0 0 0 0,0 0 0 0 0,0 0-1 0 0,0 1 1 0 0,-1-1 0 0 0,1 1 0 0 0,-1 0 0 0 0,1-1-1 0 0,-1 1 1 0 0,-5-4 0 0 0,2 1-305 0 0,-1 1 1 0 0,0 0-1 0 0,0 0 0 0 0,0 0 0 0 0,0 1 1 0 0,-10-4-1 0 0,11 5-774 0 0,0 0-1 0 0,-1 1 1 0 0,1 0 0 0 0,-1 1-1 0 0,0-1 1 0 0,1 1 0 0 0,-10 0-1 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27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0 944 0 0,'-5'2'13454'0'0,"16"6"-12309"0"0,2-1-1 0 0,-1 0 1 0 0,1-1 0 0 0,0 0-1 0 0,25 7 1 0 0,81 17 1137 0 0,-68-19-1242 0 0,165 32 2160 0 0,-215-43-3223 0 0,-44 26-155 0 0,-195 124 374 0 0,185-114-773 0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27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6641 0 0,'5'3'12002'0'0,"6"3"-9456"0"0,-2-6-2269 0 0,1-1-1 0 0,0 0 1 0 0,-1-1 0 0 0,0 0 0 0 0,1-1 0 0 0,-1 1 0 0 0,0-2 0 0 0,0 1 0 0 0,-1-1 0 0 0,1-1-1 0 0,-1 0 1 0 0,0 0 0 0 0,0 0 0 0 0,0-1 0 0 0,-1 0 0 0 0,0-1 0 0 0,9-9 0 0 0,-3 0-271 0 0,0 0 0 0 0,-1-1 0 0 0,-1-1 0 0 0,-1 1 0 0 0,0-2-1 0 0,-2 1 1 0 0,8-23 759 0 0,-18 73 286 0 0,3 27 133 0 0,3-1 0 0 0,3 1 1 0 0,27 107-1 0 0,-32-158-2070 0 0,-1-7 478 0 0,0 0 0 0 0,-1 0-1 0 0,1 0 1 0 0,-1 1 0 0 0,1-1 0 0 0,-1 0 0 0 0,0 0-1 0 0,1 0 1 0 0,-1 0 0 0 0,0 1 0 0 0,0-1-1 0 0,0 0 1 0 0,0 0 0 0 0,0 0 0 0 0,0 0 0 0 0,0 1-1 0 0,0-1 1 0 0,0 0 0 0 0,-1 0 0 0 0,1 0 0 0 0,0 0-1 0 0,-1 1 1 0 0,1-1 0 0 0,-1 0 0 0 0,1 0 0 0 0,-1 0-1 0 0,0 0 1 0 0,1 0 0 0 0,-1 0 0 0 0,0 0 0 0 0,-1 1-1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7:11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60 0 0,'0'0'8241'0'0,"1"3"-7200"0"0,2 5-425 0 0,1-1 0 0 0,0 0 0 0 0,0 0 0 0 0,1 0 0 0 0,0 0 0 0 0,0-1 0 0 0,0 0 0 0 0,1 0 0 0 0,0 0 0 0 0,0-1 0 0 0,8 6 0 0 0,2 1 280 0 0,1 0 0 0 0,1-1 0 0 0,27 13 0 0 0,-20-14-329 0 0,0-1 0 0 0,1-1 1 0 0,1-2-1 0 0,-1 0 0 0 0,30 2 1 0 0,-6-4 336 0 0,93-5 0 0 0,-124 0-905 0 0,1-1-1 0 0,-1-1 1 0 0,1-1-1 0 0,-1 0 1 0 0,0-2-1 0 0,0 0 1 0 0,30-15-1 0 0,-43 18-2063 0 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3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32 696 0 0,'-5'-4'4963'0'0,"5"3"-4653"0"0,0 1 0 0 0,-1-1 0 0 0,1 1 0 0 0,0 0 1 0 0,0-1-1 0 0,0 1 0 0 0,0-1 0 0 0,0 1 0 0 0,0 0 0 0 0,0-1 1 0 0,0 1-1 0 0,0-1 0 0 0,0 1 0 0 0,0 0 0 0 0,0-1 0 0 0,0 1 1 0 0,0-1-1 0 0,0 1 0 0 0,0-1 0 0 0,0 1 0 0 0,0 0 0 0 0,0-1 1 0 0,1 1-1 0 0,-1 0 0 0 0,0-1 0 0 0,1 0 0 0 0,21-10 4546 0 0,-18 10-4544 0 0,0 0-1 0 0,0 0 0 0 0,0 0 1 0 0,0 1-1 0 0,0 0 1 0 0,0 0-1 0 0,0 0 1 0 0,0 0-1 0 0,0 0 1 0 0,0 1-1 0 0,0-1 1 0 0,4 3-1 0 0,-6-2-221 0 0,-1-1 0 0 0,1 1-1 0 0,-1 0 1 0 0,0 0 0 0 0,1 1 0 0 0,-1-1 0 0 0,0 0-1 0 0,0 0 1 0 0,0 1 0 0 0,0-1 0 0 0,0 1-1 0 0,0-1 1 0 0,0 0 0 0 0,0 1 0 0 0,-1 0 0 0 0,1-1-1 0 0,-1 1 1 0 0,1-1 0 0 0,-1 1 0 0 0,1 0-1 0 0,-1 0 1 0 0,0-1 0 0 0,0 1 0 0 0,0 0 0 0 0,0-1-1 0 0,0 1 1 0 0,0 0 0 0 0,-1-1 0 0 0,1 1-1 0 0,-1 3 1 0 0,-3 4 58 0 0,0 1-1 0 0,0-1 1 0 0,-1 0-1 0 0,-10 13 0 0 0,12-17-70 0 0,-1 0 0 0 0,0 0 0 0 0,1 1 0 0 0,0-1-1 0 0,1 1 1 0 0,-1 0 0 0 0,1 0 0 0 0,0 0 0 0 0,-1 8-1 0 0,3-13-58 0 0,0 0 0 0 0,1 0-1 0 0,-1 1 1 0 0,1-1-1 0 0,-1 0 1 0 0,1 0-1 0 0,-1 0 1 0 0,1 0 0 0 0,0 0-1 0 0,0 0 1 0 0,-1 0-1 0 0,1 0 1 0 0,0 0-1 0 0,0 0 1 0 0,0 0-1 0 0,0 0 1 0 0,0-1 0 0 0,0 1-1 0 0,0 0 1 0 0,0-1-1 0 0,1 1 1 0 0,-1-1-1 0 0,0 1 1 0 0,0-1-1 0 0,0 1 1 0 0,1-1 0 0 0,-1 0-1 0 0,0 0 1 0 0,1 0-1 0 0,-1 0 1 0 0,2 0-1 0 0,46 1 160 0 0,-45-2-141 0 0,20-1-477 0 0,0-2 1 0 0,35-10 0 0 0,-12 3-10443 0 0,-41 9 8175 0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3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58 208 0 0,'-2'-3'663'0'0,"0"0"0"0"0,-1 0 0 0 0,0 0-1 0 0,1 1 1 0 0,-1-1 0 0 0,0 1 0 0 0,-1 0 0 0 0,1 0 0 0 0,0 0-1 0 0,0 1 1 0 0,-1-1 0 0 0,1 1 0 0 0,-1-1 0 0 0,1 1 0 0 0,-1 0-1 0 0,0 1 1 0 0,0-1 0 0 0,1 1 0 0 0,-1-1 0 0 0,0 1 0 0 0,0 0-1 0 0,1 0 1 0 0,-1 1 0 0 0,-6 1 0 0 0,7-2-447 0 0,1 0-1 0 0,-1 1 1 0 0,1-1 0 0 0,0 1 0 0 0,-1 0-1 0 0,1-1 1 0 0,0 1 0 0 0,-1 0 0 0 0,1 0-1 0 0,0 1 1 0 0,0-1 0 0 0,0 0-1 0 0,0 1 1 0 0,0-1 0 0 0,0 1 0 0 0,1 0-1 0 0,-1 0 1 0 0,0 0 0 0 0,1-1 0 0 0,0 1-1 0 0,-1 1 1 0 0,1-1 0 0 0,0 0-1 0 0,0 0 1 0 0,0 0 0 0 0,0 1 0 0 0,0-1-1 0 0,1 0 1 0 0,-1 1 0 0 0,1-1 0 0 0,-1 1-1 0 0,1-1 1 0 0,0 0 0 0 0,0 1-1 0 0,0-1 1 0 0,0 1 0 0 0,1-1 0 0 0,0 4-1 0 0,1-2-86 0 0,0 0 0 0 0,0 0 0 0 0,1-1 0 0 0,-1 1 0 0 0,1-1 0 0 0,0 1 0 0 0,0-1 0 0 0,0 0 0 0 0,0 0 0 0 0,1 0 0 0 0,-1 0 0 0 0,1-1 0 0 0,0 1 0 0 0,0-1 0 0 0,0 0 0 0 0,0 0 0 0 0,0 0 0 0 0,0-1 0 0 0,1 0 0 0 0,-1 0 0 0 0,5 1 0 0 0,-4 0-144 0 0,-1-1 1 0 0,0 0-1 0 0,1 0 1 0 0,-1 0 0 0 0,1-1-1 0 0,-1 0 1 0 0,1 0 0 0 0,0 0-1 0 0,-1 0 1 0 0,1-1 0 0 0,-1 1-1 0 0,0-1 1 0 0,1 0 0 0 0,-1-1-1 0 0,1 1 1 0 0,-1-1 0 0 0,0 0-1 0 0,0 0 1 0 0,0 0 0 0 0,0 0-1 0 0,4-4 1 0 0,-7 5-8 0 0,0 0 0 0 0,0-1 0 0 0,0 1 1 0 0,0 0-1 0 0,0-1 0 0 0,0 1 0 0 0,0-1 0 0 0,-1 1 0 0 0,1-1 1 0 0,-1 0-1 0 0,1 1 0 0 0,-1-1 0 0 0,1 0 0 0 0,-1 1 0 0 0,0-1 0 0 0,0 0 1 0 0,0 1-1 0 0,0-1 0 0 0,0 0 0 0 0,0 0 0 0 0,0 1 0 0 0,-1-1 1 0 0,1 0-1 0 0,0 1 0 0 0,-2-3 0 0 0,0 0 9 0 0,0 0-1 0 0,0 1 1 0 0,-1-1 0 0 0,1 0 0 0 0,-1 1-1 0 0,0-1 1 0 0,0 1 0 0 0,0 0-1 0 0,-7-4 1 0 0,-1-1-154 0 0,0 0 0 0 0,-1 1 0 0 0,0 1 0 0 0,-1 0-1 0 0,-21-7 1 0 0,4 6-2123 0 0,18 6-1315 0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35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1 632 0 0,'-7'0'959'0'0,"-1"0"0"0"0,1 0-1 0 0,-1 0 1 0 0,1 1 0 0 0,-1 0 0 0 0,1 0-1 0 0,-1 1 1 0 0,1 0 0 0 0,0 1 0 0 0,0-1-1 0 0,0 1 1 0 0,0 1 0 0 0,-10 6 0 0 0,13-8-643 0 0,1 0 0 0 0,0 1 0 0 0,0 0 0 0 0,0-1 0 0 0,0 1 0 0 0,0 0 0 0 0,1 0 1 0 0,-1 1-1 0 0,1-1 0 0 0,0 0 0 0 0,0 1 0 0 0,0-1 0 0 0,0 1 0 0 0,1 0 0 0 0,-1 0 0 0 0,1-1 0 0 0,0 1 0 0 0,0 0 1 0 0,1 0-1 0 0,-1 0 0 0 0,1 0 0 0 0,0 0 0 0 0,0 0 0 0 0,0 0 0 0 0,0 0 0 0 0,1 0 0 0 0,1 6 0 0 0,0-7-185 0 0,-1 0-1 0 0,1 0 1 0 0,0-1-1 0 0,0 1 1 0 0,0-1-1 0 0,1 1 0 0 0,-1-1 1 0 0,0 1-1 0 0,1-1 1 0 0,0 0-1 0 0,-1 0 0 0 0,1-1 1 0 0,0 1-1 0 0,0 0 1 0 0,0-1-1 0 0,0 0 1 0 0,0 0-1 0 0,1 0 0 0 0,-1 0 1 0 0,0 0-1 0 0,0 0 1 0 0,1-1-1 0 0,3 0 1 0 0,-5 1-113 0 0,0 0 0 0 0,1-1 1 0 0,-1 0-1 0 0,0 1 0 0 0,0-1 1 0 0,0 0-1 0 0,0 0 1 0 0,0 0-1 0 0,0-1 0 0 0,0 1 1 0 0,1 0-1 0 0,-1-1 1 0 0,0 1-1 0 0,0-1 0 0 0,0 0 1 0 0,0 0-1 0 0,0 0 0 0 0,-1 0 1 0 0,1 0-1 0 0,0 0 1 0 0,0 0-1 0 0,-1 0 0 0 0,1-1 1 0 0,0 1-1 0 0,-1-1 1 0 0,0 1-1 0 0,1-1 0 0 0,-1 0 1 0 0,0 0-1 0 0,0 1 0 0 0,0-1 1 0 0,0 0-1 0 0,0 0 1 0 0,0 0-1 0 0,0 0 0 0 0,0-3 1 0 0,-1 2-23 0 0,0 0 1 0 0,0 0 0 0 0,-1-1-1 0 0,1 1 1 0 0,-1 0-1 0 0,0 0 1 0 0,0 0-1 0 0,0 0 1 0 0,0 0 0 0 0,0 0-1 0 0,-1 1 1 0 0,1-1-1 0 0,-1 0 1 0 0,0 1-1 0 0,0-1 1 0 0,0 1 0 0 0,0-1-1 0 0,0 1 1 0 0,-5-4-1 0 0,-47-27-420 0 0,49 31 307 0 0,-41-15-2263 0 0,26 16-7295 0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3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0 708 0 0,'6'5'9162'0'0,"8"9"-5671"0"0,11 49 3752 0 0,-2-4-3465 0 0,-19-51-3731 0 0,0 0 1 0 0,0 0-1 0 0,1-1 0 0 0,10 13 1 0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30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0 127 448 0 0,'0'0'2501'0'0,"8"31"2206"0"0,10 9-2958 0 0,3-1 0 0 0,1 0 1 0 0,2-2-1 0 0,1-1 0 0 0,2-1 0 0 0,1-1 0 0 0,54 49 0 0 0,-81-81-1644 0 0,0-1 0 0 0,0 0 1 0 0,0 0-1 0 0,0 0 0 0 0,1 0 0 0 0,-1 0 0 0 0,0 0 0 0 0,0 0 0 0 0,1-1 0 0 0,-1 1 0 0 0,1 0 0 0 0,-1-1 0 0 0,1 1 0 0 0,-1-1 0 0 0,1 1 0 0 0,-1-1 0 0 0,1 0 1 0 0,-1 0-1 0 0,1 0 0 0 0,2 0 0 0 0,-3 0-45 0 0,0-1 0 0 0,0 1 0 0 0,0-1 1 0 0,0 0-1 0 0,0 0 0 0 0,0 1 0 0 0,0-1 1 0 0,0 0-1 0 0,0 0 0 0 0,0 0 0 0 0,-1 0 1 0 0,1 0-1 0 0,0 0 0 0 0,-1 0 0 0 0,1 0 1 0 0,-1 0-1 0 0,1-1 0 0 0,-1 1 0 0 0,1 0 1 0 0,-1-2-1 0 0,3-10 175 0 0,-1-1 0 0 0,0 1 0 0 0,-1-27 0 0 0,-1 25-104 0 0,1-364 1570 0 0,0 370-779 0 0,1 1-5279 0 0,-1 8 3709 0 0,-1-1 432 0 0,0 1-1 0 0,1 0 1 0 0,-1 0 0 0 0,0 0 0 0 0,0 0 0 0 0,1-1 0 0 0,-1 1-1 0 0,0 0 1 0 0,1 0 0 0 0,-1 0 0 0 0,0 0 0 0 0,1 0 0 0 0,-1 0-1 0 0,0 0 1 0 0,1 0 0 0 0,-1 0 0 0 0,0 0 0 0 0,1 0 0 0 0,-1 0 0 0 0,0 0-1 0 0,1 0 1 0 0,-1 0 0 0 0,0 0 0 0 0,1 1 0 0 0,-1-1 0 0 0,0 0-1 0 0,1 0 1 0 0,-1 0 0 0 0,0 0 0 0 0,0 1 0 0 0,1-1 0 0 0,0 1-433 0 0,6 6-2134 0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30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37 484 0 0,'-38'-24'7086'0'0,"31"21"-6501"0"0,0 1 0 0 0,0 0 0 0 0,0 0 0 0 0,-1 1 0 0 0,1 0 0 0 0,-1 0-1 0 0,1 1 1 0 0,-1 0 0 0 0,1 0 0 0 0,0 1 0 0 0,-1 0 0 0 0,1 0 0 0 0,-1 1 0 0 0,1 0 0 0 0,-11 4 0 0 0,15-5-437 0 0,0 0 0 0 0,-1 0 1 0 0,1 1-1 0 0,0-1 0 0 0,0 1 0 0 0,0 0 1 0 0,0 0-1 0 0,1 0 0 0 0,-1 0 0 0 0,0 1 1 0 0,1-1-1 0 0,0 1 0 0 0,-1-1 0 0 0,1 1 1 0 0,0 0-1 0 0,0 0 0 0 0,1 0 0 0 0,-1 0 1 0 0,1 0-1 0 0,-1 0 0 0 0,1 1 0 0 0,0-1 1 0 0,0 0-1 0 0,0 1 0 0 0,1-1 0 0 0,-1 1 1 0 0,1-1-1 0 0,0 0 0 0 0,0 1 1 0 0,0-1-1 0 0,0 1 0 0 0,1-1 0 0 0,-1 1 1 0 0,1-1-1 0 0,1 4 0 0 0,1-1-17 0 0,0-1-1 0 0,0 1 1 0 0,0-1 0 0 0,1 0-1 0 0,-1 0 1 0 0,2 0 0 0 0,-1-1-1 0 0,0 1 1 0 0,1-1-1 0 0,0 0 1 0 0,0 0 0 0 0,0 0-1 0 0,0-1 1 0 0,0 0 0 0 0,1 0-1 0 0,0 0 1 0 0,-1-1 0 0 0,12 3-1 0 0,-11-3-141 0 0,-1 0-1 0 0,1 0 1 0 0,0-1-1 0 0,0 1 0 0 0,0-2 1 0 0,0 1-1 0 0,0-1 1 0 0,0 1-1 0 0,0-2 1 0 0,0 1-1 0 0,0-1 0 0 0,0 0 1 0 0,-1 0-1 0 0,1 0 1 0 0,0-1-1 0 0,0 0 1 0 0,-1 0-1 0 0,1-1 0 0 0,8-4 1 0 0,-12 6-24 0 0,-1 0 0 0 0,0-1 1 0 0,1 1-1 0 0,-1 0 0 0 0,0 0 1 0 0,1-1-1 0 0,-1 1 0 0 0,0-1 0 0 0,0 1 1 0 0,0-1-1 0 0,0 1 0 0 0,-1-1 0 0 0,1 0 1 0 0,0 1-1 0 0,-1-1 0 0 0,1 0 1 0 0,-1 0-1 0 0,1 0 0 0 0,-1 1 0 0 0,0-1 1 0 0,0 0-1 0 0,0 0 0 0 0,0-2 0 0 0,-1 1-5 0 0,0 0 0 0 0,0 0 0 0 0,0 0 0 0 0,0 0 0 0 0,0 1 0 0 0,-1-1 0 0 0,0 0 0 0 0,1 1 0 0 0,-1-1 0 0 0,0 1 0 0 0,0 0 0 0 0,-4-4 0 0 0,-4-2-193 0 0,1 0-1 0 0,-1 1 1 0 0,-1 1 0 0 0,1-1-1 0 0,-21-7 1 0 0,-25-3-1774 0 0,19 18-5512 0 0,32 1 5423 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31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32 900 0 0,'-23'0'18808'0'0,"34"2"-16993"0"0,26-1 930 0 0,1-1 0 0 0,59-8 0 0 0,-42-3-3291 0 0,-1-4-4108 0 0,-47 14-450 0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31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1 112 0 0,'0'0'265'0'0,"-1"1"0"0"0,1-1 0 0 0,0 1 0 0 0,-1 0 0 0 0,1 0 0 0 0,0-1 0 0 0,-1 1 0 0 0,1 0 0 0 0,0-1 0 0 0,0 1 0 0 0,0 0 0 0 0,0 0 0 0 0,0-1 0 0 0,0 1 0 0 0,0 0 0 0 0,0 0 0 0 0,0 0 0 0 0,0-1 0 0 0,0 1 0 0 0,0 0 0 0 0,0 0 0 0 0,1-1 0 0 0,-1 1 0 0 0,0 0 0 0 0,1-1 0 0 0,-1 1 0 0 0,0 0 0 0 0,2 0 0 0 0,21 13 4600 0 0,43-2 33 0 0,-54-11-4010 0 0,84 6 2596 0 0,-9-1-4520 0 0,-75-4-5982 0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33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1 109 552 0 0,'29'13'5092'0'0,"-6"8"-2978"0"0,-2 2-1 0 0,0 0 1 0 0,24 37 0 0 0,-20-26 102 0 0,31 32 1 0 0,-47-57-1678 0 0,-6-4-287 0 0,0-1 0 0 0,1 0 0 0 0,0 0 0 0 0,0 0 1 0 0,0-1-1 0 0,0 1 0 0 0,0-1 0 0 0,1 0 0 0 0,0 0 0 0 0,-1 0 0 0 0,1-1 0 0 0,0 0 0 0 0,0 0 1 0 0,1 0-1 0 0,6 1 0 0 0,-10-3-191 0 0,-1-1 1 0 0,1 1-1 0 0,0-1 1 0 0,0 0 0 0 0,-1 0-1 0 0,1 0 1 0 0,0 1-1 0 0,-1-2 1 0 0,1 1-1 0 0,-1 0 1 0 0,1 0-1 0 0,-1 0 1 0 0,1-1 0 0 0,-1 1-1 0 0,0-1 1 0 0,0 1-1 0 0,0-1 1 0 0,0 1-1 0 0,0-1 1 0 0,0 0-1 0 0,0 1 1 0 0,0-1 0 0 0,-1 0-1 0 0,1 0 1 0 0,0-3-1 0 0,10-47 678 0 0,12-253 1168 0 0,-23 304-2026 0 0,0 1 0 0 0,0-1-1 0 0,0 0 1 0 0,0 1 0 0 0,1-1-1 0 0,-1 1 1 0 0,0-1 0 0 0,0 0 0 0 0,0 1-1 0 0,1-1 1 0 0,-1 0 0 0 0,0 1-1 0 0,0-1 1 0 0,1 1 0 0 0,-1-1-1 0 0,1 1 1 0 0,-1-1 0 0 0,1 1 0 0 0,-1-1-1 0 0,0 1 1 0 0,1-1 0 0 0,0 1-1 0 0,-1 0 1 0 0,1-1 0 0 0,-1 1-1 0 0,1 0 1 0 0,-1-1 0 0 0,1 1 0 0 0,0 0-1 0 0,-1 0 1 0 0,1 0 0 0 0,0 0-1 0 0,-1-1 1 0 0,1 1 0 0 0,-1 0 0 0 0,1 0-1 0 0,0 0 1 0 0,-1 0 0 0 0,2 0-1 0 0,24 10-7427 0 0,-15-4 4968 0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33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1 204 0 0,'-24'23'9155'0'0,"20"-10"-7699"0"0,0 0 1 0 0,1 1 0 0 0,0-1-1 0 0,1 1 1 0 0,0-1-1 0 0,1 28 1 0 0,1-36-1392 0 0,1 0 0 0 0,-1-1 0 0 0,1 1 0 0 0,0 0 0 0 0,0-1 0 0 0,1 0 0 0 0,0 1 0 0 0,-1-1 0 0 0,1 0 0 0 0,5 7 0 0 0,-5-8-450 0 0,0-1-1 0 0,0 0 1 0 0,0 0-1 0 0,0 0 0 0 0,0 0 1 0 0,1 0-1 0 0,-1-1 1 0 0,1 1-1 0 0,-1 0 1 0 0,1-1-1 0 0,0 0 1 0 0,-1 0-1 0 0,1 0 1 0 0,0 0-1 0 0,0 0 1 0 0,0-1-1 0 0,0 1 1 0 0,4-1-1 0 0,1 1-1834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7:11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1 756 0 0,'-13'2'15992'0'0,"42"0"-13518"0"0,-25-3-2238 0 0,0 1 0 0 0,-1 0 0 0 0,1 0 0 0 0,0 0 0 0 0,0 1-1 0 0,0-1 1 0 0,-1 1 0 0 0,1 0 0 0 0,0 0 0 0 0,-1 0 0 0 0,1 1 0 0 0,0-1-1 0 0,-1 1 1 0 0,0 0 0 0 0,1 0 0 0 0,-1 0 0 0 0,0 0 0 0 0,3 3-1 0 0,-5 0-165 0 0,0 0-1 0 0,-1 0 1 0 0,1 0-1 0 0,-1 1 1 0 0,0-1-1 0 0,0 0 1 0 0,-1 0-1 0 0,0 5 1 0 0,-36 150 690 0 0,37-159-485 0 0,0-1-258 0 0,0 0 0 0 0,0 0 0 0 0,0 1 1 0 0,0-1-1 0 0,0 0 0 0 0,0 0 0 0 0,0 0 0 0 0,0 0 0 0 0,0 0 0 0 0,0 0 0 0 0,0 0 0 0 0,-1 1 0 0 0,1-1 0 0 0,0 0 0 0 0,0 0 0 0 0,0 0 0 0 0,0 0 0 0 0,0 0 0 0 0,0 0 0 0 0,0 0 0 0 0,0 0 0 0 0,0 0 0 0 0,0 0 0 0 0,0 1 1 0 0,-1-1-1 0 0,1 0 0 0 0,0 0 0 0 0,0 0 0 0 0,0 0 0 0 0,0 0 0 0 0,0 0 0 0 0,0 0 0 0 0,0 0 0 0 0,-1 0 0 0 0,1 0 0 0 0,0 0 0 0 0,0 0 0 0 0,0 0 0 0 0,0 0 0 0 0,0 0 0 0 0,0 0 0 0 0,0 0 0 0 0,-1 0 0 0 0,1 0 0 0 0,0 0 1 0 0,0 0-1 0 0,0 0 0 0 0,0 0 0 0 0,0-1 0 0 0,0 1 0 0 0,0 0 0 0 0,0 0 0 0 0,-1 0 0 0 0,1 0 0 0 0,0 0 0 0 0,0 0 0 0 0,0 0 0 0 0,0 0 0 0 0,0 0 0 0 0,0 0 0 0 0,0 0 0 0 0,0-1 0 0 0,-123-118 2688 0 0,114 109-3038 0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3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90 176 308 0 0,'-1'0'423'0'0,"0"0"1"0"0,0-1-1 0 0,0 1 1 0 0,1-1-1 0 0,-1 1 1 0 0,0-1-1 0 0,0 1 1 0 0,0-1-1 0 0,1 1 1 0 0,-1-1-1 0 0,0 0 1 0 0,1 1-1 0 0,-1-1 1 0 0,0 0-1 0 0,1 0 1 0 0,-1 0-1 0 0,1 1 1 0 0,0-1-1 0 0,-1-1 0 0 0,9-11 4178 0 0,41-8-1411 0 0,-15 6-711 0 0,-33 15-2402 0 0,0-1 0 0 0,0 0 1 0 0,1 0-1 0 0,-1 0 0 0 0,0 0 0 0 0,0 0 0 0 0,0 0 0 0 0,0 0 1 0 0,0 0-1 0 0,0 0 0 0 0,0 0 0 0 0,0-1 0 0 0,0 1 0 0 0,-1 0 0 0 0,1-1 1 0 0,0 1-1 0 0,-1-1 0 0 0,1 1 0 0 0,-1-1 0 0 0,0 1 0 0 0,1-1 1 0 0,-1 1-1 0 0,0-1 0 0 0,0 1 0 0 0,0-1 0 0 0,0 1 0 0 0,0-3 1 0 0,-1 2-19 0 0,0-1 1 0 0,-1 0-1 0 0,1 0 1 0 0,-1 0-1 0 0,1 1 1 0 0,-1-1 0 0 0,0 1-1 0 0,0-1 1 0 0,0 1-1 0 0,0 0 1 0 0,0-1 0 0 0,-5-2-1 0 0,0 0-14 0 0,0 0 0 0 0,0 0 0 0 0,-1 1 0 0 0,1 0-1 0 0,-1 0 1 0 0,0 1 0 0 0,0 0 0 0 0,0 0 0 0 0,-10-1 0 0 0,15 4-161 0 0,0-1 0 0 0,1 1 0 0 0,-1 1 1 0 0,1-1-1 0 0,-1 0 0 0 0,0 0 1 0 0,1 1-1 0 0,-1 0 0 0 0,1-1 0 0 0,-1 1 1 0 0,1 0-1 0 0,-1 0 0 0 0,1 1 0 0 0,0-1 1 0 0,-1 0-1 0 0,1 1 0 0 0,0 0 0 0 0,0-1 1 0 0,0 1-1 0 0,0 0 0 0 0,0 0 0 0 0,-1 2 1 0 0,1-1-608 0 0,0 0 1 0 0,0 1-1 0 0,0-1 0 0 0,1 1 1 0 0,-1-1-1 0 0,1 1 1 0 0,0 0-1 0 0,0-1 1 0 0,0 6-1 0 0,-1 5-1427 0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34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47 496 0 0,'-3'2'6381'0'0,"10"0"-2404"0"0,23 2-868 0 0,38 0-1559 0 0,-43-4-962 0 0,859-32 9356 0 0,-843 27-8803 0 0,72-17 0 0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37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1 252 0 0,'0'1'14695'0'0,"0"12"-14073"0"0,0 41 2881 0 0,4 48 133 0 0,-3-92-4186 0 0,1 0 1 0 0,0 0-1 0 0,1-1 0 0 0,6 15 0 0 0,-5-18-834 0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37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42 928 0 0,'5'0'8969'0'0,"8"-2"-3977"0"0,67-9-315 0 0,-32 8-2783 0 0,146-17 5193 0 0,-177 15-10126 0 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4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51 348 0 0,'63'-39'7881'0'0,"-60"37"-7494"0"0,0 0 0 0 0,0 1 0 0 0,0 0 0 0 0,-1 0 0 0 0,1 0-1 0 0,0 0 1 0 0,0 0 0 0 0,1 0 0 0 0,-1 1 0 0 0,0-1 0 0 0,0 1 0 0 0,0 0-1 0 0,0 0 1 0 0,0 0 0 0 0,0 1 0 0 0,0-1 0 0 0,1 1 0 0 0,-1-1 0 0 0,0 1-1 0 0,0 0 1 0 0,3 2 0 0 0,-5-2-301 0 0,0 0 1 0 0,-1 0-1 0 0,1 0 0 0 0,0 0 0 0 0,-1 0 0 0 0,1 0 1 0 0,-1 0-1 0 0,0 0 0 0 0,1 0 0 0 0,-1 0 1 0 0,0 1-1 0 0,1-1 0 0 0,-1 0 0 0 0,0 0 0 0 0,0 0 1 0 0,0 0-1 0 0,0 1 0 0 0,0-1 0 0 0,0 0 0 0 0,-1 0 1 0 0,1 0-1 0 0,0 0 0 0 0,-1 1 0 0 0,1-1 0 0 0,-1 1 1 0 0,-13 32 538 0 0,12-29-466 0 0,-17 32 391 0 0,13-28-367 0 0,1 1 1 0 0,0-1-1 0 0,0 1 0 0 0,1 0 0 0 0,1 0 1 0 0,-1 0-1 0 0,2 1 0 0 0,-3 16 0 0 0,5-24-113 0 0,1 0-1 0 0,0 1 0 0 0,-1-1 1 0 0,1 0-1 0 0,1 0 1 0 0,-1 0-1 0 0,0 0 0 0 0,1 0 1 0 0,0 0-1 0 0,-1-1 1 0 0,1 1-1 0 0,0 0 0 0 0,0-1 1 0 0,1 0-1 0 0,-1 1 0 0 0,0-1 1 0 0,1 0-1 0 0,-1 0 1 0 0,1 0-1 0 0,0 0 0 0 0,0-1 1 0 0,0 1-1 0 0,0-1 0 0 0,0 0 1 0 0,0 0-1 0 0,5 1 1 0 0,8 4 208 0 0,0-2 1 0 0,1 0-1 0 0,26 2 1 0 0,-26-5-240 0 0,-1-1 1 0 0,1 0-1 0 0,23-4 1 0 0,-2-2-6904 0 0,-27 4 2595 0 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42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56 652 0 0,'-4'-4'703'0'0,"1"0"0"0"0,-1 0 0 0 0,0 1 0 0 0,0-1 0 0 0,-1 1 0 0 0,1 0 0 0 0,-1 0 0 0 0,0 0-1 0 0,0 0 1 0 0,0 1 0 0 0,0 0 0 0 0,-7-2 0 0 0,5 2-70 0 0,-1 0 1 0 0,1 1-1 0 0,-1 0 0 0 0,1 1 0 0 0,-1-1 1 0 0,0 1-1 0 0,1 1 0 0 0,-13 1 0 0 0,13-1-360 0 0,1 1 0 0 0,0-1 1 0 0,0 1-1 0 0,0 0 0 0 0,0 0 0 0 0,0 1 0 0 0,0 0 0 0 0,0 0 0 0 0,1 0 0 0 0,-1 1 0 0 0,1 0 1 0 0,0 0-1 0 0,0 0 0 0 0,1 1 0 0 0,-1-1 0 0 0,1 1 0 0 0,0 0 0 0 0,0 0 0 0 0,1 1 1 0 0,-1-1-1 0 0,1 1 0 0 0,0 0 0 0 0,-2 6 0 0 0,5-10-169 0 0,-1 1 0 0 0,0-1-1 0 0,1 1 1 0 0,0-1 0 0 0,-1 1 0 0 0,1 0-1 0 0,0-1 1 0 0,0 1 0 0 0,1-1 0 0 0,-1 1-1 0 0,0-1 1 0 0,1 1 0 0 0,0-1 0 0 0,-1 1-1 0 0,1-1 1 0 0,0 1 0 0 0,0-1 0 0 0,1 0-1 0 0,-1 0 1 0 0,2 3 0 0 0,0-1 11 0 0,1 0 0 0 0,0 0 0 0 0,0-1 0 0 0,0 1-1 0 0,0-1 1 0 0,0 0 0 0 0,1 0 0 0 0,-1-1 0 0 0,8 4 0 0 0,0-1-9 0 0,-1-1 0 0 0,1-1 0 0 0,0 1 0 0 0,0-2-1 0 0,0 0 1 0 0,1 0 0 0 0,21 0 0 0 0,-31-2-102 0 0,-1 0 1 0 0,1 0-1 0 0,0 0 0 0 0,-1 0 0 0 0,1-1 1 0 0,-1 1-1 0 0,0-1 0 0 0,1 1 0 0 0,-1-1 1 0 0,1 0-1 0 0,-1 0 0 0 0,0 0 0 0 0,0 0 1 0 0,1-1-1 0 0,-1 1 0 0 0,0 0 1 0 0,0-1-1 0 0,0 0 0 0 0,-1 1 0 0 0,1-1 1 0 0,0 0-1 0 0,0 0 0 0 0,-1 0 0 0 0,0 0 1 0 0,1 0-1 0 0,-1 0 0 0 0,0 0 0 0 0,0-1 1 0 0,0 1-1 0 0,0 0 0 0 0,0-1 0 0 0,-1 1 1 0 0,1-1-1 0 0,-1 1 0 0 0,1-1 0 0 0,-1 1 1 0 0,0-1-1 0 0,0 1 0 0 0,0-1 1 0 0,-1-2-1 0 0,0-1-8 0 0,0 0 1 0 0,0 1-1 0 0,-1-1 1 0 0,0 0-1 0 0,0 1 1 0 0,0-1-1 0 0,-1 1 1 0 0,0 0-1 0 0,0 0 1 0 0,0 0-1 0 0,-1 0 1 0 0,1 0-1 0 0,-1 1 1 0 0,0 0-1 0 0,-1 0 1 0 0,-5-5-1 0 0,-7-3-239 0 0,-1 1 0 0 0,-29-14-1 0 0,41 22-450 0 0,0 1 1 0 0,-1-1-1 0 0,1 2 0 0 0,-1-1 1 0 0,1 1-1 0 0,-1 0 0 0 0,-8-1 1 0 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4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27 440 0 0,'-4'-3'987'0'0,"-1"0"0"0"0,0 0 0 0 0,0 0 0 0 0,0 1 0 0 0,0-1 0 0 0,-1 1-1 0 0,1 1 1 0 0,0-1 0 0 0,-11-1 0 0 0,8 2-293 0 0,1 1-1 0 0,-1-1 1 0 0,1 1 0 0 0,-1 1-1 0 0,1 0 1 0 0,-1 0 0 0 0,-9 3-1 0 0,12-3-425 0 0,0 0 1 0 0,0 1-1 0 0,0 0 0 0 0,0 0 0 0 0,0 0 0 0 0,1 0 0 0 0,-1 1 0 0 0,1 0 0 0 0,0 0 0 0 0,0 0 0 0 0,0 0 0 0 0,0 1 0 0 0,0 0 0 0 0,1 0 0 0 0,0 0 0 0 0,-1 0 1 0 0,1 0-1 0 0,1 0 0 0 0,-1 1 0 0 0,1 0 0 0 0,0-1 0 0 0,0 1 0 0 0,0 0 0 0 0,-1 8 0 0 0,3-9-146 0 0,0 0-1 0 0,0-1 1 0 0,1 1 0 0 0,-1 0-1 0 0,1 0 1 0 0,0 0 0 0 0,0-1-1 0 0,1 1 1 0 0,-1-1 0 0 0,1 1 0 0 0,-1-1-1 0 0,1 1 1 0 0,0-1 0 0 0,1 0-1 0 0,-1 0 1 0 0,0 0 0 0 0,1 0-1 0 0,0 0 1 0 0,0-1 0 0 0,-1 1-1 0 0,2-1 1 0 0,-1 0 0 0 0,6 4-1 0 0,-6-4-92 0 0,0 0-1 0 0,0 0 1 0 0,1 0-1 0 0,-1 0 0 0 0,0-1 1 0 0,1 1-1 0 0,0-1 1 0 0,-1 0-1 0 0,1 0 0 0 0,0 0 1 0 0,-1-1-1 0 0,1 1 1 0 0,0-1-1 0 0,0 0 0 0 0,0 0 1 0 0,-1 0-1 0 0,1-1 1 0 0,0 1-1 0 0,0-1 0 0 0,-1 0 1 0 0,1 0-1 0 0,0 0 1 0 0,-1 0-1 0 0,4-3 0 0 0,-5 3-24 0 0,0-1-1 0 0,0 0 1 0 0,0 0-1 0 0,0 0 1 0 0,0 0-1 0 0,-1 0 1 0 0,1 0-1 0 0,-1-1 1 0 0,0 1-1 0 0,1 0 1 0 0,-1-1-1 0 0,0 1 1 0 0,-1-1-1 0 0,1 1 1 0 0,0-1-1 0 0,-1 1 1 0 0,1-1-1 0 0,-1 0 0 0 0,0 1 1 0 0,0-1-1 0 0,0 1 1 0 0,0-1-1 0 0,0 0 1 0 0,-1 1-1 0 0,1-1 1 0 0,-1 0-1 0 0,1 1 1 0 0,-1-1-1 0 0,0 1 1 0 0,-2-4-1 0 0,-1-2-101 0 0,1 0 1 0 0,-1 1-1 0 0,-1 0 0 0 0,1 0 0 0 0,-1 0 1 0 0,0 0-1 0 0,-1 1 0 0 0,-7-7 0 0 0,9 9-358 0 0,0 1 0 0 0,0 0-1 0 0,-1 0 1 0 0,1 0 0 0 0,-1 0-1 0 0,-7-2 1 0 0,-5 2-7926 0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4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18 228 0 0,'-5'-3'648'0'0,"0"1"0"0"0,0-1 1 0 0,0 1-1 0 0,-1 1 0 0 0,1-1 0 0 0,-1 1 0 0 0,1 0 0 0 0,-1 0 1 0 0,0 0-1 0 0,1 1 0 0 0,-1 0 0 0 0,0 0 0 0 0,1 0 1 0 0,-9 2-1 0 0,7 0-132 0 0,1-1-1 0 0,0 1 1 0 0,0 1 0 0 0,0-1 0 0 0,0 1-1 0 0,0 0 1 0 0,1 0 0 0 0,-1 1 0 0 0,1 0-1 0 0,0 0 1 0 0,-8 7 0 0 0,9-7-291 0 0,1 0 1 0 0,-1 0-1 0 0,1 0 1 0 0,0 0-1 0 0,0 1 1 0 0,0 0-1 0 0,1-1 1 0 0,-1 1-1 0 0,1 0 1 0 0,0 0-1 0 0,1 0 1 0 0,-1 0-1 0 0,1 1 0 0 0,0-1 1 0 0,0 0-1 0 0,1 1 1 0 0,-1-1-1 0 0,1 0 1 0 0,0 1-1 0 0,1-1 1 0 0,-1 0-1 0 0,1 1 1 0 0,0-1-1 0 0,1 0 1 0 0,-1 0-1 0 0,1 0 1 0 0,0 0-1 0 0,0 0 0 0 0,1 0 1 0 0,-1 0-1 0 0,6 7 1 0 0,-2-6-61 0 0,0 0 0 0 0,0 0 1 0 0,0-1-1 0 0,0 1 0 0 0,1-2 1 0 0,0 1-1 0 0,0-1 0 0 0,0 0 0 0 0,1 0 1 0 0,9 3-1 0 0,-14-5-190 0 0,0-1 0 0 0,1 0 0 0 0,-1 1 0 0 0,1-1 0 0 0,-1-1 0 0 0,1 1 0 0 0,-1 0 0 0 0,1-1 0 0 0,0 0 0 0 0,-1 0 0 0 0,1 0 0 0 0,-1 0 0 0 0,1 0 0 0 0,0-1 0 0 0,-1 0 0 0 0,1 1 0 0 0,-1-1 0 0 0,1-1 0 0 0,-1 1 0 0 0,0 0 0 0 0,1-1 0 0 0,-1 0 0 0 0,0 0 0 0 0,0 0 0 0 0,5-4 0 0 0,-6 4-8 0 0,-1-1 0 0 0,1 1 0 0 0,0-1-1 0 0,-1 1 1 0 0,1-1 0 0 0,-1 0 0 0 0,0 0 0 0 0,0 1 0 0 0,0-1 0 0 0,0 0 0 0 0,-1 0 0 0 0,1 0 0 0 0,-1 0-1 0 0,0 0 1 0 0,0 0 0 0 0,0 0 0 0 0,0 0 0 0 0,0 0 0 0 0,-1 0 0 0 0,1 0 0 0 0,-1 0 0 0 0,0 0 0 0 0,0 0-1 0 0,0 0 1 0 0,0 1 0 0 0,0-1 0 0 0,0 0 0 0 0,-1 1 0 0 0,0-1 0 0 0,1 1 0 0 0,-1-1 0 0 0,0 1-1 0 0,0 0 1 0 0,-3-3 0 0 0,-3-3-219 0 0,1 1-1 0 0,-1 0 0 0 0,0 0 1 0 0,-1 1-1 0 0,1 0 0 0 0,-1 1 1 0 0,-1-1-1 0 0,-13-4 1 0 0,-16 0-1786 0 0,0 10-3555 0 0,20 4 3286 0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44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2 130 332 0 0,'-2'-3'5981'0'0,"11"0"-2093"0"0,27-1-375 0 0,44 0-1498 0 0,124 2 1436 0 0,38 1-272 0 0,341-45 0 0 0,-430 11-1877 0 0,-20 3 505 0 0,-131 32-2331 0 0,1 1-555 0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44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33 560 0 0,'-1'-1'250'0'0,"1"1"-1"0"0,0 0 1 0 0,-4-3 2994 0 0,4 3-2995 0 0,-1 0 1 0 0,1 0-1 0 0,0-1 1 0 0,0 1-1 0 0,0 0 1 0 0,0-1-1 0 0,0 1 1 0 0,-1 0-1 0 0,1-1 1 0 0,0 1-1 0 0,0-1 1 0 0,0 1-1 0 0,0 0 1 0 0,0-1-1 0 0,0 1 1 0 0,0 0-1 0 0,0-1 1 0 0,0 1 0 0 0,0 0-1 0 0,0-1 1 0 0,1 1-1 0 0,-1 0 1 0 0,2-4 2994 0 0,-1 4-2995 0 0,-1-1 1 0 0,0 1-1 0 0,1 0 1 0 0,-1 0-1 0 0,0 0 1 0 0,1 0-1 0 0,-1-1 1 0 0,1 1-1 0 0,3-2 448 0 0,-1 0 0 0 0,1 0 0 0 0,0 0 0 0 0,0 1 0 0 0,0 0 0 0 0,0 0 0 0 0,6-2-1 0 0,-7 3-569 0 0,0-1 0 0 0,0 1 0 0 0,0 0 0 0 0,0 0 0 0 0,0 0 0 0 0,0 0 0 0 0,0 0 0 0 0,0 1 0 0 0,0-1 0 0 0,0 1 0 0 0,0 0 0 0 0,3 1 0 0 0,-5-1-20 0 0,0-1 0 0 0,0 1 0 0 0,0 0 0 0 0,0 0 1 0 0,0 0-1 0 0,0 0 0 0 0,0 0 0 0 0,0 0 0 0 0,0 0 1 0 0,-1 0-1 0 0,1 0 0 0 0,0 0 0 0 0,-1 0 0 0 0,1 0 1 0 0,-1 1-1 0 0,1-1 0 0 0,-1 0 0 0 0,0 0 0 0 0,0 1 1 0 0,1-1-1 0 0,-1 0 0 0 0,0 0 0 0 0,0 1 0 0 0,0-1 1 0 0,0 0-1 0 0,0 1 0 0 0,-1-1 0 0 0,1 0 0 0 0,0 0 1 0 0,-1 2-1 0 0,-3 9 34 0 0,0-2 1 0 0,0 1 0 0 0,-1 0-1 0 0,-1-1 1 0 0,0 0 0 0 0,0 0-1 0 0,-1-1 1 0 0,0 1-1 0 0,-11 9 1 0 0,-27 42 255 0 0,44-60-387 0 0,0 0 1 0 0,0 0 0 0 0,0 0 0 0 0,1 0-1 0 0,-1 0 1 0 0,0 0 0 0 0,1 1 0 0 0,-1-1-1 0 0,1 0 1 0 0,0 0 0 0 0,-1 0 0 0 0,1 1-1 0 0,0-1 1 0 0,0 0 0 0 0,-1 0-1 0 0,1 1 1 0 0,0-1 0 0 0,0 0 0 0 0,0 0-1 0 0,1 1 1 0 0,-1-1 0 0 0,0 0 0 0 0,0 0-1 0 0,1 1 1 0 0,-1-1 0 0 0,1 0 0 0 0,-1 0-1 0 0,1 0 1 0 0,-1 0 0 0 0,1 0 0 0 0,1 1-1 0 0,0 0 2 0 0,0 0 0 0 0,1-1 0 0 0,-1 0 0 0 0,1 1 0 0 0,0-1 0 0 0,-1 0 0 0 0,1 0 0 0 0,0-1 0 0 0,0 1 0 0 0,-1-1 0 0 0,1 1 0 0 0,0-1 0 0 0,3 0 0 0 0,13 0 9 0 0,-1-1 1 0 0,1 0-1 0 0,19-5 0 0 0,-6 0-508 0 0,40-7-2065 0 0,-24 7-7447 0 0,-38 5 7307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7:12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98 476 0 0,'0'0'6845'0'0,"3"3"-5353"0"0,8 9 9 0 0,-1 0 0 0 0,-1 1 0 0 0,0 0 1 0 0,-1 1-1 0 0,10 21 0 0 0,-10-19-315 0 0,0 0 0 0 0,1 0 0 0 0,1-1 0 0 0,20 24 0 0 0,-30-39-1127 0 0,1 1 0 0 0,-1 0-1 0 0,1 0 1 0 0,0 0 0 0 0,-1-1-1 0 0,1 1 1 0 0,-1 0 0 0 0,1 0-1 0 0,0-1 1 0 0,0 1 0 0 0,-1-1-1 0 0,1 1 1 0 0,0-1 0 0 0,0 1-1 0 0,0-1 1 0 0,0 1 0 0 0,0-1-1 0 0,0 0 1 0 0,-1 1 0 0 0,1-1-1 0 0,0 0 1 0 0,0 0 0 0 0,0 0-1 0 0,0 0 1 0 0,0 0 0 0 0,0 0-1 0 0,0 0 1 0 0,0 0 0 0 0,0 0-1 0 0,0 0 1 0 0,0-1 0 0 0,0 1-1 0 0,0 0 1 0 0,0 0 0 0 0,0-1 0 0 0,-1 1-1 0 0,1-1 1 0 0,0 1 0 0 0,0-1-1 0 0,0 1 1 0 0,-1-1 0 0 0,1 0-1 0 0,0 1 1 0 0,-1-1 0 0 0,1 0-1 0 0,0 0 1 0 0,-1 1 0 0 0,1-1-1 0 0,-1 0 1 0 0,1 0 0 0 0,-1 0-1 0 0,1-1 1 0 0,3-6 103 0 0,-1-1 0 0 0,0 0 0 0 0,-1 1 0 0 0,3-15 0 0 0,-3 11-1 0 0,2-10 208 0 0,-1 0 1 0 0,0-42 0 0 0,2-22 185 0 0,-4 81-1163 0 0,3-16 106 0 0,2 13-2734 0 0,4 6-4813 0 0,-3 3 5118 0 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45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33 80 0 0,'-2'-2'565'0'0,"0"-1"-1"0"0,-1 0 1 0 0,1 1-1 0 0,-1 0 1 0 0,1 0-1 0 0,-1-1 1 0 0,0 1 0 0 0,0 1-1 0 0,0-1 1 0 0,0 0-1 0 0,0 1 1 0 0,-1 0-1 0 0,1 0 1 0 0,0 0 0 0 0,-1 0-1 0 0,1 0 1 0 0,0 0-1 0 0,-1 1 1 0 0,1 0 0 0 0,-1 0-1 0 0,1 0 1 0 0,-1 0-1 0 0,1 0 1 0 0,-1 1-1 0 0,1-1 1 0 0,-1 1 0 0 0,1 0-1 0 0,-6 3 1 0 0,5-3-294 0 0,1-1 0 0 0,0 1 0 0 0,0 0 1 0 0,0 1-1 0 0,1-1 0 0 0,-1 1 0 0 0,0-1 0 0 0,0 1 1 0 0,1 0-1 0 0,-1 0 0 0 0,1 0 0 0 0,0 0 1 0 0,-1 0-1 0 0,1 1 0 0 0,0-1 0 0 0,0 1 0 0 0,1-1 1 0 0,-1 1-1 0 0,0 0 0 0 0,1-1 0 0 0,0 1 0 0 0,0 0 1 0 0,-1 0-1 0 0,2 0 0 0 0,-1 0 0 0 0,0 0 1 0 0,1 1-1 0 0,-1-1 0 0 0,1 0 0 0 0,0 0 0 0 0,0 5 1 0 0,2-5-137 0 0,-1 1 0 0 0,1-1 0 0 0,0 0 0 0 0,0 0-1 0 0,0 0 1 0 0,0-1 0 0 0,1 1 0 0 0,-1 0 0 0 0,1-1 0 0 0,-1 1 0 0 0,1-1 0 0 0,0 0 0 0 0,0 0 0 0 0,0 0 0 0 0,0-1 0 0 0,0 1 0 0 0,1-1 0 0 0,-1 1 0 0 0,0-1 0 0 0,1 0 0 0 0,-1 0 0 0 0,1-1 0 0 0,3 1 0 0 0,-1 1-46 0 0,-1-1-1 0 0,1 0 1 0 0,-1-1 0 0 0,1 1-1 0 0,-1-1 1 0 0,1 0 0 0 0,-1 0-1 0 0,1-1 1 0 0,-1 0 0 0 0,0 0 0 0 0,1 0-1 0 0,-1 0 1 0 0,0-1 0 0 0,8-4-1 0 0,-12 6-130 0 0,1-1 0 0 0,-1 0-1 0 0,0 0 1 0 0,0 0 0 0 0,1 0-1 0 0,-1-1 1 0 0,0 1 0 0 0,0 0-1 0 0,0 0 1 0 0,-1-1 0 0 0,1 1-1 0 0,0 0 1 0 0,0-1 0 0 0,-1 1-1 0 0,1-1 1 0 0,-1 1 0 0 0,1-1-1 0 0,-1 1 1 0 0,0-1 0 0 0,1 0-1 0 0,-1 1 1 0 0,0-1 0 0 0,0 1-1 0 0,0-1 1 0 0,0 0 0 0 0,-1 1 0 0 0,1-1-1 0 0,0 1 1 0 0,-1-1 0 0 0,1 1-1 0 0,-1-1 1 0 0,1 1 0 0 0,-1-1-1 0 0,0 1 1 0 0,1 0 0 0 0,-1-1-1 0 0,0 1 1 0 0,0 0 0 0 0,0-1-1 0 0,0 1 1 0 0,0 0 0 0 0,0 0-1 0 0,-3-2 1 0 0,-2-3-252 0 0,-1-1 1 0 0,-1 1-1 0 0,1 1 1 0 0,-1-1-1 0 0,-16-8 1 0 0,-27-6-1964 0 0,40 17-2052 0 0,0 2-3840 0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4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6 684 0 0,'-45'-5'11898'0'0,"38"6"-11249"0"0,1 1 1 0 0,0 0 0 0 0,0 0 0 0 0,1 0-1 0 0,-1 1 1 0 0,0 0 0 0 0,1 0-1 0 0,0 0 1 0 0,-1 1 0 0 0,1 0-1 0 0,1 0 1 0 0,-1 0 0 0 0,0 1-1 0 0,-4 6 1 0 0,7-8-481 0 0,0-1 0 0 0,0 1 0 0 0,1-1 0 0 0,0 1 0 0 0,-1 0 0 0 0,1-1 0 0 0,0 1 0 0 0,0 0 0 0 0,1 0 0 0 0,-1 0 1 0 0,0 0-1 0 0,1-1 0 0 0,0 1 0 0 0,0 0 0 0 0,0 0 0 0 0,0 0 0 0 0,0 0 0 0 0,0 0 0 0 0,1 0 0 0 0,0 0 0 0 0,-1 0 0 0 0,1 0 0 0 0,0-1 0 0 0,0 1 0 0 0,1 0 0 0 0,-1-1 0 0 0,0 1 0 0 0,1 0 0 0 0,0-1 0 0 0,0 0 0 0 0,-1 1 0 0 0,1-1 1 0 0,3 2-1 0 0,0 1 5 0 0,1-1-1 0 0,-1 0 1 0 0,1 0 0 0 0,0-1 0 0 0,0 1 0 0 0,0-1 0 0 0,0-1 0 0 0,1 1 0 0 0,7 1 0 0 0,-12-3-171 0 0,0 0 0 0 0,0 0 0 0 0,1-1 0 0 0,-1 1 0 0 0,0-1 0 0 0,0 0 0 0 0,0 1 0 0 0,0-1 1 0 0,0 0-1 0 0,1 0 0 0 0,-1-1 0 0 0,0 1 0 0 0,0 0 0 0 0,0-1 0 0 0,0 1 0 0 0,0-1 0 0 0,1 0 0 0 0,-1 1 0 0 0,0-1 0 0 0,-1 0 0 0 0,1 0 1 0 0,0-1-1 0 0,0 1 0 0 0,0 0 0 0 0,-1-1 0 0 0,1 1 0 0 0,0-1 0 0 0,-1 1 0 0 0,1-1 0 0 0,-1 0 0 0 0,0 1 0 0 0,2-4 0 0 0,-2 2-19 0 0,-1 0 0 0 0,1-1 1 0 0,-1 1-1 0 0,0 0 0 0 0,1 0 0 0 0,-2 0 0 0 0,1-1 0 0 0,0 1 0 0 0,-1 0 0 0 0,1 0 0 0 0,-1 0 0 0 0,0 0 0 0 0,0 0 0 0 0,0 0 0 0 0,0 0 0 0 0,-1 0 0 0 0,1 0 0 0 0,-1 0 0 0 0,0 1 0 0 0,1-1 0 0 0,-1 1 0 0 0,-1-1 0 0 0,1 1 0 0 0,0 0 0 0 0,-1-1 0 0 0,-2-1 1 0 0,-7-6-112 0 0,0 1 0 0 0,0 0 0 0 0,-1 1 0 0 0,-15-8 1 0 0,21 12-322 0 0,0 1 0 0 0,0 0 0 0 0,-1 0 1 0 0,-13-3-1 0 0,9 5-3703 0 0,0 0-3623 0 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46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1 436 0 0,'0'0'11214'0'0,"1"4"-9543"0"0,12 33 3066 0 0,9 47 0 0 0,4 18-146 0 0,-22-93-4438 0 0,4 18 659 0 0,-6-12-8535 0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49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1 108 388 0 0,'3'2'469'0'0,"1"0"-1"0"0,0 0 1 0 0,-1 0-1 0 0,1-1 1 0 0,0 0-1 0 0,0 1 1 0 0,0-1-1 0 0,0 0 1 0 0,0-1-1 0 0,8 1 1 0 0,51 0 1477 0 0,-35-1-1265 0 0,336 6 4377 0 0,182-19-1690 0 0,-108 2-1009 0 0,218-10-41 0 0,62 0-467 0 0,-415 18-1247 0 0,748-30 1057 0 0,-460 11-1135 0 0,-20 19-111 0 0,-64 1-114 0 0,1551 25 716 0 0,-1708-10-844 0 0,461 12 249 0 0,135 7 40 0 0,163 0 117 0 0,-715-29-423 0 0,492-9 228 0 0,-806 3-297 0 0,41 0 98 0 0,-70 2-87 0 0,-17 0-27 0 0,23 0 57 0 0,6 0 514 0 0,-11 2 225 0 0,56-9-1 0 0,-101 8-866 0 0,-3-3-81 0 0,-2-2-703 0 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3:52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58 416 0 0,'-7'-58'14705'0'0,"6"95"-13177"0"0,10 172 2023 0 0,-3-107-2892 0 0,4 201 807 0 0,-13-102-572 0 0,0-157-697 0 0,-2 22 81 0 0,-12 98 354 0 0,16-157-607 0 0,-47 724 1117 0 0,68 47-1569 0 0,-4-407 385 0 0,-11-288 19 0 0,21 505 85 0 0,10 154-63 0 0,20 111-185 0 0,-22-81 67 0 0,-18-488 33 0 0,-1 278 241 0 0,-12-426 315 0 0,1-43 1298 0 0,-4-85-3079 0 0,1-23-7857 0 0,-2 12 6324 0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7:25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39 124 0 0,'-3'-2'11816'0'0,"39"0"-9109"0"0,-1-1-1 0 0,40-10 1 0 0,-38 6-2542 0 0,0 2 0 0 0,44-2 0 0 0,-71 8-1865 0 0,0 0-3840 0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7:25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1 416 0 0,'1'2'436'0'0,"1"-1"1"0"0,0 1-1 0 0,0-1 0 0 0,0 0 1 0 0,0 1-1 0 0,1-1 0 0 0,-1 0 1 0 0,0 0-1 0 0,0 0 0 0 0,1-1 0 0 0,-1 1 1 0 0,0 0-1 0 0,1-1 0 0 0,-1 0 1 0 0,4 1-1 0 0,48 0 3172 0 0,-16-1-788 0 0,-29 1-2295 0 0,5 0-265 0 0,-4 3-5477 0 0,-8-3 3605 0 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7:26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44 0 0,'0'0'672'0'0,"-6"34"8244"0"0,6 13-6038 0 0,8 60 1 0 0,3-88-8968 0 0,-7-16 4494 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6:57:2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19 460 0 0,'-1'-1'589'0'0,"-1"-1"0"0"0,0 1 0 0 0,0 0 0 0 0,-1 0 0 0 0,1 0 0 0 0,0 0 0 0 0,0 0 0 0 0,0 1 0 0 0,-1-1 0 0 0,1 0 0 0 0,0 1 0 0 0,-1 0 0 0 0,-3 0 0 0 0,2 0-113 0 0,1 0 0 0 0,-1 0 0 0 0,0 1 0 0 0,1-1 0 0 0,-1 1 0 0 0,1 0 0 0 0,-1 0 0 0 0,-5 4 0 0 0,7-5-350 0 0,0 1-1 0 0,0 0 1 0 0,1 0 0 0 0,-1 0 0 0 0,0 0-1 0 0,1 0 1 0 0,-1 0 0 0 0,1 1-1 0 0,-1-1 1 0 0,1 0 0 0 0,0 1 0 0 0,0-1-1 0 0,-1 1 1 0 0,1-1 0 0 0,0 1-1 0 0,0 0 1 0 0,0 0 0 0 0,1-1 0 0 0,-1 1-1 0 0,0 0 1 0 0,1 0 0 0 0,-1 0 0 0 0,1 0-1 0 0,0 0 1 0 0,-1-1 0 0 0,1 1-1 0 0,0 0 1 0 0,0 0 0 0 0,0 0 0 0 0,1 0-1 0 0,-1 0 1 0 0,0 0 0 0 0,1 0-1 0 0,-1 0 1 0 0,1-1 0 0 0,1 5 0 0 0,-1-5-80 0 0,0 1 0 0 0,0 0 1 0 0,0-1-1 0 0,0 1 0 0 0,0-1 1 0 0,1 1-1 0 0,-1-1 1 0 0,0 0-1 0 0,1 1 0 0 0,-1-1 1 0 0,1 0-1 0 0,0 0 0 0 0,-1 0 1 0 0,1 0-1 0 0,0 0 1 0 0,-1 0-1 0 0,1-1 0 0 0,0 1 1 0 0,0-1-1 0 0,0 1 0 0 0,0-1 1 0 0,0 0-1 0 0,-1 1 0 0 0,5-1 1 0 0,-2-1-20 0 0,0 1-1 0 0,-1-1 1 0 0,1 1 0 0 0,0-1-1 0 0,-1 0 1 0 0,1-1 0 0 0,0 1-1 0 0,-1 0 1 0 0,0-1 0 0 0,1 0 0 0 0,-1 0-1 0 0,4-3 1 0 0,-5 4-31 0 0,0-1 1 0 0,0 1-1 0 0,0-1 0 0 0,0 0 1 0 0,-1 0-1 0 0,1 0 1 0 0,0 0-1 0 0,-1 0 0 0 0,1 0 1 0 0,-1 0-1 0 0,0-1 0 0 0,0 1 1 0 0,0 0-1 0 0,0-1 1 0 0,0 1-1 0 0,1-5 0 0 0,-2 6 2 0 0,0-1 0 0 0,-1 0-1 0 0,1 1 1 0 0,0-1 0 0 0,-1 0 0 0 0,1 1-1 0 0,-1-1 1 0 0,1 1 0 0 0,-1-1-1 0 0,0 1 1 0 0,1-1 0 0 0,-1 1-1 0 0,0-1 1 0 0,0 1 0 0 0,0 0 0 0 0,0-1-1 0 0,0 1 1 0 0,-1 0 0 0 0,1 0-1 0 0,0 0 1 0 0,0 0 0 0 0,-1 0 0 0 0,1 0-1 0 0,-1 0 1 0 0,1 0 0 0 0,-1 1-1 0 0,1-1 1 0 0,-3 0 0 0 0,-2-1-9 0 0,-1 0 1 0 0,1 0-1 0 0,-1 1 0 0 0,1 0 1 0 0,-1 1-1 0 0,1-1 0 0 0,-1 1 1 0 0,1 0-1 0 0,-1 1 1 0 0,0 0-1 0 0,-7 2 0 0 0,11-3 47 0 0,1 0 0 0 0,-1 1-1 0 0,1-1 1 0 0,-1 1-1 0 0,0 0 1 0 0,1 0-1 0 0,0 0 1 0 0,-1 0-1 0 0,1 0 1 0 0,-1 1-1 0 0,1-1 1 0 0,0 1-1 0 0,0-1 1 0 0,0 1-1 0 0,0 0 1 0 0,0 0-1 0 0,0 0 1 0 0,1 0 0 0 0,-1 0-1 0 0,1 0 1 0 0,-1 1-1 0 0,1-1 1 0 0,0 0-1 0 0,0 1 1 0 0,0-1-1 0 0,0 1 1 0 0,0-1-1 0 0,0 1 1 0 0,1 0-1 0 0,-1 3 1 0 0,1-5-5 0 0,1 1-1 0 0,-1 0 1 0 0,1 0 0 0 0,0 0-1 0 0,-1-1 1 0 0,1 1 0 0 0,0 0-1 0 0,0-1 1 0 0,0 1 0 0 0,0-1-1 0 0,1 1 1 0 0,-1-1 0 0 0,0 0-1 0 0,1 1 1 0 0,-1-1 0 0 0,1 0-1 0 0,-1 0 1 0 0,1 0 0 0 0,-1 0-1 0 0,1 0 1 0 0,0 0 0 0 0,-1 0-1 0 0,1-1 1 0 0,0 1 0 0 0,0-1 0 0 0,0 1-1 0 0,-1-1 1 0 0,1 0 0 0 0,0 0-1 0 0,0 1 1 0 0,0-1 0 0 0,3-1-1 0 0,5 2-1 0 0,0-1 0 0 0,0 0-1 0 0,0 0 1 0 0,17-4 0 0 0,-24 3-40 0 0,0 1 0 0 0,0-1 0 0 0,0 0 0 0 0,0-1 0 0 0,0 1 0 0 0,0-1 0 0 0,-1 1 0 0 0,1-1 0 0 0,0 0 0 0 0,-1 0 0 0 0,0 0 0 0 0,1 0 0 0 0,-1 0 0 0 0,0 0 0 0 0,0-1 0 0 0,0 1 0 0 0,0-1 0 0 0,-1 0 0 0 0,1 1 0 0 0,1-5 0 0 0,-2 5 7 0 0,-1 1 0 0 0,0-1-1 0 0,1 1 1 0 0,-1-1 0 0 0,0 1-1 0 0,0-1 1 0 0,0 1 0 0 0,0-1-1 0 0,-1 1 1 0 0,1-1 0 0 0,0 1 0 0 0,-1-1-1 0 0,1 1 1 0 0,0-1 0 0 0,-1 1-1 0 0,0-1 1 0 0,1 1 0 0 0,-1 0-1 0 0,0-1 1 0 0,0 1 0 0 0,0 0-1 0 0,0 0 1 0 0,0 0 0 0 0,0 0-1 0 0,0 0 1 0 0,0 0 0 0 0,0 0 0 0 0,0 0-1 0 0,-1 0 1 0 0,1 0 0 0 0,0 1-1 0 0,-1-1 1 0 0,1 0 0 0 0,-1 1-1 0 0,1-1 1 0 0,0 1 0 0 0,-1 0-1 0 0,1-1 1 0 0,-1 1 0 0 0,1 0-1 0 0,-1 0 1 0 0,-2 0 0 0 0,2 0 31 0 0,0 0 1 0 0,-1 0-1 0 0,1 0 0 0 0,0 0 0 0 0,-1 0 1 0 0,1 1-1 0 0,0-1 0 0 0,-1 1 1 0 0,1-1-1 0 0,0 1 0 0 0,0 0 1 0 0,0 0-1 0 0,0 0 0 0 0,-1 0 1 0 0,2 0-1 0 0,-1 1 0 0 0,0-1 1 0 0,0 1-1 0 0,0-1 0 0 0,0 1 1 0 0,1 0-1 0 0,-1-1 0 0 0,1 1 0 0 0,0 0 1 0 0,-1 0-1 0 0,1 0 0 0 0,0 0 1 0 0,0 0-1 0 0,0 1 0 0 0,0-1 1 0 0,0 0-1 0 0,1 0 0 0 0,-1 1 1 0 0,1-1-1 0 0,0 0 0 0 0,-1 1 1 0 0,1-1-1 0 0,0 0 0 0 0,0 1 1 0 0,1-1-1 0 0,-1 0 0 0 0,0 1 0 0 0,1-1 1 0 0,-1 0-1 0 0,1 0 0 0 0,0 1 1 0 0,0-1-1 0 0,0 0 0 0 0,0 0 1 0 0,0 0-1 0 0,0 0 0 0 0,0 0 1 0 0,1 0-1 0 0,-1 0 0 0 0,1-1 1 0 0,0 1-1 0 0,-1 0 0 0 0,1-1 1 0 0,0 1-1 0 0,0-1 0 0 0,0 0 0 0 0,0 1 1 0 0,3 0-1 0 0,1 0 0 0 0,-1-1 1 0 0,1 0-1 0 0,-1 0 0 0 0,1-1 1 0 0,0 1-1 0 0,0-1 0 0 0,-1-1 1 0 0,1 1-1 0 0,0-1 0 0 0,9-2 1 0 0,-12 3-45 0 0,-1-1 0 0 0,1 0 0 0 0,-1 1 0 0 0,1-1 0 0 0,-1 0 0 0 0,1 0 0 0 0,-1-1-1 0 0,0 1 1 0 0,0 0 0 0 0,1-1 0 0 0,-1 1 0 0 0,0-1 0 0 0,0 0 0 0 0,-1 0 0 0 0,1 0 0 0 0,0 0 0 0 0,-1 0 0 0 0,1 0 0 0 0,-1 0 0 0 0,1 0 0 0 0,-1-1 0 0 0,0 1 0 0 0,0 0 0 0 0,1-4 0 0 0,-2 5 4 0 0,1 0 1 0 0,-1 0 0 0 0,0 0 0 0 0,0 0-1 0 0,0 1 1 0 0,0-1 0 0 0,0 0 0 0 0,0 0-1 0 0,0 0 1 0 0,0 0 0 0 0,0 0-1 0 0,0 1 1 0 0,0-1 0 0 0,-1 0 0 0 0,1 0-1 0 0,0 0 1 0 0,0 0 0 0 0,-1 1-1 0 0,1-1 1 0 0,-1 0 0 0 0,1 0 0 0 0,-1 1-1 0 0,1-1 1 0 0,-1 0 0 0 0,1 1 0 0 0,-1-1-1 0 0,0 1 1 0 0,0-2 0 0 0,-1 2 1 0 0,0-1 1 0 0,1 1-1 0 0,-1-1 1 0 0,0 1-1 0 0,1 0 0 0 0,-1 0 1 0 0,0 0-1 0 0,1 0 1 0 0,-1 0-1 0 0,0 0 1 0 0,1 0-1 0 0,-1 0 0 0 0,-2 2 1 0 0,-2-1 14 0 0,-1 1 0 0 0,1 1 1 0 0,0-1-1 0 0,1 1 0 0 0,-1 0 0 0 0,-7 5 1 0 0,0 14 401 0 0,13-10-1912 0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4:3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1 445 16 0 0,'6'0'11812'0'0,"20"-1"-10198"0"0,210-1 4014 0 0,-4 0-4261 0 0,133-11 345 0 0,98-17-412 0 0,466-26 693 0 0,-594 35-1687 0 0,355-13 29 0 0,703-27-28 0 0,-495 6-22 0 0,-777 48-259 0 0,512-31 421 0 0,-211 7-213 0 0,-409 29-229 0 0,11 0 2 0 0,-8 1-2 0 0,1012-40 243 0 0,-564 25-177 0 0,167-10 211 0 0,-610 24-522 0 0,10 0 870 0 0,-21 1-4198 0 0,0 1-3555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7:12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1 560 0 0,'0'0'2358'0'0,"18"13"6594"0"0,-15-6-8081 0 0,1 1-1 0 0,-1-1 1 0 0,-1 1 0 0 0,1 0 0 0 0,-1 1-1 0 0,-1-1 1 0 0,1 0 0 0 0,-1 0-1 0 0,-1 1 1 0 0,0 15 0 0 0,4 34-3900 0 0,-4-56 2186 0 0,4 8-5868 0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4:37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13 468 0 0,'-6'-12'14858'0'0,"3"21"-14215"0"0,0 0 0 0 0,1 0 0 0 0,1 1 0 0 0,-1-1-1 0 0,1 1 1 0 0,1 17 0 0 0,7 67 1520 0 0,-3-62-1478 0 0,5 70 2245 0 0,-9-100-2880 0 0,-3 2-2877 0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5:52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7 168 0 0,'0'0'6097'0'0,"-54"-6"-3433"0"0,-180 18-1437 0 0,194-9-5940 0 0,32-1 3778 0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5:52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12 276 0 0,'0'0'1483'0'0,"-4"-1"-609"0"0,-13-3 342 0 0,1 1 1 0 0,-1 1 0 0 0,0 1-1 0 0,-21 0 1 0 0,-77 8 931 0 0,24 0-2044 0 0,-132 9-5315 0 0,183-11 4222 0 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5:53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962 0 28 0 0,'-234'3'6602'0'0,"-2"6"-3432"0"0,1 6-3669 0 0,2 4-3971 0 0,210-16 3639 0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5:53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999 27 440 0 0,'-216'-20'8142'0'0,"-105"14"-4754"0"0,173 9-2916 0 0,-28 2-1823 0 0,60 3-3291 0 0,95-5 3533 0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5:54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9 392 0 0,'-113'-7'2383'0'0,"1"6"1"0"0,-1 4-1 0 0,-125 20 1 0 0,172-16-5379 0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5:57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4 252 0 0,'1'-4'10996'0'0,"33"223"-2685"0"0,-30-194-8296 0 0,-4-19-811 0 0,2 6-970 0 0,3-5-3492 0 0,0-3 3245 0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5:58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0 120 0 0,'0'0'3361'0'0,"-22"30"1714"0"0,16-10-3025 0 0,1 0 0 0 0,-6 40-1 0 0,10-44-1928 0 0,-1 0-1 0 0,2 0 1 0 0,0 0 0 0 0,4 22-1 0 0,7-7-5170 0 0,-8-23 3293 0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5:5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48 0 0,'0'0'5322'0'0,"-4"36"-769"0"0,3-22-3637 0 0,4 74 1890 0 0,-2-74-3851 0 0,1 0 0 0 0,0-1 0 0 0,1 1-1 0 0,6 16 1 0 0,-2-16-401 0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5:5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1 440 0 0,'0'0'931'0'0,"-18"24"5917"0"0,6 76-883 0 0,14 5-3613 0 0,0-80-3914 0 0,2 1 1 0 0,1-1-1 0 0,10 32 1 0 0,-8-38-204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7:13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62 368 0 0,'-1'-1'346'0'0,"0"0"0"0"0,-1 0 0 0 0,1 0 0 0 0,0 0 0 0 0,0 0 0 0 0,0 0 0 0 0,0 0 0 0 0,0 0 0 0 0,0-1 0 0 0,0 1 0 0 0,0 0 1 0 0,1 0-1 0 0,-1-1 0 0 0,0 1 0 0 0,1-1 0 0 0,-1 1 0 0 0,1 0 0 0 0,0-1 0 0 0,-1 1 0 0 0,1-3 0 0 0,0 3 9 0 0,0-1-1 0 0,1 1 1 0 0,-1 0 0 0 0,1 0 0 0 0,-1 0-1 0 0,1 0 1 0 0,-1 0 0 0 0,1 0 0 0 0,0 0-1 0 0,0 0 1 0 0,-1 0 0 0 0,1 1 0 0 0,0-1-1 0 0,0 0 1 0 0,0 0 0 0 0,0 1 0 0 0,0-1-1 0 0,0 0 1 0 0,0 1 0 0 0,1-1 0 0 0,31-10 5029 0 0,-3 8-4387 0 0,-4 3 344 0 0,0 1 0 0 0,44 7 0 0 0,-63-7-1205 0 0,-1 1 1 0 0,0-1-1 0 0,0 1 1 0 0,0 0-1 0 0,0 0 1 0 0,0 1 0 0 0,-1-1-1 0 0,1 1 1 0 0,-1 1-1 0 0,0-1 1 0 0,0 1-1 0 0,0 0 1 0 0,0 0-1 0 0,0 0 1 0 0,-1 1-1 0 0,0 0 1 0 0,5 6 0 0 0,-8-9-92 0 0,0 0 1 0 0,1 1-1 0 0,-1-1 1 0 0,0 1 0 0 0,0-1-1 0 0,0 1 1 0 0,0-1 0 0 0,-1 1-1 0 0,1-1 1 0 0,-1 1 0 0 0,1 0-1 0 0,-1 0 1 0 0,0-1-1 0 0,0 1 1 0 0,0 0 0 0 0,-1-1-1 0 0,1 1 1 0 0,-1 0 0 0 0,1-1-1 0 0,-1 1 1 0 0,-1 4-1 0 0,-1-4-19 0 0,1 1 0 0 0,-1-1-1 0 0,1 0 1 0 0,-1 0-1 0 0,0 0 1 0 0,0 0 0 0 0,0 0-1 0 0,0-1 1 0 0,-1 1-1 0 0,1-1 1 0 0,-1 0-1 0 0,-6 3 1 0 0,-4 1-115 0 0,0-1 0 0 0,0-1-1 0 0,0 0 1 0 0,-1-1 0 0 0,1-1 0 0 0,-1 0-1 0 0,-15 0 1 0 0,-17 0-2972 0 0,38-3-2089 0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6:00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0 372 0 0,'-10'6'844'0'0,"8"-1"220"0"0,0 3 84 0 0,1 2 12 0 0,1 2-23 0 0,0 2-57 0 0,0 1-80 0 0,0 1-76 0 0,1 7-80 0 0,1 1-84 0 0,0 0-132 0 0,2 1-164 0 0,-2 1-208 0 0,2-1-252 0 0,5 14-680 0 0,1-3-1160 0 0,2 0 304 0 0,-1-2 256 0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6:0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88 0 0,'2'24'608'0'0,"1"-2"236"0"0,-1 3 92 0 0,1-1 12 0 0,-2 1-40 0 0,4-2-40 0 0,-3 3-67 0 0,3 1-69 0 0,-2-3-56 0 0,0 0-60 0 0,1-1-88 0 0,-1 0-128 0 0,0 0-164 0 0,1-2-236 0 0,1 0-604 0 0,-2-1-828 0 0,4 0 240 0 0,1-3 195 0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6:01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0 512 0 0,'-10'61'3061'0'0,"2"-1"1"0"0,1 73-1 0 0,8-99-3985 0 0,1 0-1 0 0,1-1 0 0 0,9 34 1 0 0,-8-47-106 0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6:0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1 424 0 0,'-13'43'4829'0'0,"8"-29"-3733"0"0,1 0 0 0 0,0 0-1 0 0,-1 16 1 0 0,2 56 1302 0 0,14-30-7220 0 0,-7-50 3583 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6:03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33 32 0 0,'-10'2'5300'0'0,"19"4"-3797"0"0,23 3-283 0 0,46-5 890 0 0,139-11 0 0 0,-132 2-1651 0 0,189-14 1071 0 0,-8 1-633 0 0,-90 13-3635 0 0,-144 7-836 0 0,-20-1 2058 0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6:04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 0 0,'399'41'10116'0'0,"-271"-34"-6308"0"0,145-11 0 0 0,-252 2-4817 0 0,-11-1-4398 0 0,0 1 3436 0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6:0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62 324 0 0,'-24'-36'6251'0'0,"17"32"-5904"0"0,0 1 0 0 0,0 0 1 0 0,0 0-1 0 0,-1 1 1 0 0,1 0-1 0 0,0 0 0 0 0,-1 0 1 0 0,0 1-1 0 0,1 0 1 0 0,-1 1-1 0 0,0 0 1 0 0,1 0-1 0 0,-1 0 0 0 0,0 1 1 0 0,1 0-1 0 0,-13 4 1 0 0,8-2-41 0 0,1 0 1 0 0,-1 1 0 0 0,0 0 0 0 0,1 1 0 0 0,0 0 0 0 0,0 1-1 0 0,0 1 1 0 0,1-1 0 0 0,-16 14 0 0 0,24-18-219 0 0,0-1 1 0 0,1 1-1 0 0,-1-1 1 0 0,0 1-1 0 0,1 0 1 0 0,0-1-1 0 0,-1 1 1 0 0,1 0-1 0 0,0 0 1 0 0,0 0-1 0 0,0 0 1 0 0,0 0-1 0 0,0 0 1 0 0,0 1-1 0 0,1-1 1 0 0,-1 0 0 0 0,1 0-1 0 0,-1 1 1 0 0,1-1-1 0 0,0 0 1 0 0,0 0-1 0 0,0 1 1 0 0,0-1-1 0 0,1 0 1 0 0,-1 0-1 0 0,0 1 1 0 0,1-1-1 0 0,0 0 1 0 0,-1 0-1 0 0,1 0 1 0 0,0 0-1 0 0,0 0 1 0 0,0 0-1 0 0,1 0 1 0 0,-1 0-1 0 0,0 0 1 0 0,1 0-1 0 0,-1 0 1 0 0,1-1-1 0 0,-1 1 1 0 0,1-1-1 0 0,0 1 1 0 0,0-1-1 0 0,0 0 1 0 0,2 2-1 0 0,6 3 107 0 0,0 0-1 0 0,0 0 1 0 0,0-1-1 0 0,1 0 0 0 0,0-1 1 0 0,0 0-1 0 0,19 4 0 0 0,-5-4 123 0 0,-1-1 0 0 0,1-1-1 0 0,47-3 1 0 0,-62 1-246 0 0,0-1 0 0 0,0-1-1 0 0,-1 1 1 0 0,1-2 0 0 0,0 1 0 0 0,-1-1 0 0 0,1-1 0 0 0,-1 0 0 0 0,0 0 0 0 0,0-1-1 0 0,0 0 1 0 0,11-9 0 0 0,-18 13-78 0 0,0 0-1 0 0,-1 0 0 0 0,0-1 1 0 0,1 1-1 0 0,-1-1 1 0 0,0 1-1 0 0,1-1 1 0 0,-1 1-1 0 0,0-1 0 0 0,0 1 1 0 0,0-1-1 0 0,0 0 1 0 0,-1 0-1 0 0,1 0 0 0 0,0 1 1 0 0,-1-1-1 0 0,1 0 1 0 0,-1 0-1 0 0,0 0 1 0 0,0 0-1 0 0,1 0 0 0 0,-1 0 1 0 0,0 0-1 0 0,-1 0 1 0 0,1-3-1 0 0,-2 2-10 0 0,1 0 1 0 0,-1 0-1 0 0,0 1 0 0 0,0-1 1 0 0,0 0-1 0 0,0 1 0 0 0,0-1 1 0 0,0 1-1 0 0,-1 0 0 0 0,1 0 1 0 0,-1 0-1 0 0,1 0 0 0 0,-6-3 1 0 0,-6-2-57 0 0,0 0 0 0 0,-1 1 0 0 0,0 1 0 0 0,0 0 0 0 0,-16-3 0 0 0,17 6 44 0 0,0 0-1 0 0,0 1 1 0 0,0 1-1 0 0,0 0 1 0 0,0 1-1 0 0,0 0 1 0 0,-15 4-1 0 0,22-4 99 0 0,0 1 0 0 0,0 0-1 0 0,0 0 1 0 0,1 0 0 0 0,-1 1-1 0 0,1 0 1 0 0,0 1 0 0 0,0-1-1 0 0,0 1 1 0 0,0 0 0 0 0,0 1-1 0 0,1-1 1 0 0,0 1-1 0 0,0 0 1 0 0,-8 11 0 0 0,12-15-29 0 0,0 0 0 0 0,1 0 1 0 0,-1 0-1 0 0,1 0 0 0 0,-1 0 0 0 0,1 0 1 0 0,-1 0-1 0 0,1 0 0 0 0,0 0 0 0 0,-1 1 1 0 0,1-1-1 0 0,0 0 0 0 0,0 0 1 0 0,0 0-1 0 0,0 0 0 0 0,0 1 0 0 0,0-1 1 0 0,0 0-1 0 0,1 0 0 0 0,-1 0 0 0 0,0 0 1 0 0,1 1-1 0 0,-1-1 0 0 0,0 0 0 0 0,1 0 1 0 0,0 0-1 0 0,-1 0 0 0 0,1 0 1 0 0,-1 0-1 0 0,1 0 0 0 0,0 0 0 0 0,0 0 1 0 0,0-1-1 0 0,0 1 0 0 0,-1 0 0 0 0,1 0 1 0 0,0-1-1 0 0,0 1 0 0 0,0-1 0 0 0,0 1 1 0 0,1-1-1 0 0,-1 1 0 0 0,0-1 1 0 0,0 1-1 0 0,0-1 0 0 0,0 0 0 0 0,0 0 1 0 0,1 1-1 0 0,0-1 0 0 0,10 3 139 0 0,0-1 0 0 0,1 0 0 0 0,18 0 0 0 0,-25-2-105 0 0,14 1 69 0 0,0-1 0 0 0,38-4 0 0 0,-51 3-182 0 0,-1 0-1 0 0,0-1 1 0 0,1 1-1 0 0,-1-1 1 0 0,0 0-1 0 0,0-1 1 0 0,0 1-1 0 0,0-1 1 0 0,-1-1-1 0 0,1 1 1 0 0,-1-1-1 0 0,10-8 1 0 0,-14 11 13 0 0,0 0 0 0 0,0 0 0 0 0,0 0 0 0 0,-1 0 0 0 0,1-1-1 0 0,0 1 1 0 0,-1 0 0 0 0,1 0 0 0 0,-1-1 0 0 0,1 1 0 0 0,-1-1 0 0 0,1 1 0 0 0,-1 0 0 0 0,0-1 0 0 0,0 1 0 0 0,0-1 0 0 0,0 1 0 0 0,0 0 0 0 0,0-1 0 0 0,0 1 0 0 0,0-1 0 0 0,-1 1 0 0 0,1-1 0 0 0,0 1 0 0 0,-1 0 0 0 0,1-1 0 0 0,-1 1 0 0 0,0 0 0 0 0,1 0-1 0 0,-1-1 1 0 0,0 1 0 0 0,0 0 0 0 0,0 0 0 0 0,0 0 0 0 0,0 0 0 0 0,0 0 0 0 0,0 0 0 0 0,0 0 0 0 0,0 0 0 0 0,0 0 0 0 0,0 1 0 0 0,-1-1 0 0 0,1 0 0 0 0,0 1 0 0 0,-2-1 0 0 0,-5-3-20 0 0,1 0 1 0 0,-1 0-1 0 0,0 1 1 0 0,0 1-1 0 0,0-1 0 0 0,-11-1 1 0 0,3 2 103 0 0,0 2 0 0 0,1 0 0 0 0,-1 0 0 0 0,1 2 1 0 0,-1 0-1 0 0,1 0 0 0 0,0 2 0 0 0,0 0 0 0 0,0 0 0 0 0,0 2 0 0 0,1 0 0 0 0,0 0 1 0 0,0 1-1 0 0,0 1 0 0 0,1 0 0 0 0,-21 18 0 0 0,32-25-28 0 0,1 0-1 0 0,0 0 1 0 0,0 0 0 0 0,0 0-1 0 0,0 1 1 0 0,0-1 0 0 0,0 0-1 0 0,0 0 1 0 0,0 1 0 0 0,0-1-1 0 0,1 1 1 0 0,-1-1 0 0 0,0 0-1 0 0,1 1 1 0 0,-1-1 0 0 0,1 1-1 0 0,0 0 1 0 0,-1-1 0 0 0,1 1-1 0 0,0-1 1 0 0,0 1-1 0 0,0-1 1 0 0,0 1 0 0 0,0 0-1 0 0,1-1 1 0 0,0 3 0 0 0,0-2-2 0 0,1 0 1 0 0,-1 0-1 0 0,1 0 1 0 0,0 0-1 0 0,-1 0 1 0 0,1-1-1 0 0,0 1 1 0 0,0-1 0 0 0,0 1-1 0 0,0-1 1 0 0,1 0-1 0 0,-1 0 1 0 0,0 0-1 0 0,0 0 1 0 0,3 0-1 0 0,11 4 57 0 0,-1-2 1 0 0,1 0-1 0 0,31 2 0 0 0,-26-4-100 0 0,1 0 0 0 0,-1-1 0 0 0,0-2-1 0 0,0 0 1 0 0,0-1 0 0 0,0-1 0 0 0,0-1 0 0 0,-1-1-1 0 0,32-13 1 0 0,-49 17-6 0 0,0 1-1 0 0,0-1 0 0 0,0 0 1 0 0,0 0-1 0 0,0 0 1 0 0,0 0-1 0 0,-1 0 0 0 0,1-1 1 0 0,-1 1-1 0 0,0-1 0 0 0,0 0 1 0 0,0 0-1 0 0,0 1 1 0 0,0-1-1 0 0,0-1 0 0 0,2-4 1 0 0,-4 5-2 0 0,1 0 0 0 0,-1 1-1 0 0,0-1 1 0 0,0 0 0 0 0,0 0 0 0 0,0 1 0 0 0,0-1 0 0 0,-1 0 0 0 0,1 1 0 0 0,-1-1 0 0 0,0 1 0 0 0,1-1-1 0 0,-1 0 1 0 0,-1 1 0 0 0,1 0 0 0 0,0-1 0 0 0,-2-2 0 0 0,-1 0-4 0 0,-1-1 1 0 0,1 1-1 0 0,-1 0 1 0 0,0 0-1 0 0,0 0 1 0 0,-1 1-1 0 0,1 0 0 0 0,-1 0 1 0 0,0 0-1 0 0,0 1 1 0 0,0 0-1 0 0,-1 0 1 0 0,1 1-1 0 0,-1-1 1 0 0,-8-1-1 0 0,-2 2 47 0 0,-1-1 1 0 0,1 2-1 0 0,-1 1 0 0 0,-31 2 1 0 0,44-2 18 0 0,0 1 1 0 0,0-1 0 0 0,1 1-1 0 0,-1 0 1 0 0,0 0-1 0 0,0 1 1 0 0,1-1 0 0 0,-1 1-1 0 0,0 0 1 0 0,1 0-1 0 0,0 1 1 0 0,-1-1-1 0 0,1 1 1 0 0,0 0 0 0 0,1 0-1 0 0,-1 1 1 0 0,0-1-1 0 0,1 1 1 0 0,0-1 0 0 0,0 1-1 0 0,-5 7 1 0 0,8-10-21 0 0,0 0-1 0 0,-1 0 1 0 0,1 0 0 0 0,0 0 0 0 0,0 0-1 0 0,-1 0 1 0 0,1 0 0 0 0,0 0-1 0 0,0 0 1 0 0,0 0 0 0 0,0 0 0 0 0,0 0-1 0 0,0 0 1 0 0,1 0 0 0 0,-1 0 0 0 0,0 0-1 0 0,0 0 1 0 0,1 0 0 0 0,-1-1 0 0 0,1 1-1 0 0,-1 0 1 0 0,1 0 0 0 0,-1 0 0 0 0,1 0-1 0 0,0 1 1 0 0,26 15 282 0 0,-16-13-214 0 0,0-1 0 0 0,0 0-1 0 0,18 3 1 0 0,-12-5-21 0 0,-1 0-1 0 0,1 0 1 0 0,0-2 0 0 0,17-2-1 0 0,-27 2-83 0 0,0 0 0 0 0,-1-1 0 0 0,1 1 1 0 0,0-1-1 0 0,-1-1 0 0 0,1 1 0 0 0,-1-1 0 0 0,0 0 0 0 0,0-1 0 0 0,0 1 0 0 0,0-1 0 0 0,8-8 1 0 0,-13 12-3 0 0,0-1 0 0 0,-1 0 0 0 0,1 1 0 0 0,0-1 1 0 0,-1 0-1 0 0,1 0 0 0 0,0 0 0 0 0,-1 0 0 0 0,1 1 0 0 0,-1-1 1 0 0,1 0-1 0 0,-1 0 0 0 0,0 0 0 0 0,1 0 0 0 0,-1 0 1 0 0,0 0-1 0 0,0 0 0 0 0,1 0 0 0 0,-1 0 0 0 0,0 0 1 0 0,0 0-1 0 0,0 0 0 0 0,0 0 0 0 0,-1-1 0 0 0,1 1 1 0 0,0 0-1 0 0,0 0 0 0 0,-1 0 0 0 0,1 0 0 0 0,-1-1 1 0 0,0 0-16 0 0,-1 0 1 0 0,0 0 0 0 0,0 1-1 0 0,0-1 1 0 0,0 0 0 0 0,0 0-1 0 0,0 1 1 0 0,0 0 0 0 0,-1-1-1 0 0,1 1 1 0 0,-5-2 0 0 0,-3-1-55 0 0,-1 1 0 0 0,1 0 0 0 0,-1 1 0 0 0,-21-3 0 0 0,28 5-426 0 0,-47 1 893 0 0,27 5-2948 0 0,24-6 2235 0 0,-1 0 0 0 0,0 0 1 0 0,1 1-1 0 0,-1-1 0 0 0,1 0 1 0 0,-1 1-1 0 0,1-1 0 0 0,-1 1 1 0 0,1-1-1 0 0,-1 0 0 0 0,1 1 0 0 0,-1-1 1 0 0,1 1-1 0 0,-1 0 0 0 0,1-1 1 0 0,0 1-1 0 0,-1-1 0 0 0,1 1 1 0 0,0-1-1 0 0,0 1 0 0 0,-1 0 0 0 0,1-1 1 0 0,0 1-1 0 0,0 1 0 0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6:07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5995 2 344 0 0,'0'0'4124'0'0,"-50"-2"3126"0"0,-118 53-2364 0 0,-84 32-3949 0 0,156-51-548 0 0,23-8-249 0 0,-463 142 1667 0 0,-520 89-1010 0 0,801-192-874 0 0,-93 19 138 0 0,-810 160 656 0 0,696-156-23 0 0,-113 24-111 0 0,118 11 131 0 0,277-69-53 0 0,135-39-366 0 0,20-5 100 0 0,-1-1 0 0 0,0 0 0 0 0,0-2 0 0 0,-41 2 0 0 0,60-6-268 0 0,-1-1 0 0 0,1 2-1 0 0,0-1 1 0 0,0 1 0 0 0,-8 3-1 0 0,8-3-62 0 0,1 0-1 0 0,-1 0 1 0 0,0 0-1 0 0,0-1 0 0 0,-8 0 1 0 0,14-1-56 0 0,-11 2 98 0 0,31-2-14025 0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6:22.6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293 120 448 0 0,'1'-18'3574'0'0,"-1"16"-3335"0"0,1 0 0 0 0,-1-1 0 0 0,1 1 0 0 0,-1-1 0 0 0,0 1 0 0 0,0 0 0 0 0,0-1 0 0 0,-1 1 1 0 0,1 0-1 0 0,0-1 0 0 0,-1 1 0 0 0,0 0 0 0 0,1-1 0 0 0,-1 1 0 0 0,0 0 0 0 0,0 0 1 0 0,0 0-1 0 0,-1 0 0 0 0,1 0 0 0 0,0 0 0 0 0,-1 0 0 0 0,1 0 0 0 0,-1 0 0 0 0,0 1 1 0 0,1-1-1 0 0,-1 1 0 0 0,-4-3 0 0 0,4 2-131 0 0,-1 1 0 0 0,1 0 0 0 0,-1 0 0 0 0,0 0 1 0 0,1 0-1 0 0,-1 0 0 0 0,0 0 0 0 0,0 1 0 0 0,0-1 0 0 0,1 1 0 0 0,-1 0 1 0 0,0-1-1 0 0,0 2 0 0 0,0-1 0 0 0,0 0 0 0 0,0 0 0 0 0,1 1 0 0 0,-1 0 0 0 0,-3 1 1 0 0,1 0-28 0 0,0 0 1 0 0,0 1 0 0 0,0-1 0 0 0,1 1 0 0 0,-1 1 0 0 0,1-1-1 0 0,0 1 1 0 0,0-1 0 0 0,-6 9 0 0 0,3-4 27 0 0,0 2-1 0 0,1-1 1 0 0,0 1-1 0 0,1 0 1 0 0,0 0-1 0 0,1 0 1 0 0,0 1-1 0 0,0-1 1 0 0,-3 18-1 0 0,6-25-27 0 0,1 0 1 0 0,-1 0-1 0 0,1 0 0 0 0,0 1 0 0 0,-1-1 0 0 0,1 0 0 0 0,1 0 0 0 0,-1 1 0 0 0,0-1 0 0 0,1 0 0 0 0,0 0 0 0 0,0 0 0 0 0,0 1 1 0 0,0-1-1 0 0,0 0 0 0 0,0 0 0 0 0,1-1 0 0 0,0 1 0 0 0,-1 0 0 0 0,1 0 0 0 0,0-1 0 0 0,0 1 0 0 0,1-1 0 0 0,-1 0 0 0 0,0 1 1 0 0,1-1-1 0 0,0 0 0 0 0,-1 0 0 0 0,1-1 0 0 0,4 3 0 0 0,0-2 45 0 0,0 0 0 0 0,0 0 1 0 0,0-1-1 0 0,1 0 0 0 0,-1 0 0 0 0,0-1 0 0 0,0 0 1 0 0,0 0-1 0 0,1-1 0 0 0,-1 1 0 0 0,0-2 0 0 0,0 1 1 0 0,8-3-1 0 0,-3 0 7 0 0,0 0 1 0 0,1-1 0 0 0,-2 0-1 0 0,1-1 1 0 0,-1 0-1 0 0,0-1 1 0 0,0 0 0 0 0,0-1-1 0 0,13-13 1 0 0,-21 18-92 0 0,0 0 1 0 0,0 0-1 0 0,-1 0 1 0 0,1-1-1 0 0,-1 1 1 0 0,0-1-1 0 0,0 1 1 0 0,-1-1-1 0 0,1 0 1 0 0,-1 1-1 0 0,1-1 1 0 0,-1 0-1 0 0,0 0 1 0 0,-1 0-1 0 0,1 0 1 0 0,-1 0-1 0 0,1 0 1 0 0,-1 0-1 0 0,0 0 1 0 0,-1 0-1 0 0,1 0 1 0 0,-1 0-1 0 0,0 0 1 0 0,0 0-1 0 0,0 0 1 0 0,0 0-1 0 0,-1 0 1 0 0,0 1-1 0 0,1-1 1 0 0,-1 0-1 0 0,-1 1 1 0 0,1 0-1 0 0,0-1 1 0 0,-6-4-1 0 0,3 2-11 0 0,-1-1-1 0 0,0 2 0 0 0,0-1 0 0 0,-1 1 0 0 0,1 0 0 0 0,-1 0 1 0 0,-1 0-1 0 0,1 1 0 0 0,0 0 0 0 0,-1 1 0 0 0,0 0 0 0 0,0 0 1 0 0,0 1-1 0 0,0-1 0 0 0,0 2 0 0 0,0-1 0 0 0,-1 1 1 0 0,1 1-1 0 0,-9-1 0 0 0,11 2-30 0 0,0-1 1 0 0,-1 1-1 0 0,1 0 0 0 0,0 0 1 0 0,0 1-1 0 0,0 0 0 0 0,0 0 1 0 0,1 0-1 0 0,-1 0 1 0 0,0 1-1 0 0,1 0 0 0 0,0 1 1 0 0,0-1-1 0 0,0 1 0 0 0,0 0 1 0 0,0 0-1 0 0,1 0 0 0 0,-1 1 1 0 0,1 0-1 0 0,1 0 1 0 0,-1 0-1 0 0,1 0 0 0 0,-1 0 1 0 0,1 1-1 0 0,1-1 0 0 0,-3 8 1 0 0,2-5-2 0 0,0 0 0 0 0,1 1 0 0 0,0-1-1 0 0,0 1 1 0 0,1-1 0 0 0,1 1 0 0 0,-1 0 0 0 0,1-1 0 0 0,1 1 0 0 0,-1 0 0 0 0,1-1 0 0 0,1 1 0 0 0,2 9 0 0 0,-2-14 5 0 0,0 0 0 0 0,-1 1 0 0 0,1-1-1 0 0,1-1 1 0 0,-1 1 0 0 0,1 0 0 0 0,-1 0 0 0 0,1-1 0 0 0,0 0 0 0 0,0 1 0 0 0,1-1 0 0 0,-1 0-1 0 0,1-1 1 0 0,-1 1 0 0 0,1-1 0 0 0,0 1 0 0 0,0-1 0 0 0,0 0 0 0 0,0-1 0 0 0,0 1 0 0 0,1-1-1 0 0,-1 0 1 0 0,1 0 0 0 0,-1 0 0 0 0,0 0 0 0 0,1-1 0 0 0,5 1 0 0 0,-6-1 14 0 0,1 0-1 0 0,-1 0 1 0 0,1 0 0 0 0,0-1 0 0 0,-1 1 0 0 0,0-1-1 0 0,1 0 1 0 0,-1 0 0 0 0,1-1 0 0 0,-1 1 0 0 0,0-1-1 0 0,0 0 1 0 0,0 0 0 0 0,0 0 0 0 0,0-1 0 0 0,0 1 0 0 0,-1-1-1 0 0,1 0 1 0 0,-1 0 0 0 0,0 0 0 0 0,0-1 0 0 0,4-5-1 0 0,-5 6-9 0 0,0-1 0 0 0,-1 0-1 0 0,1 1 1 0 0,-1-1 0 0 0,0 0-1 0 0,0 0 1 0 0,0 0 0 0 0,-1 0 0 0 0,1 1-1 0 0,-1-1 1 0 0,0 0 0 0 0,0 0-1 0 0,-1 0 1 0 0,1 0 0 0 0,-1 0-1 0 0,0 0 1 0 0,0 0 0 0 0,0 0-1 0 0,0 1 1 0 0,0-1 0 0 0,-1 0-1 0 0,0 1 1 0 0,0-1 0 0 0,0 1-1 0 0,-5-6 1 0 0,3 4-13 0 0,0 0-1 0 0,-1 1 1 0 0,0 0 0 0 0,0-1-1 0 0,-1 2 1 0 0,1-1-1 0 0,-1 1 1 0 0,1-1-1 0 0,-1 2 1 0 0,0-1 0 0 0,-1 1-1 0 0,1-1 1 0 0,0 2-1 0 0,0-1 1 0 0,-1 1 0 0 0,1 0-1 0 0,-1 0 1 0 0,1 1-1 0 0,-1 0 1 0 0,0 0 0 0 0,1 0-1 0 0,-1 1 1 0 0,1 0-1 0 0,-1 0 1 0 0,1 1 0 0 0,0 0-1 0 0,-8 3 1 0 0,8-3 22 0 0,0-1 0 0 0,1 2 0 0 0,-1-1 0 0 0,1 1 0 0 0,0-1 0 0 0,0 2 0 0 0,0-1 0 0 0,0 0 0 0 0,0 1 0 0 0,1 0 0 0 0,-1 0 0 0 0,1 1 0 0 0,0-1 0 0 0,0 1 0 0 0,1-1 0 0 0,-1 1 0 0 0,1 1 0 0 0,0-1 0 0 0,1 0 0 0 0,-1 1 1 0 0,1-1-1 0 0,0 1 0 0 0,1 0 0 0 0,-1-1 0 0 0,1 1 0 0 0,0 0 0 0 0,0 0 0 0 0,1 0 0 0 0,0 0 0 0 0,0 8 0 0 0,1-10 23 0 0,0 1-1 0 0,0-1 1 0 0,0 0 0 0 0,0 0 0 0 0,1 0 0 0 0,0 0 0 0 0,0 0-1 0 0,0 0 1 0 0,0 0 0 0 0,0 0 0 0 0,1-1 0 0 0,0 1-1 0 0,0-1 1 0 0,0 0 0 0 0,0 0 0 0 0,0 0 0 0 0,0 0-1 0 0,7 4 1 0 0,-3-4 8 0 0,-1 0 0 0 0,1 0 0 0 0,0 0 0 0 0,0-1 0 0 0,0 0 0 0 0,0 0 0 0 0,0-1 0 0 0,0 0 0 0 0,1 0 0 0 0,13-1 0 0 0,-13 1-23 0 0,0-2 0 0 0,0 1 0 0 0,0-1 0 0 0,0 0 0 0 0,0-1 0 0 0,0 0 0 0 0,-1 0 0 0 0,1-1 0 0 0,-1 0 0 0 0,1 0 0 0 0,-1-1 0 0 0,0 0 0 0 0,0 0 0 0 0,0-1 0 0 0,-1 1 0 0 0,0-1 1 0 0,0-1-1 0 0,0 1 0 0 0,0-1 0 0 0,-1 0 0 0 0,6-9 0 0 0,-9 10-32 0 0,-1 1 1 0 0,0 0 0 0 0,0 0 0 0 0,0 0-1 0 0,0-1 1 0 0,-1 1 0 0 0,0 0-1 0 0,0-1 1 0 0,0 1 0 0 0,0-1 0 0 0,-1 1-1 0 0,1 0 1 0 0,-1 0 0 0 0,0-1-1 0 0,-1 1 1 0 0,1 0 0 0 0,-1 0 0 0 0,1 0-1 0 0,-1 0 1 0 0,-1 0 0 0 0,1 1-1 0 0,0-1 1 0 0,-1 0 0 0 0,0 1 0 0 0,0 0-1 0 0,0 0 1 0 0,0 0 0 0 0,0 0-1 0 0,-1 0 1 0 0,1 1 0 0 0,-1-1 0 0 0,-5-2-1 0 0,5 2-8 0 0,-1 1-1 0 0,0 0 1 0 0,1-1-1 0 0,-1 2 0 0 0,0-1 1 0 0,0 0-1 0 0,0 1 1 0 0,0 0-1 0 0,0 0 1 0 0,0 1-1 0 0,0-1 0 0 0,-7 1 1 0 0,9 1 13 0 0,0-1 1 0 0,0 1-1 0 0,0-1 1 0 0,0 1-1 0 0,0 0 1 0 0,0 0-1 0 0,0 0 1 0 0,0 1-1 0 0,1-1 1 0 0,-1 1-1 0 0,0-1 1 0 0,1 1-1 0 0,-1 0 1 0 0,1 0-1 0 0,0 0 1 0 0,-1 0-1 0 0,1 1 1 0 0,0-1-1 0 0,0 1 1 0 0,-2 4-1 0 0,2-4 25 0 0,1 0 1 0 0,0 0-1 0 0,0 0 0 0 0,0 0 0 0 0,0 1 0 0 0,0-1 0 0 0,1 0 0 0 0,0 0 0 0 0,-1 0 1 0 0,1 1-1 0 0,1-1 0 0 0,-1 0 0 0 0,0 0 0 0 0,1 1 0 0 0,-1-1 0 0 0,1 0 0 0 0,0 0 1 0 0,0 0-1 0 0,0 0 0 0 0,1 0 0 0 0,-1 0 0 0 0,1 0 0 0 0,0 0 0 0 0,-1 0 0 0 0,1-1 1 0 0,0 1-1 0 0,1-1 0 0 0,-1 0 0 0 0,0 1 0 0 0,1-1 0 0 0,5 3 0 0 0,-4-1 11 0 0,1 0 0 0 0,0 0-1 0 0,0-1 1 0 0,0 0 0 0 0,1 0-1 0 0,-1 0 1 0 0,1-1 0 0 0,0 0-1 0 0,-1 0 1 0 0,1 0-1 0 0,0-1 1 0 0,0 0 0 0 0,0 0-1 0 0,0-1 1 0 0,0 1 0 0 0,8-2-1 0 0,-11 1-55 0 0,-1 0-1 0 0,1 0 1 0 0,-1-1-1 0 0,1 1 0 0 0,-1-1 1 0 0,1 0-1 0 0,-1 1 0 0 0,0-1 1 0 0,1-1-1 0 0,-1 1 1 0 0,0 0-1 0 0,0 0 0 0 0,0-1 1 0 0,1 1-1 0 0,-2-1 1 0 0,1 0-1 0 0,0 1 0 0 0,0-1 1 0 0,0 0-1 0 0,-1 0 0 0 0,1 0 1 0 0,-1-1-1 0 0,0 1 1 0 0,0 0-1 0 0,0 0 0 0 0,0-1 1 0 0,0 1-1 0 0,0 0 0 0 0,0-1 1 0 0,-1 1-1 0 0,1-1 1 0 0,-1 1-1 0 0,0-1 0 0 0,0 0 1 0 0,0 1-1 0 0,0-1 1 0 0,0 1-1 0 0,0-1 0 0 0,-1 1 1 0 0,1-1-1 0 0,-1 1 0 0 0,0-1 1 0 0,-1-3-1 0 0,-1-1-68 0 0,1 1 0 0 0,-2-1 0 0 0,1 1-1 0 0,-1 0 1 0 0,0 0 0 0 0,0 0 0 0 0,0 0 0 0 0,-1 1 0 0 0,0 0-1 0 0,0 0 1 0 0,0 0 0 0 0,-1 0 0 0 0,1 1 0 0 0,-12-7 0 0 0,13 9 79 0 0,0 1 1 0 0,0-1-1 0 0,0 1 1 0 0,0-1-1 0 0,0 1 1 0 0,-1 0-1 0 0,1 1 1 0 0,0-1 0 0 0,0 1-1 0 0,-1 0 1 0 0,1 0-1 0 0,0 0 1 0 0,-1 0-1 0 0,1 1 1 0 0,0 0-1 0 0,0 0 1 0 0,0 0 0 0 0,-1 0-1 0 0,1 1 1 0 0,0 0-1 0 0,1-1 1 0 0,-1 1-1 0 0,0 1 1 0 0,0-1 0 0 0,1 0-1 0 0,0 1 1 0 0,-1 0-1 0 0,-2 3 1 0 0,4-3 76 0 0,0 0 1 0 0,0 0-1 0 0,0 0 0 0 0,0 0 1 0 0,0 1-1 0 0,1-1 0 0 0,-1 1 1 0 0,1-1-1 0 0,0 1 0 0 0,0-1 1 0 0,1 1-1 0 0,-1 0 0 0 0,1 0 1 0 0,0-1-1 0 0,-1 1 0 0 0,2 0 1 0 0,-1-1-1 0 0,0 1 0 0 0,1 0 1 0 0,0-1-1 0 0,0 1 0 0 0,0 0 1 0 0,0-1-1 0 0,0 1 1 0 0,1-1-1 0 0,-1 0 0 0 0,1 1 1 0 0,0-1-1 0 0,0 0 0 0 0,0 0 1 0 0,1 0-1 0 0,3 3 0 0 0,-3-2 5 0 0,0-1-1 0 0,1 0 0 0 0,-1 0 0 0 0,1 0 0 0 0,-1 0 1 0 0,1-1-1 0 0,0 1 0 0 0,0-1 0 0 0,0 0 0 0 0,0 0 1 0 0,1-1-1 0 0,-1 1 0 0 0,0-1 0 0 0,1 0 0 0 0,-1 0 1 0 0,1-1-1 0 0,-1 1 0 0 0,1-1 0 0 0,-1 0 0 0 0,1 0 1 0 0,-1 0-1 0 0,1-1 0 0 0,-1 1 0 0 0,6-3 1 0 0,-6 2-48 0 0,-1 0 1 0 0,1 0-1 0 0,0-1 1 0 0,-1 0-1 0 0,0 1 1 0 0,1-1 0 0 0,-1-1-1 0 0,0 1 1 0 0,0 0-1 0 0,0-1 1 0 0,-1 1-1 0 0,1-1 1 0 0,0 0 0 0 0,-1 0-1 0 0,0 0 1 0 0,0 0-1 0 0,0 0 1 0 0,0-1-1 0 0,0 1 1 0 0,-1-1 0 0 0,1 1-1 0 0,-1-1 1 0 0,0 0-1 0 0,0 1 1 0 0,0-1-1 0 0,-1 0 1 0 0,1 0 0 0 0,-1-6-1 0 0,-1 2-71 0 0,0 1 0 0 0,0 0 0 0 0,0-1 0 0 0,-1 1 0 0 0,-1 0 0 0 0,1 0-1 0 0,-1 0 1 0 0,0 0 0 0 0,0 1 0 0 0,-1-1 0 0 0,0 1 0 0 0,0 0 0 0 0,-1 0 0 0 0,-8-9-1 0 0,10 11 12 0 0,-1 1-1 0 0,1-1 0 0 0,-1 1 0 0 0,0-1 0 0 0,-1 1 0 0 0,1 0 1 0 0,0 1-1 0 0,-1-1 0 0 0,0 1 0 0 0,1 0 0 0 0,-1 0 0 0 0,0 0 0 0 0,0 1 1 0 0,0 0-1 0 0,0 0 0 0 0,0 0 0 0 0,0 0 0 0 0,-1 1 0 0 0,1 0 0 0 0,0 0 1 0 0,-10 1-1 0 0,12 0 54 0 0,1 0 1 0 0,-1-1-1 0 0,0 1 0 0 0,1 0 1 0 0,-1 0-1 0 0,1 0 0 0 0,-1 1 1 0 0,1-1-1 0 0,-1 1 0 0 0,1-1 1 0 0,0 1-1 0 0,0 0 1 0 0,0 0-1 0 0,0 0 0 0 0,0 0 1 0 0,0 0-1 0 0,1 0 0 0 0,-1 1 1 0 0,1-1-1 0 0,-1 0 1 0 0,1 1-1 0 0,0-1 0 0 0,0 1 1 0 0,0 0-1 0 0,0-1 0 0 0,1 1 1 0 0,-1 0-1 0 0,1-1 1 0 0,-1 1-1 0 0,1 0 0 0 0,0 0 1 0 0,0 0-1 0 0,0-1 0 0 0,0 1 1 0 0,1 0-1 0 0,-1 0 0 0 0,1-1 1 0 0,0 1-1 0 0,0 0 1 0 0,1 2-1 0 0,1 6 75 0 0,1-1 0 0 0,1 0 0 0 0,-1 0 0 0 0,2 0 0 0 0,-1 0-1 0 0,1-1 1 0 0,1 0 0 0 0,13 15 0 0 0,-12-17-37 0 0,1-1 0 0 0,-1-1 0 0 0,1 1-1 0 0,0-1 1 0 0,0-1 0 0 0,1 0 0 0 0,-1 0-1 0 0,1-1 1 0 0,0 0 0 0 0,0-1 0 0 0,0 0 0 0 0,0 0-1 0 0,14 0 1 0 0,-19-2-48 0 0,0 0 0 0 0,1 0 0 0 0,-1-1 0 0 0,0 0 0 0 0,0 1 0 0 0,1-2 0 0 0,-1 1 0 0 0,0-1 0 0 0,0 1 0 0 0,0-1-1 0 0,0-1 1 0 0,5-2 0 0 0,-7 3-25 0 0,-1-1 0 0 0,1 1-1 0 0,0-1 1 0 0,-1 1-1 0 0,1-1 1 0 0,-1 0-1 0 0,0 0 1 0 0,0 0 0 0 0,0 0-1 0 0,0 0 1 0 0,-1 0-1 0 0,1-1 1 0 0,-1 1-1 0 0,0-1 1 0 0,0 1 0 0 0,0-1-1 0 0,0 1 1 0 0,-1-1-1 0 0,1-5 1 0 0,-1 1-70 0 0,0 0 1 0 0,-1 0-1 0 0,0 0 1 0 0,0 0-1 0 0,0 0 0 0 0,-1 0 1 0 0,0 0-1 0 0,-1 1 1 0 0,0-1-1 0 0,0 1 0 0 0,-1-1 1 0 0,0 1-1 0 0,0 0 1 0 0,0 1-1 0 0,-1-1 0 0 0,0 1 1 0 0,0 0-1 0 0,-1 0 1 0 0,0 0-1 0 0,0 1 0 0 0,0 0 1 0 0,-11-7-1 0 0,12 9 84 0 0,1 0 0 0 0,-1 1-1 0 0,0 0 1 0 0,0 0 0 0 0,1 0 0 0 0,-1 0-1 0 0,-1 1 1 0 0,1 0 0 0 0,0 0-1 0 0,0 0 1 0 0,0 1 0 0 0,-1-1-1 0 0,1 1 1 0 0,0 1 0 0 0,0-1 0 0 0,-1 1-1 0 0,1 0 1 0 0,0 0 0 0 0,0 0-1 0 0,0 1 1 0 0,0 0 0 0 0,0 0 0 0 0,0 0-1 0 0,1 0 1 0 0,-1 1 0 0 0,1 0-1 0 0,-1 0 1 0 0,1 0 0 0 0,0 0 0 0 0,0 1-1 0 0,1-1 1 0 0,-1 1 0 0 0,1 0-1 0 0,-6 9 1 0 0,4-6 89 0 0,1 1-1 0 0,0-1 1 0 0,1 1-1 0 0,0 0 1 0 0,0 0 0 0 0,0 0-1 0 0,1 0 1 0 0,0 0-1 0 0,1 0 1 0 0,0 1-1 0 0,0-1 1 0 0,1 1 0 0 0,0-1-1 0 0,0 0 1 0 0,1 1-1 0 0,0-1 1 0 0,1 1 0 0 0,0-1-1 0 0,0 0 1 0 0,1 0-1 0 0,0 0 1 0 0,0 0-1 0 0,0-1 1 0 0,1 1 0 0 0,1-1-1 0 0,-1 0 1 0 0,1 0-1 0 0,0-1 1 0 0,9 9 0 0 0,-9-9-50 0 0,0 0 1 0 0,0 0 0 0 0,1-1-1 0 0,0 0 1 0 0,0 0 0 0 0,0-1 0 0 0,0 0-1 0 0,1 0 1 0 0,0 0 0 0 0,0-1 0 0 0,0 0-1 0 0,0 0 1 0 0,0 0 0 0 0,1-1 0 0 0,-1-1-1 0 0,1 1 1 0 0,-1-1 0 0 0,1 0 0 0 0,0-1-1 0 0,-1 0 1 0 0,1 0 0 0 0,0-1 0 0 0,-1 1-1 0 0,1-2 1 0 0,0 1 0 0 0,-1-1 0 0 0,0 0-1 0 0,1-1 1 0 0,-1 0 0 0 0,0 0 0 0 0,0 0-1 0 0,8-6 1 0 0,-10 4-59 0 0,0 1 0 0 0,-1-1 1 0 0,1 0-1 0 0,-1 0 0 0 0,0 0 0 0 0,0-1 1 0 0,-1 1-1 0 0,0-1 0 0 0,0 0 0 0 0,0 0 0 0 0,-1 0 1 0 0,1 0-1 0 0,-1-1 0 0 0,-1 1 0 0 0,1-1 1 0 0,-1 1-1 0 0,-1-1 0 0 0,1 1 0 0 0,-1-1 0 0 0,0 0 1 0 0,0 1-1 0 0,-1-1 0 0 0,0 1 0 0 0,0-1 0 0 0,-1 1 1 0 0,1-1-1 0 0,-6-10 0 0 0,5 10-24 0 0,-1 2 0 0 0,0-1 0 0 0,0 0 0 0 0,0 0 1 0 0,0 1-1 0 0,-1 0 0 0 0,0 0 0 0 0,0 0 0 0 0,-1 0 0 0 0,1 0 0 0 0,-1 1 0 0 0,-10-7 0 0 0,11 8 27 0 0,0 1 0 0 0,0 0 0 0 0,0 0 0 0 0,-1 1 0 0 0,1-1 0 0 0,-1 1 0 0 0,0 0 0 0 0,1 0 0 0 0,-1 0 0 0 0,0 1 0 0 0,1 0 0 0 0,-1 0 0 0 0,0 0 0 0 0,1 0 1 0 0,-1 1-1 0 0,0 0 0 0 0,1 0 0 0 0,-1 0 0 0 0,-4 2 0 0 0,2-1 55 0 0,1 1 0 0 0,-1 0-1 0 0,1 0 1 0 0,0 0 0 0 0,0 1 0 0 0,0 0 0 0 0,1 0 0 0 0,-1 1 0 0 0,1 0 0 0 0,0 0 0 0 0,0 0 0 0 0,1 0 0 0 0,0 1 0 0 0,-1-1 0 0 0,2 1 0 0 0,-6 11 0 0 0,7-13 4 0 0,0 1-1 0 0,0 0 0 0 0,1 0 1 0 0,0 0-1 0 0,0 0 0 0 0,0 0 1 0 0,0 1-1 0 0,1-1 1 0 0,0 0-1 0 0,0 0 0 0 0,1 0 1 0 0,-1 1-1 0 0,1-1 0 0 0,0 0 1 0 0,0 0-1 0 0,1 0 0 0 0,0 0 1 0 0,-1 0-1 0 0,2-1 1 0 0,-1 1-1 0 0,0 0 0 0 0,1-1 1 0 0,5 6-1 0 0,-3-3 7 0 0,2 0 1 0 0,-1-1-1 0 0,1 0 1 0 0,0 0-1 0 0,0 0 1 0 0,1-1-1 0 0,0 0 1 0 0,0-1-1 0 0,0 1 0 0 0,0-2 1 0 0,1 1-1 0 0,-1-1 1 0 0,1 0-1 0 0,0-1 1 0 0,17 2-1 0 0,-22-3-52 0 0,1-1 0 0 0,-1 0 0 0 0,0 0 1 0 0,0 0-1 0 0,1 0 0 0 0,-1-1 0 0 0,0 0 0 0 0,0 0 0 0 0,0 0 0 0 0,0 0 1 0 0,0 0-1 0 0,0-1 0 0 0,0 0 0 0 0,0 0 0 0 0,0 0 0 0 0,-1 0 0 0 0,1-1 1 0 0,-1 0-1 0 0,0 1 0 0 0,1-1 0 0 0,-1 0 0 0 0,-1 0 0 0 0,1-1 0 0 0,0 1 1 0 0,-1-1-1 0 0,0 1 0 0 0,0-1 0 0 0,0 0 0 0 0,0 0 0 0 0,0 0 1 0 0,-1 0-1 0 0,0 0 0 0 0,1 0 0 0 0,-2 0 0 0 0,1 0 0 0 0,0-6 0 0 0,0 2-50 0 0,0 0 0 0 0,-1 0 0 0 0,0 0 0 0 0,0 0 0 0 0,-1 0 0 0 0,0 0 0 0 0,0 0 0 0 0,-1 0 0 0 0,0 1 0 0 0,0-1 0 0 0,-1 1 0 0 0,0-1 0 0 0,0 1-1 0 0,-1 0 1 0 0,0 0 0 0 0,0 0 0 0 0,-1 0 0 0 0,0 1 0 0 0,0 0 0 0 0,0 0 0 0 0,-8-6 0 0 0,9 8 50 0 0,-1 1 0 0 0,0-1 0 0 0,0 1-1 0 0,-1 0 1 0 0,1 0 0 0 0,-1 1 0 0 0,1-1 0 0 0,-1 1 0 0 0,0 1 0 0 0,0-1 0 0 0,0 1 0 0 0,0 0 0 0 0,0 0-1 0 0,0 1 1 0 0,0-1 0 0 0,0 1 0 0 0,0 1 0 0 0,0-1 0 0 0,0 1 0 0 0,0 0 0 0 0,0 1 0 0 0,0-1 0 0 0,0 1-1 0 0,0 0 1 0 0,1 1 0 0 0,-1-1 0 0 0,1 1 0 0 0,-8 5 0 0 0,5-2 54 0 0,0-1 0 0 0,0 1 1 0 0,1 1-1 0 0,0-1 0 0 0,0 1 1 0 0,1 0-1 0 0,-1 1 0 0 0,1 0 1 0 0,1 0-1 0 0,0 0 0 0 0,0 0 0 0 0,0 1 1 0 0,1 0-1 0 0,-4 15 0 0 0,6-19-13 0 0,1 0-1 0 0,0 1 1 0 0,1-1-1 0 0,-1 1 1 0 0,1-1-1 0 0,0 1 0 0 0,0-1 1 0 0,1 1-1 0 0,0-1 1 0 0,0 1-1 0 0,0-1 1 0 0,0 0-1 0 0,1 1 1 0 0,0-1-1 0 0,0 0 1 0 0,0 0-1 0 0,1 0 0 0 0,0 0 1 0 0,0-1-1 0 0,0 1 1 0 0,0-1-1 0 0,1 0 1 0 0,0 0-1 0 0,0 0 1 0 0,0 0-1 0 0,0-1 1 0 0,5 4-1 0 0,-5-4-20 0 0,1 0 0 0 0,-1 0 1 0 0,1-1-1 0 0,-1 0 0 0 0,1 0 0 0 0,0 0 0 0 0,0 0 1 0 0,0-1-1 0 0,0 1 0 0 0,0-1 0 0 0,0-1 0 0 0,0 1 1 0 0,0-1-1 0 0,0 0 0 0 0,0 0 0 0 0,1 0 0 0 0,-1-1 1 0 0,0 1-1 0 0,0-1 0 0 0,0-1 0 0 0,0 1 0 0 0,0-1 0 0 0,-1 0 1 0 0,1 0-1 0 0,0 0 0 0 0,-1 0 0 0 0,1-1 0 0 0,-1 0 1 0 0,0 0-1 0 0,0 0 0 0 0,0-1 0 0 0,0 1 0 0 0,3-5 1 0 0,-2 2-73 0 0,1 1 0 0 0,-1-1 1 0 0,-1-1-1 0 0,1 1 1 0 0,-1-1-1 0 0,0 0 0 0 0,-1 0 1 0 0,1 0-1 0 0,-1 0 1 0 0,-1-1-1 0 0,1 1 0 0 0,-1-1 1 0 0,-1 1-1 0 0,1-1 1 0 0,-1 0-1 0 0,-1 0 0 0 0,0 0 1 0 0,0 0-1 0 0,0 0 1 0 0,-1 1-1 0 0,-1-10 0 0 0,1 15 39 0 0,0-1-1 0 0,1 1 1 0 0,-1-1-1 0 0,0 1 0 0 0,0-1 1 0 0,-1 1-1 0 0,1 0 1 0 0,0 0-1 0 0,-1-1 1 0 0,1 1-1 0 0,-1 0 1 0 0,0 0-1 0 0,0 1 0 0 0,1-1 1 0 0,-1 0-1 0 0,0 1 1 0 0,-1-1-1 0 0,1 1 1 0 0,0-1-1 0 0,0 1 1 0 0,-1 0-1 0 0,1 0 0 0 0,-1 0 1 0 0,1 0-1 0 0,-1 1 1 0 0,1-1-1 0 0,-1 1 1 0 0,1-1-1 0 0,-1 1 0 0 0,1 0 1 0 0,-1 0-1 0 0,0 0 1 0 0,1 0-1 0 0,-1 1 1 0 0,1-1-1 0 0,-1 0 1 0 0,1 1-1 0 0,-1 0 0 0 0,1 0 1 0 0,-1 0-1 0 0,-2 1 1 0 0,-2 1 44 0 0,0 0 0 0 0,0 1-1 0 0,1-1 1 0 0,-1 1 0 0 0,1 1 0 0 0,0-1 0 0 0,0 1 0 0 0,0 0 0 0 0,1 0 0 0 0,0 1 0 0 0,0 0 0 0 0,0-1 0 0 0,-4 8 0 0 0,7-10 7 0 0,1 0 0 0 0,-1-1 0 0 0,1 1 1 0 0,-1 0-1 0 0,1 0 0 0 0,0 0 1 0 0,0 0-1 0 0,1 0 0 0 0,-1 0 0 0 0,1 0 1 0 0,-1 0-1 0 0,1 0 0 0 0,0 0 1 0 0,0 1-1 0 0,0-1 0 0 0,1 0 0 0 0,-1 0 1 0 0,1 0-1 0 0,0 0 0 0 0,0 0 1 0 0,0 0-1 0 0,0 0 0 0 0,0 0 0 0 0,0-1 1 0 0,1 1-1 0 0,-1 0 0 0 0,1-1 1 0 0,0 1-1 0 0,0-1 0 0 0,0 1 0 0 0,0-1 1 0 0,1 0-1 0 0,2 3 0 0 0,-1-3 1 0 0,-1 0-1 0 0,1-1 0 0 0,-1 1 1 0 0,1-1-1 0 0,0 0 1 0 0,0 0-1 0 0,0 0 0 0 0,0 0 1 0 0,-1-1-1 0 0,1 1 1 0 0,0-1-1 0 0,0 0 0 0 0,0 0 1 0 0,0 0-1 0 0,0-1 1 0 0,0 0-1 0 0,0 1 0 0 0,0-1 1 0 0,-1-1-1 0 0,1 1 1 0 0,0 0-1 0 0,-1-1 0 0 0,1 0 1 0 0,-1 0-1 0 0,1 0 1 0 0,3-3-1 0 0,-2 0 2 0 0,-1 1-1 0 0,0-1 1 0 0,0 0-1 0 0,0 0 1 0 0,0 0-1 0 0,-1 0 1 0 0,0-1-1 0 0,0 1 1 0 0,0-1-1 0 0,-1 0 0 0 0,0 0 1 0 0,3-10-1 0 0,-5 14-28 0 0,1 0 0 0 0,0 0 0 0 0,-1 0 0 0 0,0 1 0 0 0,1-1 1 0 0,-1 0-1 0 0,0 0 0 0 0,0 0 0 0 0,0 0 0 0 0,0 1 0 0 0,0-1 0 0 0,-1 0 0 0 0,1 0 0 0 0,-1 0 0 0 0,1 0 0 0 0,-1 1 0 0 0,1-1 0 0 0,-1 0 0 0 0,0 1 0 0 0,0-1 0 0 0,0 0 0 0 0,0 1 0 0 0,0-1 0 0 0,0 1 0 0 0,0 0 0 0 0,-1-1 0 0 0,1 1 0 0 0,0 0 0 0 0,-1 0 0 0 0,1-1 0 0 0,-1 1 0 0 0,1 0 0 0 0,-1 1 0 0 0,0-1 0 0 0,1 0 0 0 0,-1 0 0 0 0,0 1 0 0 0,0-1 0 0 0,0 1 0 0 0,1-1 0 0 0,-1 1 0 0 0,0 0 0 0 0,0 0 0 0 0,0 0 0 0 0,-3 0 0 0 0,2 0-17 0 0,0 1 0 0 0,0-1 0 0 0,0 1 0 0 0,0-1 0 0 0,0 1 1 0 0,1 0-1 0 0,-1 0 0 0 0,0 0 0 0 0,1 0 0 0 0,-1 1 0 0 0,0-1 0 0 0,-2 3 0 0 0,-7 11-2436 0 0,13 4-6136 0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6:33.4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6485 392 0 0,'-8'-7'11288'0'0,"14"-1"-10439"0"0,-1 0 0 0 0,2 0 0 0 0,-1 1-1 0 0,1 0 1 0 0,8-7 0 0 0,80-55 1628 0 0,-40 30-1474 0 0,48-36 752 0 0,85-69 533 0 0,140-120 177 0 0,-39 34-617 0 0,41-39-519 0 0,-173 153-1197 0 0,125-96-103 0 0,309-247 113 0 0,-574 445-131 0 0,639-485 489 0 0,-463 350-380 0 0,68-50 5 0 0,30-28-4 0 0,175-94-44 0 0,218-164 156 0 0,-234 148 36 0 0,-88 69-86 0 0,-154 109-132 0 0,240-188 78 0 0,-208 152-56 0 0,294-247 168 0 0,-33 23-95 0 0,-16 59-121 0 0,-472 351-19 0 0,15-10 3 0 0,73-56 97 0 0,-78 52-53 0 0,-24 21-61 0 0,-16 12-8 0 0,-120 82-193 0 0,-141 125 0 0 0,-127 87 76 0 0,-102 29 53 0 0,119-72 37 0 0,186-123-2 0 0,-714 559-87 0 0,185-99-595 0 0,327-286 486 0 0,162-128-61 0 0,121-94 203 0 0,-118 95-133 0 0,-100 89 97 0 0,168-137 109 0 0,-470 375-381 0 0,610-485 339 0 0,30-26 64 0 0,7-3-1 0 0,-1-1 4 0 0,0 1 0 0 0,0-1 0 0 0,0 0 0 0 0,0-1 0 0 0,0 1 0 0 0,-1-1 0 0 0,8-7 0 0 0,-2 3-2 0 0,444-317-33 0 0,-72 54 28 0 0,269-208 31 0 0,-378 282-40 0 0,-221 161-45 0 0,-38 29 18 0 0,-23 21 47 0 0,-25 22 13 0 0,-249 191 14 0 0,-25 18 0 0 0,-93 45-11 0 0,-704 524-573 0 0,950-684 269 0 0,-50 37-496 0 0,494-381-229 0 0,338-206 587 0 0,-144 100 305 0 0,-453 300 126 0 0,-11 8-15 0 0,0-1 0 0 0,-1 0 1 0 0,25-25-1 0 0,-92 58 29 0 0,-1160 759-706 0 0,788-460-71 0 0,278-207 493 0 0,-337 255-716 0 0,308-244 557 0 0,171-122 405 0 0,3-5 4 0 0,0 1 11 0 0,0-1 0 0 0,0 1 0 0 0,1 0 0 0 0,-1-1 1 0 0,1 1-1 0 0,0 1 0 0 0,0-1 0 0 0,0 0 0 0 0,0 1 1 0 0,4-3-1 0 0,0-1 4 0 0,101-79 244 0 0,235-140 1 0 0,-264 176-94 0 0,120-61 255 0 0,-197 110-301 0 0,-5 4-43 0 0,-17 13-20 0 0,-39 25-20 0 0,-1348 949-391 0 0,1356-952 315 0 0,26-21 7 0 0,0 2-1 0 0,-38 39 1 0 0,83-66 90 0 0,18-15-18 0 0,339-253 366 0 0,-161 115-79 0 0,-116 86-140 0 0,271-177 635 0 0,-370 251-742 0 0,-5 4-32 0 0,-524 443-115 0 0,314-272-258 0 0,-203 169-562 0 0,559-494 1304 0 0,33-8 286 0 0,242-171-1 0 0,-360 287-497 0 0,-56 42-164 0 0,-24 24 1 0 0,-307 266-167 0 0,116-106-167 0 0,-139 115-562 0 0,487-428 899 0 0,224-182 666 0 0,-262 236-229 0 0,201-117 0 0 0,-276 183-330 0 0,-32 22-38 0 0,-32 24-33 0 0,42-36-69 0 0,-485 367-537 0 0,273-210 0 0 0,160-116 296 0 0,52-41 199 0 0,22-19-39 0 0,159-130 192 0 0,132-102 245 0 0,-257 209-292 0 0,301-237 542 0 0,-543 418-927 0 0,39-32 269 0 0,13-2 10 0 0,-204 157-15 0 0,335-261 321 0 0,14-12-175 0 0,29-23 4 0 0,1087-863 1790 0 0,-774 627-1538 0 0,98-72 311 0 0,-409 312-592 0 0,588-456 808 0 0,-358 271-819 0 0,-122 101-37 0 0,-80 59-7 0 0,361-297 22 0 0,878-659 105 0 0,-511 468-81 0 0,-758 514-50 0 0,69-51 14 0 0,-219 140-1152 0 0,-110 76 503 0 0,-378 255-426 0 0,557-361 994 0 0,-166 114-363 0 0,282-211 299 0 0,997-781 338 0 0,-204 207 157 0 0,-829 605-317 0 0,-348 269-82 0 0,98-69 4 0 0,-458 340-30 0 0,388-303 60 0 0,130-90-8 0 0,-207 144-30 0 0,327-240 21 0 0,358-269-7 0 0,-103 88 23 0 0,718-524 54 0 0,-750 554-49 0 0,-130 94-192 0 0,-101 75-65 0 0,4 0 221 0 0,-331 248-102 0 0,-10 6 33 0 0,122-95 65 0 0,15-12 25 0 0,195-147 88 0 0,42-33 5 0 0,10-9 8 0 0,75-63 51 0 0,1220-911 395 0 0,6 108-41 0 0,-1269 851-464 0 0,-26 16 29 0 0,0-1 1 0 0,0-1-1 0 0,23-18 0 0 0,-146 125 26 0 0,-218 151 0 0 0,213-167-73 0 0,-493 351 14 0 0,558-397-37 0 0,21-14-2 0 0,-40 23-1 0 0,65-43 8 0 0,37-25-2 0 0,-7 1 3 0 0,266-190-20 0 0,349-245-44 0 0,-389 268 80 0 0,-252 188-21 0 0,-45 41-9 0 0,-2-2 1 0 0,-82 49-1 0 0,69-47 12 0 0,-48 35-8 0 0,-78 50-4 0 0,324-212 101 0 0,136-112-1 0 0,-152 107-52 0 0,-36 31-17 0 0,-27 20 27 0 0,104-95 0 0 0,-155 126-14 0 0,-10 6-13 0 0,-24 11-10 0 0,-33 20-9 0 0,-25 24 35 0 0,-92 73-1 0 0,154-108-13 0 0,-21 16 77 0 0,1 2 0 0 0,-61 65 0 0 0,103-99-10 0 0,6-1-80 0 0,0-1 0 0 0,0 0 1 0 0,0 0-1 0 0,0-1 0 0 0,0 0 0 0 0,-1 0 0 0 0,1 0 0 0 0,-1-1 0 0 0,0 1 0 0 0,8-8 0 0 0,8-5 5 0 0,410-286 113 0 0,-415 288-162 0 0,-23 17-22 0 0,-30 23 26 0 0,-90 84 46 0 0,-4-6 0 0 0,-270 162 0 0 0,393-261-6 0 0,5-4-3 0 0,1 1 0 0 0,-1 0 0 0 0,0-1 0 0 0,1 1 0 0 0,-1-1 0 0 0,0 0 0 0 0,0 0 0 0 0,0 0 0 0 0,-5 1 0 0 0,7-2 3 0 0,2-2-20 0 0,0 0 7 0 0,1 0 0 0 0,-1 0-1 0 0,0 0 1 0 0,1 0 0 0 0,0 1 0 0 0,-1-1 0 0 0,1 0 0 0 0,0 1 0 0 0,0 0-1 0 0,2-2 1 0 0,0 0-12 0 0,252-190-628 0 0,-123 99 236 0 0,-338 239 539 0 0,-470 356 545 0 0,409-295-511 0 0,-5-2-54 0 0,-682 460 64 0 0,727-508-231 0 0,-239 214 0 0 0,445-354 14 0 0,13-10-73 0 0,-1 0 0 0 0,1 0-1 0 0,0 1 1 0 0,0-1 0 0 0,-11 17 0 0 0,18-23 30 0 0,3-2-159 0 0,97-81 8 0 0,444-332-100 0 0,-362 301-98 0 0,-181 114 364 0 0,-9 7-86 0 0,0-1 136 0 0,0 0 0 0 0,0 0-1 0 0,-16 8 1 0 0,-20 13-13 0 0,-844 634 8 0 0,587-427 15 0 0,-220 202 7 0 0,64-50-7 0 0,415-356 11 0 0,28-22 15 0 0,23-19 23 0 0,254-210 29 0 0,-161 140-47 0 0,693-501 168 0 0,-626 464-147 0 0,149-95 83 0 0,-298 204-78 0 0,-20 9-43 0 0,0 0 0 0 0,0 0 0 0 0,1 0 0 0 0,-1 0 0 0 0,0 0 0 0 0,0 0 0 0 0,0 0 1 0 0,0 0-1 0 0,0 0 0 0 0,0 0 0 0 0,1 0 0 0 0,-1 0 0 0 0,0 0 0 0 0,0 0 1 0 0,0 0-1 0 0,0 0 0 0 0,0 1 0 0 0,0-1 0 0 0,0 0 0 0 0,1 0 0 0 0,-1 0 0 0 0,0 0 1 0 0,0 0-1 0 0,0 0 0 0 0,0 0 0 0 0,0 0 0 0 0,0 1 0 0 0,0-1 0 0 0,0 0 0 0 0,0 0 1 0 0,0 0-1 0 0,0 0 0 0 0,0 0 0 0 0,1 0 0 0 0,-1 0 0 0 0,0 1 0 0 0,0-1 1 0 0,0 0-1 0 0,0 0 0 0 0,0 0 0 0 0,0 0 0 0 0,0 0 0 0 0,0 1 0 0 0,0-1 0 0 0,0 0 1 0 0,-1 0-1 0 0,1 0 0 0 0,0 0 0 0 0,0 0 0 0 0,0 0 0 0 0,0 1 0 0 0,0-1 1 0 0,0 0-1 0 0,0 0 0 0 0,0 0 0 0 0,0 0 0 0 0,0 0 0 0 0,0 0 0 0 0,-23 30 56 0 0,-187 156 8 0 0,167-151-59 0 0,-168 127-38 0 0,21-16-33 0 0,-524 415-310 0 0,634-500 236 0 0,221-171 33 0 0,-62 52 90 0 0,806-599 36 0 0,-750 561-8 0 0,394-287 86 0 0,-512 368-84 0 0,-22 17 5 0 0,-34 21-8 0 0,-749 516-19 0 0,769-526 8 0 0,-1022 774 28 0 0,780-581-4 0 0,185-152-16 0 0,76-54 0 0 0,25-22 4 0 0,590-472-6 0 0,-380 312 0 0 0,192-114 28 0 0,-422 293-50 0 0,-7 5 7 0 0,-18 13 2 0 0,-23 18 1 0 0,-484 357 2 0 0,214-164 20 0 0,-967 736-124 0 0,1065-783 61 0 0,-83 58-58 0 0,366-310 42 0 0,178-159 26 0 0,-6 31 7 0 0,305-196 1 0 0,-466 347 16 0 0,-107 80-7 0 0,-392 317-28 0 0,109-93-52 0 0,-78 61-132 0 0,-124 105-178 0 0,6-15-177 0 0,476-385 578 0 0,30-19 19 0 0,6-7-2 0 0,62-59 13 0 0,-31 32-11 0 0,706-597 66 0 0,-725 618-63 0 0,-19 14 1 0 0,-33 25 1 0 0,17-13-19 0 0,-655 526 14 0 0,402-317-4 0 0,-171 139-148 0 0,609-513 336 0 0,-65 59-45 0 0,236-195 731 0 0,-390 346-642 0 0,-480 403-79 0 0,493-427-161 0 0,29-24-5 0 0,-1-1 0 0 0,0 0 0 0 0,-23 15 0 0 0,33-25-2 0 0,33-25 54 0 0,33-34 51 0 0,52-39 594 0 0,-124 98 186 0 0,-9 8-924 0 0,16-7-177 0 0,-2 3-511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7:14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27 420 0 0,'-12'-10'1207'0'0,"15"2"5119"0"0,14 3 1470 0 0,-3 2-6269 0 0,-12 3-1223 0 0,1 0 1 0 0,-1-1 0 0 0,0 1-1 0 0,1 0 1 0 0,-1 0-1 0 0,0 1 1 0 0,1-1 0 0 0,-1 0-1 0 0,0 1 1 0 0,1-1 0 0 0,-1 1-1 0 0,0 0 1 0 0,0 0 0 0 0,1 0-1 0 0,-1 0 1 0 0,3 2 0 0 0,-4-2-178 0 0,0 1 0 0 0,0-1 0 0 0,0 0 1 0 0,0 1-1 0 0,0-1 0 0 0,0 1 1 0 0,0-1-1 0 0,0 1 0 0 0,-1-1 0 0 0,1 1 1 0 0,-1-1-1 0 0,1 1 0 0 0,-1 0 0 0 0,0-1 1 0 0,0 1-1 0 0,1 0 0 0 0,-1-1 1 0 0,0 3-1 0 0,-2 7 39 0 0,0 0 1 0 0,0 0-1 0 0,-1 0 1 0 0,0 0-1 0 0,-7 16 1 0 0,4-12 67 0 0,3-8-158 0 0,1-1-1 0 0,-1 1 1 0 0,2 0-1 0 0,-1 0 1 0 0,1 0 0 0 0,-1 8-1 0 0,3-13-29 0 0,-1-1 1 0 0,0 1-1 0 0,0-1 1 0 0,0 1-1 0 0,1-1 1 0 0,-1 1-1 0 0,1-1 0 0 0,-1 1 1 0 0,1-1-1 0 0,0 1 1 0 0,-1-1-1 0 0,1 1 1 0 0,0-1-1 0 0,0 0 1 0 0,0 0-1 0 0,0 1 0 0 0,0-1 1 0 0,0 0-1 0 0,1 0 1 0 0,-1 0-1 0 0,0 0 1 0 0,0 0-1 0 0,1-1 0 0 0,-1 1 1 0 0,1 0-1 0 0,-1-1 1 0 0,1 1-1 0 0,-1 0 1 0 0,1-1-1 0 0,-1 0 0 0 0,1 1 1 0 0,2-1-1 0 0,5 1 177 0 0,0 0 0 0 0,1-1 0 0 0,-1 0 0 0 0,0 0 0 0 0,1-1 0 0 0,17-3 0 0 0,26-3 579 0 0,-52 7-1150 0 0,2 0-693 0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6:38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177 149 268 0 0,'0'-5'657'0'0,"0"0"1"0"0,0 0-1 0 0,0 0 0 0 0,-1 0 1 0 0,0 1-1 0 0,0-1 0 0 0,0 0 1 0 0,-1 0-1 0 0,0 1 0 0 0,0-1 1 0 0,0 1-1 0 0,-3-5 0 0 0,4 7-451 0 0,-1 1-1 0 0,1-1 1 0 0,-1 1-1 0 0,1-1 1 0 0,-1 1-1 0 0,0 0 1 0 0,0 0-1 0 0,1 0 1 0 0,-1 0 0 0 0,0 0-1 0 0,0 0 1 0 0,0 1-1 0 0,0-1 1 0 0,0 0-1 0 0,0 1 1 0 0,0 0-1 0 0,0-1 1 0 0,0 1-1 0 0,-1 0 1 0 0,1 0-1 0 0,0 0 1 0 0,0 0-1 0 0,0 1 1 0 0,0-1 0 0 0,0 1-1 0 0,0-1 1 0 0,0 1-1 0 0,0 0 1 0 0,0-1-1 0 0,-3 3 1 0 0,-4 1 172 0 0,0 1 1 0 0,1 0-1 0 0,0 0 1 0 0,0 0-1 0 0,0 1 0 0 0,-9 9 1 0 0,14-12-241 0 0,1-1 0 0 0,-1 1-1 0 0,1-1 1 0 0,-1 1 0 0 0,1 0 0 0 0,0 0 0 0 0,0 0 0 0 0,0 0 0 0 0,1 0 0 0 0,-1 1-1 0 0,1-1 1 0 0,0 1 0 0 0,0-1 0 0 0,0 0 0 0 0,0 1 0 0 0,0 0 0 0 0,1-1 0 0 0,-1 1-1 0 0,1-1 1 0 0,1 6 0 0 0,0-6-65 0 0,0 0-1 0 0,0 0 1 0 0,0 0 0 0 0,1 0-1 0 0,0 0 1 0 0,0-1 0 0 0,-1 1-1 0 0,1 0 1 0 0,1-1-1 0 0,-1 0 1 0 0,0 1 0 0 0,1-1-1 0 0,-1 0 1 0 0,1 0-1 0 0,-1 0 1 0 0,1-1 0 0 0,0 1-1 0 0,0-1 1 0 0,0 1-1 0 0,0-1 1 0 0,0 0 0 0 0,0 0-1 0 0,0 0 1 0 0,0-1-1 0 0,1 1 1 0 0,-1-1 0 0 0,0 0-1 0 0,0 1 1 0 0,1-1 0 0 0,-1-1-1 0 0,6 0 1 0 0,-2 1-52 0 0,0-1 1 0 0,-1 0 0 0 0,1 0-1 0 0,-1 0 1 0 0,1-1 0 0 0,-1 0-1 0 0,0 0 1 0 0,1-1 0 0 0,-1 1-1 0 0,0-1 1 0 0,-1-1 0 0 0,1 1-1 0 0,-1-1 1 0 0,10-8-1 0 0,-13 10-16 0 0,0 0-1 0 0,-1 0 1 0 0,1 0-1 0 0,0 0 1 0 0,-1 0-1 0 0,0-1 0 0 0,1 1 1 0 0,-1-1-1 0 0,0 1 1 0 0,0-1-1 0 0,-1 1 0 0 0,1-1 1 0 0,0 1-1 0 0,-1-1 1 0 0,0 0-1 0 0,1 1 0 0 0,-1-1 1 0 0,0 0-1 0 0,0 1 1 0 0,-1-1-1 0 0,1 0 1 0 0,-1 1-1 0 0,1-1 0 0 0,-1 0 1 0 0,0 1-1 0 0,0-1 1 0 0,0 1-1 0 0,0 0 0 0 0,0-1 1 0 0,0 1-1 0 0,-1 0 1 0 0,1-1-1 0 0,-1 1 0 0 0,-2-3 1 0 0,1 3-7 0 0,0-1 1 0 0,0 1-1 0 0,-1-1 0 0 0,1 1 1 0 0,0 0-1 0 0,-1 0 0 0 0,1 1 1 0 0,-1-1-1 0 0,0 1 0 0 0,0 0 1 0 0,1 0-1 0 0,-1 0 1 0 0,0 0-1 0 0,0 0 0 0 0,0 1 1 0 0,0 0-1 0 0,0 0 0 0 0,0 0 1 0 0,0 0-1 0 0,0 1 0 0 0,0-1 1 0 0,-6 3-1 0 0,4-1 16 0 0,1 0-1 0 0,0 0 1 0 0,0 1-1 0 0,0-1 1 0 0,0 1-1 0 0,0 1 1 0 0,1-1-1 0 0,-1 0 1 0 0,1 1-1 0 0,0 0 1 0 0,0 0-1 0 0,0 0 1 0 0,1 1-1 0 0,-1-1 1 0 0,1 1-1 0 0,0 0 1 0 0,1 0-1 0 0,-4 6 1 0 0,5-8 13 0 0,1 0-1 0 0,-1 0 1 0 0,0 0-1 0 0,1 0 1 0 0,0 0-1 0 0,0 0 1 0 0,0 0 0 0 0,0 0-1 0 0,0 0 1 0 0,0 0-1 0 0,1 0 1 0 0,0 0 0 0 0,-1 0-1 0 0,1 0 1 0 0,0-1-1 0 0,0 1 1 0 0,1 0 0 0 0,-1 0-1 0 0,1-1 1 0 0,-1 1-1 0 0,1-1 1 0 0,0 1 0 0 0,0-1-1 0 0,0 0 1 0 0,0 0-1 0 0,0 0 1 0 0,0 0 0 0 0,1 0-1 0 0,-1 0 1 0 0,1 0-1 0 0,-1-1 1 0 0,1 0 0 0 0,0 1-1 0 0,0-1 1 0 0,2 1-1 0 0,6 2 18 0 0,-1-1-1 0 0,0 0 1 0 0,1 0-1 0 0,-1-1 1 0 0,1-1-1 0 0,0 1 1 0 0,-1-2-1 0 0,20 0 1 0 0,-22-1-62 0 0,0 1 1 0 0,0-1-1 0 0,0 0 1 0 0,-1-1-1 0 0,1 0 0 0 0,0-1 1 0 0,0 1-1 0 0,-1-1 1 0 0,0-1-1 0 0,1 1 1 0 0,-1-1-1 0 0,8-6 1 0 0,-13 8 5 0 0,-1 1-1 0 0,1-1 1 0 0,0 0 0 0 0,-1 0 0 0 0,1 1 0 0 0,-1-1 0 0 0,1 0 0 0 0,-1 0 0 0 0,0-1 0 0 0,0 1 0 0 0,0 0 0 0 0,0 0 0 0 0,-1 0 0 0 0,1-1 0 0 0,0 1 0 0 0,-1 0 0 0 0,0-1-1 0 0,1 1 1 0 0,-1-1 0 0 0,0-3 0 0 0,-1 1-2 0 0,0 1-1 0 0,0 0 0 0 0,0 0 1 0 0,-1 0-1 0 0,1 0 1 0 0,-1 0-1 0 0,0 0 0 0 0,0 0 1 0 0,0 0-1 0 0,-6-6 0 0 0,3 4 1 0 0,0 0 0 0 0,0 1 0 0 0,0 0 0 0 0,-1 0 0 0 0,1 0 0 0 0,-1 1-1 0 0,-1-1 1 0 0,1 1 0 0 0,-1 1 0 0 0,1 0 0 0 0,-1-1 0 0 0,0 2 0 0 0,-10-3 0 0 0,13 4 40 0 0,0 1 0 0 0,0-1 1 0 0,0 2-1 0 0,0-1 0 0 0,0 0 1 0 0,-1 1-1 0 0,1-1 0 0 0,0 1 1 0 0,0 0-1 0 0,0 1 0 0 0,1-1 1 0 0,-1 1-1 0 0,0-1 0 0 0,0 1 1 0 0,1 0-1 0 0,-1 1 0 0 0,1-1 1 0 0,0 1-1 0 0,-1-1 0 0 0,1 1 1 0 0,1 0-1 0 0,-1 0 0 0 0,0 0 1 0 0,1 1-1 0 0,-1-1 0 0 0,1 1 1 0 0,0-1-1 0 0,0 1 0 0 0,0 0 1 0 0,1-1-1 0 0,-1 1 0 0 0,1 0 1 0 0,0 0-1 0 0,0 0 0 0 0,1 0 1 0 0,-1 0-1 0 0,1 1 0 0 0,0-1 1 0 0,0 0-1 0 0,0 0 0 0 0,0 0 1 0 0,1 0-1 0 0,-1 0 0 0 0,1 0 1 0 0,0 0-1 0 0,1 0 0 0 0,-1 0 1 0 0,1 0-1 0 0,0 0 0 0 0,-1-1 1 0 0,2 1-1 0 0,-1-1 0 0 0,0 1 1 0 0,1-1-1 0 0,-1 0 0 0 0,1 0 1 0 0,0 0-1 0 0,0 0 0 0 0,0 0 1 0 0,1-1-1 0 0,-1 0 0 0 0,1 1 1 0 0,6 2-1 0 0,-4-2-22 0 0,1-1 0 0 0,-1-1 0 0 0,0 1 0 0 0,1-1 0 0 0,-1 0 0 0 0,1 0 0 0 0,-1-1 0 0 0,1 1 0 0 0,-1-2 0 0 0,1 1 1 0 0,-1-1-1 0 0,1 0 0 0 0,-1 0 0 0 0,1-1 0 0 0,10-3 0 0 0,-14 4-37 0 0,1-1 1 0 0,-1 1-1 0 0,0 0 1 0 0,0-1-1 0 0,-1 1 1 0 0,1-1 0 0 0,0 0-1 0 0,-1 0 1 0 0,1 0-1 0 0,-1 0 1 0 0,1-1-1 0 0,-1 1 1 0 0,0-1-1 0 0,0 1 1 0 0,0-1 0 0 0,0 0-1 0 0,-1 0 1 0 0,1 1-1 0 0,-1-1 1 0 0,1 0-1 0 0,-1-1 1 0 0,0 1-1 0 0,0 0 1 0 0,-1 0 0 0 0,1 0-1 0 0,-1-1 1 0 0,1 1-1 0 0,-1 0 1 0 0,0 0-1 0 0,0-1 1 0 0,-1 1-1 0 0,0-4 1 0 0,-1 0 7 0 0,0 0 0 0 0,-1 0 0 0 0,0 0 0 0 0,0 0 0 0 0,0 0 0 0 0,-1 1 0 0 0,0 0 0 0 0,-1 0 0 0 0,1 0 0 0 0,-1 0 0 0 0,0 1 0 0 0,-1 0 0 0 0,1 0-1 0 0,-1 0 1 0 0,0 1 0 0 0,0-1 0 0 0,-1 1 0 0 0,1 1 0 0 0,-1-1 0 0 0,-13-4 0 0 0,14 6 58 0 0,1 1 0 0 0,0-1-1 0 0,-1 1 1 0 0,1 0 0 0 0,0 0-1 0 0,-1 0 1 0 0,1 1 0 0 0,-1 0-1 0 0,0 0 1 0 0,1 0-1 0 0,-1 1 1 0 0,1 0 0 0 0,0 0-1 0 0,-1 0 1 0 0,1 0 0 0 0,0 1-1 0 0,-1 0 1 0 0,1 0 0 0 0,0 1-1 0 0,1 0 1 0 0,-1-1 0 0 0,0 2-1 0 0,1-1 1 0 0,-1 0 0 0 0,1 1-1 0 0,0 0 1 0 0,0 0 0 0 0,-6 9-1 0 0,7-10 10 0 0,1 0-1 0 0,-1 0 1 0 0,1 1 0 0 0,0-1-1 0 0,0 1 1 0 0,0-1-1 0 0,1 1 1 0 0,-1 0-1 0 0,1 0 1 0 0,0 0-1 0 0,0 0 1 0 0,0 0-1 0 0,0 0 1 0 0,1 0 0 0 0,0 0-1 0 0,0 0 1 0 0,0 0-1 0 0,0 1 1 0 0,0-1-1 0 0,1 0 1 0 0,0 0-1 0 0,0 0 1 0 0,0 0 0 0 0,0 0-1 0 0,1-1 1 0 0,0 1-1 0 0,-1 0 1 0 0,1 0-1 0 0,1-1 1 0 0,-1 0-1 0 0,0 1 1 0 0,1-1-1 0 0,0 0 1 0 0,-1 0 0 0 0,7 5-1 0 0,0-2 24 0 0,-1 0 1 0 0,1-1-1 0 0,0 0 0 0 0,0 0 0 0 0,1-1 0 0 0,0 0 1 0 0,-1 0-1 0 0,1-1 0 0 0,0-1 0 0 0,1 0 1 0 0,-1 0-1 0 0,0-1 0 0 0,13 0 0 0 0,-14-1-82 0 0,1 0-1 0 0,-1-1 1 0 0,1 0-1 0 0,-1-1 1 0 0,1 0-1 0 0,-1 0 1 0 0,0-1-1 0 0,0-1 1 0 0,0 1-1 0 0,0-1 1 0 0,-1-1-1 0 0,1 0 1 0 0,-1 0-1 0 0,9-8 1 0 0,-13 9-16 0 0,0 1 1 0 0,0-1-1 0 0,-1-1 1 0 0,1 1-1 0 0,-1 0 1 0 0,0-1 0 0 0,-1 1-1 0 0,1-1 1 0 0,-1 0-1 0 0,0 0 1 0 0,0 0-1 0 0,0 0 1 0 0,-1-1-1 0 0,0 1 1 0 0,0 0-1 0 0,0-1 1 0 0,-1 1 0 0 0,0 0-1 0 0,0-1 1 0 0,0 1-1 0 0,0 0 1 0 0,-1-1-1 0 0,0 1 1 0 0,0 0-1 0 0,-1-1 1 0 0,-3-8-1 0 0,3 8 17 0 0,0 1-1 0 0,-1 0 1 0 0,0 0-1 0 0,0 0 1 0 0,0 0-1 0 0,0 0 0 0 0,-1 0 1 0 0,0 1-1 0 0,0 0 1 0 0,0 0-1 0 0,0 0 1 0 0,-1 0-1 0 0,1 1 1 0 0,-1-1-1 0 0,0 1 0 0 0,0 1 1 0 0,-1-1-1 0 0,1 1 1 0 0,0-1-1 0 0,-1 2 1 0 0,1-1-1 0 0,-1 0 0 0 0,0 1 1 0 0,0 0-1 0 0,1 1 1 0 0,-1-1-1 0 0,0 1 1 0 0,0 0-1 0 0,0 1 0 0 0,1-1 1 0 0,-9 3-1 0 0,6-2 46 0 0,1 0-1 0 0,-1 1 1 0 0,1 0-1 0 0,0 1 1 0 0,0-1-1 0 0,0 1 1 0 0,0 1-1 0 0,0-1 1 0 0,0 1-1 0 0,1 1 1 0 0,0-1-1 0 0,0 1 1 0 0,0 0-1 0 0,1 0 1 0 0,-1 1-1 0 0,1-1 1 0 0,0 1-1 0 0,1 1 1 0 0,0-1-1 0 0,0 0 1 0 0,0 1-1 0 0,0 0 1 0 0,-3 11-1 0 0,6-13 22 0 0,-1-1 0 0 0,1 1 0 0 0,1 0-1 0 0,-1-1 1 0 0,0 1 0 0 0,1 0-1 0 0,0 0 1 0 0,0-1 0 0 0,1 1-1 0 0,-1 0 1 0 0,1-1 0 0 0,0 1-1 0 0,0 0 1 0 0,1-1 0 0 0,-1 1 0 0 0,1-1-1 0 0,0 0 1 0 0,0 1 0 0 0,1-1-1 0 0,-1 0 1 0 0,1 0 0 0 0,0 0-1 0 0,0-1 1 0 0,0 1 0 0 0,4 3 0 0 0,0-2-21 0 0,0 0 0 0 0,0-1 1 0 0,0 0-1 0 0,1 0 0 0 0,-1 0 1 0 0,1-1-1 0 0,0 0 1 0 0,0-1-1 0 0,0 0 0 0 0,0 0 1 0 0,1 0-1 0 0,-1-1 1 0 0,14 0-1 0 0,-13-1-61 0 0,0 0 0 0 0,1-1 0 0 0,-1 0 0 0 0,0 0 1 0 0,0-1-1 0 0,0 0 0 0 0,0-1 0 0 0,0 0 0 0 0,0 0 0 0 0,-1-1 0 0 0,0 0 0 0 0,13-8 0 0 0,-16 8-17 0 0,-1 1 0 0 0,0 0-1 0 0,0-1 1 0 0,-1 0-1 0 0,1 0 1 0 0,-1 0-1 0 0,0 0 1 0 0,0-1 0 0 0,0 1-1 0 0,0-1 1 0 0,-1 0-1 0 0,0 0 1 0 0,0 0-1 0 0,0 0 1 0 0,-1 0 0 0 0,1 0-1 0 0,-1 0 1 0 0,-1-1-1 0 0,1 1 1 0 0,-1 0-1 0 0,1-1 1 0 0,-2 1 0 0 0,0-6-1 0 0,1 6 28 0 0,-1-1-1 0 0,0 1 0 0 0,0-1 1 0 0,-1 1-1 0 0,1-1 1 0 0,-1 1-1 0 0,0 0 1 0 0,-1 0-1 0 0,1 0 1 0 0,-1 0-1 0 0,0 0 0 0 0,0 1 1 0 0,-1-1-1 0 0,1 1 1 0 0,-1 0-1 0 0,0 0 1 0 0,0 0-1 0 0,-1 1 0 0 0,1-1 1 0 0,-1 1-1 0 0,0 0 1 0 0,1 0-1 0 0,-1 1 1 0 0,0-1-1 0 0,-1 1 1 0 0,1 0-1 0 0,0 1 0 0 0,-1-1 1 0 0,1 1-1 0 0,-9-1 1 0 0,6 1 38 0 0,0 1-1 0 0,1 0 1 0 0,-1 0 0 0 0,0 0 0 0 0,0 1 0 0 0,0 0-1 0 0,1 1 1 0 0,-1 0 0 0 0,0 0 0 0 0,1 0 0 0 0,0 1 0 0 0,0 0-1 0 0,0 1 1 0 0,0 0 0 0 0,0 0 0 0 0,0 0 0 0 0,1 1-1 0 0,0 0 1 0 0,0 0 0 0 0,0 0 0 0 0,-8 11 0 0 0,11-12 17 0 0,1-1 0 0 0,-1 1 1 0 0,1 0-1 0 0,0 0 0 0 0,0 0 0 0 0,0 0 1 0 0,0 0-1 0 0,1 0 0 0 0,0 0 0 0 0,0 1 1 0 0,0-1-1 0 0,0 1 0 0 0,1-1 0 0 0,-1 0 1 0 0,1 1-1 0 0,0-1 0 0 0,1 1 0 0 0,-1-1 1 0 0,1 1-1 0 0,0-1 0 0 0,0 0 0 0 0,2 7 1 0 0,0-6 6 0 0,0 0-1 0 0,-1 0 1 0 0,2 0 0 0 0,-1-1 0 0 0,0 0 0 0 0,1 1-1 0 0,0-1 1 0 0,0 0 0 0 0,0-1 0 0 0,1 1 0 0 0,-1-1-1 0 0,1 0 1 0 0,-1 0 0 0 0,1 0 0 0 0,0 0 0 0 0,1-1-1 0 0,8 3 1 0 0,-6-3-18 0 0,0 0 0 0 0,0-1 0 0 0,0 0 0 0 0,-1 0 0 0 0,1-1 0 0 0,0 0 0 0 0,0 0 0 0 0,0-1-1 0 0,0 0 1 0 0,0 0 0 0 0,0-1 0 0 0,-1 0 0 0 0,1-1 0 0 0,0 1 0 0 0,-1-2 0 0 0,0 1 0 0 0,0-1 0 0 0,12-8 0 0 0,-15 10-33 0 0,0-1 1 0 0,-1 0 0 0 0,0 0-1 0 0,0 0 1 0 0,0 0 0 0 0,0 0-1 0 0,0-1 1 0 0,-1 1 0 0 0,1-1-1 0 0,-1 0 1 0 0,0 0 0 0 0,0 0-1 0 0,0 0 1 0 0,-1 0 0 0 0,0 0-1 0 0,1 0 1 0 0,-1-1 0 0 0,-1 1-1 0 0,1 0 1 0 0,-1-1 0 0 0,1 1-1 0 0,-1 0 1 0 0,-1-1 0 0 0,1 1-1 0 0,0 0 1 0 0,-1-1 0 0 0,0 1 0 0 0,0 0-1 0 0,0 0 1 0 0,-1-1 0 0 0,0 1-1 0 0,1 0 1 0 0,-1 1 0 0 0,-1-1-1 0 0,-2-4 1 0 0,2 2-3 0 0,-1 1 1 0 0,-1 0-1 0 0,1 0 0 0 0,-1 1 0 0 0,0-1 1 0 0,0 1-1 0 0,0 0 0 0 0,0 0 1 0 0,-1 0-1 0 0,1 1 0 0 0,-1 0 1 0 0,0 0-1 0 0,0 0 0 0 0,0 1 0 0 0,-1 0 1 0 0,1 0-1 0 0,0 1 0 0 0,-1 0 1 0 0,1 0-1 0 0,-1 0 0 0 0,1 1 1 0 0,-1 0-1 0 0,0 0 0 0 0,1 0 1 0 0,-1 1-1 0 0,1 0 0 0 0,-1 1 0 0 0,1-1 1 0 0,0 1-1 0 0,-11 5 0 0 0,9-4 49 0 0,1-1 0 0 0,0 1 0 0 0,0 1 0 0 0,1 0 0 0 0,-1 0 0 0 0,1 0 0 0 0,-1 1 0 0 0,1-1 0 0 0,1 2 0 0 0,-1-1 0 0 0,1 0 0 0 0,0 1 0 0 0,0 0-1 0 0,1 0 1 0 0,-1 1 0 0 0,1-1 0 0 0,1 1 0 0 0,-1 0 0 0 0,1 0 0 0 0,0 0 0 0 0,1 1 0 0 0,0-1 0 0 0,0 1 0 0 0,1-1 0 0 0,0 1 0 0 0,-1 9 0 0 0,2-13-2 0 0,1 0 0 0 0,-1 0 1 0 0,1 0-1 0 0,0 0 1 0 0,0 0-1 0 0,0 0 1 0 0,0 0-1 0 0,1 0 0 0 0,0 0 1 0 0,-1 0-1 0 0,1-1 1 0 0,1 1-1 0 0,-1-1 1 0 0,0 0-1 0 0,1 1 1 0 0,0-1-1 0 0,0 0 0 0 0,0-1 1 0 0,0 1-1 0 0,6 4 1 0 0,-3-4 1 0 0,1 1 1 0 0,-1-2 0 0 0,0 1-1 0 0,1-1 1 0 0,0 1-1 0 0,-1-2 1 0 0,1 1 0 0 0,0-1-1 0 0,0 0 1 0 0,0-1 0 0 0,13 0-1 0 0,-12 0-28 0 0,0-1-1 0 0,0 0 0 0 0,0 0 1 0 0,0-1-1 0 0,0 0 1 0 0,0-1-1 0 0,-1 0 0 0 0,1 0 1 0 0,-1 0-1 0 0,10-7 0 0 0,-13 8-25 0 0,-1-1-1 0 0,1 0 1 0 0,-1 0-1 0 0,1 0 1 0 0,-1 0-1 0 0,0-1 1 0 0,0 1-1 0 0,0-1 1 0 0,-1 0-1 0 0,1 1 1 0 0,-1-1-1 0 0,0-1 1 0 0,0 1-1 0 0,0 0 1 0 0,-1 0-1 0 0,1-1 1 0 0,-1 1-1 0 0,1-7 1 0 0,-2 9 3 0 0,0 0 0 0 0,1 0 0 0 0,-1 1 0 0 0,0-1 0 0 0,0 0 0 0 0,-1 0 0 0 0,1 0 0 0 0,0 0 0 0 0,0 1 0 0 0,-1-1 0 0 0,1 0 0 0 0,-1 0 0 0 0,0 1 0 0 0,1-1 0 0 0,-1 0 0 0 0,0 1 0 0 0,0-1 0 0 0,0 1 0 0 0,0-1 0 0 0,0 1 0 0 0,-1-1 0 0 0,-2-1 0 0 0,2 1 6 0 0,-1 1 0 0 0,1-1 1 0 0,-1 1-1 0 0,0 0 1 0 0,1 0-1 0 0,-1 0 0 0 0,0 1 1 0 0,0-1-1 0 0,0 1 1 0 0,0-1-1 0 0,0 1 0 0 0,1 0 1 0 0,-5 0-1 0 0,-1 1-94 0 0,1 0 0 0 0,-1 0-1 0 0,0 0 1 0 0,1 1 0 0 0,-1 0 0 0 0,1 1-1 0 0,0 0 1 0 0,0 0 0 0 0,0 0-1 0 0,-8 6 1 0 0,11-6-207 0 0,1 0-1 0 0,-1 0 0 0 0,1 0 1 0 0,0 1-1 0 0,0-1 1 0 0,0 1-1 0 0,0 0 0 0 0,-2 6 1 0 0,-7 18-7542 0 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6:52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1452 176 0 0,'14'-5'13154'0'0,"51"-13"-9156"0"0,7-3-2773 0 0,11 0 539 0 0,87-11 0 0 0,12-2-257 0 0,303-97 1136 0 0,436-143-1159 0 0,-244 92-1401 0 0,199-38-40 0 0,-372 100 171 0 0,860-186 837 0 0,-941 224-492 0 0,-401 76-57 0 0,-35 7-196 0 0,-37 8-228 0 0,-337 120-700 0 0,-643 128 0 0 0,893-230 464 0 0,-624 133-502 0 0,512-96 292 0 0,-243 97 0 0 0,346-106-246 0 0,352-119 78 0 0,-151 49 492 0 0,1015-304-50 0 0,-783 231 319 0 0,-218 65-60 0 0,-63 20-93 0 0,-9 2-15 0 0,-35 12-49 0 0,-785 217-1053 0 0,-47 15 534 0 0,507-138 379 0 0,77-19 5 0 0,-529 151-435 0 0,765-223 466 0 0,42-10 41 0 0,31-9 60 0 0,1266-324 585 0 0,-1214 310-541 0 0,99-27 154 0 0,174-70 0 0 0,-343 114-190 0 0,-3 2-7 0 0,-1 0 0 0 0,1-1 0 0 0,-1 1 0 0 0,1-1 0 0 0,-1 1 0 0 0,1-1 0 0 0,-1 0 0 0 0,0 1 0 0 0,1-1 0 0 0,-1 0 0 0 0,0 0 0 0 0,1 0-1 0 0,-1 0 1 0 0,0 0 0 0 0,0 0 0 0 0,0-1 0 0 0,0 1 0 0 0,0 0 0 0 0,1-2 0 0 0,-5 2 2 0 0,0 0 0 0 0,1 0 0 0 0,-1 1 0 0 0,0-1-1 0 0,0 1 1 0 0,1 0 0 0 0,-1 0 0 0 0,0 0 0 0 0,-5 1-1 0 0,-468 71-30 0 0,10 37-153 0 0,358-81 127 0 0,-241 67-235 0 0,-61 35-132 0 0,-87 26-163 0 0,496-156 553 0 0,7-4-121 0 0,50-21 182 0 0,1 3 0 0 0,1 2 0 0 0,86-18 1 0 0,-81 22-7 0 0,80-19 61 0 0,115-34 68 0 0,-251 67-129 0 0,-9 0-11 0 0,-21 4-2 0 0,-36 5-1 0 0,-295 64 6 0 0,-451 151 0 0 0,658-169-75 0 0,147-53 46 0 0,6-3 19 0 0,191-73 482 0 0,253-62-1 0 0,-397 123-335 0 0,-52 15-114 0 0,-105 29 76 0 0,-3-5-171 0 0,-402 106-247 0 0,469-119 147 0 0,38-10 98 0 0,7-1-29 0 0,-3 1 87 0 0,0-1 1 0 0,0 1-1 0 0,0-1 1 0 0,0 1-1 0 0,-1-1 1 0 0,1 0-1 0 0,0 0 1 0 0,0 0-1 0 0,0 0 1 0 0,0 0-1 0 0,0 0 1 0 0,0 0-1 0 0,2-2 1 0 0,-2 2 5 0 0,0 0 1 0 0,0-1 0 0 0,0 0 0 0 0,-1 1-1 0 0,1-1 1 0 0,0 0 0 0 0,-1 0 0 0 0,1 0-1 0 0,-1 0 1 0 0,1 0 0 0 0,-1 0 0 0 0,0-1 0 0 0,1 1-1 0 0,-1 0 1 0 0,0-1 0 0 0,0 1 0 0 0,0-1-1 0 0,0 1 1 0 0,0-1 0 0 0,0 0 0 0 0,1-1-1 0 0,-2 2 10 0 0,-15-28 52 0 0,8 24-70 0 0,1 1 1 0 0,-1 0 0 0 0,0 0-1 0 0,0 1 1 0 0,0-1 0 0 0,0 2-1 0 0,-1-1 1 0 0,1 1-1 0 0,-1 0 1 0 0,1 1 0 0 0,-1-1-1 0 0,0 2 1 0 0,0-1 0 0 0,0 1-1 0 0,1 0 1 0 0,-1 1 0 0 0,0-1-1 0 0,0 2 1 0 0,1-1 0 0 0,-1 1-1 0 0,1 0 1 0 0,-1 1-1 0 0,1 0 1 0 0,0 0 0 0 0,0 0-1 0 0,-11 8 1 0 0,16-10 2 0 0,2-1 0 0 0,-1 1-1 0 0,0 0 1 0 0,0-1 0 0 0,0 1 0 0 0,0 0 0 0 0,0 0 0 0 0,1 0-1 0 0,-1-1 1 0 0,0 1 0 0 0,0 0 0 0 0,1 0 0 0 0,-1 0-1 0 0,1 0 1 0 0,-1 0 0 0 0,1 0 0 0 0,0 0 0 0 0,-1 1 0 0 0,1-1-1 0 0,0 0 1 0 0,0 0 0 0 0,-1 0 0 0 0,1 0 0 0 0,0 2-1 0 0,1-2 4 0 0,-1 0 0 0 0,1 0 0 0 0,0 0 0 0 0,0 0 0 0 0,-1 0 0 0 0,1 0 0 0 0,0 0 0 0 0,0 0 0 0 0,0 0 0 0 0,0 0 0 0 0,0-1 0 0 0,0 1 0 0 0,0 0 0 0 0,0-1 0 0 0,0 1 0 0 0,0-1 0 0 0,3 2 0 0 0,2 0 40 0 0,1 0 0 0 0,0-1 1 0 0,0 1-1 0 0,-1-1 0 0 0,14 0 0 0 0,5-2 85 0 0,1-2 0 0 0,36-8-1 0 0,-54 9-96 0 0,-1 0 0 0 0,1 0 0 0 0,0-1 1 0 0,-1 0-1 0 0,0 0 0 0 0,0-1 0 0 0,0 0 0 0 0,0 0 0 0 0,0 0 0 0 0,-1-1 0 0 0,0 0 0 0 0,8-9 0 0 0,-13 14-32 0 0,-1-1-1 0 0,1 1 1 0 0,-1-1-1 0 0,1 0 1 0 0,-1 1-1 0 0,1-1 1 0 0,-1 0-1 0 0,1 0 1 0 0,-1 1-1 0 0,0-1 1 0 0,0 0-1 0 0,1 0 1 0 0,-1 0-1 0 0,0 1 1 0 0,0-1-1 0 0,0 0 1 0 0,0 0-1 0 0,0 0 1 0 0,0 1-1 0 0,0-1 1 0 0,0 0-1 0 0,0 0 1 0 0,0 0-1 0 0,-1 0 1 0 0,1 1-1 0 0,0-1 1 0 0,0 0-1 0 0,-1 0 1 0 0,0 0-1 0 0,0-1-1 0 0,-1 0-1 0 0,1 1 1 0 0,-1 0-1 0 0,1-1 0 0 0,-1 1 1 0 0,0 0-1 0 0,0 0 0 0 0,0 0 1 0 0,0 0-1 0 0,0 0 1 0 0,-2-1-1 0 0,-3 0-8 0 0,1 0 1 0 0,-1 0-1 0 0,1 1 0 0 0,-1 0 1 0 0,1 0-1 0 0,-14 1 0 0 0,6 2-3 0 0,0 1-1 0 0,0 1 1 0 0,0 1-1 0 0,0 0 0 0 0,1 0 1 0 0,-14 9-1 0 0,23-12 10 0 0,0 0 0 0 0,0 1 0 0 0,0 0 1 0 0,0 0-1 0 0,1 0 0 0 0,-1 0 0 0 0,1 1 0 0 0,0-1 0 0 0,0 1 0 0 0,-3 6 1 0 0,5-8 5 0 0,0 0 0 0 0,0 0 1 0 0,0 0-1 0 0,1 0 1 0 0,-1 1-1 0 0,1-1 0 0 0,-1 0 1 0 0,1 0-1 0 0,0 1 1 0 0,0-1-1 0 0,0 0 1 0 0,0 1-1 0 0,0-1 0 0 0,1 0 1 0 0,-1 1-1 0 0,1-1 1 0 0,-1 0-1 0 0,1 0 0 0 0,0 0 1 0 0,0 0-1 0 0,0 1 1 0 0,2 1-1 0 0,-1-1 22 0 0,1 0 0 0 0,0 0 1 0 0,0 0-1 0 0,0 0 0 0 0,0 0 0 0 0,1-1 0 0 0,-1 1 0 0 0,1-1 0 0 0,0 0 0 0 0,-1 0 0 0 0,1-1 1 0 0,0 1-1 0 0,0-1 0 0 0,0 0 0 0 0,0 0 0 0 0,0 0 0 0 0,1 0 0 0 0,-1-1 0 0 0,0 1 1 0 0,0-1-1 0 0,0 0 0 0 0,1-1 0 0 0,7-1 0 0 0,4 0 36 0 0,1 0 1 0 0,0-2-1 0 0,-1 0 1 0 0,26-10-1 0 0,-35 11-85 0 0,-1 0 0 0 0,1 0 0 0 0,-1 0 0 0 0,0-1 0 0 0,0 0-1 0 0,0 0 1 0 0,-1-1 0 0 0,7-7 0 0 0,-10 11 10 0 0,-1 0-1 0 0,0 0 1 0 0,0-1-1 0 0,0 1 1 0 0,-1-1-1 0 0,1 1 1 0 0,0-1-1 0 0,0 1 1 0 0,-1-1-1 0 0,1 1 1 0 0,-1-1-1 0 0,1 0 1 0 0,-1 1-1 0 0,0-1 1 0 0,0 0-1 0 0,1 1 1 0 0,-1-1-1 0 0,0 0 1 0 0,-1 1-1 0 0,1-1 1 0 0,0 0-1 0 0,0 1 1 0 0,-1-1-1 0 0,1 0 1 0 0,-1 1-1 0 0,1-1 1 0 0,-1 1-1 0 0,0-1 1 0 0,0 1-1 0 0,0-1 1 0 0,0 1-1 0 0,0-1 1 0 0,0 1-1 0 0,0 0 1 0 0,0 0-1 0 0,0-1 1 0 0,0 1-1 0 0,-1 0 1 0 0,1 0-1 0 0,-2-1 1 0 0,-1 0-3 0 0,1 0 0 0 0,-1 1 0 0 0,0-1 0 0 0,1 1 1 0 0,-1 0-1 0 0,0 0 0 0 0,0 0 0 0 0,0 0 0 0 0,0 0 0 0 0,0 1 1 0 0,0 0-1 0 0,0 0 0 0 0,0 0 0 0 0,0 0 0 0 0,0 1 0 0 0,0 0 0 0 0,0-1 1 0 0,-6 3-1 0 0,-8 2-6 0 0,0 1 1 0 0,-25 13-1 0 0,30-13 21 0 0,0 1-1 0 0,0 0 1 0 0,1 1-1 0 0,-21 17 1 0 0,30-22 27 0 0,-1 1 1 0 0,0-1-1 0 0,1 1 0 0 0,0 0 1 0 0,-1 0-1 0 0,1 0 1 0 0,1 0-1 0 0,-1 1 0 0 0,1-1 1 0 0,0 1-1 0 0,0 0 1 0 0,0-1-1 0 0,1 1 1 0 0,-1 0-1 0 0,1 0 0 0 0,0 0 1 0 0,0 6-1 0 0,1-9-5 0 0,1-1 0 0 0,0 1 0 0 0,-1-1 0 0 0,1 1 0 0 0,0-1 0 0 0,0 1 0 0 0,-1-1 0 0 0,1 0 0 0 0,0 1 0 0 0,0-1 0 0 0,1 0 0 0 0,-1 0 0 0 0,0 1 0 0 0,0-1 0 0 0,1 0-1 0 0,-1 0 1 0 0,0-1 0 0 0,1 1 0 0 0,-1 0 0 0 0,1 0 0 0 0,-1-1 0 0 0,1 1 0 0 0,0-1 0 0 0,-1 1 0 0 0,1-1 0 0 0,-1 0 0 0 0,1 1 0 0 0,0-1 0 0 0,-1 0 0 0 0,1 0 0 0 0,0 0 0 0 0,1-1 0 0 0,58-1 285 0 0,-28-3-206 0 0,0-2-1 0 0,-1-1 1 0 0,0-1 0 0 0,0-2-1 0 0,-1-1 1 0 0,-1-2-1 0 0,37-22 1 0 0,-65 36-109 0 0,-1-1-1 0 0,1 0 1 0 0,0 0 0 0 0,-1 0 0 0 0,1 0-1 0 0,-1 0 1 0 0,0 0 0 0 0,1-1-1 0 0,-1 1 1 0 0,0 0 0 0 0,0-1 0 0 0,1 1-1 0 0,-1-1 1 0 0,0 1 0 0 0,-1-1-1 0 0,1 0 1 0 0,0 1 0 0 0,0-1-1 0 0,-1 0 1 0 0,2-3 0 0 0,-3 4-10 0 0,1 0 1 0 0,0-1-1 0 0,-1 1 0 0 0,1 0 1 0 0,-1 0-1 0 0,1-1 0 0 0,-1 1 1 0 0,1 0-1 0 0,-1 0 0 0 0,0 0 1 0 0,0-1-1 0 0,0 1 0 0 0,1 0 1 0 0,-1 0-1 0 0,0 0 0 0 0,0 0 1 0 0,0 1-1 0 0,-1-1 0 0 0,1 0 1 0 0,-2-1-1 0 0,-4-1-24 0 0,1-1 1 0 0,-1 2-1 0 0,1-1 0 0 0,-1 1 0 0 0,0 0 0 0 0,0 0 1 0 0,0 1-1 0 0,-1 0 0 0 0,-6-1 0 0 0,-8 3-4 0 0,1 1 0 0 0,0 0 0 0 0,0 2 0 0 0,0 0 0 0 0,-38 15 0 0 0,47-15 34 0 0,1 0-1 0 0,0 1 0 0 0,0 1 0 0 0,0 0 1 0 0,1 0-1 0 0,0 1 0 0 0,0 0 0 0 0,1 1 1 0 0,0 0-1 0 0,0 0 0 0 0,-14 19 1 0 0,22-25 26 0 0,-1 1 0 0 0,0-1 1 0 0,1 1-1 0 0,-1-1 1 0 0,1 1-1 0 0,0-1 1 0 0,0 1-1 0 0,0 0 0 0 0,0 0 1 0 0,0-1-1 0 0,1 1 1 0 0,-1 0-1 0 0,1 0 0 0 0,0 0 1 0 0,0 0-1 0 0,0 0 1 0 0,0 0-1 0 0,1 4 1 0 0,0-4 20 0 0,0-1 0 0 0,0 0 0 0 0,1 0 0 0 0,-1 0 0 0 0,0 0 0 0 0,1 0 0 0 0,-1 0 0 0 0,1 0 0 0 0,0 0 0 0 0,0 0 0 0 0,0-1 0 0 0,0 1 1 0 0,0-1-1 0 0,0 0 0 0 0,0 1 0 0 0,0-1 0 0 0,4 1 0 0 0,2 1 58 0 0,0 0 0 0 0,1-1 1 0 0,0 0-1 0 0,0 0 0 0 0,-1-1 0 0 0,1 0 1 0 0,0-1-1 0 0,0 0 0 0 0,0 0 0 0 0,15-3 0 0 0,-17 2-70 0 0,0-1-1 0 0,0 0 0 0 0,0 0 1 0 0,-1 0-1 0 0,1-1 0 0 0,-1 0 1 0 0,1 0-1 0 0,-1-1 0 0 0,0 0 1 0 0,0 0-1 0 0,-1 0 1 0 0,7-7-1 0 0,-10 9-54 0 0,0-1 1 0 0,0 1-1 0 0,0-1 0 0 0,-1 0 1 0 0,1 1-1 0 0,-1-1 1 0 0,0 0-1 0 0,1 0 0 0 0,-1 0 1 0 0,-1 0-1 0 0,1 0 0 0 0,0 0 1 0 0,-1-1-1 0 0,0 1 1 0 0,1 0-1 0 0,-1 0 0 0 0,0 0 1 0 0,-1 0-1 0 0,1-1 0 0 0,-1 1 1 0 0,1 0-1 0 0,-1 0 1 0 0,0 0-1 0 0,0 0 0 0 0,0 0 1 0 0,0 0-1 0 0,-1 0 1 0 0,1 1-1 0 0,-3-4 0 0 0,2 3 9 0 0,1 1 0 0 0,-1-1 0 0 0,1 1 0 0 0,-1 0 0 0 0,0 0 0 0 0,0 0 0 0 0,0 0 0 0 0,0 0 0 0 0,-1 0 0 0 0,1 0 0 0 0,0 0 0 0 0,-1 1 0 0 0,1 0 0 0 0,-1-1 0 0 0,0 1 0 0 0,1 0 0 0 0,-1 0 0 0 0,0 0 0 0 0,0 1-1 0 0,-3-1 1 0 0,1 0-1 0 0,1 1 0 0 0,-1 0 0 0 0,0 1 0 0 0,0-1 0 0 0,0 1 0 0 0,1 0 0 0 0,-1 0 0 0 0,0 1 0 0 0,1-1 0 0 0,-1 1 0 0 0,-5 3 0 0 0,4-2 42 0 0,0 0-1 0 0,0 1 1 0 0,1-1 0 0 0,0 1-1 0 0,-1 0 1 0 0,2 1 0 0 0,-1-1-1 0 0,0 1 1 0 0,1 0-1 0 0,0 0 1 0 0,0 0 0 0 0,0 1-1 0 0,1-1 1 0 0,0 1 0 0 0,0 0-1 0 0,0 0 1 0 0,-3 12 0 0 0,5-16 19 0 0,1 0 0 0 0,0 1 0 0 0,0-1 0 0 0,0 0 0 0 0,0 0 0 0 0,0 0 1 0 0,0 0-1 0 0,0 0 0 0 0,1 0 0 0 0,-1 0 0 0 0,1 0 0 0 0,-1 0 0 0 0,1 0 1 0 0,0 0-1 0 0,0 0 0 0 0,0 0 0 0 0,0-1 0 0 0,0 1 0 0 0,0 0 0 0 0,0-1 0 0 0,1 1 1 0 0,2 2-1 0 0,-1-2 14 0 0,0 0 0 0 0,1 0 0 0 0,-1-1-1 0 0,0 0 1 0 0,0 1 0 0 0,1-1 0 0 0,-1 0 0 0 0,1-1 0 0 0,-1 1 0 0 0,1 0 0 0 0,-1-1 0 0 0,6 0 0 0 0,5-1 69 0 0,0 0-1 0 0,1-1 1 0 0,-1 0 0 0 0,0-1-1 0 0,24-9 1 0 0,-24 7-80 0 0,0-1 0 0 0,-1-1 1 0 0,19-12-1 0 0,-28 17-86 0 0,-1 0 0 0 0,0 0 0 0 0,0 0-1 0 0,0-1 1 0 0,0 1 0 0 0,-1-1 0 0 0,1 0 0 0 0,-1 0 0 0 0,0 0-1 0 0,1 0 1 0 0,-1 0 0 0 0,0 0 0 0 0,-1 0 0 0 0,1-1 0 0 0,-1 1-1 0 0,1-1 1 0 0,-1 1 0 0 0,0-1 0 0 0,1-6 0 0 0,-3 9 29 0 0,1 0 1 0 0,0 0 0 0 0,-1 0-1 0 0,1 0 1 0 0,-1 1 0 0 0,1-1-1 0 0,-1 0 1 0 0,1 0 0 0 0,-1 1-1 0 0,1-1 1 0 0,-1 1 0 0 0,0-1-1 0 0,1 0 1 0 0,-1 1-1 0 0,0-1 1 0 0,0 1 0 0 0,1-1-1 0 0,-1 1 1 0 0,0 0 0 0 0,0-1-1 0 0,0 1 1 0 0,0 0 0 0 0,1-1-1 0 0,-1 1 1 0 0,0 0 0 0 0,0 0-1 0 0,0 0 1 0 0,0 0 0 0 0,0 0-1 0 0,0 0 1 0 0,0 0-1 0 0,0 0 1 0 0,1 0 0 0 0,-1 1-1 0 0,0-1 1 0 0,0 0 0 0 0,-1 1-1 0 0,-35 8-177 0 0,37-9 190 0 0,-26 8-58 0 0,-1 1 0 0 0,2 2 0 0 0,0 0 0 0 0,-34 22 0 0 0,63-38 170 0 0,1 0 0 0 0,0 0 0 0 0,0 1 0 0 0,0-1-1 0 0,0 1 1 0 0,9-5 0 0 0,57-18-21 0 0,1 2 0 0 0,1 4 1 0 0,149-22-1 0 0,574-132 366 0 0,-450 89-282 0 0,-163 43-70 0 0,615-156 246 0 0,-291 80-227 0 0,-84 23-91 0 0,-220 43-28 0 0,620-153 124 0 0,-273 93-16 0 0,-524 106-149 0 0,-36 5-318 0 0,-47 7-192 0 0,-501 121-2225 0 0,379-79 1922 0 0,-580 128-1300 0 0,241-59 1378 0 0,493-110 775 0 0,-6 0-52 0 0,1 1-1 0 0,0 2 1 0 0,0 1 0 0 0,-47 23 0 0 0,105-31 229 0 0,1005-228 1766 0 0,-1023 224-1921 0 0,360-95 785 0 0,182-43 354 0 0,3 31-108 0 0,-518 104-980 0 0,-18 3 1 0 0,-1 0 1 0 0,1-1 0 0 0,0-1 0 0 0,-1-1 0 0 0,0 0 0 0 0,20-10-1 0 0,-37 14-12 0 0,-1 1-65 0 0,0-1-1 0 0,0 0 0 0 0,0 1 0 0 0,0-1 1 0 0,0 0-1 0 0,0 1 0 0 0,0-1 1 0 0,-1 0-1 0 0,1 1 0 0 0,0-1 0 0 0,0 0 1 0 0,-1 1-1 0 0,1-1 0 0 0,0 1 0 0 0,-1-1 1 0 0,1 1-1 0 0,-1-1 0 0 0,1 1 1 0 0,-1-1-1 0 0,1 1 0 0 0,-1-1 0 0 0,-36-1-130 0 0,-1 1 0 0 0,1 3 0 0 0,0 0 0 0 0,-36 9-1 0 0,-147 41-322 0 0,211-50 438 0 0,-35 11-110 0 0,0 1 0 0 0,1 2-1 0 0,-45 24 1 0 0,148-45 83 0 0,551-130 387 0 0,-41 8 518 0 0,-1054 244-798 0 0,362-85-184 0 0,27-6-133 0 0,94-25 216 0 0,8-2-66 0 0,257-62 36 0 0,-224 52 63 0 0,-28 9-125 0 0,-24 7 260 0 0,-28 6-1256 0 0,53-3-5423 0 0,9-10 424 0 0,-9 1 3580 0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6:53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58 620 0 0,'-1'-4'1162'0'0,"0"0"0"0"0,-1 0 0 0 0,0 1 0 0 0,0-1 0 0 0,0 1 0 0 0,0-1 0 0 0,-1 1 0 0 0,0-1 0 0 0,-2-2 0 0 0,2 4-665 0 0,1 0 1 0 0,0 0-1 0 0,-1 1 0 0 0,1-1 1 0 0,-1 1-1 0 0,1-1 0 0 0,-1 1 1 0 0,0 0-1 0 0,1 0 0 0 0,-1 0 0 0 0,-3 0 1 0 0,1 0-268 0 0,1 1 0 0 0,0 0 0 0 0,-1 0 0 0 0,1 0 0 0 0,0 1 0 0 0,-1-1 0 0 0,1 1 0 0 0,0 0 0 0 0,0 0 0 0 0,-1 1 0 0 0,1 0 0 0 0,0-1-1 0 0,1 1 1 0 0,-1 0 0 0 0,0 1 0 0 0,0-1 0 0 0,-6 6 0 0 0,5-3 8 0 0,0 0 0 0 0,0 0 1 0 0,1 1-1 0 0,0-1 0 0 0,0 1 0 0 0,0 0 0 0 0,0 0 0 0 0,1 1 0 0 0,0-1 0 0 0,-4 13 0 0 0,7-17-179 0 0,-1 0 0 0 0,1 0 0 0 0,0-1 0 0 0,-1 1 0 0 0,1 0 0 0 0,0 0 0 0 0,0-1 0 0 0,0 1 0 0 0,0 0 0 0 0,1 0 1 0 0,-1 0-1 0 0,0-1 0 0 0,1 1 0 0 0,-1 0 0 0 0,1-1 0 0 0,0 1 0 0 0,-1 0 0 0 0,1-1 0 0 0,1 3 0 0 0,0-3-19 0 0,0 0 0 0 0,-1 1 0 0 0,1-1 0 0 0,0 0 0 0 0,0 0 0 0 0,0 0 0 0 0,0 0 1 0 0,0 0-1 0 0,0 0 0 0 0,0-1 0 0 0,1 1 0 0 0,-1-1 0 0 0,0 1 0 0 0,0-1 0 0 0,0 0 0 0 0,1 0 0 0 0,-1 0 0 0 0,0 0 0 0 0,4-1 0 0 0,0 0-1 0 0,-1 0 0 0 0,1 0 0 0 0,-1-1-1 0 0,0 0 1 0 0,0 0 0 0 0,0-1 0 0 0,0 1-1 0 0,0-1 1 0 0,0 0 0 0 0,0 0 0 0 0,-1 0 0 0 0,0-1-1 0 0,0 0 1 0 0,6-6 0 0 0,-8 8-47 0 0,-1 1 1 0 0,1-1 0 0 0,-1 0-1 0 0,1 0 1 0 0,-1 0-1 0 0,0 1 1 0 0,0-1 0 0 0,0-1-1 0 0,0 1 1 0 0,0 0-1 0 0,0 0 1 0 0,0 0 0 0 0,-1 0-1 0 0,1-1 1 0 0,-1 1-1 0 0,0 0 1 0 0,1 0 0 0 0,-1-1-1 0 0,0 1 1 0 0,-1 0-1 0 0,1-1 1 0 0,0 1-1 0 0,-1 0 1 0 0,1 0 0 0 0,-1-1-1 0 0,1 1 1 0 0,-1 0-1 0 0,0 0 1 0 0,0 0 0 0 0,0 0-1 0 0,0 0 1 0 0,-1 0-1 0 0,1 0 1 0 0,0 0 0 0 0,-1 0-1 0 0,1 1 1 0 0,-4-3-1 0 0,2 2-7 0 0,-1 0-1 0 0,0 0 0 0 0,0 0 1 0 0,0 1-1 0 0,0-1 0 0 0,0 1 0 0 0,0 0 1 0 0,0 0-1 0 0,0 1 0 0 0,0-1 1 0 0,0 1-1 0 0,-1 0 0 0 0,1 0 0 0 0,0 0 1 0 0,0 1-1 0 0,0 0 0 0 0,-1-1 0 0 0,1 1 1 0 0,0 1-1 0 0,0-1 0 0 0,0 1 1 0 0,-6 3-1 0 0,6-4 25 0 0,1 1 0 0 0,-1-1 0 0 0,1 1 0 0 0,-1 0 0 0 0,1 0 0 0 0,0 0 0 0 0,0 0 0 0 0,0 0 0 0 0,0 1 0 0 0,1-1 0 0 0,-1 1 0 0 0,1 0 0 0 0,-1 0 0 0 0,1 0 0 0 0,0 0 0 0 0,0 0 0 0 0,0 1 0 0 0,1-1 0 0 0,-1 1 0 0 0,1-1 0 0 0,0 1 0 0 0,0-1 0 0 0,0 1 0 0 0,0 0 0 0 0,0 5-1 0 0,2-6 28 0 0,-1 0-1 0 0,1-1 0 0 0,1 1 0 0 0,-1-1 0 0 0,0 1 0 0 0,1-1 0 0 0,-1 1 0 0 0,1-1 0 0 0,0 0 0 0 0,-1 0 0 0 0,1 0 0 0 0,0 0 0 0 0,0 0 0 0 0,1 0 0 0 0,-1 0 1 0 0,0-1-1 0 0,1 1 0 0 0,-1-1 0 0 0,1 0 0 0 0,-1 1 0 0 0,1-1 0 0 0,-1 0 0 0 0,1-1 0 0 0,0 1 0 0 0,0 0 0 0 0,-1-1 0 0 0,1 0 0 0 0,0 1 0 0 0,5-1 0 0 0,-5 0-17 0 0,0 0 0 0 0,1 1 0 0 0,-1-1 0 0 0,0 0 0 0 0,0-1 0 0 0,1 1 0 0 0,-1 0 0 0 0,0-1 0 0 0,0 0 0 0 0,0 0 0 0 0,1 0 0 0 0,-1 0-1 0 0,0 0 1 0 0,0-1 0 0 0,-1 1 0 0 0,1-1 0 0 0,0 0 0 0 0,0 0 0 0 0,-1 0 0 0 0,1 0 0 0 0,-1 0 0 0 0,0 0 0 0 0,0-1 0 0 0,0 1 0 0 0,3-5 0 0 0,-4 5-31 0 0,-1 1 1 0 0,1 0-1 0 0,-1-1 1 0 0,0 1-1 0 0,1-1 1 0 0,-1 1 0 0 0,0-1-1 0 0,0 1 1 0 0,0-1-1 0 0,0 1 1 0 0,0-1-1 0 0,-1 1 1 0 0,1-1 0 0 0,0 1-1 0 0,-1-1 1 0 0,1 1-1 0 0,-1-1 1 0 0,1 1-1 0 0,-1 0 1 0 0,0-1 0 0 0,0 1-1 0 0,1 0 1 0 0,-1 0-1 0 0,0-1 1 0 0,0 1 0 0 0,0 0-1 0 0,0 0 1 0 0,0 0-1 0 0,-1 0 1 0 0,1 0-1 0 0,0 0 1 0 0,0 1 0 0 0,-1-1-1 0 0,1 0 1 0 0,0 1-1 0 0,-1-1 1 0 0,1 1-1 0 0,-1-1 1 0 0,1 1 0 0 0,-1 0-1 0 0,1-1 1 0 0,-2 1-1 0 0,-4-1-18 0 0,1-1 0 0 0,-1 1-1 0 0,1 1 1 0 0,-1-1 0 0 0,1 1-1 0 0,-1 0 1 0 0,1 1 0 0 0,-10 1 0 0 0,9 0 24 0 0,0 1 0 0 0,1 0 0 0 0,-1 0 0 0 0,1 0 0 0 0,-1 1 0 0 0,1 0 0 0 0,-6 5 0 0 0,10-8 30 0 0,0 0 0 0 0,1 0-1 0 0,-1 1 1 0 0,0-1 0 0 0,1 1 0 0 0,-1-1-1 0 0,1 1 1 0 0,0 0 0 0 0,-1 0 0 0 0,1-1-1 0 0,0 1 1 0 0,0 0 0 0 0,0 0 0 0 0,0 0 0 0 0,1 0-1 0 0,-1 0 1 0 0,0 0 0 0 0,1 1 0 0 0,0-1-1 0 0,-1 0 1 0 0,1 0 0 0 0,0 0 0 0 0,0 0 0 0 0,0 1-1 0 0,0-1 1 0 0,1 0 0 0 0,0 4 0 0 0,0-4 10 0 0,0-1 1 0 0,1 1 0 0 0,-1 0 0 0 0,1-1 0 0 0,-1 1 0 0 0,1-1 0 0 0,0 0 0 0 0,0 1 0 0 0,-1-1 0 0 0,1 0-1 0 0,0 0 1 0 0,0 0 0 0 0,0 0 0 0 0,0 0 0 0 0,0-1 0 0 0,0 1 0 0 0,1-1 0 0 0,-1 1 0 0 0,0-1-1 0 0,0 0 1 0 0,0 0 0 0 0,1 0 0 0 0,-1 0 0 0 0,0 0 0 0 0,0 0 0 0 0,3-1 0 0 0,5 0 54 0 0,-1 0 1 0 0,1-1-1 0 0,-1 0 1 0 0,14-5-1 0 0,-19 5-75 0 0,1 0 0 0 0,-1 0 0 0 0,0 0-1 0 0,0-1 1 0 0,0 0 0 0 0,0 1 0 0 0,-1-1 0 0 0,1-1-1 0 0,-1 1 1 0 0,0 0 0 0 0,0-1 0 0 0,0 0 0 0 0,0 1-1 0 0,0-1 1 0 0,-1 0 0 0 0,0-1 0 0 0,0 1 0 0 0,2-5 0 0 0,-4 7-24 0 0,1-1 0 0 0,-1 1 0 0 0,1 0 0 0 0,-1-1 0 0 0,0 1 0 0 0,0-1 0 0 0,0 1 0 0 0,-1-1 0 0 0,1 1-1 0 0,-1 0 1 0 0,1-1 0 0 0,-1 1 0 0 0,0 0 0 0 0,1-1 0 0 0,-1 1 0 0 0,-1 0 0 0 0,1 0 0 0 0,0 0 0 0 0,0 0 0 0 0,-1 0 0 0 0,1 0 0 0 0,-1 0 0 0 0,0 0 0 0 0,1 0 0 0 0,-1 1 0 0 0,0-1 0 0 0,0 1 0 0 0,0-1 0 0 0,0 1 0 0 0,0 0 0 0 0,-1 0 0 0 0,1 0 0 0 0,0 0 0 0 0,0 0 0 0 0,-5-1 0 0 0,3 1 13 0 0,0 1 0 0 0,1-1 0 0 0,-1 1 0 0 0,0-1 0 0 0,0 1 0 0 0,0 0 0 0 0,0 0 0 0 0,0 1 0 0 0,0-1 0 0 0,1 1 0 0 0,-1 0 0 0 0,0 0 0 0 0,0 0 0 0 0,1 0 0 0 0,-1 1 0 0 0,1 0 0 0 0,-1-1 0 0 0,1 1 0 0 0,-1 1-1 0 0,1-1 1 0 0,0 0 0 0 0,0 1 0 0 0,0-1 0 0 0,-2 4 0 0 0,2-3 28 0 0,0 0-1 0 0,0 0 1 0 0,0 1 0 0 0,1-1-1 0 0,0 0 1 0 0,-1 1 0 0 0,1-1-1 0 0,0 1 1 0 0,1 0-1 0 0,-1 0 1 0 0,1 0 0 0 0,0 0-1 0 0,0 0 1 0 0,0 0-1 0 0,0 0 1 0 0,0 0 0 0 0,1 0-1 0 0,0 0 1 0 0,0 1 0 0 0,0-1-1 0 0,1 0 1 0 0,0 5-1 0 0,0-8-11 0 0,-1 1-1 0 0,1 0 0 0 0,0-1 1 0 0,0 1-1 0 0,0-1 0 0 0,0 1 1 0 0,0-1-1 0 0,0 1 1 0 0,0-1-1 0 0,0 0 0 0 0,1 0 1 0 0,-1 1-1 0 0,0-1 0 0 0,1 0 1 0 0,-1 0-1 0 0,1 0 0 0 0,-1 0 1 0 0,1-1-1 0 0,0 1 0 0 0,-1 0 1 0 0,1-1-1 0 0,0 1 0 0 0,-1-1 1 0 0,1 0-1 0 0,0 1 0 0 0,0-1 1 0 0,0 0-1 0 0,-1 0 0 0 0,1 0 1 0 0,0 0-1 0 0,0 0 0 0 0,-1-1 1 0 0,1 1-1 0 0,0 0 0 0 0,0-1 1 0 0,-1 1-1 0 0,1-1 0 0 0,0 0 1 0 0,-1 0-1 0 0,1 1 0 0 0,-1-1 1 0 0,2-1-1 0 0,2-1-44 0 0,0 1 0 0 0,0-1 0 0 0,0 0-1 0 0,0-1 1 0 0,-1 1 0 0 0,1-1 0 0 0,-1 1 0 0 0,0-1 0 0 0,-1 0 0 0 0,1-1-1 0 0,0 1 1 0 0,3-8 0 0 0,-5 7-92 0 0,0 0-1 0 0,-1-1 1 0 0,1 1 0 0 0,-1 0 0 0 0,-1-1-1 0 0,1-8 1 0 0,-1 13 83 0 0,1 0-1 0 0,-1-1 1 0 0,0 1 0 0 0,0-1 0 0 0,-1 1-1 0 0,1-1 1 0 0,0 1 0 0 0,0 0 0 0 0,-1-1-1 0 0,1 1 1 0 0,0-1 0 0 0,-1 1 0 0 0,0 0 0 0 0,1-1-1 0 0,-1 1 1 0 0,0 0 0 0 0,0 0 0 0 0,1 0-1 0 0,-1-1 1 0 0,0 1 0 0 0,0 0 0 0 0,0 0-1 0 0,0 0 1 0 0,-1 0 0 0 0,1 1 0 0 0,0-1-1 0 0,0 0 1 0 0,-3-1 0 0 0,1 2 18 0 0,1 0 0 0 0,-1 0 0 0 0,0 1 0 0 0,0-1 0 0 0,0 0 0 0 0,0 1 0 0 0,0 0 0 0 0,0-1 0 0 0,1 1 1 0 0,-1 0-1 0 0,0 1 0 0 0,1-1 0 0 0,-1 0 0 0 0,-3 3 0 0 0,-31 27-1 0 0,32-17-684 0 0,5-5-1940 0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7:00.5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1588 312 0 0,'0'0'10840'0'0,"25"-20"-7307"0"0,12 1-2174 0 0,0-2-1 0 0,50-38 0 0 0,-50 32-700 0 0,11-11 388 0 0,-2-2 0 0 0,-1-2 1 0 0,-3-2-1 0 0,55-73 1 0 0,79-81 971 0 0,-101 123-1669 0 0,64-57-100 0 0,-111 109-201 0 0,-1-1 0 0 0,0-1 0 0 0,38-50 0 0 0,2-9-38 0 0,-45 59 2 0 0,-1-1 0 0 0,-2-1-1 0 0,20-34 1 0 0,-22 33-11 0 0,1 2 0 0 0,1 0 0 0 0,1 2 0 0 0,2 0 1 0 0,0 1-1 0 0,51-39 0 0 0,76-40 92 0 0,-131 91 448 0 0,-25 21-364 0 0,-36 34-279 0 0,28-29 144 0 0,-471 479-154 0 0,321-336 51 0 0,-106 108-247 0 0,164-162 47 0 0,-172 128 0 0 0,186-158 134 0 0,47-34-115 0 0,-78 89 0 0 0,121-124 147 0 0,8-6 40 0 0,18-14 25 0 0,28-23 33 0 0,62-52 28 0 0,182-155 298 0 0,-69 13 369 0 0,-149 146-258 0 0,4 3 1 0 0,107-84-1 0 0,220-171 161 0 0,-385 313-522 0 0,-1-1 0 0 0,29-46 0 0 0,-26 36-36 0 0,-19 30-32 0 0,-4 5-11 0 0,-1-1 1 0 0,1 0-1 0 0,-1 0 0 0 0,1 0 0 0 0,-1 1 1 0 0,1-1-1 0 0,-1-1 0 0 0,0 1 0 0 0,0 0 1 0 0,0 0-1 0 0,-1 0 0 0 0,1 0 1 0 0,0-1-1 0 0,0-3 0 0 0,-1 5-10 0 0,12-17-280 0 0,-12 17 286 0 0,3 0-2310 0 0,-2 0 2288 0 0,-1 1 0 0 0,1-1 0 0 0,-1 1 0 0 0,0 0 0 0 0,1-1 0 0 0,-1 1 0 0 0,0-1 0 0 0,0 1 0 0 0,1-1 0 0 0,-1 1-1 0 0,0-1 1 0 0,0 1 0 0 0,0-1 0 0 0,1 0 0 0 0,-1 1 0 0 0,0-1 0 0 0,0 1 0 0 0,0-1 0 0 0,0 1 0 0 0,0-1 0 0 0,0 1 0 0 0,0-1 0 0 0,0 0 0 0 0,0 1 0 0 0,-1-1 0 0 0,1 1-1 0 0,0-1 1 0 0,0 1 0 0 0,-1-2 0 0 0,-5-19 823 0 0,5 19-764 0 0,1 1-1 0 0,-1 0 1 0 0,0 0-1 0 0,0 0 0 0 0,0 0 1 0 0,0 0-1 0 0,0 0 1 0 0,0 1-1 0 0,0-1 1 0 0,0 0-1 0 0,0 0 1 0 0,0 1-1 0 0,0-1 1 0 0,-1 0-1 0 0,1 1 0 0 0,0 0 1 0 0,0-1-1 0 0,-1 1 1 0 0,1 0-1 0 0,0-1 1 0 0,-1 1-1 0 0,1 0 1 0 0,0 0-1 0 0,-1 0 1 0 0,1 0-1 0 0,0 0 0 0 0,-1 0 1 0 0,1 1-1 0 0,0-1 1 0 0,0 0-1 0 0,-2 1 1 0 0,-1 1-3 0 0,0-1 0 0 0,1 1 0 0 0,-1 0 0 0 0,1 0 0 0 0,-1 0 0 0 0,1 0 0 0 0,0 1 0 0 0,0 0 0 0 0,0-1 0 0 0,-5 7 0 0 0,6-7-24 0 0,1 0 0 0 0,-1 0 0 0 0,1 0 0 0 0,0 0 0 0 0,-1 0 0 0 0,1 0 0 0 0,0 1 0 0 0,0-1 0 0 0,0 0 0 0 0,0 1 0 0 0,1-1 0 0 0,-1 1 0 0 0,1-1 0 0 0,-1 1 0 0 0,1-1 0 0 0,0 4 0 0 0,1-4 6 0 0,-1-1-1 0 0,1 1 0 0 0,-1-1 1 0 0,1 0-1 0 0,0 1 0 0 0,0-1 1 0 0,0 0-1 0 0,0 0 1 0 0,0 0-1 0 0,0 0 0 0 0,0 1 1 0 0,0-1-1 0 0,0 0 1 0 0,0-1-1 0 0,1 1 0 0 0,-1 0 1 0 0,0 0-1 0 0,1-1 1 0 0,-1 1-1 0 0,0 0 0 0 0,1-1 1 0 0,-1 1-1 0 0,1-1 1 0 0,-1 0-1 0 0,1 0 0 0 0,-1 1 1 0 0,1-1-1 0 0,-1 0 1 0 0,1 0-1 0 0,2-1 0 0 0,8 1 36 0 0,1 0 0 0 0,-1-1 0 0 0,1-1 0 0 0,-1 0-1 0 0,0-1 1 0 0,1 0 0 0 0,-1-1 0 0 0,14-6 0 0 0,-21 8-35 0 0,-1 0 0 0 0,0 0 0 0 0,0-1 0 0 0,0 0 0 0 0,-1 1 0 0 0,1-1 0 0 0,0 0 0 0 0,-1-1 0 0 0,0 1 0 0 0,0-1 0 0 0,4-4 0 0 0,-6 5-5 0 0,0 1 1 0 0,0 0-1 0 0,0-1 0 0 0,0 1 1 0 0,0-1-1 0 0,-1 0 1 0 0,1 1-1 0 0,-1-1 0 0 0,0 1 1 0 0,0-1-1 0 0,1 0 1 0 0,-2 1-1 0 0,1-1 0 0 0,0 0 1 0 0,0 1-1 0 0,-1-1 0 0 0,0 0 1 0 0,1 1-1 0 0,-1-1 1 0 0,0 1-1 0 0,-2-3 0 0 0,2 2-6 0 0,0 1-1 0 0,0 0 0 0 0,-1 0 1 0 0,1-1-1 0 0,-1 1 1 0 0,0 0-1 0 0,0 0 0 0 0,1 1 1 0 0,-1-1-1 0 0,0 0 0 0 0,0 1 1 0 0,-1-1-1 0 0,1 1 1 0 0,0-1-1 0 0,-1 1 0 0 0,1 0 1 0 0,0 0-1 0 0,-1 0 0 0 0,1 0 1 0 0,-1 1-1 0 0,0-1 0 0 0,1 1 1 0 0,-1-1-1 0 0,1 1 1 0 0,-1 0-1 0 0,0 0 0 0 0,1 0 1 0 0,-1 0-1 0 0,0 1 0 0 0,1-1 1 0 0,-1 1-1 0 0,1 0 1 0 0,-1-1-1 0 0,1 1 0 0 0,-4 2 1 0 0,0-1 1 0 0,0 1 0 0 0,0 0 0 0 0,-1 0 0 0 0,2 0 0 0 0,-1 1 1 0 0,0 0-1 0 0,1 0 0 0 0,0 0 0 0 0,0 1 0 0 0,0 0 0 0 0,0 0 1 0 0,-6 10-1 0 0,10-14 5 0 0,0 1 0 0 0,0-1 1 0 0,0 1-1 0 0,0 0 0 0 0,0-1 1 0 0,0 1-1 0 0,1 0 0 0 0,-1 0 1 0 0,1 0-1 0 0,-1-1 0 0 0,1 1 1 0 0,0 0-1 0 0,-1 0 0 0 0,1 0 1 0 0,0 0-1 0 0,0 0 0 0 0,0 0 1 0 0,1 0-1 0 0,-1 0 0 0 0,0 0 1 0 0,1 0-1 0 0,-1-1 0 0 0,1 1 1 0 0,0 0-1 0 0,0 0 0 0 0,-1-1 1 0 0,1 1-1 0 0,0 0 0 0 0,0-1 1 0 0,1 1-1 0 0,-1-1 0 0 0,0 1 1 0 0,0-1-1 0 0,1 1 0 0 0,-1-1 1 0 0,1 0-1 0 0,-1 0 0 0 0,1 0 1 0 0,0 0-1 0 0,-1 0 0 0 0,1 0 1 0 0,0 0-1 0 0,0-1 0 0 0,0 1 1 0 0,-1 0-1 0 0,1-1 0 0 0,3 1 1 0 0,-2 0 0 0 0,0-1 0 0 0,-1 1 1 0 0,1-1-1 0 0,0 1 1 0 0,-1-1-1 0 0,1 0 0 0 0,0 0 1 0 0,0 0-1 0 0,-1-1 0 0 0,1 1 1 0 0,0-1-1 0 0,-1 1 0 0 0,1-1 1 0 0,0 0-1 0 0,-1 0 1 0 0,1 0-1 0 0,-1 0 0 0 0,1 0 1 0 0,-1-1-1 0 0,0 1 0 0 0,1-1 1 0 0,-1 0-1 0 0,0 1 1 0 0,0-1-1 0 0,0 0 0 0 0,-1 0 1 0 0,1 0-1 0 0,0-1 0 0 0,-1 1 1 0 0,1 0-1 0 0,-1-1 0 0 0,2-3 1 0 0,-2 5-15 0 0,-1-1 0 0 0,0 0 0 0 0,0 1 0 0 0,1-1 0 0 0,-1 1 0 0 0,0-1 0 0 0,0 0 0 0 0,0 1 0 0 0,-1-1 1 0 0,1 0-1 0 0,0 1 0 0 0,-1-1 0 0 0,1 1 0 0 0,-1-1 0 0 0,1 1 0 0 0,-1-1 0 0 0,0 1 0 0 0,1-1 0 0 0,-1 1 0 0 0,0-1 0 0 0,0 1 0 0 0,0 0 0 0 0,0 0 1 0 0,0-1-1 0 0,-1 1 0 0 0,1 0 0 0 0,0 0 0 0 0,0 0 0 0 0,-1 0 0 0 0,1 1 0 0 0,-1-1 0 0 0,1 0 0 0 0,-1 0 0 0 0,1 1 0 0 0,-1-1 0 0 0,1 1 1 0 0,-1-1-1 0 0,-2 1 0 0 0,0-1-9 0 0,-1 0 0 0 0,1 0 1 0 0,0 1-1 0 0,-1-1 0 0 0,1 1 1 0 0,-1 0-1 0 0,1 1 0 0 0,0-1 0 0 0,-1 1 1 0 0,1 0-1 0 0,-1 0 0 0 0,-6 2 1 0 0,6 0 20 0 0,0 0 0 0 0,0 1 1 0 0,0-1-1 0 0,0 1 0 0 0,0 0 1 0 0,1 0-1 0 0,0 1 0 0 0,-1-1 1 0 0,2 1-1 0 0,-6 8 0 0 0,8-12 4 0 0,0 0 1 0 0,1 1-1 0 0,-1-1 0 0 0,1 0 0 0 0,-1 1 0 0 0,1-1 1 0 0,-1 0-1 0 0,1 1 0 0 0,0-1 0 0 0,0 1 0 0 0,0-1 1 0 0,0 1-1 0 0,0-1 0 0 0,0 0 0 0 0,0 1 0 0 0,0-1 1 0 0,1 1-1 0 0,-1-1 0 0 0,1 3 0 0 0,0-2 3 0 0,1-1 0 0 0,-1 1 0 0 0,0 0 0 0 0,1-1 0 0 0,-1 1 0 0 0,1-1 0 0 0,0 0 0 0 0,0 1 0 0 0,-1-1 0 0 0,1 0 0 0 0,0 0 0 0 0,0 0 0 0 0,0 0 0 0 0,0 0 0 0 0,0-1 0 0 0,0 1 0 0 0,3 0 0 0 0,1 0 9 0 0,0-1 0 0 0,-1 1 1 0 0,1-2-1 0 0,0 1 0 0 0,-1 0 0 0 0,1-1 0 0 0,0 0 0 0 0,-1 0 1 0 0,1-1-1 0 0,-1 0 0 0 0,1 0 0 0 0,-1 0 0 0 0,0 0 0 0 0,0-1 1 0 0,9-6-1 0 0,-12 8-20 0 0,0 0 1 0 0,0 0-1 0 0,0 0 1 0 0,-1-1-1 0 0,1 1 1 0 0,0 0-1 0 0,-1-1 1 0 0,1 1-1 0 0,-1-1 1 0 0,0 0-1 0 0,1 0 1 0 0,-1 1-1 0 0,0-1 1 0 0,0 0-1 0 0,0 0 1 0 0,0 0-1 0 0,0 0 1 0 0,-1 0-1 0 0,1 0 1 0 0,-1 0-1 0 0,1 0 1 0 0,-1 0-1 0 0,0 0 1 0 0,0-1-1 0 0,0 1 1 0 0,0 0-1 0 0,0 0 1 0 0,0 0-1 0 0,0 0 1 0 0,-1 0-1 0 0,1 0 1 0 0,-1-1-1 0 0,0 1 1 0 0,1 0-1 0 0,-1 1 1 0 0,0-1-1 0 0,0 0 1 0 0,0 0-1 0 0,-1 0 1 0 0,1 0-1 0 0,0 1 1 0 0,-1-1-1 0 0,1 1 1 0 0,-3-2 0 0 0,2 1-8 0 0,-1 0 1 0 0,1 1 0 0 0,-1-1 0 0 0,0 1-1 0 0,0 0 1 0 0,0 0 0 0 0,0 0 0 0 0,0 0-1 0 0,0 0 1 0 0,0 1 0 0 0,0-1 0 0 0,0 1 0 0 0,0 0-1 0 0,0 0 1 0 0,0 0 0 0 0,0 0 0 0 0,0 1-1 0 0,-1-1 1 0 0,1 1 0 0 0,0 0 0 0 0,1 0 0 0 0,-1 0-1 0 0,0 0 1 0 0,0 0 0 0 0,0 1 0 0 0,1-1-1 0 0,-1 1 1 0 0,0 0 0 0 0,1 0 0 0 0,0 0 0 0 0,-1 0-1 0 0,1 0 1 0 0,0 0 0 0 0,0 1 0 0 0,0-1-1 0 0,0 1 1 0 0,1-1 0 0 0,-1 1 0 0 0,1 0 0 0 0,-1 0-1 0 0,1 0 1 0 0,0 0 0 0 0,0-1 0 0 0,0 6-1 0 0,1-6 15 0 0,0 0-1 0 0,1 0 1 0 0,-1 0-1 0 0,1 0 1 0 0,-1 0-1 0 0,1 0 1 0 0,0 0-1 0 0,0 0 1 0 0,0 0-1 0 0,0-1 1 0 0,0 1-1 0 0,0 0 1 0 0,1-1-1 0 0,-1 1 1 0 0,0 0-1 0 0,1-1 1 0 0,-1 0-1 0 0,1 1 1 0 0,0-1-1 0 0,0 0 1 0 0,-1 0-1 0 0,1 0 1 0 0,0 0-1 0 0,0 0 1 0 0,0 0-1 0 0,0-1 1 0 0,0 1-1 0 0,0-1 1 0 0,0 1-1 0 0,0-1 1 0 0,0 0-1 0 0,0 0 1 0 0,4 0-1 0 0,1 1 26 0 0,1-1-1 0 0,0 0 0 0 0,-1 0 1 0 0,1-1-1 0 0,-1 0 0 0 0,1 0 1 0 0,12-4-1 0 0,-15 3-19 0 0,-1 0 1 0 0,0-1 0 0 0,0 0-1 0 0,-1 1 1 0 0,1-1-1 0 0,0 0 1 0 0,-1-1 0 0 0,0 1-1 0 0,1-1 1 0 0,-1 1-1 0 0,-1-1 1 0 0,1 0 0 0 0,-1 0-1 0 0,4-6 1 0 0,-6 8-16 0 0,1 1 0 0 0,0-1 0 0 0,-1 1-1 0 0,1-1 1 0 0,-1 0 0 0 0,1 1 0 0 0,-1-1 0 0 0,0 0 0 0 0,1 1 0 0 0,-1-1 0 0 0,0 0 0 0 0,0 1 0 0 0,-1-1 0 0 0,1 0 0 0 0,0 1 0 0 0,0-1-1 0 0,-1 0 1 0 0,1 1 0 0 0,-1-1 0 0 0,1 0 0 0 0,-1 1 0 0 0,0-1 0 0 0,0 1 0 0 0,0-1 0 0 0,0 1 0 0 0,0 0 0 0 0,0-1 0 0 0,0 1 0 0 0,0 0 0 0 0,0 0-1 0 0,-1-1 1 0 0,1 1 0 0 0,0 0 0 0 0,-1 0 0 0 0,1 1 0 0 0,-1-1 0 0 0,1 0 0 0 0,-1 0 0 0 0,1 1 0 0 0,-1-1 0 0 0,0 1 0 0 0,-3-1 0 0 0,2 0-7 0 0,-1 1 0 0 0,0 0 0 0 0,1 1 1 0 0,-1-1-1 0 0,0 0 0 0 0,1 1 1 0 0,-1 0-1 0 0,0 0 0 0 0,1 0 0 0 0,-1 0 1 0 0,1 1-1 0 0,0-1 0 0 0,-1 1 0 0 0,1 0 1 0 0,0 0-1 0 0,0 0 0 0 0,0 0 1 0 0,0 1-1 0 0,1-1 0 0 0,-5 5 0 0 0,5-5 7 0 0,0-1 0 0 0,1 1-1 0 0,-1-1 1 0 0,0 1-1 0 0,1 0 1 0 0,-1 0-1 0 0,1 0 1 0 0,0 0-1 0 0,0 0 1 0 0,0 0-1 0 0,0 0 1 0 0,0 0 0 0 0,0 0-1 0 0,0 0 1 0 0,0 1-1 0 0,1-1 1 0 0,0 0-1 0 0,-1 1 1 0 0,1-1-1 0 0,0 0 1 0 0,0 1 0 0 0,0-1-1 0 0,0 0 1 0 0,0 1-1 0 0,1-1 1 0 0,-1 0-1 0 0,1 0 1 0 0,0 1-1 0 0,-1-1 1 0 0,1 0-1 0 0,0 0 1 0 0,2 3 0 0 0,-1-3 4 0 0,-1-1 1 0 0,1 0 0 0 0,-1 1 0 0 0,1-1-1 0 0,0 0 1 0 0,-1 0 0 0 0,1-1 0 0 0,0 1-1 0 0,0 0 1 0 0,0 0 0 0 0,-1-1 0 0 0,1 1-1 0 0,0-1 1 0 0,0 0 0 0 0,0 0-1 0 0,0 1 1 0 0,0-1 0 0 0,0 0 0 0 0,0-1-1 0 0,0 1 1 0 0,0 0 0 0 0,0 0 0 0 0,0-1-1 0 0,0 0 1 0 0,0 1 0 0 0,-1-1 0 0 0,1 0-1 0 0,0 0 1 0 0,0 0 0 0 0,-1 0 0 0 0,1 0-1 0 0,0 0 1 0 0,1-2 0 0 0,1 1-11 0 0,0-1-1 0 0,-1 0 1 0 0,1 0 0 0 0,-1 0 0 0 0,0 0-1 0 0,0-1 1 0 0,0 0 0 0 0,0 1 0 0 0,0-1-1 0 0,-1 0 1 0 0,0 0 0 0 0,4-9 0 0 0,-5 12 2 0 0,0-1 0 0 0,-1 1 0 0 0,1-1 0 0 0,-1 1 0 0 0,1-1 0 0 0,-1 1 0 0 0,0-1 0 0 0,0 0 0 0 0,0 1 0 0 0,1-1 0 0 0,-1 1 0 0 0,-1-1 0 0 0,1 0 0 0 0,0 1 0 0 0,0-1 0 0 0,-1 1 0 0 0,1-1 0 0 0,0 1 0 0 0,-1-1 0 0 0,0 1 0 0 0,1-1 0 0 0,-1 1 0 0 0,0-1 0 0 0,0 1 0 0 0,0 0 0 0 0,0-1 0 0 0,0 1 0 0 0,0 0 0 0 0,0 0 0 0 0,0 0 0 0 0,0 0 0 0 0,-1 0 0 0 0,1 0 0 0 0,0 0 0 0 0,-1 0 0 0 0,1 1 0 0 0,-1-1 1 0 0,1 0-1 0 0,-1 1 0 0 0,-1-1 0 0 0,-1 0-3 0 0,1 1 0 0 0,0 0 1 0 0,0 1-1 0 0,-1-1 0 0 0,1 0 0 0 0,0 1 1 0 0,0 0-1 0 0,0 0 0 0 0,-1 0 1 0 0,1 0-1 0 0,0 0 0 0 0,0 1 1 0 0,1-1-1 0 0,-1 1 0 0 0,0 0 1 0 0,0 0-1 0 0,1 0 0 0 0,-1 0 1 0 0,-1 3-1 0 0,-23 30-23 0 0,26-33 31 0 0,1-1 0 0 0,-1 1 0 0 0,0-1 1 0 0,0 1-1 0 0,1 0 0 0 0,-1 0 0 0 0,0-1 1 0 0,1 1-1 0 0,0 0 0 0 0,-1 0 0 0 0,1-1 1 0 0,0 1-1 0 0,0 0 0 0 0,0 0 0 0 0,0 0 1 0 0,0-1-1 0 0,1 1 0 0 0,-1 0 0 0 0,1 0 1 0 0,0 3-1 0 0,0-4 4 0 0,0-1 0 0 0,0 1 0 0 0,0-1 0 0 0,0 1 0 0 0,0-1 0 0 0,0 1 0 0 0,0-1 0 0 0,0 1 0 0 0,0-1 0 0 0,0 0 0 0 0,0 0 0 0 0,0 1 0 0 0,1-1 0 0 0,-1 0 1 0 0,0 0-1 0 0,0 0 0 0 0,0 0 0 0 0,0 0 0 0 0,0-1 0 0 0,0 1 0 0 0,0 0 0 0 0,1 0 0 0 0,-1-1 0 0 0,0 1 0 0 0,0-1 0 0 0,0 1 0 0 0,0-1 0 0 0,0 1 0 0 0,0-1 0 0 0,-1 0 0 0 0,1 1 0 0 0,0-1 0 0 0,1-1 0 0 0,0 1 1 0 0,-1 0 0 0 0,0 1 0 0 0,0-1 0 0 0,0 0 0 0 0,0 0 0 0 0,1 0 0 0 0,-1 0 0 0 0,-1 0 0 0 0,1 0 0 0 0,0 0 0 0 0,0 0 0 0 0,0-1 0 0 0,0 1 0 0 0,-1 0 0 0 0,1 0 0 0 0,-1-1 0 0 0,1 1 0 0 0,-1 0 0 0 0,1-1 0 0 0,-1 1 0 0 0,0 0 0 0 0,0-1 0 0 0,1 1 0 0 0,-1-1 0 0 0,0 1 0 0 0,0 0 0 0 0,-1-1 0 0 0,1-2 0 0 0,-1 3-62 0 0,1 1 1 0 0,-1-1-1 0 0,1 1 1 0 0,-1-1 0 0 0,1 1-1 0 0,-1-1 1 0 0,1 1-1 0 0,-1-1 1 0 0,1 1 0 0 0,-1-1-1 0 0,0 1 1 0 0,1 0-1 0 0,-1-1 1 0 0,0 1 0 0 0,0 0-1 0 0,1 0 1 0 0,-1-1-1 0 0,0 1 1 0 0,1 0 0 0 0,-1 0-1 0 0,0 0 1 0 0,0 0-1 0 0,1 0 1 0 0,-1 0 0 0 0,0 0-1 0 0,0 0 1 0 0,1 0-1 0 0,-1 0 1 0 0,0 1 0 0 0,0-1-1 0 0,0 0 1 0 0,0 1-267 0 0,1-1 1 0 0,-1 0-1 0 0,1 0 1 0 0,-1 1-1 0 0,1-1 1 0 0,-1 0-1 0 0,1 1 1 0 0,-1-1-1 0 0,1 1 1 0 0,0-1-1 0 0,-1 0 1 0 0,1 1-1 0 0,0-1 1 0 0,-1 1-1 0 0,1-1 1 0 0,0 1-1 0 0,-1-1 1 0 0,1 1-1 0 0,0-1 1 0 0,0 1-1 0 0,0 0 1 0 0,-1-1-1 0 0,1 1 1 0 0,0-1-1 0 0,0 2 1 0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7:02.9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213 30 552 0 0,'-2'-3'415'0'0,"0"1"-1"0"0,0 1 1 0 0,0-1-1 0 0,0 0 1 0 0,0 0-1 0 0,0 1 1 0 0,-1 0 0 0 0,1-1-1 0 0,0 1 1 0 0,-1 0-1 0 0,1 0 1 0 0,-1 0-1 0 0,0 0 1 0 0,1 1 0 0 0,-1-1-1 0 0,1 1 1 0 0,-1-1-1 0 0,0 1 1 0 0,0 0-1 0 0,1 0 1 0 0,-1 0 0 0 0,0 0-1 0 0,1 1 1 0 0,-1-1-1 0 0,0 1 1 0 0,-2 1-1 0 0,-4-1 277 0 0,0 2 0 0 0,1-1 0 0 0,-1 1 0 0 0,1 1 0 0 0,-1 0 0 0 0,-11 7 0 0 0,16-7-433 0 0,0-1 0 0 0,1 1 0 0 0,-1 0 1 0 0,1 0-1 0 0,0 1 0 0 0,0-1 0 0 0,0 1 1 0 0,1-1-1 0 0,-1 1 0 0 0,1 0 0 0 0,0 0 1 0 0,1 0-1 0 0,-1 0 0 0 0,1 0 0 0 0,-1 6 1 0 0,2-9-180 0 0,-1 0 0 0 0,1 0 0 0 0,-1 0 0 0 0,1 0 0 0 0,0 1 1 0 0,0-1-1 0 0,0 0 0 0 0,0 0 0 0 0,0 0 0 0 0,1 1 0 0 0,-1-1 0 0 0,0 0 0 0 0,1 0 1 0 0,0 0-1 0 0,0 0 0 0 0,-1 0 0 0 0,1 0 0 0 0,1 0 0 0 0,-1 0 0 0 0,0 0 1 0 0,0 0-1 0 0,1-1 0 0 0,-1 1 0 0 0,1 0 0 0 0,-1-1 0 0 0,1 1 0 0 0,0-1 0 0 0,-1 0 1 0 0,1 1-1 0 0,0-1 0 0 0,0 0 0 0 0,0 0 0 0 0,0 0 0 0 0,0-1 0 0 0,0 1 1 0 0,0 0-1 0 0,4 0 0 0 0,-1-1 5 0 0,1 0 1 0 0,-1-1 0 0 0,1 0-1 0 0,-1 0 1 0 0,0 0 0 0 0,1 0-1 0 0,-1-1 1 0 0,0 0-1 0 0,0 0 1 0 0,0-1 0 0 0,0 1-1 0 0,0-1 1 0 0,0 0 0 0 0,7-7-1 0 0,-5 5-19 0 0,-1 0-1 0 0,0 0 1 0 0,0-1 0 0 0,0 0 0 0 0,-1 0-1 0 0,1-1 1 0 0,-2 0 0 0 0,1 1-1 0 0,4-11 1 0 0,-8 15-54 0 0,0-1 0 0 0,-1 1 0 0 0,1-1 1 0 0,-1 1-1 0 0,1-1 0 0 0,-1 0 0 0 0,0 1 0 0 0,0-1 0 0 0,0 1 1 0 0,-1-1-1 0 0,1 1 0 0 0,-1-1 0 0 0,1 0 0 0 0,-1 1 0 0 0,0 0 1 0 0,0-1-1 0 0,0 1 0 0 0,0-1 0 0 0,0 1 0 0 0,-1 0 0 0 0,1 0 1 0 0,-1 0-1 0 0,1 0 0 0 0,-1 0 0 0 0,0 0 0 0 0,0 0 0 0 0,0 0 1 0 0,0 1-1 0 0,0-1 0 0 0,0 1 0 0 0,0-1 0 0 0,-1 1 0 0 0,1 0 1 0 0,0 0-1 0 0,-1 0 0 0 0,1 0 0 0 0,-1 1 0 0 0,1-1 0 0 0,-1 0 0 0 0,1 1 1 0 0,-1 0-1 0 0,1 0 0 0 0,-1 0 0 0 0,0 0 0 0 0,1 0 0 0 0,-1 0 1 0 0,1 1-1 0 0,-1-1 0 0 0,1 1 0 0 0,-1-1 0 0 0,1 1 0 0 0,-1 0 1 0 0,-3 3-1 0 0,-5 1 29 0 0,1 1 0 0 0,1 1 0 0 0,-1-1 0 0 0,1 2 0 0 0,0-1 1 0 0,1 1-1 0 0,0 1 0 0 0,0-1 0 0 0,1 1 0 0 0,0 1 0 0 0,-9 16 0 0 0,13-21 4 0 0,0 1-1 0 0,1-1 1 0 0,-1 1 0 0 0,2-1-1 0 0,-1 1 1 0 0,0 0-1 0 0,1 0 1 0 0,0-1-1 0 0,1 1 1 0 0,-1 0-1 0 0,1 7 1 0 0,1-10-11 0 0,-1 1-1 0 0,1 0 1 0 0,0 0 0 0 0,0 0 0 0 0,0-1-1 0 0,1 1 1 0 0,-1-1 0 0 0,1 1 0 0 0,0-1-1 0 0,0 0 1 0 0,0 1 0 0 0,0-1-1 0 0,1 0 1 0 0,-1 0 0 0 0,1-1 0 0 0,0 1-1 0 0,0 0 1 0 0,4 2 0 0 0,-1-2-7 0 0,-1 0 0 0 0,0-1 0 0 0,1 0 0 0 0,-1 0 0 0 0,1-1 0 0 0,0 1 0 0 0,-1-1 0 0 0,1 0 0 0 0,0-1 0 0 0,0 1 0 0 0,0-1 0 0 0,0-1 0 0 0,-1 1 0 0 0,1-1 0 0 0,0 0 0 0 0,0 0 0 0 0,-1 0 0 0 0,1-1 0 0 0,6-2 0 0 0,-2 0-16 0 0,1 0-1 0 0,-1-1 0 0 0,0 1 1 0 0,0-2-1 0 0,-1 0 0 0 0,0 0 0 0 0,0 0 1 0 0,0-1-1 0 0,10-12 0 0 0,-17 17-9 0 0,0 0 0 0 0,0-1 0 0 0,0 1 0 0 0,0-1 0 0 0,-1 1 0 0 0,1-1 0 0 0,-1 0-1 0 0,0 0 1 0 0,0 0 0 0 0,0 0 0 0 0,0 0 0 0 0,-1 0 0 0 0,1 0 0 0 0,-1 0 0 0 0,1 0 0 0 0,-1 0 0 0 0,0 0-1 0 0,0 0 1 0 0,-1 0 0 0 0,1 0 0 0 0,-1 0 0 0 0,1 0 0 0 0,-1 0 0 0 0,0 0 0 0 0,0 0 0 0 0,0 0 0 0 0,-1 0-1 0 0,1 1 1 0 0,-1-1 0 0 0,1 0 0 0 0,-1 1 0 0 0,0-1 0 0 0,0 1 0 0 0,0 0 0 0 0,0 0 0 0 0,-1 0 0 0 0,1 0-1 0 0,0 0 1 0 0,-5-3 0 0 0,3 2 7 0 0,-1 0-1 0 0,1 0 0 0 0,-1 0 0 0 0,0 1 0 0 0,1 0 1 0 0,-1 0-1 0 0,0 0 0 0 0,0 0 0 0 0,0 1 1 0 0,-1 0-1 0 0,1 0 0 0 0,0 0 0 0 0,0 0 1 0 0,-1 1-1 0 0,1 0 0 0 0,0 0 0 0 0,-1 1 0 0 0,1-1 1 0 0,0 1-1 0 0,0 0 0 0 0,-1 1 0 0 0,-8 3 1 0 0,9-2 0 0 0,1-1 0 0 0,0 1 0 0 0,0 1 0 0 0,0-1 0 0 0,0 1 0 0 0,0-1 0 0 0,1 1 0 0 0,0 0 0 0 0,0 0 0 0 0,0 1 0 0 0,0-1 0 0 0,0 0 0 0 0,1 1 0 0 0,0 0 0 0 0,0 0 0 0 0,-2 7 0 0 0,4-10-2 0 0,-1 1 0 0 0,1 0 0 0 0,0 0 0 0 0,-1-1 0 0 0,1 1 1 0 0,1 0-1 0 0,-1 0 0 0 0,0-1 0 0 0,1 1 0 0 0,-1 0 1 0 0,1-1-1 0 0,0 1 0 0 0,0 0 0 0 0,0-1 0 0 0,0 1 1 0 0,1-1-1 0 0,-1 1 0 0 0,0-1 0 0 0,1 0 0 0 0,0 0 0 0 0,0 0 1 0 0,-1 0-1 0 0,1 0 0 0 0,0 0 0 0 0,1 0 0 0 0,-1 0 1 0 0,0-1-1 0 0,0 1 0 0 0,1-1 0 0 0,-1 0 0 0 0,1 0 0 0 0,4 2 1 0 0,-1-1 11 0 0,0 0 0 0 0,1-1 1 0 0,-1 0-1 0 0,0 0 0 0 0,1-1 0 0 0,-1 1 1 0 0,1-1-1 0 0,-1-1 0 0 0,8 0 0 0 0,-12 1-20 0 0,0 0 0 0 0,0 0-1 0 0,0-1 1 0 0,0 1 0 0 0,0 0-1 0 0,0-1 1 0 0,0 0 0 0 0,0 1-1 0 0,0-1 1 0 0,0 0 0 0 0,-1 0-1 0 0,1 0 1 0 0,0 0 0 0 0,0 0-1 0 0,-1 0 1 0 0,1 0 0 0 0,0-1-1 0 0,-1 1 1 0 0,0-1 0 0 0,1 1-1 0 0,-1-1 1 0 0,0 0 0 0 0,0 1-1 0 0,0-1 1 0 0,0 0 0 0 0,0 0-1 0 0,0 0 1 0 0,0 1 0 0 0,0-1-1 0 0,-1 0 1 0 0,1-4 0 0 0,-1 2-13 0 0,-1 0 0 0 0,-1 0 0 0 0,1 1-1 0 0,0-1 1 0 0,-1 0 0 0 0,0 1 0 0 0,0-1 0 0 0,0 1 0 0 0,0-1 0 0 0,0 1 0 0 0,-1 0 0 0 0,1 0 0 0 0,-5-4 0 0 0,-40-32-107 0 0,45 38 115 0 0,0-1 0 0 0,0 1-1 0 0,0-1 1 0 0,0 1 0 0 0,-1 0-1 0 0,1 0 1 0 0,0 0 0 0 0,-1 1-1 0 0,1-1 1 0 0,-1 0 0 0 0,1 1-1 0 0,-1 0 1 0 0,1-1 0 0 0,-1 1-1 0 0,1 0 1 0 0,-1 0 0 0 0,1 1-1 0 0,-1-1 1 0 0,1 0 0 0 0,-3 2-1 0 0,3-1 13 0 0,0 0 0 0 0,0 0 0 0 0,0 0 0 0 0,0 1 0 0 0,1-1 0 0 0,-1 1 0 0 0,0-1 0 0 0,1 1 0 0 0,0 0-1 0 0,-1-1 1 0 0,1 1 0 0 0,0 0 0 0 0,0 0 0 0 0,0 0 0 0 0,0 0 0 0 0,0 0 0 0 0,0 0 0 0 0,0 3 0 0 0,0 1 21 0 0,-1 0 1 0 0,1 1 0 0 0,1-1 0 0 0,-1 0-1 0 0,1 0 1 0 0,0 0 0 0 0,1 1 0 0 0,-1-1-1 0 0,1 0 1 0 0,0 0 0 0 0,1 0 0 0 0,0 0-1 0 0,0 0 1 0 0,0 0 0 0 0,4 6 0 0 0,-3-7-7 0 0,1 0-1 0 0,0 0 1 0 0,0-1 0 0 0,0 1 0 0 0,1-1 0 0 0,-1 0 0 0 0,1 0-1 0 0,7 4 1 0 0,-10-7-32 0 0,-1 0-1 0 0,1 0 1 0 0,0 0 0 0 0,0 0-1 0 0,0 0 1 0 0,0 0-1 0 0,0-1 1 0 0,0 1 0 0 0,0-1-1 0 0,0 1 1 0 0,1-1-1 0 0,-1 0 1 0 0,0 1-1 0 0,0-1 1 0 0,0-1 0 0 0,0 1-1 0 0,0 0 1 0 0,1 0-1 0 0,-1-1 1 0 0,0 1-1 0 0,0-1 1 0 0,0 0 0 0 0,0 1-1 0 0,0-1 1 0 0,0 0-1 0 0,2-1 1 0 0,-4 0 4 0 0,1 1 1 0 0,0 0-1 0 0,-1 0 0 0 0,1 0 0 0 0,-1 0 1 0 0,1 0-1 0 0,-1 0 0 0 0,0-1 1 0 0,1 1-1 0 0,-1 0 0 0 0,0 0 0 0 0,0 0 1 0 0,0-1-1 0 0,0 1 0 0 0,0 0 1 0 0,0 0-1 0 0,0-1 0 0 0,0 1 0 0 0,-1 0 1 0 0,1 0-1 0 0,0-1 0 0 0,-1 1 1 0 0,1 0-1 0 0,-1 0 0 0 0,1 0 0 0 0,-1 0 1 0 0,0-1-1 0 0,-18-30-86 0 0,18 30 81 0 0,0 0 0 0 0,-1 0 0 0 0,1 0 1 0 0,-1 0-1 0 0,1 1 0 0 0,-1-1 0 0 0,1 0 1 0 0,-1 1-1 0 0,0-1 0 0 0,0 1 0 0 0,0-1 1 0 0,0 1-1 0 0,0 0 0 0 0,0 0 1 0 0,-1 0-1 0 0,1 0 0 0 0,0 0 0 0 0,0 0 1 0 0,-5 0-1 0 0,2 2-19 0 0,1-1-1 0 0,0 1 1 0 0,-1 0 0 0 0,1 1 0 0 0,0-1-1 0 0,0 1 1 0 0,0 0 0 0 0,-7 4-1 0 0,2-1 23 0 0,9-6 26 0 0,0 1 0 0 0,0-1-1 0 0,-1 0 1 0 0,1 1 0 0 0,0-1-1 0 0,0 1 1 0 0,0-1 0 0 0,0 1-1 0 0,0-1 1 0 0,-1 0 0 0 0,1 1-1 0 0,0-1 1 0 0,0 1 0 0 0,1-1 0 0 0,-1 1-1 0 0,0-1 1 0 0,0 0 0 0 0,0 1-1 0 0,0-1 1 0 0,0 1 0 0 0,1-1-1 0 0,-1 1 1 0 0,0-1 0 0 0,0 1-1 0 0,1-1 1 0 0,-1 1 0 0 0,0-1 0 0 0,1 1-1 0 0,-1-1 1 0 0,1 1 0 0 0,0-1-1 0 0,13-25 89 0 0,-11 23-89 0 0,0 0 0 0 0,0 0 0 0 0,0 0-1 0 0,1 1 1 0 0,-1-1 0 0 0,1 1 0 0 0,0 0 0 0 0,0 0 0 0 0,0 1 0 0 0,0-1 0 0 0,0 1 0 0 0,0 0-1 0 0,0 0 1 0 0,0 0 0 0 0,0 0 0 0 0,1 1 0 0 0,4 0 0 0 0,-6 0-9 0 0,-1-1 1 0 0,1 2-1 0 0,-1-1 0 0 0,1 0 1 0 0,-1 0-1 0 0,1 1 0 0 0,-1 0 1 0 0,1-1-1 0 0,-1 1 0 0 0,0 0 1 0 0,1 0-1 0 0,-1 0 1 0 0,0 0-1 0 0,0 1 0 0 0,0-1 1 0 0,0 1-1 0 0,0-1 0 0 0,0 1 1 0 0,0 0-1 0 0,0-1 0 0 0,-1 1 1 0 0,1 0-1 0 0,-1 0 0 0 0,1 0 1 0 0,-1 1-1 0 0,0-1 1 0 0,0 0-1 0 0,0 0 0 0 0,0 1 1 0 0,1 3-1 0 0,-2-4-4 0 0,0-1 1 0 0,0 1-1 0 0,0-1 0 0 0,0 1 1 0 0,0-1-1 0 0,0 1 0 0 0,-1-1 1 0 0,1 1-1 0 0,0-1 0 0 0,-1 0 1 0 0,1 1-1 0 0,-1-1 0 0 0,0 1 0 0 0,1-1 1 0 0,-1 0-1 0 0,0 0 0 0 0,0 0 1 0 0,0 1-1 0 0,0-1 0 0 0,0 0 1 0 0,0 0-1 0 0,0 0 0 0 0,0 0 1 0 0,-1-1-1 0 0,1 1 0 0 0,0 0 1 0 0,0 0-1 0 0,-1-1 0 0 0,1 1 1 0 0,-1-1-1 0 0,1 1 0 0 0,0-1 1 0 0,-1 1-1 0 0,1-1 0 0 0,-1 0 1 0 0,1 0-1 0 0,-3 0 0 0 0,-1 1-1 0 0,0 0 1 0 0,0 0-1 0 0,-1-1 0 0 0,1 0 0 0 0,-1 0 0 0 0,1 0 0 0 0,0-1 1 0 0,-1 0-1 0 0,-5-1 0 0 0,8 0-5 0 0,0 0 0 0 0,0 1 0 0 0,0-1 0 0 0,0-1 0 0 0,0 1 0 0 0,0 0 0 0 0,0-1 0 0 0,0 1 0 0 0,1-1 0 0 0,0 0 0 0 0,-1 0 0 0 0,1 0 0 0 0,0 0 0 0 0,0 0 0 0 0,1 0 0 0 0,-1-1 0 0 0,1 1 0 0 0,-1 0 0 0 0,0-7 0 0 0,1 8 2 0 0,1-1 1 0 0,-1 1-1 0 0,1 0 0 0 0,0-1 0 0 0,0 1 1 0 0,0 0-1 0 0,0 0 0 0 0,0-1 0 0 0,0 1 1 0 0,1 0-1 0 0,-1-1 0 0 0,1 1 0 0 0,0 0 1 0 0,-1 0-1 0 0,1 0 0 0 0,0-1 0 0 0,0 1 1 0 0,0 0-1 0 0,1 0 0 0 0,-1 1 0 0 0,0-1 1 0 0,1 0-1 0 0,0 0 0 0 0,-1 1 0 0 0,1-1 1 0 0,0 1-1 0 0,0-1 0 0 0,-1 1 0 0 0,1 0 0 0 0,0-1 1 0 0,5 0-1 0 0,-5 1 4 0 0,0 1 0 0 0,0-1 0 0 0,0 1-1 0 0,0 0 1 0 0,0 0 0 0 0,0 0 0 0 0,0 0 0 0 0,0 0 0 0 0,0 0 0 0 0,0 1-1 0 0,0-1 1 0 0,0 1 0 0 0,0-1 0 0 0,0 1 0 0 0,0 0 0 0 0,0 0 0 0 0,0 0 0 0 0,-1 0-1 0 0,1 0 1 0 0,0 0 0 0 0,-1 0 0 0 0,1 1 0 0 0,0-1 0 0 0,-1 1 0 0 0,0-1 0 0 0,1 1-1 0 0,-1-1 1 0 0,0 1 0 0 0,0 0 0 0 0,1 2 0 0 0,1-1 2 0 0,-1 1 1 0 0,0-1 0 0 0,-1 0-1 0 0,1 1 1 0 0,0-1 0 0 0,-1 1-1 0 0,0 0 1 0 0,0-1-1 0 0,0 1 1 0 0,0 0 0 0 0,-1-1-1 0 0,0 1 1 0 0,1 0-1 0 0,-1 0 1 0 0,-1 6 0 0 0,-2-4 0 0 0,0 0 0 0 0,0 0 0 0 0,0 0 0 0 0,-1-1 0 0 0,1 1 0 0 0,-2-1 0 0 0,1 0 0 0 0,0 0 0 0 0,-1 0 0 0 0,0-1 0 0 0,-9 7 0 0 0,11-8-17 0 0,-1-1-1 0 0,1 1 1 0 0,0-1-1 0 0,-1 0 1 0 0,0 0-1 0 0,0 0 1 0 0,1 0-1 0 0,-1-1 1 0 0,0 0-1 0 0,0 1 0 0 0,0-2 1 0 0,-1 1-1 0 0,1 0 1 0 0,0-1-1 0 0,0 0 1 0 0,0 0-1 0 0,-1 0 1 0 0,1 0-1 0 0,-6-2 1 0 0,8 1 3 0 0,1 0 0 0 0,-1 0 0 0 0,0 0 1 0 0,1 0-1 0 0,-1-1 0 0 0,1 1 0 0 0,0-1 0 0 0,-1 1 1 0 0,1-1-1 0 0,0 1 0 0 0,0-1 0 0 0,0 0 1 0 0,0 0-1 0 0,0 0 0 0 0,0 1 0 0 0,0-1 0 0 0,1 0 1 0 0,-1 0-1 0 0,1 0 0 0 0,0 0 0 0 0,-1 0 1 0 0,1 0-1 0 0,0 0 0 0 0,0 0 0 0 0,0 0 0 0 0,0 0 1 0 0,1 0-1 0 0,-1 0 0 0 0,0 0 0 0 0,1 0 1 0 0,-1 0-1 0 0,2-2 0 0 0,1-6 16 0 0,0-1 0 0 0,0 1 0 0 0,1 0 0 0 0,9-16 1 0 0,-9 20 77 0 0,0-1 1 0 0,1 1-1 0 0,0 0 1 0 0,0 0-1 0 0,1 0 1 0 0,0 1-1 0 0,8-7 1 0 0,-13 11-125 0 0,0 1 1 0 0,0-1 0 0 0,0 0 0 0 0,0 0 0 0 0,1 1-1 0 0,-1-1 1 0 0,0 1 0 0 0,0-1 0 0 0,1 1 0 0 0,-1-1-1 0 0,0 1 1 0 0,1 0 0 0 0,-1 0 0 0 0,0 0-1 0 0,1-1 1 0 0,-1 1 0 0 0,0 0 0 0 0,1 1 0 0 0,-1-1-1 0 0,0 0 1 0 0,1 0 0 0 0,-1 1 0 0 0,0-1 0 0 0,3 1-1 0 0,-3 1-203 0 0,1-1 0 0 0,-1 0 0 0 0,0 1 1 0 0,0-1-1 0 0,0 0 0 0 0,0 1 0 0 0,0-1 0 0 0,0 1 0 0 0,0 0 0 0 0,-1-1 0 0 0,1 1 0 0 0,0 0 0 0 0,-1-1 0 0 0,0 1 0 0 0,1 2 0 0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7:03.7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71 664 0 0,'-25'-23'10540'0'0,"24"21"-10285"0"0,1 1-1 0 0,0-1 0 0 0,-1 1 1 0 0,1-1-1 0 0,0 0 0 0 0,0 1 0 0 0,0-1 1 0 0,0 1-1 0 0,0-1 0 0 0,0 0 1 0 0,1 1-1 0 0,-1-1 0 0 0,0 1 0 0 0,1-1 1 0 0,-1 1-1 0 0,1-1 0 0 0,0 1 1 0 0,0-1-1 0 0,-1 1 0 0 0,1 0 0 0 0,0-1 1 0 0,0 1-1 0 0,0 0 0 0 0,0 0 1 0 0,0 0-1 0 0,1 0 0 0 0,-1 0 0 0 0,0 0 1 0 0,0 0-1 0 0,1 0 0 0 0,-1 0 1 0 0,1 0-1 0 0,-1 1 0 0 0,0-1 0 0 0,1 1 1 0 0,0-1-1 0 0,2 0 0 0 0,-3 1 150 0 0,4 7 275 0 0,-4-7-644 0 0,-1 0 1 0 0,1 1 0 0 0,-1-1 0 0 0,1 0-1 0 0,0 1 1 0 0,-1-1 0 0 0,1 1 0 0 0,-1-1 0 0 0,0 1-1 0 0,1 0 1 0 0,-1-1 0 0 0,1 1 0 0 0,-1-1-1 0 0,0 1 1 0 0,1 0 0 0 0,-1-1 0 0 0,0 1-1 0 0,0 0 1 0 0,0-1 0 0 0,1 1 0 0 0,-1 0 0 0 0,0-1-1 0 0,0 1 1 0 0,0 0 0 0 0,0 0 0 0 0,0 0-1 0 0,-1 1 37 0 0,1 0-1 0 0,0 0 1 0 0,-1 1-1 0 0,1-1 1 0 0,-1 0-1 0 0,0 0 1 0 0,0 0-1 0 0,0 0 1 0 0,0-1 0 0 0,0 1-1 0 0,0 0 1 0 0,-1 0-1 0 0,1 0 1 0 0,0-1-1 0 0,-1 1 1 0 0,1-1-1 0 0,-3 2 1 0 0,-13 6-796 0 0,-5-3-4875 0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7:10.4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203 202 772 0 0,'-25'-7'8714'0'0,"23"5"-8258"0"0,0-1 0 0 0,1 1 0 0 0,-1 0 1 0 0,1 0-1 0 0,0-1 0 0 0,0 1 0 0 0,0-1 1 0 0,0 1-1 0 0,0-1 0 0 0,1 0 1 0 0,-1 1-1 0 0,1-1 0 0 0,0 1 0 0 0,0-1 1 0 0,-1 0-1 0 0,2 1 0 0 0,-1-1 0 0 0,1-3 1 0 0,0 0-78 0 0,0 0 0 0 0,1 0 1 0 0,0 0-1 0 0,0 0 1 0 0,1 1-1 0 0,-1-1 0 0 0,1 1 1 0 0,5-7-1 0 0,-6 8-249 0 0,1-1-1 0 0,0 1 1 0 0,0 0-1 0 0,0 1 1 0 0,0-1 0 0 0,1 1-1 0 0,-1-1 1 0 0,1 1-1 0 0,0 0 1 0 0,0 0-1 0 0,0 1 1 0 0,1-1 0 0 0,-1 1-1 0 0,1 0 1 0 0,-1 0-1 0 0,1 0 1 0 0,0 1 0 0 0,-1-1-1 0 0,1 1 1 0 0,0 0-1 0 0,0 1 1 0 0,7-1 0 0 0,-10 2-93 0 0,0-1 0 0 0,0 1 0 0 0,0 0 0 0 0,0 0 0 0 0,0 0 0 0 0,0 0 0 0 0,0 0 0 0 0,-1 0 1 0 0,1 0-1 0 0,0 1 0 0 0,-1-1 0 0 0,1 1 0 0 0,-1-1 0 0 0,1 1 0 0 0,-1-1 0 0 0,0 1 0 0 0,1 0 1 0 0,-1 0-1 0 0,0 0 0 0 0,0 0 0 0 0,0 0 0 0 0,-1 0 0 0 0,1 0 0 0 0,0 0 0 0 0,-1 0 1 0 0,1 0-1 0 0,-1 0 0 0 0,0 0 0 0 0,0 0 0 0 0,0 1 0 0 0,0-1 0 0 0,0 0 0 0 0,0 0 0 0 0,-1 3 1 0 0,0 0 2 0 0,1 0 0 0 0,-1-1 0 0 0,0 1 0 0 0,0-1 0 0 0,-1 1 0 0 0,1-1 0 0 0,-1 1 0 0 0,0-1 0 0 0,0 0 0 0 0,0 0 0 0 0,-1 0 0 0 0,0 0 1 0 0,0 0-1 0 0,0-1 0 0 0,-3 5 0 0 0,0-4-13 0 0,1-1 0 0 0,-1 1 1 0 0,0-1-1 0 0,0 0 0 0 0,0 0 0 0 0,0-1 1 0 0,-1 0-1 0 0,1 0 0 0 0,-1 0 0 0 0,1-1 1 0 0,-14 1-1 0 0,17-2-38 0 0,0 0-1 0 0,1 0 0 0 0,-1 0 1 0 0,1 0-1 0 0,-1-1 1 0 0,0 1-1 0 0,1-1 1 0 0,-1 0-1 0 0,1 0 1 0 0,0 0-1 0 0,-1 0 1 0 0,1 0-1 0 0,0 0 1 0 0,-1-1-1 0 0,1 1 1 0 0,0-1-1 0 0,0 1 1 0 0,0-1-1 0 0,0 0 0 0 0,1 0 1 0 0,-1 0-1 0 0,0 0 1 0 0,1 0-1 0 0,-1 0 1 0 0,1-1-1 0 0,0 1 1 0 0,0 0-1 0 0,0-1 1 0 0,0 1-1 0 0,0-1 1 0 0,0 1-1 0 0,1-1 1 0 0,-1-3-1 0 0,1 4 6 0 0,0-1 0 0 0,0 0 0 0 0,0 0 0 0 0,0 1 0 0 0,1-1 0 0 0,-1 0-1 0 0,1 1 1 0 0,0-1 0 0 0,0 0 0 0 0,0 1 0 0 0,0-1 0 0 0,0 1 0 0 0,0-1 0 0 0,1 1 0 0 0,-1 0 0 0 0,1 0 0 0 0,0-1-1 0 0,0 1 1 0 0,-1 0 0 0 0,1 1 0 0 0,1-1 0 0 0,-1 0 0 0 0,0 1 0 0 0,0-1 0 0 0,1 1 0 0 0,-1-1 0 0 0,1 1 0 0 0,-1 0-1 0 0,5-1 1 0 0,-5 1 9 0 0,-1 0 0 0 0,1 0 0 0 0,0 1-1 0 0,0-1 1 0 0,0 1 0 0 0,0 0-1 0 0,0-1 1 0 0,0 1 0 0 0,0 0 0 0 0,-1 0-1 0 0,1 0 1 0 0,0 0 0 0 0,0 1-1 0 0,0-1 1 0 0,0 0 0 0 0,0 1 0 0 0,0-1-1 0 0,0 1 1 0 0,-1 0 0 0 0,1 0-1 0 0,0 0 1 0 0,-1 0 0 0 0,1 0 0 0 0,0 0-1 0 0,-1 0 1 0 0,1 0 0 0 0,-1 0-1 0 0,1 1 1 0 0,-1-1 0 0 0,0 1 0 0 0,0-1-1 0 0,0 1 1 0 0,0-1 0 0 0,0 1-1 0 0,0 0 1 0 0,0 0 0 0 0,0-1 0 0 0,-1 1-1 0 0,1 0 1 0 0,0 0 0 0 0,-1 0-1 0 0,1 3 1 0 0,0 0 17 0 0,-1 1 0 0 0,1-1 0 0 0,-1 0 0 0 0,0 1 0 0 0,0-1-1 0 0,0 0 1 0 0,-1 1 0 0 0,0-1 0 0 0,0 0 0 0 0,0 0 0 0 0,-1 0 0 0 0,0 0 0 0 0,0 0-1 0 0,0 0 1 0 0,0 0 0 0 0,-4 4 0 0 0,4-7-17 0 0,0 1 1 0 0,0-1-1 0 0,0 0 0 0 0,0-1 1 0 0,-1 1-1 0 0,1 0 0 0 0,-1-1 1 0 0,1 1-1 0 0,-1-1 0 0 0,1 0 1 0 0,-1 1-1 0 0,0-1 0 0 0,0-1 1 0 0,1 1-1 0 0,-1 0 0 0 0,0-1 1 0 0,0 1-1 0 0,0-1 0 0 0,0 0 1 0 0,0 0-1 0 0,0 0 0 0 0,0 0 1 0 0,0-1-1 0 0,1 1 0 0 0,-1-1 1 0 0,0 0-1 0 0,0 0 0 0 0,0 0 1 0 0,1 0-1 0 0,-5-2 0 0 0,2 1-28 0 0,1 0 0 0 0,-1 0 0 0 0,0-1 0 0 0,0 1 0 0 0,1-1 0 0 0,0-1 0 0 0,0 1 0 0 0,0 0 0 0 0,0-1 0 0 0,0 0 0 0 0,0 0 0 0 0,1 0-1 0 0,0 0 1 0 0,0-1 0 0 0,0 1 0 0 0,-2-7 0 0 0,4 8 16 0 0,0 0 0 0 0,0 0 0 0 0,0-1 0 0 0,1 1 0 0 0,0 0 0 0 0,0-1 0 0 0,0 1 0 0 0,0 0 0 0 0,0-1 0 0 0,0 1 0 0 0,1 0 0 0 0,0 0 0 0 0,-1-1 0 0 0,1 1 0 0 0,1 0 0 0 0,-1 0-1 0 0,0 0 1 0 0,1 0 0 0 0,0 0 0 0 0,-1 0 0 0 0,1 1 0 0 0,0-1 0 0 0,0 0 0 0 0,1 1 0 0 0,-1-1 0 0 0,0 1 0 0 0,4-2 0 0 0,1-2 29 0 0,0 1 1 0 0,1 0-1 0 0,-1 0 0 0 0,1 1 0 0 0,0 0 1 0 0,0 1-1 0 0,1 0 0 0 0,-1 0 1 0 0,1 0-1 0 0,0 1 0 0 0,-1 1 0 0 0,1-1 1 0 0,0 1-1 0 0,13 1 0 0 0,-18 0-2 0 0,-1 0 0 0 0,1 0-1 0 0,-1 0 1 0 0,1 1 0 0 0,0-1 0 0 0,-1 1-1 0 0,1 0 1 0 0,-1 0 0 0 0,1 0-1 0 0,-1 1 1 0 0,0-1 0 0 0,0 1 0 0 0,1 0-1 0 0,-1 0 1 0 0,0 0 0 0 0,0 0-1 0 0,-1 0 1 0 0,1 1 0 0 0,0-1 0 0 0,-1 1-1 0 0,0 0 1 0 0,1 0 0 0 0,-1 0-1 0 0,0 0 1 0 0,0 0 0 0 0,-1 0 0 0 0,1 0-1 0 0,-1 1 1 0 0,0-1 0 0 0,1 1-1 0 0,-2-1 1 0 0,1 1 0 0 0,0-1 0 0 0,-1 1-1 0 0,1-1 1 0 0,-1 1 0 0 0,0 4-1 0 0,-1 2 15 0 0,0-1 0 0 0,-1 0-1 0 0,0 1 1 0 0,0-1 0 0 0,-1 0-1 0 0,0 0 1 0 0,0 0 0 0 0,-1 0-1 0 0,-1-1 1 0 0,1 0 0 0 0,-1 0-1 0 0,-10 12 1 0 0,8-11-2 0 0,-1 1-1 0 0,0-1 1 0 0,-1-1 0 0 0,0 0-1 0 0,0 0 1 0 0,-1 0 0 0 0,0-2-1 0 0,0 1 1 0 0,-16 7 0 0 0,17-11-50 0 0,0 0 1 0 0,0-1 0 0 0,0 0 0 0 0,0 0 0 0 0,0-1 0 0 0,0 0 0 0 0,-1-1-1 0 0,1 0 1 0 0,0 0 0 0 0,-1-1 0 0 0,-12-2 0 0 0,19 2 2 0 0,0 0-1 0 0,1 0 1 0 0,-1 0-1 0 0,0 0 1 0 0,0 0 0 0 0,1 0-1 0 0,-1-1 1 0 0,1 1-1 0 0,-1-1 1 0 0,1 0 0 0 0,0 0-1 0 0,-1 0 1 0 0,1 0-1 0 0,0 0 1 0 0,0 0 0 0 0,-2-4-1 0 0,3 3 3 0 0,0 0 1 0 0,0 0-1 0 0,0 0 1 0 0,0 0-1 0 0,1 0 0 0 0,-1-1 1 0 0,1 1-1 0 0,0 0 0 0 0,0 0 1 0 0,0 0-1 0 0,0 0 1 0 0,1-1-1 0 0,-1 1 0 0 0,1 0 1 0 0,0 0-1 0 0,-1 0 0 0 0,2 0 1 0 0,1-5-1 0 0,3-5-7 0 0,1 1-1 0 0,0 0 1 0 0,0 1-1 0 0,1-1 1 0 0,1 1-1 0 0,0 1 1 0 0,0 0-1 0 0,12-9 1 0 0,-16 14 13 0 0,1 0 0 0 0,-1 0 0 0 0,1 1 0 0 0,1-1 0 0 0,-1 2 0 0 0,0-1 0 0 0,1 1 0 0 0,0 0 1 0 0,0 0-1 0 0,0 1 0 0 0,0-1 0 0 0,0 2 0 0 0,0-1 0 0 0,0 1 0 0 0,1 0 0 0 0,11 1 0 0 0,-17 0 14 0 0,0 0 0 0 0,0 0 0 0 0,0 1 1 0 0,0-1-1 0 0,0 1 0 0 0,0 0 0 0 0,0-1 0 0 0,0 1 0 0 0,0 0 0 0 0,0 0 0 0 0,-1 0 1 0 0,1 1-1 0 0,0-1 0 0 0,-1 0 0 0 0,1 1 0 0 0,-1-1 0 0 0,1 1 0 0 0,-1-1 0 0 0,0 1 1 0 0,1 0-1 0 0,1 3 0 0 0,-2-1 14 0 0,1 0 0 0 0,-1 0-1 0 0,0 0 1 0 0,0 0 0 0 0,0 1 0 0 0,-1-1 0 0 0,0 0 0 0 0,1 1 0 0 0,-1-1 0 0 0,-1 5 0 0 0,-1 5 37 0 0,0 0 1 0 0,-2 0 0 0 0,1 0 0 0 0,-1-1 0 0 0,-10 20 0 0 0,11-25-25 0 0,-1-1 0 0 0,-1 0 0 0 0,1 0 0 0 0,-1-1 0 0 0,0 1 0 0 0,0-1 0 0 0,-1 0 1 0 0,0-1-1 0 0,0 1 0 0 0,0-1 0 0 0,-1-1 0 0 0,-9 7 0 0 0,13-10-25 0 0,0 0-1 0 0,0 1 1 0 0,1-1-1 0 0,-1 0 1 0 0,0 0-1 0 0,0-1 1 0 0,0 1 0 0 0,0-1-1 0 0,-1 1 1 0 0,1-1-1 0 0,0 0 1 0 0,0 0-1 0 0,0-1 1 0 0,0 1-1 0 0,0 0 1 0 0,0-1-1 0 0,0 0 1 0 0,0 0 0 0 0,0 0-1 0 0,0 0 1 0 0,0 0-1 0 0,1-1 1 0 0,-1 1-1 0 0,0-1 1 0 0,1 1-1 0 0,-1-1 1 0 0,1 0-1 0 0,-1 0 1 0 0,1 0 0 0 0,0-1-1 0 0,0 1 1 0 0,0 0-1 0 0,0-1 1 0 0,-2-5-1 0 0,0 1-19 0 0,1 1-1 0 0,1-1 1 0 0,-1-1 0 0 0,1 1-1 0 0,0 0 1 0 0,1 0 0 0 0,0-1-1 0 0,0 1 1 0 0,1-1-1 0 0,-1 1 1 0 0,2 0 0 0 0,-1-1-1 0 0,1 1 1 0 0,0-1-1 0 0,0 1 1 0 0,1 0 0 0 0,0-1-1 0 0,1 1 1 0 0,-1 0 0 0 0,1 1-1 0 0,1-1 1 0 0,7-11-1 0 0,-7 10 9 0 0,0 1 0 0 0,0 0-1 0 0,1 1 1 0 0,-1-1-1 0 0,2 1 1 0 0,-1 0-1 0 0,1 0 1 0 0,0 1-1 0 0,0 0 1 0 0,0 0 0 0 0,1 0-1 0 0,0 1 1 0 0,0 0-1 0 0,0 0 1 0 0,0 0-1 0 0,1 1 1 0 0,-1 1 0 0 0,1-1-1 0 0,0 1 1 0 0,15-2-1 0 0,-20 4 11 0 0,0-1 0 0 0,0 2 1 0 0,0-1-1 0 0,0 0 0 0 0,0 1 0 0 0,0-1 0 0 0,0 1 0 0 0,0 0 0 0 0,0 0 0 0 0,0 0 1 0 0,0 0-1 0 0,-1 0 0 0 0,1 1 0 0 0,0 0 0 0 0,-1-1 0 0 0,0 1 0 0 0,1 0 0 0 0,-1 0 1 0 0,0 0-1 0 0,0 0 0 0 0,3 4 0 0 0,-3-2 9 0 0,0 0 0 0 0,0 0 0 0 0,0 0 1 0 0,-1 0-1 0 0,1 1 0 0 0,-1-1 0 0 0,0 0 0 0 0,-1 1 1 0 0,1-1-1 0 0,-1 1 0 0 0,0-1 0 0 0,0 1 0 0 0,-1 5 0 0 0,0-1 14 0 0,0 0 1 0 0,-1 0-1 0 0,0-1 0 0 0,0 1 0 0 0,-1-1 0 0 0,0 1 0 0 0,-1-1 0 0 0,0 0 0 0 0,0 0 0 0 0,-1-1 0 0 0,0 1 0 0 0,0-1 0 0 0,-1 0 0 0 0,-9 9 0 0 0,12-13-16 0 0,0-1 0 0 0,0 0 0 0 0,0 1 0 0 0,-1-1 0 0 0,1-1 0 0 0,-1 1 0 0 0,1 0 0 0 0,-1-1 0 0 0,0 0 1 0 0,0 1-1 0 0,1-2 0 0 0,-1 1 0 0 0,0 0 0 0 0,0-1 0 0 0,0 0 0 0 0,0 1 0 0 0,0-2 0 0 0,0 1 0 0 0,0 0 0 0 0,0-1 0 0 0,0 0 0 0 0,0 0 0 0 0,1 0 0 0 0,-1 0 0 0 0,0-1 0 0 0,0 1 0 0 0,1-1 0 0 0,-1 0 0 0 0,1 0 0 0 0,0 0 0 0 0,-5-4 0 0 0,3 1-10 0 0,0 0-1 0 0,1 1 1 0 0,-1-2-1 0 0,1 1 0 0 0,0 0 1 0 0,1-1-1 0 0,0 0 1 0 0,-1 0-1 0 0,2 0 1 0 0,-1 0-1 0 0,1 0 1 0 0,0 0-1 0 0,0-1 1 0 0,0 1-1 0 0,1-1 1 0 0,0 1-1 0 0,1-1 1 0 0,-1-7-1 0 0,2 7-6 0 0,0 1 0 0 0,0 0 0 0 0,1-1 0 0 0,0 1 0 0 0,0 0 0 0 0,0 0 0 0 0,1 0 0 0 0,0 0-1 0 0,0 1 1 0 0,0-1 0 0 0,1 1 0 0 0,0-1 0 0 0,0 1 0 0 0,0 0 0 0 0,0 1 0 0 0,1-1 0 0 0,0 1 0 0 0,8-6 0 0 0,-10 8 5 0 0,0 0 0 0 0,0 0 1 0 0,0 0-1 0 0,0 1 0 0 0,0-1 0 0 0,1 1 0 0 0,-1 0 0 0 0,1 0 1 0 0,-1 0-1 0 0,1 0 0 0 0,-1 0 0 0 0,1 1 0 0 0,-1 0 1 0 0,1-1-1 0 0,0 1 0 0 0,-1 1 0 0 0,1-1 0 0 0,-1 0 1 0 0,1 1-1 0 0,-1 0 0 0 0,1 0 0 0 0,-1 0 0 0 0,1 0 1 0 0,-1 1-1 0 0,0-1 0 0 0,0 1 0 0 0,0 0 0 0 0,0 0 0 0 0,0 0 1 0 0,0 0-1 0 0,0 0 0 0 0,0 1 0 0 0,-1-1 0 0 0,3 4 1 0 0,-2-2 7 0 0,-1 1 0 0 0,0-1 0 0 0,1 0 0 0 0,-2 1 0 0 0,1 0 0 0 0,-1-1 1 0 0,1 1-1 0 0,-1 0 0 0 0,-1-1 0 0 0,1 1 0 0 0,-1 0 0 0 0,1 0 0 0 0,-2 0 1 0 0,1 0-1 0 0,0-1 0 0 0,-1 1 0 0 0,0 0 0 0 0,0 0 0 0 0,0-1 0 0 0,-1 1 1 0 0,1 0-1 0 0,-1-1 0 0 0,0 0 0 0 0,-1 1 0 0 0,1-1 0 0 0,-1 0 0 0 0,-4 5 1 0 0,5-4 2 0 0,-1-1 1 0 0,0 0 0 0 0,0 1 0 0 0,-1-1 0 0 0,1-1-1 0 0,-1 1 1 0 0,0 0 0 0 0,0-1 0 0 0,0 0 0 0 0,0 0-1 0 0,0 0 1 0 0,-1-1 0 0 0,1 1 0 0 0,-1-1 0 0 0,0 0-1 0 0,0 0 1 0 0,0-1 0 0 0,0 1 0 0 0,0-1 0 0 0,0 0-1 0 0,0-1 1 0 0,0 1 0 0 0,0-1 0 0 0,-1 0 0 0 0,-7-1-1 0 0,11 1-11 0 0,0-1 0 0 0,0 1-1 0 0,0-1 1 0 0,1 0-1 0 0,-1 1 1 0 0,0-1-1 0 0,0 0 1 0 0,1 0 0 0 0,-1 0-1 0 0,1 0 1 0 0,-1-1-1 0 0,1 1 1 0 0,-1 0 0 0 0,1-1-1 0 0,0 1 1 0 0,0-1-1 0 0,-1 1 1 0 0,1-1 0 0 0,0 1-1 0 0,0-1 1 0 0,1 0-1 0 0,-2-3 1 0 0,1 2-4 0 0,0-1 0 0 0,1 0 0 0 0,0 1 0 0 0,0-1 0 0 0,0 1 0 0 0,0-1 0 0 0,1 1 0 0 0,-1-1 0 0 0,1 1 0 0 0,0-1 1 0 0,2-4-1 0 0,1-4-8 0 0,1 1 0 0 0,1 0 0 0 0,0 0 0 0 0,1 1 0 0 0,15-20 0 0 0,-15 22 6 0 0,2 0 1 0 0,-1 0-1 0 0,1 1 1 0 0,1 0 0 0 0,-1 1-1 0 0,15-8 1 0 0,-20 12 3 0 0,-1 0 1 0 0,1 0-1 0 0,-1 0 1 0 0,1 1-1 0 0,0 0 1 0 0,0 0-1 0 0,-1 0 1 0 0,1 0-1 0 0,0 0 1 0 0,0 1-1 0 0,0 0 1 0 0,0 0-1 0 0,0 0 1 0 0,0 0-1 0 0,0 0 1 0 0,0 1-1 0 0,0 0 1 0 0,0 0-1 0 0,0 0 1 0 0,-1 0-1 0 0,7 3 1 0 0,-9-3 2 0 0,1 0 0 0 0,-1 0 0 0 0,1 0 0 0 0,-1 0 0 0 0,0 1 0 0 0,0-1 0 0 0,1 0-1 0 0,-1 1 1 0 0,0-1 0 0 0,0 0 0 0 0,0 1 0 0 0,-1 0 0 0 0,1-1 0 0 0,0 1 0 0 0,0-1 0 0 0,-1 1 0 0 0,1 0 0 0 0,-1-1 0 0 0,0 1 0 0 0,1 0 0 0 0,-1 3 0 0 0,0-1 1 0 0,-1-1 1 0 0,1 1 0 0 0,-1 0 0 0 0,0 0 0 0 0,0 0 0 0 0,0-1-1 0 0,-1 1 1 0 0,1 0 0 0 0,-4 4 0 0 0,-1 2 15 0 0,0 0 0 0 0,-1-1 0 0 0,0 0 0 0 0,-1 0 0 0 0,-14 13 0 0 0,17-19-1 0 0,0 1 0 0 0,0-1 0 0 0,0 0-1 0 0,0 0 1 0 0,-1-1 0 0 0,1 1 0 0 0,-1-1-1 0 0,0 0 1 0 0,1-1 0 0 0,-1 1 0 0 0,0-1-1 0 0,0 0 1 0 0,0-1 0 0 0,0 0 0 0 0,0 1 0 0 0,0-2-1 0 0,-8 0 1 0 0,11 0-15 0 0,0 1 0 0 0,0-1 0 0 0,0 0-1 0 0,1 0 1 0 0,-1-1 0 0 0,0 1 0 0 0,1 0 0 0 0,-1-1 0 0 0,1 1-1 0 0,0-1 1 0 0,-1 0 0 0 0,1 0 0 0 0,0 0 0 0 0,0 0 0 0 0,0 0-1 0 0,0-1 1 0 0,0 1 0 0 0,1 0 0 0 0,-1-1 0 0 0,1 1 0 0 0,0-1-1 0 0,-1 0 1 0 0,1 0 0 0 0,0 1 0 0 0,1-1 0 0 0,-1 0 0 0 0,0 0-1 0 0,1 0 1 0 0,-1 0 0 0 0,1 0 0 0 0,0 0 0 0 0,0 1 0 0 0,0-1-1 0 0,1 0 1 0 0,-1 0 0 0 0,1 0 0 0 0,0-3 0 0 0,0 3-151 0 0,0-1 0 0 0,0 0 0 0 0,0 1 0 0 0,0 0 0 0 0,0-1 0 0 0,1 1 0 0 0,0 0 0 0 0,-1-1 0 0 0,1 1 0 0 0,0 0 0 0 0,1 1 0 0 0,-1-1 0 0 0,0 0 0 0 0,1 0 0 0 0,4-3 0 0 0,1 0-1677 0 0,1 1 0 0 0,0 0 0 0 0,0 0 0 0 0,13-5 0 0 0,6-2-1250 0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7:17:17.4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18 565 364 0 0,'-18'-12'11452'0'0,"30"10"-2671"0"0,10-1-9391 0 0,229-20 6000 0 0,-203 20-4344 0 0,148 3 1193 0 0,-43 2-1691 0 0,549-15 2451 0 0,-487-6-2702 0 0,-8 1-36 0 0,271-20-261 0 0,792-44 0 0 0,-496 25 0 0 0,-345 31 0 0 0,-80 6 0 0 0,-178 11 0 0 0,-57 4 0 0 0,-56 3 0 0 0,-20 0 0 0 0,94-6 0 0 0,69-3 0 0 0,168-11 0 0 0,75-4 0 0 0,263-18 0 0 0,-447 29 0 0 0,103-10 0 0 0,79-8 0 0 0,-31 3 0 0 0,-400 31 0 0 0,3 1 0 0 0,64-12 0 0 0,-71 10 0 0 0,1 0 0 0 0,-2-1 0 0 0,1 0 0 0 0,0 0 0 0 0,0 0 0 0 0,-4 0 0 0 0,-12-1 0 0 0,0 0 0 0 0,0 1 0 0 0,0 0 0 0 0,0 0 0 0 0,0 1 0 0 0,-1 1 0 0 0,-10 0 0 0 0,-9 2 0 0 0,-295 15 0 0 0,74-2 0 0 0,-279-17 0 0 0,-4-1 0 0 0,-257 23-59 0 0,536-15 40 0 0,-1021 44-305 0 0,1224-47 309 0 0,-258 19-41 0 0,102-10 50 0 0,166-10-9 0 0,28-2 4 0 0,-1033 60 19 0 0,-412 59-10 0 0,889-58-26 0 0,132-12 10 0 0,-275 10 16 0 0,684-58 30 0 0,9 1 131 0 0,46 0-75 0 0,747-10 16 0 0,4-45 45 0 0,-364 22-114 0 0,889-57-31 0 0,-1287 88 0 0 0,-12 0 0 0 0,0 0 0 0 0,0 0 0 0 0,0 0 0 0 0,1 0 0 0 0,-1-1 0 0 0,0 1 0 0 0,0-1 0 0 0,0 0 0 0 0,0-1 0 0 0,0 1 0 0 0,4-3 0 0 0,-38-8 0 0 0,-114-3-210 0 0,0 7 0 0 0,-147 10 0 0 0,258-2 169 0 0,-1075 71-3677 0 0,736-40 2716 0 0,301-24 803 0 0,-63 3-165 0 0,133-10 410 0 0,9-1-19 0 0,1475-94 1283 0 0,-1418 92-1243 0 0,417-22 470 0 0,5 3 0 0 0,198-15 160 0 0,-616 33-578 0 0,80-5 361 0 0,167-32 0 0 0,-467 44-1352 0 0,-461 16-992 0 0,76-4 489 0 0,363-8 925 0 0,-12-1-321 0 0,-186 31 1 0 0,364-35 676 0 0,10 1 37 0 0,21 1 22 0 0,37 3 32 0 0,80-4 5 0 0,429-10 368 0 0,72-18 348 0 0,783-38 1259 0 0,-1346 59-1848 0 0,247-21 698 0 0,-312 22-648 0 0,-13 0-97 0 0,-25-1-113 0 0,-44 1-165 0 0,-54 5-103 0 0,41 1 154 0 0,1 1 11 0 0,28-2 38 0 0,-291 20-729 0 0,-169 19-246 0 0,-75 5 58 0 0,534-43 905 0 0,-113 13-164 0 0,165-15 304 0 0,4-1 14 0 0,124-4 105 0 0,289-20-3 0 0,1415-85 1625 0 0,-1793 107-1701 0 0,805-60 1981 0 0,-918 77-2769 0 0,-1138 32-1119 0 0,1213-47 1923 0 0,253-2 358 0 0,-164-2-383 0 0,315-11 221 0 0,23-2 126 0 0,-89 5-10 0 0,347-20 1070 0 0,-670 28-1101 0 0,-40 1-313 0 0,-47 1-127 0 0,-584 39-761 0 0,580-30 720 0 0,30-3 38 0 0,-18 0-79 0 0,0 4 0 0 0,-99 23 0 0 0,163-31 153 0 0,0 0 1 0 0,-1 0-1 0 0,1 0 0 0 0,0 0 0 0 0,0 0 1 0 0,0 0-1 0 0,-1 0 0 0 0,1 0 1 0 0,0 0-1 0 0,0 0 0 0 0,0 0 0 0 0,0 0 1 0 0,-1 0-1 0 0,1 0 0 0 0,0 0 1 0 0,0 0-1 0 0,0 0 0 0 0,0 0 0 0 0,-1 0 1 0 0,1 0-1 0 0,0 0 0 0 0,0 0 1 0 0,0 0-1 0 0,0 0 0 0 0,-1 1 0 0 0,1-1 1 0 0,0 0-1 0 0,0 0 0 0 0,0 0 1 0 0,0 0-1 0 0,0 0 0 0 0,0 0 1 0 0,-1 1-1 0 0,1-1 0 0 0,0 0 0 0 0,0 0 1 0 0,0 0-1 0 0,0 0 0 0 0,0 1 1 0 0,0-1-1 0 0,0 0 0 0 0,0 0 0 0 0,0 0 1 0 0,0 1-1 0 0,0-1 0 0 0,0 0 1 0 0,0 0-1 0 0,0 0 0 0 0,0 0 0 0 0,0 1 1 0 0,0-1-1 0 0,0 0 0 0 0,0 0 1 0 0,0 1-1 0 0,14 3 11 0 0,31 2 11 0 0,242-8 50 0 0,-257 1-63 0 0,1038-87 798 0 0,-1061 87-760 0 0,18-5 189 0 0,-25 6-125 0 0,-3-1-66 0 0,-37 1 4 0 0,1 2 0 0 0,0 1 0 0 0,-40 9 0 0 0,-23 2-8 0 0,-28 3 163 0 0,769-25-64 0 0,-569 7-121 0 0,-70 1-23 0 0,-42 8-3 0 0,-37 3-1 0 0,43-5 2 0 0,-58 3 0 0 0,93-9 30 0 0,5 0-18 0 0,27 4-15 0 0,1-2 0 0 0,-1-1 0 0 0,0-1 0 0 0,0-2 0 0 0,43-8 0 0 0,-131-2-3226 0 0,52 12 2332 0 0,-2-1-1337 0 0,-4 3-7056 0 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8:57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188 312 404 0 0,'-1'6'11268'0'0,"-10"23"-8223"0"0,-16 33-1968 0 0,-114 188 6525 0 0,136-244-5402 0 0,3-9-850 0 0,2-19-418 0 0,7-30-671 0 0,28-101 315 0 0,-12 53-227 0 0,17-144 0 0 0,-40 221-306 0 0,0 15-33 0 0,1 0 1 0 0,-1 0 0 0 0,1 0-1 0 0,0 0 1 0 0,1 0-1 0 0,3-10 1 0 0,-4 17-18 0 0,23 42 2 0 0,35 107-69 0 0,-38-90 93 0 0,2-2-1 0 0,35 62 0 0 0,-48-101-387 0 0,1-1 0 0 0,0 0 0 0 0,1-1 0 0 0,0 0 0 0 0,2-1 0 0 0,0 0 0 0 0,0-1 0 0 0,1 0 0 0 0,1-2 0 0 0,32 20 0 0 0,-12-16-1338 0 0,-35-15 1676 0 0,0 1-1 0 0,0-1 1 0 0,0 0 0 0 0,0 1-1 0 0,0-1 1 0 0,0 0-1 0 0,0 0 1 0 0,0 0 0 0 0,0 0-1 0 0,0 0 1 0 0,0 0-1 0 0,0 0 1 0 0,0 0 0 0 0,0 0-1 0 0,0 0 1 0 0,0 0-1 0 0,0-1 1 0 0,0 1 0 0 0,0 0-1 0 0,0-1 1 0 0,0 1-1 0 0,0-1 1 0 0,-1 1-1 0 0,1-1 1 0 0,0 1 0 0 0,0-1-1 0 0,0 0 1 0 0,-1 1-1 0 0,1-1 1 0 0,0 0 0 0 0,-1 0-1 0 0,1 1 1 0 0,0-3-1 0 0,0 2 48 0 0,-1-1 7 0 0,0-1-1 0 0,-1 1 1 0 0,1-1 0 0 0,0 1 0 0 0,-1-1-1 0 0,0 1 1 0 0,1-1 0 0 0,-1 1 0 0 0,0 0-1 0 0,0-1 1 0 0,-1 1 0 0 0,1 0 0 0 0,0 0-1 0 0,-3-3 1 0 0,-6-4 139 0 0,0 0 0 0 0,-1 1-1 0 0,0 0 1 0 0,-1 0 0 0 0,0 2 0 0 0,0-1-1 0 0,0 2 1 0 0,-1-1 0 0 0,1 2 0 0 0,-1 0-1 0 0,-1 0 1 0 0,1 1 0 0 0,-17-1 0 0 0,9 1 107 0 0,1 2 1 0 0,-1 0 0 0 0,1 1 0 0 0,0 2 0 0 0,-1 0 0 0 0,1 0 0 0 0,0 2 0 0 0,-23 7 0 0 0,35-8-259 0 0,0 0 0 0 0,1 1 0 0 0,-1 0 0 0 0,-10 7 1 0 0,0 10-2906 0 0,17-20 2509 0 0,1 0 0 0 0,0 0 0 0 0,0 0 0 0 0,0 0 0 0 0,-1 0 0 0 0,1 0 0 0 0,0 0 1 0 0,0 0-1 0 0,0 0 0 0 0,0 0 0 0 0,0 0 0 0 0,1-1 0 0 0,-1 1 0 0 0,0 0 0 0 0,0 0 0 0 0,1 0 0 0 0,-1 0 1 0 0,0 0-1 0 0,1 0 0 0 0,-1 0 0 0 0,1 0 0 0 0,-1-1 0 0 0,2 3 0 0 0,6 2-2294 0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8:58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21 604 0 0,'-2'-2'553'0'0,"1"0"1"0"0,-1 1-1 0 0,1-1 1 0 0,-1 1-1 0 0,0-1 0 0 0,0 1 1 0 0,0 0-1 0 0,0-1 1 0 0,0 1-1 0 0,0 0 0 0 0,0 1 1 0 0,0-1-1 0 0,0 0 1 0 0,0 0-1 0 0,-1 1 0 0 0,-3-1 1 0 0,2 1 8 0 0,0 0-1 0 0,-1 0 1 0 0,1 0 0 0 0,0 1 0 0 0,-1 0 0 0 0,1 0 0 0 0,0 0 0 0 0,-6 2 0 0 0,0 2 95 0 0,0 0 0 0 0,0 0 1 0 0,0 1-1 0 0,1 0 1 0 0,0 1-1 0 0,-9 8 0 0 0,13-11-358 0 0,1 1 0 0 0,-1-1 0 0 0,1 1 0 0 0,0 0 0 0 0,0 0-1 0 0,1 1 1 0 0,0-1 0 0 0,0 1 0 0 0,0-1 0 0 0,0 1 0 0 0,-3 11-1 0 0,6-14-197 0 0,0-1 0 0 0,-1 1 0 0 0,1 0-1 0 0,0 0 1 0 0,0-1 0 0 0,1 1 0 0 0,-1 0-1 0 0,1 0 1 0 0,-1-1 0 0 0,1 1 0 0 0,0 0-1 0 0,0-1 1 0 0,0 1 0 0 0,0-1 0 0 0,0 1-1 0 0,1-1 1 0 0,-1 0 0 0 0,1 1 0 0 0,-1-1-1 0 0,1 0 1 0 0,0 0 0 0 0,0 0 0 0 0,0 0 0 0 0,0-1-1 0 0,0 1 1 0 0,1 0 0 0 0,-1-1 0 0 0,0 0-1 0 0,4 2 1 0 0,3 2 116 0 0,0-1 1 0 0,1-1-1 0 0,-1 1 1 0 0,1-2-1 0 0,0 1 0 0 0,-1-1 1 0 0,1-1-1 0 0,0 0 1 0 0,0 0-1 0 0,0-1 1 0 0,0 0-1 0 0,17-3 0 0 0,46-12-30 0 0,-6-8-3859 0 0,-49 24-6301 0 0,-11-1 7291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7:39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44 256 0 0,'1'-4'1121'0'0,"2"-13"7590"0"0,-4 15-8387 0 0,0 1 1 0 0,0-1 0 0 0,0 1 0 0 0,0-1 0 0 0,-1 1 0 0 0,1-1 0 0 0,0 1 0 0 0,-1-1 0 0 0,1 1 0 0 0,-1 0-1 0 0,1 0 1 0 0,-1 0 0 0 0,1 0 0 0 0,-1 0 0 0 0,0 0 0 0 0,-2 0 0 0 0,2 0-58 0 0,-23 5 1247 0 0,21-3-1430 0 0,1 0 0 0 0,0 0 1 0 0,-1 1-1 0 0,1-1 1 0 0,0 1-1 0 0,0 0 0 0 0,0 0 1 0 0,0 0-1 0 0,0 0 1 0 0,0 1-1 0 0,1-1 0 0 0,-1 1 1 0 0,1-1-1 0 0,0 1 1 0 0,0 0-1 0 0,0 0 0 0 0,0 0 1 0 0,0 0-1 0 0,0 1 1 0 0,1-1-1 0 0,0 0 0 0 0,-1 1 1 0 0,0 5-1 0 0,2-8-71 0 0,0 0 0 0 0,0 0 0 0 0,0 0 0 0 0,0 0 0 0 0,1 0 0 0 0,-1 0 0 0 0,0 0 0 0 0,0 0 0 0 0,1 0 0 0 0,-1 0 0 0 0,0 0 0 0 0,1-1 0 0 0,-1 1 0 0 0,1 0 0 0 0,0 0 0 0 0,-1 0 0 0 0,1-1 0 0 0,-1 1 0 0 0,1 0 0 0 0,0-1 0 0 0,0 1 0 0 0,-1-1 1 0 0,1 1-1 0 0,2 0 0 0 0,-1 0 5 0 0,1 0 1 0 0,-1 0 0 0 0,1 0 0 0 0,0-1 0 0 0,-1 1-1 0 0,1-1 1 0 0,0 0 0 0 0,-1 1 0 0 0,4-2 0 0 0,2 1 24 0 0,0-1 1 0 0,-1 0 0 0 0,1-1 0 0 0,0 0 0 0 0,-1 0-1 0 0,8-3 1 0 0,-12 3-11 0 0,1 0 0 0 0,-1 1-1 0 0,0-1 1 0 0,0 0 0 0 0,0 0 0 0 0,0-1-1 0 0,-1 1 1 0 0,5-5 0 0 0,-6 6-2 0 0,0-1 0 0 0,0 1 0 0 0,-1 0 0 0 0,1-1 0 0 0,0 1 0 0 0,-1-1 1 0 0,1 1-1 0 0,-1-1 0 0 0,1 1 0 0 0,-1-1 0 0 0,0 1 0 0 0,1-1 0 0 0,-1 0 0 0 0,0 1 1 0 0,0-1-1 0 0,0 1 0 0 0,0-1 0 0 0,-1 1 0 0 0,1-1 0 0 0,0 0 0 0 0,-1 1 0 0 0,1-1 0 0 0,-2-1 1 0 0,1 1-9 0 0,-1 1-1 0 0,0 0 1 0 0,1-1 0 0 0,-1 1 0 0 0,0 0 0 0 0,0 0 0 0 0,0 0 0 0 0,0 1 0 0 0,0-1 0 0 0,0 0 0 0 0,0 1 0 0 0,0-1 0 0 0,-1 1-1 0 0,1 0 1 0 0,-4 0 0 0 0,4 0-3 0 0,-15 1 92 0 0,11 1-107 0 0,5-1-5 0 0,-1-1 0 0 0,1 1 0 0 0,0-1 0 0 0,-1 1 0 0 0,1 0 0 0 0,0 0 0 0 0,-1 0 0 0 0,1-1 0 0 0,0 1 1 0 0,0 1-1 0 0,0-1 0 0 0,-1 0 0 0 0,1 0 0 0 0,1 0 0 0 0,-1 1 0 0 0,0-1 0 0 0,0 0 0 0 0,0 1 0 0 0,1-1 0 0 0,-1 0 0 0 0,0 1 0 0 0,1-1 0 0 0,0 1 0 0 0,-1-1 0 0 0,1 1 0 0 0,0 0 0 0 0,0-1 1 0 0,-1 1-1 0 0,1-1 0 0 0,1 1 0 0 0,-1-1 0 0 0,0 1 0 0 0,0-1 0 0 0,0 1 0 0 0,1-1 0 0 0,-1 1 0 0 0,1-1 0 0 0,-1 1 0 0 0,1-1 0 0 0,1 3 0 0 0,-1-3-1 0 0,-1 0 7 0 0,1 0-1 0 0,0 1 1 0 0,0-1 0 0 0,0 0 0 0 0,0 1 0 0 0,1-1 0 0 0,-1 0-1 0 0,0 0 1 0 0,0 0 0 0 0,1 0 0 0 0,-1 0 0 0 0,1 0 0 0 0,-1-1-1 0 0,1 1 1 0 0,-1 0 0 0 0,1-1 0 0 0,-1 1 0 0 0,1-1 0 0 0,0 0-1 0 0,-1 1 1 0 0,1-1 0 0 0,-1 0 0 0 0,1 0 0 0 0,0 0 0 0 0,-1 0-1 0 0,1 0 1 0 0,0 0 0 0 0,1-1 0 0 0,-1 1 17 0 0,0 0 1 0 0,0-1-1 0 0,-1 1 0 0 0,1-1 1 0 0,0 1-1 0 0,0-1 0 0 0,0 0 0 0 0,-1 0 1 0 0,1 0-1 0 0,0 0 0 0 0,-1 0 1 0 0,1 0-1 0 0,-1 0 0 0 0,1 0 1 0 0,-1 0-1 0 0,0-1 0 0 0,0 1 1 0 0,1-1-1 0 0,-1 1 0 0 0,0-1 1 0 0,0 1-1 0 0,0-1 0 0 0,0 0 0 0 0,-1 1 1 0 0,2-3-1 0 0,-2 3 47 0 0,0 0-43 0 0,0 1-1 0 0,0-1 0 0 0,0 0 1 0 0,0 1-1 0 0,0-1 1 0 0,0 1-1 0 0,-1-1 1 0 0,1 0-1 0 0,0 1 0 0 0,0-1 1 0 0,0 1-1 0 0,-1-1 1 0 0,1 0-1 0 0,0 1 1 0 0,-1-1-1 0 0,1 1 0 0 0,0-1 1 0 0,-1 1-1 0 0,1-1 1 0 0,-1 1-1 0 0,1 0 1 0 0,-1-1-1 0 0,1 1 1 0 0,-1-1-1 0 0,1 1 0 0 0,-1 0 1 0 0,1-1-1 0 0,-1 1 1 0 0,1 0-1 0 0,-1 0 1 0 0,0 0-1 0 0,1-1 0 0 0,-1 1 1 0 0,0 0-1 0 0,1 0 1 0 0,-2 0-1 0 0,-9 0 513 0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8:58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345 103 56 0 0,'-4'-30'4240'0'0,"0"24"-3739"0"0,1 1 0 0 0,-2 0 0 0 0,1 1 0 0 0,0-1 0 0 0,-1 1 0 0 0,0 0 0 0 0,0 0 0 0 0,-1 0 0 0 0,1 1 0 0 0,-1-1-1 0 0,1 2 1 0 0,-1-1 0 0 0,0 0 0 0 0,0 1 0 0 0,0 0 0 0 0,0 1 0 0 0,-1-1 0 0 0,1 1 0 0 0,0 0 0 0 0,-1 1 0 0 0,1 0 0 0 0,-1 0 0 0 0,1 0 0 0 0,-7 1 0 0 0,0 0 39 0 0,0 1 1 0 0,0 0-1 0 0,0 1 0 0 0,1 1 0 0 0,0-1 0 0 0,-1 2 1 0 0,1 0-1 0 0,1 0 0 0 0,-1 1 0 0 0,1 1 1 0 0,-13 9-1 0 0,21-14-442 0 0,0-1 0 0 0,1 1 0 0 0,-1 0 0 0 0,1 1 0 0 0,0-1 0 0 0,-1 0 0 0 0,1 1 0 0 0,0-1 0 0 0,0 1 1 0 0,1-1-1 0 0,-1 1 0 0 0,1 0 0 0 0,-1 0 0 0 0,1 0 0 0 0,0 0 0 0 0,0 0 0 0 0,0 0 0 0 0,0 0 0 0 0,0 1 0 0 0,1-1 0 0 0,0 0 0 0 0,-1 0 1 0 0,1 0-1 0 0,1 1 0 0 0,-1-1 0 0 0,0 0 0 0 0,1 0 0 0 0,-1 0 0 0 0,1 1 0 0 0,0-1 0 0 0,0 0 0 0 0,0 0 0 0 0,1 0 0 0 0,-1-1 0 0 0,1 1 1 0 0,-1 0-1 0 0,1 0 0 0 0,0-1 0 0 0,0 1 0 0 0,0-1 0 0 0,1 1 0 0 0,-1-1 0 0 0,0 0 0 0 0,1 0 0 0 0,0 0 0 0 0,-1-1 0 0 0,1 1 0 0 0,0 0 0 0 0,3 1 1 0 0,5 2 64 0 0,0 0 0 0 0,0 0 0 0 0,1-1 0 0 0,20 4 0 0 0,-29-7-162 0 0,0 0 0 0 0,-1 0 0 0 0,1-1-1 0 0,0 1 1 0 0,-1-1 0 0 0,1 0 0 0 0,0 0-1 0 0,0 0 1 0 0,-1 0 0 0 0,1 0-1 0 0,0 0 1 0 0,0-1 0 0 0,-1 0 0 0 0,1 1-1 0 0,0-1 1 0 0,-1 0 0 0 0,1 0-1 0 0,-1 0 1 0 0,1-1 0 0 0,-1 1 0 0 0,0 0-1 0 0,1-1 1 0 0,-1 0 0 0 0,0 0 0 0 0,0 1-1 0 0,2-4 1 0 0,-2 1-11 0 0,-1 1-1 0 0,0-1 1 0 0,-1 0-1 0 0,1 1 1 0 0,0-1 0 0 0,-1 0-1 0 0,0 0 1 0 0,0 1-1 0 0,0-1 1 0 0,-1 0 0 0 0,1 0-1 0 0,-1 1 1 0 0,0-1 0 0 0,0 0-1 0 0,0 1 1 0 0,-2-4-1 0 0,-27-59-382 0 0,26 59 306 0 0,-17-22-478 0 0,17 25-220 0 0,0 0 0 0 0,1 0-1 0 0,-1-1 1 0 0,1 0 0 0 0,0 0 0 0 0,-4-10 0 0 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8:5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88 0 0,'2'10'2180'0'0,"0"0"-1"0"0,-1 1 1 0 0,-1-1-1 0 0,0 18 1 0 0,2 33 9136 0 0,5-99-9620 0 0,-6 33-1422 0 0,1-8-33 0 0,1 1-1 0 0,0 0 1 0 0,1 0 0 0 0,0 1-1 0 0,1-1 1 0 0,0 1 0 0 0,9-14-1 0 0,-12 20-134 0 0,1 1 0 0 0,0 0 0 0 0,0 0 0 0 0,0 0 0 0 0,0 0 0 0 0,0 1-1 0 0,1-1 1 0 0,-1 1 0 0 0,1 0 0 0 0,0 0 0 0 0,0 0 0 0 0,1 1 0 0 0,-1-1 0 0 0,0 1-1 0 0,1 0 1 0 0,-1 0 0 0 0,1 1 0 0 0,0-1 0 0 0,0 1 0 0 0,9-1 0 0 0,-10 2-35 0 0,-1 0 0 0 0,0 1 0 0 0,1-1 0 0 0,-1 1 0 0 0,0 0 0 0 0,0 0 0 0 0,0 0 0 0 0,1 1 0 0 0,-1-1 0 0 0,0 1 0 0 0,0 0 0 0 0,-1-1 0 0 0,1 1 0 0 0,0 1 0 0 0,-1-1 0 0 0,1 0 1 0 0,-1 1-1 0 0,0-1 0 0 0,0 1 0 0 0,3 4 0 0 0,4 7 64 0 0,0 1 1 0 0,-1 1-1 0 0,6 17 1 0 0,-9-21-730 0 0,0 1 0 0 0,2-1 0 0 0,7 13 0 0 0,7-1-2211 0 0,6-9-5903 0 0,-19-13 5867 0 0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8:5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22 664 0 0,'-16'-20'5871'0'0,"15"19"-5696"0"0,1 1 0 0 0,0 0 0 0 0,0 0 1 0 0,-1 0-1 0 0,1 0 0 0 0,0 0 0 0 0,-1 0 0 0 0,1 0 0 0 0,0 0 0 0 0,0-1 0 0 0,-1 1 1 0 0,1 0-1 0 0,0 0 0 0 0,-1 0 0 0 0,1 1 0 0 0,0-1 0 0 0,-1 0 0 0 0,1 0 0 0 0,0 0 0 0 0,0 0 1 0 0,-1 0-1 0 0,1 0 0 0 0,0 0 0 0 0,-1 0 0 0 0,1 1 0 0 0,0-1 0 0 0,0 0 0 0 0,0 0 1 0 0,-1 0-1 0 0,1 1 0 0 0,0-1 0 0 0,0 0 0 0 0,-1 0 0 0 0,1 0 0 0 0,0 1 0 0 0,0-1 0 0 0,0 0 1 0 0,-1 1-1 0 0,-6 23 5860 0 0,4-2-5320 0 0,2-14-1315 0 0,-4 27 1611 0 0,2 0 0 0 0,1 0 0 0 0,2 1 0 0 0,1-1 0 0 0,7 38 0 0 0,-6-56-745 0 0,2 0 1 0 0,0 0-1 0 0,0-1 0 0 0,2 0 0 0 0,0 0 1 0 0,1 0-1 0 0,0-1 0 0 0,2 0 1 0 0,-1 0-1 0 0,2-1 0 0 0,0 0 0 0 0,18 19 1 0 0,-24-29-204 0 0,0-1 1 0 0,0 1 0 0 0,0-1 0 0 0,1 0-1 0 0,-1 0 1 0 0,1-1 0 0 0,0 1 0 0 0,0-1 0 0 0,0 0-1 0 0,0 0 1 0 0,0-1 0 0 0,9 2 0 0 0,-11-3-440 0 0,1 1 0 0 0,-1-1 0 0 0,1 0 0 0 0,-1-1 1 0 0,0 1-1 0 0,1-1 0 0 0,-1 1 0 0 0,6-3 0 0 0,-5 2-666 0 0,-1-1 1 0 0,0 1-1 0 0,0-1 0 0 0,0 0 0 0 0,0 0 0 0 0,-1 0 0 0 0,1 0 0 0 0,0-1 0 0 0,3-3 0 0 0,-3 1-1715 0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8:5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34 280 0 0,'-35'-6'2664'0'0,"13"1"5215"0"0,17 4-4589 0 0,38-12 1179 0 0,-1 9-2259 0 0,0 1 1 0 0,58 2-1 0 0,13 7-2848 0 0,4 1-9021 0 0,-83-7 7104 0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0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102 415 788 0 0,'6'24'7713'0'0,"-4"-14"-6582"0"0,0-1 0 0 0,1 1 1 0 0,0-1-1 0 0,0 0 0 0 0,1 0 1 0 0,0 0-1 0 0,1 0 0 0 0,7 9 1 0 0,22 20-817 0 0,-30-35-1140 0 0,0 0 0 0 0,1 0 1 0 0,-1-1-1 0 0,0 0 1 0 0,1 1-1 0 0,-1-1 1 0 0,9 2-1 0 0,-3-2-1303 0 0</inkml:trace>
  <inkml:trace contextRef="#ctx0" brushRef="#br0" timeOffset="1">153 217 636 0 0,'-19'-34'2361'0'0,"-1"0"0"0"0,-26-32 0 0 0,-21-16 7785 0 0,84 85-9742 0 0,37 17-6082 0 0,-28-4 3520 0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00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1 660 0 0,'-8'39'3786'0'0,"-4"52"-1"0"0,9-3 10442 0 0,15-121-12550 0 0,-9 24-1440 0 0,1 0 0 0 0,-1 0 1 0 0,2 0-1 0 0,-1 0 0 0 0,1 1 1 0 0,1-1-1 0 0,-1 1 0 0 0,1 1 0 0 0,1-1 1 0 0,-1 1-1 0 0,1 0 0 0 0,14-10 1 0 0,-17 14-129 0 0,0 1 1 0 0,-1-1 0 0 0,1 1 0 0 0,0 0-1 0 0,0 0 1 0 0,0 1 0 0 0,0-1-1 0 0,1 1 1 0 0,-1 0 0 0 0,0 0 0 0 0,1 0-1 0 0,-1 1 1 0 0,0-1 0 0 0,1 1 0 0 0,-1 0-1 0 0,1 1 1 0 0,-1-1 0 0 0,0 1-1 0 0,1 0 1 0 0,-1 0 0 0 0,0 0 0 0 0,0 0-1 0 0,1 1 1 0 0,-1-1 0 0 0,0 1 0 0 0,-1 0-1 0 0,1 1 1 0 0,0-1 0 0 0,5 5-1 0 0,-4-2-5 0 0,0 0 0 0 0,0 0 0 0 0,-1 1-1 0 0,0-1 1 0 0,0 1 0 0 0,-1 0-1 0 0,1 0 1 0 0,-1 0 0 0 0,0 1 0 0 0,-1-1-1 0 0,0 1 1 0 0,0 0 0 0 0,2 11-1 0 0,-2-9-701 0 0,0-1-1 0 0,0 0 0 0 0,1 0 1 0 0,0 0-1 0 0,0-1 0 0 0,1 1 1 0 0,0-1-1 0 0,6 9 0 0 0,2-7-5327 0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01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19 108 0 0,'-1'-2'465'0'0,"1"1"0"0"0,-1 0 0 0 0,0-1 1 0 0,0 1-1 0 0,0 0 0 0 0,0 0 0 0 0,0-1 0 0 0,0 1 0 0 0,0 0 1 0 0,0 0-1 0 0,-1 0 0 0 0,1 0 0 0 0,0 1 0 0 0,-1-1 0 0 0,-1-1 1 0 0,3 2-217 0 0,-1 0 0 0 0,1 0 0 0 0,-1 0 0 0 0,1 0 1 0 0,-1 1-1 0 0,1-1 0 0 0,-1 0 0 0 0,1 0 0 0 0,-1 0 1 0 0,1 0-1 0 0,-1 0 0 0 0,1 1 0 0 0,0-1 0 0 0,-1 0 1 0 0,1 1-1 0 0,-1-1 0 0 0,1 0 0 0 0,0 0 0 0 0,-1 1 1 0 0,1-1-1 0 0,0 1 0 0 0,-1-1 0 0 0,1 0 0 0 0,0 1 1 0 0,-1-1-1 0 0,1 1 0 0 0,0-1 0 0 0,0 1 0 0 0,0-1 1 0 0,-1 1-1 0 0,-3 23 5394 0 0,5 2-4586 0 0,2-16-578 0 0,0 0 0 0 0,0 0 0 0 0,1 0 0 0 0,0-1-1 0 0,0 1 1 0 0,1-1 0 0 0,0 0 0 0 0,10 12 0 0 0,-10-16-328 0 0,-1 0 0 0 0,0 0 0 0 0,1 0 0 0 0,0-1 0 0 0,0 0 0 0 0,0 0 0 0 0,1 0 1 0 0,-1 0-1 0 0,1-1 0 0 0,0 0 0 0 0,0 0 0 0 0,0-1 0 0 0,0 1 0 0 0,11 1 0 0 0,-15-4-148 0 0,0 1 0 0 0,1-1 1 0 0,-1 0-1 0 0,1 0 0 0 0,-1 0 0 0 0,0 0 0 0 0,1 0 1 0 0,-1-1-1 0 0,1 1 0 0 0,-1-1 0 0 0,0 1 0 0 0,0-1 1 0 0,1 0-1 0 0,-1 0 0 0 0,0 0 0 0 0,0 0 0 0 0,0-1 1 0 0,0 1-1 0 0,0 0 0 0 0,0-1 0 0 0,0 0 0 0 0,0 1 1 0 0,-1-1-1 0 0,1 0 0 0 0,-1 0 0 0 0,1 0 0 0 0,-1 0 1 0 0,0 0-1 0 0,0 0 0 0 0,0 0 0 0 0,1-3 0 0 0,3-7-149 0 0,-1-1 0 0 0,0 0 0 0 0,-1-1-1 0 0,2-19 1 0 0,2-2-2146 0 0,-7 34 1994 0 0,0 0-1 0 0,1 0 1 0 0,-1 1 0 0 0,1-1 0 0 0,-1 0-1 0 0,1 0 1 0 0,0 0 0 0 0,-1 1-1 0 0,1-1 1 0 0,0 0 0 0 0,-1 1 0 0 0,1-1-1 0 0,0 1 1 0 0,0-1 0 0 0,-1 1 0 0 0,1-1-1 0 0,0 1 1 0 0,0-1 0 0 0,0 1-1 0 0,0 0 1 0 0,0-1 0 0 0,0 1 0 0 0,0 0-1 0 0,0 0 1 0 0,0 0 0 0 0,0 0-1 0 0,-1 0 1 0 0,1 0 0 0 0,0 0 0 0 0,0 0-1 0 0,0 0 1 0 0,2 1 0 0 0,1-1-622 0 0,10 1-1627 0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01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336 117 288 0 0,'1'-3'549'0'0,"0"0"-1"0"0,-1 1 1 0 0,1-1 0 0 0,0 0-1 0 0,-1 1 1 0 0,0-1 0 0 0,1 0-1 0 0,-1 0 1 0 0,0 0 0 0 0,-1 1-1 0 0,1-1 1 0 0,0 0 0 0 0,-1 0-1 0 0,1 1 1 0 0,-1-1 0 0 0,0 0-1 0 0,0 1 1 0 0,0-1 0 0 0,0 1-1 0 0,-3-5 1 0 0,1 3-58 0 0,-1 1 1 0 0,1-1-1 0 0,-1 0 0 0 0,0 1 1 0 0,1 0-1 0 0,-2 0 0 0 0,1 0 1 0 0,0 1-1 0 0,0-1 0 0 0,-10-3 1 0 0,4 3 12 0 0,-1-1 0 0 0,1 1 0 0 0,-1 1 1 0 0,0 0-1 0 0,0 0 0 0 0,0 1 0 0 0,0 0 1 0 0,0 1-1 0 0,0 0 0 0 0,-12 3 0 0 0,13 0-182 0 0,-1 0-1 0 0,1 0 1 0 0,0 2-1 0 0,1-1 1 0 0,-1 1-1 0 0,1 0 1 0 0,0 1-1 0 0,0 0 1 0 0,0 1-1 0 0,1 0 1 0 0,-11 11-1 0 0,17-16-263 0 0,0 0 1 0 0,0 0-1 0 0,0 1 0 0 0,0-1 1 0 0,0 1-1 0 0,1 0 1 0 0,-1-1-1 0 0,1 1 0 0 0,0 0 1 0 0,-1 0-1 0 0,1 0 0 0 0,0 0 1 0 0,1 0-1 0 0,-1 0 0 0 0,1 0 1 0 0,-1 0-1 0 0,1 0 1 0 0,0 0-1 0 0,0 0 0 0 0,0 0 1 0 0,0 0-1 0 0,1 0 0 0 0,-1 0 1 0 0,1 0-1 0 0,0 0 0 0 0,0 0 1 0 0,0 0-1 0 0,0 0 1 0 0,1 0-1 0 0,-1 0 0 0 0,1-1 1 0 0,-1 1-1 0 0,1-1 0 0 0,0 1 1 0 0,0-1-1 0 0,0 0 0 0 0,0 1 1 0 0,1-1-1 0 0,-1 0 1 0 0,0-1-1 0 0,1 1 0 0 0,4 2 1 0 0,-5-2-122 0 0,1 0 0 0 0,-1 0 1 0 0,1 0-1 0 0,0-1 1 0 0,0 1-1 0 0,0-1 0 0 0,0 0 1 0 0,0 1-1 0 0,0-1 1 0 0,0-1-1 0 0,0 1 0 0 0,1 0 1 0 0,-1-1-1 0 0,0 0 1 0 0,0 1-1 0 0,1-1 0 0 0,-1-1 1 0 0,0 1-1 0 0,0 0 1 0 0,1-1-1 0 0,-1 0 0 0 0,0 1 1 0 0,0-1-1 0 0,0-1 0 0 0,0 1 1 0 0,0 0-1 0 0,4-3 1 0 0,2-3-26 0 0,0 0 0 0 0,0-1-1 0 0,-1 0 1 0 0,0 0 0 0 0,0-1 0 0 0,6-10 0 0 0,1 0 630 0 0,-12 20-385 0 0,0 1-1 0 0,0-1 1 0 0,-1 1-1 0 0,1-1 1 0 0,-1 1 0 0 0,1 0-1 0 0,-1 0 1 0 0,0 1-1 0 0,0-1 1 0 0,0 0-1 0 0,0 1 1 0 0,0-1 0 0 0,2 5-1 0 0,6 5 92 0 0,-1-5-382 0 0,0 0 0 0 0,1-1-1 0 0,0 0 1 0 0,0 0 0 0 0,0-1-1 0 0,1-1 1 0 0,0 0-1 0 0,0 0 1 0 0,17 3 0 0 0,40 4-3668 0 0,-4-9-4196 0 0,-36-3 5153 0 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01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28 636 0 0,'-17'-6'1772'0'0,"1"1"1"0"0,-1 1-1 0 0,0 0 1 0 0,0 1-1 0 0,-1 1 0 0 0,-28-1 1 0 0,40 3-1335 0 0,1 0 0 0 0,-1 0 0 0 0,1 0 0 0 0,0 1 0 0 0,-1 0 0 0 0,1 0 0 0 0,0 0 0 0 0,-1 1 0 0 0,1 0 0 0 0,0 0-1 0 0,0 0 1 0 0,0 0 0 0 0,1 1 0 0 0,-1 0 0 0 0,0 0 0 0 0,1 0 0 0 0,0 0 0 0 0,0 1 0 0 0,0 0 0 0 0,0 0 0 0 0,1 0 0 0 0,-1 0 0 0 0,1 1 0 0 0,0-1 0 0 0,-4 8 0 0 0,7-9-301 0 0,-1 0 0 0 0,1 0 0 0 0,0 0 1 0 0,0 0-1 0 0,0 0 0 0 0,0 0 0 0 0,0 0 0 0 0,0 0 0 0 0,1 0 0 0 0,0 0 0 0 0,-1 0 0 0 0,1 0 0 0 0,0 0 0 0 0,1-1 0 0 0,-1 1 0 0 0,0 0 0 0 0,1-1 1 0 0,-1 1-1 0 0,1-1 0 0 0,0 1 0 0 0,0-1 0 0 0,0 0 0 0 0,0 1 0 0 0,0-1 0 0 0,4 2 0 0 0,5 6 194 0 0,1-1 0 0 0,0 0 1 0 0,24 13-1 0 0,-18-12-241 0 0,1-1 1 0 0,0-1 0 0 0,0-1-1 0 0,1 0 1 0 0,0-2-1 0 0,0 0 1 0 0,1-1 0 0 0,-1-1-1 0 0,1-1 1 0 0,0-1 0 0 0,-1-1-1 0 0,1-1 1 0 0,24-3-1 0 0,-37 1-115 0 0,1 0 0 0 0,-1-1-1 0 0,0 0 1 0 0,0 0-1 0 0,-1-1 1 0 0,1 0-1 0 0,-1 0 1 0 0,0-1-1 0 0,0 0 1 0 0,-1 0-1 0 0,7-9 1 0 0,19-16 277 0 0,-30 32-252 0 0,0-1 0 0 0,1 0 0 0 0,-1 1 0 0 0,0-1 0 0 0,0 1-1 0 0,0-1 1 0 0,0 1 0 0 0,0 0 0 0 0,0 0 0 0 0,0 0 0 0 0,0 0 0 0 0,0 0 0 0 0,0 1 0 0 0,-1-1-1 0 0,1 0 1 0 0,0 1 0 0 0,1 2 0 0 0,6 3-489 0 0,37 18-3601 0 0,-12-15-3560 0 0,-21-7 4512 0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0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164 289 304 0 0,'-17'-43'1958'0'0,"-2"1"0"0"0,-31-52 0 0 0,31 63 3165 0 0,-39-47 4765 0 0,71 78-9487 0 0,-10 0-430 0 0,1 0 0 0 0,-1 0 0 0 0,1 0 0 0 0,0 0 0 0 0,-1 1 0 0 0,1-1 0 0 0,-1 1 0 0 0,1 0 0 0 0,-1 0-1 0 0,0 1 1 0 0,6 2 0 0 0,16 9-1449 0 0,0 1 1 0 0,25 20-1 0 0,-6-4-2224 0 0,-11-9 1457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8 131 16 0 0,'-8'-3'14879'0'0,"35"5"-13419"0"0,13 0-662 0 0,486-27 3883 0 0,188-3-2080 0 0,131-36-28 0 0,-788 55-703 0 0,-34 3-4296 0 0,-46 9-10885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7:42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4 308 0 0,'-10'-3'7401'0'0,"18"3"-3767"0"0,38 5-2265 0 0,-11-1 91 0 0,331 40 4989 0 0,-241-32-5012 0 0,-71-11-6073 0 0,-48-2 377 0 0,-4 1 3486 0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02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92 64 0 0,'-25'-6'3192'0'0,"0"1"-1"0"0,0 2 1 0 0,0 0-1 0 0,-42 2 1 0 0,58 1-2621 0 0,0 0 1 0 0,1 1 0 0 0,-1 0-1 0 0,1 1 1 0 0,0 0 0 0 0,-1 0-1 0 0,1 0 1 0 0,0 1 0 0 0,0 1-1 0 0,0-1 1 0 0,1 1 0 0 0,-1 1-1 0 0,1-1 1 0 0,0 1 0 0 0,0 0-1 0 0,1 1 1 0 0,-8 7 0 0 0,13-11-427 0 0,-1 0 0 0 0,1-1 0 0 0,0 1 0 0 0,0 0 0 0 0,0 0-1 0 0,0 0 1 0 0,0 0 0 0 0,0 0 0 0 0,1 0 0 0 0,-1 0 0 0 0,1 0 0 0 0,-1 0 0 0 0,1 0 0 0 0,0 0 0 0 0,0 0 0 0 0,-1 0 0 0 0,2 0 0 0 0,-1 1 0 0 0,0-1 0 0 0,1 4 0 0 0,0-3 1 0 0,1 1-1 0 0,0-1 1 0 0,-1 0 0 0 0,1 1-1 0 0,0-1 1 0 0,1 0 0 0 0,-1 0 0 0 0,0 0-1 0 0,1-1 1 0 0,5 6 0 0 0,3 0 127 0 0,0 0 0 0 0,0-1 0 0 0,1 0 0 0 0,0-1 0 0 0,18 8 1 0 0,-12-8-237 0 0,-1-1 0 0 0,0 0 1 0 0,24 3-1 0 0,-36-7-36 0 0,0 0 0 0 0,-1-1 0 0 0,1 1 0 0 0,0-1 1 0 0,-1 0-1 0 0,1 0 0 0 0,0-1 0 0 0,-1 0 0 0 0,1 1 0 0 0,-1-1 0 0 0,1-1 0 0 0,-1 1 0 0 0,1-1 0 0 0,-1 0 0 0 0,0 0 0 0 0,0 0 0 0 0,0 0 0 0 0,6-5 0 0 0,-8 4-1 0 0,-1 1 0 0 0,1-1 0 0 0,-1 1 0 0 0,0-1 0 0 0,0 0 0 0 0,0 1 0 0 0,0-1 0 0 0,0 0 0 0 0,-1 0 0 0 0,1 0 0 0 0,-1 1 0 0 0,0-1 0 0 0,0 0 0 0 0,0 0 0 0 0,0 0 0 0 0,0 0 0 0 0,-1 0 0 0 0,1 0 0 0 0,-1 1 0 0 0,0-1 0 0 0,0 0 0 0 0,0 0 0 0 0,0 1 0 0 0,0-1 0 0 0,-1 1 0 0 0,-1-4 0 0 0,-4-6 0 0 0,0 0 0 0 0,0 1 0 0 0,-1 0 0 0 0,-12-12 0 0 0,4 6-211 0 0,0 1 0 0 0,-1 1 0 0 0,-1 0 0 0 0,0 2 0 0 0,-1 0 0 0 0,-1 1 0 0 0,-32-15 1 0 0,51 27-776 0 0,25 3-10390 0 0,-10-2 8167 0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02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97 916 0 0,'-8'-10'924'0'0,"-46"-50"3888"0"0,50 56-3843 0 0,0 1-1 0 0,1 0 0 0 0,-1 0 1 0 0,0 1-1 0 0,0-1 0 0 0,0 1 1 0 0,-1 0-1 0 0,-5-2 4988 0 0,24 24-4376 0 0,44 45-1307 0 0,-42-49-1280 0 0,-1 0 1 0 0,20 28 0 0 0,3 14-4554 0 0,-20-31 3224 0 0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0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1 196 0 0,'-14'101'4356'0'0,"6"-39"620"0"0,4 1 10799 0 0,4-63-15665 0 0,12-13 3017 0 0,22-31-2662 0 0,-17 23 341 0 0,-6 8-630 0 0,0 0 0 0 0,1 0-1 0 0,0 2 1 0 0,1-1 0 0 0,1 2 0 0 0,-1-1 0 0 0,2 2 0 0 0,25-14 0 0 0,-35 21-132 0 0,0 0 0 0 0,1 0 1 0 0,-1 1-1 0 0,0 0 0 0 0,1 0 1 0 0,-1 0-1 0 0,0 0 0 0 0,1 1 1 0 0,-1 0-1 0 0,1 0 0 0 0,-1 0 0 0 0,1 1 1 0 0,-1-1-1 0 0,0 2 0 0 0,1-1 1 0 0,-1 0-1 0 0,0 1 0 0 0,0 0 0 0 0,0 0 1 0 0,0 1-1 0 0,0-1 0 0 0,0 1 1 0 0,-1 0-1 0 0,1 0 0 0 0,-1 1 1 0 0,0-1-1 0 0,0 1 0 0 0,0 0 0 0 0,-1 0 1 0 0,7 9-1 0 0,-4-3-618 0 0,0 0 0 0 0,0 0-1 0 0,-1 1 1 0 0,-1 0 0 0 0,0 0 0 0 0,5 23 0 0 0,16 36-4554 0 0,-23-65 4814 0 0,1 0 0 0 0,0 0 0 0 0,0-1 0 0 0,0 0 0 0 0,1 1 0 0 0,-1-1 0 0 0,1 0 0 0 0,0-1 0 0 0,0 1 0 0 0,1-1 0 0 0,8 6 0 0 0,17 7-3088 0 0</inkml:trace>
  <inkml:trace contextRef="#ctx0" brushRef="#br0" timeOffset="1">1011 349 488 0 0,'1'0'287'0'0,"0"0"-1"0"0,-1 0 1 0 0,1 1 0 0 0,0-1 0 0 0,-1 0-1 0 0,1 1 1 0 0,-1-1 0 0 0,1 0-1 0 0,-1 1 1 0 0,1-1 0 0 0,0 1 0 0 0,-1-1-1 0 0,0 1 1 0 0,1-1 0 0 0,-1 1-1 0 0,1-1 1 0 0,-1 1 0 0 0,0-1 0 0 0,1 1-1 0 0,-1 0 1 0 0,0-1 0 0 0,1 1-1 0 0,-1-1 1 0 0,0 1 0 0 0,0 0 0 0 0,0-1-1 0 0,0 2 1 0 0,-4 22 4152 0 0,-21 25-137 0 0,22-43-3361 0 0,-2 3-406 0 0,-24 38-257 0 0,5-20-6566 0 0,16-21 4106 0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04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461 516 224 0 0,'9'-15'1258'0'0,"-4"7"51"0"0,0-1 0 0 0,0 0 0 0 0,0 0 0 0 0,-1 0 0 0 0,5-18 0 0 0,-8 25-1095 0 0,-1-1 1 0 0,0 0-1 0 0,1 1 1 0 0,-1-1-1 0 0,0 0 0 0 0,-1 1 1 0 0,1-1-1 0 0,0 0 1 0 0,-1 1-1 0 0,1-1 0 0 0,-1 1 1 0 0,0-1-1 0 0,0 1 1 0 0,0-1-1 0 0,0 1 1 0 0,0-1-1 0 0,-1 1 0 0 0,1 0 1 0 0,-1 0-1 0 0,1 0 1 0 0,-1 0-1 0 0,0 0 0 0 0,0 0 1 0 0,0 0-1 0 0,0 0 1 0 0,0 1-1 0 0,-3-2 0 0 0,-7-4 169 0 0,-1 0 0 0 0,1 1 0 0 0,-1 0-1 0 0,-1 1 1 0 0,1 1 0 0 0,-1 0 0 0 0,0 1 0 0 0,0 0-1 0 0,0 1 1 0 0,0 0 0 0 0,-27 2 0 0 0,13 1 70 0 0,-1 1 0 0 0,1 2 0 0 0,-1 0 0 0 0,-50 17 1 0 0,70-18-225 0 0,1 0 1 0 0,-1 0-1 0 0,1 1 1 0 0,0 1-1 0 0,0-1 1 0 0,0 1-1 0 0,-12 11 1 0 0,18-15-154 0 0,1 0 1 0 0,0 0 0 0 0,0 1-1 0 0,0-1 1 0 0,0 1 0 0 0,0-1-1 0 0,0 1 1 0 0,0-1 0 0 0,0 1-1 0 0,0-1 1 0 0,1 1 0 0 0,-1 0-1 0 0,1-1 1 0 0,-1 1 0 0 0,1 0-1 0 0,0 0 1 0 0,0-1 0 0 0,0 4-1 0 0,0-3-12 0 0,1 0-1 0 0,0 0 1 0 0,-1 1-1 0 0,1-1 1 0 0,0 0-1 0 0,1 0 1 0 0,-1 0-1 0 0,0 0 1 0 0,1 0-1 0 0,-1 0 1 0 0,1-1-1 0 0,-1 1 1 0 0,1 0-1 0 0,0-1 1 0 0,0 1-1 0 0,-1-1 1 0 0,5 3-1 0 0,5 2 48 0 0,0-1 0 0 0,0 0 0 0 0,1 0 0 0 0,0-1 0 0 0,-1 0-1 0 0,1-1 1 0 0,1-1 0 0 0,-1 0 0 0 0,0 0 0 0 0,0-2-1 0 0,1 1 1 0 0,22-3 0 0 0,-20 1-77 0 0,0-1-1 0 0,0-1 1 0 0,0 0-1 0 0,0-1 1 0 0,0 0 0 0 0,-1-1-1 0 0,0-1 1 0 0,0 0-1 0 0,0-1 1 0 0,12-9 0 0 0,-15 6-38 0 0,0 1 0 0 0,-1-2 0 0 0,0 0 0 0 0,0 0 0 0 0,-1-1 0 0 0,-1 0 0 0 0,0 0 0 0 0,-1-1 0 0 0,0 0 0 0 0,-1 0 0 0 0,0 0 0 0 0,3-16 0 0 0,-2 6-43 0 0,-1 0-1 0 0,-1 0 0 0 0,-1 0 0 0 0,-1 0 0 0 0,-1 0 0 0 0,-3-45 1 0 0,1 65 47 0 0,0 0 0 0 0,-1 1 1 0 0,1-1-1 0 0,-1 0 1 0 0,1 0-1 0 0,-1 0 0 0 0,0 0 1 0 0,0 0-1 0 0,-1 1 1 0 0,1-1-1 0 0,-1 0 0 0 0,1 1 1 0 0,-1-1-1 0 0,0 1 0 0 0,0 0 1 0 0,0-1-1 0 0,0 1 1 0 0,0 0-1 0 0,0 0 0 0 0,-1 1 1 0 0,1-1-1 0 0,0 0 1 0 0,-6-2-1 0 0,6 4 25 0 0,0-1-1 0 0,0 1 1 0 0,0 0-1 0 0,0 0 0 0 0,0 0 1 0 0,0 0-1 0 0,0 0 1 0 0,-1 0-1 0 0,1 0 1 0 0,0 1-1 0 0,0-1 1 0 0,0 1-1 0 0,0-1 1 0 0,0 1-1 0 0,0 0 1 0 0,1 0-1 0 0,-1 0 1 0 0,0 0-1 0 0,0 0 1 0 0,0 0-1 0 0,1 1 1 0 0,-1-1-1 0 0,1 1 1 0 0,-1-1-1 0 0,1 1 1 0 0,-1-1-1 0 0,1 1 1 0 0,0 0-1 0 0,0 0 1 0 0,0-1-1 0 0,0 1 1 0 0,0 0-1 0 0,0 0 1 0 0,0 2-1 0 0,-2 5 41 0 0,0-1 0 0 0,1 1 0 0 0,0-1 0 0 0,1 1 0 0 0,0 0 0 0 0,0 0-1 0 0,1-1 1 0 0,0 1 0 0 0,0 0 0 0 0,1 0 0 0 0,0 0 0 0 0,1 0 0 0 0,0-1 0 0 0,0 1-1 0 0,1-1 1 0 0,0 0 0 0 0,0 1 0 0 0,1-1 0 0 0,0 0 0 0 0,0-1 0 0 0,1 1 0 0 0,6 6-1 0 0,-1 1 7 0 0,1-1-1 0 0,0-1 0 0 0,1 0 0 0 0,1 0 0 0 0,0-1 1 0 0,1-1-1 0 0,0 0 0 0 0,0-1 0 0 0,1-1 0 0 0,20 10 1 0 0,-24-15-24 0 0,0 0 1 0 0,1-1 0 0 0,-1 0 0 0 0,1-1 0 0 0,0 0 0 0 0,-1-1 0 0 0,1 0 0 0 0,14-1 0 0 0,13-3 52 0 0,45-9 1 0 0,-50 6-950 0 0,62-3 1 0 0,-40 12-1447 0 0,-29 0-793 0 0,0-2-3653 0 0,-15-2 3653 0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04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235 372 588 0 0,'-144'-186'5458'0'0,"61"54"1595"0"0,82 131-6898 0 0,0-1 0 0 0,1 1 0 0 0,-1 0 0 0 0,0 0-1 0 0,1-1 1 0 0,-1 1 0 0 0,0 0 0 0 0,1-1 0 0 0,0 1-1 0 0,-1-1 1 0 0,1 1 0 0 0,0 0 0 0 0,0-1 0 0 0,0 1 0 0 0,0-1-1 0 0,0 1 1 0 0,0-1 0 0 0,0 1 0 0 0,0-1 0 0 0,1 1 0 0 0,-1 0-1 0 0,0-1 1 0 0,2-2 0 0 0,-1 3-155 0 0,1-1-1 0 0,-1 1 1 0 0,1 0 0 0 0,-1-1-1 0 0,1 1 1 0 0,0 0-1 0 0,-1 0 1 0 0,1 0 0 0 0,0 0-1 0 0,0 1 1 0 0,0-1 0 0 0,-1 0-1 0 0,1 1 1 0 0,0-1-1 0 0,3 1 1 0 0,12-2-1191 0 0,-1 1 1 0 0,0 1-1 0 0,26 3 1 0 0,-21-2-89 0 0,17 0-568 0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05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72 0 0,'3'4'6321'0'0,"-2"13"-3041"0"0,-4 14-907 0 0,-7 30 1610 0 0,5-38-2731 0 0,1 1 1 0 0,1-1-1 0 0,1 1 1 0 0,1-1-1 0 0,1 1 1 0 0,4 30-1 0 0,-4-51-1132 0 0,1-1-1 0 0,0 0 1 0 0,-1 1 0 0 0,1-1-1 0 0,0 0 1 0 0,0 0 0 0 0,1 0-1 0 0,-1 0 1 0 0,0 0-1 0 0,1 0 1 0 0,-1 0 0 0 0,1 0-1 0 0,0 0 1 0 0,0-1 0 0 0,-1 1-1 0 0,1-1 1 0 0,0 1-1 0 0,0-1 1 0 0,0 0 0 0 0,1 1-1 0 0,-1-1 1 0 0,0 0-1 0 0,0-1 1 0 0,5 2 0 0 0,5 1 126 0 0,0-1 1 0 0,1-1-1 0 0,23 1 1 0 0,-5-1-16 0 0,-1 2-22 0 0,-1 2-1 0 0,55 15 1 0 0,-73-17-166 0 0,-1 1 0 0 0,0-1 1 0 0,0 2-1 0 0,0 0 0 0 0,0 0 1 0 0,-1 0-1 0 0,0 1 0 0 0,0 1 1 0 0,-1 0-1 0 0,0 0 0 0 0,10 11 0 0 0,-17-17-36 0 0,0 0-1 0 0,0 0 1 0 0,0 0-1 0 0,0 1 1 0 0,0-1-1 0 0,0 0 1 0 0,-1 0-1 0 0,1 1 1 0 0,-1-1-1 0 0,1 0 1 0 0,-1 1-1 0 0,1-1 0 0 0,-1 0 1 0 0,0 1-1 0 0,1-1 1 0 0,-1 1-1 0 0,0-1 1 0 0,0 1-1 0 0,0-1 1 0 0,0 1-1 0 0,0-1 1 0 0,-1 0-1 0 0,1 1 1 0 0,0-1-1 0 0,-1 1 0 0 0,1-1 1 0 0,-1 0-1 0 0,0 2 1 0 0,-1 0 1 0 0,0-1 0 0 0,0 0 1 0 0,-1 0-1 0 0,1 0 0 0 0,-1 0 0 0 0,1 0 1 0 0,-1 0-1 0 0,0-1 0 0 0,1 1 0 0 0,-1-1 1 0 0,0 0-1 0 0,-5 2 0 0 0,-7 1 14 0 0,-1 0 0 0 0,1-1-1 0 0,-1-1 1 0 0,-19 1 0 0 0,-82-9 138 0 0,82 3-983 0 0,0 1 0 0 0,-53 4 0 0 0,83-1 332 0 0,22 8-13877 0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0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7569 0 0,'17'-15'11610'0'0,"-3"10"-5430"0"0,-13 6-6000 0 0,0-1-1 0 0,1 1 1 0 0,-1 0-1 0 0,0-1 1 0 0,0 1-1 0 0,1 0 1 0 0,-1 0-1 0 0,0 0 1 0 0,0 0-1 0 0,0 0 1 0 0,0 0-1 0 0,0 0 1 0 0,-1 1-1 0 0,1-1 1 0 0,0 0-1 0 0,0 0 1 0 0,-1 1-1 0 0,1-1 1 0 0,-1 0-1 0 0,1 1 1 0 0,-1-1 0 0 0,1 3-1 0 0,3 6-19 0 0,1-1 0 0 0,0 1 0 0 0,1-1 1 0 0,-1 0-1 0 0,2 0 0 0 0,0-1 0 0 0,0 0 0 0 0,0 0 0 0 0,1-1 0 0 0,10 8 1 0 0,-14-11-95 0 0,0-1-1 0 0,0 1 1 0 0,1-1 0 0 0,-1 0 0 0 0,1-1 0 0 0,0 1 0 0 0,-1-1 0 0 0,1 0 0 0 0,0 0 0 0 0,0-1 0 0 0,1 1 0 0 0,-1-1 0 0 0,0 0 0 0 0,0-1 0 0 0,1 1 0 0 0,-1-1 0 0 0,0 0 0 0 0,1 0 0 0 0,-1-1 0 0 0,0 0 0 0 0,1 0 0 0 0,4-1 0 0 0,-6 0-286 0 0,0-1 0 0 0,0 1 0 0 0,0-1 0 0 0,0 1 0 0 0,-1-1 0 0 0,0 0 0 0 0,1 0 0 0 0,-1-1 0 0 0,0 1 0 0 0,-1-1 0 0 0,1 0 0 0 0,0 1 0 0 0,-1-1 0 0 0,0 0-1 0 0,0 0 1 0 0,0-1 0 0 0,-1 1 0 0 0,1 0 0 0 0,-1 0 0 0 0,1-5 0 0 0,1-10-1450 0 0,-1 1-1 0 0,0-1 0 0 0,-1-25 0 0 0,-1 41 1540 0 0,1-5-3429 0 0,0-1 513 0 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05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83 2352 0 0,'17'-16'1722'0'0,"15"-7"6373"0"0,-31 22-7832 0 0,1 1-1 0 0,-1 0 1 0 0,0-1 0 0 0,1 1 0 0 0,-1 0 0 0 0,1 0 0 0 0,-1 0 0 0 0,0 0-1 0 0,1 0 1 0 0,-1 0 0 0 0,0 1 0 0 0,1-1 0 0 0,-1 0 0 0 0,1 1-1 0 0,-1-1 1 0 0,0 1 0 0 0,0-1 0 0 0,1 1 0 0 0,-1 0 0 0 0,0-1 0 0 0,0 1-1 0 0,0 0 1 0 0,0 0 0 0 0,0 0 0 0 0,0 0 0 0 0,0 0 0 0 0,1 1-1 0 0,12 14 613 0 0,-1 1 0 0 0,0 0-1 0 0,-2 1 1 0 0,0 0 0 0 0,-1 0-1 0 0,8 24 1 0 0,40 125 1418 0 0,-38-105-1632 0 0,-12-37-371 0 0,38 135 1675 0 0,-43-145-1805 0 0,0 0 0 0 0,-1 0 1 0 0,-1 0-1 0 0,0 0 0 0 0,-1 1 1 0 0,-1-1-1 0 0,0 0 1 0 0,-6 22-1 0 0,7-34-272 0 0,-1 0 0 0 0,1 0 1 0 0,-1 0-1 0 0,0 0 0 0 0,0 0 0 0 0,0 0 0 0 0,-1-1 0 0 0,1 1 1 0 0,-1 0-1 0 0,1-1 0 0 0,-1 1 0 0 0,0-1 0 0 0,0 0 1 0 0,0 1-1 0 0,0-1 0 0 0,0 0 0 0 0,-1 0 0 0 0,1-1 0 0 0,0 1 1 0 0,-1 0-1 0 0,0-1 0 0 0,1 1 0 0 0,-1-1 0 0 0,0 0 1 0 0,0 0-1 0 0,0 0 0 0 0,0 0 0 0 0,0-1 0 0 0,0 1 1 0 0,0-1-1 0 0,0 1 0 0 0,0-1 0 0 0,0 0 0 0 0,0-1 0 0 0,0 1 1 0 0,0 0-1 0 0,0-1 0 0 0,0 1 0 0 0,0-1 0 0 0,1 0 1 0 0,-1 0-1 0 0,-3-2 0 0 0,-7-2-474 0 0,1-1 1 0 0,-1-1-1 0 0,1 0 0 0 0,0-1 0 0 0,1 0 1 0 0,0-1-1 0 0,-18-18 0 0 0,8 4-177 0 0,2-1-1 0 0,1-1 0 0 0,1 0 0 0 0,1-1 0 0 0,2-1 0 0 0,0 0 1 0 0,2-1-1 0 0,1-1 0 0 0,1 0 0 0 0,-10-47 0 0 0,10 24-544 0 0,-6-88 0 0 0,15-52 2708 0 0,7 172-1537 0 0,-5 19-119 0 0,0 0 0 0 0,0 0 0 0 0,0 1 0 0 0,0-1 0 0 0,0 1 0 0 0,0-1 0 0 0,0 1 0 0 0,0-1 0 0 0,1 1 0 0 0,-1 0 0 0 0,0 0 0 0 0,0-1 0 0 0,0 1 0 0 0,1 0 0 0 0,-1 0-1 0 0,2 0 1 0 0,12 0-1236 0 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06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373 102 268 0 0,'-18'-31'3784'0'0,"11"24"-3003"0"0,-1 1 0 0 0,0-1 0 0 0,0 1 0 0 0,-1 1 0 0 0,0 0-1 0 0,0 0 1 0 0,0 0 0 0 0,0 1 0 0 0,-1 1 0 0 0,0 0 0 0 0,1 0-1 0 0,-14-2 1 0 0,9 3 40 0 0,0 0 0 0 0,0 0 0 0 0,0 1 0 0 0,0 1 0 0 0,0 1 0 0 0,0 0 0 0 0,0 0 0 0 0,-19 6 0 0 0,27-6-526 0 0,1 1 0 0 0,0 0 0 0 0,0 1 0 0 0,0-1 0 0 0,0 1 0 0 0,0 0 0 0 0,1 0 0 0 0,-1 1 0 0 0,1-1 1 0 0,0 1-1 0 0,0 0 0 0 0,0 0 0 0 0,0 0 0 0 0,-4 8 0 0 0,7-10-201 0 0,-1 0 1 0 0,1 1 0 0 0,0-1-1 0 0,1 0 1 0 0,-1 1 0 0 0,0-1-1 0 0,1 1 1 0 0,-1-1 0 0 0,1 1-1 0 0,0-1 1 0 0,0 1 0 0 0,0-1-1 0 0,0 1 1 0 0,0-1 0 0 0,0 1-1 0 0,1-1 1 0 0,-1 1 0 0 0,1-1-1 0 0,0 0 1 0 0,0 1-1 0 0,0-1 1 0 0,0 0 0 0 0,0 1-1 0 0,0-1 1 0 0,1 0 0 0 0,-1 0-1 0 0,1 0 1 0 0,-1 0 0 0 0,1 0-1 0 0,0-1 1 0 0,0 1 0 0 0,-1 0-1 0 0,1-1 1 0 0,4 3 0 0 0,3 2-112 0 0,1 1 0 0 0,0-2 1 0 0,0 1-1 0 0,0-1 0 0 0,1-1 0 0 0,-1 0 1 0 0,1 0-1 0 0,0-1 0 0 0,1-1 1 0 0,-1 0-1 0 0,23 2 0 0 0,-28-4-24 0 0,0 0-1 0 0,0 0 1 0 0,0-1-1 0 0,0 1 1 0 0,-1-1-1 0 0,1 0 1 0 0,0-1-1 0 0,0 0 1 0 0,-1 0-1 0 0,1 0 1 0 0,-1 0-1 0 0,1-1 1 0 0,-1 0-1 0 0,0 0 1 0 0,0-1-1 0 0,0 1 1 0 0,-1-1 0 0 0,1 0-1 0 0,-1 0 1 0 0,0-1-1 0 0,0 1 1 0 0,0-1-1 0 0,-1 0 1 0 0,5-7-1 0 0,2-3 429 0 0,-8 12-160 0 0,1 0-1 0 0,-1 0 0 0 0,0-1 1 0 0,0 1-1 0 0,0 0 1 0 0,-1-1-1 0 0,1 1 1 0 0,1-8-1 0 0,-1 16-638 0 0,0 0 0 0 0,1 0 1 0 0,-1 0-1 0 0,1 0 0 0 0,0-1 0 0 0,1 0 0 0 0,-1 1 0 0 0,6 4 1 0 0,0 2-2608 0 0,6 3-3907 0 0,-6-8 4032 0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0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35 225 436 0 0,'14'-17'18472'0'0,"-27"27"-16469"0"0,13-9-1793 0 0,-1 0 0 0 0,0 0 0 0 0,0 0 0 0 0,0 0 0 0 0,0-1 0 0 0,0 1 0 0 0,0 0 0 0 0,0 0 0 0 0,0-1 0 0 0,0 1 0 0 0,0-1 0 0 0,0 1 0 0 0,0-1 0 0 0,0 1 0 0 0,-1-1 0 0 0,1 0 0 0 0,0 1 0 0 0,0-1 0 0 0,-1 0 0 0 0,1 0 0 0 0,0 0 0 0 0,0 0 0 0 0,0 0 0 0 0,-1 0 0 0 0,-1-1 0 0 0,2 0-113 0 0,0 0 0 0 0,1 0 0 0 0,-1-1 0 0 0,1 1 1 0 0,-1 0-1 0 0,1-1 0 0 0,0 1 0 0 0,-1 0 0 0 0,1 0 0 0 0,0-1 1 0 0,0 1-1 0 0,0-1 0 0 0,0 1 0 0 0,0 0 0 0 0,0-1 0 0 0,0 1 1 0 0,1 0-1 0 0,0-3 0 0 0,1-8 20 0 0,2 0 0 0 0,-1 1 0 0 0,10-21 0 0 0,-6 21-51 0 0,-1 0-1 0 0,1 0 0 0 0,1 1 1 0 0,0 0-1 0 0,1 0 0 0 0,-1 1 1 0 0,2 0-1 0 0,-1 0 0 0 0,1 1 1 0 0,1 1-1 0 0,11-7 0 0 0,-18 12-30 0 0,1-1 0 0 0,-1 1 0 0 0,1 1 0 0 0,0-1 0 0 0,0 1 0 0 0,0-1 0 0 0,0 1 0 0 0,0 1 0 0 0,0-1 0 0 0,0 1 0 0 0,0 0 0 0 0,0 0 0 0 0,0 0 0 0 0,0 1 0 0 0,0 0 0 0 0,0 0 0 0 0,0 0 0 0 0,0 0 0 0 0,0 1 0 0 0,-1 0 0 0 0,1 0 0 0 0,-1 0 0 0 0,1 1 0 0 0,-1-1 0 0 0,0 1 0 0 0,0 0 0 0 0,0 0 0 0 0,0 1 0 0 0,0-1 0 0 0,4 7 0 0 0,1 1 117 0 0,-1 0 0 0 0,0 1 1 0 0,-1 0-1 0 0,0 0 0 0 0,-1 0 0 0 0,-1 1 0 0 0,6 17 1 0 0,-11-30-147 0 0,0 0 0 0 0,0 0 0 0 0,0 0 0 0 0,0 0 1 0 0,0 0-1 0 0,0 0 0 0 0,0 1 0 0 0,0-1 0 0 0,0 0 1 0 0,0 0-1 0 0,0 0 0 0 0,0 0 0 0 0,0 0 1 0 0,0 0-1 0 0,1 0 0 0 0,-1 0 0 0 0,0 1 0 0 0,0-1 1 0 0,0 0-1 0 0,0 0 0 0 0,0 0 0 0 0,0 0 0 0 0,0 0 1 0 0,1 0-1 0 0,-1 0 0 0 0,0 0 0 0 0,0 0 1 0 0,0 0-1 0 0,0 0 0 0 0,0 0 0 0 0,0 0 0 0 0,0 0 1 0 0,1 0-1 0 0,-1 0 0 0 0,0 0 0 0 0,0 0 0 0 0,0 0 1 0 0,0 0-1 0 0,0 0 0 0 0,1 0 0 0 0,-1 0 1 0 0,0 0-1 0 0,0 0 0 0 0,0 0 0 0 0,0 0 0 0 0,0 0 1 0 0,0 0-1 0 0,0 0 0 0 0,1 0 0 0 0,-1 0 0 0 0,0 0 1 0 0,0-1-1 0 0,0 1 0 0 0,0 0 0 0 0,0 0 0 0 0,0 0 1 0 0,0 0-1 0 0,0 0 0 0 0,9-13 132 0 0,9-27-166 0 0,-12 26 64 0 0,-3 7-40 0 0,0 1 1 0 0,1-1-1 0 0,0 1 1 0 0,1 0-1 0 0,-1 1 1 0 0,1-1 0 0 0,0 1-1 0 0,1-1 1 0 0,-1 1-1 0 0,1 1 1 0 0,9-7-1 0 0,-12 10 6 0 0,0 0 1 0 0,0-1-1 0 0,0 1 0 0 0,0 0 0 0 0,0 1 0 0 0,0-1 0 0 0,0 1 1 0 0,1-1-1 0 0,-1 1 0 0 0,0 0 0 0 0,0 0 0 0 0,0 0 0 0 0,1 0 1 0 0,-1 1-1 0 0,0 0 0 0 0,0-1 0 0 0,0 1 0 0 0,0 0 0 0 0,0 0 1 0 0,0 1-1 0 0,0-1 0 0 0,0 1 0 0 0,0-1 0 0 0,0 1 0 0 0,-1 0 1 0 0,1 0-1 0 0,3 4 0 0 0,12 8-164 0 0,1-1-1 0 0,0 0 1 0 0,1-2 0 0 0,0 0-1 0 0,1-1 1 0 0,42 14 0 0 0,-30-14-1723 0 0,2-2 0 0 0,-1-1 0 0 0,66 5 1 0 0,-47-13-5018 0 0,-30-2 4037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7:42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9 416 0 0,'0'-6'7572'0'0,"0"6"-7452"0"0,1 0 0 0 0,15-2 2505 0 0,20 4-645 0 0,-14 0-600 0 0,1 2 1 0 0,38 12-1 0 0,-53-13-1170 0 0,1 0 0 0 0,-1 1 0 0 0,1 0 0 0 0,-1 0 0 0 0,0 1 1 0 0,-1 0-1 0 0,1 0 0 0 0,-1 0 0 0 0,11 12 0 0 0,-16-15-179 0 0,0 1 1 0 0,-1 0-1 0 0,1 0 1 0 0,0 0-1 0 0,-1 0 0 0 0,0 0 1 0 0,0 0-1 0 0,0 0 0 0 0,0 0 1 0 0,0 0-1 0 0,0 0 1 0 0,-1 1-1 0 0,0-1 0 0 0,0 0 1 0 0,0 1-1 0 0,0-1 0 0 0,0 0 1 0 0,0 0-1 0 0,-1 1 1 0 0,0-1-1 0 0,0 0 0 0 0,0 0 1 0 0,0 0-1 0 0,0 0 0 0 0,0 0 1 0 0,-2 3-1 0 0,-6 10 56 0 0,0-1 0 0 0,-1 0 0 0 0,-20 22 0 0 0,14-17 46 0 0,16-19-126 0 0,-25 31 788 0 0,-35 35-1 0 0,60-66-691 0 0,-1 0 0 0 0,0 0 0 0 0,0 0 0 0 0,0 0 1 0 0,0 0-1 0 0,0-1 0 0 0,-1 1 0 0 0,1 0 0 0 0,0-1 0 0 0,0 1 0 0 0,0-1 1 0 0,-1 1-1 0 0,1-1 0 0 0,0 1 0 0 0,0-1 0 0 0,-1 0 0 0 0,1 0 1 0 0,0 0-1 0 0,-1 0 0 0 0,1 0 0 0 0,0 0 0 0 0,-1 0 0 0 0,-1 0 1 0 0,1-1-16 0 0,0 0 1 0 0,0 0 0 0 0,0 0 0 0 0,0-1 0 0 0,0 1-1 0 0,1 0 1 0 0,-1-1 0 0 0,0 1 0 0 0,1-1 0 0 0,-1 0-1 0 0,1 1 1 0 0,-3-4 0 0 0,-2-6 165 0 0,0 0 0 0 0,0 0 0 0 0,-7-23 0 0 0,12 30-89 0 0,-7-24 586 0 0,1 0 0 0 0,-6-50 0 0 0,7 35 23 0 0,5 35-541 0 0,0 5-353 0 0,0-1 0 0 0,1 1 0 0 0,0 0 0 0 0,-1-1 0 0 0,1 1 1 0 0,0-1-1 0 0,1-4 0 0 0,0 7-179 0 0,-1 0-1 0 0,0 0 1 0 0,1 0 0 0 0,0 0-1 0 0,-1 0 1 0 0,1 1-1 0 0,-1-1 1 0 0,1 0 0 0 0,0 0-1 0 0,0 0 1 0 0,-1 1 0 0 0,1-1-1 0 0,0 0 1 0 0,0 1-1 0 0,0-1 1 0 0,0 1 0 0 0,0-1-1 0 0,0 1 1 0 0,0-1 0 0 0,0 1-1 0 0,0 0 1 0 0,0-1-1 0 0,0 1 1 0 0,0 0 0 0 0,0 0-1 0 0,0 0 1 0 0,2 0 0 0 0,14-3-3160 0 0,5-1 498 0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07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21 548 0 0,'-10'-4'1274'0'0,"0"0"-1"0"0,0 1 1 0 0,0 0 0 0 0,0 1-1 0 0,-1 0 1 0 0,1 0 0 0 0,-1 1-1 0 0,-19 1 1 0 0,25 0-710 0 0,0 1 0 0 0,0 0 0 0 0,-1 0 0 0 0,1 0 0 0 0,0 1 0 0 0,0-1 0 0 0,0 1 0 0 0,0 0 0 0 0,1 1 0 0 0,-1-1 0 0 0,1 1 0 0 0,-1 0 0 0 0,1 0 0 0 0,0 0 0 0 0,0 1 0 0 0,0-1 0 0 0,0 1 0 0 0,1 0 0 0 0,-6 8 0 0 0,8-10-367 0 0,0 1-1 0 0,-1 0 1 0 0,1 0 0 0 0,0 0-1 0 0,0 0 1 0 0,1 1 0 0 0,-1-1-1 0 0,1 0 1 0 0,-1 0 0 0 0,1 0 0 0 0,0 0-1 0 0,0 1 1 0 0,0-1 0 0 0,1 0-1 0 0,-1 0 1 0 0,1 0 0 0 0,0 0 0 0 0,0 1-1 0 0,0-1 1 0 0,0 0 0 0 0,0-1-1 0 0,1 1 1 0 0,-1 0 0 0 0,1 0-1 0 0,0-1 1 0 0,0 1 0 0 0,0-1 0 0 0,0 1-1 0 0,0-1 1 0 0,0 0 0 0 0,1 0-1 0 0,2 2 1 0 0,0 1-60 0 0,0-1 0 0 0,0 0 1 0 0,0 0-1 0 0,0-1 0 0 0,1 0 0 0 0,0 0 0 0 0,0 0 0 0 0,-1 0 0 0 0,2-1 0 0 0,-1 0 1 0 0,0 0-1 0 0,0-1 0 0 0,1 0 0 0 0,-1 0 0 0 0,8 0 0 0 0,-13-1-126 0 0,0 0-1 0 0,0 0 1 0 0,0-1-1 0 0,0 1 0 0 0,0 0 1 0 0,0 0-1 0 0,0-1 1 0 0,0 1-1 0 0,0-1 1 0 0,0 1-1 0 0,0-1 1 0 0,0 1-1 0 0,-1-1 0 0 0,1 1 1 0 0,0-1-1 0 0,0 0 1 0 0,-1 1-1 0 0,1-1 1 0 0,0 0-1 0 0,-1 0 0 0 0,1 0 1 0 0,-1 0-1 0 0,1 1 1 0 0,-1-1-1 0 0,1-2 1 0 0,1-29 113 0 0,-3 22-109 0 0,-1 1 0 0 0,-1-1-1 0 0,0 0 1 0 0,-4-10 0 0 0,-12-14 213 0 0,18 32-367 0 0,0 1 1 0 0,0-1 0 0 0,0 0 0 0 0,0 1 0 0 0,0 0 0 0 0,0-1-1 0 0,0 1 1 0 0,-1 0 0 0 0,1 0 0 0 0,0-1 0 0 0,-1 1-1 0 0,1 0 1 0 0,-1 0 0 0 0,0 1 0 0 0,1-1 0 0 0,-1 0-1 0 0,1 0 1 0 0,-4 0 0 0 0,28 28-3998 0 0,11-11-3373 0 0,-12-9 4355 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07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95 103 4 0 0,'-35'-59'4017'0'0,"32"55"-3152"0"0,0 0 0 0 0,0 0 0 0 0,0 0 0 0 0,-1 0 0 0 0,1 1 0 0 0,-1 0 0 0 0,0-1 0 0 0,0 1 0 0 0,0 1 0 0 0,0-1 0 0 0,-7-3 4373 0 0,13 10-3961 0 0,128 161 4577 0 0,-51-69-4603 0 0,-71-86-1083 0 0,50 71 1101 0 0,-54-75-1115 0 0,0 1 0 0 0,-1 0 0 0 0,1 0 0 0 0,-1 1 0 0 0,-1-1 0 0 0,1 1 0 0 0,-1-1 0 0 0,-1 1 0 0 0,2 15 0 0 0,-3-19-111 0 0,-1 0 0 0 0,1 0 0 0 0,-1-1 0 0 0,0 1 0 0 0,-1-1 0 0 0,1 1 0 0 0,0-1 0 0 0,-1 1 0 0 0,0-1 0 0 0,0 0 0 0 0,0 0 0 0 0,0 0 0 0 0,-1 0 0 0 0,1 0 0 0 0,-1 0 0 0 0,1-1 0 0 0,-1 1 0 0 0,0-1 0 0 0,0 0 0 0 0,0 0 0 0 0,-1 0 0 0 0,1 0 0 0 0,0 0 0 0 0,-1-1 1 0 0,1 1-1 0 0,-1-1 0 0 0,-5 1 0 0 0,-11 4 43 0 0,-1-1 0 0 0,0-1 0 0 0,-30 2 1 0 0,49-6-74 0 0,-91 7-1031 0 0,55-6-5760 0 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0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1 366 88 0 0,'0'0'1902'0'0,"14"9"800"0"0,11 15-928 0 0,-1 0 0 0 0,-1 2 0 0 0,-2 1 0 0 0,31 49 0 0 0,-20-29-89 0 0,2 3-103 0 0,-6-7 1049 0 0,38 42 0 0 0,-65-84-2586 0 0,-1-1 1 0 0,0 1 0 0 0,0-1-1 0 0,1 0 1 0 0,-1 1 0 0 0,0-1-1 0 0,1 1 1 0 0,-1-1 0 0 0,0 0-1 0 0,1 0 1 0 0,-1 1 0 0 0,1-1-1 0 0,-1 0 1 0 0,1 0 0 0 0,-1 1 0 0 0,1-1-1 0 0,-1 0 1 0 0,0 0 0 0 0,1 0-1 0 0,-1 0 1 0 0,1 0 0 0 0,-1 0-1 0 0,1 0 1 0 0,-1 0 0 0 0,1 0-1 0 0,-1 0 1 0 0,1 0 0 0 0,-1 0-1 0 0,1 0 1 0 0,-1 0 0 0 0,1 0-1 0 0,-1 0 1 0 0,1 0 0 0 0,-1-1-1 0 0,0 1 1 0 0,1 0 0 0 0,-1 0-1 0 0,1-1 1 0 0,12-21 736 0 0,-2-27-54 0 0,6-231 1145 0 0,-16 204-1500 0 0,3 0 0 0 0,3 0 0 0 0,22-96 0 0 0,-29 171-407 0 0,0 0-1 0 0,0-1 1 0 0,0 1 0 0 0,1 0 0 0 0,-1 0 0 0 0,0-1 0 0 0,0 1 0 0 0,1 0 0 0 0,-1 0-1 0 0,1 0 1 0 0,-1 0 0 0 0,1-1 0 0 0,-1 1 0 0 0,1 0 0 0 0,0 0 0 0 0,0 0 0 0 0,-1 0-1 0 0,1 0 1 0 0,0 1 0 0 0,0-1 0 0 0,0 0 0 0 0,0 0 0 0 0,0 1 0 0 0,0-1 0 0 0,0 0 0 0 0,0 1-1 0 0,0-1 1 0 0,1 1 0 0 0,-1-1 0 0 0,2 0 0 0 0,1 2-363 0 0,0 1 0 0 0,-1-1 0 0 0,1 1 0 0 0,-1-1-1 0 0,1 1 1 0 0,-1 0 0 0 0,0 0 0 0 0,0 1 0 0 0,3 2 0 0 0,-2-3 80 0 0,49 36-6466 0 0,-24-19 3934 0 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0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256 114 76 0 0,'-11'-40'5697'0'0,"8"35"-5408"0"0,0 1-1 0 0,-1 0 1 0 0,0 0-1 0 0,0 1 1 0 0,0-1-1 0 0,0 1 1 0 0,-1-1-1 0 0,1 2 1 0 0,-1-1-1 0 0,0 0 1 0 0,0 1-1 0 0,0 0 1 0 0,0 0-1 0 0,0 0 1 0 0,0 1-1 0 0,0-1 1 0 0,-1 1-1 0 0,1 1 1 0 0,-1-1-1 0 0,1 1 1 0 0,0 0-1 0 0,-1 0 1 0 0,1 1-1 0 0,-1-1 1 0 0,-8 3-1 0 0,9-2-87 0 0,0 0 0 0 0,0 0-1 0 0,0 1 1 0 0,0-1-1 0 0,0 1 1 0 0,0 0-1 0 0,1 1 1 0 0,-1-1-1 0 0,1 1 1 0 0,-1 0-1 0 0,1 0 1 0 0,0 0-1 0 0,0 1 1 0 0,1-1-1 0 0,-1 1 1 0 0,1 0-1 0 0,-1 0 1 0 0,1 0-1 0 0,1 1 1 0 0,-1-1-1 0 0,0 1 1 0 0,1 0-1 0 0,0-1 1 0 0,0 1-1 0 0,1 0 1 0 0,-3 10-1 0 0,4-11-82 0 0,0-1-1 0 0,1 1 1 0 0,-1-1-1 0 0,1 1 1 0 0,0 0-1 0 0,0-1 1 0 0,0 0-1 0 0,1 1 1 0 0,-1-1-1 0 0,1 0 1 0 0,-1 1-1 0 0,1-1 1 0 0,0 0-1 0 0,1 0 1 0 0,-1-1-1 0 0,0 1 1 0 0,1 0-1 0 0,0-1 1 0 0,-1 1-1 0 0,1-1 1 0 0,0 0-1 0 0,0 0 1 0 0,0 0-1 0 0,4 1 1 0 0,-3 0-53 0 0,-1-1 1 0 0,1 0 0 0 0,0-1-1 0 0,0 1 1 0 0,-1 0-1 0 0,1-1 1 0 0,0 0 0 0 0,0 0-1 0 0,1-1 1 0 0,-1 1-1 0 0,0-1 1 0 0,0 1 0 0 0,0-1-1 0 0,0-1 1 0 0,0 1-1 0 0,0 0 1 0 0,0-1 0 0 0,0 0-1 0 0,0 0 1 0 0,8-3-1 0 0,-10 2-49 0 0,0 0 0 0 0,-1 0-1 0 0,1 0 1 0 0,0 0 0 0 0,-1 0 0 0 0,1-1-1 0 0,-1 1 1 0 0,1-1 0 0 0,-1 1-1 0 0,0-1 1 0 0,0 1 0 0 0,-1-1-1 0 0,1 1 1 0 0,0-1 0 0 0,-1 0-1 0 0,0 1 1 0 0,1-1 0 0 0,-1 0-1 0 0,0 0 1 0 0,0 1 0 0 0,-1-1 0 0 0,1 0-1 0 0,0 0 1 0 0,-1 1 0 0 0,0-1-1 0 0,0 1 1 0 0,-1-5 0 0 0,-2-5-12 0 0,0 1 1 0 0,0 0 0 0 0,-1 0-1 0 0,-1 1 1 0 0,-6-11 0 0 0,9 16-97 0 0,-1 1 1 0 0,1 0 0 0 0,-1 0-1 0 0,0 0 1 0 0,0 1-1 0 0,0-1 1 0 0,-1 1 0 0 0,1 0-1 0 0,-1 0 1 0 0,1 0 0 0 0,-1 1-1 0 0,0 0 1 0 0,0 0-1 0 0,-8-3 1 0 0,-46-1-8300 0 0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10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0 228 0 0,'-13'1'-56'0'0,"-13"5"16193"0"0,40-4-13814 0 0,5-1-1114 0 0,0-1-1 0 0,32-5 0 0 0,-34 3-565 0 0,0 0 0 0 0,32 2 0 0 0,-43 1-529 0 0,1 0-1 0 0,0 0 0 0 0,-1 1 0 0 0,1 0 1 0 0,-1 0-1 0 0,1 0 0 0 0,-1 1 1 0 0,0 0-1 0 0,0 0 0 0 0,10 8 0 0 0,-5-2-20 0 0,-1 0-1 0 0,0 1 0 0 0,-1 1 1 0 0,0-1-1 0 0,-1 2 1 0 0,0-1-1 0 0,-1 1 0 0 0,0 0 1 0 0,-1 0-1 0 0,0 1 0 0 0,7 23 1 0 0,1 14 28 0 0,15 88 1 0 0,-29-133-117 0 0,9 45 62 0 0,3 89 0 0 0,-11-124-94 0 0,-1 0 0 0 0,-1 0 1 0 0,-1-1-1 0 0,0 1 0 0 0,-1-1 1 0 0,0 1-1 0 0,-1-1 0 0 0,-1 0 0 0 0,0 0 1 0 0,-12 23-1 0 0,15-35 13 0 0,0 1 0 0 0,0-1 0 0 0,-1 1 0 0 0,1-1 0 0 0,0 0 0 0 0,-1 0 0 0 0,0 0 0 0 0,1 0 0 0 0,-1 0 0 0 0,0-1 1 0 0,0 1-1 0 0,0-1 0 0 0,0 0 0 0 0,0 1 0 0 0,0-1 0 0 0,0-1 0 0 0,0 1 0 0 0,-1 0 0 0 0,1-1 0 0 0,0 0 0 0 0,0 0 0 0 0,-1 0 0 0 0,1 0 0 0 0,0 0 0 0 0,0-1 0 0 0,-1 1 0 0 0,1-1 0 0 0,0 0 0 0 0,0 0 0 0 0,0 0 0 0 0,0 0 0 0 0,-5-4 0 0 0,-4 0 8 0 0,2-1-1 0 0,-1 0 0 0 0,0 0 0 0 0,1-1 1 0 0,1-1-1 0 0,-1 0 0 0 0,-13-14 0 0 0,16 14 15 0 0,1 0 0 0 0,0 0 0 0 0,0 0-1 0 0,0-1 1 0 0,1 0 0 0 0,1 0-1 0 0,-1-1 1 0 0,1 1 0 0 0,1-1-1 0 0,0 0 1 0 0,-3-17 0 0 0,6 22 1 0 0,-1-1 0 0 0,1 0 0 0 0,0 0-1 0 0,1 1 1 0 0,-1-1 0 0 0,1 0 0 0 0,0 1 0 0 0,1-1 0 0 0,0 1 0 0 0,-1-1 0 0 0,2 1 0 0 0,-1 0 0 0 0,1-1 0 0 0,-1 1-1 0 0,1 1 1 0 0,1-1 0 0 0,-1 0 0 0 0,1 1 0 0 0,-1 0 0 0 0,1-1 0 0 0,1 1 0 0 0,5-4 0 0 0,2-1-222 0 0,1 0 0 0 0,-1 2 1 0 0,1-1-1 0 0,0 1 0 0 0,1 1 0 0 0,22-7 1 0 0,90-15-7607 0 0,-110 26 6190 0 0,23-5-1025 0 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10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0 254 44 0 0,'1'0'194'0'0,"-1"0"0"0"0,1 0-1 0 0,-1 0 1 0 0,1 0 0 0 0,0 0 0 0 0,-1 0 0 0 0,1 0-1 0 0,-1 0 1 0 0,1 0 0 0 0,-1 1 0 0 0,1-1 0 0 0,0 0-1 0 0,-1 0 1 0 0,1 1 0 0 0,-1-1 0 0 0,1 0-1 0 0,-1 0 1 0 0,1 1 0 0 0,-1-1 0 0 0,1 1 0 0 0,-1-1-1 0 0,0 0 1 0 0,1 1 0 0 0,-1-1 0 0 0,1 1 0 0 0,-1-1-1 0 0,0 1 1 0 0,1 0 0 0 0,13 20 1933 0 0,-11-15-1252 0 0,43 71 4010 0 0,41 59 1014 0 0,-77-122-5287 0 0,2 0 1 0 0,-1-1-1 0 0,1-1 1 0 0,1 0-1 0 0,0 0 1 0 0,1-1-1 0 0,15 9 1 0 0,-27-19-554 0 0,-1 0 0 0 0,1 0 0 0 0,-1-1 0 0 0,1 1 0 0 0,-1 0 1 0 0,1-1-1 0 0,-1 1 0 0 0,1-1 0 0 0,0 1 0 0 0,-1-1 0 0 0,1 0 1 0 0,0 1-1 0 0,-1-1 0 0 0,1 0 0 0 0,0 0 0 0 0,-1 0 0 0 0,1-1 1 0 0,0 1-1 0 0,-1 0 0 0 0,1-1 0 0 0,0 1 0 0 0,-1-1 0 0 0,1 1 1 0 0,2-2-1 0 0,-1 0-8 0 0,-1-1 0 0 0,1 1 0 0 0,-1 0 0 0 0,0-1 0 0 0,0 1 0 0 0,0-1 0 0 0,0 0 0 0 0,-1 1 0 0 0,1-1 0 0 0,-1 0 0 0 0,1 0 0 0 0,0-4 1 0 0,4-11 56 0 0,-2-1 0 0 0,0 0 0 0 0,2-29 0 0 0,-5 39-10 0 0,6-60 193 0 0,-2 0 35 0 0,4 0 0 0 0,3 0-1 0 0,22-74 1 0 0,-33 141-350 0 0,-1-1 0 0 0,1 1 0 0 0,0 0 1 0 0,-1 0-1 0 0,1-1 0 0 0,0 1 1 0 0,0 0-1 0 0,1 0 0 0 0,-1 0 1 0 0,0 0-1 0 0,1 0 0 0 0,-1 1 0 0 0,1-1 1 0 0,-1 0-1 0 0,1 1 0 0 0,0-1 1 0 0,0 1-1 0 0,0-1 0 0 0,0 1 0 0 0,0 0 1 0 0,0 0-1 0 0,2-1 0 0 0,0 2-229 0 0,0 0-1 0 0,0 0 1 0 0,0 0 0 0 0,0 1-1 0 0,0 0 1 0 0,0 0-1 0 0,0 0 1 0 0,0 0 0 0 0,0 0-1 0 0,-1 1 1 0 0,1-1-1 0 0,5 5 1 0 0,91 39-8409 0 0,-63-29 5900 0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11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 0 0,'-4'1'758'0'0,"0"0"-1"0"0,0 0 1 0 0,0 1-1 0 0,0-1 0 0 0,1 1 1 0 0,-1 0-1 0 0,0 0 1 0 0,1 0-1 0 0,0 1 1 0 0,-1-1-1 0 0,1 1 1 0 0,0 0-1 0 0,-3 3 1 0 0,0 1 80 0 0,1 0 0 0 0,0 0 0 0 0,0 0 0 0 0,1 1 0 0 0,-1 0 0 0 0,-2 9 0 0 0,3-7-197 0 0,0 0 0 0 0,1-1 0 0 0,1 2 0 0 0,-1-1 0 0 0,2 0-1 0 0,-1 0 1 0 0,2 1 0 0 0,-1-1 0 0 0,1 0 0 0 0,1 1 0 0 0,2 14 0 0 0,-2-21-571 0 0,1 0 0 0 0,-1 0 1 0 0,1 0-1 0 0,0 0 0 0 0,0 0 1 0 0,0-1-1 0 0,0 1 0 0 0,1-1 0 0 0,0 1 1 0 0,-1-1-1 0 0,1 0 0 0 0,0 0 1 0 0,1 0-1 0 0,-1 0 0 0 0,0-1 1 0 0,1 1-1 0 0,0-1 0 0 0,4 2 1 0 0,19 5-3074 0 0,3-8-3687 0 0,-15-4 3950 0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1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35 203 692 0 0,'-11'-8'486'0'0,"8"7"406"0"0,1 0-1 0 0,0-1 0 0 0,0 1 1 0 0,0-1-1 0 0,0 1 0 0 0,0-1 0 0 0,0 0 1 0 0,0 0-1 0 0,1 0 0 0 0,-3-2 0 0 0,8-6 4344 0 0,17 0-3105 0 0,-4 5-992 0 0,37-15 1735 0 0,-50 19-2673 0 0,-1-1 0 0 0,0 1 0 0 0,-1-1-1 0 0,1 0 1 0 0,0 0 0 0 0,0 0-1 0 0,-1 0 1 0 0,1 0 0 0 0,-1-1-1 0 0,0 1 1 0 0,0-1 0 0 0,1 0 0 0 0,1-5-1 0 0,-3 6-152 0 0,-1 0-1 0 0,0 0 0 0 0,0 0 0 0 0,0 0 1 0 0,0 0-1 0 0,0 0 0 0 0,-1 0 0 0 0,1 0 0 0 0,-1 0 1 0 0,1 0-1 0 0,-1 0 0 0 0,0 0 0 0 0,1 0 1 0 0,-1 0-1 0 0,0 1 0 0 0,0-1 0 0 0,-1 0 1 0 0,1 1-1 0 0,0-1 0 0 0,-1 0 0 0 0,1 1 1 0 0,0 0-1 0 0,-1-1 0 0 0,0 1 0 0 0,1 0 1 0 0,-4-2-1 0 0,-45-29-101 0 0,17 21-768 0 0,14 9-1619 0 0,19 2 2306 0 0,-1 0-1 0 0,1 0 1 0 0,0-1 0 0 0,0 1 0 0 0,0 0-1 0 0,-1 0 1 0 0,1 0 0 0 0,0 0 0 0 0,0 0-1 0 0,-1 0 1 0 0,1 0 0 0 0,0 0-1 0 0,0 1 1 0 0,0-1 0 0 0,-1 0 0 0 0,1 0-1 0 0,0 0 1 0 0,0 0 0 0 0,0 0 0 0 0,-1 0-1 0 0,1 0 1 0 0,0 0 0 0 0,0 1 0 0 0,0-1-1 0 0,-1 0 1 0 0,1 0 0 0 0,0 0 0 0 0,0 0-1 0 0,0 1 1 0 0,0-1 0 0 0,0 0 0 0 0,0 0-1 0 0,-1 0 1 0 0,1 0 0 0 0,0 1-1 0 0,0-1 1 0 0,0 0 0 0 0,0 0 0 0 0,0 1-1 0 0,0-1 1 0 0,0 0 0 0 0,0 0 0 0 0,0 0-1 0 0,0 1 1 0 0,0-1 0 0 0,5 12-5070 0 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11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0 884 0 0,'-15'8'16930'0'0,"35"-1"-11663"0"0,39 3-2664 0 0,-50-10-2286 0 0,134 5 5655 0 0,-126-6-6243 0 0,0 0 0 0 0,0-1 0 0 0,22-7 0 0 0,-23 9-4194 0 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1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1 484 0 0,'-1'0'554'0'0,"-1"1"0"0"0,1-1-1 0 0,0 1 1 0 0,0 0 0 0 0,0 0 0 0 0,0 0-1 0 0,0 0 1 0 0,0 0 0 0 0,0 0 0 0 0,0 0-1 0 0,0 0 1 0 0,1 0 0 0 0,-1 0 0 0 0,0 0-1 0 0,1 0 1 0 0,-1 1 0 0 0,1-1 0 0 0,-1 0-1 0 0,1 0 1 0 0,-1 1 0 0 0,1-1 0 0 0,0 0-1 0 0,0 1 1 0 0,0 1 0 0 0,0-2-192 0 0,1 0 1 0 0,0 0-1 0 0,-1 1 1 0 0,1-1-1 0 0,0 0 1 0 0,0 0-1 0 0,0 0 1 0 0,0 0-1 0 0,0 0 1 0 0,0-1-1 0 0,0 1 1 0 0,1 0-1 0 0,-1 0 1 0 0,0-1-1 0 0,0 1 1 0 0,1 0-1 0 0,-1-1 1 0 0,3 1-1 0 0,11 3 767 0 0,0 0-1 0 0,1-1 1 0 0,18 0-1 0 0,-29-2-685 0 0,15 1-458 0 0,24 2 2019 0 0,43 0-1 0 0,-43-8-5218 0 0,-5-5-5652 0 0,-32 6 5766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8:16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333 10 8 0 0,'1'-9'10667'0'0,"-17"43"-10269"0"0,2-5 449 0 0,-148 228 2750 0 0,54-95-2075 0 0,97-146-1476 0 0,-11 23-2905 0 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12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1 155 752 0 0,'0'-5'575'0'0,"0"-1"-1"0"0,1 0 1 0 0,0 0 0 0 0,0 1-1 0 0,0-1 1 0 0,1 0-1 0 0,0 1 1 0 0,0-1 0 0 0,0 1-1 0 0,1 0 1 0 0,-1 0-1 0 0,1 0 1 0 0,1 0 0 0 0,-1 0-1 0 0,1 0 1 0 0,-1 1-1 0 0,1 0 1 0 0,1 0 0 0 0,5-5-1 0 0,-5 4-84 0 0,1 0-1 0 0,-1 1 1 0 0,1 0 0 0 0,0 0-1 0 0,1 0 1 0 0,-1 1-1 0 0,1-1 1 0 0,-1 2 0 0 0,1-1-1 0 0,0 1 1 0 0,0 0-1 0 0,0 0 1 0 0,0 1 0 0 0,0 0-1 0 0,10 0 1 0 0,-15 1-373 0 0,0 0 0 0 0,0 0 1 0 0,0 0-1 0 0,0 1 0 0 0,0-1 1 0 0,0 1-1 0 0,0-1 0 0 0,0 1 1 0 0,0 0-1 0 0,0 0 0 0 0,0 0 0 0 0,-1 0 1 0 0,1 0-1 0 0,0 0 0 0 0,0 0 1 0 0,-1 0-1 0 0,1 1 0 0 0,-1-1 1 0 0,1 1-1 0 0,-1 0 0 0 0,0-1 1 0 0,0 1-1 0 0,2 2 0 0 0,-2-1-22 0 0,0 1 1 0 0,0-1-1 0 0,0 1 0 0 0,-1-1 1 0 0,1 1-1 0 0,-1 0 0 0 0,0-1 1 0 0,0 1-1 0 0,0 0 0 0 0,0-1 1 0 0,-1 1-1 0 0,0 4 0 0 0,-3 7 13 0 0,-1 0 0 0 0,0 0-1 0 0,-1 0 1 0 0,-14 25-1 0 0,-36 49 103 0 0,36-61-148 0 0,2 2 0 0 0,0-1 1 0 0,-21 57-1 0 0,38-84-56 0 0,0 0 1 0 0,0 0-1 0 0,0 0 1 0 0,1 0-1 0 0,-1 1 1 0 0,1-1-1 0 0,0 0 1 0 0,-1 0-1 0 0,1 1 1 0 0,0-1-1 0 0,0 0 1 0 0,1 0-1 0 0,-1 1 1 0 0,0-1-1 0 0,1 0 1 0 0,-1 0-1 0 0,1 0 1 0 0,0 1-1 0 0,0-1 1 0 0,0 0-1 0 0,0 0 1 0 0,0 0-1 0 0,2 2 1 0 0,0-1 30 0 0,0-1 0 0 0,0 1 0 0 0,0-1-1 0 0,0 0 1 0 0,0 0 0 0 0,1-1 0 0 0,-1 1 0 0 0,0-1 0 0 0,1 1 0 0 0,-1-1-1 0 0,1 0 1 0 0,7 1 0 0 0,8 0 180 0 0,0-1 0 0 0,0 0 0 0 0,0-1 0 0 0,26-5 0 0 0,4-2 372 0 0,54-14 0 0 0,-71 12-4594 0 0,1-1-4430 0 0,-25 8 5761 0 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1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178 154 856 0 0,'-1'-2'459'0'0,"1"1"0"0"0,0-1 1 0 0,0 0-1 0 0,0 0 0 0 0,0 0 0 0 0,0 1 0 0 0,0-1 0 0 0,0 0 1 0 0,1 0-1 0 0,-1 1 0 0 0,1-1 0 0 0,-1 0 0 0 0,1 1 1 0 0,-1-1-1 0 0,1 0 0 0 0,0 1 0 0 0,1-3 0 0 0,26-22 3666 0 0,-13 18-2952 0 0,0 0 1 0 0,28-10 0 0 0,-37 15-635 0 0,58-17 1831 0 0,-44 14-1323 0 0,1 0-1 0 0,-1-2 1 0 0,20-10 550 0 0,-58 20-1824 0 0,-1 1 25 0 0,1 0-1 0 0,0 1 1 0 0,-29 11-1 0 0,16-5 78 0 0,12-4 56 0 0,-119 39-375 0 0,118-38 401 0 0,1 2 0 0 0,0 1 1 0 0,0 0-1 0 0,-28 21 0 0 0,45-30 50 0 0,0 1 0 0 0,1-1 0 0 0,-1 0-1 0 0,1 0 1 0 0,-1 1 0 0 0,1-1 0 0 0,-1 1 0 0 0,1-1 0 0 0,0 1-1 0 0,0 0 1 0 0,-1 0 0 0 0,1-1 0 0 0,0 1 0 0 0,1 0 0 0 0,-1 0-1 0 0,0 0 1 0 0,1 0 0 0 0,-1 0 0 0 0,0 2 0 0 0,2-3 11 0 0,-1 1 0 0 0,0-1 1 0 0,1 1-1 0 0,-1-1 1 0 0,1 0-1 0 0,-1 0 0 0 0,1 1 1 0 0,0-1-1 0 0,0 0 1 0 0,-1 0-1 0 0,1 0 0 0 0,0 0 1 0 0,0 0-1 0 0,0 0 1 0 0,0 0-1 0 0,0 0 0 0 0,0 0 1 0 0,1 0-1 0 0,-1 0 1 0 0,2 0-1 0 0,9 5 120 0 0,0-1 1 0 0,1-1-1 0 0,-1 0 1 0 0,22 3-1 0 0,-29-6-124 0 0,48 10 397 0 0,109 27 743 0 0,-145-32-1000 0 0,0 0 0 0 0,-1 1 1 0 0,0 1-1 0 0,0 0 1 0 0,0 1-1 0 0,-1 1 1 0 0,16 14-1 0 0,-28-23-138 0 0,-1 1 0 0 0,0-1 0 0 0,0 1 0 0 0,0 0-1 0 0,0-1 1 0 0,0 1 0 0 0,-1 0 0 0 0,1 0 0 0 0,0 1 0 0 0,-1-1-1 0 0,0 0 1 0 0,1 0 0 0 0,-1 1 0 0 0,0-1 0 0 0,0 1 0 0 0,0-1 0 0 0,-1 1-1 0 0,1-1 1 0 0,-1 1 0 0 0,1 0 0 0 0,-1-1 0 0 0,0 1 0 0 0,0 0 0 0 0,0-1-1 0 0,0 1 1 0 0,0-1 0 0 0,-1 1 0 0 0,1 0 0 0 0,-1-1 0 0 0,0 1-1 0 0,-1 2 1 0 0,-1-1-4 0 0,0 0-1 0 0,0 0 0 0 0,0 0 0 0 0,-1-1 0 0 0,0 1 0 0 0,0-1 1 0 0,0 0-1 0 0,0 0 0 0 0,0 0 0 0 0,0-1 0 0 0,-1 0 0 0 0,1 0 1 0 0,-1 0-1 0 0,0 0 0 0 0,-8 2 0 0 0,-5 0-93 0 0,1 0-1 0 0,-1-1 1 0 0,1-1-1 0 0,-1 0 1 0 0,0-2 0 0 0,-27-1-1 0 0,34-1-1131 0 0,1 0 0 0 0,0 0 0 0 0,0 0 0 0 0,-11-6 0 0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14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36 0 0,'24'9'12079'0'0,"4"0"-5237"0"0,-27-9-6596 0 0,0 1 0 0 0,0-1-1 0 0,1 0 1 0 0,-1 0 0 0 0,0 0 0 0 0,0-1 0 0 0,1 1-1 0 0,-1 0 1 0 0,0 0 0 0 0,0-1 0 0 0,0 1-1 0 0,1 0 1 0 0,-1-1 0 0 0,0 1 0 0 0,0-1 0 0 0,0 0-1 0 0,0 1 1 0 0,2-2 0 0 0,-3-5-897 0 0,-14 1-4311 0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1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34 708 0 0,'-10'-6'872'0'0,"0"1"0"0"0,-1 1 0 0 0,0 0 0 0 0,1 0 0 0 0,-16-3 0 0 0,21 6-423 0 0,1 0 0 0 0,-1 1 0 0 0,1-1 0 0 0,-1 1 0 0 0,1 0 0 0 0,-1 0 0 0 0,0 0 0 0 0,1 1 0 0 0,-1-1 0 0 0,1 1 0 0 0,-1 0 0 0 0,1 0 0 0 0,0 1 0 0 0,0 0 0 0 0,-1-1 0 0 0,-5 5 0 0 0,9-5-328 0 0,0-1 0 0 0,1 1 0 0 0,-1 0 0 0 0,0-1 0 0 0,1 1-1 0 0,-1 0 1 0 0,1 0 0 0 0,-1 0 0 0 0,1 0 0 0 0,-1 0 0 0 0,1 0 0 0 0,0 0 0 0 0,-1-1-1 0 0,1 1 1 0 0,0 0 0 0 0,0 0 0 0 0,0 0 0 0 0,0 0 0 0 0,0 0 0 0 0,0 0 0 0 0,0 0 0 0 0,0 0-1 0 0,0 0 1 0 0,0 0 0 0 0,0 0 0 0 0,1 0 0 0 0,-1 0 0 0 0,0 0 0 0 0,1 0 0 0 0,-1 0-1 0 0,1 0 1 0 0,-1 0 0 0 0,1 0 0 0 0,-1-1 0 0 0,1 1 0 0 0,-1 0 0 0 0,1 0 0 0 0,0-1-1 0 0,0 1 1 0 0,1 1 0 0 0,35 30 947 0 0,-32-29-805 0 0,89 61 1704 0 0,28 22-127 0 0,-106-74-1598 0 0,-1 2 1 0 0,0 0-1 0 0,-1 1 1 0 0,-1 0-1 0 0,14 20 1 0 0,-26-33-231 0 0,0 0 1 0 0,1-1 0 0 0,-1 1-1 0 0,0 0 1 0 0,0 0 0 0 0,0 0 0 0 0,0 0-1 0 0,-1 0 1 0 0,1 0 0 0 0,-1 1-1 0 0,1-1 1 0 0,-1 0 0 0 0,0 0 0 0 0,1 0-1 0 0,-1 0 1 0 0,0 1 0 0 0,-1-1-1 0 0,1 0 1 0 0,0 0 0 0 0,-1 0 0 0 0,1 1-1 0 0,-1-1 1 0 0,1 0 0 0 0,-3 3-1 0 0,1-2-18 0 0,0 1 0 0 0,-1-1-1 0 0,0 0 1 0 0,0-1-1 0 0,0 1 1 0 0,0 0 0 0 0,0-1-1 0 0,-1 1 1 0 0,1-1-1 0 0,-1 0 1 0 0,1 0 0 0 0,-6 1-1 0 0,-6 3-60 0 0,1-2 0 0 0,-1 0 0 0 0,0 0 0 0 0,0-1 1 0 0,-1-1-1 0 0,-16 0 0 0 0,24-2 29 0 0,0-1 1 0 0,0 1 0 0 0,0-1 0 0 0,0-1 0 0 0,0 0 0 0 0,-13-4 0 0 0,20 6 28 0 0,-1-1 1 0 0,1 1-1 0 0,0-1 1 0 0,0 1-1 0 0,0-1 1 0 0,0 0-1 0 0,0 1 1 0 0,0-1-1 0 0,0 0 1 0 0,0 0-1 0 0,0 0 1 0 0,0 0-1 0 0,0 0 1 0 0,0 0-1 0 0,1 0 1 0 0,-1 0-1 0 0,0 0 1 0 0,1 0-1 0 0,-1 0 0 0 0,1 0 1 0 0,-1-1-1 0 0,1 1 1 0 0,0 0-1 0 0,-1 0 1 0 0,1 0-1 0 0,0-1 1 0 0,0 1-1 0 0,0 0 1 0 0,0 0-1 0 0,0-1 1 0 0,0 1-1 0 0,0 0 1 0 0,0-1-1 0 0,0 1 1 0 0,1 0-1 0 0,-1 0 1 0 0,1 0-1 0 0,-1-1 1 0 0,1 1-1 0 0,-1 0 1 0 0,1 0-1 0 0,0 0 1 0 0,-1 0-1 0 0,1 0 1 0 0,0 0-1 0 0,0 0 1 0 0,0 0-1 0 0,-1 0 1 0 0,1 0-1 0 0,2-1 1 0 0,12-14-44 0 0,0 1 1 0 0,0 1-1 0 0,2 0 1 0 0,-1 1-1 0 0,32-18 1 0 0,98-43-103 0 0,-102 54 57 0 0,-1-1 1 0 0,64-44-1 0 0,-105 64 96 0 0,0 0-1 0 0,1-1 0 0 0,-1 1 0 0 0,0 0 0 0 0,-1-1 1 0 0,1 1-1 0 0,0-1 0 0 0,0 0 0 0 0,-1 0 0 0 0,1 0 1 0 0,-1 0-1 0 0,1 0 0 0 0,-1 0 0 0 0,0 0 0 0 0,0 0 1 0 0,0 0-1 0 0,0-1 0 0 0,0 1 0 0 0,-1 0 0 0 0,1-1 0 0 0,0 1 1 0 0,-1-1-1 0 0,0 1 0 0 0,0 0 0 0 0,0-1 0 0 0,0 1 1 0 0,0-1-1 0 0,0 1 0 0 0,-1-1 0 0 0,0-3 0 0 0,-1 3 61 0 0,0 0 1 0 0,0 0-1 0 0,0 1 0 0 0,-1-1 0 0 0,1 1 0 0 0,-1-1 0 0 0,0 1 0 0 0,1 0 0 0 0,-1 0 0 0 0,0 0 0 0 0,0 0 0 0 0,-1 1 1 0 0,1-1-1 0 0,0 1 0 0 0,0 0 0 0 0,-1 0 0 0 0,1 0 0 0 0,-1 0 0 0 0,1 0 0 0 0,-7 1 0 0 0,7-1 30 0 0,1 0 0 0 0,-1 1 0 0 0,0-1 0 0 0,0 1 0 0 0,0 0 0 0 0,0 0 0 0 0,0 0 0 0 0,0 1 0 0 0,0-1 0 0 0,0 1 0 0 0,0 0 0 0 0,1-1 0 0 0,-1 1 0 0 0,0 0 0 0 0,0 1 0 0 0,1-1 0 0 0,-1 0 0 0 0,1 1 0 0 0,-1-1 0 0 0,1 1 0 0 0,0 0 0 0 0,-1 0 0 0 0,1 0 0 0 0,0 0 0 0 0,0 0 0 0 0,1 1 0 0 0,-1-1 0 0 0,0 0 0 0 0,1 1 0 0 0,-1 0 0 0 0,1-1 0 0 0,0 1 0 0 0,0 0 0 0 0,-1 3 0 0 0,1 0 63 0 0,0 0 0 0 0,0 0-1 0 0,1 0 1 0 0,0 1 0 0 0,0-1-1 0 0,0 0 1 0 0,1 0 0 0 0,0 1-1 0 0,0-1 1 0 0,0 0 0 0 0,1 0-1 0 0,0 0 1 0 0,1 0 0 0 0,-1-1-1 0 0,4 8 1 0 0,4 2 25 0 0,0 1 0 0 0,0-1 0 0 0,2-1 0 0 0,-1 0 0 0 0,2 0 0 0 0,0-2 0 0 0,16 14 0 0 0,-20-20-715 0 0,-1 0 0 0 0,1-1 0 0 0,0 0 0 0 0,1 0 0 0 0,18 6 0 0 0,-20-9-709 0 0,0 0-1 0 0,-1-1 1 0 0,1 0-1 0 0,0 0 1 0 0,0 0-1 0 0,0-1 0 0 0,0-1 1 0 0,12-1-1 0 0,-5-1-1687 0 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15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1 160 308 0 0,'14'-25'5065'0'0,"-13"25"-4825"0"0,-1 0 1 0 0,1-1 482 0 0,-1 1-482 0 0,0-1 0 0 0,1 1-1 0 0,-1 0 1 0 0,0 0 0 0 0,1 0 0 0 0,-1-1 0 0 0,0 1 0 0 0,1 0 0 0 0,-1 0 0 0 0,0 0-1 0 0,1 0 1 0 0,-1 0 0 0 0,0 0 0 0 0,1 0 0 0 0,-1 0 0 0 0,1 0 0 0 0,-1 0-1 0 0,0 0 1 0 0,1 0 0 0 0,-1 0 0 0 0,0 0 0 0 0,1 0 0 0 0,-1 0 0 0 0,1 0-1 0 0,-1 0 1 0 0,0 0 0 0 0,1 1 0 0 0,8 17 7768 0 0,-7 4-6685 0 0,-7 11 2230 0 0,2-30-1794 0 0,5-19-1459 0 0,1 6-263 0 0,0 1-1 0 0,0-1 1 0 0,1 1-1 0 0,0 0 1 0 0,1 0-1 0 0,0 0 1 0 0,0 0-1 0 0,1 1 1 0 0,0 0-1 0 0,1 0 1 0 0,-1 1-1 0 0,10-8 1 0 0,-7 6 13 0 0,0 1 0 0 0,0 1 0 0 0,1 0-1 0 0,1 0 1 0 0,-1 1 0 0 0,1 0 0 0 0,0 1 0 0 0,0 0 0 0 0,17-4 0 0 0,-22 7 56 0 0,0 1-1 0 0,0 1 1 0 0,0-1 0 0 0,0 1-1 0 0,0 0 1 0 0,1 0 0 0 0,-1 1-1 0 0,0 0 1 0 0,0 0 0 0 0,0 0-1 0 0,0 1 1 0 0,0 0 0 0 0,-1 0-1 0 0,1 1 1 0 0,0-1 0 0 0,-1 1 0 0 0,0 0-1 0 0,1 1 1 0 0,-1-1 0 0 0,0 1-1 0 0,-1 0 1 0 0,1 0 0 0 0,-1 1-1 0 0,0-1 1 0 0,0 1 0 0 0,0 0-1 0 0,-1 0 1 0 0,4 7 0 0 0,6 11-123 0 0,-1 0 1 0 0,-1 1 0 0 0,-1 1 0 0 0,-1 0 0 0 0,9 39-1 0 0,-12-54-5047 0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16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63 128 0 0,'-4'-5'390'0'0,"1"0"0"0"0,-1 0 0 0 0,0 0 0 0 0,0 1-1 0 0,-1 0 1 0 0,0 0 0 0 0,1 0 0 0 0,-1 0 0 0 0,0 1 0 0 0,-1 0 0 0 0,1 0 0 0 0,0 0-1 0 0,-1 1 1 0 0,0 0 0 0 0,-9-3 0 0 0,8 4 3 0 0,1 1 1 0 0,-1 0-1 0 0,0 0 0 0 0,0 0 0 0 0,0 1 0 0 0,1 0 1 0 0,-1 0-1 0 0,0 1 0 0 0,1-1 0 0 0,-1 2 0 0 0,1-1 1 0 0,-1 1-1 0 0,-9 5 0 0 0,3 0-12 0 0,0 1 0 0 0,1 0-1 0 0,1 1 1 0 0,-1 0 0 0 0,2 0-1 0 0,-1 1 1 0 0,1 1 0 0 0,1 0 0 0 0,0 0-1 0 0,1 1 1 0 0,1 0 0 0 0,-1 0-1 0 0,2 1 1 0 0,0 0 0 0 0,1 0 0 0 0,0 0-1 0 0,1 1 1 0 0,-4 26 0 0 0,5-23-102 0 0,1 1 1 0 0,0-1-1 0 0,2 1 1 0 0,0 0-1 0 0,1-1 1 0 0,0 1 0 0 0,2 0-1 0 0,0-1 1 0 0,1 0-1 0 0,1 0 1 0 0,1 0-1 0 0,1 0 1 0 0,0-1 0 0 0,17 29-1 0 0,-19-40-269 0 0,0 0-1 0 0,1 0 1 0 0,-1-1-1 0 0,1 0 1 0 0,0 0 0 0 0,0 0-1 0 0,1-1 1 0 0,-1 0-1 0 0,1 0 1 0 0,0-1 0 0 0,0 0-1 0 0,0 0 1 0 0,14 3-1 0 0,42 6-2608 0 0,-4-10-4717 0 0,-40-3 5000 0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16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6 184 148 0 0,'-2'-8'712'0'0,"1"1"0"0"0,0 0 0 0 0,0-1 0 0 0,1 1 0 0 0,0 0 0 0 0,0-1 0 0 0,1 1 0 0 0,0 0 0 0 0,0 0 0 0 0,0-1 0 0 0,1 1 0 0 0,0 0 0 0 0,1 0 0 0 0,5-10 0 0 0,-5 12-240 0 0,0 0 0 0 0,1 1 0 0 0,0-1 1 0 0,0 1-1 0 0,0 0 0 0 0,0 0 0 0 0,1 1 0 0 0,-1-1 0 0 0,1 1 0 0 0,0 0 0 0 0,0 0 0 0 0,0 0 0 0 0,1 1 0 0 0,-1 0 0 0 0,0 0 0 0 0,1 0 0 0 0,0 1 0 0 0,-1 0 0 0 0,8-1 0 0 0,-4 1-87 0 0,0 0-1 0 0,1 0 1 0 0,-1 1-1 0 0,0 1 1 0 0,0 0-1 0 0,0 0 1 0 0,1 0-1 0 0,-1 1 1 0 0,-1 1-1 0 0,13 4 1 0 0,-19-6-324 0 0,1 0 0 0 0,-1 0 1 0 0,0 0-1 0 0,0 1 1 0 0,0-1-1 0 0,0 1 0 0 0,0-1 1 0 0,0 1-1 0 0,0 0 1 0 0,0 0-1 0 0,0 0 0 0 0,-1 0 1 0 0,1 0-1 0 0,-1 0 1 0 0,0 0-1 0 0,1 0 0 0 0,-1 1 1 0 0,0-1-1 0 0,0 0 1 0 0,-1 1-1 0 0,1-1 0 0 0,0 1 1 0 0,-1-1-1 0 0,0 1 0 0 0,1-1 1 0 0,-1 1-1 0 0,0 0 1 0 0,0-1-1 0 0,0 1 0 0 0,-1-1 1 0 0,1 1-1 0 0,-1-1 1 0 0,1 1-1 0 0,-1-1 0 0 0,0 1 1 0 0,0-1-1 0 0,0 0 1 0 0,0 0-1 0 0,0 1 0 0 0,-1-1 1 0 0,-1 3-1 0 0,-9 12 17 0 0,0 1 0 0 0,-1-2 0 0 0,0 0 1 0 0,-1-1-1 0 0,-1 0 0 0 0,-22 17 0 0 0,19-18-23 0 0,2 1 1 0 0,0 0 0 0 0,1 1 0 0 0,1 1-1 0 0,-19 27 1 0 0,32-42-50 0 0,0-1 0 0 0,0 1 0 0 0,0-1 0 0 0,0 1 0 0 0,0 0 0 0 0,0 0 1 0 0,0-1-1 0 0,1 1 0 0 0,-1 0 0 0 0,1 0 0 0 0,-1 0 0 0 0,1 0 0 0 0,0-1 0 0 0,-1 1 0 0 0,1 0 0 0 0,0 0 1 0 0,0 0-1 0 0,1 0 0 0 0,-1 0 0 0 0,0 0 0 0 0,1 0 0 0 0,-1 0 0 0 0,1-1 0 0 0,-1 1 0 0 0,1 0 0 0 0,0 0 1 0 0,1 2-1 0 0,1-2 11 0 0,-1 0 1 0 0,1 1 0 0 0,0-2-1 0 0,0 1 1 0 0,0 0 0 0 0,0 0-1 0 0,0-1 1 0 0,1 0 0 0 0,-1 0 0 0 0,0 0-1 0 0,0 0 1 0 0,1 0 0 0 0,6 0-1 0 0,12 1 61 0 0,0-1 0 0 0,0-2 1 0 0,35-4-1 0 0,56-15-1678 0 0,-72 11-1904 0 0,0 2-3837 0 0,-17 3 4558 0 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16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34 644 0 0,'-1'-14'-246'0'0,"0"-6"15342"0"0,4 30-9926 0 0,-1-1-5639 0 0,9 58 4012 0 0,-7-41-2478 0 0,1 1 0 0 0,9 27 0 0 0,-12-47-1239 0 0,0-1-1 0 0,1 1 0 0 0,0-1 1 0 0,0 0-1 0 0,0 0 0 0 0,1-1 1 0 0,0 1-1 0 0,0-1 0 0 0,0 1 1 0 0,1-1-1 0 0,-1 0 1 0 0,1-1-1 0 0,7 5 0 0 0,5-2-2672 0 0,3-5-3557 0 0,-10-3 3792 0 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17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61 148 0 0,'-1'-3'287'0'0,"-11"-55"16364"0"0,12 62-15559 0 0,-1 28 2111 0 0,4 55 0 0 0,8-24-1890 0 0,-8-55-1915 0 0,-1 0 0 0 0,1 0 0 0 0,1 0 0 0 0,7 13 0 0 0,-5-13-2294 0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17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92 648 0 0,'-24'-4'1820'0'0,"-31"-8"4110"0"0,26-5 4166 0 0,72-2-4714 0 0,-32 15-4686 0 0,1 0 0 0 0,0 1 0 0 0,23-2 0 0 0,42 0 1897 0 0,147 9-1 0 0,-51 3-3612 0 0,-89-14-4053 0 0,-29-6-2999 0 0,-24 3 5041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8:16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28 488 0 0,'-10'-28'10997'0'0,"18"104"-8643"0"0,4 0-1 0 0,35 122 1 0 0,9 41 564 0 0,-48-200-2548 0 0,1 4-1756 0 0,-6-14-4814 0 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1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9 316 0 0,'-9'-9'8889'0'0,"8"17"-7916"0"0,0 0 0 0 0,1 0-1 0 0,-1 0 1 0 0,2 0 0 0 0,1 11 0 0 0,21 79 2292 0 0,-10-49-1825 0 0,23 101 983 0 0,-1-10 279 0 0,21 179-1 0 0,-54-302-2500 0 0,-1-1-1 0 0,-1 1 1 0 0,-1 0 0 0 0,0-1-1 0 0,-1 1 1 0 0,0-1 0 0 0,-2 0-1 0 0,0 0 1 0 0,0 0 0 0 0,-12 25-1 0 0,12-33-139 0 0,0-1 0 0 0,-1 1 0 0 0,0 0 0 0 0,-1-1-1 0 0,1 0 1 0 0,-1-1 0 0 0,-1 1 0 0 0,1-1 0 0 0,-1 0-1 0 0,0-1 1 0 0,0 1 0 0 0,-1-2 0 0 0,1 1 0 0 0,-1-1 0 0 0,0 0-1 0 0,-1 0 1 0 0,1-1 0 0 0,-1 0 0 0 0,1-1 0 0 0,-1 0-1 0 0,-10 1 1 0 0,3-2-49 0 0,0 0 1 0 0,0-1-1 0 0,-1-1 0 0 0,1-1 1 0 0,0 0-1 0 0,0-1 0 0 0,1-1 0 0 0,-1 0 1 0 0,1-1-1 0 0,0-1 0 0 0,0-1 1 0 0,0 0-1 0 0,-16-10 0 0 0,25 12-32 0 0,-1 1 1 0 0,1-1-1 0 0,-1 0 0 0 0,1-1 0 0 0,1 0 0 0 0,-1 0 1 0 0,1 0-1 0 0,0 0 0 0 0,0-1 0 0 0,1 0 1 0 0,0 0-1 0 0,-4-9 0 0 0,6 10 0 0 0,0 0 0 0 0,1 0 1 0 0,0 0-1 0 0,0 0 0 0 0,0-1 0 0 0,1 1 0 0 0,0 0 0 0 0,0 0 1 0 0,1 0-1 0 0,-1 0 0 0 0,1-1 0 0 0,1 1 0 0 0,-1 0 0 0 0,1 0 1 0 0,0 1-1 0 0,0-1 0 0 0,6-10 0 0 0,-1 4 35 0 0,1 0 0 0 0,0 1 0 0 0,0 0 0 0 0,1 0 0 0 0,1 1 0 0 0,0 0 0 0 0,0 0 0 0 0,1 1 0 0 0,0 1 0 0 0,0 0 0 0 0,1 0 0 0 0,0 2 0 0 0,0-1 0 0 0,20-6 0 0 0,-13 5-478 0 0,1 2-1 0 0,0 0 1 0 0,34-4 0 0 0,-33 8-1798 0 0,1 0 0 0 0,-1 1 0 0 0,28 4 0 0 0,-24-3-1077 0 0,0 0 481 0 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18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47 344 0 0,'-7'-47'14477'0'0,"5"50"-14178"0"0,0-1-1 0 0,0 1 1 0 0,0-1-1 0 0,0 1 0 0 0,1 0 1 0 0,-1-1-1 0 0,1 1 1 0 0,0 0-1 0 0,0 0 0 0 0,0 0 1 0 0,0 0-1 0 0,0 0 0 0 0,1 0 1 0 0,-1 6-1 0 0,-1-3 100 0 0,-17 69 2415 0 0,-20 141 0 0 0,38-199-2457 0 0,1 0 0 0 0,1 1 0 0 0,0-1-1 0 0,1 0 1 0 0,0 0 0 0 0,2 0 0 0 0,0 0 0 0 0,1 0 0 0 0,11 24 0 0 0,-14-35-407 0 0,1 0 0 0 0,0 0 1 0 0,0 0-1 0 0,1-1 1 0 0,-1 1-1 0 0,1-1 0 0 0,0 0 1 0 0,1 0-1 0 0,-1-1 0 0 0,1 1 1 0 0,0-1-1 0 0,0 0 1 0 0,0 0-1 0 0,1-1 0 0 0,-1 1 1 0 0,1-1-1 0 0,0-1 1 0 0,0 1-1 0 0,0-1 0 0 0,0 0 1 0 0,1 0-1 0 0,-1 0 1 0 0,0-1-1 0 0,1 0 0 0 0,-1-1 1 0 0,1 1-1 0 0,-1-1 0 0 0,10-1 1 0 0,-10 0-465 0 0,1-1 1 0 0,-1 1 0 0 0,0-1-1 0 0,1 0 1 0 0,-1-1-1 0 0,0 1 1 0 0,11-7-1 0 0,16-18-7910 0 0,-23 18 5875 0 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18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39 636 0 0,'32'4'14857'0'0,"20"-1"-8004"0"0,-9-1-5416 0 0,0-2-1 0 0,49-6 0 0 0,-86 5-1936 0 0,-1 0 1 0 0,0 0-1 0 0,0-1 0 0 0,1 0 0 0 0,-1 0 1 0 0,6-3-1 0 0,9-13-7347 0 0,-15 8 5222 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18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1 624 0 0,'5'0'554'0'0,"0"0"0"0"0,-1 1 0 0 0,1 0 0 0 0,-1 0 0 0 0,1 1 0 0 0,-1-1 0 0 0,1 1 0 0 0,-1 0 0 0 0,0 0 0 0 0,0 0 0 0 0,0 0-1 0 0,5 5 1 0 0,47 44 2694 0 0,-43-38-2328 0 0,39 43 1349 0 0,-2 2 0 0 0,-3 3 0 0 0,67 112 0 0 0,-47-53 859 0 0,63 157 1 0 0,-119-252-2653 0 0,-1 1 0 0 0,-1-1 0 0 0,-1 2 0 0 0,4 29 0 0 0,-11-48-338 0 0,0-1 0 0 0,0 0 0 0 0,-1 1 0 0 0,-1-1 0 0 0,1 1 0 0 0,-1-1 0 0 0,0 1 1 0 0,-1-1-1 0 0,0 0 0 0 0,0 0 0 0 0,0 0 0 0 0,-1 0 0 0 0,0 0 0 0 0,0 0 0 0 0,-1-1 0 0 0,0 1 0 0 0,0-1 0 0 0,-1 0 1 0 0,-7 8-1 0 0,3-6-204 0 0,0 1 1 0 0,-1-2 0 0 0,0 1-1 0 0,0-2 1 0 0,-1 1-1 0 0,0-1 1 0 0,0-1 0 0 0,0 0-1 0 0,-1 0 1 0 0,0-1-1 0 0,0-1 1 0 0,0 0 0 0 0,0-1-1 0 0,0 0 1 0 0,-1 0 0 0 0,-16-2-1 0 0,25-2-1706 0 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42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104 181 160 0 0,'0'0'3108'0'0,"-1"4"-1807"0"0,-4 14 394 0 0,1-1-1 0 0,1 1 1 0 0,1 0 0 0 0,-1 24-1 0 0,3-22 248 0 0,-2 0 0 0 0,0 0 0 0 0,-10 37 0 0 0,6-58 138 0 0,-2-12-1548 0 0,-6-16-285 0 0,7 11-94 0 0,0-1-23 0 0,1 0 0 0 0,0 0-1 0 0,1-1 1 0 0,1 1 0 0 0,1-1 0 0 0,-1-29-1 0 0,5 48-116 0 0,-1 1 0 0 0,0 0 0 0 0,0-1 0 0 0,1 1 0 0 0,-1 0 0 0 0,0-1 0 0 0,1 1 0 0 0,-1 0 0 0 0,0-1 0 0 0,1 1 0 0 0,-1 0 0 0 0,1 0 0 0 0,-1 0 0 0 0,0-1 0 0 0,1 1 0 0 0,-1 0 0 0 0,1 0-1 0 0,-1 0 1 0 0,1 0 0 0 0,-1 0 0 0 0,0 0 0 0 0,1-1 0 0 0,-1 1 0 0 0,1 0 0 0 0,-1 1 0 0 0,1-1 0 0 0,-1 0 0 0 0,1 0 0 0 0,-1 0 0 0 0,1 0 0 0 0,-1 0 0 0 0,0 0 0 0 0,1 0 0 0 0,-1 1 0 0 0,1-1 0 0 0,-1 0 0 0 0,0 0 0 0 0,1 1 0 0 0,-1-1-1 0 0,1 0 1 0 0,-1 0 0 0 0,0 1 0 0 0,0-1 0 0 0,1 0 0 0 0,-1 1 0 0 0,0-1 0 0 0,1 1 0 0 0,23 16 274 0 0,-23-16-233 0 0,48 39 406 0 0,120 86 826 0 0,-151-114-1231 0 0,0-2 0 0 0,1 0 0 0 0,0-2 0 0 0,1 0 0 0 0,0-1 0 0 0,0-1 0 0 0,40 7 0 0 0,-57-12-97 0 0,1 0-1 0 0,-1-1 1 0 0,1 0-1 0 0,0 0 0 0 0,-1 0 1 0 0,1 0-1 0 0,-1 0 1 0 0,1-1-1 0 0,0 0 1 0 0,-1 1-1 0 0,1-1 0 0 0,-1-1 1 0 0,0 1-1 0 0,1 0 1 0 0,-1-1-1 0 0,0 0 1 0 0,0 0-1 0 0,0 0 0 0 0,0 0 1 0 0,4-4-1 0 0,-4 2 10 0 0,0 0-1 0 0,0 0 0 0 0,-1-1 0 0 0,1 1 1 0 0,-1-1-1 0 0,0 1 0 0 0,-1-1 1 0 0,1 0-1 0 0,-1 1 0 0 0,0-1 0 0 0,0 0 1 0 0,0 0-1 0 0,-1-6 0 0 0,0-11-15 0 0,-1 1-1 0 0,-1-1 0 0 0,-1 1 0 0 0,-1 0 1 0 0,-12-38-1 0 0,11 43 63 0 0,-1 1-1 0 0,-1-1 1 0 0,-1 1 0 0 0,0 1-1 0 0,-18-24 1 0 0,21 31-219 0 0,0 0 1 0 0,-1 1-1 0 0,0 0 0 0 0,0 0 0 0 0,0 0 1 0 0,-1 1-1 0 0,0-1 0 0 0,0 2 1 0 0,-1-1-1 0 0,1 1 0 0 0,-1 0 1 0 0,-15-5-1 0 0,22 9-502 0 0,12 16-7054 0 0,-9-14 6976 0 0,10 11-1674 0 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43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18 628 0 0,'0'0'6492'0'0,"-39"-17"-1560"0"0,25 17-4516 0 0,1-1 1 0 0,0 2 0 0 0,0 0-1 0 0,-1 0 1 0 0,1 2 0 0 0,0-1-1 0 0,0 2 1 0 0,0 0 0 0 0,1 0-1 0 0,0 1 1 0 0,-1 0 0 0 0,1 2 0 0 0,1-1-1 0 0,0 1 1 0 0,0 1 0 0 0,0 0-1 0 0,1 0 1 0 0,0 1 0 0 0,-13 14-1 0 0,22-21-318 0 0,-1-1 0 0 0,1 1-1 0 0,0 0 1 0 0,0 0-1 0 0,0 0 1 0 0,0-1 0 0 0,0 1-1 0 0,0 0 1 0 0,0 0 0 0 0,0 0-1 0 0,1 1 1 0 0,-1-1 0 0 0,1 0-1 0 0,0 0 1 0 0,-1 0 0 0 0,1 0-1 0 0,0 0 1 0 0,0 0 0 0 0,1 1-1 0 0,-1-1 1 0 0,0 0 0 0 0,1 0-1 0 0,0 4 1 0 0,1-3-8 0 0,0-1 1 0 0,0 1-1 0 0,0-1 0 0 0,0 1 1 0 0,0-1-1 0 0,1 0 1 0 0,-1 1-1 0 0,1-1 0 0 0,-1 0 1 0 0,1-1-1 0 0,0 1 1 0 0,0 0-1 0 0,0-1 0 0 0,3 2 1 0 0,5 1 75 0 0,1 0 0 0 0,0-1 1 0 0,1 0-1 0 0,-1 0 1 0 0,0-2-1 0 0,1 1 0 0 0,13-2 1 0 0,-23 1-187 0 0,0-1 1 0 0,0 0 0 0 0,0-1-1 0 0,0 1 1 0 0,0 0 0 0 0,0-1 0 0 0,0 0-1 0 0,0 0 1 0 0,0 0 0 0 0,-1 0-1 0 0,1 0 1 0 0,0 0 0 0 0,0-1-1 0 0,-1 1 1 0 0,1-1 0 0 0,-1 0-1 0 0,1 0 1 0 0,-1 0 0 0 0,0 0 0 0 0,4-5-1 0 0,-5 5-35 0 0,0-1 0 0 0,-1 1 0 0 0,1-1 0 0 0,-1 1 0 0 0,1-1 0 0 0,-1 0 0 0 0,0 1 0 0 0,0-1 0 0 0,0 1 0 0 0,0-1 0 0 0,-1 0 0 0 0,1 1 0 0 0,-1-1 0 0 0,1 1 0 0 0,-1-1 0 0 0,0 1-1 0 0,0 0 1 0 0,0-1 0 0 0,0 1 0 0 0,-1 0 0 0 0,1 0 0 0 0,-1-1 0 0 0,1 1 0 0 0,-3-3 0 0 0,-3-3-205 0 0,0 1 1 0 0,0-1-1 0 0,0 1 0 0 0,-1 0 0 0 0,0 0 0 0 0,-12-6 0 0 0,15 10-348 0 0,-1-1-1 0 0,1 2 1 0 0,-1-1-1 0 0,1 1 1 0 0,-1 0-1 0 0,-11-3 1 0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43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4 120 0 0,'-5'-4'6874'0'0,"3"14"-5857"0"0,0-1 0 0 0,1 1 1 0 0,0-1-1 0 0,0 1 0 0 0,1-1 0 0 0,1 16 1 0 0,10 65 2618 0 0,-8-71-2863 0 0,1 5 328 0 0,0 0 0 0 0,16 44-1 0 0,1-23-2357 0 0,-14-40-359 0 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43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115 107 96 0 0,'-38'-4'1575'0'0,"-11"-2"2266"0"0,22-3 3930 0 0,30 7-7345 0 0,0 0-1 0 0,0 0 1 0 0,1 0 0 0 0,-1 1-1 0 0,0-1 1 0 0,1 1-1 0 0,-1 0 1 0 0,1 0 0 0 0,0 0-1 0 0,-1 0 1 0 0,5 0-1 0 0,-2 0 12 0 0,326-53 6931 0 0,-219 45-8599 0 0,-1 6-5109 0 0,-92 2 3235 0 0,3-2 447 0 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44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264 189 512 0 0,'-12'16'1611'0'0,"0"1"0"0"0,1 0 0 0 0,-11 24 0 0 0,-2 25 11994 0 0,24-72-13187 0 0,-4-73 446 0 0,-3 2-1 0 0,-20-86 0 0 0,25 143 312 0 0,16 47 42 0 0,3 7-634 0 0,13 10 97 0 0,2-1 0 0 0,1-1-1 0 0,48 44 1 0 0,-63-69-782 0 0,0-1-1 0 0,1-1 1 0 0,1-1-1 0 0,0 0 0 0 0,1-2 1 0 0,1 0-1 0 0,0-1 0 0 0,0-1 1 0 0,34 9-1 0 0,-41-16-1174 0 0,-25-9 187 0 0,-30-7 593 0 0,-7 10 449 0 0,0 3 0 0 0,0 2 0 0 0,-82 13-1 0 0,-4 12-2224 0 0,3 6-6193 0 0,110-28 5990 0 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44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7 130 460 0 0,'-7'9'12792'0'0,"32"-6"-8838"0"0,41-3-3217 0 0,-63 0-152 0 0,1017-42 7923 0 0,-952 39-8119 0 0,117-4 1532 0 0,332-56 0 0 0,-511 62-1836 0 0,-2 1-16 0 0,-1 0 1 0 0,0-1 0 0 0,0 1-1 0 0,0-1 1 0 0,0 0-1 0 0,0 1 1 0 0,0-2 0 0 0,0 1-1 0 0,0 0 1 0 0,-1 0 0 0 0,1-1-1 0 0,0 0 1 0 0,-1 1 0 0 0,4-4-1 0 0,-6 5-64 0 0,-14-4-614 0 0,2 1-2210 0 0,3 6-4600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8:17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52 372 0 0,'-1'0'237'0'0,"1"0"0"0"0,0 0 0 0 0,-1 0-1 0 0,1 0 1 0 0,-1 0 0 0 0,1 0 0 0 0,-1 0 0 0 0,1 0 0 0 0,-1 0 0 0 0,1 0-1 0 0,-1 0 1 0 0,1 0 0 0 0,0 0 0 0 0,-1 0 0 0 0,1-1 0 0 0,-1 1 0 0 0,1 0-1 0 0,0 0 1 0 0,-1 0 0 0 0,1-1 0 0 0,-1 1 0 0 0,1 0 0 0 0,0-1 0 0 0,-1 1-1 0 0,1 0 1 0 0,0-1 0 0 0,0 1 0 0 0,-1 0 0 0 0,1-1 0 0 0,0 1 0 0 0,0-1-1 0 0,-1 1 1 0 0,1-1 0 0 0,16-4 2234 0 0,29-1-542 0 0,338-6 5613 0 0,-108 5-4254 0 0,-155 1-2040 0 0,134-2 358 0 0,-249 10-2420 0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45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35 92 0 0,'-4'-3'856'0'0,"0"0"1"0"0,0 1-1 0 0,0 0 0 0 0,0 0 1 0 0,0 0-1 0 0,-1 1 0 0 0,1-1 1 0 0,-1 1-1 0 0,1 0 0 0 0,-1 0 0 0 0,1 1 1 0 0,-1-1-1 0 0,1 1 0 0 0,-6 0 1 0 0,8 0-506 0 0,-1 0-1 0 0,0 1 1 0 0,0-1 0 0 0,1 1 0 0 0,-1-1 0 0 0,0 1-1 0 0,1 0 1 0 0,-1 0 0 0 0,1 0 0 0 0,-1 1-1 0 0,1-1 1 0 0,-1 0 0 0 0,1 1 0 0 0,0 0 0 0 0,0-1-1 0 0,0 1 1 0 0,0 0 0 0 0,0 0 0 0 0,0 0 0 0 0,0 0-1 0 0,1 1 1 0 0,-1-1 0 0 0,1 0 0 0 0,-1 1 0 0 0,0 2-1 0 0,1-4-237 0 0,1 0-1 0 0,-1 1 1 0 0,1-1-1 0 0,0 0 1 0 0,-1 0-1 0 0,1 0 1 0 0,0 1 0 0 0,0-1-1 0 0,0 0 1 0 0,0 0-1 0 0,0 0 1 0 0,0 1-1 0 0,0-1 1 0 0,0 0-1 0 0,0 0 1 0 0,1 0-1 0 0,-1 1 1 0 0,0-1-1 0 0,1 0 1 0 0,-1 0-1 0 0,1 0 1 0 0,-1 0-1 0 0,1 0 1 0 0,0 0-1 0 0,-1 0 1 0 0,1 0-1 0 0,0 0 1 0 0,0 0-1 0 0,0 0 1 0 0,0 0-1 0 0,-1-1 1 0 0,1 1 0 0 0,0 0-1 0 0,0 0 1 0 0,1-1-1 0 0,-1 1 1 0 0,0-1-1 0 0,0 1 1 0 0,0-1-1 0 0,0 0 1 0 0,0 1-1 0 0,1-1 1 0 0,-1 0-1 0 0,0 0 1 0 0,0 0-1 0 0,0 0 1 0 0,1 0-1 0 0,-1 0 1 0 0,1 0-1 0 0,3 0-47 0 0,-1 0 0 0 0,0 0 1 0 0,0 0-1 0 0,0 0 0 0 0,0-1 0 0 0,0 0 0 0 0,0 0 0 0 0,0 0 0 0 0,0 0 0 0 0,0-1 0 0 0,0 1 0 0 0,0-1 1 0 0,6-4-1 0 0,-9 5-102 0 0,0 0 0 0 0,0 0 1 0 0,0 0-1 0 0,0 0 0 0 0,0-1 1 0 0,0 1-1 0 0,0 0 0 0 0,-1 0 1 0 0,1-1-1 0 0,0 1 1 0 0,-1 0-1 0 0,1-1 0 0 0,-1 1 1 0 0,0 0-1 0 0,1-1 0 0 0,-1 1 1 0 0,0-1-1 0 0,0 1 0 0 0,0-1 1 0 0,0 1-1 0 0,0 0 0 0 0,0-1 1 0 0,0 1-1 0 0,0-1 1 0 0,-1 1-1 0 0,1-1 0 0 0,-1 1 1 0 0,1 0-1 0 0,-1-1 0 0 0,1 1 1 0 0,-1 0-1 0 0,0 0 0 0 0,1-1 1 0 0,-2 0-1 0 0,-1-1-342 0 0,1 0 0 0 0,-1 0 0 0 0,0 0 1 0 0,0 0-1 0 0,0 1 0 0 0,0-1 0 0 0,0 1 0 0 0,0 0 0 0 0,-1 0 0 0 0,1 0 0 0 0,-6-2 0 0 0,0 6-4149 0 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45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1 460 0 0,'-1'4'694'0'0,"0"0"0"0"0,0 0 0 0 0,1 1 0 0 0,-1-1 0 0 0,1 0 0 0 0,0 1 1 0 0,1-1-1 0 0,-1 0 0 0 0,1 1 0 0 0,0-1 0 0 0,0 0 0 0 0,0 1 0 0 0,0-1 0 0 0,1 0 0 0 0,0 0 0 0 0,0 0 0 0 0,0 0 0 0 0,0-1 0 0 0,0 1 0 0 0,1-1 1 0 0,0 1-1 0 0,4 4 0 0 0,-4-6-245 0 0,-1 1 1 0 0,1 0 0 0 0,0-1 0 0 0,0 0 0 0 0,0 1-1 0 0,0-1 1 0 0,1-1 0 0 0,-1 1 0 0 0,1 0 0 0 0,-1-1-1 0 0,1 0 1 0 0,-1 1 0 0 0,1-1 0 0 0,0-1 0 0 0,-1 1-1 0 0,7 0 1 0 0,-10-1-405 0 0,1 0 0 0 0,0 1 0 0 0,-1-1 0 0 0,1 0 0 0 0,0 0-1 0 0,0 0 1 0 0,0 0 0 0 0,-1 0 0 0 0,1 0 0 0 0,0 0 0 0 0,0 0 0 0 0,-1 0-1 0 0,1 0 1 0 0,0-1 0 0 0,0 1 0 0 0,-1 0 0 0 0,1 0 0 0 0,0-1 0 0 0,0 1 0 0 0,-1 0-1 0 0,1-1 1 0 0,0 1 0 0 0,-1-1 0 0 0,1 1 0 0 0,-1-1 0 0 0,1 1 0 0 0,-1-1 0 0 0,1 1-1 0 0,-1-1 1 0 0,1 0 0 0 0,-1 1 0 0 0,1-1 0 0 0,-1 0 0 0 0,0 1 0 0 0,1-1-1 0 0,-1 0 1 0 0,0 1 0 0 0,0-1 0 0 0,1 0 0 0 0,-1 0 0 0 0,0 1 0 0 0,0-1 0 0 0,0 0-1 0 0,0 0 1 0 0,0 0 0 0 0,0 1 0 0 0,0-1 0 0 0,0 0 0 0 0,0 0 0 0 0,-1 1-1 0 0,1-1 1 0 0,0 0 0 0 0,-1 0 0 0 0,0-2-30 0 0,0 1-1 0 0,0 0 0 0 0,0 0 1 0 0,-1 0-1 0 0,1 0 1 0 0,-1 0-1 0 0,0 0 1 0 0,1 0-1 0 0,-1 1 1 0 0,0-1-1 0 0,0 0 1 0 0,0 1-1 0 0,0 0 1 0 0,0-1-1 0 0,-5-1 0 0 0,4 2-173 0 0,0 1 0 0 0,-1-1 0 0 0,1 0 0 0 0,-1 1-1 0 0,1 0 1 0 0,-1 0 0 0 0,1 0 0 0 0,-1 0 0 0 0,1 0-1 0 0,-1 1 1 0 0,1-1 0 0 0,0 1 0 0 0,-1 0 0 0 0,-6 3-1 0 0,-6 11-5519 0 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46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5 192 0 0,'0'0'78'0'0,"0"0"1"0"0,0 0-1 0 0,0-1 1 0 0,0 1-1 0 0,0 0 1 0 0,0 0-1 0 0,0-1 1 0 0,0 1-1 0 0,0 0 1 0 0,-1 0-1 0 0,1 0 1 0 0,0 0-1 0 0,0-1 1 0 0,0 1-1 0 0,0 0 0 0 0,0 0 1 0 0,-1 0-1 0 0,1 0 1 0 0,0-1-1 0 0,0 1 1 0 0,0 0-1 0 0,0 0 1 0 0,-1 0-1 0 0,1 0 1 0 0,0 0-1 0 0,0 0 1 0 0,0 0-1 0 0,-1 0 1 0 0,1 0-1 0 0,0-1 1 0 0,0 1-1 0 0,0 0 0 0 0,-1 0 1 0 0,1 0-1 0 0,0 0 1 0 0,0 0-1 0 0,-1 0 1 0 0,1 0-1 0 0,0 1 1 0 0,0-1-1 0 0,0 0 1 0 0,-1 0-1 0 0,1 0 1 0 0,0 0-1 0 0,0 0 1 0 0,0 0-1 0 0,-1 0 0 0 0,1 0 1 0 0,-5 14 1863 0 0,1 18 427 0 0,4 11-611 0 0,2 0 0 0 0,14 77 1 0 0,-1-10-302 0 0,-12-83-1342 0 0,10 79 387 0 0,7-39-6464 0 0,-16-58 4292 0 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4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18 498 704 0 0,'-18'-1'9077'0'0,"35"-9"-5980"0"0,52-16-2828 0 0,-55 21 963 0 0,32-11 45 0 0,-1-1-1 0 0,-1-3 0 0 0,81-50 0 0 0,-115 63-1196 0 0,0 0-1 0 0,0 0 0 0 0,-1-1 1 0 0,1-1-1 0 0,-2 1 0 0 0,1-2 0 0 0,-1 1 1 0 0,-1-1-1 0 0,0 0 0 0 0,0-1 1 0 0,-1 1-1 0 0,0-1 0 0 0,-1-1 0 0 0,0 1 1 0 0,-1-1-1 0 0,0 0 0 0 0,-1 0 0 0 0,0 0 1 0 0,-1 0-1 0 0,1-24 0 0 0,-3 28-17 0 0,0-1 0 0 0,0 0 0 0 0,-1 1 0 0 0,0-1 0 0 0,0 1 0 0 0,-1-1 0 0 0,0 1 0 0 0,-1 0 0 0 0,-4-10 0 0 0,2 16 1289 0 0,0 10-912 0 0,-1 12 128 0 0,0 25 344 0 0,3 0 0 0 0,1 1 0 0 0,3 0 0 0 0,1 0 0 0 0,2-1 1 0 0,3 0-1 0 0,17 67 0 0 0,-23-109-1065 0 0,0-1 0 0 0,0 1 1 0 0,1 0-1 0 0,-1-1 0 0 0,0 1 0 0 0,1-1 1 0 0,0 1-1 0 0,0-1 0 0 0,-1 0 1 0 0,1 0-1 0 0,0 0 0 0 0,1 0 0 0 0,-1 0 1 0 0,0 0-1 0 0,1-1 0 0 0,-1 1 0 0 0,4 1 1 0 0,-2-1-1018 0 0,-1-1 1 0 0,0 0 0 0 0,1 0-1 0 0,-1 0 1 0 0,1 0-1 0 0,0 0 1 0 0,-1-1 0 0 0,6 0-1 0 0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47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72 143 988 0 0,'4'-1'9295'0'0,"6"-1"-4038"0"0,66-13-484 0 0,-66 12-4223 0 0,12-3 540 0 0,0-1 0 0 0,21-9 1 0 0,-38 14-997 0 0,-1 0 0 0 0,1 0 0 0 0,-1-1 0 0 0,0 0 0 0 0,0 1 0 0 0,0-1 0 0 0,0-1 0 0 0,0 1 0 0 0,-1 0 0 0 0,0-1 0 0 0,1 0 0 0 0,-1 0 0 0 0,0 0 0 0 0,-1 0 0 0 0,4-7 0 0 0,-5 10-100 0 0,-1 1 0 0 0,0-1-1 0 0,1 0 1 0 0,-1 0 0 0 0,0 0-1 0 0,0 0 1 0 0,1 0 0 0 0,-1 0 0 0 0,0 0-1 0 0,0 0 1 0 0,0 0 0 0 0,0 1-1 0 0,0-1 1 0 0,0 0 0 0 0,-1 0-1 0 0,1 0 1 0 0,0 0 0 0 0,0 0-1 0 0,-1 0 1 0 0,1 0 0 0 0,0 0-1 0 0,-1 1 1 0 0,1-1 0 0 0,-1 0 0 0 0,1 0-1 0 0,-1 0 1 0 0,1 1 0 0 0,-2-2-1 0 0,0 1 4 0 0,0 0 0 0 0,0 0 0 0 0,0 0-1 0 0,0 0 1 0 0,0 0 0 0 0,0 1-1 0 0,0-1 1 0 0,0 0 0 0 0,0 1 0 0 0,0 0-1 0 0,-5-1 1 0 0,-3 1 26 0 0,-1 1 1 0 0,1-1-1 0 0,-1 2 0 0 0,-12 2 0 0 0,-1 2 127 0 0,1 1 0 0 0,0 2-1 0 0,-34 16 1 0 0,50-22-20 0 0,0 1 0 0 0,0-1-1 0 0,1 1 1 0 0,0 1 0 0 0,0-1 0 0 0,0 1-1 0 0,0 0 1 0 0,1 1 0 0 0,0-1-1 0 0,0 1 1 0 0,0 0 0 0 0,1 0 0 0 0,0 0-1 0 0,0 1 1 0 0,1 0 0 0 0,-4 8 0 0 0,6-13-46 0 0,1 0 1 0 0,-1 1 0 0 0,1-1-1 0 0,0 0 1 0 0,0 1 0 0 0,-1-1-1 0 0,2 0 1 0 0,-1 1 0 0 0,0-1-1 0 0,0 0 1 0 0,1 1 0 0 0,-1-1-1 0 0,1 0 1 0 0,0 1 0 0 0,0-1-1 0 0,-1 0 1 0 0,2 0 0 0 0,-1 0 0 0 0,0 0-1 0 0,2 2 1 0 0,0 0 37 0 0,0-1 1 0 0,1 0-1 0 0,-1 1 1 0 0,1-1-1 0 0,0 0 1 0 0,0-1-1 0 0,0 1 1 0 0,0-1-1 0 0,6 3 1 0 0,7 1 127 0 0,0-1 0 0 0,0 0 1 0 0,0-1-1 0 0,22 3 0 0 0,-17-5-368 0 0,0 0 0 0 0,0-2-1 0 0,0 0 1 0 0,41-7 0 0 0,-14-4-4382 0 0,1-4-5690 0 0,-34 9 7221 0 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47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87 7281 0 0,'-2'-5'5787'0'0,"-11"-22"-1983"0"0,9 23-3598 0 0,0-1 0 0 0,0 1 0 0 0,0 0 0 0 0,-1 0-1 0 0,0 0 1 0 0,1 1 0 0 0,-1 0 0 0 0,-1-1 0 0 0,1 2 0 0 0,0-1-1 0 0,-1 1 1 0 0,1 0 0 0 0,-1 0 0 0 0,0 0 0 0 0,0 1-1 0 0,-10-2 1 0 0,9 2-74 0 0,-1 0 0 0 0,0 0-1 0 0,1 1 1 0 0,-1 0 0 0 0,0 1-1 0 0,1-1 1 0 0,-1 1-1 0 0,0 1 1 0 0,1-1 0 0 0,-1 2-1 0 0,1-1 1 0 0,-11 6 0 0 0,16-8-90 0 0,1 1 0 0 0,0-1 0 0 0,0 1 0 0 0,0 0 0 0 0,0 0 0 0 0,0 0 0 0 0,0-1 0 0 0,0 1 0 0 0,0 0 0 0 0,0 0 0 0 0,0 0 1 0 0,1 1-1 0 0,-1-1 0 0 0,0 0 0 0 0,1 0 0 0 0,-1 0 0 0 0,1 0 0 0 0,-1 1 0 0 0,1-1 0 0 0,0 0 0 0 0,-1 1 0 0 0,1-1 0 0 0,0 0 0 0 0,0 0 0 0 0,0 2 1 0 0,0 0 14 0 0,1 0 1 0 0,0 0 0 0 0,-1 0-1 0 0,1 0 1 0 0,0-1 0 0 0,1 1-1 0 0,-1 0 1 0 0,0-1 0 0 0,1 1-1 0 0,3 4 1 0 0,5 4 89 0 0,1 0 0 0 0,0 0 1 0 0,16 12-1 0 0,-24-21-115 0 0,45 32 317 0 0,24 20 162 0 0,-67-50-468 0 0,1 1 0 0 0,-1 0 1 0 0,-1 0-1 0 0,1 1 0 0 0,-1-1 1 0 0,0 1-1 0 0,0 0 0 0 0,-1 0 1 0 0,5 11-1 0 0,-7-16-40 0 0,-1 0 1 0 0,0 0-1 0 0,1 0 0 0 0,-1 0 1 0 0,0 0-1 0 0,0 0 0 0 0,0 0 1 0 0,0 0-1 0 0,0 0 0 0 0,0 0 1 0 0,0 0-1 0 0,0 0 0 0 0,0 0 1 0 0,0 0-1 0 0,-1 0 0 0 0,1 0 0 0 0,0 0 1 0 0,-1 0-1 0 0,1 0 0 0 0,-1 0 1 0 0,1 0-1 0 0,-1 0 0 0 0,0 0 1 0 0,1 0-1 0 0,-1 0 0 0 0,0-1 1 0 0,0 2-1 0 0,-2 0 1 0 0,0 0 0 0 0,1 0-1 0 0,-1-1 1 0 0,0 1 0 0 0,0-1 0 0 0,0 0-1 0 0,-1 0 1 0 0,1 0 0 0 0,-3 1 0 0 0,-8 1 3 0 0,-1-1 1 0 0,1-1 0 0 0,-15 0-1 0 0,11-2-59 0 0,0 0-1 0 0,0-1 0 0 0,-19-5 1 0 0,29 5-278 0 0,0 0 0 0 0,0 0 1 0 0,0-1-1 0 0,0 0 1 0 0,1 0-1 0 0,0-1 0 0 0,-1 0 1 0 0,1-1-1 0 0,-7-5 0 0 0,14 10 144 0 0,-1-1 0 0 0,1 1 0 0 0,0 0 0 0 0,-1-1 0 0 0,1 1 0 0 0,-1-1-1 0 0,1 1 1 0 0,0-1 0 0 0,-1 1 0 0 0,1-1 0 0 0,0 1 0 0 0,-1-1 0 0 0,1 1-1 0 0,0-1 1 0 0,0 0 0 0 0,0 1 0 0 0,0-1 0 0 0,-1 1 0 0 0,1-1 0 0 0,0 1-1 0 0,0-1 1 0 0,0 0 0 0 0,0 1 0 0 0,0-1 0 0 0,0 1 0 0 0,1-1 0 0 0,-1 0-1 0 0,0 1 1 0 0,0-1 0 0 0,0 1 0 0 0,0-1 0 0 0,1 0 0 0 0,-1 1 0 0 0,0-1 0 0 0,1 1-1 0 0,-1-1 1 0 0,0 1 0 0 0,1-1 0 0 0,-1 1 0 0 0,1 0 0 0 0,-1-1 0 0 0,0 1-1 0 0,1-1 1 0 0,-1 1 0 0 0,1 0 0 0 0,-1-1 0 0 0,1 1 0 0 0,0 0 0 0 0,7-6-2088 0 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48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 6797 0 0,'-3'-1'7423'0'0,"-8"-2"835"0"0,10 7-7981 0 0,1-1 0 0 0,1 1 0 0 0,-1-1 0 0 0,0 1 0 0 0,1-1 0 0 0,0 1 0 0 0,0-1 0 0 0,0 1 0 0 0,0-1 0 0 0,1 1 0 0 0,-1-1 0 0 0,1 0 0 0 0,0 0 0 0 0,0 0 0 0 0,0 0 0 0 0,0 0 0 0 0,0 0 0 0 0,1-1 0 0 0,0 1 0 0 0,5 4 0 0 0,61 48 1570 0 0,-63-50-1822 0 0,1-1 0 0 0,0 1-1 0 0,0-1 1 0 0,0 0 0 0 0,1-1 0 0 0,-1 0 0 0 0,1 0-1 0 0,12 2 1 0 0,-18-4-115 0 0,0-1-1 0 0,0 0 1 0 0,-1 0-1 0 0,1 0 1 0 0,0 0-1 0 0,0-1 0 0 0,0 1 1 0 0,-1 0-1 0 0,1-1 1 0 0,0 1-1 0 0,-1-1 1 0 0,1 0-1 0 0,0 1 1 0 0,-1-1-1 0 0,1 0 0 0 0,-1 0 1 0 0,3-2-1 0 0,-2 1-37 0 0,0 0 0 0 0,0-1 0 0 0,0 1 0 0 0,-1-1 0 0 0,1 0-1 0 0,-1 1 1 0 0,0-1 0 0 0,1 0 0 0 0,-1 0 0 0 0,0 0 0 0 0,-1 0-1 0 0,1 0 1 0 0,0-5 0 0 0,-1 6-84 0 0,2-9-287 0 0,0 0-1 0 0,-1 0 1 0 0,-1 0-1 0 0,0-12 1 0 0,-4 3-3037 0 0,-6-1-3998 0 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4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6 340 0 0,'0'-1'262'0'0,"1"1"1"0"0,-1-1-1 0 0,1 1 0 0 0,-1-1 1 0 0,1 1-1 0 0,0 0 1 0 0,-1-1-1 0 0,1 1 0 0 0,-1 0 1 0 0,1-1-1 0 0,0 1 0 0 0,-1 0 1 0 0,1 0-1 0 0,0-1 0 0 0,-1 1 1 0 0,1 0-1 0 0,0 0 1 0 0,-1 0-1 0 0,1 0 0 0 0,0 0 1 0 0,-1 0-1 0 0,1 0 0 0 0,0 0 1 0 0,-1 0-1 0 0,1 1 0 0 0,0-1 1 0 0,-1 0-1 0 0,1 0 1 0 0,0 0-1 0 0,0 1 0 0 0,20 19 4147 0 0,7 32-17 0 0,-6 4-1740 0 0,-3 2 0 0 0,22 105 0 0 0,-32-107-1750 0 0,-1 0-1 0 0,-4 0 1 0 0,-1 1 0 0 0,-3-1 0 0 0,-14 103 0 0 0,8-141-2267 0 0,1-26-2906 0 0,1-34-4704 0 0,3 18 6226 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48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0 107 240 0 0,'1'-4'245'0'0,"-1"0"0"0"0,1 1 0 0 0,0-1 0 0 0,0 0 0 0 0,0 1 1 0 0,1-1-1 0 0,-1 1 0 0 0,1-1 0 0 0,0 1 0 0 0,-1 0 0 0 0,2 0 0 0 0,-1-1 0 0 0,0 1 0 0 0,1 1 0 0 0,-1-1 0 0 0,6-4 1 0 0,-2 3 148 0 0,0-1 1 0 0,1 1 0 0 0,0 0 0 0 0,0 1 0 0 0,0 0 0 0 0,0 0-1 0 0,14-4 1 0 0,0 3 721 0 0,1 0-1 0 0,1 1 1 0 0,-1 1 0 0 0,38 2-1 0 0,-47 1-388 0 0,0 0-1 0 0,0 1 1 0 0,-1 1-1 0 0,1 0 1 0 0,16 6 0 0 0,-27-8-594 0 0,1-1 0 0 0,-1 1 1 0 0,0 0-1 0 0,0-1 0 0 0,0 1 1 0 0,0 0-1 0 0,0 1 0 0 0,0-1 1 0 0,0 0-1 0 0,0 1 0 0 0,0-1 1 0 0,-1 1-1 0 0,1-1 0 0 0,0 1 1 0 0,-1 0-1 0 0,1-1 0 0 0,-1 1 1 0 0,0 0-1 0 0,0 0 0 0 0,0 0 1 0 0,0 0-1 0 0,0 1 0 0 0,0-1 1 0 0,0 0-1 0 0,-1 0 0 0 0,1 0 1 0 0,-1 1-1 0 0,1-1 0 0 0,-1 0 1 0 0,0 1-1 0 0,0-1 0 0 0,0 0 1 0 0,0 1-1 0 0,0-1 0 0 0,-1 0 1 0 0,1 0-1 0 0,-2 3 0 0 0,0-1-26 0 0,0 0 0 0 0,-1-1-1 0 0,1 1 1 0 0,-1-1 0 0 0,0 0-1 0 0,0 0 1 0 0,0 0 0 0 0,0 0 0 0 0,-1-1-1 0 0,1 1 1 0 0,-1-1 0 0 0,0 0-1 0 0,1 0 1 0 0,-1 0 0 0 0,0 0-1 0 0,0-1 1 0 0,0 1 0 0 0,-5 0-1 0 0,-12 3 40 0 0,-1 0-1 0 0,-22 1 0 0 0,41-5-135 0 0,-30 2-613 0 0,-51 0 0 0 0,46-6-2159 0 0,0-3-3429 0 0,28 3 3641 0 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49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10 468 0 0,'-9'3'9284'0'0,"4"1"-9045"0"0,2-1 287 0 0,1 0 0 0 0,1 0 0 0 0,-1 0 0 0 0,0 1 0 0 0,1-1 0 0 0,0 0 0 0 0,-1 0 0 0 0,1 1 0 0 0,1-1 0 0 0,-1 1 0 0 0,0-1 0 0 0,1 1 0 0 0,0 0 0 0 0,0-1 0 0 0,0 1 0 0 0,1 6 0 0 0,0-4-63 0 0,1 0-1 0 0,0-1 0 0 0,0 1 1 0 0,0 0-1 0 0,1-1 0 0 0,-1 1 0 0 0,1-1 1 0 0,1 0-1 0 0,4 7 0 0 0,-2-5-106 0 0,0 1-1 0 0,1-1 1 0 0,0-1-1 0 0,0 0 0 0 0,1 0 1 0 0,-1 0-1 0 0,1-1 1 0 0,0 0-1 0 0,1 0 0 0 0,-1-1 1 0 0,1 0-1 0 0,13 4 1 0 0,-20-8-336 0 0,0 0 1 0 0,-1 1-1 0 0,1-1 1 0 0,0 0 0 0 0,0 0-1 0 0,0 0 1 0 0,0-1-1 0 0,0 1 1 0 0,0 0 0 0 0,0-1-1 0 0,-1 1 1 0 0,1-1-1 0 0,0 0 1 0 0,0 1-1 0 0,-1-1 1 0 0,1 0 0 0 0,0 0-1 0 0,-1 0 1 0 0,1-1-1 0 0,-1 1 1 0 0,1 0 0 0 0,-1 0-1 0 0,0-1 1 0 0,0 1-1 0 0,1-1 1 0 0,-1 1 0 0 0,0-1-1 0 0,0 1 1 0 0,0-1-1 0 0,0 0 1 0 0,-1 0 0 0 0,1 1-1 0 0,0-1 1 0 0,-1-2-1 0 0,5-9-14 0 0,-2-1-1 0 0,0 1 0 0 0,2-26 0 0 0,-1 13 36 0 0,-2 3-122 0 0,-2 18-182 0 0,1 0 1 0 0,-1 0-1 0 0,1 0 1 0 0,0-1-1 0 0,0 1 1 0 0,1 0 0 0 0,-1 0-1 0 0,1 1 1 0 0,4-9-1 0 0,22 15-10201 0 0,-17 2 7756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8:20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4 336 0 0,'-5'3'6787'0'0,"14"0"-6249"0"0,0 0-1 0 0,0 0 1 0 0,1-1-1 0 0,0 0 1 0 0,-1 0-1 0 0,13-1 1 0 0,67 0 1254 0 0,-51-2-1145 0 0,58 1 640 0 0,307-10 3819 0 0,-372 7-7481 0 0,-10-4-3705 0 0,-14 4 4150 0 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49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95 304 0 0,'22'25'1882'0'0,"-19"-22"-787"0"0,0 0 0 0 0,1 0 0 0 0,-1 0 0 0 0,1 0 1 0 0,-1-1-1 0 0,1 1 0 0 0,7 2 0 0 0,-9-4-570 0 0,0 0 0 0 0,1-1 0 0 0,-1 1 0 0 0,0-1 0 0 0,1 1 0 0 0,-1-1 0 0 0,0 0-1 0 0,1 0 1 0 0,-1 0 0 0 0,1 0 0 0 0,-1 0 0 0 0,0-1 0 0 0,1 1 0 0 0,-1-1 0 0 0,3-1 0 0 0,26-17 666 0 0,-28 17-1150 0 0,0-1-1 0 0,-1 1 1 0 0,1-1-1 0 0,-1 1 1 0 0,0-1 0 0 0,1 0-1 0 0,-1 0 1 0 0,-1 0-1 0 0,1 0 1 0 0,0-1-1 0 0,-1 1 1 0 0,1 0 0 0 0,-1-1-1 0 0,0 1 1 0 0,0-1-1 0 0,-1 1 1 0 0,1-1-1 0 0,-1 1 1 0 0,1-1 0 0 0,-1 1-1 0 0,0-1 1 0 0,-1-4-1 0 0,0 6 15 0 0,0-1-1 0 0,0 0 0 0 0,0 1 0 0 0,0-1 1 0 0,0 1-1 0 0,-1-1 0 0 0,0 1 1 0 0,1 0-1 0 0,-1 0 0 0 0,0 0 0 0 0,0 0 1 0 0,0 0-1 0 0,0 0 0 0 0,0 0 1 0 0,0 0-1 0 0,-1 1 0 0 0,1-1 0 0 0,0 1 1 0 0,-1 0-1 0 0,0 0 0 0 0,1 0 1 0 0,-1 0-1 0 0,1 0 0 0 0,-1 0 0 0 0,0 1 1 0 0,0-1-1 0 0,1 1 0 0 0,-1 0 1 0 0,-5 0-1 0 0,5 0 132 0 0,0-1 0 0 0,-1 1 0 0 0,1 0 0 0 0,0 0 0 0 0,0 0 0 0 0,-1 1 0 0 0,1-1 0 0 0,0 1 0 0 0,0 0 0 0 0,0 0 0 0 0,0 0 0 0 0,0 0-1 0 0,0 0 1 0 0,0 1 0 0 0,0-1 0 0 0,0 1 0 0 0,0 0 0 0 0,1 0 0 0 0,-1 0 0 0 0,1 0 0 0 0,-1 0 0 0 0,1 1 0 0 0,0-1 0 0 0,0 1 0 0 0,-3 4 0 0 0,4-3-6 0 0,-1 0 0 0 0,1 0 0 0 0,0 1 0 0 0,0-1 0 0 0,0 1 0 0 0,1-1 0 0 0,-1 1 0 0 0,1-1 0 0 0,0 1 0 0 0,1-1 0 0 0,-1 1 0 0 0,1-1 0 0 0,0 1 0 0 0,0-1 0 0 0,0 1 0 0 0,0-1 0 0 0,1 0 0 0 0,3 7 0 0 0,1 1-12 0 0,1 0 1 0 0,0 0-1 0 0,0-1 1 0 0,1 1-1 0 0,1-2 1 0 0,0 1-1 0 0,0-1 1 0 0,1-1-1 0 0,0 0 1 0 0,22 15-1 0 0,-24-19-630 0 0,1 0 1 0 0,0 0-1 0 0,0-1 0 0 0,0-1 0 0 0,1 1 0 0 0,17 3 0 0 0,-18-6-785 0 0,-1 0 1 0 0,1 0-1 0 0,-1-1 0 0 0,1 0 0 0 0,-1 0 1 0 0,1-1-1 0 0,-1 0 0 0 0,15-5 1 0 0,12-5-1967 0 0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50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85 204 0 0,'-3'-7'786'0'0,"0"-1"0"0"0,-1 0-1 0 0,-1 1 1 0 0,1 0 0 0 0,-1 0 0 0 0,0 0-1 0 0,-11-9 1 0 0,2-1 11624 0 0,20 18-11026 0 0,15 6-503 0 0,0 0-1 0 0,-1 2 1 0 0,0 0 0 0 0,0 1 0 0 0,34 25 0 0 0,-27-16 60 0 0,-1 1 0 0 0,-1 2 1 0 0,34 37-1 0 0,-57-57-867 0 0,0-1-1 0 0,-1 1 1 0 0,1 0-1 0 0,-1 0 1 0 0,1 0-1 0 0,-1 0 1 0 0,0 0 0 0 0,0 0-1 0 0,0 0 1 0 0,0 0-1 0 0,0 0 1 0 0,0 1-1 0 0,-1-1 1 0 0,1 0-1 0 0,-1 0 1 0 0,1 1 0 0 0,-1-1-1 0 0,0 1 1 0 0,0-1-1 0 0,-1 5 1 0 0,1-5-27 0 0,-2 0 0 0 0,1-1 1 0 0,0 1-1 0 0,0 0 0 0 0,-1 0 0 0 0,1-1 1 0 0,-1 1-1 0 0,1-1 0 0 0,-1 1 0 0 0,0-1 1 0 0,1 0-1 0 0,-1 0 0 0 0,0 0 0 0 0,0 0 1 0 0,0 0-1 0 0,0 0 0 0 0,0 0 0 0 0,0 0 1 0 0,0-1-1 0 0,0 1 0 0 0,0-1 0 0 0,-4 1 1 0 0,-16 2-133 0 0,0 0 1 0 0,0-2-1 0 0,-1 0 1 0 0,-22-3-1 0 0,34 1-467 0 0,0 0 0 0 0,0-1 0 0 0,1 0 0 0 0,-1-1 0 0 0,-18-7 0 0 0,29 9 405 0 0,-1 1 1 0 0,0 0 0 0 0,1-1 0 0 0,-1 1 0 0 0,0-1-1 0 0,1 1 1 0 0,-1-1 0 0 0,0 0 0 0 0,1 1 0 0 0,-1-1-1 0 0,1 0 1 0 0,0 1 0 0 0,-1-1 0 0 0,1 0 0 0 0,-1 1-1 0 0,1-1 1 0 0,0 0 0 0 0,-1 0 0 0 0,1 1 0 0 0,0-2-1 0 0,3-8-7173 0 0,12-13 4261 0 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50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33 328 0 0,'-11'-33'19222'0'0,"51"236"-12498"0"0,-1-7-3759 0 0,-32-168-2767 0 0,12 47 1265 0 0,-3-26-4604 0 0,-16-45 1400 0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50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31 308 0 0,'-61'-9'2268'0'0,"8"2"2037"0"0,2-5 10356 0 0,57 12-13396 0 0,56-2 479 0 0,0 3 1 0 0,-1 2 0 0 0,68 13-1 0 0,-17-2-4656 0 0,-1-6-6676 0 0,-82-8 6624 0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51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10 224 0 0,'-33'-2'1853'0'0,"0"2"-1"0"0,0 1 1 0 0,-39 6 0 0 0,62-5-1168 0 0,0-1-1 0 0,1 2 1 0 0,-1-1-1 0 0,1 1 1 0 0,-1 1 0 0 0,1-1-1 0 0,0 2 1 0 0,1-1 0 0 0,-1 1-1 0 0,1 1 1 0 0,-1-1-1 0 0,2 1 1 0 0,-1 1 0 0 0,-13 14-1 0 0,20-20-466 0 0,0 1 0 0 0,0 0-1 0 0,0-1 1 0 0,0 1 0 0 0,0 0-1 0 0,0 0 1 0 0,1 0 0 0 0,-1-1-1 0 0,1 1 1 0 0,-1 0 0 0 0,1 0 0 0 0,0 0-1 0 0,-1 0 1 0 0,1 0 0 0 0,0 0-1 0 0,0 0 1 0 0,1 0 0 0 0,-1 0-1 0 0,0 0 1 0 0,1 0 0 0 0,-1 0-1 0 0,2 2 1 0 0,0 1 72 0 0,0 0 1 0 0,1-1-1 0 0,-1 1 0 0 0,1-1 0 0 0,0 0 0 0 0,1 0 1 0 0,-1 0-1 0 0,7 5 0 0 0,0 0 278 0 0,1 0 1 0 0,0-1-1 0 0,1-1 0 0 0,-1 0 0 0 0,26 11 1 0 0,-33-16-453 0 0,1-1 1 0 0,-1 0 0 0 0,0 1-1 0 0,1-1 1 0 0,-1-1 0 0 0,1 1 0 0 0,-1-1-1 0 0,0 0 1 0 0,1 0 0 0 0,-1 0-1 0 0,1 0 1 0 0,-1-1 0 0 0,1 0 0 0 0,-1 0-1 0 0,0 0 1 0 0,1 0 0 0 0,3-2-1 0 0,-6 1-106 0 0,0 1 0 0 0,0-1-1 0 0,0 0 1 0 0,0 1 0 0 0,0-1-1 0 0,-1 0 1 0 0,1 0 0 0 0,-1 0-1 0 0,1 0 1 0 0,-1 0 0 0 0,0-1-1 0 0,0 1 1 0 0,0 0 0 0 0,0-1-1 0 0,0 1 1 0 0,-1 0 0 0 0,1-1 0 0 0,-1 1-1 0 0,1-1 1 0 0,-1 1 0 0 0,0-1-1 0 0,0 1 1 0 0,0-1 0 0 0,0 1-1 0 0,-1-1 1 0 0,1 1 0 0 0,-1-1-1 0 0,1 1 1 0 0,-1 0 0 0 0,0-1-1 0 0,-2-3 1 0 0,-1-6-109 0 0,-1-1 1 0 0,-1 1-1 0 0,0 0 1 0 0,-1 0-1 0 0,0 1 0 0 0,-14-18 1 0 0,-23-12-2789 0 0,40 38 1533 0 0,-2-1 0 0 0,1 1 0 0 0,0 1 1 0 0,-1-1-1 0 0,1 1 0 0 0,-1 0 0 0 0,-7-2 1 0 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51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397 102 6909 0 0,'0'-12'2309'0'0,"1"-39"3466"0"0,-1 49-5385 0 0,0-1 0 0 0,0 1 0 0 0,0 0 1 0 0,1-1-1 0 0,-1 1 0 0 0,1 0 1 0 0,-1-1-1 0 0,1 1 0 0 0,0 0 1 0 0,0 0-1 0 0,0-1 0 0 0,0 1 0 0 0,1 0 1 0 0,-1 0-1 0 0,3-2 0 0 0,-3 4-294 0 0,0 0 0 0 0,0 0 0 0 0,0 0 0 0 0,0 0 0 0 0,0 0 0 0 0,0 1 0 0 0,0-1 0 0 0,0 1 0 0 0,0-1 0 0 0,0 0 0 0 0,0 1 0 0 0,0 0 0 0 0,-1-1 0 0 0,1 1 0 0 0,0-1 0 0 0,0 1 0 0 0,0 0 0 0 0,-1 0 0 0 0,1-1 0 0 0,0 1 0 0 0,-1 0 0 0 0,1 0 0 0 0,0 1 0 0 0,18 23 308 0 0,-18-24-272 0 0,33 53 570 0 0,-2 2 0 0 0,-3 0 0 0 0,35 98 0 0 0,-46-110-431 0 0,-3-8-75 0 0,60 163 716 0 0,-65-166-615 0 0,-1 2 0 0 0,-1-1 0 0 0,5 70 0 0 0,-13-92-218 0 0,0 0 0 0 0,-1-1-1 0 0,0 1 1 0 0,-1-1 0 0 0,0 1 0 0 0,0-1-1 0 0,-2 0 1 0 0,1 0 0 0 0,-1 0 0 0 0,-1-1 0 0 0,0 1-1 0 0,-1-1 1 0 0,-7 12 0 0 0,7-15-37 0 0,1 0 0 0 0,-1-1 0 0 0,0 0 0 0 0,0 0 0 0 0,-1 0 0 0 0,1 0 0 0 0,-1-1 0 0 0,0-1 0 0 0,-1 1 0 0 0,1-1 0 0 0,-1 0-1 0 0,0-1 1 0 0,0 1 0 0 0,0-2 0 0 0,-1 1 0 0 0,1-1 0 0 0,-1-1 0 0 0,-10 2 0 0 0,-12-2 16 0 0,0-1 0 0 0,0-2 0 0 0,0-1-1 0 0,0-1 1 0 0,0-2 0 0 0,1-1 0 0 0,-1-1-1 0 0,2-2 1 0 0,0-1 0 0 0,0-1 0 0 0,1-1 0 0 0,0-2-1 0 0,1-1 1 0 0,-43-33 0 0 0,63 43-66 0 0,1 0-1 0 0,-1-1 1 0 0,1 0 0 0 0,0 0 0 0 0,0-1 0 0 0,1 0-1 0 0,0 0 1 0 0,0 0 0 0 0,1-1 0 0 0,0 1-1 0 0,1-1 1 0 0,0 0 0 0 0,0 0 0 0 0,1 0-1 0 0,-2-12 1 0 0,4 16-29 0 0,0 0 0 0 0,0-1 0 0 0,0 1 0 0 0,1 0 0 0 0,-1 0 0 0 0,1-1 0 0 0,0 1 0 0 0,1 0 0 0 0,0 0-1 0 0,-1 0 1 0 0,1 0 0 0 0,1 1 0 0 0,-1-1 0 0 0,1 0 0 0 0,0 1 0 0 0,0 0 0 0 0,0-1 0 0 0,1 1 0 0 0,-1 1 0 0 0,1-1 0 0 0,0 0 0 0 0,0 1 0 0 0,0 0 0 0 0,1 0-1 0 0,-1 0 1 0 0,1 0 0 0 0,0 1 0 0 0,7-3 0 0 0,3 0-1051 0 0,0 1 0 0 0,0 1-1 0 0,0 0 1 0 0,0 1 0 0 0,1 1 0 0 0,-1 0 0 0 0,1 2-1 0 0,24 2 1 0 0,-2-1-2238 0 0,6-1 259 0 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51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 1096 0 0,'-10'-2'21874'0'0,"37"3"-19783"0"0,26 3 462 0 0,0-2 0 0 0,71-7 0 0 0,-102 1-3053 0 0,5 0-3819 0 0,-11 4-5090 0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52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8257 0 0,'-8'5'2787'0'0,"-27"15"4550"0"0,34-19-6953 0 0,-1-1 0 0 0,1 1-1 0 0,-1 0 1 0 0,1 0 0 0 0,0 0 0 0 0,0 1-1 0 0,-1-1 1 0 0,1 0 0 0 0,0 0-1 0 0,0 1 1 0 0,0-1 0 0 0,0 1 0 0 0,0-1-1 0 0,1 0 1 0 0,-1 1 0 0 0,0 0 0 0 0,0 2-1 0 0,1-4-280 0 0,1 1 0 0 0,-1 0 0 0 0,1 0 0 0 0,-1-1 0 0 0,1 1 1 0 0,-1 0-1 0 0,1 0 0 0 0,0-1 0 0 0,-1 1 0 0 0,1-1 0 0 0,0 1 0 0 0,0 0 0 0 0,-1-1 0 0 0,1 0 0 0 0,0 1 0 0 0,0-1 0 0 0,0 1 0 0 0,-1-1 0 0 0,1 0 0 0 0,0 0 0 0 0,0 1 0 0 0,0-1 0 0 0,0 0 0 0 0,1 0 0 0 0,28 5 650 0 0,-25-5-495 0 0,31 4 323 0 0,1-2 1 0 0,61-4-1 0 0,-40-4-4037 0 0,0-1-4841 0 0,-20 1 5064 0 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5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18 455 11725 0 0,'-18'-3'14826'0'0,"24"-7"-9461"0"0,31-10-5319 0 0,-32 18 731 0 0,8-5-772 0 0,-1 1 0 0 0,1-2 0 0 0,-1 1 0 0 0,-1-2 0 0 0,0 1 0 0 0,15-16 0 0 0,-21 18-5 0 0,0 0-1 0 0,0-1 1 0 0,-1 1-1 0 0,0-1 1 0 0,0 0-1 0 0,-1 0 1 0 0,1 0-1 0 0,-2-1 1 0 0,1 1-1 0 0,-1-1 1 0 0,0 1-1 0 0,-1-1 1 0 0,1-11-1 0 0,-1 7-89 0 0,0 1 0 0 0,-2-1 1 0 0,1 1-1 0 0,-4-16 0 0 0,4 24 71 0 0,0 0 0 0 0,-1 1 0 0 0,1-1 0 0 0,-1 0 0 0 0,0 1 0 0 0,0-1 0 0 0,0 0 0 0 0,0 1 0 0 0,0-1 0 0 0,-1 1 0 0 0,1 0 0 0 0,-1-1 0 0 0,0 1 0 0 0,1 0 0 0 0,-1 0 0 0 0,0 0 0 0 0,0 0 0 0 0,0 0 0 0 0,-1 1 0 0 0,1-1 0 0 0,0 1 0 0 0,-1-1 0 0 0,-3-1 0 0 0,5 3 23 0 0,-15 23 426 0 0,12 12-352 0 0,2 0 0 0 0,1 0 0 0 0,2 0 0 0 0,7 46 0 0 0,-1 14 3 0 0,-7-93-517 0 0,0 0 0 0 0,0 0 0 0 0,1 0 0 0 0,-1 1 0 0 0,0-1 0 0 0,1 0 0 0 0,-1 0 0 0 0,1 0-1 0 0,0 0 1 0 0,-1 0 0 0 0,1 0 0 0 0,0-1 0 0 0,0 1 0 0 0,0 0 0 0 0,1 0 0 0 0,-1-1 0 0 0,0 1 0 0 0,1 0 0 0 0,-1-1 0 0 0,1 0 0 0 0,-1 1 0 0 0,1-1 0 0 0,0 0-1 0 0,0 0 1 0 0,-1 0 0 0 0,1 0 0 0 0,0 0 0 0 0,3 1 0 0 0,0-2-3011 0 0</inkml:trace>
  <inkml:trace contextRef="#ctx0" brushRef="#br0" timeOffset="1">472 15 8 0 0,'-1'-1'822'0'0,"1"1"-547"0"0,0 0-1 0 0,0-1 0 0 0,-1 1 0 0 0,1 0 0 0 0,0-1 0 0 0,0 1 1 0 0,0 0-1 0 0,-1-1 0 0 0,1 1 0 0 0,0-1 0 0 0,0 1 0 0 0,0 0 1 0 0,0-1-1 0 0,0 1 0 0 0,0-1 0 0 0,0 1 0 0 0,0-1 0 0 0,0 1 1 0 0,0 0-1 0 0,0-1 0 0 0,0 1 0 0 0,0-1 0 0 0,0 1 0 0 0,1 0 1 0 0,-1-1-1 0 0,0 1 0 0 0,0-1 0 0 0,0 1 0 0 0,1 0 0 0 0,-1-1 0 0 0,1 0 823 0 0,0 0-823 0 0,15 10 3990 0 0,19 25-668 0 0,-25-21-2773 0 0,-1 1 1 0 0,0 0 0 0 0,-1 0 0 0 0,-1 1-1 0 0,0 0 1 0 0,7 24 0 0 0,18 99 3072 0 0,-8-26-2563 0 0,-22-103-2257 0 0,2 5-846 0 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52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95 422 1856 0 0,'-12'-4'998'0'0,"-41"-16"2024"0"0,24 1 5499 0 0,66 11-4877 0 0,-1 7-2270 0 0,1-1 0 0 0,-1-2 0 0 0,0-2 0 0 0,59-17 0 0 0,-83 19-1231 0 0,-1-1 0 0 0,1 0 0 0 0,-1 0 0 0 0,-1-1 0 0 0,1-1 0 0 0,-1 0 0 0 0,0 0 1 0 0,0-1-1 0 0,-1 0 0 0 0,0 0 0 0 0,-1-1 0 0 0,0-1 0 0 0,0 1 0 0 0,-1-1 0 0 0,0-1 0 0 0,-1 1 0 0 0,8-18 1 0 0,-6 10-61 0 0,-1-1 1 0 0,8-32 0 0 0,-14 47-27 0 0,0-1 0 0 0,0 1 1 0 0,0-1-1 0 0,0 1 0 0 0,-1-1 1 0 0,0 1-1 0 0,0-1 0 0 0,0 0 1 0 0,-1 1-1 0 0,0-1 0 0 0,1 1 0 0 0,-2-1 1 0 0,1 1-1 0 0,0 0 0 0 0,-1-1 1 0 0,0 1-1 0 0,-3-6 0 0 0,4 10-14 0 0,1-1 0 0 0,0 1 0 0 0,-1 0-1 0 0,1-1 1 0 0,-1 1 0 0 0,1 0 0 0 0,-1-1 0 0 0,1 1-1 0 0,-1 0 1 0 0,1 0 0 0 0,-1 0 0 0 0,1 0 0 0 0,-1-1-1 0 0,0 1 1 0 0,1 0 0 0 0,-1 0 0 0 0,1 0-1 0 0,-1 0 1 0 0,1 0 0 0 0,-1 0 0 0 0,1 0 0 0 0,-1 1-1 0 0,0-1 1 0 0,1 0 0 0 0,-1 0 0 0 0,1 0 0 0 0,-1 0-1 0 0,1 1 1 0 0,-1-1 0 0 0,1 0 0 0 0,-1 1 0 0 0,1-1-1 0 0,0 0 1 0 0,-1 1 0 0 0,1-1 0 0 0,-1 0-1 0 0,1 1 1 0 0,0-1 0 0 0,-1 1 0 0 0,1-1 0 0 0,0 1-1 0 0,-1-1 1 0 0,1 1 0 0 0,0-1 0 0 0,0 1 0 0 0,0-1-1 0 0,-1 2 1 0 0,-11 25 742 0 0,8-9-703 0 0,2 1-1 0 0,0-1 1 0 0,1 1-1 0 0,1-1 1 0 0,1 1-1 0 0,1-1 1 0 0,0 0-1 0 0,8 31 1 0 0,0-17 3 0 0,0-1 0 0 0,3-1 0 0 0,0 0 0 0 0,19 30 0 0 0,-27-51-1212 0 0,1 0 1 0 0,1 0-1 0 0,0 0 0 0 0,8 8 0 0 0,-12-14 663 0 0,-1-1-1 0 0,1 1 1 0 0,0 0 0 0 0,0-1-1 0 0,0 0 1 0 0,1 0-1 0 0,-1 0 1 0 0,0 0-1 0 0,1-1 1 0 0,-1 1 0 0 0,1-1-1 0 0,-1 0 1 0 0,1 0-1 0 0,0 0 1 0 0,4 0-1 0 0,-2-1-2912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8:21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28 656 0 0,'-3'-4'7995'0'0,"115"-11"-1616"0"0,66 7-936 0 0,-174 8-5276 0 0,1 0 1 0 0,-1 0 0 0 0,0 1 0 0 0,0-1 0 0 0,0 1 0 0 0,1 0 0 0 0,-1 0 0 0 0,0 1 0 0 0,7 3-1 0 0,-10-5-136 0 0,0 1-1 0 0,0 0 1 0 0,0 0-1 0 0,0 0 0 0 0,0 0 1 0 0,0 0-1 0 0,0 0 1 0 0,0 0-1 0 0,-1 0 0 0 0,1 0 1 0 0,0 0-1 0 0,-1 0 0 0 0,1 0 1 0 0,-1 1-1 0 0,1-1 1 0 0,-1 0-1 0 0,1 0 0 0 0,-1 1 1 0 0,0-1-1 0 0,0 0 0 0 0,1 1 1 0 0,-1-1-1 0 0,0 0 1 0 0,0 1-1 0 0,0-1 0 0 0,-1 0 1 0 0,1 1-1 0 0,0-1 1 0 0,0 0-1 0 0,-1 1 0 0 0,1-1 1 0 0,-1 0-1 0 0,1 0 0 0 0,-2 3 1 0 0,-10 19 28 0 0,0-1 1 0 0,-1 0-1 0 0,-2 0 1 0 0,0-1-1 0 0,-1-1 1 0 0,-30 29-1 0 0,-123 98 239 0 0,155-136-250 0 0,8-6 7 0 0,4-3 19 0 0,-1 1 0 0 0,1-1 1 0 0,-1 0-1 0 0,0 0 0 0 0,1 0 0 0 0,-1 0 0 0 0,0-1 1 0 0,0 1-1 0 0,0-1 0 0 0,-6 2 0 0 0,8-3-38 0 0,0-1-1 0 0,1 1 1 0 0,-1-1 0 0 0,0 1-1 0 0,1-1 1 0 0,-1 1-1 0 0,1-1 1 0 0,-1 1-1 0 0,0-1 1 0 0,1 1-1 0 0,0-1 1 0 0,-1 0 0 0 0,1 1-1 0 0,-1-1 1 0 0,1 0-1 0 0,0 1 1 0 0,-1-1-1 0 0,1 0 1 0 0,0 0 0 0 0,0 1-1 0 0,-1-1 1 0 0,1 0-1 0 0,0 0 1 0 0,0 1-1 0 0,0-1 1 0 0,0 0 0 0 0,0-1-1 0 0,0-26 409 0 0,0 25-379 0 0,5-98 870 0 0,-2 69-713 0 0,-1 0 0 0 0,-2 0 0 0 0,-6-53 0 0 0,5 82-237 0 0,0 0 1 0 0,-1 0-1 0 0,1-1 0 0 0,-1 1 1 0 0,1 0-1 0 0,-1 0 0 0 0,0 0 0 0 0,0 0 1 0 0,-1 1-1 0 0,-2-4 0 0 0,5 6-102 0 0,-1-1 0 0 0,0 0 0 0 0,0 1 0 0 0,0-1-1 0 0,1 0 1 0 0,-1 1 0 0 0,0-1 0 0 0,0 1 0 0 0,0-1-1 0 0,0 1 1 0 0,0 0 0 0 0,0-1 0 0 0,0 1 0 0 0,0 0-1 0 0,-1-1 1 0 0,1 2-106 0 0,0-1 0 0 0,1 0 0 0 0,-1 0-1 0 0,0 0 1 0 0,1 1 0 0 0,-1-1 0 0 0,1 0 0 0 0,-1 1-1 0 0,0-1 1 0 0,1 0 0 0 0,-1 1 0 0 0,1-1-1 0 0,-1 1 1 0 0,1-1 0 0 0,-1 1 0 0 0,1-1 0 0 0,0 1-1 0 0,-1-1 1 0 0,1 1 0 0 0,-1-1 0 0 0,1 1 0 0 0,0 0-1 0 0,0-1 1 0 0,-1 1 0 0 0,1-1 0 0 0,0 2 0 0 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53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2 114 120 0 0,'-1'-3'469'0'0,"1"0"0"0"0,0 0-1 0 0,0 0 1 0 0,0 0 0 0 0,0 0 0 0 0,1 0-1 0 0,-1 0 1 0 0,1 0 0 0 0,-1 0 0 0 0,1 0-1 0 0,0 0 1 0 0,1 0 0 0 0,-1 1 0 0 0,0-1-1 0 0,1 1 1 0 0,-1-1 0 0 0,1 1 0 0 0,3-5-1 0 0,0 3 236 0 0,-1 0 0 0 0,1 0 0 0 0,0 0 0 0 0,0 1 0 0 0,0 0-1 0 0,1 0 1 0 0,-1 0 0 0 0,11-4 0 0 0,-1 2 536 0 0,0 1 1 0 0,1 1 0 0 0,-1 0-1 0 0,1 0 1 0 0,-1 2-1 0 0,24 0 1 0 0,-35 1-945 0 0,1 0 0 0 0,0 0 1 0 0,-1 1-1 0 0,1-1 0 0 0,-1 1 0 0 0,0 0 1 0 0,1 1-1 0 0,-1-1 0 0 0,0 1 0 0 0,1 0 0 0 0,-1 0 1 0 0,0 0-1 0 0,0 0 0 0 0,-1 1 0 0 0,1-1 1 0 0,5 6-1 0 0,-7-5-188 0 0,-1-1 0 0 0,1 1 0 0 0,-1 0 0 0 0,0-1 0 0 0,0 1-1 0 0,-1 0 1 0 0,1 0 0 0 0,0 0 0 0 0,-1-1 0 0 0,0 1 0 0 0,1 0 0 0 0,-1 0 0 0 0,0 0 0 0 0,-1 0 0 0 0,1 0 0 0 0,0 0 0 0 0,-1-1 0 0 0,0 1 0 0 0,1 0-1 0 0,-1 0 1 0 0,0 0 0 0 0,-1-1 0 0 0,1 1 0 0 0,0-1 0 0 0,-1 1 0 0 0,1-1 0 0 0,-3 3 0 0 0,-7 13-37 0 0,0 1 0 0 0,1 0-1 0 0,1 1 1 0 0,1 0 0 0 0,-7 26 0 0 0,14-42-64 0 0,0 0 0 0 0,0 1 1 0 0,1-1-1 0 0,-1 0 0 0 0,1 1 0 0 0,0-1 1 0 0,0 1-1 0 0,0-1 0 0 0,1 1 0 0 0,0-1 1 0 0,0 0-1 0 0,0 1 0 0 0,0-1 0 0 0,1 0 1 0 0,-1 0-1 0 0,1 0 0 0 0,0 0 0 0 0,0 0 1 0 0,1 0-1 0 0,-1 0 0 0 0,1-1 0 0 0,0 1 1 0 0,0-1-1 0 0,0 0 0 0 0,0 0 0 0 0,1 0 1 0 0,-1 0-1 0 0,1-1 0 0 0,0 1 0 0 0,-1-1 0 0 0,1 0 1 0 0,5 2-1 0 0,0 0-1095 0 0,0 0 0 0 0,0-1 0 0 0,1-1 1 0 0,-1 1-1 0 0,1-1 0 0 0,13 1 0 0 0,-18-3 439 0 0,0 0 1 0 0,0 0-1 0 0,0 0 0 0 0,0 0 1 0 0,0-1-1 0 0,0 0 0 0 0,0 0 0 0 0,0 0 1 0 0,0-1-1 0 0,0 0 0 0 0,0 0 1 0 0,-1 0-1 0 0,9-5 0 0 0,-9 2-2108 0 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9:5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6965 0 0,'-50'2'17278'0'0,"69"3"-15896"0"0,10-2-298 0 0,-1 0 0 0 0,1-2 0 0 0,37-4 0 0 0,-33 2-3328 0 0,0 0-3542 0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01.5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89 35 100 0 0,'27'-34'12591'0'0,"-26"34"-12484"0"0,-15 24 479 0 0,-9 11-90 0 0,1 2 1 0 0,-31 73-1 0 0,48-102-2173 0 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01.9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12 296 0 0,'-8'-11'11450'0'0,"11"18"-5588"0"0,19 38-3603 0 0,0 1-532 0 0,-17-34-1489 0 0,1-1-1 0 0,0 1 1 0 0,1-1 0 0 0,0 0-1 0 0,1-1 1 0 0,0 1-1 0 0,1-2 1 0 0,17 17 0 0 0,-2-9-4665 0 0,3-3-4770 0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02.3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70 24 0 0,'-17'-14'11931'0'0,"19"12"-11476"0"0,-1 1 1 0 0,1-1-1 0 0,0 0 0 0 0,0 1 0 0 0,0-1 0 0 0,1 1 1 0 0,-1 0-1 0 0,0 0 0 0 0,0 0 0 0 0,1 0 0 0 0,-1 0 1 0 0,0 0-1 0 0,1 1 0 0 0,-1-1 0 0 0,5 0 1 0 0,53-4 2394 0 0,-22 1-1275 0 0,107-24 835 0 0,-144 28-3033 0 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03.5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183 0 248 0 0,'-3'4'8267'0'0,"-11"13"-3874"0"0,-102 108-1200 0 0,73-83-6156 0 0,36-36-1957 0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03.9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0 428 0 0,'7'10'9920'0'0,"4"9"-3630"0"0,18 37-1284 0 0,46 79-2955 0 0,-45-99-1003 0 0,-5-7-2763 0 0,-12-9-6236 0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04.2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36 36 0 0,'10'-3'11843'0'0,"28"-3"-7922"0"0,45-2-1097 0 0,9-1 329 0 0,39-1 340 0 0,-130 10-4133 0 0,3 2-1763 0 0,1 0 226 0 0,5-4-5104 0 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05.5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246 9 560 0 0,'-1'-8'6995'0'0,"0"8"-6820"0"0,1 0 0 0 0,0 0-1 0 0,0 0 1 0 0,-1 0 0 0 0,1 0 0 0 0,0 0 0 0 0,0 0 0 0 0,0 0 0 0 0,-1 0 0 0 0,1 0-1 0 0,0 0 1 0 0,0 0 0 0 0,0 0 0 0 0,-1 0 0 0 0,1 0 0 0 0,0 0 0 0 0,-21 9 3178 0 0,-28 24-3218 0 0,41-28 958 0 0,-44 36 469 0 0,35-27-1481 0 0,-1 0 0 0 0,0-2 1 0 0,-38 21-1 0 0,55-33-850 0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05.9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37 176 0 0,'-40'-37'12879'0'0,"40"42"-9201"0"0,48 125 1836 0 0,-29-82-4360 0 0,3-1 0 0 0,32 52 1 0 0,-52-95-1206 0 0,1 0 0 0 0,0 0 0 0 0,0 0 0 0 0,0-1 0 0 0,0 1 1 0 0,1-1-1 0 0,4 4 0 0 0,16 6-8417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8:22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36 144 360 0 0,'-35'0'8636'0'0,"43"-1"-7341"0"0,386-34 4620 0 0,209-8-1809 0 0,-359 26-2064 0 0,-230 16-1911 0 0,359-38 2728 0 0,-355 35-3257 0 0,-15 0-2488 0 0,-33 4-3723 0 0,9 3 3959 0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06.2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65 8 0 0,'-49'-6'6722'0'0,"51"5"-6071"0"0,1-1 0 0 0,-1 1 0 0 0,1 0 0 0 0,-1 0 0 0 0,1 0 0 0 0,-1 0 0 0 0,1 1 0 0 0,-1-1 1 0 0,1 1-1 0 0,0-1 0 0 0,-1 1 0 0 0,5 0 0 0 0,59-6 313 0 0,-40 4 130 0 0,316-37 5660 0 0,-331 38-7814 0 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08.0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253 18 4 0 0,'11'-18'11946'0'0,"-109"180"-5939"0"0,47-82-4029 0 0,-58 125 1 0 0,104-192-2244 0 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08.3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27 324 0 0,'-1'-1'294'0'0,"0"0"0"0"0,1-1-1 0 0,-1 1 1 0 0,1 0 0 0 0,-1-1 0 0 0,1 1-1 0 0,0-1 1 0 0,0 1 0 0 0,-1 0 0 0 0,1-1-1 0 0,0 1 1 0 0,0-1 0 0 0,0 1 0 0 0,1-1 0 0 0,-1 1-1 0 0,0 0 1 0 0,1-3 0 0 0,14 14 7931 0 0,9 22-1308 0 0,-14-16-8019 0 0,173 236 6785 0 0,-176-244-5495 0 0,1 0-1 0 0,-1 0 1 0 0,17 11-1 0 0,-5-10-2230 0 0,-17-9 1383 0 0,2 1-972 0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08.7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63 97 576 0 0,'-56'-2'6760'0'0,"49"2"-4674"0"0,16-2 4242 0 0,7-4-4212 0 0,21-8-646 0 0,96-11 3694 0 0,171-12 0 0 0,-275 35-5603 0 0,3 0-3561 0 0,0-1-4241 0 0,-18 0 5330 0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09.3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 14 496 0 0,'-26'-14'10813'0'0,"25"17"-10425"0"0,-1-1 0 0 0,1 1 0 0 0,-1 0 0 0 0,1 0 0 0 0,0-1 0 0 0,0 1-1 0 0,0 0 1 0 0,1 0 0 0 0,-1 0 0 0 0,1 0 0 0 0,-1 0 0 0 0,1 0 0 0 0,0 0 0 0 0,0 0 0 0 0,1 4 0 0 0,5 52 1598 0 0,-5-52-1468 0 0,6 28 618 0 0,17 57 0 0 0,-11-51-4206 0 0,1-1-5110 0 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09.7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97 688 0 0,'-1'-1'208'0'0,"0"0"1"0"0,0 0-1 0 0,0 0 0 0 0,0 0 1 0 0,0 0-1 0 0,0 0 0 0 0,0 0 1 0 0,0-1-1 0 0,0 1 0 0 0,1 0 1 0 0,-1-1-1 0 0,1 1 0 0 0,-1 0 1 0 0,1-1-1 0 0,-1 1 0 0 0,1 0 0 0 0,0-1 1 0 0,-1 1-1 0 0,1-1 0 0 0,0 1 1 0 0,0-1-1 0 0,0 1 0 0 0,0-1 1 0 0,0 1-1 0 0,1-1 0 0 0,-1 1 1 0 0,0 0-1 0 0,1-1 0 0 0,-1 1 1 0 0,1-1-1 0 0,0 0 0 0 0,2-1 150 0 0,-1 0-1 0 0,1 0 1 0 0,0 1-1 0 0,0 0 1 0 0,0-1 0 0 0,1 1-1 0 0,-1 1 1 0 0,0-1-1 0 0,1 0 1 0 0,-1 1-1 0 0,1-1 1 0 0,4 0-1 0 0,22-5 346 0 0,1 0-1 0 0,0 2 0 0 0,0 2 0 0 0,0 1 1 0 0,1 1-1 0 0,-1 1 0 0 0,1 2 0 0 0,-1 2 1 0 0,0 0-1 0 0,0 2 0 0 0,-1 2 0 0 0,1 0 1 0 0,-2 2-1 0 0,48 23 0 0 0,-66-27-509 0 0,0 0 0 0 0,0 0 0 0 0,0 1 0 0 0,-1 1 0 0 0,-1-1 0 0 0,1 2 0 0 0,-1-1 0 0 0,0 2 0 0 0,14 19 0 0 0,-20-25-125 0 0,0 1 1 0 0,-1 0-1 0 0,0 0 1 0 0,0 0-1 0 0,0 1 0 0 0,0-1 1 0 0,-1 0-1 0 0,1 1 1 0 0,-2-1-1 0 0,1 1 0 0 0,0-1 1 0 0,-1 1-1 0 0,0 0 0 0 0,-1-1 1 0 0,1 1-1 0 0,-1-1 1 0 0,0 1-1 0 0,0-1 0 0 0,-1 0 1 0 0,1 1-1 0 0,-1-1 1 0 0,-1 0-1 0 0,1 0 0 0 0,-5 7 1 0 0,-4 4 8 0 0,0-1 0 0 0,-1-1 1 0 0,-1 0-1 0 0,0 0 0 0 0,-1-1 1 0 0,0-1-1 0 0,-1-1 0 0 0,0 0 1 0 0,-1 0-1 0 0,0-2 0 0 0,-1 0 1 0 0,0-1-1 0 0,-1-1 0 0 0,1 0 1 0 0,-1-1-1 0 0,0-1 1 0 0,-1-1-1 0 0,1-1 0 0 0,-1 0 1 0 0,0-1-1 0 0,-31-2 0 0 0,35-1-247 0 0,0-1-1 0 0,0-1 1 0 0,-26-8-1 0 0,0-9-2037 0 0,39 18 1554 0 0,-1 1 0 0 0,1-1 0 0 0,-1-1-1 0 0,1 1 1 0 0,0 0 0 0 0,0 0 0 0 0,0-1 0 0 0,0 1 0 0 0,0-1 0 0 0,-2-4 0 0 0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10.3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11 130 516 0 0,'-11'0'17985'0'0,"49"-26"-14637"0"0,-28 21-2950 0 0,0-2 0 0 0,0 1 0 0 0,15-16 0 0 0,-22 20-379 0 0,-1-1-1 0 0,1 0 1 0 0,-1 0 0 0 0,0 0-1 0 0,0-1 1 0 0,0 1 0 0 0,0 0-1 0 0,-1-1 1 0 0,1 1 0 0 0,-1-1-1 0 0,0 1 1 0 0,0-1 0 0 0,0 0-1 0 0,-1 0 1 0 0,1 1 0 0 0,-1-6-1 0 0,0 7 1048 0 0,-12 38 328 0 0,10-21-1042 0 0,1 1 0 0 0,0 0 1 0 0,1-1-1 0 0,1 1 1 0 0,0-1-1 0 0,1 1 0 0 0,1-1 1 0 0,0 0-1 0 0,1 0 0 0 0,1 0 1 0 0,9 20-1 0 0,-14-34-614 0 0,1 1 0 0 0,0-1 1 0 0,0 1-1 0 0,1-1 0 0 0,-1 1 0 0 0,0-1 0 0 0,0 0 0 0 0,1 1 0 0 0,-1-1 1 0 0,0 0-1 0 0,1 0 0 0 0,0 0 0 0 0,-1 0 0 0 0,1 0 0 0 0,2 0 0 0 0,18 2-9014 0 0,-12-5 6365 0 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10.6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0 780 0 0,'-8'45'10760'0'0,"-7"-2"-5307"0"0,6-21-4998 0 0,9-12-6339 0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11.0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6 660 0 0,'-12'-5'15073'0'0,"11"5"-14830"0"0,-4 31 4885 0 0,5-16-4466 0 0,0 0-1 0 0,1-1 0 0 0,3 19 0 0 0,7 2 188 0 0,1 4-3584 0 0,-7-15-5729 0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11.5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19 154 584 0 0,'-2'-1'312'0'0,"0"-1"0"0"0,1 0 0 0 0,-1 0 0 0 0,1 0 0 0 0,0 0 0 0 0,-1 0 0 0 0,1 0 0 0 0,0 0 0 0 0,0-1 0 0 0,0 1 0 0 0,0 0 0 0 0,1-1 0 0 0,-1 1 0 0 0,1 0 0 0 0,-1-1 0 0 0,1 1 0 0 0,0-1 0 0 0,0 1 0 0 0,0-1 0 0 0,0 1 0 0 0,1-3 0 0 0,0 1 44 0 0,0 1 0 0 0,1 0 0 0 0,-1 0 0 0 0,1 0 0 0 0,0 0 0 0 0,0 0 0 0 0,0 0 0 0 0,0 0-1 0 0,1 0 1 0 0,-1 1 0 0 0,1 0 0 0 0,-1-1 0 0 0,4-1 0 0 0,8-5 558 0 0,0 1 0 0 0,0 0 0 0 0,1 1 0 0 0,0 1 1 0 0,21-7-1 0 0,-24 10-454 0 0,0 1 1 0 0,1 0 0 0 0,0 0 0 0 0,0 2 0 0 0,-1-1 0 0 0,1 2-1 0 0,0-1 1 0 0,-1 2 0 0 0,1 0 0 0 0,0 0 0 0 0,-1 1-1 0 0,0 1 1 0 0,0 0 0 0 0,23 11 0 0 0,-15-5-104 0 0,0 1 0 0 0,-1 1 0 0 0,-1 1 1 0 0,1 0-1 0 0,-2 2 0 0 0,0 0 0 0 0,24 28 0 0 0,-37-39-291 0 0,-1 0 0 0 0,0 0 0 0 0,0 0 1 0 0,0 0-1 0 0,-1 0 0 0 0,0 1 0 0 0,0-1 0 0 0,0 1 0 0 0,0-1 0 0 0,0 1 0 0 0,-1 0 0 0 0,0 0 0 0 0,0 0 1 0 0,-1 0-1 0 0,1 0 0 0 0,-1-1 0 0 0,0 1 0 0 0,0 0 0 0 0,-1 0 0 0 0,0 6 0 0 0,-1-4-16 0 0,-1 0 0 0 0,0 0-1 0 0,0 0 1 0 0,0-1 0 0 0,-1 1-1 0 0,0-1 1 0 0,0 0 0 0 0,-1 0 0 0 0,1 0-1 0 0,-1-1 1 0 0,-1 1 0 0 0,-10 8-1 0 0,-2-1-170 0 0,0 0 0 0 0,0-2-1 0 0,-1 1 1 0 0,-1-2 0 0 0,0-1-1 0 0,0-1 1 0 0,-1 0 0 0 0,0-1-1 0 0,0-2 1 0 0,-34 6 0 0 0,53-11-586 0 0,-16-1-1392 0 0,9-2-2640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8:22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7 107 672 0 0,'0'0'155'0'0,"0"0"0"0"0,-1 0 1 0 0,1 0-1 0 0,0 0 0 0 0,0 0 0 0 0,-1 0 0 0 0,1 0 0 0 0,0 0 1 0 0,0 0-1 0 0,-1 0 0 0 0,1 1 0 0 0,0-1 0 0 0,0 0 0 0 0,0 0 1 0 0,-2 1 1395 0 0,2-1-1396 0 0,0 1 0 0 0,-1-1 1 0 0,1 0-1 0 0,0 0 0 0 0,0 0 0 0 0,0 1 0 0 0,0-1 0 0 0,0 0 1 0 0,0 0-1 0 0,0 1 0 0 0,0-1 0 0 0,0 0 0 0 0,0 0 0 0 0,0 0 1 0 0,0 1-1 0 0,0-1 0 0 0,0 0 0 0 0,0 0 0 0 0,0 1 0 0 0,13 2 1822 0 0,29-4-507 0 0,298-24 3761 0 0,424-23 1459 0 0,-619 44-5714 0 0,469-31 2262 0 0,-612 35-4187 0 0,16-3 1849 0 0,-13 2-4370 0 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11.9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87 240 0 0,'4'-5'1465'0'0,"0"-1"-1"0"0,0 1 1 0 0,0 0 0 0 0,1 0-1 0 0,-1 0 1 0 0,1 1 0 0 0,11-8-1 0 0,-8 7-515 0 0,1 0-1 0 0,-1 0 0 0 0,1 1 1 0 0,0 0-1 0 0,11-2 1 0 0,-10 3-449 0 0,0 1 0 0 0,0 0 0 0 0,0 0-1 0 0,0 1 1 0 0,0 0 0 0 0,1 1 0 0 0,-1 1 0 0 0,0-1 0 0 0,0 2 0 0 0,0-1 0 0 0,14 5 0 0 0,-23-6-459 0 0,0 0-1 0 0,0 1 1 0 0,1-1 0 0 0,-1 1-1 0 0,0-1 1 0 0,0 1 0 0 0,0 0 0 0 0,1 0-1 0 0,-1-1 1 0 0,0 1 0 0 0,0 0-1 0 0,0 0 1 0 0,0 0 0 0 0,-1 0 0 0 0,1 0-1 0 0,0 0 1 0 0,0 1 0 0 0,-1-1-1 0 0,1 0 1 0 0,0 0 0 0 0,-1 0 0 0 0,1 1-1 0 0,-1-1 1 0 0,0 0 0 0 0,1 1-1 0 0,-1-1 1 0 0,0 0 0 0 0,0 1 0 0 0,0-1-1 0 0,0 0 1 0 0,0 1 0 0 0,0-1-1 0 0,0 0 1 0 0,0 1 0 0 0,0-1 0 0 0,-1 0-1 0 0,1 1 1 0 0,-1-1 0 0 0,1 0-1 0 0,-1 0 1 0 0,1 1 0 0 0,-1-1 0 0 0,0 0-1 0 0,-1 1 1 0 0,-4 10 21 0 0,-1-1 1 0 0,-1 0-1 0 0,-15 17 1 0 0,11-14 78 0 0,5-5-104 0 0,2-4-5 0 0,-1 2 1 0 0,1-1-1 0 0,1 1 0 0 0,-1 0 0 0 0,1 0 0 0 0,0 0 0 0 0,1 0 1 0 0,-1 1-1 0 0,2-1 0 0 0,-1 1 0 0 0,1 0 0 0 0,0 0 1 0 0,-1 10-1 0 0,3-16-24 0 0,1 0 0 0 0,-1 0 0 0 0,0 0 0 0 0,1 0 0 0 0,0 0 1 0 0,-1 0-1 0 0,1 0 0 0 0,0 0 0 0 0,0 0 0 0 0,0 0 0 0 0,0 0 0 0 0,0-1 0 0 0,0 1 1 0 0,1 0-1 0 0,-1-1 0 0 0,1 1 0 0 0,-1-1 0 0 0,1 0 0 0 0,2 3 0 0 0,1-2 13 0 0,-1 1 0 0 0,1-1-1 0 0,0 0 1 0 0,0 0-1 0 0,0-1 1 0 0,0 1 0 0 0,9 0-1 0 0,6 0-167 0 0,-1-1 0 0 0,0 0-1 0 0,23-4 1 0 0,-42 3 139 0 0,7 0-426 0 0,48-4-1729 0 0,-18 6-6371 0 0,-30-2 5970 0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12.8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453 108 240 0 0,'-7'-36'7695'0'0,"2"30"-7243"0"0,1 1 0 0 0,-2 0-1 0 0,1 0 1 0 0,0 0-1 0 0,-1 0 1 0 0,0 1-1 0 0,0 0 1 0 0,-1 0 0 0 0,1 0-1 0 0,-1 1 1 0 0,1 0-1 0 0,-1 0 1 0 0,0 1-1 0 0,0 0 1 0 0,-1 0 0 0 0,1 1-1 0 0,-8-1 1 0 0,-7-1 225 0 0,0 1 1 0 0,0 1 0 0 0,0 0-1 0 0,-36 6 1 0 0,44-3-277 0 0,1 1 0 0 0,-1 0-1 0 0,1 1 1 0 0,0 0 0 0 0,-23 13 0 0 0,30-14-208 0 0,0 0 0 0 0,0 1 0 0 0,0-1 0 0 0,1 2 0 0 0,0-1 0 0 0,0 0 0 0 0,0 1 0 0 0,0 0 0 0 0,1 0 0 0 0,0 0 0 0 0,0 1 1 0 0,0 0-1 0 0,-5 10 0 0 0,8-12-116 0 0,0-1 0 0 0,1 1 1 0 0,-1-1-1 0 0,1 1 1 0 0,0-1-1 0 0,0 1 1 0 0,1-1-1 0 0,-1 1 1 0 0,1-1-1 0 0,-1 1 1 0 0,1-1-1 0 0,0 0 1 0 0,0 1-1 0 0,1-1 0 0 0,-1 0 1 0 0,1 0-1 0 0,-1 0 1 0 0,1 0-1 0 0,0 0 1 0 0,0 0-1 0 0,0 0 1 0 0,1-1-1 0 0,-1 1 1 0 0,1-1-1 0 0,-1 1 1 0 0,1-1-1 0 0,5 3 0 0 0,7 6 101 0 0,0-1 0 0 0,0 0 1 0 0,32 14-1 0 0,-15-10 72 0 0,1-2 0 0 0,55 14 0 0 0,-74-23-236 0 0,1 0 0 0 0,-1-1-1 0 0,0 0 1 0 0,0-2 0 0 0,1 1 0 0 0,-1-2 0 0 0,0 0 0 0 0,1-1-1 0 0,17-4 1 0 0,-28 5-31 0 0,-1 0 1 0 0,0 0-1 0 0,1 0 0 0 0,-1-1 0 0 0,0 1 0 0 0,0-1 0 0 0,0 0 1 0 0,0 0-1 0 0,0 0 0 0 0,-1 0 0 0 0,1-1 0 0 0,0 1 0 0 0,-1-1 0 0 0,0 1 1 0 0,0-1-1 0 0,1 0 0 0 0,-2 0 0 0 0,1 0 0 0 0,0 0 0 0 0,-1 0 1 0 0,1 0-1 0 0,-1-1 0 0 0,0 1 0 0 0,0 0 0 0 0,0-1 0 0 0,0 1 1 0 0,-1-5-1 0 0,1 3 0 0 0,-2-1 0 0 0,1 1 0 0 0,-1 0 0 0 0,1 0 0 0 0,-2-1 0 0 0,1 1-1 0 0,0 0 1 0 0,-1 0 0 0 0,0 0 0 0 0,0 0 0 0 0,-1 1 0 0 0,1-1 0 0 0,-1 0 0 0 0,0 1 0 0 0,0 0 0 0 0,-1 0 0 0 0,-6-7 0 0 0,-6-3-51 0 0,-2 0 1 0 0,0 0-1 0 0,0 2 0 0 0,-2 0 1 0 0,1 2-1 0 0,-1 0 0 0 0,-38-13 1 0 0,34 15-1194 0 0,0 2 0 0 0,-1 0 1 0 0,-44-4-1 0 0,63 10 751 0 0,-7 3-7380 0 0,12-3 7807 0 0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13.2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4 476 0 0,'10'-4'10821'0'0,"-6"6"-9370"0"0,19 33 3580 0 0,2 32-2086 0 0,-15-39-1779 0 0,10 31 360 0 0,16 39 513 0 0,-9-35-3850 0 0,-19-54-807 0 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13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55 101 544 0 0,'-13'-4'1123'0'0,"9"4"-192"0"0,0-1 0 0 0,0 0 0 0 0,0 0-1 0 0,0-1 1 0 0,0 1 0 0 0,0-1 0 0 0,0 0-1 0 0,-6-4 6190 0 0,35-5-3407 0 0,197 0 2570 0 0,-150 10-5148 0 0,0-3-1 0 0,95-18 1 0 0,-157 21-1633 0 0,0-1 1 0 0,-1-1-1 0 0,0 0 1 0 0,1 0-1 0 0,-1-1 1 0 0,16-9-1 0 0,-23 11-899 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13.9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1 504 0 0,'-2'0'349'0'0,"1"1"-1"0"0,0-1 1 0 0,0 1 0 0 0,-1-1 0 0 0,1 1-1 0 0,0 0 1 0 0,0-1 0 0 0,0 1 0 0 0,0 0-1 0 0,0 0 1 0 0,0 0 0 0 0,0 0-1 0 0,0 0 1 0 0,0 0 0 0 0,1 0 0 0 0,-1 0-1 0 0,0 0 1 0 0,1 1 0 0 0,-1-1 0 0 0,1 0-1 0 0,-1 0 1 0 0,1 1 0 0 0,-1 1-1 0 0,2-2-24 0 0,-1 0 0 0 0,1 0 0 0 0,0 0 0 0 0,0 0 0 0 0,0 0-1 0 0,0-1 1 0 0,0 1 0 0 0,0 0 0 0 0,0-1 0 0 0,0 1-1 0 0,0-1 1 0 0,0 1 0 0 0,0-1 0 0 0,0 1 0 0 0,0-1 0 0 0,1 0-1 0 0,-1 1 1 0 0,0-1 0 0 0,0 0 0 0 0,2 0 0 0 0,37 4 3970 0 0,-6-5-3552 0 0,47 0 960 0 0,116-7 702 0 0,-132 1-5584 0 0,-2-5-3641 0 0,-42 7 4279 0 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14.2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1 468 0 0,'-8'0'11530'0'0,"8"0"-11289"0"0,-1 16 5383 0 0,7 32-3355 0 0,-2-26-529 0 0,4 63 690 0 0,7 66 654 0 0,-1-51-6218 0 0,-14-98 2404 0 0,2 5-946 0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14.6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70 117 796 0 0,'-22'-8'2504'0'0,"-4"-1"2723"0"0,5-6 5980 0 0,66 1-6467 0 0,120 5-1182 0 0,-117 9-3023 0 0,-1-2 0 0 0,0-2 1 0 0,0-2-1 0 0,0-2 0 0 0,70-22 1 0 0,-106 25-400 0 0,-4 1 832 0 0,-3 1-3324 0 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14.9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1 624 0 0,'0'0'267'0'0,"-1"1"0"0"0,1-1 0 0 0,0 1 0 0 0,-1-1 0 0 0,1 1-1 0 0,0-1 1 0 0,0 1 0 0 0,0 0 0 0 0,-1-1 0 0 0,1 1 0 0 0,0-1 0 0 0,0 1 0 0 0,0 0 0 0 0,0-1-1 0 0,0 1 1 0 0,0-1 0 0 0,0 1 0 0 0,0 0 0 0 0,0-1 0 0 0,1 1 0 0 0,-1-1 0 0 0,0 1 0 0 0,0-1-1 0 0,0 1 1 0 0,1 0 0 0 0,-1-1 0 0 0,0 1 0 0 0,1-1 0 0 0,-1 1 0 0 0,0-1 0 0 0,1 1 0 0 0,-1-1 0 0 0,1 0-1 0 0,0 1 1 0 0,27 11 5153 0 0,42-6 131 0 0,-60-5-4270 0 0,-1-1-748 0 0,41 4 2723 0 0,-26 1-4544 0 0,-9 6-4745 0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21.4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191 0 52 0 0,'-19'10'272'0'0,"-1"0"88"0"0,3 0 28 0 0,-4-1-8 0 0,2 0-16 0 0,0-2-36 0 0,1 1-36 0 0,2-1-96 0 0,2-4-160 0 0,2 3-928 0 0,3-2 300 0 0,3-1 192 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22.4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59 436 0 0,'0'0'915'0'0,"9"11"7700"0"0,31 41-5260 0 0,-6 1-1825 0 0,2-1 0 0 0,2-2 0 0 0,2-2 1 0 0,77 72-1 0 0,-105-110-1286 0 0,-6-4-63 0 0,-1-1 0 0 0,1 0 1 0 0,0 0-1 0 0,0-1 0 0 0,0 1 0 0 0,1-2 1 0 0,0 1-1 0 0,0-1 0 0 0,0 0 0 0 0,0 0 1 0 0,9 2-1 0 0,-14-5 3 0 0,-1 0-148 0 0,3-4 104 0 0,1 0 0 0 0,-1-1 0 0 0,0 1 0 0 0,0-1 0 0 0,-1 1 1 0 0,1-1-1 0 0,-1 0 0 0 0,0-1 0 0 0,-1 1 0 0 0,4-10 0 0 0,23-75 589 0 0,34-89 220 0 0,-54 158-963 0 0,1 1 1 0 0,1 1 0 0 0,1-1-1 0 0,1 2 1 0 0,0 0-1 0 0,23-23 1 0 0,-35 39-189 0 0,1 0 1 0 0,0 1 0 0 0,-1-1-1 0 0,1 1 1 0 0,0-1-1 0 0,0 1 1 0 0,0 0-1 0 0,0 0 1 0 0,0 0 0 0 0,0 0-1 0 0,0 0 1 0 0,0 0-1 0 0,4 0 1 0 0,18 6-8180 0 0,-13 0 5719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8:29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31 568 0 0,'-13'-31'7926'0'0,"10"44"-6378"0"0,1 29-125 0 0,3-1 0 0 0,7 52 1 0 0,0-7-337 0 0,-4-5-291 0 0,2 33 525 0 0,35 202 1 0 0,-38-299-1733 0 0,5 15-1217 0 0,2-14-3111 0 0,-4-13 2672 0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23.0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415 71 196 0 0,'-30'-23'5641'0'0,"21"19"-4605"0"0,-1-1 0 0 0,1 1 0 0 0,-1 1 0 0 0,0 0 0 0 0,1 0 0 0 0,-21-2-1 0 0,14 4-111 0 0,-1 0 1 0 0,1 1-1 0 0,-33 4 0 0 0,31-1-388 0 0,1 0 0 0 0,1 1 0 0 0,-1 1 1 0 0,0 1-1 0 0,1 0 0 0 0,0 1 0 0 0,1 0 0 0 0,-29 20 1 0 0,42-26-468 0 0,1 0 1 0 0,-1 0-1 0 0,1 0 1 0 0,-1 0-1 0 0,1 0 1 0 0,0 0-1 0 0,-1 0 1 0 0,1 0-1 0 0,0 1 1 0 0,0-1-1 0 0,0 0 1 0 0,0 1-1 0 0,0-1 0 0 0,0 1 1 0 0,0-1-1 0 0,1 1 1 0 0,-1-1-1 0 0,1 1 1 0 0,-1 0-1 0 0,1-1 1 0 0,-1 1-1 0 0,1 0 1 0 0,0 0-1 0 0,0-1 1 0 0,0 1-1 0 0,0 0 1 0 0,0-1-1 0 0,0 1 1 0 0,0 0-1 0 0,1 0 1 0 0,-1-1-1 0 0,1 1 1 0 0,-1-1-1 0 0,1 1 1 0 0,-1 0-1 0 0,1-1 1 0 0,0 1-1 0 0,0-1 1 0 0,0 1-1 0 0,0-1 1 0 0,0 0-1 0 0,0 1 1 0 0,0-1-1 0 0,1 0 1 0 0,-1 0-1 0 0,0 0 1 0 0,1 0-1 0 0,-1 0 1 0 0,1 0-1 0 0,1 1 1 0 0,5 4 68 0 0,1-1 0 0 0,0 0 0 0 0,0-1 0 0 0,0 0 0 0 0,0 0 0 0 0,0-1 0 0 0,15 3 0 0 0,-3-3-112 0 0,0-1 1 0 0,1-1-1 0 0,-1-1 0 0 0,0-1 1 0 0,0-1-1 0 0,0-1 0 0 0,0 0 1 0 0,-1-2-1 0 0,1 0 0 0 0,-1-2 1 0 0,25-10-1 0 0,-43 16-42 0 0,0 0-1 0 0,1 0 0 0 0,-1 0 1 0 0,0 0-1 0 0,0 0 1 0 0,0 0-1 0 0,0-1 1 0 0,0 1-1 0 0,0-1 1 0 0,-1 1-1 0 0,1-1 0 0 0,0 0 1 0 0,-1 0-1 0 0,1 0 1 0 0,-1 1-1 0 0,0-2 1 0 0,0 1-1 0 0,0 0 0 0 0,0 0 1 0 0,0 0-1 0 0,0 0 1 0 0,0-1-1 0 0,0-2 1 0 0,-1 2-34 0 0,-1 1 0 0 0,1-1-1 0 0,-1 1 1 0 0,0-1 0 0 0,0 0 0 0 0,0 1 0 0 0,0-1 0 0 0,0 1 0 0 0,0 0 0 0 0,-1-1 0 0 0,1 1-1 0 0,-1 0 1 0 0,1 0 0 0 0,-1 0 0 0 0,0 0 0 0 0,0 0 0 0 0,-2-1 0 0 0,-8-7-468 0 0,0 1-1 0 0,-1 1 1 0 0,0 0 0 0 0,0 1-1 0 0,-29-11 1 0 0,-26 3-2573 0 0,39 14-3656 0 0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23.5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43 304 0 0,'-29'-6'9798'0'0,"42"2"-3190"0"0,53 1-784 0 0,-55 2-5584 0 0,55 0 1905 0 0,80-7 725 0 0,-50-7-5545 0 0,-72 11-87 0 0,-9 3-4099 0 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23.8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0 704 0 0,'2'9'9497'0'0,"-2"-9"-9271"0"0,16 6 2616 0 0,17-1-426 0 0,76-4 3732 0 0,-55 0-6873 0 0,-2-1-6988 0 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24.4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1 179 604 0 0,'19'6'4410'0'0,"117"124"5594"0"0,-94-86-6569 0 0,69 55-1 0 0,-106-94-2983 0 0,1-1 0 0 0,0 0 0 0 0,0 0-1 0 0,1 0 1 0 0,-1-1 0 0 0,1 0 0 0 0,12 5 0 0 0,-17-8-365 0 0,-1 0 1 0 0,1 0-1 0 0,-1 0 1 0 0,0 0 0 0 0,1 0-1 0 0,-1 0 1 0 0,1 0 0 0 0,-1 0-1 0 0,1 0 1 0 0,-1-1 0 0 0,0 1-1 0 0,1 0 1 0 0,-1-1 0 0 0,0 0-1 0 0,1 1 1 0 0,-1-1 0 0 0,0 0-1 0 0,2 0 1 0 0,-1-1-49 0 0,-1 0 0 0 0,1 0 1 0 0,0 0-1 0 0,-1 0 0 0 0,1-1 0 0 0,-1 1 1 0 0,0 0-1 0 0,0-1 0 0 0,0 1 0 0 0,0-1 0 0 0,0 1 1 0 0,0-1-1 0 0,0-3 0 0 0,27-131 411 0 0,28-106-604 0 0,-55 237 11 0 0,1 0 0 0 0,0 1 0 0 0,0 0 0 0 0,1 0 0 0 0,-1-1 0 0 0,1 2 0 0 0,0-1 0 0 0,6-7 0 0 0,14-2-3140 0 0,9 12-5097 0 0,-19 4 5806 0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24.9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1 528 0 0,'-29'35'10567'0'0,"-32"42"-3186"0"0,56-70-6981 0 0,1 0 0 0 0,-1 1 0 0 0,2 0 0 0 0,-1 0-1 0 0,1 0 1 0 0,0 0 0 0 0,0 0 0 0 0,1 1 0 0 0,-1 11 0 0 0,3-16-300 0 0,0-1-1 0 0,1 1 1 0 0,0 0 0 0 0,0 0 0 0 0,0-1 0 0 0,1 1 0 0 0,-1 0 0 0 0,1-1-1 0 0,0 0 1 0 0,0 1 0 0 0,0-1 0 0 0,0 0 0 0 0,1 0 0 0 0,-1 0 0 0 0,1 0-1 0 0,0 0 1 0 0,-1-1 0 0 0,1 1 0 0 0,0-1 0 0 0,1 0 0 0 0,-1 0 0 0 0,0 0-1 0 0,7 2 1 0 0,4 3-118 0 0,0 0 0 0 0,1-1 0 0 0,-1-1 1 0 0,24 5-1 0 0,27-1-2491 0 0,-21-12-4788 0 0,-30-1 4730 0 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5:25.2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16 111 48 0 0,'-1'-1'223'0'0,"-13"-16"13052"0"0,24 12-5725 0 0,9 5-8337 0 0,30-5 1537 0 0,-46 4-739 0 0,0 0 0 0 0,0 1-1 0 0,-1-1 1 0 0,1 0 0 0 0,0 0-1 0 0,-1-1 1 0 0,1 1 0 0 0,-1 0-1 0 0,1-1 1 0 0,-1 0 0 0 0,0 0-1 0 0,1 1 1 0 0,-1-1 0 0 0,0 0-1 0 0,0-1 1 0 0,1-2 0 0 0,-2 4 26 0 0,-1 0 0 0 0,1 0 0 0 0,-1 0 0 0 0,0 0 0 0 0,0 0 1 0 0,0 0-1 0 0,0 0 0 0 0,0 0 0 0 0,0 0 0 0 0,0 0 0 0 0,0 0 0 0 0,0 0 1 0 0,0 0-1 0 0,0 0 0 0 0,-1 0 0 0 0,1 0 0 0 0,0 0 0 0 0,-1 0 0 0 0,1 0 1 0 0,-1 0-1 0 0,1 0 0 0 0,-1 0 0 0 0,0 0 0 0 0,1 0 0 0 0,-1 0 1 0 0,0 1-1 0 0,0-1 0 0 0,1 0 0 0 0,-1 0 0 0 0,0 1 0 0 0,0-1 0 0 0,-2 0 1 0 0,-31-17 803 0 0,-11 12-494 0 0,17 11-6866 0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11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13 320 0 0,'7'-12'11612'0'0,"-26"28"-10762"0"0,0 0 1 0 0,1 1 0 0 0,1 1-1 0 0,-22 30 1 0 0,11-15-182 0 0,-9 12 232 0 0,-49 53-445 0 0,86-98-618 0 0,-10 10-1496 0 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11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10 24 0 0,'-5'-9'14313'0'0,"11"22"-10900"0"0,17 28-1507 0 0,39 49 1734 0 0,-42-58-2395 0 0,47 57 0 0 0,-66-88-1410 0 0,0 1-1 0 0,1-1 0 0 0,-1 0 0 0 0,1 1 1 0 0,-1-1-1 0 0,1 0 0 0 0,-1 0 1 0 0,1 0-1 0 0,0 0 0 0 0,-1 0 0 0 0,1-1 1 0 0,0 1-1 0 0,0 0 0 0 0,0-1 0 0 0,0 0 1 0 0,-1 1-1 0 0,5-1 0 0 0,18-4-10059 0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12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8 432 0 0,'-33'0'19516'0'0,"46"1"-18799"0"0,210-3 4687 0 0,-80-4-3512 0 0,-124 6-2288 0 0,22 1 676 0 0,-29 2-4012 0 0,-1 3-3836 0 0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13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32 676 0 0,'1'-1'457'0'0,"0"0"0"0"0,-1 0 1 0 0,1-1-1 0 0,-1 1 0 0 0,1 0 0 0 0,-1-1 1 0 0,1 1-1 0 0,-1 0 0 0 0,1-1 0 0 0,-1 1 0 0 0,0 0 1 0 0,0-1-1 0 0,0 1 0 0 0,0 0 0 0 0,0-1 0 0 0,0 1 1 0 0,0-1-1 0 0,-1-1 0 0 0,-9-2 5101 0 0,-1 10-5266 0 0,-24 22 1326 0 0,1 0 1 0 0,-38 41-1 0 0,-11 23-4046 0 0,79-84 1258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3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37 548 0 0,'2'0'8871'0'0,"6"1"-3970"0"0,45 3-854 0 0,21-6-884 0 0,-1-4-1 0 0,131-26 1 0 0,-200 30-2484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8:29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63 332 40 0 0,'-20'3'1100'0'0,"-5"-1"1547"0"0,8-2 6170 0 0,19 0-8502 0 0,1-1 1 0 0,-1 0-1 0 0,1 0 1 0 0,-1 0-1 0 0,1 0 1 0 0,-1 0-1 0 0,1 0 1 0 0,-1-1-1 0 0,3-1 0 0 0,14-8 785 0 0,86-32 2116 0 0,34-15-638 0 0,-119 48-2274 0 0,0-1 0 0 0,-1-1 0 0 0,0-1 0 0 0,26-22 0 0 0,-40 30-246 0 0,-1 0-1 0 0,1 0 1 0 0,-1-1 0 0 0,0 0-1 0 0,0 0 1 0 0,-1 0-1 0 0,1-1 1 0 0,-1 1-1 0 0,2-9 1 0 0,-4 13-39 0 0,0 0-1 0 0,-1 0 1 0 0,1 0 0 0 0,-1 1-1 0 0,1-1 1 0 0,-1 0 0 0 0,0 0-1 0 0,0 0 1 0 0,0 0 0 0 0,0 0-1 0 0,0 0 1 0 0,0 0 0 0 0,0 0-1 0 0,-1 0 1 0 0,1 0 0 0 0,-1 0-1 0 0,1 0 1 0 0,-1 0 0 0 0,0 1-1 0 0,0-1 1 0 0,1 0-1 0 0,-1 0 1 0 0,-1 1 0 0 0,1-1-1 0 0,0 1 1 0 0,0-1 0 0 0,-1 1-1 0 0,1-1 1 0 0,-1 1 0 0 0,1 0-1 0 0,-1-1 1 0 0,1 1 0 0 0,-1 0-1 0 0,0 0 1 0 0,1 0 0 0 0,-1 1-1 0 0,-4-2 1 0 0,4 1 15 0 0,0 1 0 0 0,0 0 0 0 0,0 0 0 0 0,0 0 0 0 0,0 0 0 0 0,0 0 0 0 0,0 0 0 0 0,0 1 0 0 0,0-1 0 0 0,0 0 0 0 0,0 1 1 0 0,0 0-1 0 0,0 0 0 0 0,1-1 0 0 0,-1 1 0 0 0,0 0 0 0 0,0 0 0 0 0,1 0 0 0 0,-1 1 0 0 0,0-1 0 0 0,1 0 0 0 0,-1 1 0 0 0,1-1 0 0 0,0 1 0 0 0,-1-1 0 0 0,1 1 0 0 0,0 0 0 0 0,0-1 0 0 0,0 1 0 0 0,-1 4 0 0 0,-4 5 165 0 0,1 1-1 0 0,0-1 0 0 0,-4 20 1 0 0,3-8 26 0 0,1 0-1 0 0,1 0 1 0 0,1 1 0 0 0,1-1-1 0 0,1 1 1 0 0,1-1 0 0 0,1 1-1 0 0,2-1 1 0 0,0 1 0 0 0,1-1-1 0 0,2 0 1 0 0,0 0 0 0 0,1-1-1 0 0,16 35 1 0 0,-21-54-384 0 0,0 1 0 0 0,0-1 0 0 0,0 0 0 0 0,0 0 0 0 0,1 0 0 0 0,-1 0 0 0 0,1 0 0 0 0,0-1 0 0 0,-1 1 0 0 0,1-1 0 0 0,0 0 0 0 0,1 1 0 0 0,-1-1 0 0 0,0-1 0 0 0,1 1 0 0 0,-1 0 0 0 0,1-1 0 0 0,-1 0 0 0 0,1 0 0 0 0,5 1 0 0 0,-4-1-710 0 0,-1-1 0 0 0,1 0 1 0 0,0 0-1 0 0,-1-1 0 0 0,1 1 0 0 0,0-1 0 0 0,-1 0 1 0 0,1-1-1 0 0,-1 1 0 0 0,7-3 0 0 0,10-5-2178 0 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13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24 192 0 0,'-11'-10'-587'0'0,"-12"-4"17641"0"0,30 33-15122 0 0,10 12-519 0 0,2 0-1 0 0,1-2 1 0 0,2 0 0 0 0,43 44 0 0 0,-57-64-1196 0 0,7 10-44 0 0,9 8-1029 0 0,-7-14-3879 0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13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64 440 0 0,'-17'-1'-286'0'0,"-2"-6"14101"0"0,19 7-13703 0 0,22-5 3085 0 0,374-44 8076 0 0,-383 48-14227 0 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24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21 548 0 0,'-7'-7'2933'0'0,"-7"-7"1802"0"0,9 17-4268 0 0,1 1-1 0 0,-1-1 1 0 0,1 1 0 0 0,0 0-1 0 0,0 0 1 0 0,1 0-1 0 0,-1 1 1 0 0,1-1 0 0 0,0 1-1 0 0,-3 6 1 0 0,5-10-289 0 0,-195 339 6531 0 0,193-335-7475 0 0,-3 6 647 0 0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24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35 268 0 0,'-19'-34'14364'0'0,"29"57"-11007"0"0,41 100 1682 0 0,-26-60-2878 0 0,57 107 1 0 0,-79-166-2212 0 0,-1-1 1 0 0,0 1-1 0 0,1-1 1 0 0,0 0 0 0 0,0 0-1 0 0,0 0 1 0 0,0 0 0 0 0,4 2-1 0 0,12 1-3572 0 0,1-13-5743 0 0,-16 4 6979 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24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49 596 0 0,'-41'4'3817'0'0,"21"-1"120"0"0,1-1 4875 0 0,133-8-2097 0 0,55-17-2797 0 0,-4 0-195 0 0,-151 22-3765 0 0,30-3 268 0 0,-29 3-4855 0 0,1 1-4846 0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3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15 60 0 0,'-14'-14'10004'0'0,"12"17"-9609"0"0,0 1 1 0 0,0 0 0 0 0,0 0 0 0 0,1 0 0 0 0,0 0 0 0 0,0 0 0 0 0,0 0 0 0 0,0 0 0 0 0,0 0 0 0 0,1 0 0 0 0,0 8-1 0 0,3 57 823 0 0,-1-46-1313 0 0,5 41-6063 0 0,-6-55 4480 0 0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32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1 132 592 0 0,'-1'-4'313'0'0,"1"1"1"0"0,0 0-1 0 0,0 0 0 0 0,0-1 1 0 0,1 1-1 0 0,-1 0 0 0 0,1 0 1 0 0,0 0-1 0 0,0 0 0 0 0,0 0 1 0 0,0 0-1 0 0,0 0 1 0 0,1 0-1 0 0,-1 0 0 0 0,1 0 1 0 0,0 1-1 0 0,3-5 0 0 0,0 2 116 0 0,0 0-1 0 0,0 0 1 0 0,1 1-1 0 0,0 0 1 0 0,-1 0-1 0 0,2 0 1 0 0,10-5-1 0 0,-2 3 209 0 0,1 0 0 0 0,0 1-1 0 0,0 0 1 0 0,0 1 0 0 0,0 1 0 0 0,20-1-1 0 0,-20 4-259 0 0,0 1 0 0 0,0 1-1 0 0,-1 0 1 0 0,1 1 0 0 0,0 0-1 0 0,-1 2 1 0 0,0-1-1 0 0,0 2 1 0 0,0 0 0 0 0,-1 1-1 0 0,0 0 1 0 0,0 2 0 0 0,24 17-1 0 0,-26-17-154 0 0,-1 1-1 0 0,0 0 1 0 0,0 1 0 0 0,-1 0-1 0 0,0 1 1 0 0,-1 0-1 0 0,0 0 1 0 0,-1 1-1 0 0,0 0 1 0 0,-1 0-1 0 0,-1 1 1 0 0,0 0-1 0 0,-1 0 1 0 0,6 26-1 0 0,-10-33-154 0 0,0 0-1 0 0,-1 1 0 0 0,0-1 0 0 0,0 1 0 0 0,-1-1 0 0 0,0 1 0 0 0,0-1 0 0 0,-1 0 0 0 0,0 1 0 0 0,0-1 0 0 0,0 0 0 0 0,-1 0 0 0 0,0-1 1 0 0,-1 1-1 0 0,1 0 0 0 0,-1-1 0 0 0,-1 0 0 0 0,1 0 0 0 0,-1 0 0 0 0,0-1 0 0 0,0 0 0 0 0,-1 1 0 0 0,1-2 0 0 0,-1 1 0 0 0,0-1 1 0 0,-1 0-1 0 0,-7 4 0 0 0,4-2-76 0 0,0-1 0 0 0,-1 0 0 0 0,0-1 0 0 0,0 0-1 0 0,0-1 1 0 0,0 0 0 0 0,0-1 0 0 0,-1 0 0 0 0,1 0 0 0 0,-1-1 0 0 0,0-1 0 0 0,1 0 0 0 0,-1-1 0 0 0,1 0 0 0 0,-1-1 0 0 0,-19-5 0 0 0,25 5-125 0 0,-6-1-164 0 0,1-1 1 0 0,0 0-1 0 0,0-1 1 0 0,0 0-1 0 0,1-1 1 0 0,-1 0-1 0 0,2 0 1 0 0,-15-12-1 0 0,38 8-8275 0 0,-2 6 6346 0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32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10 464 0 0,'-3'-9'18754'0'0,"9"96"-12543"0"0,0-2-3670 0 0,-3-14-2870 0 0,-3-69-296 0 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34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1 672 0 0,'1'18'2479'0'0,"-1"0"-1"0"0,-1-1 1 0 0,0 1 0 0 0,-7 30-1 0 0,-11 29 606 0 0,-1 5-9003 0 0,19-75 4162 0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35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14 48 0 0,'-17'-14'15724'0'0,"13"41"-10835"0"0,10 45-2656 0 0,-3-51-1613 0 0,7 43 360 0 0,4-26-3633 0 0,-11-32 1794 0 0,5 2-4698 0 0,-5-6 3214 0 0,0 0 102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8:30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1 332 0 0,'-2'0'347'0'0,"1"0"-1"0"0,-1 0 1 0 0,0 0-1 0 0,0 1 1 0 0,1-1-1 0 0,-1 1 1 0 0,0 0-1 0 0,0-1 1 0 0,1 1-1 0 0,-1 0 1 0 0,1 0-1 0 0,-1 0 1 0 0,1 0-1 0 0,-1 0 1 0 0,1 0-1 0 0,-1 0 1 0 0,1 1-1 0 0,0-1 1 0 0,0 0 0 0 0,0 1-1 0 0,0-1 1 0 0,0 1-1 0 0,0-1 1 0 0,0 1-1 0 0,0 0 1 0 0,0-1-1 0 0,1 1 1 0 0,-1 0-1 0 0,1-1 1 0 0,-1 4-1 0 0,-3 9 1520 0 0,0 1 0 0 0,-2 23 0 0 0,5-31-1319 0 0,-2 9 243 0 0,1 0 0 0 0,1 1 0 0 0,1 0 0 0 0,0-1 1 0 0,1 1-1 0 0,1-1 0 0 0,0 0 0 0 0,1 1 0 0 0,8 24 0 0 0,-3-29-2013 0 0,10-4-6169 0 0,-12-8 4560 0 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35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17 120 728 0 0,'-2'-1'332'0'0,"1"0"0"0"0,0 0 0 0 0,0-1 0 0 0,-1 1 0 0 0,1 0 0 0 0,0-1 1 0 0,0 1-1 0 0,0-1 0 0 0,0 1 0 0 0,1-1 0 0 0,-1 1 0 0 0,0-1 0 0 0,1 0 0 0 0,-1 1 0 0 0,1-1 0 0 0,-1 0 0 0 0,1 0 0 0 0,0 1 0 0 0,0-1 0 0 0,0 0 0 0 0,0 0 1 0 0,0 1-1 0 0,0-1 0 0 0,0 0 0 0 0,1-2 0 0 0,1 1 50 0 0,-1 0 1 0 0,1 0 0 0 0,-1 1-1 0 0,1-1 1 0 0,0 0 0 0 0,0 1-1 0 0,1-1 1 0 0,-1 1 0 0 0,0 0-1 0 0,1-1 1 0 0,0 1 0 0 0,4-2-1 0 0,3-3 386 0 0,1 1-1 0 0,0 1 1 0 0,1 0-1 0 0,-1 0 1 0 0,1 1 0 0 0,17-3-1 0 0,-14 5-362 0 0,-1 2-1 0 0,0-1 1 0 0,0 2-1 0 0,1 0 1 0 0,-1 1-1 0 0,0 0 1 0 0,0 1 0 0 0,0 0-1 0 0,-1 2 1 0 0,1-1-1 0 0,-1 2 1 0 0,0-1-1 0 0,24 16 1 0 0,-19-9-148 0 0,0 0-1 0 0,-1 1 1 0 0,0 1 0 0 0,-1 1 0 0 0,0 0 0 0 0,-2 1-1 0 0,1 0 1 0 0,18 30 0 0 0,-30-41-232 0 0,0 0 1 0 0,0 0 0 0 0,0 1-1 0 0,-1-1 1 0 0,0 1 0 0 0,0-1-1 0 0,0 1 1 0 0,-1 0-1 0 0,0-1 1 0 0,0 1 0 0 0,0 0-1 0 0,-1 0 1 0 0,0 0-1 0 0,-1 11 1 0 0,0-12-37 0 0,-1 0 0 0 0,1-1 0 0 0,-1 1 0 0 0,0-1-1 0 0,0 1 1 0 0,-1-1 0 0 0,1 0 0 0 0,-1 0 0 0 0,0 0 0 0 0,0 0 0 0 0,0-1 0 0 0,-1 1 0 0 0,1-1 0 0 0,-1 0-1 0 0,0 0 1 0 0,0 0 0 0 0,0 0 0 0 0,0-1 0 0 0,-6 3 0 0 0,-10 6-317 0 0,1-2 0 0 0,-2 0-1 0 0,1-1 1 0 0,-1-1 0 0 0,-1-1 0 0 0,1-1 0 0 0,-1-1 0 0 0,0-1-1 0 0,-32 0 1 0 0,30-7-2352 0 0,11-3-3845 0 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36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0 118 460 0 0,'1'-3'544'0'0,"-1"-1"0"0"0,0 1 1 0 0,1 0-1 0 0,0-1 0 0 0,0 1 0 0 0,0 0 0 0 0,0 0 0 0 0,0 0 1 0 0,1-1-1 0 0,-1 1 0 0 0,1 1 0 0 0,0-1 0 0 0,0 0 1 0 0,3-4-1 0 0,1 2 124 0 0,-1-1 0 0 0,1 1 0 0 0,0 1 0 0 0,0-1 1 0 0,0 1-1 0 0,10-5 0 0 0,-6 4-33 0 0,-1 1 0 0 0,1 0 0 0 0,0 0 0 0 0,0 1 0 0 0,0 1 0 0 0,0 0 0 0 0,0 0 0 0 0,0 1 0 0 0,1 0 0 0 0,10 1 0 0 0,-20 0-557 0 0,0 0 0 0 0,0 0 0 0 0,0 0 0 0 0,0 0 0 0 0,1 0 0 0 0,-1 0 0 0 0,0 1 0 0 0,0-1 0 0 0,0 0 0 0 0,0 1 0 0 0,0-1 0 0 0,0 1 0 0 0,0-1 0 0 0,0 1 0 0 0,0 0 0 0 0,0-1 0 0 0,0 1 0 0 0,-1 0 0 0 0,1 0 0 0 0,0 0 0 0 0,0 0 0 0 0,-1-1 0 0 0,1 1 0 0 0,0 0 0 0 0,-1 0 0 0 0,1 0 0 0 0,-1 0 0 0 0,1 2 0 0 0,-1 0 15 0 0,1-1 1 0 0,-1 1-1 0 0,0 0 1 0 0,0-1-1 0 0,-1 1 1 0 0,1 0-1 0 0,-1-1 0 0 0,1 1 1 0 0,-1-1-1 0 0,0 1 1 0 0,-2 4-1 0 0,-3 5 104 0 0,0 1 0 0 0,-2-1 0 0 0,-11 16 0 0 0,-2-2 51 0 0,-23 33 107 0 0,41-54-317 0 0,0 0 0 0 0,0 0 0 0 0,1 0 0 0 0,0 0-1 0 0,0 1 1 0 0,0-1 0 0 0,1 1 0 0 0,-1-1-1 0 0,1 1 1 0 0,0 7 0 0 0,1-10-16 0 0,1-1-1 0 0,-1 1 1 0 0,1-1-1 0 0,0 0 1 0 0,-1 1-1 0 0,1-1 1 0 0,0 0-1 0 0,0 1 1 0 0,1-1-1 0 0,-1 0 1 0 0,0 0-1 0 0,1 0 1 0 0,-1 0-1 0 0,1 0 1 0 0,0 0-1 0 0,0-1 1 0 0,0 1-1 0 0,0-1 1 0 0,0 1-1 0 0,0-1 1 0 0,0 0-1 0 0,0 1 1 0 0,0-1-1 0 0,1 0 1 0 0,-1 0-1 0 0,0-1 1 0 0,1 1-1 0 0,-1 0 1 0 0,0-1-1 0 0,4 1 1 0 0,10 2 41 0 0,0-1-1 0 0,0-1 1 0 0,22 0 0 0 0,-34-1-54 0 0,66-5 645 0 0,-32 1-2793 0 0,-1 2-7846 0 0,-29 2 7426 0 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36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324 113 308 0 0,'-2'-33'8403'0'0,"-2"28"-7843"0"0,1 0 1 0 0,-1 0 0 0 0,0 0-1 0 0,-1 0 1 0 0,1 1 0 0 0,-1 0-1 0 0,0-1 1 0 0,0 2-1 0 0,0-1 1 0 0,0 1 0 0 0,-1 0-1 0 0,0 0 1 0 0,-9-4 0 0 0,6 4-139 0 0,1 1 1 0 0,-1 0 0 0 0,0 0 0 0 0,0 0 0 0 0,0 1 0 0 0,0 1 0 0 0,-1 0-1 0 0,1 0 1 0 0,-11 2 0 0 0,13-1-258 0 0,0-1 1 0 0,0 2-1 0 0,0-1 0 0 0,1 1 1 0 0,-1 0-1 0 0,1 1 0 0 0,-1-1 0 0 0,1 1 1 0 0,0 0-1 0 0,0 1 0 0 0,0 0 1 0 0,0 0-1 0 0,1 0 0 0 0,0 0 0 0 0,0 1 1 0 0,0 0-1 0 0,0 0 0 0 0,1 0 1 0 0,0 1-1 0 0,0-1 0 0 0,0 1 1 0 0,1 0-1 0 0,-1 0 0 0 0,2 1 0 0 0,-1-1 1 0 0,1 1-1 0 0,-3 10 0 0 0,5-11-75 0 0,0 0 0 0 0,0 0-1 0 0,1 0 1 0 0,0 0-1 0 0,0 0 1 0 0,0 0-1 0 0,1 0 1 0 0,0-1 0 0 0,0 1-1 0 0,0-1 1 0 0,1 1-1 0 0,0-1 1 0 0,0 0 0 0 0,0 1-1 0 0,1-2 1 0 0,-1 1-1 0 0,1 0 1 0 0,0-1-1 0 0,1 0 1 0 0,-1 0 0 0 0,1 0-1 0 0,7 4 1 0 0,0 2 63 0 0,1-1 1 0 0,1-1-1 0 0,0 0 1 0 0,0-1-1 0 0,0 0 1 0 0,1-1-1 0 0,23 6 1 0 0,-31-11-156 0 0,-1 0 0 0 0,1 0 0 0 0,0 0 1 0 0,0-1-1 0 0,0 0 0 0 0,-1 0 0 0 0,1 0 1 0 0,0-1-1 0 0,0 0 0 0 0,-1-1 0 0 0,1 0 1 0 0,0 0-1 0 0,-1 0 0 0 0,0 0 0 0 0,1-1 1 0 0,-1 0-1 0 0,0-1 0 0 0,-1 1 0 0 0,1-1 1 0 0,6-6-1 0 0,-8 7-39 0 0,-1-1 0 0 0,0 0-1 0 0,1-1 1 0 0,-1 1 0 0 0,-1 0 0 0 0,1-1-1 0 0,-1 0 1 0 0,1 1 0 0 0,-1-1 0 0 0,-1 0 0 0 0,1 0-1 0 0,-1 0 1 0 0,0 0 0 0 0,0-1 0 0 0,0 1-1 0 0,-1 0 1 0 0,1 0 0 0 0,-1-1 0 0 0,-1 1 0 0 0,1 0-1 0 0,-1 0 1 0 0,0 0 0 0 0,0 0 0 0 0,0-1 0 0 0,-1 1-1 0 0,0 0 1 0 0,-2-5 0 0 0,-1 1-3 0 0,0 0-1 0 0,0 0 1 0 0,-1 1 0 0 0,0-1 0 0 0,0 1-1 0 0,-1 0 1 0 0,0 1 0 0 0,-1 0 0 0 0,0 0-1 0 0,0 1 1 0 0,0-1 0 0 0,-1 2 0 0 0,-16-9-1 0 0,13 8-275 0 0,0 0-1 0 0,-1 1 1 0 0,0 1-1 0 0,0 0 0 0 0,0 0 1 0 0,-1 2-1 0 0,1 0 0 0 0,-1 0 1 0 0,1 1-1 0 0,-15 1 0 0 0,26 0 155 0 0,0 0 0 0 0,0 1-1 0 0,1-1 1 0 0,-1 0 0 0 0,0 1-1 0 0,1-1 1 0 0,-1 1-1 0 0,0 0 1 0 0,1-1 0 0 0,-1 1-1 0 0,1 0 1 0 0,-1 0 0 0 0,1 0-1 0 0,-2 1 1 0 0,-13 20-7399 0 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37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22 164 0 0,'-18'-21'9264'0'0,"17"21"-9070"0"0,1 0 1 0 0,0 0-1 0 0,-1 0 1 0 0,1 1-1 0 0,0-1 1 0 0,-1 0 0 0 0,1 1-1 0 0,0-1 1 0 0,-1 0-1 0 0,1 1 1 0 0,0-1-1 0 0,0 0 1 0 0,-1 1-1 0 0,1-1 1 0 0,0 0-1 0 0,0 1 1 0 0,0-1-1 0 0,-1 1 1 0 0,1-1 0 0 0,0 0-1 0 0,0 1 1 0 0,0-1-1 0 0,0 1 1 0 0,0-1-1 0 0,0 1 1 0 0,0-1-1 0 0,0 0 1 0 0,0 1-1 0 0,0-1 1 0 0,0 1 0 0 0,0-1-1 0 0,1 1 1 0 0,6 61 5436 0 0,-5-48-5657 0 0,38 190 3904 0 0,-3-71-4749 0 0,-28-118-1865 0 0,6-8-5287 0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37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47 104 0 0,'-21'-6'1800'0'0,"-7"-2"3013"0"0,3-4 7755 0 0,28 11-12167 0 0,1 0 0 0 0,-1 1 0 0 0,0-1 0 0 0,1 0 0 0 0,-1 1 0 0 0,0 0-1 0 0,1 0 1 0 0,-1 0 0 0 0,0 0 0 0 0,4 1 0 0 0,-1-1-39 0 0,109 4 2760 0 0,-73-1-3197 0 0,0-1 1 0 0,0-3 0 0 0,0-1 0 0 0,78-15 0 0 0,-112 13 182 0 0,-3 2-3244 0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38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1 520 0 0,'-1'0'236'0'0,"1"0"-1"0"0,-1 0 1 0 0,1 1 0 0 0,-1-1 0 0 0,1 0-1 0 0,0 1 1 0 0,-1-1 0 0 0,1 0 0 0 0,-1 1-1 0 0,1-1 1 0 0,0 0 0 0 0,-1 1-1 0 0,1-1 1 0 0,0 1 0 0 0,0-1 0 0 0,-1 1-1 0 0,1-1 1 0 0,0 0 0 0 0,0 1-1 0 0,0-1 1 0 0,-1 1 0 0 0,1-1 0 0 0,0 1-1 0 0,0-1 1 0 0,0 1 0 0 0,0-1-1 0 0,0 1 1 0 0,0-1 0 0 0,0 1 0 0 0,0-1-1 0 0,0 1 1 0 0,0-1 0 0 0,1 1-1 0 0,-1-1 1 0 0,0 1 0 0 0,0-1 0 0 0,1 1-1 0 0,19 8 4482 0 0,37-6-522 0 0,-54-3-3774 0 0,179-5 4819 0 0,-122-1-7692 0 0,1-1-4423 0 0,-38 3 4353 0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38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3 844 0 0,'-1'0'522'0'0,"0"-1"-1"0"0,0 1 1 0 0,0 0 0 0 0,0 0-1 0 0,0-1 1 0 0,0 1 0 0 0,1 0-1 0 0,-1 0 1 0 0,0 0-1 0 0,0 0 1 0 0,0 0 0 0 0,0 0-1 0 0,0 0 1 0 0,0 0 0 0 0,0 1-1 0 0,0-1 1 0 0,0 0 0 0 0,0 0-1 0 0,1 1 1 0 0,-1-1 0 0 0,0 1-1 0 0,0-1 1 0 0,0 0-1 0 0,0 2 1 0 0,-9 20 5792 0 0,11 45-3002 0 0,1-47-1629 0 0,-2 20-718 0 0,5 62 1243 0 0,9-37-6783 0 0,-11-56 2938 0 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38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36 146 132 0 0,'-3'-3'73'0'0,"-12"-12"2741"0"0,-1-9 7141 0 0,16 23-9610 0 0,-1 1 0 0 0,1-1 0 0 0,0 0 0 0 0,0 1 1 0 0,0-1-1 0 0,0 0 0 0 0,0 0 0 0 0,0 1 0 0 0,0-1 0 0 0,0 0 0 0 0,0 1 0 0 0,0-1 1 0 0,0 0-1 0 0,0 1 0 0 0,0-1 0 0 0,1 0 0 0 0,-1 1 0 0 0,0-1 0 0 0,0 0 1 0 0,1 1-1 0 0,-1-1 0 0 0,1 0 0 0 0,0 0 0 0 0,1-1-81 0 0,-1 1-1 0 0,1 0 1 0 0,0-1 0 0 0,0 1-1 0 0,0 0 1 0 0,0 0 0 0 0,0 0-1 0 0,0 1 1 0 0,0-1 0 0 0,0 0-1 0 0,4 0 1 0 0,143-21 5063 0 0,-105 18-5361 0 0,0-3-1 0 0,-1-1 1 0 0,46-15 0 0 0,-86 22-452 0 0,22-8-1207 0 0,-11 9-8602 0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39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1 220 0 0,'-1'0'225'0'0,"0"0"0"0"0,1 1 0 0 0,-1-1 0 0 0,0 1 0 0 0,1-1 0 0 0,-1 1 0 0 0,1-1 0 0 0,-1 1 0 0 0,0-1 0 0 0,1 1 0 0 0,-1 0 0 0 0,1-1 0 0 0,0 1 0 0 0,-1-1 0 0 0,1 1 0 0 0,-1 0 0 0 0,1 0 0 0 0,0-1 0 0 0,0 1 0 0 0,-1 0 0 0 0,1 0 0 0 0,0-1 0 0 0,0 1 0 0 0,0 0 0 0 0,0 0 0 0 0,0-1 0 0 0,0 1 0 0 0,0 0 0 0 0,0 0 0 0 0,0 0 0 0 0,0-1 0 0 0,1 1 0 0 0,-1 0 0 0 0,1 0 0 0 0,0 1 174 0 0,1-1 1 0 0,-1 1 0 0 0,1-1 0 0 0,0 0 0 0 0,-1 0 0 0 0,1 0 0 0 0,0 0 0 0 0,0 0 0 0 0,0-1 0 0 0,0 1 0 0 0,0 0-1 0 0,3 0 1 0 0,62 6 5165 0 0,34-12 696 0 0,-51 2-6830 0 0,-1 1-8736 0 0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39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0 96 0 0,'0'0'1651'0'0,"-7"10"3536"0"0,-8 12-2913 0 0,1-6-1206 0 0,1-1 0 0 0,-2-1 0 0 0,-15 12 0 0 0,-26 11-6792 0 0,49-35 4393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8:30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171 148 712 0 0,'-45'-18'2056'0'0,"-23"-11"2771"0"0,62 26-4097 0 0,1 0-1 0 0,-1-1 1 0 0,0 1-1 0 0,1-1 1 0 0,0 0-1 0 0,0-1 1 0 0,1 1-1 0 0,-7-8 1 0 0,11 12-602 0 0,-1-1 1 0 0,1 0 0 0 0,-1 0 0 0 0,1 0-1 0 0,-1 0 1 0 0,1 0 0 0 0,-1 0 0 0 0,1 0 0 0 0,0 0-1 0 0,-1 0 1 0 0,1 0 0 0 0,0 0 0 0 0,0 0-1 0 0,0 0 1 0 0,0 0 0 0 0,0 0 0 0 0,0 0-1 0 0,0-1 1 0 0,1 1 0 0 0,-1 0 0 0 0,0 0 0 0 0,0 0-1 0 0,1 0 1 0 0,-1 0 0 0 0,1 0 0 0 0,-1 0-1 0 0,1 1 1 0 0,-1-1 0 0 0,1 0 0 0 0,-1 0-1 0 0,1 0 1 0 0,0 0 0 0 0,0 1 0 0 0,-1-1 0 0 0,1 0-1 0 0,0 1 1 0 0,0-1 0 0 0,2-1 0 0 0,1 0-257 0 0,0-1-1 0 0,0 1 1 0 0,0 0 0 0 0,0 0 0 0 0,1 0 0 0 0,-1 1 0 0 0,7-2 0 0 0,0 1-885 0 0,0 1 0 0 0,0 0 0 0 0,0 0 0 0 0,1 2 0 0 0,15 1 0 0 0,18 3-1058 0 0</inkml:trace>
  <inkml:trace contextRef="#ctx0" brushRef="#br0" timeOffset="1">750 42 576 0 0,'-2'1'415'0'0,"1"0"-1"0"0,0 0 1 0 0,0 1-1 0 0,0-1 1 0 0,0 0-1 0 0,0 1 1 0 0,0-1-1 0 0,0 1 1 0 0,0 0 0 0 0,1-1-1 0 0,-1 1 1 0 0,0 0-1 0 0,1-1 1 0 0,-1 1-1 0 0,1 0 1 0 0,0-1-1 0 0,0 1 1 0 0,0 0-1 0 0,0 0 1 0 0,0 0 0 0 0,0-1-1 0 0,0 1 1 0 0,0 0-1 0 0,1 2 1 0 0,16 48 3710 0 0,-13-41-3469 0 0,42 104 3237 0 0,-19-52-2359 0 0,-2 2 0 0 0,-3 1 0 0 0,15 81 0 0 0,-34-136-1921 0 0,1 4-720 0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40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1 140 300 0 0,'0'0'300'0'0,"0"-1"0"0"0,0 1 0 0 0,1-1 0 0 0,-1 1 0 0 0,1-1-1 0 0,-1 1 1 0 0,0-1 0 0 0,1 1 0 0 0,-1 0 0 0 0,1-1 0 0 0,-1 1 0 0 0,1 0 0 0 0,-1 0 0 0 0,1-1 0 0 0,-1 1 0 0 0,1 0 0 0 0,-1 0-1 0 0,1 0 1 0 0,0-1 0 0 0,-1 1 0 0 0,1 0 0 0 0,0 0 0 0 0,9 11 717 0 0,0 0 1 0 0,-1 0-1 0 0,0 1 0 0 0,-1 0 1 0 0,-1 0-1 0 0,9 20 0 0 0,11 15 745 0 0,-7-15-451 0 0,2 0-1 0 0,31 34 1 0 0,-46-58-1052 0 0,0-1 0 0 0,0 1 0 0 0,1-2 0 0 0,-1 1 0 0 0,1-1 0 0 0,1 0 0 0 0,-1 0 0 0 0,1-1 0 0 0,0 0-1 0 0,1-1 1 0 0,-1 0 0 0 0,1-1 0 0 0,16 5 0 0 0,-22-8-185 0 0,-1 0 1 0 0,1 0-1 0 0,-1 0 0 0 0,0 0 1 0 0,1 0-1 0 0,-1 0 0 0 0,1-1 1 0 0,-1 0-1 0 0,0 0 0 0 0,1 0 1 0 0,-1 0-1 0 0,0 0 0 0 0,0-1 1 0 0,0 1-1 0 0,0-1 0 0 0,0 0 0 0 0,3-2 1 0 0,-2 0 9 0 0,1-1 0 0 0,-1 1 1 0 0,0-1-1 0 0,0 0 0 0 0,-1 0 0 0 0,0 0 1 0 0,1 0-1 0 0,3-12 0 0 0,1-6 81 0 0,0 0 1 0 0,-2-1-1 0 0,5-43 1 0 0,-9 54-98 0 0,1-8 0 0 0,23-192 785 0 0,-27 212-982 0 0,1-1 1 0 0,0 1 0 0 0,0 0 0 0 0,0-1-1 0 0,0 1 1 0 0,0-1 0 0 0,0 1 0 0 0,1-1 0 0 0,-1 1-1 0 0,0 0 1 0 0,1-1 0 0 0,-1 1 0 0 0,1-1-1 0 0,-1 1 1 0 0,1 0 0 0 0,0 0 0 0 0,-1-1 0 0 0,1 1-1 0 0,0 0 1 0 0,0 0 0 0 0,0 0 0 0 0,0 0-1 0 0,0 0 1 0 0,0 0 0 0 0,0 0 0 0 0,0 0 0 0 0,0 0-1 0 0,1 1 1 0 0,-1-1 0 0 0,3-1 0 0 0,1 2-720 0 0,-1 0 1 0 0,1 1 0 0 0,0-1-1 0 0,0 1 1 0 0,0 0-1 0 0,-1 0 1 0 0,1 0 0 0 0,5 3-1 0 0,-3-2 210 0 0,26 7-1958 0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41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 55 164 0 0,'0'0'7882'0'0,"-2"-3"-6722"0"0,0 0-675 0 0,0 1 1 0 0,0-1-1 0 0,0 0 0 0 0,-1 1 0 0 0,1-1 0 0 0,-1 1 0 0 0,1 0 1 0 0,-1 0-1 0 0,0 0 0 0 0,0 0 0 0 0,0 1 0 0 0,0-1 0 0 0,0 1 1 0 0,0-1-1 0 0,0 1 0 0 0,-6-1 0 0 0,1 0 19 0 0,0 1 1 0 0,0 0-1 0 0,0 1 0 0 0,0-1 0 0 0,0 2 1 0 0,-17 1-1 0 0,13 0-210 0 0,-1 1 0 0 0,1 0 0 0 0,-1 1 0 0 0,1 0 0 0 0,0 1 0 0 0,0 0 0 0 0,1 1 0 0 0,-1 1 0 0 0,-11 8 0 0 0,21-14-228 0 0,0 1-1 0 0,0-1 1 0 0,0 1 0 0 0,0-1-1 0 0,0 1 1 0 0,1-1-1 0 0,-1 1 1 0 0,0 0 0 0 0,1 0-1 0 0,0 0 1 0 0,-1 0-1 0 0,1 0 1 0 0,0 0 0 0 0,0 0-1 0 0,0 1 1 0 0,0-1-1 0 0,1 0 1 0 0,-1 1 0 0 0,0-1-1 0 0,1 0 1 0 0,0 1-1 0 0,-1-1 1 0 0,1 0 0 0 0,0 1-1 0 0,1-1 1 0 0,-1 1-1 0 0,0-1 1 0 0,0 0 0 0 0,1 1-1 0 0,0-1 1 0 0,-1 0-1 0 0,1 1 1 0 0,0-1 0 0 0,1 2-1 0 0,2 1 18 0 0,-1-1 0 0 0,1 0-1 0 0,0 0 1 0 0,0 0-1 0 0,1 0 1 0 0,-1-1 0 0 0,1 1-1 0 0,0-1 1 0 0,0 0 0 0 0,0-1-1 0 0,0 1 1 0 0,0-1 0 0 0,9 2-1 0 0,-5-1-109 0 0,0 0 0 0 0,0-1 0 0 0,0-1 0 0 0,0 1 0 0 0,1-2 0 0 0,-1 1 0 0 0,0-1-1 0 0,1-1 1 0 0,-1 1 0 0 0,0-2 0 0 0,10-2 0 0 0,-15 3-7 0 0,-1 0 0 0 0,0 0 0 0 0,0 0 0 0 0,0-1 0 0 0,0 1 0 0 0,0-1 0 0 0,-1 0 0 0 0,1 0 0 0 0,0 0 0 0 0,-1 0 0 0 0,0 0 0 0 0,1-1-1 0 0,-1 1 1 0 0,0-1 0 0 0,0 0 0 0 0,0 1 0 0 0,-1-1 0 0 0,1 0 0 0 0,0 0 0 0 0,-1 0 0 0 0,0 0 0 0 0,0 0 0 0 0,0-1 0 0 0,0 1 0 0 0,-1 0 0 0 0,1 0 0 0 0,-1-1 0 0 0,0 1 0 0 0,1 0 0 0 0,-2-1 0 0 0,1 1 0 0 0,0 0-1 0 0,-1 0 1 0 0,-1-5 0 0 0,1 2-135 0 0,-1 0 0 0 0,0 1 0 0 0,-1-1 0 0 0,1 1-1 0 0,-1-1 1 0 0,0 1 0 0 0,0 0 0 0 0,-1 0 0 0 0,0 1-1 0 0,0-1 1 0 0,0 1 0 0 0,0 0 0 0 0,-1 0 0 0 0,1 0-1 0 0,-1 0 1 0 0,-7-3 0 0 0,-28-12-8604 0 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41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 0 0,'0'0'7546'0'0,"17"12"1998"0"0,55-1-2811 0 0,42-8-2711 0 0,-11 0-1662 0 0,-88-2-2787 0 0,28 3-240 0 0,-29-3-3511 0 0,-1 2-4005 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41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0 444 0 0,'-1'1'249'0'0,"0"-1"0"0"0,0 0 0 0 0,1 0 0 0 0,-1 0 0 0 0,0 1 0 0 0,0-1 0 0 0,1 0 0 0 0,-1 1 0 0 0,0-1 0 0 0,1 1 0 0 0,-1-1 0 0 0,1 0 0 0 0,-1 1 0 0 0,1 0-1 0 0,-1-1 1 0 0,1 1 0 0 0,-1-1 0 0 0,1 1 0 0 0,-1-1 0 0 0,1 1 0 0 0,-1 0 0 0 0,1 0 0 0 0,0-1 0 0 0,0 1 0 0 0,-1 0 0 0 0,1-1 0 0 0,0 1 0 0 0,0 0 0 0 0,0 0 0 0 0,0-1 0 0 0,0 1 0 0 0,-1 0 0 0 0,2 0 0 0 0,-1 0 0 0 0,1 1 145 0 0,0-1 1 0 0,1 0 0 0 0,-1 0-1 0 0,0 0 1 0 0,1 0-1 0 0,-1 0 1 0 0,1 0 0 0 0,0-1-1 0 0,-1 1 1 0 0,1 0 0 0 0,-1-1-1 0 0,1 1 1 0 0,3 0-1 0 0,61 8 4543 0 0,-48-9-4136 0 0,0-1 0 0 0,0-1 0 0 0,28-6 0 0 0,-14 2-9279 0 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43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1 163 124 0 0,'0'-2'244'0'0,"0"1"-1"0"0,0 0 1 0 0,0 0-1 0 0,0-1 1 0 0,0 1-1 0 0,0 0 1 0 0,0 0-1 0 0,0-1 1 0 0,0 1-1 0 0,0 0 1 0 0,1 0-1 0 0,-1-1 1 0 0,0 1-1 0 0,1 0 1 0 0,-1 0-1 0 0,1 0 1 0 0,0 0-1 0 0,-1-1 1 0 0,1 1-1 0 0,0 0 1 0 0,-1 0-1 0 0,1 0 1 0 0,0 1-1 0 0,1-2 1 0 0,0 2-70 0 0,-1 0 0 0 0,0 0 0 0 0,0 0 0 0 0,0 0 0 0 0,0 0 0 0 0,1 0 0 0 0,-1 1 0 0 0,0-1 0 0 0,0 1 0 0 0,0-1 0 0 0,0 1 0 0 0,0-1 0 0 0,0 1 0 0 0,0-1 0 0 0,0 1 0 0 0,0 0 0 0 0,0 0 0 0 0,0-1 0 0 0,1 3 0 0 0,43 52 2351 0 0,-42-52-2419 0 0,13 24 640 0 0,0 1 0 0 0,-1 1 0 0 0,12 36 0 0 0,-19-41-81 0 0,2-1 0 0 0,1 0 0 0 0,1 0 0 0 0,1-1 0 0 0,29 39-1 0 0,-41-60-561 0 0,0 1 0 0 0,1-1-1 0 0,-1 0 1 0 0,0 1-1 0 0,1-1 1 0 0,-1 0-1 0 0,1 0 1 0 0,-1 0-1 0 0,1 0 1 0 0,0-1-1 0 0,-1 1 1 0 0,1 0-1 0 0,0-1 1 0 0,-1 1 0 0 0,1-1-1 0 0,0 0 1 0 0,0 1-1 0 0,0-1 1 0 0,-1 0-1 0 0,1 0 1 0 0,0 0-1 0 0,0 0 1 0 0,0 0-1 0 0,1-1 1 0 0,2-1 14 0 0,-1 1 0 0 0,0-1 1 0 0,0 0-1 0 0,-1 0 0 0 0,1 0 0 0 0,0 0 1 0 0,-1-1-1 0 0,1 0 0 0 0,5-6 0 0 0,2-2 106 0 0,-1-2-1 0 0,0 1 1 0 0,-1-2-1 0 0,13-22 1 0 0,3-21 550 0 0,-3 0 1 0 0,29-118-1 0 0,-17 53 27 0 0,-33 121-922 0 0,-1 0-1 0 0,1 0 1 0 0,-1 0-1 0 0,1 0 1 0 0,-1 0-1 0 0,1 0 1 0 0,0 1-1 0 0,-1-1 1 0 0,1 0-1 0 0,0 0 1 0 0,0 1-1 0 0,0-1 1 0 0,0 0-1 0 0,-1 1 1 0 0,1-1-1 0 0,0 1 1 0 0,0-1-1 0 0,0 1 1 0 0,0-1-1 0 0,0 1 1 0 0,0 0-1 0 0,0 0 1 0 0,0-1-1 0 0,0 1 1 0 0,1 0-1 0 0,-1 0 1 0 0,0 0-1 0 0,0 0 1 0 0,0 0-1 0 0,0 0 1 0 0,0 1-1 0 0,0-1 1 0 0,0 0-1 0 0,0 0 1 0 0,0 1-1 0 0,0-1 1 0 0,0 1-1 0 0,0-1 1 0 0,2 2-1 0 0,42 23-7008 0 0,-41-22 6190 0 0,12 7-1511 0 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43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0 192 0 0,'-10'20'10947'0'0,"-5"-2"-6599"0"0,12-14-4071 0 0,-1 0 0 0 0,1 1 0 0 0,-1-1 0 0 0,1 1 0 0 0,0 0 1 0 0,1 0-1 0 0,-1 0 0 0 0,-1 7 0 0 0,0 0 132 0 0,1 0 0 0 0,1 1 0 0 0,0-1 0 0 0,1 1-1 0 0,0-1 1 0 0,2 24 0 0 0,0-32-553 0 0,-1 1-1 0 0,1-1 1 0 0,1 1 0 0 0,-1-1-1 0 0,1 0 1 0 0,0 0 0 0 0,0 1-1 0 0,0-1 1 0 0,4 5-1 0 0,-3-5-477 0 0,0-1-1 0 0,0 0 0 0 0,0 0 0 0 0,0 0 1 0 0,1 0-1 0 0,-1-1 0 0 0,1 1 0 0 0,-1-1 1 0 0,1 0-1 0 0,0 0 0 0 0,6 2 0 0 0,1-1-1422 0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44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39 158 488 0 0,'-5'-2'1163'0'0,"-28"-15"8242"0"0,37 15-8904 0 0,1 0 0 0 0,-1 0 1 0 0,1 1-1 0 0,0-1 0 0 0,-1 1 0 0 0,10-2 0 0 0,-11 3-157 0 0,4-1-122 0 0,1-1 1 0 0,-1 0-1 0 0,0 0 0 0 0,0-1 1 0 0,0 1-1 0 0,0-2 0 0 0,0 1 1 0 0,-1-1-1 0 0,7-4 0 0 0,-11 6-224 0 0,-1 1 0 0 0,0 0 0 0 0,0 0-1 0 0,0-1 1 0 0,0 1 0 0 0,0-1 0 0 0,0 1 0 0 0,0-1-1 0 0,0 0 1 0 0,0 1 0 0 0,-1-1 0 0 0,1 0-1 0 0,-1 1 1 0 0,1-1 0 0 0,-1 0 0 0 0,1-3-1 0 0,-2 2-17 0 0,1 0 0 0 0,0-1 0 0 0,-1 1 0 0 0,0 0 0 0 0,0-1 0 0 0,0 1-1 0 0,0 0 1 0 0,0 0 0 0 0,-1 0 0 0 0,1 0 0 0 0,-4-5 0 0 0,4 7-45 0 0,-1-1 1 0 0,1 0 0 0 0,0 0-1 0 0,-1 1 1 0 0,1-1 0 0 0,-1 1-1 0 0,1 0 1 0 0,-1-1 0 0 0,0 1 0 0 0,1 0-1 0 0,-1 0 1 0 0,0 0 0 0 0,-2-1-1 0 0,3 2-244 0 0,0-1-1 0 0,0 1 1 0 0,0 0-1 0 0,0 0 0 0 0,0 0 1 0 0,0 0-1 0 0,0 0 1 0 0,0 0-1 0 0,0 0 0 0 0,0 0 1 0 0,0 0-1 0 0,0 0 1 0 0,0 1-1 0 0,0-1 0 0 0,1 0 1 0 0,-1 1-1 0 0,0-1 1 0 0,-2 1-1 0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44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8 676 0 0,'-23'-7'10845'0'0,"55"7"-2910"0"0,1 2-7061 0 0,511 3 7640 0 0,-346 0-6789 0 0,-42-5-768 0 0,-154 0-1511 0 0,9 0-1009 0 0,-5 1-2438 0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45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416 62 276 0 0,'0'-2'454'0'0,"0"-1"0"0"0,0 1 0 0 0,0 0 0 0 0,0-1 1 0 0,-1 1-1 0 0,1 0 0 0 0,-1 0 0 0 0,1-1 0 0 0,-1 1 0 0 0,0 0 0 0 0,0 0 0 0 0,0 0 0 0 0,0 0 0 0 0,0 0 0 0 0,-1 0 1 0 0,1 0-1 0 0,-1 1 0 0 0,1-1 0 0 0,-1 0 0 0 0,0 1 0 0 0,-3-3 0 0 0,1 1-71 0 0,0 1-1 0 0,0 1 1 0 0,-1-1-1 0 0,1 0 0 0 0,-1 1 1 0 0,1 0-1 0 0,-1 0 1 0 0,1 0-1 0 0,-1 1 1 0 0,-6 0-1 0 0,-5 0 202 0 0,0 1 0 0 0,0 1 0 0 0,1 0 0 0 0,-1 2 1 0 0,-22 6-1 0 0,20-3-112 0 0,0 0 1 0 0,1 1 0 0 0,0 1 0 0 0,0 1 0 0 0,1 0 0 0 0,0 1-1 0 0,1 0 1 0 0,-26 26 0 0 0,37-32-333 0 0,0-1 1 0 0,-1 1-1 0 0,2 0 1 0 0,-1 0-1 0 0,0 0 0 0 0,1 1 1 0 0,0-1-1 0 0,1 1 1 0 0,-1 0-1 0 0,1 0 1 0 0,0 0-1 0 0,0 0 0 0 0,1 0 1 0 0,0 0-1 0 0,0 0 1 0 0,0 1-1 0 0,1-1 0 0 0,0 0 1 0 0,0 1-1 0 0,0-1 1 0 0,1 0-1 0 0,0 0 0 0 0,0 1 1 0 0,1-1-1 0 0,0 0 1 0 0,0 0-1 0 0,0 0 1 0 0,1-1-1 0 0,0 1 0 0 0,6 8 1 0 0,1 1-16 0 0,1-2 0 0 0,1 0 0 0 0,0 0 0 0 0,0-1 1 0 0,2-1-1 0 0,-1 0 0 0 0,1 0 0 0 0,1-2 0 0 0,0 0 0 0 0,27 12 1 0 0,-35-18-158 0 0,1 0 0 0 0,-1 0 0 0 0,1-1 0 0 0,-1 0 1 0 0,1-1-1 0 0,0 0 0 0 0,0 0 0 0 0,-1-1 0 0 0,1 0 1 0 0,0 0-1 0 0,13-2 0 0 0,-16 0-37 0 0,0 1 0 0 0,0-1 1 0 0,0 0-1 0 0,0 0 0 0 0,0-1 0 0 0,-1 0 1 0 0,1 1-1 0 0,-1-1 0 0 0,0-1 0 0 0,1 1 1 0 0,-1-1-1 0 0,-1 0 0 0 0,1 1 0 0 0,-1-2 0 0 0,1 1 1 0 0,-1 0-1 0 0,0-1 0 0 0,3-8 0 0 0,-5 12 66 0 0,0 0 0 0 0,0 0-1 0 0,-1 0 1 0 0,1-1 0 0 0,-1 1-1 0 0,0 0 1 0 0,1 0 0 0 0,-1-1-1 0 0,0 1 1 0 0,1 0 0 0 0,-1-1-1 0 0,0 1 1 0 0,0-1 0 0 0,0 1 0 0 0,0 0-1 0 0,-1-1 1 0 0,1 1 0 0 0,0 0-1 0 0,-1-1 1 0 0,1 1 0 0 0,0 0-1 0 0,-1 0 1 0 0,0-1 0 0 0,1 1-1 0 0,-1 0 1 0 0,0 0 0 0 0,1 0-1 0 0,-1 0 1 0 0,-1-2 0 0 0,-1 1 37 0 0,0 0 1 0 0,0 0-1 0 0,1 0 1 0 0,-1 1 0 0 0,0-1-1 0 0,-1 1 1 0 0,1-1 0 0 0,0 1-1 0 0,0 0 1 0 0,0 0-1 0 0,-1 0 1 0 0,-3 0 0 0 0,2 1-76 0 0,-1-1 1 0 0,1 1 0 0 0,-1 0 0 0 0,1 0-1 0 0,-1 1 1 0 0,1-1 0 0 0,-10 3 0 0 0,13-2-81 0 0,0-1 0 0 0,1 1 0 0 0,-1-1 1 0 0,0 1-1 0 0,0 0 0 0 0,0 0 0 0 0,0 0 1 0 0,1 0-1 0 0,-1 0 0 0 0,0 0 0 0 0,1 0 1 0 0,-1 1-1 0 0,1-1 0 0 0,0 1 0 0 0,-1-1 1 0 0,1 1-1 0 0,0-1 0 0 0,0 1 0 0 0,-2 3 1 0 0,3-5-126 0 0,0 1 0 0 0,0-1 0 0 0,0 1 1 0 0,0-1-1 0 0,0 1 0 0 0,0-1 0 0 0,0 1 0 0 0,0-1 1 0 0,0 1-1 0 0,1 0 0 0 0,-1-1 0 0 0,0 1 1 0 0,0-1-1 0 0,0 1 0 0 0,1-1 0 0 0,-1 1 1 0 0,0-1-1 0 0,0 1 0 0 0,1-1 0 0 0,-1 0 1 0 0,0 1-1 0 0,1-1 0 0 0,-1 1 0 0 0,1-1 1 0 0,-1 0-1 0 0,1 1 0 0 0,-1-1 0 0 0,0 0 1 0 0,1 0-1 0 0,-1 1 0 0 0,1-1 0 0 0,-1 0 1 0 0,1 0-1 0 0,0 1 0 0 0,10 0-2375 0 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45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34 368 0 0,'-14'-5'16088'0'0,"27"1"-14645"0"0,0 1 0 0 0,0 1-1 0 0,1 0 1 0 0,21 0 0 0 0,29-4 1410 0 0,-63 6-2816 0 0,19-7-1226 0 0,-1 4-2748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8:30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41 226 668 0 0,'-5'-4'569'0'0,"0"-1"0"0"0,1 0 1 0 0,0 1-1 0 0,0-1 0 0 0,0-1 0 0 0,1 1 0 0 0,-4-8 0 0 0,6 11-329 0 0,0 0 0 0 0,1 0 0 0 0,-1-1-1 0 0,1 1 1 0 0,-1-1 0 0 0,1 1 0 0 0,0 0-1 0 0,0-1 1 0 0,0 1 0 0 0,0-1 0 0 0,0 1-1 0 0,1 0 1 0 0,-1-1 0 0 0,1 1 0 0 0,-1 0-1 0 0,1-1 1 0 0,0 1 0 0 0,0 0 0 0 0,0 0-1 0 0,0-1 1 0 0,0 1 0 0 0,3-3 0 0 0,5-5 248 0 0,0-1 1 0 0,0 2-1 0 0,1-1 1 0 0,0 1-1 0 0,0 1 1 0 0,1 0 0 0 0,1 1-1 0 0,-1 0 1 0 0,1 0-1 0 0,16-6 1 0 0,-17 9-130 0 0,-1 0 0 0 0,1 0 0 0 0,-1 1 1 0 0,1 1-1 0 0,0-1 0 0 0,0 2 0 0 0,0 0 0 0 0,0 0 1 0 0,0 1-1 0 0,0 0 0 0 0,0 1 0 0 0,1 0 0 0 0,11 4 1 0 0,-19-4-232 0 0,1 0 1 0 0,-1 1 0 0 0,0 0 0 0 0,0 0-1 0 0,0 0 1 0 0,0 0 0 0 0,0 1-1 0 0,0-1 1 0 0,-1 1 0 0 0,1 0 0 0 0,-1 0-1 0 0,0 1 1 0 0,0-1 0 0 0,0 1-1 0 0,0-1 1 0 0,-1 1 0 0 0,1 0 0 0 0,-1 0-1 0 0,0 0 1 0 0,0 0 0 0 0,0 0 0 0 0,-1 1-1 0 0,0-1 1 0 0,1 0 0 0 0,-2 1-1 0 0,1-1 1 0 0,0 9 0 0 0,-1-5-12 0 0,0 0 0 0 0,0 0-1 0 0,-1 1 1 0 0,0-1 0 0 0,-1 0 0 0 0,0 0 0 0 0,0 0 0 0 0,-1 0 0 0 0,0 0-1 0 0,0-1 1 0 0,-1 1 0 0 0,1-1 0 0 0,-2 0 0 0 0,-6 9 0 0 0,3-6-41 0 0,-1 0 0 0 0,0-1-1 0 0,0 0 1 0 0,-1-1 0 0 0,0 0 0 0 0,0-1 0 0 0,-1 0 0 0 0,0 0 0 0 0,0-1 0 0 0,-18 7 0 0 0,21-11-539 0 0,-1 1 1 0 0,1-1 0 0 0,-1 0 0 0 0,1-1 0 0 0,-16 0 0 0 0,14-1-2797 0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46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103 101 484 0 0,'0'0'349'0'0,"-1"-1"-1"0"0,1 0 1 0 0,-1 1 0 0 0,1-1 0 0 0,0 0-1 0 0,-1 1 1 0 0,1-1 0 0 0,0 0-1 0 0,-1 0 1 0 0,1 1 0 0 0,0-1 0 0 0,0 0-1 0 0,0 0 1 0 0,0 1 0 0 0,0-1-1 0 0,0 0 1 0 0,0 0 0 0 0,0 1-1 0 0,0-1 1 0 0,0 0 0 0 0,0 0 0 0 0,1 1-1 0 0,-1-2 1 0 0,15-13 3246 0 0,29-4-1206 0 0,-34 16-850 0 0,97-28 3653 0 0,-53 17-2417 0 0,-52 13-2456 0 0,-7 3-1554 0 0,-67 15 228 0 0,-60 18-154 0 0,121-32 1088 0 0,0 1-1 0 0,0 1 1 0 0,1 0-1 0 0,0 1 0 0 0,0 0 1 0 0,0 0-1 0 0,1 1 0 0 0,0 0 1 0 0,-10 10-1 0 0,18-16 86 0 0,0 1 1 0 0,0-1-1 0 0,1 0 0 0 0,-1 1 0 0 0,0 0 0 0 0,0-1 1 0 0,1 1-1 0 0,-1-1 0 0 0,1 1 0 0 0,-1 0 0 0 0,1-1 1 0 0,0 1-1 0 0,0 0 0 0 0,-1 0 0 0 0,1-1 1 0 0,0 1-1 0 0,1 0 0 0 0,-1-1 0 0 0,0 1 0 0 0,0 0 1 0 0,1-1-1 0 0,-1 1 0 0 0,1 0 0 0 0,0-1 0 0 0,-1 1 1 0 0,1-1-1 0 0,0 1 0 0 0,0-1 0 0 0,0 1 0 0 0,0-1 1 0 0,0 1-1 0 0,0-1 0 0 0,0 0 0 0 0,1 0 0 0 0,-1 0 1 0 0,0 0-1 0 0,3 2 0 0 0,7 6 162 0 0,1 1 0 0 0,0-1 0 0 0,19 9 0 0 0,-18-10-33 0 0,33 20 354 0 0,-13-9-124 0 0,-1 0-1 0 0,-1 3 1 0 0,-2 0 0 0 0,0 2-1 0 0,46 48 1 0 0,-73-70-356 0 0,0 0 1 0 0,0 0 0 0 0,-1 0-1 0 0,1 1 1 0 0,-1-1-1 0 0,1 0 1 0 0,-1 1-1 0 0,0 0 1 0 0,0-1-1 0 0,0 1 1 0 0,0-1-1 0 0,0 1 1 0 0,-1 0 0 0 0,1 0-1 0 0,-1-1 1 0 0,0 1-1 0 0,1 0 1 0 0,-1 0-1 0 0,-1 3 1 0 0,0-4 0 0 0,0 0 0 0 0,0 0-1 0 0,0 0 1 0 0,0 1 0 0 0,0-1 0 0 0,0-1 0 0 0,-1 1 0 0 0,1 0 0 0 0,-1 0 0 0 0,0 0 0 0 0,1-1-1 0 0,-1 1 1 0 0,0-1 0 0 0,0 1 0 0 0,0-1 0 0 0,0 0 0 0 0,-4 2 0 0 0,-5 1 34 0 0,0 0 0 0 0,0 0 0 0 0,-1-1 1 0 0,1-1-1 0 0,-1 0 0 0 0,0-1 0 0 0,-18 0 1 0 0,-5-2 116 0 0,0-2 1 0 0,-65-14-1 0 0,29 1-4266 0 0,56 13 2438 0 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56.8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270 12 420 0 0,'1'-2'1329'0'0,"-1"2"-1139"0"0,0 0 0 0 0,1-1 0 0 0,-1 1 0 0 0,0 0-1 0 0,0 0 1 0 0,0-1 0 0 0,0 1 0 0 0,0 0 0 0 0,0 0 0 0 0,0-1 0 0 0,0 1 0 0 0,0 0-1 0 0,0 0 1 0 0,0-1 0 0 0,0 1 0 0 0,0 0 0 0 0,0 0 0 0 0,0-1 0 0 0,0 1 0 0 0,0 0-1 0 0,-2-4 2659 0 0,2 4-2658 0 0,-1 0 0 0 0,1 0 0 0 0,0 0 0 0 0,0 0 0 0 0,-1 0 0 0 0,1 0-1 0 0,0-1 1 0 0,0 1 0 0 0,-1 0 0 0 0,1 0 0 0 0,0 0 0 0 0,0 0 0 0 0,-1 0 0 0 0,1 0-1 0 0,0 0 1 0 0,-1 0 0 0 0,-19 16 2997 0 0,-23 33-1923 0 0,-66 112 2289 0 0,38-54-4352 0 0,58-93-713 0 0,5-5-689 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6:57.2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51 604 0 0,'-1'-3'372'0'0,"-10"-23"4553"0"0,10 25-4453 0 0,1 0 1 0 0,-1 1 0 0 0,1-1-1 0 0,0 0 1 0 0,0 0 0 0 0,-1 0-1 0 0,1 0 1 0 0,0 1 0 0 0,0-1-1 0 0,0 0 1 0 0,0 0 0 0 0,0 0-1 0 0,0 0 1 0 0,0 0 0 0 0,0 1-1 0 0,0-1 1 0 0,0 0 0 0 0,1 0 0 0 0,-1 0-1 0 0,0 0 1 0 0,1 1 0 0 0,-1-1-1 0 0,2-2 1246 0 0,34 45 3395 0 0,-4 5-3065 0 0,35 67 1 0 0,-41-66-854 0 0,52 73 1 0 0,-48-77-3539 0 0,-17-41-2140 0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6:57.5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84 53 460,'-15'-3'976,"-20"-3"3279,1-4 9630,35 9-13730,-1 1-1,1-1 1,-1 0-1,1 0 1,0 1-1,-1-1 1,1 0-1,0 1 1,-1-1-1,1 0 0,0 1 1,0-1-1,0 1 1,-1 0-1,1-1 1,0 1-1,0 0 1,0-1-1,0 1 1,0 0-1,0 0 0,0 0 1,1 0-1,31-5 2071,-25 5-1735,145-10 3449,-25 3-2112,-74 6-1994,-37 3-3689,-1 1-5474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00.1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0 180,'0'0'6525,"2"4"-5740,5 13 205,-1 1 0,0 0 0,-1 1 0,-1-1 0,4 37 0,-1-5-2317,3-3-3301,-9-45 3346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00.6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77 344,'-7'-11'1150,"5"9"-719,1 0 0,0 0 0,-1 0 0,1-1-1,0 1 1,0 0 0,0 0 0,0-1 0,1 1 0,-1 0-1,1-1 1,-1 1 0,1-5 1293,0 6-1594,0 0 0,1 0 0,-1 1 1,0-1-1,1 0 0,-1 0 0,0 0 0,1 1 1,-1-1-1,1 0 0,0 0 0,-1 1 0,1-1 1,0 0-1,-1 1 0,1-1 0,0 1 0,0-1 1,-1 1-1,1-1 0,0 1 0,0 0 1,0-1-1,0 1 0,-1 0 0,3-1 0,23-8 2051,-16 8-1742,1 0 0,-1 0 0,1 1 0,-1 0 0,1 1 1,-1 0-1,17 5 0,73 24 1089,-87-25-1244,24 8 273,0 2 0,-2 1-1,45 28 1,-66-35-397,0 1-1,0 0 1,-1 0 0,0 2-1,-1-1 1,-1 2 0,0-1-1,0 2 1,-1-1 0,10 20 0,-17-27-118,0 0 1,0-1 0,-1 1 0,0 0 0,0 0 0,-1 1 0,0-1 0,0 0 0,0 0 0,-1 1 0,0-1 0,0 0 0,0 1 0,-1-1 0,0 0 0,0 1 0,-1-1 0,0 0 0,-3 8 0,2-8-26,-1-1 0,1 0-1,-1-1 1,0 1 0,0-1 0,-1 1 0,1-1 0,-1 0 0,0-1 0,0 1 0,0-1 0,-1 0-1,1-1 1,-1 1 0,1-1 0,-1 0 0,0 0 0,0-1 0,0 1 0,-8-1 0,-7 2-6,0-2 0,-1 0 0,1-1 1,-1-2-1,-25-4 0,-101-30-239,106 25 99,22 1-60,6 2-2476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03.6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7 560,'1'-7'8275,"-1"14"-2837,1 32-491,0-16-3943,-2-1 0,-3 27 0,7-30-3567,8-11-6133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04.4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326 60 284,'-4'-5'859,"0"0"0,0 1 0,0-1 0,0 1 0,-1 0 0,0 1 0,1-1 1,-1 1-1,-1 0 0,1 0 0,0 0 0,-1 1 0,0-1 0,-6 0 0,4 1-265,0 0 1,-1 1-1,1 0 0,-1 1 1,1 0-1,-1 0 0,1 1 1,-1 0-1,-12 4 0,12-3-374,0 0-1,1 1 1,0 1-1,-1-1 0,1 1 1,1 0-1,-1 1 1,0 0-1,1 0 0,0 1 1,1 0-1,-1 0 1,1 1-1,0-1 0,0 1 1,1 1-1,0-1 1,1 1-1,-1 0 0,-3 10 1,7-12-112,0-1 0,0 1 0,0 0 0,1-1 0,0 1 0,0 0 0,1 0 0,0-1 0,0 1 1,0-1-1,0 1 0,1-1 0,0 1 0,0-1 0,1 0 0,-1 0 0,1 0 0,0 0 0,1 0 0,-1-1 0,1 0 0,0 1 0,0-1 1,8 6-1,-1-1 49,0 0 1,0 0-1,1-1 1,1-1-1,-1 0 1,1 0-1,0-2 1,26 9 0,-32-13-167,-1 1 1,0-1-1,1 0 1,0-1-1,-1 1 1,1-1-1,-1-1 1,1 1-1,0-1 1,-1 0-1,1-1 1,10-3-1,-13 3-22,-1 0-1,0 0 0,0 0 0,0 0 0,0 0 1,0-1-1,0 1 0,-1-1 0,1 0 0,-1 1 1,0-1-1,0 0 0,0-1 0,0 1 0,0 0 0,-1 0 1,0-1-1,1 1 0,-1-1 0,0 1 0,-1-1 1,1 0-1,-1 1 0,1-7 0,-1 2-2,1 1-1,-2-1 0,1 0 1,-1 0-1,0 0 0,0 1 1,-1-1-1,0 1 1,0-1-1,-1 1 0,0-1 1,-1 1-1,1 0 1,-1 1-1,0-1 0,-1 1 1,0 0-1,0 0 1,0 0-1,-7-5 0,4 5-237,-1 0-1,1 1 0,-1 0 0,-1 0 1,1 1-1,-1 0 0,1 1 1,-1 0-1,0 1 0,0-1 0,0 2 1,0 0-1,-1 0 0,-19 2 0,-9 4-1692,21-2-2741,13-1 2346,-3-1 115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05.3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104 51 572,'0'0'5253,"-14"21"2565,-1 35-1754,11-38-4615,0 0 1,-2 0-1,0 0 0,-11 22 1,17-39-1404,-1 0 1,1 0-1,-1 0 1,1 0-1,-1 0 1,0 0 0,0 0-1,1 0 1,-1 0-1,0-1 1,0 1-1,0 0 1,0 0-1,0-1 1,0 1-1,0 0 1,0-1-1,-2 1 1,2-1-36,0 0 0,1 0 0,-1 0 0,1 0 1,-1 0-1,0-1 0,1 1 0,-1 0 0,1 0 0,-1-1 1,1 1-1,-1 0 0,1-1 0,-1 1 0,1-1 0,-1 1 0,1 0 1,-1-1-1,1 1 0,0-1 0,-1 1 0,1-1 0,0 0 0,-1 0 1,0-2-11,0 1 1,0-1-1,0 0 1,0 0 0,0 0-1,1 0 1,-1 1-1,1-1 1,0 0-1,0 0 1,0 0 0,1-5-1,-1 6 14,1 0 0,0 0 1,0 0-1,0 0 0,0 0 0,0 1 0,0-1 0,1 0 0,-1 1 0,1-1 0,-1 1 1,1-1-1,-1 1 0,1 0 0,0 0 0,0-1 0,0 1 0,-1 0 0,1 1 0,0-1 0,0 0 1,0 1-1,0-1 0,0 1 0,1-1 0,-1 1 0,0 0 0,0 0 0,0 0 0,0 0 1,0 0-1,0 1 0,0-1 0,3 1 0,11 3 219,0 0 0,0 1 0,23 11-1,-9-5-94,27 9 217,-29-9-525,1-2 1,1 0-1,-1-2 0,1-1 0,45 3 0,-73-9 141,1 0 1,0 0 0,-1 0 0,1 0 0,-1-1-1,1 1 1,-1-1 0,1 1 0,-1-1-1,1 0 1,-1 0 0,0 0 0,1 0 0,-1-1-1,0 1 1,0 0 0,0-1 0,0 0 0,0 1-1,0-1 1,-1 0 0,3-3 0,-2 1 25,0 1 0,-1-1 1,1 0-1,-1 0 0,0 0 1,0 0-1,-1 0 1,1 0-1,-1 0 0,0 0 1,0-1-1,-1-6 0,-1-4 51,-1 1 0,-1 0-1,0-1 1,-1 1 0,0 1-1,-14-25 1,9 21-588,-1 1-1,-22-25 1,31 38 198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05.6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69 0 768,'2'10'1026,"0"1"0,-1-1 0,0 0-1,-1 0 1,0 1 0,-1-1 0,0 0 0,-1 1 0,0-1-1,-3 11 1,-17 38 2962,-4-1-4821,10-23-3545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8:31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470 56 1032 0 0,'-35'0'3403'0'0,"-8"-1"1121"0"0,-1 2 0 0 0,-68 11 1 0 0,98-9-3938 0 0,0 0 0 0 0,-1 1-1 0 0,1 1 1 0 0,1 1 0 0 0,-1 0 0 0 0,1 0 0 0 0,0 1 0 0 0,0 1 0 0 0,1 0 0 0 0,0 1-1 0 0,-17 16 1 0 0,22-19-161 0 0,1 1 0 0 0,-1 1 0 0 0,1-1 0 0 0,1 1 0 0 0,-1 1 0 0 0,1-1 0 0 0,-7 17 1 0 0,11-22-301 0 0,0-1 0 0 0,0 1 0 0 0,0 0 1 0 0,0 0-1 0 0,1-1 0 0 0,0 1 0 0 0,-1 0 1 0 0,1 0-1 0 0,0-1 0 0 0,0 1 1 0 0,0 0-1 0 0,1 0 0 0 0,-1-1 0 0 0,1 1 1 0 0,-1 0-1 0 0,1 0 0 0 0,0-1 0 0 0,0 1 1 0 0,0-1-1 0 0,0 1 0 0 0,1-1 1 0 0,-1 1-1 0 0,1-1 0 0 0,-1 0 0 0 0,1 0 1 0 0,0 1-1 0 0,0-1 0 0 0,0-1 1 0 0,0 1-1 0 0,0 0 0 0 0,1 0 0 0 0,3 1 1 0 0,4 3-116 0 0,1-1 1 0 0,0 0 0 0 0,0-1 0 0 0,1-1 0 0 0,-1 0 0 0 0,1 0-1 0 0,0-1 1 0 0,0 0 0 0 0,0-1 0 0 0,0-1 0 0 0,0 0 0 0 0,21-2-1 0 0,-19 0-12 0 0,0 0 0 0 0,-1-1 0 0 0,1 0 0 0 0,0-1 0 0 0,-1-1 0 0 0,0 0-1 0 0,0-1 1 0 0,-1 0 0 0 0,1-1 0 0 0,19-15 0 0 0,-28 20 1 0 0,-1-1 0 0 0,0 0 0 0 0,0 0 0 0 0,0 0 0 0 0,0 0 0 0 0,-1 0 0 0 0,1-1 0 0 0,-1 1 0 0 0,0-1 0 0 0,0 1 0 0 0,0-1 0 0 0,0 0 0 0 0,-1 0 0 0 0,1 0 0 0 0,-1 0 0 0 0,0 0 0 0 0,-1 0 0 0 0,1 0 0 0 0,-1-1 0 0 0,1 1 0 0 0,-1 0 0 0 0,0 0 0 0 0,-1 0 0 0 0,1-1 0 0 0,-1 1 0 0 0,0 0 0 0 0,0 0 0 0 0,0 0 0 0 0,-1 0 0 0 0,1 0 0 0 0,-1 0 0 0 0,0 0 0 0 0,-3-5 0 0 0,-2-1 0 0 0,0 0 0 0 0,-1 0 0 0 0,0 0 0 0 0,0 1 0 0 0,-1 1 0 0 0,0-1 0 0 0,-1 1 0 0 0,0 1 0 0 0,0 0 0 0 0,-15-8 0 0 0,8 7-77 0 0,-1 0 1 0 0,0 1-1 0 0,0 1 1 0 0,-1 0-1 0 0,0 2 1 0 0,0 0-1 0 0,0 1 1 0 0,-28 0-1 0 0,37 4-4594 0 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06.0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 23 780,'-6'-7'2144,"-6"-5"1482,3 8 3549,8 9-6513,-1-1-1,1 1 1,0 0 0,0-1-1,0 1 1,0 0 0,1 0-1,0 0 1,0 7-1,0-11-589,9 160 5999,0-107-8885,5-3-6878,-12-45 7295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06.4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17 133 424,'-1'-1'267,"-1"0"1,1 0-1,0-1 0,-1 1 1,1-1-1,0 0 0,0 1 1,0-1-1,0 0 0,0 1 0,1-1 1,-1 0-1,1 0 0,-1 0 1,1 0-1,-1 0 0,1 0 1,0 0-1,0 1 0,0-1 1,0 0-1,0 0 0,0 0 0,1 0 1,-1 0-1,1 0 0,-1 0 1,1 0-1,1-2 0,1 0 236,0 0-1,1 0 1,0 0-1,0 1 1,0-1-1,0 1 1,0 0-1,1 0 1,-1 0-1,7-2 1,3-2 50,0 1 0,0 1 1,1 0-1,0 1 0,-1 1 1,1 0-1,0 1 0,1 0 1,-1 2-1,0 0 0,0 0 1,0 1-1,0 1 0,0 1 1,0 0-1,18 7 0,-23-7-370,0 1 0,0 0 0,0 1 0,-1 0 0,0 0 0,0 1 0,0 0 0,-1 1 0,0 0 0,0 0 0,-1 1 0,0 0 0,0 0 0,0 1 0,-1 0 0,-1 0 0,0 0 0,0 1 0,-1-1-1,0 1 1,0 0 0,-1 1 0,-1-1 0,3 13 0,-5-18-199,1 0-1,-1-1 1,0 1-1,-1 0 1,1 0 0,-1 0-1,0 0 1,0-1-1,0 1 1,0 0-1,-1-1 1,0 1 0,0-1-1,0 1 1,-4 4-1,1-2-8,-1-1 0,0 0 0,1 0 0,-2 0 0,1 0 1,-1-1-1,0 0 0,-9 4 0,-12 5-465,0-2 0,-1 0 0,-52 12 0,69-21 131,-21 5-2435,20-7-5023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06.9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62 1100,'7'-6'1495,"0"0"0,0 1 0,1 0 0,-1 1 0,1 0 0,9-4 0,-5 3-547,1 1 1,-1 0-1,0 1 1,1 0-1,0 1 1,-1 1-1,1 0 1,0 0-1,0 1 1,0 1-1,23 4 1,-34-5-858,0 1 1,1 0-1,-1-1 0,0 1 1,0 0-1,1 0 1,-1 0-1,0 0 0,0 0 1,0 1-1,0-1 1,0 1-1,-1-1 0,1 1 1,0 0-1,-1-1 1,1 1-1,-1 0 0,0 0 1,1 0-1,-1 0 1,0 1-1,0-1 0,0 0 1,-1 0-1,1 1 1,-1-1-1,1 0 0,-1 1 1,1-1-1,-1 0 0,0 1 1,0-1-1,-1 1 1,1-1-1,0 0 0,-1 1 1,0 2-1,-4 11-104,-1-1-1,0 1 1,-1-1-1,-16 24 1,1 2 272,21-40-236,0 1 1,0 0-1,1 0 1,-1 0-1,1 0 0,-1 0 1,1 0-1,0 0 0,0 0 1,0 0-1,0 1 1,0-1-1,0 0 0,0 0 1,1 0-1,-1 0 0,1 0 1,0 0-1,0-1 1,-1 1-1,1 0 0,0 0 1,0 0-1,1-1 0,-1 1 1,0 0-1,1-1 1,-1 1-1,0-1 0,1 0 1,0 1-1,-1-1 0,1 0 1,0 0-1,0 0 1,0 0-1,-1 0 0,1-1 1,0 1-1,4 0 0,3 2 32,1 0 0,-1-1 0,1 0 0,-1-1-1,1 0 1,0-1 0,-1 0 0,12-1 0,29-9-692,-23 3-2445,0 3-5678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07.5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444 148 376,'-36'-35'8469,"-15"-14"-1059,-3 9-3415,47 36-3773,0 1 1,0 0 0,0 0-1,0 1 1,0-1 0,-1 2-1,1-1 1,-1 1 0,1 0-1,-1 0 1,0 1 0,1 0-1,-1 1 1,0-1 0,1 2-1,-11 2 1,5-1-13,0 1 1,0 1 0,1 0-1,0 1 1,0 1-1,0 0 1,1 0-1,0 1 1,-12 10 0,20-15-144,0-1 1,0 1 0,1 0 0,-1 0-1,0 1 1,1-1 0,0 0 0,0 1-1,0 0 1,0-1 0,1 1 0,-1 0 0,1 0-1,0 0 1,0 0 0,0 0 0,1 0-1,-1 0 1,1 0 0,0 0 0,0 0 0,1 0-1,-1 0 1,1 0 0,0 0 0,0 0-1,0 0 1,0 0 0,1 0 0,0-1 0,-1 1-1,1 0 1,1-1 0,3 6 0,3 2 21,0-1 0,0 0 0,2-1 1,-1 0-1,1 0 0,0-1 1,0 0-1,19 9 0,-24-14-159,0 0 0,1 0-1,-1-1 1,0 0 0,1 0 0,0 0-1,-1-1 1,1 0 0,0 0 0,0 0-1,-1-1 1,1 0 0,0-1 0,0 1-1,-1-1 1,1-1 0,0 1 0,-1-1-1,12-5 1,-14 5 16,0 0 0,0-1 1,0 0-1,-1 0 0,1 0 0,-1 0 0,1 0 0,-1-1 1,0 1-1,-1-1 0,1 0 0,-1 0 0,1 0 0,-1 0 0,0 0 1,0-1-1,-1 1 0,0 0 0,1-1 0,-2 1 0,1-1 0,0 0 1,-1 1-1,0-1 0,0 0 0,0 1 0,0-1 0,-1 1 0,0-1 1,0 0-1,0 1 0,-1 0 0,1-1 0,-5-7 0,2 3-141,-1-1 0,0 2-1,0-1 1,-1 0 0,1 1-1,-2 0 1,1 1-1,-1-1 1,-1 1 0,1 0-1,-1 1 1,0 0 0,-1 0-1,0 1 1,-10-5 0,14 8-200,0 0 0,0 1 0,-1-1 0,1 1-1,0 0 1,-7 0 0,-7 5-7178,13-2 5420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07.9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0 180,'3'3'16265,"8"11"-15089,-10-12 1190,28 130 5532,-1-2-6640,-25-119-1327,7 8-2604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08.2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30 155 512,'-2'-1'431,"1"1"0,-1 0-1,1-1 1,-1 1 0,1-1 0,-1 0 0,1 1 0,0-1-1,-1 0 1,1 0 0,0 0 0,0 0 0,0 0-1,0 0 1,0 0 0,0 0 0,0-1 0,0 1-1,0 0 1,0-1 0,1 1 0,-1 0 0,0-1 0,1 1-1,0-1 1,-1 1 0,1-1 0,0 1 0,-1-1-1,1 1 1,0-1 0,0 0 0,1-1 0,-1 1 117,1 1 1,0-1 0,0 0-1,0 0 1,1 1 0,-1-1-1,0 1 1,1-1-1,-1 1 1,1 0 0,-1-1-1,1 1 1,2-1 0,21-10 131,11 2 856,1 2 1,0 1-1,41-2 1,31-5-671,-86 10-1829,-2-1 0,41-15 0,-50 17-1603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08.6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 0 120,'-5'2'482,"-15"12"2592,12 1 4252,44-4-1024,-11-8-4227,0-1 0,41-2-1,16-8-960,-16-4-3816,-4-5-4592,-29 7 4781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08.9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 1 156,'-5'6'19727,"1"23"-14819,2 21-5633,2-34 3091,-1 15-1582,1 43 232,1-68-1738,-1-1 0,1 1-1,0-1 1,0 1-1,1-1 1,-1 0-1,1 1 1,0-1-1,5 8 1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09.3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46 124 724,'-3'-1'663,"-27"-8"3399,18-3 4531,56-11-1636,12 9-3090,78-9 0,-24 6-2311,-77 12-1639,14-2-1778,-19-3-10285,-24 7 9368</inkml:trace>
  <inkml:trace contextRef="#ctx0" brushRef="#br0" timeOffset="1">146 212 220,'-19'19'3887,"18"-19"-3645,1 1 1,0-1-1,0 1 0,0-1 1,-1 1-1,1-1 0,0 1 1,0-1-1,0 1 0,0 0 1,0-1-1,0 1 0,0-1 1,0 1-1,0-1 0,0 1 1,1-1-1,-1 1 1,0-1-1,0 1 0,0-1 1,1 1-1,-1-1 0,0 1 1,1-1-1,-1 1 0,22 11 6605,0-7-5564,51 6 3762,-21-3-5119,-1 1-8604,-39-6 6094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09.6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207 1 788,'-19'17'1464,"11"-8"312,-2-2 89,-3 3-41,-1 1-108,-17 4-128,16-4-136,0 0-164,2 0-208,2-2-272,2-1-344,0-1-388,-5 2-844,3 0 92,6-1-1784,-4-2 408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8:31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78 980 0 0,'-43'-14'2121'0'0,"-37"-13"3728"0"0,64 21-1857 0 0,0-1 1 0 0,-25-16-1 0 0,49 30-150 0 0,6 7-3423 0 0,23 21-3008 0 0,30 17-3947 0 0,-30-25 3782 0 0</inkml:trace>
  <inkml:trace contextRef="#ctx0" brushRef="#br0" timeOffset="1">542 300 24 0 0,'6'25'7741'0'0,"-6"7"-3401"0"0,0-12-2391 0 0,10 83 3463 0 0,3-26-1993 0 0,24 79 0 0 0,-32-136-2806 0 0,-3-12-546 0 0,-1 0-1 0 0,2 0 1 0 0,-1 0 0 0 0,7 13-1 0 0,-7-20 10 0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10.2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96 264,'18'21'8903,"9"5"-3768,130 108 1398,-132-113-5583,1-2 0,1 0 0,0-2 0,1-1 0,36 15 0,-62-30-918,-1-1-1,0 1 1,0-1-1,1 1 1,-1-1-1,0 0 1,1 0-1,-1 0 1,0 0-1,1 0 1,-1 0-1,0 0 1,1 0-1,-1 0 0,0-1 1,0 1-1,1-1 1,-1 1-1,0-1 1,0 1-1,0-1 1,1 1-1,-1-1 1,0 0-1,0 0 1,0 0-1,0 0 1,0 0-1,0 0 1,-1 0-1,1 0 1,0 0-1,0 0 1,-1 0-1,1 0 1,-1 0-1,1-1 1,-1 1-1,1 0 1,-1-1-1,0 1 1,0 0-1,1 0 1,-1-1-1,0-1 1,1-10 20,0 0 1,0-1 0,-2-19 0,1 24 18,4-237 632,-5 244-837,1 1 0,0-1-1,0 0 1,1 1 0,-1-1 0,0 1-1,0-1 1,1 1 0,-1-1-1,1 1 1,-1-1 0,1 1 0,0 0-1,-1-1 1,1 1 0,0 0-1,0-1 1,0 1 0,0 0-1,0 0 1,0 0 0,1 0 0,-1 0-1,0 0 1,0 0 0,1 0-1,1-1 1,2 1-1037,-1 0 0,1 0 0,-1 0 0,1 1 0,0-1 0,8 1 0,-10 0 262,14 0-1853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10.7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314 21 484,'0'0'4255,"-39"-14"2797,18 11-5523,0 1 1,0 1-1,0 0 1,-28 4-1,41-2-1167,0 0 0,0 0-1,0 1 1,0 0 0,0 0 0,0 1 0,1 0-1,-1 0 1,1 1 0,0-1 0,0 2 0,0-1-1,0 1 1,-10 10 0,15-12-238,0 0 1,0-1-1,0 1 1,1 0-1,-1 0 1,1 0 0,-1 0-1,1 1 1,0-1-1,0 0 1,1 0-1,-1 1 1,1-1-1,-1 1 1,1-1-1,0 0 1,0 1-1,1-1 1,-1 0-1,1 1 1,-1-1-1,1 0 1,0 1-1,1-1 1,-1 0-1,0 0 1,1 0-1,0 0 1,-1 0-1,1 0 1,0-1-1,1 1 1,2 3-1,0-2-106,-1 0-1,0 0 0,1 0 0,0 0 1,0-1-1,0 0 0,1 0 1,-1 0-1,1 0 0,-1-1 0,1 0 1,0 0-1,0-1 0,0 0 1,0 0-1,0 0 0,0-1 0,10 0 1,-12 0-190,-1-1 1,1 0-1,0 0 1,0-1-1,-1 1 1,1-1 0,-1 0-1,1 0 1,-1 0-1,0 0 1,1 0-1,-1-1 1,0 0-1,-1 1 1,1-1-1,0 0 1,-1 0 0,0-1-1,0 1 1,0 0-1,0-1 1,0 1-1,0-1 1,-1 0-1,0 1 1,0-1-1,0 0 1,0 0 0,-1 0-1,1 0 1,-1 0-1,0 0 1,0 0-1,-1 0 1,1 0-1,-1 1 1,0-1 0,0 0-1,0 0 1,0 0-1,-1 1 1,1-1-1,-1 1 1,-3-6-1,-7-4-2854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11.1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2 212,'3'3'14732,"14"10"-10711,-2-10-2760,-1 0 0,1-1 0,-1 0 0,1-1 0,24-2 0,71-14 1486,-26 3-5466,-82 12 1764,1-1 1114,14 1-12421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11.4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1 340,'-4'3'3294,"4"-3"-2928,-1 1 0,1-1 0,0 1 0,-1-1 0,1 1 0,0-1 0,0 1 0,0-1 0,-1 1 0,1-1 0,0 1 0,0-1 0,0 1 0,0-1 0,0 1 0,0 0 0,0-1 0,0 1 0,0-1 0,0 1 0,1-1 0,-1 1 0,0-1 0,0 1 0,0-1 0,1 1 0,-1-1 0,0 1 0,0-1 0,1 1 366,0 0-366,28 6 6241,36-10-1040,-64 3-5449,30-2-1647,-9 4-7809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13.8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10 480,'13'14'9871,"9"9"-5041,75 78-371,-63-67-3071,-29-27-1096,0-1 1,1 0 0,0 0 0,0 0 0,0-1 0,1 1-1,-1-2 1,1 1 0,1-1 0,13 6 0,-20-10-224,1 0 1,-1 0-1,1 0 1,0 0-1,-1 0 1,1 0-1,-1-1 0,1 1 1,-1-1-1,1 1 1,-1-1-1,1 1 1,-1-1-1,1 0 1,-1 0-1,0 0 0,1 0 1,-1 0-1,0 0 1,0 0-1,0 0 1,0-1-1,0 1 0,0 0 1,0-1-1,0 1 1,0 0-1,-1-1 1,1 1-1,-1-1 1,1 1-1,-1-1 0,1-1 1,14-63 642,-13 52-530,4-15-262,-1 0 1,0-33-1,-1 53-1191,17 2-9172,-13 8 7777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14.1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95 0 216,'-13'2'2428,"9"-2"-1588,0 0 0,1 1 0,-1-1-1,0 1 1,0 0 0,1 0 0,-1 1-1,0-1 1,1 1 0,-6 3 869,-19 29 3783,26-31-5273,1 0 0,0 0 0,0 0 0,0 1 1,1-1-1,-1 0 0,1 1 0,-1-1 0,1 0 0,0 1 0,0-1 0,1 1 0,-1-1 1,1 0-1,0 1 0,0-1 0,0 0 0,0 0 0,0 0 0,1 1 0,-1-1 1,1-1-1,0 1 0,2 3 0,0-2-494,-1 0-1,1 0 1,-1-1 0,1 1 0,0-1-1,8 4 1,-7-4-892,0 0 0,0-1 0,0 0 0,0 0 0,0-1 0,7 2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14.5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109 111 680,'-5'-2'619,"-16"-7"2952,8-6 6702,15 14-9860,0 0 0,0-1-1,0 1 1,-1-1-1,1 1 1,0-1-1,-1 0 1,1 0-1,-1 0 1,1 0 0,-1 0-1,0 0 1,0 0-1,0 0 1,0 0-1,0 0 1,0-1 0,0-3-1,-4 2-324,1 1 1,-1 0-1,0-1 0,0 1 1,-1 0-1,1 0 0,-1 1 1,1-1-1,-1 1 0,-5-3 1,7 4-328,0-1 0,-1 1 0,1 0 0,-1 0 0,1 0 0,-1 0 0,0 0 0,1 1 0,-1-1 1,0 1-1,1 0 0,-1 0 0,0 0 0,0 0 0,1 0 0,-1 0 0,-5 2 0,5 0-1647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15.0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1 220,'-2'0'838,"1"1"0,-1 0 0,1-1-1,-1 1 1,1 0 0,-1 0 0,1 0 0,0 0 0,0 0 0,-1 1 0,1-1-1,0 0 1,-2 3 0,13 3 5286,8-4-6885,301 25 7494,-107-13-5253,3 3 1105,339-15-1,-545-3-2493,0 0 1,-1-1-1,1 0 0,0 0 1,0-1-1,-1-1 1,1 1-1,-1-1 0,15-8 1,-22 11-364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15.7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21 456,'2'-7'12074,"0"3"-12151,0 3 475,0 0 1,0 0-1,0 0 0,1 0 0,-1 0 1,0 0-1,0 0 0,1 1 1,-1-1-1,0 1 0,1 0 0,-1-1 1,0 1-1,1 0 0,-1 0 0,1 1 1,-1-1-1,0 0 0,1 1 0,-1 0 1,0-1-1,0 1 0,1 0 1,2 2-1,-3-2-330,-1 0 1,0 0 0,0 0-1,0 0 1,0 1-1,0-1 1,0 0-1,0 0 1,0 1 0,0-1-1,-1 0 1,1 1-1,0-1 1,-1 1 0,1-1-1,-1 1 1,0-1-1,1 1 1,-1 0 0,0-1-1,0 1 1,0-1-1,0 1 1,0-1-1,-1 1 1,1 0 0,0-1-1,-1 1 1,1-1-1,-1 1 1,1-1 0,-1 0-1,0 1 1,-1 1-1,-16 27 172,10-18-170,0 1-1,0 0 1,1 1 0,1 0 0,1 0 0,-7 24-1,12-36-49,-1-1 0,1 0-1,0 1 1,0-1-1,0 0 1,0 0 0,0 1-1,1-1 1,-1 0-1,0 1 1,0-1 0,1 0-1,-1 0 1,1 0-1,-1 1 1,1-1 0,0 0-1,-1 0 1,1 0-1,0 0 1,0 0 0,0 0-1,0 0 1,1 0-1,1 1 25,0 0-1,0 0 0,0-1 0,0 1 1,0-1-1,1 0 0,-1 0 0,7 2 1,3-2 92,1 1 1,-1-2-1,21 0 1,7-5-1369,-27 2-2130,-1 1-3614,-6 0 4335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16.2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260 57 704,'-2'-2'645,"1"0"1,-1-1-1,0 1 1,0 0-1,0 0 0,0 0 1,0 1-1,0-1 0,0 0 1,-1 1-1,1-1 1,-1 1-1,1 0 0,-5-2 1,1 2 19,0-1 1,0 1 0,0 0 0,-1 1-1,1-1 1,-8 2 0,-3 0 285,1 1 1,0 1 0,0 1-1,-17 6 1,27-8-609,0 0 0,0 0 0,0 1 0,1 0 0,-1 1 0,1-1 0,-1 1 0,1 0 0,0 0 0,-4 6 0,8-9-219,0 0 0,0 0 0,0 1 0,0-1 0,1 0 0,-1 1 0,0-1 0,1 1 0,-1-1 0,1 0 0,0 1-1,-1 0 1,1-1 0,0 1 0,0-1 0,0 1 0,0-1 0,0 3 0,1-2-45,0 0 0,0 0 0,0 0 0,0 0 0,0 0 0,0 0 0,0-1 0,1 1 0,-1 0 0,1-1-1,-1 1 1,1-1 0,0 1 0,0-1 0,-1 0 0,4 2 0,7 4 165,0-1 0,0-1 1,0 0-1,1 0 0,15 2 0,-22-5-285,0-1 0,0 0-1,1 0 1,-1 0 0,0-1 0,0 0 0,0 0-1,0-1 1,1 0 0,-1 0 0,0 0 0,0-1-1,8-2 1,-13 3-40,1-1-1,0 1 1,0 0-1,-1 0 1,1-1-1,-1 1 1,1-1-1,-1 1 1,1-1-1,-1 0 1,0 1-1,0-1 1,0 0-1,0 0 1,0 0-1,0 0 1,-1 0-1,1 0 0,-1 0 1,1 0-1,-1 0 1,0 0-1,0 0 1,0 0-1,0 0 1,0-1-1,0 1 1,0 0-1,-1 0 1,1 0-1,-1 0 1,0 0-1,1 0 1,-1 0-1,0 0 1,0 1-1,-2-4 1,-1-2-141,0 0 0,-1 0 0,1 0 1,-1 1-1,-1 0 0,1 0 0,-1 0 0,-10-7 0,7 8-347,-1 0 0,1 0 0,-1 1 0,-14-5-1,-5-1-3079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8:31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174 207 280 0 0,'-71'-23'1998'0'0,"22"9"1046"0"0,4-6 3450 0 0,45 20-6347 0 0,-1 0-1 0 0,1 0 0 0 0,0-1 0 0 0,-1 1 0 0 0,1 0 0 0 0,-1 0 0 0 0,1-1 0 0 0,-1 1 0 0 0,1 0 1 0 0,0-1-1 0 0,-1 1 0 0 0,1-1 0 0 0,-1 1 0 0 0,1 0 0 0 0,0-1 0 0 0,0 1 0 0 0,-1-1 0 0 0,1 1 0 0 0,0-1 1 0 0,0 1-1 0 0,-1-1 0 0 0,1 1 0 0 0,0-1 0 0 0,0 1 0 0 0,0-1 0 0 0,0 1 0 0 0,0-1 0 0 0,0 1 1 0 0,0-1-1 0 0,0 1 0 0 0,0-1 0 0 0,0 1 0 0 0,0-1 0 0 0,0 1 0 0 0,0-1 0 0 0,1 1 0 0 0,-1-1 1 0 0,0 1-1 0 0,0-1 0 0 0,0 1 0 0 0,1-1 0 0 0,-1 1 0 0 0,0-1 0 0 0,1 1 0 0 0,-1-1 0 0 0,0 1 1 0 0,1 0-1 0 0,-1-1 0 0 0,0 1 0 0 0,1 0 0 0 0,0-1 0 0 0,27-17 2360 0 0,-28 17-2505 0 0,28-12 931 0 0,0 0 0 0 0,1 1 0 0 0,1 2 1 0 0,0 2-1 0 0,54-10 0 0 0,38 4-1181 0 0,1 6-4575 0 0,-96 6 2998 0 0,21-2-1612 0 0,-1-2 494 0 0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16.6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240 11 252,'0'0'851,"-39"-10"4793,27 11-4768,1 0 1,-1 1-1,1 1 0,0 0 0,0 0 0,0 1 1,0 0-1,1 1 0,-1 0 0,1 1 0,1 0 1,-1 1-1,1 0 0,0 0 0,0 1 0,-12 16 1,19-23-716,1 0-1,0 1 1,0-1 0,0 1 0,0-1 0,0 1 0,0-1 0,1 1 0,-1 0 0,0 0-1,1-1 1,-1 1 0,1 0 0,0 0 0,0-1 0,0 1 0,0 0 0,0 0 0,0 0-1,0-1 1,0 1 0,1 0 0,-1 0 0,0-1 0,2 4 0,1-1 9,-1-1 1,0 0 0,1-1 0,-1 1-1,1 0 1,0-1 0,0 1-1,0-1 1,0 0 0,0 0-1,7 3 1,3 1-43,1-1 1,0 0-1,0-1 1,0 0-1,21 1 1,-32-4-238,0-1 0,0 1 0,0-1 0,0 0 0,-1 0 0,1 0 0,0 0 0,0-1 0,0 1 0,0-1 0,-1 0 0,1 0 0,0 0 0,0 0 0,-1 0 0,1-1 1,-1 1-1,1-1 0,-1 1 0,0-1 0,0 0 0,3-2 0,-4 1-27,0 0 0,1 0 1,-1 1-1,-1-1 0,1 0 1,0 0-1,-1 0 0,1 0 0,-1 0 1,0 0-1,0 0 0,0 0 1,0 0-1,-1-1 0,1 2 0,-1-1 1,0 0-1,0 0 0,0 0 1,-2-5-1,0 1-256,-1 0 0,1 0 0,-1 0 0,0 1 0,-1-1 0,-5-6 0,-22-13-6304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17.0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0 748,'0'0'1411,"26"13"7590,-22-5-7771,-1 0-1,1 0 0,-2 0 0,1 1 1,-1-1-1,0 1 0,-1-1 1,0 1-1,-1 16 0,1-12-343,0-1 0,0 1 1,5 16-1,4-11-3363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17.6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10 472,'-12'-10'11379,"9"22"-5112,3 3-7563,10 117 6749,7-46-5559,-17-85-755,5 9-543,-2-4-462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18.0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 50 820,'-34'-10'20979,"37"8"-19847,6-2-560,0 0 1,0 0-1,1 1 1,-1 0 0,1 1-1,-1 0 1,1 0-1,0 1 1,0 0-1,18 2 1,-13-1-177,-1-1-1,0 0 1,1-1 0,22-6 0,-35 8-843,5 0 896,0-1-4021,10 2-7251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19.1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43 111 276,'-3'-2'593,"-1"0"0,1 1-1,0-1 1,-1 0 0,1-1-1,0 1 1,0-1 0,1 1 0,-1-1-1,0 0 1,1 0 0,-3-4 0,5 6-349,-1 0 0,1 0 0,0 0 0,0 0 1,0 0-1,0 1 0,0-1 0,0 0 0,0 0 1,0 0-1,0 0 0,0 0 0,1 0 0,-1 0 1,0 0-1,1 1 0,-1-1 0,0 0 0,2-1 1,22-21 2814,-15 18-2284,1 0 0,0 0 0,0 1 0,16-4 0,-23 6-535,0 1 0,1 0 0,-1 0-1,1 1 1,-1-1 0,1 1 0,0-1-1,-1 1 1,1 0 0,-1 1 0,1-1-1,0 1 1,-1-1 0,1 1 0,-1 0-1,7 3 1,-9-3-196,-1 0 0,1 0-1,0 0 1,-1 0 0,1 0 0,-1 0-1,0 1 1,1-1 0,-1 0-1,0 0 1,0 0 0,1 1 0,-1-1-1,0 0 1,0 0 0,0 0-1,-1 1 1,1-1 0,0 0 0,0 0-1,-1 0 1,1 0 0,0 1 0,-1-1-1,1 0 1,-1 0 0,-1 1-1,-19 36 90,15-30-22,-23 34 50,23-35-141,1 0 1,0 0-1,0 0 0,0 1 0,1 0 0,0-1 0,0 2 0,1-1 1,0 0-1,0 1 0,-1 14 0,4-22-13,0 1 1,0 0-1,0 0 0,0 0 1,1-1-1,-1 1 0,1 0 0,-1 0 1,1-1-1,0 1 0,0-1 1,-1 1-1,1 0 0,0-1 0,0 1 1,1-1-1,-1 0 0,0 1 1,0-1-1,4 2 0,-2-1 4,1 0-1,0 0 1,0 0 0,0 0-1,0-1 1,0 0-1,0 0 1,7 1 0,5-1 19,1 0 0,-1-1 1,24-3-1,19-8-684,-30 5-2346,0 1-4848,-21 4 5342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19.6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423 85 944,'-10'-12'2414,"3"3"-363,0 0 0,-1 1 0,0 0 0,-10-8-1,14 13-1607,-1 0 0,0 1 0,0-1 0,0 1 0,0 0 0,0 0 0,0 1 0,-1 0 0,1 0 0,-1 0 0,-7 0 0,-7 1 15,0 2 1,1 0-1,-1 1 0,1 1 0,-1 0 0,1 2 0,1 0 0,-1 1 0,1 1 0,0 1 0,1 1 1,-23 16-1,38-25-376,0 0 0,0 0 1,0 1-1,0-1 1,0 1-1,1 0 1,-1-1-1,1 1 0,-1 0 1,1 0-1,-1 0 1,1 0-1,0 0 1,0 0-1,0 0 1,0 1-1,1-1 0,-1 0 1,0 0-1,1 1 1,0-1-1,-1 0 1,1 3-1,1-2-11,0-1 0,0 1-1,0 0 1,0-1 0,1 0 0,-1 1 0,1-1-1,-1 0 1,1 0 0,0 0 0,0 0 0,0 0-1,0 0 1,0 0 0,0 0 0,4 1 0,10 6 120,-1-1 1,1-1 0,1 0-1,30 7 1,-45-13-184,97 21 242,-89-21-328,0 0 0,0 0 0,0-1-1,0 0 1,0 0 0,0-1 0,0-1 0,10-2 0,-19 4 45,0-1 1,0 1-1,0 0 0,0-1 0,0 1 0,-1 0 0,1-1 0,0 1 1,0-1-1,-1 0 0,1 1 0,0-1 0,0 1 0,-1-1 1,1 0-1,-1 0 0,1 1 0,-1-1 0,1 0 0,-1 0 0,1 0 1,-1 0-1,0 1 0,1-1 0,-1 0 0,0 0 0,0 0 0,0 0 1,0-1-1,0-1-5,0 0 0,-1 0 0,1 0 0,-1 1 0,0-1 0,0 0 1,0 0-1,0 1 0,-3-5 0,-3-3-130,1 0 1,-2 0 0,-14-15-1,-27-13-916,18 26-1493,0 10-6404,25 4 6599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20.0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271 54 436,'0'-1'379,"0"-1"1,0 0-1,1 0 0,-1 1 1,0-1-1,-1 0 0,1 0 1,0 1-1,0-1 0,-1 0 1,1 0-1,-1 1 0,1-1 0,-1 1 1,0-1-1,0 0 0,0 1 1,0-1-1,0 1 0,0 0 1,0-1-1,0 1 0,-1 0 1,-1-2-1,0 1 22,0 1 0,-1-1 0,1 1-1,-1-1 1,0 1 0,1 0 0,-1 0 0,0 1 0,0-1 0,-6 1 0,-4 0 269,0 0 1,0 2 0,0 0 0,0 0-1,-17 6 1,20-4-93,-1 1 1,0 0-1,1 0 1,-14 9-1,22-12-440,1-1-1,-1 1 0,1 0 0,-1 0 1,1 0-1,0 0 0,0 0 1,0 0-1,0 1 0,0-1 0,1 0 1,-1 1-1,1 0 0,0-1 1,-1 1-1,1 0 0,1 0 1,-1 0-1,0 0 0,1 0 0,-1-1 1,1 1-1,0 0 0,0 4 1,1-4-34,0 0 0,0 1 0,1-1 1,-1 0-1,1 0 0,0 0 0,0 0 0,0 0 1,0 0-1,1 0 0,-1-1 0,1 1 1,0-1-1,-1 0 0,1 0 0,0 0 1,0 0-1,1 0 0,5 2 0,4 1 159,0 1-1,1-1 0,21 4 1,-25-7-200,-1 0 0,1-1 0,0 0 0,0 0 0,19-2 0,-28 1-75,1 0 1,-1-1-1,1 1 0,-1 0 1,1-1-1,0 1 0,-1-1 1,0 1-1,1-1 0,-1 0 1,1 0-1,-1 1 1,0-1-1,1 0 0,-1 0 1,0 0-1,0 0 0,0-1 1,0 1-1,0 0 0,0 0 1,0-1-1,0 1 0,-1 0 1,1-1-1,0 1 0,-1-1 1,1 1-1,-1-1 1,1 1-1,-1-1 0,0 0 1,0 1-1,0-1 0,0 1 1,0-1-1,0 0 0,0 1 1,0-1-1,-1 1 0,1-1 1,-1 1-1,1-1 0,-2-2 1,0-3-136,-1-1-1,0 0 1,-1 1 0,0 0-1,0 0 1,0 0 0,-1 0-1,0 0 1,0 1 0,-1 0 0,-5-5-1,1 3-2056,1 1-1,-1 0 1,-20-11-1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20.4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264 28 508,'-5'-4'664,"-1"1"0,0 0-1,0 0 1,-1 0 0,1 1 0,0 0 0,-1 0-1,0 0 1,1 1 0,-1 0 0,0 0-1,0 1 1,1 0 0,-1 0 0,0 1 0,0 0-1,1 0 1,-9 2 0,5-1-84,1 1 1,0-1-1,0 2 0,0-1 0,0 1 1,0 0-1,1 1 0,0 0 1,0 1-1,0-1 0,1 1 1,-10 10-1,16-15-433,0 1-1,0-1 1,0 1 0,0-1 0,0 1-1,0 0 1,0-1 0,0 1 0,1 0-1,-1 0 1,0 0 0,1-1 0,0 1-1,-1 0 1,1 0 0,0 0 0,0 0-1,0 0 1,0 0 0,1 0 0,-1 0-1,0-1 1,1 1 0,0 3 0,1-1 6,1 0 0,-1-1 1,1 1-1,0 0 0,-1-1 0,1 0 1,1 1-1,-1-1 0,0 0 1,6 2-1,5 5 141,1-2 1,0 0-1,0 0 0,26 8 1,-37-15-259,85 22 698,-84-22-807,-1 0-1,0-1 1,1 1 0,-1-1 0,1 0 0,-1 0 0,1 0-1,-1-1 1,1 1 0,-1-1 0,0 0 0,1 0 0,-1-1-1,0 1 1,0-1 0,0 0 0,5-4 0,-8 5 37,0 0 0,0 0 1,-1 0-1,1-1 0,-1 1 0,1 0 1,-1-1-1,0 1 0,1 0 1,-1-1-1,0 1 0,0-1 0,0 1 1,0 0-1,0-1 0,0 1 0,0-1 1,-1 1-1,1 0 0,-1-3 0,-13-27-278,7 20 112,-1 0 1,-1 0-1,0 1 1,0 1-1,-1 0 1,0 0-1,-1 1 1,0 0-1,0 1 0,-1 0 1,-20-9-1,21 12-619,0 0 0,-1 1 0,1 1 0,-1-1-1,0 2 1,0-1 0,0 2 0,-16 0-1,5 2-1859,0-1 386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20.9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 0 152,'-19'14'13341,"54"-5"-11879,2-1 0,-1-2 1,1-2-1,39 0 1,-6 1-659,300 20 2444,0-16-1,632-65 1,-986 54-3098,-1 0 1,1-1-1,-1-1 0,18-6 1,-32 10-362,-13-1-2383,-20 3-216,10 7-6451,18-6 6306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21.6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 51 576,'0'0'281,"-1"0"0,0-1 0,1 1 1,-1 0-1,0 0 0,1 0 0,-1-1 0,1 1 0,-1 0 0,1-1 1,-1 1-1,1-1 0,-1 1 0,1 0 0,-1-1 0,1 1 1,0-1-1,-1 1 0,1-1 0,0 1 0,-1-1 0,1 0 0,0 1 1,0-1-1,-1 1 0,1-1 0,0 0 0,0 1 0,0-1 0,0 0 1,0 1-1,0-1 0,0 1 0,0-1 0,0-1 0,1 1 86,0-1 0,0 1 0,1 0 0,-1 0 0,0-1-1,1 1 1,-1 0 0,1 0 0,-1 0 0,1 0 0,-1 1 0,4-2 0,3-2 680,1 1 1,0 1 0,1-1 0,11-1 0,-18 4-850,-1-1-1,1 1 1,-1 0 0,1 0-1,-1 0 1,1 0 0,-1 0-1,1 0 1,-1 1 0,1-1 0,-1 1-1,1 0 1,-1-1 0,0 1-1,1 0 1,-1 1 0,0-1-1,0 0 1,0 1 0,0-1-1,0 1 1,0-1 0,0 1 0,0 0-1,-1 0 1,1 0 0,-1 0-1,3 4 1,-3-1-82,0-1 1,-1 1-1,1 0 0,-1 0 1,0 0-1,0 0 1,0 0-1,-1 0 0,1 0 1,-1 0-1,-1-1 0,1 1 1,-1 0-1,-2 4 1,1-1-30,0-1 0,1 1 0,0 0 1,0-1-1,1 1 0,-1 0 1,1 16-1,2-22-62,-1 0 0,0 0 1,1 1-1,0-1 0,-1 0 0,1 0 1,0 1-1,0-1 0,1 0 0,-1 0 0,0 0 1,1-1-1,-1 1 0,1 0 0,-1 0 1,1-1-1,0 1 0,0-1 0,0 1 1,0-1-1,0 0 0,0 0 0,0 0 1,0 0-1,0 0 0,0 0 0,1-1 1,-1 1-1,0-1 0,1 0 0,2 1 1,15 1-104,1-1 0,-1 0 0,1-2 0,0 0 0,39-8 0,-25 1-4276,-2 0-3829,-21 4 5322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8:32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0 224 0 0,'-4'0'809'0'0,"-7"2"44"0"0,0 0 0 0 0,0 0 0 0 0,0 1 0 0 0,0 0 0 0 0,0 1 0 0 0,1 0 0 0 0,-1 1 0 0 0,1 0 0 0 0,0 1 1 0 0,1 0-1 0 0,-1 0 0 0 0,1 1 0 0 0,1 0 0 0 0,-1 1 0 0 0,1 0 0 0 0,0 0 0 0 0,1 1 0 0 0,-11 15 0 0 0,10-11-179 0 0,0-1 0 0 0,1 1 0 0 0,0 1 1 0 0,1-1-1 0 0,1 1 0 0 0,0 0 1 0 0,1 0-1 0 0,1 1 0 0 0,0-1 1 0 0,0 1-1 0 0,2 0 0 0 0,0-1 1 0 0,0 1-1 0 0,3 20 0 0 0,1-15-121 0 0,1 0-1 0 0,1-1 0 0 0,1 1 1 0 0,0-1-1 0 0,1-1 1 0 0,13 24-1 0 0,-13-29-380 0 0,1 0-1 0 0,0 0 1 0 0,1 0 0 0 0,1-1-1 0 0,0-1 1 0 0,0 0 0 0 0,1 0-1 0 0,24 18 1 0 0,-27-25-187 0 0,-1 0 0 0 0,1 0 0 0 0,0-1 1 0 0,0 0-1 0 0,0 0 0 0 0,0-1 0 0 0,0 0 0 0 0,0-1 0 0 0,1 0 0 0 0,-1 0 1 0 0,1 0-1 0 0,-1-1 0 0 0,1-1 0 0 0,-1 1 0 0 0,1-1 0 0 0,-1-1 0 0 0,0 1 1 0 0,0-2-1 0 0,1 1 0 0 0,-1-1 0 0 0,-1 0 0 0 0,16-9 0 0 0,-16 8-431 0 0,0 0-1 0 0,-1 0 1 0 0,1-1 0 0 0,-1 0-1 0 0,0 0 1 0 0,0-1 0 0 0,-1 0-1 0 0,0 0 1 0 0,0 0-1 0 0,0-1 1 0 0,-1 1 0 0 0,0-1-1 0 0,0 0 1 0 0,0-1-1 0 0,3-11 1 0 0,-6 17-303 0 0,-1 0 1 0 0,1 0-1 0 0,-1 0 0 0 0,1 0 1 0 0,-1 0-1 0 0,0 0 1 0 0,0-1-1 0 0,0 1 0 0 0,0 0 1 0 0,0 0-1 0 0,-1-4 0 0 0,-3-4-2045 0 0</inkml:trace>
  <inkml:trace contextRef="#ctx0" brushRef="#br0" timeOffset="1">274 449 436 0 0,'-79'2'2009'0'0,"17"0"1283"0"0,0 2 3438 0 0,45-6 45 0 0,24-4-3361 0 0,28-9-888 0 0,39-8 629 0 0,-12 4-4236 0 0,-22 4-9026 0 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22.0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348 75 80,'-2'-4'767,"0"-1"0,-1 1 1,0 0-1,1-1 0,-2 1 0,1 0 0,0 1 0,-1-1 1,0 1-1,0-1 0,0 1 0,0 0 0,0 1 0,-1-1 1,-8-3-1,5 3-56,0 0 0,-1 1 1,0 0-1,0 1 0,1-1 0,-1 2 0,0-1 1,-16 2-1,12 1-158,0-1 1,1 2-1,-1-1 0,0 2 1,1 0-1,-1 0 0,1 1 0,0 1 1,1 0-1,0 1 0,0 0 1,-16 13-1,25-19-450,1 0-1,0 1 1,-1-1-1,1 0 1,0 0 0,0 1-1,0-1 1,0 1 0,0-1-1,0 1 1,1-1-1,-1 1 1,1 0 0,-1-1-1,1 1 1,-1 0-1,1-1 1,0 1 0,0 0-1,-1 0 1,1-1 0,1 1-1,-1 0 1,0 0-1,1 1 1,0 0 1,0 0 0,1 0 0,0-1 0,0 1 0,-1 0 0,1-1 1,1 0-1,-1 1 0,0-1 0,1 0 0,-1 0 0,5 2 0,6 4 106,0-1-1,0-1 1,1-1-1,22 7 0,-19-7-94,1-2-1,-1 0 1,34 1-1,-46-4-145,1 1 0,-1-2 0,0 1 0,0 0 0,0-1 0,0 0 0,0 0 0,0-1 0,0 1 0,-1-1 0,1 0 0,0-1 0,-1 1 0,1-1 0,-1 1 0,0-1 0,6-6 1,-9 7-27,1 0 0,-1 0 1,0 0-1,0-1 0,-1 1 1,1 0-1,0 0 0,-1 0 1,1-1-1,-1 1 0,0 0 1,0-1-1,0 1 1,0 0-1,0-1 0,0 1 1,-1 0-1,1 0 0,-1-1 1,1 1-1,-1 0 0,0 0 1,0 0-1,0 0 1,0 0-1,-1 0 0,1 0 1,0 0-1,-1 0 0,1 0 1,-1 1-1,0-1 0,-1-1 1,-5-5-384,0 1 0,-1 0 1,0 0-1,0 0 0,-14-6 1,17 9-179,-1 1 0,0 0 1,1 0-1,-1 1 1,0 0-1,0 0 0,-13-1 1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22.4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496 83 464,'-25'-19'2791,"1"8"-1618,-1 2 0,0 0 0,-1 2 0,0 1 0,0 1 0,-1 1 0,1 1 0,-1 2 0,1 0 0,-1 2 0,0 1 0,1 1 0,-1 1 1,-31 10-1,55-13-982,1-1 1,-1 1 0,1 0 0,0 0-1,-1 0 1,1 0 0,0 0 0,0 0-1,0 1 1,0-1 0,0 1 0,0 0-1,0-1 1,0 1 0,1 0-1,-1 0 1,1 0 0,-1 0 0,1 0-1,0 0 1,-1 1 0,1-1 0,1 0-1,-1 1 1,-1 4 0,2-4-24,1 1-1,0-1 1,-1 0-1,1 0 1,0 0 0,1 0-1,-1 0 1,0 0 0,1 0-1,0 0 1,0-1 0,0 1-1,0-1 1,0 1-1,0-1 1,0 0 0,1 0-1,-1 0 1,6 3 0,16 10 130,0-2 0,1 0 0,1-2 0,0-1 1,0-1-1,1-1 0,0-2 0,1 0 0,-1-2 1,1-1-1,33-1 0,-59-1-339,0-1 0,0 0 1,0 0-1,0 0 0,0 0 0,0 0 0,0 0 0,0-1 1,-1 1-1,1-1 0,0 1 0,0-1 0,0 1 1,0-1-1,-1 0 0,1 0 0,0 0 0,-1 0 1,1 0-1,-1-1 0,2-1 0,-2 1-5,-1 0 0,0 1 0,0-1 0,0 0 0,-1 0 0,1 1 0,0-1 0,-1 0 0,1 0 1,-1 1-1,0-1 0,1 0 0,-1 1 0,0-1 0,0 1 0,0-1 0,0 1 0,0-1 0,0 1 0,-1 0 0,1-1 0,0 1 0,-3-2 0,-21-19-771,-1 0 0,-1 1-1,-44-25 1,-32-24-6511,117 68-988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8:57:22.8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 7 256,'-1'-1'311,"1"1"1,0-1-1,-1 1 0,1-1 1,-1 1-1,1 0 0,-1-1 1,1 1-1,-1 0 0,1-1 1,-1 1-1,1 0 0,-1-1 0,1 1 1,-1 0-1,1 0 0,-1 0 1,0 0-1,1 0 0,-1 0 1,1 0-1,-1 0 0,0 0 1,1 0-1,-1 0 0,1 0 1,-1 0-1,0 0 0,1 0 1,-1 0-1,1 1 0,-1-1 1,1 0-1,-1 1 0,1-1 0,-1 0 1,1 1-1,-1-1 0,0 1 1,-2 27 8479,3-19-9204,18 219 10468,-13-211-11753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7:38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329 46 420 0 0,'0'0'683'0'0,"-38"-26"9963"0"0,24 22-9517 0 0,0-1-1 0 0,-1 2 1 0 0,0 0 0 0 0,1 1-1 0 0,-1 0 1 0 0,0 2 0 0 0,-27 1-1 0 0,35-1-998 0 0,1 2 0 0 0,0-1 0 0 0,-1 1-1 0 0,1 0 1 0 0,0 0 0 0 0,0 1-1 0 0,0-1 1 0 0,0 1 0 0 0,1 1 0 0 0,-1-1-1 0 0,1 1 1 0 0,0 0 0 0 0,0 0 0 0 0,0 1-1 0 0,1-1 1 0 0,-1 1 0 0 0,1 0 0 0 0,0 0-1 0 0,1 1 1 0 0,-6 8 0 0 0,5-5-15 0 0,-1-1 1 0 0,1 0 0 0 0,1 1-1 0 0,0 0 1 0 0,0 0 0 0 0,1 0-1 0 0,0 0 1 0 0,0 0 0 0 0,1 0-1 0 0,0 0 1 0 0,1 1 0 0 0,0-1-1 0 0,0 0 1 0 0,1 0 0 0 0,3 16-1 0 0,-1-18-70 0 0,-1-1-1 0 0,0 0 0 0 0,1 0 0 0 0,0 0 0 0 0,1-1 1 0 0,-1 1-1 0 0,1-1 0 0 0,0 0 0 0 0,1 0 1 0 0,-1 0-1 0 0,1 0 0 0 0,0-1 0 0 0,0 0 0 0 0,0 0 1 0 0,1 0-1 0 0,-1-1 0 0 0,1 1 0 0 0,0-1 1 0 0,0-1-1 0 0,0 1 0 0 0,0-1 0 0 0,12 3 0 0 0,0-1 25 0 0,0 0 0 0 0,0-1 0 0 0,1-1 0 0 0,-1-1 0 0 0,35-2 0 0 0,-45 1-55 0 0,1-1 0 0 0,0-1 0 0 0,-1 1 0 0 0,1-2 0 0 0,-1 1 0 0 0,0-1 0 0 0,0 0 0 0 0,0-1 0 0 0,0 1 0 0 0,0-2 0 0 0,-1 1 0 0 0,0-1 0 0 0,0 0 0 0 0,10-10 0 0 0,-15 13-11 0 0,1-1-1 0 0,-1 0 0 0 0,1 0 0 0 0,-1 0 0 0 0,0-1 0 0 0,0 1 0 0 0,-1 0 1 0 0,1-1-1 0 0,-1 0 0 0 0,0 1 0 0 0,0-1 0 0 0,0 0 0 0 0,0 1 0 0 0,0-1 0 0 0,-1 0 1 0 0,0 0-1 0 0,0-6 0 0 0,-1 4 1 0 0,0-1-1 0 0,0 1 1 0 0,-1 0 0 0 0,0 0 0 0 0,0-1 0 0 0,0 1 0 0 0,-1 1-1 0 0,0-1 1 0 0,-7-10 0 0 0,3 6-64 0 0,-1 0 0 0 0,0 1-1 0 0,0 0 1 0 0,-1 0 0 0 0,-1 1 0 0 0,1 0 0 0 0,-1 1-1 0 0,0 0 1 0 0,-1 0 0 0 0,-17-7 0 0 0,-65-12-3348 0 0,92 25 2779 0 0,-11 6-1310 0 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7:39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128 117 36 0 0,'-12'-2'11348'0'0,"8"4"-9861"0"0,2 2-1026 0 0,0 0 0 0 0,0 0 1 0 0,0 0-1 0 0,0 0 0 0 0,1 1 1 0 0,0-1-1 0 0,-2 9 0 0 0,-3 11 610 0 0,-70 169 5473 0 0,68-183-5028 0 0,4-19-1167 0 0,2-23-261 0 0,3 26-65 0 0,1-1-1 0 0,0 1 1 0 0,0 0 0 0 0,0-1-1 0 0,1 1 1 0 0,0 0 0 0 0,0 0-1 0 0,0 1 1 0 0,6-7 0 0 0,-8 10-19 0 0,1 0 0 0 0,0 1 0 0 0,-1-1 0 0 0,1 1 0 0 0,0-1 0 0 0,0 1 0 0 0,0-1 0 0 0,0 1 0 0 0,0 0 0 0 0,1 0 0 0 0,-1 0 0 0 0,0 0 0 0 0,1 1 0 0 0,-1-1 0 0 0,0 0 0 0 0,1 1 0 0 0,-1 0 0 0 0,0-1 0 0 0,1 1 0 0 0,-1 0 0 0 0,1 0 0 0 0,-1 1 0 0 0,1-1 0 0 0,-1 0 0 0 0,0 1 0 0 0,1 0 0 0 0,-1-1 0 0 0,3 2 0 0 0,39 15 80 0 0,191 62 141 0 0,-206-72-351 0 0,0-1 0 0 0,0-1 0 0 0,0-2 0 0 0,0-1-1 0 0,1-1 1 0 0,40-4 0 0 0,-66 3 113 0 0,-1-1 0 0 0,0 1-1 0 0,1-1 1 0 0,-1 0 0 0 0,0 0 0 0 0,0 0-1 0 0,0 0 1 0 0,0-1 0 0 0,0 1-1 0 0,0-1 1 0 0,0 0 0 0 0,0 1-1 0 0,0-1 1 0 0,-1-1 0 0 0,1 1 0 0 0,-1 0-1 0 0,0-1 1 0 0,1 1 0 0 0,-1-1-1 0 0,3-5 1 0 0,-2 2 29 0 0,-1 1 1 0 0,0-1-1 0 0,0 1 1 0 0,-1-1-1 0 0,0 0 1 0 0,0 0-1 0 0,0 0 1 0 0,-1 0-1 0 0,0 0 1 0 0,0 0-1 0 0,-1-6 0 0 0,-1-6 60 0 0,-1 0 0 0 0,-1 0-1 0 0,-1 0 1 0 0,-1 0 0 0 0,0 1-1 0 0,-16-30 1 0 0,17 37-158 0 0,0 0-1 0 0,-1 1 1 0 0,0 0 0 0 0,-1 0 0 0 0,0 1 0 0 0,0 0 0 0 0,-1 0 0 0 0,0 0 0 0 0,0 1-1 0 0,-19-12 1 0 0,24 17-889 0 0,-1 0-644 0 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7:47.9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165 19 256 0 0,'-1'-19'10179'0'0,"-18"38"-4595"0"0,12-11-6452 0 0,-24 33 2263 0 0,1 1 0 0 0,-33 62-1 0 0,58-94-2284 0 0,-3 6-2307 0 0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7:48.2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 7 40 0 0,'-1'-1'282'0'0,"1"1"0"0"0,-1-1 0 0 0,0 1-1 0 0,0-1 1 0 0,0 1 0 0 0,1-1 0 0 0,-1 1 0 0 0,0-1 0 0 0,0 1-1 0 0,0 0 1 0 0,0-1 0 0 0,0 1 0 0 0,0 0 0 0 0,1 0 0 0 0,-1 0-1 0 0,0 0 1 0 0,0 0 0 0 0,0 0 0 0 0,0 0 0 0 0,0 0 0 0 0,0 0 0 0 0,0 0-1 0 0,0 0 1 0 0,0 1 0 0 0,0-1 0 0 0,0 0 0 0 0,0 0 0 0 0,1 1-1 0 0,-1-1 1 0 0,0 1 0 0 0,-1 0 0 0 0,2 1 59 0 0,-1-1 1 0 0,1 1-1 0 0,-1 0 0 0 0,1 0 1 0 0,0-1-1 0 0,0 1 0 0 0,0 0 1 0 0,0-1-1 0 0,0 1 0 0 0,0 0 1 0 0,0 0-1 0 0,1-1 0 0 0,-1 1 1 0 0,1 0-1 0 0,0 1 0 0 0,27 65 3880 0 0,-27-68-4206 0 0,12 27 560 0 0,2-1-1 0 0,1 0 1 0 0,1-2-1 0 0,2 1 1 0 0,0-2-1 0 0,1-1 1 0 0,43 36-1 0 0,-60-55-1302 0 0,12 7-824 0 0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7:48.6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 28 648 0 0,'-36'-4'17482'0'0,"393"-20"-8740"0"0,-335 26-10098 0 0,-10-1-7768 0 0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7:49.5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203 4 576 0 0,'1'-4'11758'0'0,"-24"35"-8661"0"0,-44 44 1 0 0,-35 24-1346 0 0,98-96-1740 0 0,3-1-425 0 0,-6 6-2146 0 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7:49.9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13 236 0 0,'-5'-12'15566'0'0,"15"40"-10891"0"0,18 49-2259 0 0,-20-60-1933 0 0,1 5-91 0 0,1 0 0 0 0,1-1 1 0 0,0 0-1 0 0,2-1 0 0 0,0-1 0 0 0,21 23 1 0 0,-23-34-2838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8:32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236 149 804 0 0,'-78'-5'2344'0'0,"12"0"1026"0"0,0-4 3601 0 0,65 9-6709 0 0,0-1 0 0 0,-1 1-1 0 0,1 0 1 0 0,-1-1 0 0 0,1 1 0 0 0,0-1 0 0 0,-1 1-1 0 0,1-1 1 0 0,0 1 0 0 0,0-1 0 0 0,-1 0-1 0 0,1 0 1 0 0,0 0 0 0 0,0 1 0 0 0,0-1-1 0 0,0 0 1 0 0,-2-3 0 0 0,3 3-74 0 0,0 1-1 0 0,-1-1 1 0 0,1 0 0 0 0,0 0 0 0 0,0 0-1 0 0,0 0 1 0 0,0 0 0 0 0,0 0 0 0 0,0 1-1 0 0,0-1 1 0 0,0 0 0 0 0,0 0 0 0 0,0 0-1 0 0,1 0 1 0 0,-1 0 0 0 0,0 0 0 0 0,0 1-1 0 0,1-1 1 0 0,-1 0 0 0 0,1 0 0 0 0,0 0-1 0 0,2-4 229 0 0,0 1 0 0 0,0 0 0 0 0,1 0 0 0 0,0 1 0 0 0,0-1 0 0 0,0 1 0 0 0,0 0 0 0 0,8-5 0 0 0,6-1-15 0 0,0 0 0 0 0,1 2 0 0 0,0 0 0 0 0,0 0 0 0 0,0 2 0 0 0,1 0-1 0 0,0 2 1 0 0,20-2 0 0 0,-10 3-1986 0 0,0 2-1 0 0,47 5 1 0 0,-5 0-5642 0 0,-36-3 4192 0 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8:57:50.2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65 672 0 0,'-3'-1'6908'0'0,"9"-1"-2424"0"0,26-5-462 0 0,43-5-1798 0 0,311-28 7011 0 0,-377 38-8929 0 0,-4 1-2914 0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0:39.1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12 194 268 0 0,'0'0'2484'0'0,"-12"-4"4514"0"0,22-3-6275 0 0,0 1 0 0 0,0 0-1 0 0,1 1 1 0 0,0 0 0 0 0,0 1-1 0 0,16-4 1 0 0,18-8 89 0 0,223-88 2144 0 0,-246 94-2434 0 0,7-2-210 0 0,-6 7-8661 0 0,-12 3 6452 0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0:39.8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35 356 0 0,'-9'-3'9715'0'0,"30"-5"-8955"0"0,1 2 0 0 0,1 1 0 0 0,-1 0 1 0 0,1 2-1 0 0,0 0 0 0 0,0 2 0 0 0,30 1 0 0 0,-51 1-742 0 0,-1-1 0 0 0,1 1 1 0 0,0-1-1 0 0,0 1 0 0 0,0 0 0 0 0,-1 0 0 0 0,1 0 0 0 0,-1 0 0 0 0,1 0 0 0 0,0 0 1 0 0,-1 0-1 0 0,0 0 0 0 0,1 1 0 0 0,-1-1 0 0 0,0 1 0 0 0,0-1 0 0 0,1 1 1 0 0,-1-1-1 0 0,0 1 0 0 0,-1 0 0 0 0,1-1 0 0 0,0 1 0 0 0,0 0 0 0 0,-1 0 0 0 0,1-1 1 0 0,-1 1-1 0 0,0 0 0 0 0,1 0 0 0 0,-1 0 0 0 0,0 0 0 0 0,0 0 0 0 0,0 0 0 0 0,0 0 1 0 0,-1-1-1 0 0,1 1 0 0 0,-1 2 0 0 0,-1 12 3 0 0,0-1 0 0 0,-2 1 1 0 0,-6 18-1 0 0,7-23 17 0 0,-15 47 17 0 0,-15 60 283 0 0,22-75-1578 0 0,11-42 617 0 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0:40.5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0 204 40 0 0,'0'0'2276'0'0,"2"4"-1359"0"0,23 41 946 0 0,1-2-1 0 0,2-1 1 0 0,59 69-1 0 0,-24-33 275 0 0,-34-45-1161 0 0,-28-32-844 0 0,1 1-1 0 0,-1-1 0 0 0,0 0 1 0 0,1 1-1 0 0,0-1 1 0 0,-1 0-1 0 0,1 0 0 0 0,0 0 1 0 0,0 0-1 0 0,-1-1 1 0 0,1 1-1 0 0,0 0 0 0 0,0-1 1 0 0,0 1-1 0 0,0-1 1 0 0,0 0-1 0 0,0 1 0 0 0,2-1 1 0 0,-2-1-38 0 0,-1 0 0 0 0,1 1 0 0 0,-1-1 0 0 0,1 0 0 0 0,-1 0 0 0 0,1 0 0 0 0,-1 0 0 0 0,0-1 1 0 0,0 1-1 0 0,1 0 0 0 0,-1 0 0 0 0,0-1 0 0 0,0 1 0 0 0,0-1 0 0 0,0 1 0 0 0,-1-1 0 0 0,2-2 0 0 0,11-29 705 0 0,-12 30-662 0 0,10-37 850 0 0,-2 0 0 0 0,-2-1 0 0 0,-2 1 1 0 0,0-71-1 0 0,3-25 398 0 0,-6 121-1462 0 0,5-43-287 0 0,4 23-3877 0 0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0:41.1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61 0 436 0 0,'-2'1'517'0'0,"-1"0"0"0"0,1 0 0 0 0,0 0 0 0 0,0 0 1 0 0,0 0-1 0 0,0 0 0 0 0,0 0 0 0 0,0 0 0 0 0,0 1 0 0 0,1-1 0 0 0,-1 1 0 0 0,0 0 0 0 0,1-1 0 0 0,0 1 1 0 0,-1 0-1 0 0,-1 3 0 0 0,0 1 26 0 0,0 0 0 0 0,0 0-1 0 0,0 0 1 0 0,1 1 0 0 0,-2 9 0 0 0,0 1 49 0 0,2 0-1 0 0,0 0 1 0 0,1 29-1 0 0,1-37-376 0 0,2-1 1 0 0,-1 1-1 0 0,1-1 0 0 0,0 1 1 0 0,1-1-1 0 0,0 1 0 0 0,0-1 0 0 0,1 0 1 0 0,0-1-1 0 0,0 1 0 0 0,6 7 1 0 0,-7-12-307 0 0,0 1-1 0 0,-1-1 1 0 0,1 0 0 0 0,0 0 0 0 0,1-1 0 0 0,-1 1 0 0 0,0 0 0 0 0,1-1-1 0 0,0 0 1 0 0,-1 0 0 0 0,5 2 0 0 0,-5-4-315 0 0,0 1 1 0 0,0 0-1 0 0,0-1 1 0 0,0 1-1 0 0,1-1 0 0 0,-1 0 1 0 0,0 0-1 0 0,0 0 1 0 0,0 0-1 0 0,0-1 0 0 0,0 1 1 0 0,0-1-1 0 0,0 0 1 0 0,0 1-1 0 0,0-2 0 0 0,4-1 1 0 0,2-1-1215 0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0:41.4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43 187 468 0 0,'1'-32'10064'0'0,"16"11"-6659"0"0,-9 12-2795 0 0,0 0 0 0 0,-1-1 0 0 0,0 1-1 0 0,8-15 1 0 0,-14 22-562 0 0,0 0-1 0 0,0 0 1 0 0,-1 0-1 0 0,1 0 1 0 0,0 0-1 0 0,-1 1 1 0 0,1-1-1 0 0,-1 0 1 0 0,0 0-1 0 0,1-1 1 0 0,-1 1-1 0 0,0 0 1 0 0,0 0-1 0 0,-1 0 1 0 0,1 0-1 0 0,0 0 1 0 0,-1 0-1 0 0,1 0 0 0 0,-1 0 1 0 0,1 1-1 0 0,-1-1 1 0 0,0 0-1 0 0,0 0 1 0 0,0 0-1 0 0,0 1 1 0 0,0-1-1 0 0,0 0 1 0 0,-1 1-1 0 0,1-1 1 0 0,0 1-1 0 0,-3-3 1 0 0,-1 2-47 0 0,1 1 1 0 0,0-1 0 0 0,0 1 0 0 0,0 0-1 0 0,-1 0 1 0 0,1 0 0 0 0,-1 0 0 0 0,1 1-1 0 0,-1 0 1 0 0,1 0 0 0 0,-1 0-1 0 0,1 0 1 0 0,-1 1 0 0 0,1-1 0 0 0,0 1-1 0 0,-1 1 1 0 0,1-1 0 0 0,0 0 0 0 0,-6 4-1 0 0,9-5-500 0 0,35 10-6428 0 0,-22-10 5022 0 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0:41.9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206 30 388 0 0,'0'-1'318'0'0,"0"-1"0"0"0,-1 1 0 0 0,1-1 0 0 0,-1 1 0 0 0,1-1 0 0 0,-1 1 0 0 0,0-1 0 0 0,1 1 0 0 0,-1 0 0 0 0,0-1 0 0 0,0 1 0 0 0,0 0 0 0 0,0 0 0 0 0,0 0 0 0 0,-1 0 1 0 0,1 0-1 0 0,0 0 0 0 0,0 0 0 0 0,-1 0 0 0 0,1 0 0 0 0,0 1 0 0 0,-1-1 0 0 0,1 0 0 0 0,-1 1 0 0 0,1-1 0 0 0,-1 1 0 0 0,1 0 0 0 0,-3-1 0 0 0,1 2-42 0 0,0-1 0 0 0,0 1-1 0 0,0 0 1 0 0,0 0 0 0 0,0 0 0 0 0,0 0 0 0 0,0 1-1 0 0,0-1 1 0 0,0 1 0 0 0,1 0 0 0 0,-1-1 0 0 0,1 1-1 0 0,-3 3 1 0 0,-6 5 214 0 0,2 0 1 0 0,0 0-1 0 0,0 1 0 0 0,1 0 0 0 0,-12 19 1 0 0,8-4 58 0 0,1 1 1 0 0,1 0 0 0 0,1 0 0 0 0,-7 45 0 0 0,13-57-428 0 0,1 0 0 0 0,0-1-1 0 0,1 1 1 0 0,1 0 0 0 0,1 0 0 0 0,0 0 0 0 0,1 0 0 0 0,0 0 0 0 0,1 0 0 0 0,7 21 0 0 0,-8-31-192 0 0,0-1 0 0 0,1 1 1 0 0,-1 0-1 0 0,1-1 0 0 0,0 1 0 0 0,0-1 1 0 0,0 0-1 0 0,0 0 0 0 0,1 0 0 0 0,0 0 1 0 0,0-1-1 0 0,0 0 0 0 0,0 1 1 0 0,0-1-1 0 0,1-1 0 0 0,-1 1 0 0 0,1-1 1 0 0,0 0-1 0 0,0 0 0 0 0,6 2 0 0 0,-5-3-614 0 0,0 0 1 0 0,0 0-1 0 0,-1-1 0 0 0,1 0 0 0 0,0 0 0 0 0,0-1 0 0 0,0 1 0 0 0,0-1 1 0 0,0 0-1 0 0,-1-1 0 0 0,9-2 0 0 0,3-2-1176 0 0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0:42.4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118 46 16 0 0,'-2'-4'857'0'0,"1"-1"0"0"0,-1 1-1 0 0,0 0 1 0 0,-1 0 0 0 0,1 0 0 0 0,-1 0-1 0 0,1 0 1 0 0,-6-5 0 0 0,7 8-654 0 0,1 1 0 0 0,-1 0 1 0 0,1-1-1 0 0,-1 1 0 0 0,0 0 1 0 0,1-1-1 0 0,-1 1 0 0 0,1 0 1 0 0,-1 0-1 0 0,0 0 0 0 0,1-1 1 0 0,-1 1-1 0 0,0 0 0 0 0,1 0 1 0 0,-1 0-1 0 0,0 0 0 0 0,1 0 1 0 0,-1 0-1 0 0,0 0 0 0 0,1 0 1 0 0,-1 0-1 0 0,1 1 0 0 0,-1-1 0 0 0,-1 0 1 0 0,1 1-81 0 0,-1 1 0 0 0,1-1 0 0 0,-1 0 0 0 0,1 0-1 0 0,-1 1 1 0 0,1-1 0 0 0,-1 1 0 0 0,1-1 0 0 0,0 1 0 0 0,0 0 0 0 0,0-1 0 0 0,-1 3 0 0 0,-9 20 286 0 0,2 0 0 0 0,0 1 0 0 0,2 0 0 0 0,1 0 0 0 0,0 1 0 0 0,2-1 0 0 0,1 1 0 0 0,1 0 0 0 0,2 0 0 0 0,0 0 0 0 0,2 0 0 0 0,5 34 0 0 0,-5-51-411 0 0,1 0 0 0 0,-1 0 0 0 0,2 0 0 0 0,-1 0 0 0 0,1-1 0 0 0,0 1 0 0 0,1-1 0 0 0,0 0 0 0 0,0 0 0 0 0,1-1 0 0 0,0 0 0 0 0,0 0 0 0 0,10 9 0 0 0,-10-12-329 0 0,-1 1 0 0 0,1-2 0 0 0,0 1 0 0 0,0 0-1 0 0,0-1 1 0 0,0 0 0 0 0,1-1 0 0 0,7 3 0 0 0,-8-4-407 0 0,0 0 0 0 0,0 0 0 0 0,0 0 0 0 0,0-1 0 0 0,0 0 0 0 0,0 0 0 0 0,0 0-1 0 0,0-1 1 0 0,12-3 0 0 0,-7 1-865 0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0:42.8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 55 560 0 0,'-27'-8'11462'0'0,"44"4"-4381"0"0,2 1-5123 0 0,-2 1-3131 0 0,84-16 2257 0 0,-35 3-9293 0 0,-53 10 6019 0 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0:43.1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38 456 0 0,'0'-2'295'0'0,"0"1"0"0"0,-1 0-1 0 0,1 0 1 0 0,0-1 0 0 0,0 1 0 0 0,0 0-1 0 0,0-1 1 0 0,0 1 0 0 0,1 0 0 0 0,-1-1-1 0 0,0 1 1 0 0,1 0 0 0 0,-1-1 0 0 0,1 1-1 0 0,-1 0 1 0 0,1 0 0 0 0,-1 0-1 0 0,1 0 1 0 0,0-1 0 0 0,0 1 0 0 0,-1 0-1 0 0,1 0 1 0 0,0 0 0 0 0,0 0 0 0 0,0 1-1 0 0,0-1 1 0 0,0 0 0 0 0,0 0 0 0 0,1 1-1 0 0,-1-1 1 0 0,0 0 0 0 0,0 1 0 0 0,3-1-1 0 0,23 4 4612 0 0,-6 6-4384 0 0,2 4 100 0 0,0 0 0 0 0,-1 2 0 0 0,-1 1 0 0 0,0 0 0 0 0,-1 2 0 0 0,-1 0 0 0 0,0 1 0 0 0,-2 1 0 0 0,24 34 0 0 0,-12-11-40 0 0,-2 2-1 0 0,-2 1 1 0 0,35 89 0 0 0,-56-127-542 0 0,-1 0 0 0 0,-1-1 0 0 0,1 1 1 0 0,-1 0-1 0 0,-1 1 0 0 0,0-1 1 0 0,0 0-1 0 0,0 0 0 0 0,-1 1 1 0 0,0-1-1 0 0,-1 0 0 0 0,0 0 0 0 0,0 1 1 0 0,-1-1-1 0 0,0 0 0 0 0,0 0 1 0 0,-1 0-1 0 0,0-1 0 0 0,0 1 0 0 0,-1-1 1 0 0,0 1-1 0 0,0-1 0 0 0,-1-1 1 0 0,0 1-1 0 0,0 0 0 0 0,-1-1 1 0 0,1 0-1 0 0,-1 0 0 0 0,-1-1 0 0 0,1 0 1 0 0,-13 8-1 0 0,-6 2-1553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8:33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181 390 788 0 0,'-17'-9'3760'0'0,"1"8"-2176"0"0,0 0-1 0 0,0 1 1 0 0,0 1-1 0 0,-1 0 1 0 0,1 1-1 0 0,1 1 1 0 0,-20 6-1 0 0,34-9-1452 0 0,0 0 0 0 0,0 1 0 0 0,0-1 0 0 0,0 0 0 0 0,1 1 0 0 0,-1 0 0 0 0,0-1 0 0 0,0 1 0 0 0,0-1 0 0 0,0 1 0 0 0,1 0 0 0 0,-1 0 0 0 0,0-1 0 0 0,1 1 0 0 0,-1 0 0 0 0,1 0 0 0 0,-1 0 0 0 0,1 0 0 0 0,-1 0 0 0 0,1 0 0 0 0,-1 0 0 0 0,1 0 0 0 0,0 0 0 0 0,0 0 0 0 0,-1 0 0 0 0,1 0 0 0 0,0 0 0 0 0,0 0 0 0 0,0 0 0 0 0,0 0 0 0 0,0 0-1 0 0,0 0 1 0 0,1 0 0 0 0,-1 0 0 0 0,0 0 0 0 0,0 0 0 0 0,1 0 0 0 0,-1 0 0 0 0,1 0 0 0 0,-1 0 0 0 0,1 0 0 0 0,-1 0 0 0 0,1-1 0 0 0,-1 1 0 0 0,1 0 0 0 0,0 0 0 0 0,0 0 0 0 0,5 6 304 0 0,1 0 1 0 0,-1-1-1 0 0,1 0 0 0 0,9 6 0 0 0,-13-9-364 0 0,117 97 2923 0 0,-103-85-2551 0 0,-2 1 0 0 0,0 1-1 0 0,-1 0 1 0 0,23 37-1 0 0,-35-49-367 0 0,1 1-1 0 0,-1-1 0 0 0,0 0 0 0 0,-1 1 0 0 0,1-1 1 0 0,-1 1-1 0 0,0-1 0 0 0,-1 1 0 0 0,1-1 0 0 0,-1 1 1 0 0,0 0-1 0 0,-1-1 0 0 0,1 1 0 0 0,-1 0 0 0 0,0-1 1 0 0,0 1-1 0 0,-1-1 0 0 0,0 1 0 0 0,0-1 0 0 0,0 0 1 0 0,-1 0-1 0 0,1 0 0 0 0,-1 0 0 0 0,0 0 0 0 0,-7 8 1 0 0,5-8-82 0 0,0 1 1 0 0,-1 0 0 0 0,1-1-1 0 0,-1 0 1 0 0,0 0 0 0 0,0-1 0 0 0,0 0-1 0 0,-1 0 1 0 0,0 0 0 0 0,0-1-1 0 0,0 0 1 0 0,0 0 0 0 0,0-1-1 0 0,0 0 1 0 0,-1 0 0 0 0,1-1 0 0 0,-1 1-1 0 0,-14-1 1 0 0,19-1 6 0 0,0 0 0 0 0,0-1 0 0 0,0 1 0 0 0,0-1 0 0 0,0 1 0 0 0,0-1 0 0 0,1 0 0 0 0,-1 0 0 0 0,0 0 0 0 0,1 0 0 0 0,-1-1 0 0 0,0 1 0 0 0,1-1 0 0 0,0 0 0 0 0,-1 0 0 0 0,1 1 0 0 0,0-1 0 0 0,0-1 0 0 0,-3-2 0 0 0,3 1 0 0 0,-1 0 0 0 0,1 0 0 0 0,0-1 0 0 0,1 1 0 0 0,-1-1 0 0 0,1 1 0 0 0,-1-1 0 0 0,1 0 0 0 0,1 0 0 0 0,-1-9 0 0 0,1-1 0 0 0,0-1 0 0 0,2 1 0 0 0,0-1 0 0 0,1 1 0 0 0,0-1 0 0 0,7-17 0 0 0,0 4 7 0 0,2 1 1 0 0,27-49-1 0 0,-32 65-39 0 0,1 0 0 0 0,1 1 0 0 0,-1 0 0 0 0,2 0 0 0 0,-1 1 0 0 0,2 0 0 0 0,-1 0 1 0 0,16-10-1 0 0,-23 19 9 0 0,-1-1 1 0 0,1 1-1 0 0,-1-1 0 0 0,1 1 1 0 0,0 0-1 0 0,-1 0 1 0 0,1 0-1 0 0,0 0 1 0 0,0 0-1 0 0,0 1 1 0 0,0 0-1 0 0,-1-1 0 0 0,1 1 1 0 0,0 0-1 0 0,0 0 1 0 0,0 0-1 0 0,0 1 1 0 0,0-1-1 0 0,0 1 1 0 0,0 0-1 0 0,0 0 0 0 0,-1 0 1 0 0,1 0-1 0 0,0 0 1 0 0,-1 0-1 0 0,1 1 1 0 0,-1-1-1 0 0,1 1 1 0 0,-1 0-1 0 0,0 0 0 0 0,1-1 1 0 0,2 5-1 0 0,6 7-272 0 0,-1 0-1 0 0,-1 0 1 0 0,0 1-1 0 0,13 27 1 0 0,-2-5-1438 0 0,1-8-1243 0 0,-19-26 2216 0 0,0 1 1 0 0,0-1-1 0 0,1-1 0 0 0,-1 1 0 0 0,1 0 1 0 0,-1 0-1 0 0,1-1 0 0 0,-1 0 0 0 0,6 3 1 0 0,5-2-2322 0 0</inkml:trace>
  <inkml:trace contextRef="#ctx0" brushRef="#br0" timeOffset="1">496 438 1380 0 0,'-11'-33'1671'0'0,"-2"0"0"0"0,-1 1 1 0 0,-2 0-1 0 0,-1 1 0 0 0,-1 1 0 0 0,-2 1 0 0 0,-35-40 0 0 0,24 37 711 0 0,18 21-727 0 0,2-1-1 0 0,-1 0 1 0 0,2-1-1 0 0,-17-24 1 0 0,27 36-1599 0 0,0 1 0 0 0,-1-1 0 0 0,1 1 0 0 0,0-1 1 0 0,0 1-1 0 0,-1-1 0 0 0,1 0 0 0 0,0 1 1 0 0,0-1-1 0 0,0 0 0 0 0,0 1 0 0 0,0-1 0 0 0,0 0 1 0 0,0 1-1 0 0,0-1 0 0 0,0 1 0 0 0,0-1 0 0 0,0 0 1 0 0,0 1-1 0 0,0-1 0 0 0,0 0 0 0 0,1 1 0 0 0,-1-1 1 0 0,0 1-1 0 0,0-1 0 0 0,1 0 0 0 0,-1 1 0 0 0,1-1 1 0 0,-1 1-1 0 0,1-1 0 0 0,1-1-99 0 0,-1 1 0 0 0,1 0 0 0 0,0 0 0 0 0,0 0 0 0 0,0 0 0 0 0,0 1 0 0 0,0-1 0 0 0,0 0 0 0 0,0 1 0 0 0,2-1 0 0 0,49-2-5069 0 0,-13 6 1516 0 0,5 2 516 0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0:51.7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1 949 280 0 0,'0'0'945'0'0,"29"-10"2888"0"0,18-12-2173 0 0,-2-2 0 0 0,58-39 0 0 0,-22 12-698 0 0,159-99 980 0 0,123-68-393 0 0,-124 97-887 0 0,82-47-135 0 0,-180 66-306 0 0,-123 88-179 0 0,-9 10-2746 0 0,-4 2-1626 0 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0:52.2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46 156 0 0,'1'0'6748'0'0,"18"-2"-6242"0"0,0-1 417 0 0,1-1 0 0 0,29-11 0 0 0,-36 10-568 0 0,1 1-1 0 0,0 0 1 0 0,0 1-1 0 0,1 1 0 0 0,17-1 1 0 0,-31 3-331 0 0,0 0-1 0 0,0 0 1 0 0,0 0 0 0 0,0 1 0 0 0,0-1 0 0 0,0 1 0 0 0,0-1 0 0 0,0 0-1 0 0,0 1 1 0 0,0 0 0 0 0,0-1 0 0 0,0 1 0 0 0,0 0 0 0 0,0-1-1 0 0,-1 1 1 0 0,1 0 0 0 0,0 0 0 0 0,0-1 0 0 0,-1 1 0 0 0,1 0 0 0 0,-1 0-1 0 0,1 0 1 0 0,-1 0 0 0 0,1 0 0 0 0,-1 0 0 0 0,1 0 0 0 0,-1 0 0 0 0,0 0-1 0 0,0 0 1 0 0,1 1 0 0 0,-1-1 0 0 0,0 0 0 0 0,0 0 0 0 0,0 0-1 0 0,0 0 1 0 0,0 0 0 0 0,-1 1 0 0 0,-5 51 159 0 0,4-42-132 0 0,-50 235 513 0 0,52-245-741 0 0,0-1 0 0 0,0 1 0 0 0,-1-1 0 0 0,1 1 0 0 0,0-1 0 0 0,0 1-1 0 0,0-1 1 0 0,0 1 0 0 0,0-1 0 0 0,0 1 0 0 0,0-1 0 0 0,0 1 0 0 0,0-1 0 0 0,0 0 0 0 0,1 1 0 0 0,-1-1 0 0 0,0 1 0 0 0,0-1 0 0 0,0 1 0 0 0,0-1-1 0 0,1 1 1 0 0,-1-1 0 0 0,0 0 0 0 0,1 1 0 0 0,-1-1 0 0 0,0 0 0 0 0,0 1 0 0 0,1-1 0 0 0,-1 0 0 0 0,1 1 0 0 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0:53.0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0 242 508 0 0,'2'-5'6947'0'0,"10"23"-5503"0"0,-1 1 1 0 0,-1 0-1 0 0,0 1 1 0 0,7 23-1 0 0,4 7 70 0 0,-5-10-372 0 0,-11-27-601 0 0,0 1 0 0 0,0-1-1 0 0,1 0 1 0 0,1 0 0 0 0,0-1 0 0 0,1 0 0 0 0,1 0 0 0 0,-1-1 0 0 0,19 18-1 0 0,-25-28-443 0 0,-1 0 1 0 0,1 0-1 0 0,0 0 0 0 0,0 0 0 0 0,0 0 0 0 0,0 0 0 0 0,0-1 0 0 0,0 1 0 0 0,1-1 0 0 0,-1 1 0 0 0,0-1 0 0 0,0 0 0 0 0,0 0 0 0 0,0 0 0 0 0,0 0 0 0 0,1 0 0 0 0,-1-1 0 0 0,0 1 0 0 0,0-1 1 0 0,0 1-1 0 0,0-1 0 0 0,0 0 0 0 0,0 1 0 0 0,0-1 0 0 0,0 0 0 0 0,0 0 0 0 0,0-1 0 0 0,-1 1 0 0 0,1 0 0 0 0,0-1 0 0 0,-1 1 0 0 0,1-1 0 0 0,-1 1 0 0 0,1-1 0 0 0,-1 0 0 0 0,0 0 0 0 0,1-2 1 0 0,6-6 148 0 0,-1 0 0 0 0,-1-1 1 0 0,0 0-1 0 0,9-22 1 0 0,2-22 265 0 0,-2-1 1 0 0,10-81 0 0 0,-1 9 73 0 0,-20 100-550 0 0,6-28 554 0 0,-9 54-753 0 0,-1 0 1 0 0,1 0-1 0 0,0 0 1 0 0,-1 0-1 0 0,1 1 1 0 0,0-1-1 0 0,0 0 1 0 0,0 0-1 0 0,1 0 1 0 0,-1 1-1 0 0,0-1 1 0 0,1 1-1 0 0,-1-1 1 0 0,1 1-1 0 0,-1 0 1 0 0,1-1-1 0 0,0 1 1 0 0,-1 0-1 0 0,1 0 1 0 0,3-1-1 0 0,-2 1-458 0 0,-1 1 0 0 0,0 0-1 0 0,1 1 1 0 0,-1-1 0 0 0,1 0 0 0 0,-1 1 0 0 0,1-1-1 0 0,-1 1 1 0 0,0 0 0 0 0,1-1 0 0 0,-1 1-1 0 0,0 0 1 0 0,0 1 0 0 0,0-1 0 0 0,4 3 0 0 0,7 5-2306 0 0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0:53.5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255 26 368 0 0,'0'0'5795'0'0,"-2"-3"-4732"0"0,1 1-734 0 0,0 0 0 0 0,-1 1 0 0 0,1-1 0 0 0,-1 1-1 0 0,1-1 1 0 0,-1 1 0 0 0,1 0 0 0 0,-1-1 0 0 0,0 1 0 0 0,0 0 0 0 0,0 0 0 0 0,0 0 0 0 0,1 1 0 0 0,-1-1-1 0 0,0 0 1 0 0,-1 1 0 0 0,1-1 0 0 0,-3 1 0 0 0,-2-1 196 0 0,0 1-1 0 0,1 0 1 0 0,-1 0-1 0 0,0 1 0 0 0,-13 2 1 0 0,4 1 54 0 0,-1 1 0 0 0,1 1 0 0 0,0 0 1 0 0,-20 11-1 0 0,32-14-422 0 0,-1-1 0 0 0,1 1 0 0 0,0 0 0 0 0,-1 0-1 0 0,1 0 1 0 0,1 1 0 0 0,-1-1 0 0 0,1 1 0 0 0,-1 0 0 0 0,1 0 0 0 0,0 1 0 0 0,0-1 0 0 0,1 0 0 0 0,-1 1 0 0 0,-3 9 0 0 0,6-11-86 0 0,-1 0 0 0 0,1 0 1 0 0,0 1-1 0 0,0-1 1 0 0,0 0-1 0 0,0 0 0 0 0,0 1 1 0 0,1-1-1 0 0,0 0 0 0 0,-1 0 1 0 0,1 0-1 0 0,0 0 0 0 0,1 0 1 0 0,-1 0-1 0 0,0 0 1 0 0,1 0-1 0 0,0 0 0 0 0,-1-1 1 0 0,1 1-1 0 0,0 0 0 0 0,0-1 1 0 0,1 0-1 0 0,-1 1 0 0 0,1-1 1 0 0,-1 0-1 0 0,4 2 1 0 0,1 1 3 0 0,1-1 0 0 0,-1 0 0 0 0,1-1 0 0 0,-1 1 0 0 0,1-1 0 0 0,0-1 0 0 0,0 0 0 0 0,0 0 0 0 0,0 0 0 0 0,1-1 0 0 0,-1 0 0 0 0,11-1 0 0 0,-14 0-64 0 0,-1 0 0 0 0,0 0 0 0 0,0 0-1 0 0,1 0 1 0 0,-1-1 0 0 0,0 0 0 0 0,0 0 0 0 0,0 0 0 0 0,0 0-1 0 0,0-1 1 0 0,0 0 0 0 0,0 0 0 0 0,0 0 0 0 0,-1 0 0 0 0,1 0 0 0 0,-1-1-1 0 0,1 1 1 0 0,-1-1 0 0 0,0 0 0 0 0,0 0 0 0 0,0 0 0 0 0,-1-1-1 0 0,1 1 1 0 0,-1-1 0 0 0,4-6 0 0 0,-5 6-7 0 0,1-1 1 0 0,-1 1-1 0 0,-1 0 1 0 0,1 0-1 0 0,-1-1 0 0 0,1 1 1 0 0,-1 0-1 0 0,0-1 1 0 0,-1 1-1 0 0,1 0 0 0 0,-1-1 1 0 0,0 1-1 0 0,0 0 1 0 0,0 0-1 0 0,-1 0 0 0 0,1 0 1 0 0,-1 0-1 0 0,-4-7 1 0 0,-22-27-2637 0 0,-2 7-6243 0 0,27 26 6510 0 0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0:54.0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139 20 280 0 0,'0'-1'298'0'0,"0"0"0"0"0,-1 0 0 0 0,1 0 0 0 0,0 0 0 0 0,0 1 0 0 0,-1-1 0 0 0,1 0 0 0 0,0 0 0 0 0,-1 0-1 0 0,1 0 1 0 0,-1 1 0 0 0,1-1 0 0 0,-1 0 0 0 0,1 0 0 0 0,-1 1 0 0 0,0-1 0 0 0,1 0 0 0 0,-1 1 0 0 0,0-1 0 0 0,1 1 0 0 0,-1-1 0 0 0,0 1 0 0 0,0-1 0 0 0,0 1 0 0 0,1 0 0 0 0,-1-1 0 0 0,0 1-1 0 0,0 0 1 0 0,0 0 0 0 0,0-1 0 0 0,0 1 0 0 0,0 0 0 0 0,1 0 0 0 0,-3 0 0 0 0,1 1 53 0 0,0 1 1 0 0,0-1-1 0 0,-1 0 0 0 0,1 1 1 0 0,1-1-1 0 0,-1 1 0 0 0,0 0 1 0 0,0 0-1 0 0,1-1 0 0 0,-1 1 0 0 0,1 0 1 0 0,-3 4-1 0 0,-5 9 673 0 0,1 0 0 0 0,-11 30 1 0 0,3-1 626 0 0,-12 62 0 0 0,24-90-1392 0 0,2 0-1 0 0,0-1 1 0 0,1 1-1 0 0,0 0 1 0 0,2 0 0 0 0,0 0-1 0 0,5 29 1 0 0,-6-43-352 0 0,1 0 1 0 0,0 0 0 0 0,-1 0-1 0 0,1 0 1 0 0,0 0-1 0 0,0 0 1 0 0,0 0-1 0 0,0 0 1 0 0,0 0 0 0 0,0 0-1 0 0,1-1 1 0 0,-1 1-1 0 0,0 0 1 0 0,1-1 0 0 0,0 1-1 0 0,-1-1 1 0 0,1 0-1 0 0,0 1 1 0 0,0-1-1 0 0,-1 0 1 0 0,1 0 0 0 0,0 0-1 0 0,0-1 1 0 0,0 1-1 0 0,0 0 1 0 0,1-1 0 0 0,-1 1-1 0 0,3 0 1 0 0,3-1-1025 0 0,0 0 0 0 0,0-1 1 0 0,0 0-1 0 0,0 0 0 0 0,0 0 1 0 0,11-4-1 0 0,2-2-1152 0 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0:54.4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140 56 228 0 0,'-4'-22'1318'0'0,"-8"-5"4695"0"0,12 27-5780 0 0,-1-1 0 0 0,1 1 1 0 0,-1-1-1 0 0,0 1 1 0 0,1-1-1 0 0,-1 1 1 0 0,1-1-1 0 0,-1 1 1 0 0,0 0-1 0 0,1-1 0 0 0,-1 1 1 0 0,0 0-1 0 0,0-1 1 0 0,1 1-1 0 0,-1 0 1 0 0,0 0-1 0 0,0 0 1 0 0,1 0-1 0 0,-1 0 0 0 0,0 0 1 0 0,0 0-1 0 0,1 0 1 0 0,-2 0-1 0 0,0 1-19 0 0,0-1 0 0 0,1 1 0 0 0,-1 0-1 0 0,0 0 1 0 0,0 0 0 0 0,1 0 0 0 0,-1 0-1 0 0,1 1 1 0 0,-1-1 0 0 0,1 0 0 0 0,-1 1 0 0 0,1-1-1 0 0,-1 2 1 0 0,-8 11 340 0 0,0 0 0 0 0,1 1 0 0 0,1-1 0 0 0,0 2 0 0 0,1-1 0 0 0,1 1 0 0 0,1 0 0 0 0,0 0 0 0 0,1 1 0 0 0,0 0 0 0 0,-1 22 0 0 0,4-25-368 0 0,0 1 1 0 0,0-1-1 0 0,2 0 0 0 0,0 1 0 0 0,0-1 0 0 0,1 0 0 0 0,1 0 0 0 0,1 0 0 0 0,0 0 0 0 0,0 0 0 0 0,2-1 0 0 0,-1 0 1 0 0,15 23-1 0 0,-18-33-217 0 0,1 1 0 0 0,0-1 1 0 0,1 0-1 0 0,-1 1 0 0 0,0-1 0 0 0,1-1 1 0 0,0 1-1 0 0,-1 0 0 0 0,1-1 1 0 0,0 0-1 0 0,0 0 0 0 0,1 0 1 0 0,-1-1-1 0 0,0 1 0 0 0,1-1 1 0 0,-1 0-1 0 0,1 0 0 0 0,-1 0 0 0 0,1-1 1 0 0,-1 0-1 0 0,7 0 0 0 0,-4 0-453 0 0,-1-1 0 0 0,1 0 0 0 0,-1 0 0 0 0,1-1 0 0 0,-1 1-1 0 0,7-4 1 0 0,-7 2-616 0 0,0 0-1 0 0,0 0 1 0 0,0 0 0 0 0,-1-1-1 0 0,1 0 1 0 0,4-5 0 0 0,-3 3-1240 0 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0:54.7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79 69 200 0 0,'-35'-3'2386'0'0,"9"0"3944"0"0,9 2 6135 0 0,130-14-5049 0 0,0-8-9715 0 0,-87 16-590 0 0,-1-3-3962 0 0,-13 4 3978 0 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0:55.1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54 716 0 0,'0'-3'619'0'0,"1"-1"-1"0"0,1 1 0 0 0,-1-1 1 0 0,0 1-1 0 0,1 0 1 0 0,0-1-1 0 0,0 1 1 0 0,0 0-1 0 0,0 0 1 0 0,0 0-1 0 0,0 0 1 0 0,1 1-1 0 0,0-1 1 0 0,-1 1-1 0 0,5-3 1 0 0,-5 4-281 0 0,1 1 0 0 0,0-1-1 0 0,0 1 1 0 0,-1 0 0 0 0,1 0 0 0 0,0 0 0 0 0,-1 0 0 0 0,1 0 0 0 0,0 1 0 0 0,0-1 0 0 0,-1 1 0 0 0,1 0 0 0 0,0-1 0 0 0,-1 1 0 0 0,1 1 0 0 0,-1-1 0 0 0,0 0 0 0 0,1 1 0 0 0,-1-1 0 0 0,0 1 0 0 0,4 3 0 0 0,27 18 901 0 0,-1 2 0 0 0,-1 1 0 0 0,-2 2 0 0 0,35 40 0 0 0,-50-51-907 0 0,0 1-1 0 0,0 1 0 0 0,-2 0 1 0 0,-1 1-1 0 0,0 0 1 0 0,-1 1-1 0 0,-2 0 1 0 0,0 0-1 0 0,6 27 1 0 0,-12-38-223 0 0,-1-1 1 0 0,0 1 0 0 0,-1 0 0 0 0,0-1 0 0 0,-1 1 0 0 0,0-1 0 0 0,0 1 0 0 0,-1-1 0 0 0,0 1 0 0 0,-1-1 0 0 0,0 0-1 0 0,-1 0 1 0 0,0 0 0 0 0,0 0 0 0 0,0-1 0 0 0,-11 14 0 0 0,-5 5 125 0 0,-2-2 1 0 0,-1 0-1 0 0,-35 29 0 0 0,54-50-220 0 0,2-3-1037 0 0,-2 3 1200 0 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5:26.39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39 420 0 0,'5'-5'8810'0'0,"17"1"-5179"0"0,23-2-1483 0 0,336 11 2713 0 0,-314-1-4253 0 0,-43-3-469 0 0,485 5 2153 0 0,-197-6-1375 0 0,-29 1-820 0 0,312-10 478 0 0,-454 10-279 0 0,38-2 93 0 0,234 3 393 0 0,224 38-552 0 0,-402-29-203 0 0,314-1 69 0 0,-50-20-81 0 0,-103 4-7 0 0,-91 6 8 0 0,4-16 55 0 0,-97 2-112 0 0,144-6 74 0 0,250-5 9 0 0,-455 23-14 0 0,-51 0-7 0 0,-34 2-10 0 0,45 2-6 0 0,0-1-19 0 0,45 3 111 0 0,111-3-28 0 0,-106-4-62 0 0,-64 8 81 0 0,-95-5-84 0 0,50 3 467 0 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5:33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1 207 408 0 0,'19'13'951'0'0,"0"1"-1"0"0,-1 1 1 0 0,-1 0 0 0 0,0 2-1 0 0,-1 0 1 0 0,24 34 0 0 0,71 126 3506 0 0,-88-137-3338 0 0,-16-29-551 0 0,0 1-1 0 0,0-1 1 0 0,1-1-1 0 0,1 1 1 0 0,0-2-1 0 0,15 15 1 0 0,-21-22-419 0 0,-1 0 1 0 0,1 0 0 0 0,-1 0 0 0 0,1-1 0 0 0,0 1-1 0 0,-1-1 1 0 0,1 0 0 0 0,0 1 0 0 0,0-1-1 0 0,0-1 1 0 0,0 1 0 0 0,0 0 0 0 0,0-1-1 0 0,0 1 1 0 0,0-1 0 0 0,1 0 0 0 0,-1 0-1 0 0,0 0 1 0 0,0-1 0 0 0,0 1 0 0 0,0-1-1 0 0,0 1 1 0 0,0-1 0 0 0,0 0 0 0 0,0 0-1 0 0,0-1 1 0 0,0 1 0 0 0,-1-1 0 0 0,1 1-1 0 0,0-1 1 0 0,-1 0 0 0 0,1 0 0 0 0,3-3-1 0 0,8-10 226 0 0,0 0-1 0 0,-1 0 0 0 0,-1-2 0 0 0,0 1 1 0 0,-2-2-1 0 0,1 1 0 0 0,7-21 0 0 0,-5 9 104 0 0,-2-2-1 0 0,-1 1 0 0 0,11-56 0 0 0,-11 23-1 0 0,-3 18 136 0 0,12-45 0 0 0,-16 77-763 0 0,2 0-1 0 0,-1 1 0 0 0,1 0 1 0 0,1 0-1 0 0,0 0 1 0 0,1 1-1 0 0,0-1 0 0 0,10-10 1 0 0,-8 15-2171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4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0 396 460 0 0,'3'1'379'0'0,"-1"0"0"0"0,1-1 0 0 0,-1 1 0 0 0,1-1 0 0 0,0 1 0 0 0,-1-1 0 0 0,1 0 0 0 0,0 0 0 0 0,-1 0 0 0 0,1 0 0 0 0,0 0 0 0 0,-1-1 0 0 0,1 1 0 0 0,-1-1 0 0 0,1 0 0 0 0,-1 0 0 0 0,5-2 0 0 0,44-20 3127 0 0,-51 23-3500 0 0,16-9 910 0 0,0 0-1 0 0,-1-2 1 0 0,0 0-1 0 0,-1 0 1 0 0,0-1-1 0 0,22-25 1 0 0,-25 22-586 0 0,0 0 1 0 0,0 0-1 0 0,-1-1 1 0 0,-1 0 0 0 0,-1 0-1 0 0,0-1 1 0 0,-1 0-1 0 0,-1-1 1 0 0,-1 1 0 0 0,0-1-1 0 0,2-22 1 0 0,-6-9 729 0 0,-1 48-962 0 0,0 20 416 0 0,1-1-1 0 0,0 0 1 0 0,4 20 0 0 0,48 181 2212 0 0,-52-213-3455 0 0,4 12 2110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8:33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1532 0 0,'-9'24'11655'0'0,"7"-21"-11106"0"0,1 0 0 0 0,-1 0 0 0 0,1 0 0 0 0,-1 0 0 0 0,1 0 0 0 0,0 1 0 0 0,0-1 0 0 0,0 0 0 0 0,1 1 0 0 0,-1-1 0 0 0,1 0-1 0 0,0 1 1 0 0,0 3 0 0 0,0 0-33 0 0,1-1-1 0 0,0 0 0 0 0,1 0 1 0 0,0 1-1 0 0,-1-1 0 0 0,6 9 1 0 0,0-1-69 0 0,1-1 1 0 0,0 0-1 0 0,1 0 1 0 0,0-1 0 0 0,15 16-1 0 0,21 13 624 0 0,1-2 1 0 0,63 42-1 0 0,12 9 1252 0 0,-115-85-2313 0 0,0 0 0 0 0,0 1 0 0 0,0 0 1 0 0,-1 0-1 0 0,0 0 0 0 0,7 10 0 0 0,-12-15-10 0 0,1 1-1 0 0,0-1 1 0 0,0 1 0 0 0,-1-1 0 0 0,1 1 0 0 0,0 0 0 0 0,-1-1-1 0 0,0 1 1 0 0,1-1 0 0 0,-1 1 0 0 0,0 0 0 0 0,0-1 0 0 0,0 1 0 0 0,0 0-1 0 0,0-1 1 0 0,0 1 0 0 0,-1 0 0 0 0,1-1 0 0 0,0 1 0 0 0,-1-1-1 0 0,1 1 1 0 0,-1 0 0 0 0,0-1 0 0 0,0 1 0 0 0,1-1 0 0 0,-1 0 0 0 0,0 1-1 0 0,0-1 1 0 0,0 0 0 0 0,0 1 0 0 0,-1-1 0 0 0,1 0 0 0 0,0 0-1 0 0,0 0 1 0 0,-1 0 0 0 0,-2 2 0 0 0,-11 5 0 0 0,-1 0 0 0 0,0 0 0 0 0,0-1 0 0 0,0-1 0 0 0,-1-1 0 0 0,-34 6 0 0 0,-111 7 0 0 0,112-14 0 0 0,39-3-103 0 0,3 0-86 0 0,0 0 1 0 0,0-1-1 0 0,0 0 0 0 0,0 0 0 0 0,-13-3 1 0 0,46-3-13950 0 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5:33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337 173 704 0 0,'2'-4'1321'0'0,"0"-1"1"0"0,0 1-1 0 0,-1-1 0 0 0,1 1 0 0 0,-1-1 1 0 0,0 0-1 0 0,0 1 0 0 0,-1-1 1 0 0,1 0-1 0 0,-1-6 0 0 0,0 9-427 0 0,-16-27 3049 0 0,9 24-3688 0 0,-1 0 0 0 0,-1 1 0 0 0,1 0 0 0 0,-1 1 0 0 0,1 0 0 0 0,-1 0 0 0 0,0 1 0 0 0,0 0 0 0 0,0 0 0 0 0,-1 1 0 0 0,1 0 0 0 0,0 1 0 0 0,0 0 0 0 0,-17 2 0 0 0,13 0-158 0 0,-1 0 0 0 0,1 1-1 0 0,0 0 1 0 0,0 2-1 0 0,0-1 1 0 0,1 1 0 0 0,-1 1-1 0 0,1 0 1 0 0,-20 14-1 0 0,29-18-61 0 0,1-1-1 0 0,-1 1 1 0 0,1 0-1 0 0,-1 0 1 0 0,1 0 0 0 0,0 0-1 0 0,0 1 1 0 0,0-1-1 0 0,0 1 1 0 0,0-1-1 0 0,0 1 1 0 0,0-1-1 0 0,1 1 1 0 0,0 0-1 0 0,-1 0 1 0 0,1 0 0 0 0,0 0-1 0 0,1 0 1 0 0,-1 0-1 0 0,0 0 1 0 0,1 0-1 0 0,0 0 1 0 0,-1 0-1 0 0,1 0 1 0 0,1 1-1 0 0,-1-1 1 0 0,0 0 0 0 0,1 0-1 0 0,-1 0 1 0 0,1 0-1 0 0,0 0 1 0 0,0 0-1 0 0,0 0 1 0 0,1 0-1 0 0,-1-1 1 0 0,1 1-1 0 0,-1 0 1 0 0,4 3 0 0 0,1 1 51 0 0,0 1 1 0 0,1-1-1 0 0,0-1 1 0 0,0 1 0 0 0,0-1-1 0 0,1 0 1 0 0,0-1 0 0 0,0 0-1 0 0,1 0 1 0 0,0-1 0 0 0,10 4-1 0 0,-3-3-9 0 0,0-1-1 0 0,1-1 1 0 0,-1 0 0 0 0,1-1-1 0 0,-1-1 1 0 0,1 0-1 0 0,0-2 1 0 0,-1 0 0 0 0,29-5-1 0 0,-36 4-48 0 0,0 0-1 0 0,-1-1 1 0 0,1 0 0 0 0,-1 0-1 0 0,1-1 1 0 0,-1 0-1 0 0,0-1 1 0 0,11-8 0 0 0,-15 10-16 0 0,1-1 0 0 0,-1 0 1 0 0,-1 0-1 0 0,1 0 0 0 0,0-1 1 0 0,-1 1-1 0 0,0-1 1 0 0,0 0-1 0 0,-1 0 0 0 0,1 0 1 0 0,-1 0-1 0 0,0 0 1 0 0,0-1-1 0 0,1-9 0 0 0,-2 11-11 0 0,0 0 0 0 0,-1-1 0 0 0,0 1-1 0 0,0 0 1 0 0,0-1 0 0 0,0 1 0 0 0,-1-1 0 0 0,0 1-1 0 0,0 0 1 0 0,0 0 0 0 0,0-1 0 0 0,-1 1 0 0 0,1 0-1 0 0,-1 0 1 0 0,-5-7 0 0 0,3 5 18 0 0,-1 0-1 0 0,-1 0 1 0 0,1 0-1 0 0,-1 0 1 0 0,0 1-1 0 0,0 0 1 0 0,0 1-1 0 0,-10-6 1 0 0,-2 0-463 0 0,-1 1-1 0 0,0 1 1 0 0,0 1 0 0 0,-1 1-1 0 0,-38-8 1 0 0,29 14-1915 0 0,12 6-5396 0 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5:34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38 44 0 0,'-32'0'18122'0'0,"42"4"-17585"0"0,0 0 1 0 0,0-1-1 0 0,1 0 1 0 0,-1-1-1 0 0,1-1 1 0 0,0 1 0 0 0,-1-2-1 0 0,14 1 1 0 0,96-9 1207 0 0,-95 5-1312 0 0,166-32 1702 0 0,-141 24-1536 0 0,-24 10-3700 0 0,-14 2-6771 0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5:34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0 272 0 0,'0'1'232'0'0,"-1"-1"0"0"0,1 0 0 0 0,0 1 0 0 0,0-1 0 0 0,-1 0 0 0 0,1 1 0 0 0,0-1 1 0 0,0 1-1 0 0,0-1 0 0 0,-1 0 0 0 0,1 1 0 0 0,0-1 0 0 0,0 1 0 0 0,0-1 0 0 0,0 1 0 0 0,0-1 0 0 0,0 0 0 0 0,0 1 0 0 0,0-1 0 0 0,0 1 0 0 0,0-1 1 0 0,0 1-1 0 0,0-1 0 0 0,1 0 0 0 0,-1 1 0 0 0,0-1 0 0 0,0 1 0 0 0,0-1 0 0 0,0 0 0 0 0,1 1 0 0 0,-1-1 0 0 0,0 0 0 0 0,0 1 0 0 0,1-1 0 0 0,-1 0 0 0 0,0 1 1 0 0,1-1-1 0 0,-1 0 0 0 0,1 1 0 0 0,22 7 4088 0 0,29-2-611 0 0,-51-6-3547 0 0,318-11 8779 0 0,-281 6-10804 0 0,-37 5 1202 0 0,15 0-2215 0 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5:35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26 28 0 0,'-4'-26'4451'0'0,"8"36"183"0"0,8 44-912 0 0,31 259 1375 0 0,9 44-2172 0 0,-36-284-2130 0 0,13 77 626 0 0,-26-131-1159 0 0,-1 1-1 0 0,-2 0 1 0 0,0 0 0 0 0,-1-1-1 0 0,-4 29 1 0 0,4-43-202 0 0,0 0 0 0 0,-1 0 0 0 0,1 0 0 0 0,-1 0 0 0 0,0 0 0 0 0,0-1 0 0 0,-1 1 0 0 0,1-1 0 0 0,-1 1 0 0 0,0-1 0 0 0,0 0 0 0 0,-1 0 0 0 0,1 0 0 0 0,-1-1 1 0 0,0 1-1 0 0,-8 5 0 0 0,6-6-9 0 0,-1 1 1 0 0,0-1 0 0 0,0 0 0 0 0,0-1-1 0 0,0 1 1 0 0,0-2 0 0 0,-1 1 0 0 0,1-1 0 0 0,0 0-1 0 0,-13 0 1 0 0,4-1 0 0 0,0-1 0 0 0,0-1 1 0 0,0 0-1 0 0,0-1 0 0 0,1-1 0 0 0,-1-1 0 0 0,1 0 1 0 0,0-1-1 0 0,0 0 0 0 0,-16-10 0 0 0,20 9-10 0 0,1-1 0 0 0,0 0 0 0 0,0 0 0 0 0,1-1 0 0 0,0 0 0 0 0,0 0 0 0 0,1-1-1 0 0,0 0 1 0 0,1-1 0 0 0,-7-12 0 0 0,12 19-25 0 0,-1-1-1 0 0,1 0 1 0 0,0 0-1 0 0,1 0 1 0 0,-1 0-1 0 0,1 0 1 0 0,0 0-1 0 0,0 0 1 0 0,1 0-1 0 0,-1 0 1 0 0,1-1-1 0 0,0 1 1 0 0,0 0-1 0 0,1 0 0 0 0,0 0 1 0 0,0 0-1 0 0,0 0 1 0 0,0 0-1 0 0,1 0 1 0 0,0 0-1 0 0,0 0 1 0 0,0 0-1 0 0,1 1 1 0 0,0-1-1 0 0,-1 1 1 0 0,1 0-1 0 0,7-7 1 0 0,1 0 9 0 0,0 1 0 0 0,1 0 0 0 0,0 1 0 0 0,0 0 0 0 0,1 1 0 0 0,1 0 0 0 0,-1 1 1 0 0,1 0-1 0 0,21-6 0 0 0,10 0-237 0 0,81-13 0 0 0,-25 7-2920 0 0,-64 5-5204 0 0,-20 7 5573 0 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5:36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61 8 0 0,'-3'-5'466'0'0,"-1"0"1"0"0,0 0-1 0 0,-1 1 0 0 0,1 0 1 0 0,-1-1-1 0 0,0 2 0 0 0,0-1 1 0 0,0 0-1 0 0,0 1 0 0 0,-1 0 1 0 0,1 0-1 0 0,-1 1 1 0 0,0 0-1 0 0,0 0 0 0 0,0 0 1 0 0,-8-1-1 0 0,5 2-23 0 0,-1 0-1 0 0,1 1 1 0 0,-1 0 0 0 0,1 1-1 0 0,-1 0 1 0 0,1 1 0 0 0,0 0-1 0 0,0 0 1 0 0,-17 7 0 0 0,5 0 49 0 0,0 1 1 0 0,1 1 0 0 0,0 1 0 0 0,1 1-1 0 0,1 1 1 0 0,0 0 0 0 0,0 1 0 0 0,-17 21 0 0 0,27-27-223 0 0,0 0 1 0 0,0 1 0 0 0,1 0 0 0 0,0 0 0 0 0,1 1 0 0 0,0 0-1 0 0,1 0 1 0 0,-7 20 0 0 0,10-25-158 0 0,1 0 1 0 0,0 0-1 0 0,1 0 0 0 0,0 1 1 0 0,-1-1-1 0 0,2 0 0 0 0,-1 0 1 0 0,1 0-1 0 0,0 0 1 0 0,0 0-1 0 0,1 0 0 0 0,-1 0 1 0 0,1-1-1 0 0,1 1 0 0 0,-1 0 1 0 0,1-1-1 0 0,0 0 0 0 0,0 1 1 0 0,7 7-1 0 0,1-1-63 0 0,-1 0 1 0 0,2-1-1 0 0,-1 0 0 0 0,2-1 1 0 0,-1-1-1 0 0,1 0 0 0 0,1 0 0 0 0,-1-1 1 0 0,1-1-1 0 0,1 0 0 0 0,-1-1 1 0 0,17 4-1 0 0,42 5-2902 0 0,1-15-3689 0 0,-50-4 4351 0 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5:36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84 0 0,'1'-1'280'0'0,"0"0"1"0"0,0 0-1 0 0,0 0 1 0 0,0 0-1 0 0,0 1 0 0 0,0-1 1 0 0,0 0-1 0 0,1 0 1 0 0,-1 1-1 0 0,0-1 0 0 0,0 0 1 0 0,1 1-1 0 0,-1-1 0 0 0,0 1 1 0 0,0 0-1 0 0,1 0 1 0 0,-1-1-1 0 0,1 1 0 0 0,-1 0 1 0 0,0 0-1 0 0,1 0 1 0 0,-1 0-1 0 0,0 0 0 0 0,2 1 1 0 0,1 0 112 0 0,-1 0 1 0 0,1 0-1 0 0,-1 1 1 0 0,0-1-1 0 0,1 1 1 0 0,-1 0-1 0 0,0 0 1 0 0,0 0-1 0 0,3 3 1 0 0,6 8 839 0 0,1 0 0 0 0,20 27 1 0 0,-30-35-859 0 0,49 62 4149 0 0,99 101 0 0 0,-149-166-4454 0 0,0-1 0 0 0,-1 1 0 0 0,1-1-1 0 0,0 0 1 0 0,0 1 0 0 0,0-1 0 0 0,0 0-1 0 0,0 0 1 0 0,1 0 0 0 0,-1 0 0 0 0,0-1-1 0 0,0 1 1 0 0,1-1 0 0 0,-1 1 0 0 0,0-1 0 0 0,1 0-1 0 0,-1 0 1 0 0,0 0 0 0 0,1 0 0 0 0,-1 0-1 0 0,0 0 1 0 0,1-1 0 0 0,-1 1 0 0 0,0-1-1 0 0,0 0 1 0 0,1 1 0 0 0,-1-1 0 0 0,0 0 0 0 0,0 0-1 0 0,0-1 1 0 0,0 1 0 0 0,0 0 0 0 0,0-1-1 0 0,-1 1 1 0 0,1-1 0 0 0,0 1 0 0 0,1-3-1 0 0,9-9-43 0 0,-1 0-1 0 0,0 0 0 0 0,-1-1 0 0 0,9-17 0 0 0,-6 11 132 0 0,17-29 225 0 0,37-84 1 0 0,-29 52 382 0 0,-36 76-829 0 0,1 0-1 0 0,0 1 1 0 0,0-1-1 0 0,0 0 1 0 0,0 1-1 0 0,1-1 1 0 0,4-3 0 0 0,12-2-2597 0 0,6 11-3953 0 0,-13 3 3476 0 0,0-1 451 0 0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5:3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0 604 0 0,'0'0'6442'0'0,"-2"7"-1167"0"0,-5 20-1141 0 0,-27 56 1909 0 0,32-75-5708 0 0,-1 0 1 0 0,2 1-1 0 0,-1-1 0 0 0,1 0 1 0 0,0 0-1 0 0,1 1 0 0 0,0-1 0 0 0,1 14 1 0 0,0-19-279 0 0,0-1 0 0 0,0 1 0 0 0,0 0 0 0 0,0 0 0 0 0,0-1 0 0 0,1 1 0 0 0,-1 0 0 0 0,1-1 1 0 0,2 4-1 0 0,0-2-60 0 0,0 0 1 0 0,0-1-1 0 0,0 1 1 0 0,1-1 0 0 0,-1 0-1 0 0,1 0 1 0 0,-1 0-1 0 0,7 2 1 0 0,36 9-3146 0 0,-4-12-5099 0 0,-29-4 5730 0 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5:37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101 140 28 0 0,'-23'-12'1205'0'0,"4"0"8537"0"0,19 12-9521 0 0,1-1 0 0 0,0 0 0 0 0,-1 0 0 0 0,1 1-1 0 0,0-1 1 0 0,0 0 0 0 0,-1 1 0 0 0,1-1-1 0 0,0 1 1 0 0,0-1 0 0 0,0 1 0 0 0,0 0 0 0 0,0-1-1 0 0,-1 1 1 0 0,1 0 0 0 0,0-1 0 0 0,0 1-1 0 0,0 0 1 0 0,0 0 0 0 0,0 0 0 0 0,0 0 0 0 0,0 0-1 0 0,0 0 1 0 0,1 0 0 0 0,28-10 1218 0 0,-29 9-1369 0 0,0 1 1 0 0,0-1-1 0 0,0 0 0 0 0,0 0 0 0 0,0 1 1 0 0,0-1-1 0 0,0 0 0 0 0,0 0 0 0 0,0 0 1 0 0,-1 0-1 0 0,1 0 0 0 0,0-1 0 0 0,-1 1 1 0 0,1 0-1 0 0,-1 0 0 0 0,1 0 0 0 0,-1-1 1 0 0,0 1-1 0 0,1 0 0 0 0,-1 0 0 0 0,0-1 1 0 0,0-1-1 0 0,0 1-16 0 0,0 0 1 0 0,-1 0-1 0 0,1 0 0 0 0,-1 1 1 0 0,1-1-1 0 0,-1 0 1 0 0,0 0-1 0 0,0 0 0 0 0,0 0 1 0 0,0 1-1 0 0,0-1 1 0 0,0 1-1 0 0,0-1 0 0 0,0 0 1 0 0,-2 0-1 0 0,-21-16 61 0 0,20 16-84 0 0,-40-17-112 0 0,43 19-120 0 0,-1-1-1 0 0,1 1 1 0 0,-1-1 0 0 0,1 1 0 0 0,-1 0-1 0 0,0-1 1 0 0,1 1 0 0 0,-1 0-1 0 0,1 0 1 0 0,-1 0 0 0 0,0 1 0 0 0,1-1-1 0 0,-1 0 1 0 0,1 1 0 0 0,-1-1 0 0 0,1 0-1 0 0,-1 1 1 0 0,1 0 0 0 0,-1-1 0 0 0,1 1-1 0 0,-1 0 1 0 0,1 0 0 0 0,0 0 0 0 0,-3 2-1 0 0,5 5-4285 0 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5:3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1 356 0 0,'15'1'1104'0'0,"-1"1"1"0"0,1 1-1 0 0,0 0 0 0 0,-1 1 1 0 0,0 1-1 0 0,0 0 1 0 0,0 1-1 0 0,-1 0 0 0 0,1 1 1 0 0,11 9-1 0 0,20 14 1024 0 0,48 42 0 0 0,67 71 1796 0 0,-142-124-3368 0 0,-2 0 0 0 0,0 0 0 0 0,-2 2 0 0 0,0 0 0 0 0,-1 0 0 0 0,13 31 0 0 0,-23-46-430 0 0,-1-1 1 0 0,0 1 0 0 0,-1 0 0 0 0,1 0-1 0 0,-1 0 1 0 0,-1 0 0 0 0,1 0 0 0 0,-1 0-1 0 0,0 1 1 0 0,0-1 0 0 0,0 0-1 0 0,-1 0 1 0 0,0 0 0 0 0,-1 0 0 0 0,1 0-1 0 0,-1 0 1 0 0,0 0 0 0 0,0-1 0 0 0,-1 1-1 0 0,0-1 1 0 0,0 1 0 0 0,0-1 0 0 0,-1 0-1 0 0,1 0 1 0 0,-1-1 0 0 0,-6 6 0 0 0,-3 3 72 0 0,-1-2 0 0 0,0 1 0 0 0,-1-2 0 0 0,0 0 0 0 0,0-1 0 0 0,-1 0 1 0 0,-30 11-1 0 0,-14 0 289 0 0,41-16-608 0 0,1 2-1 0 0,0 1 0 0 0,1 0 1 0 0,-21 12-1 0 0,32-14-1903 0 0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5:47.02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116 495 24 0 0,'2'9'7202'0'0,"17"-4"-4844"0"0,26-2-2277 0 0,-41-3 520 0 0,849-3 5172 0 0,-314-5-4104 0 0,-28-3-851 0 0,129 1 225 0 0,198 4-415 0 0,-131-5-97 0 0,-422 12 40 0 0,-96 1-165 0 0,-4 2-17 0 0,36 2 554 0 0,243-25 0 0 0,-363 12-516 0 0,109 7 0 0 0,-78 2 8 0 0,-103-5 73 0 0,-43-3-235 0 0,-52-4-537 0 0,-368 3-1379 0 0,-3 31 658 0 0,340-18 752 0 0,-1055 94-1216 0 0,667-55 1021 0 0,-583 29 127 0 0,298-25 133 0 0,728-46 169 0 0,-31 3 3 0 0,25-2 0 0 0,0 0 0 0 0,16-1-2 0 0,-221 22-20 0 0,-124-6 291 0 0,236-8-255 0 0,104-6 565 0 0,1-1 0 0 0,-1-2-1 0 0,-38-3 1 0 0,57-1-480 0 0,14 3-5 0 0,-1-2-1 0 0,1 1 1 0 0,0 0-1 0 0,0-1 1 0 0,0 0-1 0 0,-1 0 1 0 0,1 0-1 0 0,-6-4 1 0 0,8 4-66 0 0,0-1 1 0 0,0 1-1 0 0,0-1 0 0 0,1 0 1 0 0,-1 0-1 0 0,1 0 0 0 0,0 0 1 0 0,-1 0-1 0 0,1 0 1 0 0,0 0-1 0 0,0 0 0 0 0,0-1 1 0 0,1 1-1 0 0,-1 0 0 0 0,0-1 1 0 0,1 1-1 0 0,-1 0 1 0 0,1-1-1 0 0,0-2 0 0 0,-13-82 47 0 0,6 51-24 0 0,1 0 0 0 0,3 0 0 0 0,0-1 0 0 0,3 1 0 0 0,4-47 1 0 0,-1 64-63 0 0,0-1 0 0 0,2 1 1 0 0,0 0-1 0 0,1 0 0 0 0,1 0 1 0 0,13-22-1 0 0,-17 37-3 0 0,0 0 1 0 0,1 0 0 0 0,0 1-1 0 0,0 0 1 0 0,0-1-1 0 0,0 2 1 0 0,1-1-1 0 0,-1 0 1 0 0,1 1-1 0 0,0 0 1 0 0,0 0-1 0 0,-1 0 1 0 0,1 0-1 0 0,10-1 1 0 0,9-1 6 0 0,46-2 0 0 0,-48 5 0 0 0,723-21 50 0 0,-267 14-106 0 0,107 11 138 0 0,-202 3-9 0 0,88-12-56 0 0,172 1 37 0 0,-447 6-34 0 0,96-2-22 0 0,11-1 0 0 0,-101 4 25 0 0,-17 2-7 0 0,371 0 33 0 0,-365-5-97 0 0,132-8 170 0 0,-223-1 377 0 0,-98 10-484 0 0,-1 0-4 0 0,2 0-9 0 0,-1 0 0 0 0,1 0-1 0 0,0 1 1 0 0,0-1 0 0 0,-1 1 0 0 0,1 0-1 0 0,-1 0 1 0 0,1 0 0 0 0,-1 0-1 0 0,1 0 1 0 0,-1 1 0 0 0,1-1-1 0 0,-1 1 1 0 0,0-1 0 0 0,0 1-1 0 0,0 0 1 0 0,0 0 0 0 0,0 0 0 0 0,0 0-1 0 0,0 0 1 0 0,1 4 0 0 0,2 2 0 0 0,0 1 1 0 0,-1 0 0 0 0,0 1-1 0 0,3 10 1 0 0,-2-7 10 0 0,14 43 163 0 0,-4 0 1 0 0,-1 0-1 0 0,-3 1 0 0 0,5 100 0 0 0,-6-91 254 0 0,2 0 0 0 0,26 77 0 0 0,-10-43 299 0 0,-28-99-717 0 0,0 0-1 0 0,0-1 1 0 0,-1 1 0 0 0,1-1-1 0 0,0 1 1 0 0,0-1 0 0 0,0 1-1 0 0,0-1 1 0 0,0 1-1 0 0,-1 0 1 0 0,1-1 0 0 0,0 1-1 0 0,-1-1 1 0 0,1 0-1 0 0,0 1 1 0 0,-1-1 0 0 0,1 1-1 0 0,0-1 1 0 0,-1 1-1 0 0,1-1 1 0 0,-1 0 0 0 0,1 1-1 0 0,-1-1 1 0 0,1 0-1 0 0,-1 1 1 0 0,1-1 0 0 0,-1 0-1 0 0,1 0 1 0 0,-1 0-1 0 0,1 1 1 0 0,-1-1 0 0 0,1 0-1 0 0,-1 0 1 0 0,1 0-1 0 0,-1 0 1 0 0,0 0 0 0 0,1 0-1 0 0,-1 0 1 0 0,1 0-1 0 0,-1 0 1 0 0,1 0 0 0 0,-2-1-1 0 0,-30-1 29 0 0,28 2-8 0 0,-174-16 107 0 0,-305-18-186 0 0,-489 48-588 0 0,-224 28 338 0 0,412-24-236 0 0,264-8 443 0 0,405-7 85 0 0,-42 1-18 0 0,53-2 8 0 0,0 0 5 0 0,35-2 11 0 0,-226 1 2 0 0,2 1 4 0 0,-243 21-28 0 0,493-19 115 0 0,-1-1 0 0 0,1-2 0 0 0,0-3 0 0 0,-65-9 1 0 0,104 10-65 0 0,0 0 0 0 0,0-1 1 0 0,-1 1-1 0 0,1-1 0 0 0,1 0 1 0 0,-1-1-1 0 0,0 1 0 0 0,0-1 1 0 0,1 1-1 0 0,-1-1 1 0 0,1 0-1 0 0,0 0 0 0 0,0-1 1 0 0,0 1-1 0 0,0 0 0 0 0,1-1 1 0 0,-1 0-1 0 0,1 0 0 0 0,0 0 1 0 0,0 0-1 0 0,0 0 1 0 0,-1-6-1 0 0,-3-11-21 0 0,0-1 0 0 0,2 1 0 0 0,-3-31 0 0 0,1 7 29 0 0,-18-67-33 0 0,-10-70-44 0 0,27 125 6 0 0,-3 0 0 0 0,-2 1 1 0 0,-3 0-1 0 0,-25-61 1 0 0,32 98-85 0 0,6 22 20 0 0,8 34-1 0 0,-3-18 120 0 0,24 160-14 0 0,26 136 41 0 0,-36-237-8 0 0,3-2 0 0 0,32 77-1 0 0,-48-142-21 0 0,0 0 0 0 0,1 0 0 0 0,1 0 0 0 0,0-1 0 0 0,0 1 0 0 0,1-1 0 0 0,0-1 0 0 0,1 0 0 0 0,0 0 0 0 0,0 0 0 0 0,1-1 0 0 0,0 0 0 0 0,0-1 0 0 0,1 0 0 0 0,0 0 0 0 0,1-1 0 0 0,-1-1 0 0 0,1 0 0 0 0,0 0 0 0 0,0-1 0 0 0,23 6 0 0 0,94 13 58 0 0,174 11 1 0 0,-217-27-48 0 0,452 13 40 0 0,-226-13-50 0 0,1111-5 126 0 0,-1292-4-149 0 0,250-1-21 0 0,214-5 61 0 0,-447 6-14 0 0,-63 1 5 0 0,-28 0-5 0 0,1-2 1 0 0,-20 0-7 0 0,179-9 59 0 0,94-11 186 0 0,197-14-172 0 0,-456 35-82 0 0,39-3 25 0 0,0-3-1 0 0,0-5 1 0 0,92-25-1 0 0,-177 36-9 0 0,0 0 0 0 0,0 0-1 0 0,0-1 1 0 0,-1 1 0 0 0,0-1-1 0 0,1 0 1 0 0,-1 0 0 0 0,0-1-1 0 0,0 1 1 0 0,-1-1-1 0 0,1 0 1 0 0,-1 0 0 0 0,0 0-1 0 0,0 0 1 0 0,0-1 0 0 0,-1 1-1 0 0,1-1 1 0 0,-1 0 0 0 0,0 0-1 0 0,0 0 1 0 0,-1 0-1 0 0,0 0 1 0 0,1 0 0 0 0,-1-9-1 0 0,3-15 1 0 0,-2 0-1 0 0,-1 0 0 0 0,-4-39 0 0 0,1 32 3 0 0,-2-304-41 0 0,-16-16-58 0 0,21 324 70 0 0,0 10-34 0 0,0 0 0 0 0,-2 1 1 0 0,-4-32-1 0 0,4 51 36 0 0,0 1 1 0 0,0-1 0 0 0,0 0-1 0 0,0 1 1 0 0,0-1 0 0 0,0 1-1 0 0,-1 0 1 0 0,1-1 0 0 0,-1 1-1 0 0,1 0 1 0 0,-1 0 0 0 0,1 0-1 0 0,-1 0 1 0 0,1 0 0 0 0,-1 0-1 0 0,0 0 1 0 0,0 1 0 0 0,1-1-1 0 0,-1 1 1 0 0,0-1-1 0 0,0 1 1 0 0,0-1 0 0 0,0 1-1 0 0,-2 0 1 0 0,-55-1-56 0 0,44 1 52 0 0,-995 29-513 0 0,274-3-113 0 0,-323-14 73 0 0,760-13 478 0 0,-522 2-61 0 0,410 16 115 0 0,228-7 15 0 0,60-5 11 0 0,-103 3 8 0 0,-173 3 5 0 0,189 0-35 0 0,129-4 8 0 0,-118-4 0 0 0,195-4 16 0 0,-41-2-58 0 0,-1 1 0 0 0,-75 8 0 0 0,118-6 53 0 0,0 1 0 0 0,1 0 0 0 0,-1 0-1 0 0,1 0 1 0 0,-1 1 0 0 0,0-1 0 0 0,1 1 0 0 0,0-1-1 0 0,-1 1 1 0 0,1 0 0 0 0,0 0 0 0 0,0 0 0 0 0,0 0-1 0 0,0 0 1 0 0,1 0 0 0 0,-1 1 0 0 0,0-1-1 0 0,1 1 1 0 0,0-1 0 0 0,-1 1 0 0 0,1-1 0 0 0,0 1-1 0 0,0 0 1 0 0,1 0 0 0 0,-1-1 0 0 0,0 1 0 0 0,1 0-1 0 0,0 0 1 0 0,0 0 0 0 0,0 5 0 0 0,0 12 6 0 0,0-1 1 0 0,1 1-1 0 0,6 25 1 0 0,-5-33-5 0 0,24 205 158 0 0,-1 292 0 0 0,-22-452 585 0 0,1-13-2371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8:33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424 1 768 0 0,'-1'0'192'0'0,"0"0"-1"0"0,0-1 1 0 0,0 1 0 0 0,0 0-1 0 0,0 0 1 0 0,1 0 0 0 0,-1 0-1 0 0,0 0 1 0 0,0 0-1 0 0,0 0 1 0 0,0 0 0 0 0,0 0-1 0 0,1 1 1 0 0,-1-1 0 0 0,0 0-1 0 0,0 1 1 0 0,0-1 0 0 0,0 0-1 0 0,1 1 1 0 0,-1-1-1 0 0,0 1 1 0 0,1-1 0 0 0,-1 1-1 0 0,0-1 1 0 0,1 1 0 0 0,-1-1-1 0 0,0 1 1 0 0,1 0-1 0 0,-1 0 1 0 0,1-1 0 0 0,-1 1-1 0 0,1 0 1 0 0,0 0 0 0 0,-1-1-1 0 0,1 1 1 0 0,0 0 0 0 0,-1 0-1 0 0,1 0 1 0 0,0-1-1 0 0,0 1 1 0 0,0 0 0 0 0,0 2-1 0 0,-6 41 3125 0 0,6-41-2941 0 0,0 27 734 0 0,1-1 0 0 0,2 1 1 0 0,1-1-1 0 0,1 0 1 0 0,1-1-1 0 0,12 32 1 0 0,70 161 3830 0 0,-88-219-4899 0 0,3 4 6 0 0,12 24 235 0 0,-14-29-457 0 0,0 0 0 0 0,0 0 0 0 0,-1 1 0 0 0,1-1 0 0 0,0-1 0 0 0,0 1 0 0 0,0 0 0 0 0,0 0 0 0 0,0 0 0 0 0,0 0 0 0 0,0-1 0 0 0,0 1 0 0 0,1 0 0 0 0,-1-1 0 0 0,0 1 0 0 0,0-1 0 0 0,1 0-1 0 0,-1 1 1 0 0,0-1 0 0 0,2 1 0 0 0,10-13-8903 0 0</inkml:trace>
  <inkml:trace contextRef="#ctx0" brushRef="#br0" timeOffset="1">190 195 84 0 0,'-47'-2'931'0'0,"-39"-2"3123"0"0,29 7 3313 0 0,113-13 4125 0 0,60-18-8364 0 0,-10 2-2123 0 0,-51 14-547 0 0,151-30 1959 0 0,-69 25-3604 0 0,-127 15 506 0 0,15 1-956 0 0,-13 5-5146 0 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0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1 472 484 0 0,'11'-8'10635'0'0,"22"-8"-5863"0"0,18-11-3201 0 0,-34 15-1286 0 0,-1-2 1 0 0,0 0 0 0 0,0 0-1 0 0,-2-2 1 0 0,0 1-1 0 0,0-2 1 0 0,-2 0 0 0 0,0-1-1 0 0,-1 0 1 0 0,-1 0 0 0 0,-1-1-1 0 0,0-1 1 0 0,-1 1 0 0 0,-2-1-1 0 0,0-1 1 0 0,-1 1 0 0 0,0-1-1 0 0,-2 0 1 0 0,-1 0-1 0 0,0-25 1 0 0,-4 26-114 0 0,-2 25-76 0 0,0 35 30 0 0,13 47 90 0 0,-7-60-101 0 0,1 1 0 0 0,1-1 0 0 0,8 29 0 0 0,2 4-314 0 0,-13-57-2216 0 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0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60 516 0 0,'-11'-8'14613'0'0,"17"4"-13837"0"0,-1 0 1 0 0,1 1 0 0 0,0-1-1 0 0,1 1 1 0 0,-1 0 0 0 0,0 1-1 0 0,1-1 1 0 0,7-1 0 0 0,19-5-527 0 0,-9 3-3198 0 0,-2-1-3855 0 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0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16 504 0 0,'-10'-4'993'0'0,"-1"1"1"0"0,1 0-1 0 0,0 1 0 0 0,-1 1 1 0 0,0-1-1 0 0,1 2 0 0 0,-1-1 1 0 0,0 1-1 0 0,-16 3 0 0 0,23-3-755 0 0,-1 1 0 0 0,1 0 0 0 0,0 0 0 0 0,-1 0-1 0 0,1 0 1 0 0,0 1 0 0 0,0-1 0 0 0,0 1-1 0 0,0 0 1 0 0,0 1 0 0 0,0-1 0 0 0,0 1-1 0 0,1 0 1 0 0,-1-1 0 0 0,1 1 0 0 0,0 1 0 0 0,0-1-1 0 0,0 0 1 0 0,0 1 0 0 0,1 0 0 0 0,-1-1-1 0 0,1 1 1 0 0,0 0 0 0 0,0 0 0 0 0,-2 7 0 0 0,4-8-160 0 0,0 0 1 0 0,-1 0 0 0 0,1 0-1 0 0,0 0 1 0 0,1 0 0 0 0,-1 0 0 0 0,0 0-1 0 0,1 0 1 0 0,0 0 0 0 0,0 0-1 0 0,0 0 1 0 0,0 0 0 0 0,0 0 0 0 0,0 0-1 0 0,1-1 1 0 0,-1 1 0 0 0,1 0 0 0 0,0-1-1 0 0,0 0 1 0 0,0 1 0 0 0,0-1-1 0 0,0 0 1 0 0,1 0 0 0 0,-1 0 0 0 0,0 0-1 0 0,1 0 1 0 0,0-1 0 0 0,-1 1-1 0 0,1-1 1 0 0,0 0 0 0 0,0 0 0 0 0,3 1-1 0 0,-2 0-109 0 0,1 0-1 0 0,-1 0 0 0 0,0-1 0 0 0,1 0 1 0 0,-1 0-1 0 0,1 0 0 0 0,-1-1 0 0 0,1 1 0 0 0,0-1 1 0 0,-1 0-1 0 0,1 0 0 0 0,-1-1 0 0 0,1 1 1 0 0,-1-1-1 0 0,1 0 0 0 0,-1 0 0 0 0,1-1 0 0 0,-1 1 1 0 0,0-1-1 0 0,0 0 0 0 0,6-3 0 0 0,-9 4 31 0 0,0 0 1 0 0,0 0-1 0 0,0 0 0 0 0,0 0 0 0 0,0 0 0 0 0,0 0 0 0 0,-1 0 0 0 0,1-1 0 0 0,0 1 1 0 0,0 0-1 0 0,-1 0 0 0 0,1-1 0 0 0,-1 1 0 0 0,0 0 0 0 0,1-1 0 0 0,-1 1 0 0 0,0 0 0 0 0,0-1 1 0 0,1 1-1 0 0,-1-1 0 0 0,0 1 0 0 0,-1 0 0 0 0,1-3 0 0 0,-1 1 10 0 0,0 0 0 0 0,0 0-1 0 0,0 0 1 0 0,-1 0 0 0 0,1 0 0 0 0,-1 0-1 0 0,0 0 1 0 0,1 0 0 0 0,-5-3 0 0 0,-1-2-2 0 0,-1 0 0 0 0,1 1 1 0 0,-2 1-1 0 0,1-1 1 0 0,-12-6-1 0 0,14 10-205 0 0,0 0-1 0 0,1 0 1 0 0,-1 1-1 0 0,0 0 1 0 0,-1 0-1 0 0,-6-1 1 0 0,-22 1-6502 0 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04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35 788 0 0,'3'-4'729'0'0,"1"1"0"0"0,0 0-1 0 0,0 0 1 0 0,0 0 0 0 0,0 0-1 0 0,1 1 1 0 0,-1 0 0 0 0,1 0 0 0 0,0 0-1 0 0,0 0 1 0 0,-1 1 0 0 0,1-1 0 0 0,0 1-1 0 0,10 0 1 0 0,-8 1-194 0 0,1 1 0 0 0,-1-1 0 0 0,0 2 0 0 0,0-1 0 0 0,0 1 0 0 0,11 4-1 0 0,6 4 70 0 0,-1 1 1 0 0,-1 0-1 0 0,0 2 0 0 0,-1 0 0 0 0,0 2 0 0 0,-1 0 0 0 0,-1 1 0 0 0,0 1 0 0 0,-1 1 0 0 0,-1 1 0 0 0,21 28 0 0 0,-30-36-494 0 0,-1-1-1 0 0,0 1 0 0 0,-1 1 1 0 0,0-1-1 0 0,-1 1 1 0 0,0 0-1 0 0,-1 0 1 0 0,0 0-1 0 0,-1 1 1 0 0,0 0-1 0 0,-1-1 1 0 0,-1 1-1 0 0,0 0 1 0 0,0 0-1 0 0,-1 0 1 0 0,-1 0-1 0 0,0 0 1 0 0,-1 0-1 0 0,-1-1 1 0 0,0 1-1 0 0,0-1 1 0 0,-1 1-1 0 0,-1-1 1 0 0,-6 12-1 0 0,5-14-118 0 0,0-1 1 0 0,-1 1-1 0 0,1-1 0 0 0,-2-1 1 0 0,0 1-1 0 0,0-1 0 0 0,0-1 1 0 0,-1 0-1 0 0,0 0 0 0 0,0 0 0 0 0,-1-1 1 0 0,0-1-1 0 0,0 0 0 0 0,-20 8 1 0 0,15-8-943 0 0,0-1 1 0 0,0 0-1 0 0,-20 2 1 0 0,33-6 850 0 0,-10 2-2539 0 0,5 1-3106 0 0,2-1 3513 0 0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05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415 106 516 0 0,'0'-2'222'0'0,"0"-1"0"0"0,0 1 0 0 0,0 0 0 0 0,0-1 1 0 0,0 1-1 0 0,0 0 0 0 0,-1-1 0 0 0,1 1 0 0 0,-1 0 0 0 0,0 0 0 0 0,0 0 0 0 0,0-1 0 0 0,0 1 0 0 0,0 0 1 0 0,0 0-1 0 0,0 0 0 0 0,-1 0 0 0 0,-2-3 0 0 0,-1 1 90 0 0,1 1 1 0 0,0-1 0 0 0,-1 1-1 0 0,0 0 1 0 0,0 0-1 0 0,0 0 1 0 0,-8-3-1 0 0,-7 0 300 0 0,0 0-1 0 0,0 1 1 0 0,-25-3-1 0 0,21 5-28 0 0,0 1 0 0 0,0 1 0 0 0,-29 2 0 0 0,44-1-398 0 0,0 1-1 0 0,0 1 1 0 0,0-1 0 0 0,1 1-1 0 0,-1 1 1 0 0,0-1 0 0 0,1 2-1 0 0,-1-1 1 0 0,1 1 0 0 0,0 0-1 0 0,-11 9 1 0 0,18-13-154 0 0,0 1 1 0 0,0 0-1 0 0,1 0 1 0 0,-1 0-1 0 0,0 0 1 0 0,0 0-1 0 0,1 0 1 0 0,-1 0-1 0 0,1 0 0 0 0,-1 0 1 0 0,1 0-1 0 0,-1 0 1 0 0,1 0-1 0 0,0 1 1 0 0,0-1-1 0 0,-1 0 1 0 0,1 0-1 0 0,0 0 1 0 0,0 0-1 0 0,0 1 0 0 0,0-1 1 0 0,0 0-1 0 0,0 0 1 0 0,1 0-1 0 0,-1 0 1 0 0,0 1-1 0 0,1-1 1 0 0,-1 0-1 0 0,1 0 0 0 0,-1 0 1 0 0,1 0-1 0 0,-1 0 1 0 0,1 0-1 0 0,0 0 1 0 0,-1 0-1 0 0,1 0 1 0 0,0 0-1 0 0,0-1 0 0 0,0 1 1 0 0,0 0-1 0 0,0 0 1 0 0,0-1-1 0 0,0 1 1 0 0,0 0-1 0 0,1 0 1 0 0,53 32 383 0 0,-51-31-365 0 0,150 61 678 0 0,-114-49-570 0 0,-1 1 0 0 0,0 2 1 0 0,-2 2-1 0 0,49 32 1 0 0,-84-50-145 0 0,0 0 1 0 0,0 0 0 0 0,0 1 0 0 0,-1-1 0 0 0,1 0 0 0 0,0 1-1 0 0,-1-1 1 0 0,1 1 0 0 0,-1 0 0 0 0,1-1 0 0 0,-1 1 0 0 0,0 0-1 0 0,0 0 1 0 0,0 0 0 0 0,0 0 0 0 0,0 0 0 0 0,0 0-1 0 0,-1 0 1 0 0,1 0 0 0 0,-1 0 0 0 0,1 1 0 0 0,-1-1 0 0 0,0 0-1 0 0,0 4 1 0 0,-1-3 15 0 0,0-1 0 0 0,0 1-1 0 0,-1-1 1 0 0,1 0-1 0 0,-1 0 1 0 0,0 1 0 0 0,1-1-1 0 0,-1 0 1 0 0,0-1 0 0 0,0 1-1 0 0,0 0 1 0 0,-1-1 0 0 0,1 1-1 0 0,0-1 1 0 0,-1 1-1 0 0,1-1 1 0 0,-1 0 0 0 0,1 0-1 0 0,-6 1 1 0 0,-17 6 192 0 0,0-1 1 0 0,-1-2-1 0 0,0 0 0 0 0,0-2 0 0 0,-33 1 1 0 0,-37-5-1129 0 0,2-5-4298 0 0,86 4 2893 0 0,0-1 334 0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05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12 196 0 0,'-1'-1'352'0'0,"0"1"0"0"0,-1 0 0 0 0,1-1 0 0 0,0 1 0 0 0,-1 0 0 0 0,1 0 0 0 0,-1 0 0 0 0,1 0 0 0 0,0 0 0 0 0,-1 0 0 0 0,1 0-1 0 0,0 1 1 0 0,-1-1 0 0 0,1 0 0 0 0,0 1 0 0 0,-1-1 0 0 0,1 1 0 0 0,0 0 0 0 0,0-1 0 0 0,0 1 0 0 0,-1 0 0 0 0,1 0 0 0 0,0 0 0 0 0,-2 1 0 0 0,1 1 142 0 0,0 0 1 0 0,0 0 0 0 0,1 0-1 0 0,-1 0 1 0 0,1 0-1 0 0,-1 0 1 0 0,1 0-1 0 0,0 1 1 0 0,0-1 0 0 0,0 4-1 0 0,-1 0 130 0 0,1 0 1 0 0,0 0-1 0 0,1 0 0 0 0,0 1 1 0 0,0-1-1 0 0,1 0 1 0 0,-1 0-1 0 0,2 0 0 0 0,2 12 1 0 0,2-7-270 0 0,1-1 1 0 0,0 0 0 0 0,0-1 0 0 0,1 0 0 0 0,0 0 0 0 0,1 0 0 0 0,0-1 0 0 0,0-1-1 0 0,18 14 1 0 0,-21-19-408 0 0,-1 1 0 0 0,1-1 0 0 0,0 0 0 0 0,-1-1-1 0 0,1 1 1 0 0,0-1 0 0 0,1 0 0 0 0,-1 0 0 0 0,11 1 0 0 0,-14-3-40 0 0,1 0 0 0 0,0 0 0 0 0,-1-1 0 0 0,1 1 0 0 0,0-1 0 0 0,-1 1 0 0 0,1-1 1 0 0,-1 0-1 0 0,1 0 0 0 0,-1-1 0 0 0,0 1 0 0 0,1-1 0 0 0,-1 0 0 0 0,0 1 0 0 0,0-2 1 0 0,0 1-1 0 0,0 0 0 0 0,2-3 0 0 0,-2 2 133 0 0,0 1 0 0 0,0-1 0 0 0,-1 0 0 0 0,1 0-1 0 0,-1 0 1 0 0,0-1 0 0 0,0 1 0 0 0,0 0 0 0 0,0-1 0 0 0,0 0 0 0 0,-1 1 0 0 0,0-1 0 0 0,0 0-1 0 0,0 0 1 0 0,0 1 0 0 0,0-1 0 0 0,-1 0 0 0 0,0 0 0 0 0,0 0 0 0 0,0 0 0 0 0,0 0 0 0 0,0 0-1 0 0,-1 0 1 0 0,0 0 0 0 0,0 1 0 0 0,0-1 0 0 0,0 0 0 0 0,0 0 0 0 0,-5-6 0 0 0,-3-6-95 0 0,-1 0 0 0 0,-1 1 0 0 0,-1 1 0 0 0,0 0 0 0 0,-15-14 1 0 0,6 7-1208 0 0,18 16 1153 0 0,1-8-7459 0 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06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1 672 0 0,'32'15'6915'0'0,"-23"-7"-5918"0"0,-1-1-1 0 0,0 1 0 0 0,-1 1 0 0 0,0-1 0 0 0,0 1 0 0 0,0 1 0 0 0,-1-1 0 0 0,7 16 1 0 0,34 89 3195 0 0,-40-96-3563 0 0,8 25-308 0 0,10 46-1 0 0,-24-80-2213 0 0,1-6 472 0 0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06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2 106 668 0 0,'-1'-2'314'0'0,"1"0"-1"0"0,0 0 1 0 0,-1 0-1 0 0,1 1 1 0 0,0-1-1 0 0,0 0 1 0 0,0 0-1 0 0,1 0 1 0 0,-1 0-1 0 0,0 0 1 0 0,1 1-1 0 0,-1-1 1 0 0,1 0-1 0 0,0 0 1 0 0,0 0-1 0 0,-1 1 1 0 0,1-1-1 0 0,0 0 1 0 0,0 1-1 0 0,3-3 1 0 0,0 0 116 0 0,-1 0-1 0 0,1 1 1 0 0,1 0 0 0 0,-1-1 0 0 0,0 2-1 0 0,1-1 1 0 0,7-3 0 0 0,5-1 469 0 0,-1 1 1 0 0,1 1-1 0 0,29-5 1 0 0,-19 6-49 0 0,1 1-1 0 0,0 2 1 0 0,-1 0 0 0 0,1 2 0 0 0,0 1 0 0 0,32 7-1 0 0,-39-5-434 0 0,0 1 0 0 0,-1 1-1 0 0,0 1 1 0 0,0 0 0 0 0,0 2 0 0 0,-1 0-1 0 0,-1 1 1 0 0,31 22 0 0 0,-44-28-294 0 0,-1-1-1 0 0,0 0 1 0 0,0 1 0 0 0,0 0-1 0 0,0 0 1 0 0,-1 0 0 0 0,0 1 0 0 0,0-1-1 0 0,0 1 1 0 0,5 8 0 0 0,-8-11-92 0 0,0 0-1 0 0,1 0 1 0 0,-1 1 0 0 0,0-1 0 0 0,0 0 0 0 0,0 0 0 0 0,-1 0 0 0 0,1 0-1 0 0,0 0 1 0 0,-1 0 0 0 0,1 0 0 0 0,-1 0 0 0 0,0-1 0 0 0,1 1 0 0 0,-1 0-1 0 0,0 0 1 0 0,0 0 0 0 0,0-1 0 0 0,0 1 0 0 0,-1 0 0 0 0,1-1 0 0 0,0 1-1 0 0,-1-1 1 0 0,1 1 0 0 0,-1-1 0 0 0,0 0 0 0 0,1 0 0 0 0,-1 0-1 0 0,0 0 1 0 0,0 0 0 0 0,-3 1 0 0 0,-14 7-31 0 0,0-1 1 0 0,0 0-1 0 0,-1-2 1 0 0,1 0-1 0 0,-1-2 0 0 0,-1 0 1 0 0,1-1-1 0 0,-24 0 0 0 0,-20 4-2890 0 0,0 6-4027 0 0,61-11 4171 0 0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1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18 440 0 0,'-8'0'15213'0'0,"9"0"-15125"0"0,0 0 86 0 0,0 0 0 0 0,0 0 1 0 0,1 0-1 0 0,-1 0 0 0 0,0 0 0 0 0,0 0 1 0 0,0 0-1 0 0,0 0 0 0 0,0-1 0 0 0,0 1 1 0 0,0 0-1 0 0,0-1 0 0 0,0 1 0 0 0,0-1 1 0 0,0 1-1 0 0,0-1 0 0 0,0 1 0 0 0,0-1 1 0 0,0 0-1 0 0,0 0 0 0 0,0 1 1 0 0,-1-1-1 0 0,1 0 0 0 0,0 0 0 0 0,-1 0 1 0 0,2-1-1 0 0,-10-1-1201 0 0,5 1-489 0 0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15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2 788 0 0,'-4'-2'13324'0'0,"11"9"-12678"0"0,-1 1 0 0 0,-1 0 0 0 0,0-1 0 0 0,0 2 0 0 0,0-1 0 0 0,-1 0 0 0 0,5 16 0 0 0,11 39 27 0 0,-6-18-3170 0 0,2-4-3527 0 0,-13-33 4065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8:34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341 0 2568 0 0,'-140'99'3039'0'0,"39"-31"823"0"0,74-48 110 0 0,-38 37 0 0 0,65-57-3834 0 0,-1 0 1 0 0,0 1-1 0 0,1-1 0 0 0,-1 1 0 0 0,1-1 1 0 0,-1 1-1 0 0,1-1 0 0 0,0 1 1 0 0,-1-1-1 0 0,1 1 0 0 0,-1 0 1 0 0,1-1-1 0 0,0 1 0 0 0,0 0 0 0 0,-1-1 1 0 0,1 1-1 0 0,0 0 0 0 0,0-1 1 0 0,0 1-1 0 0,0 0 0 0 0,0-1 1 0 0,0 2-1 0 0,11 4 2343 0 0,28-7-419 0 0,22-9-1224 0 0,0-2-1 0 0,88-29 1 0 0,-16-7-3338 0 0,-3-2-5554 0 0,-87 32 5123 0 0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1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93 148 0 0,'-1'-2'197'0'0,"0"1"1"0"0,1 0-1 0 0,-1 0 0 0 0,0-1 1 0 0,0 1-1 0 0,0 0 0 0 0,1-1 1 0 0,-1 1-1 0 0,1 0 0 0 0,-1-1 1 0 0,1 1-1 0 0,0-1 0 0 0,-1 1 1 0 0,1-1-1 0 0,0 1 0 0 0,0-1 1 0 0,0 1-1 0 0,0-1 1 0 0,0 1-1 0 0,1-1 0 0 0,-1 1 1 0 0,0-1-1 0 0,1 1 0 0 0,-1-1 1 0 0,1-1-1 0 0,1 1 46 0 0,-1 0 0 0 0,1 0 0 0 0,0 0-1 0 0,0 0 1 0 0,0 0 0 0 0,0 0 0 0 0,0 0 0 0 0,1 1 0 0 0,-1-1 0 0 0,1 1-1 0 0,-1-1 1 0 0,5-1 0 0 0,8-2 510 0 0,0 0 0 0 0,1 1 0 0 0,26-3 0 0 0,-7 3-136 0 0,0 2-1 0 0,0 1 0 0 0,1 2 0 0 0,-1 1 0 0 0,0 2 1 0 0,-1 1-1 0 0,1 2 0 0 0,-1 1 0 0 0,0 2 0 0 0,-1 1 0 0 0,0 2 1 0 0,-1 1-1 0 0,-1 2 0 0 0,42 27 0 0 0,-65-38-481 0 0,-1 0 0 0 0,0 1 0 0 0,-1 0 0 0 0,1 0 0 0 0,-1 0 0 0 0,-1 1 0 0 0,1 0 0 0 0,7 12 0 0 0,-12-16-71 0 0,1 0 0 0 0,-1 1 0 0 0,1-1 1 0 0,-1 1-1 0 0,0-1 0 0 0,-1 1 0 0 0,1 0 0 0 0,0-1 0 0 0,-1 1 0 0 0,0 0 1 0 0,0-1-1 0 0,0 1 0 0 0,0 0 0 0 0,-1-1 0 0 0,0 1 0 0 0,1-1 0 0 0,-1 1 1 0 0,0 0-1 0 0,-1-1 0 0 0,1 0 0 0 0,-1 1 0 0 0,1-1 0 0 0,-4 5 0 0 0,-5 5 75 0 0,0-1-1 0 0,-1 1 0 0 0,0-2 0 0 0,-1 0 1 0 0,0 0-1 0 0,-1-1 0 0 0,-1 0 0 0 0,1-1 0 0 0,-1-1 1 0 0,0 0-1 0 0,-29 10 0 0 0,1-2 127 0 0,0-2 0 0 0,-1-2 0 0 0,-51 7 0 0 0,55-19-622 0 0,17-2-4893 0 0,30-5 193 0 0,-6 5 4152 0 0,9-4-1597 0 0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16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0 177 508 0 0,'35'3'12150'0'0,"5"-7"-6426"0"0,-28 1-5261 0 0,0 0 0 0 0,0-1-1 0 0,-1 0 1 0 0,1-1 0 0 0,-1 0 0 0 0,0-1 0 0 0,15-10 0 0 0,-21 12-382 0 0,1-1 0 0 0,-1 1 0 0 0,-1-1 1 0 0,1-1-1 0 0,-1 1 0 0 0,1-1 0 0 0,-2 1 1 0 0,1-1-1 0 0,5-11 0 0 0,-8 15-79 0 0,-1 0 0 0 0,1 0 0 0 0,0 0 1 0 0,-1 0-1 0 0,1 0 0 0 0,-1 0 0 0 0,0 0 0 0 0,0 0 0 0 0,0 0 1 0 0,0 0-1 0 0,0 0 0 0 0,0 0 0 0 0,0 0 0 0 0,0 0 0 0 0,-1 0 0 0 0,1 0 1 0 0,-1 0-1 0 0,0 1 0 0 0,1-1 0 0 0,-1 0 0 0 0,0 0 0 0 0,0 0 1 0 0,0 1-1 0 0,0-1 0 0 0,-1 0 0 0 0,1 1 0 0 0,0-1 0 0 0,-1 1 1 0 0,1 0-1 0 0,-1-1 0 0 0,1 1 0 0 0,-1 0 0 0 0,0 0 0 0 0,1 0 0 0 0,-1 0 1 0 0,-3-1-1 0 0,5 2-4 0 0,-1-1 0 0 0,1 1-1 0 0,-1 0 1 0 0,1 0 0 0 0,-1-1 0 0 0,1 1 0 0 0,-1 0 0 0 0,1 0 0 0 0,-1 0 0 0 0,1 0-1 0 0,-1 0 1 0 0,1 0 0 0 0,-1 0 0 0 0,1 0 0 0 0,-1 0 0 0 0,1 0 0 0 0,-1 0 0 0 0,1 0-1 0 0,-1 0 1 0 0,1 0 0 0 0,-1 0 0 0 0,1 1 0 0 0,-1-1 0 0 0,1 0 0 0 0,-1 0 0 0 0,1 1-1 0 0,-1-1 1 0 0,1 0 0 0 0,0 0 0 0 0,-1 1 0 0 0,1-1 0 0 0,-1 1 0 0 0,1-1 0 0 0,0 0-1 0 0,-1 1 1 0 0,1-1 0 0 0,0 1 0 0 0,-6 26 118 0 0,10 27 628 0 0,0-31-139 0 0,2 0 1 0 0,14 38-1 0 0,0-19-3360 0 0,-18-40 2627 0 0,1 4-4284 0 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17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423 110 572 0 0,'0'-2'230'0'0,"0"0"0"0"0,0-1 0 0 0,0 1-1 0 0,-1-1 1 0 0,1 1 0 0 0,0 0 0 0 0,-1 0 0 0 0,0-1 0 0 0,1 1-1 0 0,-1 0 1 0 0,0 0 0 0 0,0 0 0 0 0,0 0 0 0 0,0 0 0 0 0,-1 0-1 0 0,1 0 1 0 0,-1 0 0 0 0,1 0 0 0 0,-1 0 0 0 0,1 1-1 0 0,-1-1 1 0 0,0 1 0 0 0,0-1 0 0 0,0 1 0 0 0,0 0 0 0 0,0 0-1 0 0,0 0 1 0 0,-4-2 0 0 0,-6-3 530 0 0,0 1-1 0 0,-1 0 0 0 0,-20-5 1 0 0,17 7-178 0 0,-1 0 0 0 0,0 1 0 0 0,0 0 0 0 0,0 1 1 0 0,0 1-1 0 0,1 1 0 0 0,-25 4 0 0 0,30-3-265 0 0,0 0-1 0 0,0 1 1 0 0,1 0 0 0 0,-1 1 0 0 0,1 0 0 0 0,0 1 0 0 0,0 0-1 0 0,0 0 1 0 0,1 1 0 0 0,0 0 0 0 0,0 1 0 0 0,-10 9-1 0 0,17-14-206 0 0,1 0 0 0 0,-1-1 0 0 0,1 1 0 0 0,-1 0 0 0 0,1 0 0 0 0,0 0 0 0 0,0 0 0 0 0,0 0 0 0 0,0 0 0 0 0,0 0 0 0 0,0 0 0 0 0,1 0 0 0 0,-1 0 0 0 0,1 1 0 0 0,-1-1 0 0 0,1 0 0 0 0,0 0 0 0 0,0 1 0 0 0,0-1 0 0 0,0 0-1 0 0,0 3 1 0 0,1-1 4 0 0,1-1-1 0 0,-1 1 0 0 0,1-1 0 0 0,-1 1 0 0 0,1-1 0 0 0,0 1 0 0 0,0-1 0 0 0,1 0 0 0 0,-1 0 0 0 0,1 0 0 0 0,3 4 0 0 0,5 3 86 0 0,2-1-1 0 0,-1 1 0 0 0,1-2 0 0 0,0 0 0 0 0,14 7 1 0 0,-2-4-40 0 0,0-1 0 0 0,1-1 0 0 0,0-1 0 0 0,42 7 0 0 0,-49-12-430 0 0,-1-1 0 0 0,1-1 0 0 0,0 0 0 0 0,-1-1 0 0 0,1-1 0 0 0,0-1 0 0 0,29-7 0 0 0,-46 9 222 0 0,1-1 1 0 0,-1 1-1 0 0,1-1 0 0 0,0 1 1 0 0,-1-1-1 0 0,1 0 1 0 0,-1 0-1 0 0,0 0 1 0 0,1-1-1 0 0,-1 1 0 0 0,0 0 1 0 0,0-1-1 0 0,0 0 1 0 0,0 1-1 0 0,0-1 1 0 0,0 0-1 0 0,0 0 0 0 0,0 0 1 0 0,-1 0-1 0 0,1 0 1 0 0,-1-1-1 0 0,0 1 0 0 0,1 0 1 0 0,-1-1-1 0 0,0 1 1 0 0,-1-1-1 0 0,1 1 1 0 0,0-1-1 0 0,-1 1 0 0 0,1-1 1 0 0,-1 0-1 0 0,0 1 1 0 0,0-1-1 0 0,0 0 1 0 0,0 1-1 0 0,0-1 0 0 0,0 0 1 0 0,-1 1-1 0 0,0-1 1 0 0,-1-3-1 0 0,-1-4 6 0 0,-2 1 1 0 0,1 1-1 0 0,-1-1 1 0 0,0 1-1 0 0,-1-1 1 0 0,1 2-1 0 0,-2-1 0 0 0,1 1 1 0 0,-15-13-1 0 0,5 7-218 0 0,-1 0 1 0 0,0 2-1 0 0,-1 0 0 0 0,0 1 1 0 0,-37-15-1 0 0,33 17-2158 0 0,0 2 0 0 0,-39-8 0 0 0,48 11 464 0 0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1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1 160 0 0,'0'0'6473'0'0,"6"30"-2118"0"0,4 15-126 0 0,18 49-1 0 0,-1-4-1780 0 0,-12-43-2391 0 0,-2-18-3953 0 0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1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84 844 0 0,'-2'0'593'0'0,"1"-1"1"0"0,-1 1-1 0 0,1-1 0 0 0,0 1 0 0 0,-1-1 1 0 0,1 1-1 0 0,0-1 0 0 0,0 0 0 0 0,-1 0 0 0 0,1 0 1 0 0,0 0-1 0 0,0 0 0 0 0,0 0 0 0 0,0 0 1 0 0,0 0-1 0 0,0 0 0 0 0,0 0 0 0 0,0 0 1 0 0,1-1-1 0 0,-2-1 0 0 0,3 3-363 0 0,-1-1 1 0 0,1 0-1 0 0,-1 0 1 0 0,1 1-1 0 0,0-1 0 0 0,-1 0 1 0 0,1 1-1 0 0,0-1 0 0 0,0 0 1 0 0,-1 1-1 0 0,1-1 1 0 0,0 1-1 0 0,0 0 0 0 0,0-1 1 0 0,0 1-1 0 0,-1 0 0 0 0,1-1 1 0 0,0 1-1 0 0,0 0 1 0 0,0 0-1 0 0,0 0 0 0 0,1 0 1 0 0,76-7 2267 0 0,-69 7-1608 0 0,62-2 678 0 0,174-11 2331 0 0,-202 7-5087 0 0,72-18 0 0 0,-106 23-1387 0 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18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4 332 0 0,'-1'0'688'0'0,"1"1"-516"0"0,0-1 0 0 0,-1 0 0 0 0,1 0-1 0 0,0 0 1 0 0,0 1 0 0 0,0-1 0 0 0,0 0 0 0 0,0 0 0 0 0,0 1 0 0 0,0-1 0 0 0,-1 0 0 0 0,1 0 0 0 0,0 1 0 0 0,0-1 0 0 0,0 0 0 0 0,0 1 0 0 0,0-1 0 0 0,0 0-1 0 0,0 0 1 0 0,0 1 0 0 0,0-1 0 0 0,1 0 0 0 0,-1 0 0 0 0,0 1 0 0 0,0-1 0 0 0,0 0 0 0 0,0 0 0 0 0,0 1 0 0 0,0-1 0 0 0,0 0 0 0 0,1 0 0 0 0,-1 1 515 0 0,1-1-515 0 0,-1 0 0 0 0,0 1 0 0 0,0-1 0 0 0,17 6 2653 0 0,20-1-149 0 0,193-9 5133 0 0,-153-3-9577 0 0,-2-4-5378 0 0,-61 9 5038 0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1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1 820 0 0,'1'1'16197'0'0,"8"12"-15455"0"0,16 62 3716 0 0,-18-52-3681 0 0,1 0-1 0 0,0 0 1 0 0,17 27-1 0 0,-25-49-786 0 0,44 71 589 0 0,-11-29-6423 0 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19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86 396 0 0,'-4'-2'-489'0'0,"-27"-12"17216"0"0,49 10-14482 0 0,174-14 4980 0 0,68-11-4876 0 0,-228 23-2159 0 0,40-6-2542 0 0,-65 14-767 0 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1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1 156 0 0,'-1'0'218'0'0,"1"0"0"0"0,-1 0 0 0 0,0 0 0 0 0,1 0 0 0 0,-1 0 0 0 0,1 0 0 0 0,-1 0 0 0 0,0 1 0 0 0,1-1 0 0 0,-1 0 0 0 0,1 0 0 0 0,-1 1 0 0 0,1-1 0 0 0,-1 0 0 0 0,1 1 0 0 0,-1-1 0 0 0,1 0 0 0 0,-1 1 0 0 0,1-1 0 0 0,0 1 0 0 0,-1-1 0 0 0,1 0 0 0 0,-1 1 0 0 0,1 0 0 0 0,0-1-1 0 0,0 1 1 0 0,-1-1 0 0 0,1 1 0 0 0,0-1 0 0 0,0 1 0 0 0,0-1 0 0 0,-1 1 0 0 0,1 0 0 0 0,0-1 0 0 0,0 1 0 0 0,0-1 0 0 0,0 1 0 0 0,0 0 0 0 0,23 11 4926 0 0,36 0-893 0 0,71 3-1481 0 0,1-2-8823 0 0,-116-12 4759 0 0,29 2-1016 0 0</inkml:trace>
  <inkml:trace contextRef="#ctx0" brushRef="#br0" timeOffset="1">952 144 504 0 0,'-9'9'1164'0'0,"0"5"296"0"0,-5 0 80 0 0,-2-1-27 0 0,-9 9-109 0 0,1-3-92 0 0,-1 3-176 0 0,4-8-228 0 0,6-1-248 0 0,2-2-292 0 0,1 0-344 0 0,-1-2-876 0 0,5-1-1008 0 0,0-2 312 0 0,-2 1 256 0 0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1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11 664 0 0,'-1'0'552'0'0,"1"0"-368"0"0,0-1 0 0 0,0 1 0 0 0,0 0 0 0 0,0 0 0 0 0,-1-1 0 0 0,1 1 0 0 0,0 0 1 0 0,0 0-1 0 0,0-1 0 0 0,0 1 0 0 0,0 0 0 0 0,0 0 0 0 0,0-1 0 0 0,0 1 0 0 0,0 0 0 0 0,0 0 0 0 0,0-1 0 0 0,0 1 0 0 0,0 0 0 0 0,0-1 0 0 0,0 1 0 0 0,0 0 0 0 0,2-3 2209 0 0,-1 3-2209 0 0,-1 0 0 0 0,0 0 0 0 0,0 0 0 0 0,1-1 0 0 0,-1 1 0 0 0,0 0 0 0 0,0 0 0 0 0,1 0 0 0 0,-1 0 0 0 0,0 0 0 0 0,0 0 0 0 0,1 0 0 0 0,-1 0 0 0 0,0 0 0 0 0,0 0 0 0 0,1 0 0 0 0,-1 0 0 0 0,0 0 0 0 0,0 0 0 0 0,1 0 1 0 0,-1 0-1 0 0,0 0 0 0 0,16 20 3285 0 0,10 33-1461 0 0,16 74 2345 0 0,-28-79-6121 0 0,2-1-5739 0 0,-14-42 5342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8:34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124 167 1584 0 0,'-3'9'1075'0'0,"0"0"0"0"0,0 0-1 0 0,-1 0 1 0 0,0-1 0 0 0,-1 0 0 0 0,0 0 0 0 0,0 0-1 0 0,-1 0 1 0 0,-11 12 0 0 0,-11 16 3041 0 0,0 4 1155 0 0,15-25 1809 0 0,14-17-7024 0 0,0 1 1 0 0,0-1 0 0 0,0 0 0 0 0,-1 0-1 0 0,1 0 1 0 0,0 1 0 0 0,-1-1 0 0 0,0 0 0 0 0,1 0-1 0 0,-1 0 1 0 0,0 0 0 0 0,0-3 0 0 0,0 0 55 0 0,6-32 171 0 0,-3 0 0 0 0,-1 1 0 0 0,-5-63 0 0 0,1 44 35 0 0,2 43-190 0 0,0 5 86 0 0,0 1 0 0 0,0-1 0 0 0,-1 1 1 0 0,-2-13-1 0 0,3 18 192 0 0,19 23-384 0 0,-1 1 0 0 0,17 26 0 0 0,16 21-25 0 0,-21-36 3 0 0,2-2 0 0 0,1-1 0 0 0,66 47 0 0 0,124 61 0 0 0,-216-138 0 0 0,-11-10 0 0 0,-17-16 0 0 0,2 11 0 0 0,-1 0 0 0 0,0 2 0 0 0,-1 0 0 0 0,0 2 0 0 0,-1 0 0 0 0,0 1 0 0 0,-1 1 0 0 0,-25-5 0 0 0,-9 2 0 0 0,-1 2 0 0 0,-69-1 0 0 0,100 14 1083 0 0,16-1-3943 0 0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2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61 106 184 0 0,'-13'-10'353'0'0,"7"6"547"0"0,0 0-1 0 0,1 0 1 0 0,-1-1 0 0 0,1 1-1 0 0,0-1 1 0 0,-6-9 0 0 0,10 14-749 0 0,1-1 1 0 0,0 0-1 0 0,-1 1 0 0 0,1-1 1 0 0,0 0-1 0 0,0 0 0 0 0,-1 1 1 0 0,1-1-1 0 0,0 0 1 0 0,0 1-1 0 0,0-1 0 0 0,0 0 1 0 0,0 0-1 0 0,0 1 0 0 0,0-1 1 0 0,0 0-1 0 0,0 0 1 0 0,0 1-1 0 0,0-1 0 0 0,1 0 1 0 0,-1 0-1 0 0,0 1 1 0 0,0-1-1 0 0,1 0 0 0 0,0 0 1 0 0,0-1 52 0 0,1 0 1 0 0,0 1-1 0 0,0-1 1 0 0,0 1-1 0 0,0-1 0 0 0,0 1 1 0 0,0 0-1 0 0,0 0 1 0 0,1 0-1 0 0,-1 0 1 0 0,0 1-1 0 0,4-2 1 0 0,22-4 596 0 0,1 1 0 0 0,-1 1 1 0 0,1 1-1 0 0,-1 2 0 0 0,51 3 1 0 0,-12 5 428 0 0,85 20 0 0 0,-118-19-597 0 0,0 1 1 0 0,39 16 0 0 0,-62-20-465 0 0,0 0 0 0 0,0 0 1 0 0,-1 1-1 0 0,0 0 0 0 0,0 1 1 0 0,-1 0-1 0 0,0 0 0 0 0,0 1 1 0 0,-1 1-1 0 0,10 10 0 0 0,-16-16-111 0 0,-1-1 0 0 0,1 1 1 0 0,0-1-1 0 0,-1 1 0 0 0,0 0 0 0 0,0 0 0 0 0,0 0 0 0 0,0-1 0 0 0,0 1 0 0 0,0 0 0 0 0,-1 1 1 0 0,1-1-1 0 0,-1 0 0 0 0,0 0 0 0 0,0 0 0 0 0,0 0 0 0 0,0 0 0 0 0,-1 0 0 0 0,0 5 0 0 0,-1-3 8 0 0,0 1 0 0 0,-1-1 0 0 0,1 0-1 0 0,-1 0 1 0 0,0 0 0 0 0,-1 0 0 0 0,1-1-1 0 0,-1 1 1 0 0,-7 7 0 0 0,-4 0 58 0 0,0 0-1 0 0,-1 0 1 0 0,0-1-1 0 0,-1-1 1 0 0,-22 10-1 0 0,-4-2 71 0 0,-2-1 0 0 0,0-2 0 0 0,0-3 0 0 0,-80 13 0 0 0,82-20-2876 0 0,-48-1 0 0 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20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78 760 0 0,'2'-4'500'0'0,"0"-1"-1"0"0,0 1 1 0 0,1 0-1 0 0,-1 1 1 0 0,1-1-1 0 0,0 0 1 0 0,0 1 0 0 0,0-1-1 0 0,1 1 1 0 0,-1 0-1 0 0,1 0 1 0 0,0 1-1 0 0,-1-1 1 0 0,1 1 0 0 0,1-1-1 0 0,-1 1 1 0 0,0 1-1 0 0,0-1 1 0 0,1 0-1 0 0,-1 1 1 0 0,5-1 0 0 0,9-2 636 0 0,-1 1 0 0 0,1 0 0 0 0,0 1 0 0 0,19 1 1 0 0,-25 1-587 0 0,0 1 0 0 0,0 0 0 0 0,0 0 0 0 0,0 2 0 0 0,0-1 0 0 0,-1 1 0 0 0,21 9 0 0 0,-29-11-479 0 0,0 1 0 0 0,0-1-1 0 0,0 1 1 0 0,0-1 0 0 0,-1 1 0 0 0,1 0-1 0 0,-1 0 1 0 0,1 0 0 0 0,-1 0 0 0 0,0 1-1 0 0,0-1 1 0 0,1 1 0 0 0,-2-1 0 0 0,1 1-1 0 0,0 0 1 0 0,-1-1 0 0 0,1 1 0 0 0,-1 0-1 0 0,0 0 1 0 0,0 0 0 0 0,0 0 0 0 0,0 0-1 0 0,0 1 1 0 0,-1-1 0 0 0,0 0 0 0 0,1 0-1 0 0,-1 0 1 0 0,0 1 0 0 0,-1-1 0 0 0,1 0-1 0 0,0 0 1 0 0,-1 0 0 0 0,-1 5 0 0 0,-2 2-93 0 0,-1 0 1 0 0,0 0-1 0 0,0 0 1 0 0,-1-1-1 0 0,0 1 1 0 0,-1-1-1 0 0,-14 15 1 0 0,13-15-29 0 0,0 0 1 0 0,0 1-1 0 0,1 0 1 0 0,1 0-1 0 0,0 0 0 0 0,-8 17 1 0 0,14-26 47 0 0,-1 0 0 0 0,1 0 0 0 0,0 0 0 0 0,-1 1 0 0 0,1-1 0 0 0,0 0 0 0 0,0 0 0 0 0,0 0 0 0 0,0 0 0 0 0,0 0 0 0 0,0 0 0 0 0,0 0 0 0 0,0 0 0 0 0,0 0 0 0 0,1 1 0 0 0,-1-1 0 0 0,0 0 0 0 0,1 0 0 0 0,-1 0 0 0 0,0 0 0 0 0,1 0 0 0 0,0 0 0 0 0,-1 0 0 0 0,1-1 0 0 0,-1 1 0 0 0,1 0 0 0 0,0 0 0 0 0,0 0 0 0 0,1 1 0 0 0,1-1 28 0 0,0 1-1 0 0,1 0 1 0 0,-1-1 0 0 0,0 1 0 0 0,1-1 0 0 0,-1 0 0 0 0,1 0 0 0 0,-1-1-1 0 0,6 1 1 0 0,8 0 237 0 0,0 0 0 0 0,32-4 0 0 0,22-8-501 0 0,-47 7-2817 0 0,-2-1-3945 0 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2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574 145 88 0 0,'0'-5'374'0'0,"-1"0"0"0"0,1 0 0 0 0,-1 0 0 0 0,0 0 0 0 0,0 0 0 0 0,0 1 0 0 0,-1-1 0 0 0,1 0 0 0 0,-1 1 0 0 0,0-1 0 0 0,-1 1-1 0 0,1 0 1 0 0,-1 0 0 0 0,0 0 0 0 0,0 0 0 0 0,0 0 0 0 0,0 0 0 0 0,-7-5 0 0 0,3 4 80 0 0,1 1 1 0 0,-1-1-1 0 0,0 1 0 0 0,0 0 0 0 0,-12-4 0 0 0,-22-4 887 0 0,15 7-742 0 0,0 2-1 0 0,0 1 1 0 0,-1 0 0 0 0,1 3-1 0 0,0 0 1 0 0,-1 1 0 0 0,1 2-1 0 0,0 0 1 0 0,1 2 0 0 0,-1 1-1 0 0,1 1 1 0 0,0 1 0 0 0,-29 15-1 0 0,51-22-467 0 0,0-1 0 0 0,0 1 0 0 0,0 0 0 0 0,0 0-1 0 0,0 0 1 0 0,0 1 0 0 0,0-1 0 0 0,1 1 0 0 0,-1-1-1 0 0,1 1 1 0 0,0 0 0 0 0,0 0 0 0 0,0 0 0 0 0,0 0-1 0 0,0 0 1 0 0,1 1 0 0 0,-1-1 0 0 0,0 5-1 0 0,1-5-58 0 0,1 0 0 0 0,0 0-1 0 0,1 0 1 0 0,-1 1-1 0 0,0-1 1 0 0,1 0-1 0 0,0 0 1 0 0,0 0-1 0 0,0 0 1 0 0,0 0-1 0 0,0-1 1 0 0,1 1-1 0 0,-1 0 1 0 0,1 0-1 0 0,-1-1 1 0 0,1 1-1 0 0,0-1 1 0 0,0 0-1 0 0,0 1 1 0 0,1-1-1 0 0,2 2 1 0 0,10 9-3 0 0,1-1 0 0 0,0-1-1 0 0,1 0 1 0 0,1-2 0 0 0,-1 0 0 0 0,1 0 0 0 0,1-2 0 0 0,37 10 0 0 0,-16-7-431 0 0,-1-3 1 0 0,1-1-1 0 0,57 2 1 0 0,-87-9 237 0 0,0 1 1 0 0,-1-1-1 0 0,1-1 1 0 0,0 1 0 0 0,-1-2-1 0 0,1 1 1 0 0,-1-2-1 0 0,1 1 1 0 0,13-8-1 0 0,-21 10 120 0 0,1-1 0 0 0,-1 1 0 0 0,1 0 0 0 0,-1-1-1 0 0,1 0 1 0 0,-1 0 0 0 0,0 0 0 0 0,0 0 0 0 0,0 0-1 0 0,0 0 1 0 0,-1 0 0 0 0,1 0 0 0 0,0-1 0 0 0,-1 1-1 0 0,0-1 1 0 0,1 1 0 0 0,-1-1 0 0 0,0 0-1 0 0,0 1 1 0 0,-1-1 0 0 0,1 0 0 0 0,-1 0 0 0 0,1 1-1 0 0,-1-1 1 0 0,0 0 0 0 0,0 0 0 0 0,0 0 0 0 0,0 0-1 0 0,0 0 1 0 0,-1 1 0 0 0,1-1 0 0 0,-1 0 0 0 0,0 0-1 0 0,0 1 1 0 0,0-1 0 0 0,0 0 0 0 0,-3-4 0 0 0,-4-5-45 0 0,1 1 0 0 0,-1 0 1 0 0,-1 0-1 0 0,0 1 0 0 0,0 0 0 0 0,-1 1 1 0 0,0 0-1 0 0,-1 0 0 0 0,0 1 1 0 0,0 1-1 0 0,-14-8 0 0 0,-59-22-2124 0 0,-3 12-4070 0 0,67 20 4106 0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21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1 720 0 0,'29'7'7581'0'0,"-22"-1"-6513"0"0,0 0 0 0 0,0 1 0 0 0,0 0 0 0 0,8 11 0 0 0,38 64 2740 0 0,-35-51-2503 0 0,27 53 2040 0 0,-31-56-2423 0 0,0-1-1 0 0,23 31 1 0 0,-22-41-3158 0 0,-3-10-6647 0 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22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45 516 0 0,'-33'-16'5857'0'0,"14"2"6623"0"0,26 11-11554 0 0,-1 0 0 0 0,1 1 0 0 0,-1 0 0 0 0,1 1 0 0 0,0 0 0 0 0,11-1 0 0 0,82 5 1454 0 0,-57 0-1602 0 0,18 0-401 0 0,93 1 1670 0 0,-129-5-3226 0 0,-1-2 0 0 0,26-5 1 0 0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22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48 0 0,'-20'16'1158'0'0,"3"7"6184"0"0,17-22-7094 0 0,0-1 0 0 0,0 1 0 0 0,0 0-1 0 0,0-1 1 0 0,0 1 0 0 0,0-1 0 0 0,0 1-1 0 0,0 0 1 0 0,0-1 0 0 0,0 1 0 0 0,0 0-1 0 0,0-1 1 0 0,0 1 0 0 0,1-1 0 0 0,-1 1-1 0 0,0 0 1 0 0,0-1 0 0 0,1 1 0 0 0,-1-1 0 0 0,0 1-1 0 0,1-1 1 0 0,-1 1 0 0 0,1-1 0 0 0,-1 1-1 0 0,0-1 1 0 0,1 1 0 0 0,0-1 0 0 0,2 2 84 0 0,0-1 0 0 0,-1 1 0 0 0,1-1 1 0 0,0 0-1 0 0,0 0 0 0 0,0 0 1 0 0,0-1-1 0 0,0 1 0 0 0,4 0 0 0 0,42 4 1643 0 0,1-2 0 0 0,92-7 0 0 0,-60-5-4534 0 0,-2-3-4920 0 0,-58 9 4957 0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2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0 196 0 0,'3'0'13579'0'0,"9"23"-9448"0"0,15 32-1996 0 0,-9-11-498 0 0,-5-14-1093 0 0,-2-1-1 0 0,-1 1 1 0 0,9 43 0 0 0,-17-63-2875 0 0,1 2-5663 0 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23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72 100 0 0,'-6'-2'663'0'0,"-30"-16"4757"0"0,14 3 7241 0 0,22 14-12501 0 0,1 1 1 0 0,-1-1-1 0 0,1 0 0 0 0,-1 1 0 0 0,1-1 0 0 0,0 1 0 0 0,-1-1 0 0 0,1 0 0 0 0,0 1 0 0 0,-1 0 0 0 0,1-1 0 0 0,0 1 0 0 0,0-1 0 0 0,-1 1 0 0 0,1 0 1 0 0,0-1-1 0 0,0 1 0 0 0,0 0 0 0 0,0 0 0 0 0,-1 0 0 0 0,1 0 0 0 0,0 0 0 0 0,0 0 0 0 0,1 0 0 0 0,24-2 1674 0 0,125 10 2453 0 0,-102-3-3842 0 0,0-3 1 0 0,1-1-1 0 0,72-9 1 0 0,-46-11-1574 0 0,-46 5-5486 0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2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1 924 0 0,'0'1'453'0'0,"0"0"-1"0"0,0 1 0 0 0,-1-1 1 0 0,1 0-1 0 0,0 1 1 0 0,1-1-1 0 0,-1 0 1 0 0,0 1-1 0 0,0-1 1 0 0,1 0-1 0 0,-1 1 1 0 0,0-1-1 0 0,1 0 0 0 0,-1 0 1 0 0,1 1-1 0 0,0-1 1 0 0,-1 0-1 0 0,1 0 1 0 0,0 0-1 0 0,0 0 1 0 0,2 2-1 0 0,30 17 5313 0 0,-15-14-3751 0 0,0-1 1 0 0,26 4-1 0 0,-36-7-1110 0 0,42 4 1635 0 0,-39-6-5673 0 0,0 0-3698 0 0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26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8 396 0 0,'-5'-8'13652'0'0,"3"142"-7580"0"0,16 70-2784 0 0,-1-28-1574 0 0,-1-93 108 0 0,-12-82-1676 0 0,0 2 199 0 0,0-2-324 0 0,0-1 0 0 0,0 1 0 0 0,1-1 0 0 0,-1 1 1 0 0,0-1-1 0 0,0 1 0 0 0,0-1 0 0 0,0 1 0 0 0,0 0 0 0 0,0-1 0 0 0,0 1 0 0 0,0-1 1 0 0,0 1-1 0 0,0-1 0 0 0,0 1 0 0 0,0-1 0 0 0,-1 1 0 0 0,1-1 0 0 0,0 1 0 0 0,0-1 0 0 0,-1 1 1 0 0,1-1-1 0 0,0 1 0 0 0,0-1 0 0 0,-1 1 0 0 0,1-1 0 0 0,0 1 0 0 0,-1-1 0 0 0,1 0 1 0 0,-1 1-1 0 0,1-1 0 0 0,-1 0 0 0 0,1 1 0 0 0,-1-1 0 0 0,1 0 0 0 0,-1 0 0 0 0,1 1 0 0 0,-1-1 1 0 0,1 0-1 0 0,-1 0 0 0 0,0 0 0 0 0,-80-4 96 0 0,62 3-117 0 0,12 0 0 0 0,0 0 0 0 0,0 1 0 0 0,0 0 1 0 0,0 0-1 0 0,-1 0 0 0 0,1 1 1 0 0,-7 2-1 0 0,-19 4 1 0 0,12-4 6 0 0,0 1 0 0 0,1 1-1 0 0,0 1 1 0 0,0 0 0 0 0,1 2 0 0 0,-1 0 0 0 0,1 2 0 0 0,1 0-1 0 0,0 0 1 0 0,1 2 0 0 0,0 0 0 0 0,0 1 0 0 0,1 1 0 0 0,1 1-1 0 0,-13 16 1 0 0,17-19 46 0 0,2 1 0 0 0,-1 0 0 0 0,2 0 1 0 0,0 1-1 0 0,0 1 0 0 0,1-1 0 0 0,1 1 0 0 0,-6 22 0 0 0,11-29-19 0 0,0 0-1 0 0,0 0 1 0 0,0 0 0 0 0,1 0 0 0 0,1 0 0 0 0,-1 0 0 0 0,1 0-1 0 0,0 0 1 0 0,1 0 0 0 0,0 0 0 0 0,0-1 0 0 0,1 1-1 0 0,0-1 1 0 0,1 1 0 0 0,-1-1 0 0 0,1 0 0 0 0,0 0 0 0 0,10 11-1 0 0,-5-6-1 0 0,1-1-1 0 0,0-1 1 0 0,0 0 0 0 0,1 0-1 0 0,0-1 1 0 0,1-1-1 0 0,0 0 1 0 0,0 0-1 0 0,1-1 1 0 0,0-1-1 0 0,25 9 1 0 0,-17-9 1 0 0,0 0-1 0 0,0-2 1 0 0,1-1-1 0 0,0 0 1 0 0,0-2 0 0 0,0 0-1 0 0,27-3 1 0 0,-11-3-2 0 0,-1-1 0 0 0,0-2 0 0 0,0-1 0 0 0,0-2 0 0 0,-2-1 0 0 0,1-2 1 0 0,-2-2-1 0 0,60-36 0 0 0,-79 43-23 0 0,0-2 1 0 0,0 0-1 0 0,-2 0 1 0 0,1-2-1 0 0,-1 1 1 0 0,-1-2-1 0 0,11-15 1 0 0,-19 23-7 0 0,0 1 0 0 0,-1-1 0 0 0,0 1 0 0 0,0-1 1 0 0,-1 0-1 0 0,1 0 0 0 0,-1 0 0 0 0,-1 0 1 0 0,1-1-1 0 0,-1 1 0 0 0,0 0 0 0 0,-1-1 0 0 0,1 1 1 0 0,-1-1-1 0 0,0 1 0 0 0,-1-1 0 0 0,0 1 0 0 0,0 0 1 0 0,0-1-1 0 0,-1 1 0 0 0,0 0 0 0 0,-4-11 0 0 0,-1 6 0 0 0,0 0-1 0 0,0 0 0 0 0,-1 1 0 0 0,0 0 0 0 0,-1 0 0 0 0,0 1 1 0 0,-1 0-1 0 0,1 1 0 0 0,-2 0 0 0 0,1 0 0 0 0,-1 1 0 0 0,0 1 1 0 0,-1 0-1 0 0,1 0 0 0 0,-19-5 0 0 0,7 3-261 0 0,-1 1-1 0 0,0 0 1 0 0,0 2 0 0 0,-1 1-1 0 0,0 1 1 0 0,1 2 0 0 0,-32 0-1 0 0,19 8-1871 0 0,14 3-6963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8:34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48 140 0 0,'13'-12'511'0'0,"17"-15"1432"0"0,-11 19 2520 0 0,-18 8-4112 0 0,0 1 0 0 0,0-1 1 0 0,0 1-1 0 0,0-1 0 0 0,0 1 0 0 0,0 0 1 0 0,0 0-1 0 0,0-1 0 0 0,0 1 1 0 0,0 0-1 0 0,-1 0 0 0 0,1 0 1 0 0,0 0-1 0 0,0 0 0 0 0,-1 0 1 0 0,1 0-1 0 0,-1 0 0 0 0,1 0 1 0 0,-1 0-1 0 0,1 0 0 0 0,-1 1 0 0 0,0-1 1 0 0,1 0-1 0 0,-1 0 0 0 0,0 0 1 0 0,0 1-1 0 0,0 1 0 0 0,3 39 3249 0 0,-3-38-3210 0 0,2 102 4556 0 0,6 98 1923 0 0,-8-195-6860 0 0,1 0-1 0 0,1 0 0 0 0,-1 0 1 0 0,2 0-1 0 0,-1 0 0 0 0,1-1 0 0 0,1 1 1 0 0,7 14-1 0 0,-9-19-8 0 0,1-1-1 0 0,-1 1 1 0 0,1-1 0 0 0,0 0 0 0 0,0 0-1 0 0,0 0 1 0 0,0 0 0 0 0,1-1 0 0 0,-1 1-1 0 0,1-1 1 0 0,-1 0 0 0 0,1 0-1 0 0,0 0 1 0 0,0-1 0 0 0,0 1 0 0 0,0-1-1 0 0,0 0 1 0 0,0 0 0 0 0,0 0 0 0 0,0-1-1 0 0,5 1 1 0 0,4-1 92 0 0,0-1-1 0 0,0 0 1 0 0,0 0-1 0 0,0-2 1 0 0,-1 1 0 0 0,1-2-1 0 0,20-7 1 0 0,37-22-584 0 0,-24 9-4689 0 0,-13 6-2634 0 0,-4 2 4385 0 0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26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2 100 0 0,'-2'0'397'0'0,"1"-1"1"0"0,-1 1-1 0 0,1 0 0 0 0,-1-1 0 0 0,0 1 1 0 0,1 0-1 0 0,-1 0 0 0 0,1 0 1 0 0,-1 0-1 0 0,1 1 0 0 0,-1-1 0 0 0,1 0 1 0 0,-1 0-1 0 0,1 1 0 0 0,-1-1 1 0 0,1 1-1 0 0,-1 0 0 0 0,1-1 0 0 0,0 1 1 0 0,-1 0-1 0 0,1 0 0 0 0,0 0 1 0 0,-1 0-1 0 0,1 0 0 0 0,0 0 0 0 0,0 0 1 0 0,-1 1-1 0 0,-1 2 62 0 0,1 0 0 0 0,0 1-1 0 0,0-1 1 0 0,0 0 0 0 0,0 1 0 0 0,0-1 0 0 0,1 1 0 0 0,0 0-1 0 0,-1 5 1 0 0,0 10 317 0 0,0 0-1 0 0,2 1 1 0 0,2 27-1 0 0,-2-33-937 0 0,2 15-2170 0 0,5-13-3822 0 0,-3-11 4393 0 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26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28 176 0 0,'-30'-2'7637'0'0,"47"-3"-1379"0"0,19 0-2327 0 0,-6 1-3395 0 0,-29 4-649 0 0,202-11 4529 0 0,-159 10-6891 0 0,0 1-3551 0 0,-36 0 3567 0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27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0 708 0 0,'-1'3'10281'0'0,"-5"10"-8495"0"0,3 5-423 0 0,1-1 0 0 0,1 1-1 0 0,3 29 1 0 0,22 104 756 0 0,-11-80-1283 0 0,3 9-128 0 0,-9-52-389 0 0,-1 1 0 0 0,-2 0-1 0 0,-1 0 1 0 0,-1 0 0 0 0,-3 52 0 0 0,1-80-341 0 0,15-12-12009 0 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28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1 284 0 0,'-13'3'10413'0'0,"36"4"-7092"0"0,39 6-1778 0 0,327 33 3354 0 0,-103-25-2001 0 0,346-19 0 0 0,-605-3-2537 0 0,-1-1 1 0 0,1-1-1 0 0,34-9 1 0 0,-1 8-13205 0 0,-47 2 10303 0 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2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27 476 0 0,'-27'-21'9103'0'0,"20"19"-8578"0"0,1 1 0 0 0,0 0 0 0 0,-1 0 0 0 0,0 0 0 0 0,1 1 0 0 0,-1 0 0 0 0,1 1 1 0 0,-1-1-1 0 0,1 1 0 0 0,-1 0 0 0 0,1 1 0 0 0,0-1 0 0 0,-1 1 0 0 0,1 1 0 0 0,0-1 0 0 0,0 1 0 0 0,-8 5 0 0 0,11-6-374 0 0,-1-1-1 0 0,1 1 1 0 0,0 0-1 0 0,-1 1 1 0 0,1-1-1 0 0,0 0 1 0 0,0 1-1 0 0,0 0 1 0 0,1 0-1 0 0,-1 0 1 0 0,1 0-1 0 0,-1 0 1 0 0,1 0-1 0 0,0 1 1 0 0,0-1-1 0 0,1 1 1 0 0,-1-1-1 0 0,1 1 1 0 0,-1 0-1 0 0,1 0 1 0 0,0 0-1 0 0,1-1 1 0 0,-1 1-1 0 0,1 0 1 0 0,0 0-1 0 0,-1 0 1 0 0,2 0-1 0 0,-1 0 1 0 0,0 0-1 0 0,2 5 1 0 0,-1-7-90 0 0,0 1 0 0 0,0-1 0 0 0,1 1 0 0 0,-1-1 1 0 0,1 1-1 0 0,-1-1 0 0 0,1 0 0 0 0,0 1 0 0 0,0-1 1 0 0,0 0-1 0 0,0 0 0 0 0,0-1 0 0 0,0 1 1 0 0,1 0-1 0 0,-1-1 0 0 0,1 1 0 0 0,-1-1 0 0 0,1 0 1 0 0,-1 0-1 0 0,6 2 0 0 0,-3-2 0 0 0,1 0 0 0 0,-1 0 0 0 0,1 0 1 0 0,0-1-1 0 0,-1 0 0 0 0,1 0 0 0 0,0 0 0 0 0,0-1 0 0 0,-1 1 0 0 0,9-3 0 0 0,-10 1-39 0 0,1 1 0 0 0,-1-1 0 0 0,1 1 0 0 0,-1-1-1 0 0,1 0 1 0 0,-1-1 0 0 0,0 1 0 0 0,0-1 0 0 0,0 0 0 0 0,0 0-1 0 0,-1 0 1 0 0,4-5 0 0 0,-5 6-17 0 0,0 0 0 0 0,-1 0 0 0 0,0 0 0 0 0,1 0 0 0 0,-1-1 0 0 0,0 1 0 0 0,0 0 0 0 0,0-1 0 0 0,-1 1 0 0 0,1-1 0 0 0,-1 1 0 0 0,1-1 0 0 0,-1 1 0 0 0,0-1 0 0 0,0 0 0 0 0,0 1 0 0 0,0-1 0 0 0,0 1 0 0 0,0-1 0 0 0,-1 1-1 0 0,0-1 1 0 0,1 1 0 0 0,-2-4 0 0 0,0 3-10 0 0,1 0 0 0 0,-1 1 0 0 0,0-1-1 0 0,0 0 1 0 0,0 1 0 0 0,0-1 0 0 0,0 1-1 0 0,-1-1 1 0 0,1 1 0 0 0,-1 0 0 0 0,1 0-1 0 0,-1 0 1 0 0,0 1 0 0 0,0-1 0 0 0,0 1-1 0 0,0-1 1 0 0,0 1 0 0 0,0 0 0 0 0,0 0 0 0 0,0 0-1 0 0,-1 0 1 0 0,1 1 0 0 0,0 0 0 0 0,0-1-1 0 0,-1 1 1 0 0,-4 1 0 0 0,1-1 5 0 0,0 0 0 0 0,0 1 0 0 0,-1 0-1 0 0,1 0 1 0 0,0 1 0 0 0,0 0 0 0 0,1 0 0 0 0,-1 1 0 0 0,0 0 0 0 0,1 0 0 0 0,-7 4 0 0 0,11-6 26 0 0,-1 1-1 0 0,1-1 1 0 0,0 1 0 0 0,0 0 0 0 0,0-1 0 0 0,0 1 0 0 0,0 0 0 0 0,0 0-1 0 0,1 0 1 0 0,-1 1 0 0 0,0-1 0 0 0,1 0 0 0 0,0 1 0 0 0,0-1 0 0 0,-1 1-1 0 0,1-1 1 0 0,1 1 0 0 0,-1-1 0 0 0,0 1 0 0 0,1 0 0 0 0,-1 0 0 0 0,1-1-1 0 0,0 6 1 0 0,1-6 4 0 0,0 1-1 0 0,0-1 1 0 0,0 1-1 0 0,0-1 1 0 0,0 1-1 0 0,1-1 1 0 0,-1 0-1 0 0,1 1 1 0 0,0-1-1 0 0,0 0 1 0 0,0 0-1 0 0,0 0 1 0 0,0-1-1 0 0,0 1 1 0 0,0 0-1 0 0,0-1 0 0 0,1 1 1 0 0,-1-1-1 0 0,1 0 1 0 0,-1 0-1 0 0,1 0 1 0 0,-1 0-1 0 0,4 1 1 0 0,6 1 46 0 0,0 0 0 0 0,0-1 1 0 0,0 0-1 0 0,0-1 0 0 0,21 0 1 0 0,-26-1-75 0 0,-1 0 1 0 0,1-1-1 0 0,-1 0 1 0 0,0 0 0 0 0,1 0-1 0 0,-1-1 1 0 0,0 0-1 0 0,0 0 1 0 0,0 0-1 0 0,0-1 1 0 0,0 0 0 0 0,7-5-1 0 0,-12 7-13 0 0,0 1 1 0 0,0-1-1 0 0,0 0 0 0 0,0 0 1 0 0,0 1-1 0 0,0-1 0 0 0,0 0 0 0 0,0 0 1 0 0,-1 0-1 0 0,1 0 0 0 0,0 0 1 0 0,0 0-1 0 0,-1 0 0 0 0,1 0 0 0 0,-1-1 1 0 0,1 1-1 0 0,-1 0 0 0 0,0 0 0 0 0,1 0 1 0 0,-1-1-1 0 0,0 1 0 0 0,0 0 1 0 0,0 0-1 0 0,0-1 0 0 0,0 1 0 0 0,0-2 1 0 0,-1 1-1 0 0,0 1 1 0 0,0-1-1 0 0,0 1 0 0 0,0 0 1 0 0,0-1-1 0 0,0 1 1 0 0,-1 0-1 0 0,1 0 1 0 0,0 0-1 0 0,-1 0 1 0 0,1 0-1 0 0,-1 0 0 0 0,1 0 1 0 0,-1 0-1 0 0,1 1 1 0 0,-3-2-1 0 0,-5-1-19 0 0,0 1 0 0 0,0-1 0 0 0,0 2 0 0 0,0-1 0 0 0,-17 0 0 0 0,-48 11-90 0 0,69-9 105 0 0,1 1 0 0 0,-1 1 0 0 0,1-1-1 0 0,0 1 1 0 0,-1 0 0 0 0,1 0 0 0 0,0 0-1 0 0,0 0 1 0 0,0 1 0 0 0,1-1 0 0 0,-1 1-1 0 0,1 0 1 0 0,-1 0 0 0 0,-3 5 0 0 0,7-8-27 0 0,0 0 0 0 0,0 0 0 0 0,0 0 0 0 0,0 1 0 0 0,0-1 0 0 0,-1 0 1 0 0,1 0-1 0 0,0 1 0 0 0,0-1 0 0 0,0 0 0 0 0,0 0 0 0 0,0 1 0 0 0,0-1 0 0 0,0 0 1 0 0,0 0-1 0 0,0 1 0 0 0,0-1 0 0 0,0 0 0 0 0,0 1 0 0 0,0-1 0 0 0,0 0 0 0 0,1 0 0 0 0,-1 1 1 0 0,0-1-1 0 0,0 0 0 0 0,0 0 0 0 0,0 0 0 0 0,0 1 0 0 0,0-1 0 0 0,1 0 0 0 0,-1 0 0 0 0,0 0 1 0 0,0 1-1 0 0,0-1 0 0 0,1 0 0 0 0,-1 0 0 0 0,0 0 0 0 0,0 0 0 0 0,0 1 0 0 0,1-1 1 0 0,16 6-2394 0 0,16-2-4650 0 0,-18-5 4427 0 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5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4303 2151 336 0 0,'0'0'1881'0'0,"-3"-4"-1400"0"0,-9-10 8251 0 0,-4 12-6795 0 0,0 1 0 0 0,-30 0 0 0 0,-80 15 498 0 0,59-5-1979 0 0,-996 64 2791 0 0,783-71-2908 0 0,-271-4 537 0 0,181-5-331 0 0,-85-15-28 0 0,206 5-495 0 0,-305-12 1026 0 0,471 19 480 0 0,81 10-1423 0 0,-31-11 2215 0 0,33 11-2285 0 0,0-1 0 0 0,-1 0 0 0 0,1 0 0 0 0,0 0 0 0 0,0 1 0 0 0,0-1 0 0 0,-1 0 0 0 0,1 0 0 0 0,0 0 0 0 0,0 0-1 0 0,0 0 1 0 0,1 1 0 0 0,-1-1 0 0 0,0 0 0 0 0,0 0 0 0 0,0 0 0 0 0,1 0 0 0 0,-1 1 0 0 0,0-1 0 0 0,1 0 0 0 0,-1 0 0 0 0,1-1 0 0 0,2-3 82 0 0,0-1 0 0 0,-1 1-1 0 0,1-1 1 0 0,-2 0 0 0 0,1 1-1 0 0,0-1 1 0 0,-1 0 0 0 0,0 0 0 0 0,-1 0-1 0 0,1-11 1 0 0,-1-7-117 0 0,0-1 0 0 0,-2 0 0 0 0,-1 0 0 0 0,0 1 0 0 0,-2-1 0 0 0,-1 1 0 0 0,-12-31 0 0 0,7 21 0 0 0,2-1 0 0 0,-5-35 0 0 0,5 24 0 0 0,-1-1 0 0 0,-3 2 0 0 0,-21-52 0 0 0,16 49 0 0 0,2 0 0 0 0,-14-74 0 0 0,0-8 0 0 0,19 88 0 0 0,-12-85 0 0 0,-26-238 0 0 0,21 173 0 0 0,8 68 0 0 0,-6-52 0 0 0,25 166 0 0 0,-2 0 0 0 0,2 0 0 0 0,0 1 0 0 0,0 2 0 0 0,0 0 0 0 0,0 1-151 0 0,1 5-582 0 0,29 14-10622 0 0,-13-13 7837 0 0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41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0 304 0 0,'-2'11'12067'0'0,"3"-11"-11848"0"0,23 6 4907 0 0,38-4-2558 0 0,-56-2-1661 0 0,62-2 1332 0 0,32 0 1574 0 0,-37 10-7617 0 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41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0 176 0 0,'-6'5'11030'0'0,"5"-2"-9977"0"0,6 7 16 0 0,-1 0 1 0 0,1-1-1 0 0,-2 1 0 0 0,0 1 0 0 0,3 10 1 0 0,10 103 2178 0 0,-12-89-2294 0 0,39 333 4280 0 0,-34-278-5506 0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5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26 264 0 0,'8'-18'3675'0'0,"-16"11"1098"0"0,6 6-4469 0 0,0 1 0 0 0,0 0 0 0 0,0 0 1 0 0,0 0-1 0 0,-1 0 0 0 0,1 1 0 0 0,0-1 0 0 0,0 0 1 0 0,0 1-1 0 0,1-1 0 0 0,-1 1 0 0 0,0 0 1 0 0,0 0-1 0 0,-3 1 0 0 0,3 0-64 0 0,-35 25 1976 0 0,35-25-2054 0 0,0-1 1 0 0,0 1-1 0 0,0 0 1 0 0,1-1-1 0 0,-1 1 1 0 0,1 0-1 0 0,-1 0 0 0 0,1 0 1 0 0,0 0-1 0 0,-1 0 1 0 0,1 0-1 0 0,0 1 0 0 0,1-1 1 0 0,-1 0-1 0 0,-1 5 1 0 0,2-6-92 0 0,0 0 0 0 0,0 0 0 0 0,0 0 0 0 0,1 0 1 0 0,-1-1-1 0 0,0 1 0 0 0,0 0 0 0 0,0 0 0 0 0,1 0 0 0 0,-1 0 1 0 0,0-1-1 0 0,1 1 0 0 0,-1 0 0 0 0,1 0 0 0 0,-1-1 0 0 0,1 1 1 0 0,0 0-1 0 0,-1-1 0 0 0,1 1 0 0 0,-1-1 0 0 0,1 1 0 0 0,0 0 1 0 0,0-1-1 0 0,-1 0 0 0 0,1 1 0 0 0,0-1 0 0 0,1 1 1 0 0,28 2 826 0 0,-23-3-770 0 0,0-1 0 0 0,0-1 0 0 0,-1 1 0 0 0,1-1 0 0 0,0 0 0 0 0,8-5 0 0 0,-13 6-72 0 0,0 0 0 0 0,-1 0 0 0 0,1 0 0 0 0,0 0 0 0 0,-1 0 0 0 0,1 0 0 0 0,-1-1 0 0 0,0 1 0 0 0,0 0 0 0 0,1-1 0 0 0,-1 1 0 0 0,0-1 0 0 0,0 0 0 0 0,0 1 0 0 0,0-1 0 0 0,-1 0 0 0 0,1 0 0 0 0,0 1 0 0 0,-1-1 0 0 0,1 0 0 0 0,-1 0 0 0 0,0 0 0 0 0,0 0 0 0 0,0 0 0 0 0,1 0 0 0 0,-2 0 0 0 0,1-3 0 0 0,-1 4-80 0 0,0-1 0 0 0,1 1 0 0 0,-1 0 0 0 0,0 0 0 0 0,0 0 0 0 0,0-1 0 0 0,0 1 1 0 0,0 0-1 0 0,0 0 0 0 0,0 1 0 0 0,-1-1 0 0 0,1 0 0 0 0,0 0 0 0 0,0 0 0 0 0,-1 1 0 0 0,1-1 0 0 0,-1 1 0 0 0,1-1 1 0 0,0 1-1 0 0,-1-1 0 0 0,1 1 0 0 0,-1 0 0 0 0,1 0 0 0 0,-1 0 0 0 0,1 0 0 0 0,-1 0 0 0 0,1 0 0 0 0,-1 0 0 0 0,1 0 0 0 0,-1 1 1 0 0,1-1-1 0 0,0 0 0 0 0,-1 1 0 0 0,1-1 0 0 0,-1 1 0 0 0,-1 1 0 0 0,-3 1-1895 0 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0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11 132 404 0 0,'-11'5'10246'0'0,"24"-3"-9683"0"0,-1 0 0 0 0,1-1 0 0 0,0 0 1 0 0,-1-1-1 0 0,1-1 0 0 0,23-3 0 0 0,14-1 182 0 0,143-3 962 0 0,869-56 2641 0 0,-969 55-2536 0 0,177-42 0 0 0,-257 51-3872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8:35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393 72 396 0 0,'-18'-10'1315'0'0,"-2"0"1"0"0,1 0-1 0 0,-1 2 1 0 0,-1 1-1 0 0,1 0 0 0 0,-34-5 1 0 0,36 9 459 0 0,0 0 1 0 0,-1 2-1 0 0,1 0 1 0 0,-30 4 0 0 0,41-3-1240 0 0,1 1 0 0 0,-1 1 0 0 0,1-1 0 0 0,-1 1 0 0 0,1 0 1 0 0,0 1-1 0 0,0-1 0 0 0,0 1 0 0 0,0 0 0 0 0,-7 6 0 0 0,11-7-375 0 0,0-1 0 0 0,1 1-1 0 0,-1 0 1 0 0,0 0-1 0 0,0 0 1 0 0,1 0 0 0 0,-1 0-1 0 0,1 0 1 0 0,0 0-1 0 0,-1 0 1 0 0,1 1 0 0 0,0-1-1 0 0,1 0 1 0 0,-1 1-1 0 0,0-1 1 0 0,1 1 0 0 0,-1-1-1 0 0,1 1 1 0 0,-1-1-1 0 0,1 1 1 0 0,0 0 0 0 0,0-1-1 0 0,1 1 1 0 0,-1-1-1 0 0,0 1 1 0 0,1-1 0 0 0,0 1-1 0 0,-1-1 1 0 0,2 3-1 0 0,3 6 145 0 0,1 0-1 0 0,-1 0 1 0 0,2-1-1 0 0,-1 1 0 0 0,1-2 1 0 0,1 1-1 0 0,13 12 1 0 0,69 57 904 0 0,-47-44-1284 0 0,-32-25 75 0 0,12 9 0 0 0,29 33 0 0 0,-46-47 0 0 0,-2 1 0 0 0,1 0 0 0 0,-1 1 0 0 0,0-1 0 0 0,0 1 0 0 0,0 0 0 0 0,-1-1 0 0 0,0 1 0 0 0,0 1 0 0 0,-1-1 0 0 0,2 9 0 0 0,-4-14 0 0 0,0 0 0 0 0,0 0 0 0 0,0 0 0 0 0,0 1 0 0 0,0-1 0 0 0,0 0 0 0 0,0 0 0 0 0,-1 0 0 0 0,1 0 0 0 0,-1 0 0 0 0,0 0 0 0 0,1 0 0 0 0,-1 0 0 0 0,0 0 0 0 0,0 0 0 0 0,0 0 0 0 0,0 0 0 0 0,-1-1 0 0 0,1 1 0 0 0,-3 2 0 0 0,1-1 0 0 0,-1 0 0 0 0,0-1 0 0 0,1 1 0 0 0,-1-1 0 0 0,0 0 0 0 0,0 0 0 0 0,0-1 0 0 0,0 1 0 0 0,-8 1 0 0 0,0-1 0 0 0,0 0 0 0 0,0-1 0 0 0,-1 0 0 0 0,1-1 0 0 0,0 0 0 0 0,-17-3 0 0 0,22 2 4 0 0,0-1-1 0 0,0 1 1 0 0,1-1 0 0 0,-1 0-1 0 0,-8-5 1 0 0,13 6-260 0 0,0 0 0 0 0,0 0 0 0 0,1 0 0 0 0,-1-1 0 0 0,0 1 0 0 0,1 0 0 0 0,-1-1 0 0 0,1 1 0 0 0,-3-4 0 0 0,4 3-336 0 0,-1 0 0 0 0,0 1 0 0 0,0-1 0 0 0,1 0 0 0 0,-1 1 1 0 0,1-1-1 0 0,0 0 0 0 0,-1 0 0 0 0,1 1 0 0 0,0-1 0 0 0,0 0 0 0 0,0 0 1 0 0,0-2-1 0 0,4-17-3169 0 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01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0 404 0 0,'3'4'9835'0'0,"8"18"-8422"0"0,11 82 2838 0 0,6 44-1474 0 0,5 114 1226 0 0,-33-260-4099 0 0,1-1 1 0 0,-1 0-1 0 0,0 0 0 0 0,1 0 1 0 0,-1 1-1 0 0,1-1 1 0 0,-1 0-1 0 0,1 0 0 0 0,0 0 1 0 0,-1 0-1 0 0,1 0 0 0 0,0 0 1 0 0,0 0-1 0 0,0 0 1 0 0,0-1-1 0 0,0 1 0 0 0,1 1 1 0 0,19 8-7205 0 0,-19-9 6056 0 0,3 1-885 0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02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29 420 0 0,'-19'-2'943'0'0,"-3"-5"10828"0"0,22 7-11674 0 0,25-5 1881 0 0,91-5 1361 0 0,121 6-1 0 0,118 21-788 0 0,-199-7-1006 0 0,-124-11-1711 0 0,-10 0-4441 0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0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1 684 0 0,'3'8'7322'0'0,"6"12"-3945"0"0,22 51-1039 0 0,-14-27-773 0 0,-1 1 0 0 0,18 93 1 0 0,1 99 1198 0 0,-9-56-1036 0 0,-22-141-1341 0 0,2 13-497 0 0,4-24-2945 0 0,-3-30-3709 0 0,4-8 4470 0 0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03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21 556 0 0,'0'-1'368'0'0,"0"0"0"0"0,0 0 0 0 0,0 0 0 0 0,1 0 0 0 0,-1 0 0 0 0,0 0 0 0 0,1 0 0 0 0,-1 0 0 0 0,1 0 0 0 0,-1 0 0 0 0,1 0 0 0 0,-1 1 0 0 0,1-1 0 0 0,0 0 0 0 0,-1 0 0 0 0,1 0 0 0 0,0 1 0 0 0,0-1 0 0 0,0 0 0 0 0,-1 1 0 0 0,1-1 0 0 0,0 1 0 0 0,2-1 0 0 0,-2 1-157 0 0,-1 0 1 0 0,1 1-1 0 0,0-1 1 0 0,0 1-1 0 0,0-1 1 0 0,0 1 0 0 0,-1-1-1 0 0,1 1 1 0 0,0-1-1 0 0,-1 1 1 0 0,1 0-1 0 0,0 0 1 0 0,-1-1-1 0 0,1 1 1 0 0,-1 0-1 0 0,1 0 1 0 0,-1 0 0 0 0,0-1-1 0 0,1 1 1 0 0,0 1-1 0 0,19 62 2664 0 0,-18-55-2262 0 0,122 387 5865 0 0,-42-118-3378 0 0,-69-231-2527 0 0,-13-46-574 0 0,1 1 0 0 0,0-1 0 0 0,-1 0 0 0 0,1 0 0 0 0,-1 1 1 0 0,0-1-1 0 0,1 1 0 0 0,-1-1 0 0 0,0 0 0 0 0,0 1 1 0 0,0-1-1 0 0,0 1 0 0 0,0-1 0 0 0,0 1 0 0 0,0-1 1 0 0,-1 0-1 0 0,1 1 0 0 0,0-1 0 0 0,-1 0 0 0 0,1 1 1 0 0,-1-1-1 0 0,0 0 0 0 0,0 2 0 0 0,-1-2-59 0 0,0-1 1 0 0,-1 1-1 0 0,1-1 0 0 0,0 0 1 0 0,0 1-1 0 0,0-1 0 0 0,0 0 0 0 0,0-1 1 0 0,0 1-1 0 0,0 0 0 0 0,-1 0 0 0 0,-2-2 1 0 0,-15-1 90 0 0,-518-44-392 0 0,403 49 484 0 0,106 1-3897 0 0,-1 2-3640 0 0,23-4 4797 0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04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21 145 404 0 0,'-2'-2'440'0'0,"0"0"1"0"0,1 1-1 0 0,-1-1 0 0 0,1 0 0 0 0,-1 0 0 0 0,1-1 1 0 0,-1 1-1 0 0,1 0 0 0 0,0 0 0 0 0,0-1 1 0 0,0 1-1 0 0,0-1 0 0 0,1 1 0 0 0,-1 0 1 0 0,1-1-1 0 0,-1 1 0 0 0,1-1 0 0 0,0 0 1 0 0,0 1-1 0 0,0-1 0 0 0,0 1 0 0 0,1-1 1 0 0,-1 1-1 0 0,1-3 0 0 0,1 0 7 0 0,0 1 0 0 0,0 0 0 0 0,0 0 0 0 0,1 0 0 0 0,-1 0 0 0 0,1 1 0 0 0,0-1 1 0 0,0 1-1 0 0,0 0 0 0 0,1 0 0 0 0,-1 0 0 0 0,8-5 0 0 0,-5 4-138 0 0,-1 0 0 0 0,1 0 0 0 0,0 1 0 0 0,1 0 0 0 0,-1 0 0 0 0,1 1 0 0 0,-1 0 0 0 0,1 0 0 0 0,0 0 0 0 0,0 1 0 0 0,0 0 0 0 0,0 0 0 0 0,0 0 0 0 0,0 1 0 0 0,0 0 0 0 0,-1 1 0 0 0,1 0 0 0 0,10 2 0 0 0,-15-2-258 0 0,0 0-1 0 0,0 1 1 0 0,0-1 0 0 0,0 1 0 0 0,0-1 0 0 0,0 1 0 0 0,0 0-1 0 0,-1 0 1 0 0,1 0 0 0 0,-1 0 0 0 0,1 0 0 0 0,-1 0 0 0 0,0 0 0 0 0,0 0-1 0 0,1 1 1 0 0,-2-1 0 0 0,1 0 0 0 0,0 1 0 0 0,0-1 0 0 0,-1 1-1 0 0,0-1 1 0 0,1 0 0 0 0,-1 1 0 0 0,0-1 0 0 0,0 1 0 0 0,0-1-1 0 0,-1 1 1 0 0,1-1 0 0 0,0 1 0 0 0,-1-1 0 0 0,0 1 0 0 0,-1 3 0 0 0,-3 10 45 0 0,-1 0 0 0 0,-1 0 0 0 0,-12 23 0 0 0,16-34-55 0 0,-19 33 72 0 0,13-25-71 0 0,1 1-1 0 0,0 1 1 0 0,1-1 0 0 0,1 1 0 0 0,0 1 0 0 0,1-1 0 0 0,-4 18 0 0 0,9-31-29 0 0,0-1 1 0 0,0 0 0 0 0,0 0 0 0 0,0 0-1 0 0,0 1 1 0 0,0-1 0 0 0,0 0-1 0 0,0 0 1 0 0,1 0 0 0 0,-1 0 0 0 0,1 1-1 0 0,-1-1 1 0 0,1 0 0 0 0,-1 0-1 0 0,1 0 1 0 0,-1 0 0 0 0,1 0 0 0 0,0 0-1 0 0,-1 0 1 0 0,1 0 0 0 0,0-1-1 0 0,0 1 1 0 0,0 0 0 0 0,0 0 0 0 0,0-1-1 0 0,1 2 1 0 0,1-1 39 0 0,1 1 1 0 0,0-1-1 0 0,-1 1 0 0 0,1-1 0 0 0,0-1 0 0 0,-1 1 1 0 0,1 0-1 0 0,6-1 0 0 0,5 1 178 0 0,0-2 0 0 0,0 0 0 0 0,19-4 0 0 0,19-8-672 0 0,-39 9-2953 0 0,0 0-3687 0 0,-8 3 4253 0 0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04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285 104 464 0 0,'0'-3'635'0'0,"1"-1"1"0"0,-1 1-1 0 0,-1-1 1 0 0,1 0-1 0 0,0 1 0 0 0,-1-1 1 0 0,0 1-1 0 0,0-1 1 0 0,0 1-1 0 0,0-1 1 0 0,-1 1-1 0 0,1 0 0 0 0,-1-1 1 0 0,0 1-1 0 0,0 0 1 0 0,0 0-1 0 0,0 0 0 0 0,0 1 1 0 0,-4-5-1 0 0,2 5-340 0 0,0 0 1 0 0,0 0-1 0 0,0 0 0 0 0,0 1 0 0 0,-1-1 0 0 0,1 1 1 0 0,0 0-1 0 0,0 0 0 0 0,-1 0 0 0 0,1 1 0 0 0,-1 0 0 0 0,1-1 1 0 0,-1 2-1 0 0,1-1 0 0 0,-1 0 0 0 0,-3 2 0 0 0,-3-1-16 0 0,1 1-1 0 0,0 1 0 0 0,0-1 1 0 0,0 2-1 0 0,1-1 0 0 0,-1 1 1 0 0,1 1-1 0 0,0 0 0 0 0,0 0 1 0 0,0 1-1 0 0,1 0 0 0 0,0 0 1 0 0,0 1-1 0 0,0 0 0 0 0,1 0 1 0 0,0 1-1 0 0,0 0 0 0 0,-10 17 1 0 0,16-23-224 0 0,0 1 1 0 0,0-1-1 0 0,1 0 1 0 0,-1 1-1 0 0,0-1 0 0 0,1 1 1 0 0,0-1-1 0 0,-1 1 1 0 0,1-1-1 0 0,0 1 1 0 0,0-1-1 0 0,1 1 0 0 0,-1-1 1 0 0,0 1-1 0 0,1-1 1 0 0,0 0-1 0 0,-1 1 1 0 0,1-1-1 0 0,0 0 1 0 0,0 1-1 0 0,0-1 0 0 0,1 0 1 0 0,-1 0-1 0 0,1 0 1 0 0,-1 0-1 0 0,1 0 1 0 0,-1 0-1 0 0,1 0 0 0 0,0-1 1 0 0,0 1-1 0 0,0-1 1 0 0,0 1-1 0 0,0-1 1 0 0,0 0-1 0 0,0 0 1 0 0,1 0-1 0 0,-1 0 0 0 0,0 0 1 0 0,4 1-1 0 0,3 1 24 0 0,1 1-1 0 0,-1-2 1 0 0,1 1-1 0 0,-1-1 1 0 0,1-1-1 0 0,0 0 0 0 0,0 0 1 0 0,18-2-1 0 0,-20 0-74 0 0,0 0-1 0 0,1-1 0 0 0,-1-1 0 0 0,0 1 1 0 0,0-2-1 0 0,0 1 0 0 0,0-1 0 0 0,-1 0 1 0 0,1 0-1 0 0,-1-1 0 0 0,0 0 0 0 0,-1 0 1 0 0,12-12-1 0 0,-15 14-17 0 0,0 0 0 0 0,0-1 1 0 0,0 0-1 0 0,-1 1 0 0 0,1-1 1 0 0,-1 0-1 0 0,0 0 0 0 0,0-1 1 0 0,-1 1-1 0 0,1 0 0 0 0,-1-1 0 0 0,0 1 1 0 0,0-1-1 0 0,-1 1 0 0 0,1-1 1 0 0,-1 1-1 0 0,0-1 0 0 0,0 1 1 0 0,0-1-1 0 0,-1 1 0 0 0,0-1 1 0 0,1 1-1 0 0,-2-1 0 0 0,1 1 0 0 0,0 0 1 0 0,-1-1-1 0 0,-4-6 0 0 0,4 8-218 0 0,0 0 0 0 0,0 0-1 0 0,0 0 1 0 0,-1 0 0 0 0,0 0-1 0 0,1 0 1 0 0,-1 1 0 0 0,0-1-1 0 0,-1 1 1 0 0,1 0 0 0 0,0 0-1 0 0,0 0 1 0 0,-7-3 0 0 0,-14-2-8034 0 0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0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8 132 0 0,'0'0'1956'0'0,"-26"-8"5638"0"0,17 9-7092 0 0,1 1 0 0 0,0 0 0 0 0,0 0 0 0 0,0 1-1 0 0,0 0 1 0 0,0 0 0 0 0,0 0 0 0 0,1 1 0 0 0,-1 1 0 0 0,1-1-1 0 0,0 1 1 0 0,1 0 0 0 0,-1 1 0 0 0,1-1 0 0 0,0 1 0 0 0,0 1 0 0 0,1-1-1 0 0,0 1 1 0 0,-5 8 0 0 0,7-11-295 0 0,0 1 0 0 0,0 0 0 0 0,1 1-1 0 0,0-1 1 0 0,0 0 0 0 0,0 1 0 0 0,0-1 0 0 0,1 1 0 0 0,0 0-1 0 0,0-1 1 0 0,0 1 0 0 0,1 10 0 0 0,1-12-103 0 0,-1 0 0 0 0,1 0 0 0 0,0 0 0 0 0,0 0 0 0 0,1 0 0 0 0,-1 0 0 0 0,1-1 1 0 0,0 1-1 0 0,0-1 0 0 0,0 1 0 0 0,0-1 0 0 0,1 0 0 0 0,0 0 0 0 0,-1 0 0 0 0,1 0 0 0 0,0 0 0 0 0,0 0 0 0 0,0-1 0 0 0,7 4 1 0 0,-8-4-88 0 0,1 0 1 0 0,-1 0-1 0 0,1 0 1 0 0,0 0-1 0 0,0-1 1 0 0,0 1-1 0 0,0-1 1 0 0,0 0-1 0 0,0 0 1 0 0,0 0 0 0 0,0-1-1 0 0,0 1 1 0 0,1-1-1 0 0,-1 1 1 0 0,0-1-1 0 0,0 0 1 0 0,0 0-1 0 0,1 0 1 0 0,-1-1-1 0 0,0 1 1 0 0,0-1 0 0 0,0 0-1 0 0,0 0 1 0 0,0 0-1 0 0,0 0 1 0 0,0-1-1 0 0,0 1 1 0 0,0-1-1 0 0,0 1 1 0 0,-1-1-1 0 0,1 0 1 0 0,0 0-1 0 0,-1 0 1 0 0,0-1 0 0 0,0 1-1 0 0,1-1 1 0 0,-1 1-1 0 0,-1-1 1 0 0,1 1-1 0 0,0-1 1 0 0,1-4-1 0 0,0 1 21 0 0,0 0-1 0 0,-1-1 0 0 0,0 1 1 0 0,0 0-1 0 0,0-1 0 0 0,-1 0 1 0 0,0 1-1 0 0,0-1 0 0 0,-1 0 1 0 0,0 1-1 0 0,0-1 0 0 0,-1 0 1 0 0,1 1-1 0 0,-1-1 0 0 0,-1 0 1 0 0,1 1-1 0 0,-1-1 0 0 0,-1 1 1 0 0,-2-8-1 0 0,-1 4-417 0 0,0 0 0 0 0,-1 1 0 0 0,-14-16 0 0 0,4 11-2879 0 0,0 6-3764 0 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0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5176 0 0,'8'-8'3091'0'0,"15"-9"4333"0"0,-15 21-5257 0 0,-2 16-1609 0 0,-5 4 59 0 0,-1 0 0 0 0,-1 0-1 0 0,-6 37 1 0 0,3-35 158 0 0,2-1 0 0 0,0 51 1 0 0,2-75-741 0 0,1 0 1 0 0,-1-1 0 0 0,0 1-1 0 0,0 0 1 0 0,1 0-1 0 0,-1-1 1 0 0,0 1 0 0 0,1 0-1 0 0,-1-1 1 0 0,1 1-1 0 0,-1 0 1 0 0,1-1-1 0 0,-1 1 1 0 0,1-1 0 0 0,-1 1-1 0 0,1-1 1 0 0,0 1-1 0 0,-1-1 1 0 0,1 1 0 0 0,0-1-1 0 0,-1 1 1 0 0,1-1-1 0 0,0 0 1 0 0,-1 0 0 0 0,1 1-1 0 0,0-1 1 0 0,0 0-1 0 0,0 0 1 0 0,-1 0 0 0 0,1 0-1 0 0,0 0 1 0 0,0 0-1 0 0,-1 0 1 0 0,1 0-1 0 0,0 0 1 0 0,0 0 0 0 0,0 0-1 0 0,-1 0 1 0 0,1-1-1 0 0,0 1 1 0 0,0 0 0 0 0,-1-1-1 0 0,1 1 1 0 0,0 0-1 0 0,0-2 1 0 0,42-18 239 0 0,-37 17-177 0 0,38-22-109 0 0,-2-1 0 0 0,0-2 0 0 0,40-36 1 0 0,-75 54-1413 0 0,-19 12 1096 0 0,-20 13 210 0 0,8 2-49 0 0,-44 39 0 0 0,61-49 326 0 0,-1 1 1 0 0,1 0-1 0 0,0 0 0 0 0,1 1 0 0 0,0-1 1 0 0,0 2-1 0 0,1-1 0 0 0,-7 19 1 0 0,11-27-70 0 0,1 1 0 0 0,-1-1 0 0 0,1 1 0 0 0,0-1 0 0 0,-1 1 0 0 0,1-1 0 0 0,0 1 1 0 0,0-1-1 0 0,0 1 0 0 0,0 0 0 0 0,1-1 0 0 0,-1 1 0 0 0,0-1 0 0 0,1 1 0 0 0,-1-1 1 0 0,1 0-1 0 0,-1 1 0 0 0,1-1 0 0 0,0 1 0 0 0,-1-1 0 0 0,1 0 0 0 0,0 1 0 0 0,0-1 1 0 0,2 2-1 0 0,0 0 17 0 0,1-1 0 0 0,-1 1 1 0 0,1-1-1 0 0,-1 0 0 0 0,1 0 1 0 0,0 0-1 0 0,-1-1 0 0 0,1 1 1 0 0,6 0-1 0 0,6 2-968 0 0,0-1-1 0 0,1-1 1 0 0,28 0 0 0 0,-15 0-7422 0 0,-22-2 5529 0 0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06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1 426 972 0 0,'0'0'1635'0'0,"17"7"7232"0"0,2-1 4111 0 0,-18-10-12799 0 0,-1 0-1 0 0,0 0 1 0 0,0 0 0 0 0,0 0-1 0 0,0 0 1 0 0,-1 0 0 0 0,0 0-1 0 0,0 0 1 0 0,0 1-1 0 0,0-1 1 0 0,0 0 0 0 0,-3-4-1 0 0,-2-10 35 0 0,3 5-164 0 0,1 0 1 0 0,0-1-1 0 0,1 1 0 0 0,1-1 1 0 0,0 0-1 0 0,0 1 0 0 0,1-1 0 0 0,1 1 1 0 0,1-1-1 0 0,0 1 0 0 0,0 0 0 0 0,1 0 1 0 0,1 0-1 0 0,0 1 0 0 0,1-1 1 0 0,0 1-1 0 0,9-12 0 0 0,-9 15-3 0 0,1 0-1 0 0,1 0 1 0 0,0 0-1 0 0,0 1 1 0 0,0 1-1 0 0,1-1 1 0 0,0 1 0 0 0,0 1-1 0 0,1-1 1 0 0,0 2-1 0 0,0-1 1 0 0,0 1-1 0 0,1 1 1 0 0,0 0-1 0 0,0 1 1 0 0,0 0-1 0 0,0 0 1 0 0,0 1 0 0 0,1 1-1 0 0,19-1 1 0 0,-27 2-25 0 0,1-1 0 0 0,0 2 1 0 0,-1-1-1 0 0,1 0 0 0 0,0 1 1 0 0,-1 0-1 0 0,1 0 0 0 0,-1 0 1 0 0,1 1-1 0 0,-1-1 0 0 0,0 1 1 0 0,1 0-1 0 0,-1 0 0 0 0,0 1 1 0 0,0-1-1 0 0,0 1 0 0 0,-1 0 1 0 0,1 0-1 0 0,-1 0 0 0 0,1 1 0 0 0,-1-1 1 0 0,0 1-1 0 0,3 5 0 0 0,-4-3-3 0 0,1 0-1 0 0,-1 0 0 0 0,0 0 0 0 0,-1 0 0 0 0,0 0 1 0 0,0 0-1 0 0,0 1 0 0 0,0-1 0 0 0,-1 0 0 0 0,0 1 1 0 0,-1-1-1 0 0,1 0 0 0 0,-1 0 0 0 0,0 1 0 0 0,-1-1 1 0 0,-3 10-1 0 0,4-12-9 0 0,-4 7 10 0 0,2 1 0 0 0,0-1 1 0 0,0 1-1 0 0,1 0 0 0 0,0 0 0 0 0,0 14 0 0 0,3-23-16 0 0,-1 0 0 0 0,0 0 0 0 0,1 0 0 0 0,0 0 0 0 0,0 0 0 0 0,0 0 0 0 0,0 0 0 0 0,0 0 0 0 0,0 0 0 0 0,1-1 0 0 0,0 1 0 0 0,-1-1 0 0 0,1 1 0 0 0,0-1 0 0 0,0 1 0 0 0,0-1 0 0 0,1 0 0 0 0,-1 0 0 0 0,0 0 0 0 0,1 0 0 0 0,-1 0 0 0 0,1-1 0 0 0,0 1 0 0 0,0-1 0 0 0,-1 0 0 0 0,1 0 0 0 0,0 0 0 0 0,0 0 0 0 0,4 1 0 0 0,11 2 7 0 0,0-1 0 0 0,0-1 0 0 0,0-1 0 0 0,21 0 0 0 0,41 4-5986 0 0,-79-5 5083 0 0,1 0-418 0 0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07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9 432 0 0,'-5'-9'11951'0'0,"39"167"-5819"0"0,-8-55-4200 0 0,62 327 4739 0 0,-81-408-6087 0 0,1 14 301 0 0,10-35-3676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8:35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76 278 744 0 0,'-1'3'1500'0'0,"-17"32"4269"0"0,9-17-2894 0 0,0 0-1 0 0,0 0 0 0 0,2 1 1 0 0,0 0-1 0 0,-5 25 1 0 0,8-31 4273 0 0,5-36-6789 0 0,20-241-359 0 0,-14 139 0 0 0,-7 72 0 0 0,3 56 0 0 0,1 0 0 0 0,0 0 0 0 0,-1 0 0 0 0,0 0 0 0 0,0 0 0 0 0,4 6 0 0 0,43 58 0 0 0,3-2 0 0 0,2-3 0 0 0,97 84 0 0 0,-117-117 0 0 0,2-2 0 0 0,40 24 0 0 0,-61-41 0 0 0,12 8 0 0 0,1-1 0 0 0,1-1 0 0 0,0-1 0 0 0,51 16 0 0 0,-62-29 0 0 0,-19-2 0 0 0,0 0 0 0 0,0 0 0 0 0,0 0 0 0 0,1 0 0 0 0,-1 0 0 0 0,0 0 0 0 0,0 0 0 0 0,0 0 0 0 0,0 0 0 0 0,0-1 0 0 0,0 1 0 0 0,1 0 0 0 0,-1 0 0 0 0,0 0 0 0 0,0 0 0 0 0,0 0 0 0 0,0 0 0 0 0,0 0 0 0 0,0 0 0 0 0,0 0 0 0 0,0 0 0 0 0,0 0 0 0 0,1 0 0 0 0,-1-1 0 0 0,0 1 0 0 0,0 0 0 0 0,0 0 0 0 0,0 0 0 0 0,0 0 0 0 0,0 0 0 0 0,0 0 0 0 0,0 0 0 0 0,0-1 0 0 0,0 1 0 0 0,0 0 0 0 0,0 0 0 0 0,0 0 0 0 0,0 0 0 0 0,0 0 0 0 0,0 0 0 0 0,0-1 0 0 0,0 1 0 0 0,0 0 0 0 0,0 0 0 0 0,0 0 0 0 0,0 0 0 0 0,0 0 0 0 0,0 0 0 0 0,0 0 0 0 0,0-1 0 0 0,0 1 0 0 0,-1 0 0 0 0,1 0 0 0 0,0 0 0 0 0,0 0 0 0 0,0 0 0 0 0,0 0 0 0 0,0 0 0 0 0,0 0 0 0 0,0 0 0 0 0,0 0 0 0 0,0-1 0 0 0,-1 1 0 0 0,1 0 0 0 0,0 0 0 0 0,0 0 0 0 0,-5-5 0 0 0,1 1 0 0 0,-1-1 0 0 0,0 1 0 0 0,0 0 0 0 0,-1 0 0 0 0,0 0 0 0 0,1 1 0 0 0,-1 0 0 0 0,0 0 0 0 0,0 0 0 0 0,-1 1 0 0 0,1 0 0 0 0,-12-2 0 0 0,-17-3 0 0 0,-44-5 0 0 0,70 11 0 0 0,-54-4 0 0 0,1 2 0 0 0,-119 9 0 0 0,141 3-1642 0 0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07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10 158 176 0 0,'-10'-6'12861'0'0,"60"-1"-10339"0"0,102-2 1 0 0,-75 6-1858 0 0,310-24 1653 0 0,84 3 27 0 0,-192 14-303 0 0,322-55 1 0 0,-593 63-1424 0 0,10-2-2827 0 0,-18 4 2063 0 0,0 0 1 0 0,0 0 0 0 0,0 0-1 0 0,1 0 1 0 0,-1 0-1 0 0,0 0 1 0 0,0 0 0 0 0,1 0-1 0 0,-1 1 1 0 0,0-1 0 0 0,0 0-1 0 0,0 0 1 0 0,1 0 0 0 0,-1 0-1 0 0,0 0 1 0 0,0 0-1 0 0,0 1 1 0 0,0-1 0 0 0,1 0-1 0 0,-1 0 1 0 0,0 0 0 0 0,0 0-1 0 0,0 1 1 0 0,0-1-1 0 0,0 0 1 0 0,0 0 0 0 0,1 1-1 0 0,-1-1 1 0 0,0 0 0 0 0,0 0-1 0 0,0 0 1 0 0,0 1 0 0 0,0-1-1 0 0,0 0 1 0 0,0 0-1 0 0,0 1 1 0 0,0-1 0 0 0,0 0-1 0 0,0 0 1 0 0,0 0 0 0 0,0 1-1 0 0,0-1 1 0 0,-1 0 0 0 0,1 0-1 0 0,0 1 1 0 0,0-1-1 0 0,0 0 1 0 0,0 0 0 0 0,0 0-1 0 0,0 1 1 0 0,0-1 0 0 0,-1 0-1 0 0,1 0 1 0 0,0 0-1 0 0,0 0 1 0 0,0 1 0 0 0,0-1-1 0 0,-1 0 1 0 0,1 0 0 0 0,0 0-1 0 0,0 0 1 0 0,0 0 0 0 0,-1 0-1 0 0,-3 6-2712 0 0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08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37 96 0 0,'-12'12'10160'0'0,"33"-13"-5175"0"0,-3-1-4866 0 0,88-10 4463 0 0,33-3-236 0 0,-48 1-4594 0 0,-72 12-2538 0 0,-6 1-2900 0 0,-6-1 3019 0 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0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0 844 0 0,'0'0'5873'0'0,"12"34"3126"0"0,14 67-2402 0 0,0 54-3087 0 0,-5-23-1376 0 0,68 200 2512 0 0,-76-289-4482 0 0,-6-29-159 0 0,8 30-33 0 0,-15-43-186 0 0,-8-15-10243 0 0,4 6 5970 0 0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10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6 115 116 0 0,'-6'-1'12388'0'0,"21"-2"-11150"0"0,1 0 0 0 0,-1 1 0 0 0,16 0-1 0 0,94 7 1431 0 0,-60 0-1708 0 0,533 25 2592 0 0,-71-20-2134 0 0,-332-7-1095 0 0,384-10 237 0 0,-254 1-306 0 0,816-15 488 0 0,515-46-52 0 0,-802 16 1168 0 0,-786 47-1182 0 0,-67 4-1165 0 0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1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1 608 0 0,'0'0'903'0'0,"5"11"6624"0"0,17 39-4513 0 0,-9-2-842 0 0,11 72-1 0 0,-9-6-3088 0 0,-14-95-4774 0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11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48 896 0 0,'-31'12'14428'0'0,"59"-10"-10555"0"0,57-10-2558 0 0,237-19 3428 0 0,-69 9-2783 0 0,-225 14-4739 0 0,-16 1-6017 0 0,-7 2 6117 0 0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12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13 812 0 0,'5'-13'11899'0'0,"-63"61"-8791"0"0,-126 77 0 0 0,100-71-3532 0 0,83-53-98 0 0,-4 3-347 0 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12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 44 0 0,'-2'-1'393'0'0,"0"1"-1"0"0,-1-1 1 0 0,1 1 0 0 0,-1-1-1 0 0,1 1 1 0 0,-1 0-1 0 0,1 0 1 0 0,-1 0 0 0 0,1 1-1 0 0,0-1 1 0 0,-1 1 0 0 0,1-1-1 0 0,-1 1 1 0 0,1 0-1 0 0,0 0 1 0 0,-1 0 0 0 0,1 0-1 0 0,0 0 1 0 0,0 0 0 0 0,0 1-1 0 0,-3 1 1 0 0,-51 44 2725 0 0,32-25-1932 0 0,-151 104 2788 0 0,173-125-4582 0 0,-7 7 508 0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13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0 464 0 0,'0'0'4296'0'0,"-1"4"-3201"0"0,-4 10-384 0 0,-1 0 0 0 0,0 0 0 0 0,-1 0 1 0 0,-1-1-1 0 0,0 0 0 0 0,0-1 0 0 0,-2 0 0 0 0,-10 12 0 0 0,-24 35 1075 0 0,21-28-1271 0 0,-3 5-1482 0 0,13-12-3278 0 0,11-18 2642 0 0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1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58 68 0 0,'0'0'185'0'0,"-1"-1"0"0"0,1 1 0 0 0,-1-1 0 0 0,1 1 0 0 0,-1-1 0 0 0,1 1 1 0 0,-1-1-1 0 0,1 0 0 0 0,0 1 0 0 0,-1-1 0 0 0,1 0 0 0 0,0 1 0 0 0,-1-1 0 0 0,1 0 0 0 0,0 1 0 0 0,0-1 0 0 0,0 0 0 0 0,0 0 0 0 0,0 1 1 0 0,0-1-1 0 0,0 0 0 0 0,0 1 0 0 0,0-1 0 0 0,0 0 0 0 0,0 0 0 0 0,0 1 0 0 0,1-1 0 0 0,-1 0 0 0 0,0 1 0 0 0,0-1 0 0 0,1 0 1 0 0,-1 1-1 0 0,0-1 0 0 0,1 0 0 0 0,1-1 178 0 0,0-1-1 0 0,1 1 1 0 0,-1 0 0 0 0,0 1 0 0 0,1-1 0 0 0,-1 0 0 0 0,1 1-1 0 0,-1-1 1 0 0,4 0 0 0 0,1-1 239 0 0,-1 0 0 0 0,1 1 1 0 0,-1 0-1 0 0,1 0 0 0 0,0 1 0 0 0,-1 0 0 0 0,14 0 0 0 0,-18 1-494 0 0,0 0 0 0 0,0 0 0 0 0,0 0 0 0 0,0 1-1 0 0,0-1 1 0 0,-1 1 0 0 0,1-1 0 0 0,0 1 0 0 0,0 0-1 0 0,0 0 1 0 0,-1 0 0 0 0,1 0 0 0 0,0 0 0 0 0,-1 0 0 0 0,1 0-1 0 0,-1 1 1 0 0,1-1 0 0 0,-1 1 0 0 0,0-1 0 0 0,0 1-1 0 0,1-1 1 0 0,-1 1 0 0 0,0 0 0 0 0,0-1 0 0 0,0 3-1 0 0,0-1-7 0 0,-1 1 0 0 0,1-1 0 0 0,-1 0 0 0 0,0 1 0 0 0,0-1 0 0 0,-1 1 0 0 0,1-1 0 0 0,-1 0 0 0 0,1 0 0 0 0,-1 1 0 0 0,0-1 0 0 0,0 0 0 0 0,-3 4-1 0 0,-3 7 48 0 0,0 0-1 0 0,-1-1 0 0 0,-1 0 1 0 0,0 0-1 0 0,-13 12 0 0 0,5-9-84 0 0,-1 0-1 0 0,-37 25 1 0 0,33-27-263 0 0,2 1 0 0 0,-22 21 1 0 0,41-36 208 0 0,1 1 1 0 0,-1-1 0 0 0,0 1 0 0 0,1-1-1 0 0,-1 1 1 0 0,0 0 0 0 0,1-1-1 0 0,-1 1 1 0 0,1 0 0 0 0,-1-1-1 0 0,1 1 1 0 0,0 0 0 0 0,-1 0 0 0 0,1 0-1 0 0,0-1 1 0 0,-1 1 0 0 0,1 0-1 0 0,0 0 1 0 0,0 0 0 0 0,0 0-1 0 0,0 0 1 0 0,0 0 0 0 0,0-1 0 0 0,0 1-1 0 0,0 0 1 0 0,0 0 0 0 0,0 0-1 0 0,0 0 1 0 0,0 0 0 0 0,1-1-1 0 0,-1 1 1 0 0,0 0 0 0 0,1 0 0 0 0,-1 0-1 0 0,1 0 1 0 0,2 2 29 0 0,-1-1 0 0 0,1 0 0 0 0,-1 0 0 0 0,1-1 0 0 0,-1 1 0 0 0,1 0 1 0 0,0-1-1 0 0,0 0 0 0 0,0 0 0 0 0,4 2 0 0 0,7 1 137 0 0,0-1-1 0 0,0 0 1 0 0,26 1 0 0 0,-13-3-368 0 0,21-1 452 0 0,-14-6-9278 0 0,-26 3 6940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8:36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1493 172 0 0,'-28'7'1208'0'0,"0"2"0"0"0,0 0-1 0 0,1 2 1 0 0,1 2 0 0 0,0 0 0 0 0,-31 21 0 0 0,49-25 817 0 0,16-6-197 0 0,29-9-475 0 0,534-147 2040 0 0,-378 94-2715 0 0,-53 18-271 0 0,964-287 1869 0 0,1377-331 368 0 0,-2020 552-2267 0 0,549-121 967 0 0,-977 219-1089 0 0,-25 7-54 0 0,0-1-1 0 0,0 1 1 0 0,0 1-1 0 0,15-2 1 0 0,-22 3 255 0 0,-10 3-391 0 0,-92 26-726 0 0,-40 7-410 0 0,-118 34-2322 0 0,54-11-2895 0 0,98-30 3663 0 0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1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94 248 0 0,'1'-3'766'0'0,"1"1"0"0"0,0-1 0 0 0,0 0 0 0 0,1 1 0 0 0,-1 0-1 0 0,0-1 1 0 0,1 1 0 0 0,-1 0 0 0 0,1 0 0 0 0,0 0 0 0 0,0 1 0 0 0,5-3 0 0 0,45-19 2754 0 0,-30 14-2106 0 0,50-21 2527 0 0,-72 30-3798 0 0,-26 16-1833 0 0,15-11 1497 0 0,-1 0 1 0 0,1 1-1 0 0,0 0 1 0 0,0 1-1 0 0,1 0 1 0 0,0 0-1 0 0,0 1 1 0 0,-14 16-1 0 0,23-22 233 0 0,-1-1 0 0 0,1 1 0 0 0,-1-1-1 0 0,1 1 1 0 0,0-1 0 0 0,-1 1 0 0 0,1-1 0 0 0,0 0 0 0 0,0 1-1 0 0,0 0 1 0 0,0-1 0 0 0,0 0 0 0 0,0 1 0 0 0,1-1 0 0 0,-1 1-1 0 0,1-1 1 0 0,-1 1 0 0 0,0-1 0 0 0,1 1 0 0 0,0-1-1 0 0,-1 0 1 0 0,1 1 0 0 0,0-1 0 0 0,0 0 0 0 0,0 0 0 0 0,0 0-1 0 0,0 0 1 0 0,0 1 0 0 0,0-1 0 0 0,0-1 0 0 0,0 1 0 0 0,2 1-1 0 0,48 33 1301 0 0,-38-27-1120 0 0,34 30 348 0 0,-44-36-549 0 0,-1 0 0 0 0,0 1 0 0 0,1-1 0 0 0,-1 1 1 0 0,0 0-1 0 0,0 0 0 0 0,-1 0 0 0 0,1 0 0 0 0,-1 0 0 0 0,1 0 1 0 0,-1 0-1 0 0,0 0 0 0 0,0 1 0 0 0,1 5 0 0 0,-3-8-12 0 0,0 1 0 0 0,0 0-1 0 0,1-1 1 0 0,-1 1 0 0 0,0-1 0 0 0,0 1 0 0 0,0-1-1 0 0,-1 0 1 0 0,1 1 0 0 0,0-1 0 0 0,0 0-1 0 0,-1 0 1 0 0,1 0 0 0 0,-1 0 0 0 0,1 0 0 0 0,-1 0-1 0 0,1 0 1 0 0,-1-1 0 0 0,0 1 0 0 0,-1 0-1 0 0,-36 14 80 0 0,37-14-81 0 0,-33 9 70 0 0,-68 11-1 0 0,45-17-2959 0 0,56-4 2000 0 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15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60 948 0 0,'24'17'4810'0'0,"-2"4"-92"0"0,36 27 0 0 0,-52-44-4176 0 0,0 0 0 0 0,1 0 0 0 0,-1 0 0 0 0,1 0 0 0 0,0-1 0 0 0,0 0 0 0 0,0-1 0 0 0,0 0 0 0 0,1 0 0 0 0,-1 0 0 0 0,12 0 0 0 0,-16-2-504 0 0,0-1 0 0 0,0 1-1 0 0,0-1 1 0 0,0 0 0 0 0,0 0 0 0 0,0 0-1 0 0,0-1 1 0 0,-1 1 0 0 0,1-1 0 0 0,-1 1-1 0 0,1-1 1 0 0,-1 0 0 0 0,1 0 0 0 0,-1 0 0 0 0,0 0-1 0 0,0-1 1 0 0,0 1 0 0 0,0 0 0 0 0,0-1-1 0 0,-1 0 1 0 0,1 1 0 0 0,-1-1 0 0 0,0 0 0 0 0,0 0-1 0 0,0 1 1 0 0,0-1 0 0 0,1-4 0 0 0,3-10-85 0 0,-1 0 1 0 0,0-1 0 0 0,0-20-1 0 0,-3 35-5 0 0,-3-16-1922 0 0,0 7-5082 0 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16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0 888 0 0,'0'4'9693'0'0,"0"5"-4453"0"0,3 47-914 0 0,6-11-2519 0 0,2 0 0 0 0,1-1 0 0 0,28 61 0 0 0,-33-97-1906 0 0,17-5-11087 0 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16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89 236 0 0,'7'-44'11134'0'0,"-8"43"-10957"0"0,1-1-1 0 0,-1 1 1 0 0,1-1-1 0 0,-1 1 1 0 0,0 0-1 0 0,1-1 1 0 0,-1 1-1 0 0,0 0 1 0 0,0 0 0 0 0,0-1-1 0 0,0 1 1 0 0,0 0-1 0 0,0 0 1 0 0,-1 0-1 0 0,1 0 1 0 0,0 0-1 0 0,0 0 1 0 0,-1 1-1 0 0,1-1 1 0 0,-1 0-1 0 0,1 1 1 0 0,0-1-1 0 0,-1 1 1 0 0,-1-1-1 0 0,-1 0 99 0 0,0 1-1 0 0,0 0 0 0 0,0 0 0 0 0,1 0 1 0 0,-1 0-1 0 0,0 1 0 0 0,0-1 1 0 0,0 1-1 0 0,-6 2 0 0 0,2 0 61 0 0,0 0-1 0 0,0 0 1 0 0,1 1-1 0 0,-1 0 1 0 0,1 1 0 0 0,-1-1-1 0 0,2 2 1 0 0,-11 8-1 0 0,15-12-215 0 0,0 0-1 0 0,0 0 0 0 0,0 0 0 0 0,0 1 1 0 0,1-1-1 0 0,-1 1 0 0 0,1-1 1 0 0,-1 1-1 0 0,1 0 0 0 0,0-1 1 0 0,0 1-1 0 0,0 0 0 0 0,0 0 0 0 0,1 0 1 0 0,-1 0-1 0 0,1 0 0 0 0,0 0 1 0 0,0 5-1 0 0,0-6-48 0 0,1 0 1 0 0,0 0-1 0 0,0 0 0 0 0,0 0 1 0 0,0 0-1 0 0,0 0 0 0 0,0 0 1 0 0,0 0-1 0 0,1 0 1 0 0,-1-1-1 0 0,1 1 0 0 0,-1-1 1 0 0,1 1-1 0 0,0-1 0 0 0,-1 1 1 0 0,1-1-1 0 0,0 0 0 0 0,0 0 1 0 0,3 1-1 0 0,1 1-23 0 0,0-1 0 0 0,0 0 0 0 0,0 0 0 0 0,1-1 0 0 0,-1 0 0 0 0,0 0-1 0 0,1 0 1 0 0,-1-1 0 0 0,1 0 0 0 0,-1 0 0 0 0,1-1 0 0 0,-1 1 0 0 0,0-2 0 0 0,1 1-1 0 0,11-5 1 0 0,-15 5-59 0 0,0 0 1 0 0,1 0-1 0 0,-1-1 0 0 0,0 0 0 0 0,0 0 0 0 0,0 0 0 0 0,0 0 0 0 0,-1 0 0 0 0,1 0 0 0 0,-1-1 0 0 0,1 1 0 0 0,-1-1 0 0 0,0 0 0 0 0,0 0 0 0 0,0 0 0 0 0,0 0 1 0 0,0 0-1 0 0,-1 0 0 0 0,1 0 0 0 0,-1 0 0 0 0,0-1 0 0 0,0 1 0 0 0,0 0 0 0 0,-1-1 0 0 0,1 1 0 0 0,-1-1 0 0 0,0 1 0 0 0,0-7 0 0 0,0 7-253 0 0,-1-1 0 0 0,0 0 1 0 0,0 1-1 0 0,0-1 0 0 0,-1 1 0 0 0,1-1 0 0 0,-1 1 0 0 0,0-1 0 0 0,0 1 0 0 0,0 0 0 0 0,-3-3 0 0 0,2 2-649 0 0,0 1 0 0 0,-1-1-1 0 0,1 1 1 0 0,-1 0 0 0 0,0 1 0 0 0,0-1-1 0 0,0 0 1 0 0,0 1 0 0 0,-8-3 0 0 0,8 3-1360 0 0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17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14 252 0 0,'0'0'741'0'0,"-36"-14"7686"0"0,28 15-7844 0 0,0 1 0 0 0,1 0 0 0 0,-1 0 0 0 0,1 0 0 0 0,-1 1 1 0 0,1 0-1 0 0,0 1 0 0 0,0-1 0 0 0,0 2 0 0 0,1-1 0 0 0,-1 0 1 0 0,-5 7-1 0 0,7-8-232 0 0,1 1 1 0 0,0 1 0 0 0,0-1-1 0 0,0 0 1 0 0,1 1 0 0 0,0 0-1 0 0,0 0 1 0 0,0 0 0 0 0,0 0-1 0 0,1 0 1 0 0,-1 1 0 0 0,1-1-1 0 0,1 1 1 0 0,-1-1 0 0 0,1 1-1 0 0,0 0 1 0 0,0 7 0 0 0,1-10-287 0 0,1 0 0 0 0,-1 0 0 0 0,1 0 0 0 0,0 0 0 0 0,0-1 0 0 0,0 1 0 0 0,1 0 0 0 0,-1 0-1 0 0,1-1 1 0 0,-1 1 0 0 0,1-1 0 0 0,0 0 0 0 0,0 1 0 0 0,0-1 0 0 0,0 0 0 0 0,0 0 0 0 0,1 0 0 0 0,-1 0 0 0 0,0-1 0 0 0,1 1 0 0 0,0 0 0 0 0,-1-1 0 0 0,1 0 0 0 0,0 0 0 0 0,0 0 0 0 0,0 0 0 0 0,-1 0 0 0 0,1-1 0 0 0,5 2 0 0 0,-5-2-121 0 0,-1 1-1 0 0,1-1 1 0 0,-1 1 0 0 0,1-1 0 0 0,-1 0 0 0 0,1 0 0 0 0,0 0-1 0 0,-1 0 1 0 0,1 0 0 0 0,-1-1 0 0 0,1 1 0 0 0,-1-1-1 0 0,0 0 1 0 0,1 1 0 0 0,-1-1 0 0 0,1 0 0 0 0,-1 0 0 0 0,0-1-1 0 0,0 1 1 0 0,0 0 0 0 0,0-1 0 0 0,0 0 0 0 0,0 1 0 0 0,0-1-1 0 0,0 0 1 0 0,-1 0 0 0 0,1 0 0 0 0,0 0 0 0 0,-1 0-1 0 0,0 0 1 0 0,0 0 0 0 0,1 0 0 0 0,-1-1 0 0 0,0 1 0 0 0,0-3-1 0 0,0-1-32 0 0,-1 1-1 0 0,0-1 0 0 0,-1 0 0 0 0,1 1 0 0 0,-1-1 0 0 0,0 1 0 0 0,0-1 0 0 0,-1 1 0 0 0,1 0 0 0 0,-1 0 0 0 0,-1-1 0 0 0,1 1 0 0 0,-1 0 0 0 0,1 1 0 0 0,-1-1 0 0 0,-1 0 0 0 0,1 1 0 0 0,-1 0 0 0 0,0 0 0 0 0,0 0 1 0 0,0 0-1 0 0,-6-4 0 0 0,6 5-785 0 0,-1 0 0 0 0,0 0 0 0 0,1 0 0 0 0,-2 0 1 0 0,1 1-1 0 0,0 0 0 0 0,0 0 0 0 0,-7-2 0 0 0,1 2-1407 0 0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17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38 672 0 0,'8'1'1207'0'0,"0"0"1"0"0,0 0-1 0 0,-1 0 0 0 0,1 1 1 0 0,-1 1-1 0 0,1-1 0 0 0,-1 1 1 0 0,0 0-1 0 0,0 1 0 0 0,0 0 1 0 0,11 8-1 0 0,8 8 1647 0 0,36 35 1 0 0,-11-10 353 0 0,-40-35-2718 0 0,-6-6-27 0 0,0 0 0 0 0,0 1 1 0 0,1-1-1 0 0,-1-1 0 0 0,1 1 0 0 0,0-1 0 0 0,7 3 1 0 0,-11-6-392 0 0,0 0 0 0 0,0 1 1 0 0,0-1-1 0 0,0 0 1 0 0,-1 0-1 0 0,1 0 1 0 0,0-1-1 0 0,0 1 0 0 0,0 0 1 0 0,0-1-1 0 0,-1 1 1 0 0,1-1-1 0 0,0 1 1 0 0,0-1-1 0 0,-1 0 1 0 0,1 0-1 0 0,0 0 0 0 0,-1 0 1 0 0,1 0-1 0 0,-1 0 1 0 0,1 0-1 0 0,-1-1 1 0 0,0 1-1 0 0,0 0 0 0 0,1-1 1 0 0,-1 1-1 0 0,0-1 1 0 0,0 1-1 0 0,0-1 1 0 0,1-3-1 0 0,46-88 637 0 0,-35 65-662 0 0,1-1 1 0 0,20-27 0 0 0,-33 51 414 0 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31.5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145 43 296 0 0,'0'0'1003'0'0,"-20"34"1933"0"0,1 3-1431 0 0,-13 22 737 0 0,-40 98 3226 0 0,72-157-5400 0 0,-2-15 734 0 0,3-20-428 0 0,12-47 647 0 0,-9 49-239 0 0,1 1 0 0 0,2 1 0 0 0,18-55 0 0 0,-25 85-768 0 0,0 1 0 0 0,1-1 0 0 0,-1 0-1 0 0,0 0 1 0 0,0 1 0 0 0,1-1 0 0 0,-1 0 0 0 0,0 0 0 0 0,1 1 0 0 0,-1-1 0 0 0,1 1-1 0 0,-1-1 1 0 0,1 0 0 0 0,-1 1 0 0 0,1-1 0 0 0,0 1 0 0 0,-1-1 0 0 0,1 1-1 0 0,0-1 1 0 0,-1 1 0 0 0,1-1 0 0 0,0 1 0 0 0,-1 0 0 0 0,1 0 0 0 0,0-1-1 0 0,0 1 1 0 0,-1 0 0 0 0,1 0 0 0 0,0 0 0 0 0,0 0 0 0 0,0 0 0 0 0,-1-1-1 0 0,1 2 1 0 0,1-1 0 0 0,0 1 2 0 0,1 0 1 0 0,-1 0-1 0 0,0 0 0 0 0,0 1 1 0 0,0-1-1 0 0,0 1 1 0 0,0-1-1 0 0,-1 1 0 0 0,1 0 1 0 0,0 0-1 0 0,1 3 0 0 0,6 7 35 0 0,-1 0-1 0 0,13 28 0 0 0,-17-30-84 0 0,10 22 148 0 0,31 53 0 0 0,-40-77-176 0 0,0 0 1 0 0,1-1-1 0 0,-1 0 1 0 0,1 0-1 0 0,0-1 1 0 0,1 0 0 0 0,0 0-1 0 0,0 0 1 0 0,0-1-1 0 0,1 0 1 0 0,-1 0-1 0 0,11 4 1 0 0,-18-9 59 0 0,1 1 0 0 0,0-1 0 0 0,-1 1 0 0 0,1-1 0 0 0,0 1 0 0 0,0-1 0 0 0,-1 0 0 0 0,1 0 0 0 0,0 1 0 0 0,0-1 0 0 0,-1 0 0 0 0,1 0 0 0 0,0 0 0 0 0,0 0 0 0 0,0 0 0 0 0,0 0 0 0 0,-1 0 0 0 0,1 0 0 0 0,0 0 0 0 0,0 0 0 0 0,0 0 0 0 0,-1 0 0 0 0,1-1 0 0 0,0 1 0 0 0,0 0 0 0 0,-1-1 0 0 0,1 1 0 0 0,0 0 0 0 0,-1-1 0 0 0,1 1 0 0 0,0-1 0 0 0,-1 1 0 0 0,1-1 0 0 0,0 1 0 0 0,-1-1 0 0 0,1 0 0 0 0,-1 1 0 0 0,1-1 0 0 0,-1 0 0 0 0,0 1 0 0 0,1-1 0 0 0,-1 0 0 0 0,1-1 0 0 0,-1 1 24 0 0,0-1-1 0 0,0 1 0 0 0,0-1 0 0 0,0 1 1 0 0,0 0-1 0 0,-1-1 0 0 0,1 1 0 0 0,0-1 1 0 0,-1 1-1 0 0,1 0 0 0 0,-1-1 0 0 0,1 1 1 0 0,-1 0-1 0 0,0 0 0 0 0,0-1 0 0 0,1 1 1 0 0,-1 0-1 0 0,0 0 0 0 0,0 0 0 0 0,0 0 1 0 0,0 0-1 0 0,0 0 0 0 0,-2-1 0 0 0,-8-4 114 0 0,0 0-1 0 0,0 1 0 0 0,-1 0 1 0 0,0 0-1 0 0,0 2 0 0 0,0-1 0 0 0,0 1 1 0 0,0 1-1 0 0,-1 0 0 0 0,1 1 1 0 0,-1 1-1 0 0,1 0 0 0 0,-1 0 0 0 0,0 1 1 0 0,1 1-1 0 0,0 0 0 0 0,-1 0 0 0 0,1 1 1 0 0,-18 8-1 0 0,13 1-1306 0 0,10-1-6386 0 0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32.6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9 200 0 0,'6'-8'9748'0'0,"13"46"-4399"0"0,-3 36-1984 0 0,-5-15-1478 0 0,-10-55-1830 0 0,0-2 24 0 0,-1 0 0 0 0,0 0 1 0 0,1 0-1 0 0,0 0 0 0 0,-1 0 0 0 0,1 0 0 0 0,0 0 0 0 0,0-1 0 0 0,0 1 0 0 0,0 0 0 0 0,0 0 0 0 0,1-1 0 0 0,-1 1 1 0 0,2 1-1 0 0,-2-2 45 0 0,26-5 445 0 0,-10-4-444 0 0,0-1-1 0 0,-1 0 0 0 0,0-2 1 0 0,-1 1-1 0 0,0-2 1 0 0,-1 0-1 0 0,16-18 1 0 0,-4 6 253 0 0,-21 20-339 0 0,3-3 92 0 0,0 0-1 0 0,-1-1 0 0 0,0 1 1 0 0,6-10-1 0 0,-12 16-96 0 0,-1 1-39 0 0,0-1 0 0 0,0 1 1 0 0,0-1-1 0 0,-1 1 0 0 0,1 0 0 0 0,0-1 1 0 0,0 1-1 0 0,0-1 0 0 0,-1 1 0 0 0,1 0 1 0 0,0-1-1 0 0,0 1 0 0 0,-1-1 0 0 0,1 1 1 0 0,0 0-1 0 0,0-1 0 0 0,-1 1 0 0 0,1 0 1 0 0,-1 0-1 0 0,1-1 0 0 0,0 1 1 0 0,-1 0-1 0 0,1 0 0 0 0,0 0 0 0 0,-1-1 1 0 0,1 1-1 0 0,-1 0 0 0 0,1 0 0 0 0,-1 0 1 0 0,1 0-1 0 0,0 0 0 0 0,-1 0 0 0 0,1 0 1 0 0,-1 0-1 0 0,1 0 0 0 0,-1 0 0 0 0,1 0 1 0 0,-1 0-1 0 0,1 0 0 0 0,0 0 0 0 0,-1 1 1 0 0,-5 0-2 0 0,1 1 1 0 0,-1 0 0 0 0,1 1 0 0 0,0-1 0 0 0,-1 1-1 0 0,1 0 1 0 0,1 1 0 0 0,-1-1 0 0 0,0 1 0 0 0,1 0 0 0 0,0 0-1 0 0,0 0 1 0 0,0 0 0 0 0,0 1 0 0 0,1 0 0 0 0,0 0-1 0 0,0 0 1 0 0,-3 7 0 0 0,5-10 35 0 0,0 1 0 0 0,0 1 0 0 0,0-1 0 0 0,1 0 0 0 0,-1 0 0 0 0,1 0 0 0 0,0 0 0 0 0,0 0 0 0 0,0 0 0 0 0,1 0 0 0 0,-1 0 0 0 0,1 0 0 0 0,-1 1 0 0 0,1-1 0 0 0,0 0-1 0 0,0-1 1 0 0,1 1 0 0 0,-1 0 0 0 0,0 0 0 0 0,1 0 0 0 0,0-1 0 0 0,-1 1 0 0 0,1-1 0 0 0,0 1 0 0 0,1-1 0 0 0,-1 0 0 0 0,0 0 0 0 0,1 0 0 0 0,-1 0 0 0 0,1 0 0 0 0,-1-1 0 0 0,1 1 0 0 0,0-1 0 0 0,0 1 0 0 0,0-1 0 0 0,3 1 0 0 0,4 2 11 0 0,0-1 1 0 0,1 0-1 0 0,-1-1 1 0 0,1 0-1 0 0,0 0 1 0 0,0-1-1 0 0,0 0 1 0 0,0-1-1 0 0,16-2 1 0 0,8 1-6004 0 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34.1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 48 0 0,'0'0'2168'0'0,"6"30"796"0"0,-4 19-883 0 0,-2-40-1712 0 0,0-1 0 0 0,0 1-1 0 0,0-1 1 0 0,1 0 0 0 0,1 1-1 0 0,-1-1 1 0 0,1 0-1 0 0,1 0 1 0 0,5 14 0 0 0,-7-21-266 0 0,0 0 1 0 0,0 0-1 0 0,0-1 1 0 0,-1 1 0 0 0,1 0-1 0 0,0-1 1 0 0,0 1-1 0 0,0-1 1 0 0,0 1-1 0 0,0-1 1 0 0,1 1 0 0 0,-1-1-1 0 0,0 0 1 0 0,0 1-1 0 0,0-1 1 0 0,0 0-1 0 0,0 0 1 0 0,0 0 0 0 0,1 0-1 0 0,-1 0 1 0 0,0 0-1 0 0,0 0 1 0 0,0 0-1 0 0,0 0 1 0 0,0-1 0 0 0,1 1-1 0 0,-1 0 1 0 0,0-1-1 0 0,0 1 1 0 0,1-2-1 0 0,37-18 848 0 0,-35 17-821 0 0,43-27 752 0 0,-2-3 0 0 0,76-71 1 0 0,-121 104-811 0 0,-15-2 239 0 0,5 6-308 0 0,1 0-1 0 0,0 0 1 0 0,1 0-1 0 0,-1 2 1 0 0,1-1 0 0 0,0 1-1 0 0,0 0 1 0 0,1 0-1 0 0,0 1 1 0 0,0 0-1 0 0,0 0 1 0 0,1 1 0 0 0,0 0-1 0 0,1 0 1 0 0,-1 1-1 0 0,-6 15 1 0 0,12-23 30 0 0,-1 1-1 0 0,0 0 1 0 0,1 0-1 0 0,0 0 1 0 0,0 0-1 0 0,-1 0 1 0 0,1 0-1 0 0,0-1 1 0 0,0 1-1 0 0,1 0 1 0 0,-1 0-1 0 0,0 0 1 0 0,1 0-1 0 0,-1 0 1 0 0,1 0-1 0 0,-1-1 1 0 0,1 1-1 0 0,0 0 1 0 0,0-1-1 0 0,0 1 1 0 0,0 0-1 0 0,0-1 1 0 0,2 3-1 0 0,0-2 83 0 0,0 1-1 0 0,0-1 1 0 0,0 0-1 0 0,1 1 1 0 0,-1-2 0 0 0,1 1-1 0 0,0 0 1 0 0,-1-1-1 0 0,1 1 1 0 0,7 0 0 0 0,2 1 280 0 0,1-1 1 0 0,-1-1-1 0 0,1 0 1 0 0,-1 0 0 0 0,23-4-1 0 0,-20 1-203 0 0,13-2-900 0 0,-10 6-7533 0 0,-14-1 5844 0 0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35.3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67 154 412 0 0,'-20'36'4471'0'0,"-27"65"4026"0"0,57-132-1002 0 0,14-68-4492 0 0,1-1-773 0 0,-25 96-2147 0 0,1 0 0 0 0,1-1-1 0 0,-1 1 1 0 0,0 0 0 0 0,1 0 0 0 0,0 0 0 0 0,0 0 0 0 0,0 0 0 0 0,1 0 0 0 0,-1 1 0 0 0,1-1-1 0 0,4-4 1 0 0,-6 8-72 0 0,0-1 0 0 0,0 0 0 0 0,0 1 0 0 0,0 0 0 0 0,0-1 0 0 0,0 1 0 0 0,0-1 0 0 0,0 1 0 0 0,0 0 0 0 0,0 0 0 0 0,0 0 0 0 0,0-1 0 0 0,0 1 0 0 0,0 0 0 0 0,1 0 0 0 0,-1 1 0 0 0,0-1 0 0 0,0 0 0 0 0,2 1 0 0 0,0 0-9 0 0,0 0 0 0 0,0 1 0 0 0,0-1 1 0 0,0 1-1 0 0,-1 0 0 0 0,1 0 0 0 0,0 0 1 0 0,-1 0-1 0 0,3 4 0 0 0,87 100 146 0 0,-5-6-227 0 0,-75-89-68 0 0,0 0 0 0 0,0-1 0 0 0,1-1 0 0 0,0 0 0 0 0,0-1 0 0 0,20 9 0 0 0,-32-17 117 0 0,0 0 13 0 0,0 0 0 0 0,0 0 0 0 0,0-1 0 0 0,0 1 0 0 0,0-1 0 0 0,0 1 0 0 0,0-1 0 0 0,0 1 0 0 0,0-1 0 0 0,-1 1 0 0 0,1-1 0 0 0,0 0 0 0 0,0 1 0 0 0,-1-1 0 0 0,1 0 0 0 0,0 0 0 0 0,0-1 0 0 0,-8-4 4 0 0,-1 0 0 0 0,0 0 1 0 0,0 1-1 0 0,0 0 0 0 0,0 1 0 0 0,-1 0 0 0 0,0 0 1 0 0,0 1-1 0 0,-16-5 0 0 0,-4 1-16 0 0,-57-7-1 0 0,59 12-169 0 0,-1 0-1 0 0,0 2 0 0 0,0 1 0 0 0,-54 9 1 0 0,73-4-2344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8:36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1501 508 0 0,'-166'75'5317'0'0,"187"-82"-690"0"0,64-24-3077 0 0,117-57 132 0 0,659-256 3074 0 0,268 20-1234 0 0,19 70-1079 0 0,-888 202-1944 0 0,524-113 878 0 0,-16-49 81 0 0,-728 201-1250 0 0,0-2 0 0 0,59-33 0 0 0,-81 34-761 0 0,-18 14 473 0 0,0-1 0 0 0,0 1 0 0 0,0 0 0 0 0,0 0 0 0 0,0-1 0 0 0,0 1 0 0 0,0 0 0 0 0,0 0 0 0 0,0-1 0 0 0,0 1 0 0 0,-1 0 1 0 0,1 0-1 0 0,0 0 0 0 0,0-1 0 0 0,0 1 0 0 0,0 0 0 0 0,0 0 0 0 0,0 0 0 0 0,0-1 0 0 0,0 1 0 0 0,-1 0 0 0 0,1 0 0 0 0,0 0 0 0 0,0 0 0 0 0,0-1 0 0 0,0 1 0 0 0,-1 0 0 0 0,1 0 1 0 0,0 0-1 0 0,0 0 0 0 0,0 0 0 0 0,-1 0 0 0 0,1 0 0 0 0,0-1 0 0 0,0 1 0 0 0,-1 0 0 0 0,1 0 0 0 0,0 0 0 0 0,0 0 0 0 0,0 0 0 0 0,-1 0 0 0 0,1 0 0 0 0,-42 1-6520 0 0,0 3 3553 0 0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3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28 148 0 0,'-3'-2'500'0'0,"1"0"-1"0"0,0 0 0 0 0,-1 1 1 0 0,1-1-1 0 0,-1 1 1 0 0,0-1-1 0 0,1 1 1 0 0,-1 0-1 0 0,0 0 1 0 0,0 0-1 0 0,0 1 1 0 0,0-1-1 0 0,0 1 1 0 0,0-1-1 0 0,0 1 1 0 0,0 0-1 0 0,0 0 1 0 0,0 0-1 0 0,0 1 1 0 0,0-1-1 0 0,0 1 1 0 0,0-1-1 0 0,-4 3 1 0 0,3-2-84 0 0,1 1 0 0 0,-1-1-1 0 0,1 1 1 0 0,-1 0 0 0 0,1 0 0 0 0,0 1 0 0 0,0-1 0 0 0,0 1-1 0 0,0-1 1 0 0,0 1 0 0 0,0 0 0 0 0,1 0 0 0 0,0 0 0 0 0,-1 0 0 0 0,1 1-1 0 0,0-1 1 0 0,-2 8 0 0 0,3-10-320 0 0,1 0 0 0 0,-1 0 0 0 0,1 0 0 0 0,0 0-1 0 0,0 1 1 0 0,-1-1 0 0 0,1 0 0 0 0,0 0 0 0 0,0 0 0 0 0,0 0 0 0 0,0 1-1 0 0,1-1 1 0 0,-1 0 0 0 0,0 0 0 0 0,0 0 0 0 0,1 0 0 0 0,-1 0 0 0 0,1 0 0 0 0,-1 0-1 0 0,1 1 1 0 0,-1-1 0 0 0,1 0 0 0 0,-1-1 0 0 0,1 1 0 0 0,1 1 0 0 0,0 0 8 0 0,0 0 0 0 0,0-1 0 0 0,0 1 0 0 0,1-1 0 0 0,-1 0 0 0 0,0 1 0 0 0,1-1 1 0 0,-1 0-1 0 0,1-1 0 0 0,-1 1 0 0 0,4 0 0 0 0,-2 0-46 0 0,0 0 0 0 0,0 0 0 0 0,0-1 1 0 0,0 0-1 0 0,0 0 0 0 0,0 0 0 0 0,0 0 0 0 0,0 0 0 0 0,0-1 0 0 0,0 0 0 0 0,0 0 0 0 0,0 0 1 0 0,0 0-1 0 0,-1-1 0 0 0,6-2 0 0 0,-8 3-53 0 0,1 0 0 0 0,-1 0 0 0 0,0 0 0 0 0,0 0-1 0 0,1 0 1 0 0,-1-1 0 0 0,0 1 0 0 0,0-1 0 0 0,0 1 0 0 0,0 0 0 0 0,0-1 0 0 0,-1 1 0 0 0,1-1 0 0 0,0 0 0 0 0,-1 1-1 0 0,1-1 1 0 0,-1 0 0 0 0,1 1 0 0 0,-1-1 0 0 0,0 0 0 0 0,0 0 0 0 0,0 1 0 0 0,0-1 0 0 0,0 0 0 0 0,0 1 0 0 0,0-1-1 0 0,-1 0 1 0 0,1 0 0 0 0,-1 1 0 0 0,1-1 0 0 0,-1 1 0 0 0,1-1 0 0 0,-1 0 0 0 0,0 1 0 0 0,0-1 0 0 0,0 1-1 0 0,0 0 1 0 0,0-1 0 0 0,0 1 0 0 0,0 0 0 0 0,-1-1 0 0 0,1 1 0 0 0,0 0 0 0 0,-1 0 0 0 0,1 0 0 0 0,0 0 0 0 0,-1 0-1 0 0,0 1 1 0 0,1-1 0 0 0,-1 0 0 0 0,1 1 0 0 0,-1-1 0 0 0,0 1 0 0 0,1 0 0 0 0,-1-1 0 0 0,0 1 0 0 0,0 0 0 0 0,1 0-1 0 0,-1 0 1 0 0,-3 0 0 0 0,-1 2 32 0 0,1 1-1 0 0,-1-1 1 0 0,0 1-1 0 0,1 0 0 0 0,0 0 1 0 0,0 0-1 0 0,-7 6 1 0 0,11-8-25 0 0,0 0 0 0 0,0 0 0 0 0,-1 0 0 0 0,1 0 1 0 0,0 0-1 0 0,0 1 0 0 0,0-1 0 0 0,1 0 0 0 0,-1 1 0 0 0,0-1 1 0 0,0 0-1 0 0,1 1 0 0 0,-1-1 0 0 0,0 3 0 0 0,1-3-4 0 0,0 0-1 0 0,0 0 1 0 0,1 0 0 0 0,-1-1-1 0 0,0 1 1 0 0,0 0-1 0 0,1 0 1 0 0,-1 0-1 0 0,0-1 1 0 0,1 1-1 0 0,-1 0 1 0 0,1 0 0 0 0,-1-1-1 0 0,1 1 1 0 0,0 0-1 0 0,-1-1 1 0 0,1 1-1 0 0,-1-1 1 0 0,1 1-1 0 0,0-1 1 0 0,0 1 0 0 0,-1-1-1 0 0,1 1 1 0 0,0-1-1 0 0,0 0 1 0 0,-1 1-1 0 0,1-1 1 0 0,0 0-1 0 0,1 0 1 0 0,3 2-6 0 0,0-1 0 0 0,0 0 0 0 0,0 0 0 0 0,1 0 0 0 0,-1-1 0 0 0,0 0 0 0 0,0 0 0 0 0,0 0 0 0 0,1-1 0 0 0,6-1 0 0 0,-9 1-17 0 0,-1 1-1 0 0,1-1 1 0 0,-1 1-1 0 0,0-1 1 0 0,1 0-1 0 0,-1 0 1 0 0,0 0-1 0 0,0 0 1 0 0,0-1-1 0 0,1 1 1 0 0,-1 0-1 0 0,0-1 0 0 0,-1 0 1 0 0,1 1-1 0 0,0-1 1 0 0,0 0-1 0 0,-1 0 1 0 0,1 0-1 0 0,-1 0 1 0 0,0 0-1 0 0,1 0 1 0 0,0-5-1 0 0,-1 5 13 0 0,-1 0-1 0 0,0 0 1 0 0,0 0-1 0 0,-1 0 1 0 0,1 0-1 0 0,0 0 1 0 0,-1 0-1 0 0,1 0 1 0 0,-1 0-1 0 0,0 0 1 0 0,1 0-1 0 0,-1 0 1 0 0,0 0-1 0 0,0 1 1 0 0,0-1-1 0 0,0 0 0 0 0,-1 1 1 0 0,1-1-1 0 0,0 0 1 0 0,-1 1-1 0 0,1 0 1 0 0,-1-1-1 0 0,0 1 1 0 0,1 0-1 0 0,-4-2 1 0 0,2 1-225 0 0,0 0 0 0 0,1 0 0 0 0,-1 1 1 0 0,0-1-1 0 0,-1 1 0 0 0,1 0 0 0 0,0-1 0 0 0,0 1 1 0 0,0 1-1 0 0,-1-1 0 0 0,1 0 0 0 0,0 1 1 0 0,-1 0-1 0 0,-3 0 0 0 0,4 3-2519 0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31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1 576 0 0,'3'0'7525'0'0,"3"2"-3549"0"0,41 6-910 0 0,177 0 1892 0 0,110-2-2050 0 0,-273-5-2312 0 0,-15 1 109 0 0,1-2 1 0 0,-1-2-1 0 0,48-8 0 0 0,-81 3 702 0 0,-7 4-3608 0 0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3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64 0 0,'5'-13'14800'0'0,"0"24"-14206"0"0,0 1 1 0 0,-1 0-1 0 0,-1 0 1 0 0,0 0-1 0 0,0 0 0 0 0,-1 0 1 0 0,-1 1-1 0 0,1 17 1 0 0,3 20 376 0 0,38 359 3099 0 0,-36-355-2525 0 0,15 63 0 0 0,-21-116-1357 0 0,6 4-511 0 0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3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58 608 0 0,'-28'-1'6446'0'0,"46"-2"-1144"0"0,52 0-1428 0 0,637-44 4476 0 0,-694 45-8409 0 0,23 1-2929 0 0,-34 1 1981 0 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0 268 0 0,'-19'18'7701'0'0,"17"-9"-6508"0"0,-1 0 0 0 0,2 0-1 0 0,-1 0 1 0 0,1 16-1 0 0,8 71 2104 0 0,-1-45-2027 0 0,29 215 3162 0 0,3 47-553 0 0,-39-310-4025 0 0,1 0 0 0 0,1 0 0 0 0,-1-1 0 0 0,0 1 0 0 0,1 0 0 0 0,-1-1 0 0 0,1 1 0 0 0,0 0 0 0 0,0-1 0 0 0,0 1 0 0 0,0-1 0 0 0,0 1 0 0 0,3 3 0 0 0,-3-6-180 0 0,0 1 1 0 0,0-1-1 0 0,0 1 0 0 0,1-1 1 0 0,-1 1-1 0 0,0-1 1 0 0,0 0-1 0 0,0 1 0 0 0,1-1 1 0 0,-1 0-1 0 0,0 0 1 0 0,0 0-1 0 0,1 0 0 0 0,-1 0 1 0 0,0 0-1 0 0,0 0 1 0 0,0 0-1 0 0,1-1 0 0 0,-1 1 1 0 0,0 0-1 0 0,0-1 1 0 0,0 1-1 0 0,0-1 0 0 0,1 0 1 0 0,-1 1-1 0 0,0-1 1 0 0,0 0-1 0 0,0 1 0 0 0,0-1 1 0 0,0 0-1 0 0,-1 0 1 0 0,2-1-1 0 0,11-8-2070 0 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36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51 420 0 0,'3'-10'1093'0'0,"6"-18"3137"0"0,5 16 3035 0 0,-9 22-5857 0 0,-1 1 0 0 0,0 0 0 0 0,4 20 0 0 0,5 74 1572 0 0,-5-30-1731 0 0,16 101 990 0 0,37 189 1465 0 0,-40-280-2480 0 0,-21-84-1184 0 0,-8-2-269 0 0,1-1 179 0 0,0 0-1 0 0,0 0 0 0 0,0-1 0 0 0,-9-3 0 0 0,-12-5-72 0 0,-85-19-103 0 0,-177-21 0 0 0,229 51 1462 0 0,43 1-4563 0 0,-2-1-5953 0 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37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10 368 0 0,'-7'-10'13071'0'0,"-9"92"-6934"0"0,7-36-3823 0 0,3 1 0 0 0,0 56 0 0 0,6-102-2356 0 0,0 0 0 0 0,0-1 1 0 0,0 1-1 0 0,0 0 0 0 0,0-1 1 0 0,0 1-1 0 0,1-1 0 0 0,-1 1 1 0 0,0 0-1 0 0,1-1 0 0 0,-1 1 1 0 0,0-1-1 0 0,1 1 0 0 0,-1-1 0 0 0,1 1 1 0 0,-1-1-1 0 0,0 1 0 0 0,1-1 1 0 0,-1 1-1 0 0,1-1 0 0 0,0 0 1 0 0,-1 1-1 0 0,1-1 0 0 0,-1 0 1 0 0,1 1-1 0 0,-1-1 0 0 0,1 0 0 0 0,0 0 1 0 0,-1 0-1 0 0,1 0 0 0 0,1 1 1 0 0,10 0-2695 0 0,-1-2-4728 0 0,-3-1 4893 0 0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37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281 104 92 0 0,'2'-1'456'0'0,"0"0"1"0"0,-1 0-1 0 0,1 0 0 0 0,0-1 1 0 0,-1 1-1 0 0,0 0 0 0 0,1-1 1 0 0,-1 1-1 0 0,0-1 0 0 0,0 0 1 0 0,0 1-1 0 0,0-1 0 0 0,0 0 1 0 0,0 0-1 0 0,0 1 0 0 0,-1-1 1 0 0,1 0-1 0 0,0 0 0 0 0,-1 0 1 0 0,0 0-1 0 0,0 0 1 0 0,1 0-1 0 0,-1 0 0 0 0,0 0 1 0 0,0 0-1 0 0,-1 0 0 0 0,1 0 1 0 0,-1-3-1 0 0,0 4-74 0 0,0-1 0 0 0,0 1 1 0 0,0 0-1 0 0,0-1 0 0 0,0 1 0 0 0,0 0 1 0 0,-1 0-1 0 0,1 0 0 0 0,0 0 0 0 0,-1 0 1 0 0,1 0-1 0 0,-3-1 0 0 0,-30-8 855 0 0,21 10-779 0 0,0-1 0 0 0,0 1 0 0 0,0 1 0 0 0,0 1 0 0 0,0-1 0 0 0,0 2 0 0 0,0 0 0 0 0,-23 9 0 0 0,28-9-290 0 0,0 0-1 0 0,1 0 0 0 0,0 1 1 0 0,0 0-1 0 0,0 1 0 0 0,0-1 1 0 0,0 1-1 0 0,1 0 0 0 0,0 1 1 0 0,0 0-1 0 0,1 0 0 0 0,-1 0 1 0 0,1 0-1 0 0,1 1 0 0 0,-6 9 1 0 0,9-13-116 0 0,0 0 1 0 0,0-1-1 0 0,1 1 1 0 0,-1 0-1 0 0,1 0 1 0 0,-1-1-1 0 0,1 1 1 0 0,0 0-1 0 0,0 0 1 0 0,1 0-1 0 0,-1-1 1 0 0,0 1-1 0 0,1 0 1 0 0,0 0-1 0 0,-1-1 1 0 0,1 1-1 0 0,0 0 1 0 0,1-1-1 0 0,-1 1 1 0 0,0-1-1 0 0,1 1 1 0 0,-1-1-1 0 0,1 0 1 0 0,0 0-1 0 0,0 0 1 0 0,0 0-1 0 0,0 0 1 0 0,0 0-1 0 0,0 0 1 0 0,0-1-1 0 0,1 1 1 0 0,-1-1-1 0 0,4 2 1 0 0,3 3 39 0 0,1-1 0 0 0,1 0 1 0 0,-1 0-1 0 0,1-1 1 0 0,0-1-1 0 0,-1 0 1 0 0,13 2-1 0 0,-8-3-56 0 0,0-1 0 0 0,-1 0 0 0 0,1-1 0 0 0,0 0 0 0 0,0-2 0 0 0,-1 0 0 0 0,1 0 0 0 0,23-8 0 0 0,-34 9-58 0 0,1 0-1 0 0,-1-1 1 0 0,0 0 0 0 0,0 0-1 0 0,0 0 1 0 0,0 0 0 0 0,0 0-1 0 0,-1-1 1 0 0,1 0 0 0 0,-1 0-1 0 0,1 0 1 0 0,-1 0 0 0 0,0 0-1 0 0,0-1 1 0 0,0 1 0 0 0,-1-1-1 0 0,1 0 1 0 0,-1 1 0 0 0,0-1-1 0 0,0-1 1 0 0,0 1 0 0 0,-1 0 0 0 0,1 0-1 0 0,-1-1 1 0 0,0 1 0 0 0,-1 0-1 0 0,1-1 1 0 0,-1 1 0 0 0,1-1-1 0 0,-1 1 1 0 0,-1-1 0 0 0,0-5-1 0 0,0 4-13 0 0,-1 0-1 0 0,0 1 0 0 0,0-1 0 0 0,0 1 1 0 0,-1 0-1 0 0,1 0 0 0 0,-1 0 0 0 0,-1 0 1 0 0,1 0-1 0 0,-1 0 0 0 0,0 1 0 0 0,0 0 1 0 0,0 0-1 0 0,0 0 0 0 0,-6-3 0 0 0,2 0-509 0 0,0 2 0 0 0,0-1-1 0 0,-1 1 1 0 0,0 1 0 0 0,0-1-1 0 0,0 2 1 0 0,-19-6 0 0 0,19 8-3164 0 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3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25 464 0 0,'-1'-2'334'0'0,"0"1"1"0"0,0-1-1 0 0,0 1 0 0 0,0-1 1 0 0,0 1-1 0 0,0-1 0 0 0,-1 1 1 0 0,1 0-1 0 0,0-1 0 0 0,-1 1 1 0 0,1 0-1 0 0,-1 0 0 0 0,0 0 1 0 0,1 0-1 0 0,-1 1 0 0 0,0-1 1 0 0,1 0-1 0 0,-1 1 0 0 0,0-1 1 0 0,-3 0-1 0 0,1 1 221 0 0,-1 0-1 0 0,0-1 1 0 0,0 2-1 0 0,0-1 0 0 0,0 0 1 0 0,0 1-1 0 0,-8 2 1 0 0,1 1 272 0 0,1 0 0 0 0,-1 1 0 0 0,1 0 0 0 0,1 0 0 0 0,-19 13 0 0 0,23-13-409 0 0,0 0 1 0 0,0 0-1 0 0,1 0 0 0 0,0 0 1 0 0,0 1-1 0 0,0 0 0 0 0,0 0 1 0 0,1 0-1 0 0,0 1 0 0 0,-6 12 1 0 0,9-16-279 0 0,1 1 0 0 0,-1-1 0 0 0,0 0 0 0 0,1 0 0 0 0,-1 0 0 0 0,1 0 0 0 0,0 1 0 0 0,0-1 0 0 0,1 0 0 0 0,-1 0 0 0 0,0 0 0 0 0,1 1 0 0 0,0-1 0 0 0,0 0 0 0 0,0 0 0 0 0,0 0 0 0 0,0 0 0 0 0,1 0-1 0 0,-1-1 1 0 0,1 1 0 0 0,0 0 0 0 0,0-1 0 0 0,0 1 0 0 0,0-1 0 0 0,0 1 0 0 0,0-1 0 0 0,5 3 0 0 0,1 1 57 0 0,0 0-1 0 0,0-1 0 0 0,0 0 0 0 0,1-1 0 0 0,0 0 1 0 0,0 0-1 0 0,0-1 0 0 0,14 4 0 0 0,-19-6-193 0 0,0 0-1 0 0,0 0 0 0 0,-1-1 1 0 0,1 1-1 0 0,0-1 1 0 0,0 0-1 0 0,0 0 0 0 0,0 0 1 0 0,0 0-1 0 0,0-1 1 0 0,-1 1-1 0 0,1-1 0 0 0,0 0 1 0 0,0 0-1 0 0,-1-1 1 0 0,1 1-1 0 0,-1-1 0 0 0,1 0 1 0 0,-1 0-1 0 0,1 0 1 0 0,-1 0-1 0 0,0 0 0 0 0,5-6 1 0 0,-7 5-18 0 0,1 0 0 0 0,0 0-1 0 0,-1 0 1 0 0,0-1 0 0 0,0 1 0 0 0,0 0 0 0 0,0-1 0 0 0,-1 1-1 0 0,1-1 1 0 0,-1 1 0 0 0,0-1 0 0 0,0 1 0 0 0,0-1 0 0 0,0 1 0 0 0,-1-1-1 0 0,1 1 1 0 0,-1 0 0 0 0,0-1 0 0 0,0 1 0 0 0,0 0 0 0 0,0-1 0 0 0,-1 1-1 0 0,-2-4 1 0 0,-1-3-67 0 0,-1 0 0 0 0,0 0 0 0 0,0 1 0 0 0,-1 0 0 0 0,0 0 0 0 0,-10-8 0 0 0,-27-19-456 0 0,17 22-2053 0 0,0 11-6780 0 0,22 4 7006 0 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38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5889 0 0,'2'-3'1150'0'0,"1"0"1"0"0,-1 0 0 0 0,1 1 0 0 0,0-1-1 0 0,0 1 1 0 0,0-1 0 0 0,0 1 0 0 0,1 0-1 0 0,-1 0 1 0 0,4-1 0 0 0,-6 3-1049 0 0,-1 0 1 0 0,1 0-1 0 0,-1 0 0 0 0,0 0 1 0 0,1 0-1 0 0,-1 0 1 0 0,0 0-1 0 0,1 0 0 0 0,-1 0 1 0 0,1 0-1 0 0,-1 0 1 0 0,0 0-1 0 0,1 0 0 0 0,-1 0 1 0 0,0 0-1 0 0,1 0 0 0 0,-1 0 1 0 0,1 1-1 0 0,-1-1 1 0 0,0 0-1 0 0,0 0 0 0 0,1 1 1 0 0,-1-1-1 0 0,0 0 0 0 0,1 0 1 0 0,-1 1-1 0 0,0-1 1 0 0,0 0-1 0 0,1 1 0 0 0,-1-1 1 0 0,0 0-1 0 0,0 1 0 0 0,0-1 1 0 0,1 1-1 0 0,-2 27 1141 0 0,-12 20-152 0 0,8-34-757 0 0,1 0 1 0 0,1 0 0 0 0,1 0 0 0 0,-2 21 0 0 0,4-34-307 0 0,-1 0 1 0 0,1 0 0 0 0,1 0-1 0 0,-1 0 1 0 0,0 0 0 0 0,0 0 0 0 0,0 0-1 0 0,0 0 1 0 0,1 0 0 0 0,-1 0-1 0 0,0 0 1 0 0,1-1 0 0 0,-1 1-1 0 0,1 0 1 0 0,-1 0 0 0 0,1 0-1 0 0,-1 0 1 0 0,1-1 0 0 0,0 1 0 0 0,-1 0-1 0 0,1-1 1 0 0,0 1 0 0 0,-1 0-1 0 0,1-1 1 0 0,0 1 0 0 0,0-1-1 0 0,1 1 1 0 0,1 0-6 0 0,0 0-1 0 0,-1-1 1 0 0,1 0-1 0 0,-1 1 1 0 0,1-1-1 0 0,0 0 1 0 0,-1 0-1 0 0,1-1 1 0 0,-1 1-1 0 0,5-1 1 0 0,7-3-41 0 0,0 0 0 0 0,25-12 0 0 0,-36 14 34 0 0,126-66-542 0 0,-105 55 99 0 0,-71 23-355 0 0,27 0 1004 0 0,0 1 1 0 0,1 0 0 0 0,-22 18-1 0 0,36-25-58 0 0,-1 1 0 0 0,1-1 0 0 0,0 1 0 0 0,1-1 0 0 0,-1 1 0 0 0,1 1 0 0 0,0-1 0 0 0,0 1 0 0 0,0-1 0 0 0,1 1 0 0 0,0 0 0 0 0,0 0 0 0 0,1 1 0 0 0,-1-1 0 0 0,0 8 0 0 0,3-11-114 0 0,0 0 1 0 0,0 0-1 0 0,1 0 0 0 0,-1-1 0 0 0,1 1 1 0 0,0 0-1 0 0,0 0 0 0 0,0-1 0 0 0,0 1 1 0 0,1-1-1 0 0,-1 1 0 0 0,1-1 0 0 0,-1 0 1 0 0,1 1-1 0 0,0-1 0 0 0,0 0 0 0 0,0 0 1 0 0,0 0-1 0 0,0 0 0 0 0,0-1 0 0 0,1 1 1 0 0,-1 0-1 0 0,0-1 0 0 0,1 0 0 0 0,-1 0 1 0 0,1 1-1 0 0,0-1 0 0 0,-1-1 0 0 0,1 1 1 0 0,3 0-1 0 0,44 10-3474 0 0,-8-9-6443 0 0,-30-3 6919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14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24 0 0,'0'0'1397'0'0,"20"13"2300"0"0,26-8-2766 0 0,0-2 0 0 0,0-3 0 0 0,0-1 0 0 0,69-10 0 0 0,-13 1-268 0 0,228-18 697 0 0,98-22-91 0 0,-175 23 150 0 0,-205 19 1751 0 0,-47 7-2883 0 0,-12 7-7688 0 0,9-5 5594 0 0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3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0 276 492 0 0,'12'5'7479'0'0,"4"3"-4220"0"0,85 43 6702 0 0,-89-46-8903 0 0,0-1 0 0 0,0 0 0 0 0,0-1-1 0 0,1 0 1 0 0,0 0 0 0 0,20 0 0 0 0,-32-3-1007 0 0,-1 0 0 0 0,1 0-1 0 0,0 0 1 0 0,-1 0 0 0 0,1 0 0 0 0,-1 0-1 0 0,1 0 1 0 0,0-1 0 0 0,-1 1 0 0 0,1 0 0 0 0,-1 0-1 0 0,1-1 1 0 0,-1 1 0 0 0,1 0 0 0 0,-1 0 0 0 0,1-1-1 0 0,-1 1 1 0 0,1 0 0 0 0,-1-1 0 0 0,0 1-1 0 0,1-1 1 0 0,-1 1 0 0 0,1-1 0 0 0,-1 1 0 0 0,0-1-1 0 0,1 1 1 0 0,-1-1 0 0 0,0 1 0 0 0,0-1 0 0 0,1 1-1 0 0,-1-2 1 0 0,-1-22 509 0 0,-17-22-457 0 0,17 44-49 0 0,-5-10-31 0 0,1 0 0 0 0,0 0-1 0 0,1 0 1 0 0,0 0 0 0 0,1-1-1 0 0,-3-22 1 0 0,6 30-19 0 0,0 0 0 0 0,1 0 0 0 0,-1 1 0 0 0,1-1-1 0 0,0 0 1 0 0,0 1 0 0 0,0-1 0 0 0,1 1 0 0 0,-1-1 0 0 0,1 1 0 0 0,0 0 0 0 0,1-1-1 0 0,-1 1 1 0 0,1 0 0 0 0,-1 1 0 0 0,1-1 0 0 0,0 0 0 0 0,1 1 0 0 0,-1 0-1 0 0,1-1 1 0 0,6-4 0 0 0,5-2 96 0 0,1 1 0 0 0,0 0 1 0 0,0 1-1 0 0,0 0 0 0 0,1 2 0 0 0,0 0 0 0 0,33-7 0 0 0,-38 10-40 0 0,1 1 1 0 0,-1 1-1 0 0,0 0 0 0 0,1 0 1 0 0,-1 2-1 0 0,1-1 0 0 0,-1 1 0 0 0,0 1 1 0 0,1 1-1 0 0,-1-1 0 0 0,0 2 1 0 0,15 6-1 0 0,-25-9-60 0 0,1 0 0 0 0,-1 0 0 0 0,0 0 0 0 0,-1 0 0 0 0,1 0 0 0 0,0 1 0 0 0,0-1 0 0 0,0 1 0 0 0,-1-1 0 0 0,1 1 0 0 0,-1 0 0 0 0,1 0 0 0 0,-1 0 0 0 0,0 0 0 0 0,0 0 0 0 0,0 0 0 0 0,0 0 0 0 0,0 0 0 0 0,0 0 0 0 0,0 0 0 0 0,-1 0 0 0 0,1 1 0 0 0,-1-1 0 0 0,0 0 0 0 0,1 1 0 0 0,-1-1 0 0 0,0 0 0 0 0,0 0 0 0 0,-1 1 0 0 0,1-1 0 0 0,0 0 0 0 0,-1 1 0 0 0,0 2 0 0 0,-4 9 0 0 0,-1-1 0 0 0,0 1 0 0 0,0-1 0 0 0,-14 19 0 0 0,-8 21 0 0 0,26-49-17 0 0,1 0 1 0 0,0 1-1 0 0,0-1 1 0 0,0 1-1 0 0,0-1 1 0 0,0 1-1 0 0,1-1 1 0 0,0 1-1 0 0,0-1 1 0 0,0 1-1 0 0,1-1 0 0 0,0 0 1 0 0,-1 1-1 0 0,1-1 1 0 0,1 1-1 0 0,-1-1 1 0 0,1 0-1 0 0,0 0 1 0 0,4 8-1 0 0,-3-8-5 0 0,1 0-1 0 0,-1 0 1 0 0,1 0 0 0 0,0-1 0 0 0,0 1-1 0 0,1-1 1 0 0,-1 0 0 0 0,1 0-1 0 0,0-1 1 0 0,-1 1 0 0 0,1-1-1 0 0,0 0 1 0 0,0 0 0 0 0,0-1-1 0 0,1 1 1 0 0,-1-1 0 0 0,6 0-1 0 0,37 1-26 0 0,-23-2-2485 0 0,0 2-7750 0 0,-19-2 6998 0 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4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0 168 0 0,'1'3'10193'0'0,"0"4"-5384"0"0,5 37-1603 0 0,14 101 2315 0 0,27 144 307 0 0,-14-155-3023 0 0,-28-128-2595 0 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4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67 167 576 0 0,'-44'8'4901'0'0,"22"-4"3630"0"0,26-3-7468 0 0,17 1-329 0 0,0-1 0 0 0,0-1 0 0 0,1-1 1 0 0,-1 0-1 0 0,30-7 0 0 0,27-2 298 0 0,970-78 5565 0 0,-619 22-1588 0 0,-413 63-4827 0 0,-3-1 1498 0 0,-5 3-3344 0 0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54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87 332 0 0,'-19'-3'11633'0'0,"215"6"-6019"0"0,74-1-3780 0 0,127-7 186 0 0,870-28 524 0 0,-1243 31-2500 0 0,413-36 1135 0 0,-378 28-558 0 0,-58 9-1134 0 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6:56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51 172 0 0,'7'-16'2684'0'0,"-7"15"-2292"0"0,0 0 1 0 0,1 0-1 0 0,-1 0 0 0 0,0 0 1 0 0,1 0-1 0 0,-1 0 1 0 0,0 0-1 0 0,0 0 0 0 0,0 0 1 0 0,0-1-1 0 0,0 1 1 0 0,0 0-1 0 0,-1 0 1 0 0,1 0-1 0 0,0 0 0 0 0,0 0 1 0 0,-1 0-1 0 0,1 0 1 0 0,-1 0-1 0 0,1 0 0 0 0,-1 0 1 0 0,1 0-1 0 0,-1 0 1 0 0,0 0-1 0 0,1 0 1 0 0,-1 0-1 0 0,0 0 0 0 0,0 1 1 0 0,0-1-1 0 0,1 0 1 0 0,-1 1-1 0 0,-2-2 0 0 0,2 2 186 0 0,-1-1-323 0 0,-1 1-1 0 0,0 0 1 0 0,0 0 0 0 0,1 0-1 0 0,-1 0 1 0 0,0 1 0 0 0,0-1-1 0 0,1 1 1 0 0,-1-1 0 0 0,0 1-1 0 0,1 0 1 0 0,-1 0 0 0 0,-3 3-1 0 0,0-1-96 0 0,1 1-1 0 0,0 0 1 0 0,0 0-1 0 0,0 0 1 0 0,1 1-1 0 0,0-1 1 0 0,-1 1-1 0 0,2 0 1 0 0,-1 0-1 0 0,0 1 0 0 0,1-1 1 0 0,0 1-1 0 0,-3 10 1 0 0,5-14-110 0 0,1 0 1 0 0,-1 0-1 0 0,1 0 1 0 0,-1 0-1 0 0,1 0 0 0 0,0 1 1 0 0,0-1-1 0 0,0 0 1 0 0,0 0-1 0 0,1 0 1 0 0,-1 1-1 0 0,1-1 0 0 0,-1 0 1 0 0,1 0-1 0 0,-1 0 1 0 0,1 0-1 0 0,2 3 0 0 0,-1-2-13 0 0,0-1-1 0 0,0 1 0 0 0,1-1 1 0 0,-1 0-1 0 0,0 0 0 0 0,1 0 1 0 0,0 0-1 0 0,-1-1 0 0 0,1 1 1 0 0,0-1-1 0 0,0 1 0 0 0,0-1 1 0 0,0 0-1 0 0,0 0 0 0 0,6 1 1 0 0,-2-1 18 0 0,0 0 0 0 0,1 0 1 0 0,-1 0-1 0 0,0-1 0 0 0,1 0 1 0 0,-1 0-1 0 0,0-1 1 0 0,0 0-1 0 0,14-3 0 0 0,-18 3-36 0 0,-1 0 0 0 0,1 0 0 0 0,-1 0-1 0 0,1 0 1 0 0,-1 0 0 0 0,1-1 0 0 0,-1 1-1 0 0,0-1 1 0 0,0 1 0 0 0,0-1 0 0 0,0 0-1 0 0,0 0 1 0 0,0 0 0 0 0,0 0 0 0 0,-1 0-1 0 0,1 0 1 0 0,-1 0 0 0 0,1 0 0 0 0,-1-1-1 0 0,0 1 1 0 0,0-1 0 0 0,0 1-1 0 0,0-1 1 0 0,0 1 0 0 0,-1-1 0 0 0,1 0-1 0 0,-1 1 1 0 0,1-6 0 0 0,-2 5-7 0 0,1 1 0 0 0,-1 0 0 0 0,1-1 0 0 0,-1 1 0 0 0,0 0 0 0 0,0-1 0 0 0,0 1 0 0 0,0 0 0 0 0,0 0 0 0 0,-1 0 0 0 0,1 0 0 0 0,-1 0 0 0 0,1 0 0 0 0,-1 0 0 0 0,1 0 0 0 0,-1 1 0 0 0,0-1 0 0 0,0 1 0 0 0,0-1 0 0 0,0 1 0 0 0,0 0 1 0 0,-1 0-1 0 0,1-1 0 0 0,0 2 0 0 0,0-1 0 0 0,-1 0 0 0 0,-2 0 0 0 0,-4-2 11 0 0,-1 0-1 0 0,0 1 1 0 0,1 1 0 0 0,-1 0 0 0 0,-12-1 0 0 0,15 3-6 0 0,0 0 1 0 0,-1 1-1 0 0,1-1 0 0 0,0 1 1 0 0,0 0-1 0 0,0 1 0 0 0,0 0 1 0 0,1 0-1 0 0,-1 1 0 0 0,-8 5 1 0 0,13-8-4 0 0,0 0 0 0 0,1 1 0 0 0,-1-1 0 0 0,1 0 0 0 0,0 1 0 0 0,-1-1 0 0 0,1 0 0 0 0,0 1 0 0 0,0 0 0 0 0,0-1 0 0 0,0 1 0 0 0,0 0 0 0 0,0-1 1 0 0,0 1-1 0 0,1 0 0 0 0,-1 0 0 0 0,0 3 0 0 0,1-3 1 0 0,0 0 1 0 0,1 0 0 0 0,-1 0-1 0 0,1 0 1 0 0,-1-1-1 0 0,1 1 1 0 0,0 0 0 0 0,0-1-1 0 0,0 1 1 0 0,0 0-1 0 0,0-1 1 0 0,0 1 0 0 0,0-1-1 0 0,0 0 1 0 0,1 1-1 0 0,-1-1 1 0 0,0 0 0 0 0,1 0-1 0 0,0 1 1 0 0,-1-1-1 0 0,1 0 1 0 0,2 1 0 0 0,3 1 11 0 0,0 0 0 0 0,0 0 0 0 0,1-1 1 0 0,-1 0-1 0 0,0 0 0 0 0,1-1 1 0 0,0 0-1 0 0,-1 0 0 0 0,1-1 0 0 0,9 0 1 0 0,-14 0-27 0 0,0 1 0 0 0,1-2 0 0 0,-1 1 0 0 0,0 0 0 0 0,1-1 0 0 0,-1 1 0 0 0,0-1 0 0 0,1 0 0 0 0,-1 0 0 0 0,0 0 0 0 0,0-1 0 0 0,0 1 0 0 0,0-1 0 0 0,0 1 0 0 0,0-1 0 0 0,0 0 0 0 0,-1 0 0 0 0,1-1 0 0 0,-1 1 0 0 0,1 0 0 0 0,-1-1 0 0 0,0 1 0 0 0,0-1 0 0 0,0 0 0 0 0,1-3 0 0 0,-2 5 0 0 0,-1 0 0 0 0,0 0 0 0 0,0-1 0 0 0,1 1 0 0 0,-1 0 0 0 0,0 0 1 0 0,0 0-1 0 0,0 0 0 0 0,-1-1 0 0 0,1 1 0 0 0,0 0 0 0 0,0 0 0 0 0,-1 0 0 0 0,1 0 0 0 0,0 0 1 0 0,-1-1-1 0 0,1 1 0 0 0,-1 0 0 0 0,1 0 0 0 0,-1 0 0 0 0,0 0 0 0 0,0 1 0 0 0,1-1 0 0 0,-1 0 1 0 0,0 0-1 0 0,0 0 0 0 0,0 0 0 0 0,0 1 0 0 0,0-1 0 0 0,0 0 0 0 0,0 1 0 0 0,0-1 1 0 0,0 1-1 0 0,0-1 0 0 0,0 1 0 0 0,0 0 0 0 0,0-1 0 0 0,0 1 0 0 0,-1 0 0 0 0,1 0 0 0 0,0 0 1 0 0,0 0-1 0 0,-2 0 0 0 0,-4-1-6 0 0,0 0 0 0 0,0 1 0 0 0,0 0 0 0 0,0 0 1 0 0,-8 1-1 0 0,9 0-71 0 0,3-1-79 0 0,-1 0-1 0 0,0 1 1 0 0,1 0 0 0 0,-1-1-1 0 0,0 1 1 0 0,1 0 0 0 0,0 1-1 0 0,-1-1 1 0 0,1 0-1 0 0,0 1 1 0 0,-1 0 0 0 0,1 0-1 0 0,0 0 1 0 0,-5 4-1 0 0,14 6-9094 0 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46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210 120 20 0 0,'-3'-19'4215'0'0,"3"14"-2756"0"0,-1 0-1 0 0,1 0 1 0 0,-1 0 0 0 0,0 1-1 0 0,-1-1 1 0 0,1 0-1 0 0,-1 1 1 0 0,-3-8 0 0 0,4 11-1162 0 0,0 0 0 0 0,0 0 0 0 0,0 0 0 0 0,0 0 0 0 0,0 0 1 0 0,0 0-1 0 0,0 0 0 0 0,0 1 0 0 0,0-1 0 0 0,-1 0 0 0 0,1 1 0 0 0,0-1 1 0 0,0 1-1 0 0,-3-1 0 0 0,1 0-202 0 0,0 1 0 0 0,0 0-1 0 0,-1 0 1 0 0,1 0 0 0 0,0 0 0 0 0,0 0 0 0 0,0 1-1 0 0,0-1 1 0 0,-3 2 0 0 0,2-1 10 0 0,0 0 1 0 0,0 1-1 0 0,0-1 0 0 0,0 1 1 0 0,0 0-1 0 0,0 0 0 0 0,1 0 1 0 0,-1 1-1 0 0,1-1 0 0 0,0 1 1 0 0,-1 0-1 0 0,1 0 0 0 0,0 0 1 0 0,1 0-1 0 0,-1 0 0 0 0,0 1 1 0 0,1-1-1 0 0,-4 8 0 0 0,6-9-61 0 0,-1 1 0 0 0,1-1-1 0 0,-1 1 1 0 0,1-1 0 0 0,0 0-1 0 0,0 1 1 0 0,0-1-1 0 0,0 1 1 0 0,0-1 0 0 0,0 1-1 0 0,1-1 1 0 0,-1 0 0 0 0,1 1-1 0 0,0-1 1 0 0,0 0-1 0 0,0 1 1 0 0,0-1 0 0 0,0 0-1 0 0,0 0 1 0 0,0 0 0 0 0,1 0-1 0 0,-1 0 1 0 0,1 0-1 0 0,0 0 1 0 0,-1 0 0 0 0,1-1-1 0 0,0 1 1 0 0,0-1 0 0 0,0 1-1 0 0,0-1 1 0 0,0 0 0 0 0,0 0-1 0 0,1 0 1 0 0,2 1-1 0 0,1 1-1 0 0,0 0 0 0 0,1-1 0 0 0,0 0 0 0 0,-1 0 0 0 0,1-1-1 0 0,0 0 1 0 0,0 0 0 0 0,0 0 0 0 0,0-1 0 0 0,0 0 0 0 0,0 0-1 0 0,0-1 1 0 0,0 0 0 0 0,-1 0 0 0 0,1-1 0 0 0,0 0-1 0 0,-1 0 1 0 0,1 0 0 0 0,-1-1 0 0 0,1 0 0 0 0,-1 0 0 0 0,0-1-1 0 0,0 1 1 0 0,-1-2 0 0 0,1 1 0 0 0,-1 0 0 0 0,0-1 0 0 0,0 0-1 0 0,0 0 1 0 0,-1-1 0 0 0,0 1 0 0 0,0-1 0 0 0,6-10 0 0 0,-10 13-27 0 0,1 1 1 0 0,-1-1-1 0 0,0 1 1 0 0,1-1-1 0 0,-1 1 1 0 0,0 0-1 0 0,-1-1 1 0 0,1 1-1 0 0,0-1 1 0 0,-1 1-1 0 0,1 0 1 0 0,-1-1-1 0 0,0 1 1 0 0,0 0-1 0 0,0-1 1 0 0,0 1-1 0 0,0 0 1 0 0,0 0-1 0 0,-1 0 1 0 0,1 0-1 0 0,-1 0 1 0 0,1 0-1 0 0,-1 1 1 0 0,0-1-1 0 0,0 0 1 0 0,0 1-1 0 0,0-1 1 0 0,0 1-1 0 0,-3-2 1 0 0,-1-1-4 0 0,0 0 0 0 0,0 1-1 0 0,0 0 1 0 0,0 0 0 0 0,-1 0 0 0 0,0 1 0 0 0,1 0 0 0 0,-15-2 0 0 0,13 3-13 0 0,-1 1 1 0 0,0 1 0 0 0,1-1 0 0 0,-1 1 0 0 0,1 1 0 0 0,0 0-1 0 0,-1 0 1 0 0,1 0 0 0 0,0 1 0 0 0,0 1 0 0 0,0-1 0 0 0,-14 10-1 0 0,19-11 6 0 0,1 0-1 0 0,-1-1 0 0 0,1 2 0 0 0,0-1 0 0 0,0 0 1 0 0,-1 0-1 0 0,1 1 0 0 0,1-1 0 0 0,-1 1 0 0 0,0-1 0 0 0,1 1 1 0 0,-1 0-1 0 0,1 0 0 0 0,0 0 0 0 0,0 0 0 0 0,0 0 1 0 0,0 0-1 0 0,0 0 0 0 0,1 0 0 0 0,0 0 0 0 0,-1 0 0 0 0,1 0 1 0 0,0 0-1 0 0,0 0 0 0 0,1 1 0 0 0,-1-1 0 0 0,1 0 1 0 0,-1 0-1 0 0,1 0 0 0 0,0 0 0 0 0,0 0 0 0 0,1 0 0 0 0,-1-1 1 0 0,0 1-1 0 0,1 0 0 0 0,0 0 0 0 0,3 4 0 0 0,-1-3 7 0 0,0 1 0 0 0,0-1 1 0 0,0 1-1 0 0,0-1 0 0 0,1 0 0 0 0,-1-1 0 0 0,1 1 0 0 0,0-1 0 0 0,0 0 0 0 0,1 0 0 0 0,-1-1 0 0 0,1 1 0 0 0,-1-1 1 0 0,1 0-1 0 0,0-1 0 0 0,-1 0 0 0 0,1 1 0 0 0,0-2 0 0 0,0 1 0 0 0,11-1 0 0 0,-14 0-5 0 0,1 0-1 0 0,0-1 1 0 0,0 1-1 0 0,0-1 1 0 0,0 0-1 0 0,-1 0 1 0 0,1 0-1 0 0,0-1 1 0 0,-1 1-1 0 0,1-1 1 0 0,-1 0-1 0 0,0 0 1 0 0,1 0-1 0 0,-1 0 1 0 0,0-1-1 0 0,0 1 1 0 0,-1-1-1 0 0,1 0 1 0 0,0 0-1 0 0,-1 0 1 0 0,0 0-1 0 0,0 0 1 0 0,0 0-1 0 0,0-1 1 0 0,0 1-1 0 0,0-1 1 0 0,-1 1-1 0 0,0-1 1 0 0,0 0-1 0 0,0 0 1 0 0,0 1-1 0 0,0-8 1 0 0,-1 8-8 0 0,0-1 0 0 0,0 1 0 0 0,0-1 0 0 0,0 1 0 0 0,-1 0 1 0 0,0-1-1 0 0,1 1 0 0 0,-1 0 0 0 0,-1-1 0 0 0,1 1 0 0 0,0 0 0 0 0,-1 0 0 0 0,0 0 0 0 0,1 0 0 0 0,-1 0 1 0 0,0 0-1 0 0,-1 1 0 0 0,1-1 0 0 0,0 1 0 0 0,-1-1 0 0 0,0 1 0 0 0,1 0 0 0 0,-1 0 0 0 0,0 0 0 0 0,0 0 0 0 0,0 1 1 0 0,0-1-1 0 0,-6-1 0 0 0,2 0-5 0 0,-1 0 1 0 0,1 1 0 0 0,-1 0-1 0 0,1 0 1 0 0,-1 1-1 0 0,0 0 1 0 0,0 0 0 0 0,0 1-1 0 0,0 0 1 0 0,1 0-1 0 0,-13 3 1 0 0,11-1-1 0 0,0 1 0 0 0,0 1 0 0 0,1-1 0 0 0,-1 1 0 0 0,1 1 0 0 0,0-1 0 0 0,0 1 0 0 0,1 1 0 0 0,-1-1-1 0 0,1 1 1 0 0,1 1 0 0 0,-11 11 0 0 0,15-16 6 0 0,0 1 0 0 0,0 0 0 0 0,1-1-1 0 0,-1 1 1 0 0,1 0 0 0 0,-1 0 0 0 0,1 0-1 0 0,0 0 1 0 0,0 0 0 0 0,1 0 0 0 0,-1 0-1 0 0,1 1 1 0 0,-1-1 0 0 0,1 0 0 0 0,0 0-1 0 0,0 5 1 0 0,1-5 2 0 0,0 1 0 0 0,1-1 0 0 0,-1 1-1 0 0,1-1 1 0 0,-1 0 0 0 0,1 0 0 0 0,0 1-1 0 0,0-1 1 0 0,0-1 0 0 0,1 1 0 0 0,-1 0 0 0 0,1 0-1 0 0,-1-1 1 0 0,1 0 0 0 0,0 1 0 0 0,0-1 0 0 0,6 3-1 0 0,-2-1 5 0 0,0-1 0 0 0,0 0 0 0 0,1 0 0 0 0,-1 0 0 0 0,1-1-1 0 0,0 0 1 0 0,-1-1 0 0 0,1 1 0 0 0,0-1 0 0 0,0-1 0 0 0,0 0 0 0 0,0 0 0 0 0,0-1-1 0 0,0 1 1 0 0,8-3 0 0 0,-11 2-7 0 0,-1 0 0 0 0,1 0 1 0 0,-1 0-1 0 0,0-1 0 0 0,1 0 0 0 0,-1 0 0 0 0,0 0 0 0 0,0 0 1 0 0,0-1-1 0 0,0 1 0 0 0,-1-1 0 0 0,1 0 0 0 0,-1 0 0 0 0,1 0 0 0 0,-1-1 1 0 0,0 1-1 0 0,0-1 0 0 0,-1 0 0 0 0,1 1 0 0 0,-1-1 0 0 0,1-1 1 0 0,-2 1-1 0 0,1 0 0 0 0,0 0 0 0 0,-1-1 0 0 0,2-7 0 0 0,-2 8-4 0 0,-1 1-1 0 0,1 0 0 0 0,-1 0 0 0 0,0 0 1 0 0,0 0-1 0 0,-1 0 0 0 0,1 0 0 0 0,-1 0 1 0 0,1 0-1 0 0,-1 0 0 0 0,0 0 1 0 0,0 0-1 0 0,0 0 0 0 0,0 0 0 0 0,-1 0 1 0 0,1 1-1 0 0,-1-1 0 0 0,0 0 0 0 0,0 1 1 0 0,0 0-1 0 0,0-1 0 0 0,0 1 1 0 0,0 0-1 0 0,-1 0 0 0 0,1 0 0 0 0,-1 0 1 0 0,1 1-1 0 0,-1-1 0 0 0,0 1 0 0 0,0-1 1 0 0,1 1-1 0 0,-1 0 0 0 0,0 0 1 0 0,0 0-1 0 0,0 0 0 0 0,0 1 0 0 0,-7-1 1 0 0,3 0-11 0 0,-1 0 0 0 0,0 1 1 0 0,0 0-1 0 0,1 0 0 0 0,-1 1 1 0 0,0 0-1 0 0,1 0 0 0 0,-1 1 1 0 0,0 0-1 0 0,1 0 1 0 0,0 1-1 0 0,0 0 0 0 0,0 0 1 0 0,-9 6-1 0 0,14-8 16 0 0,0 0-1 0 0,0 0 1 0 0,0 1-1 0 0,0-1 1 0 0,1 1 0 0 0,-1-1-1 0 0,0 1 1 0 0,1 0 0 0 0,0 0-1 0 0,-1-1 1 0 0,1 1-1 0 0,0 0 1 0 0,0 0 0 0 0,0 0-1 0 0,0 1 1 0 0,0-1-1 0 0,1 0 1 0 0,-1 0 0 0 0,0 0-1 0 0,1 1 1 0 0,0-1 0 0 0,0 0-1 0 0,-1 0 1 0 0,1 1-1 0 0,1-1 1 0 0,-1 0 0 0 0,0 0-1 0 0,0 1 1 0 0,1-1 0 0 0,-1 0-1 0 0,1 0 1 0 0,0 0-1 0 0,0 0 1 0 0,0 1 0 0 0,0-1-1 0 0,0 0 1 0 0,0-1 0 0 0,0 1-1 0 0,1 0 1 0 0,-1 0-1 0 0,1 0 1 0 0,-1-1 0 0 0,1 1-1 0 0,0-1 1 0 0,3 3 0 0 0,0 0 7 0 0,0-1 0 0 0,0 0 0 0 0,0 0 1 0 0,1 0-1 0 0,-1-1 0 0 0,1 0 0 0 0,0 0 1 0 0,-1 0-1 0 0,1 0 0 0 0,0-1 1 0 0,0 0-1 0 0,0 0 0 0 0,0-1 0 0 0,0 0 1 0 0,0 0-1 0 0,0 0 0 0 0,0-1 0 0 0,0 0 1 0 0,11-2-1 0 0,-14 2-11 0 0,1 0 1 0 0,-1 0-1 0 0,0 0 0 0 0,1 0 0 0 0,-1-1 1 0 0,0 1-1 0 0,0-1 0 0 0,0 0 1 0 0,0 1-1 0 0,-1-1 0 0 0,1-1 0 0 0,0 1 1 0 0,-1 0-1 0 0,1-1 0 0 0,-1 1 1 0 0,0-1-1 0 0,0 0 0 0 0,0 0 1 0 0,0 0-1 0 0,0 0 0 0 0,-1 0 0 0 0,1 0 1 0 0,-1 0-1 0 0,0 0 0 0 0,0-1 1 0 0,0 1-1 0 0,-1 0 0 0 0,1-1 0 0 0,-1 1 1 0 0,1-1-1 0 0,-1 1 0 0 0,0-1 1 0 0,-1 1-1 0 0,1 0 0 0 0,-2-7 1 0 0,2 8-5 0 0,-1 0 0 0 0,1-1 1 0 0,-1 1-1 0 0,0 0 1 0 0,0 0-1 0 0,0-1 0 0 0,0 1 1 0 0,0 0-1 0 0,0 0 0 0 0,-1 0 1 0 0,1 0-1 0 0,-1 0 1 0 0,1 0-1 0 0,-1 1 0 0 0,0-1 1 0 0,0 1-1 0 0,0-1 1 0 0,0 1-1 0 0,0-1 0 0 0,0 1 1 0 0,0 0-1 0 0,-3-1 1 0 0,1 1-2 0 0,0 0 0 0 0,0 0 0 0 0,0 0 0 0 0,-1 1 0 0 0,1-1 0 0 0,0 1 0 0 0,-1 0 0 0 0,1 1 0 0 0,0-1 0 0 0,-1 1 0 0 0,-7 2 1 0 0,6-2-2 0 0,0 1 1 0 0,-1 0 0 0 0,1 1-1 0 0,0-1 1 0 0,0 1 0 0 0,1 0-1 0 0,-1 1 1 0 0,1 0 0 0 0,-1-1-1 0 0,1 2 1 0 0,0-1 0 0 0,1 0-1 0 0,-1 1 1 0 0,1 0 0 0 0,0 0-1 0 0,-6 10 1 0 0,9-14 14 0 0,1 0 0 0 0,0 0 1 0 0,0 0-1 0 0,0-1 0 0 0,0 1 1 0 0,0 0-1 0 0,0 0 0 0 0,0 0 0 0 0,0 0 1 0 0,0 0-1 0 0,0-1 0 0 0,0 1 1 0 0,0 0-1 0 0,1 0 0 0 0,-1 0 1 0 0,0-1-1 0 0,0 1 0 0 0,1 0 0 0 0,-1 0 1 0 0,1-1-1 0 0,-1 1 0 0 0,1 0 1 0 0,-1-1-1 0 0,1 1 0 0 0,-1 0 0 0 0,1-1 1 0 0,0 1-1 0 0,-1-1 0 0 0,1 1 1 0 0,0-1-1 0 0,-1 1 0 0 0,1-1 0 0 0,0 0 1 0 0,0 1-1 0 0,-1-1 0 0 0,1 0 1 0 0,0 1-1 0 0,0-1 0 0 0,0 0 0 0 0,0 0 1 0 0,-1 0-1 0 0,1 0 0 0 0,0 0 1 0 0,0 0-1 0 0,0 0 0 0 0,0 0 1 0 0,-1 0-1 0 0,1 0 0 0 0,1-1 0 0 0,24-4-2387 0 0,-9-8-7648 0 0,-15 8 7398 0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5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0 175 408 0 0,'0'0'1950'0'0,"9"0"4540"0"0,0 4-5732 0 0,0 6 249 0 0,0 1 1 0 0,0 0-1 0 0,-1 1 0 0 0,-1-1 1 0 0,0 1-1 0 0,10 26 1 0 0,19 29 1585 0 0,-33-63-2453 0 0,4 7 390 0 0,0-1 0 0 0,1 1 0 0 0,0-2-1 0 0,1 1 1 0 0,14 11 0 0 0,-21-19-439 0 0,0-1-1 0 0,-1 0 1 0 0,1 0-1 0 0,0 0 1 0 0,0 0-1 0 0,0 0 0 0 0,0 0 1 0 0,0 0-1 0 0,0-1 1 0 0,0 1-1 0 0,1-1 1 0 0,-1 0-1 0 0,0 1 1 0 0,0-1-1 0 0,0 0 0 0 0,4-1 1 0 0,-4 1-33 0 0,1-1-1 0 0,-1 0 1 0 0,1 0-1 0 0,-1-1 1 0 0,0 1-1 0 0,0 0 1 0 0,0-1 0 0 0,0 1-1 0 0,0-1 1 0 0,0 0-1 0 0,0 0 1 0 0,0 0-1 0 0,-1 0 1 0 0,1 0 0 0 0,-1 0-1 0 0,1 0 1 0 0,1-4-1 0 0,16-32 599 0 0,-2 0-1 0 0,-2-2 1 0 0,17-69 0 0 0,-16 54 469 0 0,24-59 0 0 0,-40 114-1188 0 0,0-1 1 0 0,0 1-1 0 0,0-1 1 0 0,0 1-1 0 0,0-1 1 0 0,1 1-1 0 0,-1-1 1 0 0,0 1-1 0 0,0-1 1 0 0,0 1-1 0 0,1-1 1 0 0,-1 1-1 0 0,0-1 1 0 0,1 1-1 0 0,-1-1 1 0 0,0 1-1 0 0,1 0 0 0 0,-1-1 1 0 0,1 1-1 0 0,-1 0 1 0 0,1-1-1 0 0,-1 1 1 0 0,1 0-1 0 0,-1 0 1 0 0,1-1-1 0 0,-1 1 1 0 0,1 0-1 0 0,-1 0 1 0 0,1 0-1 0 0,-1 0 1 0 0,1-1-1 0 0,-1 1 1 0 0,1 0-1 0 0,-1 0 1 0 0,1 0-1 0 0,0 0 1 0 0,-1 0-1 0 0,1 1 1 0 0,-1-1-1 0 0,1 0 1 0 0,-1 0-1 0 0,1 0 1 0 0,-1 0-1 0 0,1 1 1 0 0,-1-1-1 0 0,1 0 1 0 0,-1 0-1 0 0,1 1 0 0 0,-1-1 1 0 0,1 0-1 0 0,-1 1 1 0 0,23 28-6464 0 0,-13-14 2585 0 0,3-3 1147 0 0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50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11 708 0 0,'-6'-10'15083'0'0,"3"9"-14092"0"0,-96 91 4613 0 0,-41 58-3354 0 0,137-146-1882 0 0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51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19 304 0 0,'-9'-18'18205'0'0,"14"28"-17355"0"0,1 1 1 0 0,0-1-1 0 0,0 0 0 0 0,1 0 1 0 0,1-1-1 0 0,-1 0 0 0 0,1 0 1 0 0,10 8-1 0 0,83 65 2298 0 0,-68-57-1805 0 0,-16-14-1753 0 0,-10-9-3209 0 0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57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72 632 0 0,'0'0'1045'0'0,"4"-8"5379"0"0,2 12-5845 0 0,0 1 0 0 0,0-1 0 0 0,0 1 0 0 0,0 0 0 0 0,-1 1 0 0 0,0-1 0 0 0,-1 1 0 0 0,5 7 0 0 0,37 60 1733 0 0,-24-36-1141 0 0,26 47 791 0 0,-32-53-983 0 0,1-1 0 0 0,2 0 0 0 0,31 38 0 0 0,-49-67-937 0 0,0-1-1 0 0,-1 1 0 0 0,1 0 1 0 0,0 0-1 0 0,0 0 0 0 0,-1-1 1 0 0,1 1-1 0 0,0-1 0 0 0,0 1 1 0 0,0 0-1 0 0,0-1 0 0 0,0 1 1 0 0,0-1-1 0 0,0 0 0 0 0,0 1 1 0 0,0-1-1 0 0,0 0 0 0 0,0 0 1 0 0,0 1-1 0 0,0-1 0 0 0,0 0 1 0 0,0 0-1 0 0,0 0 0 0 0,1 0 0 0 0,-1-1 1 0 0,0 1-1 0 0,0 0 0 0 0,0 0 1 0 0,0-1-1 0 0,0 1 0 0 0,0 0 1 0 0,0-1-1 0 0,0 1 0 0 0,0-1 1 0 0,0 1-1 0 0,-1-1 0 0 0,1 0 1 0 0,0 1-1 0 0,0-1 0 0 0,0 0 1 0 0,-1 0-1 0 0,1 1 0 0 0,0-1 1 0 0,-1 0-1 0 0,1 0 0 0 0,-1 0 1 0 0,1 0-1 0 0,-1 0 0 0 0,1 0 1 0 0,0-2-1 0 0,5-8 151 0 0,-1-2 0 0 0,0 1 0 0 0,5-19 0 0 0,-5 15 16 0 0,11-38 416 0 0,-2 0 0 0 0,7-65 0 0 0,6-26 542 0 0,-26 145-1256 0 0,-1 0 1 0 0,0-1 0 0 0,0 1 0 0 0,1-1-1 0 0,-1 1 1 0 0,0-1 0 0 0,0 1-1 0 0,1 0 1 0 0,-1-1 0 0 0,0 1 0 0 0,1 0-1 0 0,-1-1 1 0 0,1 1 0 0 0,-1 0-1 0 0,0 0 1 0 0,1-1 0 0 0,-1 1 0 0 0,1 0-1 0 0,-1 0 1 0 0,1 0 0 0 0,-1-1-1 0 0,1 1 1 0 0,-1 0 0 0 0,1 0 0 0 0,-1 0-1 0 0,1 0 1 0 0,-1 0 0 0 0,1 0 0 0 0,-1 0-1 0 0,1 0 1 0 0,-1 0 0 0 0,1 0-1 0 0,-1 1 1 0 0,0-1 0 0 0,1 0 0 0 0,-1 0-1 0 0,1 0 1 0 0,-1 0 0 0 0,1 1-1 0 0,-1-1 1 0 0,1 0 0 0 0,-1 1 0 0 0,0-1-1 0 0,1 0 1 0 0,-1 1 0 0 0,0-1-1 0 0,1 1 1 0 0,23 17-3697 0 0,-21-15 2251 0 0,13 9-1664 0 0,1 1 459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5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45 132 0 0,'0'-2'310'0'0,"0"1"-1"0"0,0-1 1 0 0,0 1-1 0 0,-1-1 1 0 0,1 1 0 0 0,0 0-1 0 0,0-1 1 0 0,-1 1-1 0 0,1-1 1 0 0,-1 1 0 0 0,1-1-1 0 0,-1 1 1 0 0,0 0-1 0 0,0-1 1 0 0,1 1 0 0 0,-1 0-1 0 0,0 0 1 0 0,0 0-1 0 0,0 0 1 0 0,0 0 0 0 0,-1 0-1 0 0,1 0 1 0 0,0 0-1 0 0,0 0 1 0 0,0 0-1 0 0,-1 0 1 0 0,1 1 0 0 0,-1-1-1 0 0,1 1 1 0 0,0-1-1 0 0,-1 1 1 0 0,1-1 0 0 0,-1 1-1 0 0,-1 0 1 0 0,-3-2 319 0 0,0 0-1 0 0,0 1 1 0 0,0 0 0 0 0,-1 0 0 0 0,1 1 0 0 0,0 0-1 0 0,-7 0 1 0 0,5 2-239 0 0,0 1 1 0 0,0-1-1 0 0,0 1 0 0 0,1 0 0 0 0,-1 1 0 0 0,1 0 1 0 0,0 0-1 0 0,0 0 0 0 0,0 1 0 0 0,1 0 0 0 0,-1 1 1 0 0,1-1-1 0 0,0 1 0 0 0,-7 11 0 0 0,9-13-264 0 0,1 0 0 0 0,0 0 0 0 0,0 0 0 0 0,1 0 0 0 0,-1 1 0 0 0,1-1 0 0 0,0 1 0 0 0,0 0 0 0 0,0-1 0 0 0,1 1 0 0 0,0 0 0 0 0,0 0 0 0 0,0 0 0 0 0,0 0 0 0 0,1 0 0 0 0,0 0 0 0 0,0 0 0 0 0,0 1 0 0 0,1-1 0 0 0,0 0 0 0 0,0 0 0 0 0,0 0 0 0 0,0-1 0 0 0,1 1 0 0 0,2 5 0 0 0,0-5-73 0 0,-1 0-1 0 0,1 0 1 0 0,1-1 0 0 0,-1 1 0 0 0,1-1-1 0 0,-1 0 1 0 0,1 0 0 0 0,1-1 0 0 0,-1 1-1 0 0,0-1 1 0 0,1 0 0 0 0,-1-1 0 0 0,1 1-1 0 0,0-1 1 0 0,0 0 0 0 0,0-1 0 0 0,0 1-1 0 0,0-1 1 0 0,1 0 0 0 0,8-1 0 0 0,-8 1-66 0 0,1 0-1 0 0,0-1 1 0 0,-1-1 0 0 0,1 1 0 0 0,0-1 0 0 0,-1 0 0 0 0,1-1-1 0 0,-1 0 1 0 0,1 0 0 0 0,-1-1 0 0 0,0 0 0 0 0,0 0 0 0 0,0 0 0 0 0,0-1-1 0 0,-1 0 1 0 0,8-6 0 0 0,-11 7 27 0 0,0 0-1 0 0,0 0 1 0 0,-1 0-1 0 0,1 0 1 0 0,-1-1-1 0 0,0 1 1 0 0,0 0-1 0 0,0-1 1 0 0,0 0-1 0 0,-1 0 1 0 0,1 1-1 0 0,-1-1 1 0 0,0 0-1 0 0,0 0 1 0 0,0 0-1 0 0,-1 0 1 0 0,1 0-1 0 0,-1 0 1 0 0,0 0-1 0 0,0 0 1 0 0,-1 0-1 0 0,1-1 1 0 0,-1 1-1 0 0,0 0 1 0 0,0 1-1 0 0,0-1 1 0 0,0 0-1 0 0,-1 0 1 0 0,0 0-1 0 0,0 1 1 0 0,0-1-1 0 0,-5-6 1 0 0,2 3-1 0 0,0 0 0 0 0,-1 0 0 0 0,-1 1 1 0 0,1 0-1 0 0,-1 0 0 0 0,0 0 0 0 0,0 1 0 0 0,-1-1 0 0 0,1 2 0 0 0,-1-1 1 0 0,0 1-1 0 0,0 1 0 0 0,-17-6 0 0 0,9 6-203 0 0,-1 0 0 0 0,1 1-1 0 0,-31 0 1 0 0,39 2-298 0 0,0 1 0 0 0,0 0 0 0 0,0 0 0 0 0,-9 4 0 0 0,13-4-106 0 0,1 0 0 0 0,0 0 0 0 0,0 1 0 0 0,-1-1 0 0 0,1 1 0 0 0,0 0 0 0 0,1 0 1 0 0,-1 0-1 0 0,0 0 0 0 0,-3 5 0 0 0,2-1-2226 0 0,1 0 406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7:44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25 80 0 0,'11'-24'17996'0'0,"-5"48"-16614"0"0,0 0-1 0 0,3 33 0 0 0,1 6-523 0 0,34 285 1823 0 0,-34-236-2002 0 0,28 111 734 0 0,-24-157-537 0 0,-5-23 1168 0 0,-22-52-2030 0 0,-3 1-10 0 0,11 6-16 0 0,0 0 0 0 0,0 0-1 0 0,-1 1 1 0 0,1-1-1 0 0,0 1 1 0 0,0 1-1 0 0,-1-1 1 0 0,1 1-1 0 0,-1 0 1 0 0,1 0-1 0 0,0 0 1 0 0,-1 1 0 0 0,1-1-1 0 0,0 1 1 0 0,0 1-1 0 0,-1-1 1 0 0,1 1-1 0 0,0 0 1 0 0,0 0-1 0 0,0 0 1 0 0,1 1-1 0 0,-1 0 1 0 0,1 0 0 0 0,-6 5-1 0 0,7-7 20 0 0,1 1-1 0 0,-1 0 0 0 0,1 0 1 0 0,0 0-1 0 0,0 0 1 0 0,0 0-1 0 0,0 0 0 0 0,0 1 1 0 0,0-1-1 0 0,1 1 1 0 0,-1-1-1 0 0,1 1 1 0 0,0 0-1 0 0,0-1 0 0 0,0 1 1 0 0,0 0-1 0 0,0 0 1 0 0,0 0-1 0 0,1 0 0 0 0,-1 0 1 0 0,1 0-1 0 0,0-1 1 0 0,0 1-1 0 0,0 0 1 0 0,1 0-1 0 0,-1 0 0 0 0,0 0 1 0 0,1 0-1 0 0,0 0 1 0 0,0 0-1 0 0,0 0 0 0 0,0-1 1 0 0,0 1-1 0 0,1 0 1 0 0,-1-1-1 0 0,1 1 1 0 0,0-1-1 0 0,-1 1 0 0 0,1-1 1 0 0,0 0-1 0 0,0 0 1 0 0,1 0-1 0 0,-1 0 0 0 0,3 2 1 0 0,0-1 11 0 0,0 0 0 0 0,1 0 1 0 0,0 0-1 0 0,-1 0 0 0 0,1-1 0 0 0,0 0 1 0 0,0 0-1 0 0,0-1 0 0 0,0 0 0 0 0,0 0 1 0 0,1 0-1 0 0,-1-1 0 0 0,0 1 0 0 0,0-2 1 0 0,1 1-1 0 0,-1-1 0 0 0,7-1 0 0 0,-3 0-2 0 0,0 0 0 0 0,0 0-1 0 0,0-1 1 0 0,-1-1 0 0 0,0 1-1 0 0,1-2 1 0 0,-1 1 0 0 0,-1-1-1 0 0,1-1 1 0 0,8-6 0 0 0,-16 11-10 0 0,1 0 1 0 0,-1 0 0 0 0,0 0 0 0 0,1-1 0 0 0,-1 1 0 0 0,0 0 0 0 0,0-1 0 0 0,0 1 0 0 0,0-1 0 0 0,0 1 0 0 0,0-1 0 0 0,0 0 0 0 0,0 1 0 0 0,-1-1-1 0 0,1 0 1 0 0,-1 1 0 0 0,1-1 0 0 0,-1 0 0 0 0,0 0 0 0 0,0 0 0 0 0,0 1 0 0 0,0-1 0 0 0,0 0 0 0 0,0 0 0 0 0,-1-3 0 0 0,0 2 4 0 0,0 0-1 0 0,-1 0 1 0 0,0 0 0 0 0,0 0 0 0 0,0 0 0 0 0,0 0 0 0 0,0 1 0 0 0,0-1-1 0 0,-1 1 1 0 0,1-1 0 0 0,-1 1 0 0 0,-4-3 0 0 0,-4-2-135 0 0,0 0 1 0 0,0 1-1 0 0,0 0 0 0 0,-1 1 1 0 0,0 1-1 0 0,-20-6 0 0 0,1 4-2626 0 0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5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5 520 0 0,'0'0'929'0'0,"-24"-4"8118"0"0,-5 53-2698 0 0,9 11-3381 0 0,18-55-2822 0 0,1 1 1 0 0,0-1 0 0 0,0 1 0 0 0,1 0 0 0 0,-1-1-1 0 0,1 1 1 0 0,1-1 0 0 0,-1 1 0 0 0,1 0 0 0 0,0-1-1 0 0,0 1 1 0 0,0-1 0 0 0,1 0 0 0 0,0 1 0 0 0,0-1 0 0 0,1 0-1 0 0,-1 0 1 0 0,1 0 0 0 0,4 5 0 0 0,-4-7-156 0 0,-1-1 0 0 0,1-1 1 0 0,-1 1-1 0 0,1 0 0 0 0,0-1 1 0 0,0 1-1 0 0,-1-1 0 0 0,1 0 1 0 0,0 0-1 0 0,0 0 0 0 0,0 0 1 0 0,1 0-1 0 0,-1-1 0 0 0,0 0 1 0 0,0 1-1 0 0,0-1 0 0 0,0 0 1 0 0,1-1-1 0 0,-1 1 0 0 0,0 0 1 0 0,4-2-1 0 0,31-9-3111 0 0,-6-5-3836 0 0,-24 11 4815 0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7:5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61 116 0 0,'-21'-21'4197'0'0,"20"20"-3762"0"0,0 1 0 0 0,1-1 0 0 0,-1 1 0 0 0,0-1 0 0 0,0 1 0 0 0,0 0-1 0 0,0-1 1 0 0,0 1 0 0 0,0 0 0 0 0,0 0 0 0 0,0 0 0 0 0,0 0 0 0 0,0 0 0 0 0,0 0 0 0 0,1 0 0 0 0,-1 0 0 0 0,0 0 0 0 0,0 0 0 0 0,0 0 0 0 0,0 1 0 0 0,0-1 0 0 0,0 0 0 0 0,-5 4 4290 0 0,6-4-4672 0 0,0 1-1 0 0,0 0 1 0 0,0 0 0 0 0,0 0 0 0 0,0-1-1 0 0,0 1 1 0 0,1 0 0 0 0,-1 0 0 0 0,0-1-1 0 0,0 1 1 0 0,1 0 0 0 0,-1 0 0 0 0,0-1-1 0 0,1 1 1 0 0,-1 0 0 0 0,0-1 0 0 0,1 1-1 0 0,-1 0 1 0 0,1-1 0 0 0,0 1 0 0 0,-1-1 0 0 0,1 1-1 0 0,-1-1 1 0 0,1 1 0 0 0,0-1 0 0 0,-1 1-1 0 0,1-1 1 0 0,0 0 0 0 0,-1 1 0 0 0,2-1-1 0 0,27-1 982 0 0,-21-2-785 0 0,0 0 0 0 0,0 0-1 0 0,-1 0 1 0 0,14-9 0 0 0,-20 11-185 0 0,1 0 0 0 0,-1 0 0 0 0,0 0-1 0 0,0 0 1 0 0,0 0 0 0 0,0 0 0 0 0,0 0 0 0 0,0 0 0 0 0,0 0 0 0 0,0 0 0 0 0,-1-1 0 0 0,1 1 0 0 0,0 0 0 0 0,-1-1 0 0 0,1 1-1 0 0,-1 0 1 0 0,1-1 0 0 0,-1 1 0 0 0,1-1 0 0 0,-1 1 0 0 0,0-1 0 0 0,0-1 0 0 0,0 1 184 0 0,-16 0-35 0 0,-2 13-2246 0 0,11 3-5373 0 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8:15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6 356 0 0,'-1'0'268'0'0,"1"-1"0"0"0,0 1-1 0 0,-1-1 1 0 0,1 1 0 0 0,0 0 0 0 0,-1-1 0 0 0,1 1 0 0 0,0 0-1 0 0,-1 0 1 0 0,1-1 0 0 0,-1 1 0 0 0,1 0 0 0 0,0 0-1 0 0,-1 0 1 0 0,1-1 0 0 0,-1 1 0 0 0,1 0 0 0 0,-1 0-1 0 0,1 0 1 0 0,-1 0 0 0 0,1 0 0 0 0,0 0 0 0 0,-1 0 0 0 0,1 0-1 0 0,-1 0 1 0 0,1 0 0 0 0,-1 0 0 0 0,1 0 0 0 0,-1 0-1 0 0,1 0 1 0 0,-1 1 0 0 0,-5 14 4437 0 0,7 32-1102 0 0,0-41-2948 0 0,3 30 566 0 0,2-1 0 0 0,1-1 1 0 0,14 38-1 0 0,-9-30-3735 0 0,-1 0-3949 0 0,-8-36 2191 0 0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8:15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96 120 0 0,'-2'-1'229'0'0,"1"-1"0"0"0,-1 1-1 0 0,1 0 1 0 0,0 0 0 0 0,-1-1 0 0 0,1 1 0 0 0,0 0-1 0 0,0-1 1 0 0,0 0 0 0 0,0 1 0 0 0,0-1 0 0 0,0 1-1 0 0,0-1 1 0 0,1 0 0 0 0,-1 0 0 0 0,1 1-1 0 0,-1-1 1 0 0,1 0 0 0 0,-1 0 0 0 0,1 0 0 0 0,0 0-1 0 0,0 1 1 0 0,0-1 0 0 0,0 0 0 0 0,1-2 0 0 0,0 2 40 0 0,0-1 1 0 0,1 1-1 0 0,-1 0 1 0 0,1 0-1 0 0,-1 0 1 0 0,1 1-1 0 0,0-1 0 0 0,0 0 1 0 0,0 1-1 0 0,0-1 1 0 0,0 1-1 0 0,0-1 1 0 0,0 1-1 0 0,0 0 1 0 0,1 0-1 0 0,1-1 1 0 0,10-3 515 0 0,1 1 1 0 0,-1 0 0 0 0,1 1-1 0 0,-1 0 1 0 0,16 0-1 0 0,0 2-162 0 0,-1 2 0 0 0,0 1 0 0 0,0 1 0 0 0,0 1 0 0 0,0 2 0 0 0,41 13 0 0 0,-52-13-380 0 0,0 1-1 0 0,-1 0 1 0 0,0 1-1 0 0,0 1 1 0 0,-1 1-1 0 0,0 0 1 0 0,-1 1-1 0 0,0 1 1 0 0,0 0 0 0 0,-1 1-1 0 0,13 15 1 0 0,-24-23-178 0 0,1-1 0 0 0,-1 0 1 0 0,0 1-1 0 0,-1 0 0 0 0,1-1 0 0 0,-1 1 1 0 0,1 0-1 0 0,-1 0 0 0 0,-1 0 1 0 0,1 1-1 0 0,-1-1 0 0 0,0 0 1 0 0,0 1-1 0 0,-1-1 0 0 0,1 1 0 0 0,-1-1 1 0 0,0 1-1 0 0,-1-1 0 0 0,0 0 1 0 0,1 1-1 0 0,-1-1 0 0 0,-1 0 0 0 0,1 1 1 0 0,-1-1-1 0 0,0 0 0 0 0,0 0 1 0 0,-1 0-1 0 0,0-1 0 0 0,1 1 0 0 0,-1-1 1 0 0,-1 1-1 0 0,-4 5 0 0 0,-3 1 25 0 0,-1 1 0 0 0,0-2-1 0 0,-1 1 1 0 0,0-2 0 0 0,0 0 0 0 0,-1 0-1 0 0,0-1 1 0 0,-1-1 0 0 0,-26 10-1 0 0,6-6 91 0 0,-1-1 0 0 0,0-2-1 0 0,-68 6 1 0 0,83-12-305 0 0,-1-1 1 0 0,0-2 0 0 0,1 0-1 0 0,-1-1 1 0 0,1-1-1 0 0,-1-1 1 0 0,-38-13 0 0 0,49 11-404 0 0,6 2-1589 0 0,17-4-8079 0 0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8:16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89 784 0 0,'2'4'6082'0'0,"-2"-4"-5994"0"0,16 2 3475 0 0,18-2-403 0 0,-20-1-2558 0 0,1-1 0 0 0,-1 0 1 0 0,1-1-1 0 0,-1 0 0 0 0,0-1 1 0 0,0-1-1 0 0,0 0 0 0 0,0-1 0 0 0,-1 0 1 0 0,0-1-1 0 0,-1-1 0 0 0,1 0 1 0 0,-2-1-1 0 0,19-16 0 0 0,-31 26-375 0 0,0 1-1 0 0,0 0 1 0 0,0 0-1 0 0,1 1 0 0 0,-1-1 1 0 0,0 0-1 0 0,1 0 1 0 0,-1 0-1 0 0,1 0 0 0 0,0 0 1 0 0,0 1-1 0 0,0-1 1 0 0,0 0-1 0 0,0 0 0 0 0,1 3 1 0 0,9 57 1208 0 0,26 64-371 0 0,-26-100-835 0 0,-7-19-143 0 0,0 0 1 0 0,0-1 0 0 0,-1 2 0 0 0,0-1-1 0 0,-1 0 1 0 0,2 15 0 0 0,-3-21-55 0 0,-35 17-65 0 0,-7-9-442 0 0,-62 5-1 0 0,69-11 182 0 0,-1 2-1 0 0,-65 17 0 0 0,196-26 1847 0 0,38-8-167 0 0,-77 10-4218 0 0,-47 3-1582 0 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8:17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15 164 0 0,'-10'-3'1064'0'0,"-46"-8"4351"0"0,54 11-5141 0 0,1 0-1 0 0,-1-1 0 0 0,1 1 0 0 0,-1 0 0 0 0,1 0 0 0 0,0 0 1 0 0,-1 0-1 0 0,1 0 0 0 0,-1 1 0 0 0,1-1 0 0 0,-1 0 0 0 0,1 1 1 0 0,-1-1-1 0 0,1 1 0 0 0,0-1 0 0 0,-1 1 0 0 0,1 0 0 0 0,0 0 1 0 0,-1-1-1 0 0,1 1 0 0 0,0 0 0 0 0,0 0 0 0 0,0 0 0 0 0,0 0 1 0 0,0 0-1 0 0,0 1 0 0 0,0-1 0 0 0,0 0 0 0 0,1 0 0 0 0,-1 1 1 0 0,-1 1-1 0 0,2-2-139 0 0,0 1 0 0 0,1-1 0 0 0,-1 1 0 0 0,0-1 0 0 0,0 0 1 0 0,1 1-1 0 0,-1-1 0 0 0,1 1 0 0 0,-1-1 0 0 0,1 0 0 0 0,-1 0 0 0 0,1 1 0 0 0,0-1 1 0 0,0 0-1 0 0,0 0 0 0 0,0 0 0 0 0,0 0 0 0 0,0 0 0 0 0,0 0 0 0 0,0 0 0 0 0,0 0 1 0 0,0 0-1 0 0,0 0 0 0 0,1-1 0 0 0,-1 1 0 0 0,0 0 0 0 0,0-1 0 0 0,1 1 0 0 0,-1-1 1 0 0,1 1-1 0 0,-1-1 0 0 0,0 0 0 0 0,1 0 0 0 0,1 1 0 0 0,4 0 104 0 0,-1 0 1 0 0,1 0-1 0 0,-1 0 0 0 0,1 0 0 0 0,-1-1 0 0 0,9-1 1 0 0,-13 1-200 0 0,0-1 1 0 0,0 1 0 0 0,-1-1 0 0 0,1 0-1 0 0,0 0 1 0 0,0 0 0 0 0,-1 0 0 0 0,1 0-1 0 0,0 0 1 0 0,-1 0 0 0 0,1 0 0 0 0,-1-1-1 0 0,0 1 1 0 0,1-1 0 0 0,-1 1 0 0 0,0-1-1 0 0,0 1 1 0 0,0-1 0 0 0,0 0 0 0 0,0 1-1 0 0,0-1 1 0 0,0 0 0 0 0,-1 0 0 0 0,1 0-1 0 0,0 0 1 0 0,-1 1 0 0 0,0-1 0 0 0,1 0-1 0 0,-1 0 1 0 0,0-2 0 0 0,0 2-320 0 0,-7-8-1268 0 0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8:1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60 0 0,'-2'2'804'0'0,"0"-1"0"0"0,1 0 0 0 0,-1 0 0 0 0,1 1 0 0 0,-1-1-1 0 0,1 1 1 0 0,0 0 0 0 0,0-1 0 0 0,-1 1 0 0 0,1 0 0 0 0,1 0 0 0 0,-1-1 0 0 0,0 1 0 0 0,0 0 0 0 0,1 0 0 0 0,-1 0 0 0 0,1 0-1 0 0,-1 0 1 0 0,1 0 0 0 0,0 4 0 0 0,10 10 3764 0 0,14-4-3528 0 0,-18-11-911 0 0,-1 1 1 0 0,0-2-1 0 0,0 1 0 0 0,1-1 1 0 0,-1 1-1 0 0,0-1 0 0 0,9-2 1 0 0,-12 2-283 0 0,1 0 0 0 0,0-1 0 0 0,-1 1 0 0 0,1-1 0 0 0,-1 0 0 0 0,1 0 1 0 0,-1 0-1 0 0,1 0 0 0 0,-1 0 0 0 0,0 0 0 0 0,1-1 0 0 0,-1 1 0 0 0,0-1 0 0 0,0 0 0 0 0,4-3 1 0 0,-6 4 107 0 0,0 0 0 0 0,0 0 0 0 0,0 0 0 0 0,0 0 0 0 0,-1 0 0 0 0,1 1 0 0 0,0-1 0 0 0,0 0 0 0 0,0 0 0 0 0,-1 0 0 0 0,1 1 0 0 0,-1-1 0 0 0,1 0 0 0 0,0 0 0 0 0,-1 1 0 0 0,1-1 0 0 0,-1 0 0 0 0,0 1 0 0 0,1-1 0 0 0,-1 0 0 0 0,1 1 0 0 0,-1-1 0 0 0,0 1 0 0 0,0-1 0 0 0,1 1 0 0 0,-1-1 0 0 0,0 1 0 0 0,0 0 0 0 0,0-1 0 0 0,1 1 0 0 0,-1 0 0 0 0,0 0 0 0 0,0 0 0 0 0,0-1 0 0 0,-1 1 0 0 0,-32-10-688 0 0,7 11-2131 0 0,17 2-2250 0 0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8:18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1 274 476 0 0,'21'16'1013'0'0,"0"1"0"0"0,-1 1 0 0 0,-1 1 0 0 0,0 0 0 0 0,-2 2 0 0 0,16 23 0 0 0,-10-14 73 0 0,1-1-1 0 0,30 27 1 0 0,-48-50-923 0 0,6 6 305 0 0,1-1 1 0 0,1 0-1 0 0,-1-1 0 0 0,1 0 1 0 0,25 11-1 0 0,-37-20-364 0 0,1 1 0 0 0,0-1 0 0 0,0 0-1 0 0,0 0 1 0 0,1-1 0 0 0,-1 1-1 0 0,0-1 1 0 0,0 0 0 0 0,0 1-1 0 0,0-1 1 0 0,1-1 0 0 0,-1 1 0 0 0,0 0-1 0 0,0-1 1 0 0,0 1 0 0 0,0-1-1 0 0,0 0 1 0 0,0 0 0 0 0,0-1-1 0 0,0 1 1 0 0,0 0 0 0 0,0-1 0 0 0,-1 0-1 0 0,1 0 1 0 0,-1 1 0 0 0,1-1-1 0 0,-1-1 1 0 0,0 1 0 0 0,1 0-1 0 0,-1-1 1 0 0,0 1 0 0 0,-1-1-1 0 0,1 1 1 0 0,0-1 0 0 0,-1 0 0 0 0,3-5-1 0 0,12-30 595 0 0,-2-1 1 0 0,-2 0-1 0 0,-1-1 0 0 0,-2 0 0 0 0,6-67 0 0 0,0 13 182 0 0,-10 55-561 0 0,-3 23-122 0 0,0 1 1 0 0,0 0-1 0 0,1 0 0 0 0,1 0 0 0 0,1 0 0 0 0,12-26 0 0 0,-17 40-310 0 0,1 0 0 0 0,0 0 1 0 0,-1 0-1 0 0,1 0 0 0 0,0 0 0 0 0,0 0 1 0 0,0 0-1 0 0,0 0 0 0 0,-1 1 1 0 0,1-1-1 0 0,1 0 0 0 0,-1 1 1 0 0,0-1-1 0 0,0 1 0 0 0,0-1 1 0 0,0 1-1 0 0,0-1 0 0 0,0 1 1 0 0,1 0-1 0 0,-1-1 0 0 0,0 1 1 0 0,0 0-1 0 0,0 0 0 0 0,1 0 1 0 0,-1 0-1 0 0,2 1 0 0 0,30 11-6196 0 0,-26-8 5237 0 0,10 4-1325 0 0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8:2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159 143 56 0 0,'-27'38'3922'0'0,"2"1"-1"0"0,-26 57 1 0 0,25-57 7313 0 0,25-42-11181 0 0,-1 0 0 0 0,2 0-1 0 0,-1 0 1 0 0,0-1 0 0 0,1 1 0 0 0,-1 0 0 0 0,1 0-1 0 0,0-6 1 0 0,1 5 7 0 0,16-90 1085 0 0,40-120 0 0 0,-57 214-1140 0 0,0 0 0 0 0,0-1 0 0 0,0 1 0 0 0,0-1 1 0 0,0 1-1 0 0,0 0 0 0 0,0-1 0 0 0,0 1 0 0 0,1 0 0 0 0,-1-1 0 0 0,0 1 0 0 0,0 0 0 0 0,0-1 1 0 0,1 1-1 0 0,-1 0 0 0 0,0-1 0 0 0,1 1 0 0 0,-1 0 0 0 0,0 0 0 0 0,0-1 0 0 0,1 1 1 0 0,-1 0-1 0 0,0 0 0 0 0,1 0 0 0 0,-1 0 0 0 0,1-1 0 0 0,-1 1 0 0 0,0 0 0 0 0,1 0 0 0 0,-1 0 1 0 0,0 0-1 0 0,1 0 0 0 0,-1 0 0 0 0,1 0 0 0 0,-1 0 0 0 0,0 0 0 0 0,1 0 0 0 0,14 12 96 0 0,11 31-49 0 0,-22-37-27 0 0,15 26-29 0 0,1-1 0 0 0,1-2 0 0 0,34 38 1 0 0,-41-53-472 0 0,0-1 0 0 0,1 0-1 0 0,0-1 1 0 0,1 0 0 0 0,0-2 0 0 0,1 0 0 0 0,0 0 0 0 0,19 7 0 0 0,-23-16-1257 0 0,-16-10 1078 0 0,-19-11 606 0 0,6 13 159 0 0,0 0 0 0 0,-1 2 0 0 0,1-1 0 0 0,-1 2 0 0 0,0 1 0 0 0,0 0 0 0 0,-35-1 0 0 0,18 3 182 0 0,-1 2 0 0 0,1 2 0 0 0,-35 6 0 0 0,26 2-55 0 0,40-11-379 0 0,1 1 0 0 0,0 0 0 0 0,0-1 0 0 0,0 1 0 0 0,0 0 0 0 0,0 0 0 0 0,0 0 0 0 0,0 1 0 0 0,0-1 0 0 0,1 0-1 0 0,-1 1 1 0 0,0-1 0 0 0,1 1 0 0 0,-1-1 0 0 0,1 1 0 0 0,-2 2 0 0 0,19 15-7421 0 0,-5-16 5508 0 0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8:2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1 212 0 0,'3'33'13486'0'0,"5"29"-7659"0"0,2 14-2442 0 0,-10-76-3354 0 0,0 1 0 0 0,0-1 0 0 0,0 1 0 0 0,0-1-1 0 0,0 1 1 0 0,0-1 0 0 0,0 1 0 0 0,0-1 0 0 0,0 1 0 0 0,0-1-1 0 0,0 1 1 0 0,1-1 0 0 0,-1 1 0 0 0,0-1 0 0 0,0 1 0 0 0,1-1 0 0 0,-1 0-1 0 0,0 1 1 0 0,1-1 0 0 0,-1 0 0 0 0,0 1 0 0 0,1-1 0 0 0,-1 0 0 0 0,1 1-1 0 0,-1-1 1 0 0,0 0 0 0 0,1 1 0 0 0,-1-1 0 0 0,1 0 0 0 0,-1 0 0 0 0,1 0-1 0 0,-1 0 1 0 0,1 1 0 0 0,-1-1 0 0 0,1 0 0 0 0,-1 0 0 0 0,1 0-1 0 0,-1 0 1 0 0,1 0 0 0 0,-1 0 0 0 0,1 0 0 0 0,-1 0 0 0 0,1 0 0 0 0,-1-1-1 0 0,1 1 1 0 0,-1 0 0 0 0,1 0 0 0 0,-1 0 0 0 0,1 0 0 0 0,-1-1 0 0 0,0 1-1 0 0,1 0 1 0 0,-1-1 0 0 0,1 1 0 0 0,-1-1 0 0 0,28-19 316 0 0,-24 17-260 0 0,13-11 32 0 0,136-116 413 0 0,-172 136-593 0 0,-16 11 45 0 0,25-9 11 0 0,-1 1 0 0 0,1-1-1 0 0,1 1 1 0 0,-1 1 0 0 0,1 0-1 0 0,1 0 1 0 0,-10 16 0 0 0,17-24 15 0 0,0 1 0 0 0,-1 0 1 0 0,1-1-1 0 0,0 1 0 0 0,0 0 1 0 0,1 0-1 0 0,-1 0 0 0 0,0-1 1 0 0,1 1-1 0 0,0 0 0 0 0,0 0 1 0 0,0 0-1 0 0,0 0 0 0 0,0 0 1 0 0,0 0-1 0 0,2 3 0 0 0,-1-3 18 0 0,1 0 0 0 0,-1 0-1 0 0,1 0 1 0 0,0 0 0 0 0,0 0-1 0 0,0 0 1 0 0,0-1 0 0 0,0 1-1 0 0,1-1 1 0 0,0 0 0 0 0,-1 1-1 0 0,1-1 1 0 0,0 0-1 0 0,0-1 1 0 0,0 1 0 0 0,0 0-1 0 0,3 0 1 0 0,4 3 154 0 0,0-1 0 0 0,0 0-1 0 0,0-1 1 0 0,0 0 0 0 0,1-1 0 0 0,-1 0 0 0 0,1 0-1 0 0,0-1 1 0 0,13-1 0 0 0,45-9-1059 0 0,-20-3-4059 0 0,-47 12 4043 0 0,5-2-3293 0 0,-5 2 2792 0 0,10-3-1314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7:45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0 128 340 0 0,'0'0'4681'0'0,"3"1"-3329"0"0,1 1-891 0 0,0 1 0 0 0,0-1 1 0 0,0 1-1 0 0,0 0 1 0 0,-1 0-1 0 0,1 0 0 0 0,-1 1 1 0 0,0-1-1 0 0,0 1 1 0 0,0 0-1 0 0,4 8 0 0 0,29 54 2568 0 0,-30-55-2418 0 0,79 141 4680 0 0,-85-150-5190 0 0,1 0 0 0 0,0-1-1 0 0,0 1 1 0 0,0-1 0 0 0,0 1 0 0 0,0-1 0 0 0,1 0-1 0 0,-1 1 1 0 0,0-1 0 0 0,1 0 0 0 0,-1 0 0 0 0,1 0-1 0 0,-1 0 1 0 0,1 0 0 0 0,-1 0 0 0 0,1 0 0 0 0,0-1-1 0 0,-1 1 1 0 0,1-1 0 0 0,2 1 0 0 0,-3-1-36 0 0,1 0 1 0 0,-1-1-1 0 0,0 1 1 0 0,0-1-1 0 0,0 1 1 0 0,0-1-1 0 0,0 1 1 0 0,1-1 0 0 0,-1 0-1 0 0,0 1 1 0 0,0-1-1 0 0,-1 0 1 0 0,1 0-1 0 0,0 0 1 0 0,0 0-1 0 0,0 0 1 0 0,0 0-1 0 0,-1 0 1 0 0,1 0-1 0 0,-1 0 1 0 0,2-2 0 0 0,3-9 262 0 0,-1-1 1 0 0,0 1 0 0 0,0-1 0 0 0,1-14-1 0 0,-4 21-201 0 0,18-165 2794 0 0,-11 78-1745 0 0,-3 55-1782 0 0,-1 14-3403 0 0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8:2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1 452 0 0,'-22'12'16954'0'0,"30"-9"-16177"0"0,-1 0 0 0 0,1-1-1 0 0,0 0 1 0 0,0 0 0 0 0,0 0-1 0 0,-1-1 1 0 0,2 0 0 0 0,-1-1-1 0 0,12 0 1 0 0,81-9 882 0 0,-76 5-1083 0 0,0 1-748 0 0,8-2-1718 0 0,-10 4-8323 0 0,-19 1 7621 0 0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8:2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0 132 0 0,'4'23'11440'0'0,"3"-20"-10468"0"0,1 0 1 0 0,0-1 0 0 0,-1-1-1 0 0,1 1 1 0 0,0-1 0 0 0,0 0-1 0 0,0-1 1 0 0,11-1 0 0 0,69-8 1487 0 0,-64 6-2025 0 0,2 0-1827 0 0,-10 0-6277 0 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8:22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0 283 660 0 0,'4'1'625'0'0,"-1"0"0"0"0,0 0 0 0 0,0 0 0 0 0,0 0 0 0 0,0 1 0 0 0,-1-1 0 0 0,1 1 0 0 0,4 3 0 0 0,35 37 3059 0 0,-20-18-2083 0 0,7 5 335 0 0,2-2-1 0 0,0 0 0 0 0,2-2 0 0 0,1-2 1 0 0,1-1-1 0 0,72 33 0 0 0,-105-54-1833 0 0,0 0-1 0 0,0-1 1 0 0,1 1 0 0 0,-1 0 0 0 0,0-1-1 0 0,0 0 1 0 0,1 0 0 0 0,-1 0-1 0 0,0 0 1 0 0,1 0 0 0 0,-1 0-1 0 0,0 0 1 0 0,1-1 0 0 0,-1 1 0 0 0,0-1-1 0 0,0 1 1 0 0,1-1 0 0 0,-1 0-1 0 0,0 0 1 0 0,0 0 0 0 0,0 0 0 0 0,0-1-1 0 0,0 1 1 0 0,0 0 0 0 0,-1-1-1 0 0,1 1 1 0 0,0-1 0 0 0,-1 0 0 0 0,1 0-1 0 0,-1 1 1 0 0,1-1 0 0 0,-1 0-1 0 0,0 0 1 0 0,0 0 0 0 0,0-1 0 0 0,1-3-1 0 0,4-9-2 0 0,-1 0 1 0 0,-1 0-1 0 0,0-1 0 0 0,2-21 0 0 0,-3 18 101 0 0,66-360 780 0 0,-68 377-1107 0 0,-1-1-1 0 0,1 1 0 0 0,-1 0 1 0 0,1-1-1 0 0,0 1 0 0 0,0 0 1 0 0,-1-1-1 0 0,2 1 1 0 0,-1 0-1 0 0,0 0 0 0 0,0 0 1 0 0,1 0-1 0 0,-1 0 0 0 0,1 0 1 0 0,3-3-1 0 0,12 1-4222 0 0,7 11-3322 0 0,-14-2 4845 0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8:23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1 876 0 0,'-6'5'1693'0'0,"0"1"0"0"0,1 0-1 0 0,-1 0 1 0 0,1 1 0 0 0,0 0 0 0 0,1-1-1 0 0,0 2 1 0 0,-4 8 0 0 0,4-9-880 0 0,2 1-1 0 0,-1-1 1 0 0,1 1 0 0 0,0 0 0 0 0,1-1 0 0 0,0 1-1 0 0,0 0 1 0 0,0 11 0 0 0,2-14-656 0 0,-1 0 0 0 0,1 0-1 0 0,0-1 1 0 0,0 1 0 0 0,0 0 0 0 0,0-1 0 0 0,1 1-1 0 0,0-1 1 0 0,0 1 0 0 0,4 5 0 0 0,-4-6-236 0 0,1-1 0 0 0,1 1 0 0 0,-1-1 1 0 0,0 0-1 0 0,1 0 0 0 0,-1 0 0 0 0,1 0 0 0 0,0-1 1 0 0,0 0-1 0 0,0 1 0 0 0,0-2 0 0 0,1 1 0 0 0,-1 0 1 0 0,0-1-1 0 0,1 1 0 0 0,-1-1 0 0 0,1-1 0 0 0,-1 1 1 0 0,10 0-1 0 0,13-2-1959 0 0,10-8-5347 0 0,-21 4 4958 0 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8:23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130 141 424 0 0,'-15'-10'4522'0'0,"14"4"245"0"0,24-2 3194 0 0,6-1-6399 0 0,-26 8-1402 0 0,0-1 1 0 0,-1 1 0 0 0,1-1-1 0 0,-1 1 1 0 0,1-1 0 0 0,-1 0 0 0 0,0 0-1 0 0,1 0 1 0 0,-1 0 0 0 0,0 0-1 0 0,0-1 1 0 0,0 1 0 0 0,-1-1-1 0 0,1 1 1 0 0,-1-1 0 0 0,3-5-1 0 0,-4 6-130 0 0,0 0 1 0 0,0 1-1 0 0,0-1 0 0 0,-1 0 0 0 0,1 0 0 0 0,0 0 0 0 0,-1 0 0 0 0,1 0 1 0 0,-1 1-1 0 0,0-1 0 0 0,0 0 0 0 0,0 1 0 0 0,0-1 0 0 0,0 0 0 0 0,0 1 1 0 0,0-1-1 0 0,0 1 0 0 0,0 0 0 0 0,-1-1 0 0 0,1 1 0 0 0,-1 0 0 0 0,1 0 1 0 0,-1 0-1 0 0,1 0 0 0 0,-1 0 0 0 0,0 0 0 0 0,1 0 0 0 0,-4-1 0 0 0,-3-1-125 0 0,1-1-1 0 0,-1 1 0 0 0,0 0 0 0 0,0 0 0 0 0,0 1 0 0 0,0 0 1 0 0,0 1-1 0 0,0 0 0 0 0,-1 0 0 0 0,1 1 0 0 0,0 0 0 0 0,0 0 1 0 0,-1 1-1 0 0,1 0 0 0 0,0 0 0 0 0,0 1 0 0 0,0 0 0 0 0,-12 5 1 0 0,14-1-435 0 0,5-5 141 0 0,1 0 0 0 0,0 0-1 0 0,-1-1 1 0 0,1 1-1 0 0,0 0 1 0 0,0 0 0 0 0,0 0-1 0 0,0 0 1 0 0,0 0 0 0 0,0 0-1 0 0,0 0 1 0 0,0-1-1 0 0,0 1 1 0 0,0 0 0 0 0,1 0-1 0 0,-1 0 1 0 0,0 0 0 0 0,1 0-1 0 0,0 1 1 0 0,4 6-1790 0 0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8:24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1 252 0 0,'3'9'12653'0'0,"0"-5"-11065"0"0,46 11 5501 0 0,6-10-3348 0 0,57-9-520 0 0,-93 2-2482 0 0,23-1 805 0 0,81-17 0 0 0,-122 20-2217 0 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8:4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94 576 0 0,'0'-2'359'0'0,"0"0"-1"0"0,1-1 1 0 0,-1 1-1 0 0,1 0 1 0 0,-1 0 0 0 0,1 0-1 0 0,0 0 1 0 0,0 0 0 0 0,-1 0-1 0 0,2 0 1 0 0,-1 1-1 0 0,0-1 1 0 0,0 0 0 0 0,0 0-1 0 0,1 1 1 0 0,-1-1-1 0 0,1 1 1 0 0,-1-1 0 0 0,1 1-1 0 0,0 0 1 0 0,0-1-1 0 0,-1 1 1 0 0,1 0 0 0 0,0 0-1 0 0,0 0 1 0 0,3 0-1 0 0,54-24 3627 0 0,-41 19-2728 0 0,1 1 1 0 0,-1 1-1 0 0,32-4 0 0 0,-44 8-1039 0 0,-1-1 1 0 0,1 1 0 0 0,0 0-1 0 0,0 0 1 0 0,0 1-1 0 0,0 0 1 0 0,0 0-1 0 0,-1 0 1 0 0,1 1-1 0 0,0 0 1 0 0,-1 0 0 0 0,1 0-1 0 0,-1 1 1 0 0,0 0-1 0 0,10 6 1 0 0,-13-7-161 0 0,-1 1 1 0 0,1-1 0 0 0,0 1-1 0 0,-1-1 1 0 0,1 1-1 0 0,-1 0 1 0 0,0-1 0 0 0,0 1-1 0 0,0 0 1 0 0,0 0-1 0 0,-1 0 1 0 0,1 0 0 0 0,-1 0-1 0 0,1 0 1 0 0,-1 0-1 0 0,0 0 1 0 0,0 0 0 0 0,-1 0-1 0 0,1 0 1 0 0,0 0-1 0 0,-1 0 1 0 0,0 0 0 0 0,0-1-1 0 0,0 1 1 0 0,0 0-1 0 0,0 0 1 0 0,-3 3 0 0 0,-4 11 18 0 0,0-1 0 0 0,-2 0 0 0 0,-12 15 1 0 0,21-29-59 0 0,-20 25 107 0 0,-42 40 0 0 0,41-46-42 0 0,1 1 0 0 0,-25 36 0 0 0,45-57-66 0 0,0 0-1 0 0,1 0 1 0 0,-1 0 0 0 0,0 0-1 0 0,1 0 1 0 0,-1 0-1 0 0,1 0 1 0 0,-1 0 0 0 0,1 0-1 0 0,-1 0 1 0 0,1 0-1 0 0,0 1 1 0 0,-1-1 0 0 0,1 0-1 0 0,0 0 1 0 0,0 0-1 0 0,0 0 1 0 0,0 1-1 0 0,0-1 1 0 0,0 0 0 0 0,0 0-1 0 0,1 0 1 0 0,-1 0-1 0 0,0 1 1 0 0,1-1 0 0 0,-1 0-1 0 0,2 2 1 0 0,-1-1 17 0 0,1-1 0 0 0,0 1 0 0 0,0-1 1 0 0,-1 0-1 0 0,1 0 0 0 0,0 1 0 0 0,0-1 1 0 0,0 0-1 0 0,1 0 0 0 0,-1-1 0 0 0,0 1 0 0 0,0 0 1 0 0,4 0-1 0 0,10 1 152 0 0,1-1 1 0 0,-1 0-1 0 0,19-1 0 0 0,-30 0-142 0 0,191-18 1918 0 0,-171 9-2787 0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8:46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78 348 0 0,'-3'-2'2369'0'0,"3"2"-2106"0"0,0-1 0 0 0,0 1 0 0 0,0 0 0 0 0,-1-1 1 0 0,1 1-1 0 0,0 0 0 0 0,0-1 0 0 0,0 1 0 0 0,0-1 0 0 0,0 1 1 0 0,0 0-1 0 0,0-1 0 0 0,0 1 0 0 0,-1 0 0 0 0,1-1 0 0 0,1 1 1 0 0,-1-1-1 0 0,0 1 0 0 0,0 0 0 0 0,0-1 0 0 0,0 1 1 0 0,0-1-1 0 0,0 1 0 0 0,0 0 0 0 0,0-1 0 0 0,1 1 0 0 0,-1 0 1 0 0,0-1-1 0 0,0 1 0 0 0,1-1 526 0 0,0 0-525 0 0,22-11 4415 0 0,42-2-2554 0 0,-58 13-1284 0 0,197-34 4948 0 0,-300 70-5932 0 0,76-29 75 0 0,-18 6-99 0 0,-37 17 1 0 0,66-25 141 0 0,0 0 0 0 0,0 1 1 0 0,1 0-1 0 0,0 0 0 0 0,0 1 0 0 0,0 0 1 0 0,1 1-1 0 0,0-1 0 0 0,-11 15 1 0 0,17-20 38 0 0,0 0 0 0 0,0 0 0 0 0,1 0 1 0 0,-1 0-1 0 0,1 0 0 0 0,-1 1 0 0 0,1-1 1 0 0,-1 0-1 0 0,1 0 0 0 0,0 1 1 0 0,0-1-1 0 0,0 0 0 0 0,0 0 0 0 0,-1 1 1 0 0,2-1-1 0 0,-1 0 0 0 0,0 1 1 0 0,0-1-1 0 0,0 0 0 0 0,0 0 0 0 0,1 1 1 0 0,-1-1-1 0 0,1 0 0 0 0,0 2 0 0 0,1 0 44 0 0,0 0 0 0 0,0 0-1 0 0,1 0 1 0 0,-1 0 0 0 0,1-1-1 0 0,-1 1 1 0 0,1-1-1 0 0,5 4 1 0 0,7 3 276 0 0,0 0 0 0 0,29 12 0 0 0,-38-19-263 0 0,7 3 96 0 0,96 47 696 0 0,-99-47-783 0 0,-1 1-1 0 0,1 0 1 0 0,-1 1-1 0 0,0 0 1 0 0,-1 1-1 0 0,0 0 1 0 0,0 0-1 0 0,9 13 1 0 0,-16-20-71 0 0,0 0 0 0 0,0 0 0 0 0,-1 0 1 0 0,1 0-1 0 0,-1 0 0 0 0,1 0 0 0 0,-1 0 0 0 0,1 0 0 0 0,-1 0 0 0 0,0 0 1 0 0,1 0-1 0 0,-1 0 0 0 0,0 1 0 0 0,0-1 0 0 0,0 0 0 0 0,0 0 0 0 0,0 0 1 0 0,0 1-1 0 0,0-1 0 0 0,0 0 0 0 0,0 0 0 0 0,-1 0 0 0 0,1 0 1 0 0,0 0-1 0 0,-1 1 0 0 0,1-1 0 0 0,-2 2 0 0 0,0-2 9 0 0,0 1-1 0 0,0 0 1 0 0,0 0 0 0 0,0-1-1 0 0,0 1 1 0 0,0-1-1 0 0,0 1 1 0 0,-1-1 0 0 0,1 0-1 0 0,-1 0 1 0 0,-4 1 0 0 0,-6 2 58 0 0,-1-1 0 0 0,1-1 0 0 0,-24 1 1 0 0,-3-4 238 0 0,-61-8 0 0 0,-20-1-1691 0 0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8:50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23 632 0 0,'10'-5'1478'0'0,"25"-9"3354"0"0,-33 13-4471 0 0,-1 1 0 0 0,0-1 0 0 0,0 1-1 0 0,0-1 1 0 0,0 1 0 0 0,1 0 0 0 0,-1 0 0 0 0,0 0 0 0 0,0 0 0 0 0,1 0 0 0 0,-1 0 0 0 0,0 0 0 0 0,0 0 0 0 0,1 0-1 0 0,-1 0 1 0 0,0 1 0 0 0,0-1 0 0 0,0 0 0 0 0,0 1 0 0 0,1-1 0 0 0,-1 1 0 0 0,1 1 0 0 0,-1-2-222 0 0,-1 1 0 0 0,0 0 0 0 0,0 0 0 0 0,0 0 0 0 0,0-1 1 0 0,0 1-1 0 0,-1 0 0 0 0,1 0 0 0 0,0 0 0 0 0,0 0 0 0 0,0-1 1 0 0,-1 1-1 0 0,1 0 0 0 0,0 0 0 0 0,-1-1 0 0 0,1 1 0 0 0,-1 0 0 0 0,1-1 1 0 0,-1 1-1 0 0,1 0 0 0 0,-1-1 0 0 0,1 1 0 0 0,-1-1 0 0 0,0 1 1 0 0,0 0-1 0 0,-19 18 446 0 0,17-17-247 0 0,-29 26 382 0 0,-2-2 0 0 0,-1-2 0 0 0,-53 29 1 0 0,-122 49 867 0 0,159-78-1000 0 0,49-23-531 0 0,-2 0 116 0 0,0 1 0 0 0,-1 0 0 0 0,1 0 0 0 0,0 0 0 0 0,0 1 0 0 0,1-1 0 0 0,-1 1 0 0 0,0 0 0 0 0,1 0 0 0 0,-4 4-1 0 0,8-6-129 0 0,-1 0-1 0 0,1 0 0 0 0,-1 0 0 0 0,0-1 0 0 0,1 1 1 0 0,0 0-1 0 0,-1 0 0 0 0,1-1 0 0 0,-1 1 0 0 0,1 0 1 0 0,0-1-1 0 0,-1 1 0 0 0,1-1 0 0 0,0 1 0 0 0,0-1 1 0 0,0 1-1 0 0,-1-1 0 0 0,1 1 0 0 0,0-1 0 0 0,0 0 1 0 0,0 0-1 0 0,0 1 0 0 0,1-1 0 0 0,25 7 374 0 0,-23-6-315 0 0,30 6 277 0 0,417 110 3536 0 0,-427-111-5136 0 0,-14-6-4532 0 0,-1-1-1670 0 0,0 1 4303 0 0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8:51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448 125 120 0 0,'-7'-44'9004'0'0,"5"39"-8413"0"0,-1 0 0 0 0,1 0 0 0 0,-1 0 1 0 0,-1 1-1 0 0,1-1 0 0 0,0 1 1 0 0,-1 0-1 0 0,0 0 0 0 0,0 0 1 0 0,0 0-1 0 0,0 1 0 0 0,-1 0 1 0 0,0 0-1 0 0,1 0 0 0 0,-1 0 1 0 0,0 1-1 0 0,-6-2 0 0 0,2 1-121 0 0,-1 1-1 0 0,1 0 0 0 0,-1 0 0 0 0,1 1 0 0 0,-1 1 0 0 0,0-1 0 0 0,0 2 0 0 0,1-1 0 0 0,-12 3 0 0 0,1 1-133 0 0,0 0 0 0 0,1 2-1 0 0,0 0 1 0 0,0 1 0 0 0,1 1 0 0 0,0 1-1 0 0,0 1 1 0 0,-30 21 0 0 0,43-28-253 0 0,0 1-1 0 0,1 0 1 0 0,-1 0 0 0 0,1 1 0 0 0,0-1 0 0 0,0 1-1 0 0,1 0 1 0 0,-1 0 0 0 0,1 0 0 0 0,0 1 0 0 0,0-1-1 0 0,1 1 1 0 0,0-1 0 0 0,0 1 0 0 0,0 0-1 0 0,0 0 1 0 0,1 0 0 0 0,0 0 0 0 0,1 0 0 0 0,-1 0-1 0 0,1 0 1 0 0,1 10 0 0 0,1-7-21 0 0,0 0 1 0 0,0 0-1 0 0,1 0 1 0 0,1 0-1 0 0,-1 0 1 0 0,2-1-1 0 0,-1 0 1 0 0,1 0-1 0 0,0 0 1 0 0,1 0-1 0 0,0-1 1 0 0,0 0-1 0 0,0 0 1 0 0,8 6-1 0 0,4 2 38 0 0,-1-1 0 0 0,2-1-1 0 0,0 0 1 0 0,1-2-1 0 0,0 0 1 0 0,0-1 0 0 0,40 13-1 0 0,-49-19-99 0 0,-1-1-1 0 0,1 0 1 0 0,0-1-1 0 0,0 0 1 0 0,1-1-1 0 0,-1 0 1 0 0,0-1 0 0 0,1 0-1 0 0,-1-1 1 0 0,0 0-1 0 0,0 0 1 0 0,0-1-1 0 0,0-1 1 0 0,0 0 0 0 0,0-1-1 0 0,-1 0 1 0 0,17-8-1 0 0,-20 7-9 0 0,-1 1 0 0 0,1-1 1 0 0,-1 0-1 0 0,-1 0 0 0 0,1-1 0 0 0,-1 0 0 0 0,0 0 0 0 0,0 0 0 0 0,0-1 0 0 0,-1 1 1 0 0,0-1-1 0 0,-1 0 0 0 0,1 0 0 0 0,-1-1 0 0 0,0 1 0 0 0,-1 0 0 0 0,0-1 0 0 0,0 0 0 0 0,-1 0 1 0 0,0 1-1 0 0,0-1 0 0 0,-1 0 0 0 0,0-9 0 0 0,-1 5-50 0 0,-1 0-1 0 0,0 0 1 0 0,0 1 0 0 0,-2-1-1 0 0,1 1 1 0 0,-1-1 0 0 0,-1 1-1 0 0,0 0 1 0 0,0 1 0 0 0,-1-1-1 0 0,0 1 1 0 0,-1 0 0 0 0,0 1-1 0 0,-12-12 1 0 0,14 16-507 0 0,-42-38-102 0 0,19 28-2666 0 0,-1 13-6455 0 0,24 3 7116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7:45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43 264 0 0,'0'0'2182'0'0,"-12"-27"9362"0"0,10 25-11058 0 0,0 0 1 0 0,-1 1-1 0 0,1-1 1 0 0,0 1-1 0 0,0 0 0 0 0,-1 0 1 0 0,1 0-1 0 0,-1 0 1 0 0,1 0-1 0 0,-1 0 0 0 0,1 1 1 0 0,-1-1-1 0 0,0 1 1 0 0,1 0-1 0 0,-1-1 0 0 0,1 1 1 0 0,-1 0-1 0 0,-2 1 1 0 0,-47 8 1819 0 0,47-8-2233 0 0,0 1 1 0 0,1 0 0 0 0,0 0-1 0 0,-1 0 1 0 0,1 1 0 0 0,0-1 0 0 0,0 1-1 0 0,1 0 1 0 0,-1 0 0 0 0,0 1-1 0 0,1-1 1 0 0,0 1 0 0 0,0 0-1 0 0,0 0 1 0 0,0 0 0 0 0,1 0-1 0 0,-1 0 1 0 0,1 0 0 0 0,0 1-1 0 0,0-1 1 0 0,1 1 0 0 0,-1-1 0 0 0,0 7-1 0 0,2-8-60 0 0,-1 0 0 0 0,1 0 0 0 0,0 0 0 0 0,0 0 1 0 0,0 0-1 0 0,0 0 0 0 0,0 0 0 0 0,1-1 0 0 0,-1 1 0 0 0,1 0 0 0 0,0 0 0 0 0,0 0 0 0 0,0 0 0 0 0,0-1 0 0 0,1 1 0 0 0,-1 0 0 0 0,1-1 0 0 0,-1 1 0 0 0,1-1 0 0 0,0 0 1 0 0,0 1-1 0 0,0-1 0 0 0,0 0 0 0 0,0 0 0 0 0,1 0 0 0 0,-1-1 0 0 0,1 1 0 0 0,-1 0 0 0 0,1-1 0 0 0,-1 0 0 0 0,1 0 0 0 0,0 0 0 0 0,0 0 0 0 0,0 0 0 0 0,0 0 0 0 0,0-1 0 0 0,5 1 1 0 0,1 0-34 0 0,-1 0 1 0 0,0-1-1 0 0,1 0 1 0 0,-1-1-1 0 0,1 0 1 0 0,-1 0-1 0 0,0-1 1 0 0,0 0-1 0 0,0 0 1 0 0,0-1-1 0 0,0 0 1 0 0,11-6-1 0 0,-14 6 29 0 0,1 0-1 0 0,0 0 0 0 0,-1-1 1 0 0,0 0-1 0 0,0 0 1 0 0,0 0-1 0 0,-1-1 0 0 0,1 0 1 0 0,-1 0-1 0 0,0 0 1 0 0,0 0-1 0 0,-1-1 0 0 0,0 1 1 0 0,0-1-1 0 0,0 0 0 0 0,3-11 1 0 0,-5 15 23 0 0,-1 0-1 0 0,0 0 1 0 0,0 0 0 0 0,0 0 0 0 0,-1 0 0 0 0,1 0-1 0 0,0 0 1 0 0,-1 0 0 0 0,1 0 0 0 0,-1 0 0 0 0,0 0-1 0 0,1 0 1 0 0,-1 0 0 0 0,0 0 0 0 0,0 1 0 0 0,-1-1-1 0 0,1 0 1 0 0,0 1 0 0 0,0-1 0 0 0,-1 0-1 0 0,1 1 1 0 0,-1 0 0 0 0,1-1 0 0 0,-1 1 0 0 0,0 0-1 0 0,0 0 1 0 0,1 0 0 0 0,-1 0 0 0 0,-3-1 0 0 0,-30-10-2178 0 0,32 12 1023 0 0,0-1 0 0 0,0 1 1 0 0,0 0-1 0 0,0 0 1 0 0,0 0-1 0 0,0 1 0 0 0,0-1 1 0 0,-5 2-1 0 0,1 0-1688 0 0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8:5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1 200 0 0,'-4'0'1008'0'0,"1"0"-318"0"0,-1 1 0 0 0,1 0-1 0 0,-1 0 1 0 0,1 0 0 0 0,-1 1 0 0 0,1-1 0 0 0,0 1-1 0 0,0 0 1 0 0,-1 0 0 0 0,1 0 0 0 0,1 0 0 0 0,-6 5-1 0 0,-42 42 3430 0 0,16-15-2365 0 0,-139 95 3462 0 0,52-43-1072 0 0,107-76-3842 0 0,-20 17 1530 0 0,16-7-4896 0 0,19-12-1281 0 0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8:53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13 692 0 0,'18'26'3563'0'0,"58"100"2187"0"0,-42-65-2783 0 0,3-1 1 0 0,86 104 0 0 0,-121-161-2783 0 0,0-1-1 0 0,0 1 0 0 0,1-1 0 0 0,-1 0 0 0 0,1 0 0 0 0,-1 0 0 0 0,1 0 0 0 0,0 0 1 0 0,-1 0-1 0 0,1-1 0 0 0,0 1 0 0 0,0-1 0 0 0,0 0 0 0 0,1 0 0 0 0,-1 0 1 0 0,0 0-1 0 0,0-1 0 0 0,1 1 0 0 0,4-1 0 0 0,-5-1-52 0 0,0 0 0 0 0,-1 0 0 0 0,1 0 0 0 0,0 0 0 0 0,-1 0 0 0 0,1-1 0 0 0,0 1 0 0 0,-1-1 0 0 0,0 0 0 0 0,1 1 0 0 0,-1-1 0 0 0,0 0 0 0 0,0-1 0 0 0,0 1 0 0 0,0 0 0 0 0,0-1 0 0 0,-1 1 0 0 0,1-1 0 0 0,-1 1 0 0 0,1-1 0 0 0,0-3 0 0 0,23-58 535 0 0,-2-1 0 0 0,-3-1 0 0 0,-4 0 0 0 0,11-81 0 0 0,-23 125-546 0 0,-4 22-209 0 0,0-1-1 0 0,0 1 1 0 0,0 0-1 0 0,0-1 0 0 0,0 1 1 0 0,1 0-1 0 0,-1-1 1 0 0,0 1-1 0 0,0 0 0 0 0,0 0 1 0 0,1-1-1 0 0,-1 1 1 0 0,0 0-1 0 0,1 0 0 0 0,-1-1 1 0 0,0 1-1 0 0,0 0 1 0 0,1 0-1 0 0,-1 0 0 0 0,0 0 1 0 0,1-1-1 0 0,-1 1 0 0 0,0 0 1 0 0,1 0-1 0 0,-1 0 1 0 0,0 0-1 0 0,1 0 0 0 0,-1 0 1 0 0,0 0-1 0 0,1 0 1 0 0,-1 0-1 0 0,0 0 0 0 0,1 0 1 0 0,-1 0-1 0 0,1 0 1 0 0,-1 0-1 0 0,0 0 0 0 0,1 0 1 0 0,-1 1-1 0 0,0-1 1 0 0,1 0-1 0 0,-1 0 0 0 0,0 0 1 0 0,0 1-1 0 0,1-1 1 0 0,-1 0-1 0 0,0 0 0 0 0,0 0 1 0 0,1 1-1 0 0,-1-1 1 0 0,18 14-6346 0 0,-16-12 5294 0 0,6 5-1750 0 0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8:53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0 272 0 0,'-7'12'3888'0'0,"0"0"0"0"0,1 0 0 0 0,-6 16 0 0 0,8-15-2254 0 0,0 0-1 0 0,0 0 0 0 0,-2 25 1 0 0,5-32-1488 0 0,0 1 0 0 0,1-1 0 0 0,0 1 0 0 0,0-1 0 0 0,0 1 0 0 0,1-1 0 0 0,0 1 0 0 0,0-1 1 0 0,1 1-1 0 0,0-1 0 0 0,0 0 0 0 0,0 0 0 0 0,1 0 0 0 0,0 0 0 0 0,0 0 0 0 0,0 0 0 0 0,1-1 0 0 0,0 0 0 0 0,0 0 1 0 0,9 9-1 0 0,-10-11-570 0 0,0-1 0 0 0,0 0 0 0 0,1 0 0 0 0,-1 0 0 0 0,1-1 0 0 0,-1 1 0 0 0,1-1 0 0 0,-1 0 0 0 0,5 1 0 0 0,21-1-7025 0 0,-21-3 5093 0 0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8:53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80 170 208 0 0,'-1'-1'341'0'0,"1"1"0"0"0,-1 0 0 0 0,0-1 1 0 0,0 1-1 0 0,1-1 0 0 0,-1 1 0 0 0,0-1 0 0 0,1 0 0 0 0,-1 1 1 0 0,1-1-1 0 0,-1 0 0 0 0,1 1 0 0 0,-1-1 0 0 0,1 0 0 0 0,-1 0 0 0 0,1 0 1 0 0,0 1-1 0 0,-1-1 0 0 0,1 0 0 0 0,0 0 0 0 0,0 0 0 0 0,-1 0 1 0 0,1 0-1 0 0,0 1 0 0 0,0-1 0 0 0,0 0 0 0 0,0 0 0 0 0,0 0 1 0 0,0 0-1 0 0,1 0 0 0 0,-1 0 0 0 0,0 1 0 0 0,0-1 0 0 0,1 0 0 0 0,-1 0 1 0 0,0 0-1 0 0,1 0 0 0 0,-1 1 0 0 0,1-1 0 0 0,0-1 0 0 0,3-1 808 0 0,1 0-1 0 0,0 0 0 0 0,-1 0 0 0 0,1 1 1 0 0,0 0-1 0 0,7-2 0 0 0,-9 3-905 0 0,1 0 0 0 0,-1 0-1 0 0,0 0 1 0 0,1-1-1 0 0,-1 1 1 0 0,0-1 0 0 0,0 1-1 0 0,0-1 1 0 0,0 0 0 0 0,0 0-1 0 0,0-1 1 0 0,-1 1 0 0 0,1-1-1 0 0,-1 1 1 0 0,1-1 0 0 0,2-5-1 0 0,-4 6-235 0 0,-1 0 1 0 0,0-1-1 0 0,0 1 0 0 0,0-1 0 0 0,0 1 0 0 0,0-1 0 0 0,0 1 0 0 0,-1-1 0 0 0,1 1 0 0 0,-1-1 0 0 0,1 1 0 0 0,-1 0 0 0 0,0-1 1 0 0,0 1-1 0 0,0 0 0 0 0,0 0 0 0 0,-1 0 0 0 0,1 0 0 0 0,-1 0 0 0 0,1 0 0 0 0,-1 0 0 0 0,0 0 0 0 0,1 0 0 0 0,-1 1 0 0 0,0-1 0 0 0,0 1 1 0 0,0-1-1 0 0,0 1 0 0 0,-1 0 0 0 0,1 0 0 0 0,0 0 0 0 0,0 0 0 0 0,-5-1 0 0 0,-1-1-41 0 0,0 1 1 0 0,0-1-1 0 0,0 2 0 0 0,0-1 0 0 0,-1 1 0 0 0,1 0 1 0 0,0 1-1 0 0,-14 1 0 0 0,19-1-138 0 0,1 0 0 0 0,-1 1 0 0 0,1-1-1 0 0,0 1 1 0 0,0 0 0 0 0,-1 0 0 0 0,1 0 0 0 0,0 0 0 0 0,0 0 0 0 0,0 0-1 0 0,-3 3 1 0 0,4-3-85 0 0,1-1 1 0 0,-1 1-1 0 0,0 0 0 0 0,1 0 0 0 0,0-1 0 0 0,-1 1 0 0 0,1 0 1 0 0,-1 0-1 0 0,1-1 0 0 0,0 1 0 0 0,0 0 0 0 0,-1 0 0 0 0,1 0 1 0 0,0 0-1 0 0,0-1 0 0 0,0 1 0 0 0,0 0 0 0 0,0 0 0 0 0,0 0 1 0 0,0 0-1 0 0,0 0 0 0 0,1-1 0 0 0,-1 1 0 0 0,0 0 1 0 0,0 0-1 0 0,1 0 0 0 0,-1-1 0 0 0,0 1 0 0 0,1 0 0 0 0,-1 0 1 0 0,1-1-1 0 0,-1 1 0 0 0,1 0 0 0 0,-1-1 0 0 0,2 2 0 0 0,6 6-2313 0 0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8:54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11 340 0 0,'13'-11'14682'0'0,"-38"28"-9064"0"0,-2-1-6614 0 0,-224 81 4261 0 0,55-23-1754 0 0,190-72-1410 0 0,1 0 0 0 0,0 0 0 0 0,0 1 0 0 0,1-1 0 0 0,-1 1 0 0 0,0 0 0 0 0,1 0 0 0 0,0 1 0 0 0,-6 4 0 0 0,9-6 228 0 0,33 15 204 0 0,210 44 1054 0 0,-109-31-969 0 0,-90-19-413 0 0,11 3 405 0 0,63 8-1 0 0,-99-25-395 0 0,-13 1-3179 0 0,17 0-9552 0 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8:5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23 134 232 0 0,'-2'-2'529'0'0,"0"0"0"0"0,0 0 0 0 0,0-1 0 0 0,0 1 1 0 0,1 0-1 0 0,-1-1 0 0 0,1 1 0 0 0,-1-1 0 0 0,1 0 0 0 0,0 1 0 0 0,0-1 0 0 0,0 0 0 0 0,0 0 0 0 0,1 1 1 0 0,-1-1-1 0 0,1 0 0 0 0,0 0 0 0 0,-1-4 0 0 0,3 4-106 0 0,-1 0-1 0 0,0 0 1 0 0,1 0 0 0 0,0 0-1 0 0,0 0 1 0 0,-1 0 0 0 0,2 0 0 0 0,-1 1-1 0 0,0-1 1 0 0,1 1 0 0 0,-1 0-1 0 0,1-1 1 0 0,-1 1 0 0 0,1 0 0 0 0,3-1-1 0 0,4-3 189 0 0,-1 1 0 0 0,1 0-1 0 0,0 1 1 0 0,1 0 0 0 0,-1 1-1 0 0,0 0 1 0 0,1 1 0 0 0,0 0 0 0 0,0 0-1 0 0,11 0 1 0 0,-17 2-381 0 0,1 0 0 0 0,-1 1 0 0 0,1-1 0 0 0,-1 1 0 0 0,1 0 0 0 0,-1 0 0 0 0,0 0 0 0 0,0 1 0 0 0,11 4 0 0 0,-14-4-159 0 0,1-1-1 0 0,-1 1 1 0 0,0 0-1 0 0,1 0 1 0 0,-1 0-1 0 0,0 0 1 0 0,0 0-1 0 0,0 0 1 0 0,0 1-1 0 0,-1-1 1 0 0,1 0-1 0 0,-1 1 1 0 0,1 0-1 0 0,-1-1 1 0 0,0 1-1 0 0,0 0 1 0 0,0 0 0 0 0,0-1-1 0 0,0 6 1 0 0,-1-2-19 0 0,0 0 0 0 0,0 0 0 0 0,0 0 0 0 0,-1 0 0 0 0,0 0 0 0 0,0 0 0 0 0,-1-1 0 0 0,0 1 0 0 0,0 0 0 0 0,0-1 1 0 0,-1 1-1 0 0,1-1 0 0 0,-1 0 0 0 0,-4 6 0 0 0,-10 13 68 0 0,-30 35 0 0 0,34-45-53 0 0,-28 31 60 0 0,27-32-86 0 0,1 1-1 0 0,1 0 1 0 0,0 0 0 0 0,1 1 0 0 0,0 0 0 0 0,1 1 0 0 0,-13 30 0 0 0,22-43-28 0 0,0-1 0 0 0,1 0 0 0 0,-1 1 0 0 0,1-1 0 0 0,-1 0 0 0 0,1 1 0 0 0,0-1 0 0 0,0 1 0 0 0,0-1 0 0 0,0 1 0 0 0,0-1 0 0 0,1 0 0 0 0,-1 1 0 0 0,1-1 0 0 0,0 1 0 0 0,-1-1 0 0 0,1 0 0 0 0,0 0 0 0 0,0 0 0 0 0,0 1-1 0 0,1-1 1 0 0,2 3 0 0 0,-1-2 20 0 0,1 0-1 0 0,-1 0 1 0 0,1 0-1 0 0,0 0 1 0 0,0-1-1 0 0,0 0 0 0 0,0 0 1 0 0,0 0-1 0 0,1 0 1 0 0,-1-1-1 0 0,6 2 1 0 0,9 1 85 0 0,0-1 0 0 0,0-1 0 0 0,0-1 0 0 0,31-2 0 0 0,-28 0-93 0 0,0-1 0 0 0,0-1-1 0 0,0-1 1 0 0,0-1 0 0 0,-1-1-1 0 0,0-1 1 0 0,0-1 0 0 0,22-11-1 0 0,-33 11-1270 0 0,-2 2-2807 0 0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8:56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192 147 504 0 0,'-1'-1'488'0'0,"0"0"1"0"0,1 0-1 0 0,-1 0 1 0 0,0 0-1 0 0,1 0 0 0 0,0-1 1 0 0,-1 1-1 0 0,1 0 0 0 0,0 0 1 0 0,0-1-1 0 0,-1 1 0 0 0,1 0 1 0 0,0 0-1 0 0,0-1 1 0 0,0 1-1 0 0,1 0 0 0 0,-1 0 1 0 0,0-1-1 0 0,0 1 0 0 0,1 0 1 0 0,-1 0-1 0 0,1-1 0 0 0,0 0 1 0 0,0 0 0 0 0,1-1 0 0 0,0 1-1 0 0,0 0 1 0 0,0 0 0 0 0,0 0 0 0 0,0 0 0 0 0,0 0 0 0 0,0 0 0 0 0,1 1 0 0 0,2-2 0 0 0,9-4 325 0 0,0 0 0 0 0,1 2 0 0 0,17-6 0 0 0,-19 8 347 0 0,56-17 1962 0 0,136-21-1 0 0,-268 52-2700 0 0,1 3-1 0 0,-75 27 0 0 0,97-27-409 0 0,0 2-1 0 0,1 1 0 0 0,1 2 1 0 0,-69 47-1 0 0,105-65-8 0 0,0 0 0 0 0,0 1 0 0 0,-1-1 0 0 0,1 1 0 0 0,1 0 0 0 0,-1-1 0 0 0,0 1 1 0 0,0 0-1 0 0,1 0 0 0 0,-1 0 0 0 0,1 0 0 0 0,-1 0 0 0 0,1 0 0 0 0,0 1 0 0 0,0-1 0 0 0,0 0 0 0 0,0 1 0 0 0,0-1 0 0 0,1 1 0 0 0,-1-1 0 0 0,1 1 0 0 0,-1 2 0 0 0,2-2 1 0 0,1 0 0 0 0,-1 0 0 0 0,1-1 0 0 0,-1 1 0 0 0,1 0 0 0 0,0-1 0 0 0,0 0 0 0 0,0 1 0 0 0,0-1 0 0 0,0 0-1 0 0,0 0 1 0 0,1 0 0 0 0,-1 0 0 0 0,1-1 0 0 0,-1 1 0 0 0,1 0 0 0 0,0-1 0 0 0,5 2 0 0 0,38 18 33 0 0,90 25 1 0 0,-83-30-8 0 0,69 31 1 0 0,-118-45-40 0 0,0 0 1 0 0,-1 0 0 0 0,1 0 0 0 0,0 1-1 0 0,-1-1 1 0 0,1 1 0 0 0,-1 0 0 0 0,0 0-1 0 0,0 0 1 0 0,0 0 0 0 0,2 5 0 0 0,-4-7 2 0 0,-1 0 1 0 0,1 1 0 0 0,-1-1 0 0 0,1 0-1 0 0,-1 0 1 0 0,0 1 0 0 0,0-1-1 0 0,0 0 1 0 0,0 1 0 0 0,0-1 0 0 0,0 0-1 0 0,0 1 1 0 0,0-1 0 0 0,0 0-1 0 0,-1 1 1 0 0,1-1 0 0 0,0 0-1 0 0,-1 0 1 0 0,1 1 0 0 0,-1-1 0 0 0,1 0-1 0 0,-1 0 1 0 0,0 0 0 0 0,0 0-1 0 0,1 0 1 0 0,-1 0 0 0 0,0 0 0 0 0,0 0-1 0 0,0 0 1 0 0,0 0 0 0 0,0 0-1 0 0,0 0 1 0 0,0-1 0 0 0,-1 1-1 0 0,1-1 1 0 0,0 1 0 0 0,0 0 0 0 0,-1-1-1 0 0,1 0 1 0 0,-2 1 0 0 0,-25 11-9 0 0,-2 0 0 0 0,0-3 1 0 0,0 0-1 0 0,0-2 0 0 0,-1-1 1 0 0,0-1-1 0 0,-1-2 0 0 0,1-1 1 0 0,-54-4-1 0 0,73 0-337 0 0,0 0 0 0 0,0-1 0 0 0,-18-7-1 0 0,13 5-3647 0 0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8:57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77 632 0 0,'3'-1'447'0'0,"0"0"0"0"0,0 0 0 0 0,-1 0 0 0 0,1 1 0 0 0,0-1 0 0 0,0 1 0 0 0,0 0-1 0 0,0 0 1 0 0,0 0 0 0 0,0 0 0 0 0,0 0 0 0 0,0 1 0 0 0,0-1 0 0 0,0 1 0 0 0,0 0 0 0 0,0 0 0 0 0,-1 0 0 0 0,1 0 0 0 0,0 0 0 0 0,-1 0 0 0 0,1 1-1 0 0,-1 0 1 0 0,1-1 0 0 0,-1 1 0 0 0,1 0 0 0 0,1 3 0 0 0,9 7 1012 0 0,0 1 0 0 0,-1 1 1 0 0,13 17-1 0 0,-10-12-84 0 0,1 2 68 0 0,1-1 0 0 0,2-1 0 0 0,0 0 0 0 0,0-2 0 0 0,29 20 0 0 0,-46-36-1367 0 0,-1-1 0 0 0,1 1 0 0 0,-1-1 0 0 0,0 1 1 0 0,1-1-1 0 0,-1 0 0 0 0,1 0 0 0 0,-1 0 1 0 0,1 0-1 0 0,-1 0 0 0 0,1 0 0 0 0,-1 0 0 0 0,1-1 1 0 0,-1 1-1 0 0,1 0 0 0 0,-1-1 0 0 0,0 1 0 0 0,1-1 1 0 0,-1 0-1 0 0,0 1 0 0 0,1-1 0 0 0,-1 0 1 0 0,0 0-1 0 0,0 0 0 0 0,0 0 0 0 0,1 0 0 0 0,-1 0 1 0 0,0 0-1 0 0,0 0 0 0 0,-1 0 0 0 0,1 0 0 0 0,0-1 1 0 0,0 1-1 0 0,-1 0 0 0 0,1-1 0 0 0,0-1 1 0 0,28-60 684 0 0,-24 51-530 0 0,29-84 185 0 0,9-26-543 0 0,-42 121-419 0 0,22 5-14524 0 0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03.8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11 296 24 0 0,'-10'6'10944'0'0,"25"0"-9430"0"0,0 0 0 0 0,0-1 0 0 0,1-1 0 0 0,0-1 0 0 0,31 4 1 0 0,91-2-99 0 0,-70-4-466 0 0,647-7 3466 0 0,-222-4-3092 0 0,64-20-452 0 0,-428 19-776 0 0,848-85 483 0 0,-487 43-322 0 0,32 9-80 0 0,79-10 9 0 0,-468 43-141 0 0,86-12 365 0 0,-206 23-2359 0 0,-19 6-2191 0 0,-22 7-2278 0 0,8-8 3285 0 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05.4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0 528 0 0,'5'1'12423'0'0,"-4"-2"-12174"0"0,8 28 3694 0 0,7 35-2033 0 0,-3-6-469 0 0,-3 2 0 0 0,-3 0-1 0 0,1 97 1 0 0,-12-58-404 0 0,-4 66 493 0 0,7 1-1 0 0,23 173 1 0 0,-17-268-1181 0 0,-2 0 0 0 0,-11 114-1 0 0,2 71 367 0 0,7-239-703 0 0,-1-8 31 0 0,0 0 0 0 0,1 0 0 0 0,0-1 0 0 0,0 1 1 0 0,0 0-1 0 0,5 10 0 0 0,-5-14-29 0 0,1 0-1 0 0,0-1 1 0 0,-1 1-1 0 0,1-1 1 0 0,0 0 0 0 0,1 1-1 0 0,-1-1 1 0 0,0 0-1 0 0,1 0 1 0 0,-1-1 0 0 0,1 1-1 0 0,-1 0 1 0 0,1-1-1 0 0,0 0 1 0 0,0 0-1 0 0,0 1 1 0 0,6 0 0 0 0,37 8-13 0 0,1-1 0 0 0,1-3 0 0 0,0-2-1 0 0,-1-2 1 0 0,51-4 0 0 0,-27 1-1 0 0,1651-10 0 0 0,-460-28 0 0 0,-28-63 0 0 0,-975 81 0 0 0,197-26 0 0 0,-455 47 0 0 0,1 0 0 0 0,1 1 0 0 0,-1-1 0 0 0,0 0 0 0 0,1 0 0 0 0,-1 0 0 0 0,0-1 0 0 0,0 1 0 0 0,1 0 0 0 0,-1-1 0 0 0,0 0 0 0 0,0 1 0 0 0,1-1 0 0 0,-1 0 0 0 0,0 0 0 0 0,3-2 0 0 0,-4 2-181 0 0,-1 0-1 0 0,1 0 1 0 0,0 0-1 0 0,-1-1 1 0 0,1 1 0 0 0,-1 0-1 0 0,0 0 1 0 0,1 0-1 0 0,-1-1 1 0 0,0 1 0 0 0,0 0-1 0 0,0 0 1 0 0,0-1-1 0 0,0 1 1 0 0,0 0 0 0 0,0-1-1 0 0,0 1 1 0 0,0 0-1 0 0,-1-2 1 0 0,0-5-1515 0 0,3-21-6275 0 0,2 9 4632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4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359 110 68 0 0,'8'-14'2924'0'0,"-8"13"-2580"0"0,1 0-1 0 0,0-1 0 0 0,0 1 1 0 0,-1 0-1 0 0,1 0 0 0 0,-1 0 1 0 0,1 0-1 0 0,-1-1 0 0 0,1 1 1 0 0,-1 0-1 0 0,0 0 0 0 0,0-1 1 0 0,0 1-1 0 0,1 0 0 0 0,-1 0 1 0 0,0-1-1 0 0,-1 1 0 0 0,1 0 1 0 0,0-1-1 0 0,0 1 0 0 0,0 0 1 0 0,-1 0-1 0 0,1-1 0 0 0,-1 1 1 0 0,1 0-1 0 0,-2-1 0 0 0,1-2 30 0 0,-1 1 0 0 0,1 0 0 0 0,-1 0 0 0 0,0 0 0 0 0,0 0 0 0 0,0 0 0 0 0,-1 0-1 0 0,1 1 1 0 0,-1-1 0 0 0,0 1 0 0 0,1-1 0 0 0,-1 1 0 0 0,0 0 0 0 0,0 0 0 0 0,-5-2-1 0 0,2 2-79 0 0,0 0-1 0 0,0 0 0 0 0,-1 0 0 0 0,1 1 0 0 0,-1 0 0 0 0,1 0 0 0 0,-1 0 1 0 0,-6 1-1 0 0,-1 1-67 0 0,0 0 0 0 0,0 1 0 0 0,0 0 0 0 0,0 1 0 0 0,0 1 0 0 0,1 0 1 0 0,-17 8-1 0 0,19-5-139 0 0,0 0-1 0 0,0 1 1 0 0,0 1 0 0 0,1 0 0 0 0,1 0 0 0 0,-1 1 0 0 0,2 0-1 0 0,-1 0 1 0 0,1 1 0 0 0,1 0 0 0 0,-12 23 0 0 0,17-30-65 0 0,1-1 0 0 0,-1 0 0 0 0,1 0 0 0 0,0 0 0 0 0,0 1 0 0 0,0-1 0 0 0,0 1 0 0 0,1-1 0 0 0,-1 1 0 0 0,1-1 0 0 0,0 1 0 0 0,0-1 0 0 0,0 1 0 0 0,0-1 0 0 0,1 1 0 0 0,0-1 0 0 0,-1 1 0 0 0,3 3-1 0 0,-1-2 13 0 0,0-1 0 0 0,1 1 0 0 0,-1-1 0 0 0,1 0 0 0 0,0 0-1 0 0,0 0 1 0 0,0 0 0 0 0,1-1 0 0 0,0 1 0 0 0,-1-1-1 0 0,1 0 1 0 0,4 3 0 0 0,-2-2 8 0 0,-1-1 1 0 0,1 0-1 0 0,0 0 0 0 0,0 0 0 0 0,0-1 1 0 0,0 0-1 0 0,0 0 0 0 0,0 0 1 0 0,0-1-1 0 0,1 0 0 0 0,-1 0 0 0 0,1-1 1 0 0,-1 1-1 0 0,0-2 0 0 0,1 1 1 0 0,-1 0-1 0 0,1-1 0 0 0,-1-1 0 0 0,0 1 1 0 0,9-4-1 0 0,-4 0-6 0 0,0-1 0 0 0,-1-1 0 0 0,0 0 0 0 0,0 0 0 0 0,-1-1 0 0 0,0 0 0 0 0,0-1 0 0 0,-1 0 0 0 0,0 0 0 0 0,12-20 0 0 0,-15 21-7 0 0,-1 0 0 0 0,0 0-1 0 0,0 0 1 0 0,-1 0 0 0 0,0 0-1 0 0,-1-1 1 0 0,0 1 0 0 0,0-1-1 0 0,-1 0 1 0 0,0 0 0 0 0,0 1-1 0 0,-1-1 1 0 0,0 0 0 0 0,-1 0-1 0 0,-2-14 1 0 0,-8-30-28 0 0,10 52-18 0 0,2 4-23 0 0,1 25 70 0 0,2 0 0 0 0,0-1 0 0 0,3 0 0 0 0,0 0 0 0 0,12 29 0 0 0,-15-44-9 0 0,1-1-1 0 0,0 0 1 0 0,1-1 0 0 0,0 1-1 0 0,1-1 1 0 0,0 0 0 0 0,0 0-1 0 0,1-1 1 0 0,1 0 0 0 0,-1-1-1 0 0,1 0 1 0 0,1 0 0 0 0,-1-1-1 0 0,17 10 1 0 0,-21-15-9 0 0,0 0-1 0 0,0 0 0 0 0,0-1 1 0 0,0 0-1 0 0,1 1 0 0 0,-1-2 1 0 0,0 1-1 0 0,0-1 1 0 0,1 1-1 0 0,-1-2 0 0 0,7 0 1 0 0,3-1 5 0 0,0-1 0 0 0,21-7 0 0 0,-26 6-40 0 0,5-6-1372 0 0,-8 5-1188 0 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06.4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13 496 0 0,'0'0'833'0'0,"-13"-12"10284"0"0,11 20-10057 0 0,0 0 1 0 0,1 1-1 0 0,-1-1 0 0 0,2 0 1 0 0,-1 12-1 0 0,9 84 2229 0 0,-5-78-2469 0 0,7 125 2268 0 0,-11 151 0 0 0,4 95-670 0 0,7-123-1862 0 0,9 86 144 0 0,-6-271-700 0 0,9 83 0 0 0,-22-164 0 0 0,-1-3-126 0 0,0-4-685 0 0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09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19 240 0 0,'-7'-18'15383'0'0,"12"36"-8636"0"0,-3 2-7882 0 0,-12 122 5233 0 0,1 1-4009 0 0,13-126-2010 0 0,-1-10-745 0 0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1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28 198 396 0 0,'-4'-5'882'0'0,"1"0"-1"0"0,-1 0 1 0 0,1-1 0 0 0,0 1-1 0 0,1-1 1 0 0,-1 1 0 0 0,-2-12-1 0 0,4 14-566 0 0,1 1 0 0 0,0-1-1 0 0,0 1 1 0 0,0-1 0 0 0,0 1 0 0 0,1-1-1 0 0,-1 1 1 0 0,1-1 0 0 0,0 1-1 0 0,-1-1 1 0 0,1 1 0 0 0,0 0-1 0 0,0 0 1 0 0,0-1 0 0 0,1 1-1 0 0,-1 0 1 0 0,1 0 0 0 0,-1 0 0 0 0,1 0-1 0 0,-1 0 1 0 0,1 0 0 0 0,3-1-1 0 0,8-8 286 0 0,1 1-1 0 0,0 1 0 0 0,0 0 0 0 0,1 1 1 0 0,0 1-1 0 0,1 0 0 0 0,-1 1 1 0 0,1 1-1 0 0,0 0 0 0 0,1 1 0 0 0,-1 1 1 0 0,1 0-1 0 0,0 2 0 0 0,0 0 0 0 0,28 2 1 0 0,-10 1 29 0 0,0 1 1 0 0,0 3-1 0 0,0 0 1 0 0,-1 3-1 0 0,0 0 0 0 0,49 22 1 0 0,-59-21-313 0 0,-1 1-1 0 0,-1 1 1 0 0,0 1-1 0 0,-1 1 1 0 0,0 1 0 0 0,26 24-1 0 0,-40-33-236 0 0,-1 1 0 0 0,-1-1-1 0 0,1 1 1 0 0,-1 0-1 0 0,0 0 1 0 0,0 1 0 0 0,-1-1-1 0 0,0 1 1 0 0,-1 0 0 0 0,1 0-1 0 0,-2 0 1 0 0,1 1-1 0 0,-1-1 1 0 0,0 1 0 0 0,-1-1-1 0 0,0 1 1 0 0,0 0 0 0 0,-1-1-1 0 0,0 1 1 0 0,-1 0-1 0 0,1-1 1 0 0,-3 9 0 0 0,0-3-79 0 0,-1 0 1 0 0,0 0 0 0 0,-1-1-1 0 0,-1 0 1 0 0,0 0-1 0 0,0 0 1 0 0,-2-1 0 0 0,1 0-1 0 0,-2 0 1 0 0,1-1 0 0 0,-1 0-1 0 0,-1 0 1 0 0,0-1 0 0 0,-1-1-1 0 0,0 1 1 0 0,0-2-1 0 0,-1 0 1 0 0,0 0 0 0 0,-14 6-1 0 0,5-4 0 0 0,0-2-1 0 0,-1-1 0 0 0,0 0 1 0 0,-1-2-1 0 0,1 0 1 0 0,-1-1-1 0 0,0-2 0 0 0,0 0 1 0 0,0-2-1 0 0,0 0 1 0 0,-26-5-1 0 0,-11-4-255 0 0,-63-19 1 0 0,34 6-186 0 0,81 22-2007 0 0,30 15-11563 0 0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1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95 120 0 0,'14'-28'6771'0'0,"-8"22"-5863"0"0,1 0 0 0 0,0 0 0 0 0,0 1 0 0 0,0-1 0 0 0,1 2 0 0 0,0-1 0 0 0,0 1 0 0 0,0 0 0 0 0,0 1 0 0 0,0 0 0 0 0,1 0 0 0 0,16-3 0 0 0,-18 4-469 0 0,0 1-1 0 0,1 0 1 0 0,-1 0-1 0 0,1 0 1 0 0,0 1-1 0 0,-1 0 0 0 0,1 1 1 0 0,-1-1-1 0 0,1 2 1 0 0,-1-1-1 0 0,1 1 1 0 0,-1 0-1 0 0,0 0 0 0 0,0 1 1 0 0,10 5-1 0 0,-15-7-362 0 0,0 1-1 0 0,-1-1 0 0 0,1 1 0 0 0,-1-1 0 0 0,1 1 1 0 0,-1-1-1 0 0,0 1 0 0 0,1 0 0 0 0,-1 0 0 0 0,0 0 0 0 0,0 0 1 0 0,-1 0-1 0 0,1 0 0 0 0,0 0 0 0 0,0 0 0 0 0,-1 0 1 0 0,0 0-1 0 0,1 0 0 0 0,-1 1 0 0 0,0-1 0 0 0,0 0 1 0 0,0 0-1 0 0,0 0 0 0 0,0 1 0 0 0,-1-1 0 0 0,1 0 1 0 0,-1 0-1 0 0,1 0 0 0 0,-1 0 0 0 0,0 0 0 0 0,-2 4 1 0 0,-2 6 44 0 0,-2-1 0 0 0,0 1 1 0 0,0-1-1 0 0,-9 10 1 0 0,9-11-44 0 0,-36 43 247 0 0,29-39-211 0 0,2 0-1 0 0,0 1 1 0 0,1 1 0 0 0,0 0-1 0 0,2 1 1 0 0,-10 20 0 0 0,19-36-99 0 0,-1 0 1 0 0,1 0-1 0 0,0 0 1 0 0,0-1-1 0 0,-1 1 0 0 0,1 0 1 0 0,0 0-1 0 0,0 0 1 0 0,0 0-1 0 0,0 0 1 0 0,0 0-1 0 0,0 0 1 0 0,0 0-1 0 0,1 0 0 0 0,-1 0 1 0 0,0-1-1 0 0,0 1 1 0 0,1 0-1 0 0,-1 0 1 0 0,1 0-1 0 0,-1 0 1 0 0,1-1-1 0 0,-1 1 1 0 0,1 0-1 0 0,-1 0 0 0 0,2 0 1 0 0,25 12 240 0 0,38-9 2 0 0,-60-4-238 0 0,35-1 418 0 0,60-12-1 0 0,-66 8-3521 0 0,1 1-4310 0 0,-30 3 3856 0 0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1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50 488 0 0,'-7'-10'1985'0'0,"6"7"-938"0"0,-1 1 1 0 0,1-1 0 0 0,-1 1 0 0 0,0 0 0 0 0,0-1 0 0 0,0 1 0 0 0,0 0 0 0 0,0 0 0 0 0,-3-2 0 0 0,3 4-730 0 0,1-1 0 0 0,0 1 1 0 0,-1 0-1 0 0,1 0 1 0 0,-1 0-1 0 0,1-1 1 0 0,-1 2-1 0 0,1-1 1 0 0,0 0-1 0 0,-1 0 1 0 0,1 0-1 0 0,-1 1 1 0 0,1-1-1 0 0,0 0 1 0 0,-1 1-1 0 0,1-1 1 0 0,0 1-1 0 0,-1 0 1 0 0,1-1-1 0 0,0 1 1 0 0,0 0-1 0 0,-2 1 1 0 0,1-1-104 0 0,0 0 1 0 0,0 1-1 0 0,1-1 1 0 0,-1 0-1 0 0,0 0 1 0 0,1 1-1 0 0,-1-1 1 0 0,1 1-1 0 0,-1 0 1 0 0,1-1-1 0 0,0 1 1 0 0,-1 0 0 0 0,1 0-1 0 0,0 0 1 0 0,0-1-1 0 0,1 1 1 0 0,-1 0-1 0 0,0 0 1 0 0,1 1-1 0 0,-1-1 1 0 0,1 0-1 0 0,-1 0 1 0 0,1 0-1 0 0,0 0 1 0 0,0 0 0 0 0,1 4-1 0 0,-1-5-129 0 0,1 0 0 0 0,0 1 0 0 0,0-1-1 0 0,0 0 1 0 0,0 0 0 0 0,0 1 0 0 0,0-1 0 0 0,0 0 0 0 0,0 0-1 0 0,0 0 1 0 0,0 0 0 0 0,1-1 0 0 0,-1 1 0 0 0,0 0 0 0 0,1 0-1 0 0,-1-1 1 0 0,1 1 0 0 0,-1-1 0 0 0,1 1 0 0 0,-1-1 0 0 0,1 0-1 0 0,-1 1 1 0 0,1-1 0 0 0,-1 0 0 0 0,1 0 0 0 0,-1 0 0 0 0,1 0-1 0 0,-1 0 1 0 0,1-1 0 0 0,0 1 0 0 0,-1 0 0 0 0,1-1 0 0 0,-1 1-1 0 0,0-1 1 0 0,4-1 0 0 0,-2 1-71 0 0,1 0 0 0 0,0-1 0 0 0,0 1 1 0 0,-1-1-1 0 0,1 0 0 0 0,-1 0 0 0 0,0 0 0 0 0,1-1 0 0 0,-1 1 0 0 0,0-1 0 0 0,0 0 1 0 0,-1 0-1 0 0,1 0 0 0 0,0 0 0 0 0,-1 0 0 0 0,0 0 0 0 0,0-1 0 0 0,0 1 1 0 0,0-1-1 0 0,-1 0 0 0 0,1 1 0 0 0,1-7 0 0 0,-3 9-222 0 0,-1-2-706 0 0,-9-13-916 0 0,4 16-1892 0 0,0 11-3684 0 0,3-2 4755 0 0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11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1 936 0 0,'1'7'1042'0'0,"1"1"0"0"0,0 0 0 0 0,0-1 0 0 0,1 1 0 0 0,0-1 0 0 0,1 0-1 0 0,0 0 1 0 0,0 0 0 0 0,0 0 0 0 0,1-1 0 0 0,-1 1 0 0 0,10 7 0 0 0,-10-9-403 0 0,1 0 1 0 0,0 0-1 0 0,0-1 1 0 0,0 0-1 0 0,0 0 1 0 0,0-1-1 0 0,1 1 1 0 0,0-1-1 0 0,-1 0 1 0 0,1-1-1 0 0,0 0 0 0 0,1 1 1 0 0,-1-2-1 0 0,0 1 1 0 0,11 1-1 0 0,-15-3-526 0 0,-1-1 0 0 0,0 1 0 0 0,0 0-1 0 0,1 0 1 0 0,-1 0 0 0 0,0-1 0 0 0,0 1-1 0 0,1-1 1 0 0,-1 1 0 0 0,0-1 0 0 0,0 1-1 0 0,0-1 1 0 0,0 0 0 0 0,0 1 0 0 0,0-1-1 0 0,0 0 1 0 0,0 0 0 0 0,0 0 0 0 0,0 0 0 0 0,0 0-1 0 0,-1 0 1 0 0,1 0 0 0 0,0 0 0 0 0,-1 0-1 0 0,1 0 1 0 0,0 0 0 0 0,-1-1 0 0 0,0 1-1 0 0,1 0 1 0 0,-1-2 0 0 0,1 1 47 0 0,-1 1-202 0 0,-1 1 0 0 0,1-1-1 0 0,0 0 1 0 0,0 1 0 0 0,-1-1 0 0 0,1 0-1 0 0,0 1 1 0 0,-1-1 0 0 0,1 0 0 0 0,-1 1 0 0 0,1-1-1 0 0,-1 1 1 0 0,1-1 0 0 0,-1 0 0 0 0,1 1 0 0 0,-1-1-1 0 0,1 1 1 0 0,-1 0 0 0 0,0-1 0 0 0,1 1 0 0 0,-1-1-1 0 0,0 1 1 0 0,1 0 0 0 0,-1 0 0 0 0,0-1 0 0 0,1 1-1 0 0,-1 0 1 0 0,0 0 0 0 0,0 0 0 0 0,1 0-1 0 0,-1 0 1 0 0,-1 0 0 0 0,-23 2-9623 0 0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1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1 192 192 0 0,'4'3'967'0'0,"17"18"300"0"0,-1 1 0 0 0,-1 1 1 0 0,-1 0-1 0 0,0 1 0 0 0,-2 1 0 0 0,19 41 0 0 0,-11-22 1032 0 0,39 52 1 0 0,-57-89-2214 0 0,0 2 578 0 0,1 0-1 0 0,0-1 1 0 0,0 1-1 0 0,1-1 1 0 0,0-1-1 0 0,14 10 1 0 0,-20-16-528 0 0,1 1 1 0 0,-1-1-1 0 0,1 0 0 0 0,-1 0 1 0 0,1-1-1 0 0,0 1 1 0 0,0 0-1 0 0,-1-1 0 0 0,1 0 1 0 0,0 0-1 0 0,0 1 1 0 0,-1-2-1 0 0,1 1 0 0 0,0 0 1 0 0,-1 0-1 0 0,1-1 1 0 0,0 0-1 0 0,0 1 0 0 0,-1-1 1 0 0,1 0-1 0 0,-1 0 1 0 0,1-1-1 0 0,-1 1 0 0 0,0 0 1 0 0,1-1-1 0 0,-1 0 1 0 0,0 1-1 0 0,0-1 0 0 0,0 0 1 0 0,0 0-1 0 0,2-3 1 0 0,6-6 52 0 0,-1 0 1 0 0,-1 0-1 0 0,1-1 1 0 0,-2 0 0 0 0,0-1-1 0 0,0 1 1 0 0,-1-1 0 0 0,-1-1-1 0 0,5-16 1 0 0,3-21 298 0 0,8-61 0 0 0,-10 46-142 0 0,15-136 433 0 0,-26 199-785 0 0,0 2-113 0 0,0 0 0 0 0,0 0 0 0 0,0 1-1 0 0,0-1 1 0 0,1 0 0 0 0,-1 0 0 0 0,0 0 0 0 0,0 0 0 0 0,1 0-1 0 0,-1 0 1 0 0,0 1 0 0 0,1-1 0 0 0,-1 0 0 0 0,1 0-1 0 0,-1 0 1 0 0,1 1 0 0 0,-1-1 0 0 0,1 0 0 0 0,0 1 0 0 0,-1-1-1 0 0,1 1 1 0 0,0-1 0 0 0,0 0 0 0 0,-1 1 0 0 0,1 0-1 0 0,0-1 1 0 0,0 1 0 0 0,0-1 0 0 0,-1 1 0 0 0,1 0 0 0 0,0 0-1 0 0,0-1 1 0 0,0 1 0 0 0,0 0 0 0 0,0 0 0 0 0,0 0-1 0 0,0 0 1 0 0,0 0 0 0 0,-1 0 0 0 0,1 0 0 0 0,2 1 0 0 0,37 14-6830 0 0,-11 0 4249 0 0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13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59 280 20 0 0,'-58'123'20490'0'0,"83"-175"-18486"0"0,25-109-462 0 0,-36 108-694 0 0,33-81 0 0 0,-47 134-836 0 0,0 0 0 0 0,0-1 0 0 0,0 1 0 0 0,0 0-1 0 0,0 0 1 0 0,1 0 0 0 0,-1 0 0 0 0,0 0-1 0 0,0 0 1 0 0,0-1 0 0 0,0 1 0 0 0,0 0 0 0 0,1 0-1 0 0,-1 0 1 0 0,0 0 0 0 0,0 0 0 0 0,0 0 0 0 0,0 0-1 0 0,0 0 1 0 0,1 0 0 0 0,-1 0 0 0 0,0 0-1 0 0,0 0 1 0 0,0 0 0 0 0,0 0 0 0 0,1 0 0 0 0,-1 0-1 0 0,0 0 1 0 0,0 0 0 0 0,0 0 0 0 0,0 0 0 0 0,1 0-1 0 0,-1 0 1 0 0,0 0 0 0 0,0 0 0 0 0,0 0-1 0 0,0 0 1 0 0,0 0 0 0 0,1 1 0 0 0,-1-1 0 0 0,0 0-1 0 0,0 0 1 0 0,0 0 0 0 0,0 0 0 0 0,0 0 0 0 0,0 0-1 0 0,0 1 1 0 0,1-1 0 0 0,-1 0 0 0 0,10 13 194 0 0,8 18-169 0 0,-16-28 23 0 0,14 27 66 0 0,15 42 0 0 0,-20-43-28 0 0,23 42 0 0 0,-27-61-94 0 0,-1 0-1 0 0,1-1 1 0 0,0 0 0 0 0,1 0-1 0 0,0 0 1 0 0,1-1 0 0 0,15 12-1 0 0,-9-9-497 0 0,1 0-1 0 0,31 14 1 0 0,-41-22-24 0 0,0-1 1 0 0,0 0-1 0 0,0 0 0 0 0,0-1 1 0 0,0 1-1 0 0,0-1 1 0 0,9 0-1 0 0,-15-1 473 0 0,1 0 1 0 0,-1 0-1 0 0,1 0 1 0 0,-1 0-1 0 0,1 0 1 0 0,-1 0-1 0 0,1 0 1 0 0,-1 0-1 0 0,1 0 1 0 0,-1 0-1 0 0,1-1 1 0 0,-1 1-1 0 0,1 0 1 0 0,-1 0-1 0 0,1 0 1 0 0,-1-1-1 0 0,1 1 1 0 0,-1 0-1 0 0,0-1 1 0 0,1 1-1 0 0,-1 0 0 0 0,1-1 1 0 0,-1 1-1 0 0,0 0 1 0 0,1-1-1 0 0,-1 1 1 0 0,0 0-1 0 0,0-1 1 0 0,1 1-1 0 0,-1-1 1 0 0,0 1-1 0 0,0-1 1 0 0,0 1-1 0 0,0-1 1 0 0,1 1-1 0 0,-1-1 1 0 0,0 1-1 0 0,0-1 1 0 0,0 1-1 0 0,0-1 1 0 0,0 1-1 0 0,0-1 1 0 0,0 1-1 0 0,0-1 0 0 0,0 1 1 0 0,-1-1-1 0 0,1 1 1 0 0,0-1-1 0 0,0 1 1 0 0,0-1-1 0 0,-1 1 1 0 0,1 0-1 0 0,0-1 1 0 0,0 1-1 0 0,-1-1 1 0 0,1 1-1 0 0,0 0 1 0 0,-1-1-1 0 0,1 1 1 0 0,0 0-1 0 0,-1-1 1 0 0,1 1-1 0 0,-1-1 1 0 0,-24-24 27 0 0,7 14 233 0 0,-1 2-1 0 0,-1 0 0 0 0,0 1 0 0 0,0 1 0 0 0,0 1 1 0 0,-1 1-1 0 0,-36-5 0 0 0,39 8-11 0 0,0 1 0 0 0,0 0-1 0 0,0 1 1 0 0,0 1 0 0 0,1 1 0 0 0,-1 1 0 0 0,0 0-1 0 0,1 1 1 0 0,-28 10 0 0 0,26-2-2498 0 0,19-12 2128 0 0,0 1 0 0 0,0-1 0 0 0,-1 0 0 0 0,1 0 0 0 0,0 1 0 0 0,0-1 0 0 0,0 0 0 0 0,-1 1-1 0 0,1-1 1 0 0,0 1 0 0 0,0-1 0 0 0,0 0 0 0 0,0 1 0 0 0,0-1 0 0 0,0 1 0 0 0,0-1 0 0 0,0 0 0 0 0,0 1 0 0 0,0-1 0 0 0,0 1 0 0 0,0-1 0 0 0,0 0 0 0 0,0 1 0 0 0,0-1 0 0 0,0 0 0 0 0,0 1 0 0 0,0-1 0 0 0,0 1-1 0 0,1-1 1 0 0,-1 0 0 0 0,0 1 0 0 0,0-1 0 0 0,1 0 0 0 0,-1 1 0 0 0,0-1 0 0 0,0 0 0 0 0,1 0 0 0 0,-1 1 0 0 0,1-1 0 0 0,5 3-2141 0 0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1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35 148 0 0,'-1'3'7582'0'0,"-3"6"-3447"0"0,-13 44 138 0 0,15-37-2675 0 0,0 0 1 0 0,1 30-1 0 0,1-42-1349 0 0,0 0 1 0 0,0 0-1 0 0,0 0 0 0 0,1 1 0 0 0,0-1 1 0 0,0 0-1 0 0,0 0 0 0 0,0 0 1 0 0,1 0-1 0 0,-1 0 0 0 0,1 0 0 0 0,0-1 1 0 0,0 1-1 0 0,0 0 0 0 0,6 5 1 0 0,-7-8-230 0 0,0-1 0 0 0,1 1 0 0 0,-1-1 0 0 0,0 1 0 0 0,1-1 1 0 0,-1 1-1 0 0,1-1 0 0 0,-1 0 0 0 0,1 0 0 0 0,-1 0 0 0 0,0 0 1 0 0,1 0-1 0 0,-1 0 0 0 0,1 0 0 0 0,-1 0 0 0 0,1-1 0 0 0,-1 1 0 0 0,0 0 1 0 0,1-1-1 0 0,-1 1 0 0 0,0-1 0 0 0,3-1 0 0 0,25-15-202 0 0,5-10 69 0 0,-1-3 0 0 0,-1 0-1 0 0,29-38 1 0 0,-23 25 114 0 0,-16 14 409 0 0,-21 28-115 0 0,-30 13-20 0 0,13 2-122 0 0,1-1-1 0 0,1 2 1 0 0,0 0-1 0 0,1 0 1 0 0,-15 23-1 0 0,22-29-60 0 0,1 0-1 0 0,-1 0 0 0 0,2 0 0 0 0,-1 1 0 0 0,1 0 0 0 0,1 0 0 0 0,0 0 1 0 0,0 0-1 0 0,1 1 0 0 0,0-1 0 0 0,1 0 0 0 0,-1 13 0 0 0,3-19-44 0 0,-1 0 0 0 0,1 0 0 0 0,-1 1 0 0 0,1-1 0 0 0,0 0 0 0 0,1 0 0 0 0,-1 0 0 0 0,1-1-1 0 0,-1 1 1 0 0,1 0 0 0 0,0 0 0 0 0,1-1 0 0 0,-1 0 0 0 0,1 1 0 0 0,-1-1 0 0 0,1 0 0 0 0,0 0 0 0 0,5 4 0 0 0,-1-3 19 0 0,-1 0 0 0 0,1 0 0 0 0,0-1 0 0 0,0 0 0 0 0,0 0 0 0 0,0-1 1 0 0,0 0-1 0 0,1 0 0 0 0,11 1 0 0 0,5-1-79 0 0,0-1 0 0 0,1-1 0 0 0,-1-1 0 0 0,0-1 0 0 0,34-8 0 0 0,5 0-3501 0 0,-26 5-6357 0 0,-28 3 7143 0 0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14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71 1004 0 0,'-15'-1'17504'0'0,"37"3"-15550"0"0,0 0 0 0 0,0-2 0 0 0,0 0 0 0 0,42-7 0 0 0,88-27 561 0 0,-52 10-1960 0 0,-83 20-1547 0 0,11 0-3679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46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16 136 0 0,'26'-14'5846'0'0,"-20"13"-5310"0"0,0 1-1 0 0,0 0 1 0 0,0 0 0 0 0,0 1-1 0 0,0-1 1 0 0,0 1 0 0 0,-1 1-1 0 0,1-1 1 0 0,0 1 0 0 0,-1 0-1 0 0,1 0 1 0 0,-1 1 0 0 0,7 3-1 0 0,10 7 495 0 0,33 25-1 0 0,-49-34-778 0 0,19 16 248 0 0,0 1 0 0 0,-2 1 1 0 0,0 1-1 0 0,-2 0 1 0 0,0 2-1 0 0,-2 1 0 0 0,0 0 1 0 0,24 48-1 0 0,-33-54-284 0 0,-1 1-1 0 0,-1 0 1 0 0,-1 0 0 0 0,-1 1-1 0 0,-1 0 1 0 0,-1 0 0 0 0,0 0 0 0 0,-2 1-1 0 0,-1-1 1 0 0,0 0 0 0 0,-2 1-1 0 0,-1-1 1 0 0,-5 27 0 0 0,3-29-45 0 0,-1 0 1 0 0,-1-1 0 0 0,0 0-1 0 0,-2 0 1 0 0,0-1 0 0 0,-1 0-1 0 0,-1 0 1 0 0,-1-1-1 0 0,0-1 1 0 0,-2 0 0 0 0,1 0-1 0 0,-22 19 1 0 0,30-31-983 0 0,-20 19 2387 0 0,17-16-4841 0 0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14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1 472 0 0,'0'0'275'0'0,"0"1"0"0"0,-1-1-1 0 0,1 1 1 0 0,0-1 0 0 0,0 1 0 0 0,0-1 0 0 0,0 1-1 0 0,0 0 1 0 0,0-1 0 0 0,0 1 0 0 0,0-1 0 0 0,1 1-1 0 0,-1-1 1 0 0,0 1 0 0 0,0-1 0 0 0,0 1 0 0 0,0-1-1 0 0,1 1 1 0 0,-1-1 0 0 0,0 1 0 0 0,1-1 0 0 0,-1 1-1 0 0,0-1 1 0 0,1 0 0 0 0,-1 1 0 0 0,0-1 0 0 0,1 0-1 0 0,-1 1 1 0 0,1-1 0 0 0,-1 0 0 0 0,1 1 0 0 0,0-1-1 0 0,24 8 4359 0 0,29-5 119 0 0,-51-3-4057 0 0,105-4 7106 0 0,-63-1-6926 0 0,-13-1-4275 0 0,1 0-4911 0 0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1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1 516 0 0,'-8'3'12135'0'0,"5"1"-12404"0"0,3 1 977 0 0,0 0 0 0 0,0 0 0 0 0,0 0 0 0 0,0 0 0 0 0,1 0 0 0 0,2 9-1 0 0,0 3 600 0 0,25 293 7886 0 0,-28-309-9282 0 0,0 0-1 0 0,0 0 0 0 0,0 0 0 0 0,0 0 1 0 0,0 0-1 0 0,1 0 0 0 0,-1-1 1 0 0,0 1-1 0 0,0 0 0 0 0,1 0 1 0 0,-1 0-1 0 0,1 0 0 0 0,-1 0 1 0 0,1 0-1 0 0,-1-1 0 0 0,1 1 1 0 0,-1 0-1 0 0,1 0 0 0 0,0-1 0 0 0,-1 1 1 0 0,1 0-1 0 0,0-1 0 0 0,0 1 1 0 0,0-1-1 0 0,-1 1 0 0 0,1-1 1 0 0,0 1-1 0 0,0-1 0 0 0,1 1 1 0 0,29-5-8583 0 0,-23 2 7189 0 0,4-1-1088 0 0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16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335 103 44 0 0,'0'-2'508'0'0,"0"-1"0"0"0,0 0 0 0 0,0 0 0 0 0,-1 0 0 0 0,1 0 0 0 0,-1 0-1 0 0,0 0 1 0 0,0 1 0 0 0,0-1 0 0 0,0 0 0 0 0,0 1 0 0 0,0-1 0 0 0,-1 1 0 0 0,1-1 0 0 0,-1 1 0 0 0,0 0 0 0 0,0-1 0 0 0,0 1-1 0 0,-2-2 1 0 0,0 1 7 0 0,0 1-1 0 0,0 0 0 0 0,1 0 1 0 0,-1 0-1 0 0,0 0 0 0 0,-1 1 0 0 0,1-1 1 0 0,0 1-1 0 0,0 0 0 0 0,-1 1 1 0 0,-6-2-1 0 0,0 2-16 0 0,1 0 0 0 0,0 1 0 0 0,0 0-1 0 0,0 0 1 0 0,0 1 0 0 0,0 0 0 0 0,0 1 0 0 0,0 0 0 0 0,1 0 0 0 0,-15 8 0 0 0,10-2-75 0 0,-1 0 1 0 0,1 0 0 0 0,1 2 0 0 0,0 0 0 0 0,0 0 0 0 0,-15 19-1 0 0,26-27-351 0 0,-1-1 0 0 0,1 1 0 0 0,0 0 1 0 0,1-1-1 0 0,-1 1 0 0 0,0 0 0 0 0,1 0 0 0 0,0 0 0 0 0,0 0 0 0 0,-1 1 0 0 0,2-1 0 0 0,-1 0 0 0 0,0 0 0 0 0,1 1 0 0 0,0-1 0 0 0,-1 0 0 0 0,1 1 0 0 0,0-1 0 0 0,1 0 0 0 0,-1 1 0 0 0,1-1 0 0 0,-1 0 0 0 0,1 0 0 0 0,0 1 0 0 0,0-1 1 0 0,1 0-1 0 0,-1 0 0 0 0,1 0 0 0 0,-1 0 0 0 0,1 0 0 0 0,0-1 0 0 0,0 1 0 0 0,0-1 0 0 0,0 1 0 0 0,1-1 0 0 0,-1 1 0 0 0,1-1 0 0 0,-1 0 0 0 0,1 0 0 0 0,4 2 0 0 0,3 2-38 0 0,1 0 0 0 0,0-1 0 0 0,1 0 0 0 0,-1-1 0 0 0,1-1 0 0 0,0 1 0 0 0,0-2 0 0 0,0 0 0 0 0,0 0 0 0 0,0-1 0 0 0,1 0 0 0 0,-1-1 0 0 0,0-1 0 0 0,0 0 0 0 0,1 0 0 0 0,-1-1 0 0 0,0-1 0 0 0,0 0 0 0 0,13-6 0 0 0,-21 7-69 0 0,0 0 0 0 0,0 0 0 0 0,0-1 0 0 0,0 1 0 0 0,-1-1 0 0 0,1 0 0 0 0,-1 0 0 0 0,0 0 0 0 0,0 0-1 0 0,0-1 1 0 0,0 1 0 0 0,0-1 0 0 0,-1 0 0 0 0,0 0 0 0 0,1 0 0 0 0,-2 0 0 0 0,1 0 0 0 0,0 0 0 0 0,-1 0 0 0 0,0-1 0 0 0,0 1-1 0 0,0 0 1 0 0,0-1 0 0 0,-1 1 0 0 0,0-1 0 0 0,0-4 0 0 0,0 2 8 0 0,-1 0 0 0 0,0 0 0 0 0,0 0-1 0 0,-1 1 1 0 0,1-1 0 0 0,-2 0 0 0 0,1 1 0 0 0,-1 0 0 0 0,0 0 0 0 0,0-1-1 0 0,-1 2 1 0 0,1-1 0 0 0,-1 0 0 0 0,-1 1 0 0 0,1 0 0 0 0,-7-7-1 0 0,-3 1 38 0 0,0 0 0 0 0,0 1 0 0 0,-24-12-1 0 0,33 19-412 0 0,-1 0 0 0 0,0 0 0 0 0,0 1 0 0 0,0 0 0 0 0,0 0 1 0 0,0 0-1 0 0,0 1 0 0 0,0 0 0 0 0,0 0 0 0 0,-1 1 0 0 0,1-1 0 0 0,-13 2 0 0 0,17 0-872 0 0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1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15 332 0 0,'-12'-3'1017'0'0,"1"-1"1"0"0,-1 2-1 0 0,0 0 1 0 0,0 0-1 0 0,0 1 0 0 0,0 0 1 0 0,0 1-1 0 0,0 1 0 0 0,0 0 1 0 0,0 0-1 0 0,0 1 1 0 0,-13 4-1 0 0,7-1-227 0 0,0 0-1 0 0,1 1 1 0 0,-1 1-1 0 0,2 0 1 0 0,-1 2-1 0 0,1 0 1 0 0,-19 13-1 0 0,30-18-528 0 0,0 0-1 0 0,0 0 1 0 0,0 0-1 0 0,1 1 0 0 0,-1 0 1 0 0,1-1-1 0 0,0 2 0 0 0,1-1 1 0 0,-1 0-1 0 0,1 1 1 0 0,0-1-1 0 0,1 1 0 0 0,-1 0 1 0 0,1 0-1 0 0,0 0 0 0 0,-1 8 1 0 0,3-9-137 0 0,0 0 0 0 0,0 0 0 0 0,1 0 0 0 0,-1 0 0 0 0,1-1 0 0 0,0 1 0 0 0,0 0 0 0 0,1 0 0 0 0,0-1 0 0 0,0 1 0 0 0,0-1 0 0 0,0 0 0 0 0,0 0 0 0 0,1 0 0 0 0,0 0 1 0 0,0 0-1 0 0,0 0 0 0 0,0 0 0 0 0,1-1 0 0 0,-1 0 0 0 0,8 6 0 0 0,0-2 38 0 0,0 1 0 0 0,0-2-1 0 0,0 1 1 0 0,1-2 0 0 0,0 1 0 0 0,0-2 0 0 0,15 5 0 0 0,-20-7-278 0 0,1 0-1 0 0,-1-1 1 0 0,0 1 0 0 0,1-2 0 0 0,-1 1 0 0 0,1-1-1 0 0,-1 0 1 0 0,1 0 0 0 0,-1-1 0 0 0,1 0 0 0 0,-1-1-1 0 0,1 0 1 0 0,-1 0 0 0 0,7-3 0 0 0,-10 3-11 0 0,-1 0 1 0 0,1-1 0 0 0,-1 1 0 0 0,0-1-1 0 0,0 0 1 0 0,0 0 0 0 0,0 0-1 0 0,-1 0 1 0 0,1 0 0 0 0,-1-1-1 0 0,1 1 1 0 0,-1-1 0 0 0,0 1 0 0 0,-1-1-1 0 0,1 0 1 0 0,-1 0 0 0 0,0 0-1 0 0,1 0 1 0 0,-2 0 0 0 0,1 0-1 0 0,0 0 1 0 0,-1 0 0 0 0,0 0-1 0 0,0-1 1 0 0,0 1 0 0 0,0 0 0 0 0,-2-7-1 0 0,0-1 0 0 0,-1-1 0 0 0,0 1 0 0 0,0-1 0 0 0,-1 1 0 0 0,-1 1 0 0 0,0-1 0 0 0,-11-18 0 0 0,12 24 35 0 0,-1-1-1 0 0,0 1 0 0 0,0 0 0 0 0,0 0 1 0 0,0 0-1 0 0,-1 1 0 0 0,0 0 0 0 0,0 0 1 0 0,-10-5-1 0 0,-11-1-2545 0 0,-1 7-3436 0 0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17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1 480 0 0,'-19'21'17942'0'0,"19"-21"-17735"0"0,19 6 7011 0 0,8-3-6425 0 0,-23-2-1549 0 0,84 9 3050 0 0,0-4 1 0 0,101-5-1 0 0,-185-1-2849 0 0,0 0 0 0 0,0 0-1 0 0,0-1 1 0 0,0 1 0 0 0,0-1 0 0 0,0 0-1 0 0,0 0 1 0 0,0 0 0 0 0,-1-1 0 0 0,1 0-1 0 0,0 1 1 0 0,-1-1 0 0 0,0 0 0 0 0,1-1-1 0 0,-1 1 1 0 0,0 0 0 0 0,0-1 0 0 0,0 0-1 0 0,0 0 1 0 0,-1 0 0 0 0,1 0 0 0 0,2-4 0 0 0,-3 2-2872 0 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21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4 113 348 0 0,'-1'-1'288'0'0,"0"0"-1"0"0,1-1 1 0 0,0 1-1 0 0,-1 0 1 0 0,1-1 0 0 0,0 1-1 0 0,-1-1 1 0 0,1 1-1 0 0,0-1 1 0 0,0 1 0 0 0,0 0-1 0 0,0-1 1 0 0,1 1-1 0 0,-1-1 1 0 0,0 1-1 0 0,1 0 1 0 0,-1-1 0 0 0,1 1-1 0 0,-1 0 1 0 0,1-1-1 0 0,-1 1 1 0 0,1 0 0 0 0,0 0-1 0 0,0-1 1 0 0,0 1-1 0 0,0 0 1 0 0,0 0 0 0 0,0 0-1 0 0,0 0 1 0 0,0 0-1 0 0,0 0 1 0 0,0 0-1 0 0,2 0 1 0 0,47-29 3027 0 0,-43 27-2700 0 0,8-4 425 0 0,0 0 1 0 0,0 2 0 0 0,29-8-1 0 0,-40 12-857 0 0,-1 0 1 0 0,1 0-1 0 0,-1 0 0 0 0,1 1 1 0 0,0 0-1 0 0,-1-1 0 0 0,1 1 1 0 0,0 0-1 0 0,-1 1 0 0 0,1-1 1 0 0,-1 1-1 0 0,1 0 0 0 0,-1-1 1 0 0,1 2-1 0 0,-1-1 0 0 0,1 0 1 0 0,-1 1-1 0 0,0-1 0 0 0,0 1 1 0 0,0 0-1 0 0,0 0 0 0 0,0 0 1 0 0,3 3-1 0 0,-5-3-129 0 0,0 0 0 0 0,-1-1 0 0 0,1 1 0 0 0,-1 0 0 0 0,1 0 0 0 0,-1-1 1 0 0,0 1-1 0 0,0 0 0 0 0,0 0 0 0 0,0 0 0 0 0,0-1 0 0 0,0 1 0 0 0,0 0 0 0 0,0 0 0 0 0,-1 0 0 0 0,1-1 0 0 0,-1 1 0 0 0,1 0 0 0 0,-2 2 0 0 0,-17 33 262 0 0,-39 41 81 0 0,42-58-320 0 0,0 0 0 0 0,2 1 1 0 0,0 0-1 0 0,1 1 0 0 0,1 1 1 0 0,-11 30-1 0 0,22-52-57 0 0,1 1 0 0 0,-1-1 0 0 0,1 0 0 0 0,0 0 0 0 0,0 0-1 0 0,0 0 1 0 0,-1 1 0 0 0,1-1 0 0 0,0 0 0 0 0,1 0 0 0 0,-1 1 0 0 0,0-1 0 0 0,0 0 0 0 0,0 0 0 0 0,1 0 0 0 0,-1 0-1 0 0,1 1 1 0 0,-1-1 0 0 0,1 0 0 0 0,-1 0 0 0 0,1 0 0 0 0,-1 0 0 0 0,1 0 0 0 0,0 0 0 0 0,0 0 0 0 0,1 1 0 0 0,0 0 24 0 0,1-1 1 0 0,0 1 0 0 0,-1-1 0 0 0,1 0 0 0 0,0 0 0 0 0,-1 0 0 0 0,1 0 0 0 0,0 0-1 0 0,0-1 1 0 0,5 1 0 0 0,7 0 124 0 0,0-1 0 0 0,-1-1-1 0 0,19-2 1 0 0,-32 3-161 0 0,55-9 796 0 0,68-20 0 0 0,-49 6-2935 0 0,-46 17-8132 0 0,-19 4 7543 0 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21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195 100 564 0 0,'0'-1'305'0'0,"-1"0"-1"0"0,0 0 1 0 0,1 1-1 0 0,-1-1 1 0 0,1 0-1 0 0,-1 0 1 0 0,1 1-1 0 0,-1-1 1 0 0,1 0-1 0 0,0 0 1 0 0,-1 0-1 0 0,1 0 1 0 0,0 0-1 0 0,-1 0 1 0 0,1 0-1 0 0,0 0 1 0 0,0 0-1 0 0,0 0 1 0 0,0 0-1 0 0,0 0 1 0 0,0 1-1 0 0,0-1 1 0 0,1 0-1 0 0,-1 0 1 0 0,0 0-1 0 0,0 0 1 0 0,1 0-1 0 0,-1 0 1 0 0,0 0-1 0 0,2-1 1 0 0,29-16 5070 0 0,15 5-3534 0 0,-1 1 0 0 0,1 2 0 0 0,1 2-1 0 0,47-1 1 0 0,-89 9-2112 0 0,-10 4 18 0 0,-28 8-178 0 0,-45 14-8 0 0,17-8 250 0 0,-100 35-111 0 0,136-43 323 0 0,0 1 1 0 0,1 1-1 0 0,0 1 1 0 0,-24 19-1 0 0,46-31 1 0 0,1-1 0 0 0,-1 1-1 0 0,1 0 1 0 0,0 0-1 0 0,0 0 1 0 0,-1 0-1 0 0,1 0 1 0 0,0 1-1 0 0,0-1 1 0 0,0 0 0 0 0,0 0-1 0 0,0 1 1 0 0,0-1-1 0 0,1 0 1 0 0,-1 1-1 0 0,0-1 1 0 0,1 1-1 0 0,-1-1 1 0 0,1 1 0 0 0,-1 0-1 0 0,1-1 1 0 0,0 1-1 0 0,0-1 1 0 0,0 1-1 0 0,0 2 1 0 0,1-2 9 0 0,0 0 0 0 0,0 0 1 0 0,0 0-1 0 0,0 0 0 0 0,0 0 0 0 0,1-1 0 0 0,-1 1 1 0 0,1 0-1 0 0,-1-1 0 0 0,1 1 0 0 0,0-1 1 0 0,0 0-1 0 0,-1 1 0 0 0,1-1 0 0 0,4 2 0 0 0,12 5 157 0 0,0-1-1 0 0,0 0 0 0 0,26 5 0 0 0,-32-9-103 0 0,55 13 379 0 0,-43-12-228 0 0,-1 2 0 0 0,1 0-1 0 0,-1 2 1 0 0,0 0 0 0 0,0 2 0 0 0,32 19-1 0 0,-53-29-231 0 0,0 1-1 0 0,-1 0 0 0 0,1 0 0 0 0,0 1 0 0 0,-1-1 0 0 0,1 0 1 0 0,-1 0-1 0 0,1 1 0 0 0,-1-1 0 0 0,0 1 0 0 0,0 0 0 0 0,1-1 1 0 0,-1 1-1 0 0,0 0 0 0 0,-1-1 0 0 0,1 1 0 0 0,0 0 0 0 0,0 0 1 0 0,-1 0-1 0 0,1 0 0 0 0,-1 0 0 0 0,0 0 0 0 0,1 3 0 0 0,-2-2-10 0 0,1-1 1 0 0,-1 0-1 0 0,0 0 0 0 0,0 0 0 0 0,0 0 0 0 0,-1 0 0 0 0,1 0 0 0 0,0 0 0 0 0,-1 0 0 0 0,1 0 0 0 0,-1 0 0 0 0,0-1 0 0 0,1 1 0 0 0,-1 0 0 0 0,0-1 0 0 0,-4 2 0 0 0,-5 4-16 0 0,-1-1 0 0 0,0 0 0 0 0,0-1-1 0 0,0 0 1 0 0,-23 5 0 0 0,13-6-117 0 0,-1-1 0 0 0,-23 0 0 0 0,-15-2-4572 0 0,61-1 4680 0 0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22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51 488 0 0,'-30'9'13208'0'0,"49"-6"-4139"0"0,21-2-4413 0 0,-10-2-4812 0 0,0-1 697 0 0,18 0 53 0 0,1-2 1 0 0,-1-2-1 0 0,-1-2 0 0 0,67-20 0 0 0,-105 23-1841 0 0,7-2-1599 0 0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23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50 20 0 0,'-11'13'4177'0'0,"11"-13"-3913"0"0,-1 1-1 0 0,1-1 0 0 0,0 0 1 0 0,0 1-1 0 0,0-1 0 0 0,0 0 1 0 0,0 1-1 0 0,0-1 0 0 0,0 0 0 0 0,0 1 1 0 0,0-1-1 0 0,0 0 0 0 0,0 1 1 0 0,0-1-1 0 0,0 1 0 0 0,0-1 1 0 0,0 0-1 0 0,0 1 0 0 0,0-1 0 0 0,0 0 1 0 0,0 1-1 0 0,1 0 790 0 0,0 0-789 0 0,13 3 6884 0 0,3-2-6731 0 0,4-2 787 0 0,0 0 0 0 0,0-1 0 0 0,0-1 0 0 0,0-1 0 0 0,0-1-1 0 0,31-11 1 0 0,-27 6-1691 0 0,0-1 0 0 0,36-20 0 0 0,-59 29 1 0 0,2-3-966 0 0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2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39 248 0 0,'31'-2'10866'0'0,"38"-6"-6536"0"0,11-2-2748 0 0,-10 2-372 0 0,-33 2-62 0 0,0 3 1 0 0,74 1-1 0 0,-109 2-1120 0 0,0 1 1 0 0,-1-1-1 0 0,1 1 0 0 0,0-1 0 0 0,-1 1 0 0 0,1 0 0 0 0,0 0 0 0 0,-1-1 0 0 0,1 1 1 0 0,-1 0-1 0 0,1 1 0 0 0,-1-1 0 0 0,1 0 0 0 0,-1 0 0 0 0,0 1 0 0 0,0-1 0 0 0,0 0 1 0 0,0 1-1 0 0,0-1 0 0 0,0 1 0 0 0,0 0 0 0 0,0-1 0 0 0,0 1 0 0 0,-1 0 0 0 0,1-1 1 0 0,-1 1-1 0 0,1 0 0 0 0,-1 0 0 0 0,0-1 0 0 0,1 1 0 0 0,-1 0 0 0 0,0 0 0 0 0,0 0 1 0 0,0-1-1 0 0,-1 5 0 0 0,-1 10 37 0 0,0-1 1 0 0,0 1-1 0 0,-7 20 0 0 0,4-15 49 0 0,-47 217 1564 0 0,51-192-1894 0 0,1-27-2637 0 0,8-8-7072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48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22 148 0 0,'1'-10'3115'0'0,"-1"-1"3510"0"0,-1 33 541 0 0,1 43-5066 0 0,18 86 199 0 0,2 43-625 0 0,0-33-908 0 0,1-7-251 0 0,-18-101-373 0 0,-2-10 87 0 0,2-1 0 0 0,15 69 1 0 0,-17-110-261 0 0,-1 0 1 0 0,0 0-1 0 0,1 0 1 0 0,-1 0-1 0 0,0 0 1 0 0,1 0 0 0 0,-1 0-1 0 0,1 0 1 0 0,-1 0-1 0 0,1 0 1 0 0,0 0-1 0 0,-1-1 1 0 0,1 1 0 0 0,0 0-1 0 0,1 1 1 0 0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25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90 380 0 0,'-20'-8'5793'0'0,"20"8"-5640"0"0,0-1 1 0 0,0 1 0 0 0,0 0 0 0 0,0 0 0 0 0,0 0 0 0 0,0-1 0 0 0,0 1-1 0 0,0 0 1 0 0,2-5 4000 0 0,-2 5-4000 0 0,0 0 0 0 0,1 0 0 0 0,-1 0 0 0 0,0 0 0 0 0,21-9 6001 0 0,-4 3-5535 0 0,-13 5-944 0 0,190-42 7449 0 0,-157 36-6452 0 0,-35 7-832 0 0,26-7-2825 0 0,-7 5-3437 0 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2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71 182 44 0 0,'3'-6'718'0'0,"-1"0"-1"0"0,1 0 1 0 0,0 0-1 0 0,0 0 0 0 0,1 1 1 0 0,0-1-1 0 0,0 1 1 0 0,0 0-1 0 0,0 0 1 0 0,1 1-1 0 0,0-1 1 0 0,0 1-1 0 0,0 0 1 0 0,0 1-1 0 0,1-1 1 0 0,-1 1-1 0 0,11-5 1 0 0,12-4 1447 0 0,1 1 0 0 0,44-10 0 0 0,-40 11-852 0 0,108-26 3517 0 0,-140 35-4766 0 0,-37 4-1250 0 0,-1 2 588 0 0,1 1-1 0 0,-66 21 1 0 0,79-21 481 0 0,13-3 102 0 0,-15 3 39 0 0,-1 1 0 0 0,1 1 0 0 0,1 1 0 0 0,0 1 0 0 0,0 2 1 0 0,-24 15-1 0 0,46-26-10 0 0,1 0 0 0 0,0 0 0 0 0,-1 0 0 0 0,1 0 0 0 0,0 0 0 0 0,0 0 0 0 0,-1 0 1 0 0,1 0-1 0 0,0 0 0 0 0,0 0 0 0 0,0 1 0 0 0,0-1 0 0 0,1 0 0 0 0,-1 1 0 0 0,0-1 0 0 0,1 1 0 0 0,-1-1 0 0 0,0 1 1 0 0,1-1-1 0 0,0 1 0 0 0,-1-1 0 0 0,1 1 0 0 0,0 0 0 0 0,0-1 0 0 0,0 1 0 0 0,0-1 0 0 0,0 1 0 0 0,0 0 1 0 0,1-1-1 0 0,-1 1 0 0 0,0-1 0 0 0,1 1 0 0 0,-1-1 0 0 0,1 1 0 0 0,0-1 0 0 0,-1 1 0 0 0,1-1 0 0 0,0 1 0 0 0,0-1 1 0 0,0 0-1 0 0,0 0 0 0 0,0 1 0 0 0,0-1 0 0 0,2 2 0 0 0,7 5 60 0 0,0 0 0 0 0,0-1 1 0 0,1 0-1 0 0,19 10 0 0 0,-17-10-57 0 0,23 12 126 0 0,-13-8-3 0 0,0 1-1 0 0,36 27 1 0 0,-55-36-115 0 0,0 0 0 0 0,0 0 0 0 0,0 1 0 0 0,-1-1 0 0 0,1 1 0 0 0,-1 0 1 0 0,0 0-1 0 0,0 0 0 0 0,-1 0 0 0 0,1 0 0 0 0,-1 0 0 0 0,0 1 0 0 0,0 0 0 0 0,0-1 0 0 0,0 1 0 0 0,-1 0 0 0 0,0 0 0 0 0,0-1 0 0 0,-1 1 0 0 0,1 7 0 0 0,-2-8-12 0 0,0 0 0 0 0,0-1 0 0 0,0 1 0 0 0,0-1 0 0 0,-1 1 0 0 0,0-1 0 0 0,1 1 0 0 0,-1-1 0 0 0,-1 0 0 0 0,1 0 0 0 0,0 0 0 0 0,-1 0 0 0 0,0 0 0 0 0,1 0 0 0 0,-1-1 0 0 0,0 1 0 0 0,0-1 0 0 0,-1 0 0 0 0,1 0 0 0 0,0 0 0 0 0,-1 0 0 0 0,1-1 0 0 0,-1 1 0 0 0,0-1 0 0 0,-4 1 0 0 0,-12 4-331 0 0,1-1-1 0 0,0-1 1 0 0,-29 2 0 0 0,33-6-385 0 0,-4 1-757 0 0,8 2-6037 0 0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2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15 196 0 0,'-12'-11'13651'0'0,"34"8"-9783"0"0,40 4-1705 0 0,-20 1-932 0 0,21 1 771 0 0,0 3-1 0 0,65 13 1 0 0,-127-18-1983 0 0,1-1 0 0 0,0 0-1 0 0,-1 0 1 0 0,1 1-1 0 0,-1-1 1 0 0,1 1-1 0 0,0-1 1 0 0,-1 1-1 0 0,0 0 1 0 0,1 0-1 0 0,-1 0 1 0 0,1 0-1 0 0,-1 0 1 0 0,0 0-1 0 0,1 0 1 0 0,-1 0-1 0 0,0 0 1 0 0,0 0-1 0 0,0 1 1 0 0,0-1-1 0 0,0 0 1 0 0,1 4-1 0 0,-2-3-17 0 0,0-1 0 0 0,0 1 0 0 0,0 0 0 0 0,0 0 0 0 0,0 0 0 0 0,0-1 0 0 0,-1 1 0 0 0,1 0 0 0 0,-1 0 0 0 0,1-1 0 0 0,-1 1 0 0 0,0 0 0 0 0,1-1 0 0 0,-1 1-1 0 0,0 0 1 0 0,0-1 0 0 0,-2 3 0 0 0,-7 8-56 0 0,-1-1 0 0 0,0 0 0 0 0,-24 18 1 0 0,27-22 86 0 0,-50 36-21 0 0,-82 46 0 0 0,-2 1-2011 0 0,155-88-8509 0 0,-2-4 7959 0 0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27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45 152 0 0,'0'-2'298'0'0,"-1"-1"1"0"0,0 1-1 0 0,-1-1 1 0 0,1 1-1 0 0,0-1 0 0 0,0 1 1 0 0,-1 0-1 0 0,0 0 1 0 0,1 0-1 0 0,-1 0 0 0 0,0 0 1 0 0,0 0-1 0 0,0 0 1 0 0,0 0-1 0 0,0 1 0 0 0,-1-1 1 0 0,1 1-1 0 0,0 0 1 0 0,-1 0-1 0 0,1-1 0 0 0,-1 2 1 0 0,0-1-1 0 0,-2-1 1 0 0,1 2 83 0 0,0 0 1 0 0,-1 0 0 0 0,1 0 0 0 0,0 1 0 0 0,0 0 0 0 0,0-1 0 0 0,0 1 0 0 0,-1 1 0 0 0,1-1-1 0 0,1 1 1 0 0,-1-1 0 0 0,0 1 0 0 0,-5 4 0 0 0,1-1 115 0 0,0 0 1 0 0,0 0-1 0 0,1 1 0 0 0,0 1 0 0 0,0-1 0 0 0,1 1 1 0 0,0 0-1 0 0,0 1 0 0 0,1-1 0 0 0,-1 1 1 0 0,2 0-1 0 0,-8 16 0 0 0,11-18-276 0 0,0 0 1 0 0,0 0-1 0 0,1 0 0 0 0,0 0 0 0 0,0-1 0 0 0,1 1 1 0 0,0 0-1 0 0,0 0 0 0 0,0 0 0 0 0,0-1 1 0 0,1 1-1 0 0,0 0 0 0 0,0-1 0 0 0,1 0 0 0 0,0 1 1 0 0,0-1-1 0 0,0 0 0 0 0,0-1 0 0 0,1 1 1 0 0,7 8-1 0 0,0-2 55 0 0,0 0 0 0 0,0-1 0 0 0,1 0 1 0 0,0-1-1 0 0,1 0 0 0 0,25 13 0 0 0,-28-18-277 0 0,0 0 0 0 0,0 0 0 0 0,0-1-1 0 0,0 0 1 0 0,0-1 0 0 0,1 0-1 0 0,-1-1 1 0 0,1 0 0 0 0,0 0 0 0 0,-1-1-1 0 0,12-2 1 0 0,-17 2-67 0 0,0-1 0 0 0,0 0 0 0 0,0 0-1 0 0,0-1 1 0 0,0 0 0 0 0,-1 0 0 0 0,1 0 0 0 0,0 0-1 0 0,-1 0 1 0 0,0-1 0 0 0,1 0 0 0 0,-1 0 0 0 0,0 0 0 0 0,0-1-1 0 0,-1 1 1 0 0,1-1 0 0 0,-1 0 0 0 0,0 0 0 0 0,0 0-1 0 0,0 0 1 0 0,0-1 0 0 0,-1 1 0 0 0,0-1 0 0 0,3-6 0 0 0,-3 5 25 0 0,0-1 1 0 0,0 1 0 0 0,-1 0 0 0 0,0 0-1 0 0,0-1 1 0 0,-1 1 0 0 0,1-1 0 0 0,-1 1-1 0 0,-1-1 1 0 0,1 1 0 0 0,-1 0-1 0 0,0-1 1 0 0,-1 1 0 0 0,0 0 0 0 0,0 0-1 0 0,0 0 1 0 0,0 0 0 0 0,-5-8 0 0 0,5 11-134 0 0,-1 0 0 0 0,1 0 0 0 0,-1 0 0 0 0,1 0 0 0 0,-1 1 1 0 0,0-1-1 0 0,0 0 0 0 0,0 1 0 0 0,0 0 0 0 0,-1 0 0 0 0,1 0 0 0 0,0 0 1 0 0,-6-1-1 0 0,5 1-379 0 0,-1 1 0 0 0,0 0 0 0 0,0 1 1 0 0,0-1-1 0 0,0 1 0 0 0,0 0 0 0 0,0 0 0 0 0,0 0 1 0 0,0 1-1 0 0,0-1 0 0 0,0 1 0 0 0,-6 2 1 0 0,-12 5-1787 0 0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27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16 111 408 0 0,'-15'-2'13337'0'0,"43"-3"-9799"0"0,56-4-2724 0 0,-82 9-342 0 0,472-31 3998 0 0,326 10-855 0 0,183-6 518 0 0,-947 26-3916 0 0,-22 2-101 0 0,0-1 0 0 0,0-1-1 0 0,0 0 1 0 0,0 0 0 0 0,0-2 0 0 0,23-6-1 0 0,-123 34-6589 0 0,46-7-860 0 0,21-10 4249 0 0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28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56 0 0,'9'4'13996'0'0,"-9"-5"-13711"0"0,32-1 3871 0 0,39-8-3731 0 0,-66 9 489 0 0,491-59 4555 0 0,254 16-1597 0 0,-137 27-2447 0 0,341-17 744 0 0,-938 34-2148 0 0,-12 0-40 0 0,1 0-1 0 0,-1 0 0 0 0,1 0 0 0 0,-1-1 0 0 0,1 1 0 0 0,-1-1 0 0 0,0 0 1 0 0,7-3-1 0 0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49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1039 1 380 0 0,'-75'14'773'0'0,"1"4"0"0"0,1 2 0 0 0,-79 35 0 0 0,109-36-356 0 0,2 1 0 0 0,0 3-1 0 0,1 1 1 0 0,1 2 0 0 0,2 1 0 0 0,-52 49 0 0 0,50-35 56 0 0,1 1 0 0 0,2 2 0 0 0,-59 96-1 0 0,75-100-198 0 0,1 0 0 0 0,3 1 0 0 0,1 1-1 0 0,2 1 1 0 0,-13 73 0 0 0,17-48 104 0 0,2 1-1 0 0,5 129 1 0 0,5-146-218 0 0,3 1 0 0 0,2-1 1 0 0,1 0-1 0 0,4-1 0 0 0,34 92 0 0 0,-30-104-34 0 0,1 0-1 0 0,3-1 0 0 0,1-2 0 0 0,1 0 1 0 0,2-1-1 0 0,2-1 0 0 0,50 49 1 0 0,-40-50 19 0 0,1-1 1 0 0,1-2-1 0 0,2-2 0 0 0,1-1 1 0 0,1-2-1 0 0,52 21 1 0 0,-33-21 67 0 0,1-3 1 0 0,1-3-1 0 0,0-2 1 0 0,71 8-1 0 0,-18-13 147 0 0,0-5-1 0 0,0-5 0 0 0,0-5 0 0 0,230-36 0 0 0,-275 26-133 0 0,-1-3 0 0 0,135-49 0 0 0,-166 48-144 0 0,0-1-1 0 0,-1-2 1 0 0,-1-2-1 0 0,-1-1 1 0 0,-1-2-1 0 0,36-33 1 0 0,-49 36-46 0 0,-1-1-1 0 0,-2-1 1 0 0,0-1 0 0 0,-1-1 0 0 0,-2-1-1 0 0,-1 0 1 0 0,-1-1 0 0 0,-1-1 0 0 0,15-45-1 0 0,-15 33-18 0 0,-2 0 1 0 0,-1-1-1 0 0,-2-1 0 0 0,-3 0 0 0 0,3-67 0 0 0,-8 36-40 0 0,-4 0 1 0 0,-14-90-1 0 0,11 123 3 0 0,-3 1 0 0 0,-1 0 0 0 0,-2 0-1 0 0,-2 1 1 0 0,-1 1 0 0 0,-2 0 0 0 0,-2 1 0 0 0,-27-40 0 0 0,29 52-1 0 0,-2 2 0 0 0,-1 0 1 0 0,-1 1-1 0 0,-1 1 0 0 0,-1 2 1 0 0,0 0-1 0 0,-1 1 0 0 0,-2 1 1 0 0,1 1-1 0 0,-2 2 0 0 0,-37-16 1 0 0,-1 5-96 0 0,-1 4 1 0 0,0 2 0 0 0,-122-19-1 0 0,67 23-446 0 0,-1 5 0 0 0,-158 8 0 0 0,-244 47-4652 0 0,359-25 3371 0 0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40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93 252 0 0,'8'4'10030'0'0,"50"5"-6315"0"0,-42-9-3104 0 0,21 1 569 0 0,1-2 0 0 0,-1-1 1 0 0,1-2-1 0 0,66-15 0 0 0,-101 18-1119 0 0,0 0 0 0 0,0 1 0 0 0,0-1 0 0 0,0-1 0 0 0,0 1-1 0 0,0 0 1 0 0,0-1 0 0 0,0 1 0 0 0,0-1 0 0 0,0 0 0 0 0,-1 0 0 0 0,1 0 0 0 0,-1 0-1 0 0,0-1 1 0 0,1 1 0 0 0,-1-1 0 0 0,0 1 0 0 0,0-1 0 0 0,-1 0 0 0 0,1 0-1 0 0,-1 0 1 0 0,1 0 0 0 0,-1 0 0 0 0,0 0 0 0 0,0 0 0 0 0,1-4 0 0 0,-2 6 5 0 0,-2-13 84 0 0,-4 10-145 0 0,4 3-3 0 0,-10 17-5 0 0,-3 1-6 0 0,7 4 74 0 0,0 0 0 0 0,1 0-1 0 0,1 0 1 0 0,1 1 0 0 0,1 0 0 0 0,1 0-1 0 0,0 38 1 0 0,3-26 155 0 0,1 0 1 0 0,2 0-1 0 0,1-1 1 0 0,13 47-1 0 0,15 26 308 0 0,-32-105-522 0 0,2 9-65 0 0,-2-9 35 0 0,0-1 0 0 0,1 1-1 0 0,-1-1 1 0 0,0 1 0 0 0,1 0 0 0 0,-1-1-1 0 0,0 1 1 0 0,0 0 0 0 0,1-1 0 0 0,-1 1-1 0 0,0 0 1 0 0,0-1 0 0 0,0 1 0 0 0,0 0-1 0 0,0-1 1 0 0,0 1 0 0 0,0 0 0 0 0,0-1 0 0 0,-1 1-1 0 0,1 0 1 0 0,0-1 0 0 0,0 1 0 0 0,0 0-1 0 0,-1-1 1 0 0,1 1 0 0 0,0-1 0 0 0,-1 1-1 0 0,0 0 1 0 0,-7 2-92 0 0,-1 0 0 0 0,0-1 0 0 0,0 0 0 0 0,0-1 0 0 0,0 0 0 0 0,0 0 0 0 0,0-1 0 0 0,0 0 0 0 0,-11-2 0 0 0,-20 1-100 0 0,27 2 183 0 0,-31 0 144 0 0,0 3 0 0 0,0 1 0 0 0,1 2 0 0 0,0 2 0 0 0,-56 19 0 0 0,98-28-66 0 0,-1 0 0 0 0,1 0 0 0 0,0 1 0 0 0,-1-1 0 0 0,1 1 0 0 0,0-1 1 0 0,0 1-1 0 0,0 0 0 0 0,-1-1 0 0 0,1 1 0 0 0,0 0 0 0 0,0 0 0 0 0,0 0 0 0 0,0 0 1 0 0,0 0-1 0 0,1 0 0 0 0,-2 1 0 0 0,17 4 1054 0 0,42-7-151 0 0,135-25 571 0 0,-52 6-4079 0 0,-109 18-7496 0 0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41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121 533 232 0 0,'4'-8'17734'0'0,"11"-25"-13427"0"0,-13 7-3697 0 0,-1 1-1 0 0,-1-1 1 0 0,-1 1-1 0 0,-2 0 1 0 0,-7-39-1 0 0,-4 7-593 0 0,-25-71 0 0 0,38 126-21 0 0,-24-61-154 0 0,22 59 119 0 0,1-1 1 0 0,0 1 0 0 0,-1 0-1 0 0,0 0 1 0 0,0 0 0 0 0,0 0-1 0 0,0 0 1 0 0,-1 1 0 0 0,0-1-1 0 0,-7-4 1 0 0,11 7 40 0 0,0 1 0 0 0,0 0 0 0 0,0 0 1 0 0,0 0-1 0 0,-1 0 0 0 0,1 0 0 0 0,0-1 0 0 0,0 1 0 0 0,0 0 0 0 0,-1 0 0 0 0,1 0 1 0 0,0 0-1 0 0,0 0 0 0 0,0 0 0 0 0,-1 0 0 0 0,1 0 0 0 0,0 0 0 0 0,0 0 1 0 0,-1 0-1 0 0,1 0 0 0 0,0 0 0 0 0,0 0 0 0 0,0 0 0 0 0,-1 0 0 0 0,1 0 0 0 0,0 0 1 0 0,0 0-1 0 0,-1 0 0 0 0,1 0 0 0 0,0 0 0 0 0,0 0 0 0 0,0 0 0 0 0,-1 0 0 0 0,1 1 1 0 0,0-1-1 0 0,0 0 0 0 0,0 0 0 0 0,0 0 0 0 0,-1 0 0 0 0,1 1 0 0 0,0-1 1 0 0,0 0-1 0 0,0 0 0 0 0,0 0 0 0 0,0 0 0 0 0,0 1 0 0 0,-1-1 0 0 0,1 0 0 0 0,0 0 1 0 0,0 1-1 0 0,2 16 190 0 0,9 16 210 0 0,-3-19-273 0 0,1-1 1 0 0,1 0-1 0 0,0-1 1 0 0,1 0-1 0 0,0 0 0 0 0,1-1 1 0 0,0-1-1 0 0,20 14 1 0 0,-22-18-149 0 0,0 1 1 0 0,0-1-1 0 0,1-1 1 0 0,-1 0-1 0 0,1-1 1 0 0,0 0-1 0 0,0 0 1 0 0,1-1-1 0 0,-1 0 1 0 0,1-1-1 0 0,-1-1 1 0 0,17 1-1 0 0,-24-3-54 0 0,1 0-1 0 0,-1 0 1 0 0,1 0-1 0 0,-1-1 1 0 0,0 1-1 0 0,1-1 1 0 0,-1 0-1 0 0,0-1 1 0 0,0 1-1 0 0,-1 0 0 0 0,1-1 1 0 0,0 0-1 0 0,-1 0 1 0 0,0 0-1 0 0,1-1 1 0 0,-1 1-1 0 0,0-1 1 0 0,-1 1-1 0 0,1-1 1 0 0,-1 0-1 0 0,0 0 1 0 0,0 0-1 0 0,3-8 1 0 0,0-1 2 0 0,-1 1 1 0 0,0-1 0 0 0,0 0-1 0 0,-2 0 1 0 0,0 0-1 0 0,0 0 1 0 0,-1-14 0 0 0,-1 25 380 0 0,-1 3-248 0 0,1-1 0 0 0,-1 0-1 0 0,0 0 1 0 0,0 0 0 0 0,0 1 0 0 0,0-1 0 0 0,0 0 0 0 0,0 1 0 0 0,0-1-1 0 0,0 1 1 0 0,1-1 0 0 0,-1 1 0 0 0,0 0 0 0 0,0-1 0 0 0,1 1-1 0 0,-1 0 1 0 0,0-1 0 0 0,1 1 0 0 0,-1 0 0 0 0,1 0 0 0 0,-1-1 0 0 0,1 1-1 0 0,-1 0 1 0 0,1 0 0 0 0,-1 1 0 0 0,-8 35 898 0 0,8-21-532 0 0,1 0 0 0 0,2 28 0 0 0,3-18-29 0 0,0 0 0 0 0,2 0 0 0 0,0-1 0 0 0,21 45 0 0 0,-18-50-1147 0 0,0 0-1 0 0,1-2 1 0 0,20 26 0 0 0,-12-29-3172 0 0,-2-12-3255 0 0,-8-4 4332 0 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09:41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9 660,'-7'-8'10045,"7"8"-9721,-1 0 0,1 0 0,0 0 0,-3 0 1945,2 1-1945,2 20 5037,16 51-4281,-12-55 700,1 7-1166,32 113 2429,-2-51-4293,-32-76 88,0 0-1917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4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45 132 0 0,'-3'6'9212'0'0,"2"-7"-9073"0"0,19 8 2851 0 0,27 2-1308 0 0,444-10 3223 0 0,-138-7-3052 0 0,-205 11-501 0 0,283-33 0 0 0,-345 20-974 0 0,-44 7 214 0 0,43-10-1 0 0,-82 12-787 0 0,8-2-1521 0 0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42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56 300 180 0 0,'-5'-3'487'0'0,"1"0"0"0"0,-1 0-1 0 0,1 0 1 0 0,-1-1 0 0 0,1 1-1 0 0,0-1 1 0 0,0 0 0 0 0,1-1 0 0 0,-1 1-1 0 0,-3-7 1 0 0,6 9-220 0 0,0-1 0 0 0,0 1 0 0 0,0-1-1 0 0,1 0 1 0 0,-1 0 0 0 0,1 1 0 0 0,-1-1 0 0 0,1 0-1 0 0,0 0 1 0 0,0 0 0 0 0,0 1 0 0 0,0-1-1 0 0,1 0 1 0 0,-1 0 0 0 0,1 1 0 0 0,0-1 0 0 0,0 0-1 0 0,0 1 1 0 0,0-1 0 0 0,0 1 0 0 0,0-1 0 0 0,1 1-1 0 0,1-3 1 0 0,7-10 300 0 0,1 1 0 0 0,0 0 1 0 0,1 1-1 0 0,0 0 0 0 0,1 1 0 0 0,0 1 0 0 0,1 0 1 0 0,0 0-1 0 0,1 1 0 0 0,1 1 0 0 0,-1 1 0 0 0,1 0 1 0 0,0 1-1 0 0,1 1 0 0 0,29-8 0 0 0,-32 11-335 0 0,-1 0-1 0 0,1 1 1 0 0,1 1-1 0 0,-1 0 1 0 0,0 1-1 0 0,0 0 1 0 0,0 1-1 0 0,0 1 1 0 0,0 0 0 0 0,0 1-1 0 0,0 0 1 0 0,0 2-1 0 0,-1-1 1 0 0,0 1-1 0 0,0 1 1 0 0,0 1-1 0 0,-1-1 1 0 0,0 2-1 0 0,0 0 1 0 0,13 12-1 0 0,-20-17-177 0 0,-1 1-1 0 0,0 1 0 0 0,1-1 1 0 0,-2 1-1 0 0,1-1 1 0 0,0 1-1 0 0,-1 0 0 0 0,0 1 1 0 0,0-1-1 0 0,-1 0 0 0 0,0 1 1 0 0,1-1-1 0 0,-2 1 1 0 0,1 0-1 0 0,-1 0 0 0 0,0 0 1 0 0,1 7-1 0 0,-2-9-112 0 0,-1 0-1 0 0,0 0 1 0 0,1 0-1 0 0,-1 0 1 0 0,-1 0 0 0 0,1 0-1 0 0,0 0 1 0 0,-1-1-1 0 0,0 1 1 0 0,0 0 0 0 0,0-1-1 0 0,0 0 1 0 0,-1 1-1 0 0,1-1 1 0 0,-1 0-1 0 0,0 0 1 0 0,0 0 0 0 0,0-1-1 0 0,0 1 1 0 0,0-1-1 0 0,-1 0 1 0 0,1 0 0 0 0,-1 0-1 0 0,0 0 1 0 0,1 0-1 0 0,-6 0 1 0 0,-15 6-916 0 0,-1-1 0 0 0,-1-1 0 0 0,1-1 1 0 0,-52 2-1 0 0,10 0-6638 0 0,59-6 5430 0 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42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467 86 188 0 0,'-9'-8'682'0'0,"-1"-1"1"0"0,0 1-1 0 0,-1 0 1 0 0,0 1-1 0 0,0 1 0 0 0,0-1 1 0 0,-1 2-1 0 0,1-1 1 0 0,-2 2-1 0 0,1 0 0 0 0,0 0 1 0 0,-1 1-1 0 0,1 1 0 0 0,-1 0 1 0 0,0 0-1 0 0,-22 1 1 0 0,21 1-181 0 0,0 0 0 0 0,0 1 0 0 0,1 1 0 0 0,-1 0 0 0 0,0 1 0 0 0,1 0 0 0 0,0 1 1 0 0,-1 0-1 0 0,2 1 0 0 0,-1 1 0 0 0,1 0 0 0 0,-1 1 0 0 0,2 0 0 0 0,-1 1 0 0 0,-14 13 0 0 0,23-19-366 0 0,1 0 0 0 0,0 0 0 0 0,0 0 0 0 0,0 0 0 0 0,0 1 0 0 0,1-1-1 0 0,-1 1 1 0 0,1-1 0 0 0,-1 1 0 0 0,1 0 0 0 0,0-1 0 0 0,0 1 0 0 0,0 0 0 0 0,0 0-1 0 0,1 0 1 0 0,-1 0 0 0 0,1 0 0 0 0,0 0 0 0 0,0 0 0 0 0,0 0 0 0 0,0 5-1 0 0,2-3-19 0 0,-1-1-1 0 0,1 1 1 0 0,0-1-1 0 0,0 1 0 0 0,1-1 1 0 0,-1 0-1 0 0,1 0 0 0 0,0 0 1 0 0,0-1-1 0 0,0 1 1 0 0,0-1-1 0 0,6 5 0 0 0,5 3 40 0 0,0-1-1 0 0,0-1 1 0 0,1 0-1 0 0,0-1 1 0 0,1-1-1 0 0,25 9 1 0 0,-35-13-243 0 0,1-1-1 0 0,-1-1 1 0 0,1 1-1 0 0,-1-1 1 0 0,1 0-1 0 0,0-1 1 0 0,0 1-1 0 0,7-2 1 0 0,-12 1 52 0 0,0-1-1 0 0,0 1 1 0 0,-1-1 0 0 0,1 1-1 0 0,0-1 1 0 0,0 0 0 0 0,-1 0 0 0 0,1 0-1 0 0,-1 0 1 0 0,1 0 0 0 0,-1 0-1 0 0,1 0 1 0 0,-1-1 0 0 0,0 1-1 0 0,0 0 1 0 0,1-1 0 0 0,-1 1-1 0 0,0-1 1 0 0,0 1 0 0 0,0-1-1 0 0,-1 0 1 0 0,1 1 0 0 0,0-1 0 0 0,-1 0-1 0 0,1 0 1 0 0,-1 1 0 0 0,1-1-1 0 0,-1 0 1 0 0,0 0 0 0 0,0 0-1 0 0,0 1 1 0 0,0-1 0 0 0,0 0-1 0 0,0-2 1 0 0,-1-9-1 0 0,-1 1-1 0 0,0 0 1 0 0,0 1 0 0 0,-1-1 0 0 0,-1 0-1 0 0,0 1 1 0 0,0-1 0 0 0,-1 1-1 0 0,-1 0 1 0 0,0 1 0 0 0,0 0-1 0 0,-1 0 1 0 0,-11-13 0 0 0,10 14-497 0 0,0 0 1 0 0,-1 1 0 0 0,1 0-1 0 0,-17-10 1 0 0,23 16 330 0 0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43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10 860 0 0,'-23'-3'1633'0'0,"15"1"-668"0"0,0 0 1 0 0,-1 1 0 0 0,1 0 0 0 0,0 1-1 0 0,0 0 1 0 0,-1 0 0 0 0,1 0-1 0 0,0 1 1 0 0,-9 2 0 0 0,16-2-841 0 0,1-1 1 0 0,-1 0 0 0 0,1 0-1 0 0,-1 1 1 0 0,1-1 0 0 0,-1 1-1 0 0,1-1 1 0 0,0 0 0 0 0,-1 1-1 0 0,1-1 1 0 0,0 1 0 0 0,-1-1-1 0 0,1 1 1 0 0,0-1-1 0 0,-1 1 1 0 0,1-1 0 0 0,0 1-1 0 0,0-1 1 0 0,0 1 0 0 0,-1-1-1 0 0,1 1 1 0 0,0-1 0 0 0,0 1-1 0 0,0 0 1 0 0,0-1 0 0 0,0 1-1 0 0,0-1 1 0 0,0 1 0 0 0,0-1-1 0 0,0 1 1 0 0,1 0-1 0 0,-1-1 1 0 0,0 1 0 0 0,0-1-1 0 0,0 1 1 0 0,1-1 0 0 0,-1 1-1 0 0,0-1 1 0 0,0 1 0 0 0,1-1-1 0 0,-1 1 1 0 0,1 0 0 0 0,18 23 975 0 0,-16-20-613 0 0,24 24 1170 0 0,60 49 0 0 0,17 17 80 0 0,-94-83-1600 0 0,-1-1 0 0 0,0 1 0 0 0,0 1-1 0 0,-2 0 1 0 0,1 0 0 0 0,-2 1 0 0 0,9 21-1 0 0,-14-32-131 0 0,0 0-1 0 0,0 1 1 0 0,0-1-1 0 0,-1 0 1 0 0,1 1-1 0 0,-1-1 1 0 0,0 1-1 0 0,0-1 1 0 0,0 1-1 0 0,0-1 0 0 0,0 1 1 0 0,0-1-1 0 0,-1 0 1 0 0,1 1-1 0 0,-1-1 1 0 0,0 1-1 0 0,1-1 1 0 0,-1 0-1 0 0,0 0 1 0 0,-1 1-1 0 0,1-1 1 0 0,-2 3-1 0 0,0-2-3 0 0,0 0 0 0 0,0 0 1 0 0,-1-1-1 0 0,1 1 0 0 0,-1-1 0 0 0,1 0 1 0 0,-1 0-1 0 0,0 0 0 0 0,0 0 0 0 0,0 0 1 0 0,0-1-1 0 0,-4 1 0 0 0,-4 1 21 0 0,0-1 1 0 0,0 0-1 0 0,0-1 0 0 0,0 0 0 0 0,0-1 0 0 0,0-1 0 0 0,0 1 1 0 0,-13-4-1 0 0,19 3 7 0 0,1-1 1 0 0,0 0 0 0 0,-1 0-1 0 0,1 0 1 0 0,0 0-1 0 0,0-1 1 0 0,1 0 0 0 0,-1 0-1 0 0,0 0 1 0 0,1 0 0 0 0,0-1-1 0 0,0 0 1 0 0,0 0 0 0 0,0 0-1 0 0,1 0 1 0 0,-4-5-1 0 0,6 6-21 0 0,0 0-1 0 0,-1 1 1 0 0,1-1-1 0 0,1 0 1 0 0,-1 0-1 0 0,0 1 1 0 0,1-1-1 0 0,0 0 1 0 0,-1 0-1 0 0,1 0 0 0 0,0 0 1 0 0,0 0-1 0 0,1 0 1 0 0,-1 1-1 0 0,1-1 1 0 0,-1 0-1 0 0,1 0 1 0 0,0 0-1 0 0,0 1 1 0 0,0-1-1 0 0,0 0 1 0 0,1 1-1 0 0,-1-1 1 0 0,1 1-1 0 0,-1 0 0 0 0,1-1 1 0 0,0 1-1 0 0,0 0 1 0 0,0 0-1 0 0,0 0 1 0 0,1 0-1 0 0,2-2 1 0 0,4-3 37 0 0,1 0 0 0 0,1 0 1 0 0,-1 1-1 0 0,1 0 1 0 0,0 0-1 0 0,0 1 0 0 0,0 1 1 0 0,1 0-1 0 0,0 1 1 0 0,0 0-1 0 0,0 1 0 0 0,0 0 1 0 0,0 1-1 0 0,20 0 0 0 0,-3 2-441 0 0,1 1 0 0 0,34 6-1 0 0,16 8-4350 0 0,-59-11 2737 0 0,-11-4-1197 0 0,0-1 461 0 0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43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187 252 164 0 0,'-132'-175'7804'0'0,"79"109"-1072"0"0,52 64-5705 0 0,1 2-999 0 0,0 0-1 0 0,0-1 1 0 0,0 1-1 0 0,0-1 1 0 0,0 1-1 0 0,0 0 1 0 0,0-1-1 0 0,1 1 1 0 0,-1 0-1 0 0,0-1 1 0 0,0 1-1 0 0,0 0 1 0 0,1-1-1 0 0,-1 1 1 0 0,0 0-1 0 0,0-1 1 0 0,1 1-1 0 0,-1 0 1 0 0,0 0-1 0 0,1-1 1 0 0,-1 1-1 0 0,0 0 1 0 0,1 0-1 0 0,-1 0 1 0 0,1-1-1 0 0,-1 1 1 0 0,0 0-1 0 0,1 0 1 0 0,-1 0-1 0 0,0 0 1 0 0,1 0-1 0 0,-1 0 1 0 0,1 0-1 0 0,-1 0 1 0 0,1 0-1 0 0,-1 0 1 0 0,0 0-1 0 0,1 0 0 0 0,27 6-1370 0 0,30 18-2757 0 0,-21-6 2153 0 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09:43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58 215 216,'-8'15'862,"-25"43"4327,30-52-3670,1 0-1,-1 0 1,1 0 0,1 0-1,-1 1 1,1-1 0,-1 11-1,2-18-1425,0 1 0,0 0-1,0 0 1,0 0 0,1 0-1,-1-1 1,0 1 0,0 0-1,0 0 1,0 0-1,1 0 1,-1 0 0,0 0-1,0 0 1,0-1 0,1 1-1,-1 0 1,0 0 0,0 0-1,0 0 1,1 0 0,-1 0-1,0 0 1,0 0-1,0 0 1,1 0 0,-1 0-1,0 0 1,0 0 0,0 0-1,1 0 1,-1 1 0,0-1-1,0 0 1,0 0 0,0 0-1,1 0 1,-1 0-1,0 0 1,0 0 0,0 1-1,0-1 1,1 0 0,-1 0-1,0 0 1,0 0 0,0 1-1,0-1 1,0 0 0,0 0-1,0 0 1,0 0-1,0 1 1,1-1 0,-1 0-1,0 0 1,0 0 0,0 1-1,0-1 1,0 0 0,0 1-1,10-17 719,12-69 487,-14 48-916,20-53 0,-24 80-324,0 0 1,1 0-1,0 1 0,1 0 0,0 0 0,0 0 0,1 0 0,0 1 0,15-13 1,-19 19-45,0-1 1,1 1 0,-1 1-1,1-1 1,-1 0-1,1 1 1,0 0 0,0 0-1,-1 0 1,1 0 0,0 0-1,0 1 1,0 0 0,0 0-1,0 0 1,0 0 0,0 0-1,0 1 1,-1 0 0,1 0-1,0 0 1,0 0 0,-1 1-1,1-1 1,0 1 0,-1 0-1,5 3 1,-6-4-11,1 1 1,-1 0-1,1 0 0,-1 0 1,0 0-1,0 1 1,0-1-1,0 1 1,0-1-1,0 1 0,-1 0 1,0-1-1,1 1 1,-1 0-1,0 0 0,0 0 1,0 0-1,-1 0 1,1 0-1,-1 0 0,1 0 1,-1 0-1,0 1 1,0-1-1,-1 0 1,1 0-1,-1 0 0,1 0 1,-1 0-1,0 0 1,0 0-1,0 0 0,-1 0 1,-2 3-1,0 1-67,-2 1 0,1-2 0,-1 1-1,0-1 1,-1 1 0,1-2 0,-1 1 0,0-1-1,-9 5 1,-2 0-529,-1 0-1,-33 11 1,51-20 395,60 10-552,-28-4 615,-21-5 130,25 4 25,47 14 0,-74-17 39,1 0 1,-1 0 0,1 1 0,-1 0-1,0 1 1,0 0 0,-1 0-1,0 0 1,0 1 0,11 11 0,-16-15-23,0 0 1,-1 0 0,1 0 0,-1 1 0,0-1 0,0 0-1,0 1 1,0-1 0,0 0 0,0 1 0,0-1 0,-1 1-1,1 0 1,-1-1 0,0 1 0,0-1 0,0 1-1,0-1 1,0 1 0,-1 0 0,0 3 0,-1-1 8,0-1 0,0 1 0,-1-1 0,1 1 0,-1-1 0,0 0 0,0 0 0,-1 0 0,1 0 0,-6 4 0,-3 1-3,1 0-1,-1-1 1,0-1-1,-1 0 1,0 0-1,-24 8 1,16-9-310,1-1 0,-1-1 0,-39 2 0,53-5-119,0-1 0,0 0 0,0 0 0,0-1 0,0 0 0,1 0 0,-1-1 0,0 0 0,0 0 0,1 0 0,-1-1 0,1 0 0,0 0 0,0-1 0,-8-6 0,12 9-57,1 0 0,0 0 0,0-1 0,0 1 0,0 0 0,1-1 0,-1 1 0,0-1 0,1 0 0,-1 1 0,1-1 0,-1 1 0,1-1 0,0 0 0,-1-1 0,1-5-1749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09:44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34 264,'2'-2'671,"0"-1"1,0 0-1,0 1 0,0 0 0,0-1 1,0 1-1,1 0 0,-1 0 0,1 0 1,0 0-1,0 1 0,-1-1 1,1 1-1,0 0 0,0 0 0,6-2 1,-7 3-200,0 0 0,0 0 0,0 0 0,0 1 0,-1-1 0,1 0 0,0 1 0,0 0 0,0-1 0,0 1 0,0 0 0,-1 0 0,1 0 0,2 2 1,18 17 983,-17-13-982,0 0 1,0 0-1,-1 0 1,0 1-1,0 0 1,-1-1-1,0 1 1,0 1-1,-1-1 1,0 0-1,1 9 1,-1 7 601,-1 1 0,-3 35 0,0-39-553,1 0 0,2 0 0,0 0 0,4 23 0,-4-40-557,0-1-1,0 0 0,0 0 1,1 0-1,-1 0 0,1 0 1,-1 0-1,1 0 0,0 0 1,0-1-1,1 1 0,-1-1 1,0 1-1,1-1 1,0 0-1,-1 0 0,1 0 1,0 0-1,0-1 0,0 1 1,0-1-1,0 0 0,1 0 1,-1 0-1,0 0 0,0 0 1,1-1-1,-1 1 0,1-1 1,-1 0-1,7-1 1,11 0-762,1-1 0,0-1 0,41-12 0,-29 7 112,-21 5-27,31-7-1787,-18 0-6432,-19 7 6420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09:44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64 980,'-19'-37'6331,"7"11"4883,-7 39-8882,11-4-1876,1 1 1,0 0 0,1 0 0,0 1 0,1-1-1,0 1 1,1 1 0,0-1 0,-4 18 0,-1 0 203,2-8-240,0 0 0,2 0-1,0 1 1,1-1 0,2 1-1,0 0 1,1 25 0,2-40-335,-1 0 0,2 0 1,-1 1-1,1-1 0,0 0 0,0 0 1,1-1-1,0 1 0,0 0 0,0-1 0,1 0 1,0 0-1,0 0 0,1 0 0,0 0 1,0-1-1,0 0 0,1 0 0,-1-1 0,1 1 1,0-1-1,1 0 0,-1-1 0,13 6 1,-9-6-153,0 0 0,0-1 0,0 0 0,0 0 0,1-1 0,-1 0 0,1-1 0,-1 0 0,1-1 0,-1 0 0,1-1-1,16-4 2,-13 1-641,1 0 1,0 0 0,15-9 0,-19 8-1411,0-1 0,0 0-1,17-15 1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09:45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63 740,'-64'-7'5229,"23"-8"11673,41 15-16775,13-5 1869,24-1-771,48 7 1461,-44 0-2998,41-3 0,-72-1-638,-9 2 411,0 1 1,0-1-1,-1 1 0,1-1 0,0 0 1,-1 1-1,1-1 0,0 0 0,-1 0 1,1 1-1,-1-1 0,1 0 0,-1 0 1,0 0-1,1 1 0,-1-1 0,0 0 1,1 0-1,-1 0 0,0 0 1,0-1-1,0-6-2115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09:45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110 220 100,'-34'-14'926,"-16"-7"2664,26 3 2822,22 9-660,15-6-3310,18-3-1187,30-7 818,1 3 0,1 2 0,129-21-1,-119 26-1981,-60 14-894,0 1-2175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46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56 828 0 0,'-6'-9'798'0'0,"-31"-37"14001"0"0,34 59-12327 0 0,3 11-1162 0 0,8 42 955 0 0,-3-1 1 0 0,-4 77-1 0 0,-10 40-7231 0 0,12-147-1436 0 0,-1-22 3720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4 276 0 0,'2'4'10973'0'0,"2"-2"-11174"0"0,8 2 2038 0 0,0-1-1 0 0,0 0 1 0 0,16 1 0 0 0,41-3 1536 0 0,66-18-807 0 0,-109 13-1623 0 0,1 1-163 0 0,-23 2-3923 0 0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09:46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35 432,'-2'2'613,"0"1"0,1 0 0,-1 0 0,1 0 0,-1 0 0,1 1 0,0-1 0,0 0 0,1 0 0,-1 1 0,0 3 0,1-5-269,0 0 0,0-1 0,1 1 0,-1-1 0,0 1-1,1-1 1,-1 1 0,1-1 0,0 1 0,-1-1 0,1 1 0,0-1 0,0 0-1,0 1 1,0-1 0,0 0 0,2 2 0,1 0 147,1 0 0,-1-1 0,1 0 0,0 0 1,-1 0-1,1 0 0,0-1 0,0 0 0,0 0 0,0 0 0,0-1 1,0 1-1,8-2 0,-9 2-336,0-2 0,0 1 0,0 0 0,0-1 0,0 0 0,0 0 0,0 0 0,0 0 0,-1-1 0,1 0 0,0 1 0,-1-1 0,1 0 1,-1-1-1,0 1 0,0-1 0,5-3 0,-7 4-141,0 0 1,0 0-1,0 0 1,0 0-1,0 0 1,-1 0-1,1 0 1,0 0-1,-1 0 1,1 0-1,-1 0 1,0-1-1,0 1 1,0 0-1,0 0 1,0 0-1,-1 0 1,1 0-1,0-1 1,-1 1-1,0 0 1,1 0-1,-1 0 1,0 0-1,0 0 1,0 1-1,0-1 1,-1 0-1,1 0 1,0 1-1,-1-1 1,1 0-1,-1 1 1,-2-2-1,-11-9-102,-3-2-2111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46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30 352 0 0,'-17'-12'2444'0'0,"16"11"-1757"0"0,-1-1-1 0 0,0 0 0 0 0,0 1 1 0 0,0-1-1 0 0,0 1 0 0 0,0 0 0 0 0,0-1 1 0 0,-1 1-1 0 0,1 0 0 0 0,0 0 1 0 0,-1 1-1 0 0,1-1 0 0 0,0 0 1 0 0,-1 1-1 0 0,1 0 0 0 0,-1-1 1 0 0,-3 1-1 0 0,5 1-441 0 0,-1 0 1 0 0,1 0-1 0 0,0 0 1 0 0,0 0-1 0 0,0 0 0 0 0,0 0 1 0 0,0 0-1 0 0,0 0 1 0 0,0 1-1 0 0,0-1 0 0 0,1 0 1 0 0,-1 1-1 0 0,0-1 1 0 0,1 0-1 0 0,-1 1 0 0 0,1-1 1 0 0,-1 1-1 0 0,1 1 1 0 0,-8 33 1572 0 0,7-28-1258 0 0,-72 492 7886 0 0,70-481-8491 0 0,-7 75 667 0 0,10-86-1190 0 0,-1 0 0 0 0,2 0 0 0 0,-1-1 0 0 0,1 1-1 0 0,0 0 1 0 0,1-1 0 0 0,0 1 0 0 0,0 0 0 0 0,5 10-1 0 0,6-3-6842 0 0,-6-10 4303 0 0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09:47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68,'-16'19'2401,"1"18"5406,15-36-7482,0 1-1,0 0 0,-1-1 0,1 1 0,1 0 1,-1 0-1,0-1 0,0 1 0,1 0 0,-1-1 0,1 1 1,-1 0-1,1-1 0,0 1 0,0-1 0,-1 1 1,1-1-1,0 1 0,0-1 0,1 0 0,-1 1 0,0-1 1,0 0-1,1 0 0,-1 0 0,0 0 0,1 0 1,-1 0-1,1 0 0,-1-1 0,1 1 0,0 0 0,-1-1 1,1 1-1,0-1 0,-1 0 0,4 1 0,31 3 2433,-33-5-2375,28-17 448,-30 16-877,-1 1 0,0 0-1,0-1 1,0 1 0,0 0 0,0-1-1,0 1 1,0-1 0,0 1-1,-1 0 1,1-1 0,-1 1-1,1 0 1,-1-1 0,1 1-1,-1 0 1,0 0 0,1 0-1,-1-1 1,0 1 0,0 0-1,0 0 1,0 0 0,0 0-1,0 1 1,0-1 0,0 0 0,0 0-1,-1 0 1,1 1 0,0-1-1,0 1 1,-1-1 0,1 1-1,0 0 1,-3-1 0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09:51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0 696,'-6'14'3246,"-28"36"1051,26-41-4214,1 1-1,0 0 1,1 0 0,0 0 0,0 1-1,-4 14 1,7-14-2654,3-9 1496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52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0 552 0 0,'14'52'12839'0'0,"1"28"-7924"0"0,3 14-6400 0 0,3-9-4946 0 0,-18-76 4650 0 0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52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63 270 264 0 0,'-62'-15'13893'0'0,"134"-17"-10382"0"0,-43 26-2970 0 0,3-1 271 0 0,0-1 1 0 0,0-2-1 0 0,40-18 1 0 0,-64 24-684 0 0,1-1 0 0 0,-1 0-1 0 0,1 0 1 0 0,-1-1 0 0 0,-1 0-1 0 0,1 0 1 0 0,-1-1 0 0 0,0 0 0 0 0,-1 0-1 0 0,0 0 1 0 0,0-1 0 0 0,0 0 0 0 0,-1 0-1 0 0,0-1 1 0 0,-1 0 0 0 0,4-9-1 0 0,5-19 1111 0 0,-13 36-175 0 0,-8 25-524 0 0,4-5-94 0 0,2 2 0 0 0,1-1 1 0 0,0 0-1 0 0,1 0 1 0 0,5 30-1 0 0,-3-34-259 0 0,8 42-102 0 0,-10-54-570 0 0,2 0 0 0 0,-1-1 0 0 0,0 1 0 0 0,1-1 0 0 0,-1 1 0 0 0,1-1 0 0 0,0 1 1 0 0,0-1-1 0 0,0 0 0 0 0,1 0 0 0 0,-1 0 0 0 0,6 4 0 0 0,12-3-9050 0 0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09:52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64,'3'-9'15259,"21"72"-9838,-10-22-3977,4-3-4828,-7-26-2072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09:53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110 141 640,'-41'-41'3033,"32"33"-1701,0 0 0,1 0 0,0 0 0,1-1 0,-1-1 0,2 1 0,-7-12 0,13 19-275,0 3-1030,0-1 0,1 0-1,-1 0 1,0 0 0,1 0 0,-1 0 0,1 0-1,-1 0 1,0 0 0,1 0 0,-1 0 0,1 0 0,-1 0-1,0 0 1,1 0 0,-1-1 0,1 1 0,-1 0-1,0 0 1,1 0 0,-1 0 0,0-1 0,1 1-1,-1 0 1,0 0 0,0-1 0,1 1 0,-1 0-1,0-1 1,0 1 0,1 0 0,-1-1 0,0 1-1,0 0 1,0-1 0,0 1 0,1 0 0,-1-1-1,0 1 1,0-1 0,0 1 0,0 0 0,0-1-1,0 1 1,0-1 0,0 1 0,0 0 0,0-1-1,0 1 1,0-1 0,-1 1 0,1 0 0,0-1-1,0 1 1,0 0 0,0-1 0,-1 1 0,1 0-1,0-1 1,0 1 0,-1 0 0,1-1 0,0 1-1,0 0 1,-1 0 0,1-1 0,0 1 0,-1 0-1,0 0 1,35 3-3765,-15 3 1481,-1 3 323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09:53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48,'0'0'8238,"1"4"-6714,24 98 6646,0 56-2975,-18-104-4026,-1-23-1504,-1-15-2173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09:53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43 142 220,'-1'-1'63,"-5"-6"847,0 0-1,1 0 1,0-1-1,0 0 1,-6-14-1,10 20-668,1 0 0,-1 1-1,1-1 1,0 0-1,-1 0 1,1 0 0,0 0-1,0 0 1,0 0-1,0 1 1,0-1 0,1 0-1,-1 0 1,1 0-1,-1 0 1,1 0 0,-1 1-1,1-1 1,0 0-1,0 1 1,0-1 0,0 0-1,0 1 1,0-1-1,1 1 1,-1 0 0,0-1-1,1 1 1,-1 0-1,1 0 1,-1 0 0,1 0-1,0 0 1,1-1-1,6-2 232,1 0 1,-1 1-1,0 0 0,1 0 0,0 1 1,0 0-1,-1 0 0,1 1 0,0 1 0,0 0 1,0 0-1,16 3 0,-13-1-97,0 1 1,0 0-1,-1 0 1,1 1-1,-1 1 1,0 1-1,0-1 1,0 2-1,12 8 1,-23-14-343,1-1-1,-1 1 1,1 0 0,-1 1-1,0-1 1,1 0 0,-1 0-1,0 1 1,0-1 0,1 0-1,-1 1 1,-1-1 0,1 1-1,0 0 1,0-1 0,0 1-1,-1 0 1,1-1 0,-1 1-1,1 0 1,-1 3 0,0-3-41,-1-1 0,1 1 1,-1 0-1,0-1 0,1 1 0,-1-1 1,0 1-1,0-1 0,0 0 1,0 1-1,0-1 0,-1 0 0,1 0 1,0 0-1,0 0 0,-1 0 0,1 0 1,-3 1-1,-5 3-123,-1-1 1,1 0-1,-1 0 1,0-1-1,-19 3 1,-3-2-562,-47-1 1,-4 0-3160,78-2 2994,-2 1-4704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3 261 344 0 0,'-1'0'233'0'0,"1"1"0"0"0,0-1 0 0 0,0 1 0 0 0,-1-1 1 0 0,1 1-1 0 0,0 0 0 0 0,0-1 0 0 0,0 1 0 0 0,0-1 0 0 0,0 1 0 0 0,0 0 0 0 0,0-1 0 0 0,0 1 1 0 0,0 0-1 0 0,0-1 0 0 0,0 1 0 0 0,0-1 0 0 0,0 1 0 0 0,0 0 0 0 0,1-1 0 0 0,-1 1 0 0 0,0-1 1 0 0,0 1-1 0 0,1 0 0 0 0,-1-1 0 0 0,0 1 0 0 0,1-1 0 0 0,-1 1 0 0 0,1-1 0 0 0,-1 1 0 0 0,0-1 0 0 0,2 1 1 0 0,0 0 56 0 0,-1-1 1 0 0,1 1 0 0 0,0-1 0 0 0,0 1 0 0 0,0-1-1 0 0,-1 0 1 0 0,1 1 0 0 0,0-1 0 0 0,0 0 0 0 0,0 0 0 0 0,2-1-1 0 0,4 0 295 0 0,1 0-1 0 0,-1-1 1 0 0,0 0-1 0 0,11-5 1 0 0,-13 4-393 0 0,0 0 0 0 0,0-1 0 0 0,0 0 0 0 0,-1 1-1 0 0,1-2 1 0 0,-1 1 0 0 0,0-1 0 0 0,0 0 0 0 0,-1 0 0 0 0,1 0 0 0 0,-1-1 0 0 0,0 1 0 0 0,0-1 0 0 0,-1 0 0 0 0,0 0 0 0 0,0-1 0 0 0,0 1 0 0 0,3-14 0 0 0,-2-3 184 0 0,0 0 0 0 0,-2 0 0 0 0,0 0 1 0 0,-2-28-1 0 0,0 34-64 0 0,0 15 318 0 0,1 6-428 0 0,71 279 3000 0 0,-71-278-3651 0 0,1 9 887 0 0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09:54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325 55 724,'-78'-18'9824,"59"16"-7891,0 1 0,-31 1 0,41 0-1440,0 1 0,0 0-1,0 0 1,0 1 0,0 0-1,0 1 1,0 0 0,1 0 0,0 0-1,-1 1 1,1 1 0,1 0 0,-1 0-1,1 0 1,0 1 0,-9 8 0,15-12-401,0-1 1,0 0-1,0 1 1,1-1-1,-1 1 1,0 0 0,1-1-1,-1 1 1,1 0-1,-1-1 1,1 1-1,0 0 1,0-1-1,0 1 1,0 0 0,0-1-1,0 1 1,0 0-1,1 0 1,-1-1-1,0 1 1,1 0 0,0-1-1,-1 1 1,1-1-1,0 1 1,0-1-1,0 1 1,0-1 0,0 0-1,0 1 1,0-1-1,0 0 1,1 0-1,-1 0 1,0 0-1,3 2 1,6 5 148,0-1-1,1 0 1,20 9-1,-28-14-166,8 4-82,0-1 0,0 0 0,1 0 0,-1-1 0,1-1 0,0 0 0,0-1 0,0 0 0,0-1 0,0 0 0,15-1 0,-26 0-24,0 0-1,-1 0 1,1 0-1,0 0 1,-1-1-1,1 1 0,-1 0 1,1 0-1,0 0 1,-1-1-1,1 1 1,-1 0-1,1-1 0,-1 1 1,1-1-1,-1 1 1,1-1-1,-1 1 1,1 0-1,-1-1 0,0 0 1,1 1-1,-1-1 1,0 1-1,1-1 1,-1 1-1,0-1 1,0 0-1,0 1 0,1-1 1,-1-1-1,-8-21-378,-24-17 113,3 13-43,-1 2 1,-1 1-1,-52-29 1,55 35-649,22 13 1013,3 2-2338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54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127 106 224 0 0,'-26'-26'1386'0'0,"7"5"3154"0"0,-42-32 0 0 0,61 52-4333 0 0,0 1 0 0 0,-1-1 0 0 0,1 1 0 0 0,-1 0 0 0 0,1-1 0 0 0,-1 1 0 0 0,1 0 0 0 0,-1-1 0 0 0,1 1 0 0 0,-1 0 0 0 0,1-1 0 0 0,-1 1 0 0 0,1 0 0 0 0,-1 0 0 0 0,1 0 0 0 0,-1 0 0 0 0,1-1 0 0 0,-1 1 0 0 0,0 0 0 0 0,1 0 0 0 0,-1 0 0 0 0,1 0 0 0 0,-1 0 0 0 0,0 0 0 0 0,1 0 0 0 0,-1 1 0 0 0,1-1 0 0 0,-1 0 0 0 0,1 0 0 0 0,-1 0 0 0 0,0 1 0 0 0,0-1 0 0 0,-1 19 1824 0 0,14 28-2404 0 0,-2-27-1348 0 0,2-1-1 0 0,0 0 1 0 0,28 34-1 0 0,-15-29-386 0 0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09:54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12 660,'-21'-12'6278,"21"12"-6029,-1 0 1,0 0-1,1 0 1,-1 0-1,1 0 1,-1 0-1,1 0 1,-1 1 0,1-1-1,-1 0 1,1 0-1,-1 0 1,1 1-1,-1-1 1,1 0-1,-1 0 1,1 1-1,-1-1 1,1 0-1,0 1 1,-1-1-1,1 1 1,0-1-1,-1 1 1,-1 4 661,0-1 0,1 0 0,-1 1 0,1-1 0,0 1 0,1 0 0,-1 5 0,-1 2-1156,-3 20 2276,0 51 0,5-74-2182,0 1 1,1-1-1,0 1 0,1-1 0,0 1 0,0-1 0,1 0 0,0 0 1,8 17-1,-2-14-1998,2-3-4142,-8-9 3831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09:55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128 109 560,'-45'-15'2857,"1"1"1728,8-5 3496,35 19-7982,1 0-1,0 0 0,0-1 0,0 1 1,-1 0-1,1-1 0,0 1 1,0 0-1,0-1 0,0 1 0,0 0 1,0-1-1,0 1 0,-1 0 0,1-1 1,0 1-1,0 0 0,0-1 0,1 1 1,-1 0-1,0-1 0,0 1 0,0 0 1,0-1-1,0 1 0,0 0 0,0-1 1,1 1-1,-1 0 0,0-1 0,0 1 1,0 0-1,1 0 0,-1-1 0,0 1 1,0 0-1,1 0 0,-1-1 0,0 1 1,0 0-1,1 0 0,-1 0 0,0 0 1,1-1-1,-1 1 0,1 0 0,15-8 910,10-1-64,1 1 0,-1 2 0,2 1 0,38-3 1,23 5-131,2 3-4513,-20 1-4045,-52-1 5036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09:55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5 116,'-37'-4'10943,"30"8"-10168,1 1 0,-1 0 0,1 0 0,0 1 0,0-1 0,0 1 0,1 1-1,0-1 1,0 1 0,1 0 0,-6 11 0,-3 7 500,2 0 0,-10 31-1,19-51-1127,0 0 1,1 0-1,-1 1 0,1-1 1,0 1-1,1 0 0,-1-1 0,1 1 1,0-1-1,1 1 0,0-1 0,-1 1 1,2-1-1,-1 1 0,0-1 0,1 0 1,0 1-1,1-1 0,-1 0 0,1 0 1,0-1-1,0 1 0,0 0 1,1-1-1,-1 0 0,8 6 0,-4-5-229,0 0-1,0 0 0,1-1 1,0 0-1,-1 0 0,2-1 1,-1 0-1,0 0 0,1-1 1,-1 0-1,1-1 0,0 0 1,-1 0-1,1-1 0,0 0 1,11-1-1,48-11-2570,-36-1-626,-8-9-4605</inkml:trace>
  <inkml:trace contextRef="#ctx0" brushRef="#br0" timeOffset="1">63 279 60,'-30'-10'4528,"14"4"3946,18 4-8044,1 0-1,1 0 1,-1 1 0,0-1-1,0 1 1,1 0 0,-1-1-1,6 0 1,32-4 2824,12-3-165,-21 0-3836,-21 7-1708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09:56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47 129 628,'-4'-1'670,"0"-1"0,1 0 0,0 0 0,-1-1-1,1 1 1,0-1 0,0 1 0,0-1 0,0 0 0,1 0 0,-1 0 0,1 0 0,-4-7-1,6 8-392,0 0 0,0 0 0,-1 0 0,1 0 0,0 0-1,1 0 1,-1 0 0,0 0 0,1 0 0,-1 0 0,1 0-1,-1 1 1,1-1 0,0 0 0,0 0 0,0 0 0,0 1-1,0-1 1,0 0 0,0 1 0,1-1 0,-1 1 0,0 0 0,1-1-1,0 1 1,-1 0 0,1 0 0,0 0 0,-1 0 0,3-1-1,3-3 129,0 1-1,0 0 0,1 0 1,0 1-1,-1 0 0,1 0 1,0 1-1,1 0 0,-1 0 1,0 1-1,0 0 1,1 0-1,10 1 0,4 3-790,-1 0-1,1 1 1,30 11 0,23 4-8259,-57-16 6235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09:56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26 448,'-19'-6'1374,"-39"-11"3108,55 16-3951,-1 0 1,0 1 0,1 0 0,-1-1-1,1 1 1,-1 1 0,1-1 0,-1 0-1,0 1 1,1 0 0,-1 0-1,1 0 1,-5 2 0,7-2-358,0 0-1,0 0 1,0 0 0,0 0 0,0 0-1,1 0 1,-1 1 0,0-1 0,1 0-1,-1 0 1,1 1 0,-1-1 0,1 0-1,0 1 1,0-1 0,-1 0 0,1 1-1,0-1 1,0 0 0,0 1 0,1-1-1,-1 1 1,0-1 0,0 0 0,1 1-1,-1-1 1,1 0 0,-1 0 0,1 1-1,-1-1 1,1 0 0,0 0 0,0 0-1,0 0 1,1 2 0,34 45 1604,-33-45-1527,55 58 1524,26 29 112,-77-81-1700,0 0 1,-1 0 0,0 1-1,-1 0 1,0 0 0,-1 0 0,0 0-1,4 15 1,-7-22-162,-1-1-1,1 1 0,-1-1 1,1 1-1,-1 0 1,0-1-1,0 1 0,0-1 1,-1 1-1,1-1 1,-1 1-1,1-1 0,-1 1 1,0-1-1,0 1 1,0-1-1,0 0 0,0 1 1,0-1-1,-1 0 1,1 0-1,-1 0 1,-2 3-1,0-2-18,0-1 1,1 0-1,-1 0 1,0 0-1,0 0 1,0 0-1,-1-1 1,1 0-1,0 0 1,-1 0-1,1 0 1,-8 0-1,0-1-45,1 0 1,-1-1-1,1 0 0,-1 0 0,1-1 0,0-1 0,0 0 1,0-1-1,-20-8 0,25 8 11,-1 0 0,1-1 1,0 1-1,1-1 0,-1 0 0,1-1 0,0 0 1,0 1-1,1-1 0,-1-1 0,1 1 1,1-1-1,-1 1 0,1-1 0,0 0 0,1 0 1,0-1-1,-2-9 0,3 11 9,1 1 0,0 0 0,0-1 0,1 1 0,-1-1 0,1 1 0,0 0 0,1-1 0,-1 1 0,1 0 0,0 0 0,0 0 0,1 0 0,-1 1 0,1-1 0,0 1 0,1-1 0,-1 1 0,1 0 0,-1 0 0,1 1 0,1-1 0,-1 1 0,0 0-1,10-6 1,-2 3-79,0 0-1,1 1 0,-1 1 1,1 0-1,0 0 1,0 1-1,0 1 0,0 0 1,1 1-1,-1 1 0,0 0 1,1 0-1,-1 1 0,22 5 1,-19-2-137,0 0-1,-1 1 1,1 0 0,-1 1 0,0 1 0,-1 1 0,1 0 0,-1 1 0,-1 0 0,0 1 0,19 18 0,-21-19-6286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09:56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126 205 100,'-70'-127'6219,"16"51"4470,53 74-9911,7 3-1389,0 0-1,0 0 1,0 1-1,1-1 1,-1 1-1,-1 1 1,1-1-1,7 5 1,-11-6 408,27 13-1868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09:57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36 212,'-13'-6'1855,"1"0"1,-1 1-1,0 0 0,0 0 0,-16-2 1,27 7-1623,-1-1 0,1 1-1,0 0 1,0-1 0,0 1 0,-1 0 0,1 1 0,0-1 0,0 0 0,0 1 0,-1-1 0,1 1 0,0-1 0,0 1 0,0 0 0,0 0 0,0 0 0,0 0 0,0 1 0,1-1 0,-1 0 0,0 1 0,1-1 0,-1 1 0,1 0 0,-1-1 0,1 1 0,0 0 0,0 0 0,0 0 0,0 0 0,0 0 0,0 0 0,0 0 0,1 0 0,-1 0 0,1 1 0,-1-1 0,1 0 0,0 0 0,0 4 0,0 2-11,1 0 0,-1-1-1,1 1 1,1 0 0,0-1 0,0 1-1,0-1 1,1 0 0,0 0 0,0 0-1,1 0 1,5 8 0,10 13 369,32 37 0,-36-47-321,42 45 211,-35-41-507,-2 1 1,0 1-1,19 31 0,-38-54-3,0 1-1,0-1 1,0 1-1,0-1 1,-1 1-1,1 0 1,0-1-1,-1 1 1,1 0-1,-1 0 1,1 0-1,-1-1 0,0 1 1,0 0-1,0 0 1,0 0-1,0-1 1,0 1-1,-1 0 1,1 0-1,0 0 1,-2 2-1,1-2 20,-1-1-1,1 1 1,0-1-1,-1 0 1,1 0 0,-1 1-1,0-1 1,1 0-1,-1 0 1,0-1-1,0 1 1,0 0-1,0 0 1,0-1 0,0 1-1,1-1 1,-4 0-1,-12 2-22,0-2 0,1 0 0,-34-5 0,38 3-100,-26-1-482,-29-4-632,27-4-5398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57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17 16 0 0,'-5'-16'15664'0'0,"13"34"-11888"0"0,8 20-4394 0 0,-10-19 2962 0 0,12 65 649 0 0,5 17-1706 0 0,-20-92-1972 0 0,0 0 0 0 0,1 0 0 0 0,0 0 0 0 0,9 13 0 0 0,9 2-7012 0 0,-16-19 5238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35 332 0 0,'0'0'779'0'0,"-12"-23"8838"0"0,8 21-8960 0 0,0 0-1 0 0,1 1 1 0 0,-1-1-1 0 0,0 1 0 0 0,0 0 1 0 0,0 0-1 0 0,-1 1 1 0 0,1-1-1 0 0,-8 1 0 0 0,4 0-176 0 0,-1 1-1 0 0,1 0 1 0 0,-1 1-1 0 0,-11 2 1 0 0,5 2-154 0 0,0-1 0 0 0,0 2 0 0 0,0 0-1 0 0,-21 13 1 0 0,30-15-182 0 0,-1 0-1 0 0,0 0 0 0 0,1 0 1 0 0,0 1-1 0 0,0 0 0 0 0,1 0 0 0 0,-1 1 1 0 0,2-1-1 0 0,-1 1 0 0 0,1 0 1 0 0,-1 0-1 0 0,2 1 0 0 0,-6 13 1 0 0,8-17-80 0 0,0 1 0 0 0,0 0 1 0 0,0 0-1 0 0,1-1 1 0 0,0 1-1 0 0,0 0 1 0 0,0 0-1 0 0,0 0 0 0 0,1 0 1 0 0,0 0-1 0 0,0-1 1 0 0,0 1-1 0 0,1 0 1 0 0,-1-1-1 0 0,1 1 0 0 0,0-1 1 0 0,0 0-1 0 0,1 1 1 0 0,-1-1-1 0 0,1 0 1 0 0,0 0-1 0 0,0-1 0 0 0,0 1 1 0 0,7 5-1 0 0,-1-2-37 0 0,-1-1-1 0 0,1 0 0 0 0,1 0 1 0 0,-1-1-1 0 0,1 0 1 0 0,0-1-1 0 0,0 0 0 0 0,0-1 1 0 0,0 0-1 0 0,1 0 1 0 0,-1-1-1 0 0,1 0 0 0 0,0-1 1 0 0,0 0-1 0 0,-1-1 1 0 0,14-1-1 0 0,-10 0-45 0 0,-1-1 0 0 0,1 0 0 0 0,-1 0 0 0 0,0-1 1 0 0,0-1-1 0 0,0 0 0 0 0,0-1 0 0 0,-1-1 0 0 0,0 0 0 0 0,0 0 0 0 0,0-1 1 0 0,16-13-1 0 0,-25 17 40 0 0,0 1 1 0 0,1-2-1 0 0,-1 1 1 0 0,0 0-1 0 0,-1-1 1 0 0,1 1-1 0 0,0-1 1 0 0,-1 0-1 0 0,0 0 1 0 0,0 0-1 0 0,0 0 1 0 0,0 0-1 0 0,-1 0 1 0 0,0 0-1 0 0,0-1 1 0 0,0 1-1 0 0,0-1 0 0 0,-1 1 1 0 0,1 0-1 0 0,-1-6 1 0 0,-1 4 30 0 0,0 1 0 0 0,0-1-1 0 0,-1 0 1 0 0,0 0 0 0 0,0 1 0 0 0,0 0 0 0 0,-1-1 0 0 0,0 1-1 0 0,0 0 1 0 0,0 0 0 0 0,0 0 0 0 0,-1 1 0 0 0,0-1 0 0 0,-7-6-1 0 0,1 2-10 0 0,0 0 0 0 0,-1 1-1 0 0,0 0 1 0 0,0 1 0 0 0,-1 0-1 0 0,0 1 1 0 0,0 1 0 0 0,-20-7-1 0 0,23 9-351 0 0,-1 1-1 0 0,0 0 1 0 0,0 0-1 0 0,0 1 1 0 0,-10 0-1 0 0,13 2-416 0 0,-1-1 0 0 0,1 1 0 0 0,-1 0 0 0 0,1 1 1 0 0,0-1-1 0 0,0 1 0 0 0,-9 5 0 0 0,2 1-4818 0 0,9-5 3231 0 0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57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58 126 336 0 0,'-8'-3'1105'0'0,"-29"-13"3093"0"0,36 16-3685 0 0,0-1-1 0 0,0 1 0 0 0,1 0 1 0 0,-1-1-1 0 0,0 1 1 0 0,0-1-1 0 0,1 0 1 0 0,-1 1-1 0 0,0-1 1 0 0,1 1-1 0 0,-1-1 1 0 0,1 0-1 0 0,-1 0 1 0 0,0 1-1 0 0,1-1 1 0 0,0 0-1 0 0,-1 0 1 0 0,0-1-1 0 0,2 0-274 0 0,-1 1-1 0 0,1 0 1 0 0,-1-1 0 0 0,1 1-1 0 0,0-1 1 0 0,0 1-1 0 0,0 0 1 0 0,-1 0 0 0 0,1-1-1 0 0,0 1 1 0 0,1 0 0 0 0,-1 0-1 0 0,0 0 1 0 0,0 0-1 0 0,0 0 1 0 0,1 1 0 0 0,-1-1-1 0 0,0 0 1 0 0,1 0 0 0 0,-1 1-1 0 0,0-1 1 0 0,1 1-1 0 0,-1-1 1 0 0,1 1 0 0 0,1-1-1 0 0,47-9 1868 0 0,-44 9-1569 0 0,55-6 1461 0 0,72 2-1 0 0,-85 5-1468 0 0,-1-2-1 0 0,0-2 0 0 0,65-15 0 0 0,-90 9-866 0 0,-4 0-2341 0 0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58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0 348 0 0,'-27'14'1238'0'0,"-14"9"1906"0"0,4 2 3615 0 0,36-24-6642 0 0,1-1 1 0 0,0 0-1 0 0,0 1 1 0 0,-1-1-1 0 0,1 0 1 0 0,0 1-1 0 0,0-1 1 0 0,0 1-1 0 0,0-1 0 0 0,0 0 1 0 0,0 1-1 0 0,-1-1 1 0 0,1 1-1 0 0,0-1 1 0 0,0 1-1 0 0,0-1 0 0 0,0 0 1 0 0,0 1-1 0 0,1-1 1 0 0,-1 1-1 0 0,0-1 1 0 0,0 0-1 0 0,0 1 0 0 0,0-1 1 0 0,0 1-1 0 0,1-1 1 0 0,-1 0-1 0 0,0 1 1 0 0,0-1-1 0 0,0 0 1 0 0,1 1-1 0 0,-1-1 0 0 0,0 0 1 0 0,1 1-1 0 0,-1-1 1 0 0,0 0-1 0 0,1 0 1 0 0,-1 1-1 0 0,0-1 0 0 0,1 0 1 0 0,-1 0-1 0 0,0 0 1 0 0,1 1-1 0 0,-1-1 1 0 0,1 0-1 0 0,-1 0 0 0 0,0 0 1 0 0,1 0-1 0 0,0 0 1 0 0,22 9 984 0 0,-23-9-924 0 0,35 9 1829 0 0,0-2 0 0 0,62 5 0 0 0,-23-7-4145 0 0,-22-1-4673 0 0,-44-4 4119 0 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58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246 202 264 0 0,'-24'12'2187'0'0,"0"1"0"0"0,1 2 1 0 0,1 0-1 0 0,1 1 0 0 0,-21 19 0 0 0,6-5 4343 0 0,36-30-6437 0 0,0 0 1 0 0,0 0 0 0 0,0 0-1 0 0,0 0 1 0 0,-1 0 0 0 0,1 0-1 0 0,0 0 1 0 0,0 0 0 0 0,0 0-1 0 0,0 0 1 0 0,-3-1 2341 0 0,3 1-2341 0 0,0 0-1 0 0,0 0 1 0 0,0 0 0 0 0,0 0-1 0 0,0-1 1 0 0,0 1 0 0 0,0 0-1 0 0,0 0 1 0 0,0 0 0 0 0,0 0-1 0 0,0 0 1 0 0,0 0 0 0 0,0-1-1 0 0,0 1 1 0 0,0 0-1 0 0,0 0 1 0 0,0 0 0 0 0,0 0-1 0 0,0 0 1 0 0,0 0 0 0 0,0-1-1 0 0,0 1 1 0 0,0 0 0 0 0,1-19 2239 0 0,9-38-2690 0 0,-5 31 904 0 0,4-27-465 0 0,11-94-117 0 0,-15 118-86 0 0,-5 29 123 0 0,0 0-1 0 0,0 0 1 0 0,0 0 0 0 0,0 0-1 0 0,1 0 1 0 0,-1-1-1 0 0,0 1 1 0 0,0 0-1 0 0,0 0 1 0 0,0 0-1 0 0,0 0 1 0 0,1 0-1 0 0,-1 0 1 0 0,0-1-1 0 0,0 1 1 0 0,0 0 0 0 0,0 0-1 0 0,1 0 1 0 0,-1 0-1 0 0,0 0 1 0 0,0 0-1 0 0,0 0 1 0 0,1 0-1 0 0,-1 0 1 0 0,0 0-1 0 0,0 0 1 0 0,0 0-1 0 0,1 0 1 0 0,-1 0 0 0 0,0 0-1 0 0,0 0 1 0 0,0 0-1 0 0,1 0 1 0 0,-1 0-1 0 0,0 0 1 0 0,0 0-1 0 0,0 1 1 0 0,0-1-1 0 0,1 0 1 0 0,-1 0-1 0 0,0 0 1 0 0,0 0 0 0 0,0 0-1 0 0,0 0 1 0 0,0 1-1 0 0,0-1 1 0 0,1 0-1 0 0,-1 0 1 0 0,0 0-1 0 0,0 0 1 0 0,0 1-1 0 0,0-1 1 0 0,0 0-1 0 0,0 0 1 0 0,21 46 338 0 0,-13-24-304 0 0,64 123 426 0 0,-43-96-332 0 0,3-2 1 0 0,45 53-1 0 0,-59-79-230 0 0,-1 0-595 0 0,1-1 1 0 0,28 25 0 0 0,-46-44 282 0 0,-40-28-2040 0 0,12 13 2206 0 0,0 2 1 0 0,-1 0-1 0 0,-1 2 1 0 0,1 2 0 0 0,-2 1-1 0 0,1 1 1 0 0,-1 1-1 0 0,0 2 1 0 0,0 1-1 0 0,0 1 1 0 0,-36 4 0 0 0,64-2-595 0 0,-4 0 336 0 0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59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19 304 0 0,'0'0'1162'0'0,"9"-18"5639"0"0,-7 18-6395 0 0,1 1 0 0 0,0 0-1 0 0,-1 0 1 0 0,1 0-1 0 0,-1 0 1 0 0,0 1 0 0 0,1-1-1 0 0,-1 0 1 0 0,0 1-1 0 0,0 0 1 0 0,0 0-1 0 0,0-1 1 0 0,0 1 0 0 0,0 0-1 0 0,0 1 1 0 0,-1-1-1 0 0,1 0 1 0 0,-1 0 0 0 0,1 1-1 0 0,0 3 1 0 0,23 51 2399 0 0,-19-33-1556 0 0,0 1 0 0 0,-2 0 0 0 0,0 1-1 0 0,-1 32 1 0 0,7 41 1340 0 0,-10-96-2530 0 0,0 0 1 0 0,1 0-1 0 0,0 0 0 0 0,0 0 0 0 0,0 0 1 0 0,0-1-1 0 0,0 1 0 0 0,0 0 0 0 0,1-1 0 0 0,-1 1 1 0 0,1-1-1 0 0,0 1 0 0 0,0-1 0 0 0,0 0 1 0 0,0 0-1 0 0,0 1 0 0 0,0-1 0 0 0,0-1 0 0 0,1 1 1 0 0,-1 0-1 0 0,1-1 0 0 0,-1 1 0 0 0,1-1 0 0 0,0 0 1 0 0,0 0-1 0 0,0 0 0 0 0,-1 0 0 0 0,1 0 1 0 0,3 0-1 0 0,10 0-25 0 0,-1 0 0 0 0,0-1 0 0 0,0-1 0 0 0,29-4 0 0 0,1-1-3931 0 0,-6 7-4004 0 0,-28 0 4804 0 0,2 1 443 0 0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09:59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385 114 392 0 0,'-5'-9'830'0'0,"0"-1"0"0"0,0 1-1 0 0,-1 0 1 0 0,0 0 0 0 0,0 1 0 0 0,-1 0-1 0 0,0 0 1 0 0,-13-11 0 0 0,16 16-381 0 0,-1 0 1 0 0,0 0 0 0 0,0 0-1 0 0,0 1 1 0 0,0 0-1 0 0,0 0 1 0 0,-1 0 0 0 0,1 1-1 0 0,-1 0 1 0 0,1 0-1 0 0,-1 0 1 0 0,1 0 0 0 0,-1 1-1 0 0,0 0 1 0 0,1 0-1 0 0,-1 1 1 0 0,1 0 0 0 0,-8 1-1 0 0,5 0-44 0 0,1 0-1 0 0,-1 0 0 0 0,1 0 1 0 0,-1 1-1 0 0,1 1 1 0 0,0-1-1 0 0,0 1 0 0 0,1 0 1 0 0,-1 0-1 0 0,-9 10 1 0 0,13-12-274 0 0,1 0 0 0 0,0 1 0 0 0,0-1 0 0 0,0 1 0 0 0,0-1 0 0 0,1 1 0 0 0,-1 0 0 0 0,1 0 1 0 0,-1 0-1 0 0,1 0 0 0 0,0 0 0 0 0,0 0 0 0 0,1 0 0 0 0,-1 0 0 0 0,0 0 0 0 0,1 0 0 0 0,0 1 0 0 0,0-1 1 0 0,0 0-1 0 0,0 0 0 0 0,0 0 0 0 0,1 0 0 0 0,-1 1 0 0 0,1-1 0 0 0,0 0 0 0 0,0 0 0 0 0,0 0 0 0 0,0 0 1 0 0,2 3-1 0 0,10 13 141 0 0,-1 0 1 0 0,2-1 0 0 0,1-1-1 0 0,0 0 1 0 0,1-1 0 0 0,0 0 0 0 0,2-2-1 0 0,21 16 1 0 0,58 52 346 0 0,-96-81-629 0 0,0 0 0 0 0,0 0 0 0 0,0 0 0 0 0,0 0 0 0 0,0 0 0 0 0,0 0 0 0 0,-1 0 0 0 0,1 0 0 0 0,0 0 0 0 0,0 1 1 0 0,-1-1-1 0 0,1 0 0 0 0,-1 0 0 0 0,1 1 0 0 0,-1-1 0 0 0,0 0 0 0 0,1 1 0 0 0,-1-1 0 0 0,0 0 0 0 0,0 1 0 0 0,0-1 1 0 0,0 2-1 0 0,-1-2-1 0 0,1 0-1 0 0,-1 1 1 0 0,0-1 0 0 0,0 0 0 0 0,1 0 0 0 0,-1 0 0 0 0,0-1 0 0 0,0 1 0 0 0,0 0-1 0 0,0 0 1 0 0,0 0 0 0 0,0-1 0 0 0,0 1 0 0 0,0 0 0 0 0,0-1 0 0 0,0 1 0 0 0,-1-1-1 0 0,-1 1 1 0 0,-6 1-57 0 0,0 0 1 0 0,0 0-1 0 0,0-1 0 0 0,-17 0 0 0 0,-9 0-437 0 0,-1-2 1 0 0,1-1 0 0 0,0-2-1 0 0,0-1 1 0 0,-59-18 0 0 0,73 10-1674 0 0,20 4-4881 0 0,6 0 4517 0 0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00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165 308 468 0 0,'0'0'2785'0'0,"14"2"4170"0"0,-15 7-5998 0 0,-1-1-1 0 0,0 1 0 0 0,0-1 1 0 0,-1 0-1 0 0,0 0 0 0 0,0 0 1 0 0,-1 0-1 0 0,0-1 0 0 0,0 1 1 0 0,-8 9-1 0 0,5-7 444 0 0,1 0 0 0 0,0 1-1 0 0,0-1 1 0 0,-6 20 0 0 0,12-29-669 0 0,9-23-720 0 0,25-58-7 0 0,-5-1 0 0 0,-2-1-1 0 0,23-131 1 0 0,-50 211 277 0 0,2 3-227 0 0,0 0 0 0 0,0-1 0 0 0,0 1 0 0 0,0 0 0 0 0,0 0 0 0 0,0 1 0 0 0,0-1 0 0 0,0 0 0 0 0,0 1 0 0 0,-1-1 0 0 0,1 1 0 0 0,0-1 0 0 0,-1 1 0 0 0,0 0 0 0 0,1 0 0 0 0,1 3 0 0 0,27 44 162 0 0,-18-27-68 0 0,160 245 746 0 0,-62-87-4195 0 0,-110-179 3035 0 0,-85-51-667 0 0,57 32 1012 0 0,1 2 0 0 0,-32-14 0 0 0,-258-71 1385 0 0,246 81-1169 0 0,51 22-1557 0 0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1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118 216 668 0 0,'-3'-2'398'0'0,"1"-1"1"0"0,0 1-1 0 0,0-1 0 0 0,0 1 0 0 0,0-1 1 0 0,1 0-1 0 0,-1 0 0 0 0,1 0 1 0 0,0 0-1 0 0,0 0 0 0 0,0 0 0 0 0,0 0 1 0 0,0 0-1 0 0,0 0 0 0 0,1 0 1 0 0,0-1-1 0 0,-1 1 0 0 0,2-4 0 0 0,-1 1-62 0 0,1 1 0 0 0,0-1 0 0 0,1 1 0 0 0,-1-1-1 0 0,1 1 1 0 0,0-1 0 0 0,1 1 0 0 0,-1 0-1 0 0,7-9 1 0 0,-4 6-52 0 0,1 0-1 0 0,0 0 0 0 0,1 1 1 0 0,-1 0-1 0 0,2 0 1 0 0,-1 0-1 0 0,1 1 0 0 0,0 1 1 0 0,0-1-1 0 0,0 1 1 0 0,1 0-1 0 0,11-4 0 0 0,-18 8-207 0 0,0 0 0 0 0,1 1-1 0 0,-1-1 1 0 0,0 0 0 0 0,1 1 0 0 0,-1-1-1 0 0,1 1 1 0 0,-1 0 0 0 0,1 0-1 0 0,-1 0 1 0 0,1 0 0 0 0,-1 0-1 0 0,1 1 1 0 0,-1-1 0 0 0,0 1-1 0 0,1 0 1 0 0,-1-1 0 0 0,0 1-1 0 0,1 0 1 0 0,-1 0 0 0 0,0 1 0 0 0,0-1-1 0 0,0 0 1 0 0,0 1 0 0 0,0-1-1 0 0,0 1 1 0 0,0 0 0 0 0,0-1-1 0 0,-1 1 1 0 0,1 0 0 0 0,-1 0-1 0 0,1 0 1 0 0,-1 0 0 0 0,0 0-1 0 0,0 1 1 0 0,0-1 0 0 0,0 0 0 0 0,0 1-1 0 0,0-1 1 0 0,-1 0 0 0 0,1 5-1 0 0,2 6 114 0 0,-1 0 0 0 0,-1 1 0 0 0,0-1 0 0 0,-1 0 0 0 0,-1 1 0 0 0,-1 15 0 0 0,-2-5-7 0 0,-1 0 1 0 0,0-1-1 0 0,-2 0 0 0 0,0 0 1 0 0,-2-1-1 0 0,-15 30 0 0 0,18-41-169 0 0,-1 1-1 0 0,0-1 1 0 0,-1 0-1 0 0,0 0 1 0 0,-1-1-1 0 0,0 0 1 0 0,-1-1-1 0 0,0 0 1 0 0,0-1-1 0 0,-1 1 1 0 0,0-2-1 0 0,-23 12 1 0 0,29-17-94 0 0,0 0 1 0 0,0 0-1 0 0,0-1 1 0 0,0 0-1 0 0,0 0 1 0 0,-1-1-1 0 0,1 1 1 0 0,0-1-1 0 0,-1 0 1 0 0,1 0-1 0 0,0-1 1 0 0,-1 0-1 0 0,1 0 0 0 0,0 0 1 0 0,0 0-1 0 0,0-1 1 0 0,0 0-1 0 0,-8-4 1 0 0,13 6 28 0 0,2 5 98 0 0,0 1 12 0 0,1-1 0 0 0,-1 0-1 0 0,1 0 1 0 0,1 0 0 0 0,-1 0 0 0 0,1-1 0 0 0,0 0 0 0 0,0 1 0 0 0,0-1 0 0 0,0-1 0 0 0,1 1 0 0 0,5 3 0 0 0,6 4 197 0 0,0-1 1 0 0,28 13 0 0 0,-32-19-134 0 0,-1 0 0 0 0,0-1-1 0 0,1-1 1 0 0,-1 1 0 0 0,1-2 0 0 0,0 0 0 0 0,0 0-1 0 0,0-1 1 0 0,-1 0 0 0 0,22-4 0 0 0,-27 3-56 0 0,0 0 1 0 0,0 0-1 0 0,0 0 0 0 0,-1-1 1 0 0,1 0-1 0 0,-1 0 0 0 0,1 0 1 0 0,-1-1-1 0 0,0 1 1 0 0,0-2-1 0 0,0 1 0 0 0,0 0 1 0 0,0-1-1 0 0,-1 0 0 0 0,0 0 1 0 0,0 0-1 0 0,0-1 1 0 0,0 1-1 0 0,0-1 0 0 0,-1 0 1 0 0,0 0-1 0 0,0 0 0 0 0,3-7 1 0 0,-5-14 58 0 0,-2 12-2726 0 0,4 3-4637 0 0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11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86 708 0 0,'-20'-5'3194'0'0,"19"4"-2681"0"0,0 1-1 0 0,0 0 1 0 0,0-1 0 0 0,0 1 0 0 0,0-1 0 0 0,1 1 0 0 0,-1-1-1 0 0,0 0 1 0 0,0 1 0 0 0,0-1 0 0 0,0 0 0 0 0,1 0 0 0 0,-1 0 0 0 0,0 1-1 0 0,1-1 1 0 0,-1 0 0 0 0,0-1 0 0 0,1 1-239 0 0,0 1 0 0 0,0-1 0 0 0,0 0 0 0 0,0 1 0 0 0,0-1 0 0 0,0 1 0 0 0,0-1 0 0 0,0 0 0 0 0,0 1 0 0 0,0-1 0 0 0,0 0 0 0 0,1 1 0 0 0,-1-1 0 0 0,0 1 1 0 0,0-1-1 0 0,1 1 0 0 0,-1-1 0 0 0,0 1 0 0 0,1-1 0 0 0,-1 1 0 0 0,1-1 0 0 0,-1 1 0 0 0,0-1 0 0 0,1 1 0 0 0,-1-1 0 0 0,1 1 0 0 0,0-1 0 0 0,19-9 21 0 0,54-18-4072 0 0,-48 18-1741 0 0,-15 7 3493 0 0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1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16 784 0 0,'-3'-1'346'0'0,"-1"0"-1"0"0,1 1 1 0 0,0 0 0 0 0,0 0 0 0 0,0 0-1 0 0,0 0 1 0 0,0 0 0 0 0,0 1-1 0 0,0-1 1 0 0,-1 1 0 0 0,1 0-1 0 0,0 0 1 0 0,1 0 0 0 0,-1 0-1 0 0,0 0 1 0 0,0 1 0 0 0,0-1 0 0 0,1 1-1 0 0,-1 0 1 0 0,1 0 0 0 0,-1 0-1 0 0,1 0 1 0 0,0 0 0 0 0,0 0-1 0 0,0 1 1 0 0,0-1 0 0 0,0 1-1 0 0,0-1 1 0 0,1 1 0 0 0,-1 0 0 0 0,1 0-1 0 0,0 0 1 0 0,0 0 0 0 0,0 0-1 0 0,0 0 1 0 0,0 0 0 0 0,1 0-1 0 0,-1 0 1 0 0,1 5 0 0 0,0-4-135 0 0,0 1 0 0 0,0 0 0 0 0,0-1 0 0 0,1 1 0 0 0,0 0 0 0 0,0-1 0 0 0,0 1 0 0 0,0-1 0 0 0,1 0 0 0 0,0 1 0 0 0,0-1 1 0 0,0 0-1 0 0,0 0 0 0 0,1 0 0 0 0,-1 0 0 0 0,1 0 0 0 0,0-1 0 0 0,0 1 0 0 0,1-1 0 0 0,-1 0 0 0 0,1 0 0 0 0,-1 0 0 0 0,1-1 0 0 0,0 1 0 0 0,0-1 0 0 0,8 4 1 0 0,-8-5-184 0 0,-1 0 0 0 0,1 0 1 0 0,0 0-1 0 0,0 0 1 0 0,0-1-1 0 0,-1 0 1 0 0,1 0-1 0 0,0 0 0 0 0,0 0 1 0 0,0 0-1 0 0,0-1 1 0 0,0 1-1 0 0,-1-1 1 0 0,1 0-1 0 0,0-1 0 0 0,-1 1 1 0 0,1-1-1 0 0,-1 1 1 0 0,1-1-1 0 0,4-3 1 0 0,-6 3-49 0 0,0 1 1 0 0,-1-1 0 0 0,1 0 0 0 0,-1 0 0 0 0,1 0 0 0 0,-1 1 0 0 0,1-1 0 0 0,-1-1 0 0 0,0 1 0 0 0,0 0 0 0 0,0 0-1 0 0,0 0 1 0 0,-1 0 0 0 0,1-1 0 0 0,0 1 0 0 0,-1 0 0 0 0,0-1 0 0 0,1 1 0 0 0,-1-1 0 0 0,0 1 0 0 0,0 0 0 0 0,0-1-1 0 0,-1 1 1 0 0,1 0 0 0 0,-1-1 0 0 0,1 1 0 0 0,-1 0 0 0 0,0-1 0 0 0,0 1 0 0 0,0 0 0 0 0,0 0 0 0 0,0 0 0 0 0,-3-4 0 0 0,-2-4-3 0 0,-1 1 1 0 0,0 0 0 0 0,-1 0 0 0 0,0 0 0 0 0,-1 1 0 0 0,-10-8 0 0 0,14 12-148 0 0,1 0 0 0 0,-1 1 1 0 0,1 0-1 0 0,-1 0 0 0 0,0 0 1 0 0,0 1-1 0 0,-1 0 0 0 0,1 0 1 0 0,0 0-1 0 0,-1 0 1 0 0,1 1-1 0 0,-1 0 0 0 0,0 0 1 0 0,-10 0-1 0 0,15 2-163 0 0,0-1 0 0 0,0 0 0 0 0,0 1 0 0 0,0-1 1 0 0,1 0-1 0 0,-1 1 0 0 0,0-1 0 0 0,0 1 0 0 0,0-1 0 0 0,0 1 0 0 0,0 0 0 0 0,1-1 1 0 0,-1 1-1 0 0,0 0 0 0 0,0-1 0 0 0,1 1 0 0 0,-1 0 0 0 0,1 0 0 0 0,-1 0 1 0 0,0 1-1 0 0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1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1 592 0 0,'0'0'1284'0'0,"3"2"231"0"0,65 71 5215 0 0,27 52-2686 0 0,-54-69-2758 0 0,-8-13-207 0 0,-1 1-1 0 0,-3 2 1 0 0,-1 0-1 0 0,35 87 1 0 0,-57-118-838 0 0,-1 1 0 0 0,-1 0-1 0 0,-1 0 1 0 0,0 1 0 0 0,-1-1 0 0 0,-1 0 0 0 0,0 1 0 0 0,-3 24 0 0 0,0-28-150 0 0,0-1 0 0 0,-1 0 0 0 0,0 0 1 0 0,-1-1-1 0 0,-1 1 0 0 0,1-1 0 0 0,-2 0 0 0 0,0 0 0 0 0,0 0 0 0 0,-1-1 0 0 0,0 0 0 0 0,-15 16 0 0 0,-5 0-57 0 0,-2-2-1 0 0,0 0 0 0 0,-1-2 1 0 0,-1-1-1 0 0,-1-2 0 0 0,-1-1 1 0 0,-68 27-1 0 0,100-45-59 0 0,-76 28-673 0 0,26-16-3064 0 0,48-12 1831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46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16 136 0 0,'26'-14'5846'0'0,"-20"13"-5310"0"0,0 1-1 0 0,0 0 1 0 0,0 0 0 0 0,0 1-1 0 0,0-1 1 0 0,0 1 0 0 0,-1 1-1 0 0,1-1 1 0 0,0 1 0 0 0,-1 0-1 0 0,1 0 1 0 0,-1 1 0 0 0,7 3-1 0 0,10 7 495 0 0,33 25-1 0 0,-49-34-778 0 0,19 16 248 0 0,0 1 0 0 0,-2 1 1 0 0,0 1-1 0 0,-2 0 1 0 0,0 2-1 0 0,-2 1 0 0 0,0 0 1 0 0,24 48-1 0 0,-33-54-284 0 0,-1 1-1 0 0,-1 0 1 0 0,-1 0 0 0 0,-1 1-1 0 0,-1 0 1 0 0,-1 0 0 0 0,0 0 0 0 0,-2 1-1 0 0,-1-1 1 0 0,0 0 0 0 0,-2 1-1 0 0,-1-1 1 0 0,-5 27 0 0 0,3-29-45 0 0,-1 0 1 0 0,-1-1 0 0 0,0 0-1 0 0,-2 0 1 0 0,0-1 0 0 0,-1 0-1 0 0,-1 0 1 0 0,-1-1-1 0 0,0-1 1 0 0,-2 0 0 0 0,1 0-1 0 0,-22 19 1 0 0,30-31-983 0 0,-20 19 2387 0 0,17-16-4841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6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32 688 0 0,'0'0'6559'0'0,"3"2"-4749"0"0,11 12 371 0 0,-1 1 0 0 0,-1 1 0 0 0,14 20 0 0 0,-13-16-898 0 0,2-1 1 0 0,17 20-1 0 0,-17-24-498 0 0,44 41 1983 0 0,-54-52-2463 0 0,0 0 0 0 0,0-1 1 0 0,1 1-1 0 0,-1-1 0 0 0,1 0 0 0 0,0-1 1 0 0,0 1-1 0 0,0-1 0 0 0,12 3 1 0 0,-17-5-278 0 0,0-1 1 0 0,0 1 0 0 0,0 0 0 0 0,0 0 0 0 0,0-1-1 0 0,0 1 1 0 0,0-1 0 0 0,0 1 0 0 0,0-1 0 0 0,-1 1-1 0 0,1-1 1 0 0,0 0 0 0 0,0 1 0 0 0,-1-1 0 0 0,1 0-1 0 0,0 0 1 0 0,-1 0 0 0 0,1 1 0 0 0,-1-1 0 0 0,1 0-1 0 0,-1 0 1 0 0,1 0 0 0 0,-1 0 0 0 0,0 0 0 0 0,0 0-1 0 0,1 0 1 0 0,-1 0 0 0 0,0 0 0 0 0,0 0 0 0 0,0-1-1 0 0,6-38 138 0 0,-5 33-90 0 0,4-77 368 0 0,-4 53-82 0 0,2 1 1 0 0,7-38-1 0 0,-5 54-2438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2 108 0 0,'0'0'2247'0'0,"16"24"5368"0"0,49 60-274 0 0,4 6-3358 0 0,-60-80-3338 0 0,0-1 0 0 0,1 0 0 0 0,0 0 1 0 0,0-1-1 0 0,1-1 0 0 0,18 10 0 0 0,-28-16-589 0 0,0-1-1 0 0,0 1 0 0 0,0-1 1 0 0,0 1-1 0 0,0-1 0 0 0,0 0 0 0 0,0 0 1 0 0,0 0-1 0 0,0 1 0 0 0,1-1 1 0 0,-1 0-1 0 0,0 0 0 0 0,0 0 1 0 0,0-1-1 0 0,0 1 0 0 0,0 0 0 0 0,0 0 1 0 0,0-1-1 0 0,1 1 0 0 0,-1 0 1 0 0,0-1-1 0 0,0 1 0 0 0,0-1 0 0 0,0 0 1 0 0,0 1-1 0 0,-1-1 0 0 0,1 0 1 0 0,0 1-1 0 0,0-1 0 0 0,0 0 1 0 0,-1 0-1 0 0,1 0 0 0 0,0 0 0 0 0,-1 0 1 0 0,1 0-1 0 0,0 0 0 0 0,-1 0 1 0 0,1 0-1 0 0,-1 0 0 0 0,0 0 0 0 0,1 0 1 0 0,-1 0-1 0 0,0 0 0 0 0,0 0 1 0 0,0-2-1 0 0,3-8 67 0 0,-1-1 0 0 0,0 0 0 0 0,0-17 1 0 0,-1 16 145 0 0,1-41 375 0 0,2-18 258 0 0,6 28-3872 0 0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13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97 180 0 0,'-1'-4'410'0'0,"-1"0"0"0"0,1 0 0 0 0,-1 0 0 0 0,1 0-1 0 0,-1 1 1 0 0,-1-1 0 0 0,1 0 0 0 0,0 1 0 0 0,-1-1 0 0 0,0 1 0 0 0,0 0 0 0 0,0 0 0 0 0,0 0-1 0 0,0 0 1 0 0,0 1 0 0 0,-1-1 0 0 0,1 1 0 0 0,-1 0 0 0 0,0 0 0 0 0,0 0 0 0 0,0 1 0 0 0,0-1-1 0 0,-7-1 1 0 0,-8-2 586 0 0,-1 0-1 0 0,-1 1 1 0 0,-28-1-1 0 0,11 1-46 0 0,0 3 0 0 0,0 1-1 0 0,0 2 1 0 0,0 1 0 0 0,0 2-1 0 0,0 2 1 0 0,-66 20 0 0 0,101-26-853 0 0,0 1 1 0 0,0-1-1 0 0,0 0 1 0 0,0 1 0 0 0,0-1-1 0 0,0 1 1 0 0,1 0-1 0 0,-1 0 1 0 0,1 0 0 0 0,-1 0-1 0 0,1 1 1 0 0,-1-1-1 0 0,-2 5 1 0 0,5-6-62 0 0,-1 0 1 0 0,1 1-1 0 0,0-1 0 0 0,-1 1 0 0 0,1-1 1 0 0,0 1-1 0 0,0-1 0 0 0,0 1 1 0 0,0-1-1 0 0,0 0 0 0 0,0 1 1 0 0,0-1-1 0 0,1 1 0 0 0,-1-1 1 0 0,1 1-1 0 0,-1-1 0 0 0,1 0 1 0 0,-1 1-1 0 0,1-1 0 0 0,0 0 0 0 0,-1 0 1 0 0,1 1-1 0 0,0-1 0 0 0,0 0 1 0 0,0 0-1 0 0,0 0 0 0 0,0 0 1 0 0,0 0-1 0 0,0 0 0 0 0,1 0 1 0 0,-1-1-1 0 0,0 1 0 0 0,2 1 1 0 0,30 18 128 0 0,0-1 0 0 0,1-2 1 0 0,1-1-1 0 0,0-2 1 0 0,40 11-1 0 0,68 29 132 0 0,-118-43-267 0 0,64 32 35 0 0,-81-39-108 0 0,0 1 0 0 0,0 0 0 0 0,-1 1 0 0 0,1 0 0 0 0,-1 0 0 0 0,-1 1 0 0 0,1-1 0 0 0,5 10 0 0 0,-11-15 28 0 0,0 0 0 0 0,0 1 1 0 0,0-1-1 0 0,0 1 0 0 0,-1-1 1 0 0,1 1-1 0 0,0-1 0 0 0,-1 1 0 0 0,0 0 1 0 0,1-1-1 0 0,-1 1 0 0 0,0-1 0 0 0,1 1 1 0 0,-1 0-1 0 0,0-1 0 0 0,0 1 1 0 0,-1 0-1 0 0,1-1 0 0 0,0 1 0 0 0,-1 0 1 0 0,1-1-1 0 0,0 1 0 0 0,-2 2 0 0 0,0-1 2 0 0,0 0-1 0 0,0 0 0 0 0,-1 0 0 0 0,1 0 1 0 0,-1-1-1 0 0,1 1 0 0 0,-1-1 0 0 0,0 0 1 0 0,0 1-1 0 0,-5 1 0 0 0,-6 4-14 0 0,-1-2 0 0 0,1 0 1 0 0,-30 8-1 0 0,7-5-113 0 0,0-2 1 0 0,0-1-1 0 0,-64 1 1 0 0,78-7-711 0 0,0-1 0 0 0,1-1 1 0 0,-1-1-1 0 0,-25-7 0 0 0,34 2-4810 0 0,10 4 3264 0 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1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24 32 0 0,'0'-1'335'0'0,"0"-1"0"0"0,0 1-1 0 0,-1 0 1 0 0,1 0 0 0 0,0-1 0 0 0,0 1 0 0 0,-1 0-1 0 0,1-1 1 0 0,-1 1 0 0 0,1 0 0 0 0,-1 0-1 0 0,1 0 1 0 0,-1 0 0 0 0,0 0 0 0 0,0 0 0 0 0,0 0-1 0 0,-1-2 1 0 0,1 3-155 0 0,1 0-1 0 0,-1 0 1 0 0,1 0-1 0 0,-1 0 1 0 0,1 1-1 0 0,-1-1 1 0 0,0 0-1 0 0,1 0 1 0 0,-1 1-1 0 0,1-1 1 0 0,0 0-1 0 0,-1 1 1 0 0,1-1-1 0 0,-1 0 1 0 0,1 1-1 0 0,-1-1 1 0 0,1 1-1 0 0,0-1 1 0 0,-1 0-1 0 0,1 1 1 0 0,0-1-1 0 0,0 1 1 0 0,-1-1-1 0 0,1 1 1 0 0,0-1-1 0 0,-1 2 0 0 0,-2 5 510 0 0,1 0 0 0 0,-1 0 0 0 0,1 0 0 0 0,0 0 0 0 0,-1 8-1 0 0,2 1-142 0 0,0-1-1 0 0,1 0 0 0 0,1 0 0 0 0,0 1 1 0 0,1-1-1 0 0,0 0 0 0 0,1 0 0 0 0,1 0 0 0 0,1-1 1 0 0,0 1-1 0 0,0-1 0 0 0,2 0 0 0 0,15 25 1 0 0,-17-32-447 0 0,1 0 0 0 0,-1 0 0 0 0,2 0 1 0 0,-1-1-1 0 0,1 0 0 0 0,0 0 0 0 0,0 0 1 0 0,0-1-1 0 0,1 0 0 0 0,0-1 1 0 0,0 0-1 0 0,0 0 0 0 0,1-1 0 0 0,-1 0 1 0 0,1 0-1 0 0,0-1 0 0 0,-1 0 0 0 0,1 0 1 0 0,0-1-1 0 0,0 0 0 0 0,0-1 1 0 0,0 0-1 0 0,0 0 0 0 0,15-3 0 0 0,-18 2-124 0 0,0 0 0 0 0,-1-1-1 0 0,1 1 1 0 0,-1-1 0 0 0,1 0 0 0 0,-1 0-1 0 0,0 0 1 0 0,1-1 0 0 0,-1 0-1 0 0,-1 0 1 0 0,1 0 0 0 0,0-1-1 0 0,-1 0 1 0 0,1 0 0 0 0,-1 0 0 0 0,0 0-1 0 0,-1-1 1 0 0,1 1 0 0 0,-1-1-1 0 0,0 0 1 0 0,5-10 0 0 0,-4 6-50 0 0,-1-1 0 0 0,0 0-1 0 0,-1-1 1 0 0,1 1 0 0 0,-2 0 0 0 0,0-1 0 0 0,0 1 0 0 0,-1 0 0 0 0,0-1-1 0 0,-1 1 1 0 0,-3-16 0 0 0,2 10-459 0 0,-2 0-1 0 0,0 0 1 0 0,-6-15 0 0 0,6 23-1182 0 0,1 1 0 0 0,-1-1 0 0 0,0 1 0 0 0,-9-11 0 0 0,6 12-508 0 0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13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4 984 0 0,'1'-1'384'0'0,"0"1"1"0"0,0 0-1 0 0,0-1 0 0 0,-1 1 1 0 0,1 0-1 0 0,0-1 1 0 0,0 1-1 0 0,0 0 0 0 0,0 0 1 0 0,0 0-1 0 0,0 0 0 0 0,0 0 1 0 0,0 0-1 0 0,0 0 0 0 0,0 0 1 0 0,0 0-1 0 0,-1 0 0 0 0,1 0 1 0 0,0 1-1 0 0,0-1 0 0 0,0 0 1 0 0,0 1-1 0 0,0-1 0 0 0,0 1 1 0 0,18 21 4147 0 0,6 40-1372 0 0,-21-51-2087 0 0,19 59 1338 0 0,62 158 3471 0 0,-80-216-5873 0 0,10 16-568 0 0,2-15-5025 0 0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14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25 183 500 0 0,'-3'-4'560'0'0,"1"0"1"0"0,-1 0-1 0 0,1 1 1 0 0,0-2-1 0 0,0 1 1 0 0,0 0-1 0 0,0 0 0 0 0,1-1 1 0 0,-1 1-1 0 0,1-1 1 0 0,0 1-1 0 0,1-1 0 0 0,-1 0 1 0 0,1 1-1 0 0,0-8 1 0 0,1 8-205 0 0,0 0 1 0 0,1 0-1 0 0,-1 0 1 0 0,1 0 0 0 0,0 0-1 0 0,0 1 1 0 0,0-1-1 0 0,1 0 1 0 0,-1 1 0 0 0,1 0-1 0 0,0 0 1 0 0,0 0-1 0 0,0 0 1 0 0,0 0 0 0 0,1 0-1 0 0,-1 1 1 0 0,5-3-1 0 0,3-2 55 0 0,0 2-1 0 0,0-1 0 0 0,1 1 0 0 0,0 1 0 0 0,0 0 1 0 0,0 0-1 0 0,0 2 0 0 0,0-1 0 0 0,1 1 0 0 0,-1 1 0 0 0,1 0 1 0 0,-1 1-1 0 0,1 1 0 0 0,0 0 0 0 0,-1 0 0 0 0,1 1 1 0 0,14 5-1 0 0,-11-3-146 0 0,0 1-1 0 0,0 1 1 0 0,-1 0 0 0 0,1 1 0 0 0,-2 1 0 0 0,1 0 0 0 0,-1 1 0 0 0,-1 1 0 0 0,1 0-1 0 0,-2 0 1 0 0,1 2 0 0 0,17 21 0 0 0,-28-32-247 0 0,0 1-1 0 0,-1 0 1 0 0,0 0 0 0 0,1 0-1 0 0,-1 0 1 0 0,0 0 0 0 0,0 0-1 0 0,0 0 1 0 0,0 0 0 0 0,0 0-1 0 0,-1 1 1 0 0,1-1 0 0 0,-1 0-1 0 0,1 1 1 0 0,-1-1 0 0 0,0 0-1 0 0,0 1 1 0 0,0-1 0 0 0,0 0-1 0 0,-1 1 1 0 0,1-1 0 0 0,-1 4-1 0 0,-1-3-46 0 0,0 0-1 0 0,0 0 1 0 0,0 0 0 0 0,0 0-1 0 0,0 0 1 0 0,0 0 0 0 0,-1-1-1 0 0,0 1 1 0 0,1-1 0 0 0,-1 1-1 0 0,0-1 1 0 0,0 0 0 0 0,-4 1-1 0 0,-9 6-285 0 0,-1-2-1 0 0,0 0 0 0 0,0-1 0 0 0,-26 5 0 0 0,2-2-803 0 0,-6 2-1239 0 0,16-3-3990 0 0,21-5 3737 0 0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14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7289 0 0,'-6'16'9067'0'0,"-3"20"2158"0"0,11-30-10395 0 0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17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 0 0,'1'1'13409'0'0,"4"17"-12771"0"0,35 121 4988 0 0,-9-52-5732 0 0,-18-49-1567 0 0,-12-33 1257 0 0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1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72 824 0 0,'1'-3'307'0'0,"0"1"-1"0"0,0-1 0 0 0,0 1 1 0 0,0 0-1 0 0,0-1 1 0 0,0 1-1 0 0,1 0 1 0 0,-1 0-1 0 0,1-1 1 0 0,0 1-1 0 0,-1 0 1 0 0,1 1-1 0 0,0-1 1 0 0,0 0-1 0 0,0 0 0 0 0,0 1 1 0 0,1-1-1 0 0,-1 1 1 0 0,0 0-1 0 0,1 0 1 0 0,-1 0-1 0 0,5-2 1 0 0,61-13 2495 0 0,-57 14-2243 0 0,20-2 346 0 0,-1 1-1 0 0,0 1 1 0 0,1 2 0 0 0,-1 1 0 0 0,1 2 0 0 0,-1 0-1 0 0,30 9 1 0 0,-41-8-551 0 0,-1 1 0 0 0,1 1-1 0 0,-1 0 1 0 0,-1 1 0 0 0,1 2 0 0 0,-1 0-1 0 0,-1 0 1 0 0,0 1 0 0 0,0 2 0 0 0,-1-1-1 0 0,0 2 1 0 0,16 17 0 0 0,-27-26-274 0 0,-1 0 0 0 0,1 0 0 0 0,-1 1 1 0 0,0-1-1 0 0,0 1 0 0 0,0 0 0 0 0,-1 0 1 0 0,1 0-1 0 0,-1 1 0 0 0,0-1 0 0 0,-1 0 1 0 0,0 1-1 0 0,1-1 0 0 0,-2 1 0 0 0,1-1 1 0 0,-1 1-1 0 0,0 0 0 0 0,0-1 0 0 0,0 1 0 0 0,-1-1 1 0 0,0 1-1 0 0,0-1 0 0 0,0 1 0 0 0,-1-1 1 0 0,1 1-1 0 0,-1-1 0 0 0,-1 0 0 0 0,1 0 1 0 0,-1 0-1 0 0,0 0 0 0 0,0-1 0 0 0,-6 8 1 0 0,-4 3 5 0 0,-1-1 0 0 0,0-1 1 0 0,-1 0-1 0 0,0-1 0 0 0,-1 0 1 0 0,-1-2-1 0 0,1 0 0 0 0,-30 13 1 0 0,-23 7 142 0 0,-85 25 1 0 0,117-44-860 0 0,0-2-1 0 0,-1-2 1 0 0,0-1 0 0 0,-55 2 0 0 0,92-8 25 0 0,-8-1-312 0 0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17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8989 0 0,'21'6'10498'0'0,"2"-8"-4418"0"0,-16 0-5572 0 0,-1 0-1 0 0,1 0 1 0 0,-1-1 0 0 0,0 0-1 0 0,11-7 1 0 0,-7 4-1052 0 0,-1-1 0 0 0,-1 0 0 0 0,1 0 0 0 0,13-17 0 0 0,-8 3 1847 0 0,-11 15-1367 0 0,0 0 0 0 0,-1-1-1 0 0,0 1 1 0 0,0-1-1 0 0,0 1 1 0 0,-1-1-1 0 0,0 0 1 0 0,0 0-1 0 0,-1 1 1 0 0,0-1-1 0 0,0 0 1 0 0,0 0-1 0 0,-1 0 1 0 0,0 1 0 0 0,-3-11-1 0 0,-5 64 1168 0 0,9 1 238 0 0,12 95 1 0 0,-9-116-1421 0 0,4-4-2821 0 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18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299 129 184 0 0,'0'-6'977'0'0,"0"1"0"0"0,-1-1 1 0 0,0 1-1 0 0,0-1 0 0 0,0 1 0 0 0,0-1 0 0 0,-1 1 0 0 0,0 0 1 0 0,0 0-1 0 0,-4-7 0 0 0,3 8-430 0 0,0-1 0 0 0,0 1 0 0 0,0 0 0 0 0,-1 0 0 0 0,0 0 1 0 0,1 1-1 0 0,-1-1 0 0 0,-1 1 0 0 0,-7-5 0 0 0,6 5-275 0 0,-1 0-1 0 0,1 0 1 0 0,0 1 0 0 0,-1 0 0 0 0,1 0-1 0 0,-1 1 1 0 0,0 0 0 0 0,0 0 0 0 0,1 0-1 0 0,-1 1 1 0 0,0 0 0 0 0,0 0 0 0 0,1 1-1 0 0,-1 0 1 0 0,0 0 0 0 0,0 0 0 0 0,-11 5-1 0 0,11-3-95 0 0,1-1 1 0 0,-1 1-1 0 0,1 0 0 0 0,0 1 0 0 0,0-1 0 0 0,0 1 0 0 0,1 0 1 0 0,-1 1-1 0 0,1-1 0 0 0,0 1 0 0 0,0 0 0 0 0,1 1 1 0 0,-1-1-1 0 0,1 1 0 0 0,0 0 0 0 0,1 0 0 0 0,-6 11 0 0 0,7-12-60 0 0,1 1 0 0 0,-1 0 0 0 0,1 0 0 0 0,0-1 0 0 0,1 1 0 0 0,-1 0 0 0 0,1 0-1 0 0,1 0 1 0 0,-1 0 0 0 0,1 0 0 0 0,0 0 0 0 0,0-1 0 0 0,0 1 0 0 0,1 0 0 0 0,0-1 0 0 0,0 1-1 0 0,1-1 1 0 0,-1 0 0 0 0,1 1 0 0 0,0-1 0 0 0,5 5 0 0 0,-2-1-93 0 0,0-2 0 0 0,1 1 0 0 0,0-1 0 0 0,0 0 1 0 0,1 0-1 0 0,0-1 0 0 0,0 0 0 0 0,0 0 0 0 0,1-1 0 0 0,0 0 1 0 0,0-1-1 0 0,0 0 0 0 0,1 0 0 0 0,-1-1 0 0 0,1 0 0 0 0,0-1 1 0 0,0 0-1 0 0,0 0 0 0 0,0-1 0 0 0,0 0 0 0 0,0-1 0 0 0,0-1 1 0 0,0 1-1 0 0,0-1 0 0 0,0-1 0 0 0,0 0 0 0 0,0 0 0 0 0,-1-1 1 0 0,1 0-1 0 0,13-7 0 0 0,-19 8-54 0 0,-1 0 0 0 0,0-1-1 0 0,0 1 1 0 0,0-1 0 0 0,0 1 0 0 0,0-1 0 0 0,0 0-1 0 0,-1 0 1 0 0,0 0 0 0 0,1 0 0 0 0,-1 0 0 0 0,0-1 0 0 0,0 1-1 0 0,-1-1 1 0 0,1 1 0 0 0,-1-1 0 0 0,0 1 0 0 0,0-1 0 0 0,0 0-1 0 0,0 0 1 0 0,-1 0 0 0 0,1 0 0 0 0,-1 1 0 0 0,0-1 0 0 0,0 0-1 0 0,-1 0 1 0 0,1 0 0 0 0,-1 0 0 0 0,0 0 0 0 0,0 1 0 0 0,0-1-1 0 0,-2-5 1 0 0,-1 0-30 0 0,0-1 0 0 0,0 1-1 0 0,-1 0 1 0 0,0 0 0 0 0,0 1-1 0 0,-1-1 1 0 0,0 1 0 0 0,-1 1 0 0 0,0-1-1 0 0,0 1 1 0 0,-11-9 0 0 0,3 6-31 0 0,-1 1 0 0 0,0 0 1 0 0,-1 1-1 0 0,-30-11 0 0 0,38 16-219 0 0,0 0-1 0 0,-1 0 0 0 0,1 1 1 0 0,-1 1-1 0 0,1 0 0 0 0,-1 0 1 0 0,0 1-1 0 0,1 0 1 0 0,-1 0-1 0 0,-16 4 0 0 0,24-4-230 0 0,0 1-1 0 0,1 0 1 0 0,-1-1 0 0 0,0 1-1 0 0,0 0 1 0 0,1 0-1 0 0,-1 0 1 0 0,1 1-1 0 0,-1-1 1 0 0,1 0 0 0 0,0 0-1 0 0,-1 1 1 0 0,-1 1-1 0 0,-1 4-1941 0 0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1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79 276 0 0,'0'0'4655'0'0,"0"4"-2755"0"0,-9 44 3708 0 0,-3 0-1 0 0,-29 81 1 0 0,37-120-4848 0 0,4-8-692 0 0,0 0 1 0 0,0-1-1 0 0,0 1 1 0 0,0-1-1 0 0,0 1 1 0 0,0 0 0 0 0,0-1-1 0 0,-1 1 1 0 0,1-1-1 0 0,0 1 1 0 0,0 0 0 0 0,-1-1-1 0 0,1 1 1 0 0,-1-1-1 0 0,1 1 1 0 0,0-1-1 0 0,-1 1 1 0 0,1-1 0 0 0,-1 0-1 0 0,1 1 1 0 0,-1-1-1 0 0,1 0 1 0 0,-1 1-1 0 0,1-1 1 0 0,-1 0 0 0 0,1 1-1 0 0,-1-1 1 0 0,0 0-1 0 0,0 1 1 0 0,-10-15 634 0 0,1-30-608 0 0,10 39-108 0 0,1 0 0 0 0,-1-1 0 0 0,1 1 0 0 0,0 0 1 0 0,1 0-1 0 0,-1 0 0 0 0,1 0 0 0 0,0 0 1 0 0,0 0-1 0 0,1 0 0 0 0,2-4 0 0 0,-3 7 19 0 0,-1 1 1 0 0,0 0-1 0 0,1-1 0 0 0,-1 1 0 0 0,1 0 0 0 0,-1 0 0 0 0,1-1 0 0 0,-1 1 0 0 0,1 1 0 0 0,0-1 1 0 0,0 0-1 0 0,-1 0 0 0 0,1 1 0 0 0,0-1 0 0 0,0 1 0 0 0,0-1 0 0 0,0 1 0 0 0,0 0 0 0 0,0 0 1 0 0,0-1-1 0 0,0 2 0 0 0,0-1 0 0 0,-1 0 0 0 0,1 0 0 0 0,0 1 0 0 0,0-1 0 0 0,0 1 0 0 0,0-1 1 0 0,0 1-1 0 0,-1 0 0 0 0,1 0 0 0 0,0-1 0 0 0,2 3 0 0 0,98 60 368 0 0,-68-40-178 0 0,1-2 0 0 0,39 18 0 0 0,-63-34-368 0 0,0 0 1 0 0,0-1-1 0 0,1-1 1 0 0,-1 0-1 0 0,1-1 1 0 0,0 0-1 0 0,0 0 1 0 0,0-2-1 0 0,-1 1 0 0 0,1-1 1 0 0,18-3-1 0 0,-27 2 100 0 0,0 1 0 0 0,-1-1-1 0 0,1 0 1 0 0,0 0-1 0 0,-1 0 1 0 0,1 0-1 0 0,-1 0 1 0 0,1 0 0 0 0,-1-1-1 0 0,1 1 1 0 0,-1-1-1 0 0,0 0 1 0 0,0 0-1 0 0,0 1 1 0 0,0-1 0 0 0,0-1-1 0 0,0 1 1 0 0,-1 0-1 0 0,3-4 1 0 0,-2 0 25 0 0,1 1 1 0 0,-2 0-1 0 0,1 0 1 0 0,-1-1-1 0 0,1 1 0 0 0,-2-1 1 0 0,1 1-1 0 0,0-1 1 0 0,-1-7-1 0 0,-2-6 70 0 0,0 0-1 0 0,-1 0 0 0 0,0 0 1 0 0,-11-28-1 0 0,8 27 137 0 0,-1 1 0 0 0,-16-29 0 0 0,20 43-329 0 0,0-1 0 0 0,0 1 0 0 0,-1 0 1 0 0,0 0-1 0 0,0 0 0 0 0,0 1 0 0 0,0-1 0 0 0,-1 1 0 0 0,0 0 0 0 0,0 0 0 0 0,0 1 1 0 0,-9-6-1 0 0,10 8-331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4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16 244 0 0,'15'-16'11593'0'0,"-12"18"-11197"0"0,-1 0-1 0 0,1 0 1 0 0,-1 1 0 0 0,1-1-1 0 0,-1 1 1 0 0,0-1 0 0 0,0 1 0 0 0,0 0-1 0 0,0-1 1 0 0,0 1 0 0 0,0 0-1 0 0,-1 0 1 0 0,2 4 0 0 0,16 50 1808 0 0,-13-35-1458 0 0,22 71 710 0 0,-5 0 1 0 0,-3 2 0 0 0,11 165 0 0 0,-17-91-332 0 0,-9-138-112 0 0,-4-25-4545 0 0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19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1 292 0 0,'-1'10'1126'0'0,"0"1"0"0"0,0-1-1 0 0,-1 1 1 0 0,-1-1 0 0 0,0 0 0 0 0,0 0-1 0 0,-1 0 1 0 0,-6 13 0 0 0,-49 76 4115 0 0,20-39-2886 0 0,22-33-4336 0 0,4-10-2541 0 0,6-11 2546 0 0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20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0 168 0 0,'0'0'962'0'0,"-8"14"7863"0"0,31 87-2030 0 0,11 1-3412 0 0,0 4-1602 0 0,-23-74-3726 0 0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20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86 404 0 0,'-1'-2'312'0'0,"0"0"0"0"0,0 1-1 0 0,0-1 1 0 0,1 0 0 0 0,-1 1 0 0 0,0-1-1 0 0,1 0 1 0 0,-1 0 0 0 0,1 0 0 0 0,-1 0 0 0 0,1 1-1 0 0,0-1 1 0 0,0 0 0 0 0,0 0 0 0 0,0 0-1 0 0,0 0 1 0 0,1 0 0 0 0,-1 0 0 0 0,0 0 0 0 0,1 1-1 0 0,-1-1 1 0 0,1 0 0 0 0,0 0 0 0 0,0 1-1 0 0,0-1 1 0 0,2-3 0 0 0,0 2 37 0 0,0 1 0 0 0,0-1 0 0 0,0 1 0 0 0,1 0-1 0 0,-1 0 1 0 0,1 0 0 0 0,-1 0 0 0 0,1 0 0 0 0,0 1 0 0 0,0 0 0 0 0,0-1 0 0 0,4 1 0 0 0,13-3 648 0 0,0 2 1 0 0,1 0-1 0 0,38 2 1 0 0,-21 3-47 0 0,1 2 1 0 0,-2 1-1 0 0,1 2 1 0 0,58 20-1 0 0,-73-20-605 0 0,-1 2-1 0 0,0 0 0 0 0,-1 2 1 0 0,0 0-1 0 0,0 2 1 0 0,-2 0-1 0 0,1 1 0 0 0,20 22 1 0 0,-38-35-314 0 0,0 1 0 0 0,0 0 1 0 0,0 1-1 0 0,0-1 0 0 0,0 0 1 0 0,-1 1-1 0 0,0 0 0 0 0,0-1 0 0 0,0 1 1 0 0,0 0-1 0 0,0 0 0 0 0,-1 0 1 0 0,0 0-1 0 0,0 0 0 0 0,0 1 1 0 0,0-1-1 0 0,-1 0 0 0 0,1 0 1 0 0,-1 1-1 0 0,-1 4 0 0 0,0-4-28 0 0,0 0-1 0 0,-1 0 1 0 0,0 0-1 0 0,0 0 1 0 0,-1 0-1 0 0,1-1 1 0 0,-1 1-1 0 0,0-1 0 0 0,0 0 1 0 0,-1 0-1 0 0,1 0 1 0 0,-1 0-1 0 0,0 0 1 0 0,-4 3-1 0 0,-12 7-50 0 0,0-1-1 0 0,-1-1 0 0 0,-1 0 1 0 0,0-2-1 0 0,-41 14 0 0 0,11-7-285 0 0,-101 20-1 0 0,109-32-3029 0 0,0-3-3297 0 0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20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34 668 0 0,'5'-4'668'0'0,"-1"1"0"0"0,0-1 0 0 0,1 1 0 0 0,0 1 1 0 0,0-1-1 0 0,0 1 0 0 0,0-1 0 0 0,0 1 0 0 0,0 1 0 0 0,0-1 0 0 0,1 1 0 0 0,-1 0 0 0 0,1 0 0 0 0,5 0 1 0 0,-7 1-278 0 0,1-1 0 0 0,-1 1 0 0 0,1 0 0 0 0,-1 0 1 0 0,1 1-1 0 0,-1-1 0 0 0,1 1 0 0 0,-1 0 1 0 0,0 0-1 0 0,1 0 0 0 0,-1 1 0 0 0,0 0 0 0 0,0-1 1 0 0,0 1-1 0 0,0 1 0 0 0,0-1 0 0 0,6 5 1 0 0,-9-5-279 0 0,0 0 1 0 0,0-1 0 0 0,0 1-1 0 0,-1 0 1 0 0,1-1 0 0 0,0 1-1 0 0,-1 0 1 0 0,1 0 0 0 0,-1-1-1 0 0,0 1 1 0 0,1 0 0 0 0,-1 0-1 0 0,0 0 1 0 0,0 0 0 0 0,0 0-1 0 0,-1-1 1 0 0,1 1-1 0 0,0 0 1 0 0,-1 0 0 0 0,1 0-1 0 0,-1-1 1 0 0,1 1 0 0 0,-1 0-1 0 0,0 0 1 0 0,0-1 0 0 0,-1 3-1 0 0,-31 44 775 0 0,26-39-684 0 0,-22 27 322 0 0,20-28-320 0 0,1 2 0 0 0,0-1 0 0 0,0 1 0 0 0,1 0 0 0 0,1 0 0 0 0,0 1 0 0 0,0 0 0 0 0,1 0 0 0 0,-5 16 0 0 0,10-26-158 0 0,0 0 0 0 0,-1 0 1 0 0,1 0-1 0 0,0 0 1 0 0,0 0-1 0 0,0 0 1 0 0,0 1-1 0 0,1-1 0 0 0,-1 0 1 0 0,0 0-1 0 0,0 0 1 0 0,1 0-1 0 0,-1 0 0 0 0,0 0 1 0 0,1 0-1 0 0,-1 0 1 0 0,1 0-1 0 0,0-1 1 0 0,-1 1-1 0 0,1 0 0 0 0,0 0 1 0 0,-1 0-1 0 0,1-1 1 0 0,0 1-1 0 0,0 0 1 0 0,1 1-1 0 0,1-1 22 0 0,0 1-1 0 0,0-1 1 0 0,1 0 0 0 0,-1 1-1 0 0,0-1 1 0 0,1-1 0 0 0,-1 1-1 0 0,6 0 1 0 0,64-2 286 0 0,-72 1-350 0 0,120-21-705 0 0,-69 9-9145 0 0,-46 10 7062 0 0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2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386 143 576 0 0,'-1'-7'704'0'0,"-1"1"0"0"0,1-1-1 0 0,-1 1 1 0 0,0 0 0 0 0,-1-1 0 0 0,1 1 0 0 0,-1 0-1 0 0,0 0 1 0 0,-1 1 0 0 0,0-1 0 0 0,0 1 0 0 0,0 0-1 0 0,0 0 1 0 0,-1 0 0 0 0,0 0 0 0 0,0 1 0 0 0,0 0-1 0 0,-8-5 1 0 0,6 5-374 0 0,1 0 0 0 0,-1 1 0 0 0,-1 0 0 0 0,1 1-1 0 0,0 0 1 0 0,-1 0 0 0 0,1 0 0 0 0,-1 1 0 0 0,0 0 0 0 0,1 1 0 0 0,-1-1-1 0 0,0 2 1 0 0,1-1 0 0 0,-1 1 0 0 0,0 0 0 0 0,1 0 0 0 0,-1 1 0 0 0,1 0-1 0 0,0 1 1 0 0,0-1 0 0 0,-1 2 0 0 0,2-1 0 0 0,-14 9 0 0 0,7-4 10 0 0,1 1 0 0 0,0 0 0 0 0,0 1 0 0 0,1 0 1 0 0,0 1-1 0 0,1 0 0 0 0,-12 18 0 0 0,19-24-234 0 0,0 0 0 0 0,0 0 1 0 0,1 0-1 0 0,0 0 0 0 0,0 1 0 0 0,0-1 0 0 0,1 0 1 0 0,-1 1-1 0 0,1-1 0 0 0,1 1 0 0 0,-1 0 0 0 0,1-1 0 0 0,0 1 1 0 0,0 0-1 0 0,1-1 0 0 0,0 1 0 0 0,0-1 0 0 0,0 1 1 0 0,0-1-1 0 0,1 1 0 0 0,0-1 0 0 0,0 0 0 0 0,4 6 0 0 0,0 0-5 0 0,1-1-1 0 0,1 1 0 0 0,0-2 0 0 0,1 1 0 0 0,-1-1 0 0 0,2-1 0 0 0,-1 0 0 0 0,1 0 0 0 0,0 0 0 0 0,1-1 0 0 0,0-1 0 0 0,0 0 1 0 0,0-1-1 0 0,22 8 0 0 0,-12-6-108 0 0,0-1 0 0 0,-1-1 0 0 0,2-1 1 0 0,-1 0-1 0 0,0-2 0 0 0,1 0 0 0 0,42-4 0 0 0,-60 2-13 0 0,1 0 0 0 0,0-1 0 0 0,-1 1 0 0 0,1-1 0 0 0,-1 0 0 0 0,1-1 0 0 0,-1 1 0 0 0,0-1 1 0 0,0 0-1 0 0,0 0 0 0 0,0 0 0 0 0,0-1 0 0 0,0 1 0 0 0,0-1 0 0 0,-1 0 0 0 0,1 0 0 0 0,-1 0 0 0 0,0-1 0 0 0,0 1 0 0 0,0-1 0 0 0,0 0 0 0 0,-1 1 0 0 0,4-8 0 0 0,-4 5 10 0 0,0-1 1 0 0,0 0-1 0 0,-1 1 0 0 0,0-1 1 0 0,-1 0-1 0 0,1 0 0 0 0,-1 1 1 0 0,0-1-1 0 0,-1 0 0 0 0,0 0 1 0 0,0 0-1 0 0,0 1 0 0 0,-1-1 1 0 0,0 1-1 0 0,-4-10 0 0 0,-1-1 6 0 0,-1 1-1 0 0,-1 0 1 0 0,0 1-1 0 0,-2 0 1 0 0,1 0 0 0 0,-2 1-1 0 0,0 0 1 0 0,0 1-1 0 0,-24-19 1 0 0,24 22-145 0 0,-1 1 0 0 0,0 0 1 0 0,-1 0-1 0 0,0 1 1 0 0,-1 1-1 0 0,1 0 0 0 0,-1 1 1 0 0,0 1-1 0 0,-1 1 0 0 0,1 0 1 0 0,-20-3-1 0 0,33 7-106 0 0,-1 0 0 0 0,0 0 1 0 0,1 0-1 0 0,-1 0 0 0 0,0 1 0 0 0,1-1 0 0 0,-1 1 1 0 0,0-1-1 0 0,1 1 0 0 0,-1 0 0 0 0,1 0 1 0 0,-5 3-1 0 0,5-4-236 0 0,1 1 0 0 0,0 0 0 0 0,0 1 0 0 0,-1-1 0 0 0,1 0 0 0 0,0 0 0 0 0,0 0 1 0 0,0 1-1 0 0,0-1 0 0 0,0 0 0 0 0,1 1 0 0 0,-1-1 0 0 0,0 1 0 0 0,0 1 0 0 0,-1 5-2140 0 0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22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96 504 0 0,'1'1'392'0'0,"1"0"-1"0"0,-1 0 1 0 0,1 0-1 0 0,-1 1 1 0 0,1-1-1 0 0,-1 0 1 0 0,0 0-1 0 0,1 1 1 0 0,-1-1-1 0 0,0 1 0 0 0,0-1 1 0 0,0 1-1 0 0,0-1 1 0 0,0 1-1 0 0,-1 0 1 0 0,1-1-1 0 0,0 1 1 0 0,-1 0-1 0 0,0 0 1 0 0,1 0-1 0 0,-1-1 1 0 0,0 1-1 0 0,0 0 1 0 0,0 0-1 0 0,0 0 1 0 0,0 0-1 0 0,0 2 1 0 0,-5 63 4193 0 0,4-58-3810 0 0,-3 27 2292 0 0,-2-1 0 0 0,-15 55 0 0 0,21-90-3049 0 0,0 0-1 0 0,0 0 1 0 0,0 0-1 0 0,0 0 1 0 0,0 0-1 0 0,0 0 1 0 0,0 0-1 0 0,0 0 1 0 0,0-1-1 0 0,0 1 1 0 0,0 0-1 0 0,0 0 0 0 0,0 0 1 0 0,0 0-1 0 0,-1 0 1 0 0,1 0-1 0 0,0 0 1 0 0,0 0-1 0 0,0 0 1 0 0,0 0-1 0 0,0 0 1 0 0,0 0-1 0 0,0 0 1 0 0,0 0-1 0 0,0 0 1 0 0,0 0-1 0 0,0 0 1 0 0,0-1-1 0 0,-1 1 1 0 0,1 0-1 0 0,0 0 1 0 0,0 0-1 0 0,0 0 1 0 0,0 0-1 0 0,0 0 1 0 0,0 0-1 0 0,0 0 1 0 0,0 0-1 0 0,0 0 1 0 0,0 0-1 0 0,-1 0 1 0 0,1 0-1 0 0,0 1 1 0 0,0-1-1 0 0,0 0 1 0 0,0 0-1 0 0,0 0 1 0 0,0 0-1 0 0,0 0 1 0 0,0 0-1 0 0,0 0 1 0 0,0 0-1 0 0,0 0 1 0 0,0 0-1 0 0,0 0 1 0 0,-1 0-1 0 0,1 0 1 0 0,0 0-1 0 0,0 0 1 0 0,0 0-1 0 0,0 1 1 0 0,0-1-1 0 0,0 0 1 0 0,0 0-1 0 0,-4-13 221 0 0,-2-15-258 0 0,7 18 31 0 0,0 1 0 0 0,0-1-1 0 0,1 1 1 0 0,0-1 0 0 0,1 1 0 0 0,0 0 0 0 0,8-17 0 0 0,-10 24 1 0 0,0 0 1 0 0,0 0 0 0 0,0 0 0 0 0,0 0 0 0 0,0 0 0 0 0,0 1 0 0 0,1-1 0 0 0,-1 0 0 0 0,1 1 0 0 0,-1-1 0 0 0,1 1 0 0 0,0-1 0 0 0,0 1-1 0 0,0 0 1 0 0,-1 0 0 0 0,1-1 0 0 0,0 2 0 0 0,0-1 0 0 0,0 0 0 0 0,1 0 0 0 0,-1 0 0 0 0,0 1 0 0 0,0 0 0 0 0,0-1 0 0 0,0 1 0 0 0,1 0-1 0 0,-1 0 1 0 0,0 0 0 0 0,0 0 0 0 0,1 0 0 0 0,-1 1 0 0 0,0-1 0 0 0,0 0 0 0 0,0 1 0 0 0,0 0 0 0 0,0 0 0 0 0,0 0 0 0 0,4 2 0 0 0,110 63 575 0 0,-68-36-597 0 0,1-2 1 0 0,1-3 0 0 0,1-2-1 0 0,2-2 1 0 0,57 16 0 0 0,-100-35-182 0 0,1 1 1 0 0,-1-1 0 0 0,1-1 0 0 0,0 0 0 0 0,0-1 0 0 0,-1 0 0 0 0,1 0 0 0 0,14-3 0 0 0,-21 2 204 0 0,-1 0 0 0 0,0 0 1 0 0,0-1-1 0 0,0 1 0 0 0,0 0 1 0 0,0-1-1 0 0,0 0 0 0 0,0 0 1 0 0,0 0-1 0 0,-1 0 0 0 0,1 0 1 0 0,-1-1-1 0 0,1 1 1 0 0,-1-1-1 0 0,0 1 0 0 0,0-1 1 0 0,0 0-1 0 0,-1 0 0 0 0,1 0 1 0 0,0 0-1 0 0,-1 0 0 0 0,0 0 1 0 0,0 0-1 0 0,0-1 0 0 0,0 1 1 0 0,-1 0-1 0 0,1 0 0 0 0,-1-1 1 0 0,1 1-1 0 0,-2-4 0 0 0,3-19 151 0 0,-1-1 0 0 0,-2 1 0 0 0,-1 0 0 0 0,-1 0 0 0 0,-1 0 0 0 0,-1 1 0 0 0,-1-1 0 0 0,-2 1 0 0 0,0 0 0 0 0,-2 1 0 0 0,-14-27 0 0 0,21 47-147 0 0,0 0 0 0 0,0 0-1 0 0,0 0 1 0 0,-1 0 0 0 0,0 1 0 0 0,0-1-1 0 0,-7-4 1 0 0,-13-1-2548 0 0,23 9 1949 0 0,0 0 1 0 0,-1 0 0 0 0,1 0-1 0 0,0 0 1 0 0,-1 1-1 0 0,1-1 1 0 0,0 0 0 0 0,0 1-1 0 0,-1-1 1 0 0,1 1 0 0 0,0-1-1 0 0,0 1 1 0 0,-1-1 0 0 0,1 1-1 0 0,0 0 1 0 0,-2 1 0 0 0,-4 5-2344 0 0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25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3 412 0 0,'-3'-3'8933'0'0,"2"27"-7496"0"0,0 0 0 0 0,2 1 0 0 0,1-1 0 0 0,8 41 0 0 0,0 8-14 0 0,-5-18-373 0 0,2 18 1704 0 0,23 110 0 0 0,-26-168-2635 0 0,-4-14-28 0 0,1 0 1 0 0,0 0-1 0 0,-1 1 1 0 0,0-1-1 0 0,1 0 1 0 0,-1 0-1 0 0,0 0 1 0 0,1 1-1 0 0,-1-1 1 0 0,0 0 0 0 0,0 1-1 0 0,0-1 1 0 0,0 0-1 0 0,0 0 1 0 0,0 1-1 0 0,-1-1 1 0 0,1 0-1 0 0,-1 2 1 0 0,-1-3-16 0 0,-1 0 0 0 0,0 0 0 0 0,1 0 0 0 0,-1 0 0 0 0,1-1 0 0 0,-1 1 0 0 0,1-1 0 0 0,-1 1 0 0 0,1-1 0 0 0,0 0 0 0 0,-4-2 0 0 0,-15-3-39 0 0,0 1 0 0 0,-1 1-1 0 0,1 1 1 0 0,-1 1 0 0 0,-32 0 0 0 0,1 4-20 0 0,-57 10 1 0 0,74-6 8 0 0,-1 1-1 0 0,1 2 1 0 0,1 1-1 0 0,0 2 0 0 0,0 2 1 0 0,1 1-1 0 0,1 1 1 0 0,0 2-1 0 0,2 2 1 0 0,0 0-1 0 0,-33 30 1 0 0,59-46-12 0 0,0 0 1 0 0,1 0 0 0 0,-1 1 0 0 0,1 0-1 0 0,0 0 1 0 0,1 0 0 0 0,-1 0 0 0 0,1 0-1 0 0,0 1 1 0 0,0-1 0 0 0,0 1-1 0 0,1 0 1 0 0,0 0 0 0 0,0 0 0 0 0,1 0-1 0 0,-1 1 1 0 0,1-1 0 0 0,1 0 0 0 0,-1 0-1 0 0,1 1 1 0 0,0-1 0 0 0,1 0 0 0 0,-1 1-1 0 0,1-1 1 0 0,2 7 0 0 0,1-2 15 0 0,1 1 0 0 0,0-1 0 0 0,1 0 0 0 0,0-1 0 0 0,0 1 0 0 0,1-1 0 0 0,0-1 0 0 0,1 1 0 0 0,1-1 0 0 0,-1 0 1 0 0,1-1-1 0 0,16 12 0 0 0,-2-4 26 0 0,0 0 1 0 0,1-1 0 0 0,1-1-1 0 0,1-2 1 0 0,0 0 0 0 0,0-2-1 0 0,37 10 1 0 0,-16-9 21 0 0,0-2 0 0 0,1-1 0 0 0,0-3 0 0 0,0-2-1 0 0,79-6 1 0 0,-65-1-21 0 0,0-4 0 0 0,0-2 1 0 0,93-28-1 0 0,-135 31-61 0 0,0-1 1 0 0,0 0-1 0 0,-2-2 1 0 0,1 0-1 0 0,-1-1 1 0 0,23-19-1 0 0,-32 22-9 0 0,1-1-1 0 0,-2 0 1 0 0,1 0 0 0 0,-1-1-1 0 0,-1 0 1 0 0,0 0-1 0 0,0-1 1 0 0,-1 0-1 0 0,0 0 1 0 0,-1 0-1 0 0,7-24 1 0 0,-10 29 3 0 0,-1 0 0 0 0,0 0 0 0 0,0 0-1 0 0,0-1 1 0 0,-1 1 0 0 0,1 0 0 0 0,-2-1 0 0 0,1 1 0 0 0,-1 0-1 0 0,0 0 1 0 0,0-1 0 0 0,-1 1 0 0 0,1 0 0 0 0,-1 0 0 0 0,-4-6-1 0 0,2 4 1 0 0,-1 0 0 0 0,0 0 0 0 0,-1 0 0 0 0,0 1 0 0 0,0 0 0 0 0,0 0 0 0 0,-1 1 0 0 0,0 0 0 0 0,-10-7-1 0 0,-6-2-21 0 0,-1 2-1 0 0,0 0 1 0 0,-1 2-1 0 0,-1 0 0 0 0,-50-13 1 0 0,31 13-419 0 0,-75-11-1 0 0,101 20-699 0 0,0 1 1 0 0,0 1-1 0 0,-35 4 0 0 0,32 2-5697 0 0,15-4 3974 0 0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25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5 304 0 0,'0'0'109'0'0,"0"0"1"0"0,0 0-1 0 0,0-1 1 0 0,0 1-1 0 0,0 0 0 0 0,0 0 1 0 0,1-1-1 0 0,-1 1 1 0 0,0 0-1 0 0,0 0 0 0 0,0 0 1 0 0,0 0-1 0 0,0-1 1 0 0,1 1-1 0 0,-1 0 0 0 0,0 0 1 0 0,0 0-1 0 0,0 0 1 0 0,1 0-1 0 0,-1-1 0 0 0,0 1 1 0 0,0 0-1 0 0,0 0 1 0 0,1 0-1 0 0,-1 0 0 0 0,0 0 1 0 0,0 0-1 0 0,1 0 0 0 0,-1 0 1 0 0,0 0-1 0 0,0 0 1 0 0,1 0-1 0 0,-1 0 0 0 0,0 0 1 0 0,0 0-1 0 0,0 0 1 0 0,1 0-1 0 0,-1 0 0 0 0,0 0 1 0 0,0 0-1 0 0,1 0 1 0 0,-1 0-1 0 0,0 1 0 0 0,0-1 1 0 0,0 0-1 0 0,1 0 1 0 0,-1 0-1 0 0,0 0 0 0 0,0 0 1 0 0,0 1-1 0 0,0-1 1 0 0,1 0-1 0 0,-1 0 0 0 0,0 0 1 0 0,0 1-1 0 0,9 20 2845 0 0,0 25-71 0 0,0 54 756 0 0,8-37-4418 0 0,-1-34-5244 0 0,-12-25 4460 0 0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26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45 524 0 0,'-63'2'14078'0'0,"68"-3"-13149"0"0,166-25 4219 0 0,-31 7-5110 0 0,-118 18-7320 0 0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2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0 208 0 0,'-1'5'789'0'0,"0"0"0"0"0,1 0 0 0 0,0 0 1 0 0,0 0-1 0 0,0 0 0 0 0,1-1 0 0 0,1 10 0 0 0,24 64 2326 0 0,-14-48-2060 0 0,2 10 761 0 0,30 56-1 0 0,-36-81-1387 0 0,1 0-1 0 0,0 0 1 0 0,2-1-1 0 0,-1-1 0 0 0,2 1 1 0 0,19 17-1 0 0,-30-30-386 0 0,0 0-1 0 0,0 0 0 0 0,0 0 0 0 0,1 0 1 0 0,-1 0-1 0 0,0 0 0 0 0,1 0 0 0 0,-1-1 1 0 0,1 1-1 0 0,-1 0 0 0 0,1-1 0 0 0,-1 1 1 0 0,1-1-1 0 0,-1 0 0 0 0,1 1 0 0 0,-1-1 1 0 0,1 0-1 0 0,0 0 0 0 0,-1 0 1 0 0,1 0-1 0 0,-1 0 0 0 0,1 0 0 0 0,-1-1 1 0 0,1 1-1 0 0,0 0 0 0 0,1-1 0 0 0,-1-1 20 0 0,1 0-1 0 0,-1 0 1 0 0,0 0-1 0 0,1 0 1 0 0,-1 0-1 0 0,0 0 1 0 0,0 0-1 0 0,-1-1 1 0 0,1 1-1 0 0,0-1 1 0 0,-1 1-1 0 0,3-6 1 0 0,1-7 181 0 0,0 1 1 0 0,0-1-1 0 0,-1 0 1 0 0,1-18 0 0 0,-1 4 312 0 0,-1 1 1 0 0,-2-1 0 0 0,-1 0 0 0 0,-1 1 0 0 0,-6-33 0 0 0,4 25-195 0 0,3 35-607 0 0,0 0-1 0 0,0 0 0 0 0,0 0 1 0 0,0 0-1 0 0,0 0 0 0 0,1 1 1 0 0,-1-1-1 0 0,0 0 0 0 0,0 0 1 0 0,1 0-1 0 0,-1 0 0 0 0,0 0 1 0 0,1 0-1 0 0,-1 0 0 0 0,1 1 1 0 0,-1-1-1 0 0,1 0 0 0 0,0 0 1 0 0,0 0-1 0 0,7 0-4495 0 0,-6 1 3927 0 0,5 0-1511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5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99 508 0 0,'-5'2'8708'0'0,"9"0"-8347"0"0,1 0 1 0 0,-1 0 0 0 0,1-1-1 0 0,-1 1 1 0 0,1-1 0 0 0,-1 0 0 0 0,1-1-1 0 0,0 1 1 0 0,6-1 0 0 0,52-2 1563 0 0,-38 1-1540 0 0,219-12 2158 0 0,360-28 1414 0 0,-289 18-2492 0 0,-197 5-787 0 0,-56 7-929 0 0,-52 9-592 0 0,0 0-2272 0 0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2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0 540 0 0,'-9'38'6593'0'0,"7"-15"-4929"0"0,0 1 1 0 0,2 0 0 0 0,0 0-1 0 0,6 37 1 0 0,-3-46-1266 0 0,0 1-1 0 0,0 0 1 0 0,2-1-1 0 0,0 0 1 0 0,0 0-1 0 0,2 0 1 0 0,14 24-1 0 0,-19-37-551 0 0,-1 1-1 0 0,1-1 1 0 0,0 0 0 0 0,0 0-1 0 0,1 0 1 0 0,-1 0-1 0 0,0-1 1 0 0,1 1-1 0 0,-1 0 1 0 0,1-1-1 0 0,0 0 1 0 0,-1 0-1 0 0,1 0 1 0 0,3 1 0 0 0,25 0-5108 0 0,-18-4 3360 0 0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2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68 224 6013 0 0,'-4'-2'967'0'0,"0"1"1"0"0,0-1 0 0 0,0 0 0 0 0,0 0 0 0 0,0-1-1 0 0,0 1 1 0 0,0-1 0 0 0,1 1 0 0 0,-1-1-1 0 0,-2-4 1 0 0,5 6-814 0 0,1 0 0 0 0,0 1 0 0 0,-1-1 0 0 0,1 0 0 0 0,0 0 0 0 0,0 0 0 0 0,-1 1 0 0 0,1-1 0 0 0,0 0 0 0 0,0 0 0 0 0,0 0 0 0 0,0 0 0 0 0,0 1 0 0 0,0-1 0 0 0,0 0 0 0 0,1 0 0 0 0,-1 0 0 0 0,0 0 0 0 0,0 1 0 0 0,1-1 0 0 0,-1-1 0 0 0,22-24 690 0 0,3 5-233 0 0,-14 13-401 0 0,-1-1-1 0 0,1 0 1 0 0,-2-1 0 0 0,1 0-1 0 0,-1-1 1 0 0,10-15 0 0 0,-18 25-194 0 0,-1 0 0 0 0,1 0 0 0 0,-1 0 0 0 0,1 0 0 0 0,-1 0 0 0 0,1 0 0 0 0,-1 0 1 0 0,0 0-1 0 0,1 0 0 0 0,-1 0 0 0 0,0 0 0 0 0,0 0 0 0 0,0-1 0 0 0,0 1 0 0 0,0 0 0 0 0,0 0 0 0 0,0 0 1 0 0,0 0-1 0 0,0 0 0 0 0,-1 0 0 0 0,1 0 0 0 0,0 0 0 0 0,-1 0 0 0 0,1 0 0 0 0,0 0 0 0 0,-1 0 1 0 0,0 0-1 0 0,1 0 0 0 0,-2-1 0 0 0,1 0-3 0 0,-1 1 0 0 0,-1 0 0 0 0,1-1-1 0 0,0 1 1 0 0,0 0 0 0 0,0 0 0 0 0,-1 1 0 0 0,1-1 0 0 0,0 0 0 0 0,-1 1 0 0 0,1-1 0 0 0,-4 0 0 0 0,-6 1-324 0 0,1-1 1 0 0,0 2-1 0 0,-1-1 1 0 0,-17 4-1 0 0,3 6-1554 0 0,13 1-4777 0 0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27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39 132 380 0 0,'-38'-9'13283'0'0,"42"9"-12233"0"0,294 16 4556 0 0,-82-1-4546 0 0,689-20 1803 0 0,-676-14-2060 0 0,434-92 0 0 0,-639 105-1279 0 0,24-6 743 0 0,-33 11-3688 0 0,0 3-3452 0 0,-6 1 4241 0 0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41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66 292 0 0,'0'-3'566'0'0,"0"1"0"0"0,0-1-1 0 0,0 0 1 0 0,0 0 0 0 0,0 1 0 0 0,-1-1 0 0 0,0 0 0 0 0,1 1-1 0 0,-1-1 1 0 0,0 1 0 0 0,0-1 0 0 0,-1 0 0 0 0,1 1-1 0 0,0 0 1 0 0,-1-1 0 0 0,0 1 0 0 0,1 0 0 0 0,-1 0-1 0 0,0 0 1 0 0,0 0 0 0 0,0 0 0 0 0,0 0 0 0 0,0 1-1 0 0,-5-3 1 0 0,4 3-374 0 0,0 0-1 0 0,0 0 1 0 0,1 1-1 0 0,-1-1 1 0 0,0 1-1 0 0,0 0 1 0 0,0 0 0 0 0,1 0-1 0 0,-1 0 1 0 0,0 1-1 0 0,0-1 1 0 0,0 1-1 0 0,1-1 1 0 0,-1 1-1 0 0,0 0 1 0 0,1 0-1 0 0,-1 0 1 0 0,1 1-1 0 0,-1-1 1 0 0,1 1-1 0 0,-1-1 1 0 0,1 1 0 0 0,0 0-1 0 0,0 0 1 0 0,-2 2-1 0 0,0-1-49 0 0,1 0 0 0 0,0 0 1 0 0,0 1-1 0 0,0 0 0 0 0,0-1 0 0 0,0 1 0 0 0,1 0 0 0 0,0 0 0 0 0,0 0 0 0 0,0 1 1 0 0,0-1-1 0 0,1 0 0 0 0,-1 1 0 0 0,1-1 0 0 0,1 1 0 0 0,-1-1 0 0 0,0 1 1 0 0,1-1-1 0 0,0 1 0 0 0,0 0 0 0 0,0-1 0 0 0,1 1 0 0 0,1 5 0 0 0,-1-6-78 0 0,0-1 0 0 0,1 0-1 0 0,-1 1 1 0 0,1-1 0 0 0,0 0-1 0 0,0 0 1 0 0,0 0 0 0 0,1 0 0 0 0,-1 0-1 0 0,1 0 1 0 0,-1-1 0 0 0,1 1-1 0 0,0-1 1 0 0,0 0 0 0 0,0 0-1 0 0,0 0 1 0 0,1 0 0 0 0,-1-1-1 0 0,0 1 1 0 0,1-1 0 0 0,-1 0-1 0 0,1 0 1 0 0,0 0 0 0 0,-1 0 0 0 0,1 0-1 0 0,-1-1 1 0 0,1 0 0 0 0,0 0-1 0 0,4 0 1 0 0,-4 0-40 0 0,1-1 0 0 0,0 0 0 0 0,-1 0 0 0 0,1 0 1 0 0,0 0-1 0 0,-1-1 0 0 0,1 0 0 0 0,-1 0 0 0 0,0 0 0 0 0,0 0 0 0 0,0-1 0 0 0,0 0 0 0 0,0 0 1 0 0,0 0-1 0 0,-1 0 0 0 0,1 0 0 0 0,-1-1 0 0 0,0 1 0 0 0,0-1 0 0 0,0 0 0 0 0,-1 0 1 0 0,1 0-1 0 0,2-7 0 0 0,-4 8-25 0 0,1 1 1 0 0,-1-1-1 0 0,-1 1 1 0 0,1-1-1 0 0,0 0 1 0 0,-1 1-1 0 0,1-1 1 0 0,-1 0-1 0 0,0 1 1 0 0,1-1 0 0 0,-2 0-1 0 0,1 0 1 0 0,0 1-1 0 0,0-1 1 0 0,-1 0-1 0 0,1 1 1 0 0,-1-1-1 0 0,0 1 1 0 0,0-1-1 0 0,0 0 1 0 0,0 1-1 0 0,-1 0 1 0 0,1-1-1 0 0,0 1 1 0 0,-1 0-1 0 0,0 0 1 0 0,0 0-1 0 0,1 0 1 0 0,-1 0-1 0 0,0 0 1 0 0,0 0-1 0 0,-1 1 1 0 0,1-1-1 0 0,0 1 1 0 0,-1-1-1 0 0,1 1 1 0 0,-1 0 0 0 0,1 0-1 0 0,-1 0 1 0 0,1 0-1 0 0,-4 0 1 0 0,-2-1-19 0 0,0 0 1 0 0,-1 1 0 0 0,1 0 0 0 0,-1 0 0 0 0,1 1-1 0 0,-1 0 1 0 0,1 0 0 0 0,-1 1 0 0 0,1 0-1 0 0,0 1 1 0 0,-1 0 0 0 0,-12 5 0 0 0,16-6 38 0 0,1 1 1 0 0,-1 0-1 0 0,1 0 1 0 0,-1 1-1 0 0,1-1 1 0 0,0 1-1 0 0,0 0 1 0 0,1 0-1 0 0,-1 0 1 0 0,0 1-1 0 0,1-1 1 0 0,0 1-1 0 0,0 0 1 0 0,0 0-1 0 0,0 0 0 0 0,1 0 1 0 0,-1 0-1 0 0,1 1 1 0 0,0-1-1 0 0,1 1 1 0 0,-1-1-1 0 0,1 1 1 0 0,-2 6-1 0 0,3-8 18 0 0,0 0 0 0 0,0-1 0 0 0,0 1 1 0 0,0 0-1 0 0,0-1 0 0 0,1 1 0 0 0,-1 0 0 0 0,1-1 0 0 0,-1 1 0 0 0,1-1 0 0 0,0 1 0 0 0,0-1 0 0 0,1 1 0 0 0,-1-1 0 0 0,0 1 0 0 0,1-1 0 0 0,-1 0 0 0 0,1 0 0 0 0,0 0 0 0 0,0 0 0 0 0,-1 0 0 0 0,1 0 0 0 0,1 0 0 0 0,-1-1 0 0 0,0 1 1 0 0,0-1-1 0 0,1 0 0 0 0,-1 1 0 0 0,1-1 0 0 0,-1 0 0 0 0,1 0 0 0 0,-1-1 0 0 0,1 1 0 0 0,-1 0 0 0 0,1-1 0 0 0,0 0 0 0 0,4 1 0 0 0,-1-1-1 0 0,0 1-1 0 0,0-1 1 0 0,0 0 0 0 0,0 0 0 0 0,0-1-1 0 0,0 0 1 0 0,0 0 0 0 0,0 0-1 0 0,0-1 1 0 0,-1 1 0 0 0,1-2-1 0 0,-1 1 1 0 0,1 0 0 0 0,-1-1-1 0 0,0 0 1 0 0,7-5 0 0 0,-9 5-32 0 0,0 0 0 0 0,0-1 0 0 0,0 0-1 0 0,0 1 1 0 0,0-1 0 0 0,-1 0 0 0 0,0 0 0 0 0,0-1 0 0 0,0 1 0 0 0,0 0 0 0 0,0-1 0 0 0,-1 1-1 0 0,0-1 1 0 0,0 1 0 0 0,0-1 0 0 0,-1 0 0 0 0,1-4 0 0 0,-1 7-16 0 0,-1 0 1 0 0,1 1-1 0 0,0-1 1 0 0,-1 0-1 0 0,1 0 0 0 0,-1 1 1 0 0,1-1-1 0 0,-1 0 1 0 0,0 1-1 0 0,0-1 0 0 0,0 1 1 0 0,0-1-1 0 0,0 1 1 0 0,0-1-1 0 0,0 1 0 0 0,0 0 1 0 0,0 0-1 0 0,-3-2 1 0 0,1 1-7 0 0,1 1-1 0 0,-1-1 1 0 0,0 1 0 0 0,0 0 0 0 0,0 0 0 0 0,0 1 0 0 0,0-1 0 0 0,0 1 0 0 0,0-1-1 0 0,0 1 1 0 0,0 0 0 0 0,0 0 0 0 0,0 0 0 0 0,-4 1 0 0 0,-1 1-1 0 0,0 0 0 0 0,1 0 0 0 0,-1 0 0 0 0,1 1-1 0 0,-1 0 1 0 0,1 0 0 0 0,0 1 0 0 0,0 0 0 0 0,-11 9 0 0 0,14-10 10 0 0,0 0 0 0 0,1 0 0 0 0,0 0 0 0 0,-1 0 0 0 0,1 1 0 0 0,0-1 0 0 0,1 1 0 0 0,-1 0 0 0 0,0-1 0 0 0,1 1 0 0 0,0 0 0 0 0,0 1 0 0 0,0-1 0 0 0,1 0 0 0 0,-1 1 0 0 0,1-1 0 0 0,0 0-1 0 0,0 6 1 0 0,1-7 11 0 0,0-1 0 0 0,1 1-1 0 0,-1 0 1 0 0,1 0-1 0 0,0-1 1 0 0,-1 1-1 0 0,1-1 1 0 0,0 1-1 0 0,1-1 1 0 0,-1 1-1 0 0,0-1 1 0 0,1 0-1 0 0,0 1 1 0 0,-1-1-1 0 0,1 0 1 0 0,0 0-1 0 0,0 0 1 0 0,0 0-1 0 0,0-1 1 0 0,0 1-1 0 0,1 0 1 0 0,-1-1 0 0 0,0 0-1 0 0,1 1 1 0 0,-1-1-1 0 0,1 0 1 0 0,-1 0-1 0 0,1-1 1 0 0,0 1-1 0 0,-1 0 1 0 0,1-1-1 0 0,0 0 1 0 0,0 1-1 0 0,-1-1 1 0 0,6-1-1 0 0,-4 2 2 0 0,0-1 0 0 0,0 0-1 0 0,0-1 1 0 0,-1 1-1 0 0,1-1 1 0 0,0 1 0 0 0,0-1-1 0 0,0 0 1 0 0,0-1-1 0 0,-1 1 1 0 0,1-1 0 0 0,-1 1-1 0 0,1-1 1 0 0,-1 0-1 0 0,0 0 1 0 0,1-1 0 0 0,-1 1-1 0 0,0-1 1 0 0,-1 1 0 0 0,1-1-1 0 0,0 0 1 0 0,-1 0-1 0 0,1 0 1 0 0,-1-1 0 0 0,2-3-1 0 0,-3 5 1 0 0,0 0 1 0 0,0-1-1 0 0,0 1 0 0 0,0 0 1 0 0,-1-1-1 0 0,1 1 0 0 0,-1-1 0 0 0,1 1 1 0 0,-1-1-1 0 0,0 1 0 0 0,0-1 1 0 0,0 1-1 0 0,-1-1 0 0 0,1 1 0 0 0,0-1 1 0 0,-1 1-1 0 0,0 0 0 0 0,1-1 1 0 0,-1 1-1 0 0,0-1 0 0 0,0 1 0 0 0,0 0 1 0 0,-1 0-1 0 0,1 0 0 0 0,0 0 1 0 0,-1 0-1 0 0,0 0 0 0 0,1 0 0 0 0,-1 0 1 0 0,0 0-1 0 0,0 1 0 0 0,0-1 1 0 0,0 1-1 0 0,0 0 0 0 0,-4-2 0 0 0,2 1-177 0 0,-1 0 0 0 0,0 1 0 0 0,0-1 0 0 0,0 1 0 0 0,0 1-1 0 0,0-1 1 0 0,0 1 0 0 0,0-1 0 0 0,0 1 0 0 0,0 1-1 0 0,0-1 1 0 0,0 1 0 0 0,0 0 0 0 0,1 0 0 0 0,-1 0 0 0 0,0 1-1 0 0,-6 2 1 0 0,6 3-3230 0 0,5 7-4081 0 0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43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16 164 200 0 0,'-1'0'367'0'0,"0"0"0"0"0,0-1 0 0 0,0 1 0 0 0,0-1 0 0 0,0 1 0 0 0,0-1 0 0 0,1 1 0 0 0,-1-1 0 0 0,0 0 0 0 0,0 0 0 0 0,1 1 0 0 0,-1-1 0 0 0,0 0 0 0 0,1 0 0 0 0,-1 0 0 0 0,1 1 0 0 0,-1-1 0 0 0,1 0 0 0 0,-1 0 0 0 0,1 0 0 0 0,0 0 0 0 0,0 0 0 0 0,-1-2-1 0 0,2 3-98 0 0,-1-1 0 0 0,1 0-1 0 0,-1 0 1 0 0,1 1 0 0 0,-1-1-1 0 0,1 0 1 0 0,-1 1-1 0 0,1-1 1 0 0,0 1 0 0 0,-1-1-1 0 0,1 1 1 0 0,0-1 0 0 0,0 1-1 0 0,0-1 1 0 0,-1 1-1 0 0,1 0 1 0 0,0-1 0 0 0,0 1-1 0 0,0 0 1 0 0,1-1 0 0 0,52-6 3257 0 0,-51 7-3654 0 0,364 2 3438 0 0,-251 2-2829 0 0,-40-1-187 0 0,344 2 1297 0 0,-307-9-753 0 0,189-31-1 0 0,-263 26-346 0 0,-21 5 188 0 0,0 1 0 0 0,32-3 1 0 0,-45 5-623 0 0,-1 1 0 0 0,0-1 0 0 0,1 0 0 0 0,-1 0 0 0 0,0 0 0 0 0,0-1 0 0 0,6-3 0 0 0,-8 5-46 0 0,0-1-1 0 0,-1 0 1 0 0,1 0-1 0 0,-1 1 1 0 0,0-1 0 0 0,1 0-1 0 0,-1 0 1 0 0,1 0 0 0 0,-1-1-1 0 0,0 1 1 0 0,0 0 0 0 0,0 0-1 0 0,0-1 1 0 0,0 1-1 0 0,0-1 1 0 0,0 1 0 0 0,0-1-1 0 0,-1 1 1 0 0,1-1 0 0 0,0 1-1 0 0,0-4 1 0 0,-1 4-12 0 0,0 0 0 0 0,-1 0 1 0 0,1 0-1 0 0,0 0 0 0 0,0 0 0 0 0,-1 0 0 0 0,1 0 1 0 0,0 0-1 0 0,-1 0 0 0 0,1 0 0 0 0,-1 0 0 0 0,0 0 1 0 0,1 0-1 0 0,-1 0 0 0 0,0 1 0 0 0,1-1 1 0 0,-1 0-1 0 0,0 0 0 0 0,0 1 0 0 0,0-1 0 0 0,1 0 1 0 0,-1 1-1 0 0,0-1 0 0 0,0 1 0 0 0,0-1 0 0 0,0 1 1 0 0,0 0-1 0 0,0-1 0 0 0,0 1 0 0 0,-2-1 0 0 0,-32-1-37 0 0,31 2 38 0 0,-11 0 2 0 0,-1 2 1 0 0,0 0-1 0 0,0 0 0 0 0,-18 7 0 0 0,28-8 17 0 0,0 0-1 0 0,1 1 1 0 0,0 0-1 0 0,-1 1 1 0 0,1-1-1 0 0,0 1 1 0 0,0 0-1 0 0,0 0 0 0 0,0 0 1 0 0,1 1-1 0 0,0 0 1 0 0,-1-1-1 0 0,1 2 1 0 0,-7 8-1 0 0,11-12 1 0 0,-1 0 0 0 0,0 1 0 0 0,1-1 0 0 0,-1 0 0 0 0,1 1 0 0 0,-1-1 0 0 0,1 0 0 0 0,0 1 0 0 0,-1-1 0 0 0,1 1 0 0 0,0-1 0 0 0,0 0 0 0 0,0 1 0 0 0,0-1 0 0 0,0 1 0 0 0,1-1 0 0 0,-1 0 0 0 0,0 1 0 0 0,1-1 0 0 0,-1 1 0 0 0,0-1 0 0 0,1 0 0 0 0,0 0 0 0 0,-1 1 0 0 0,3 1 0 0 0,-1 0 13 0 0,1 0 1 0 0,0-1-1 0 0,-1 1 0 0 0,1-1 0 0 0,1 0 1 0 0,-1 1-1 0 0,0-1 0 0 0,0-1 1 0 0,7 4-1 0 0,2-1 27 0 0,0 0-1 0 0,0-1 1 0 0,1 0 0 0 0,-1 0 0 0 0,14 0-1 0 0,-18-3-40 0 0,0-1 0 0 0,0 0-1 0 0,0 0 1 0 0,0 0-1 0 0,0-1 1 0 0,0-1-1 0 0,0 1 1 0 0,-1-1-1 0 0,1 0 1 0 0,-1-1 0 0 0,0 0-1 0 0,11-7 1 0 0,-16 10-20 0 0,0-1 1 0 0,0 0 0 0 0,0 1 0 0 0,0-1 0 0 0,0 0-1 0 0,0 0 1 0 0,0 0 0 0 0,-1 0 0 0 0,1 0 0 0 0,-1 0-1 0 0,0-1 1 0 0,1 1 0 0 0,-1 0 0 0 0,0-1 0 0 0,0 1-1 0 0,0-1 1 0 0,-1 1 0 0 0,1-1 0 0 0,-1 0 0 0 0,1 1-1 0 0,-1-1 1 0 0,0 0 0 0 0,0 1 0 0 0,0-1 0 0 0,0 0-1 0 0,-1 1 1 0 0,1-1 0 0 0,-1 1 0 0 0,1-1 0 0 0,-1 1-1 0 0,0-1 1 0 0,0 1 0 0 0,0-1 0 0 0,-1 1-1 0 0,1 0 1 0 0,0-1 0 0 0,-1 1 0 0 0,1 0 0 0 0,-1 0-1 0 0,0 0 1 0 0,-3-2 0 0 0,3 1-7 0 0,0 1-1 0 0,0 0 0 0 0,0 0 1 0 0,0 0-1 0 0,0 0 1 0 0,-1 0-1 0 0,1 0 1 0 0,-1 0-1 0 0,1 1 1 0 0,-1 0-1 0 0,0-1 0 0 0,0 1 1 0 0,1 0-1 0 0,-1 0 1 0 0,0 1-1 0 0,0-1 1 0 0,0 0-1 0 0,0 1 1 0 0,0 0-1 0 0,0 0 1 0 0,0 0-1 0 0,0 0 0 0 0,0 0 1 0 0,-5 1-1 0 0,4 1 14 0 0,0-1-1 0 0,0 1 1 0 0,0 0-1 0 0,0 0 1 0 0,1 0 0 0 0,-1 1-1 0 0,1-1 1 0 0,-1 1-1 0 0,1 0 1 0 0,0 0-1 0 0,0 0 1 0 0,1 0-1 0 0,-1 0 1 0 0,0 1-1 0 0,-2 4 1 0 0,3-4 14 0 0,0-1 1 0 0,0 1-1 0 0,1-1 1 0 0,-1 1-1 0 0,1 0 1 0 0,0-1 0 0 0,0 1-1 0 0,0 0 1 0 0,1 0-1 0 0,-1 0 1 0 0,1-1-1 0 0,0 1 1 0 0,0 0-1 0 0,0 0 1 0 0,0 0-1 0 0,2 6 1 0 0,-1-8 1 0 0,0 1 1 0 0,1 0 0 0 0,-1-1-1 0 0,1 1 1 0 0,-1-1 0 0 0,1 0-1 0 0,0 0 1 0 0,0 1 0 0 0,0-1-1 0 0,0 0 1 0 0,0 0-1 0 0,0-1 1 0 0,0 1 0 0 0,1 0-1 0 0,-1-1 1 0 0,1 1 0 0 0,-1-1-1 0 0,1 0 1 0 0,0 0 0 0 0,-1 0-1 0 0,1 0 1 0 0,0-1 0 0 0,0 1-1 0 0,0-1 1 0 0,4 1-1 0 0,-1-1-14 0 0,-1 0-1 0 0,1 0 1 0 0,0 0-1 0 0,-1 0 1 0 0,1-1-1 0 0,-1 0 1 0 0,1-1-1 0 0,-1 1 1 0 0,0-1-1 0 0,1 0 1 0 0,-1 0-1 0 0,0 0 1 0 0,0-1-1 0 0,0 0 1 0 0,-1 0-1 0 0,9-7 1 0 0,-11 9-15 0 0,0-1 1 0 0,0 0-1 0 0,0 0 1 0 0,0-1-1 0 0,-1 1 1 0 0,1 0-1 0 0,-1-1 1 0 0,1 1-1 0 0,-1-1 1 0 0,0 1-1 0 0,0-1 1 0 0,0 1-1 0 0,0-1 1 0 0,0 0-1 0 0,-1 0 1 0 0,1 1-1 0 0,-1-1 1 0 0,0 0-1 0 0,0 0 1 0 0,0 0-1 0 0,0 0 1 0 0,0 1-1 0 0,0-1 0 0 0,-1 0 1 0 0,0 0-1 0 0,1 1 1 0 0,-1-1-1 0 0,0 0 1 0 0,0 1-1 0 0,-1-1 1 0 0,1 1-1 0 0,0-1 1 0 0,-1 1-1 0 0,-3-5 1 0 0,3 5 3 0 0,-1-1 1 0 0,1 1 0 0 0,-1 0-1 0 0,0 0 1 0 0,0 0 0 0 0,1 0-1 0 0,-1 0 1 0 0,-1 1 0 0 0,1 0-1 0 0,0-1 1 0 0,0 1 0 0 0,-1 0-1 0 0,1 0 1 0 0,0 1 0 0 0,-1-1-1 0 0,1 1 1 0 0,-1-1-1 0 0,1 1 1 0 0,0 0 0 0 0,-1 1-1 0 0,1-1 1 0 0,-5 1 0 0 0,5-1 19 0 0,0 1 1 0 0,0-1-1 0 0,0 1 0 0 0,0 0 1 0 0,0 0-1 0 0,0 0 1 0 0,0 0-1 0 0,0 1 1 0 0,0-1-1 0 0,0 1 1 0 0,1-1-1 0 0,-1 1 0 0 0,1 0 1 0 0,-1 0-1 0 0,1 0 1 0 0,0 1-1 0 0,0-1 1 0 0,0 0-1 0 0,0 1 1 0 0,0-1-1 0 0,0 1 0 0 0,1 0 1 0 0,-1 0-1 0 0,-1 3 1 0 0,3-5-4 0 0,0 1 1 0 0,0-1-1 0 0,0 0 1 0 0,0 0-1 0 0,0 0 0 0 0,1 0 1 0 0,-1 1-1 0 0,0-1 1 0 0,0 0-1 0 0,1 0 1 0 0,-1 0-1 0 0,1 0 0 0 0,-1 0 1 0 0,1 0-1 0 0,-1 0 1 0 0,1 0-1 0 0,0 0 1 0 0,0 0-1 0 0,-1 0 0 0 0,1 0 1 0 0,0 0-1 0 0,0 0 1 0 0,0-1-1 0 0,0 1 1 0 0,0 0-1 0 0,0-1 0 0 0,0 1 1 0 0,0-1-1 0 0,0 1 1 0 0,0-1-1 0 0,0 1 0 0 0,0-1 1 0 0,1 0-1 0 0,-1 0 1 0 0,0 1-1 0 0,0-1 1 0 0,0 0-1 0 0,0 0 0 0 0,1 0 1 0 0,-1 0-1 0 0,2-1 1 0 0,0 2-94 0 0,-1-1 1 0 0,1 0 0 0 0,0 0 0 0 0,0 0-1 0 0,0 0 1 0 0,-1-1 0 0 0,1 1-1 0 0,0-1 1 0 0,-1 1 0 0 0,1-1-1 0 0,0 0 1 0 0,-1 0 0 0 0,1 0 0 0 0,-1-1-1 0 0,1 1 1 0 0,-1-1 0 0 0,4-2-1 0 0,1-9-2042 0 0,-5 7-2369 0 0,-2 6 4228 0 0,0 0 0 0 0,0-1-1 0 0,0 1 1 0 0,0 0 0 0 0,0-1 0 0 0,0 1-1 0 0,0 0 1 0 0,0-1 0 0 0,0 1 0 0 0,-1 0-1 0 0,1-1 1 0 0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44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66 76 0 0,'-14'-1'15306'0'0,"380"26"-9016"0"0,505-22-1947 0 0,118-78-1067 0 0,-974 72-3340 0 0,26-3-41 0 0,56-2 1 0 0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45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75 162 288 0 0,'-13'19'2469'0'0,"2"1"0"0"0,0 0-1 0 0,2 1 1 0 0,0 0 0 0 0,-11 41 1458 0 0,18-54 1159 0 0,14-69-3835 0 0,-4 0 0 0 0,-2 0 0 0 0,-3-71 0 0 0,-3 131-1244 0 0,0 1 0 0 0,0-1 1 0 0,0 1-1 0 0,0-1 0 0 0,-1 1 0 0 0,1-1 0 0 0,0 1 0 0 0,0-1 0 0 0,0 1 1 0 0,0-1-1 0 0,0 1 0 0 0,0-1 0 0 0,0 1 0 0 0,1-1 0 0 0,-1 1 0 0 0,0-1 0 0 0,0 1 1 0 0,0-1-1 0 0,0 1 0 0 0,1-1 0 0 0,-1 1 0 0 0,0-1 0 0 0,0 1 0 0 0,1-1 1 0 0,-1 1-1 0 0,0 0 0 0 0,1-1 0 0 0,-1 1 0 0 0,1 0 0 0 0,-1-1 0 0 0,0 1 1 0 0,1 0-1 0 0,-1-1 0 0 0,1 1 0 0 0,-1 0 0 0 0,1 0 0 0 0,-1-1 0 0 0,1 1 1 0 0,-1 0-1 0 0,1 0 0 0 0,-1 0 0 0 0,1 0 0 0 0,-1 0 0 0 0,1 0 0 0 0,-1 0 1 0 0,1 0-1 0 0,-1 0 0 0 0,1 0 0 0 0,-1 0 0 0 0,1 0 0 0 0,-1 0 0 0 0,1 0 1 0 0,-1 0-1 0 0,1 1 0 0 0,-1-1 0 0 0,1 0 0 0 0,-1 0 0 0 0,1 1 0 0 0,-1-1 1 0 0,1 0-1 0 0,-1 1 0 0 0,0-1 0 0 0,1 0 0 0 0,-1 1 0 0 0,1-1 0 0 0,-1 0 1 0 0,1 2-1 0 0,29 27 69 0 0,-28-26-59 0 0,17 20-26 0 0,-2 2 1 0 0,17 29 0 0 0,-25-37-253 0 0,0-1 1 0 0,1 0 0 0 0,1-1 0 0 0,0 0 0 0 0,1-1 0 0 0,0-1-1 0 0,2 1 1 0 0,-1-2 0 0 0,18 13 0 0 0,-30-24 176 0 0,1 0-1 0 0,-1-1 1 0 0,0 1-1 0 0,1 0 1 0 0,-1 0 0 0 0,1-1-1 0 0,-1 1 1 0 0,1-1 0 0 0,0 1-1 0 0,-1-1 1 0 0,1 0-1 0 0,-1 0 1 0 0,1 0 0 0 0,0 1-1 0 0,-1-2 1 0 0,1 1-1 0 0,0 0 1 0 0,-1 0 0 0 0,1 0-1 0 0,-1-1 1 0 0,1 1 0 0 0,0-1-1 0 0,-1 1 1 0 0,1-1-1 0 0,-1 0 1 0 0,0 1 0 0 0,1-1-1 0 0,-1 0 1 0 0,0 0 0 0 0,3-2-1 0 0,-4 2 74 0 0,1 0 1 0 0,0 0-1 0 0,-1-1 0 0 0,0 1 1 0 0,1 0-1 0 0,-1 0 0 0 0,0-1 1 0 0,1 1-1 0 0,-1 0 0 0 0,0 0 1 0 0,0-1-1 0 0,0 1 0 0 0,0 0 0 0 0,0 0 1 0 0,0-1-1 0 0,-1 1 0 0 0,1 0 1 0 0,0-1-1 0 0,-1 1 0 0 0,1 0 1 0 0,-1 0-1 0 0,1 0 0 0 0,-1 0 0 0 0,1-1 1 0 0,-1 1-1 0 0,0 0 0 0 0,0 0 1 0 0,0 0-1 0 0,1 0 0 0 0,-1 1 1 0 0,0-1-1 0 0,0 0 0 0 0,0 0 0 0 0,0 0 1 0 0,0 1-1 0 0,-1-1 0 0 0,1 0 1 0 0,0 1-1 0 0,-1-1 0 0 0,-11-5 34 0 0,1 0-1 0 0,-1 1 0 0 0,0 0 1 0 0,-1 1-1 0 0,1 0 1 0 0,-1 1-1 0 0,1 1 0 0 0,-1 0 1 0 0,0 1-1 0 0,0 1 1 0 0,0 0-1 0 0,1 0 0 0 0,-1 2 1 0 0,0-1-1 0 0,0 2 1 0 0,-25 8-1 0 0,26-1-763 0 0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4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7 764 0 0,'-1'1'381'0'0,"-1"0"-1"0"0,1 0 1 0 0,0 1-1 0 0,0-1 1 0 0,0 0-1 0 0,0 1 1 0 0,0-1-1 0 0,0 0 1 0 0,0 1-1 0 0,0-1 1 0 0,0 1-1 0 0,1 0 1 0 0,-1-1 0 0 0,1 1-1 0 0,-1 0 1 0 0,1-1-1 0 0,0 1 1 0 0,-1 0-1 0 0,1-1 1 0 0,0 1-1 0 0,0 0 1 0 0,0 0-1 0 0,0-1 1 0 0,1 3-1 0 0,1 49 3736 0 0,1-28-2218 0 0,2-1 1 0 0,0-1 0 0 0,18 46 0 0 0,-23-68-1851 0 0,0-1-1 0 0,1 1 1 0 0,-1 0 0 0 0,1 0-1 0 0,-1-1 1 0 0,1 1 0 0 0,0 0-1 0 0,-1-1 1 0 0,1 1-1 0 0,0-1 1 0 0,-1 1 0 0 0,1-1-1 0 0,0 1 1 0 0,-1-1 0 0 0,1 1-1 0 0,0-1 1 0 0,0 0 0 0 0,0 1-1 0 0,0-1 1 0 0,-1 0 0 0 0,1 0-1 0 0,0 0 1 0 0,0 0-1 0 0,0 1 1 0 0,0-1 0 0 0,0 0-1 0 0,-1 0 1 0 0,1-1 0 0 0,0 1-1 0 0,0 0 1 0 0,0 0 0 0 0,0 0-1 0 0,0-1 1 0 0,-1 1 0 0 0,1 0-1 0 0,0-1 1 0 0,0 1-1 0 0,-1 0 1 0 0,1-1 0 0 0,0 1-1 0 0,0-1 1 0 0,-1 0 0 0 0,1 1-1 0 0,0-1 1 0 0,33-29 304 0 0,-31 27-278 0 0,51-56 251 0 0,69-95-1 0 0,-156 181-80 0 0,-22 30-245 0 0,51-53 19 0 0,1 0 0 0 0,1 0 0 0 0,-1 1 0 0 0,0-1 0 0 0,1 1 0 0 0,0 0 0 0 0,0-1 0 0 0,1 1 0 0 0,-1 0 0 0 0,1 0 0 0 0,0 0 0 0 0,0 0 0 0 0,1 0 0 0 0,-1 1 0 0 0,1 6 0 0 0,1-8 11 0 0,1 0 1 0 0,-1 0-1 0 0,0 0 1 0 0,1 0-1 0 0,0-1 1 0 0,-1 1-1 0 0,2-1 1 0 0,-1 1-1 0 0,0-1 1 0 0,1 0-1 0 0,-1 0 1 0 0,1 0 0 0 0,0 0-1 0 0,0-1 1 0 0,0 1-1 0 0,0-1 1 0 0,1 1-1 0 0,-1-1 1 0 0,1 0-1 0 0,5 2 1 0 0,2 1-14 0 0,0 0 1 0 0,0-1-1 0 0,1-1 0 0 0,0 0 1 0 0,-1 0-1 0 0,1-1 0 0 0,0-1 1 0 0,0 0-1 0 0,14 0 1 0 0,3-3-3744 0 0,-2-2-3810 0 0,-21 2 4920 0 0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5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1 140 0 0,'-20'15'16687'0'0,"43"-7"-11572"0"0,42-6-3036 0 0,203-18 2373 0 0,-259 17-7048 0 0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5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4 368 0 0,'-3'-3'9156'0'0,"-2"100"-2895"0"0,12 56-2429 0 0,0-48-2136 0 0,18 252 3025 0 0,-4-96-1407 0 0,-18-203-4776 0 0,0-55 119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5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0 128 0 0,'0'0'1685'0'0,"-4"13"5565"0"0,25 162 3100 0 0,-16-106-8426 0 0,4-1 1 0 0,3 1 0 0 0,24 76-1 0 0,-29-120-1404 0 0,-6-19-675 0 0,0 0-1 0 0,1 0 1 0 0,0-1 0 0 0,0 1 0 0 0,4 5 0 0 0,-6-10-549 0 0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49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62 400 0 0,'0'-2'472'0'0,"0"0"0"0"0,0 0-1 0 0,0 0 1 0 0,0 0 0 0 0,0 0 0 0 0,-1 0 0 0 0,1 1 0 0 0,-1-1-1 0 0,1 0 1 0 0,-1 0 0 0 0,1 0 0 0 0,-1 1 0 0 0,0-1-1 0 0,0 0 1 0 0,0 1 0 0 0,0-1 0 0 0,0 1 0 0 0,0-1 0 0 0,-1 1-1 0 0,1-1 1 0 0,0 1 0 0 0,-3-2 0 0 0,2 2-190 0 0,0 1 0 0 0,0-1-1 0 0,0 0 1 0 0,0 0 0 0 0,-1 1 0 0 0,1-1 0 0 0,0 1 0 0 0,0 0 0 0 0,-1 0-1 0 0,1 0 1 0 0,0 0 0 0 0,-1 0 0 0 0,1 0 0 0 0,0 1 0 0 0,0-1 0 0 0,-3 1 0 0 0,0 1-54 0 0,1-1 0 0 0,-1 1 0 0 0,0 0-1 0 0,1 0 1 0 0,0 0 0 0 0,-1 1 0 0 0,1 0 0 0 0,0-1 0 0 0,0 1 0 0 0,0 1 0 0 0,1-1 0 0 0,-1 1 0 0 0,1-1 0 0 0,0 1 0 0 0,0 0 0 0 0,-5 8 0 0 0,7-9-124 0 0,0-1-1 0 0,0 1 1 0 0,0-1-1 0 0,0 1 0 0 0,0 0 1 0 0,1-1-1 0 0,-1 1 1 0 0,1 0-1 0 0,0 0 1 0 0,0 0-1 0 0,0-1 1 0 0,0 1-1 0 0,0 0 0 0 0,0 0 1 0 0,1-1-1 0 0,0 1 1 0 0,-1 0-1 0 0,1 0 1 0 0,0-1-1 0 0,0 1 1 0 0,0-1-1 0 0,1 1 1 0 0,2 4-1 0 0,-1-4-7 0 0,1 0-1 0 0,-1 0 1 0 0,1 0-1 0 0,0-1 1 0 0,-1 1-1 0 0,1-1 1 0 0,0 0-1 0 0,0 0 1 0 0,1 0-1 0 0,-1-1 1 0 0,0 1 0 0 0,1-1-1 0 0,6 1 1 0 0,-2 0-22 0 0,1-1 0 0 0,-1 0 1 0 0,0-1-1 0 0,0 0 0 0 0,0 0 1 0 0,0-1-1 0 0,1 0 0 0 0,-1-1 1 0 0,0 1-1 0 0,0-2 1 0 0,-1 0-1 0 0,1 0 0 0 0,-1 0 1 0 0,15-8-1 0 0,-21 9-59 0 0,0 1-1 0 0,0-1 1 0 0,0 0-1 0 0,0 0 1 0 0,0 0-1 0 0,0 0 1 0 0,0 0-1 0 0,-1 0 1 0 0,1 0 0 0 0,-1 0-1 0 0,1-1 1 0 0,-1 1-1 0 0,0-1 1 0 0,0 1-1 0 0,0-1 1 0 0,0 1 0 0 0,-1-1-1 0 0,1 0 1 0 0,-1 1-1 0 0,1-1 1 0 0,-1 0-1 0 0,0 1 1 0 0,0-1 0 0 0,0 0-1 0 0,0 1 1 0 0,-1-1-1 0 0,1 0 1 0 0,-1 1-1 0 0,0-1 1 0 0,0 0-1 0 0,1 1 1 0 0,-2-1 0 0 0,1 1-1 0 0,0 0 1 0 0,0-1-1 0 0,-1 1 1 0 0,1 0-1 0 0,-1 0 1 0 0,-2-3 0 0 0,0 0-10 0 0,0 1 0 0 0,-1-1 0 0 0,0 1 0 0 0,0 0 0 0 0,0 0 0 0 0,0 1 0 0 0,-1-1 0 0 0,1 1 0 0 0,-1 0 0 0 0,0 1 1 0 0,0-1-1 0 0,0 1 0 0 0,0 1 0 0 0,0-1 0 0 0,-12-1 0 0 0,12 3 21 0 0,0 0 0 0 0,0 1 0 0 0,0-1 0 0 0,0 1 0 0 0,0 0 0 0 0,0 1-1 0 0,0-1 1 0 0,0 1 0 0 0,1 1 0 0 0,-1-1 0 0 0,1 1 0 0 0,-1 0 0 0 0,1 0 0 0 0,0 0 0 0 0,0 1 0 0 0,0 0 0 0 0,-6 6 0 0 0,10-8 4 0 0,-1 0 1 0 0,1 0 0 0 0,-1 0-1 0 0,1 0 1 0 0,0 0 0 0 0,0 0 0 0 0,0 0-1 0 0,0 1 1 0 0,0-1 0 0 0,0 0-1 0 0,1 1 1 0 0,-1-1 0 0 0,1 1-1 0 0,-1-1 1 0 0,1 1 0 0 0,0-1 0 0 0,0 1-1 0 0,1 2 1 0 0,-1-2 3 0 0,1 1 1 0 0,1-1-1 0 0,-1 0 1 0 0,0 1 0 0 0,1-1-1 0 0,0 0 1 0 0,0 0-1 0 0,0 0 1 0 0,0 0-1 0 0,0 0 1 0 0,1-1-1 0 0,-1 1 1 0 0,1-1-1 0 0,0 1 1 0 0,5 3-1 0 0,0-1 19 0 0,0 0-1 0 0,1-1 1 0 0,-1 0 0 0 0,1-1-1 0 0,0 0 1 0 0,0 0-1 0 0,0 0 1 0 0,18 1 0 0 0,-23-3-45 0 0,0 0 0 0 0,0-1 0 0 0,1 0 0 0 0,-1 1 0 0 0,0-1 1 0 0,1-1-1 0 0,-1 1 0 0 0,0-1 0 0 0,0 1 0 0 0,0-1 0 0 0,1-1 0 0 0,-1 1 1 0 0,0 0-1 0 0,0-1 0 0 0,-1 0 0 0 0,1 0 0 0 0,0 0 0 0 0,-1 0 0 0 0,1-1 1 0 0,-1 0-1 0 0,5-4 0 0 0,-7 6-9 0 0,0 0 0 0 0,0-1 0 0 0,0 0 1 0 0,0 1-1 0 0,0-1 0 0 0,0 1 0 0 0,0-1 1 0 0,-1 0-1 0 0,1 0 0 0 0,0 0 0 0 0,-1 1 0 0 0,0-1 1 0 0,1 0-1 0 0,-1 0 0 0 0,0 0 0 0 0,0 0 0 0 0,0 0 1 0 0,0 0-1 0 0,-1 1 0 0 0,1-1 0 0 0,0 0 0 0 0,-1 0 1 0 0,0-3-1 0 0,-1 3-8 0 0,0-1 0 0 0,1 0 0 0 0,-1 1 0 0 0,0-1 0 0 0,-1 1 0 0 0,1-1 0 0 0,0 1 0 0 0,-1 0 1 0 0,1 0-1 0 0,-1 0 0 0 0,1 1 0 0 0,-1-1 0 0 0,-3-1 0 0 0,1 0 16 0 0,0 1 1 0 0,1 0-1 0 0,-1 0 1 0 0,0 1-1 0 0,-1-1 0 0 0,1 1 1 0 0,0 0-1 0 0,0 0 1 0 0,0 1-1 0 0,-1-1 0 0 0,1 1 1 0 0,0 1-1 0 0,-1-1 1 0 0,1 1-1 0 0,0 0 0 0 0,0 0 1 0 0,-6 2-1 0 0,-4 10 131 0 0,21-3 235 0 0,27-1-3512 0 0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5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0 360 0 0,'-3'5'10362'0'0,"-1"15"-7629"0"0,-1 23-1824 0 0,27 356 4442 0 0,-1 47-3212 0 0,-24-75-1 0 0,3-367-2065 0 0,-1 2 233 0 0,1 1-1 0 0,0 0 0 0 0,0-1 1 0 0,1 1-1 0 0,0 0 1 0 0,0-1-1 0 0,1 1 0 0 0,3 9 1 0 0,-5-16-111 0 0,3 0-406 0 0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52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40 616 0 0,'0'0'390'0'0,"-1"0"1"0"0,0 0-1 0 0,0 0 0 0 0,0-1 0 0 0,0 1 1 0 0,0 0-1 0 0,0-1 0 0 0,1 1 1 0 0,-1-1-1 0 0,0 1 0 0 0,0-1 0 0 0,0 1 1 0 0,1-1-1 0 0,-1 0 0 0 0,0 1 0 0 0,1-1 1 0 0,-1 0-1 0 0,1 0 0 0 0,-1 1 1 0 0,1-1-1 0 0,-1 0 0 0 0,1 0 0 0 0,-1 0 1 0 0,1 0-1 0 0,0-1 0 0 0,0 1-166 0 0,1 1 1 0 0,0-1-1 0 0,-1 0 0 0 0,1 0 0 0 0,0 1 0 0 0,0-1 0 0 0,0 0 1 0 0,0 1-1 0 0,0-1 0 0 0,0 1 0 0 0,0-1 0 0 0,0 1 0 0 0,0 0 0 0 0,0-1 1 0 0,0 1-1 0 0,0 0 0 0 0,0 0 0 0 0,1 0 0 0 0,74-8 1084 0 0,-59 7-178 0 0,129-5 2190 0 0,226 20-1 0 0,-253-6-2030 0 0,-89-4-231 0 0,-12-1-3153 0 0,-6-2-5457 0 0,-19 8 2354 0 0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52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0 412 0 0,'-20'3'8425'0'0,"18"3"-7767"0"0,0 0 0 0 0,0 1 0 0 0,1-1 0 0 0,0 0-1 0 0,0 1 1 0 0,1-1 0 0 0,0 1 0 0 0,0-1 0 0 0,1 1 0 0 0,1 8 0 0 0,-1 0 50 0 0,12 425 5466 0 0,-7-177-3928 0 0,-6-215-1956 0 0,-1-29-531 0 0,1 1 0 0 0,1 0 0 0 0,1 0 1 0 0,7 31-1 0 0,-9-50-60 0 0,1 0 1 0 0,0 0 0 0 0,-1 0-1 0 0,1 0 1 0 0,0 0 0 0 0,0 0 0 0 0,0 0-1 0 0,0 0 1 0 0,0-1 0 0 0,0 1-1 0 0,0 0 1 0 0,0-1 0 0 0,0 1-1 0 0,0-1 1 0 0,0 1 0 0 0,0-1 0 0 0,0 1-1 0 0,1-1 1 0 0,-1 0 0 0 0,0 0-1 0 0,0 1 1 0 0,0-1 0 0 0,1 0 0 0 0,-1 0-1 0 0,0 0 1 0 0,0 0 0 0 0,0-1-1 0 0,1 1 1 0 0,-1 0 0 0 0,0 0-1 0 0,0-1 1 0 0,0 1 0 0 0,0-1 0 0 0,2 0-1 0 0,9-3-2063 0 0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5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48 176 0 0,'-5'-25'1215'0'0,"2"2"7822"0"0,7 38-4722 0 0,26 167 131 0 0,-6-23-2602 0 0,120 410 2795 0 0,-136-547-4375 0 0,4 24 692 0 0,-12-45-987 0 0,-42-3-677 0 0,-62-12 145 0 0,6 1 331 0 0,-104 2 245 0 0,-296 19 0 0 0,492-7 836 0 0,-17 1-3640 0 0,31 7-3241 0 0,4-5 3128 0 0,2-4 419 0 0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53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1 252 0 0,'-1'1'327'0'0,"-1"0"-1"0"0,1 1 1 0 0,0-1 0 0 0,0 0-1 0 0,0 1 1 0 0,0-1-1 0 0,0 1 1 0 0,0-1 0 0 0,0 1-1 0 0,0-1 1 0 0,1 1 0 0 0,-1 0-1 0 0,1 0 1 0 0,-1-1 0 0 0,1 1-1 0 0,-1 0 1 0 0,1 0-1 0 0,0 2 1 0 0,-3 38 2920 0 0,3-39-2953 0 0,1 255 8334 0 0,7-131-4594 0 0,25 128-1 0 0,-31-241-4229 0 0,4 24 695 0 0,-1-29-3979 0 0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54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35 48 0 0,'-34'1'2020'0'0,"24"-1"-467"0"0,-1 1-1 0 0,1-1 1 0 0,0 1 0 0 0,0 1-1 0 0,-17 5 3248 0 0,30-6-3790 0 0,11 4-518 0 0,0 0-1 0 0,0-2 1 0 0,1 0 0 0 0,-1 0-1 0 0,1-2 1 0 0,0 0 0 0 0,26-1 0 0 0,-4 1 112 0 0,1283-19 6248 0 0,-1275 15-6619 0 0,60-2 1512 0 0,185-35-1 0 0,-279 38 565 0 0,1 1-6555 0 0,-27 16-9229 0 0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56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1 372 0 0,'-9'-1'8743'0'0,"21"5"-6183"0"0,28 6-1177 0 0,561 39 5212 0 0,-451-40-5736 0 0,738 4 2720 0 0,-656-16-2954 0 0,454-40 2421 0 0,-672 43-4580 0 0,-1 4-8278 0 0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5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75 224 0 0,'-2'-5'530'0'0,"0"1"-1"0"0,-1 0 1 0 0,0 0 0 0 0,0 0 0 0 0,0 0-1 0 0,-1 0 1 0 0,1 1 0 0 0,-1 0 0 0 0,0-1-1 0 0,0 1 1 0 0,0 1 0 0 0,0-1 0 0 0,0 0-1 0 0,-5-1 1 0 0,6 3-270 0 0,0 1 1 0 0,0-1-1 0 0,0 1 0 0 0,1-1 1 0 0,-1 1-1 0 0,0 0 1 0 0,0 0-1 0 0,0 1 0 0 0,0-1 1 0 0,1 0-1 0 0,-1 1 0 0 0,0 0 1 0 0,0 0-1 0 0,1 0 0 0 0,-1 0 1 0 0,1 0-1 0 0,-1 0 1 0 0,1 1-1 0 0,-1-1 0 0 0,1 1 1 0 0,0-1-1 0 0,-1 1 0 0 0,1 0 1 0 0,0 0-1 0 0,-3 4 0 0 0,2-2-75 0 0,-1-1-1 0 0,1 0 0 0 0,0 1 0 0 0,1 0 1 0 0,-1-1-1 0 0,1 1 0 0 0,0 0 1 0 0,0 0-1 0 0,0 1 0 0 0,0-1 0 0 0,1 0 1 0 0,-1 1-1 0 0,1-1 0 0 0,0 1 1 0 0,1-1-1 0 0,-1 1 0 0 0,1-1 0 0 0,0 1 1 0 0,0-1-1 0 0,0 1 0 0 0,1 0 1 0 0,-1-1-1 0 0,1 1 0 0 0,0-1 0 0 0,1 0 1 0 0,-1 1-1 0 0,1-1 0 0 0,0 0 1 0 0,0 0-1 0 0,0 0 0 0 0,0 0 0 0 0,1 0 1 0 0,-1 0-1 0 0,1-1 0 0 0,0 1 1 0 0,1-1-1 0 0,-1 0 0 0 0,0 0 0 0 0,1 0 1 0 0,0 0-1 0 0,-1-1 0 0 0,1 1 0 0 0,0-1 1 0 0,0 0-1 0 0,1 0 0 0 0,-1 0 1 0 0,0-1-1 0 0,1 0 0 0 0,-1 0 0 0 0,1 0 1 0 0,-1 0-1 0 0,7 0 0 0 0,-6-1-135 0 0,-1 1 1 0 0,0-1-1 0 0,1 0 0 0 0,0 0 0 0 0,-1 0 0 0 0,0-1 0 0 0,1 0 1 0 0,-1 0-1 0 0,1 0 0 0 0,-1 0 0 0 0,0-1 0 0 0,0 1 0 0 0,1-1 1 0 0,-1 0-1 0 0,-1 0 0 0 0,1-1 0 0 0,0 1 0 0 0,0-1 0 0 0,-1 0 0 0 0,4-4 1 0 0,-4 4-37 0 0,-1-1 0 0 0,0 1 0 0 0,0-1 0 0 0,0 1 1 0 0,0-1-1 0 0,-1 0 0 0 0,0 0 0 0 0,0 0 0 0 0,0 0 0 0 0,0 0 1 0 0,0 0-1 0 0,-1 0 0 0 0,1 0 0 0 0,-1 0 0 0 0,0 0 0 0 0,-1 0 1 0 0,1 0-1 0 0,-1 0 0 0 0,0 0 0 0 0,0 0 0 0 0,0 0 1 0 0,-3-6-1 0 0,3 6 6 0 0,-2-1 1 0 0,1 1-1 0 0,0 0 1 0 0,-1 1-1 0 0,0-1 1 0 0,0 0 0 0 0,0 1-1 0 0,0 0 1 0 0,-1-1-1 0 0,1 1 1 0 0,-1 0-1 0 0,0 1 1 0 0,0-1-1 0 0,0 1 1 0 0,0 0-1 0 0,0 0 1 0 0,0 0-1 0 0,-1 0 1 0 0,1 1 0 0 0,-1-1-1 0 0,1 1 1 0 0,-1 1-1 0 0,1-1 1 0 0,-1 0-1 0 0,-9 1 1 0 0,10 0 1 0 0,-1 0 1 0 0,1 0-1 0 0,-1 1 1 0 0,1-1-1 0 0,-1 1 1 0 0,1 0-1 0 0,-1 0 1 0 0,1 1-1 0 0,-1-1 1 0 0,1 1-1 0 0,0 0 1 0 0,0 0-1 0 0,0 0 1 0 0,0 1-1 0 0,1-1 1 0 0,-1 1-1 0 0,0 0 1 0 0,1 0-1 0 0,0 0 0 0 0,0 1 1 0 0,0-1-1 0 0,0 1 1 0 0,0 0-1 0 0,1-1 1 0 0,0 1-1 0 0,-4 8 1 0 0,5-10 5 0 0,0 0 1 0 0,1 1-1 0 0,-1-1 1 0 0,1 0-1 0 0,0 0 0 0 0,-1 0 1 0 0,1 1-1 0 0,0-1 1 0 0,0 0-1 0 0,0 0 1 0 0,0 1-1 0 0,1-1 0 0 0,-1 0 1 0 0,1 0-1 0 0,-1 0 1 0 0,1 0-1 0 0,0 0 1 0 0,0 1-1 0 0,0-1 0 0 0,0 0 1 0 0,0-1-1 0 0,3 4 1 0 0,-2-2 11 0 0,1 0 1 0 0,0-1 0 0 0,0 1 0 0 0,0-1-1 0 0,0 0 1 0 0,1 0 0 0 0,-1 0 0 0 0,0-1-1 0 0,1 1 1 0 0,-1-1 0 0 0,1 0-1 0 0,6 2 1 0 0,-5-2-10 0 0,0 0 0 0 0,1 0-1 0 0,-1 0 1 0 0,0-1 0 0 0,0 0 0 0 0,1 0-1 0 0,-1 0 1 0 0,0-1 0 0 0,0 0-1 0 0,0 0 1 0 0,1 0 0 0 0,-1 0 0 0 0,0-1-1 0 0,-1 0 1 0 0,1 0 0 0 0,0 0-1 0 0,0-1 1 0 0,-1 1 0 0 0,1-1 0 0 0,4-5-1 0 0,-6 5-19 0 0,-1-1-1 0 0,0 1 0 0 0,0-1 1 0 0,0 0-1 0 0,-1 1 0 0 0,0-1 0 0 0,1 0 1 0 0,-1 0-1 0 0,0 0 0 0 0,-1 0 1 0 0,1 0-1 0 0,-1 0 0 0 0,0-1 0 0 0,0 1 1 0 0,0 0-1 0 0,0 0 0 0 0,-1 0 1 0 0,0 0-1 0 0,0 0 0 0 0,0 0 1 0 0,0 0-1 0 0,-4-7 0 0 0,4 7-48 0 0,-1 1 0 0 0,1-1 0 0 0,-1 1-1 0 0,0 0 1 0 0,0-1 0 0 0,-1 1 0 0 0,1 0 0 0 0,-1 0 0 0 0,1 1-1 0 0,-1-1 1 0 0,0 0 0 0 0,0 1 0 0 0,0 0 0 0 0,0-1 0 0 0,-1 1-1 0 0,1 1 1 0 0,-1-1 0 0 0,1 0 0 0 0,-1 1 0 0 0,1 0 0 0 0,-1 0-1 0 0,0 0 1 0 0,0 0 0 0 0,-6 0 0 0 0,9 1-73 0 0,0 0 0 0 0,0 0 0 0 0,0 0 0 0 0,0 0 1 0 0,0 0-1 0 0,0 0 0 0 0,0 0 0 0 0,1 0 0 0 0,-1 1 0 0 0,0-1 0 0 0,0 0 1 0 0,0 1-1 0 0,0-1 0 0 0,0 1 0 0 0,1-1 0 0 0,-1 1 0 0 0,0-1 0 0 0,0 1 1 0 0,1 0-1 0 0,-1-1 0 0 0,0 1 0 0 0,1 0 0 0 0,-1 0 0 0 0,1-1 0 0 0,-1 1 1 0 0,1 0-1 0 0,-1 0 0 0 0,1 0 0 0 0,0 0 0 0 0,-1-1 0 0 0,1 1 0 0 0,0 0 1 0 0,0 0-1 0 0,0 0 0 0 0,-1 0 0 0 0,1 1 0 0 0,4 34-6523 0 0,-3-30 5605 0 0,4 14-1769 0 0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58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0 168 0 0,'-17'24'5643'0'0,"8"-5"-2914"0"0,1 0 0 0 0,-8 38 0 0 0,-10 96 4608 0 0,20-108-5057 0 0,5-43-2184 0 0,-1 27 1632 0 0,2-28-1632 0 0,0 0-1 0 0,0 0 1 0 0,0-1-1 0 0,1 1 1 0 0,-1 0 0 0 0,0 0-1 0 0,0 0 1 0 0,0 0-1 0 0,1 0 1 0 0,-1-1-1 0 0,0 1 1 0 0,1 0 0 0 0,-1 0-1 0 0,1 0 1 0 0,-1-1-1 0 0,1 1 1 0 0,-1 0-1 0 0,1-1 1 0 0,0 1 0 0 0,-1 0-1 0 0,1-1 1 0 0,0 1-1 0 0,-1-1 1 0 0,1 1-1 0 0,0-1 1 0 0,0 0 0 0 0,0 1-1 0 0,1-1-54 0 0,0 0-1 0 0,-1-1 1 0 0,1 1 0 0 0,-1-1-1 0 0,1 0 1 0 0,-1 1 0 0 0,0-1-1 0 0,1 0 1 0 0,-1 0-1 0 0,0 0 1 0 0,1 0 0 0 0,-1 0-1 0 0,0 0 1 0 0,0 0 0 0 0,0 0-1 0 0,0 0 1 0 0,2-2-1 0 0,17-23 183 0 0,-19 25-209 0 0,14-21 116 0 0,7-6 96 0 0,-2-2-1 0 0,32-60 1 0 0,-61 95 130 0 0,-18 23-292 0 0,-32 39-83 0 0,49-55 38 0 0,-29 39-12 0 0,37-48 11 0 0,1 0-1 0 0,-1 0 1 0 0,0 0 0 0 0,1 0 0 0 0,-1 1 0 0 0,1-1 0 0 0,0 0-1 0 0,0 1 1 0 0,1-1 0 0 0,-1 1 0 0 0,1-1 0 0 0,-1 1-1 0 0,1-1 1 0 0,0 6 0 0 0,1-7-1 0 0,0-1 0 0 0,0 1 0 0 0,0 0-1 0 0,0 0 1 0 0,0 0 0 0 0,1-1 0 0 0,-1 1 0 0 0,0-1 0 0 0,1 1 0 0 0,-1-1-1 0 0,1 1 1 0 0,0-1 0 0 0,-1 0 0 0 0,1 0 0 0 0,0 0 0 0 0,0 0-1 0 0,0 0 1 0 0,0 0 0 0 0,-1-1 0 0 0,1 1 0 0 0,0 0 0 0 0,0-1-1 0 0,1 0 1 0 0,-1 1 0 0 0,0-1 0 0 0,2 0 0 0 0,56 1 186 0 0,-25-4 90 0 0,66-13-1 0 0,-34-6-2520 0 0,-57 17-129 0 0,1 0 1 0 0,-1 0 0 0 0,17-13-1 0 0,-21 11-1009 0 0,-1 0 484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1 179 328 0 0,'0'0'224'0'0,"0"-1"-1"0"0,0 1 0 0 0,0-1 1 0 0,0 1-1 0 0,-1-1 1 0 0,1 1-1 0 0,0-1 1 0 0,0 1-1 0 0,0-1 1 0 0,0 1-1 0 0,0-1 1 0 0,0 1-1 0 0,0-1 1 0 0,0 1-1 0 0,0-1 1 0 0,0 1-1 0 0,1-1 1 0 0,-1 1-1 0 0,0-1 1 0 0,0 1-1 0 0,0 0 1 0 0,1-1-1 0 0,-1 1 0 0 0,0-1 1 0 0,0 1-1 0 0,1 0 1 0 0,-1-1-1 0 0,1 0 1 0 0,15-7 2888 0 0,28 2-1106 0 0,-35 5-1150 0 0,331-24 6048 0 0,-28 5-5086 0 0,283-41-1122 0 0,-221 20 522 0 0,-372 40-1193 0 0,1 1 0 0 0,-1-1 0 0 0,0 1 0 0 0,0 0 0 0 0,1 0 0 0 0,-1 0 0 0 0,0 0 0 0 0,0 0 0 0 0,1 0 0 0 0,-1 1 0 0 0,0-1 0 0 0,0 1 0 0 0,1 0 0 0 0,-1-1-1 0 0,0 1 1 0 0,0 0 0 0 0,0 0 0 0 0,0 0 0 0 0,0 1 0 0 0,0-1 0 0 0,-1 0 0 0 0,1 1 0 0 0,0-1 0 0 0,2 4 0 0 0,-1 0 20 0 0,-1 0 0 0 0,0 0 0 0 0,-1 0 0 0 0,1 0 1 0 0,-1 0-1 0 0,0 0 0 0 0,0 0 0 0 0,0 1 0 0 0,-1 9 0 0 0,26 247 2863 0 0,-11-134-877 0 0,-15-124-2858 0 0,2 23 2853 0 0,-1-20-5528 0 0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5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72 0 0,'12'3'11059'0'0,"15"2"-5157"0"0,172 22-1934 0 0,830 40 1549 0 0,-832-72-4335 0 0,286-44 1 0 0,-445 40-1062 0 0,-36 9-162 0 0,0-1 0 0 0,-1 1 1 0 0,1-1-1 0 0,-1 0 0 0 0,1 1 0 0 0,-1-1 0 0 0,1 0 1 0 0,-1 0-1 0 0,0 0 0 0 0,1 0 0 0 0,-1 0 0 0 0,0-1 1 0 0,0 1-1 0 0,0 0 0 0 0,1 0 0 0 0,-2-1 0 0 0,1 1 1 0 0,0-1-1 0 0,1-2 0 0 0,-2 3-40 0 0,-26-27-421 0 0,20 26 505 0 0,0 0 0 0 0,0 1 0 0 0,0-1 1 0 0,0 1-1 0 0,-1 1 0 0 0,1 0 1 0 0,0-1-1 0 0,0 2 0 0 0,0-1 0 0 0,0 1 1 0 0,0 0-1 0 0,-1 0 0 0 0,-10 4 1 0 0,14-4 44 0 0,0 0 1 0 0,0 0 0 0 0,0 1-1 0 0,0-1 1 0 0,0 0 0 0 0,0 1-1 0 0,0 0 1 0 0,0 0 0 0 0,1 0-1 0 0,-1 0 1 0 0,0 0 0 0 0,1 1 0 0 0,0-1-1 0 0,0 1 1 0 0,0-1 0 0 0,0 1-1 0 0,0 0 1 0 0,0 0 0 0 0,1 0-1 0 0,-1 0 1 0 0,1 0 0 0 0,0 0 0 0 0,0 0-1 0 0,0 0 1 0 0,0 1 0 0 0,1-1-1 0 0,-1 4 1 0 0,1-5-18 0 0,0 0 0 0 0,0 0 1 0 0,0 0-1 0 0,1 0 0 0 0,-1-1 0 0 0,1 1 0 0 0,-1 0 0 0 0,1 0 1 0 0,0 0-1 0 0,0-1 0 0 0,0 1 0 0 0,0 0 0 0 0,0-1 0 0 0,0 1 1 0 0,0 0-1 0 0,1-1 0 0 0,-1 0 0 0 0,0 1 0 0 0,1-1 1 0 0,1 1-1 0 0,1 1-16 0 0,0 0 0 0 0,1-1 0 0 0,-1 0 0 0 0,1 0 1 0 0,0 0-1 0 0,-1 0 0 0 0,10 1 0 0 0,-4-1-103 0 0,-1-1-1 0 0,1 0 1 0 0,0 0 0 0 0,-1-1 0 0 0,1 0-1 0 0,-1-1 1 0 0,19-4 0 0 0,-24 4 58 0 0,0 0 0 0 0,-1-1-1 0 0,1 0 1 0 0,-1 1 0 0 0,1-2 0 0 0,-1 1 0 0 0,0 0 0 0 0,0 0-1 0 0,0-1 1 0 0,0 0 0 0 0,0 0 0 0 0,0 0 0 0 0,-1 0-1 0 0,1 0 1 0 0,-1 0 0 0 0,0 0 0 0 0,0-1 0 0 0,0 1 0 0 0,-1-1-1 0 0,1 0 1 0 0,-1 1 0 0 0,0-1 0 0 0,0 0 0 0 0,0 0-1 0 0,0 0 1 0 0,0-5 0 0 0,-1 6 24 0 0,-1 1-1 0 0,1-1 0 0 0,0 1 1 0 0,-1-1-1 0 0,1 1 1 0 0,-1-1-1 0 0,0 1 1 0 0,1-1-1 0 0,-1 1 1 0 0,-1 0-1 0 0,1 0 0 0 0,0-1 1 0 0,0 1-1 0 0,-1 0 1 0 0,1 0-1 0 0,-1 0 1 0 0,0 0-1 0 0,0 1 1 0 0,1-1-1 0 0,-1 0 0 0 0,0 1 1 0 0,0-1-1 0 0,-1 1 1 0 0,1 0-1 0 0,0 0 1 0 0,0 0-1 0 0,-1 0 1 0 0,1 0-1 0 0,0 0 1 0 0,-1 0-1 0 0,1 1 0 0 0,-1 0 1 0 0,1-1-1 0 0,-1 1 1 0 0,1 0-1 0 0,-1 0 1 0 0,1 0-1 0 0,-1 0 1 0 0,1 1-1 0 0,-1-1 0 0 0,-3 2 1 0 0,3-2 37 0 0,-1 1 0 0 0,0 0 0 0 0,1 0 0 0 0,-1 0 0 0 0,0 1 0 0 0,1-1 0 0 0,0 1 0 0 0,-1 0 0 0 0,1 0 0 0 0,0 0 0 0 0,0 1 0 0 0,0-1 0 0 0,0 1 0 0 0,0-1 0 0 0,1 1 1 0 0,-1 0-1 0 0,1 0 0 0 0,0 0 0 0 0,0 0 0 0 0,0 0 0 0 0,-2 5 0 0 0,3-6-13 0 0,0 0-1 0 0,1 0 1 0 0,-1 0 0 0 0,1 0 0 0 0,0-1 0 0 0,-1 1 0 0 0,1 0 0 0 0,0 0-1 0 0,0 0 1 0 0,0 0 0 0 0,0 0 0 0 0,0 0 0 0 0,1 0 0 0 0,-1 0 0 0 0,1 0-1 0 0,-1 0 1 0 0,1-1 0 0 0,0 1 0 0 0,-1 0 0 0 0,1 0 0 0 0,0-1 0 0 0,0 1-1 0 0,0 0 1 0 0,0-1 0 0 0,1 1 0 0 0,-1-1 0 0 0,0 1 0 0 0,1-1 0 0 0,-1 0-1 0 0,1 0 1 0 0,-1 1 0 0 0,1-1 0 0 0,0 0 0 0 0,-1 0 0 0 0,1-1 0 0 0,0 1-1 0 0,0 0 1 0 0,0-1 0 0 0,0 1 0 0 0,-1-1 0 0 0,5 1 0 0 0,-4 0-34 0 0,0 0 0 0 0,0-1 0 0 0,0 1 1 0 0,0-1-1 0 0,0 0 0 0 0,0 1 1 0 0,0-1-1 0 0,1 0 0 0 0,-1 0 0 0 0,0 0 1 0 0,0 0-1 0 0,0-1 0 0 0,0 1 0 0 0,0-1 1 0 0,0 1-1 0 0,0-1 0 0 0,0 0 0 0 0,0 0 1 0 0,0 1-1 0 0,0-1 0 0 0,-1-1 0 0 0,1 1 1 0 0,0 0-1 0 0,0 0 0 0 0,-1-1 1 0 0,3-1-1 0 0,-3 0-6 0 0,0 1-1 0 0,0 0 1 0 0,0 0 0 0 0,0-1 0 0 0,0 1 0 0 0,-1-1-1 0 0,1 1 1 0 0,-1-1 0 0 0,1 1 0 0 0,-1-1 0 0 0,0 1-1 0 0,0-1 1 0 0,0 1 0 0 0,-1-1 0 0 0,1 1 0 0 0,0-1-1 0 0,-1 1 1 0 0,0-1 0 0 0,1 1 0 0 0,-1 0 0 0 0,0-1-1 0 0,-2-2 1 0 0,1 0-222 0 0,-1 0 0 0 0,0-1 0 0 0,0 1 1 0 0,0 0-1 0 0,0 1 0 0 0,-6-7 0 0 0,7 9-137 0 0,1 1 0 0 0,0 0 1 0 0,-1 0-1 0 0,1 0 0 0 0,-1 0 0 0 0,1 0 1 0 0,-1 0-1 0 0,1 0 0 0 0,-1 1 0 0 0,0-1 1 0 0,1 1-1 0 0,-1-1 0 0 0,0 1 0 0 0,0-1 1 0 0,-3 1-1 0 0,-2 5-4944 0 0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0:59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0 114 804 0 0,'5'1'9417'0'0,"4"-1"-3467"0"0,7 0-1853 0 0,4-1-3738 0 0,30 0-4 0 0,766 3 6538 0 0,-636-11-5725 0 0,0-9 1 0 0,278-62 0 0 0,-452 78-1876 0 0,17-3 350 0 0,-17 6-3669 0 0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00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152 227 188 0 0,'-17'16'2380'0'0,"1"2"-1"0"0,0 0 1 0 0,1 0 0 0 0,1 2-1 0 0,1-1 1 0 0,-20 43 0 0 0,6-11 3820 0 0,32-64-3342 0 0,3-15-667 0 0,8-56-2085 0 0,-9 49 371 0 0,53-244 1013 0 0,-60 278-1483 0 0,0 1 0 0 0,0-1 0 0 0,0 1 0 0 0,1-1 0 0 0,-1 1 0 0 0,0 0 0 0 0,0-1-1 0 0,0 1 1 0 0,0-1 0 0 0,1 1 0 0 0,-1 0 0 0 0,0-1 0 0 0,0 1 0 0 0,1 0 0 0 0,-1-1 0 0 0,0 1 0 0 0,1 0 0 0 0,-1 0 0 0 0,0-1-1 0 0,1 1 1 0 0,-1 0 0 0 0,0 0 0 0 0,1-1 0 0 0,-1 1 0 0 0,1 0 0 0 0,-1 0 0 0 0,0 0 0 0 0,1 0 0 0 0,-1 0 0 0 0,1 0 0 0 0,-1 0-1 0 0,1 0 1 0 0,-1 0 0 0 0,0 0 0 0 0,1 0 0 0 0,-1 0 0 0 0,1 0 0 0 0,-1 0 0 0 0,1 0 0 0 0,-1 0 0 0 0,0 0 0 0 0,1 0 0 0 0,-1 1-1 0 0,1-1 1 0 0,-1 0 0 0 0,0 0 0 0 0,1 0 0 0 0,-1 1 0 0 0,0-1 0 0 0,1 0 0 0 0,-1 1 0 0 0,0-1 0 0 0,1 0 0 0 0,-1 0 0 0 0,0 1-1 0 0,0-1 1 0 0,1 1 0 0 0,-1-1 0 0 0,0 0 0 0 0,0 1 0 0 0,0-1 0 0 0,1 1 0 0 0,21 28 67 0 0,-20-26-54 0 0,24 35-68 0 0,101 131 480 0 0,-112-152-678 0 0,0-1-1 0 0,2 0 1 0 0,0-1 0 0 0,0-1 0 0 0,2-1 0 0 0,-1 0 0 0 0,27 12 0 0 0,-40-23-50 0 0,-1 0 1 0 0,0-1 0 0 0,0 0 0 0 0,1 0 0 0 0,-1 0-1 0 0,1-1 1 0 0,4 1 0 0 0,4-7-1382 0 0,-12 6 1651 0 0,-1-1 0 0 0,0 0 0 0 0,0 0 0 0 0,0 0 0 0 0,0 0 0 0 0,0 1 0 0 0,0-1 1 0 0,0 0-1 0 0,0 0 0 0 0,0 0 0 0 0,-1 0 0 0 0,1 0 0 0 0,0 1 0 0 0,-1-1 0 0 0,1 0 1 0 0,0 0-1 0 0,-1 1 0 0 0,1-1 0 0 0,-1 0 0 0 0,1 0 0 0 0,-2 0 0 0 0,-1-3 30 0 0,0 1 0 0 0,0-1-1 0 0,-1 1 1 0 0,0 0 0 0 0,1 0-1 0 0,-1 0 1 0 0,0 1 0 0 0,-1 0-1 0 0,1-1 1 0 0,0 1 0 0 0,-1 1-1 0 0,1-1 1 0 0,-6-1 0 0 0,-63-12 320 0 0,57 13-229 0 0,-30-6 556 0 0,-51 0 0 0 0,79 7-758 0 0,0 1 1 0 0,0 1-1 0 0,0 1 0 0 0,1 0 1 0 0,-34 9-1 0 0,37-3-1158 0 0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02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0 484 0 0,'6'15'8947'0'0,"18"50"-5349"0"0,-12-27-2541 0 0,-2 1-1 0 0,-2-1 0 0 0,4 50 0 0 0,-2 118 1583 0 0,-1-17-482 0 0,-9-156-1779 0 0,0-25-182 0 0,-1 0 1 0 0,1 0-1 0 0,1-1 0 0 0,0 1 0 0 0,0 0 0 0 0,0 0 0 0 0,1-1 0 0 0,0 1 0 0 0,5 12 1 0 0,8-6-2760 0 0,-3-4-7731 0 0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0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7 724 0 0,'8'-2'8069'0'0,"37"-3"-5284"0"0,326 11 5029 0 0,2 1-4637 0 0,-358-8-3956 0 0,12 1-599 0 0,-10 2-5667 0 0,-13 0 4751 0 0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0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7 304 0 0,'-1'-1'254'0'0,"0"0"1"0"0,0 1-1 0 0,0-1 1 0 0,1 1-1 0 0,-1-1 0 0 0,0 1 1 0 0,0-1-1 0 0,0 1 1 0 0,-1 0-1 0 0,1-1 0 0 0,0 1 1 0 0,0 0-1 0 0,0 0 1 0 0,0 0-1 0 0,0 0 0 0 0,0 0 1 0 0,0 0-1 0 0,0 0 1 0 0,0 0-1 0 0,0 0 0 0 0,0 1 1 0 0,0-1-1 0 0,-1 0 0 0 0,1 1 1 0 0,0-1-1 0 0,1 0 1 0 0,-1 1-1 0 0,0 0 0 0 0,0-1 1 0 0,0 1-1 0 0,0-1 1 0 0,0 1-1 0 0,0 0 0 0 0,1 0 1 0 0,-1 0-1 0 0,0-1 1 0 0,1 1-1 0 0,-1 0 0 0 0,0 0 1 0 0,1 0-1 0 0,-1 0 1 0 0,1 0-1 0 0,0 0 0 0 0,-1 0 1 0 0,0 2-1 0 0,1 5 581 0 0,-1 0 0 0 0,1 0-1 0 0,1 0 1 0 0,0 0 0 0 0,2 12-1 0 0,0 4-346 0 0,4 94 2549 0 0,-11 127 0 0 0,-1-152-2020 0 0,4 0 0 0 0,5 0-1 0 0,15 98 1 0 0,-13-152-677 0 0,-6-28-369 0 0,1 0 0 0 0,1 0 0 0 0,0 0 0 0 0,0 0 0 0 0,1 0 1 0 0,1-1-1 0 0,8 18 0 0 0,-12-28-124 0 0,1 1 0 0 0,0-1 1 0 0,-1 1-1 0 0,1-1 0 0 0,0 1 1 0 0,-1-1-1 0 0,1 0 0 0 0,0 1 0 0 0,-1-1 1 0 0,1 0-1 0 0,0 0 0 0 0,0 1 0 0 0,-1-1 1 0 0,1 0-1 0 0,0 0 0 0 0,0 0 1 0 0,0 0-1 0 0,-1 0 0 0 0,1 0 0 0 0,0 0 1 0 0,0 0-1 0 0,-1-1 0 0 0,1 1 0 0 0,0 0 1 0 0,0 0-1 0 0,1-1 0 0 0,21-10-4160 0 0,-20 10 3631 0 0,13-9-2424 0 0,0-2 444 0 0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04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0 436 0 0,'0'2'10404'0'0,"-2"16"-9456"0"0,6 83 3758 0 0,22 46-1961 0 0,-14-85-1614 0 0,143 555 4782 0 0,-147-585-5610 0 0,-7-25-167 0 0,0 1-1 0 0,1-1 1 0 0,0 1 0 0 0,0-1 0 0 0,1 0 0 0 0,0 1 0 0 0,0-1 0 0 0,0-1 0 0 0,1 1 0 0 0,6 7 0 0 0,-8-13 231 0 0,-6-7-381 0 0,-16-10-237 0 0,-9 5 114 0 0,-1 1 1 0 0,0 2 0 0 0,0 1 0 0 0,-32-4 0 0 0,-129-5 342 0 0,129 13-53 0 0,-47-2 182 0 0,48 4 550 0 0,1-3-1 0 0,-67-13 1 0 0,119 16-1416 0 0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0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8 612 0 0,'4'-6'5904'0'0,"-3"5"-5576"0"0,-1 1 0 0 0,0 0 0 0 0,1 0 0 0 0,-1 0 0 0 0,1 0 0 0 0,-1-1 0 0 0,1 1 0 0 0,4 7 273 0 0,-1 0 0 0 0,0 0 1 0 0,0 0-1 0 0,-1 1 0 0 0,0 0 1 0 0,0-1-1 0 0,-1 1 0 0 0,2 15 1 0 0,7 75 1008 0 0,-6-42-759 0 0,24 193 1407 0 0,15 103 212 0 0,-42-335-2812 0 0,-1-11 597 0 0,-1 0 1 0 0,1 0-1 0 0,1 0 0 0 0,-1 0 1 0 0,5 10-1 0 0,-5-14-1006 0 0,0 0 1 0 0,1 1 0 0 0,-1-1-1 0 0,1 0 1 0 0,0 0-1 0 0,0 0 1 0 0,0 0-1 0 0,0 0 1 0 0,4 3-1 0 0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06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38 155 156 0 0,'-38'-10'15438'0'0,"86"10"-14009"0"0,314-18 2153 0 0,31-1-1837 0 0,1004-46 2769 0 0,-1178 50-3910 0 0,84-10 1132 0 0,-285 23-1592 0 0,-31 4-2189 0 0,-28 3-7486 0 0,29-3 6484 0 0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06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8 256 0 0,'-16'11'11583'0'0,"40"-6"-6926"0"0,40-4-1651 0 0,24-3-976 0 0,94-4 2245 0 0,-65-10-7625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68 0 0,'30'-14'9076'0'0,"143"-3"-3118"0"0,92 2-2629 0 0,143-13-950 0 0,-257 11-1415 0 0,523-46 2115 0 0,-503 46-969 0 0,-167 16-794 0 0,6 0-1164 0 0,0-1-4036 0 0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08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1 500 0 0,'8'73'14010'0'0,"-1"58"-8154"0"0,1 34-3488 0 0,18 258 2737 0 0,-27-329-4059 0 0,-1-3-3284 0 0,2-90 1443 0 0,0 8-3083 0 0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11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22 140 0 0,'10'-22'9853'0'0,"-4"34"-8886"0"0,0 0 1 0 0,-1 0-1 0 0,0 0 1 0 0,-1 0-1 0 0,0 1 1 0 0,2 20-1 0 0,-1-12-447 0 0,160 533 5750 0 0,-86-311-4522 0 0,47 256 0 0 0,-97-311-983 0 0,4 228 0 0 0,-17-244-425 0 0,6-2 1 0 0,83 309 0 0 0,-52-292-15 0 0,-51-184-331 0 0,-1 0 0 0 0,1 1 0 0 0,0-1 0 0 0,0 0 0 0 0,0 0 0 0 0,0 0 0 0 0,1-1 0 0 0,-1 1 0 0 0,1 0 0 0 0,0-1 0 0 0,0 0-1 0 0,0 0 1 0 0,0 0 0 0 0,0 0 0 0 0,0 0 0 0 0,0 0 0 0 0,1-1 0 0 0,-1 1 0 0 0,8 1 0 0 0,71 17-104 0 0,-79-20 109 0 0,46 9 18 0 0,415 63 381 0 0,-281-52-21 0 0,621 52 1388 0 0,-240-15-1497 0 0,-22-1-51 0 0,10-47-218 0 0,-510-9 0 0 0,756-11 0 0 0,136 1 0 0 0,-194 6 0 0 0,-155-1 0 0 0,-291-3 0 0 0,433-24 0 0 0,300-11 0 0 0,342 15 0 0 0,-825 14 0 0 0,457-20 0 0 0,-89-76 0 0 0,-571 65 0 0 0,-167 26 0 0 0,318-28 0 0 0,-480 47 0 0 0,-1-1 0 0 0,-1-1 0 0 0,2 1 0 0 0,0 0 0 0 0,-3 1 0 0 0,-5 0-133 0 0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11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16 484 0 0,'-14'-16'8143'0'0,"16"29"-616"0"0,3 25-5757 0 0,-3 133 1962 0 0,6 128 980 0 0,-7-294-5112 0 0,7 47 2557 0 0,2-28-4157 0 0,9-8-7970 0 0,-13-13 7200 0 0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12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7977 0 0,'-47'7'7147'0'0,"37"-6"-5992"0"0,1 0-1 0 0,-1 0 0 0 0,1 1 1 0 0,-12 4 2011 0 0,43-6-1875 0 0,433-6 2941 0 0,225 2-1433 0 0,-591 4-2326 0 0,-35-1-360 0 0,87 11-1 0 0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1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0 232 0 0,'-23'9'1827'0'0,"0"1"-1"0"0,2 0 1 0 0,-1 2 0 0 0,1 0-1 0 0,-27 22 1 0 0,-92 86 2709 0 0,56-45-2310 0 0,-58 39 190 0 0,137-107-5383 0 0,13-7 959 0 0,14-8-1013 0 0,-2-2 900 0 0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13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1 136 0 0,'0'0'826'0'0,"-4"0"242"0"0,-6 3-284 0 0,0 0 0 0 0,0 0-1 0 0,1 1 1 0 0,-1 0 0 0 0,1 1-1 0 0,0 0 1 0 0,0 0 0 0 0,0 1-1 0 0,1 0 1 0 0,-9 8 0 0 0,-80 81 3215 0 0,79-76-3136 0 0,-55 62 1412 0 0,-58 56 826 0 0,130-137-3190 0 0,1 0 0 0 0,0 0 0 0 0,-1 1 0 0 0,1-1 1 0 0,-1 0-1 0 0,1 0 0 0 0,0 1 0 0 0,-1-1 0 0 0,1 0 0 0 0,-1 1 0 0 0,1-1 0 0 0,0 0 0 0 0,0 1 0 0 0,-1-1 0 0 0,1 1 0 0 0,0-1 0 0 0,0 1 0 0 0,-1-1 0 0 0,1 0 0 0 0,0 1 0 0 0,0-1 0 0 0,0 1 0 0 0,0-1 0 0 0,0 1 0 0 0,0-1 1 0 0,0 1-1 0 0,0-1 0 0 0,0 1 0 0 0,0-1 0 0 0,0 1 0 0 0,0-1 0 0 0,0 1 0 0 0,0-1 0 0 0,0 0 0 0 0,0 1 0 0 0,0-1 0 0 0,1 1 0 0 0,17 0-5070 0 0,1-8 3042 0 0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13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0 72 0 0,'0'0'865'0'0,"-3"3"292"0"0,-144 107 8433 0 0,112-80-8165 0 0,2 1 0 0 0,2 1 0 0 0,0 2 0 0 0,-32 47 0 0 0,60-75-1692 0 0,0-1-949 0 0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1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109 262 424 0 0,'-3'-5'408'0'0,"0"0"1"0"0,0-1-1 0 0,1 1 0 0 0,-1-1 0 0 0,1 1 1 0 0,0-1-1 0 0,1 0 0 0 0,0 0 0 0 0,0 0 1 0 0,0 0-1 0 0,0 0 0 0 0,1 0 0 0 0,0 0 1 0 0,0 0-1 0 0,1 0 0 0 0,0-1 0 0 0,0 1 1 0 0,0 1-1 0 0,1-1 0 0 0,0 0 1 0 0,0 0-1 0 0,0 1 0 0 0,1-1 0 0 0,0 1 1 0 0,0-1-1 0 0,5-5 0 0 0,-3 2-51 0 0,1 2 0 0 0,1-1 0 0 0,-1 1 0 0 0,1 0 0 0 0,1 0-1 0 0,-1 1 1 0 0,1 0 0 0 0,0 0 0 0 0,0 1 0 0 0,1 0 0 0 0,-1 0 0 0 0,1 1 0 0 0,0 0 0 0 0,1 1-1 0 0,-1 0 1 0 0,10-2 0 0 0,-16 4-254 0 0,0 1 0 0 0,-1-1 0 0 0,1 1 0 0 0,0-1 0 0 0,-1 1 0 0 0,1 0 1 0 0,0 0-1 0 0,-1 0 0 0 0,1 0 0 0 0,0 1 0 0 0,-1-1 0 0 0,1 1 0 0 0,0 0 0 0 0,-1-1 0 0 0,1 1 0 0 0,-1 0 0 0 0,1 1 0 0 0,-1-1 0 0 0,0 0 0 0 0,1 1 0 0 0,-1-1 0 0 0,0 1 0 0 0,0 0 0 0 0,0 0 0 0 0,0 0 0 0 0,0 0 0 0 0,-1 0 0 0 0,1 0 0 0 0,0 0 0 0 0,-1 0 0 0 0,0 1 0 0 0,1-1 0 0 0,-1 1 0 0 0,0-1 1 0 0,0 1-1 0 0,-1-1 0 0 0,2 6 0 0 0,-1-1 20 0 0,0 1 1 0 0,-1-1 0 0 0,0 1-1 0 0,0 0 1 0 0,-1-1 0 0 0,0 1-1 0 0,0-1 1 0 0,0 1 0 0 0,-1-1-1 0 0,0 0 1 0 0,-1 1 0 0 0,-3 7-1 0 0,-2 0-50 0 0,0 0-1 0 0,-1 0 0 0 0,0-1 0 0 0,-1 0 0 0 0,-1 0 0 0 0,0-1 0 0 0,0-1 0 0 0,-2 0 0 0 0,1 0 1 0 0,-2-2-1 0 0,1 1 0 0 0,-2-2 0 0 0,1 0 0 0 0,-1 0 0 0 0,0-1 0 0 0,-1-1 0 0 0,0-1 0 0 0,0 0 0 0 0,-32 6 1 0 0,23-12-180 0 0,11 2 21 0 0,25 20 227 0 0,-4-12-51 0 0,0-1 1 0 0,1 0 0 0 0,0-1-1 0 0,0 0 1 0 0,0 0 0 0 0,1-1-1 0 0,1 0 1 0 0,-1 0 0 0 0,1-1-1 0 0,0 0 1 0 0,0-1 0 0 0,1 0-1 0 0,0-1 1 0 0,0 0 0 0 0,0-1-1 0 0,0 0 1 0 0,0-1 0 0 0,14 2-1 0 0,-12-3-71 0 0,1-1 0 0 0,-1-1 1 0 0,1 0-1 0 0,-1 0 0 0 0,1-1 0 0 0,-1-1 0 0 0,0 0 0 0 0,0-1 0 0 0,0 0 1 0 0,0-1-1 0 0,-1-1 0 0 0,0 0 0 0 0,0 0 0 0 0,0-2 0 0 0,12-9 0 0 0,-21 15-124 0 0,-1 0 0 0 0,1 0-1 0 0,-1-1 1 0 0,0 1-1 0 0,0-1 1 0 0,0 0-1 0 0,0 1 1 0 0,0-1 0 0 0,0 0-1 0 0,0-3 1 0 0,5-10-3446 0 0,-2 3-3118 0 0,-2 6 4085 0 0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14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96 135 204 0 0,'-1'-1'324'0'0,"1"0"0"0"0,-1 1 0 0 0,1-1 0 0 0,-1 0-1 0 0,1 0 1 0 0,-1 0 0 0 0,1 1 0 0 0,-1-1 0 0 0,1 0 0 0 0,0 0 0 0 0,-1 0 0 0 0,1 0 0 0 0,0 0-1 0 0,0 1 1 0 0,0-1 0 0 0,0 0 0 0 0,0 0 0 0 0,0 0 0 0 0,0 0 0 0 0,0 0 0 0 0,0 0 0 0 0,0 0-1 0 0,0 0 1 0 0,1 0 0 0 0,-1 1 0 0 0,0-1 0 0 0,1 0 0 0 0,-1 0 0 0 0,1-1 0 0 0,25-25 3768 0 0,40-11-403 0 0,44-5 1559 0 0,-110 43-4793 0 0,-3 2-627 0 0,-87 44-474 0 0,68-37 564 0 0,1 1 0 0 0,0 0 0 0 0,1 2-1 0 0,1 0 1 0 0,-1 1 0 0 0,2 1 0 0 0,0 1 0 0 0,-16 17 0 0 0,33-30 93 0 0,0-1-1 0 0,0 1 1 0 0,0-1 0 0 0,0 1-1 0 0,0 0 1 0 0,1-1-1 0 0,-1 1 1 0 0,1 0 0 0 0,-1 0-1 0 0,1-1 1 0 0,0 1 0 0 0,-1 0-1 0 0,1 0 1 0 0,0 0 0 0 0,0 0-1 0 0,1-1 1 0 0,-1 1-1 0 0,0 0 1 0 0,0 0 0 0 0,1 0-1 0 0,-1-1 1 0 0,1 1 0 0 0,0 0-1 0 0,-1-1 1 0 0,1 1 0 0 0,0 0-1 0 0,0-1 1 0 0,0 1 0 0 0,0-1-1 0 0,0 1 1 0 0,1-1-1 0 0,-1 0 1 0 0,0 1 0 0 0,1-1-1 0 0,-1 0 1 0 0,0 0 0 0 0,1 0-1 0 0,2 1 1 0 0,9 7 100 0 0,0 0 1 0 0,1-1-1 0 0,21 9 1 0 0,-23-11-37 0 0,80 32 535 0 0,-69-30-448 0 0,0 0 0 0 0,-1 2 0 0 0,0 0 0 0 0,-1 2 0 0 0,0 0 0 0 0,-1 2 0 0 0,21 17 0 0 0,-39-29-154 0 0,0-1-1 0 0,-1 1 1 0 0,1 0 0 0 0,0 0 0 0 0,0-1 0 0 0,-1 1 0 0 0,1 0 0 0 0,-1 1 0 0 0,0-1 0 0 0,0 0 0 0 0,0 0 0 0 0,0 1 0 0 0,0-1 0 0 0,0 0 0 0 0,0 1 0 0 0,-1-1 0 0 0,0 1 0 0 0,1-1 0 0 0,-1 1 0 0 0,0-1 0 0 0,0 1-1 0 0,0 3 1 0 0,-2-3-2 0 0,1 0-1 0 0,0 0 0 0 0,-1 0 0 0 0,1 0 0 0 0,-1 0 0 0 0,0 0 1 0 0,0-1-1 0 0,0 1 0 0 0,-1-1 0 0 0,1 0 0 0 0,0 1 0 0 0,-1-1 1 0 0,1 0-1 0 0,-6 3 0 0 0,-7 3-35 0 0,-1 0 0 0 0,1-2-1 0 0,-1 1 1 0 0,-1-2 0 0 0,-18 5 0 0 0,16-6-240 0 0,0 0 0 0 0,-30 1 0 0 0,42-5-337 0 0,1 0 0 0 0,0 0-1 0 0,0-1 1 0 0,0 0 0 0 0,0 0 0 0 0,0 0-1 0 0,-7-3 1 0 0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14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41 512 0 0,'1'-1'451'0'0,"1"1"0"0"0,-1 0 0 0 0,1 0 0 0 0,-1 0 1 0 0,1 0-1 0 0,-1 0 0 0 0,1 0 0 0 0,-1 0 0 0 0,1 0 0 0 0,-1 1 0 0 0,1-1 0 0 0,-1 0 0 0 0,1 1 0 0 0,-1-1 1 0 0,1 1-1 0 0,-1 0 0 0 0,0-1 0 0 0,1 1 0 0 0,-1 0 0 0 0,0 0 0 0 0,0 0 0 0 0,2 1 0 0 0,35 29 2887 0 0,-28-22-1820 0 0,22 15 1450 0 0,60 36-1 0 0,-79-52-2327 0 0,2-1 1 0 0,-1 0 0 0 0,1-1-1 0 0,0-1 1 0 0,0 0 0 0 0,0-1-1 0 0,22 3 1 0 0,-36-7-594 0 0,0 0 0 0 0,0 0 0 0 0,0 0 0 0 0,1 0 0 0 0,-1-1 0 0 0,0 1 0 0 0,0 0 0 0 0,0 0 0 0 0,0-1 0 0 0,1 1 0 0 0,-1-1 0 0 0,0 1-1 0 0,0-1 1 0 0,0 1 0 0 0,0-1 0 0 0,0 0 0 0 0,0 1 0 0 0,0-1 0 0 0,-1 0 0 0 0,1 0 0 0 0,0 0 0 0 0,0 1 0 0 0,0-1 0 0 0,-1 0 0 0 0,1 0 0 0 0,0 0 0 0 0,-1 0 0 0 0,1-1 0 0 0,-1 1 0 0 0,0 0 0 0 0,1 0 0 0 0,-1 0 0 0 0,0 0-1 0 0,1 0 1 0 0,-1-1 0 0 0,0 1 0 0 0,0 0 0 0 0,0 0 0 0 0,0 0 0 0 0,0 0 0 0 0,-1-1 0 0 0,1 0 0 0 0,-1-11-17 0 0,-1 1 0 0 0,0 0-1 0 0,-5-17 1 0 0,3 10-54 0 0,3 14-248 0 0,0-1 1 0 0,0 1 0 0 0,1-1-1 0 0,0 0 1 0 0,0 1-1 0 0,0-1 1 0 0,1-5 0 0 0,0 8-401 0 0,0-1 0 0 0,0 1 0 0 0,1 1 0 0 0,-1-1 0 0 0,0 0 0 0 0,1 0 0 0 0,0 0 0 0 0,0 1 0 0 0,0-1 0 0 0,0 1 0 0 0,0-1 0 0 0,0 1 0 0 0,5-4 0 0 0,9-6-2301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8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29 240 0 0,'26'-8'13820'0'0,"9"-1"-7705"0"0,2 1-7107 0 0,-3 5-6593 0 0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15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0 268 0 0,'-23'20'6316'0'0,"18"-10"-5169"0"0,0 1 1 0 0,1 0-1 0 0,0 0 0 0 0,0 0 1 0 0,2 0-1 0 0,-1 1 0 0 0,1-1 1 0 0,0 19-1 0 0,3 94 4318 0 0,-1-113-5150 0 0,1 14 1340 0 0,9 49 0 0 0,-9-69-1667 0 0,-1 0 1 0 0,1-1 0 0 0,1 1-1 0 0,-1-1 1 0 0,1 1-1 0 0,0-1 1 0 0,0 0 0 0 0,0 0-1 0 0,0 0 1 0 0,1 0-1 0 0,-1 0 1 0 0,1 0-1 0 0,0-1 1 0 0,1 1 0 0 0,-1-1-1 0 0,0 0 1 0 0,8 6-1 0 0,-8-8-741 0 0,-1 0 0 0 0,1 0 0 0 0,0-1 0 0 0,0 1-1 0 0,0-1 1 0 0,0 1 0 0 0,0-1 0 0 0,-1 0 0 0 0,1 0-1 0 0,0 0 1 0 0,0 0 0 0 0,4-1 0 0 0,7-2-1989 0 0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15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56 100 0 0,'-2'-4'722'0'0,"-1"1"0"0"0,0 0 1 0 0,0 1-1 0 0,-1-1 0 0 0,1 0 0 0 0,0 1 1 0 0,-1 0-1 0 0,0 0 0 0 0,1 0 0 0 0,-1 0 1 0 0,0 0-1 0 0,0 1 0 0 0,0 0 0 0 0,-7-2 0 0 0,4 3-121 0 0,0 0 0 0 0,0 0 0 0 0,0 0 0 0 0,0 1 0 0 0,0 0 0 0 0,0 0 0 0 0,1 1 0 0 0,-13 4 0 0 0,-2 2 371 0 0,1 0 1 0 0,-1 2 0 0 0,-30 19 0 0 0,45-26-709 0 0,1 1 0 0 0,-1-1 0 0 0,1 1 0 0 0,0 0 1 0 0,0 1-1 0 0,1-1 0 0 0,-1 1 0 0 0,1 0 0 0 0,0 0 0 0 0,1 0 0 0 0,-1 1 0 0 0,1 0 0 0 0,0-1 1 0 0,0 1-1 0 0,1 0 0 0 0,-1 0 0 0 0,-1 10 0 0 0,3-13-160 0 0,1 0 0 0 0,0 0 1 0 0,0-1-1 0 0,0 1 0 0 0,1 0 0 0 0,-1-1 1 0 0,0 1-1 0 0,1 0 0 0 0,0-1 0 0 0,0 1 0 0 0,-1-1 1 0 0,2 1-1 0 0,-1-1 0 0 0,0 1 0 0 0,0-1 1 0 0,1 0-1 0 0,-1 1 0 0 0,1-1 0 0 0,0 0 1 0 0,2 2-1 0 0,0 0-7 0 0,1-1-1 0 0,-1 0 1 0 0,0-1 0 0 0,1 1 0 0 0,0-1 0 0 0,0 1-1 0 0,-1-2 1 0 0,1 1 0 0 0,0 0 0 0 0,6 0 0 0 0,-1 0-92 0 0,1 0 1 0 0,-1-1 0 0 0,1-1-1 0 0,0 1 1 0 0,-1-2 0 0 0,1 0-1 0 0,-1 0 1 0 0,1 0 0 0 0,19-7-1 0 0,-26 7-27 0 0,0-1 0 0 0,0 0 0 0 0,1 0 0 0 0,-2-1 0 0 0,1 1 0 0 0,0-1 0 0 0,0 0 0 0 0,-1 0 0 0 0,1 0 0 0 0,-1 0-1 0 0,0 0 1 0 0,0-1 0 0 0,0 0 0 0 0,-1 1 0 0 0,1-1 0 0 0,-1 0 0 0 0,0 0 0 0 0,0-1 0 0 0,0 1 0 0 0,-1 0 0 0 0,1-1 0 0 0,-1 1 0 0 0,0-1-1 0 0,1-6 1 0 0,-2 5 5 0 0,-1 1-1 0 0,1-1 1 0 0,-1 1-1 0 0,1-1 1 0 0,-2 1-1 0 0,1-1 0 0 0,0 1 1 0 0,-1 0-1 0 0,0-1 1 0 0,-1 1-1 0 0,1 0 0 0 0,-1 0 1 0 0,0 1-1 0 0,0-1 1 0 0,0 1-1 0 0,-1-1 1 0 0,1 1-1 0 0,-1 0 0 0 0,-8-6 1 0 0,0 0-58 0 0,-1 1 0 0 0,0 1 0 0 0,-23-11 0 0 0,30 16-209 0 0,0 0-1 0 0,-1 1 1 0 0,1 0 0 0 0,-1 0-1 0 0,1 0 1 0 0,-1 1-1 0 0,0 0 1 0 0,0 0-1 0 0,1 1 1 0 0,-13 0 0 0 0,6 5-2282 0 0,12 8-6681 0 0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16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55 648 0 0,'-7'-4'839'0'0,"0"1"1"0"0,0 0-1 0 0,-1 0 0 0 0,1 1 1 0 0,0 0-1 0 0,-1 0 0 0 0,0 1 0 0 0,1 0 1 0 0,-1 0-1 0 0,0 1 0 0 0,0 0 1 0 0,1 0-1 0 0,-1 1 0 0 0,0 0 1 0 0,0 0-1 0 0,-10 4 0 0 0,14-4-527 0 0,0 1 0 0 0,0-1-1 0 0,0 1 1 0 0,0 0 0 0 0,1 0 0 0 0,-1 1-1 0 0,1-1 1 0 0,-1 1 0 0 0,1-1 0 0 0,0 1-1 0 0,0 0 1 0 0,0 1 0 0 0,1-1-1 0 0,-1 0 1 0 0,1 1 0 0 0,0-1 0 0 0,-1 1-1 0 0,2 0 1 0 0,-1 0 0 0 0,0 0 0 0 0,1 0-1 0 0,0 0 1 0 0,0 0 0 0 0,0 0 0 0 0,0 0-1 0 0,1 0 1 0 0,-1 1 0 0 0,1-1-1 0 0,0 0 1 0 0,0 0 0 0 0,2 7 0 0 0,-1-5-128 0 0,1-1 1 0 0,0 1-1 0 0,0-1 1 0 0,0 0 0 0 0,0 0-1 0 0,1 0 1 0 0,0 0-1 0 0,0 0 1 0 0,0-1-1 0 0,1 1 1 0 0,-1-1 0 0 0,1 0-1 0 0,0 0 1 0 0,1 0-1 0 0,-1-1 1 0 0,0 0-1 0 0,1 1 1 0 0,6 2 0 0 0,-7-3-231 0 0,1-1 0 0 0,-1 1 1 0 0,1-1-1 0 0,0 0 0 0 0,0 0 1 0 0,-1-1-1 0 0,1 1 1 0 0,1-1-1 0 0,-1 0 0 0 0,0 0 1 0 0,0-1-1 0 0,0 0 0 0 0,0 0 1 0 0,1 0-1 0 0,-1 0 0 0 0,0-1 1 0 0,0 0-1 0 0,0 0 0 0 0,10-3 1 0 0,-14 3-14 0 0,0 0 1 0 0,1 1-1 0 0,-1-1 1 0 0,0 0-1 0 0,1 0 1 0 0,-1 0-1 0 0,0 0 1 0 0,0 0-1 0 0,0 0 0 0 0,0-1 1 0 0,0 1-1 0 0,0 0 1 0 0,0 0-1 0 0,0-1 1 0 0,-1 1-1 0 0,1-1 1 0 0,-1 1-1 0 0,1 0 1 0 0,-1-1-1 0 0,1 1 0 0 0,-1-1 1 0 0,1-3-1 0 0,-1 1-20 0 0,0 0 0 0 0,-1 0 0 0 0,1 0 0 0 0,-1-1 0 0 0,0 1 0 0 0,0 0 0 0 0,0 0 0 0 0,-3-6 0 0 0,-3-5-91 0 0,-1-1-1 0 0,0 1 1 0 0,-12-14-1 0 0,7 12-539 0 0,-1 0 0 0 0,-26-25-1 0 0,9 14-8320 0 0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1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24 256 0 0,'10'5'2279'0'0,"0"1"0"0"0,0 0 0 0 0,-1 0 0 0 0,16 15 0 0 0,32 38 4321 0 0,-41-40-4755 0 0,2-1 1 0 0,30 24-1 0 0,-42-38-1500 0 0,-1 1 139 0 0,1-1 0 0 0,0 0 0 0 0,0 0 0 0 0,0-1 0 0 0,0 1 0 0 0,0-1 0 0 0,8 2 0 0 0,-12-5-419 0 0,0 0 1 0 0,-1 0-1 0 0,1 0 0 0 0,0 0 0 0 0,-1 0 0 0 0,1 0 0 0 0,0-1 0 0 0,-1 1 0 0 0,1 0 1 0 0,0-1-1 0 0,-1 1 0 0 0,1-1 0 0 0,-1 0 0 0 0,1 0 0 0 0,-1 0 0 0 0,1 1 1 0 0,-1-1-1 0 0,1 0 0 0 0,-1-1 0 0 0,0 1 0 0 0,0 0 0 0 0,0 0 0 0 0,0-1 1 0 0,1 1-1 0 0,-2 0 0 0 0,1-1 0 0 0,0 1 0 0 0,0-1 0 0 0,0 1 0 0 0,-1-1 1 0 0,1 1-1 0 0,-1-1 0 0 0,1 0 0 0 0,0-2 0 0 0,8-24 510 0 0,9-45-1 0 0,-13 46-1527 0 0,1 1-1 0 0,12-27 1 0 0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1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0 122 528 0 0,'0'-3'357'0'0,"1"0"1"0"0,-1 0-1 0 0,0 0 0 0 0,1 0 0 0 0,0 1 0 0 0,0-1 1 0 0,0 0-1 0 0,0 0 0 0 0,0 1 0 0 0,0-1 1 0 0,1 0-1 0 0,-1 1 0 0 0,1-1 0 0 0,0 1 1 0 0,0 0-1 0 0,3-4 0 0 0,1 1 74 0 0,0 0 0 0 0,0 1 1 0 0,0 0-1 0 0,1 0 0 0 0,-1 0 0 0 0,11-3 1 0 0,4-1 328 0 0,1 1 1 0 0,0 1 0 0 0,32-5-1 0 0,-31 8-88 0 0,1 0 0 0 0,-1 2-1 0 0,30 1 1 0 0,-48 0-568 0 0,0 0 1 0 0,-1 0-1 0 0,1 1 1 0 0,0-1-1 0 0,0 1 1 0 0,-1 0-1 0 0,1 1 1 0 0,-1-1-1 0 0,1 1 1 0 0,-1 0-1 0 0,1 0 1 0 0,-1 0-1 0 0,0 1 1 0 0,0 0-1 0 0,0-1 1 0 0,0 1-1 0 0,-1 1 0 0 0,1-1 1 0 0,-1 0-1 0 0,0 1 1 0 0,0 0-1 0 0,0 0 1 0 0,3 5-1 0 0,-5-6-48 0 0,-1 1 1 0 0,1 0-1 0 0,0 0 0 0 0,-1 0 0 0 0,0 0 0 0 0,0 0 0 0 0,0 0 0 0 0,0 0 0 0 0,-1-1 0 0 0,1 1 0 0 0,-1 0 1 0 0,0 0-1 0 0,0 0 0 0 0,-1-1 0 0 0,1 1 0 0 0,-1 0 0 0 0,0-1 0 0 0,-3 6 0 0 0,-5 7 114 0 0,-1 0-1 0 0,-18 19 1 0 0,27-31-121 0 0,-67 69 809 0 0,46-50-217 0 0,0 0 0 0 0,2 2 0 0 0,-19 28-1 0 0,40-53-601 0 0,-1 1 0 0 0,1-1 0 0 0,0 1-1 0 0,-1 0 1 0 0,1-1 0 0 0,0 1 0 0 0,-1-1 0 0 0,1 1-1 0 0,0 0 1 0 0,0-1 0 0 0,-1 1 0 0 0,1 0-1 0 0,0-1 1 0 0,0 1 0 0 0,0 0 0 0 0,0-1-1 0 0,0 1 1 0 0,0 0 0 0 0,0-1 0 0 0,0 1 0 0 0,0 0-1 0 0,0-1 1 0 0,1 1 0 0 0,-1 0 0 0 0,0-1-1 0 0,0 1 1 0 0,1-1 0 0 0,-1 1 0 0 0,0 0-1 0 0,1-1 1 0 0,-1 1 0 0 0,0-1 0 0 0,1 1-1 0 0,-1-1 1 0 0,2 2 0 0 0,27 7 661 0 0,35-9-133 0 0,92-24 630 0 0,-105 14-4043 0 0,0 2-5389 0 0,-40 6 5548 0 0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19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386 146 432 0 0,'-2'-6'828'0'0,"0"0"0"0"0,-1 0-1 0 0,1 1 1 0 0,-1-1 0 0 0,0 1 0 0 0,0-1-1 0 0,-1 1 1 0 0,0 0 0 0 0,0 1 0 0 0,0-1-1 0 0,0 1 1 0 0,-1 0 0 0 0,0 0 0 0 0,-7-5-1 0 0,5 4-221 0 0,-1 2-1 0 0,0-1 0 0 0,1 1 1 0 0,-1 0-1 0 0,0 0 0 0 0,-1 1 1 0 0,1 0-1 0 0,0 1 0 0 0,-15-1 1 0 0,8 1-204 0 0,1 2 0 0 0,-1 0 0 0 0,1 0 1 0 0,0 2-1 0 0,0-1 0 0 0,0 2 0 0 0,0 0 0 0 0,0 1 0 0 0,1 0 1 0 0,-1 1-1 0 0,1 0 0 0 0,-14 10 0 0 0,24-14-299 0 0,1-1-1 0 0,-1 1 1 0 0,0 0-1 0 0,1 0 0 0 0,-1 1 1 0 0,1-1-1 0 0,0 0 1 0 0,0 1-1 0 0,0-1 1 0 0,0 1-1 0 0,0 0 0 0 0,1 0 1 0 0,-1 0-1 0 0,1 0 1 0 0,-1 0-1 0 0,0 5 1 0 0,1-5-28 0 0,1-1 0 0 0,0 0 0 0 0,1 1 0 0 0,-1-1 0 0 0,0 0 0 0 0,1 1 1 0 0,-1-1-1 0 0,1 0 0 0 0,-1 0 0 0 0,1 1 0 0 0,0-1 0 0 0,0 0 0 0 0,0 0 1 0 0,0 0-1 0 0,1 0 0 0 0,-1 0 0 0 0,0 0 0 0 0,3 2 0 0 0,2 1 4 0 0,0 0-1 0 0,0 0 1 0 0,0 0-1 0 0,1-1 1 0 0,0 0-1 0 0,0 0 0 0 0,0 0 1 0 0,0-1-1 0 0,0 0 1 0 0,1-1-1 0 0,0 0 1 0 0,10 2-1 0 0,-4-2-114 0 0,1 0 0 0 0,-1-1 0 0 0,1-1 0 0 0,-1-1-1 0 0,1 0 1 0 0,-1-1 0 0 0,1 0 0 0 0,24-8 0 0 0,-35 9 6 0 0,-1 0 0 0 0,1 0 1 0 0,0-1-1 0 0,-1 1 1 0 0,0-1-1 0 0,1 0 0 0 0,-1 0 1 0 0,0-1-1 0 0,0 1 0 0 0,0 0 1 0 0,0-1-1 0 0,0 0 0 0 0,-1 0 1 0 0,1 0-1 0 0,-1 0 0 0 0,0 0 1 0 0,0 0-1 0 0,0 0 0 0 0,0-1 1 0 0,0 1-1 0 0,-1-1 1 0 0,1 1-1 0 0,-1-1 0 0 0,0 0 1 0 0,0 0-1 0 0,-1 1 0 0 0,1-1 1 0 0,-1 0-1 0 0,0 0 0 0 0,0 0 1 0 0,0 0-1 0 0,0 0 0 0 0,-1 1 1 0 0,0-1-1 0 0,1 0 0 0 0,-1 0 1 0 0,-3-6-1 0 0,2 5-109 0 0,0 0 0 0 0,0 1-1 0 0,0-1 1 0 0,0 0 0 0 0,-1 1 0 0 0,0-1 0 0 0,0 1-1 0 0,0 0 1 0 0,-1 0 0 0 0,1 0 0 0 0,-9-6 0 0 0,-18-10-2664 0 0,-3 2-6212 0 0,28 16 6721 0 0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19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69 588 0 0,'-27'-22'4356'0'0,"18"19"-3754"0"0,0-1 0 0 0,0 2 0 0 0,0-1-1 0 0,0 1 1 0 0,0 1 0 0 0,-1 0 0 0 0,1 0-1 0 0,-1 1 1 0 0,1 0 0 0 0,0 0-1 0 0,-1 1 1 0 0,1 1 0 0 0,0-1 0 0 0,-13 5-1 0 0,7-2-5 0 0,1 1 1 0 0,0 0-1 0 0,0 1 0 0 0,0 0 0 0 0,1 1 0 0 0,-1 1 0 0 0,2 0 1 0 0,-16 13-1 0 0,26-20-477 0 0,0 1 0 0 0,0-1 0 0 0,0 1 0 0 0,0 0-1 0 0,0 0 1 0 0,0 0 0 0 0,1 0 0 0 0,-1 0 0 0 0,1 0 0 0 0,-1 0 0 0 0,1 1 0 0 0,0-1 0 0 0,0 0 0 0 0,0 1 0 0 0,0-1 0 0 0,0 1 0 0 0,1-1 0 0 0,-1 1 0 0 0,1 0 0 0 0,-1-1 0 0 0,1 1-1 0 0,0-1 1 0 0,0 1 0 0 0,0 0 0 0 0,1-1 0 0 0,-1 1 0 0 0,0-1 0 0 0,1 1 0 0 0,0-1 0 0 0,0 1 0 0 0,-1-1 0 0 0,1 1 0 0 0,1-1 0 0 0,-1 1 0 0 0,0-1 0 0 0,1 0 0 0 0,-1 0 0 0 0,1 0-1 0 0,0 0 1 0 0,-1 0 0 0 0,1 0 0 0 0,0 0 0 0 0,0-1 0 0 0,0 1 0 0 0,3 1 0 0 0,4 4 70 0 0,1-1-1 0 0,0 0 1 0 0,1 0-1 0 0,-1-1 1 0 0,1 0 0 0 0,0-1-1 0 0,0 0 1 0 0,23 4-1 0 0,-27-6-139 0 0,1-1 0 0 0,0-1 0 0 0,0 1-1 0 0,0-1 1 0 0,0-1 0 0 0,0 1 0 0 0,-1-2-1 0 0,1 1 1 0 0,8-3 0 0 0,-14 3-45 0 0,1 0 1 0 0,0 0-1 0 0,-1 0 1 0 0,1 0-1 0 0,-1-1 0 0 0,1 1 1 0 0,-1-1-1 0 0,0 0 1 0 0,0 0-1 0 0,1 0 1 0 0,-1 0-1 0 0,-1 0 1 0 0,1 0-1 0 0,0 0 1 0 0,0-1-1 0 0,-1 1 0 0 0,0-1 1 0 0,1 1-1 0 0,-1-1 1 0 0,0 1-1 0 0,0-1 1 0 0,0 0-1 0 0,0 0 1 0 0,-1 1-1 0 0,1-1 1 0 0,-1 0-1 0 0,0-5 0 0 0,0-5-42 0 0,0-1 0 0 0,-1 0 0 0 0,-1 1 0 0 0,0 0 0 0 0,-1-1 0 0 0,-5-13 0 0 0,6 20-352 0 0,0 1-1 0 0,-1 0 0 0 0,0-1 1 0 0,0 1-1 0 0,0 1 1 0 0,-1-1-1 0 0,0 0 0 0 0,0 1 1 0 0,0 0-1 0 0,-1 0 0 0 0,1 0 1 0 0,-1 0-1 0 0,0 1 0 0 0,-8-5 1 0 0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20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6 424 0 0,'0'-1'197'0'0,"0"1"1"0"0,1 0-1 0 0,-1-1 0 0 0,0 1 1 0 0,0 0-1 0 0,0 0 0 0 0,1-1 1 0 0,-1 1-1 0 0,0 0 0 0 0,0 0 0 0 0,1-1 1 0 0,-1 1-1 0 0,0 0 0 0 0,1 0 1 0 0,-1 0-1 0 0,0-1 0 0 0,1 1 1 0 0,-1 0-1 0 0,0 0 0 0 0,1 0 1 0 0,-1 0-1 0 0,0 0 0 0 0,1 0 0 0 0,-1 0 1 0 0,0 0-1 0 0,1 0 0 0 0,-1 0 1 0 0,0 0-1 0 0,1 0 0 0 0,-1 0 1 0 0,0 0-1 0 0,1 0 0 0 0,-1 0 1 0 0,0 0-1 0 0,1 0 0 0 0,-1 1 0 0 0,0-1 1 0 0,1 0-1 0 0,-1 0 0 0 0,0 0 1 0 0,0 0-1 0 0,1 1 0 0 0,7 17 3628 0 0,-4 26-352 0 0,-6-25-2473 0 0,-1-1 0 0 0,-1 1 0 0 0,-6 18 0 0 0,5-20-153 0 0,1 0-1 0 0,0 0 1 0 0,1 0-1 0 0,0 19 0 0 0,3-35-811 0 0,0-1 0 0 0,0 1 0 0 0,0-1 1 0 0,0 1-1 0 0,0-1 0 0 0,0 1 0 0 0,0 0 0 0 0,1-1 0 0 0,-1 1 0 0 0,0-1 0 0 0,0 1 0 0 0,1-1 0 0 0,-1 1 0 0 0,0-1 0 0 0,0 1 0 0 0,1-1 0 0 0,-1 1 0 0 0,0-1 1 0 0,1 0-1 0 0,-1 1 0 0 0,1-1 0 0 0,-1 1 0 0 0,1-1 0 0 0,-1 0 0 0 0,1 0 0 0 0,-1 1 0 0 0,1-1 0 0 0,-1 0 0 0 0,1 0 0 0 0,-1 1 0 0 0,1-1 0 0 0,23-1 317 0 0,22-15-260 0 0,68-44-82 0 0,-73 36-333 0 0,1 3 1 0 0,66-25-1 0 0,-173 96 452 0 0,48-39-6 0 0,-60 43 457 0 0,72-50-501 0 0,1 0-1 0 0,0 0 0 0 0,0 1 1 0 0,0-1-1 0 0,0 1 1 0 0,0 0-1 0 0,1 0 1 0 0,0 0-1 0 0,0 0 0 0 0,1 0 1 0 0,-1 1-1 0 0,-2 10 1 0 0,5-13-50 0 0,0 0 1 0 0,0 0-1 0 0,0 0 0 0 0,0-1 1 0 0,1 1-1 0 0,-1 0 1 0 0,1 0-1 0 0,0-1 0 0 0,0 1 1 0 0,0 0-1 0 0,0-1 1 0 0,0 1-1 0 0,0-1 0 0 0,1 1 1 0 0,-1-1-1 0 0,1 0 1 0 0,0 0-1 0 0,0 1 0 0 0,0-1 1 0 0,0 0-1 0 0,0-1 1 0 0,0 1-1 0 0,0 0 0 0 0,1-1 1 0 0,-1 1-1 0 0,1-1 1 0 0,-1 0-1 0 0,5 2 0 0 0,3 2-20 0 0,0-1 0 0 0,0 0 0 0 0,1-1 0 0 0,-1 0-1 0 0,21 3 1 0 0,-9-5-496 0 0,0 0 0 0 0,0-1 0 0 0,0-1 0 0 0,22-5 0 0 0,-1-2-2840 0 0,0-1-3469 0 0,-30 6 4184 0 0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2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0 660 0 0,'9'38'15195'0'0,"8"54"-7523"0"0,14 67-3254 0 0,-18-134-6396 0 0,-13-24 1546 0 0,1-1 0 0 0,0 1 0 0 0,-1 0 0 0 0,1-1 0 0 0,0 1 0 0 0,0-1 0 0 0,0 1 0 0 0,0-1 0 0 0,0 1 0 0 0,0-1 0 0 0,-1 0 1 0 0,1 1-1 0 0,0-1 0 0 0,0 0 0 0 0,0 0 0 0 0,0 0 0 0 0,0 0 0 0 0,0 0 0 0 0,0 0 0 0 0,0 0 0 0 0,0 0 0 0 0,0 0 0 0 0,2-1 0 0 0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2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269 139 508 0 0,'2'-6'1565'0'0,"-2"1"0"0"0,1-1 0 0 0,0 0 0 0 0,-1 0 1 0 0,0 0-1 0 0,-1-6 0 0 0,0 8-904 0 0,0 1 0 0 0,0-1 1 0 0,0 0-1 0 0,0 1 0 0 0,0-1 1 0 0,-1 1-1 0 0,1-1 0 0 0,-5-5 1 0 0,4 6-396 0 0,-1 0 0 0 0,1 0 0 0 0,-1 1 1 0 0,0-1-1 0 0,0 1 0 0 0,0 0 0 0 0,0 0 1 0 0,0 0-1 0 0,-1 0 0 0 0,1 0 0 0 0,0 1 1 0 0,-1 0-1 0 0,1-1 0 0 0,-1 1 0 0 0,0 0 0 0 0,1 1 1 0 0,-1-1-1 0 0,0 1 0 0 0,1 0 0 0 0,-1-1 1 0 0,-7 2-1 0 0,1 0-13 0 0,0 1 0 0 0,0 0 0 0 0,1 0 0 0 0,-1 1 0 0 0,1 1 1 0 0,-1-1-1 0 0,1 1 0 0 0,0 1 0 0 0,1 0 0 0 0,-1 0 0 0 0,1 1 0 0 0,0 0 0 0 0,0 0 1 0 0,1 1-1 0 0,-1 0 0 0 0,1 0 0 0 0,1 0 0 0 0,0 1 0 0 0,-6 9 0 0 0,11-15-190 0 0,1-1-1 0 0,-1 1 0 0 0,0 0 1 0 0,1 0-1 0 0,-1 0 1 0 0,1 0-1 0 0,0 0 0 0 0,-1 0 1 0 0,1 0-1 0 0,0 0 0 0 0,0 0 1 0 0,0 0-1 0 0,1 0 1 0 0,-1 0-1 0 0,0-1 0 0 0,1 1 1 0 0,-1 0-1 0 0,1 0 0 0 0,0 0 1 0 0,-1 0-1 0 0,3 3 1 0 0,0-2 6 0 0,-1 1 0 0 0,1 0 0 0 0,0-1 1 0 0,1 0-1 0 0,-1 0 0 0 0,1 0 0 0 0,-1 0 1 0 0,1-1-1 0 0,5 3 0 0 0,5 2 59 0 0,0 0 1 0 0,0-1-1 0 0,1-1 0 0 0,22 5 1 0 0,-26-8-138 0 0,-1 0 0 0 0,1 0 0 0 0,-1-1 0 0 0,1-1 1 0 0,0 0-1 0 0,-1 0 0 0 0,1-1 0 0 0,-1-1 0 0 0,1 0 1 0 0,-1 0-1 0 0,1-1 0 0 0,9-4 0 0 0,-16 6-23 0 0,0-1 1 0 0,0-1-1 0 0,0 1 0 0 0,-1-1 0 0 0,1 1 0 0 0,-1-1 1 0 0,1 0-1 0 0,-1 0 0 0 0,0 0 0 0 0,0-1 0 0 0,-1 1 1 0 0,1-1-1 0 0,-1 1 0 0 0,0-1 0 0 0,0 0 0 0 0,0 0 1 0 0,0 0-1 0 0,0 0 0 0 0,-1-1 0 0 0,0 1 0 0 0,0 0 0 0 0,0 0 1 0 0,-1-1-1 0 0,1 1 0 0 0,-1-1 0 0 0,0 1 0 0 0,0 0 1 0 0,-1-1-1 0 0,1 1 0 0 0,-1 0 0 0 0,-1-6 0 0 0,0 4-43 0 0,1 0-1 0 0,-1 0 0 0 0,-1 0 0 0 0,1 0 1 0 0,-1 0-1 0 0,0 1 0 0 0,0-1 0 0 0,0 1 0 0 0,-1 0 1 0 0,0 0-1 0 0,0 0 0 0 0,-1 0 0 0 0,-5-5 1 0 0,6 7-306 0 0,0 0 0 0 0,-1 0 0 0 0,1 0 1 0 0,-1 0-1 0 0,0 1 0 0 0,0 0 0 0 0,-5-2 1 0 0,6 3-542 0 0,1 0 1 0 0,-1 0 0 0 0,0 0-1 0 0,0 1 1 0 0,0-1 0 0 0,0 1-1 0 0,0 0 1 0 0,0 1 0 0 0,0-1-1 0 0,-4 1 1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1 464 0 0,'-5'4'1425'0'0,"0"0"1"0"0,0 1-1 0 0,0-1 1 0 0,1 1-1 0 0,-8 11 1 0 0,5-6 99 0 0,1 1 0 0 0,-9 21 1 0 0,11-21-709 0 0,0-1 0 0 0,0 1 0 0 0,1 1 1 0 0,1-1-1 0 0,0 0 0 0 0,1 1 0 0 0,-1 20 1 0 0,3-31-744 0 0,-1 1 1 0 0,0-1 0 0 0,0 0 0 0 0,1 0 0 0 0,-1 0-1 0 0,1 0 1 0 0,-1 0 0 0 0,1 0 0 0 0,-1-1 0 0 0,1 1 0 0 0,0 0-1 0 0,-1 0 1 0 0,1 0 0 0 0,0 0 0 0 0,0-1 0 0 0,0 1-1 0 0,-1 0 1 0 0,1-1 0 0 0,0 1 0 0 0,0-1 0 0 0,0 1 0 0 0,0-1-1 0 0,0 1 1 0 0,0-1 0 0 0,0 0 0 0 0,0 1 0 0 0,0-1 0 0 0,1 0-1 0 0,-1 0 1 0 0,0 0 0 0 0,0 0 0 0 0,0 0 0 0 0,0 0-1 0 0,0 0 1 0 0,0 0 0 0 0,0 0 0 0 0,0-1 0 0 0,2 1 0 0 0,51-14 616 0 0,-41 10-402 0 0,3 0-138 0 0,1 0 0 0 0,1 1 1 0 0,-1 1-1 0 0,0 1 0 0 0,0 0 0 0 0,20 2 1 0 0,-31-1-131 0 0,-1 1 0 0 0,1 0 0 0 0,0 0 1 0 0,-1 0-1 0 0,1 1 0 0 0,-1-1 0 0 0,1 1 1 0 0,-1 1-1 0 0,0-1 0 0 0,0 1 0 0 0,0 0 1 0 0,0 0-1 0 0,0 0 0 0 0,-1 1 0 0 0,1 0 1 0 0,-1 0-1 0 0,0 0 0 0 0,0 0 0 0 0,-1 1 1 0 0,1-1-1 0 0,-1 1 0 0 0,4 6 0 0 0,-7-9-4 0 0,1 0 0 0 0,0 0 0 0 0,-1 0 0 0 0,1-1 0 0 0,-1 1 0 0 0,1 0 0 0 0,-1 0 0 0 0,0 0 0 0 0,0 0-1 0 0,1 0 1 0 0,-2 0 0 0 0,1 0 0 0 0,0 0 0 0 0,0-1 0 0 0,-1 1 0 0 0,1 0 0 0 0,-1 0 0 0 0,1 0 0 0 0,-2 2 0 0 0,0-1 9 0 0,0 1 1 0 0,0-1 0 0 0,0 0 0 0 0,-1 0-1 0 0,1 0 1 0 0,-1 0 0 0 0,0-1 0 0 0,0 1-1 0 0,-4 2 1 0 0,-2 2 29 0 0,-2-1 1 0 0,1-1-1 0 0,-1 0 0 0 0,1 0 0 0 0,-17 4 0 0 0,7-4-77 0 0,1-1 1 0 0,-1-1-1 0 0,0 0 0 0 0,-27-1 0 0 0,-4-6-4336 0 0,45 3 722 0 0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22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77 12 0 0,'-5'-6'585'0'0,"1"0"0"0"0,-1 0 0 0 0,0 1 0 0 0,0 0 0 0 0,-1 0 0 0 0,0 0-1 0 0,0 0 1 0 0,0 1 0 0 0,0 0 0 0 0,-1 0 0 0 0,1 1 0 0 0,-1 0 0 0 0,0 0 0 0 0,0 1 0 0 0,0-1 0 0 0,0 2 0 0 0,-1-1 0 0 0,1 1 0 0 0,-15-1-1 0 0,2 1 319 0 0,1 0-1 0 0,-1 1 1 0 0,1 2-1 0 0,-1 0 0 0 0,1 1 1 0 0,-27 7-1 0 0,32-6-309 0 0,1 1 0 0 0,0 0 0 0 0,0 1 0 0 0,1 1 0 0 0,-1-1 0 0 0,-17 15 0 0 0,28-20-457 0 0,-1 1 1 0 0,1-1-1 0 0,0 1 1 0 0,0 0-1 0 0,0 0 0 0 0,0 0 1 0 0,0 0-1 0 0,1 0 1 0 0,-1 0-1 0 0,0 0 1 0 0,1 1-1 0 0,0-1 0 0 0,0 1 1 0 0,-1-1-1 0 0,1 1 1 0 0,1-1-1 0 0,-1 1 1 0 0,0 0-1 0 0,1-1 0 0 0,-1 1 1 0 0,1 0-1 0 0,0 0 1 0 0,0-1-1 0 0,0 1 0 0 0,0 0 1 0 0,0 0-1 0 0,1-1 1 0 0,-1 1-1 0 0,1 0 1 0 0,0-1-1 0 0,-1 1 0 0 0,1-1 1 0 0,1 1-1 0 0,-1-1 1 0 0,0 1-1 0 0,1-1 1 0 0,-1 0-1 0 0,1 1 0 0 0,-1-1 1 0 0,4 3-1 0 0,3 2-39 0 0,-1-1 0 0 0,1 0-1 0 0,0 0 1 0 0,1-1 0 0 0,0 0-1 0 0,-1 0 1 0 0,1-1 0 0 0,1 0-1 0 0,-1 0 1 0 0,1-1 0 0 0,-1-1-1 0 0,1 0 1 0 0,0 0 0 0 0,0-1-1 0 0,0 0 1 0 0,0 0 0 0 0,0-1-1 0 0,0-1 1 0 0,0 1 0 0 0,11-4-1 0 0,-18 4-120 0 0,-1-1-1 0 0,0 1 0 0 0,0-1 1 0 0,1 1-1 0 0,-1-1 0 0 0,0 0 0 0 0,0 0 1 0 0,0 0-1 0 0,0 0 0 0 0,0-1 1 0 0,0 1-1 0 0,-1 0 0 0 0,1-1 0 0 0,0 1 1 0 0,-1-1-1 0 0,1 0 0 0 0,-1 1 1 0 0,1-1-1 0 0,-1 0 0 0 0,0 0 0 0 0,0 0 1 0 0,2-4-1 0 0,-2 2-17 0 0,0 1 0 0 0,-1-1 0 0 0,0 1 0 0 0,0-1 0 0 0,0 1 0 0 0,0-1 0 0 0,0 1 0 0 0,-1-1 0 0 0,0 1-1 0 0,1 0 1 0 0,-1-1 0 0 0,0 1 0 0 0,-3-5 0 0 0,-1-3-226 0 0,-1 0 1 0 0,0 1-1 0 0,0 0 0 0 0,-1 0 1 0 0,0 1-1 0 0,-1-1 0 0 0,-14-12 0 0 0,12 14-416 0 0,0 0 0 0 0,-1 1 0 0 0,-15-8 0 0 0,0 6-5732 0 0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2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1 572 0 0,'0'0'5715'0'0,"6"23"-719"0"0,-28 70 2406 0 0,16-72-5945 0 0,0 0-1 0 0,2-1 0 0 0,0 2 1 0 0,0 22-1 0 0,4-43-1415 0 0,0-1 0 0 0,0 1 0 0 0,0 0 0 0 0,1-1 0 0 0,-1 1 0 0 0,0-1 0 0 0,0 1 0 0 0,1-1 0 0 0,-1 1 0 0 0,0-1 0 0 0,1 1 0 0 0,-1-1 0 0 0,1 0 0 0 0,-1 1 0 0 0,1-1-1 0 0,-1 1 1 0 0,1-1 0 0 0,-1 0 0 0 0,1 1 0 0 0,-1-1 0 0 0,1 0 0 0 0,-1 0 0 0 0,1 1 0 0 0,-1-1 0 0 0,1 0 0 0 0,-1 0 0 0 0,1 0 0 0 0,0 0 0 0 0,-1 0 0 0 0,1 0 0 0 0,-1 0 0 0 0,1 0 0 0 0,0 0 0 0 0,-1 0 0 0 0,1 0 0 0 0,-1 0 0 0 0,1 0 0 0 0,-1 0 0 0 0,1-1 0 0 0,0 1 0 0 0,-1 0 0 0 0,1 0-1 0 0,0-1 1 0 0,24-8 169 0 0,8-12-107 0 0,-2 0 0 0 0,0-2 0 0 0,-1-1 1 0 0,-2-2-1 0 0,32-35 0 0 0,-27 28-75 0 0,-29 27-195 0 0,-6 5 72 0 0,-16 10 58 0 0,-25 17 125 0 0,42-25-86 0 0,-32 24 264 0 0,-31 29 0 0 0,56-47-145 0 0,0 1 0 0 0,1 0 0 0 0,0 1-1 0 0,0 0 1 0 0,1 0 0 0 0,0 1 0 0 0,0-1 0 0 0,1 1 0 0 0,-4 11-1 0 0,8-18-80 0 0,1 1-1 0 0,-1-1 1 0 0,1 0-1 0 0,0 1 0 0 0,0-1 1 0 0,0 0-1 0 0,0 1 0 0 0,0-1 1 0 0,1 0-1 0 0,-1 1 1 0 0,1-1-1 0 0,0 0 0 0 0,0 0 1 0 0,0 1-1 0 0,1-1 0 0 0,-1 0 1 0 0,1 0-1 0 0,0 0 1 0 0,0-1-1 0 0,0 1 0 0 0,0 0 1 0 0,0-1-1 0 0,0 1 0 0 0,1-1 1 0 0,-1 0-1 0 0,1 0 1 0 0,-1 0-1 0 0,1 0 0 0 0,0 0 1 0 0,0-1-1 0 0,5 3 0 0 0,7 4-3 0 0,2-1-1 0 0,-1 0 0 0 0,1-1 0 0 0,24 5 0 0 0,20-1 630 0 0,-29-11-3084 0 0,-5-10-9548 0 0,-23 9 8904 0 0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27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139 110 72 0 0,'-11'-34'8227'0'0,"10"31"-7606"0"0,0 0 0 0 0,0 0 0 0 0,0 1 0 0 0,-1-1 1 0 0,1 0-1 0 0,-1 1 0 0 0,1-1 0 0 0,-1 1 0 0 0,0 0 0 0 0,0-1 0 0 0,0 1 0 0 0,0 0 0 0 0,-5-3 0 0 0,5 5-499 0 0,0-1 0 0 0,1 1-1 0 0,-1 0 1 0 0,0-1 0 0 0,1 1 0 0 0,-1 0 0 0 0,0 0 0 0 0,1 1 0 0 0,-1-1 0 0 0,0 0 0 0 0,1 0 0 0 0,-1 1 0 0 0,0-1 0 0 0,1 1 0 0 0,-1-1 0 0 0,1 1 0 0 0,-1 0-1 0 0,1 0 1 0 0,-1 0 0 0 0,1 0 0 0 0,-1 0 0 0 0,1 0 0 0 0,0 0 0 0 0,0 0 0 0 0,0 0 0 0 0,-1 1 0 0 0,0 1 0 0 0,-5 4 184 0 0,1 0 0 0 0,0 0 0 0 0,1 1-1 0 0,0 0 1 0 0,0 0 0 0 0,0 0 0 0 0,1 0 0 0 0,-6 17 0 0 0,10-22-252 0 0,-1-1 1 0 0,0 0-1 0 0,1 0 0 0 0,0 1 1 0 0,-1-1-1 0 0,1 0 1 0 0,0 0-1 0 0,0 1 0 0 0,0-1 1 0 0,0 0-1 0 0,1 1 1 0 0,-1-1-1 0 0,1 0 0 0 0,-1 0 1 0 0,1 1-1 0 0,0-1 1 0 0,0 0-1 0 0,0 0 0 0 0,0 0 1 0 0,0 0-1 0 0,0 0 1 0 0,0 0-1 0 0,1 0 0 0 0,-1-1 1 0 0,1 1-1 0 0,0 0 1 0 0,-1-1-1 0 0,1 1 0 0 0,0-1 1 0 0,0 0-1 0 0,0 1 1 0 0,0-1-1 0 0,0 0 0 0 0,0 0 1 0 0,0 0-1 0 0,0-1 1 0 0,0 1-1 0 0,1 0 0 0 0,-1-1 1 0 0,0 0-1 0 0,3 1 1 0 0,2 0 2 0 0,1 0 1 0 0,-1-1 0 0 0,1 1 0 0 0,-1-1 0 0 0,1-1-1 0 0,-1 0 1 0 0,1 0 0 0 0,-1 0 0 0 0,0-1 0 0 0,0 0-1 0 0,0 0 1 0 0,0-1 0 0 0,0 0 0 0 0,0 0 0 0 0,0-1-1 0 0,10-7 1 0 0,-13 8-35 0 0,-1 1 0 0 0,1-1 0 0 0,-1 0 0 0 0,1-1 0 0 0,-1 1-1 0 0,0 0 1 0 0,0-1 0 0 0,-1 0 0 0 0,1 0 0 0 0,-1 0 0 0 0,0 0 0 0 0,0 0-1 0 0,0 0 1 0 0,0 0 0 0 0,-1-1 0 0 0,1 1 0 0 0,-1-1 0 0 0,0 1 0 0 0,-1-1-1 0 0,1 1 1 0 0,-1-1 0 0 0,0 0 0 0 0,0 1 0 0 0,0-1 0 0 0,-1 1 0 0 0,0-1-1 0 0,0 0 1 0 0,-1-4 0 0 0,1 6-18 0 0,0-1 0 0 0,0 1-1 0 0,-1 0 1 0 0,1 0 0 0 0,-1 0-1 0 0,1 0 1 0 0,-1 1 0 0 0,0-1-1 0 0,0 0 1 0 0,0 1 0 0 0,0-1-1 0 0,-1 1 1 0 0,1 0 0 0 0,-1-1-1 0 0,1 1 1 0 0,-1 1 0 0 0,0-1-1 0 0,0 0 1 0 0,0 1 0 0 0,0-1-1 0 0,0 1 1 0 0,0 0 0 0 0,0 0 0 0 0,0 0-1 0 0,-1 0 1 0 0,1 1 0 0 0,0-1-1 0 0,0 1 1 0 0,-1 0 0 0 0,1 0-1 0 0,0 0 1 0 0,-1 0 0 0 0,1 1-1 0 0,-6 1 1 0 0,2-1 9 0 0,1 1 0 0 0,0 0-1 0 0,0 1 1 0 0,0-1 0 0 0,0 1 0 0 0,0 1 0 0 0,1-1 0 0 0,-1 1-1 0 0,1 0 1 0 0,0 0 0 0 0,0 0 0 0 0,0 1 0 0 0,1-1-1 0 0,-1 1 1 0 0,1 0 0 0 0,-6 12 0 0 0,7-13 31 0 0,1 0 0 0 0,0 1 0 0 0,0-1 0 0 0,0 1 0 0 0,1-1 0 0 0,0 1 0 0 0,0 0 0 0 0,0-1 0 0 0,0 1 0 0 0,1 0 0 0 0,0 0 0 0 0,0 0 0 0 0,0 0 0 0 0,0-1 0 0 0,1 1 0 0 0,2 8 0 0 0,-2-10-12 0 0,1 1 0 0 0,0-1 1 0 0,0 1-1 0 0,0-1 0 0 0,0 0 1 0 0,1 0-1 0 0,-1 0 0 0 0,1 0 0 0 0,0 0 1 0 0,0 0-1 0 0,0-1 0 0 0,0 0 1 0 0,0 1-1 0 0,1-1 0 0 0,-1 0 1 0 0,1-1-1 0 0,-1 1 0 0 0,1 0 0 0 0,0-1 1 0 0,0 0-1 0 0,4 1 0 0 0,-1-1-17 0 0,0 1-1 0 0,0-1 1 0 0,0-1-1 0 0,0 1 1 0 0,0-1-1 0 0,0-1 0 0 0,-1 1 1 0 0,1-1-1 0 0,0 0 1 0 0,0-1-1 0 0,0 0 1 0 0,-1 0-1 0 0,1 0 1 0 0,-1-1-1 0 0,11-5 0 0 0,-13 6-15 0 0,-1 0-1 0 0,0 0 0 0 0,0-1 0 0 0,0 1 0 0 0,0-1 0 0 0,-1 1 0 0 0,1-1 1 0 0,-1 0-1 0 0,0 0 0 0 0,1 0 0 0 0,-1 0 0 0 0,0-1 0 0 0,-1 1 1 0 0,1-1-1 0 0,-1 1 0 0 0,1-1 0 0 0,-1 1 0 0 0,0-1 0 0 0,-1 0 0 0 0,1 1 1 0 0,0-1-1 0 0,-1 0 0 0 0,0 0 0 0 0,0 1 0 0 0,0-1 0 0 0,0 0 0 0 0,-1 0 1 0 0,0 1-1 0 0,1-1 0 0 0,-3-4 0 0 0,3 5-7 0 0,-1 1 0 0 0,0 0 1 0 0,0 0-1 0 0,0-1 0 0 0,0 1 0 0 0,0 0 0 0 0,0 0 1 0 0,0 0-1 0 0,-1 0 0 0 0,1 0 0 0 0,0 1 0 0 0,-1-1 0 0 0,0 0 1 0 0,0 1-1 0 0,1-1 0 0 0,-1 1 0 0 0,0-1 0 0 0,0 1 1 0 0,0 0-1 0 0,0 0 0 0 0,0 0 0 0 0,-1 0 0 0 0,1 0 1 0 0,0 1-1 0 0,0-1 0 0 0,-1 0 0 0 0,1 1 0 0 0,0 0 0 0 0,-5 0 1 0 0,2 0 20 0 0,0 1 1 0 0,0-1 0 0 0,0 1-1 0 0,0 1 1 0 0,0-1 0 0 0,0 1 0 0 0,0 0-1 0 0,0 0 1 0 0,0 0 0 0 0,1 1-1 0 0,-1 0 1 0 0,1 0 0 0 0,-4 3-1 0 0,4-3 26 0 0,1-1 0 0 0,0 1 0 0 0,-1 0 0 0 0,1 0 0 0 0,1 1 0 0 0,-1-1 0 0 0,0 1 0 0 0,1-1 0 0 0,0 1 0 0 0,0 0-1 0 0,0 0 1 0 0,0 0 0 0 0,1 0 0 0 0,-1 0 0 0 0,0 5 0 0 0,2-6-5 0 0,0-1 0 0 0,0 0 0 0 0,0 1 0 0 0,1-1 1 0 0,-1 0-1 0 0,1 0 0 0 0,-1 1 0 0 0,1-1 0 0 0,0 0 0 0 0,0 0 0 0 0,0 0 0 0 0,0 0 0 0 0,0 0 1 0 0,0 0-1 0 0,1 0 0 0 0,-1 0 0 0 0,1 0 0 0 0,-1 0 0 0 0,1-1 0 0 0,0 1 0 0 0,-1-1 0 0 0,1 1 1 0 0,0-1-1 0 0,0 0 0 0 0,0 0 0 0 0,0 0 0 0 0,1 0 0 0 0,-1 0 0 0 0,0 0 0 0 0,4 0 0 0 0,-2 1-10 0 0,1-1-1 0 0,0 1 1 0 0,0-1-1 0 0,-1-1 1 0 0,1 1-1 0 0,0-1 1 0 0,0 1-1 0 0,0-1 1 0 0,0-1-1 0 0,0 1 1 0 0,0-1-1 0 0,0 0 0 0 0,0 0 1 0 0,-1 0-1 0 0,1-1 1 0 0,0 1-1 0 0,-1-1 1 0 0,9-5-1 0 0,-10 5-37 0 0,-1 1 0 0 0,0-1 1 0 0,0 0-1 0 0,0 0 0 0 0,0 0 0 0 0,0 0 0 0 0,-1 0 0 0 0,1 0 0 0 0,0-1 0 0 0,-1 1 0 0 0,0 0 0 0 0,0-1 1 0 0,1 1-1 0 0,-1-1 0 0 0,-1 0 0 0 0,1 1 0 0 0,0-1 0 0 0,-1 0 0 0 0,1 1 0 0 0,-1-1 0 0 0,0 0 0 0 0,0 0 1 0 0,0 1-1 0 0,0-1 0 0 0,0 0 0 0 0,-1 0 0 0 0,1 1 0 0 0,-1-1 0 0 0,0 0 0 0 0,1 1 0 0 0,-1-1 0 0 0,-1 1 1 0 0,1-1-1 0 0,0 1 0 0 0,-3-3 0 0 0,3 2 4 0 0,0 1 0 0 0,-1 0 0 0 0,1-1 1 0 0,-1 1-1 0 0,0 0 0 0 0,0 0 0 0 0,0 0 1 0 0,0 1-1 0 0,0-1 0 0 0,0 0 0 0 0,0 1 0 0 0,-1-1 1 0 0,1 1-1 0 0,0 0 0 0 0,-1 0 0 0 0,1 0 1 0 0,-1 0-1 0 0,0 0 0 0 0,1 0 0 0 0,-1 1 0 0 0,0-1 1 0 0,1 1-1 0 0,-1 0 0 0 0,0 0 0 0 0,1 0 1 0 0,-1 0-1 0 0,0 0 0 0 0,1 1 0 0 0,-1-1 0 0 0,0 1 1 0 0,1 0-1 0 0,-1-1 0 0 0,1 1 0 0 0,-4 2 1 0 0,3-1-243 0 0,-1-1 0 0 0,1 1 0 0 0,0 0 0 0 0,0 0 0 0 0,0 1 1 0 0,0-1-1 0 0,0 1 0 0 0,0 0 0 0 0,1-1 0 0 0,-5 7 1 0 0,5-6-407 0 0,1-1 0 0 0,-1 1 0 0 0,1 0 1 0 0,0 0-1 0 0,0-1 0 0 0,0 1 1 0 0,0 0-1 0 0,0 0 0 0 0,1 0 0 0 0,-1 0 1 0 0,1 0-1 0 0,0 0 0 0 0,0 0 1 0 0,0 5-1 0 0,3 6-2394 0 0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28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0 142 128 0 0,'10'15'10123'0'0,"45"80"-4559"0"0,-45-73-4680 0 0,-2-2 15 0 0,0-1 0 0 0,2-1 0 0 0,0 1 0 0 0,1-1 0 0 0,1-1 0 0 0,0 0 1 0 0,16 15-1 0 0,-28-31-841 0 0,1 0 1 0 0,0 0 0 0 0,0-1 0 0 0,0 1 0 0 0,-1 0 0 0 0,1-1 0 0 0,0 1-1 0 0,0-1 1 0 0,0 1 0 0 0,0-1 0 0 0,0 0 0 0 0,0 1 0 0 0,0-1 0 0 0,0 0-1 0 0,0 1 1 0 0,0-1 0 0 0,0 0 0 0 0,0 0 0 0 0,0 0 0 0 0,0 0 0 0 0,0 0-1 0 0,0 0 1 0 0,0 0 0 0 0,0-1 0 0 0,0 1 0 0 0,0 0 0 0 0,0 0 0 0 0,1-1 0 0 0,0-1 18 0 0,0 1 1 0 0,0-1 0 0 0,0 0 0 0 0,0 1 0 0 0,0-1 0 0 0,-1 0 0 0 0,1 0 0 0 0,-1 0 0 0 0,1 0 0 0 0,-1 0 0 0 0,2-4 0 0 0,2-6 133 0 0,0-1 1 0 0,-1 1 0 0 0,3-20 0 0 0,43-276 1714 0 0,-50 306-2022 0 0,0 1-1 0 0,1-1 0 0 0,-1 0 0 0 0,0 1 0 0 0,0-1 0 0 0,1 1 1 0 0,-1-1-1 0 0,1 0 0 0 0,0 1 0 0 0,-1-1 0 0 0,1 1 1 0 0,0-1-1 0 0,0 1 0 0 0,0 0 0 0 0,0-1 0 0 0,0 1 0 0 0,0 0 1 0 0,0 0-1 0 0,0 0 0 0 0,1 0 0 0 0,-1 0 0 0 0,3-2 0 0 0,-1 2-824 0 0,0 1-1 0 0,0-1 1 0 0,0 0-1 0 0,0 1 1 0 0,0 0-1 0 0,1 0 1 0 0,-1 0-1 0 0,0 0 1 0 0,0 0-1 0 0,7 2 1 0 0,3 1-1982 0 0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28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1 520 0 0,'-41'36'10029'0'0,"3"3"-3754"0"0,-33 46-1285 0 0,-34 36-3529 0 0,101-116-2059 0 0,0 1-454 0 0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29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1 652 0 0,'10'17'13464'0'0,"1"5"-6624"0"0,0 1-4960 0 0,1 0 0 0 0,20 27 0 0 0,-23-38-1426 0 0,1-1-1 0 0,0 0 0 0 0,17 14 0 0 0,-5-10-3369 0 0,2-3-4777 0 0,-17-9 4642 0 0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31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0 284 0 0,'-10'4'9622'0'0,"34"3"-8621"0"0,0-2 0 0 0,0 0 0 0 0,1-2 1 0 0,-1 0-1 0 0,40-2 0 0 0,-24 0-280 0 0,209 12 1484 0 0,184 5 945 0 0,1-32 236 0 0,-372 4-2196 0 0,-5 1-2080 0 0,-20 7-10244 0 0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31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16 748 0 0,'-15'-16'8898'0'0,"15"16"-8798"0"0,0 0 1 0 0,0 0-1 0 0,0 0 1 0 0,0 0 0 0 0,0 0-1 0 0,1 0 1 0 0,-1 0-1 0 0,0 0 1 0 0,0 0 0 0 0,0 0-1 0 0,0 0 1 0 0,0 0-1 0 0,0 0 1 0 0,1 0-1 0 0,-1 0 1 0 0,37 3 6706 0 0,-28-2-7563 0 0,36 5 2599 0 0,99 14 1609 0 0,-127-16-3125 0 0,-1 0 0 0 0,1 1 0 0 0,-1 0-1 0 0,0 2 1 0 0,0 0 0 0 0,16 10 0 0 0,-31-16-302 0 0,1 0-1 0 0,-1 0 1 0 0,0 0 0 0 0,0 1 0 0 0,1-1-1 0 0,-1 1 1 0 0,0-1 0 0 0,-1 1 0 0 0,1-1-1 0 0,0 1 1 0 0,0 0 0 0 0,-1-1 0 0 0,1 1-1 0 0,-1 0 1 0 0,1 0 0 0 0,-1-1 0 0 0,0 1-1 0 0,1 0 1 0 0,-1 0 0 0 0,0 0 0 0 0,0-1-1 0 0,0 1 1 0 0,-1 0 0 0 0,1 0 0 0 0,0-1-1 0 0,-1 1 1 0 0,1 0 0 0 0,-1 0 0 0 0,0-1-1 0 0,1 1 1 0 0,-1 0 0 0 0,0-1 0 0 0,0 1-1 0 0,0-1 1 0 0,-2 3 0 0 0,-5 9 22 0 0,-1-1 0 0 0,0 0 1 0 0,-12 13-1 0 0,13-16-10 0 0,-39 43 308 0 0,-1-3 0 0 0,-100 80 0 0 0,148-129-329 0 0,0 0 1 0 0,-1 0-1 0 0,1 1 0 0 0,0-1 1 0 0,0 0-1 0 0,0 0 0 0 0,0 0 0 0 0,-1 0 1 0 0,1 0-1 0 0,0 1 0 0 0,0-1 0 0 0,0 0 1 0 0,0 0-1 0 0,-1 0 0 0 0,1 0 1 0 0,0 0-1 0 0,0 0 0 0 0,0 0 0 0 0,-1 0 1 0 0,1 0-1 0 0,0 0 0 0 0,0 0 1 0 0,0 0-1 0 0,-1 0 0 0 0,1 0 0 0 0,0 0 1 0 0,0 0-1 0 0,-1 0 0 0 0,1 0 1 0 0,0 0-1 0 0,0 0 0 0 0,0 0 0 0 0,-1 0 1 0 0,1 0-1 0 0,0 0 0 0 0,0 0 0 0 0,0 0 1 0 0,-1-1-1 0 0,1 1 0 0 0,0 0 1 0 0,0 0-1 0 0,0 0 0 0 0,0 0 0 0 0,0 0 1 0 0,-1-1-1 0 0,1 1 0 0 0,0 0 1 0 0,0 0-1 0 0,0 0 0 0 0,0 0 0 0 0,0-1 1 0 0,0 1-1 0 0,0 0 0 0 0,0 0 0 0 0,0-1 1 0 0,-1 1-1 0 0,1 0 0 0 0,1-22 290 0 0,10-23-124 0 0,-1 11-69 0 0,-1 0-1 0 0,-2-1 1 0 0,4-45-1 0 0,-10 71-113 0 0,0-1-1 0 0,-1 0 1 0 0,0 0-1 0 0,-1 0 1 0 0,0 1-1 0 0,0-1 1 0 0,-1 0-1 0 0,0 1 1 0 0,-1-1-1 0 0,0 1 0 0 0,0 0 1 0 0,-1 0-1 0 0,-1 0 1 0 0,1 0-1 0 0,-1 1 1 0 0,-12-15-1 0 0,3 16-1854 0 0,14 7 1683 0 0,-1 0-1 0 0,1 0 1 0 0,0 0-1 0 0,0 0 1 0 0,-1 0 0 0 0,1 0-1 0 0,0 0 1 0 0,0 0-1 0 0,-1 0 1 0 0,1 0-1 0 0,0 0 1 0 0,-1 0-1 0 0,1 0 1 0 0,0 0-1 0 0,0 0 1 0 0,-1 0-1 0 0,1 0 1 0 0,0 1-1 0 0,0-1 1 0 0,-1 0 0 0 0,1 0-1 0 0,0 0 1 0 0,0 0-1 0 0,0 0 1 0 0,-1 1-1 0 0,1-1-520 0 0,-1 1 521 0 0,1-1-1 0 0,0 0 1 0 0,0 0-1 0 0,0 1 1 0 0,0-1 0 0 0,0 0-1 0 0,0 0 1 0 0,0 1-1 0 0,0-1 1 0 0,-1 0-1 0 0,1 0 1 0 0,0 1-1 0 0,0-1 1 0 0,0 0-1 0 0,0 0 1 0 0,0 1-1 0 0,0-1 1 0 0,0 0 0 0 0,1 1-1 0 0,-1-1 1 0 0,0 0-1 0 0,0 0 1 0 0,0 1-1 0 0,0-1 1 0 0,0 0-1 0 0,0 0 1 0 0,0 0-1 0 0,1 1 1 0 0,1 7-2709 0 0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32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6 119 256 0 0,'-5'-7'15427'0'0,"42"8"-14271"0"0,3 0 413 0 0,-6-3-685 0 0,-1-2-1 0 0,0-1 1 0 0,39-12 0 0 0,-59 13-604 0 0,0 0 0 0 0,0-1 0 0 0,-1 0 1 0 0,1-1-1 0 0,-1 0 0 0 0,-1-1 1 0 0,1 0-1 0 0,-1-1 0 0 0,0-1 0 0 0,16-16 1 0 0,-46 150 831 0 0,16-89-904 0 0,2 0 0 0 0,2-1 0 0 0,1 1 0 0 0,1 0 0 0 0,2-1 0 0 0,2 0 0 0 0,1 0 0 0 0,1-1 0 0 0,2 0 0 0 0,2 0 0 0 0,18 33 0 0 0,-31-66-285 0 0,0 0 0 0 0,0 0 0 0 0,0 0 0 0 0,0-1 0 0 0,0 1 0 0 0,0 0 0 0 0,0 0 0 0 0,-1 0 0 0 0,1-1 0 0 0,0 1 0 0 0,0 0 0 0 0,-1 0 0 0 0,1-1 0 0 0,0 1 1 0 0,-1 0-1 0 0,1-1 0 0 0,-1 1 0 0 0,1 0 0 0 0,-1-1 0 0 0,1 1 0 0 0,-1-1 0 0 0,0 1 0 0 0,1-1 0 0 0,-1 1 0 0 0,0-1 0 0 0,1 1 0 0 0,-1-1 0 0 0,0 1 0 0 0,1-1 0 0 0,-1 0 0 0 0,0 0 0 0 0,0 1 0 0 0,1-1 0 0 0,-1 0 0 0 0,0 0 0 0 0,0 0 0 0 0,0 0 0 0 0,1 0 0 0 0,-1 0 0 0 0,-1 0 0 0 0,-49 7-583 0 0,34-6 388 0 0,-87 11-384 0 0,48-7 1287 0 0,-72 16-1 0 0,224-35 3314 0 0,-1 1-3319 0 0,-42 5-125 0 0,-23 5 43 0 0,-1-2 0 0 0,46-14 0 0 0,-71 18-71 0 0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33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0 194 168 0 0,'0'1'211'0'0,"0"-1"-1"0"0,1 1 1 0 0,-1-1-1 0 0,0 1 1 0 0,0-1 0 0 0,0 1-1 0 0,0-1 1 0 0,1 1-1 0 0,-1-1 1 0 0,0 1-1 0 0,1-1 1 0 0,-1 1 0 0 0,0-1-1 0 0,1 0 1 0 0,-1 1-1 0 0,0-1 1 0 0,1 1-1 0 0,-1-1 1 0 0,1 0 0 0 0,-1 1-1 0 0,1-1 1 0 0,-1 0-1 0 0,1 0 1 0 0,-1 1 0 0 0,1-1-1 0 0,-1 0 1 0 0,1 0-1 0 0,-1 0 1 0 0,1 0-1 0 0,-1 0 1 0 0,1 0 0 0 0,-1 0-1 0 0,1 0 1 0 0,0 0-1 0 0,-1 0 1 0 0,1 0 0 0 0,-1 0-1 0 0,1 0 1 0 0,-1 0-1 0 0,1 0 1 0 0,-1 0-1 0 0,1-1 1 0 0,-1 1 0 0 0,1 0-1 0 0,0-1 1 0 0,30-10 2640 0 0,-27 9-2344 0 0,24-12 928 0 0,-2-1-1 0 0,1-1 1 0 0,-2-1 0 0 0,0-1 0 0 0,-1-2 0 0 0,-1 0 0 0 0,40-46 0 0 0,-63 66-1399 0 0,0-1 0 0 0,0 1-1 0 0,0 0 1 0 0,0 0-1 0 0,1 0 1 0 0,-1 0 0 0 0,0-1-1 0 0,0 1 1 0 0,0 0 0 0 0,0 0-1 0 0,0 0 1 0 0,1 0 0 0 0,-1 0-1 0 0,0 0 1 0 0,0-1 0 0 0,0 1-1 0 0,1 0 1 0 0,-1 0 0 0 0,0 0-1 0 0,0 0 1 0 0,0 0 0 0 0,1 0-1 0 0,-1 0 1 0 0,0 0-1 0 0,0 0 1 0 0,0 0 0 0 0,1 0-1 0 0,-1 0 1 0 0,0 0 0 0 0,0 0-1 0 0,0 0 1 0 0,1 0 0 0 0,-1 0-1 0 0,0 0 1 0 0,0 0 0 0 0,0 0-1 0 0,1 0 1 0 0,-1 1 0 0 0,0-1-1 0 0,0 0 1 0 0,0 0-1 0 0,0 0 1 0 0,1 0 0 0 0,-1 0-1 0 0,0 0 1 0 0,0 1 0 0 0,0-1-1 0 0,0 0 1 0 0,0 0 0 0 0,0 0-1 0 0,1 0 1 0 0,-1 1 0 0 0,0-1-1 0 0,0 0 1 0 0,0 0 0 0 0,0 0-1 0 0,0 1 1 0 0,0-1-1 0 0,0 0 1 0 0,0 0 0 0 0,0 1-1 0 0,4 23 974 0 0,-4 28 14 0 0,0-51-968 0 0,-8 82 2005 0 0,1 15-3081 0 0,11-90-4815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9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2 112 0 0,'0'0'250'0'0,"-1"0"1"0"0,1 0-1 0 0,0 0 0 0 0,-1-1 1 0 0,1 1-1 0 0,-1 0 0 0 0,1 0 1 0 0,0 0-1 0 0,-1 0 0 0 0,1-1 1 0 0,-1 1-1 0 0,1 0 0 0 0,-1 0 1 0 0,1 0-1 0 0,0 0 0 0 0,-1 0 1 0 0,1 0-1 0 0,-1 0 0 0 0,1 0 1 0 0,-1 1-1 0 0,1-1 0 0 0,0 0 1 0 0,-1 0-1 0 0,1 0 0 0 0,-1 0 1 0 0,1 1-1 0 0,0-1 0 0 0,-1 0 1 0 0,1 0-1 0 0,0 0 0 0 0,-1 1 1 0 0,1-1-1 0 0,0 0 0 0 0,-1 1 1 0 0,1-1-1 0 0,0 0 0 0 0,0 1 1 0 0,-1-1-1 0 0,1 1 0 0 0,-6 24 3835 0 0,7 34-1177 0 0,-1-55-2348 0 0,1 23 702 0 0,-1-15-575 0 0,0 0-1 0 0,1 0 1 0 0,0 0 0 0 0,1-1-1 0 0,1 1 1 0 0,0 0 0 0 0,7 18 0 0 0,-10-29-632 0 0,1 0-1 0 0,0 0 1 0 0,0-1 0 0 0,0 1 0 0 0,0 0 0 0 0,0-1 0 0 0,0 1 0 0 0,0-1 0 0 0,0 1 0 0 0,0-1 0 0 0,0 1 0 0 0,0-1 0 0 0,0 0 0 0 0,1 0 0 0 0,-1 1 0 0 0,0-1 0 0 0,0 0 0 0 0,0 0 0 0 0,0 0 0 0 0,0 0 0 0 0,1 0 0 0 0,-1-1 0 0 0,0 1 0 0 0,0 0 0 0 0,0 0 0 0 0,0-1 0 0 0,0 1-1 0 0,0-1 1 0 0,0 1 0 0 0,0-1 0 0 0,0 1 0 0 0,0-1 0 0 0,2-1 0 0 0,37-25-172 0 0,-35 23 199 0 0,128-114-87 0 0,-87 74 270 0 0,-40 38-211 0 0,-8 5-36 0 0,-14 10-56 0 0,-25 18-64 0 0,36-24 91 0 0,-13 10-71 0 0,-29 29 0 0 0,44-39 84 0 0,0 0 0 0 0,0 0 0 0 0,0 1 0 0 0,1-1 0 0 0,-1 1 0 0 0,1 0-1 0 0,0-1 1 0 0,0 1 0 0 0,0 0 0 0 0,0 0 0 0 0,1 0 0 0 0,-1 0 0 0 0,1 1 0 0 0,0-1 0 0 0,1 0 0 0 0,-1 7-1 0 0,1-9 16 0 0,1 0 0 0 0,-1 0-1 0 0,1 0 1 0 0,-1-1 0 0 0,1 1-1 0 0,0 0 1 0 0,0-1 0 0 0,0 1-1 0 0,0 0 1 0 0,0-1 0 0 0,0 1-1 0 0,1-1 1 0 0,-1 1 0 0 0,0-1-1 0 0,1 0 1 0 0,-1 0-1 0 0,1 0 1 0 0,-1 1 0 0 0,1-1-1 0 0,0-1 1 0 0,-1 1 0 0 0,1 0-1 0 0,0 0 1 0 0,2 0 0 0 0,53 13 181 0 0,-37-11-115 0 0,13 4-11 0 0,1-2 0 0 0,66 2 0 0 0,-99-7-296 0 0,10 1-454 0 0,-4 1-1949 0 0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3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1491 7 348 0 0,'-1'-3'8206'0'0,"-20"1"-5744"0"0,-24 1-932 0 0,-415 21 5882 0 0,-229 33-3179 0 0,414-17-3740 0 0,295-32-12486 0 0,-12-4 9815 0 0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3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412 157 184 0 0,'-26'-23'5572'0'0,"-1"16"-4278"0"0,-1 2-1 0 0,1 1 1 0 0,-1 1 0 0 0,0 1 0 0 0,0 1-1 0 0,-36 4 1 0 0,-4-1 791 0 0,58-2-1694 0 0,5-1-147 0 0,-1 0-1 0 0,1 1 0 0 0,-1 0 0 0 0,1 1 1 0 0,-1-1-1 0 0,1 1 0 0 0,0 0 0 0 0,-1 0 1 0 0,1 0-1 0 0,0 1 0 0 0,0 0 0 0 0,-7 4 1 0 0,11-6-195 0 0,1 1 0 0 0,0 0 1 0 0,0 0-1 0 0,0-1 1 0 0,0 1-1 0 0,0 0 0 0 0,0 0 1 0 0,0 0-1 0 0,0-1 1 0 0,0 1-1 0 0,1 0 0 0 0,-1 0 1 0 0,0-1-1 0 0,0 1 1 0 0,1 0-1 0 0,-1-1 0 0 0,0 1 1 0 0,1 0-1 0 0,-1-1 1 0 0,1 1-1 0 0,-1 0 0 0 0,1-1 1 0 0,-1 1-1 0 0,1-1 1 0 0,-1 1-1 0 0,1-1 1 0 0,-1 1-1 0 0,2 0 0 0 0,21 18 197 0 0,-21-18-121 0 0,237 185 1534 0 0,-227-176-1562 0 0,-7-5-24 0 0,0 0 0 0 0,0-1 0 0 0,0 1 0 0 0,1-1 0 0 0,0 0 0 0 0,0-1 0 0 0,0 0 0 0 0,0 1-1 0 0,0-2 1 0 0,8 3 0 0 0,-12-5-26 0 0,0 0 0 0 0,-1-1 0 0 0,1 1-1 0 0,-1-1 1 0 0,1 1 0 0 0,-1-1 0 0 0,1 0 0 0 0,-1 0-1 0 0,0 0 1 0 0,1 0 0 0 0,-1 0 0 0 0,0 0 0 0 0,0 0-1 0 0,0 0 1 0 0,1 0 0 0 0,-1 0 0 0 0,0-1-1 0 0,-1 1 1 0 0,1 0 0 0 0,0-1 0 0 0,0 1 0 0 0,-1-1-1 0 0,1 1 1 0 0,0-1 0 0 0,-1 1 0 0 0,1-4 0 0 0,8-44 638 0 0,-8 45-626 0 0,1-16 162 0 0,-2-1 0 0 0,0 0 0 0 0,-1 1 0 0 0,-1-1 0 0 0,0 0 0 0 0,-9-29 0 0 0,8 37-251 0 0,-1 1 1 0 0,-1-1 0 0 0,0 1 0 0 0,0 0-1 0 0,-1 0 1 0 0,-1 1 0 0 0,0 0 0 0 0,0 0 0 0 0,-1 0-1 0 0,-1 1 1 0 0,-12-12 0 0 0,18 20-259 0 0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37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29 5481 0 0,'-11'1'2810'0'0,"7"-1"-2144"0"0,1 0 0 0 0,-1 0 0 0 0,0 1 0 0 0,1-1 0 0 0,-1 1 0 0 0,1 0 0 0 0,-1 0 0 0 0,1 0 0 0 0,-1 0 0 0 0,1 1 0 0 0,0-1 0 0 0,-7 6 844 0 0,87 5 1866 0 0,-44-10-2954 0 0,0-2 0 0 0,1 0 1 0 0,-1-3-1 0 0,0 0 1 0 0,0-3-1 0 0,44-12 1 0 0,-75 18-403 0 0,0-1 1 0 0,-1 1 0 0 0,1-1 0 0 0,0 0-1 0 0,-1 0 1 0 0,1 0 0 0 0,-1 0 0 0 0,1 0-1 0 0,-1 0 1 0 0,1 0 0 0 0,-1 0 0 0 0,0 0-1 0 0,0-1 1 0 0,0 1 0 0 0,0-1 0 0 0,0 1-1 0 0,0-1 1 0 0,0 1 0 0 0,0-1 0 0 0,0 1-1 0 0,0-1 1 0 0,0-2 0 0 0,-1 3 268 0 0,-32 21 156 0 0,26-10-283 0 0,0 1-1 0 0,1 0 1 0 0,0 0-1 0 0,1 0 1 0 0,0 0-1 0 0,0 1 1 0 0,2-1-1 0 0,-1 1 1 0 0,1 0-1 0 0,1 0 1 0 0,0 0 0 0 0,1 13-1 0 0,2 24 898 0 0,13 77-1 0 0,-10-89-643 0 0,2 0 22 0 0,2 26 764 0 0,-10-62-1209 0 0,0-1 0 0 0,1 1 0 0 0,-1 0 0 0 0,0 0 0 0 0,1-1 0 0 0,-1 1 1 0 0,0 0-1 0 0,0-1 0 0 0,0 1 0 0 0,0-1 0 0 0,0 1 0 0 0,0-1 0 0 0,0 1 0 0 0,0-1 0 0 0,0 0 0 0 0,0 0 0 0 0,0 1 1 0 0,0-1-1 0 0,0 0 0 0 0,0 0 0 0 0,0 0 0 0 0,0 0 0 0 0,0 0 0 0 0,-1 0 0 0 0,-33 0-304 0 0,33 0 301 0 0,-84-4-261 0 0,-134 13 0 0 0,218-9 393 0 0,7 2 143 0 0,16 0 497 0 0,28 1 318 0 0,30-8-2309 0 0,115-21 0 0 0,-185 25-5012 0 0,-2 0 2202 0 0,-1-2 609 0 0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3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88 8733 0 0,'0'-1'500'0'0,"-1"0"0"0"0,1 0 0 0 0,-1 1 0 0 0,1-1-1 0 0,-1 0 1 0 0,1 0 0 0 0,-1 0 0 0 0,1 0 0 0 0,0 0 0 0 0,0 0 0 0 0,-1 0 0 0 0,1 0 0 0 0,0 0 0 0 0,0 1 0 0 0,0-1 0 0 0,0 0 0 0 0,0 0 0 0 0,0 0-1 0 0,0 0 1 0 0,1 0 0 0 0,-1 0 0 0 0,0 0 0 0 0,0 0 0 0 0,1 0 0 0 0,-1 0 0 0 0,0 0 0 0 0,2-1 0 0 0,0-1-53 0 0,0 1 0 0 0,0-1 0 0 0,0 1 0 0 0,1 0 1 0 0,-1 0-1 0 0,1 0 0 0 0,-1 0 0 0 0,6-3 0 0 0,56-21 985 0 0,-55 23-1164 0 0,0 0 0 0 0,-1 1 0 0 0,1 1 0 0 0,1-1 0 0 0,-1 2 0 0 0,0-1 0 0 0,0 1 0 0 0,0 1 0 0 0,11 1 0 0 0,-17-2-236 0 0,-1 1 0 0 0,1-1 0 0 0,-1 1 0 0 0,0 0 0 0 0,1 0 0 0 0,-1 0 0 0 0,0 0 0 0 0,0 0 0 0 0,1 0 0 0 0,-1 1 0 0 0,0-1 0 0 0,0 1 0 0 0,-1-1-1 0 0,1 1 1 0 0,0 0 0 0 0,0 0 0 0 0,-1 0 0 0 0,1 0 0 0 0,-1 0 0 0 0,0 0 0 0 0,0 0 0 0 0,1 0 0 0 0,-1 0 0 0 0,-1 1 0 0 0,1-1 0 0 0,0 1 0 0 0,0-1 0 0 0,-1 0 0 0 0,0 1 0 0 0,1-1 0 0 0,-1 1 0 0 0,0-1 0 0 0,0 1 0 0 0,0-1 0 0 0,-1 1 0 0 0,1-1 0 0 0,-2 5 0 0 0,-2 11-7 0 0,-1 0 0 0 0,-13 31-1 0 0,13-38 16 0 0,0-1 0 0 0,1 1-1 0 0,0 0 1 0 0,1 0 0 0 0,0 1-1 0 0,1-1 1 0 0,0 1 0 0 0,1-1 0 0 0,0 1-1 0 0,2 21 1 0 0,0-31-37 0 0,-1 1 0 0 0,1 0 0 0 0,0-1 0 0 0,0 1 0 0 0,0-1-1 0 0,1 0 1 0 0,-1 1 0 0 0,0-1 0 0 0,1 0 0 0 0,0 0 0 0 0,-1 0 0 0 0,1 0 0 0 0,0 0 0 0 0,0 0 0 0 0,0 0 0 0 0,0-1 0 0 0,4 3-1 0 0,-1-1 5 0 0,1 0 0 0 0,0-1 0 0 0,0 0-1 0 0,0 0 1 0 0,0 0 0 0 0,0-1 0 0 0,8 2-1 0 0,11-2 17 0 0,-1 0-1 0 0,48-6 0 0 0,-61 4-21 0 0,12-1-13781 0 0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45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20 208 0 0,'-2'-20'12506'0'0,"6"38"-9255"0"0,8 42-1727 0 0,0 69 1514 0 0,-6 1 1 0 0,-11 133-1 0 0,3-240-2464 0 0,2 0-1 0 0,1 0 1 0 0,0 0-1 0 0,9 40 0 0 0,-9-61-603 0 0,-1-1 1 0 0,1 1-1 0 0,0 0 0 0 0,-1-1 0 0 0,1 1 0 0 0,0-1 0 0 0,0 0 0 0 0,0 1 0 0 0,0-1 0 0 0,1 0 1 0 0,-1 0-1 0 0,0 1 0 0 0,0-1 0 0 0,1 0 0 0 0,-1 0 0 0 0,0 0 0 0 0,3 0 0 0 0,16 4-3715 0 0,-19-5 2766 0 0,11-4-8327 0 0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4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1 692 0 0,'-20'10'12839'0'0,"27"12"-9841"0"0,1 0-1 0 0,13 27 1 0 0,5-2-519 0 0,2 0 0 0 0,51 64 0 0 0,-76-107-2459 0 0,27 29 1309 0 0,-30-32-1437 0 0,1 0 1 0 0,0 0 0 0 0,0 0-1 0 0,1 0 1 0 0,-1 0-1 0 0,0 0 1 0 0,0-1-1 0 0,0 1 1 0 0,0 0 0 0 0,1-1-1 0 0,-1 1 1 0 0,0-1-1 0 0,1 0 1 0 0,-1 1-1 0 0,0-1 1 0 0,1 0 0 0 0,-1 0-1 0 0,1 0 1 0 0,-1 1-1 0 0,0-2 1 0 0,1 1-1 0 0,-1 0 1 0 0,0 0 0 0 0,1 0-1 0 0,-1-1 1 0 0,2 0-1 0 0,-2 0-227 0 0,0 0 1 0 0,0 0-1 0 0,0 0 0 0 0,-1 0 0 0 0,1 0 0 0 0,-1 0 1 0 0,1 0-1 0 0,0 0 0 0 0,-1 0 0 0 0,0-1 1 0 0,1 1-1 0 0,-1 0 0 0 0,0 0 0 0 0,0-1 0 0 0,0 1 1 0 0,0 0-1 0 0,0 0 0 0 0,0-1 0 0 0,0 1 0 0 0,0 0 1 0 0,0 0-1 0 0,-1-3 0 0 0,-6-26-6085 0 0,0 15 3972 0 0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46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138 154 1908 0 0,'-71'-58'3242'0'0,"12"12"4509"0"0,58 46-7538 0 0,1 0 1 0 0,-1-1 0 0 0,1 1 0 0 0,-1 0 0 0 0,1-1 0 0 0,-1 1-1 0 0,1-1 1 0 0,0 1 0 0 0,-1 0 0 0 0,1-1 0 0 0,-1 1 0 0 0,1-1-1 0 0,0 1 1 0 0,0-1 0 0 0,-1 1 0 0 0,1-1 0 0 0,0 1 0 0 0,0-1-1 0 0,0 1 1 0 0,0-1 0 0 0,-1 1 0 0 0,1-1 0 0 0,0 0 0 0 0,0 1 0 0 0,0-1-1 0 0,0 1 1 0 0,0-1 0 0 0,0 1 0 0 0,0-1 0 0 0,1 1 0 0 0,-1-1-1 0 0,0 0 1 0 0,0 1 0 0 0,0-1 0 0 0,1 1 0 0 0,-1-1 0 0 0,0 1-1 0 0,1-1 1 0 0,23-12 2857 0 0,32 2-1306 0 0,1 7-942 0 0,1 2 1 0 0,0 2-1 0 0,0 3 0 0 0,89 17 1 0 0,-144-20-832 0 0,0 1 0 0 0,0 0 0 0 0,0 0 0 0 0,0 0 0 0 0,0 0 0 0 0,0 0 0 0 0,0 0 0 0 0,0 1 0 0 0,-1-1 0 0 0,1 1 0 0 0,-1 0 0 0 0,1 0 0 0 0,3 4 0 0 0,-4-4 7 0 0,-1 0-1 0 0,0 0 1 0 0,0-1-1 0 0,0 1 1 0 0,-1 0-1 0 0,1 0 1 0 0,0 0-1 0 0,-1 0 0 0 0,1 0 1 0 0,-1 0-1 0 0,0 0 1 0 0,1 0-1 0 0,-1 0 1 0 0,0 0-1 0 0,0 0 1 0 0,-1 3-1 0 0,-2 6 21 0 0,0 0 0 0 0,-1 0 0 0 0,0-1 0 0 0,0 1 1 0 0,-1-1-1 0 0,-9 13 0 0 0,-106 161 84 0 0,118-176-4213 0 0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4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32 149 228 0 0,'-1'0'252'0'0,"1"0"-1"0"0,-1-1 1 0 0,0 1 0 0 0,1-1 0 0 0,-1 1-1 0 0,1 0 1 0 0,-1-1 0 0 0,1 1-1 0 0,0-1 1 0 0,-1 1 0 0 0,1-1-1 0 0,-1 1 1 0 0,1-1 0 0 0,0 1 0 0 0,-1-1-1 0 0,1 1 1 0 0,0-1 0 0 0,0 0-1 0 0,-1 1 1 0 0,1-1 0 0 0,0 0-1 0 0,0 1 1 0 0,0-1 0 0 0,0 1 0 0 0,0-1-1 0 0,0 0 1 0 0,0 1 0 0 0,0-1-1 0 0,0 0 1 0 0,0 1 0 0 0,0-1-1 0 0,0 0 1 0 0,1 1 0 0 0,-1-2 0 0 0,23-16 4087 0 0,48-5-1109 0 0,-62 20-2320 0 0,-1 1-507 0 0,85-29 2967 0 0,-85 28-2975 0 0,0-1 0 0 0,0 0 1 0 0,0 0-1 0 0,-1-1 0 0 0,1 0 0 0 0,-1 0 0 0 0,0 0 0 0 0,9-11 0 0 0,-15 15 154 0 0,-2 5-448 0 0,-7 31 194 0 0,2-1 0 0 0,2 1 1 0 0,1 1-1 0 0,2-1 0 0 0,4 49 1 0 0,-1-3 223 0 0,19 173 1344 0 0,-9-151-972 0 0,-12-102-977 0 0,-1 0 1 0 0,1 0-1 0 0,0 0 1 0 0,0 0-1 0 0,-1 0 1 0 0,1 0 0 0 0,-1 0-1 0 0,1 0 1 0 0,-1-1-1 0 0,1 1 1 0 0,-1 0-1 0 0,1 0 1 0 0,-1 0-1 0 0,0-1 1 0 0,1 1-1 0 0,-1 0 1 0 0,0-1-1 0 0,0 1 1 0 0,1 0-1 0 0,-1-1 1 0 0,0 1-1 0 0,0-1 1 0 0,0 1 0 0 0,0-1-1 0 0,0 0 1 0 0,0 1-1 0 0,0-1 1 0 0,0 0-1 0 0,0 0 1 0 0,0 0-1 0 0,-2 0 1 0 0,-41 5-538 0 0,29-4 188 0 0,-222 27 47 0 0,257-30 2213 0 0,72-11 2254 0 0,-69 9-4688 0 0,0-1 0 0 0,25-9 0 0 0,-36 13-3258 0 0,-6 2 891 0 0,1-2-2468 0 0,6 0 2335 0 0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47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10 135 6933 0 0,'-1'-1'632'0'0,"0"-1"1"0"0,0 1-1 0 0,0-1 1 0 0,0 0-1 0 0,0 0 1 0 0,1 0 0 0 0,-1 1-1 0 0,0-1 1 0 0,1 0-1 0 0,0 0 1 0 0,-1 0-1 0 0,1 0 1 0 0,0 0 0 0 0,0 0-1 0 0,0 0 1 0 0,0 0-1 0 0,0 0 1 0 0,1 0-1 0 0,-1 1 1 0 0,1-1-1 0 0,0-4 1 0 0,1 2-197 0 0,1 0 0 0 0,-1 0 0 0 0,1 0 0 0 0,-1 0 0 0 0,1 0 0 0 0,0 1 0 0 0,0-1 0 0 0,1 1 0 0 0,3-3 0 0 0,1-1-121 0 0,1 1 0 0 0,-1 0 1 0 0,1 1-1 0 0,0 0 0 0 0,1 0 1 0 0,-1 1-1 0 0,19-6 0 0 0,-25 9-191 0 0,1 1-1 0 0,-1-1 0 0 0,0 1 1 0 0,1-1-1 0 0,-1 1 1 0 0,0 0-1 0 0,1 0 0 0 0,-1 1 1 0 0,1-1-1 0 0,-1 1 1 0 0,0 0-1 0 0,0-1 1 0 0,1 2-1 0 0,-1-1 0 0 0,0 0 1 0 0,3 2-1 0 0,-5-2-103 0 0,0 0 0 0 0,0-1 0 0 0,-1 1 0 0 0,1 0 0 0 0,0 0 0 0 0,-1-1 0 0 0,1 1 0 0 0,0 0 0 0 0,-1 0 0 0 0,1 0 0 0 0,-1 0 0 0 0,1 0 0 0 0,-1 0 0 0 0,0 0 0 0 0,1 0 0 0 0,-1 0 0 0 0,0 0 0 0 0,0 0 0 0 0,0 0 0 0 0,0 2-1 0 0,0-1-68 0 0,0 1 0 0 0,-1-1 0 0 0,0 1 0 0 0,1-1 0 0 0,-1 1 0 0 0,0-1-1 0 0,0 1 1 0 0,0-1 0 0 0,-1 0 0 0 0,1 0 0 0 0,-3 4 0 0 0,-9 9-315 0 0,11-13 294 0 0,-1 0-1 0 0,1 0 1 0 0,0 0 0 0 0,0 0 0 0 0,0 1 0 0 0,1-1 0 0 0,-1 1-1 0 0,1-1 1 0 0,-1 1 0 0 0,1-1 0 0 0,0 1 0 0 0,0 0 0 0 0,-1 4 0 0 0,4-4 98 0 0,-1 0 0 0 0,1 0 1 0 0,0 0-1 0 0,0 0 1 0 0,1 0-1 0 0,-1 0 1 0 0,1 0-1 0 0,-1-1 0 0 0,1 0 1 0 0,0 1-1 0 0,0-1 1 0 0,6 3-1 0 0,4 6 100 0 0,6 5-6 0 0,-10-9-66 0 0,-1 1 0 0 0,1 0 0 0 0,-1 0 0 0 0,-1 1 0 0 0,13 17 0 0 0,-19-24-29 0 0,0 0 0 0 0,0 0 1 0 0,0 1-1 0 0,0-1 0 0 0,0 0 0 0 0,-1 1 0 0 0,1-1 0 0 0,-1 1 1 0 0,0-1-1 0 0,1 0 0 0 0,-1 1 0 0 0,0-1 0 0 0,0 1 0 0 0,-1-1 0 0 0,1 1 1 0 0,0-1-1 0 0,-1 1 0 0 0,0-1 0 0 0,1 0 0 0 0,-1 1 0 0 0,0-1 1 0 0,0 0-1 0 0,0 0 0 0 0,-1 0 0 0 0,1 0 0 0 0,0 0 0 0 0,-1 0 1 0 0,0 0-1 0 0,1 0 0 0 0,-1 0 0 0 0,0-1 0 0 0,0 1 0 0 0,-2 1 0 0 0,-4 3 79 0 0,0 0 1 0 0,-1-1-1 0 0,0 0 0 0 0,0 0 0 0 0,0-1 0 0 0,-1 0 0 0 0,1-1 0 0 0,-1 0 0 0 0,0-1 0 0 0,-17 3 0 0 0,-20 6-3454 0 0,40-9-1336 0 0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5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10 133 168 0 0,'-10'-9'7950'0'0,"30"20"-2715"0"0,-3-5-5969 0 0,36 5 1565 0 0,0-2 1 0 0,1-2-1 0 0,0-3 0 0 0,0-2 0 0 0,0-2 1 0 0,0-3-1 0 0,0-2 0 0 0,57-13 1 0 0,-93 13-690 0 0,0 1 0 0 0,-1-2 0 0 0,1-1 1 0 0,30-16-1 0 0,-43 21-101 0 0,0 0-1 0 0,-1-1 1 0 0,0 1-1 0 0,1-1 1 0 0,-1 0-1 0 0,0-1 1 0 0,0 1-1 0 0,-1-1 1 0 0,1 0-1 0 0,-1 1 1 0 0,0-2 0 0 0,0 1-1 0 0,0 0 1 0 0,0-1-1 0 0,-1 1 1 0 0,1-1-1 0 0,-1 0 1 0 0,-1 1-1 0 0,1-1 1 0 0,-1 0-1 0 0,2-10 1 0 0,-3 14-34 0 0,0 1 0 0 0,0-1 0 0 0,0 1-1 0 0,0 0 1 0 0,0-1 0 0 0,0 1 0 0 0,0 0 0 0 0,0-1 0 0 0,-1 1 0 0 0,1 0-1 0 0,0-1 1 0 0,0 1 0 0 0,0 0 0 0 0,-1-1 0 0 0,1 1 0 0 0,0 0-1 0 0,0 0 1 0 0,-1-1 0 0 0,1 1 0 0 0,0 0 0 0 0,-1 0 0 0 0,1-1 0 0 0,0 1-1 0 0,-1 0 1 0 0,1 0 0 0 0,0 0 0 0 0,-1 0 0 0 0,1 0 0 0 0,0-1 0 0 0,-1 1-1 0 0,1 0 1 0 0,0 0 0 0 0,-1 0 0 0 0,1 0 0 0 0,-1 0 0 0 0,1 0-1 0 0,0 0 1 0 0,-1 0 0 0 0,1 0 0 0 0,0 1 0 0 0,-1-1 0 0 0,1 0 0 0 0,-1 0-1 0 0,1 0 1 0 0,0 0 0 0 0,-1 0 0 0 0,1 1 0 0 0,0-1 0 0 0,-1 0 0 0 0,1 0-1 0 0,0 0 1 0 0,0 1 0 0 0,-1-1 0 0 0,1 1 0 0 0,-19 11 199 0 0,13-5-137 0 0,0 0 1 0 0,1 0-1 0 0,0 0 0 0 0,0 1 0 0 0,1 0 0 0 0,0 0 0 0 0,0 0 0 0 0,1 0 0 0 0,0 1 0 0 0,0-1 0 0 0,1 1 1 0 0,0 0-1 0 0,0 0 0 0 0,1 0 0 0 0,0 14 0 0 0,2 16 282 0 0,1-1 0 0 0,9 53 0 0 0,-4-40-10 0 0,0-9 153 0 0,18 62 0 0 0,-14-70-189 0 0,-3 1-1 0 0,9 67 1 0 0,-17-101-334 0 0,-1 1-1 0 0,1-1 1 0 0,0 1-1 0 0,0 0 1 0 0,0-1-1 0 0,-1 0 1 0 0,1 1-1 0 0,-1-1 1 0 0,1 1-1 0 0,-1-1 1 0 0,0 1-1 0 0,1-1 1 0 0,-1 0-1 0 0,0 0 1 0 0,0 1 0 0 0,0-1-1 0 0,0 0 1 0 0,0 0-1 0 0,0 0 1 0 0,0 0-1 0 0,0 0 1 0 0,-1 0-1 0 0,1 0 1 0 0,0 0-1 0 0,0-1 1 0 0,-1 1-1 0 0,1-1 1 0 0,-1 1-1 0 0,1 0 1 0 0,-1-1-1 0 0,1 0 1 0 0,-4 1-1 0 0,-6 1-94 0 0,-1-1-1 0 0,1 0 0 0 0,-19 0 1 0 0,9-1 10 0 0,-93 5-142 0 0,1 6 0 0 0,-134 29 1 0 0,244-40 324 0 0,0 1 0 0 0,0 0 1 0 0,0-1-1 0 0,0 1 0 0 0,0 1 0 0 0,0-1 0 0 0,0 0 1 0 0,0 1-1 0 0,0-1 0 0 0,1 1 0 0 0,-1 0 0 0 0,1 0 1 0 0,-1 0-1 0 0,-3 4 0 0 0,8-5 30 0 0,0 1 0 0 0,0-1 0 0 0,0 0 1 0 0,0 1-1 0 0,0-1 0 0 0,1 0 0 0 0,-1 0 0 0 0,0 0 0 0 0,1-1 0 0 0,-1 1 1 0 0,0 0-1 0 0,1-1 0 0 0,-1 0 0 0 0,1 1 0 0 0,2-1 0 0 0,-4 0-9 0 0,75 6 821 0 0,0-3-1 0 0,0-3 1 0 0,87-12-1 0 0,-124 9-1445 0 0,6-5-10665 0 0,-33 7 7951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01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1 207 488 0 0,'0'0'8027'0'0,"3"-1"-6974"0"0,0 0-647 0 0,0 0 0 0 0,1 1 0 0 0,-1-1 0 0 0,1 1 0 0 0,-1 0 0 0 0,0-1-1 0 0,1 1 1 0 0,-1 1 0 0 0,1-1 0 0 0,-1 1 0 0 0,1-1 0 0 0,-1 1 0 0 0,0 0 0 0 0,7 3 0 0 0,-2 0 520 0 0,0 1 1 0 0,1 0-1 0 0,13 12 1 0 0,16 11 1190 0 0,-38-27-2086 0 0,1-1-1 0 0,-1 0 1 0 0,0 0-1 0 0,1 1 1 0 0,-1-1-1 0 0,1 0 1 0 0,-1 0 0 0 0,0 0-1 0 0,1 1 1 0 0,-1-1-1 0 0,1 0 1 0 0,-1 0-1 0 0,1 0 1 0 0,-1 0 0 0 0,1 0-1 0 0,-1 0 1 0 0,1 0-1 0 0,-1 0 1 0 0,0 0-1 0 0,1 0 1 0 0,-1 0-1 0 0,1 0 1 0 0,-1 0 0 0 0,1 0-1 0 0,-1 0 1 0 0,1-1-1 0 0,-1 1 1 0 0,0 0-1 0 0,1 0 1 0 0,-1 0 0 0 0,1-1-1 0 0,-1 1 1 0 0,0 0-1 0 0,1 0 1 0 0,-1-1-1 0 0,0 1 1 0 0,1 0 0 0 0,-1-1-1 0 0,0 1 1 0 0,0-1-1 0 0,1 1 1 0 0,-1 0-1 0 0,0-1 1 0 0,0 1 0 0 0,0-1-1 0 0,1 1 1 0 0,-1-1-1 0 0,0 1 1 0 0,0 0-1 0 0,0-1 1 0 0,0 1 0 0 0,0-1-1 0 0,0 1 1 0 0,0-1-1 0 0,0 1 1 0 0,0-1-1 0 0,0 1 1 0 0,0-1 0 0 0,0 1-1 0 0,-1-1 1 0 0,-2-33 513 0 0,2 30-453 0 0,-4-26 207 0 0,2 19-95 0 0,2 0 1 0 0,-1 0-1 0 0,1-22 0 0 0,1 28-163 0 0,1 1 0 0 0,0-1-1 0 0,0 0 1 0 0,0 0 0 0 0,1 1 0 0 0,0-1 0 0 0,0 1-1 0 0,0 0 1 0 0,0-1 0 0 0,0 1 0 0 0,1 0 0 0 0,5-6-1 0 0,-2 4-2 0 0,0-1 0 0 0,1 1-1 0 0,-1 0 1 0 0,2 0 0 0 0,14-9-1 0 0,-19 14-26 0 0,-1-1 0 0 0,1 0 0 0 0,0 1 1 0 0,0 0-1 0 0,0-1 0 0 0,0 1 0 0 0,0 0 0 0 0,0 1 0 0 0,0-1 0 0 0,0 0 0 0 0,0 1 0 0 0,0 0 1 0 0,0 0-1 0 0,1 0 0 0 0,-1 0 0 0 0,0 0 0 0 0,0 1 0 0 0,0-1 0 0 0,0 1 0 0 0,5 1 0 0 0,-7-1 1 0 0,1 0-1 0 0,0 0 1 0 0,-1 0-1 0 0,1 0 0 0 0,-1 0 1 0 0,1 1-1 0 0,-1-1 1 0 0,1 0-1 0 0,-1 1 0 0 0,0-1 1 0 0,0 1-1 0 0,0 0 1 0 0,0-1-1 0 0,0 1 0 0 0,0 0 1 0 0,0-1-1 0 0,0 1 1 0 0,-1 0-1 0 0,1 0 0 0 0,-1 0 1 0 0,1 0-1 0 0,-1 0 1 0 0,0 0-1 0 0,1 2 0 0 0,-2 3 7 0 0,0 1-1 0 0,0-1 0 0 0,0 0 0 0 0,-1 1 0 0 0,-2 7 0 0 0,-5 28-15 0 0,9-41 7 0 0,0 0 0 0 0,1 0 1 0 0,-1-1-1 0 0,1 1 1 0 0,0 0-1 0 0,0 0 0 0 0,-1-1 1 0 0,1 1-1 0 0,0 0 1 0 0,1-1-1 0 0,-1 1 0 0 0,0-1 1 0 0,0 1-1 0 0,1-1 0 0 0,-1 0 1 0 0,0 1-1 0 0,1-1 1 0 0,-1 0-1 0 0,1 0 0 0 0,0 0 1 0 0,-1 0-1 0 0,1 0 0 0 0,0-1 1 0 0,0 1-1 0 0,3 0 1 0 0,52 14 127 0 0,-47-14-117 0 0,181 27 119 0 0,-181-27-238 0 0,-4 0 202 0 0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5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0 310 8205 0 0,'3'0'9518'0'0,"3"1"-5235"0"0,15-1-2726 0 0,12-7-932 0 0,0-1 1 0 0,0-1 0 0 0,-1-2-1 0 0,55-26 1 0 0,-74 30-528 0 0,0-1 0 0 0,0 0 0 0 0,-1-1 1 0 0,0 0-1 0 0,0 0 0 0 0,-1-1 0 0 0,-1-1 0 0 0,1 0 0 0 0,-2-1 1 0 0,0 0-1 0 0,0 0 0 0 0,-1-1 0 0 0,7-14 0 0 0,14-54-20 0 0,-36 114 406 0 0,1 0 0 0 0,-4 65 0 0 0,10-79-306 0 0,0 1 1 0 0,1-1 0 0 0,1 0-1 0 0,1 0 1 0 0,0 0 0 0 0,13 35-1 0 0,-16-53-375 0 0,1 1 0 0 0,-1-1 0 0 0,1 1-1 0 0,0-1 1 0 0,0 0 0 0 0,0 1 0 0 0,0-1-1 0 0,0 0 1 0 0,0 1 0 0 0,0-1-1 0 0,1 0 1 0 0,-1 0 0 0 0,0 0 0 0 0,2 1-1 0 0,6 1-3797 0 0,2-3-3645 0 0,-4-2 4854 0 0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52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500 586 388 0 0,'2'0'270'0'0,"0"-1"0"0"0,0 1-1 0 0,-1-1 1 0 0,1 0 0 0 0,0 0 0 0 0,0 0-1 0 0,0 0 1 0 0,-1 0 0 0 0,1 0 0 0 0,0 0 0 0 0,-1-1-1 0 0,1 1 1 0 0,-1-1 0 0 0,0 1 0 0 0,1-1 0 0 0,-1 1-1 0 0,0-1 1 0 0,0 0 0 0 0,0 0 0 0 0,0 1-1 0 0,1-4 1 0 0,-2 3-36 0 0,0-1 0 0 0,0 1 0 0 0,0-1 0 0 0,-1 1 0 0 0,1-1 0 0 0,-1 1 0 0 0,1-1 0 0 0,-1 1-1 0 0,0 0 1 0 0,0-1 0 0 0,0 1 0 0 0,0 0 0 0 0,0 0 0 0 0,0-1 0 0 0,-1 1 0 0 0,1 0 0 0 0,-1 0 0 0 0,-2-2 0 0 0,-8-9 165 0 0,-1 0 0 0 0,-1 1 0 0 0,1 1 0 0 0,-2 0 0 0 0,0 1 0 0 0,0 0 0 0 0,-1 1 0 0 0,0 1 0 0 0,0 0 0 0 0,-31-9 0 0 0,18 9 174 0 0,0 1 0 0 0,0 0 1 0 0,0 3-1 0 0,-1 0 1 0 0,-54 1-1 0 0,75 4-313 0 0,0-1 0 0 0,0 2 0 0 0,0-1 0 0 0,-12 4 0 0 0,19-4-155 0 0,0-1 0 0 0,0 1 1 0 0,0 0-1 0 0,1-1 0 0 0,-1 1 0 0 0,0 0 1 0 0,0 0-1 0 0,0 0 0 0 0,1 1 1 0 0,-1-1-1 0 0,0 0 0 0 0,1 1 0 0 0,-1-1 1 0 0,1 1-1 0 0,0-1 0 0 0,-1 1 0 0 0,1-1 1 0 0,0 1-1 0 0,0 0 0 0 0,0 0 1 0 0,0 0-1 0 0,0 0 0 0 0,-1 3 0 0 0,3-3-34 0 0,-1-1-1 0 0,0 1 0 0 0,0-1 1 0 0,1 1-1 0 0,-1-1 0 0 0,1 1 1 0 0,0-1-1 0 0,-1 1 0 0 0,1-1 1 0 0,0 1-1 0 0,0-1 0 0 0,0 0 1 0 0,0 0-1 0 0,0 1 0 0 0,0-1 1 0 0,0 0-1 0 0,0 0 0 0 0,0 0 1 0 0,0 0-1 0 0,1 0 0 0 0,2 1 1 0 0,31 16 734 0 0,-9-10-530 0 0,1-1 0 0 0,-1-1-1 0 0,1-1 1 0 0,0-2 0 0 0,0-1 0 0 0,1-1 0 0 0,29-3 0 0 0,-35 1-134 0 0,0-1 1 0 0,-1-1-1 0 0,1-1 0 0 0,-1-1 0 0 0,0-1 0 0 0,0-1 1 0 0,-1-1-1 0 0,1-1 0 0 0,26-15 0 0 0,-35 15-105 0 0,0-1 0 0 0,-1 0 0 0 0,0-1-1 0 0,-1 0 1 0 0,0-1 0 0 0,-1 0 0 0 0,0 0-1 0 0,-1-1 1 0 0,0 0 0 0 0,-1-1 0 0 0,-1 1-1 0 0,0-1 1 0 0,0-1 0 0 0,-2 1 0 0 0,0-1-1 0 0,0 0 1 0 0,-2 0 0 0 0,0 0 0 0 0,0 0-1 0 0,-1 0 1 0 0,-1 0 0 0 0,-1 0 0 0 0,0-1-1 0 0,-1 1 1 0 0,-1 0 0 0 0,-6-23 0 0 0,8 37-46 0 0,1 0 1 0 0,0 0 0 0 0,0 0-1 0 0,-1-1 1 0 0,1 1 0 0 0,-1 0 0 0 0,1 0-1 0 0,-1 0 1 0 0,0 0 0 0 0,1 0-1 0 0,-1 0 1 0 0,0 0 0 0 0,0 0 0 0 0,1 1-1 0 0,-1-1 1 0 0,0 0 0 0 0,0 0-1 0 0,0 0 1 0 0,0 1 0 0 0,0-1-1 0 0,-1 0 1 0 0,1 1 7 0 0,0 0 1 0 0,0 0-1 0 0,0 0 0 0 0,1 1 1 0 0,-1-1-1 0 0,0 0 0 0 0,0 0 1 0 0,1 1-1 0 0,-1-1 0 0 0,0 0 1 0 0,1 1-1 0 0,-1-1 0 0 0,0 1 0 0 0,1-1 1 0 0,-1 1-1 0 0,0-1 0 0 0,1 1 1 0 0,-1 0-1 0 0,1-1 0 0 0,-1 1 1 0 0,1-1-1 0 0,-1 2 0 0 0,-2 3 30 0 0,0-1-1 0 0,1 1 1 0 0,0 0 0 0 0,0 0-1 0 0,0 0 1 0 0,0 0-1 0 0,1 0 1 0 0,-1 5-1 0 0,2 9 108 0 0,1-1-1 0 0,0 0 1 0 0,1 0-1 0 0,2-1 1 0 0,-1 1-1 0 0,2-1 0 0 0,0 1 1 0 0,1-1-1 0 0,1-1 1 0 0,1 1-1 0 0,0-1 1 0 0,1 0-1 0 0,1-1 1 0 0,14 18-1 0 0,-15-22-58 0 0,0-1-1 0 0,0 0 1 0 0,1-1 0 0 0,0 0-1 0 0,0-1 1 0 0,1 0-1 0 0,0-1 1 0 0,0 0 0 0 0,13 6-1 0 0,-16-10-88 0 0,0 0-1 0 0,1 0 1 0 0,-1-1-1 0 0,1 0 1 0 0,-1 0-1 0 0,1-1 1 0 0,-1 0-1 0 0,1-1 1 0 0,0 0-1 0 0,0 0 1 0 0,-1-1-1 0 0,1 0 1 0 0,0 0-1 0 0,12-5 1 0 0,-12 3-103 0 0,-1-1 0 0 0,0 0 0 0 0,0-1 0 0 0,0 0 0 0 0,0 0 0 0 0,-1 0 0 0 0,0-1 0 0 0,0 0 0 0 0,11-14 0 0 0,-15 17 32 0 0,1-1 1 0 0,-1 1-1 0 0,0-1 1 0 0,0 0 0 0 0,-1-1-1 0 0,1 1 1 0 0,-1 0 0 0 0,0-1-1 0 0,0 1 1 0 0,0-1-1 0 0,-1 0 1 0 0,1 1 0 0 0,-1-1-1 0 0,-1 0 1 0 0,1 0 0 0 0,0 0-1 0 0,-1 0 1 0 0,0 0-1 0 0,-1-9 1 0 0,0 12 75 0 0,1 0-1 0 0,-1 0 1 0 0,1-1-1 0 0,-1 1 1 0 0,0 0-1 0 0,0 0 1 0 0,0 0-1 0 0,0 0 1 0 0,0 0-1 0 0,-1 0 1 0 0,1 0-1 0 0,-1 0 1 0 0,1 0-1 0 0,-1 1 1 0 0,1-1-1 0 0,-1 1 1 0 0,0-1 0 0 0,0 1-1 0 0,0 0 1 0 0,0-1-1 0 0,0 1 1 0 0,0 0-1 0 0,0 0 1 0 0,0 0-1 0 0,-1 1 1 0 0,1-1-1 0 0,0 1 1 0 0,0-1-1 0 0,-1 1 1 0 0,1 0-1 0 0,0-1 1 0 0,-1 1-1 0 0,1 0 1 0 0,0 1 0 0 0,-1-1-1 0 0,1 0 1 0 0,0 1-1 0 0,0-1 1 0 0,-4 2-1 0 0,1 0 76 0 0,1 0 0 0 0,-1 0 0 0 0,1 0 0 0 0,0 1 0 0 0,0-1 0 0 0,-1 1 0 0 0,2 0 0 0 0,-1 0 0 0 0,0 0 0 0 0,1 1 0 0 0,-1-1 0 0 0,1 1 0 0 0,0 0 0 0 0,0 0 0 0 0,1 0 0 0 0,-1 1 0 0 0,1-1 0 0 0,-2 5 0 0 0,2-3-22 0 0,1-1 1 0 0,0 1-1 0 0,0-1 1 0 0,1 1-1 0 0,-1 0 0 0 0,1-1 1 0 0,1 1-1 0 0,-1 0 0 0 0,1-1 1 0 0,0 1-1 0 0,0-1 0 0 0,0 1 1 0 0,1-1-1 0 0,0 0 0 0 0,0 0 1 0 0,0 1-1 0 0,1-1 0 0 0,0-1 1 0 0,0 1-1 0 0,0 0 1 0 0,0-1-1 0 0,1 1 0 0 0,0-1 1 0 0,0 0-1 0 0,0 0 0 0 0,0-1 1 0 0,9 7-1 0 0,-1-2-366 0 0,0 0 0 0 0,1-1 0 0 0,0 0-1 0 0,0 0 1 0 0,0-2 0 0 0,1 0 0 0 0,0 0 0 0 0,0-1 0 0 0,24 3 0 0 0,-18-5-2356 0 0,1-1 0 0 0,-1-1 0 0 0,23-2 1 0 0,-19-1-305 0 0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55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19 80 0 0,'0'-1'216'0'0,"0"0"-1"0"0,0 0 1 0 0,0 0 0 0 0,-1 1-1 0 0,1-1 1 0 0,0 0-1 0 0,-1 0 1 0 0,1 0 0 0 0,0 0-1 0 0,-1 1 1 0 0,1-1 0 0 0,-1 0-1 0 0,1 0 1 0 0,-1 1-1 0 0,0-1 1 0 0,1 0 0 0 0,-1 1-1 0 0,0-1 1 0 0,1 1 0 0 0,-1-1-1 0 0,0 1 1 0 0,0-1 0 0 0,1 1-1 0 0,-1-1 1 0 0,-2 0-1 0 0,2 2-38 0 0,0 0 0 0 0,1 0 0 0 0,-1 0 0 0 0,0-1 0 0 0,0 1 0 0 0,1 0 0 0 0,-1 0 0 0 0,1 0 0 0 0,-1 0 0 0 0,1 0 0 0 0,-1 0 0 0 0,1 1 0 0 0,-1-1 0 0 0,1 0 0 0 0,0 0 0 0 0,0 0 0 0 0,-1 1 0 0 0,-8 73 2547 0 0,8-60-1951 0 0,-22 237 6859 0 0,22-236-6916 0 0,0-15-604 0 0,0 1-1 0 0,1 0 1 0 0,-1-1-1 0 0,1 1 1 0 0,-1 0-1 0 0,1-1 1 0 0,0 1-1 0 0,0 0 1 0 0,0 0-1 0 0,0-1 1 0 0,0 1-1 0 0,0 0 1 0 0,0 0-1 0 0,1-1 1 0 0,-1 1-1 0 0,0 0 0 0 0,1-1 1 0 0,0 1-1 0 0,-1 0 1 0 0,1-1-1 0 0,0 1 1 0 0,0-1-1 0 0,0 1 1 0 0,0-1-1 0 0,0 0 1 0 0,0 1-1 0 0,0-1 1 0 0,1 0-1 0 0,-1 0 1 0 0,0 1-1 0 0,2 0 1 0 0,1-3 3 0 0,0 1 1 0 0,0-1-1 0 0,1 0 1 0 0,-1 0-1 0 0,0 0 0 0 0,-1-1 1 0 0,1 1-1 0 0,0-1 1 0 0,0 0-1 0 0,5-4 1 0 0,-4 4 24 0 0,-1-1-89 0 0,26-12 336 0 0,0 0 0 0 0,54-17 0 0 0,-77 30-349 0 0,0 0 1 0 0,-1 0 0 0 0,1 0 0 0 0,0 1 0 0 0,1 0-1 0 0,-1 0 1 0 0,0 1 0 0 0,0 0 0 0 0,0 0 0 0 0,0 1-1 0 0,0 0 1 0 0,0 0 0 0 0,0 1 0 0 0,0 0 0 0 0,0 0-1 0 0,0 0 1 0 0,-1 1 0 0 0,1 0 0 0 0,8 5 0 0 0,-13-6-25 0 0,0-1 1 0 0,0 1 0 0 0,-1 0-1 0 0,1-1 1 0 0,0 1 0 0 0,-1 0-1 0 0,0 0 1 0 0,1 0 0 0 0,-1 0-1 0 0,0 0 1 0 0,0 0 0 0 0,0 0-1 0 0,0 1 1 0 0,0-1 0 0 0,0 0-1 0 0,-1 1 1 0 0,1-1-1 0 0,-1 0 1 0 0,0 5 0 0 0,0-3 14 0 0,0 1 0 0 0,-1-1-1 0 0,0 0 1 0 0,0 1 0 0 0,0-1 0 0 0,0 0 0 0 0,-1 1 0 0 0,0-1 0 0 0,-4 7-1 0 0,-2 1 45 0 0,0-1 0 0 0,0 0-1 0 0,-1 0 1 0 0,-1-1-1 0 0,-19 17 1 0 0,14-15 30 0 0,-1-1-1 0 0,-1 0 1 0 0,0-1 0 0 0,-22 9-1 0 0,33-16-83 0 0,-1 0 0 0 0,1-1 0 0 0,-1 0 0 0 0,0 0 0 0 0,0 0 0 0 0,1-1 0 0 0,-1 0 0 0 0,0 0 0 0 0,-1-1 0 0 0,1 0 0 0 0,0 0 0 0 0,0 0 0 0 0,0-1 0 0 0,0 0 0 0 0,-7-3 0 0 0,13 4-29 0 0,0 0 0 0 0,0 0-1 0 0,1-1 1 0 0,-1 1 0 0 0,0 0-1 0 0,0-1 1 0 0,1 1 0 0 0,-1 0 0 0 0,0-1-1 0 0,1 1 1 0 0,-1-1 0 0 0,0 1-1 0 0,1-1 1 0 0,-1 0 0 0 0,1 1-1 0 0,-1-1 1 0 0,1 0 0 0 0,-1 1-1 0 0,1-1 1 0 0,-1 0 0 0 0,1 1-1 0 0,0-1 1 0 0,-1 0 0 0 0,1 0 0 0 0,0 0-1 0 0,0 1 1 0 0,0-1 0 0 0,-1 0-1 0 0,1 0 1 0 0,0 0 0 0 0,0 1-1 0 0,0-1 1 0 0,0 0 0 0 0,0 0-1 0 0,1 0 1 0 0,-1 0 0 0 0,0 1 0 0 0,0-1-1 0 0,0 0 1 0 0,1 0 0 0 0,-1 1-1 0 0,0-1 1 0 0,1 0 0 0 0,-1 0-1 0 0,1 1 1 0 0,-1-1 0 0 0,1 0-1 0 0,-1 1 1 0 0,1-1 0 0 0,0 1-1 0 0,-1-1 1 0 0,2 0 0 0 0,35-30-193 0 0,-36 31 200 0 0,19-13-28 0 0,2 1-1 0 0,-1 0 1 0 0,1 2-1 0 0,1 1 1 0 0,27-7-1 0 0,122-23 82 0 0,-116 29-74 0 0,-1-3 0 0 0,58-20 0 0 0,-107 30 22 0 0,0 0 0 0 0,-1 0 1 0 0,1 0-1 0 0,-1-1 0 0 0,0 0 0 0 0,0 0 0 0 0,-1 0 1 0 0,1-1-1 0 0,-1 0 0 0 0,0 0 0 0 0,0 0 0 0 0,6-10 1 0 0,-9 14 5 0 0,0-1 0 0 0,0 0 0 0 0,0 0 0 0 0,0 0 0 0 0,-1 0 0 0 0,1 0 0 0 0,0 0 1 0 0,-1 0-1 0 0,1 0 0 0 0,-1 0 0 0 0,0 0 0 0 0,0 0 0 0 0,0 0 0 0 0,0-1 0 0 0,0 1 1 0 0,0 0-1 0 0,0 0 0 0 0,-1 0 0 0 0,1 0 0 0 0,-1 0 0 0 0,0 0 0 0 0,1 0 0 0 0,-1 0 1 0 0,0 0-1 0 0,0 0 0 0 0,0 1 0 0 0,-1-1 0 0 0,1 0 0 0 0,0 0 0 0 0,0 1 0 0 0,-1-1 1 0 0,1 1-1 0 0,-1-1 0 0 0,0 1 0 0 0,1 0 0 0 0,-1 0 0 0 0,0 0 0 0 0,0 0 0 0 0,0 0 1 0 0,0 0-1 0 0,0 0 0 0 0,-2 0 0 0 0,-2-1 25 0 0,-1 0 1 0 0,0 1-1 0 0,0 0 1 0 0,0 0-1 0 0,0 1 1 0 0,0-1-1 0 0,0 2 1 0 0,0-1-1 0 0,0 1 1 0 0,0 0-1 0 0,0 0 0 0 0,0 1 1 0 0,1 0-1 0 0,-1 0 1 0 0,0 1-1 0 0,1-1 1 0 0,-7 5-1 0 0,4-2 69 0 0,0 0 0 0 0,0 0 0 0 0,1 1-1 0 0,-1 0 1 0 0,1 0 0 0 0,0 1 0 0 0,1 0-1 0 0,0 1 1 0 0,0-1 0 0 0,1 1 0 0 0,-7 10-1 0 0,12-16-50 0 0,0 1-1 0 0,0-1 0 0 0,0 1 0 0 0,0 0 0 0 0,1-1 0 0 0,-1 1 1 0 0,1 0-1 0 0,0 0 0 0 0,-1-1 0 0 0,1 1 0 0 0,0 0 0 0 0,1 0 1 0 0,-1 0-1 0 0,0-1 0 0 0,1 1 0 0 0,0 0 0 0 0,-1-1 0 0 0,1 1 1 0 0,0 0-1 0 0,0-1 0 0 0,1 1 0 0 0,-1-1 0 0 0,1 1 0 0 0,-1-1 1 0 0,1 0-1 0 0,0 0 0 0 0,-1 0 0 0 0,1 0 0 0 0,0 0 0 0 0,0 0 1 0 0,1 0-1 0 0,-1-1 0 0 0,0 1 0 0 0,5 2 0 0 0,3 2-52 0 0,1 0 0 0 0,-1 0 0 0 0,1-1 0 0 0,0 0 0 0 0,1-1-1 0 0,20 4 1 0 0,-5-3-938 0 0,0-2 0 0 0,0-1 0 0 0,0-1 0 0 0,35-3 0 0 0,51-13-7925 0 0,-69 6 5715 0 0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56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 7233 0 0,'-5'-15'13548'0'0,"25"13"-10371"0"0,29 11-2683 0 0,-6 4 112 0 0,0 1 1 0 0,-2 3-1 0 0,0 2 1 0 0,0 1 0 0 0,-2 2-1 0 0,-1 1 1 0 0,67 55 0 0 0,-103-76-552 0 0,1 0 1 0 0,0 1-1 0 0,-1-1 1 0 0,1 1-1 0 0,-1-1 1 0 0,0 1-1 0 0,0 0 0 0 0,0 0 1 0 0,0 0-1 0 0,-1 0 1 0 0,1 0-1 0 0,-1 1 1 0 0,0-1-1 0 0,0 0 1 0 0,0 1-1 0 0,0-1 1 0 0,0 1-1 0 0,-1 3 1 0 0,0-4-33 0 0,-1 0 0 0 0,1-1 1 0 0,-1 1-1 0 0,0 0 1 0 0,0-1-1 0 0,0 1 0 0 0,-1-1 1 0 0,1 0-1 0 0,0 1 1 0 0,-1-1-1 0 0,0 0 0 0 0,1 0 1 0 0,-1 0-1 0 0,0 0 1 0 0,0 0-1 0 0,0 0 0 0 0,-1 0 1 0 0,1-1-1 0 0,0 1 1 0 0,0-1-1 0 0,-1 1 0 0 0,1-1 1 0 0,-1 0-1 0 0,-3 1 0 0 0,-12 5-56 0 0,0 0 0 0 0,-1-1 0 0 0,0-1 0 0 0,0-1 0 0 0,0-1 0 0 0,0 0 0 0 0,-1-2 0 0 0,1 0 0 0 0,-1-1 0 0 0,1-1 0 0 0,-28-5 0 0 0,46 6 24 0 0,1 0 0 0 0,0 0 0 0 0,-1 0 1 0 0,1 0-1 0 0,-1 0 0 0 0,1 0 0 0 0,-1 0 0 0 0,1 0 0 0 0,0 0 1 0 0,-1-1-1 0 0,1 1 0 0 0,-1 0 0 0 0,1 0 0 0 0,0-1 1 0 0,-1 1-1 0 0,1 0 0 0 0,0 0 0 0 0,-1-1 0 0 0,1 1 0 0 0,0 0 1 0 0,0-1-1 0 0,-1 1 0 0 0,1 0 0 0 0,0-1 0 0 0,0 1 1 0 0,0-1-1 0 0,-1 1 0 0 0,1 0 0 0 0,0-1 0 0 0,0 1 0 0 0,0-1 1 0 0,0 1-1 0 0,0-1 0 0 0,9-12-138 0 0,26-9-6 0 0,-32 20 114 0 0,89-44-429 0 0,-44 23 68 0 0,52-34-1 0 0,-87 48 353 0 0,-1 1-1 0 0,0-2 1 0 0,-1 0-1 0 0,0 0 0 0 0,0-1 1 0 0,-1 0-1 0 0,-1 0 1 0 0,16-25-1 0 0,-12 4 177 0 0,-13 31-113 0 0,1 0-1 0 0,-1 0 1 0 0,0-1 0 0 0,0 1-1 0 0,0 0 1 0 0,0 0-1 0 0,0 0 1 0 0,0 0 0 0 0,0 0-1 0 0,0-1 1 0 0,0 1-1 0 0,-1 0 1 0 0,1 0 0 0 0,0 0-1 0 0,-1 0 1 0 0,1 0-1 0 0,-1 0 1 0 0,1 0 0 0 0,-1 0-1 0 0,0 0 1 0 0,1 0 0 0 0,-1 0-1 0 0,0 0 1 0 0,0 0-1 0 0,-1 0 1 0 0,1 0-7 0 0,0 1 0 0 0,0 0 0 0 0,0 0 1 0 0,0 0-1 0 0,0-1 0 0 0,0 1 0 0 0,0 0 0 0 0,0 0 0 0 0,0 1 1 0 0,0-1-1 0 0,0 0 0 0 0,0 0 0 0 0,0 0 0 0 0,0 1 1 0 0,0-1-1 0 0,0 1 0 0 0,0-1 0 0 0,0 0 0 0 0,0 1 0 0 0,0 0 1 0 0,0-1-1 0 0,0 1 0 0 0,1 0 0 0 0,-1-1 0 0 0,0 1 0 0 0,0 0 1 0 0,-1 1-1 0 0,-19 22 83 0 0,16-16-90 0 0,0 1 1 0 0,0 0-1 0 0,1 0 1 0 0,0 0-1 0 0,0 0 0 0 0,1 1 1 0 0,0-1-1 0 0,1 1 0 0 0,0 0 1 0 0,0-1-1 0 0,1 1 1 0 0,1 0-1 0 0,-1 0 0 0 0,2 0 1 0 0,-1 0-1 0 0,1 0 0 0 0,1 0 1 0 0,0 0-1 0 0,0 0 1 0 0,1-1-1 0 0,0 1 0 0 0,1-1 1 0 0,0 0-1 0 0,0 0 0 0 0,1 0 1 0 0,0-1-1 0 0,1 0 1 0 0,0 0-1 0 0,0 0 0 0 0,1 0 1 0 0,0-1-1 0 0,0 0 1 0 0,0-1-1 0 0,1 1 0 0 0,0-1 1 0 0,1-1-1 0 0,-1 0 0 0 0,1 0 1 0 0,0-1-1 0 0,0 0 1 0 0,0 0-1 0 0,1-1 0 0 0,16 4 1 0 0,-19-6-22 0 0,0 0 0 0 0,0-1 0 0 0,1 1 0 0 0,-1-2 0 0 0,0 1 0 0 0,0-1 0 0 0,0 0 1 0 0,0 0-1 0 0,0-1 0 0 0,0 1 0 0 0,-1-2 0 0 0,1 1 0 0 0,-1-1 0 0 0,1 0 0 0 0,-1 0 0 0 0,0-1 1 0 0,0 0-1 0 0,0 0 0 0 0,-1 0 0 0 0,1-1 0 0 0,5-6 0 0 0,9-12 222 0 0,0 0 0 0 0,-2-1 0 0 0,27-47 0 0 0,-9 13 161 0 0,-22 38-305 0 0,-8 10 125 0 0,1-1 1 0 0,1 1-1 0 0,-1 1 0 0 0,2-1 0 0 0,10-9 0 0 0,-16 17-281 0 0,0 0 1 0 0,-1 0 0 0 0,1 0 0 0 0,0 1 0 0 0,0-1-1 0 0,0 1 1 0 0,0 0 0 0 0,0 0 0 0 0,1 0-1 0 0,-1 0 1 0 0,0 0 0 0 0,0 1 0 0 0,1-1-1 0 0,-1 1 1 0 0,0 0 0 0 0,1 0 0 0 0,-1 0 0 0 0,0 1-1 0 0,1-1 1 0 0,-1 1 0 0 0,0 0 0 0 0,0 0-1 0 0,0 0 1 0 0,5 2 0 0 0,125 54-10311 0 0,-89-41 7299 0 0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56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 8585 0 0,'-5'-5'16089'0'0,"27"7"-12899"0"0,22 5-5162 0 0,-31-5 3628 0 0,62 14-815 0 0,7 3-488 0 0,1-3 0 0 0,156 8 0 0 0,-238-24-397 0 0,-1 0-1 0 0,1-1 1 0 0,-1 1 0 0 0,1 0 0 0 0,0 0-1 0 0,-1 0 1 0 0,1 0 0 0 0,-1 0 0 0 0,1 0-1 0 0,-1 0 1 0 0,1 0 0 0 0,0 0-1 0 0,-1 0 1 0 0,1 0 0 0 0,-1 0 0 0 0,1 1-1 0 0,0-1 1 0 0,-1 0 0 0 0,1 0 0 0 0,-1 0-1 0 0,1 1 1 0 0,-1-1 0 0 0,1 0-1 0 0,-1 1 1 0 0,1-1 0 0 0,-1 1 0 0 0,1-1-1 0 0,-1 0 1 0 0,0 1 0 0 0,1-1 0 0 0,-1 1-1 0 0,1 0 1 0 0,-12 17-598 0 0,4-10 711 0 0,-24 29-142 0 0,-16 19 153 0 0,-2-1 216 0 0,-25 26 529 0 0,-30 33 1032 0 0,98-108-1114 0 0,-12 17-2527 0 0,23-17-1717 0 0,14-9-1326 0 0,-6 0 1320 0 0,2-3 505 0 0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5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241 230 340 0 0,'3'-8'810'0'0,"0"0"0"0"0,0 0-1 0 0,-1 0 1 0 0,-1 0 0 0 0,1-1 0 0 0,-1 1-1 0 0,-1 0 1 0 0,1-1 0 0 0,-1 1 0 0 0,-1-1-1 0 0,0 1 1 0 0,0 0 0 0 0,0-1 0 0 0,-1 1 0 0 0,-5-12-1 0 0,6 16-561 0 0,0 0 0 0 0,-1 1 0 0 0,0-1-1 0 0,1 1 1 0 0,-1 0 0 0 0,0 0-1 0 0,-1 0 1 0 0,1 0 0 0 0,-1 0 0 0 0,1 0-1 0 0,-1 0 1 0 0,0 1 0 0 0,0 0 0 0 0,0-1-1 0 0,0 1 1 0 0,0 0 0 0 0,0 0 0 0 0,-1 1-1 0 0,1-1 1 0 0,-1 1 0 0 0,1 0-1 0 0,-1-1 1 0 0,0 2 0 0 0,1-1 0 0 0,-1 0-1 0 0,0 1 1 0 0,0-1 0 0 0,0 1 0 0 0,1 0-1 0 0,-1 1 1 0 0,0-1 0 0 0,0 1-1 0 0,1-1 1 0 0,-1 1 0 0 0,-6 3 0 0 0,2-2 11 0 0,0 1 1 0 0,0 0-1 0 0,0 1 1 0 0,0 0-1 0 0,0 0 1 0 0,1 1-1 0 0,0-1 1 0 0,0 2-1 0 0,0-1 1 0 0,1 1-1 0 0,0 0 1 0 0,0 0-1 0 0,-5 8 1 0 0,8-9-103 0 0,0-1 0 0 0,0 1 0 0 0,1 0 0 0 0,-1 0 0 0 0,1 0 0 0 0,0 1 0 0 0,1-1 0 0 0,-1 0-1 0 0,1 1 1 0 0,0-1 0 0 0,1 1 0 0 0,-1-1 0 0 0,1 1 0 0 0,0-1 0 0 0,1 1 0 0 0,-1-1 0 0 0,1 1 0 0 0,0-1 0 0 0,0 1 0 0 0,1-1 0 0 0,2 6 0 0 0,1 1 20 0 0,1-1 0 0 0,0-1 1 0 0,1 1-1 0 0,0-1 0 0 0,1 0 1 0 0,0 0-1 0 0,0-1 0 0 0,1 0 1 0 0,1-1-1 0 0,-1 0 1 0 0,1 0-1 0 0,0-1 0 0 0,1 0 1 0 0,22 10-1 0 0,-18-10-158 0 0,1 0 0 0 0,0-1 0 0 0,0-1 0 0 0,0 0-1 0 0,1-1 1 0 0,0-1 0 0 0,0-1 0 0 0,-1 0 0 0 0,2-1 0 0 0,24-2 0 0 0,-34-1-67 0 0,0 1 1 0 0,0-1-1 0 0,-1-1 0 0 0,1 1 1 0 0,0-2-1 0 0,-1 1 1 0 0,0-1-1 0 0,0 0 0 0 0,0 0 1 0 0,0-1-1 0 0,-1 0 1 0 0,1 0-1 0 0,-1 0 0 0 0,0-1 1 0 0,-1 0-1 0 0,0 0 0 0 0,0-1 1 0 0,0 1-1 0 0,-1-1 1 0 0,1 0-1 0 0,-2 0 0 0 0,1-1 1 0 0,-1 1-1 0 0,0-1 0 0 0,-1 0 1 0 0,1 0-1 0 0,-2 1 1 0 0,1-1-1 0 0,-1-1 0 0 0,0 1 1 0 0,-1 0-1 0 0,0 0 0 0 0,0 0 1 0 0,-1 0-1 0 0,0 0 1 0 0,0 0-1 0 0,-1 0 0 0 0,0 0 1 0 0,0 0-1 0 0,-1 0 1 0 0,0 1-1 0 0,-1-1 0 0 0,1 1 1 0 0,-7-9-1 0 0,3 6-36 0 0,0 1-1 0 0,-1 0 1 0 0,0 0-1 0 0,-1 1 1 0 0,0 0 0 0 0,0 0-1 0 0,-1 1 1 0 0,1 0-1 0 0,-1 1 1 0 0,-1 0 0 0 0,1 1-1 0 0,-1 0 1 0 0,0 1-1 0 0,-1 0 1 0 0,1 0 0 0 0,-18-2-1 0 0,9 3-670 0 0,0 0 0 0 0,0 2 0 0 0,-29 1 0 0 0,18 2-3175 0 0,-48 10 1 0 0,33-2 890 0 0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58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63 126 204 0 0,'-17'-5'9008'0'0,"22"3"-4790"0"0,43 3-3211 0 0,-7 1 319 0 0,-27-3-1001 0 0,53 0 963 0 0,0-2-1 0 0,0-4 1 0 0,79-18-1 0 0,-126 18-935 0 0,12-13 219 0 0,-30 20-534 0 0,-1-1 0 0 0,0 0 1 0 0,1 0-1 0 0,-1 0 0 0 0,0 0 0 0 0,0 0 0 0 0,0 0 0 0 0,0 0 0 0 0,0-1 1 0 0,0 1-1 0 0,0 0 0 0 0,-1-1 0 0 0,1 1 0 0 0,0 0 0 0 0,-1-1 0 0 0,1 1 0 0 0,-1-1 1 0 0,1 1-1 0 0,-1-1 0 0 0,1 1 0 0 0,-1-1 0 0 0,0 1 0 0 0,0-1 0 0 0,0 1 1 0 0,0-1-1 0 0,0 1 0 0 0,0-1 0 0 0,-1 1 0 0 0,1-1 0 0 0,0 1 0 0 0,-1-1 0 0 0,1 1 1 0 0,-1-1-1 0 0,-1-1 0 0 0,2 2-10 0 0,-1 0 0 0 0,0 0 0 0 0,0 0-1 0 0,-1 1 1 0 0,1-1 0 0 0,0 0 0 0 0,0 1 0 0 0,0-1 0 0 0,0 1 0 0 0,-1-1 0 0 0,1 1 0 0 0,0-1 0 0 0,0 1 0 0 0,-1 0 0 0 0,1 0-1 0 0,0 0 1 0 0,-1-1 0 0 0,1 1 0 0 0,0 0 0 0 0,-1 1 0 0 0,1-1 0 0 0,0 0 0 0 0,-1 0 0 0 0,1 1 0 0 0,0-1 0 0 0,0 0-1 0 0,-1 1 1 0 0,1-1 0 0 0,0 1 0 0 0,0 0 0 0 0,0-1 0 0 0,0 1 0 0 0,0 0 0 0 0,0 0 0 0 0,0 0 0 0 0,-1 1 0 0 0,-37 32 487 0 0,34-26-420 0 0,0 0-1 0 0,0 0 1 0 0,1 1 0 0 0,1 0 0 0 0,-1 0 0 0 0,1 0-1 0 0,1 0 1 0 0,0 0 0 0 0,0 0 0 0 0,1 1-1 0 0,0-1 1 0 0,0 1 0 0 0,1-1 0 0 0,0 1-1 0 0,1-1 1 0 0,0 1 0 0 0,5 17 0 0 0,5 14 275 0 0,1-1 0 0 0,31 68 1 0 0,-25-67-130 0 0,1 2-59 0 0,20 53 135 0 0,-36-88-440 0 0,-1-1 0 0 0,0 1 0 0 0,-1-1 0 0 0,0 1 0 0 0,0 0-1 0 0,-1-1 1 0 0,0 1 0 0 0,0 0 0 0 0,-1-1 0 0 0,-2 13-1 0 0,2-17 16 0 0,0 0 0 0 0,-1-1 0 0 0,0 1 0 0 0,1 0 0 0 0,-1-1 0 0 0,0 1 0 0 0,0-1 0 0 0,-1 0 0 0 0,1 0 0 0 0,0 1 0 0 0,-1-2 0 0 0,1 1 0 0 0,-1 0 0 0 0,0 0-1 0 0,1-1 1 0 0,-1 0 0 0 0,0 1 0 0 0,0-1 0 0 0,0 0 0 0 0,0 0 0 0 0,0-1 0 0 0,0 1 0 0 0,-1-1 0 0 0,-4 1 0 0 0,-14 1-202 0 0,1-1 1 0 0,-34-2-1 0 0,32 0 172 0 0,-83-1 702 0 0,-175 21 0 0 0,280-19-462 0 0,-1 0-1 0 0,0 0 1 0 0,0 0 0 0 0,0 0 0 0 0,1 1 0 0 0,-1-1-1 0 0,0 0 1 0 0,0 1 0 0 0,1-1 0 0 0,-1 1 0 0 0,0 0-1 0 0,1 0 1 0 0,-1 0 0 0 0,-2 1 0 0 0,23 5 1659 0 0,51 0-110 0 0,213-1 539 0 0,-161-11-7584 0 0,-99 2-2163 0 0,-11 1 4366 0 0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58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8669 0 0,'6'-9'1380'0'0,"1"1"0"0"0,-1 1 0 0 0,2-1 0 0 0,-1 1 0 0 0,1 0 0 0 0,0 1 0 0 0,0 0 0 0 0,15-8 0 0 0,-9 7-824 0 0,-1 1 0 0 0,1 1 0 0 0,0 0 0 0 0,0 0 0 0 0,22-3 1 0 0,-13 5-390 0 0,-1 1 0 0 0,0 1 1 0 0,0 1-1 0 0,1 0 1 0 0,-1 2-1 0 0,0 1 1 0 0,42 10-1 0 0,-61-12-134 0 0,0-1 0 0 0,0 1 0 0 0,0 0 0 0 0,0 0 0 0 0,0 0 0 0 0,0 0 0 0 0,0 1 0 0 0,0-1 0 0 0,0 1 0 0 0,-1 0 0 0 0,1 0 0 0 0,-1 0 0 0 0,1 0 0 0 0,-1 0 0 0 0,0 0 0 0 0,0 1 0 0 0,0-1 0 0 0,0 1 0 0 0,0-1 0 0 0,0 1 0 0 0,-1 0 0 0 0,1 0 0 0 0,-1 0 0 0 0,2 5 0 0 0,-3-3-3 0 0,0 0 0 0 0,0 0 0 0 0,0 0 1 0 0,-1 1-1 0 0,0-1 0 0 0,0 0 0 0 0,0 0 0 0 0,0 0 0 0 0,-1 0 0 0 0,0-1 0 0 0,0 1 0 0 0,0 0 1 0 0,-1-1-1 0 0,-3 6 0 0 0,-27 38 95 0 0,25-39-109 0 0,1 0 0 0 0,1 1 0 0 0,-1 1 0 0 0,1-1 0 0 0,1 1 0 0 0,0-1 0 0 0,1 2 0 0 0,-4 11 0 0 0,8-20-2 0 0,-1-1 0 0 0,1 1 0 0 0,0-1 0 0 0,0 0 0 0 0,1 1-1 0 0,-1-1 1 0 0,0 0 0 0 0,1 1 0 0 0,0-1 0 0 0,-1 0 0 0 0,1 0 0 0 0,0 0 0 0 0,0 1 0 0 0,0-1-1 0 0,1 0 1 0 0,-1 0 0 0 0,0-1 0 0 0,1 1 0 0 0,-1 0 0 0 0,1 0 0 0 0,-1-1 0 0 0,1 1 0 0 0,0 0-1 0 0,0-1 1 0 0,0 0 0 0 0,0 1 0 0 0,0-1 0 0 0,0 0 0 0 0,0 0 0 0 0,0 0 0 0 0,1-1 0 0 0,-1 1-1 0 0,0 0 1 0 0,5 0 0 0 0,4 2 118 0 0,1-1-1 0 0,0 0 0 0 0,-1-1 1 0 0,1 0-1 0 0,16-1 0 0 0,42-9-1233 0 0,-52 6-2207 0 0,0 0-3415 0 0,-12 2 3735 0 0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5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1 460 0 0,'0'0'6245'0'0,"-13"20"-3105"0"0,12-5-1752 0 0,1-7 1000 0 0,2 11-1440 0 0,0-7-216 0 0,2-1-236 0 0,-1-2-296 0 0,1-1-496 0 0,4-2-264 0 0,-2 1-1968 0 0,0-1 424 0 0,4-3 348 0 0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59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1 864 0 0,'3'8'12591'0'0,"2"29"-7026"0"0,-2-11-3108 0 0,-1-19-2166 0 0,-1-1-1 0 0,1 1 1 0 0,0-1 0 0 0,0 0-1 0 0,1 0 1 0 0,0 0-1 0 0,0 0 1 0 0,7 9-1 0 0,7 2-2628 0 0,4-5-3736 0 0,-10-7 3387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7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12 524 0 0,'5'-11'11272'0'0,"1"21"-9950"0"0,-1 0 0 0 0,0 0 0 0 0,0 1 0 0 0,4 15 1 0 0,15 90 1667 0 0,-14-59-1843 0 0,16 114 1470 0 0,6 30-542 0 0,-14-96-1190 0 0,-14-70 120 0 0,19 68-1 0 0,-23-102-968 0 0,1 4 60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34 80 0 0,'-1'-11'1399'0'0,"-7"-12"10705"0"0,11 35-10989 0 0,27 108 1118 0 0,23 209 0 0 0,-43-223-1595 0 0,-9-61-9640 0 0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1:5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1 764 0 0,'3'2'11382'0'0,"7"13"-9029"0"0,-9-5-1345 0 0,11 52 3964 0 0,0-33-6043 0 0,6-9-5038 0 0,-8-15 3831 0 0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0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0 712 0 0,'0'4'8325'0'0,"2"4"-3483"0"0,6 38 449 0 0,10 0-5115 0 0,9-7-6549 0 0,-18-29 4149 0 0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00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9 372 0 0,'-5'-9'12975'0'0,"3"16"-12439"0"0,0-1 0 0 0,0 1 1 0 0,0-1-1 0 0,1 1 0 0 0,0 0 0 0 0,1-1 0 0 0,0 9 0 0 0,4 19-2286 0 0,7-6-3528 0 0,-5-22 3459 0 0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00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7 296 0 0,'3'-7'7589'0'0,"6"16"-3413"0"0,17 30-2260 0 0,-6-9-2752 0 0,3-8-2972 0 0,-10-14 2208 0 0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01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15 460 0 0,'0'-1'418'0'0,"0"1"0"0"0,0-1 1 0 0,0 0-1 0 0,0 1 0 0 0,0-1 0 0 0,1 0 0 0 0,-1 1 1 0 0,0-1-1 0 0,0 0 0 0 0,1 1 0 0 0,-1-1 0 0 0,0 1 1 0 0,1-1-1 0 0,-1 0 0 0 0,1 1 0 0 0,-1-1 0 0 0,1 1 1 0 0,-1-1-1 0 0,1 1 0 0 0,-1-1 0 0 0,1 1 0 0 0,-1 0 1 0 0,2-1-1 0 0,7 11 4837 0 0,9 45-2516 0 0,-9-25-1515 0 0,-4-18-1379 0 0,9 13-1684 0 0,6-3-3661 0 0,-10-15 3404 0 0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01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0 864 0 0,'0'0'10344'0'0,"-2"4"-8713"0"0,-1 2-1025 0 0,0 0 0 0 0,1-1 1 0 0,0 1-1 0 0,0 1 0 0 0,0-1 1 0 0,1 0-1 0 0,0 0 1 0 0,0 1-1 0 0,0-1 0 0 0,1 0 1 0 0,0 1-1 0 0,2 8 0 0 0,3 18-1583 0 0,5-2-5098 0 0,-4-19 3731 0 0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0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653 106 100 0 0,'-31'-21'4667'0'0,"12"13"-3497"0"0,0 1 1 0 0,0 0-1 0 0,-25-4 0 0 0,-122-13 1655 0 0,98 17-1717 0 0,16-1-407 0 0,24 3 100 0 0,-1 1 1 0 0,1 1-1 0 0,-1 2 1 0 0,-51 4-1 0 0,78-3-697 0 0,-1 1 1 0 0,1 0-1 0 0,0 0 1 0 0,0 0-1 0 0,0 0 1 0 0,0 0-1 0 0,0 1 1 0 0,0-1-1 0 0,0 1 1 0 0,0-1-1 0 0,0 1 1 0 0,1 0-1 0 0,-1 0 1 0 0,1 0-1 0 0,-1-1 1 0 0,1 1-1 0 0,0 1 0 0 0,0-1 1 0 0,0 0-1 0 0,0 0 1 0 0,0 0-1 0 0,0 1 1 0 0,0-1-1 0 0,1 0 1 0 0,-1 1-1 0 0,1-1 1 0 0,0 0-1 0 0,0 1 1 0 0,0 4-1 0 0,-1 11 440 0 0,1 1-1 0 0,6 35 0 0 0,-4-32-261 0 0,67 410 1883 0 0,-38-271-1327 0 0,13 205-1 0 0,-52 38 676 0 0,6-380-1447 0 0,-2 141 957 0 0,7-1 0 0 0,8 1 0 0 0,38 200 0 0 0,-42-315-955 0 0,-5-30-55 0 0,0-1 0 0 0,2 1 1 0 0,10 31-1 0 0,-10-44-13 0 0,2 1 0 0 0,-5-8 0 0 0,0 1 0 0 0,0-1 0 0 0,0 1 0 0 0,-1-1 0 0 0,1 1 0 0 0,0-1 0 0 0,0 1 0 0 0,0-1 0 0 0,0 0 0 0 0,0 1 0 0 0,0-1 0 0 0,0 0 0 0 0,0 0 0 0 0,0 0 0 0 0,0 0 0 0 0,0 0 0 0 0,0 0 0 0 0,0 0 0 0 0,0 0 0 0 0,0 0 0 0 0,0 0 0 0 0,0 0 0 0 0,0-1 0 0 0,0 1 0 0 0,0 0 0 0 0,1-1 0 0 0,-1 0 0 0 0,257-38 0 0 0,-254 37-2536 0 0,-3 2 2156 0 0,0-1-1 0 0,0 1 1 0 0,0-1-1 0 0,0 0 1 0 0,0 1 0 0 0,0 0-1 0 0,0-1 1 0 0,0 1-1 0 0,0 0 1 0 0,0-1-1 0 0,0 1 1 0 0,0 0-1 0 0,0 0 1 0 0,0 0-1 0 0,0 0 1 0 0,0 0-1 0 0,0 0 1 0 0,0 0 0 0 0,0 0-1 0 0,0 0 1 0 0,0 1-1 0 0,2 0 1 0 0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09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79 292 0 0,'-40'-3'3338'0'0,"28"3"-21"0"0,-2 0 3285 0 0,95 16-1462 0 0,-9-10-3446 0 0,82-4 1 0 0,-124-4-1362 0 0,-1 0 1 0 0,0-2-1 0 0,0-1 0 0 0,-1-1 1 0 0,51-19-1 0 0,-44 5 13 0 0,-34 20-336 0 0,0-1 0 0 0,0 1-1 0 0,0-1 1 0 0,-1 0 0 0 0,1 1 0 0 0,0-1 0 0 0,0 0 0 0 0,-1 0 0 0 0,1 1-1 0 0,0-1 1 0 0,-1 0 0 0 0,1 0 0 0 0,-1 0 0 0 0,1 0 0 0 0,-1 0-1 0 0,1 0 1 0 0,-1 0 0 0 0,0 0 0 0 0,1 0 0 0 0,-1 0 0 0 0,0 0 0 0 0,0 0-1 0 0,0 0 1 0 0,0 0 0 0 0,0 0 0 0 0,0 0 0 0 0,0 0 0 0 0,0 0 0 0 0,0 0-1 0 0,-1 0 1 0 0,1 0 0 0 0,-1-1 0 0 0,1 1-9 0 0,-1 0-1 0 0,0 1 1 0 0,1 0 0 0 0,-1-1-1 0 0,0 1 1 0 0,0-1 0 0 0,0 1 0 0 0,0 0-1 0 0,1-1 1 0 0,-1 1 0 0 0,0 0-1 0 0,0 0 1 0 0,0 0 0 0 0,0 0-1 0 0,0 0 1 0 0,0 0 0 0 0,1 0-1 0 0,-1 0 1 0 0,0 0 0 0 0,0 0 0 0 0,0 1-1 0 0,0-1 1 0 0,0 0 0 0 0,-1 1-1 0 0,-21 7 14 0 0,16-5 6 0 0,1 0 0 0 0,-1 1-1 0 0,1 0 1 0 0,0 0 0 0 0,0 0-1 0 0,0 1 1 0 0,0 0 0 0 0,1 0 0 0 0,0 0-1 0 0,0 1 1 0 0,0-1 0 0 0,1 1-1 0 0,0 0 1 0 0,-7 12 0 0 0,7-7 45 0 0,0 1 1 0 0,0-1 0 0 0,1 1-1 0 0,0-1 1 0 0,1 1-1 0 0,0 0 1 0 0,1 0-1 0 0,0 17 1 0 0,4 6 128 0 0,1 1 0 0 0,1-1 0 0 0,2 0-1 0 0,2 0 1 0 0,14 39 0 0 0,4-5 277 0 0,54 101 0 0 0,-81-170-484 0 0,0 0 0 0 0,0 0 0 0 0,0 1 0 0 0,0-1 0 0 0,1 0 1 0 0,-1 0-1 0 0,0 0 0 0 0,0 1 0 0 0,0-1 0 0 0,0 0 0 0 0,0 0 1 0 0,0 1-1 0 0,0-1 0 0 0,0 0 0 0 0,-1 0 0 0 0,1 1 0 0 0,0-1 1 0 0,0 0-1 0 0,0 0 0 0 0,0 1 0 0 0,0-1 0 0 0,0 0 1 0 0,0 0-1 0 0,0 0 0 0 0,-1 1 0 0 0,1-1 0 0 0,0 0 0 0 0,0 0 1 0 0,0 0-1 0 0,0 0 0 0 0,-1 0 0 0 0,1 1 0 0 0,0-1 0 0 0,0 0 1 0 0,0 0-1 0 0,-1 0 0 0 0,1 0 0 0 0,0 0 0 0 0,0 0 0 0 0,-1 0 1 0 0,1 0-1 0 0,0 0 0 0 0,-1 1 0 0 0,-17 2-330 0 0,-25-4 23 0 0,39 1 267 0 0,-82 1-18 0 0,1 4-1 0 0,-1 3 0 0 0,-164 39 0 0 0,225-38 658 0 0,25-9-564 0 0,0 1 1 0 0,0-1-1 0 0,0 0 0 0 0,0 0 1 0 0,0 1-1 0 0,0-1 1 0 0,0 0-1 0 0,0 0 1 0 0,0 1-1 0 0,0-1 1 0 0,1 0-1 0 0,-1 0 0 0 0,0 0 1 0 0,0 1-1 0 0,0-1 1 0 0,0 0-1 0 0,0 0 1 0 0,0 0-1 0 0,1 1 0 0 0,-1-1 1 0 0,0 0-1 0 0,0 0 1 0 0,0 0-1 0 0,1 0 1 0 0,-1 0-1 0 0,0 0 1 0 0,0 1-1 0 0,0-1 0 0 0,1 0 1 0 0,-1 0-1 0 0,0 0 1 0 0,0 0-1 0 0,0 0 1 0 0,1 0-1 0 0,-1 0 0 0 0,0 0 1 0 0,0 0-1 0 0,1 0 1 0 0,-1 0-1 0 0,0 0 1 0 0,0 0-1 0 0,1 0 1 0 0,-1 0-1 0 0,0 0 0 0 0,1 0 1 0 0,51 3 903 0 0,35-2-418 0 0,0-4-1 0 0,0-4 1 0 0,130-27-1 0 0,-213 34-533 0 0,1-1-1 0 0,0-1 0 0 0,0 1 1 0 0,-1-1-1 0 0,1 0 0 0 0,-1 0 1 0 0,1 0-1 0 0,-1-1 0 0 0,6-4 1 0 0,-9 6-382 0 0,1-1-362 0 0,1-3-1185 0 0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1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 6341 0 0,'-1'-1'532'0'0,"0"1"1"0"0,0 0 0 0 0,0 0-1 0 0,-1-1 1 0 0,1 1 0 0 0,0 0 0 0 0,0 0-1 0 0,-1 0 1 0 0,1 0 0 0 0,0 1-1 0 0,0-1 1 0 0,-1 0 0 0 0,1 0 0 0 0,0 1-1 0 0,0-1 1 0 0,0 1 0 0 0,0-1-1 0 0,-1 1 1 0 0,1 0 0 0 0,0-1 0 0 0,0 1-1 0 0,0 0 1 0 0,0 0 0 0 0,-1 1 0 0 0,1 0-82 0 0,-1 0 0 0 0,1 1 1 0 0,-1-1-1 0 0,1 1 1 0 0,0-1-1 0 0,0 1 1 0 0,0 0-1 0 0,0 0 1 0 0,0-1-1 0 0,0 6 1 0 0,0 9-361 0 0,0 0 0 0 0,1 1 0 0 0,3 17 0 0 0,-2-15 1522 0 0,-1 7-1202 0 0,1 36 1015 0 0,-1-59-1655 0 0,1-1 0 0 0,-1 1-1 0 0,1 0 1 0 0,0 0 0 0 0,0 0 0 0 0,0 0-1 0 0,1-1 1 0 0,-1 1 0 0 0,1 0-1 0 0,0-1 1 0 0,3 5 0 0 0,-4-7-405 0 0,0 0 0 0 0,0 0 0 0 0,1 0 0 0 0,-1 0 1 0 0,0 0-1 0 0,0-1 0 0 0,1 1 0 0 0,-1 0 0 0 0,1-1 1 0 0,-1 1-1 0 0,0-1 0 0 0,1 0 0 0 0,-1 1 0 0 0,1-1 1 0 0,2 0-1 0 0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1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28 168 0 0,'-1'-7'662'0'0,"-8"-14"16607"0"0,9 39-15822 0 0,5 95 4240 0 0,-4-103-5510 0 0,1 0 0 0 0,0 1 0 0 0,1-1 0 0 0,0 0 0 0 0,0 0 0 0 0,1 0 0 0 0,0 0 0 0 0,10 14 0 0 0,-12-21-383 0 0,-1-1-1 0 0,1 1 1 0 0,0-1 0 0 0,0 0 0 0 0,1 0-1 0 0,-1 0 1 0 0,0 0 0 0 0,1 0 0 0 0,3 1-1 0 0,3 2-2769 0 0,2-1-3372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3 568 0 0,'0'-3'6288'0'0,"6"3"-2453"0"0,23 4-1189 0 0,32 6-1994 0 0,0 2 58 0 0,-1 2 0 0 0,-1 2-1 0 0,0 4 1 0 0,-2 1 0 0 0,56 31 0 0 0,158 89 596 0 0,-269-140-1285 0 0,0 0 1 0 0,0 0-1 0 0,-1 0 1 0 0,1 0 0 0 0,0 1-1 0 0,-1-1 1 0 0,1 0-1 0 0,-1 1 1 0 0,0-1-1 0 0,1 1 1 0 0,-1 0-1 0 0,0-1 1 0 0,0 1 0 0 0,2 3-1 0 0,-3-4-6 0 0,-17 24 118 0 0,-5-1-72 0 0,-1-1 0 0 0,-2-1 0 0 0,-44 30 0 0 0,27-20-48 0 0,-78 55 28 0 0,-48 39 199 0 0,63-39 716 0 0,91-79-390 0 0,18-22-11638 0 0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10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21 828 0 0,'-43'-2'15143'0'0,"48"1"-13683"0"0,128-11 4387 0 0,6 9-3847 0 0,-27 1-2024 0 0,-73 3-2568 0 0,-9 0-3630 0 0,-17-2 3403 0 0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11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75 868 0 0,'-15'1'12998'0'0,"37"1"-9481"0"0,42 0-1711 0 0,-27-2-521 0 0,61-5 1251 0 0,-89 4-2286 0 0,0 0 0 0 0,0-1 0 0 0,-1 0 0 0 0,1 0 0 0 0,-1-1 0 0 0,0 0 0 0 0,0-1 0 0 0,13-7 0 0 0,-20 10-184 0 0,1 0 0 0 0,0-1 0 0 0,-1 1 0 0 0,1 0 1 0 0,-1-1-1 0 0,0 1 0 0 0,1-1 0 0 0,-1 0 1 0 0,0 1-1 0 0,0-1 0 0 0,0 0 0 0 0,0 0 0 0 0,0 0 1 0 0,0 0-1 0 0,-1 0 0 0 0,1 1 0 0 0,-1-1 0 0 0,1-1 1 0 0,-1 1-1 0 0,0 0 0 0 0,0 0 0 0 0,0-2 0 0 0,0 4-56 0 0,0-1-1 0 0,0 1 1 0 0,0 0-1 0 0,0 0 0 0 0,0 0 1 0 0,0 0-1 0 0,0-1 0 0 0,0 1 1 0 0,0 0-1 0 0,-1 0 0 0 0,1 0 1 0 0,0 0-1 0 0,0 0 1 0 0,0-1-1 0 0,0 1 0 0 0,0 0 1 0 0,-1 0-1 0 0,1 0 0 0 0,0 0 1 0 0,0 0-1 0 0,0 0 0 0 0,0 0 1 0 0,-1 0-1 0 0,1 0 1 0 0,0 0-1 0 0,0 0 0 0 0,0-1 1 0 0,0 1-1 0 0,-1 0 0 0 0,1 0 1 0 0,0 0-1 0 0,0 0 0 0 0,0 0 1 0 0,-1 1-1 0 0,1-1 1 0 0,0 0-1 0 0,0 0 0 0 0,0 0 1 0 0,0 0-1 0 0,-1 0 0 0 0,1 0 1 0 0,0 0-1 0 0,0 0 1 0 0,0 0-1 0 0,0 0 0 0 0,0 0 1 0 0,-1 1-1 0 0,1-1 0 0 0,0 0 1 0 0,0 0-1 0 0,0 0 0 0 0,0 0 1 0 0,0 0-1 0 0,0 1 1 0 0,-1-1-1 0 0,1 0 0 0 0,0 0 1 0 0,0 0-1 0 0,0 0 0 0 0,0 1 1 0 0,-11 9 312 0 0,10-9-339 0 0,-5 9 136 0 0,0 1-1 0 0,1 0 1 0 0,1 0-1 0 0,0 0 1 0 0,0 0 0 0 0,1 0-1 0 0,0 1 1 0 0,1 0-1 0 0,-1 12 1 0 0,0 19 239 0 0,3 45 0 0 0,2-36-109 0 0,2 0 0 0 0,3-1 1 0 0,2 0-1 0 0,2 0 0 0 0,3-1 0 0 0,1 0 1 0 0,3-2-1 0 0,2 0 0 0 0,29 52 1 0 0,-56-104-703 0 0,-1 1 1 0 0,-1 0 0 0 0,1 1 0 0 0,0 0-1 0 0,-1 0 1 0 0,1 0 0 0 0,-14 1 0 0 0,-97-8 639 0 0,117 9-182 0 0,-53 1 576 0 0,0 2 0 0 0,-95 17 0 0 0,148-20-525 0 0,1 0 0 0 0,0 0 0 0 0,-1 0 1 0 0,1 1-1 0 0,0-1 0 0 0,-1 0 0 0 0,1 1 1 0 0,0-1-1 0 0,0 1 0 0 0,0-1 0 0 0,-1 1 0 0 0,1 0 1 0 0,0-1-1 0 0,0 1 0 0 0,0 0 0 0 0,0 0 1 0 0,-1 1-1 0 0,18 4 726 0 0,43 0-157 0 0,-55-6-663 0 0,47 2 56 0 0,0-3 0 0 0,0-1 1 0 0,51-10-1 0 0,4-10-3438 0 0,-94 20 1410 0 0,8 1-5463 0 0,-12 0 4961 0 0,4 0-473 0 0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11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7125 0 0,'1'-11'11700'0'0,"2"-4"-7808"0"0,1 11-3531 0 0,0 0 0 0 0,0 0 0 0 0,1 0 0 0 0,0 0 0 0 0,0 1 0 0 0,0 0 0 0 0,0 0 0 0 0,1 0-1 0 0,-1 1 1 0 0,1-1 0 0 0,-1 1 0 0 0,1 1 0 0 0,0-1 0 0 0,0 1 0 0 0,0 0 0 0 0,6 0 0 0 0,5-1 119 0 0,1 1 1 0 0,-1 1 0 0 0,0 0 0 0 0,24 4 0 0 0,-38-3-423 0 0,0-1 0 0 0,0 0 0 0 0,0 1 1 0 0,0 0-1 0 0,0 0 0 0 0,0 0 0 0 0,0 0 0 0 0,-1 0 1 0 0,1 1-1 0 0,0-1 0 0 0,-1 1 0 0 0,1-1 1 0 0,-1 1-1 0 0,0 0 0 0 0,1 0 0 0 0,-1 0 0 0 0,3 4 1 0 0,-4-3-47 0 0,0-1 0 0 0,0 0 0 0 0,0 1 1 0 0,0-1-1 0 0,-1 1 0 0 0,1 0 1 0 0,-1-1-1 0 0,1 1 0 0 0,-1-1 0 0 0,0 1 1 0 0,0 0-1 0 0,0-1 0 0 0,0 1 1 0 0,-1 0-1 0 0,1-1 0 0 0,-2 4 0 0 0,-3 10-85 0 0,-2 0 0 0 0,1-1 0 0 0,-2 0 0 0 0,0 0 0 0 0,-12 15-1 0 0,2-2 128 0 0,9-13-77 0 0,3-6 25 0 0,1 1 0 0 0,-1 0 0 0 0,1 0-1 0 0,1 1 1 0 0,0-1 0 0 0,-3 13 0 0 0,7-21 6 0 0,-1 1 1 0 0,1-1 0 0 0,0 0 0 0 0,0 0 0 0 0,0 0-1 0 0,1 1 1 0 0,-1-1 0 0 0,0 0 0 0 0,1 0 0 0 0,0 0-1 0 0,-1 0 1 0 0,1 0 0 0 0,0 0 0 0 0,0 0 0 0 0,0 0 0 0 0,0 0-1 0 0,0 0 1 0 0,1 0 0 0 0,-1-1 0 0 0,0 1 0 0 0,1 0-1 0 0,-1-1 1 0 0,1 1 0 0 0,0-1 0 0 0,0 0 0 0 0,-1 1-1 0 0,1-1 1 0 0,0 0 0 0 0,0 0 0 0 0,0 0 0 0 0,0-1-1 0 0,0 1 1 0 0,0 0 0 0 0,1-1 0 0 0,-1 1 0 0 0,0-1-1 0 0,4 1 1 0 0,15 2 31 0 0,0-1 0 0 0,1-1 0 0 0,-1 0 0 0 0,31-4 0 0 0,-21 1-3451 0 0,-1 2-3697 0 0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1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2 496 0 0,'-28'6'18445'0'0,"41"0"-16846"0"0,7-2 310 0 0,1 0 1 0 0,41 2 0 0 0,97-11 1014 0 0,-125 3-2286 0 0,-6 1-340 0 0,-15 1-391 0 0,0 0-1 0 0,-1-1 1 0 0,1-1 0 0 0,0 0 0 0 0,-1 0-1 0 0,24-9 1 0 0,-32 9 381 0 0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12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44 0 0,'-1'1'433'0'0,"0"0"-1"0"0,0 0 1 0 0,0 0-1 0 0,0 0 1 0 0,0-1 0 0 0,0 2-1 0 0,0-1 1 0 0,0 0 0 0 0,0 0-1 0 0,0 0 1 0 0,1 0-1 0 0,-1 0 1 0 0,0 1 0 0 0,1-1-1 0 0,-1 0 1 0 0,1 1-1 0 0,-1-1 1 0 0,1 0 0 0 0,0 1-1 0 0,0-1 1 0 0,-1 2 0 0 0,2-2-146 0 0,0 0 1 0 0,-1 0-1 0 0,1 0 1 0 0,0-1 0 0 0,-1 1-1 0 0,1 0 1 0 0,0-1 0 0 0,0 1-1 0 0,-1-1 1 0 0,1 1 0 0 0,0-1-1 0 0,0 1 1 0 0,0-1-1 0 0,0 0 1 0 0,0 1 0 0 0,0-1-1 0 0,0 0 1 0 0,0 0 0 0 0,0 1-1 0 0,0-1 1 0 0,0 0 0 0 0,1 0-1 0 0,13 0 1731 0 0,0 0-1 0 0,29-4 0 0 0,-33 3-1809 0 0,109-6 3411 0 0,-49 4-4392 0 0,-1-3-8154 0 0,-56 5 6124 0 0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13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275 196 6293 0 0,'-12'-6'3642'0'0,"10"5"-3005"0"0,0 0 0 0 0,-1 0 0 0 0,1 0 1 0 0,0 0-1 0 0,-1-1 0 0 0,1 1 0 0 0,0 0 0 0 0,0-1 0 0 0,0 0 1 0 0,0 1-1 0 0,1-1 0 0 0,-1 0 0 0 0,0 0 0 0 0,-2-4 0 0 0,4 4 304 0 0,30-12 1433 0 0,76-14 442 0 0,-65 19-1888 0 0,52-19 1 0 0,-81 24-745 0 0,-1-1 0 0 0,-1 0 0 0 0,1-1 0 0 0,-1 0 0 0 0,0-1 0 0 0,0 0 0 0 0,-1 0 0 0 0,0-1-1 0 0,10-11 1 0 0,-13 10 238 0 0,-15 15-337 0 0,-16 19-89 0 0,18-10 48 0 0,1 1 0 0 0,0-1 0 0 0,1 1 0 0 0,1 0 0 0 0,0 1 0 0 0,1-1 0 0 0,1 0 0 0 0,0 1 0 0 0,2 32 0 0 0,2-14 178 0 0,2 1-1 0 0,1-1 0 0 0,15 55 1 0 0,-10-58-139 0 0,1-1 0 0 0,1 0 1 0 0,1-1-1 0 0,2 0 0 0 0,1-1 1 0 0,1-1-1 0 0,2-1 0 0 0,0 0 1 0 0,26 25-1 0 0,-44-51-317 0 0,-70-12-1835 0 0,15 1 1834 0 0,-37 4 405 0 0,1 5 0 0 0,0 3 0 0 0,0 5 0 0 0,-154 31 0 0 0,242-38-128 0 0,1 0 0 0 0,0 0 0 0 0,-1 0-1 0 0,1 0 1 0 0,0 0 0 0 0,-1 1-1 0 0,1-1 1 0 0,0 0 0 0 0,-1 1-1 0 0,1-1 1 0 0,0 1 0 0 0,0 0-1 0 0,0-1 1 0 0,-1 1 0 0 0,1 0 0 0 0,0 0-1 0 0,-1 1 1 0 0,20 4 706 0 0,40-1-200 0 0,45-4-390 0 0,188-20 1 0 0,-246 9-3729 0 0,-12 3-6337 0 0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1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13 113 192 0 0,'-2'-2'594'0'0,"1"1"1"0"0,0-1-1 0 0,0 0 1 0 0,0 1-1 0 0,0-1 0 0 0,0 0 1 0 0,0 0-1 0 0,0 0 1 0 0,0 0-1 0 0,1 0 0 0 0,-1 0 1 0 0,1 0-1 0 0,-1 0 1 0 0,1 0-1 0 0,0 0 0 0 0,0 0 1 0 0,0 0-1 0 0,0 0 0 0 0,0 0 1 0 0,1 0-1 0 0,-1 0 1 0 0,0 0-1 0 0,1 0 0 0 0,1-3 1 0 0,0 2-108 0 0,0 0 0 0 0,0 0 0 0 0,1 1 0 0 0,-1-1 0 0 0,1 1 0 0 0,0-1 0 0 0,-1 1 0 0 0,1 0 0 0 0,0 0 0 0 0,0 1 1 0 0,0-1-1 0 0,1 0 0 0 0,2 0 0 0 0,12-4 350 0 0,0 0 1 0 0,-1 2-1 0 0,2 0 0 0 0,20-1 1 0 0,-11 2 307 0 0,-1 2 0 0 0,41 3-1 0 0,-57-1-835 0 0,0 0 0 0 0,0 1 0 0 0,0 0 0 0 0,0 1-1 0 0,0 0 1 0 0,0 1 0 0 0,-1 0 0 0 0,17 10 0 0 0,-26-14-292 0 0,0 1 0 0 0,1 0 0 0 0,-1-1 0 0 0,0 1 0 0 0,0 0 0 0 0,1 0 0 0 0,-1 0 0 0 0,0 0 0 0 0,0 0 0 0 0,0 0 1 0 0,0 0-1 0 0,-1 1 0 0 0,1-1 0 0 0,0 0 0 0 0,0 0 0 0 0,-1 1 0 0 0,1-1 0 0 0,0 0 0 0 0,-1 1 0 0 0,0-1 0 0 0,1 1 0 0 0,-1-1 0 0 0,0 0 1 0 0,0 1-1 0 0,1 1 0 0 0,-2-1-10 0 0,0 0 0 0 0,0 0-1 0 0,1 0 1 0 0,-1 0 0 0 0,0 0 0 0 0,-1 0 0 0 0,1 0 0 0 0,0 0 0 0 0,0-1 0 0 0,-1 1 0 0 0,1 0 0 0 0,-1-1 0 0 0,0 1-1 0 0,-3 2 1 0 0,-9 4-90 0 0,0 1 0 0 0,0-1 0 0 0,-25 9 0 0 0,30-14 6 0 0,-15 6-129 0 0,18-7 114 0 0,0 0 0 0 0,1 0 0 0 0,-1 0 0 0 0,0 0 0 0 0,1 1 0 0 0,-1 0 0 0 0,1 0 0 0 0,0 1 0 0 0,0-1 0 0 0,0 1 0 0 0,-7 7 0 0 0,11-10 92 0 0,1 0 0 0 0,0 0 0 0 0,0 0 0 0 0,1 0 0 0 0,-1 0 0 0 0,0 0 0 0 0,0 0 0 0 0,0 0 0 0 0,1 0 0 0 0,-1 0 0 0 0,0 0 0 0 0,1 0 0 0 0,-1 0 0 0 0,1 0 0 0 0,-1 0 0 0 0,1 0 0 0 0,-1-1 0 0 0,1 1 0 0 0,0 0 0 0 0,-1 0 0 0 0,1-1 0 0 0,0 1 0 0 0,0 0 0 0 0,-1-1 0 0 0,1 1 0 0 0,0-1 0 0 0,1 1 0 0 0,24 16 87 0 0,-26-17-86 0 0,50 24 250 0 0,-35-18-118 0 0,0 1 0 0 0,-1 1 0 0 0,0 0-1 0 0,0 0 1 0 0,0 1 0 0 0,-1 1 0 0 0,-1 0-1 0 0,1 1 1 0 0,11 14 0 0 0,-23-24-133 0 0,0 0 0 0 0,0 1 0 0 0,0-1 0 0 0,-1 0 0 0 0,1 1 0 0 0,0-1 0 0 0,-1 1 0 0 0,1-1 0 0 0,0 1 0 0 0,-1-1 0 0 0,0 1 0 0 0,1-1 0 0 0,-1 1 0 0 0,0-1 0 0 0,0 1 0 0 0,0-1 0 0 0,0 1 0 0 0,0 0 0 0 0,0-1 0 0 0,0 1 0 0 0,-1-1 0 0 0,1 1 0 0 0,-1 2 0 0 0,-1-2 0 0 0,1 0 0 0 0,-1 0 0 0 0,1 0 0 0 0,-1 0 0 0 0,0-1 0 0 0,0 1 0 0 0,0 0 0 0 0,0-1 0 0 0,0 0 0 0 0,0 1 0 0 0,0-1 0 0 0,0 0 0 0 0,-4 2 0 0 0,-7 1 0 0 0,0 0 0 0 0,0-1 0 0 0,-1 0 0 0 0,-13 1 0 0 0,22-3 0 0 0,-20 2-59 0 0,-1-1 0 0 0,-29-1 0 0 0,47-1 13 0 0,0-1 0 0 0,0 0 0 0 0,0 0-1 0 0,0-1 1 0 0,0 0 0 0 0,0 0 0 0 0,0-1 0 0 0,1 0 0 0 0,-1 0-1 0 0,-11-8 1 0 0,14 3-3034 0 0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30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17 519 152 0 0,'-16'-12'15695'0'0,"37"-7"-13642"0"0,1 1 0 0 0,31-20 1 0 0,115-58 233 0 0,-124 72-1685 0 0,73-40 689 0 0,248-142 3409 0 0,-351 197-4724 0 0,16-9-1010 0 0,-19 13-3296 0 0,0-1-3699 0 0,-3 3 5032 0 0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3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74 356 0 0,'1'-2'665'0'0,"-1"-1"1"0"0,1 1-1 0 0,0 0 1 0 0,-1-1-1 0 0,1 1 0 0 0,-1-1 1 0 0,1 1-1 0 0,-1-1 1 0 0,0 1-1 0 0,0-1 1 0 0,-1 0-1 0 0,1 1 0 0 0,0-1 1 0 0,-1 1-1 0 0,1 0 1 0 0,-1-1-1 0 0,0 1 0 0 0,0-1 1 0 0,0 1-1 0 0,-1-2 1 0 0,1 2-298 0 0,0 1 1 0 0,0 0-1 0 0,0 0 1 0 0,0 0-1 0 0,-1 0 1 0 0,1 1 0 0 0,0-1-1 0 0,0 0 1 0 0,-1 0-1 0 0,1 1 1 0 0,0-1-1 0 0,-1 1 1 0 0,1-1 0 0 0,-2 0-1 0 0,-29 3 1169 0 0,23 1-1278 0 0,0 1 1 0 0,0 0 0 0 0,1 0 0 0 0,-1 1 0 0 0,1 0 0 0 0,0 0-1 0 0,1 1 1 0 0,-1 0 0 0 0,-10 11 0 0 0,14-13-154 0 0,0 1-1 0 0,0-1 1 0 0,0 1 0 0 0,1-1 0 0 0,0 1 0 0 0,0 0 0 0 0,0 1 0 0 0,0-1-1 0 0,1 0 1 0 0,0 1 0 0 0,0-1 0 0 0,0 1 0 0 0,1 0 0 0 0,-1 0 0 0 0,2-1 0 0 0,-2 11-1 0 0,3-14-65 0 0,-1 0 0 0 0,0 0-1 0 0,0 0 1 0 0,1 0-1 0 0,-1 0 1 0 0,1 0 0 0 0,0 0-1 0 0,-1 0 1 0 0,1 0-1 0 0,0 0 1 0 0,0 0 0 0 0,0 0-1 0 0,1-1 1 0 0,-1 1-1 0 0,0 0 1 0 0,1-1-1 0 0,-1 1 1 0 0,1-1 0 0 0,-1 0-1 0 0,1 1 1 0 0,2 0-1 0 0,0 0 9 0 0,0 0 0 0 0,-1-1-1 0 0,1 1 1 0 0,1-1 0 0 0,-1 0-1 0 0,0 0 1 0 0,0-1-1 0 0,0 1 1 0 0,0-1 0 0 0,5 0-1 0 0,7-1 37 0 0,-1-1-1 0 0,0 0 0 0 0,1-1 1 0 0,22-8-1 0 0,-28 8-46 0 0,0-2-1 0 0,0 1 1 0 0,0-1 0 0 0,0-1-1 0 0,-1 0 1 0 0,0 0 0 0 0,0-1-1 0 0,12-12 1 0 0,-18 17-25 0 0,-1 0 0 0 0,0 0 1 0 0,0-1-1 0 0,0 1 0 0 0,0 0 0 0 0,0-1 1 0 0,0 0-1 0 0,-1 1 0 0 0,1-1 0 0 0,-1 0 0 0 0,0 0 1 0 0,0 0-1 0 0,0 0 0 0 0,0 0 0 0 0,0 0 1 0 0,-1 0-1 0 0,1 0 0 0 0,-1 0 0 0 0,0 0 1 0 0,0 0-1 0 0,0 0 0 0 0,0-1 0 0 0,-1 1 0 0 0,1 0 1 0 0,-1 0-1 0 0,0 0 0 0 0,0 0 0 0 0,0 0 1 0 0,0 0-1 0 0,0 1 0 0 0,-1-1 0 0 0,1 0 0 0 0,-1 0 1 0 0,-3-3-1 0 0,1 2-2 0 0,0 0 1 0 0,0 1-1 0 0,-1 0 1 0 0,1 0-1 0 0,-1 0 1 0 0,0 1-1 0 0,0-1 1 0 0,0 1-1 0 0,0 0 0 0 0,0 1 1 0 0,0-1-1 0 0,0 1 1 0 0,-1 0-1 0 0,1 1 1 0 0,-9-1-1 0 0,7 0-348 0 0,0 1-1 0 0,0 1 1 0 0,1-1-1 0 0,-1 1 0 0 0,-10 3 1 0 0,14-3-320 0 0,-1 0 0 0 0,1 0 0 0 0,0 0 0 0 0,-1 1 0 0 0,1 0 0 0 0,0 0 0 0 0,0-1 0 0 0,0 2 0 0 0,0-1 0 0 0,-3 4 0 0 0,2-1-2552 0 0,3-1 461 0 0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31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38 148 0 0,'2'15'8894'0'0,"20"59"-4700"0"0,-5-27-2577 0 0,2-1 1 0 0,1-2-1 0 0,3 0 0 0 0,2-1 1 0 0,41 55-1 0 0,-66-97-1550 0 0,1 1 0 0 0,0-1-1 0 0,0 1 1 0 0,0-1 0 0 0,0 0 0 0 0,1 1-1 0 0,-1-1 1 0 0,0 0 0 0 0,0 0-1 0 0,1 0 1 0 0,-1 0 0 0 0,1 0 0 0 0,-1 0-1 0 0,1 0 1 0 0,-1 0 0 0 0,1 0 0 0 0,0-1-1 0 0,-1 1 1 0 0,1-1 0 0 0,0 1 0 0 0,-1-1-1 0 0,1 0 1 0 0,0 0 0 0 0,0 0 0 0 0,-1 0-1 0 0,1 0 1 0 0,0 0 0 0 0,0 0 0 0 0,-1 0-1 0 0,1-1 1 0 0,0 1 0 0 0,-1-1-1 0 0,1 1 1 0 0,0-1 0 0 0,1 0 0 0 0,1-3 82 0 0,-1 1 1 0 0,1-1 0 0 0,-1 0 0 0 0,0 0-1 0 0,0-1 1 0 0,0 1 0 0 0,0 0-1 0 0,-1-1 1 0 0,1 0 0 0 0,-1 1-1 0 0,2-9 1 0 0,55-186 2265 0 0,-12 37 633 0 0,-46 159-3170 0 0,0-1-1 0 0,0 1 1 0 0,0 0-1 0 0,1 0 1 0 0,-1 0 0 0 0,1 0-1 0 0,0 0 1 0 0,0 0-1 0 0,0 1 1 0 0,0-1-1 0 0,0 1 1 0 0,5-5-1 0 0,-6 7-119 0 0,0-1 0 0 0,0 1 1 0 0,0-1-1 0 0,0 1 0 0 0,0-1 0 0 0,0 1 0 0 0,0 0 0 0 0,0-1 0 0 0,0 1 1 0 0,0 0-1 0 0,0 0 0 0 0,1 0 0 0 0,-1 0 0 0 0,0 0 0 0 0,0 0 0 0 0,2 1 1 0 0,21 13-8014 0 0,-17-6 5060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 0 0,'1'1'10158'0'0,"4"7"-7721"0"0,6 16-1511 0 0,2 46 1103 0 0,6 111 0 0 0,-14 72-659 0 0,-4-203-1176 0 0,2 1 0 0 0,17 92-1 0 0,-13-109 107 0 0,-7-33-226 0 0,2 9 285 0 0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3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69 272 0 0,'16'-17'7946'0'0,"-16"16"-7751"0"0,0 1-1 0 0,0 0 0 0 0,0-1 1 0 0,0 1-1 0 0,0 0 1 0 0,0-1-1 0 0,0 1 0 0 0,0-1 1 0 0,-1 1-1 0 0,1 0 1 0 0,0-1-1 0 0,0 1 0 0 0,0 0 1 0 0,-1 0-1 0 0,1-1 1 0 0,0 1-1 0 0,0 0 0 0 0,-1 0 1 0 0,1-1-1 0 0,0 1 1 0 0,-1 0-1 0 0,1 0 0 0 0,0 0 1 0 0,-1-1-1 0 0,1 1 1 0 0,0 0-1 0 0,-1 0 0 0 0,1 0 1 0 0,-1 0-1 0 0,1 0 1 0 0,0 0-1 0 0,-1 0 0 0 0,0 0 1 0 0,-21-1 4033 0 0,-3 6-3522 0 0,12 0-218 0 0,0 0-1 0 0,1 1 0 0 0,0 0 0 0 0,0 1 0 0 0,-20 15 0 0 0,29-20-370 0 0,-1 0 1 0 0,1 1-1 0 0,0 0 0 0 0,0 0 0 0 0,0 0 1 0 0,0 0-1 0 0,0 0 0 0 0,1 1 0 0 0,-1-1 1 0 0,1 1-1 0 0,0-1 0 0 0,0 1 0 0 0,0 0 1 0 0,1 0-1 0 0,-1 0 0 0 0,1 0 0 0 0,0 0 0 0 0,0 0 1 0 0,0 1-1 0 0,1-1 0 0 0,-1 0 0 0 0,2 8 1 0 0,0-8-48 0 0,0 0 1 0 0,1-1-1 0 0,-1 1 1 0 0,1-1-1 0 0,0 0 1 0 0,0 1-1 0 0,1-1 1 0 0,-1 0-1 0 0,1 0 1 0 0,-1 0-1 0 0,1-1 0 0 0,0 1 1 0 0,0-1-1 0 0,0 1 1 0 0,0-1-1 0 0,1 0 1 0 0,-1 0-1 0 0,0-1 1 0 0,1 1-1 0 0,0-1 1 0 0,-1 1-1 0 0,1-1 1 0 0,0 0-1 0 0,6 0 1 0 0,0 2-13 0 0,1-2 0 0 0,-1 0 1 0 0,1 0-1 0 0,-1-1 0 0 0,1 0 0 0 0,-1 0 1 0 0,21-5-1 0 0,-24 3-58 0 0,0-1 0 0 0,0 0 0 0 0,0 0 0 0 0,0-1 0 0 0,-1 0-1 0 0,0 0 1 0 0,1 0 0 0 0,-2-1 0 0 0,1 0 0 0 0,0 0 0 0 0,-1-1 0 0 0,0 1 0 0 0,0-1 0 0 0,-1 0 0 0 0,0-1 0 0 0,0 1 0 0 0,0-1 0 0 0,-1 1 0 0 0,4-10-1 0 0,-5 12-51 0 0,-1 0-1 0 0,0 0 0 0 0,1 0 0 0 0,-1 0 0 0 0,-1 0 0 0 0,1-1 0 0 0,-1 1 0 0 0,0 0 0 0 0,1 0 0 0 0,-2 0 0 0 0,1-1 0 0 0,-1 1 0 0 0,1 0 0 0 0,-1 0 1 0 0,0 0-1 0 0,0 0 0 0 0,-1 0 0 0 0,1 0 0 0 0,-1 0 0 0 0,0 0 0 0 0,0 1 0 0 0,0-1 0 0 0,-1 1 0 0 0,1-1 0 0 0,-1 1 0 0 0,0 0 0 0 0,0 0 0 0 0,0 0 1 0 0,0 0-1 0 0,0 1 0 0 0,-1-1 0 0 0,1 1 0 0 0,-1 0 0 0 0,0 0 0 0 0,-5-2 0 0 0,-26-7-1740 0 0,-18 9-5475 0 0,30 3 4415 0 0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5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50 316 0 0,'12'4'3154'0'0,"-1"-1"1"0"0,1 0-1 0 0,20 2 0 0 0,58 0 970 0 0,-62-6-3416 0 0,1 0 0 0 0,0-2 0 0 0,-1-1 1 0 0,38-11-1 0 0,-64 15-625 0 0,0-1 0 0 0,0 1 1 0 0,0-1-1 0 0,0 1 0 0 0,0-1 1 0 0,0 0-1 0 0,0 0 0 0 0,0 0 1 0 0,0 0-1 0 0,0 0 0 0 0,-1 0 0 0 0,1 0 1 0 0,0-1-1 0 0,-1 1 0 0 0,1-1 1 0 0,-1 1-1 0 0,0-1 0 0 0,1 1 0 0 0,-1-1 1 0 0,0 0-1 0 0,0 0 0 0 0,0 0 1 0 0,0 1-1 0 0,0-1 0 0 0,0 0 0 0 0,0-3 1 0 0,-1 4-73 0 0,0 1-1 0 0,-1-1 1 0 0,1 1 0 0 0,0-1 0 0 0,0 1-1 0 0,-1 0 1 0 0,1-1 0 0 0,0 1 0 0 0,0-1-1 0 0,-1 1 1 0 0,1 0 0 0 0,0-1 0 0 0,-1 1-1 0 0,1 0 1 0 0,-1-1 0 0 0,1 1 0 0 0,0 0-1 0 0,-1 0 1 0 0,1 0 0 0 0,-1-1 0 0 0,1 1-1 0 0,-1 0 1 0 0,1 0 0 0 0,-1 0 0 0 0,1 0 0 0 0,-1 0-1 0 0,1 0 1 0 0,-1 0 0 0 0,1 0 0 0 0,-1 0-1 0 0,1 0 1 0 0,-1 0 0 0 0,1 0 0 0 0,-1 0-1 0 0,1 0 1 0 0,0 0 0 0 0,-1 0 0 0 0,1 1-1 0 0,-1-1 1 0 0,1 0 0 0 0,-1 0 0 0 0,1 0-1 0 0,-1 1 1 0 0,1-1 0 0 0,0 0 0 0 0,-1 1-1 0 0,1-1 1 0 0,0 0 0 0 0,-1 1 0 0 0,1 0 0 0 0,-22 15 106 0 0,15-5-94 0 0,0 0 0 0 0,0 0 0 0 0,1 0-1 0 0,1 1 1 0 0,0 0 0 0 0,0 0-1 0 0,1 0 1 0 0,1 1 0 0 0,0-1 0 0 0,-2 25-1 0 0,1 6 169 0 0,4 82 1 0 0,4-82 166 0 0,2-1 0 0 0,12 44 0 0 0,-8-43 525 0 0,7 75 1 0 0,-17-117-887 0 0,0 1-1 0 0,0-1 1 0 0,0 0 0 0 0,-1 1-1 0 0,1-1 1 0 0,-1 0-1 0 0,1 1 1 0 0,-1-1 0 0 0,1 0-1 0 0,-1 1 1 0 0,1-1 0 0 0,-1 0-1 0 0,0 0 1 0 0,0 0-1 0 0,0 0 1 0 0,0 1 0 0 0,0-1-1 0 0,0 0 1 0 0,0-1 0 0 0,0 1-1 0 0,0 0 1 0 0,0 0-1 0 0,-1 0 1 0 0,1-1 0 0 0,0 1-1 0 0,0-1 1 0 0,-1 1 0 0 0,1-1-1 0 0,0 1 1 0 0,-1-1-1 0 0,1 0 1 0 0,-1 1 0 0 0,1-1-1 0 0,-2 0 1 0 0,-63 1-614 0 0,43-2 537 0 0,0 2 3 0 0,-132 8-357 0 0,132-6 449 0 0,1 0 1 0 0,1 2-1 0 0,-1 0 0 0 0,-39 17 1 0 0,60-22 10 0 0,0 0 0 0 0,0 0 0 0 0,1 1 0 0 0,-1-1 0 0 0,0 0 0 0 0,0 1 0 0 0,0-1 1 0 0,0 1-1 0 0,0-1 0 0 0,1 1 0 0 0,-1-1 0 0 0,0 1 0 0 0,0 0 0 0 0,1-1 0 0 0,-1 1 0 0 0,0 0 1 0 0,1-1-1 0 0,-1 1 0 0 0,1 0 0 0 0,-1 0 0 0 0,1 0 0 0 0,-1-1 0 0 0,1 1 0 0 0,0 0 1 0 0,-1 0-1 0 0,1 1 0 0 0,0-1 13 0 0,1 0 0 0 0,-1 0 1 0 0,1 0-1 0 0,0-1 0 0 0,-1 1 0 0 0,1 0 1 0 0,0 0-1 0 0,0 0 0 0 0,-1-1 0 0 0,1 1 1 0 0,0-1-1 0 0,0 1 0 0 0,0 0 1 0 0,0-1-1 0 0,0 0 0 0 0,0 1 0 0 0,0-1 1 0 0,1 1-1 0 0,54 11 816 0 0,-9-9-509 0 0,0-2 1 0 0,0-3-1 0 0,0-1 1 0 0,-1-2-1 0 0,1-3 1 0 0,-1-1-1 0 0,57-20 0 0 0,-85 21 192 0 0,9-1-3937 0 0,-9 14-8103 0 0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3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1 233 268 0 0,'14'24'8585'0'0,"7"11"-5183"0"0,46 79-895 0 0,72 123 1289 0 0,-119-207-3141 0 0,1-2 1 0 0,2 0 0 0 0,0-1 0 0 0,2-2 0 0 0,54 44 0 0 0,-76-67-579 0 0,-1 0-1 0 0,1 0 1 0 0,-1-1 0 0 0,1 1 0 0 0,0 0 0 0 0,0-1 0 0 0,0 0 0 0 0,0 0-1 0 0,0 0 1 0 0,0 0 0 0 0,0 0 0 0 0,0-1 0 0 0,0 1 0 0 0,0-1 0 0 0,0 0-1 0 0,0 0 1 0 0,0 0 0 0 0,0 0 0 0 0,1 0 0 0 0,-1-1 0 0 0,0 0 0 0 0,3 0-1 0 0,-2-2 12 0 0,0 1-1 0 0,0 0 1 0 0,-1-1-1 0 0,1 0 0 0 0,-1 0 1 0 0,0 0-1 0 0,1 0 1 0 0,-2-1-1 0 0,1 1 1 0 0,0-1-1 0 0,-1 0 0 0 0,1 0 1 0 0,-1 1-1 0 0,0-1 1 0 0,1-6-1 0 0,8-18 223 0 0,-2 0 1 0 0,-1-1-1 0 0,-1 0 1 0 0,-2-1-1 0 0,-1 0 1 0 0,-1 0-1 0 0,-1-46 1 0 0,-6-11 509 0 0,-20-113 0 0 0,10 125-419 0 0,7 39-93 0 0,1 0-1 0 0,-2-53 1 0 0,8 89-370 0 0,0 1 0 0 0,0-1 0 0 0,0 0 0 0 0,0 0 0 0 0,1 0 0 0 0,-1 0 0 0 0,0 0 0 0 0,0 0 0 0 0,0 0 0 0 0,0 0 0 0 0,0 0 0 0 0,1 0 0 0 0,-1 0 0 0 0,0 0 0 0 0,0 0 0 0 0,0 0 0 0 0,0 0-1 0 0,0 0 1 0 0,1 0 0 0 0,-1 0 0 0 0,0 0 0 0 0,0 0 0 0 0,0 0 0 0 0,0 0 0 0 0,0 0 0 0 0,0 0 0 0 0,1 0 0 0 0,-1-1 0 0 0,0 1 0 0 0,0 0 0 0 0,0 0 0 0 0,0 0 0 0 0,0 0 0 0 0,0 0 0 0 0,0 0 0 0 0,1 0 0 0 0,-1 0 0 0 0,0-1 0 0 0,0 1 0 0 0,0 0 0 0 0,0 0 0 0 0,0 0 0 0 0,0 0 0 0 0,0 0 0 0 0,0-1 0 0 0,0 1 0 0 0,0 0 0 0 0,0 0 0 0 0,0 0 0 0 0,0 0 0 0 0,0 0 0 0 0,0-1 0 0 0,0 1 0 0 0,0 0 0 0 0,0 0 0 0 0,0 0 0 0 0,0 0 0 0 0,0 0 0 0 0,0 0 0 0 0,0-1 0 0 0,0 1 0 0 0,11 18-3331 0 0,9 28-3291 0 0,-11-15 3740 0 0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3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326 167 32 0 0,'-7'-18'5843'0'0,"-2"14"-4911"0"0,1 1 0 0 0,-1 0 0 0 0,0 0-1 0 0,1 1 1 0 0,-1 0 0 0 0,-18-1 0 0 0,14 2-304 0 0,-1 1 1 0 0,0 0 0 0 0,0 2 0 0 0,-22 3 0 0 0,27-3-387 0 0,1-1 0 0 0,0 2 0 0 0,-1-1-1 0 0,1 1 1 0 0,0 0 0 0 0,1 1 0 0 0,-1 0 0 0 0,0 0 0 0 0,1 1 0 0 0,0 0 0 0 0,0 0 0 0 0,1 0-1 0 0,-1 1 1 0 0,1 0 0 0 0,0 0 0 0 0,1 1 0 0 0,-1 0 0 0 0,-6 11 0 0 0,11-16-136 0 0,0 0 0 0 0,0 0 0 0 0,1 0 0 0 0,-1 0 0 0 0,0 1 0 0 0,1-1 1 0 0,-1 0-1 0 0,1 1 0 0 0,0-1 0 0 0,0 0 0 0 0,0 1 0 0 0,0-1 0 0 0,0 0 0 0 0,0 0 0 0 0,1 1 1 0 0,-1-1-1 0 0,1 0 0 0 0,-1 0 0 0 0,1 1 0 0 0,0-1 0 0 0,2 3 0 0 0,-1-2 33 0 0,1 1-1 0 0,-1-1 1 0 0,1 0 0 0 0,0 0-1 0 0,1 0 1 0 0,-1 0 0 0 0,0 0-1 0 0,1-1 1 0 0,0 1 0 0 0,6 2-1 0 0,2 1 109 0 0,1-1 0 0 0,-1-1 0 0 0,1 0 0 0 0,0 0-1 0 0,0-2 1 0 0,21 3 0 0 0,-18-5-106 0 0,1 0-1 0 0,-1-1 1 0 0,1 0 0 0 0,0-2-1 0 0,-1 0 1 0 0,0 0 0 0 0,0-2-1 0 0,0 0 1 0 0,27-13 0 0 0,-38 16-116 0 0,0-1 1 0 0,0 0 0 0 0,0 1 0 0 0,-1-2 0 0 0,1 1-1 0 0,-1 0 1 0 0,0-1 0 0 0,0 0 0 0 0,0 0-1 0 0,-1 0 1 0 0,1 0 0 0 0,-1-1 0 0 0,0 1-1 0 0,-1-1 1 0 0,1 0 0 0 0,-1 0 0 0 0,1 0 0 0 0,-2 0-1 0 0,1 0 1 0 0,0-1 0 0 0,-1 1 0 0 0,0 0-1 0 0,0-1 1 0 0,-1 1 0 0 0,0-1 0 0 0,0 1 0 0 0,0-1-1 0 0,0 1 1 0 0,-1 0 0 0 0,0-1 0 0 0,0 1-1 0 0,0-1 1 0 0,-4-6 0 0 0,2 3-16 0 0,-2 1 0 0 0,1-1 0 0 0,-1 1 0 0 0,0 0 0 0 0,-1 1 0 0 0,0-1 0 0 0,0 1 0 0 0,-1 0 0 0 0,1 1 0 0 0,-2-1 0 0 0,1 1 0 0 0,-1 1 0 0 0,0-1 0 0 0,0 2 0 0 0,0-1 0 0 0,-1 1 0 0 0,1 0 0 0 0,-1 0 0 0 0,-17-3 0 0 0,10 2-245 0 0,0 1 1 0 0,0 1-1 0 0,0 1 1 0 0,-1 0-1 0 0,1 1 1 0 0,-1 0-1 0 0,1 2 0 0 0,-1 0 1 0 0,1 1-1 0 0,-30 7 1 0 0,12 7-1799 0 0,33-16 1619 0 0,0 1 0 0 0,0 0 0 0 0,0 0 0 0 0,1 0 0 0 0,-1-1 0 0 0,0 1 0 0 0,1 0 0 0 0,-1 0 0 0 0,0 0 0 0 0,1 0 0 0 0,-1 0 0 0 0,1 0 0 0 0,-1 1 0 0 0,1-1 0 0 0,0 0 0 0 0,-1 0 0 0 0,1 0 0 0 0,0 2 0 0 0,1 3-2282 0 0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37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60 0 0,'-17'12'14297'0'0,"18"-11"-13925"0"0,0 1 0 0 0,0 0 0 0 0,1 0-1 0 0,-1-1 1 0 0,0 1 0 0 0,1-1 0 0 0,-1 1 0 0 0,1-1-1 0 0,0 0 1 0 0,-1 1 0 0 0,1-1 0 0 0,0 0-1 0 0,0 0 1 0 0,0 0 0 0 0,0 0 0 0 0,0-1 0 0 0,0 1-1 0 0,0 0 1 0 0,0-1 0 0 0,0 1 0 0 0,0-1-1 0 0,0 0 1 0 0,2 0 0 0 0,57 5 1695 0 0,-55-5-1634 0 0,59 2 642 0 0,1-3 0 0 0,-1-3 0 0 0,0-3 0 0 0,68-16 1 0 0,-127 21-1121 0 0,0 0-2059 0 0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37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0 740 0 0,'-8'5'1125'0'0,"-15"9"2847"0"0,13-1 3851 0 0,33-7-2959 0 0,25-6-2307 0 0,-1-1 1 0 0,56-11-1 0 0,-18 2-1164 0 0,-69 9-1808 0 0,21-3-846 0 0,-14-1-8087 0 0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3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1 211 660 0 0,'4'-7'4643'0'0,"6"13"-1683"0"0,8 13-298 0 0,75 128 4960 0 0,-65-97-4761 0 0,64 83-1 0 0,-83-122-2609 0 0,2 2 326 0 0,0 0 1 0 0,0 0-1 0 0,1-1 1 0 0,1 0 0 0 0,18 12-1 0 0,-29-22-502 0 0,1-1 0 0 0,0 1 0 0 0,-1-1 0 0 0,1 1 0 0 0,0-1 0 0 0,0 0 0 0 0,0 0 1 0 0,0 0-1 0 0,1 0 0 0 0,-1-1 0 0 0,0 1 0 0 0,0-1 0 0 0,0 0 0 0 0,0 0 0 0 0,1 0 0 0 0,-1 0 0 0 0,0 0 0 0 0,0-1 0 0 0,0 0 0 0 0,0 1 0 0 0,0-1 0 0 0,0 0 0 0 0,0-1 0 0 0,0 1 0 0 0,0 0 0 0 0,0-1 0 0 0,0 0 0 0 0,-1 1 0 0 0,1-1 0 0 0,-1 0 0 0 0,1-1 0 0 0,-1 1 0 0 0,0 0 0 0 0,0-1 0 0 0,2-2 0 0 0,8-11 40 0 0,-1 0-1 0 0,-1 0 0 0 0,0-1 0 0 0,-1 0 0 0 0,-1 0 0 0 0,7-24 0 0 0,27-116 401 0 0,-24 81-316 0 0,-3 9 79 0 0,8-94 0 0 0,-20 136-265 0 0,-3 25-94 0 0,0-1 0 0 0,0 1 0 0 0,0-1 0 0 0,0 1 0 0 0,0-1 0 0 0,0 1 0 0 0,0-1 0 0 0,0 1 0 0 0,0-1 0 0 0,0 1 0 0 0,0 0 0 0 0,1-1 0 0 0,-1 1 0 0 0,0-1 0 0 0,0 1 0 0 0,1-1 0 0 0,-1 1 0 0 0,0 0 0 0 0,1-1 0 0 0,-1 1 0 0 0,0-1 0 0 0,1 1 0 0 0,-1 0 0 0 0,1 0 0 0 0,-1-1 0 0 0,0 1 0 0 0,1 0 1 0 0,-1-1-1 0 0,1 1 0 0 0,-1 0 0 0 0,1 0 0 0 0,-1 0 0 0 0,1 0 0 0 0,-1 0 0 0 0,1 0 0 0 0,-1-1 0 0 0,1 1 0 0 0,-1 0 0 0 0,1 0 0 0 0,-1 0 0 0 0,1 0 0 0 0,-1 1 0 0 0,1-1 0 0 0,-1 0 0 0 0,1 0 0 0 0,-1 0 0 0 0,1 0 0 0 0,-1 0 0 0 0,0 1 0 0 0,1-1 0 0 0,0 1 0 0 0,28 18-7100 0 0,-19-11 5206 0 0,16 10-1352 0 0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38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1 552 0 0,'-13'37'8295'0'0,"7"-26"-6961"0"0,0 0 0 0 0,-1 0-1 0 0,-1-1 1 0 0,-12 14-1 0 0,-76 65 2583 0 0,53-51-2347 0 0,-221 198 3959 0 0,258-232-6145 0 0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38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0 668 0 0,'-4'1'15355'0'0,"14"21"-10979"0"0,20 28-2356 0 0,-2-19-569 0 0,1-2 1 0 0,1 0-1 0 0,2-2 1 0 0,1-1-1 0 0,56 33 1 0 0,-52-38-1242 0 0,0-2-1 0 0,79 28 1 0 0,-92-43-2771 0 0,-1-8-7278 0 0,-12-1 6523 0 0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39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18 208 0 0,'-3'0'906'0'0,"-35"12"14490"0"0,41-10-14864 0 0,0-1 0 0 0,1 1 1 0 0,-1-1-1 0 0,0 0 0 0 0,1 0 0 0 0,-1 0 0 0 0,1 0 0 0 0,-1-1 0 0 0,1 1 0 0 0,3-1 0 0 0,106 1 3860 0 0,147-21-349 0 0,-252 19-3875 0 0,49-8 529 0 0,-5 0-3363 0 0,-17 7-7293 0 0,-27 2 6694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4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57 176 0 0,'0'0'3984'0'0,"34"9"-283"0"0,33-7-1642 0 0,109-12 0 0 0,-16 0-952 0 0,310-10 965 0 0,-167 5-1290 0 0,-85 4 1242 0 0,-213 11-1650 0 0,3-1-3944 0 0,-1 1-550 0 0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3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35 1012 0 0,'-1'0'240'0'0,"1"0"-1"0"0,0 0 1 0 0,-1 0-1 0 0,1 0 1 0 0,-1 1-1 0 0,1-1 1 0 0,0 0-1 0 0,-1 0 1 0 0,1 1-1 0 0,0-1 1 0 0,-1 0-1 0 0,1 1 1 0 0,0-1-1 0 0,-1 0 1 0 0,1 1-1 0 0,0-1 1 0 0,0 1-1 0 0,0-1 1 0 0,-1 0-1 0 0,1 1 1 0 0,0-1 0 0 0,0 1-1 0 0,0-1 1 0 0,0 1-1 0 0,0-1 1 0 0,0 1-1 0 0,0-1 1 0 0,0 0-1 0 0,0 1 1 0 0,0-1-1 0 0,0 1 1 0 0,0-1-1 0 0,0 1 1 0 0,0-1-1 0 0,0 1 1 0 0,0-1-1 0 0,0 0 1 0 0,1 1-1 0 0,-1-1 1 0 0,0 1-1 0 0,0-1 1 0 0,0 0-1 0 0,1 1 1 0 0,-1-1-1 0 0,0 0 1 0 0,1 1 0 0 0,29 4 4926 0 0,59-14-2645 0 0,-71 6-1356 0 0,20-1-641 0 0,109-14 1084 0 0,-51 0-10179 0 0,-76 14 6053 0 0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40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0 530 84 0 0,'12'-10'8001'0'0,"4"13"-4179"0"0,19 20-1697 0 0,-23-15-938 0 0,98 65 3285 0 0,4-5-1 0 0,205 90 0 0 0,-311-155-4396 0 0,1 1 253 0 0,1 0 0 0 0,-1-1-1 0 0,1 0 1 0 0,0 0 0 0 0,0-1-1 0 0,13 1 1 0 0,-20-3-260 0 0,0-1 0 0 0,0 1 0 0 0,0-1 0 0 0,0 1-1 0 0,0-1 1 0 0,-1 0 0 0 0,1 0 0 0 0,0 0 0 0 0,0 0 0 0 0,-1 0 0 0 0,1-1 0 0 0,-1 1 0 0 0,1-1-1 0 0,-1 0 1 0 0,0 0 0 0 0,1 0 0 0 0,-1 0 0 0 0,0 0 0 0 0,0 0 0 0 0,0-1 0 0 0,-1 1-1 0 0,1 0 1 0 0,-1-1 0 0 0,1 0 0 0 0,1-5 0 0 0,10-23-68 0 0,-2-2 0 0 0,-2 1 0 0 0,8-44 0 0 0,-5 18 0 0 0,97-335 0 0 0,-71 264 0 0 0,-33 105-109 0 0,-4 19 24 0 0,0 0 0 0 0,0 0 1 0 0,0 0-1 0 0,1 1 0 0 0,0-1 1 0 0,-1 0-1 0 0,2 1 0 0 0,-1-1 1 0 0,1 1-1 0 0,2-4 0 0 0,-3 7-481 0 0,-1 1 0 0 0,1 0 1 0 0,-1 0-1 0 0,1 0 0 0 0,-1 1 0 0 0,1-1 0 0 0,-1 0 0 0 0,1 1 0 0 0,-1-1 0 0 0,1 0 1 0 0,-1 1-1 0 0,1 0 0 0 0,-1-1 0 0 0,0 1 0 0 0,1 0 0 0 0,-1 0 0 0 0,1 1 0 0 0,1-1-639 0 0,13 8-2280 0 0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40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15 420 0 0,'0'0'2588'0'0,"-18"-15"9677"0"0,13 17-11823 0 0,1 1 0 0 0,0-1 0 0 0,0 1 0 0 0,0-1 0 0 0,0 1 0 0 0,0 0 0 0 0,0 1 0 0 0,1-1 0 0 0,0 1 0 0 0,-1-1 0 0 0,1 1 0 0 0,1 0 0 0 0,-1 0 0 0 0,0 1 0 0 0,1-1 0 0 0,0 0 0 0 0,0 1 0 0 0,0-1 0 0 0,1 1 0 0 0,0 0 0 0 0,-1 0 0 0 0,1 7 0 0 0,-2 3 149 0 0,1 0 0 0 0,0 0-1 0 0,1 0 1 0 0,1 1 0 0 0,1-1 0 0 0,2 19 0 0 0,-2-29-506 0 0,0 0-1 0 0,0 0 0 0 0,0 0 1 0 0,1 0-1 0 0,0-1 0 0 0,-1 1 1 0 0,2 0-1 0 0,-1-1 0 0 0,0 1 1 0 0,1-1-1 0 0,0 0 0 0 0,0 0 1 0 0,0 0-1 0 0,1 0 0 0 0,-1-1 1 0 0,1 1-1 0 0,0-1 0 0 0,0 0 1 0 0,0 0-1 0 0,0 0 0 0 0,8 3 0 0 0,-5-4-300 0 0,-1 0 0 0 0,1 0 0 0 0,0-1 0 0 0,0 1 0 0 0,0-2 0 0 0,0 1 0 0 0,0-1 0 0 0,1 0 0 0 0,-1-1 0 0 0,0 1 0 0 0,0-1 0 0 0,0-1-1 0 0,0 1 1 0 0,-1-1 0 0 0,8-3 0 0 0,4-1-1933 0 0,-1-1 0 0 0,0-1 1 0 0,0 0-1 0 0,21-15 0 0 0,-13 5-807 0 0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2:40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68 159 756 0 0,'-13'-5'1339'0'0,"-15"-4"2744"0"0,1-3 13027 0 0,33 12-16013 0 0,-5 0-1059 0 0,17-1 924 0 0,1 0 0 0 0,-1-1 0 0 0,26-7 1 0 0,-40 8-867 0 0,-1 1 1 0 0,0-1-1 0 0,1 0 1 0 0,-1 0-1 0 0,0 0 0 0 0,0-1 1 0 0,0 1-1 0 0,0-1 1 0 0,0 1-1 0 0,0-1 1 0 0,0 0-1 0 0,-1 0 1 0 0,1 0-1 0 0,-1-1 1 0 0,1 1-1 0 0,-1-1 1 0 0,0 1-1 0 0,0-1 1 0 0,0 0-1 0 0,0 0 1 0 0,-1 1-1 0 0,1-1 1 0 0,-1-1-1 0 0,1 1 1 0 0,-1 0-1 0 0,0 0 1 0 0,0 0-1 0 0,0-7 1 0 0,-1 8-78 0 0,-1 0 1 0 0,1-1 0 0 0,-1 1 0 0 0,0 0-1 0 0,0 0 1 0 0,0 0 0 0 0,0 0 0 0 0,0 0-1 0 0,0 0 1 0 0,-1 0 0 0 0,1 0 0 0 0,-1 0-1 0 0,1 0 1 0 0,-1 1 0 0 0,0-1 0 0 0,1 1-1 0 0,-1-1 1 0 0,0 1 0 0 0,0-1 0 0 0,0 1-1 0 0,0 0 1 0 0,0 0 0 0 0,-1 0 0 0 0,1 1-1 0 0,0-1 1 0 0,0 0 0 0 0,-1 1 0 0 0,-3-1-1 0 0,-1-1-229 0 0,1 1 0 0 0,-1 0 0 0 0,1 0 0 0 0,-1 1 1 0 0,0 0-1 0 0,1 0 0 0 0,-1 1 0 0 0,1-1 0 0 0,-8 3 0 0 0,-2 3-1747 0 0,-1 9-6562 0 0,13-7 5253 0 0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32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96 556 0 0,'-3'0'873'0'0,"0"0"0"0"0,-1 0 0 0 0,1 0 0 0 0,0-1 0 0 0,-1 1 0 0 0,1-1 0 0 0,0 0 0 0 0,0 0 0 0 0,0 0 0 0 0,0 0 0 0 0,0-1 0 0 0,-4-1 0 0 0,6 2-655 0 0,1 1 1 0 0,-1-1 0 0 0,1 1 0 0 0,0-1 0 0 0,-1 1 0 0 0,1 0 0 0 0,0-1 0 0 0,-1 1 0 0 0,1-1-1 0 0,0 1 1 0 0,0-1 0 0 0,-1 0 0 0 0,1 1 0 0 0,0-1 0 0 0,0 1 0 0 0,0-1 0 0 0,0 1 0 0 0,0-1-1 0 0,0 0 1 0 0,0 1 0 0 0,0-1 0 0 0,0 1 0 0 0,0-1 0 0 0,0 1 0 0 0,0-1 0 0 0,0 0 0 0 0,18-21 1720 0 0,-9 16-1571 0 0,1 0 0 0 0,-1 1 0 0 0,1 0 0 0 0,0 1 0 0 0,0 0 0 0 0,0 0 0 0 0,1 1 0 0 0,0 0 0 0 0,13-1 0 0 0,-20 3-291 0 0,0 0 0 0 0,0 0 0 0 0,0 1 0 0 0,0 0 0 0 0,0 0-1 0 0,1 0 1 0 0,-1 0 0 0 0,0 0 0 0 0,0 1 0 0 0,0 0 0 0 0,0 0 0 0 0,0 0 0 0 0,0 0 0 0 0,0 1 0 0 0,-1-1 0 0 0,1 1 0 0 0,0 0 0 0 0,-1 0 0 0 0,1 1 0 0 0,-1-1 0 0 0,0 1 0 0 0,0-1 0 0 0,0 1 0 0 0,0 0-1 0 0,0 0 1 0 0,-1 1 0 0 0,4 3 0 0 0,-5-3-41 0 0,0 0-1 0 0,0 0 0 0 0,0 0 1 0 0,0 0-1 0 0,0 0 0 0 0,-1 0 1 0 0,0 0-1 0 0,0 0 0 0 0,0 0 1 0 0,0 0-1 0 0,-1 0 0 0 0,1 1 1 0 0,-1-1-1 0 0,0 0 0 0 0,0-1 1 0 0,-1 1-1 0 0,1 0 0 0 0,-1 0 0 0 0,0 0 1 0 0,0-1-1 0 0,0 1 0 0 0,0-1 1 0 0,-1 0-1 0 0,1 0 0 0 0,-1 1 1 0 0,0-2-1 0 0,-3 4 0 0 0,-4 4 7 0 0,-1 0 0 0 0,0-1-1 0 0,0-1 1 0 0,-1 0 0 0 0,0 0-1 0 0,-19 8 1 0 0,31-16-45 0 0,0 0 0 0 0,-1 0-1 0 0,1 0 1 0 0,0 0 0 0 0,0 0 0 0 0,0 0-1 0 0,-1 0 1 0 0,1 0 0 0 0,0 0 0 0 0,0 0-1 0 0,0 0 1 0 0,0 0 0 0 0,-1 0 0 0 0,1 0 0 0 0,0 1-1 0 0,0-1 1 0 0,0 0 0 0 0,0 0 0 0 0,0 0-1 0 0,-1 0 1 0 0,1 0 0 0 0,0 0 0 0 0,0 1-1 0 0,0-1 1 0 0,0 0 0 0 0,0 0 0 0 0,0 0-1 0 0,0 0 1 0 0,0 0 0 0 0,0 1 0 0 0,-1-1-1 0 0,1 0 1 0 0,0 0 0 0 0,0 0 0 0 0,0 0-1 0 0,0 1 1 0 0,0-1 0 0 0,0 0 0 0 0,0 0 0 0 0,0 0-1 0 0,0 1 1 0 0,0-1 0 0 0,0 0 0 0 0,0 0-1 0 0,0 0 1 0 0,1 0 0 0 0,-1 1 0 0 0,0-1-1 0 0,0 0 1 0 0,0 0 0 0 0,11 5-91 0 0,17 1 30 0 0,6-2 31 0 0,-1 2 0 0 0,47 14 0 0 0,-70-17 79 0 0,0 0 0 0 0,0 1 0 0 0,-1 0 0 0 0,0 0 0 0 0,0 1 0 0 0,0 0 0 0 0,-1 1 0 0 0,1 0 0 0 0,-1 1 1 0 0,-1-1-1 0 0,1 1 0 0 0,10 14 0 0 0,-16-18 11 0 0,0 1 0 0 0,-1-1 1 0 0,1 1-1 0 0,-1 0 0 0 0,0-1 0 0 0,0 1 0 0 0,0 0 1 0 0,-1 0-1 0 0,0 0 0 0 0,1-1 0 0 0,-1 1 1 0 0,0 0-1 0 0,-1 0 0 0 0,1 0 0 0 0,-1 0 1 0 0,1 0-1 0 0,-1-1 0 0 0,0 1 0 0 0,-1 0 1 0 0,1-1-1 0 0,-1 1 0 0 0,1-1 0 0 0,-1 1 0 0 0,0-1 1 0 0,0 0-1 0 0,-4 5 0 0 0,-4 5 135 0 0,0 0 1 0 0,-1-1-1 0 0,-1 0 0 0 0,-24 19 1 0 0,22-20-44 0 0,0-1 0 0 0,-1-1 0 0 0,0 0 0 0 0,0-1 0 0 0,-1 0 0 0 0,0-2 0 0 0,-1 0 0 0 0,0 0 0 0 0,-28 4 0 0 0,38-8-165 0 0,1-2-1 0 0,-1 1 1 0 0,0-1-1 0 0,0 0 0 0 0,1 0 1 0 0,-1 0-1 0 0,0-1 0 0 0,1 0 1 0 0,-1-1-1 0 0,0 1 1 0 0,1-1-1 0 0,0-1 0 0 0,-1 1 1 0 0,1-1-1 0 0,0 0 1 0 0,0 0-1 0 0,1-1 0 0 0,-1 0 1 0 0,1 0-1 0 0,0 0 0 0 0,0-1 1 0 0,0 0-1 0 0,0 1 1 0 0,1-2-1 0 0,0 1 0 0 0,0 0 1 0 0,-6-12-1 0 0,2-9-3164 0 0,14 11-8727 0 0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33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1 364 0 0,'-1'0'356'0'0,"0"0"-1"0"0,0 0 1 0 0,-1 0 0 0 0,1 0-1 0 0,0 0 1 0 0,0 0 0 0 0,0 0-1 0 0,-1 0 1 0 0,1 1 0 0 0,0-1-1 0 0,0 1 1 0 0,0-1 0 0 0,0 0-1 0 0,0 1 1 0 0,0 0-1 0 0,0-1 1 0 0,0 1 0 0 0,0 0-1 0 0,0-1 1 0 0,0 1 0 0 0,0 0-1 0 0,0 0 1 0 0,0 0 0 0 0,1 0-1 0 0,-1 0 1 0 0,0 0 0 0 0,1 0-1 0 0,-1 0 1 0 0,1 0 0 0 0,-1 0-1 0 0,0 2 1 0 0,1-2-20 0 0,1 0 0 0 0,-1 0 0 0 0,0 0 0 0 0,1 0 1 0 0,-1 0-1 0 0,1 0 0 0 0,-1 0 0 0 0,1 0 0 0 0,-1 0 0 0 0,1 0 0 0 0,0-1 0 0 0,0 1 0 0 0,-1 0 1 0 0,1-1-1 0 0,0 1 0 0 0,0 0 0 0 0,1 0 0 0 0,15 8 543 0 0,4-3 288 0 0,0-1-1 0 0,0 0 1 0 0,0-2 0 0 0,43 2 0 0 0,91-9 1140 0 0,-109 2-1687 0 0,-24 1-406 0 0,0-1 1 0 0,1-1-1 0 0,34-9 0 0 0,-55 12-523 0 0,13-6-359 0 0,1 2-2204 0 0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34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13 6177 0 0,'-2'1'715'0'0,"0"0"0"0"0,0 0 0 0 0,0 0 0 0 0,0 1 0 0 0,1-1 0 0 0,-1 1 0 0 0,0-1 0 0 0,0 1 0 0 0,1 0 1 0 0,-1 0-1 0 0,1-1 0 0 0,0 1 0 0 0,-3 4 0 0 0,11 2 3597 0 0,16-5-3063 0 0,50-6 1191 0 0,112-21-1 0 0,-76 7-1117 0 0,-98 16-2009 0 0,7-2 214 0 0,-12 3-3284 0 0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37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2 279 164 0 0,'0'-1'220'0'0,"-1"0"1"0"0,1 0-1 0 0,0 0 0 0 0,-1-1 0 0 0,1 1 0 0 0,0 0 1 0 0,0 0-1 0 0,0 0 0 0 0,0-1 0 0 0,0 1 1 0 0,0 0-1 0 0,1 0 0 0 0,-1 0 0 0 0,0-1 1 0 0,0 1-1 0 0,1 0 0 0 0,-1 0 0 0 0,1 0 1 0 0,-1 0-1 0 0,1 0 0 0 0,0 0 0 0 0,1-2 1 0 0,-2 3-26 0 0,1-1 1 0 0,0 1-1 0 0,0 0 1 0 0,0 0-1 0 0,0 0 0 0 0,0-1 1 0 0,1 1-1 0 0,-1 0 1 0 0,0 0-1 0 0,0 0 1 0 0,0 1-1 0 0,0-1 1 0 0,0 0-1 0 0,0 0 1 0 0,0 0-1 0 0,0 1 1 0 0,0-1-1 0 0,-1 1 0 0 0,1-1 1 0 0,2 1-1 0 0,48 35 3548 0 0,-48-33-3793 0 0,64 56 2778 0 0,-48-39-1909 0 0,1-1 1 0 0,0-2-1 0 0,2 0 0 0 0,0-1 1 0 0,1-1-1 0 0,0-1 0 0 0,33 14 0 0 0,-52-27-712 0 0,0 0 0 0 0,0 0 0 0 0,0 0 1 0 0,0-1-1 0 0,0 1 0 0 0,0-1 0 0 0,0 0 0 0 0,0 0 0 0 0,0-1 0 0 0,0 1 0 0 0,0-1 0 0 0,0 0 0 0 0,0 0 0 0 0,-1 0 0 0 0,1 0 0 0 0,0-1 0 0 0,0 1 0 0 0,-1-1 0 0 0,1 0 0 0 0,-1 0 0 0 0,0-1 0 0 0,1 1 0 0 0,-1-1 0 0 0,0 1 0 0 0,0-1 0 0 0,-1 0 0 0 0,1 0 0 0 0,-1 0 0 0 0,4-6 0 0 0,5-9 149 0 0,0 0 0 0 0,-2-1 0 0 0,0 0 0 0 0,9-29 0 0 0,-8 21-23 0 0,11-28 207 0 0,2 2 0 0 0,2 1 0 0 0,43-66 0 0 0,-66 115-572 0 0,0 1 0 0 0,0 0 0 0 0,0-1 0 0 0,1 1 0 0 0,-1 0 0 0 0,1 1 0 0 0,-1-1 0 0 0,1 0 0 0 0,0 1 0 0 0,0-1 0 0 0,-1 1 0 0 0,1 0 0 0 0,0 0 0 0 0,0 0 0 0 0,0 0 0 0 0,0 1 0 0 0,0-1 0 0 0,1 1 0 0 0,-1 0 0 0 0,0 0 0 0 0,0 0 0 0 0,4 1 0 0 0,7 0-1705 0 0,0 2 0 0 0,-1 0 0 0 0,22 7 0 0 0,-22-6 94 0 0,23 8-1114 0 0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3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0 5196 0 0,'-23'22'7079'0'0,"-18"7"-3645"0"0,-1 0-2087 0 0,-190 183 3277 0 0,115-101-4980 0 0,109-104-246 0 0,0-1-1396 0 0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37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29 4696 0 0,'-32'-20'5696'0'0,"17"11"1829"0"0,38 20-4011 0 0,153 82 2044 0 0,3 1-3545 0 0,-142-82-4755 0 0,2-10-5866 0 0,-24-4 5581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2 492 0 0,'7'-1'8773'0'0,"-3"2"-8928"0"0,1 5 744 0 0,-1-1 0 0 0,1 0 0 0 0,-1 1 0 0 0,0 0 0 0 0,-1 0 1 0 0,1 0-1 0 0,-1 0 0 0 0,4 13 0 0 0,13 54 1130 0 0,-19-69-1577 0 0,9 51 679 0 0,-3 1-1 0 0,-2 0 0 0 0,-3 68 0 0 0,4 57 264 0 0,-1-139-600 0 0,1 0-1192 0 0,-5-15-8008 0 0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38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56 616 0 0,'7'1'2009'0'0,"0"0"0"0"0,-1 0-1 0 0,1 0 1 0 0,0-1 0 0 0,9 0 0 0 0,65-13 3627 0 0,-33 5-3068 0 0,69-10 1724 0 0,-40 6-5368 0 0,-25 5-7156 0 0,-45 5 5516 0 0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38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18 140 896 0 0,'-1'-3'493'0'0,"0"-1"-1"0"0,1 1 1 0 0,-1-1 0 0 0,1 1-1 0 0,0-1 1 0 0,0 1-1 0 0,0-1 1 0 0,1 1 0 0 0,-1-1-1 0 0,1 1 1 0 0,0-1-1 0 0,0 1 1 0 0,0 0 0 0 0,0-1-1 0 0,1 1 1 0 0,-1 0-1 0 0,4-6 1 0 0,-1 4 19 0 0,0 0 1 0 0,1 0-1 0 0,-1 0 0 0 0,1 0 0 0 0,0 1 0 0 0,0 0 1 0 0,1 0-1 0 0,-1 0 0 0 0,9-4 0 0 0,-8 5-159 0 0,1-1-1 0 0,0 1 0 0 0,-1 1 1 0 0,1-1-1 0 0,0 1 0 0 0,1 0 1 0 0,-1 1-1 0 0,0-1 0 0 0,0 2 1 0 0,1-1-1 0 0,-1 1 0 0 0,1 0 0 0 0,-1 0 1 0 0,0 1-1 0 0,1 0 0 0 0,-1 0 1 0 0,0 1-1 0 0,10 3 0 0 0,-15-4-280 0 0,0 1 0 0 0,0-1 0 0 0,0 1 0 0 0,0-1 0 0 0,-1 1 0 0 0,1 0-1 0 0,0 0 1 0 0,-1 0 0 0 0,1 0 0 0 0,-1 0 0 0 0,0 0 0 0 0,0 0 0 0 0,0 0-1 0 0,0 0 1 0 0,0 1 0 0 0,0-1 0 0 0,0 0 0 0 0,-1 1 0 0 0,1-1 0 0 0,-1 0 0 0 0,0 1-1 0 0,0-1 1 0 0,0 1 0 0 0,0-1 0 0 0,0 1 0 0 0,0-1 0 0 0,-1 0 0 0 0,1 1-1 0 0,-1-1 1 0 0,1 0 0 0 0,-1 1 0 0 0,0-1 0 0 0,0 0 0 0 0,-3 5 0 0 0,-2 7 100 0 0,-2 0-1 0 0,1 0 1 0 0,-20 25 0 0 0,-42 43 492 0 0,46-57-321 0 0,1 2 0 0 0,1 0 0 0 0,2 0 0 0 0,-22 43 0 0 0,40-69-312 0 0,0 0 0 0 0,1 0 0 0 0,-1 0 1 0 0,0 1-1 0 0,1-1 0 0 0,0 0 0 0 0,-1 0 0 0 0,1 1 0 0 0,0-1 0 0 0,0 0 0 0 0,-1 1 0 0 0,1-1 0 0 0,0 0 1 0 0,0 1-1 0 0,1-1 0 0 0,-1 0 0 0 0,0 1 0 0 0,0-1 0 0 0,1 0 0 0 0,-1 1 0 0 0,0-1 0 0 0,1 0 1 0 0,0 0-1 0 0,-1 1 0 0 0,1-1 0 0 0,1 2 0 0 0,0-2 11 0 0,0 1 0 0 0,0-1 1 0 0,0 1-1 0 0,0-1 0 0 0,1 0 1 0 0,-1 0-1 0 0,0 0 0 0 0,1 0 0 0 0,-1 0 1 0 0,1 0-1 0 0,-1-1 0 0 0,6 1 0 0 0,5 1 58 0 0,0-2 0 0 0,1 0 0 0 0,-1 0 0 0 0,18-4-1 0 0,168-40 3 0 0,-157 31-4211 0 0,-1-1-4179 0 0,-36 11 5415 0 0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39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1 193 636 0 0,'4'-6'823'0'0,"0"1"1"0"0,1 0-1 0 0,0-1 0 0 0,0 2 1 0 0,0-1-1 0 0,1 1 0 0 0,-1-1 0 0 0,1 1 1 0 0,0 1-1 0 0,0-1 0 0 0,12-3 1 0 0,81-26 3419 0 0,-65 24-3083 0 0,74-20 1782 0 0,-53 15-104 0 0,86-33 1 0 0,-140 47-2604 0 0,-14-1-201 0 0,0 0 0 0 0,0 1-1 0 0,1 0 1 0 0,-1 1 0 0 0,0 0 0 0 0,0 1 0 0 0,-17 6 0 0 0,-102 30-151 0 0,125-36 136 0 0,-13 3 42 0 0,1 1 0 0 0,1 1 1 0 0,-1 1-1 0 0,1 1 1 0 0,1 0-1 0 0,-1 1 1 0 0,2 1-1 0 0,-28 23 0 0 0,43-33-28 0 0,0 0 0 0 0,-1 1 0 0 0,1-1 0 0 0,0 1 0 0 0,0 0 0 0 0,0-1 0 0 0,0 1 0 0 0,0 0 1 0 0,1 0-1 0 0,-1 0 0 0 0,0-1 0 0 0,1 1 0 0 0,-1 0 0 0 0,1 0 0 0 0,0 0 0 0 0,0 0 0 0 0,0 0 0 0 0,0 0 0 0 0,0 0 0 0 0,0 0 0 0 0,0 0 0 0 0,0 0 0 0 0,1 0 0 0 0,-1 0 0 0 0,1 0 0 0 0,0-1 0 0 0,-1 1 0 0 0,1 0 0 0 0,0 0 0 0 0,0-1 0 0 0,0 1 0 0 0,0 0 0 0 0,0-1 0 0 0,1 1 0 0 0,-1-1 0 0 0,0 1 0 0 0,1-1 0 0 0,-1 0 0 0 0,1 0 0 0 0,-1 1 0 0 0,4 0 0 0 0,7 7 123 0 0,1 0-1 0 0,0-1 1 0 0,0-1 0 0 0,15 6-1 0 0,-26-12-141 0 0,109 43 777 0 0,-79-34-520 0 0,-1 1-1 0 0,0 2 0 0 0,-1 2 1 0 0,-1 0-1 0 0,47 34 0 0 0,-74-48-246 0 0,0 1 0 0 0,0 0 0 0 0,1 0 0 0 0,-1 0 0 0 0,-1 0-1 0 0,1 0 1 0 0,0 0 0 0 0,0 0 0 0 0,-1 1 0 0 0,1-1 0 0 0,-1 1 0 0 0,0-1 0 0 0,0 1 0 0 0,0 0 0 0 0,0-1-1 0 0,0 1 1 0 0,0 0 0 0 0,-1 0 0 0 0,0-1 0 0 0,1 1 0 0 0,-1 3 0 0 0,-1-3-5 0 0,0 1-1 0 0,0-1 1 0 0,0 1 0 0 0,0-1 0 0 0,-1 0-1 0 0,1 0 1 0 0,-1 0 0 0 0,0 0 0 0 0,0 0-1 0 0,0 0 1 0 0,0 0 0 0 0,0-1 0 0 0,-1 1-1 0 0,-3 3 1 0 0,-7 4 32 0 0,0-1 0 0 0,0 0 0 0 0,0-1-1 0 0,-1-1 1 0 0,-1 0 0 0 0,-17 6 0 0 0,8-5 127 0 0,-2 0 1 0 0,-46 7-1 0 0,65-13-173 0 0,0-1 1 0 0,0-1-1 0 0,-1 1 0 0 0,1-1 0 0 0,0 0 0 0 0,-1-1 1 0 0,1 0-1 0 0,0 0 0 0 0,0-1 0 0 0,-1 0 0 0 0,1 0 1 0 0,0 0-1 0 0,1-1 0 0 0,-13-7 0 0 0,17 9-198 0 0,1 0 0 0 0,0 0 0 0 0,0 0 0 0 0,0 0 0 0 0,0 0 0 0 0,0 0 0 0 0,0-1 0 0 0,0 1 0 0 0,0 0 0 0 0,0-1 0 0 0,1 1 0 0 0,-1-1 0 0 0,1 1 0 0 0,-1-1 0 0 0,0-2 0 0 0,5-15-9016 0 0,1 12 5853 0 0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40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0 560 0 0,'-1'7'6013'0'0,"1"-7"-5886"0"0,0 0 1 0 0,0 0 0 0 0,0 0 0 0 0,-1 0 0 0 0,1 0 0 0 0,0 0 0 0 0,0 0 0 0 0,0 0 0 0 0,0 0 0 0 0,-1 0 0 0 0,1 0 0 0 0,0 0 0 0 0,23 10 2529 0 0,32 5-1172 0 0,460 53 4614 0 0,3-38-3888 0 0,-385-23-1491 0 0,-109-6-606 0 0,404 13 1539 0 0,170-15 150 0 0,-163-13-767 0 0,613-73 1261 0 0,-1032 85-2232 0 0,6-1 243 0 0,-1 0 1 0 0,1-2-1 0 0,31-10 1 0 0,-52 15-251 0 0,-18-11-2997 0 0,15 11 2366 0 0,-12 1-1022 0 0,-3-1-5394 0 0,-5 0 3978 0 0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40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21 372 0 0,'-2'-2'517'0'0,"1"0"0"0"0,-1 0 0 0 0,0 1 0 0 0,0-1 0 0 0,0 1 0 0 0,0-1 0 0 0,0 1 0 0 0,0 0 0 0 0,0 0 0 0 0,-1 0 0 0 0,1 0 0 0 0,0 0 0 0 0,0 0 0 0 0,-1 1 0 0 0,-3-1 0 0 0,6 1-265 0 0,-1 0-1 0 0,0 0 1 0 0,1 1 0 0 0,-1-1-1 0 0,1 0 1 0 0,-1 1 0 0 0,0-1 0 0 0,1 1-1 0 0,-1-1 1 0 0,1 1 0 0 0,-1-1-1 0 0,1 1 1 0 0,-1-1 0 0 0,1 1 0 0 0,0 0-1 0 0,-1-1 1 0 0,1 1 0 0 0,0 0-1 0 0,-1-1 1 0 0,1 1 0 0 0,0 0 0 0 0,0-1-1 0 0,0 1 1 0 0,-1 1 0 0 0,-2 21 1135 0 0,2 120 4569 0 0,2-91-4356 0 0,3 0 0 0 0,12 56 0 0 0,-14-97-2082 0 0,6 30 2706 0 0,2-26-4895 0 0,5-11-6472 0 0,-1-6 6228 0 0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4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87 6657 0 0,'2'-4'1073'0'0,"-1"1"1"0"0,0-1-1 0 0,0 0 1 0 0,0 0-1 0 0,-1 0 1 0 0,1 0 0 0 0,-1 0-1 0 0,0-5 1 0 0,-1 7-814 0 0,1-1 1 0 0,0 1-1 0 0,-1 0 1 0 0,1 0-1 0 0,-1 1 1 0 0,0-1 0 0 0,0 0-1 0 0,0 0 1 0 0,0 0-1 0 0,0 0 1 0 0,0 1-1 0 0,0-1 1 0 0,-2-2-1 0 0,0 2-149 0 0,0 0-1 0 0,0 0 1 0 0,0 0-1 0 0,0 1 1 0 0,0-1-1 0 0,0 1 1 0 0,0 0-1 0 0,0 0 1 0 0,-1 0-1 0 0,1 0 1 0 0,0 1-1 0 0,-1-1 1 0 0,1 1-1 0 0,0 0 1 0 0,-1 0-1 0 0,1 0 1 0 0,-1 0-1 0 0,1 0 1 0 0,0 1-1 0 0,-5 1 1 0 0,-2 0 98 0 0,1 1 0 0 0,-1 0 0 0 0,1 1 1 0 0,0 0-1 0 0,0 0 0 0 0,0 1 0 0 0,1 0 0 0 0,-1 0 1 0 0,1 1-1 0 0,1 0 0 0 0,-1 1 0 0 0,1 0 0 0 0,-11 12 1 0 0,15-16-117 0 0,1 1 0 0 0,-1-1 0 0 0,1 0 0 0 0,0 1 0 0 0,0 0 1 0 0,0 0-1 0 0,0-1 0 0 0,1 1 0 0 0,-1 0 0 0 0,1 0 0 0 0,0 0 1 0 0,1 1-1 0 0,-1-1 0 0 0,0 0 0 0 0,1 0 0 0 0,0 0 0 0 0,0 1 1 0 0,0-1-1 0 0,1 0 0 0 0,0 0 0 0 0,-1 0 0 0 0,1 0 1 0 0,1 0-1 0 0,-1 0 0 0 0,1 0 0 0 0,-1 0 0 0 0,1 0 0 0 0,0-1 1 0 0,0 1-1 0 0,1 0 0 0 0,-1-1 0 0 0,1 0 0 0 0,0 0 0 0 0,4 5 1 0 0,2 0 29 0 0,0-1 0 0 0,1 0 0 0 0,-1 0 0 0 0,1-1 0 0 0,1-1 0 0 0,-1 0 0 0 0,1 0 0 0 0,0-1 0 0 0,0 0 0 0 0,0 0 0 0 0,0-2 0 0 0,1 1 0 0 0,-1-1 0 0 0,15 0 0 0 0,-9-1-82 0 0,-1-1 1 0 0,1-1-1 0 0,0 0 1 0 0,-1-1-1 0 0,1-1 1 0 0,-1-1-1 0 0,0 0 1 0 0,0-1-1 0 0,22-10 1 0 0,-35 14-67 0 0,0 0 1 0 0,0 0 0 0 0,0-1 0 0 0,-1 1-1 0 0,1-1 1 0 0,-1 0 0 0 0,1 1-1 0 0,-1-1 1 0 0,0 0 0 0 0,0-1-1 0 0,1 1 1 0 0,-1 0 0 0 0,-1 0-1 0 0,1-1 1 0 0,0 1 0 0 0,-1-1-1 0 0,1 0 1 0 0,-1 0 0 0 0,0 1 0 0 0,0-1-1 0 0,0 0 1 0 0,0 0 0 0 0,0 0-1 0 0,-1 0 1 0 0,1 0 0 0 0,-1 0-1 0 0,0 0 1 0 0,0 0 0 0 0,0 0-1 0 0,0 0 1 0 0,-1 0 0 0 0,1 0-1 0 0,-1 0 1 0 0,0 0 0 0 0,1 0 0 0 0,-1 0-1 0 0,-1 0 1 0 0,0-2 0 0 0,-3-4-46 0 0,1 1 1 0 0,-1 0-1 0 0,-1 0 1 0 0,1 0-1 0 0,-1 1 1 0 0,0 0-1 0 0,-1 0 1 0 0,0 1 0 0 0,0-1-1 0 0,-15-9 1 0 0,8 8-228 0 0,-1 1 1 0 0,0 0 0 0 0,-1 1 0 0 0,1 0-1 0 0,-1 1 1 0 0,0 1 0 0 0,-32-4 0 0 0,-21 4-9979 0 0,64 4 7468 0 0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41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9 160 0 0,'-4'-2'619'0'0,"-1"1"0"0"0,0-1 0 0 0,0 1 0 0 0,0 0-1 0 0,0 0 1 0 0,0 1 0 0 0,0 0 0 0 0,0-1 0 0 0,0 2 0 0 0,0-1 0 0 0,-8 2 0 0 0,-57 13 2452 0 0,66-14-2877 0 0,-12 3 455 0 0,0 2-1 0 0,0 0 0 0 0,0 0 0 0 0,0 2 0 0 0,1 0 1 0 0,1 0-1 0 0,-21 17 0 0 0,28-20-325 0 0,1 0 1 0 0,0 1-1 0 0,0 0 0 0 0,0 0 0 0 0,1 0 0 0 0,0 1 1 0 0,1-1-1 0 0,-1 1 0 0 0,1 0 0 0 0,0 1 1 0 0,1-1-1 0 0,0 1 0 0 0,0-1 0 0 0,1 1 0 0 0,0 0 1 0 0,0 0-1 0 0,-1 14 0 0 0,3-17-176 0 0,0 0 0 0 0,1 0 0 0 0,-1 0 0 0 0,1 0 0 0 0,0-1 0 0 0,1 1 0 0 0,-1 0 0 0 0,1 0 0 0 0,0-1 0 0 0,0 1 0 0 0,0-1 0 0 0,1 0 0 0 0,0 0 0 0 0,-1 0 0 0 0,1 0 0 0 0,1 0 0 0 0,-1 0 0 0 0,0-1 1 0 0,1 0-1 0 0,0 1 0 0 0,0-1 0 0 0,0-1 0 0 0,0 1 0 0 0,0 0 0 0 0,1-1 0 0 0,-1 0 0 0 0,6 2 0 0 0,1 0 4 0 0,-1-1 1 0 0,1 0-1 0 0,-1 0 1 0 0,1-1-1 0 0,0 0 1 0 0,0-1-1 0 0,0 0 1 0 0,0-1-1 0 0,0 0 1 0 0,0-1-1 0 0,12-2 1 0 0,-17 2-173 0 0,0 0 1 0 0,0-1-1 0 0,-1 0 1 0 0,1 0 0 0 0,0 0-1 0 0,-1-1 1 0 0,0 0 0 0 0,0 0-1 0 0,0 0 1 0 0,0-1-1 0 0,0 0 1 0 0,0 0 0 0 0,-1 0-1 0 0,0 0 1 0 0,0-1 0 0 0,0 0-1 0 0,0 1 1 0 0,-1-2-1 0 0,0 1 1 0 0,0 0 0 0 0,0 0-1 0 0,-1-1 1 0 0,0 0 0 0 0,0 1-1 0 0,0-1 1 0 0,0 0-1 0 0,-1 0 1 0 0,0-7 0 0 0,0 5-170 0 0,-1 1 0 0 0,0-1 0 0 0,0 0 0 0 0,-1 1 0 0 0,0-1 0 0 0,-1 1 1 0 0,1-1-1 0 0,-1 1 0 0 0,-1-1 0 0 0,1 1 0 0 0,-1 0 0 0 0,-1 0 0 0 0,1 1 1 0 0,-1-1-1 0 0,0 1 0 0 0,-1-1 0 0 0,0 1 0 0 0,0 1 0 0 0,0-1 0 0 0,0 1 0 0 0,-1 0 1 0 0,-7-5-1 0 0,-30-13-2074 0 0,-3 9-4507 0 0,31 12 4406 0 0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4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0 300 0 0,'3'6'6724'0'0,"10"23"-2802"0"0,-9 18-708 0 0,-1 0-1 0 0,-6 71 1 0 0,1 28 1770 0 0,1-145-4943 0 0,1 1 0 0 0,0-1 0 0 0,0 0 0 0 0,0 0 0 0 0,0 0 0 0 0,0 1 0 0 0,0-1 0 0 0,1 0 0 0 0,-1 0 0 0 0,0 0 0 0 0,1 0 0 0 0,-1 0 0 0 0,0 1 0 0 0,1-1 0 0 0,-1 0 0 0 0,1 0 0 0 0,0 0 0 0 0,-1 0 0 0 0,1 0 0 0 0,0-1 0 0 0,0 1 0 0 0,-1 0 0 0 0,1 0 0 0 0,0 0 0 0 0,0-1 0 0 0,0 1 0 0 0,0 0 0 0 0,0-1 0 0 0,0 1 0 0 0,0-1 0 0 0,0 1 0 0 0,0-1 0 0 0,1 1 0 0 0,-1-1 0 0 0,0 0 0 0 0,0 0 0 0 0,0 1 0 0 0,0-1 0 0 0,1 0 0 0 0,-1 0 0 0 0,0 0 0 0 0,0 0 0 0 0,0-1 0 0 0,0 1 0 0 0,1 0 0 0 0,-1 0 0 0 0,0-1 0 0 0,0 1 0 0 0,0-1 0 0 0,0 1 0 0 0,0-1 0 0 0,0 1 0 0 0,2-2 0 0 0,9-4-266 0 0,-1 0 1 0 0,0-1-1 0 0,19-15 0 0 0,-25 18 175 0 0,15-11-381 0 0,1 0-226 0 0,-1 0 0 0 0,-1-2 0 0 0,0 0 0 0 0,-1 0 0 0 0,23-33 0 0 0,-40 50 664 0 0,-1 0 0 0 0,0 0 0 0 0,0 0-1 0 0,0 0 1 0 0,0 0 0 0 0,0 0-1 0 0,0 0 1 0 0,1 0 0 0 0,-1 0 0 0 0,0 0-1 0 0,0 0 1 0 0,0 0 0 0 0,0 0-1 0 0,0 0 1 0 0,0-1 0 0 0,0 1 0 0 0,0 0-1 0 0,0 0 1 0 0,0 0 0 0 0,1 0-1 0 0,-1 0 1 0 0,0 0 0 0 0,0 0-1 0 0,0-1 1 0 0,0 1 0 0 0,0 0 0 0 0,0 0-1 0 0,0 0 1 0 0,0 0 0 0 0,0 0-1 0 0,0 0 1 0 0,0 0 0 0 0,0-1 0 0 0,0 1-1 0 0,0 0 1 0 0,0 0 0 0 0,0 0-1 0 0,0 0 1 0 0,0 0 0 0 0,0 0 0 0 0,0-1-1 0 0,0 1 1 0 0,0 0 0 0 0,0 0-1 0 0,-1 0 1 0 0,1 0 0 0 0,0 0 0 0 0,0 0-1 0 0,0 0 1 0 0,0 0 0 0 0,0-1-1 0 0,0 1 1 0 0,0 0 0 0 0,0 0 0 0 0,0 0-1 0 0,0 0 1 0 0,-1 0 0 0 0,1 0-1 0 0,0 0 1 0 0,0 0 0 0 0,0 0 0 0 0,0 0-1 0 0,0 0 1 0 0,0 0 0 0 0,0 0-1 0 0,-1 0 1 0 0,1 0 0 0 0,0 0 0 0 0,-13 5 275 0 0,-17 15 300 0 0,25-14-432 0 0,-1 0 1 0 0,1 0-1 0 0,0 0 1 0 0,1 0 0 0 0,0 1-1 0 0,0-1 1 0 0,0 1-1 0 0,0 0 1 0 0,1 1-1 0 0,1-1 1 0 0,-1 0-1 0 0,1 1 1 0 0,0 0-1 0 0,1-1 1 0 0,-1 10 0 0 0,2-13-80 0 0,0 0 1 0 0,0 0 0 0 0,1 0 0 0 0,-1 0-1 0 0,1 0 1 0 0,0 0 0 0 0,0 0-1 0 0,0 0 1 0 0,1-1 0 0 0,-1 1 0 0 0,1 0-1 0 0,0-1 1 0 0,0 1 0 0 0,1-1 0 0 0,-1 0-1 0 0,1 0 1 0 0,-1 0 0 0 0,1 0 0 0 0,0 0-1 0 0,0 0 1 0 0,0-1 0 0 0,0 1-1 0 0,1-1 1 0 0,-1 0 0 0 0,1 0 0 0 0,-1 0-1 0 0,1-1 1 0 0,0 1 0 0 0,0-1 0 0 0,5 1-1 0 0,4 2-67 0 0,1-2 0 0 0,-1 0-1 0 0,1 0 1 0 0,0-1 0 0 0,-1-1 0 0 0,1 0-1 0 0,0-1 1 0 0,0-1 0 0 0,20-4 0 0 0,18-9-3418 0 0,-4-3-4388 0 0,-29 10 4846 0 0</inkml:trace>
</inkml:ink>
</file>

<file path=ppt/ink/ink6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42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0 948 0 0,'-16'15'16112'0'0,"21"-11"-15465"0"0,-1-1 0 0 0,0 1 0 0 0,1-1 0 0 0,0 0 0 0 0,0 0 0 0 0,0-1 0 0 0,0 1-1 0 0,0-1 1 0 0,0 0 0 0 0,1-1 0 0 0,6 2 0 0 0,72 10 2338 0 0,-51-9-2086 0 0,-22-2-814 0 0,38 6 1240 0 0,1-3 0 0 0,98 0 0 0 0,-114-16-14650 0 0</inkml:trace>
</inkml:ink>
</file>

<file path=ppt/ink/ink6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42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7841 0 0,'-2'1'809'0'0,"0"0"1"0"0,0 1 0 0 0,0-1-1 0 0,0 1 1 0 0,0-1 0 0 0,0 1-1 0 0,1 0 1 0 0,-1 0 0 0 0,1 0 0 0 0,-1 0-1 0 0,1 0 1 0 0,0 0 0 0 0,0 0-1 0 0,-1 0 1 0 0,2 0 0 0 0,-1 1-1 0 0,0-1 1 0 0,0 0 0 0 0,1 1-1 0 0,-1-1 1 0 0,1 3 0 0 0,2-3-543 0 0,1-1 0 0 0,0 0 1 0 0,0 1-1 0 0,0-1 0 0 0,0-1 1 0 0,0 1-1 0 0,1 0 0 0 0,-1-1 1 0 0,0 0-1 0 0,0 0 1 0 0,0 0-1 0 0,5 0 0 0 0,-4 0 41 0 0,22 1-134 0 0,104 7 1384 0 0,-87-5-5591 0 0,1 2-4893 0 0,-33-3 5805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1 123 412 0 0,'1'0'7485'0'0,"14"2"-7019"0"0,56-3 1605 0 0,75-10 0 0 0,-18 1-1203 0 0,148-3 385 0 0,744-56 1819 0 0,-957 61-2449 0 0,-26 2-225 0 0,0 2 0 0 0,0 1 0 0 0,63 4-1 0 0,-96 0-298 0 0,-1-1-14 0 0,-1 0 0 0 0,1 0-1 0 0,0 1 1 0 0,0-1 0 0 0,-1 1 0 0 0,1 0 0 0 0,0 0 0 0 0,-1 0 0 0 0,1 0 0 0 0,2 1 0 0 0,-3 0-18 0 0,-1 0 0 0 0,1 0 0 0 0,-1 0 0 0 0,1 0 0 0 0,-1 0 0 0 0,0 0 0 0 0,0 0 1 0 0,0 1-1 0 0,0-1 0 0 0,-1 0 0 0 0,1 0 0 0 0,0 1 0 0 0,-1-1 0 0 0,1 4 0 0 0,3 36 619 0 0,-1 0 0 0 0,-4 70 0 0 0,0-1 35 0 0,2-70-473 0 0,-1 8 171 0 0,3-1 0 0 0,1 1 0 0 0,21 90 0 0 0,-20-114-73 0 0,-5-24-512 0 0,2 4-407 0 0</inkml:trace>
</inkml:ink>
</file>

<file path=ppt/ink/ink6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4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0 496 812 0 0,'7'20'1497'0'0,"0"0"-1"0"0,1 0 1 0 0,0-1-1 0 0,2-1 1 0 0,0 1-1 0 0,1-1 0 0 0,14 16 1 0 0,-12-18-619 0 0,-1-1-1 0 0,2-1 1 0 0,0 0 0 0 0,1-1 0 0 0,0 0-1 0 0,1-1 1 0 0,0-1 0 0 0,1-1-1 0 0,0 0 1 0 0,1-1 0 0 0,0-1-1 0 0,27 9 1 0 0,-42-16-743 0 0,0 0 0 0 0,1 0 0 0 0,-1 0 0 0 0,0-1-1 0 0,0 1 1 0 0,0-1 0 0 0,0 0 0 0 0,0 0 0 0 0,0 0 0 0 0,1 0 0 0 0,-1 0-1 0 0,0-1 1 0 0,0 1 0 0 0,0-1 0 0 0,0 0 0 0 0,0 0 0 0 0,0 0 0 0 0,0-1-1 0 0,0 1 1 0 0,0-1 0 0 0,-1 1 0 0 0,1-1 0 0 0,-1 0 0 0 0,1 0-1 0 0,-1 0 1 0 0,0 0 0 0 0,1-1 0 0 0,-1 1 0 0 0,0 0 0 0 0,-1-1 0 0 0,1 0-1 0 0,0 1 1 0 0,-1-1 0 0 0,1 0 0 0 0,-1 0 0 0 0,1-4 0 0 0,3-10 64 0 0,0-1 0 0 0,-2 1 1 0 0,0-1-1 0 0,-1 0 1 0 0,-1-22-1 0 0,0 23-92 0 0,13-188 570 0 0,5-185 383 0 0,-19 388-1087 0 0,0 0 0 0 0,0-1 0 0 0,0 1 1 0 0,0 0-1 0 0,1 0 0 0 0,-1 0 0 0 0,1 0 1 0 0,-1 0-1 0 0,1 0 0 0 0,0 0 0 0 0,0 0 1 0 0,1-3-1 0 0,-1 4-158 0 0,-1 1 1 0 0,1-1-1 0 0,0 0 1 0 0,-1 1-1 0 0,1-1 1 0 0,0 1-1 0 0,0-1 1 0 0,-1 1 0 0 0,1-1-1 0 0,0 1 1 0 0,0-1-1 0 0,0 1 1 0 0,0 0-1 0 0,0-1 1 0 0,0 1-1 0 0,-1 0 1 0 0,1 0-1 0 0,0 0 1 0 0,0 0-1 0 0,1 0 1 0 0,4 1-927 0 0,0 0 1 0 0,0 0 0 0 0,-1 1-1 0 0,1 0 1 0 0,-1 0 0 0 0,1 0-1 0 0,5 4 1 0 0,-2-2 479 0 0,21 11-2536 0 0</inkml:trace>
</inkml:ink>
</file>

<file path=ppt/ink/ink6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4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1 848 0 0,'-7'5'1585'0'0,"1"0"0"0"0,-1 1-1 0 0,1 0 1 0 0,0 0 0 0 0,0 0 0 0 0,1 1 0 0 0,0 0-1 0 0,-9 15 1 0 0,8-11-576 0 0,1 1 0 0 0,0 0 0 0 0,0 0 0 0 0,2 0 0 0 0,-1 0 0 0 0,-1 16 0 0 0,3-21-762 0 0,1 0 0 0 0,0 0 0 0 0,0 1 0 0 0,1-1 0 0 0,0 0 0 0 0,0 1 0 0 0,1-1 0 0 0,0 0 0 0 0,0 1 0 0 0,1-1 0 0 0,0 0 0 0 0,0 0 0 0 0,1 0 0 0 0,-1 0 0 0 0,1 0 0 0 0,1-1 0 0 0,0 0 0 0 0,0 1 0 0 0,0-1 0 0 0,0 0 0 0 0,1-1 0 0 0,0 1 0 0 0,0-1 0 0 0,10 8 0 0 0,-12-12-411 0 0,0 1 1 0 0,0-1-1 0 0,-1 0 1 0 0,1 1-1 0 0,0-1 1 0 0,0-1 0 0 0,0 1-1 0 0,0 0 1 0 0,0-1-1 0 0,5 1 1 0 0,31-9-8508 0 0,-22 1 5604 0 0</inkml:trace>
</inkml:ink>
</file>

<file path=ppt/ink/ink6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44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101 241 7845 0 0,'-14'-4'3292'0'0,"2"0"-705"0"0,0 1 0 0 0,0 0 1 0 0,0 1-1 0 0,-14-1 2307 0 0,62-14-3256 0 0,-24 13-1443 0 0,0 0 1 0 0,-1-1-1 0 0,0 0 1 0 0,0-1-1 0 0,0-1 1 0 0,-1 1-1 0 0,16-15 1 0 0,-24 19-210 0 0,0 0 1 0 0,0 0 0 0 0,0 0 0 0 0,0 0 0 0 0,0 0-1 0 0,-1-1 1 0 0,0 1 0 0 0,1-1 0 0 0,-1 0 0 0 0,0 1-1 0 0,0-1 1 0 0,0 0 0 0 0,0 1 0 0 0,-1-1 0 0 0,1 0-1 0 0,-1 0 1 0 0,0 0 0 0 0,0 1 0 0 0,0-1 0 0 0,0 0-1 0 0,0 0 1 0 0,0 0 0 0 0,-1 0 0 0 0,0 1 0 0 0,1-1-1 0 0,-1 0 1 0 0,0 0 0 0 0,0 1 0 0 0,-1-1 0 0 0,1 1-1 0 0,0-1 1 0 0,-1 1 0 0 0,1-1 0 0 0,-1 1-1 0 0,0 0 1 0 0,0 0 0 0 0,0 0 0 0 0,-4-3 0 0 0,0 0-29 0 0,1 0 0 0 0,-1 1 1 0 0,0 0-1 0 0,0 0 1 0 0,-1 0-1 0 0,1 1 0 0 0,-1 0 1 0 0,1 0-1 0 0,-1 1 1 0 0,-14-3-1 0 0,19 4-60 0 0,0 0 1 0 0,0 1-1 0 0,0-1 0 0 0,0 1 0 0 0,0 0 1 0 0,0 0-1 0 0,0 0 0 0 0,-1 0 1 0 0,1 0-1 0 0,0 0 0 0 0,0 0 0 0 0,0 1 1 0 0,0-1-1 0 0,0 1 0 0 0,0 0 1 0 0,0-1-1 0 0,0 1 0 0 0,0 0 1 0 0,0 0-1 0 0,0 0 0 0 0,0 0 0 0 0,1 1 1 0 0,-1-1-1 0 0,0 0 0 0 0,1 1 1 0 0,-1-1-1 0 0,1 1 0 0 0,-1 0 0 0 0,1-1 1 0 0,0 1-1 0 0,0 0 0 0 0,0 0 1 0 0,0 0-1 0 0,0 0 0 0 0,0 0 0 0 0,1 0 1 0 0,-1 0-1 0 0,0 0 0 0 0,1 0 1 0 0,-1 3-1 0 0,1-1-581 0 0,1-1 0 0 0,-1 1 0 0 0,1 0 0 0 0,0-1 0 0 0,0 1 0 0 0,0-1 0 0 0,0 1 0 0 0,0-1 0 0 0,1 1 0 0 0,-1-1-1 0 0,1 0 1 0 0,3 4 0 0 0,8 9-1983 0 0</inkml:trace>
</inkml:ink>
</file>

<file path=ppt/ink/ink6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4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9677 0 0,'53'13'12718'0'0,"2"-5"-6659"0"0,115-8-5358 0 0,-120-2 936 0 0,-11 2-1325 0 0,32-1-583 0 0,-29-7-2909 0 0,-26 2-6331 0 0,-8 3 6402 0 0</inkml:trace>
</inkml:ink>
</file>

<file path=ppt/ink/ink6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44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23 147 996 0 0,'0'-6'657'0'0,"0"0"-1"0"0,0 0 1 0 0,1 0-1 0 0,-1 0 1 0 0,1 0 0 0 0,1 1-1 0 0,-1-1 1 0 0,1 0-1 0 0,0 1 1 0 0,0-1-1 0 0,1 1 1 0 0,0-1 0 0 0,0 1-1 0 0,0 0 1 0 0,0 0-1 0 0,1 1 1 0 0,0-1 0 0 0,0 1-1 0 0,0 0 1 0 0,8-7-1 0 0,-7 8-267 0 0,-1-1 0 0 0,1 1 0 0 0,-1 1-1 0 0,1-1 1 0 0,0 1 0 0 0,0 0 0 0 0,0 0-1 0 0,0 0 1 0 0,0 0 0 0 0,0 1 0 0 0,0 0 0 0 0,1 0-1 0 0,-1 1 1 0 0,0-1 0 0 0,1 1 0 0 0,-1 0-1 0 0,1 1 1 0 0,-1-1 0 0 0,0 1 0 0 0,1 0 0 0 0,-1 1-1 0 0,0-1 1 0 0,6 3 0 0 0,-9-2-291 0 0,0-1 0 0 0,0 0 0 0 0,0 1-1 0 0,-1-1 1 0 0,1 1 0 0 0,-1 0 0 0 0,1-1 0 0 0,-1 1 0 0 0,0 0 0 0 0,0 0 0 0 0,1 0-1 0 0,-1 0 1 0 0,-1 0 0 0 0,1 0 0 0 0,0 0 0 0 0,0 0 0 0 0,-1 0 0 0 0,1 1 0 0 0,-1-1-1 0 0,0 0 1 0 0,0 0 0 0 0,1 0 0 0 0,-2 1 0 0 0,1-1 0 0 0,0 0 0 0 0,0 0 0 0 0,-1 1-1 0 0,1-1 1 0 0,-1 0 0 0 0,1 0 0 0 0,-3 3 0 0 0,-1 11 64 0 0,-2-1 0 0 0,0 1 0 0 0,-9 14 0 0 0,12-24-55 0 0,-71 116 731 0 0,57-100-630 0 0,2 1-1 0 0,0 1 1 0 0,2 0-1 0 0,1 0 1 0 0,1 2 0 0 0,0-1-1 0 0,-9 42 1 0 0,19-65-185 0 0,1 0 0 0 0,0-1 0 0 0,-1 1 0 0 0,1 0 0 0 0,0 0 0 0 0,0-1 0 0 0,0 1 0 0 0,0 0 0 0 0,1-1 0 0 0,-1 1 0 0 0,0 0 0 0 0,1 0 0 0 0,-1-1 0 0 0,1 1 0 0 0,-1-1 1 0 0,1 1-1 0 0,0 0 0 0 0,0-1 0 0 0,0 0 0 0 0,0 1 0 0 0,0-1 0 0 0,0 1 0 0 0,0-1 0 0 0,3 2 0 0 0,-1-1 3 0 0,-1 0 1 0 0,2-1-1 0 0,-1 0 1 0 0,0 0-1 0 0,0 1 1 0 0,0-2-1 0 0,0 1 1 0 0,1 0-1 0 0,-1-1 1 0 0,0 1-1 0 0,1-1 1 0 0,3 0-1 0 0,10-2 40 0 0,1 1 1 0 0,0-2-1 0 0,27-8 0 0 0,-42 10-60 0 0,95-32 404 0 0,-45 13-3039 0 0,1 4-9683 0 0,-47 14 9372 0 0</inkml:trace>
</inkml:ink>
</file>

<file path=ppt/ink/ink6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45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1 261 6053 0 0,'0'-4'854'0'0,"0"0"1"0"0,1 0 0 0 0,0 0 0 0 0,0 0 0 0 0,0 0 0 0 0,0 0-1 0 0,0 0 1 0 0,1 0 0 0 0,0 0 0 0 0,2-4 0 0 0,32-35 2414 0 0,-17 28-2640 0 0,0 0 1 0 0,30-18-1 0 0,-18 17 426 0 0,61-25 0 0 0,16-8 1569 0 0,-108 49-2516 0 0,-17 4-601 0 0,-20 7 368 0 0,2 2 1 0 0,-1 0-1 0 0,2 3 0 0 0,0 1 0 0 0,1 1 0 0 0,-54 40 0 0 0,85-56 157 0 0,0 0 0 0 0,-1 0 1 0 0,1 0-1 0 0,0 0 0 0 0,1 1 0 0 0,-1-1 0 0 0,0 0 0 0 0,1 1 0 0 0,-1 0 1 0 0,1-1-1 0 0,0 1 0 0 0,0 0 0 0 0,0 0 0 0 0,0-1 0 0 0,0 1 1 0 0,1 0-1 0 0,-1 0 0 0 0,1 0 0 0 0,0 0 0 0 0,0 0 0 0 0,0 0 0 0 0,0 0 1 0 0,0 0-1 0 0,1 0 0 0 0,-1 0 0 0 0,1-1 0 0 0,0 1 0 0 0,0 0 0 0 0,0 0 1 0 0,0 0-1 0 0,0-1 0 0 0,1 1 0 0 0,-1-1 0 0 0,1 1 0 0 0,0-1 0 0 0,0 1 1 0 0,0-1-1 0 0,2 2 0 0 0,8 10 132 0 0,1-1-1 0 0,1 0 1 0 0,0-1 0 0 0,27 18-1 0 0,10 5 264 0 0,86 63 802 0 0,-117-82-1012 0 0,0 2-1 0 0,-2 0 1 0 0,0 1-1 0 0,21 29 1 0 0,-38-47-217 0 0,1 0 0 0 0,-1 0 0 0 0,0 1 0 0 0,0-1 0 0 0,0 1 0 0 0,0-1 1 0 0,0 1-1 0 0,0-1 0 0 0,0 1 0 0 0,-1 0 0 0 0,1-1 0 0 0,0 1 0 0 0,-1 0 0 0 0,0 0 1 0 0,1 0-1 0 0,-1-1 0 0 0,0 1 0 0 0,0 0 0 0 0,0 0 0 0 0,0 0 0 0 0,0-1 0 0 0,0 1 1 0 0,-1 0-1 0 0,1 0 0 0 0,0-1 0 0 0,-1 1 0 0 0,0 0 0 0 0,1 0 0 0 0,-1-1 0 0 0,0 1 1 0 0,0-1-1 0 0,0 1 0 0 0,-1 1 0 0 0,-2 0 1 0 0,0 0 0 0 0,0-1 0 0 0,-1 1 0 0 0,1-1 0 0 0,-1 0-1 0 0,1 0 1 0 0,-1-1 0 0 0,0 1 0 0 0,0-1 0 0 0,0 0 0 0 0,-7 1 0 0 0,-139 6 231 0 0,44-4-4526 0 0,93-1-2854 0 0,9-2 4113 0 0</inkml:trace>
</inkml:ink>
</file>

<file path=ppt/ink/ink6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45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72 112 0 0,'0'0'2171'0'0,"3"2"-710"0"0,16 4-226 0 0,0-1-1 0 0,1-1 0 0 0,0-1 1 0 0,-1 0-1 0 0,29-1 0 0 0,-18 0-560 0 0,385 13 4388 0 0,-316-13-4324 0 0,809 3 4481 0 0,-438-6-3327 0 0,483-7 1088 0 0,-6-50 4 0 0,-907 54-2770 0 0,-20 4-50 0 0,0-2-1 0 0,0 0 1 0 0,-1-1-1 0 0,1-1 1 0 0,-1-1 0 0 0,30-12-1 0 0,-48 17-185 0 0,-1 0 0 0 0,1 0-1 0 0,-1-1 1 0 0,1 1 0 0 0,0 0 0 0 0,-1 0-1 0 0,1-1 1 0 0,-1 1 0 0 0,1 0 0 0 0,-1-1-1 0 0,1 1 1 0 0,-1-1 0 0 0,1 1-1 0 0,-1-1 1 0 0,1 1 0 0 0,-1-1 0 0 0,0 1-1 0 0,1-1 1 0 0,-1 1 0 0 0,0-1-1 0 0,1 1 1 0 0,-1-1 0 0 0,0 0 0 0 0,1 0-1 0 0,-13-4-2901 0 0,-24 5-7017 0 0,24 1 6746 0 0</inkml:trace>
</inkml:ink>
</file>

<file path=ppt/ink/ink6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4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48 548 0 0,'-12'-28'4625'0'0,"13"9"6792"0"0,1 21-10973 0 0,0 1 0 0 0,0 0 0 0 0,0 0 0 0 0,-1 1 0 0 0,1-1 0 0 0,-1 0 0 0 0,1 0 0 0 0,0 7 0 0 0,8 39 3007 0 0,5 68 0 0 0,-11-70-2044 0 0,20 86 1 0 0,-23-132-1565 0 0,-1 0 1 0 0,0 0 0 0 0,1 0-1 0 0,-1 0 1 0 0,0 0 0 0 0,1 0-1 0 0,0 0 1 0 0,-1-1 0 0 0,1 1-1 0 0,-1 0 1 0 0,1 0 0 0 0,0-1 0 0 0,-1 1-1 0 0,1 0 1 0 0,0-1 0 0 0,0 1-1 0 0,0-1 1 0 0,0 1 0 0 0,-1-1-1 0 0,3 1 1 0 0,20 2-8839 0 0,-12-4 5903 0 0</inkml:trace>
</inkml:ink>
</file>

<file path=ppt/ink/ink6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4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73 104 0 0,'1'-2'413'0'0,"-1"-1"0"0"0,0 0 0 0 0,-1 1 0 0 0,1-1 0 0 0,0 1 0 0 0,-1-1 0 0 0,1 1 0 0 0,-1-1 0 0 0,0 1-1 0 0,0-1 1 0 0,0 1 0 0 0,0 0 0 0 0,-1-1 0 0 0,1 1 0 0 0,0 0 0 0 0,-1 0 0 0 0,0 0 0 0 0,1 0 0 0 0,-1 0 0 0 0,0 0 0 0 0,0 1 0 0 0,-4-4 0 0 0,2 3 51 0 0,-1 0 1 0 0,1 0-1 0 0,-1 1 1 0 0,0-1 0 0 0,1 1-1 0 0,-1 0 1 0 0,0 0-1 0 0,0 1 1 0 0,0 0 0 0 0,0-1-1 0 0,-7 2 1 0 0,-1 0 142 0 0,0 1 0 0 0,0 0 0 0 0,1 1 1 0 0,-1 0-1 0 0,0 1 0 0 0,1 1 0 0 0,0 0 1 0 0,-15 8-1 0 0,18-7-186 0 0,1 0 0 0 0,0 0 0 0 0,0 0 0 0 0,1 1 0 0 0,-1 0 0 0 0,1 1 0 0 0,1-1 0 0 0,-10 16 0 0 0,14-20-270 0 0,0 0 0 0 0,1 1 0 0 0,-1-1-1 0 0,1 0 1 0 0,0 1 0 0 0,0-1 0 0 0,0 1 0 0 0,0-1 0 0 0,1 1 0 0 0,0 0 0 0 0,-1-1-1 0 0,1 1 1 0 0,0 0 0 0 0,1-1 0 0 0,-1 1 0 0 0,1-1 0 0 0,-1 1 0 0 0,1-1-1 0 0,0 1 1 0 0,1-1 0 0 0,-1 1 0 0 0,0-1 0 0 0,1 0 0 0 0,0 0 0 0 0,0 0 0 0 0,0 0-1 0 0,5 6 1 0 0,0-2-16 0 0,1 1-1 0 0,0-2 0 0 0,1 1 0 0 0,0-1 1 0 0,0 0-1 0 0,0-1 0 0 0,0 0 0 0 0,1 0 1 0 0,0-1-1 0 0,0-1 0 0 0,0 1 1 0 0,1-2-1 0 0,-1 1 0 0 0,21 1 0 0 0,-23-3-252 0 0,1-1 0 0 0,0 0 0 0 0,0 0-1 0 0,0 0 1 0 0,-1-1 0 0 0,1-1-1 0 0,0 0 1 0 0,-1 0 0 0 0,1 0 0 0 0,-1-1-1 0 0,14-7 1 0 0,-20 9 44 0 0,0 0 0 0 0,0 0 1 0 0,0-1-1 0 0,0 1 0 0 0,0-1 0 0 0,0 0 1 0 0,0 0-1 0 0,-1 1 0 0 0,1-1 0 0 0,-1 0 1 0 0,1 0-1 0 0,-1 0 0 0 0,0-1 0 0 0,0 1 1 0 0,0 0-1 0 0,0 0 0 0 0,0-1 0 0 0,0 1 1 0 0,0-4-1 0 0,0 1-1 0 0,-1 1-1 0 0,0-1 1 0 0,0 1 0 0 0,-1-1 0 0 0,1 1-1 0 0,-1-1 1 0 0,0 1 0 0 0,0-1 0 0 0,-1 1-1 0 0,-1-5 1 0 0,-2-3-48 0 0,-1 1-1 0 0,-1 0 1 0 0,0 0 0 0 0,0 0-1 0 0,-1 1 1 0 0,-14-15 0 0 0,8 12-305 0 0,-2 0 1 0 0,-23-14 0 0 0,-7-6-3902 0 0,43 30 2334 0 0</inkml:trace>
</inkml:ink>
</file>

<file path=ppt/ink/ink6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47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32 316 0 0,'-13'-6'911'0'0,"0"1"0"0"0,-1 0 0 0 0,0 1-1 0 0,0 1 1 0 0,0 0 0 0 0,0 1 0 0 0,0 0 0 0 0,0 1 0 0 0,-1 1-1 0 0,1 0 1 0 0,-1 1 0 0 0,-13 3 0 0 0,15-2-383 0 0,1 0 1 0 0,-1 1-1 0 0,1 1 0 0 0,0 0 0 0 0,0 1 1 0 0,0 0-1 0 0,1 1 0 0 0,0 0 1 0 0,0 1-1 0 0,0 0 0 0 0,1 0 1 0 0,0 1-1 0 0,-14 16 0 0 0,20-21-340 0 0,2 0 0 0 0,-1 1-1 0 0,0-1 1 0 0,0 1 0 0 0,1 0 0 0 0,0-1-1 0 0,0 1 1 0 0,0 0 0 0 0,0 0-1 0 0,1 1 1 0 0,-1-1 0 0 0,1 0 0 0 0,0 1-1 0 0,1-1 1 0 0,-1 0 0 0 0,1 1 0 0 0,0-1-1 0 0,0 1 1 0 0,0-1 0 0 0,0 0-1 0 0,1 1 1 0 0,0-1 0 0 0,-1 0 0 0 0,2 1-1 0 0,-1-1 1 0 0,1 0 0 0 0,-1 0 0 0 0,1 0-1 0 0,0 0 1 0 0,0 0 0 0 0,1 0-1 0 0,-1-1 1 0 0,1 1 0 0 0,0-1 0 0 0,0 1-1 0 0,0-1 1 0 0,0 0 0 0 0,5 3 0 0 0,0 0-68 0 0,0 1 1 0 0,1-2 0 0 0,-1 1 0 0 0,1-1 0 0 0,0 0 0 0 0,1-1 0 0 0,-1 0 0 0 0,1-1-1 0 0,-1 0 1 0 0,1 0 0 0 0,0-1 0 0 0,0 0 0 0 0,1-1 0 0 0,-1 0 0 0 0,20-1 0 0 0,-26 0-232 0 0,0-1 1 0 0,0 1 0 0 0,0-1-1 0 0,0 0 1 0 0,0 0 0 0 0,0 0-1 0 0,0-1 1 0 0,-1 1 0 0 0,1-1-1 0 0,-1 0 1 0 0,1 0 0 0 0,-1 0-1 0 0,0 0 1 0 0,1-1 0 0 0,-1 1-1 0 0,0-1 1 0 0,-1 0 0 0 0,1 0-1 0 0,0 0 1 0 0,1-4 0 0 0,-1 2-30 0 0,-1 0 0 0 0,-1 0 0 0 0,1-1 0 0 0,-1 1 0 0 0,0-1 0 0 0,0 1 0 0 0,0-1 0 0 0,-1 1 0 0 0,0-1 0 0 0,0 1 0 0 0,0-1 0 0 0,-1 0 0 0 0,0 1 0 0 0,-2-7 0 0 0,0 0-165 0 0,0 1 0 0 0,-1-1 0 0 0,0 1 0 0 0,-1 0 0 0 0,-1 1 0 0 0,1-1 0 0 0,-2 1 0 0 0,1 0 0 0 0,-12-12 0 0 0,-21-23-7250 0 0,35 40 6270 0 0,2 2-856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98 224 0 0,'0'0'6106'0'0,"3"1"-5247"0"0,11 2-203 0 0,0-2 1 0 0,0 0-1 0 0,0 0 0 0 0,0-1 1 0 0,0-1-1 0 0,20-3 1 0 0,11-1 25 0 0,187-11 1719 0 0,53-2-364 0 0,357 0 832 0 0,-225 0-1637 0 0,-206 2 1590 0 0,-209 15-2529 0 0,11-1 494 0 0,-20-4-6422 0 0</inkml:trace>
</inkml:ink>
</file>

<file path=ppt/ink/ink6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4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5 304 0 0,'1'0'264'0'0,"-1"-1"0"0"0,0 1 0 0 0,1 0 0 0 0,-1-1 0 0 0,1 1 0 0 0,-1 0 0 0 0,1-1-1 0 0,-1 1 1 0 0,1 0 0 0 0,-1 0 0 0 0,1 0 0 0 0,-1-1 0 0 0,1 1 0 0 0,0 0 0 0 0,-1 0 0 0 0,1 0 0 0 0,-1 0 0 0 0,1 0 0 0 0,-1 0 0 0 0,1 0-1 0 0,-1 0 1 0 0,1 0 0 0 0,0 0 0 0 0,-1 0 0 0 0,1 0 0 0 0,-1 1 0 0 0,1-1 0 0 0,-1 0 0 0 0,1 0 0 0 0,-1 1 0 0 0,1-1 0 0 0,0 1 0 0 0,11 18 4238 0 0,-3 27-746 0 0,-9 3-1290 0 0,-2 0 0 0 0,-15 85 0 0 0,4-40 449 0 0,13-94-2893 0 0,0 1 0 0 0,0-1 1 0 0,0 1-1 0 0,0-1 1 0 0,0 0-1 0 0,-1 1 0 0 0,2-1 1 0 0,-1 1-1 0 0,0-1 1 0 0,0 1-1 0 0,0-1 1 0 0,0 0-1 0 0,0 1 0 0 0,0-1 1 0 0,0 1-1 0 0,0-1 1 0 0,1 0-1 0 0,-1 1 1 0 0,0-1-1 0 0,0 0 0 0 0,1 1 1 0 0,-1-1-1 0 0,0 0 1 0 0,0 1-1 0 0,1-1 1 0 0,-1 0-1 0 0,0 0 0 0 0,1 1 1 0 0,-1-1-1 0 0,0 0 1 0 0,1 0-1 0 0,-1 1 0 0 0,0-1 1 0 0,1 0-1 0 0,18-1 145 0 0,18-15-255 0 0,60-36-462 0 0,154-110 0 0 0,-236 147 585 0 0,-15 14-30 0 0,0 1 0 0 0,0 0 0 0 0,0 0 0 0 0,0 0 1 0 0,0 0-1 0 0,0-1 0 0 0,0 1 0 0 0,-1 0 0 0 0,1 0 1 0 0,0 0-1 0 0,0-1 0 0 0,0 1 0 0 0,0 0 0 0 0,0 0 1 0 0,0 0-1 0 0,0 0 0 0 0,0-1 0 0 0,0 1 0 0 0,-1 0 1 0 0,1 0-1 0 0,0 0 0 0 0,0 0 0 0 0,0 0 0 0 0,0-1 1 0 0,-1 1-1 0 0,1 0 0 0 0,0 0 0 0 0,0 0 0 0 0,0 0 1 0 0,0 0-1 0 0,-1 0 0 0 0,1 0 0 0 0,0 0 0 0 0,0 0 1 0 0,0 0-1 0 0,-1 0 0 0 0,1 0 0 0 0,0 0 0 0 0,0 0 1 0 0,0 0-1 0 0,-1 0 0 0 0,1 0 0 0 0,0 0 0 0 0,0 0 1 0 0,-1 0-1 0 0,-35 10 346 0 0,5 6-139 0 0,2 0 0 0 0,0 2 0 0 0,-27 22 0 0 0,44-30-86 0 0,1-1 0 0 0,0 2-1 0 0,1-1 1 0 0,0 2 0 0 0,1-1 0 0 0,0 1-1 0 0,1 1 1 0 0,0-1 0 0 0,-9 22 0 0 0,15-31-67 0 0,1 1 1 0 0,0-1 0 0 0,0 1 0 0 0,0 0-1 0 0,1-1 1 0 0,-1 1 0 0 0,1 0 0 0 0,0-1-1 0 0,0 1 1 0 0,0 0 0 0 0,1-1 0 0 0,-1 1-1 0 0,1 0 1 0 0,0-1 0 0 0,0 1 0 0 0,0-1-1 0 0,3 7 1 0 0,-1-4 24 0 0,1 0 0 0 0,0 0 0 0 0,0 0 0 0 0,1-1 0 0 0,0 1 0 0 0,0-1 0 0 0,0 0 0 0 0,10 7-1 0 0,1-1 24 0 0,0-1-1 0 0,1-1 0 0 0,0-1 1 0 0,0 0-1 0 0,0-1 0 0 0,22 5 1 0 0,-13-5-14 0 0,0-2 1 0 0,1 0 0 0 0,28 0 0 0 0,13-9-1638 0 0,-58 2 269 0 0,0 0 1 0 0,0-1 0 0 0,0 0 0 0 0,14-7 0 0 0,-15 3-6040 0 0,-4 3 4263 0 0</inkml:trace>
</inkml:ink>
</file>

<file path=ppt/ink/ink6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49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25 143 856 0 0,'-1'0'241'0'0,"0"0"1"0"0,0-1-1 0 0,0 1 0 0 0,-1 0 1 0 0,1 0-1 0 0,0 0 0 0 0,0 0 1 0 0,0 0-1 0 0,0 0 0 0 0,0 0 1 0 0,0 0-1 0 0,0 0 0 0 0,-1 0 1 0 0,1 1-1 0 0,0-1 0 0 0,0 0 1 0 0,0 1-1 0 0,0-1 0 0 0,0 1 1 0 0,0-1-1 0 0,-1 2 0 0 0,2-1 8 0 0,0-1 0 0 0,0 1 0 0 0,1 0 0 0 0,-1 0 0 0 0,0 0 0 0 0,1-1 0 0 0,-1 1 0 0 0,0 0 0 0 0,1 0 0 0 0,-1-1 0 0 0,1 1 0 0 0,-1 0 0 0 0,1-1 0 0 0,-1 1 0 0 0,1-1 0 0 0,-1 1 0 0 0,1 0 0 0 0,0-1-1 0 0,-1 0 1 0 0,2 2 0 0 0,45 26 3756 0 0,-25-19-3308 0 0,1-2 0 0 0,1 0 0 0 0,-1-2-1 0 0,1 0 1 0 0,0-2 0 0 0,0 0 0 0 0,1-2 0 0 0,-1-1 0 0 0,36-4-1 0 0,-42 2-451 0 0,0 0-1 0 0,0-1 0 0 0,-1-1 0 0 0,0-1 0 0 0,0-1 0 0 0,0 0 0 0 0,0-1 1 0 0,-1-1-1 0 0,0 0 0 0 0,-1-2 0 0 0,1 1 0 0 0,-2-2 0 0 0,19-16 0 0 0,-28 22-216 0 0,0-1 0 0 0,-1 1-1 0 0,0-1 1 0 0,0 0 0 0 0,0 0-1 0 0,-1 0 1 0 0,1 0 0 0 0,-2-1-1 0 0,1 1 1 0 0,-1-1 0 0 0,0 0-1 0 0,0 1 1 0 0,-1-1 0 0 0,0 0-1 0 0,1-11 1 0 0,-2 18-32 0 0,0 0-1 0 0,-1 0 1 0 0,1 1 0 0 0,0-1-1 0 0,0 0 1 0 0,0 0 0 0 0,-1 0-1 0 0,1 1 1 0 0,0-1 0 0 0,0 0-1 0 0,-1 0 1 0 0,1 0 0 0 0,0 0-1 0 0,0 0 1 0 0,-1 0 0 0 0,1 1-1 0 0,0-1 1 0 0,0 0 0 0 0,-1 0-1 0 0,1 0 1 0 0,0 0 0 0 0,0 0-1 0 0,-1 0 1 0 0,1 0 0 0 0,0 0-1 0 0,-1 0 1 0 0,1 0 0 0 0,0 0-1 0 0,0-1 1 0 0,-1 1 0 0 0,1 0-1 0 0,0 0 1 0 0,0 0 0 0 0,-1 0-1 0 0,1 0 1 0 0,0 0 0 0 0,0-1-1 0 0,-1 1 1 0 0,1 0-1 0 0,0 0 1 0 0,0 0 0 0 0,0 0-1 0 0,-1-1 1 0 0,1 1 0 0 0,0 0-1 0 0,0 0 1 0 0,0-1 0 0 0,0 1-1 0 0,0 0 1 0 0,-1 0 0 0 0,1-1-1 0 0,0 1 1 0 0,0 0 0 0 0,0 0-1 0 0,0-1 1 0 0,0 1 0 0 0,0 0-1 0 0,0-1 1 0 0,0 1 0 0 0,0 0-1 0 0,0 0 1 0 0,0-1 0 0 0,0 1-1 0 0,0 0 1 0 0,1-1 0 0 0,-15 20-19 0 0,5 5 116 0 0,2 0 0 0 0,1 0-1 0 0,1 1 1 0 0,1 0 0 0 0,-1 32 0 0 0,5 128 855 0 0,7-109-198 0 0,4-1 1 0 0,3 0-1 0 0,40 121 1 0 0,-26-100 32 0 0,-26-87-739 0 0,9 31 337 0 0,-10-39-433 0 0,-1 0 0 0 0,0 0 1 0 0,1 1-1 0 0,-1-1 0 0 0,0 0 1 0 0,0 0-1 0 0,0 0 1 0 0,0 0-1 0 0,0 0 0 0 0,0 0 1 0 0,0 1-1 0 0,0-1 0 0 0,0 0 1 0 0,0 0-1 0 0,-1 0 0 0 0,1 0 1 0 0,0 0-1 0 0,-1 0 1 0 0,1 0-1 0 0,-1 0 0 0 0,1 0 1 0 0,-1 0-1 0 0,0 0 0 0 0,1 0 1 0 0,-2 1-1 0 0,-3-1-124 0 0,1-1-1 0 0,-1 1 1 0 0,1-1 0 0 0,-1 0-1 0 0,1 0 1 0 0,-1-1 0 0 0,1 0-1 0 0,-1 1 1 0 0,-5-3 0 0 0,-13-1-195 0 0,-31 2 459 0 0,0 3-1 0 0,-1 2 1 0 0,1 2-1 0 0,1 2 1 0 0,-1 3 0 0 0,-51 17-1 0 0,104-27-38 0 0,-1 1-1 0 0,0-1 1 0 0,0 0-1 0 0,1 1 1 0 0,-1-1-1 0 0,0 1 1 0 0,1-1-1 0 0,-1 1 1 0 0,0 0-1 0 0,1 0 0 0 0,-1 0 1 0 0,1 0-1 0 0,0 0 1 0 0,-1 0-1 0 0,1 0 1 0 0,0 0-1 0 0,-1 0 1 0 0,1 1-1 0 0,-1 1 1 0 0,3-2 18 0 0,-1 0 1 0 0,1 0 0 0 0,0-1-1 0 0,0 1 1 0 0,0 0-1 0 0,0 0 1 0 0,0-1 0 0 0,0 1-1 0 0,0-1 1 0 0,0 1-1 0 0,0-1 1 0 0,0 1 0 0 0,0-1-1 0 0,0 1 1 0 0,1-1-1 0 0,-1 0 1 0 0,0 0 0 0 0,0 0-1 0 0,2 1 1 0 0,76 5 1307 0 0,-1-10-1325 0 0,0-3 0 0 0,-1-3 0 0 0,0-4 1 0 0,-1-3-1 0 0,106-39 0 0 0,-170 53-50 0 0,-6 1 0 0 0,0 1 0 0 0,0-1 0 0 0,0-1 0 0 0,0 1 0 0 0,0-1 0 0 0,-1 0 0 0 0,1 0 0 0 0,-1 0 0 0 0,0-1 0 0 0,0 0 0 0 0,6-5 0 0 0</inkml:trace>
</inkml:ink>
</file>

<file path=ppt/ink/ink6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50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84 872 0 0,'0'0'268'0'0,"0"0"0"0"0,-1-1 0 0 0,1 1-1 0 0,-1 0 1 0 0,1-1 0 0 0,-1 1 0 0 0,1 0 0 0 0,0-1-1 0 0,-1 1 1 0 0,1-1 0 0 0,0 1 0 0 0,-1 0 0 0 0,1-1-1 0 0,0 1 1 0 0,0-1 0 0 0,-1 1 0 0 0,1-1 0 0 0,0 1-1 0 0,0-1 1 0 0,0 1 0 0 0,0-1 0 0 0,0 1 0 0 0,0-1-1 0 0,0 0 1 0 0,0 1 0 0 0,0-1 0 0 0,0 1 0 0 0,0-1 0 0 0,0 1-1 0 0,0-1 1 0 0,0 1 0 0 0,1-2 0 0 0,13-17 2848 0 0,26-8-85 0 0,-32 23-2356 0 0,1 0-1 0 0,0 1 1 0 0,0 1 0 0 0,0-1 0 0 0,0 1-1 0 0,1 1 1 0 0,-1 0 0 0 0,17 0-1 0 0,-23 1-573 0 0,-1 0-1 0 0,0 0 0 0 0,0 0 0 0 0,0 1 0 0 0,1-1 0 0 0,-1 1 0 0 0,0-1 0 0 0,0 1 1 0 0,0 0-1 0 0,0 0 0 0 0,0 0 0 0 0,0 0 0 0 0,0 0 0 0 0,0 0 0 0 0,0 0 1 0 0,0 1-1 0 0,-1-1 0 0 0,1 1 0 0 0,-1-1 0 0 0,1 1 0 0 0,-1 0 0 0 0,1 0 0 0 0,-1-1 1 0 0,0 1-1 0 0,0 0 0 0 0,0 0 0 0 0,0 0 0 0 0,0 0 0 0 0,0 1 0 0 0,-1-1 0 0 0,1 0 1 0 0,-1 0-1 0 0,1 0 0 0 0,-1 0 0 0 0,0 1 0 0 0,0-1 0 0 0,0 0 0 0 0,0 0 0 0 0,0 1 1 0 0,-1-1-1 0 0,1 0 0 0 0,-1 0 0 0 0,0 3 0 0 0,-8 31 229 0 0,-2 0-1 0 0,-2 0 1 0 0,0-2-1 0 0,-3 0 1 0 0,-25 43-1 0 0,-20 44 637 0 0,59-119-933 0 0,1-1 0 0 0,1 1 0 0 0,-1-1 0 0 0,0 1 0 0 0,0-1 0 0 0,0 1 0 0 0,1 0 0 0 0,-1-1 0 0 0,1 1 0 0 0,-1 0-1 0 0,1 0 1 0 0,0-1 0 0 0,0 1 0 0 0,0 0 0 0 0,0 0 0 0 0,0-1 0 0 0,0 1 0 0 0,0 0 0 0 0,0 0 0 0 0,1-1 0 0 0,-1 1 0 0 0,1 0-1 0 0,-1-1 1 0 0,1 1 0 0 0,0 0 0 0 0,0-1 0 0 0,0 1 0 0 0,0-1 0 0 0,0 1 0 0 0,0-1 0 0 0,0 0 0 0 0,0 1 0 0 0,0-1 0 0 0,1 0-1 0 0,-1 0 1 0 0,0 0 0 0 0,1 0 0 0 0,-1 0 0 0 0,1 0 0 0 0,-1 0 0 0 0,1 0 0 0 0,0-1 0 0 0,-1 1 0 0 0,1 0 0 0 0,0-1 0 0 0,-1 0-1 0 0,1 1 1 0 0,0-1 0 0 0,0 0 0 0 0,-1 0 0 0 0,3 0 0 0 0,10 1 110 0 0,0-1 0 0 0,1 0 0 0 0,-1-1 0 0 0,0-1-1 0 0,16-4 1 0 0,189-47-1028 0 0,-197 50-2521 0 0,5-2-5425 0 0,-12 0 5636 0 0</inkml:trace>
</inkml:ink>
</file>

<file path=ppt/ink/ink6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5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89 7761 0 0,'-12'-14'23330'0'0,"54"17"-24573"0"0,-13-1 3389 0 0,22-2-1779 0 0,0-3 1 0 0,92-17-1 0 0,-110 12-1567 0 0,0-1 0 0 0,57-24-1 0 0,-75 26-9014 0 0</inkml:trace>
</inkml:ink>
</file>

<file path=ppt/ink/ink6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51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0 972 0 0,'-7'8'1163'0'0,"-11"13"3093"0"0,13-6 2348 0 0,19-9-1487 0 0,17-6-2049 0 0,-29 0-2795 0 0,35-3 2174 0 0,1-2 0 0 0,47-12 1 0 0,-51 8-5565 0 0,-1 0-4427 0 0,-29 7 4435 0 0</inkml:trace>
</inkml:ink>
</file>

<file path=ppt/ink/ink6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59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19 548 0 0,'-5'-18'12825'0'0,"26"64"-10141"0"0,-2 1 1 0 0,-2 1 0 0 0,16 76 0 0 0,22 64 2582 0 0,-55-187-5335 0 0,1 0 0 0 0,-1-1 0 0 0,0 1 0 0 0,0 0 0 0 0,0-1 0 0 0,1 1 0 0 0,-1-1 0 0 0,0 1 0 0 0,1-1 0 0 0,-1 1 0 0 0,1-1 0 0 0,-1 1 0 0 0,0-1-1 0 0,1 1 1 0 0,-1-1 0 0 0,1 1 0 0 0,-1-1 0 0 0,1 1 0 0 0,0-1 0 0 0,-1 0 0 0 0,1 1 0 0 0,-1-1 0 0 0,1 0 0 0 0,0 0 0 0 0,-1 0 0 0 0,1 1 0 0 0,-1-1 0 0 0,1 0-1 0 0,0 0 1 0 0,-1 0 0 0 0,1 0 0 0 0,0 0 0 0 0,-1 0 0 0 0,1 0 0 0 0,0 0 0 0 0,22-12-7611 0 0,-14 6 4458 0 0,-1 2 473 0 0</inkml:trace>
</inkml:ink>
</file>

<file path=ppt/ink/ink6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3:59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327 216 280 0 0,'1'-4'543'0'0,"0"1"0"0"0,-1 0 0 0 0,1 0 0 0 0,-1-1 1 0 0,1 1-1 0 0,-1-1 0 0 0,0 1 0 0 0,-1 0 0 0 0,1-1 0 0 0,0 1 0 0 0,-1 0 0 0 0,0-1 1 0 0,0 1-1 0 0,0 0 0 0 0,0 0 0 0 0,0-1 0 0 0,-1 1 0 0 0,1 0 0 0 0,-4-4 0 0 0,2 3-20 0 0,-1 0 0 0 0,0 1-1 0 0,1 0 1 0 0,-1-1-1 0 0,0 1 1 0 0,-1 0-1 0 0,1 1 1 0 0,0-1 0 0 0,-1 1-1 0 0,0 0 1 0 0,-9-3-1 0 0,5 2-81 0 0,0 1 0 0 0,-1 0 0 0 0,1 0 0 0 0,0 1-1 0 0,-1 1 1 0 0,1-1 0 0 0,0 1 0 0 0,-1 1 0 0 0,1 0 0 0 0,-1 0-1 0 0,1 1 1 0 0,0 0 0 0 0,-16 7 0 0 0,17-5-200 0 0,0 1 0 0 0,0 0 1 0 0,0 1-1 0 0,1 0 0 0 0,0 0 1 0 0,0 1-1 0 0,0-1 0 0 0,1 2 1 0 0,0-1-1 0 0,0 1 0 0 0,1-1 1 0 0,0 2-1 0 0,-7 15 0 0 0,10-20-158 0 0,0 1 0 0 0,1-1 0 0 0,-1 1-1 0 0,1 0 1 0 0,0 0 0 0 0,1-1 0 0 0,-1 1-1 0 0,1 0 1 0 0,0 0 0 0 0,0 0 0 0 0,0 0-1 0 0,0 0 1 0 0,1 0 0 0 0,0-1 0 0 0,0 1 0 0 0,1 0-1 0 0,-1 0 1 0 0,1-1 0 0 0,0 1 0 0 0,0-1-1 0 0,1 0 1 0 0,-1 1 0 0 0,1-1 0 0 0,0 0-1 0 0,0-1 1 0 0,0 1 0 0 0,0 0 0 0 0,8 5-1 0 0,-3-3-48 0 0,0 0-1 0 0,1-1 0 0 0,0 1 1 0 0,0-2-1 0 0,0 1 0 0 0,1-1 0 0 0,0-1 1 0 0,-1 0-1 0 0,1 0 0 0 0,0-1 1 0 0,1 0-1 0 0,-1-1 0 0 0,0 0 0 0 0,0-1 1 0 0,1 0-1 0 0,-1 0 0 0 0,0-1 1 0 0,0 0-1 0 0,0-1 0 0 0,19-6 0 0 0,-21 6-64 0 0,0-1-1 0 0,0-1 0 0 0,-1 1 0 0 0,1-1 0 0 0,-1 0 0 0 0,1-1 0 0 0,-1 0 0 0 0,-1 0 0 0 0,1-1 0 0 0,-1 1 0 0 0,0-1 0 0 0,0-1 1 0 0,0 1-1 0 0,-1-1 0 0 0,0 0 0 0 0,-1 0 0 0 0,1-1 0 0 0,-2 1 0 0 0,1-1 0 0 0,-1 0 0 0 0,0 0 0 0 0,0 0 0 0 0,-1 0 0 0 0,0-1 1 0 0,1-14-1 0 0,-2 15 13 0 0,-1 1 1 0 0,0-1 0 0 0,-1 0-1 0 0,0 0 1 0 0,0 1 0 0 0,0-1-1 0 0,-1 0 1 0 0,0 1 0 0 0,-1-1-1 0 0,0 1 1 0 0,0 0 0 0 0,0 0-1 0 0,-1 0 1 0 0,0 0 0 0 0,0 1-1 0 0,-1-1 1 0 0,0 1 0 0 0,-6-6-1 0 0,2 4-99 0 0,1 1-1 0 0,-1 0 0 0 0,0 0 0 0 0,-1 1 0 0 0,0 0 1 0 0,0 1-1 0 0,0 0 0 0 0,0 0 0 0 0,-1 1 0 0 0,0 1 0 0 0,0 0 1 0 0,-13-2-1 0 0,12 2-909 0 0,-22-2 138 0 0,14 10-8551 0 0,15-2 6701 0 0</inkml:trace>
</inkml:ink>
</file>

<file path=ppt/ink/ink6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0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17 720 0 0,'-44'-17'8602'0'0,"28"18"-7757"0"0,-1 1-1 0 0,1 1 0 0 0,-1 0 1 0 0,1 1-1 0 0,0 1 0 0 0,0 0 1 0 0,1 1-1 0 0,-1 1 1 0 0,1 0-1 0 0,-22 15 0 0 0,26-15-479 0 0,1 0-1 0 0,0 0 1 0 0,0 1-1 0 0,0 1 1 0 0,1 0-1 0 0,0 0 0 0 0,1 1 1 0 0,0 0-1 0 0,1 0 1 0 0,0 0-1 0 0,0 1 1 0 0,1 0-1 0 0,1 1 0 0 0,-8 23 1 0 0,12-32-233 0 0,0 1 0 0 0,0-1 0 0 0,1 1 1 0 0,-1 0-1 0 0,1-1 0 0 0,0 1 0 0 0,0 0 0 0 0,0-1 1 0 0,1 1-1 0 0,-1-1 0 0 0,1 1 0 0 0,0 0 0 0 0,0-1 1 0 0,0 1-1 0 0,0-1 0 0 0,1 0 0 0 0,-1 1 0 0 0,1-1 1 0 0,0 0-1 0 0,2 3 0 0 0,1-1-1 0 0,-1-1 1 0 0,0 0-1 0 0,1 0 1 0 0,0-1-1 0 0,0 0 1 0 0,0 1-1 0 0,0-1 0 0 0,0-1 1 0 0,1 1-1 0 0,-1-1 1 0 0,9 2-1 0 0,2 0 34 0 0,1 0 0 0 0,0-2-1 0 0,0 0 1 0 0,-1 0 0 0 0,1-2 0 0 0,0 0-1 0 0,31-5 1 0 0,-41 4-179 0 0,1-1 0 0 0,-1 0 1 0 0,1 0-1 0 0,-1-1 0 0 0,0 0 0 0 0,1 0 0 0 0,-2-1 1 0 0,1 0-1 0 0,0 0 0 0 0,-1 0 0 0 0,0-1 0 0 0,0 0 1 0 0,0 0-1 0 0,0-1 0 0 0,-1 0 0 0 0,7-10 0 0 0,-9 12-11 0 0,-1 0-1 0 0,1-1 1 0 0,-1 0-1 0 0,0 0 0 0 0,-1 1 1 0 0,1-1-1 0 0,-1 0 1 0 0,0 0-1 0 0,-1-1 1 0 0,1 1-1 0 0,-1 0 0 0 0,0 0 1 0 0,0 0-1 0 0,0 0 1 0 0,-1 0-1 0 0,0 0 0 0 0,0 0 1 0 0,0 0-1 0 0,0 0 1 0 0,-1 0-1 0 0,0 0 1 0 0,0 1-1 0 0,0-1 0 0 0,-1 0 1 0 0,0 1-1 0 0,-4-6 1 0 0,1 3-46 0 0,-1 0 1 0 0,0 1 0 0 0,0 0 0 0 0,-1 0 0 0 0,0 0 0 0 0,0 1-1 0 0,0 0 1 0 0,0 1 0 0 0,-1 0 0 0 0,0 0 0 0 0,-12-3-1 0 0,15 5-366 0 0,-1 0 0 0 0,1 0-1 0 0,-1 1 1 0 0,0 0-1 0 0,0 0 1 0 0,1 0-1 0 0,-1 1 1 0 0,0 0 0 0 0,-13 3-1 0 0,20-3 216 0 0,-7 2-1859 0 0</inkml:trace>
</inkml:ink>
</file>

<file path=ppt/ink/ink6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00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7001 0 0,'0'0'4147'0'0,"6"21"6100"0"0,12-14-9546 0 0,0-1 0 0 0,0-1 0 0 0,1-1 0 0 0,-1-1 0 0 0,1 0 1 0 0,0-2-1 0 0,23 0 0 0 0,-4 1-30 0 0,35 5 209 0 0,-39-2-298 0 0,0-2-1 0 0,0-1 0 0 0,0-2 0 0 0,0-1 1 0 0,66-11-1 0 0,-70-2-1736 0 0,-25 9-2888 0 0</inkml:trace>
</inkml:ink>
</file>

<file path=ppt/ink/ink6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01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1 149 664 0 0,'0'0'3010'0'0,"2"3"-1204"0"0,53 91 5078 0 0,58 88 492 0 0,-97-162-6438 0 0,-1 0 1 0 0,2-1 0 0 0,1 0-1 0 0,0-2 1 0 0,1 0-1 0 0,29 19 1 0 0,-47-35-821 0 0,1 1 0 0 0,0-1 0 0 0,0 0 0 0 0,-1 0 0 0 0,1 0 0 0 0,0 0 0 0 0,0-1 1 0 0,0 1-1 0 0,0 0 0 0 0,0-1 0 0 0,0 1 0 0 0,0-1 0 0 0,0 0 0 0 0,0 0 0 0 0,0 0 0 0 0,0 0 1 0 0,0 0-1 0 0,0 0 0 0 0,3-1 0 0 0,-3 0-58 0 0,0 0 1 0 0,-1 0-1 0 0,1 0 1 0 0,-1 0-1 0 0,1 0 1 0 0,-1-1-1 0 0,0 1 1 0 0,0 0-1 0 0,1-1 0 0 0,-1 1 1 0 0,0-1-1 0 0,0 1 1 0 0,0-1-1 0 0,0 0 1 0 0,-1 1-1 0 0,1-1 1 0 0,0-3-1 0 0,3-9 24 0 0,-1 0 0 0 0,-1-1 0 0 0,-1 1 0 0 0,0-24-1 0 0,0 17 59 0 0,3-68 67 0 0,-1 10 56 0 0,25-145 1 0 0,-28 221-390 0 0,0 1 1 0 0,0 0-1 0 0,1 0 1 0 0,-1-1-1 0 0,1 1 1 0 0,0 0-1 0 0,0 0 1 0 0,0 0-1 0 0,0 0 1 0 0,0 0-1 0 0,0 0 1 0 0,0 0-1 0 0,1 0 1 0 0,-1 1-1 0 0,1-1 1 0 0,-1 0-1 0 0,1 1 1 0 0,-1-1-1 0 0,1 1 1 0 0,0 0-1 0 0,0-1 1 0 0,0 1-1 0 0,0 0 1 0 0,0 0-1 0 0,0 0 1 0 0,0 0-1 0 0,0 1 1 0 0,1-1-1 0 0,-1 1 1 0 0,0-1-1 0 0,0 1 1 0 0,0 0-1 0 0,1 0 1 0 0,-1 0-1 0 0,0 0 1 0 0,4 0-1 0 0,5 3-1374 0 0,1-1-1 0 0,-1 2 1 0 0,0 0 0 0 0,0 0-1 0 0,18 10 1 0 0,-24-12 1032 0 0,27 15-2456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13 180 112 0 0,'0'0'13183'0'0,"2"-2"-12438"0"0,0-1-473 0 0,-1 0-1 0 0,1 0 1 0 0,0 1 0 0 0,-1-1-1 0 0,0 0 1 0 0,1-1 0 0 0,-1 1-1 0 0,0 0 1 0 0,-1 0 0 0 0,1 0-1 0 0,0-1 1 0 0,-1 1 0 0 0,0 0-1 0 0,0-1 1 0 0,0 1 0 0 0,-1-6-1 0 0,-1-7 167 0 0,-2 0-1 0 0,-6-20 1 0 0,-2-14 662 0 0,12 49-306 0 0,0 7-713 0 0,2 0 0 0 0,-1-1 0 0 0,1 1 0 0 0,-1-1 0 0 0,6 11 0 0 0,5 15 223 0 0,-5 1-766 0 0,17 45 0 0 0,-24-76 343 0 0,4 10-2775 0 0,-2-3-3587 0 0</inkml:trace>
</inkml:ink>
</file>

<file path=ppt/ink/ink6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0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17 580 0 0,'-7'-2'1068'0'0,"1"1"0"0"0,-1 0 0 0 0,1 0 0 0 0,-1 1 0 0 0,1 0 0 0 0,-1 0 0 0 0,-10 2 0 0 0,6 0-52 0 0,1 0 0 0 0,-1 1-1 0 0,1 0 1 0 0,-13 6 0 0 0,13-4-353 0 0,-1 0-1 0 0,2 1 1 0 0,-1 0 0 0 0,1 0 0 0 0,0 1-1 0 0,0 0 1 0 0,0 1 0 0 0,1 0 0 0 0,-10 13 0 0 0,16-19-483 0 0,0 1 1 0 0,0 0 0 0 0,0-1 0 0 0,1 1 0 0 0,-1 0 0 0 0,1 0-1 0 0,0 0 1 0 0,0 0 0 0 0,0 1 0 0 0,0-1 0 0 0,1 0 0 0 0,-1 0-1 0 0,1 0 1 0 0,0 1 0 0 0,-1-1 0 0 0,2 0 0 0 0,-1 1 0 0 0,0-1-1 0 0,1 0 1 0 0,1 5 0 0 0,-1-3-20 0 0,2-1 0 0 0,-1 1 0 0 0,0-1-1 0 0,1 1 1 0 0,0-1 0 0 0,0 0 0 0 0,0 0 0 0 0,1-1-1 0 0,-1 1 1 0 0,1-1 0 0 0,0 1 0 0 0,5 2 0 0 0,1 1-51 0 0,1-1 1 0 0,0 0-1 0 0,0 0 0 0 0,0-1 1 0 0,1-1-1 0 0,-1 1 1 0 0,1-2-1 0 0,0 0 0 0 0,0-1 1 0 0,13 2-1 0 0,-20-4-150 0 0,0 0-1 0 0,0 0 1 0 0,-1 0-1 0 0,1-1 0 0 0,0 0 1 0 0,0 0-1 0 0,-1 0 1 0 0,1 0-1 0 0,-1-1 1 0 0,1 1-1 0 0,-1-1 1 0 0,0-1-1 0 0,1 1 1 0 0,-1 0-1 0 0,0-1 0 0 0,-1 0 1 0 0,1 0-1 0 0,0 0 1 0 0,-1-1-1 0 0,0 1 1 0 0,1-1-1 0 0,-1 1 1 0 0,-1-1-1 0 0,1 0 1 0 0,-1 0-1 0 0,1-1 0 0 0,-1 1 1 0 0,2-6-1 0 0,-2 4 41 0 0,0 0-1 0 0,-1-1 1 0 0,0 1-1 0 0,0 0 1 0 0,-1 0-1 0 0,1 0 1 0 0,-1-1-1 0 0,0 1 1 0 0,-1 0-1 0 0,0 0 1 0 0,0 0-1 0 0,0 0 1 0 0,-1 0-1 0 0,0 0 0 0 0,0 0 1 0 0,0 0-1 0 0,-1 0 1 0 0,0 1-1 0 0,0-1 1 0 0,0 1-1 0 0,-6-7 1 0 0,3 5-68 0 0,-1 0 0 0 0,-1 1 0 0 0,1 0 0 0 0,-1 0 1 0 0,0 0-1 0 0,0 1 0 0 0,0 0 0 0 0,-1 1 0 0 0,0 0 0 0 0,0 0 1 0 0,0 1-1 0 0,0 0 0 0 0,-1 1 0 0 0,1 0 0 0 0,-1 0 0 0 0,1 1 1 0 0,-11 0-1 0 0,11 1-1136 0 0,1 0 0 0 0,-1 1 0 0 0,1 0 0 0 0,0 0 0 0 0,0 1 0 0 0,-1 0 0 0 0,-8 4 0 0 0,5 0-1520 0 0</inkml:trace>
</inkml:ink>
</file>

<file path=ppt/ink/ink6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02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42 433 324 0 0,'-16'-3'2014'0'0,"-10"3"9363"0"0,31 0-10293 0 0,193 4 3252 0 0,107-15-2572 0 0,-155 5-857 0 0,405-11 914 0 0,272-11-114 0 0,-6-41-565 0 0,679-200 429 0 0,-1465 262-1471 0 0,-22 6-6 0 0,1-2-1 0 0,-1 0 0 0 0,0-1 0 0 0,0 0 0 0 0,17-8 1 0 0,-49 13-2291 0 0,-17 7-742 0 0,-3 9-3906 0 0,18-9 3980 0 0</inkml:trace>
</inkml:ink>
</file>

<file path=ppt/ink/ink6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0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223 130 96 0 0,'-1'-1'324'0'0,"-1"1"0"0"0,1 0 0 0 0,-1-1 1 0 0,1 0-1 0 0,-1 1 0 0 0,1-1 0 0 0,0 0 0 0 0,-1 1 0 0 0,1-1 1 0 0,0 0-1 0 0,-1 0 0 0 0,1 0 0 0 0,0 0 0 0 0,0 0 0 0 0,0-1 0 0 0,0 1 1 0 0,0 0-1 0 0,0 0 0 0 0,1-1 0 0 0,-1 1 0 0 0,0 0 0 0 0,1-1 1 0 0,-1 1-1 0 0,1-1 0 0 0,-1 1 0 0 0,1-1 0 0 0,-1-2 0 0 0,2 2 18 0 0,-1 0-1 0 0,1-1 0 0 0,0 1 1 0 0,0 0-1 0 0,0-1 0 0 0,1 1 1 0 0,-1 0-1 0 0,0 0 0 0 0,1 0 1 0 0,-1 0-1 0 0,1 0 0 0 0,0 1 1 0 0,0-1-1 0 0,-1 0 0 0 0,4-1 1 0 0,9-7 867 0 0,0 0 0 0 0,1 1 0 0 0,27-11 0 0 0,-35 17-826 0 0,0 1-1 0 0,0-1 0 0 0,0 1 1 0 0,0 1-1 0 0,0-1 0 0 0,0 1 0 0 0,1 1 1 0 0,-1-1-1 0 0,0 1 0 0 0,1 1 1 0 0,8 1-1 0 0,-14-2-285 0 0,0 0-1 0 0,1 1 1 0 0,-1 0-1 0 0,0 0 1 0 0,0-1 0 0 0,0 1-1 0 0,0 0 1 0 0,0 1-1 0 0,0-1 1 0 0,0 0 0 0 0,0 1-1 0 0,0-1 1 0 0,0 1-1 0 0,-1-1 1 0 0,1 1 0 0 0,0 0-1 0 0,-1 0 1 0 0,0 0-1 0 0,1 0 1 0 0,-1 0-1 0 0,0 0 1 0 0,0 0 0 0 0,0 0-1 0 0,0 0 1 0 0,-1 1-1 0 0,1-1 1 0 0,0 0 0 0 0,-1 0-1 0 0,0 1 1 0 0,1-1-1 0 0,-1 0 1 0 0,0 1 0 0 0,0-1-1 0 0,-1 0 1 0 0,1 1-1 0 0,0-1 1 0 0,-1 0 0 0 0,0 4-1 0 0,-3 11 43 0 0,-1 0 0 0 0,-1 0 0 0 0,0 0 1 0 0,-1-1-1 0 0,-1 0 0 0 0,-1 0 0 0 0,0-1 0 0 0,-1 0 0 0 0,0-1 0 0 0,-1 0 0 0 0,-1 0 0 0 0,0-2 0 0 0,-1 1 0 0 0,-16 12 0 0 0,-3-1-87 0 0,-1-1-1 0 0,-1-1 0 0 0,-1-2 0 0 0,0-2 1 0 0,-48 18-1 0 0,46-26-329 0 0,37-10 218 0 0,33 2 67 0 0,83 18 204 0 0,-90-13-141 0 0,1-2 0 0 0,-1 0 0 0 0,1-2 1 0 0,0-1-1 0 0,52-4 0 0 0,-72 1-240 0 0,0-1 0 0 0,-1 0-1 0 0,1-1 1 0 0,-1 1 0 0 0,0-1 0 0 0,1-1-1 0 0,-1 1 1 0 0,-1-1 0 0 0,1 0 0 0 0,0 0-1 0 0,-1-1 1 0 0,0 0 0 0 0,0 0 0 0 0,0 0-1 0 0,6-10 1 0 0,28-26-10690 0 0,-31 34 7957 0 0</inkml:trace>
</inkml:ink>
</file>

<file path=ppt/ink/ink6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03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299 137 6701 0 0,'1'-2'655'0'0,"0"0"1"0"0,-1 0-1 0 0,1-1 0 0 0,-1 1 1 0 0,0 0-1 0 0,1 0 1 0 0,-1-1-1 0 0,0 1 1 0 0,0 0-1 0 0,-1-1 1 0 0,1 1-1 0 0,0 0 0 0 0,-1-1 1 0 0,0 1-1 0 0,1 0 1 0 0,-2-3-1 0 0,0 2-272 0 0,0 0-1 0 0,0 0 1 0 0,0 0-1 0 0,0 0 1 0 0,0 0 0 0 0,-1 1-1 0 0,1-1 1 0 0,-1 1-1 0 0,-6-5 1 0 0,4 4-183 0 0,0 0 1 0 0,-1 0-1 0 0,0 0 1 0 0,0 0 0 0 0,0 1-1 0 0,0 0 1 0 0,0 0-1 0 0,0 1 1 0 0,0 0-1 0 0,-1 0 1 0 0,-9 0 0 0 0,5 2 58 0 0,0 1 1 0 0,0 0-1 0 0,1 0 1 0 0,0 2 0 0 0,-1-1-1 0 0,1 1 1 0 0,0 0-1 0 0,1 1 1 0 0,-1 1 0 0 0,1-1-1 0 0,0 1 1 0 0,0 1-1 0 0,-8 7 1 0 0,14-11-155 0 0,-1 0 0 0 0,1 0 0 0 0,0 0 1 0 0,0 1-1 0 0,0-1 0 0 0,0 1 0 0 0,1-1 0 0 0,0 1 1 0 0,-1 0-1 0 0,1 0 0 0 0,0 0 0 0 0,1 1 0 0 0,-1-1 0 0 0,1 0 1 0 0,0 0-1 0 0,0 1 0 0 0,0-1 0 0 0,1 1 0 0 0,0-1 0 0 0,-1 1 1 0 0,2-1-1 0 0,-1 1 0 0 0,0-1 0 0 0,1 1 0 0 0,0-1 0 0 0,0 0 1 0 0,0 1-1 0 0,0-1 0 0 0,1 0 0 0 0,0 0 0 0 0,0 0 0 0 0,0 0 1 0 0,0 0-1 0 0,5 5 0 0 0,1 1-52 0 0,0-1 0 0 0,1 0 0 0 0,1-1 0 0 0,-1 0 0 0 0,1 0 0 0 0,1-1-1 0 0,-1-1 1 0 0,1 0 0 0 0,0 0 0 0 0,1-1 0 0 0,-1 0 0 0 0,1-1 0 0 0,0 0 0 0 0,0-1 0 0 0,16 2 0 0 0,-12-3-9 0 0,0 0 0 0 0,0 0 0 0 0,0-2 0 0 0,0 0 0 0 0,1-1 0 0 0,-1 0 1 0 0,0-2-1 0 0,0 0 0 0 0,0 0 0 0 0,0-2 0 0 0,21-9 0 0 0,-32 13-81 0 0,-1-2 0 0 0,1 1 0 0 0,-1 0 1 0 0,0-1-1 0 0,0 0 0 0 0,-1 0 0 0 0,1 0 0 0 0,0 0 0 0 0,-1-1 1 0 0,0 1-1 0 0,0-1 0 0 0,0 0 0 0 0,0 0 0 0 0,0 0 0 0 0,-1 0 1 0 0,0 0-1 0 0,0-1 0 0 0,0 1 0 0 0,-1-1 0 0 0,1 1 0 0 0,-1-1 0 0 0,0 0 1 0 0,0 0-1 0 0,-1 1 0 0 0,1-1 0 0 0,-1 0 0 0 0,0 0 0 0 0,0 0 1 0 0,-1 1-1 0 0,0-1 0 0 0,1 0 0 0 0,-1 0 0 0 0,-1 1 0 0 0,1-1 1 0 0,-4-7-1 0 0,0 2-69 0 0,1-1 1 0 0,-1 1-1 0 0,-1 0 1 0 0,0 1 0 0 0,0-1-1 0 0,-1 1 1 0 0,0 0-1 0 0,-1 1 1 0 0,0 0-1 0 0,0 0 1 0 0,-1 1 0 0 0,0 0-1 0 0,0 0 1 0 0,-15-8-1 0 0,21 14 25 0 0,-68-29-1686 0 0,21 21-2655 0 0</inkml:trace>
</inkml:ink>
</file>

<file path=ppt/ink/ink6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04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1 296 0 0,'-22'3'1769'0'0,"0"0"-1"0"0,0 2 1 0 0,0 0-1 0 0,0 2 1 0 0,1 0 0 0 0,-38 19-1 0 0,52-23-1342 0 0,1 0 0 0 0,-1 1 1 0 0,1 0-1 0 0,0 1 0 0 0,0-1 0 0 0,0 1 0 0 0,1 0 0 0 0,-1 0 1 0 0,1 1-1 0 0,0-1 0 0 0,1 1 0 0 0,-1 1 0 0 0,1-1 0 0 0,1 0 1 0 0,-1 1-1 0 0,1 0 0 0 0,0 0 0 0 0,1 0 0 0 0,-1 0 0 0 0,1 0 1 0 0,1 0-1 0 0,-1 1 0 0 0,1-1 0 0 0,0 11 0 0 0,3-10-133 0 0,-1 0 0 0 0,1 0 0 0 0,0-1 0 0 0,1 1 1 0 0,0 0-1 0 0,0-1 0 0 0,1 1 0 0 0,0-1 0 0 0,0 0 0 0 0,1-1 0 0 0,-1 1 0 0 0,2-1 0 0 0,-1 1 0 0 0,1-2 0 0 0,0 1 0 0 0,0-1 0 0 0,0 1 0 0 0,1-2 1 0 0,-1 1-1 0 0,1-1 0 0 0,1 0 0 0 0,11 5 0 0 0,-14-6-230 0 0,1 0 0 0 0,0-1 0 0 0,0 0 0 0 0,1 0 1 0 0,-1 0-1 0 0,0 0 0 0 0,1-1 0 0 0,-1 0 0 0 0,1 0 0 0 0,-1-1 0 0 0,1 0 0 0 0,-1 0 1 0 0,1-1-1 0 0,-1 0 0 0 0,1 0 0 0 0,-1 0 0 0 0,0-1 0 0 0,1 1 0 0 0,-1-2 0 0 0,0 1 1 0 0,0-1-1 0 0,0 0 0 0 0,-1 0 0 0 0,1 0 0 0 0,-1-1 0 0 0,1 0 0 0 0,-1 0 0 0 0,6-7 1 0 0,-9 8-157 0 0,-1 0 1 0 0,1 0-1 0 0,-1 0 1 0 0,0-1 0 0 0,1 1-1 0 0,-2 0 1 0 0,1-1 0 0 0,0 1-1 0 0,-1-1 1 0 0,1 1-1 0 0,-1-1 1 0 0,0 1 0 0 0,0-1-1 0 0,-1 1 1 0 0,1-1 0 0 0,-1 1-1 0 0,0-1 1 0 0,1 1-1 0 0,-2 0 1 0 0,1-1 0 0 0,0 1-1 0 0,-4-6 1 0 0,-2-6-287 0 0,-1 0 0 0 0,-1 1 0 0 0,-13-19 0 0 0,13 23 32 0 0,-1-1 1 0 0,0 1-1 0 0,0 1 1 0 0,0 0 0 0 0,-1 0-1 0 0,-1 1 1 0 0,-15-9-1 0 0,-49-21-5786 0 0,73 37 4445 0 0</inkml:trace>
</inkml:ink>
</file>

<file path=ppt/ink/ink6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04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6465 0 0,'0'0'6464'0'0,"-8"18"-708"0"0,6 21-2637 0 0,5 69-1 0 0,29 116 49 0 0,-14-117-1180 0 0,-18-104-1863 0 0,0 1 0 0 0,1 0 0 0 0,0 0 0 0 0,0 0 0 0 0,0-1 0 0 0,0 1 0 0 0,0 0 0 0 0,1-1 1 0 0,4 7-1 0 0,-5-9-118 0 0,0-1 1 0 0,0 1 0 0 0,0 0 0 0 0,0-1 0 0 0,0 1 0 0 0,0 0-1 0 0,0-1 1 0 0,1 0 0 0 0,-1 1 0 0 0,0-1 0 0 0,0 0 0 0 0,1 0-1 0 0,-1 1 1 0 0,0-1 0 0 0,0 0 0 0 0,1 0 0 0 0,-1 0 0 0 0,0-1-1 0 0,1 1 1 0 0,-1 0 0 0 0,0 0 0 0 0,0-1 0 0 0,0 1 0 0 0,1-1 0 0 0,-1 1-1 0 0,0-1 1 0 0,0 1 0 0 0,0-1 0 0 0,0 0 0 0 0,0 1 0 0 0,0-1-1 0 0,1-1 1 0 0,29-19-392 0 0,-2-2-1 0 0,-1 0 0 0 0,-1-2 0 0 0,32-37 1 0 0,12-10-361 0 0,-48 45 925 0 0,-36 44 903 0 0,-1 2-884 0 0,2 1 0 0 0,0 1 0 0 0,1 0 0 0 0,1 1 0 0 0,1 0 0 0 0,-11 44 0 0 0,18-60-155 0 0,0 1 1 0 0,1 0-1 0 0,0-1 0 0 0,0 1 0 0 0,1 0 0 0 0,0 0 0 0 0,0 0 1 0 0,0-1-1 0 0,1 1 0 0 0,0 0 0 0 0,1 0 0 0 0,-1-1 0 0 0,1 1 1 0 0,0-1-1 0 0,1 0 0 0 0,0 1 0 0 0,0-1 0 0 0,0 0 0 0 0,1-1 1 0 0,-1 1-1 0 0,2 0 0 0 0,-1-1 0 0 0,0 0 0 0 0,1 0 0 0 0,0-1 0 0 0,0 1 1 0 0,1-1-1 0 0,8 6 0 0 0,-3-5-521 0 0,-1 0 0 0 0,1 0 0 0 0,0-1 0 0 0,1 0 0 0 0,-1-1 0 0 0,1-1 0 0 0,0 0 0 0 0,-1 0 0 0 0,1-1 0 0 0,0 0 0 0 0,20-3-1 0 0,-14 1-460 0 0,-1-2-1 0 0,1 0 1 0 0,-1-1-1 0 0,0-1 1 0 0,0 0-1 0 0,-1-1 0 0 0,23-12 1 0 0,-10 2-2406 0 0</inkml:trace>
</inkml:ink>
</file>

<file path=ppt/ink/ink6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05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1 116 0 0,'-29'2'16016'0'0,"39"7"-14045"0"0,5-2-957 0 0,-1-1 0 0 0,1-1 0 0 0,0 0 0 0 0,0-1 0 0 0,1 0 0 0 0,-1-1 0 0 0,1-1 0 0 0,21 0 0 0 0,-18 0-361 0 0,192 2 2121 0 0,-168-5-6984 0 0,0 1-4496 0 0</inkml:trace>
</inkml:ink>
</file>

<file path=ppt/ink/ink6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0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1 420 0 0,'-20'18'1274'0'0,"19"-16"-524"0"0,-1-1 0 0 0,1 1-1 0 0,-1 1 1 0 0,1-1 0 0 0,-1 0-1 0 0,1 0 1 0 0,0 0 0 0 0,0 1 0 0 0,0-1-1 0 0,-1 4 1 0 0,2-5-397 0 0,0 0-1 0 0,0 0 1 0 0,0 0 0 0 0,0 0-1 0 0,0 0 1 0 0,0 0 0 0 0,0 0 0 0 0,0 0-1 0 0,1-1 1 0 0,-1 1 0 0 0,0 0-1 0 0,1 0 1 0 0,-1 0 0 0 0,0 0-1 0 0,1 0 1 0 0,-1 0 0 0 0,1-1 0 0 0,-1 1-1 0 0,1 0 1 0 0,0 0 0 0 0,0 0-1 0 0,1 1-21 0 0,0-1-1 0 0,1 1 0 0 0,-1-1 0 0 0,1 1 1 0 0,-1-1-1 0 0,1 0 0 0 0,-1 0 0 0 0,1 0 1 0 0,0-1-1 0 0,3 2 0 0 0,22 3 1933 0 0,1-1 1 0 0,49 1-1 0 0,-19-8-1831 0 0,-17-3-3762 0 0,-2-4-4397 0 0,-29 7 4730 0 0</inkml:trace>
</inkml:ink>
</file>

<file path=ppt/ink/ink6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0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24 796 0 0,'0'-2'630'0'0,"0"1"-1"0"0,0 0 1 0 0,0 0 0 0 0,0 0 0 0 0,0-1-1 0 0,1 1 1 0 0,-1 0 0 0 0,0 0-1 0 0,0 0 1 0 0,1-1 0 0 0,-1 1-1 0 0,1 0 1 0 0,-1 0 0 0 0,1 0 0 0 0,-1 0-1 0 0,1 0 1 0 0,0 0 0 0 0,1-2-1 0 0,6 21 4648 0 0,5 52-2780 0 0,-12-62-1596 0 0,13 88 1933 0 0,7 43 1031 0 0,-1-49-1972 0 0,-19-83-1494 0 0,8 15-3497 0 0,-9-21 2689 0 0,1 0 1 0 0,0-1-1 0 0,-1 1 1 0 0,1 0-1 0 0,0-1 1 0 0,0 1-1 0 0,-1-1 1 0 0,1 1-1 0 0,0-1 1 0 0,0 0-1 0 0,0 1 1 0 0,0-1-1 0 0,-1 0 1 0 0,1 0-1 0 0,0 1 1 0 0,0-1-1 0 0,0 0 1 0 0,0 0-1 0 0,0 0 1 0 0,0 0-1 0 0,0 0 1 0 0,0 0 0 0 0,0 0-1 0 0,1-1 1 0 0,8-1-2527 0 0</inkml:trace>
</inkml:ink>
</file>

<file path=ppt/ink/ink6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06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66 772 0 0,'-6'-6'818'0'0,"-1"-1"0"0"0,0 1 0 0 0,0 1 0 0 0,-1 0 0 0 0,1 0 1 0 0,-1 0-1 0 0,0 1 0 0 0,-1 0 0 0 0,1 0 0 0 0,-1 1 0 0 0,1 0 0 0 0,-1 1 0 0 0,0 0 0 0 0,0 0 0 0 0,0 1 0 0 0,0 0 1 0 0,-16 1-1 0 0,14 1-347 0 0,0 0 1 0 0,0 1-1 0 0,1 1 1 0 0,-1 0-1 0 0,1 0 1 0 0,0 1-1 0 0,0 1 1 0 0,0-1-1 0 0,0 2 1 0 0,1-1 0 0 0,0 1-1 0 0,0 1 1 0 0,1-1-1 0 0,-14 15 1 0 0,14-13-167 0 0,1 0 1 0 0,0 1-1 0 0,0 0 1 0 0,1 0-1 0 0,1 1 0 0 0,-1-1 1 0 0,1 1-1 0 0,1 0 1 0 0,0 1-1 0 0,0-1 1 0 0,1 1-1 0 0,1 0 1 0 0,0 0-1 0 0,0 0 1 0 0,1 0-1 0 0,0 0 0 0 0,1 13 1 0 0,1-16-183 0 0,0-1 1 0 0,0 0-1 0 0,0 1 1 0 0,1-1-1 0 0,0 0 1 0 0,1 0-1 0 0,-1 0 1 0 0,1 0-1 0 0,1-1 1 0 0,-1 1-1 0 0,1-1 1 0 0,0 0-1 0 0,1 0 1 0 0,0 0-1 0 0,0-1 1 0 0,0 1-1 0 0,0-1 1 0 0,1 0-1 0 0,0-1 1 0 0,0 1-1 0 0,0-1 0 0 0,0-1 1 0 0,1 1-1 0 0,-1-1 1 0 0,1 0-1 0 0,11 3 1 0 0,-7-3-208 0 0,0 0-1 0 0,0 0 1 0 0,1-2 0 0 0,-1 1-1 0 0,0-2 1 0 0,1 1 0 0 0,-1-1-1 0 0,0-1 1 0 0,1 0 0 0 0,-1-1-1 0 0,22-6 1 0 0,-29 7-46 0 0,0-1 0 0 0,0 1 0 0 0,0-1 0 0 0,0 0 0 0 0,0 0 0 0 0,0-1 1 0 0,0 1-1 0 0,-1-1 0 0 0,1 0 0 0 0,-1 0 0 0 0,0 0 0 0 0,1 0 0 0 0,-2 0 0 0 0,1-1 0 0 0,0 0 0 0 0,-1 1 0 0 0,1-1 0 0 0,-1 0 0 0 0,0 0 0 0 0,-1 0 0 0 0,1 0 0 0 0,-1-1 0 0 0,1 1 1 0 0,-1 0-1 0 0,0-1 0 0 0,-1 1 0 0 0,1-1 0 0 0,-1 1 0 0 0,0-1 0 0 0,0 1 0 0 0,0-1 0 0 0,-2-6 0 0 0,-1-1 4 0 0,0 1 0 0 0,0 0 0 0 0,-1 0-1 0 0,0 0 1 0 0,-1 0 0 0 0,0 1 0 0 0,-1 0 0 0 0,0 0 0 0 0,-1 0-1 0 0,0 1 1 0 0,0 0 0 0 0,-1 0 0 0 0,0 1 0 0 0,-14-12 0 0 0,5 7-214 0 0,-1 0 0 0 0,0 1 0 0 0,0 0 0 0 0,-1 2 1 0 0,-1 0-1 0 0,-39-13 0 0 0,24 14-1356 0 0,21 7-5962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36 28 0 0,'-3'-21'9339'0'0,"3"20"-9174"0"0,-1 0 1 0 0,1 0-1 0 0,0 1 0 0 0,0-1 1 0 0,-1 0-1 0 0,1 0 1 0 0,-1 1-1 0 0,1-1 1 0 0,0 0-1 0 0,-1 1 0 0 0,1-1 1 0 0,-1 1-1 0 0,0-1 1 0 0,1 1-1 0 0,-1-1 0 0 0,1 1 1 0 0,-1-1-1 0 0,0 1 1 0 0,1-1-1 0 0,-1 1 0 0 0,0 0 1 0 0,1-1-1 0 0,-1 1 1 0 0,0 0-1 0 0,-1-1 0 0 0,-23 4 2188 0 0,-21 16-527 0 0,40-15-1663 0 0,1-1 0 0 0,-1 1 0 0 0,1 0 1 0 0,0 0-1 0 0,0 0 0 0 0,1 1 0 0 0,-1-1 0 0 0,1 1 1 0 0,0 0-1 0 0,0 1 0 0 0,1-1 0 0 0,-1 1 1 0 0,1 0-1 0 0,-3 9 0 0 0,5-12-106 0 0,0 0-1 0 0,0 0 1 0 0,1 0-1 0 0,0 0 1 0 0,-1 0 0 0 0,1 0-1 0 0,0 0 1 0 0,0 1-1 0 0,1-1 1 0 0,-1 0-1 0 0,1 0 1 0 0,0 0 0 0 0,-1 0-1 0 0,1 0 1 0 0,0 0-1 0 0,1 0 1 0 0,-1 0 0 0 0,1-1-1 0 0,-1 1 1 0 0,1 0-1 0 0,0-1 1 0 0,0 1-1 0 0,0-1 1 0 0,0 0 0 0 0,0 0-1 0 0,0 0 1 0 0,1 0-1 0 0,-1 0 1 0 0,1 0 0 0 0,0 0-1 0 0,4 2 1 0 0,3-1 11 0 0,-1 1 1 0 0,0-1-1 0 0,1 0 1 0 0,0-1 0 0 0,0 0-1 0 0,0-1 1 0 0,-1 0-1 0 0,1-1 1 0 0,0 0 0 0 0,0 0-1 0 0,0-1 1 0 0,0 0-1 0 0,0-1 1 0 0,13-3-1 0 0,-21 4-47 0 0,0 0-1 0 0,0 1 0 0 0,0-1 0 0 0,-1 0 0 0 0,1 0 0 0 0,0 0 0 0 0,0 0 0 0 0,-1 0 0 0 0,1-1 0 0 0,-1 1 0 0 0,1-1 1 0 0,-1 1-1 0 0,1 0 0 0 0,-1-1 0 0 0,0 0 0 0 0,0 1 0 0 0,0-1 0 0 0,0 0 0 0 0,0 0 0 0 0,0 0 0 0 0,0 1 0 0 0,0-4 0 0 0,0 1 44 0 0,0 0-1 0 0,-1 0 0 0 0,0-1 0 0 0,0 1 0 0 0,0 0 1 0 0,-1 0-1 0 0,1 0 0 0 0,-1 0 0 0 0,0 0 0 0 0,-2-7 0 0 0,1 4 15 0 0,-1 1 0 0 0,0-1 0 0 0,0 1 0 0 0,0 0 0 0 0,-1 0 0 0 0,1 1 0 0 0,-2-1 0 0 0,1 1-1 0 0,0-1 1 0 0,-1 1 0 0 0,0 1 0 0 0,0-1 0 0 0,-11-6 0 0 0,4 6-91 0 0,0 0 0 0 0,0 1 0 0 0,-1 1 1 0 0,1 0-1 0 0,-1 1 0 0 0,-24-2 0 0 0,8 4-1767 0 0,-57 5 0 0 0,71-1 403 0 0,6 0-2723 0 0,6-3 1749 0 0</inkml:trace>
</inkml:ink>
</file>

<file path=ppt/ink/ink6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06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39 404 0 0,'-11'-6'969'0'0,"1"1"1"0"0,-1 0-1 0 0,1 0 0 0 0,-1 1 0 0 0,0 1 1 0 0,-1 0-1 0 0,1 0 0 0 0,-1 1 0 0 0,1 1 1 0 0,-1 0-1 0 0,0 0 0 0 0,1 1 0 0 0,-1 1 1 0 0,0 0-1 0 0,-18 4 0 0 0,21-3-569 0 0,0 1 1 0 0,0 0-1 0 0,1 1 0 0 0,-1 0 1 0 0,1 0-1 0 0,0 0 0 0 0,0 1 1 0 0,1 1-1 0 0,-1-1 0 0 0,1 1 1 0 0,0 1-1 0 0,1-1 0 0 0,-1 1 1 0 0,1 0-1 0 0,1 0 0 0 0,-1 1 1 0 0,1 0-1 0 0,1 0 0 0 0,0 0 1 0 0,-5 11-1 0 0,7-11-173 0 0,0 0 0 0 0,0 0 0 0 0,0 0 1 0 0,1 1-1 0 0,0-1 0 0 0,1 1 0 0 0,0-1 0 0 0,0 1 0 0 0,1-1 0 0 0,0 0 1 0 0,1 1-1 0 0,-1-1 0 0 0,2 0 0 0 0,-1 0 0 0 0,1 0 0 0 0,0 0 1 0 0,1 0-1 0 0,0-1 0 0 0,0 1 0 0 0,0-1 0 0 0,1 0 0 0 0,0-1 1 0 0,1 1-1 0 0,-1-1 0 0 0,1 0 0 0 0,1 0 0 0 0,8 6 0 0 0,-7-5-140 0 0,0 0 0 0 0,0-1 1 0 0,1 0-1 0 0,0-1 0 0 0,0 0 0 0 0,1 0 0 0 0,-1-1 0 0 0,1 0 0 0 0,0-1 0 0 0,0 0 0 0 0,1 0 0 0 0,-1-1 0 0 0,0-1 0 0 0,1 0 0 0 0,-1 0 1 0 0,1-1-1 0 0,-1 0 0 0 0,1-1 0 0 0,-1 0 0 0 0,1 0 0 0 0,18-7 0 0 0,-26 7-100 0 0,-1 0 0 0 0,1 0-1 0 0,0-1 1 0 0,-1 1 0 0 0,1-1 0 0 0,-1 1-1 0 0,0-1 1 0 0,0 0 0 0 0,1 0 0 0 0,-1 0-1 0 0,0-1 1 0 0,-1 1 0 0 0,1 0 0 0 0,0-1-1 0 0,-1 1 1 0 0,1-1 0 0 0,-1 0 0 0 0,2-4 0 0 0,-1 1-9 0 0,-1 0 0 0 0,0 0 0 0 0,0 0 0 0 0,-1 0 0 0 0,1 0 0 0 0,-1 0 0 0 0,-1 0 0 0 0,-1-11 0 0 0,-2-1-67 0 0,0 1 1 0 0,-1 0-1 0 0,-1 0 1 0 0,-1 0-1 0 0,-11-20 1 0 0,9 23-55 0 0,0-1 0 0 0,-1 2 0 0 0,0-1 0 0 0,-1 2 0 0 0,-1-1 0 0 0,-13-10 0 0 0,17 15-232 0 0,-1 2 0 0 0,0-1 0 0 0,0 1 0 0 0,0 0 0 0 0,-1 1 0 0 0,0 0 0 0 0,0 1 0 0 0,0 0 0 0 0,0 1-1 0 0,-15-4 1 0 0,9 7-1447 0 0</inkml:trace>
</inkml:ink>
</file>

<file path=ppt/ink/ink6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0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10205 0 0,'12'7'3000'0'0,"-1"-1"0"0"0,1-1-1 0 0,0 0 1 0 0,21 6 0 0 0,-11-6-1301 0 0,0 0 1 0 0,24 1-1 0 0,138-5-1434 0 0,-148-2 1002 0 0,53-8-1864 0 0,-59 3-3068 0 0,-1 0-4828 0 0,-18 3 5223 0 0</inkml:trace>
</inkml:ink>
</file>

<file path=ppt/ink/ink6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0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6421 0 0,'0'-19'5004'0'0,"6"14"-317"0"0,-4 6-4379 0 0,0 0 1 0 0,1 1-1 0 0,-1-1 1 0 0,0 0-1 0 0,0 1 1 0 0,0-1-1 0 0,-1 1 1 0 0,1 0-1 0 0,0 0 1 0 0,0-1-1 0 0,1 5 1 0 0,30 38 944 0 0,-3 1 0 0 0,-2 1 0 0 0,37 84 0 0 0,6 10 1209 0 0,-56-112-1972 0 0,-9-14-225 0 0,1-1 0 0 0,0 0 1 0 0,1 0-1 0 0,0 0 0 0 0,1-1 0 0 0,1-1 0 0 0,0 1 1 0 0,22 18-1 0 0,-32-29-253 0 0,1-1 0 0 0,0 1 1 0 0,0-1-1 0 0,0 0 0 0 0,-1 1 1 0 0,1-1-1 0 0,0 0 0 0 0,0 1 1 0 0,0-1-1 0 0,0 0 0 0 0,0 0 1 0 0,0 0-1 0 0,0 0 0 0 0,0 0 1 0 0,0 0-1 0 0,-1 0 0 0 0,1 0 1 0 0,0 0-1 0 0,0 0 0 0 0,0-1 1 0 0,0 1-1 0 0,0 0 0 0 0,0-1 1 0 0,0 1-1 0 0,-1-1 0 0 0,1 1 1 0 0,0-1-1 0 0,0 1 0 0 0,-1-1 1 0 0,1 1-1 0 0,0-1 0 0 0,-1 0 1 0 0,1 1-1 0 0,0-1 0 0 0,-1 0 1 0 0,1 1-1 0 0,-1-1 0 0 0,1 0 1 0 0,-1 0-1 0 0,0 0 0 0 0,1 0 1 0 0,-1 1-1 0 0,1-3 0 0 0,11-47 213 0 0,-10 39-183 0 0,4-20 20 0 0,9-52-54 0 0,3 1 0 0 0,4 0 0 0 0,51-122 0 0 0,-72 202-99 0 0,-1 0 1 0 0,1 0 0 0 0,0 1 0 0 0,-1-1 0 0 0,1 0 0 0 0,0 1 0 0 0,0-1 0 0 0,0 1 0 0 0,0-1 0 0 0,0 1 0 0 0,0 0 0 0 0,1-1 0 0 0,-1 1 0 0 0,0 0 0 0 0,1 0 0 0 0,-1 0 0 0 0,1 0 0 0 0,0 0 0 0 0,-1 0 0 0 0,1 0 0 0 0,-1 0 0 0 0,1 1 0 0 0,0-1 0 0 0,0 1 0 0 0,-1-1 0 0 0,1 1 0 0 0,0 0 0 0 0,0-1 0 0 0,0 1 0 0 0,0 0 0 0 0,-1 0 0 0 0,1 1 0 0 0,0-1 0 0 0,3 1 0 0 0,2 2-1173 0 0,0 0 1 0 0,1 1 0 0 0,-2 0 0 0 0,1 0-1 0 0,0 1 1 0 0,9 8 0 0 0,-2-1-775 0 0,11 8-886 0 0</inkml:trace>
</inkml:ink>
</file>

<file path=ppt/ink/ink6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07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1 844 0 0,'-8'2'1446'0'0,"1"1"-1"0"0,-1 0 1 0 0,1 0-1 0 0,0 1 1 0 0,1 0-1 0 0,-1 0 1 0 0,1 1-1 0 0,-1 0 1 0 0,-8 8-1 0 0,8-5-402 0 0,0 0 0 0 0,0 1-1 0 0,1 0 1 0 0,-1 0 0 0 0,2 0 0 0 0,-8 17-1 0 0,9-17-635 0 0,0 1-1 0 0,1 0 1 0 0,0-1-1 0 0,0 1 1 0 0,1 1-1 0 0,1-1 1 0 0,0 0-1 0 0,0 0 0 0 0,1 0 1 0 0,0 1-1 0 0,1-1 1 0 0,0 0-1 0 0,0 0 1 0 0,1 0-1 0 0,1 0 1 0 0,3 10-1 0 0,-5-16-410 0 0,1 0 1 0 0,0-1-1 0 0,0 1 0 0 0,0-1 0 0 0,1 1 1 0 0,-1-1-1 0 0,1 0 0 0 0,0 0 0 0 0,-1 0 1 0 0,2 0-1 0 0,-1 0 0 0 0,0-1 0 0 0,0 0 1 0 0,1 1-1 0 0,-1-1 0 0 0,1 0 0 0 0,0-1 1 0 0,0 1-1 0 0,-1-1 0 0 0,1 1 0 0 0,8 0 1 0 0,21-2-3586 0 0,0-9-3872 0 0,-15 1 4310 0 0</inkml:trace>
</inkml:ink>
</file>

<file path=ppt/ink/ink6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08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75 300 216 0 0,'-43'-27'4665'0'0,"14"12"8807"0"0,33 14-12152 0 0,42-4 1358 0 0,36-5 79 0 0,-77 9-2617 0 0,0 0-1 0 0,0 0 1 0 0,0-1-1 0 0,0 0 1 0 0,-1 0-1 0 0,1 0 0 0 0,0 0 1 0 0,-1-1-1 0 0,0 0 1 0 0,1 0-1 0 0,-1 0 1 0 0,7-8-1 0 0,-9 8-118 0 0,0-1 1 0 0,0 0-1 0 0,0 0 0 0 0,-1 0 0 0 0,1 0 1 0 0,-1 0-1 0 0,0 0 0 0 0,0-1 0 0 0,0 1 1 0 0,-1 0-1 0 0,1-1 0 0 0,-1 1 0 0 0,0 0 0 0 0,0-1 1 0 0,-1 1-1 0 0,1 0 0 0 0,-1-1 0 0 0,0 1 1 0 0,0 0-1 0 0,-1 0 0 0 0,1 0 0 0 0,-1 0 1 0 0,0 0-1 0 0,0 0 0 0 0,0 0 0 0 0,-6-6 1 0 0,4 2-23 0 0,-1 1 0 0 0,0 0 0 0 0,-1 0 0 0 0,0 1 0 0 0,0 0 0 0 0,0 0 0 0 0,-1 0 0 0 0,0 1 0 0 0,0 0 0 0 0,0 0 0 0 0,-1 0 0 0 0,-12-5 1 0 0,17 9-85 0 0,1 0 0 0 0,0 1 1 0 0,-1-1-1 0 0,1 0 0 0 0,-1 1 1 0 0,0-1-1 0 0,1 1 0 0 0,-1 0 1 0 0,1 0-1 0 0,-1 0 1 0 0,0 0-1 0 0,1 0 0 0 0,-1 1 1 0 0,1-1-1 0 0,-1 1 0 0 0,1-1 1 0 0,-1 1-1 0 0,1 0 1 0 0,-1 0-1 0 0,1 0 0 0 0,-4 3 1 0 0,1 0-1052 0 0,1 1 0 0 0,0 0 0 0 0,1-1 0 0 0,-1 1 0 0 0,1 1 0 0 0,0-1 0 0 0,-4 9 0 0 0,-1 3-1696 0 0</inkml:trace>
</inkml:ink>
</file>

<file path=ppt/ink/ink6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08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12 149 488 0 0,'-12'4'7385'0'0,"12"2"-2684"0"0,23 5-745 0 0,38 6-2140 0 0,90 12 1091 0 0,222 13 0 0 0,158-23-587 0 0,-488-18-2096 0 0,727 3 2419 0 0,839-105 0 0 0,-1269 53-2171 0 0,-247 30-319 0 0,149-47-1 0 0,-225 58-425 0 0,1 0 1 0 0,-1 0-1 0 0,0-2 1 0 0,16-11-1 0 0</inkml:trace>
</inkml:ink>
</file>

<file path=ppt/ink/ink6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0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168 190 7257 0 0,'-2'-1'512'0'0,"-1"0"0"0"0,1 0 0 0 0,-1 0 0 0 0,1 0 0 0 0,-1-1 0 0 0,1 1 0 0 0,0-1 0 0 0,-1 1 1 0 0,1-1-1 0 0,0 0 0 0 0,0 0 0 0 0,0 0 0 0 0,1 0 0 0 0,-1 0 0 0 0,0-1 0 0 0,1 1 0 0 0,0 0 0 0 0,-1-1 1 0 0,1 1-1 0 0,0-1 0 0 0,0 0 0 0 0,0 1 0 0 0,0-4 0 0 0,1 2-227 0 0,0-1 0 0 0,0 1-1 0 0,0-1 1 0 0,0 1 0 0 0,1 0-1 0 0,0-1 1 0 0,0 1 0 0 0,0 0 0 0 0,0 0-1 0 0,1 0 1 0 0,0-1 0 0 0,0 2 0 0 0,4-7-1 0 0,-3 4-138 0 0,0 1-1 0 0,0 0 1 0 0,1 0 0 0 0,0 0-1 0 0,0 0 1 0 0,0 1-1 0 0,1 0 1 0 0,-1 0-1 0 0,1 0 1 0 0,0 0 0 0 0,1 1-1 0 0,-1-1 1 0 0,0 2-1 0 0,1-1 1 0 0,0 0-1 0 0,-1 1 1 0 0,1 0 0 0 0,0 0-1 0 0,0 1 1 0 0,0 0-1 0 0,8-1 1 0 0,-11 3-82 0 0,0-1 0 0 0,0 1 0 0 0,-1 0 1 0 0,1 0-1 0 0,0 0 0 0 0,-1 0 0 0 0,1 1 1 0 0,-1-1-1 0 0,0 1 0 0 0,1 0 0 0 0,-1-1 1 0 0,0 1-1 0 0,0 0 0 0 0,0 0 0 0 0,0 0 1 0 0,0 1-1 0 0,-1-1 0 0 0,1 0 0 0 0,-1 1 0 0 0,1-1 1 0 0,-1 1-1 0 0,0-1 0 0 0,0 1 0 0 0,0 0 1 0 0,0-1-1 0 0,0 1 0 0 0,-1 0 0 0 0,1 0 1 0 0,-1-1-1 0 0,0 1 0 0 0,0 5 0 0 0,0 4 33 0 0,1-1 0 0 0,-2 0 0 0 0,0 1 1 0 0,0-1-1 0 0,-1 1 0 0 0,-5 15 0 0 0,0-7-29 0 0,-1 0 0 0 0,-1-1 0 0 0,0 0-1 0 0,-2-1 1 0 0,0 0 0 0 0,-1-1 0 0 0,-1 0 0 0 0,-17 18 0 0 0,22-26-147 0 0,0-1 0 0 0,0 0 0 0 0,-1-1 0 0 0,-1 0 0 0 0,1 0 0 0 0,-1-1 0 0 0,0-1 0 0 0,0 1 0 0 0,-1-1 0 0 0,1-1 0 0 0,-1 0 0 0 0,0-1 0 0 0,-1 0 0 0 0,1 0 0 0 0,0-1 0 0 0,-17 0 0 0 0,27-2-85 0 0,39 2 24 0 0,54-1 516 0 0,-34 1 1 0 0,0-2-1 0 0,1-3 1 0 0,-1-2-1 0 0,67-15 0 0 0,-42-3-1919 0 0,-51 14-2171 0 0,-1 1-4143 0 0,-12 2 4843 0 0</inkml:trace>
</inkml:ink>
</file>

<file path=ppt/ink/ink6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09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87 5677 0 0,'-19'-12'3466'0'0,"-17"-12"47"0"0,22 15-2714 0 0,6 4-311 0 0,-3-1 88 0 0,0 1 0 0 0,0 0 0 0 0,-1 1 0 0 0,1 0 0 0 0,-1 1 0 0 0,0 0 0 0 0,0 1 0 0 0,0 0 0 0 0,0 1 0 0 0,0 0 0 0 0,-14 1 0 0 0,20 0-371 0 0,1 1-1 0 0,0-1 1 0 0,0 1 0 0 0,-1 0-1 0 0,1 1 1 0 0,0-1 0 0 0,0 1-1 0 0,0 0 1 0 0,0 0 0 0 0,0 0-1 0 0,1 1 1 0 0,-1 0 0 0 0,1 0-1 0 0,0 0 1 0 0,-1 0 0 0 0,1 1-1 0 0,1 0 1 0 0,-1 0 0 0 0,0 0-1 0 0,1 0 1 0 0,0 0 0 0 0,0 1-1 0 0,0-1 1 0 0,1 1 0 0 0,0 0-1 0 0,-1 0 1 0 0,-1 6 0 0 0,3-5-53 0 0,1-1 0 0 0,-1 1 0 0 0,1-1 1 0 0,0 1-1 0 0,0 0 0 0 0,0-1 0 0 0,1 1 0 0 0,0-1 1 0 0,0 1-1 0 0,0-1 0 0 0,1 1 0 0 0,0-1 0 0 0,0 0 1 0 0,0 0-1 0 0,1 0 0 0 0,0 0 0 0 0,0 0 1 0 0,0-1-1 0 0,0 1 0 0 0,7 6 0 0 0,-1 0 82 0 0,2 0-1 0 0,0-1 1 0 0,0 0 0 0 0,1-1-1 0 0,0 0 1 0 0,19 10 0 0 0,-15-11 10 0 0,0 0 0 0 0,1-1 0 0 0,0-1 1 0 0,33 7-1 0 0,-42-11-309 0 0,-1-1 1 0 0,1 0-1 0 0,0 0 1 0 0,-1-1-1 0 0,1 0 0 0 0,0 0 1 0 0,-1-1-1 0 0,1 0 1 0 0,0 0-1 0 0,-1-1 1 0 0,1 0-1 0 0,-1 0 0 0 0,13-6 1 0 0,-18 7 1 0 0,0 0 1 0 0,0-1-1 0 0,0 1 1 0 0,-1-1-1 0 0,1 1 1 0 0,0-1-1 0 0,-1 1 1 0 0,1-1-1 0 0,-1 0 0 0 0,1 0 1 0 0,-1 0-1 0 0,0 0 1 0 0,0 0-1 0 0,0 0 1 0 0,0 0-1 0 0,0 0 1 0 0,0 0-1 0 0,0 0 1 0 0,0-5-1 0 0,-1 3-8 0 0,0-1-1 0 0,0 1 1 0 0,0-1 0 0 0,-1 1 0 0 0,1-1-1 0 0,-1 1 1 0 0,0 0 0 0 0,-1-1 0 0 0,-2-6-1 0 0,-30-48-520 0 0,12 30 102 0 0,14 19-74 0 0,-1 0 1 0 0,0 1-1 0 0,0 0 1 0 0,-1 1 0 0 0,0 0-1 0 0,-1 0 1 0 0,1 1 0 0 0,-24-11-1 0 0,49 22-9659 0 0,5 0 7929 0 0</inkml:trace>
</inkml:ink>
</file>

<file path=ppt/ink/ink6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1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60 592 0 0,'-9'-3'950'0'0,"0"-1"1"0"0,-1 1-1 0 0,1 0 1 0 0,-1 1-1 0 0,1 0 0 0 0,-1 0 1 0 0,0 1-1 0 0,1 0 1 0 0,-1 1-1 0 0,0 0 1 0 0,0 1-1 0 0,-11 2 0 0 0,15-2-426 0 0,0 1 0 0 0,0 0-1 0 0,0 1 1 0 0,1-1 0 0 0,-1 1-1 0 0,1 0 1 0 0,-1 0 0 0 0,1 1-1 0 0,0 0 1 0 0,0 0 0 0 0,0 0-1 0 0,1 0 1 0 0,0 1 0 0 0,0 0-1 0 0,0 0 1 0 0,0 0 0 0 0,1 0-1 0 0,-1 0 1 0 0,1 1 0 0 0,-2 6-1 0 0,2-6-260 0 0,1-1 0 0 0,1 0 0 0 0,-1 1 0 0 0,1-1 0 0 0,0 1 0 0 0,0 0 1 0 0,0-1-1 0 0,1 1 0 0 0,0 0 0 0 0,0-1 0 0 0,1 1 0 0 0,-1 0 0 0 0,1-1 0 0 0,0 1 0 0 0,1-1 0 0 0,-1 1 0 0 0,1-1 0 0 0,0 0 0 0 0,1 0 0 0 0,-1 1 0 0 0,1-2 0 0 0,0 1 0 0 0,0 0 0 0 0,0 0 0 0 0,1-1 0 0 0,0 0 0 0 0,0 0 1 0 0,0 0-1 0 0,0 0 0 0 0,7 4 0 0 0,-4-3-338 0 0,0 0 0 0 0,0-1 0 0 0,1 1 1 0 0,0-1-1 0 0,0-1 0 0 0,0 0 0 0 0,0 0 1 0 0,0 0-1 0 0,0-1 0 0 0,1 0 0 0 0,0-1 1 0 0,-1 0-1 0 0,1 0 0 0 0,-1-1 0 0 0,1 0 1 0 0,0-1-1 0 0,-1 0 0 0 0,1 0 0 0 0,14-4 0 0 0,-21 4-33 0 0,0 0 0 0 0,0 0-1 0 0,0 0 1 0 0,0 0-1 0 0,0 0 1 0 0,0 0-1 0 0,-1-1 1 0 0,1 1-1 0 0,0 0 1 0 0,-1-1-1 0 0,1 0 1 0 0,-1 1-1 0 0,0-1 1 0 0,1 0-1 0 0,-1 0 1 0 0,0 1-1 0 0,0-1 1 0 0,0 0-1 0 0,0 0 1 0 0,0-3-1 0 0,0 0-14 0 0,1 0 0 0 0,-1-1 0 0 0,-1 0-1 0 0,1 1 1 0 0,-1-1 0 0 0,0 1-1 0 0,-1-11 1 0 0,-2 0 66 0 0,-1-1 0 0 0,0 0 0 0 0,-1 1 0 0 0,-8-19 0 0 0,8 23-20 0 0,0 0 0 0 0,0 1 0 0 0,-1 0 0 0 0,-1 0 0 0 0,0 0 0 0 0,0 1 0 0 0,-1 0 0 0 0,-1 1 0 0 0,0-1 0 0 0,0 2 0 0 0,-13-11 0 0 0,19 15-1408 0 0</inkml:trace>
</inkml:ink>
</file>

<file path=ppt/ink/ink6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16 0 0,'0'0'2476'0'0,"20"15"2999"0"0,-17-10-4818 0 0,-1 0 0 0 0,0-1 0 0 0,-1 1 0 0 0,1 0 1 0 0,-1 0-1 0 0,0 0 0 0 0,0 1 0 0 0,-1-1 0 0 0,1 0 1 0 0,-2 9-1 0 0,-6 58 2471 0 0,3-44-1837 0 0,-8 48 2255 0 0,6-46-1700 0 0,1 0-1 0 0,0 34 1 0 0,5-63-1797 0 0,0 0-1 0 0,0-1 1 0 0,0 1-1 0 0,0 0 1 0 0,0 0-1 0 0,1 0 1 0 0,-1 0 0 0 0,0-1-1 0 0,0 1 1 0 0,0 0-1 0 0,1 0 1 0 0,-1-1-1 0 0,1 1 1 0 0,-1 0 0 0 0,0 0-1 0 0,1-1 1 0 0,-1 1-1 0 0,1 0 1 0 0,-1-1-1 0 0,1 1 1 0 0,0-1 0 0 0,-1 1-1 0 0,1-1 1 0 0,0 1-1 0 0,-1-1 1 0 0,1 1-1 0 0,0-1 1 0 0,0 0 0 0 0,1 1-1 0 0,29-1 277 0 0,28-22-442 0 0,-35 10 83 0 0,-1 0 0 0 0,0-1 0 0 0,-1-2 0 0 0,-1 0-1 0 0,0-1 1 0 0,-1-1 0 0 0,-1-1 0 0 0,-1-1 0 0 0,23-29 0 0 0,-41 47 33 0 0,0 1 1 0 0,1 0-1 0 0,-1-1 0 0 0,0 1 0 0 0,1-1 1 0 0,-1 1-1 0 0,0 0 0 0 0,1-1 0 0 0,-1 1 1 0 0,0-1-1 0 0,0 1 0 0 0,0-1 1 0 0,0 1-1 0 0,1-1 0 0 0,-1 1 0 0 0,0-1 1 0 0,0 1-1 0 0,0-1 0 0 0,0 1 0 0 0,0-1 1 0 0,0 1-1 0 0,0-1 0 0 0,0 1 0 0 0,-1-1 1 0 0,1 1-1 0 0,0-1 0 0 0,0 1 0 0 0,0-1 1 0 0,0 1-1 0 0,-1-1 0 0 0,1 1 1 0 0,0-1-1 0 0,0 1 0 0 0,-1 0 0 0 0,1-1 1 0 0,0 1-1 0 0,-1-1 0 0 0,-23-5 58 0 0,-28 10 155 0 0,29 1-22 0 0,0 1 0 0 0,1 1-1 0 0,-43 19 1 0 0,55-21-60 0 0,0 1 0 0 0,0 0 0 0 0,0 0-1 0 0,1 1 1 0 0,0 0 0 0 0,0 1 0 0 0,1 0 0 0 0,0 0 0 0 0,0 1 0 0 0,-8 12 0 0 0,14-18-123 0 0,0-1 0 0 0,1 1 0 0 0,-1 0 0 0 0,1 0 0 0 0,0 0 0 0 0,0 1-1 0 0,0-1 1 0 0,0 0 0 0 0,1 0 0 0 0,-1 1 0 0 0,1-1 0 0 0,0 0 0 0 0,0 0 0 0 0,0 1 0 0 0,0-1 0 0 0,1 0 0 0 0,0 6 0 0 0,1-4 3 0 0,0 1 0 0 0,1-1 0 0 0,-1 0 0 0 0,1 1 0 0 0,0-1 0 0 0,0 0 0 0 0,0-1 0 0 0,1 1 0 0 0,5 5 0 0 0,3 1 3 0 0,0 0 0 0 0,1-1 0 0 0,0 0 0 0 0,1-1 0 0 0,0 0 0 0 0,20 8 0 0 0,-4-4-362 0 0,1-1 0 0 0,48 12 1 0 0,-67-21 215 0 0,-1 0 0 0 0,1-1 0 0 0,0-1 0 0 0,-1 0 1 0 0,1-1-1 0 0,0 0 0 0 0,0 0 0 0 0,0-2 0 0 0,-1 1 0 0 0,19-6 0 0 0,-11-5-2314 0 0,-9 2-2906 0 0,0 1-1745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11 504 0 0,'-7'-10'11126'0'0,"2"56"-6681"0"0,4-10-2687 0 0,0-23-1162 0 0,0 1-1 0 0,1 0 0 0 0,1 0 0 0 0,0-1 1 0 0,1 1-1 0 0,6 24 0 0 0,-8-38-553 0 0,1 1 0 0 0,-1 0 0 0 0,1 0 0 0 0,-1-1 0 0 0,1 1 0 0 0,-1-1 0 0 0,1 1 0 0 0,0 0 0 0 0,-1-1 0 0 0,1 1 0 0 0,-1-1 0 0 0,1 0 0 0 0,0 1 0 0 0,0-1 0 0 0,-1 1 0 0 0,1-1 0 0 0,0 0 0 0 0,0 0 0 0 0,-1 1 0 0 0,1-1 0 0 0,0 0 0 0 0,0 0 0 0 0,0 0 0 0 0,0 0 0 0 0,-1 0 0 0 0,1 0 0 0 0,0 0 0 0 0,0 0 0 0 0,0 0 0 0 0,-1 0 0 0 0,1-1 0 0 0,0 1 0 0 0,0 0 0 0 0,-1 0 0 0 0,1-1 0 0 0,0 1 0 0 0,0-1 0 0 0,-1 1 0 0 0,1-1 0 0 0,0 1 0 0 0,-1-1 0 0 0,2 0 0 0 0,37-29-131 0 0,-27 20 164 0 0,84-62-68 0 0,-91 68-466 0 0,-16 13 338 0 0,-18 18 37 0 0,24-21 65 0 0,0 0-1 0 0,0 0 1 0 0,1 1-1 0 0,0-1 0 0 0,1 1 1 0 0,-4 9-1 0 0,6-14 58 0 0,1-1 1 0 0,-1 1-1 0 0,1-1 0 0 0,-1 1 1 0 0,1 0-1 0 0,0 0 0 0 0,0-1 0 0 0,0 1 1 0 0,0 0-1 0 0,0-1 0 0 0,0 1 0 0 0,0 0 1 0 0,0 0-1 0 0,1-1 0 0 0,-1 1 0 0 0,1-1 1 0 0,-1 1-1 0 0,1 0 0 0 0,0-1 0 0 0,-1 1 1 0 0,1-1-1 0 0,0 1 0 0 0,0-1 0 0 0,0 0 1 0 0,0 1-1 0 0,1-1 0 0 0,-1 0 0 0 0,0 0 1 0 0,0 0-1 0 0,1 0 0 0 0,-1 0 0 0 0,1 0 1 0 0,1 1-1 0 0,8 4 200 0 0,1 0 0 0 0,0 0 1 0 0,16 4-1 0 0,-5-5-3461 0 0,1-3-5089 0 0,-16-2 5960 0 0</inkml:trace>
</inkml:ink>
</file>

<file path=ppt/ink/ink6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1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0 204 472 0 0,'7'-14'535'0'0,"0"1"0"0"0,1 0 0 0 0,1 1 0 0 0,0 0 1 0 0,1 1-1 0 0,0-1 0 0 0,0 2 0 0 0,1-1 0 0 0,1 2 0 0 0,-1-1 0 0 0,2 2 0 0 0,-1 0 0 0 0,1 0 1 0 0,1 1-1 0 0,-1 0 0 0 0,1 2 0 0 0,0-1 0 0 0,18-3 0 0 0,-15 4-192 0 0,0 1 0 0 0,0 1 0 0 0,0 0 0 0 0,0 1 0 0 0,0 1 0 0 0,0 1 0 0 0,1 0 0 0 0,-1 1 0 0 0,0 1 0 0 0,0 1 0 0 0,0 0 0 0 0,0 1 0 0 0,-1 1 0 0 0,1 0 0 0 0,24 13 0 0 0,-32-13-204 0 0,-1 1 0 0 0,1 0-1 0 0,-1 0 1 0 0,-1 0 0 0 0,1 1-1 0 0,-1 0 1 0 0,0 1 0 0 0,-1 0-1 0 0,0 0 1 0 0,0 0 0 0 0,9 18-1 0 0,-9-12 5 0 0,0 1-1 0 0,-1 0 1 0 0,-1 0-1 0 0,0 0 0 0 0,-1 0 1 0 0,0 0-1 0 0,-1 17 0 0 0,-2 20 162 0 0,-2 0-1 0 0,-3 0 0 0 0,-17 81 1 0 0,18-115-252 0 0,-63 259 969 0 0,2-16 202 0 0,55-208-603 0 0,2 0-1 0 0,0 108 0 0 0,9-128-421 0 0,1 0 0 0 0,2 0 0 0 0,2 0 0 0 0,1 0 0 0 0,12 34 0 0 0,-13-48-64 0 0,1-1-1 0 0,1 1 1 0 0,1-1 0 0 0,1 0 0 0 0,0-1 0 0 0,1 0 0 0 0,1-1 0 0 0,1 0-1 0 0,0-1 1 0 0,1 0 0 0 0,25 21 0 0 0,-28-28-121 0 0,-1 0 1 0 0,1 0-1 0 0,0-1 1 0 0,0-1-1 0 0,1 0 0 0 0,0 0 1 0 0,0-1-1 0 0,1-1 1 0 0,-1 0-1 0 0,1 0 0 0 0,0-1 1 0 0,0-1-1 0 0,0 0 1 0 0,0-1-1 0 0,0-1 0 0 0,0 0 1 0 0,1 0-1 0 0,19-5 1 0 0,-31 5-184 0 0,-10 2 152 0 0,7-1 26 0 0,-1 0 1 0 0,1 0-1 0 0,-1 0 0 0 0,1 0 1 0 0,0 0-1 0 0,0 0 1 0 0,-1 0-1 0 0,1 0 0 0 0,0 1 1 0 0,0-1-1 0 0,0 0 1 0 0,0 1-1 0 0,0-1 0 0 0,1 1 1 0 0,-1-1-1 0 0,0 1 0 0 0,0 2 1 0 0,-9 42 223 0 0,3 0 0 0 0,1 0 0 0 0,2 0 1 0 0,3 57-1 0 0,0-1 118 0 0,0 117 547 0 0,36 274-1 0 0,70 229 1102 0 0,-12 60-1866 0 0,-89-675-128 0 0,-5 0 0 0 0,-5 0-1 0 0,-5-1 1 0 0,-4 0 0 0 0,-42 154 0 0 0,-106 203-4 0 0,154-438 0 0 0,8-20 0 0 0,0-3 0 0 0,1 0 0 0 0,0 0 0 0 0,-1 0 0 0 0,0 0 0 0 0,1 0 0 0 0,-1 0 0 0 0,0 0 0 0 0,0-1 0 0 0,0 1 0 0 0,0 0 0 0 0,0 0 0 0 0,-2 1 0 0 0,2-3 0 0 0,0-1 0 0 0,0 1 0 0 0,0-1 0 0 0,0 1 0 0 0,0 0 0 0 0,0-1 0 0 0,0 0 0 0 0,0 1 0 0 0,1-1 0 0 0,-1 0 0 0 0,0 1 0 0 0,0-1 0 0 0,0 0 0 0 0,1 0 0 0 0,-1 1 0 0 0,1-1 0 0 0,-1 0 0 0 0,0 0 0 0 0,1 0 0 0 0,-1 0 0 0 0,1 0 0 0 0,0 0 0 0 0,-1-1 0 0 0,1 1 0 0 0,-2-2-485 0 0,1 0 0 0 0,-1 0-1 0 0,1-1 1 0 0,0 1 0 0 0,0-1 0 0 0,0 1-1 0 0,1-1 1 0 0,-1 1 0 0 0,1-1 0 0 0,0 0 0 0 0,0 1-1 0 0,0-1 1 0 0,0 1 0 0 0,1-1 0 0 0,-1 0-1 0 0,1 1 1 0 0,0-1 0 0 0,0 1 0 0 0,0-1-1 0 0,1 1 1 0 0,1-5 0 0 0,6-6-3301 0 0</inkml:trace>
</inkml:ink>
</file>

<file path=ppt/ink/ink6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1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4 544 0 0,'-18'-3'15756'0'0,"57"7"-13732"0"0,24 3-890 0 0,205 11 1940 0 0,135 1 294 0 0,-157-8-1049 0 0,-212-9-2362 0 0,70 1 1870 0 0,-94-3-2062 0 0,0-1-1 0 0,0 0 0 0 0,0-1 1 0 0,0 0-1 0 0,-1-1 0 0 0,1 0 1 0 0,16-7-1 0 0,-20 7-1254 0 0</inkml:trace>
</inkml:ink>
</file>

<file path=ppt/ink/ink6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14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30 9245 0 0,'-45'-14'8854'0'0,"-3"-1"-232"0"0,53 15-8011 0 0,156 8 1698 0 0,-102-8-1998 0 0,-1 2 1 0 0,0 4 0 0 0,0 1 0 0 0,70 20 0 0 0,-126-26-314 0 0,1-1 0 0 0,-1 1-1 0 0,1-1 1 0 0,-1 1 0 0 0,0 0-1 0 0,1 0 1 0 0,-1 1 0 0 0,0-1-1 0 0,0 0 1 0 0,0 1 0 0 0,0-1-1 0 0,0 1 1 0 0,0-1 0 0 0,0 1-1 0 0,-1 0 1 0 0,1 0 0 0 0,-1 0-1 0 0,1 0 1 0 0,2 4 0 0 0,-4-3-1 0 0,0 0 1 0 0,0 0-1 0 0,0 0 0 0 0,0 0 1 0 0,0 0-1 0 0,-1 0 1 0 0,1 0-1 0 0,-1-1 1 0 0,0 1-1 0 0,1 0 1 0 0,-2 0-1 0 0,1-1 0 0 0,0 1 1 0 0,0-1-1 0 0,-1 1 1 0 0,1-1-1 0 0,-4 4 1 0 0,-25 33 76 0 0,-1-2 1 0 0,-2-1-1 0 0,-1-2 1 0 0,-57 43-1 0 0,-8 10 306 0 0,88-77-318 0 0,7-8-135 0 0,1 1-1 0 0,-1 0 1 0 0,1 0-1 0 0,0 0 1 0 0,0 0-1 0 0,0 0 0 0 0,0 1 1 0 0,0-1-1 0 0,-4 9 1 0 0,7-12-563 0 0,4 0-1142 0 0,0 0 684 0 0,0 0 0 0 0,0 0 1 0 0,-1-1-1 0 0,1 1 1 0 0,0-1-1 0 0,0 0 1 0 0,-1 0-1 0 0,5-3 0 0 0,12-5-2151 0 0</inkml:trace>
</inkml:ink>
</file>

<file path=ppt/ink/ink6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15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83 139 4896 0 0,'-83'-20'11774'0'0,"107"19"-10500"0"0,193 3 1199 0 0,-128 1-1860 0 0,1-3 0 0 0,125-17 1 0 0,-212 16-609 0 0,47-12 12 0 0,-47 12-46 0 0,-1 0 0 0 0,1 0 1 0 0,-1 0-1 0 0,0-1 0 0 0,1 0 0 0 0,-1 1 0 0 0,0-1 0 0 0,0 0 0 0 0,4-4 0 0 0,0-11-282 0 0,-9 4 87 0 0,1 10 219 0 0,0 0 0 0 0,0 0 1 0 0,0 0-1 0 0,-1 0 0 0 0,1 0 1 0 0,-1 1-1 0 0,0-1 0 0 0,0 1 1 0 0,0 0-1 0 0,0 0 0 0 0,-1 0 1 0 0,1 0-1 0 0,0 0 0 0 0,-1 1 1 0 0,1-1-1 0 0,-1 1 1 0 0,0 0-1 0 0,1 0 0 0 0,-1 1 1 0 0,0-1-1 0 0,0 1 0 0 0,1-1 1 0 0,-1 1-1 0 0,0 0 0 0 0,0 1 1 0 0,0-1-1 0 0,1 1 0 0 0,-1-1 1 0 0,0 1-1 0 0,1 0 0 0 0,-1 1 1 0 0,0-1-1 0 0,1 1 0 0 0,0-1 1 0 0,-1 1-1 0 0,1 0 0 0 0,0 0 1 0 0,0 1-1 0 0,0-1 0 0 0,0 0 1 0 0,0 1-1 0 0,1 0 1 0 0,-1 0-1 0 0,1 0 0 0 0,0 0 1 0 0,-1 0-1 0 0,2 0 0 0 0,-1 1 1 0 0,-2 3-1 0 0,-1 10 120 0 0,1-1 0 0 0,1 1 0 0 0,0 0 0 0 0,1 0 0 0 0,0 0 0 0 0,2 0 0 0 0,0 1 0 0 0,1-1 0 0 0,1 0 0 0 0,4 20 0 0 0,8 26 506 0 0,27 77 0 0 0,-32-114-493 0 0,23 63 1205 0 0,3-2 0 0 0,80 139 1 0 0,-115-226-1356 0 0,1 1 0 0 0,-1-1 0 0 0,0 0 1 0 0,0 1-1 0 0,0-1 0 0 0,0 0 1 0 0,1 1-1 0 0,-1-1 0 0 0,0 1 1 0 0,0-1-1 0 0,0 0 0 0 0,0 1 0 0 0,0-1 1 0 0,0 1-1 0 0,0-1 0 0 0,0 0 1 0 0,0 1-1 0 0,0-1 0 0 0,0 1 0 0 0,0-1 1 0 0,0 0-1 0 0,0 1 0 0 0,0-1 1 0 0,0 1-1 0 0,-1-1 0 0 0,1 0 1 0 0,0 1-1 0 0,0-1 0 0 0,0 0 0 0 0,-1 1 1 0 0,1-1-1 0 0,0 0 0 0 0,0 1 1 0 0,-1-1-1 0 0,1 0 0 0 0,0 0 0 0 0,-1 1 1 0 0,-21 4-717 0 0,-36-7-328 0 0,46 1 884 0 0,-284-2-1639 0 0,249 7 1938 0 0,1 1 0 0 0,-1 2 1 0 0,1 3-1 0 0,-60 20 1 0 0,104-30-63 0 0,0 1 1 0 0,0-1 0 0 0,0 1-1 0 0,0 0 1 0 0,0 0 0 0 0,0 0 0 0 0,1 0-1 0 0,-1 0 1 0 0,0 0 0 0 0,0 0 0 0 0,1 1-1 0 0,-1-1 1 0 0,1 1 0 0 0,-1-1 0 0 0,0 3-1 0 0,2-4-10 0 0,-1 1 0 0 0,1 0 0 0 0,0-1-1 0 0,0 1 1 0 0,0-1 0 0 0,0 1 0 0 0,0 0 0 0 0,1-1-1 0 0,-1 1 1 0 0,0 0 0 0 0,0-1 0 0 0,0 1 0 0 0,0-1-1 0 0,1 1 1 0 0,-1-1 0 0 0,0 1 0 0 0,1 0-1 0 0,-1-1 1 0 0,0 1 0 0 0,1-1 0 0 0,-1 1 0 0 0,0-1-1 0 0,1 1 1 0 0,-1-1 0 0 0,1 0 0 0 0,-1 1 0 0 0,1-1-1 0 0,-1 0 1 0 0,1 1 0 0 0,0-1 0 0 0,6 4 158 0 0,0-1 1 0 0,1 1 0 0 0,-1-2-1 0 0,1 1 1 0 0,-1-1 0 0 0,9 1-1 0 0,43 4 305 0 0,1-2 0 0 0,-1-3 0 0 0,1-3 0 0 0,61-8 0 0 0,-82 6-335 0 0,-11 1-5 0 0,5 1 132 0 0,1-2 0 0 0,-1-1-1 0 0,0-2 1 0 0,0-1 0 0 0,36-13-1 0 0,-69 20-346 0 0,1 0-1 0 0,-1 0 0 0 0,1 0 0 0 0,0 0 0 0 0,-1 0 1 0 0,1 0-1 0 0,0 0 0 0 0,-1-1 0 0 0,1 1 1 0 0,-1 0-1 0 0,1 0 0 0 0,-1-1 0 0 0,1 1 0 0 0,-1 0 1 0 0,1 0-1 0 0,-1-1 0 0 0,1 1 0 0 0,-1-1 1 0 0,1 1-1 0 0,-1-1 0 0 0,1 1 0 0 0,-1 0 0 0 0,0-1 1 0 0,1 1-1 0 0,-1-1 0 0 0,0 0 0 0 0,1 1 1 0 0,-1-1-1 0 0,0 1 0 0 0,0-1 0 0 0,1 1 0 0 0,-1-1 1 0 0,0 0-1 0 0,0 1 0 0 0,0-1 0 0 0,0 1 1 0 0,0-1-1 0 0,0 0 0 0 0,0 1 0 0 0,0-1 0 0 0,0 0 1 0 0,0 1-1 0 0,0-1 0 0 0,-1 1 0 0 0,1-1 1 0 0,0 0-1 0 0,0 1 0 0 0,-1-1 0 0 0,1 1 0 0 0,0-1 1 0 0,0 1-1 0 0,-1-1 0 0 0,1 1 0 0 0,-1-1 1 0 0,1 1-1 0 0,-1-1 0 0 0,1 1 0 0 0,0 0 1 0 0,-1-1-1 0 0,1 1 0 0 0,-1 0 0 0 0,0-1 0 0 0,1 1 1 0 0,-1 0-1 0 0,1 0 0 0 0,-1-1 0 0 0,1 1 1 0 0,-1 0-1 0 0,-1 0 0 0 0</inkml:trace>
</inkml:ink>
</file>

<file path=ppt/ink/ink6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15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33 7281 0 0,'-2'-5'2274'0'0,"-2"-15"8009"0"0,7 13-5915 0 0,0 9-3660 0 0,2 5-330 0 0,-1 0 0 0 0,1 0 1 0 0,-1 0-1 0 0,0 0 1 0 0,-1 1-1 0 0,1-1 0 0 0,-2 1 1 0 0,1 0-1 0 0,-1 0 1 0 0,0 0-1 0 0,-1 1 1 0 0,0-1-1 0 0,0 12 0 0 0,0-11-288 0 0,-1 0 0 0 0,2 0-1 0 0,-1 0 1 0 0,1 0 0 0 0,0 0 0 0 0,1-1-1 0 0,0 1 1 0 0,0-1 0 0 0,1 0-1 0 0,0 0 1 0 0,0 0 0 0 0,8 10 0 0 0,-1-12-1095 0 0,-9-6 34 0 0,0 0 1 0 0,0 0-1 0 0,0 0 0 0 0,0 0 1 0 0,1 0-1 0 0,-1 0 0 0 0,0-1 1 0 0,0 1-1 0 0,0-1 0 0 0,0 0 1 0 0,3 0-1 0 0,5-5-2241 0 0</inkml:trace>
</inkml:ink>
</file>

<file path=ppt/ink/ink6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16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1 844 0 0,'-9'7'15259'0'0,"14"-4"-14551"0"0,0 0-1 0 0,0-1 1 0 0,0 0 0 0 0,0 0 0 0 0,0 0 0 0 0,1-1-1 0 0,-1 0 1 0 0,0 0 0 0 0,11 1 0 0 0,60 1 1777 0 0,-46-3-1607 0 0,83 5 2234 0 0,195-19-1 0 0,-301 14-5138 0 0,-1-1 0 0 0,1-1-1 0 0,-1 1 1 0 0,0-1 0 0 0,1 0 0 0 0,6-4-1 0 0</inkml:trace>
</inkml:ink>
</file>

<file path=ppt/ink/ink6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17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31 824 0 0,'-8'9'15104'0'0,"31"-4"-10395"0"0,31-4-2378 0 0,53-8 1664 0 0,-65 3-2847 0 0,-14 1-441 0 0,102-16 2608 0 0,-101 14-7216 0 0,-1-1-5035 0 0,-21 4 5629 0 0</inkml:trace>
</inkml:ink>
</file>

<file path=ppt/ink/ink6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1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12 144 5469 0 0,'-1'-1'330'0'0,"0"0"1"0"0,0 0 0 0 0,0 0 0 0 0,1 0 0 0 0,-1 0 0 0 0,0 0-1 0 0,0 0 1 0 0,1 0 0 0 0,-1 0 0 0 0,0-1 0 0 0,1 1 0 0 0,-1 0 0 0 0,1 0-1 0 0,-1-1 1 0 0,1 1 0 0 0,0 0 0 0 0,0-1 0 0 0,-1 1 0 0 0,1 0 0 0 0,0-1-1 0 0,0 1 1 0 0,0 0 0 0 0,1-2 0 0 0,0 2-161 0 0,-1 0 0 0 0,1 0-1 0 0,0 0 1 0 0,0 0 0 0 0,0 0-1 0 0,0 1 1 0 0,0-1 0 0 0,0 0 0 0 0,0 1-1 0 0,0-1 1 0 0,0 0 0 0 0,1 1 0 0 0,-1-1-1 0 0,0 1 1 0 0,0 0 0 0 0,0-1 0 0 0,1 1-1 0 0,-1 0 1 0 0,2 0 0 0 0,13-1 66 0 0,1 0-1 0 0,-1 2 1 0 0,18 2 0 0 0,-14-1 502 0 0,73 4 259 0 0,81 2 437 0 0,-147-8-1201 0 0,0-2 1 0 0,0 0 0 0 0,-1-2-1 0 0,35-9 1 0 0,-58 12-251 0 0,0 0 1 0 0,0 0-1 0 0,0 0 0 0 0,0 0 1 0 0,0 0-1 0 0,0-1 0 0 0,-1 1 0 0 0,1-1 1 0 0,0 0-1 0 0,-1 0 0 0 0,1 0 1 0 0,-1 0-1 0 0,0 0 0 0 0,0-1 0 0 0,0 1 1 0 0,0-1-1 0 0,0 1 0 0 0,0-1 1 0 0,-1 0-1 0 0,1 0 0 0 0,-1 0 1 0 0,0 0-1 0 0,1 0 0 0 0,-1 0 0 0 0,-1 0 1 0 0,1 0-1 0 0,0 0 0 0 0,-1 0 1 0 0,0 0-1 0 0,0 0 0 0 0,0-1 0 0 0,0 1 1 0 0,0 0-1 0 0,-1 0 0 0 0,1 0 1 0 0,-2-5-1 0 0,2 8 18 0 0,0-1-1 0 0,0 1 1 0 0,0 0-1 0 0,0 0 1 0 0,0-1 0 0 0,-1 1-1 0 0,1 0 1 0 0,0 0 0 0 0,0 0-1 0 0,0-1 1 0 0,0 1 0 0 0,0 0-1 0 0,0 0 1 0 0,-1 0-1 0 0,1 0 1 0 0,0 0 0 0 0,0-1-1 0 0,0 1 1 0 0,0 0 0 0 0,-1 0-1 0 0,1 0 1 0 0,0 0 0 0 0,0 0-1 0 0,0 0 1 0 0,-1 0-1 0 0,1-1 1 0 0,0 1 0 0 0,0 0-1 0 0,-1 0 1 0 0,1 0 0 0 0,0 0-1 0 0,0 0 1 0 0,0 0-1 0 0,-1 0 1 0 0,1 0 0 0 0,0 0-1 0 0,0 0 1 0 0,-1 0 0 0 0,1 1-1 0 0,0-1 1 0 0,0 0 0 0 0,0 0-1 0 0,-1 0 1 0 0,1 0-1 0 0,0 0 1 0 0,-9 12 106 0 0,-2 15 238 0 0,3 9 41 0 0,2 0 0 0 0,1 1 0 0 0,2 0 1 0 0,2 0-1 0 0,3 39 0 0 0,-1-56-254 0 0,-2 0 0 0 0,2-1 1 0 0,1 1-1 0 0,0 0 1 0 0,2 0-1 0 0,0-1 1 0 0,1 1-1 0 0,1-1 1 0 0,1-1 0 0 0,0 1-1 0 0,1-1 1 0 0,2 0-1 0 0,-1-1 1 0 0,2 0-1 0 0,0 0 1 0 0,1-2-1 0 0,1 1 1 0 0,1-1 0 0 0,0-1-1 0 0,0-1 1 0 0,21 15-1 0 0,-16-17-78 0 0,15 13-599 0 0,-34-23 265 0 0,-27 3-1651 0 0,-38 4 1608 0 0,0 3 0 0 0,1 2 0 0 0,1 3 0 0 0,1 3 0 0 0,-78 35 0 0 0,132-51 453 0 0,1 0 0 0 0,0 1-1 0 0,1 0 1 0 0,-1 0 0 0 0,1 1-1 0 0,0 0 1 0 0,-9 8 0 0 0,14-12 215 0 0,44 11 1072 0 0,-4-13-959 0 0,0-2-1 0 0,-1-2 1 0 0,1-1 0 0 0,51-16-1 0 0,-39 6-3273 0 0,0-2-3383 0 0,-45 17 3094 0 0,-1-1 447 0 0</inkml:trace>
</inkml:ink>
</file>

<file path=ppt/ink/ink6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19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38 180 312 0 0,'-3'-2'512'0'0,"0"0"-1"0"0,0 0 1 0 0,0-1 0 0 0,0 0-1 0 0,1 1 1 0 0,-1-1 0 0 0,1 0-1 0 0,0 0 1 0 0,0 0-1 0 0,0 0 1 0 0,0-1 0 0 0,1 1-1 0 0,-1 0 1 0 0,1-1 0 0 0,0 1-1 0 0,-1-6 1 0 0,2 7-261 0 0,1-1 1 0 0,-1 0-1 0 0,1 0 0 0 0,0 1 0 0 0,0-1 1 0 0,0 1-1 0 0,0-1 0 0 0,0 1 1 0 0,1-1-1 0 0,-1 1 0 0 0,1 0 0 0 0,0-1 1 0 0,-1 1-1 0 0,1 0 0 0 0,0 0 0 0 0,0 0 1 0 0,0 1-1 0 0,1-1 0 0 0,-1 0 1 0 0,0 1-1 0 0,1 0 0 0 0,-1-1 0 0 0,4 0 1 0 0,16-10 247 0 0,1 1 1 0 0,0 2-1 0 0,1 0 1 0 0,0 1-1 0 0,0 2 1 0 0,0 0-1 0 0,1 2 1 0 0,0 0 0 0 0,0 2-1 0 0,0 1 1 0 0,0 1-1 0 0,26 3 1 0 0,-44-2-346 0 0,0 0 1 0 0,-1 1-1 0 0,1 0 0 0 0,-1 0 1 0 0,0 0-1 0 0,1 1 1 0 0,-1 0-1 0 0,-1 0 1 0 0,10 6-1 0 0,-14-7-101 0 0,1-1-1 0 0,0 1 1 0 0,0-1 0 0 0,-1 1-1 0 0,1 0 1 0 0,-1-1 0 0 0,0 1-1 0 0,1 0 1 0 0,-1 0 0 0 0,0 0-1 0 0,0 0 1 0 0,0 0 0 0 0,0 0-1 0 0,-1 1 1 0 0,1-1 0 0 0,0 0-1 0 0,-1 0 1 0 0,0 1 0 0 0,1-1-1 0 0,-1 0 1 0 0,0 0 0 0 0,0 1-1 0 0,0-1 1 0 0,-1 0 0 0 0,1 1-1 0 0,-1-1 1 0 0,1 0 0 0 0,-1 0-1 0 0,0 0 1 0 0,-1 4 0 0 0,-3 3 37 0 0,0 0 1 0 0,-1 0 0 0 0,1 0 0 0 0,-2-1 0 0 0,1 0-1 0 0,-1-1 1 0 0,0 1 0 0 0,-1-1 0 0 0,0-1-1 0 0,0 1 1 0 0,-13 7 0 0 0,3-4-65 0 0,0-1 1 0 0,0 0-1 0 0,0-1 1 0 0,-1-1-1 0 0,-21 5 1 0 0,92-11-150 0 0,-1 2 0 0 0,93 18 1 0 0,-107-13 186 0 0,57 20 0 0 0,-85-25-47 0 0,-1 0 1 0 0,1 1-1 0 0,-1 0 1 0 0,0 0 0 0 0,0 1-1 0 0,0 0 1 0 0,-1 0-1 0 0,1 1 1 0 0,-1 0 0 0 0,-1 0-1 0 0,1 1 1 0 0,8 11-1 0 0,-14-16-2 0 0,0-1-1 0 0,0 1 0 0 0,0-1 0 0 0,-1 1 0 0 0,1 0 0 0 0,0-1 1 0 0,-1 1-1 0 0,1 0 0 0 0,-1-1 0 0 0,0 1 0 0 0,1 0 1 0 0,-1 0-1 0 0,0-1 0 0 0,0 1 0 0 0,0 0 0 0 0,0 0 0 0 0,0-1 1 0 0,-1 1-1 0 0,1 0 0 0 0,-1 0 0 0 0,1-1 0 0 0,-1 1 0 0 0,-1 2 1 0 0,0-1 8 0 0,0 0 1 0 0,0 0 0 0 0,-1 0 0 0 0,1 0-1 0 0,-1-1 1 0 0,0 0 0 0 0,1 1-1 0 0,-1-1 1 0 0,0 0 0 0 0,-1 0 0 0 0,-2 1-1 0 0,-9 3 45 0 0,0 0-1 0 0,0 0 0 0 0,-1-2 0 0 0,-15 3 0 0 0,-5-2-259 0 0,1-2 0 0 0,0-1 0 0 0,-1-2-1 0 0,0-1 1 0 0,1-2 0 0 0,0-2 0 0 0,-44-10 0 0 0,58 6-426 0 0,5 1-1980 0 0,6 6-5314 0 0</inkml:trace>
</inkml:ink>
</file>

<file path=ppt/ink/ink6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20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5400 0 0,'-16'3'3671'0'0,"-5"2"3824"0"0,21-1-4920 0 0,12 1-2049 0 0,0-2-167 0 0,-1 0 0 0 0,1-1 0 0 0,-1-1 0 0 0,1 0 0 0 0,16-1 0 0 0,30-3 247 0 0,-22 1-272 0 0,29 1 153 0 0,13-1-1320 0 0,-29-3-8475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2 383 280 0 0,'0'0'181'0'0,"0"0"-1"0"0,0 0 1 0 0,0 1-1 0 0,-1-1 0 0 0,1 0 1 0 0,0 1-1 0 0,0-1 1 0 0,0 0-1 0 0,0 1 1 0 0,0-1-1 0 0,0 0 1 0 0,0 1-1 0 0,0-1 1 0 0,0 0-1 0 0,0 1 1 0 0,0-1-1 0 0,0 1 1 0 0,0-1-1 0 0,0 0 1 0 0,0 1-1 0 0,0-1 1 0 0,0 0-1 0 0,1 0 1 0 0,-1 1-1 0 0,0-1 1 0 0,0 0-1 0 0,0 1 1 0 0,1-1-1 0 0,-1 0 1 0 0,0 1-1 0 0,0-1 1 0 0,0 0-1 0 0,1 0 1 0 0,-1 1-1 0 0,16 5 2876 0 0,24-2-1252 0 0,-35-3-1352 0 0,360-4 5227 0 0,-274-1-4796 0 0,514-30 2346 0 0,3-8-1429 0 0,-202 17-1079 0 0,81-3 218 0 0,-65 6-39 0 0,-247 11-561 0 0,190-13 490 0 0,276-12-141 0 0,133 1-53 0 0,-408 17-523 0 0,575-19 269 0 0,-804 32-338 0 0,22-1 87 0 0,585-13 316 0 0,-246 8-105 0 0,-338 5-271 0 0,731-13 327 0 0,-727 16-298 0 0,-34 0-17 0 0,-42 2-27 0 0,-1 0-3 0 0,-29 0-19 0 0,173 0 153 0 0,180 1 332 0 0,-342 2-439 0 0,225-5 630 0 0,-272-2-589 0 0,-39 4-13670 0 0,3-2 10317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1 217 568 0 0,'0'0'5397'0'0,"13"18"82"0"0,12-3-1629 0 0,-18-10-2839 0 0,1 0 1 0 0,0 0 0 0 0,0-1-1 0 0,1 0 1 0 0,-1 0 0 0 0,17 3-1 0 0,-24-7-962 0 0,-1 1 0 0 0,1-1 0 0 0,0 0 0 0 0,-1 0 0 0 0,1 0-1 0 0,-1 0 1 0 0,1-1 0 0 0,0 1 0 0 0,-1 0 0 0 0,1 0 0 0 0,-1 0-1 0 0,1 0 1 0 0,-1-1 0 0 0,1 1 0 0 0,0 0 0 0 0,-1-1 0 0 0,1 1-1 0 0,-1 0 1 0 0,0-1 0 0 0,1 1 0 0 0,-1 0 0 0 0,1-1 0 0 0,-1 1-1 0 0,1-1 1 0 0,-1 1 0 0 0,0-1 0 0 0,1 1 0 0 0,-1-1 0 0 0,0 1-1 0 0,0-1 1 0 0,1 1 0 0 0,-1-1 0 0 0,0 0 0 0 0,0 1 0 0 0,0-1-1 0 0,0 1 1 0 0,0-1 0 0 0,0 1 0 0 0,0-1 0 0 0,0 0 0 0 0,0 1 0 0 0,0-1-1 0 0,0 1 1 0 0,0-1 0 0 0,0 0 0 0 0,0 1 0 0 0,-1-1 0 0 0,-7-35 337 0 0,6 29-252 0 0,0-2-28 0 0,0 0 0 0 0,0 0-1 0 0,1 0 1 0 0,0 0 0 0 0,1-17-1 0 0,1 22-75 0 0,0 0 1 0 0,0 0-1 0 0,0 0 0 0 0,0 0 0 0 0,1 0 0 0 0,0 0 0 0 0,0 0 1 0 0,0 0-1 0 0,0 1 0 0 0,0-1 0 0 0,1 1 0 0 0,0 0 1 0 0,-1 0-1 0 0,1 0 0 0 0,4-3 0 0 0,4-4 24 0 0,1 0 0 0 0,1 1 1 0 0,0 1-1 0 0,0 0 0 0 0,0 0 0 0 0,1 2 0 0 0,0 0 0 0 0,0 0 1 0 0,1 1-1 0 0,0 1 0 0 0,0 0 0 0 0,27-2 0 0 0,-40 6-53 0 0,0-1 1 0 0,0 1-1 0 0,0 0 0 0 0,0 0 0 0 0,0 0 0 0 0,0 0 1 0 0,-1 1-1 0 0,1-1 0 0 0,0 0 0 0 0,0 1 0 0 0,0 0 0 0 0,0-1 1 0 0,0 1-1 0 0,-1 0 0 0 0,1 0 0 0 0,3 2 0 0 0,-4-2 1 0 0,-1 0-1 0 0,1 0 0 0 0,0 0 1 0 0,-1 0-1 0 0,1 0 0 0 0,-1 0 1 0 0,1 0-1 0 0,-1 0 0 0 0,0 0 1 0 0,1 0-1 0 0,-1 0 0 0 0,0 0 1 0 0,0 0-1 0 0,0 1 0 0 0,0-1 1 0 0,0 0-1 0 0,0 0 0 0 0,0 0 1 0 0,0 0-1 0 0,0 1 0 0 0,-1 0 1 0 0,-2 8 7 0 0,-1-1 0 0 0,0 1-1 0 0,0-1 1 0 0,-1 0 0 0 0,-7 11 0 0 0,-1 2-1 0 0,10-18 13 0 0,1 1 0 0 0,0 0-1 0 0,0 1 1 0 0,0-1 0 0 0,1 0 0 0 0,-1 0 0 0 0,1 1 0 0 0,1-1-1 0 0,-1 1 1 0 0,1 5 0 0 0,0-9-10 0 0,0 0-1 0 0,1 1 1 0 0,0-1-1 0 0,-1 0 1 0 0,1 0-1 0 0,0 0 1 0 0,0 1-1 0 0,0-1 1 0 0,1 0-1 0 0,-1-1 1 0 0,0 1-1 0 0,1 0 1 0 0,-1 0-1 0 0,1 0 1 0 0,-1-1-1 0 0,1 1 1 0 0,0-1-1 0 0,0 1 1 0 0,0-1-1 0 0,0 0 1 0 0,0 0-1 0 0,0 0 1 0 0,0 0 0 0 0,0 0-1 0 0,4 1 1 0 0,8 2 188 0 0,0-1 0 0 0,0 0 0 0 0,22 2 1 0 0,-16-3-2588 0 0,-1 1-3490 0 0</inkml:trace>
</inkml:ink>
</file>

<file path=ppt/ink/ink6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21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1 259 8437 0 0,'2'-18'4728'0'0,"5"-20"1556"0"0,-6 35-6130 0 0,0 0-1 0 0,0 0 0 0 0,1 0 1 0 0,-1 1-1 0 0,1-1 0 0 0,0 1 1 0 0,0 0-1 0 0,0-1 0 0 0,0 1 0 0 0,0 0 1 0 0,0 0-1 0 0,1 0 0 0 0,-1 0 1 0 0,1 0-1 0 0,-1 1 0 0 0,1-1 0 0 0,0 1 1 0 0,5-2-1 0 0,15-6 242 0 0,0 1 0 0 0,1 2 0 0 0,0 0 0 0 0,38-4-1 0 0,101 1 783 0 0,-112 9-966 0 0,-1-3 1 0 0,91-16-1 0 0,-131 17-238 0 0,-1-2 0 0 0,1 1-1 0 0,-1-1 1 0 0,0 0 0 0 0,0-1 0 0 0,0 0-1 0 0,0-1 1 0 0,-1 0 0 0 0,0 0 0 0 0,0 0-1 0 0,-1-1 1 0 0,0-1 0 0 0,0 1 0 0 0,6-10-1 0 0,-8 64 234 0 0,-7 24 425 0 0,4-1 0 0 0,16 109 1 0 0,-12-143-303 0 0,3-1 1 0 0,0 0 0 0 0,2 0 0 0 0,2-1 0 0 0,1-1-1 0 0,35 59 1 0 0,-28-61-97 0 0,-14-23-257 0 0,-1 1 0 0 0,0 0 0 0 0,0 0 0 0 0,-1 1-1 0 0,0 0 1 0 0,5 15 0 0 0,-10-25-31 0 0,-1 1 0 0 0,0-1 0 0 0,1 1 0 0 0,-1 0 0 0 0,0-1 0 0 0,0 0 0 0 0,1 1 0 0 0,-1-1 0 0 0,0 1-1 0 0,0-1 1 0 0,0 0 0 0 0,0 0 0 0 0,1 1 0 0 0,-1-1 0 0 0,0 0 0 0 0,0 0 0 0 0,0 0 0 0 0,0 0 0 0 0,0 0 0 0 0,0 0 0 0 0,0 0 0 0 0,-1-1 0 0 0,-31 0-269 0 0,29 1 238 0 0,-61-2-234 0 0,-192-2-289 0 0,198 6 843 0 0,1 3-1 0 0,-78 16 1 0 0,123-17 456 0 0,13 1-180 0 0,22 4 104 0 0,37 1-101 0 0,4-3-483 0 0,0-3-1 0 0,0-2 0 0 0,1-4 0 0 0,83-12 0 0 0,-138 13-1518 0 0,2-1-662 0 0</inkml:trace>
</inkml:ink>
</file>

<file path=ppt/ink/ink6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2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2 119 56 0 0,'0'-1'267'0'0,"0"0"0"0"0,-1 0 1 0 0,1 0-1 0 0,0 0 0 0 0,0 0 0 0 0,-1 0 0 0 0,1 0 0 0 0,0-1 1 0 0,0 1-1 0 0,0 0 0 0 0,1 0 0 0 0,-1 0 0 0 0,0 0 0 0 0,0 0 1 0 0,1 0-1 0 0,-1 0 0 0 0,0 0 0 0 0,1 0 0 0 0,-1 0 1 0 0,1 0-1 0 0,-1 0 0 0 0,1 0 0 0 0,0-1 0 0 0,26-22 3075 0 0,37-6-129 0 0,-61 29-2907 0 0,21-8 1029 0 0,0 1 0 0 0,34-7 0 0 0,-49 13-909 0 0,1 1 1 0 0,-1-1-1 0 0,1 2 0 0 0,-1-1 1 0 0,1 1-1 0 0,0 1 0 0 0,-1 0 1 0 0,1 0-1 0 0,13 5 0 0 0,-21-6-317 0 0,0 1-1 0 0,0 0 1 0 0,0-1 0 0 0,0 1-1 0 0,0 0 1 0 0,0 0-1 0 0,0 1 1 0 0,0-1 0 0 0,-1 0-1 0 0,1 1 1 0 0,0-1-1 0 0,-1 1 1 0 0,1-1 0 0 0,-1 1-1 0 0,0 0 1 0 0,1 0-1 0 0,-1-1 1 0 0,0 1 0 0 0,0 0-1 0 0,0 0 1 0 0,0 0-1 0 0,1 4 1 0 0,-2-1-1 0 0,1-1 1 0 0,-1 0-1 0 0,0 0 1 0 0,0 1-1 0 0,-1-1 0 0 0,1 0 1 0 0,-1 0-1 0 0,0 0 1 0 0,0 1-1 0 0,-1-1 0 0 0,-1 4 1 0 0,-5 9 91 0 0,0-1-1 0 0,-1 0 1 0 0,-1-1 0 0 0,-15 19-1 0 0,4-10 105 0 0,-1-1 0 0 0,-39 31 0 0 0,37-33 121 0 0,0 0 0 0 0,-30 37 0 0 0,52-57-393 0 0,1 0 1 0 0,0 0-1 0 0,0 0 1 0 0,0 0-1 0 0,0 0 1 0 0,1 0-1 0 0,-1 0 0 0 0,0 1 1 0 0,0-1-1 0 0,1 0 1 0 0,-1 1-1 0 0,0-1 1 0 0,1 0-1 0 0,-1 1 1 0 0,1-1-1 0 0,0 0 1 0 0,0 1-1 0 0,-1-1 1 0 0,1 1-1 0 0,0-1 1 0 0,0 1-1 0 0,0-1 1 0 0,0 0-1 0 0,1 1 1 0 0,-1-1-1 0 0,0 1 1 0 0,1-1-1 0 0,-1 0 1 0 0,1 1-1 0 0,-1-1 1 0 0,1 0-1 0 0,0 2 1 0 0,2-1 24 0 0,0 0 0 0 0,0 0 0 0 0,0 0 0 0 0,0 0 0 0 0,0-1 0 0 0,0 0 0 0 0,0 1 0 0 0,0-1 0 0 0,1 0 0 0 0,-1 0 0 0 0,0-1 0 0 0,7 1 0 0 0,17 2 120 0 0,-1-1 0 0 0,1-2 0 0 0,0 0-1 0 0,33-6 1 0 0,105-25-49 0 0,-151 27-748 0 0,1-1-2696 0 0,-1 3-5087 0 0</inkml:trace>
</inkml:ink>
</file>

<file path=ppt/ink/ink6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2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1 588 0 0,'-18'1'1671'0'0,"14"-1"-814"0"0,0 0 1 0 0,-1 0-1 0 0,1 0 1 0 0,0 0-1 0 0,0 1 1 0 0,0 0-1 0 0,0 0 1 0 0,0 0-1 0 0,0 1 1 0 0,-8 3-1 0 0,12-5-717 0 0,0 0 1 0 0,0 1-1 0 0,0-1 0 0 0,-1 1 1 0 0,1-1-1 0 0,0 0 0 0 0,0 1 1 0 0,0-1-1 0 0,0 1 0 0 0,0-1 1 0 0,0 1-1 0 0,0-1 0 0 0,0 1 0 0 0,0-1 1 0 0,0 0-1 0 0,0 1 0 0 0,0-1 1 0 0,0 1-1 0 0,1-1 0 0 0,-1 1 1 0 0,0-1-1 0 0,0 0 0 0 0,0 1 1 0 0,0-1-1 0 0,1 0 0 0 0,-1 1 1 0 0,0-1-1 0 0,1 1 0 0 0,-1-1 1 0 0,0 0-1 0 0,1 0 0 0 0,-1 1 0 0 0,0-1 1 0 0,1 0-1 0 0,-1 1 0 0 0,0-1 1 0 0,1 0-1 0 0,-1 0 0 0 0,1 0 1 0 0,-1 0-1 0 0,0 1 0 0 0,1-1 1 0 0,-1 0-1 0 0,2 0 0 0 0,20 10 1615 0 0,11-2-928 0 0,1-1 0 0 0,1-2 0 0 0,-1-1 0 0 0,1-1 0 0 0,-1-3 0 0 0,1 0 0 0 0,-1-3 0 0 0,1 0 0 0 0,35-10 1 0 0,-47 7-848 0 0,-1-1 1 0 0,22-10-1 0 0,-29 11-1504 0 0,-7 6-3456 0 0</inkml:trace>
</inkml:ink>
</file>

<file path=ppt/ink/ink6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2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9613 0 0,'-6'6'2601'0'0,"2"-3"-1137"0"0,1 1-1 0 0,0-1 1 0 0,0 1 0 0 0,0 0-1 0 0,0 0 1 0 0,-3 7 0 0 0,6-10-1321 0 0,0 0-1 0 0,-1-1 1 0 0,1 1 0 0 0,0-1 0 0 0,0 1 0 0 0,0 0-1 0 0,0-1 1 0 0,0 1 0 0 0,0-1 0 0 0,0 1 0 0 0,0 0 0 0 0,0-1-1 0 0,0 1 1 0 0,0-1 0 0 0,1 1 0 0 0,-1 0 0 0 0,0-1-1 0 0,0 1 1 0 0,0-1 0 0 0,1 1 0 0 0,-1-1 0 0 0,1 2 0 0 0,21 7 1212 0 0,15-4-544 0 0,0-3 0 0 0,0-1 0 0 0,64-6 0 0 0,-55 2-1742 0 0,84 4 0 0 0,-113 4-4086 0 0</inkml:trace>
</inkml:ink>
</file>

<file path=ppt/ink/ink6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2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1 476 0 0,'-4'0'558'0'0,"-28"6"5154"0"0,31-5-5274 0 0,0-1 0 0 0,0 0 0 0 0,0 0 0 0 0,0 1-1 0 0,0-1 1 0 0,0 1 0 0 0,0-1 0 0 0,0 1 0 0 0,1-1-1 0 0,-1 1 1 0 0,0-1 0 0 0,0 1 0 0 0,0 0 0 0 0,0-1-1 0 0,1 1 1 0 0,-1 0 0 0 0,0 0 0 0 0,1 0 0 0 0,-1-1-1 0 0,1 1 1 0 0,-1 0 0 0 0,1 0 0 0 0,-1 0 0 0 0,1 0-1 0 0,0 0 1 0 0,-1 2 0 0 0,1-3-289 0 0,1 1-1 0 0,-1 0 1 0 0,0 0 0 0 0,1-1 0 0 0,-1 1-1 0 0,1 0 1 0 0,-1-1 0 0 0,1 1 0 0 0,-1 0-1 0 0,1-1 1 0 0,0 1 0 0 0,-1-1 0 0 0,1 1-1 0 0,0-1 1 0 0,-1 1 0 0 0,1-1-1 0 0,0 1 1 0 0,0-1 0 0 0,0 0 0 0 0,-1 1-1 0 0,1-1 1 0 0,0 0 0 0 0,0 0 0 0 0,0 0-1 0 0,0 1 1 0 0,27 4 1189 0 0,-23-5-978 0 0,54 5 1254 0 0,-1-2 0 0 0,92-8 0 0 0,-62 1-304 0 0,-44-1-742 0 0,2 0-757 0 0,-19 6-2735 0 0,-20 3-131 0 0</inkml:trace>
</inkml:ink>
</file>

<file path=ppt/ink/ink6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2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27 8973 0 0,'-5'3'2333'0'0,"1"-1"-1196"0"0,1 0 0 0 0,0 0 1 0 0,0 0-1 0 0,0 0 0 0 0,0 1 1 0 0,0-1-1 0 0,1 1 0 0 0,-1 0 0 0 0,-2 3 1141 0 0,12-4-1897 0 0,0 0 0 0 0,0-1 0 0 0,0 0 0 0 0,0-1 0 0 0,0 1 0 0 0,0-1 0 0 0,1-1 0 0 0,-1 1 0 0 0,0-1 0 0 0,9-2 0 0 0,7-1 68 0 0,140-23 1532 0 0,-7 0-1600 0 0,-150 27-258 0 0</inkml:trace>
</inkml:ink>
</file>

<file path=ppt/ink/ink6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2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55 808 0 0,'5'1'400'0'0,"0"1"-1"0"0,0 0 1 0 0,0 0 0 0 0,-1 0-1 0 0,1 0 1 0 0,-1 1 0 0 0,1-1-1 0 0,-1 1 1 0 0,0 0 0 0 0,0 1-1 0 0,0-1 1 0 0,-1 1 0 0 0,1 0-1 0 0,3 5 1 0 0,39 60 2752 0 0,5 30 467 0 0,-35-64-1873 0 0,1-1 0 0 0,2-1 0 0 0,45 59 0 0 0,-63-90-1674 0 0,0-1 0 0 0,0 1 0 0 0,0 0 1 0 0,1-1-1 0 0,-1 1 0 0 0,0-1 0 0 0,1 0 0 0 0,-1 1 0 0 0,1-1 0 0 0,0 0 1 0 0,-1 0-1 0 0,1 0 0 0 0,0 0 0 0 0,0 0 0 0 0,-1 0 0 0 0,1-1 1 0 0,0 1-1 0 0,0 0 0 0 0,0-1 0 0 0,0 0 0 0 0,0 1 0 0 0,0-1 0 0 0,0 0 1 0 0,0 0-1 0 0,0 0 0 0 0,0 0 0 0 0,0-1 0 0 0,0 1 0 0 0,0 0 1 0 0,0-1-1 0 0,0 0 0 0 0,0 1 0 0 0,-1-1 0 0 0,1 0 0 0 0,0 0 1 0 0,0 0-1 0 0,-1 0 0 0 0,1 0 0 0 0,0 0 0 0 0,-1 0 0 0 0,1-1 0 0 0,-1 1 1 0 0,0-1-1 0 0,1 1 0 0 0,-1-1 0 0 0,0 1 0 0 0,0-1 0 0 0,0 0 1 0 0,2-3-1 0 0,5-9 100 0 0,-1-1 1 0 0,0 0 0 0 0,-1 0 0 0 0,7-25 0 0 0,18-76 284 0 0,-15 52-71 0 0,39-101 1 0 0,-55 164-464 0 0,0 1 0 0 0,1-1 0 0 0,-1 0 0 0 0,0 0 0 0 0,1 1 0 0 0,-1-1 0 0 0,0 1 0 0 0,1-1 0 0 0,-1 0 0 0 0,1 1 0 0 0,-1-1 0 0 0,1 1 0 0 0,0-1-1 0 0,-1 1 1 0 0,1-1 0 0 0,-1 1 0 0 0,1-1 0 0 0,0 1 0 0 0,-1 0 0 0 0,1-1 0 0 0,0 1 0 0 0,0 0 0 0 0,-1 0 0 0 0,1-1 0 0 0,0 1 0 0 0,0 0 0 0 0,-1 0 0 0 0,1 0 0 0 0,0 0 0 0 0,0 0 0 0 0,-1 0 0 0 0,3 0 0 0 0,23 13-5926 0 0,-15-7 3084 0 0,6 3 384 0 0</inkml:trace>
</inkml:ink>
</file>

<file path=ppt/ink/ink6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27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0 504 0 0,'-6'8'2157'0'0,"0"0"0"0"0,1 0 0 0 0,0 0 0 0 0,-6 14 0 0 0,4-7-1085 0 0,1 0-1 0 0,1 0 0 0 0,0 0 1 0 0,1 1-1 0 0,1 0 1 0 0,0 0-1 0 0,0 30 0 0 0,3-43-955 0 0,0 1 0 0 0,1 0-1 0 0,-1-1 1 0 0,1 1-1 0 0,0-1 1 0 0,0 0-1 0 0,0 1 1 0 0,1-1 0 0 0,-1 0-1 0 0,1 1 1 0 0,-1-1-1 0 0,1 0 1 0 0,0 0-1 0 0,1 0 1 0 0,-1-1-1 0 0,0 1 1 0 0,1 0 0 0 0,-1-1-1 0 0,1 0 1 0 0,0 1-1 0 0,0-1 1 0 0,0 0-1 0 0,0-1 1 0 0,5 4-1 0 0,38 7-2261 0 0,3-13-4297 0 0,-28-3 4016 0 0</inkml:trace>
</inkml:ink>
</file>

<file path=ppt/ink/ink6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28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57 235 6293 0 0,'-56'-21'10985'0'0,"56"21"-10909"0"0,0 0 0 0 0,0-1 0 0 0,0 1 0 0 0,0 0 0 0 0,0-1 0 0 0,0 1 0 0 0,0-1 0 0 0,0 1 0 0 0,0 0 0 0 0,0-1 0 0 0,0 1 0 0 0,0 0 0 0 0,0-1 0 0 0,1 1 0 0 0,-1 0 0 0 0,0-1 0 0 0,0 1 0 0 0,0 0 1 0 0,1-1-1 0 0,-1 1 0 0 0,0 0 0 0 0,0 0 0 0 0,1-1 0 0 0,-1 1 0 0 0,0 0 0 0 0,1 0 0 0 0,-1 0 0 0 0,0-1 0 0 0,1 1 0 0 0,-1 0 0 0 0,0 0 0 0 0,1 0 0 0 0,-1 0 0 0 0,1 0 0 0 0,-1 0 0 0 0,0 0 0 0 0,1 0 1 0 0,13-7 460 0 0,66-18 912 0 0,-59 21-1160 0 0,-1-2 0 0 0,-1 0 0 0 0,1-2 0 0 0,-1 0 0 0 0,27-16 0 0 0,-45 24-291 0 0,1-1 0 0 0,-1 0 0 0 0,1 0-1 0 0,-1 0 1 0 0,1 0 0 0 0,-1 0 0 0 0,0-1-1 0 0,0 1 1 0 0,1 0 0 0 0,-1-1 0 0 0,0 1 0 0 0,0-1-1 0 0,0 1 1 0 0,0-1 0 0 0,-1 1 0 0 0,1-1 0 0 0,0 0-1 0 0,-1 1 1 0 0,1-1 0 0 0,-1 0 0 0 0,0 0 0 0 0,1 1-1 0 0,-1-1 1 0 0,0-2 0 0 0,0 2-12 0 0,-1-1 0 0 0,0 1 1 0 0,0 0-1 0 0,0-1 0 0 0,0 1 0 0 0,0 0 0 0 0,0 0 1 0 0,-1-1-1 0 0,1 1 0 0 0,-1 0 0 0 0,1 0 1 0 0,-1 1-1 0 0,0-1 0 0 0,0 0 0 0 0,-2-1 0 0 0,-2-2-27 0 0,-1 0-1 0 0,-1 0 0 0 0,1 1 0 0 0,0 0 1 0 0,-1 0-1 0 0,0 1 0 0 0,0 0 0 0 0,0 1 1 0 0,-11-3-1 0 0,11 4-58 0 0,6 0 61 0 0,1 1-1 0 0,-1-1 1 0 0,0 1-1 0 0,0-1 1 0 0,0 1-1 0 0,0 0 1 0 0,0 0-1 0 0,0 0 1 0 0,0 0-1 0 0,0 0 1 0 0,0 0-1 0 0,0 1 1 0 0,0-1-1 0 0,0 1 1 0 0,0-1-1 0 0,0 1 0 0 0,0 0 1 0 0,1 0-1 0 0,-1-1 1 0 0,0 1-1 0 0,0 1 1 0 0,1-1-1 0 0,-1 0 1 0 0,-2 2-1 0 0,39 24-2851 0 0,-17-17 524 0 0,1-2 1 0 0,35 12-1 0 0,-19-10 292 0 0</inkml:trace>
</inkml:ink>
</file>

<file path=ppt/ink/ink6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28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15 624 0 0,'-35'9'16111'0'0,"57"-11"-13142"0"0,36-6-248 0 0,25-2-632 0 0,-55 8-5357 0 0,1 1-3416 0 0,-14 1 4187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3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80 116 0 0,'0'0'168'0'0,"0"0"0"0"0,-1 0 0 0 0,1 0 0 0 0,0 0 0 0 0,0 0 0 0 0,-1 1-1 0 0,1-1 1 0 0,0 0 0 0 0,0 0 0 0 0,0 0 0 0 0,-1 0 168 0 0,1 1-168 0 0,0-1 0 0 0,0 0 0 0 0,-1 0 0 0 0,1 1 0 0 0,0-1 0 0 0,0 0-1 0 0,0 0 1 0 0,0 0 0 0 0,0 1 0 0 0,0-1 0 0 0,0 0 0 0 0,-1 0 0 0 0,1 1 0 0 0,0-1 0 0 0,0 0 0 0 0,0 1 0 0 0,0-1 0 0 0,0 0 0 0 0,0 0 0 0 0,0 1-1 0 0,0-1 1 0 0,1 0 0 0 0,-1 0 0 0 0,0 1 0 0 0,0-1 0 0 0,0 0 0 0 0,0 0 0 0 0,0 1 0 0 0,0-1 0 0 0,0 0 0 0 0,0 0 0 0 0,1 0 0 0 0,-1 1-1 0 0,0-1 169 0 0,1 1-168 0 0,18 6 2632 0 0,25 0-1081 0 0,455 1 5876 0 0,-396-10-6742 0 0,78-7 642 0 0,239-45 1 0 0,-333 36-891 0 0,-47 9-187 0 0,44-4-1 0 0,-67 9-290 0 0,-14 3-114 0 0,0 1 0 0 0,1-1 0 0 0,-1 1-1 0 0,0-1 1 0 0,0 1 0 0 0,1 0 0 0 0,-1 0-1 0 0,0 0 1 0 0,0 0 0 0 0,0 1 0 0 0,4 1-1 0 0,-6-2-8 0 0,0 1-1 0 0,0 0 0 0 0,0-1 0 0 0,-1 1 0 0 0,1 0 0 0 0,0 0 1 0 0,-1 0-1 0 0,1 0 0 0 0,-1 0 0 0 0,1 0 0 0 0,-1 0 0 0 0,0 0 1 0 0,1 0-1 0 0,-1 0 0 0 0,0 0 0 0 0,1 0 0 0 0,-1 0 0 0 0,0 0 1 0 0,0 0-1 0 0,0 0 0 0 0,0 1 0 0 0,0 30 113 0 0,0-26-58 0 0,2 38 497 0 0,1 0 0 0 0,17 75-1 0 0,33 87 966 0 0,-30-122-715 0 0,73 267 1539 0 0,-94-347-2344 0 0,-1-1-85 0 0,0-2-401 0 0</inkml:trace>
</inkml:ink>
</file>

<file path=ppt/ink/ink6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29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1 192 368 0 0,'7'-15'996'0'0,"2"0"0"0"0,0 0 0 0 0,0 1-1 0 0,1 1 1 0 0,1-1 0 0 0,0 2 0 0 0,23-20 0 0 0,-27 25-331 0 0,0 1 0 0 0,1 0 0 0 0,-1 1 0 0 0,1 0 0 0 0,1 0 0 0 0,-1 0 0 0 0,1 1 1 0 0,-1 1-1 0 0,1 0 0 0 0,0 0 0 0 0,1 0 0 0 0,-1 1 0 0 0,0 0 0 0 0,1 1 0 0 0,11 0 0 0 0,-19 1-510 0 0,1 0 0 0 0,-1 0 0 0 0,0 0 0 0 0,0 1 0 0 0,0-1 0 0 0,0 1 0 0 0,-1-1 0 0 0,1 1 0 0 0,0 0 0 0 0,0 0 0 0 0,0-1 0 0 0,0 1 0 0 0,-1 1-1 0 0,1-1 1 0 0,0 0 0 0 0,-1 0 0 0 0,1 1 0 0 0,-1-1 0 0 0,1 1 0 0 0,-1-1 0 0 0,0 1 0 0 0,2 1 0 0 0,-2 1-9 0 0,0-1 1 0 0,1 1-1 0 0,-1-1 1 0 0,-1 1-1 0 0,1-1 1 0 0,0 1-1 0 0,-1-1 0 0 0,0 1 1 0 0,0-1-1 0 0,0 1 1 0 0,-1 6-1 0 0,-2 9 98 0 0,-2-1 1 0 0,0 0-1 0 0,-14 33 0 0 0,15-42-133 0 0,-22 50 203 0 0,-16 43 92 0 0,39-94-362 0 0,0 1 1 0 0,1-1-1 0 0,0 1 0 0 0,1 0 0 0 0,0 0 0 0 0,1 0 1 0 0,-1 0-1 0 0,2 0 0 0 0,1 13 0 0 0,-2-20-39 0 0,1 0-1 0 0,-1 1 1 0 0,1-1-1 0 0,0 0 0 0 0,-1 0 1 0 0,1 0-1 0 0,0 0 1 0 0,1 0-1 0 0,-1 0 1 0 0,0-1-1 0 0,0 1 1 0 0,1 0-1 0 0,-1-1 1 0 0,1 1-1 0 0,-1 0 1 0 0,1-1-1 0 0,0 0 1 0 0,0 1-1 0 0,0-1 1 0 0,2 1-1 0 0,0 0 43 0 0,0-1 0 0 0,0 0 0 0 0,0 0 0 0 0,0 0 1 0 0,0 0-1 0 0,0-1 0 0 0,1 1 0 0 0,-1-1 0 0 0,9-1 0 0 0,7-2-639 0 0,-1-1 1 0 0,1-1-1 0 0,30-11 1 0 0,-33 10-1274 0 0,-1 0-5979 0 0,-10 4 5268 0 0</inkml:trace>
</inkml:ink>
</file>

<file path=ppt/ink/ink6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2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4 175 840 0 0,'3'-5'657'0'0,"-1"-1"1"0"0,1 1-1 0 0,0 0 1 0 0,0-1-1 0 0,1 1 1 0 0,0 1-1 0 0,-1-1 0 0 0,2 1 1 0 0,-1-1-1 0 0,0 1 1 0 0,1 0-1 0 0,0 0 0 0 0,0 1 1 0 0,0 0-1 0 0,0 0 1 0 0,7-3-1 0 0,16-7 1716 0 0,54-19-1 0 0,-59 24-1437 0 0,138-36 5021 0 0,-160 43-5350 0 0,-73 25-474 0 0,24-9-124 0 0,27-8 4 0 0,-16 6-8 0 0,-44 23 1 0 0,73-31 8 0 0,-1-1 0 0 0,1 1 0 0 0,0 1 0 0 0,0-1 0 0 0,1 1 0 0 0,0 1 1 0 0,0-1-1 0 0,0 1 0 0 0,1 0 0 0 0,-10 15 0 0 0,15-19 5 0 0,0-1-1 0 0,1 0 1 0 0,-1 1 0 0 0,1-1 0 0 0,0 0-1 0 0,-1 1 1 0 0,1-1 0 0 0,0 1-1 0 0,0-1 1 0 0,1 0 0 0 0,-1 1 0 0 0,0-1-1 0 0,1 0 1 0 0,0 1 0 0 0,-1-1 0 0 0,1 0-1 0 0,0 0 1 0 0,0 1 0 0 0,0-1 0 0 0,1 0-1 0 0,-1 0 1 0 0,0 0 0 0 0,1 0-1 0 0,-1 0 1 0 0,1-1 0 0 0,0 1 0 0 0,-1 0-1 0 0,4 1 1 0 0,5 6 47 0 0,1 0 1 0 0,-1-1-1 0 0,20 11 0 0 0,51 22 214 0 0,-59-32-193 0 0,-1 1 1 0 0,0 1-1 0 0,-1 1 1 0 0,0 1-1 0 0,-1 0 1 0 0,19 18-1 0 0,-37-30-75 0 0,0 0-1 0 0,0 0 0 0 0,0 1 0 0 0,0-1 1 0 0,0 0-1 0 0,0 0 0 0 0,0 1 0 0 0,0-1 1 0 0,0 1-1 0 0,-1-1 0 0 0,1 0 0 0 0,-1 1 1 0 0,1-1-1 0 0,-1 1 0 0 0,1 0 0 0 0,-1-1 1 0 0,0 1-1 0 0,0-1 0 0 0,0 1 0 0 0,0-1 1 0 0,0 1-1 0 0,0 0 0 0 0,0-1 0 0 0,-1 2 0 0 0,0 0 1 0 0,0-1 0 0 0,0 0 0 0 0,-1 0 0 0 0,1 1 0 0 0,-1-1 0 0 0,1 0 0 0 0,-1 0 0 0 0,0-1 0 0 0,0 1 0 0 0,0 0 0 0 0,0-1-1 0 0,0 1 1 0 0,-3 1 0 0 0,-10 5-56 0 0,0-1-1 0 0,0-1 1 0 0,-28 8-1 0 0,36-12-27 0 0,-34 9-1129 0 0,-46 6-1 0 0,-1-7-7297 0 0,66-9 5850 0 0</inkml:trace>
</inkml:ink>
</file>

<file path=ppt/ink/ink6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30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0 120 652 0 0,'0'0'4452'0'0,"5"-1"-2707"0"0,137-15 4502 0 0,79 4-3262 0 0,-70 5-1330 0 0,1228-19 5796 0 0,43-3-2516 0 0,-1386 28-4741 0 0,-20 1-116 0 0,-1-1-1 0 0,0 0 1 0 0,0-1 0 0 0,0 0-1 0 0,0-1 1 0 0,15-6-1 0 0,-30 9-118 0 0,0 0 1 0 0,0 0-1 0 0,0 0 0 0 0,0 0 0 0 0,0 0 0 0 0,0 0 0 0 0,0 0 0 0 0,-1 0 0 0 0,1 0 0 0 0,0 0 0 0 0,0 0 0 0 0,0 0 0 0 0,0 0 0 0 0,0 0 0 0 0,0 0 0 0 0,0 0 0 0 0,-1 0 0 0 0,1 0 0 0 0,0 0 0 0 0,0 0 0 0 0,0 0 0 0 0,0 0 0 0 0,0 0 0 0 0,0 0 0 0 0,0 0 0 0 0,0 0 0 0 0,0-1 0 0 0,0 1 0 0 0,-1 0 0 0 0,1 0 0 0 0,0 0 0 0 0,0 0 0 0 0,0 0 0 0 0,0 0 0 0 0,0 0 0 0 0,0 0 0 0 0,0-1 0 0 0,0 1 0 0 0,0 0 0 0 0,0 0 0 0 0,0 0 0 0 0,0 0 0 0 0,0 0 0 0 0,0 0 0 0 0,0 0 0 0 0,0-1 0 0 0,0 1 0 0 0,0 0 0 0 0,0 0 0 0 0,0 0 0 0 0,0 0 0 0 0,0 0 0 0 0,0 0 0 0 0,0 0 0 0 0,0-1 0 0 0,0 1 0 0 0,1 0 0 0 0,-1 0 0 0 0,0 0 0 0 0,0 0 0 0 0,-21-4-1499 0 0,-25 3-4281 0 0,23 5 2321 0 0,-3-2 503 0 0</inkml:trace>
</inkml:ink>
</file>

<file path=ppt/ink/ink6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30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14 152 0 0,'1'-13'12951'0'0,"7"31"-8993"0"0,8 37-1620 0 0,-5 15 173 0 0,10 36 950 0 0,6 9-4554 0 0</inkml:trace>
</inkml:ink>
</file>

<file path=ppt/ink/ink6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31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42 616 0 0,'0'-2'315'0'0,"0"0"0"0"0,-1 0-1 0 0,1 0 1 0 0,-1 0 0 0 0,0 1 0 0 0,1-1 0 0 0,-1 0-1 0 0,0 0 1 0 0,0 1 0 0 0,0-1 0 0 0,0 0-1 0 0,0 1 1 0 0,0-1 0 0 0,-1 1 0 0 0,1-1 0 0 0,0 1-1 0 0,-1 0 1 0 0,1 0 0 0 0,-1-1 0 0 0,0 1-1 0 0,1 0 1 0 0,-1 1 0 0 0,-3-3 0 0 0,1 2 78 0 0,0 0-1 0 0,0 1 1 0 0,-1-1 0 0 0,1 1 0 0 0,0 0 0 0 0,-1 0 0 0 0,1 0 0 0 0,0 0 0 0 0,0 1-1 0 0,-6 1 1 0 0,-8 3 375 0 0,1 1-1 0 0,0 0 0 0 0,1 2 1 0 0,-17 8-1 0 0,20-8-204 0 0,1 0-1 0 0,0 0 1 0 0,0 1 0 0 0,1 1 0 0 0,0 0-1 0 0,0 0 1 0 0,-15 21 0 0 0,23-28-417 0 0,1 0 0 0 0,0 0 0 0 0,0 0 0 0 0,0 1 0 0 0,0-1 0 0 0,0 1 0 0 0,1-1 0 0 0,-1 1 0 0 0,1 0 0 0 0,0-1 1 0 0,0 1-1 0 0,0 0 0 0 0,1 0 0 0 0,-1 0 0 0 0,1 0 0 0 0,0 0 0 0 0,0-1 0 0 0,0 1 0 0 0,1 0 0 0 0,-1 0 0 0 0,1 0 0 0 0,0 0 0 0 0,0-1 0 0 0,1 1 0 0 0,-1 0 0 0 0,1-1 1 0 0,-1 1-1 0 0,1-1 0 0 0,0 0 0 0 0,1 1 0 0 0,-1-1 0 0 0,0 0 0 0 0,1 0 0 0 0,4 4 0 0 0,2 0 29 0 0,1 0 0 0 0,0 0 0 0 0,1 0 0 0 0,-1-2-1 0 0,1 1 1 0 0,0-1 0 0 0,0-1 0 0 0,1 0 0 0 0,12 3 0 0 0,-19-6-201 0 0,-1 1-1 0 0,1-1 1 0 0,0 0 0 0 0,0-1-1 0 0,0 1 1 0 0,0-1 0 0 0,0 0 0 0 0,0 0-1 0 0,0 0 1 0 0,0-1 0 0 0,0 0-1 0 0,-1 0 1 0 0,1 0 0 0 0,0 0 0 0 0,0-1-1 0 0,-1 0 1 0 0,1 0 0 0 0,-1 0-1 0 0,0-1 1 0 0,1 1 0 0 0,-1-1 0 0 0,0 0-1 0 0,0 0 1 0 0,-1 0 0 0 0,4-4-1 0 0,-4 1-28 0 0,0 0 0 0 0,0 0 0 0 0,0 0-1 0 0,-1 0 1 0 0,0-1 0 0 0,-1 1-1 0 0,1-1 1 0 0,-1 1 0 0 0,-1-1-1 0 0,1 1 1 0 0,-1-8 0 0 0,0-2-31 0 0,-1 0 0 0 0,0-1 0 0 0,-6-20 0 0 0,4 25-23 0 0,0 1 0 0 0,-2-1 0 0 0,1 1 0 0 0,-1 0 0 0 0,-1 0 0 0 0,-7-10 0 0 0,-12-9-2777 0 0,23 26 1497 0 0</inkml:trace>
</inkml:ink>
</file>

<file path=ppt/ink/ink6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3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1 180 0 0,'-42'0'8453'0'0,"34"2"-7675"0"0,0 1 1 0 0,-1 0-1 0 0,2 1 1 0 0,-1-1-1 0 0,0 1 1 0 0,1 1-1 0 0,0-1 1 0 0,-1 2 0 0 0,2-1-1 0 0,-1 0 1 0 0,-9 11-1 0 0,7-6-131 0 0,0 1 0 0 0,1-1 1 0 0,0 2-1 0 0,1-1 0 0 0,0 1 0 0 0,-9 22 0 0 0,14-27-335 0 0,0-1 0 0 0,1 0-1 0 0,0 1 1 0 0,1-1-1 0 0,0 1 1 0 0,0-1 0 0 0,0 1-1 0 0,0-1 1 0 0,1 0-1 0 0,0 1 1 0 0,1-1 0 0 0,-1 0-1 0 0,1 1 1 0 0,4 7-1 0 0,-5-11-285 0 0,0 0 0 0 0,0 0 0 0 0,0 0 0 0 0,1-1 0 0 0,-1 1 0 0 0,1-1 0 0 0,0 1 0 0 0,-1-1 0 0 0,1 1 0 0 0,0-1 0 0 0,0 0 0 0 0,1 0 0 0 0,-1 0 0 0 0,0 0 0 0 0,1-1 0 0 0,-1 1 0 0 0,1 0 0 0 0,0-1 0 0 0,-1 0 0 0 0,1 0 0 0 0,0 0 0 0 0,0 0 0 0 0,0 0 0 0 0,0 0 0 0 0,0-1 0 0 0,-1 1 0 0 0,1-1 0 0 0,0 0 0 0 0,0 0 0 0 0,0 0 0 0 0,0 0 0 0 0,4-1 0 0 0,-4-1-71 0 0,-1 1 0 0 0,0 0 0 0 0,0 0 0 0 0,1-1-1 0 0,-1 0 1 0 0,0 1 0 0 0,0-1 0 0 0,0 0 0 0 0,0 0 0 0 0,-1 0 0 0 0,1 0-1 0 0,-1 0 1 0 0,1-1 0 0 0,-1 1 0 0 0,0 0 0 0 0,1-1 0 0 0,-1 1 0 0 0,-1-1-1 0 0,1 1 1 0 0,0-1 0 0 0,0 1 0 0 0,-1-1 0 0 0,0 0 0 0 0,1-3 0 0 0,0-7 0 0 0,1-1 1 0 0,-2 0-1 0 0,-1-17 1 0 0,0 24 13 0 0,1 0 1 0 0,-2 0-1 0 0,1 0 0 0 0,-1 1 0 0 0,0-1 0 0 0,0 0 1 0 0,-1 1-1 0 0,1 0 0 0 0,-2-1 0 0 0,1 1 1 0 0,-1 0-1 0 0,0 1 0 0 0,0-1 0 0 0,0 1 1 0 0,-9-9-1 0 0,8 9-1231 0 0,-1 1 1 0 0,1 0-1 0 0,-1 0 0 0 0,0 1 1 0 0,-11-6-1 0 0</inkml:trace>
</inkml:ink>
</file>

<file path=ppt/ink/ink6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32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10 240 0 0,'15'-8'4264'0'0,"-7"7"305"0"0,-3 4-4037 0 0,1-1 0 0 0,-1 2 1 0 0,0-1-1 0 0,0 0 0 0 0,0 1 0 0 0,0 0 1 0 0,-1 0-1 0 0,1 1 0 0 0,-1-1 0 0 0,0 1 1 0 0,-1 0-1 0 0,1 0 0 0 0,-1 0 1 0 0,0 0-1 0 0,0 1 0 0 0,-1-1 0 0 0,1 1 1 0 0,2 11-1 0 0,2 6 467 0 0,-1 0 0 0 0,0 0 0 0 0,2 40-1 0 0,-8-15 558 0 0,-1-39-1170 0 0,0 1 0 0 0,1 0 0 0 0,0-1 0 0 0,1 1 0 0 0,2 10-1 0 0,-3-19-389 0 0,0-1-1 0 0,1 1 0 0 0,-1-1 0 0 0,0 1 0 0 0,0-1 0 0 0,0 1 0 0 0,1-1 0 0 0,-1 1 0 0 0,0-1 0 0 0,1 1 0 0 0,-1-1 0 0 0,0 1 0 0 0,1-1 1 0 0,-1 0-1 0 0,1 1 0 0 0,-1-1 0 0 0,0 1 0 0 0,1-1 0 0 0,-1 0 0 0 0,1 0 0 0 0,-1 1 0 0 0,1-1 0 0 0,0 0 0 0 0,-1 0 0 0 0,1 0 0 0 0,-1 1 0 0 0,1-1 1 0 0,-1 0-1 0 0,1 0 0 0 0,-1 0 0 0 0,2 0 0 0 0,21-8-332 0 0,23-23-258 0 0,-43 28 574 0 0,44-32-484 0 0,-26 21 201 0 0,-1 0-1 0 0,0-2 0 0 0,-1-1 0 0 0,-1 0 0 0 0,0-1 0 0 0,26-36 0 0 0,-44 54 309 0 0,0 0 0 0 0,0 0 0 0 0,0 0 0 0 0,1 0 0 0 0,-1 0 0 0 0,0 0 0 0 0,0 0 0 0 0,0-1 0 0 0,0 1 0 0 0,0 0 0 0 0,0 0 0 0 0,1 0 0 0 0,-1 0 0 0 0,0 0 0 0 0,0 0 0 0 0,0 0 0 0 0,0-1 0 0 0,0 1 0 0 0,0 0 0 0 0,0 0 0 0 0,0 0 0 0 0,0 0 0 0 0,0 0 0 0 0,0-1 0 0 0,0 1 0 0 0,0 0 0 0 0,0 0 0 0 0,1 0 0 0 0,-1 0 0 0 0,0 0 0 0 0,0-1 0 0 0,-1 1 0 0 0,1 0 0 0 0,0 0 0 0 0,0 0 0 0 0,0 0 0 0 0,0 0 0 0 0,0-1 0 0 0,0 1 0 0 0,0 0 0 0 0,0 0 0 0 0,0 0 0 0 0,0 0 0 0 0,0 0 0 0 0,0-1 0 0 0,0 1 0 0 0,0 0 0 0 0,-1 0 0 0 0,1 0 0 0 0,0 0 0 0 0,0 0 0 0 0,0 0 0 0 0,0 0 0 0 0,0 0 0 0 0,0 0 0 0 0,-1-1 0 0 0,1 1 0 0 0,0 0 0 0 0,0 0 0 0 0,0 0 0 0 0,0 0 0 0 0,-14 6 204 0 0,-16 15 217 0 0,11-2 49 0 0,0 1 0 0 0,-29 41-1 0 0,43-55-290 0 0,1 1-1 0 0,0-1 0 0 0,0 1 0 0 0,0 0 0 0 0,1 1 0 0 0,0-1 1 0 0,1 0-1 0 0,0 1 0 0 0,0 0 0 0 0,0-1 0 0 0,1 1 0 0 0,0 0 1 0 0,0 0-1 0 0,2 14 0 0 0,-1-19-112 0 0,1 0 1 0 0,0 0-1 0 0,-1 0 0 0 0,1-1 0 0 0,1 1 1 0 0,-1 0-1 0 0,0-1 0 0 0,0 1 1 0 0,1-1-1 0 0,0 0 0 0 0,-1 1 0 0 0,1-1 1 0 0,0 0-1 0 0,0 0 0 0 0,0 0 1 0 0,1 0-1 0 0,-1 0 0 0 0,3 1 0 0 0,0 0 28 0 0,0-1-1 0 0,0 1 0 0 0,1-1 1 0 0,-1 0-1 0 0,1-1 0 0 0,-1 1 1 0 0,1-1-1 0 0,9 1 0 0 0,1-1-258 0 0,0-1-1 0 0,0-1 0 0 0,0 0 1 0 0,0-1-1 0 0,26-7 0 0 0,35-17-3826 0 0,-27 2-3247 0 0,-23 9 4088 0 0</inkml:trace>
</inkml:ink>
</file>

<file path=ppt/ink/ink6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32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 7045 0 0,'-18'1'18607'0'0,"37"2"-14803"0"0,27 1-5923 0 0,-33-3 4043 0 0,117 0-325 0 0,-78-5-2466 0 0,-18 0-759 0 0,-11-5-2675 0 0,-10 2-2810 0 0,-6 4 4205 0 0</inkml:trace>
</inkml:ink>
</file>

<file path=ppt/ink/ink6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3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36 776 0 0,'-2'-14'196'0'0,"-4"-7"13126"0"0,9 35-11197 0 0,43 252 6522 0 0,-43-234-8000 0 0,6 35 711 0 0,-8-64-1576 0 0,0 0 0 0 0,0 1 0 0 0,0-1 0 0 0,1 0-1 0 0,-1 0 1 0 0,1 0 0 0 0,-1 0 0 0 0,4 5 0 0 0,2-6-937 0 0,12-7-7411 0 0,-8 0 5928 0 0</inkml:trace>
</inkml:ink>
</file>

<file path=ppt/ink/ink6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33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52 516 0 0,'-1'-3'595'0'0,"0"-1"-1"0"0,0 1 1 0 0,0 0-1 0 0,-1-1 1 0 0,1 1-1 0 0,-1 0 1 0 0,0 0-1 0 0,0 0 1 0 0,0 0-1 0 0,0 0 1 0 0,-1 1-1 0 0,1-1 1 0 0,-1 1-1 0 0,-4-4 1 0 0,5 5-340 0 0,0 1 0 0 0,0-1-1 0 0,0 1 1 0 0,1-1 0 0 0,-1 1 0 0 0,0 0-1 0 0,0 0 1 0 0,0 0 0 0 0,0 0 0 0 0,0 0 0 0 0,0 0-1 0 0,0 1 1 0 0,0-1 0 0 0,0 0 0 0 0,1 1 0 0 0,-1 0-1 0 0,0-1 1 0 0,0 1 0 0 0,0 0 0 0 0,1 0 0 0 0,-1 0-1 0 0,1 0 1 0 0,-1 0 0 0 0,1 1 0 0 0,-1-1 0 0 0,1 0-1 0 0,-2 3 1 0 0,-4 2 138 0 0,0 0 1 0 0,1 1-1 0 0,0 0 0 0 0,1 0 0 0 0,-1 1 0 0 0,1-1 1 0 0,1 1-1 0 0,-1 0 0 0 0,1 1 0 0 0,1-1 1 0 0,0 1-1 0 0,0-1 0 0 0,0 1 0 0 0,1 0 0 0 0,-1 15 1 0 0,2-17-224 0 0,1 0 1 0 0,1 1-1 0 0,-1-1 1 0 0,1 1-1 0 0,0-1 1 0 0,1 0-1 0 0,0 0 1 0 0,0 0-1 0 0,1 0 1 0 0,-1 0-1 0 0,1 0 1 0 0,1-1-1 0 0,0 1 1 0 0,-1-1-1 0 0,2 0 1 0 0,-1 0-1 0 0,1 0 1 0 0,0-1-1 0 0,9 8 1 0 0,-7-7-127 0 0,1 0 0 0 0,0 0 0 0 0,0-1-1 0 0,0 0 1 0 0,0-1 0 0 0,1 0 0 0 0,0 0 0 0 0,0-1 0 0 0,0 0 0 0 0,0-1 0 0 0,1 1 0 0 0,16 0 0 0 0,-22-3-110 0 0,0 1 1 0 0,0-2-1 0 0,-1 1 1 0 0,1 0-1 0 0,0-1 1 0 0,0 1-1 0 0,0-1 1 0 0,-1 0-1 0 0,1-1 1 0 0,0 1-1 0 0,-1 0 1 0 0,1-1-1 0 0,-1 0 1 0 0,0 0-1 0 0,1 0 0 0 0,-1 0 1 0 0,0-1-1 0 0,0 1 1 0 0,0-1-1 0 0,-1 0 1 0 0,1 0-1 0 0,-1 0 1 0 0,1 0-1 0 0,-1 0 1 0 0,0 0-1 0 0,0-1 1 0 0,0 1-1 0 0,-1-1 1 0 0,1 1-1 0 0,-1-1 1 0 0,0 0-1 0 0,0 1 0 0 0,1-7 1 0 0,0-4 12 0 0,-1 1 0 0 0,0-1-1 0 0,-1 0 1 0 0,0 1 0 0 0,-1-1 0 0 0,-1 0 0 0 0,0 1 0 0 0,-1-1 0 0 0,0 1-1 0 0,-1 0 1 0 0,-8-19 0 0 0,10 26-58 0 0,-1 0 1 0 0,1 1-1 0 0,-1 0 0 0 0,0 0 0 0 0,0-1 0 0 0,-1 2 1 0 0,1-1-1 0 0,-1 0 0 0 0,0 1 0 0 0,0 0 0 0 0,-1 0 1 0 0,1 0-1 0 0,-1 0 0 0 0,0 1 0 0 0,0-1 0 0 0,0 1 0 0 0,-1 1 1 0 0,1-1-1 0 0,-1 1 0 0 0,1 0 0 0 0,-1 0 0 0 0,0 0 1 0 0,0 1-1 0 0,1 0 0 0 0,-1 0 0 0 0,0 1 0 0 0,0 0 1 0 0,-11 0-1 0 0,10 3-782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4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0 209 204 0 0,'0'0'4855'0'0,"17"5"-1643"0"0,266-30 5067 0 0,137-24-4151 0 0,194-4-1288 0 0,-261 29-1424 0 0,-142 1-603 0 0,56-4 282 0 0,-212 21-407 0 0,-5 1-1937 0 0,-18 4-9605 0 0</inkml:trace>
</inkml:ink>
</file>

<file path=ppt/ink/ink6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3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10 492 0 0,'-3'-2'308'0'0,"1"1"0"0"0,0 0 0 0 0,0 0-1 0 0,-1 0 1 0 0,1 0 0 0 0,-1 1 0 0 0,1-1 0 0 0,-1 0 0 0 0,1 1-1 0 0,-1 0 1 0 0,1 0 0 0 0,-1 0 0 0 0,0 0 0 0 0,1 0 0 0 0,-1 0 0 0 0,1 1-1 0 0,-1-1 1 0 0,1 1 0 0 0,-1 0 0 0 0,1-1 0 0 0,0 1 0 0 0,-1 0-1 0 0,1 0 1 0 0,0 1 0 0 0,-1-1 0 0 0,1 1 0 0 0,0-1 0 0 0,0 1-1 0 0,-2 2 1 0 0,-4 2 441 0 0,0 1 0 0 0,0 0-1 0 0,1 1 1 0 0,0 0 0 0 0,-10 15-1 0 0,13-16-418 0 0,1 0 0 0 0,0 0 0 0 0,0 0 0 0 0,0 0-1 0 0,1 1 1 0 0,0-1 0 0 0,0 1 0 0 0,1 0 0 0 0,0-1-1 0 0,1 1 1 0 0,0 0 0 0 0,0 0 0 0 0,0-1 0 0 0,1 1-1 0 0,0 0 1 0 0,1-1 0 0 0,-1 1 0 0 0,2 0 0 0 0,-1-1 0 0 0,1 0-1 0 0,0 0 1 0 0,7 12 0 0 0,-6-11-192 0 0,1 0 1 0 0,0-1-1 0 0,0 0 0 0 0,1 1 0 0 0,0-2 1 0 0,0 1-1 0 0,1-1 0 0 0,0 0 1 0 0,0 0-1 0 0,0-1 0 0 0,1 0 1 0 0,0 0-1 0 0,0-1 0 0 0,0 0 0 0 0,0 0 1 0 0,1-1-1 0 0,-1 0 0 0 0,1 0 1 0 0,12 1-1 0 0,-19-3-178 0 0,1-1 1 0 0,-1 0-1 0 0,0 0 0 0 0,0 0 1 0 0,0 0-1 0 0,0 0 1 0 0,1 0-1 0 0,-1 0 0 0 0,0-1 1 0 0,0 1-1 0 0,0-1 0 0 0,0 1 1 0 0,0-1-1 0 0,0 0 1 0 0,0 0-1 0 0,0 0 0 0 0,0 0 1 0 0,0 0-1 0 0,0-1 0 0 0,-1 1 1 0 0,1 0-1 0 0,0-1 0 0 0,-1 1 1 0 0,2-3-1 0 0,-1 0 11 0 0,0 1 0 0 0,0-1 0 0 0,-1 0 0 0 0,0 1 0 0 0,1-1 0 0 0,-1 0 0 0 0,-1 0 0 0 0,1 0 0 0 0,-1 0-1 0 0,1 0 1 0 0,-1 0 0 0 0,0-5 0 0 0,-2-5 24 0 0,1-1 1 0 0,-2 1-1 0 0,0 1 0 0 0,-1-1 0 0 0,0 0 1 0 0,-9-20-1 0 0,-43-44-2589 0 0,55 76 2516 0 0</inkml:trace>
</inkml:ink>
</file>

<file path=ppt/ink/ink6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34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7481 0 0,'18'7'11761'0'0,"4"-2"-5547"0"0,7-3-3826 0 0,14-1-3414 0 0,-6 0 2544 0 0,50 8-496 0 0,33 2 288 0 0,-105-11-3630 0 0,0 0 0 0 0,0-1 0 0 0,14-3 0 0 0,-24 2-1248 0 0</inkml:trace>
</inkml:ink>
</file>

<file path=ppt/ink/ink6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35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2 168 448 0 0,'-1'-1'165'0'0,"1"0"0"0"0,0 1-1 0 0,0-1 1 0 0,0 1 0 0 0,-1-1 0 0 0,1 0-1 0 0,0 1 1 0 0,0-1 0 0 0,0 1 0 0 0,0-1-1 0 0,0 0 1 0 0,0 1 0 0 0,0-1 0 0 0,0 0-1 0 0,1 1 1 0 0,-1-1 0 0 0,0 1 0 0 0,0-1-1 0 0,0 0 1 0 0,1 1 0 0 0,-1-1 0 0 0,0 1-1 0 0,1-1 1 0 0,-1 1 0 0 0,0-1-1 0 0,1 1 1 0 0,-1-1 0 0 0,1 1 0 0 0,0-1-1 0 0,15 6 4282 0 0,18 26 60 0 0,7 29-303 0 0,40 81 0 0 0,-21-35 103 0 0,-60-105-4272 0 0,0 0 0 0 0,1 0 0 0 0,-1-1 0 0 0,0 1 0 0 0,1 0 0 0 0,-1-1 0 0 0,0 1 0 0 0,1 0 0 0 0,-1-1 0 0 0,1 1 0 0 0,-1-1 1 0 0,1 1-1 0 0,-1-1 0 0 0,1 1 0 0 0,0-1 0 0 0,-1 1 0 0 0,1-1 0 0 0,0 1 0 0 0,-1-1 0 0 0,1 0 0 0 0,0 1 0 0 0,0-1 0 0 0,-1 0 0 0 0,1 0 0 0 0,0 0 0 0 0,0 1 0 0 0,-1-1 1 0 0,1 0-1 0 0,0 0 0 0 0,0 0 0 0 0,1 0 0 0 0,-1-1-11 0 0,0 0 1 0 0,1 0 0 0 0,-1 0-1 0 0,0-1 1 0 0,0 1-1 0 0,0 0 1 0 0,0 0-1 0 0,0-1 1 0 0,0 1 0 0 0,0 0-1 0 0,0-1 1 0 0,0 1-1 0 0,0-1 1 0 0,0-1 0 0 0,19-68-40 0 0,-18 60 133 0 0,79-271 773 0 0,-51 179-117 0 0,-30 103-845 0 0,1-1 1 0 0,-1 0-1 0 0,0 0 0 0 0,0 0 0 0 0,0 1 1 0 0,1-1-1 0 0,-1 0 0 0 0,0 0 0 0 0,1 0 0 0 0,-1 1 1 0 0,0-1-1 0 0,1 0 0 0 0,-1 1 0 0 0,1-1 1 0 0,-1 0-1 0 0,1 1 0 0 0,0-1 0 0 0,-1 0 1 0 0,1 1-1 0 0,0-1 0 0 0,-1 1 0 0 0,1 0 1 0 0,0-1-1 0 0,-1 1 0 0 0,1-1 0 0 0,0 1 0 0 0,0 0 1 0 0,0 0-1 0 0,-1-1 0 0 0,1 1 0 0 0,0 0 1 0 0,0 0-1 0 0,0 0 0 0 0,0 0 0 0 0,-1 0 1 0 0,1 0-1 0 0,0 0 0 0 0,0 0 0 0 0,0 0 1 0 0,0 0-1 0 0,-1 1 0 0 0,1-1 0 0 0,0 0 1 0 0,0 1-1 0 0,0-1 0 0 0,-1 0 0 0 0,1 1 0 0 0,1 0 1 0 0,37 33-6613 0 0,-24-20 4133 0 0,11 6-451 0 0</inkml:trace>
</inkml:ink>
</file>

<file path=ppt/ink/ink6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35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0 640 0 0,'-6'5'1527'0'0,"0"0"1"0"0,1 0-1 0 0,-1 0 0 0 0,1 0 0 0 0,0 1 1 0 0,1 0-1 0 0,0 0 0 0 0,0 0 1 0 0,0 1-1 0 0,-5 11 0 0 0,5-6-558 0 0,0-1 0 0 0,1 0 0 0 0,0 1 0 0 0,0 0 0 0 0,2 0 0 0 0,-2 17 0 0 0,3-16-665 0 0,0 0-1 0 0,1-1 1 0 0,0 1-1 0 0,1 0 1 0 0,0-1 0 0 0,1 1-1 0 0,1-1 1 0 0,0 0-1 0 0,0 0 1 0 0,1-1 0 0 0,1 1-1 0 0,0-1 1 0 0,12 18-1 0 0,-15-26-539 0 0,0 0 0 0 0,-1-1 0 0 0,1 1 1 0 0,0-1-1 0 0,0 0 0 0 0,1 1 0 0 0,-1-1 0 0 0,0-1 0 0 0,6 3 0 0 0,19 2-8078 0 0,-16-7 5263 0 0</inkml:trace>
</inkml:ink>
</file>

<file path=ppt/ink/ink6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3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64 155 308 0 0,'-37'-33'4474'0'0,"10"15"10168"0"0,73 21-11311 0 0,-43-3-3232 0 0,-1 0 1 0 0,0 0-1 0 0,1 0 1 0 0,-1 0 0 0 0,1-1-1 0 0,-1 1 1 0 0,1-1-1 0 0,-1 0 1 0 0,0 1-1 0 0,0-1 1 0 0,1 0 0 0 0,-1-1-1 0 0,0 1 1 0 0,0 0-1 0 0,0 0 1 0 0,0-1-1 0 0,0 1 1 0 0,0-1-1 0 0,-1 0 1 0 0,1 0 0 0 0,0 0-1 0 0,2-3 1 0 0,-3 3-125 0 0,0-1 0 0 0,0 1 0 0 0,-1-1 1 0 0,1 1-1 0 0,0-1 0 0 0,-1 0 0 0 0,1 1 0 0 0,-1-1 1 0 0,0 0-1 0 0,0 1 0 0 0,0-1 0 0 0,0 0 0 0 0,-1 1 1 0 0,1-1-1 0 0,-1 1 0 0 0,1-1 0 0 0,-1 0 1 0 0,0 1-1 0 0,0-1 0 0 0,0 1 0 0 0,0 0 0 0 0,-1-1 1 0 0,1 1-1 0 0,-1 0 0 0 0,1 0 0 0 0,-1 0 0 0 0,0 0 1 0 0,0 0-1 0 0,0 0 0 0 0,-4-3 0 0 0,6 5-53 0 0,-1 0-1 0 0,1-1 0 0 0,-1 1 0 0 0,1 0 1 0 0,-1-1-1 0 0,0 1 0 0 0,1 0 1 0 0,-1 0-1 0 0,0 0 0 0 0,1-1 1 0 0,-1 1-1 0 0,0 0 0 0 0,1 0 1 0 0,-1 0-1 0 0,0 0 0 0 0,1 0 0 0 0,-1 0 1 0 0,0 0-1 0 0,1 0 0 0 0,-1 1 1 0 0,1-1-1 0 0,-1 0 0 0 0,0 0 1 0 0,1 1-1 0 0,-1-1 0 0 0,0 0 0 0 0,1 0 1 0 0,-1 1-1 0 0,1-1 0 0 0,-1 1 1 0 0,1-1-1 0 0,-1 1 0 0 0,1-1 1 0 0,-1 1-1 0 0,1-1 0 0 0,0 1 1 0 0,-1-1-1 0 0,1 1 0 0 0,0-1 0 0 0,-1 1 1 0 0,1-1-1 0 0,0 1 0 0 0,0 0 1 0 0,-1-1-1 0 0,1 1 0 0 0,0 1 1 0 0,-10 32-5257 0 0,9-31 3850 0 0,-3 11-872 0 0</inkml:trace>
</inkml:ink>
</file>

<file path=ppt/ink/ink6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3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0 292 0 0,'-1'0'224'0'0,"-1"0"0"0"0,1 0 0 0 0,0 0-1 0 0,0 1 1 0 0,-1-1 0 0 0,1 0 0 0 0,0 1 0 0 0,-1-1-1 0 0,1 1 1 0 0,0-1 0 0 0,0 1 0 0 0,0-1 0 0 0,0 1 0 0 0,-1 0-1 0 0,1 0 1 0 0,0-1 0 0 0,0 1 0 0 0,0 0 0 0 0,1 0 0 0 0,-1 0-1 0 0,0 0 1 0 0,0 0 0 0 0,0 0 0 0 0,1 0 0 0 0,-1 1 0 0 0,1-1-1 0 0,-1 0 1 0 0,1 0 0 0 0,-1 0 0 0 0,1 1 0 0 0,-1-1 0 0 0,1 2-1 0 0,-16 55 2032 0 0,12-43-1497 0 0,-17 58 1406 0 0,-32 135 2066 0 0,49-186-3842 0 0,1 1 0 0 0,0 0 0 0 0,2-1 0 0 0,1 1 0 0 0,1 0 0 0 0,0 0 0 0 0,6 22 0 0 0,-4-33-275 0 0,0-1 1 0 0,1 0-1 0 0,0 0 0 0 0,0-1 1 0 0,1 1-1 0 0,1-1 0 0 0,0 0 1 0 0,0 0-1 0 0,1-1 0 0 0,0 0 0 0 0,12 11 1 0 0,-7-9-135 0 0,1 0 0 0 0,0-1 0 0 0,1-1 0 0 0,0 0 0 0 0,0-1 0 0 0,1 0 0 0 0,19 6 0 0 0,2-2-731 0 0,0-2 0 0 0,1-1-1 0 0,0-2 1 0 0,1-2 0 0 0,-1-1-1 0 0,47-2 1 0 0,30-7-1936 0 0,-1-8 386 0 0</inkml:trace>
</inkml:ink>
</file>

<file path=ppt/ink/ink6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36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15 944 0 0,'11'-3'618'0'0,"0"0"0"0"0,1 0 0 0 0,-1 1 0 0 0,1 0-1 0 0,-1 1 1 0 0,1 1 0 0 0,0 0 0 0 0,-1 0 0 0 0,1 1 0 0 0,-1 1 0 0 0,1 0-1 0 0,-1 0 1 0 0,1 1 0 0 0,-1 1 0 0 0,0 0 0 0 0,20 10 0 0 0,6 5 486 0 0,0 2 1 0 0,-1 1 0 0 0,43 36-1 0 0,-57-41-495 0 0,-1 1 0 0 0,-1 1 0 0 0,-1 1 0 0 0,-1 1 0 0 0,0 0 0 0 0,-2 2-1 0 0,0-1 1 0 0,-2 2 0 0 0,-1 0 0 0 0,14 35 0 0 0,-22-48-471 0 0,-1 1 0 0 0,0-1 0 0 0,-1 1-1 0 0,-1 0 1 0 0,0 0 0 0 0,0 1 0 0 0,-1-1 0 0 0,-1 0 0 0 0,0 0-1 0 0,0 1 1 0 0,-2-1 0 0 0,1 0 0 0 0,-1 0 0 0 0,-1 0 0 0 0,-1 0-1 0 0,1 0 1 0 0,-2-1 0 0 0,1 0 0 0 0,-2 0 0 0 0,1 0 0 0 0,-2 0-1 0 0,1-1 1 0 0,-1 0 0 0 0,-1 0 0 0 0,-13 12 0 0 0,5-6-689 0 0,-1-1-1 0 0,-1-1 1 0 0,-1-1 0 0 0,-36 20 0 0 0,-40 9-6586 0 0,55-29 4351 0 0</inkml:trace>
</inkml:ink>
</file>

<file path=ppt/ink/ink6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3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1 333 168 0 0,'0'0'1049'0'0,"18"-11"3627"0"0,69-3 773 0 0,49 5-2222 0 0,-66 5-2288 0 0,-19 1-353 0 0,778-40 5247 0 0,-28 7-2448 0 0,-5-62-703 0 0,-344-10-204 0 0,-411 102-3223 0 0,-20 9-2506 0 0,-20-3 2895 0 0,-1 0 1 0 0,1 1-1 0 0,-1-1 1 0 0,1 0-1 0 0,-1 1 1 0 0,1-1 0 0 0,-1 0-1 0 0,1 1 1 0 0,-1-1-1 0 0,1 1 1 0 0,-1-1-1 0 0,0 1 1 0 0,1-1 0 0 0,-1 1-1 0 0,0-1 1 0 0,1 1-1 0 0,-1-1 1 0 0,0 1-1 0 0,0-1 1 0 0,1 1-1 0 0,-1-1 1 0 0,0 1 0 0 0,0 0-1 0 0,0-1 1 0 0,0 1-1 0 0,0 0 1 0 0</inkml:trace>
</inkml:ink>
</file>

<file path=ppt/ink/ink6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37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62 6933 0 0,'-14'-2'3416'0'0,"10"2"-2736"0"0,0-1-1 0 0,0 1 0 0 0,0-1 1 0 0,0 0-1 0 0,0 0 0 0 0,0 0 0 0 0,0 0 1 0 0,0-1-1 0 0,0 0 0 0 0,0 1 1 0 0,1-1-1 0 0,-7-5 0 0 0,10 7-591 0 0,0-1 0 0 0,0 0 1 0 0,0 1-1 0 0,0-1 0 0 0,0 0 0 0 0,1 1 0 0 0,-1-1 0 0 0,0 0 0 0 0,0 1 0 0 0,0-1 0 0 0,1 0 0 0 0,-1 1 0 0 0,0-1 0 0 0,0 1 0 0 0,1-1 0 0 0,-1 1 0 0 0,1-1 0 0 0,-1 1 0 0 0,0-1 0 0 0,1 1 0 0 0,-1-1 0 0 0,1 1 0 0 0,-1-1 0 0 0,1 1 0 0 0,0-1 0 0 0,-1 1 0 0 0,1 0 0 0 0,-1 0 1 0 0,1-1-1 0 0,0 1 0 0 0,-1 0 0 0 0,1 0 0 0 0,0 0 0 0 0,-1-1 0 0 0,2 1 0 0 0,24-8 711 0 0,-26 8-773 0 0,23-5 720 0 0,0 2 0 0 0,35-3-1 0 0,-51 6-593 0 0,1 0-1 0 0,0 0 0 0 0,-1 0 0 0 0,1 1 0 0 0,-1 0 0 0 0,1 1 0 0 0,-1 0 0 0 0,1 0 0 0 0,-1 0 1 0 0,0 1-1 0 0,10 6 0 0 0,-15-9-115 0 0,-1 1 0 0 0,0 0 0 0 0,0 0 0 0 0,0 0 0 0 0,0 0 0 0 0,0 0 0 0 0,0 0 0 0 0,0 0 0 0 0,0 1 0 0 0,0-1 0 0 0,-1 0 0 0 0,1 0 0 0 0,0 1 0 0 0,-1-1 1 0 0,1 0-1 0 0,-1 1 0 0 0,0-1 0 0 0,1 1 0 0 0,-1-1 0 0 0,0 0 0 0 0,0 1 0 0 0,0-1 0 0 0,0 3 0 0 0,0-1 11 0 0,-1 1 1 0 0,0 0-1 0 0,0 0 0 0 0,0-1 1 0 0,0 1-1 0 0,-1-1 0 0 0,1 1 1 0 0,-5 5-1 0 0,-4 5 31 0 0,0 0 1 0 0,-1-1 0 0 0,-13 12-1 0 0,21-22-52 0 0,-25 25 92 0 0,4-4 50 0 0,0 0-1 0 0,-35 50 1 0 0,57-72-152 0 0,1-1-1 0 0,-1 1 1 0 0,1 0-1 0 0,0 0 1 0 0,0-1-1 0 0,0 1 1 0 0,0 0-1 0 0,0 0 1 0 0,0 0-1 0 0,0 0 1 0 0,1 0-1 0 0,-1 1 1 0 0,1-1 0 0 0,-1 0-1 0 0,1 0 1 0 0,0 0-1 0 0,0 0 1 0 0,0 1-1 0 0,0-1 1 0 0,0 0-1 0 0,1 0 1 0 0,-1 0-1 0 0,0 0 1 0 0,1 1-1 0 0,0-1 1 0 0,0 0 0 0 0,-1 0-1 0 0,1 0 1 0 0,2 3-1 0 0,0-3 16 0 0,0 0-1 0 0,0 0 1 0 0,0 0-1 0 0,1-1 1 0 0,-1 1-1 0 0,0-1 1 0 0,1 0 0 0 0,-1 0-1 0 0,1 0 1 0 0,-1 0-1 0 0,1 0 1 0 0,-1-1-1 0 0,1 0 1 0 0,0 1-1 0 0,-1-1 1 0 0,1-1 0 0 0,5 0-1 0 0,36-4 16 0 0,0-2 0 0 0,0-2 0 0 0,52-17 0 0 0,16-14-2840 0 0,-2-2-6798 0 0,-96 36 7471 0 0,6-1-649 0 0</inkml:trace>
</inkml:ink>
</file>

<file path=ppt/ink/ink6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38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58 116 0 0,'-4'-3'692'0'0,"-1"1"0"0"0,0-1 0 0 0,0 1 0 0 0,0 0 0 0 0,0 0 0 0 0,0 0 0 0 0,0 1-1 0 0,0 0 1 0 0,-1 0 0 0 0,1 0 0 0 0,-1 1 0 0 0,1-1 0 0 0,0 1 0 0 0,-1 1 0 0 0,1-1 0 0 0,-1 1 0 0 0,1 0 0 0 0,0 0 0 0 0,0 0 0 0 0,-1 1 0 0 0,-6 3-1 0 0,7-3-271 0 0,0 0 0 0 0,0 1 0 0 0,0 0-1 0 0,0 0 1 0 0,0 0 0 0 0,1 0 0 0 0,0 1-1 0 0,0-1 1 0 0,0 1 0 0 0,0 0 0 0 0,0 1-1 0 0,1-1 1 0 0,0 1 0 0 0,-1-1 0 0 0,2 1-1 0 0,-1 0 1 0 0,1 0 0 0 0,-1 0 0 0 0,2 0-1 0 0,-1 1 1 0 0,-1 6 0 0 0,3-10-272 0 0,0 1-1 0 0,0 0 1 0 0,0 0-1 0 0,1 0 1 0 0,0 0 0 0 0,-1 0-1 0 0,1 0 1 0 0,0 0 0 0 0,0 0-1 0 0,1-1 1 0 0,-1 1-1 0 0,0 0 1 0 0,1-1 0 0 0,0 1-1 0 0,-1-1 1 0 0,1 0 0 0 0,0 0-1 0 0,0 1 1 0 0,1-1-1 0 0,-1 0 1 0 0,0-1 0 0 0,1 1-1 0 0,-1 0 1 0 0,6 2 0 0 0,3 2 128 0 0,0 0 1 0 0,0-1 0 0 0,0 0 0 0 0,17 4-1 0 0,-18-6-244 0 0,0 0 0 0 0,0-1 0 0 0,1 0 0 0 0,-1-1 0 0 0,0 0 0 0 0,1-1 0 0 0,-1 0 0 0 0,14-2 0 0 0,-22 2-87 0 0,1-1 0 0 0,-1 1 0 0 0,1-1 0 0 0,-1 0 0 0 0,0 0 0 0 0,1 0 0 0 0,-1 0 0 0 0,0-1 0 0 0,0 1 0 0 0,0 0 0 0 0,0-1 0 0 0,0 0 0 0 0,0 1 0 0 0,0-1 0 0 0,2-4 0 0 0,-2 3 4 0 0,-1 0 0 0 0,1 0 1 0 0,-1-1-1 0 0,0 1 0 0 0,0 0 0 0 0,0-1 1 0 0,0 1-1 0 0,-1-1 0 0 0,1 1 0 0 0,-1-1 1 0 0,0 1-1 0 0,0-1 0 0 0,0 0 1 0 0,-1-4-1 0 0,-1-1-53 0 0,0 1-1 0 0,0-1 1 0 0,-1 1-1 0 0,0-1 1 0 0,0 1-1 0 0,-1 0 1 0 0,0 0 0 0 0,-1 0-1 0 0,1 1 1 0 0,-2-1-1 0 0,1 1 1 0 0,-1 0-1 0 0,0 1 1 0 0,0 0 0 0 0,-1 0-1 0 0,1 0 1 0 0,-1 0-1 0 0,-1 1 1 0 0,1 0 0 0 0,-1 1-1 0 0,0 0 1 0 0,0 0-1 0 0,0 1 1 0 0,-1 0-1 0 0,-15-4 1 0 0,23 7-560 0 0,20 6-11126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5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1 156 0 0,'-1'0'396'0'0,"0"0"-1"0"0,1 0 1 0 0,-1 1 0 0 0,1-1-1 0 0,-1 0 1 0 0,0 0 0 0 0,1 1 0 0 0,-1-1-1 0 0,1 1 1 0 0,-1-1 0 0 0,1 0-1 0 0,-1 1 1 0 0,1-1 0 0 0,-1 1-1 0 0,1-1 1 0 0,0 1 0 0 0,-1-1-1 0 0,1 1 1 0 0,0-1 0 0 0,-1 1 0 0 0,1-1-1 0 0,0 1 1 0 0,0 0 0 0 0,-1-1-1 0 0,1 1 1 0 0,0 0 0 0 0,0-1-1 0 0,0 2 1 0 0,1-1-86 0 0,-1-1-1 0 0,1 1 1 0 0,0-1 0 0 0,0 1-1 0 0,0-1 1 0 0,0 1 0 0 0,0-1-1 0 0,-1 1 1 0 0,1-1 0 0 0,0 0-1 0 0,0 1 1 0 0,0-1 0 0 0,0 0-1 0 0,0 0 1 0 0,0 0 0 0 0,1 0-1 0 0,58 1 2407 0 0,-50-1-1534 0 0,320-20 6429 0 0,-324 19-7028 0 0,12 2-12583 0 0</inkml:trace>
</inkml:ink>
</file>

<file path=ppt/ink/ink6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38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9 496 0 0,'-11'-3'1324'0'0,"0"1"0"0"0,0 0-1 0 0,0 1 1 0 0,0 1 0 0 0,0 0-1 0 0,-1 0 1 0 0,-11 2 0 0 0,8 0-604 0 0,0 1-1 0 0,0 1 1 0 0,0 0 0 0 0,0 1 0 0 0,0 0-1 0 0,1 1 1 0 0,0 1 0 0 0,0 0-1 0 0,1 1 1 0 0,0 1 0 0 0,0 0 0 0 0,1 0-1 0 0,-19 21 1 0 0,28-28-524 0 0,1 1 0 0 0,-1 0 0 0 0,1-1 0 0 0,0 1 0 0 0,0 0 0 0 0,0 0 0 0 0,1 1 1 0 0,-1-1-1 0 0,1 0 0 0 0,0 1 0 0 0,0-1 0 0 0,0 0 0 0 0,0 1 0 0 0,1-1 0 0 0,-1 1 0 0 0,1 0 0 0 0,0-1 0 0 0,0 1 0 0 0,0-1 0 0 0,1 6 1 0 0,1-4-42 0 0,-1 0 1 0 0,1-1-1 0 0,1 1 1 0 0,-1-1 0 0 0,0 0-1 0 0,1 1 1 0 0,0-1-1 0 0,0-1 1 0 0,0 1 0 0 0,1 0-1 0 0,-1-1 1 0 0,1 0-1 0 0,5 4 1 0 0,5 3 55 0 0,1-1 0 0 0,1 0 1 0 0,0-1-1 0 0,0 0 0 0 0,0-2 0 0 0,1 0 0 0 0,19 4 0 0 0,-30-8-272 0 0,1-1-1 0 0,0 0 1 0 0,0 0-1 0 0,0 0 1 0 0,0-1-1 0 0,0 0 1 0 0,-1 0-1 0 0,1-1 1 0 0,0 0-1 0 0,12-3 0 0 0,-16 3 9 0 0,0-1 1 0 0,-1 1-1 0 0,1 0 0 0 0,-1-1 0 0 0,1 0 0 0 0,-1 1 0 0 0,0-1 0 0 0,1 0 0 0 0,-1-1 0 0 0,0 1 0 0 0,0 0 0 0 0,0 0 0 0 0,-1-1 0 0 0,1 1 0 0 0,0-1 0 0 0,-1 0 0 0 0,0 1 0 0 0,0-1 0 0 0,0 0 0 0 0,0 0 0 0 0,0 0 0 0 0,0 1 0 0 0,-1-1 0 0 0,1 0 0 0 0,-1 0 0 0 0,0-6 0 0 0,0-2-52 0 0,0-1 0 0 0,-1 1 0 0 0,0 0 0 0 0,-1 0 0 0 0,0 0 0 0 0,-1 0-1 0 0,0 0 1 0 0,-1 1 0 0 0,0-1 0 0 0,-1 1 0 0 0,0 0 0 0 0,-10-14 0 0 0,-28-32-4637 0 0,36 46-1322 0 0</inkml:trace>
</inkml:ink>
</file>

<file path=ppt/ink/ink6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39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8221 0 0,'3'-2'643'0'0,"-1"1"0"0"0,1 0 1 0 0,0 0-1 0 0,0 0 0 0 0,0 0 1 0 0,0 1-1 0 0,0-1 0 0 0,0 1 1 0 0,0-1-1 0 0,0 1 0 0 0,0 0 1 0 0,1 0-1 0 0,-1 1 0 0 0,0-1 1 0 0,0 1-1 0 0,0-1 0 0 0,0 1 0 0 0,0 0 1 0 0,0 0-1 0 0,-1 0 0 0 0,6 3 1 0 0,-5-1-360 0 0,0 0 1 0 0,0 0-1 0 0,-1 0 1 0 0,1 0-1 0 0,-1 0 1 0 0,0 1-1 0 0,0-1 1 0 0,0 1-1 0 0,0-1 1 0 0,0 1-1 0 0,-1 0 1 0 0,0-1-1 0 0,0 1 1 0 0,1 6-1 0 0,1 9-35 0 0,-1 1 1 0 0,-1 0-1 0 0,0 0 0 0 0,-2 0 0 0 0,-4 27 1 0 0,4-41-133 0 0,0 1-79 0 0,0 0-1 0 0,0 0 1 0 0,1 1 0 0 0,-1-1-1 0 0,2 0 1 0 0,-1 0 0 0 0,2 8-1 0 0,-1-13-66 0 0,0 0-1 0 0,-1-1 0 0 0,1 1 1 0 0,0-1-1 0 0,0 1 0 0 0,0-1 1 0 0,0 1-1 0 0,0-1 0 0 0,1 0 1 0 0,-1 1-1 0 0,0-1 0 0 0,1 0 1 0 0,-1 0-1 0 0,1 0 0 0 0,-1 0 1 0 0,1 0-1 0 0,-1 0 0 0 0,1-1 1 0 0,0 1-1 0 0,-1 0 0 0 0,1-1 1 0 0,0 1-1 0 0,0-1 0 0 0,-1 0 1 0 0,1 0-1 0 0,0 1 1 0 0,0-1-1 0 0,-1 0 0 0 0,1-1 1 0 0,0 1-1 0 0,0 0 0 0 0,0 0 1 0 0,-1-1-1 0 0,4 0 0 0 0,28-7-220 0 0,0 0 1 0 0,-1-3-1 0 0,0 0 0 0 0,-1-2 0 0 0,42-24 0 0 0,43-17-174 0 0,-115 53 582 0 0,-4 6-122 0 0,1 0 1 0 0,-1 0-1 0 0,0-1 0 0 0,0 1 0 0 0,-1-1 0 0 0,1 0 0 0 0,-1 0 0 0 0,0 0 1 0 0,0 0-1 0 0,0-1 0 0 0,-8 5 0 0 0,-1 3 57 0 0,11-9-69 0 0,-17 16 214 0 0,0 0 1 0 0,-26 37-1 0 0,41-51-144 0 0,1 0 0 0 0,0 1 0 0 0,0 0 0 0 0,0-1 0 0 0,1 1 1 0 0,-1 0-1 0 0,1 1 0 0 0,1-1 0 0 0,-1 0 0 0 0,1 0 0 0 0,-1 1 0 0 0,2-1 0 0 0,-1 1 0 0 0,0-1 0 0 0,1 1 1 0 0,0-1-1 0 0,1 1 0 0 0,-1-1 0 0 0,3 10 0 0 0,-1-11-29 0 0,0 0 1 0 0,1 0-1 0 0,-1 0 1 0 0,1 0-1 0 0,0-1 1 0 0,0 1-1 0 0,0-1 0 0 0,1 0 1 0 0,-1 0-1 0 0,1 0 1 0 0,-1 0-1 0 0,1-1 1 0 0,0 0-1 0 0,0 0 1 0 0,0 0-1 0 0,0 0 0 0 0,1 0 1 0 0,-1-1-1 0 0,1 1 1 0 0,-1-1-1 0 0,8 0 1 0 0,4 2-374 0 0,1-1 0 0 0,-1-1 0 0 0,1 0 0 0 0,27-4 0 0 0,12-8-3194 0 0,-21-2-3814 0 0,-23 7 4235 0 0</inkml:trace>
</inkml:ink>
</file>

<file path=ppt/ink/ink6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4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0 524 0 0,'-28'9'10334'0'0,"28"-8"-10060"0"0,0 1 1 0 0,0-1 0 0 0,0 0 0 0 0,0 1-1 0 0,0-1 1 0 0,0 0 0 0 0,1 1-1 0 0,-1-1 1 0 0,1 0 0 0 0,-1 1 0 0 0,1-1-1 0 0,-1 0 1 0 0,1 0 0 0 0,0 1 0 0 0,-1-1-1 0 0,1 0 1 0 0,0 0 0 0 0,0 0 0 0 0,0 0-1 0 0,0 0 1 0 0,0 0 0 0 0,0 0-1 0 0,0-1 1 0 0,1 1 0 0 0,-1 0 0 0 0,0 0-1 0 0,0-1 1 0 0,0 1 0 0 0,1-1 0 0 0,-1 1-1 0 0,3-1 1 0 0,47 17 2073 0 0,-50-17-2171 0 0,27 6 864 0 0,0-1 1 0 0,1-2-1 0 0,-1 0 0 0 0,55-4 1 0 0,112-25 246 0 0,-188 26-1854 0 0</inkml:trace>
</inkml:ink>
</file>

<file path=ppt/ink/ink6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4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20 0 0,'-1'0'286'0'0,"0"1"0"0"0,0 0-1 0 0,-1-1 1 0 0,1 1 0 0 0,0 0 0 0 0,0-1-1 0 0,0 1 1 0 0,0 0 0 0 0,0 0 0 0 0,0 0-1 0 0,0 0 1 0 0,1 0 0 0 0,-1 0 0 0 0,0 0-1 0 0,0 0 1 0 0,1 0 0 0 0,-1 1 0 0 0,1-1-1 0 0,-1 0 1 0 0,1 0 0 0 0,-1 1 0 0 0,1 1-1 0 0,0-2-55 0 0,1 1-1 0 0,-1-1 1 0 0,1 0-1 0 0,-1 0 0 0 0,1 0 1 0 0,-1 0-1 0 0,1 0 1 0 0,0 0-1 0 0,0 0 0 0 0,-1 0 1 0 0,1-1-1 0 0,0 1 1 0 0,0 0-1 0 0,0 0 0 0 0,0-1 1 0 0,0 1-1 0 0,0 0 1 0 0,0-1-1 0 0,2 1 0 0 0,9 4 886 0 0,-1-1 0 0 0,1 0-1 0 0,20 3 1 0 0,-26-6-903 0 0,40 6 2112 0 0,1-1 0 0 0,-1-3 0 0 0,74-4 0 0 0,-37-1-791 0 0,-78 4-2680 0 0</inkml:trace>
</inkml:ink>
</file>

<file path=ppt/ink/ink6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14:41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 32,'-1'0'414,"0"0"-1,0 0 1,0 1-1,0-1 1,0 0-1,0 1 1,0-1-1,1 1 1,-1-1-1,0 1 1,0-1-1,1 1 1,-1 0-1,0-1 1,1 1-1,-1 0 1,1-1-1,-1 1 1,1 0-1,-1 0 1,1 0-1,-1 0 1,1-1-1,0 1 1,-1 0-1,1 0 1,0 0 0,0 0-1,0 1 1,1-1-86,0 0 1,0 0-1,0 0 1,0 0-1,0 0 1,1 0-1,-1-1 1,0 1-1,1 0 1,-1-1-1,0 1 1,1-1-1,-1 0 1,1 1-1,2-1 1,66 5 2810,5-8-1334,1-3 0,-1-3 0,74-20 0,-144 28-2444,23-4 1638,-15 6-4055</inkml:trace>
</inkml:ink>
</file>

<file path=ppt/ink/ink6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14:41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1 896,'-1'0'269,"0"1"-1,1-1 1,-1 0-1,0 1 1,1-1-1,-1 1 1,1-1 0,-1 1-1,1-1 1,-1 1-1,1 0 1,-1-1-1,1 1 1,0-1 0,-1 1-1,1 0 1,0-1-1,-1 1 1,1 0-1,0 0 1,0-1 0,0 1-1,0 0 1,0 0-1,0-1 1,0 1-1,0 0 1,0 0 0,0-1-1,0 1 1,0 0-1,0-1 1,1 1-1,-1 0 1,0 0-1,0-1 1,1 2 0,1-1 145,1 0 1,-1 1 0,0-1 0,0 0-1,0 0 1,1 0 0,-1-1 0,1 1-1,-1 0 1,0-1 0,5 1 0,80 0 2637,-80-2-2477,253-13 6667,-242 17-8074</inkml:trace>
</inkml:ink>
</file>

<file path=ppt/ink/ink6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54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78 488 0 0,'0'0'891'0'0,"18"-25"3544"0"0,-8 18-3629 0 0,1 1-1 0 0,0 0 1 0 0,0 0 0 0 0,1 1-1 0 0,0 0 1 0 0,0 1 0 0 0,0 0 0 0 0,0 1-1 0 0,0 1 1 0 0,1 0 0 0 0,-1 1-1 0 0,1 0 1 0 0,0 0 0 0 0,18 3 0 0 0,-29-2-720 0 0,0 0-1 0 0,-1 0 1 0 0,1 0 0 0 0,0 0 0 0 0,0 1 0 0 0,-1-1 0 0 0,1 0 0 0 0,0 1 0 0 0,-1 0 0 0 0,1-1-1 0 0,0 1 1 0 0,-1 0 0 0 0,1 0 0 0 0,-1 0 0 0 0,0 0 0 0 0,1 0 0 0 0,-1 0 0 0 0,0 0-1 0 0,1 0 1 0 0,-1 1 0 0 0,0-1 0 0 0,0 0 0 0 0,0 1 0 0 0,2 2 0 0 0,-3-1-40 0 0,0-1 1 0 0,1 1-1 0 0,-1-1 1 0 0,0 1-1 0 0,0-1 1 0 0,-1 0-1 0 0,1 1 1 0 0,0-1-1 0 0,-1 1 1 0 0,1-1-1 0 0,-1 1 1 0 0,0-1-1 0 0,0 0 1 0 0,0 0-1 0 0,-1 3 1 0 0,-6 9-42 0 0,-1-1 0 0 0,0 0-1 0 0,0-1 1 0 0,-13 13 0 0 0,-32 26-136 0 0,40-39 109 0 0,0 1 1 0 0,0 0 0 0 0,1 1-1 0 0,1 0 1 0 0,0 1-1 0 0,1 1 1 0 0,-12 21 0 0 0,23-36 43 0 0,0 0-1 0 0,-1 0 1 0 0,1 0 0 0 0,-1 0 0 0 0,1 0 0 0 0,0 0 0 0 0,0 0 0 0 0,0 0 0 0 0,0 0 0 0 0,-1 0 0 0 0,1 0 0 0 0,1 0 0 0 0,-1 0 0 0 0,0 0 0 0 0,0 0 0 0 0,0 0 0 0 0,0 0 0 0 0,1 0 0 0 0,-1 0 0 0 0,0 0 0 0 0,1 0 0 0 0,-1 0 0 0 0,1-1 0 0 0,-1 1 0 0 0,1 0 0 0 0,-1 0 0 0 0,1 0 0 0 0,1 0 0 0 0,0 1 47 0 0,0 0 0 0 0,1-1 0 0 0,-1 1 0 0 0,1-1 0 0 0,0 1 1 0 0,-1-1-1 0 0,1 0 0 0 0,0 0 0 0 0,5 1 0 0 0,6 0 181 0 0,-1 0 1 0 0,1-1-1 0 0,16-1 0 0 0,86-11 1110 0 0,15 1-1881 0 0,-130 10-347 0 0,15 0-7250 0 0</inkml:trace>
</inkml:ink>
</file>

<file path=ppt/ink/ink6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55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1 119 152 0 0,'0'0'6087'0'0,"17"25"-748"0"0,-13-18-4388 0 0,16 30 4089 0 0,48 64 1 0 0,-60-91-4600 0 0,1 0 1 0 0,0 0-1 0 0,0-1 1 0 0,1-1-1 0 0,0 1 0 0 0,1-2 1 0 0,-1 1-1 0 0,2-1 1 0 0,-1-1-1 0 0,20 8 1 0 0,-29-13-383 0 0,0-1 0 0 0,0 1 0 0 0,0-1 0 0 0,0 1 0 0 0,0-1 0 0 0,0 0 0 0 0,0 0 0 0 0,0 0 0 0 0,0 0 0 0 0,0 0 0 0 0,0-1 0 0 0,0 1 1 0 0,0 0-1 0 0,0-1 0 0 0,0 0 0 0 0,0 1 0 0 0,0-1 0 0 0,0 0 0 0 0,-1 0 0 0 0,1 0 0 0 0,0 0 0 0 0,0 0 0 0 0,-1 0 0 0 0,1-1 0 0 0,-1 1 0 0 0,1-1 0 0 0,-1 1 0 0 0,0-1 0 0 0,0 1 0 0 0,1-1 0 0 0,-1 0 0 0 0,0 1 1 0 0,0-1-1 0 0,-1 0 0 0 0,2-3 0 0 0,4-9 130 0 0,-1 0 1 0 0,-1 0 0 0 0,6-30-1 0 0,-5 19-18 0 0,2-15-185 0 0,-1-1-1 0 0,-2 1 1 0 0,-1-63 0 0 0,-3 101-331 0 0,1-14-81 0 0,1 12-3123 0 0,14 9-8434 0 0</inkml:trace>
</inkml:ink>
</file>

<file path=ppt/ink/ink6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14:56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0 800,'-26'11'11397,"23"-7"-10674,0 1 1,1-1-1,-1 1 0,1 0 0,0-1 0,0 1 1,0 0-1,1 0 0,0 0 0,0 0 0,-1 10 1,2-11-416,0 0 0,1 0 1,-1 0-1,1-1 0,0 1 0,0 0 1,0 0-1,0-1 0,1 1 1,-1-1-1,1 1 0,0-1 1,4 5-1,-4-4-439,1-1 1,0 0-1,1 0 0,-1 0 0,1 0 1,-1-1-1,1 1 0,0-1 0,0 0 1,0 0-1,8 2 0,-7-2-685,1-1 0,0 0 0,0 0 0,0 0 0,-1-1 0,1 0-1,0 0 1,0 0 0,0-1 0,7-2 0,-1-1-1697</inkml:trace>
</inkml:ink>
</file>

<file path=ppt/ink/ink6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14:56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115 174 592,'-19'-8'4946,"19"-2"352,31-12 2855,-14 11-7262,-15 10-702,1-1 0,-1 1-1,0-1 1,0 1 0,0-1 0,0 0 0,-1 1 0,1-1 0,0 0-1,-1-1 1,1 1 0,-1 0 0,0 0 0,0 0 0,0-1 0,0 1-1,0-1 1,0 1 0,0-1 0,-1 1 0,0-1 0,1-3 0,-1 4 6,0 0-178,0 1 0,0 0 0,0 0 0,0 0 0,0 0 0,0 0 0,-1 0 0,1 0 0,0 0 0,0 0 0,-1 0 0,1 0 0,-1 0 0,1 0 0,-1 0 0,0 0 0,1 0 0,-1 0 0,0 0 0,0 0 0,1 1 0,-1-1 0,0 0 0,0 1 0,0-1 0,0 0 0,-1 0 0,-27-17 274,27 17-276,-5-3-106,1 1-1,-1 0 1,0 0-1,0 1 1,0 0-1,0 0 1,0 1-1,0-1 1,0 2-1,-1-1 1,1 1-1,0 0 1,-1 0-1,1 1 1,-9 2 0,15-3-249,1 1 0,-1-1 1,1 1-1,-1-1 1,1 1-1,-1-1 1,1 1-1,-1 0 1,1-1-1,0 1 1,-1 0-1,1-1 1,0 1-1,0 0 1,-1-1-1,1 1 1,0 0-1,0 0 1,0-1-1,0 1 0,0 0 1,0-1-1,0 1 1,0 1-1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46 396 0 0,'4'-46'19821'0'0,"5"65"-17593"0"0,29 132 2730 0 0,36 203-1360 0 0,-61-278-2701 0 0,-1 2-463 0 0,41 139 1 0 0,-27-132-527 0 0</inkml:trace>
</inkml:ink>
</file>

<file path=ppt/ink/ink6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5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5 600 0 0,'-19'9'8375'0'0,"30"-3"-703"0"0,13-1-2559 0 0,-4-4-4518 0 0,89-13 4622 0 0,-63 5-8207 0 0,-10 2-5662 0 0,-26 3 5923 0 0</inkml:trace>
</inkml:ink>
</file>

<file path=ppt/ink/ink6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4:57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0 127 276 0 0,'1'-3'585'0'0,"1"1"1"0"0,0-1-1 0 0,-1 1 1 0 0,1-1-1 0 0,0 1 1 0 0,0-1-1 0 0,0 1 1 0 0,0 0-1 0 0,1 0 1 0 0,-1 0-1 0 0,0 1 1 0 0,1-1-1 0 0,0 0 0 0 0,-1 1 1 0 0,1 0-1 0 0,0-1 1 0 0,3 0-1 0 0,59-16 3370 0 0,-40 13-2666 0 0,249-62 6062 0 0,-331 67-8663 0 0,46 2 1183 0 0,-142 24-1082 0 0,135-22 1114 0 0,0 1 0 0 0,1 0 1 0 0,0 2-1 0 0,0 0 0 0 0,1 0 0 0 0,-22 15 0 0 0,35-20 89 0 0,1-1-1 0 0,0 1 1 0 0,0 0 0 0 0,-1 0-1 0 0,1 0 1 0 0,0 0-1 0 0,1 0 1 0 0,-1 1-1 0 0,0-1 1 0 0,1 0 0 0 0,-2 4-1 0 0,2-5 26 0 0,1 1-1 0 0,-1-1 1 0 0,1 0-1 0 0,0 0 0 0 0,0 1 1 0 0,0-1-1 0 0,0 0 1 0 0,0 0-1 0 0,0 1 0 0 0,0-1 1 0 0,0 0-1 0 0,0 0 1 0 0,0 1-1 0 0,1-1 1 0 0,-1 0-1 0 0,1 0 0 0 0,-1 1 1 0 0,1 0-1 0 0,3 3 55 0 0,-1-1-1 0 0,1 0 0 0 0,-1 0 1 0 0,1 0-1 0 0,0-1 0 0 0,1 1 1 0 0,-1-1-1 0 0,1 0 1 0 0,8 5-1 0 0,22 10 517 0 0,70 25 1 0 0,-73-32-198 0 0,-1 1 1 0 0,0 2-1 0 0,38 24 1 0 0,-68-38-383 0 0,0 1 0 0 0,0-1 0 0 0,0 1 0 0 0,1-1 0 0 0,-1 1 0 0 0,0 0 0 0 0,0-1 0 0 0,0 1 0 0 0,0 0 0 0 0,-1 0 0 0 0,1 0 0 0 0,0 0 0 0 0,0 0 0 0 0,0 0 0 0 0,-1 0 0 0 0,1 0 0 0 0,0 0 0 0 0,-1 0 0 0 0,1 0 0 0 0,-1 0 0 0 0,1 0 0 0 0,-1 0 0 0 0,0 1 0 0 0,0-1 0 0 0,1 0 0 0 0,-1 0 0 0 0,0 1 0 0 0,0-1 0 0 0,0 0 0 0 0,0 0 0 0 0,0 0 0 0 0,0 1 0 0 0,-1-1 0 0 0,1 0 0 0 0,0 0 0 0 0,-1 0 0 0 0,1 1 0 0 0,-1-1 0 0 0,1 0 0 0 0,-1 0 0 0 0,1 0 0 0 0,-2 1 0 0 0,-1 1-26 0 0,0 0 0 0 0,0-1-1 0 0,0 1 1 0 0,0-1-1 0 0,-1 1 1 0 0,1-1-1 0 0,-1-1 1 0 0,1 1 0 0 0,-1 0-1 0 0,0-1 1 0 0,-6 2-1 0 0,-19 4-336 0 0,0-2-1 0 0,0-2 1 0 0,0 0-1 0 0,-47-2 1 0 0,59-2-1566 0 0,1-1-1 0 0,-30-7 1 0 0,40 7-2105 0 0,5 1 3295 0 0</inkml:trace>
</inkml:ink>
</file>

<file path=ppt/ink/ink6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14:58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376 116 608,'-4'-6'1012,"1"1"0,-1 0-1,0 0 1,0 0 0,0 0 0,-1 1 0,0-1-1,0 1 1,0 0 0,0 1 0,-1 0 0,-8-5 0,6 5-490,1 1 0,-1-1 0,0 1 0,1 1 1,-1 0-1,0 0 0,0 0 0,0 1 1,-10 1-1,3 1-144,1 0 0,-1 2 0,0 0 0,1 0 1,0 1-1,0 1 0,0 0 0,1 1 0,0 1 0,-18 12 0,28-17-242,0-1-1,0 0 0,0 1 0,0-1 1,0 1-1,1 0 0,-1 0 0,1 0 0,0 0 1,0 0-1,0 1 0,0-1 0,0 1 1,1-1-1,-1 1 0,1 0 0,0-1 0,1 1 1,-1 0-1,0 0 0,1 0 0,0 0 0,0-1 1,0 1-1,1 0 0,0 4 0,1-2-7,0-1 0,0 1 0,1-1 0,0 0 0,0 0 0,0 0 0,0 0 0,1 0 0,0-1 0,0 1 0,0-1 0,1 0 0,0 0 0,-1-1-1,1 1 1,9 3 0,0 0-100,-1-1 0,1 0 0,0-2 0,0 1 0,1-2 0,-1 0 0,1 0 0,0-2 0,0 0 0,21-1 0,-32 0-86,0 0 1,1 0 0,-1-1-1,0 0 1,1 0 0,-1 0-1,0 0 1,0 0 0,0-1-1,0 0 1,0 0 0,0 0-1,0 0 1,-1-1 0,1 1-1,-1-1 1,0 0 0,0 0 0,0 0-1,0 0 1,0-1 0,-1 1-1,1-1 1,-1 0 0,0 0-1,0 0 1,0 0 0,-1 0-1,1 0 1,-1 0 0,0 0-1,0 0 1,-1-1 0,1 1-1,-1 0 1,0-1 0,0 1-1,-1-1 1,-1-7 0,1 3-3,-1 0 1,-1 0-1,0 1 0,0-1 1,-1 1-1,0 0 1,0 0-1,-1 0 1,0 0-1,0 1 0,-1 0 1,0 0-1,0 0 1,0 1-1,-1 0 0,0 0 1,0 0-1,-1 1 1,-14-7-1,7 4-235,1 1-1,-1 0 0,-1 2 1,1 0-1,-1 0 1,0 1-1,0 1 0,0 1 1,0 0-1,-21 1 1,12 5-1860,4 6-4112,16-5 3849</inkml:trace>
</inkml:ink>
</file>

<file path=ppt/ink/ink6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14:59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45 652,'-67'-9'20470,"97"0"-17644,107-9 1385,-79 13-4973,-19 1-2054,-20 4-5534</inkml:trace>
</inkml:ink>
</file>

<file path=ppt/ink/ink6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14:59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49 6221,'0'-8'4128,"-1"7"-3601,1-1 1,0 0-1,-1 0 0,1 1 0,0-1 1,0 0-1,0 0 0,1 1 1,-1-1-1,0 0 0,1 0 1,-1 1-1,1-1 0,-1 0 0,1 1 1,0-1-1,0 1 0,-1-1 1,1 1-1,0-1 0,1 1 1,-1 0-1,2-3 630,24 40 1781,-8 14-1334,25 102-1,-37-125-2163,-2-17-198,-5-9-3,1 0-1,0 0 0,0 0 1,0 0-1,-1 0 1,1 0-1,0 0 0,0 0 1,1 0-1,-1 0 1,0-1-1,0 1 0,0 0 1,0-1-1,2 1 0</inkml:trace>
</inkml:ink>
</file>

<file path=ppt/ink/ink6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15:00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275 128 496,'5'-36'6888,"-6"33"-6521,0-1 0,0 0 0,0 0 0,0 1-1,-1-1 1,1 1 0,-1-1 0,0 1 0,0-1 0,0 1 0,0 0 0,-1 0 0,1 0-1,-1 0 1,0 1 0,0-1 0,0 1 0,0-1 0,0 1 0,-6-2 0,3 1-3,-1 0 1,1 1 0,-1 0 0,1 1 0,-1-1 0,0 1 0,0 1 0,0-1 0,0 1 0,0 0-1,-9 2 1,8-1-89,-1 1-1,1 0 0,-1 0 1,1 1-1,0 0 1,0 0-1,0 1 0,0 0 1,-8 6-1,12-7-98,0 0 0,0 0 0,0 0 0,1 1-1,-1-1 1,1 1 0,0 0 0,0 0 0,0 1 0,1-1 0,0 0 0,-1 1-1,1-1 1,1 1 0,-3 9 0,3-9-73,1 0-1,1 0 1,-1 0 0,0-1 0,1 1-1,0 0 1,0 0 0,1-1 0,-1 1-1,1-1 1,0 1 0,0-1 0,1 0-1,-1 0 1,1 0 0,0 0 0,0 0-1,0-1 1,1 1 0,-1-1-1,1 0 1,0 0 0,-1 0 0,9 4-1,1 1-13,0-1 0,1 0-1,-1 0 1,1-2 0,1 0-1,25 6 1,-28-9-158,0 0 0,0 0-1,0-2 1,0 1 0,0-2 0,0 1 0,-1-2 0,14-2-1,-22 3 40,1 0 0,-1 0-1,0 0 1,0 0-1,1-1 1,-1 0 0,0 1-1,0-1 1,0 0 0,-1-1-1,1 1 1,0 0-1,-1-1 1,1 1 0,-1-1-1,0 0 1,0 0 0,0 0-1,0 0 1,-1 0-1,1 0 1,-1-1 0,0 1-1,0 0 1,0-1 0,0 1-1,-1-1 1,1 1-1,-1-1 1,0-6 0,-1 3-20,0 1 1,0-1 0,-1 0-1,1 0 1,-2 1 0,1-1-1,-1 1 1,0 0 0,0 0-1,-1 0 1,0 0 0,0 0-1,0 1 1,0 0 0,-1-1-1,-7-4 1,1 0-210,-1 0-1,0 1 1,0 1 0,-1 0-1,0 0 1,-19-7 0,-6 5-1935,13 8-2978</inkml:trace>
</inkml:ink>
</file>

<file path=ppt/ink/ink6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15:00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17 364,'-7'-3'803,"-1"0"0,0 0 1,1 1-1,-1 0 0,0 1 0,0-1 0,0 2 0,0-1 0,0 1 1,-1 0-1,1 1 0,0 0 0,0 0 0,0 1 0,1 0 1,-1 0-1,0 0 0,-11 7 0,14-7-551,1 1 0,0 0 0,0-1 0,0 2 1,0-1-1,0 0 0,1 1 0,0 0 0,-1-1 0,1 1 0,0 1 0,1-1 0,-1 0 0,1 1 0,0-1 0,0 1 1,0 0-1,1-1 0,0 1 0,0 0 0,0 0 0,0 0 0,1 0 0,0 0 0,0 0 0,0 0 0,0 0 0,1 0 1,0 0-1,0 0 0,2 5 0,0-2-30,0 1 0,1-1 0,0 0 0,1 0 0,-1 0 0,1 0 0,1-1 0,0 0 0,0 0 0,12 10 0,-15-14-200,0 1 1,1-2-1,0 1 1,-1 0-1,1-1 1,0 1-1,0-1 1,0 0-1,1-1 1,-1 1-1,0-1 0,1 0 1,-1 0-1,1 0 1,-1 0-1,1-1 1,0 0-1,-1 0 1,1 0-1,-1 0 1,1-1-1,-1 0 1,6-1-1,-8 1-35,0-1-1,0 1 0,0-1 0,-1 1 0,1-1 0,0 0 1,-1 0-1,1 0 0,-1 0 0,0 0 0,1 0 0,-1 0 1,0 0-1,0 0 0,-1 0 0,1-1 0,0 1 0,-1 0 0,1-1 1,-1 1-1,0-1 0,0 1 0,0 0 0,0-1 0,0 1 1,0-1-1,-1 1 0,1 0 0,-1-1 0,-1-3 0,-1-4-43,0 0 0,0 1 0,0-1-1,-1 1 1,-1 0 0,-6-10-1,3 7 48,-1 1-1,-1 0 1,0 0-1,-22-16 1,-13 0-2247,40 25 1135,0 0 0,0 0-1,-1 1 1,1 0 0,0 0-1,0 0 1,-7 0 0</inkml:trace>
</inkml:ink>
</file>

<file path=ppt/ink/ink6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15:01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32,'22'0'13884,"13"-1"-6429,7-1-4535,88-8-2583,-82 5 2243,-27 2-2045,26-5-2356</inkml:trace>
</inkml:ink>
</file>

<file path=ppt/ink/ink6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5:02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16 0 0,'4'8'8180'0'0,"1"7"-3797"0"0,24 48 1123 0 0,-14-39-3711 0 0,1-1 0 0 0,31 33-1 0 0,-38-46-1276 0 0,1-1 1 0 0,-1 0-1 0 0,1-1 0 0 0,1 0 0 0 0,-1-1 0 0 0,1 0 0 0 0,1-1 0 0 0,13 6 1 0 0,-24-11-481 0 0,0-1 0 0 0,0 1 1 0 0,1-1-1 0 0,-1 1 0 0 0,0-1 1 0 0,0 0-1 0 0,1 1 0 0 0,-1-1 1 0 0,0 0-1 0 0,0 0 0 0 0,1 0 1 0 0,-1 0-1 0 0,0 0 1 0 0,1-1-1 0 0,-1 1 0 0 0,0 0 1 0 0,0 0-1 0 0,1-1 0 0 0,-1 1 1 0 0,0-1-1 0 0,0 1 0 0 0,0-1 1 0 0,0 0-1 0 0,0 1 0 0 0,0-1 1 0 0,0 0-1 0 0,0 0 0 0 0,0 0 1 0 0,0 1-1 0 0,0-1 1 0 0,0 0-1 0 0,0 0 0 0 0,-1 0 1 0 0,1-1-1 0 0,0 1 0 0 0,-1 0 1 0 0,1 0-1 0 0,-1 0 0 0 0,1 0 1 0 0,-1-1-1 0 0,0 1 0 0 0,1 0 1 0 0,-1-2-1 0 0,2-8-12 0 0,0 0 0 0 0,-1 0 0 0 0,-1 0 0 0 0,0-14 0 0 0,0 3 61 0 0,19-200 51 0 0,-12 181 94 0 0,-2 11-1345 0 0,-3 11-3098 0 0,23 30-4500 0 0,-15-5 5904 0 0</inkml:trace>
</inkml:ink>
</file>

<file path=ppt/ink/ink6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5:02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0 384 0 0,'-6'1'883'0'0,"0"0"1"0"0,0 0-1 0 0,0 1 0 0 0,0-1 1 0 0,1 1-1 0 0,-1 1 0 0 0,1-1 1 0 0,-1 1-1 0 0,1 0 1 0 0,0 0-1 0 0,0 1 0 0 0,0-1 1 0 0,0 1-1 0 0,-5 5 0 0 0,6-4-253 0 0,1-1-1 0 0,-1 1 1 0 0,1 0-1 0 0,0 0 0 0 0,0 1 1 0 0,0-1-1 0 0,1 0 1 0 0,-1 1-1 0 0,1 0 0 0 0,1-1 1 0 0,-1 1-1 0 0,0 10 1 0 0,1-9-381 0 0,1-1 0 0 0,0 0 0 0 0,0 1 0 0 0,0-1 0 0 0,1 0 0 0 0,0 1 0 0 0,1-1 0 0 0,-1 0 1 0 0,1 0-1 0 0,0 0 0 0 0,1 0 0 0 0,2 6 0 0 0,-1-7-372 0 0,-1 0 1 0 0,1 0 0 0 0,-1 0-1 0 0,2 0 1 0 0,-1 0-1 0 0,0-1 1 0 0,1 0-1 0 0,0 0 1 0 0,0 0 0 0 0,0 0-1 0 0,0-1 1 0 0,1 0-1 0 0,8 4 1 0 0,-8-5-997 0 0,-1 1 1 0 0,1-2-1 0 0,0 1 1 0 0,0-1-1 0 0,1 1 1 0 0,8-1-1 0 0,1-1-1539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18 92 0 0,'-27'5'20441'0'0,"40"-4"-19123"0"0,-1-1 1 0 0,0 0-1 0 0,0-1 1 0 0,17-2 0 0 0,21-8-670 0 0,-43 7-2286 0 0,-3 2-1321 0 0,8 0-5217 0 0</inkml:trace>
</inkml:ink>
</file>

<file path=ppt/ink/ink6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5:02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60 194 296 0 0,'-11'-7'970'0'0,"-13"-9"3355"0"0,10 4 5353 0 0,52 6-6325 0 0,-20 4-2036 0 0,41-9 1444 0 0,-56 11-2651 0 0,0-1 0 0 0,1 0 0 0 0,-1-1 0 0 0,0 1 0 0 0,0-1 0 0 0,-1 1 0 0 0,1-1 0 0 0,0 0 0 0 0,0 0 0 0 0,-1 0 0 0 0,1 0 0 0 0,-1-1 0 0 0,0 1 0 0 0,4-6 0 0 0,-4 6-54 0 0,3-7 192 0 0,-5 5-204 0 0,0 0-1 0 0,-1 1 1 0 0,1-1 0 0 0,-1 0-1 0 0,0 0 1 0 0,0 1-1 0 0,0-1 1 0 0,0 0-1 0 0,0 1 1 0 0,-1-1-1 0 0,0 1 1 0 0,0-1 0 0 0,0 1-1 0 0,0 0 1 0 0,0 0-1 0 0,0 0 1 0 0,-1 0-1 0 0,0 0 1 0 0,1 1 0 0 0,-1-1-1 0 0,0 1 1 0 0,0-1-1 0 0,-1 1 1 0 0,1 0-1 0 0,0 1 1 0 0,-1-1-1 0 0,-3-1 1 0 0,2 1-177 0 0,1 0-1 0 0,-1 0 1 0 0,0 1 0 0 0,0 0-1 0 0,0 0 1 0 0,0 0 0 0 0,0 0-1 0 0,0 1 1 0 0,0 0-1 0 0,0 0 1 0 0,0 0 0 0 0,0 1-1 0 0,0 0 1 0 0,0 0 0 0 0,1 0-1 0 0,-1 0 1 0 0,0 1 0 0 0,0 0-1 0 0,1 0 1 0 0,-1 0-1 0 0,-6 4 1 0 0,7 0-4546 0 0,3 2 3530 0 0,1-7 389 0 0</inkml:trace>
</inkml:ink>
</file>

<file path=ppt/ink/ink6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5:04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10 270 432 0 0,'-9'4'11674'0'0,"17"-1"-11061"0"0,1 0 1 0 0,0-1 0 0 0,0-1-1 0 0,0 1 1 0 0,1-1 0 0 0,-1-1-1 0 0,0 1 1 0 0,0-2 0 0 0,18-2-1 0 0,7 2 75 0 0,312-12 2557 0 0,307 1-626 0 0,391 7-714 0 0,-678-2-1373 0 0,612-18 830 0 0,-546 13-716 0 0,318-21 98 0 0,699-9 643 0 0,-619-6-993 0 0,-191 7 393 0 0,-292 37-696 0 0,189-15 34 0 0,-424 2-229 0 0,-111 17-535 0 0,-13-1-9954 0 0,5-1 9238 0 0,-7 2-2087 0 0</inkml:trace>
</inkml:ink>
</file>

<file path=ppt/ink/ink6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5:05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92 608 0 0,'-1'0'293'0'0,"0"0"0"0"0,1-1 1 0 0,-1 1-1 0 0,0-1 0 0 0,0 1 0 0 0,1-1 1 0 0,-1 1-1 0 0,0-1 0 0 0,1 1 0 0 0,-1-1 0 0 0,1 0 1 0 0,-1 1-1 0 0,0-1 0 0 0,1 0 0 0 0,0 0 0 0 0,-1 1 1 0 0,1-1-1 0 0,-1 0 0 0 0,1 0 0 0 0,0 0 1 0 0,0 1-1 0 0,-1-1 0 0 0,1 0 0 0 0,0 0 0 0 0,0 0 1 0 0,0 0-1 0 0,0 0 0 0 0,0 0 0 0 0,0 0 0 0 0,0 1 1 0 0,0-1-1 0 0,0 0 0 0 0,1 0 0 0 0,-1-1 0 0 0,2 0 96 0 0,0 0-1 0 0,0 0 0 0 0,-1 0 0 0 0,1 0 1 0 0,1 0-1 0 0,-1 0 0 0 0,0 1 0 0 0,0-1 0 0 0,1 1 1 0 0,-1-1-1 0 0,4 0 0 0 0,13-6 978 0 0,-1 2-1 0 0,26-6 1 0 0,-43 12-1212 0 0,4-1 150 0 0,15-4 841 0 0,1 1-1 0 0,24-2 1 0 0,-41 5-970 0 0,-1 1 1 0 0,1-1 0 0 0,0 1-1 0 0,-1 0 1 0 0,1 1 0 0 0,0-1-1 0 0,-1 0 1 0 0,1 1 0 0 0,-1 0-1 0 0,1 0 1 0 0,0 0 0 0 0,-1 0-1 0 0,0 1 1 0 0,1-1 0 0 0,-1 1-1 0 0,0 0 1 0 0,0 0 0 0 0,0 0-1 0 0,0 0 1 0 0,4 5-1 0 0,-6-5-119 0 0,0 0-1 0 0,-1 1 1 0 0,1-1-1 0 0,-1 0 0 0 0,1 1 1 0 0,-1-1-1 0 0,0 0 0 0 0,0 1 1 0 0,0-1-1 0 0,0 1 0 0 0,0-1 1 0 0,0 0-1 0 0,-1 1 0 0 0,1-1 1 0 0,-1 0-1 0 0,0 0 1 0 0,0 1-1 0 0,0-1 0 0 0,0 0 1 0 0,-2 4-1 0 0,-27 43 206 0 0,27-45-217 0 0,-50 63 225 0 0,36-47-144 0 0,0 0 0 0 0,2 1 0 0 0,-20 36 0 0 0,34-55-105 0 0,0 0-1 0 0,0 0 1 0 0,0-1-1 0 0,0 1 1 0 0,0 0-1 0 0,0 0 1 0 0,0 1-1 0 0,1-1 1 0 0,-1 0-1 0 0,1 0 1 0 0,0 0-1 0 0,0 0 1 0 0,-1 0-1 0 0,1 1 1 0 0,1-1-1 0 0,-1 0 1 0 0,0 0-1 0 0,0 0 1 0 0,1 0-1 0 0,-1 0 1 0 0,1 0-1 0 0,0 0 1 0 0,0 0-1 0 0,0 0 0 0 0,0 0 1 0 0,0 0-1 0 0,0 0 1 0 0,0 0-1 0 0,0 0 1 0 0,1-1-1 0 0,-1 1 1 0 0,1-1-1 0 0,-1 1 1 0 0,1-1-1 0 0,0 1 1 0 0,0-1-1 0 0,-1 0 1 0 0,1 0-1 0 0,0 0 1 0 0,0 0-1 0 0,0 0 1 0 0,0-1-1 0 0,0 1 1 0 0,0 0-1 0 0,1-1 1 0 0,2 1-1 0 0,8 2 89 0 0,0-1 1 0 0,0-1-1 0 0,1 0 1 0 0,-1-1-1 0 0,0 0 0 0 0,16-3 1 0 0,1-1 21 0 0,1-1 1 0 0,-2-1 0 0 0,37-14 0 0 0,-3-8-6584 0 0,-54 25-835 0 0</inkml:trace>
</inkml:ink>
</file>

<file path=ppt/ink/ink6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5:0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253 130 624 0 0,'2'-2'665'0'0,"0"-1"-1"0"0,-1 1 1 0 0,1-1 0 0 0,-1 0 0 0 0,0 1-1 0 0,0-1 1 0 0,0 0 0 0 0,0 0-1 0 0,0 0 1 0 0,-1 0 0 0 0,1 0-1 0 0,-1 0 1 0 0,0 0 0 0 0,1 0-1 0 0,-2 0 1 0 0,1 0 0 0 0,0 0-1 0 0,-1 0 1 0 0,1 1 0 0 0,-1-1 0 0 0,0 0-1 0 0,-1-4 1 0 0,-1 4-352 0 0,1 0-1 0 0,-1 0 1 0 0,1 1 0 0 0,-1 0 0 0 0,0-1-1 0 0,1 1 1 0 0,-1 0 0 0 0,-1 0 0 0 0,1 1-1 0 0,0-1 1 0 0,0 1 0 0 0,-1-1 0 0 0,1 1-1 0 0,0 0 1 0 0,-1 0 0 0 0,1 1-1 0 0,-1-1 1 0 0,1 1 0 0 0,-5 0 0 0 0,-5-1 136 0 0,1 1 1 0 0,-1 1 0 0 0,1 0-1 0 0,-1 0 1 0 0,1 1-1 0 0,-1 1 1 0 0,1 0 0 0 0,-14 7-1 0 0,20-8-283 0 0,1 0 1 0 0,0 1-1 0 0,-1 0 0 0 0,1 0 0 0 0,1 0 0 0 0,-1 1 0 0 0,0 0 0 0 0,-7 8 1 0 0,10-10-67 0 0,0 0 0 0 0,0 1-1 0 0,1-1 1 0 0,-1 1 0 0 0,1 0 0 0 0,0-1 0 0 0,0 1 0 0 0,0 0 0 0 0,0 0 0 0 0,0 0 0 0 0,1 0 0 0 0,-1 0 0 0 0,1 0 0 0 0,-1 0 0 0 0,1 0 0 0 0,0 0 0 0 0,1 0 0 0 0,-1 3 0 0 0,2 0 1 0 0,0 0 0 0 0,0 0 0 0 0,1 0 0 0 0,0-1 0 0 0,0 1 0 0 0,0-1 0 0 0,0 1 0 0 0,1-1 0 0 0,0-1 1 0 0,0 1-1 0 0,1 0 0 0 0,-1-1 0 0 0,1 0 0 0 0,0 0 0 0 0,0 0 0 0 0,0-1 0 0 0,0 0 0 0 0,11 5 0 0 0,0 0 11 0 0,0-1 0 0 0,0 0 0 0 0,1-2 0 0 0,0 0 0 0 0,25 4 0 0 0,-38-8-160 0 0,1 0 0 0 0,-1 0 0 0 0,0-1 0 0 0,0 1-1 0 0,0-1 1 0 0,0 0 0 0 0,0-1 0 0 0,0 1 0 0 0,1-1-1 0 0,-1 0 1 0 0,0 0 0 0 0,0 0 0 0 0,0 0 0 0 0,-1-1-1 0 0,1 1 1 0 0,0-1 0 0 0,0 0 0 0 0,-1 0 0 0 0,0-1-1 0 0,1 1 1 0 0,-1-1 0 0 0,0 1 0 0 0,0-1 0 0 0,0 0-1 0 0,0 0 1 0 0,-1-1 0 0 0,1 1 0 0 0,-1 0 0 0 0,3-7 0 0 0,-3 5 11 0 0,0-1 1 0 0,0 0-1 0 0,-1 1 1 0 0,0-1-1 0 0,0 0 1 0 0,-1 0-1 0 0,0 0 1 0 0,0 0-1 0 0,0 0 1 0 0,-1 1-1 0 0,1-1 1 0 0,-1 0-1 0 0,-1 0 1 0 0,1 1 0 0 0,-1-1-1 0 0,0 1 1 0 0,0-1-1 0 0,-1 1 1 0 0,0 0-1 0 0,-4-8 1 0 0,0 4-22 0 0,1 1 1 0 0,-1 0 0 0 0,-1 0-1 0 0,1 0 1 0 0,-1 1 0 0 0,-1 0-1 0 0,-15-10 1 0 0,-25-5-2006 0 0,44 20 1075 0 0,-1 1 1 0 0,0 0 0 0 0,0 0 0 0 0,0 0-1 0 0,0 1 1 0 0,-9 0 0 0 0,7 2-2441 0 0,3 0 493 0 0</inkml:trace>
</inkml:ink>
</file>

<file path=ppt/ink/ink6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5:0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36 292 0 0,'-13'-5'2435'0'0,"0"1"-1"0"0,-1 0 1 0 0,-25-3 0 0 0,20 5-352 0 0,1 1 1 0 0,-31 3 0 0 0,30-1-1332 0 0,0 2 0 0 0,0 0 0 0 0,1 1 0 0 0,-1 2 0 0 0,1-1 0 0 0,0 2 1 0 0,1 0-1 0 0,-1 1 0 0 0,1 1 0 0 0,1 1 0 0 0,-20 15 0 0 0,32-22-564 0 0,0 0 0 0 0,0 0 1 0 0,1 0-1 0 0,-1 1 0 0 0,1-1 0 0 0,0 1 0 0 0,0 0 1 0 0,0 0-1 0 0,1 0 0 0 0,0 0 0 0 0,-1 0 0 0 0,1 1 1 0 0,1-1-1 0 0,-1 1 0 0 0,1-1 0 0 0,-1 1 0 0 0,1 0 1 0 0,1-1-1 0 0,-1 1 0 0 0,1 0 0 0 0,-1 0 0 0 0,2 7 1 0 0,0-7-73 0 0,1-1 0 0 0,-1 0 0 0 0,1 1 0 0 0,0-1 0 0 0,0 0 0 0 0,0 0 0 0 0,1 0 0 0 0,-1 0 0 0 0,1-1 0 0 0,0 1 0 0 0,0-1 0 0 0,1 1 0 0 0,-1-1 0 0 0,1 0 0 0 0,-1 0 0 0 0,1-1 1 0 0,0 1-1 0 0,0-1 0 0 0,0 0 0 0 0,0 0 0 0 0,1 0 0 0 0,-1 0 0 0 0,7 1 0 0 0,-4-1-189 0 0,0 0 0 0 0,0-1-1 0 0,0 1 1 0 0,0-1 0 0 0,1-1 0 0 0,-1 1 0 0 0,0-1-1 0 0,1-1 1 0 0,-1 1 0 0 0,0-1 0 0 0,1 0 0 0 0,-1-1-1 0 0,0 0 1 0 0,10-4 0 0 0,-12 4-35 0 0,0-1 0 0 0,0 0 0 0 0,0 1 0 0 0,-1-2 0 0 0,1 1 0 0 0,-1 0 0 0 0,0-1 0 0 0,0 0 0 0 0,0 0 0 0 0,0 0 0 0 0,-1-1 0 0 0,0 1 0 0 0,0-1 0 0 0,0 0 0 0 0,0 0 0 0 0,-1 0 0 0 0,0 0 0 0 0,0 0 0 0 0,2-9 0 0 0,-2 6-47 0 0,0 0 0 0 0,0-1 0 0 0,-1 1 1 0 0,-1 0-1 0 0,1-1 0 0 0,-1 1 1 0 0,0 0-1 0 0,-1-1 0 0 0,0 1 0 0 0,-1 0 1 0 0,1 0-1 0 0,-5-12 0 0 0,4 16-59 0 0,-1-1-1 0 0,1 1 0 0 0,-1 0 1 0 0,0-1-1 0 0,0 1 1 0 0,-1 0-1 0 0,1 1 0 0 0,-1-1 1 0 0,1 1-1 0 0,-1-1 1 0 0,0 1-1 0 0,-1 0 0 0 0,1 1 1 0 0,0-1-1 0 0,-1 1 1 0 0,0 0-1 0 0,1 0 0 0 0,-1 0 1 0 0,0 1-1 0 0,0-1 1 0 0,-8 0-1 0 0,-21-1-7368 0 0,27 4 5037 0 0</inkml:trace>
</inkml:ink>
</file>

<file path=ppt/ink/ink6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5:06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2 220 0 0,'1'0'361'0'0,"1"0"1"0"0,-1-1-1 0 0,1 1 0 0 0,-1 0 1 0 0,1 0-1 0 0,-1 0 0 0 0,1 0 1 0 0,-1 0-1 0 0,0 0 0 0 0,1 1 0 0 0,-1-1 1 0 0,1 0-1 0 0,-1 1 0 0 0,0-1 1 0 0,1 1-1 0 0,-1-1 0 0 0,0 1 1 0 0,1 0-1 0 0,-1-1 0 0 0,0 1 1 0 0,0 0-1 0 0,0 0 0 0 0,0 0 1 0 0,0 0-1 0 0,0 0 0 0 0,0 0 1 0 0,0 0-1 0 0,0 1 0 0 0,0-1 0 0 0,-1 0 1 0 0,1 0-1 0 0,0 1 0 0 0,-1-1 1 0 0,1 0-1 0 0,-1 1 0 0 0,1 1 1 0 0,1 2 272 0 0,0 0 1 0 0,-1 1-1 0 0,0-1 1 0 0,0 0-1 0 0,0 0 1 0 0,-1 0-1 0 0,0 1 1 0 0,0-1-1 0 0,0 6 1 0 0,-16 47 2571 0 0,12-48-2578 0 0,1 1 0 0 0,0 0 0 0 0,0 0 0 0 0,1 1 1 0 0,0-1-1 0 0,1 0 0 0 0,0 1 0 0 0,1-1 0 0 0,2 18 0 0 0,-2-28-579 0 0,1 0 0 0 0,0 0 1 0 0,-1 1-1 0 0,1-1 0 0 0,0 0 1 0 0,0 0-1 0 0,-1 0 1 0 0,1 0-1 0 0,0 0 0 0 0,0 0 1 0 0,0 0-1 0 0,0-1 0 0 0,0 1 1 0 0,0 0-1 0 0,1-1 0 0 0,-1 1 1 0 0,0 0-1 0 0,0-1 0 0 0,0 1 1 0 0,1-1-1 0 0,-1 0 0 0 0,0 1 1 0 0,1-1-1 0 0,-1 0 0 0 0,0 0 1 0 0,1 0-1 0 0,-1 0 1 0 0,0 0-1 0 0,1 0 0 0 0,-1 0 1 0 0,0 0-1 0 0,1-1 0 0 0,-1 1 1 0 0,0 0-1 0 0,0-1 0 0 0,1 1 1 0 0,-1-1-1 0 0,0 1 0 0 0,2-2 1 0 0,53-26-239 0 0,-50 25 233 0 0,26-18-360 0 0,-1-1 0 0 0,33-31 0 0 0,-36 29-377 0 0,1 1 0 0 0,45-28 0 0 0,-73 51 729 0 0,-3 5-1 0 0,0 1-1 0 0,-1-1 1 0 0,1 0-1 0 0,-1 0 1 0 0,0 0-1 0 0,0 0 1 0 0,-1 0-1 0 0,0-1 1 0 0,1 0 0 0 0,-1 1-1 0 0,-8 4 1 0 0,-3 8 56 0 0,-20 23 125 0 0,-26 35 463 0 0,56-69-556 0 0,1 0 0 0 0,0 1 1 0 0,1 0-1 0 0,0 0 0 0 0,0 0 1 0 0,0 0-1 0 0,1 0 0 0 0,0 0 1 0 0,-2 15-1 0 0,4-19-87 0 0,1 1 1 0 0,-1-1-1 0 0,1 0 1 0 0,0 0-1 0 0,0 1 1 0 0,0-1 0 0 0,0 0-1 0 0,1 0 1 0 0,-1 0-1 0 0,1 0 1 0 0,0-1-1 0 0,0 1 1 0 0,0 0-1 0 0,0-1 1 0 0,0 1-1 0 0,1-1 1 0 0,-1 0-1 0 0,1 0 1 0 0,-1 0-1 0 0,1 0 1 0 0,0 0-1 0 0,0 0 1 0 0,0-1-1 0 0,0 0 1 0 0,0 1-1 0 0,0-1 1 0 0,3 1-1 0 0,11 4 52 0 0,0-1 0 0 0,0 0-1 0 0,29 3 1 0 0,-30-6-90 0 0,1 0 0 0 0,0-1 0 0 0,0-1 0 0 0,-1-1 0 0 0,22-3 0 0 0,8-12-3598 0 0</inkml:trace>
</inkml:ink>
</file>

<file path=ppt/ink/ink6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03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4 480 0 0,'12'-4'14379'0'0,"-9"7"-13771"0"0,0 0 1 0 0,0 0-1 0 0,0 0 1 0 0,0 0-1 0 0,0 1 1 0 0,0-1-1 0 0,2 7 1 0 0,27 59 2562 0 0,-11-22-1845 0 0,-1-8 431 0 0,2-2 0 0 0,42 56 0 0 0,-54-84-778 0 0</inkml:trace>
</inkml:ink>
</file>

<file path=ppt/ink/ink6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5:36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35 362 168 0 0,'-1'0'204'0'0,"-1"-1"-1"0"0,0 1 1 0 0,1-1 0 0 0,-1 1-1 0 0,0-1 1 0 0,1 0 0 0 0,-1 1-1 0 0,1-1 1 0 0,-1 0 0 0 0,1 0-1 0 0,-1 0 1 0 0,1 0 0 0 0,0 0-1 0 0,-1-1 1 0 0,1 1 0 0 0,0 0-1 0 0,0-1 1 0 0,0 1 0 0 0,0 0-1 0 0,0-1 1 0 0,0 1 0 0 0,0-1-1 0 0,1 0 1 0 0,-1 1-1 0 0,0-1 1 0 0,1 0 0 0 0,0 1-1 0 0,-1-1 1 0 0,1 0 0 0 0,0 0-1 0 0,0 1 1 0 0,0-1 0 0 0,0 0-1 0 0,0 0 1 0 0,0 1 0 0 0,0-1-1 0 0,1 0 1 0 0,-1 1 0 0 0,0-1-1 0 0,1 0 1 0 0,0 1 0 0 0,0-3-1 0 0,5-10 489 0 0,-1-1-1 0 0,2 1 0 0 0,14-24 0 0 0,-17 31-491 0 0,13-20 657 0 0,1 0 0 0 0,34-40 0 0 0,-42 56-633 0 0,0 1-1 0 0,0 0 0 0 0,0 1 1 0 0,1 0-1 0 0,1 1 1 0 0,-1 0-1 0 0,2 1 1 0 0,18-9-1 0 0,-27 15-162 0 0,0 0 0 0 0,-1 0-1 0 0,1 0 1 0 0,0 0 0 0 0,-1 1 0 0 0,1 0-1 0 0,0-1 1 0 0,0 1 0 0 0,0 1 0 0 0,-1-1-1 0 0,1 0 1 0 0,0 1 0 0 0,0 0 0 0 0,-1 0-1 0 0,1 0 1 0 0,-1 0 0 0 0,1 1 0 0 0,-1-1-1 0 0,1 1 1 0 0,-1 0 0 0 0,0 0 0 0 0,0 0-1 0 0,0 1 1 0 0,0-1 0 0 0,0 1 0 0 0,-1-1-1 0 0,1 1 1 0 0,-1 0 0 0 0,1 0 0 0 0,2 5-1 0 0,7 10 151 0 0,-1 1 0 0 0,-1 1-1 0 0,0 0 1 0 0,7 24 0 0 0,-1-5 216 0 0,-11-26-230 0 0,1 0-1 0 0,1-1 0 0 0,0 0 0 0 0,1 0 0 0 0,14 18 0 0 0,-19-27-140 0 0,1 0 0 0 0,-1 0 0 0 0,1 0 0 0 0,0 0 0 0 0,0 0 0 0 0,0-1 0 0 0,0 1 0 0 0,1-1 0 0 0,-1 0-1 0 0,1-1 1 0 0,-1 1 0 0 0,1-1 0 0 0,-1 0 0 0 0,1 0 0 0 0,0 0 0 0 0,0-1 0 0 0,-1 1 0 0 0,1-1 0 0 0,0 0-1 0 0,5-1 1 0 0,7-2 45 0 0,-1-1-1 0 0,0-1 1 0 0,0 0-1 0 0,0-1 0 0 0,0 0 1 0 0,-1-2-1 0 0,24-14 1 0 0,-19 10-1 0 0,2 1 0 0 0,30-12 1 0 0,-42 20-39 0 0,-1 1-1 0 0,1 0 1 0 0,0 0 0 0 0,-1 0 0 0 0,1 1 0 0 0,0 1 0 0 0,0 0-1 0 0,0 0 1 0 0,14 3 0 0 0,171 47 1394 0 0,-130-30-530 0 0,79 13 0 0 0,-141-33-911 0 0,157 18 1071 0 0,-144-17-1046 0 0,0-1 0 0 0,1-1 0 0 0,-1 0 1 0 0,0-1-1 0 0,-1-1 0 0 0,1 0 0 0 0,0-2 0 0 0,15-5 0 0 0,-28 9-196 0 0,0 0 0 0 0,0 0 0 0 0,-1-1 1 0 0,1 1-1 0 0,0-1 0 0 0,-1 0 0 0 0,1 1 0 0 0,-1-1 0 0 0,1 0 0 0 0,-1-1 0 0 0,0 1 1 0 0,3-5-1 0 0,0-12-10126 0 0</inkml:trace>
</inkml:ink>
</file>

<file path=ppt/ink/ink6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5:3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 7165 0 0,'-25'-5'11612'0'0,"48"8"-7343"0"0,30 5-3322 0 0,294 18 358 0 0,-345-26-1339 0 0,0 0 0 0 0,0 0-1 0 0,0 0 1 0 0,0 0 0 0 0,0 0 0 0 0,0 1-1 0 0,0-1 1 0 0,0 1 0 0 0,-1-1 0 0 0,1 1-1 0 0,0 0 1 0 0,0 0 0 0 0,-1 0 0 0 0,1 0-1 0 0,0 0 1 0 0,-1 0 0 0 0,1 0-1 0 0,-1 0 1 0 0,1 1 0 0 0,1 2 0 0 0,-2-3 18 0 0,-1 1 0 0 0,1 0 0 0 0,-1-1 1 0 0,1 1-1 0 0,-1 0 0 0 0,0 0 0 0 0,0-1 1 0 0,1 1-1 0 0,-1 0 0 0 0,-1 0 0 0 0,1 0 0 0 0,0-1 1 0 0,0 1-1 0 0,-1 0 0 0 0,1 0 0 0 0,-1-1 1 0 0,-1 4-1 0 0,-4 9 8 0 0,-2 0 0 0 0,1-1 0 0 0,-2 0 0 0 0,-12 15-1 0 0,9-13-33 0 0,-36 45 234 0 0,-57 54 0 0 0,-25 30 558 0 0,122-131-2185 0 0</inkml:trace>
</inkml:ink>
</file>

<file path=ppt/ink/ink6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5:3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40 0 0,'4'3'5553'0'0,"19"13"-3791"0"0,19-8-167 0 0,0-2-1 0 0,61 1 1 0 0,-51-7-857 0 0,0-2 1 0 0,0-2-1 0 0,79-18 1 0 0,-68 2-52 0 0,-60 19-634 0 0,0-1-1 0 0,0 1 1 0 0,0-1 0 0 0,0 1-1 0 0,-1-1 1 0 0,1 0-1 0 0,0 0 1 0 0,-1 0-1 0 0,1-1 1 0 0,-1 1 0 0 0,0 0-1 0 0,0-1 1 0 0,0 0-1 0 0,0 1 1 0 0,0-1 0 0 0,0 0-1 0 0,1-4 1 0 0,-3 6-40 0 0,0 1 1 0 0,1 0-1 0 0,-1-1 0 0 0,0 1 1 0 0,0-1-1 0 0,0 1 1 0 0,0 0-1 0 0,0-1 0 0 0,0 1 1 0 0,0-1-1 0 0,0 1 1 0 0,0 0-1 0 0,0-1 0 0 0,0 1 1 0 0,0-1-1 0 0,0 1 1 0 0,0 0-1 0 0,0-1 0 0 0,0 1 1 0 0,0-1-1 0 0,0 1 1 0 0,-1 0-1 0 0,1-1 0 0 0,0 1 1 0 0,0 0-1 0 0,0-1 1 0 0,-1 1-1 0 0,1 0 0 0 0,0-1 1 0 0,-1 1-1 0 0,1 0 0 0 0,0 0 1 0 0,0-1-1 0 0,-1 1 1 0 0,-14 2 295 0 0,-15 17 46 0 0,23-10-262 0 0,1 0 1 0 0,0 1 0 0 0,0 0-1 0 0,1 0 1 0 0,0 1 0 0 0,1-1 0 0 0,0 1-1 0 0,1 0 1 0 0,0 0 0 0 0,1 0 0 0 0,0 1-1 0 0,0-1 1 0 0,1 12 0 0 0,0 17 318 0 0,1-1 0 0 0,9 57 1 0 0,-5-58 45 0 0,2-1-1 0 0,2-1 1 0 0,1 1 0 0 0,2-1 0 0 0,2-1 0 0 0,0 0 0 0 0,33 57 0 0 0,-45-92-457 0 0,-1 0-1 0 0,1 1 0 0 0,-1-1 1 0 0,0 1-1 0 0,1-1 0 0 0,-1 1 1 0 0,1-1-1 0 0,-1 1 0 0 0,0-1 1 0 0,1 1-1 0 0,-1-1 0 0 0,0 1 1 0 0,0 0-1 0 0,0-1 0 0 0,1 1 1 0 0,-1 0-1 0 0,0-1 0 0 0,0 1 1 0 0,0-1-1 0 0,0 1 0 0 0,0 0 1 0 0,0-1-1 0 0,0 1 0 0 0,0 0 1 0 0,0-1-1 0 0,0 1 0 0 0,-1-1 1 0 0,1 1-1 0 0,0 0 0 0 0,0-1 1 0 0,-1 1-1 0 0,1-1 0 0 0,0 1 0 0 0,-1-1 1 0 0,1 1-1 0 0,0-1 0 0 0,-1 1 1 0 0,0 0-1 0 0,-33 2-449 0 0,-75-8 282 0 0,0 6 0 0 0,-186 24 0 0 0,284-20 1895 0 0,25 0-1139 0 0,25 0-119 0 0,59-5 571 0 0,147-18-1 0 0,-21-20-3088 0 0,-223 38 1273 0 0,38 0-8709 0 0,-26-2 6793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1 365 460 0 0,'32'-4'8784'0'0,"-26"2"-7999"0"0,0 0 0 0 0,0 0 1 0 0,0-1-1 0 0,0 1 1 0 0,0-1-1 0 0,-1-1 1 0 0,0 1-1 0 0,1-1 1 0 0,-1 0-1 0 0,0 0 1 0 0,-1 0-1 0 0,1-1 1 0 0,4-6-1 0 0,-4 4-391 0 0,0-1-1 0 0,0 0 0 0 0,-1 0 0 0 0,0-1 1 0 0,-1 1-1 0 0,1-1 0 0 0,-2 0 0 0 0,3-13 1 0 0,-2 2-181 0 0,-1 0 0 0 0,-1 0 0 0 0,0 0 0 0 0,-2 0 0 0 0,0 0 0 0 0,-2 1 0 0 0,0-1 0 0 0,-6-19 0 0 0,9 37-138 0 0,0 1 1 0 0,-1 0-1 0 0,1-1 0 0 0,0 1 1 0 0,-1 0-1 0 0,1-1 0 0 0,-1 1 1 0 0,0 0-1 0 0,1 0 0 0 0,-1-1 1 0 0,0 1-1 0 0,0 0 0 0 0,0 0 1 0 0,0 0-1 0 0,1 0 0 0 0,-3-1 1 0 0,0 7 1059 0 0,3 12-615 0 0,7 19 389 0 0,2 0 0 0 0,25 64 1 0 0,-19-61-207 0 0,16 74 0 0 0,-25-99-698 0 0,-5-11-38 0 0,1-1 1 0 0,-1 1-1 0 0,0 0 0 0 0,0 0 1 0 0,-1-1-1 0 0,1 1 1 0 0,0 0-1 0 0,-1 0 1 0 0,0 0-1 0 0,0 0 1 0 0,0 3-1 0 0,0-5-537 0 0</inkml:trace>
</inkml:ink>
</file>

<file path=ppt/ink/ink6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5:38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 0 0,'5'0'11764'0'0,"-2"2"-12043"0"0,4 8 1509 0 0,-1 0 1 0 0,-1 0-1 0 0,0 1 0 0 0,0 0 1 0 0,3 11-1 0 0,9 21 749 0 0,136 289 5938 0 0,-143-322-10298 0 0,4-11-7319 0 0,-8-3 6831 0 0</inkml:trace>
</inkml:ink>
</file>

<file path=ppt/ink/ink6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5:38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68 644 0 0,'-6'-14'15497'0'0,"15"10"-14667"0"0,0 1 0 0 0,0 0 0 0 0,1 1 0 0 0,-1 0 0 0 0,1 0 0 0 0,-1 1 0 0 0,1 0-1 0 0,18 1 1 0 0,6-1 119 0 0,55-6 886 0 0,36-4 22 0 0,-45-4-5343 0 0,-55 14-6588 0 0,-20 2 7556 0 0</inkml:trace>
</inkml:ink>
</file>

<file path=ppt/ink/ink6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5:39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14 304 0 0,'-1'0'350'0'0,"1"0"1"0"0,-1 0-1 0 0,0 1 1 0 0,1-1-1 0 0,-1 0 1 0 0,1 1-1 0 0,-1-1 0 0 0,0 1 1 0 0,1-1-1 0 0,-1 0 1 0 0,1 1-1 0 0,0-1 1 0 0,-1 1-1 0 0,1-1 0 0 0,-1 1 1 0 0,1 0-1 0 0,0-1 1 0 0,-1 1-1 0 0,1-1 1 0 0,0 1-1 0 0,0 0 0 0 0,-1-1 1 0 0,1 1-1 0 0,0 0 1 0 0,0-1-1 0 0,0 1 0 0 0,0 0 1 0 0,0-1-1 0 0,0 1 1 0 0,0 0-1 0 0,0-1 1 0 0,0 1-1 0 0,0 1 0 0 0,2-1-28 0 0,-1 0-1 0 0,0 0 1 0 0,0 0-1 0 0,1-1 1 0 0,-1 1-1 0 0,0 0 1 0 0,1-1-1 0 0,-1 1 1 0 0,1-1-1 0 0,-1 1 1 0 0,1-1-1 0 0,-1 1 0 0 0,4-1 1 0 0,54 2 2849 0 0,-12-7-429 0 0,49-12 0 0 0,-36 4-4084 0 0,-21 4-3450 0 0</inkml:trace>
</inkml:ink>
</file>

<file path=ppt/ink/ink6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5:48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4 180 112 0 0,'-1'-3'350'0'0,"0"0"0"0"0,1 0 0 0 0,-1 0-1 0 0,1 0 1 0 0,0 0 0 0 0,0 0 0 0 0,0 0 0 0 0,0 0 0 0 0,1 0-1 0 0,-1 0 1 0 0,1 0 0 0 0,-1 0 0 0 0,1 0 0 0 0,0 0 0 0 0,0 1 0 0 0,1-1-1 0 0,-1 0 1 0 0,4-4 0 0 0,-1 1 28 0 0,1 0-1 0 0,0 1 1 0 0,0 0-1 0 0,0 0 1 0 0,1 0 0 0 0,0 1-1 0 0,10-7 1 0 0,5 0 155 0 0,0 0 1 0 0,0 2 0 0 0,1 1-1 0 0,24-6 1 0 0,-22 8-96 0 0,0 1 0 0 0,1 1 0 0 0,-1 1 0 0 0,1 1 0 0 0,30 2-1 0 0,-42 1-246 0 0,1 0-1 0 0,-1 1 1 0 0,0 0-1 0 0,0 1 1 0 0,-1 0-1 0 0,1 1 1 0 0,-1 1-1 0 0,1 0 1 0 0,-1 0-1 0 0,-1 2 0 0 0,17 10 1 0 0,-25-15-143 0 0,-1-1 0 0 0,1 1 0 0 0,-1 0 1 0 0,0 0-1 0 0,0 0 0 0 0,0 1 0 0 0,0-1 0 0 0,0 0 0 0 0,0 1 0 0 0,-1-1 1 0 0,1 1-1 0 0,-1 0 0 0 0,0-1 0 0 0,0 1 0 0 0,0 0 0 0 0,0 0 1 0 0,0 0-1 0 0,0 0 0 0 0,-1 0 0 0 0,0 0 0 0 0,1-1 0 0 0,-1 5 0 0 0,-1-2 2 0 0,0 0-1 0 0,-1 0 0 0 0,1 0 1 0 0,-1 0-1 0 0,0-1 0 0 0,0 1 1 0 0,-1-1-1 0 0,1 1 0 0 0,-1-1 0 0 0,0 0 1 0 0,0 0-1 0 0,-4 4 0 0 0,-9 8 64 0 0,-1 0 0 0 0,-1-2-1 0 0,0 0 1 0 0,-34 19-1 0 0,17-15-6 0 0,27-15-97 0 0,0 1 1 0 0,0 0-1 0 0,0 0 0 0 0,0 1 0 0 0,1 0 0 0 0,0 0 1 0 0,-12 11-1 0 0,17-13-51 0 0,22 6 72 0 0,16 0 69 0 0,0-1 1 0 0,59 4-1 0 0,-5-1 194 0 0,-37-2-115 0 0,-13-5 42 0 0,-1 3 0 0 0,1 1 0 0 0,-2 2-1 0 0,1 1 1 0 0,70 32 0 0 0,-106-42-194 0 0,-1 0 1 0 0,1 0-1 0 0,-1 1 0 0 0,0-1 0 0 0,1 0 1 0 0,-1 1-1 0 0,0 0 0 0 0,0-1 0 0 0,0 1 1 0 0,0 0-1 0 0,0 0 0 0 0,-1 0 0 0 0,1 0 1 0 0,0 1-1 0 0,-1-1 0 0 0,0 0 0 0 0,1 1 1 0 0,-1-1-1 0 0,0 1 0 0 0,0-1 0 0 0,-1 1 1 0 0,1-1-1 0 0,0 1 0 0 0,0 4 0 0 0,-2-4 0 0 0,0 1-1 0 0,0-1 0 0 0,-1 0 0 0 0,1 1 0 0 0,-1-1 1 0 0,1 0-1 0 0,-1 0 0 0 0,0 0 0 0 0,0-1 1 0 0,0 1-1 0 0,-1 0 0 0 0,1-1 0 0 0,-1 1 0 0 0,1-1 1 0 0,-1 0-1 0 0,0 0 0 0 0,0 0 0 0 0,-4 2 0 0 0,-15 9 32 0 0,-1-1 0 0 0,0-2-1 0 0,0 0 1 0 0,-1-1-1 0 0,-1-1 1 0 0,1-2-1 0 0,-47 7 1 0 0,-181 5-206 0 0,251-18 145 0 0,-19 1-260 0 0,-53-1-190 0 0,67 0 74 0 0,0-1 0 0 0,1 1 1 0 0,-1-1-1 0 0,1 0 0 0 0,-1-1 0 0 0,1 1 0 0 0,0-1 1 0 0,-1 0-1 0 0,-7-5 0 0 0,13 5-1624 0 0,2 0 1767 0 0,0 0 0 0 0,-1 0 0 0 0,1 1 0 0 0,0-1 1 0 0,0 1-1 0 0,0-1 0 0 0,0 1 0 0 0,0 0 0 0 0,0 0 0 0 0,0 0 1 0 0,0 0-1 0 0,0 0 0 0 0,1 0 0 0 0,-1 1 0 0 0,0-1 0 0 0,1 1 1 0 0,2-1-1 0 0,-3 0-115 0 0,32-8-1687 0 0,2-3 291 0 0</inkml:trace>
</inkml:ink>
</file>

<file path=ppt/ink/ink6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5:48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1 161 360 0 0,'0'0'135'0'0,"0"1"-1"0"0,0-1 1 0 0,0 0 0 0 0,0 0 0 0 0,1 0-1 0 0,-1 0 1 0 0,0 0 0 0 0,0 0-1 0 0,0 0 1 0 0,1 0 0 0 0,-1 0 0 0 0,0 0-1 0 0,0 0 1 0 0,0 0 0 0 0,1 0-1 0 0,-1 0 1 0 0,0 0 0 0 0,0 0-1 0 0,1 0 1 0 0,-1 0 0 0 0,0 0 0 0 0,0 0-1 0 0,0 0 1 0 0,1 0 0 0 0,-1 0-1 0 0,0 0 1 0 0,0 0 0 0 0,0 0 0 0 0,1 0-1 0 0,-1 0 1 0 0,0-1 0 0 0,0 1-1 0 0,0 0 136 0 0,1 0-136 0 0,-1 0 1 0 0,0 0 0 0 0,0-1 0 0 0,0 1-1 0 0,0 0 1 0 0,0 0 0 0 0,0 0-1 0 0,0-1 1 0 0,0 1 0 0 0,1 0 0 0 0,-1 0-1 0 0,0 0 1 0 0,0-1 0 0 0,0 1-1 0 0,0 0 1 0 0,0 0 0 0 0,0 0-1 0 0,0-1 1 0 0,0 1 0 0 0,14 13 894 0 0,19 28 1421 0 0,-2 1 1 0 0,48 87-1 0 0,16 23 761 0 0,-89-143-2870 0 0,1 0 0 0 0,0 0 0 0 0,0-1-1 0 0,1 0 1 0 0,0 0 0 0 0,12 9 0 0 0,-18-16-275 0 0,0 0 0 0 0,1 0 0 0 0,-1 0 0 0 0,0 0-1 0 0,0 0 1 0 0,0-1 0 0 0,1 1 0 0 0,-1 0 0 0 0,0-1 0 0 0,1 0 0 0 0,-1 0 0 0 0,0 1 0 0 0,1-1 0 0 0,-1-1 0 0 0,0 1 0 0 0,1 0 0 0 0,-1-1 0 0 0,0 1 0 0 0,0-1 0 0 0,1 1 0 0 0,-1-1 0 0 0,0 0 0 0 0,0 0 0 0 0,0 0 0 0 0,0 0 0 0 0,0-1 0 0 0,0 1 0 0 0,0-1 0 0 0,0 1-1 0 0,0-1 1 0 0,-1 1 0 0 0,1-1 0 0 0,-1 0 0 0 0,1 0 0 0 0,-1 0 0 0 0,2-3 0 0 0,4-6 69 0 0,0 0-1 0 0,0 0 1 0 0,-1-1-1 0 0,-1 0 0 0 0,0 0 1 0 0,0-1-1 0 0,-2 1 1 0 0,4-20-1 0 0,0-12 186 0 0,2-49 0 0 0,-9 60-49 0 0,-1-1 0 0 0,-11-62 0 0 0,6 56-648 0 0,-1-54 0 0 0,13 73-1406 0 0</inkml:trace>
</inkml:ink>
</file>

<file path=ppt/ink/ink6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5:49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0 640 0 0,'-33'24'8758'0'0,"3"5"-3644"0"0,22-20-4711 0 0,0 1 0 0 0,1 0 1 0 0,0 1-1 0 0,1 0 1 0 0,0 0-1 0 0,1 0 0 0 0,0 0 1 0 0,1 1-1 0 0,0 0 1 0 0,1 0-1 0 0,0 0 0 0 0,1 0 1 0 0,-2 25-1 0 0,5-33-358 0 0,-1 0 1 0 0,1 1-1 0 0,0-1 0 0 0,0 0 1 0 0,0 0-1 0 0,0 0 0 0 0,1 0 1 0 0,-1 0-1 0 0,1 0 0 0 0,0 0 0 0 0,0-1 1 0 0,1 1-1 0 0,-1-1 0 0 0,1 1 1 0 0,0-1-1 0 0,0 0 0 0 0,0 0 0 0 0,0 0 1 0 0,0 0-1 0 0,5 2 0 0 0,-2-1-431 0 0,-1-1-1 0 0,1 0 1 0 0,-1 0-1 0 0,1-1 1 0 0,11 4-1 0 0,-12-4-524 0 0,1-1-1 0 0,-1 0 0 0 0,1-1 1 0 0,0 1-1 0 0,-1-1 0 0 0,9-1 1 0 0,0-1-1218 0 0</inkml:trace>
</inkml:ink>
</file>

<file path=ppt/ink/ink6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5:4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163 186 872 0 0,'-21'-8'4364'0'0,"17"-1"1044"0"0,27-10 4068 0 0,4 0-8469 0 0,-25 18-892 0 0,-1 0-1 0 0,1-1 1 0 0,0 0 0 0 0,-1 1-1 0 0,0-1 1 0 0,1 0-1 0 0,-1 0 1 0 0,0 0-1 0 0,0 1 1 0 0,0-1 0 0 0,0-1-1 0 0,0 1 1 0 0,0 0-1 0 0,-1 0 1 0 0,1 0 0 0 0,-1 0-1 0 0,1 0 1 0 0,-1-1-1 0 0,0 1 1 0 0,0 0-1 0 0,0 0 1 0 0,0-1 0 0 0,0 1-1 0 0,-1-3 1 0 0,-1 1-26 0 0,1 1 1 0 0,-1 0-1 0 0,0-1 1 0 0,0 1-1 0 0,0 0 1 0 0,0 0-1 0 0,-1 0 1 0 0,1 0-1 0 0,-1 1 1 0 0,0-1-1 0 0,0 1 1 0 0,0 0-1 0 0,-4-4 1 0 0,-1 2-42 0 0,0-1 0 0 0,0 1 0 0 0,0 0 0 0 0,0 1 0 0 0,-1 0 0 0 0,1 0 0 0 0,-1 1 0 0 0,0 0 0 0 0,0 0 0 0 0,0 1 0 0 0,-17 0 0 0 0,23 1-169 0 0,1 0 0 0 0,0 0-1 0 0,0 1 1 0 0,-1-1 0 0 0,1 1-1 0 0,0 0 1 0 0,0-1 0 0 0,0 1 0 0 0,0 0-1 0 0,0 0 1 0 0,0 0 0 0 0,0 1 0 0 0,0-1-1 0 0,0 0 1 0 0,0 1 0 0 0,1-1 0 0 0,-1 1-1 0 0,1 0 1 0 0,-1-1 0 0 0,1 1 0 0 0,0 0-1 0 0,-1 0 1 0 0,1 0 0 0 0,0 0 0 0 0,0 0-1 0 0,0 0 1 0 0,1 0 0 0 0,-2 3 0 0 0,2-2-302 0 0,0 0 1 0 0,0 1 0 0 0,0-1 0 0 0,0 0 0 0 0,0 0 0 0 0,1 0-1 0 0,0 0 1 0 0,-1 0 0 0 0,1-1 0 0 0,0 1 0 0 0,0 0 0 0 0,1 0 0 0 0,-1 0-1 0 0,1-1 1 0 0,-1 1 0 0 0,1-1 0 0 0,0 1 0 0 0,0-1 0 0 0,0 0-1 0 0,3 3 1 0 0,11 9-1884 0 0</inkml:trace>
</inkml:ink>
</file>

<file path=ppt/ink/ink6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5:49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7089 0 0,'2'6'10507'0'0,"9"16"-5538"0"0,-2-17-4585 0 0,-1 0-1 0 0,1 0 0 0 0,1-1 0 0 0,-1 0 0 0 0,1 0 1 0 0,-1-1-1 0 0,1-1 0 0 0,0 0 0 0 0,0 0 0 0 0,15 0 1 0 0,16 0 355 0 0,48-4 1 0 0,-80 2-566 0 0,-7 0-295 0 0,70-7 361 0 0,-48 2-3698 0 0,-6-2-5044 0 0</inkml:trace>
</inkml:ink>
</file>

<file path=ppt/ink/ink6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5:50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1 467 8653 0 0,'0'16'16441'0'0,"20"-24"-13068"0"0,15-18-5349 0 0,-26 18 3543 0 0,-1 0-1552 0 0,0 0-1 0 0,-1 0 1 0 0,0-1 0 0 0,0 0-1 0 0,-1-1 1 0 0,0 1 0 0 0,-1-1-1 0 0,0 0 1 0 0,-1-1 0 0 0,0 1-1 0 0,0-1 1 0 0,-1 1 0 0 0,0-1-1 0 0,-1 0 1 0 0,0-1 0 0 0,-1 1-1 0 0,-1 0 1 0 0,1 0 0 0 0,-2 0-1 0 0,0-1 1 0 0,0 1 0 0 0,-1 0-1 0 0,0 0 1 0 0,-1 0 0 0 0,0 1-1 0 0,0-1 1 0 0,-1 0 0 0 0,-1 1-1 0 0,-10-17 1 0 0,8 15-80 0 0,1 1-23 0 0,0-1 0 0 0,-1 1 0 0 0,0 1 0 0 0,-1-1 0 0 0,-1 1 0 0 0,1 1 0 0 0,-1-1 0 0 0,-12-8 0 0 0,20 18 90 0 0,1-1 0 0 0,-1 1 0 0 0,1 0 0 0 0,-1 0 0 0 0,1 0 0 0 0,0 0 0 0 0,-1 0 0 0 0,1 0 0 0 0,-1 0 0 0 0,1 0 0 0 0,-1 0 0 0 0,1 0 0 0 0,-1 0 0 0 0,1 1 0 0 0,0-1 0 0 0,-1 0 0 0 0,1 0 0 0 0,-1 0 0 0 0,1 0 0 0 0,0 1-1 0 0,-1-1 1 0 0,1 0 0 0 0,0 1 0 0 0,-1-1 0 0 0,1 0 0 0 0,0 0 0 0 0,-1 1 0 0 0,1-1 0 0 0,0 0 0 0 0,0 1 0 0 0,-1-1 0 0 0,1 1 0 0 0,0-1 0 0 0,0 0 0 0 0,0 1 0 0 0,0-1 0 0 0,-1 1 0 0 0,1-1 0 0 0,0 0 0 0 0,0 1 0 0 0,0-1 0 0 0,0 1 0 0 0,0-1 0 0 0,0 1 0 0 0,0-1 0 0 0,0 1 0 0 0,0-1 0 0 0,0 0 0 0 0,0 1 0 0 0,1-1 0 0 0,-1 1-1 0 0,0 0 1 0 0,2 29 243 0 0,-2-27-213 0 0,5 26 156 0 0,0 0 1 0 0,2 0-1 0 0,1-1 0 0 0,2 0 0 0 0,0 0 1 0 0,20 35-1 0 0,98 152 769 0 0,-108-194-2771 0 0,-19-20 1318 0 0,0 0 0 0 0,0 0-1 0 0,1-1 1 0 0,-1 1 0 0 0,1-1-1 0 0,-1 1 1 0 0,0-1 0 0 0,1 1-1 0 0,-1-1 1 0 0,1 0 0 0 0,-1 0 0 0 0,1 0-1 0 0,-1 0 1 0 0,1 0 0 0 0,-1 0-1 0 0,1 0 1 0 0,-1 0 0 0 0,0-1 0 0 0,1 1-1 0 0,-1 0 1 0 0,1-1 0 0 0,-1 0-1 0 0,0 1 1 0 0,1-1 0 0 0,0 0-1 0 0,7-4-2173 0 0</inkml:trace>
</inkml:ink>
</file>

<file path=ppt/ink/ink6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5:50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49 166 220 0 0,'7'-31'9628'0'0,"1"24"-8494"0"0,1 1-1 0 0,1-1 1 0 0,-1 2-1 0 0,1-1 1 0 0,12-4-1 0 0,16-4 584 0 0,46-11 1 0 0,-48 14-759 0 0,124-32 2644 0 0,-159 43-3737 0 0,-6 0-715 0 0,-41 1 491 0 0,-1 2 1 0 0,1 3-1 0 0,0 1 1 0 0,0 3 0 0 0,1 1-1 0 0,-67 27 1 0 0,108-37 367 0 0,1 0 1 0 0,-1 1-1 0 0,1-1 1 0 0,0 1-1 0 0,0 0 0 0 0,-1 0 1 0 0,1 0-1 0 0,1 1 1 0 0,-1-1-1 0 0,0 1 1 0 0,0-1-1 0 0,1 1 1 0 0,0 0-1 0 0,-3 3 1 0 0,5-4 18 0 0,-1 0-1 0 0,1 0 1 0 0,-1 0 0 0 0,1 1 0 0 0,0-1 0 0 0,0 0 0 0 0,0 0-1 0 0,0 0 1 0 0,0 0 0 0 0,0 0 0 0 0,1 0 0 0 0,-1 0 0 0 0,1 0-1 0 0,-1 0 1 0 0,1 0 0 0 0,0 0 0 0 0,0 0 0 0 0,0 0 0 0 0,0 0-1 0 0,0-1 1 0 0,0 1 0 0 0,0 0 0 0 0,1-1 0 0 0,-1 1 0 0 0,4 2-1 0 0,10 11 137 0 0,0 0-1 0 0,1-1 0 0 0,1-1 1 0 0,27 16-1 0 0,83 43 555 0 0,-62-38-448 0 0,-18-8-30 0 0,-20-12-2 0 0,0 1 1 0 0,-1 1-1 0 0,0 2 0 0 0,-1 0 0 0 0,22 23 1 0 0,-46-40-221 0 0,0-1 1 0 0,0 1 0 0 0,0 0-1 0 0,0 0 1 0 0,-1 0 0 0 0,1-1-1 0 0,0 1 1 0 0,-1 0 0 0 0,1 0-1 0 0,-1 0 1 0 0,1 0 0 0 0,-1 0-1 0 0,1 0 1 0 0,-1 0 0 0 0,0 0-1 0 0,1 0 1 0 0,-1 0 0 0 0,0 0-1 0 0,0 1 1 0 0,0-1 0 0 0,0 0-1 0 0,0 0 1 0 0,0 0 0 0 0,0 0-1 0 0,0 0 1 0 0,0 0-1 0 0,-1 0 1 0 0,0 2 0 0 0,0-2-1 0 0,0 1 1 0 0,0-1-1 0 0,-1 1 0 0 0,1-1 1 0 0,-1 0-1 0 0,0 0 1 0 0,1 0-1 0 0,-1 1 0 0 0,0-2 1 0 0,1 1-1 0 0,-1 0 1 0 0,0 0-1 0 0,0 0 0 0 0,-2 0 1 0 0,-10 2 44 0 0,1-1-1 0 0,0 0 1 0 0,-23 1 0 0 0,-8-1-437 0 0,0-3 0 0 0,0-1 0 0 0,0-2 0 0 0,0-2 0 0 0,-82-23 0 0 0,110 21-165 0 0,8 3-1257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7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97 688 0 0,'1'-2'580'0'0,"-1"-1"1"0"0,1 1-1 0 0,-1-1 0 0 0,1 1 1 0 0,-1-1-1 0 0,0 1 0 0 0,0-1 1 0 0,0 1-1 0 0,-1-1 0 0 0,1 1 0 0 0,0-1 1 0 0,-1 1-1 0 0,0-1 0 0 0,0 1 1 0 0,0-1-1 0 0,0 1 0 0 0,0 0 1 0 0,-2-4-1 0 0,1 4-112 0 0,0-1-1 0 0,-1 1 1 0 0,1 0 0 0 0,-1-1-1 0 0,1 1 1 0 0,-1 0 0 0 0,0 0-1 0 0,0 1 1 0 0,1-1 0 0 0,-1 1-1 0 0,-1-1 1 0 0,-4 0 0 0 0,1 0-58 0 0,0 0 1 0 0,0 1-1 0 0,-1 0 0 0 0,1 0 1 0 0,0 1-1 0 0,0 0 1 0 0,-1 0-1 0 0,1 0 1 0 0,0 1-1 0 0,0 1 1 0 0,-1-1-1 0 0,-8 4 0 0 0,1 1 130 0 0,1 1-1 0 0,0 1 0 0 0,0 0 1 0 0,-25 20-1 0 0,35-25-386 0 0,-1 1-1 0 0,1 0 1 0 0,0 0 0 0 0,0 0-1 0 0,0 1 1 0 0,0-1-1 0 0,1 1 1 0 0,-1 0 0 0 0,1 0-1 0 0,1 0 1 0 0,-1 1 0 0 0,1-1-1 0 0,0 1 1 0 0,0-1-1 0 0,0 1 1 0 0,-1 10 0 0 0,4-12-66 0 0,-1 1 1 0 0,1-1-1 0 0,0 0 1 0 0,0 1 0 0 0,1-1-1 0 0,-1 0 1 0 0,1 0-1 0 0,0 0 1 0 0,0 0-1 0 0,0 0 1 0 0,1 0 0 0 0,-1 0-1 0 0,1-1 1 0 0,0 1-1 0 0,0-1 1 0 0,0 0 0 0 0,5 4-1 0 0,1 1 48 0 0,1 0 0 0 0,0-1 0 0 0,1 0 0 0 0,21 11 0 0 0,-18-12-65 0 0,0-2 0 0 0,0 1 0 0 0,0-2 0 0 0,1 1 0 0 0,-1-2 0 0 0,1 0 0 0 0,0-1 0 0 0,-1 0 0 0 0,22-3 0 0 0,-28 1-83 0 0,0 0 1 0 0,0 0-1 0 0,0-1 1 0 0,-1-1 0 0 0,1 1-1 0 0,0-1 1 0 0,-1 0-1 0 0,10-6 1 0 0,-13 6 0 0 0,0 0-1 0 0,0 0 1 0 0,0 0 0 0 0,0-1 0 0 0,-1 1 0 0 0,1-1-1 0 0,-1 0 1 0 0,0 0 0 0 0,0 0 0 0 0,-1 0 0 0 0,1-1-1 0 0,-1 1 1 0 0,0-1 0 0 0,2-6 0 0 0,-3 7 0 0 0,1-1-1 0 0,-1 0 1 0 0,0 1 0 0 0,-1-1 0 0 0,1 0 0 0 0,-1 0 0 0 0,0 0-1 0 0,0 1 1 0 0,-1-1 0 0 0,0 0 0 0 0,1 1 0 0 0,-1-1-1 0 0,-1 0 1 0 0,1 1 0 0 0,-4-7 0 0 0,2 4 2 0 0,-1 0 0 0 0,-1 0 0 0 0,1 1-1 0 0,-1 0 1 0 0,0 0 0 0 0,0 0 0 0 0,-1 0 0 0 0,-10-7 0 0 0,0 1-146 0 0,-1 2 1 0 0,0 0-1 0 0,0 1 1 0 0,-1 0-1 0 0,0 1 1 0 0,-32-8-1 0 0,36 13-451 0 0,1 0 0 0 0,0 1 0 0 0,-17-1 0 0 0,7 3-2857 0 0,-1 2-3640 0 0,14 0 4239 0 0</inkml:trace>
</inkml:ink>
</file>

<file path=ppt/ink/ink6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5:51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451 236 16 0 0,'-3'-7'437'0'0,"-1"0"0"0"0,0 1 0 0 0,0-1 0 0 0,0 1 0 0 0,-1-1 0 0 0,0 1 0 0 0,0 1 0 0 0,-1-1 0 0 0,-7-5 0 0 0,5 5 135 0 0,0 0-1 0 0,0 1 0 0 0,-1 0 0 0 0,0 1 1 0 0,0 0-1 0 0,0 0 0 0 0,0 1 0 0 0,-1 0 1 0 0,1 1-1 0 0,-1 0 0 0 0,-11-1 0 0 0,11 2-176 0 0,1 0-1 0 0,-1 1 1 0 0,1 1-1 0 0,-1-1 0 0 0,1 1 1 0 0,-1 1-1 0 0,1 0 1 0 0,0 0-1 0 0,0 0 1 0 0,0 2-1 0 0,0-1 1 0 0,0 1-1 0 0,1 0 0 0 0,-1 1 1 0 0,1 0-1 0 0,0 0 1 0 0,1 1-1 0 0,-1-1 1 0 0,1 2-1 0 0,-11 12 0 0 0,14-15-191 0 0,1 1-1 0 0,0 0 0 0 0,0 0 0 0 0,1 0 1 0 0,-1 0-1 0 0,1 0 0 0 0,0 0 0 0 0,1 1 1 0 0,-1-1-1 0 0,1 0 0 0 0,0 1 0 0 0,0 0 0 0 0,1-1 1 0 0,0 1-1 0 0,0 7 0 0 0,1-5-8 0 0,1 1 0 0 0,-1 0 0 0 0,2-1 0 0 0,-1 1 0 0 0,1-1 0 0 0,1 0 1 0 0,-1 0-1 0 0,1 0 0 0 0,6 8 0 0 0,-1-3 1 0 0,0 0 0 0 0,2-1 0 0 0,-1 0-1 0 0,1 0 1 0 0,1-1 0 0 0,0-1 0 0 0,1 0 0 0 0,0 0 0 0 0,0-2 0 0 0,20 11 0 0 0,-20-14-168 0 0,0 1 0 0 0,1-1 0 0 0,0-1 0 0 0,0-1 0 0 0,0 0 0 0 0,0-1 0 0 0,1 0 0 0 0,-1-1-1 0 0,25-1 1 0 0,-34-1-39 0 0,0 1-1 0 0,0-1 0 0 0,0 0 1 0 0,0 0-1 0 0,-1 0 1 0 0,1-1-1 0 0,0 0 0 0 0,-1 0 1 0 0,1 0-1 0 0,-1 0 0 0 0,1-1 1 0 0,-1 1-1 0 0,0-1 0 0 0,0 0 1 0 0,-1-1-1 0 0,1 1 0 0 0,-1-1 1 0 0,1 1-1 0 0,-1-1 0 0 0,0 0 1 0 0,0 0-1 0 0,-1-1 1 0 0,1 1-1 0 0,-1 0 0 0 0,0-1 1 0 0,0 0-1 0 0,-1 1 0 0 0,1-1 1 0 0,-1 0-1 0 0,0 0 0 0 0,0-6 1 0 0,0 0-1 0 0,-1 0 1 0 0,0-1-1 0 0,0 1 1 0 0,-2 0 0 0 0,1 0-1 0 0,-1-1 1 0 0,-1 1-1 0 0,0 1 1 0 0,-1-1-1 0 0,0 0 1 0 0,0 1 0 0 0,-1 0-1 0 0,-1 0 1 0 0,0 0-1 0 0,0 1 1 0 0,-11-13-1 0 0,-6-6-81 0 0,-2 2-1 0 0,-1 0 0 0 0,-52-39 0 0 0,59 51-136 0 0,0 0 0 0 0,-1 1 1 0 0,-42-19-1 0 0,50 27-407 0 0,0 1 0 0 0,0 0 0 0 0,-20-3 0 0 0,23 6-597 0 0,0 0 0 0 0,0 1 0 0 0,0 0 0 0 0,0 0 0 0 0,-16 4-1 0 0,-11 4-1376 0 0</inkml:trace>
</inkml:ink>
</file>

<file path=ppt/ink/ink6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5:52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62 476 0 0,'-1'0'142'0'0,"1"0"-1"0"0,0 0 0 0 0,0 1 1 0 0,-1-1-1 0 0,1 0 1 0 0,0 0-1 0 0,0 1 1 0 0,-1-1-1 0 0,1 0 1 0 0,0 1-1 0 0,0-1 1 0 0,0 0-1 0 0,0 1 0 0 0,0-1 1 0 0,0 0-1 0 0,-1 1 1 0 0,1-1-1 0 0,0 0 1 0 0,0 1-1 0 0,0-1 1 0 0,0 0-1 0 0,0 1 1 0 0,0-1-1 0 0,0 0 1 0 0,0 1-1 0 0,1-1 0 0 0,-1 0 1 0 0,0 1-1 0 0,0-1 1 0 0,0 0-1 0 0,0 1 1 0 0,0-1-1 0 0,0 0 1 0 0,1 0-1 0 0,-1 1 1 0 0,14 8 2300 0 0,23-1-348 0 0,-36-8-2012 0 0,183 22 4368 0 0,100-11-2057 0 0,-194-9-1683 0 0,396 7 1733 0 0,12 4-585 0 0,492-2 722 0 0,-546-17-1763 0 0,89-17-194 0 0,658-21 390 0 0,110-23 2094 0 0,-1199 57-4127 0 0,-112 6-2574 0 0,5 1 1636 0 0,0 2-2269 0 0</inkml:trace>
</inkml:ink>
</file>

<file path=ppt/ink/ink6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5:5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76 126 444 0 0,'-22'-15'1559'0'0,"17"12"-933"0"0,1 1 0 0 0,0-1 0 0 0,0 1 0 0 0,0-1 0 0 0,0-1 0 0 0,0 1 0 0 0,1 0-1 0 0,-1-1 1 0 0,1 0 0 0 0,0 0 0 0 0,0 0 0 0 0,1 0 0 0 0,-4-7 0 0 0,6 10-504 0 0,0 0 0 0 0,0 0 0 0 0,0-1-1 0 0,0 1 1 0 0,1 0 0 0 0,-1 0 0 0 0,1 0-1 0 0,-1 0 1 0 0,1 0 0 0 0,-1 0 0 0 0,1 0 0 0 0,-1 0-1 0 0,1 0 1 0 0,0 0 0 0 0,0 0 0 0 0,0 0-1 0 0,-1 0 1 0 0,1 0 0 0 0,0 0 0 0 0,0 1-1 0 0,0-1 1 0 0,0 0 0 0 0,0 1 0 0 0,0-1 0 0 0,0 1-1 0 0,1-1 1 0 0,-1 1 0 0 0,1-1 0 0 0,34-12 1238 0 0,-12 7-782 0 0,0 1-1 0 0,0 2 0 0 0,1 1 1 0 0,30 0-1 0 0,-42 2-325 0 0,0 1 0 0 0,0 0 0 0 0,0 1 0 0 0,-1 0 0 0 0,1 1 0 0 0,0 0 0 0 0,-1 1 0 0 0,0 0 0 0 0,22 12 0 0 0,-31-14-194 0 0,-1-1 0 0 0,1 1-1 0 0,-1 0 1 0 0,0 0-1 0 0,0 0 1 0 0,0 0 0 0 0,0 0-1 0 0,0 0 1 0 0,0 0 0 0 0,0 1-1 0 0,-1-1 1 0 0,1 1 0 0 0,-1-1-1 0 0,1 1 1 0 0,-1 0-1 0 0,0 0 1 0 0,0-1 0 0 0,-1 1-1 0 0,2 4 1 0 0,-2-3 4 0 0,0 1 0 0 0,0-1-1 0 0,-1 1 1 0 0,1-1 0 0 0,-1 1 0 0 0,0-1 0 0 0,0 1-1 0 0,-1-1 1 0 0,1 0 0 0 0,-1 1 0 0 0,-2 4 0 0 0,-7 8 149 0 0,0 1 1 0 0,-1-2-1 0 0,-1 1 1 0 0,-19 18-1 0 0,29-32-158 0 0,-37 34 484 0 0,30-30-356 0 0,1 0 1 0 0,1 1-1 0 0,0 0 1 0 0,0 0 0 0 0,0 1-1 0 0,1 0 1 0 0,0 0-1 0 0,1 1 1 0 0,-6 10-1 0 0,12-19-146 0 0,0 0-1 0 0,0 0 1 0 0,-1-1-1 0 0,1 1 1 0 0,0 0-1 0 0,0 0 1 0 0,0 0-1 0 0,0 0 1 0 0,0 0-1 0 0,0-1 1 0 0,0 1-1 0 0,0 0 1 0 0,1 0 0 0 0,-1 0-1 0 0,0 0 1 0 0,0-1-1 0 0,1 1 1 0 0,-1 0-1 0 0,0 0 1 0 0,1 0-1 0 0,-1-1 1 0 0,1 1-1 0 0,-1 0 1 0 0,1-1-1 0 0,-1 1 1 0 0,1 0-1 0 0,0-1 1 0 0,1 2-1 0 0,28 9 429 0 0,35-7-30 0 0,-8-7-151 0 0,-1-3 1 0 0,76-18-1 0 0,-33-4-2374 0 0,-61 24-9414 0 0,-29 3 8839 0 0</inkml:trace>
</inkml:ink>
</file>

<file path=ppt/ink/ink6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5:54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547 155 5481 0 0,'0'-2'466'0'0,"0"1"1"0"0,0-1 0 0 0,0 1 0 0 0,0-1 0 0 0,0 1 0 0 0,0-1 0 0 0,-1 1 0 0 0,1 0 0 0 0,-1-1 0 0 0,1 1 0 0 0,-1-1 0 0 0,1 1 0 0 0,-1 0 0 0 0,0-1 0 0 0,1 1 0 0 0,-1 0 0 0 0,-2-3 0 0 0,-25-19 2255 0 0,-33-8-1478 0 0,33 20-610 0 0,-2 1 1 0 0,0 1 0 0 0,0 2 0 0 0,0 1-1 0 0,-37-3 1 0 0,55 8-432 0 0,1 0 0 0 0,-1 1 0 0 0,0 0 0 0 0,1 1 0 0 0,-1 0 0 0 0,0 1 0 0 0,1 0-1 0 0,0 1 1 0 0,-1 1 0 0 0,1-1 0 0 0,1 2 0 0 0,-1-1 0 0 0,0 2 0 0 0,1-1 0 0 0,0 1 0 0 0,-16 14 0 0 0,23-18-132 0 0,1 0 1 0 0,-1 0 0 0 0,1 0 0 0 0,0 1 0 0 0,0-1 0 0 0,0 1 0 0 0,1 0-1 0 0,-1-1 1 0 0,0 1 0 0 0,1 0 0 0 0,0 0 0 0 0,0 0 0 0 0,0 0-1 0 0,0 0 1 0 0,0 0 0 0 0,0 0 0 0 0,1 0 0 0 0,0 1 0 0 0,-1-1 0 0 0,2 5-1 0 0,0-4-2 0 0,0 0 0 0 0,0 0-1 0 0,0 0 1 0 0,1 0-1 0 0,0 0 1 0 0,0 0 0 0 0,0-1-1 0 0,0 1 1 0 0,1-1-1 0 0,-1 1 1 0 0,1-1-1 0 0,0 0 1 0 0,5 4 0 0 0,5 4 75 0 0,0-2 1 0 0,0 1 0 0 0,1-2 0 0 0,1 0-1 0 0,-1-1 1 0 0,31 11 0 0 0,-17-9 36 0 0,0-2-1 0 0,1-1 1 0 0,50 4-1 0 0,-63-9-107 0 0,1-1 0 0 0,0 0-1 0 0,-1-1 1 0 0,1-1 0 0 0,-1 0-1 0 0,1-1 1 0 0,-1-1-1 0 0,16-6 1 0 0,-29 9-67 0 0,-1 0-1 0 0,1 0 1 0 0,0 0-1 0 0,0 0 1 0 0,-1 0 0 0 0,1-1-1 0 0,-1 1 1 0 0,1-1-1 0 0,-1 0 1 0 0,1 0 0 0 0,-1 0-1 0 0,0 0 1 0 0,0 0-1 0 0,0 0 1 0 0,0 0 0 0 0,-1-1-1 0 0,1 1 1 0 0,0-1-1 0 0,-1 0 1 0 0,0 1 0 0 0,0-1-1 0 0,0 0 1 0 0,0 0-1 0 0,0 1 1 0 0,0-1 0 0 0,-1 0-1 0 0,1 0 1 0 0,-1 0-1 0 0,0 0 1 0 0,0 0-1 0 0,0 0 1 0 0,0 0 0 0 0,-1 0-1 0 0,1 0 1 0 0,-1 0-1 0 0,1 0 1 0 0,-1 1 0 0 0,0-1-1 0 0,-2-3 1 0 0,-2-4-45 0 0,0 0 1 0 0,0 1-1 0 0,-1 0 0 0 0,-1 0 1 0 0,1 1-1 0 0,-2-1 0 0 0,1 1 1 0 0,-1 1-1 0 0,-13-10 0 0 0,7 6-265 0 0,0 0-1 0 0,-2 2 0 0 0,1 0 1 0 0,-1 1-1 0 0,0 0 0 0 0,-1 1 1 0 0,0 1-1 0 0,0 1 0 0 0,0 0 0 0 0,0 2 1 0 0,-29-4-1 0 0,35 8 843 0 0,5 4-5012 0 0,18 8-2574 0 0,5-4 4448 0 0</inkml:trace>
</inkml:ink>
</file>

<file path=ppt/ink/ink6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5:55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42 8 0 0,'-20'-8'983'0'0,"-1"1"0"0"0,0 1 0 0 0,0 1 1 0 0,-1 1-1 0 0,1 1 0 0 0,-1 1 0 0 0,0 1 0 0 0,-24 1 0 0 0,31 1-238 0 0,-1 1 0 0 0,1 1 0 0 0,1 0 0 0 0,-1 0 0 0 0,0 2 0 0 0,1 0 0 0 0,0 0 0 0 0,0 2 0 0 0,0-1 0 0 0,1 2 0 0 0,0 0 0 0 0,-17 13 0 0 0,27-18-539 0 0,0-1-1 0 0,-1 1 1 0 0,1 0-1 0 0,0 0 1 0 0,1 0 0 0 0,-1 0-1 0 0,1 0 1 0 0,-1 1-1 0 0,1-1 1 0 0,0 1-1 0 0,0-1 1 0 0,0 1 0 0 0,1 0-1 0 0,-1 0 1 0 0,1 0-1 0 0,0 0 1 0 0,0 0-1 0 0,1 0 1 0 0,-1 0 0 0 0,1 0-1 0 0,-1 0 1 0 0,2 0-1 0 0,-1 0 1 0 0,0 1-1 0 0,1-1 1 0 0,-1 0 0 0 0,1 0-1 0 0,0 0 1 0 0,1 0-1 0 0,-1 0 1 0 0,1-1 0 0 0,-1 1-1 0 0,1 0 1 0 0,0-1-1 0 0,1 1 1 0 0,-1-1-1 0 0,4 5 1 0 0,3 2 35 0 0,-1 0 0 0 0,2-1 0 0 0,-1 0 0 0 0,1 0 0 0 0,1-1 0 0 0,0-1 0 0 0,0 1-1 0 0,0-2 1 0 0,1 1 0 0 0,16 5 0 0 0,-17-8-72 0 0,0-1-1 0 0,-1 0 1 0 0,1 0-1 0 0,1-1 0 0 0,-1 0 1 0 0,0-1-1 0 0,19-1 1 0 0,-27 0-148 0 0,0 0 1 0 0,0-1 0 0 0,1 1 0 0 0,-1-1 0 0 0,0 0 0 0 0,0 0 0 0 0,0 0 0 0 0,0 0 0 0 0,0 0 0 0 0,0-1 0 0 0,0 0 0 0 0,0 1 0 0 0,-1-1 0 0 0,1 0 0 0 0,0 0 0 0 0,-1 0 0 0 0,0-1 0 0 0,0 1 0 0 0,1-1 0 0 0,-1 1 0 0 0,-1-1 0 0 0,1 0 0 0 0,0 1 0 0 0,-1-1 0 0 0,1 0 0 0 0,-1 0 0 0 0,0 0 0 0 0,0 0 0 0 0,0-1 0 0 0,1-3 0 0 0,-2-2-60 0 0,1-1 1 0 0,-1 1-1 0 0,-1 0 1 0 0,1-1-1 0 0,-2 1 1 0 0,1 0-1 0 0,-1 0 1 0 0,-1 0-1 0 0,0 0 1 0 0,0 0-1 0 0,0 1 1 0 0,-1-1-1 0 0,0 1 1 0 0,-1 0-1 0 0,0 0 1 0 0,-8-9-1 0 0,2 3-456 0 0,0 0 0 0 0,-1 1 0 0 0,-16-14 0 0 0,17 18-1057 0 0,0 1-1 0 0,0-1 1 0 0,-24-11-1 0 0,34 20 776 0 0,-1-2 674 0 0</inkml:trace>
</inkml:ink>
</file>

<file path=ppt/ink/ink6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5:5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6001 0 0,'16'-18'8824'0'0,"-16"18"-8602"0"0,1 0-1 0 0,0-1 1 0 0,-1 1-1 0 0,1 0 1 0 0,-1 0-1 0 0,1 0 1 0 0,0-1-1 0 0,0 1 0 0 0,-1 0 1 0 0,1 0-1 0 0,0 0 1 0 0,-1 0-1 0 0,1 1 1 0 0,0-1-1 0 0,-1 0 1 0 0,1 0-1 0 0,0 0 0 0 0,-1 0 1 0 0,1 1-1 0 0,-1-1 1 0 0,2 1-1 0 0,1 1 48 0 0,0 1-1 0 0,0-1 0 0 0,-1 1 1 0 0,1 0-1 0 0,-1 0 1 0 0,0 0-1 0 0,0 0 0 0 0,0 1 1 0 0,0-1-1 0 0,2 4 0 0 0,3 11 335 0 0,-1 0 0 0 0,0 1 0 0 0,-1-1 0 0 0,-1 1 0 0 0,-1 0 0 0 0,2 27 0 0 0,-2-17 449 0 0,11 49 1 0 0,-14-77-1032 0 0,1 1 0 0 0,0 0 1 0 0,-1 0-1 0 0,1-1 0 0 0,0 1 1 0 0,0-1-1 0 0,0 1 0 0 0,0 0 1 0 0,0-1-1 0 0,0 0 0 0 0,0 1 1 0 0,0-1-1 0 0,1 0 0 0 0,-1 1 0 0 0,1-1 1 0 0,-1 0-1 0 0,1 0 0 0 0,-1 0 1 0 0,1 0-1 0 0,-1-1 0 0 0,1 1 1 0 0,0 0-1 0 0,0-1 0 0 0,-1 1 1 0 0,1-1-1 0 0,0 1 0 0 0,0-1 1 0 0,0 0-1 0 0,-1 0 0 0 0,1 0 1 0 0,0 0-1 0 0,0 0 0 0 0,0 0 1 0 0,0 0-1 0 0,-1-1 0 0 0,1 1 1 0 0,0-1-1 0 0,0 1 0 0 0,-1-1 1 0 0,1 0-1 0 0,2-1 0 0 0,11-4-84 0 0,-1-1 0 0 0,1-1 0 0 0,23-16 0 0 0,-25 15 96 0 0,227-158-706 0 0,-319 201 250 0 0,76-33 426 0 0,-23 13 51 0 0,1 2 0 0 0,0 0 0 0 0,1 2 0 0 0,-28 26 0 0 0,47-39-22 0 0,0 1-1 0 0,0 0 0 0 0,1 0 0 0 0,-1 0 1 0 0,1 0-1 0 0,0 1 0 0 0,1 0 0 0 0,0 0 1 0 0,-4 12-1 0 0,6-14-2 0 0,0 0 0 0 0,0 0 0 0 0,1 0 0 0 0,-1 0 0 0 0,1 0 0 0 0,1 0 0 0 0,-1 0 0 0 0,1 0 0 0 0,0 0 0 0 0,0 0 0 0 0,0-1 0 0 0,1 1 0 0 0,-1 0 0 0 0,1-1 0 0 0,0 1 0 0 0,4 6 0 0 0,3 1 84 0 0,0 0-1 0 0,0 0 1 0 0,1-1-1 0 0,0 0 0 0 0,1-1 1 0 0,0 0-1 0 0,1 0 1 0 0,0-2-1 0 0,1 1 1 0 0,0-2-1 0 0,0 1 1 0 0,26 9-1 0 0,-26-12-338 0 0,1-1-1 0 0,-1 0 1 0 0,1-1-1 0 0,0 0 1 0 0,29 1 0 0 0,-33-4-819 0 0,1-1 0 0 0,-1 0 0 0 0,0 0 0 0 0,0-1 1 0 0,0 0-1 0 0,0 0 0 0 0,0-1 0 0 0,16-8 1 0 0,-15 5-2347 0 0,-1-1 488 0 0</inkml:trace>
</inkml:ink>
</file>

<file path=ppt/ink/ink6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16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16 184 0 0,'-12'-7'789'0'0,"-6"-1"11460"0"0,28 10-7983 0 0,4 2-4525 0 0,248 56 4062 0 0,31 8-1787 0 0,-292-68-2015 0 0,1 0-1 0 0,-1 1 1 0 0,1-1 0 0 0,-1 1-1 0 0,0-1 1 0 0,1 1 0 0 0,-1-1-1 0 0,0 1 1 0 0,1 0-1 0 0,-1 0 1 0 0,0-1 0 0 0,0 1-1 0 0,1 0 1 0 0,-1 0 0 0 0,0 0-1 0 0,0 1 1 0 0,0-1 0 0 0,0 0-1 0 0,0 0 1 0 0,-1 0-1 0 0,1 1 1 0 0,0-1 0 0 0,0 0-1 0 0,-1 1 1 0 0,1 1 0 0 0,-1 0 8 0 0,0-1 0 0 0,0 0 1 0 0,0 1-1 0 0,-1-1 1 0 0,1 1-1 0 0,-1-1 1 0 0,1 0-1 0 0,-1 1 1 0 0,0-1-1 0 0,0 0 0 0 0,0 0 1 0 0,0 0-1 0 0,0 0 1 0 0,-3 3-1 0 0,-7 9 122 0 0,0-1 0 0 0,-1 0 0 0 0,-20 17 0 0 0,24-23-32 0 0,-57 50 501 0 0,23-22 273 0 0,2 2-1 0 0,-63 75 1 0 0,90-94-604 0 0,21-24-3120 0 0,25-19-5169 0 0,-18 16 5200 0 0</inkml:trace>
</inkml:ink>
</file>

<file path=ppt/ink/ink6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17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389 173 140 0 0,'2'-4'638'0'0,"1"1"0"0"0,-1-1 0 0 0,0 1 0 0 0,1-1 0 0 0,-2 0 0 0 0,1 0 0 0 0,0 0 0 0 0,-1 0 0 0 0,0 0 0 0 0,0-1 0 0 0,0 1 0 0 0,0-8 0 0 0,-1 10-440 0 0,-1 0-1 0 0,1-1 0 0 0,-1 1 1 0 0,0-1-1 0 0,1 1 1 0 0,-1 0-1 0 0,0 0 1 0 0,0-1-1 0 0,-1 1 1 0 0,1 0-1 0 0,0 0 1 0 0,-1 0-1 0 0,1 0 0 0 0,-1 0 1 0 0,0 1-1 0 0,0-1 1 0 0,0 0-1 0 0,1 1 1 0 0,-1-1-1 0 0,-1 1 1 0 0,1 0-1 0 0,0 0 1 0 0,0 0-1 0 0,-4-2 1 0 0,-4-1 125 0 0,0 1 1 0 0,0 0-1 0 0,-1 0 1 0 0,0 1 0 0 0,1 0-1 0 0,-1 1 1 0 0,0 0 0 0 0,0 1-1 0 0,0 0 1 0 0,0 0-1 0 0,1 2 1 0 0,-1-1 0 0 0,0 1-1 0 0,1 1 1 0 0,-1 0-1 0 0,-13 6 1 0 0,9-4-4 0 0,2 2-1 0 0,-1-1 1 0 0,1 2-1 0 0,0 0 1 0 0,0 1-1 0 0,1 0 1 0 0,0 0 0 0 0,1 1-1 0 0,0 1 1 0 0,1 0-1 0 0,-12 16 1 0 0,20-24-206 0 0,0 1 0 0 0,0-1 0 0 0,0 1 1 0 0,0-1-1 0 0,0 1 0 0 0,1 0 0 0 0,-1 0 1 0 0,1 0-1 0 0,0 0 0 0 0,1 0 0 0 0,-1 0 1 0 0,1 0-1 0 0,-1 0 0 0 0,1 0 0 0 0,0 0 1 0 0,1 0-1 0 0,-1 0 0 0 0,2 4 0 0 0,-1-1 10 0 0,2-1 0 0 0,-1 0-1 0 0,1 0 1 0 0,0 0-1 0 0,0-1 1 0 0,0 1 0 0 0,1-1-1 0 0,0 0 1 0 0,0 0 0 0 0,7 7-1 0 0,1-1 4 0 0,-1-2-1 0 0,1 1 0 0 0,1-1 0 0 0,0-1 1 0 0,0-1-1 0 0,0 0 0 0 0,1 0 0 0 0,0-1 1 0 0,17 4-1 0 0,-2-3-236 0 0,0-2 1 0 0,1-1 0 0 0,0-1-1 0 0,-1-2 1 0 0,1-1 0 0 0,0-1-1 0 0,40-7 1 0 0,-49 5-34 0 0,-1-2 1 0 0,1 0-1 0 0,-1-1 0 0 0,0 0 0 0 0,0-2 1 0 0,-1-1-1 0 0,0 0 0 0 0,-1-1 0 0 0,0-1 1 0 0,0-1-1 0 0,18-16 0 0 0,-32 24 125 0 0,0 1 0 0 0,-1 0 0 0 0,1-1 0 0 0,-1 0 0 0 0,0 0 0 0 0,0 0 0 0 0,0 0 0 0 0,0-1 0 0 0,-1 1 0 0 0,1-1 0 0 0,-1 1 0 0 0,-1-1 0 0 0,1 0 0 0 0,-1 0 0 0 0,1 0 0 0 0,-1 0 0 0 0,-1 0 0 0 0,1-5 0 0 0,-2 4 7 0 0,0 1 1 0 0,0-1-1 0 0,0 1 0 0 0,-1 0 1 0 0,0 0-1 0 0,0 0 0 0 0,0 0 1 0 0,-1 0-1 0 0,0 0 0 0 0,0 0 1 0 0,0 1-1 0 0,0 0 0 0 0,-1-1 1 0 0,1 1-1 0 0,-1 0 1 0 0,-7-5-1 0 0,-11-9-285 0 0,0 2 1 0 0,-1 0 0 0 0,-1 1-1 0 0,0 1 1 0 0,-1 1-1 0 0,-1 2 1 0 0,0 0-1 0 0,0 2 1 0 0,-29-7 0 0 0,37 15-2282 0 0,7 3-2190 0 0,5 1 2349 0 0</inkml:trace>
</inkml:ink>
</file>

<file path=ppt/ink/ink6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17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1 412 0 0,'-31'11'4953'0'0,"-32"26"331"0"0,-106 84-1 0 0,44-28-716 0 0,103-77-4648 0 0,9-3-7713 0 0,11-10 5631 0 0</inkml:trace>
</inkml:ink>
</file>

<file path=ppt/ink/ink6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19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1 122 336 0 0,'18'1'9843'0'0,"16"-1"-4573"0"0,185-13-1670 0 0,-186 11-3194 0 0,80-12 681 0 0,-102 12-946 0 0,0 0 0 0 0,0-1 1 0 0,-1 0-1 0 0,1-1 1 0 0,-1-1-1 0 0,0 1 1 0 0,17-12-1 0 0,-25 15-123 0 0,-1 0 0 0 0,1 0 0 0 0,-1 0-1 0 0,1 0 1 0 0,-1-1 0 0 0,0 1 0 0 0,1 0-1 0 0,-1-1 1 0 0,0 1 0 0 0,0 0 0 0 0,0-1-1 0 0,0 1 1 0 0,0-1 0 0 0,0 0 0 0 0,-1 1-1 0 0,1-1 1 0 0,-1 0 0 0 0,1 1 0 0 0,-1-1-1 0 0,1 0 1 0 0,-1 0 0 0 0,0 0 0 0 0,0 1-1 0 0,0-1 1 0 0,0 0 0 0 0,0 0 0 0 0,0 0-1 0 0,0 1 1 0 0,-1-1 0 0 0,1 0 0 0 0,-2-2-1 0 0,2 3-17 0 0,-1 1-1 0 0,0 0 1 0 0,0 0-1 0 0,1-1 0 0 0,-1 1 1 0 0,0 0-1 0 0,0 0 0 0 0,0 0 1 0 0,1 0-1 0 0,-1 0 1 0 0,0 0-1 0 0,0 0 0 0 0,0 0 1 0 0,1 0-1 0 0,-1 0 1 0 0,0 0-1 0 0,0 1 0 0 0,1-1 1 0 0,-1 0-1 0 0,0 0 0 0 0,0 1 1 0 0,1-1-1 0 0,-1 1 1 0 0,0-1-1 0 0,1 1 0 0 0,-1-1 1 0 0,1 1-1 0 0,-1-1 1 0 0,0 1-1 0 0,0 0 0 0 0,-18 17 26 0 0,10-7 0 0 0,1 0-1 0 0,0 1 1 0 0,1 0 0 0 0,1 0-1 0 0,0 1 1 0 0,1 0-1 0 0,0 0 1 0 0,-4 18-1 0 0,2-2 129 0 0,1 1-1 0 0,-2 53 0 0 0,7-49 26 0 0,2 0 0 0 0,1 0 0 0 0,2 0 0 0 0,1 0-1 0 0,2 0 1 0 0,1-1 0 0 0,20 51 0 0 0,-5-31 131 0 0,2 0 0 0 0,2-2 1 0 0,56 78-1 0 0,-78-121-299 0 0,-1-5-75 0 0,-1 1 0 0 0,0 0 1 0 0,0 0-1 0 0,0 0 1 0 0,-1 0-1 0 0,0 1 0 0 0,0-1 1 0 0,0 1-1 0 0,0-1 0 0 0,0 1 1 0 0,-1 0-1 0 0,1 6 0 0 0,-4-10-1 0 0,0 0 0 0 0,-1 0 0 0 0,1-1 0 0 0,0 1 0 0 0,-1-1 0 0 0,1 1 0 0 0,0-1 1 0 0,-1 0-1 0 0,1 0 0 0 0,-1 0 0 0 0,1 0 0 0 0,0-1 0 0 0,-1 1 0 0 0,1 0 0 0 0,-4-2 0 0 0,-1 1-64 0 0,-53-5 107 0 0,0 4 1 0 0,-1 2-1 0 0,1 2 0 0 0,0 4 1 0 0,0 2-1 0 0,0 2 1 0 0,-83 26-1 0 0,137-34 106 0 0,4-1-33 0 0,0-1-1 0 0,0 0 1 0 0,0 1 0 0 0,0 0-1 0 0,0-1 1 0 0,0 1 0 0 0,0 0 0 0 0,0 0-1 0 0,0 0 1 0 0,1 0 0 0 0,-1 0-1 0 0,0 0 1 0 0,1 1 0 0 0,-1-1 0 0 0,1 0-1 0 0,-1 1 1 0 0,1-1 0 0 0,-3 4 0 0 0,5-4-12 0 0,-1 0 1 0 0,1 0-1 0 0,-1-1 1 0 0,1 1-1 0 0,0 0 1 0 0,-1-1-1 0 0,1 1 1 0 0,-1-1-1 0 0,1 1 1 0 0,0-1-1 0 0,0 1 1 0 0,-1-1-1 0 0,1 1 1 0 0,0-1-1 0 0,0 0 1 0 0,-1 1-1 0 0,1-1 1 0 0,0 0-1 0 0,0 0 1 0 0,0 1-1 0 0,0-1 1 0 0,0 0-1 0 0,-1 0 1 0 0,1 0-1 0 0,2 0 1 0 0,25 2 297 0 0,-27-2-289 0 0,58 1 489 0 0,-1-2 1 0 0,91-15-1 0 0,112-34 472 0 0,-240 45-1071 0 0,-10 4-85 0 0,0-2 0 0 0,-1 1 0 0 0,1-1 0 0 0,-1 0 0 0 0,0-1 0 0 0,0 0 0 0 0,0-1 0 0 0,14-9 0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7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 0 0,'3'0'876'0'0,"-1"1"0"0"0,1 0 0 0 0,-1 0 1 0 0,1 0-1 0 0,-1 0 0 0 0,0 0 0 0 0,1 0 0 0 0,-1 1 0 0 0,0-1 0 0 0,4 4 0 0 0,19 26 4548 0 0,-15-13-3010 0 0,15 36-1 0 0,-18-39-1354 0 0,5 12 346 0 0,2-1 0 0 0,1 0 0 0 0,21 28 0 0 0,-28-44-986 0 0,0 0 0 0 0,0 0 0 0 0,0-1 0 0 0,1-1 0 0 0,1 1 1 0 0,-1-2-1 0 0,2 1 0 0 0,-1-1 0 0 0,1-1 0 0 0,14 7 1 0 0,-23-12-375 0 0,0 0 1 0 0,-1 0 0 0 0,1 0-1 0 0,0-1 1 0 0,0 1 0 0 0,0-1 0 0 0,0 1-1 0 0,0-1 1 0 0,1 0 0 0 0,-1 0-1 0 0,0 0 1 0 0,0 0 0 0 0,0 0 0 0 0,0 0-1 0 0,0-1 1 0 0,0 1 0 0 0,0-1 0 0 0,0 1-1 0 0,0-1 1 0 0,0 0 0 0 0,0 0-1 0 0,-1 0 1 0 0,1 0 0 0 0,0 0 0 0 0,0 0-1 0 0,-1 0 1 0 0,1 0 0 0 0,-1-1-1 0 0,1 1 1 0 0,-1-1 0 0 0,1 1 0 0 0,-1-1-1 0 0,0 0 1 0 0,0 1 0 0 0,0-1-1 0 0,0 0 1 0 0,2-4 0 0 0,1-6-104 0 0,0-1 0 0 0,0 0 0 0 0,-2 0 1 0 0,3-27-1 0 0,0 9 195 0 0,-1 12-137 0 0,-1 1 0 0 0,-1-1 0 0 0,-1 0 0 0 0,0 0 0 0 0,-3-31 0 0 0,-6 26-683 0 0</inkml:trace>
</inkml:ink>
</file>

<file path=ppt/ink/ink6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19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33 135 8525 0 0,'-25'-21'9415'0'0,"24"20"-9126"0"0,0 0 0 0 0,0-1 0 0 0,1 1 0 0 0,-1 0-1 0 0,0 0 1 0 0,1-1 0 0 0,0 1 0 0 0,-1 0 0 0 0,1-1 0 0 0,-1 1 0 0 0,1 0-1 0 0,0-1 1 0 0,0 1 0 0 0,0 0 0 0 0,0-3 0 0 0,1 2-177 0 0,0-1 0 0 0,0 1 0 0 0,0-1 0 0 0,0 1 0 0 0,0-1 1 0 0,1 1-1 0 0,-1 0 0 0 0,1 0 0 0 0,0 0 0 0 0,0 0 0 0 0,-1 0 0 0 0,1 0 0 0 0,0 0 0 0 0,1 0 1 0 0,-1 1-1 0 0,0-1 0 0 0,0 1 0 0 0,1 0 0 0 0,-1-1 0 0 0,4 0 0 0 0,14-7 253 0 0,0 0-1 0 0,1 2 1 0 0,34-9-1 0 0,-44 13-220 0 0,-1 1 1 0 0,1 1-1 0 0,0 0 0 0 0,0 0 1 0 0,0 1-1 0 0,0 1 0 0 0,0-1 1 0 0,0 2-1 0 0,14 3 0 0 0,-23-5-130 0 0,0 0-1 0 0,-1 1 0 0 0,1-1 1 0 0,-1 1-1 0 0,1 0 1 0 0,-1 0-1 0 0,1-1 0 0 0,-1 1 1 0 0,0 0-1 0 0,1 0 1 0 0,-1 0-1 0 0,0 0 1 0 0,0 0-1 0 0,0 1 0 0 0,1-1 1 0 0,-1 0-1 0 0,-1 1 1 0 0,1-1-1 0 0,0 0 0 0 0,0 1 1 0 0,0-1-1 0 0,-1 1 1 0 0,2 2-1 0 0,-2 0-1 0 0,0-1-1 0 0,0 0 1 0 0,0 0 0 0 0,0 0-1 0 0,0 1 1 0 0,-1-1 0 0 0,1 0 0 0 0,-1 0-1 0 0,0 0 1 0 0,0 0 0 0 0,-2 5-1 0 0,-4 6 11 0 0,0 0-1 0 0,-2-1 0 0 0,-17 23 1 0 0,-45 46 140 0 0,50-62-31 0 0,1 2-1 0 0,2 1 0 0 0,0 0 1 0 0,1 1-1 0 0,-21 41 0 0 0,37-64-106 0 0,0 1-1 0 0,1 0 1 0 0,-1-1-1 0 0,0 1 1 0 0,1 0-1 0 0,-1 0 0 0 0,1 0 1 0 0,-1 0-1 0 0,1 0 1 0 0,0 0-1 0 0,0 0 1 0 0,0-1-1 0 0,0 1 1 0 0,0 0-1 0 0,0 0 0 0 0,1 0 1 0 0,-1 0-1 0 0,1 0 1 0 0,-1 0-1 0 0,1 0 1 0 0,0-1-1 0 0,-1 1 1 0 0,1 0-1 0 0,0 0 1 0 0,2 1-1 0 0,0 0 9 0 0,-1-1 0 0 0,1 0-1 0 0,0 0 1 0 0,0 0 0 0 0,0 0 0 0 0,0 0-1 0 0,1-1 1 0 0,-1 0 0 0 0,0 1 0 0 0,1-1-1 0 0,-1 0 1 0 0,7 0 0 0 0,7 2 57 0 0,1-2-1 0 0,0 0 1 0 0,0-2 0 0 0,24-2-1 0 0,-7-2-236 0 0,66-16 0 0 0,-73 11-4259 0 0,-3-2-4388 0 0,-21 9 5831 0 0</inkml:trace>
</inkml:ink>
</file>

<file path=ppt/ink/ink6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20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84 580 0 0,'-33'-6'4487'0'0,"13"0"8288"0"0,27 3-8314 0 0,16-1-4115 0 0,92-15 2839 0 0,142-26-2373 0 0,-244 47-4797 0 0</inkml:trace>
</inkml:ink>
</file>

<file path=ppt/ink/ink6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20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9 208 0 0,'-6'4'1062'0'0,"-16"10"3142"0"0,13-3 4941 0 0,43-6-3361 0 0,3-6-4181 0 0,-1-1 1 0 0,0-2 0 0 0,47-10 0 0 0,-18 2-3200 0 0,-42 6-2761 0 0,-16 4-297 0 0,-3 0 1876 0 0</inkml:trace>
</inkml:ink>
</file>

<file path=ppt/ink/ink6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23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27 48 0 0,'-9'-26'5477'0'0,"16"41"2339"0"0,1 5-4864 0 0,1 0-3885 0 0,13 35 2764 0 0,-3 1-1 0 0,17 76 1 0 0,-6-17 544 0 0,-27-102-2255 0 0,-2-7-157 0 0,1-1-1 0 0,-1 1 0 0 0,1 0 0 0 0,0-1 1 0 0,0 1-1 0 0,1-1 0 0 0,0 0 0 0 0,0 0 1 0 0,0 0-1 0 0,0 0 0 0 0,1 0 0 0 0,4 4 1 0 0,-2-7-683 0 0,11-4-6491 0 0,-16 2 6517 0 0,7-1-1745 0 0</inkml:trace>
</inkml:ink>
</file>

<file path=ppt/ink/ink6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2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393 131 508 0 0,'0'-3'392'0'0,"1"0"-1"0"0,-1 0 1 0 0,0 0 0 0 0,0 0 0 0 0,0 0-1 0 0,0 0 1 0 0,0-1 0 0 0,-1 1-1 0 0,1 0 1 0 0,-1 1 0 0 0,0-1-1 0 0,0 0 1 0 0,0 0 0 0 0,0 0-1 0 0,-1 0 1 0 0,1 1 0 0 0,-1-1-1 0 0,0 1 1 0 0,-3-5 0 0 0,1 3-52 0 0,0 0 0 0 0,-1 1 1 0 0,0-1-1 0 0,1 1 0 0 0,-1 0 1 0 0,0 0-1 0 0,-1 1 0 0 0,1-1 1 0 0,0 1-1 0 0,-6-1 0 0 0,-3-1 88 0 0,1 1 0 0 0,0 1 0 0 0,-1 0-1 0 0,0 1 1 0 0,1 0 0 0 0,-1 1 0 0 0,0 1 0 0 0,-17 2-1 0 0,17 1-122 0 0,0 0 0 0 0,0 0 0 0 0,0 2 0 0 0,1 0 0 0 0,-1 0 0 0 0,-12 10 0 0 0,21-13-170 0 0,0-1 0 0 0,0 2 0 0 0,1-1 0 0 0,-1 0 0 0 0,1 1 0 0 0,0 0-1 0 0,0 0 1 0 0,1 0 0 0 0,-1 1 0 0 0,1-1 0 0 0,0 1 0 0 0,0-1 0 0 0,0 1 0 0 0,1 0 0 0 0,-1 0 0 0 0,1 1 0 0 0,1-1 0 0 0,-1 0 0 0 0,0 7 0 0 0,2-8-43 0 0,0 0 1 0 0,1 1-1 0 0,0-1 1 0 0,0 0-1 0 0,0 0 1 0 0,0 0-1 0 0,1 0 1 0 0,0 0-1 0 0,0 0 1 0 0,0 0-1 0 0,0-1 1 0 0,0 1-1 0 0,1-1 1 0 0,0 1-1 0 0,-1-1 1 0 0,1 0-1 0 0,5 4 1 0 0,4 3 105 0 0,0 0 0 0 0,1 0 0 0 0,19 10-1 0 0,-6-7-93 0 0,1-1 0 0 0,0-1 0 0 0,0-2 0 0 0,2 0 0 0 0,-1-2-1 0 0,1-1 1 0 0,0-2 0 0 0,0 0 0 0 0,0-2 0 0 0,0-1-1 0 0,0-2 1 0 0,1 0 0 0 0,29-7 0 0 0,-55 8-122 0 0,1-1 1 0 0,-1 0-1 0 0,1 0 1 0 0,-1 0-1 0 0,1 0 1 0 0,-1-1-1 0 0,1 0 1 0 0,-1 0 0 0 0,0 0-1 0 0,0 0 1 0 0,0-1-1 0 0,0 1 1 0 0,0-1-1 0 0,-1 0 1 0 0,1 0-1 0 0,-1-1 1 0 0,0 1-1 0 0,0-1 1 0 0,0 1-1 0 0,0-1 1 0 0,3-7-1 0 0,-4 5 4 0 0,-1 1 1 0 0,1-1-1 0 0,-1 0 0 0 0,-1 1 0 0 0,1-1 1 0 0,-1 0-1 0 0,0 1 0 0 0,0-1 1 0 0,0 0-1 0 0,-1 0 0 0 0,0 1 0 0 0,0-1 1 0 0,-1 0-1 0 0,1 1 0 0 0,-1 0 0 0 0,0-1 1 0 0,-4-6-1 0 0,-1-1-33 0 0,-1 1-1 0 0,0-1 1 0 0,-1 1 0 0 0,0 1-1 0 0,-1 0 1 0 0,0 0 0 0 0,-1 1-1 0 0,0 0 1 0 0,-1 1 0 0 0,0 0-1 0 0,0 1 1 0 0,-21-10 0 0 0,19 11-439 0 0,1 0 0 0 0,-2 2 1 0 0,1 0-1 0 0,0 0 0 0 0,-1 2 0 0 0,0-1 1 0 0,-21 0-1 0 0,10 4-6074 0 0</inkml:trace>
</inkml:ink>
</file>

<file path=ppt/ink/ink6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24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24 324 0 0,'-36'-8'2001'0'0,"-1"2"0"0"0,0 1 1 0 0,-1 2-1 0 0,-44 1 0 0 0,68 3-1542 0 0,0 0-1 0 0,0 0 1 0 0,0 2 0 0 0,0 0-1 0 0,0 0 1 0 0,0 1 0 0 0,1 1-1 0 0,-1 0 1 0 0,1 1 0 0 0,1 0-1 0 0,-1 1 1 0 0,1 1 0 0 0,0-1 0 0 0,-12 13-1 0 0,20-17-311 0 0,1 0-1 0 0,1 0 1 0 0,-1 0-1 0 0,0 1 0 0 0,1 0 1 0 0,-1-1-1 0 0,1 1 1 0 0,0 0-1 0 0,1 0 0 0 0,-1 0 1 0 0,1 0-1 0 0,-1 0 1 0 0,1 0-1 0 0,0 1 1 0 0,1-1-1 0 0,-1 0 0 0 0,1 1 1 0 0,0-1-1 0 0,0 0 1 0 0,0 1-1 0 0,1-1 1 0 0,-1 0-1 0 0,1 0 0 0 0,0 1 1 0 0,0-1-1 0 0,1 0 1 0 0,-1 0-1 0 0,1 0 1 0 0,0 0-1 0 0,0 0 0 0 0,0 0 1 0 0,0-1-1 0 0,1 1 1 0 0,3 3-1 0 0,2 4 52 0 0,1-1 0 0 0,1 0 0 0 0,-1 0 0 0 0,2-1-1 0 0,-1 0 1 0 0,1-1 0 0 0,1 0 0 0 0,-1-1 0 0 0,23 11 0 0 0,-12-9-19 0 0,1-1 1 0 0,0-1-1 0 0,1-2 1 0 0,33 5-1 0 0,-42-8-214 0 0,0-1 1 0 0,0 0-1 0 0,-1-1 0 0 0,1-1 1 0 0,0-1-1 0 0,0 0 0 0 0,0-1 1 0 0,19-6-1 0 0,-30 8 10 0 0,-1 0-1 0 0,0 0 1 0 0,0-1 0 0 0,0 1-1 0 0,0-1 1 0 0,0 0 0 0 0,-1 0 0 0 0,1 0-1 0 0,0 0 1 0 0,-1 0 0 0 0,0-1-1 0 0,1 1 1 0 0,-1-1 0 0 0,0 1-1 0 0,0-1 1 0 0,0 0 0 0 0,-1 0-1 0 0,1 0 1 0 0,1-4 0 0 0,-2 2-16 0 0,0 1 0 0 0,0-1 0 0 0,0 0 0 0 0,-1 0 0 0 0,0 0 0 0 0,0 0 1 0 0,0 0-1 0 0,0 0 0 0 0,-1 1 0 0 0,0-1 0 0 0,-3-9 0 0 0,0 2-82 0 0,0 1-1 0 0,-1 0 1 0 0,0 0 0 0 0,-1 1-1 0 0,0-1 1 0 0,-1 1 0 0 0,0 1-1 0 0,-1-1 1 0 0,-15-15 0 0 0,7 13-109 0 0,1 0 0 0 0,-1 1 0 0 0,-1 1 0 0 0,-19-9 0 0 0,-22-2-1492 0 0,51 20 885 0 0,-1-1 1 0 0,0 1 0 0 0,0 0-1 0 0,1 1 1 0 0,-11 0 0 0 0,10 2-1624 0 0,3 0 354 0 0</inkml:trace>
</inkml:ink>
</file>

<file path=ppt/ink/ink6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24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1 176 0 0,'63'25'12078'0'0,"6"-11"-6543"0"0,75-4-3275 0 0,-76-7-411 0 0,-14 2-1455 0 0,87 2 1860 0 0,-121-8-3761 0 0,1 0 1 0 0,26-5 0 0 0,-44 5 499 0 0,9-2-6220 0 0</inkml:trace>
</inkml:ink>
</file>

<file path=ppt/ink/ink6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24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0 247 60 0 0,'5'0'636'0'0,"0"1"0"0"0,-1 0 0 0 0,1 0 0 0 0,-1 1 0 0 0,1-1 0 0 0,-1 1 0 0 0,0 0-1 0 0,0 0 1 0 0,0 0 0 0 0,0 1 0 0 0,6 4 0 0 0,44 39 2003 0 0,-32-27-1270 0 0,2 2-130 0 0,27 23 1966 0 0,1-3 0 0 0,103 62 0 0 0,-153-102-3093 0 0,-1 0 0 0 0,0 0 0 0 0,0-1 0 0 0,1 1 1 0 0,-1-1-1 0 0,1 1 0 0 0,-1-1 0 0 0,1 0 0 0 0,-1 0 1 0 0,0 1-1 0 0,1-1 0 0 0,-1 0 0 0 0,1 0 0 0 0,-1 0 0 0 0,1 0 1 0 0,-1-1-1 0 0,1 1 0 0 0,-1 0 0 0 0,0-1 0 0 0,1 1 0 0 0,-1-1 1 0 0,3 0-1 0 0,-2-1-28 0 0,0 0 0 0 0,0 1 1 0 0,1-1-1 0 0,-1 0 0 0 0,-1-1 0 0 0,1 1 1 0 0,0 0-1 0 0,0 0 0 0 0,-1-1 0 0 0,0 1 1 0 0,2-4-1 0 0,4-11-55 0 0,-2 1 1 0 0,0-1-1 0 0,3-23 1 0 0,-3 17 206 0 0,15-79 151 0 0,12-178 0 0 0,-32 279-464 0 0,0 0 0 0 0,0 0 0 0 0,0 0-1 0 0,0 0 1 0 0,0 1 0 0 0,0-1-1 0 0,0 0 1 0 0,0 0 0 0 0,0 0 0 0 0,0 0-1 0 0,1 0 1 0 0,-1 0 0 0 0,0 0-1 0 0,1 0 1 0 0,-1 1 0 0 0,1-1 0 0 0,-1 0-1 0 0,1 0 1 0 0,-1 1 0 0 0,1-1-1 0 0,0 0 1 0 0,-1 0 0 0 0,1 1-1 0 0,0-1 1 0 0,-1 1 0 0 0,1-1 0 0 0,1 0-1 0 0,22 7-7142 0 0,-16-3 5482 0 0,8 3-1031 0 0</inkml:trace>
</inkml:ink>
</file>

<file path=ppt/ink/ink6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25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0 104 0 0,'-4'4'779'0'0,"0"0"0"0"0,0 0 0 0 0,1 1 1 0 0,0-1-1 0 0,0 1 0 0 0,0 0 0 0 0,0 0 0 0 0,1 0 0 0 0,0 0 0 0 0,0 0 0 0 0,0 0 0 0 0,-1 10 1 0 0,1-4 93 0 0,1 0 1 0 0,0 0 0 0 0,1 0 0 0 0,0 0 0 0 0,1 0 0 0 0,2 12 0 0 0,1-3-95 0 0,0 0 1 0 0,2-1 0 0 0,0 0 0 0 0,2 0-1 0 0,0 0 1 0 0,17 28 0 0 0,-22-41-877 0 0,1-1 1 0 0,0-1-1 0 0,0 1 1 0 0,0-1-1 0 0,1 1 0 0 0,-1-1 1 0 0,1 0-1 0 0,0-1 1 0 0,6 4-1 0 0,-8-5-555 0 0,0-1-1 0 0,0 1 1 0 0,0-1-1 0 0,0 0 1 0 0,1 0 0 0 0,-1 0-1 0 0,0 0 1 0 0,1-1-1 0 0,-1 1 1 0 0,0-1 0 0 0,5 0-1 0 0,4-1-1579 0 0</inkml:trace>
</inkml:ink>
</file>

<file path=ppt/ink/ink6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25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137 211 6197 0 0,'-41'-7'6953'0'0,"13"4"3111"0"0,40 5-9682 0 0,0 0-1 0 0,0-1 1 0 0,0 0 0 0 0,0-1-1 0 0,0 0 1 0 0,17-3 0 0 0,-23 3-290 0 0,0 0 1 0 0,-1-1 0 0 0,1 0-1 0 0,0-1 1 0 0,-1 1 0 0 0,0-1-1 0 0,1 0 1 0 0,-1-1 0 0 0,0 1-1 0 0,0-1 1 0 0,0 0 0 0 0,0 0-1 0 0,0 0 1 0 0,-1-1 0 0 0,8-8 0 0 0,-10 10-81 0 0,-1-1 1 0 0,0 0 0 0 0,0 0-1 0 0,0 0 1 0 0,0 1 0 0 0,0-1 0 0 0,-1 0-1 0 0,1 0 1 0 0,-1 0 0 0 0,0 0-1 0 0,0 0 1 0 0,0-1 0 0 0,0 1 0 0 0,-1 0-1 0 0,1 0 1 0 0,-1 1 0 0 0,0-1 0 0 0,0 0-1 0 0,0 0 1 0 0,0 0 0 0 0,0 0-1 0 0,-1 1 1 0 0,1-1 0 0 0,-1 0 0 0 0,1 1-1 0 0,-1 0 1 0 0,0-1 0 0 0,0 1 0 0 0,0 0-1 0 0,-5-4 1 0 0,-3-3-74 0 0,1 1 0 0 0,-1 0 0 0 0,-1 0 0 0 0,1 1 0 0 0,-23-11 0 0 0,28 15-57 0 0,1 1 1 0 0,-1 0-1 0 0,0 1 0 0 0,1-1 0 0 0,-1 1 1 0 0,0 0-1 0 0,0 0 0 0 0,0 0 1 0 0,0 1-1 0 0,0-1 0 0 0,0 1 0 0 0,0 1 1 0 0,0-1-1 0 0,0 1 0 0 0,0 0 0 0 0,0 0 1 0 0,1 0-1 0 0,-7 2 0 0 0,7 0-648 0 0,-1-1 1 0 0,1 1-1 0 0,0 0 0 0 0,0 0 0 0 0,0 0 0 0 0,1 1 0 0 0,-1-1 0 0 0,1 1 1 0 0,-1 0-1 0 0,1 0 0 0 0,-4 7 0 0 0,-3 5-1971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5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 4 0 0,'-4'-8'16670'0'0,"16"106"-10490"0"0,5 29-3438 0 0,24 46-207 0 0,-5-22-487 0 0,-35-147-1937 0 0,0 0 0 0 0,1 0 0 0 0,-1 0 0 0 0,1 0 0 0 0,0-1 0 0 0,0 1 0 0 0,4 5 0 0 0,5 2-2189 0 0,-10-10 1194 0 0</inkml:trace>
</inkml:ink>
</file>

<file path=ppt/ink/ink6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2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13 156 364 0 0,'-9'7'3595'0'0,"5"-1"1741"0"0,6-4-5063 0 0,1 1 0 0 0,-1-1 0 0 0,1-1 0 0 0,-1 1 0 0 0,1 0-1 0 0,0 0 1 0 0,-1-1 0 0 0,1 0 0 0 0,0 1 0 0 0,0-1 0 0 0,0 0 0 0 0,0-1 0 0 0,0 1 0 0 0,5 0 0 0 0,53 4 851 0 0,-41-5-580 0 0,590-1 3323 0 0,-244-6-2332 0 0,-242 7-1076 0 0,1023-7 3001 0 0,9-46-972 0 0,-477-1-1305 0 0,-628 49-1014 0 0,374-46 2360 0 0,-411 47-2146 0 0,-14 1 186 0 0,-20-3-1213 0 0,5 2-3345 0 0</inkml:trace>
</inkml:ink>
</file>

<file path=ppt/ink/ink6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29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34 116 0 0,'-1'0'216'0'0,"-1"0"0"0"0,1 0 0 0 0,0 0 0 0 0,-1 0 0 0 0,1-1 0 0 0,0 1 1 0 0,-1 0-1 0 0,1-1 0 0 0,0 1 0 0 0,0-1 0 0 0,0 0 0 0 0,-1 1 0 0 0,1-1 0 0 0,0 0 0 0 0,0 0 0 0 0,0 0 0 0 0,0 0 0 0 0,-1-1 0 0 0,2 1-18 0 0,1 0 0 0 0,-1 1 0 0 0,0-1 0 0 0,1 1 0 0 0,-1-1 0 0 0,1 0 0 0 0,0 1 0 0 0,-1-1 0 0 0,1 1 0 0 0,-1-1-1 0 0,1 1 1 0 0,0 0 0 0 0,-1-1 0 0 0,1 1 0 0 0,0 0 0 0 0,-1-1 0 0 0,1 1 0 0 0,0 0 0 0 0,-1 0 0 0 0,1-1 0 0 0,0 1 0 0 0,0 0-1 0 0,55-10 3817 0 0,44 7-441 0 0,-93 3-3338 0 0,0 1 1 0 0,0-1-1 0 0,0 1 1 0 0,-1 1-1 0 0,1-1 0 0 0,-1 1 1 0 0,1 0-1 0 0,-1 1 1 0 0,0 0-1 0 0,0 0 1 0 0,0 0-1 0 0,9 6 0 0 0,-14-7-174 0 0,0-1-1 0 0,0 0 0 0 0,0 1 1 0 0,0-1-1 0 0,0 1 0 0 0,0-1 1 0 0,-1 1-1 0 0,1 0 0 0 0,-1-1 1 0 0,1 1-1 0 0,-1 0 0 0 0,1-1 0 0 0,-1 1 1 0 0,0 0-1 0 0,0-1 0 0 0,0 1 1 0 0,0 0-1 0 0,0 0 0 0 0,0-1 1 0 0,-1 1-1 0 0,1 0 0 0 0,0-1 1 0 0,-1 1-1 0 0,0 0 0 0 0,1-1 1 0 0,-1 1-1 0 0,0-1 0 0 0,-1 3 0 0 0,-30 45 518 0 0,27-44-498 0 0,-12 15 326 0 0,-38 34-1 0 0,42-43-132 0 0,-1 1 1 0 0,2 1-1 0 0,0 0 0 0 0,0 1 1 0 0,1 0-1 0 0,-12 22 1 0 0,22-36-247 0 0,1 1 1 0 0,0 0 0 0 0,-1-1-1 0 0,1 1 1 0 0,0 0 0 0 0,0 0-1 0 0,-1-1 1 0 0,1 1 0 0 0,0 0-1 0 0,0 0 1 0 0,0-1 0 0 0,0 1-1 0 0,0 0 1 0 0,0 0 0 0 0,0 0-1 0 0,0-1 1 0 0,0 1 0 0 0,0 0-1 0 0,1 0 1 0 0,-1-1 0 0 0,0 1-1 0 0,0 0 1 0 0,1-1 0 0 0,-1 1-1 0 0,1 0 1 0 0,-1-1 0 0 0,0 1-1 0 0,1 0 1 0 0,0 0 0 0 0,24 11 446 0 0,33-7 3 0 0,-25-6-632 0 0,0-1 1 0 0,0-2-1 0 0,52-12 0 0 0,-11-9-10482 0 0,-64 20 8053 0 0</inkml:trace>
</inkml:ink>
</file>

<file path=ppt/ink/ink6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2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530 106 348 0 0,'-7'-6'764'0'0,"0"0"1"0"0,-1 0-1 0 0,1 1 1 0 0,-1 0-1 0 0,0 0 1 0 0,-1 1-1 0 0,1 0 0 0 0,-1 1 1 0 0,1 0-1 0 0,-1 0 1 0 0,0 0-1 0 0,0 1 1 0 0,-11 0-1 0 0,-9-2 1025 0 0,0 2-1 0 0,-59 2 1 0 0,60 2-1023 0 0,0 1 0 0 0,0 2 1 0 0,-27 7-1 0 0,48-10-526 0 0,-1 0-1 0 0,1 0 0 0 0,0 1 1 0 0,0 0-1 0 0,0 0 0 0 0,0 1 0 0 0,0 0 1 0 0,1 0-1 0 0,-1 0 0 0 0,1 1 1 0 0,0 0-1 0 0,1 0 0 0 0,-1 1 1 0 0,1-1-1 0 0,0 1 0 0 0,-6 10 0 0 0,10-14-160 0 0,1 0-1 0 0,-1 0 1 0 0,0 1-1 0 0,1-1 0 0 0,-1 0 1 0 0,1 1-1 0 0,0-1 0 0 0,0 0 1 0 0,0 1-1 0 0,0-1 0 0 0,0 0 1 0 0,0 1-1 0 0,1-1 0 0 0,-1 0 1 0 0,1 1-1 0 0,0-1 1 0 0,0 0-1 0 0,-1 0 0 0 0,1 0 1 0 0,1 1-1 0 0,-1-1 0 0 0,0 0 1 0 0,0-1-1 0 0,1 1 0 0 0,-1 0 1 0 0,1 0-1 0 0,0 0 0 0 0,-1-1 1 0 0,1 1-1 0 0,0-1 1 0 0,0 0-1 0 0,0 1 0 0 0,3 0 1 0 0,5 5 104 0 0,1-1 1 0 0,-1-1-1 0 0,1 1 1 0 0,23 6-1 0 0,-13-6-78 0 0,0-2 0 0 0,1 0 0 0 0,0-1 0 0 0,-1-1 0 0 0,24 0 0 0 0,-33-2-118 0 0,1-1 0 0 0,-1 0 1 0 0,0-1-1 0 0,1 0 0 0 0,-1-1 1 0 0,0 0-1 0 0,-1-1 0 0 0,1 0 1 0 0,0-1-1 0 0,13-8 0 0 0,-23 12 6 0 0,0 0 0 0 0,1-1 0 0 0,-1 1-1 0 0,0-1 1 0 0,0 1 0 0 0,-1-1 0 0 0,1 0 0 0 0,0 0-1 0 0,0 0 1 0 0,-1 0 0 0 0,1 0 0 0 0,-1 0 0 0 0,0 0-1 0 0,0 0 1 0 0,1-1 0 0 0,-2 1 0 0 0,1 0 0 0 0,0-1-1 0 0,0 1 1 0 0,-1-1 0 0 0,1 1 0 0 0,-1-4 0 0 0,0 2-10 0 0,-1 0 0 0 0,1 0 0 0 0,-1 1 0 0 0,-1-1 0 0 0,1 0 0 0 0,0 1 0 0 0,-1-1 0 0 0,1 1 1 0 0,-1-1-1 0 0,0 1 0 0 0,0 0 0 0 0,-1 0 0 0 0,-2-4 0 0 0,-6-4-151 0 0,-1 0 0 0 0,0 0 0 0 0,0 1 0 0 0,-1 1 1 0 0,-27-16-1 0 0,20 15-596 0 0,1 1 0 0 0,-2 0 0 0 0,-37-10 0 0 0,5 13-8663 0 0</inkml:trace>
</inkml:ink>
</file>

<file path=ppt/ink/ink6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30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313 104 172 0 0,'-34'0'2051'0'0,"-1"1"1"0"0,-50 9-1 0 0,74-8-1288 0 0,0 1 1 0 0,0 0-1 0 0,0 0 1 0 0,1 1-1 0 0,0 0 1 0 0,0 1-1 0 0,0 0 1 0 0,0 1 0 0 0,1 0-1 0 0,-1 0 1 0 0,-13 14-1 0 0,21-18-516 0 0,0 0 0 0 0,0-1 1 0 0,0 1-1 0 0,0 1 0 0 0,1-1 0 0 0,-1 0 0 0 0,1 0 1 0 0,0 0-1 0 0,-1 1 0 0 0,1-1 0 0 0,0 1 0 0 0,0-1 1 0 0,1 1-1 0 0,-1-1 0 0 0,0 1 0 0 0,1 0 0 0 0,0-1 1 0 0,-1 1-1 0 0,1 0 0 0 0,0-1 0 0 0,0 1 0 0 0,1 4 1 0 0,1-3-33 0 0,-1 0 0 0 0,1-1-1 0 0,0 1 1 0 0,0 0 0 0 0,0-1 0 0 0,1 0 0 0 0,-1 1 0 0 0,1-1 0 0 0,0 0 0 0 0,0 0 0 0 0,0-1 0 0 0,0 1 0 0 0,4 2 0 0 0,7 4 201 0 0,0 0-1 0 0,1-1 1 0 0,0-1-1 0 0,1-1 1 0 0,31 10-1 0 0,-37-14-290 0 0,-1 0 1 0 0,1 0-1 0 0,0-1 0 0 0,0 0 0 0 0,0-1 0 0 0,0 0 0 0 0,0-1 0 0 0,19-3 0 0 0,-27 4-134 0 0,0-1-1 0 0,1 1 1 0 0,-1-1 0 0 0,0 0-1 0 0,0 0 1 0 0,1 0 0 0 0,-1 0-1 0 0,0 0 1 0 0,0-1 0 0 0,0 1-1 0 0,0-1 1 0 0,-1 1 0 0 0,1-1-1 0 0,0 0 1 0 0,-1 0 0 0 0,1 1-1 0 0,-1-1 1 0 0,1 0 0 0 0,-1 0 0 0 0,0 0-1 0 0,0-1 1 0 0,0 1 0 0 0,0 0-1 0 0,0 0 1 0 0,0-1 0 0 0,-1 1-1 0 0,1 0 1 0 0,-1-1 0 0 0,0 1-1 0 0,0-1 1 0 0,1 1 0 0 0,-2 0-1 0 0,1-1 1 0 0,0 1 0 0 0,0-1-1 0 0,-1 1 1 0 0,1 0 0 0 0,-1-1 0 0 0,0 1-1 0 0,-1-3 1 0 0,-4-12-90 0 0,0 2-1 0 0,-2-1 1 0 0,1 1 0 0 0,-2 0-1 0 0,0 1 1 0 0,-1-1 0 0 0,0 2 0 0 0,-23-23-1 0 0,17 20-590 0 0,0 1 0 0 0,-2 1 0 0 0,0 0 0 0 0,0 1 1 0 0,-1 1-1 0 0,-26-12 0 0 0,35 19-233 0 0</inkml:trace>
</inkml:ink>
</file>

<file path=ppt/ink/ink6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30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9 772 0 0,'0'-1'232'0'0,"0"1"1"0"0,0 0-1 0 0,0-1 0 0 0,0 1 1 0 0,1-1-1 0 0,-1 1 0 0 0,0 0 1 0 0,0-1-1 0 0,0 1 0 0 0,1 0 0 0 0,-1-1 1 0 0,0 1-1 0 0,0 0 0 0 0,1-1 1 0 0,-1 1-1 0 0,0 0 0 0 0,1 0 1 0 0,-1-1-1 0 0,0 1 0 0 0,1 0 1 0 0,-1 0-1 0 0,0 0 0 0 0,1-1 0 0 0,-1 1 1 0 0,1 0-1 0 0,-1 0 0 0 0,0 0 1 0 0,1 0-1 0 0,-1 0 0 0 0,1 0 1 0 0,-1 0-1 0 0,0 0 0 0 0,1 0 1 0 0,-1 0-1 0 0,1 0 0 0 0,-1 0 1 0 0,0 0-1 0 0,1 0 0 0 0,-1 0 0 0 0,1 0 1 0 0,-1 1-1 0 0,0-1 0 0 0,1 0 1 0 0,12 21 3960 0 0,0 27-1100 0 0,-11-29-2193 0 0,0 0-1 0 0,-2 0 0 0 0,0 0 0 0 0,-1 0 0 0 0,-4 19 0 0 0,2-18-221 0 0,1 0-1 0 0,1 0 1 0 0,1 1 0 0 0,2 19-1 0 0,-2-38-665 0 0,0-1 0 0 0,1 0 0 0 0,-1 0 0 0 0,0 0 1 0 0,0 0-1 0 0,1 1 0 0 0,-1-1 0 0 0,1 0 0 0 0,-1 0 0 0 0,1 0 0 0 0,-1 0 0 0 0,1 0 0 0 0,0 0 0 0 0,0 0 0 0 0,-1 0 0 0 0,1 0 1 0 0,0-1-1 0 0,0 1 0 0 0,0 0 0 0 0,0 0 0 0 0,0-1 0 0 0,0 1 0 0 0,0-1 0 0 0,0 1 0 0 0,0-1 0 0 0,2 1 0 0 0,-1 0-24 0 0,1-1-1 0 0,0 1 0 0 0,0-1 0 0 0,0 0 1 0 0,0 0-1 0 0,0-1 0 0 0,-1 1 0 0 0,1 0 1 0 0,0-1-1 0 0,4-1 0 0 0,5-2-62 0 0,-1-1-1 0 0,0 0 1 0 0,19-12-1 0 0,-10 4 14 0 0,-6 5 17 0 0,-1 0 1 0 0,1-1-1 0 0,-2 0 0 0 0,0-1 0 0 0,0 0 0 0 0,0-1 1 0 0,-2 0-1 0 0,1-1 0 0 0,12-18 0 0 0,-21 24 24 0 0,-2 5 105 0 0,-1 1-73 0 0,-1-1 0 0 0,1 0 0 0 0,-1 1 0 0 0,0 0 0 0 0,0-1 0 0 0,1 1 0 0 0,-1 0 0 0 0,0 0 0 0 0,0 0 1 0 0,1 0-1 0 0,-1 0 0 0 0,0 0 0 0 0,1 1 0 0 0,-1-1 0 0 0,0 0 0 0 0,0 1 0 0 0,-2 1 0 0 0,-9 6 115 0 0,0 0 1 0 0,1 2-1 0 0,0-1 0 0 0,1 1 1 0 0,-14 17-1 0 0,19-21-31 0 0,1 0 1 0 0,1 0-1 0 0,-1 1 0 0 0,1 0 1 0 0,0 0-1 0 0,0 0 0 0 0,1 0 1 0 0,0 1-1 0 0,0-1 1 0 0,1 1-1 0 0,-3 15 0 0 0,5-18-50 0 0,1 1 0 0 0,-1-1 0 0 0,1 0 0 0 0,0 0 0 0 0,0 0 0 0 0,1 0 0 0 0,-1 0 0 0 0,1 0 0 0 0,0 0 0 0 0,1-1 0 0 0,-1 1 0 0 0,1 0-1 0 0,0-1 1 0 0,0 0 0 0 0,0 0 0 0 0,0 0 0 0 0,1 0 0 0 0,0-1 0 0 0,0 1 0 0 0,8 5 0 0 0,4 2 37 0 0,-1-1-1 0 0,2 0 1 0 0,-1-1 0 0 0,25 9-1 0 0,-7-6 18 0 0,0-1-1 0 0,0-1 1 0 0,1-2-1 0 0,68 7 1 0 0,-80-14-850 0 0,0-1 1 0 0,34-4-1 0 0,-39 1-1322 0 0,7-3-5878 0 0,-13 1 4834 0 0</inkml:trace>
</inkml:ink>
</file>

<file path=ppt/ink/ink6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3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0 700 0 0,'-4'0'470'0'0,"-29"4"5006"0"0,17 8 2321 0 0,18-10-7472 0 0,-1 1 0 0 0,0-1 0 0 0,1 0 0 0 0,0 0 1 0 0,-1 0-1 0 0,1 0 0 0 0,0 0 0 0 0,0 0 0 0 0,0-1 0 0 0,0 1 1 0 0,0 0-1 0 0,1-1 0 0 0,3 2 0 0 0,47 23 1069 0 0,2-2 0 0 0,1-3 0 0 0,0-2 0 0 0,104 21 0 0 0,-35-17-27 0 0,159 9 0 0 0,-284-32-1369 0 0,1 0 0 0 0,-1 0 0 0 0,0 0 0 0 0,0 0 0 0 0,0-1 0 0 0,1 1 0 0 0,-1 0 0 0 0,0 0 0 0 0,0 0 0 0 0,1 0 0 0 0,-1 0 0 0 0,0 0 0 0 0,0 0 0 0 0,0 0 0 0 0,1 0 0 0 0,-1 0 0 0 0,0 0 1 0 0,0 1-1 0 0,1-1 0 0 0,-1 0 0 0 0,0 0 0 0 0,0 0 0 0 0,0 0 0 0 0,1 0 0 0 0,-1 0 0 0 0,0 0 0 0 0,0 0 0 0 0,0 1 0 0 0,0-1 0 0 0,1 0 0 0 0,-1 0 0 0 0,0 0 0 0 0,0 0 0 0 0,0 1 0 0 0,0-1 0 0 0,0 0 0 0 0,1 0 0 0 0,-1 0 1 0 0,0 1-1 0 0,0-1 0 0 0,0 0 0 0 0,0 0 0 0 0,0 1 0 0 0,0-1 0 0 0,0 0 0 0 0,0 0 0 0 0,0 0 0 0 0,0 1 0 0 0,0-1 0 0 0,0 0 0 0 0,0 0 0 0 0,0 1 0 0 0,0-1 0 0 0,0 0 0 0 0,0 0 0 0 0,0 0 0 0 0,-1 1 0 0 0,-15 13-45 0 0,-32 13 20 0 0,44-25 19 0 0,-154 88 466 0 0,3 7 0 0 0,-151 124 0 0 0,305-221-502 0 0,1 0-1 0 0,-1 0 1 0 0,1 1 0 0 0,-1-1 0 0 0,1 0-1 0 0,-1 1 1 0 0,0-1 0 0 0,1 0 0 0 0,-1 1 0 0 0,1-1-1 0 0,-1 1 1 0 0,1-1 0 0 0,0 1 0 0 0,-1-1-1 0 0,1 1 1 0 0,-1-1 0 0 0,1 1 0 0 0,0-1 0 0 0,0 1-1 0 0,-1 0 1 0 0,1-1 0 0 0,0 1 0 0 0,0-1-1 0 0,0 1 1 0 0,-1 0 0 0 0,1-1 0 0 0,0 1 0 0 0,0 0-1 0 0,0-1 1 0 0,0 1 0 0 0,0 0 0 0 0,0-1 0 0 0,0 1-1 0 0,1 0 1 0 0,21 6-1800 0 0,38-9-4366 0 0,-20-4 2830 0 0,6-4 486 0 0</inkml:trace>
</inkml:ink>
</file>

<file path=ppt/ink/ink6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3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367 125 372 0 0,'-3'-7'539'0'0,"0"0"-1"0"0,-1 0 1 0 0,0 1-1 0 0,0-1 1 0 0,0 1-1 0 0,-1 0 1 0 0,0 0 0 0 0,0 1-1 0 0,-1-1 1 0 0,0 1-1 0 0,1 0 1 0 0,-2 1-1 0 0,1 0 1 0 0,0 0-1 0 0,-1 0 1 0 0,0 0 0 0 0,0 1-1 0 0,0 0 1 0 0,0 1-1 0 0,0 0 1 0 0,-1 0-1 0 0,1 0 1 0 0,-1 1 0 0 0,0 0-1 0 0,1 1 1 0 0,-1-1-1 0 0,-9 2 1 0 0,8-1-220 0 0,0 1-1 0 0,0 0 1 0 0,0 0 0 0 0,1 1 0 0 0,-1 0-1 0 0,1 1 1 0 0,-1 0 0 0 0,1 0-1 0 0,0 1 1 0 0,0 0 0 0 0,0 0 0 0 0,1 1-1 0 0,0 0 1 0 0,0 0 0 0 0,0 1 0 0 0,0 0-1 0 0,1 0 1 0 0,0 0 0 0 0,0 1 0 0 0,0 0-1 0 0,1 0 1 0 0,0 0 0 0 0,-6 14-1 0 0,10-16-162 0 0,-1 1-1 0 0,1-1 0 0 0,0 1 1 0 0,0 0-1 0 0,1-1 0 0 0,0 1 0 0 0,0 0 1 0 0,0-1-1 0 0,1 1 0 0 0,-1 0 1 0 0,1-1-1 0 0,1 1 0 0 0,-1 0 0 0 0,1-1 1 0 0,0 0-1 0 0,0 1 0 0 0,1-1 1 0 0,-1 0-1 0 0,1 0 0 0 0,0 0 0 0 0,6 6 1 0 0,5 7 143 0 0,1 0 0 0 0,0-2 1 0 0,30 26-1 0 0,-21-23-118 0 0,1-1-1 0 0,1-1 1 0 0,1-2-1 0 0,0-1 1 0 0,1 0-1 0 0,0-2 1 0 0,1-2 0 0 0,1 0-1 0 0,-1-2 1 0 0,1-1-1 0 0,1-2 1 0 0,-1 0-1 0 0,51-1 1 0 0,-65-3-176 0 0,0-1 0 0 0,-1 0 0 0 0,1-2 0 0 0,0 0 0 0 0,0 0 0 0 0,-1-2 0 0 0,0 0 0 0 0,0 0 0 0 0,0-2 0 0 0,0 0 0 0 0,19-11 0 0 0,-28 14-15 0 0,-1-1 0 0 0,1-1-1 0 0,-1 1 1 0 0,1-1 0 0 0,-1 0 0 0 0,-1 0 0 0 0,1 0 0 0 0,-1-1 0 0 0,0 0 0 0 0,0 1 0 0 0,0-1 0 0 0,-1-1 0 0 0,0 1 0 0 0,0-1 0 0 0,-1 1 0 0 0,1-1-1 0 0,-2 0 1 0 0,1 0 0 0 0,-1 1 0 0 0,0-1 0 0 0,0 0 0 0 0,-1 0 0 0 0,0-1 0 0 0,0 1 0 0 0,0 0 0 0 0,-1 0 0 0 0,-3-11 0 0 0,0 3-31 0 0,-1 1 0 0 0,0 0 1 0 0,-1 0-1 0 0,0 1 0 0 0,-1-1 0 0 0,-1 1 1 0 0,0 1-1 0 0,0 0 0 0 0,-1 0 1 0 0,-1 0-1 0 0,0 2 0 0 0,-1-1 0 0 0,-12-9 1 0 0,9 8-452 0 0,-1 1 1 0 0,0 1 0 0 0,0 0 0 0 0,-1 1 0 0 0,0 1 0 0 0,0 0 0 0 0,-1 1 0 0 0,0 1-1 0 0,-1 0 1 0 0,-28-4 0 0 0,33 10-1840 0 0,0 3-3565 0 0,6 0 3184 0 0</inkml:trace>
</inkml:ink>
</file>

<file path=ppt/ink/ink6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32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0 516 0 0,'0'0'1379'0'0,"-4"0"275"0"0,-6 1-694 0 0,-1 1 0 0 0,1 0 0 0 0,0 0 0 0 0,0 1 0 0 0,1 0 0 0 0,-1 1 0 0 0,0 0-1 0 0,-16 11 1 0 0,-76 51 3139 0 0,94-60-3602 0 0,-143 108 4807 0 0,80-49-4091 0 0,10 6-3333 0 0,50-54-3976 0 0</inkml:trace>
</inkml:ink>
</file>

<file path=ppt/ink/ink6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36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6001 0 0,'-18'10'11673'0'0,"63"-7"-9092"0"0,-34-3-2243 0 0,520-3 5968 0 0,-503-1-6505 0 0,5 0-1950 0 0,-13 6-7185 0 0</inkml:trace>
</inkml:ink>
</file>

<file path=ppt/ink/ink6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36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16 6825 0 0,'-18'3'3173'0'0,"-27"10"10036"0"0,45-13-13131 0 0,32 1 1197 0 0,84 0 351 0 0,192-5 103 0 0,-262-6-4580 0 0,-19-4-5647 0 0,-18 8 5657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76 0 0,'0'-29'16375'0'0,"1"31"-15514"0"0,7 13 21 0 0,-2-1 0 0 0,0 1 0 0 0,0 1 1 0 0,-2-1-1 0 0,4 19 0 0 0,10 87 1534 0 0,-12-67-1367 0 0,1 21 16 0 0,-6-50-847 0 0,2 0-1 0 0,0 0 1 0 0,2 0 0 0 0,7 26 0 0 0,0-35-2466 0 0,-7-12-993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6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7 175 164 0 0,'-6'-6'10426'0'0,"6"6"-10236"0"0,14-8 2959 0 0,24-3-1559 0 0,548-90 7793 0 0,-313 60-6810 0 0,-257 38-2348 0 0,3-1-403 0 0,-13 4-3932 0 0</inkml:trace>
</inkml:ink>
</file>

<file path=ppt/ink/ink6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36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37 148 0 0,'-5'-3'985'0'0,"-25"-20"1209"0"0,13 13 10125 0 0,48 23-10625 0 0,1-1 1 0 0,37 9-1 0 0,142 21 375 0 0,-152-32-1584 0 0,218 27 1470 0 0,-64-10-1513 0 0,-210-26-455 0 0,2-1-4 0 0,-1 1 0 0 0,0-1-1 0 0,1 1 1 0 0,-1 0 0 0 0,0 0 0 0 0,0 1 0 0 0,0-1-1 0 0,4 3 1 0 0,-7-3 17 0 0,-1-1 1 0 0,0 1-1 0 0,1-1 0 0 0,-1 0 0 0 0,1 1 0 0 0,-1-1 1 0 0,0 1-1 0 0,1-1 0 0 0,-1 1 0 0 0,0-1 0 0 0,1 1 0 0 0,-1 0 1 0 0,0-1-1 0 0,0 1 0 0 0,0-1 0 0 0,0 1 0 0 0,1 0 1 0 0,-1-1-1 0 0,0 1 0 0 0,0-1 0 0 0,0 1 0 0 0,0 0 0 0 0,-1 0 1 0 0,-10 22 85 0 0,-181 204 840 0 0,119-146 376 0 0,-104 149 1 0 0,175-226-1244 0 0,-10 14 475 0 0,0 0 0 0 0,2 1-1 0 0,-9 23 1 0 0,18-42-372 0 0,2 1-293 0 0,0 0 0 0 0,-1-1 0 0 0,1 0 0 0 0,-1 1 0 0 0,1-1 0 0 0,0 1 0 0 0,-1-1 0 0 0,1 0 0 0 0,0 1 0 0 0,-1-1 0 0 0,1 0 0 0 0,0 0 0 0 0,0 0 0 0 0,-1 0 0 0 0,1 0 0 0 0,0 1 0 0 0,0-1 0 0 0,-1 0 0 0 0,1-1 0 0 0,0 1 0 0 0,0 0 0 0 0,0 0 0 0 0,-1 0 0 0 0,1 0 0 0 0,0-1 0 0 0,-1 1 0 0 0,1 0 0 0 0,0 0 0 0 0,-1-1 0 0 0,1 1 0 0 0,0-1 0 0 0,0 0 0 0 0,29-16-7031 0 0,-27 15 6111 0 0,17-10-2198 0 0</inkml:trace>
</inkml:ink>
</file>

<file path=ppt/ink/ink6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42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3 130 240 0 0,'-1'-2'247'0'0,"1"1"-1"0"0,-1-1 1 0 0,1 0 0 0 0,0 1-1 0 0,0-1 1 0 0,0 0 0 0 0,0 0-1 0 0,0 1 1 0 0,0-1 0 0 0,0 0-1 0 0,0 1 1 0 0,1-1 0 0 0,-1 0-1 0 0,1 1 1 0 0,-1-1 0 0 0,1 1-1 0 0,0-1 1 0 0,-1 0 0 0 0,1 1-1 0 0,0 0 1 0 0,0-1-1 0 0,0 1 1 0 0,0-1 0 0 0,1 1-1 0 0,-1 0 1 0 0,0 0 0 0 0,0 0-1 0 0,1 0 1 0 0,-1 0 0 0 0,1 0-1 0 0,-1 0 1 0 0,3-1 0 0 0,52-30 2025 0 0,-53 31-2093 0 0,17-8 406 0 0,0 1-1 0 0,0 1 1 0 0,1 1-1 0 0,0 1 1 0 0,36-4-1 0 0,-49 7-413 0 0,1 2-1 0 0,0-1 1 0 0,0 1-1 0 0,0 0 0 0 0,-1 1 1 0 0,1 0-1 0 0,0 0 0 0 0,-1 1 1 0 0,1 0-1 0 0,-1 1 1 0 0,1 0-1 0 0,-1 0 0 0 0,0 0 1 0 0,0 1-1 0 0,-1 1 1 0 0,13 8-1 0 0,-19-12-133 0 0,0 0 0 0 0,1 0 0 0 0,-1 1 0 0 0,0-1 0 0 0,0 1 0 0 0,0-1 0 0 0,0 1-1 0 0,0 0 1 0 0,0-1 0 0 0,0 1 0 0 0,-1 0 0 0 0,1 0 0 0 0,0-1 0 0 0,-1 1 0 0 0,0 0 0 0 0,1 0 0 0 0,-1 0 0 0 0,0 0 0 0 0,0 0 0 0 0,0-1 0 0 0,0 1 0 0 0,-1 3 0 0 0,0 0 8 0 0,0-1-1 0 0,-1 1 1 0 0,0-1 0 0 0,0 1 0 0 0,0-1 0 0 0,0 0 0 0 0,-1 0 0 0 0,-5 7-1 0 0,-3 3-1 0 0,-2-1 0 0 0,0-1 0 0 0,-24 19 0 0 0,-66 34-192 0 0,151-58 198 0 0,8-3 347 0 0,94 20 0 0 0,-127-19-252 0 0,1 1 0 0 0,-1 2 0 0 0,-1 0 0 0 0,1 1 0 0 0,-1 2 0 0 0,32 19 1 0 0,-51-28-110 0 0,0 0 0 0 0,0 0 1 0 0,0 1-1 0 0,0-1 0 0 0,0 1 1 0 0,0-1-1 0 0,0 1 1 0 0,-1 0-1 0 0,1 0 0 0 0,-1 0 1 0 0,0 0-1 0 0,0 0 0 0 0,0 1 1 0 0,-1-1-1 0 0,1 1 1 0 0,-1-1-1 0 0,1 1 0 0 0,-1-1 1 0 0,0 1-1 0 0,-1 0 0 0 0,1 0 1 0 0,-1-1-1 0 0,1 8 1 0 0,-3-6 7 0 0,1 1 1 0 0,-1-1 0 0 0,0 0 0 0 0,0 0 0 0 0,-1 0-1 0 0,1 0 1 0 0,-1 0 0 0 0,0 0 0 0 0,0-1 0 0 0,-1 1 0 0 0,1-1-1 0 0,-1 0 1 0 0,0 0 0 0 0,0 0 0 0 0,-8 5 0 0 0,-2 1 64 0 0,-2 1 0 0 0,1-2 1 0 0,-1 0-1 0 0,0-1 0 0 0,-1 0 1 0 0,0-2-1 0 0,-29 8 0 0 0,32-10-243 0 0,0-1 1 0 0,0-1-1 0 0,0 0 0 0 0,0-1 0 0 0,-1-1 0 0 0,1 0 0 0 0,0-1 0 0 0,-1 0 0 0 0,1-1 0 0 0,-18-5 0 0 0,15 0-886 0 0,9 0-1031 0 0,9-2-4805 0 0,6-2 4907 0 0</inkml:trace>
</inkml:ink>
</file>

<file path=ppt/ink/ink6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42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5765 0 0,'1'-3'587'0'0,"0"1"0"0"0,0 0 1 0 0,0-1-1 0 0,0 1 1 0 0,0 0-1 0 0,1 0 1 0 0,-1 0-1 0 0,1 0 0 0 0,0 0 1 0 0,0 0-1 0 0,-1 0 1 0 0,1 1-1 0 0,0-1 1 0 0,0 1-1 0 0,4-3 0 0 0,-4 5-417 0 0,0-1 1 0 0,-1 0-1 0 0,1 1 0 0 0,0-1 0 0 0,-1 1 0 0 0,1-1 0 0 0,-1 1 0 0 0,1 0 0 0 0,-1 0 0 0 0,1 0 0 0 0,-1 0 0 0 0,0 0 0 0 0,1 0 0 0 0,-1 0 0 0 0,0 0 0 0 0,0 1 0 0 0,0-1 0 0 0,0 0 0 0 0,0 1 0 0 0,0-1 0 0 0,0 1 0 0 0,0-1 0 0 0,0 1 0 0 0,0 2 0 0 0,18 31 1328 0 0,23 61-1 0 0,-26-58-487 0 0,31 59 0 0 0,-40-86-819 0 0,0-1 0 0 0,0 1 0 0 0,1-1-1 0 0,0-1 1 0 0,1 0 0 0 0,0 0 0 0 0,1 0 0 0 0,0-1 0 0 0,15 10 0 0 0,-22-16-138 0 0,0 0 0 0 0,0-1 0 0 0,0 1 1 0 0,1-1-1 0 0,-1 1 0 0 0,0-1 0 0 0,1 0 1 0 0,-1 0-1 0 0,1 0 0 0 0,-1-1 0 0 0,1 1 1 0 0,-1-1-1 0 0,1 0 0 0 0,-1 0 0 0 0,1 0 1 0 0,-1 0-1 0 0,1-1 0 0 0,-1 0 0 0 0,7-1 1 0 0,-5-1-3 0 0,-1 1 0 0 0,0 0 0 0 0,0-1 0 0 0,0 0 0 0 0,0 0 1 0 0,0-1-1 0 0,-1 1 0 0 0,0 0 0 0 0,1-1 0 0 0,-1 0 0 0 0,-1 0 1 0 0,6-8-1 0 0,1-7 102 0 0,0-2 1 0 0,-1 1-1 0 0,-1-1 1 0 0,0 0-1 0 0,3-25 1 0 0,-4 11-173 0 0,0 0 1 0 0,-3-1 0 0 0,-1 1 0 0 0,-5-71-1 0 0,3 106-177 0 0,-1-1 0 0 0,1 1 0 0 0,0-1 0 0 0,0 1 0 0 0,0-1 0 0 0,-1 1 0 0 0,1-1-1 0 0,0 1 1 0 0,0 0 0 0 0,0-1 0 0 0,0 1 0 0 0,0-1 0 0 0,0 1 0 0 0,0-1 0 0 0,0 1 0 0 0,0-1-1 0 0,0 1 1 0 0,0-1 0 0 0,1 1 0 0 0,-1-1 0 0 0,0 1 0 0 0,0-1 0 0 0,0 1 0 0 0,1-1 0 0 0,-1 1-1 0 0,0 0 1 0 0,0-1 0 0 0,1 1 0 0 0,-1-1 0 0 0,0 1 0 0 0,1 0 0 0 0,-1-1 0 0 0,1 1 0 0 0,-1 0-1 0 0,0 0 1 0 0,1-1 0 0 0,-1 1 0 0 0,1 0 0 0 0,-1 0 0 0 0,1-1 0 0 0,-1 1 0 0 0,1 0 0 0 0,-1 0-1 0 0,1 0 1 0 0,-1 0 0 0 0,1 0 0 0 0,-1 0 0 0 0,1 0 0 0 0,-1 0 0 0 0,1 0 0 0 0,-1 0 0 0 0,0 0-1 0 0,1 0 1 0 0,-1 0 0 0 0,1 0 0 0 0,-1 1 0 0 0,1-1 0 0 0,-1 0 0 0 0,1 0 0 0 0,-1 0 0 0 0,1 1-1 0 0,-1-1 1 0 0,0 0 0 0 0,1 1 0 0 0,9 2-2573 0 0</inkml:trace>
</inkml:ink>
</file>

<file path=ppt/ink/ink6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43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1 420 0 0,'-3'5'1103'0'0,"0"0"0"0"0,1 0 0 0 0,-1 1 0 0 0,1-1 0 0 0,0 0 0 0 0,1 1 0 0 0,-1 0 0 0 0,1-1 0 0 0,0 1 0 0 0,1 0 0 0 0,-1 6 0 0 0,3 68 4761 0 0,0-63-5110 0 0,0-1 0 0 0,1 0 0 0 0,1 0 0 0 0,0 0 0 0 0,7 17 0 0 0,-9-29-835 0 0,0 0 1 0 0,0 0-1 0 0,1 0 1 0 0,-1-1-1 0 0,1 1 1 0 0,-1-1-1 0 0,1 0 1 0 0,0 0-1 0 0,0 0 1 0 0,7 4 0 0 0,-7-5-485 0 0,0 0 0 0 0,0-1 1 0 0,1 1-1 0 0,-1-1 1 0 0,1 0-1 0 0,-1 0 1 0 0,1 0-1 0 0,0 0 1 0 0,-1-1-1 0 0,1 1 1 0 0,0-1-1 0 0,-1 0 1 0 0,1 0-1 0 0,5-1 1 0 0,3-2-1954 0 0</inkml:trace>
</inkml:ink>
</file>

<file path=ppt/ink/ink6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4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112 155 5444 0 0,'-52'-28'15929'0'0,"85"15"-13528"0"0,-23 11-2079 0 0,0-1-1 0 0,0 0 1 0 0,-1-1 0 0 0,13-6-1 0 0,-20 9-278 0 0,0 0 1 0 0,0 0-1 0 0,1 0 1 0 0,-1-1-1 0 0,0 1 0 0 0,0-1 1 0 0,-1 1-1 0 0,1-1 0 0 0,0 0 1 0 0,0 0-1 0 0,-1 1 1 0 0,1-1-1 0 0,-1-1 0 0 0,0 1 1 0 0,1 0-1 0 0,-1 0 1 0 0,0 0-1 0 0,0-1 0 0 0,-1 1 1 0 0,1 0-1 0 0,0-1 0 0 0,0-3 1 0 0,-2 4-37 0 0,1 1 0 0 0,-1-1 0 0 0,1 0 0 0 0,-1 1 0 0 0,0-1 0 0 0,0 0 0 0 0,0 1-1 0 0,0-1 1 0 0,0 1 0 0 0,0-1 0 0 0,0 1 0 0 0,0 0 0 0 0,-1-1 0 0 0,1 1 0 0 0,0 0 0 0 0,-1 0 0 0 0,1 0 0 0 0,-1 0 0 0 0,1 0 0 0 0,-1 0 0 0 0,0 0 0 0 0,1 1 0 0 0,-1-1 0 0 0,0 1 0 0 0,-2-1 0 0 0,-43-11 24 0 0,47 12-30 0 0,-58-2-119 0 0,55 2 30 0 0,1 0 1 0 0,-1 0-1 0 0,0 1 1 0 0,1-1-1 0 0,-1 1 0 0 0,1-1 1 0 0,0 1-1 0 0,-1 0 1 0 0,1 0-1 0 0,0 0 1 0 0,-1 0-1 0 0,1 0 1 0 0,0 1-1 0 0,0-1 0 0 0,0 1 1 0 0,0-1-1 0 0,0 1 1 0 0,0 0-1 0 0,-2 3 1 0 0,3-3-29 0 0,1-1 1 0 0,0 1 0 0 0,0-1 0 0 0,0 0 0 0 0,0 1 0 0 0,0-1 0 0 0,0 0 0 0 0,1 1 0 0 0,-1-1 0 0 0,0 0-1 0 0,1 0 1 0 0,-1 1 0 0 0,1-1 0 0 0,-1 0 0 0 0,1 0 0 0 0,0 1 0 0 0,-1-1 0 0 0,1 0 0 0 0,0 0 0 0 0,0 0-1 0 0,0 0 1 0 0,0 0 0 0 0,0 0 0 0 0,0 0 0 0 0,2 1 0 0 0,32 24-1366 0 0,-30-23 1100 0 0,86 52-6656 0 0,-56-37 4838 0 0</inkml:trace>
</inkml:ink>
</file>

<file path=ppt/ink/ink6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43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6713 0 0,'-7'7'12231'0'0,"7"-6"-11909"0"0,10 8 2869 0 0,19 4-2300 0 0,-6-8-283 0 0,1 0 0 0 0,0-1 0 0 0,-1-1 0 0 0,1-1 0 0 0,1-1 0 0 0,45-5 0 0 0,-24-3-4123 0 0,0-2-4182 0 0,-34 5 4886 0 0</inkml:trace>
</inkml:ink>
</file>

<file path=ppt/ink/ink6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44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9 700 0 0,'0'-8'13835'0'0,"44"164"-4369"0"0,-1 4-5031 0 0,-37-140-4240 0 0,7 17-788 0 0,1-19-4580 0 0</inkml:trace>
</inkml:ink>
</file>

<file path=ppt/ink/ink6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4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1 161 780 0 0,'3'-6'660'0'0,"1"0"0"0"0,0 0 0 0 0,0 0 0 0 0,0 0 0 0 0,1 1 0 0 0,0 0 0 0 0,0 0 0 0 0,0 0 0 0 0,1 1 0 0 0,0-1 0 0 0,0 1 0 0 0,0 1 0 0 0,0-1 0 0 0,12-4 0 0 0,12-4 2003 0 0,59-16 1 0 0,-76 25-2019 0 0,181-37 4708 0 0,-251 68-7275 0 0,32-20 1745 0 0,-56 26 4 0 0,77-33 237 0 0,0 1-1 0 0,0 1 0 0 0,1-1 0 0 0,-1 0 1 0 0,1 1-1 0 0,-1 0 0 0 0,1 0 1 0 0,0 0-1 0 0,0 0 0 0 0,0 0 0 0 0,0 1 1 0 0,1-1-1 0 0,-1 1 0 0 0,1 0 1 0 0,-3 6-1 0 0,5-8-14 0 0,-1 0 0 0 0,1-1 0 0 0,0 1 0 0 0,0 0 0 0 0,0-1 0 0 0,1 1 0 0 0,-1-1 0 0 0,0 1 0 0 0,1 0-1 0 0,-1-1 1 0 0,1 1 0 0 0,-1-1 0 0 0,1 1 0 0 0,0-1 0 0 0,0 1 0 0 0,-1-1 0 0 0,1 0 0 0 0,0 1 0 0 0,0-1 0 0 0,0 0 0 0 0,1 0 0 0 0,0 2 0 0 0,33 24 521 0 0,-29-23-453 0 0,39 25 569 0 0,74 34 0 0 0,-83-46-398 0 0,0 2 1 0 0,-1 0-1 0 0,-2 3 1 0 0,50 39-1 0 0,-66-39-222 0 0,-17-21-62 0 0,1 0 0 0 0,-1 0 0 0 0,1 0 0 0 0,-1 0 0 0 0,0 0 0 0 0,1 0 0 0 0,-1 0 0 0 0,0 1 0 0 0,0-1 0 0 0,0 0 0 0 0,0 0 0 0 0,0 0 0 0 0,0 0 1 0 0,0 1-1 0 0,0-1 0 0 0,0 0 0 0 0,-1 0 0 0 0,1 0 0 0 0,0 0 0 0 0,-1 0 0 0 0,0 2 0 0 0,0-1 1 0 0,0-1 0 0 0,-1 1 0 0 0,1-1 0 0 0,-1 1 1 0 0,1-1-1 0 0,-1 1 0 0 0,1-1 0 0 0,-1 0 0 0 0,0 0 0 0 0,0 0 0 0 0,1 0 0 0 0,-4 1 0 0 0,-21 5 19 0 0,4-4-132 0 0,0 0-1 0 0,0-2 0 0 0,0-1 1 0 0,-28-3-1 0 0,4-4-3247 0 0,4-5-4662 0 0</inkml:trace>
</inkml:ink>
</file>

<file path=ppt/ink/ink6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4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311 115 244 0 0,'-12'-7'1000'0'0,"-1"1"0"0"0,0 0 0 0 0,-1 1-1 0 0,1 1 1 0 0,-1 0 0 0 0,0 0 0 0 0,0 2 0 0 0,0 0 0 0 0,-1 0-1 0 0,-14 1 1 0 0,23 1-575 0 0,-1 1 0 0 0,0-1 0 0 0,1 1 0 0 0,0 1 0 0 0,-1-1 0 0 0,1 1 0 0 0,0 0 0 0 0,0 1 0 0 0,0-1 0 0 0,0 1-1 0 0,0 0 1 0 0,1 1 0 0 0,-1-1 0 0 0,1 1 0 0 0,0 0 0 0 0,0 1 0 0 0,0-1 0 0 0,1 1 0 0 0,-1 0 0 0 0,1 0 0 0 0,0 0 0 0 0,1 1-1 0 0,-1-1 1 0 0,-3 9 0 0 0,6-9-230 0 0,-1-1-1 0 0,1 1 0 0 0,-1 0 0 0 0,1 1 0 0 0,1-1 0 0 0,-1 0 1 0 0,1 0-1 0 0,0 0 0 0 0,0 0 0 0 0,0 0 0 0 0,1 1 1 0 0,0-1-1 0 0,0 0 0 0 0,0 0 0 0 0,1 0 0 0 0,-1 0 1 0 0,1-1-1 0 0,0 1 0 0 0,1 0 0 0 0,-1-1 0 0 0,1 1 0 0 0,0-1 1 0 0,0 0-1 0 0,0 0 0 0 0,1 0 0 0 0,4 4 0 0 0,2 3 34 0 0,1-2 0 0 0,0 1-1 0 0,1-1 1 0 0,-1-1 0 0 0,2 0-1 0 0,-1-1 1 0 0,1 0 0 0 0,17 6-1 0 0,-20-9-196 0 0,-1-1 0 0 0,1 0 0 0 0,0-1-1 0 0,0 0 1 0 0,0-1 0 0 0,0 0 0 0 0,1 0 0 0 0,-1-1-1 0 0,19-3 1 0 0,-25 3-57 0 0,-1-1 1 0 0,0 0-1 0 0,0 0 1 0 0,0 0-1 0 0,0 0 0 0 0,0-1 1 0 0,0 1-1 0 0,0-1 0 0 0,0 1 1 0 0,0-1-1 0 0,-1 0 0 0 0,1 0 1 0 0,-1-1-1 0 0,0 1 0 0 0,1 0 1 0 0,-1-1-1 0 0,0 0 1 0 0,0 1-1 0 0,0-1 0 0 0,-1 0 1 0 0,1 0-1 0 0,-1 0 0 0 0,0 0 1 0 0,0 0-1 0 0,0 0 0 0 0,0 0 1 0 0,0-1-1 0 0,0 1 1 0 0,-1 0-1 0 0,0 0 0 0 0,0-1 1 0 0,0 1-1 0 0,0-6 0 0 0,-2-3-16 0 0,1 1-1 0 0,-2 0 1 0 0,0 0-1 0 0,0 0 1 0 0,-1 0-1 0 0,0 0 1 0 0,-1 1-1 0 0,0-1 0 0 0,0 1 1 0 0,-2 0-1 0 0,1 1 1 0 0,-1 0-1 0 0,0 0 1 0 0,-1 0-1 0 0,-15-13 1 0 0,4 5-170 0 0,0 1-1 0 0,-2 1 1 0 0,0 0 0 0 0,0 2 0 0 0,-2 0-1 0 0,-24-10 1 0 0,40 21-146 0 0,1-1 0 0 0,-1 0 0 0 0,1 1 0 0 0,-1 1 0 0 0,0-1 0 0 0,-12-1 0 0 0,-4 9-8052 0 0</inkml:trace>
</inkml:ink>
</file>

<file path=ppt/ink/ink6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4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3 388 0 0,'-3'-2'10318'0'0,"16"8"-5379"0"0,77 32-2158 0 0,-23-18-1812 0 0,2-3-1 0 0,0-3 1 0 0,1-3 0 0 0,81 3 0 0 0,-151-14-967 0 0,1-1 0 0 0,-1 1 1 0 0,1 0-1 0 0,-1 0 0 0 0,0 0 0 0 0,1 0 0 0 0,-1 0 0 0 0,1 0 1 0 0,-1 0-1 0 0,1 0 0 0 0,-1 0 0 0 0,1 0 0 0 0,-1 1 0 0 0,0-1 1 0 0,1 0-1 0 0,-1 0 0 0 0,1 0 0 0 0,-1 0 0 0 0,1 1 0 0 0,-1-1 1 0 0,0 0-1 0 0,1 0 0 0 0,-1 1 0 0 0,0-1 0 0 0,1 0 0 0 0,-1 1 1 0 0,0-1-1 0 0,1 0 0 0 0,-1 1 0 0 0,0-1 0 0 0,0 1 0 0 0,0-1 1 0 0,1 0-1 0 0,-1 1 0 0 0,0-1 0 0 0,0 1 0 0 0,0-1 0 0 0,0 0 1 0 0,0 1-1 0 0,0-1 0 0 0,1 1 0 0 0,-1-1 0 0 0,-1 1 0 0 0,-15 21 51 0 0,-41 24-3 0 0,50-41-37 0 0,-46 35 12 0 0,2 2-1 0 0,2 3 1 0 0,-49 57 0 0 0,90-89 201 0 0,30-16-10285 0 0,-19 2 9969 0 0,8-4-2254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1 732 0 0,'-1'0'275'0'0,"1"0"0"0"0,-1-1 0 0 0,0 1 0 0 0,1 0 0 0 0,-1 0 1 0 0,1 0-1 0 0,-1 0 0 0 0,1 0 0 0 0,-1 0 0 0 0,1 0 0 0 0,-1 0 0 0 0,1 0 0 0 0,-1 1 0 0 0,0-1 0 0 0,1 0 0 0 0,-1 0 0 0 0,1 0 0 0 0,-1 0 0 0 0,1 1 1 0 0,-1-1-1 0 0,1 0 0 0 0,0 1 0 0 0,-1-1 0 0 0,1 0 0 0 0,-1 1 0 0 0,1-1 0 0 0,0 0 0 0 0,-1 1 0 0 0,1-1 0 0 0,0 1 0 0 0,-1-1 0 0 0,1 1 0 0 0,0-1 1 0 0,0 1-1 0 0,-1 0 0 0 0,1 1 91 0 0,1-1 1 0 0,-1 0 0 0 0,1 1-1 0 0,-1-1 1 0 0,1 1 0 0 0,0-1-1 0 0,0 0 1 0 0,0 1-1 0 0,-1-1 1 0 0,1 0 0 0 0,0 0-1 0 0,2 2 1 0 0,48 41 2269 0 0,-41-37-1525 0 0,240 198 7578 0 0,-234-193-8099 0 0,1 0-1 0 0,33 16 1 0 0,-41-24-770 0 0,0 0-1 0 0,0-1 1 0 0,0 0 0 0 0,0 0 0 0 0,1-1-1 0 0,0 0 1 0 0,18 0 0 0 0,-27-2-626 0 0,2 0 352 0 0</inkml:trace>
</inkml:ink>
</file>

<file path=ppt/ink/ink6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47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73 520 0 0,'-2'-4'531'0'0,"-1"0"0"0"0,1 0-1 0 0,-1 1 1 0 0,0-1 0 0 0,0 1 0 0 0,0 0-1 0 0,-1 0 1 0 0,1 0 0 0 0,-1 0 0 0 0,1 0-1 0 0,-1 1 1 0 0,0 0 0 0 0,0 0 0 0 0,0 0-1 0 0,0 0 1 0 0,-6-1 0 0 0,2 1-3 0 0,0 1 0 0 0,0 0 0 0 0,0 0 0 0 0,0 0 0 0 0,0 1 0 0 0,0 1-1 0 0,0-1 1 0 0,-13 4 0 0 0,-1 2 100 0 0,0 0 0 0 0,1 2-1 0 0,0 0 1 0 0,0 1 0 0 0,-32 20-1 0 0,42-22-263 0 0,-1 1 0 0 0,1 0-1 0 0,0 0 1 0 0,1 1-1 0 0,-18 20 1 0 0,25-26-261 0 0,1 0 1 0 0,0 0-1 0 0,0 0 1 0 0,0 0-1 0 0,0 0 1 0 0,1 0-1 0 0,-1 0 0 0 0,1 1 1 0 0,0-1-1 0 0,0 1 1 0 0,0-1-1 0 0,0 1 1 0 0,1-1-1 0 0,-1 1 0 0 0,1-1 1 0 0,0 1-1 0 0,0 0 1 0 0,0-1-1 0 0,1 1 1 0 0,-1-1-1 0 0,1 1 0 0 0,0 0 1 0 0,0-1-1 0 0,0 0 1 0 0,0 1-1 0 0,1-1 1 0 0,-1 0-1 0 0,3 4 0 0 0,4 3-19 0 0,0-1 0 0 0,0 0 0 0 0,1 0 0 0 0,0-1-1 0 0,1 0 1 0 0,0 0 0 0 0,0-1 0 0 0,1 0-1 0 0,0-1 1 0 0,0-1 0 0 0,0 1 0 0 0,1-2-1 0 0,-1 0 1 0 0,1 0 0 0 0,0-1 0 0 0,1 0-1 0 0,-1-1 1 0 0,0-1 0 0 0,1 0 0 0 0,-1 0-1 0 0,0-1 1 0 0,1-1 0 0 0,-1 0 0 0 0,1-1 0 0 0,-1 0-1 0 0,0-1 1 0 0,0 0 0 0 0,0-1 0 0 0,14-7-1 0 0,-21 9-78 0 0,0-1 0 0 0,0 0-1 0 0,0-1 1 0 0,0 1-1 0 0,-1-1 1 0 0,1 0 0 0 0,-1 0-1 0 0,0-1 1 0 0,-1 1-1 0 0,1-1 1 0 0,-1 1 0 0 0,1-1-1 0 0,-1 0 1 0 0,-1-1-1 0 0,1 1 1 0 0,-1 0 0 0 0,0-1-1 0 0,0 1 1 0 0,-1-1-1 0 0,1 0 1 0 0,-1 0 0 0 0,-1 1-1 0 0,1-1 1 0 0,-1 0-1 0 0,0 0 1 0 0,0 0 0 0 0,0 0-1 0 0,-1 1 1 0 0,0-1-1 0 0,0 0 1 0 0,-1 1 0 0 0,0-1-1 0 0,-2-6 1 0 0,-1 2 0 0 0,1 0-1 0 0,-1 0 1 0 0,-1 0 0 0 0,0 1 0 0 0,0 0 0 0 0,-1 0-1 0 0,0 0 1 0 0,0 1 0 0 0,-1 0 0 0 0,0 0 0 0 0,-1 1-1 0 0,0 0 1 0 0,0 1 0 0 0,0 0 0 0 0,-1 0 0 0 0,-18-7-1 0 0,10 7-224 0 0,1 0-1 0 0,-1 2 0 0 0,0 0 0 0 0,-32-2 0 0 0,8 6-2689 0 0,1 6-3613 0 0,31-5 3873 0 0</inkml:trace>
</inkml:ink>
</file>

<file path=ppt/ink/ink6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48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1 412 0 0,'-28'4'12399'0'0,"41"1"-11700"0"0,0-1 1 0 0,0 0 0 0 0,1-1 0 0 0,-1 0 0 0 0,1-2 0 0 0,0 1 0 0 0,24-2 0 0 0,-7 1-98 0 0,77 7 889 0 0,1-6-1 0 0,120-12 0 0 0,-227 10-2393 0 0,12-3-312 0 0</inkml:trace>
</inkml:ink>
</file>

<file path=ppt/ink/ink6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4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11 220 0 0,'-23'14'5081'0'0,"23"-14"-4973"0"0,0 0 0 0 0,0 0 0 0 0,0 0 0 0 0,0 0 0 0 0,0 0 0 0 0,-1 1 0 0 0,1-1 0 0 0,0 0 1 0 0,0 0-1 0 0,0 0 0 0 0,0 0 0 0 0,0 0 0 0 0,0 1 0 0 0,0-1 0 0 0,0 0 0 0 0,0 0 0 0 0,0 0 0 0 0,0 0 0 0 0,0 1 1 0 0,0-1-1 0 0,0 0 0 0 0,0 0 0 0 0,0 0 0 0 0,0 0 0 0 0,0 1 0 0 0,1-1 0 0 0,-1 1 865 0 0,1-1-865 0 0,-1 0 0 0 0,0 0 0 0 0,0 0 0 0 0,0 0 0 0 0,0 0 1 0 0,0 0-1 0 0,1 0 0 0 0,-1 0 0 0 0,0 1 0 0 0,0-1 0 0 0,0 0 0 0 0,0 0 0 0 0,0 0 0 0 0,1 0 0 0 0,-1 0 0 0 0,43 1 8372 0 0,-28-1-9384 0 0,238-6 6193 0 0,-83-3-4705 0 0,-114 2-3760 0 0,-19 0-3855 0 0,-25 4 4601 0 0</inkml:trace>
</inkml:ink>
</file>

<file path=ppt/ink/ink6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4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56 104 7253 0 0,'-24'-41'7805'0'0,"-8"-17"-176"0"0,32 57-7095 0 0,1 0-457 0 0,-1 1 1 0 0,1 0 0 0 0,0-1 0 0 0,-1 1-1 0 0,1 0 1 0 0,0-1 0 0 0,-1 1-1 0 0,1 0 1 0 0,0 0 0 0 0,0 0-1 0 0,-1 0 1 0 0,1 0 0 0 0,0 0-1 0 0,0 0 1 0 0,-1 0 0 0 0,1 0-1 0 0,0 0 1 0 0,-1 0 0 0 0,1 0-1 0 0,0 0 1 0 0,0 1 0 0 0,-1-1-1 0 0,1 0 1 0 0,0 1 0 0 0,-1-1-1 0 0,2 1 1 0 0,25 7 422 0 0,56 14-332 0 0,1-3 0 0 0,160 15-1 0 0,-97-17-2038 0 0,-146-17 1846 0 0,1 0 1 0 0,-1 0-1 0 0,0 0 0 0 0,1 0 1 0 0,-1 0-1 0 0,0 1 1 0 0,1-1-1 0 0,-1 0 1 0 0,0 0-1 0 0,0 1 1 0 0,1-1-1 0 0,-1 1 1 0 0,0-1-1 0 0,0 1 1 0 0,0 0-1 0 0,1-1 1 0 0,-1 1-1 0 0,0 0 1 0 0,0 0-1 0 0,0 0 1 0 0,0 0-1 0 0,0 0 1 0 0,-1 0-1 0 0,1 0 1 0 0,0 0-1 0 0,0 0 1 0 0,-1 0-1 0 0,1 0 0 0 0,-1 1 1 0 0,1-1-1 0 0,-1 0 1 0 0,1 0-1 0 0,-1 1 1 0 0,1 1-1 0 0,-2 2 4 0 0,0 0-1 0 0,-1-1 0 0 0,1 1 1 0 0,-1 0-1 0 0,0-1 0 0 0,0 0 1 0 0,0 1-1 0 0,-1-1 0 0 0,-4 6 1 0 0,-111 151 296 0 0,70-99 381 0 0,-65 108-1 0 0,97-143-382 0 0,-12 26-597 0 0,28-52-312 0 0</inkml:trace>
</inkml:ink>
</file>

<file path=ppt/ink/ink6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5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97 376 0 0,'-4'-3'772'0'0,"1"0"0"0"0,0 0 0 0 0,0 0 0 0 0,0 0 0 0 0,0-1 0 0 0,0 1 0 0 0,1-1 0 0 0,-4-7 0 0 0,5 10-591 0 0,1 0 0 0 0,0 1 0 0 0,0-1 0 0 0,0 0 0 0 0,0 0 0 0 0,0 1 0 0 0,0-1 0 0 0,0 0 0 0 0,0 0 0 0 0,0 0 0 0 0,0 1 0 0 0,1-1 0 0 0,-1 0 0 0 0,0 0 0 0 0,0 1 0 0 0,1-1 0 0 0,-1 0 0 0 0,0 1 0 0 0,1-1 0 0 0,-1 0 0 0 0,1 0 0 0 0,24-15 1360 0 0,-6 10-1034 0 0,0 1 0 0 0,0 0 0 0 0,1 1 0 0 0,-1 1 0 0 0,1 1 0 0 0,-1 1-1 0 0,35 2 1 0 0,-15 2 205 0 0,0 2 0 0 0,73 19 0 0 0,-90-18-399 0 0,-1 1 1 0 0,39 18-1 0 0,-55-22-269 0 0,1 0 1 0 0,0 0-1 0 0,-1 1 0 0 0,1 0 0 0 0,-1 0 1 0 0,0 0-1 0 0,-1 0 0 0 0,1 1 0 0 0,-1 0 1 0 0,0 0-1 0 0,0 0 0 0 0,0 0 0 0 0,0 1 1 0 0,4 10-1 0 0,-7-12-38 0 0,-1-1 0 0 0,1 1 0 0 0,-1-1-1 0 0,0 1 1 0 0,0 0 0 0 0,0-1 0 0 0,0 1 0 0 0,-1-1 0 0 0,1 1 0 0 0,-1 0 0 0 0,0-1-1 0 0,0 1 1 0 0,0-1 0 0 0,-1 0 0 0 0,1 1 0 0 0,-1-1 0 0 0,0 0 0 0 0,0 0 0 0 0,0 0-1 0 0,-4 5 1 0 0,-3 3-1 0 0,-1-1 0 0 0,0 1-1 0 0,-21 15 1 0 0,-11 2-78 0 0,-1-2 0 0 0,-2-2 0 0 0,0-2 0 0 0,-1-2 0 0 0,-1-2 0 0 0,-69 17 0 0 0,197-27-179 0 0,-32-6 351 0 0,102 8 221 0 0,-128-8-254 0 0,1 2-1 0 0,-2 1 1 0 0,1 1 0 0 0,30 11 0 0 0,-50-16-57 0 0,-1 0-1 0 0,1 0 1 0 0,-1 0 0 0 0,1 1 0 0 0,-1-1 0 0 0,1 1 0 0 0,-1-1 0 0 0,0 1 0 0 0,0 0 0 0 0,0 0 0 0 0,0 0 0 0 0,0 0 0 0 0,0 0 0 0 0,0 0 0 0 0,-1 0 0 0 0,1 1 0 0 0,-1-1 0 0 0,1 0 0 0 0,-1 1 0 0 0,0 0 0 0 0,1 3 0 0 0,-2-4 7 0 0,0 1 0 0 0,0-1 0 0 0,-1 0 0 0 0,1 1 0 0 0,-1-1 1 0 0,1 1-1 0 0,-1-1 0 0 0,0 0 0 0 0,0 0 0 0 0,0 1 1 0 0,0-1-1 0 0,0 0 0 0 0,-1 0 0 0 0,1 0 0 0 0,0 0 0 0 0,-1 0 1 0 0,0 0-1 0 0,1-1 0 0 0,-1 1 0 0 0,0-1 0 0 0,0 1 0 0 0,0-1 1 0 0,0 1-1 0 0,-3 0 0 0 0,-17 11 57 0 0,-1-1-1 0 0,0-1 1 0 0,-1-1-1 0 0,0-1 1 0 0,0-2-1 0 0,-42 9 1 0 0,44-13-1176 0 0,0 0 0 0 0,-24 0-1 0 0,41-4 402 0 0</inkml:trace>
</inkml:ink>
</file>

<file path=ppt/ink/ink6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51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67 544 0 0,'1'-1'290'0'0,"-1"-1"-1"0"0,2 1 1 0 0,-1 0-1 0 0,0 0 1 0 0,0 0-1 0 0,0 1 0 0 0,0-1 1 0 0,0 0-1 0 0,1 0 1 0 0,-1 1-1 0 0,0-1 1 0 0,1 1-1 0 0,-1-1 1 0 0,1 1-1 0 0,-1-1 1 0 0,0 1-1 0 0,1 0 1 0 0,-1 0-1 0 0,1 0 1 0 0,-1 0-1 0 0,1 0 1 0 0,-1 0-1 0 0,1 0 1 0 0,1 1-1 0 0,2 0 98 0 0,-1 0 0 0 0,0 1 0 0 0,0 0 0 0 0,0 0 0 0 0,0 0 0 0 0,0 0 0 0 0,0 1 0 0 0,4 3 0 0 0,6 6 786 0 0,0 1 1 0 0,21 27-1 0 0,28 44 2231 0 0,-34-43-1388 0 0,54 59 1 0 0,-73-89-1748 0 0,1-2 0 0 0,0 1 0 0 0,0-1 0 0 0,1-1 0 0 0,0 0 0 0 0,0 0 0 0 0,1-1 0 0 0,0-1 0 0 0,0 0 0 0 0,15 4 0 0 0,-24-9-238 0 0,0 0 0 0 0,-1 0 0 0 0,1-1 0 0 0,0 1 0 0 0,0-1 0 0 0,0 0 0 0 0,-1 0 0 0 0,1 0 0 0 0,0 0 0 0 0,0-1 0 0 0,-1 1 0 0 0,1-1 1 0 0,0 0-1 0 0,-1-1 0 0 0,1 1 0 0 0,0 0 0 0 0,-1-1 0 0 0,0 0 0 0 0,1 0 0 0 0,-1 0 0 0 0,0 0 0 0 0,0 0 0 0 0,0-1 0 0 0,0 1 0 0 0,-1-1 0 0 0,1 0 0 0 0,-1 0 0 0 0,1 0 0 0 0,-1 0 0 0 0,0 0 0 0 0,0 0 0 0 0,1-4 0 0 0,6-12 51 0 0,-2 0 0 0 0,0-1 0 0 0,-1 0 1 0 0,6-35-1 0 0,-5 23 29 0 0,7-63 235 0 0,-11 70-296 0 0,0 0 1 0 0,1 0-1 0 0,9-26 0 0 0,-12 49-222 0 0,0 1 0 0 0,-1-1 0 0 0,1 1 0 0 0,0-1-1 0 0,0 1 1 0 0,0 0 0 0 0,0 0 0 0 0,0 0 0 0 0,0-1 0 0 0,0 1 0 0 0,0 0-1 0 0,1 0 1 0 0,-1 0 0 0 0,0 1 0 0 0,0-1 0 0 0,1 0 0 0 0,-1 0-1 0 0,1 1 1 0 0,-1-1 0 0 0,1 1 0 0 0,-1-1 0 0 0,1 1 0 0 0,-1 0 0 0 0,1-1-1 0 0,-1 1 1 0 0,1 0 0 0 0,1 0 0 0 0,47 6-6076 0 0,-40-4 4725 0 0,16 3-994 0 0</inkml:trace>
</inkml:ink>
</file>

<file path=ppt/ink/ink6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5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48 0 0,'-4'6'1221'0'0,"-1"-1"1"0"0,1 1-1 0 0,1 1 1 0 0,-1-1-1 0 0,1 0 0 0 0,0 1 1 0 0,0 0-1 0 0,-1 7 0 0 0,1-4-157 0 0,1 1 0 0 0,0-1 0 0 0,0 1 0 0 0,2 0 0 0 0,-1 14 0 0 0,2-16-754 0 0,-1 0-1 0 0,1-1 1 0 0,1 1 0 0 0,-1-1 0 0 0,1 0 0 0 0,1 1-1 0 0,-1-1 1 0 0,2 0 0 0 0,-1 0 0 0 0,1 0 0 0 0,0-1-1 0 0,1 0 1 0 0,-1 1 0 0 0,1-2 0 0 0,12 13 0 0 0,-12-15-565 0 0,1 1 1 0 0,0-1-1 0 0,0 0 1 0 0,0-1 0 0 0,0 0-1 0 0,9 3 1 0 0,21 4-6335 0 0,-23-10 4187 0 0</inkml:trace>
</inkml:ink>
</file>

<file path=ppt/ink/ink6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52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153 197 996 0 0,'-46'-30'14635'0'0,"64"17"-10696"0"0,-14 12-3756 0 0,-1 0 0 0 0,1 0-1 0 0,-1-1 1 0 0,1 1 0 0 0,-1-1-1 0 0,1 0 1 0 0,-1 1-1 0 0,0-2 1 0 0,0 1 0 0 0,0 0-1 0 0,0 0 1 0 0,0-1 0 0 0,0 0-1 0 0,-1 0 1 0 0,1 1-1 0 0,2-7 1 0 0,-4 7-139 0 0,0 0 0 0 0,-1 0 0 0 0,1-1 0 0 0,-1 1 0 0 0,0-1 0 0 0,1 1 0 0 0,-1 0 0 0 0,0-1 0 0 0,-1 1 0 0 0,1 0 0 0 0,0-1 0 0 0,-1 1 0 0 0,1 0 0 0 0,-1-1 0 0 0,0 1 0 0 0,1 0 0 0 0,-1 0 0 0 0,0-1-1 0 0,-1 1 1 0 0,1 0 0 0 0,0 0 0 0 0,-1 0 0 0 0,1 1 0 0 0,-1-1 0 0 0,1 0 0 0 0,-1 0 0 0 0,0 1 0 0 0,-3-3 0 0 0,-1-1-58 0 0,1 0 0 0 0,-1 0-1 0 0,-1 1 1 0 0,1 0 0 0 0,-1 0-1 0 0,1 0 1 0 0,-1 1 0 0 0,0 0 0 0 0,0 0-1 0 0,0 1 1 0 0,-1 0 0 0 0,1 0-1 0 0,0 1 1 0 0,-1 0 0 0 0,1 0 0 0 0,-1 1-1 0 0,0 0 1 0 0,1 0 0 0 0,-1 1-1 0 0,-10 2 1 0 0,18-3-41 0 0,0 0-1 0 0,0 0 1 0 0,-1 1 0 0 0,1-1-1 0 0,0 0 1 0 0,0 0 0 0 0,-1 1-1 0 0,1-1 1 0 0,0 0-1 0 0,0 1 1 0 0,0-1 0 0 0,0 0-1 0 0,-1 1 1 0 0,1-1-1 0 0,0 0 1 0 0,0 1 0 0 0,0-1-1 0 0,0 0 1 0 0,0 1 0 0 0,0-1-1 0 0,0 1 1 0 0,0-1-1 0 0,0 0 1 0 0,0 1 0 0 0,0-1-1 0 0,0 0 1 0 0,0 1 0 0 0,0-1-1 0 0,1 0 1 0 0,-1 1-1 0 0,0-1 1 0 0,0 0 0 0 0,0 1-1 0 0,0-1 1 0 0,1 0 0 0 0,-1 1-1 0 0,0-1 1 0 0,0 0-1 0 0,1 0 1 0 0,-1 1 0 0 0,0-1-1 0 0,0 0 1 0 0,1 0-1 0 0,0 1 1 0 0,11 13-1404 0 0,22 9-4213 0 0,-7-5 3266 0 0</inkml:trace>
</inkml:ink>
</file>

<file path=ppt/ink/ink6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5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6 140 0 0,'-22'-6'9377'0'0,"31"12"-3463"0"0,39 13-2159 0 0,72 14-466 0 0,198 27 0 0 0,-98-23-3067 0 0,-218-37-230 0 0,0 1 1 0 0,-1-1-1 0 0,1 0 1 0 0,0 1-1 0 0,-1-1 1 0 0,1 1-1 0 0,0 0 1 0 0,-1-1-1 0 0,1 1 1 0 0,-1 0-1 0 0,0 0 1 0 0,1 0-1 0 0,1 2 1 0 0,-3-3 4 0 0,1 1 1 0 0,-1-1-1 0 0,0 1 0 0 0,0-1 1 0 0,1 1-1 0 0,-1-1 1 0 0,0 1-1 0 0,0-1 1 0 0,0 1-1 0 0,0 0 0 0 0,0-1 1 0 0,0 1-1 0 0,0-1 1 0 0,0 1-1 0 0,0-1 1 0 0,0 1-1 0 0,0 0 1 0 0,0-1-1 0 0,0 1 0 0 0,0-1 1 0 0,0 1-1 0 0,0-1 1 0 0,-1 1-1 0 0,1-1 1 0 0,-1 2-1 0 0,-2 3-5 0 0,-1-1 0 0 0,0 1 0 0 0,0-1 0 0 0,0 0 0 0 0,-10 7 0 0 0,7-5 8 0 0,-113 84 2 0 0,79-61 281 0 0,2 1 1 0 0,0 1 0 0 0,2 3-1 0 0,-37 43 1 0 0,73-76-368 0 0,1 0 0 0 0,-1-1 0 0 0,1 1 0 0 0,-1 0 0 0 0,1 0 0 0 0,-1 0 0 0 0,1 0 0 0 0,-1-1-1 0 0,1 1 1 0 0,0 0 0 0 0,0 0 0 0 0,-1 0 0 0 0,1 0 0 0 0,0 0 0 0 0,0 0 0 0 0,0 0 0 0 0,0 0 0 0 0,0 0 0 0 0,0 0 0 0 0,1 1 0 0 0,-1-2-249 0 0,0 1 0 0 0,0-1-1 0 0,0 1 1 0 0,8 3-5998 0 0,-8-4 5998 0 0,1 0-1 0 0,-1 0 1 0 0,1 0 0 0 0,0 0 0 0 0,5 0-2425 0 0</inkml:trace>
</inkml:ink>
</file>

<file path=ppt/ink/ink6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5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6 611 968 0 0,'-6'-1'15309'0'0,"20"-20"-14009"0"0,-2 0-1 0 0,0-1 0 0 0,-2 0 0 0 0,8-24 0 0 0,-9 15-992 0 0,-1 0 0 0 0,-1 0-1 0 0,-2 0 1 0 0,-1-1 0 0 0,-1-32 0 0 0,-2 8 348 0 0,-3 1-1 0 0,-14-92 1 0 0,14 236 360 0 0,8 1-788 0 0,-1-15-59 0 0,21 109 1 0 0,-26-183-408 0 0,11 32 134 0 0,-1-19-2734 0 0,-9-14 2443 0 0,-1 1-1 0 0,1-1 0 0 0,-1 0 0 0 0,1 1 0 0 0,-1-1 0 0 0,1 0 0 0 0,0 0 0 0 0,-1 0 1 0 0,1 0-1 0 0,-1 1 0 0 0,1-1 0 0 0,-1 0 0 0 0,1 0 0 0 0,0 0 0 0 0,-1 0 1 0 0,1 0-1 0 0,-1 0 0 0 0,1-1 0 0 0,0 1 0 0 0,-1 0 0 0 0,1 0 0 0 0,-1 0 0 0 0,1-1 1 0 0,0 1-1 0 0,9-5-2183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 80 0 0,'-5'5'8258'0'0,"-10"8"-3067"0"0,-25 29-3399 0 0,-124 157 3902 0 0,36-48-1687 0 0,124-146-4709 0 0,-16 20 2899 0 0,14-20-5510 0 0</inkml:trace>
</inkml:ink>
</file>

<file path=ppt/ink/ink6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54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1 160 188 0 0,'0'-3'441'0'0,"1"0"0"0"0,-1 0 0 0 0,1-1 0 0 0,0 1 0 0 0,0 0 0 0 0,1 0 0 0 0,-1 0 0 0 0,1 0 0 0 0,-1 0 0 0 0,1 0 0 0 0,0 0 0 0 0,0 1 0 0 0,0-1 0 0 0,0 1 0 0 0,1-1 0 0 0,-1 1 0 0 0,1 0 0 0 0,-1 0 0 0 0,1 0 1 0 0,0 0-1 0 0,6-3 0 0 0,6-3 952 0 0,1 1 0 0 0,31-11 0 0 0,-35 14-922 0 0,51-14 2265 0 0,1 2-1 0 0,88-11 0 0 0,-375 80-1460 0 0,215-51-1274 0 0,-7 0-7 0 0,1 1 0 0 0,0 0 0 0 0,-1 1 0 0 0,2 1 1 0 0,-1 0-1 0 0,0 1 0 0 0,-20 12 0 0 0,33-17 15 0 0,1-1 0 0 0,-1 1-1 0 0,1 0 1 0 0,-1 0 0 0 0,0-1 0 0 0,1 1 0 0 0,-1 0-1 0 0,1 0 1 0 0,0-1 0 0 0,-1 1 0 0 0,1 0-1 0 0,0 0 1 0 0,-1 0 0 0 0,1 0 0 0 0,0 0-1 0 0,0 0 1 0 0,0 0 0 0 0,0 0 0 0 0,0-1 0 0 0,0 1-1 0 0,0 0 1 0 0,0 0 0 0 0,0 0 0 0 0,0 0-1 0 0,0 0 1 0 0,1 0 0 0 0,-1 0 0 0 0,0 0-1 0 0,1-1 1 0 0,-1 1 0 0 0,1 0 0 0 0,-1 0-1 0 0,1 0 1 0 0,-1-1 0 0 0,1 1 0 0 0,-1 0 0 0 0,1-1-1 0 0,0 1 1 0 0,-1 0 0 0 0,1-1 0 0 0,0 1-1 0 0,0-1 1 0 0,-1 1 0 0 0,1-1 0 0 0,0 1-1 0 0,1-1 1 0 0,45 29 136 0 0,-40-25-119 0 0,72 35 142 0 0,43 25 40 0 0,-106-54-205 0 0,-1 0 0 0 0,0 1-1 0 0,0 1 1 0 0,-1 0-1 0 0,15 17 1 0 0,-28-28-14 0 0,1 1 1 0 0,-1-1-1 0 0,1 1 0 0 0,-1 0 1 0 0,0-1-1 0 0,0 1 1 0 0,0 0-1 0 0,0 0 0 0 0,0 0 1 0 0,0 0-1 0 0,0 0 1 0 0,-1 0-1 0 0,1 0 0 0 0,0 0 1 0 0,-1 0-1 0 0,0 0 0 0 0,0 0 1 0 0,1 0-1 0 0,-1 0 1 0 0,-1 0-1 0 0,1 0 0 0 0,0 0 1 0 0,0 0-1 0 0,-1 0 0 0 0,0 3 1 0 0,-1-2-1 0 0,0 0 1 0 0,0-1 0 0 0,0 1-1 0 0,0 0 1 0 0,0-1 0 0 0,-1 1-1 0 0,1-1 1 0 0,-1 0 0 0 0,0 0-1 0 0,0 0 1 0 0,0 0 0 0 0,0-1-1 0 0,-6 3 1 0 0,-5 2-10 0 0,0-1 1 0 0,-1-1-1 0 0,1 0 1 0 0,-1-1-1 0 0,-29 1 1 0 0,31-3-203 0 0,-82-2-216 0 0,86 1-179 0 0,-1-2 1 0 0,1 1 0 0 0,0-1-1 0 0,-1 0 1 0 0,1-1-1 0 0,0 0 1 0 0,-14-8 0 0 0,47 6-4047 0 0,17 2 533 0 0,-12 3 2410 0 0</inkml:trace>
</inkml:ink>
</file>

<file path=ppt/ink/ink6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5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66 472 0 0,'-23'-14'1052'0'0,"10"6"345"0"0,0 0 1 0 0,0 0-1 0 0,-1 2 0 0 0,0-1 0 0 0,-19-4 0 0 0,28 10-1015 0 0,0 0 0 0 0,0 0 0 0 0,-1 1 0 0 0,1-1 0 0 0,0 1-1 0 0,0 1 1 0 0,-1-1 0 0 0,1 1 0 0 0,0 0 0 0 0,0 0 0 0 0,-1 1-1 0 0,1-1 1 0 0,0 1 0 0 0,1 0 0 0 0,-1 0 0 0 0,0 1 0 0 0,0 0 0 0 0,1-1-1 0 0,-7 7 1 0 0,4-4-80 0 0,0 0-1 0 0,1 1 1 0 0,0 0 0 0 0,0 1-1 0 0,0 0 1 0 0,0-1-1 0 0,1 2 1 0 0,0-1-1 0 0,1 1 1 0 0,0-1 0 0 0,-6 15-1 0 0,8-15-133 0 0,0 0 0 0 0,1 0-1 0 0,0-1 1 0 0,0 1 0 0 0,1 0-1 0 0,0 0 1 0 0,0 0 0 0 0,0 0-1 0 0,1 0 1 0 0,0-1 0 0 0,0 1-1 0 0,1 0 1 0 0,0 0 0 0 0,0-1-1 0 0,6 12 1 0 0,0-4-33 0 0,0 0 0 0 0,1-1 0 0 0,0-1 0 0 0,1 1 0 0 0,0-1 0 0 0,1-1 1 0 0,0 0-1 0 0,1-1 0 0 0,0 0 0 0 0,1 0 0 0 0,0-2 0 0 0,23 13 0 0 0,-20-13-238 0 0,-1-1 0 0 0,1-1 0 0 0,0 0 0 0 0,1-1-1 0 0,0-1 1 0 0,-1 0 0 0 0,1-1 0 0 0,0-1 0 0 0,1-1 0 0 0,-1 0 0 0 0,25-3 0 0 0,-38 2 67 0 0,0-1 1 0 0,0 1-1 0 0,-1-1 0 0 0,1 0 1 0 0,0 0-1 0 0,-1 0 0 0 0,1-1 1 0 0,-1 1-1 0 0,1-1 0 0 0,-1 0 1 0 0,0 0-1 0 0,0 0 0 0 0,0 0 1 0 0,0-1-1 0 0,0 1 0 0 0,0-1 1 0 0,0 1-1 0 0,-1-1 0 0 0,3-4 1 0 0,-3 2 26 0 0,1 1 0 0 0,-2-1 0 0 0,1 0 0 0 0,0 1 0 0 0,-1-1 0 0 0,0 0 0 0 0,0 0 0 0 0,0 0 0 0 0,-1 0 0 0 0,0 0 0 0 0,0-1 0 0 0,-1-8 0 0 0,-1 1 32 0 0,0-1 0 0 0,-2 1 0 0 0,1-1 0 0 0,-2 1 0 0 0,0 0 0 0 0,0 1 0 0 0,-1-1 0 0 0,-1 1 0 0 0,-12-18 0 0 0,9 18-92 0 0,-1 0 0 0 0,0 1 0 0 0,0 0 0 0 0,-1 0 0 0 0,-1 1 0 0 0,0 1 0 0 0,0 0 0 0 0,-1 1 0 0 0,0 0 0 0 0,-1 2 0 0 0,1-1 0 0 0,-1 2 0 0 0,0-1 0 0 0,-1 2 0 0 0,1 0 0 0 0,-1 1 0 0 0,-25-1 0 0 0,36 4-614 0 0,0 1 1 0 0,1-1-1 0 0,-1 1 1 0 0,1 0 0 0 0,-1 1-1 0 0,1-1 1 0 0,0 1-1 0 0,-1-1 1 0 0,1 2-1 0 0,-7 3 1 0 0,-3 4-1893 0 0</inkml:trace>
</inkml:ink>
</file>

<file path=ppt/ink/ink6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55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95 4776 0 0,'-18'-34'5519'0'0,"10"17"477"0"0,30 37-4291 0 0,-8-2-981 0 0,-1 1 1 0 0,-1 1 0 0 0,19 40-1 0 0,-3-6 228 0 0,9 17 168 0 0,35 60 515 0 0,-64-120-1429 0 0,0 1 0 0 0,1-1 0 0 0,0 0 0 0 0,1-1 0 0 0,0 0 0 0 0,0-1 0 0 0,1 0 0 0 0,14 8-1 0 0,-22-15-140 0 0,-1-1-1 0 0,1 1 1 0 0,0-1-1 0 0,-1 0 1 0 0,1 0 0 0 0,0 0-1 0 0,0 0 1 0 0,0 0-1 0 0,0-1 1 0 0,0 1-1 0 0,0-1 1 0 0,0 0-1 0 0,0 0 1 0 0,1 0-1 0 0,-1 0 1 0 0,0-1-1 0 0,0 1 1 0 0,0-1-1 0 0,5-2 1 0 0,-3 1 6 0 0,0-1 1 0 0,0 0-1 0 0,0 0 1 0 0,-1 0-1 0 0,1-1 1 0 0,-1 1-1 0 0,0-1 1 0 0,0 0-1 0 0,0 0 0 0 0,3-6 1 0 0,5-7 97 0 0,-2-1 0 0 0,0 0 0 0 0,0 0 0 0 0,11-36 0 0 0,-8 8-121 0 0,-1 0 1 0 0,-3-1-1 0 0,-1-1 0 0 0,-3 0 1 0 0,-1-81-1 0 0,-4 129-168 0 0,0-1 0 0 0,0 0 0 0 0,0 1 0 0 0,0-1-1 0 0,0 1 1 0 0,1-1 0 0 0,-1 1 0 0 0,0-1 0 0 0,0 1 0 0 0,1-1 0 0 0,-1 1 0 0 0,0-1-1 0 0,1 1 1 0 0,-1-1 0 0 0,0 1 0 0 0,1 0 0 0 0,-1-1 0 0 0,1 1 0 0 0,-1 0 0 0 0,1-1-1 0 0,-1 1 1 0 0,1 0 0 0 0,-1-1 0 0 0,1 1 0 0 0,-1 0 0 0 0,1 0 0 0 0,-1 0 0 0 0,1 0-1 0 0,-1-1 1 0 0,1 1 0 0 0,-1 0 0 0 0,1 0 0 0 0,0 0 0 0 0,-1 0 0 0 0,1 0 0 0 0,-1 0-1 0 0,1 0 1 0 0,-1 1 0 0 0,1-1 0 0 0,-1 0 0 0 0,1 0 0 0 0,1 1 0 0 0,28 8-5802 0 0,-24-7 4391 0 0,12 5-1392 0 0</inkml:trace>
</inkml:ink>
</file>

<file path=ppt/ink/ink6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55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1 144 0 0,'-5'13'2364'0'0,"0"1"0"0"0,1 0 0 0 0,0 0 0 0 0,-2 17-1 0 0,4-12-789 0 0,1 0-1 0 0,0 0 0 0 0,2 20 0 0 0,0-25-1074 0 0,1 1 0 0 0,0-1 0 0 0,1 1 0 0 0,0-1 0 0 0,1 0 0 0 0,1 0 0 0 0,0-1 0 0 0,1 1 0 0 0,1-1 0 0 0,13 21 0 0 0,-17-31-705 0 0,0 1-1 0 0,0 0 1 0 0,1-1 0 0 0,0 0 0 0 0,-1 0-1 0 0,1 0 1 0 0,0 0 0 0 0,0 0 0 0 0,1-1-1 0 0,7 3 1 0 0,-8-3-728 0 0,0-1 0 0 0,0 0-1 0 0,0 0 1 0 0,0 0 0 0 0,0-1 0 0 0,0 1 0 0 0,9-1 0 0 0,0-2-1468 0 0</inkml:trace>
</inkml:ink>
</file>

<file path=ppt/ink/ink6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56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157 176 284 0 0,'-20'-7'1400'0'0,"-11"-3"2042"0"0,12 7 5725 0 0,62-18-4861 0 0,-31 14-3465 0 0,-10 6-708 0 0,1 0-1 0 0,-1 0 1 0 0,1 0 0 0 0,-1-1 0 0 0,1 1 0 0 0,-1-1 0 0 0,0 0 0 0 0,0 1-1 0 0,0-1 1 0 0,0 0 0 0 0,0 0 0 0 0,0-1 0 0 0,0 1 0 0 0,-1 0 0 0 0,1 0-1 0 0,-1-1 1 0 0,0 1 0 0 0,2-6 0 0 0,-2 6-69 0 0,-1 0 1 0 0,0 0-1 0 0,-1 0 0 0 0,1 0 1 0 0,0 1-1 0 0,0-1 1 0 0,-1 0-1 0 0,0 0 0 0 0,1 0 1 0 0,-1 0-1 0 0,0 1 1 0 0,1-1-1 0 0,-1 0 0 0 0,0 0 1 0 0,-1 1-1 0 0,1-1 0 0 0,0 1 1 0 0,0-1-1 0 0,-1 1 1 0 0,-1-2-1 0 0,-4-3 22 0 0,0 1 1 0 0,0 0-1 0 0,-1 0 0 0 0,0 0 1 0 0,0 1-1 0 0,0 0 0 0 0,0 1 1 0 0,-1 0-1 0 0,-17-4 1 0 0,-12 5 98 0 0,36 1-267 0 0,1 1 1 0 0,0 0 0 0 0,-1 0 0 0 0,1 0 0 0 0,0 1 0 0 0,0-1 0 0 0,-1 0 0 0 0,1 0-1 0 0,0 1 1 0 0,0-1 0 0 0,-1 1 0 0 0,1-1 0 0 0,0 1 0 0 0,0-1 0 0 0,0 1 0 0 0,0 0 0 0 0,0 0-1 0 0,0-1 1 0 0,0 1 0 0 0,0 0 0 0 0,0 0 0 0 0,0 0 0 0 0,0 0 0 0 0,0 0 0 0 0,0 2-1 0 0,2-2-76 0 0,0 1-1 0 0,0-1 0 0 0,0 1 0 0 0,0-1 0 0 0,0 0 0 0 0,0 1 0 0 0,1-1 0 0 0,-1 0 1 0 0,0 0-1 0 0,1 0 0 0 0,-1 0 0 0 0,1 0 0 0 0,-1 0 0 0 0,1 0 0 0 0,0 0 0 0 0,-1-1 1 0 0,1 1-1 0 0,0-1 0 0 0,3 1 0 0 0,-3 1-401 0 0,55 16-4792 0 0,-22-9 3095 0 0</inkml:trace>
</inkml:ink>
</file>

<file path=ppt/ink/ink6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5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 0 0,'0'7'7739'0'0,"4"1"-6530"0"0,5-2-312 0 0,0 0 1 0 0,0 0 0 0 0,1-1 0 0 0,-1 0 0 0 0,1-1 0 0 0,20 6 0 0 0,-8-2 87 0 0,90 30 2973 0 0,218 44-1 0 0,-27-39-1647 0 0,-348-9-2117 0 0,-291 200 1303 0 0,307-212-1241 0 0,-24 23-1922 0 0</inkml:trace>
</inkml:ink>
</file>

<file path=ppt/ink/ink6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5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119 107 680 0 0,'-1'0'272'0'0,"1"0"-1"0"0,-1 0 1 0 0,0 0-1 0 0,1 0 1 0 0,-1 0 0 0 0,0 0-1 0 0,1 0 1 0 0,-1 0-1 0 0,1 0 1 0 0,-1 0 0 0 0,0-1-1 0 0,1 1 1 0 0,-1 0-1 0 0,1 0 1 0 0,-1-1 0 0 0,0 1-1 0 0,1-1 1 0 0,-1 1-1 0 0,1 0 1 0 0,-1-1 0 0 0,1 1-1 0 0,0-1 1 0 0,-1 1-1 0 0,1-1 1 0 0,-1 1 0 0 0,1-1-1 0 0,0 1 1 0 0,-1-1-1 0 0,1 0 1 0 0,0 1 0 0 0,-1-2-1 0 0,18-10 2966 0 0,47-7-2258 0 0,-56 17-163 0 0,181-40 3027 0 0,-89 22-1504 0 0,-99 19-1949 0 0,-9 8-90 0 0,-57 14-221 0 0,-67 12-1 0 0,75-20-123 0 0,0 2 0 0 0,-77 32 0 0 0,132-47 50 0 0,1 1-1 0 0,-1-1 0 0 0,1 1 0 0 0,-1-1 0 0 0,1 1 1 0 0,-1 0-1 0 0,1 0 0 0 0,0 0 0 0 0,0 0 1 0 0,-1 0-1 0 0,1 0 0 0 0,0 0 0 0 0,0 0 1 0 0,0 0-1 0 0,0 0 0 0 0,0 1 0 0 0,0-1 0 0 0,0 0 1 0 0,1 1-1 0 0,-1-1 0 0 0,0 1 0 0 0,0 2 1 0 0,1-3 3 0 0,0 1 0 0 0,1-1 1 0 0,-1 1-1 0 0,1-1 0 0 0,-1 1 0 0 0,1-1 1 0 0,-1 1-1 0 0,1-1 0 0 0,0 0 1 0 0,0 0-1 0 0,0 1 0 0 0,0-1 0 0 0,0 0 1 0 0,0 0-1 0 0,0 0 0 0 0,0 0 1 0 0,0 0-1 0 0,3 2 0 0 0,9 6 87 0 0,1-1-1 0 0,0 0 1 0 0,24 8-1 0 0,-25-10-16 0 0,33 13 243 0 0,-1 3-1 0 0,0 1 1 0 0,-2 3 0 0 0,80 61-1 0 0,-122-86-308 0 0,1 1 0 0 0,0 0 0 0 0,0-1 0 0 0,0 1-1 0 0,-1 0 1 0 0,1 0 0 0 0,-1 0 0 0 0,1 0-1 0 0,-1 0 1 0 0,0 0 0 0 0,0 0 0 0 0,0 0 0 0 0,0 1-1 0 0,0-1 1 0 0,0 0 0 0 0,-1 1 0 0 0,1-1-1 0 0,-1 1 1 0 0,0-1 0 0 0,1 3 0 0 0,-2-3 9 0 0,0-1 0 0 0,1 1 0 0 0,-1-1 0 0 0,0 1 0 0 0,0-1 0 0 0,0 0 0 0 0,0 1 0 0 0,0-1 0 0 0,0 0 0 0 0,-1 1 0 0 0,1-1 0 0 0,0 0 0 0 0,-1 0 0 0 0,1 0 0 0 0,-1 0 0 0 0,1-1 0 0 0,-1 1 0 0 0,1 0 0 0 0,-1-1 0 0 0,1 1 0 0 0,-1-1 0 0 0,0 1 0 0 0,1-1 0 0 0,-1 0 0 0 0,0 1 0 0 0,0-1 1 0 0,1 0-1 0 0,-1 0 0 0 0,-2-1 0 0 0,-23 2 71 0 0,0-2 0 0 0,1-1 0 0 0,-1-1 0 0 0,-39-9 0 0 0,-43-5-3835 0 0,99 16 2062 0 0</inkml:trace>
</inkml:ink>
</file>

<file path=ppt/ink/ink6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6:5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448 115 124 0 0,'-3'-7'651'0'0,"1"1"0"0"0,-1 0-1 0 0,0-1 1 0 0,0 1 0 0 0,0 0-1 0 0,-1 1 1 0 0,0-1 0 0 0,0 1 0 0 0,-1-1-1 0 0,0 1 1 0 0,0 1 0 0 0,0-1 0 0 0,0 1-1 0 0,-1-1 1 0 0,-9-4 0 0 0,8 5-190 0 0,0 2 1 0 0,0-1-1 0 0,-1 1 0 0 0,1 0 0 0 0,-1 0 1 0 0,1 1-1 0 0,-1 0 0 0 0,0 1 1 0 0,1-1-1 0 0,-1 1 0 0 0,0 1 0 0 0,-10 1 1 0 0,4 1-90 0 0,-1 1-1 0 0,0 0 1 0 0,1 1 0 0 0,0 0 0 0 0,0 1 0 0 0,1 1-1 0 0,-1 0 1 0 0,1 1 0 0 0,1 1 0 0 0,0-1 0 0 0,0 2-1 0 0,1 0 1 0 0,-18 19 0 0 0,22-21-144 0 0,1 1 0 0 0,-1 0 0 0 0,1 0 0 0 0,1 0 1 0 0,-1 1-1 0 0,2 0 0 0 0,-1 0 0 0 0,2 0 0 0 0,-1 0 0 0 0,1 1 0 0 0,1-1 0 0 0,-3 18 0 0 0,5-21-105 0 0,1 1 0 0 0,-1-1-1 0 0,1 0 1 0 0,0 0 0 0 0,0 0-1 0 0,1 0 1 0 0,0 0 0 0 0,1 0-1 0 0,-1 0 1 0 0,1 0 0 0 0,1-1-1 0 0,-1 0 1 0 0,1 1 0 0 0,0-1-1 0 0,0-1 1 0 0,1 1 0 0 0,0 0-1 0 0,0-1 1 0 0,10 8-1 0 0,-2-3 8 0 0,1 0-1 0 0,0-1 0 0 0,1-1 0 0 0,0-1 0 0 0,0 0 0 0 0,0 0 0 0 0,1-2 0 0 0,0 0 0 0 0,0 0 0 0 0,28 2 0 0 0,-22-4-183 0 0,0-1-1 0 0,0-1 0 0 0,1-1 1 0 0,-1-1-1 0 0,0-1 1 0 0,0-1-1 0 0,34-9 0 0 0,-48 10 15 0 0,0-1-1 0 0,-1 0 1 0 0,1 0-1 0 0,0-1 1 0 0,-1 0-1 0 0,0 0 1 0 0,0-1-1 0 0,0 0 1 0 0,-1 0-1 0 0,1-1 1 0 0,-1 0-1 0 0,0 0 1 0 0,-1 0-1 0 0,0 0 1 0 0,0-1-1 0 0,0 0 1 0 0,-1 0-1 0 0,0-1 1 0 0,0 1-1 0 0,0-1 0 0 0,-1 0 1 0 0,-1 1-1 0 0,1-2 1 0 0,-1 1-1 0 0,1-13 1 0 0,-2 11 38 0 0,0 0 0 0 0,-1 0 0 0 0,-1 0 0 0 0,1 0-1 0 0,-2-1 1 0 0,1 1 0 0 0,-1 0 0 0 0,-1 1 0 0 0,0-1 0 0 0,0 0 0 0 0,-1 1 0 0 0,0 0 0 0 0,-1-1 0 0 0,0 2-1 0 0,0-1 1 0 0,-1 1 0 0 0,0-1 0 0 0,-1 2 0 0 0,1-1 0 0 0,-14-10 0 0 0,6 7-9 0 0,-1 0 1 0 0,0 2 0 0 0,0 0-1 0 0,-1 0 1 0 0,0 1 0 0 0,-1 1 0 0 0,-31-8-1 0 0,-40-2-2108 0 0,1 12-5717 0 0,62 5 4921 0 0</inkml:trace>
</inkml:ink>
</file>

<file path=ppt/ink/ink6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02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3 110 104 0 0,'-3'-20'10459'0'0,"48"108"-5986"0"0,-7-11-721 0 0,61 90 0 0 0,-99-166-3685 0 0,0-1 0 0 0,0 1 1 0 0,1-1-1 0 0,-1 1 0 0 0,0-1 0 0 0,1 1 0 0 0,-1-1 0 0 0,0 1 0 0 0,1-1 1 0 0,-1 0-1 0 0,1 1 0 0 0,-1-1 0 0 0,0 1 0 0 0,1-1 0 0 0,-1 0 0 0 0,1 0 1 0 0,-1 1-1 0 0,1-1 0 0 0,-1 0 0 0 0,1 0 0 0 0,0 0 0 0 0,-1 1 0 0 0,1-1 1 0 0,-1 0-1 0 0,1 0 0 0 0,-1 0 0 0 0,1 0 0 0 0,-1 0 0 0 0,1 0 0 0 0,0 0 1 0 0,-1 0-1 0 0,2-1 0 0 0,11-16 841 0 0,5-37-566 0 0,-16 46-99 0 0,7-25 4 0 0,6-17 400 0 0,26-65 0 0 0,-36 103-564 0 0,1 0 0 0 0,0 0 0 0 0,1 0 1 0 0,0 1-1 0 0,1 0 0 0 0,1 0 0 0 0,-1 1 0 0 0,2 0 0 0 0,-1 0 0 0 0,17-12 1 0 0,8 5-2263 0 0,-33 16 1658 0 0,0 1 1 0 0,0 0-1 0 0,0-1 0 0 0,0 1 1 0 0,1 0-1 0 0,-1 0 1 0 0,0 0-1 0 0,0 0 1 0 0,0 0-1 0 0,0 0 0 0 0,0 0 1 0 0,1 0-1 0 0,-1 0 1 0 0,0 0-1 0 0,0 1 1 0 0,0-1-1 0 0,2 1 1 0 0</inkml:trace>
</inkml:ink>
</file>

<file path=ppt/ink/ink6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0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24 472 0 0,'-31'-10'17294'0'0,"45"12"-15447"0"0,55 4-224 0 0,0-2-1 0 0,0-4 1 0 0,114-13 0 0 0,-147 7-1491 0 0,8-1-1304 0 0,-18 9-2610 0 0,-23 0 3141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8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3 182 224 0 0,'-3'-5'11452'0'0,"96"-12"-6603"0"0,54 0-2149 0 0,-83 11-1578 0 0,110-12 547 0 0,598-90 4524 0 0,-761 105-6360 0 0,22-4 623 0 0,-16 7-9098 0 0</inkml:trace>
</inkml:ink>
</file>

<file path=ppt/ink/ink6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03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17 136 0 0,'-15'20'11011'0'0,"49"-18"-1905"0"0,-14-2-9553 0 0,220 1 5660 0 0,-191-4-6750 0 0,60-12-1 0 0,-105 14 504 0 0,0 0-1 0 0,0-1 1 0 0,0 1-1 0 0,0-1 1 0 0,0 1-1 0 0,0-1 1 0 0,5-4 0 0 0,-3 0-1310 0 0</inkml:trace>
</inkml:ink>
</file>

<file path=ppt/ink/ink6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04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44 400 0 0,'-15'-17'2394'0'0,"8"-1"5755"0"0,18 10-2034 0 0,16 7-5487 0 0,389 55 6270 0 0,-409-53-6845 0 0,1 0 0 0 0,-1 0 0 0 0,0 1 1 0 0,0 0-1 0 0,0 1 0 0 0,0 0 0 0 0,-1 0 0 0 0,8 4 0 0 0,-12-5-45 0 0,0 0 0 0 0,-1-1 0 0 0,1 1 0 0 0,-1 0 1 0 0,1 0-1 0 0,-1 0 0 0 0,1 0 0 0 0,-1 0 0 0 0,0 1 0 0 0,0-1 1 0 0,0 0-1 0 0,0 0 0 0 0,-1 1 0 0 0,1-1 0 0 0,0 1 0 0 0,-1-1 0 0 0,0 1 1 0 0,0-1-1 0 0,1 1 0 0 0,-2-1 0 0 0,1 1 0 0 0,0-1 0 0 0,0 0 1 0 0,-1 1-1 0 0,1-1 0 0 0,-1 1 0 0 0,0-1 0 0 0,-1 3 0 0 0,-15 41 39 0 0,-2 0 0 0 0,-2-2-1 0 0,-2 0 1 0 0,-43 61 0 0 0,-12 23 220 0 0,-55 131 1429 0 0,129-253-2201 0 0</inkml:trace>
</inkml:ink>
</file>

<file path=ppt/ink/ink6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0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17 456 0 0,'-6'-16'11361'0'0,"14"46"-9672"0"0,4 13-55 0 0,17 91 1476 0 0,24 93 801 0 0,-49-206-3741 0 0,3 6-536 0 0,3-11-2809 0 0,1-17-3254 0 0,-2-3 4309 0 0</inkml:trace>
</inkml:ink>
</file>

<file path=ppt/ink/ink6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05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63 524 0 0,'-1'-3'411'0'0,"0"-1"1"0"0,0 1-1 0 0,0 0 1 0 0,-1 0-1 0 0,1 0 1 0 0,-1 0-1 0 0,0 0 1 0 0,0 0-1 0 0,0 0 0 0 0,0 0 1 0 0,0 1-1 0 0,0-1 1 0 0,-1 1-1 0 0,1-1 1 0 0,-1 1-1 0 0,0 0 0 0 0,0 0 1 0 0,0 0-1 0 0,0 1 1 0 0,0-1-1 0 0,-4-1 1 0 0,1 2-26 0 0,0 0 0 0 0,1 0 0 0 0,-1 0 0 0 0,0 0 0 0 0,0 1 0 0 0,0 0 0 0 0,0 1 1 0 0,0-1-1 0 0,0 1 0 0 0,0 0 0 0 0,-8 3 0 0 0,-1 1 51 0 0,1 0 0 0 0,-1 1 0 0 0,2 1 0 0 0,-1 0 0 0 0,1 1 0 0 0,0 0 0 0 0,0 1 0 0 0,-20 19 0 0 0,29-24-275 0 0,0 0-1 0 0,0 1 1 0 0,0-1-1 0 0,1 1 1 0 0,0-1-1 0 0,0 1 0 0 0,0 0 1 0 0,1 1-1 0 0,0-1 1 0 0,0 0-1 0 0,0 1 1 0 0,0-1-1 0 0,1 1 1 0 0,0-1-1 0 0,0 1 0 0 0,0 0 1 0 0,1 8-1 0 0,1-7-44 0 0,0 0 1 0 0,1-1-1 0 0,0 1 0 0 0,0-1 0 0 0,0 0 0 0 0,1 0 0 0 0,0 1 0 0 0,0-2 1 0 0,0 1-1 0 0,1 0 0 0 0,0-1 0 0 0,0 1 0 0 0,0-1 0 0 0,9 7 0 0 0,-2-2 12 0 0,2 0 0 0 0,-1-1 0 0 0,1-1 0 0 0,0 0 0 0 0,1 0 0 0 0,0-1 0 0 0,0-1 0 0 0,1-1 0 0 0,0 0 0 0 0,0 0 0 0 0,19 2 0 0 0,-21-5-115 0 0,-1 0-1 0 0,0 0 1 0 0,1-2-1 0 0,0 1 1 0 0,-1-2-1 0 0,1 1 0 0 0,-1-2 1 0 0,0 0-1 0 0,1 0 1 0 0,-1-1-1 0 0,0-1 1 0 0,0 0-1 0 0,0 0 0 0 0,16-10 1 0 0,-24 12-25 0 0,-1 0-1 0 0,0 0 1 0 0,1-1 0 0 0,-1 0 0 0 0,0 1 0 0 0,0-1-1 0 0,0 0 1 0 0,-1-1 0 0 0,1 1 0 0 0,-1 0-1 0 0,0-1 1 0 0,0 1 0 0 0,0-1 0 0 0,0 0 0 0 0,0 0-1 0 0,-1 0 1 0 0,0 1 0 0 0,2-9 0 0 0,-3 6 2 0 0,0 0 1 0 0,0-1-1 0 0,0 1 1 0 0,-1 0 0 0 0,0 0-1 0 0,0 0 1 0 0,-1 0-1 0 0,1 0 1 0 0,-1 0 0 0 0,-1 1-1 0 0,-4-10 1 0 0,0 2-36 0 0,-1 1-1 0 0,0-1 1 0 0,-1 2 0 0 0,0-1 0 0 0,-1 1 0 0 0,-1 1-1 0 0,1 0 1 0 0,-2 0 0 0 0,-23-16 0 0 0,24 19-343 0 0,-1 1 0 0 0,0 0 1 0 0,0 0-1 0 0,0 1 0 0 0,0 1 0 0 0,-1 0 0 0 0,1 1 1 0 0,-1 0-1 0 0,-16-1 0 0 0,29 4 206 0 0,-1 0 1 0 0,1 0-1 0 0,0 0 0 0 0,-1 0 0 0 0,1 0 0 0 0,0 0 1 0 0,0 0-1 0 0,-1 0 0 0 0,1 0 0 0 0,0 0 0 0 0,0 0 1 0 0,-1 0-1 0 0,1 1 0 0 0,0-1 0 0 0,0 0 0 0 0,-1 0 1 0 0,1 0-1 0 0,0 0 0 0 0,0 0 0 0 0,-1 1 0 0 0,1-1-542 0 0,-1 1 542 0 0,1-1 1 0 0,0 0-1 0 0,0 0 0 0 0,0 1 0 0 0,0-1 0 0 0,0 0 1 0 0,0 0-1 0 0,0 1 0 0 0,0-1 0 0 0,-1 0 0 0 0,1 1 1 0 0,0-1-1 0 0,0 0 0 0 0,0 0 0 0 0,0 1 0 0 0,10 6-1964 0 0</inkml:trace>
</inkml:ink>
</file>

<file path=ppt/ink/ink6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05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7 516 0 0,'-12'-3'744'0'0,"0"2"0"0"0,0-1 1 0 0,0 2-1 0 0,0 0 0 0 0,-1 0 0 0 0,1 1 0 0 0,0 0 0 0 0,0 1 1 0 0,0 1-1 0 0,1 0 0 0 0,-21 7 0 0 0,27-7-374 0 0,0 0 0 0 0,-1 0 0 0 0,1 0-1 0 0,0 0 1 0 0,1 1 0 0 0,-1-1 0 0 0,1 1 0 0 0,-1 0 0 0 0,1 1 0 0 0,0-1 0 0 0,1 1-1 0 0,-1 0 1 0 0,1 0 0 0 0,0 0 0 0 0,0 0 0 0 0,0 1 0 0 0,1-1 0 0 0,0 1-1 0 0,0-1 1 0 0,0 1 0 0 0,1 0 0 0 0,0 0 0 0 0,0 0 0 0 0,0-1 0 0 0,1 13-1 0 0,1-8-77 0 0,0-1-1 0 0,1 1 1 0 0,0 0-1 0 0,1-1 0 0 0,0 0 1 0 0,0 1-1 0 0,1-1 1 0 0,0-1-1 0 0,1 1 0 0 0,0 0 1 0 0,0-1-1 0 0,1 0 0 0 0,0 0 1 0 0,0-1-1 0 0,1 0 1 0 0,0 0-1 0 0,10 8 0 0 0,-12-11-169 0 0,0 1 0 0 0,1-1 0 0 0,0 0 0 0 0,0 0 0 0 0,0 0 0 0 0,0-1 0 0 0,1 0 0 0 0,-1 0 0 0 0,1-1 0 0 0,0 0-1 0 0,0 0 1 0 0,0 0 0 0 0,0-1 0 0 0,0 0 0 0 0,0 0 0 0 0,0-1 0 0 0,0 0 0 0 0,0 0 0 0 0,0-1 0 0 0,0 0 0 0 0,0 0-1 0 0,0-1 1 0 0,0 1 0 0 0,10-5 0 0 0,-14 4-107 0 0,0 1 0 0 0,-1-1 0 0 0,1 1 0 0 0,0-1 0 0 0,0 0-1 0 0,-1 0 1 0 0,1 0 0 0 0,-1 0 0 0 0,0-1 0 0 0,1 1 0 0 0,-1-1 0 0 0,0 1 0 0 0,0-1-1 0 0,-1 0 1 0 0,1 0 0 0 0,-1 1 0 0 0,1-1 0 0 0,-1 0 0 0 0,0-1 0 0 0,1-3 0 0 0,-1 1-24 0 0,-1 1 1 0 0,0 0-1 0 0,0 0 0 0 0,0 0 1 0 0,-1 0-1 0 0,0 0 1 0 0,0 0-1 0 0,0 0 1 0 0,-1 0-1 0 0,1 0 1 0 0,-5-9-1 0 0,-1 1-117 0 0,-1 0 1 0 0,0 0-1 0 0,-1 1 0 0 0,0 1 0 0 0,0-1 0 0 0,-2 1 1 0 0,1 1-1 0 0,-13-10 0 0 0,12 12-270 0 0,0 0 1 0 0,0 1-1 0 0,-18-9 1 0 0,24 14-555 0 0,0 0-1 0 0,1 1 1 0 0,-1 0 0 0 0,0-1 0 0 0,0 2 0 0 0,0-1 0 0 0,-7 0 0 0 0</inkml:trace>
</inkml:ink>
</file>

<file path=ppt/ink/ink6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0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7289 0 0,'43'12'10775'0'0,"1"-3"-4832"0"0,10-3-3322 0 0,27 0-3151 0 0,5 0 1776 0 0,-7 3-835 0 0,43 3 144 0 0,-42-8-4074 0 0,-69-8-4856 0 0</inkml:trace>
</inkml:ink>
</file>

<file path=ppt/ink/ink6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0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0 188 204 0 0,'0'0'2743'0'0,"2"3"-902"0"0,70 103 9009 0 0,37 47-3498 0 0,-100-141-6642 0 0,20 20 1339 0 0,-28-31-1958 0 0,0 0 0 0 0,0 1 0 0 0,1-1 0 0 0,-1 0 0 0 0,0-1 0 0 0,1 1-1 0 0,-1 0 1 0 0,0 0 0 0 0,1-1 0 0 0,-1 1 0 0 0,1 0 0 0 0,0-1 0 0 0,-1 0 0 0 0,1 1 0 0 0,-1-1 0 0 0,1 0 0 0 0,0 0 0 0 0,-1 0 0 0 0,1 0 0 0 0,3 0 0 0 0,-4-1-78 0 0,0 0 0 0 0,0 0-1 0 0,0 0 1 0 0,1 0 0 0 0,-1 0-1 0 0,0 0 1 0 0,0 0 0 0 0,-1 0-1 0 0,1 0 1 0 0,0 0 0 0 0,0-1-1 0 0,0 1 1 0 0,-1 0 0 0 0,1-1-1 0 0,-1 1 1 0 0,1-1 0 0 0,-1 1-1 0 0,1-2 1 0 0,7-31 38 0 0,-7 27-26 0 0,8-55 343 0 0,-2-1 1 0 0,-3 0-1 0 0,-2 0 1 0 0,-9-79-1 0 0,6 140-495 0 0,1-1 0 0 0,0 0 0 0 0,-1 1 1 0 0,1-1-1 0 0,0 0 0 0 0,0 0 0 0 0,1 1 0 0 0,-1-1 0 0 0,1 0 0 0 0,-1 1 1 0 0,1-1-1 0 0,0 0 0 0 0,0 1 0 0 0,1-3 0 0 0,0 4-412 0 0,-1 0 0 0 0,1 0 0 0 0,0 1 0 0 0,0-1 0 0 0,0 0 0 0 0,0 1 0 0 0,0 0 1 0 0,0-1-1 0 0,0 1 0 0 0,0 0 0 0 0,0 0 0 0 0,0 0 0 0 0,0 0 0 0 0,0 0 0 0 0,0 1 0 0 0,0-1 0 0 0,-1 1 0 0 0,1-1 0 0 0,3 2 0 0 0,16 3-2396 0 0</inkml:trace>
</inkml:ink>
</file>

<file path=ppt/ink/ink6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0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0 600 0 0,'-6'11'1897'0'0,"1"-1"0"0"0,0 1 0 0 0,1 0 0 0 0,0 1 0 0 0,0-1 0 0 0,-3 22 0 0 0,6-22-785 0 0,0 0-1 0 0,0 0 1 0 0,1 0 0 0 0,2 15-1 0 0,14 30-229 0 0,-13-48-1646 0 0,1 0-1 0 0,0-1 1 0 0,1 1-1 0 0,9 12 1 0 0,-7-13-1988 0 0,2 0 396 0 0</inkml:trace>
</inkml:ink>
</file>

<file path=ppt/ink/ink6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0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161 270 6837 0 0,'-24'-12'5372'0'0,"18"9"-4047"0"0,0 0 1 0 0,0 0 0 0 0,0-1 0 0 0,0 1-1 0 0,0-1 1 0 0,-5-6 726 0 0,55-8 359 0 0,-35 15-2224 0 0,-1 0 0 0 0,1 0 0 0 0,-1-1 0 0 0,0 0 0 0 0,0 0 1 0 0,0-1-1 0 0,11-8 0 0 0,-18 11-165 0 0,1 1 0 0 0,0-1 0 0 0,-1 1-1 0 0,0-1 1 0 0,1 0 0 0 0,-1 0 0 0 0,0 0 0 0 0,0 0 0 0 0,0 0 0 0 0,0 0 0 0 0,0 0-1 0 0,-1 0 1 0 0,1 0 0 0 0,-1 0 0 0 0,1 0 0 0 0,-1-1 0 0 0,0 1 0 0 0,1 0 0 0 0,-1 0 0 0 0,0 0-1 0 0,-1-1 1 0 0,1 1 0 0 0,0 0 0 0 0,-1 0 0 0 0,1 0 0 0 0,-1 0 0 0 0,0-1 0 0 0,1 1-1 0 0,-1 0 1 0 0,0 0 0 0 0,0 0 0 0 0,-1 1 0 0 0,1-1 0 0 0,0 0 0 0 0,-1 0 0 0 0,-2-2-1 0 0,-4-5 7 0 0,-1 0 0 0 0,1 0-1 0 0,-2 1 1 0 0,1 1 0 0 0,-1-1 0 0 0,0 2-1 0 0,-15-8 1 0 0,19 10-217 0 0,-1 0 1 0 0,0 1-1 0 0,0 1 0 0 0,0-1 1 0 0,0 1-1 0 0,0 0 1 0 0,-1 0-1 0 0,1 1 1 0 0,0 0-1 0 0,-1 1 0 0 0,1-1 1 0 0,-1 1-1 0 0,-9 2 1 0 0,17-2 59 0 0,-1 0 0 0 0,0 0 0 0 0,1 1 0 0 0,-1-1 0 0 0,0 0 0 0 0,1 0 0 0 0,-1 1 0 0 0,0-1 0 0 0,1 0 0 0 0,-1 1 0 0 0,1-1 0 0 0,-1 1 0 0 0,1-1 0 0 0,-1 1 0 0 0,1-1 0 0 0,-1 1 0 0 0,1-1 0 0 0,0 1 0 0 0,-1-1 0 0 0,1 1 0 0 0,0 0 0 0 0,-1-1 0 0 0,1 1 0 0 0,0-1 0 0 0,0 1 0 0 0,0 0 0 0 0,-1-1 0 0 0,1 1 0 0 0,0 0 0 0 0,0 0 0 0 0,0-1 1 0 0,0 1-1 0 0,0 0 0 0 0,0-1 0 0 0,0 1 0 0 0,1 0 0 0 0,9 24-5622 0 0,2-11 3353 0 0</inkml:trace>
</inkml:ink>
</file>

<file path=ppt/ink/ink6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07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6861 0 0,'4'0'14791'0'0,"10"0"-13148"0"0,310 103 3297 0 0,-32-8-3300 0 0,-259-84-1472 0 0,-20-7-91 0 0,0 0 0 0 0,1 0 0 0 0,0-1 0 0 0,23 2 0 0 0,-36-5-88 0 0,-11 4-112 0 0,1 1 98 0 0,-1 1 0 0 0,1-1 0 0 0,1 1 0 0 0,-1 1 0 0 0,1-1 0 0 0,-9 10 0 0 0,0-1-3 0 0,-292 234-1650 0 0,308-249 1563 0 0,1 0-1 0 0,0 0 0 0 0,0 0 0 0 0,-1 0 1 0 0,1 0-1 0 0,0 0 0 0 0,0 0 1 0 0,-1 0-1 0 0,1 0 0 0 0,0 1 0 0 0,0-1 1 0 0,0 0-1 0 0,-1 0 0 0 0,1 0 1 0 0,0 1-1 0 0,0-1 0 0 0,0 0 0 0 0,0 0 1 0 0,-1 0-1 0 0,1 1 0 0 0,0-1 1 0 0,0 0-1 0 0,0 0 0 0 0,0 1 0 0 0,0-1 1 0 0,0 0-1 0 0,0 0 0 0 0,0 1 1 0 0,0-1-1 0 0,0 0 0 0 0,0 0 1 0 0,0 1-1 0 0,0-1 0 0 0,0 0 0 0 0,0 0 1 0 0,0 1-1 0 0,0-1 0 0 0,0 0 1 0 0,0 0-1 0 0,0 1 0 0 0,0-1 0 0 0,0 0 1 0 0,0 0-1 0 0,1 1 0 0 0,-1-1 1 0 0,0 0-1 0 0,0 0 0 0 0,0 0 0 0 0,0 1 1 0 0,1-1-1 0 0,-1 0 0 0 0,0 0 1 0 0,1 1-1 0 0,13 2-6791 0 0,-1-3 4290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9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 60 0 0,'-11'-15'19963'0'0,"28"194"-12489"0"0,4 143-3187 0 0,-13-228-3385 0 0,2 34-821 0 0,-10-105-81 0 0,-1 2 0 0 0,2-1 0 0 0,3 27 0 0 0,-3-22 0 0 0,-1-18 0 0 0,0 0 0 0 0,1-3 0 0 0,-6-1-272 0 0</inkml:trace>
</inkml:ink>
</file>

<file path=ppt/ink/ink6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0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248 144 212 0 0,'-3'-6'488'0'0,"0"1"0"0"0,0-1-1 0 0,-1 1 1 0 0,1 0 0 0 0,-1 0 0 0 0,0 0 0 0 0,-1 1-1 0 0,1-1 1 0 0,-1 1 0 0 0,0 0 0 0 0,-10-6 0 0 0,-18 0 2266 0 0,9 10-706 0 0,17 2-1603 0 0,0-1 0 0 0,0 1 1 0 0,0 1-1 0 0,0-1 0 0 0,1 1 0 0 0,-1 1 1 0 0,1-1-1 0 0,0 1 0 0 0,0 0 0 0 0,0 0 1 0 0,0 1-1 0 0,1 0 0 0 0,-1 0 1 0 0,-6 9-1 0 0,8-10-184 0 0,1 1 1 0 0,0-1-1 0 0,0 1 1 0 0,0 0-1 0 0,1 0 0 0 0,-1 0 1 0 0,1 0-1 0 0,0 1 1 0 0,1-1-1 0 0,-1 0 1 0 0,1 1-1 0 0,0-1 0 0 0,0 1 1 0 0,1-1-1 0 0,0 1 1 0 0,0 0-1 0 0,0-1 1 0 0,0 1-1 0 0,3 8 0 0 0,2 1 25 0 0,1 0-1 0 0,0-1 0 0 0,1 0 0 0 0,1 0 0 0 0,0-1 0 0 0,1 0 1 0 0,1 0-1 0 0,0-1 0 0 0,0 0 0 0 0,1-1 0 0 0,0 0 0 0 0,1-1 0 0 0,1 0 1 0 0,-1-1-1 0 0,1 0 0 0 0,1-1 0 0 0,28 12 0 0 0,-21-11-133 0 0,0 0 0 0 0,0-2-1 0 0,0-1 1 0 0,1 0-1 0 0,0-2 1 0 0,0 0 0 0 0,0-2-1 0 0,1 0 1 0 0,-1-1 0 0 0,0-2-1 0 0,1 0 1 0 0,27-6-1 0 0,-44 6-150 0 0,-1 0-1 0 0,0 0 1 0 0,0 0 0 0 0,0-1-1 0 0,0 0 1 0 0,0 0-1 0 0,-1-1 1 0 0,1 1-1 0 0,0-1 1 0 0,-1 0-1 0 0,0 0 1 0 0,0 0 0 0 0,0-1-1 0 0,0 1 1 0 0,0-1-1 0 0,-1 0 1 0 0,0 0-1 0 0,1-1 1 0 0,-1 1-1 0 0,-1 0 1 0 0,4-8-1 0 0,-4 5-25 0 0,0-1-1 0 0,0 0 0 0 0,-1 0 1 0 0,0 1-1 0 0,0-1 0 0 0,-1 0 1 0 0,0 0-1 0 0,0 0 0 0 0,-1 0 1 0 0,0 0-1 0 0,0 0 0 0 0,-1 0 1 0 0,-5-12-1 0 0,-1-3-149 0 0,-2 1-1 0 0,-1 0 1 0 0,-1 0 0 0 0,0 1-1 0 0,-2 0 1 0 0,0 1 0 0 0,-2 1-1 0 0,0 0 1 0 0,-1 1 0 0 0,-35-28-1 0 0,51 45 82 0 0,-55-41-1192 0 0,23 27-1399 0 0,30 14 1856 0 0,0 0 1 0 0,0 0 0 0 0,1 1-1 0 0,-1 0 1 0 0,0-1 0 0 0,0 1-1 0 0,0 0 1 0 0,1 1-1 0 0,-6 0 1 0 0,2 0-1785 0 0</inkml:trace>
</inkml:ink>
</file>

<file path=ppt/ink/ink6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08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1 148 0 0,'-3'0'378'0'0,"1"0"0"0"0,-1-1 0 0 0,0 1 0 0 0,0 1 0 0 0,0-1 0 0 0,1 0-1 0 0,-1 1 1 0 0,0-1 0 0 0,0 1 0 0 0,1 0 0 0 0,-1 0 0 0 0,1 0 0 0 0,-5 3 0 0 0,-37 22 1745 0 0,28-15-1176 0 0,3-4-465 0 0,-66 40 1691 0 0,2 3 0 0 0,3 3 0 0 0,-77 70 1 0 0,128-94-3777 0 0,11-8-2949 0 0,8-13 2576 0 0</inkml:trace>
</inkml:ink>
</file>

<file path=ppt/ink/ink6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09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6461 0 0,'-8'2'4026'0'0,"5"-2"-3273"0"0,0 1 0 0 0,1-1-1 0 0,-1 1 1 0 0,1-1 0 0 0,-1 1 0 0 0,1 0-1 0 0,-1 0 1 0 0,1 0 0 0 0,0 1-1 0 0,0-1 1 0 0,-1 1 0 0 0,1-1 0 0 0,0 1-1 0 0,-3 2 1 0 0,43 4 1323 0 0,299 16 786 0 0,-174-17-5785 0 0,-140-4 1482 0 0</inkml:trace>
</inkml:ink>
</file>

<file path=ppt/ink/ink6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09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32 620 0 0,'-2'6'8415'0'0,"218"-31"1452"0"0,6 15-9402 0 0,-176 9-7020 0 0,-33-1 4356 0 0</inkml:trace>
</inkml:ink>
</file>

<file path=ppt/ink/ink6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09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32 120 0 0,'-8'-4'951'0'0,"-12"-8"1911"0"0,10 1 4275 0 0,27 7-3636 0 0,5 4-2509 0 0,-1 0-1 0 0,1 2 1 0 0,-1 0 0 0 0,1 2 0 0 0,-1 0 0 0 0,29 11 0 0 0,-32-10-449 0 0,20 4 48 0 0,-1 1 0 0 0,-1 3 0 0 0,0 0 0 0 0,-1 3 0 0 0,0 1 0 0 0,38 25 0 0 0,-70-40-564 0 0,0 0 0 0 0,0 1 0 0 0,0-1 0 0 0,0 1 0 0 0,0 0-1 0 0,-1 0 1 0 0,1 0 0 0 0,-1 0 0 0 0,0 0 0 0 0,0 1 0 0 0,0-1-1 0 0,0 1 1 0 0,0-1 0 0 0,-1 1 0 0 0,0 0 0 0 0,0-1 0 0 0,0 1-1 0 0,0 0 1 0 0,0 0 0 0 0,-1 0 0 0 0,1 0 0 0 0,-1 0 0 0 0,0-1-1 0 0,-1 6 1 0 0,-2 2 0 0 0,0 0-1 0 0,0-1 1 0 0,-1 1 0 0 0,0-1-1 0 0,-1 0 1 0 0,0-1-1 0 0,-11 15 1 0 0,-1 0 36 0 0,-2-1-1 0 0,0-1 1 0 0,-2-1 0 0 0,-23 19 0 0 0,23-21-533 0 0,1 0 0 0 0,0 1 0 0 0,2 1 1 0 0,-27 37-1 0 0,42-51 293 0 0,2 9-9958 0 0</inkml:trace>
</inkml:ink>
</file>

<file path=ppt/ink/ink6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1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23 672 0 0,'-6'-23'6234'0'0,"13"33"-609"0"0,4 15-1950 0 0,-3-4-3351 0 0,5 32 1182 0 0,-3-1 0 0 0,5 60 0 0 0,-10-62-484 0 0,2-1 1 0 0,23 83 0 0 0,-29-128-1022 0 0,0 0 0 0 0,0 0 0 0 0,0-1 1 0 0,1 1-1 0 0,-1-1 0 0 0,1 1 0 0 0,0-1 0 0 0,0 0 0 0 0,1 0 0 0 0,-1 0 0 0 0,0 0 0 0 0,1 0 0 0 0,0 0 0 0 0,0-1 1 0 0,3 3-1 0 0,-5-4-200 0 0,0-1 1 0 0,1 1 0 0 0,-1-1 0 0 0,1 1-1 0 0,-1-1 1 0 0,1 0 0 0 0,-1 0 0 0 0,1 0-1 0 0,-1 1 1 0 0,0-1 0 0 0,1-1-1 0 0,-1 1 1 0 0,1 0 0 0 0,-1 0 0 0 0,3-1-1 0 0,29-18-7299 0 0,-25 11 5188 0 0</inkml:trace>
</inkml:ink>
</file>

<file path=ppt/ink/ink6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1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158 104 412 0 0,'1'-5'611'0'0,"1"0"0"0"0,-1-1 0 0 0,0 1 0 0 0,0 0 0 0 0,0-1 0 0 0,-1 1-1 0 0,0-1 1 0 0,0 1 0 0 0,0 0 0 0 0,-1-1 0 0 0,0 1 0 0 0,-2-9 0 0 0,3 13-414 0 0,-1-1 0 0 0,0 1-1 0 0,1-1 1 0 0,-1 1 0 0 0,0-1 0 0 0,0 1-1 0 0,0 0 1 0 0,0-1 0 0 0,0 1 0 0 0,0 0-1 0 0,0 0 1 0 0,-1 0 0 0 0,1-1 0 0 0,0 1 0 0 0,-1 1-1 0 0,1-1 1 0 0,0 0 0 0 0,-3-1 0 0 0,2 2-69 0 0,-1-1 1 0 0,1 1-1 0 0,-1 0 0 0 0,0-1 1 0 0,1 1-1 0 0,-1 0 1 0 0,1 0-1 0 0,-1 1 0 0 0,1-1 1 0 0,-1 1-1 0 0,0-1 1 0 0,1 1-1 0 0,0 0 0 0 0,-1 0 1 0 0,-3 1-1 0 0,0 1 34 0 0,0 0 0 0 0,1 0 0 0 0,-1 1 0 0 0,0-1 0 0 0,1 1 0 0 0,0 0 0 0 0,0 1 0 0 0,0-1 0 0 0,1 1 0 0 0,-1 0 0 0 0,1 0 0 0 0,0 0 0 0 0,1 1 0 0 0,-1 0 1 0 0,1-1-1 0 0,0 1 0 0 0,0 0 0 0 0,1 0 0 0 0,0 1 0 0 0,0-1 0 0 0,0 0 0 0 0,1 1 0 0 0,0-1 0 0 0,0 1 0 0 0,1 0 0 0 0,0-1 0 0 0,0 1 0 0 0,0-1 0 0 0,1 1 0 0 0,0-1 0 0 0,0 1 0 0 0,1-1 0 0 0,0 1 0 0 0,0-1 0 0 0,0 0 0 0 0,1 0 0 0 0,0 0 0 0 0,0 0 0 0 0,0-1 0 0 0,1 1 0 0 0,0-1 0 0 0,0 0 0 0 0,0 0 0 0 0,1 0 0 0 0,6 5 0 0 0,0-1-50 0 0,0-1 0 0 0,1 0-1 0 0,0-1 1 0 0,0 0 0 0 0,1 0 0 0 0,20 6 0 0 0,-28-11-118 0 0,-1 0 0 0 0,1-1 0 0 0,0 1-1 0 0,0-1 1 0 0,0 0 0 0 0,0-1 0 0 0,0 1 0 0 0,0-1 0 0 0,0 0 0 0 0,0 0 0 0 0,1-1 0 0 0,-1 1 0 0 0,0-1 0 0 0,0 0 0 0 0,0-1 0 0 0,-1 1 0 0 0,1-1 0 0 0,0 0 0 0 0,0 0 0 0 0,-1 0 0 0 0,6-4 0 0 0,-6 2 13 0 0,-1-1-1 0 0,1 1 1 0 0,-1-1 0 0 0,0 1-1 0 0,0-1 1 0 0,-1 0-1 0 0,1 0 1 0 0,-1 0 0 0 0,0 0-1 0 0,0-1 1 0 0,-1 1-1 0 0,0 0 1 0 0,0-1 0 0 0,0 1-1 0 0,0-1 1 0 0,-1 1 0 0 0,0-1-1 0 0,0 0 1 0 0,-1 1-1 0 0,-1-9 1 0 0,0 1 38 0 0,0 0 0 0 0,-1 0 0 0 0,-1 0 1 0 0,0 0-1 0 0,-1 0 0 0 0,0 1 0 0 0,-9-17 0 0 0,10 23-36 0 0,-1 0-1 0 0,0 0 0 0 0,1 0 1 0 0,-2 0-1 0 0,1 1 1 0 0,-1 0-1 0 0,0 0 1 0 0,0 0-1 0 0,-8-5 1 0 0,9 8-434 0 0,1 0 1 0 0,0 0-1 0 0,-1 0 0 0 0,1 1 1 0 0,-1-1-1 0 0,1 1 1 0 0,-1 0-1 0 0,0 0 1 0 0,-8 0-1 0 0</inkml:trace>
</inkml:ink>
</file>

<file path=ppt/ink/ink6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16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14 564 0 0,'-7'-3'930'0'0,"0"1"-1"0"0,-1 0 1 0 0,1 0 0 0 0,-1 0-1 0 0,0 1 1 0 0,1 0-1 0 0,-1 1 1 0 0,-13 0 0 0 0,12 1-357 0 0,-1 0 0 0 0,1 1 0 0 0,0 0 0 0 0,-1 0 0 0 0,1 1 0 0 0,0 0 0 0 0,-8 5 0 0 0,11-5-337 0 0,0 0 1 0 0,0 0-1 0 0,1 0 1 0 0,0 1-1 0 0,-1 0 1 0 0,1 0-1 0 0,1 0 1 0 0,-1 1-1 0 0,0-1 1 0 0,1 1-1 0 0,0 0 1 0 0,1 1-1 0 0,-1-1 1 0 0,1 1-1 0 0,0-1 1 0 0,0 1-1 0 0,0 0 1 0 0,1 0-1 0 0,0 0 1 0 0,0 1-1 0 0,1-1 1 0 0,0 0-1 0 0,0 1 1 0 0,0 6-1 0 0,2-5-103 0 0,0 0 0 0 0,0 0-1 0 0,1 0 1 0 0,0 0 0 0 0,1 0 0 0 0,0 0 0 0 0,0 0-1 0 0,0-1 1 0 0,1 0 0 0 0,0 1 0 0 0,1-1-1 0 0,0-1 1 0 0,0 1 0 0 0,0-1 0 0 0,1 0-1 0 0,0 0 1 0 0,0 0 0 0 0,0-1 0 0 0,8 5 0 0 0,-5-4-193 0 0,0 1 0 0 0,0-2 1 0 0,0 1-1 0 0,1-2 1 0 0,0 1-1 0 0,0-1 0 0 0,0 0 1 0 0,1-1-1 0 0,-1-1 1 0 0,1 1-1 0 0,-1-2 0 0 0,1 1 1 0 0,0-2-1 0 0,12 1 1 0 0,-20-2 44 0 0,0 1 1 0 0,0 0 0 0 0,0-1 0 0 0,0 0 0 0 0,0 1 0 0 0,-1-1-1 0 0,1 0 1 0 0,0-1 0 0 0,-1 1 0 0 0,1 0 0 0 0,0-1 0 0 0,-1 0-1 0 0,0 1 1 0 0,1-1 0 0 0,-1 0 0 0 0,0 0 0 0 0,0 0 0 0 0,0 0-1 0 0,0-1 1 0 0,-1 1 0 0 0,1 0 0 0 0,0-1 0 0 0,-1 0-1 0 0,0 1 1 0 0,0-1 0 0 0,0 0 0 0 0,0 1 0 0 0,0-1 0 0 0,0 0-1 0 0,-1 0 1 0 0,1 0 0 0 0,-1 0 0 0 0,0 0 0 0 0,0 0 0 0 0,0 0-1 0 0,0 1 1 0 0,0-1 0 0 0,-1 0 0 0 0,0-4 0 0 0,-1-5 36 0 0,0 1-1 0 0,-1 0 1 0 0,0-1 0 0 0,-1 1 0 0 0,-1 0 0 0 0,1 1-1 0 0,-2-1 1 0 0,-8-13 0 0 0,8 16-31 0 0,0 1 0 0 0,0 0 1 0 0,-1 0-1 0 0,0 0 0 0 0,0 1 0 0 0,0 0 0 0 0,-1 1 1 0 0,0 0-1 0 0,0 0 0 0 0,-13-5 0 0 0,13 6-745 0 0,1 2-1 0 0,-1-1 0 0 0,0 1 0 0 0,0 0 0 0 0,-1 1 0 0 0,1 0 1 0 0,-11 0-1 0 0,13 2-3795 0 0</inkml:trace>
</inkml:ink>
</file>

<file path=ppt/ink/ink6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16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2 524 0 0,'-14'-1'1024'0'0,"1"1"180"0"0,2 1 20 0 0,5-1-56 0 0,1 0 2021 0 0,17 11-5209 0 0,-4-8 87 0 0</inkml:trace>
</inkml:ink>
</file>

<file path=ppt/ink/ink6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17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32 4 0 0,'-31'-21'2999'0'0,"8"10"3554"0"0,23 12-6393 0 0,0-1-1 0 0,-1 0 1 0 0,1 0 0 0 0,-1 1 0 0 0,1-1 0 0 0,0 0 0 0 0,-1 0 0 0 0,1 1 0 0 0,0-1 0 0 0,0 0 0 0 0,-1 1 0 0 0,1-1 0 0 0,0 1 0 0 0,0-1 0 0 0,-1 0 0 0 0,1 1 0 0 0,0-1 0 0 0,0 1 0 0 0,0-1 0 0 0,0 1 0 0 0,0-1 0 0 0,0 0 0 0 0,0 1 0 0 0,-1-1 0 0 0,2 1 0 0 0,6 11 460 0 0,1 0 0 0 0,0-1 0 0 0,1 0 1 0 0,0 0-1 0 0,1-1 0 0 0,0-1 1 0 0,1 1-1 0 0,0-2 0 0 0,1 1 0 0 0,-1-2 1 0 0,20 10-1 0 0,19 10 324 0 0,67 23-1 0 0,-76-33-546 0 0,1-2 0 0 0,0-2-1 0 0,1-2 1 0 0,0-1-1 0 0,1-3 1 0 0,76 4 0 0 0,-119-11-360 0 0,-4 1-30 0 0,-115 60 331 0 0,3 4 1 0 0,4 6 0 0 0,-146 119-1 0 0,251-185-290 0 0,3-3-17 0 0,0 0 0 0 0,0 0 0 0 0,1 1 0 0 0,-1-1 0 0 0,0 1 1 0 0,1 0-1 0 0,0-1 0 0 0,-1 1 0 0 0,1 0 0 0 0,0 1 0 0 0,1-1 1 0 0,-1 0-1 0 0,-2 6 0 0 0,5-9-159 0 0,-1 1 1 0 0,0-1 0 0 0,0 1-1 0 0,1-1 1 0 0,-1 1-1 0 0,0-1 1 0 0,1 1-1 0 0,-1-1 1 0 0,0 1-1 0 0,1-1 1 0 0,-1 1 0 0 0,1-1-1 0 0,-1 0 1 0 0,1 1-1 0 0,-1-1 1 0 0,1 0-1 0 0,-1 1 1 0 0,1-1-1 0 0,-1 0 1 0 0,1 0 0 0 0,-1 1-1 0 0,1-1 1 0 0,0 0-1 0 0,-1 0 1 0 0,1 0-1 0 0,-1 0 1 0 0,1 0-1 0 0,0 0 1 0 0,-1 0 0 0 0,1 0-1 0 0,-1 0 1 0 0,1 0-1 0 0,0 0 1 0 0,-1 0-1 0 0,1 0 1 0 0,0-1-1 0 0,23-4-6757 0 0,-11 1 4123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5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4 348 0 0,'1'-3'13934'0'0,"14"81"-10343"0"0,-5-17-2397 0 0,7-2-3982 0 0,-14-46-3213 0 0</inkml:trace>
</inkml:ink>
</file>

<file path=ppt/ink/ink6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1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4 225 5396 0 0,'-3'-11'11074'0'0,"11"29"-8927"0"0,13 30-1854 0 0,-1-13 254 0 0,2 0 1 0 0,1-1 0 0 0,1-2-1 0 0,2 0 1 0 0,1-2 0 0 0,1-1-1 0 0,51 40 1 0 0,-78-68-514 0 0,1 1 0 0 0,-1-1 0 0 0,1 0 0 0 0,-1 0 0 0 0,1-1 1 0 0,0 1-1 0 0,-1 0 0 0 0,1 0 0 0 0,0-1 0 0 0,-1 1 0 0 0,1-1 0 0 0,0 0 1 0 0,0 1-1 0 0,-1-1 0 0 0,1 0 0 0 0,0 0 0 0 0,0 0 0 0 0,2 0 0 0 0,-3-1-3 0 0,0 1-1 0 0,0-1 1 0 0,0 0-1 0 0,0 1 0 0 0,0-1 1 0 0,0 0-1 0 0,0 0 0 0 0,0 0 1 0 0,0 1-1 0 0,0-1 1 0 0,0 0-1 0 0,0 0 0 0 0,-1 0 1 0 0,1-1-1 0 0,0 1 0 0 0,-1 0 1 0 0,1 0-1 0 0,-1 0 1 0 0,1-3-1 0 0,2-7 162 0 0,-1-1 0 0 0,0 0 0 0 0,-1 1 0 0 0,0-21 0 0 0,-1 8 21 0 0,4-72 473 0 0,-4 46-130 0 0,2 1-1 0 0,3-1 0 0 0,1 1 0 0 0,22-79 1 0 0,-27 125-605 0 0,-1 1 0 0 0,1 0 0 0 0,0 0 0 0 0,0 0 1 0 0,0-1-1 0 0,0 1 0 0 0,1 0 0 0 0,-1 0 0 0 0,1 1 1 0 0,-1-1-1 0 0,1 0 0 0 0,-1 0 0 0 0,1 1 0 0 0,0-1 1 0 0,0 1-1 0 0,0-1 0 0 0,0 1 0 0 0,0 0 0 0 0,0 0 1 0 0,0 0-1 0 0,0 0 0 0 0,1 0 0 0 0,-1 1 0 0 0,0-1 0 0 0,0 0 1 0 0,1 1-1 0 0,-1 0 0 0 0,1 0 0 0 0,-1-1 0 0 0,0 1 1 0 0,4 1-1 0 0,6 1-1316 0 0,-1 0 0 0 0,0 1 0 0 0,0 0 0 0 0,0 1 0 0 0,13 6 0 0 0,-12-5-286 0 0,18 8-1396 0 0</inkml:trace>
</inkml:ink>
</file>

<file path=ppt/ink/ink6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1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56 0 0,'-37'65'9726'0'0,"11"13"-4594"0"0,23-68-4612 0 0,1 0 0 0 0,0 1 0 0 0,0-1 0 0 0,1 1 0 0 0,1-1 1 0 0,0 1-1 0 0,0-1 0 0 0,1 1 0 0 0,1-1 0 0 0,0 0 0 0 0,0 1 0 0 0,7 18 0 0 0,-7-24-432 0 0,1-1 0 0 0,-1 0 0 0 0,1-1-1 0 0,-1 1 1 0 0,1 0 0 0 0,0-1-1 0 0,1 1 1 0 0,-1-1 0 0 0,0 0 0 0 0,1 0-1 0 0,0-1 1 0 0,0 1 0 0 0,0-1 0 0 0,0 1-1 0 0,5 1 1 0 0,16 3-2444 0 0,2-7-3692 0 0,-15-3 3534 0 0</inkml:trace>
</inkml:ink>
</file>

<file path=ppt/ink/ink6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1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80 189 260 0 0,'-29'-11'1921'0'0,"3"2"1368"0"0,1-3 7037 0 0,64 6-6485 0 0,-26 4-3052 0 0,70-13 1922 0 0,-78 14-2573 0 0,-1 0 0 0 0,1 0 0 0 0,-1-1 0 0 0,1 0 0 0 0,-1 0-1 0 0,0 0 1 0 0,0 0 0 0 0,0-1 0 0 0,0 1 0 0 0,0-1 0 0 0,-1 0-1 0 0,1 0 1 0 0,-1-1 0 0 0,6-6 0 0 0,-9 9-115 0 0,1-1 0 0 0,-1 1 0 0 0,0-1 0 0 0,1 1-1 0 0,-1-1 1 0 0,0 1 0 0 0,0-1 0 0 0,0 1 0 0 0,0-1 0 0 0,0 1 0 0 0,0-1 0 0 0,-1 1 0 0 0,1-1-1 0 0,-1 1 1 0 0,1-1 0 0 0,-1 1 0 0 0,1 0 0 0 0,-1-1 0 0 0,0 1 0 0 0,1 0 0 0 0,-1-1 0 0 0,0 1-1 0 0,0 0 1 0 0,0 0 0 0 0,0 0 0 0 0,0-1 0 0 0,0 1 0 0 0,0 1 0 0 0,-1-1 0 0 0,1 0 0 0 0,0 0 0 0 0,-2-1-1 0 0,-44-24 75 0 0,35 21-201 0 0,0 0-1 0 0,0 1 1 0 0,-20-3-1 0 0,28 6-311 0 0,-1 1-1 0 0,0-1 1 0 0,0 1 0 0 0,1 0-1 0 0,-1 0 1 0 0,0 1-1 0 0,-7 1 1 0 0,11 3-3257 0 0,14 3-2841 0 0</inkml:trace>
</inkml:ink>
</file>

<file path=ppt/ink/ink6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22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0 176 0 0,'19'9'3640'0'0,"-4"5"-2523"0"0,-1 0-1 0 0,-1 1 0 0 0,0 0 1 0 0,-1 1-1 0 0,14 24 0 0 0,44 92 1683 0 0,-56-102-2181 0 0,56 124 2885 0 0,-38-78-706 0 0,57 96-1 0 0,-88-169-2685 0 0,0-1 0 0 0,0 0 0 0 0,1 1 0 0 0,-1-1 0 0 0,1 0 0 0 0,0 0 0 0 0,-1 0 0 0 0,1 0 0 0 0,0 0 0 0 0,0-1 0 0 0,0 1 0 0 0,1 0 0 0 0,-1-1 0 0 0,0 0 0 0 0,0 1 0 0 0,1-1 0 0 0,-1 0 0 0 0,1 0 0 0 0,-1 0 0 0 0,1-1 0 0 0,3 2 0 0 0,-3-3-39 0 0,0 1 0 0 0,0-1-1 0 0,0 0 1 0 0,0 0 0 0 0,0 0 0 0 0,0-1 0 0 0,0 1 0 0 0,0-1 0 0 0,-1 1 0 0 0,1-1-1 0 0,-1 0 1 0 0,1 0 0 0 0,-1 0 0 0 0,1 0 0 0 0,-1-1 0 0 0,0 1 0 0 0,0 0 0 0 0,2-5-1 0 0,14-17 137 0 0,-2-2 0 0 0,0 0 0 0 0,-1-1 0 0 0,14-39 0 0 0,34-121 467 0 0,-39 74-206 0 0,-7 23-1194 0 0,-17 90 633 0 0,1-1 0 0 0,-1 1 0 0 0,0-1 0 0 0,0 1 0 0 0,0-1 0 0 0,0 1 0 0 0,1-1 0 0 0,-1 1 0 0 0,0-1 0 0 0,0 1 0 0 0,1-1 0 0 0,-1 1 0 0 0,0 0-1 0 0,1-1 1 0 0,-1 1 0 0 0,0-1 0 0 0,1 1 0 0 0,-1 0 0 0 0,1-1 0 0 0,-1 1 0 0 0,0 0 0 0 0,1 0 0 0 0,-1-1 0 0 0,1 1 0 0 0,-1 0 0 0 0,1 0 0 0 0,-1 0 0 0 0,1-1 0 0 0,-1 1 0 0 0,1 0 0 0 0,0 0-1 0 0,-1 0 1 0 0,1 0 0 0 0,-1 0 0 0 0,1 0 0 0 0,-1 0 0 0 0,1 0 0 0 0,-1 0 0 0 0,1 0 0 0 0,-1 1 0 0 0,1-1 0 0 0,-1 0 0 0 0,2 1 0 0 0,23 14-5709 0 0,-18-10 3791 0 0,9 6-809 0 0</inkml:trace>
</inkml:ink>
</file>

<file path=ppt/ink/ink6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2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5440 0 0,'0'0'5558'0'0,"-9"37"756"0"0,8-23-6041 0 0,0 0 1 0 0,1 1-1 0 0,1-1 0 0 0,0 0 0 0 0,1 0 1 0 0,0 0-1 0 0,1 0 0 0 0,1 0 0 0 0,0 0 1 0 0,1-1-1 0 0,1 0 0 0 0,0 0 0 0 0,0 0 1 0 0,1-1-1 0 0,1 0 0 0 0,0 0 0 0 0,1 0 1 0 0,0-1-1 0 0,0-1 0 0 0,2 0 0 0 0,-1 0 1 0 0,1-1-1 0 0,22 15 0 0 0,6-8-2728 0 0,-12-11-4044 0 0,-16-5 3944 0 0</inkml:trace>
</inkml:ink>
</file>

<file path=ppt/ink/ink6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23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37 201 7029 0 0,'-2'-2'616'0'0,"-1"1"337"0"0,0-1 0 0 0,0 0 0 0 0,0 0 0 0 0,1 0-1 0 0,-1 0 1 0 0,1 0 0 0 0,-1-1 0 0 0,1 1 0 0 0,0-1 0 0 0,0 1 0 0 0,0-1 0 0 0,-3-5-1 0 0,7 6-715 0 0,-1 1-1 0 0,1-1 0 0 0,-1 1 0 0 0,1-1 1 0 0,0 1-1 0 0,0 0 0 0 0,0 0 0 0 0,0 0 1 0 0,0 0-1 0 0,0 0 0 0 0,0 1 0 0 0,0-1 1 0 0,0 1-1 0 0,4-1 0 0 0,58-9 1170 0 0,-49 9-1210 0 0,0 0 0 0 0,0-1 0 0 0,0-1 1 0 0,0 0-1 0 0,-1-1 0 0 0,1-1 0 0 0,-1 0 0 0 0,0-1 1 0 0,15-9-1 0 0,-28 14-192 0 0,0 1 1 0 0,0-1-1 0 0,0 1 1 0 0,0-1-1 0 0,0 0 0 0 0,-1 1 1 0 0,1-1-1 0 0,0 0 1 0 0,0 0-1 0 0,-1 1 1 0 0,1-1-1 0 0,-1 0 1 0 0,1 0-1 0 0,-1 0 0 0 0,1 0 1 0 0,-1 0-1 0 0,1 0 1 0 0,-1 0-1 0 0,0 0 1 0 0,1 0-1 0 0,-1 0 0 0 0,0 0 1 0 0,0 0-1 0 0,0 0 1 0 0,0 0-1 0 0,0 0 1 0 0,0 0-1 0 0,0 0 1 0 0,0 0-1 0 0,0 0 0 0 0,-1 0 1 0 0,1-1-1 0 0,-2 0-4 0 0,1-1-1 0 0,-1 1 1 0 0,0 0 0 0 0,0 0-1 0 0,0 0 1 0 0,0 0-1 0 0,0 0 1 0 0,-1 0 0 0 0,1 0-1 0 0,0 1 1 0 0,-5-3-1 0 0,-5-2-28 0 0,-1 0 0 0 0,0 1 0 0 0,-26-7-1 0 0,-21 5-30 0 0,57 7-2 0 0,0-1 0 0 0,1 1 0 0 0,-1 0 0 0 0,1 0 0 0 0,-1 0 0 0 0,1 0 0 0 0,-1 1 0 0 0,1-1-1 0 0,-1 1 1 0 0,1-1 0 0 0,-1 1 0 0 0,1 0 0 0 0,0 0 0 0 0,-1 0 0 0 0,1 0 0 0 0,0 1 0 0 0,0-1 0 0 0,0 1 0 0 0,0-1-1 0 0,-3 4 1 0 0,5-4-518 0 0,1 1 481 0 0,-1-1-1 0 0,1 0 1 0 0,0 0 0 0 0,-1 0-1 0 0,1 0 1 0 0,0-1 0 0 0,0 1-1 0 0,0 0 1 0 0,0 0-1 0 0,0 0 1 0 0,0-1 0 0 0,0 1-1 0 0,0 0 1 0 0,0-1-1 0 0,0 1 1 0 0,1-1 0 0 0,-1 0-1 0 0,2 1 1 0 0,25 9-910 0 0,-28-10 1003 0 0,136 29-6378 0 0,-105-23 4565 0 0,19 3-566 0 0</inkml:trace>
</inkml:ink>
</file>

<file path=ppt/ink/ink6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23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3 176 0 0,'0'-3'6199'0'0,"-9"4"-2090"0"0,-26 6-220 0 0,-58 18-3057 0 0,72-19 543 0 0,-281 58 3060 0 0,72-18-2289 0 0,230-46-2146 0 0,-42 14 636 0 0,41-13-619 0 0,1-1 0 0 0,-1 0 0 0 0,1 0 0 0 0,-1 1 0 0 0,1-1 0 0 0,0 0 0 0 0,-1 1 0 0 0,1-1 0 0 0,0 1 0 0 0,-1-1 0 0 0,1 0 0 0 0,0 1 0 0 0,0-1 0 0 0,-1 1 0 0 0,1-1 0 0 0,0 1 0 0 0,0-1 0 0 0,0 1 0 0 0,0-1 0 0 0,-1 1 0 0 0,1-1 0 0 0,0 1 0 0 0,0-1 0 0 0,0 1 0 0 0,0-1 0 0 0,0 1 0 0 0,0 0 0 0 0,1 1 8 0 0,0-1-1 0 0,0 0 1 0 0,0 1-1 0 0,0-1 0 0 0,0 0 1 0 0,0 0-1 0 0,0 1 1 0 0,0-1-1 0 0,0 0 1 0 0,1 0-1 0 0,-1 0 1 0 0,0 0-1 0 0,4 1 1 0 0,51 27 177 0 0,1-3 0 0 0,2-2 0 0 0,94 25 0 0 0,-114-38-115 0 0,302 94-238 0 0,-331-102-997 0 0,16-1-7815 0 0,-15-2 6347 0 0</inkml:trace>
</inkml:ink>
</file>

<file path=ppt/ink/ink6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2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60 200 0 0,'0'-5'492'0'0,"2"-30"3247"0"0,-2 34-3451 0 0,0 0 0 0 0,1 0 0 0 0,-1 0 0 0 0,0 1 0 0 0,0-1 0 0 0,0 0 0 0 0,1 0 0 0 0,-1 0 0 0 0,0 0 0 0 0,1 1 0 0 0,-1-1 0 0 0,1 0 0 0 0,-1 0 1 0 0,1 1-1 0 0,-1-1 0 0 0,1 0 0 0 0,0 1 0 0 0,-1-1 0 0 0,1 1 0 0 0,0-1 0 0 0,-1 1 0 0 0,1-1 0 0 0,0 1 0 0 0,0-1 0 0 0,-1 1 0 0 0,1 0 0 0 0,0-1 0 0 0,0 1 0 0 0,0 0 0 0 0,0 0 1 0 0,1 0-1 0 0,0 1 8 0 0,0 0 0 0 0,0 1 0 0 0,0-1 0 0 0,0 1 0 0 0,0 0 0 0 0,0-1 0 0 0,0 1 0 0 0,-1 0 0 0 0,1 0 0 0 0,-1 0 0 0 0,1 1 0 0 0,-1-1 0 0 0,0 0 0 0 0,0 0 0 0 0,0 1 0 0 0,1 4 0 0 0,3 2 519 0 0,21 45 1522 0 0,-3 2 0 0 0,23 79 0 0 0,0 1 523 0 0,-45-134-2964 0 0,0 0 0 0 0,0-1 0 0 0,0 1 0 0 0,0 0 0 0 0,0 0 0 0 0,0 0 0 0 0,0 0-1 0 0,1-1 1 0 0,-1 1 0 0 0,0-1 0 0 0,1 1 0 0 0,0-1 0 0 0,-1 1 0 0 0,1-1 0 0 0,3 2 0 0 0,-4-3-389 0 0,1 1 1 0 0,-1-1 0 0 0,1 1 0 0 0,-1-1 0 0 0,1 0 0 0 0,-1 0 0 0 0,1 1 0 0 0,0-1-1 0 0,-1 0 1 0 0,1 0 0 0 0,-1-1 0 0 0,1 1 0 0 0,0 0 0 0 0,-1 0 0 0 0,1-1 0 0 0,-1 1-1 0 0,1-1 1 0 0,-1 0 0 0 0,1 1 0 0 0,-1-1 0 0 0,2-1 0 0 0,7-4-2402 0 0</inkml:trace>
</inkml:ink>
</file>

<file path=ppt/ink/ink6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2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363 124 44 0 0,'-5'-5'428'0'0,"-1"-1"-1"0"0,1 1 1 0 0,-1 1 0 0 0,0-1 0 0 0,0 1-1 0 0,0 0 1 0 0,0 1 0 0 0,-1-1-1 0 0,0 1 1 0 0,0 1 0 0 0,0-1-1 0 0,0 1 1 0 0,0 0 0 0 0,0 1 0 0 0,0 0-1 0 0,-1 0 1 0 0,1 0 0 0 0,0 1-1 0 0,-1 0 1 0 0,1 0 0 0 0,0 1 0 0 0,-1 0-1 0 0,1 1 1 0 0,0-1 0 0 0,0 1-1 0 0,0 1 1 0 0,0-1 0 0 0,0 1-1 0 0,0 0 1 0 0,1 1 0 0 0,-8 5 0 0 0,1-2 108 0 0,1 2-1 0 0,0 0 1 0 0,0 0 0 0 0,1 1 0 0 0,0 0 0 0 0,1 1 0 0 0,0 1 0 0 0,-16 23 0 0 0,23-31-394 0 0,0 0 0 0 0,1 0 0 0 0,0 0 0 0 0,0 0 0 0 0,0 0 0 0 0,0 1 0 0 0,1-1 0 0 0,-1 0 0 0 0,1 1 0 0 0,0 0 0 0 0,1-1 0 0 0,-1 1 0 0 0,1-1 0 0 0,0 1 0 0 0,0 0 0 0 0,0-1 0 0 0,1 1 0 0 0,0 0 0 0 0,-1-1 0 0 0,2 1 0 0 0,-1-1 0 0 0,0 0 1 0 0,1 1-1 0 0,0-1 0 0 0,0 0 0 0 0,0 0 0 0 0,1 0 0 0 0,-1 0 0 0 0,1 0 0 0 0,0-1 0 0 0,0 1 0 0 0,0-1 0 0 0,4 3 0 0 0,1 1-68 0 0,0-1 0 0 0,1 0 0 0 0,0 0 0 0 0,-1-1 0 0 0,2-1 0 0 0,-1 1 0 0 0,1-1 0 0 0,-1-1 0 0 0,1 0 0 0 0,0 0 0 0 0,0-1 0 0 0,0 0 1 0 0,1-1-1 0 0,-1 0 0 0 0,0-1 0 0 0,18-1 0 0 0,-21 0-90 0 0,0 0-1 0 0,0-1 1 0 0,0 1 0 0 0,0-1 0 0 0,0-1 0 0 0,0 1-1 0 0,0-1 1 0 0,-1-1 0 0 0,1 1 0 0 0,-1-1 0 0 0,0 0-1 0 0,0 0 1 0 0,0-1 0 0 0,-1 0 0 0 0,1 0 0 0 0,-1 0-1 0 0,-1-1 1 0 0,1 0 0 0 0,-1 1 0 0 0,0-2 0 0 0,0 1-1 0 0,0 0 1 0 0,-1-1 0 0 0,4-11 0 0 0,-5 9 13 0 0,0 0 0 0 0,0 0 0 0 0,-1 0 1 0 0,0 0-1 0 0,-1 0 0 0 0,0-1 0 0 0,0 1 1 0 0,-1 0-1 0 0,0 0 0 0 0,-1 0 0 0 0,0 0 0 0 0,0 0 1 0 0,-1 0-1 0 0,0 0 0 0 0,-1 1 0 0 0,0 0 0 0 0,0-1 1 0 0,0 1-1 0 0,-10-12 0 0 0,7 11-181 0 0,1 0 0 0 0,-1 1 0 0 0,-1-1 0 0 0,0 1 0 0 0,0 1 1 0 0,0 0-1 0 0,-1 0 0 0 0,0 0 0 0 0,-1 1 0 0 0,1 1 0 0 0,-1-1 0 0 0,0 2 0 0 0,-1-1 0 0 0,1 1 1 0 0,-21-4-1 0 0,15 8-697 0 0,9 3-797 0 0,8 5-4660 0 0,8 4 4221 0 0</inkml:trace>
</inkml:ink>
</file>

<file path=ppt/ink/ink6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24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12 572 0 0,'-2'-2'446'0'0,"-1"0"-1"0"0,0 1 1 0 0,0 0-1 0 0,0 0 1 0 0,0 0 0 0 0,0 0-1 0 0,0 0 1 0 0,0 0-1 0 0,0 1 1 0 0,0 0-1 0 0,-1-1 1 0 0,1 1 0 0 0,0 0-1 0 0,0 1 1 0 0,0-1-1 0 0,0 0 1 0 0,-1 1-1 0 0,1 0 1 0 0,0 0 0 0 0,-4 1-1 0 0,3 1 5 0 0,-1 0 0 0 0,1-1 1 0 0,-1 2-1 0 0,1-1 0 0 0,0 0 0 0 0,0 1 0 0 0,0 0 0 0 0,1 0 0 0 0,-1 0 1 0 0,1 0-1 0 0,-4 7 0 0 0,2-2 33 0 0,0 0 1 0 0,0 1-1 0 0,1-1 0 0 0,0 1 1 0 0,1 0-1 0 0,0 0 0 0 0,1 1 1 0 0,0-1-1 0 0,0 0 1 0 0,1 1-1 0 0,1-1 0 0 0,0 14 1 0 0,3-8-159 0 0,1-1-1 0 0,1 1 1 0 0,1-1 0 0 0,0 0 0 0 0,1-1 0 0 0,0 1 0 0 0,1-1 0 0 0,1 0 0 0 0,0-1 0 0 0,1 0 0 0 0,0-1 0 0 0,1 0-1 0 0,0 0 1 0 0,24 17 0 0 0,-21-17-207 0 0,1-1 0 0 0,0-1-1 0 0,1-1 1 0 0,0 0-1 0 0,0-1 1 0 0,1 0 0 0 0,0-2-1 0 0,0 0 1 0 0,0-1 0 0 0,1 0-1 0 0,0-1 1 0 0,0-2 0 0 0,20 2-1 0 0,-34-4-138 0 0,0 0-1 0 0,0 0 1 0 0,0 0 0 0 0,0-1-1 0 0,0 0 1 0 0,0 1-1 0 0,-1-1 1 0 0,1 0-1 0 0,0-1 1 0 0,-1 1-1 0 0,1-1 1 0 0,0 0 0 0 0,-1 0-1 0 0,0 0 1 0 0,1 0-1 0 0,-1 0 1 0 0,0-1-1 0 0,0 1 1 0 0,-1-1 0 0 0,1 0-1 0 0,0 0 1 0 0,-1 0-1 0 0,0 0 1 0 0,0 0-1 0 0,0-1 1 0 0,0 1-1 0 0,0-1 1 0 0,0 1 0 0 0,-1-1-1 0 0,0 0 1 0 0,0 0-1 0 0,0 1 1 0 0,0-1-1 0 0,-1 0 1 0 0,1 0 0 0 0,-1-6-1 0 0,0-3 16 0 0,0 0 0 0 0,-1 0 0 0 0,0 0 0 0 0,-1 0 0 0 0,-1 0 0 0 0,0 0 0 0 0,0 1 0 0 0,-2-1 0 0 0,-10-21 0 0 0,6 17-103 0 0,-1 0 1 0 0,-1 1 0 0 0,0 0-1 0 0,-1 1 1 0 0,-1 1-1 0 0,0 0 1 0 0,-1 0 0 0 0,0 1-1 0 0,-2 1 1 0 0,1 1 0 0 0,-1 0-1 0 0,-21-10 1 0 0,19 12-2355 0 0,0 1 0 0 0,-1 1 0 0 0,-37-9 0 0 0,36 11-285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53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28 348 0 0,'18'-18'5527'0'0,"-3"14"-4438"0"0,0 2-1 0 0,-1 0 1 0 0,1 1 0 0 0,0 0-1 0 0,0 1 1 0 0,22 3-1 0 0,89 20 1120 0 0,-99-17-1558 0 0,-10-2-284 0 0,-1 0-1 0 0,0 1 0 0 0,0 1 0 0 0,-1 0 1 0 0,0 1-1 0 0,0 1 0 0 0,25 17 0 0 0,-35-21-300 0 0,-1-1-1 0 0,1 1 1 0 0,-1-1-1 0 0,0 1 1 0 0,0 0-1 0 0,-1 1 1 0 0,1-1-1 0 0,-1 1 1 0 0,0-1-1 0 0,0 1 1 0 0,-1 0 0 0 0,1 0-1 0 0,-1 1 1 0 0,0-1-1 0 0,0 0 1 0 0,-1 1-1 0 0,0-1 1 0 0,0 1-1 0 0,0-1 1 0 0,0 1-1 0 0,-1-1 1 0 0,0 1-1 0 0,0 0 1 0 0,-1-1-1 0 0,0 1 1 0 0,-2 9-1 0 0,2-8-20 0 0,-1 0 0 0 0,0 0 0 0 0,0 0 0 0 0,-1 0 0 0 0,0-1 0 0 0,0 1 1 0 0,-1-1-1 0 0,0 1 0 0 0,0-1 0 0 0,0-1 0 0 0,-1 1 0 0 0,1 0 0 0 0,-1-1 0 0 0,-1 0 0 0 0,1 0 0 0 0,-1-1 0 0 0,0 0 0 0 0,0 1 0 0 0,-10 4 0 0 0,-3-2 19 0 0,0 0 1 0 0,0-1-1 0 0,-1 0 1 0 0,-31 3-1 0 0,-85 2 13 0 0,34-3-1993 0 0,93-7 930 0 0</inkml:trace>
</inkml:ink>
</file>

<file path=ppt/ink/ink6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33.8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96 480 0 0,'25'1'8879'0'0,"17"3"-5518"0"0,100 5-2098 0 0,321 6 1141 0 0,330 6 340 0 0,3-31-579 0 0,157-28-602 0 0,-393 29-810 0 0,176-6 205 0 0,-704 14-920 0 0,52-2 252 0 0,-1-3 0 0 0,106-21 0 0 0,-188 27-311 0 0,34-12 366 0 0,-34 12-390 0 0,1 0 1 0 0,-1-1-1 0 0,0 1 1 0 0,1-1-1 0 0,-1 0 0 0 0,0 0 1 0 0,0 1-1 0 0,0-1 1 0 0,0 0-1 0 0,0 0 1 0 0,0 0-1 0 0,0 0 1 0 0,0 0-1 0 0,0 0 1 0 0,0 0-1 0 0,-1 0 1 0 0,1 0-1 0 0,0-1 1 0 0,-1 1-1 0 0,1 0 0 0 0,-1 0 1 0 0,1-1-1 0 0,0-1 1 0 0</inkml:trace>
</inkml:ink>
</file>

<file path=ppt/ink/ink6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35.0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70 0 356 0 0,'0'0'6345'0'0,"1"3"-5200"0"0,11 24 479 0 0,-2 0-1 0 0,-1 0 1 0 0,9 48 0 0 0,8 94 707 0 0,-22-136-1729 0 0,4 48 425 0 0,-4 0 1 0 0,-3 0-1 0 0,-17 147 0 0 0,-68 236 1503 0 0,55-324-1551 0 0,17-82-492 0 0,2 2-1 0 0,3-1 1 0 0,2 1 0 0 0,5 90-1 0 0,0-147-451 0 0,0 1 0 0 0,1-1 1 0 0,-1 0-1 0 0,1 0 0 0 0,0 1 0 0 0,0-1 0 0 0,0 0 0 0 0,0 0 1 0 0,0 0-1 0 0,1 0 0 0 0,-1 0 0 0 0,1 0 0 0 0,0 0 0 0 0,0 0 0 0 0,0-1 1 0 0,0 1-1 0 0,0-1 0 0 0,1 1 0 0 0,-1-1 0 0 0,1 0 0 0 0,0 0 0 0 0,-1 0 1 0 0,1 0-1 0 0,5 1 0 0 0,3 1 7 0 0,0-1 0 0 0,0-1 0 0 0,0 0 0 0 0,1-1 1 0 0,-1 0-1 0 0,13 0 0 0 0,-20-1-46 0 0,1185-25-658 0 0,-1017 17 673 0 0,317-17 70 0 0,560-22 213 0 0,637-2 721 0 0,-1541 46-889 0 0,320-15 819 0 0,-389 6-1621 0 0,-75 12 58 0 0,1-2-782 0 0,0 0-66 0 0,-4-11-9318 0 0</inkml:trace>
</inkml:ink>
</file>

<file path=ppt/ink/ink6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35.7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8 464 0 0,'4'-6'5781'0'0,"-3"6"-5492"0"0,-1-1 0 0 0,0 1 0 0 0,1 0 0 0 0,-1 0 0 0 0,0 0 0 0 0,1 0 0 0 0,0-1 0 0 0,5 6 241 0 0,0 1 0 0 0,0-1 0 0 0,0 1-1 0 0,-1 0 1 0 0,0 0 0 0 0,0 0 0 0 0,0 1-1 0 0,-1 0 1 0 0,5 8 0 0 0,33 76 1387 0 0,-33-69-1241 0 0,7 20 137 0 0,-2 0 1 0 0,-2 1-1 0 0,-2 1 0 0 0,-1-1 0 0 0,4 86 1 0 0,-17 227 2027 0 0,2-303-2369 0 0,-16 438 3209 0 0,18-433-3188 0 0,-3-1 1 0 0,-2 1-1 0 0,-18 76 0 0 0,23-133-935 0 0,6-21-15226 0 0</inkml:trace>
</inkml:ink>
</file>

<file path=ppt/ink/ink6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36.5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0 160 396 0 0,'0'0'5334'0'0,"5"0"-4163"0"0,349-9 6597 0 0,185-24-4352 0 0,57-2-1796 0 0,-113 16-315 0 0,2142-23 2834 0 0,-2480 43-3956 0 0,371-16 771 0 0,-496 12 877 0 0,1-1-5997 0 0,-38 3-4853 0 0,-1 3 6460 0 0</inkml:trace>
</inkml:ink>
</file>

<file path=ppt/ink/ink6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37.4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4 608 0 0,'0'0'91'0'0,"0"0"0"0"0,0 0-1 0 0,0 0 1 0 0,0-1 0 0 0,0 1 0 0 0,0 0 0 0 0,0 0-1 0 0,0 0 1 0 0,0 0 0 0 0,0 0 0 0 0,0-1-1 0 0,0 1 1 0 0,0 0 0 0 0,0 0 0 0 0,0 0 0 0 0,1 0-1 0 0,-1 0 1 0 0,0-1 0 0 0,0 1 0 0 0,0 0 0 0 0,0 0-1 0 0,0 0 1 0 0,0 0 0 0 0,0 0 0 0 0,0 0-1 0 0,1 0 1 0 0,-1 0 0 0 0,0-1 0 0 0,0 1 0 0 0,0 0-1 0 0,0 0 1 0 0,0 0 0 0 0,1 0 0 0 0,-1 0 0 0 0,0 0-1 0 0,0 0 1 0 0,0 0 0 0 0,0 0 0 0 0,0 0-1 0 0,1 0 1 0 0,-1 0 0 0 0,0 0 0 0 0,0 0 0 0 0,0 0-1 0 0,0 0 1 0 0,0 0 0 0 0,1 0 0 0 0,-1 0 0 0 0,0 0-1 0 0,0 0 1 0 0,0 0 0 0 0,0 1 0 0 0,0-1-1 0 0,1 0 1 0 0,-1 0 0 0 0,0 0 0 0 0,0 0 0 0 0,0 0-1 0 0,0 0 1 0 0,0 0 0 0 0,9 15 1620 0 0,4 23-426 0 0,58 264 3667 0 0,40 391 0 0 0,-101-584-4051 0 0,31 188 1777 0 0,-39-290-2581 0 0,0 0-1 0 0,0 0 1 0 0,1 0 0 0 0,0-1 0 0 0,0 1-1 0 0,0-1 1 0 0,1 0 0 0 0,0 0 0 0 0,1 0 0 0 0,-1 0-1 0 0,1-1 1 0 0,0 0 0 0 0,0 0 0 0 0,1 0 0 0 0,-1-1-1 0 0,1 0 1 0 0,0 0 0 0 0,0 0 0 0 0,1 0 0 0 0,-1-1-1 0 0,1 0 1 0 0,0-1 0 0 0,0 0 0 0 0,-1 0 0 0 0,1 0-1 0 0,8 1 1 0 0,20 1 70 0 0,1 0-1 0 0,-1-2 1 0 0,1-2-1 0 0,40-5 1 0 0,-23 2-12 0 0,278-1 348 0 0,1615-35 1681 0 0,-1517 21-1748 0 0,-7-1-80 0 0,845-59 379 0 0,-1263 78-732 0 0,146-18 124 0 0,-79 8-480 0 0,87-1 0 0 0,-148 11-423 0 0,8 1-2348 0 0</inkml:trace>
</inkml:ink>
</file>

<file path=ppt/ink/ink6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38.0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 60 0 0,'0'0'123'0'0,"0"0"-1"0"0,0 0 1 0 0,0-1-1 0 0,0 1 1 0 0,0 0-1 0 0,0 0 1 0 0,0 0 0 0 0,0 0-1 0 0,0-1 1 0 0,-1 1-1 0 0,1 0 1 0 0,0 0-1 0 0,0 0 1 0 0,0-1 0 0 0,0 1-1 0 0,0 0 1 0 0,0 0-1 0 0,0 0 1 0 0,0-1 0 0 0,1 1-1 0 0,-1 0 1 0 0,0 0-1 0 0,0 0 1 0 0,0-1-1 0 0,0 1 1 0 0,0 0 0 0 0,0 0-1 0 0,0 0 1 0 0,0 0-1 0 0,0-1 1 0 0,1 1-1 0 0,-1 0 1 0 0,0 0 0 0 0,0 0-1 0 0,0 0 1 0 0,0 0-1 0 0,0-1 1 0 0,1 1-1 0 0,-1 0 1 0 0,0 0 0 0 0,0 0-1 0 0,0 0 1 0 0,0 0-1 0 0,1 0 1 0 0,-1 0 0 0 0,0 0-1 0 0,0 0 1 0 0,0 0-1 0 0,1 0 1 0 0,-1 0-1 0 0,0 0 1 0 0,1 0 0 0 0,8 11 1905 0 0,10 25-313 0 0,3 19 28 0 0,-3 1 0 0 0,-2 1 0 0 0,-2 1-1 0 0,12 107 1 0 0,-19-79-189 0 0,-4-1 1 0 0,-12 152-1 0 0,-4-158-28 0 0,-31 119 0 0 0,19-102-162 0 0,22-88-1176 0 0,-7 36 719 0 0,8-42-858 0 0,1-1-1 0 0,0 1 1 0 0,0-1 0 0 0,0 1 0 0 0,-1 0-1 0 0,2-1 1 0 0,-1 1 0 0 0,0 0-1 0 0,0-1 1 0 0,0 1 0 0 0,1-1-1 0 0,-1 1 1 0 0,1 0 0 0 0,-1-1 0 0 0,1 1-1 0 0,0-1 1 0 0,-1 1 0 0 0,1-1-1 0 0,0 0 1 0 0,2 2 0 0 0,12 3-2044 0 0,0-7-4677 0 0,-8 0 3270 0 0,-1-1 293 0 0</inkml:trace>
</inkml:ink>
</file>

<file path=ppt/ink/ink6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48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75 484 0 0,'-16'-50'4701'0'0,"15"48"-4201"0"0,0 0 0 0 0,0 0-1 0 0,0 0 1 0 0,0 0-1 0 0,0 1 1 0 0,0-1 0 0 0,-1 0-1 0 0,1 1 1 0 0,-1-1 0 0 0,1 1-1 0 0,-1-1 1 0 0,-2-1-1 0 0,2 3 498 0 0,-23 46 2672 0 0,7 4-2488 0 0,2 0 1 0 0,2 1-1 0 0,-11 79 0 0 0,23-113-955 0 0,1 1 0 0 0,1-1 1 0 0,1 1-1 0 0,0-1 0 0 0,1 0 1 0 0,7 23-1 0 0,-6-29-100 0 0,0 0 1 0 0,1-1-1 0 0,1 0 1 0 0,0 0-1 0 0,0 0 1 0 0,1 0-1 0 0,0-1 1 0 0,1 0-1 0 0,0 0 1 0 0,16 15-1 0 0,-16-19-43 0 0,0 0-1 0 0,1 0 1 0 0,-1 0-1 0 0,1-1 1 0 0,0-1-1 0 0,0 1 1 0 0,1-1-1 0 0,-1-1 1 0 0,1 1-1 0 0,0-1 1 0 0,-1-1 0 0 0,1 0-1 0 0,0 0 1 0 0,0-1-1 0 0,0 0 1 0 0,-1 0-1 0 0,17-3 1 0 0,-11 1-115 0 0,0-1 0 0 0,0 0 1 0 0,-1-1-1 0 0,1 0 0 0 0,-1-1 0 0 0,0-1 1 0 0,0 0-1 0 0,-1-1 0 0 0,0 0 1 0 0,19-15-1 0 0,-29 20-377 0 0,27-27-1528 0 0,-22 17-1200 0 0,-5-1-3390 0 0,-2 4 4267 0 0</inkml:trace>
</inkml:ink>
</file>

<file path=ppt/ink/ink6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48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24 72 0 0,'-40'1'2447'0'0,"-1"-1"12287"0"0,46 0-13709 0 0,130-3 4532 0 0,-101 5-5615 0 0,0-2 0 0 0,1-2 0 0 0,63-10 0 0 0,-73 3-2662 0 0</inkml:trace>
</inkml:ink>
</file>

<file path=ppt/ink/ink6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49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50 152 692 0 0,'-8'-1'847'0'0,"-22"-7"2582"0"0,18-5 2774 0 0,14 11-5882 0 0,-1 0-1 0 0,1 0 0 0 0,-1 0 1 0 0,1 1-1 0 0,0-1 1 0 0,0 0-1 0 0,0 1 1 0 0,0 0-1 0 0,0-1 1 0 0,0 1-1 0 0,0 0 1 0 0,1 0-1 0 0,-1 0 1 0 0,0 0-1 0 0,3 0 1 0 0,-3 0-29 0 0,57-19 1648 0 0,1 2 1 0 0,0 4-1 0 0,119-14 1 0 0,-20 3 706 0 0,-158 25-2904 0 0,10 1-718 0 0</inkml:trace>
</inkml:ink>
</file>

<file path=ppt/ink/ink6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50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83 136 0 0,'0'0'1003'0'0,"-15"18"3367"0"0,2 13-1913 0 0,-10 24 3979 0 0,-24 90 1 0 0,19-210-3338 0 0,25 54-2999 0 0,-7-39 354 0 0,11 51-436 0 0,0-1 1 0 0,0 0 0 0 0,1 1 0 0 0,-1-1-1 0 0,0 0 1 0 0,0 1 0 0 0,0 0 0 0 0,0-1-1 0 0,1 1 1 0 0,-1-1 0 0 0,0 1-1 0 0,0 0 1 0 0,0 0 0 0 0,0 0 0 0 0,-1 0-1 0 0,1 0 1 0 0,1 1 0 0 0,24 26 274 0 0,1-2-1 0 0,1-1 1 0 0,59 42-1 0 0,-76-61-192 0 0,1 1 0 0 0,-1-2 1 0 0,1 1-1 0 0,0-2 0 0 0,0 0 0 0 0,21 5 0 0 0,-26-8-48 0 0,1 0 0 0 0,-1-1 0 0 0,1 1 0 0 0,0-1 1 0 0,-1-1-1 0 0,1 0 0 0 0,-1 0 0 0 0,1 0 0 0 0,-1-1 0 0 0,0 0 0 0 0,1 0 0 0 0,7-5 0 0 0,-11 6-33 0 0,-1-1-1 0 0,0 0 0 0 0,0 0 1 0 0,-1 0-1 0 0,1 0 0 0 0,0 0 1 0 0,-1 0-1 0 0,1-1 0 0 0,-1 1 1 0 0,0-1-1 0 0,0 0 0 0 0,0 0 1 0 0,0 0-1 0 0,0 0 0 0 0,-1 0 1 0 0,3-6-1 0 0,-2 2 10 0 0,-1 1 0 0 0,1-1 0 0 0,-1 0 0 0 0,-1 0 0 0 0,1 1 0 0 0,-1-1 0 0 0,0 0 1 0 0,-2-8-1 0 0,-1-5 51 0 0,-2 0 0 0 0,0 0 0 0 0,-1 0 1 0 0,-16-33-1 0 0,15 37-84 0 0,2 3 2 0 0,-1 0 0 0 0,0 1-1 0 0,0 0 1 0 0,-1 0-1 0 0,-1 0 1 0 0,0 1-1 0 0,-1 0 1 0 0,-16-16 0 0 0,16 24-1620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5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9 143 372 0 0,'-9'2'12289'0'0,"21"-5"-11752"0"0,-1-1 0 0 0,1 1 0 0 0,-1-2 0 0 0,0 1 0 0 0,0-2 0 0 0,-1 0 0 0 0,1 0 0 0 0,-1 0 0 0 0,-1-1 0 0 0,1-1-1 0 0,-1 0 1 0 0,0 0 0 0 0,-1-1 0 0 0,9-11 0 0 0,-6 3 134 0 0,9-7 1060 0 0,-19 23-1433 0 0,-2 11-217 0 0,0-1 0 0 0,1 0 0 0 0,2 16 1 0 0,7 26 96 0 0,2-1 0 0 0,29 80 0 0 0,-35-115-168 0 0,-4-14-38 0 0,-1 0 1 0 0,0 0-1 0 0,0 0 0 0 0,0 0 0 0 0,0 0 0 0 0,0 0 0 0 0,0-1 1 0 0,0 1-1 0 0,0 0 0 0 0,0 0 0 0 0,0 0 0 0 0,0 0 1 0 0,-1 0-1 0 0,1 0 0 0 0,0 0 0 0 0,-1 0 0 0 0,1 0 0 0 0,0 0 1 0 0,-1-1-1 0 0,1 1 0 0 0,-1 0 0 0 0,0 0 0 0 0,0 0 0 0 0,-24 16-514 0 0,-30 1-163 0 0,2-1 604 0 0,52-17 241 0 0,14 0 1601 0 0,89-14 616 0 0,-82 9-2749 0 0</inkml:trace>
</inkml:ink>
</file>

<file path=ppt/ink/ink6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5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48 155 760 0 0,'0'0'156'0'0,"0"0"-1"0"0,0 0 1 0 0,-1 0-1 0 0,1 0 1 0 0,0 0-1 0 0,0 0 1 0 0,-1 0-1 0 0,1 0 1 0 0,0 0-1 0 0,0 0 1 0 0,-1-1-1 0 0,1 1 1 0 0,0 0-1 0 0,-1 1 1 0 0,1-1-1 0 0,0 0 1 0 0,0 0 0 0 0,-1 0-1 0 0,1 0 1 0 0,0 0-1 0 0,0 0 1 0 0,-1 0-1 0 0,1 0 1 0 0,0 0-1 0 0,0 1 1 0 0,-1-1-1 0 0,1 0 1 0 0,0 0-1 0 0,0 0 1 0 0,-1 0-1 0 0,1 1 1 0 0,0-1-1 0 0,0 0 1 0 0,0 0-1 0 0,0 1 1 0 0,0-1 0 0 0,-1 0-1 0 0,1 0 1 0 0,0 1-1 0 0,0-1 1 0 0,-3 18 3256 0 0,6 29-801 0 0,-2-36-1510 0 0,9 85 3446 0 0,1 15 674 0 0,-11-110-4866 0 0,0-1-334 0 0,0 0-1 0 0,0 1 1 0 0,0-1-1 0 0,0 0 1 0 0,0 0-1 0 0,0 0 1 0 0,0 0-1 0 0,1 0 0 0 0,-1 0 1 0 0,0 0-1 0 0,0 1 1 0 0,0-1-1 0 0,0 0 1 0 0,0 0-1 0 0,0 0 1 0 0,0 0-1 0 0,0 0 1 0 0,0 0-1 0 0,0 1 1 0 0,0-1-1 0 0,0 0 1 0 0,0 0-1 0 0,0 0 1 0 0,0 0-1 0 0,0 0 0 0 0,0 0 1 0 0,0 1-1 0 0,0-1 1 0 0,0 0-1 0 0,0 0 1 0 0,-1 0-1 0 0,1 0 1 0 0,0 0-1 0 0,0 0 1 0 0,0 1-1 0 0,0-1 1 0 0,0 0-1 0 0,0 0 1 0 0,0 0-1 0 0,0 0 1 0 0,0 0-1 0 0,0 0 0 0 0,-1 0 1 0 0,1 0-1 0 0,0 0 1 0 0,0 0-1 0 0,0 0 1 0 0,0 0-1 0 0,0 1 1 0 0,0-1-1 0 0,-1 0 1 0 0,1 0-1 0 0,0 0 1 0 0,0 0-1 0 0,0 0 1 0 0,0 0-1 0 0,0 0 0 0 0,0 0 1 0 0,-1 0-1 0 0,1 0 1 0 0,0 0-1 0 0,0-1 1 0 0,0 1-1 0 0,-9-15 45 0 0,1 0 0 0 0,1-1 0 0 0,0 0 0 0 0,1 0-1 0 0,1 0 1 0 0,0-1 0 0 0,2 0 0 0 0,0 0 0 0 0,0 0-1 0 0,2 0 1 0 0,0-1 0 0 0,1 1 0 0 0,1 0 0 0 0,0 0 0 0 0,2 0-1 0 0,0-1 1 0 0,0 2 0 0 0,11-28 0 0 0,-11 37-59 0 0,1 0 0 0 0,0 1 0 0 0,0-1 0 0 0,1 1 0 0 0,0 0 1 0 0,0 0-1 0 0,0 0 0 0 0,1 1 0 0 0,0 0 0 0 0,0 0 0 0 0,0 0 0 0 0,1 1 0 0 0,0 0 0 0 0,-1 0 1 0 0,1 0-1 0 0,1 1 0 0 0,-1 0 0 0 0,0 1 0 0 0,1 0 0 0 0,0 0 0 0 0,-1 0 0 0 0,11 0 1 0 0,-12 1-15 0 0,0 1 0 0 0,0 0 0 0 0,0 0 1 0 0,0 0-1 0 0,0 1 0 0 0,0-1 0 0 0,0 2 1 0 0,0-1-1 0 0,-1 1 0 0 0,1 0 0 0 0,0 0 0 0 0,-1 0 1 0 0,1 1-1 0 0,-1 0 0 0 0,0 0 0 0 0,0 0 1 0 0,0 0-1 0 0,0 1 0 0 0,-1 0 0 0 0,1 0 1 0 0,-1 1-1 0 0,0-1 0 0 0,0 1 0 0 0,-1-1 1 0 0,1 1-1 0 0,-1 1 0 0 0,0-1 0 0 0,-1 0 1 0 0,4 10-1 0 0,-4-12-23 0 0,-1 1 0 0 0,0-1 0 0 0,0 1 1 0 0,0-1-1 0 0,-1 1 0 0 0,1 0 0 0 0,-1-1 0 0 0,0 1 1 0 0,0 0-1 0 0,0 0 0 0 0,0-1 0 0 0,-1 1 0 0 0,0 0 1 0 0,1-1-1 0 0,-1 1 0 0 0,-1-1 0 0 0,1 1 0 0 0,0-1 1 0 0,-1 1-1 0 0,0-1 0 0 0,0 0 0 0 0,0 0 0 0 0,0 0 1 0 0,0 0-1 0 0,0 0 0 0 0,-1 0 0 0 0,-4 3 1 0 0,2-2-27 0 0,0-1 0 0 0,0 1 1 0 0,0-1-1 0 0,-1-1 0 0 0,1 1 1 0 0,-1-1-1 0 0,1 0 0 0 0,-1 0 1 0 0,0 0-1 0 0,0-1 0 0 0,0 0 1 0 0,0 0-1 0 0,0-1 0 0 0,0 0 1 0 0,0 0-1 0 0,-6 0 0 0 0,11-1 50 0 0,1 1 0 0 0,0 0 0 0 0,0 0-1 0 0,0 0 1 0 0,0 0 0 0 0,-1 0 0 0 0,1 0-1 0 0,0 0 1 0 0,0 0 0 0 0,0 0 0 0 0,0 0-1 0 0,-1 0 1 0 0,1 0 0 0 0,0 0 0 0 0,0 0-1 0 0,0 0 1 0 0,-1 0 0 0 0,1 0 0 0 0,0 0 0 0 0,0 0-1 0 0,0 0 1 0 0,0 1 0 0 0,-1-1 0 0 0,1 0-1 0 0,0 0 1 0 0,0 0 0 0 0,0 0 0 0 0,0 0-1 0 0,0 0 1 0 0,0 0 0 0 0,-1 1 0 0 0,1-1-1 0 0,0 0 1 0 0,0 0 0 0 0,0 0 0 0 0,0 0-1 0 0,0 1 1 0 0,0-1 0 0 0,0 0 0 0 0,0 0 0 0 0,0 0-1 0 0,0 0 1 0 0,0 1 0 0 0,0-1 0 0 0,0 0-1 0 0,0 0 1 0 0,0 0 0 0 0,0 0 0 0 0,0 1-1 0 0,0-1 1 0 0,0 0 0 0 0,0 0 0 0 0,0 0-1 0 0,0 1 1 0 0,0-1 0 0 0,0 0 0 0 0,0 0-1 0 0,0 0 1 0 0,12 18-116 0 0,30 27 310 0 0,-25-27-115 0 0,-8-8 75 0 0,0 0 1 0 0,1 0 0 0 0,0-1-1 0 0,1 0 1 0 0,0-1-1 0 0,17 10 1 0 0,-22-15-418 0 0,1 0 0 0 0,-1 0 0 0 0,1-1 0 0 0,0 0 0 0 0,-1 0 1 0 0,9 0-1 0 0,-9-1-773 0 0,0-1 1 0 0,0 1-1 0 0,0-2 0 0 0,0 1 1 0 0,0-1-1 0 0,0 0 1 0 0,11-3-1 0 0,3-3-1616 0 0</inkml:trace>
</inkml:ink>
</file>

<file path=ppt/ink/ink6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5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9 792 0 0,'-8'-2'1016'0'0,"1"0"0"0"0,-1 0 1 0 0,0 1-1 0 0,0 0 0 0 0,0 1 0 0 0,0 0 0 0 0,0 0 1 0 0,0 0-1 0 0,1 1 0 0 0,-16 4 0 0 0,19-4-661 0 0,1 1-1 0 0,-1 0 0 0 0,1-1 1 0 0,-1 1-1 0 0,1 1 1 0 0,0-1-1 0 0,0 0 0 0 0,0 1 1 0 0,0 0-1 0 0,1-1 1 0 0,-1 1-1 0 0,1 0 0 0 0,-1 0 1 0 0,1 1-1 0 0,0-1 0 0 0,0 0 1 0 0,1 1-1 0 0,-1-1 1 0 0,1 1-1 0 0,-1 0 0 0 0,1-1 1 0 0,0 1-1 0 0,1 0 1 0 0,-2 6-1 0 0,-1 11 286 0 0,0 1-1 0 0,2 0 1 0 0,0 0-1 0 0,1 0 1 0 0,2 0 0 0 0,0 0-1 0 0,1-1 1 0 0,8 30-1 0 0,-9-44-614 0 0,0-1 0 0 0,1 1-1 0 0,-1-1 1 0 0,1 0-1 0 0,0 0 1 0 0,1 0-1 0 0,0 0 1 0 0,0-1-1 0 0,0 1 1 0 0,0-1 0 0 0,1 0-1 0 0,0 0 1 0 0,0-1-1 0 0,0 1 1 0 0,1-1-1 0 0,0 0 1 0 0,-1-1 0 0 0,1 1-1 0 0,1-1 1 0 0,-1 0-1 0 0,0-1 1 0 0,1 1-1 0 0,-1-1 1 0 0,1-1-1 0 0,0 1 1 0 0,-1-1 0 0 0,1 0-1 0 0,0-1 1 0 0,0 0-1 0 0,11 0 1 0 0,-9-1-547 0 0,1 0 1 0 0,-1 0-1 0 0,1-1 0 0 0,-1 0 1 0 0,1 0-1 0 0,-1-1 0 0 0,0-1 1 0 0,15-7-1 0 0,9-15-8060 0 0,-28 18 6172 0 0</inkml:trace>
</inkml:ink>
</file>

<file path=ppt/ink/ink6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52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22 508 0 0,'-36'0'17736'0'0,"53"-3"-17436"0"0,1 0-97 0 0,20-4-292 0 0,-16-2-7141 0 0</inkml:trace>
</inkml:ink>
</file>

<file path=ppt/ink/ink6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5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88 372 0 0,'-17'-4'1365'0'0,"10"3"-32"0"0,1 0 1 0 0,0 0-1 0 0,0-1 0 0 0,0 0 1 0 0,1 0-1 0 0,-11-6 1473 0 0,16 8-2643 0 0,0 0 1 0 0,0-1-1 0 0,0 1 1 0 0,0 0 0 0 0,0 0-1 0 0,-1 0 1 0 0,1-1-1 0 0,0 1 1 0 0,0 0 0 0 0,0 0-1 0 0,0-1 1 0 0,0 1-1 0 0,0 0 1 0 0,0 0-1 0 0,0-1 1 0 0,0 1 0 0 0,0 0-1 0 0,0 0 1 0 0,0 0-1 0 0,0-1 1 0 0,0 1 0 0 0,1 0-1 0 0,-1 0 1 0 0,0-1-1 0 0,0 1 1 0 0,0 0 0 0 0,0 0-1 0 0,0-1 164 0 0,1 1-163 0 0,10-10 1842 0 0,14-3-469 0 0,0 4-621 0 0,0 2 0 0 0,1 1 0 0 0,-1 0 0 0 0,1 2 0 0 0,0 1 0 0 0,34 1 0 0 0,14 4-3546 0 0,-2 5-6167 0 0,-52-4 6028 0 0</inkml:trace>
</inkml:ink>
</file>

<file path=ppt/ink/ink6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53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16 692 0 0,'-13'-3'890'0'0,"-67"-9"4629"0"0,74 12-4888 0 0,1 0 1 0 0,-1-1-1 0 0,0 2 1 0 0,1-1 0 0 0,-1 1-1 0 0,1 0 1 0 0,-1 0 0 0 0,1 0-1 0 0,-1 1 1 0 0,1 0-1 0 0,-8 4 1 0 0,12-5-466 0 0,-1 0-1 0 0,1 0 1 0 0,0 0-1 0 0,0 0 1 0 0,0 0-1 0 0,0 0 1 0 0,0 1-1 0 0,0-1 1 0 0,0 0-1 0 0,1 1 1 0 0,-1-1-1 0 0,0 0 0 0 0,1 1 1 0 0,-1-1-1 0 0,1 1 1 0 0,0-1-1 0 0,-1 1 1 0 0,1-1-1 0 0,0 1 1 0 0,0 0-1 0 0,0-1 1 0 0,0 1-1 0 0,0-1 1 0 0,0 1-1 0 0,0-1 1 0 0,1 1-1 0 0,-1-1 1 0 0,0 1-1 0 0,1-1 1 0 0,0 1-1 0 0,-1-1 1 0 0,1 1-1 0 0,0-1 1 0 0,-1 0-1 0 0,2 2 1 0 0,35 49 1681 0 0,-32-47-1648 0 0,25 28 914 0 0,37 32-1 0 0,-42-44-569 0 0,-2 2 0 0 0,0 0-1 0 0,35 49 1 0 0,-56-70-534 0 0,-1 0 0 0 0,0 0 0 0 0,1-1 1 0 0,-1 1-1 0 0,0 0 0 0 0,0 0 0 0 0,0 0 1 0 0,0 1-1 0 0,-1-1 0 0 0,1 0 0 0 0,0 0 0 0 0,-1 0 1 0 0,0 1-1 0 0,1-1 0 0 0,-1 0 0 0 0,0 0 0 0 0,0 1 1 0 0,0-1-1 0 0,-1 0 0 0 0,1 0 0 0 0,0 1 1 0 0,-1-1-1 0 0,1 0 0 0 0,-1 0 0 0 0,-1 2 0 0 0,0-1-7 0 0,0-1 0 0 0,-1 0 0 0 0,1 1 0 0 0,-1-1 0 0 0,1 0 0 0 0,-1 0 0 0 0,0-1 0 0 0,1 1 0 0 0,-1-1 0 0 0,0 1 0 0 0,0-1 0 0 0,0 0 0 0 0,-1 0 0 0 0,1 0 0 0 0,-4 0 0 0 0,-15 3-15 0 0,0-2 1 0 0,0 0-1 0 0,-40-3 0 0 0,60 1 16 0 0,-174-15-415 0 0,105-1-2153 0 0,63 13 2443 0 0,21-11-11741 0 0</inkml:trace>
</inkml:ink>
</file>

<file path=ppt/ink/ink6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53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0 364 0 0,'-2'1'325'0'0,"0"-1"0"0"0,1 1 0 0 0,-1-1 0 0 0,1 1 0 0 0,-1-1 0 0 0,1 1 0 0 0,-1 0 0 0 0,1 0 1 0 0,-1 0-1 0 0,1 0 0 0 0,-1 0 0 0 0,1 0 0 0 0,0 0 0 0 0,0 1 0 0 0,0-1 0 0 0,0 0 0 0 0,0 1 0 0 0,0-1 0 0 0,0 1 0 0 0,0-1 0 0 0,0 1 0 0 0,1-1 0 0 0,-2 3 0 0 0,1 0 230 0 0,1 0-1 0 0,-1 0 0 0 0,1 0 1 0 0,0 0-1 0 0,0 0 0 0 0,0 0 1 0 0,0 1-1 0 0,1-1 0 0 0,1 6 1 0 0,2 4 504 0 0,1 0-1 0 0,0 0 1 0 0,1-1 0 0 0,11 19 0 0 0,-9-18-426 0 0,2 0 0 0 0,0 0 0 0 0,1-1 0 0 0,0-1 0 0 0,20 18-1 0 0,-25-24-510 0 0,1-2 0 0 0,-1 1-1 0 0,1 0 1 0 0,-1-1-1 0 0,1-1 1 0 0,1 1 0 0 0,-1-1-1 0 0,0 0 1 0 0,1 0-1 0 0,-1-1 1 0 0,1 0 0 0 0,0-1-1 0 0,14 2 1 0 0,-21-3-141 0 0,1 0 0 0 0,-1 0 0 0 0,1-1 0 0 0,-1 1 0 0 0,1 0 0 0 0,-1 0 0 0 0,0-1 0 0 0,1 1 0 0 0,-1-1 1 0 0,1 1-1 0 0,-1-1 0 0 0,0 0 0 0 0,1 1 0 0 0,-1-1 0 0 0,0 0 0 0 0,0 0 0 0 0,0 0 0 0 0,0 0 0 0 0,1 0 0 0 0,-1 0 0 0 0,-1 0 0 0 0,1 0 0 0 0,0-1 0 0 0,0 1 1 0 0,0 0-1 0 0,-1 0 0 0 0,1-1 0 0 0,0 1 0 0 0,-1-1 0 0 0,1 1 0 0 0,-1 0 0 0 0,0-1 0 0 0,0 1 0 0 0,1-1 0 0 0,-1 1 0 0 0,0-1 0 0 0,0 1 0 0 0,0-1 1 0 0,0 1-1 0 0,-1-3 0 0 0,0-8 55 0 0,-1-1 0 0 0,0 1 0 0 0,-1 0 1 0 0,-5-11-1 0 0,3 6 12 0 0,-40-123-999 0 0</inkml:trace>
</inkml:ink>
</file>

<file path=ppt/ink/ink6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5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178 344 9357 0 0,'-16'21'18623'0'0,"21"-33"-18082"0"0,-1 4-477 0 0,0-1 1 0 0,-1 0-1 0 0,1 0 0 0 0,-2 0 0 0 0,1 0 1 0 0,-1 0-1 0 0,-1-1 0 0 0,0 1 0 0 0,0 0 0 0 0,-1-1 1 0 0,0 0-1 0 0,0 1 0 0 0,-1 0 0 0 0,-1-1 1 0 0,1 1-1 0 0,-2 0 0 0 0,1-1 0 0 0,-1 1 0 0 0,-6-12 1 0 0,2 8-120 0 0,0 0 0 0 0,-1 0 1 0 0,-1 1-1 0 0,0 0 0 0 0,-1 0 1 0 0,0 1-1 0 0,-1 0 1 0 0,0 1-1 0 0,0 0 0 0 0,-1 1 1 0 0,-20-12-1 0 0,31 20 42 0 0,0 0-1 0 0,0 0 1 0 0,0 0 0 0 0,-1 1-1 0 0,1-1 1 0 0,0 0-1 0 0,-1 1 1 0 0,1-1 0 0 0,0 0-1 0 0,-1 1 1 0 0,1 0 0 0 0,-1-1-1 0 0,1 1 1 0 0,-1 0 0 0 0,1 0-1 0 0,-1 0 1 0 0,1 0 0 0 0,-1 0-1 0 0,-2 0 1 0 0,4 1 11 0 0,-1 0 0 0 0,1-1-1 0 0,0 1 1 0 0,-1 0 0 0 0,1-1 0 0 0,0 1 0 0 0,-1 0 0 0 0,1 0 0 0 0,0 0 0 0 0,0-1 0 0 0,0 1-1 0 0,0 0 1 0 0,0 0 0 0 0,0 0 0 0 0,0 0 0 0 0,0-1 0 0 0,0 1 0 0 0,0 0 0 0 0,1 0-1 0 0,-1 0 1 0 0,0-1 0 0 0,0 1 0 0 0,1 0 0 0 0,0 1 0 0 0,2 7 54 0 0,2 1 0 0 0,-1-1 1 0 0,1 0-1 0 0,7 9 0 0 0,1-3 22 0 0,0-1 0 0 0,0 0 0 0 0,1-1 0 0 0,1 0 0 0 0,0-2 0 0 0,1 1 0 0 0,0-2 0 0 0,1 0 0 0 0,0-1 0 0 0,18 6 0 0 0,-24-10-143 0 0,-1-1 0 0 0,1 0 1 0 0,0-1-1 0 0,0-1 1 0 0,0 0-1 0 0,0 0 0 0 0,1-1 1 0 0,-1 0-1 0 0,0-1 0 0 0,1 0 1 0 0,-1-1-1 0 0,0 0 0 0 0,0-1 1 0 0,0-1-1 0 0,0 1 1 0 0,0-2-1 0 0,0 1 0 0 0,12-7 1 0 0,-17 6-21 0 0,0-1 1 0 0,0 0 0 0 0,-1 0 0 0 0,0 0 0 0 0,0 0 0 0 0,0-1 0 0 0,-1 0 0 0 0,1 0-1 0 0,-1 0 1 0 0,-1-1 0 0 0,1 1 0 0 0,-1-1 0 0 0,-1 0 0 0 0,1 0 0 0 0,-1 0-1 0 0,0 0 1 0 0,0 0 0 0 0,-1-1 0 0 0,0 1 0 0 0,0-13 0 0 0,-1 20 114 0 0,0-1 1 0 0,0 1-1 0 0,0-1 1 0 0,0 0-1 0 0,0 1 1 0 0,0-1 0 0 0,0 1-1 0 0,0-1 1 0 0,-1 1-1 0 0,1-1 1 0 0,0 1-1 0 0,0-1 1 0 0,0 1-1 0 0,-1-1 1 0 0,1 1-1 0 0,0-1 1 0 0,-1 1-1 0 0,1-1 1 0 0,0 1 0 0 0,-1-1-1 0 0,1 1 1 0 0,0-1-1 0 0,-1 1 1 0 0,1 0-1 0 0,-1-1 1 0 0,1 1-1 0 0,-1 0 1 0 0,1 0-1 0 0,-1-1 1 0 0,1 1-1 0 0,-1 0 1 0 0,1 0 0 0 0,-1 0-1 0 0,1-1 1 0 0,-1 1-1 0 0,0 0 1 0 0,1 0-1 0 0,-1 0 1 0 0,1 0-1 0 0,-1 0 1 0 0,1 0-1 0 0,-1 0 1 0 0,0 0-1 0 0,1 0 1 0 0,-1 1 0 0 0,1-1-1 0 0,-1 0 1 0 0,1 0-1 0 0,-1 0 1 0 0,1 1-1 0 0,-2-1 1 0 0,1 1 62 0 0,-1 1 0 0 0,1-1 1 0 0,0 0-1 0 0,-1 0 0 0 0,1 0 1 0 0,0 1-1 0 0,0-1 0 0 0,0 0 1 0 0,0 1-1 0 0,0-1 0 0 0,0 1 0 0 0,0 0 1 0 0,1-1-1 0 0,-1 1 0 0 0,0 3 1 0 0,-1 9 134 0 0,1 1 1 0 0,1-1 0 0 0,0 1-1 0 0,1 0 1 0 0,1-1-1 0 0,0 1 1 0 0,1-1 0 0 0,1 0-1 0 0,0 0 1 0 0,0 0-1 0 0,2-1 1 0 0,0 1 0 0 0,0-1-1 0 0,1 0 1 0 0,1-1-1 0 0,0 0 1 0 0,1 0 0 0 0,15 16-1 0 0,-15-18-466 0 0,1-1 1 0 0,0-1-1 0 0,0 0 0 0 0,1 0 0 0 0,-1-1 0 0 0,2 0 0 0 0,-1-1 0 0 0,1 0 0 0 0,15 5 0 0 0,-17-8-680 0 0,0 0 0 0 0,1-1 0 0 0,-1 0 0 0 0,0-1 1 0 0,1 0-1 0 0,-1-1 0 0 0,1 0 0 0 0,-1 0 0 0 0,1-1 0 0 0,-1 0 0 0 0,1-1 0 0 0,12-4 0 0 0,12-6-2407 0 0</inkml:trace>
</inkml:ink>
</file>

<file path=ppt/ink/ink6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54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3 204 0 0,'-12'-1'1031'0'0,"1"0"0"0"0,-1 1 0 0 0,0 0 0 0 0,0 1 0 0 0,1 0-1 0 0,-1 1 1 0 0,0 1 0 0 0,1 0 0 0 0,0 0 0 0 0,0 1 0 0 0,0 0 0 0 0,0 1 0 0 0,0 0 0 0 0,1 1 0 0 0,0 0 0 0 0,-10 8-1 0 0,14-9-381 0 0,0 1-1 0 0,0-1 1 0 0,1 1 0 0 0,0 0-1 0 0,0 0 1 0 0,0 1-1 0 0,1-1 1 0 0,0 1-1 0 0,0 0 1 0 0,1 0-1 0 0,-1 0 1 0 0,2 1-1 0 0,-4 10 1 0 0,5-10-363 0 0,0 0 0 0 0,0 0 0 0 0,0 0 0 0 0,1 0 0 0 0,1 0 0 0 0,-1 0 0 0 0,1 0 0 0 0,0 0 0 0 0,4 10 0 0 0,-3-10-180 0 0,1 1 0 0 0,0 0 1 0 0,0-1-1 0 0,1 0 0 0 0,1 0 0 0 0,-1 0 1 0 0,1 0-1 0 0,0-1 0 0 0,1 0 1 0 0,0 0-1 0 0,0 0 0 0 0,0-1 0 0 0,1 0 1 0 0,0 0-1 0 0,0 0 0 0 0,1-1 1 0 0,-1 0-1 0 0,1-1 0 0 0,0 1 0 0 0,1-2 1 0 0,8 4-1 0 0,-7-4-630 0 0,-1-1 0 0 0,1 0 0 0 0,0 0 1 0 0,-1-1-1 0 0,1-1 0 0 0,0 0 0 0 0,0 0 0 0 0,0-1 0 0 0,0 0 1 0 0,-1 0-1 0 0,1-1 0 0 0,12-4 0 0 0,-14 3-1227 0 0,1 0-1 0 0,-1 0 1 0 0,0-1 0 0 0,12-7-1 0 0,-5 0-1067 0 0</inkml:trace>
</inkml:ink>
</file>

<file path=ppt/ink/ink6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54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143 177 216 0 0,'-16'3'1399'0'0,"-29"5"3612"0"0,24 4 6399 0 0,77-12-7720 0 0,0-3-3422 0 0,17-8-8251 0 0,-60 8 5581 0 0</inkml:trace>
  <inkml:trace contextRef="#ctx0" brushRef="#br0" timeOffset="1">120 50 496 0 0,'-50'-13'3668'0'0,"15"4"1342"0"0,1-3 7950 0 0,38 11-11711 0 0,32-5 50 0 0,1 2-1 0 0,0 1 1 0 0,-1 2 0 0 0,54 5 0 0 0,-13-1-3627 0 0,-2-4-4485 0 0,-61-1 3354 0 0,1-1 495 0 0</inkml:trace>
</inkml:ink>
</file>

<file path=ppt/ink/ink6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5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185 146 672 0 0,'0'0'1394'0'0,"-3"6"313"0"0,-46 94 9236 0 0,-34 105-1 0 0,82-203-10717 0 0,1 0 0 0 0,-1 0 0 0 0,1 0 0 0 0,-1 0 0 0 0,0-1 0 0 0,0 1-1 0 0,0 0 1 0 0,0-1 0 0 0,0 1 0 0 0,0 0 0 0 0,0-1 0 0 0,0 0 0 0 0,-1 1-1 0 0,1-1 1 0 0,-3 2 0 0 0,3-2-172 0 0,1-1 0 0 0,-1 0 1 0 0,0 0-1 0 0,1 0 0 0 0,-1 0 0 0 0,0 0 0 0 0,1 0 1 0 0,-1 0-1 0 0,1 0 0 0 0,-1-1 0 0 0,0 1 0 0 0,1 0 1 0 0,-1 0-1 0 0,1 0 0 0 0,-1-1 0 0 0,1 1 0 0 0,-1 0 1 0 0,1 0-1 0 0,-1-1 0 0 0,1 1 0 0 0,-1-1 0 0 0,1 1 1 0 0,-1 0-1 0 0,1-1 0 0 0,-1 1 0 0 0,1-1 0 0 0,0 1 1 0 0,-1-1-1 0 0,1 1 0 0 0,-1-2 0 0 0,-1-2-6 0 0,0 0-1 0 0,0 0 1 0 0,0 0-1 0 0,1-1 1 0 0,0 1-1 0 0,-1 0 1 0 0,2-1-1 0 0,-1 1 1 0 0,0-1-1 0 0,1 0 1 0 0,0-6 0 0 0,0 8-40 0 0,0 0 1 0 0,0 0 0 0 0,1 0 0 0 0,-1 0 0 0 0,1 0 0 0 0,-1 0 0 0 0,1 0 0 0 0,0 0 0 0 0,0 0 0 0 0,1 0 0 0 0,-1 1 0 0 0,1-1 0 0 0,-1 0 0 0 0,1 1 0 0 0,0-1 0 0 0,0 1 0 0 0,0 0 0 0 0,3-3 0 0 0,-3 4 6 0 0,1 0 0 0 0,-1 0 1 0 0,1 0-1 0 0,-1 0 0 0 0,1 1 0 0 0,0-1 1 0 0,0 1-1 0 0,-1-1 0 0 0,1 1 1 0 0,0 0-1 0 0,0 0 0 0 0,-1 1 1 0 0,1-1-1 0 0,0 0 0 0 0,-1 1 0 0 0,1 0 1 0 0,0 0-1 0 0,-1 0 0 0 0,1 0 1 0 0,3 2-1 0 0,133 57 207 0 0,-82-33-63 0 0,0-2 0 0 0,2-3-1 0 0,102 23 1 0 0,-145-42-159 0 0,73 11-42 0 0,-80-13 32 0 0,-1-1 1 0 0,1 0-1 0 0,-1 0 0 0 0,1-1 1 0 0,0 0-1 0 0,-1 0 0 0 0,0-1 1 0 0,10-3-1 0 0,-17 4-3 0 0,1 0 0 0 0,0 0 1 0 0,-1 0-1 0 0,1 0 0 0 0,-1 0 0 0 0,1 0 1 0 0,-1-1-1 0 0,0 1 0 0 0,0-1 0 0 0,1 1 1 0 0,-1-1-1 0 0,0 1 0 0 0,0-1 0 0 0,-1 0 1 0 0,1 1-1 0 0,0-1 0 0 0,0 0 0 0 0,-1 0 1 0 0,1 0-1 0 0,-1 1 0 0 0,0-1 0 0 0,1 0 1 0 0,-1 0-1 0 0,0 0 0 0 0,0 0 0 0 0,0 0 1 0 0,-1 0-1 0 0,1 1 0 0 0,0-1 0 0 0,-1 0 1 0 0,1 0-1 0 0,-2-2 0 0 0,-1-11-7 0 0,-2 1-1 0 0,0 0 1 0 0,-8-16-1 0 0,11 27 14 0 0,-23-50-57 0 0,-2 1 1 0 0,-3 2-1 0 0,-2 1 0 0 0,-2 2 1 0 0,-1 0-1 0 0,-52-49 0 0 0,57 73-686 0 0,15 19-3860 0 0,27 25-2948 0 0,0-8 4355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55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0 388 0 0,'0'0'12454'0'0,"3"34"-8998"0"0,0 0-1892 0 0,7 43 832 0 0,-8-70-2915 0 0,0 1 0 0 0,0-1 0 0 0,1 0-1 0 0,4 10 1 0 0,0-9-5912 0 0,-3-6 4505 0 0</inkml:trace>
</inkml:ink>
</file>

<file path=ppt/ink/ink6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55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0 728 0 0,'-8'9'10183'0'0,"-6"8"-5844"0"0,-42 46-1800 0 0,15-25-799 0 0,-1-2 0 0 0,-79 51 0 0 0,73-60-4433 0 0,-1-4-3484 0 0,42-21 3751 0 0</inkml:trace>
</inkml:ink>
</file>

<file path=ppt/ink/ink6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57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50 176 0 0,'1'-1'243'0'0,"0"0"1"0"0,0 0-1 0 0,-1 0 0 0 0,1 0 0 0 0,0 0 1 0 0,-1 0-1 0 0,1 0 0 0 0,-1-1 1 0 0,1 1-1 0 0,-1 0 0 0 0,0 0 0 0 0,0 0 1 0 0,1-1-1 0 0,-1 1 0 0 0,0 0 1 0 0,0-1-1 0 0,0 1 0 0 0,0 0 0 0 0,0 0 1 0 0,-1-1-1 0 0,1 1 0 0 0,0 0 1 0 0,-1 0-1 0 0,1-1 0 0 0,0 1 0 0 0,-1 0 1 0 0,0 0-1 0 0,1 0 0 0 0,-1 0 1 0 0,0 0-1 0 0,1 0 0 0 0,-1 0 0 0 0,0 0 1 0 0,-1-1-1 0 0,-2 0 67 0 0,1 1 0 0 0,-1-1 1 0 0,0 1-1 0 0,0 0 0 0 0,1 1 0 0 0,-1-1 1 0 0,0 1-1 0 0,0-1 0 0 0,0 1 0 0 0,1 0 1 0 0,-7 1-1 0 0,-52 5 578 0 0,0 3 0 0 0,1 2 0 0 0,0 3 0 0 0,1 2 0 0 0,1 3 0 0 0,-82 39 0 0 0,131-54-680 0 0,2 0 1 0 0,-1 1-1 0 0,0 0 1 0 0,-13 12-1 0 0,22-17-172 0 0,-1 1 0 0 0,0 0 0 0 0,0 0 0 0 0,1-1 0 0 0,-1 1 0 0 0,0 0 0 0 0,1 0 0 0 0,-1 0 0 0 0,1 0 0 0 0,-1-1 0 0 0,1 1 0 0 0,-1 0 0 0 0,1 0 0 0 0,0 0 0 0 0,-1 0 0 0 0,1 0 0 0 0,0 0 0 0 0,0 0 0 0 0,0 0 0 0 0,0 0 0 0 0,0 0 0 0 0,0 2 0 0 0,1-1 2 0 0,0-1 0 0 0,0 1 1 0 0,0-1-1 0 0,0 1 0 0 0,0-1 0 0 0,0 0 0 0 0,1 0 0 0 0,-1 1 0 0 0,0-1 0 0 0,1 0 1 0 0,-1 0-1 0 0,1 0 0 0 0,-1-1 0 0 0,1 1 0 0 0,0 0 0 0 0,-1-1 0 0 0,1 1 0 0 0,3 0 1 0 0,61 18 313 0 0,1-4 1 0 0,1-2 0 0 0,73 4 0 0 0,-13-2 82 0 0,-86-9-287 0 0,118 23 548 0 0,-143-25-590 0 0,0 1 0 0 0,-1 0 1 0 0,0 2-1 0 0,0 0 0 0 0,0 1 1 0 0,28 19-1 0 0,-41-25-79 0 0,0 0-1 0 0,0 0 1 0 0,-1 0-1 0 0,1 0 1 0 0,0 0 0 0 0,-1 1-1 0 0,0-1 1 0 0,0 1 0 0 0,0 0-1 0 0,0 0 1 0 0,0 0-1 0 0,0 0 1 0 0,-1 0 0 0 0,1 0-1 0 0,-1 0 1 0 0,0 0 0 0 0,0 1-1 0 0,0-1 1 0 0,-1 0-1 0 0,1 1 1 0 0,-1-1 0 0 0,0 0-1 0 0,1 1 1 0 0,-2-1-1 0 0,1 5 1 0 0,-2-2 37 0 0,0 1 1 0 0,-1-1-1 0 0,0 0 1 0 0,0 0-1 0 0,0 0 0 0 0,-1 0 1 0 0,0-1-1 0 0,0 1 0 0 0,0-1 1 0 0,0 0-1 0 0,-11 8 1 0 0,-10 8 168 0 0,-1-2 1 0 0,0-1 0 0 0,-53 27 0 0 0,45-29-80 0 0,0-1 0 0 0,-1-1 1 0 0,-1-2-1 0 0,0-2 0 0 0,0-1 0 0 0,-1-2 0 0 0,0-2 0 0 0,0-1 0 0 0,0-1 0 0 0,-40-4 1 0 0,18-8-131 0 0,56 8-111 0 0,1 1-1 0 0,-1-1 1 0 0,1 0-1 0 0,-1 0 1 0 0,1 0-1 0 0,0 0 0 0 0,-1 0 1 0 0,1-1-1 0 0,0 1 1 0 0,0-1-1 0 0,0 1 1 0 0,0-1-1 0 0,0 0 0 0 0,0 0 1 0 0,0 0-1 0 0,1 0 1 0 0,-1 0-1 0 0,1 0 1 0 0,-1 0-1 0 0,-1-4 0 0 0,3 4-26 0 0,0 0-1 0 0,1 0 0 0 0,-1 0 0 0 0,0 1 1 0 0,1-1-1 0 0,-1 0 0 0 0,1 0 0 0 0,-1 1 1 0 0,1-1-1 0 0,0 0 0 0 0,0 1 0 0 0,0-1 0 0 0,-1 1 1 0 0,2-1-1 0 0,-1 1 0 0 0,0 0 0 0 0,0-1 1 0 0,0 1-1 0 0,1 0 0 0 0,-1 0 0 0 0,0-1 1 0 0,4 0-1 0 0,35-25-1952 0 0,-37 26 1816 0 0,70-35-6105 0 0,-34 18 3678 0 0</inkml:trace>
</inkml:ink>
</file>

<file path=ppt/ink/ink6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57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1 740 0 0,'0'0'2972'0'0,"-14"26"6842"0"0,15-11-8512 0 0,0 0-1 0 0,1 1 1 0 0,1-1-1 0 0,0 0 1 0 0,1-1 0 0 0,6 16-1 0 0,-8-23-1294 0 0,1 0-1 0 0,0 1 1 0 0,1-2 0 0 0,0 1-1 0 0,0 0 1 0 0,0-1-1 0 0,1 0 1 0 0,-1 0-1 0 0,2 0 1 0 0,-1 0-1 0 0,1-1 1 0 0,-1 0-1 0 0,12 8 1 0 0,-14-12-763 0 0,0 0 0 0 0,0 1 0 0 0,1-1 0 0 0,-1 0 0 0 0,0 0 0 0 0,1-1 0 0 0,-1 1 0 0 0,1-1 0 0 0,3 0 0 0 0,5-1-1844 0 0</inkml:trace>
</inkml:ink>
</file>

<file path=ppt/ink/ink6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58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125 190 560 0 0,'-48'-13'15467'0'0,"70"-7"-13262"0"0,-15 15-1641 0 0,3-2 254 0 0,0 0 0 0 0,-1-1 0 0 0,1 0 1 0 0,-1 0-1 0 0,10-13 0 0 0,-18 19-753 0 0,0 1 0 0 0,0-1 0 0 0,0 1 0 0 0,0-1 0 0 0,0 1 0 0 0,-1-1 0 0 0,1 0-1 0 0,0 1 1 0 0,-1-1 0 0 0,1 0 0 0 0,-1 0 0 0 0,0 1 0 0 0,1-1 0 0 0,-1 0 0 0 0,0 0 0 0 0,0 0 0 0 0,0 1-1 0 0,0-1 1 0 0,-1 0 0 0 0,1 0 0 0 0,0 1 0 0 0,-1-1 0 0 0,1 0 0 0 0,-1 0 0 0 0,0 1 0 0 0,1-1 0 0 0,-1 0-1 0 0,0 1 1 0 0,0-1 0 0 0,0 1 0 0 0,0-1 0 0 0,-1 1 0 0 0,1 0 0 0 0,0-1 0 0 0,0 1 0 0 0,-1 0 0 0 0,1 0-1 0 0,-1 0 1 0 0,1 0 0 0 0,-1 0 0 0 0,1 0 0 0 0,-1 0 0 0 0,0 1 0 0 0,-2-2 0 0 0,-5-2 52 0 0,0 0 0 0 0,-1 1 0 0 0,1 0 0 0 0,-1 0 0 0 0,1 1 0 0 0,-12-2 0 0 0,18 4-213 0 0,0-1 1 0 0,0 1-1 0 0,0-1 0 0 0,0 1 0 0 0,-1 0 0 0 0,1 0 1 0 0,0 0-1 0 0,0 1 0 0 0,0-1 0 0 0,0 1 1 0 0,0 0-1 0 0,0 0 0 0 0,0 0 0 0 0,0 0 0 0 0,0 0 1 0 0,0 1-1 0 0,0-1 0 0 0,1 1 0 0 0,-1 0 1 0 0,1 0-1 0 0,-1 0 0 0 0,-3 4 0 0 0,6-6-54 0 0,-3 8-1758 0 0,5 0-4362 0 0,6 5 3369 0 0</inkml:trace>
</inkml:ink>
</file>

<file path=ppt/ink/ink6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58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1 191 364 0 0,'-1'31'4510'0'0,"6"13"-1821"0"0,3 0 0 0 0,1 0 0 0 0,25 72-1 0 0,-25-93-1628 0 0,1 0-1 0 0,0-1 0 0 0,2 0 0 0 0,1-1 0 0 0,0 0 0 0 0,2-1 0 0 0,0-1 0 0 0,23 23 0 0 0,-38-41-950 0 0,1 0 0 0 0,0 0 0 0 0,0 0 0 0 0,0 0 0 0 0,0-1-1 0 0,0 1 1 0 0,0 0 0 0 0,0 0 0 0 0,0-1 0 0 0,0 1 0 0 0,0-1 0 0 0,0 1 0 0 0,0-1 0 0 0,1 1 0 0 0,-1-1 0 0 0,0 0 0 0 0,0 1 0 0 0,0-1-1 0 0,1 0 1 0 0,-1 0 0 0 0,0 0 0 0 0,0 0 0 0 0,1 0 0 0 0,-1 0 0 0 0,0 0 0 0 0,0-1 0 0 0,1 1 0 0 0,1-1 0 0 0,-1 0-23 0 0,0-1 1 0 0,-1 0 0 0 0,1 1 0 0 0,0-1 0 0 0,-1 0 0 0 0,1 0 0 0 0,-1 0-1 0 0,1 0 1 0 0,-1 0 0 0 0,0-1 0 0 0,0 1 0 0 0,0 0 0 0 0,1-4 0 0 0,3-11 21 0 0,0 0 1 0 0,-2 0-1 0 0,2-19 1 0 0,-4 31 27 0 0,16-350 792 0 0,-14 191-569 0 0,-3 160-493 0 0,0 0 0 0 0,0 1 1 0 0,1-1-1 0 0,-1 0 0 0 0,1 0 0 0 0,0 0 1 0 0,0 1-1 0 0,0-1 0 0 0,3-5 1 0 0,10 2-3824 0 0,10 14-3485 0 0,-7 2 4246 0 0</inkml:trace>
</inkml:ink>
</file>

<file path=ppt/ink/ink6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1 200 0 0,'-6'4'1421'0'0,"1"1"-1"0"0,-1 0 1 0 0,1 1-1 0 0,0 0 1 0 0,1-1 0 0 0,0 1-1 0 0,0 1 1 0 0,-6 10 0 0 0,4-3-192 0 0,1-1 1 0 0,0 1 0 0 0,1 0 0 0 0,-3 15 0 0 0,4-6-361 0 0,0-1 0 0 0,1 0 1 0 0,2 1-1 0 0,0-1 1 0 0,5 37-1 0 0,-5-58-888 0 0,3 14 364 0 0,0-1-1 0 0,0 1 0 0 0,7 16 0 0 0,-8-27-587 0 0,0-1 1 0 0,0 1-1 0 0,0 0 1 0 0,0-1-1 0 0,0 1 1 0 0,1-1-1 0 0,4 5 1 0 0,-6-7-209 0 0,0 0-1 0 0,1 0 1 0 0,-1 0 0 0 0,1 0 0 0 0,-1 0 0 0 0,1 0-1 0 0,-1 0 1 0 0,1-1 0 0 0,0 1 0 0 0,-1 0 0 0 0,1-1 0 0 0,0 1-1 0 0,-1-1 1 0 0,1 0 0 0 0,0 0 0 0 0,0 0 0 0 0,3 0-1 0 0,3-1-2230 0 0</inkml:trace>
</inkml:ink>
</file>

<file path=ppt/ink/ink6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59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132 248 328 0 0,'-12'-5'1527'0'0,"-12"-4"1698"0"0,12 8 5372 0 0,72-29-1380 0 0,-52 27-6764 0 0,0-1-1 0 0,-1 0 1 0 0,0 0 0 0 0,1 0-1 0 0,-1-1 1 0 0,-1 0 0 0 0,1 0-1 0 0,-1-1 1 0 0,7-7 0 0 0,-12 11-386 0 0,1 0 1 0 0,-1 0 0 0 0,0 0 0 0 0,0-1-1 0 0,0 1 1 0 0,0 0 0 0 0,0-1-1 0 0,0 1 1 0 0,-1-1 0 0 0,1 1-1 0 0,-1-1 1 0 0,0 1 0 0 0,0-1-1 0 0,0 0 1 0 0,0 1 0 0 0,0-1-1 0 0,0 1 1 0 0,-1-1 0 0 0,1 1-1 0 0,-1-1 1 0 0,0 1 0 0 0,1-1-1 0 0,-1 1 1 0 0,-1 0 0 0 0,1-1-1 0 0,0 1 1 0 0,0 0 0 0 0,-1 0 0 0 0,1 0-1 0 0,-1 0 1 0 0,0 0 0 0 0,0 0-1 0 0,-3-3 1 0 0,-3-2-5 0 0,1 0-1 0 0,-2 1 1 0 0,1 0 0 0 0,-1 0 0 0 0,0 1 0 0 0,0 0-1 0 0,-19-7 1 0 0,22 10-129 0 0,-1-1 0 0 0,1 1 0 0 0,-1 0 0 0 0,0 1 0 0 0,0 0-1 0 0,0 0 1 0 0,0 0 0 0 0,0 1 0 0 0,0 0 0 0 0,0 0 0 0 0,0 1 0 0 0,-12 2 0 0 0,1 10-2922 0 0,18-13 2655 0 0,-1 1-1 0 0,1 0 1 0 0,0-1 0 0 0,-1 1-1 0 0,1 0 1 0 0,0-1 0 0 0,0 1-1 0 0,0 0 1 0 0,0-1 0 0 0,0 1-1 0 0,0 0 1 0 0,0 0 0 0 0,0-1-1 0 0,0 1 1 0 0,0 0 0 0 0,0-1-1 0 0,0 1 1 0 0,0 0 0 0 0,1-1-1 0 0,-1 1 1 0 0,1 1 0 0 0,5 8-2590 0 0</inkml:trace>
</inkml:ink>
</file>

<file path=ppt/ink/ink6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7:59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35 100 0 0,'13'-23'4319'0'0,"-13"23"-4058"0"0,0 0-1 0 0,0-1 0 0 0,0 1 0 0 0,1-1 1 0 0,-1 1-1 0 0,0 0 0 0 0,0-1 0 0 0,0 1 1 0 0,0 0-1 0 0,0-1 0 0 0,0 1 0 0 0,0-1 1 0 0,0 1-1 0 0,0 0 0 0 0,0-1 0 0 0,0 1 1 0 0,0 0-1 0 0,0-1 0 0 0,-1 1 0 0 0,1-1 1 0 0,0 1-1 0 0,0 0 0 0 0,0-1 0 0 0,0 1 1 0 0,-2-1 1040 0 0,2 0-1041 0 0,-21 0 7131 0 0,-2 7-8090 0 0,-426 150 7436 0 0,437-151-6583 0 0,-53 24 476 0 0,61-28-576 0 0,1 1 0 0 0,-1 0 0 0 0,1 1 0 0 0,-1-1 0 0 0,1 1 0 0 0,0-1 0 0 0,0 1 0 0 0,0 0-1 0 0,0 0 1 0 0,1 0 0 0 0,-1 1 0 0 0,1-1 0 0 0,-4 6 0 0 0,6-7-37 0 0,0 0 0 0 0,0-1 0 0 0,0 1-1 0 0,0 0 1 0 0,0-1 0 0 0,0 1 0 0 0,1 0 0 0 0,-1-1 0 0 0,0 1-1 0 0,1 0 1 0 0,-1-1 0 0 0,1 1 0 0 0,0-1 0 0 0,-1 1 0 0 0,1-1-1 0 0,0 1 1 0 0,0-1 0 0 0,0 0 0 0 0,0 1 0 0 0,0-1-1 0 0,0 0 1 0 0,1 0 0 0 0,-1 0 0 0 0,2 2 0 0 0,39 26 118 0 0,-33-23-103 0 0,69 39 427 0 0,126 55 1 0 0,-51-29 499 0 0,-66-31-417 0 0</inkml:trace>
</inkml:ink>
</file>

<file path=ppt/ink/ink6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01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404 110 268 0 0,'-2'0'417'0'0,"0"0"1"0"0,0-1-1 0 0,0 0 1 0 0,-1 1-1 0 0,1-1 0 0 0,0 0 1 0 0,0 0-1 0 0,0 0 0 0 0,0 0 1 0 0,0 0-1 0 0,1-1 0 0 0,-1 1 1 0 0,0-1-1 0 0,0 1 1 0 0,1-1-1 0 0,-1 0 0 0 0,1 1 1 0 0,0-1-1 0 0,-1 0 0 0 0,1 0 1 0 0,0 0-1 0 0,0 0 1 0 0,-1-3-1 0 0,2 3-62 0 0,0 1 1 0 0,0 0-1 0 0,1-1 1 0 0,-1 1-1 0 0,0-1 1 0 0,1 1-1 0 0,-1-1 1 0 0,1 1-1 0 0,-1 0 1 0 0,1-1-1 0 0,0 1 0 0 0,-1 0 1 0 0,1 0-1 0 0,0-1 1 0 0,0 1-1 0 0,0 0 1 0 0,2-2-1 0 0,19-15 781 0 0,19-10 2425 0 0,-41 28-3523 0 0,0 0 0 0 0,0 0 0 0 0,0 0 0 0 0,0 0 0 0 0,0 0 0 0 0,0 0 0 0 0,0 0 0 0 0,0 0 0 0 0,0 0 1 0 0,0 0-1 0 0,0-1 0 0 0,0 1 0 0 0,0 0 0 0 0,0 0 0 0 0,0 0 0 0 0,0 0 0 0 0,0 0 0 0 0,0 0 0 0 0,0 0 0 0 0,-1 0 0 0 0,1-1 0 0 0,0 1 1 0 0,0 0-1 0 0,1 0 0 0 0,-1 0 0 0 0,0 0 0 0 0,0 0 0 0 0,0 0 0 0 0,0 0 0 0 0,0 0 0 0 0,0 0 0 0 0,0-1 0 0 0,0 1 0 0 0,0 0 1 0 0,0 0-1 0 0,0 0 0 0 0,0 0 0 0 0,0 0 0 0 0,0 0 0 0 0,0 0 0 0 0,0 0 0 0 0,0 0 0 0 0,0 0 0 0 0,0 0 0 0 0,1-1 0 0 0,-29 13 218 0 0,-39 17-228 0 0,27-13-51 0 0,2 1 0 0 0,0 2 0 0 0,1 1 0 0 0,1 2 0 0 0,-53 43 0 0 0,88-64 36 0 0,-1 0 0 0 0,1 0-1 0 0,0 0 1 0 0,0 1 0 0 0,-1-1-1 0 0,1 0 1 0 0,0 1 0 0 0,0-1-1 0 0,0 1 1 0 0,0-1 0 0 0,1 1-1 0 0,-1 0 1 0 0,0-1 0 0 0,1 1 0 0 0,-1 0-1 0 0,1 0 1 0 0,0-1 0 0 0,-1 1-1 0 0,1 0 1 0 0,0 0 0 0 0,0-1-1 0 0,0 1 1 0 0,0 0 0 0 0,0 0-1 0 0,1 0 1 0 0,-1-1 0 0 0,0 1-1 0 0,1 0 1 0 0,0-1 0 0 0,-1 1-1 0 0,1 0 1 0 0,0-1 0 0 0,0 1-1 0 0,0-1 1 0 0,0 1 0 0 0,0-1-1 0 0,0 1 1 0 0,0-1 0 0 0,2 2-1 0 0,6 5 47 0 0,0 0 0 0 0,0-1 0 0 0,1 0 0 0 0,19 11 0 0 0,-19-12-54 0 0,52 27 140 0 0,-45-25-102 0 0,0 0 0 0 0,-1 1 1 0 0,0 1-1 0 0,0 0 0 0 0,-1 1 0 0 0,-1 1 1 0 0,0 0-1 0 0,18 20 0 0 0,-31-30-35 0 0,0 0 1 0 0,1-1-1 0 0,-1 1 0 0 0,0 0 0 0 0,0 0 0 0 0,0 0 0 0 0,0 0 0 0 0,0 0 0 0 0,-1 0 1 0 0,1 0-1 0 0,0 0 0 0 0,-1 0 0 0 0,0 0 0 0 0,1 0 0 0 0,-1 0 0 0 0,0 0 1 0 0,0 1-1 0 0,0-1 0 0 0,0 0 0 0 0,-1 0 0 0 0,1 0 0 0 0,-1 0 0 0 0,-1 4 0 0 0,1-3 9 0 0,-2 0 0 0 0,1 0 0 0 0,0 0 0 0 0,0 0 0 0 0,-1 0 0 0 0,0-1 0 0 0,1 1 0 0 0,-1-1 0 0 0,0 0 0 0 0,0 0 0 0 0,-1 0 0 0 0,-5 3 0 0 0,-7 2 41 0 0,-1-1 0 0 0,0 0 1 0 0,0-1-1 0 0,-28 4 0 0 0,-45 2 251 0 0,15-3-1256 0 0,26 0-3357 0 0</inkml:trace>
</inkml:ink>
</file>

<file path=ppt/ink/ink6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0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27 548 0 0,'-5'-1'766'0'0,"0"0"0"0"0,0 0 0 0 0,0 0 0 0 0,0 1 0 0 0,0 0 0 0 0,0 0 0 0 0,0 0 0 0 0,0 0 0 0 0,0 1 0 0 0,0 0 0 0 0,0 0 0 0 0,0 0 0 0 0,0 1 0 0 0,0 0 0 0 0,-7 3 0 0 0,7-2-246 0 0,0 0 1 0 0,0 1-1 0 0,1-1 1 0 0,-1 1-1 0 0,1 0 1 0 0,0 1-1 0 0,0-1 1 0 0,0 1-1 0 0,0-1 1 0 0,1 1-1 0 0,0 0 1 0 0,-3 6-1 0 0,3-4-225 0 0,0 0 1 0 0,0 0-1 0 0,1 0 0 0 0,0 0 0 0 0,0 0 1 0 0,1 0-1 0 0,0 1 0 0 0,0-1 0 0 0,0 0 1 0 0,1 1-1 0 0,1-1 0 0 0,-1 0 1 0 0,1 1-1 0 0,0-1 0 0 0,1 0 0 0 0,-1 0 1 0 0,1 0-1 0 0,1 0 0 0 0,0 0 0 0 0,0 0 1 0 0,0 0-1 0 0,5 7 0 0 0,-1-6-105 0 0,-1 0-1 0 0,1 0 1 0 0,0-1 0 0 0,1 0-1 0 0,0 0 1 0 0,0-1-1 0 0,0 0 1 0 0,1 0 0 0 0,0-1-1 0 0,0 0 1 0 0,0-1 0 0 0,11 4-1 0 0,-15-6-186 0 0,1 0-1 0 0,0-1 0 0 0,-1 0 1 0 0,1 0-1 0 0,0 0 1 0 0,0-1-1 0 0,0 1 0 0 0,-1-2 1 0 0,1 1-1 0 0,0 0 0 0 0,0-1 1 0 0,0 0-1 0 0,-1-1 1 0 0,1 1-1 0 0,-1-1 0 0 0,1 0 1 0 0,-1 0-1 0 0,1-1 0 0 0,-1 0 1 0 0,0 0-1 0 0,0 0 1 0 0,-1 0-1 0 0,6-5 0 0 0,-7 5-23 0 0,-1-1 1 0 0,0 1-1 0 0,1-1 0 0 0,-1 1 0 0 0,0-1 0 0 0,-1 0 0 0 0,1 0 0 0 0,-1 0 0 0 0,0 0 1 0 0,0 0-1 0 0,0 0 0 0 0,0 0 0 0 0,-1 0 0 0 0,1 0 0 0 0,-1-1 0 0 0,0 1 0 0 0,0 0 0 0 0,-1 0 1 0 0,1 0-1 0 0,-1 0 0 0 0,0 0 0 0 0,0 0 0 0 0,-2-4 0 0 0,-1-6-13 0 0,-1 1-1 0 0,0 0 0 0 0,-1 0 1 0 0,0 0-1 0 0,-13-18 1 0 0,9 20-22 0 0,0-1-1 0 0,-1 1 1 0 0,-1 1 0 0 0,0 0 0 0 0,0 1 0 0 0,0 0 0 0 0,-1 1 0 0 0,-1 0 0 0 0,1 1 0 0 0,-1 0 0 0 0,-1 2 0 0 0,1-1 0 0 0,-1 2 0 0 0,0 0 0 0 0,0 0 0 0 0,-26-1 0 0 0,14 8-1941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5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42 608 0 0,'0'0'235'0'0,"0"0"0"0"0,-1-1 0 0 0,1 1 0 0 0,-1 0 0 0 0,1-1 0 0 0,0 1 0 0 0,-1-1 0 0 0,1 1 0 0 0,0 0 0 0 0,-1-1 0 0 0,1 1 0 0 0,0-1 0 0 0,0 1 0 0 0,-1-1 0 0 0,1 1 0 0 0,0-1 0 0 0,0 0 0 0 0,0 1 0 0 0,0-1 0 0 0,0 1 0 0 0,0-1 0 0 0,0 1 0 0 0,0-1 0 0 0,0 1 0 0 0,0-1 0 0 0,0 1 0 0 0,0-1 0 0 0,0 0 0 0 0,1 1 0 0 0,-1-1-1 0 0,0 1 1 0 0,0-1 0 0 0,0 1 0 0 0,1-1 0 0 0,19-10 3669 0 0,30 2-784 0 0,145 5 1746 0 0,-159 5-4123 0 0,0 3-1 0 0,-1 0 1 0 0,52 15-1 0 0,-79-17-590 0 0,0 1 1 0 0,-1 0-1 0 0,0 0 0 0 0,1 0 1 0 0,-1 1-1 0 0,0 0 0 0 0,-1 1 1 0 0,1 0-1 0 0,-1 0 0 0 0,0 0 0 0 0,8 9 1 0 0,-12-11-109 0 0,0 0 0 0 0,0-1 0 0 0,0 1 0 0 0,0 0 0 0 0,-1 1 1 0 0,1-1-1 0 0,-1 0 0 0 0,1 0 0 0 0,-1 1 0 0 0,0-1 0 0 0,-1 1 0 0 0,1-1 1 0 0,-1 1-1 0 0,1-1 0 0 0,-1 1 0 0 0,0-1 0 0 0,0 1 0 0 0,-1 0 0 0 0,1-1 1 0 0,-1 1-1 0 0,1-1 0 0 0,-1 0 0 0 0,0 1 0 0 0,-1-1 0 0 0,1 0 0 0 0,-1 1 1 0 0,-2 4-1 0 0,-1-1-45 0 0,0-1 1 0 0,0 1 0 0 0,0-1 0 0 0,-1 0-1 0 0,0 0 1 0 0,0-1 0 0 0,-1 1-1 0 0,0-1 1 0 0,0-1 0 0 0,0 0-1 0 0,0 0 1 0 0,0 0 0 0 0,-1-1-1 0 0,-15 5 1 0 0,-9 1-224 0 0,-1-1-1 0 0,-47 4 0 0 0,34-6-25 0 0,22-2-312 0 0,-14 2-62 0 0,13-4-9684 0 0</inkml:trace>
</inkml:ink>
</file>

<file path=ppt/ink/ink6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0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7421 0 0,'10'4'10646'0'0,"12"9"-6248"0"0,87 106 1062 0 0,-78-83-4708 0 0,0-1-1 0 0,3-2 0 0 0,38 31 1 0 0,-71-63-727 0 0,1 1 1 0 0,-1-1 0 0 0,1 0-1 0 0,-1 0 1 0 0,1 0-1 0 0,-1 0 1 0 0,1 0 0 0 0,0 0-1 0 0,0 0 1 0 0,-1 0-1 0 0,1-1 1 0 0,0 1 0 0 0,0-1-1 0 0,0 1 1 0 0,0-1-1 0 0,0 0 1 0 0,0 0-1 0 0,-1 0 1 0 0,1 0 0 0 0,0 0-1 0 0,0 0 1 0 0,0 0-1 0 0,0-1 1 0 0,0 1 0 0 0,0-1-1 0 0,1 0 1 0 0,0-1-11 0 0,-1 0 0 0 0,0 1 1 0 0,-1-2-1 0 0,1 1 0 0 0,0 0 0 0 0,-1 0 1 0 0,1-1-1 0 0,-1 1 0 0 0,1 0 0 0 0,-1-1 1 0 0,0 1-1 0 0,0-1 0 0 0,-1 0 1 0 0,1 1-1 0 0,0-6 0 0 0,2-7-6 0 0,-1-1 1 0 0,-1 1-1 0 0,-1-1 0 0 0,0 1 0 0 0,-4-20 1 0 0,1 21-265 0 0,-2-26-778 0 0,10 23-2701 0 0,8 5-4248 0 0,1 6 4737 0 0</inkml:trace>
</inkml:ink>
</file>

<file path=ppt/ink/ink6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03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1 508 0 0,'-24'15'10031'0'0,"-11"3"-3968"0"0,-55 19-1869 0 0,-105 32-2600 0 0,124-47-789 0 0,42-14-290 0 0,1 0 0 0 0,0 2 0 0 0,-50 26 0 0 0,78-36-498 0 0,-1 1 0 0 0,1-1-1 0 0,0 0 1 0 0,-1 0 0 0 0,1 0 0 0 0,-1 1-1 0 0,1-1 1 0 0,0 0 0 0 0,-1 1 0 0 0,1-1-1 0 0,0 0 1 0 0,-1 1 0 0 0,1-1 0 0 0,0 0-1 0 0,0 1 1 0 0,-1-1 0 0 0,1 0 0 0 0,0 1 0 0 0,0-1-1 0 0,0 1 1 0 0,0-1 0 0 0,-1 1 0 0 0,1-1-1 0 0,0 0 1 0 0,0 1 0 0 0,0-1 0 0 0,0 1-1 0 0,0-1 1 0 0,0 1 0 0 0,0-1 0 0 0,0 1-1 0 0,0-1 1 0 0,0 0 0 0 0,1 1 0 0 0,-1-1 0 0 0,0 2-1 0 0,17 13 258 0 0,32 8-47 0 0,-44-21-163 0 0,134 44 532 0 0,-102-36-597 0 0,0 1 0 0 0,-1 3-1 0 0,0 0 1 0 0,51 30 0 0 0,-69-32-1861 0 0</inkml:trace>
</inkml:ink>
</file>

<file path=ppt/ink/ink6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03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29 7541 0 0,'-3'-28'12554'0'0,"4"28"-12406"0"0,-1 0 1 0 0,0 0-1 0 0,1 0 0 0 0,-1 0 1 0 0,0 0-1 0 0,1 0 1 0 0,-1 0-1 0 0,0 0 1 0 0,1 0-1 0 0,-1 0 0 0 0,0 0 1 0 0,1 0-1 0 0,-1 0 1 0 0,0 0-1 0 0,1 0 1 0 0,-1 0-1 0 0,0 0 0 0 0,1 0 1 0 0,-1 1-1 0 0,0-1 1 0 0,0 0-1 0 0,1 0 1 0 0,-1 0-1 0 0,0 1 0 0 0,1-1 1 0 0,-1 0-1 0 0,0 0 1 0 0,0 0-1 0 0,0 1 1 0 0,1-1-1 0 0,-1 0 0 0 0,0 1 1 0 0,0-1-1 0 0,0 0 1 0 0,0 1-1 0 0,1-1 1 0 0,27 46 2081 0 0,-25-39-2037 0 0,17 35 792 0 0,-2 0 0 0 0,-3 1 0 0 0,14 56 0 0 0,-24-82-2708 0 0,-5-17 1286 0 0,1 1-1 0 0,-1 0 0 0 0,1 0 1 0 0,-1-1-1 0 0,1 1 0 0 0,-1 0 1 0 0,1-1-1 0 0,-1 1 0 0 0,1-1 1 0 0,0 1-1 0 0,-1-1 1 0 0,1 1-1 0 0,0-1 0 0 0,0 1 1 0 0,-1-1-1 0 0,1 1 0 0 0,0-1 1 0 0,0 0-1 0 0,0 0 0 0 0,-1 1 1 0 0,1-1-1 0 0,0 0 1 0 0,0 0-1 0 0,0 0 0 0 0,0 0 1 0 0,1 0-1 0 0,5-1-2720 0 0</inkml:trace>
</inkml:ink>
</file>

<file path=ppt/ink/ink6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03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98 424 0 0,'-9'-7'796'0'0,"0"0"-1"0"0,-1 1 0 0 0,0 1 1 0 0,0-1-1 0 0,0 2 1 0 0,-1-1-1 0 0,1 1 1 0 0,-1 1-1 0 0,0 0 1 0 0,0 1-1 0 0,0 0 1 0 0,0 0-1 0 0,-1 1 1 0 0,1 1-1 0 0,0 0 1 0 0,-1 0-1 0 0,1 1 1 0 0,0 1-1 0 0,0 0 1 0 0,-12 4-1 0 0,13-3-306 0 0,0 0-1 0 0,0 1 1 0 0,1 1 0 0 0,0-1 0 0 0,0 1-1 0 0,0 1 1 0 0,0 0 0 0 0,1 0-1 0 0,0 1 1 0 0,0 0 0 0 0,1 0-1 0 0,0 1 1 0 0,0-1 0 0 0,-6 12 0 0 0,10-15-410 0 0,1 0 0 0 0,-1 0-1 0 0,1 0 1 0 0,0 0 0 0 0,1 0 0 0 0,-1 0 0 0 0,1 0 0 0 0,0 1 0 0 0,0-1 0 0 0,0 1 0 0 0,0-1 0 0 0,1 1 0 0 0,0-1 0 0 0,0 1 0 0 0,0-1 0 0 0,1 1 0 0 0,-1-1 0 0 0,1 1 0 0 0,2 5 0 0 0,-1-4 156 0 0,1 1 1 0 0,1 0-1 0 0,-1-1 0 0 0,1 0 1 0 0,0 0-1 0 0,0 0 0 0 0,1 0 1 0 0,0-1-1 0 0,0 1 1 0 0,0-1-1 0 0,8 5 0 0 0,-3-2 44 0 0,0-1 0 0 0,1 0 0 0 0,1 0 0 0 0,-1-1-1 0 0,1 0 1 0 0,0-1 0 0 0,0-1 0 0 0,1 0 0 0 0,-1 0 0 0 0,1-2-1 0 0,0 1 1 0 0,0-1 0 0 0,15-1 0 0 0,-22-1-288 0 0,0 0 0 0 0,0-1-1 0 0,-1 0 1 0 0,1 0 0 0 0,0-1 0 0 0,-1 0 0 0 0,1 0-1 0 0,-1 0 1 0 0,1-1 0 0 0,-1 1 0 0 0,0-1 0 0 0,0 0 0 0 0,0-1-1 0 0,-1 1 1 0 0,1-1 0 0 0,-1 0 0 0 0,0 0 0 0 0,0-1-1 0 0,0 1 1 0 0,0-1 0 0 0,-1 0 0 0 0,0 0 0 0 0,0 0 0 0 0,4-10-1 0 0,-5 9-5 0 0,0-1 0 0 0,0 0 0 0 0,0 0-1 0 0,-1 0 1 0 0,0 0 0 0 0,-1 0 0 0 0,0 0 0 0 0,0 0-1 0 0,0 0 1 0 0,-1 0 0 0 0,0 0 0 0 0,0 1-1 0 0,-1-1 1 0 0,1 0 0 0 0,-2 0 0 0 0,1 1 0 0 0,-1-1-1 0 0,0 1 1 0 0,0 0 0 0 0,-6-8 0 0 0,-1 1-131 0 0,-1 1 1 0 0,-1 0 0 0 0,0 0 0 0 0,-1 1 0 0 0,0 1-1 0 0,0 0 1 0 0,-1 1 0 0 0,0 0 0 0 0,-1 1 0 0 0,0 1 0 0 0,0 0-1 0 0,-1 1 1 0 0,0 1 0 0 0,0 0 0 0 0,0 1 0 0 0,-33-3-1 0 0,47 7-21 0 0,1-1 0 0 0,-1 1 0 0 0,0 0 0 0 0,0 0 0 0 0,1 0 0 0 0,-1 0 0 0 0,0 0 0 0 0,0 0 0 0 0,1 0 0 0 0,-1 1 0 0 0,0-1 0 0 0,0 0 0 0 0,1 1 0 0 0,-1 0 0 0 0,0-1 0 0 0,1 1 0 0 0,-1 0 0 0 0,1 0 0 0 0,-1 0 0 0 0,1 0 0 0 0,-1 0 0 0 0,-1 2 0 0 0,5 0-649 0 0,1-1-1 0 0,-1 1 1 0 0,1-1 0 0 0,-1 1-1 0 0,1-1 1 0 0,0 0-1 0 0,-1 0 1 0 0,1 0-1 0 0,0-1 1 0 0,0 1-1 0 0,4 1 1 0 0,25 10-1946 0 0</inkml:trace>
</inkml:ink>
</file>

<file path=ppt/ink/ink6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04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9 516 0 0,'-28'-4'2297'0'0,"0"1"0"0"0,0 2 0 0 0,-1 1 0 0 0,-37 4 0 0 0,59-3-1805 0 0,0 0-1 0 0,0 0 1 0 0,0 0 0 0 0,0 1-1 0 0,0 0 1 0 0,1 1-1 0 0,-1-1 1 0 0,1 1 0 0 0,0 1-1 0 0,0-1 1 0 0,0 1-1 0 0,0 0 1 0 0,1 0 0 0 0,-1 1-1 0 0,1 0 1 0 0,0 0-1 0 0,0 0 1 0 0,1 0 0 0 0,0 1-1 0 0,0 0 1 0 0,0 0-1 0 0,0 0 1 0 0,-3 8 0 0 0,6-8-296 0 0,-1 0 1 0 0,1-1 0 0 0,0 1 0 0 0,1 0 0 0 0,-1 0 0 0 0,1 0 0 0 0,0 0 0 0 0,1 0 0 0 0,0-1 0 0 0,-1 1 0 0 0,2 0 0 0 0,-1 0 0 0 0,1-1 0 0 0,0 1 0 0 0,0-1 0 0 0,0 1 0 0 0,1-1 0 0 0,0 0 0 0 0,0 0 0 0 0,0 0 0 0 0,1 0 0 0 0,-1-1 0 0 0,1 1 0 0 0,0-1 0 0 0,1 0 0 0 0,5 4 0 0 0,3 4 96 0 0,1-2 0 0 0,0 0 0 0 0,0 0 0 0 0,1-1 0 0 0,1-1 0 0 0,-1 0 0 0 0,29 8 0 0 0,-34-12-169 0 0,0-2 0 0 0,1 1 0 0 0,-1-1 0 0 0,1-1 0 0 0,0 0 0 0 0,-1 0 0 0 0,1-1 0 0 0,14-2 0 0 0,-23 1-125 0 0,1 1 0 0 0,-1-1 0 0 0,1 1 0 0 0,-1-1 0 0 0,0 0 0 0 0,0 0 1 0 0,1 0-1 0 0,-1 0 0 0 0,0-1 0 0 0,0 1 0 0 0,0-1 0 0 0,0 1 0 0 0,0-1 0 0 0,0 0 0 0 0,-1 1 0 0 0,4-5 1 0 0,-4 3-6 0 0,0 0 1 0 0,1 0 0 0 0,-1 0-1 0 0,-1 0 1 0 0,1 0 0 0 0,0 0-1 0 0,-1-1 1 0 0,1 1-1 0 0,-1 0 1 0 0,0 0 0 0 0,0-1-1 0 0,0 1 1 0 0,-1 0 0 0 0,1 0-1 0 0,-1 0 1 0 0,-1-5 0 0 0,-5-10-230 0 0,0 1 0 0 0,-1 0 0 0 0,-1 0 0 0 0,0 0 0 0 0,-1 1 0 0 0,-1 1 0 0 0,-1 0 1 0 0,0 1-1 0 0,-1 0 0 0 0,0 0 0 0 0,-1 2 0 0 0,0-1 0 0 0,-1 2 0 0 0,-1 0 0 0 0,0 1 0 0 0,-21-10 1 0 0,10 11-2841 0 0,10 12-4175 0 0,12 0 4137 0 0</inkml:trace>
</inkml:ink>
</file>

<file path=ppt/ink/ink6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04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76 820 0 0,'0'0'1760'0'0,"3"1"297"0"0,57 45 6795 0 0,27 43-2693 0 0,-49-47-3433 0 0,-24-28-1812 0 0,-9-7-307 0 0,1-1-1 0 0,0 1 0 0 0,0-1 1 0 0,0-1-1 0 0,0 1 1 0 0,1-1-1 0 0,0 0 1 0 0,0-1-1 0 0,15 7 1 0 0,-21-11-554 0 0,1 0 0 0 0,-1 0 1 0 0,0 0-1 0 0,1 0 0 0 0,-1-1 1 0 0,0 1-1 0 0,1 0 1 0 0,-1-1-1 0 0,0 1 0 0 0,1-1 1 0 0,-1 1-1 0 0,0-1 0 0 0,0 0 1 0 0,0 1-1 0 0,0-1 0 0 0,0 0 1 0 0,0 0-1 0 0,0 0 0 0 0,0 0 1 0 0,0 0-1 0 0,0 0 1 0 0,0 0-1 0 0,0 0 0 0 0,-1 0 1 0 0,1-1-1 0 0,0 1 0 0 0,-1 0 1 0 0,1-2-1 0 0,17-43 1660 0 0,-15 36-1559 0 0,11-29-213 0 0,27-70-524 0 0,-36 96 461 0 0,2 0 0 0 0,-1 1 1 0 0,2 0-1 0 0,0 0 0 0 0,0 1 0 0 0,10-11 0 0 0,-8 14-3114 0 0</inkml:trace>
</inkml:ink>
</file>

<file path=ppt/ink/ink6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05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4 196 0 0,'1'-1'358'0'0,"-1"1"-1"0"0,1-1 1 0 0,0 1 0 0 0,0 0 0 0 0,0-1-1 0 0,-1 1 1 0 0,1 0 0 0 0,0 0-1 0 0,0 0 1 0 0,0 0 0 0 0,0 0-1 0 0,-1 0 1 0 0,1 0 0 0 0,0 0 0 0 0,0 0-1 0 0,0 0 1 0 0,0 0 0 0 0,-1 1-1 0 0,1-1 1 0 0,0 0 0 0 0,0 0 0 0 0,0 1-1 0 0,-1-1 1 0 0,1 1 0 0 0,0-1-1 0 0,-1 0 1 0 0,1 1 0 0 0,0 0-1 0 0,-1-1 1 0 0,1 1 0 0 0,0 0 0 0 0,-1 1-76 0 0,0 0 1 0 0,0-1 0 0 0,-1 1-1 0 0,1 0 1 0 0,0-1 0 0 0,-1 1 0 0 0,0-1-1 0 0,1 1 1 0 0,-1-1 0 0 0,0 1-1 0 0,0-1 1 0 0,0 0 0 0 0,0 1 0 0 0,-2 1-1 0 0,-53 56 965 0 0,49-53-283 0 0,7-5-958 0 0,-21 19 832 0 0,0-1 0 0 0,-39 27 0 0 0,11-24-3172 0 0</inkml:trace>
</inkml:ink>
</file>

<file path=ppt/ink/ink6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05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1056 0 0,'0'0'248'0'0,"0"-1"0"0"0,-1 1-1 0 0,1 0 1 0 0,0-1 0 0 0,0 1-1 0 0,0 0 1 0 0,0-1 0 0 0,0 1-1 0 0,4-6 4955 0 0,-4 6-4954 0 0,0 0 0 0 0,1 0 0 0 0,-1-1-1 0 0,0 1 1 0 0,1 0 0 0 0,-1 0-1 0 0,0 0 1 0 0,1 0 0 0 0,-1 0-1 0 0,0 0 1 0 0,1 0 0 0 0,-1 0 0 0 0,0 0-1 0 0,1 0 1 0 0,-1 0 0 0 0,0 0-1 0 0,1 0 1 0 0,-1 0 0 0 0,0 0 0 0 0,1 0-1 0 0,-1 0 1 0 0,0 0 0 0 0,1 1-1 0 0,17 21 4710 0 0,11 36-2176 0 0,-29-57-2564 0 0,13 29 659 0 0,20 42 1246 0 0,-19-49-5012 0 0,1-3-3515 0 0,-11-16 3648 0 0</inkml:trace>
</inkml:ink>
</file>

<file path=ppt/ink/ink6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0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47 117 6141 0 0,'-1'-2'322'0'0,"-5"-1"959"0"0,1-1 1 0 0,-1 0 0 0 0,1-1 0 0 0,0 0-1 0 0,1 1 1 0 0,-6-8 0 0 0,9 11-1094 0 0,1 0-1 0 0,-1 0 1 0 0,1 1 0 0 0,-1-1-1 0 0,1 0 1 0 0,0 0 0 0 0,-1 0-1 0 0,1 0 1 0 0,0 0 0 0 0,0 0-1 0 0,-1 0 1 0 0,1 0 0 0 0,0 0-1 0 0,0 0 1 0 0,0 0 0 0 0,1 0-1 0 0,-1 0 1 0 0,0 0 0 0 0,0 0-1 0 0,1-1 1 0 0,0 0-63 0 0,0 1-1 0 0,0-1 1 0 0,0 1 0 0 0,0-1-1 0 0,0 1 1 0 0,1 0 0 0 0,-1-1-1 0 0,0 1 1 0 0,1 0 0 0 0,-1 0-1 0 0,1 0 1 0 0,0 0 0 0 0,-1 0-1 0 0,1 0 1 0 0,2 0 0 0 0,17-7 281 0 0,1 1 1 0 0,0 1-1 0 0,1 1 1 0 0,-1 1-1 0 0,1 1 1 0 0,0 1-1 0 0,0 1 1 0 0,34 2-1 0 0,-4 4 140 0 0,0 2 0 0 0,86 23 0 0 0,-104-21-170 0 0,0 2-1 0 0,66 31 1 0 0,-89-36-247 0 0,0 1 0 0 0,-1 0 0 0 0,0 1 0 0 0,-1 0 0 0 0,13 12 0 0 0,-19-15-68 0 0,0 0 0 0 0,0-1 1 0 0,0 1-1 0 0,0 1 0 0 0,-1-1 0 0 0,0 1 0 0 0,0-1 0 0 0,-1 1 0 0 0,1 0 0 0 0,-1 0 0 0 0,0 0 0 0 0,1 7 0 0 0,-3-6-29 0 0,0-1-1 0 0,0 0 1 0 0,0 1 0 0 0,-1-1-1 0 0,0 1 1 0 0,0-1 0 0 0,-1 0-1 0 0,0 0 1 0 0,0 0 0 0 0,0 0-1 0 0,-1 0 1 0 0,0 0 0 0 0,0 0-1 0 0,0-1 1 0 0,-1 1-1 0 0,0-1 1 0 0,0 0 0 0 0,0 0-1 0 0,0-1 1 0 0,-1 1 0 0 0,0-1-1 0 0,-9 6 1 0 0,-2 2 3 0 0,-1 0-1 0 0,-1-2 1 0 0,0 0 0 0 0,-1-1-1 0 0,-34 12 1 0 0,14-8-128 0 0,-1-3 0 0 0,-1-1 0 0 0,0-2 0 0 0,-54 2-1 0 0,67-8-688 0 0,0-2-1 0 0,0 0 0 0 0,1-2 0 0 0,-32-7 0 0 0,48 6-1463 0 0,1-1-4318 0 0</inkml:trace>
</inkml:ink>
</file>

<file path=ppt/ink/ink6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06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10497 0 0,'32'7'10743'0'0,"4"-7"-4407"0"0,-22-1-5454 0 0,0-2 0 0 0,-1 1-1 0 0,21-7 1 0 0,-20 4-1010 0 0,-1 0 0 0 0,1-1 0 0 0,-1-1 0 0 0,0 0 0 0 0,-1 0 0 0 0,1-1 0 0 0,19-18 0 0 0,-27 22 66 0 0,-1-1 1 0 0,0 1 0 0 0,0-1-1 0 0,0 0 1 0 0,-1 0 0 0 0,1 0-1 0 0,-1-1 1 0 0,0 1 0 0 0,-1-1-1 0 0,0 0 1 0 0,1 0 0 0 0,-2 1-1 0 0,1-1 1 0 0,-1 0 0 0 0,0-1-1 0 0,0 1 1 0 0,-1 0 0 0 0,1 0-1 0 0,-1 0 1 0 0,-1 0 0 0 0,-1-10-1 0 0,2 15 308 0 0,-1 2-229 0 0,1 0 0 0 0,-1-1 0 0 0,0 1 0 0 0,1 0-1 0 0,-1 0 1 0 0,1 0 0 0 0,-1 0 0 0 0,1-1 0 0 0,-1 1-1 0 0,1 0 1 0 0,0 0 0 0 0,-1 0 0 0 0,1 0 0 0 0,0 0-1 0 0,0 0 1 0 0,0 0 0 0 0,0 0 0 0 0,0 0 0 0 0,0 0-1 0 0,0 0 1 0 0,0 2 0 0 0,1 23 386 0 0,7 52 1027 0 0,21 86 0 0 0,-14-139-4086 0 0,3-18-11575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85 248 0 0,'-11'5'8013'0'0,"22"-5"121"0"0,4 1-8582 0 0,60-2 3100 0 0,79-12 0 0 0,-90 7-2069 0 0,614-53 5127 0 0,-569 48-6456 0 0,-106 10 638 0 0,-21 2-13773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57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58 560 0 0,'11'-25'7991'0'0,"-5"21"-7069"0"0,-1 0 0 0 0,0 1 0 0 0,1 0 0 0 0,0 0 0 0 0,0 1 0 0 0,0-1 0 0 0,0 1 0 0 0,0 0 0 0 0,11-1 0 0 0,-7 1-587 0 0,-1 1 0 0 0,0 1-1 0 0,1 0 1 0 0,-1 0 0 0 0,1 0 0 0 0,-1 1 0 0 0,0 1 0 0 0,1 0-1 0 0,-1 0 1 0 0,12 5 0 0 0,-19-7-305 0 0,-1 1 0 0 0,1 0 0 0 0,-1 0 0 0 0,1 0 1 0 0,-1 0-1 0 0,1 0 0 0 0,-1 0 0 0 0,0 0 0 0 0,1 0 0 0 0,-1 1 0 0 0,0-1 0 0 0,0 0 1 0 0,0 1-1 0 0,0-1 0 0 0,0 1 0 0 0,0-1 0 0 0,0 1 0 0 0,-1 0 0 0 0,1-1 0 0 0,-1 1 0 0 0,1 0 1 0 0,-1-1-1 0 0,1 1 0 0 0,-1 0 0 0 0,0 0 0 0 0,0-1 0 0 0,0 1 0 0 0,0 0 0 0 0,0 0 1 0 0,0-1-1 0 0,-1 1 0 0 0,1 0 0 0 0,0 0 0 0 0,-1-1 0 0 0,1 1 0 0 0,-1 0 0 0 0,-2 2 1 0 0,-2 8 7 0 0,0-1 1 0 0,-2-1-1 0 0,1 1 1 0 0,-11 11-1 0 0,12-15-20 0 0,-13 15 18 0 0,14-18-34 0 0,0 1 0 0 0,0-1 0 0 0,0 1 0 0 0,0 0 0 0 0,1 0 0 0 0,0 0 0 0 0,0 0 0 0 0,0 1 0 0 0,1-1 0 0 0,-1 1 0 0 0,1 0 0 0 0,-2 11 0 0 0,4-16 43 0 0,18 18 678 0 0,2-16-273 0 0,1-1 0 0 0,-1 0 0 0 0,0-2 0 0 0,0 0 0 0 0,1-2 1 0 0,-1 0-1 0 0,38-9 0 0 0,-46 5-208 0 0,-6 2-3135 0 0</inkml:trace>
</inkml:ink>
</file>

<file path=ppt/ink/ink6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10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49 540 0 0,'-4'-4'748'0'0,"0"0"-1"0"0,0 0 0 0 0,-1 0 1 0 0,1 0-1 0 0,-1 1 1 0 0,0-1-1 0 0,0 1 1 0 0,-1 1-1 0 0,1-1 1 0 0,0 1-1 0 0,-1 0 1 0 0,1 0-1 0 0,-12-2 1 0 0,6 2 6 0 0,-1 1 1 0 0,1 1-1 0 0,0 0 1 0 0,-1 0-1 0 0,1 1 1 0 0,-21 4-1 0 0,9 0-72 0 0,0 2 0 0 0,0 1-1 0 0,0 0 1 0 0,1 2 0 0 0,0 1-1 0 0,-25 16 1 0 0,39-22-391 0 0,0 0-1 0 0,1 1 1 0 0,0 0 0 0 0,0 1-1 0 0,0-1 1 0 0,0 1 0 0 0,1 1-1 0 0,1-1 1 0 0,-1 1 0 0 0,-4 8-1 0 0,9-13-198 0 0,0 0-1 0 0,0 0 0 0 0,0 0 0 0 0,0 0 1 0 0,0 0-1 0 0,1 0 0 0 0,-1 0 1 0 0,1 0-1 0 0,0 0 0 0 0,0 0 0 0 0,0 0 1 0 0,0 0-1 0 0,1 0 0 0 0,-1 0 0 0 0,1 0 1 0 0,0 0-1 0 0,0 0 0 0 0,0 0 0 0 0,0-1 1 0 0,0 1-1 0 0,0 0 0 0 0,1 0 1 0 0,0-1-1 0 0,-1 1 0 0 0,1-1 0 0 0,0 0 1 0 0,0 1-1 0 0,0-1 0 0 0,1 0 0 0 0,-1 0 1 0 0,0 0-1 0 0,1 0 0 0 0,5 2 1 0 0,4 3 30 0 0,1-1 1 0 0,0 0 0 0 0,0-1 0 0 0,0-1-1 0 0,1 0 1 0 0,-1-1 0 0 0,1 0 0 0 0,0-1-1 0 0,0 0 1 0 0,0-2 0 0 0,0 1 0 0 0,0-2 0 0 0,0 0-1 0 0,21-4 1 0 0,-25 3-99 0 0,-1 0 0 0 0,1 0 0 0 0,-1-1 0 0 0,0-1 0 0 0,0 1 0 0 0,0-2-1 0 0,0 1 1 0 0,-1-1 0 0 0,15-11 0 0 0,-19 12-15 0 0,1 0 1 0 0,-1 0-1 0 0,-1-1 0 0 0,1 1 1 0 0,0-1-1 0 0,-1 0 0 0 0,0 0 0 0 0,0 0 1 0 0,-1 0-1 0 0,1-1 0 0 0,-1 1 0 0 0,0-1 1 0 0,-1 1-1 0 0,1-1 0 0 0,-1 0 1 0 0,0 0-1 0 0,0-6 0 0 0,-1 8-11 0 0,0 0 0 0 0,0 0 0 0 0,-1 0 0 0 0,1 1 0 0 0,-1-1 0 0 0,0 0 1 0 0,0 0-1 0 0,0 1 0 0 0,-1-1 0 0 0,1 1 0 0 0,-1-1 0 0 0,0 1 0 0 0,0 0 0 0 0,0-1 0 0 0,-5-4 0 0 0,2 2 21 0 0,-1 1-1 0 0,0 0 1 0 0,0 0 0 0 0,0 0-1 0 0,0 1 1 0 0,-1-1 0 0 0,-11-4-1 0 0,7 4-322 0 0,-1 0-1 0 0,0 1 0 0 0,0 0 0 0 0,0 1 1 0 0,-1 1-1 0 0,1 0 0 0 0,-1 0 1 0 0,1 1-1 0 0,-22 1 0 0 0,11 7-1782 0 0,11 3-6172 0 0</inkml:trace>
</inkml:ink>
</file>

<file path=ppt/ink/ink6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1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114 228 284 0 0,'-5'-6'12380'0'0,"-3"29"-9179"0"0,-23 58 3888 0 0,28-73-6602 0 0,-1-1 1 0 0,0 0 0 0 0,0 0-1 0 0,0-1 1 0 0,-1 1 0 0 0,0-1-1 0 0,0 0 1 0 0,-7 7 0 0 0,11-13-481 0 0,1 1 1 0 0,0-1-1 0 0,0 1 1 0 0,-1-1-1 0 0,1 0 1 0 0,-1 1-1 0 0,1-1 1 0 0,0 1-1 0 0,-1-1 1 0 0,1 0-1 0 0,-1 0 1 0 0,1 1-1 0 0,-1-1 1 0 0,1 0-1 0 0,-1 0 1 0 0,1 1-1 0 0,-1-1 1 0 0,1 0-1 0 0,-1 0 1 0 0,1 0-1 0 0,-1 0 1 0 0,1 0-1 0 0,-1 0 1 0 0,0 0-1 0 0,1 0 1 0 0,-1 0 0 0 0,1 0-1 0 0,-1 0 1 0 0,1 0-1 0 0,-1 0 1 0 0,1-1-1 0 0,-1 1 1 0 0,1 0-1 0 0,-1 0 1 0 0,1-1-1 0 0,-1 1 1 0 0,1 0-1 0 0,-1 0 1 0 0,1-1-1 0 0,0 1 1 0 0,-1 0-1 0 0,1-1 1 0 0,-1 1-1 0 0,1-1 1 0 0,0 1-1 0 0,-1-1 1 0 0,1 1-1 0 0,0-1 1 0 0,0 1-1 0 0,-1-1 1 0 0,1 1 0 0 0,0-1-1 0 0,0 1 1 0 0,0-1-1 0 0,0 1 1 0 0,0-1-1 0 0,-1 1 1 0 0,1-1-1 0 0,0 1 1 0 0,0-1-1 0 0,0 1 1 0 0,1-1-1 0 0,-1 1 1 0 0,0-1-1 0 0,0 0 1 0 0,0 1-1 0 0,0-1 1 0 0,0 1-1 0 0,1-1 1 0 0,6-41 21 0 0,-6 40 2 0 0,0-1 1 0 0,0 1-1 0 0,0 0 1 0 0,0-1-1 0 0,1 1 0 0 0,-1 0 1 0 0,1 0-1 0 0,-1 0 1 0 0,1 0-1 0 0,0 0 1 0 0,0 0-1 0 0,0 1 0 0 0,0-1 1 0 0,0 0-1 0 0,0 1 1 0 0,0 0-1 0 0,1-1 1 0 0,-1 1-1 0 0,0 0 0 0 0,1 0 1 0 0,-1 1-1 0 0,1-1 1 0 0,-1 0-1 0 0,1 1 1 0 0,0-1-1 0 0,-1 1 1 0 0,1 0-1 0 0,-1 0 0 0 0,1 0 1 0 0,4 1-1 0 0,7 1 133 0 0,0 0 0 0 0,0 2 1 0 0,0 0-1 0 0,20 8 0 0 0,-7-2-76 0 0,63 21 320 0 0,-50-15-468 0 0,1-2 0 0 0,0-2 1 0 0,1-1-1 0 0,0-3 0 0 0,77 6 1 0 0,-117-13 52 0 0,0-1 0 0 0,0 0 0 0 0,0 0 0 0 0,0 0 0 0 0,0-1 1 0 0,0 1-1 0 0,0 0 0 0 0,0-1 0 0 0,0 1 0 0 0,-1-1 0 0 0,1 0 0 0 0,0 1 1 0 0,0-1-1 0 0,0 0 0 0 0,-1 0 0 0 0,1 0 0 0 0,0 0 0 0 0,-1-1 0 0 0,1 1 0 0 0,-1 0 1 0 0,0-1-1 0 0,1 1 0 0 0,-1-1 0 0 0,0 1 0 0 0,0-1 0 0 0,0 0 0 0 0,0 1 1 0 0,0-1-1 0 0,0 0 0 0 0,0 0 0 0 0,-1 1 0 0 0,1-1 0 0 0,-1 0 0 0 0,1 0 1 0 0,-1 0-1 0 0,0 0 0 0 0,0 0 0 0 0,0 0 0 0 0,0 0 0 0 0,0 0 0 0 0,0 0 0 0 0,-1-3 1 0 0,-1-9 53 0 0,-1 1 0 0 0,0-1 0 0 0,-1 1 1 0 0,-9-22-1 0 0,11 30-54 0 0,-17-38-30 0 0,-1 2 0 0 0,-2 0 0 0 0,-2 1 0 0 0,-55-70 0 0 0,66 96-1628 0 0,18 22-1446 0 0,24 26-2070 0 0,1-13 1909 0 0,3 1 470 0 0</inkml:trace>
</inkml:ink>
</file>

<file path=ppt/ink/ink6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1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0 100 0 0,'2'2'412'0'0,"0"0"1"0"0,-1 0-1 0 0,1 0 0 0 0,0 0 1 0 0,-1 0-1 0 0,1 1 0 0 0,-1-1 1 0 0,0 1-1 0 0,0-1 0 0 0,0 0 1 0 0,0 1-1 0 0,0 0 0 0 0,-1-1 1 0 0,1 1-1 0 0,-1 0 0 0 0,1-1 0 0 0,-1 1 1 0 0,0 0-1 0 0,0 2 0 0 0,-1 1 90 0 0,0-1 0 0 0,0 0 0 0 0,-1 0 0 0 0,0 0 0 0 0,0 0 0 0 0,0 0 0 0 0,0-1 0 0 0,-1 1 0 0 0,-4 5 0 0 0,-7 9 836 0 0,-2-1-1 0 0,0 0 1 0 0,-28 22-1 0 0,34-31-711 0 0,-26 25 421 0 0,-36 31 1937 0 0,46-47-5473 0 0,0-4-3427 0 0,21-13 3349 0 0</inkml:trace>
</inkml:ink>
</file>

<file path=ppt/ink/ink6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11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1096 0 0,'0'0'7453'0'0,"-4"29"-2118"0"0,6-4-3259 0 0,1-1 0 0 0,2 0-1 0 0,9 34 1 0 0,15 26-4782 0 0,-20-72-2944 0 0,-5-8 3280 0 0</inkml:trace>
</inkml:ink>
</file>

<file path=ppt/ink/ink6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1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97 648 0 0,'-2'-2'454'0'0,"1"-1"0"0"0,-1 1 1 0 0,0 0-1 0 0,1-1 0 0 0,0 1 0 0 0,-1-1 1 0 0,1 1-1 0 0,0-1 0 0 0,1 1 0 0 0,-1-1 0 0 0,0-3 1 0 0,1 4-255 0 0,0 1 1 0 0,0 0 0 0 0,1-1-1 0 0,-1 1 1 0 0,0 0-1 0 0,1-1 1 0 0,0 1 0 0 0,-1 0-1 0 0,1 0 1 0 0,0 0 0 0 0,-1-1-1 0 0,1 1 1 0 0,0 0-1 0 0,0 0 1 0 0,0 0 0 0 0,0 0-1 0 0,0 0 1 0 0,0 0 0 0 0,0 1-1 0 0,0-1 1 0 0,1 0 0 0 0,-1 1-1 0 0,0-1 1 0 0,0 0-1 0 0,1 1 1 0 0,1-1 0 0 0,16-6 612 0 0,0 0 1 0 0,1 1 0 0 0,-1 1-1 0 0,2 1 1 0 0,-1 1 0 0 0,0 1-1 0 0,35 0 1 0 0,143 18 1724 0 0,-181-14-2308 0 0,52 7 1393 0 0,123 33 0 0 0,-162-33-1086 0 0,0 1 0 0 0,-1 2 0 0 0,-1 1 0 0 0,0 0 0 0 0,-1 3-1 0 0,41 29 1 0 0,-61-40-382 0 0,0 1 0 0 0,0 0 0 0 0,-1 0 0 0 0,0 0 0 0 0,0 1 0 0 0,0 0 0 0 0,-1 1-1 0 0,0-1 1 0 0,-1 1 0 0 0,0 0 0 0 0,6 13 0 0 0,-9-16-93 0 0,0 0 0 0 0,0 0 0 0 0,0 0 0 0 0,-1 0-1 0 0,0 0 1 0 0,0 0 0 0 0,0-1 0 0 0,0 1 0 0 0,-1 0 0 0 0,0 0 0 0 0,0 0 0 0 0,0 0 0 0 0,-1 0-1 0 0,1-1 1 0 0,-1 1 0 0 0,0-1 0 0 0,-1 1 0 0 0,1-1 0 0 0,-1 0 0 0 0,0 0 0 0 0,0 0 0 0 0,-4 4 0 0 0,-6 6 21 0 0,0-2 1 0 0,-1 1-1 0 0,-1-2 1 0 0,0 0-1 0 0,0-1 1 0 0,-1 0-1 0 0,0-2 1 0 0,-1 1-1 0 0,0-2 1 0 0,-1-1 0 0 0,1 0-1 0 0,-1-1 1 0 0,-31 5-1 0 0,-1-3-297 0 0,0-2 0 0 0,-1-2 0 0 0,-91-7 1 0 0,136 3-102 0 0,-64-7-1126 0 0,32-6-3690 0 0,35 12 3039 0 0</inkml:trace>
</inkml:ink>
</file>

<file path=ppt/ink/ink6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1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8481 0 0,'4'-4'8548'0'0,"15"-14"-4308"0"0,-7 12-3628 0 0,1 0 1 0 0,0 0-1 0 0,0 1 0 0 0,0 1 0 0 0,0 1 0 0 0,1-1 1 0 0,-1 2-1 0 0,18-1 0 0 0,-11 1-285 0 0,1 1 1 0 0,-1 2-1 0 0,1 0 1 0 0,-1 1-1 0 0,21 4 1 0 0,-39-5-286 0 0,1-1 0 0 0,0 1-1 0 0,-1-1 1 0 0,1 1 0 0 0,0 0 0 0 0,-1 0 0 0 0,1 0 0 0 0,-1 0-1 0 0,0 1 1 0 0,1-1 0 0 0,-1 0 0 0 0,0 1 0 0 0,0 0 0 0 0,0 0-1 0 0,0-1 1 0 0,0 1 0 0 0,0 0 0 0 0,0 1 0 0 0,-1-1 0 0 0,1 0-1 0 0,1 3 1 0 0,-3-2-18 0 0,1 0-1 0 0,-1 0 1 0 0,0-1-1 0 0,0 1 1 0 0,0 0-1 0 0,-1 0 1 0 0,1-1-1 0 0,-1 1 1 0 0,1 0-1 0 0,-1-1 1 0 0,0 1-1 0 0,0 0 1 0 0,0-1-1 0 0,0 1 1 0 0,-1-1-1 0 0,1 1 1 0 0,-1-1-1 0 0,1 0 1 0 0,-1 0-1 0 0,0 0 1 0 0,-3 3-1 0 0,-45 46 121 0 0,38-41-110 0 0,1 0 0 0 0,0 1 1 0 0,1 1-1 0 0,0-1 0 0 0,0 2 1 0 0,2-1-1 0 0,-13 23 0 0 0,21-34-27 0 0,-1 1-1 0 0,1-1 0 0 0,-1 1 0 0 0,1-1 0 0 0,-1 1 0 0 0,1 0 0 0 0,0-1 0 0 0,0 1 0 0 0,-1 0 0 0 0,1-1 0 0 0,1 1 0 0 0,-1 0 0 0 0,0-1 0 0 0,0 1 1 0 0,0 0-1 0 0,1-1 0 0 0,-1 1 0 0 0,1-1 0 0 0,0 1 0 0 0,-1-1 0 0 0,1 1 0 0 0,0-1 0 0 0,2 3 0 0 0,-1-1 1 0 0,0-1 0 0 0,1 0 0 0 0,0 0 0 0 0,-1 0 0 0 0,1 0 0 0 0,0 0-1 0 0,0-1 1 0 0,0 1 0 0 0,0-1 0 0 0,1 0 0 0 0,3 1 0 0 0,6 2-41 0 0,0-2-1 0 0,1 0 1 0 0,-1 0-1 0 0,25-1 1 0 0,-19-2-426 0 0,1-1 0 0 0,-1-1 0 0 0,33-8 0 0 0,-30 3-3377 0 0,-3-3-3370 0 0,-14 8 4160 0 0</inkml:trace>
</inkml:ink>
</file>

<file path=ppt/ink/ink6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1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445 136 728 0 0,'-3'-6'703'0'0,"-1"0"1"0"0,1 0-1 0 0,-1 1 1 0 0,0 0-1 0 0,-1-1 0 0 0,1 2 1 0 0,-1-1-1 0 0,0 0 0 0 0,0 1 1 0 0,-1 0-1 0 0,1 0 1 0 0,-1 1-1 0 0,-7-4 0 0 0,3 3 12 0 0,0 0 0 0 0,-1 0 0 0 0,1 2 1 0 0,0-1-1 0 0,-1 1 0 0 0,0 1 0 0 0,-19-1 0 0 0,14 2-212 0 0,0 0-1 0 0,1 2 1 0 0,-1 0 0 0 0,1 1 0 0 0,-1 0 0 0 0,1 1-1 0 0,0 1 1 0 0,0 1 0 0 0,0 0 0 0 0,1 1 0 0 0,-18 11-1 0 0,26-15-283 0 0,1 1-1 0 0,0 0 1 0 0,0 1-1 0 0,0-1 0 0 0,0 1 1 0 0,1 0-1 0 0,-1 0 1 0 0,1 0-1 0 0,1 1 1 0 0,-1 0-1 0 0,1-1 0 0 0,0 1 1 0 0,0 0-1 0 0,0 1 1 0 0,-2 11-1 0 0,4-13-87 0 0,1 1-1 0 0,-1-1 1 0 0,1 1-1 0 0,0-1 1 0 0,1 1-1 0 0,-1-1 1 0 0,1 1 0 0 0,1-1-1 0 0,-1 1 1 0 0,1-1-1 0 0,-1 0 1 0 0,1 0-1 0 0,1 0 1 0 0,-1 0-1 0 0,1 0 1 0 0,0 0 0 0 0,0-1-1 0 0,0 1 1 0 0,7 5-1 0 0,1 1 25 0 0,0-1 0 0 0,1 0 0 0 0,0-1 0 0 0,0-1 0 0 0,1 0 0 0 0,0 0 0 0 0,0-1 0 0 0,1-1 0 0 0,0 0 0 0 0,0-1 0 0 0,1-1 0 0 0,23 4 0 0 0,-13-3-7 0 0,1-1 1 0 0,0-2-1 0 0,0-1 0 0 0,0-1 1 0 0,0-1-1 0 0,38-6 0 0 0,-57 6-133 0 0,0-1 0 0 0,0 1 0 0 0,-1-1 1 0 0,1-1-1 0 0,0 1 0 0 0,-1-1 0 0 0,0 0 0 0 0,1 0 0 0 0,-1-1 0 0 0,-1 0 0 0 0,1 0 0 0 0,0 0 0 0 0,-1-1 0 0 0,6-5 0 0 0,-8 5-11 0 0,1 0-1 0 0,-1-1 0 0 0,0 1 0 0 0,0-1 1 0 0,-1 1-1 0 0,0-1 0 0 0,0 0 0 0 0,0 0 1 0 0,-1 0-1 0 0,1 0 0 0 0,-1 0 0 0 0,-1 0 1 0 0,1 0-1 0 0,-1 0 0 0 0,0 0 0 0 0,-2-10 1 0 0,0 4-66 0 0,0 0 1 0 0,-2-1-1 0 0,1 1 1 0 0,-1 0 0 0 0,-1 1-1 0 0,0-1 1 0 0,-1 1 0 0 0,0 0-1 0 0,-1 0 1 0 0,0 1-1 0 0,-1 0 1 0 0,0 0 0 0 0,0 1-1 0 0,-1 0 1 0 0,0 0-1 0 0,-1 1 1 0 0,0 0 0 0 0,0 1-1 0 0,-1 0 1 0 0,1 1 0 0 0,-1 0-1 0 0,-1 0 1 0 0,1 1-1 0 0,-1 1 1 0 0,0 0 0 0 0,0 1-1 0 0,-1 0 1 0 0,1 1 0 0 0,-1 0-1 0 0,1 1 1 0 0,-13 0-1 0 0,19 1-287 0 0,1 0-1 0 0,-1 1 1 0 0,1 0-1 0 0,-1 0 1 0 0,1 0-1 0 0,-1 1 1 0 0,1 0-1 0 0,-6 3 0 0 0,8-4-543 0 0,0 1-1 0 0,0-1 1 0 0,1 1-1 0 0,-1 0 1 0 0,1 0-1 0 0,-1 0 0 0 0,1 0 1 0 0,0 0-1 0 0,-3 4 1 0 0,-2 4-2146 0 0</inkml:trace>
</inkml:ink>
</file>

<file path=ppt/ink/ink6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1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164 286 296 0 0,'11'18'8717'0'0,"-14"-6"-7715"0"0,0 1 0 0 0,0-1 0 0 0,-1 0 0 0 0,0 0 0 0 0,-1 0 1 0 0,-1 0-1 0 0,0-1 0 0 0,0 0 0 0 0,-11 14 0 0 0,-1 0 1468 0 0,-2-1 0 0 0,-41 40 0 0 0,61-63-2342 0 0,-1 0 1 0 0,1-1-1 0 0,-1 1 1 0 0,1 0-1 0 0,-1-1 1 0 0,0 1-1 0 0,0 0 1 0 0,1-1 0 0 0,-1 1-1 0 0,0-1 1 0 0,0 1-1 0 0,0-1 1 0 0,1 1-1 0 0,-1-1 1 0 0,0 0-1 0 0,0 1 1 0 0,0-1-1 0 0,0 0 1 0 0,0 0-1 0 0,0 0 1 0 0,-1 1-1 0 0,3-18 680 0 0,19-27-570 0 0,-15 37-186 0 0,-1 1 0 0 0,1 0-1 0 0,1 1 1 0 0,-1-1 0 0 0,1 1-1 0 0,-1 0 1 0 0,1 1 0 0 0,1-1-1 0 0,-1 1 1 0 0,1 0-1 0 0,-1 1 1 0 0,1-1 0 0 0,12-3-1 0 0,-8 5 26 0 0,0 0-1 0 0,-1 0 0 0 0,1 1 1 0 0,0 0-1 0 0,0 1 0 0 0,0 0 0 0 0,0 0 1 0 0,17 4-1 0 0,12 6 107 0 0,-1 2 0 0 0,0 1-1 0 0,-1 2 1 0 0,39 22 0 0 0,-48-23-134 0 0,10 4-94 0 0,106 47 233 0 0,-124-57-545 0 0,1-1 0 0 0,-1-1 0 0 0,2-1 0 0 0,41 4 0 0 0,-62-9 319 0 0,1 0 1 0 0,-1 0 0 0 0,0 0 0 0 0,0-1 0 0 0,1 1-1 0 0,-1-1 1 0 0,0 1 0 0 0,0-1 0 0 0,0 0 0 0 0,0 0-1 0 0,0 0 1 0 0,0 0 0 0 0,0 0 0 0 0,0 0 0 0 0,0-1 0 0 0,0 1-1 0 0,-1-1 1 0 0,1 1 0 0 0,0-1 0 0 0,-1 0 0 0 0,1 1-1 0 0,-1-1 1 0 0,0 0 0 0 0,0 0 0 0 0,0 0 0 0 0,0 0 0 0 0,0 0-1 0 0,0 0 1 0 0,0 0 0 0 0,0-1 0 0 0,-1 1 0 0 0,0 0-1 0 0,1 0 1 0 0,-1-3 0 0 0,2-10 100 0 0,0-1-1 0 0,-2 1 1 0 0,-2-30-1 0 0,1 33-101 0 0,-12-97 189 0 0,-4 43-7 0 0,-19-31 68 0 0,27 79-227 0 0,0-1-1 0 0,-1 2 1 0 0,-1-1-1 0 0,-1 1 1 0 0,0 1-1 0 0,-1 0 1 0 0,-1 1-1 0 0,0 0 1 0 0,-1 1-1 0 0,-1 1 1 0 0,-27-18-1 0 0,17 22-1548 0 0,16 12-1636 0 0,9 7-4504 0 0</inkml:trace>
</inkml:ink>
</file>

<file path=ppt/ink/ink6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15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0 432 0 0,'-10'1'12916'0'0,"42"9"-9644"0"0,218 8 2570 0 0,-84-27-8645 0 0,-152 8-3863 0 0,-9 2 4438 0 0</inkml:trace>
</inkml:ink>
</file>

<file path=ppt/ink/ink6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1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22 656 0 0,'-8'10'7539'0'0,"17"-10"83"0"0,8 0-7386 0 0,119-2 6773 0 0,69-6-3431 0 0,-149 2-5198 0 0,-37 1-1415 0 0,-2-1-3330 0 0,-9 2 3686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2 383 280 0 0,'0'0'181'0'0,"0"0"-1"0"0,0 0 1 0 0,0 1-1 0 0,-1-1 0 0 0,1 0 1 0 0,0 1-1 0 0,0-1 1 0 0,0 0-1 0 0,0 1 1 0 0,0-1-1 0 0,0 0 1 0 0,0 1-1 0 0,0-1 1 0 0,0 0-1 0 0,0 1 1 0 0,0-1-1 0 0,0 1 1 0 0,0-1-1 0 0,0 0 1 0 0,0 1-1 0 0,0-1 1 0 0,0 0-1 0 0,1 0 1 0 0,-1 1-1 0 0,0-1 1 0 0,0 0-1 0 0,0 1 1 0 0,1-1-1 0 0,-1 0 1 0 0,0 1-1 0 0,0-1 1 0 0,0 0-1 0 0,1 0 1 0 0,-1 1-1 0 0,16 5 2876 0 0,24-2-1252 0 0,-35-3-1352 0 0,360-4 5227 0 0,-274-1-4796 0 0,514-30 2346 0 0,3-8-1429 0 0,-202 17-1079 0 0,81-3 218 0 0,-65 6-39 0 0,-247 11-561 0 0,190-13 490 0 0,276-12-141 0 0,133 1-53 0 0,-408 17-523 0 0,575-19 269 0 0,-804 32-338 0 0,22-1 87 0 0,585-13 316 0 0,-246 8-105 0 0,-338 5-271 0 0,731-13 327 0 0,-727 16-298 0 0,-34 0-17 0 0,-42 2-27 0 0,-1 0-3 0 0,-29 0-19 0 0,173 0 153 0 0,180 1 332 0 0,-342 2-439 0 0,225-5 630 0 0,-272-2-589 0 0,-39 4-13670 0 0,3-2 10317 0 0</inkml:trace>
</inkml:ink>
</file>

<file path=ppt/ink/ink6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1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41 728 0 0,'-17'-21'3638'0'0,"9"5"3495"0"0,19 14-2750 0 0,13 1-1397 0 0,176 36 2720 0 0,63 10-3276 0 0,-213-39-2185 0 0,-27-4-201 0 0,-1 0 1 0 0,0 2-1 0 0,0 0 1 0 0,23 9-1 0 0,-44-13-44 0 0,0 0 0 0 0,-1 1 0 0 0,1-1 0 0 0,0 0-1 0 0,-1 1 1 0 0,1-1 0 0 0,0 0 0 0 0,-1 1 0 0 0,1-1 0 0 0,-1 1 0 0 0,1-1-1 0 0,-1 1 1 0 0,1-1 0 0 0,-1 1 0 0 0,1-1 0 0 0,-1 1 0 0 0,0 0 0 0 0,1-1-1 0 0,-1 1 1 0 0,0 0 0 0 0,1-1 0 0 0,-1 1 0 0 0,0 0 0 0 0,0-1 0 0 0,0 1-1 0 0,0 0 1 0 0,1-1 0 0 0,-1 1 0 0 0,0 0 0 0 0,0 0 0 0 0,0-1 0 0 0,-1 1-1 0 0,1 0 1 0 0,0-1 0 0 0,0 1 0 0 0,0 0 0 0 0,0-1 0 0 0,-1 1 0 0 0,1 0-1 0 0,0-1 1 0 0,-1 1 0 0 0,1 0 0 0 0,0-1 0 0 0,-1 1 0 0 0,1-1 0 0 0,-1 1-1 0 0,0 0 1 0 0,-28 29 4 0 0,26-27-5 0 0,-169 124-9 0 0,123-95 20 0 0,2 2-1 0 0,1 2 1 0 0,-55 57-1 0 0,87-74 890 0 0,3-5-3684 0 0</inkml:trace>
</inkml:ink>
</file>

<file path=ppt/ink/ink6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1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1 402 772 0 0,'5'0'303'0'0,"0"1"-1"0"0,0 0 1 0 0,1 1 0 0 0,-1-1-1 0 0,0 1 1 0 0,0 0 0 0 0,-1 0-1 0 0,1 1 1 0 0,0-1 0 0 0,-1 1-1 0 0,1 0 1 0 0,-1 0 0 0 0,0 1-1 0 0,0-1 1 0 0,5 7 0 0 0,5 5 584 0 0,-1 1 1 0 0,18 27-1 0 0,48 98 2679 0 0,-64-108-2755 0 0,2 0 1 0 0,1-2 0 0 0,2 0 0 0 0,1-1-1 0 0,1-1 1 0 0,33 34 0 0 0,-52-61-694 0 0,0 0 0 0 0,-1 0 0 0 0,1 0 0 0 0,0 0 1 0 0,0 0-1 0 0,0-1 0 0 0,0 1 0 0 0,0-1 0 0 0,1 0 0 0 0,-1 0 0 0 0,0 0 1 0 0,1 0-1 0 0,-1-1 0 0 0,0 1 0 0 0,1-1 0 0 0,-1 0 0 0 0,1 0 0 0 0,-1 0 0 0 0,0 0 1 0 0,1-1-1 0 0,-1 1 0 0 0,1-1 0 0 0,-1 0 0 0 0,0 0 0 0 0,0 0 0 0 0,0-1 0 0 0,1 1 1 0 0,-1-1-1 0 0,0 1 0 0 0,-1-1 0 0 0,1 0 0 0 0,0 0 0 0 0,0-1 0 0 0,-1 1 1 0 0,0 0-1 0 0,3-4 0 0 0,5-4 98 0 0,0-2 1 0 0,-1 1-1 0 0,0-1 0 0 0,-1 0 1 0 0,0-1-1 0 0,-1 0 0 0 0,7-17 1 0 0,0-8 294 0 0,13-58-1 0 0,-9 1 86 0 0,-5 2-105 0 0,-8 37-237 0 0,0-56 321 0 0,-6-52 466 0 0,0 51-7 0 0,1 112-1054 0 0,0 0 1 0 0,-1 1-1 0 0,1-1 1 0 0,0 0 0 0 0,0 1-1 0 0,0-1 1 0 0,0 0-1 0 0,0 1 1 0 0,0-1 0 0 0,1 0-1 0 0,-1 1 1 0 0,0-1-1 0 0,0 0 1 0 0,0 1-1 0 0,1-1 1 0 0,-1 0 0 0 0,0 1-1 0 0,0-1 1 0 0,1 1-1 0 0,-1-1 1 0 0,1 0 0 0 0,-1 1-1 0 0,1-1 1 0 0,-1 1-1 0 0,1-1 1 0 0,-1 1 0 0 0,1 0-1 0 0,-1-1 1 0 0,1 1-1 0 0,-1-1 1 0 0,1 1 0 0 0,0 0-1 0 0,1 0-67 0 0,-1 0 0 0 0,1 0 0 0 0,-1 0 0 0 0,1 1 0 0 0,-1-1 0 0 0,1 1 0 0 0,-1-1 0 0 0,0 1 0 0 0,1-1 0 0 0,-1 1 0 0 0,0 0 0 0 0,1 0 0 0 0,1 1 0 0 0,42 41-2897 0 0,-41-39 2508 0 0,45 49-6286 0 0,-23-27 3925 0 0</inkml:trace>
</inkml:ink>
</file>

<file path=ppt/ink/ink6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18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326 161 216 0 0,'5'-26'5433'0'0,"-7"22"-5072"0"0,1 0 0 0 0,-1 1 0 0 0,1-1 0 0 0,-1 1 1 0 0,0-1-1 0 0,-1 1 0 0 0,1 0 0 0 0,0 0 0 0 0,-1 0 0 0 0,0 0 0 0 0,0 0 0 0 0,0 1 0 0 0,0-1 0 0 0,0 1 0 0 0,0 0 0 0 0,0 0 0 0 0,-1 0 0 0 0,0 0 1 0 0,1 0-1 0 0,-5 0 0 0 0,1 0-16 0 0,-1 0 1 0 0,1 1 0 0 0,-1 0-1 0 0,0 1 1 0 0,1-1 0 0 0,-1 1-1 0 0,0 1 1 0 0,1 0 0 0 0,-1 0-1 0 0,-8 2 1 0 0,3 0-30 0 0,1 1 0 0 0,-1 0 0 0 0,1 1 0 0 0,0 0 0 0 0,0 1 0 0 0,1 0 0 0 0,-1 1 0 0 0,1 0-1 0 0,1 1 1 0 0,0 0 0 0 0,0 0 0 0 0,-14 16 0 0 0,22-21-237 0 0,0-1 0 0 0,1 0 0 0 0,-1 0 0 0 0,1 1 0 0 0,-1-1 0 0 0,1 0 0 0 0,0 1 0 0 0,0 0 0 0 0,0-1 0 0 0,0 1 0 0 0,1-1 0 0 0,-1 1 0 0 0,1 0 0 0 0,-1 0 0 0 0,1-1 0 0 0,0 1 0 0 0,0 0 0 0 0,0 0 0 0 0,1-1 0 0 0,-1 1 0 0 0,1 0 0 0 0,-1-1 0 0 0,1 1 0 0 0,0 0 0 0 0,0-1 0 0 0,0 1 0 0 0,0-1 0 0 0,1 1 0 0 0,-1-1 0 0 0,1 0 0 0 0,-1 1 0 0 0,1-1 0 0 0,0 0 0 0 0,0 0 0 0 0,0 0 0 0 0,0-1 0 0 0,0 1 0 0 0,0 0 0 0 0,0-1 0 0 0,1 1 0 0 0,-1-1 0 0 0,4 2 0 0 0,6 3 59 0 0,-1 0 0 0 0,1-1 0 0 0,1 0 0 0 0,-1-1 0 0 0,1-1-1 0 0,-1 0 1 0 0,21 2 0 0 0,-24-4-162 0 0,-1-1 1 0 0,0 1-1 0 0,0-2 0 0 0,1 1 0 0 0,-1-1 1 0 0,0-1-1 0 0,0 1 0 0 0,0-1 1 0 0,0-1-1 0 0,0 1 0 0 0,0-2 1 0 0,-1 1-1 0 0,1-1 0 0 0,8-6 0 0 0,-12 7 7 0 0,0 0-1 0 0,-1 0 1 0 0,0 0-1 0 0,0-1 0 0 0,0 0 1 0 0,0 1-1 0 0,0-1 0 0 0,-1 0 1 0 0,0 0-1 0 0,1-1 1 0 0,-2 1-1 0 0,1 0 0 0 0,0-1 1 0 0,-1 1-1 0 0,0-1 0 0 0,0 1 1 0 0,0-1-1 0 0,-1 0 1 0 0,1 1-1 0 0,-1-1 0 0 0,0 0 1 0 0,-1 1-1 0 0,1-1 0 0 0,-1 0 1 0 0,0 1-1 0 0,-2-8 1 0 0,0 3-1 0 0,-1-1 1 0 0,0 1-1 0 0,0 0 1 0 0,-1 0-1 0 0,0 0 1 0 0,-1 1-1 0 0,0-1 1 0 0,0 1-1 0 0,-1 1 1 0 0,0-1-1 0 0,0 1 1 0 0,-13-9-1 0 0,15 12-252 0 0,0 0 0 0 0,-1 0-1 0 0,0 0 1 0 0,1 1 0 0 0,-1-1 0 0 0,-1 1 0 0 0,1 1 0 0 0,0-1-1 0 0,-1 1 1 0 0,1 0 0 0 0,-1 1 0 0 0,0 0 0 0 0,1 0 0 0 0,-1 0-1 0 0,0 1 1 0 0,0 0 0 0 0,1 0 0 0 0,-1 0 0 0 0,-11 3-1 0 0,3 4-5299 0 0,11-4 3235 0 0</inkml:trace>
</inkml:ink>
</file>

<file path=ppt/ink/ink6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19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0 324 0 0,'-9'14'17086'0'0,"16"-11"-16142"0"0,1 1 1 0 0,0-1 0 0 0,0-1-1 0 0,0 1 1 0 0,0-1 0 0 0,10 1-1 0 0,15 0 672 0 0,46 0 1 0 0,-42-3-595 0 0,-6 0-341 0 0,-1-1-1 0 0,1-1 1 0 0,54-12-1 0 0,-13-7-4557 0 0,-66 21 150 0 0</inkml:trace>
</inkml:ink>
</file>

<file path=ppt/ink/ink6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19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8129 0 0,'-2'1'832'0'0,"0"-1"0"0"0,0 1 0 0 0,0 0 0 0 0,1 0 0 0 0,-1 0 0 0 0,0 1 0 0 0,1-1 0 0 0,-1 0 0 0 0,1 1 0 0 0,-1-1 0 0 0,1 1 0 0 0,0-1 0 0 0,-1 1 0 0 0,0 2 0 0 0,2-3-630 0 0,0-1 0 0 0,0 1-1 0 0,0-1 1 0 0,1 1-1 0 0,-1-1 1 0 0,0 1 0 0 0,1-1-1 0 0,-1 1 1 0 0,1-1 0 0 0,-1 1-1 0 0,0-1 1 0 0,1 1-1 0 0,-1-1 1 0 0,1 0 0 0 0,-1 1-1 0 0,1-1 1 0 0,-1 0 0 0 0,1 0-1 0 0,-1 1 1 0 0,1-1-1 0 0,0 0 1 0 0,-1 0 0 0 0,1 0-1 0 0,-1 0 1 0 0,1 0 0 0 0,-1 1-1 0 0,1-1 1 0 0,0 0-1 0 0,-1 0 1 0 0,2-1 0 0 0,73 0 2591 0 0,-57 0-2273 0 0,130 1 2008 0 0,-110 0-5277 0 0,0 0-4351 0 0,-24-3 21 0 0</inkml:trace>
</inkml:ink>
</file>

<file path=ppt/ink/ink6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2 380 76 0 0,'0'0'110'0'0,"0"0"-1"0"0,0 0 1 0 0,0 0-1 0 0,0-1 1 0 0,-1 1-1 0 0,1 0 1 0 0,0 0 0 0 0,0-1-1 0 0,0 1 1 0 0,0 0-1 0 0,0 0 1 0 0,0-1-1 0 0,0 1 1 0 0,0 0 0 0 0,0 0-1 0 0,0-1 1 0 0,0 1-1 0 0,0 0 1 0 0,0 0-1 0 0,0-1 1 0 0,0 1 0 0 0,0 0-1 0 0,0 0 1 0 0,0 0-1 0 0,1-1 1 0 0,-1 1 0 0 0,0 0-1 0 0,0 0 1 0 0,0-1-1 0 0,0 1 1 0 0,0 0-1 0 0,1 0 1 0 0,-1 0 0 0 0,0-1-1 0 0,0 1 1 0 0,0 0-1 0 0,1 0 1 0 0,-1 0-1 0 0,0 0 1 0 0,0 0 0 0 0,0 0-1 0 0,1-1 1 0 0,-1 1-1 0 0,0 0 1 0 0,0 0-1 0 0,1 0 1 0 0,-1 0 0 0 0,0 0-1 0 0,0 0 1 0 0,1 0-1 0 0,-1 0 1 0 0,0 0-1 0 0,0 0 1 0 0,1 0 0 0 0,-1 0-1 0 0,0 0 1 0 0,1 0-1 0 0,13 17 2547 0 0,12 26-407 0 0,35 110 3089 0 0,14 31-926 0 0,-64-161-3700 0 0,1-1 0 0 0,2 0 0 0 0,0-1 0 0 0,1 0 0 0 0,29 30 0 0 0,-42-50-621 0 0,-1 1 1 0 0,1 0-1 0 0,-1-1 1 0 0,1 0-1 0 0,0 1 1 0 0,0-1-1 0 0,0 0 1 0 0,0 0-1 0 0,-1 0 1 0 0,1 0-1 0 0,0 0 1 0 0,1 0-1 0 0,-1-1 1 0 0,0 1-1 0 0,0-1 1 0 0,0 1-1 0 0,0-1 1 0 0,0 0-1 0 0,1 0 1 0 0,-1 0-1 0 0,0 0 1 0 0,3 0-1 0 0,-2-1-14 0 0,0-1-1 0 0,0 1 1 0 0,0-1 0 0 0,0 1-1 0 0,0-1 1 0 0,0 0-1 0 0,0 0 1 0 0,-1 0 0 0 0,1 0-1 0 0,-1-1 1 0 0,1 1-1 0 0,-1 0 1 0 0,2-4 0 0 0,5-7 79 0 0,0-1 1 0 0,-1 0 0 0 0,-1-1 0 0 0,10-26 0 0 0,1-15 88 0 0,-2-1 1 0 0,-3 0-1 0 0,-2 0 1 0 0,6-113-1 0 0,-16 116-46 0 0,-2-1-1 0 0,-16-103 1 0 0,4 103-52 0 0,8 37-262 0 0,0 1 0 0 0,2-1 0 0 0,-2-28 0 0 0,5 45-277 0 0,3 2 144 0 0,0 0 0 0 0,-1 0 0 0 0,1 0 0 0 0,0 0 0 0 0,0 0 0 0 0,-1 1 0 0 0,1 0 0 0 0,0-1 0 0 0,-1 1 0 0 0,0 0 0 0 0,1 0 0 0 0,-1 0 0 0 0,0 0 0 0 0,0 0 0 0 0,0 1 0 0 0,2 3 0 0 0,38 56-4524 0 0,-23-32 1063 0 0,5 5 670 0 0</inkml:trace>
</inkml:ink>
</file>

<file path=ppt/ink/ink6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20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80 0 0,'-6'10'6824'0'0,"-8"13"-2912"0"0,9-9-2550 0 0,-1 0 0 0 0,2 0 0 0 0,0 0 0 0 0,1 0 1 0 0,0 0-1 0 0,1 1 0 0 0,1-1 0 0 0,0 18 0 0 0,1-24-1109 0 0,0-1-1 0 0,0 1 1 0 0,1-1-1 0 0,0 1 1 0 0,0-1-1 0 0,1 0 1 0 0,0 1-1 0 0,0-1 1 0 0,1 0-1 0 0,0 0 1 0 0,0-1-1 0 0,0 1 0 0 0,1 0 1 0 0,0-1-1 0 0,0 0 1 0 0,1 0-1 0 0,8 8 1 0 0,-10-11-443 0 0,1-1-1 0 0,-1 0 1 0 0,1 0 0 0 0,-1 0 0 0 0,1 0-1 0 0,0-1 1 0 0,0 0 0 0 0,0 1 0 0 0,0-2-1 0 0,0 1 1 0 0,0 0 0 0 0,7 0 0 0 0,-6-1-864 0 0,-1 0 0 0 0,0-1 0 0 0,1 1-1 0 0,-1-1 1 0 0,0 0 0 0 0,0 0 0 0 0,6-3 0 0 0,7-3-1811 0 0</inkml:trace>
</inkml:ink>
</file>

<file path=ppt/ink/ink6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20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78 157 6517 0 0,'-77'-21'15294'0'0,"80"20"-14641"0"0,11-6-177 0 0,0 2 0 0 0,0 0 0 0 0,17-4 0 0 0,-22 7-310 0 0,0 0 1 0 0,0 0-1 0 0,0-1 0 0 0,-1 0 0 0 0,1 0 1 0 0,-1-1-1 0 0,0 0 0 0 0,0 0 0 0 0,0-1 1 0 0,-1 0-1 0 0,1-1 0 0 0,-1 0 1 0 0,10-11-1 0 0,-16 16-47 0 0,-1-1-106 0 0,-1 1 1 0 0,0-1-1 0 0,1 0 0 0 0,-1 0 1 0 0,0 1-1 0 0,0-1 0 0 0,0 0 0 0 0,0 1 1 0 0,0-1-1 0 0,0 1 0 0 0,0-1 0 0 0,-1 1 1 0 0,1 0-1 0 0,0 0 0 0 0,-1-1 1 0 0,1 1-1 0 0,-1 0 0 0 0,0 0 0 0 0,1 0 1 0 0,-1 1-1 0 0,0-1 0 0 0,1 0 1 0 0,-1 1-1 0 0,0-1 0 0 0,0 1 0 0 0,-2-1 1 0 0,-51-7 221 0 0,50 7-226 0 0,0 1 0 0 0,0 0 0 0 0,0 1 0 0 0,0-1 0 0 0,-1 1 1 0 0,1 0-1 0 0,0 0 0 0 0,0 1 0 0 0,0-1 0 0 0,0 1 1 0 0,1 0-1 0 0,-1 1 0 0 0,-8 4 0 0 0,12-6-251 0 0,-1 13-1803 0 0,13-6 491 0 0</inkml:trace>
</inkml:ink>
</file>

<file path=ppt/ink/ink6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0 251 484 0 0,'37'70'11490'0'0,"-1"-10"-8338"0"0,69 87 1 0 0,-101-142-2832 0 0,1 0 1 0 0,-1 0-1 0 0,1 0 1 0 0,1 0-1 0 0,-1-1 0 0 0,1 0 1 0 0,6 4-1 0 0,-10-7-247 0 0,-1-1 1 0 0,0 1-1 0 0,1-1 0 0 0,-1 1 0 0 0,1-1 1 0 0,-1 1-1 0 0,1-1 0 0 0,-1 0 0 0 0,1 0 1 0 0,-1 0-1 0 0,1 0 0 0 0,-1 0 0 0 0,1 0 0 0 0,-1 0 1 0 0,1 0-1 0 0,-1-1 0 0 0,1 1 0 0 0,-1-1 1 0 0,0 1-1 0 0,1-1 0 0 0,-1 1 0 0 0,1-1 1 0 0,-1 0-1 0 0,0 0 0 0 0,0 1 0 0 0,1-1 0 0 0,-1 0 1 0 0,0 0-1 0 0,0 0 0 0 0,0-1 0 0 0,0 1 1 0 0,0 0-1 0 0,0 0 0 0 0,-1 0 0 0 0,1-1 1 0 0,0 1-1 0 0,0 0 0 0 0,-1-1 0 0 0,1-1 1 0 0,15-35 574 0 0,-1-1 1 0 0,-3 0-1 0 0,13-67 1 0 0,8-25 344 0 0,-7 60-390 0 0,-15 42 30 0 0,14-55 0 0 0,-25 84-845 0 0,5-4-1044 0 0,-5 3 1201 0 0,1 1-1 0 0,-1 0 1 0 0,0-1 0 0 0,0 1 0 0 0,0-1-1 0 0,0 1 1 0 0,1 0 0 0 0,-1 0 0 0 0,0-1-1 0 0,0 1 1 0 0,1 0 0 0 0,-1-1 0 0 0,0 1-1 0 0,0 0 1 0 0,1 0 0 0 0,-1-1 0 0 0,0 1-1 0 0,1 0 1 0 0,-1 0 0 0 0,0 0 0 0 0,1 0-1 0 0,-1 0 1 0 0,1-1 0 0 0,-1 1 0 0 0,0 0-1 0 0,1 0 1 0 0,-1 0 0 0 0,0 0-1 0 0,1 0 1 0 0,-1 0 0 0 0,1 0 0 0 0,-1 0-1 0 0,0 0 1 0 0,1 0 0 0 0,-1 0 0 0 0,0 1-1 0 0,1-1 1 0 0,-1 0 0 0 0,1 0 0 0 0,46 30-8699 0 0,-31-16 5859 0 0</inkml:trace>
</inkml:ink>
</file>

<file path=ppt/ink/ink6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5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80 332 0 0,'1'0'207'0'0,"-1"-1"-1"0"0,1 1 1 0 0,-1 0-1 0 0,0 0 1 0 0,1-1-1 0 0,-1 1 1 0 0,0 0 0 0 0,0-1-1 0 0,1 1 1 0 0,-1-1-1 0 0,0 1 1 0 0,0 0-1 0 0,0-1 1 0 0,1 1-1 0 0,-1-1 1 0 0,0 1 0 0 0,0 0-1 0 0,0-1 1 0 0,0 1-1 0 0,0-1 1 0 0,0 1-1 0 0,0-1 1 0 0,0 1-1 0 0,0-1 1 0 0,0 1 0 0 0,0 0-1 0 0,0-1 1 0 0,0 1-1 0 0,0-1 1 0 0,0 1-1 0 0,0-1 1 0 0,-1 1-1 0 0,1 0 1 0 0,0-1 0 0 0,0 1-1 0 0,0-1 1 0 0,-1 1-1 0 0,1 0 1 0 0,0-1-1 0 0,-1 1 1 0 0,1 0-1 0 0,-1-1 1 0 0,-25-11 4307 0 0,-32 4-826 0 0,42 10-3218 0 0,1 0-1 0 0,0 0 1 0 0,0 2 0 0 0,0 0-1 0 0,0 0 1 0 0,-15 8-1 0 0,23-9-313 0 0,0 0-1 0 0,0 1 1 0 0,1 0-1 0 0,-1 0 1 0 0,1 0-1 0 0,0 1 1 0 0,0 0-1 0 0,0 0 1 0 0,1 0-1 0 0,0 1 1 0 0,0-1-1 0 0,0 1 1 0 0,1 1-1 0 0,-5 8 0 0 0,8-13-100 0 0,0 0-1 0 0,0 0 1 0 0,0 0-1 0 0,1 1 1 0 0,-1-1-1 0 0,1 0 0 0 0,-1 0 1 0 0,1 0-1 0 0,0 0 1 0 0,0 1-1 0 0,0-1 1 0 0,0 0-1 0 0,0 0 1 0 0,1 0-1 0 0,-1 1 0 0 0,1-1 1 0 0,-1 0-1 0 0,1 0 1 0 0,0 0-1 0 0,0 0 1 0 0,0 0-1 0 0,1 2 0 0 0,1 0 14 0 0,0-1 0 0 0,0 0-1 0 0,0 1 1 0 0,1-1-1 0 0,-1-1 1 0 0,1 1-1 0 0,0 0 1 0 0,-1-1-1 0 0,1 0 1 0 0,6 3-1 0 0,5 1 79 0 0,0-1 0 0 0,0 0 0 0 0,1-1 0 0 0,-1-1 0 0 0,19 2 0 0 0,-23-4-77 0 0,-1 0 1 0 0,0-1-1 0 0,1-1 1 0 0,-1 0-1 0 0,0 0 1 0 0,0-1-1 0 0,0 0 0 0 0,0 0 1 0 0,0-1-1 0 0,0-1 1 0 0,16-8-1 0 0,-23 10-57 0 0,0 0 0 0 0,0 0 0 0 0,0 0-1 0 0,0 0 1 0 0,-1-1 0 0 0,1 0 0 0 0,-1 1 0 0 0,1-1-1 0 0,-1 0 1 0 0,0 0 0 0 0,0 0 0 0 0,0 0-1 0 0,-1-1 1 0 0,1 1 0 0 0,-1-1 0 0 0,1 1-1 0 0,-1-1 1 0 0,0 1 0 0 0,-1-1 0 0 0,1 1 0 0 0,-1-1-1 0 0,1 0 1 0 0,-1 1 0 0 0,0-1 0 0 0,0 0-1 0 0,-1 1 1 0 0,1-1 0 0 0,-1 0 0 0 0,0 1 0 0 0,0-1-1 0 0,0 1 1 0 0,0-1 0 0 0,-1 1 0 0 0,1 0-1 0 0,-4-6 1 0 0,0 1-15 0 0,0-1-1 0 0,0 1 1 0 0,-1 1-1 0 0,0-1 1 0 0,-1 1-1 0 0,0 0 1 0 0,0 0 0 0 0,0 1-1 0 0,-1 0 1 0 0,0 0-1 0 0,-16-9 1 0 0,15 11-247 0 0,0 0 0 0 0,0 0 1 0 0,0 0-1 0 0,-1 1 0 0 0,-10-2 1 0 0,14 4-282 0 0,-1 0-1 0 0,1 1 1 0 0,0-1 0 0 0,0 1-1 0 0,0 1 1 0 0,-1-1 0 0 0,1 1-1 0 0,-10 2 1 0 0,1 5-5540 0 0,12-3 3541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76 0 0,'0'-29'16375'0'0,"1"31"-15514"0"0,7 13 21 0 0,-2-1 0 0 0,0 1 0 0 0,0 1 1 0 0,-2-1-1 0 0,4 19 0 0 0,10 87 1534 0 0,-12-67-1367 0 0,1 21 16 0 0,-6-50-847 0 0,2 0-1 0 0,0 0 1 0 0,2 0 0 0 0,7 26 0 0 0,0-35-2466 0 0,-7-12-993 0 0</inkml:trace>
</inkml:ink>
</file>

<file path=ppt/ink/ink6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58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21 500 0 0,'-11'-1'17987'0'0,"34"7"-12013"0"0,-2-3-6223 0 0,155 0 5719 0 0,-129-5-4384 0 0,81-15-1 0 0,-109 12-1509 0 0,17-2-1692 0 0,-15 8-6838 0 0</inkml:trace>
</inkml:ink>
</file>

<file path=ppt/ink/ink6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5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0 320 0 0,'-1'1'302'0'0,"1"-1"-1"0"0,0 0 1 0 0,-1 1 0 0 0,1-1-1 0 0,-1 0 1 0 0,1 1 0 0 0,0-1-1 0 0,-1 1 1 0 0,1-1 0 0 0,0 1-1 0 0,0-1 1 0 0,-1 1 0 0 0,1-1-1 0 0,0 1 1 0 0,0-1 0 0 0,0 1-1 0 0,0-1 1 0 0,0 1 0 0 0,-1-1-1 0 0,1 1 1 0 0,0-1 0 0 0,0 1-1 0 0,0 0 1 0 0,0-1 0 0 0,1 1-1 0 0,-1-1 1 0 0,0 1-1 0 0,0-1 1 0 0,0 1 0 0 0,0-1-1 0 0,0 1 1 0 0,1-1 0 0 0,-1 1-1 0 0,1 0 1 0 0,21 7 5239 0 0,38-9-1226 0 0,-53 1-3443 0 0,91-14 3507 0 0,-63 8-5308 0 0,0 1-4899 0 0,-30 5 2621 0 0</inkml:trace>
</inkml:ink>
</file>

<file path=ppt/ink/ink6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59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0 880 0 0,'-5'5'11229'0'0,"4"2"-11338"0"0,1 15 2449 0 0,2 0 0 0 0,6 32 0 0 0,31 89 2594 0 0,-24-96-2847 0 0,13 72 1 0 0,-27-113-1904 0 0,1 4-3401 0 0,12-7-8746 0 0</inkml:trace>
</inkml:ink>
</file>

<file path=ppt/ink/ink6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00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404 163 84 0 0,'2'-2'325'0'0,"0"0"0"0"0,-1 0 0 0 0,1-1 0 0 0,-1 1 0 0 0,1-1 0 0 0,-1 1 0 0 0,0-1 0 0 0,0 0 0 0 0,0 1 0 0 0,-1-1 0 0 0,1 0 0 0 0,0 0 0 0 0,-1 1 0 0 0,0-1 0 0 0,0 0 0 0 0,0 0 0 0 0,0 0 0 0 0,0 1 0 0 0,-1-1 0 0 0,1 0 0 0 0,-1 0 0 0 0,1 0 0 0 0,-1 1 0 0 0,0-1 0 0 0,0 1 0 0 0,0-1 0 0 0,-1 0 0 0 0,1 1 0 0 0,-1 0 0 0 0,1-1 0 0 0,-1 1 0 0 0,0 0 0 0 0,0 0 0 0 0,0 0 0 0 0,0 0 0 0 0,0 0 0 0 0,0 0 0 0 0,-1 1 0 0 0,1-1 0 0 0,-3-1 0 0 0,-3-1 54 0 0,0 0 0 0 0,-1 0 0 0 0,1 0 0 0 0,-1 1-1 0 0,0 0 1 0 0,1 1 0 0 0,-1 0 0 0 0,0 1 0 0 0,-1-1 0 0 0,1 2 0 0 0,-12-1 0 0 0,2 4 18 0 0,-1 0 1 0 0,1 1 0 0 0,0 0 0 0 0,0 2 0 0 0,-27 12 0 0 0,36-14-137 0 0,0 0 0 0 0,1 1 0 0 0,0 0 0 0 0,0 1 0 0 0,0 0 0 0 0,0 0 0 0 0,1 1 1 0 0,0 0-1 0 0,1 0 0 0 0,0 1 0 0 0,-12 15 0 0 0,18-20-144 0 0,-1 0 0 0 0,1 0 0 0 0,-1 0 1 0 0,1 0-1 0 0,0 0 0 0 0,0 0 0 0 0,1 0 0 0 0,-1 1 0 0 0,1-1 0 0 0,-1 0 0 0 0,1 0 0 0 0,0 1 1 0 0,0-1-1 0 0,0 0 0 0 0,1 0 0 0 0,-1 0 0 0 0,1 1 0 0 0,1 3 0 0 0,1-1-5 0 0,-1-1 0 0 0,1 0 0 0 0,0 0 0 0 0,0 0 0 0 0,0 0 0 0 0,1 0 0 0 0,0-1 0 0 0,0 0 0 0 0,8 7 0 0 0,-1-2 24 0 0,1 0 0 0 0,0-1 0 0 0,1 0-1 0 0,0-1 1 0 0,0-1 0 0 0,1 0 0 0 0,19 5 0 0 0,-21-7-116 0 0,0-2 1 0 0,0 0-1 0 0,0 0 0 0 0,0-1 1 0 0,0-1-1 0 0,0 0 0 0 0,0 0 1 0 0,0-1-1 0 0,0-1 0 0 0,0 0 0 0 0,13-4 1 0 0,-21 5-30 0 0,1-1 1 0 0,0 0 0 0 0,-1 0-1 0 0,0-1 1 0 0,1 1 0 0 0,-1-1-1 0 0,0 0 1 0 0,-1 0-1 0 0,1 0 1 0 0,0 0 0 0 0,-1-1-1 0 0,1 1 1 0 0,-1-1 0 0 0,0 0-1 0 0,-1 0 1 0 0,1 0-1 0 0,-1 0 1 0 0,1-1 0 0 0,-1 1-1 0 0,-1-1 1 0 0,1 1 0 0 0,0-1-1 0 0,-1 0 1 0 0,0 0-1 0 0,0 0 1 0 0,-1 1 0 0 0,1-1-1 0 0,-1 0 1 0 0,-1-10 0 0 0,0 6-35 0 0,-1 0 1 0 0,0 0-1 0 0,0 0 1 0 0,-1 0-1 0 0,0 0 1 0 0,-1 1-1 0 0,0-1 1 0 0,0 1 0 0 0,-1 0-1 0 0,0 0 1 0 0,0 1-1 0 0,-1-1 1 0 0,0 1-1 0 0,0 0 1 0 0,-1 1-1 0 0,1 0 1 0 0,-2 0 0 0 0,-12-9-1 0 0,8 7-355 0 0,0 0-1 0 0,0 1 1 0 0,-1 1-1 0 0,0 0 1 0 0,0 0 0 0 0,-1 1-1 0 0,1 1 1 0 0,-1 0 0 0 0,0 1-1 0 0,-1 1 1 0 0,-21-2-1 0 0,11 6-2828 0 0,10 3-2210 0 0,11-2 3097 0 0</inkml:trace>
</inkml:ink>
</file>

<file path=ppt/ink/ink6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00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86 656 0 0,'-4'-6'943'0'0,"0"0"-1"0"0,0 0 1 0 0,-1 1-1 0 0,1-1 1 0 0,-1 1-1 0 0,-1 0 1 0 0,1 0-1 0 0,-1 1 1 0 0,1-1-1 0 0,-1 1 1 0 0,-1 1-1 0 0,1-1 1 0 0,0 1-1 0 0,-10-3 1 0 0,6 3-435 0 0,0 0 0 0 0,0 1 0 0 0,-1 0 0 0 0,1 1 0 0 0,-1 0 1 0 0,1 1-1 0 0,-1 0 0 0 0,1 0 0 0 0,-12 3 0 0 0,4 0-183 0 0,1 1 0 0 0,-1 1 1 0 0,1 1-1 0 0,1 0 0 0 0,-1 1 0 0 0,1 0 0 0 0,0 2 1 0 0,1 0-1 0 0,0 0 0 0 0,0 2 0 0 0,-18 16 1 0 0,30-24-230 0 0,0 0 1 0 0,0 0 0 0 0,0 0 0 0 0,0 0 0 0 0,1 0 0 0 0,-1 0 0 0 0,1 1 0 0 0,0-1 0 0 0,0 1 0 0 0,0-1 0 0 0,0 1-1 0 0,1 0 1 0 0,-1 0 0 0 0,1 0 0 0 0,0 0 0 0 0,1 0 0 0 0,-1 0 0 0 0,0 0 0 0 0,1 0 0 0 0,0 0 0 0 0,0 1-1 0 0,1-1 1 0 0,-1 0 0 0 0,1 0 0 0 0,-1 0 0 0 0,1 0 0 0 0,1 0 0 0 0,-1 0 0 0 0,0 0 0 0 0,1-1 0 0 0,0 1 0 0 0,0 0-1 0 0,0-1 1 0 0,0 1 0 0 0,1-1 0 0 0,3 4 0 0 0,1 1-2 0 0,0-1 0 0 0,1 0 0 0 0,0 0 1 0 0,0-1-1 0 0,1 0 0 0 0,0 0 0 0 0,0-1 0 0 0,0 0 0 0 0,1-1 0 0 0,-1 0 0 0 0,1-1 0 0 0,0 0 1 0 0,14 3-1 0 0,-13-5-89 0 0,-1 0 1 0 0,1 0-1 0 0,-1-1 1 0 0,1-1-1 0 0,-1 0 1 0 0,1 0-1 0 0,-1-1 1 0 0,1 0-1 0 0,-1-1 1 0 0,0 0-1 0 0,0-1 1 0 0,11-5-1 0 0,-16 6-12 0 0,0 1 0 0 0,0-1 0 0 0,0 0 0 0 0,-1-1 0 0 0,1 1 0 0 0,-1-1 0 0 0,0 0-1 0 0,0 0 1 0 0,0 0 0 0 0,0-1 0 0 0,-1 1 0 0 0,0-1 0 0 0,0 0 0 0 0,0 0 0 0 0,0 0 0 0 0,-1 0-1 0 0,0-1 1 0 0,0 1 0 0 0,-1-1 0 0 0,1 1 0 0 0,-1-1 0 0 0,0 1 0 0 0,0-1 0 0 0,-1-6 0 0 0,-1 6-18 0 0,0-1 1 0 0,0 1-1 0 0,-1-1 1 0 0,0 1-1 0 0,0 0 1 0 0,0 0-1 0 0,-1 0 1 0 0,0 0 0 0 0,0 0-1 0 0,-1 0 1 0 0,0 1-1 0 0,1 0 1 0 0,-2 0-1 0 0,1 0 1 0 0,-1 0-1 0 0,0 1 1 0 0,0-1-1 0 0,0 1 1 0 0,0 0-1 0 0,-1 1 1 0 0,-8-5 0 0 0,0 0-346 0 0,-1 0 0 0 0,0 1 1 0 0,0 1-1 0 0,-1 0 1 0 0,0 1-1 0 0,0 1 1 0 0,-24-3-1 0 0,36 6 253 0 0,-41 0-2703 0 0,16 9-4102 0 0,20-2 4296 0 0</inkml:trace>
</inkml:ink>
</file>

<file path=ppt/ink/ink6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01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1 128 148 0 0,'0'0'3195'0'0,"0"4"-1104"0"0,3 5-501 0 0,0-1 1 0 0,0 1 0 0 0,0 0-1 0 0,8 12 1 0 0,28 38 2979 0 0,50 45 1346 0 0,-86-101-5687 0 0,6 7 483 0 0,-4-4-257 0 0,-1-1 1 0 0,1 0-1 0 0,0 0 0 0 0,0 0 1 0 0,0-1-1 0 0,1 1 1 0 0,-1-2-1 0 0,1 1 1 0 0,0 0-1 0 0,8 2 0 0 0,-14-6-412 0 0,1 0-1 0 0,0 0 0 0 0,0 0 0 0 0,0 0 0 0 0,0-1 0 0 0,0 1 0 0 0,0 0 1 0 0,0 0-1 0 0,0-1 0 0 0,-1 1 0 0 0,1-1 0 0 0,0 1 0 0 0,0-1 1 0 0,0 1-1 0 0,-1-1 0 0 0,1 1 0 0 0,0-1 0 0 0,-1 0 0 0 0,1 1 0 0 0,0-1 1 0 0,-1 0-1 0 0,1 1 0 0 0,-1-1 0 0 0,1 0 0 0 0,-1 0 0 0 0,0 0 1 0 0,1 0-1 0 0,-1 1 0 0 0,1-2 0 0 0,13-33 392 0 0,-11 27-270 0 0,14-47 324 0 0,-8 17-329 0 0,-6 27-125 0 0,5-27 71 0 0,0-22 151 0 0,-1-60-519 0 0,-6 91-188 0 0,-1 28-211 0 0,-1-3 384 0 0</inkml:trace>
</inkml:ink>
</file>

<file path=ppt/ink/ink6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25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0 131 392 0 0,'0'0'1966'0'0,"2"4"-750"0"0,135 276 8797 0 0,-116-232-8555 0 0,32 52-1 0 0,-44-86-1125 0 0,0 0 0 0 0,0-1 0 0 0,1 0 0 0 0,1-1 0 0 0,0 0 0 0 0,1-1 0 0 0,0 0 0 0 0,16 11 0 0 0,-27-21-288 0 0,1 0 0 0 0,0 1-1 0 0,-1-1 1 0 0,1 0 0 0 0,0 0 0 0 0,0 0 0 0 0,0-1 0 0 0,0 1 0 0 0,0 0 0 0 0,0-1-1 0 0,0 1 1 0 0,0-1 0 0 0,0 1 0 0 0,0-1 0 0 0,0 0 0 0 0,0 0 0 0 0,0 0 0 0 0,0 0-1 0 0,0 0 1 0 0,1-1 0 0 0,-1 1 0 0 0,0-1 0 0 0,0 1 0 0 0,0-1 0 0 0,0 0 0 0 0,-1 0-1 0 0,1 1 1 0 0,0-1 0 0 0,0-1 0 0 0,0 1 0 0 0,-1 0 0 0 0,1 0 0 0 0,0-1 0 0 0,-1 1-1 0 0,0-1 1 0 0,1 1 0 0 0,-1-1 0 0 0,0 0 0 0 0,1 1 0 0 0,-1-1 0 0 0,0 0 0 0 0,0 0-1 0 0,1-3 1 0 0,4-11 128 0 0,0 0 0 0 0,-1-1 0 0 0,-1 1 0 0 0,4-27 0 0 0,-2 13 35 0 0,23-137 853 0 0,-22 115-699 0 0,3 0-1 0 0,1 0 1 0 0,29-78 0 0 0,-32 107-262 0 0,-6 17-159 0 0,0 0 0 0 0,0 0 0 0 0,0 0 0 0 0,1 1 0 0 0,0-1 1 0 0,6-8-1 0 0,4 40-7892 0 0,-10-14 5164 0 0,-1 0 399 0 0</inkml:trace>
</inkml:ink>
</file>

<file path=ppt/ink/ink6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26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6 219 100 0 0,'10'29'5767'0'0,"-20"49"-839"0"0,7-38 3603 0 0,7-94-7991 0 0,-2 0 0 0 0,-6-77 0 0 0,-1 9-266 0 0,5 122-274 0 0,0 0 1 0 0,0-1-1 0 0,0 1 1 0 0,0 0-1 0 0,0 0 1 0 0,0 0-1 0 0,0 0 0 0 0,0-1 1 0 0,0 1-1 0 0,0 0 1 0 0,0 0-1 0 0,0 0 1 0 0,0 0-1 0 0,1-1 1 0 0,-1 1-1 0 0,0 0 0 0 0,0 0 1 0 0,0 0-1 0 0,0 0 1 0 0,0 0-1 0 0,0-1 1 0 0,0 1-1 0 0,0 0 1 0 0,1 0-1 0 0,-1 0 0 0 0,0 0 1 0 0,0 0-1 0 0,0 0 1 0 0,0 0-1 0 0,0-1 1 0 0,1 1-1 0 0,-1 0 1 0 0,0 0-1 0 0,0 0 0 0 0,0 0 1 0 0,0 0-1 0 0,1 0 1 0 0,-1 0-1 0 0,0 0 1 0 0,0 0-1 0 0,0 0 0 0 0,1 0 1 0 0,-1 0-1 0 0,0 0 1 0 0,0 0-1 0 0,0 0 1 0 0,0 0-1 0 0,1 0 1 0 0,-1 0-1 0 0,0 0 0 0 0,0 0 1 0 0,0 1-1 0 0,1-1 1 0 0,13 9 4 0 0,13 17 9 0 0,-11-7 6 0 0,-1 2 1 0 0,-1 0 0 0 0,0 1 0 0 0,19 44 0 0 0,-25-45 54 0 0,2-1 0 0 0,1 0 0 0 0,0-1 0 0 0,2 0 0 0 0,0-1 0 0 0,1 0 0 0 0,19 18 0 0 0,-24-28 227 0 0,1-1 0 0 0,0 0 0 0 0,1 0 0 0 0,17 7 0 0 0,-44-46 475 0 0,11 26-667 0 0,0 1 0 0 0,0 0 0 0 0,0 0 1 0 0,0 1-1 0 0,-1 0 0 0 0,0 0 0 0 0,0 0 0 0 0,0 0 0 0 0,0 1 0 0 0,0 0 0 0 0,-1 1 0 0 0,0-1 0 0 0,1 1 0 0 0,-1 0 0 0 0,-9-1 1 0 0,-11 0-143 0 0,0 0 0 0 0,-44 2 1 0 0,44 2-504 0 0,15 0-2391 0 0,22 8-5703 0 0,-4-7 8897 0 0,7 1-2686 0 0</inkml:trace>
</inkml:ink>
</file>

<file path=ppt/ink/ink6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2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0 135 652 0 0,'5'0'11871'0'0,"1"33"-7507"0"0,4 42-886 0 0,-10-70-3132 0 0,0 1 1 0 0,1-1-1 0 0,0 1 1 0 0,0-1 0 0 0,1 1-1 0 0,-1-1 1 0 0,1 0 0 0 0,0 0-1 0 0,0 1 1 0 0,6 6 0 0 0,-7-11-304 0 0,0-1 1 0 0,0 0 0 0 0,0 0 0 0 0,0 0-1 0 0,0 0 1 0 0,0 0 0 0 0,0 0 0 0 0,0 0-1 0 0,0 0 1 0 0,0 0 0 0 0,0 0 0 0 0,0-1-1 0 0,0 1 1 0 0,0 0 0 0 0,0-1 0 0 0,0 1 0 0 0,0 0-1 0 0,0-1 1 0 0,-1 1 0 0 0,1-1 0 0 0,0 0-1 0 0,0 1 1 0 0,0-1 0 0 0,0 0 0 0 0,-1 0-1 0 0,1 1 1 0 0,0-1 0 0 0,-1 0 0 0 0,2-2-1 0 0,21-28 158 0 0,-21 28-125 0 0,23-39 99 0 0,3 2 0 0 0,1 1 0 0 0,2 1 0 0 0,70-65 0 0 0,-101 103-174 0 0,0 1 0 0 0,0-1 1 0 0,0 0-1 0 0,0 0 0 0 0,0 1 1 0 0,0-1-1 0 0,0 0 0 0 0,0 0 1 0 0,0 1-1 0 0,0-1 0 0 0,0 0 1 0 0,0 1-1 0 0,0-1 0 0 0,0 0 1 0 0,0 0-1 0 0,0 1 0 0 0,0-1 1 0 0,0 0-1 0 0,1 0 0 0 0,-1 1 1 0 0,0-1-1 0 0,0 0 0 0 0,0 0 1 0 0,0 1-1 0 0,1-1 1 0 0,-1 0-1 0 0,0 0 0 0 0,0 0 1 0 0,0 1-1 0 0,1-1 0 0 0,-1 0 1 0 0,0 0-1 0 0,0 0 0 0 0,1 0 1 0 0,-1 0-1 0 0,0 0 0 0 0,1 0 1 0 0,-1 0-1 0 0,0 1 0 0 0,0-1 1 0 0,1 0-1 0 0,-1 0 0 0 0,0 0 1 0 0,1 0-1 0 0,-1 0 0 0 0,0 0 1 0 0,0 0-1 0 0,1-1 0 0 0,-1 1 1 0 0,0 0-1 0 0,0 0 0 0 0,1 0 1 0 0,-1 0-1 0 0,0 0 0 0 0,0 0 1 0 0,1 0-1 0 0,-1-1 0 0 0,0 1 1 0 0,0 0-1 0 0,1 0 0 0 0,-1 0 1 0 0,0-1-1 0 0,0 1 0 0 0,0 0 1 0 0,1 0-1 0 0,-1-1 0 0 0,-5 21 11 0 0,-55 63-12 0 0,44-64 9 0 0,0 1 1 0 0,2 1-1 0 0,0 1 1 0 0,1 0 0 0 0,1 0-1 0 0,-9 26 1 0 0,20-45 24 0 0,0 0 0 0 0,0 0 0 0 0,0 0 0 0 0,1 0 0 0 0,-1 0 0 0 0,1 1 0 0 0,0-1 0 0 0,-1 0 0 0 0,2 0 0 0 0,-1 0 0 0 0,0 1 0 0 0,1-1 0 0 0,-1 0 0 0 0,1 0 0 0 0,0 0 0 0 0,0 0 0 0 0,0 0 1 0 0,0 0-1 0 0,1 0 0 0 0,-1 0 0 0 0,1-1 0 0 0,-1 1 0 0 0,1 0 0 0 0,0-1 0 0 0,0 1 0 0 0,1-1 0 0 0,-1 0 0 0 0,0 0 0 0 0,1 0 0 0 0,-1 0 0 0 0,1 0 0 0 0,0 0 0 0 0,0-1 0 0 0,-1 1 0 0 0,1-1 0 0 0,0 0 0 0 0,0 0 0 0 0,0 0 0 0 0,0 0 0 0 0,1 0 0 0 0,2-1 0 0 0,5 3-177 0 0,-1-2-1 0 0,1 0 1 0 0,0 0-1 0 0,0-1 0 0 0,0 0 1 0 0,0 0-1 0 0,-1-2 0 0 0,1 1 1 0 0,0-1-1 0 0,-1-1 0 0 0,14-4 1 0 0,-6 8-9566 0 0,-12-1 6827 0 0</inkml:trace>
</inkml:ink>
</file>

<file path=ppt/ink/ink6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28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14 640 0 0,'0'-14'14087'0'0,"1"24"-14003"0"0,17 95 5916 0 0,0-53-6551 0 0,10-8-8253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85 248 0 0,'-11'5'8013'0'0,"22"-5"121"0"0,4 1-8582 0 0,60-2 3100 0 0,79-12 0 0 0,-90 7-2069 0 0,614-53 5127 0 0,-569 48-6456 0 0,-106 10 638 0 0,-21 2-13773 0 0</inkml:trace>
</inkml:ink>
</file>

<file path=ppt/ink/ink6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28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97 125 492 0 0,'-15'-8'752'0'0,"-36"-24"1726"0"0,49 31-2100 0 0,-1-1 0 0 0,1 0-1 0 0,-1 1 1 0 0,1-1 0 0 0,0 0 0 0 0,0-1-1 0 0,0 1 1 0 0,0 0 0 0 0,0 0 0 0 0,0-1-1 0 0,1 1 1 0 0,-1-1 0 0 0,1 0-1 0 0,-2-3 1 0 0,4 5-220 0 0,-1-1 1 0 0,0 1-1 0 0,1 0 0 0 0,-1 0 0 0 0,1 0 1 0 0,-1 0-1 0 0,1 0 0 0 0,0 0 0 0 0,-1 0 1 0 0,1 0-1 0 0,0 0 0 0 0,0 0 0 0 0,0 0 1 0 0,0 0-1 0 0,-1 0 0 0 0,1 1 0 0 0,0-1 1 0 0,1 0-1 0 0,-1 1 0 0 0,0-1 0 0 0,0 0 0 0 0,0 1 1 0 0,0 0-1 0 0,0-1 0 0 0,1 1 0 0 0,-1 0 1 0 0,1-1-1 0 0,36-8 1527 0 0,6 2-245 0 0,-1 2 0 0 0,58 1 1 0 0,-81 4-979 0 0,1 1 1 0 0,-1 1 0 0 0,1 1-1 0 0,-1 1 1 0 0,0 1 0 0 0,0 0-1 0 0,24 11 1 0 0,-40-15-360 0 0,0 1 0 0 0,-1 0-1 0 0,1 0 1 0 0,-1 0 0 0 0,1 0-1 0 0,-1 0 1 0 0,0 1 0 0 0,1 0-1 0 0,-1-1 1 0 0,-1 1 0 0 0,1 0 0 0 0,0 1-1 0 0,-1-1 1 0 0,1 0 0 0 0,-1 1-1 0 0,0-1 1 0 0,0 1 0 0 0,-1 0-1 0 0,1-1 1 0 0,-1 1 0 0 0,0 0 0 0 0,2 8-1 0 0,-3-7-51 0 0,0-1 0 0 0,-1 1 0 0 0,1-1 1 0 0,-1 1-1 0 0,0 0 0 0 0,0-1 0 0 0,-1 0 0 0 0,0 1 0 0 0,1-1 0 0 0,-1 0 0 0 0,0 0 0 0 0,-1 0 0 0 0,1 0 0 0 0,-1 0 0 0 0,0 0 0 0 0,0-1 1 0 0,0 1-1 0 0,0-1 0 0 0,-8 6 0 0 0,4-3-84 0 0,-1-1 0 0 0,0 1 0 0 0,-1-1 0 0 0,1 0 0 0 0,-1-1 0 0 0,0 0 0 0 0,0-1 0 0 0,0 1 0 0 0,-17 2 0 0 0,1-2-704 0 0,-1-1-1 0 0,-32-1 0 0 0,-16 1-3621 0 0,66-2 3021 0 0,-2 2-5184 0 0</inkml:trace>
</inkml:ink>
</file>

<file path=ppt/ink/ink6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28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61 412 0 0,'9'-14'6403'0'0,"1"8"-4941"0"0,1 0 1 0 0,-1 0 0 0 0,1 1-1 0 0,0 1 1 0 0,0 0 0 0 0,24-5 0 0 0,-27 7-952 0 0,0 0 0 0 0,0 1 1 0 0,0 0-1 0 0,0 1 1 0 0,0 0-1 0 0,1 0 1 0 0,-1 0-1 0 0,0 1 0 0 0,0 1 1 0 0,0-1-1 0 0,11 4 1 0 0,-19-4-455 0 0,1-1 1 0 0,0 0 0 0 0,0 1-1 0 0,-1-1 1 0 0,1 1 0 0 0,0-1-1 0 0,-1 0 1 0 0,1 1-1 0 0,0 0 1 0 0,-1-1 0 0 0,1 1-1 0 0,-1-1 1 0 0,1 1 0 0 0,-1 0-1 0 0,1-1 1 0 0,-1 1 0 0 0,0 0-1 0 0,1 0 1 0 0,-1-1-1 0 0,0 1 1 0 0,0 0 0 0 0,1 0-1 0 0,-1 0 1 0 0,0-1 0 0 0,0 1-1 0 0,0 0 1 0 0,0 1-1 0 0,-9 25 651 0 0,-28 24-331 0 0,33-46-260 0 0,-14 16 68 0 0,12-16-114 0 0,1 0 0 0 0,0 1 1 0 0,0-1-1 0 0,0 1 0 0 0,1 1 1 0 0,-1-1-1 0 0,2 1 0 0 0,-1-1 1 0 0,1 1-1 0 0,0 0 0 0 0,0 0 1 0 0,1 1-1 0 0,-2 8 0 0 0,4-15-43 0 0,1 0 0 0 0,-1 0 0 0 0,0 1 0 0 0,1-1 1 0 0,0 0-1 0 0,-1 0 0 0 0,1 0 0 0 0,0 0 0 0 0,-1 0 0 0 0,1 0 0 0 0,0 0 0 0 0,0 0 0 0 0,0 0 0 0 0,0 0 0 0 0,0 0 1 0 0,0 0-1 0 0,0 0 0 0 0,0-1 0 0 0,0 1 0 0 0,1-1 0 0 0,-1 1 0 0 0,0 0 0 0 0,0-1 0 0 0,0 0 0 0 0,1 1 0 0 0,-1-1 0 0 0,0 0 1 0 0,1 0-1 0 0,1 0 0 0 0,40 3 444 0 0,-7-6-606 0 0,0-2-1 0 0,0-2 1 0 0,64-19-1 0 0,-60 14-3483 0 0</inkml:trace>
</inkml:ink>
</file>

<file path=ppt/ink/ink6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29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0 948 0 0,'-32'4'8734'0'0,"15"8"2547"0"0,73 0-5380 0 0,-13-12-4446 0 0,0-1 0 0 0,57-9 0 0 0,-23-2-5402 0 0,-66 10 2727 0 0,5 2-8900 0 0</inkml:trace>
</inkml:ink>
</file>

<file path=ppt/ink/ink6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29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16 0 0,'-11'12'2359'0'0,"6"0"6127"0"0,15-4-1006 0 0,7-4-7083 0 0,15-1 3269 0 0,56-1 0 0 0,90-20 433 0 0,-147 12-7839 0 0,-20 3-5509 0 0,-6 1 6302 0 0</inkml:trace>
</inkml:ink>
</file>

<file path=ppt/ink/ink6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3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10 260 0 0,'1'-9'11868'0'0,"9"22"-8732"0"0,9 26-1460 0 0,31 169 5446 0 0,-20-69-3909 0 0,-29-136-2949 0 0,-1-1-343 0 0,1 1 0 0 0,-1 0 1 0 0,1-1-1 0 0,0 1 1 0 0,0-1-1 0 0,0 1 0 0 0,0-1 1 0 0,0 0-1 0 0,1 1 1 0 0,1 2-1 0 0,-1-4-438 0 0,-1-1 0 0 0,0 1 0 0 0,1-1 1 0 0,-1 1-1 0 0,1-1 0 0 0,-1 1 0 0 0,1-1 0 0 0,-1 0 1 0 0,1 0-1 0 0,-1 0 0 0 0,1 0 0 0 0,-1 0 0 0 0,1 0 1 0 0,-1 0-1 0 0,1 0 0 0 0,-1-1 0 0 0,1 1 0 0 0,-1-1 0 0 0,1 1 1 0 0,1-1-1 0 0,9-3-2195 0 0</inkml:trace>
</inkml:ink>
</file>

<file path=ppt/ink/ink6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31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337 105 212 0 0,'0'-3'531'0'0,"1"0"0"0"0,0-1 1 0 0,-1 1-1 0 0,1 0 0 0 0,-1 0 0 0 0,0-1 1 0 0,0 1-1 0 0,0 0 0 0 0,-1-1 0 0 0,1 1 0 0 0,-1 0 1 0 0,0 0-1 0 0,0-1 0 0 0,0 1 0 0 0,0 0 0 0 0,-1 0 1 0 0,1 0-1 0 0,-1 0 0 0 0,1 0 0 0 0,-1 1 1 0 0,0-1-1 0 0,0 0 0 0 0,-1 1 0 0 0,-2-3 0 0 0,1 2-160 0 0,0 0-1 0 0,-1 0 1 0 0,1 1-1 0 0,-1-1 1 0 0,1 1-1 0 0,-1 0 1 0 0,0 1-1 0 0,0-1 1 0 0,0 1-1 0 0,0 0 1 0 0,0 0-1 0 0,0 0 1 0 0,0 1-1 0 0,-1 0 1 0 0,-6 0-1 0 0,-3 3-83 0 0,1 0-1 0 0,-1 0 0 0 0,1 2 0 0 0,0-1 0 0 0,0 2 0 0 0,0 0 1 0 0,1 1-1 0 0,0 0 0 0 0,0 1 0 0 0,1 0 0 0 0,0 1 0 0 0,0 1 1 0 0,1 0-1 0 0,-12 13 0 0 0,21-20-225 0 0,0 0 0 0 0,0 0 0 0 0,0 0 0 0 0,0 0 0 0 0,0 0 0 0 0,1 0-1 0 0,-1 1 1 0 0,1-1 0 0 0,0 1 0 0 0,0-1 0 0 0,0 1 0 0 0,0-1 0 0 0,1 1 0 0 0,-1 0 0 0 0,1-1 0 0 0,0 1 0 0 0,0 0 0 0 0,1-1 0 0 0,-1 1 0 0 0,1 0 0 0 0,0-1 0 0 0,-1 1 0 0 0,2-1 0 0 0,-1 1 0 0 0,0-1 0 0 0,1 0 0 0 0,-1 1-1 0 0,1-1 1 0 0,0 0 0 0 0,0 0 0 0 0,0 0 0 0 0,1 0 0 0 0,-1-1 0 0 0,1 1 0 0 0,-1-1 0 0 0,1 1 0 0 0,3 1 0 0 0,2 3-33 0 0,1-1 1 0 0,0 0-1 0 0,0 0 1 0 0,0-1-1 0 0,1 0 1 0 0,-1-1-1 0 0,1 0 1 0 0,0 0-1 0 0,0-1 1 0 0,1 0-1 0 0,18 2 0 0 0,-16-5-205 0 0,-1 1-1 0 0,0-2 0 0 0,0 1 0 0 0,0-2 0 0 0,0 0 0 0 0,0 0 1 0 0,0-1-1 0 0,0 0 0 0 0,0-1 0 0 0,19-10 0 0 0,-27 12 130 0 0,1-1 0 0 0,0 0 0 0 0,-1-1 0 0 0,0 1 0 0 0,1-1 0 0 0,-1 0 0 0 0,-1 0 0 0 0,1 0 0 0 0,-1 0 0 0 0,1 0 0 0 0,-1-1 0 0 0,0 0 0 0 0,-1 0 0 0 0,1 0 0 0 0,-1 0 0 0 0,0 0 0 0 0,0 0 0 0 0,-1 0 0 0 0,1-1 0 0 0,-1 1 0 0 0,-1 0 0 0 0,1-1 0 0 0,-1 1 0 0 0,1-1 0 0 0,-2 0-1 0 0,0-6 1 0 0,0 7 29 0 0,0-1 0 0 0,-1 1 0 0 0,0-1-1 0 0,0 1 1 0 0,-1 0 0 0 0,1 0-1 0 0,-1 0 1 0 0,0 0 0 0 0,0 0 0 0 0,-1 1-1 0 0,0-1 1 0 0,1 1 0 0 0,-1 0-1 0 0,-1 0 1 0 0,1 1 0 0 0,0-1-1 0 0,-1 1 1 0 0,0 0 0 0 0,0 0 0 0 0,0 0-1 0 0,0 1 1 0 0,0 0 0 0 0,-9-3-1 0 0,2 1-442 0 0,-1 0-1 0 0,0 1 0 0 0,-26-4 0 0 0,29 6-712 0 0,0 0 0 0 0,-1 1 0 0 0,1 1 0 0 0,-18 2 0 0 0,17 0-1315 0 0,1 1 357 0 0</inkml:trace>
</inkml:ink>
</file>

<file path=ppt/ink/ink6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31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39 284 0 0,'-1'-2'376'0'0,"1"0"-1"0"0,-1 0 1 0 0,0 0 0 0 0,0 0-1 0 0,0 1 1 0 0,0-1 0 0 0,0 0-1 0 0,-1 0 1 0 0,1 1-1 0 0,0-1 1 0 0,-1 1 0 0 0,1-1-1 0 0,-1 1 1 0 0,0 0 0 0 0,1-1-1 0 0,-1 1 1 0 0,0 0 0 0 0,0 0-1 0 0,-3-1 1 0 0,0 1 131 0 0,0-1 0 0 0,0 1 0 0 0,0 0 0 0 0,0 0 0 0 0,0 0 0 0 0,0 1 0 0 0,-10 0 0 0 0,0 2 264 0 0,0 0 0 0 0,0 1 0 0 0,0 0-1 0 0,-24 9 1 0 0,19-4-276 0 0,0 1 0 0 0,1 1 0 0 0,0 0 0 0 0,1 2 0 0 0,-17 13 0 0 0,25-18-224 0 0,1 1 0 0 0,1 0 1 0 0,-1 1-1 0 0,2 0 0 0 0,-1 0 0 0 0,1 0 0 0 0,0 1 0 0 0,1 0 0 0 0,0 0 0 0 0,-8 21 0 0 0,13-27-182 0 0,0 0-1 0 0,0 0 1 0 0,1 0-1 0 0,-1 0 0 0 0,1 0 1 0 0,0 0-1 0 0,0 0 1 0 0,0 0-1 0 0,1 0 0 0 0,-1-1 1 0 0,1 1-1 0 0,0 0 1 0 0,0 0-1 0 0,0 0 0 0 0,1 0 1 0 0,-1-1-1 0 0,1 1 1 0 0,0-1-1 0 0,0 1 0 0 0,0-1 1 0 0,1 0-1 0 0,-1 0 1 0 0,1 0-1 0 0,0 0 0 0 0,0 0 1 0 0,0 0-1 0 0,0-1 1 0 0,0 1-1 0 0,0-1 0 0 0,6 3 1 0 0,1 1 16 0 0,1 0 0 0 0,0-1 0 0 0,0 0 1 0 0,0-1-1 0 0,0 0 0 0 0,1-1 0 0 0,-1 0 0 0 0,1-1 0 0 0,12 1 1 0 0,0-2-217 0 0,-1-1 0 0 0,1-1 0 0 0,0-1 0 0 0,39-8-1 0 0,-55 8 58 0 0,-1 1-1 0 0,0-1 1 0 0,0-1-1 0 0,0 1 1 0 0,0-1-1 0 0,0 0 1 0 0,-1-1-1 0 0,1 0 1 0 0,-1 0-1 0 0,0 0 1 0 0,0 0-1 0 0,0-1 0 0 0,-1 0 1 0 0,0-1-1 0 0,0 1 1 0 0,0-1-1 0 0,-1 0 1 0 0,8-12-1 0 0,-10 15 48 0 0,-1-1 0 0 0,0 1 0 0 0,0-1-1 0 0,0 1 1 0 0,0-1 0 0 0,0 1 0 0 0,-1-1-1 0 0,0 0 1 0 0,1 1 0 0 0,-1-1 0 0 0,-1 0 0 0 0,1 1-1 0 0,0-1 1 0 0,-1 1 0 0 0,0-1 0 0 0,0 1 0 0 0,0-1-1 0 0,0 1 1 0 0,-3-5 0 0 0,1 2-4 0 0,-1 1 0 0 0,0-1-1 0 0,0 1 1 0 0,0 1 0 0 0,0-1 0 0 0,-1 0 0 0 0,0 1 0 0 0,0 0 0 0 0,0 0-1 0 0,-8-4 1 0 0,-1 1-549 0 0,0 0-1 0 0,0 1 1 0 0,-1 0-1 0 0,0 1 1 0 0,0 0-1 0 0,0 1 1 0 0,0 1 0 0 0,-22-1-1 0 0,7 5-4833 0 0,17-1 3140 0 0</inkml:trace>
</inkml:ink>
</file>

<file path=ppt/ink/ink6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3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 1020 0 0,'-18'2'16299'0'0,"35"2"-12202"0"0,38 3-2586 0 0,-3-5 66 0 0,-1-1 1 0 0,1-3-1 0 0,0-3 1 0 0,72-14-1 0 0,-122 18-2042 0 0,1 0 310 0 0</inkml:trace>
</inkml:ink>
</file>

<file path=ppt/ink/ink6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3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1 220 220 0 0,'0'-1'233'0'0,"0"0"-1"0"0,-1 0 1 0 0,2-1 0 0 0,-1 1 0 0 0,0 0-1 0 0,0-1 1 0 0,0 1 0 0 0,1 0 0 0 0,-1-1-1 0 0,0 1 1 0 0,1 0 0 0 0,-1 0-1 0 0,1 0 1 0 0,0-1 0 0 0,-1 1 0 0 0,1 0-1 0 0,0 0 1 0 0,0 0 0 0 0,-1 0 0 0 0,1 0-1 0 0,0 0 1 0 0,0 0 0 0 0,0 1-1 0 0,2-2 1 0 0,-1 1 32 0 0,-1 1-1 0 0,0 0 1 0 0,1 0 0 0 0,-1 0-1 0 0,1 1 1 0 0,-1-1 0 0 0,0 0-1 0 0,1 0 1 0 0,-1 1-1 0 0,0-1 1 0 0,1 1 0 0 0,-1-1-1 0 0,0 1 1 0 0,1 0 0 0 0,-1-1-1 0 0,0 1 1 0 0,0 0-1 0 0,2 1 1 0 0,6 6 871 0 0,0 0 0 0 0,-1 1 0 0 0,14 17-1 0 0,2 8 1047 0 0,23 44 0 0 0,8 13 899 0 0,-11-37-486 0 0,-43-53-2525 0 0,0 0-1 0 0,0 0 1 0 0,0 0 0 0 0,0 0-1 0 0,0 0 1 0 0,0 0 0 0 0,0-1-1 0 0,0 1 1 0 0,0 0 0 0 0,1-1 0 0 0,-1 1-1 0 0,0 0 1 0 0,1-1 0 0 0,-1 0-1 0 0,0 1 1 0 0,1-1 0 0 0,-1 0-1 0 0,1 1 1 0 0,-1-1 0 0 0,0 0-1 0 0,1 0 1 0 0,-1 0 0 0 0,1 0-1 0 0,1-1 1 0 0,-1 0-21 0 0,0 0 1 0 0,0 0-1 0 0,1 0 0 0 0,-1-1 1 0 0,0 1-1 0 0,0-1 1 0 0,-1 1-1 0 0,1-1 0 0 0,0 0 1 0 0,0 0-1 0 0,-1 0 0 0 0,1 1 1 0 0,0-4-1 0 0,7-9-7 0 0,-2 0 0 0 0,0-1 0 0 0,8-23 0 0 0,-10 23 98 0 0,31-88 153 0 0,-25 67-116 0 0,1 0 1 0 0,2 2 0 0 0,1-1 0 0 0,2 2 0 0 0,41-63 0 0 0,-56 94-324 0 0,0 0 0 0 0,1-1 0 0 0,-1 1 0 0 0,0 0 0 0 0,1 1 0 0 0,0-1 0 0 0,-1 0 0 0 0,1 1-1 0 0,0-1 1 0 0,0 1 0 0 0,0 0 0 0 0,0 0 0 0 0,0 0 0 0 0,0 0 0 0 0,0 1 0 0 0,0-1 0 0 0,0 1 0 0 0,0 0 0 0 0,1 0 0 0 0,-1 0 0 0 0,0 0 0 0 0,0 1 0 0 0,0-1-1 0 0,0 1 1 0 0,0 0 0 0 0,0-1 0 0 0,0 1 0 0 0,4 2 0 0 0,9 4-1729 0 0,0 1 1 0 0,-1 0-1 0 0,28 19 0 0 0,-31-19 377 0 0,23 15-1334 0 0</inkml:trace>
</inkml:ink>
</file>

<file path=ppt/ink/ink6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3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0 500 0 0,'-8'6'5412'0'0,"-13"8"-2631"0"0,-49 39 2895 0 0,-31 33-1697 0 0,32-26-1744 0 0,33-29-1211 0 0,-7 7-536 0 0,13-16-9023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3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0 712 0 0,'-3'1'986'0'0,"1"-1"0"0"0,0 1 0 0 0,-1 0 0 0 0,1 0 0 0 0,0 0 0 0 0,0 0 0 0 0,0 1 0 0 0,0-1 0 0 0,-3 3 0 0 0,-30 33 2634 0 0,13-12-1913 0 0,-32 29 526 0 0,-3-3 1 0 0,-72 50-1 0 0,129-101-2383 0 0,-1 0-1 0 0,0 1 0 0 0,1-1 1 0 0,-1 0-1 0 0,0 1 0 0 0,1-1 1 0 0,-1 0-1 0 0,1 1 0 0 0,-1-1 1 0 0,0 1-1 0 0,1-1 0 0 0,-1 1 1 0 0,1-1-1 0 0,-1 1 0 0 0,1-1 1 0 0,0 1-1 0 0,-1-1 0 0 0,1 1 1 0 0,-1 0-1 0 0,1-1 0 0 0,0 1 1 0 0,0-1-1 0 0,-1 1 0 0 0,1 1 0 0 0,22-8-5889 0 0,-7-1 3849 0 0</inkml:trace>
</inkml:ink>
</file>

<file path=ppt/ink/ink6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3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1 656 0 0,'5'0'13041'0'0,"16"13"-6927"0"0,43 31-4181 0 0,-25-16 230 0 0,121 77 2952 0 0,-91-62-6746 0 0,-67-42 1004 0 0,7 4-1503 0 0,6-3-8111 0 0</inkml:trace>
</inkml:ink>
</file>

<file path=ppt/ink/ink6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38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24 192 0 0,'-27'7'16966'0'0,"46"-2"-14526"0"0,19 0 102 0 0,-1-2 0 0 0,58-3 0 0 0,-42-4-1483 0 0,22-10-487 0 0,10-8-5545 0 0,-82 21 4195 0 0,3-1-610 0 0,7 2-7415 0 0</inkml:trace>
</inkml:ink>
</file>

<file path=ppt/ink/ink6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38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55 972 0 0,'3'2'8293'0'0,"9"-4"-3680"0"0,77-15 368 0 0,85-12-123 0 0,-115 24-7145 0 0,1 2-5586 0 0,-38 2 5549 0 0</inkml:trace>
</inkml:ink>
</file>

<file path=ppt/ink/ink6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38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4 528 0 0,'4'-3'13986'0'0,"5"24"-10054"0"0,7 31-1854 0 0,-1 21 1100 0 0,8 113 0 0 0,-23-184-3440 0 0,1-1 0 0 0,-1 0-1 0 0,0 1 1 0 0,1-1 0 0 0,-1 0-1 0 0,1 1 1 0 0,-1-1 0 0 0,1 0-1 0 0,0 0 1 0 0,-1 1 0 0 0,1-1-1 0 0,0 0 1 0 0,0 0 0 0 0,1 2-1 0 0,12 5-7143 0 0,-4-7 4740 0 0</inkml:trace>
</inkml:ink>
</file>

<file path=ppt/ink/ink6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39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436 124 364 0 0,'-3'-17'1601'0'0,"1"8"-320"0"0,1 1 0 0 0,-1 0-1 0 0,-1 0 1 0 0,1 0 0 0 0,-8-15-1 0 0,7 20-997 0 0,1 0-1 0 0,0 0 0 0 0,-1 0 0 0 0,1 0 0 0 0,-1 1 0 0 0,0-1 0 0 0,0 1 0 0 0,0 0 0 0 0,0 0 0 0 0,0 0 0 0 0,-1 0 0 0 0,1 1 0 0 0,0-1 0 0 0,-1 1 0 0 0,1 0 1 0 0,-1 0-1 0 0,-4-1 0 0 0,-8 0 138 0 0,1 1 1 0 0,-1 0 0 0 0,0 1-1 0 0,1 0 1 0 0,-1 1-1 0 0,0 1 1 0 0,1 1 0 0 0,-1 0-1 0 0,1 1 1 0 0,0 1-1 0 0,0 0 1 0 0,1 1 0 0 0,-1 0-1 0 0,1 1 1 0 0,1 1 0 0 0,-1 1-1 0 0,1-1 1 0 0,1 2-1 0 0,0 0 1 0 0,0 0 0 0 0,-18 22-1 0 0,28-29-312 0 0,0 0 0 0 0,0 0 0 0 0,0 0 0 0 0,0 0 0 0 0,1 0 0 0 0,0 1 0 0 0,-1-1 0 0 0,1 1 0 0 0,0-1 0 0 0,0 1 0 0 0,1-1 0 0 0,-1 1 0 0 0,1-1 0 0 0,0 1 0 0 0,0 0 0 0 0,0-1 0 0 0,0 1 0 0 0,1-1 0 0 0,-1 1 0 0 0,2 4 0 0 0,1-3-11 0 0,-1 1 0 0 0,1-1 0 0 0,0 0-1 0 0,0 0 1 0 0,1 0 0 0 0,-1 0 0 0 0,1-1 0 0 0,0 0-1 0 0,0 0 1 0 0,1 0 0 0 0,6 5 0 0 0,6 3 68 0 0,1-1 0 0 0,0-1-1 0 0,0-1 1 0 0,1-1 0 0 0,0 0 0 0 0,22 5 0 0 0,-18-7-170 0 0,0 0 1 0 0,0-2 0 0 0,30 2-1 0 0,-47-5-97 0 0,0-1 1 0 0,0 0-1 0 0,0 0 0 0 0,0 0 1 0 0,0-1-1 0 0,0 0 0 0 0,0 0 0 0 0,-1-1 1 0 0,1 1-1 0 0,0-1 0 0 0,0-1 1 0 0,-1 1-1 0 0,0-1 0 0 0,1 0 1 0 0,-1 0-1 0 0,0 0 0 0 0,0-1 1 0 0,5-5-1 0 0,-7 6 55 0 0,-1-1 1 0 0,0-1-1 0 0,0 1 1 0 0,0 0-1 0 0,0 0 1 0 0,0-1-1 0 0,-1 1 1 0 0,0-1-1 0 0,0 0 1 0 0,0 1-1 0 0,-1-1 1 0 0,1 0-1 0 0,-1 1 0 0 0,0-1 1 0 0,-1 0-1 0 0,1 1 1 0 0,-1-1-1 0 0,0 0 1 0 0,-2-7-1 0 0,-2-4-30 0 0,0 1-1 0 0,0-1 1 0 0,-2 1-1 0 0,-10-18 1 0 0,10 21-42 0 0,0 2 1 0 0,-1-1-1 0 0,0 1 1 0 0,-17-15-1 0 0,21 21-221 0 0,0 0 0 0 0,0 1 0 0 0,0-1 0 0 0,0 1-1 0 0,-1 0 1 0 0,1 1 0 0 0,-1-1 0 0 0,0 1 0 0 0,0 0-1 0 0,0 0 1 0 0,0 0 0 0 0,0 1 0 0 0,0 0 0 0 0,-6-1-1 0 0</inkml:trace>
</inkml:ink>
</file>

<file path=ppt/ink/ink6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39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59 160 0 0,'-7'-6'523'0'0,"1"0"0"0"0,-1 0-1 0 0,-1 1 1 0 0,1 0 0 0 0,0 1 0 0 0,-1 0 0 0 0,0 0-1 0 0,0 0 1 0 0,0 1 0 0 0,-1 0 0 0 0,1 1 0 0 0,-1 0-1 0 0,0 0 1 0 0,1 1 0 0 0,-1 0 0 0 0,0 1-1 0 0,0 0 1 0 0,1 0 0 0 0,-15 2 0 0 0,11-1 84 0 0,0 1 1 0 0,0 1-1 0 0,0 0 1 0 0,0 0-1 0 0,0 1 1 0 0,0 0-1 0 0,1 1 1 0 0,0 1-1 0 0,0 0 1 0 0,0 0-1 0 0,1 1 0 0 0,0 0 1 0 0,-12 12-1 0 0,18-16-375 0 0,1 0 0 0 0,0 1-1 0 0,0 0 1 0 0,0 0 0 0 0,0 0-1 0 0,1 0 1 0 0,-1 0-1 0 0,1 0 1 0 0,0 1 0 0 0,0-1-1 0 0,1 1 1 0 0,-1-1 0 0 0,1 1-1 0 0,0 0 1 0 0,0 0 0 0 0,1-1-1 0 0,-1 1 1 0 0,1 7-1 0 0,1-6-49 0 0,0 0 0 0 0,1 0-1 0 0,0-1 1 0 0,0 1 0 0 0,0-1-1 0 0,0 1 1 0 0,1-1 0 0 0,0 0-1 0 0,0 0 1 0 0,1 0 0 0 0,-1 0-1 0 0,1 0 1 0 0,5 4 0 0 0,1 1-56 0 0,2 0 0 0 0,-1-1 1 0 0,1 0-1 0 0,0-1 0 0 0,1 0 1 0 0,0-1-1 0 0,0-1 0 0 0,1 0 1 0 0,0-1-1 0 0,0 0 0 0 0,16 3 1 0 0,-25-7-286 0 0,0 0 1 0 0,-1 0 0 0 0,1-1 0 0 0,0 1 0 0 0,0-1 0 0 0,0 0 0 0 0,-1-1 0 0 0,1 1 0 0 0,0-1 0 0 0,0 0 0 0 0,-1 0 0 0 0,10-4 0 0 0,-12 3 67 0 0,1 1 1 0 0,-1-1-1 0 0,0 0 0 0 0,0 0 0 0 0,0 0 0 0 0,0 0 1 0 0,0-1-1 0 0,0 1 0 0 0,0 0 0 0 0,-1-1 1 0 0,1 1-1 0 0,-1-1 0 0 0,0 0 0 0 0,0 1 0 0 0,0-1 1 0 0,0 0-1 0 0,0 0 0 0 0,-1 0 0 0 0,1 0 0 0 0,-1 1 1 0 0,0-1-1 0 0,0-5 0 0 0,1-6-77 0 0,-2 0 0 0 0,0 0-1 0 0,0 0 1 0 0,-1 0 0 0 0,-1 0-1 0 0,-1 1 1 0 0,0-1 0 0 0,-9-20-1 0 0,10 26-130 0 0,-1 1-1 0 0,0 0 1 0 0,-1 0-1 0 0,1 0 1 0 0,-1 0 0 0 0,-1 1-1 0 0,-6-7 1 0 0,9 10-282 0 0,-1 0 0 0 0,0 0 1 0 0,0 0-1 0 0,-1 0 1 0 0,1 1-1 0 0,-1 0 0 0 0,1-1 1 0 0,-1 2-1 0 0,0-1 1 0 0,1 0-1 0 0,-1 1 0 0 0,-7-1 1 0 0,5 0-1475 0 0</inkml:trace>
</inkml:ink>
</file>

<file path=ppt/ink/ink6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39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8197 0 0,'3'0'7843'0'0,"4"0"-3691"0"0,21 1-1285 0 0,55 4-485 0 0,107 3 697 0 0,-63-13-5748 0 0,-106 4-6005 0 0</inkml:trace>
</inkml:ink>
</file>

<file path=ppt/ink/ink6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4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0 152 608 0 0,'0'0'2696'0'0,"1"3"-1084"0"0,4 29 1076 0 0,1-1 1 0 0,19 56-1 0 0,-10-49-1371 0 0,2 0-1 0 0,1-1 1 0 0,1 0 0 0 0,2-2-1 0 0,2 0 1 0 0,1-2 0 0 0,29 31-1 0 0,-51-62-1140 0 0,0 1 1 0 0,0-1-1 0 0,0 0 0 0 0,0 0 0 0 0,1 0 0 0 0,-1 0 1 0 0,1 0-1 0 0,-1 0 0 0 0,1-1 0 0 0,0 1 0 0 0,0-1 1 0 0,0 0-1 0 0,0 0 0 0 0,0 0 0 0 0,0 0 0 0 0,3 0 1 0 0,-4-1-106 0 0,0 0 1 0 0,0-1 0 0 0,0 0-1 0 0,0 1 1 0 0,-1-1 0 0 0,1 0 0 0 0,0 0-1 0 0,0 0 1 0 0,-1 0 0 0 0,1 0-1 0 0,-1-1 1 0 0,1 1 0 0 0,-1 0 0 0 0,1-1-1 0 0,-1 1 1 0 0,0-1 0 0 0,0 1-1 0 0,0-1 1 0 0,0 0 0 0 0,0 1 0 0 0,0-1-1 0 0,0 0 1 0 0,0 0 0 0 0,-1 0-1 0 0,1 0 1 0 0,0-2 0 0 0,14-51 238 0 0,-1 0-1 0 0,-4-2 1 0 0,-1 1-1 0 0,1-84 1 0 0,-6 80-133 0 0,9-123-269 0 0,-14 183-17 0 0,1 0 0 0 0,0 0 0 0 0,0-1 0 0 0,0 1 0 0 0,0 0 0 0 0,0 0 0 0 0,0-1 0 0 0,0 1 0 0 0,0 0 0 0 0,0 0 0 0 0,0-1 0 0 0,1 1 0 0 0,-1 0 0 0 0,0 0 0 0 0,0-1 0 0 0,0 1 0 0 0,0 0 0 0 0,0 0 0 0 0,0 0 0 0 0,0-1 0 0 0,1 1 0 0 0,-1 0 0 0 0,0 0 0 0 0,0 0 0 0 0,0 0 0 0 0,0-1 0 0 0,1 1 0 0 0,-1 0 0 0 0,0 0 0 0 0,0 0 0 0 0,0 0 0 0 0,1 0 0 0 0,-1 0 0 0 0,0 0 0 0 0,0-1 0 0 0,0 1 0 0 0,1 0 0 0 0,-1 0 0 0 0,0 0 0 0 0,0 0 0 0 0,1 0 0 0 0,-1 0 0 0 0,0 0 0 0 0,0 0 0 0 0,1 0 0 0 0,-1 0 0 0 0,0 0 0 0 0,0 0 0 0 0,1 1 0 0 0,12 8-5825 0 0,-6-2 4021 0 0,8 4-964 0 0</inkml:trace>
</inkml:ink>
</file>

<file path=ppt/ink/ink6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40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1 708 0 0,'-2'0'607'0'0,"0"0"-1"0"0,1 0 0 0 0,-1 1 1 0 0,0-1-1 0 0,0 1 1 0 0,0-1-1 0 0,1 1 1 0 0,-1 0-1 0 0,0-1 1 0 0,1 1-1 0 0,-1 0 1 0 0,0 0-1 0 0,1 0 0 0 0,0 0 1 0 0,-1 1-1 0 0,1-1 1 0 0,-1 0-1 0 0,1 1 1 0 0,-1 1-1 0 0,-1 1 210 0 0,0 1 0 0 0,0-1 0 0 0,0 1-1 0 0,1 0 1 0 0,0 0 0 0 0,-3 9 0 0 0,2-4-12 0 0,1 1 1 0 0,0-1 0 0 0,1 1-1 0 0,0-1 1 0 0,0 1 0 0 0,2 18-1 0 0,0-24-621 0 0,0 1 0 0 0,1 0 0 0 0,-1-1 0 0 0,1 0 0 0 0,0 1 0 0 0,0-1 0 0 0,1 0 0 0 0,0 0 0 0 0,0 0 0 0 0,0 0 0 0 0,0 0 0 0 0,1-1-1 0 0,-1 1 1 0 0,1-1 0 0 0,0 0 0 0 0,1 0 0 0 0,-1-1 0 0 0,1 1 0 0 0,0-1 0 0 0,-1 0 0 0 0,1 0 0 0 0,8 2 0 0 0,-5-1-527 0 0,0-2-1 0 0,0 1 1 0 0,0-1 0 0 0,1 0-1 0 0,-1-1 1 0 0,10 1-1 0 0,-7-2-1605 0 0,0 0-1 0 0,-1-1 0 0 0,1 0 0 0 0,17-4 0 0 0,-10 1-831 0 0</inkml:trace>
</inkml:ink>
</file>

<file path=ppt/ink/ink6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4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85 163 244 0 0,'-1'0'281'0'0,"0"0"-1"0"0,0-1 1 0 0,1 1-1 0 0,-1 0 1 0 0,0-1-1 0 0,1 1 1 0 0,-1 0-1 0 0,1-1 1 0 0,-1 1 0 0 0,0-1-1 0 0,1 1 1 0 0,-1-1-1 0 0,1 1 1 0 0,-1-1-1 0 0,1 1 1 0 0,-1-1-1 0 0,1 0 1 0 0,0 1 0 0 0,-1-1-1 0 0,1 1 1 0 0,0-1-1 0 0,-1 0 1 0 0,1 0-1 0 0,0 1 1 0 0,0-1-1 0 0,0 0 1 0 0,0 1 0 0 0,0-1-1 0 0,-1 0 1 0 0,1 0-1 0 0,1 1 1 0 0,-1-1-1 0 0,0 0 1 0 0,0 0-1 0 0,0 0 1 0 0,24-13 5957 0 0,-1 1-4572 0 0,-17 10-1272 0 0,-1-1 1 0 0,-1 0-1 0 0,1 0 0 0 0,0-1 1 0 0,-1 1-1 0 0,0-1 1 0 0,5-8-1 0 0,-8 11-359 0 0,0 1 0 0 0,-1 0 1 0 0,1 0-1 0 0,-1 0 0 0 0,1-1 0 0 0,-1 1 0 0 0,1 0 0 0 0,-1-1 1 0 0,0 1-1 0 0,1 0 0 0 0,-1-1 0 0 0,0 1 0 0 0,0 0 0 0 0,0-1 1 0 0,0 1-1 0 0,-1 0 0 0 0,1-1 0 0 0,0 1 0 0 0,0 0 0 0 0,-1-1 1 0 0,1 1-1 0 0,-1 0 0 0 0,1 0 0 0 0,-1 0 0 0 0,0-1 1 0 0,1 1-1 0 0,-1 0 0 0 0,0 0 0 0 0,0 0 0 0 0,0 0 0 0 0,0 0 1 0 0,0 0-1 0 0,0 0 0 0 0,0 0 0 0 0,0 1 0 0 0,0-1 0 0 0,0 0 1 0 0,0 1-1 0 0,0-1 0 0 0,-1 0 0 0 0,1 1 0 0 0,-3-1 0 0 0,-5-3-61 0 0,0 0-1 0 0,-1 0 1 0 0,1 1-1 0 0,-1 1 1 0 0,0-1-1 0 0,1 2 1 0 0,-1-1-1 0 0,0 1 1 0 0,0 1-1 0 0,0 0 1 0 0,0 0-1 0 0,-14 3 1 0 0,24-3-67 0 0,-1 0 1 0 0,1 0-1 0 0,0 0 0 0 0,0 0 1 0 0,0 1-1 0 0,0-1 0 0 0,0 0 1 0 0,0 0-1 0 0,0 0 1 0 0,0 0-1 0 0,0 1 0 0 0,-1-1 1 0 0,1 0-1 0 0,0 0 1 0 0,0 0-1 0 0,0 0 0 0 0,0 1 1 0 0,0-1-1 0 0,0 0 0 0 0,0 0 1 0 0,0 0-1 0 0,0 0 1 0 0,0 1-1 0 0,0-1 0 0 0,0 0 1 0 0,0 0-1 0 0,0 0 1 0 0,0 0-1 0 0,1 1 0 0 0,-1-1 1 0 0,0 0-1 0 0,0 0 0 0 0,0 0 1 0 0,0 0-1 0 0,0 1 1 0 0,0-1-1 0 0,0 0 0 0 0,0 0 1 0 0,1 0-1 0 0,-1 0 1 0 0,0 0-1 0 0,0 0 0 0 0,0 0 1 0 0,0 1-1 0 0,0-1 0 0 0,1 0 1 0 0,-1 0-1 0 0,0 0 1 0 0,0 0-1 0 0,0 0 0 0 0,0 0 1 0 0,1 0-1 0 0,-1 0 1 0 0,0 0-1 0 0,0 0 0 0 0,1 0 1 0 0,11 6-3269 0 0,0-4 971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3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0 324 0 0,'0'0'7864'0'0,"-2"3"-6907"0"0,-18 26 1073 0 0,-2-1 0 0 0,0-1-1 0 0,-48 43 1 0 0,53-55-1706 0 0,-2 0-1 0 0,0-1 0 0 0,0-1 0 0 0,-2-1 1 0 0,1 0-1 0 0,-40 14 0 0 0,57-24-1574 0 0,18-8-7064 0 0</inkml:trace>
</inkml:ink>
</file>

<file path=ppt/ink/ink6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4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84 448 0 0,'26'-20'1231'0'0,"21"-15"3303"0"0,2 6 8471 0 0,-50 32-12889 0 0,1-1 0 0 0,-1 0 1 0 0,0 0-1 0 0,0 0 0 0 0,0 0 1 0 0,0 0-1 0 0,0 0 0 0 0,0 0 1 0 0,0 0-1 0 0,-1 0 0 0 0,1-1 0 0 0,-1 1 1 0 0,1 0-1 0 0,-1-1 0 0 0,0 1 1 0 0,1-1-1 0 0,-4 2 0 0 0,-40 25 553 0 0,29-19-339 0 0,-372 202 2256 0 0,165-95-1314 0 0,217-112-1206 0 0,3-3-30 0 0,0 0 0 0 0,0 1 0 0 0,1-1 0 0 0,-1 1 0 0 0,0-1 1 0 0,1 1-1 0 0,0 0 0 0 0,-1 0 0 0 0,1 0 0 0 0,0 0 0 0 0,0 1 1 0 0,-2 3-1 0 0,6-4 10 0 0,0-1 1 0 0,1 1-1 0 0,0 0 0 0 0,-1-1 1 0 0,1 1-1 0 0,0-1 1 0 0,0 0-1 0 0,-1 0 0 0 0,1 0 1 0 0,0 0-1 0 0,4 0 0 0 0,324 50 1297 0 0,-115-22-571 0 0,-203-27-1725 0 0,12 3 2940 0 0,-18-1-6344 0 0</inkml:trace>
</inkml:ink>
</file>

<file path=ppt/ink/ink6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45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401 211 168 0 0,'0'-5'572'0'0,"0"0"-1"0"0,-1-1 1 0 0,1 1-1 0 0,-1 0 1 0 0,0-1-1 0 0,0 1 1 0 0,-1 0-1 0 0,1 0 1 0 0,-1 0-1 0 0,0 0 1 0 0,0 0-1 0 0,-1 0 1 0 0,0 1-1 0 0,0-1 1 0 0,0 1-1 0 0,0 0 1 0 0,-1 0-1 0 0,-6-6 1 0 0,5 6-222 0 0,0 1 0 0 0,0 0 0 0 0,0 0-1 0 0,-1 0 1 0 0,1 1 0 0 0,-1 0 0 0 0,0 0 0 0 0,0 0 0 0 0,0 1-1 0 0,0 0 1 0 0,0 0 0 0 0,0 0 0 0 0,0 1 0 0 0,0 0 0 0 0,0 0-1 0 0,-10 2 1 0 0,1 0-9 0 0,0 2 0 0 0,0 0 0 0 0,0 0 0 0 0,0 1-1 0 0,1 1 1 0 0,0 1 0 0 0,0 0 0 0 0,1 0 0 0 0,0 1 0 0 0,0 1 0 0 0,1 1-1 0 0,-20 18 1 0 0,26-22-184 0 0,1-1 0 0 0,0 1 0 0 0,1 1 0 0 0,-1-1 0 0 0,1 1 0 0 0,0-1 0 0 0,1 1 0 0 0,0 0 0 0 0,0 1 0 0 0,0-1 0 0 0,-2 15 0 0 0,4-16-50 0 0,1 0-1 0 0,0 0 1 0 0,0 0-1 0 0,0 0 1 0 0,1 1-1 0 0,0-1 0 0 0,0 0 1 0 0,0 0-1 0 0,1 0 1 0 0,0 0-1 0 0,0-1 1 0 0,1 1-1 0 0,0-1 1 0 0,0 1-1 0 0,0-1 1 0 0,6 8-1 0 0,1-1 2 0 0,1-1-1 0 0,0 0 1 0 0,0-1 0 0 0,1-1-1 0 0,1 1 1 0 0,-1-2 0 0 0,1 0-1 0 0,1 0 1 0 0,-1-2 0 0 0,1 1-1 0 0,1-2 1 0 0,-1 0 0 0 0,1 0 0 0 0,0-2-1 0 0,20 3 1 0 0,-17-3-36 0 0,-1-1-1 0 0,1 0 1 0 0,-1-2 0 0 0,1 0-1 0 0,-1-1 1 0 0,1-1 0 0 0,-1-1-1 0 0,1 0 1 0 0,-1-1 0 0 0,0-1-1 0 0,-1 0 1 0 0,1-1 0 0 0,18-11-1 0 0,-28 13-49 0 0,0-1-1 0 0,0-1 0 0 0,0 1 0 0 0,0-1 1 0 0,-1 0-1 0 0,0-1 0 0 0,-1 1 1 0 0,1-1-1 0 0,-1 0 0 0 0,-1-1 1 0 0,1 1-1 0 0,-1-1 0 0 0,0 0 1 0 0,-1 0-1 0 0,0 0 0 0 0,0 0 0 0 0,-1-1 1 0 0,0 1-1 0 0,-1-1 0 0 0,1 1 1 0 0,-1-14-1 0 0,-1 11-15 0 0,0 0 1 0 0,-1 0-1 0 0,0 0 0 0 0,-1 0 1 0 0,0 0-1 0 0,-1 0 0 0 0,0 1 1 0 0,0-1-1 0 0,-1 1 0 0 0,-1 0 1 0 0,0 0-1 0 0,0 0 1 0 0,-1 0-1 0 0,0 1 0 0 0,-1 0 1 0 0,-9-10-1 0 0,2 6-128 0 0,0 1 1 0 0,-1 1-1 0 0,0 1 1 0 0,-1 0-1 0 0,0 1 1 0 0,0 0-1 0 0,-1 1 1 0 0,0 1-1 0 0,-1 1 1 0 0,1 1-1 0 0,-1 0 1 0 0,-26-3-1 0 0,24 5-2450 0 0,0 2-1 0 0,-1 0 1 0 0,-30 2 0 0 0,35 1-260 0 0</inkml:trace>
</inkml:ink>
</file>

<file path=ppt/ink/ink6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46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28 0 0,'2'-4'1668'0'0,"2"7"1906"0"0,13 18-2248 0 0,-1 1-1 0 0,-1 0 1 0 0,-1 1-1 0 0,-1 0 0 0 0,-1 1 1 0 0,15 45-1 0 0,15 27 1035 0 0,-26-61-1531 0 0,-8-17-293 0 0,0 0-1 0 0,1-1 1 0 0,1 0-1 0 0,0 0 1 0 0,1-1 0 0 0,1 0-1 0 0,25 25 1 0 0,-36-41-477 0 0,0 1 1 0 0,0 0-1 0 0,0-1 0 0 0,0 1 1 0 0,0-1-1 0 0,0 1 0 0 0,0-1 1 0 0,0 1-1 0 0,1-1 0 0 0,-1 0 1 0 0,0 1-1 0 0,0-1 0 0 0,0 0 1 0 0,1 0-1 0 0,-1 0 1 0 0,0 0-1 0 0,0 0 0 0 0,0 0 1 0 0,1-1-1 0 0,-1 1 0 0 0,0 0 1 0 0,0-1-1 0 0,0 1 0 0 0,1 0 1 0 0,-1-1-1 0 0,0 1 0 0 0,0-1 1 0 0,0 0-1 0 0,0 1 0 0 0,0-1 1 0 0,0 0-1 0 0,0 0 0 0 0,0 0 1 0 0,-1 1-1 0 0,1-1 0 0 0,0 0 1 0 0,0 0-1 0 0,-1 0 0 0 0,1 0 1 0 0,0-1-1 0 0,-1 1 0 0 0,1-1 1 0 0,25-55 713 0 0,-24 50-640 0 0,67-226 1517 0 0,-20 59-626 0 0,-37 128-680 0 0,-7 28-24 0 0,-1 0 0 0 0,2 1 1 0 0,13-29-1 0 0,-19 46-398 0 0,1-1 0 0 0,-1 0 0 0 0,1 1-1 0 0,-1-1 1 0 0,1 1 0 0 0,0-1-1 0 0,-1 0 1 0 0,1 1 0 0 0,0-1 0 0 0,-1 1-1 0 0,1 0 1 0 0,0-1 0 0 0,-1 1-1 0 0,1 0 1 0 0,0-1 0 0 0,0 1 0 0 0,0 0-1 0 0,-1 0 1 0 0,1 0 0 0 0,0-1 0 0 0,0 1-1 0 0,0 0 1 0 0,-1 0 0 0 0,1 0-1 0 0,0 1 1 0 0,0-1 0 0 0,0 0 0 0 0,0 0-1 0 0,-1 0 1 0 0,1 0 0 0 0,0 1-1 0 0,0-1 1 0 0,-1 0 0 0 0,1 1 0 0 0,0-1-1 0 0,0 1 1 0 0,-1-1 0 0 0,1 1 0 0 0,0 0-1 0 0,32 27-3157 0 0,-25-21 1981 0 0,43 39-5206 0 0,-23-23 3770 0 0</inkml:trace>
</inkml:ink>
</file>

<file path=ppt/ink/ink6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46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0 556 0 0,'-4'4'717'0'0,"0"-1"0"0"0,0 1 0 0 0,1 0-1 0 0,0 0 1 0 0,-1 0 0 0 0,1 1 0 0 0,1-1 0 0 0,-1 1 0 0 0,1 0 0 0 0,0 0-1 0 0,0 0 1 0 0,0 0 0 0 0,0 0 0 0 0,1 0 0 0 0,0 0 0 0 0,0 0 0 0 0,0 7-1 0 0,-1 16 1817 0 0,1 54 0 0 0,2-63-1765 0 0,-1-3-98 0 0,1 0-1 0 0,1-1 1 0 0,0 1-1 0 0,1-1 1 0 0,0 1 0 0 0,9 22-1 0 0,-10-34-700 0 0,0 0-1 0 0,0-1 1 0 0,0 1 0 0 0,0 0-1 0 0,1-1 1 0 0,0 1 0 0 0,-1-1-1 0 0,1 0 1 0 0,1 1 0 0 0,-1-2-1 0 0,0 1 1 0 0,5 3 0 0 0,-5-5-507 0 0,1 1 0 0 0,-1-1 0 0 0,1 1 0 0 0,-1-1 0 0 0,1 0 0 0 0,0 0 0 0 0,0-1 0 0 0,0 1 0 0 0,-1-1 0 0 0,1 0 0 0 0,0 0 0 0 0,0 0 0 0 0,0 0 0 0 0,0-1 0 0 0,7-1 0 0 0,7-2-2026 0 0</inkml:trace>
</inkml:ink>
</file>

<file path=ppt/ink/ink6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4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99 222 292 0 0,'0'0'239'0'0,"-1"-1"0"0"0,1 1 1 0 0,0 0-1 0 0,-1 0 0 0 0,1 0 0 0 0,-1 0 1 0 0,1 0-1 0 0,0-1 0 0 0,-1 1 0 0 0,1 0 1 0 0,-1 0-1 0 0,1-1 0 0 0,0 1 0 0 0,-1 0 1 0 0,1-1-1 0 0,0 1 0 0 0,0 0 0 0 0,-1-1 1 0 0,1 1-1 0 0,0 0 0 0 0,0-1 0 0 0,-1 1 0 0 0,1-1 1 0 0,0 1-1 0 0,0 0 0 0 0,0-1 0 0 0,0 1 1 0 0,0-1-1 0 0,0 1 0 0 0,0-1 0 0 0,-1 1 1 0 0,1 0-1 0 0,1-2 0 0 0,9-13 4016 0 0,37-19-1463 0 0,-25 19-865 0 0,-19 13-1705 0 0,0-1 1 0 0,0 0 0 0 0,0 0 0 0 0,0 0 0 0 0,-1 0 0 0 0,1-1 0 0 0,-1 1 0 0 0,0-1 0 0 0,0 1-1 0 0,0-1 1 0 0,0 0 0 0 0,-1 0 0 0 0,1 0 0 0 0,-1 0 0 0 0,0 0 0 0 0,1-7 0 0 0,-3 8-172 0 0,1 0 0 0 0,-1 0 1 0 0,1 0-1 0 0,-1 0 0 0 0,0 0 1 0 0,0 1-1 0 0,0-1 0 0 0,-1 0 0 0 0,1 0 1 0 0,-1 1-1 0 0,1-1 0 0 0,-1 1 1 0 0,0 0-1 0 0,0-1 0 0 0,0 1 1 0 0,0 0-1 0 0,0 0 0 0 0,-1 0 1 0 0,1 0-1 0 0,-1 1 0 0 0,1-1 0 0 0,-1 1 1 0 0,1-1-1 0 0,-4 0 0 0 0,-1-2-82 0 0,1 1 0 0 0,-1 1 0 0 0,1-1 0 0 0,-1 1-1 0 0,0 0 1 0 0,0 1 0 0 0,0-1 0 0 0,0 1-1 0 0,0 1 1 0 0,0-1 0 0 0,0 1 0 0 0,0 0 0 0 0,0 1-1 0 0,0 0 1 0 0,0 0 0 0 0,0 1 0 0 0,0-1 0 0 0,0 2-1 0 0,0-1 1 0 0,1 1 0 0 0,-10 5 0 0 0,15-8-685 0 0,5 5 33 0 0,1-1 1 0 0,0 0-1 0 0,0 0 1 0 0,0 0-1 0 0,0 0 1 0 0,0-1-1 0 0,1 0 1 0 0,0 0-1 0 0,0 0 1 0 0,10 2-1 0 0,-5 0-74 0 0,25 9-1438 0 0</inkml:trace>
</inkml:ink>
</file>

<file path=ppt/ink/ink6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47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 96 0 0,'-19'-6'13945'0'0,"50"13"-7886"0"0,0-1-5414 0 0,114 8 3053 0 0,122 20 367 0 0,-265-34-4064 0 0,0 0-1 0 0,0 0 1 0 0,0 0-1 0 0,0 1 1 0 0,0-1 0 0 0,-1 0-1 0 0,1 1 1 0 0,0 0 0 0 0,0-1-1 0 0,-1 1 1 0 0,1 0-1 0 0,0 0 1 0 0,-1 0 0 0 0,1 0-1 0 0,-1 0 1 0 0,1 0 0 0 0,-1 0-1 0 0,0 1 1 0 0,1-1 0 0 0,-1 0-1 0 0,0 1 1 0 0,0-1-1 0 0,0 1 1 0 0,0 0 0 0 0,0-1-1 0 0,1 4 1 0 0,-2-2-9 0 0,-1 1 0 0 0,0 0-1 0 0,1-1 1 0 0,-1 1 0 0 0,-1-1 0 0 0,1 1-1 0 0,0-1 1 0 0,-1 0 0 0 0,1 0 0 0 0,-1 1 0 0 0,0-1-1 0 0,0 0 1 0 0,-4 4 0 0 0,-39 45-2 0 0,-1-1 0 0 0,-2-3 0 0 0,-106 81 0 0 0,96-82 156 0 0,28-25-53 0 0,21-16-82 0 0,0 0-1 0 0,1 0 1 0 0,0 1-1 0 0,0 0 1 0 0,1 0-1 0 0,-11 14 1 0 0,21-21-1259 0 0,1 1 1 0 0,-1-1 0 0 0,1 1 0 0 0,-1-1 0 0 0,0 0 0 0 0,1 0-1 0 0,-1-1 1 0 0,1 1 0 0 0,5-2 0 0 0,10-4-1531 0 0</inkml:trace>
</inkml:ink>
</file>

<file path=ppt/ink/ink6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47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6 656 0 0,'-1'-5'13140'0'0,"14"71"-8668"0"0,4 25-483 0 0,4 0-1 0 0,35 95 0 0 0,-55-185-4066 0 0,-1-1 0 0 0,1 1 0 0 0,-1 0 0 0 0,1 0 0 0 0,-1 0 0 0 0,1-1 0 0 0,0 1 0 0 0,-1 0 0 0 0,1 0 0 0 0,0-1 0 0 0,0 1 0 0 0,-1-1 0 0 0,1 1 0 0 0,0-1 0 0 0,0 1 0 0 0,0-1 0 0 0,0 1 0 0 0,0-1 0 0 0,0 0 1 0 0,-1 1-1 0 0,1-1 0 0 0,0 0 0 0 0,0 0 0 0 0,0 0 0 0 0,0 0 0 0 0,0 0 0 0 0,0 0 0 0 0,0 0 0 0 0,0 0 0 0 0,0 0 0 0 0,0 0 0 0 0,2-1 0 0 0,34-13-7744 0 0,-30 11 5120 0 0,9-4-233 0 0</inkml:trace>
</inkml:ink>
</file>

<file path=ppt/ink/ink6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4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296 106 188 0 0,'-1'-4'621'0'0,"0"0"1"0"0,-1 0-1 0 0,0 0 0 0 0,0 0 0 0 0,0 0 1 0 0,0 0-1 0 0,0 0 0 0 0,-1 1 0 0 0,1-1 1 0 0,-1 1-1 0 0,0 0 0 0 0,0-1 0 0 0,-1 1 1 0 0,1 1-1 0 0,-1-1 0 0 0,1 0 0 0 0,-1 1 1 0 0,-7-4-1 0 0,7 5-290 0 0,1 0 0 0 0,-1 0 0 0 0,0 0-1 0 0,0 0 1 0 0,0 1 0 0 0,0 0 0 0 0,0 0 0 0 0,0 0 0 0 0,0 0 0 0 0,0 0-1 0 0,0 1 1 0 0,0 0 0 0 0,0-1 0 0 0,-4 3 0 0 0,-5 3 71 0 0,1 0 1 0 0,0 1-1 0 0,0 1 1 0 0,1 0-1 0 0,0 0 1 0 0,1 1-1 0 0,-1 1 1 0 0,2-1-1 0 0,-1 2 1 0 0,1-1-1 0 0,1 1 1 0 0,0 1-1 0 0,1-1 0 0 0,0 1 1 0 0,0 1-1 0 0,-6 19 1 0 0,11-25-248 0 0,1 0 0 0 0,0 0 0 0 0,0 0 0 0 0,1 0 0 0 0,0 0 0 0 0,0 0 1 0 0,1 1-1 0 0,0-1 0 0 0,0 0 0 0 0,0 0 0 0 0,1 0 0 0 0,0-1 0 0 0,1 1 0 0 0,-1 0 0 0 0,1-1 0 0 0,1 1 1 0 0,-1-1-1 0 0,1 0 0 0 0,0 0 0 0 0,0-1 0 0 0,1 1 0 0 0,0-1 0 0 0,0 0 0 0 0,0 0 0 0 0,11 8 1 0 0,-7-6-107 0 0,-1 0 0 0 0,1-1 0 0 0,0 0 0 0 0,1-1 0 0 0,-1 0 0 0 0,1-1 0 0 0,0 1 0 0 0,0-2 0 0 0,0 1 0 0 0,1-2 0 0 0,-1 1 0 0 0,1-2 0 0 0,0 1 0 0 0,-1-1 0 0 0,1-1 0 0 0,20-1 0 0 0,-25-1-105 0 0,-1 0 1 0 0,1-1-1 0 0,-1 1 1 0 0,0-1 0 0 0,0 0-1 0 0,0-1 1 0 0,0 1 0 0 0,0-1-1 0 0,-1 0 1 0 0,0 0-1 0 0,0 0 1 0 0,0-1 0 0 0,0 0-1 0 0,-1 1 1 0 0,1-1 0 0 0,-1 0-1 0 0,0-1 1 0 0,-1 1-1 0 0,1-1 1 0 0,2-9 0 0 0,1-1-26 0 0,-1 0 0 0 0,-1 0 1 0 0,-1-1-1 0 0,0 1 0 0 0,-1-1 1 0 0,1-23-1 0 0,-4 29 62 0 0,-1 1 0 0 0,1 0 0 0 0,-2 0 0 0 0,1 0 0 0 0,-1 0 0 0 0,-1 0 0 0 0,0 0 0 0 0,0 1 0 0 0,-1 0 0 0 0,0 0-1 0 0,0 0 1 0 0,-1 0 0 0 0,-1 1 0 0 0,1 0 0 0 0,-15-14 0 0 0,14 16-258 0 0,1 0 0 0 0,-1 1 0 0 0,0 0 1 0 0,-1 0-1 0 0,1 0 0 0 0,-1 1 0 0 0,0 0 0 0 0,0 0 0 0 0,0 1 0 0 0,-1 0 0 0 0,1 1 0 0 0,-1 0 0 0 0,0 0 0 0 0,1 1 0 0 0,-1 0 1 0 0,0 0-1 0 0,0 1 0 0 0,0 0 0 0 0,-9 2 0 0 0,-8 8-7158 0 0</inkml:trace>
</inkml:ink>
</file>

<file path=ppt/ink/ink6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49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68 636 0 0,'-1'-2'473'0'0,"1"1"1"0"0,0-1-1 0 0,-1 0 1 0 0,0 0-1 0 0,1 1 0 0 0,-1-1 1 0 0,0 0-1 0 0,0 1 1 0 0,0-1-1 0 0,0 1 0 0 0,0-1 1 0 0,0 1-1 0 0,0-1 1 0 0,-1 1-1 0 0,1 0 0 0 0,-1-1 1 0 0,1 1-1 0 0,-1 0 1 0 0,1 0-1 0 0,-1 0 0 0 0,-1 0 1 0 0,-2-1 110 0 0,1 0 0 0 0,0 1 1 0 0,-1 0-1 0 0,1 0 0 0 0,-1 1 0 0 0,1-1 1 0 0,-1 1-1 0 0,-6 0 0 0 0,-1 1 54 0 0,0 0 0 0 0,0 1 0 0 0,0 0 0 0 0,1 1 0 0 0,-1 0 0 0 0,-11 6 0 0 0,7-2-171 0 0,0 1 0 0 0,1 1-1 0 0,-1 0 1 0 0,2 2 0 0 0,-1-1-1 0 0,2 1 1 0 0,-21 22 0 0 0,29-28-307 0 0,0 1 0 0 0,1 0 0 0 0,0 0 1 0 0,0 0-1 0 0,0 0 0 0 0,1 0 0 0 0,0 1 0 0 0,0 0 1 0 0,1-1-1 0 0,0 1 0 0 0,0 0 0 0 0,1 0 0 0 0,-1 0 0 0 0,2 0 1 0 0,-1 1-1 0 0,1-1 0 0 0,0 0 0 0 0,0 0 0 0 0,1 0 1 0 0,0 0-1 0 0,0 0 0 0 0,3 9 0 0 0,1-3-26 0 0,1 0 0 0 0,0 0 0 0 0,0 0-1 0 0,1-1 1 0 0,1 0 0 0 0,0 0 0 0 0,1-1-1 0 0,0 0 1 0 0,1 0 0 0 0,0-1 0 0 0,1-1 0 0 0,0 1-1 0 0,0-2 1 0 0,16 10 0 0 0,-18-12-141 0 0,0-1 0 0 0,0-1 0 0 0,0 1 0 0 0,1-1 0 0 0,-1-1 0 0 0,1 1 0 0 0,0-2 0 0 0,0 0 0 0 0,0 0 0 0 0,1 0 0 0 0,-1-1 0 0 0,0-1 0 0 0,1 0 0 0 0,-1 0 0 0 0,0-1 0 0 0,0-1 0 0 0,1 1 0 0 0,-1-2 0 0 0,0 1 0 0 0,16-8 0 0 0,-17 6-27 0 0,-1-2 0 0 0,0 1 0 0 0,-1-1 1 0 0,1-1-1 0 0,-1 1 0 0 0,0-1 0 0 0,-1 0 1 0 0,1-1-1 0 0,-1 0 0 0 0,-1 0 0 0 0,0 0 0 0 0,0 0 1 0 0,0-1-1 0 0,3-10 0 0 0,-3 8 12 0 0,-1-1 0 0 0,0 0 0 0 0,-1 0 0 0 0,0 0 0 0 0,0 0 0 0 0,-2 0 0 0 0,1-1 0 0 0,-2 1-1 0 0,0-1 1 0 0,-2-19 0 0 0,-1 21 26 0 0,0-1-1 0 0,-1 1 0 0 0,-1-1 1 0 0,0 1-1 0 0,0 1 1 0 0,-1-1-1 0 0,-1 1 0 0 0,0 0 1 0 0,0 0-1 0 0,0 1 0 0 0,-2 0 1 0 0,1 0-1 0 0,-1 1 1 0 0,0 0-1 0 0,-11-7 0 0 0,8 6-166 0 0,-1 1-1 0 0,1 0 1 0 0,-1 1-1 0 0,0 1 1 0 0,-1 0-1 0 0,1 0 0 0 0,-1 1 1 0 0,-1 1-1 0 0,1 1 1 0 0,0 0-1 0 0,-1 0 1 0 0,-15 1-1 0 0,26 2-166 0 0,0 0 0 0 0,0 0 0 0 0,0 1 0 0 0,-1 0 0 0 0,1 0 0 0 0,0 0 1 0 0,0 0-1 0 0,0 1 0 0 0,0 0 0 0 0,1 0 0 0 0,-1 0 0 0 0,-3 2 0 0 0,-24 22-6940 0 0,18-14 4583 0 0</inkml:trace>
</inkml:ink>
</file>

<file path=ppt/ink/ink6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1:27.3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 14 68 0 0,'-14'12'9635'0'0,"17"-8"-9160"0"0,1-1 0 0 0,0 0 0 0 0,0 0-1 0 0,0 0 1 0 0,0-1 0 0 0,0 1 0 0 0,0-1 0 0 0,1 0 0 0 0,-1 0 0 0 0,10 2 0 0 0,55 12 771 0 0,-50-12-770 0 0,122 21 1634 0 0,164 10-1 0 0,146-16-202 0 0,-254-13-1191 0 0,961 3 1039 0 0,-749-26-1498 0 0,184-4 35 0 0,-303 11-150 0 0,-145 3-59 0 0,7 1-10 0 0,793-43 1221 0 0,-865 43-1117 0 0,298-30 544 0 0,-357 33-767 0 0,-14 3-258 0 0,1-1 0 0 0,-1 0 0 0 0,0-1 0 0 0,1 0 0 0 0,-1 0 0 0 0,13-5-1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4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1 704 0 0,'-1'3'7707'0'0,"-4"4"-3595"0"0,-25 40-1456 0 0,-1-15-1437 0 0,-1-1 0 0 0,-2-1 0 0 0,-63 42 0 0 0,28-21-1573 0 0,61-44-1274 0 0</inkml:trace>
</inkml:ink>
</file>

<file path=ppt/ink/ink6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1:28.6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150 0 176 0 0,'4'13'8338'0'0,"12"47"-5052"0"0,-12-12-1818 0 0,-3 0-1 0 0,-9 83 0 0 0,-27 99 541 0 0,21-150-1330 0 0,-30 144 563 0 0,-13 86 932 0 0,48-241-1420 0 0,3 0 0 0 0,4 108 0 0 0,9-49-8 0 0,-7-127-740 0 0,0 1 1 0 0,0-1 0 0 0,1 0 0 0 0,-1 0-1 0 0,1 1 1 0 0,-1-1 0 0 0,1 0 0 0 0,-1 0 0 0 0,1 0-1 0 0,0 1 1 0 0,0-1 0 0 0,0 0 0 0 0,-1 0-1 0 0,1 0 1 0 0,0 0 0 0 0,0 0 0 0 0,0-1-1 0 0,0 1 1 0 0,1 0 0 0 0,-1 0 0 0 0,0-1 0 0 0,0 1-1 0 0,0-1 1 0 0,1 1 0 0 0,-1-1 0 0 0,0 1-1 0 0,0-1 1 0 0,1 0 0 0 0,-1 1 0 0 0,0-1-1 0 0,3 0 1 0 0,49 3-6 0 0,-44-4 26 0 0,1714-40 3983 0 0,77-19-2463 0 0,-1102 45-1143 0 0,245-35 551 0 0,-797 41-833 0 0,92-2 97 0 0,-147 4-807 0 0,-85 4-1260 0 0,-3-15-8361 0 0,-3 14 9567 0 0,0 3 937 0 0,-1-13-3682 0 0</inkml:trace>
</inkml:ink>
</file>

<file path=ppt/ink/ink6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1:29.3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0 556 0 0,'27'55'10503'0'0,"-4"11"-4016"0"0,10 91-1734 0 0,-19-56-3671 0 0,-1 133 1 0 0,-15-26 620 0 0,1 94 821 0 0,4-241-1609 0 0,3 0 0 0 0,27 114 0 0 0,-16-136-230 0 0,-17-38-781 0 0,1 0-1 0 0,-1-1 0 0 0,1 1 1 0 0,-1 0-1 0 0,1-1 1 0 0,0 1-1 0 0,-1-1 1 0 0,1 1-1 0 0,-1 0 1 0 0,1-1-1 0 0,0 0 0 0 0,0 1 1 0 0,-1-1-1 0 0,1 1 1 0 0,0-1-1 0 0,0 0 1 0 0,0 1-1 0 0,-1-1 0 0 0,1 0 1 0 0,0 0-1 0 0,0 0 1 0 0,0 0-1 0 0,0 0 1 0 0,0 0-1 0 0,0 0 1 0 0,-1 0-1 0 0,1 0 0 0 0,0 0 1 0 0,0 0-1 0 0,0 0 1 0 0,0-1-1 0 0,-1 1 1 0 0,1 0-1 0 0,0-1 0 0 0,0 1 1 0 0,0 0-1 0 0,-1-1 1 0 0,1 1-1 0 0,0-1 1 0 0,-1 1-1 0 0,1-1 1 0 0,0 0-1 0 0,-1 1 0 0 0,1-2 1 0 0</inkml:trace>
</inkml:ink>
</file>

<file path=ppt/ink/ink6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53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67 181 104 0 0,'-4'-1'465'0'0,"1"-1"0"0"0,0 0-1 0 0,0 0 1 0 0,0 0 0 0 0,0 0 0 0 0,0 0-1 0 0,1-1 1 0 0,-1 0 0 0 0,1 1 0 0 0,-1-1 0 0 0,1 0-1 0 0,0 0 1 0 0,0 0 0 0 0,0 0 0 0 0,1-1 0 0 0,-1 1-1 0 0,1 0 1 0 0,0-1 0 0 0,-1 1 0 0 0,2-1-1 0 0,-1 1 1 0 0,0-7 0 0 0,1 6-115 0 0,1-1 0 0 0,0 1 1 0 0,0-1-1 0 0,0 1 0 0 0,1-1 0 0 0,0 1 0 0 0,0 0 0 0 0,0 0 0 0 0,0 0 1 0 0,0 0-1 0 0,1 0 0 0 0,0 0 0 0 0,0 1 0 0 0,0-1 0 0 0,0 1 1 0 0,1 0-1 0 0,4-4 0 0 0,-3 3-213 0 0,0 0 1 0 0,0 0 0 0 0,0 1-1 0 0,1 0 1 0 0,-1 0-1 0 0,1 1 1 0 0,0-1-1 0 0,0 1 1 0 0,0 0-1 0 0,0 1 1 0 0,0-1-1 0 0,0 1 1 0 0,0 1 0 0 0,0-1-1 0 0,0 1 1 0 0,0 0-1 0 0,1 0 1 0 0,-1 1-1 0 0,0-1 1 0 0,0 2-1 0 0,0-1 1 0 0,0 1-1 0 0,0-1 1 0 0,0 2 0 0 0,0-1-1 0 0,-1 1 1 0 0,1 0-1 0 0,-1 0 1 0 0,0 0-1 0 0,0 1 1 0 0,0-1-1 0 0,0 1 1 0 0,-1 1-1 0 0,1-1 1 0 0,-1 1 0 0 0,0-1-1 0 0,0 1 1 0 0,-1 0-1 0 0,1 1 1 0 0,-1-1-1 0 0,-1 1 1 0 0,1-1-1 0 0,-1 1 1 0 0,1 0-1 0 0,-2 0 1 0 0,1 0 0 0 0,-1 0-1 0 0,0 0 1 0 0,1 10-1 0 0,-3-8-124 0 0,0 1 0 0 0,-1-1 0 0 0,0 1 1 0 0,0-1-1 0 0,0 0 0 0 0,-1 0 0 0 0,-1 0 0 0 0,1 0 0 0 0,-1-1 0 0 0,-1 1 0 0 0,1-1 0 0 0,-1 0 0 0 0,-1 0 1 0 0,1-1-1 0 0,-1 0 0 0 0,0 0 0 0 0,0 0 0 0 0,-1 0 0 0 0,-9 5 0 0 0,3-2-93 0 0,0 0 0 0 0,-1-1 0 0 0,0 0-1 0 0,-1-1 1 0 0,1-1 0 0 0,-2 0 0 0 0,1-1 0 0 0,0-1-1 0 0,-22 4 1 0 0,55-7 186 0 0,0 2 0 0 0,-1 0 0 0 0,30 10-1 0 0,-26-8-16 0 0,8 3 82 0 0,-1 1 0 0 0,0 1 0 0 0,47 25 0 0 0,-67-31-94 0 0,0 0 1 0 0,0 1 0 0 0,0 0-1 0 0,-1 1 1 0 0,0-1-1 0 0,0 1 1 0 0,0 1 0 0 0,-1-1-1 0 0,0 1 1 0 0,0 0-1 0 0,-1 1 1 0 0,0 0 0 0 0,0-1-1 0 0,0 1 1 0 0,-1 1-1 0 0,4 12 1 0 0,-7-17 8 0 0,0 1-1 0 0,0-1 0 0 0,-1 0 1 0 0,0 1-1 0 0,1-1 1 0 0,-2 0-1 0 0,1 1 1 0 0,0-1-1 0 0,-1 1 1 0 0,0-1-1 0 0,0 0 1 0 0,0 0-1 0 0,-1 0 1 0 0,1 1-1 0 0,-1-1 0 0 0,0-1 1 0 0,-3 5-1 0 0,1-1 9 0 0,-1-1 0 0 0,0 0 0 0 0,-1 0 0 0 0,1-1 0 0 0,-1 1-1 0 0,0-1 1 0 0,0-1 0 0 0,-1 1 0 0 0,-7 3 0 0 0,-1 0 13 0 0,0-1 0 0 0,-1 0 0 0 0,0-1 0 0 0,-1-1 0 0 0,1-1 0 0 0,-1 0 0 0 0,0-1 0 0 0,-21 1 0 0 0,22-4-183 0 0,1 0 0 0 0,-1-1 0 0 0,1 0 0 0 0,-1-2 1 0 0,1 0-1 0 0,-26-9 0 0 0,-13-12-3803 0 0,64 11-3943 0 0,-10 12 6996 0 0,10-7-1972 0 0</inkml:trace>
</inkml:ink>
</file>

<file path=ppt/ink/ink6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5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18 115 808 0 0,'-17'-23'15636'0'0,"17"21"-15067"0"0,1 0 1 0 0,0 0 0 0 0,-1 1 0 0 0,1-1 0 0 0,0 0 0 0 0,0 0 0 0 0,0 1 0 0 0,1-1 0 0 0,-1 0 0 0 0,0 1 0 0 0,1-1 0 0 0,2-1 0 0 0,27-17 2762 0 0,43-5-4311 0 0,-59 21-125 0 0,19-9-7296 0 0,-23 8 5539 0 0</inkml:trace>
</inkml:ink>
</file>

<file path=ppt/ink/ink6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54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1 392 0 0,'-5'0'590'0'0,"0"0"0"0"0,1 0-1 0 0,-1 0 1 0 0,0 0 0 0 0,1 1 0 0 0,-1-1 0 0 0,1 1-1 0 0,-1 1 1 0 0,1-1 0 0 0,-1 0 0 0 0,1 1 0 0 0,0 0-1 0 0,-1 0 1 0 0,1 1 0 0 0,0-1 0 0 0,0 1 0 0 0,1-1-1 0 0,-1 1 1 0 0,1 1 0 0 0,-1-1 0 0 0,-4 6 0 0 0,4-3-82 0 0,0-1 0 0 0,0 1 1 0 0,1 0-1 0 0,0 0 1 0 0,0 0-1 0 0,0 1 0 0 0,1-1 1 0 0,0 1-1 0 0,0-1 1 0 0,1 1-1 0 0,0 0 1 0 0,0-1-1 0 0,0 1 0 0 0,1 10 1 0 0,1-12-302 0 0,-1-1 0 0 0,1 1 1 0 0,1-1-1 0 0,-1 0 0 0 0,0 0 0 0 0,1 0 0 0 0,0 0 0 0 0,0 0 1 0 0,0 0-1 0 0,1 0 0 0 0,-1 0 0 0 0,1-1 0 0 0,0 1 1 0 0,0-1-1 0 0,0 0 0 0 0,0 0 0 0 0,1 0 0 0 0,-1-1 1 0 0,1 1-1 0 0,0-1 0 0 0,0 1 0 0 0,-1-1 0 0 0,2-1 1 0 0,4 3-1 0 0,-7-3-188 0 0,1 0-1 0 0,0 0 1 0 0,0 0 0 0 0,0 0 0 0 0,0-1-1 0 0,0 1 1 0 0,0-1 0 0 0,0 0 0 0 0,0 0 0 0 0,0 0-1 0 0,0 0 1 0 0,0-1 0 0 0,0 1 0 0 0,-1-1-1 0 0,1 1 1 0 0,0-1 0 0 0,0 0 0 0 0,0 0 0 0 0,-1-1-1 0 0,1 1 1 0 0,0-1 0 0 0,-1 1 0 0 0,1-1-1 0 0,-1 0 1 0 0,0 1 0 0 0,1-1 0 0 0,-1-1 0 0 0,0 1-1 0 0,0 0 1 0 0,0 0 0 0 0,-1-1 0 0 0,1 1-1 0 0,-1-1 1 0 0,1 1 0 0 0,1-7 0 0 0,-1 4-24 0 0,-1 0 0 0 0,0 0 0 0 0,0-1 0 0 0,-1 1 1 0 0,1 0-1 0 0,-1-1 0 0 0,-1 1 0 0 0,1 0 0 0 0,-1-1 0 0 0,1 1 0 0 0,-2 0 1 0 0,1 0-1 0 0,0 0 0 0 0,-1 0 0 0 0,0 0 0 0 0,0 0 0 0 0,-1 0 0 0 0,1 0 1 0 0,-1 1-1 0 0,0-1 0 0 0,-1 1 0 0 0,1 0 0 0 0,0 0 0 0 0,-1 0 0 0 0,0 0 1 0 0,-7-4-1 0 0,5 2-123 0 0,-1 0 0 0 0,0 1 0 0 0,-1 0 0 0 0,1 0 0 0 0,-1 1 0 0 0,1 0 0 0 0,-2 0 0 0 0,1 1 1 0 0,0 0-1 0 0,0 1 0 0 0,-1-1 0 0 0,1 2 0 0 0,-1-1 0 0 0,0 1 0 0 0,-13 0 0 0 0,7 10-2994 0 0,9 0-3404 0 0</inkml:trace>
</inkml:ink>
</file>

<file path=ppt/ink/ink6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54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 9245 0 0,'0'-1'423'0'0,"1"0"1"0"0,-1 1-1 0 0,0-1 0 0 0,0 1 1 0 0,4-5 3810 0 0,-3 4-3811 0 0,-1 1 1 0 0,1 0-1 0 0,-1-1 0 0 0,1 1 1 0 0,-1 0-1 0 0,1 0 1 0 0,-1-1-1 0 0,1 1 0 0 0,0 0 1 0 0,-1 0-1 0 0,1 0 1 0 0,21 2 3673 0 0,23 18-3794 0 0,-38-17 566 0 0,48 25-98 0 0,-1 3 0 0 0,-2 2 0 0 0,64 53 0 0 0,-84-58-420 0 0,-1 0-1 0 0,-1 2 1 0 0,-1 2 0 0 0,-2 0-1 0 0,43 68 1 0 0,-63-87-308 0 0,0 0 0 0 0,-1 0 0 0 0,-1 1 0 0 0,0 0 0 0 0,0 0-1 0 0,-1 1 1 0 0,-1-1 0 0 0,-1 1 0 0 0,0-1 0 0 0,-1 1 0 0 0,0 0 0 0 0,-1 0 0 0 0,-1 0 0 0 0,-1-1-1 0 0,0 1 1 0 0,0 0 0 0 0,-7 17 0 0 0,2-10-34 0 0,-2 0 0 0 0,-1 0-1 0 0,0-1 1 0 0,-2-1 0 0 0,0 0 0 0 0,-1 0 0 0 0,-1-1-1 0 0,-1-1 1 0 0,-1 0 0 0 0,-21 18 0 0 0,5-8-219 0 0,-1-2 0 0 0,-1-1 0 0 0,-1-1 0 0 0,-1-3 0 0 0,-1 0 0 0 0,-1-3 0 0 0,0-1 0 0 0,-2-2 0 0 0,-80 20 0 0 0,93-36-788 0 0,11 0-6769 0 0,37-21 1222 0 0</inkml:trace>
</inkml:ink>
</file>

<file path=ppt/ink/ink6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55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686 157 344 0 0,'-7'-11'690'0'0,"0"0"1"0"0,-1 0-1 0 0,0 1 1 0 0,0 0-1 0 0,-1 0 1 0 0,0 1-1 0 0,-1 0 1 0 0,0 1-1 0 0,-1 0 1 0 0,1 1-1 0 0,-1 0 1 0 0,-1 1-1 0 0,1 0 0 0 0,-1 0 1 0 0,-19-5-1 0 0,13 6-165 0 0,0 1-1 0 0,0 1 1 0 0,-1 1-1 0 0,1 0 1 0 0,-1 1-1 0 0,0 1 1 0 0,1 1-1 0 0,-1 1 1 0 0,1 0-1 0 0,-26 7 1 0 0,14-1 399 0 0,0 1 1 0 0,-54 25-1 0 0,69-27-583 0 0,1 1 0 0 0,0 0 1 0 0,0 1-1 0 0,1 1 0 0 0,0 0 1 0 0,1 1-1 0 0,-15 15 0 0 0,26-24-273 0 0,-1 0 0 0 0,0 0 0 0 0,0 1 1 0 0,1-1-1 0 0,-1 0 0 0 0,1 1 0 0 0,0 0 0 0 0,0-1 0 0 0,0 1 0 0 0,0 0 0 0 0,0-1 0 0 0,1 1 1 0 0,-1 0-1 0 0,1 0 0 0 0,0 0 0 0 0,0-1 0 0 0,0 1 0 0 0,0 0 0 0 0,0 0 0 0 0,1 0 0 0 0,-1 0 1 0 0,1-1-1 0 0,-1 1 0 0 0,1 0 0 0 0,0 0 0 0 0,0-1 0 0 0,1 1 0 0 0,-1-1 0 0 0,0 1 0 0 0,1-1 1 0 0,0 0-1 0 0,-1 1 0 0 0,1-1 0 0 0,0 0 0 0 0,0 0 0 0 0,0 0 0 0 0,3 1 0 0 0,9 9 108 0 0,1 0-1 0 0,0-1 0 0 0,0-1 0 0 0,24 11 0 0 0,-24-13-98 0 0,152 69 792 0 0,-136-66-758 0 0,1 2 0 0 0,-2 1 0 0 0,0 2 1 0 0,-1 0-1 0 0,0 2 0 0 0,-1 2 0 0 0,25 22 0 0 0,-49-38-121 0 0,0-1 0 0 0,-1 1-1 0 0,0 0 1 0 0,1 0 0 0 0,-1 0-1 0 0,-1 1 1 0 0,1-1 0 0 0,-1 1-1 0 0,1-1 1 0 0,-1 1 0 0 0,0 0-1 0 0,-1 0 1 0 0,1 0 0 0 0,-1 0-1 0 0,0 0 1 0 0,0 7 0 0 0,-1-8 1 0 0,-1 0 0 0 0,1 1 1 0 0,-1-1-1 0 0,0 1 0 0 0,-1-1 0 0 0,1 0 0 0 0,-1 0 1 0 0,1 0-1 0 0,-1 0 0 0 0,-1 0 0 0 0,1 0 1 0 0,0 0-1 0 0,-1-1 0 0 0,0 1 0 0 0,0-1 1 0 0,0 0-1 0 0,0 1 0 0 0,0-1 0 0 0,-5 3 1 0 0,-8 5 3 0 0,-1-1 0 0 0,0 0 0 0 0,-1-1 0 0 0,1-1 0 0 0,-2-1 1 0 0,1 0-1 0 0,-1-1 0 0 0,0-1 0 0 0,-27 3 0 0 0,8-3-177 0 0,0-1-1 0 0,0-2 0 0 0,-72-6 1 0 0,106 3-74 0 0,-7 0 64 0 0,0 0 1 0 0,-1-1 0 0 0,1-1 0 0 0,-11-3 0 0 0,20 5-8 0 0,0 0 0 0 0,0 1 0 0 0,0-1 0 0 0,0 0-1 0 0,0 0 1 0 0,1-1 0 0 0,-1 1 0 0 0,0 0 0 0 0,1 0 0 0 0,-1-1 0 0 0,1 1 0 0 0,0-1 0 0 0,-2-1 0 0 0,3 1-134 0 0,-1 1 0 0 0,1 0 0 0 0,-1 0 0 0 0,1 0-1 0 0,0-1 1 0 0,0 1 0 0 0,-1 0 0 0 0,1-1 0 0 0,0 1 0 0 0,0 0 0 0 0,0-1 0 0 0,0 1 0 0 0,1 0-1 0 0,-1 0 1 0 0,0-1 0 0 0,0 1 0 0 0,1 0 0 0 0,-1-1 0 0 0,1 1 0 0 0,-1 0 0 0 0,1 0-1 0 0,1-2 1 0 0,9-13-2267 0 0</inkml:trace>
</inkml:ink>
</file>

<file path=ppt/ink/ink6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55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0 448 0 0,'-2'0'363'0'0,"1"1"-1"0"0,0-1 1 0 0,-1 0-1 0 0,1 1 1 0 0,-1-1 0 0 0,1 1-1 0 0,-1 0 1 0 0,1-1-1 0 0,0 1 1 0 0,0 0 0 0 0,-1 0-1 0 0,1 0 1 0 0,0 0-1 0 0,0 0 1 0 0,0 0 0 0 0,0 0-1 0 0,0 0 1 0 0,0 0-1 0 0,0 1 1 0 0,0-1 0 0 0,1 0-1 0 0,-1 1 1 0 0,0-1-1 0 0,1 0 1 0 0,-1 1 0 0 0,1-1-1 0 0,-1 1 1 0 0,1-1-1 0 0,0 1 1 0 0,0-1 0 0 0,0 1-1 0 0,0-1 1 0 0,0 1-1 0 0,0-1 1 0 0,0 3-1 0 0,6 64 4629 0 0,-4-59-4291 0 0,3 24 497 0 0,1 0 1 0 0,2-1-1 0 0,1 0 0 0 0,15 33 1 0 0,-19-53-927 0 0,0-1 0 0 0,0 0 0 0 0,2 0 1 0 0,-1-1-1 0 0,1 0 0 0 0,1 0 0 0 0,0-1 0 0 0,0 1 1 0 0,1-2-1 0 0,0 1 0 0 0,0-1 0 0 0,1-1 0 0 0,0 0 0 0 0,16 9 1 0 0,-23-14-330 0 0,0-1 0 0 0,-1 0 1 0 0,1 0-1 0 0,0 1 0 0 0,0-2 1 0 0,0 1-1 0 0,0 0 0 0 0,0 0 1 0 0,0-1-1 0 0,0 0 0 0 0,0 0 1 0 0,0 0-1 0 0,0 0 0 0 0,0 0 1 0 0,0 0-1 0 0,0-1 0 0 0,0 1 0 0 0,0-1 1 0 0,0 0-1 0 0,0 0 0 0 0,0 0 1 0 0,0 0-1 0 0,0-1 0 0 0,-1 1 1 0 0,1-1-1 0 0,-1 0 0 0 0,1 0 1 0 0,-1 0-1 0 0,0 0 0 0 0,1 0 1 0 0,-1 0-1 0 0,0 0 0 0 0,0-1 1 0 0,-1 1-1 0 0,1-1 0 0 0,0 1 1 0 0,-1-1-1 0 0,0 0 0 0 0,1 0 1 0 0,0-4-1 0 0,2-5-51 0 0,0 0 1 0 0,-1 0-1 0 0,0-1 0 0 0,-1 1 0 0 0,0-1 1 0 0,-1 1-1 0 0,0-1 0 0 0,-3-20 1 0 0,1 23 155 0 0,0 0 1 0 0,-1 1 0 0 0,0 0-1 0 0,-1-1 1 0 0,0 1 0 0 0,0 0-1 0 0,-1 0 1 0 0,-8-14 0 0 0,2 8-764 0 0,-1 1-1 0 0,-1 0 1 0 0,-22-20 0 0 0,33 33 97 0 0,0-1 356 0 0</inkml:trace>
</inkml:ink>
</file>

<file path=ppt/ink/ink6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56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8377 0 0,'7'6'11752'0'0,"8"8"-8482"0"0,-1 12-1068 0 0,19 50 0 0 0,18 86-97 0 0,-25-74-1008 0 0,3 37 278 0 0,-15-55-2091 0 0,-13-68-361 0 0,6 25 1152 0 0,-6-19-4122 0 0</inkml:trace>
</inkml:ink>
</file>

<file path=ppt/ink/ink6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5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39 197 712 0 0,'-5'-5'762'0'0,"0"-1"-1"0"0,1 0 1 0 0,0-1-1 0 0,0 1 1 0 0,0-1 0 0 0,1 1-1 0 0,-4-13 1 0 0,6 16-469 0 0,1 1 0 0 0,-1-1 0 0 0,1 0 0 0 0,0 1 0 0 0,0-1 0 0 0,0 0 0 0 0,0 1 0 0 0,1-1 0 0 0,-1 0 0 0 0,1 1 0 0 0,-1-1 0 0 0,1 1 0 0 0,0-1 0 0 0,0 1 0 0 0,0-1 0 0 0,1 1 0 0 0,-1 0 0 0 0,0-1 0 0 0,1 1 0 0 0,0 0 0 0 0,-1 0 0 0 0,1 0 0 0 0,0 0 0 0 0,0 0 0 0 0,4-2 0 0 0,6-5 264 0 0,0 1 1 0 0,0 1 0 0 0,1 0-1 0 0,0 0 1 0 0,0 1 0 0 0,1 1-1 0 0,-1 0 1 0 0,1 1 0 0 0,0 1-1 0 0,1 0 1 0 0,-1 1 0 0 0,0 0-1 0 0,28 1 1 0 0,-29 1-256 0 0,1 1 0 0 0,0 0 0 0 0,-1 1 0 0 0,0 0 0 0 0,1 1 0 0 0,-1 1 0 0 0,0 0 1 0 0,0 1-1 0 0,-1 0 0 0 0,1 1 0 0 0,-1 1 0 0 0,-1 0 0 0 0,1 0 0 0 0,-1 1 0 0 0,10 9 0 0 0,-18-15-234 0 0,-1 0 0 0 0,0 1 0 0 0,0-1 0 0 0,0 0 0 0 0,0 1 0 0 0,0-1 0 0 0,0 1 0 0 0,0 0 0 0 0,-1 0 0 0 0,0 0 0 0 0,1 0 0 0 0,-1 0 0 0 0,0 0 0 0 0,0 0 0 0 0,-1 0 0 0 0,1 0 0 0 0,-1 0 0 0 0,0 0 0 0 0,1 1 0 0 0,-1-1 0 0 0,-1 6 0 0 0,-1-4-20 0 0,1 0 0 0 0,-1 0 0 0 0,0-1 0 0 0,0 1 0 0 0,-1 0 1 0 0,0-1-1 0 0,0 0 0 0 0,0 1 0 0 0,0-1 0 0 0,0 0 0 0 0,-1-1 0 0 0,-5 5 1 0 0,-8 6-10 0 0,-1-1 1 0 0,0 0 0 0 0,-1-2-1 0 0,0 0 1 0 0,-25 10 0 0 0,11-8 1 0 0,-69 18 1 0 0,31-20-1645 0 0,58-10-45 0 0,1-1 1 0 0,0 0-1 0 0,-19-3 1 0 0,25 1-1907 0 0,0-2 508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25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21 476 0 0,'-1'-20'8779'0'0,"10"28"-3063"0"0,11 32-2734 0 0,-6-2-1736 0 0,-1 1 0 0 0,15 78 1 0 0,-9-31-422 0 0,3 5 291 0 0,-5 0-1 0 0,9 154 0 0 0,-10-143 709 0 0,-14-99-1453 0 0</inkml:trace>
</inkml:ink>
</file>

<file path=ppt/ink/ink6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5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5953 0 0,'-9'2'3332'0'0,"-3"-1"-1176"0"0,-1 1-500 0 0,1 3-304 0 0,1-4-284 0 0,1 2-203 0 0,0-1-169 0 0,1-1-140 0 0,4 1-140 0 0,-1-2-140 0 0,2 3-184 0 0,1 2-1244 0 0,9 4-4653 0 0,0-6 3893 0 0</inkml:trace>
</inkml:ink>
</file>

<file path=ppt/ink/ink6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5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2 404 0 0,'-3'-2'7816'0'0,"3"12"-2796"0"0,10 31-774 0 0,20 61-3167 0 0,-28-94-316 0 0,23 81 192 0 0,-19-60-3147 0 0,0 1-3377 0 0,-4-24 3420 0 0</inkml:trace>
</inkml:ink>
</file>

<file path=ppt/ink/ink6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57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150 100 6861 0 0,'-3'-2'576'0'0,"1"1"0"0"0,0-1 1 0 0,0 1-1 0 0,0-1 0 0 0,0 0 1 0 0,0 0-1 0 0,0 0 0 0 0,0 0 1 0 0,1 0-1 0 0,-1 0 0 0 0,1 0 1 0 0,-1 0-1 0 0,1-1 0 0 0,0 1 1 0 0,0-1-1 0 0,0 1 0 0 0,-1-4 1 0 0,3 4-395 0 0,0 0-1 0 0,0 0 1 0 0,-1 0 0 0 0,1 0 0 0 0,0 0 0 0 0,1 1-1 0 0,-1-1 1 0 0,0 0 0 0 0,0 1 0 0 0,1-1 0 0 0,-1 1-1 0 0,1 0 1 0 0,-1-1 0 0 0,1 1 0 0 0,0 0 0 0 0,-1 0 0 0 0,1 0-1 0 0,0 0 1 0 0,0 0 0 0 0,0 0 0 0 0,0 0 0 0 0,0 1-1 0 0,0-1 1 0 0,3 0 0 0 0,17-5 215 0 0,1 0-1 0 0,-1 1 1 0 0,1 2 0 0 0,0 0 0 0 0,0 1-1 0 0,1 2 1 0 0,38 3 0 0 0,-2 4 210 0 0,97 24-1 0 0,-128-24-364 0 0,0 1 1 0 0,0 2-1 0 0,-1 0 1 0 0,28 16-1 0 0,-50-23-193 0 0,1 0 0 0 0,-1 1 0 0 0,0 0 0 0 0,-1 0 0 0 0,1 0 0 0 0,0 0 0 0 0,-1 1 0 0 0,0 0 0 0 0,0 1-1 0 0,-1-1 1 0 0,1 1 0 0 0,-1-1 0 0 0,-1 1 0 0 0,1 0 0 0 0,-1 1 0 0 0,0-1 0 0 0,0 1 0 0 0,-1-1 0 0 0,1 1 0 0 0,-2 0 0 0 0,1 0 0 0 0,0 10 0 0 0,-2-11-23 0 0,-1 0-1 0 0,1 0 1 0 0,-2-1 0 0 0,1 1 0 0 0,-1 0 0 0 0,0 0 0 0 0,0-1 0 0 0,0 1 0 0 0,-1-1 0 0 0,0 0-1 0 0,0 0 1 0 0,0 0 0 0 0,-6 7 0 0 0,-52 51 120 0 0,59-61-141 0 0,-30 25 66 0 0,-2-2-1 0 0,-1-1 1 0 0,0-2-1 0 0,-2-2 1 0 0,-71 30 0 0 0,34-22-40 0 0,-2-3 1 0 0,-79 16 0 0 0,131-36-143 0 0,-54 10-175 0 0,73-14 109 0 0,-1-1 0 0 0,1 0 1 0 0,-1 1-1 0 0,1-2 1 0 0,-1 1-1 0 0,1-1 0 0 0,-1 0 1 0 0,1 0-1 0 0,0 0 1 0 0,-1-1-1 0 0,-4-2 0 0 0,1-2-292 0 0,8 2-2273 0 0,15-19-6834 0 0</inkml:trace>
</inkml:ink>
</file>

<file path=ppt/ink/ink6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00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14 344 236 0 0,'-14'-5'16762'0'0,"33"-15"-14416"0"0,43-53 2430 0 0,-51 59-4350 0 0,0-1 1 0 0,-1-1-1 0 0,-1 0 1 0 0,0-1 0 0 0,12-32-1 0 0,-21 48-421 0 0,6-14 344 0 0,-1-1 1 0 0,0-1 0 0 0,-1 1 0 0 0,-1-1 0 0 0,1-20 976 0 0,-4 42-1106 0 0,18 286 2558 0 0,-13-273-2916 0 0,-5-17-126 0 0,1 0 0 0 0,0 0 0 0 0,-1 0 1 0 0,1 0-1 0 0,0 0 0 0 0,-1 0 0 0 0,1-1 1 0 0,0 1-1 0 0,0 0 0 0 0,0-1 0 0 0,0 1 1 0 0,0 0-1 0 0,0-1 0 0 0,0 1 0 0 0,0-1 1 0 0,0 0-1 0 0,2 1 0 0 0,0 0-689 0 0,1-1 1 0 0,-1 0-1 0 0,1 0 0 0 0,0 0 0 0 0,-1 0 1 0 0,1-1-1 0 0,-1 1 0 0 0,1-1 0 0 0,5-2 1 0 0,12-4-2191 0 0</inkml:trace>
</inkml:ink>
</file>

<file path=ppt/ink/ink6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00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461 272 624 0 0,'1'-8'982'0'0,"-2"0"0"0"0,1 0 0 0 0,-1 1 0 0 0,0-1 0 0 0,-1 0 1 0 0,0 1-1 0 0,0-1 0 0 0,-1 1 0 0 0,0 0 0 0 0,-4-9 0 0 0,3 10-597 0 0,0 0 0 0 0,-1 1 0 0 0,0-1 0 0 0,0 1 0 0 0,0 0 0 0 0,-1 0 0 0 0,0 0 0 0 0,0 1 0 0 0,0 0 0 0 0,0 0 0 0 0,-1 1 0 0 0,1-1 0 0 0,-1 2 0 0 0,0-1 0 0 0,0 1 0 0 0,-12-3 0 0 0,-1 0 363 0 0,0 1 0 0 0,-1 1 0 0 0,1 1-1 0 0,-1 1 1 0 0,-33 2 0 0 0,45 0-489 0 0,-1 0 0 0 0,1 0 1 0 0,0 1-1 0 0,-1 0 1 0 0,1 1-1 0 0,0 0 0 0 0,1 0 1 0 0,-1 1-1 0 0,0 0 0 0 0,1 1 1 0 0,0-1-1 0 0,0 2 0 0 0,0-1 1 0 0,-10 11-1 0 0,15-13-113 0 0,0 0 0 0 0,0 0-1 0 0,0 1 1 0 0,1-1 0 0 0,-1 1-1 0 0,1 0 1 0 0,0-1 0 0 0,0 1 0 0 0,1 0-1 0 0,-1 0 1 0 0,1 0 0 0 0,0 0 0 0 0,0 1-1 0 0,0-1 1 0 0,0 0 0 0 0,1 0 0 0 0,0 1-1 0 0,0 7 1 0 0,1-6-25 0 0,1-1 0 0 0,-1 1 0 0 0,1-1 1 0 0,0 1-1 0 0,1-1 0 0 0,-1 0 0 0 0,1 0 0 0 0,0 0 0 0 0,0 0 0 0 0,1-1 1 0 0,-1 1-1 0 0,8 5 0 0 0,0 1 27 0 0,1-1 1 0 0,0-1-1 0 0,1 0 0 0 0,0 0 1 0 0,1-1-1 0 0,-1-1 0 0 0,2-1 1 0 0,-1 0-1 0 0,24 7 0 0 0,-25-10-197 0 0,0 0-1 0 0,0-1 1 0 0,0-1-1 0 0,1 0 1 0 0,-1-1-1 0 0,1 0 1 0 0,-1-1 0 0 0,0 0-1 0 0,1-1 1 0 0,-1-1-1 0 0,0 0 1 0 0,0 0-1 0 0,14-7 1 0 0,-20 6 9 0 0,1 0 1 0 0,-1 0 0 0 0,0 0 0 0 0,-1-1-1 0 0,1 0 1 0 0,-1-1 0 0 0,0 1 0 0 0,0-1-1 0 0,0 0 1 0 0,-1-1 0 0 0,0 0 0 0 0,0 1-1 0 0,-1-1 1 0 0,0-1 0 0 0,0 1 0 0 0,0-1-1 0 0,-1 1 1 0 0,0-1 0 0 0,-1 0 0 0 0,0 0-1 0 0,0 0 1 0 0,0-9 0 0 0,-1 8 20 0 0,-1 0 1 0 0,0 0 0 0 0,0 1-1 0 0,-1-1 1 0 0,0 0-1 0 0,-1 0 1 0 0,0 1-1 0 0,-1-1 1 0 0,1 1 0 0 0,-1-1-1 0 0,-1 1 1 0 0,0 0-1 0 0,0 0 1 0 0,-1 1-1 0 0,1-1 1 0 0,-2 1 0 0 0,-9-11-1 0 0,10 12-53 0 0,-1 0 1 0 0,0 1-1 0 0,0 0 0 0 0,0 0 0 0 0,0 0 0 0 0,-1 0 1 0 0,0 1-1 0 0,0 0 0 0 0,0 1 0 0 0,-1 0 0 0 0,1 0 1 0 0,-1 0-1 0 0,1 1 0 0 0,-1 0 0 0 0,0 1 0 0 0,0 0 1 0 0,0 0-1 0 0,0 0 0 0 0,-15 2 0 0 0,21-1-134 0 0,0 0 1 0 0,-1 1-1 0 0,1 0 0 0 0,-1-1 0 0 0,1 1 0 0 0,0 0 0 0 0,0 0 0 0 0,-1 0 1 0 0,1 0-1 0 0,0 1 0 0 0,0-1 0 0 0,-3 3 0 0 0,-6 16-9156 0 0</inkml:trace>
</inkml:ink>
</file>

<file path=ppt/ink/ink6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0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7329 0 0,'-42'56'12767'0'0,"2"2"-7508"0"0,12-15-3612 0 0,-3-2-1 0 0,-34 38 1 0 0,64-78-1605 0 0,0 0-1 0 0,0 0 1 0 0,0 0 0 0 0,0 0 0 0 0,0 0-1 0 0,0 0 1 0 0,0 0 0 0 0,0-1 0 0 0,0 1-1 0 0,-1 0 1 0 0,1-1 0 0 0,0 1 0 0 0,0 0-1 0 0,-1-1 1 0 0,1 0 0 0 0,0 1 0 0 0,-1-1-1 0 0,1 0 1 0 0,0 0 0 0 0,-1 0 0 0 0,1 1-1 0 0,-1-2 1 0 0,1 1 0 0 0,0 0 0 0 0,-3 0 0 0 0,3-1-34 0 0,-1 0 0 0 0,0 0 1 0 0,0 0-1 0 0,1-1 0 0 0,-1 1 1 0 0,1 0-1 0 0,-1-1 1 0 0,1 1-1 0 0,-1-1 0 0 0,1 0 1 0 0,0 1-1 0 0,0-1 0 0 0,0 0 1 0 0,0 1-1 0 0,-1-4 1 0 0,-1 0-36 0 0,1-1 1 0 0,0-1 0 0 0,0 1 0 0 0,0 0-1 0 0,1 0 1 0 0,0-1 0 0 0,0 1 0 0 0,1-1-1 0 0,0-12 1 0 0,0 17 30 0 0,0 1-1 0 0,0-1 1 0 0,1 0-1 0 0,-1 0 1 0 0,0 0-1 0 0,1 0 1 0 0,-1 1 0 0 0,1-1-1 0 0,0 0 1 0 0,0 1-1 0 0,-1-1 1 0 0,1 0-1 0 0,0 1 1 0 0,0-1-1 0 0,1 1 1 0 0,-1-1 0 0 0,0 1-1 0 0,0 0 1 0 0,1-1-1 0 0,-1 1 1 0 0,1 0-1 0 0,-1 0 1 0 0,1 0-1 0 0,-1 0 1 0 0,1 0-1 0 0,0 0 1 0 0,-1 1 0 0 0,3-2-1 0 0,0 3 38 0 0,1-1 0 0 0,-1 0 0 0 0,0 1 0 0 0,0 0-1 0 0,1 0 1 0 0,-1 0 0 0 0,0 1 0 0 0,0-1 0 0 0,0 1 0 0 0,-1 0 0 0 0,8 5 0 0 0,253 130 481 0 0,-221-118-442 0 0,1-3 0 0 0,0-1 0 0 0,1-2-1 0 0,69 9 1 0 0,-110-21-119 0 0,0 0-1 0 0,0-1 1 0 0,0 1 0 0 0,0-1-1 0 0,0 0 1 0 0,0 0-1 0 0,0-1 1 0 0,0 1 0 0 0,0-1-1 0 0,0 0 1 0 0,0 0 0 0 0,0 0-1 0 0,0-1 1 0 0,-1 1-1 0 0,6-4 1 0 0,-7 3 10 0 0,0 0 0 0 0,0 0 1 0 0,0-1-1 0 0,0 1 0 0 0,-1 0 0 0 0,1-1 0 0 0,-1 1 1 0 0,0-1-1 0 0,0 0 0 0 0,0 1 0 0 0,0-1 0 0 0,0 0 0 0 0,-1 0 1 0 0,1 0-1 0 0,-1 1 0 0 0,0-1 0 0 0,0 0 0 0 0,0 0 0 0 0,0 0 1 0 0,0 0-1 0 0,0 0 0 0 0,-2-4 0 0 0,-3-29-10 0 0,-1 1-1 0 0,-18-56 0 0 0,20 80-84 0 0,0 0-1 0 0,0 0 1 0 0,-1 1 0 0 0,0 0-1 0 0,-1 0 1 0 0,0 0-1 0 0,0 0 1 0 0,-1 1 0 0 0,-1 0-1 0 0,1 1 1 0 0,-2 0-1 0 0,-12-11 1 0 0,20 19-755 0 0,-8-6 1462 0 0</inkml:trace>
</inkml:ink>
</file>

<file path=ppt/ink/ink6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01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0 664 0 0,'-3'16'1500'0'0,"0"5"460"0"0,-1 2 177 0 0,-2 1-9 0 0,-8 10-100 0 0,5 1-144 0 0,-4-3-156 0 0,-3-2-176 0 0,3-5-219 0 0,2-4-265 0 0,1-4-268 0 0,2-1-344 0 0,-4 0-456 0 0,6-4-576 0 0,-3 0-2537 0 0,4-3 517 0 0,0-2 436 0 0</inkml:trace>
</inkml:ink>
</file>

<file path=ppt/ink/ink6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02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1 368 0 0,'-2'0'338'0'0,"1"1"0"0"0,0 0 0 0 0,0-1 0 0 0,0 1 0 0 0,0 0-1 0 0,0 0 1 0 0,0 0 0 0 0,0 0 0 0 0,1 0 0 0 0,-1 0 0 0 0,0 0 0 0 0,0 0 0 0 0,1 0 0 0 0,-1 0 0 0 0,0 0-1 0 0,1 0 1 0 0,-1 1 0 0 0,1-1 0 0 0,0 0 0 0 0,-1 0 0 0 0,1 1 0 0 0,0-1 0 0 0,0 0 0 0 0,0 0 0 0 0,0 1 0 0 0,0-1-1 0 0,0 0 1 0 0,0 1 0 0 0,1 0 0 0 0,0 50 3207 0 0,0-45-2726 0 0,21 160 5809 0 0,-8-96-8655 0 0,-5-25-4216 0 0,-8-40 3977 0 0</inkml:trace>
</inkml:ink>
</file>

<file path=ppt/ink/ink6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0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42 116 6565 0 0,'-5'-3'1207'0'0,"0"0"1"0"0,1 0-1 0 0,0-1 1 0 0,0 1-1 0 0,0-1 1 0 0,0 0-1 0 0,-4-7 1 0 0,7 10-1015 0 0,1 0-1 0 0,-1 0 1 0 0,1 1 0 0 0,0-1 0 0 0,-1 0 0 0 0,1 0 0 0 0,0 0 0 0 0,0 0-1 0 0,0 0 1 0 0,-1 0 0 0 0,1 0 0 0 0,0 0 0 0 0,0 0 0 0 0,1 0-1 0 0,-1 1 1 0 0,0-1 0 0 0,0 0 0 0 0,0 0 0 0 0,1 0 0 0 0,-1-1 0 0 0,1 0-49 0 0,0 1 0 0 0,1-1-1 0 0,-1 0 1 0 0,0 1 0 0 0,1-1 0 0 0,-1 1 0 0 0,1-1 0 0 0,0 1 0 0 0,-1 0 0 0 0,1 0 0 0 0,0 0 0 0 0,3-2 0 0 0,13-5 243 0 0,-1 1-1 0 0,2 1 1 0 0,-1 1-1 0 0,1 1 1 0 0,-1 0-1 0 0,1 1 1 0 0,0 1-1 0 0,0 1 1 0 0,0 0-1 0 0,36 5 1 0 0,-13 1 84 0 0,-1 2 0 0 0,1 2 0 0 0,72 25 0 0 0,-92-26-284 0 0,0 1-1 0 0,-1 0 1 0 0,0 2-1 0 0,0 0 1 0 0,-1 2 0 0 0,-1 0-1 0 0,0 1 1 0 0,-1 0 0 0 0,-1 2-1 0 0,0 0 1 0 0,28 37-1 0 0,-41-47-137 0 0,0-1 0 0 0,0 1-1 0 0,-1 0 1 0 0,0 1 0 0 0,0-1 0 0 0,-1 0-1 0 0,0 1 1 0 0,0 0 0 0 0,0-1-1 0 0,-1 1 1 0 0,0 0 0 0 0,0 0-1 0 0,-1 0 1 0 0,0 0 0 0 0,0 0-1 0 0,0 0 1 0 0,-3 12 0 0 0,0-10-17 0 0,-1-1 0 0 0,1 1 0 0 0,-1-1 0 0 0,-1 0 0 0 0,1 0 0 0 0,-1 0 0 0 0,-1 0 0 0 0,0-1 0 0 0,0 0 0 0 0,0 0 0 0 0,-13 10 0 0 0,-6 2 12 0 0,-1-1 0 0 0,-1-2 0 0 0,0 0-1 0 0,-1-2 1 0 0,0-1 0 0 0,-48 15 0 0 0,42-17-226 0 0,-1-2 1 0 0,0-1-1 0 0,-1-1 0 0 0,0-2 1 0 0,0-2-1 0 0,0-1 1 0 0,0-2-1 0 0,0-2 0 0 0,-58-9 1 0 0,69 4-510 0 0,13 0-1130 0 0,7-2-4877 0 0,14-2 176 0 0</inkml:trace>
</inkml:ink>
</file>

<file path=ppt/ink/ink6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0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45 360 0 0,'0'0'3593'0'0,"27"-11"3166"0"0,1 2-2190 0 0,56-11 0 0 0,-74 18-3891 0 0,-1 1 0 0 0,1 0 0 0 0,0 1 0 0 0,0 0 0 0 0,0 0 0 0 0,0 1 1 0 0,0 0-1 0 0,-1 0 0 0 0,16 6 0 0 0,-23-7-598 0 0,-1 1 0 0 0,1 0 1 0 0,-1-1-1 0 0,1 1 0 0 0,-1 0 0 0 0,0 0 0 0 0,0 0 0 0 0,0 0 0 0 0,1 0 1 0 0,-1 0-1 0 0,0 0 0 0 0,0 1 0 0 0,0-1 0 0 0,0 0 0 0 0,-1 1 1 0 0,1-1-1 0 0,0 0 0 0 0,-1 1 0 0 0,1-1 0 0 0,0 1 0 0 0,-1-1 0 0 0,0 1 1 0 0,1-1-1 0 0,-1 1 0 0 0,0-1 0 0 0,0 1 0 0 0,0-1 0 0 0,0 1 1 0 0,0 0-1 0 0,0-1 0 0 0,0 1 0 0 0,-1-1 0 0 0,1 1 0 0 0,0-1 0 0 0,-1 1 1 0 0,1-1-1 0 0,-2 3 0 0 0,-3 7 85 0 0,0 0-1 0 0,-1 0 1 0 0,-14 19-1 0 0,10-16 17 0 0,-23 35 221 0 0,22-37-192 0 0,2 1 0 0 0,0 1-1 0 0,0-1 1 0 0,1 2-1 0 0,1-1 1 0 0,0 1-1 0 0,-5 20 1 0 0,11-34-204 0 0,1 0 0 0 0,0 0 0 0 0,0 0 0 0 0,0 0 0 0 0,0 0 0 0 0,0 0 0 0 0,0 1 1 0 0,0-1-1 0 0,0 0 0 0 0,0 0 0 0 0,0 0 0 0 0,1 0 0 0 0,-1 0 0 0 0,0 0 0 0 0,1 0 0 0 0,-1 0 0 0 0,1 0 0 0 0,-1 0 0 0 0,1 0 0 0 0,0 0 0 0 0,-1 0 1 0 0,1 0-1 0 0,0-1 0 0 0,0 1 0 0 0,0 1 0 0 0,2-1-3 0 0,-1 1 0 0 0,1-1 1 0 0,-1 0-1 0 0,1 0 0 0 0,0 0 1 0 0,-1 0-1 0 0,1 0 0 0 0,0-1 1 0 0,5 1-1 0 0,6 0-18 0 0,0 0 0 0 0,0-2 1 0 0,15-2-1 0 0,-27 3 14 0 0,21-3-548 0 0,1-1-1 0 0,-1-2 0 0 0,-1 0 0 0 0,39-16 0 0 0,0-10-9717 0 0,-47 22 6890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26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1 512 0 0,'0'0'10959'0'0,"2"2"-9611"0"0,11 10 1196 0 0,-1 2 0 0 0,12 15 0 0 0,19 33 1403 0 0,-26-37-3066 0 0,0-1 0 0 0,1 0 0 0 0,24 23 1 0 0,-24-36-2281 0 0,-11-7-2242 0 0</inkml:trace>
</inkml:ink>
</file>

<file path=ppt/ink/ink6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0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536 141 764 0 0,'-8'-11'2493'0'0,"0"1"-1"0"0,-1-1 1 0 0,-15-13-1 0 0,18 19-2019 0 0,0 0-1 0 0,0 1 1 0 0,-1 0 0 0 0,0 1-1 0 0,1-1 1 0 0,-1 1-1 0 0,0 0 1 0 0,-1 1 0 0 0,1 0-1 0 0,0 0 1 0 0,-1 1 0 0 0,-10-2-1 0 0,-4 2 127 0 0,0 0-1 0 0,0 2 0 0 0,0 0 1 0 0,0 1-1 0 0,1 1 0 0 0,-1 1 1 0 0,-32 11-1 0 0,41-11-293 0 0,1 0 0 0 0,0 1 0 0 0,0 1 0 0 0,1 0 0 0 0,-1 0-1 0 0,1 1 1 0 0,1 0 0 0 0,-1 1 0 0 0,1 0 0 0 0,1 1 0 0 0,-1 0 0 0 0,1 0 0 0 0,1 1 0 0 0,-8 12-1 0 0,14-18-201 0 0,0 0 0 0 0,0 0 0 0 0,0 0-1 0 0,1 0 1 0 0,0 1 0 0 0,0-1-1 0 0,0 0 1 0 0,0 1 0 0 0,1-1-1 0 0,-1 1 1 0 0,1-1 0 0 0,1 1-1 0 0,-1-1 1 0 0,0 0 0 0 0,1 1 0 0 0,0-1-1 0 0,0 1 1 0 0,0-1 0 0 0,1 0-1 0 0,-1 0 1 0 0,1 0 0 0 0,0 0-1 0 0,0 0 1 0 0,1 0 0 0 0,-1 0 0 0 0,1-1-1 0 0,0 1 1 0 0,0-1 0 0 0,0 0-1 0 0,0 0 1 0 0,0 0 0 0 0,5 3-1 0 0,3 3 33 0 0,0 0-1 0 0,1-1 1 0 0,0-1-1 0 0,0 0 0 0 0,1 0 1 0 0,0-1-1 0 0,0-1 0 0 0,26 7 1 0 0,-16-8-146 0 0,-1 0 0 0 0,1-2-1 0 0,-1-1 1 0 0,37-2 0 0 0,-45 0-164 0 0,-1 0 0 0 0,1-1 0 0 0,-1-1 0 0 0,1 0 0 0 0,-1-1 0 0 0,0-1 0 0 0,0 0-1 0 0,21-12 1 0 0,-30 15 106 0 0,0-1-1 0 0,1 0 0 0 0,-1-1 1 0 0,-1 1-1 0 0,1-1 0 0 0,0 1 1 0 0,-1-1-1 0 0,0 0 0 0 0,0 0 1 0 0,0-1-1 0 0,-1 1 0 0 0,1-1 1 0 0,-1 1-1 0 0,0-1 0 0 0,0 0 1 0 0,0 0-1 0 0,-1 0 0 0 0,0 0 1 0 0,0 0-1 0 0,0 0 0 0 0,-1 0 1 0 0,1 0-1 0 0,-1 0 0 0 0,-1 0 1 0 0,1 0-1 0 0,-1 0 0 0 0,1-1 1 0 0,-1 1-1 0 0,-1 0 0 0 0,1 1 1 0 0,-1-1-1 0 0,0 0 0 0 0,-4-7 1 0 0,0-1 0 0 0,0 1 1 0 0,-1 0 0 0 0,-1 0-1 0 0,0 1 1 0 0,-1-1 0 0 0,0 2-1 0 0,-1-1 1 0 0,0 2-1 0 0,0-1 1 0 0,-1 1 0 0 0,-13-8-1 0 0,6 7-59 0 0,1 0 0 0 0,-2 1 0 0 0,1 1 0 0 0,-1 1-1 0 0,-36-9 1 0 0,45 14-470 0 0,0 1 0 0 0,-1 0 0 0 0,1 1-1 0 0,-16 0 1 0 0,17 2-1002 0 0</inkml:trace>
</inkml:ink>
</file>

<file path=ppt/ink/ink6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03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6625 0 0,'5'-17'9354'0'0,"3"11"-3415"0"0,-7 7-5700 0 0,0-1 0 0 0,0 0-1 0 0,0 0 1 0 0,0 1 0 0 0,0-1-1 0 0,0 0 1 0 0,0 1 0 0 0,0-1-1 0 0,0 1 1 0 0,0 0 0 0 0,0-1-1 0 0,0 1 1 0 0,0 0 0 0 0,-1-1-1 0 0,1 1 1 0 0,0 0 0 0 0,0 0-1 0 0,0 1 1 0 0,34 55-273 0 0,-31-52 1176 0 0,130 305 3908 0 0,-130-298-5055 0 0,13 9-2770 0 0,-9-18-1235 0 0,2-5-3556 0 0,-2-2 4436 0 0</inkml:trace>
</inkml:ink>
</file>

<file path=ppt/ink/ink6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0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58 244 0 0,'-31'-2'1667'0'0,"-15"-1"2629"0"0,-1 2 11613 0 0,71-5-13469 0 0,74-7 1166 0 0,121-3 0 0 0,-3 2-3608 0 0,-215 14-414 0 0,28-2-1054 0 0,-23 2-2728 0 0</inkml:trace>
</inkml:ink>
</file>

<file path=ppt/ink/ink6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0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5989 0 0,'-7'4'1605'0'0,"-28"13"3840"0"0,34-16-5147 0 0,-1 0-1 0 0,1 0 0 0 0,0 0 1 0 0,0 0-1 0 0,0 0 0 0 0,-1 0 1 0 0,1 0-1 0 0,0 0 0 0 0,0 0 1 0 0,0 0-1 0 0,0 1 0 0 0,1-1 1 0 0,-1 0-1 0 0,0 1 0 0 0,1-1 0 0 0,-1 1 1 0 0,0-1-1 0 0,1 1 0 0 0,0-1 1 0 0,-1 2-1 0 0,1-1-159 0 0,1-1 0 0 0,-1 0 0 0 0,1 0-1 0 0,-1 1 1 0 0,1-1 0 0 0,-1 0 0 0 0,1 0 0 0 0,0 0-1 0 0,0 0 1 0 0,-1 0 0 0 0,1 0 0 0 0,0 0 0 0 0,0 0-1 0 0,0 0 1 0 0,0 0 0 0 0,0 0 0 0 0,0-1 0 0 0,1 1-1 0 0,-1 0 1 0 0,0-1 0 0 0,0 1 0 0 0,0-1 0 0 0,2 1 0 0 0,33 11 905 0 0,-32-11-718 0 0,43 10 879 0 0,0-3 0 0 0,90 6-1 0 0,96-17-894 0 0,-150-6-2816 0 0,-3-8-5342 0 0,-43 5 4847 0 0</inkml:trace>
</inkml:ink>
</file>

<file path=ppt/ink/ink6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0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5 312 0 0,'-2'-1'569'0'0,"0"1"-1"0"0,1-1 1 0 0,-1 0 0 0 0,0 1-1 0 0,1 0 1 0 0,-1-1 0 0 0,0 1-1 0 0,1 0 1 0 0,-1 0 0 0 0,0 0-1 0 0,0 0 1 0 0,1 0 0 0 0,-1 0-1 0 0,0 1 1 0 0,1-1 0 0 0,-4 2 0 0 0,4-1-251 0 0,0 0 1 0 0,0 0 0 0 0,1 0 0 0 0,-1 0 0 0 0,0 0 0 0 0,1 1 0 0 0,-1-1 0 0 0,0 0 0 0 0,1 0 0 0 0,0 1 0 0 0,-1-1 0 0 0,1 1-1 0 0,0-1 1 0 0,0 0 0 0 0,-1 1 0 0 0,1-1 0 0 0,0 0 0 0 0,1 1 0 0 0,-1-1 0 0 0,0 1 0 0 0,0-1 0 0 0,0 0 0 0 0,1 2 0 0 0,4 25 1281 0 0,1 1 1 0 0,2-2 0 0 0,0 1 0 0 0,23 48 0 0 0,64 101 2197 0 0,-32-63-1660 0 0,-59-106-2025 0 0,30 46-2009 0 0,-30-56-1615 0 0,1 1 2354 0 0,-1-19-7715 0 0,-6 6 6086 0 0</inkml:trace>
</inkml:ink>
</file>

<file path=ppt/ink/ink6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05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169 137 588 0 0,'-42'-14'1982'0'0,"-22"-7"2674"0"0,53 19-2241 0 0,1-1-1 0 0,0 2 1 0 0,-22-2 8369 0 0,38 3-9710 0 0,51 0-813 0 0,281-8 3323 0 0,-273 3-2936 0 0,-1-3 1 0 0,-1-2-1 0 0,80-25 1 0 0,-128 32-1083 0 0,-11 2 27 0 0,1 0 1 0 0,0 0-1 0 0,-1-1 1 0 0,1 1-1 0 0,-1-1 0 0 0,0 0 1 0 0,1 0-1 0 0,-1 0 1 0 0,0-1-1 0 0,5-4 1 0 0</inkml:trace>
  <inkml:trace contextRef="#ctx0" brushRef="#br0" timeOffset="1">241 326 200 0 0,'-20'22'1659'0'0,"19"-21"-1219"0"0,0 1-1 0 0,0 0 1 0 0,0-1-1 0 0,0 1 1 0 0,0 0 0 0 0,0-1-1 0 0,1 1 1 0 0,-1 0-1 0 0,1 0 1 0 0,-1 0 0 0 0,1 0-1 0 0,0 0 1 0 0,0 0-1 0 0,0-1 1 0 0,0 4 0 0 0,0-3-9 0 0,1-1 1 0 0,-1 1 0 0 0,1 0-1 0 0,-1-1 1 0 0,1 1 0 0 0,0-1 0 0 0,0 1-1 0 0,0 0 1 0 0,0-1 0 0 0,0 0-1 0 0,0 1 1 0 0,0-1 0 0 0,0 0 0 0 0,1 1-1 0 0,-1-1 1 0 0,2 1 0 0 0,24 12 1632 0 0,-8-8-536 0 0,0 0 1 0 0,1-2 0 0 0,0 0-1 0 0,29 1 1 0 0,-19-4-171 0 0,-1-1-1 0 0,1-2 0 0 0,0-1 1 0 0,48-10-1 0 0,-68 9-1712 0 0,2 0-2509 0 0</inkml:trace>
</inkml:ink>
</file>

<file path=ppt/ink/ink6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1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86 492 0 0,'-10'-19'1000'0'0,"-9"-21"2226"0"0,8 13 7072 0 0,31 68-6906 0 0,-7-7-2261 0 0,-2 1 0 0 0,-1 1 1 0 0,7 57-1 0 0,3 115 1881 0 0,-1-3-114 0 0,-17-188-2577 0 0,-2-12-180 0 0,0 0 1 0 0,1 0-1 0 0,-1-1 1 0 0,1 1-1 0 0,0 0 1 0 0,1-1-1 0 0,-1 1 1 0 0,1-1-1 0 0,0 1 1 0 0,2 4-1 0 0,-3-9 274 0 0,-1-2-363 0 0,0 0-56 0 0,0 1 0 0 0,0-1 0 0 0,-1 1 1 0 0,1 0-1 0 0,0-1 0 0 0,0 1 0 0 0,-1 0 0 0 0,1-1 0 0 0,-1 1 0 0 0,1 0 1 0 0,-1-1-1 0 0,1 1 0 0 0,-1 0 0 0 0,0 0 0 0 0,0 0 0 0 0,0-1 1 0 0,0 1-1 0 0,0 0 0 0 0,0 0 0 0 0,0 0 0 0 0,0 1 0 0 0,0-1 1 0 0,0 0-1 0 0,0 0 0 0 0,0 1 0 0 0,-1-1 0 0 0,1 0 0 0 0,-2 0 1 0 0,-34-4-189 0 0,32 5 169 0 0,-21 0-35 0 0,0 1-1 0 0,0 1 0 0 0,0 1 0 0 0,0 1 0 0 0,1 2 0 0 0,-33 10 0 0 0,-4 6-19 0 0,-74 37 0 0 0,106-45 60 0 0,1 2 0 0 0,1 1-1 0 0,0 1 1 0 0,-27 24 0 0 0,47-36 28 0 0,1 1 0 0 0,0 0 0 0 0,0 0 0 0 0,0 0 0 0 0,1 1 0 0 0,0 0 0 0 0,0 0 0 0 0,1 0 0 0 0,0 1 0 0 0,1 0 0 0 0,-1 0 0 0 0,2 0-1 0 0,0 1 1 0 0,0-1 0 0 0,0 1 0 0 0,1 0 0 0 0,-1 15 0 0 0,3-19 10 0 0,1 0-1 0 0,0 0 0 0 0,1 0 0 0 0,-1 0 0 0 0,1-1 0 0 0,0 1 0 0 0,0 0 0 0 0,1-1 1 0 0,0 0-1 0 0,0 0 0 0 0,0 1 0 0 0,0-2 0 0 0,1 1 0 0 0,0 0 0 0 0,0-1 0 0 0,0 0 0 0 0,6 5 1 0 0,8 5 35 0 0,0 0 1 0 0,0-2 0 0 0,23 12 0 0 0,-4-6 68 0 0,1-1 0 0 0,0-2 0 0 0,1-2 0 0 0,1-1 0 0 0,0-2 0 0 0,0-2 0 0 0,1-2 0 0 0,73 2 0 0 0,-25-7 109 0 0,1-5 0 0 0,170-29 0 0 0,-231 28-233 0 0,1-2 1 0 0,-1 0-1 0 0,0-2 1 0 0,-1-1-1 0 0,0-1 1 0 0,-1-2-1 0 0,27-16 1 0 0,-46 25-1 0 0,-1-1 0 0 0,0-1 0 0 0,0 1 0 0 0,0-1 0 0 0,-1 0 0 0 0,1-1 0 0 0,-1 0 0 0 0,-1 0 0 0 0,0 0 0 0 0,0 0-1 0 0,0-1 1 0 0,-1 0 0 0 0,0 0 0 0 0,0 0 0 0 0,-1 0 0 0 0,0-1 0 0 0,0 1 0 0 0,-1-1 0 0 0,-1 0 0 0 0,1 0 0 0 0,-1 1 0 0 0,-1-1 0 0 0,1 0 0 0 0,-2 0 0 0 0,1 0 0 0 0,-1 0 0 0 0,-3-12 0 0 0,0 2-78 0 0,-1 0-1 0 0,-1 0 1 0 0,0 0 0 0 0,-2 1 0 0 0,0 0-1 0 0,-1 1 1 0 0,0-1 0 0 0,-2 2 0 0 0,0-1-1 0 0,-1 2 1 0 0,-18-20 0 0 0,19 24 1 0 0,-1 1 1 0 0,0 0 0 0 0,-1 1 0 0 0,0 0-1 0 0,0 0 1 0 0,-1 2 0 0 0,0 0-1 0 0,-1 0 1 0 0,1 2 0 0 0,-1-1 0 0 0,0 2-1 0 0,-1 0 1 0 0,1 1 0 0 0,-25-2-1 0 0,16 4-235 0 0,0 0-1 0 0,-1 2 0 0 0,1 1 0 0 0,0 1 1 0 0,-35 9-1 0 0,43-8-476 0 0,-1 2 1 0 0,1 0-1 0 0,-20 10 0 0 0,26-10-657 0 0,0 0 0 0 0,0 1 0 0 0,0 0 0 0 0,1 0 0 0 0,-12 13 0 0 0,10-6-1465 0 0</inkml:trace>
</inkml:ink>
</file>

<file path=ppt/ink/ink6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1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 80 0 0,'-10'-12'9051'0'0,"8"41"-5164"0"0,9 46-903 0 0,1-33-708 0 0,18 56 0 0 0,4-32-2691 0 0,-25-58-885 0 0,0-1-1 0 0,0 0 0 0 0,0 0 0 0 0,1 0 0 0 0,12 10 0 0 0,-15-14-812 0 0</inkml:trace>
</inkml:ink>
</file>

<file path=ppt/ink/ink6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11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90 5200 0 0,'-81'-1'18571'0'0,"92"-7"-17210"0"0,17-8-627 0 0,14 1 150 0 0,74-24 1096 0 0,-103 36-2606 0 0,1 0 0 0 0,0 1 0 0 0,22-1 0 0 0,-29 4-821 0 0,5 1-5830 0 0</inkml:trace>
</inkml:ink>
</file>

<file path=ppt/ink/ink6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11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35 236 0 0,'34'49'5263'0'0,"42"80"0"0"0,15 23 2305 0 0,-90-151-7387 0 0,0 1 0 0 0,0 0-1 0 0,0-1 1 0 0,0 1 0 0 0,0-1 0 0 0,0 0-1 0 0,0 1 1 0 0,1-1 0 0 0,-1 0-1 0 0,1 0 1 0 0,-1 0 0 0 0,0 0 0 0 0,1 0-1 0 0,0 0 1 0 0,-1 0 0 0 0,1 0-1 0 0,-1-1 1 0 0,1 1 0 0 0,0 0-1 0 0,3 0 1 0 0,-4-2-96 0 0,1 1 0 0 0,-1-1 1 0 0,0 1-1 0 0,0-1 0 0 0,0 0 0 0 0,0 1 0 0 0,1-1 0 0 0,-1 0 1 0 0,0 0-1 0 0,0 0 0 0 0,0 1 0 0 0,-1-1 0 0 0,1 0 0 0 0,0-1 0 0 0,0 1 1 0 0,0 0-1 0 0,-1 0 0 0 0,1 0 0 0 0,-1 0 0 0 0,1 0 0 0 0,0-3 0 0 0,4-10 189 0 0,-1-1 0 0 0,0 0-1 0 0,2-27 1 0 0,-4 29-10 0 0,4-43 564 0 0,-2-102 0 0 0,-4 113-1285 0 0,0 44 244 0 0,0 1 1 0 0,0-1-1 0 0,1 1 1 0 0,-1-1-1 0 0,0 1 1 0 0,1-1-1 0 0,-1 1 1 0 0,0 0-1 0 0,1-1 1 0 0,-1 1 0 0 0,1-1-1 0 0,-1 1 1 0 0,0 0-1 0 0,1 0 1 0 0,-1-1-1 0 0,1 1 1 0 0,-1 0-1 0 0,1 0 1 0 0,-1-1-1 0 0,1 1 1 0 0,-1 0-1 0 0,1 0 1 0 0,-1 0-1 0 0,1 0 1 0 0,0 0-1 0 0,-1 0 1 0 0,1 0-1 0 0,-1 0 1 0 0,1 0-1 0 0,-1 0 1 0 0,1 0 0 0 0,-1 0-1 0 0,1 0 1 0 0,-1 0-1 0 0,1 1 1 0 0,-1-1-1 0 0,1 0 1 0 0,-1 0-1 0 0,1 1 1 0 0,-1-1-1 0 0,1 0 1 0 0,-1 1-1 0 0,0-1 1 0 0,1 0-1 0 0,-1 1 1 0 0,1-1-1 0 0,-1 1 1 0 0,2 0-727 0 0,8 4-1706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27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24 121 436 0 0,'-2'-1'249'0'0,"0"0"458"0"0,0-1-1 0 0,0 1 1 0 0,0 0 0 0 0,1 0-1 0 0,-1-1 1 0 0,1 1 0 0 0,-1-1-1 0 0,1 1 1 0 0,-1-1 0 0 0,1 0-1 0 0,-2-3 2812 0 0,18-11 1696 0 0,127-27 2745 0 0,-77 28-6718 0 0,92-8 0 0 0,-156 23-1248 0 0,1-1 1 0 0,-1 1 0 0 0,1 0-1 0 0,-1 0 1 0 0,0 0 0 0 0,1 0 0 0 0,-1 0-1 0 0,1 0 1 0 0,-1 0 0 0 0,1 0 0 0 0,-1 1-1 0 0,0-1 1 0 0,1 0 0 0 0,-1 1 0 0 0,0-1-1 0 0,1 1 1 0 0,-1 0 0 0 0,0-1-1 0 0,1 1 1 0 0,-1 0 0 0 0,0 0 0 0 0,0 0-1 0 0,0 0 1 0 0,1 1 0 0 0,-1-1-1 0 0,-2 3 2 0 0,0 0 0 0 0,-1 0 0 0 0,1 0 0 0 0,-1 0 0 0 0,0 0 0 0 0,-3 6 1 0 0,5-10 3 0 0,-40 70-50 0 0,13-23 460 0 0,-32 75-1 0 0,47-88 347 0 0,12-33-733 0 0,-2 2 36 0 0</inkml:trace>
</inkml:ink>
</file>

<file path=ppt/ink/ink6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11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1 604 0 0,'-5'13'2048'0'0,"1"1"1"0"0,0 0-1 0 0,1-1 1 0 0,1 1-1 0 0,-1 25 0 0 0,2-21-1156 0 0,1 0 0 0 0,0 1 0 0 0,2-1 0 0 0,0 0 0 0 0,2 0 0 0 0,0 0 0 0 0,7 22 1 0 0,-9-36-862 0 0,0-1 1 0 0,0 1-1 0 0,0 0 1 0 0,0-1-1 0 0,0 0 1 0 0,1 1-1 0 0,0-1 1 0 0,-1 0-1 0 0,1 0 1 0 0,0-1-1 0 0,1 1 1 0 0,-1-1-1 0 0,0 1 1 0 0,1-1-1 0 0,-1 0 1 0 0,1 0-1 0 0,0 0 1 0 0,-1-1-1 0 0,1 0 1 0 0,5 2-1 0 0,-6-2-551 0 0,1-1-1 0 0,-1 0 0 0 0,1 1 1 0 0,0-1-1 0 0,-1 0 0 0 0,1-1 0 0 0,-1 1 1 0 0,1-1-1 0 0,0 1 0 0 0,-1-1 1 0 0,1 0-1 0 0,-1 0 0 0 0,0-1 1 0 0,1 1-1 0 0,3-3 0 0 0,3-3-1599 0 0</inkml:trace>
</inkml:ink>
</file>

<file path=ppt/ink/ink6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1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82 241 7289 0 0,'-11'-2'3011'0'0,"7"1"-2242"0"0,0 1 0 0 0,0-1 0 0 0,1 1 1 0 0,-1-1-1 0 0,0 0 0 0 0,1-1 0 0 0,-1 1 0 0 0,1 0 1 0 0,-1-1-1 0 0,1 0 0 0 0,-1 0 0 0 0,1 0 1 0 0,0 0-1 0 0,-4-5 0 0 0,8 4-562 0 0,0-1 0 0 0,0 1 0 0 0,0 0 1 0 0,1 0-1 0 0,0 0 0 0 0,0 0 0 0 0,0 0 0 0 0,0 0 0 0 0,0 0 1 0 0,0 0-1 0 0,1 1 0 0 0,-1-1 0 0 0,1 1 0 0 0,0 0 0 0 0,3-2 0 0 0,1-2 111 0 0,8-8 44 0 0,39-38 937 0 0,-51 49-1265 0 0,-1 1-1 0 0,1-1 1 0 0,-1 0-1 0 0,0 0 0 0 0,0 0 1 0 0,0 0-1 0 0,-1-1 1 0 0,1 1-1 0 0,-1 0 0 0 0,0-1 1 0 0,0 1-1 0 0,0-1 1 0 0,0 1-1 0 0,0-1 0 0 0,-1 1 1 0 0,1-7-1 0 0,-2 8-90 0 0,0 0 1 0 0,0 0-1 0 0,0 0 0 0 0,0 0 1 0 0,-1 0-1 0 0,1 0 0 0 0,0 1 1 0 0,-1-1-1 0 0,1 0 0 0 0,-1 1 0 0 0,1-1 1 0 0,-1 1-1 0 0,0 0 0 0 0,0-1 1 0 0,0 1-1 0 0,0 0 0 0 0,0 0 0 0 0,0 0 1 0 0,0 0-1 0 0,0 1 0 0 0,0-1 1 0 0,0 1-1 0 0,0-1 0 0 0,0 1 0 0 0,0 0 1 0 0,-1-1-1 0 0,1 1 0 0 0,0 0 1 0 0,0 1-1 0 0,0-1 0 0 0,-4 1 1 0 0,-2-1-284 0 0,0 1 1 0 0,0-1 0 0 0,0 2 0 0 0,0-1 0 0 0,1 1 0 0 0,-1 1 0 0 0,-8 3-1 0 0,-1 6-2240 0 0,15-2-3522 0 0</inkml:trace>
</inkml:ink>
</file>

<file path=ppt/ink/ink6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1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40 0 0,'-15'8'10021'0'0,"34"-2"-6129"0"0,1-2-3872 0 0,205 17 3987 0 0,-166-18-3557 0 0,115 2 895 0 0,-82-4-848 0 0,-54 0-261 0 0,458 8 2100 0 0,-6-35 993 0 0,-488 26-4047 0 0,5-1 1659 0 0</inkml:trace>
</inkml:ink>
</file>

<file path=ppt/ink/ink6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14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97 352 0 0,'1'-3'318'0'0,"0"-1"0"0"0,-1 1 0 0 0,1 0 0 0 0,-1-1 0 0 0,0 1 0 0 0,0-1-1 0 0,0 1 1 0 0,-1 0 0 0 0,1-1 0 0 0,-1 1 0 0 0,0 0 0 0 0,0 0 0 0 0,0-1 0 0 0,0 1 0 0 0,-1 0 0 0 0,1 0 0 0 0,-1 0 0 0 0,0 0 0 0 0,1 1-1 0 0,-1-1 1 0 0,-1 0 0 0 0,1 1 0 0 0,0-1 0 0 0,-1 1 0 0 0,1 0 0 0 0,-1 0 0 0 0,-5-3 0 0 0,4 3-97 0 0,1 0 0 0 0,-1 1-1 0 0,0-1 1 0 0,0 1 0 0 0,0 0 0 0 0,0 1 0 0 0,0-1 0 0 0,0 1 0 0 0,0-1 0 0 0,0 1-1 0 0,0 1 1 0 0,-1-1 0 0 0,1 0 0 0 0,0 1 0 0 0,0 0 0 0 0,0 0 0 0 0,0 0 0 0 0,1 0-1 0 0,-1 1 1 0 0,0 0 0 0 0,0-1 0 0 0,-3 4 0 0 0,1-1-16 0 0,0 1 1 0 0,0 0-1 0 0,1 0 1 0 0,0 0-1 0 0,0 0 1 0 0,0 1-1 0 0,0 0 0 0 0,1 0 1 0 0,0 0-1 0 0,0 0 1 0 0,1 1-1 0 0,0-1 1 0 0,0 1-1 0 0,1 0 0 0 0,-1 0 1 0 0,1 0-1 0 0,1 1 1 0 0,0-1-1 0 0,0 0 0 0 0,0 0 1 0 0,1 1-1 0 0,0-1 1 0 0,0 1-1 0 0,2 11 1 0 0,-1-13-108 0 0,0-1 1 0 0,0 0 0 0 0,1 0-1 0 0,0 0 1 0 0,0 0 0 0 0,0-1-1 0 0,0 1 1 0 0,1 0 0 0 0,-1-1-1 0 0,1 1 1 0 0,0-1 0 0 0,1 0-1 0 0,-1 0 1 0 0,1 0 0 0 0,-1-1 0 0 0,1 1-1 0 0,0-1 1 0 0,1 0 0 0 0,-1 0-1 0 0,0 0 1 0 0,1-1 0 0 0,0 0-1 0 0,0 0 1 0 0,-1 0 0 0 0,1 0-1 0 0,0 0 1 0 0,0-1 0 0 0,1 0-1 0 0,-1 0 1 0 0,0-1 0 0 0,0 0-1 0 0,0 1 1 0 0,1-2 0 0 0,-1 1-1 0 0,6-1 1 0 0,-5 0-62 0 0,1 0 0 0 0,0 0 0 0 0,-1 0 0 0 0,1-1-1 0 0,-1 0 1 0 0,0-1 0 0 0,1 1 0 0 0,-1-1 0 0 0,0 0 0 0 0,0 0 0 0 0,-1-1 0 0 0,1 0-1 0 0,-1 0 1 0 0,10-9 0 0 0,-12 9-36 0 0,0 0-1 0 0,0-1 1 0 0,0 1-1 0 0,-1-1 1 0 0,1 1-1 0 0,-1-1 1 0 0,0 0-1 0 0,-1 0 1 0 0,1 0-1 0 0,-1 0 0 0 0,0 0 1 0 0,0 0-1 0 0,0-1 1 0 0,-1 1-1 0 0,0 0 1 0 0,0 0-1 0 0,0-1 1 0 0,-1 1-1 0 0,-1-7 1 0 0,1 6 6 0 0,0 1-1 0 0,0 0 1 0 0,0-1 0 0 0,-1 1-1 0 0,1 0 1 0 0,-1 0 0 0 0,-1 0 0 0 0,1 0-1 0 0,-1 0 1 0 0,0 0 0 0 0,0 1-1 0 0,0-1 1 0 0,0 1 0 0 0,-1 0 0 0 0,0 0-1 0 0,0 0 1 0 0,0 1 0 0 0,0-1 0 0 0,-1 1-1 0 0,1 0 1 0 0,-1 0 0 0 0,0 0-1 0 0,0 1 1 0 0,0 0 0 0 0,0 0 0 0 0,0 0-1 0 0,-1 1 1 0 0,1-1 0 0 0,0 1 0 0 0,-1 0-1 0 0,1 1 1 0 0,-1 0 0 0 0,1-1-1 0 0,-1 2 1 0 0,1-1 0 0 0,-1 1 0 0 0,1 0-1 0 0,-1 0 1 0 0,1 0 0 0 0,0 1-1 0 0,0-1 1 0 0,-1 1 0 0 0,1 1 0 0 0,0-1-1 0 0,1 1 1 0 0,-1 0 0 0 0,-5 4 0 0 0,7-6 65 0 0,0 1 1 0 0,1 0 0 0 0,-1-1 0 0 0,1 1 0 0 0,0 0 0 0 0,-1 0 0 0 0,1 0 0 0 0,0 0 0 0 0,0 1 0 0 0,1-1 0 0 0,-1 0 0 0 0,0 1-1 0 0,1-1 1 0 0,-1 1 0 0 0,1 0 0 0 0,0 0 0 0 0,0-1 0 0 0,0 1 0 0 0,0 0 0 0 0,0 0 0 0 0,1 0 0 0 0,0 0 0 0 0,-1 0-1 0 0,1 0 1 0 0,0 0 0 0 0,0 0 0 0 0,0 0 0 0 0,2 4 0 0 0,-1-4 3 0 0,1 1-1 0 0,-1-1 1 0 0,1 1-1 0 0,0-1 1 0 0,1 0-1 0 0,-1 0 1 0 0,0 0-1 0 0,1 0 1 0 0,0-1-1 0 0,0 1 1 0 0,0-1-1 0 0,0 1 1 0 0,0-1-1 0 0,0 0 1 0 0,0 0-1 0 0,1 0 1 0 0,-1-1-1 0 0,1 1 1 0 0,-1-1-1 0 0,1 0 1 0 0,0 0-1 0 0,3 1 1 0 0,3-1-34 0 0,0 0 1 0 0,0 0 0 0 0,0-1 0 0 0,0-1 0 0 0,0 1 0 0 0,0-1 0 0 0,0-1-1 0 0,18-5 1 0 0,-25 6-82 0 0,0 0 0 0 0,-1 0 0 0 0,1 0 0 0 0,-1 0 0 0 0,1 0 0 0 0,-1-1 0 0 0,0 1-1 0 0,1-1 1 0 0,-1 0 0 0 0,0 0 0 0 0,0 0 0 0 0,0 0 0 0 0,0 0 0 0 0,0 0 0 0 0,2-4 0 0 0,-4 4-9 0 0,1 0 0 0 0,-1 0 0 0 0,1 0 1 0 0,-1 0-1 0 0,0-1 0 0 0,0 1 1 0 0,1 0-1 0 0,-2 0 0 0 0,1 0 0 0 0,0 0 1 0 0,0-1-1 0 0,-1 1 0 0 0,1 0 0 0 0,-1 0 1 0 0,0 0-1 0 0,1 0 0 0 0,-1 0 0 0 0,0 0 1 0 0,0 0-1 0 0,-1 0 0 0 0,1 0 1 0 0,0 1-1 0 0,-2-3 0 0 0,0 1-10 0 0,0-1 1 0 0,0 1-1 0 0,0 0 0 0 0,-1 0 0 0 0,1 1 1 0 0,-1-1-1 0 0,0 1 0 0 0,1 0 0 0 0,-1 0 1 0 0,0 0-1 0 0,0 0 0 0 0,-1 1 1 0 0,1-1-1 0 0,0 1 0 0 0,0 0 0 0 0,-1 0 1 0 0,-5 0-1 0 0,7 1 2 0 0,0 0 0 0 0,-1 0 1 0 0,1 0-1 0 0,0 0 0 0 0,0 0 1 0 0,-1 1-1 0 0,1-1 0 0 0,0 1 1 0 0,0 0-1 0 0,0 0 0 0 0,0 0 1 0 0,0 0-1 0 0,0 1 0 0 0,0-1 0 0 0,0 1 1 0 0,0-1-1 0 0,0 1 0 0 0,1 0 1 0 0,-1 0-1 0 0,1 1 0 0 0,0-1 1 0 0,-1 0-1 0 0,1 1 0 0 0,-2 2 1 0 0,4-4-86 0 0,0 0 0 0 0,-1 0 0 0 0,1 0 0 0 0,0 0 0 0 0,0-1 0 0 0,0 1 0 0 0,-1 0 0 0 0,1 0 0 0 0,0 0 1 0 0,0 0-1 0 0,0 0 0 0 0,1-1 0 0 0,-1 1 0 0 0,0 0 0 0 0,0 0 0 0 0,0 0 0 0 0,1 0 0 0 0,-1-1 0 0 0,0 1 1 0 0,1 0-1 0 0,-1 0 0 0 0,0 0 0 0 0,1-1 0 0 0,-1 1 0 0 0,1 0 0 0 0,-1-1 0 0 0,2 2 0 0 0,20 14-4959 0 0,-3-7 2545 0 0</inkml:trace>
</inkml:ink>
</file>

<file path=ppt/ink/ink6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15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36 100 488 0 0,'-35'-2'14559'0'0,"39"3"-13388"0"0,45 8 230 0 0,1-3 1 0 0,0-2-1 0 0,74-4 0 0 0,-43 0-834 0 0,1024 20 3782 0 0,-1072-20-4206 0 0,251-5 1326 0 0,-277 4-1329 0 0,-1 0 0 0 0,1-1 0 0 0,-1 0 0 0 0,1 0-1 0 0,-1-1 1 0 0,0 1 0 0 0,9-6 0 0 0,-14 7-166 0 0,0 1 0 0 0,0-1 1 0 0,0 1-1 0 0,0-1 0 0 0,0 1 1 0 0,0-1-1 0 0,0 0 0 0 0,0 1 0 0 0,-1-1 1 0 0,1 0-1 0 0,0 0 0 0 0,0 1 1 0 0,0-1-1 0 0,-1 0 0 0 0,1 0 0 0 0,-1 0 1 0 0,1 0-1 0 0,0 0 0 0 0,-1 0 0 0 0,0 0 1 0 0,1 0-1 0 0,-1 0 0 0 0,0 0 1 0 0,1 0-1 0 0,-1-1 0 0 0,0 1 0 0 0,0 0 1 0 0,0 0-1 0 0,0 0 0 0 0,0 0 0 0 0,0 0 1 0 0,0 0-1 0 0,0-1 0 0 0,-1 1 1 0 0,1 0-1 0 0,0 0 0 0 0,-1 0 0 0 0,1 0 1 0 0,-1 0-1 0 0,1 0 0 0 0,-1 0 1 0 0,1 0-1 0 0,-1 0 0 0 0,0 0 0 0 0,1 0 1 0 0,-1 1-1 0 0,0-1 0 0 0,0 0 0 0 0,0 0 1 0 0,0 1-1 0 0,0-1 0 0 0,-1 0 1 0 0,-3-2 4 0 0,0 0-1 0 0,0 1 1 0 0,-1 0 0 0 0,1 0 0 0 0,0 0 0 0 0,-1 0 0 0 0,1 1 0 0 0,-1 0 0 0 0,1 1 0 0 0,-1-1 0 0 0,0 1 0 0 0,1 0 0 0 0,-1 0 0 0 0,1 1 0 0 0,-1-1 0 0 0,0 1 0 0 0,1 1 0 0 0,-1-1 0 0 0,-6 4-1 0 0,1-2 76 0 0,1 1-1 0 0,1 0 0 0 0,-1 0 1 0 0,1 1-1 0 0,-1 1 0 0 0,1 0 1 0 0,1 0-1 0 0,-1 0 0 0 0,-10 12 1 0 0,17-16-8 0 0,0 0 0 0 0,0 0 1 0 0,1 0-1 0 0,-1 1 1 0 0,0-1-1 0 0,1 0 0 0 0,-1 1 1 0 0,1 0-1 0 0,0-1 0 0 0,0 1 1 0 0,0 0-1 0 0,0-1 1 0 0,1 1-1 0 0,-1 0 0 0 0,1 0 1 0 0,-1 0-1 0 0,1 4 1 0 0,0-4-3 0 0,1-1 0 0 0,0 0 0 0 0,-1 0 0 0 0,1 1 0 0 0,0-1 0 0 0,0 0 0 0 0,0 0 0 0 0,0 0 0 0 0,1 0 0 0 0,-1 0 0 0 0,0 0 0 0 0,1 0 0 0 0,0-1 0 0 0,-1 1 0 0 0,1 0 0 0 0,0-1 0 0 0,2 2 0 0 0,2 1 11 0 0,0-1 1 0 0,0 0 0 0 0,0 0-1 0 0,1 0 1 0 0,-1-1-1 0 0,0 0 1 0 0,1 0 0 0 0,0-1-1 0 0,0 0 1 0 0,-1 0-1 0 0,1 0 1 0 0,0-1 0 0 0,11-1-1 0 0,-9 0-95 0 0,-1-2 0 0 0,1 1 0 0 0,-1-1 0 0 0,0 0 0 0 0,0 0 0 0 0,0-1 0 0 0,0 0 0 0 0,0-1-1 0 0,-1 0 1 0 0,0 0 0 0 0,0 0 0 0 0,9-11 0 0 0,-13 14 6 0 0,-1 0 0 0 0,0 0 0 0 0,1-1 0 0 0,-1 0 0 0 0,0 1 0 0 0,-1-1 0 0 0,1 0 0 0 0,0 0 0 0 0,-1 1 0 0 0,1-1 0 0 0,-1-1 0 0 0,0 1 0 0 0,0 0 0 0 0,0 0 0 0 0,-1 0 1 0 0,1 0-1 0 0,-1-1 0 0 0,0 1 0 0 0,0 0 0 0 0,0-1 0 0 0,0 1 0 0 0,0 0 0 0 0,-1 0 0 0 0,1-1 0 0 0,-1 1 0 0 0,0 0 0 0 0,0 0 0 0 0,0 0 0 0 0,-1 0 0 0 0,1 0 0 0 0,-1 0 0 0 0,1 0 0 0 0,-1 1 0 0 0,0-1 0 0 0,0 0 0 0 0,-4-3 0 0 0,2 3 27 0 0,0 0 0 0 0,0 0 0 0 0,-1 0 0 0 0,1 1 0 0 0,-1-1 0 0 0,0 1 0 0 0,0 0 0 0 0,1 1 0 0 0,-1-1 0 0 0,0 1 0 0 0,-1 0 0 0 0,1 0 0 0 0,0 1 0 0 0,0-1 0 0 0,0 1 0 0 0,0 0 0 0 0,0 1 0 0 0,-1-1 0 0 0,1 1 0 0 0,0 0 0 0 0,-5 2 0 0 0,5-2 55 0 0,0 0-1 0 0,0 0 0 0 0,0 1 1 0 0,1 0-1 0 0,-1-1 1 0 0,1 2-1 0 0,-1-1 0 0 0,1 0 1 0 0,0 1-1 0 0,0 0 0 0 0,0 0 1 0 0,0 0-1 0 0,0 1 1 0 0,1-1-1 0 0,0 1 0 0 0,-1 0 1 0 0,1 0-1 0 0,1 0 1 0 0,-1 0-1 0 0,1 0 0 0 0,-1 1 1 0 0,-1 5-1 0 0,4-8-10 0 0,-1 1 0 0 0,1 0-1 0 0,0-1 1 0 0,0 1 0 0 0,1-1-1 0 0,-1 1 1 0 0,0-1 0 0 0,1 1 0 0 0,0-1-1 0 0,-1 1 1 0 0,1-1 0 0 0,0 1-1 0 0,0-1 1 0 0,1 0 0 0 0,-1 1 0 0 0,0-1-1 0 0,1 0 1 0 0,-1 0 0 0 0,1 0-1 0 0,0 0 1 0 0,-1 0 0 0 0,1-1 0 0 0,0 1-1 0 0,0 0 1 0 0,0-1 0 0 0,1 0-1 0 0,-1 1 1 0 0,0-1 0 0 0,0 0 0 0 0,1 0-1 0 0,-1 0 1 0 0,4 1 0 0 0,4 1 21 0 0,0 1-1 0 0,0-1 1 0 0,1-1 0 0 0,-1 0 0 0 0,1 0 0 0 0,15 0 0 0 0,-19-2-102 0 0,1 0 0 0 0,0-1 0 0 0,-1 0 1 0 0,1 0-1 0 0,-1 0 0 0 0,1-1 0 0 0,-1-1 0 0 0,0 1 1 0 0,0-1-1 0 0,0 0 0 0 0,12-7 0 0 0,-17 8 17 0 0,1 0-1 0 0,-1 0 1 0 0,0 0 0 0 0,0 0-1 0 0,0 0 1 0 0,-1-1 0 0 0,1 1-1 0 0,0 0 1 0 0,-1-1-1 0 0,1 0 1 0 0,-1 1 0 0 0,0-1-1 0 0,0 0 1 0 0,0 1 0 0 0,0-1-1 0 0,-1 0 1 0 0,1 0 0 0 0,-1 0-1 0 0,1 0 1 0 0,-1 0-1 0 0,0 1 1 0 0,0-1 0 0 0,-1 0-1 0 0,1 0 1 0 0,0 0 0 0 0,-1 0-1 0 0,0 0 1 0 0,0 1 0 0 0,0-1-1 0 0,0 0 1 0 0,0 0-1 0 0,0 1 1 0 0,-3-4 0 0 0,0 0 8 0 0,1 1 0 0 0,-2 0 0 0 0,1 0-1 0 0,0 0 1 0 0,-1 0 0 0 0,0 1 0 0 0,0 0 0 0 0,-1 0 0 0 0,1 0 0 0 0,-1 1 0 0 0,1 0 0 0 0,-1 0 0 0 0,0 0 0 0 0,0 1 0 0 0,-1-1-1 0 0,1 2 1 0 0,-8-3 0 0 0,8 3-137 0 0,0-1 0 0 0,0 1 0 0 0,0 0 0 0 0,-1 1 0 0 0,1-1 0 0 0,0 1 0 0 0,-1 0 0 0 0,1 1 0 0 0,0 0 0 0 0,0 0 0 0 0,0 0 0 0 0,-1 0 0 0 0,1 1 0 0 0,0 0 0 0 0,1 1 0 0 0,-1-1 0 0 0,0 1 0 0 0,-5 4 0 0 0,10-7-312 0 0,0 1 0 0 0,1 0 0 0 0,-1-1 0 0 0,0 1-1 0 0,1 0 1 0 0,-1 0 0 0 0,1 0 0 0 0,-1 0 0 0 0,0 0 0 0 0,1-1-1 0 0,0 1 1 0 0,-1 0 0 0 0,1 0 0 0 0,0 0 0 0 0,-1 0 0 0 0,1 0 0 0 0,0 0-1 0 0,0 2 1 0 0</inkml:trace>
</inkml:ink>
</file>

<file path=ppt/ink/ink6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1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44 5388 0 0,'-58'4'10452'0'0,"46"-1"-5922"0"0,41-1-2777 0 0,308-13 1502 0 0,805-31 1063 0 0,-1121 43-3334 0 0,-11 0-2737 0 0</inkml:trace>
</inkml:ink>
</file>

<file path=ppt/ink/ink6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1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47 344 0 0,'-37'77'3917'0'0,"14"-31"-903"0"0,1 1 1 0 0,3 1-1 0 0,-17 61 0 0 0,39-136 1986 0 0,-2-41-3500 0 0,1-22-1351 0 0,0 27 89 0 0,-3 38 24 0 0,2-1 0 0 0,7-40 1 0 0,-8 66-250 0 0,0-1 0 0 0,0 1 0 0 0,0 0 0 0 0,0-1 0 0 0,0 1 0 0 0,0-1 0 0 0,1 1 1 0 0,-1 0-1 0 0,0-1 0 0 0,0 1 0 0 0,0 0 0 0 0,0-1 0 0 0,1 1 0 0 0,-1 0 1 0 0,0-1-1 0 0,0 1 0 0 0,1 0 0 0 0,-1 0 0 0 0,0-1 0 0 0,1 1 0 0 0,-1 0 0 0 0,0 0 1 0 0,1-1-1 0 0,-1 1 0 0 0,0 0 0 0 0,1 0 0 0 0,-1 0 0 0 0,0 0 0 0 0,1 0 1 0 0,-1-1-1 0 0,0 1 0 0 0,1 0 0 0 0,-1 0 0 0 0,1 0 0 0 0,-1 0 0 0 0,1 0 1 0 0,16 9 213 0 0,17 24-31 0 0,-31-30-140 0 0,60 69 148 0 0,62 61-41 0 0,-105-115-1126 0 0,0-1 0 0 0,35 22 0 0 0,-53-38 735 0 0,0 1-1 0 0,0-1 1 0 0,0 0 0 0 0,0 0 0 0 0,0 0 0 0 0,0-1-1 0 0,0 1 1 0 0,0 0 0 0 0,0-1 0 0 0,1 1 0 0 0,3-1 0 0 0,-6 0 146 0 0,1 0 1 0 0,-1 0 0 0 0,1 0-1 0 0,-1 0 1 0 0,0 0 0 0 0,1 0 0 0 0,-1-1-1 0 0,1 1 1 0 0,-1 0 0 0 0,1 0-1 0 0,-1-1 1 0 0,0 1 0 0 0,1 0 0 0 0,-1 0-1 0 0,0-1 1 0 0,1 1 0 0 0,-1 0-1 0 0,0-1 1 0 0,1 1 0 0 0,-1 0 0 0 0,0-1-1 0 0,0 1 1 0 0,1-1 0 0 0,-1 1-1 0 0,0 0 1 0 0,0-1 0 0 0,0 1 0 0 0,0-1-1 0 0,1 1 1 0 0,-1-1 0 0 0,0 1-1 0 0,0-1 1 0 0,0-2 27 0 0,-1 0 0 0 0,1 1 0 0 0,-1-1 0 0 0,0 0 0 0 0,0 1-1 0 0,1-1 1 0 0,-2 1 0 0 0,1 0 0 0 0,0-1 0 0 0,0 1 0 0 0,-1 0 0 0 0,1-1 0 0 0,-1 1 0 0 0,0 0-1 0 0,0 0 1 0 0,0 0 0 0 0,-3-2 0 0 0,-4-2 202 0 0,1 1 0 0 0,-1 0 0 0 0,1 1 0 0 0,-1 0 0 0 0,-1 0 0 0 0,1 1 0 0 0,0 0 0 0 0,-1 1 1 0 0,0 0-1 0 0,1 1 0 0 0,-21-1 0 0 0,13 1 145 0 0,1 1 0 0 0,-1 1 1 0 0,0 1-1 0 0,1 0 1 0 0,-1 1-1 0 0,-20 7 0 0 0,21-2-495 0 0,7-1-1261 0 0,20 9-6701 0 0</inkml:trace>
</inkml:ink>
</file>

<file path=ppt/ink/ink6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17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36 0 0,'10'-21'9603'0'0,"-8"21"-9238"0"0,-1 1-1 0 0,1-1 1 0 0,-1 1 0 0 0,1 0-1 0 0,-1 0 1 0 0,1 0 0 0 0,-1 0-1 0 0,0 0 1 0 0,1 0 0 0 0,-1 0-1 0 0,0 1 1 0 0,0-1-1 0 0,0 0 1 0 0,0 1 0 0 0,0-1-1 0 0,0 0 1 0 0,0 1 0 0 0,0 0-1 0 0,-1-1 1 0 0,1 1 0 0 0,-1-1-1 0 0,1 1 1 0 0,-1 0 0 0 0,1-1-1 0 0,-1 1 1 0 0,0 3 0 0 0,6 48 3239 0 0,-5-1-1161 0 0,-1-30-1288 0 0,0 1 1 0 0,6 32 0 0 0,-6-54-1144 0 0,0-1 0 0 0,0 1 0 0 0,0-1 1 0 0,0 0-1 0 0,1 1 0 0 0,-1-1 1 0 0,0 1-1 0 0,0-1 0 0 0,0 1 0 0 0,0-1 1 0 0,1 0-1 0 0,-1 1 0 0 0,0-1 1 0 0,0 0-1 0 0,1 1 0 0 0,-1-1 0 0 0,0 0 1 0 0,1 1-1 0 0,-1-1 0 0 0,0 0 1 0 0,1 1-1 0 0,-1-1 0 0 0,0 0 0 0 0,1 0 1 0 0,-1 1-1 0 0,1-1 0 0 0,-1 0 1 0 0,0 0-1 0 0,1 0 0 0 0,-1 0 0 0 0,1 0 1 0 0,-1 0-1 0 0,1 0 0 0 0,-1 1 0 0 0,1-1 1 0 0,-1 0-1 0 0,1-1 0 0 0,20-9-52 0 0,22-30-463 0 0,-38 34 491 0 0,39-36-1077 0 0,82-63 0 0 0,-151 123 1134 0 0,-37 35 1 0 0,55-46 106 0 0,0 0 0 0 0,0 1 1 0 0,0 0-1 0 0,1 0 0 0 0,0 1 0 0 0,1-1 1 0 0,0 1-1 0 0,0 0 0 0 0,-6 17 0 0 0,10-23-108 0 0,1-1 0 0 0,0 1-1 0 0,-1-1 1 0 0,1 0-1 0 0,0 1 1 0 0,0-1 0 0 0,0 1-1 0 0,0-1 1 0 0,1 0 0 0 0,-1 1-1 0 0,1-1 1 0 0,-1 0 0 0 0,1 1-1 0 0,0-1 1 0 0,0 0 0 0 0,0 0-1 0 0,0 0 1 0 0,0 0 0 0 0,3 4-1 0 0,-1-2 13 0 0,1-1 0 0 0,0 1 0 0 0,0-1 0 0 0,0 0 0 0 0,0 0 0 0 0,0 0 0 0 0,1 0 0 0 0,8 3-1 0 0,1 0-57 0 0,0-1-1 0 0,0-1 0 0 0,1 0 1 0 0,-1-1-1 0 0,22 2 0 0 0,41-6-1898 0 0,-53-3-1346 0 0,1-2-3812 0 0,-14 3 4062 0 0</inkml:trace>
</inkml:ink>
</file>

<file path=ppt/ink/ink6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19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19 440 0 0,'3'-19'16294'0'0,"5"64"-14009"0"0,3 70 0 0 0,3 20-807 0 0,29 48 555 0 0,3 21 1360 0 0,-45-198-2127 0 0,0-2-3668 0 0</inkml:trace>
</inkml:ink>
</file>

<file path=ppt/ink/ink6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20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12 0 0,'0'0'5573'0'0,"3"-1"-3881"0"0,28-5 465 0 0,-1 2-1 0 0,1 1 1 0 0,56 3 0 0 0,-2-1-230 0 0,165-24 3518 0 0,-237 24-5391 0 0,-7 0-899 0 0,-2 0-887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3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0 712 0 0,'-3'1'986'0'0,"1"-1"0"0"0,0 1 0 0 0,-1 0 0 0 0,1 0 0 0 0,0 0 0 0 0,0 0 0 0 0,0 1 0 0 0,0-1 0 0 0,-3 3 0 0 0,-30 33 2634 0 0,13-12-1913 0 0,-32 29 526 0 0,-3-3 1 0 0,-72 50-1 0 0,129-101-2383 0 0,-1 0-1 0 0,0 1 0 0 0,1-1 1 0 0,-1 0-1 0 0,0 1 0 0 0,1-1 1 0 0,-1 0-1 0 0,1 1 0 0 0,-1-1 1 0 0,0 1-1 0 0,1-1 0 0 0,-1 1 1 0 0,1-1-1 0 0,-1 1 0 0 0,1-1 1 0 0,0 1-1 0 0,-1-1 0 0 0,1 1 1 0 0,-1 0-1 0 0,1-1 0 0 0,0 1 1 0 0,0-1-1 0 0,-1 1 0 0 0,1 1 0 0 0,22-8-5889 0 0,-7-1 3849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28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12 720 0 0,'-19'1'13243'0'0,"35"3"-12478"0"0,0-1 0 0 0,1-1 0 0 0,-1 0 0 0 0,1-1 1 0 0,0-1-1 0 0,25-3 0 0 0,-23 1-1626 0 0,-1-1 0 0 0,37-11 0 0 0,-46 11-4873 0 0</inkml:trace>
</inkml:ink>
</file>

<file path=ppt/ink/ink6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20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5801 0 0,'-7'3'1144'0'0,"1"0"1"0"0,-1 0-1 0 0,1 0 1 0 0,0 1-1 0 0,0 0 1 0 0,1 0-1 0 0,-1 0 1 0 0,1 1-1 0 0,-9 9 1 0 0,10-9-777 0 0,1 1 1 0 0,0-1 0 0 0,0 1-1 0 0,1 0 1 0 0,-1 0 0 0 0,1 0-1 0 0,1 0 1 0 0,-1 0 0 0 0,1 1 0 0 0,0-1-1 0 0,0 8 1 0 0,-9 298 4984 0 0,9-211-4142 0 0,0-63-680 0 0,-1-6 36 0 0,2 0 1 0 0,1 0-1 0 0,2 0 0 0 0,11 54 1 0 0,-14-85-619 0 0,0 0 0 0 0,1 0 0 0 0,-1 0 1 0 0,0 0-1 0 0,1 0 0 0 0,-1 0 1 0 0,1 0-1 0 0,-1 0 0 0 0,1 0 1 0 0,0 0-1 0 0,-1 0 0 0 0,1 0 0 0 0,0-1 1 0 0,0 1-1 0 0,-1 0 0 0 0,1 0 1 0 0,0-1-1 0 0,0 1 0 0 0,0-1 0 0 0,0 1 1 0 0,0-1-1 0 0,0 1 0 0 0,0-1 1 0 0,0 1-1 0 0,0-1 0 0 0,2 1 1 0 0,0-1-133 0 0,-1 0 1 0 0,1-1-1 0 0,0 1 1 0 0,0 0-1 0 0,-1-1 1 0 0,1 0-1 0 0,-1 1 1 0 0,1-1-1 0 0,0 0 1 0 0,3-2-1 0 0,5-3-919 0 0,-1-1 0 0 0,0 0-1 0 0,15-12 1 0 0,-14 9-1212 0 0,0-1 1 0 0,17-23-1 0 0,-3-1-580 0 0</inkml:trace>
</inkml:ink>
</file>

<file path=ppt/ink/ink6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21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52 576 0 0,'-10'-31'3833'0'0,"4"10"7692"0"0,8 24-11144 0 0,1-1 1 0 0,-1 1-1 0 0,-1-1 1 0 0,1 1-1 0 0,0 0 0 0 0,-1 0 1 0 0,1 0-1 0 0,-1 0 0 0 0,2 5 1 0 0,-3-7-244 0 0,74 240 6182 0 0,10 24-2929 0 0,-66-219-3060 0 0,84 192 2508 0 0,-98-230-2841 0 0,-3-7-51 0 0,-6-5-489 0 0,-3-3 396 0 0,-1 1 0 0 0,0 1 1 0 0,0-1-1 0 0,-1 1 1 0 0,0 1-1 0 0,1 0 0 0 0,-2 0 1 0 0,1 1-1 0 0,0 0 1 0 0,0 1-1 0 0,-15-1 0 0 0,-23-2-305 0 0,-60 2 0 0 0,68 2 264 0 0,-96 3-128 0 0,-243 35 0 0 0,347-27 106 0 0,33-5-835 0 0,19-1-398 0 0,48-5-7506 0 0,-44-1 6021 0 0</inkml:trace>
</inkml:ink>
</file>

<file path=ppt/ink/ink6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21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16 6069 0 0,'0'0'401'0'0,"0"-1"0"0"0,0 0 1 0 0,0 1-1 0 0,0-1 0 0 0,0 0 1 0 0,-1 1-1 0 0,1-1 0 0 0,0 0 1 0 0,0 1-1 0 0,-1-1 1 0 0,1 0-1 0 0,0 1 0 0 0,-1-1 1 0 0,1 1-1 0 0,0-1 0 0 0,-1 1 1 0 0,1-1-1 0 0,-1 1 0 0 0,1-1 1 0 0,-1 1-1 0 0,1-1 0 0 0,-1 1 1 0 0,1 0-1 0 0,-1-1 1 0 0,0 1-1 0 0,1 0 0 0 0,-1-1 1 0 0,0 1-1 0 0,1 0 0 0 0,-1 0 1 0 0,0 0-1 0 0,1 0 0 0 0,-2-1 1 0 0,-7 24 3432 0 0,5 40-2467 0 0,10 52 1531 0 0,27 142 1 0 0,-27-225-2807 0 0,2 8-714 0 0,-6-27-3860 0 0,-2 0-3729 0 0</inkml:trace>
</inkml:ink>
</file>

<file path=ppt/ink/ink6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22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38 101 412 0 0,'-15'3'288'0'0,"-4"4"4747"0"0,19-7-4933 0 0,0 0 0 0 0,-1 0 0 0 0,1 0 0 0 0,0 0 0 0 0,0 1 1 0 0,0-1-1 0 0,0 0 0 0 0,0 0 0 0 0,-1 0 0 0 0,1 0 0 0 0,0 0 0 0 0,0 0 0 0 0,0 0 0 0 0,0 0 1 0 0,0 0-1 0 0,-1 1 0 0 0,1-1 0 0 0,0 0 0 0 0,0 0 0 0 0,0 0 0 0 0,0 0 0 0 0,0 0 0 0 0,0 1 0 0 0,0-1 1 0 0,0 0-1 0 0,0 0 0 0 0,0 0 0 0 0,0 0 0 0 0,0 1 0 0 0,0-1 0 0 0,0 0 0 0 0,0 0 0 0 0,0 0 1 0 0,0 0-1 0 0,0 1 0 0 0,0-1 0 0 0,0 0 0 0 0,0 0 0 0 0,0 0 0 0 0,0 0 0 0 0,0 1 0 0 0,0-1 0 0 0,0 0 1 0 0,0 0-1 0 0,0 0 0 0 0,0 0 0 0 0,0 0 0 0 0,0 1 0 0 0,1-1 0 0 0,20 4 2498 0 0,143 1 2259 0 0,87-14-2279 0 0,-99 2-1286 0 0,269-4 1573 0 0,159-7 463 0 0,-197-7-1364 0 0,-340 21-1632 0 0,11 0 312 0 0,0-3 1 0 0,54-13-1 0 0,-107 20-649 0 0,-1 0 0 0 0,1 0 0 0 0,0 0-1 0 0,-1 0 1 0 0,1-1 0 0 0,0 1 0 0 0,-1 0 0 0 0,1 0 0 0 0,-1 0 0 0 0,1 0 0 0 0,-1-1 0 0 0,1 1-1 0 0,0 0 1 0 0,-1-1 0 0 0,1 1 0 0 0,-1 0 0 0 0,1-1 0 0 0,-1 1 0 0 0,1 0 0 0 0,-1-1-1 0 0,0 1 1 0 0,1-1 0 0 0,-1 1 0 0 0,0-1 0 0 0,1 1 0 0 0,-1-2 0 0 0,-12-5-1021 0 0,-29 1-3300 0 0,16 8-3513 0 0,12-1 4522 0 0</inkml:trace>
</inkml:ink>
</file>

<file path=ppt/ink/ink6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22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0 608 0 0,'-7'5'250'0'0,"-9"10"8867"0"0,16-14-8905 0 0,0-1 1 0 0,0 1-1 0 0,0-1 1 0 0,1 1-1 0 0,-1 0 1 0 0,0-1-1 0 0,0 1 1 0 0,1-1-1 0 0,-1 1 1 0 0,1-1-1 0 0,-1 1 1 0 0,0-1-1 0 0,1 1 1 0 0,-1-1-1 0 0,1 0 0 0 0,-1 1 1 0 0,1-1-1 0 0,-1 1 1 0 0,1-1-1 0 0,-1 0 1 0 0,1 0-1 0 0,-1 1 1 0 0,1-1-1 0 0,0 0 1 0 0,-1 0-1 0 0,1 0 1 0 0,0 1-1 0 0,-1-1 1 0 0,1 0-1 0 0,-1 0 0 0 0,1 0 1 0 0,0 0-1 0 0,0 0 1 0 0,19 4 1919 0 0,0-1 0 0 0,29 2 0 0 0,91-6 2133 0 0,-105 0-3244 0 0,27-7 389 0 0,-29 3-3026 0 0,-2 3-6242 0 0</inkml:trace>
</inkml:ink>
</file>

<file path=ppt/ink/ink6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22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1 940 0 0,'-2'0'675'0'0,"0"0"-1"0"0,0 1 1 0 0,1 0 0 0 0,-1-1-1 0 0,0 1 1 0 0,0 0-1 0 0,1 0 1 0 0,-1 0 0 0 0,1 0-1 0 0,-1 0 1 0 0,1 0-1 0 0,-1 0 1 0 0,1 1 0 0 0,0-1-1 0 0,-1 0 1 0 0,0 3 0 0 0,-12 31 5580 0 0,12-18-4750 0 0,0 0 0 0 0,2 33 0 0 0,0-26-234 0 0,9 321 5682 0 0,-4-220-5589 0 0,-4-101-1583 0 0,-2-15-81 0 0,1 0-1 0 0,1 0 1 0 0,-1 0 0 0 0,5 17-1 0 0,-3-24-1320 0 0</inkml:trace>
</inkml:ink>
</file>

<file path=ppt/ink/ink6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24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0 416 0 0,'0'0'3265'0'0,"1"4"-1940"0"0,10 41 1386 0 0,-1 1 0 0 0,6 83 0 0 0,-8-50-1131 0 0,58 389 2517 0 0,36 346 1233 0 0,-97-564-3594 0 0,0-3 399 0 0,-5-244-2117 0 0,1 0 0 0 0,-1 0 0 0 0,1 0 1 0 0,0 0-1 0 0,0 0 0 0 0,0 0 0 0 0,0 0 0 0 0,1 0 0 0 0,-1-1 0 0 0,1 1 0 0 0,0 0 0 0 0,0-1 0 0 0,0 0 0 0 0,0 1 0 0 0,0-1 1 0 0,0 0-1 0 0,0 0 0 0 0,1 0 0 0 0,-1 0 0 0 0,1 0 0 0 0,0-1 0 0 0,-1 1 0 0 0,1-1 0 0 0,0 0 0 0 0,5 2 0 0 0,8 2-80 0 0,1-1 0 0 0,-1-1 0 0 0,29 3 0 0 0,-13-2 107 0 0,198 21 394 0 0,340-5-1 0 0,293-37 678 0 0,740-32 611 0 0,-736 16-1009 0 0,-623 17-692 0 0,-57 2-17 0 0,205 11 1 0 0,-363 5-10 0 0,141-2 0 0 0,-163-1-103 0 0,-6 1-395 0 0,0-8-2301 0 0</inkml:trace>
</inkml:ink>
</file>

<file path=ppt/ink/ink6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24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248 106 772 0 0,'-1'-5'596'0'0,"1"0"1"0"0,-1-1-1 0 0,1 1 0 0 0,0 0 1 0 0,1 0-1 0 0,0 0 0 0 0,-1-1 0 0 0,1 1 1 0 0,1 0-1 0 0,-1 0 0 0 0,1 0 1 0 0,3-5-1 0 0,-4 8-364 0 0,0 0 0 0 0,0 0 1 0 0,0 0-1 0 0,0 0 0 0 0,1 0 1 0 0,-1 0-1 0 0,0 0 0 0 0,1 1 1 0 0,0-1-1 0 0,-1 0 0 0 0,1 1 1 0 0,0 0-1 0 0,0-1 0 0 0,0 1 1 0 0,0 0-1 0 0,0 0 0 0 0,0 0 1 0 0,0 0-1 0 0,1 0 0 0 0,-1 1 1 0 0,0-1-1 0 0,0 1 0 0 0,1-1 1 0 0,-1 1-1 0 0,0 0 0 0 0,1 0 1 0 0,-1 0-1 0 0,0 0 0 0 0,1 0 1 0 0,3 1-1 0 0,-4 0-86 0 0,1 0 0 0 0,-1 0 0 0 0,0 1 0 0 0,1-1-1 0 0,-1 0 1 0 0,0 1 0 0 0,1-1 0 0 0,-1 1 0 0 0,0 0 0 0 0,0 0 0 0 0,0 0-1 0 0,-1 0 1 0 0,1 0 0 0 0,0 0 0 0 0,-1 0 0 0 0,1 1 0 0 0,-1-1-1 0 0,0 0 1 0 0,0 1 0 0 0,0-1 0 0 0,0 1 0 0 0,0 0 0 0 0,-1-1 0 0 0,1 1-1 0 0,-1 0 1 0 0,1-1 0 0 0,-1 1 0 0 0,0 0 0 0 0,0-1 0 0 0,0 1 0 0 0,-1 0-1 0 0,0 3 1 0 0,0 7 8 0 0,-1 1 0 0 0,0-1-1 0 0,-1 0 1 0 0,-1 0 0 0 0,-5 13-1 0 0,3-12-244 0 0,0 0-1 0 0,-2 0 1 0 0,1-1-1 0 0,-1 0 0 0 0,-1-1 1 0 0,-1 0-1 0 0,0 0 1 0 0,0-1-1 0 0,-1 0 0 0 0,0-1 1 0 0,-1 0-1 0 0,-15 10 1 0 0,13-12-399 0 0,0 0 1 0 0,0-1-1 0 0,-1 0 1 0 0,0-1 0 0 0,0-1-1 0 0,-1 0 1 0 0,1-1 0 0 0,-1-1-1 0 0,0 0 1 0 0,0-1-1 0 0,-21 0 1 0 0,37-2 525 0 0,0 0-1 0 0,-1 1 1 0 0,1-1 0 0 0,0 1-1 0 0,0-1 1 0 0,-1 0 0 0 0,1 1-1 0 0,0-1 1 0 0,0 1 0 0 0,0-1-1 0 0,0 1 1 0 0,0-1 0 0 0,-1 0-1 0 0,1 1 1 0 0,0-1 0 0 0,0 1-1 0 0,0-1 1 0 0,0 1 0 0 0,0-1-1 0 0,0 1 1 0 0,1-1 0 0 0,-1 0-1 0 0,0 1 1 0 0,0-1 0 0 0,0 1-1 0 0,0-1 1 0 0,0 1 0 0 0,1-1-1 0 0,-1 0 1 0 0,0 1-1 0 0,0-1 1 0 0,1 1 0 0 0,-1-1-1 0 0,0 0 1 0 0,1 1 0 0 0,-1-1-1 0 0,0 0 1 0 0,1 0 0 0 0,-1 1-1 0 0,0-1 1 0 0,1 0 0 0 0,0 1-1 0 0,15 21 663 0 0,-15-21-549 0 0,15 19 669 0 0,1-1 1 0 0,0 0 0 0 0,1-1 0 0 0,1-1 0 0 0,41 27 0 0 0,-54-40-625 0 0,1 0 0 0 0,-1-1 0 0 0,1 0 0 0 0,0 0 0 0 0,0-1 0 0 0,0 0 0 0 0,0 0 1 0 0,0-1-1 0 0,0 0 0 0 0,1 0 0 0 0,7 0 0 0 0,-10-2-130 0 0,1 1 0 0 0,-1-1-1 0 0,0 0 1 0 0,0-1 0 0 0,0 0 0 0 0,0 1 0 0 0,0-1-1 0 0,0-1 1 0 0,0 1 0 0 0,0-1 0 0 0,-1 0 0 0 0,0 0-1 0 0,1 0 1 0 0,-1-1 0 0 0,0 1 0 0 0,-1-1 0 0 0,5-5-1 0 0,-4 5-280 0 0,-1-1-1 0 0,1 0 1 0 0,-1 0-1 0 0,0-1 0 0 0,0 1 1 0 0,-1 0-1 0 0,4-11 1 0 0,-1-21-7350 0 0</inkml:trace>
</inkml:ink>
</file>

<file path=ppt/ink/ink6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25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175 129 32 0 0,'1'-13'4562'0'0,"2"6"-3413"0"0,0 1 1 0 0,1 0-1 0 0,0 0 1 0 0,0 0 0 0 0,1 0-1 0 0,-1 1 1 0 0,1-1-1 0 0,0 1 1 0 0,7-5-1 0 0,-3 3-136 0 0,1 0 0 0 0,0 1 0 0 0,1 0 0 0 0,-1 1 0 0 0,1 0 0 0 0,0 0 0 0 0,0 1 0 0 0,17-3 0 0 0,-26 7-1052 0 0,-35 15-1234 0 0,22-10 1143 0 0,-34 12 19 0 0,1 2-1 0 0,0 1 0 0 0,2 3 1 0 0,-42 29-1 0 0,81-50 127 0 0,1-1 1 0 0,-1 1-1 0 0,1 0 0 0 0,0 0 0 0 0,0 0 1 0 0,0 0-1 0 0,-1 0 0 0 0,2 1 1 0 0,-1-1-1 0 0,0 1 0 0 0,0-1 0 0 0,1 1 1 0 0,0 0-1 0 0,-1 0 0 0 0,1-1 0 0 0,0 1 1 0 0,0 0-1 0 0,1 0 0 0 0,-1 0 0 0 0,1 0 1 0 0,-1 0-1 0 0,1 5 0 0 0,1-4 20 0 0,0 0-1 0 0,1-1 0 0 0,-1 1 0 0 0,1-1 1 0 0,0 1-1 0 0,0-1 0 0 0,0 0 1 0 0,1 0-1 0 0,-1 0 0 0 0,1 0 1 0 0,-1 0-1 0 0,1 0 0 0 0,0-1 0 0 0,0 1 1 0 0,0-1-1 0 0,0 0 0 0 0,1 0 1 0 0,3 2-1 0 0,30 15 336 0 0,43 17 0 0 0,-47-22-33 0 0,1 1 0 0 0,37 25 0 0 0,-68-38-315 0 0,0 0-1 0 0,0 0 0 0 0,0 0 0 0 0,-1 1 1 0 0,1-1-1 0 0,-1 1 0 0 0,1 0 0 0 0,-1 0 0 0 0,0 0 1 0 0,0 0-1 0 0,0 0 0 0 0,2 6 0 0 0,-4-7-20 0 0,1 0-1 0 0,-1 0 0 0 0,0 0 1 0 0,1 0-1 0 0,-1 0 0 0 0,0 0 1 0 0,0 0-1 0 0,0 0 0 0 0,-1 0 1 0 0,1 0-1 0 0,0 0 1 0 0,-1 0-1 0 0,1 0 0 0 0,-1 0 1 0 0,0 0-1 0 0,1-1 0 0 0,-1 1 1 0 0,0 0-1 0 0,0 0 0 0 0,0 0 1 0 0,-1-1-1 0 0,1 1 0 0 0,0-1 1 0 0,-1 1-1 0 0,1-1 0 0 0,-3 2 1 0 0,-5 4-19 0 0,-1 0 0 0 0,0-1 0 0 0,-1 0 0 0 0,1-1 0 0 0,-1-1 0 0 0,0 1 0 0 0,-1-2 0 0 0,1 1 0 0 0,-21 2 0 0 0,20-4-459 0 0,0 0 0 0 0,-1-1 0 0 0,1 0 0 0 0,0-1 0 0 0,-16-2 0 0 0,19-3-1225 0 0</inkml:trace>
</inkml:ink>
</file>

<file path=ppt/ink/ink6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2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87 952 0 0,'3'0'987'0'0,"1"0"1"0"0,-1 0-1 0 0,1 1 0 0 0,-1-1 1 0 0,0 1-1 0 0,1 0 0 0 0,-1 0 0 0 0,0 0 1 0 0,0 0-1 0 0,1 1 0 0 0,-1-1 1 0 0,0 1-1 0 0,3 2 0 0 0,47 33 3579 0 0,-30-21-3028 0 0,13 9 406 0 0,-24-16-1050 0 0,1 0-1 0 0,0 0 0 0 0,0-1 0 0 0,1-1 0 0 0,0 0 0 0 0,26 8 1 0 0,-38-15-867 0 0,-1 1 1 0 0,0-1 0 0 0,0 0-1 0 0,0 0 1 0 0,0 0-1 0 0,0 0 1 0 0,1 0 0 0 0,-1 0-1 0 0,0 0 1 0 0,0 0 0 0 0,0-1-1 0 0,0 1 1 0 0,0 0 0 0 0,1-1-1 0 0,-1 1 1 0 0,0-1 0 0 0,0 1-1 0 0,0-1 1 0 0,0 1-1 0 0,0-1 1 0 0,0 0 0 0 0,-1 0-1 0 0,1 1 1 0 0,0-1 0 0 0,0 0-1 0 0,1-1 1 0 0,0-1-4 0 0,-1-1 1 0 0,1 1-1 0 0,0 0 0 0 0,-1-1 1 0 0,0 1-1 0 0,0-1 1 0 0,0 0-1 0 0,1-6 0 0 0,0-10-31 0 0,-1 0-1 0 0,-2-29 1 0 0,0 38 67 0 0,0-57-2969 0 0,1 61 1494 0 0,7-14-9166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28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0 152 0 0,'-18'14'6730'0'0,"19"15"-1042"0"0,11 21-1349 0 0,-1-1-1592 0 0,-3-13-910 0 0,-1-5-1249 0 0,-5-12-3980 0 0,-6-10-2928 0 0,0-6 4200 0 0</inkml:trace>
</inkml:ink>
</file>

<file path=ppt/ink/ink6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27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11 101 40 0 0,'-11'-4'18092'0'0,"63"9"-15660"0"0,62-3 0 0 0,144-19-90 0 0,-152 9-1620 0 0,272-13 1191 0 0,95-7 951 0 0,-458 27-2594 0 0,69-16 1390 0 0,-82 14-1660 0 0,-10-3 0 0 0,0 4 0 0 0,1 1 0 0 0</inkml:trace>
</inkml:ink>
</file>

<file path=ppt/ink/ink6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2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24 524 0 0,'-26'-21'10442'0'0,"20"20"-9911"0"0,1 0 0 0 0,0 1 0 0 0,-1 0-1 0 0,1 0 1 0 0,0 0 0 0 0,-1 1 0 0 0,1 0 0 0 0,0 0 0 0 0,0 0 0 0 0,0 1 0 0 0,0-1 0 0 0,0 1 0 0 0,-8 5 0 0 0,-1-1 290 0 0,1 2-1 0 0,1 0 1 0 0,-19 15-1 0 0,26-19-498 0 0,-1 1 1 0 0,2-1-1 0 0,-1 1 0 0 0,0 1 0 0 0,1-1 0 0 0,0 0 0 0 0,0 1 1 0 0,1 0-1 0 0,-1 0 0 0 0,1 0 0 0 0,1 1 0 0 0,-4 9 0 0 0,6-14-219 0 0,-1 1 0 0 0,1-1 0 0 0,0 1 0 0 0,0 0 0 0 0,0-1-1 0 0,0 1 1 0 0,1 0 0 0 0,-1-1 0 0 0,1 1 0 0 0,-1-1 0 0 0,1 1 0 0 0,0-1-1 0 0,0 1 1 0 0,0-1 0 0 0,0 0 0 0 0,1 1 0 0 0,-1-1 0 0 0,0 0 0 0 0,1 0-1 0 0,0 0 1 0 0,0 0 0 0 0,-1 0 0 0 0,1 0 0 0 0,0-1 0 0 0,0 1 0 0 0,1 0-1 0 0,-1-1 1 0 0,0 0 0 0 0,0 1 0 0 0,1-1 0 0 0,-1 0 0 0 0,1 0 0 0 0,-1-1-1 0 0,5 2 1 0 0,2 0 32 0 0,-1 0-1 0 0,1-1 1 0 0,-1 0-1 0 0,1 0 0 0 0,-1-1 1 0 0,1 0-1 0 0,-1 0 1 0 0,1-1-1 0 0,-1 0 1 0 0,16-5-1 0 0,-21 5-154 0 0,0 1 1 0 0,0-1-1 0 0,0 0 1 0 0,0 0-1 0 0,0 0 0 0 0,-1 0 1 0 0,1 0-1 0 0,-1 0 1 0 0,1-1-1 0 0,-1 0 1 0 0,1 1-1 0 0,-1-1 0 0 0,0 0 1 0 0,1 0-1 0 0,-1 0 1 0 0,0-1-1 0 0,-1 1 1 0 0,1 0-1 0 0,0-1 0 0 0,-1 1 1 0 0,1-1-1 0 0,-1 1 1 0 0,0-1-1 0 0,0 0 1 0 0,0 0-1 0 0,0 1 0 0 0,0-1 1 0 0,-1 0-1 0 0,1 0 1 0 0,-1 0-1 0 0,0 0 0 0 0,0 0 1 0 0,0 0-1 0 0,0-5 1 0 0,-1 7 5 0 0,0-1 0 0 0,0 1 0 0 0,0-1 0 0 0,0 0 0 0 0,0 1 0 0 0,0 0 0 0 0,0-1 0 0 0,0 1 0 0 0,0 0 0 0 0,-1-1 0 0 0,1 1 0 0 0,-1 0 0 0 0,1 0 0 0 0,-1 0-1 0 0,1 0 1 0 0,-1 0 0 0 0,0 1 0 0 0,1-1 0 0 0,-1 0 0 0 0,0 1 0 0 0,1-1 0 0 0,-1 1 0 0 0,0 0 0 0 0,0-1 0 0 0,0 1 0 0 0,1 0 0 0 0,-1 0 0 0 0,0 0 0 0 0,0 0 0 0 0,0 1 0 0 0,0-1 0 0 0,1 0 0 0 0,-3 2 0 0 0,-8-1 71 0 0,1 1 0 0 0,0 1 0 0 0,-19 7-1 0 0,-28 20 396 0 0,55-29-397 0 0,1 1 0 0 0,0-1 0 0 0,-1 1 0 0 0,1 0 1 0 0,0 0-1 0 0,0 0 0 0 0,0 0 0 0 0,0 0 0 0 0,0 1 0 0 0,1-1 0 0 0,-1 1 0 0 0,1-1 1 0 0,-1 1-1 0 0,1-1 0 0 0,0 1 0 0 0,0 0 0 0 0,0 0 0 0 0,0-1 0 0 0,0 5 1 0 0,1-5-19 0 0,1 1 1 0 0,-1-1 0 0 0,1 0 0 0 0,0 0 0 0 0,-1 1 0 0 0,1-1 0 0 0,0 0 0 0 0,0 0 0 0 0,1 0 0 0 0,-1 0 0 0 0,0 0 0 0 0,1 0 0 0 0,-1-1 0 0 0,1 1 0 0 0,0 0-1 0 0,-1-1 1 0 0,1 1 0 0 0,0-1 0 0 0,0 1 0 0 0,0-1 0 0 0,0 0 0 0 0,0 0 0 0 0,0 0 0 0 0,0 0 0 0 0,1 0 0 0 0,-1-1 0 0 0,0 1 0 0 0,0-1 0 0 0,1 1-1 0 0,-1-1 1 0 0,5 0 0 0 0,-1 1-59 0 0,0 0-1 0 0,0-1 0 0 0,0 0 0 0 0,0 0 0 0 0,0 0 0 0 0,0-1 1 0 0,0 0-1 0 0,0 0 0 0 0,0 0 0 0 0,0-1 0 0 0,6-2 1 0 0,-10 3-49 0 0,0-1 0 0 0,-1 1 1 0 0,1 0-1 0 0,0-1 0 0 0,-1 1 1 0 0,1-1-1 0 0,-1 1 1 0 0,1-1-1 0 0,-1 0 0 0 0,0 1 1 0 0,0-1-1 0 0,1 0 0 0 0,-1 0 1 0 0,-1 0-1 0 0,1 0 1 0 0,0 0-1 0 0,0 0 0 0 0,-1 0 1 0 0,1-1-1 0 0,-1 1 0 0 0,0 0 1 0 0,0 0-1 0 0,1 0 1 0 0,-1 0-1 0 0,-1-1 0 0 0,1 1 1 0 0,0 0-1 0 0,0 0 0 0 0,-1 0 1 0 0,1 0-1 0 0,-1 0 1 0 0,-2-4-1 0 0,2 4-267 0 0,0 0 0 0 0,0 1 1 0 0,0-1-1 0 0,0 0 0 0 0,0 1 0 0 0,0-1 0 0 0,-1 1 1 0 0,1 0-1 0 0,-1 0 0 0 0,1-1 0 0 0,-1 1 1 0 0,1 0-1 0 0,-1 0 0 0 0,0 0 0 0 0,1 0 1 0 0,-1 1-1 0 0,0-1 0 0 0,0 0 0 0 0,0 1 0 0 0,0-1 1 0 0,0 1-1 0 0,1 0 0 0 0,-1 0 0 0 0,-3 0 1 0 0,-9 4-6414 0 0</inkml:trace>
</inkml:ink>
</file>

<file path=ppt/ink/ink6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28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48 584 0 0,'-1'-2'326'0'0,"0"-1"-1"0"0,0 0 1 0 0,0 0 0 0 0,-1 1-1 0 0,1-1 1 0 0,-1 1-1 0 0,0-1 1 0 0,0 1 0 0 0,0 0-1 0 0,0 0 1 0 0,0-1 0 0 0,0 2-1 0 0,-1-1 1 0 0,1 0 0 0 0,-1 0-1 0 0,1 1 1 0 0,-1-1-1 0 0,0 1 1 0 0,1 0 0 0 0,-1 0-1 0 0,0 0 1 0 0,0 0 0 0 0,0 0-1 0 0,0 1 1 0 0,0-1-1 0 0,0 1 1 0 0,0 0 0 0 0,0 0-1 0 0,0 0 1 0 0,0 0 0 0 0,0 1-1 0 0,0-1 1 0 0,0 1-1 0 0,-5 1 1 0 0,4-1 29 0 0,0 0 0 0 0,0 0 0 0 0,0 0 1 0 0,0 1-1 0 0,0 0 0 0 0,0-1 0 0 0,0 2 0 0 0,0-1 0 0 0,1 0 0 0 0,-1 1 0 0 0,1-1 1 0 0,0 1-1 0 0,0 0 0 0 0,0 0 0 0 0,0 0 0 0 0,0 1 0 0 0,1-1 0 0 0,-1 1 0 0 0,1-1 1 0 0,0 1-1 0 0,0 0 0 0 0,0 0 0 0 0,0 0 0 0 0,0 5 0 0 0,2-7-239 0 0,0 0 0 0 0,0 0-1 0 0,0 0 1 0 0,0 0 0 0 0,0 0 0 0 0,1-1-1 0 0,-1 1 1 0 0,1 0 0 0 0,0 0 0 0 0,-1 0-1 0 0,1 0 1 0 0,0-1 0 0 0,0 1 0 0 0,0 0-1 0 0,0-1 1 0 0,0 1 0 0 0,0-1-1 0 0,1 1 1 0 0,-1-1 0 0 0,1 0 0 0 0,-1 1-1 0 0,1-1 1 0 0,-1 0 0 0 0,1 0 0 0 0,0 0-1 0 0,-1 0 1 0 0,1 0 0 0 0,0-1 0 0 0,0 1-1 0 0,-1 0 1 0 0,1-1 0 0 0,0 1-1 0 0,0-1 1 0 0,0 0 0 0 0,3 1 0 0 0,6 0 200 0 0,1 1 0 0 0,-1-1 1 0 0,0-1-1 0 0,20-2 0 0 0,-25 1-247 0 0,0 0 0 0 0,0 0 0 0 0,0-1 0 0 0,0 0 0 0 0,0 0-1 0 0,-1-1 1 0 0,1 1 0 0 0,-1-1 0 0 0,1-1 0 0 0,6-4 0 0 0,-11 7-75 0 0,0 0 0 0 0,1 0 0 0 0,-1 0 0 0 0,0 0 0 0 0,0 0 0 0 0,0-1 0 0 0,0 1 0 0 0,0 0 0 0 0,0 0 0 0 0,-1-1 0 0 0,1 1 0 0 0,0-1 0 0 0,-1 1 0 0 0,1 0 0 0 0,-1-1 0 0 0,1 1 0 0 0,-1-1 0 0 0,0 0 1 0 0,1 1-1 0 0,-1-1 0 0 0,0 1 0 0 0,0-1 0 0 0,0 1 0 0 0,0-1 0 0 0,-1 1 0 0 0,1-1 0 0 0,0 1 0 0 0,-1-1 0 0 0,1 1 0 0 0,-1-1 0 0 0,1 1 0 0 0,-1-1 0 0 0,0 1 0 0 0,1-1 0 0 0,-1 1 0 0 0,0 0 0 0 0,0 0 0 0 0,0-1 0 0 0,0 1 0 0 0,0 0 0 0 0,0 0 0 0 0,0 0 0 0 0,-1 0 0 0 0,1 0 0 0 0,-2-1 0 0 0,-1 0 5 0 0,0 0 0 0 0,0 0 0 0 0,0 0-1 0 0,0 1 1 0 0,0-1 0 0 0,0 1-1 0 0,-1 0 1 0 0,1 0 0 0 0,0 1-1 0 0,-1-1 1 0 0,1 1 0 0 0,0 0-1 0 0,-1 0 1 0 0,1 0 0 0 0,-1 1 0 0 0,1 0-1 0 0,0-1 1 0 0,0 1 0 0 0,-8 3-1 0 0,9-3 30 0 0,-1 0 0 0 0,1 0 0 0 0,0 0 0 0 0,-1 1 0 0 0,1-1 0 0 0,0 1 0 0 0,0 0 0 0 0,0 0 0 0 0,0 0 0 0 0,0 0 0 0 0,0 0 0 0 0,1 1 0 0 0,-1-1 0 0 0,1 1 0 0 0,0 0 0 0 0,-1 0 0 0 0,1 0 0 0 0,0 0 0 0 0,1 0 0 0 0,-1 0 0 0 0,1 0 0 0 0,-1 1 0 0 0,-1 5 0 0 0,3-6-6 0 0,1-1-1 0 0,-1 0 1 0 0,1 1 0 0 0,-1-1-1 0 0,1 1 1 0 0,0-1 0 0 0,0 0-1 0 0,0 0 1 0 0,0 1 0 0 0,0-1-1 0 0,0 0 1 0 0,1 0 0 0 0,-1 0-1 0 0,1 0 1 0 0,-1 0 0 0 0,1-1-1 0 0,0 1 1 0 0,0 0 0 0 0,0-1 0 0 0,0 1-1 0 0,0-1 1 0 0,0 0 0 0 0,0 0-1 0 0,0 0 1 0 0,0 0 0 0 0,1 0-1 0 0,-1 0 1 0 0,0 0 0 0 0,1-1-1 0 0,3 1 1 0 0,4 2 23 0 0,-1-1 1 0 0,1 0-1 0 0,0-1 0 0 0,1 0 0 0 0,-1-1 0 0 0,11 0 1 0 0,-18-1-54 0 0,0 1 1 0 0,0 0 0 0 0,0-1 0 0 0,0 1 0 0 0,-1-1-1 0 0,1 0 1 0 0,0 0 0 0 0,-1 0 0 0 0,1-1 0 0 0,0 1-1 0 0,-1 0 1 0 0,0-1 0 0 0,1 0 0 0 0,-1 1 0 0 0,0-1-1 0 0,0 0 1 0 0,0 0 0 0 0,0 0 0 0 0,0-1 0 0 0,0 1-1 0 0,-1 0 1 0 0,1-1 0 0 0,-1 1 0 0 0,0-1 0 0 0,3-4-1 0 0,-4 4-17 0 0,0 1-1 0 0,0 0 0 0 0,0 0 0 0 0,0 0 0 0 0,0 0 0 0 0,0 0 0 0 0,-1 0 0 0 0,1 0 0 0 0,-1 0 0 0 0,1 0 1 0 0,-1 0-1 0 0,0 1 0 0 0,0-1 0 0 0,0 0 0 0 0,0 0 0 0 0,0 0 0 0 0,0 1 0 0 0,0-1 0 0 0,0 0 0 0 0,-1 1 1 0 0,1-1-1 0 0,-1 1 0 0 0,1 0 0 0 0,-1 0 0 0 0,0-1 0 0 0,1 1 0 0 0,-1 0 0 0 0,0 0 0 0 0,0 0 0 0 0,0 1 1 0 0,0-1-1 0 0,1 0 0 0 0,-1 1 0 0 0,0-1 0 0 0,0 1 0 0 0,-3-1 0 0 0,-40-4-1317 0 0,17 12-3753 0 0</inkml:trace>
</inkml:ink>
</file>

<file path=ppt/ink/ink6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29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48 388 0 0,'-13'0'-513'0'0,"-10"0"19224"0"0,38 2-16531 0 0,335 1 3646 0 0,-205-5-4991 0 0,129 2 1610 0 0,311-39-1 0 0,-575 35-2271 0 0,6 0 20 0 0,43 2-108 0 0,-53 0-85 0 0,-8 4 0 0 0,1 0 0 0 0,-1 1 0 0 0,0-1 0 0 0,1 0 0 0 0,-1 0 0 0 0,1 1 0 0 0,-1-1 0 0 0,1 1 0 0 0,0 0 0 0 0,0-1 0 0 0,0 1 0 0 0,1-1 0 0 0,-1 1 0 0 0,0 5 0 0 0,-9 55 0 0 0,9-50 0 0 0,-5 44 0 0 0,3 73 0 0 0,-1 26 0 0 0,4-143 0 0 0,1-1 0 0 0,1-3 0 0 0,3 2 0 0 0,-3-6-84 0 0,-1-5-474 0 0</inkml:trace>
</inkml:ink>
</file>

<file path=ppt/ink/ink6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30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19 344 0 0,'-5'-10'12724'0'0,"5"10"-12469"0"0,19-3 3855 0 0,36 5-3031 0 0,-51-1-172 0 0,130 10 2557 0 0,1-6 0 0 0,191-17 0 0 0,-295 6-2410 0 0,-5 1-3580 0 0,-11 4-8649 0 0</inkml:trace>
</inkml:ink>
</file>

<file path=ppt/ink/ink6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3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1 500 0 0,'-5'0'722'0'0,"0"0"0"0"0,0 1 0 0 0,0 0-1 0 0,0 0 1 0 0,1 0 0 0 0,-1 0 0 0 0,0 1 0 0 0,1 0 0 0 0,-1 0 0 0 0,1 0 0 0 0,-5 3-1 0 0,7-2-318 0 0,0-1 1 0 0,0 0-1 0 0,0 1 0 0 0,1-1 0 0 0,-1 1 0 0 0,1-1 0 0 0,0 1 0 0 0,-1 0 0 0 0,1 0 0 0 0,0-1 0 0 0,1 1 0 0 0,-1 0 0 0 0,1 0 0 0 0,-1 0 1 0 0,1 0-1 0 0,0 0 0 0 0,0 0 0 0 0,0 0 0 0 0,0 0 0 0 0,1 3 0 0 0,13 235 6345 0 0,12 176-844 0 0,-26-412-5973 0 0,0-1 0 0 0,0 1 0 0 0,1 0 0 0 0,0 0 0 0 0,0-1 0 0 0,0 1 0 0 0,0 0 0 0 0,1-1 0 0 0,0 0 0 0 0,3 7 0 0 0,-4-10-103 0 0,-1 0 0 0 0,1 0 1 0 0,0-1-1 0 0,0 1 0 0 0,0-1 0 0 0,-1 1 0 0 0,1 0 0 0 0,0-1 1 0 0,0 1-1 0 0,0-1 0 0 0,0 0 0 0 0,0 1 0 0 0,0-1 0 0 0,0 0 0 0 0,0 0 1 0 0,0 1-1 0 0,0-1 0 0 0,0 0 0 0 0,2 0 0 0 0,31-11-5363 0 0,-9-5 2107 0 0,3-6 493 0 0</inkml:trace>
</inkml:ink>
</file>

<file path=ppt/ink/ink6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31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78 6249 0 0,'-18'-76'11652'0'0,"18"75"-10880"0"0,2 2-530 0 0,1-1 0 0 0,-1 2 0 0 0,0-1-1 0 0,0 0 1 0 0,0 0 0 0 0,0 1 0 0 0,0-1 0 0 0,0 1 0 0 0,0-1-1 0 0,0 1 1 0 0,-1 0 0 0 0,1 0 0 0 0,-1 0 0 0 0,1 0 0 0 0,-1 0-1 0 0,0 0 1 0 0,1 0 0 0 0,-1 1 0 0 0,0-1 0 0 0,0 3-1 0 0,25 60 625 0 0,-23-55-446 0 0,11 38 158 0 0,-3 1 0 0 0,-2 1 0 0 0,-2-1 0 0 0,0 51 0 0 0,-2-32 1044 0 0,19 92 1 0 0,-20-139-1446 0 0,2-1 0 0 0,0 1 0 0 0,2-1 1 0 0,0-1-1 0 0,1 1 0 0 0,1-1 0 0 0,1-1 1 0 0,20 27-1 0 0,-28-40-175 0 0,-2-3-4 0 0,0-1 1 0 0,0 0 0 0 0,0 1 0 0 0,0-1 0 0 0,0 0 0 0 0,0 0 0 0 0,0 0 0 0 0,0 0 0 0 0,1 0-1 0 0,-1 0 1 0 0,0 0 0 0 0,1 0 0 0 0,2 1 0 0 0,-3-2-89 0 0,-1-1-1027 0 0,0 0 1064 0 0,0-1 1 0 0,0 1-1 0 0,0 0 1 0 0,-1-1-1 0 0,1 1 0 0 0,0-1 1 0 0,-1 1-1 0 0,1 0 1 0 0,-1 0-1 0 0,1-1 1 0 0,-1 1-1 0 0,0 0 1 0 0,1 0-1 0 0,-1 0 1 0 0,0 0-1 0 0,0 0 1 0 0,0 0-1 0 0,0 0 1 0 0,0 0-1 0 0,0 0 0 0 0,0 0 1 0 0,0 0-1 0 0,0 0 1 0 0,0 1-1 0 0,-1-1 1 0 0,1 0-1 0 0,0 1 1 0 0,0-1-1 0 0,-1 1 1 0 0,-1-1-1 0 0,-46-12-878 0 0,46 12 880 0 0,-53-7-398 0 0,1 2-1 0 0,-110 3 1 0 0,-111 24 1179 0 0,226-14-204 0 0,-28 2 1511 0 0,90-5-5762 0 0,2-1-3655 0 0,-6-4 3991 0 0</inkml:trace>
</inkml:ink>
</file>

<file path=ppt/ink/ink6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32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15 20 0 0,'0'0'294'0'0,"0"-1"0"0"0,0 0 1 0 0,0 0-1 0 0,0 1 0 0 0,-1-1 0 0 0,1 0 0 0 0,0 1 0 0 0,-1-1 1 0 0,1 0-1 0 0,0 1 0 0 0,-1-1 0 0 0,1 1 0 0 0,-1-1 1 0 0,1 1-1 0 0,-1-1 0 0 0,1 1 0 0 0,-1-1 0 0 0,1 1 0 0 0,-1-1 1 0 0,0 1-1 0 0,1-1 0 0 0,-1 1 0 0 0,0 0 0 0 0,1-1 1 0 0,-1 1-1 0 0,0 0 0 0 0,1 0 0 0 0,-1 0 0 0 0,0 0 0 0 0,0-1 1 0 0,1 1-1 0 0,-1 0 0 0 0,0 0 0 0 0,0 0 0 0 0,1 0 1 0 0,-1 1-1 0 0,-1-1 0 0 0,1 1 53 0 0,0 1 1 0 0,-1 0-1 0 0,1 0 1 0 0,0 0-1 0 0,0-1 1 0 0,0 1-1 0 0,0 0 1 0 0,0 0-1 0 0,0 0 1 0 0,1 0-1 0 0,-1 1 1 0 0,0 2-1 0 0,-10 70 3066 0 0,10 5-1049 0 0,2-1 0 0 0,4 0 0 0 0,17 86 0 0 0,-14-126-3567 0 0,-6-31-2470 0 0</inkml:trace>
</inkml:ink>
</file>

<file path=ppt/ink/ink6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33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48 119 328 0 0,'-29'1'3337'0'0,"10"2"6433"0"0,25-3-8416 0 0,258-23 4671 0 0,-13 0-4154 0 0,668 3 3099 0 0,-51 3-2248 0 0,-773 13-2413 0 0,-22 3 569 0 0,129-21 0 0 0,-184 16-890 0 0,-28 2-875 0 0,-31 2-1490 0 0,-36 21-8595 0 0,58-14 7851 0 0</inkml:trace>
</inkml:ink>
</file>

<file path=ppt/ink/ink6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3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10 728 0 0,'-3'1'7530'0'0,"11"0"-2705"0"0,27 0-709 0 0,44-3-1893 0 0,27-3 354 0 0,121 0 2060 0 0,-226 5-4629 0 0,25 3-1658 0 0,-15 4-6759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28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27 300 0 0,'-6'3'10608'0'0,"26"-3"-7907"0"0,34-4-1314 0 0,41-6 1776 0 0,22-4 831 0 0,-102 12-9032 0 0</inkml:trace>
</inkml:ink>
</file>

<file path=ppt/ink/ink6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34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0 668 0 0,'-1'6'11337'0'0,"-2"23"-7867"0"0,17 168 4791 0 0,10 87-3636 0 0,-19-251-4190 0 0,0-2-302 0 0,2 45-1 0 0,-3-62-636 0 0,-2-7-2370 0 0</inkml:trace>
</inkml:ink>
</file>

<file path=ppt/ink/ink6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3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0 297 760 0 0,'0'0'2505'0'0,"4"-1"-1090"0"0,185-24 7224 0 0,105 15-4988 0 0,-177 8-2751 0 0,187-1 894 0 0,1382-35 2388 0 0,-1131-3-3539 0 0,-430 30-523 0 0,445-55 153 0 0,-485 54-232 0 0,219-31 107 0 0,-283 41-127 0 0,37-7 74 0 0,-25-3 32 0 0,-32 11-177 0 0,-17-9-2031 0 0,-1 0-6037 0 0</inkml:trace>
</inkml:ink>
</file>

<file path=ppt/ink/ink6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1 192 0 0,'1'3'7568'0'0,"0"5"-3564"0"0,7 39 65 0 0,-5-22-2107 0 0,0 0-1 0 0,-2 45 1 0 0,-1-49-1260 0 0,0 1-1 0 0,1-1 1 0 0,1 0 0 0 0,9 39-1 0 0,-11-59-848 0 0,1 0-1 0 0,-1 0 0 0 0,0 0 1 0 0,1 0-1 0 0,0 0 0 0 0,-1 0 1 0 0,1 0-1 0 0,0 0 0 0 0,-1 0 1 0 0,1 0-1 0 0,0 0 0 0 0,0-1 1 0 0,0 1-1 0 0,0 0 0 0 0,0-1 1 0 0,0 1-1 0 0,0 0 0 0 0,1 0 1 0 0,21 2-6839 0 0,-10-6 4340 0 0</inkml:trace>
</inkml:ink>
</file>

<file path=ppt/ink/ink6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36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51 404 0 0,'-12'-32'8789'0'0,"10"30"-8520"0"0,1 1 1 0 0,-2-1-1 0 0,1 0 0 0 0,0 1 1 0 0,0-1-1 0 0,0 1 0 0 0,-1 0 1 0 0,1 0-1 0 0,-1-1 0 0 0,1 2 1 0 0,-1-1-1 0 0,1 0 1 0 0,-1 0-1 0 0,0 1 0 0 0,1 0 1 0 0,-1-1-1 0 0,0 1 0 0 0,1 0 1 0 0,-1 0-1 0 0,0 1 0 0 0,1-1 1 0 0,-1 0-1 0 0,0 1 1 0 0,-2 1-1 0 0,-10 1 534 0 0,1 1-1 0 0,-28 11 1 0 0,18-5 336 0 0,-43 26-1 0 0,60-32-872 0 0,1 0-1 0 0,0 0 1 0 0,0 1-1 0 0,0 0 1 0 0,1 0-1 0 0,0 0 1 0 0,-1 1-1 0 0,2 0 1 0 0,-1 0-1 0 0,1 0 1 0 0,-6 12-1 0 0,9-16-168 0 0,0 1-1 0 0,1-1 0 0 0,-1 0 1 0 0,1 1-1 0 0,-1-1 0 0 0,1 1 1 0 0,0-1-1 0 0,0 1 0 0 0,0-1 1 0 0,1 1-1 0 0,-1-1 1 0 0,0 1-1 0 0,1-1 0 0 0,0 1 1 0 0,-1-1-1 0 0,1 0 0 0 0,0 1 1 0 0,0-1-1 0 0,1 0 0 0 0,-1 0 1 0 0,0 0-1 0 0,1 0 1 0 0,-1 0-1 0 0,1 0 0 0 0,0 0 1 0 0,0 0-1 0 0,-1-1 0 0 0,1 1 1 0 0,0 0-1 0 0,0-1 0 0 0,1 0 1 0 0,-1 0-1 0 0,3 2 0 0 0,6 3 74 0 0,0-1-1 0 0,0-1 0 0 0,1 1 0 0 0,-1-2 1 0 0,19 4-1 0 0,-13-3-97 0 0,0-1-1 0 0,1-1 1 0 0,-1 0 0 0 0,1-1 0 0 0,0-1-1 0 0,-1-1 1 0 0,1 0 0 0 0,-1-2-1 0 0,1 0 1 0 0,-1-1 0 0 0,33-11 0 0 0,-48 14-107 0 0,0 0 1 0 0,0 0 0 0 0,0 0-1 0 0,0 0 1 0 0,0-1 0 0 0,0 1-1 0 0,-1-1 1 0 0,1 1-1 0 0,0-1 1 0 0,-1 0 0 0 0,1 1-1 0 0,-1-1 1 0 0,1 0 0 0 0,-1 0-1 0 0,0 0 1 0 0,0 0 0 0 0,0 0-1 0 0,0 0 1 0 0,0-1 0 0 0,-1 1-1 0 0,1 0 1 0 0,-1 0 0 0 0,1-1-1 0 0,-1 1 1 0 0,0 0 0 0 0,0 0-1 0 0,0-1 1 0 0,0 1-1 0 0,0 0 1 0 0,0-1 0 0 0,-1 1-1 0 0,1 0 1 0 0,-1 0 0 0 0,1-1-1 0 0,-1 1 1 0 0,0 0 0 0 0,0 0-1 0 0,-2-4 1 0 0,-1 0-20 0 0,1 1 1 0 0,0-1-1 0 0,-1 1 1 0 0,0 0-1 0 0,-1 0 1 0 0,1 1-1 0 0,-1-1 0 0 0,1 1 1 0 0,-2 0-1 0 0,1 0 1 0 0,0 0-1 0 0,-11-5 0 0 0,4 4-461 0 0,0 1-1 0 0,-1 0 0 0 0,1 1 0 0 0,-1 0 0 0 0,0 1 0 0 0,-26-1 0 0 0</inkml:trace>
</inkml:ink>
</file>

<file path=ppt/ink/ink6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36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24 260 0 0,'-1'-1'259'0'0,"1"0"0"0"0,-1-1 0 0 0,1 1 1 0 0,-1 0-1 0 0,1 0 0 0 0,-1-1 0 0 0,0 1 0 0 0,0 0 0 0 0,0 0 1 0 0,0 0-1 0 0,1 0 0 0 0,-2 0 0 0 0,1 0 0 0 0,0 0 0 0 0,0 0 0 0 0,0 0 1 0 0,0 1-1 0 0,0-1 0 0 0,-1 0 0 0 0,1 1 0 0 0,0-1 0 0 0,-1 1 0 0 0,1-1 1 0 0,0 1-1 0 0,-1 0 0 0 0,1 0 0 0 0,0-1 0 0 0,-1 1 0 0 0,1 0 1 0 0,-1 0-1 0 0,-2 1 0 0 0,-47 0 2713 0 0,18 3-1623 0 0,0 1 1 0 0,1 2-1 0 0,-45 15 1 0 0,63-17-865 0 0,0 0 1 0 0,0 1 0 0 0,1 1-1 0 0,0 0 1 0 0,0 1 0 0 0,1 0-1 0 0,0 1 1 0 0,0 1 0 0 0,-19 19-1 0 0,29-27-366 0 0,1 0-1 0 0,-1-1 0 0 0,1 1 0 0 0,0 0 1 0 0,-1 0-1 0 0,1 0 0 0 0,0 0 1 0 0,0 0-1 0 0,0 1 0 0 0,0-1 0 0 0,1 0 1 0 0,-1 0-1 0 0,1 0 0 0 0,-1 1 1 0 0,1-1-1 0 0,0 0 0 0 0,-1 1 0 0 0,1-1 1 0 0,1 0-1 0 0,-1 1 0 0 0,0-1 1 0 0,1 3-1 0 0,0-2-7 0 0,1 0 1 0 0,0 0 0 0 0,-1 0-1 0 0,1 0 1 0 0,0 0 0 0 0,0 0-1 0 0,1-1 1 0 0,-1 1-1 0 0,0-1 1 0 0,1 1 0 0 0,0-1-1 0 0,0 0 1 0 0,3 2 0 0 0,8 4 107 0 0,0-1 1 0 0,0-1 0 0 0,0 0-1 0 0,1-1 1 0 0,19 5-1 0 0,-15-6-127 0 0,0 0-1 0 0,0 0 0 0 0,0-2 1 0 0,1-1-1 0 0,-1 0 0 0 0,1-1 0 0 0,-1-1 1 0 0,0-1-1 0 0,37-8 0 0 0,-54 9-124 0 0,-1 1-1 0 0,1-1 1 0 0,-1 1 0 0 0,1-1-1 0 0,0 0 1 0 0,-1 1-1 0 0,1-1 1 0 0,-1 0 0 0 0,1 0-1 0 0,-1 0 1 0 0,0 0-1 0 0,1-1 1 0 0,-1 1 0 0 0,0 0-1 0 0,0 0 1 0 0,0-1 0 0 0,0 1-1 0 0,0-1 1 0 0,0 1-1 0 0,0-1 1 0 0,-1 1 0 0 0,1-1-1 0 0,0 1 1 0 0,-1-1-1 0 0,1-2 1 0 0,-1 1-16 0 0,0-1 0 0 0,0 1 0 0 0,-1 0 0 0 0,1-1 0 0 0,-1 1 0 0 0,1 0 1 0 0,-1 0-1 0 0,0 0 0 0 0,-1-1 0 0 0,1 1 0 0 0,0 0 0 0 0,-4-4 0 0 0,0-1-170 0 0,-1-1 0 0 0,0 1 0 0 0,-1 0 0 0 0,0 0 0 0 0,0 1 0 0 0,-1 0 1 0 0,-14-11-1 0 0,-34-5-2845 0 0,30 16-4296 0 0,19 6 4855 0 0</inkml:trace>
</inkml:ink>
</file>

<file path=ppt/ink/ink6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3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6313 0 0,'2'-2'1050'0'0,"1"0"0"0"0,0 1 1 0 0,-1 0-1 0 0,1-1 0 0 0,0 1 1 0 0,0 0-1 0 0,0 0 0 0 0,0 0 1 0 0,0 1-1 0 0,0-1 0 0 0,0 1 1 0 0,0 0-1 0 0,0 0 0 0 0,3 0 1 0 0,0 1-311 0 0,-1-1 1 0 0,0 2-1 0 0,0-1 0 0 0,0 0 1 0 0,0 1-1 0 0,0 0 1 0 0,8 5-1 0 0,5 4-692 0 0,-1 1 1 0 0,0 1-1 0 0,20 20 0 0 0,-10-8 1859 0 0,8 7-1099 0 0,-27-23-541 0 0,1 0 0 0 0,0-1-1 0 0,0 0 1 0 0,0-1 0 0 0,1 0 0 0 0,16 8 0 0 0,-18-12-267 0 0,-6-3 0 0 0,-1 0 0 0 0,1 0 0 0 0,-1 0 0 0 0,1 0 0 0 0,-1 0 0 0 0,1 0 0 0 0,0 0 0 0 0,-1 0 0 0 0,1 0 0 0 0,-1-1 0 0 0,1 1 0 0 0,-1-1 0 0 0,1 1 0 0 0,-1-1 0 0 0,0 0 0 0 0,1 1 0 0 0,-1-1 0 0 0,0 0 0 0 0,1 0 0 0 0,-1 0 0 0 0,0 0 0 0 0,0 0 0 0 0,0 0 0 0 0,0 0 0 0 0,0 0 0 0 0,1-2 0 0 0,16-33 0 0 0,-16 31 0 0 0,6-16 0 0 0,0-1-1 0 0,-2 1 1 0 0,0-1-1 0 0,-2 0 1 0 0,0 0 0 0 0,-1-1-1 0 0,-1-44 1 0 0,-2 66-170 0 0,5-14-2291 0 0</inkml:trace>
</inkml:ink>
</file>

<file path=ppt/ink/ink6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4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1 460 0 0,'1'9'8135'0'0,"2"33"-4760"0"0,-9-3-1005 0 0,3-30-1889 0 0,1 0 0 0 0,1 0 0 0 0,-1 1-1 0 0,2-1 1 0 0,-1 0 0 0 0,1 1 0 0 0,1-1-1 0 0,0 0 1 0 0,0 1 0 0 0,4 13-1 0 0,-5-23-413 0 0,0 1-1 0 0,1 0 0 0 0,-1-1 0 0 0,1 1 0 0 0,-1 0 0 0 0,0-1 0 0 0,1 1 0 0 0,-1 0 1 0 0,1-1-1 0 0,0 1 0 0 0,-1-1 0 0 0,1 1 0 0 0,-1-1 0 0 0,1 1 0 0 0,0-1 0 0 0,-1 0 0 0 0,1 1 1 0 0,0-1-1 0 0,0 0 0 0 0,-1 1 0 0 0,1-1 0 0 0,0 0 0 0 0,0 0 0 0 0,-1 0 0 0 0,1 0 1 0 0,0 0-1 0 0,1 0 0 0 0,24-10 758 0 0,27-34-479 0 0,-42 33-123 0 0,32-29 12 0 0,-25 22-103 0 0,2 0-1 0 0,0 1 1 0 0,31-20 0 0 0,-73 50-50 0 0,0 2-1 0 0,-20 16 1 0 0,35-25 48 0 0,0 0 1 0 0,0 0 0 0 0,1 0-1 0 0,0 1 1 0 0,0 0 0 0 0,0 0-1 0 0,1 1 1 0 0,0 0-1 0 0,1-1 1 0 0,-7 16 0 0 0,11-21-68 0 0,0 0 1 0 0,0 0-1 0 0,0 0 1 0 0,0 0-1 0 0,0 1 1 0 0,0-1-1 0 0,1 0 1 0 0,-1 0-1 0 0,1 0 1 0 0,-1 0-1 0 0,1 0 1 0 0,0 0-1 0 0,0 0 1 0 0,0 0-1 0 0,0 0 1 0 0,0-1-1 0 0,0 1 1 0 0,1 0-1 0 0,-1-1 1 0 0,0 1-1 0 0,1 0 1 0 0,-1-1-1 0 0,1 0 1 0 0,0 1-1 0 0,0-1 1 0 0,-1 0-1 0 0,1 0 1 0 0,0 0-1 0 0,0 0 1 0 0,0 0-1 0 0,0-1 1 0 0,0 1-1 0 0,4 0 1 0 0,5 3 117 0 0,1 0-1 0 0,0-1 1 0 0,0-1 0 0 0,18 2-1 0 0,-11-3 85 0 0,0-2 1 0 0,0 0-1 0 0,35-8 0 0 0,-10 2-1680 0 0,1 3-3485 0 0,-28 5-1793 0 0,-11-1 3890 0 0</inkml:trace>
</inkml:ink>
</file>

<file path=ppt/ink/ink6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43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167 146 572 0 0,'-30'19'5025'0'0,"12"0"-2621"0"0,1 0 0 0 0,-17 27 0 0 0,-16 19 4601 0 0,50-65-6902 0 0,-1 0 0 0 0,1 0 0 0 0,0 1 0 0 0,0-1-1 0 0,0 0 1 0 0,0 0 0 0 0,0 1 0 0 0,-1-1-1 0 0,1 0 1 0 0,0 0 0 0 0,0 1 0 0 0,-1-1-1 0 0,1 0 1 0 0,0 0 0 0 0,0 0 0 0 0,-1 0-1 0 0,1 1 1 0 0,0-1 0 0 0,0 0 0 0 0,-1 0-1 0 0,1 0 1 0 0,0 0 0 0 0,-1 0 0 0 0,1 0-1 0 0,0 0 1 0 0,0 0 0 0 0,-1 0 0 0 0,1 0-1 0 0,0 0 1 0 0,-1 0 0 0 0,1 0 0 0 0,0 0-1 0 0,-1 0 1 0 0,1 0 0 0 0,0 0 0 0 0,-1 0-1 0 0,1 0 1 0 0,0 0 0 0 0,0 0 0 0 0,-1-1-1 0 0,1 1 1 0 0,0 0 0 0 0,0 0 0 0 0,-1 0-1 0 0,1-1 1 0 0,-5-18 1150 0 0,5-24-980 0 0,9-30 288 0 0,-4 28-151 0 0,18-75 1 0 0,-23 119-405 0 0,0 0 0 0 0,1 1 0 0 0,-1-1 0 0 0,0 0 1 0 0,0 1-1 0 0,0-1 0 0 0,0 0 0 0 0,1 1 0 0 0,-1-1 1 0 0,0 1-1 0 0,0-1 0 0 0,1 0 0 0 0,-1 1 0 0 0,1-1 1 0 0,-1 1-1 0 0,0-1 0 0 0,1 1 0 0 0,-1-1 0 0 0,1 1 1 0 0,-1 0-1 0 0,1-1 0 0 0,-1 1 0 0 0,1 0 1 0 0,0-1-1 0 0,-1 1 0 0 0,1 0 0 0 0,-1-1 0 0 0,1 1 1 0 0,0 0-1 0 0,-1 0 0 0 0,2 0 0 0 0,16 13 128 0 0,16 43 54 0 0,-26-42-114 0 0,11 17 65 0 0,1-1 0 0 0,1-1 0 0 0,31 32 0 0 0,-42-50-204 0 0,1 0 1 0 0,0-2-1 0 0,1 1 0 0 0,0-1 1 0 0,0-1-1 0 0,1 0 0 0 0,0-1 1 0 0,1-1-1 0 0,-1 0 1 0 0,25 7-1 0 0,-12-13-846 0 0,-25 0 885 0 0,-1 0 1 0 0,1 0 0 0 0,-1 0 0 0 0,1 0-1 0 0,-1-1 1 0 0,1 1 0 0 0,0 0 0 0 0,-1 0-1 0 0,1-1 1 0 0,-1 1 0 0 0,1 0 0 0 0,-1-1-1 0 0,1 1 1 0 0,-1 0 0 0 0,0-1 0 0 0,1 1-1 0 0,-1-1 1 0 0,1 1 0 0 0,-1-1 0 0 0,0 1-1 0 0,1-1 1 0 0,-1 1 0 0 0,0-1 0 0 0,0 1-1 0 0,1-1 1 0 0,-1 1 0 0 0,0-1 0 0 0,0 0-1 0 0,0 1 1 0 0,0-1 0 0 0,0 1 0 0 0,0-1-1 0 0,0 0 1 0 0,0 1 0 0 0,0-1 0 0 0,0 1-1 0 0,0-2 1 0 0,0 1-95 0 0,-28-11-97 0 0,2 7 275 0 0,0 2-1 0 0,0 1 1 0 0,0 1 0 0 0,-1 1 0 0 0,1 2 0 0 0,0 0 0 0 0,0 2 0 0 0,-33 8-1 0 0,48-6-1722 0 0</inkml:trace>
</inkml:ink>
</file>

<file path=ppt/ink/ink6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5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13 344 48 0 0,'-13'-2'14387'0'0,"28"-2"-10990"0"0,5-3-4507 0 0,265-121 7064 0 0,14-6-1983 0 0,-280 126-3654 0 0,7-2 911 0 0,42-24 0 0 0,-66 33-1103 0 0,-1 0-216 0 0,-1 1 0 0 0,1-1 0 0 0,0 0 1 0 0,0 0-1 0 0,0 1 0 0 0,0-1 0 0 0,0 1 1 0 0,0-1-1 0 0,0 1 0 0 0,0-1 0 0 0,0 1 1 0 0,0-1-1 0 0,0 1 0 0 0,0 0 0 0 0,0 0 1 0 0,0 0-1 0 0,2-1 0 0 0,22-2-7828 0 0,-17 1 4585 0 0,2 1 477 0 0</inkml:trace>
</inkml:ink>
</file>

<file path=ppt/ink/ink6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52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37 296 0 0,'-42'-14'4595'0'0,"35"13"-4053"0"0,0 1-1 0 0,0 0 1 0 0,0 0 0 0 0,1 1-1 0 0,-1 0 1 0 0,0 0 0 0 0,1 1-1 0 0,-1-1 1 0 0,1 2-1 0 0,-1-1 1 0 0,1 1 0 0 0,0-1-1 0 0,0 2 1 0 0,0-1 0 0 0,-7 6-1 0 0,9-6-271 0 0,0 0 0 0 0,0 0 0 0 0,1 0 0 0 0,-1 1 0 0 0,1-1-1 0 0,0 1 1 0 0,0-1 0 0 0,0 1 0 0 0,1 0 0 0 0,-1 0 0 0 0,1 1 0 0 0,0-1 0 0 0,0 0 0 0 0,1 1-1 0 0,-1-1 1 0 0,1 1 0 0 0,0 0 0 0 0,0-1 0 0 0,1 1 0 0 0,-1 0 0 0 0,1-1 0 0 0,0 1 0 0 0,1 5 0 0 0,-1-7-182 0 0,0-1 0 0 0,1 1 1 0 0,0-1-1 0 0,0 0 0 0 0,-1 1 1 0 0,2-1-1 0 0,-1 0 1 0 0,0 1-1 0 0,0-1 0 0 0,1 0 1 0 0,-1 0-1 0 0,1 0 1 0 0,-1 0-1 0 0,1 0 0 0 0,0-1 1 0 0,0 1-1 0 0,0 0 1 0 0,0-1-1 0 0,0 1 0 0 0,0-1 1 0 0,0 0-1 0 0,1 0 1 0 0,-1 0-1 0 0,0 0 0 0 0,1 0 1 0 0,-1 0-1 0 0,1-1 1 0 0,-1 1-1 0 0,1-1 0 0 0,-1 1 1 0 0,1-1-1 0 0,-1 0 0 0 0,1 0 1 0 0,0 0-1 0 0,-1-1 1 0 0,1 1-1 0 0,-1-1 0 0 0,5 0 1 0 0,-2 0-31 0 0,0-1 0 0 0,0 1 1 0 0,0-1-1 0 0,0 1 0 0 0,0-1 0 0 0,0-1 0 0 0,0 1 1 0 0,-1-1-1 0 0,1 0 0 0 0,-1 0 0 0 0,1 0 1 0 0,-1 0-1 0 0,0-1 0 0 0,-1 0 0 0 0,1 0 1 0 0,-1 0-1 0 0,1 0 0 0 0,3-7 0 0 0,-6 8-27 0 0,1-1 0 0 0,-1 0 0 0 0,1 0 0 0 0,-1-1 0 0 0,0 1 0 0 0,0 0 0 0 0,-1 0 0 0 0,1 0 0 0 0,-1 0 0 0 0,0-1 0 0 0,0 1 0 0 0,-1 0 0 0 0,1 0 0 0 0,-1-1 0 0 0,0 1 0 0 0,0 0 0 0 0,0 0 0 0 0,-1 0 0 0 0,1 0 0 0 0,-1 0 0 0 0,0 1 0 0 0,0-1 0 0 0,-4-5 0 0 0,3 6-153 0 0,-1-1 1 0 0,1 0-1 0 0,-1 1 1 0 0,0-1 0 0 0,0 1-1 0 0,-1 0 1 0 0,1 1-1 0 0,0-1 1 0 0,-1 1-1 0 0,0 0 1 0 0,0 0-1 0 0,1 0 1 0 0,-1 1-1 0 0,0-1 1 0 0,-1 1-1 0 0,1 0 1 0 0,0 1 0 0 0,-10-1-1 0 0,14 1-292 0 0,0 0-1 0 0,0 0 1 0 0,0 1-1 0 0,0-1 1 0 0,0 0-1 0 0,0 0 1 0 0,0 1-1 0 0,1-1 1 0 0,-1 0-1 0 0,0 1 1 0 0,0-1-1 0 0,0 1 1 0 0,0-1-1 0 0,0 1 1 0 0,0-1 0 0 0,1 1-1 0 0,-1 0 1 0 0,0-1-1 0 0,0 2 1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0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92 0 0,'-1'5'648'0'0,"0"0"-900"0"0</inkml:trace>
</inkml:ink>
</file>

<file path=ppt/ink/ink6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53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0 169 272 0 0,'5'-3'10267'0'0,"-5"3"-10058"0"0,20 16 3752 0 0,21 25-1497 0 0,-3 1-432 0 0,-9-10-105 0 0,1 0 0 0 0,2-2 0 0 0,60 45 0 0 0,-91-75-1870 0 0,0 1 0 0 0,0 0 0 0 0,0-1 0 0 0,0 1 0 0 0,0 0 0 0 0,0-1 0 0 0,0 1 0 0 0,0-1 0 0 0,0 0 0 0 0,0 1 0 0 0,1-1 0 0 0,-1 0 0 0 0,0 0 0 0 0,0 0 0 0 0,1 0 0 0 0,-1 0 0 0 0,0 0 0 0 0,0 0 0 0 0,0 0 0 0 0,1 0 0 0 0,-1-1 0 0 0,0 1 0 0 0,0 0 0 0 0,0-1 0 0 0,0 1 0 0 0,2-1 0 0 0,-1-1 5 0 0,-1 0 0 0 0,1 1 0 0 0,0-1 0 0 0,0 0 0 0 0,-1 0 0 0 0,1 0 0 0 0,-1 0 0 0 0,0 0 0 0 0,1-1 0 0 0,-1 1 0 0 0,0 0 0 0 0,0-4 0 0 0,4-9 93 0 0,-1 0-1 0 0,-1-1 0 0 0,1-20 0 0 0,-3 27-52 0 0,9-96 353 0 0,9-65 227 0 0,-19 168-870 0 0,0 0 0 0 0,1-1 0 0 0,-1 1 0 0 0,0 0 0 0 0,1 0 0 0 0,-1 0 0 0 0,1 0 1 0 0,0 0-1 0 0,0 0 0 0 0,0 0 0 0 0,0 0 0 0 0,0 0 0 0 0,0 0 0 0 0,1 1 0 0 0,-1-1 0 0 0,0 0 0 0 0,1 1 0 0 0,2-3 0 0 0,-2 4-378 0 0,1-1 1 0 0,-1 1-1 0 0,0 0 1 0 0,0-1-1 0 0,0 1 1 0 0,1 1-1 0 0,-1-1 0 0 0,0 0 1 0 0,0 0-1 0 0,1 1 1 0 0,-1-1-1 0 0,0 1 1 0 0,0 0-1 0 0,0 0 0 0 0,0-1 1 0 0,0 1-1 0 0,0 1 1 0 0,0-1-1 0 0,2 1 0 0 0,11 7-2216 0 0</inkml:trace>
</inkml:ink>
</file>

<file path=ppt/ink/ink6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9:54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315 116 364 0 0,'-3'-4'877'0'0,"-1"-1"0"0"0,0 1 0 0 0,0-1 0 0 0,0 1 0 0 0,0 0 0 0 0,0 1 0 0 0,-1-1 0 0 0,0 1 0 0 0,1 0 0 0 0,-1 0 0 0 0,0 0-1 0 0,-1 1 1 0 0,-5-2 0 0 0,2 1-250 0 0,0 0-1 0 0,0 1 0 0 0,0 1 0 0 0,0 0 0 0 0,0 0 1 0 0,0 0-1 0 0,0 1 0 0 0,-11 2 0 0 0,12-2-409 0 0,1 1-1 0 0,-1 0 1 0 0,0 1-1 0 0,1 0 1 0 0,-1 0-1 0 0,1 0 1 0 0,-1 1-1 0 0,1 0 1 0 0,0 1 0 0 0,0 0-1 0 0,1 0 1 0 0,-1 0-1 0 0,1 1 1 0 0,0 0-1 0 0,0 0 1 0 0,0 0-1 0 0,1 1 1 0 0,-1 0-1 0 0,2 0 1 0 0,-1 0-1 0 0,-4 8 1 0 0,8-11-150 0 0,0 0 1 0 0,0-1 0 0 0,0 1-1 0 0,0 0 1 0 0,1 0 0 0 0,-1 0-1 0 0,1 0 1 0 0,-1 0 0 0 0,1 0-1 0 0,0-1 1 0 0,0 1 0 0 0,1 0-1 0 0,-1 0 1 0 0,1 0 0 0 0,-1 0-1 0 0,1 0 1 0 0,0 0 0 0 0,0-1-1 0 0,0 1 1 0 0,0 0 0 0 0,1-1 0 0 0,-1 1-1 0 0,1-1 1 0 0,-1 1 0 0 0,1-1-1 0 0,0 0 1 0 0,0 0 0 0 0,0 0-1 0 0,0 0 1 0 0,0 0 0 0 0,1 0-1 0 0,-1 0 1 0 0,1-1 0 0 0,-1 1-1 0 0,1-1 1 0 0,-1 0 0 0 0,5 2-1 0 0,2 1 46 0 0,0 0 0 0 0,1-1 0 0 0,-1 0-1 0 0,1 0 1 0 0,-1-1 0 0 0,1-1 0 0 0,0 0-1 0 0,0 0 1 0 0,20-1 0 0 0,-23-1-70 0 0,-1 0 0 0 0,1 0 0 0 0,0-1 0 0 0,0 0 0 0 0,-1-1 0 0 0,1 1 0 0 0,-1-1-1 0 0,1-1 1 0 0,-1 1 0 0 0,0-1 0 0 0,-1 0 0 0 0,1 0 0 0 0,-1-1 0 0 0,1 1 0 0 0,6-10 0 0 0,-9 11-37 0 0,-1 0 0 0 0,0 0 0 0 0,0-1 0 0 0,0 1 0 0 0,0-1 0 0 0,-1 0 0 0 0,1 1 0 0 0,-1-1 0 0 0,0 0 0 0 0,0 0 0 0 0,0 0 0 0 0,-1 0 0 0 0,1 0 0 0 0,-1 0-1 0 0,0 0 1 0 0,0 0 0 0 0,0 0 0 0 0,-1 0 0 0 0,0 0 0 0 0,1 0 0 0 0,-1 0 0 0 0,-1 0 0 0 0,1 0 0 0 0,0 1 0 0 0,-1-1 0 0 0,0 0 0 0 0,0 1 0 0 0,-5-7 0 0 0,2 3-98 0 0,0 0 1 0 0,-1 0 0 0 0,-1 1-1 0 0,1 0 1 0 0,-1 0-1 0 0,0 0 1 0 0,0 1 0 0 0,0 0-1 0 0,-1 1 1 0 0,0-1-1 0 0,0 1 1 0 0,0 1 0 0 0,0 0-1 0 0,-1 0 1 0 0,-16-4-1 0 0,-29 3-3098 0 0,1 11-4028 0 0,42-4 4522 0 0</inkml:trace>
</inkml:ink>
</file>

<file path=ppt/ink/ink6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34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50 188 0 0,'-3'-3'848'0'0,"0"0"1"0"0,1 0-1 0 0,-1 0 1 0 0,0 1-1 0 0,-1-1 0 0 0,1 1 1 0 0,0 0-1 0 0,-1 0 1 0 0,1 0-1 0 0,-1 0 0 0 0,1 1 1 0 0,-1-1-1 0 0,-4 0 1 0 0,5 2-546 0 0,0 0 1 0 0,0 0-1 0 0,0 0 0 0 0,0 0 1 0 0,0 1-1 0 0,0 0 1 0 0,0-1-1 0 0,0 1 0 0 0,0 0 1 0 0,1 0-1 0 0,-1 1 1 0 0,0-1-1 0 0,1 0 0 0 0,-1 1 1 0 0,0 0-1 0 0,1 0 1 0 0,-5 4-1 0 0,3-2-9 0 0,-1 0 0 0 0,1 1 1 0 0,0-1-1 0 0,0 1 0 0 0,0 0 0 0 0,1 0 1 0 0,-1 1-1 0 0,1-1 0 0 0,1 1 0 0 0,-1 0 1 0 0,1 0-1 0 0,-3 11 0 0 0,5-16-217 0 0,-1 1 0 0 0,1 0 0 0 0,0 0-1 0 0,0 0 1 0 0,0-1 0 0 0,0 1 0 0 0,0 0 0 0 0,1 0 0 0 0,-1 0 0 0 0,0-1-1 0 0,1 1 1 0 0,-1 0 0 0 0,1 0 0 0 0,0-1 0 0 0,-1 1 0 0 0,1-1 0 0 0,0 1-1 0 0,0 0 1 0 0,2 1 0 0 0,-1-2-26 0 0,0 1-1 0 0,0-1 1 0 0,0 1-1 0 0,1-1 0 0 0,-1 1 1 0 0,0-1-1 0 0,1 0 1 0 0,0 0-1 0 0,-1-1 1 0 0,1 1-1 0 0,-1 0 1 0 0,1-1-1 0 0,0 1 1 0 0,-1-1-1 0 0,1 0 0 0 0,5 0 1 0 0,-3-1-39 0 0,1 1 1 0 0,-1-1-1 0 0,1 0 0 0 0,-1 0 1 0 0,0-1-1 0 0,1 1 1 0 0,-1-1-1 0 0,0 0 0 0 0,0-1 1 0 0,0 1-1 0 0,0-1 1 0 0,-1 0-1 0 0,1 0 0 0 0,-1-1 1 0 0,0 1-1 0 0,0-1 0 0 0,0 0 1 0 0,7-8-1 0 0,-10 9-9 0 0,1 1 0 0 0,-1 0-1 0 0,1-1 1 0 0,-1 1-1 0 0,0-1 1 0 0,0 0 0 0 0,0 1-1 0 0,0-1 1 0 0,-1 0 0 0 0,1 1-1 0 0,-1-1 1 0 0,1 0-1 0 0,-1 0 1 0 0,0 0 0 0 0,0 1-1 0 0,0-1 1 0 0,0 0 0 0 0,-1 0-1 0 0,1 0 1 0 0,-1 1 0 0 0,0-1-1 0 0,0 0 1 0 0,0 1-1 0 0,0-1 1 0 0,0 0 0 0 0,-1 1-1 0 0,1-1 1 0 0,-1 1 0 0 0,1 0-1 0 0,-1 0 1 0 0,0 0-1 0 0,0-1 1 0 0,0 2 0 0 0,0-1-1 0 0,0 0 1 0 0,0 0 0 0 0,-5-2-1 0 0,2 1 22 0 0,0 1-1 0 0,-1-1 1 0 0,1 1-1 0 0,-1 0 1 0 0,0 1-1 0 0,1-1 0 0 0,-1 1 1 0 0,0 0-1 0 0,0 0 1 0 0,0 1-1 0 0,1 0 1 0 0,-1 0-1 0 0,0 0 1 0 0,0 1-1 0 0,0 0 1 0 0,-6 2-1 0 0,8-3 24 0 0,1 1-1 0 0,0-1 1 0 0,0 1-1 0 0,0 0 1 0 0,0 1-1 0 0,-1-1 1 0 0,1 0 0 0 0,1 1-1 0 0,-1 0 1 0 0,0-1-1 0 0,0 1 1 0 0,1 0-1 0 0,-1 1 1 0 0,1-1-1 0 0,-1 0 1 0 0,1 1 0 0 0,0-1-1 0 0,0 1 1 0 0,0 0-1 0 0,0 0 1 0 0,1-1-1 0 0,-1 1 1 0 0,1 0-1 0 0,0 1 1 0 0,0-1 0 0 0,0 0-1 0 0,0 0 1 0 0,0 0-1 0 0,0 7 1 0 0,1-7-5 0 0,1 0-1 0 0,0 1 1 0 0,0-1 0 0 0,0 0 0 0 0,0 0 0 0 0,0 0 0 0 0,1 0 0 0 0,-1 0 0 0 0,1 0 0 0 0,0 0-1 0 0,0 0 1 0 0,0-1 0 0 0,0 1 0 0 0,1-1 0 0 0,-1 1 0 0 0,1-1 0 0 0,-1 0 0 0 0,1 0 0 0 0,0 0-1 0 0,0 0 1 0 0,0-1 0 0 0,0 1 0 0 0,0-1 0 0 0,0 0 0 0 0,5 2 0 0 0,2 1-77 0 0,1-1-1 0 0,0 0 1 0 0,1 0 0 0 0,-1-1 0 0 0,0 0 0 0 0,14-1-1 0 0,-20-1-31 0 0,0 0 0 0 0,0-1-1 0 0,0 1 1 0 0,0-1-1 0 0,0 0 1 0 0,0-1-1 0 0,-1 1 1 0 0,1-1-1 0 0,0 0 1 0 0,-1 0-1 0 0,0-1 1 0 0,1 1 0 0 0,-1-1-1 0 0,0 0 1 0 0,0 0-1 0 0,0 0 1 0 0,3-5-1 0 0,-5 6 49 0 0,0 0-1 0 0,-1-1 0 0 0,1 1 1 0 0,-1-1-1 0 0,1 1 1 0 0,-1-1-1 0 0,0 1 1 0 0,0-1-1 0 0,0 0 0 0 0,0 0 1 0 0,-1 1-1 0 0,1-1 1 0 0,-1 0-1 0 0,0 0 0 0 0,0 0 1 0 0,0 0-1 0 0,0 0 1 0 0,0 1-1 0 0,0-1 1 0 0,-1 0-1 0 0,1 0 0 0 0,-1 0 1 0 0,0 1-1 0 0,0-1 1 0 0,0 0-1 0 0,0 1 1 0 0,-1-1-1 0 0,1 1 0 0 0,-1-1 1 0 0,1 1-1 0 0,-3-3 1 0 0,2 3 25 0 0,0-1-1 0 0,-1 1 1 0 0,1-1 0 0 0,-1 1 0 0 0,1 0 0 0 0,-1 0 0 0 0,0 0 0 0 0,0 0 0 0 0,0 1 0 0 0,0-1 0 0 0,0 1 0 0 0,0 0 0 0 0,0 0 0 0 0,-1 0-1 0 0,1 0 1 0 0,0 0 0 0 0,-1 1 0 0 0,-4-1 0 0 0,2 1 20 0 0,-1 0-1 0 0,0 1 1 0 0,0-1-1 0 0,1 1 0 0 0,-1 1 1 0 0,1-1-1 0 0,-1 1 1 0 0,1 0-1 0 0,-9 4 1 0 0,9-3 25 0 0,1 0 1 0 0,-1 0 0 0 0,1 0-1 0 0,0 1 1 0 0,0 0-1 0 0,0 0 1 0 0,1 0 0 0 0,-1 1-1 0 0,1-1 1 0 0,-4 6-1 0 0,6-7-1 0 0,1-1 0 0 0,-1 1 0 0 0,1 0 1 0 0,-1 0-1 0 0,1-1 0 0 0,0 1 0 0 0,0 0 0 0 0,0 0 0 0 0,1 0 0 0 0,-1 0 0 0 0,1 0 0 0 0,-1 0 0 0 0,1 1 0 0 0,0-1 0 0 0,0 0 0 0 0,1 0 1 0 0,-1 0-1 0 0,1 0 0 0 0,-1 0 0 0 0,2 3 0 0 0,0-3-29 0 0,0 1 0 0 0,0-1-1 0 0,0 0 1 0 0,1 0 0 0 0,-1 0 0 0 0,1-1 0 0 0,0 1 0 0 0,-1-1 0 0 0,1 1-1 0 0,0-1 1 0 0,1 0 0 0 0,-1 0 0 0 0,0 0 0 0 0,1-1 0 0 0,-1 1 0 0 0,1-1-1 0 0,-1 0 1 0 0,1 1 0 0 0,0-2 0 0 0,-1 1 0 0 0,1 0 0 0 0,0-1 0 0 0,0 0-1 0 0,-1 0 1 0 0,1 0 0 0 0,0 0 0 0 0,0 0 0 0 0,-1-1 0 0 0,1 0 0 0 0,7-2-1 0 0,-8 2-55 0 0,1 0 0 0 0,-1 0 0 0 0,1 0 0 0 0,-1 0 0 0 0,0-1 0 0 0,1 0 0 0 0,-1 0 0 0 0,0 0 0 0 0,0 0 0 0 0,0 0-1 0 0,-1 0 1 0 0,1-1 0 0 0,0 1 0 0 0,2-5 0 0 0,-3 5 13 0 0,-1 0 1 0 0,0 0-1 0 0,0 0 1 0 0,0-1-1 0 0,0 1 1 0 0,-1 0-1 0 0,1-1 1 0 0,-1 1-1 0 0,1 0 0 0 0,-1-1 1 0 0,0 1-1 0 0,0-1 1 0 0,0 1-1 0 0,0-1 1 0 0,0 1-1 0 0,0 0 0 0 0,-1-1 1 0 0,1 1-1 0 0,-1-1 1 0 0,0 1-1 0 0,0 0 1 0 0,0 0-1 0 0,-1-4 0 0 0,0 4 7 0 0,0-1 0 0 0,0 1 0 0 0,0 0 0 0 0,0 0 0 0 0,0 0 1 0 0,0 0-1 0 0,-1 0 0 0 0,1 0 0 0 0,0 0 0 0 0,-1 1 0 0 0,0-1 0 0 0,1 1 0 0 0,-1 0 0 0 0,0 0 0 0 0,0 0 0 0 0,0 0 0 0 0,-4 0 0 0 0,3-1-331 0 0,-1 2-1 0 0,0-1 1 0 0,0 0 0 0 0,1 1 0 0 0,-1 0 0 0 0,0 0 0 0 0,0 0 0 0 0,0 1 0 0 0,1 0 0 0 0,-6 1-1 0 0,5 2-2879 0 0</inkml:trace>
</inkml:ink>
</file>

<file path=ppt/ink/ink6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34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26 572 0 0,'-1'-14'4847'0'0,"6"11"-682"0"0,16 20-1111 0 0,16 24-864 0 0,-1 2-1 0 0,32 50 0 0 0,35 43 1328 0 0,-103-135-3472 0 0,1 0 1 0 0,-1 0-1 0 0,1 0 1 0 0,-1-1-1 0 0,1 1 1 0 0,0 0 0 0 0,-1-1-1 0 0,1 1 1 0 0,0 0-1 0 0,-1-1 1 0 0,1 1-1 0 0,0-1 1 0 0,0 1-1 0 0,-1-1 1 0 0,1 0-1 0 0,0 1 1 0 0,0-1-1 0 0,0 0 1 0 0,0 1 0 0 0,-1-1-1 0 0,1 0 1 0 0,0 0-1 0 0,0 0 1 0 0,0 0-1 0 0,0 0 1 0 0,0 0-1 0 0,0 0 1 0 0,0 0-1 0 0,0 0 1 0 0,1-1 0 0 0,-1 0-2 0 0,1 0 1 0 0,-1-1 0 0 0,0 1 0 0 0,0 0 0 0 0,0-1 0 0 0,0 1 0 0 0,0-1 0 0 0,0 1 0 0 0,0-1 0 0 0,0 0 0 0 0,0 1 0 0 0,-1-1 0 0 0,1 0 0 0 0,0-2 0 0 0,8-69 545 0 0,-9 68-457 0 0,1-43 344 0 0,3-40 433 0 0,-3 81-821 0 0,0 0 1 0 0,0 0 0 0 0,1 0 0 0 0,0 1 0 0 0,0-1-1 0 0,1 0 1 0 0,-1 1 0 0 0,2-1 0 0 0,3-6 0 0 0,-4 10-252 0 0,-1 0 0 0 0,1 0 0 0 0,0 1 0 0 0,-1-1 1 0 0,1 1-1 0 0,0 0 0 0 0,1 0 0 0 0,-1 0 0 0 0,0 0 1 0 0,1 0-1 0 0,-1 1 0 0 0,1-1 0 0 0,-1 1 0 0 0,1 0 1 0 0,4-1-1 0 0,59-2-7569 0 0,-55 4 5813 0 0,13 0-752 0 0</inkml:trace>
</inkml:ink>
</file>

<file path=ppt/ink/ink6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3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48 0 0,'-9'7'1915'0'0,"0"0"1"0"0,1 1-1 0 0,0 0 0 0 0,0 1 0 0 0,-7 10 1 0 0,-35 55 3439 0 0,7-10-2566 0 0,30-45-2185 0 0,-8 12-883 0 0,5-16-8253 0 0,11-13 6564 0 0</inkml:trace>
</inkml:ink>
</file>

<file path=ppt/ink/ink6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0:35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1 748 0 0,'14'8'10583'0'0,"5"4"-3884"0"0,26 19-1186 0 0,54 35-1558 0 0,-43-36-3528 0 0,-36-23-3587 0 0,-1-2-3913 0 0</inkml:trace>
</inkml:ink>
</file>

<file path=ppt/ink/ink6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1:4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19 484 0 0,'-19'-13'4755'0'0,"19"13"-4679"0"0,0 0 0 0 0,0 0 0 0 0,0 0 0 0 0,0-1 0 0 0,0 1 0 0 0,0 0 0 0 0,0 0 0 0 0,0 0 0 0 0,0 0 0 0 0,0 0-1 0 0,0 0 1 0 0,0-1 0 0 0,0 1 0 0 0,0 0 0 0 0,0 0 0 0 0,0 0 0 0 0,0 0 0 0 0,0 0 0 0 0,0-1 0 0 0,0 1 0 0 0,0 0 0 0 0,0 0 0 0 0,0 0 0 0 0,0 0 0 0 0,0 0 0 0 0,0 0 0 0 0,0-1-1 0 0,0 1 1 0 0,0 0 0 0 0,0 0 0 0 0,0 0 0 0 0,0 0 0 0 0,0 0 0 0 0,1 0 0 0 0,-1 0 0 0 0,0 0 0 0 0,0-1 0 0 0,0 1 0 0 0,0 0 0 0 0,0 0 0 0 0,0 0 0 0 0,0 0 0 0 0,1 0-1 0 0,-1 0 1 0 0,0 0 0 0 0,0 0 0 0 0,0 0 0 0 0,0 0 0 0 0,0 0 0 0 0,0 0 0 0 0,1 0 0 0 0,-1 0 0 0 0,0 0 0 0 0,0 0 0 0 0,0 0 0 0 0,0 0 0 0 0,0 0 0 0 0,1 0 0 0 0,-1 0 0 0 0,41 4 5608 0 0,-19-1-6088 0 0,293 20 3951 0 0,476-24-1 0 0,-773 0-3624 0 0,27-1 508 0 0,-18 5-3867 0 0,-26-3 2530 0 0,9-2-5431 0 0,-7-1 4308 0 0</inkml:trace>
</inkml:ink>
</file>

<file path=ppt/ink/ink6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1:43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17 704 0 0,'-14'-15'9525'0'0,"46"15"-4129"0"0,-14 1-5323 0 0,11-2 1022 0 0,67 4 965 0 0,-89-2-1916 0 0,0-1 0 0 0,-1 2 0 0 0,1-1 0 0 0,-1 1 0 0 0,1 0-1 0 0,-1 0 1 0 0,0 1 0 0 0,0-1 0 0 0,0 2 0 0 0,0-1 0 0 0,8 6 0 0 0,-12-7-112 0 0,-1 1 0 0 0,1-1 0 0 0,-1 1 1 0 0,1-1-1 0 0,-1 1 0 0 0,0-1 0 0 0,0 1 0 0 0,0 0 1 0 0,0-1-1 0 0,0 1 0 0 0,-1 0 0 0 0,1 0 0 0 0,-1-1 1 0 0,0 1-1 0 0,0 0 0 0 0,0 0 0 0 0,0 0 0 0 0,0 0 1 0 0,-1-1-1 0 0,1 1 0 0 0,-1 0 0 0 0,0 0 0 0 0,0-1 1 0 0,-2 6-1 0 0,-3 8-18 0 0,-1 0 0 0 0,-15 25 1 0 0,19-36-4 0 0,-9 17 98 0 0,-1 0-1 0 0,-1-1 1 0 0,-1 0-1 0 0,-1-1 0 0 0,-1-1 1 0 0,0 0-1 0 0,-32 25 1 0 0,48-43-61 0 0,1-1-1 0 0,-1 0 1 0 0,1 1 0 0 0,-1-1 0 0 0,0 0 0 0 0,1 1 0 0 0,-1-1-1 0 0,1 0 1 0 0,-1 1 0 0 0,0-1 0 0 0,1 0 0 0 0,-1 0 0 0 0,0 0 0 0 0,1 0-1 0 0,-1 0 1 0 0,0 0 0 0 0,1 0 0 0 0,-1 0 0 0 0,0 0 0 0 0,1 0-1 0 0,-1 0 1 0 0,0 0 0 0 0,1 0 0 0 0,-1 0 0 0 0,0-1 0 0 0,1 1-1 0 0,-1 0 1 0 0,1 0 0 0 0,-2-1 0 0 0,-8-19 745 0 0,5-36-180 0 0,5 50-521 0 0,-2-27 251 0 0,0 0 1 0 0,-13-62-1 0 0,13 86-377 0 0,0 0 0 0 0,-1 0 0 0 0,0 1 1 0 0,-1-1-1 0 0,1 1 0 0 0,-2-1 0 0 0,1 1 0 0 0,-1 0 0 0 0,0 1 0 0 0,-1-1 0 0 0,0 1 0 0 0,0 0 0 0 0,0 1 0 0 0,-1 0 1 0 0,-10-9-1 0 0,5 17-9773 0 0</inkml:trace>
</inkml:ink>
</file>

<file path=ppt/ink/ink6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1:44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61 300 0 0,'0'0'2915'0'0,"31"0"323"0"0,-24 0-2914 0 0,194-8 4948 0 0,-177 6-4814 0 0,-1-1 0 0 0,1-2 0 0 0,-1 0 0 0 0,0-2 0 0 0,-1 0 0 0 0,32-16 0 0 0,-54 23-431 0 0,0 0 0 0 0,1 0 0 0 0,-1 0 0 0 0,0 0 0 0 0,0 0 0 0 0,0 0 0 0 0,0 0 0 0 0,1 0 0 0 0,-1 0 0 0 0,0 0 0 0 0,0 0 0 0 0,0 0 0 0 0,1 0 0 0 0,-1 0 0 0 0,0 0 0 0 0,0 0 0 0 0,0 0 0 0 0,0 0 0 0 0,1 0 0 0 0,-1 0 0 0 0,0 0 0 0 0,0 0 0 0 0,0 0 0 0 0,0 0 0 0 0,1 0 0 0 0,-1 0 0 0 0,0 1 0 0 0,0-1 0 0 0,0 0 0 0 0,0 0 0 0 0,0 0 0 0 0,1 0 0 0 0,-1 0 0 0 0,0 1 0 0 0,0-1 0 0 0,0 0 0 0 0,0 0 0 0 0,0 0 0 0 0,0 0 0 0 0,0 0 0 0 0,0 1 0 0 0,0-1 0 0 0,0 0 0 0 0,0 0 0 0 0,0 0 0 0 0,0 1 0 0 0,1-1 0 0 0,-1 0 0 0 0,-1 0 0 0 0,2 19 718 0 0,-11 42-242 0 0,2-10 34 0 0,8-9 314 0 0,1 0 0 0 0,11 63 0 0 0,-5-52-145 0 0,-7-52-732 0 0,-1 1 0 0 0,1-1 0 0 0,0 0 0 0 0,0 0 0 0 0,0 0 0 0 0,-1 0 1 0 0,1 0-1 0 0,-1 0 0 0 0,1 0 0 0 0,-1 0 0 0 0,1 0 0 0 0,-1 0 0 0 0,0 0 1 0 0,1 0-1 0 0,-1 0 0 0 0,0 0 0 0 0,0 0 0 0 0,0 0 0 0 0,0-1 0 0 0,1 1 1 0 0,-1 0-1 0 0,0-1 0 0 0,0 1 0 0 0,0-1 0 0 0,-1 1 0 0 0,1-1 0 0 0,0 1 1 0 0,0-1-1 0 0,0 0 0 0 0,0 0 0 0 0,-2 1 0 0 0,-45 7-544 0 0,32-6 424 0 0,-59 8-282 0 0,49-7 661 0 0,0 1 0 0 0,0 0 0 0 0,0 2 0 0 0,-34 13 0 0 0,60-19-185 0 0,0 0 1 0 0,0 1-1 0 0,0-1 0 0 0,0 0 1 0 0,0 0-1 0 0,0 0 1 0 0,0 0-1 0 0,0 0 0 0 0,1 0 1 0 0,-1 0-1 0 0,0 0 0 0 0,0 0 1 0 0,0 1-1 0 0,0-1 1 0 0,0 0-1 0 0,0 0 0 0 0,0 0 1 0 0,0 0-1 0 0,0 0 0 0 0,0 0 1 0 0,0 0-1 0 0,0 1 1 0 0,0-1-1 0 0,0 0 0 0 0,0 0 1 0 0,0 0-1 0 0,0 0 0 0 0,0 0 1 0 0,0 0-1 0 0,0 1 1 0 0,0-1-1 0 0,0 0 0 0 0,0 0 1 0 0,0 0-1 0 0,0 0 0 0 0,0 0 1 0 0,0 0-1 0 0,0 0 1 0 0,0 1-1 0 0,0-1 0 0 0,0 0 1 0 0,0 0-1 0 0,-1 0 0 0 0,1 0 1 0 0,0 0-1 0 0,0 0 1 0 0,0 0-1 0 0,0 0 0 0 0,0 0 1 0 0,0 0-1 0 0,0 0 0 0 0,0 1 1 0 0,-1-1-1 0 0,1 0 1 0 0,0 0-1 0 0,0 0 0 0 0,0 0 1 0 0,0 0-1 0 0,0 0 0 0 0,-1 0 1 0 0,20 3 967 0 0,22-3-417 0 0,-5-3-121 0 0,256-34 2309 0 0,-276 28-1460 0 0,-6 4-3960 0 0</inkml:trace>
</inkml:ink>
</file>

<file path=ppt/ink/ink6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1:4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6 420 0 0,'0'0'6491'0'0,"-26"41"-1619"0"0,-12-3-9 0 0,23-24-1645 0 0,46-28-7 0 0,31-35-2780 0 0,-41 32 34 0 0,-20 15-394 0 0,1 1 0 0 0,0-1 0 0 0,0 1 0 0 0,-1-1 0 0 0,1 1 0 0 0,0-1 0 0 0,0 1 0 0 0,0 0 0 0 0,0 0 0 0 0,1 0 0 0 0,-1 0-1 0 0,0 1 1 0 0,0-1 0 0 0,1 0 0 0 0,-1 1 0 0 0,0 0 0 0 0,1-1 0 0 0,-1 1 0 0 0,0 0 0 0 0,1 0 0 0 0,-1 1 0 0 0,0-1 0 0 0,5 1 0 0 0,-4 1 37 0 0,-1 0-1 0 0,1 1 1 0 0,-1-1-1 0 0,0 1 1 0 0,0-1-1 0 0,0 1 1 0 0,0 0-1 0 0,0-1 1 0 0,0 1-1 0 0,-1 0 1 0 0,0 0-1 0 0,1 1 1 0 0,-1-1-1 0 0,0 0 1 0 0,0 0-1 0 0,0 5 1 0 0,24 64 800 0 0,-25-71-1553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1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439 189 120 0 0,'3'-2'694'0'0,"0"1"-1"0"0,-1-1 1 0 0,1 1-1 0 0,-1-1 1 0 0,1 0-1 0 0,-1 0 1 0 0,0 0 0 0 0,0 0-1 0 0,0 0 1 0 0,0 0-1 0 0,0-1 1 0 0,0 1-1 0 0,-1-1 1 0 0,1 0-1 0 0,-1 1 1 0 0,1-1 0 0 0,-1 0-1 0 0,0 0 1 0 0,0 1-1 0 0,-1-1 1 0 0,1 0-1 0 0,0 0 1 0 0,-1 0 0 0 0,0 0-1 0 0,0 0 1 0 0,0 0-1 0 0,0-4 1 0 0,-1 2-407 0 0,-1 1 0 0 0,1-1 1 0 0,-1 1-1 0 0,0 0 0 0 0,0 0 1 0 0,0 0-1 0 0,0 0 0 0 0,-1 0 1 0 0,1 0-1 0 0,-1 0 0 0 0,0 1 1 0 0,0-1-1 0 0,-1 1 0 0 0,1 0 0 0 0,-1 0 1 0 0,0 0-1 0 0,1 1 0 0 0,-1-1 1 0 0,0 1-1 0 0,-7-3 0 0 0,-6-3 200 0 0,-1 1 0 0 0,1 1 0 0 0,-32-7 0 0 0,36 11-402 0 0,-1 0 1 0 0,1 1-1 0 0,0 1 1 0 0,-1 0 0 0 0,1 0-1 0 0,0 2 1 0 0,-1-1-1 0 0,1 2 1 0 0,0 0 0 0 0,-15 5-1 0 0,18-4-68 0 0,-1 0 0 0 0,1 0 0 0 0,0 1 0 0 0,0 0 0 0 0,1 1 0 0 0,-1 0 0 0 0,1 0 0 0 0,1 1 0 0 0,-1 0 0 0 0,1 1 0 0 0,0 0 0 0 0,-10 14 0 0 0,15-18-12 0 0,0 0 1 0 0,1 0-1 0 0,0 1 1 0 0,-1-1 0 0 0,1 1-1 0 0,1-1 1 0 0,-1 1 0 0 0,1-1-1 0 0,0 1 1 0 0,0 0-1 0 0,0 0 1 0 0,1 0 0 0 0,0 0-1 0 0,-1-1 1 0 0,2 1-1 0 0,-1 0 1 0 0,2 6 0 0 0,-1-5 0 0 0,1 0 1 0 0,1 0 0 0 0,-1-1 0 0 0,1 1 0 0 0,0-1-1 0 0,0 0 1 0 0,0 0 0 0 0,1 0 0 0 0,0 0 0 0 0,0-1-1 0 0,0 1 1 0 0,7 5 0 0 0,-2-3 6 0 0,0 0 0 0 0,1-1 0 0 0,-1 0 0 0 0,2 0 0 0 0,-1-1 0 0 0,0 0-1 0 0,1-1 1 0 0,0 0 0 0 0,0-1 0 0 0,0 0 0 0 0,1-1 0 0 0,-1 0 0 0 0,1-1 0 0 0,12 0 0 0 0,-12-1-15 0 0,0-2 0 0 0,0 1 1 0 0,0-2-1 0 0,0 1 0 0 0,0-2 0 0 0,-1 1 0 0 0,1-2 0 0 0,-1 1 1 0 0,0-2-1 0 0,0 0 0 0 0,13-9 0 0 0,-17 9 10 0 0,0 1-1 0 0,-1-1 1 0 0,0 0-1 0 0,0 0 1 0 0,0-1 0 0 0,-1 0-1 0 0,0 0 1 0 0,0 0-1 0 0,-1 0 1 0 0,0-1-1 0 0,0 0 1 0 0,-1 0-1 0 0,0 0 1 0 0,0 0 0 0 0,-1 0-1 0 0,3-15 1 0 0,-5 18 30 0 0,0-1 0 0 0,-1 1 0 0 0,1 0 1 0 0,-1 0-1 0 0,0-1 0 0 0,-1 1 1 0 0,1 0-1 0 0,-1 0 0 0 0,-4-9 0 0 0,5 13-23 0 0,-4 19 302 0 0,8-3-245 0 0,1-1 0 0 0,0 0 0 0 0,1 0 0 0 0,1 0 0 0 0,0-1 0 0 0,1 0 0 0 0,0 0 0 0 0,1 0 0 0 0,10 11 0 0 0,-13-18-42 0 0,0 0 0 0 0,1-1-1 0 0,-1 0 1 0 0,1 0 0 0 0,1 0-1 0 0,-1 0 1 0 0,1-1 0 0 0,-1 0-1 0 0,1-1 1 0 0,0 1 0 0 0,1-1-1 0 0,-1-1 1 0 0,0 1 0 0 0,1-1-1 0 0,0-1 1 0 0,-1 1 0 0 0,1-1-1 0 0,13 0 1 0 0,17-7 456 0 0,-18 2-3376 0 0,0 3-8330 0 0,-15 1 8214 0 0</inkml:trace>
</inkml:ink>
</file>

<file path=ppt/ink/ink6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2:11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4 120 0 0,'0'-3'7135'0'0,"7"22"-6203"0"0,-1 1 1 0 0,-1 1-1 0 0,-1-1 1 0 0,-1 1-1 0 0,1 40 1 0 0,1 0-136 0 0,77 388 3902 0 0,-44-278-2393 0 0,14 180-1 0 0,-50-90 815 0 0,4-245-3986 0 0,9-23-11480 0 0</inkml:trace>
</inkml:ink>
</file>

<file path=ppt/ink/ink6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2:13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1 246 64 0 0,'15'-36'8585'0'0,"-11"33"-8079"0"0,1 0-1 0 0,-1 0 1 0 0,1 1 0 0 0,0-1-1 0 0,0 1 1 0 0,-1 0 0 0 0,1 1-1 0 0,0-1 1 0 0,1 1 0 0 0,7-2 0 0 0,59-3 1473 0 0,-55 5-1456 0 0,759 4 5245 0 0,-304 9-4568 0 0,-162-15-439 0 0,334-9 286 0 0,522-15 65 0 0,-947 19-992 0 0,309-15 225 0 0,-3-30 59 0 0,-10-5-24 0 0,-461 52 64 0 0,-53 6-345 0 0,5-1-28 0 0,1 1-21 0 0,-1 0-8 0 0,-3-1-25 0 0,-2 1-7 0 0,0 0 52 0 0,16 0 28 0 0,-1 1 1649 0 0,-23 14-1227 0 0,3-9-502 0 0,2 1 1 0 0,-1-1-1 0 0,0 1 0 0 0,1 0 1 0 0,1 0-1 0 0,-1 0 0 0 0,1 0 1 0 0,0 0-1 0 0,1 0 0 0 0,0 13 1 0 0,-2 10 32 0 0,-4 62 286 0 0,5 0 1 0 0,14 138 0 0 0,20 19 125 0 0,-11-104-276 0 0,-11-66-179 0 0,12 123 0 0 0,-22-189 0 0 0,-1-2 0 0 0,2-1 0 0 0,0-1 0 0 0,-1 0 0 0 0,3 3-92 0 0,-1-11-239 0 0,-3-1 145 0 0</inkml:trace>
</inkml:ink>
</file>

<file path=ppt/ink/ink6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2:14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0 240 648 0 0,'0'0'8113'0'0,"4"-1"-7001"0"0,36-6 752 0 0,0 2-1 0 0,1 1 1 0 0,77 3 0 0 0,-42 1-1049 0 0,427-2 2370 0 0,147-4-944 0 0,568-27 304 0 0,-795 7-1997 0 0,920-49 1015 0 0,-530 8 1651 0 0,-805 66-3136 0 0,20-2 384 0 0,-19 2-268 0 0,-2 0-49 0 0,4 0 129 0 0,-7 0-180 0 0,37-4-13 0 0,-33 5-180 0 0,-6 0-389 0 0</inkml:trace>
</inkml:ink>
</file>

<file path=ppt/ink/ink6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39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1008 144 0 0,'0'0'1369'0'0,"18"3"8382"0"0,64 9-7747 0 0,468 39 2273 0 0,-241-28-3010 0 0,37 4 256 0 0,527-28-1 0 0,241 9-626 0 0,677 6-546 0 0,-1180-45-189 0 0,55-3 33 0 0,775-60-26 0 0,-1-69 129 0 0,-761 118-236 0 0,-673 45-62 0 0,1890-106 431 0 0,-1761 96-404 0 0,-60 4-10 0 0,-20 2-4 0 0,62-4 14 0 0,57-3 20 0 0,1060-41 324 0 0,-552 30-230 0 0,630-35 174 0 0,-688 33-198 0 0,-53-6-26 0 0,673-43 652 0 0,-1019 56-516 0 0,249-14 143 0 0,238 6 36 0 0,1015-52 205 0 0,-1675 74-597 0 0,1775-107 318 0 0,-1175 60-253 0 0,405-12-29 0 0,290 100 403 0 0,-1282-34-384 0 0,54 6 255 0 0,0-5 1 0 0,161-15-1 0 0,-275 9-396 0 0,23-3 604 0 0,-27 4-580 0 0,0 0 0 0 0,-1 0 0 0 0,1-1-1 0 0,0 1 1 0 0,0 0 0 0 0,-1 0 0 0 0,1-1-1 0 0,0 1 1 0 0,0 0 0 0 0,-1-1 0 0 0,1 1 0 0 0,0-1-1 0 0,-1 1 1 0 0,1-1 0 0 0,-1 1 0 0 0,1-1 0 0 0,0 1-1 0 0,-1-1 1 0 0,1 0 0 0 0,-1 1 0 0 0,0-1-1 0 0,1 0 1 0 0,-1 1 0 0 0,1-1 0 0 0,-1 0 0 0 0,1-1-1 0 0,-38-4-10288 0 0</inkml:trace>
</inkml:ink>
</file>

<file path=ppt/ink/ink6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42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13 416 0 0,'-6'-13'4530'0'0,"0"16"-98"0"0,0 22-379 0 0,21 180 1865 0 0,0-13-4065 0 0,-13-70-873 0 0,4 636 2972 0 0,-38-228-2226 0 0,-1 5-369 0 0,21-237-861 0 0,0 51 96 0 0,12-343-574 0 0,0 0 0 0 0,0 1 0 0 0,0-1-1 0 0,1 0 1 0 0,0 0 0 0 0,0 1 0 0 0,1-1 0 0 0,0 0 0 0 0,0 0 0 0 0,4 9 0 0 0,-4-13-20 0 0,0 1 0 0 0,0-1 0 0 0,0 0 0 0 0,1 0 0 0 0,-1 0-1 0 0,0-1 1 0 0,1 1 0 0 0,-1 0 0 0 0,1-1 0 0 0,0 0 0 0 0,-1 1 0 0 0,1-1 0 0 0,0 0 0 0 0,0 0-1 0 0,0-1 1 0 0,-1 1 0 0 0,1-1 0 0 0,0 1 0 0 0,0-1 0 0 0,0 0 0 0 0,0 0 0 0 0,0 0 0 0 0,0-1 0 0 0,4 0-1 0 0,178-27-462 0 0,-44 4 250 0 0,1277-102-303 0 0,-491 58 738 0 0,-524 28-48 0 0,532-55 244 0 0,-504 52-245 0 0,-17 7-16 0 0,287-4 35 0 0,-273 24-102 0 0,258-17 112 0 0,570-65 272 0 0,-73 4-181 0 0,715-45 6 0 0,8-1-46 0 0,-1456 120-220 0 0,-224 11-4 0 0,496-16 52 0 0,427-22 20 0 0,-699 18-72 0 0,880-47 28 0 0,-699 66-47 0 0,-212 13 8 0 0,-137-1-10 0 0,519-11 80 0 0,400-47 73 0 0,435 7-159 0 0,-1346 45 0 0 0,746-27 0 0 0,-21 0 0 0 0,-294 25 0 0 0,276-6 0 0 0,-883 9 0 0 0,-1-6 0 0 0,142-28 0 0 0,-239 35-1976 0 0,-15 2 1678 0 0,0 0-1 0 0,-1 0 1 0 0,1 0-1 0 0,0 0 1 0 0,-1 1-1 0 0,1-1 1 0 0,0-1 0 0 0,0 1-1 0 0,-1 0 1 0 0,1 0-1 0 0,0 0 1 0 0,0 0-1 0 0,-1 0 1 0 0,1-1-1 0 0,0 1 1 0 0,-1 0-1 0 0,1-1 1 0 0,0 1-1 0 0,-1 0 1 0 0,1-1-1 0 0,-1 1 1 0 0,1-1-1 0 0,0 1 1 0 0,-1-1-1 0 0,1 1 1 0 0,-1-1-1 0 0,1 1 1 0 0,-1-1-1 0 0,0 0 1 0 0,1 1-1 0 0,-1-1 1 0 0,0 0 0 0 0,1 1-1 0 0,-1-1 1 0 0,0 0-1 0 0,0 1 1 0 0,1-2-1 0 0</inkml:trace>
</inkml:ink>
</file>

<file path=ppt/ink/ink6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18:43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17 396 0 0,'-5'-17'11447'0'0,"4"97"-8059"0"0,12 107-1 0 0,0 19-1502 0 0,-56 426 3247 0 0,0-33-1220 0 0,33-297-2657 0 0,1 127 710 0 0,14-367-1965 0 0,3-1 0 0 0,23 101 0 0 0,-28-157 0 0 0,1 1 0 0 0,-2-6-159 0 0,0 1 1 0 0,0-1-1 0 0,1 0 0 0 0,-1 1 0 0 0,0-1 1 0 0,0 1-1 0 0,0-1 0 0 0,0 0 1 0 0,0 1-1 0 0,0-1 0 0 0,0 1 1 0 0,0-1-1 0 0,0 0 0 0 0,0 1 0 0 0,0-1 1 0 0,0 0-1 0 0,0 1 0 0 0,0-1 1 0 0,0 1-1 0 0,0-1 0 0 0,0 0 0 0 0,0 1 1 0 0,-1-1-1 0 0,1 0 0 0 0,0 1 1 0 0,0-1-1 0 0,0 0 0 0 0,-1 1 1 0 0,1-1-1 0 0,0 0 0 0 0,0 1 0 0 0,-1-1 1 0 0,1 0-1 0 0,0 0 0 0 0,-1 1 1 0 0,1-1-1 0 0,0 0 0 0 0,-1 0 0 0 0,1 0 1 0 0,0 1-1 0 0,-1-1 0 0 0,1 0 1 0 0,0 0-1 0 0,-1 0 0 0 0</inkml:trace>
</inkml:ink>
</file>

<file path=ppt/ink/ink6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2:23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1 111 524 0 0,'4'-6'10846'0'0,"-4"6"-10677"0"0,26-2 4826 0 0,49 4-3718 0 0,-40-1 96 0 0,46 0-68 0 0,1-4 0 0 0,0-3 0 0 0,139-29 0 0 0,-164 14-755 0 0,-55 20-518 0 0,0 0 0 0 0,1 0 0 0 0,-1 0 0 0 0,0 0-1 0 0,0 0 1 0 0,0 0 0 0 0,0-1 0 0 0,0 1 0 0 0,0-1 0 0 0,-1 1-1 0 0,1-1 1 0 0,0 0 0 0 0,-1 0 0 0 0,1 0 0 0 0,-1 0-1 0 0,0 0 1 0 0,1 0 0 0 0,-1 0 0 0 0,0 0 0 0 0,0 0 0 0 0,0-4-1 0 0,-1 6 41 0 0,-10-1 85 0 0,8 0-141 0 0,0 1 0 0 0,0 0 0 0 0,0-1-1 0 0,0 1 1 0 0,1 0 0 0 0,-1 0 0 0 0,0 1 0 0 0,0-1 0 0 0,0 0 0 0 0,0 1 0 0 0,0-1 0 0 0,1 1 0 0 0,-5 1 0 0 0,0 2 22 0 0,-1-1-1 0 0,1 2 1 0 0,0-1 0 0 0,0 1 0 0 0,0 0 0 0 0,0 0 0 0 0,1 0-1 0 0,0 1 1 0 0,0 0 0 0 0,0 0 0 0 0,1 0 0 0 0,0 1 0 0 0,0 0-1 0 0,1-1 1 0 0,0 1 0 0 0,0 0 0 0 0,0 1 0 0 0,1-1 0 0 0,0 0-1 0 0,1 1 1 0 0,0-1 0 0 0,0 1 0 0 0,0-1 0 0 0,1 12 0 0 0,0-2 49 0 0,2-1 1 0 0,-1 1 0 0 0,2 0 0 0 0,0-1-1 0 0,1 0 1 0 0,1 0 0 0 0,0 0 0 0 0,1 0 0 0 0,1-1-1 0 0,9 15 1 0 0,12 11 147 0 0,-20-30-229 0 0,-1-1 0 0 0,0 1-1 0 0,0 0 1 0 0,5 14 0 0 0,-12-25-22 0 0,0 1 0 0 0,0 0 1 0 0,0-1-1 0 0,0 1 1 0 0,0 0-1 0 0,0-1 0 0 0,0 1 1 0 0,0 0-1 0 0,0-1 1 0 0,0 1-1 0 0,0 0 0 0 0,0-1 1 0 0,-1 1-1 0 0,1-1 1 0 0,0 1-1 0 0,-1 0 0 0 0,1-1 1 0 0,0 1-1 0 0,-1-1 1 0 0,1 1-1 0 0,0-1 0 0 0,-1 1 1 0 0,1-1-1 0 0,-1 1 0 0 0,1-1 1 0 0,-1 1-1 0 0,0-1 1 0 0,1 0-1 0 0,-1 1 0 0 0,1-1 1 0 0,-1 0-1 0 0,0 0 1 0 0,1 1-1 0 0,-1-1 0 0 0,1 0 1 0 0,-1 0-1 0 0,0 0 1 0 0,1 0-1 0 0,-1 0 0 0 0,0 0 1 0 0,1 0-1 0 0,-1 0 1 0 0,-1 0-1 0 0,-38 2-224 0 0,32-3 171 0 0,-53 1-147 0 0,24-2 267 0 0,1 1 0 0 0,-1 3 1 0 0,1 1-1 0 0,-1 1 0 0 0,-51 14 1 0 0,88-18-19 0 0,0 0 0 0 0,-1 0 0 0 0,1 0 0 0 0,-1 0 1 0 0,1 0-1 0 0,-1 0 0 0 0,1 0 0 0 0,0 0 0 0 0,-1 0 1 0 0,1 0-1 0 0,-1 0 0 0 0,1 1 0 0 0,0-1 0 0 0,-1 0 1 0 0,1 0-1 0 0,-1 1 0 0 0,1-1 0 0 0,0 0 0 0 0,-1 0 1 0 0,1 1-1 0 0,0-1 0 0 0,0 0 0 0 0,-1 1 1 0 0,1-1-1 0 0,0 0 0 0 0,0 1 0 0 0,-1-1 0 0 0,1 1 1 0 0,0-1-1 0 0,0 0 0 0 0,0 1 0 0 0,0 0 0 0 0,12 5 375 0 0,24-1-63 0 0,61-6 185 0 0,-1-5 1 0 0,179-33 0 0 0,-267 37-1006 0 0,5-2-225 0 0</inkml:trace>
</inkml:ink>
</file>

<file path=ppt/ink/ink6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2:24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14 196 0 0,'-3'-2'313'0'0,"0"0"0"0"0,-1 0-1 0 0,1 1 1 0 0,0-1 0 0 0,-1 1 0 0 0,0 0 0 0 0,1 0-1 0 0,-1 0 1 0 0,0 1 0 0 0,1-1 0 0 0,-1 1 0 0 0,0 0-1 0 0,1 0 1 0 0,-1 0 0 0 0,0 1 0 0 0,0-1 0 0 0,1 1-1 0 0,-1 0 1 0 0,1 0 0 0 0,-7 2 0 0 0,5 0 46 0 0,-1 1-1 0 0,1-1 1 0 0,0 1 0 0 0,0 0 0 0 0,0 0 0 0 0,0 1 0 0 0,1-1 0 0 0,0 1-1 0 0,0 0 1 0 0,0 0 0 0 0,-4 8 0 0 0,0 2 332 0 0,0 1 1 0 0,1 0-1 0 0,0 1 0 0 0,1 0 1 0 0,1 0-1 0 0,1 0 0 0 0,-4 33 1 0 0,6-26-148 0 0,2-1 0 0 0,1 0 0 0 0,1 0 0 0 0,1 0 0 0 0,0 0 0 0 0,2-1 0 0 0,1 1 1 0 0,1-1-1 0 0,1 0 0 0 0,0-1 0 0 0,2 0 0 0 0,0 0 0 0 0,2-1 0 0 0,0 0 0 0 0,29 34 1 0 0,-22-33-522 0 0,0-1 0 0 0,1-2 0 0 0,1 0 1 0 0,1-1-1 0 0,1-1 0 0 0,0-1 0 0 0,1-1 1 0 0,0-1-1 0 0,1-1 0 0 0,1-1 0 0 0,0-2 1 0 0,0 0-1 0 0,29 5 0 0 0,52 2-2821 0 0,-80-14 349 0 0,0-1-1 0 0,28-4 1 0 0,-15-2-205 0 0</inkml:trace>
</inkml:ink>
</file>

<file path=ppt/ink/ink6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2:24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40 120 0 0,'2'-2'338'0'0,"-1"-1"0"0"0,1 0 0 0 0,0 1 1 0 0,-1-1-1 0 0,2 1 0 0 0,-1-1 0 0 0,0 1 0 0 0,0 0 0 0 0,1 0 0 0 0,-1 0 0 0 0,1 0 1 0 0,-1 1-1 0 0,1-1 0 0 0,0 1 0 0 0,0-1 0 0 0,0 1 0 0 0,0 0 0 0 0,0 0 1 0 0,0 0-1 0 0,0 0 0 0 0,0 1 0 0 0,0 0 0 0 0,0-1 0 0 0,0 1 0 0 0,0 0 0 0 0,0 0 1 0 0,1 0-1 0 0,-1 1 0 0 0,5 1 0 0 0,11 1 522 0 0,-1 1-1 0 0,0 1 1 0 0,0 0 0 0 0,17 9 0 0 0,21 10 507 0 0,-1 3 1 0 0,-1 2 0 0 0,83 58 0 0 0,-108-65-702 0 0,-1 0 1 0 0,-1 2-1 0 0,-1 1 1 0 0,-1 1-1 0 0,-1 1 1 0 0,-2 2-1 0 0,35 56 1 0 0,-50-74-433 0 0,-2 0 1 0 0,1 1-1 0 0,-2-1 1 0 0,1 1-1 0 0,-2 0 1 0 0,0 1-1 0 0,0-1 1 0 0,-1 0-1 0 0,0 1 1 0 0,-1-1 0 0 0,-1 24-1 0 0,-2-27-134 0 0,1 1-1 0 0,-1-2 1 0 0,-1 1-1 0 0,0 0 1 0 0,0 0 0 0 0,-1-1-1 0 0,0 0 1 0 0,0 0-1 0 0,-1 0 1 0 0,0 0 0 0 0,0 0-1 0 0,-1-1 1 0 0,0 0-1 0 0,0-1 1 0 0,0 1 0 0 0,-1-1-1 0 0,-8 5 1 0 0,-8 5-69 0 0,-1-1 1 0 0,-1-1-1 0 0,0-1 1 0 0,-1-1 0 0 0,0-1-1 0 0,-1-2 1 0 0,-41 9-1 0 0,-43 1-8581 0 0,103-19 4936 0 0,2-1 518 0 0</inkml:trace>
</inkml:ink>
</file>

<file path=ppt/ink/ink6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2:40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68 0 0,'7'-18'10684'0'0,"-4"21"-9994"0"0,1 0 0 0 0,-1 0 0 0 0,0 1 0 0 0,0-1 0 0 0,0 0 0 0 0,-1 1 0 0 0,1 0 0 0 0,3 7 0 0 0,-3-6-74 0 0,10 14 294 0 0,1 0-1 0 0,1 0 1 0 0,1-2 0 0 0,0 0-1 0 0,2 0 1 0 0,-1-2-1 0 0,32 21 1 0 0,-47-35-838 0 0,0 1 0 0 0,-1-1 0 0 0,1 0 0 0 0,0 0 0 0 0,0-1 0 0 0,0 1 0 0 0,0 0 0 0 0,0-1 0 0 0,0 1 0 0 0,1-1 0 0 0,-1 1 0 0 0,0-1 0 0 0,0 0 0 0 0,0 0 0 0 0,0 0 0 0 0,0 0 0 0 0,0-1 0 0 0,1 1 0 0 0,-1 0 0 0 0,0-1 0 0 0,0 0 0 0 0,0 1 0 0 0,0-1 0 0 0,0 0 0 0 0,0 0 0 0 0,-1 0 0 0 0,1 0 0 0 0,0 0 0 0 0,0-1 0 0 0,-1 1 0 0 0,1 0 0 0 0,-1-1 0 0 0,1 1 0 0 0,-1-1 0 0 0,1 0 0 0 0,-1 1 0 0 0,0-1 0 0 0,0 0 0 0 0,0 0 0 0 0,1-3 0 0 0,5-10 78 0 0,0 0 0 0 0,-1-1 1 0 0,-1 1-1 0 0,4-23 0 0 0,-2 10-51 0 0,-6 23-979 0 0,6-19 599 0 0,-2 19-3144 0 0,8 2-6605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3 832 0 0,'0'0'8112'0'0,"-3"1"-6519"0"0,2 0-1165 0 0,-1 0 0 0 0,1 0-1 0 0,0 0 1 0 0,-1 0 0 0 0,1 0 0 0 0,0 0 0 0 0,0 0-1 0 0,0 0 1 0 0,0 1 0 0 0,0-1 0 0 0,0 0 0 0 0,0 1-1 0 0,0-1 1 0 0,1 1 0 0 0,-2 2 0 0 0,2-3-227 0 0,-1 0 1 0 0,1 0 0 0 0,0 0-1 0 0,0 0 1 0 0,0 0 0 0 0,0 0-1 0 0,0 0 1 0 0,0 0 0 0 0,0 0-1 0 0,0 0 1 0 0,0 0 0 0 0,0 0-1 0 0,0 0 1 0 0,1-1 0 0 0,-1 1-1 0 0,0 0 1 0 0,1 0 0 0 0,-1 0-1 0 0,1 0 1 0 0,-1 0-1 0 0,1-1 1 0 0,-1 1 0 0 0,1 0-1 0 0,0 0 1 0 0,-1-1 0 0 0,1 1-1 0 0,0-1 1 0 0,-1 1 0 0 0,1 0-1 0 0,0-1 1 0 0,0 1 0 0 0,0-1-1 0 0,-1 0 1 0 0,1 1 0 0 0,0-1-1 0 0,1 1 1 0 0,-1-1-103 0 0,0 0 0 0 0,0 1 0 0 0,0-1 0 0 0,0 0 0 0 0,0 0 0 0 0,0 0 0 0 0,0 0 0 0 0,0 0 0 0 0,-1 0 0 0 0,1 0 0 0 0,0 0 0 0 0,0 0 0 0 0,0-1 0 0 0,0 1 0 0 0,0 0 0 0 0,0 0 0 0 0,0-1 0 0 0,-1 1-1 0 0,1-1 1 0 0,0 1 0 0 0,0-1 0 0 0,0 1 0 0 0,-1-1 0 0 0,1 1 0 0 0,0-1 0 0 0,-1 0 0 0 0,1 1 0 0 0,-1-1 0 0 0,1 0 0 0 0,0 0 0 0 0,-1 1 0 0 0,0-1 0 0 0,1 0 0 0 0,-1 0 0 0 0,1 0 0 0 0,-1 0 0 0 0,0 1 0 0 0,0-1 0 0 0,1-2 0 0 0,2-17-1194 0 0,-8 4-6024 0 0</inkml:trace>
</inkml:ink>
</file>

<file path=ppt/ink/ink6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2:3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80 340 0 0,'2'-3'503'0'0,"-1"0"-1"0"0,0 0 1 0 0,1 1 0 0 0,-1-1-1 0 0,-1 0 1 0 0,1-1 0 0 0,0 1-1 0 0,-1 0 1 0 0,0 0 0 0 0,1 0-1 0 0,-1 0 1 0 0,-1 0 0 0 0,1 0-1 0 0,0 0 1 0 0,-2-6 0 0 0,1 7-278 0 0,-1 0 0 0 0,1 0 0 0 0,-1 0 0 0 0,1 1 0 0 0,-1-1 0 0 0,0 0 0 0 0,1 1 0 0 0,-1 0 0 0 0,0-1 0 0 0,0 1-1 0 0,0 0 1 0 0,0 0 0 0 0,0 0 0 0 0,-1 0 0 0 0,1 0 0 0 0,0 1 0 0 0,0-1 0 0 0,-1 1 0 0 0,1-1 0 0 0,0 1 0 0 0,0 0 0 0 0,-4 0 0 0 0,-9-1 157 0 0,1 1 0 0 0,-1 1 0 0 0,1 0 0 0 0,-1 1 1 0 0,1 0-1 0 0,-21 7 0 0 0,-85 32 673 0 0,98-32-754 0 0,15-7-226 0 0,-14 5 229 0 0,1 1-1 0 0,0 1 0 0 0,0 0 1 0 0,1 2-1 0 0,1 0 1 0 0,-22 17-1 0 0,39-27-260 0 0,0-1 1 0 0,0 1-1 0 0,1 0 0 0 0,-1-1 0 0 0,0 1 0 0 0,1 0 1 0 0,-1-1-1 0 0,1 1 0 0 0,-1 0 0 0 0,1 0 0 0 0,-1 0 1 0 0,1 0-1 0 0,0 0 0 0 0,-1 0 0 0 0,1-1 0 0 0,0 1 1 0 0,0 0-1 0 0,-1 0 0 0 0,1 0 0 0 0,0 0 0 0 0,0 0 1 0 0,0 0-1 0 0,0 0 0 0 0,0 0 0 0 0,1 0 0 0 0,-1 1 1 0 0,1 0 9 0 0,0 0 1 0 0,0-1-1 0 0,0 1 0 0 0,0-1 1 0 0,1 1-1 0 0,-1-1 1 0 0,0 1-1 0 0,1-1 0 0 0,-1 0 1 0 0,1 0-1 0 0,-1 0 1 0 0,4 2-1 0 0,7 3 106 0 0,0-1 1 0 0,1 0-1 0 0,15 4 0 0 0,-18-6-43 0 0,38 12 254 0 0,22 7 397 0 0,100 45 0 0 0,-150-57-642 0 0,0 1 1 0 0,-1 0 0 0 0,0 2-1 0 0,0 0 1 0 0,-2 1 0 0 0,0 1-1 0 0,0 0 1 0 0,-2 1-1 0 0,18 23 1 0 0,-29-34-73 0 0,-1-1 1 0 0,0 1-1 0 0,0 0 1 0 0,-1 0-1 0 0,0 0 1 0 0,1 1-1 0 0,-2-1 0 0 0,1 0 1 0 0,0 1-1 0 0,-1-1 1 0 0,0 1-1 0 0,-1 0 1 0 0,1-1-1 0 0,-1 1 0 0 0,0 0 1 0 0,0-1-1 0 0,-2 7 1 0 0,1-8-13 0 0,0 0 1 0 0,0-1 0 0 0,-1 1 0 0 0,1-1-1 0 0,-1 1 1 0 0,0-1 0 0 0,0 0-1 0 0,0 0 1 0 0,-1 0 0 0 0,1 0 0 0 0,-1 0-1 0 0,1 0 1 0 0,-1-1 0 0 0,0 1-1 0 0,0-1 1 0 0,0 0 0 0 0,0 0-1 0 0,0 0 1 0 0,-1 0 0 0 0,1 0 0 0 0,-1-1-1 0 0,1 0 1 0 0,-1 0 0 0 0,0 0-1 0 0,-6 1 1 0 0,-18 1-15 0 0,1-1 0 0 0,-1-2 0 0 0,1-1 0 0 0,-1-1-1 0 0,1-1 1 0 0,0-2 0 0 0,0 0 0 0 0,0-2 0 0 0,0-1 0 0 0,1-1-1 0 0,-43-22 1 0 0,69 31-122 0 0,-1 0 0 0 0,1 0 1 0 0,-1-1-1 0 0,0 1 0 0 0,1 0 0 0 0,-1 0 0 0 0,1-1 0 0 0,-1 1 0 0 0,1 0 0 0 0,-1-1 0 0 0,1 1 0 0 0,0 0 1 0 0,-1-1-1 0 0,1 1 0 0 0,-1-1 0 0 0,1 1 0 0 0,0-1 0 0 0,-1 1 0 0 0,1-1 0 0 0,0 1 0 0 0,0-1 0 0 0,-1 1 0 0 0,1-1 1 0 0,0 1-1 0 0,0-1 0 0 0,0 1 0 0 0,0-1 0 0 0,-1 0 0 0 0,1 1 0 0 0,0-1 0 0 0,0 0 0 0 0,15-12-2483 0 0,34-6-3588 0 0,-45 18 5223 0 0,30-8-1661 0 0</inkml:trace>
</inkml:ink>
</file>

<file path=ppt/ink/ink6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2:35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6 264,'-1'0'320,"1"-1"1,-1 1-1,1-1 0,-1 1 1,1-1-1,-1 1 0,1 0 1,-1-1-1,0 1 0,1 0 1,-1 0-1,0-1 0,1 1 0,-1 0 1,0 0-1,1 0 0,-1 0 1,0 0-1,1 0 0,-1 0 1,0 0-1,1 0 0,-1 0 1,0 0-1,1 0 0,-1 1 1,0-1-1,1 0 0,-2 1 1,-11 18 3211,11-13-2988,0 0-1,1 0 1,0 1 0,0-1-1,0 0 1,1 0 0,0 9 0,3 4 488,0 0 0,1 0 0,7 21 0,-10-35-993,0-1 0,1 0-1,-1 1 1,1-1 0,0 0-1,0 0 1,1 0-1,-1 0 1,1-1 0,0 1-1,0-1 1,0 0-1,0 1 1,1-1 0,-1-1-1,1 1 1,-1 0 0,1-1-1,0 0 1,7 3-1,-8-4-766,0-1-1,1 1 1,-1-1-1,0 0 1,0 0-1,1 0 1,-1 0-1,0-1 1,1 1 0,5-2-1,1-1-1788</inkml:trace>
</inkml:ink>
</file>

<file path=ppt/ink/ink6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2:3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92 200 292 0 0,'-9'-3'1018'0'0,"-22"-9"2398"0"0,21 0 3598 0 0,13 8-6429 0 0,-1 0-1 0 0,1 0 0 0 0,0 0 0 0 0,1 1 1 0 0,-1-1-1 0 0,0 1 0 0 0,1 0 0 0 0,0 0 1 0 0,0 0-1 0 0,0 0 0 0 0,5-2 0 0 0,1-2 625 0 0,-7 5-1034 0 0,-1 1-1 0 0,0-1 1 0 0,1 1-1 0 0,-1-1 1 0 0,0 0-1 0 0,0 0 0 0 0,0 0 1 0 0,0-1-1 0 0,0 1 1 0 0,0 0-1 0 0,-1-1 0 0 0,1 1 1 0 0,-1-1-1 0 0,0 1 1 0 0,0-1-1 0 0,0 0 1 0 0,0 0-1 0 0,0 1 0 0 0,0-6 1 0 0,-1 6 105 0 0,-1-1-32 0 0,-3-2-109 0 0,1-1-1 0 0,-1 1 1 0 0,-1 0 0 0 0,1 0-1 0 0,-1 0 1 0 0,1 1 0 0 0,-1-1-1 0 0,-1 1 1 0 0,-8-5 0 0 0,-24-5-502 0 0,36 13 90 0 0,-1 1 0 0 0,1 0 1 0 0,-1 0-1 0 0,1 0 1 0 0,-1 0-1 0 0,0 1 0 0 0,1-1 1 0 0,-1 1-1 0 0,1-1 0 0 0,0 1 1 0 0,-1 0-1 0 0,1 0 1 0 0,-3 1-1 0 0,3 6-5818 0 0</inkml:trace>
</inkml:ink>
</file>

<file path=ppt/ink/ink6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2:36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0 140 896 0 0,'20'31'3397'0'0,"-1"0"0"0"0,20 47-1 0 0,-30-55-1916 0 0,2 0 0 0 0,1 0-1 0 0,1-1 1 0 0,0-1 0 0 0,2 0-1 0 0,1-1 1 0 0,18 19-1 0 0,-32-37-1300 0 0,-1 0-1 0 0,1-1 1 0 0,0 1-1 0 0,0-1 1 0 0,0 1-1 0 0,0-1 1 0 0,0 0-1 0 0,0 0 1 0 0,0 0-1 0 0,0 0 1 0 0,0 0-1 0 0,0 0 1 0 0,1 0-1 0 0,-1-1 1 0 0,0 1-1 0 0,0-1 1 0 0,1 0-1 0 0,-1 1 0 0 0,0-1 1 0 0,1 0-1 0 0,2-1 1 0 0,-2 0-71 0 0,-1 0 0 0 0,0 0 0 0 0,0 0 0 0 0,0-1 0 0 0,0 1 0 0 0,0 0 1 0 0,0-1-1 0 0,0 0 0 0 0,0 1 0 0 0,-1-1 0 0 0,1 0 0 0 0,-1 0 0 0 0,1 0 0 0 0,-1 0 0 0 0,0 0 1 0 0,2-5-1 0 0,4-10 65 0 0,-1 0 0 0 0,-1 0 0 0 0,-1-1-1 0 0,3-24 1 0 0,-5 29-31 0 0,8-65 803 0 0,0-141 0 0 0,-10 207 813 0 0,4-5-6219 0 0,-4 16 4219 0 0,0 1-1 0 0,0-1 0 0 0,0 1 1 0 0,0 0-1 0 0,1-1 0 0 0,-1 1 1 0 0,0-1-1 0 0,1 1 0 0 0,-1-1 0 0 0,0 1 1 0 0,1 0-1 0 0,-1-1 0 0 0,0 1 1 0 0,1 0-1 0 0,-1-1 0 0 0,1 1 1 0 0,-1 0-1 0 0,0 0 0 0 0,1-1 1 0 0,-1 1-1 0 0,1 0 0 0 0,-1 0 0 0 0,1 0 1 0 0,-1 0-1 0 0,1-1 0 0 0,-1 1 1 0 0,1 0-1 0 0,-1 0 0 0 0,1 0 1 0 0,-1 0-1 0 0,1 0 0 0 0,-1 0 1 0 0,1 0-1 0 0,-1 1 0 0 0,1-1 1 0 0,-1 0-1 0 0,1 0 0 0 0,-1 0 0 0 0,1 0 1 0 0,-1 1-1 0 0,1-1 0 0 0,-1 0 1 0 0,1 0-1 0 0,0 1 0 0 0,8 7-2836 0 0</inkml:trace>
</inkml:ink>
</file>

<file path=ppt/ink/ink6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2:37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60,'-17'31'9832,"3"50"-2001,14 3-3866,1-72-3675,0 1 0,2-1 0,-1 1 0,2-1 0,-1 0 0,2 0 0,0 0 0,0-1 0,1 0 0,0 0 0,9 11 0,-13-20-457,-1 0 1,1-1-1,0 1 0,0 0 0,1-1 0,-1 1 0,0-1 0,0 0 0,1 0 0,-1 1 0,1-2 1,2 2-1,19 0-6843,-14-5 4270</inkml:trace>
</inkml:ink>
</file>

<file path=ppt/ink/ink6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2:37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112 169 420,'-17'-9'8802,"47"-3"854,-9 6-9204,-18 5-204,-1 0 0,1 0 0,0 0-1,0-1 1,0 1 0,-1-1 0,1 1-1,0-1 1,-1 0 0,0 0 0,1 0-1,-1 0 1,0-1 0,0 1 0,0-1-1,0 1 1,-1-1 0,3-4 0,-4 4-200,0 1 0,0-1 0,0 1 0,0-1 0,0 1 0,-1 0 0,1-1 0,-1 1 0,0 0 0,0-1 0,0 1 0,0 0 0,0 0 0,0 0 0,-1 0 0,1 0 0,0 0 0,-1 0 0,0 0 0,0 1 0,1-1 0,-1 0 0,0 1 0,-4-2 0,-3-4-125,0 1 1,0 1-1,-1 0 1,0 0 0,-18-5-1,24 8-199,-1 0 0,0 1 1,0 0-1,0 0 0,0 0 0,-1 0 0,1 1 0,0 0 0,0 0 1,0 0-1,0 1 0,0 0 0,-1 0 0,-4 2 0,10-3 197,-7 4-1730,7 9-5695</inkml:trace>
</inkml:ink>
</file>

<file path=ppt/ink/ink6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2:37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 6517 0 0,'-14'-1'4433'0'0,"10"1"-3493"0"0,-1-1 0 0 0,1 1 1 0 0,-1 0-1 0 0,0 0 1 0 0,1 0-1 0 0,-1 0 0 0 0,1 1 1 0 0,-1 0-1 0 0,1 0 0 0 0,-1 0 1 0 0,-5 3 1867 0 0,13-1-2626 0 0,-1-1 1 0 0,1 0 0 0 0,-1 0-1 0 0,1 0 1 0 0,0 0 0 0 0,0 0-1 0 0,0-1 1 0 0,0 1 0 0 0,0-1-1 0 0,1 0 1 0 0,3 1 0 0 0,71 21 1413 0 0,112 18 1 0 0,6 1-491 0 0,-195-42-1104 0 0,0 0 1 0 0,0 0 0 0 0,-1 0-1 0 0,1 0 1 0 0,0 0-1 0 0,0 0 1 0 0,-1 0 0 0 0,1 1-1 0 0,0-1 1 0 0,-1 0-1 0 0,1 0 1 0 0,0 1 0 0 0,-1-1-1 0 0,1 1 1 0 0,0-1-1 0 0,-1 0 1 0 0,1 1 0 0 0,-1-1-1 0 0,1 1 1 0 0,-1-1-1 0 0,1 1 1 0 0,-1 0 0 0 0,1-1-1 0 0,-1 1 1 0 0,0-1-1 0 0,1 1 1 0 0,-1 0 0 0 0,0-1-1 0 0,1 1 1 0 0,-1 0-1 0 0,0 0 1 0 0,0-1 0 0 0,0 1-1 0 0,0 0 1 0 0,1 0-1 0 0,-2 1 1 0 0,0 0 0 0 0,0 0 0 0 0,0 0 0 0 0,-1-1 0 0 0,1 1 0 0 0,0 0 0 0 0,-1-1 0 0 0,1 1 0 0 0,-1-1 0 0 0,1 1 0 0 0,-1-1 0 0 0,-2 2 0 0 0,-69 37 17 0 0,65-36-10 0 0,-72 40-8 0 0,-125 95 0 0 0,110-72-860 0 0,94-66 490 0 0,35-25-12049 0 0,-16 14 9482 0 0</inkml:trace>
</inkml:ink>
</file>

<file path=ppt/ink/ink6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2:3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4 252,'9'-4'15663,"-2"32"-10914,9 56 0,5 18-1706,-13-73-2358,2-1 0,0-1 0,2 0 0,16 28 1,-18-46-2863,8-12-12543</inkml:trace>
</inkml:ink>
</file>

<file path=ppt/ink/ink6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2:38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90 828,'-5'-48'9814,"4"46"-9518,0-1 0,0 1 0,-1-1 0,1 1 0,-1 0 0,0 0 0,1-1 0,-1 1 0,0 0 0,0 1 0,0-1 0,-1 0 0,1 0 0,0 1 0,-1 0 1,1-1-1,-1 1 0,-4-2 0,2 2 44,0 0-1,0 0 1,-1 1 0,1 0 0,0 0 0,0 0 0,0 0-1,0 1 1,-9 1 0,4 1 105,0 0 0,0 0 0,1 1 0,-1 0 0,1 1 0,0 0 0,0 1 0,0-1 0,-11 12 0,16-14-236,0 1 0,1 0 0,0-1 0,0 1 0,0 1 0,0-1 0,0 0 0,1 1 0,0-1 0,0 1 0,0 0 0,1-1 1,-1 1-1,1 0 0,0 0 0,1 0 0,-1 0 0,1 0 0,0 9 0,2-8-69,-1 0 0,1 0 0,0 0-1,1 0 1,-1 0 0,1-1 0,0 1 0,1-1 0,-1 0 0,1 0 0,0 0 0,0-1-1,1 1 1,-1-1 0,10 6 0,3 2-16,1-1-1,1-1 1,0-1 0,0-1-1,1 0 1,-1-2 0,2 0-1,-1-1 1,1-1 0,0-1-1,-1-1 1,1-1-1,0-1 1,0 0 0,31-6-1,-48 6-143,1-1 0,-1 0 0,0 0 0,0 0 0,1-1 0,-1 1 0,0-1 0,0 0 0,-1 0 0,1-1 0,0 1 0,-1-1 0,1 1 0,-1-1 0,0 0 0,0-1 0,0 1 0,-1 0 0,1-1 0,-1 0 0,1 1 0,-1-1 0,0 0 0,1-5 0,-2 4-5,0 0 0,0-1 0,-1 1-1,1 0 1,-1 0 0,-1-1 0,1 1 0,-1 0 0,0 0 0,0-1-1,0 1 1,-1 0 0,0 0 0,0 1 0,0-1 0,0 0-1,-1 1 1,0-1 0,-6-6 0,-3-5-202,-2 1 0,0 1 0,-1 0-1,0 1 1,-1 1 0,-29-18 0,-21-3-7379</inkml:trace>
</inkml:ink>
</file>

<file path=ppt/ink/ink6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2:39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86 328,'-11'-5'1402,"-1"1"-1,1 0 1,-1 1 0,0 0-1,0 1 1,0 0 0,-13 0-1,22 2-1084,1 0 0,-1 0 0,1 0 0,-1 0 0,0 1-1,1-1 1,-1 1 0,1 0 0,-1 0 0,1-1 0,0 1-1,-1 1 1,1-1 0,0 0 0,-1 1 0,1-1-1,0 1 1,0 0 0,0-1 0,1 1 0,-1 0 0,0 0-1,1 0 1,-1 0 0,1 1 0,0-1 0,-1 0-1,1 1 1,0-1 0,1 1 0,-1-1 0,0 1 0,1-1-1,-1 1 1,1-1 0,0 1 0,0-1 0,0 6 0,1 8 182,1-1 0,0 0 1,1 1-1,1-1 0,0 0 1,1-1-1,1 1 1,0-1-1,1 0 0,17 25 1,-16-27-244,0-1 0,0 0 1,1-1-1,0 0 0,1 0 1,0-1-1,1 0 0,0-1 1,0 0-1,1-1 0,0 0 1,21 8-1,-31-14-275,0 0 0,0 0 0,-1 0 0,1 0 0,0-1 0,0 1 0,0-1 0,0 1 1,0-1-1,0 0 0,0 0 0,0 0 0,0 0 0,1 0 0,-1 0 0,0-1 0,0 1 0,-1-1 0,1 1 0,0-1 0,0 0 0,0 0 0,0 0 0,0 0 0,-1 0 1,1 0-1,0 0 0,-1-1 0,1 1 0,-1 0 0,0-1 0,1 1 0,-1-1 0,0 0 0,0 1 0,0-1 0,0 0 0,0 0 0,0 0 0,0 0 0,-1 0 0,1 0 1,-1 0-1,1 0 0,-1 0 0,0 0 0,0 0 0,0 0 0,0-2 0,0-9-109,-1 1 1,0 0-1,0 0 0,-1-1 1,-1 1-1,-7-21 0,2 13-137,-1 0-1,-1 0 1,-1 1 0,0 0-1,-2 1 1,0 1 0,-1 0-1,-1 0 1,0 1 0,-1 1-1,-20-14 1,20 17-1815,-1 2 0,1 0-1,-2 1 1,-23-9 0,28 13-884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1 228 0 0,'19'77'11813'0'0,"-3"5"-5327"0"0,27 321-903 0 0,-33-272-4248 0 0,1 55 627 0 0,-6-164-2446 0 0,4-13-3536 0 0</inkml:trace>
</inkml:ink>
</file>

<file path=ppt/ink/ink6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2:40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1 190 372 0 0,'1'-5'9354'0'0,"-1"5"-9171"0"0,18 10 3063 0 0,21 18-1510 0 0,-33-23-1358 0 0,96 80 4128 0 0,-88-75-3883 0 0,0-1-1 0 0,1 0 1 0 0,0-1-1 0 0,0-1 1 0 0,28 9-1 0 0,-41-15-523 0 0,0 0-1 0 0,1-1 0 0 0,-1 1 1 0 0,0-1-1 0 0,1 0 0 0 0,-1 1 1 0 0,0-1-1 0 0,1 0 0 0 0,-1-1 1 0 0,0 1-1 0 0,1 0 0 0 0,-1-1 1 0 0,0 1-1 0 0,0-1 0 0 0,1 0 1 0 0,-1 1-1 0 0,0-1 0 0 0,0 0 1 0 0,0-1-1 0 0,0 1 0 0 0,0 0 1 0 0,0 0-1 0 0,0-1 0 0 0,0 1 1 0 0,-1-1-1 0 0,1 0 0 0 0,-1 0 1 0 0,1 1-1 0 0,-1-1 0 0 0,1 0 1 0 0,-1 0-1 0 0,0 0 0 0 0,2-4 1 0 0,2-8 105 0 0,0 0 0 0 0,0-1 0 0 0,-2 1 0 0 0,4-23 1 0 0,2-7 108 0 0,29-144-175 0 0,-31 178-3544 0 0,6 6-3650 0 0,-6 4 3993 0 0</inkml:trace>
</inkml:ink>
</file>

<file path=ppt/ink/ink6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2:4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1 756,'0'0'2468,"-3"1"-1123,-26 14 866,1 1-1,1 1 1,-25 22 0,-75 69 972,117-100-4293</inkml:trace>
</inkml:ink>
</file>

<file path=ppt/ink/ink6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2:4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1 364 0 0,'-5'3'8165'0'0,"5"-3"-8019"0"0,-1 17 3702 0 0,5 22-1515 0 0,-3-35-1716 0 0,1 17 372 0 0,9 51 242 0 0,3-27-7978 0 0,-10-39 4870 0 0</inkml:trace>
</inkml:ink>
</file>

<file path=ppt/ink/ink6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2:43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40 153 264 0 0,'-5'-4'485'0'0,"1"-1"-1"0"0,0 1 1 0 0,-1-1 0 0 0,2 0-1 0 0,-1 0 1 0 0,1 0 0 0 0,-1 0 0 0 0,-2-7-1 0 0,6 10-286 0 0,-1 0-1 0 0,1 0 0 0 0,0 0 1 0 0,0 1-1 0 0,0-1 0 0 0,0 0 1 0 0,0 0-1 0 0,0 0 0 0 0,0 0 1 0 0,1 0-1 0 0,-1 0 1 0 0,0 1-1 0 0,1-1 0 0 0,0 0 1 0 0,-1 0-1 0 0,1 1 0 0 0,0-1 1 0 0,0 0-1 0 0,0 1 0 0 0,0-1 1 0 0,0 1-1 0 0,1-1 0 0 0,-1 1 1 0 0,0 0-1 0 0,1-1 1 0 0,-1 1-1 0 0,1 0 0 0 0,-1 0 1 0 0,1 0-1 0 0,-1 0 0 0 0,1 0 1 0 0,2 0-1 0 0,11-8 266 0 0,2 2 0 0 0,-1 0 0 0 0,1 1 0 0 0,0 1 0 0 0,0 0 0 0 0,0 1 0 0 0,0 1 0 0 0,1 1 1 0 0,0 0-1 0 0,-1 2 0 0 0,1 0 0 0 0,0 1 0 0 0,0 0 0 0 0,23 6 0 0 0,-11-1-39 0 0,-1 1 0 0 0,1 1 1 0 0,-1 2-1 0 0,-1 1 0 0 0,1 2 1 0 0,-2 0-1 0 0,41 27 0 0 0,-58-33-250 0 0,1 1-1 0 0,-1 1 1 0 0,-1-1 0 0 0,0 1-1 0 0,0 1 1 0 0,-1 0-1 0 0,0 0 1 0 0,0 1 0 0 0,9 18-1 0 0,-15-26-127 0 0,-1 1 0 0 0,1 0 0 0 0,0 0 0 0 0,-1 0 0 0 0,0 0 0 0 0,0 0 0 0 0,0 0-1 0 0,0 1 1 0 0,-1-1 0 0 0,0 0 0 0 0,0 0 0 0 0,0 1 0 0 0,0-1 0 0 0,-1 0 0 0 0,1 0 0 0 0,-1 0 0 0 0,0 0 0 0 0,0 0-1 0 0,-1 0 1 0 0,1 0 0 0 0,-1 0 0 0 0,0 0 0 0 0,0 0 0 0 0,0-1 0 0 0,-1 1 0 0 0,1-1 0 0 0,-1 1 0 0 0,0-1 0 0 0,0 0 0 0 0,0 0-1 0 0,0-1 1 0 0,-5 5 0 0 0,-7 3-11 0 0,0-1-1 0 0,-1 0 0 0 0,1-1 1 0 0,-2 0-1 0 0,1-1 1 0 0,-1-1-1 0 0,-21 4 0 0 0,-16 2-1151 0 0,-55 3 0 0 0,1-1-8057 0 0</inkml:trace>
</inkml:ink>
</file>

<file path=ppt/ink/ink6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2:43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0 916,'0'0'3216,"26"12"2262,16 44 2418,10 40-2140,-20-36-2764,-19-35-1616,-9-8-3277,-4-16 1092</inkml:trace>
</inkml:ink>
</file>

<file path=ppt/ink/ink6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2:44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91 500,'-3'-4'613,"0"-1"0,0 1 1,-1 0-1,1 0 0,-1 0 0,0 0 0,-1 1 1,1 0-1,0 0 0,-1 0 0,0 0 0,0 0 0,0 1 1,0 0-1,-6-1 0,5 1-139,1 2 1,-1-1-1,0 1 0,1-1 0,-1 1 1,0 1-1,1-1 0,-1 1 0,0 0 1,1 1-1,-1-1 0,-8 5 1,5-2-87,1 0-1,0 1 1,0 0 0,1 0 0,-1 1 0,1 0 0,1 0 0,-1 0 0,1 1 0,0 0 0,0 1-1,1-1 1,0 1 0,0 0 0,1 0 0,0 1 0,-4 14 0,7-19-275,0 1 0,1 0 1,0 0-1,0 0 0,0 0 1,1 0-1,0 0 0,0-1 1,0 1-1,0 0 0,1-1 1,0 1-1,0-1 0,0 1 1,0-1-1,1 0 0,0 0 1,-1 0-1,2 0 0,-1 0 1,0-1-1,1 1 0,-1-1 1,1 0-1,6 4 0,-1-1-79,0 0 0,0 0 0,0-1 0,0 0-1,1 0 1,0-1 0,0-1 0,0 0 0,0 0-1,21 3 1,-27-6-128,-1 0 0,1 0 0,0 0-1,-1 0 1,1 0 0,0-1 0,-1 0 0,1 1 0,-1-1-1,1-1 1,-1 1 0,1 0 0,-1-1 0,0 0-1,0 0 1,0 0 0,0 0 0,0 0 0,0 0 0,0-1-1,-1 0 1,1 1 0,-1-1 0,0 0 0,0 0 0,3-6-1,-1-2-16,0 0-1,-1 0 1,0 0 0,0-1-1,-2 1 1,1-1-1,-1-14 1,-1 10 164,0 1 0,-1 0 0,0 0-1,-2-1 1,0 1 0,-8-26 0,9 37-54,1 0 0,-1 0 1,0 0-1,0 0 0,-1 0 0,1 1 0,-1 0 0,1-1 1,-1 1-1,0 0 0,0 0 0,-7-4 0,8 6-83,-1-1 0,0 1 0,0 0 0,0 0-1,1 0 1,-1 1 0,0-1 0,0 1 0,0 0-1,-1-1 1,1 1 0,0 1 0,0-1-1,0 0 1,0 1 0,0-1 0,0 1 0,1 0-1,-1 0 1,-3 2 0,-10 7-2137,6 4-3360</inkml:trace>
</inkml:ink>
</file>

<file path=ppt/ink/ink6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2:45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51 104 5945,'0'0'6288,"13"14"1344,-13-4-7113,-1 0-1,0 0 0,-1-1 1,0 1-1,-1 0 0,0-1 1,0 0-1,-1 1 1,0-1-1,-1-1 0,-5 10 1,9-17-553,-1-1 4,0-1 1,1 0-1,0 0 1,-1 0 0,1 1-1,0-1 1,-1-1-1,1 1 1,0 0-1,0 0 1,0 0 0,0-1-1,0 1 1,0 0-1,0-1 1,0 1 0,1-1-1,-1 1 1,0-1-1,1 1 1,-1-1-1,1 0 1,0 1 0,0-1-1,-1 0 1,1 1-1,0-1 1,0 0-1,1 1 1,-1-4 0,0 3 25,0-1 1,0 0-1,0 1 0,0-1 1,1 1-1,-1-1 1,0 1-1,1-1 1,0 1-1,0-1 1,0 1-1,0 0 1,0-1-1,0 1 1,1 0-1,-1 0 1,1 0-1,-1 0 0,1 0 1,0 0-1,0 0 1,2-1-1,-1 3 27,1 0-1,-1 0 1,1 1-1,-1 0 1,0 0-1,1 0 1,-1 0-1,0 0 1,0 0-1,0 1 1,0 0-1,0-1 1,0 1-1,3 3 1,0-1 35,83 56 494,41 24 220,-113-74-878,0-1 0,1-1 1,0-1-1,0-1 0,32 8 0,-48-14 67,-1 0 0,1 1-1,-1-1 1,1 0 0,-1 0 0,0 0-1,1-1 1,-1 1 0,1 0 0,-1 0 0,1-1-1,-1 1 1,0-1 0,1 1 0,-1-1-1,0 0 1,1 1 0,-1-1 0,0 0 0,0 0-1,0 0 1,0 0 0,1-1 0,1-1 21,-2 0 0,1 0 0,0 0 0,-1 0 0,1 0 0,-1-1 0,0 1 0,0 0 0,1-6 0,0-7 71,0-1 0,-2 1 0,-1-21 0,1 35-63,-1-23-117,1 1 280,-1 1-1,-1 0 1,-7-30-1,8 49-253,0 0 1,0 0-1,0 0 1,0 0-1,-1 0 0,0 0 1,0 0-1,0 0 1,0 1-1,0-1 0,-1 1 1,1 0-1,-1 0 1,0 0-1,0 0 0,0 0 1,0 1-1,-1-1 1,1 1-1,-1 0 1,0 0-1,1 0 0,-1 0 1,-8-2-1,0 8-1907</inkml:trace>
</inkml:ink>
</file>

<file path=ppt/ink/ink6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2:45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0 7981,'-13'46'11491,"-12"-2"-6640,-42 37-4540,35-44 445,14-18-2045,-7 5-7201</inkml:trace>
</inkml:ink>
</file>

<file path=ppt/ink/ink6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2:4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26 600,'12'-24'5264,"-12"24"-5079,1 0-1,-1 0 0,1 0 0,-1-1 0,0 1 0,1 0 0,-1 0 0,0 0 0,1 0 0,-1 0 0,1 0 0,-1 0 0,1 0 0,-1 0 0,0 0 0,1 0 0,-1 0 0,1 0 0,-1 0 0,0 0 0,1 1 0,-1-1 0,0 0 0,1 0 0,-1 0 0,1 1 0,-1-1 0,0 0 0,1 0 0,-1 1 0,0-1 0,1 1 0,22 40 7175,-18-32-7778,46 85 3522,-32-64-5236,2-2-3763,-16-22 3506</inkml:trace>
</inkml:ink>
</file>

<file path=ppt/ink/ink6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2:46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75 508,'-6'-4'689,"-20"-16"1837,18 4 2585,8 15-4969,1 0-1,-1 0 1,1 0-1,-1 0 1,1 0-1,-1 0 1,1 0-1,0 0 0,0 0 1,-1 0-1,1 0 1,0 1-1,0-1 1,0 0-1,0 1 1,0-1-1,0 0 1,0 1-1,0-1 1,0 1-1,1 0 1,-1-1-1,2 1 1,30-9 1540,-32 9-1547,23-4 556,0 2-1,0 1 1,1 0 0,-1 2-1,0 1 1,1 1-1,-1 1 1,36 11-1,-41-10-318,0 1 1,-1 1-1,0 1 0,0 1 0,-1 0 0,0 1 0,0 1 0,-1 1 0,-1 0 0,0 1 0,14 16 1,-26-26-294,0 1 0,0-1 0,-1 1 0,1 0 1,-1 0-1,1 0 0,-1 1 0,-1-1 0,1 0 0,-1 1 1,1-1-1,-1 1 0,0 0 0,-1-1 0,1 1 0,-1 0 1,0-1-1,0 1 0,-2 8 0,0-7-62,0 0 0,0 0-1,0-1 1,-1 1 0,0-1-1,0 0 1,-1 0-1,0 0 1,1 0 0,-1-1-1,-1 1 1,1-1 0,-1 0-1,-8 6 1,-4 0-9,1 0-1,-1-1 1,-1-1 0,0 0-1,0-1 1,0-1-1,-27 5 1,-46 2-2509,2-10-7710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4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2 244 324 0 0,'0'-1'235'0'0,"0"0"1"0"0,-1 1-1 0 0,1-1 0 0 0,0 1 1 0 0,0-1-1 0 0,0 0 0 0 0,0 1 1 0 0,0-1-1 0 0,0 1 0 0 0,0-1 1 0 0,0 0-1 0 0,0 1 0 0 0,0-1 1 0 0,0 0-1 0 0,0 1 0 0 0,0-1 1 0 0,1 1-1 0 0,-1-1 0 0 0,0 0 1 0 0,0 1-1 0 0,1-1 0 0 0,-1 1 0 0 0,0-1 1 0 0,1 1-1 0 0,-1-1 0 0 0,0 1 1 0 0,2-1-1 0 0,19-12 3386 0 0,30 1-599 0 0,-46 11-2628 0 0,106-16 2679 0 0,120 0-1 0 0,-113 9-1961 0 0,293-10 845 0 0,-210 11-1306 0 0,884-91 2743 0 0,-747 63-2301 0 0,-336 35-1016 0 0,1 0 1 0 0,-1 0-1 0 0,1 0 1 0 0,-1 1-1 0 0,0-1 1 0 0,0 1 0 0 0,1-1-1 0 0,-1 1 1 0 0,0 0-1 0 0,0 0 1 0 0,1 0-1 0 0,-1 0 1 0 0,0 0-1 0 0,0 1 1 0 0,0-1 0 0 0,-1 1-1 0 0,1-1 1 0 0,0 1-1 0 0,-1 0 1 0 0,1-1-1 0 0,0 1 1 0 0,-1 0-1 0 0,0 0 1 0 0,0 0 0 0 0,1 0-1 0 0,-1 0 1 0 0,0 0-1 0 0,0 1 1 0 0,-1-1-1 0 0,1 0 1 0 0,-1 0 0 0 0,1 3-1 0 0,3 12 167 0 0,-1-1 0 0 0,-1 1 1 0 0,1 26-1 0 0,-2-19 192 0 0,8 38-262 0 0,2-1 0 0 0,34 104 0 0 0,-11-46-156 0 0,32 175-17 0 0,-31-129 0 0 0,-20-91-105 0 0,-15-73-607 0 0</inkml:trace>
</inkml:ink>
</file>

<file path=ppt/ink/ink6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2:4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74 484,'6'-6'778,"0"0"0,1 1 1,-1 0-1,1 1 0,0-1 0,1 1 0,-1 1 1,1-1-1,-1 1 0,1 1 0,9-3 0,89-14 4780,-103 18-5269,1 0-1,-1 1 1,0 0 0,1 0 0,-1 0-1,0 0 1,1 1 0,-1-1-1,0 1 1,0 0 0,1 0-1,-1 0 1,0 0 0,0 0-1,5 4 1,-7-4-202,0 0 0,0 1 0,0-1-1,0 0 1,0 1 0,0-1 0,-1 1 0,1-1-1,0 1 1,-1-1 0,0 1 0,1 0 0,-1-1 0,0 1-1,1 0 1,-1-1 0,0 1 0,0 0 0,-1-1-1,1 1 1,0 0 0,0-1 0,-1 1 0,1-1 0,-1 1-1,0 0 1,1-1 0,-1 0 0,0 1 0,0-1-1,0 1 1,-1 1 0,-19 29 567,11-18-401,1 0 1,1 1-1,-12 26 1,19-38-212,0 0 1,0-1-1,0 1 1,0 0-1,0 0 1,1 0-1,-1 0 1,1 0-1,0 0 1,0 0-1,0 0 1,1 0-1,-1 0 1,1 0-1,-1-1 1,1 1-1,0 0 1,0 0-1,0 0 1,0-1 0,1 1-1,-1-1 1,1 1-1,-1-1 1,1 1-1,4 3 1,-4-4-23,1-1 0,0 1 0,0-1 0,-1 0 0,1 1 0,0-1 0,0 0 0,0-1 0,0 1 0,0 0 0,0-1 0,0 0 0,0 0 1,0 0-1,1 0 0,-1 0 0,0-1 0,0 1 0,0-1 0,0 0 0,5-2 0,29-12-2682,-6-1-6002,-30 15 8504,6-3-2350</inkml:trace>
</inkml:ink>
</file>

<file path=ppt/ink/ink6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2:4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85 180,'-8'-3'628,"0"-1"0,0 2-1,0-1 1,0 1 0,-1 0 0,1 0 0,-1 1 0,1 1-1,-1-1 1,1 1 0,-1 1 0,1-1 0,-1 1-1,1 1 1,-1 0 0,1 0 0,-15 6 0,14-4-177,-1 0 1,1 1-1,0 0 1,1 0-1,-1 1 1,1 0-1,0 1 1,1 0-1,-1 0 1,1 0 0,1 1-1,-1 0 1,1 0-1,-9 18 1,14-23-292,0 0-1,0 0 1,0 0 0,0 0 0,0 0 0,1 0 0,-1 0 0,1 1 0,0-1 0,0 0-1,0 0 1,0 1 0,1-1 0,-1 0 0,1 0 0,0 0 0,0 0 0,0 0 0,2 4-1,0-2 28,0 1-1,0-1 1,1 0-1,0 0 1,0 0-1,1-1 1,-1 1-1,1-1 1,8 6-1,-6-5-81,0 0-1,0-1 0,1 0 0,-1-1 0,1 1 1,0-1-1,0-1 0,0 1 0,0-1 0,0-1 1,0 0-1,1 0 0,-1 0 0,1-1 0,11-1 1,-17 0-139,-1 0 0,1 1 0,-1-1 1,1 0-1,-1-1 0,0 1 0,0 0 1,1-1-1,-1 1 0,0-1 0,0 0 1,-1 1-1,1-1 0,0 0 0,0 0 1,-1 0-1,1-1 0,1-2 0,-1 0-17,0 0 0,0 0 0,-1-1 0,0 1 0,0 0 0,0 0 0,0-1 0,-1-7 0,-1-4-62,0-1 0,-2 1 0,0 1 0,-8-28 0,6 32 93,0 0-1,0 1 1,-1 0-1,-1 0 1,0 0-1,0 1 1,-10-10-1,13 15-160,0 1-1,0-1 0,0 1 1,-1 0-1,0 0 0,0 0 1,0 1-1,0-1 1,0 1-1,-1 1 0,1-1 1,-1 1-1,0 0 0,0 0 1,0 0-1,-7 0 1,5 9-6498</inkml:trace>
</inkml:ink>
</file>

<file path=ppt/ink/ink6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2:47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10 664,'5'-10'12209,"-5"10"-12073,10 12 1117,-1 1 0,0 0-1,-1 0 1,10 22 0,-1 6 1252,17 65 0,12 30 746,-33-117-4864,1-13-2601</inkml:trace>
</inkml:ink>
</file>

<file path=ppt/ink/ink6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2:47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154 227 280,'-33'-16'1834,"-33"-18"3792,59 30-3993,0-1-1,1 1 1,-1-1-1,1-1 0,0 1 1,-8-11-1,14 15-1484,-1 0 0,1 1 0,0-1 0,0 0-1,-1 0 1,1 0 0,0 0 0,0 0 0,0 0 0,0 0 0,0 1 0,1-1-1,-1 0 1,0 0 0,0 0 0,0 0 0,1 0 0,-1 1 0,0-1-1,1 0 1,-1 0 0,1 1 0,-1-1 0,1 0 0,0 0 0,-1 1 0,1-1-1,-1 1 1,1-1 0,0 0 0,0 1 0,-1-1 0,1 1 0,0 0-1,0-1 1,0 1 0,-1 0 0,1-1 0,0 1 0,1 0 0,34-14 1422,177-23 2221,-78 17-3082,-95 12-2871,52-17 0</inkml:trace>
</inkml:ink>
</file>

<file path=ppt/ink/ink6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2:4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34 156,'-8'4'701,"-27"14"1438,24-3 6055,40-10-3126,178-10 4115,-163 2-8992,-1-2 0,75-19 0,-45-6-9894,-55 21 6905</inkml:trace>
</inkml:ink>
</file>

<file path=ppt/ink/ink6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2:48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10 552,'9'-10'11311,"-1"16"-10529,1 0 0,-1 1-1,0-1 1,-1 1 0,0 1-1,0 0 1,-1 0 0,0 0 0,0 1-1,-1-1 1,5 11 0,48 111 2821,-56-126-3417,53 143 3249,-53-144-3786,11 22 59,0-19-6256</inkml:trace>
</inkml:ink>
</file>

<file path=ppt/ink/ink6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2:48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50 172 180,'-8'-4'784,"-23"-17"2731,30 20-3072,0 0-1,0 0 1,0 0-1,0 1 0,1-1 1,-1-1-1,0 1 0,1 0 1,-1 0-1,1 0 1,-1 0-1,1 0 0,0 0 1,-1-1-1,1 1 0,0-2 1,0 2-168,1-1 0,0 0 0,0 0 0,0 1-1,0-1 1,0 0 0,0 1 0,0-1 0,0 1 0,0 0 0,1-1 0,-1 1 0,1 0 0,-1 0 0,1 0 0,-1 0 0,1 0 0,0 0 0,0 0 0,-1 1-1,4-2 1,46-15 2633,-46 16-2491,70-15 2794,0 3 1,116-5 0,-161 16-2756,-14 1-412,-1-1 0,0 0 0,0-2-1,0 1 1,17-8 0,-31 11-637,13-8-526</inkml:trace>
  <inkml:trace contextRef="#ctx0" brushRef="#br0" timeOffset="1">136 346 7637,'-8'5'3008,"-18"15"3906,17-4 860,43-11-4966,133-20 2412,-83 5-6512,-42 7-3361,0 2-3824,-35 1 5231</inkml:trace>
</inkml:ink>
</file>

<file path=ppt/ink/ink6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2:4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1 632,'0'0'1156,"-3"14"216,-12-2 60,-11 8-31,-7 0-69,3 0-88,-5 1-100,3 0-108,-1-1-156,6 0-172,5-5-192,5-1-232,4-4-272,4 4-700,-2-5-1392,4-1 348,4 0 288</inkml:trace>
</inkml:ink>
</file>

<file path=ppt/ink/ink6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2:50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8 392 0 0,'4'4'1095'0'0,"73"86"2784"0"0,-3 4 0 0 0,-4 3 0 0 0,63 118 1 0 0,-113-179-2854 0 0,-3-4 466 0 0,1-1 0 0 0,26 33-1 0 0,-44-63-1435 0 0,1 0 0 0 0,-1 0 0 0 0,0-1 0 0 0,1 1 0 0 0,-1 0 0 0 0,1-1 0 0 0,-1 1 0 0 0,1 0 0 0 0,-1-1 0 0 0,1 1 0 0 0,-1-1 0 0 0,1 1 0 0 0,-1 0 0 0 0,1-1 0 0 0,0 0 0 0 0,-1 1 0 0 0,1-1 0 0 0,0 1 0 0 0,0-1 0 0 0,-1 0 0 0 0,1 1 0 0 0,0-1 0 0 0,0 0 0 0 0,-1 0 0 0 0,1 0 0 0 0,0 0 0 0 0,0 0 0 0 0,0 0 0 0 0,-1 0 0 0 0,1 0 0 0 0,0 0 0 0 0,0 0 0 0 0,0 0 0 0 0,-1 0 0 0 0,1 0 0 0 0,0-1 0 0 0,0 1 0 0 0,-1 0 0 0 0,1-1 0 0 0,0 1 0 0 0,0 0 0 0 0,-1-1 0 0 0,1 1 0 0 0,-1-1 0 0 0,1 1 0 0 0,0-1 0 0 0,-1 1 0 0 0,1-1 0 0 0,-1 0 0 0 0,1 1 0 0 0,-1-1 0 0 0,1 0 0 0 0,-1 1 0 0 0,0-1 0 0 0,1 0 0 0 0,-1 0 0 0 0,0 1 0 0 0,1-1 0 0 0,-1 0 0 0 0,0 0 0 0 0,0 1 0 0 0,0-1 0 0 0,0 0 0 0 0,0-1 0 0 0,11-67 741 0 0,-10 56-649 0 0,13-81 426 0 0,28-102 0 0 0,-30 156-390 0 0,1 1 0 0 0,3 0 0 0 0,0 0 0 0 0,44-70 0 0 0,-59 107-229 0 0,0 0-1 0 0,0 1 1 0 0,0-1 0 0 0,0 1-1 0 0,0-1 1 0 0,0 1 0 0 0,0-1-1 0 0,0 1 1 0 0,1 0 0 0 0,-1 0-1 0 0,0-1 1 0 0,1 1 0 0 0,-1 0-1 0 0,1 0 1 0 0,0 0 0 0 0,-1 1-1 0 0,1-1 1 0 0,0 0-1 0 0,-1 1 1 0 0,1-1 0 0 0,0 1-1 0 0,0-1 1 0 0,-1 1 0 0 0,1 0-1 0 0,0 0 1 0 0,0 0 0 0 0,0 0-1 0 0,0 0 1 0 0,-1 0 0 0 0,1 0-1 0 0,0 1 1 0 0,0-1 0 0 0,0 1-1 0 0,-1-1 1 0 0,1 1 0 0 0,0 0-1 0 0,-1 0 1 0 0,1-1 0 0 0,-1 1-1 0 0,3 2 1 0 0,5 4-1182 0 0,0 1-1 0 0,-1 0 1 0 0,0 1-1 0 0,0-1 1 0 0,8 13-1 0 0,-4-5-1485 0 0,4 2-239 0 0</inkml:trace>
</inkml:ink>
</file>

<file path=ppt/ink/ink6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2:51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4 140 0 0,'-17'-2'1523'0'0,"-1"1"1"0"0,1 1-1 0 0,0 0 1 0 0,-1 1-1 0 0,-17 4 1 0 0,15-1-802 0 0,1 1-1 0 0,0 0 1 0 0,0 1 0 0 0,1 1-1 0 0,-1 1 1 0 0,2 1 0 0 0,-1 0-1 0 0,1 2 1 0 0,0-1 0 0 0,1 2 0 0 0,1 0-1 0 0,-25 25 1 0 0,38-34-541 0 0,-1-1 1 0 0,1 1-1 0 0,0-1 1 0 0,1 1-1 0 0,-1 0 1 0 0,0 0-1 0 0,1 0 1 0 0,-1 0-1 0 0,1 0 0 0 0,0 0 1 0 0,0 0-1 0 0,0 0 1 0 0,0 6-1 0 0,1-7-53 0 0,0 0 0 0 0,0 0 0 0 0,0 0-1 0 0,1 0 1 0 0,-1 0 0 0 0,1 0 0 0 0,-1 0 0 0 0,1 0-1 0 0,0 0 1 0 0,0-1 0 0 0,-1 1 0 0 0,1 0 0 0 0,1-1-1 0 0,-1 1 1 0 0,0 0 0 0 0,0-1 0 0 0,2 2-1 0 0,4 2 79 0 0,-1 0-1 0 0,0-1 0 0 0,1 0 0 0 0,0 0 1 0 0,0-1-1 0 0,0 1 0 0 0,1-2 0 0 0,-1 1 0 0 0,13 2 1 0 0,-7-3-68 0 0,-1 1 1 0 0,1-2-1 0 0,0 0 1 0 0,22-1-1 0 0,-30 0-157 0 0,0 0-1 0 0,-1-1 1 0 0,1 0-1 0 0,0 1 1 0 0,0-2-1 0 0,0 1 1 0 0,-1 0-1 0 0,1-1 1 0 0,-1 0-1 0 0,1 0 1 0 0,-1-1-1 0 0,0 1 1 0 0,0-1-1 0 0,0 0 1 0 0,4-4-1 0 0,-6 5-3 0 0,-1-1-1 0 0,1 0 1 0 0,-1 0-1 0 0,0 0 1 0 0,0 0-1 0 0,0 0 1 0 0,-1 0-1 0 0,1 0 1 0 0,-1 0 0 0 0,1 0-1 0 0,-1 0 1 0 0,0 0-1 0 0,0 0 1 0 0,-1 0-1 0 0,1 0 1 0 0,-1-1-1 0 0,1 1 1 0 0,-1 0-1 0 0,0 0 1 0 0,0 1-1 0 0,-2-5 1 0 0,-2-6-44 0 0,-1-1 0 0 0,0 1 1 0 0,-9-13-1 0 0,8 16-74 0 0,0 0-1 0 0,0 1 1 0 0,-1-1 0 0 0,0 2-1 0 0,-18-16 1 0 0,22 21-77 0 0,1 0-1 0 0,-1 1 1 0 0,0-1-1 0 0,0 1 1 0 0,0-1-1 0 0,0 1 1 0 0,-1 0-1 0 0,1 1 1 0 0,-1-1-1 0 0,1 1 1 0 0,-1 0-1 0 0,1 0 1 0 0,-1 0-1 0 0,0 1 1 0 0,0 0-1 0 0,1 0 1 0 0,-1 0-1 0 0,-4 1 1 0 0,4 1-489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6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16 153 120 0 0,'-15'-4'17005'0'0,"95"-4"-12242"0"0,48 7-2005 0 0,-17 2-1729 0 0,363-20 1181 0 0,292-8-85 0 0,-449 10-1534 0 0,-159 7-373 0 0,94-16 401 0 0,30-2 535 0 0,-153 20-979 0 0,-124 7-175 0 0,-1 0-19 0 0,-1-2 585 0 0</inkml:trace>
</inkml:ink>
</file>

<file path=ppt/ink/ink6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2:5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47 692,'5'-7'17021,"-1"5"-15851,27 6 2828,50 1 1,90-14-1156,-147 5-2586,46-12 0,3-1-4275,-70 17 3421</inkml:trace>
</inkml:ink>
</file>

<file path=ppt/ink/ink6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2:51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51 764,'-1'1'250,"0"-1"1,0 0-1,0 1 0,0 0 1,0-1-1,0 1 0,0-1 1,0 1-1,0 0 0,1 0 0,-1-1 1,0 1-1,1 0 0,-1 0 1,0 0-1,1 0 0,-1 0 1,1 0-1,0 0 0,-1 0 1,1 0-1,-1 1 0,2-1 16,0-1-1,-1 1 0,1-1 1,0 1-1,-1-1 0,1 1 1,0-1-1,0 0 0,0 1 1,-1-1-1,1 0 0,0 0 1,0 1-1,0-1 1,0 0-1,-1 0 0,1 0 1,0 0-1,0 0 0,1 0 1,57-6 5217,-58 5-5549,186-41 7848,-140 30-9918,0 0-5308,-36 10 4752</inkml:trace>
</inkml:ink>
</file>

<file path=ppt/ink/ink6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2:52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84 0 0,'3'-20'1262'0'0,"0"-7"1562"0"0,10 0 9476 0 0,-13 28-12197 0 0,8 12 1918 0 0,3 13-539 0 0,6 41 2120 0 0,12 87-1 0 0,-5-15-667 0 0,-23-136-3091 0 0,-1-1 0 0 0,1 0 0 0 0,-1 1 1 0 0,1-1-1 0 0,0 0 0 0 0,0 0 0 0 0,0 1 1 0 0,0-1-1 0 0,0 0 0 0 0,1 0 0 0 0,-1 0 1 0 0,4 3-1 0 0,-4-4-369 0 0,0-1 0 0 0,0 1 0 0 0,1 0 0 0 0,-1-1 0 0 0,0 1 0 0 0,1 0 0 0 0,-1-1 0 0 0,0 0 0 0 0,1 1 0 0 0,-1-1 0 0 0,1 0-1 0 0,-1 0 1 0 0,1 0 0 0 0,-1 0 0 0 0,1 0 0 0 0,-1 0 0 0 0,1 0 0 0 0,-1 0 0 0 0,0 0 0 0 0,3-1 0 0 0</inkml:trace>
</inkml:ink>
</file>

<file path=ppt/ink/ink6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2:5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79 60,'-2'-4'537,"0"0"1,0 0-1,-1 0 1,0 0-1,0 0 1,0 0-1,0 1 0,0-1 1,-1 1-1,1 0 1,-1 0-1,0 1 0,0-1 1,0 1-1,-7-4 1,2 3 182,0 0 0,0 1 1,0 0-1,0 0 0,-1 1 1,1 0-1,-14 0 0,-6 3 677,0 1 1,-1 2-1,-54 15 0,59-13-631,1 1 1,0 2 0,-27 13-1,46-20-559,0-1-1,0 1 0,0 0 0,1 0 0,-1 0 1,1 1-1,0 0 0,0 0 0,0 0 0,0 0 1,0 0-1,1 1 0,0 0 0,0 0 0,0 0 1,1 0-1,0 0 0,0 0 0,0 1 0,-2 9 1,4-12-103,1 1 1,-1 0 0,1-1-1,0 1 1,0 0 0,0-1-1,0 1 1,1-1 0,0 0-1,-1 1 1,1-1 0,0 0-1,1 0 1,-1 0 0,0 0 0,1-1-1,0 1 1,3 2 0,5 5 94,1-1 1,1-1-1,14 8 1,-5-4 49,2-1 1,0-1-1,0-1 0,40 9 1,-52-15-232,0-1 1,0 0-1,1 0 1,-1-1-1,1-1 1,-1 0-1,0-1 1,1-1-1,-1 1 1,0-2-1,19-5 1,-27 5-56,0 1 1,0-1 0,0 0-1,0 0 1,-1 0-1,1 0 1,-1-1 0,0 1-1,0-1 1,0 0-1,-1 0 1,1 0 0,-1 0-1,0 0 1,0-1-1,0 1 1,0-1-1,-1 1 1,0-1 0,0 1-1,0-1 1,-1 0-1,0 0 1,1 1 0,-2-1-1,1 0 1,-1-5-1,0-3-88,-1-1-1,0 1 0,-1 0 0,-1 1 0,0-1 0,0 0 0,-1 1 1,-11-19-1,10 22 21,-1 0-1,1 0 1,-2 1 0,1 0 0,-1 0-1,-10-7 1,-22-6-2878,36 19 1948,0 1 0,1 1 0,-1-1-1,0 0 1,0 1 0,0 0 0,0 0 0,1 0 0,-7 1-1,3 0-1610</inkml:trace>
</inkml:ink>
</file>

<file path=ppt/ink/ink6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2:53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38 744 0 0,'-4'-3'609'0'0,"1"-1"-1"0"0,-1 1 1 0 0,0 0 0 0 0,1 0 0 0 0,-2 0-1 0 0,1 0 1 0 0,0 1 0 0 0,0-1-1 0 0,-1 1 1 0 0,1 1 0 0 0,-1-1 0 0 0,0 0-1 0 0,0 1 1 0 0,1 0 0 0 0,-1 0-1 0 0,0 1 1 0 0,0-1 0 0 0,-6 1 0 0 0,4 1-218 0 0,0 0 1 0 0,1 0 0 0 0,-1 1 0 0 0,0 0-1 0 0,1 0 1 0 0,0 1 0 0 0,-1 0 0 0 0,1 0 0 0 0,0 0-1 0 0,1 1 1 0 0,-1-1 0 0 0,-5 6 0 0 0,2-1-45 0 0,0 0 1 0 0,0 1 0 0 0,1-1 0 0 0,0 2 0 0 0,1-1-1 0 0,0 1 1 0 0,1 0 0 0 0,0 1 0 0 0,0-1-1 0 0,1 1 1 0 0,0 0 0 0 0,1 1 0 0 0,1-1 0 0 0,-5 21-1 0 0,8-23-152 0 0,0-1 0 0 0,0 1-1 0 0,1-1 1 0 0,0 0 0 0 0,1 1 0 0 0,0-1-1 0 0,0 0 1 0 0,1 0 0 0 0,0 0-1 0 0,0 0 1 0 0,1-1 0 0 0,0 1-1 0 0,0-1 1 0 0,1 0 0 0 0,0 0-1 0 0,6 6 1 0 0,-8-9-242 0 0,0 0 1 0 0,1 0-1 0 0,0-1 0 0 0,0 1 0 0 0,0-1 0 0 0,0 0 0 0 0,1 0 0 0 0,-1 0 1 0 0,1-1-1 0 0,-1 0 0 0 0,1 0 0 0 0,0 0 0 0 0,0 0 0 0 0,0-1 1 0 0,0 0-1 0 0,0 0 0 0 0,1 0 0 0 0,-1 0 0 0 0,0-1 0 0 0,0 0 0 0 0,0 0 1 0 0,1-1-1 0 0,-1 1 0 0 0,0-1 0 0 0,0 0 0 0 0,0 0 0 0 0,7-3 1 0 0,-8 1-78 0 0,-1 0 0 0 0,1 0 1 0 0,0 0-1 0 0,-1 0 0 0 0,1 0 1 0 0,-1-1-1 0 0,0 0 0 0 0,0 1 1 0 0,-1-1-1 0 0,1 0 0 0 0,-1-1 1 0 0,1 1-1 0 0,-1 0 0 0 0,-1-1 1 0 0,1 1-1 0 0,-1-1 0 0 0,0 1 1 0 0,0-1-1 0 0,0 0 0 0 0,0 0 1 0 0,-1-5-1 0 0,2-1-18 0 0,-1 0 0 0 0,-1 0-1 0 0,0 0 1 0 0,-1-1 0 0 0,0 1 0 0 0,0 0 0 0 0,-1 0-1 0 0,-4-13 1 0 0,2 15 88 0 0,-1 1 1 0 0,1 0-1 0 0,-1 0 0 0 0,-1 0 0 0 0,1 1 1 0 0,-1-1-1 0 0,0 1 0 0 0,-1 1 0 0 0,-11-10 1 0 0,14 13-88 0 0,0 0 1 0 0,-1 0 0 0 0,1 1-1 0 0,0-1 1 0 0,-1 1-1 0 0,1 1 1 0 0,-1-1 0 0 0,-9-2-1 0 0,11 4-146 0 0,0-1 1 0 0,0 1-1 0 0,0 0 0 0 0,0 0 0 0 0,1 0 0 0 0,-1 1 0 0 0,0-1 0 0 0,0 1 0 0 0,0-1 0 0 0,0 1 0 0 0,1 0 0 0 0,-1 0 0 0 0,0 0 0 0 0,1 1 0 0 0,-1-1 1 0 0,-2 3-1 0 0,-2 3-2039 0 0,2-1 334 0 0</inkml:trace>
</inkml:ink>
</file>

<file path=ppt/ink/ink6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2:5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5336 0 0,'39'-13'10379'0'0,"-35"12"-10040"0"0,1 1 1 0 0,-1 0-1 0 0,0-1 0 0 0,0 1 0 0 0,1 1 1 0 0,-1-1-1 0 0,0 1 0 0 0,0-1 0 0 0,0 1 0 0 0,1 0 1 0 0,-1 1-1 0 0,5 2 0 0 0,7 3 157 0 0,0 1 1 0 0,0 1-1 0 0,-1 0 0 0 0,0 1 0 0 0,-1 1 1 0 0,0 0-1 0 0,21 23 0 0 0,2 8 992 0 0,35 53-1 0 0,-20-26 197 0 0,-52-68-1620 0 0,1 1-1 0 0,0-1 1 0 0,0 1-1 0 0,0-1 1 0 0,0 1-1 0 0,1-1 1 0 0,-1 0-1 0 0,0 0 1 0 0,0 1-1 0 0,1-1 1 0 0,-1 0 0 0 0,1 0-1 0 0,-1 0 1 0 0,1 0-1 0 0,-1-1 1 0 0,1 1-1 0 0,0 0 1 0 0,-1-1-1 0 0,1 1 1 0 0,0-1-1 0 0,0 0 1 0 0,-1 1 0 0 0,1-1-1 0 0,0 0 1 0 0,0 0-1 0 0,-1 0 1 0 0,4-1-1 0 0,-1 0-12 0 0,-1-1-1 0 0,0 0 1 0 0,0-1 0 0 0,0 1-1 0 0,0-1 1 0 0,0 1-1 0 0,0-1 1 0 0,-1 0-1 0 0,1 0 1 0 0,-1 0 0 0 0,3-6-1 0 0,19-31 135 0 0,32-75 0 0 0,-36 72-38 0 0,37-63 0 0 0,-38 74-39 0 0,-15 22-133 0 0,1 1 1 0 0,1 0-1 0 0,0 0 1 0 0,0 0-1 0 0,13-14 1 0 0,-18 23-425 0 0,18 6-11546 0 0</inkml:trace>
</inkml:ink>
</file>

<file path=ppt/ink/ink6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2:56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6 544,'4'-5'8718,"4"24"-7686,-1 0 1,-1 1-1,-1 0 0,-1 0 0,-1 0 1,2 40-1,0-13-150,72 971 9087,-71-946-8217,-2-17-2431,-3-19-7294,14-57 1643</inkml:trace>
</inkml:ink>
</file>

<file path=ppt/ink/ink6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2:58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1 443 660 0 0,'0'16'7139'0'0,"4"-13"-6572"0"0,-1-1 0 0 0,1 1 0 0 0,0-1-1 0 0,1 0 1 0 0,-1-1 0 0 0,0 1-1 0 0,8 1 1 0 0,59 7 1894 0 0,-50-9-1800 0 0,167 20 2850 0 0,375 27 1238 0 0,186-46-2439 0 0,-173-4-792 0 0,998 40 801 0 0,-865-30-2076 0 0,-279-7-141 0 0,502 4 725 0 0,154-12-208 0 0,-733 2-452 0 0,217 23-31 0 0,-59 0-22 0 0,379-62 34 0 0,-556 20-118 0 0,1404-138 121 0 0,-1681 156-146 0 0,1331-106 228 0 0,8 49-103 0 0,-675 45-130 0 0,397-32 0 0 0,-146 3 0 0 0,997-42 0 0 0,-1609 84 0 0 0,-211 6 0 0 0,-131 0 0 0 0,3-2 0 0 0,0 0 0 0 0,34-5 0 0 0,-44 4 0 0 0,1 2 0 0 0,-2-1 0 0 0,1-1 0 0 0,1 1 0 0 0,0 1 0 0 0,-12 0 0 0 0,1 0 0 0 0,0 0 0 0 0,0 0 0 0 0,-1 0 0 0 0,1 1 0 0 0,0-1 0 0 0,0 0 0 0 0,-1 0 0 0 0,1 1 0 0 0,0-1 0 0 0,0 0 0 0 0,-1 1 0 0 0,1-1 0 0 0,-1 1 0 0 0,1-1 0 0 0,0 1 0 0 0,-1-1 0 0 0,1 1 0 0 0,-1-1 0 0 0,1 1 0 0 0,-1 0 0 0 0,1-1 0 0 0,-1 1 0 0 0,0 0 0 0 0,1-1 0 0 0,-1 1 0 0 0,0 0 0 0 0,1-1 0 0 0,-1 1 0 0 0,0 1 0 0 0,-1 8 0 0 0,-2 55 0 0 0,-3 0 0 0 0,-16 69 0 0 0,-7 57 0 0 0,17 142 0 0 0,15-272 0 0 0,3 0 0 0 0,2-1 0 0 0,22 85 0 0 0,-22-106 0 0 0,-6-24 0 0 0,1 0 0 0 0,1 0 0 0 0,9 24 0 0 0,-13-38-62 0 0,0-1 1 0 0,0 0-1 0 0,1 1 1 0 0,-1-1-1 0 0,0 1 1 0 0,0-1-1 0 0,0 0 1 0 0,0 1-1 0 0,0-1 1 0 0,0 1-1 0 0,0-1 1 0 0,-1 1-1 0 0,1-1 1 0 0,0 0-1 0 0,0 1 1 0 0,0-1-1 0 0,0 1 1 0 0,0-1-1 0 0,-1 0 1 0 0,1 1-1 0 0,0-1 1 0 0,0 0-1 0 0,-1 1 1 0 0,1-1-1 0 0,0 0 1 0 0,0 1-1 0 0,-1-1 1 0 0,1 0-1 0 0,0 0 0 0 0,-1 1 1 0 0,1-1-1 0 0,0 0 1 0 0,-1 0-1 0 0,1 0 1 0 0,-1 1-1 0 0,1-1 1 0 0,0 0-1 0 0,-1 0 1 0 0,1 0-1 0 0,-1 0 1 0 0,1 0-1 0 0,0 0 1 0 0,-1 0-1 0 0,1 0 1 0 0,-1 0-1 0 0,1 0 1 0 0,-1 0-1 0 0,-31-1-5480 0 0,18 0 3213 0 0,-13 1-1432 0 0</inkml:trace>
</inkml:ink>
</file>

<file path=ppt/ink/ink6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00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37 387 532 0 0,'-1'1'353'0'0,"-1"-1"0"0"0,0 0 1 0 0,0 0-1 0 0,1 1 0 0 0,-1-1 0 0 0,0 1 0 0 0,1 0 1 0 0,-1-1-1 0 0,1 1 0 0 0,-1 0 0 0 0,1 0 0 0 0,-1 0 0 0 0,1 0 1 0 0,-1 0-1 0 0,1 0 0 0 0,0 1 0 0 0,0-1 0 0 0,0 0 1 0 0,-1 1-1 0 0,1-1 0 0 0,1 0 0 0 0,-1 1 0 0 0,0 0 1 0 0,0-1-1 0 0,0 1 0 0 0,1-1 0 0 0,-1 3 0 0 0,1-2-82 0 0,1-1 0 0 0,0 1 0 0 0,0 0-1 0 0,0-1 1 0 0,0 1 0 0 0,0 0-1 0 0,0-1 1 0 0,0 1 0 0 0,0-1 0 0 0,0 0-1 0 0,1 1 1 0 0,-1-1 0 0 0,1 0 0 0 0,-1 0-1 0 0,1 0 1 0 0,-1 0 0 0 0,1 0-1 0 0,0 0 1 0 0,-1 0 0 0 0,1-1 0 0 0,0 1-1 0 0,0-1 1 0 0,0 1 0 0 0,-1-1-1 0 0,1 1 1 0 0,3-1 0 0 0,76 17 2802 0 0,113 9 0 0 0,91-7-376 0 0,-156-12-1915 0 0,654 42 2149 0 0,1101-41-451 0 0,-715-35-2480 0 0,-788 20 0 0 0,268-20 0 0 0,-628 25 0 0 0,215-11 0 0 0,593-23 0 0 0,429 10 0 0 0,121-5 0 0 0,-311 4 0 0 0,1505-52 0 0 0,-2172 57 0 0 0,1663-48 0 0 0,-1646 69 0 0 0,143-4 0 0 0,30-20 0 0 0,290-10 0 0 0,-506 23 0 0 0,-167 9 0 0 0,221-32 0 0 0,-363 26 0 0 0,365-70 0 0 0,-425 78 0 0 0,1 1 0 0 0,0-1 0 0 0,-1 2 0 0 0</inkml:trace>
</inkml:ink>
</file>

<file path=ppt/ink/ink6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3:01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1 688,'-12'4'549,"0"0"0,0 1-1,0 0 1,1 1 0,0 1 0,0 0-1,1 0 1,0 1 0,0 0 0,1 0-1,0 2 1,0-1 0,1 1 0,0 0-1,1 0 1,0 1 0,1 0 0,-9 20-1,2 0 576,1 1-1,1 0 1,2 1-1,2 0 1,-7 61-1,13-79-671,1-1-1,0 1 1,1-1 0,0 0 0,2 0 0,3 17-1,-5-27-400,1 1-1,-1-1 1,0 1 0,1-1-1,0 1 1,0-1-1,0 0 1,1 0-1,-1 0 1,1 0-1,0 0 1,0-1 0,0 1-1,1-1 1,-1 0-1,1 0 1,0 0-1,0-1 1,0 1-1,0-1 1,0 0 0,7 3-1,-9-5-566,1 0 1,0 1-1,0-1 0,-1 0 1,1-1-1,0 1 1,-1 0-1,1-1 0,0 1 1,0-1-1,-1 0 0,1 0 1,-1 0-1,5-3 0,9-4-1960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7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6 464 0 0,'-1'-6'6110'0'0,"6"11"-2541"0"0,6 13-1035 0 0,-3 10-972 0 0,-1-1 0 0 0,-1 1 1 0 0,3 50-1 0 0,5 23 247 0 0,-5-54-1029 0 0,-5-22-601 0 0,1 0 1 0 0,0-1 0 0 0,2 1-1 0 0,14 31 1 0 0,-13-45-2482 0 0,3-5-3918 0 0</inkml:trace>
</inkml:ink>
</file>

<file path=ppt/ink/ink6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3:02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1 240,'5'39'10195,"-1"15"-6140,9 74-1004,-9-91-2165,-2-17-697,1-1 0,0 1-1,1-1 1,2 0 0,9 26 0,-8-37-1382,4-2-4805</inkml:trace>
</inkml:ink>
</file>

<file path=ppt/ink/ink6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3:02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96,'-1'0'171,"1"0"0,0 0 0,-1-1 0,1 1 0,0 0 0,-1 0 0,1 0 0,0 0 0,-1 0-1,1 0 1,0 0 0,-1 0 0,1 0 0,0 0 0,-1 0 0,1 0 0,0 0 0,-1 1 0,1-1 0,0 0 0,-1 0 0,1 0 0,0 0 0,0 0 0,-1 1 0,1-1 0,0 0 0,0 0-1,-1 1 1,1-1 0,0 0 0,0 0 0,-1 1 0,1-1 0,0 0 0,0 1 0,0-1 0,0 0 0,0 0 0,-1 1 0,-5 23 3235,4 21-262,2-44-3087,6 215 9139,-2-180-10328,15 67 0</inkml:trace>
</inkml:ink>
</file>

<file path=ppt/ink/ink6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3:02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36 480,'-12'-3'-231,"-12"-1"14962,40 5-11812,250 5 4254,132-28-2633,-322 9-3761,-75 12-1223,-38 23-12951,25-16 10556</inkml:trace>
</inkml:ink>
</file>

<file path=ppt/ink/ink6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3:03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16 240,'-1'1'374,"1"0"-1,-1-1 1,1 1-1,0 0 1,-1 0-1,1 0 1,0 0-1,-1-1 1,1 1 0,0 0-1,0 0 1,0 0-1,-1 0 1,1 0-1,0 0 1,0 0-1,1-1 1,-1 1 0,0 0-1,0 0 1,0 0-1,0 0 1,1 0-1,-1 0 1,1-1-1,-1 1 1,0 0 0,1 0-1,0 1 1,1 0 238,0-1 1,1 1-1,-1 0 1,0-1-1,1 1 1,-1-1-1,1 0 1,-1 1-1,6 0 0,66 12 4878,-71-14-5187,57 7 2917,79-2-1,-121-5-3341,1-2 0,-1 1 1,0-2-1,0-1 0,0 0 0,-1-1 1,0-1-1,31-15 0,-30 10-1865,4-8-6357,-16 10 5193</inkml:trace>
</inkml:ink>
</file>

<file path=ppt/ink/ink6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3:03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41 192,'0'-1'244,"0"-1"1,-1 1-1,1-1 0,0 1 1,0-1-1,1 0 1,-1 1-1,0-1 0,0 1 1,1-1-1,-1 1 0,1-1 1,-1 1-1,1 0 0,0-1 1,0 1-1,-1 0 0,1-1 1,0 1-1,0 0 1,0 0-1,0 0 0,0 0 1,1 0-1,-1 0 0,0 0 1,0 0-1,1 0 0,-1 0 1,3 0-1,-2 1 50,1 0-1,-1 0 1,0 0-1,1 1 1,-1-1-1,0 1 1,1-1 0,-1 1-1,0 0 1,0 0-1,0 0 1,0 0-1,0 0 1,0 0-1,0 1 1,0-1 0,0 1-1,-1-1 1,1 1-1,0 0 1,1 2-1,9 11 457,0 2 0,-1-1-1,-1 1 1,0 1 0,-2 0 0,9 25-1,-1 4 760,13 69 0,-21-78-674,-2 1-1,-2 0 1,-1-1-1,-2 1 1,-7 64-1,3-83-578,0 0 0,-2 0 0,0 0 0,-2 0 0,0-1 0,-1 0 0,0 0 1,-2-1-1,0 0 0,-1-1 0,-1 0 0,-19 20 0,12-17-52,-1 0 0,-1-1 1,-1-1-1,-32 21 0,33-35-2525</inkml:trace>
</inkml:ink>
</file>

<file path=ppt/ink/ink6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23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13 548 0 0,'16'-13'10865'0'0,"-19"29"-7802"0"0,-21 32-2156 0 0,-13 1-95 0 0,-2-2-1 0 0,-1-2 0 0 0,-48 41 1 0 0,-51 55 821 0 0,138-140-1582 0 0,-1 0 1 0 0,1 0-1 0 0,-1 1 1 0 0,1-1-1 0 0,0 0 1 0 0,0 1-1 0 0,0-1 1 0 0,0 1-1 0 0,0 0 1 0 0,0-1-1 0 0,0 1 1 0 0,0 0-1 0 0,0-1 1 0 0,1 1-1 0 0,-1 0 1 0 0,1 0-1 0 0,-1 0 1 0 0,1 0-1 0 0,0-1 1 0 0,0 1-1 0 0,0 0 1 0 0,0 0-1 0 0,0 0 1 0 0,1 4-1 0 0,1-5 15 0 0,0 1-1 0 0,0-1 0 0 0,0 1 1 0 0,0-1-1 0 0,0 1 0 0 0,1-1 1 0 0,-1 0-1 0 0,0 0 0 0 0,1 0 0 0 0,-1-1 1 0 0,1 1-1 0 0,-1-1 0 0 0,1 1 1 0 0,-1-1-1 0 0,1 0 0 0 0,0 0 1 0 0,-1 0-1 0 0,4 0 0 0 0,32 0-130 0 0,0-2 0 0 0,0-2 1 0 0,67-14-1 0 0,-62 7-3994 0 0,54-21 0 0 0,-89 28 1654 0 0,-1 0 346 0 0</inkml:trace>
</inkml:ink>
</file>

<file path=ppt/ink/ink6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23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84 0 0,'-6'2'9784'0'0,"3"1"-10037"0"0,1 3 1026 0 0,1 0 0 0 0,0 0 0 0 0,1 0-1 0 0,-1 0 1 0 0,1 0 0 0 0,1 0 0 0 0,-1 0 0 0 0,1 0 0 0 0,2 10 0 0 0,-1-6 155 0 0,4 37 1152 0 0,25 135 2824 0 0,-22-174-7129 0 0</inkml:trace>
</inkml:ink>
</file>

<file path=ppt/ink/ink6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23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86 628 0 0,'1'-8'16412'0'0,"2"4"-16997"0"0,45-18 5802 0 0,3 6-4064 0 0,7-2-4002 0 0,-22 5-4102 0 0,-27 8 4719 0 0</inkml:trace>
</inkml:ink>
</file>

<file path=ppt/ink/ink6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24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38 404 0 0,'-8'-2'1430'0'0,"1"1"1"0"0,-1 1-1 0 0,1 0 1 0 0,-1 0-1 0 0,1 0 1 0 0,-1 1-1 0 0,-10 2 1 0 0,16-3-1215 0 0,1 1 0 0 0,-1 0 0 0 0,1-1 1 0 0,-1 1-1 0 0,1 0 0 0 0,-1 0 0 0 0,1 0 1 0 0,-1 0-1 0 0,1 0 0 0 0,0 0 0 0 0,-1 0 0 0 0,1 1 1 0 0,0-1-1 0 0,0 0 0 0 0,0 1 0 0 0,0-1 1 0 0,0 1-1 0 0,0-1 0 0 0,0 1 0 0 0,1-1 1 0 0,-1 1-1 0 0,0 0 0 0 0,1-1 0 0 0,0 1 1 0 0,-1 0-1 0 0,1 0 0 0 0,0-1 0 0 0,0 1 1 0 0,0 0-1 0 0,0 0 0 0 0,0-1 0 0 0,0 1 1 0 0,0 0-1 0 0,1 0 0 0 0,-1-1 0 0 0,1 1 0 0 0,-1 0 1 0 0,1-1-1 0 0,1 3 0 0 0,-1 2 141 0 0,1-1 0 0 0,1 1 0 0 0,-1 0 0 0 0,1-1 0 0 0,0 1 0 0 0,0-1 0 0 0,1 0 0 0 0,5 6 0 0 0,-8-9-385 0 0,0-1 0 0 0,1 1 0 0 0,-1-1 0 0 0,1 0 0 0 0,-1 1-1 0 0,1-1 1 0 0,0 0 0 0 0,0 0 0 0 0,-1 0 0 0 0,1 0 0 0 0,0 0 0 0 0,0 0 0 0 0,0-1 0 0 0,0 1 0 0 0,0-1 0 0 0,0 1-1 0 0,0-1 1 0 0,0 0 0 0 0,0 0 0 0 0,0 0 0 0 0,0 0 0 0 0,0 0 0 0 0,0 0 0 0 0,0 0 0 0 0,0-1 0 0 0,0 1 0 0 0,0-1 0 0 0,3-1-1 0 0,-4 2-15 0 0,0 0-1 0 0,0-1 0 0 0,-1 1 0 0 0,1-1 0 0 0,0 1 0 0 0,-1-1 0 0 0,1 1 1 0 0,0-1-1 0 0,-1 1 0 0 0,1-1 0 0 0,-1 0 0 0 0,1 1 0 0 0,-1-1 0 0 0,1 0 0 0 0,-1 1 1 0 0,0-1-1 0 0,1 0 0 0 0,-1 0 0 0 0,0 1 0 0 0,1-1 0 0 0,-1 0 0 0 0,0 0 1 0 0,0 0-1 0 0,0 0 0 0 0,0 1 0 0 0,0-1 0 0 0,0-1 0 0 0,-9-26-406 0 0,-25-19 245 0 0,-21-1 197 0 0,51 45-106 0 0,-1 0 0 0 0,1 1 0 0 0,-1-1 0 0 0,0 1 0 0 0,0 0 0 0 0,0 0 0 0 0,0 1 0 0 0,0-1 0 0 0,0 1 0 0 0,0 0 0 0 0,-8 0-1 0 0,12 1 21 0 0,1 0-1 0 0,-1 0 0 0 0,1 0 0 0 0,-1 0 0 0 0,1 1 0 0 0,-1-1 0 0 0,1 0 0 0 0,-1 0 0 0 0,1 0 0 0 0,-1 1 0 0 0,1-1 0 0 0,-1 0 0 0 0,1 1 0 0 0,0-1 0 0 0,-1 0 0 0 0,1 1 1 0 0,0-1-1 0 0,-1 1 0 0 0,1-1 0 0 0,0 0 0 0 0,-1 1 0 0 0,1-1 0 0 0,0 1 0 0 0,0-1 0 0 0,0 1 0 0 0,-1-1 0 0 0,1 2 0 0 0,3 5-4790 0 0,5 2 2827 0 0</inkml:trace>
</inkml:ink>
</file>

<file path=ppt/ink/ink6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24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 8297 0 0,'9'-6'12761'0'0,"-8"7"-12489"0"0,17 12 2927 0 0,13 25-3961 0 0,-30-36 1404 0 0,170 247 1810 0 0,-143-200-2000 0 0,-3 1 0 0 0,-2 0 0 0 0,25 82 0 0 0,-45-123-404 0 0,0 1 0 0 0,0 0 0 0 0,-1 0 0 0 0,-1 0 1 0 0,0 0-1 0 0,0 0 0 0 0,-1 0 0 0 0,0 0 0 0 0,-1 0 0 0 0,0 0 0 0 0,0 0 0 0 0,-1 0 0 0 0,0 0 0 0 0,-1 0 0 0 0,-1 0 0 0 0,1-1 0 0 0,-1 0 0 0 0,-1 1 0 0 0,0-2 0 0 0,0 1 0 0 0,0 0 0 0 0,-1-1 0 0 0,-1 0 0 0 0,1-1 0 0 0,-1 1 1 0 0,-1-1-1 0 0,1-1 0 0 0,-1 1 0 0 0,0-1 0 0 0,-10 5 0 0 0,-2 1-85 0 0,0-1 1 0 0,-1-1 0 0 0,0-1-1 0 0,-1 0 1 0 0,-23 5 0 0 0,26-10-502 0 0,1 0 0 0 0,-28 1 0 0 0,34-4-540 0 0,0-1 0 0 0,0 0 1 0 0,0-1-1 0 0,-18-4 0 0 0,29 5 128 0 0,-1-1-377 0 0,-8-4-5841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3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0 324 0 0,'0'0'7864'0'0,"-2"3"-6907"0"0,-18 26 1073 0 0,-2-1 0 0 0,0-1-1 0 0,-48 43 1 0 0,53-55-1706 0 0,-2 0-1 0 0,0-1 0 0 0,0-1 0 0 0,-2-1 1 0 0,1 0-1 0 0,-40 14 0 0 0,57-24-1574 0 0,18-8-7064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48 227 748 0 0,'-48'-6'12735'0'0,"54"4"-11499"0"0,108-26 2636 0 0,25-7-1100 0 0,-117 27-2290 0 0,-1 0 0 0 0,1-1 0 0 0,-1 0-1 0 0,21-15 1 0 0,-37 21-542 0 0,-1-1 0 0 0,1 1 0 0 0,-1-1 0 0 0,0 0 0 0 0,0 0 0 0 0,-1 0 0 0 0,1-1 0 0 0,-1 1 0 0 0,0-1 1 0 0,0 0-1 0 0,0 0 0 0 0,-1 0 0 0 0,0 0 0 0 0,0-1 0 0 0,0 1 0 0 0,2-10 0 0 0,-4 13 136 0 0,0 1 213 0 0,0 0-236 0 0,0 1 0 0 0,0 0 0 0 0,0 0 0 0 0,0-1 0 0 0,0 1 0 0 0,0 0 0 0 0,0 0 0 0 0,0-1 0 0 0,0 1 0 0 0,0 0 0 0 0,0 0 0 0 0,0-1 0 0 0,0 1 0 0 0,0 0 0 0 0,0 0 0 0 0,0-1 0 0 0,0 1 0 0 0,-1 0 0 0 0,1 0 0 0 0,0-1 0 0 0,0 1 0 0 0,0 0 0 0 0,0 0 0 0 0,0 0 0 0 0,-1-1 0 0 0,1 1 0 0 0,0 0 0 0 0,0 0 0 0 0,0 0 0 0 0,-1 0 0 0 0,1-1 0 0 0,0 1 0 0 0,0 0 0 0 0,0 0 0 0 0,-1 0 0 0 0,1 0 0 0 0,0 0 0 0 0,0 0 0 0 0,-1 0 0 0 0,-2 4 140 0 0,1 1-1 0 0,-1 0 0 0 0,1 0 1 0 0,0 0-1 0 0,1 0 0 0 0,-1 0 1 0 0,1 1-1 0 0,0-1 0 0 0,0 0 1 0 0,1 1-1 0 0,-1-1 0 0 0,1 1 1 0 0,0-1-1 0 0,1 0 0 0 0,0 7 1 0 0,2 6 275 0 0,0 0 0 0 0,1 0 0 0 0,8 25 0 0 0,-9-35-424 0 0,0-1 0 0 0,1 0 0 0 0,-1-1 0 0 0,1 1 0 0 0,1-1 0 0 0,-1 1 0 0 0,1-1 0 0 0,0-1 0 0 0,1 1 0 0 0,-1-1 0 0 0,1 0 0 0 0,10 7-1 0 0,-15-11-277 0 0,1 0-1 0 0,0-1 1 0 0,0 1-1 0 0,-1 0 1 0 0,1-1-1 0 0,0 0 1 0 0,0 1-1 0 0,0-1 0 0 0,0 0 1 0 0,0 0-1 0 0,-1 0 1 0 0,1 0-1 0 0,0 0 1 0 0,3-1-1 0 0,24-7-8438 0 0,-18 4 5490 0 0</inkml:trace>
</inkml:ink>
</file>

<file path=ppt/ink/ink6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24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455 104 760 0 0,'-1'-6'556'0'0,"-1"1"-1"0"0,-1 0 1 0 0,1 0 0 0 0,-1 0-1 0 0,0 0 1 0 0,0 0-1 0 0,-1 0 1 0 0,1 1 0 0 0,-1-1-1 0 0,0 1 1 0 0,0 0 0 0 0,-1 0-1 0 0,1 1 1 0 0,-10-6-1 0 0,6 4 7 0 0,0 1 0 0 0,-1 0-1 0 0,0 1 1 0 0,0 0-1 0 0,0 0 1 0 0,0 1 0 0 0,0 0-1 0 0,-16 0 1 0 0,12 1-107 0 0,1 0 0 0 0,-1 2 0 0 0,1-1 0 0 0,-1 2 0 0 0,1 0 0 0 0,-1 0 0 0 0,1 1 0 0 0,0 1 0 0 0,0 0 0 0 0,0 0 0 0 0,1 1 0 0 0,-1 1 0 0 0,-18 12 0 0 0,27-16-339 0 0,0 1 1 0 0,-1-1-1 0 0,1 1 1 0 0,0 0-1 0 0,0 0 1 0 0,1 0-1 0 0,-1 0 1 0 0,1 1-1 0 0,-1-1 1 0 0,1 1-1 0 0,0 0 1 0 0,0-1 0 0 0,1 1-1 0 0,-1 0 1 0 0,1 0-1 0 0,0 0 1 0 0,0 0-1 0 0,0 1 1 0 0,0-1-1 0 0,1 0 1 0 0,0 8-1 0 0,1-6-4 0 0,0 0-1 0 0,1 1 0 0 0,0-1 0 0 0,0 0 0 0 0,1-1 0 0 0,0 1 0 0 0,0 0 0 0 0,0-1 1 0 0,0 1-1 0 0,1-1 0 0 0,0 0 0 0 0,0 0 0 0 0,10 8 0 0 0,11 8 169 0 0,2 0 0 0 0,0-2-1 0 0,1-1 1 0 0,43 21 0 0 0,-32-19-8 0 0,62 44 1 0 0,-100-63-283 0 0,0 0 0 0 0,1 0 0 0 0,-1 0 0 0 0,0 0 0 0 0,1 0 0 0 0,-1 0 0 0 0,0 0 0 0 0,0 0 0 0 0,0 1 0 0 0,0-1 0 0 0,0 0 0 0 0,0 1 0 0 0,-1-1 0 0 0,1 1 0 0 0,0-1 0 0 0,-1 1 0 0 0,1-1 0 0 0,-1 1 0 0 0,1-1 0 0 0,-1 3 0 0 0,0-3 5 0 0,-1 0-1 0 0,1 0 0 0 0,0 0 0 0 0,-1 0 0 0 0,1 0 0 0 0,-1 0 1 0 0,0 0-1 0 0,1 0 0 0 0,-1 0 0 0 0,0 0 0 0 0,1 0 0 0 0,-1 0 1 0 0,0 0-1 0 0,0-1 0 0 0,0 1 0 0 0,0 0 0 0 0,0 0 1 0 0,0-1-1 0 0,0 1 0 0 0,-2 0 0 0 0,-7 3-9 0 0,0 0-1 0 0,-1-1 1 0 0,0 0 0 0 0,-15 2-1 0 0,21-4 15 0 0,-47 7-510 0 0,0-3-1 0 0,-1-2 0 0 0,-99-6 0 0 0,144 2-151 0 0,-25-2-464 0 0,18-4-4454 0 0,17-3 392 0 0</inkml:trace>
</inkml:ink>
</file>

<file path=ppt/ink/ink6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25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5 848 0 0,'-1'0'366'0'0,"0"-1"0"0"0,0 0 0 0 0,0 1 0 0 0,0-1 1 0 0,0 1-1 0 0,0-1 0 0 0,-1 1 0 0 0,1 0 0 0 0,0 0 0 0 0,0-1 0 0 0,0 1 0 0 0,0 0 0 0 0,-1 0 0 0 0,1 0 0 0 0,0 0 0 0 0,0 0 1 0 0,0 0-1 0 0,0 0 0 0 0,-1 1 0 0 0,1-1 0 0 0,0 0 0 0 0,0 1 0 0 0,0-1 0 0 0,0 1 0 0 0,0-1 0 0 0,0 1 0 0 0,0-1 0 0 0,0 1 1 0 0,-1 1-1 0 0,0 0 32 0 0,1 0 0 0 0,0 1 0 0 0,0-1 0 0 0,0 0 1 0 0,0 1-1 0 0,0-1 0 0 0,0 1 0 0 0,1-1 0 0 0,-1 1 1 0 0,1-1-1 0 0,-1 1 0 0 0,1 4 0 0 0,1 7 408 0 0,0 0 0 0 0,0 0-1 0 0,1 0 1 0 0,5 15 0 0 0,-2-12-357 0 0,1 0-1 0 0,1 0 1 0 0,1-1 0 0 0,0 0 0 0 0,1 0 0 0 0,1-1-1 0 0,0 0 1 0 0,1-1 0 0 0,18 18 0 0 0,-25-28-466 0 0,0 1 0 0 0,0-1 1 0 0,1 0-1 0 0,0 0 1 0 0,0-1-1 0 0,0 1 0 0 0,0-1 1 0 0,1 0-1 0 0,-1-1 1 0 0,1 1-1 0 0,-1-1 0 0 0,1 0 1 0 0,0 0-1 0 0,0-1 1 0 0,0 0-1 0 0,0 0 0 0 0,0 0 1 0 0,0-1-1 0 0,0 0 1 0 0,0 0-1 0 0,0-1 0 0 0,1 1 1 0 0,-1-1-1 0 0,0 0 1 0 0,0-1-1 0 0,-1 0 0 0 0,1 0 1 0 0,0 0-1 0 0,-1 0 0 0 0,1-1 1 0 0,6-5-1 0 0,-8 5-12 0 0,0 0 0 0 0,-1-1 0 0 0,1 1 0 0 0,-1-1 0 0 0,0 0 0 0 0,-1 0 0 0 0,1 0 0 0 0,-1 0 0 0 0,1-1 0 0 0,-1 1 0 0 0,0-1 0 0 0,-1 1 0 0 0,1-1 0 0 0,-1 0 1 0 0,0 0-1 0 0,0 0 0 0 0,-1 1 0 0 0,1-1 0 0 0,-1 0 0 0 0,0 0 0 0 0,0 0 0 0 0,-1 0 0 0 0,1 0 0 0 0,-1 0 0 0 0,-2-5 0 0 0,1-2-338 0 0,-1 1 0 0 0,-1 0 0 0 0,1 0 1 0 0,-2 0-1 0 0,-7-14 0 0 0,-16-14-6060 0 0</inkml:trace>
</inkml:ink>
</file>

<file path=ppt/ink/ink6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25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7 820 0 0,'1'-1'430'0'0,"-1"1"0"0"0,1-1 0 0 0,0 0 0 0 0,0 1 0 0 0,0-1 0 0 0,0 1 0 0 0,0-1 0 0 0,-1 1 0 0 0,1 0 1 0 0,0-1-1 0 0,0 1 0 0 0,0 0 0 0 0,0 0 0 0 0,0 0 0 0 0,0 0 0 0 0,0-1 0 0 0,0 1 0 0 0,0 1 0 0 0,0-1 0 0 0,0 0 0 0 0,0 0 0 0 0,0 0 0 0 0,0 0 0 0 0,0 1 0 0 0,0-1 0 0 0,2 1 0 0 0,0 1 133 0 0,-1 0-1 0 0,1 0 0 0 0,0 0 0 0 0,-1 0 1 0 0,0 0-1 0 0,0 1 0 0 0,1-1 0 0 0,2 6 1 0 0,5 8 133 0 0,0 1-1 0 0,9 25 1 0 0,-12-26 455 0 0,73 171 3731 0 0,-36-60-4861 0 0,-42-118-1396 0 0</inkml:trace>
</inkml:ink>
</file>

<file path=ppt/ink/ink6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25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47 147 456 0 0,'-19'-18'1304'0'0,"-5"-13"4743"0"0,24 29-5799 0 0,-1 1 0 0 0,0-1 0 0 0,1 1 0 0 0,-1-1 0 0 0,1 0 0 0 0,0 1-1 0 0,-1-1 1 0 0,1 0 0 0 0,0 1 0 0 0,0-1 0 0 0,0 0 0 0 0,0 1 0 0 0,0-1 0 0 0,1 0 0 0 0,-1 1 0 0 0,0-1-1 0 0,1 0 1 0 0,0 1 0 0 0,-1-1 0 0 0,1 1 0 0 0,0-1 0 0 0,-1 1 0 0 0,1-1 0 0 0,0 1 0 0 0,0 0 0 0 0,0-1-1 0 0,0 1 1 0 0,1 0 0 0 0,-1 0 0 0 0,0 0 0 0 0,0 0 0 0 0,1 0 0 0 0,-1 0 0 0 0,1 0 0 0 0,2-1 0 0 0,9-5 274 0 0,0 0 0 0 0,0 2 1 0 0,1-1-1 0 0,-1 2 1 0 0,1 0-1 0 0,1 0 1 0 0,-1 1-1 0 0,0 1 1 0 0,1 1-1 0 0,26 0 1 0 0,-16 1-12 0 0,0 2 0 0 0,-1 0 0 0 0,1 2 0 0 0,-1 1 1 0 0,37 12-1 0 0,-48-12-211 0 0,-1 0 0 0 0,-1 0 0 0 0,1 1 0 0 0,-1 1 0 0 0,21 15 0 0 0,-30-21-282 0 0,0 0 0 0 0,-1 1 0 0 0,1-1 0 0 0,0 0 0 0 0,-1 1 0 0 0,1-1 0 0 0,-1 1 0 0 0,0 0 1 0 0,1-1-1 0 0,-1 1 0 0 0,0 0 0 0 0,0 0 0 0 0,0 0 0 0 0,0 0 0 0 0,0 0 0 0 0,-1 0 0 0 0,1 0 0 0 0,-1 0 0 0 0,1 0 0 0 0,-1 0 0 0 0,0 0 0 0 0,0 0 0 0 0,0 0 0 0 0,0 1 0 0 0,0-1 1 0 0,0 0-1 0 0,0 0 0 0 0,-1 0 0 0 0,1 0 0 0 0,-1 0 0 0 0,0 0 0 0 0,1 0 0 0 0,-1 0 0 0 0,0 0 0 0 0,0 0 0 0 0,0 0 0 0 0,0-1 0 0 0,-1 1 0 0 0,1 0 0 0 0,0-1 0 0 0,-1 1 0 0 0,1-1 0 0 0,-1 1 1 0 0,-3 1-1 0 0,-6 6-426 0 0,-2-1 0 0 0,1 0 0 0 0,-1-1 1 0 0,-1-1-1 0 0,-25 10 0 0 0,-17 8-8964 0 0,49-20 6573 0 0</inkml:trace>
</inkml:ink>
</file>

<file path=ppt/ink/ink6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26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9109 0 0,'8'33'12893'0'0,"10"1"-8009"0"0,-17-32-4927 0 0,0 0-1 0 0,0-1 1 0 0,0 1 0 0 0,0-1 0 0 0,0 1-1 0 0,1-1 1 0 0,-1 0 0 0 0,0 0 0 0 0,1 1 0 0 0,-1-1-1 0 0,1 0 1 0 0,-1 0 0 0 0,1 0 0 0 0,-1 0-1 0 0,1-1 1 0 0,0 1 0 0 0,-1 0 0 0 0,1-1-1 0 0,0 1 1 0 0,0-1 0 0 0,0 0 0 0 0,-1 1 0 0 0,1-1-1 0 0,0 0 1 0 0,0 0 0 0 0,0 0 0 0 0,0 0-1 0 0,-1 0 1 0 0,1-1 0 0 0,0 1 0 0 0,0-1-1 0 0,0 1 1 0 0,-1-1 0 0 0,1 0 0 0 0,0 1 0 0 0,2-3-1 0 0,-3 3-40 0 0,-1 0-1 0 0,1-1 1 0 0,-1 1-1 0 0,1 0 1 0 0,-1 0-1 0 0,1-1 1 0 0,-1 1-1 0 0,1-1 0 0 0,-1 1 1 0 0,1 0-1 0 0,-1-1 1 0 0,1 1-1 0 0,-1-1 1 0 0,0 1-1 0 0,1-1 1 0 0,-1 1-1 0 0,0-1 1 0 0,1 0-1 0 0,-1 1 0 0 0,0-1 1 0 0,0 1-1 0 0,0-1 1 0 0,0 0-1 0 0,1 1 1 0 0,-1-1-1 0 0,0 1 1 0 0,0-1-1 0 0,0 0 1 0 0,0 1-1 0 0,0-1 0 0 0,0 0 1 0 0,-1 0-1 0 0,-16-16-1150 0 0,-15 4-1829 0 0,17 9-2000 0 0,6 3 2812 0 0</inkml:trace>
</inkml:ink>
</file>

<file path=ppt/ink/ink6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26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1 528 0 0,'-7'0'8527'0'0,"24"95"-1126"0"0,-2-12-3810 0 0,2 0-3842 0 0,-14-76-1458 0 0</inkml:trace>
</inkml:ink>
</file>

<file path=ppt/ink/ink6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2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59 6597 0 0,'-1'-1'380'0'0,"0"0"0"0"0,0 0 1 0 0,0-1-1 0 0,0 1 0 0 0,0 0 1 0 0,0 0-1 0 0,0-1 0 0 0,0 1 1 0 0,1 0-1 0 0,-1-1 0 0 0,1 1 0 0 0,-1-1 1 0 0,1 1-1 0 0,-1 0 0 0 0,1-1 1 0 0,0 1-1 0 0,0-1 0 0 0,-1 0 1 0 0,1 1-1 0 0,0-1 0 0 0,1 1 1 0 0,-1-1-1 0 0,0 1 0 0 0,0-1 1 0 0,1 1-1 0 0,-1-1 0 0 0,0 1 1 0 0,2-3-1 0 0,0 2-187 0 0,0 1-1 0 0,0-1 1 0 0,0 1 0 0 0,1-1-1 0 0,-1 1 1 0 0,0 0 0 0 0,1 0-1 0 0,-1 0 1 0 0,0 0 0 0 0,1 0-1 0 0,-1 1 1 0 0,1-1 0 0 0,-1 1-1 0 0,1 0 1 0 0,0-1 0 0 0,-1 1-1 0 0,4 1 1 0 0,32 0 241 0 0,0 3 1 0 0,0 0-1 0 0,-1 3 1 0 0,0 1-1 0 0,0 2 0 0 0,0 2 1 0 0,-1 1-1 0 0,49 25 1 0 0,-60-25-124 0 0,0 0 0 0 0,-2 2 0 0 0,38 29 0 0 0,-53-38-245 0 0,-1 0 0 0 0,0 1-1 0 0,-1 0 1 0 0,1 0 0 0 0,-1 1 0 0 0,-1-1-1 0 0,1 1 1 0 0,-1 0 0 0 0,-1 1 0 0 0,1-1-1 0 0,-1 1 1 0 0,-1 0 0 0 0,0 0 0 0 0,3 12-1 0 0,-6-16-52 0 0,0 0-1 0 0,-1 1 1 0 0,1-1-1 0 0,-1 0 0 0 0,0 1 1 0 0,0-1-1 0 0,-1 0 0 0 0,1 0 1 0 0,-1 0-1 0 0,0 0 0 0 0,-1 0 1 0 0,1-1-1 0 0,-1 1 1 0 0,0-1-1 0 0,0 1 0 0 0,-1-1 1 0 0,1 0-1 0 0,-1 0 0 0 0,0 0 1 0 0,0-1-1 0 0,0 1 0 0 0,0-1 1 0 0,-1 0-1 0 0,-7 3 1 0 0,-7 6-25 0 0,0-2 1 0 0,-1 0-1 0 0,-1-1 1 0 0,-33 9 0 0 0,17-8-334 0 0,-1-1 0 0 0,0-3 1 0 0,0 0-1 0 0,-41-1 1 0 0,-19-11-6240 0 0,88 4 3385 0 0,3-1 459 0 0</inkml:trace>
</inkml:ink>
</file>

<file path=ppt/ink/ink6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2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0 351 8853 0 0,'6'1'1617'0'0,"1"0"-1"0"0,-1 0 1 0 0,0-1 0 0 0,0 0 0 0 0,0 0 0 0 0,8-1 0 0 0,33-14 4804 0 0,-38 9-6077 0 0,0 1 0 0 0,1-1 1 0 0,-2-1-1 0 0,1 0 0 0 0,-1 0 0 0 0,0-1 0 0 0,10-13 1 0 0,-5 6-979 0 0,-2-2 0 0 0,0 1 1 0 0,-1-1-1 0 0,-1-1 0 0 0,11-30 1 0 0,-4-6 1789 0 0,-13 41-1263 0 0,-1 3 56 0 0,0-1 0 0 0,0 0 0 0 0,-1 1 0 0 0,0-19 0 0 0,-1 27 483 0 0,-2 7-283 0 0,-2 16 90 0 0,1 0-1 0 0,1 0 1 0 0,0 0-1 0 0,2 0 1 0 0,0 0 0 0 0,3 21-1 0 0,25 131 816 0 0,-17-147-2523 0 0,-6-18-1624 0 0</inkml:trace>
</inkml:ink>
</file>

<file path=ppt/ink/ink6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28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59 624 0 0,'-18'-10'2833'0'0,"5"2"-1401"0"0,0 1 0 0 0,0 1 1 0 0,-1 0-1 0 0,-25-8 0 0 0,25 11-954 0 0,-1 1-1 0 0,1 1 0 0 0,-1 0 1 0 0,0 0-1 0 0,0 2 1 0 0,0 0-1 0 0,1 1 0 0 0,-1 0 1 0 0,1 1-1 0 0,-1 1 0 0 0,1 0 1 0 0,-24 10-1 0 0,27-9-237 0 0,1 0-1 0 0,-1 0 1 0 0,1 1 0 0 0,0 1-1 0 0,0 0 1 0 0,1 0-1 0 0,0 0 1 0 0,0 1-1 0 0,1 1 1 0 0,0 0 0 0 0,0 0-1 0 0,1 0 1 0 0,0 1-1 0 0,1 0 1 0 0,0 0 0 0 0,-6 14-1 0 0,11-20-138 0 0,-1 0 0 0 0,1 1-1 0 0,0-1 1 0 0,1 0 0 0 0,-1 1 0 0 0,1-1-1 0 0,-1 1 1 0 0,1-1 0 0 0,1 0-1 0 0,-1 1 1 0 0,1-1 0 0 0,-1 1 0 0 0,1-1-1 0 0,0 0 1 0 0,1 0 0 0 0,2 8-1 0 0,0-6-16 0 0,-1 0-1 0 0,1 0 0 0 0,1 0 1 0 0,-1 0-1 0 0,1-1 1 0 0,0 0-1 0 0,0 0 0 0 0,0 0 1 0 0,11 7-1 0 0,-5-5-87 0 0,0 0 0 0 0,1-1-1 0 0,0 0 1 0 0,0-1 0 0 0,0 0 0 0 0,1-1 0 0 0,0 0-1 0 0,0-1 1 0 0,0-1 0 0 0,24 3 0 0 0,-26-6-71 0 0,-1 1 0 0 0,0-1 0 0 0,0-1 0 0 0,0 0 0 0 0,0 0 0 0 0,0-1 0 0 0,-1 0 1 0 0,1-1-1 0 0,-1 0 0 0 0,0-1 0 0 0,0 0 0 0 0,9-6 0 0 0,-14 8 54 0 0,-1 1 1 0 0,0-1-1 0 0,0 0 1 0 0,0 1-1 0 0,0-2 1 0 0,-1 1-1 0 0,1 0 1 0 0,-1 0-1 0 0,0-1 1 0 0,0 1-1 0 0,0-1 1 0 0,0 0-1 0 0,-1 0 0 0 0,1 1 1 0 0,-1-1-1 0 0,0 0 1 0 0,0 0-1 0 0,-1 0 1 0 0,1 0-1 0 0,-1 0 1 0 0,0-1-1 0 0,0 1 1 0 0,0 0-1 0 0,0 0 1 0 0,-1 0-1 0 0,0 0 1 0 0,0 0-1 0 0,0 0 0 0 0,0 0 1 0 0,-1 0-1 0 0,1 1 1 0 0,-5-8-1 0 0,-1-1-33 0 0,-1 0 1 0 0,-1 1-1 0 0,0 0 0 0 0,-1 1 0 0 0,0 0 0 0 0,0 0 0 0 0,-1 1 0 0 0,0 0 1 0 0,0 1-1 0 0,-1 0 0 0 0,-1 1 0 0 0,1 0 0 0 0,-1 1 0 0 0,0 1 0 0 0,-16-5 1 0 0,17 6-467 0 0,0 1 1 0 0,0 1-1 0 0,0-1 1 0 0,0 2-1 0 0,0 0 0 0 0,-17 1 1 0 0,8 4-4426 0 0,15-1 2836 0 0</inkml:trace>
</inkml:ink>
</file>

<file path=ppt/ink/ink6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28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17 760 0 0,'0'-1'485'0'0,"0"0"1"0"0,1 0-1 0 0,-1 1 0 0 0,0-1 1 0 0,0 0-1 0 0,1 0 0 0 0,-1 0 1 0 0,0 1-1 0 0,1-1 0 0 0,-1 0 1 0 0,1 0-1 0 0,-1 1 0 0 0,1-1 1 0 0,-1 0-1 0 0,1 1 0 0 0,-1-1 1 0 0,1 1-1 0 0,0-1 0 0 0,-1 1 1 0 0,1-1-1 0 0,0 1 0 0 0,1-1 1 0 0,10 23 3092 0 0,106 326 5264 0 0,-106-309-8212 0 0,-12-36-928 0 0,1 0 0 0 0,0 0 0 0 0,1 0 1 0 0,-1 0-1 0 0,0-1 0 0 0,1 1 0 0 0,-1 0 0 0 0,1-1 0 0 0,0 1 0 0 0,0-1 1 0 0,0 0-1 0 0,0 1 0 0 0,1-1 0 0 0,2 2 0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8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7089 0 0,'-1'1'11405'0'0,"2"10"-4637"0"0,7 29-2785 0 0,8 29-5635 0 0,-11-47 3597 0 0,-1-9-1819 0 0,14 53 991 0 0,-16-61-1212 0 0,0 0 0 0 0,0-1 0 0 0,0 1 1 0 0,0-1-1 0 0,1 0 0 0 0,0 0 0 0 0,0 0 0 0 0,0 0 0 0 0,0 0 0 0 0,0-1 0 0 0,5 4 0 0 0,1-3-1851 0 0,-7-4 1172 0 0,-1 0 1 0 0,1 0-1 0 0,0 0 0 0 0,-1 0 1 0 0,1 0-1 0 0,-1 0 1 0 0,1-1-1 0 0,0 1 0 0 0,-1-1 1 0 0,1 1-1 0 0,-1-1 1 0 0,2 0-1 0 0,5-4-2252 0 0</inkml:trace>
</inkml:ink>
</file>

<file path=ppt/ink/ink6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28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39 132 0 0,'-28'-6'5404'0'0,"41"2"3001"0"0,26 2-1272 0 0,-16 1-8197 0 0,78-1 3929 0 0,-5 1-1666 0 0,106-15 0 0 0,-187 12-1844 0 0,-7 2-1425 0 0</inkml:trace>
</inkml:ink>
</file>

<file path=ppt/ink/ink6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29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7 664 0 0,'-1'1'256'0'0,"1"-1"0"0"0,-1 0 1 0 0,1 1-1 0 0,-1-1 0 0 0,1 0 0 0 0,-1 1 0 0 0,1-1 0 0 0,-1 1 0 0 0,1-1 1 0 0,-1 1-1 0 0,1-1 0 0 0,0 1 0 0 0,-1 0 0 0 0,1-1 0 0 0,0 1 0 0 0,-1-1 1 0 0,1 1-1 0 0,0 0 0 0 0,0-1 0 0 0,0 1 0 0 0,0 0 0 0 0,-1-1 0 0 0,1 1 1 0 0,0 0-1 0 0,0-1 0 0 0,0 1 0 0 0,0 0 0 0 0,1-1 0 0 0,-1 1 0 0 0,0 0 1 0 0,0-1-1 0 0,0 2 0 0 0,21 10 4491 0 0,37-3-972 0 0,-55-9-3491 0 0,47 4 1150 0 0,1-3 0 0 0,99-10-1 0 0,-67-5-4017 0 0,-5-7-3657 0 0,-59 13 3943 0 0</inkml:trace>
</inkml:ink>
</file>

<file path=ppt/ink/ink6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29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219 122 132 0 0,'0'-5'11145'0'0,"10"37"-8445"0"0,2-2 0 0 0,18 37 0 0 0,78 115 2551 0 0,-75-129-3531 0 0,-16-34-1800 0 0,-12-14-3218 0 0</inkml:trace>
  <inkml:trace contextRef="#ctx0" brushRef="#br0" timeOffset="1">29 107 444 0 0,'-29'-11'16298'0'0,"47"4"-15261"0"0,0 0 1 0 0,0 1-1 0 0,0 1 0 0 0,0 0 0 0 0,1 2 0 0 0,0 0 1 0 0,24 0-1 0 0,9-3 65 0 0,37-6 600 0 0,59-9 925 0 0,-52 3-5317 0 0,-89 18 942 0 0</inkml:trace>
</inkml:ink>
</file>

<file path=ppt/ink/ink6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2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1 268 0 0,'-14'13'436'0'0,"-2"8"7760"0"0,16-21-7851 0 0,0 1 0 0 0,-1 0 1 0 0,1-1-1 0 0,0 1 0 0 0,0-1 0 0 0,0 1 1 0 0,0 0-1 0 0,0-1 0 0 0,0 1 0 0 0,0 0 1 0 0,0-1-1 0 0,0 1 0 0 0,0 0 0 0 0,0-1 1 0 0,0 1-1 0 0,0 0 0 0 0,1-1 0 0 0,-1 1 0 0 0,0-1 1 0 0,0 1-1 0 0,1 0 0 0 0,-1-1 0 0 0,1 2 1 0 0,0-1-28 0 0,1 0 1 0 0,-1 0 0 0 0,1 0 0 0 0,-1 0 0 0 0,1 0 0 0 0,-1 0 0 0 0,1 0-1 0 0,0-1 1 0 0,-1 1 0 0 0,1-1 0 0 0,0 1 0 0 0,3 0 0 0 0,198 28 6372 0 0,-65-17-7176 0 0,11 1-8950 0 0,-114-9 6334 0 0</inkml:trace>
</inkml:ink>
</file>

<file path=ppt/ink/ink6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30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8469 0 0,'-1'11'5152'0'0,"-2"1"-1627"0"0,-4 5-1033 0 0,-4 2-672 0 0,-6 9-464 0 0,-1-2-340 0 0,-5 1-236 0 0,-1-1-180 0 0,1-3-136 0 0,1 0-128 0 0,3-4-160 0 0,3-6-208 0 0,2 0-528 0 0,0-2 0 0 0,2 1-684 0 0,0-2-2724 0 0,1-4 660 0 0,1-2 555 0 0</inkml:trace>
</inkml:ink>
</file>

<file path=ppt/ink/ink6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30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1 364 0 0,'9'27'14693'0'0,"11"25"-7563"0"0,7 20-5870 0 0,9 30-7599 0 0</inkml:trace>
</inkml:ink>
</file>

<file path=ppt/ink/ink6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30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18 106 384 0 0,'-2'-1'308'0'0,"1"0"1"0"0,0 0-1 0 0,-1 0 0 0 0,1 0 1 0 0,0-1-1 0 0,0 1 0 0 0,0 0 1 0 0,0-1-1 0 0,0 1 0 0 0,0-1 0 0 0,0 1 1 0 0,1-1-1 0 0,-1 0 0 0 0,0 1 1 0 0,1-1-1 0 0,-1 0 0 0 0,1 0 1 0 0,0 1-1 0 0,0-1 0 0 0,-1 0 1 0 0,1 0-1 0 0,0 1 0 0 0,1-1 1 0 0,-1 0-1 0 0,1-3 0 0 0,0 3 32 0 0,0-1-1 0 0,1 1 1 0 0,0 0 0 0 0,0 0-1 0 0,-1-1 1 0 0,1 1 0 0 0,0 1-1 0 0,1-1 1 0 0,-1 0 0 0 0,0 0-1 0 0,0 1 1 0 0,1-1-1 0 0,-1 1 1 0 0,5-2 0 0 0,8-3 527 0 0,1 0 0 0 0,0 1 0 0 0,0 1 1 0 0,23-3-1 0 0,-6 4-320 0 0,-1 2 1 0 0,0 1-1 0 0,1 1 1 0 0,-1 2-1 0 0,0 1 1 0 0,0 2-1 0 0,0 1 0 0 0,-1 1 1 0 0,0 2-1 0 0,0 1 1 0 0,-1 2-1 0 0,37 21 1 0 0,-43-21-147 0 0,-1 2 1 0 0,0 0 0 0 0,36 33 0 0 0,-50-40-320 0 0,-1 0-1 0 0,1 1 1 0 0,-1 0 0 0 0,-1 1 0 0 0,0 0 0 0 0,0 0-1 0 0,-1 0 1 0 0,0 1 0 0 0,-1 0 0 0 0,7 20 0 0 0,-11-26-68 0 0,0 0 0 0 0,0-1 0 0 0,-1 1 0 0 0,0 0 0 0 0,0-1 0 0 0,0 1 0 0 0,-1 0 0 0 0,0-1 0 0 0,1 1 0 0 0,-2-1 0 0 0,1 1 0 0 0,0-1 0 0 0,-1 1 0 0 0,0-1 0 0 0,0 0 0 0 0,0 0 0 0 0,-1 0 1 0 0,1 0-1 0 0,-1 0 0 0 0,0 0 0 0 0,0-1 0 0 0,0 1 0 0 0,0-1 0 0 0,-7 5 0 0 0,-4 3 11 0 0,-2-1 1 0 0,1 0-1 0 0,-1 0 1 0 0,0-2-1 0 0,-23 9 1 0 0,-16 4-18 0 0,-2-3 0 0 0,0-2 0 0 0,-109 16 0 0 0,107-26-1864 0 0,-117-1-1 0 0,174-5 1676 0 0,-17-2-2890 0 0,9-1-2074 0 0</inkml:trace>
</inkml:ink>
</file>

<file path=ppt/ink/ink6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31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92 788 0 0,'1'-4'826'0'0,"0"-1"0"0"0,0 0 0 0 0,1 0 0 0 0,0 1 0 0 0,0-1 0 0 0,0 1 0 0 0,1 0 0 0 0,-1 0 0 0 0,1 0 0 0 0,0 0 0 0 0,0 0 0 0 0,1 0 0 0 0,-1 1 0 0 0,1-1 0 0 0,7-4 1 0 0,-6 5-354 0 0,1 0 0 0 0,0 0 1 0 0,0 1-1 0 0,0 0 0 0 0,0 0 1 0 0,0 0-1 0 0,0 1 1 0 0,1 0-1 0 0,-1 0 0 0 0,0 1 1 0 0,13 0-1 0 0,-16 0-352 0 0,0 0 0 0 0,0 0 0 0 0,0 0 0 0 0,0 0 0 0 0,0 0 0 0 0,0 0 0 0 0,0 1 0 0 0,0 0 0 0 0,0-1 0 0 0,-1 1 0 0 0,1 0 0 0 0,0 1 0 0 0,0-1 0 0 0,-1 0 0 0 0,1 1 1 0 0,-1-1-1 0 0,1 1 0 0 0,-1 0 0 0 0,0 0 0 0 0,0 0 0 0 0,0 0 0 0 0,0 0 0 0 0,0 0 0 0 0,0 1 0 0 0,0-1 0 0 0,-1 1 0 0 0,1-1 0 0 0,-1 1 0 0 0,0 0 0 0 0,1-1 0 0 0,-1 1 0 0 0,-1 0 0 0 0,1 0 0 0 0,0 4 0 0 0,0 1-22 0 0,-2 1-1 0 0,1-1 1 0 0,-1 1 0 0 0,-1-1 0 0 0,1 0-1 0 0,-1 0 1 0 0,-1 0 0 0 0,0 0 0 0 0,0 0-1 0 0,-8 14 1 0 0,-5 5 54 0 0,-1-1 0 0 0,-2-1 1 0 0,0 0-1 0 0,-24 21 0 0 0,-38 49 723 0 0,80-94-837 0 0,1 0 0 0 0,-1-1-1 0 0,0 1 1 0 0,0 0 0 0 0,1 0-1 0 0,-1 0 1 0 0,0 0 0 0 0,1 0 0 0 0,-1 0-1 0 0,1 1 1 0 0,-1-1 0 0 0,1 0-1 0 0,0 0 1 0 0,-1 0 0 0 0,1 0-1 0 0,0 0 1 0 0,0 1 0 0 0,0-1 0 0 0,0 0-1 0 0,0 0 1 0 0,0 0 0 0 0,0 1-1 0 0,0-1 1 0 0,0 0 0 0 0,1 0 0 0 0,-1 0-1 0 0,0 0 1 0 0,1 0 0 0 0,0 2-1 0 0,1-2 6 0 0,-1 1 0 0 0,1-1 0 0 0,0 0 0 0 0,0 0 0 0 0,0 0 0 0 0,0 0 0 0 0,0 0 0 0 0,0 0 0 0 0,0 0-1 0 0,0-1 1 0 0,0 1 0 0 0,0-1 0 0 0,1 1 0 0 0,2-1 0 0 0,11 1 90 0 0,0-1 0 0 0,0 0 0 0 0,19-4 0 0 0,9-4 406 0 0,47-14 0 0 0,-9 1-3195 0 0,-60 22-7727 0 0,-15 1 7459 0 0</inkml:trace>
</inkml:ink>
</file>

<file path=ppt/ink/ink6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3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455 286 284 0 0,'-14'-43'2203'0'0,"9"23"-1256"0"0,-1 0 0 0 0,-1 1 0 0 0,-1 0 0 0 0,-1 0 0 0 0,0 1 0 0 0,-1 0 0 0 0,-1 0 0 0 0,-20-23 0 0 0,27 36-654 0 0,-1 1 0 0 0,0 0 0 0 0,-1 1 0 0 0,1-1 1 0 0,0 1-1 0 0,-1 0 0 0 0,0 0 0 0 0,0 1 0 0 0,0-1 0 0 0,0 1 1 0 0,0 1-1 0 0,-1-1 0 0 0,1 1 0 0 0,-11-1 0 0 0,7 2 23 0 0,0 0 1 0 0,-1 1-1 0 0,1 0 0 0 0,0 1 0 0 0,0 0 0 0 0,0 0 0 0 0,1 1 0 0 0,-1 0 0 0 0,-9 5 0 0 0,10-4-21 0 0,0 1-1 0 0,0-1 1 0 0,0 1-1 0 0,1 1 1 0 0,0 0-1 0 0,0 0 1 0 0,0 0-1 0 0,1 1 0 0 0,0 0 1 0 0,0 1-1 0 0,1 0 1 0 0,0 0-1 0 0,0 0 1 0 0,1 0-1 0 0,0 1 0 0 0,0 0 1 0 0,1 0-1 0 0,0 1 1 0 0,1-1-1 0 0,-3 12 1 0 0,6-15-149 0 0,0 1 1 0 0,0-1-1 0 0,0 1 1 0 0,1-1 0 0 0,0 1-1 0 0,0-1 1 0 0,0 0 0 0 0,1 1-1 0 0,0-1 1 0 0,1 0 0 0 0,-1 0-1 0 0,1 0 1 0 0,0 0-1 0 0,0-1 1 0 0,1 1 0 0 0,0-1-1 0 0,0 0 1 0 0,0 0 0 0 0,1 0-1 0 0,-1-1 1 0 0,1 1-1 0 0,0-1 1 0 0,0 0 0 0 0,1-1-1 0 0,-1 1 1 0 0,11 4 0 0 0,-2-1-14 0 0,0 0 0 0 0,0-1 1 0 0,1-1-1 0 0,0-1 1 0 0,0 0-1 0 0,0 0 1 0 0,0-2-1 0 0,1 0 1 0 0,-1 0-1 0 0,19-2 1 0 0,-28 0-129 0 0,1-1-1 0 0,-1 1 1 0 0,1-2 0 0 0,-1 1 0 0 0,1-1-1 0 0,-1 0 1 0 0,0 0 0 0 0,0 0 0 0 0,0-1 0 0 0,0 0-1 0 0,0 0 1 0 0,0-1 0 0 0,-1 0 0 0 0,0 0-1 0 0,0 0 1 0 0,8-8 0 0 0,-10 8-32 0 0,0-1-1 0 0,0 1 1 0 0,0-1-1 0 0,-1 0 1 0 0,0 1-1 0 0,0-1 1 0 0,0 0-1 0 0,0-1 1 0 0,-1 1-1 0 0,0 0 1 0 0,0 0 0 0 0,0-1-1 0 0,-1 1 1 0 0,1 0-1 0 0,-1-1 1 0 0,-1 1-1 0 0,1 0 1 0 0,-1-1-1 0 0,0 1 1 0 0,0 0 0 0 0,-2-7-1 0 0,-2 0-5 0 0,0 0-1 0 0,-1 0 1 0 0,0 1 0 0 0,0 0-1 0 0,-1 0 1 0 0,-1 0 0 0 0,0 1-1 0 0,0 0 1 0 0,-1 1 0 0 0,0 0 0 0 0,-1 0-1 0 0,0 1 1 0 0,-13-9 0 0 0,10 8-195 0 0,-1 0 0 0 0,0 1 0 0 0,-1 1 0 0 0,0 0 0 0 0,0 1 0 0 0,0 1 0 0 0,-1 0 0 0 0,0 1 0 0 0,0 0 0 0 0,-20-1 0 0 0,10 10-2852 0 0,25-5 2735 0 0,1 0 0 0 0,-1 1 0 0 0,1-1 0 0 0,-1 1 0 0 0,0-1 0 0 0,1 1-1 0 0,-1-1 1 0 0,1 1 0 0 0,-1-1 0 0 0,1 1 0 0 0,0-1 0 0 0,-1 1 0 0 0,1 0 0 0 0,-1-1 0 0 0,1 1 0 0 0,0 0 0 0 0,0-1-1 0 0,-1 1 1 0 0,1 0 0 0 0,0-1 0 0 0,0 2 0 0 0,0 5-2400 0 0</inkml:trace>
</inkml:ink>
</file>

<file path=ppt/ink/ink6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32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108 209 8773 0 0,'-5'0'14784'0'0,"0"1"-11870"0"0,1 2-3641 0 0,-2 5 1211 0 0,1-1 0 0 0,0 1 0 0 0,0 0 0 0 0,1 0 0 0 0,0 0 0 0 0,0 1 0 0 0,-2 9 0 0 0,-20 38 1324 0 0,24-52-1575 0 0,2-3-211 0 0,0 0 0 0 0,-1 0 1 0 0,1 0-1 0 0,0 0 0 0 0,-1 0 0 0 0,1-1 0 0 0,-1 1 0 0 0,0 0 0 0 0,1 0 0 0 0,-1-1 0 0 0,1 1 0 0 0,-1 0 1 0 0,0-1-1 0 0,0 1 0 0 0,1-1 0 0 0,-1 1 0 0 0,0-1 0 0 0,0 1 0 0 0,0-1 0 0 0,0 1 0 0 0,0-1 0 0 0,1 0 1 0 0,-1 1-1 0 0,0-1 0 0 0,0 0 0 0 0,0 0 0 0 0,0 0 0 0 0,0 0 0 0 0,-2 0 0 0 0,2 0-82 0 0,-2-36-606 0 0,4 33 638 0 0,1 1 0 0 0,-1-1-1 0 0,0 1 1 0 0,1 0-1 0 0,-1-1 1 0 0,1 1 0 0 0,0 0-1 0 0,0 0 1 0 0,0 0 0 0 0,0 0-1 0 0,0 0 1 0 0,0 1 0 0 0,0-1-1 0 0,1 1 1 0 0,-1-1-1 0 0,0 1 1 0 0,1 0 0 0 0,-1 0-1 0 0,1 0 1 0 0,0 0 0 0 0,-1 0-1 0 0,1 1 1 0 0,0-1 0 0 0,-1 1-1 0 0,1 0 1 0 0,0 0 0 0 0,0 0-1 0 0,0 0 1 0 0,-1 0-1 0 0,1 0 1 0 0,0 1 0 0 0,3 0-1 0 0,11 3 24 0 0,0 1 0 0 0,0 0 0 0 0,32 15 0 0 0,-30-11-3 0 0,8 2 14 0 0,242 89 251 0 0,-231-89-283 0 0,0-2-1 0 0,1-1 1 0 0,0-2 0 0 0,0-2-1 0 0,48-1 1 0 0,-81-3-8 0 0,-1 0-1 0 0,1 0 1 0 0,0-1 0 0 0,-1 0 0 0 0,1 0 0 0 0,0 0 0 0 0,-1 0 0 0 0,0-1-1 0 0,1 0 1 0 0,-1-1 0 0 0,0 1 0 0 0,0-1 0 0 0,9-6 0 0 0,-11 6 22 0 0,-1 0 1 0 0,1 0-1 0 0,-1 0 1 0 0,1-1 0 0 0,-1 1-1 0 0,0-1 1 0 0,0 1-1 0 0,-1-1 1 0 0,1 0 0 0 0,-1 0-1 0 0,0 0 1 0 0,0 0 0 0 0,0 0-1 0 0,0 0 1 0 0,-1 0-1 0 0,0 0 1 0 0,0 0 0 0 0,0 0-1 0 0,-1-8 1 0 0,-3-14-8 0 0,0 1 0 0 0,-2 1 0 0 0,-1-1 0 0 0,-2 1 0 0 0,0 0 0 0 0,-1 1 0 0 0,-1 0-1 0 0,-1 0 1 0 0,-1 2 0 0 0,-30-39 0 0 0,38 54-437 0 0,-3-5 379 0 0,0 1 1 0 0,0 0 0 0 0,-18-15-1 0 0,23 23-240 0 0,1 0-1 0 0,-1 1 1 0 0,1-1 0 0 0,-1 1-1 0 0,0-1 1 0 0,0 1-1 0 0,0 0 1 0 0,0 0-1 0 0,-4-1 1 0 0,6 2-187 0 0,-1 0 0 0 0,0 0-1 0 0,0 0 1 0 0,1 0 0 0 0,-1 0 0 0 0,0 0-1 0 0,1 0 1 0 0,-1 1 0 0 0,0-1 0 0 0,0 1-1 0 0,1-1 1 0 0,-1 1 0 0 0,1 0 0 0 0,-1-1 0 0 0,1 1-1 0 0,-1 0 1 0 0,-2 2 0 0 0,1 1-2378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25 161 56 0 0,'0'-1'533'0'0,"-1"0"0"0"0,1 0 0 0 0,-1 0-1 0 0,1 0 1 0 0,-1 0 0 0 0,1 0 0 0 0,-1 0 0 0 0,1 0 0 0 0,0 0 0 0 0,0 0 0 0 0,-1 0-1 0 0,1 0 1 0 0,0 0 0 0 0,0 0 0 0 0,0 0 0 0 0,0 0 0 0 0,0 0 0 0 0,0 0-1 0 0,0 0 1 0 0,1 0 0 0 0,-1 0 0 0 0,0 0 0 0 0,1 0 0 0 0,-1 0 0 0 0,0 0 0 0 0,1 0-1 0 0,-1 0 1 0 0,1 1 0 0 0,-1-1 0 0 0,2-1 0 0 0,28-28 5912 0 0,-25 27-6071 0 0,-1-1-1 0 0,0 0 0 0 0,1 1 1 0 0,-2-2-1 0 0,6-6 0 0 0,-8 10-315 0 0,1-1 0 0 0,-1 0 0 0 0,0 0 0 0 0,0 0 0 0 0,-1 0-1 0 0,1 0 1 0 0,0 0 0 0 0,-1 0 0 0 0,1 0 0 0 0,-1 0 0 0 0,1 0-1 0 0,-1-1 1 0 0,0 1 0 0 0,0 0 0 0 0,0 0 0 0 0,0 0 0 0 0,-1 0-1 0 0,1 0 1 0 0,-1-1 0 0 0,1 1 0 0 0,-1 0 0 0 0,1 0 0 0 0,-1 0-1 0 0,0 0 1 0 0,0 0 0 0 0,0 1 0 0 0,-3-4 0 0 0,3 3-30 0 0,-1 1 0 0 0,0 0 0 0 0,1 0 0 0 0,-1 0 1 0 0,0 1-1 0 0,0-1 0 0 0,0 0 0 0 0,0 1 0 0 0,1-1 0 0 0,-1 1 1 0 0,0-1-1 0 0,0 1 0 0 0,0 0 0 0 0,0 0 0 0 0,0 0 0 0 0,0 0 0 0 0,0 0 1 0 0,0 1-1 0 0,0-1 0 0 0,0 0 0 0 0,0 1 0 0 0,0 0 0 0 0,0-1 0 0 0,1 1 1 0 0,-1 0-1 0 0,0 0 0 0 0,0 0 0 0 0,1 0 0 0 0,-1 0 0 0 0,-1 2 1 0 0,1-2-28 0 0,0-1 1 0 0,1 1 0 0 0,-1 1-1 0 0,0-1 1 0 0,1 0 0 0 0,-1 0 0 0 0,1 0-1 0 0,0 1 1 0 0,-1-1 0 0 0,1 1-1 0 0,0-1 1 0 0,0 1 0 0 0,0 0 0 0 0,0-1-1 0 0,0 1 1 0 0,0 0 0 0 0,0 0-1 0 0,1 0 1 0 0,-1-1 0 0 0,1 1 0 0 0,-1 0-1 0 0,1 3 1 0 0,0-3-123 0 0,1-1 0 0 0,-1 1 0 0 0,1 0 0 0 0,0 0 0 0 0,0 0 0 0 0,0-1 0 0 0,0 1 0 0 0,0-1 0 0 0,0 1 0 0 0,1-1 1 0 0,-1 1-1 0 0,0-1 0 0 0,1 0 0 0 0,-1 1 0 0 0,1-1 0 0 0,-1 0 0 0 0,1 0 0 0 0,0 0 0 0 0,-1 0 0 0 0,1 0 0 0 0,4 1 0 0 0,6 2-1853 0 0,1 1-1 0 0,-1-2 1 0 0,17 4 0 0 0,-21-6 1482 0 0,29 7-2377 0 0</inkml:trace>
</inkml:ink>
</file>

<file path=ppt/ink/ink6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33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813 13 168 0 0,'-1'-1'259'0'0,"1"1"-1"0"0,0-1 1 0 0,0 1-1 0 0,0-1 1 0 0,0 1 0 0 0,0-1-1 0 0,-1 0 1 0 0,1 1-1 0 0,0-1 1 0 0,0 1 0 0 0,-1-1-1 0 0,1 1 1 0 0,0 0 0 0 0,-1-1-1 0 0,1 1 1 0 0,-1-1-1 0 0,1 1 1 0 0,0 0 0 0 0,-1-1-1 0 0,1 1 1 0 0,-1 0-1 0 0,1-1 1 0 0,-1 1 0 0 0,1 0-1 0 0,-1 0 1 0 0,1-1-1 0 0,-1 1 1 0 0,1 0 0 0 0,-1 0-1 0 0,0 0 1 0 0,1 0-1 0 0,-1 0 1 0 0,0 0 0 0 0,-1 22 3494 0 0,15 52-2234 0 0,-11-61-550 0 0,26 141 2378 0 0,43 275 2116 0 0,-64-357-4690 0 0,11 61 1644 0 0,-16-123-1454 0 0,-2-12-338 0 0,-1 0-611 0 0,0 1-1 0 0,0 0 0 0 0,0-1 0 0 0,0 1 0 0 0,0-1 0 0 0,0 1 0 0 0,-1 0 0 0 0,1 0 0 0 0,0 0 1 0 0,-1 0-1 0 0,1 0 0 0 0,-1 0 0 0 0,-1-1 0 0 0,-25-9-23 0 0,-1 1 0 0 0,1 1 0 0 0,-2 1 0 0 0,1 2-1 0 0,-1 1 1 0 0,0 2 0 0 0,0 0 0 0 0,0 2 0 0 0,0 2 0 0 0,-52 6 0 0 0,31 0-11 0 0,0 3 1 0 0,1 2-1 0 0,0 2 0 0 0,0 2 1 0 0,-63 31-1 0 0,99-40 23 0 0,1 0-1 0 0,0 0 1 0 0,1 1-1 0 0,0 1 0 0 0,0 0 1 0 0,1 1-1 0 0,0 0 1 0 0,1 1-1 0 0,0 0 0 0 0,0 1 1 0 0,2 0-1 0 0,-9 14 1 0 0,13-19 13 0 0,0 0 1 0 0,1 1-1 0 0,0 0 0 0 0,1-1 1 0 0,-1 1-1 0 0,2 0 1 0 0,-1 0-1 0 0,1 0 1 0 0,0 1-1 0 0,1-1 1 0 0,0 0-1 0 0,0 0 1 0 0,0 1-1 0 0,1-1 1 0 0,1 0-1 0 0,-1 0 1 0 0,1 0-1 0 0,1 0 1 0 0,0-1-1 0 0,0 1 1 0 0,0 0-1 0 0,1-1 1 0 0,7 12-1 0 0,3 1 36 0 0,1 0-1 0 0,1-1 1 0 0,0-1-1 0 0,2 0 0 0 0,0-1 1 0 0,0-1-1 0 0,37 23 1 0 0,-23-20 29 0 0,1-1 1 0 0,0-2-1 0 0,1-1 1 0 0,57 16-1 0 0,-17-13 49 0 0,0-3 0 0 0,1-3-1 0 0,0-4 1 0 0,119-1-1 0 0,-92-10 41 0 0,159-24-1 0 0,-197 16-94 0 0,0-4-1 0 0,-1-2 0 0 0,93-38 1 0 0,-140 48-73 0 0,-1-1-1 0 0,-1 0 1 0 0,0-1 0 0 0,0-1 0 0 0,0 0-1 0 0,-2-1 1 0 0,1 0 0 0 0,-1-1 0 0 0,-1-1-1 0 0,0 0 1 0 0,-1 0 0 0 0,0-1 0 0 0,9-18 0 0 0,-14 23-28 0 0,-1 0 1 0 0,0 0 0 0 0,-1 0 0 0 0,0 0 0 0 0,0 0 0 0 0,-1-1 0 0 0,0 0 0 0 0,0 1 0 0 0,-2-1 0 0 0,1 0 0 0 0,-1 0 0 0 0,0 1 0 0 0,-1-1 0 0 0,0 0 0 0 0,-1 1 0 0 0,0-1 0 0 0,0 0 0 0 0,-1 1-1 0 0,0 0 1 0 0,-1 0 0 0 0,0 0 0 0 0,0 0 0 0 0,-1 1 0 0 0,-9-13 0 0 0,-4-1-6 0 0,-1 1-1 0 0,0 1 1 0 0,-2 0-1 0 0,0 2 1 0 0,-2 0-1 0 0,0 1 1 0 0,0 2-1 0 0,-2 0 1 0 0,0 2-1 0 0,0 0 1 0 0,-1 2-1 0 0,-1 1 1 0 0,-46-11-1 0 0,32 11-361 0 0,-1 3 1 0 0,1 1-1 0 0,-1 2 0 0 0,0 2 0 0 0,0 1 1 0 0,0 3-1 0 0,1 1 0 0 0,-79 17 0 0 0,99-15-1818 0 0,-1 2-1 0 0,1 0 1 0 0,-31 17 0 0 0,29-11-827 0 0</inkml:trace>
</inkml:ink>
</file>

<file path=ppt/ink/ink6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3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9 428 0 0,'0'-1'142'0'0,"0"1"1"0"0,0 0-1 0 0,0-1 0 0 0,0 1 1 0 0,0 0-1 0 0,0-1 1 0 0,-1 1-1 0 0,1 0 0 0 0,0-1 1 0 0,0 1-1 0 0,0 0 0 0 0,0 0 1 0 0,0-1-1 0 0,0 1 0 0 0,-1 0 1 0 0,1-1-1 0 0,0 1 1 0 0,0 0-1 0 0,0 0 0 0 0,-1-1 1 0 0,1 1-1 0 0,0 0 0 0 0,0 0 1 0 0,-1 0-1 0 0,1-1 0 0 0,0 1 1 0 0,-1 0-1 0 0,1 0 1 0 0,0 0-1 0 0,-1 0 0 0 0,1 0 1 0 0,0-1-1 0 0,-1 1 0 0 0,1 0 1 0 0,0 0-1 0 0,-1 0 0 0 0,1 0 1 0 0,0 0-1 0 0,-1 0 1 0 0,1 0-1 0 0,0 0 0 0 0,-1 0 1 0 0,1 0-1 0 0,0 1 0 0 0,-1-1 1 0 0,1 0-1 0 0,0 0 0 0 0,0 0 1 0 0,-1 0-1 0 0,1 0 1 0 0,0 1-1 0 0,-1-1 0 0 0,1 0 1 0 0,0 0-1 0 0,0 0 0 0 0,-1 1 1 0 0,-10 27 3572 0 0,-2 37-398 0 0,12-49-2726 0 0,0 0 0 0 0,1-1 1 0 0,3 30-1 0 0,4-14-2518 0 0,5-7-3519 0 0,-9-20 3632 0 0</inkml:trace>
</inkml:ink>
</file>

<file path=ppt/ink/ink6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34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36 352 0 0,'-16'-1'-188'0'0,"-8"1"6681"0"0,14-1 1655 0 0,31-1-5481 0 0,334-29 3328 0 0,-341 31-7753 0 0,-4 3-5852 0 0</inkml:trace>
</inkml:ink>
</file>

<file path=ppt/ink/ink6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3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92 528 0 0,'0'0'1019'0'0,"15"-3"5598"0"0,-4 13-5346 0 0,-1 1 1 0 0,0 0-1 0 0,0 1 0 0 0,10 17 0 0 0,1 6 988 0 0,24 58 1 0 0,7 15 994 0 0,-51-107-3170 0 0,-1 1 0 0 0,1-1 0 0 0,-1 0 0 0 0,1 1-1 0 0,0-1 1 0 0,0 0 0 0 0,-1 0 0 0 0,1 1 0 0 0,0-1 0 0 0,0 0-1 0 0,0 0 1 0 0,1 0 0 0 0,-1 0 0 0 0,0 0 0 0 0,0 0-1 0 0,0 0 1 0 0,1-1 0 0 0,-1 1 0 0 0,0 0 0 0 0,1-1-1 0 0,-1 1 1 0 0,1-1 0 0 0,-1 1 0 0 0,4-1 0 0 0,-4 0-14 0 0,0-1-1 0 0,1 0 1 0 0,-1 1 0 0 0,0-1 0 0 0,1 0 0 0 0,-1 0-1 0 0,0 0 1 0 0,0 0 0 0 0,0-1 0 0 0,0 1 0 0 0,0 0-1 0 0,0 0 1 0 0,0-1 0 0 0,0 1 0 0 0,0 0 0 0 0,-1-1-1 0 0,1 1 1 0 0,1-3 0 0 0,2-9 164 0 0,0-1 0 0 0,0 1 0 0 0,3-28 0 0 0,-5-2 199 0 0,-3-64 0 0 0,-1 61-495 0 0,3-47 0 0 0,-1 91-116 0 0,1 1 0 0 0,-1 0 0 0 0,0 0 0 0 0,0 0 0 0 0,0-1 0 0 0,1 1 0 0 0,-1 0 1 0 0,0 0-1 0 0,1 0 0 0 0,-1-1 0 0 0,1 1 0 0 0,0 0 0 0 0,-1 0 0 0 0,1 0 1 0 0,0 0-1 0 0,0 0 0 0 0,-1 0 0 0 0,1 0 0 0 0,0 1 0 0 0,0-1 0 0 0,2-1 0 0 0,17-1-7488 0 0,-7 4 4954 0 0</inkml:trace>
</inkml:ink>
</file>

<file path=ppt/ink/ink6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35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1 216 0 0,'-6'18'2022'0'0,"1"1"1"0"0,1 0-1 0 0,1 0 1 0 0,0 0-1 0 0,1 27 1 0 0,2-35-1381 0 0,0 0-1 0 0,0 0 1 0 0,2 1 0 0 0,-1-1 0 0 0,1-1 0 0 0,1 1-1 0 0,0 0 1 0 0,1 0 0 0 0,0-1 0 0 0,9 18-1 0 0,-12-26-635 0 0,1 0 0 0 0,-1 0-1 0 0,1 0 1 0 0,-1 0-1 0 0,1 0 1 0 0,0 0-1 0 0,0 0 1 0 0,0-1-1 0 0,0 1 1 0 0,0-1 0 0 0,0 1-1 0 0,0-1 1 0 0,0 0-1 0 0,1 0 1 0 0,-1 0-1 0 0,0 0 1 0 0,1 0-1 0 0,-1 0 1 0 0,1-1 0 0 0,-1 1-1 0 0,3-1 1 0 0,-1 0-629 0 0,-1 0-1 0 0,0 0 1 0 0,0-1 0 0 0,0 1 0 0 0,0-1 0 0 0,0 0 0 0 0,-1 0 0 0 0,1 0 0 0 0,0-1 0 0 0,0 1 0 0 0,4-3 0 0 0,2-4-1444 0 0</inkml:trace>
</inkml:ink>
</file>

<file path=ppt/ink/ink6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36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64 138 912 0 0,'-19'-8'5523'0'0,"16"1"218"0"0,29-9 1885 0 0,-10 8-7741 0 0,23-19 2729 0 0,-37 26-2477 0 0,-1-1-1 0 0,1 1 0 0 0,0-1 1 0 0,0 0-1 0 0,-1 0 0 0 0,1 0 0 0 0,-1 0 1 0 0,0 0-1 0 0,0 0 0 0 0,1 0 1 0 0,-1 0-1 0 0,0-1 0 0 0,-1 1 0 0 0,1 0 1 0 0,0-1-1 0 0,0-3 0 0 0,-2 5-118 0 0,1-1 0 0 0,-1 0-1 0 0,1 1 1 0 0,-1-1 0 0 0,0 1-1 0 0,0-1 1 0 0,0 0 0 0 0,0 1-1 0 0,0 0 1 0 0,0-1 0 0 0,0 1-1 0 0,0 0 1 0 0,0 0 0 0 0,-1-1-1 0 0,1 1 1 0 0,-1 0 0 0 0,1 0-1 0 0,-1 0 1 0 0,1 1 0 0 0,-1-1-1 0 0,1 0 1 0 0,-1 0 0 0 0,0 1-1 0 0,1-1 1 0 0,-1 1 0 0 0,0 0-1 0 0,1-1 1 0 0,-1 1 0 0 0,-3 0-1 0 0,-51-3-702 0 0,29 8-12 0 0,12 1-920 0 0,9 3-3934 0 0,17 0 414 0 0</inkml:trace>
</inkml:ink>
</file>

<file path=ppt/ink/ink6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36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1 524 0 0,'-15'0'10076'0'0,"28"2"-5623"0"0,48 3-3652 0 0,-28-2 627 0 0,171 19 1021 0 0,413 30 1902 0 0,-481-48-3418 0 0,1-6 1 0 0,209-30-1 0 0,-313 27-748 0 0,170-34 1616 0 0,-196 39-2649 0 0</inkml:trace>
</inkml:ink>
</file>

<file path=ppt/ink/ink6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38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38 384 0 0,'-1'-2'320'0'0,"1"0"1"0"0,-1 0-1 0 0,0 0 1 0 0,0 0-1 0 0,0 0 1 0 0,0 0-1 0 0,0 1 1 0 0,0-1-1 0 0,0 0 1 0 0,-1 0-1 0 0,1 1 0 0 0,-1-1 1 0 0,1 1-1 0 0,-1-1 1 0 0,0 1-1 0 0,1 0 1 0 0,-1 0-1 0 0,0-1 1 0 0,0 1-1 0 0,0 1 1 0 0,0-1-1 0 0,0 0 0 0 0,0 0 1 0 0,0 1-1 0 0,0-1 1 0 0,0 1-1 0 0,0-1 1 0 0,0 1-1 0 0,-1 0 1 0 0,1 0-1 0 0,0 0 0 0 0,-3 1 1 0 0,1 0-61 0 0,-1 1-1 0 0,1 0 1 0 0,0 0 0 0 0,-1 1-1 0 0,1-1 1 0 0,0 1-1 0 0,0 0 1 0 0,0 0 0 0 0,1 0-1 0 0,-1 1 1 0 0,1-1 0 0 0,0 1-1 0 0,-5 6 1 0 0,3-2-14 0 0,0 0 0 0 0,0 1 0 0 0,0-1 0 0 0,1 1 0 0 0,1-1-1 0 0,0 1 1 0 0,0 0 0 0 0,0 1 0 0 0,1-1 0 0 0,1 0 0 0 0,-1 1 0 0 0,1-1 0 0 0,1 1 0 0 0,0-1 0 0 0,2 16-1 0 0,-1-20-165 0 0,0 0 0 0 0,0 0-1 0 0,0-1 1 0 0,1 1 0 0 0,0 0-1 0 0,0-1 1 0 0,0 1 0 0 0,1-1 0 0 0,-1 0-1 0 0,1 0 1 0 0,0 0 0 0 0,0 0-1 0 0,0 0 1 0 0,1-1 0 0 0,-1 1-1 0 0,1-1 1 0 0,0 0 0 0 0,0 0-1 0 0,0 0 1 0 0,0-1 0 0 0,1 0-1 0 0,-1 1 1 0 0,1-1 0 0 0,-1-1-1 0 0,1 1 1 0 0,0-1 0 0 0,-1 0-1 0 0,1 0 1 0 0,0 0 0 0 0,0 0-1 0 0,8-1 1 0 0,-4 0-3 0 0,0 1 0 0 0,-1-1 0 0 0,1-1-1 0 0,0 0 1 0 0,-1 0 0 0 0,1-1 0 0 0,-1 0 0 0 0,1 0 0 0 0,-1-1 0 0 0,0 0-1 0 0,9-5 1 0 0,-14 6-59 0 0,0 0-1 0 0,1-1 1 0 0,-1 1 0 0 0,-1-1-1 0 0,1 0 1 0 0,0 0-1 0 0,-1 0 1 0 0,1 0 0 0 0,-1 0-1 0 0,0 0 1 0 0,0-1-1 0 0,0 1 1 0 0,0-1-1 0 0,-1 1 1 0 0,1-1 0 0 0,-1 0-1 0 0,0 0 1 0 0,0 1-1 0 0,-1-1 1 0 0,1 0 0 0 0,-1 0-1 0 0,1 0 1 0 0,-1 0-1 0 0,-1 0 1 0 0,1 0 0 0 0,0 0-1 0 0,-2-4 1 0 0,1 2-13 0 0,-1 0 0 0 0,1 0 0 0 0,-1 0 0 0 0,0 0 0 0 0,-1 0 0 0 0,0 1 0 0 0,0-1 0 0 0,0 1 0 0 0,0-1 0 0 0,-1 1 0 0 0,0 0 0 0 0,0 0 0 0 0,0 1 0 0 0,-1-1 0 0 0,0 1 0 0 0,0 0 0 0 0,0 0 0 0 0,0 1 0 0 0,0-1 0 0 0,-1 1 0 0 0,1 0 0 0 0,-1 1 0 0 0,-7-3 0 0 0,9 4 43 0 0,-1-1 0 0 0,0 1 0 0 0,0 0 0 0 0,1 1 0 0 0,-1-1 0 0 0,0 1 0 0 0,0 0 0 0 0,0 0 0 0 0,0 0 0 0 0,1 1 0 0 0,-1 0 0 0 0,0 0 0 0 0,0 0 0 0 0,1 0 0 0 0,-1 1 0 0 0,1 0 0 0 0,-1 0 0 0 0,1 0-1 0 0,-1 0 1 0 0,1 1 0 0 0,0-1 0 0 0,0 1 0 0 0,1 0 0 0 0,-1 1 0 0 0,1-1 0 0 0,-1 1 0 0 0,1-1 0 0 0,0 1 0 0 0,0 0 0 0 0,-4 8 0 0 0,5-9 18 0 0,1 0-1 0 0,-1-1 1 0 0,1 1 0 0 0,0 0-1 0 0,-1 0 1 0 0,1 0-1 0 0,1 1 1 0 0,-1-1 0 0 0,0 0-1 0 0,1 0 1 0 0,0 0-1 0 0,-1 0 1 0 0,1 1 0 0 0,0-1-1 0 0,1 0 1 0 0,-1 0-1 0 0,1 1 1 0 0,-1-1 0 0 0,1 0-1 0 0,0 0 1 0 0,0 0 0 0 0,0 0-1 0 0,2 3 1 0 0,0-2 5 0 0,1 1-1 0 0,-1-1 1 0 0,0 0 0 0 0,1 0 0 0 0,0-1 0 0 0,0 1 0 0 0,0-1 0 0 0,0 0 0 0 0,1 0-1 0 0,-1 0 1 0 0,1-1 0 0 0,0 1 0 0 0,6 1 0 0 0,-4-1-31 0 0,1 0 1 0 0,-1-1-1 0 0,1-1 0 0 0,-1 1 1 0 0,1-1-1 0 0,0 0 0 0 0,0-1 1 0 0,0 0-1 0 0,9-1 1 0 0,-13 1-52 0 0,0-1 0 0 0,0 1 1 0 0,0-1-1 0 0,0 0 1 0 0,0-1-1 0 0,-1 1 0 0 0,1-1 1 0 0,0 1-1 0 0,-1-1 1 0 0,1 0-1 0 0,-1 0 0 0 0,1-1 1 0 0,-1 1-1 0 0,0-1 1 0 0,0 0-1 0 0,0 1 0 0 0,3-5 1 0 0,-4 4-15 0 0,-1 1 0 0 0,0 0 0 0 0,1 0 0 0 0,-1-1 0 0 0,0 1 0 0 0,0-1 0 0 0,0 1 0 0 0,-1-1 0 0 0,1 1 0 0 0,0-1 0 0 0,-1 0 1 0 0,0 1-1 0 0,0-1 0 0 0,0 0 0 0 0,0 1 0 0 0,0-1 0 0 0,0 0 0 0 0,-1 1 0 0 0,1-1 0 0 0,-1 1 0 0 0,-1-6 0 0 0,0 4 11 0 0,-1-1-1 0 0,1 1 0 0 0,-1 0 1 0 0,0 0-1 0 0,0 0 1 0 0,0 0-1 0 0,-1 0 0 0 0,1 1 1 0 0,-1-1-1 0 0,0 1 1 0 0,-5-3-1 0 0,4 2-67 0 0,0 1 1 0 0,0 0-1 0 0,0 0 0 0 0,-1 0 0 0 0,1 0 1 0 0,0 1-1 0 0,-1 0 0 0 0,0 1 0 0 0,1-1 1 0 0,-1 1-1 0 0,0 0 0 0 0,0 0 0 0 0,0 1 1 0 0,0-1-1 0 0,0 1 0 0 0,0 1 1 0 0,0-1-1 0 0,1 1 0 0 0,-1 0 0 0 0,-9 3 1 0 0,14-4-30 0 0,1 1 1 0 0,-1-1-1 0 0,1 1 1 0 0,-1-1-1 0 0,1 0 1 0 0,-1 1-1 0 0,1-1 1 0 0,-1 1-1 0 0,1-1 1 0 0,-1 1-1 0 0,1-1 0 0 0,-1 1 1 0 0,1 0-1 0 0,0-1 1 0 0,-1 1-1 0 0,1-1 1 0 0,0 1-1 0 0,0 0 1 0 0,-1-1-1 0 0,1 1 1 0 0,0 0-1 0 0,0-1 1 0 0,0 1-1 0 0,0 0 1 0 0,0-1-1 0 0,0 1 1 0 0,0 0-1 0 0,0-1 1 0 0,0 1-1 0 0,0 0 1 0 0,0 0-1 0 0,0-1 1 0 0,1 1-1 0 0,-1-1 1 0 0,0 1-1 0 0,0 0 1 0 0,1 0-1 0 0,17 24-5152 0 0,-18-24 5202 0 0,21 22-2494 0 0</inkml:trace>
</inkml:ink>
</file>

<file path=ppt/ink/ink6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38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187 159 12 0 0,'-31'44'3392'0'0,"1"2"-1"0"0,-36 78 1 0 0,36-67-192 0 0,25-47-2457 0 0,-18 41 6604 0 0,22-79-6707 0 0,4-39-173 0 0,4 0 0 0 0,20-89 1 0 0,-4 26 476 0 0,-23 126-831 0 0,0 1 0 0 0,1-1 1 0 0,0 0-1 0 0,0 1 0 0 0,0-1 0 0 0,0 0 1 0 0,0 1-1 0 0,4-7 0 0 0,8 6 458 0 0,8 18-351 0 0,4 9-73 0 0,-2 2 0 0 0,25 34 0 0 0,17 17 56 0 0,-62-73-210 0 0,20 23 29 0 0,2-2 0 0 0,32 24 0 0 0,-51-43-219 0 0,1 1 1 0 0,1-2-1 0 0,-1 1 0 0 0,1-1 1 0 0,-1 0-1 0 0,1-1 0 0 0,0 0 1 0 0,1 0-1 0 0,-1 0 0 0 0,0-1 1 0 0,1-1-1 0 0,0 1 1 0 0,-1-1-1 0 0,12-1 0 0 0,-19 0 164 0 0,0 1 0 0 0,0-1 0 0 0,0 0 0 0 0,0 0 0 0 0,0 0 0 0 0,0 0 0 0 0,0-1 0 0 0,-1 1 1 0 0,1 0-1 0 0,0 0 0 0 0,0 0 0 0 0,0-1 0 0 0,0 1 0 0 0,-1 0 0 0 0,1-1 0 0 0,0 1 0 0 0,0-1 0 0 0,-1 1 0 0 0,1-1 0 0 0,0 1 0 0 0,-1-1 0 0 0,1 1 0 0 0,0-1 0 0 0,-1 0 0 0 0,1 0 0 0 0,-1 1 0 0 0,1-1 0 0 0,-1 0 0 0 0,1 0 0 0 0,-1 1 0 0 0,0-1 0 0 0,1 0 0 0 0,-1 0 0 0 0,0 0 1 0 0,0 0-1 0 0,1 1 0 0 0,-1-1 0 0 0,0 0 0 0 0,0 0 0 0 0,0 0 0 0 0,0 0 0 0 0,0 0 0 0 0,0 0 0 0 0,-1 1 0 0 0,1-1 0 0 0,0 0 0 0 0,0 0 0 0 0,0 0 0 0 0,-1 0 0 0 0,1 1 0 0 0,-1-1 0 0 0,1 0 0 0 0,-1-1 0 0 0,-1-2 56 0 0,0 1-1 0 0,-1-1 1 0 0,0 0-1 0 0,1 0 1 0 0,-1 1-1 0 0,0 0 1 0 0,-1-1-1 0 0,1 1 1 0 0,-6-4-1 0 0,-1 3-42 0 0,-1 0 0 0 0,0 0 0 0 0,0 1 0 0 0,0 0-1 0 0,0 1 1 0 0,0 0 0 0 0,0 1 0 0 0,0 0-1 0 0,-1 1 1 0 0,1 0 0 0 0,0 1 0 0 0,-1 0 0 0 0,1 1-1 0 0,0 0 1 0 0,0 0 0 0 0,0 2 0 0 0,0-1 0 0 0,-11 7-1 0 0,12-4-1955 0 0</inkml:trace>
</inkml:ink>
</file>

<file path=ppt/ink/ink6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39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60 348 0 0,'-11'-6'2129'0'0,"1"0"-403"0"0,1 0 1 0 0,-1 1-1 0 0,0 1 1 0 0,0-1 0 0 0,-1 2-1 0 0,-13-4 1 0 0,20 6-1417 0 0,1 1-1 0 0,0 0 1 0 0,-1 0 0 0 0,1 0-1 0 0,0 1 1 0 0,-1-1-1 0 0,1 1 1 0 0,0-1 0 0 0,0 1-1 0 0,0 0 1 0 0,-1 1 0 0 0,1-1-1 0 0,0 0 1 0 0,0 1-1 0 0,1 0 1 0 0,-1 0 0 0 0,0-1-1 0 0,0 2 1 0 0,1-1 0 0 0,-1 0-1 0 0,1 0 1 0 0,0 1 0 0 0,0 0-1 0 0,0-1 1 0 0,-3 7-1 0 0,3-7-178 0 0,0 0-1 0 0,1 1 0 0 0,-1-1 0 0 0,1 1 0 0 0,0 0 1 0 0,0-1-1 0 0,0 1 0 0 0,0 0 0 0 0,0 0 0 0 0,1 0 0 0 0,-1 0 1 0 0,1 0-1 0 0,0-1 0 0 0,0 1 0 0 0,0 0 0 0 0,0 0 1 0 0,0 0-1 0 0,0 0 0 0 0,1 0 0 0 0,0 0 0 0 0,-1 0 1 0 0,1-1-1 0 0,0 1 0 0 0,1 0 0 0 0,-1-1 0 0 0,0 1 0 0 0,1-1 1 0 0,-1 1-1 0 0,1-1 0 0 0,0 1 0 0 0,0-1 0 0 0,0 0 1 0 0,0 0-1 0 0,0 0 0 0 0,0 0 0 0 0,1-1 0 0 0,-1 1 1 0 0,1 0-1 0 0,-1-1 0 0 0,5 2 0 0 0,-1 1-72 0 0,1-1 1 0 0,0 0-1 0 0,0 0 1 0 0,0 0-1 0 0,0-1 1 0 0,1 0-1 0 0,-1-1 0 0 0,1 1 1 0 0,-1-1-1 0 0,1-1 1 0 0,0 0-1 0 0,-1 0 0 0 0,1 0 1 0 0,13-3-1 0 0,-19 3-70 0 0,1-1 0 0 0,-1 1-1 0 0,0-1 1 0 0,0 1 0 0 0,1-1-1 0 0,-1 0 1 0 0,0 0-1 0 0,0 0 1 0 0,0 0 0 0 0,0 0-1 0 0,0-1 1 0 0,-1 1 0 0 0,1-1-1 0 0,0 1 1 0 0,0-1 0 0 0,-1 1-1 0 0,1-1 1 0 0,-1 0 0 0 0,0 0-1 0 0,1 0 1 0 0,-1 0 0 0 0,0 0-1 0 0,0 0 1 0 0,0 0-1 0 0,0 0 1 0 0,-1 0 0 0 0,1-1-1 0 0,-1 1 1 0 0,1 0 0 0 0,-1 0-1 0 0,0-1 1 0 0,0 1 0 0 0,0 0-1 0 0,0-1 1 0 0,0 1 0 0 0,0 0-1 0 0,-1 0 1 0 0,1-1 0 0 0,-1 1-1 0 0,0-3 1 0 0,-1 1-3 0 0,0 0 0 0 0,0 0 1 0 0,0 0-1 0 0,-1 0 0 0 0,1 1 1 0 0,-1-1-1 0 0,0 1 0 0 0,0-1 1 0 0,0 1-1 0 0,-1 0 0 0 0,1 0 1 0 0,-1 0-1 0 0,0 1 0 0 0,1-1 1 0 0,-1 1-1 0 0,0 0 0 0 0,-1 0 1 0 0,1 0-1 0 0,-8-2 0 0 0,6 3 35 0 0,0 1-1 0 0,0-1 0 0 0,0 1 1 0 0,0 0-1 0 0,0 1 1 0 0,0-1-1 0 0,0 1 1 0 0,0 0-1 0 0,0 1 0 0 0,0-1 1 0 0,0 1-1 0 0,0 1 1 0 0,1-1-1 0 0,-1 1 1 0 0,1 0-1 0 0,-9 6 0 0 0,12-8 9 0 0,0 1-1 0 0,0-1 1 0 0,1 1-1 0 0,-1 0 1 0 0,0 0-1 0 0,1-1 0 0 0,0 1 1 0 0,-1 0-1 0 0,1 1 1 0 0,0-1-1 0 0,0 0 1 0 0,0 0-1 0 0,0 0 1 0 0,0 1-1 0 0,1-1 0 0 0,-1 0 1 0 0,0 5-1 0 0,1-4 8 0 0,1 0 0 0 0,-1 0-1 0 0,1 0 1 0 0,-1 0-1 0 0,1 0 1 0 0,0 0-1 0 0,0 0 1 0 0,1 0 0 0 0,-1-1-1 0 0,0 1 1 0 0,1 0-1 0 0,0-1 1 0 0,0 0 0 0 0,-1 1-1 0 0,2-1 1 0 0,-1 0-1 0 0,4 4 1 0 0,0-2 11 0 0,-1 0-1 0 0,1 0 1 0 0,0 0-1 0 0,0-1 1 0 0,1 0-1 0 0,-1 0 1 0 0,0-1 0 0 0,1 0-1 0 0,0 0 1 0 0,-1 0-1 0 0,1-1 1 0 0,0 0 0 0 0,10 0-1 0 0,-12-1-47 0 0,-1 1-1 0 0,1-1 1 0 0,-1-1-1 0 0,1 1 1 0 0,-1-1-1 0 0,1 0 0 0 0,-1 0 1 0 0,1 0-1 0 0,-1 0 1 0 0,0-1-1 0 0,1 1 1 0 0,-1-1-1 0 0,0 0 1 0 0,0-1-1 0 0,-1 1 1 0 0,1-1-1 0 0,0 0 1 0 0,-1 0-1 0 0,1 0 1 0 0,-1 0-1 0 0,4-5 1 0 0,-5 4-24 0 0,-1 1 1 0 0,0-1-1 0 0,0 1 0 0 0,0-1 1 0 0,0 1-1 0 0,0-1 0 0 0,-1 0 1 0 0,0 1-1 0 0,0-1 1 0 0,0 0-1 0 0,0 1 0 0 0,0-1 1 0 0,-1 0-1 0 0,1 1 0 0 0,-1-1 1 0 0,0 1-1 0 0,0-1 1 0 0,-1 1-1 0 0,1-1 0 0 0,-1 1 1 0 0,1 0-1 0 0,-1-1 1 0 0,0 1-1 0 0,0 0 0 0 0,-5-5 1 0 0,2 2-239 0 0,1 0 0 0 0,-1 1 1 0 0,-1-1-1 0 0,1 1 0 0 0,-1 0 1 0 0,0 0-1 0 0,0 1 1 0 0,0 0-1 0 0,-1 0 0 0 0,1 0 1 0 0,-12-4-1 0 0,17 8-58 0 0,0-1-1 0 0,0 1 1 0 0,0 0-1 0 0,0-1 1 0 0,0 1-1 0 0,0 0 1 0 0,0 0 0 0 0,0 0-1 0 0,1 0 1 0 0,-1 0-1 0 0,0 0 1 0 0,0 0-1 0 0,0 0 1 0 0,0 0 0 0 0,0 1-1 0 0,0-1 1 0 0,0 0-1 0 0,0 1 1 0 0,1-1-1 0 0,-1 0 1 0 0,0 1 0 0 0,0-1-1 0 0,0 1 1 0 0,1-1-1 0 0,-1 1 1 0 0,0 0-1 0 0,1-1 1 0 0,-1 1-1 0 0,0 0 1 0 0,1-1 0 0 0,-1 1-1 0 0,0 1 1 0 0,-1 2-2352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8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1 424 0 0,'-10'7'11656'0'0,"11"8"-8142"0"0,0 0 0 0 0,6 29 0 0 0,27 69 585 0 0,-14-51-2120 0 0,20 83 582 0 0,-34-137-6411 0 0</inkml:trace>
</inkml:ink>
</file>

<file path=ppt/ink/ink6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39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96 744 0 0,'-7'1'13314'0'0,"36"1"-9641"0"0,47 1-2438 0 0,556-7 4321 0 0,314-37-2031 0 0,-406-10-1181 0 0,-503 46-3640 0 0,-29 4-2360 0 0</inkml:trace>
</inkml:ink>
</file>

<file path=ppt/ink/ink6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4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29 524 0 0,'0'0'7325'0'0,"-1"4"-5752"0"0,-7 67 4226 0 0,10 110 1682 0 0,-2-179-7326 0 0,0 0-1 0 0,0 1 1 0 0,0-1 0 0 0,0 0 0 0 0,1 1-1 0 0,-1-1 1 0 0,0 0 0 0 0,1 0-1 0 0,0 1 1 0 0,0-1 0 0 0,-1 0-1 0 0,1 0 1 0 0,1 0 0 0 0,1 4 0 0 0,9-7 1013 0 0,6-16-907 0 0,-2-3-107 0 0,12-17 3 0 0,1 2 1 0 0,2 1-1 0 0,2 1 0 0 0,53-42 1 0 0,-63 59-123 0 0,-10 8-12 0 0,-1 0 0 0 0,0-1 0 0 0,19-20 0 0 0,-85 56-20 0 0,24-9 4 0 0,-85 56 5 0 0,102-64 28 0 0,0 0 0 0 0,1 1-1 0 0,0 1 1 0 0,0 0 0 0 0,1 0-1 0 0,-9 15 1 0 0,18-26-14 0 0,1 1 0 0 0,0 0 0 0 0,0-1 1 0 0,0 1-1 0 0,0 0 0 0 0,0 0 0 0 0,0 0 0 0 0,0 0 0 0 0,1 0 0 0 0,-1 0 1 0 0,1 0-1 0 0,0 0 0 0 0,-1 0 0 0 0,1 1 0 0 0,0-1 0 0 0,0 0 1 0 0,0 0-1 0 0,0 0 0 0 0,1 0 0 0 0,-1 0 0 0 0,1 0 0 0 0,0 4 0 0 0,1-4 7 0 0,0 1-1 0 0,-1-1 1 0 0,1 0-1 0 0,0 0 0 0 0,0 0 1 0 0,1 0-1 0 0,-1 0 1 0 0,0 0-1 0 0,1-1 0 0 0,-1 1 1 0 0,1-1-1 0 0,-1 1 0 0 0,1-1 1 0 0,4 1-1 0 0,11 4 71 0 0,-1-2 0 0 0,2 0-1 0 0,-1-2 1 0 0,20 2 0 0 0,-29-4-91 0 0,40 4 375 0 0,60-5 0 0 0,-29-8-2835 0 0,-7-12-7949 0 0,-63 17 7420 0 0</inkml:trace>
</inkml:ink>
</file>

<file path=ppt/ink/ink6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41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0 680 0 0,'1'4'9808'0'0,"1"6"-5842"0"0,11 53-610 0 0,7 77-44 0 0,7-1 0 0 0,68 204 0 0 0,-86-314-2850 0 0,-5-17-96 0 0,0 0 1 0 0,0 0-1 0 0,12 21 0 0 0,-15-31-433 0 0,0 1 359 0 0,0 1-2591 0 0</inkml:trace>
</inkml:ink>
</file>

<file path=ppt/ink/ink6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42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48 552 0 0,'-33'-9'4957'0'0,"18"5"3968"0"0,20 4-7588 0 0,268 7 4141 0 0,373-28-799 0 0,-604 19-4338 0 0,15-1 507 0 0,59-10 0 0 0,-107 10-2882 0 0,-22 4-8978 0 0,7 0 11782 0 0,-6 3-3458 0 0</inkml:trace>
</inkml:ink>
</file>

<file path=ppt/ink/ink6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42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0 112 0 0,'-6'4'10125'0'0,"4"1"-10184"0"0,1 45 5521 0 0,12 27-2778 0 0,-4-34-1480 0 0,49 316 4767 0 0,28-5-3779 0 0,-81-344-1284 0 0,4 1-4762 0 0,-7-10 3639 0 0,1-1-1 0 0,-1 0 0 0 0,0 0 0 0 0,1 1 1 0 0,-1-1-1 0 0,1 0 0 0 0,-1 0 1 0 0,1 0-1 0 0,-1 0 0 0 0,1 0 1 0 0,-1 0-1 0 0,1 0 0 0 0,-1 0 0 0 0,1 0 1 0 0,-1 0-1 0 0,1 0 0 0 0,-1 0 1 0 0,1 0-1 0 0,-1 0 0 0 0,1-1 1 0 0,-1 1-1 0 0,1 0 0 0 0,-1 0 0 0 0,1 0 1 0 0,-1-1-1 0 0,0 1 0 0 0,1 0 1 0 0,-1-1-1 0 0,1 1 0 0 0,-1 0 0 0 0,0-1 1 0 0,1 1-1 0 0,-1 0 0 0 0,0-1 1 0 0,1 1-1 0 0,-1-1 0 0 0,0 1 1 0 0,0-1-1 0 0,0 1 0 0 0,1-1 0 0 0,10-12-2512 0 0</inkml:trace>
</inkml:ink>
</file>

<file path=ppt/ink/ink6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43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68 184 0 0,'6'-31'3562'0'0,"3"-6"9968"0"0,-3 50-12001 0 0,0 29 1200 0 0,3 76 0 0 0,-8-78-1950 0 0,2 1 1 0 0,14 67-1 0 0,11-9 507 0 0,4-2-1 0 0,5-1 0 0 0,70 130 1 0 0,-100-213-1104 0 0,12 24 364 0 0,-16-27-335 0 0,-10-14-126 0 0,-2-3-89 0 0,0 0 0 0 0,0 1 0 0 0,0 0 0 0 0,-1 0 0 0 0,1 1 0 0 0,-1 1 0 0 0,0-1 0 0 0,-1 2 0 0 0,-17-5 0 0 0,-13-1-45 0 0,-46-3 1 0 0,84 11 45 0 0,-144-8-251 0 0,1 7 1 0 0,-192 20-1 0 0,269-13 200 0 0,100-1-13475 0 0,-10-6 10395 0 0</inkml:trace>
</inkml:ink>
</file>

<file path=ppt/ink/ink6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43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1 420 0 0,'1'10'14207'0'0,"1"24"-9367"0"0,0 8-3054 0 0,17 147 3686 0 0,7 104 83 0 0,-19-255-6988 0 0,-2-24-6176 0 0</inkml:trace>
</inkml:ink>
</file>

<file path=ppt/ink/ink6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4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60 272 0 0,'-18'-3'9014'0'0,"35"4"-4095"0"0,-2 0-6255 0 0,378 15 6873 0 0,192-20-1752 0 0,334-50 3258 0 0,-881 48-7116 0 0,-29 2-1799 0 0,-19-2-474 0 0,3 5-2474 0 0,1 3 3478 0 0,4-1 273 0 0,-7 1-1970 0 0</inkml:trace>
</inkml:ink>
</file>

<file path=ppt/ink/ink6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44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0 540 0 0,'-1'0'294'0'0,"1"0"0"0"0,-1 0 0 0 0,0 0 0 0 0,1 0 0 0 0,-1 0 0 0 0,1 0 0 0 0,-1 0 0 0 0,1 1 0 0 0,-1-1 0 0 0,1 0 0 0 0,-1 0 0 0 0,1 0 0 0 0,-1 1 0 0 0,1-1 0 0 0,-1 0 0 0 0,1 1 0 0 0,-1-1 0 0 0,1 0 1 0 0,-1 1-1 0 0,1-1 0 0 0,0 1 0 0 0,-1-1 0 0 0,1 0 0 0 0,0 1 0 0 0,-1-1 0 0 0,1 1 0 0 0,0-1 0 0 0,0 1 0 0 0,-1-1 0 0 0,1 1 0 0 0,0-1 0 0 0,0 1 0 0 0,0 0 0 0 0,0-1 0 0 0,0 1 0 0 0,0-1 0 0 0,0 1 0 0 0,0-1 0 0 0,0 2 0 0 0,24 7 4495 0 0,42-1-1322 0 0,-66-8-3462 0 0,358 0 7808 0 0,-151-4-6790 0 0</inkml:trace>
</inkml:ink>
</file>

<file path=ppt/ink/ink6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4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13 6357 0 0,'-7'-13'16628'0'0,"3"33"-12624"0"0,1 33-3128 0 0,7 70 86 0 0,13 252 2978 0 0,-8-272-16489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17 135 404 0 0,'-2'-2'413'0'0,"0"0"1"0"0,1 0-1 0 0,-1-1 1 0 0,1 1-1 0 0,0 0 0 0 0,-1 0 1 0 0,1-1-1 0 0,0 1 1 0 0,0-1-1 0 0,1 1 1 0 0,-1-1-1 0 0,0 1 0 0 0,1-1 1 0 0,0 1-1 0 0,-1-1 1 0 0,1 1-1 0 0,0-1 0 0 0,1 0 1 0 0,-1 1-1 0 0,0-1 1 0 0,1 1-1 0 0,-1-1 0 0 0,1 1 1 0 0,0-1-1 0 0,1-3 1 0 0,1 2 16 0 0,-1 0 0 0 0,1 1 0 0 0,0-1 0 0 0,0 1 0 0 0,1 0 1 0 0,-1-1-1 0 0,1 1 0 0 0,-1 1 0 0 0,1-1 0 0 0,0 1 0 0 0,0-1 0 0 0,0 1 1 0 0,0 0-1 0 0,5-1 0 0 0,6-2 186 0 0,0 0 0 0 0,-1 2-1 0 0,1 0 1 0 0,1 0 0 0 0,-1 1 0 0 0,0 1-1 0 0,0 1 1 0 0,1 0 0 0 0,22 4 0 0 0,-25-3-342 0 0,-1 2 0 0 0,0-1-1 0 0,0 2 1 0 0,0-1 0 0 0,-1 2 0 0 0,1 0 0 0 0,-1 0 0 0 0,0 1 0 0 0,-1 0 0 0 0,1 1-1 0 0,-1 0 1 0 0,12 11 0 0 0,-20-17-219 0 0,0 1-1 0 0,0 0 1 0 0,-1 0 0 0 0,1-1-1 0 0,0 1 1 0 0,-1 0 0 0 0,1 1-1 0 0,-1-1 1 0 0,0 0-1 0 0,1 0 1 0 0,-1 1 0 0 0,0-1-1 0 0,0 0 1 0 0,-1 1 0 0 0,1-1-1 0 0,0 1 1 0 0,-1-1 0 0 0,0 1-1 0 0,0 0 1 0 0,1-1-1 0 0,-1 1 1 0 0,-1-1 0 0 0,1 1-1 0 0,0-1 1 0 0,-1 1 0 0 0,1-1-1 0 0,-1 1 1 0 0,0-1-1 0 0,0 1 1 0 0,1-1 0 0 0,-2 1-1 0 0,1-1 1 0 0,0 0 0 0 0,0 0-1 0 0,-1 0 1 0 0,0 0-1 0 0,1 0 1 0 0,-1 0 0 0 0,0 0-1 0 0,-3 2 1 0 0,-1 2-88 0 0,-1-1 1 0 0,1 0-1 0 0,-1-1 1 0 0,-1 0-1 0 0,1 0 1 0 0,-1 0-1 0 0,1-1 1 0 0,-1 0-1 0 0,0 0 1 0 0,0-1-1 0 0,-12 2 1 0 0,-29-1-1978 0 0,28-3-4465 0 0</inkml:trace>
</inkml:ink>
</file>

<file path=ppt/ink/ink6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45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180 174 20 0 0,'-1'-7'628'0'0,"0"0"0"0"0,1 1 0 0 0,-1-1-1 0 0,2 0 1 0 0,-1 0 0 0 0,1 1 0 0 0,0-1 0 0 0,0 0 0 0 0,1 1 0 0 0,-1-1-1 0 0,2 1 1 0 0,-1-1 0 0 0,1 1 0 0 0,0 0 0 0 0,5-8 0 0 0,-5 9-217 0 0,-1 1 0 0 0,1 0 1 0 0,1 0-1 0 0,-1 0 0 0 0,0 0 0 0 0,1 1 1 0 0,0-1-1 0 0,0 1 0 0 0,0 0 0 0 0,0 0 1 0 0,0 0-1 0 0,1 1 0 0 0,-1-1 1 0 0,1 1-1 0 0,0 0 0 0 0,0 1 0 0 0,-1-1 1 0 0,1 1-1 0 0,0 0 0 0 0,0 0 0 0 0,7 0 1 0 0,-10 1-273 0 0,1 0 1 0 0,-1 0-1 0 0,1 0 1 0 0,0 0 0 0 0,-1 1-1 0 0,1 0 1 0 0,-1-1-1 0 0,1 1 1 0 0,-1 0-1 0 0,1 0 1 0 0,-1 0-1 0 0,0 0 1 0 0,1 1 0 0 0,-1-1-1 0 0,0 1 1 0 0,0-1-1 0 0,0 1 1 0 0,0 0-1 0 0,0 0 1 0 0,0 0-1 0 0,-1 0 1 0 0,1 0 0 0 0,-1 0-1 0 0,1 0 1 0 0,-1 0-1 0 0,0 1 1 0 0,0-1-1 0 0,0 1 1 0 0,0-1 0 0 0,0 1-1 0 0,0 4 1 0 0,0-2-37 0 0,0 0 0 0 0,0 1 0 0 0,-1-1 0 0 0,0 1 0 0 0,-1-1 0 0 0,1 1 0 0 0,-1-1 0 0 0,0 1 0 0 0,0-1 0 0 0,0 0 0 0 0,-1 0 0 0 0,0 0 0 0 0,0 1 0 0 0,-4 6 0 0 0,-2-1-185 0 0,0 1 0 0 0,-1-1-1 0 0,0-1 1 0 0,0 0 0 0 0,-1 0 0 0 0,-1-1 0 0 0,0 0 0 0 0,0 0-1 0 0,0-1 1 0 0,-1-1 0 0 0,-17 8 0 0 0,-11 2-1244 0 0,-1-1 0 0 0,-55 12 0 0 0,68-20 414 0 0,28-8 910 0 0,0 0-1 0 0,-1 0 1 0 0,1 0-1 0 0,0 0 1 0 0,0 0-1 0 0,0 0 1 0 0,-1 0-1 0 0,1 0 1 0 0,0 0-1 0 0,0 0 1 0 0,0 0-1 0 0,-1 1 1 0 0,1-1-1 0 0,0 0 1 0 0,0 0-1 0 0,0 0 1 0 0,-1 0 0 0 0,1 0-1 0 0,0 1 1 0 0,0-1-1 0 0,0 0 1 0 0,0 0-1 0 0,0 0 1 0 0,0 1-1 0 0,-1-1 1 0 0,1 0-1 0 0,0 0 1 0 0,0 0-1 0 0,0 1 1 0 0,0-1-1 0 0,0 0 1 0 0,0 0-1 0 0,0 0 1 0 0,0 1-1 0 0,0-1 1 0 0,0 0-1 0 0,0 0 1 0 0,0 1 0 0 0,0-1-1 0 0,0 0 1 0 0,0 0-1 0 0,0 0 1 0 0,1 1-1 0 0,8 11 153 0 0,21 8 383 0 0,58 39 791 0 0,-57-37-513 0 0,1-1 0 0 0,0-2 0 0 0,67 29 0 0 0,-90-45-607 0 0,0-1-1 0 0,0-1 1 0 0,0 0 0 0 0,0 0 0 0 0,0-1 0 0 0,1 0-1 0 0,-1 0 1 0 0,0-1 0 0 0,0 0 0 0 0,0-1 0 0 0,0 0-1 0 0,11-4 1 0 0,-11 2-456 0 0,0 1 0 0 0,0-1 0 0 0,0 0 0 0 0,-1-1 1 0 0,9-6-1 0 0,-12 8-847 0 0,-1-1 0 0 0,1 0 1 0 0,-1 0-1 0 0,0 0 0 0 0,-1 0 1 0 0,1-1-1 0 0,-1 1 0 0 0,6-11 1 0 0,-7 10-1582 0 0</inkml:trace>
</inkml:ink>
</file>

<file path=ppt/ink/ink6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46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51 174 968 0 0,'2'-6'1437'0'0,"0"-1"0"0"0,1 1 0 0 0,0-1-1 0 0,0 1 1 0 0,1 0 0 0 0,4-7 0 0 0,32-26 4041 0 0,-19 25-3683 0 0,0 0 0 0 0,36-15 0 0 0,-7 3 2696 0 0,-85 42-4446 0 0,17-6-81 0 0,-26 7-29 0 0,-47 21-78 0 0,83-34 143 0 0,0 1 1 0 0,1-1-1 0 0,-1 1 0 0 0,1 0 0 0 0,0 1 0 0 0,1 0 0 0 0,-1 0 0 0 0,-7 9 0 0 0,13-13 20 0 0,1-1-1 0 0,-1 1 0 0 0,1 0 1 0 0,-1-1-1 0 0,1 1 1 0 0,-1-1-1 0 0,1 1 0 0 0,0 0 1 0 0,0-1-1 0 0,0 1 0 0 0,0 0 1 0 0,0-1-1 0 0,0 1 0 0 0,0 0 1 0 0,1-1-1 0 0,-1 1 1 0 0,0 0-1 0 0,1-1 0 0 0,0 1 1 0 0,-1-1-1 0 0,1 1 0 0 0,0-1 1 0 0,0 1-1 0 0,0-1 0 0 0,0 1 1 0 0,0-1-1 0 0,0 0 0 0 0,0 0 1 0 0,0 1-1 0 0,0-1 1 0 0,1 0-1 0 0,-1 0 0 0 0,0 0 1 0 0,1 0-1 0 0,1 0 0 0 0,10 9 159 0 0,1-1 0 0 0,24 12 0 0 0,-25-14-73 0 0,43 22 291 0 0,-22-13-83 0 0,36 25 1 0 0,-63-37-278 0 0,0 1 0 0 0,0 1 0 0 0,0-1 1 0 0,-1 1-1 0 0,1 0 0 0 0,-2 1 0 0 0,1-1 0 0 0,-1 1 0 0 0,0 1 0 0 0,6 10 0 0 0,-10-16-35 0 0,0-1 1 0 0,0 1-1 0 0,-1 0 0 0 0,1-1 1 0 0,-1 1-1 0 0,0-1 1 0 0,1 1-1 0 0,-1 0 0 0 0,0-1 1 0 0,0 1-1 0 0,0 0 0 0 0,0-1 1 0 0,0 1-1 0 0,0-1 1 0 0,-1 1-1 0 0,1 0 0 0 0,0-1 1 0 0,-1 1-1 0 0,1-1 0 0 0,-1 1 1 0 0,0-1-1 0 0,1 1 1 0 0,-1-1-1 0 0,-2 3 0 0 0,1-1 6 0 0,-1-1 0 0 0,0 1 0 0 0,0-1 0 0 0,0 1-1 0 0,0-1 1 0 0,0 0 0 0 0,-1 0 0 0 0,1 0 0 0 0,-1-1-1 0 0,-4 2 1 0 0,-7 2-45 0 0,0-1 0 0 0,-1-1 0 0 0,1 0 0 0 0,-17 0 0 0 0,17-2-170 0 0,-61 0-1190 0 0,72-1 939 0 0,0-1-1 0 0,-1 1 1 0 0,1-1 0 0 0,0 0 0 0 0,-1-1 0 0 0,1 1-1 0 0,0-1 1 0 0,-5-2 0 0 0,5-1-1409 0 0</inkml:trace>
</inkml:ink>
</file>

<file path=ppt/ink/ink6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4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6937 0 0,'3'-2'885'0'0,"-1"0"-1"0"0,1 1 1 0 0,0-1 0 0 0,0 1 0 0 0,0 0 0 0 0,0 0 0 0 0,0 0 0 0 0,1 0 0 0 0,-1 1 0 0 0,0-1 0 0 0,0 1 0 0 0,0 0 0 0 0,1 0-1 0 0,-1 0 1 0 0,4 0 0 0 0,-2 2-291 0 0,0-1-1 0 0,1 1 1 0 0,-1-1-1 0 0,0 1 1 0 0,0 1-1 0 0,-1-1 1 0 0,1 1-1 0 0,6 4 0 0 0,6 7-314 0 0,0 1 0 0 0,-1 0 0 0 0,22 30 0 0 0,-19-23 1320 0 0,-7-7-1110 0 0,-8-10-229 0 0,0 1 1 0 0,0-1 0 0 0,1 0-1 0 0,0 0 1 0 0,-1 0-1 0 0,2 0 1 0 0,-1-1 0 0 0,0 0-1 0 0,1 0 1 0 0,0-1-1 0 0,8 4 1 0 0,-13-7-261 0 0,0 0 0 0 0,1 0 0 0 0,-1 0 0 0 0,0 0 0 0 0,0-1 0 0 0,1 1 0 0 0,-1-1 0 0 0,0 1 0 0 0,0-1 0 0 0,1 1 0 0 0,-1-1 0 0 0,0 1 0 0 0,0-1 0 0 0,0 0 0 0 0,0 0 0 0 0,0 0 0 0 0,0 0 0 0 0,0 1 0 0 0,0-1 0 0 0,0-1 0 0 0,0 1 0 0 0,-1 0 0 0 0,1 0 0 0 0,0 0 0 0 0,0-2 0 0 0,13-32 0 0 0,-13 31 0 0 0,8-25-633 0 0,-2 0-1 0 0,0 0 1 0 0,-2-1-1 0 0,2-44 1 0 0</inkml:trace>
</inkml:ink>
</file>

<file path=ppt/ink/ink6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23 200 0 0,'0'-1'324'0'0,"-1"0"0"0"0,1 0 1 0 0,0 1-1 0 0,0-1 0 0 0,0 0 0 0 0,0 0 0 0 0,0 1 1 0 0,0-1-1 0 0,0 0 0 0 0,0 0 0 0 0,1 1 0 0 0,-1-1 0 0 0,0 0 1 0 0,0 0-1 0 0,1 1 0 0 0,-1-1 0 0 0,0 0 0 0 0,1 1 1 0 0,-1-1-1 0 0,1 0 0 0 0,-1 1 0 0 0,1-1 0 0 0,-1 1 1 0 0,1-1-1 0 0,-1 1 0 0 0,1-1 0 0 0,-1 1 0 0 0,1-1 1 0 0,0 1-1 0 0,-1-1 0 0 0,1 1 0 0 0,0 0 0 0 0,-1-1 0 0 0,2 1 1 0 0,0 1-86 0 0,-1 0 0 0 0,1 0 0 0 0,-1 0 0 0 0,1 0 1 0 0,-1 0-1 0 0,0 1 0 0 0,1-1 0 0 0,-1 0 0 0 0,0 1 1 0 0,0-1-1 0 0,0 1 0 0 0,0-1 0 0 0,1 3 0 0 0,27 60 1333 0 0,76 285 3032 0 0,-25 11-2336 0 0,-60-266-1820 0 0,101 544 2642 0 0,-88-271-1449 0 0,-31 3-343 0 0,-3-211-607 0 0,1-155-647 0 0,0 0 1 0 0,0 0 0 0 0,0 0 0 0 0,0 1-1 0 0,1-1 1 0 0,0 0 0 0 0,-1 0-1 0 0,2 0 1 0 0,-1 0 0 0 0,0 0 0 0 0,1 0-1 0 0,0 0 1 0 0,0-1 0 0 0,0 1-1 0 0,2 3 1 0 0,0-4-19 0 0,0 0-1 0 0,-1 0 0 0 0,1-1 1 0 0,0 1-1 0 0,1-1 1 0 0,-1 0-1 0 0,0 0 1 0 0,0-1-1 0 0,1 1 0 0 0,-1-1 1 0 0,1 0-1 0 0,-1 0 1 0 0,8 0-1 0 0,64 9 85 0 0,148-2 0 0 0,80-24 344 0 0,-173 8-252 0 0,856-26 111 0 0,-441 17-313 0 0,46 1 0 0 0,477 5 0 0 0,26-25 0 0 0,-683 15 0 0 0,-59 5 0 0 0,95 6 0 0 0,-6 1 0 0 0,-432 8 0 0 0,0 1 0 0 0,2 0 0 0 0,-1 0 0 0 0,-4-1 0 0 0,-5-1-168 0 0</inkml:trace>
</inkml:ink>
</file>

<file path=ppt/ink/ink6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4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13 197 156 0 0,'-13'-8'13590'0'0,"29"15"-9206"0"0,7-1-5044 0 0,94-1 2954 0 0,230-19-1 0 0,-258 8-1788 0 0,125-9 432 0 0,1001-83 3292 0 0,-905 50-2510 0 0,-205 30-421 0 0,-73 14-974 0 0,65 1-1 0 0,-97 3-433 0 0,16 2-1164 0 0</inkml:trace>
</inkml:ink>
</file>

<file path=ppt/ink/ink6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50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35 40 0 0,'-1'-1'265'0'0,"0"-1"0"0"0,0 1-1 0 0,0 0 1 0 0,0 0 0 0 0,0-1 0 0 0,0 1 0 0 0,0 0 0 0 0,0 0-1 0 0,-1 0 1 0 0,1 0 0 0 0,0 0 0 0 0,-1 0 0 0 0,1 0 0 0 0,-1 1-1 0 0,1-1 1 0 0,-1 0 0 0 0,1 1 0 0 0,-1-1 0 0 0,1 1 0 0 0,-1 0-1 0 0,0-1 1 0 0,1 1 0 0 0,-1 0 0 0 0,0 0 0 0 0,1 0 0 0 0,-3 0-1 0 0,1 1 18 0 0,0 0 0 0 0,1 1 0 0 0,-1-1 0 0 0,0 0 0 0 0,1 1-1 0 0,-1 0 1 0 0,0-1 0 0 0,1 1 0 0 0,0 0 0 0 0,-1 1 0 0 0,1-1-1 0 0,0 0 1 0 0,-2 3 0 0 0,-2 3 231 0 0,1 0 1 0 0,0 0-1 0 0,0 1 0 0 0,0 0 0 0 0,1 0 1 0 0,1 0-1 0 0,-1 0 0 0 0,-2 13 0 0 0,6-17-288 0 0,-1 0 0 0 0,1 0 1 0 0,-1 0-1 0 0,1 0 0 0 0,1 0 0 0 0,-1 0 0 0 0,1 0 0 0 0,0-1 0 0 0,0 1 0 0 0,0 0 0 0 0,0 0 0 0 0,1-1 0 0 0,0 1 0 0 0,0-1 0 0 0,0 1 0 0 0,1-1 0 0 0,0 0 0 0 0,-1 0 0 0 0,2 0 0 0 0,-1 0 0 0 0,6 5 0 0 0,-5-6-104 0 0,0-1-1 0 0,0 1 0 0 0,0-1 1 0 0,0 0-1 0 0,0 0 1 0 0,0-1-1 0 0,1 1 1 0 0,-1-1-1 0 0,1 0 1 0 0,-1 0-1 0 0,1 0 1 0 0,-1-1-1 0 0,1 0 1 0 0,-1 0-1 0 0,1 0 1 0 0,-1 0-1 0 0,1-1 1 0 0,-1 1-1 0 0,1-1 1 0 0,-1 0-1 0 0,1-1 1 0 0,-1 1-1 0 0,7-4 0 0 0,-6 3-82 0 0,0 0 0 0 0,-1 0-1 0 0,1 0 1 0 0,-1-1 0 0 0,0 0-1 0 0,1 0 1 0 0,-2 0 0 0 0,1 0-1 0 0,0 0 1 0 0,0-1 0 0 0,-1 0-1 0 0,0 0 1 0 0,0 0 0 0 0,0 0-1 0 0,0 0 1 0 0,-1 0 0 0 0,1-1-1 0 0,-1 1 1 0 0,0-1 0 0 0,-1 0-1 0 0,1 0 1 0 0,-1 0 0 0 0,0 0-1 0 0,0 0 1 0 0,0 0 0 0 0,-1 0-1 0 0,0 0 1 0 0,0 0-1 0 0,0 0 1 0 0,-1 0 0 0 0,1 0-1 0 0,-1 0 1 0 0,0 0 0 0 0,-1 1-1 0 0,1-1 1 0 0,-1 0 0 0 0,0 0-1 0 0,0 1 1 0 0,0-1 0 0 0,-1 1-1 0 0,-5-8 1 0 0,4 7-15 0 0,0-1 1 0 0,0 1-1 0 0,0 0 0 0 0,-1 0 0 0 0,0 0 1 0 0,0 0-1 0 0,0 1 0 0 0,0 0 0 0 0,-1 0 1 0 0,1 1-1 0 0,-1-1 0 0 0,-10-3 0 0 0,12 6-2 0 0,0 0-1 0 0,0 0 1 0 0,0 0-1 0 0,0 1 0 0 0,0-1 1 0 0,0 1-1 0 0,0 0 1 0 0,0 1-1 0 0,-1-1 0 0 0,1 1 1 0 0,0-1-1 0 0,0 1 0 0 0,0 0 1 0 0,0 1-1 0 0,0-1 1 0 0,1 1-1 0 0,-1 0 0 0 0,0-1 1 0 0,1 2-1 0 0,-1-1 1 0 0,1 0-1 0 0,-5 4 0 0 0,4-1 33 0 0,-1-1-1 0 0,0 1 1 0 0,1 0-1 0 0,0 0 1 0 0,0 0 0 0 0,1 0-1 0 0,-1 1 1 0 0,1 0-1 0 0,0 0 1 0 0,1 0-1 0 0,-1 0 1 0 0,1 0-1 0 0,0 0 1 0 0,1 0-1 0 0,0 1 1 0 0,0-1-1 0 0,0 1 1 0 0,0 6-1 0 0,1-10-2 0 0,1 0-1 0 0,-1 1 0 0 0,0-1 0 0 0,1 0 0 0 0,0 0 1 0 0,-1 0-1 0 0,1 0 0 0 0,1 0 0 0 0,-1 0 0 0 0,0 0 1 0 0,1 0-1 0 0,-1-1 0 0 0,1 1 0 0 0,0-1 0 0 0,0 1 1 0 0,0-1-1 0 0,0 1 0 0 0,1-1 0 0 0,-1 0 0 0 0,0 0 1 0 0,1 0-1 0 0,0 0 0 0 0,-1-1 0 0 0,1 1 0 0 0,0-1 1 0 0,0 1-1 0 0,0-1 0 0 0,0 0 0 0 0,0 0 1 0 0,0 0-1 0 0,0-1 0 0 0,0 1 0 0 0,0-1 0 0 0,0 0 1 0 0,1 0-1 0 0,-1 0 0 0 0,0 0 0 0 0,5-1 0 0 0,-2 1 4 0 0,-1-1 0 0 0,1 0 0 0 0,-1 0 0 0 0,1-1 0 0 0,-1 1-1 0 0,0-1 1 0 0,1 0 0 0 0,-1 0 0 0 0,0-1 0 0 0,0 0 0 0 0,-1 0-1 0 0,1 0 1 0 0,0 0 0 0 0,-1-1 0 0 0,0 1 0 0 0,0-1 0 0 0,0 0-1 0 0,0-1 1 0 0,3-5 0 0 0,-6 8-34 0 0,1 0-1 0 0,-1 0 1 0 0,0-1-1 0 0,0 1 1 0 0,0-1 0 0 0,0 1-1 0 0,-1-1 1 0 0,1 1-1 0 0,-1-1 1 0 0,1 1-1 0 0,-1-1 1 0 0,0 0-1 0 0,0 1 1 0 0,0-1 0 0 0,0 1-1 0 0,-1-1 1 0 0,0-3-1 0 0,0 2-14 0 0,-1 1-1 0 0,1 0 0 0 0,-1 0 1 0 0,0 0-1 0 0,0 0 0 0 0,0 0 1 0 0,0 0-1 0 0,-1 1 1 0 0,1-1-1 0 0,-1 1 0 0 0,1-1 1 0 0,-1 1-1 0 0,0 0 0 0 0,0 0 1 0 0,0 0-1 0 0,-4-1 0 0 0,2 1-3 0 0,-1 0-1 0 0,1 1 1 0 0,-1-1-1 0 0,1 1 0 0 0,-1 1 1 0 0,0-1-1 0 0,1 1 0 0 0,-1 0 1 0 0,0 0-1 0 0,1 0 0 0 0,-1 1 1 0 0,0 0-1 0 0,1 0 1 0 0,-1 1-1 0 0,1 0 0 0 0,-8 3 1 0 0,11-5-66 0 0,-1 1 0 0 0,1 0 1 0 0,0 0-1 0 0,-1 0 1 0 0,1 0-1 0 0,0 0 1 0 0,0 1-1 0 0,0-1 0 0 0,0 0 1 0 0,0 1-1 0 0,0 0 1 0 0,0-1-1 0 0,1 1 0 0 0,-1 0 1 0 0,1 0-1 0 0,-1 0 1 0 0,1 0-1 0 0,-1 0 0 0 0,1 1 1 0 0,0-1-1 0 0,0 0 1 0 0,0 1-1 0 0,1-1 0 0 0,-1 0 1 0 0,0 1-1 0 0,1-1 1 0 0,0 1-1 0 0,-1-1 0 0 0,1 1 1 0 0,0-1-1 0 0,0 1 1 0 0,1-1-1 0 0,-1 1 1 0 0,0-1-1 0 0,1 0 0 0 0,-1 1 1 0 0,1-1-1 0 0,2 5 1 0 0,2 0-832 0 0,0 0 1 0 0,1 0 0 0 0,-1 0 0 0 0,2 0 0 0 0,-1-1-1 0 0,1 0 1 0 0,0-1 0 0 0,0 1 0 0 0,0-1 0 0 0,14 6-1 0 0,-17-8 347 0 0,26 14-2423 0 0</inkml:trace>
</inkml:ink>
</file>

<file path=ppt/ink/ink6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51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8 588 0 0,'1'33'11172'0'0,"-9"40"-5337"0"0,-2 45-1194 0 0,10-117-4601 0 0,0-1 0 0 0,0 1 0 0 0,0-1 0 0 0,0 1-1 0 0,0-1 1 0 0,0 1 0 0 0,0 0 0 0 0,0-1 0 0 0,0 1 0 0 0,0-1 0 0 0,0 1 0 0 0,1-1 0 0 0,-1 1 0 0 0,0 0-1 0 0,0-1 1 0 0,0 1 0 0 0,1-1 0 0 0,-1 1 0 0 0,0-1 0 0 0,1 0 0 0 0,-1 1 0 0 0,0-1 0 0 0,1 1-1 0 0,-1-1 1 0 0,1 1 0 0 0,-1-1 0 0 0,1 0 0 0 0,-1 1 0 0 0,1-1 0 0 0,-1 0 0 0 0,1 0 0 0 0,0 1-1 0 0,19-7 459 0 0,17-24-232 0 0,25-44-55 0 0,-45 51-217 0 0,2 0 1 0 0,0 1-1 0 0,2 1 0 0 0,34-27 0 0 0,-96 99-648 0 0,23-33 763 0 0,-28 32 243 0 0,44-47-298 0 0,0 0 0 0 0,0 0 0 0 0,0 0 0 0 0,0 1 0 0 0,0-1 0 0 0,1 0 0 0 0,-1 1 0 0 0,1-1 0 0 0,0 1 0 0 0,0 0 0 0 0,0-1 0 0 0,1 1 1 0 0,-1 0-1 0 0,1 5 0 0 0,1-7-14 0 0,-1 0 0 0 0,1 0 0 0 0,0 1 0 0 0,1-1 0 0 0,-1 0 1 0 0,0 0-1 0 0,1 0 0 0 0,-1 0 0 0 0,1-1 0 0 0,-1 1 0 0 0,1 0 1 0 0,0 0-1 0 0,0-1 0 0 0,0 1 0 0 0,0-1 0 0 0,0 0 0 0 0,0 0 1 0 0,0 0-1 0 0,0 0 0 0 0,0 0 0 0 0,1 0 0 0 0,-1 0 0 0 0,0-1 1 0 0,1 1-1 0 0,-1-1 0 0 0,1 0 0 0 0,-1 1 0 0 0,0-1 0 0 0,4 0 0 0 0,9 1 41 0 0,1-1 0 0 0,-1 0 0 0 0,17-2 0 0 0,-14 0-436 0 0,0-1 1 0 0,-1 0-1 0 0,1-1 1 0 0,21-9 0 0 0,-30 9-1149 0 0,1 0 1 0 0,-1-1 0 0 0,0 0-1 0 0,0-1 1 0 0,10-8-1 0 0,-4 1-1213 0 0</inkml:trace>
</inkml:ink>
</file>

<file path=ppt/ink/ink6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5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82 172 0 0,'-17'-11'11964'0'0,"24"8"-6958"0"0,45 8-4760 0 0,-21-1 1468 0 0,312 12 2638 0 0,456 3-273 0 0,-671-20-3467 0 0,0-6 0 0 0,146-26 0 0 0,-266 32-571 0 0,0-1 1 0 0,0 0 0 0 0,0 0 0 0 0,0 0-1 0 0,-1-1 1 0 0,1 0 0 0 0,-1-1 0 0 0,1 0-1 0 0,8-6 1 0 0,-16 10-101 0 0,10-22-3610 0 0,-12 21 3667 0 0,0-1 0 0 0,0 0 0 0 0,0 1 0 0 0,-1 0 0 0 0,1-1 0 0 0,0 1 0 0 0,-1 0 0 0 0,1 0 0 0 0,-1 0 0 0 0,1 0 0 0 0,-1 1 0 0 0,0-1 0 0 0,1 1 0 0 0,-1 0 0 0 0,1 0 0 0 0,-1-1-1 0 0,0 2 1 0 0,1-1 0 0 0,-1 0 0 0 0,0 0 0 0 0,1 1 0 0 0,-4 0 0 0 0,2 1 107 0 0,-1 0 0 0 0,0 0-1 0 0,1 0 1 0 0,-1 0 0 0 0,1 1-1 0 0,0-1 1 0 0,-1 1 0 0 0,1 0 0 0 0,1 1-1 0 0,-1-1 1 0 0,-5 7 0 0 0,7-8 1 0 0,-1 1 1 0 0,1 0-1 0 0,0 0 1 0 0,0 0 0 0 0,0 0-1 0 0,1 1 1 0 0,-1-1-1 0 0,1 0 1 0 0,0 1-1 0 0,0-1 1 0 0,0 1-1 0 0,0-1 1 0 0,1 1 0 0 0,-1 0-1 0 0,1 6 1 0 0,0-7-53 0 0,1-1 0 0 0,0 1 0 0 0,0 0 0 0 0,-1-1 0 0 0,2 1 0 0 0,-1 0 0 0 0,0-1 0 0 0,0 1 0 0 0,1-1 1 0 0,-1 0-1 0 0,1 1 0 0 0,0-1 0 0 0,0 0 0 0 0,0 0 0 0 0,0 0 0 0 0,0 0 0 0 0,0 0 0 0 0,1-1 0 0 0,-1 1 0 0 0,0-1 1 0 0,1 1-1 0 0,-1-1 0 0 0,4 1 0 0 0,4 2 44 0 0,0-1 1 0 0,1-1 0 0 0,-1 1-1 0 0,0-2 1 0 0,1 1-1 0 0,-1-1 1 0 0,1-1 0 0 0,-1 0-1 0 0,16-2 1 0 0,-22 2-90 0 0,0 0 0 0 0,1-1 0 0 0,-1 1-1 0 0,0-1 1 0 0,0 0 0 0 0,0 0 0 0 0,0-1 0 0 0,0 1 0 0 0,0-1 0 0 0,-1 1 0 0 0,1-1 0 0 0,0-1 0 0 0,-1 1 0 0 0,1 0 0 0 0,-1-1-1 0 0,0 0 1 0 0,0 1 0 0 0,0-1 0 0 0,0 0 0 0 0,-1-1 0 0 0,1 1 0 0 0,-1 0 0 0 0,0-1 0 0 0,0 0 0 0 0,0 1 0 0 0,3-7 0 0 0,-5 7-27 0 0,1 1 1 0 0,-1 0 0 0 0,0-1 0 0 0,0 1 0 0 0,0 0 0 0 0,0-1-1 0 0,0 1 1 0 0,0 0 0 0 0,0-1 0 0 0,-1 1 0 0 0,1 0-1 0 0,-1 0 1 0 0,0-1 0 0 0,0 1 0 0 0,0 0 0 0 0,0 0 0 0 0,0 0-1 0 0,0 0 1 0 0,0 0 0 0 0,-3-3 0 0 0,0 1-5 0 0,1 1 1 0 0,-1 1-1 0 0,0-1 0 0 0,1 0 1 0 0,-1 1-1 0 0,0 0 1 0 0,0 0-1 0 0,-1 0 0 0 0,1 0 1 0 0,-5-1-1 0 0,-4 0-13 0 0,0 0 0 0 0,0 1-1 0 0,0 1 1 0 0,0 0 0 0 0,0 0-1 0 0,-21 3 1 0 0,28-1-8 0 0,0 0 1 0 0,-1 0-1 0 0,1 1 1 0 0,0 0-1 0 0,0 0 0 0 0,0 1 1 0 0,0-1-1 0 0,0 1 0 0 0,0 1 1 0 0,1-1-1 0 0,0 1 0 0 0,-9 7 1 0 0,11-8-290 0 0,0 0 0 0 0,1 1 0 0 0,-1-1 0 0 0,1 0 0 0 0,0 1 0 0 0,-1 0 0 0 0,2-1 0 0 0,-4 8 1 0 0,4-7-494 0 0,0 0 1 0 0,0-1-1 0 0,1 1 1 0 0,-1 0-1 0 0,1 0 1 0 0,0 0-1 0 0,0 0 1 0 0,0 0 0 0 0,0-1-1 0 0,2 7 1 0 0,1 4-2269 0 0</inkml:trace>
</inkml:ink>
</file>

<file path=ppt/ink/ink6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52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202 120 160 0 0,'-33'42'4527'0'0,"-40"66"-1"0"0,12-15 5168 0 0,61-92-9560 0 0,0-1-1 0 0,0 1 1 0 0,-1-1-1 0 0,1 1 1 0 0,0-1 0 0 0,0 0-1 0 0,-1 1 1 0 0,1-1-1 0 0,0 1 1 0 0,0-1-1 0 0,-1 0 1 0 0,1 1 0 0 0,0-1-1 0 0,-1 0 1 0 0,1 0-1 0 0,0 1 1 0 0,-1-1 0 0 0,1 0-1 0 0,-1 0 1 0 0,1 1-1 0 0,0-1 1 0 0,-1 0-1 0 0,1 0 1 0 0,-1 0 0 0 0,1 0-1 0 0,-1 0 1 0 0,1 0-1 0 0,-1 1 1 0 0,1-1-1 0 0,0 0 1 0 0,-1 0 0 0 0,1 0-1 0 0,-1-1 1 0 0,1 1-1 0 0,-1 0 1 0 0,1 0 0 0 0,-1 0-1 0 0,1 0 1 0 0,-1 0-1 0 0,1 0 1 0 0,-1-1-1 0 0,-9-22 1537 0 0,3-33-1205 0 0,5-6 291 0 0,3-1 0 0 0,14-89 0 0 0,-15 151-730 0 0,0 1 1 0 0,0-1-1 0 0,0 1 0 0 0,0-1 0 0 0,0 1 1 0 0,0-1-1 0 0,0 0 0 0 0,0 1 0 0 0,1-1 1 0 0,-1 1-1 0 0,0-1 0 0 0,0 1 0 0 0,1-1 1 0 0,-1 1-1 0 0,0-1 0 0 0,1 1 0 0 0,-1-1 1 0 0,0 1-1 0 0,1 0 0 0 0,-1-1 0 0 0,1 1 1 0 0,-1-1-1 0 0,1 1 0 0 0,-1 0 0 0 0,1-1 1 0 0,-1 1-1 0 0,1 0 0 0 0,-1 0 0 0 0,1 0 1 0 0,0-1-1 0 0,19 8 378 0 0,22 33-139 0 0,-31-30-112 0 0,27 23 160 0 0,2-2-1 0 0,2-2 1 0 0,65 36 0 0 0,-76-50-432 0 0,0 0 0 0 0,0-3 0 0 0,2 0 1 0 0,-1-2-1 0 0,1-1 0 0 0,37 4 1 0 0,-63-12-36 0 0,-1 0 1 0 0,1-1 0 0 0,-1 1 0 0 0,1-1-1 0 0,0-1 1 0 0,-1 1 0 0 0,1-1 0 0 0,-1 0-1 0 0,1-1 1 0 0,-1 1 0 0 0,0-1 0 0 0,9-4-1 0 0,-15 6 150 0 0,0-1 0 0 0,0 1 0 0 0,1 0 0 0 0,-1 0 0 0 0,0-1 0 0 0,0 1 0 0 0,0 0 0 0 0,0 0 1 0 0,0-1-1 0 0,0 1 0 0 0,0 0 0 0 0,1 0 0 0 0,-1-1 0 0 0,0 1 0 0 0,0 0 0 0 0,0-1 0 0 0,0 1 0 0 0,0 0 0 0 0,0 0 0 0 0,0-1 0 0 0,-1 1 0 0 0,1 0 0 0 0,0-1 0 0 0,0 1 0 0 0,0 0 0 0 0,0 0 0 0 0,0-1 0 0 0,0 1 0 0 0,0 0 0 0 0,-1 0 0 0 0,1-1 0 0 0,0 1 0 0 0,0 0 0 0 0,0 0 0 0 0,0 0 0 0 0,-1-1 0 0 0,1 1 0 0 0,0 0 0 0 0,0 0 0 0 0,-1 0 0 0 0,1 0 0 0 0,0-1 0 0 0,0 1 0 0 0,-1 0 0 0 0,-9-7 5 0 0,-5 0 19 0 0,-1 1 0 0 0,0 1-1 0 0,0 0 1 0 0,0 2-1 0 0,0 0 1 0 0,-1 0 0 0 0,1 2-1 0 0,-28 0 1 0 0,9-1 17 0 0,-13-1-26 0 0,0 3 0 0 0,-61 7 0 0 0,25 10-4593 0 0,76-14-2510 0 0</inkml:trace>
</inkml:ink>
</file>

<file path=ppt/ink/ink6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53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27 220 0 0,'31'6'11125'0'0,"13"-1"-5230"0"0,121 2-3857 0 0,-90-5-482 0 0,1381 13 5939 0 0,-1265-18-6864 0 0,640-42 2186 0 0,-744 33-1916 0 0,-86 12-871 0 0,13-1 29 0 0,-8 2-59 0 0,-3 3 0 0 0,-2 1 0 0 0,-1 0 0 0 0,1 1 0 0 0,-1-1 0 0 0,0 0 0 0 0,0 0 0 0 0,-1 1 0 0 0,0-1 0 0 0,0 0 0 0 0,-2 8 0 0 0,-2 10 0 0 0,-7 89 0 0 0,6 0 0 0 0,4 0 0 0 0,19 163 0 0 0,-14-258-309 0 0,-2-10-226 0 0,0 0 1 0 0,0 0 0 0 0,0 0 0 0 0,-1 0 0 0 0,0 0 0 0 0,-2 14 0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69 512 0 0,'1'-1'492'0'0,"-1"0"1"0"0,1-1-1 0 0,-1 1 0 0 0,1 0 0 0 0,-1 0 0 0 0,0-1 1 0 0,1 1-1 0 0,-1-1 0 0 0,0 1 0 0 0,0 0 1 0 0,0-1-1 0 0,0 1 0 0 0,0 0 0 0 0,-1-1 1 0 0,1 1-1 0 0,0 0 0 0 0,0-1 0 0 0,-1 1 1 0 0,1 0-1 0 0,-1 0 0 0 0,0-1 0 0 0,1 1 0 0 0,-2-1 1 0 0,0-1 54 0 0,0 1 1 0 0,0 0-1 0 0,0 0 0 0 0,0 0 1 0 0,-1 0-1 0 0,1 1 1 0 0,-1-1-1 0 0,1 1 0 0 0,-1-1 1 0 0,-3 0-1 0 0,-4-2 217 0 0,1 1 1 0 0,-1 0-1 0 0,0 1 0 0 0,0 1 1 0 0,-14-2-1 0 0,9 3-269 0 0,0 1-1 0 0,0 0 1 0 0,1 1 0 0 0,-1 1-1 0 0,0 0 1 0 0,1 1 0 0 0,0 1 0 0 0,-21 9-1 0 0,25-10-276 0 0,1 1 0 0 0,0 0 0 0 0,1 0 0 0 0,-1 1 0 0 0,1 0 0 0 0,0 1-1 0 0,1-1 1 0 0,0 1 0 0 0,0 1 0 0 0,0 0 0 0 0,1 0 0 0 0,0 0 0 0 0,-7 13-1 0 0,12-19-116 0 0,0 1 0 0 0,-1 0 0 0 0,2-1-1 0 0,-1 1 1 0 0,0 0 0 0 0,0 0-1 0 0,1 0 1 0 0,0-1 0 0 0,-1 1-1 0 0,1 0 1 0 0,0 0 0 0 0,0 0-1 0 0,1 0 1 0 0,-1 0 0 0 0,1 0 0 0 0,-1-1-1 0 0,1 1 1 0 0,0 0 0 0 0,2 3-1 0 0,-1-1-60 0 0,1-1 0 0 0,0 1 0 0 0,0-1 0 0 0,0 0 0 0 0,1 0 0 0 0,0 0 0 0 0,0-1 0 0 0,0 1 0 0 0,0-1 0 0 0,5 3 0 0 0,1 1-54 0 0,1-1 1 0 0,1 0-1 0 0,-1-1 1 0 0,1-1-1 0 0,0 1 1 0 0,0-2-1 0 0,0 0 1 0 0,17 2-1 0 0,-19-4 14 0 0,0-1 0 0 0,0 0 0 0 0,0-1 0 0 0,-1 0 0 0 0,1 0 0 0 0,0-1 0 0 0,0 0 0 0 0,-1-1 0 0 0,0 0 0 0 0,1-1 0 0 0,9-5 0 0 0,-15 7 0 0 0,0 0 0 0 0,0-1 0 0 0,0 1 0 0 0,-1-1 0 0 0,1 0 0 0 0,-1 0 0 0 0,0 0 0 0 0,0 0 0 0 0,0-1 0 0 0,0 1 0 0 0,-1-1 0 0 0,1 0 0 0 0,-1 0 0 0 0,0 0 0 0 0,0 0 0 0 0,0 0 0 0 0,0 0 0 0 0,-1 0 0 0 0,0-1 0 0 0,0 1 0 0 0,0 0 0 0 0,0-1 0 0 0,-1 1 0 0 0,0-1 0 0 0,0 1 0 0 0,-1-9 0 0 0,0 7 17 0 0,-1 1 1 0 0,0-1-1 0 0,0 1 1 0 0,0 0-1 0 0,0 0 1 0 0,-1 0-1 0 0,0 0 1 0 0,0 0-1 0 0,-1 0 1 0 0,1 1-1 0 0,-1-1 1 0 0,0 1-1 0 0,0 0 1 0 0,0 0-1 0 0,-1 1 1 0 0,-7-6-1 0 0,6 5-319 0 0,0 0-1 0 0,0 1 1 0 0,0 0-1 0 0,0 0 1 0 0,-1 0-1 0 0,1 1 1 0 0,-1 0-1 0 0,0 0 1 0 0,0 0-1 0 0,0 1 1 0 0,0 0-1 0 0,1 0 1 0 0,-11 1-1 0 0,11 2-1569 0 0</inkml:trace>
</inkml:ink>
</file>

<file path=ppt/ink/ink6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53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6893 0 0,'-3'0'803'0'0,"-46"0"9998"0"0,38 1-6343 0 0,31 1-3288 0 0,478 38 3248 0 0,-55-4-2552 0 0,-116-20-54 0 0,-257-15-5074 0 0,1 0-4055 0 0,-76 0 3708 0 0,-19 2 517 0 0</inkml:trace>
</inkml:ink>
</file>

<file path=ppt/ink/ink6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53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15 128 0 0,'-3'-15'12545'0'0,"12"29"-5441"0"0,-4 0-8680 0 0,62 325 7324 0 0,-48-218-2808 0 0,6-1-1 0 0,42 122 0 0 0,-65-236-3713 0 0,0 0 1 0 0,1 0-1 0 0,-1-1 1 0 0,1 1-1 0 0,1-1 1 0 0,-1 1-1 0 0,7 7 1 0 0,-8-12 491 0 0,-1 1 0 0 0,1-1 0 0 0,-1 0 0 0 0,1 1 0 0 0,0-1 0 0 0,0 0 0 0 0,-1 0 0 0 0,1 0 0 0 0,0-1 0 0 0,0 1 1 0 0,0 0-1 0 0,0-1 0 0 0,0 1 0 0 0,0-1 0 0 0,0 0 0 0 0,0 1 0 0 0,0-1 0 0 0,0 0 0 0 0,0 0 0 0 0,1 0 0 0 0,-1-1 1 0 0,0 1-1 0 0,0 0 0 0 0,0-1 0 0 0,0 0 0 0 0,0 1 0 0 0,2-2 0 0 0,15-8-2922 0 0</inkml:trace>
</inkml:ink>
</file>

<file path=ppt/ink/ink6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54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45 7961 0 0,'0'-4'2602'0'0,"4"-20"6035"0"0,-4 23-8370 0 0,0 0 0 0 0,0 0 0 0 0,0 0 0 0 0,1 0 0 0 0,-1 0-1 0 0,0 0 1 0 0,1 0 0 0 0,-1 0 0 0 0,0 1 0 0 0,1-1 0 0 0,0 0 0 0 0,-1 0 0 0 0,1 1 0 0 0,-1-1 0 0 0,1 0 0 0 0,0 0 0 0 0,-1 1-1 0 0,1-1 1 0 0,1 0 0 0 0,0 3-77 0 0,0 0 0 0 0,0 0 0 0 0,0 0 0 0 0,0 1 0 0 0,0-1 0 0 0,0 1 0 0 0,0-1 0 0 0,-1 1 1 0 0,3 5-1 0 0,-4-8-157 0 0,134 295 3605 0 0,-49-101-2184 0 0,-39-104-1153 0 0,3-1 0 0 0,5-3-1 0 0,77 96 1 0 0,-121-169-301 0 0,9 12 0 0 0,-20-21 0 0 0,-13-12 0 0 0,-25-16 0 0 0,-1 2 0 0 0,-1 1 0 0 0,0 2 0 0 0,-2 2 0 0 0,0 2 0 0 0,-66-13 0 0 0,-3 6 0 0 0,-158-10 0 0 0,229 28-15 0 0,13 1-155 0 0,0 1 1 0 0,-46 2 0 0 0,64 2-1886 0 0</inkml:trace>
</inkml:ink>
</file>

<file path=ppt/ink/ink6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5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0 544 0 0,'8'78'12500'0'0,"0"7"-5400"0"0,19 342 2762 0 0,-23-403-9137 0 0,-1-6-3827 0 0</inkml:trace>
</inkml:ink>
</file>

<file path=ppt/ink/ink6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5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40 476 0 0,'-29'3'1421'0'0,"-46"9"2783"0"0,31 6 2942 0 0,63-12-4718 0 0,8-3-1713 0 0,-1-2-1 0 0,0 0 0 0 0,38-6 0 0 0,-12 2-224 0 0,1223-35 6070 0 0,-1231 37-6308 0 0,97-1 1893 0 0,209-30-1 0 0,-318 30-180 0 0,-10 1-4368 0 0</inkml:trace>
</inkml:ink>
</file>

<file path=ppt/ink/ink6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5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0 104 0 0,'-1'1'239'0'0,"1"-1"0"0"0,0 1-1 0 0,0-1 1 0 0,-1 1 0 0 0,1-1 0 0 0,0 0-1 0 0,0 1 1 0 0,0-1 0 0 0,0 1 0 0 0,-1-1 0 0 0,1 1-1 0 0,0-1 1 0 0,0 1 0 0 0,0-1 0 0 0,0 1-1 0 0,0-1 1 0 0,0 1 0 0 0,0-1 0 0 0,0 1-1 0 0,1-1 1 0 0,-1 0 0 0 0,0 1 0 0 0,0-1 0 0 0,0 1-1 0 0,0-1 1 0 0,1 1 0 0 0,-1-1 0 0 0,0 0-1 0 0,0 1 1 0 0,1-1 0 0 0,-1 1 0 0 0,1 0 0 0 0,18 7 3559 0 0,33-3-1015 0 0,-44-4-1783 0 0,259 11 6627 0 0,141-8-1450 0 0,-398-2-6513 0 0</inkml:trace>
</inkml:ink>
</file>

<file path=ppt/ink/ink6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56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6369 0 0,'-3'0'637'0'0,"-1"0"1"0"0,1 0 0 0 0,0 1-1 0 0,0-1 1 0 0,0 1 0 0 0,0-1-1 0 0,0 1 1 0 0,0 0 0 0 0,0 0-1 0 0,0 1 1 0 0,0-1 0 0 0,0 0 0 0 0,1 1-1 0 0,-1 0 1 0 0,1-1 0 0 0,-6 5-1 0 0,6-2-244 0 0,-1-1-1 0 0,1 0 1 0 0,0 1-1 0 0,0-1 0 0 0,0 1 1 0 0,0 0-1 0 0,0-1 1 0 0,1 1-1 0 0,0 0 1 0 0,0 0-1 0 0,-1 6 0 0 0,0 10 18 0 0,1 0-1 0 0,1 0 1 0 0,1-1-1 0 0,5 31 1 0 0,-3-23 622 0 0,77 602 6417 0 0,-68-556-6165 0 0,-3-21-3986 0 0,-5-17-9429 0 0</inkml:trace>
</inkml:ink>
</file>

<file path=ppt/ink/ink6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57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0 260 832 0 0,'0'0'2798'0'0,"3"-1"-1206"0"0,63-4 3340 0 0,35 7-1670 0 0,3 0-1175 0 0,302-4 1664 0 0,723-16 1751 0 0,-690 5-4394 0 0,-432 13-1090 0 0,452-14 858 0 0,-19 3-187 0 0,2189-126 1127 0 0,-2339 126-1718 0 0,141 12 30 0 0,-157 1 4 0 0,43-28 1449 0 0,-277 22-1376 0 0,-38 4-235 0 0,-1 0 0 0 0,1 0 0 0 0,0 0 0 0 0,-1 0 0 0 0,1-1 0 0 0,0 1 0 0 0,-1 0 0 0 0,1-1 0 0 0,0 1 0 0 0,-1-1 0 0 0,1 1 0 0 0,-1-1 0 0 0,1 0 0 0 0,-1 0 0 0 0,2-1 0 0 0,-19-8-5864 0 0,4 4-937 0 0</inkml:trace>
</inkml:ink>
</file>

<file path=ppt/ink/ink6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5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10 628 0 0,'-1'-10'13264'0'0,"30"142"-4932"0"0,8 74-2877 0 0,-31-186-7836 0 0,11-18-9696 0 0</inkml:trace>
</inkml:ink>
</file>

<file path=ppt/ink/ink6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5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332 103 404 0 0,'-2'-4'451'0'0,"0"0"0"0"0,0 0 0 0 0,0 0-1 0 0,-1 0 1 0 0,1 0 0 0 0,-1 1 0 0 0,0-1 0 0 0,0 1 0 0 0,0 0-1 0 0,-1 0 1 0 0,1 0 0 0 0,-1 0 0 0 0,1 1 0 0 0,-1-1 0 0 0,0 1 0 0 0,0 0-1 0 0,0 0 1 0 0,0 1 0 0 0,0-1 0 0 0,-1 1 0 0 0,1 0 0 0 0,0 0-1 0 0,-1 0 1 0 0,1 0 0 0 0,-1 1 0 0 0,1 0 0 0 0,-1 0 0 0 0,-4 0-1 0 0,-4 1 204 0 0,1 0 0 0 0,-1 1 0 0 0,1 0 0 0 0,-1 1 0 0 0,1 0 0 0 0,0 1-1 0 0,0 1 1 0 0,-17 8 0 0 0,20-8-195 0 0,1 0 0 0 0,0 0 0 0 0,0 1-1 0 0,0 0 1 0 0,1 0 0 0 0,0 1 0 0 0,0 0-1 0 0,0 0 1 0 0,-7 12 0 0 0,12-16-340 0 0,1-1 0 0 0,-1 1 1 0 0,1 0-1 0 0,0 0 0 0 0,0-1 0 0 0,0 1 0 0 0,0 0 1 0 0,0 0-1 0 0,1 0 0 0 0,-1 0 0 0 0,1 0 0 0 0,0 1 1 0 0,0-1-1 0 0,0 0 0 0 0,0 0 0 0 0,0 0 0 0 0,1 0 1 0 0,-1 0-1 0 0,1 0 0 0 0,0 0 0 0 0,0 0 0 0 0,0 0 1 0 0,1-1-1 0 0,-1 1 0 0 0,0 0 0 0 0,1 0 0 0 0,0-1 1 0 0,0 1-1 0 0,0-1 0 0 0,0 0 0 0 0,0 0 0 0 0,0 1 1 0 0,4 1-1 0 0,4 4 26 0 0,0-1-1 0 0,0-1 1 0 0,1 0 0 0 0,-1-1-1 0 0,1 0 1 0 0,1 0 0 0 0,-1-1-1 0 0,1 0 1 0 0,-1-1 0 0 0,21 2-1 0 0,-24-3-202 0 0,0-1-1 0 0,1 0 0 0 0,-1-1 1 0 0,1 0-1 0 0,-1 0 1 0 0,0-1-1 0 0,1 0 0 0 0,-1-1 1 0 0,0 1-1 0 0,0-1 0 0 0,0-1 1 0 0,0 0-1 0 0,0 0 1 0 0,0 0-1 0 0,-1-1 0 0 0,11-7 1 0 0,-16 9 23 0 0,0 0 0 0 0,0 0 0 0 0,0 0 0 0 0,0 0-1 0 0,0 0 1 0 0,-1 0 0 0 0,1 0 0 0 0,-1-1 0 0 0,1 1 0 0 0,-1-1 0 0 0,0 1 0 0 0,0-1 0 0 0,0 0 0 0 0,0 1 0 0 0,0-1 0 0 0,-1 0 0 0 0,1 1 0 0 0,-1-1 0 0 0,0 0 0 0 0,0-3 0 0 0,0 1-2 0 0,-1-1 0 0 0,0 1 0 0 0,0 0 0 0 0,-1 0 0 0 0,0 1 0 0 0,0-1 0 0 0,0 0 0 0 0,0 0 0 0 0,-1 1 0 0 0,-3-6 0 0 0,-4-3-23 0 0,0 1 1 0 0,-1 0-1 0 0,-1 0 1 0 0,1 1 0 0 0,-2 1-1 0 0,-15-11 1 0 0,21 16-376 0 0,-70-40 744 0 0,35 31-2986 0 0,39 14 1871 0 0,0-1-1 0 0,0 1 1 0 0,0 0 0 0 0,0 0-1 0 0,0 0 1 0 0,-1 0-1 0 0,1 1 1 0 0,1-1 0 0 0,-1 1-1 0 0,-5 1 1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51 956 0 0,'-6'-8'565'0'0,"2"2"972"0"0,0 1 0 0 0,0-1 0 0 0,-1 1 0 0 0,0 1 0 0 0,-6-6 0 0 0,11 9-1278 0 0,-1 1-1 0 0,0-1 1 0 0,-1 0-1 0 0,1 1 1 0 0,0-1 0 0 0,0 1-1 0 0,0-1 1 0 0,0 1-1 0 0,0 0 1 0 0,0-1-1 0 0,-1 1 1 0 0,1 0 0 0 0,0 0-1 0 0,0 0 1 0 0,-1 0-1 0 0,1 0 1 0 0,0 0-1 0 0,0 0 1 0 0,0 0 0 0 0,-1 0-1 0 0,1 1 1 0 0,0-1-1 0 0,0 0 1 0 0,0 1-1 0 0,0-1 1 0 0,0 1 0 0 0,-1-1-1 0 0,1 1 1 0 0,0 0-1 0 0,0 0 1 0 0,0-1-1 0 0,1 1 1 0 0,-1 0 0 0 0,-1 1-1 0 0,-2 1-127 0 0,1 0-1 0 0,0 1 1 0 0,0-1-1 0 0,1 1 1 0 0,-1 0 0 0 0,-2 4-1 0 0,4-6-680 0 0,1 1 1 0 0,-1-1-1 0 0,0 1 0 0 0,1-1 0 0 0,-1 1 0 0 0,1-1 1 0 0,0 1-1 0 0,0 0 0 0 0,0-1 0 0 0,0 1 0 0 0,0-1 1 0 0,1 4-1 0 0,2 5-1777 0 0</inkml:trace>
</inkml:ink>
</file>

<file path=ppt/ink/ink6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5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33 376 0 0,'-14'-7'1070'0'0,"0"2"-1"0"0,-1 0 1 0 0,1 1 0 0 0,-1 0-1 0 0,0 1 1 0 0,0 1-1 0 0,-1 0 1 0 0,1 1 0 0 0,0 1-1 0 0,-16 1 1 0 0,26 0-742 0 0,-1-1 0 0 0,1 1 0 0 0,0 0 0 0 0,-1 0 0 0 0,1 1 0 0 0,0-1 0 0 0,0 1 0 0 0,0 0-1 0 0,0 1 1 0 0,0-1 0 0 0,0 1 0 0 0,1 0 0 0 0,-1 0 0 0 0,1 1 0 0 0,0-1 0 0 0,0 1 0 0 0,0 0 0 0 0,0 0 0 0 0,1 0 0 0 0,0 1 0 0 0,-1-1 0 0 0,2 1 0 0 0,-1 0 0 0 0,0-1-1 0 0,1 1 1 0 0,0 0 0 0 0,0 1 0 0 0,1-1 0 0 0,-1 0 0 0 0,1 0 0 0 0,0 8 0 0 0,1-8-155 0 0,0 0 0 0 0,0 0 0 0 0,1 0-1 0 0,0 0 1 0 0,0-1 0 0 0,0 1 0 0 0,0 0 0 0 0,1 0 0 0 0,0-1 0 0 0,0 1-1 0 0,0-1 1 0 0,0 0 0 0 0,1 0 0 0 0,0 0 0 0 0,0 0 0 0 0,0 0 0 0 0,0 0-1 0 0,1-1 1 0 0,-1 1 0 0 0,1-1 0 0 0,0 0 0 0 0,0 0 0 0 0,7 3 0 0 0,-1 1-1 0 0,2-1 0 0 0,-1 0 0 0 0,1 0 0 0 0,0-2 0 0 0,0 1 1 0 0,0-1-1 0 0,24 4 0 0 0,-28-7-416 0 0,-1-1-1 0 0,0 1 1 0 0,0-1-1 0 0,0 0 1 0 0,0-1-1 0 0,0 1 1 0 0,1-1 0 0 0,-1-1-1 0 0,0 0 1 0 0,9-3-1 0 0,-14 4 102 0 0,-1 1-1 0 0,1-1 0 0 0,-1 0 0 0 0,1 0 0 0 0,-1 0 0 0 0,0 0 0 0 0,1-1 1 0 0,-1 1-1 0 0,0 0 0 0 0,0 0 0 0 0,0-1 0 0 0,0 1 0 0 0,0-1 1 0 0,0 1-1 0 0,0-1 0 0 0,-1 1 0 0 0,1-1 0 0 0,1-3 0 0 0,-2 2 9 0 0,0 0-1 0 0,0 0 1 0 0,0 0 0 0 0,0 0-1 0 0,0-1 1 0 0,-1 1-1 0 0,1 0 1 0 0,-1 0 0 0 0,0 0-1 0 0,0 0 1 0 0,0 0-1 0 0,0 0 1 0 0,-1 0 0 0 0,-1-2-1 0 0,-5-9-338 0 0,-1 0 0 0 0,-1 1 0 0 0,0 1 1 0 0,0 0-1 0 0,-1 0 0 0 0,-1 1 0 0 0,0 0 0 0 0,-1 1 0 0 0,0 0 0 0 0,0 1 0 0 0,-1 1 0 0 0,0 0 0 0 0,0 1 0 0 0,-1 0 0 0 0,-20-6 1 0 0,20 12-3337 0 0,10 1 2214 0 0</inkml:trace>
</inkml:ink>
</file>

<file path=ppt/ink/ink6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3:59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54 420 0 0,'6'2'1136'0'0,"0"1"0"0"0,0 0 0 0 0,0 0 0 0 0,0 0 1 0 0,-1 0-1 0 0,0 1 0 0 0,1 0 0 0 0,-1 0 0 0 0,0 1 0 0 0,-1-1 0 0 0,9 11 0 0 0,3 7 2262 0 0,23 39-1 0 0,3 6 911 0 0,-39-63-4060 0 0,0-1 0 0 0,-1 1 0 0 0,1 0 1 0 0,1-1-1 0 0,-1 0 0 0 0,0 0 0 0 0,1 0 1 0 0,0 0-1 0 0,0-1 0 0 0,-1 1 0 0 0,1-1 1 0 0,1 0-1 0 0,-1 0 0 0 0,0-1 0 0 0,0 1 1 0 0,1-1-1 0 0,4 1 0 0 0,-5-2-153 0 0,0 0 1 0 0,0-1-1 0 0,0 0 1 0 0,0 0-1 0 0,-1 0 1 0 0,1 0-1 0 0,0-1 1 0 0,-1 1-1 0 0,1-1 1 0 0,-1 0-1 0 0,0 0 1 0 0,1 0-1 0 0,-1-1 1 0 0,0 1-1 0 0,0-1 1 0 0,0 1-1 0 0,-1-1 1 0 0,1 0-1 0 0,-1 0 1 0 0,0 0-1 0 0,3-5 1 0 0,14-23-10 0 0,-1 0 1 0 0,-1-2-1 0 0,-2 0 1 0 0,-2-1-1 0 0,13-47 1 0 0,-25 78-883 0 0,3-9-50 0 0</inkml:trace>
</inkml:ink>
</file>

<file path=ppt/ink/ink6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4:02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0 356 0 0,'0'0'783'0'0,"-21"21"5303"0"0,14 9-2680 0 0,-4 51 1 0 0,7 89 1345 0 0,4-162-4496 0 0,0 1-203 0 0,2 42 1743 0 0,-2-49-1987 0 0,0 0 1 0 0,0 0-1 0 0,1 1 1 0 0,-1-1-1 0 0,1 0 0 0 0,-1 0 1 0 0,1 0-1 0 0,0 0 1 0 0,0 0-1 0 0,0 0 0 0 0,0 0 1 0 0,0 0-1 0 0,0 0 1 0 0,1 0-1 0 0,-1 0 0 0 0,0-1 1 0 0,4 3-1 0 0</inkml:trace>
</inkml:ink>
</file>

<file path=ppt/ink/ink6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4:02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63 256 0 0,'1'-1'350'0'0,"-1"-1"-1"0"0,0 1 0 0 0,1-1 1 0 0,-1 1-1 0 0,0-1 1 0 0,0 1-1 0 0,0-1 1 0 0,0 0-1 0 0,0 1 1 0 0,0-1-1 0 0,0 1 1 0 0,-1-1-1 0 0,1 1 1 0 0,-1-1-1 0 0,1 1 1 0 0,-1-1-1 0 0,1 1 1 0 0,-1-1-1 0 0,0 1 1 0 0,0 0-1 0 0,0-1 1 0 0,0 1-1 0 0,0 0 1 0 0,0 0-1 0 0,0 0 1 0 0,-1-2-1 0 0,0 2-38 0 0,-1 0 0 0 0,1 0-1 0 0,-1 1 1 0 0,1-1 0 0 0,-1 0-1 0 0,1 1 1 0 0,-1 0 0 0 0,1-1-1 0 0,-1 1 1 0 0,1 0 0 0 0,-1 0-1 0 0,0 1 1 0 0,1-1 0 0 0,-5 1 0 0 0,-3 2 149 0 0,1-1 1 0 0,-1 1 0 0 0,0 1 0 0 0,1 0 0 0 0,-1 1 0 0 0,1-1 0 0 0,-12 10 0 0 0,14-9-92 0 0,0 1 0 0 0,0 0 0 0 0,1 1 0 0 0,-1 0 0 0 0,2 0-1 0 0,-1 0 1 0 0,1 1 0 0 0,-8 13 0 0 0,12-18-272 0 0,0 0 0 0 0,0-1 0 0 0,0 1-1 0 0,0 0 1 0 0,1-1 0 0 0,-1 1 0 0 0,1 0 0 0 0,-1 0 0 0 0,1-1-1 0 0,0 1 1 0 0,0 0 0 0 0,0 0 0 0 0,1 0 0 0 0,-1-1 0 0 0,1 1-1 0 0,0 0 1 0 0,-1 0 0 0 0,1-1 0 0 0,0 1 0 0 0,1-1 0 0 0,-1 1-1 0 0,0-1 1 0 0,1 1 0 0 0,-1-1 0 0 0,1 0 0 0 0,0 1 0 0 0,0-1-1 0 0,0 0 1 0 0,0 0 0 0 0,0-1 0 0 0,0 1 0 0 0,3 2 0 0 0,3 1 21 0 0,0-1 0 0 0,1 1 0 0 0,-1-2 0 0 0,1 1 1 0 0,0-1-1 0 0,0 0 0 0 0,0-1 0 0 0,0 0 0 0 0,13 1 0 0 0,-17-2-146 0 0,1-1 0 0 0,-1 1-1 0 0,0-1 1 0 0,0 0-1 0 0,0 0 1 0 0,1-1-1 0 0,-1 0 1 0 0,0 0-1 0 0,0 0 1 0 0,0 0 0 0 0,0-1-1 0 0,0 0 1 0 0,0 0-1 0 0,-1 0 1 0 0,1-1-1 0 0,-1 1 1 0 0,1-1-1 0 0,5-5 1 0 0,-8 5 8 0 0,0 0-1 0 0,-1 0 1 0 0,1-1 0 0 0,0 1 0 0 0,-1 0 0 0 0,0-1-1 0 0,0 1 1 0 0,0-1 0 0 0,0 1 0 0 0,-1-1-1 0 0,1 0 1 0 0,-1 1 0 0 0,0-1 0 0 0,0 0-1 0 0,0 1 1 0 0,-1-1 0 0 0,1 0 0 0 0,-1 1-1 0 0,0-1 1 0 0,0 1 0 0 0,0-1 0 0 0,0 1 0 0 0,-1 0-1 0 0,1-1 1 0 0,-1 1 0 0 0,-2-3 0 0 0,-3-7 0 0 0,0 1 1 0 0,-1 1-1 0 0,0 0 1 0 0,-1 0 0 0 0,-15-15-1 0 0,-29-17-2925 0 0</inkml:trace>
</inkml:ink>
</file>

<file path=ppt/ink/ink6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4:0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3 596 0 0,'-8'-1'792'0'0,"1"0"-1"0"0,-1 0 0 0 0,0 1 1 0 0,0 1-1 0 0,0-1 1 0 0,0 1-1 0 0,0 0 1 0 0,0 1-1 0 0,1 0 1 0 0,-1 0-1 0 0,1 1 1 0 0,-1 0-1 0 0,-7 4 0 0 0,8-3-371 0 0,0-1 0 0 0,1 1-1 0 0,0 1 1 0 0,0-1 0 0 0,0 1-1 0 0,0 1 1 0 0,0-1 0 0 0,1 1-1 0 0,0-1 1 0 0,1 1 0 0 0,-1 1-1 0 0,1-1 1 0 0,0 1-1 0 0,0-1 1 0 0,1 1 0 0 0,0 0-1 0 0,0 1 1 0 0,1-1 0 0 0,0 0-1 0 0,0 1 1 0 0,-1 12 0 0 0,4-14-261 0 0,-1-1 0 0 0,1 0 0 0 0,0 0 0 0 0,0 0 0 0 0,0 0 1 0 0,1 0-1 0 0,0 0 0 0 0,0 0 0 0 0,0-1 0 0 0,1 1 0 0 0,-1-1 1 0 0,1 1-1 0 0,0-1 0 0 0,0 0 0 0 0,1 0 0 0 0,-1 0 0 0 0,1-1 1 0 0,0 1-1 0 0,0-1 0 0 0,0 0 0 0 0,6 4 0 0 0,-5-4-86 0 0,-1 0 0 0 0,1-1 1 0 0,0 1-1 0 0,-1-1 0 0 0,1 0 0 0 0,1 0 0 0 0,-1 0 0 0 0,0-1 0 0 0,0 0 0 0 0,0 0 0 0 0,1 0 1 0 0,-1-1-1 0 0,1 1 0 0 0,-1-1 0 0 0,0-1 0 0 0,1 1 0 0 0,-1-1 0 0 0,0 0 0 0 0,1 0 1 0 0,6-3-1 0 0,-11 3-81 0 0,1 0 0 0 0,-1 0 0 0 0,0 0 1 0 0,0 0-1 0 0,1-1 0 0 0,-1 1 1 0 0,0 0-1 0 0,0-1 0 0 0,-1 1 0 0 0,1-1 1 0 0,0 1-1 0 0,0-1 0 0 0,-1 1 0 0 0,1-1 1 0 0,-1 0-1 0 0,1 1 0 0 0,-1-1 0 0 0,0 0 1 0 0,1 1-1 0 0,-1-1 0 0 0,0 0 0 0 0,0 1 1 0 0,0-1-1 0 0,-1 0 0 0 0,1 0 0 0 0,0 1 1 0 0,-1-1-1 0 0,1 0 0 0 0,-1 1 0 0 0,1-1 1 0 0,-1 1-1 0 0,0-1 0 0 0,0 1 0 0 0,-1-3 1 0 0,-30-54-125 0 0,31 57 127 0 0,-12-17 22 0 0,-1 0 1 0 0,-30-32-1 0 0,-1 15-1307 0 0,39 31 365 0 0,-1 1-1 0 0,1-1 1 0 0,-1 1 0 0 0,1 1-1 0 0,-11-4 1 0 0</inkml:trace>
</inkml:ink>
</file>

<file path=ppt/ink/ink6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4:03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72 0 0,'2'0'348'0'0,"-1"0"1"0"0,0 1-1 0 0,0-1 0 0 0,1 1 0 0 0,-1-1 1 0 0,0 1-1 0 0,0-1 0 0 0,0 1 0 0 0,0 0 1 0 0,0 0-1 0 0,0-1 0 0 0,0 1 1 0 0,0 0-1 0 0,0 0 0 0 0,0 0 0 0 0,0 0 1 0 0,-1 0-1 0 0,1 0 0 0 0,0 0 0 0 0,-1 0 1 0 0,1 0-1 0 0,-1 1 0 0 0,1-1 1 0 0,-1 0-1 0 0,1 0 0 0 0,-1 0 0 0 0,0 3 1 0 0,14 40 3235 0 0,-13-38-2926 0 0,19 134 7810 0 0,-19-139-8439 0 0,-1 0 0 0 0,0 0 0 0 0,1 0 0 0 0,-1-1 1 0 0,1 1-1 0 0,-1 0 0 0 0,1 0 0 0 0,-1-1 0 0 0,1 1 0 0 0,0 0 0 0 0,-1-1 0 0 0,1 1 0 0 0,0-1 1 0 0,-1 1-1 0 0,1-1 0 0 0,0 1 0 0 0,0-1 0 0 0,-1 1 0 0 0,1-1 0 0 0,0 0 0 0 0,0 1 0 0 0,0-1 0 0 0,0 0 1 0 0,0 0-1 0 0,0 0 0 0 0,-1 0 0 0 0,1 0 0 0 0,0 0 0 0 0,0 0 0 0 0,0 0 0 0 0,0 0 0 0 0,0 0 0 0 0,0 0 1 0 0,0 0-1 0 0,-1-1 0 0 0,1 1 0 0 0,0 0 0 0 0,0-1 0 0 0,0 1 0 0 0,0-1 0 0 0,-1 1 0 0 0,1-1 0 0 0,0 1 1 0 0,0-1-1 0 0,40-26-254 0 0,-40 26 253 0 0,22-17-110 0 0,68-58-281 0 0,-82 68 353 0 0,-1-1 0 0 0,1 0-1 0 0,-1-1 1 0 0,-1 1 0 0 0,0-2 0 0 0,-1 1-1 0 0,7-14 1 0 0,-13 23 19 0 0,0 1 0 0 0,0 0 0 0 0,0 0-1 0 0,0-1 1 0 0,0 1 0 0 0,0 0 0 0 0,0-1 0 0 0,-1 1 0 0 0,1 0-1 0 0,0 0 1 0 0,0-1 0 0 0,0 1 0 0 0,0 0 0 0 0,-1 0 0 0 0,1-1 0 0 0,0 1-1 0 0,0 0 1 0 0,-1 0 0 0 0,1 0 0 0 0,0 0 0 0 0,0-1 0 0 0,-1 1-1 0 0,1 0 1 0 0,0 0 0 0 0,-1 0 0 0 0,1 0 0 0 0,0 0 0 0 0,0 0-1 0 0,-1 0 1 0 0,1 0 0 0 0,0 0 0 0 0,-1 0 0 0 0,1 0 0 0 0,0 0-1 0 0,-1 0 1 0 0,1 0 0 0 0,0 0 0 0 0,-1 0 0 0 0,1 0 0 0 0,0 0-1 0 0,0 0 1 0 0,-1 0 0 0 0,1 1 0 0 0,0-1 0 0 0,0 0 0 0 0,-1 0-1 0 0,-20 7 89 0 0,6 3 26 0 0,2 0 1 0 0,-1 0 0 0 0,1 1 0 0 0,1 1 0 0 0,0 0 0 0 0,-15 22 0 0 0,24-31-77 0 0,0 0 0 0 0,1 1-1 0 0,-1 0 1 0 0,1-1 0 0 0,0 1-1 0 0,0 0 1 0 0,0 0-1 0 0,1 0 1 0 0,-1 0 0 0 0,1 1-1 0 0,0-1 1 0 0,0 0 0 0 0,1 0-1 0 0,-1 1 1 0 0,1-1 0 0 0,0 1-1 0 0,0-1 1 0 0,1 0-1 0 0,-1 1 1 0 0,1-1 0 0 0,0 0-1 0 0,0 0 1 0 0,0 1 0 0 0,0-1-1 0 0,1 0 1 0 0,0 0 0 0 0,0 0-1 0 0,0-1 1 0 0,0 1-1 0 0,6 7 1 0 0,2-2 42 0 0,0 0 0 0 0,1 0 0 0 0,0-1 1 0 0,1 0-1 0 0,0-1 0 0 0,0 0 0 0 0,0-1 0 0 0,1 0 0 0 0,0-1 0 0 0,0-1 0 0 0,0 0 1 0 0,1 0-1 0 0,23 2 0 0 0,-2-2-611 0 0,44 1 1 0 0,28-7-5464 0 0,-92 1 2622 0 0,-2 0 482 0 0</inkml:trace>
</inkml:ink>
</file>

<file path=ppt/ink/ink6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4:04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12 0 0,'1'-6'943'0'0,"-1"0"0"0"0,0 0 0 0 0,1 0 0 0 0,0 0 1 0 0,1 0-1 0 0,-1 0 0 0 0,1 0 0 0 0,1 1 0 0 0,-1-1 0 0 0,1 1 0 0 0,4-8 0 0 0,-7 12-721 0 0,1-1 0 0 0,0 1-1 0 0,0-1 1 0 0,0 1-1 0 0,0-1 1 0 0,0 1 0 0 0,0 0-1 0 0,0-1 1 0 0,0 1-1 0 0,0 0 1 0 0,1 0 0 0 0,-1 0-1 0 0,0 0 1 0 0,1 0-1 0 0,-1 0 1 0 0,1 0 0 0 0,-1 0-1 0 0,1 1 1 0 0,0-1-1 0 0,-1 1 1 0 0,1-1 0 0 0,0 1-1 0 0,-1-1 1 0 0,1 1-1 0 0,0 0 1 0 0,-1 0 0 0 0,1 0-1 0 0,0 0 1 0 0,0 0-1 0 0,-1 0 1 0 0,1 1 0 0 0,0-1-1 0 0,-1 0 1 0 0,1 1 0 0 0,0-1-1 0 0,-1 1 1 0 0,1 0-1 0 0,-1 0 1 0 0,1-1 0 0 0,-1 1-1 0 0,1 0 1 0 0,-1 0-1 0 0,2 2 1 0 0,0 0-79 0 0,0 1 1 0 0,-1-1-1 0 0,0 0 0 0 0,0 1 0 0 0,0 0 1 0 0,0-1-1 0 0,0 1 0 0 0,-1 0 1 0 0,1 0-1 0 0,-1 0 0 0 0,0 0 1 0 0,0 0-1 0 0,-1 0 0 0 0,1 0 1 0 0,-1 0-1 0 0,0 0 0 0 0,0 1 0 0 0,0-1 1 0 0,-2 7-1 0 0,-1 11-61 0 0,-2 1-1 0 0,-8 28 1 0 0,7-31 57 0 0,4-11-111 0 0,-1 1-1 0 0,1-1 0 0 0,1 1 0 0 0,0 0 1 0 0,0 0-1 0 0,1 0 0 0 0,0 0 1 0 0,3 12-1 0 0,-3-19-9 0 0,1 1 0 0 0,0-1 1 0 0,0 0-1 0 0,0 0 0 0 0,0 0 0 0 0,1 0 0 0 0,-1 0 1 0 0,1 0-1 0 0,0 0 0 0 0,0 0 0 0 0,0-1 0 0 0,0 1 1 0 0,0-1-1 0 0,1 0 0 0 0,-1 1 0 0 0,1-1 0 0 0,-1 0 1 0 0,1 0-1 0 0,0-1 0 0 0,0 1 0 0 0,0 0 0 0 0,0-1 1 0 0,0 0-1 0 0,0 0 0 0 0,0 0 0 0 0,0 0 0 0 0,7 1 1 0 0,2-1 58 0 0,-1 0 0 0 0,1 0 0 0 0,-1-1 0 0 0,1-1 0 0 0,0 0 0 0 0,-1 0 0 0 0,1-1 0 0 0,12-4 0 0 0,42-18-194 0 0,-22 6-3094 0 0,1-2-4871 0 0,-36 17 5618 0 0</inkml:trace>
</inkml:ink>
</file>

<file path=ppt/ink/ink6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4:04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44 864 0 0,'-12'-7'1416'0'0,"-1"1"0"0"0,0 0 0 0 0,0 1 0 0 0,0 0 0 0 0,-1 1 1 0 0,0 1-1 0 0,0 0 0 0 0,-25-1 0 0 0,33 4-1026 0 0,0 0 0 0 0,0 0 0 0 0,0 1 0 0 0,0 0-1 0 0,0 1 1 0 0,0-1 0 0 0,0 1 0 0 0,0 0 0 0 0,1 1 0 0 0,-1-1 0 0 0,1 1 0 0 0,0 0 0 0 0,0 0 0 0 0,0 1 0 0 0,0 0 0 0 0,0 0 0 0 0,1 0 0 0 0,0 0 0 0 0,-1 1 0 0 0,2-1 0 0 0,-1 1 0 0 0,0 0-1 0 0,-2 6 1 0 0,4-8-225 0 0,0 0-1 0 0,0 0 0 0 0,1 0 1 0 0,-1 1-1 0 0,1-1 0 0 0,0 0 1 0 0,0 1-1 0 0,0-1 0 0 0,0 1 1 0 0,1-1-1 0 0,0 1 0 0 0,-1 0 0 0 0,1-1 1 0 0,0 1-1 0 0,1-1 0 0 0,-1 1 1 0 0,1-1-1 0 0,-1 1 0 0 0,1-1 1 0 0,0 1-1 0 0,2 3 0 0 0,-1-2-23 0 0,1 0 0 0 0,1 0 0 0 0,-1 0 0 0 0,1-1 0 0 0,0 1 1 0 0,0-1-1 0 0,0 0 0 0 0,0 0 0 0 0,1 0 0 0 0,-1-1 0 0 0,1 1 0 0 0,6 2 0 0 0,-2-1-128 0 0,0 0 1 0 0,1-1 0 0 0,-1 0-1 0 0,1 0 1 0 0,0-1-1 0 0,0 0 1 0 0,1-1-1 0 0,-1 0 1 0 0,0-1-1 0 0,1 0 1 0 0,-1-1 0 0 0,1 0-1 0 0,-1 0 1 0 0,15-3-1 0 0,-22 2-61 0 0,1 0 1 0 0,-1 0-1 0 0,0 0 0 0 0,0 0 0 0 0,0-1 0 0 0,0 1 0 0 0,0-1 1 0 0,-1 0-1 0 0,1 0 0 0 0,0 0 0 0 0,-1 0 0 0 0,0 0 0 0 0,1 0 1 0 0,-1-1-1 0 0,0 1 0 0 0,0-1 0 0 0,0 0 0 0 0,0 1 0 0 0,-1-1 1 0 0,1 0-1 0 0,-1 0 0 0 0,0 0 0 0 0,1 0 0 0 0,-1 0 0 0 0,-1 0 1 0 0,1-1-1 0 0,0 1 0 0 0,-1 0 0 0 0,0 0 0 0 0,0-1 0 0 0,0 1 1 0 0,0 0-1 0 0,0-1 0 0 0,0 1 0 0 0,-3-6 0 0 0,2 1-71 0 0,-2 0 0 0 0,1 1 0 0 0,-1 0-1 0 0,0-1 1 0 0,-1 1 0 0 0,0 0 0 0 0,0 0-1 0 0,0 1 1 0 0,-1 0 0 0 0,0-1 0 0 0,0 1 0 0 0,-1 1-1 0 0,1-1 1 0 0,-8-4 0 0 0,12 9-123 0 0,-42-26-316 0 0,19 18-1741 0 0,2 9-5531 0 0</inkml:trace>
</inkml:ink>
</file>

<file path=ppt/ink/ink6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4:0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94 384 0 0,'-7'-5'696'0'0,"-1"-1"0"0"0,-1 1 0 0 0,1 0-1 0 0,-1 1 1 0 0,1 0 0 0 0,-1 1 0 0 0,0-1 0 0 0,-1 2 0 0 0,1-1-1 0 0,0 1 1 0 0,-1 1 0 0 0,-11-1 0 0 0,16 2-325 0 0,-1 1 1 0 0,0-1-1 0 0,1 1 0 0 0,0 1 0 0 0,-1-1 1 0 0,1 1-1 0 0,0 0 0 0 0,-1 0 1 0 0,1 0-1 0 0,0 1 0 0 0,1 0 0 0 0,-1 0 1 0 0,0 0-1 0 0,1 0 0 0 0,0 1 1 0 0,0 0-1 0 0,0 0 0 0 0,0 0 0 0 0,0 0 1 0 0,1 0-1 0 0,0 1 0 0 0,-5 8 1 0 0,5-7-80 0 0,0 1 1 0 0,1-1-1 0 0,-1 1 1 0 0,1-1-1 0 0,1 1 0 0 0,-1 0 1 0 0,1 0-1 0 0,1 0 1 0 0,-1 0-1 0 0,1 0 1 0 0,0 0-1 0 0,1 0 1 0 0,-1 0-1 0 0,1 0 1 0 0,1-1-1 0 0,-1 1 1 0 0,1 0-1 0 0,0 0 0 0 0,1-1 1 0 0,0 0-1 0 0,0 1 1 0 0,0-1-1 0 0,1 0 1 0 0,8 10-1 0 0,-8-10-224 0 0,0-1-1 0 0,0 0 0 0 0,0 0 1 0 0,1-1-1 0 0,-1 0 1 0 0,1 1-1 0 0,0-1 0 0 0,1-1 1 0 0,-1 1-1 0 0,1-1 1 0 0,-1 0-1 0 0,1 0 0 0 0,0-1 1 0 0,0 0-1 0 0,0 0 1 0 0,1 0-1 0 0,-1-1 0 0 0,0 1 1 0 0,1-2-1 0 0,-1 1 1 0 0,1-1-1 0 0,-1 0 0 0 0,1 0 1 0 0,-1-1-1 0 0,0 1 1 0 0,1-2-1 0 0,7-1 0 0 0,-13 2-104 0 0,1 1 0 0 0,0-1-1 0 0,-1 0 1 0 0,1 0-1 0 0,-1 0 1 0 0,1 0-1 0 0,-1 0 1 0 0,0 0-1 0 0,1 0 1 0 0,-1 0-1 0 0,0 0 1 0 0,0-1-1 0 0,0 1 1 0 0,0-1-1 0 0,0 1 1 0 0,0-1-1 0 0,0 1 1 0 0,0-1-1 0 0,-1 1 1 0 0,2-4-1 0 0,-1 1-25 0 0,0-1 0 0 0,-1 0-1 0 0,1 1 1 0 0,-1-1-1 0 0,0 0 1 0 0,0 0-1 0 0,-1-7 1 0 0,-3-6-168 0 0,0 1 0 0 0,-13-33 1 0 0,9 28-106 0 0,-1 0 0 0 0,-2 1 0 0 0,0 1 0 0 0,-1 0 0 0 0,-17-21 0 0 0,22 32-443 0 0,0 1 0 0 0,-1 0 0 0 0,0 1 1 0 0,-12-9-1 0 0,18 15 549 0 0</inkml:trace>
</inkml:ink>
</file>

<file path=ppt/ink/ink6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4:05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1 528 0 0,'0'0'4665'0'0,"9"29"722"0"0,-6 89 1730 0 0,-3-80-4726 0 0,1 0 0 0 0,8 56 0 0 0,-9-93-2302 0 0,1 1 1 0 0,-1-1-1 0 0,0 1 0 0 0,0-1 0 0 0,1 1 0 0 0,-1-1 0 0 0,1 0 0 0 0,-1 1 1 0 0,1-1-1 0 0,0 0 0 0 0,-1 1 0 0 0,1-1 0 0 0,0 0 0 0 0,0 0 0 0 0,0 0 0 0 0,0 0 1 0 0,0 0-1 0 0,0 0 0 0 0,0 0 0 0 0,0 0 0 0 0,1 0 0 0 0,-1 0 0 0 0,0 0 1 0 0,0-1-1 0 0,3 2 0 0 0,-1-2-9 0 0,-1 0 1 0 0,1 0 0 0 0,-1 0-1 0 0,1 0 1 0 0,-1 0-1 0 0,1-1 1 0 0,-1 1-1 0 0,1-1 1 0 0,-1 0 0 0 0,0 1-1 0 0,1-1 1 0 0,-1 0-1 0 0,4-3 1 0 0,5-3 32 0 0,0 0 0 0 0,-1-1 0 0 0,0 0 0 0 0,16-17 0 0 0,9-14 50 0 0,101-120-70 0 0,-176 187-145 0 0,27-17 117 0 0,1 1 0 0 0,0 0 0 0 0,1 1 0 0 0,0 1 1 0 0,1-1-1 0 0,-14 25 0 0 0,23-35-51 0 0,-1 1 1 0 0,0-1 0 0 0,1 1 0 0 0,-1 0-1 0 0,1-1 1 0 0,0 1 0 0 0,0 0 0 0 0,1 0-1 0 0,-1 0 1 0 0,1 0 0 0 0,0-1 0 0 0,0 1-1 0 0,0 0 1 0 0,0 0 0 0 0,1 0 0 0 0,0 0-1 0 0,-1 0 1 0 0,1-1 0 0 0,1 1 0 0 0,-1 0-1 0 0,0-1 1 0 0,1 1 0 0 0,0-1 0 0 0,0 1-1 0 0,0-1 1 0 0,0 0 0 0 0,1 0 0 0 0,-1 0-1 0 0,1 0 1 0 0,0 0 0 0 0,0-1 0 0 0,0 1-1 0 0,0-1 1 0 0,6 4 0 0 0,4 2-234 0 0,0-1 0 0 0,0-1 0 0 0,1 0 0 0 0,0-1 0 0 0,0-1 0 0 0,0 0 0 0 0,0-1 0 0 0,0 0 0 0 0,16 0 0 0 0,38-2-10974 0 0,-58-3 8332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0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1 472 0 0,'-1'0'438'0'0,"0"0"1"0"0,0 0-1 0 0,1 0 1 0 0,-1 0-1 0 0,0 0 1 0 0,0 0-1 0 0,0 1 0 0 0,1-1 1 0 0,-1 0-1 0 0,0 1 1 0 0,0-1-1 0 0,1 1 0 0 0,-1-1 1 0 0,0 1-1 0 0,1-1 1 0 0,-1 1-1 0 0,0-1 1 0 0,1 1-1 0 0,-1-1 0 0 0,1 1 1 0 0,-1 0-1 0 0,1-1 1 0 0,-1 3-1 0 0,-6 22 4750 0 0,7-16-3867 0 0,0 1 1 0 0,0-1 0 0 0,3 16 0 0 0,3 3-559 0 0,16 76 4922 0 0,-13-70-7930 0 0,2-1-4742 0 0</inkml:trace>
</inkml:ink>
</file>

<file path=ppt/ink/ink6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4:0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78 476 0 0,'0'-2'361'0'0,"1"1"1"0"0,-1-1-1 0 0,1 0 0 0 0,-1 1 0 0 0,0-1 1 0 0,0 0-1 0 0,0 1 0 0 0,0-1 0 0 0,0 0 1 0 0,0 0-1 0 0,0 1 0 0 0,-1-1 0 0 0,1 0 1 0 0,-1 1-1 0 0,1-1 0 0 0,-1 0 0 0 0,0 1 1 0 0,1-1-1 0 0,-1 1 0 0 0,0-1 1 0 0,0 1-1 0 0,0-1 0 0 0,0 1 0 0 0,0 0 1 0 0,-1-1-1 0 0,1 1 0 0 0,0 0 0 0 0,-1 0 1 0 0,1 0-1 0 0,0 0 0 0 0,-1 0 0 0 0,1 0 1 0 0,-1 1-1 0 0,0-1 0 0 0,1 0 0 0 0,-3 0 1 0 0,0 1-84 0 0,0 0 0 0 0,0 0 0 0 0,-1 0 0 0 0,1 0 0 0 0,0 1 0 0 0,0 0 0 0 0,0 0-1 0 0,-1 0 1 0 0,1 0 0 0 0,0 1 0 0 0,0-1 0 0 0,1 1 0 0 0,-1 0 0 0 0,-4 4 0 0 0,0-2 12 0 0,1 2 0 0 0,0-1-1 0 0,0 1 1 0 0,1 0 0 0 0,0 1-1 0 0,0 0 1 0 0,0 0 0 0 0,1 0-1 0 0,-8 14 1 0 0,12-19-230 0 0,0 0 0 0 0,0 0 0 0 0,0 0 0 0 0,0 0 0 0 0,0 0-1 0 0,1 0 1 0 0,-1 1 0 0 0,1-1 0 0 0,-1 0 0 0 0,1 0 0 0 0,0 1 0 0 0,0-1 0 0 0,0 0 0 0 0,0 1 0 0 0,0-1 0 0 0,1 0 0 0 0,-1 1 0 0 0,1-1 0 0 0,-1 0 0 0 0,1 0-1 0 0,0 0 1 0 0,0 1 0 0 0,0-1 0 0 0,0 0 0 0 0,0 0 0 0 0,1 0 0 0 0,-1 0 0 0 0,0-1 0 0 0,1 1 0 0 0,-1 0 0 0 0,1-1 0 0 0,0 1 0 0 0,0-1 0 0 0,0 1 0 0 0,-1-1 0 0 0,1 0-1 0 0,1 0 1 0 0,-1 0 0 0 0,0 0 0 0 0,0 0 0 0 0,4 1 0 0 0,5 1 40 0 0,-1 0-1 0 0,1-1 1 0 0,-1-1-1 0 0,1 1 1 0 0,0-2 0 0 0,0 0-1 0 0,-1 0 1 0 0,1 0-1 0 0,0-2 1 0 0,-1 1 0 0 0,13-4-1 0 0,-19 4-75 0 0,1-1-1 0 0,-1 1 1 0 0,1-1 0 0 0,-1 0-1 0 0,0 0 1 0 0,0 0 0 0 0,0-1-1 0 0,0 1 1 0 0,0-1-1 0 0,-1 0 1 0 0,1 0 0 0 0,4-6-1 0 0,-7 7-11 0 0,1 0-1 0 0,-1-1 0 0 0,1 0 1 0 0,-1 1-1 0 0,0-1 1 0 0,0 0-1 0 0,0 0 0 0 0,0 0 1 0 0,-1 0-1 0 0,1 1 1 0 0,-1-1-1 0 0,0 0 0 0 0,0 0 1 0 0,0 0-1 0 0,0 0 1 0 0,0 0-1 0 0,-1 0 0 0 0,1 0 1 0 0,-1 0-1 0 0,0 0 1 0 0,-1-3-1 0 0,-1 0-2 0 0,0 0 0 0 0,-1 0-1 0 0,0 0 1 0 0,0 1 0 0 0,0-1 0 0 0,-1 1-1 0 0,0 0 1 0 0,0 0 0 0 0,0 1 0 0 0,0 0-1 0 0,-1 0 1 0 0,1 0 0 0 0,-1 0 0 0 0,0 1 0 0 0,-1 0-1 0 0,1 0 1 0 0,0 1 0 0 0,-1 0 0 0 0,1 0-1 0 0,-1 0 1 0 0,-13-1 0 0 0,14 2 24 0 0,0 0 1 0 0,-1 0 0 0 0,1 0-1 0 0,-1 1 1 0 0,1 0 0 0 0,-1 0-1 0 0,1 0 1 0 0,0 1-1 0 0,-1 0 1 0 0,1 1 0 0 0,0-1-1 0 0,-1 1 1 0 0,1 0-1 0 0,0 1 1 0 0,0-1 0 0 0,1 1-1 0 0,-1 0 1 0 0,1 1-1 0 0,-1 0 1 0 0,1-1 0 0 0,0 1-1 0 0,0 1 1 0 0,-5 6-1 0 0,8-9 19 0 0,1 0-1 0 0,-1 0 0 0 0,1 0 0 0 0,0 0 0 0 0,0 0 0 0 0,0 1 1 0 0,0-1-1 0 0,1 0 0 0 0,-1 1 0 0 0,1-1 0 0 0,-1 0 0 0 0,1 1 1 0 0,0-1-1 0 0,0 1 0 0 0,0-1 0 0 0,0 1 0 0 0,0-1 0 0 0,0 0 0 0 0,1 1 1 0 0,-1-1-1 0 0,2 4 0 0 0,0-2 6 0 0,0-1 1 0 0,0 1-1 0 0,1 0 0 0 0,-1-1 0 0 0,1 0 1 0 0,0 0-1 0 0,0 0 0 0 0,0 0 0 0 0,0 0 1 0 0,1 0-1 0 0,4 3 0 0 0,2 0 36 0 0,1-1 0 0 0,0 1-1 0 0,-1-1 1 0 0,2-1 0 0 0,-1 0-1 0 0,0-1 1 0 0,22 4 0 0 0,-25-7-91 0 0,1 1 0 0 0,-1-1 0 0 0,0 0 1 0 0,0 0-1 0 0,0-1 0 0 0,0-1 0 0 0,0 1 1 0 0,0-1-1 0 0,0 0 0 0 0,13-6 0 0 0,-19 6-12 0 0,1 1-1 0 0,-1-1 1 0 0,0 1 0 0 0,0-1-1 0 0,0 0 1 0 0,0 0-1 0 0,0 1 1 0 0,0-1-1 0 0,-1-1 1 0 0,1 1 0 0 0,-1 0-1 0 0,1 0 1 0 0,-1-1-1 0 0,0 1 1 0 0,0 0-1 0 0,0-1 1 0 0,0 0 0 0 0,0 1-1 0 0,0-1 1 0 0,-1 1-1 0 0,0-1 1 0 0,1 0-1 0 0,-1 1 1 0 0,0-1 0 0 0,0 0-1 0 0,0 1 1 0 0,-1-1-1 0 0,1 0 1 0 0,-1 1-1 0 0,1-1 1 0 0,-1 1 0 0 0,0-1-1 0 0,0 1 1 0 0,0-1-1 0 0,-3-3 1 0 0,1-1-6 0 0,-1 1 1 0 0,0-1-1 0 0,0 1 1 0 0,-1 1-1 0 0,0-1 0 0 0,0 1 1 0 0,0-1-1 0 0,-1 1 1 0 0,1 1-1 0 0,-1-1 1 0 0,-1 1-1 0 0,1 0 0 0 0,0 1 1 0 0,-1-1-1 0 0,0 1 1 0 0,-12-4-1 0 0,15 6 32 0 0,1 0-1 0 0,-1-1 1 0 0,1 2-1 0 0,-1-1 1 0 0,0 0 0 0 0,0 1-1 0 0,1-1 1 0 0,-1 1-1 0 0,0 0 1 0 0,0 0 0 0 0,1 1-1 0 0,-1-1 1 0 0,0 1-1 0 0,1 0 1 0 0,-1 0-1 0 0,0 0 1 0 0,1 0 0 0 0,-1 1-1 0 0,1-1 1 0 0,0 1-1 0 0,-1 0 1 0 0,1 0 0 0 0,0 0-1 0 0,0 0 1 0 0,0 1-1 0 0,1-1 1 0 0,-1 1 0 0 0,0 0-1 0 0,1 0 1 0 0,0 0-1 0 0,0 0 1 0 0,0 0-1 0 0,0 0 1 0 0,-2 6 0 0 0,3-7 24 0 0,0 1 1 0 0,0-1 0 0 0,0 1-1 0 0,0-1 1 0 0,1 1 0 0 0,0-1-1 0 0,-1 1 1 0 0,1-1 0 0 0,0 1-1 0 0,0 0 1 0 0,0-1 0 0 0,1 1-1 0 0,-1-1 1 0 0,1 1 0 0 0,-1 0-1 0 0,1-1 1 0 0,0 0 0 0 0,0 1-1 0 0,2 3 1 0 0,-1-2 9 0 0,1 0 0 0 0,0 0-1 0 0,0-1 1 0 0,0 1 0 0 0,1-1 0 0 0,-1 1 0 0 0,1-1 0 0 0,0 0 0 0 0,0-1-1 0 0,4 3 1 0 0,1 0 10 0 0,-1 0 0 0 0,1-1-1 0 0,1-1 1 0 0,-1 1 0 0 0,0-2 0 0 0,1 1-1 0 0,-1-1 1 0 0,1-1 0 0 0,19 2-1 0 0,-26-4-88 0 0,1 1 0 0 0,0-1 0 0 0,0 1 0 0 0,0-1 0 0 0,-1 0 0 0 0,1 0 0 0 0,0-1 0 0 0,-1 1 0 0 0,1-1 0 0 0,-1 0 0 0 0,0 0 0 0 0,1 0 0 0 0,-1 0 0 0 0,0-1 0 0 0,0 1 0 0 0,-1-1 0 0 0,1 0 0 0 0,0 1 0 0 0,3-6 0 0 0,-5 6 12 0 0,-1 0-1 0 0,1 0 1 0 0,0 1 0 0 0,-1-1 0 0 0,1 0-1 0 0,-1 0 1 0 0,1 0 0 0 0,-1 0-1 0 0,0 0 1 0 0,0 0 0 0 0,0 0-1 0 0,0 1 1 0 0,0-1 0 0 0,0 0-1 0 0,-1 0 1 0 0,1 0 0 0 0,-1 0-1 0 0,1 0 1 0 0,-1 0 0 0 0,0 1-1 0 0,1-1 1 0 0,-1 0 0 0 0,0 1-1 0 0,0-1 1 0 0,0 0 0 0 0,0 1-1 0 0,-1-1 1 0 0,1 1 0 0 0,0 0-1 0 0,-1-1 1 0 0,1 1 0 0 0,-1 0-1 0 0,1 0 1 0 0,-1 0 0 0 0,0 0-1 0 0,1 0 1 0 0,-1 0 0 0 0,0 0-1 0 0,-3 0 1 0 0,0-2 24 0 0,0 1 1 0 0,0 0-1 0 0,-1 1 1 0 0,1-1-1 0 0,0 1 0 0 0,-1 0 1 0 0,1 0-1 0 0,-1 1 1 0 0,0-1-1 0 0,1 1 0 0 0,-1 1 1 0 0,1-1-1 0 0,-1 1 0 0 0,1 0 1 0 0,-1 0-1 0 0,1 1 1 0 0,-1-1-1 0 0,1 1 0 0 0,0 0 1 0 0,0 1-1 0 0,0-1 1 0 0,0 1-1 0 0,0 0 0 0 0,-7 7 1 0 0,11-10 1 0 0,0 1 0 0 0,1 0 0 0 0,-1-1 0 0 0,1 1 1 0 0,-1 0-1 0 0,1-1 0 0 0,-1 1 0 0 0,1 0 0 0 0,-1-1 0 0 0,1 1 1 0 0,0 0-1 0 0,0 0 0 0 0,-1 0 0 0 0,1 0 0 0 0,0-1 0 0 0,0 1 1 0 0,0 0-1 0 0,0 0 0 0 0,0 0 0 0 0,0 0 0 0 0,0-1 0 0 0,0 1 1 0 0,0 0-1 0 0,0 0 0 0 0,0 0 0 0 0,0 0 0 0 0,1-1 0 0 0,-1 1 1 0 0,1 1-1 0 0,0 0 57 0 0,1 0-1 0 0,-1 0 1 0 0,1 0 0 0 0,-1-1 0 0 0,1 1 0 0 0,0 0 0 0 0,-1-1 0 0 0,1 1-1 0 0,0-1 1 0 0,0 0 0 0 0,3 2 0 0 0,29 8-944 0 0,-32-10 484 0 0,0-1 0 0 0,0 0 0 0 0,0 0 0 0 0,0 1-1 0 0,0-2 1 0 0,0 1 0 0 0,0 0 0 0 0,0 0 0 0 0,0-1 0 0 0,0 1-1 0 0,4-2 1 0 0,-3 1-942 0 0,5-4-4570 0 0,-4 1 2863 0 0</inkml:trace>
</inkml:ink>
</file>

<file path=ppt/ink/ink6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4:09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82 108 0 0,'2'-1'9230'0'0,"13"10"-8141"0"0,4 14 597 0 0,-1 0 0 0 0,25 45 0 0 0,-9-14-30 0 0,-10-16-587 0 0,-7-11-190 0 0,0-1 0 0 0,2-1 0 0 0,1 0 0 0 0,30 29 0 0 0,-49-53-814 0 0,0 0 1 0 0,0 0 0 0 0,0 0-1 0 0,0 0 1 0 0,0 0-1 0 0,0-1 1 0 0,0 1 0 0 0,0 0-1 0 0,0-1 1 0 0,0 1 0 0 0,0-1-1 0 0,0 1 1 0 0,0-1-1 0 0,1 1 1 0 0,-1-1 0 0 0,0 0-1 0 0,0 0 1 0 0,0 1 0 0 0,1-1-1 0 0,-1 0 1 0 0,0 0-1 0 0,0 0 1 0 0,1-1 0 0 0,-1 1-1 0 0,0 0 1 0 0,0 0 0 0 0,2-1-1 0 0,-1-1-17 0 0,0 1-1 0 0,-1 0 1 0 0,0-1-1 0 0,1 1 1 0 0,-1-1-1 0 0,0 0 1 0 0,0 0-1 0 0,0 1 0 0 0,0-1 1 0 0,0 0-1 0 0,0 0 1 0 0,-1 0-1 0 0,1 0 1 0 0,0 0-1 0 0,-1-2 1 0 0,3-12 48 0 0,-1-1-1 0 0,0 1 1 0 0,-2-20 0 0 0,0 32-35 0 0,-8-111 268 0 0,4 83-163 0 0,1-1 1 0 0,2 0 0 0 0,5-60 0 0 0,-4 91-229 0 0,0 0 0 0 0,1 0 0 0 0,-1 0 0 0 0,1 1 0 0 0,-1-1 1 0 0,1 0-1 0 0,0 1 0 0 0,0-1 0 0 0,0 0 0 0 0,0 1 0 0 0,0-1 0 0 0,0 1 1 0 0,0 0-1 0 0,0-1 0 0 0,0 1 0 0 0,1 0 0 0 0,-1 0 0 0 0,0-1 0 0 0,1 1 0 0 0,0 0 1 0 0,-1 1-1 0 0,1-1 0 0 0,-1 0 0 0 0,1 0 0 0 0,0 1 0 0 0,-1-1 0 0 0,1 1 1 0 0,0-1-1 0 0,0 1 0 0 0,0 0 0 0 0,2-1 0 0 0,4 1-1470 0 0,1 0-1 0 0,0 1 0 0 0,-1 0 1 0 0,1 0-1 0 0,9 3 1 0 0,2 1-1122 0 0</inkml:trace>
</inkml:ink>
</file>

<file path=ppt/ink/ink6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4:0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1 284 0 0,'-16'14'2080'0'0,"1"2"-1"0"0,0 0 1 0 0,1 1 0 0 0,1 0 0 0 0,-18 30-1 0 0,-42 101 3313 0 0,70-132-12014 0 0</inkml:trace>
</inkml:ink>
</file>

<file path=ppt/ink/ink6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4:0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8 644 0 0,'-23'-7'7230'0'0,"23"7"-7120"0"0,0 0 0 0 0,0 0 0 0 0,0 0 0 0 0,0 1 0 0 0,0-1 0 0 0,0 0 0 0 0,0 0 0 0 0,1 2 2090 0 0,-1-1-2090 0 0,13 16 5622 0 0,1-4-5997 0 0,39 27 3658 0 0,79 46 0 0 0,-1-15-5042 0 0,-115-64-4608 0 0,-9-6 3615 0 0</inkml:trace>
</inkml:ink>
</file>

<file path=ppt/ink/ink6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4:10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0 694 784 0 0,'7'-21'6439'0'0,"23"-12"-3740"0"0,0 1 1 0 0,52-41 0 0 0,-30 33-738 0 0,60-34 1 0 0,245-111 961 0 0,-265 140-1768 0 0,3 1-364 0 0,-35 18 465 0 0,-1-3 0 0 0,87-58-1 0 0,-142 83-20 0 0</inkml:trace>
</inkml:ink>
</file>

<file path=ppt/ink/ink6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4:1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46 572 0 0,'-36'-28'6737'0'0,"33"26"-6290"0"0,-1 0 1 0 0,1 0 0 0 0,-1 0 0 0 0,0 0-1 0 0,0 1 1 0 0,1-1 0 0 0,-1 1-1 0 0,0 0 1 0 0,0 0 0 0 0,-1 1 0 0 0,1-1-1 0 0,0 1 1 0 0,0 0 0 0 0,-5 0-1 0 0,1 1-52 0 0,0 1 0 0 0,-1-1 0 0 0,1 1 0 0 0,0 1 0 0 0,0 0 0 0 0,-12 6 0 0 0,5-2 20 0 0,1 1-1 0 0,1 1 1 0 0,0 0 0 0 0,0 1-1 0 0,1 0 1 0 0,-22 24-1 0 0,32-33-303 0 0,0 1 0 0 0,0 0-1 0 0,1 0 1 0 0,-1 0 0 0 0,0 1 0 0 0,1-1-1 0 0,0 0 1 0 0,-1 1 0 0 0,1-1 0 0 0,0 1-1 0 0,0-1 1 0 0,1 1 0 0 0,-1-1 0 0 0,0 1-1 0 0,1-1 1 0 0,0 1 0 0 0,-1 0 0 0 0,1-1-1 0 0,0 1 1 0 0,0 0 0 0 0,1-1 0 0 0,-1 1-1 0 0,0 0 1 0 0,2 4 0 0 0,0-5-36 0 0,0 1 0 0 0,0-1 0 0 0,0 1 0 0 0,0-1 1 0 0,0 0-1 0 0,1 0 0 0 0,-1 0 0 0 0,1 0 0 0 0,-1 0 0 0 0,1-1 1 0 0,0 1-1 0 0,0-1 0 0 0,-1 0 0 0 0,1 0 0 0 0,0 0 0 0 0,0 0 1 0 0,0 0-1 0 0,0 0 0 0 0,0-1 0 0 0,1 0 0 0 0,2 1 1 0 0,4-1 45 0 0,0 0 0 0 0,-1 0 1 0 0,1 0-1 0 0,-1-1 0 0 0,1-1 1 0 0,-1 0-1 0 0,1 0 0 0 0,-1-1 1 0 0,0 0-1 0 0,0 0 0 0 0,0-1 1 0 0,16-10-1 0 0,-22 12-110 0 0,0 0 1 0 0,0 0-1 0 0,0 0 1 0 0,0-1-1 0 0,-1 1 1 0 0,1-1-1 0 0,-1 0 0 0 0,0 1 1 0 0,0-1-1 0 0,0 0 1 0 0,0-1-1 0 0,0 1 1 0 0,0 0-1 0 0,-1 0 1 0 0,0-1-1 0 0,0 1 0 0 0,0-1 1 0 0,0 1-1 0 0,0-1 1 0 0,-1 1-1 0 0,1-1 1 0 0,-1 0-1 0 0,0 1 1 0 0,0-1-1 0 0,-1 0 0 0 0,1 1 1 0 0,-1-1-1 0 0,1 1 1 0 0,-1-1-1 0 0,0 1 1 0 0,-1-1-1 0 0,1 1 1 0 0,0 0-1 0 0,-1-1 0 0 0,0 1 1 0 0,0 0-1 0 0,-2-3 1 0 0,1 2-248 0 0,0 0 0 0 0,0 0 0 0 0,0 0 0 0 0,-1 1 1 0 0,1-1-1 0 0,-1 1 0 0 0,0 0 0 0 0,0 0 0 0 0,-7-4 0 0 0,-10-1-5679 0 0</inkml:trace>
</inkml:ink>
</file>

<file path=ppt/ink/ink6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4:11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1 183 192 0 0,'1'-2'271'0'0,"0"0"-1"0"0,0 0 1 0 0,1 0 0 0 0,-1 1-1 0 0,1-1 1 0 0,-1 1-1 0 0,1-1 1 0 0,0 1 0 0 0,0-1-1 0 0,0 1 1 0 0,0 0 0 0 0,0 0-1 0 0,0 0 1 0 0,0 0 0 0 0,0 0-1 0 0,0 1 1 0 0,0-1 0 0 0,0 0-1 0 0,0 1 1 0 0,1 0-1 0 0,-1-1 1 0 0,0 1 0 0 0,0 0-1 0 0,1 0 1 0 0,-1 1 0 0 0,0-1-1 0 0,0 0 1 0 0,0 1 0 0 0,1-1-1 0 0,-1 1 1 0 0,0 0-1 0 0,0-1 1 0 0,0 1 0 0 0,0 0-1 0 0,0 0 1 0 0,0 1 0 0 0,2 0-1 0 0,10 7 723 0 0,1 1-1 0 0,-2 0 1 0 0,24 22-1 0 0,-24-21-351 0 0,104 98 3038 0 0,-57-51-1042 0 0,91 68 0 0 0,-143-121-2485 0 0,-1 1 232 0 0,0-1-1 0 0,1 0 1 0 0,0 0 0 0 0,0-1-1 0 0,0 0 1 0 0,13 4 0 0 0,-19-7-314 0 0,0-1 1 0 0,0 0-1 0 0,0 0 0 0 0,0 0 1 0 0,0 0-1 0 0,0 0 0 0 0,0 0 1 0 0,0 0-1 0 0,0-1 1 0 0,0 1-1 0 0,0-1 0 0 0,0 1 1 0 0,0-1-1 0 0,0 0 0 0 0,0 0 1 0 0,0 0-1 0 0,-1 0 0 0 0,1 0 1 0 0,0 0-1 0 0,-1 0 1 0 0,1-1-1 0 0,-1 1 0 0 0,1-1 1 0 0,-1 1-1 0 0,0-1 0 0 0,1 1 1 0 0,-1-1-1 0 0,0 0 0 0 0,0 0 1 0 0,0 0-1 0 0,0 1 1 0 0,-1-1-1 0 0,1 0 0 0 0,0-3 1 0 0,7-16 183 0 0,-2 0 0 0 0,0-1 1 0 0,-1 1-1 0 0,3-40 0 0 0,-2-93 349 0 0,-4 68-254 0 0,-4 40-126 0 0,0 38-338 0 0,1-1-1 0 0,1 1 1 0 0,-1-1-1 0 0,1 1 1 0 0,1-1-1 0 0,0 1 1 0 0,0 0-1 0 0,0-1 1 0 0,6-15-1 0 0,-6 23-2 0 0,-1 1 0 0 0,1-1 0 0 0,-1 1 0 0 0,1-1 0 0 0,-1 1 0 0 0,1-1 0 0 0,0 1 0 0 0,-1 0 0 0 0,1-1 0 0 0,0 1 0 0 0,-1 0 0 0 0,1 0 0 0 0,0-1 0 0 0,-1 1 0 0 0,1 0 0 0 0,0 0 0 0 0,0 0 0 0 0,-1 0 0 0 0,1 0 0 0 0,0 0 0 0 0,0 0 0 0 0,-1 0 0 0 0,1 0 0 0 0,0 0 0 0 0,-1 0 0 0 0,1 0 0 0 0,0 1 0 0 0,0-1 0 0 0,0 1 1 0 0,26 11-3942 0 0,-19-8 2075 0 0,22 9-1527 0 0,5-1 505 0 0</inkml:trace>
</inkml:ink>
</file>

<file path=ppt/ink/ink6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4:11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16 832 0 0,'-8'4'764'0'0,"-1"0"0"0"0,1 0 0 0 0,0 1 0 0 0,1 0 0 0 0,-1 1 0 0 0,1 0 0 0 0,0 0 1 0 0,1 0-1 0 0,-1 1 0 0 0,1 0 0 0 0,1 0 0 0 0,-8 12 0 0 0,11-15-417 0 0,0 0-1 0 0,0 1 1 0 0,0-1 0 0 0,0 1 0 0 0,1 0-1 0 0,0-1 1 0 0,0 1 0 0 0,0 0 0 0 0,0 0-1 0 0,1 0 1 0 0,0 0 0 0 0,0 0 0 0 0,0 0-1 0 0,1-1 1 0 0,0 1 0 0 0,0 0 0 0 0,0 0-1 0 0,0-1 1 0 0,1 1 0 0 0,-1 0 0 0 0,1-1-1 0 0,1 1 1 0 0,-1-1 0 0 0,0 0 0 0 0,5 5-1 0 0,1 0 46 0 0,0 0 0 0 0,0 0 0 0 0,1-1-1 0 0,0-1 1 0 0,1 0 0 0 0,0 0-1 0 0,0-1 1 0 0,0 0 0 0 0,1 0-1 0 0,19 6 1 0 0,-24-9-211 0 0,0-1-1 0 0,0 0 1 0 0,0 0 0 0 0,0 0 0 0 0,1-1-1 0 0,-1 0 1 0 0,0 0 0 0 0,1-1-1 0 0,-1 0 1 0 0,1 0 0 0 0,-1 0 0 0 0,0-1-1 0 0,1 0 1 0 0,-1 0 0 0 0,0 0-1 0 0,0-1 1 0 0,0 0 0 0 0,0 0-1 0 0,0-1 1 0 0,0 0 0 0 0,10-6 0 0 0,-13 5-117 0 0,0 1 0 0 0,0-1 1 0 0,0 0-1 0 0,0 1 0 0 0,-1-2 1 0 0,0 1-1 0 0,0 0 0 0 0,0 0 1 0 0,0-1-1 0 0,0 1 0 0 0,-1-1 1 0 0,0 1-1 0 0,0-1 0 0 0,0 0 1 0 0,0 1-1 0 0,-1-1 0 0 0,0 0 1 0 0,0 0-1 0 0,0 1 0 0 0,-1-1 1 0 0,0 0-1 0 0,1 1 0 0 0,-2-1 1 0 0,1 0-1 0 0,-3-5 0 0 0,0-2-45 0 0,0 0 0 0 0,-1 1 0 0 0,0 0-1 0 0,-1 0 1 0 0,-1 0 0 0 0,0 1 0 0 0,0 0-1 0 0,-14-15 1 0 0,13 17-248 0 0,0 1 0 0 0,-1-1 0 0 0,1 2 0 0 0,-2-1 0 0 0,1 1 0 0 0,-1 1 0 0 0,0 0 0 0 0,-11-5 0 0 0,16 9-945 0 0,0-1-1 0 0,0 1 1 0 0,0 0 0 0 0,0 0 0 0 0,-1 1 0 0 0,1 0 0 0 0,-6 0 0 0 0,3 1-1989 0 0</inkml:trace>
</inkml:ink>
</file>

<file path=ppt/ink/ink6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4:14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1511 1025 632 0 0,'-21'-15'13585'0'0,"14"-16"-8604"0"0,-4-47 1 0 0,3-94-1284 0 0,5 76-2335 0 0,12-179 224 0 0,1 62-1037 0 0,-9 198-517 0 0,-1 8-24 0 0,0 1 0 0 0,0-1-1 0 0,0 1 1 0 0,-1-1 0 0 0,0 1 0 0 0,-1-1 0 0 0,1 1-1 0 0,-4-10 1 0 0,3 13-11 0 0,0 0 0 0 0,1 0 0 0 0,-1 0 0 0 0,-1 0 1 0 0,1 0-1 0 0,0 0 0 0 0,-1 0 0 0 0,1 1 0 0 0,-1 0 0 0 0,0-1 0 0 0,0 1 0 0 0,0 0 0 0 0,0 0 0 0 0,0 0 0 0 0,0 1 0 0 0,-1-1 0 0 0,1 1 0 0 0,0 0 0 0 0,-1 0 0 0 0,1 0 0 0 0,-8-1 1 0 0,-9-1-5 0 0,0 1 0 0 0,-36 0 0 0 0,34 2 6 0 0,-931-5-68 0 0,622 6-569 0 0,330-1 316 0 0,9 2-5162 0 0,1-1 3981 0 0,-1 0 0 0 0,1-1-1 0 0,-1 0 1 0 0,0 0-1 0 0,1-1 1 0 0,11-2 0 0 0,-5 0-970 0 0</inkml:trace>
</inkml:ink>
</file>

<file path=ppt/ink/ink6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4:1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375 131 900 0 0,'21'-14'773'0'0,"-20"13"-238"0"0,1-1 0 0 0,-1 1 0 0 0,1-1 0 0 0,-1 1-1 0 0,0-1 1 0 0,0 1 0 0 0,1-1 0 0 0,-1 0 0 0 0,0 0 0 0 0,-1 1 0 0 0,1-1 0 0 0,1-3-1 0 0,-2 5-265 0 0,0-1 0 0 0,0 0-1 0 0,0 0 1 0 0,0 1 0 0 0,0-1-1 0 0,0 0 1 0 0,0 0-1 0 0,0 1 1 0 0,0-1 0 0 0,0 0-1 0 0,-1 0 1 0 0,1 1-1 0 0,0-1 1 0 0,-1 0 0 0 0,1 1-1 0 0,0-1 1 0 0,-1 0 0 0 0,1 1-1 0 0,-1-1 1 0 0,1 1-1 0 0,0-1 1 0 0,-1 0 0 0 0,0 0-1 0 0,-2 0-39 0 0,1-1 1 0 0,0 1-1 0 0,0 0 0 0 0,-1 0 0 0 0,1 0 1 0 0,0 0-1 0 0,-1 0 0 0 0,1 0 0 0 0,-1 1 1 0 0,-3-1-1 0 0,-49-5 1591 0 0,1 3 1 0 0,-1 3-1 0 0,0 1 0 0 0,-74 13 0 0 0,128-14-1768 0 0,-1 0-1 0 0,0 0 0 0 0,0 0 0 0 0,0 0 0 0 0,1 1 1 0 0,-1-1-1 0 0,0 1 0 0 0,0-1 0 0 0,1 1 0 0 0,-1 0 0 0 0,1 0 1 0 0,-1-1-1 0 0,0 1 0 0 0,-1 2 0 0 0,2-2-29 0 0,1-1-1 0 0,0 0 0 0 0,0 1 1 0 0,0-1-1 0 0,0 1 0 0 0,0-1 1 0 0,0 1-1 0 0,0-1 0 0 0,0 1 1 0 0,0-1-1 0 0,0 1 0 0 0,0-1 1 0 0,0 1-1 0 0,1-1 0 0 0,-1 1 1 0 0,0-1-1 0 0,0 1 0 0 0,0-1 1 0 0,1 0-1 0 0,-1 1 0 0 0,0-1 1 0 0,0 1-1 0 0,1-1 0 0 0,-1 0 1 0 0,0 1-1 0 0,1-1 0 0 0,-1 0 1 0 0,1 1-1 0 0,-1-1 1 0 0,0 0-1 0 0,1 0 0 0 0,0 1 1 0 0,48 25 438 0 0,316 118 939 0 0,-425-203-185 0 0,44 43-1136 0 0,1 0 1 0 0,0-1-1 0 0,2-1 1 0 0,0 0 0 0 0,1 0-1 0 0,0-2 1 0 0,2 1-1 0 0,-12-32 1 0 0,22 51-161 0 0,-1-1 1 0 0,1 1-1 0 0,0 0 0 0 0,0-1 0 0 0,0 1 1 0 0,0 0-1 0 0,0-1 0 0 0,0 1 1 0 0,0 0-1 0 0,0-1 0 0 0,0 1 0 0 0,0 0 1 0 0,0-1-1 0 0,0 1 0 0 0,0 0 1 0 0,0-1-1 0 0,0 1 0 0 0,0 0 0 0 0,0-1 1 0 0,0 1-1 0 0,0 0 0 0 0,0 0 1 0 0,1-1-1 0 0,-1 1 0 0 0,0 0 0 0 0,0-1 1 0 0,0 1-1 0 0,1 0 0 0 0,-1 0 1 0 0,0-1-1 0 0,0 1 0 0 0,0 0 0 0 0,1 0 1 0 0,-1 0-1 0 0,0-1 0 0 0,1 1 1 0 0,-1 0-1 0 0,0 0 0 0 0,1 0 0 0 0,-1 0 1 0 0,0 0-1 0 0,0-1 0 0 0,1 1 1 0 0,-1 0-1 0 0,0 0 0 0 0,1 0 0 0 0,-1 0 1 0 0,1 0-1 0 0,-1 0 0 0 0,0 0 1 0 0,1 0-1 0 0,-1 0 0 0 0,0 0 0 0 0,1 1 1 0 0,-1-1-1 0 0,0 0 0 0 0,0 0 1 0 0,1 0-1 0 0,-1 0 0 0 0,0 0 0 0 0,1 1 1 0 0,-1-1-1 0 0,0 0 0 0 0,0 0 1 0 0,1 0-1 0 0,-1 1 0 0 0,0-1 0 0 0,31 14-5578 0 0,-25-10 3592 0 0,12 3-1131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0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19 150 744 0 0,'-1'0'471'0'0,"0"0"1"0"0,0 0-1 0 0,0 0 1 0 0,0 0-1 0 0,1-1 1 0 0,-1 1-1 0 0,0 0 1 0 0,0-1-1 0 0,0 1 0 0 0,0-1 1 0 0,0 1-1 0 0,1-1 1 0 0,-1 1-1 0 0,0-1 1 0 0,1 0-1 0 0,-1 1 0 0 0,0-1 1 0 0,1 0-1 0 0,-1 0 1 0 0,0 1-1 0 0,1-1 1 0 0,0 0-1 0 0,-2-1 0 0 0,3 1-259 0 0,-1 0-1 0 0,0 0 1 0 0,1 0-1 0 0,-1 1 1 0 0,0-1-1 0 0,1 0 1 0 0,-1 0-1 0 0,1 1 1 0 0,-1-1-1 0 0,1 0 1 0 0,-1 1-1 0 0,1-1 1 0 0,0 1-1 0 0,-1-1 1 0 0,1 0-1 0 0,0 1 1 0 0,0-1-1 0 0,-1 1 1 0 0,1 0-1 0 0,1-1 1 0 0,53-20 1576 0 0,-48 18-616 0 0,221-53 5125 0 0,-52 16-1790 0 0,-169 38-3672 0 0</inkml:trace>
</inkml:ink>
</file>

<file path=ppt/ink/ink6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4:1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6 536 0 0,'0'0'350'0'0,"-1"0"0"0"0,1 0 0 0 0,-1 0 0 0 0,1 0 0 0 0,-1 0 0 0 0,1 0 0 0 0,-1 0 0 0 0,1 0 0 0 0,-1 0-1 0 0,1 0 1 0 0,0 0 0 0 0,-1 0 0 0 0,-5 4 4899 0 0,6-3-4899 0 0,-1-1 0 0 0,1 1 0 0 0,0-1 0 0 0,0 1 0 0 0,0-1 0 0 0,-1 1 0 0 0,1-1 0 0 0,0 1 0 0 0,0-1 0 0 0,0 1 0 0 0,19 10 4089 0 0,35 2-2253 0 0,-32-8-1470 0 0,0-2-1 0 0,1 0 1 0 0,-1-1-1 0 0,0-2 1 0 0,1 0-1 0 0,-1-1 1 0 0,0-1-1 0 0,35-9 0 0 0,-56 11-682 0 0,1-1-1 0 0,0 0 0 0 0,0 1 0 0 0,0-1 0 0 0,0 0 1 0 0,-1 0-1 0 0,1 0 0 0 0,-1-1 0 0 0,1 1 0 0 0,-1 0 0 0 0,1-1 1 0 0,-1 1-1 0 0,1-1 0 0 0,-1 1 0 0 0,0-1 0 0 0,0 0 0 0 0,0 1 1 0 0,0-1-1 0 0,1-2 0 0 0,-2 3-11 0 0,-1 0-14 0 0,0 0-4 0 0,0 0-1 0 0,0 0 1 0 0,0 0 0 0 0,0 1-1 0 0,0-1 1 0 0,0 0 0 0 0,0 1-1 0 0,0-1 1 0 0,0 0 0 0 0,-1 1-1 0 0,1 0 1 0 0,0-1 0 0 0,0 1 0 0 0,-1 0-1 0 0,1-1 1 0 0,0 1 0 0 0,0 0-1 0 0,-1 0 1 0 0,1 0 0 0 0,0 0-1 0 0,-1 0 1 0 0,1 1 0 0 0,0-1-1 0 0,0 0 1 0 0,-1 1 0 0 0,1-1-1 0 0,0 0 1 0 0,0 1 0 0 0,0 0 0 0 0,0-1-1 0 0,-1 1 1 0 0,1 0 0 0 0,0-1-1 0 0,0 1 1 0 0,0 0 0 0 0,0 0-1 0 0,-1 2 1 0 0,-2 1 47 0 0,0 0 1 0 0,0 0-1 0 0,1 0 0 0 0,0 1 0 0 0,0 0 1 0 0,-3 5-1 0 0,-3 11 218 0 0,1 0 1 0 0,1 0-1 0 0,1 1 0 0 0,1 0 1 0 0,-5 45-1 0 0,8 116 2089 0 0,3-91-1931 0 0,-2-87-426 0 0,-1-3 0 0 0,1-1 0 0 0,-1 1 0 0 0,0-1 0 0 0,0 0 0 0 0,0 0 0 0 0,0 0 0 0 0,0 0 0 0 0,0 0 0 0 0,-1 0 0 0 0,1-1 0 0 0,0 1 0 0 0,0-1 0 0 0,0 1 0 0 0,-1-1 0 0 0,1 0 0 0 0,0 0 0 0 0,-1 0 0 0 0,-3 0 0 0 0,-4 0 0 0 0,-38 4 0 0 0,30-3 0 0 0,0 0 0 0 0,1 1 0 0 0,-1 1 0 0 0,1 1 0 0 0,-30 10 0 0 0,47-14 0 0 0,0 0 0 0 0,-1 0 0 0 0,1 0 0 0 0,0 0 0 0 0,0 0 0 0 0,-1 0 0 0 0,1 0 0 0 0,0 0 0 0 0,0 0 0 0 0,-1 0 0 0 0,1 0 0 0 0,0 0 0 0 0,0 1 0 0 0,-1-1 0 0 0,1 0 0 0 0,0 0 0 0 0,0 0 0 0 0,0 0 0 0 0,0 1 0 0 0,-1-1 0 0 0,1 0 0 0 0,0 0 0 0 0,0 0 0 0 0,0 1 0 0 0,0-1 0 0 0,0 0 0 0 0,0 0 0 0 0,-1 1 0 0 0,1-1 0 0 0,0 0 0 0 0,0 0 0 0 0,0 1 0 0 0,0-1 0 0 0,0 0 0 0 0,0 0 0 0 0,0 1 0 0 0,0-1 0 0 0,0 0 0 0 0,0 0 0 0 0,0 1 0 0 0,0-1 0 0 0,0 0 0 0 0,1 1 0 0 0,10 6 0 0 0,17 1 0 0 0,0-5 0 0 0,1-2 0 0 0,0-1 0 0 0,0-1 0 0 0,0-1 0 0 0,0-2 0 0 0,30-7 0 0 0,33-4 0 0 0,-78 17-7318 0 0</inkml:trace>
</inkml:ink>
</file>

<file path=ppt/ink/ink6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4:18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50 264 0 0,'-7'-18'-377'0'0,"2"0"4616"0"0,0 4 5572 0 0,6 37-6082 0 0,12 85-205 0 0,31 121 1 0 0,-16-92-1776 0 0,-22-108-1391 0 0,43 182 2782 0 0,-49-210-3192 0 0,1 0 0 0 0,-1 0 0 0 0,0 0 0 0 0,1-1-1 0 0,-1 1 1 0 0,1 0 0 0 0,-1 0 0 0 0,1-1 0 0 0,-1 1 0 0 0,1 0 0 0 0,0-1 0 0 0,-1 1-1 0 0,1-1 1 0 0,0 1 0 0 0,-1-1 0 0 0,1 1 0 0 0,0-1 0 0 0,0 1 0 0 0,0-1-1 0 0,-1 0 1 0 0,1 1 0 0 0,0-1 0 0 0,0 0 0 0 0,0 0 0 0 0,0 1 0 0 0,0-1 0 0 0,-1 0-1 0 0,1 0 1 0 0,0 0 0 0 0,0 0 0 0 0,0 0 0 0 0,0-1 0 0 0,1 1 0 0 0,-1 0-275 0 0,0 0-467 0 0,5-3-3405 0 0</inkml:trace>
</inkml:ink>
</file>

<file path=ppt/ink/ink6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4:19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37 180 0 0,'-2'-3'2395'0'0,"2"3"-2129"0"0,-1 0 0 0 0,1 0 0 0 0,0-1 0 0 0,-1 1 0 0 0,1 0 0 0 0,0 0 0 0 0,-1 0 0 0 0,1 0 0 0 0,-1 0 0 0 0,1 0 0 0 0,0 0 0 0 0,-1-1 0 0 0,1 1 0 0 0,0 0 0 0 0,-1 0 1 0 0,1 0-1 0 0,-1 1 0 0 0,1-1 0 0 0,0 0 0 0 0,-1 0 0 0 0,1 0 0 0 0,-4 3 3459 0 0,3-3-3459 0 0,1 1 0 0 0,5 22 4817 0 0,23 33-2300 0 0,-26-53-2169 0 0,20 35 692 0 0,2-1 0 0 0,2-1 1 0 0,1-2-1 0 0,2 0 0 0 0,39 35 1 0 0,-66-67-1328 0 0,-1-1 1 0 0,1 1 0 0 0,-1-1 0 0 0,1 1-1 0 0,0-1 1 0 0,-1 0 0 0 0,1 0 0 0 0,0 0 0 0 0,0 0-1 0 0,0 0 1 0 0,0 0 0 0 0,0-1 0 0 0,0 1-1 0 0,0 0 1 0 0,0-1 0 0 0,0 0 0 0 0,0 1-1 0 0,0-1 1 0 0,0 0 0 0 0,0 0 0 0 0,0 0-1 0 0,1 0 1 0 0,-1-1 0 0 0,0 1 0 0 0,0-1 0 0 0,0 1-1 0 0,3-2 1 0 0,-4 1-107 0 0,0-1-1 0 0,0 1 1 0 0,0 0 0 0 0,0-1-1 0 0,0 1 1 0 0,0-1 0 0 0,0 0-1 0 0,-1 1 1 0 0,1-1 0 0 0,0 1-1 0 0,-1-1 1 0 0,0 0 0 0 0,1 0-1 0 0,-1 1 1 0 0,0-1 0 0 0,0 0-1 0 0,0 0 1 0 0,0 1 0 0 0,0-1-1 0 0,0 0 1 0 0,0 1 0 0 0,-1-1-1 0 0,1 0 1 0 0,-1 0 0 0 0,1 1-1 0 0,-1-1 1 0 0,0 1 0 0 0,1-1 0 0 0,-1 1-1 0 0,0-1 1 0 0,0 1 0 0 0,0-1-1 0 0,-3-2 1 0 0,-6-9-170 0 0,-1 0 0 0 0,0 1 0 0 0,-1 0 0 0 0,0 0 0 0 0,-1 2 0 0 0,-1-1 0 0 0,1 2 0 0 0,-2 0 0 0 0,-22-12 0 0 0,14 9 832 0 0,0-2-1 0 0,-35-29 0 0 0,57 42-436 0 0,0 1-1 0 0,1-1 1 0 0,-1 1 0 0 0,0-1 0 0 0,1 0-1 0 0,-1 1 1 0 0,1-1 0 0 0,-1 0-1 0 0,0 0 1 0 0,1 1 0 0 0,0-1-1 0 0,-1 0 1 0 0,1 0 0 0 0,-1 0-1 0 0,1 0 1 0 0,0 1 0 0 0,0-1 0 0 0,0 0-1 0 0,-1 0 1 0 0,1 0 0 0 0,0 0-1 0 0,0 0 1 0 0,0 0 0 0 0,0 0-1 0 0,0 0 1 0 0,1 0 0 0 0,-1 1 0 0 0,0-1-1 0 0,0 0 1 0 0,1-1 0 0 0,1-1 33 0 0,-1 1 1 0 0,1 0 0 0 0,0 0-1 0 0,-1 0 1 0 0,1 0-1 0 0,0 0 1 0 0,0 1 0 0 0,1-1-1 0 0,-1 1 1 0 0,4-3 0 0 0,10-3 197 0 0,-1 0 0 0 0,27-7-1 0 0,-37 12-157 0 0,152-40 1146 0 0,-135 38-1178 0 0,0 1-1 0 0,0 1 0 0 0,1 0 1 0 0,-1 2-1 0 0,28 3 0 0 0,-49-3-137 0 0,1 0 0 0 0,-1 0-1 0 0,0 0 1 0 0,0 0-1 0 0,1 0 1 0 0,-1 0-1 0 0,0 0 1 0 0,0 1 0 0 0,1-1-1 0 0,-1 1 1 0 0,0-1-1 0 0,0 1 1 0 0,0-1-1 0 0,0 1 1 0 0,0 0 0 0 0,0-1-1 0 0,0 1 1 0 0,0 0-1 0 0,0 0 1 0 0,0 0-1 0 0,0-1 1 0 0,0 1 0 0 0,-1 0-1 0 0,1 0 1 0 0,0 1-1 0 0,-1-1 1 0 0,1 0-1 0 0,0 0 1 0 0,-1 0 0 0 0,0 0-1 0 0,1 0 1 0 0,-1 1-1 0 0,0-1 1 0 0,1 0-1 0 0,-1 0 1 0 0,0 1 0 0 0,0-1-1 0 0,0 0 1 0 0,0 0-1 0 0,0 1 1 0 0,0-1-1 0 0,-1 0 1 0 0,1 0 0 0 0,0 1-1 0 0,-1-1 1 0 0,1 0-1 0 0,-1 0 1 0 0,1 0-1 0 0,-1 0 1 0 0,1 0 0 0 0,-1 0-1 0 0,0 0 1 0 0,0 0-1 0 0,-1 2 1 0 0,-6 11 4 0 0,-2-1-1 0 0,0 0 1 0 0,-17 18 0 0 0,12-15 16 0 0,-32 39 95 0 0,21-27 83 0 0,2 1 0 0 0,-30 47 0 0 0,54-76-221 0 0,-9 20 194 0 0,9-9-3011 0 0</inkml:trace>
</inkml:ink>
</file>

<file path=ppt/ink/ink6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4:31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24 0 0,'0'0'4420'0'0,"3"3"-3107"0"0,15 16 205 0 0,0 0 0 0 0,21 31 0 0 0,59 104 1132 0 0,-68-102-1928 0 0,-4-9 78 0 0,0 2 252 0 0,1-2 0 0 0,3 0-1 0 0,59 66 1 0 0,-88-109-984 0 0,-1 1 1 0 0,1-1-1 0 0,0 1 1 0 0,-1 0-1 0 0,1-1 1 0 0,0 1-1 0 0,0-1 1 0 0,0 0 0 0 0,0 1-1 0 0,0-1 1 0 0,-1 0-1 0 0,1 1 1 0 0,0-1-1 0 0,0 0 1 0 0,0 0-1 0 0,0 0 1 0 0,0 0-1 0 0,0 0 1 0 0,0 0-1 0 0,0 0 1 0 0,0 0-1 0 0,0 0 1 0 0,0 0 0 0 0,0 0-1 0 0,-1-1 1 0 0,1 1-1 0 0,0 0 1 0 0,0-1-1 0 0,0 1 1 0 0,0-1-1 0 0,0 1 1 0 0,-1-1-1 0 0,1 1 1 0 0,0-1-1 0 0,0 0 1 0 0,-1 1-1 0 0,1-1 1 0 0,0 0 0 0 0,-1 1-1 0 0,1-1 1 0 0,-1 0-1 0 0,1 0 1 0 0,-1 0-1 0 0,0 1 1 0 0,1-1-1 0 0,-1 0 1 0 0,1-1-1 0 0,21-51 542 0 0,-18 43-323 0 0,26-84 1045 0 0,20-100 0 0 0,-4 12 1023 0 0,-43 173-2262 0 0,0-1 1 0 0,1 1 0 0 0,0 0 0 0 0,1 0-1 0 0,0 1 1 0 0,0-1 0 0 0,0 1 0 0 0,8-8-1 0 0,18-11-2235 0 0,-31 27 2024 0 0,1 0 0 0 0,0-1 1 0 0,-1 1-1 0 0,1 0 1 0 0,-1 0-1 0 0,1 0 0 0 0,0 0 1 0 0,-1 0-1 0 0,1 0 0 0 0,-1 0 1 0 0,1 0-1 0 0,0 0 0 0 0,-1 1 1 0 0,1-1-1 0 0,-1 0 0 0 0,1 0 1 0 0,0 0-1 0 0,-1 1 0 0 0,1-1 1 0 0,-1 0-1 0 0,1 1 0 0 0,-1-1 1 0 0,1 0-1 0 0,-1 1 1 0 0,1-1-1 0 0,-1 1 0 0 0,0-1 1 0 0,1 1-1 0 0,-1-1 0 0 0,0 1 1 0 0,1-1-1 0 0,-1 1 0 0 0,0-1 1 0 0,1 1-1 0 0,-1-1 0 0 0,0 1 1 0 0,0 1-1 0 0,11 23-5905 0 0,-10-24 5388 0 0,5 17-2019 0 0</inkml:trace>
</inkml:ink>
</file>

<file path=ppt/ink/ink6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4:31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255 124 224 0 0,'0'0'842'0'0,"-8"-36"7820"0"0,7 32-8155 0 0,0 0 0 0 0,0 0 0 0 0,0 1 0 0 0,-1-1 0 0 0,0 1 0 0 0,1-1 0 0 0,-1 1 0 0 0,0-1 0 0 0,-1 1 0 0 0,1 0 0 0 0,0 0 0 0 0,-1 0 0 0 0,0 0 0 0 0,0 0 0 0 0,0 1 0 0 0,-3-3 0 0 0,3 3-243 0 0,-1 0 0 0 0,1 1 0 0 0,-1 0-1 0 0,1 0 1 0 0,-1 0 0 0 0,1 0 0 0 0,-1 0 0 0 0,1 0-1 0 0,-1 1 1 0 0,0 0 0 0 0,1 0 0 0 0,-1 0 0 0 0,0 0-1 0 0,-5 1 1 0 0,1 1-135 0 0,0 0 0 0 0,0 1 0 0 0,1 0 0 0 0,-1 0 0 0 0,0 0 0 0 0,1 1 0 0 0,0 1 0 0 0,0-1 0 0 0,0 1 0 0 0,1 0 0 0 0,-1 0 0 0 0,1 1 0 0 0,0 0 1 0 0,-5 6-1 0 0,7-6-70 0 0,0-1 0 0 0,0 0 0 0 0,0 1 0 0 0,1 0 0 0 0,0 0 0 0 0,0 0 0 0 0,0 0 0 0 0,1 0 0 0 0,0 1 0 0 0,0-1 0 0 0,1 1 0 0 0,0-1 0 0 0,0 1 0 0 0,0 0 0 0 0,1 8 0 0 0,1-9-19 0 0,0 0 1 0 0,1 0-1 0 0,-1 0 1 0 0,1 0-1 0 0,1-1 1 0 0,-1 1-1 0 0,1-1 1 0 0,0 1-1 0 0,0-1 1 0 0,1 0-1 0 0,-1 0 1 0 0,1 0-1 0 0,0-1 1 0 0,0 0-1 0 0,1 1 1 0 0,8 5-1 0 0,-4-4-10 0 0,-1 0 0 0 0,1-1-1 0 0,0 0 1 0 0,0 0-1 0 0,0-1 1 0 0,1-1-1 0 0,-1 1 1 0 0,1-1 0 0 0,0-1-1 0 0,0 0 1 0 0,0 0-1 0 0,0-1 1 0 0,0-1-1 0 0,1 1 1 0 0,-1-2 0 0 0,0 1-1 0 0,0-1 1 0 0,0-1-1 0 0,0 0 1 0 0,0 0-1 0 0,0-1 1 0 0,14-6 0 0 0,-17 5 23 0 0,1 1-1 0 0,-1-1 1 0 0,0 0 0 0 0,0 0 0 0 0,0-1 0 0 0,0 0 0 0 0,-1 0 0 0 0,0-1-1 0 0,0 0 1 0 0,-1 0 0 0 0,1 0 0 0 0,-1-1 0 0 0,-1 0 0 0 0,1 0-1 0 0,-1 0 1 0 0,0 0 0 0 0,-1-1 0 0 0,0 1 0 0 0,0-1 0 0 0,0 0 0 0 0,-1 0-1 0 0,0 0 1 0 0,-1 0 0 0 0,0 0 0 0 0,0 0 0 0 0,-1-1 0 0 0,-1-15 0 0 0,0 19-20 0 0,0-1 0 0 0,0 1 0 0 0,0-1 0 0 0,-1 1 0 0 0,0 0 0 0 0,0 0 0 0 0,-1 0 0 0 0,1 0 0 0 0,-1 0 0 0 0,0 1 0 0 0,0-1 0 0 0,-1 1 0 0 0,1 0 0 0 0,-1 0 0 0 0,0 0 0 0 0,0 0 0 0 0,0 0 0 0 0,-1 1 0 0 0,1 0 0 0 0,-1 0 0 0 0,0 0 0 0 0,0 1 0 0 0,0 0 0 0 0,0-1 0 0 0,-9-1 0 0 0,2 1-577 0 0,1 0 0 0 0,-1 0 1 0 0,1 1-1 0 0,-22 0 1 0 0,20 1-1471 0 0,1 2 0 0 0,-1 0 0 0 0,1 0 0 0 0,-13 4 0 0 0,13-2-748 0 0</inkml:trace>
</inkml:ink>
</file>

<file path=ppt/ink/ink6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4:32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0 668 0 0,'-11'12'14404'0'0,"30"-3"-8744"0"0,0-4-5505 0 0,76 4 2563 0 0,0-6-1 0 0,132-10 0 0 0,-191 3-2034 0 0,10 0-2624 0 0,-45 4 1300 0 0,7 0-899 0 0</inkml:trace>
</inkml:ink>
</file>

<file path=ppt/ink/ink6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4:32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20 772 0 0,'0'0'116'0'0,"0"0"-1"0"0,-1 0 1 0 0,1 0-1 0 0,-2 2 2081 0 0,2-2-2081 0 0,0 0 1 0 0,0 0 0 0 0,-1 0-1 0 0,1 0 1 0 0,0 1-1 0 0,0-1 1 0 0,0 0-1 0 0,0 0 1 0 0,0 0-1 0 0,0 0 1 0 0,0 1 0 0 0,0-1-1 0 0,0 0 1 0 0,0 0-1 0 0,0 0 1 0 0,0 0-1 0 0,2 3 2081 0 0,-2-3-2081 0 0,0 0 1 0 0,0 0 0 0 0,0 0-1 0 0,0 0 1 0 0,1 0-1 0 0,-1 0 1 0 0,0 0-1 0 0,0 0 1 0 0,20 5 3988 0 0,24-1-184 0 0,222-28 4633 0 0,-196 15-8288 0 0,-64 8-1186 0 0,1 0-1578 0 0</inkml:trace>
</inkml:ink>
</file>

<file path=ppt/ink/ink6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4:35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1 304 448 0 0,'0'-1'137'0'0,"0"0"0"0"0,0 1 0 0 0,0-1 0 0 0,1 1 0 0 0,-1-1 1 0 0,0 0-1 0 0,0 1 0 0 0,1-1 0 0 0,-1 1 0 0 0,0-1 0 0 0,1 0 0 0 0,-1 1 0 0 0,1-1 0 0 0,-1 1 0 0 0,1 0 0 0 0,-1-1 0 0 0,1 1 0 0 0,-1-1 1 0 0,1 1-1 0 0,-1 0 0 0 0,1-1 0 0 0,-1 1 0 0 0,1 0 0 0 0,0-1 0 0 0,-1 1 0 0 0,1 0 0 0 0,0 0 0 0 0,-1 0 0 0 0,1 0 0 0 0,0 0 1 0 0,-1-1-1 0 0,1 1 0 0 0,0 0 0 0 0,1 1 0 0 0,22 14 2354 0 0,14 30-125 0 0,-19-12-752 0 0,-1 0-1 0 0,25 69 1 0 0,10 21 930 0 0,-45-108-2117 0 0,1-1 0 0 0,0 0-1 0 0,1 0 1 0 0,0-1 0 0 0,22 22 0 0 0,-28-31-327 0 0,0 0 1 0 0,0-1 0 0 0,0 0 0 0 0,1 0 0 0 0,-1 0 0 0 0,1 0 0 0 0,0 0 0 0 0,0-1 0 0 0,0 0-1 0 0,0 0 1 0 0,0-1 0 0 0,0 1 0 0 0,0-1 0 0 0,1 0 0 0 0,-1 0 0 0 0,1-1 0 0 0,-1 0 0 0 0,0 0-1 0 0,1 0 1 0 0,-1 0 0 0 0,1-1 0 0 0,-1 0 0 0 0,0 0 0 0 0,0-1 0 0 0,1 1 0 0 0,-1-1 0 0 0,0 0-1 0 0,0 0 1 0 0,-1-1 0 0 0,1 0 0 0 0,0 0 0 0 0,-1 0 0 0 0,6-5 0 0 0,6-6 153 0 0,0 0-1 0 0,-2-1 1 0 0,0-1 0 0 0,-1 0 0 0 0,0-1-1 0 0,-1 0 1 0 0,16-34 0 0 0,0-9 403 0 0,-3-1 0 0 0,-3-1 0 0 0,-2 0 0 0 0,-3-2 0 0 0,12-92 0 0 0,-26 125-333 0 0,-3 23-370 0 0,0 0 1 0 0,1-1-1 0 0,0 1 0 0 0,0 0 0 0 0,1 0 0 0 0,0 0 1 0 0,1 0-1 0 0,0 0 0 0 0,4-7 0 0 0,-7 14-107 0 0,1 0 0 0 0,0 1 0 0 0,-1-1 0 0 0,1 0 0 0 0,0 1 0 0 0,0-1 0 0 0,-1 1 0 0 0,1-1-1 0 0,0 1 1 0 0,0-1 0 0 0,0 1 0 0 0,0 0 0 0 0,-1 0 0 0 0,1-1 0 0 0,0 1 0 0 0,0 0 0 0 0,0 0 0 0 0,0 0-1 0 0,0 0 1 0 0,0 0 0 0 0,0 0 0 0 0,0 0 0 0 0,0 0 0 0 0,0 0 0 0 0,0 0 0 0 0,-1 1 0 0 0,1-1 0 0 0,0 0-1 0 0,0 1 1 0 0,0-1 0 0 0,1 1 0 0 0,24 17-6996 0 0,-14-6 4189 0 0</inkml:trace>
</inkml:ink>
</file>

<file path=ppt/ink/ink6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4:35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8 308 0 0,'0'0'3197'0'0,"-21"-7"4080"0"0,-4 19-4201 0 0,-42 25 1 0 0,-67 59 250 0 0,57-38-1776 0 0,-12 0-1041 0 0,50-35-9116 0 0</inkml:trace>
</inkml:ink>
</file>

<file path=ppt/ink/ink6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4:36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19 532 0 0,'0'0'330'0'0,"-1"-1"0"0"0,1 0-1 0 0,0 1 1 0 0,0-1 0 0 0,0 0 0 0 0,0 1-1 0 0,0-1 1 0 0,0 1 0 0 0,0-1 0 0 0,0 0-1 0 0,0 1 1 0 0,1-1 0 0 0,-1 0-1 0 0,0 1 1 0 0,0-1 0 0 0,0 1 0 0 0,1-1-1 0 0,-1 0 1 0 0,0 1 0 0 0,1-1 0 0 0,-1 1-1 0 0,1-1 1 0 0,-1 1 0 0 0,0-1 0 0 0,1 1-1 0 0,-1 0 1 0 0,1-1 0 0 0,-1 1 0 0 0,1-1-1 0 0,-1 1 1 0 0,1 0 0 0 0,0-1 0 0 0,-1 1-1 0 0,2 0 1 0 0,0 0 73 0 0,0 0 0 0 0,-1 0 0 0 0,1 1-1 0 0,0-1 1 0 0,0 1 0 0 0,-1 0 0 0 0,1 0-1 0 0,0-1 1 0 0,-1 1 0 0 0,1 0 0 0 0,0 0 0 0 0,1 2-1 0 0,50 47 2428 0 0,-46-43-1760 0 0,38 39 1007 0 0,106 98 2240 0 0,-133-129-3896 0 0,1-1 1 0 0,1 0-1 0 0,1-2 1 0 0,0 0-1 0 0,0-1 1 0 0,35 12-1 0 0,-50-21-366 0 0,0 0 0 0 0,0-1-1 0 0,0 0 1 0 0,0 0-1 0 0,0 0 1 0 0,0-1 0 0 0,0 0-1 0 0,0 0 1 0 0,0-1-1 0 0,7-1 1 0 0,10-6-3589 0 0,-3-6-5422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0 768 0 0,'0'0'4004'0'0,"-23"3"1954"0"0,15 4-4851 0 0,1 0-1 0 0,0 1 0 0 0,1 0 0 0 0,0 0 1 0 0,0 1-1 0 0,1-1 0 0 0,0 1 0 0 0,0 1 1 0 0,-5 16-1 0 0,5-11-236 0 0,0-1 1 0 0,2 1-1 0 0,-1 0 0 0 0,2 1 1 0 0,-1 27-1 0 0,2-38-704 0 0,1 0-1 0 0,1-1 1 0 0,-1 1-1 0 0,1 0 1 0 0,0 0 0 0 0,0 0-1 0 0,0 0 1 0 0,0 0-1 0 0,1-1 1 0 0,0 1-1 0 0,0 0 1 0 0,0-1-1 0 0,1 0 1 0 0,-1 1 0 0 0,1-1-1 0 0,0 0 1 0 0,0-1-1 0 0,1 1 1 0 0,-1 0-1 0 0,1-1 1 0 0,0 0 0 0 0,0 0-1 0 0,5 3 1 0 0,-2-2-124 0 0,-1-1 0 0 0,1-1 0 0 0,1 1 1 0 0,-1-1-1 0 0,0-1 0 0 0,0 1 0 0 0,1-1 1 0 0,-1 0-1 0 0,1-1 0 0 0,-1 0 0 0 0,1 0 1 0 0,-1-1-1 0 0,1 0 0 0 0,11-3 0 0 0,2-1-545 0 0,0-1 0 0 0,0-1 0 0 0,-1-1 0 0 0,28-15-1 0 0,-23 8-4179 0 0,-2-1-3887 0 0</inkml:trace>
</inkml:ink>
</file>

<file path=ppt/ink/ink6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5:33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12 508 0 0,'-1'-12'13780'0'0,"6"38"-12346"0"0,0 0 1 0 0,-2 0-1 0 0,-1 0 0 0 0,-1 44 1 0 0,1 23 671 0 0,0-58-1481 0 0,1 1 0 0 0,2-1 0 0 0,1 1 0 0 0,2-2 0 0 0,2 1 0 0 0,22 54 0 0 0,-29-83 1644 0 0,-3-6-2642 0 0,0 1 0 0 0,0-1 0 0 0,0 1 0 0 0,0-1 1 0 0,0 1-1 0 0,0-1 0 0 0,0 1 0 0 0,1-1 0 0 0,-1 1 0 0 0,0-1 1 0 0,0 0-1 0 0,11 6-8948 0 0,-10-6 8948 0 0,-1 0 1 0 0,0 0-1 0 0,2-1 0 0 0</inkml:trace>
</inkml:ink>
</file>

<file path=ppt/ink/ink6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5:33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205 159 360 0 0,'4'-6'1124'0'0,"1"0"1"0"0,-1 0-1 0 0,-1 0 1 0 0,1-1-1 0 0,-1 1 1 0 0,0-1-1 0 0,0 0 1 0 0,-1 0-1 0 0,0 0 1 0 0,2-9-1 0 0,-4 13-673 0 0,0 1 0 0 0,0-1 0 0 0,0 0 0 0 0,0 0 0 0 0,0 1-1 0 0,-1-1 1 0 0,1 1 0 0 0,-1-1 0 0 0,0 0 0 0 0,0 1 0 0 0,0-1 0 0 0,0 1 0 0 0,0 0 0 0 0,0-1 0 0 0,-1 1 0 0 0,-1-3-1 0 0,0 2-232 0 0,1 1-1 0 0,-1-1 0 0 0,1 1 0 0 0,-1 0 0 0 0,0 0 0 0 0,0 0 1 0 0,0 0-1 0 0,-1 0 0 0 0,-2-1 0 0 0,1 1-43 0 0,1 1 0 0 0,-1 0 1 0 0,1-1-1 0 0,-1 2 0 0 0,1-1 0 0 0,-1 0 0 0 0,1 1 0 0 0,-1 0 0 0 0,0 0 1 0 0,1 0-1 0 0,-1 1 0 0 0,1 0 0 0 0,-1-1 0 0 0,1 2 0 0 0,-1-1 1 0 0,-6 3-1 0 0,4-1-33 0 0,0 1 0 0 0,0 0 0 0 0,1 0-1 0 0,-1 0 1 0 0,1 1 0 0 0,0 0 0 0 0,0 0 0 0 0,0 1 0 0 0,-7 9 0 0 0,8-8-60 0 0,0-1 0 0 0,1 1-1 0 0,-1 0 1 0 0,2 1 0 0 0,-1-1 0 0 0,1 1-1 0 0,0-1 1 0 0,0 1 0 0 0,-1 10 0 0 0,3-13-9 0 0,0-1 0 0 0,1 1 0 0 0,0 0 0 0 0,0 0 0 0 0,0 0 1 0 0,0-1-1 0 0,1 1 0 0 0,-1 0 0 0 0,1 0 0 0 0,1 0 0 0 0,-1-1 0 0 0,1 1 1 0 0,-1-1-1 0 0,1 1 0 0 0,5 6 0 0 0,0-1-5 0 0,1-1 1 0 0,0-1-1 0 0,1 1 0 0 0,0-1 1 0 0,0-1-1 0 0,0 1 0 0 0,1-2 1 0 0,0 1-1 0 0,1-1 0 0 0,0-1 0 0 0,-1 0 1 0 0,2-1-1 0 0,-1 0 0 0 0,0 0 1 0 0,1-1-1 0 0,15 2 0 0 0,-17-3-54 0 0,1-1 0 0 0,-1 0 0 0 0,1 0 0 0 0,0-1 0 0 0,-1 0-1 0 0,1-1 1 0 0,-1 0 0 0 0,1-1 0 0 0,-1 0 0 0 0,0-1-1 0 0,0 0 1 0 0,0 0 0 0 0,0-1 0 0 0,0-1 0 0 0,-1 1 0 0 0,1-2-1 0 0,-1 1 1 0 0,13-11 0 0 0,-19 13-13 0 0,1 0 0 0 0,-1 0 0 0 0,0 0 0 0 0,0-1 0 0 0,0 1 0 0 0,0-1 0 0 0,-1 0 0 0 0,0 1-1 0 0,1-1 1 0 0,-1 0 0 0 0,0-1 0 0 0,-1 1 0 0 0,1 0 0 0 0,-1 0 0 0 0,0-1 0 0 0,0 1 0 0 0,0-1 0 0 0,-1 1 0 0 0,0-1 0 0 0,1 1 0 0 0,-1-1 0 0 0,-1 1 0 0 0,1-1-1 0 0,-1 1 1 0 0,0 0 0 0 0,0-1 0 0 0,0 1 0 0 0,0 0 0 0 0,-1-1 0 0 0,0 1 0 0 0,0 0 0 0 0,0 0 0 0 0,0 0 0 0 0,-1 1 0 0 0,1-1 0 0 0,-1 0 0 0 0,-4-3-1 0 0,-5-6-269 0 0,-1 0-1 0 0,0 1 1 0 0,-1 1-1 0 0,0 0 0 0 0,-1 1 1 0 0,0 0-1 0 0,-1 1 1 0 0,-17-7-1 0 0,-16-1-2540 0 0,28 11-2541 0 0,11 3 362 0 0</inkml:trace>
</inkml:ink>
</file>

<file path=ppt/ink/ink6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5:34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71 448 0 0,'0'0'691'0'0,"-16"-27"5502"0"0,10 22-5516 0 0,1 1-1 0 0,-1 0 1 0 0,1 0 0 0 0,-1 0-1 0 0,0 1 1 0 0,0 0 0 0 0,-1 0 0 0 0,1 0-1 0 0,-1 1 1 0 0,1 0 0 0 0,-1 0-1 0 0,0 1 1 0 0,0 0 0 0 0,0 0-1 0 0,-8 0 1 0 0,2 1-207 0 0,0 0 0 0 0,0 0 0 0 0,0 2 0 0 0,0-1 0 0 0,0 2 0 0 0,1 0 0 0 0,-16 5 0 0 0,18-4-250 0 0,1 1-1 0 0,-1 0 0 0 0,1 0 0 0 0,0 1 1 0 0,0 0-1 0 0,1 0 0 0 0,0 1 0 0 0,0 0 1 0 0,1 1-1 0 0,-13 15 0 0 0,17-19-107 0 0,0 0 1 0 0,0 1-1 0 0,0 0 0 0 0,1-1 0 0 0,-1 1 1 0 0,1 0-1 0 0,0 0 0 0 0,1 1 0 0 0,-1-1 0 0 0,1 0 1 0 0,0 0-1 0 0,0 1 0 0 0,1-1 0 0 0,-1 1 1 0 0,1-1-1 0 0,1 0 0 0 0,-1 1 0 0 0,1-1 1 0 0,0 1-1 0 0,0-1 0 0 0,0 0 0 0 0,3 8 0 0 0,2-2-24 0 0,1-1-1 0 0,0 1 1 0 0,0-1-1 0 0,1 0 1 0 0,0-1-1 0 0,1 0 1 0 0,0 0-1 0 0,0-1 1 0 0,1 0 0 0 0,0-1-1 0 0,1 0 1 0 0,-1 0-1 0 0,1-1 1 0 0,1-1-1 0 0,-1 0 1 0 0,1 0-1 0 0,0-1 1 0 0,16 3-1 0 0,-20-5-109 0 0,1-1 0 0 0,-1 0-1 0 0,0 0 1 0 0,0-1 0 0 0,1 0 0 0 0,-1 0 0 0 0,0-1-1 0 0,1 0 1 0 0,-1 0 0 0 0,0-1 0 0 0,0 0 0 0 0,12-5-1 0 0,-14 4 23 0 0,-1 0 0 0 0,1-1 0 0 0,-1 1-1 0 0,1-1 1 0 0,-1-1 0 0 0,0 1 0 0 0,-1-1-1 0 0,1 1 1 0 0,-1-1 0 0 0,0-1 0 0 0,0 1-1 0 0,0 0 1 0 0,-1-1 0 0 0,0 0 0 0 0,0 0-1 0 0,0 0 1 0 0,2-9 0 0 0,-3 9 6 0 0,0 0 1 0 0,-1 1-1 0 0,0-1 0 0 0,0 0 1 0 0,-1 0-1 0 0,1 0 0 0 0,-1 0 1 0 0,0 0-1 0 0,-1 0 0 0 0,0 0 1 0 0,0 0-1 0 0,0 0 0 0 0,-1 0 1 0 0,1 0-1 0 0,-4-7 0 0 0,0 4 47 0 0,1 1-1 0 0,-1 0 1 0 0,-1 0-1 0 0,1 0 0 0 0,-1 1 1 0 0,-1 0-1 0 0,1 0 1 0 0,-1 0-1 0 0,-9-6 0 0 0,3 4-205 0 0,0 0 0 0 0,0 1-1 0 0,-1 0 1 0 0,0 1 0 0 0,-19-6-1 0 0,21 8-551 0 0,-1 1 0 0 0,0 1 0 0 0,0 0 0 0 0,0 1 1 0 0,-24-1-1 0 0,8 8-7425 0 0,24-3 5451 0 0</inkml:trace>
</inkml:ink>
</file>

<file path=ppt/ink/ink6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5:3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1 812 0 0,'-1'0'353'0'0,"0"0"0"0"0,0 0 0 0 0,0 0-1 0 0,0 0 1 0 0,0 0 0 0 0,0 0 0 0 0,0 0 0 0 0,0 0 0 0 0,0 1 0 0 0,0-1-1 0 0,0 0 1 0 0,1 1 0 0 0,-1-1 0 0 0,0 1 0 0 0,0-1 0 0 0,0 1 0 0 0,0-1-1 0 0,1 1 1 0 0,-1 0 0 0 0,0-1 0 0 0,0 2 0 0 0,15 6 7263 0 0,15-1-2551 0 0,-8-4-5063 0 0,9-1 913 0 0,168 8 4096 0 0,-65-7-4724 0 0</inkml:trace>
</inkml:ink>
</file>

<file path=ppt/ink/ink6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5:35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0 226 100 0 0,'8'15'10358'0'0,"8"20"-6284"0"0,33 66-1068 0 0,-27-51-1514 0 0,-13-27-616 0 0,0 0-1 0 0,2-1 0 0 0,1 0 1 0 0,0 0-1 0 0,2-1 0 0 0,1-1 1 0 0,21 24-1 0 0,-35-43-828 0 0,-1-1-1 0 0,1 1 1 0 0,0 0 0 0 0,0 0-1 0 0,-1-1 1 0 0,1 1 0 0 0,0 0-1 0 0,0-1 1 0 0,0 1 0 0 0,0-1-1 0 0,0 1 1 0 0,0-1 0 0 0,0 1-1 0 0,0-1 1 0 0,0 0 0 0 0,1 1-1 0 0,-1-1 1 0 0,0 0 0 0 0,0 0-1 0 0,0 0 1 0 0,0 0 0 0 0,0 0-1 0 0,0 0 1 0 0,0 0 0 0 0,1 0-1 0 0,-1-1 1 0 0,0 1 0 0 0,0 0-1 0 0,0-1 1 0 0,0 1 0 0 0,0-1-1 0 0,0 1 1 0 0,0-1 0 0 0,0 1-1 0 0,0-1 1 0 0,0 0 0 0 0,-1 1-1 0 0,1-1 1 0 0,0 0 0 0 0,0 0-1 0 0,-1 0 1 0 0,1 0 0 0 0,0 1-1 0 0,-1-1 1 0 0,1 0 0 0 0,-1 0-1 0 0,1 0 1 0 0,-1 0 0 0 0,1 0-1 0 0,-1-1 1 0 0,1-1 0 0 0,3-8 124 0 0,0 0 0 0 0,-1 0 1 0 0,3-21-1 0 0,-5 26-102 0 0,15-101 755 0 0,-4-1-1 0 0,-4-118 1 0 0,-8 215-816 0 0,2-40 111 0 0,-1 49-269 0 0,-1 0 1 0 0,0 0-1 0 0,1 0 1 0 0,-1 0-1 0 0,1 0 0 0 0,-1 0 1 0 0,1 0-1 0 0,0 0 1 0 0,0 0-1 0 0,0 1 1 0 0,0-1-1 0 0,0 0 1 0 0,0 0-1 0 0,1 1 0 0 0,-1-1 1 0 0,1 1-1 0 0,-1-1 1 0 0,1 1-1 0 0,2-2 1 0 0,30 15-10216 0 0,-20 0 7202 0 0</inkml:trace>
</inkml:ink>
</file>

<file path=ppt/ink/ink6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5:3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253 101 20 0 0,'-5'-5'589'0'0,"-1"0"0"0"0,1 0-1 0 0,-1 1 1 0 0,0 0 0 0 0,0 0 0 0 0,-1 1 0 0 0,1 0 0 0 0,-1 0-1 0 0,1 0 1 0 0,-1 1 0 0 0,0 0 0 0 0,0 0 0 0 0,0 1 0 0 0,0 0-1 0 0,0 0 1 0 0,-1 0 0 0 0,1 1 0 0 0,0 0 0 0 0,0 1 0 0 0,0-1-1 0 0,-1 2 1 0 0,-7 1 0 0 0,10-2-364 0 0,0 1 1 0 0,0-1-1 0 0,0 1 0 0 0,1 0 1 0 0,-1 0-1 0 0,1 1 0 0 0,-1-1 1 0 0,1 1-1 0 0,0 0 0 0 0,0 0 1 0 0,0 1-1 0 0,1-1 0 0 0,-1 1 1 0 0,1-1-1 0 0,0 1 0 0 0,0 0 0 0 0,0 1 1 0 0,0-1-1 0 0,1 0 0 0 0,-1 1 1 0 0,1 0-1 0 0,0-1 0 0 0,1 1 1 0 0,-1 0-1 0 0,1 0 0 0 0,0 0 1 0 0,0 0-1 0 0,1 0 0 0 0,-1 0 1 0 0,1 0-1 0 0,0 0 0 0 0,1 7 1 0 0,0-7-43 0 0,0 1 0 0 0,1 0 1 0 0,-1-1-1 0 0,1 1 0 0 0,0-1 1 0 0,0 1-1 0 0,1-1 0 0 0,0 0 1 0 0,0 0-1 0 0,0 0 1 0 0,0 0-1 0 0,1-1 0 0 0,0 0 1 0 0,-1 1-1 0 0,6 3 0 0 0,-1-2 22 0 0,0 0 1 0 0,0 0-1 0 0,0-1 0 0 0,0 0 0 0 0,1-1 0 0 0,0 0 0 0 0,0 0 0 0 0,18 5 0 0 0,-18-7-94 0 0,0 0 0 0 0,0-1 0 0 0,0 0-1 0 0,-1 0 1 0 0,1-1 0 0 0,0 0-1 0 0,0-1 1 0 0,0 0 0 0 0,15-3-1 0 0,-19 2-68 0 0,0 1 0 0 0,0-1 0 0 0,0 0 1 0 0,0 0-1 0 0,0-1 0 0 0,-1 1 0 0 0,1-1 0 0 0,-1 0 0 0 0,0-1 0 0 0,1 1 0 0 0,-2-1 0 0 0,1 1 0 0 0,0-1 0 0 0,-1 0 0 0 0,0 0 0 0 0,5-8 1 0 0,-5 6-20 0 0,0 0 1 0 0,-1 0-1 0 0,0 0 1 0 0,0 0 0 0 0,-1 0-1 0 0,1 0 1 0 0,-1 0-1 0 0,0-1 1 0 0,-1 1 0 0 0,0 0-1 0 0,0-1 1 0 0,0 1-1 0 0,-1 0 1 0 0,0-1 0 0 0,0 1-1 0 0,0 0 1 0 0,-1 0-1 0 0,0 0 1 0 0,0 0 0 0 0,-1 0-1 0 0,1 0 1 0 0,-1 1-1 0 0,-1-1 1 0 0,1 1 0 0 0,-1 0-1 0 0,0 0 1 0 0,0 0 0 0 0,0 0-1 0 0,-1 1 1 0 0,-5-5-1 0 0,1 0-182 0 0,-1 1-1 0 0,-1 0 0 0 0,1 1 1 0 0,-1 0-1 0 0,0 1 0 0 0,-1 0 1 0 0,0 1-1 0 0,0 0 1 0 0,0 0-1 0 0,0 2 0 0 0,-1-1 1 0 0,1 2-1 0 0,-1 0 0 0 0,-17-1 1 0 0,-19 12-8543 0 0,34-2 5747 0 0</inkml:trace>
</inkml:ink>
</file>

<file path=ppt/ink/ink6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5:3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0 186 308 0 0,'1'5'9702'0'0,"4"-2"-10025"0"0,12 2 1283 0 0,0-1-1 0 0,1-1 1 0 0,-1-1 0 0 0,1 0-1 0 0,32-2 1 0 0,-8 1-206 0 0,733-6 4927 0 0,-443-3-4220 0 0,242-11 174 0 0,571-39-343 0 0,13-43 1679 0 0,-1103 92-1730 0 0,-11 1-2417 0 0,-15 5-10103 0 0</inkml:trace>
</inkml:ink>
</file>

<file path=ppt/ink/ink6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5:38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9 108 520 0 0,'-1'-1'300'0'0,"0"-1"1"0"0,0 1-1 0 0,0 0 1 0 0,0-1-1 0 0,1 1 1 0 0,-1-1-1 0 0,1 1 0 0 0,-1-1 1 0 0,1 1-1 0 0,-1-1 1 0 0,1 1-1 0 0,0-1 0 0 0,0 1 1 0 0,0-1-1 0 0,0 0 1 0 0,0 1-1 0 0,0-1 0 0 0,0 1 1 0 0,0-1-1 0 0,1 1 1 0 0,-1-1-1 0 0,0 1 0 0 0,1-1 1 0 0,0 1-1 0 0,0-3 1 0 0,2 1 125 0 0,-1-1 1 0 0,1 1 0 0 0,0 0-1 0 0,0 0 1 0 0,0 0 0 0 0,0 0-1 0 0,0 0 1 0 0,0 1-1 0 0,7-4 1 0 0,0 0 272 0 0,0 2 0 0 0,-1-1 1 0 0,2 1-1 0 0,-1 0 0 0 0,0 1 0 0 0,1 1 0 0 0,13-3 0 0 0,-20 5-537 0 0,1-1 0 0 0,-1 1 0 0 0,0 0-1 0 0,0 0 1 0 0,1 1 0 0 0,-1-1 0 0 0,0 1-1 0 0,0 0 1 0 0,0 0 0 0 0,1 0 0 0 0,-1 1-1 0 0,0-1 1 0 0,-1 1 0 0 0,1 0 0 0 0,0 0-1 0 0,0 1 1 0 0,-1-1 0 0 0,1 1 0 0 0,-1-1-1 0 0,0 1 1 0 0,0 0 0 0 0,0 0 0 0 0,0 1-1 0 0,-1-1 1 0 0,5 7 0 0 0,-5-4-96 0 0,0 0 1 0 0,0 0-1 0 0,0 0 1 0 0,-1 0-1 0 0,0 0 1 0 0,0 0-1 0 0,0 1 1 0 0,-1-1-1 0 0,0 0 0 0 0,0 0 1 0 0,-1 1-1 0 0,0-1 1 0 0,0 0-1 0 0,0 0 1 0 0,-1 0-1 0 0,0 0 1 0 0,-4 9-1 0 0,-5 8 22 0 0,-1-1 0 0 0,-15 22-1 0 0,16-29-29 0 0,1 1-1 0 0,1 0 1 0 0,0 0 0 0 0,1 1-1 0 0,1 0 1 0 0,-6 22-1 0 0,13-37-48 0 0,-1-1 0 0 0,1 1 0 0 0,0-1 1 0 0,0 1-1 0 0,-1-1 0 0 0,1 1 0 0 0,0-1 0 0 0,1 1 0 0 0,-1-1 0 0 0,0 1 0 0 0,0-1 0 0 0,1 1 0 0 0,-1-1 0 0 0,1 1 0 0 0,-1-1 0 0 0,1 1 0 0 0,-1-1 1 0 0,1 0-1 0 0,0 1 0 0 0,0-1 0 0 0,0 0 0 0 0,0 0 0 0 0,0 0 0 0 0,0 1 0 0 0,0-1 0 0 0,0 0 0 0 0,1 0 0 0 0,2 1 14 0 0,-1 0-1 0 0,1 0 0 0 0,0-1 1 0 0,0 0-1 0 0,-1 1 0 0 0,1-1 1 0 0,0-1-1 0 0,0 1 0 0 0,0-1 1 0 0,5 1-1 0 0,9-1 92 0 0,0-1 0 0 0,-1-1 1 0 0,27-6-1 0 0,-29 5-422 0 0,40-11 1470 0 0,-25-4-5954 0 0</inkml:trace>
</inkml:ink>
</file>

<file path=ppt/ink/ink6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5:39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246 130 200 0 0,'0'-5'596'0'0,"0"0"1"0"0,0 0-1 0 0,-1 0 1 0 0,0 1-1 0 0,0-1 1 0 0,0 0-1 0 0,0 0 1 0 0,-1 1-1 0 0,1-1 1 0 0,-1 1-1 0 0,0-1 1 0 0,-1 1-1 0 0,1 0 1 0 0,-1 0-1 0 0,0 0 0 0 0,0 0 1 0 0,0 0-1 0 0,0 0 1 0 0,-1 1-1 0 0,0 0 1 0 0,1 0-1 0 0,-1 0 1 0 0,0 0-1 0 0,-6-3 1 0 0,5 5-334 0 0,1-1 1 0 0,-1 0 0 0 0,0 1-1 0 0,0 0 1 0 0,0 0-1 0 0,0 0 1 0 0,0 1 0 0 0,0 0-1 0 0,0 0 1 0 0,0 0 0 0 0,0 0-1 0 0,0 1 1 0 0,1 0 0 0 0,-1 0-1 0 0,0 0 1 0 0,0 1 0 0 0,0 0-1 0 0,1-1 1 0 0,-1 2-1 0 0,1-1 1 0 0,0 0 0 0 0,-1 1-1 0 0,1 0 1 0 0,-4 3 0 0 0,3-2-141 0 0,0-1 1 0 0,1 1-1 0 0,-1 0 1 0 0,1 0-1 0 0,0 1 1 0 0,0-1-1 0 0,0 1 1 0 0,1 0-1 0 0,-1 0 1 0 0,1 0-1 0 0,0 0 1 0 0,1 1-1 0 0,-1-1 1 0 0,1 1-1 0 0,0 0 1 0 0,1 0-1 0 0,-1-1 1 0 0,1 1-1 0 0,0 0 1 0 0,1 0-1 0 0,-1 0 1 0 0,1 0-1 0 0,0 0 1 0 0,1 0-1 0 0,0 0 1 0 0,0 0-1 0 0,0 0 1 0 0,0 0-1 0 0,1 0 1 0 0,0 0 0 0 0,0-1-1 0 0,1 1 1 0 0,-1-1-1 0 0,1 0 1 0 0,1 0-1 0 0,-1 0 1 0 0,1 0-1 0 0,-1 0 1 0 0,8 7-1 0 0,1-1-26 0 0,-1-1-1 0 0,1 0 1 0 0,1 0 0 0 0,0-1 0 0 0,0 0-1 0 0,0-1 1 0 0,1-1 0 0 0,1-1-1 0 0,-1 1 1 0 0,24 5 0 0 0,-26-9-155 0 0,-1 0 1 0 0,1-1 0 0 0,0-1 0 0 0,-1 1 0 0 0,1-2 0 0 0,0 0-1 0 0,0 0 1 0 0,0-1 0 0 0,-1-1 0 0 0,1 0 0 0 0,0 0 0 0 0,-1-1-1 0 0,0-1 1 0 0,18-7 0 0 0,-23 8 54 0 0,-1-1-1 0 0,0 1 1 0 0,0-1 0 0 0,0 0-1 0 0,-1 0 1 0 0,1 0 0 0 0,-1-1-1 0 0,0 0 1 0 0,0 1-1 0 0,-1-1 1 0 0,1-1 0 0 0,-1 1-1 0 0,0 0 1 0 0,-1-1 0 0 0,1 0-1 0 0,-1 1 1 0 0,0-1 0 0 0,-1 0-1 0 0,1 0 1 0 0,-1 0-1 0 0,0 0 1 0 0,-1-1 0 0 0,1 1-1 0 0,-1 0 1 0 0,-1 0 0 0 0,1 0-1 0 0,-1 0 1 0 0,0 0-1 0 0,0 0 1 0 0,-1 0 0 0 0,0 0-1 0 0,0 0 1 0 0,0 0 0 0 0,-1 1-1 0 0,1-1 1 0 0,-1 1 0 0 0,-1 0-1 0 0,1 0 1 0 0,-1 0-1 0 0,-7-8 1 0 0,-2 1 2 0 0,0 0 0 0 0,-1 0 0 0 0,-1 1 0 0 0,0 1 0 0 0,0 0 0 0 0,-1 2 0 0 0,0-1 0 0 0,-33-10 0 0 0,34 14-768 0 0,0 1 1 0 0,0 1 0 0 0,-21-3-1 0 0,17 7-5084 0 0,15 0 3706 0 0,-2 0-532 0 0</inkml:trace>
</inkml:ink>
</file>

<file path=ppt/ink/ink6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5:39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51 288 0 0,'-7'-4'871'0'0,"1"0"0"0"0,0 0 1 0 0,-1 1-1 0 0,1 0 0 0 0,-1 0 0 0 0,0 1 0 0 0,0 0 0 0 0,0 0 1 0 0,-1 0-1 0 0,1 1 0 0 0,0 0 0 0 0,0 1 0 0 0,-1 0 1 0 0,-11 1-1 0 0,1 0 215 0 0,0 1 0 0 0,0 1 0 0 0,1 1 0 0 0,-33 10 0 0 0,40-10-732 0 0,0 1 1 0 0,-1 0-1 0 0,1 0 0 0 0,1 1 1 0 0,-1 0-1 0 0,1 1 0 0 0,0 0 1 0 0,1 1-1 0 0,0-1 1 0 0,-8 10-1 0 0,14-14-236 0 0,-1 1 0 0 0,1-1 0 0 0,-1 0 0 0 0,1 1 0 0 0,0 0 0 0 0,0-1 0 0 0,1 1 0 0 0,-1 0 0 0 0,1 0 0 0 0,0 0 0 0 0,0 0 0 0 0,0 0 0 0 0,0 0 0 0 0,1 1 0 0 0,0-1 0 0 0,-1 0 0 0 0,2 0 0 0 0,-1 0 0 0 0,0 0 0 0 0,1 0 0 0 0,0 1 0 0 0,0-1 0 0 0,0 0 0 0 0,0 0 0 0 0,1-1 0 0 0,-1 1 0 0 0,1 0 0 0 0,0 0 0 0 0,1-1 0 0 0,2 5 0 0 0,4 3-8 0 0,1 0 1 0 0,1-1-1 0 0,-1 0 1 0 0,2-1-1 0 0,-1 0 1 0 0,1 0-1 0 0,1-1 1 0 0,-1-1-1 0 0,1 0 1 0 0,1-1-1 0 0,26 8 1 0 0,-31-10-179 0 0,1-1 0 0 0,0-1 0 0 0,-1 0 1 0 0,1 0-1 0 0,0-1 0 0 0,0 0 0 0 0,0-1 0 0 0,1 0 1 0 0,-1 0-1 0 0,0-1 0 0 0,0-1 0 0 0,-1 0 1 0 0,1 0-1 0 0,0-1 0 0 0,0 0 0 0 0,-1 0 0 0 0,0-1 1 0 0,14-8-1 0 0,-19 9 76 0 0,0 0 0 0 0,0 0 0 0 0,0 0 0 0 0,0 0 1 0 0,-1-1-1 0 0,0 0 0 0 0,1 0 0 0 0,-1 0 0 0 0,0 0 0 0 0,-1 0 0 0 0,1-1 1 0 0,-1 1-1 0 0,0-1 0 0 0,0 1 0 0 0,0-1 0 0 0,-1 0 0 0 0,1 0 0 0 0,-1 0 1 0 0,0 0-1 0 0,-1 0 0 0 0,1 0 0 0 0,-1 0 0 0 0,0 0 0 0 0,0 0 1 0 0,-1 0-1 0 0,0 0 0 0 0,0 0 0 0 0,0 0 0 0 0,0 0 0 0 0,-3-6 0 0 0,0 1 15 0 0,0 0-1 0 0,-1 0 1 0 0,-1 0 0 0 0,0 1-1 0 0,0-1 1 0 0,-1 1-1 0 0,0 1 1 0 0,0-1-1 0 0,-1 1 1 0 0,0 1-1 0 0,-1-1 1 0 0,-15-10-1 0 0,5 7-1486 0 0,0 1-1 0 0,-1 0 1 0 0,0 1-1 0 0,-1 2 1 0 0,1 0-1 0 0,-39-7 1 0 0,49 12-1397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4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1 704 0 0,'-1'3'7707'0'0,"-4"4"-3595"0"0,-25 40-1456 0 0,-1-15-1437 0 0,-1-1 0 0 0,-2-1 0 0 0,-63 42 0 0 0,28-21-1573 0 0,61-44-1274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32 624 0 0,'-4'-1'15105'0'0,"22"-2"-7710"0"0,-1 1-6561 0 0,-1-1-1 0 0,29-9 1 0 0,-41 10-1521 0 0,11-7-8510 0 0</inkml:trace>
</inkml:ink>
</file>

<file path=ppt/ink/ink6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5:40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1 180 0 0,'-17'4'3618'0'0,"5"6"6472"0"0,16 0-3187 0 0,18-2-7123 0 0,18-2 1652 0 0,-1 0 1 0 0,1-3 0 0 0,57-2 0 0 0,-62-3-1201 0 0,-1-1-1 0 0,1-3 1 0 0,-1 0 0 0 0,41-14 0 0 0,-63 16-2053 0 0,-8 3-1324 0 0</inkml:trace>
</inkml:ink>
</file>

<file path=ppt/ink/ink6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5:41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5965 0 0,'-1'1'343'0'0,"1"-1"0"0"0,-1 1 0 0 0,1-1 0 0 0,-1 0 0 0 0,1 1 0 0 0,0-1 0 0 0,-1 1 0 0 0,1-1 0 0 0,0 1 0 0 0,-1 0 0 0 0,1-1 1 0 0,0 1-1 0 0,-1-1 0 0 0,1 1 0 0 0,0-1 0 0 0,0 1 0 0 0,0 0 0 0 0,0-1 0 0 0,0 1 0 0 0,0 0 0 0 0,0-1 0 0 0,0 1 1 0 0,0-1-1 0 0,0 1 0 0 0,0 0 0 0 0,0-1 0 0 0,0 1 0 0 0,0 0 0 0 0,0-1 0 0 0,1 1 0 0 0,-1-1 0 0 0,0 1 0 0 0,0-1 0 0 0,1 1 1 0 0,-1 0-1 0 0,0-1 0 0 0,1 1 0 0 0,27 12 4091 0 0,34-6-2588 0 0,307-16 1775 0 0,-276 4-3873 0 0,-85 5-75 0 0,16-2-778 0 0,-10 0-2470 0 0</inkml:trace>
</inkml:ink>
</file>

<file path=ppt/ink/ink6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5:4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2 346 56 0 0,'-1'-1'194'0'0,"1"1"0"0"0,0-1 0 0 0,0 1 0 0 0,0-1 0 0 0,0 1 0 0 0,0-1 0 0 0,0 1 0 0 0,0 0 0 0 0,0-1 0 0 0,0 1 0 0 0,0-1 0 0 0,0 1 0 0 0,0-1 0 0 0,0 1 0 0 0,0-1 0 0 0,0 1 0 0 0,0-1 0 0 0,0 1 0 0 0,1 0 0 0 0,-1-1 0 0 0,0 1 0 0 0,0-1 0 0 0,1 1 0 0 0,-1 0 0 0 0,0-1 0 0 0,0 1 0 0 0,1 0 0 0 0,-1-1 0 0 0,0 1 0 0 0,1 0 0 0 0,-1-1 0 0 0,1 1 0 0 0,-1 0 0 0 0,0 0 0 0 0,1-1 0 0 0,-1 1 0 0 0,1 0 0 0 0,-1 0 0 0 0,1 0 0 0 0,17 12 2760 0 0,16 33-1520 0 0,-33-43-1022 0 0,93 152 3872 0 0,-2 1-1313 0 0,-76-132-2415 0 0,2 1 1 0 0,0-2-1 0 0,2 0 1 0 0,22 19-1 0 0,-40-39-468 0 0,1 1-1 0 0,0-1 0 0 0,0 0 1 0 0,-1 0-1 0 0,1-1 0 0 0,0 1 1 0 0,0-1-1 0 0,1 1 0 0 0,-1-1 0 0 0,6 1 1 0 0,-7-1-35 0 0,-1-1-1 0 0,1 0 1 0 0,-1 0 0 0 0,1 0-1 0 0,0 0 1 0 0,-1 0 0 0 0,1-1 0 0 0,-1 1-1 0 0,1-1 1 0 0,-1 1 0 0 0,1-1-1 0 0,-1 1 1 0 0,1-1 0 0 0,-1 0 0 0 0,1 1-1 0 0,-1-1 1 0 0,2-1 0 0 0,1-3 34 0 0,0 1 0 0 0,0-1 0 0 0,-1 0 0 0 0,0 0 1 0 0,0 0-1 0 0,0 0 0 0 0,0 0 0 0 0,-1-1 0 0 0,0 1 1 0 0,0-1-1 0 0,1-7 0 0 0,8-29 178 0 0,-3 0-1 0 0,-1 0 1 0 0,1-55 0 0 0,-9-130 548 0 0,-2 81-393 0 0,3 123-700 0 0,1-1 0 0 0,1 0-1 0 0,1 0 1 0 0,1 0 0 0 0,10-33 0 0 0,-14 57 179 0 0,0 0 1 0 0,1 0-1 0 0,-1-1 0 0 0,0 1 1 0 0,0 0-1 0 0,0 0 1 0 0,1 0-1 0 0,-1 0 0 0 0,0-1 1 0 0,0 1-1 0 0,1 0 1 0 0,-1 0-1 0 0,0 0 0 0 0,0 0 1 0 0,1 0-1 0 0,-1 0 0 0 0,0 0 1 0 0,1 0-1 0 0,-1 0 1 0 0,0 0-1 0 0,0 0 0 0 0,1 0 1 0 0,-1 0-1 0 0,0 0 1 0 0,1 0-1 0 0,-1 0 0 0 0,0 0 1 0 0,0 0-1 0 0,1 0 1 0 0,-1 0-1 0 0,0 1 0 0 0,0-1 1 0 0,1 0-1 0 0,-1 0 1 0 0,0 0-1 0 0,0 0 0 0 0,1 1 1 0 0,-1-1-1 0 0,0 0 1 0 0,0 0-1 0 0,0 0 0 0 0,0 1 1 0 0,1-1-1 0 0,-1 0 1 0 0,0 0-1 0 0,0 1 0 0 0,0-1 1 0 0,0 0-1 0 0,0 0 1 0 0,0 1-1 0 0,0-1 0 0 0,0 0 1 0 0,1 1-1 0 0,-1-1 1 0 0,0 1-1 0 0,11 19-4296 0 0,-10-19 3353 0 0,9 15-1552 0 0</inkml:trace>
</inkml:ink>
</file>

<file path=ppt/ink/ink6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5:49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13 36 0 0,'-1'-12'10173'0'0,"-14"29"-6683"0"0,13-15-3767 0 0,-125 145 6581 0 0,32-58-8520 0 0,88-83 1263 0 0</inkml:trace>
</inkml:ink>
</file>

<file path=ppt/ink/ink6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5:49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 52 0 0,'-9'-14'10455'0'0,"22"21"-7237"0"0,25 22-770 0 0,-7 0-447 0 0,91 81 3314 0 0,-107-98-5009 0 0,1 0 0 0 0,0-1 0 0 0,1-1 0 0 0,0-1 0 0 0,1 0 0 0 0,20 7 0 0 0,-31-15-791 0 0,-1 1 0 0 0,1-1-1 0 0,0 0 1 0 0,0-1 0 0 0,0 1 0 0 0,12-2-1 0 0,19-7-7299 0 0,-29 3 5309 0 0</inkml:trace>
</inkml:ink>
</file>

<file path=ppt/ink/ink6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5:50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11 892 0 0,'0'0'1612'0'0,"34"0"6061"0"0,102 4 2604 0 0,70-13-4587 0 0,-202 9-5529 0 0,40-3 766 0 0,-43 3-1058 0 0,15-3-518 0 0</inkml:trace>
</inkml:ink>
</file>

<file path=ppt/ink/ink6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5:50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3 216 248 0 0,'-1'-7'503'0'0,"0"0"0"0"0,1-1 0 0 0,0 1 0 0 0,0 0 0 0 0,0-1 0 0 0,1 1 0 0 0,0 0 0 0 0,0-1 0 0 0,1 1-1 0 0,0 0 1 0 0,0 0 0 0 0,1 0 0 0 0,0 1 0 0 0,0-1 0 0 0,0 0 0 0 0,1 1 0 0 0,0 0 0 0 0,1 0 0 0 0,-1 0 0 0 0,1 1 0 0 0,0-1 0 0 0,0 1 0 0 0,1 0 0 0 0,-1 1 0 0 0,1-1 0 0 0,0 1 0 0 0,7-4-1 0 0,-5 3-153 0 0,0 1 0 0 0,1-1 0 0 0,-1 1-1 0 0,1 1 1 0 0,0 0 0 0 0,0 0-1 0 0,0 1 1 0 0,0 0 0 0 0,0 0 0 0 0,0 1-1 0 0,1 0 1 0 0,-1 1 0 0 0,0 0-1 0 0,1 0 1 0 0,-1 1 0 0 0,0 0-1 0 0,0 1 1 0 0,0 0 0 0 0,0 0 0 0 0,0 1-1 0 0,11 5 1 0 0,-17-6-245 0 0,1 0 0 0 0,-1 0 0 0 0,1 0 0 0 0,-1 1 1 0 0,0-1-1 0 0,0 1 0 0 0,0 0 0 0 0,0 0 0 0 0,0 0 0 0 0,-1 0 0 0 0,0 1 0 0 0,1-1 0 0 0,-1 1 1 0 0,0-1-1 0 0,-1 1 0 0 0,1 0 0 0 0,-1-1 0 0 0,2 6 0 0 0,-2-2-2 0 0,0 0 1 0 0,0 0-1 0 0,-1 0 1 0 0,0 1-1 0 0,0-1 0 0 0,-1 0 1 0 0,0 0-1 0 0,0 0 0 0 0,-3 11 1 0 0,-6 8 45 0 0,0 1-1 0 0,-2-1 1 0 0,0-1 0 0 0,-17 24 0 0 0,-29 34 100 0 0,43-65-177 0 0,1 1 1 0 0,1 0-1 0 0,0 1 0 0 0,2 0 1 0 0,-14 34-1 0 0,25-53-62 0 0,0 0-1 0 0,-1 0 1 0 0,1 1-1 0 0,0-1 0 0 0,0 0 1 0 0,0 0-1 0 0,0 0 1 0 0,0 0-1 0 0,1 1 1 0 0,-1-1-1 0 0,0 0 1 0 0,0 0-1 0 0,1 0 1 0 0,-1 0-1 0 0,1 0 1 0 0,-1 0-1 0 0,1 0 1 0 0,-1 0-1 0 0,1 0 1 0 0,0 0-1 0 0,-1 0 1 0 0,1 0-1 0 0,0 0 1 0 0,0 0-1 0 0,-1-1 1 0 0,1 1-1 0 0,0 0 0 0 0,0-1 1 0 0,0 1-1 0 0,0 0 1 0 0,0-1-1 0 0,0 0 1 0 0,0 1-1 0 0,1-1 1 0 0,-1 1-1 0 0,0-1 1 0 0,0 0-1 0 0,0 0 1 0 0,0 0-1 0 0,0 1 1 0 0,2-1-1 0 0,55 3 169 0 0,-51-3-152 0 0,36 0 96 0 0,-1-3-1 0 0,79-13 1 0 0,-103 11-1075 0 0,0 0 0 0 0,28-12 0 0 0,-22 8-2743 0 0,-1 1-3140 0 0,-14 3 4447 0 0</inkml:trace>
</inkml:ink>
</file>

<file path=ppt/ink/ink6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5:51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7 182 748 0 0,'-1'-2'482'0'0,"0"0"0"0"0,0 0 0 0 0,0 0 0 0 0,0 0 1 0 0,1 0-1 0 0,-1 0 0 0 0,1 0 0 0 0,0 0 0 0 0,-1 0 0 0 0,1 0 0 0 0,0 0 0 0 0,0-1 0 0 0,0 1 0 0 0,1 0 0 0 0,-1 0 1 0 0,0 0-1 0 0,1 0 0 0 0,-1 0 0 0 0,3-4 0 0 0,-2 3-18 0 0,1 0 1 0 0,1 0-1 0 0,-1-1 1 0 0,0 1-1 0 0,1 1 0 0 0,0-1 1 0 0,-1 0-1 0 0,1 1 1 0 0,0-1-1 0 0,5-2 0 0 0,6-3 437 0 0,1 0 0 0 0,1 1-1 0 0,30-10 1 0 0,-39 15-633 0 0,66-20 2296 0 0,87-16 0 0 0,-157 38-2424 0 0,-106 25-332 0 0,67-16 134 0 0,17-5 11 0 0,-1 0-1 0 0,0 1 1 0 0,1 1 0 0 0,0 1 0 0 0,1 1 0 0 0,-1 1 0 0 0,-20 13 0 0 0,38-21 51 0 0,0 0-1 0 0,0 0 1 0 0,-1 0-1 0 0,1 0 1 0 0,0 0-1 0 0,0 0 1 0 0,0 0-1 0 0,1 0 1 0 0,-1 1 0 0 0,0-1-1 0 0,0 0 1 0 0,1 1-1 0 0,-1-1 1 0 0,1 0-1 0 0,-1 1 1 0 0,1-1-1 0 0,-1 1 1 0 0,1-1-1 0 0,0 1 1 0 0,0-1-1 0 0,0 1 1 0 0,0-1 0 0 0,0 1-1 0 0,0-1 1 0 0,0 0-1 0 0,0 1 1 0 0,1-1-1 0 0,-1 1 1 0 0,1-1-1 0 0,-1 1 1 0 0,1-1-1 0 0,-1 0 1 0 0,1 1-1 0 0,0-1 1 0 0,-1 0-1 0 0,1 0 1 0 0,0 1 0 0 0,0-1-1 0 0,0 0 1 0 0,0 0-1 0 0,2 2 1 0 0,6 5 52 0 0,0 1-1 0 0,1-1 1 0 0,20 13 0 0 0,-21-15-27 0 0,75 48 329 0 0,39 27 155 0 0,-109-70-440 0 0,-1 0 1 0 0,0 1-1 0 0,-1 0 1 0 0,0 1-1 0 0,0 0 1 0 0,9 17-1 0 0,-19-27-55 0 0,1 0 0 0 0,-1 1 1 0 0,0 0-1 0 0,-1-1 0 0 0,1 1 0 0 0,-1 0 0 0 0,1 0 0 0 0,-1 0 0 0 0,0 0 0 0 0,-1 0 0 0 0,1 0 0 0 0,-1 0 0 0 0,1 0 0 0 0,-1 0 0 0 0,0 1 0 0 0,-1-1 0 0 0,1 0 1 0 0,-1 0-1 0 0,-1 4 0 0 0,0-3-1 0 0,-1 0 0 0 0,1 0 0 0 0,-1 0 1 0 0,0-1-1 0 0,0 1 0 0 0,0-1 0 0 0,-1 1 0 0 0,0-1 1 0 0,0-1-1 0 0,0 1 0 0 0,0 0 0 0 0,-8 4 1 0 0,-5 2-20 0 0,-1 0 0 0 0,0-2 0 0 0,-1 0 0 0 0,1-1 1 0 0,-1 0-1 0 0,-35 5 0 0 0,-12-2-1747 0 0,36-9-7251 0 0,23-1 6321 0 0</inkml:trace>
</inkml:ink>
</file>

<file path=ppt/ink/ink6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5:52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0 178 528 0 0,'15'-1'9807'0'0,"13"2"-6328"0"0,46-1-1812 0 0,589-32 4050 0 0,336 1-1921 0 0,-397 14-2084 0 0,-454 13-1285 0 0,186-8 482 0 0,-232 4 56 0 0,125-27-1 0 0,-215 33-802 0 0,-6 1-1 0 0,0 0 1 0 0,1 0-1 0 0,-1-1 1 0 0,0 0-1 0 0,0 0 1 0 0,0 0-1 0 0,0-1 0 0 0,0 0 1 0 0,0 0-1 0 0,-1 0 1 0 0,7-6-1 0 0,-11 4-2081 0 0,-10 5-298 0 0,-9 4-3289 0 0,10 3 1767 0 0,-1-2 536 0 0</inkml:trace>
</inkml:ink>
</file>

<file path=ppt/ink/ink6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5:5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20 300 0 0,'-2'-20'9616'0'0,"11"33"-2868"0"0,12 33-2117 0 0,43 183 2751 0 0,-36-124-5313 0 0,-28-105-2176 0 0,0 1-1 0 0,0-1 1 0 0,0 1-1 0 0,0-1 1 0 0,0 1-1 0 0,0-1 1 0 0,1 1-1 0 0,-1-1 1 0 0,0 1-1 0 0,0-1 1 0 0,1 1-1 0 0,-1-1 1 0 0,0 1-1 0 0,1-1 1 0 0,-1 1-1 0 0,0-1 1 0 0,1 0-1 0 0,-1 1 1 0 0,0-1 0 0 0,1 0-1 0 0,-1 1 1 0 0,1-1-1 0 0,-1 0 1 0 0,1 1-1 0 0,-1-1 1 0 0,1 0-1 0 0,-1 0 1 0 0,1 0-1 0 0,-1 1 1 0 0,1-1-1 0 0,-1 0 1 0 0,1 0-1 0 0,0 0 1 0 0,-1 0-1 0 0,1 0 1 0 0,-1 0-1 0 0,2 0 1 0 0,11-6-9016 0 0,-7 3 6117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1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91 176 0 0,'0'-1'290'0'0,"0"1"0"0"0,-1 0 0 0 0,1-1 0 0 0,-1 1 0 0 0,1 0 0 0 0,0-1 0 0 0,-1 1 0 0 0,1-1 0 0 0,0 1 0 0 0,-1 0 0 0 0,1-1 0 0 0,0 1 0 0 0,0-1 0 0 0,-1 1-1 0 0,1-1 1 0 0,0 1 0 0 0,0-1 0 0 0,0 1 0 0 0,0-1 0 0 0,0 1 0 0 0,0-1 0 0 0,0 0 0 0 0,0 1 0 0 0,0-1 0 0 0,0 1 0 0 0,0-1 0 0 0,0 1 0 0 0,0-1 0 0 0,0 1 0 0 0,0-1 0 0 0,0 1 0 0 0,1-1 0 0 0,-1 1 0 0 0,0-1 0 0 0,0 1 0 0 0,1-1 0 0 0,-1 1 0 0 0,1-1 0 0 0,23-16 4726 0 0,33-5-653 0 0,-18 12-839 0 0,56-9 0 0 0,-78 17-3790 0 0,0 1-1 0 0,0 1 1 0 0,22 2-1 0 0,-3 4-9418 0 0,-26-4 6745 0 0</inkml:trace>
</inkml:ink>
</file>

<file path=ppt/ink/ink6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5:5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378 190 668 0 0,'1'-2'663'0'0,"1"-1"1"0"0,-1 1-1 0 0,1-1 0 0 0,-1 1 1 0 0,0-1-1 0 0,0 1 0 0 0,0-1 1 0 0,0 1-1 0 0,-1-1 0 0 0,1 0 1 0 0,-1 1-1 0 0,1-1 0 0 0,-1 0 1 0 0,0 0-1 0 0,0 1 0 0 0,0-1 1 0 0,-1 0-1 0 0,1 0 0 0 0,-1 1 1 0 0,0-4-1 0 0,0 4-289 0 0,-1 0 0 0 0,1-1 0 0 0,-1 1 0 0 0,0 0 0 0 0,1 0 0 0 0,-1 0 0 0 0,0 0 0 0 0,0 0-1 0 0,0 1 1 0 0,-1-1 0 0 0,1 1 0 0 0,0-1 0 0 0,-1 1 0 0 0,1 0 0 0 0,-1 0 0 0 0,-4-2 0 0 0,-2 1-22 0 0,0 0 0 0 0,-1 0 0 0 0,1 1 0 0 0,-1 0 0 0 0,1 0 0 0 0,-1 1 0 0 0,0 0-1 0 0,1 1 1 0 0,-1 0 0 0 0,-12 4 0 0 0,3 1-49 0 0,0 1 0 0 0,1 0 0 0 0,1 2-1 0 0,-1 0 1 0 0,-22 16 0 0 0,31-19-140 0 0,0 1 0 0 0,0 0 0 0 0,1 0 1 0 0,0 1-1 0 0,0 0 0 0 0,1 0 0 0 0,0 1 0 0 0,0 0 1 0 0,1 0-1 0 0,-10 20 0 0 0,15-26-104 0 0,0 0 1 0 0,0 0 0 0 0,0 1-1 0 0,0-1 1 0 0,1 1-1 0 0,-1-1 1 0 0,1 0-1 0 0,0 1 1 0 0,0-1-1 0 0,0 1 1 0 0,0-1-1 0 0,1 1 1 0 0,0-1-1 0 0,-1 0 1 0 0,1 1-1 0 0,0-1 1 0 0,3 6-1 0 0,-1-4 4 0 0,0 0 1 0 0,1 0-1 0 0,-1-1 0 0 0,1 1 0 0 0,0-1 0 0 0,0 0 0 0 0,0 0 0 0 0,1 0 0 0 0,8 6 0 0 0,-1-3-77 0 0,0-1-1 0 0,1 1 0 0 0,-1-2 1 0 0,1 0-1 0 0,0 0 0 0 0,1-1 0 0 0,-1-1 1 0 0,17 2-1 0 0,-20-4-89 0 0,-1-1 0 0 0,0 0 0 0 0,0-1 0 0 0,1 0 0 0 0,-1 0 0 0 0,0-1 0 0 0,0 0 1 0 0,0-1-1 0 0,0 0 0 0 0,0 0 0 0 0,-1-1 0 0 0,0 0 0 0 0,1-1 0 0 0,-1 0 0 0 0,10-8 0 0 0,-12 9 92 0 0,-1-1-1 0 0,0 0 1 0 0,0 0-1 0 0,0 0 1 0 0,0-1 0 0 0,-1 0-1 0 0,0 0 1 0 0,0 0-1 0 0,-1 0 1 0 0,0 0 0 0 0,0-1-1 0 0,0 1 1 0 0,-1-1-1 0 0,0 0 1 0 0,0 0 0 0 0,-1 0-1 0 0,1 0 1 0 0,-2 0-1 0 0,1 0 1 0 0,-1-14 0 0 0,-2 12 32 0 0,0 0-1 0 0,0 0 1 0 0,-1 0 0 0 0,0 1 0 0 0,-1-1 0 0 0,0 1 0 0 0,0-1 0 0 0,0 1 0 0 0,-1 0 0 0 0,-1 1 0 0 0,1-1 0 0 0,-1 1 0 0 0,0 0 0 0 0,-1 1 0 0 0,0 0 0 0 0,0 0 0 0 0,-8-5 0 0 0,-8-6-449 0 0,0 2 1 0 0,-2 1 0 0 0,0 1-1 0 0,-34-13 1 0 0,12 13-2318 0 0,27 15-5923 0 0,13 0 6115 0 0</inkml:trace>
</inkml:ink>
</file>

<file path=ppt/ink/ink6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5:53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348 119 480 0 0,'0'-2'629'0'0,"-1"0"0"0"0,0-1 0 0 0,0 1-1 0 0,1 0 1 0 0,-1 0 0 0 0,0 0 0 0 0,-1 0 0 0 0,1 0 0 0 0,0 0-1 0 0,-1 0 1 0 0,1 1 0 0 0,-1-1 0 0 0,1 0 0 0 0,-1 1 0 0 0,0-1-1 0 0,1 1 1 0 0,-1-1 0 0 0,0 1 0 0 0,-3-1 0 0 0,0 0 34 0 0,1 0 1 0 0,-1 0-1 0 0,0 1 1 0 0,-1 0-1 0 0,1 0 1 0 0,0 0-1 0 0,0 0 1 0 0,-7 1-1 0 0,-4 1 244 0 0,1 0-1 0 0,-1 1 0 0 0,1 0 1 0 0,-30 10-1 0 0,33-8-580 0 0,0 1 1 0 0,1 0-1 0 0,0 1 0 0 0,0 1 0 0 0,0-1 0 0 0,0 2 1 0 0,1-1-1 0 0,0 2 0 0 0,1-1 0 0 0,-14 17 0 0 0,20-22-242 0 0,0 1-1 0 0,0-1 1 0 0,1 1 0 0 0,-1-1-1 0 0,1 1 1 0 0,0 0-1 0 0,0 0 1 0 0,1 0-1 0 0,-1 1 1 0 0,1-1-1 0 0,0 0 1 0 0,0 0-1 0 0,0 1 1 0 0,0-1-1 0 0,1 1 1 0 0,0-1-1 0 0,0 1 1 0 0,0-1-1 0 0,1 0 1 0 0,-1 1-1 0 0,1-1 1 0 0,0 1-1 0 0,0-1 1 0 0,0 0-1 0 0,1 0 1 0 0,0 0-1 0 0,0 0 1 0 0,0 0-1 0 0,0 0 1 0 0,0 0 0 0 0,1-1-1 0 0,0 1 1 0 0,3 3-1 0 0,6 5-18 0 0,-1-2-1 0 0,2 0 0 0 0,-1 0 1 0 0,1-1-1 0 0,1-1 1 0 0,-1 0-1 0 0,1-1 0 0 0,1 0 1 0 0,0-1-1 0 0,17 5 1 0 0,-18-7-171 0 0,-1-1 0 0 0,1 0 0 0 0,0 0 0 0 0,1-1 0 0 0,-1-1 0 0 0,0-1 0 0 0,0 0 0 0 0,1-1 0 0 0,-1 0 0 0 0,0-1 0 0 0,20-5 0 0 0,-28 5 85 0 0,0 0 0 0 0,-1-1-1 0 0,1 0 1 0 0,-1 0 0 0 0,0 0-1 0 0,0 0 1 0 0,0-1 0 0 0,0 1-1 0 0,0-1 1 0 0,-1-1-1 0 0,0 1 1 0 0,0-1 0 0 0,0 1-1 0 0,0-1 1 0 0,-1 0 0 0 0,1-1-1 0 0,-1 1 1 0 0,-1 0 0 0 0,1-1-1 0 0,-1 0 1 0 0,0 1 0 0 0,1-8-1 0 0,-1 6 38 0 0,-1-1-1 0 0,0 1 0 0 0,-1-1 1 0 0,1 1-1 0 0,-1-1 1 0 0,-1 1-1 0 0,0-1 0 0 0,0 1 1 0 0,0 0-1 0 0,-1-1 1 0 0,0 1-1 0 0,0 0 0 0 0,-1 0 1 0 0,0 0-1 0 0,0 0 1 0 0,-1 1-1 0 0,-6-10 0 0 0,-13-12 55 0 0,-16-11 44 0 0,21 24-67 0 0,-3 1 69 0 0,-1 0 0 0 0,0 1 0 0 0,-1 1 0 0 0,-45-16 0 0 0,56 24-303 0 0,-1 0 0 0 0,-1 1 0 0 0,1 1 0 0 0,-23-2 0 0 0,29 4-268 0 0,0 0 0 0 0,0 1 0 0 0,-1 0 0 0 0,1 0 0 0 0,0 0 0 0 0,0 1 0 0 0,0 0 0 0 0,0 0 0 0 0,-10 5 1 0 0,-10 14-6686 0 0,16-10 4155 0 0</inkml:trace>
</inkml:ink>
</file>

<file path=ppt/ink/ink6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00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47 68 0 0,'-12'-1'748'0'0,"8"1"6"0"0,-1 0-1 0 0,1 0 1 0 0,-1 0-1 0 0,1-1 1 0 0,0 0 0 0 0,-1 0-1 0 0,1 0 1 0 0,-9-5 3441 0 0,35-9 570 0 0,-9 10-3738 0 0,1 1 0 0 0,0 1 0 0 0,0 0 1 0 0,1 0-1 0 0,-1 2 0 0 0,0 0 0 0 0,22 1 1 0 0,-28 0-754 0 0,0 1 0 0 0,0 0 0 0 0,0 0 0 0 0,0 0 0 0 0,-1 1 0 0 0,1 1 0 0 0,0-1 0 0 0,-1 1 0 0 0,0 0 0 0 0,1 1 0 0 0,-1 0 0 0 0,-1 0 0 0 0,1 0 0 0 0,-1 1 0 0 0,7 6 0 0 0,-11-9-229 0 0,0 1 0 0 0,0 0-1 0 0,0 0 1 0 0,-1 1 0 0 0,1-1 0 0 0,-1 0 0 0 0,0 0 0 0 0,0 1 0 0 0,0-1 0 0 0,0 1 0 0 0,-1-1 0 0 0,1 1 0 0 0,-1-1 0 0 0,0 1 0 0 0,0-1 0 0 0,0 1 0 0 0,0-1 0 0 0,-1 1 0 0 0,1-1 0 0 0,-1 1 0 0 0,0-1 0 0 0,0 1 0 0 0,0-1 0 0 0,-1 0 0 0 0,1 0-1 0 0,-1 0 1 0 0,0 0 0 0 0,0 0 0 0 0,-2 3 0 0 0,-9 13 8 0 0,0 0 0 0 0,-2-1 0 0 0,-21 21 0 0 0,23-26 39 0 0,3-3-5 0 0,1-1-1 0 0,0 2 0 0 0,1-1 0 0 0,0 1 1 0 0,0 0-1 0 0,1 1 0 0 0,-8 19 0 0 0,15-30-65 0 0,0 0-1 0 0,0 0 0 0 0,0 0 0 0 0,0 0 0 0 0,1 0 0 0 0,-1 0 1 0 0,0-1-1 0 0,0 1 0 0 0,1 0 0 0 0,-1 0 0 0 0,1 0 0 0 0,-1 0 1 0 0,1 0-1 0 0,-1 0 0 0 0,1-1 0 0 0,-1 1 0 0 0,1 0 0 0 0,0 0 1 0 0,-1-1-1 0 0,1 1 0 0 0,0-1 0 0 0,0 1 0 0 0,0 0 0 0 0,-1-1 1 0 0,1 1-1 0 0,0-1 0 0 0,0 0 0 0 0,0 1 0 0 0,0-1 0 0 0,0 0 1 0 0,0 1-1 0 0,0-1 0 0 0,0 0 0 0 0,1 0 0 0 0,36 7 747 0 0,10-4-656 0 0,1-2 0 0 0,0-2 0 0 0,87-14 0 0 0,-124 11-1224 0 0,-6 2-1963 0 0</inkml:trace>
</inkml:ink>
</file>

<file path=ppt/ink/ink6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0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367 179 124 0 0,'2'-1'538'0'0,"-1"0"0"0"0,1-1 0 0 0,-1 0 0 0 0,0 1 0 0 0,1-1 1 0 0,-1 0-1 0 0,0 0 0 0 0,0 1 0 0 0,0-1 0 0 0,0 0 0 0 0,-1 0 0 0 0,1 0 0 0 0,0 0 0 0 0,-1 0 0 0 0,1-1 1 0 0,-1 1-1 0 0,0 0 0 0 0,0 0 0 0 0,0 0 0 0 0,0-4 0 0 0,-1 4-164 0 0,0 0 1 0 0,0 0-1 0 0,0 1 1 0 0,0-1-1 0 0,0 0 1 0 0,0 1-1 0 0,0-1 1 0 0,-1 1-1 0 0,1-1 0 0 0,0 1 1 0 0,-1-1-1 0 0,0 1 1 0 0,1 0-1 0 0,-1 0 1 0 0,0 0-1 0 0,1 0 0 0 0,-4-1 1 0 0,-3-2 206 0 0,-1 2 1 0 0,1-1-1 0 0,-1 1 0 0 0,1 0 1 0 0,-1 1-1 0 0,0 0 0 0 0,1 0 1 0 0,-17 1-1 0 0,5 3-81 0 0,0 0 0 0 0,0 1 0 0 0,0 1 0 0 0,1 1 0 0 0,0 1 1 0 0,-22 11-1 0 0,34-15-320 0 0,0 0 1 0 0,0 0-1 0 0,1 1 1 0 0,-1 1 0 0 0,1-1-1 0 0,0 1 1 0 0,1 0-1 0 0,-1 0 1 0 0,1 0 0 0 0,0 1-1 0 0,0 0 1 0 0,0 0 0 0 0,1 0-1 0 0,0 1 1 0 0,0 0-1 0 0,1-1 1 0 0,0 1 0 0 0,0 0-1 0 0,-3 12 1 0 0,6-15-134 0 0,0 0 0 0 0,0-1 0 0 0,0 1 0 0 0,1 0 0 0 0,-1-1-1 0 0,1 1 1 0 0,0 0 0 0 0,0-1 0 0 0,0 1 0 0 0,1-1 0 0 0,-1 1 0 0 0,1-1 0 0 0,-1 0 0 0 0,1 1 0 0 0,1-1 0 0 0,-1 0 0 0 0,0 0 0 0 0,1-1 0 0 0,-1 1 0 0 0,1 0 0 0 0,0-1 0 0 0,0 0 0 0 0,0 1-1 0 0,0-1 1 0 0,3 1 0 0 0,6 4 126 0 0,-1 0 0 0 0,1-1 0 0 0,0-1 0 0 0,1 0 0 0 0,22 6 0 0 0,-12-7-242 0 0,1 0-1 0 0,-1-1 1 0 0,0-2-1 0 0,1 0 1 0 0,28-3-1 0 0,-37 1 20 0 0,0-1-1 0 0,-1-1 0 0 0,1 0 0 0 0,0-1 0 0 0,-1 0 0 0 0,0-1 0 0 0,0-1 0 0 0,0 0 0 0 0,16-11 0 0 0,-25 14 28 0 0,-1 0 0 0 0,0 0-1 0 0,0 0 1 0 0,0 0 0 0 0,0-1 0 0 0,-1 0 0 0 0,0 0 0 0 0,0 0 0 0 0,0 0-1 0 0,0 0 1 0 0,0-1 0 0 0,-1 1 0 0 0,0-1 0 0 0,0 1 0 0 0,0-1 0 0 0,0 0-1 0 0,-1 0 1 0 0,0 0 0 0 0,0 0 0 0 0,0 0 0 0 0,-1 0 0 0 0,1-7-1 0 0,-2 5 17 0 0,0 0 0 0 0,-1 0-1 0 0,1 0 1 0 0,-1 0-1 0 0,-1 0 1 0 0,1 0 0 0 0,-1 1-1 0 0,-1-1 1 0 0,1 1 0 0 0,-1 0-1 0 0,0 0 1 0 0,0 0-1 0 0,-1 0 1 0 0,1 1 0 0 0,-8-7-1 0 0,-8-5-341 0 0,0 0 0 0 0,-1 1-1 0 0,-1 0 1 0 0,-33-16 0 0 0,22 16-3990 0 0,-1 1-3838 0 0</inkml:trace>
</inkml:ink>
</file>

<file path=ppt/ink/ink6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01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58 708 0 0,'-4'-2'816'0'0,"-1"-1"-1"0"0,0 0 1 0 0,0 1-1 0 0,1 0 1 0 0,-1 0-1 0 0,-1 0 1 0 0,1 1-1 0 0,0 0 1 0 0,0 0-1 0 0,0 0 1 0 0,-1 1-1 0 0,-7-1 1 0 0,3 2 10 0 0,0 0-1 0 0,0 0 1 0 0,-1 1 0 0 0,1 1-1 0 0,0-1 1 0 0,-9 5 0 0 0,0 1 157 0 0,0 1 0 0 0,1 1 0 0 0,0 0 0 0 0,1 1 0 0 0,-29 24 0 0 0,42-31-740 0 0,0 0 1 0 0,0-1-1 0 0,0 1 0 0 0,0 1 0 0 0,1-1 1 0 0,-1 0-1 0 0,1 1 0 0 0,0 0 1 0 0,1 0-1 0 0,-1 0 0 0 0,1 0 0 0 0,0 0 1 0 0,0 0-1 0 0,1 0 0 0 0,-1 1 0 0 0,1-1 1 0 0,0 8-1 0 0,1-8-118 0 0,1 0-1 0 0,-1-1 1 0 0,1 1 0 0 0,0-1-1 0 0,1 1 1 0 0,-1 0 0 0 0,1-1-1 0 0,0 0 1 0 0,0 0 0 0 0,0 1-1 0 0,1-1 1 0 0,-1 0-1 0 0,1-1 1 0 0,0 1 0 0 0,0 0-1 0 0,1-1 1 0 0,-1 0 0 0 0,1 0-1 0 0,-1 0 1 0 0,6 3 0 0 0,-1 0-36 0 0,1-1 0 0 0,1 0 1 0 0,-1-1-1 0 0,1 0 0 0 0,0 0 0 0 0,0-1 1 0 0,0 0-1 0 0,0-1 0 0 0,0 0 0 0 0,1 0 1 0 0,-1-1-1 0 0,1-1 0 0 0,10 0 0 0 0,-6-1-195 0 0,0 0 0 0 0,-1-1 0 0 0,1-1 0 0 0,0 0-1 0 0,-1-1 1 0 0,1 0 0 0 0,-1-2 0 0 0,18-8 0 0 0,-26 11 58 0 0,0-1 1 0 0,-1 1-1 0 0,0-1 0 0 0,0 0 1 0 0,0 0-1 0 0,-1-1 1 0 0,1 1-1 0 0,-1-1 0 0 0,0 0 1 0 0,5-8-1 0 0,-8 11 50 0 0,1-1 0 0 0,-1 1 0 0 0,0-1 0 0 0,0 0 0 0 0,0 1-1 0 0,0-1 1 0 0,-1 0 0 0 0,1 1 0 0 0,-1-1 0 0 0,0 0 0 0 0,1 0 0 0 0,-1 0 0 0 0,0 1 0 0 0,-1-1-1 0 0,1 0 1 0 0,0 0 0 0 0,-1 1 0 0 0,0-1 0 0 0,1 0 0 0 0,-1 1 0 0 0,0-1 0 0 0,0 0 0 0 0,-1 1-1 0 0,1-1 1 0 0,-1 1 0 0 0,-1-3 0 0 0,-4-4 0 0 0,-1 0 0 0 0,0 1 0 0 0,-1-1 0 0 0,0 2 0 0 0,0-1 0 0 0,0 1 1 0 0,-14-7-1 0 0,-77-34-398 0 0,66 34-2106 0 0,-36-22 1 0 0,53 22-4593 0 0,13 6 4125 0 0</inkml:trace>
</inkml:ink>
</file>

<file path=ppt/ink/ink6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5:56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0 520 0 0,'5'15'10820'0'0,"17"52"-7498"0"0,5 22-774 0 0,17 111-1 0 0,-21-88-1005 0 0,-20-100-1568 0 0,-3-7-352 0 0,1 0 1 0 0,0 0-1 0 0,0 0 1 0 0,1 0 0 0 0,-1 0-1 0 0,1 0 1 0 0,0-1 0 0 0,4 7-1 0 0,-5-11-260 0 0</inkml:trace>
</inkml:ink>
</file>

<file path=ppt/ink/ink6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5:57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277 111 92 0 0,'1'-2'479'0'0,"0"-1"1"0"0,-1 1-1 0 0,1 0 1 0 0,-1-1-1 0 0,0 1 1 0 0,0 0-1 0 0,0-1 1 0 0,0 1-1 0 0,0-1 1 0 0,0 1-1 0 0,-1 0 1 0 0,1-1-1 0 0,-1 1 1 0 0,0 0-1 0 0,1 0 0 0 0,-1-1 1 0 0,0 1-1 0 0,0 0 1 0 0,-1 0-1 0 0,1 0 1 0 0,-2-2-1 0 0,1 1-97 0 0,-1 1 0 0 0,0-1-1 0 0,0 1 1 0 0,0 0 0 0 0,0 0-1 0 0,-1 0 1 0 0,1 0 0 0 0,0 0-1 0 0,-1 1 1 0 0,1 0 0 0 0,-1 0-1 0 0,-5-2 1 0 0,2 2-78 0 0,-1 0 0 0 0,0 0 0 0 0,0 0 0 0 0,0 1 1 0 0,0 0-1 0 0,0 0 0 0 0,0 1 0 0 0,0 0 0 0 0,1 1 0 0 0,-1-1 0 0 0,0 2 0 0 0,-9 3 0 0 0,9-2-128 0 0,0 0 0 0 0,1 1-1 0 0,0 1 1 0 0,0-1 0 0 0,0 1 0 0 0,0 0-1 0 0,1 0 1 0 0,0 1 0 0 0,0 0 0 0 0,1 0-1 0 0,0 0 1 0 0,0 1 0 0 0,1 0 0 0 0,0 0-1 0 0,0 0 1 0 0,-3 10 0 0 0,5-12-83 0 0,1 0 1 0 0,0 1-1 0 0,0-1 0 0 0,0 0 1 0 0,1 0-1 0 0,0 1 0 0 0,0-1 0 0 0,0 0 1 0 0,1 0-1 0 0,0 1 0 0 0,1-1 1 0 0,-1 0-1 0 0,1 0 0 0 0,0 0 1 0 0,0 0-1 0 0,1-1 0 0 0,0 1 0 0 0,0-1 1 0 0,0 1-1 0 0,1-1 0 0 0,-1 0 1 0 0,1 0-1 0 0,7 6 0 0 0,1 0 12 0 0,1 0 0 0 0,1-1-1 0 0,0-1 1 0 0,0 0 0 0 0,0-1-1 0 0,1 0 1 0 0,1-2 0 0 0,-1 1-1 0 0,24 5 1 0 0,-29-9-133 0 0,0-1 0 0 0,0 1 0 0 0,1-2-1 0 0,-1 1 1 0 0,1-1 0 0 0,0-1 0 0 0,-1 0 0 0 0,1-1 0 0 0,-1 0-1 0 0,1 0 1 0 0,-1-1 0 0 0,1 0 0 0 0,-1-1 0 0 0,0 0-1 0 0,18-9 1 0 0,-24 9 31 0 0,0 0-1 0 0,0-1 0 0 0,0 1 0 0 0,0-1 1 0 0,-1 0-1 0 0,1 1 0 0 0,-1-2 1 0 0,0 1-1 0 0,0 0 0 0 0,-1-1 0 0 0,1 1 1 0 0,-1-1-1 0 0,0 0 0 0 0,0 0 1 0 0,-1 0-1 0 0,1 0 0 0 0,-1 0 0 0 0,0 0 1 0 0,-1 0-1 0 0,1 0 0 0 0,-1 0 1 0 0,0 0-1 0 0,0-1 0 0 0,0 1 0 0 0,-1 0 1 0 0,0 0-1 0 0,-3-9 0 0 0,1 1 26 0 0,-1-1-1 0 0,0 1 1 0 0,-1 0-1 0 0,0 0 1 0 0,-2 0 0 0 0,1 1-1 0 0,-1 0 1 0 0,-1 0-1 0 0,-11-12 1 0 0,9 12-220 0 0,-2 1 0 0 0,1 1-1 0 0,-1 0 1 0 0,-1 0 0 0 0,0 2 0 0 0,0-1 0 0 0,-1 1 0 0 0,0 1 0 0 0,0 1 0 0 0,-1 0 0 0 0,0 1 0 0 0,-25-6 0 0 0,24 12-1417 0 0</inkml:trace>
</inkml:ink>
</file>

<file path=ppt/ink/ink6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5:57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33 260 0 0,'-13'-6'950'0'0,"-1"0"-1"0"0,0 1 1 0 0,0 1-1 0 0,0 0 1 0 0,-1 2-1 0 0,0-1 1 0 0,1 1-1 0 0,-1 1 1 0 0,0 1-1 0 0,0 0 1 0 0,1 1-1 0 0,-28 5 1 0 0,35-5-670 0 0,0 1 0 0 0,1 0 0 0 0,-1 0 0 0 0,1 0-1 0 0,0 1 1 0 0,-1 0 0 0 0,1 0 0 0 0,0 1 0 0 0,1 0 0 0 0,-1 0 0 0 0,1 0 0 0 0,-1 0 0 0 0,1 1 0 0 0,1 0 0 0 0,-1 0 0 0 0,1 0 0 0 0,0 1 0 0 0,0-1 0 0 0,0 1 0 0 0,1 0-1 0 0,0 0 1 0 0,0 1 0 0 0,0-1 0 0 0,1 0 0 0 0,0 1 0 0 0,0 0 0 0 0,1-1 0 0 0,0 1 0 0 0,-1 10 0 0 0,2-7-94 0 0,1 0-1 0 0,0 0 1 0 0,0-1 0 0 0,1 1-1 0 0,1-1 1 0 0,-1 1 0 0 0,2-1 0 0 0,-1 0-1 0 0,1 0 1 0 0,0 0 0 0 0,1 0-1 0 0,0-1 1 0 0,1 0 0 0 0,-1 0-1 0 0,2 0 1 0 0,-1 0 0 0 0,10 8 0 0 0,-10-11-309 0 0,-1 0 1 0 0,1 0 0 0 0,0 0 0 0 0,0-1 0 0 0,0 0 0 0 0,0 0-1 0 0,1 0 1 0 0,0-1 0 0 0,0 0 0 0 0,0-1 0 0 0,0 1 0 0 0,0-1-1 0 0,0 0 1 0 0,1-1 0 0 0,-1 0 0 0 0,0 0 0 0 0,1-1 0 0 0,-1 0-1 0 0,1 0 1 0 0,-1 0 0 0 0,1-1 0 0 0,-1 0 0 0 0,9-3 0 0 0,-14 3 65 0 0,1 0 1 0 0,-1 1 0 0 0,0-1 0 0 0,0 0-1 0 0,0 0 1 0 0,0-1 0 0 0,-1 1-1 0 0,1 0 1 0 0,0-1 0 0 0,0 1 0 0 0,-1-1-1 0 0,1 1 1 0 0,-1-1 0 0 0,1 0 0 0 0,-1 1-1 0 0,0-1 1 0 0,1 0 0 0 0,-1 0 0 0 0,0 0-1 0 0,0 0 1 0 0,-1 0 0 0 0,2-4-1 0 0,-1 2 28 0 0,-1-1-1 0 0,0 1 0 0 0,0-1 1 0 0,0 1-1 0 0,0-1 0 0 0,-1 1 1 0 0,0 0-1 0 0,0-1 0 0 0,0 1 0 0 0,-3-8 1 0 0,-2-1 37 0 0,0 0 1 0 0,-1 1 0 0 0,0 0 0 0 0,-1 0 0 0 0,0 1-1 0 0,-14-15 1 0 0,11 16-92 0 0,0 1 0 0 0,0 1 0 0 0,0 0 0 0 0,-1 0-1 0 0,0 1 1 0 0,-1 0 0 0 0,-14-5 0 0 0,-23-4-7150 0 0</inkml:trace>
</inkml:ink>
</file>

<file path=ppt/ink/ink6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5:58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7809 0 0,'36'7'9106'0'0,"0"1"-3382"0"0,35 5-1565 0 0,93 11-3844 0 0,-126-21 128 0 0,0-2-1 0 0,46-4 1 0 0,-50-1-3376 0 0,-1-4-3435 0 0</inkml:trace>
</inkml:ink>
</file>

<file path=ppt/ink/ink6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5:5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1 261 376 0 0,'0'0'2760'0'0,"3"2"-1026"0"0,17 21 1354 0 0,0 0 0 0 0,21 33 0 0 0,-21-27-967 0 0,40 43-1 0 0,-43-54-1307 0 0,45 42 1406 0 0,-56-55-1837 0 0,0 0 0 0 0,0 0-1 0 0,1-1 1 0 0,0 0 0 0 0,0 0 0 0 0,0 0-1 0 0,0-1 1 0 0,10 3 0 0 0,-16-6-320 0 0,0 0 1 0 0,0 0-1 0 0,0 0 1 0 0,0 0-1 0 0,0 0 1 0 0,-1 0-1 0 0,1 0 1 0 0,0-1-1 0 0,0 1 1 0 0,0 0-1 0 0,0 0 0 0 0,0-1 1 0 0,0 1-1 0 0,0-1 1 0 0,0 1-1 0 0,-1-1 1 0 0,1 1-1 0 0,0-1 1 0 0,0 1-1 0 0,-1-1 1 0 0,1 0-1 0 0,0 1 1 0 0,-1-1-1 0 0,1 0 0 0 0,0 0 1 0 0,-1 1-1 0 0,1-1 1 0 0,-1 0-1 0 0,1 0 1 0 0,-1 0-1 0 0,0 0 1 0 0,1 0-1 0 0,-1 1 1 0 0,0-1-1 0 0,0 0 1 0 0,0 0-1 0 0,1 0 0 0 0,-1-2 1 0 0,3-45 644 0 0,-4 38-542 0 0,34-432 1973 0 0,-32 438-2283 0 0,-1-1-1 0 0,1 0 0 0 0,-1 0 1 0 0,1 1-1 0 0,1-1 0 0 0,-1 0 0 0 0,1 1 1 0 0,3-8-1 0 0,-4 11-242 0 0,0 0 0 0 0,0 0 1 0 0,0 0-1 0 0,0 0 0 0 0,0 0 0 0 0,1 1 1 0 0,-1-1-1 0 0,0 0 0 0 0,1 1 0 0 0,-1-1 1 0 0,1 1-1 0 0,-1-1 0 0 0,1 1 0 0 0,-1-1 1 0 0,0 1-1 0 0,1 0 0 0 0,-1 0 0 0 0,1 0 1 0 0,-1 0-1 0 0,1 0 0 0 0,0 0 1 0 0,-1 0-1 0 0,0 1 0 0 0,1-1 0 0 0,-1 0 1 0 0,1 1-1 0 0,-1-1 0 0 0,1 1 0 0 0,1 0 1 0 0,14 5-2586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33 664 0 0,'-1'-1'393'0'0,"1"-1"0"0"0,-1 1-1 0 0,1 0 1 0 0,-1 0 0 0 0,1-1 0 0 0,-1 1-1 0 0,0 0 1 0 0,1 0 0 0 0,-1 0 0 0 0,0 0-1 0 0,0 0 1 0 0,0 0 0 0 0,0 0 0 0 0,0 0-1 0 0,0 0 1 0 0,0 0 0 0 0,0 0 0 0 0,-3 0-1 0 0,-28-9 3535 0 0,16 9-2608 0 0,0 1 1 0 0,-22 2 0 0 0,32-2-721 0 0,-65 10 2929 0 0,66-9-3206 0 0,0 0 0 0 0,-1 1-1 0 0,1-1 1 0 0,0 1 0 0 0,1 0-1 0 0,-1 1 1 0 0,0-1-1 0 0,1 1 1 0 0,-1 0 0 0 0,1 0-1 0 0,-6 5 1 0 0,10-7-244 0 0,-1 0 1 0 0,0 0-1 0 0,1 0 0 0 0,-1 0 1 0 0,0 0-1 0 0,1 0 0 0 0,-1 0 1 0 0,1 0-1 0 0,-1 1 0 0 0,1-1 1 0 0,0 0-1 0 0,-1 0 0 0 0,1 0 1 0 0,0 0-1 0 0,0 1 0 0 0,0-1 1 0 0,0 0-1 0 0,0 0 0 0 0,0 0 1 0 0,0 1-1 0 0,0-1 0 0 0,1 1 1 0 0,0 1 25 0 0,0 0 0 0 0,1 0 0 0 0,-1 0 0 0 0,1-1 0 0 0,-1 1 0 0 0,1 0 0 0 0,0-1 0 0 0,3 4 0 0 0,6 4 136 0 0,-1 0-1 0 0,24 15 1 0 0,-28-21-117 0 0,45 29 359 0 0,-36-25-340 0 0,0 1 0 0 0,-1 0 0 0 0,0 1-1 0 0,-1 1 1 0 0,0 0 0 0 0,-1 1 0 0 0,0 0 0 0 0,14 20-1 0 0,-25-31-127 0 0,0 0-1 0 0,0 0 1 0 0,-1 1-1 0 0,1-1 1 0 0,-1 0-1 0 0,1 1 1 0 0,-1-1-1 0 0,1 0 1 0 0,-1 1-1 0 0,0-1 1 0 0,1 1-1 0 0,-1-1 1 0 0,0 1-1 0 0,0-1 1 0 0,0 1-1 0 0,0-1 1 0 0,0 0-1 0 0,-1 1 1 0 0,1-1-1 0 0,0 1 1 0 0,-1-1-1 0 0,0 2 1 0 0,0-1 7 0 0,0 0 1 0 0,-1 0 0 0 0,1 0 0 0 0,-1-1 0 0 0,1 1 0 0 0,-1-1 0 0 0,0 1 0 0 0,0-1-1 0 0,1 1 1 0 0,-1-1 0 0 0,0 0 0 0 0,0 0 0 0 0,-3 1 0 0 0,-8 3 104 0 0,-1-1 1 0 0,1 0 0 0 0,-28 3-1 0 0,26-4-36 0 0,-112 14 425 0 0,115-16-594 0 0,-1 0 0 0 0,1-1-1 0 0,0-1 1 0 0,-1 0 0 0 0,1-1-1 0 0,0 0 1 0 0,0-1 0 0 0,-14-5-1 0 0,14-1-561 0 0,12 8 240 0 0,0 0 0 0 0,0 0-1 0 0,0 0 1 0 0,0 1 0 0 0,0-1 0 0 0,0 0-1 0 0,0 0 1 0 0,0 0 0 0 0,0 0-1 0 0,0 0 1 0 0,0 0 0 0 0,0 1 0 0 0,1-1-1 0 0,-1 0 1 0 0,0 0 0 0 0,1 0-1 0 0,-1 0 1 0 0,1 1 0 0 0,-1-1 0 0 0,1 0-1 0 0,-1 0 1 0 0,1 1 0 0 0,-1-1-1 0 0,1 1 1 0 0,0-1 0 0 0,-1 0 0 0 0,1 1-1 0 0,1-1 1 0 0,7-5-2699 0 0</inkml:trace>
</inkml:ink>
</file>

<file path=ppt/ink/ink6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5:5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0 16 0 0,'-87'20'9970'0'0,"70"-14"-8358"0"0,2 0 1 0 0,-1 1-1 0 0,-25 15 0 0 0,35-19-1307 0 0,1 0 0 0 0,-1 0-1 0 0,1 1 1 0 0,0 0 0 0 0,0 0 0 0 0,1 0-1 0 0,-1 1 1 0 0,1-1 0 0 0,0 1-1 0 0,0 0 1 0 0,0 1 0 0 0,1-1-1 0 0,0 0 1 0 0,0 1 0 0 0,0 0 0 0 0,1 0-1 0 0,0 0 1 0 0,0 0 0 0 0,0 0-1 0 0,1 0 1 0 0,0 0 0 0 0,0 1-1 0 0,1-1 1 0 0,-1 0 0 0 0,1 1 0 0 0,2 11-1 0 0,0-9-101 0 0,1-1 0 0 0,1 0 0 0 0,-1-1 1 0 0,1 1-1 0 0,0 0 0 0 0,1-1 0 0 0,0 0 0 0 0,0 0 0 0 0,0-1 0 0 0,1 1 0 0 0,0-1 0 0 0,0 0 0 0 0,1-1 0 0 0,0 1 0 0 0,-1-1 0 0 0,16 8 0 0 0,-16-10-151 0 0,1 1-1 0 0,-1-1 0 0 0,1 0 0 0 0,0 0 1 0 0,-1 0-1 0 0,1-1 0 0 0,0 0 0 0 0,0-1 1 0 0,1 0-1 0 0,-1 0 0 0 0,0 0 0 0 0,0-1 1 0 0,1 0-1 0 0,-1 0 0 0 0,0-1 0 0 0,0 0 1 0 0,0 0-1 0 0,0-1 0 0 0,0 0 0 0 0,10-3 1 0 0,-14 3-46 0 0,0 0 0 0 0,0 0 0 0 0,0 0 0 0 0,-1-1 1 0 0,1 1-1 0 0,0-1 0 0 0,-1 1 0 0 0,0-1 0 0 0,0 0 1 0 0,0 0-1 0 0,0 0 0 0 0,0 0 0 0 0,0 0 0 0 0,-1 0 1 0 0,1 0-1 0 0,-1-1 0 0 0,0 1 0 0 0,0 0 0 0 0,0-1 0 0 0,-1 1 1 0 0,1-1-1 0 0,-1 1 0 0 0,0-1 0 0 0,0 1 0 0 0,0-1 1 0 0,0 0-1 0 0,-1 1 0 0 0,1-1 0 0 0,-1 1 0 0 0,0 0 1 0 0,0-1-1 0 0,-2-3 0 0 0,0-3 4 0 0,-1-1 1 0 0,-1 1-1 0 0,0 0 0 0 0,0 0 0 0 0,-1 1 1 0 0,0 0-1 0 0,-1 0 0 0 0,0 0 1 0 0,-10-9-1 0 0,5 7-205 0 0,-1 0 1 0 0,0 1-1 0 0,-1 1 1 0 0,0 0-1 0 0,0 1 1 0 0,-1 1-1 0 0,0 0 1 0 0,0 1-1 0 0,-30-8 1 0 0,33 11-1730 0 0,0 1 0 0 0,0 1 0 0 0,-1 0 0 0 0,-21 1 0 0 0,13 1-1148 0 0</inkml:trace>
</inkml:ink>
</file>

<file path=ppt/ink/ink6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5:59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2 138 172 0 0,'-1'5'5427'0'0,"10"-1"-3452"0"0,14 2 41 0 0,334 36 6307 0 0,2-24-4705 0 0,371-21-488 0 0,-695 2-2865 0 0,496-17 2206 0 0,576-94 1 0 0,-1085 108-2453 0 0,57-7 912 0 0,-2-4-1 0 0,100-33 1 0 0,-177 48-1427 0 0</inkml:trace>
</inkml:ink>
</file>

<file path=ppt/ink/ink6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01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1 204 0 0,'-25'15'14272'0'0,"39"-4"-6922"0"0,3-7-7523 0 0,19-2 1365 0 0,0-2 1 0 0,0-1-1 0 0,1-2 0 0 0,50-11 0 0 0,0 1-4595 0 0,-86 13 2897 0 0,6 0-496 0 0</inkml:trace>
</inkml:ink>
</file>

<file path=ppt/ink/ink6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02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7797 0 0,'-1'1'545'0'0,"1"0"-1"0"0,-1 0 1 0 0,1-1 0 0 0,-1 1 0 0 0,1 0 0 0 0,-1 0 0 0 0,1 0 0 0 0,0 0 0 0 0,-1-1-1 0 0,1 1 1 0 0,0 0 0 0 0,0 0 0 0 0,0 0 0 0 0,0 0 0 0 0,0 0 0 0 0,0 0-1 0 0,0 0 1 0 0,0 0 0 0 0,0 0 0 0 0,0 0 0 0 0,0-1 0 0 0,0 1 0 0 0,1 0 0 0 0,-1 0-1 0 0,0 0 1 0 0,1 1 0 0 0,1-1-153 0 0,-1 0-1 0 0,0 0 1 0 0,0 1-1 0 0,1-1 1 0 0,-1 0-1 0 0,1 0 1 0 0,-1-1-1 0 0,1 1 1 0 0,-1 0-1 0 0,1 0 1 0 0,0-1 0 0 0,-1 1-1 0 0,3 0 1 0 0,9 1-312 0 0,1 0 0 0 0,-1 0 1 0 0,16-1-1 0 0,-15 0 1250 0 0,-6-1-1402 0 0,164 9 1571 0 0,-114-9-5175 0 0,-1-3-5433 0 0,-48 3 5975 0 0</inkml:trace>
</inkml:ink>
</file>

<file path=ppt/ink/ink6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0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1 117 228 0 0,'0'0'1215'0'0,"1"4"310"0"0,4 26 40 0 0,1-1 0 0 0,2 0 0 0 0,1-1 0 0 0,1 0 0 0 0,2 0 0 0 0,1-1 0 0 0,16 26 0 0 0,-18-35-873 0 0,1 0 1 0 0,0-1-1 0 0,1-1 0 0 0,1 0 0 0 0,1 0 0 0 0,0-2 0 0 0,1 0 1 0 0,1 0-1 0 0,0-2 0 0 0,35 20 0 0 0,-51-31-604 0 0,1 1 0 0 0,0-1 0 0 0,-1 0 0 0 0,1 0 0 0 0,0-1 1 0 0,-1 1-1 0 0,1 0 0 0 0,0-1 0 0 0,0 1 0 0 0,0-1 0 0 0,0 1 0 0 0,0-1 0 0 0,-1 0 0 0 0,1 0 0 0 0,0 0 0 0 0,0 0 0 0 0,0 0 0 0 0,0 0 0 0 0,0 0 0 0 0,0-1 0 0 0,0 1 1 0 0,0-1-1 0 0,-1 1 0 0 0,1-1 0 0 0,0 0 0 0 0,0 0 0 0 0,-1 0 0 0 0,1 0 0 0 0,0 0 0 0 0,-1 0 0 0 0,1 0 0 0 0,-1 0 0 0 0,0-1 0 0 0,1 1 0 0 0,-1 0 0 0 0,0-1 0 0 0,0 0 1 0 0,0 1-1 0 0,0-1 0 0 0,2-3 0 0 0,0-6 104 0 0,1 0-1 0 0,-2 0 1 0 0,1 0 0 0 0,-2 0 0 0 0,1-21 0 0 0,0 8-79 0 0,29-372 1835 0 0,-31 395-2012 0 0,-1 0 1 0 0,1-1-1 0 0,0 1 1 0 0,0 0-1 0 0,0-1 1 0 0,0 1 0 0 0,1 0-1 0 0,-1 0 1 0 0,0-1-1 0 0,0 1 1 0 0,1 0-1 0 0,-1 0 1 0 0,1 0-1 0 0,-1-1 1 0 0,1 1-1 0 0,-1 0 1 0 0,1 0 0 0 0,0 0-1 0 0,-1 0 1 0 0,1 0-1 0 0,0 0 1 0 0,0 0-1 0 0,0 0 1 0 0,0 0-1 0 0,0 0 1 0 0,0 1-1 0 0,0-1 1 0 0,0 0 0 0 0,0 1-1 0 0,0-1 1 0 0,1 1-1 0 0,-1-1 1 0 0,0 1-1 0 0,0-1 1 0 0,0 1-1 0 0,1 0 1 0 0,-1 0-1 0 0,0 0 1 0 0,1 0 0 0 0,-1-1-1 0 0,0 2 1 0 0,0-1-1 0 0,1 0 1 0 0,-1 0-1 0 0,0 0 1 0 0,0 1-1 0 0,3 0 1 0 0,5 2-1312 0 0,0 1-1 0 0,1 1 1 0 0,-1 0 0 0 0,-1 0-1 0 0,9 7 1 0 0,-5-5-466 0 0,16 11-1036 0 0</inkml:trace>
</inkml:ink>
</file>

<file path=ppt/ink/ink6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0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2 296 0 0,'0'0'950'0'0,"-19"-1"7002"0"0,6 2-6893 0 0,-1 2 0 0 0,1-1 1 0 0,0 2-1 0 0,0 0 1 0 0,0 1-1 0 0,1 0 1 0 0,-1 0-1 0 0,-20 15 0 0 0,26-16-735 0 0,0 0-1 0 0,1 1 1 0 0,0 0-1 0 0,-1 0 0 0 0,2 1 1 0 0,-1-1-1 0 0,1 2 0 0 0,0-1 1 0 0,0 0-1 0 0,0 1 0 0 0,1 0 1 0 0,0 0-1 0 0,1 0 0 0 0,-1 0 1 0 0,1 1-1 0 0,-3 12 1 0 0,6-16-190 0 0,0 1 1 0 0,0-1-1 0 0,0 0 1 0 0,0 0-1 0 0,1 0 1 0 0,-1 0-1 0 0,1 0 1 0 0,0 1 0 0 0,1-1-1 0 0,-1-1 1 0 0,1 1-1 0 0,-1 0 1 0 0,1 0-1 0 0,0-1 1 0 0,1 1 0 0 0,-1-1-1 0 0,1 1 1 0 0,-1-1-1 0 0,1 0 1 0 0,0 0-1 0 0,0 0 1 0 0,0 0-1 0 0,1-1 1 0 0,-1 0 0 0 0,1 1-1 0 0,-1-1 1 0 0,1 0-1 0 0,7 2 1 0 0,-1 1 5 0 0,0-1 1 0 0,1 0-1 0 0,-1-1 1 0 0,1 0-1 0 0,0 0 1 0 0,0-1-1 0 0,0-1 1 0 0,0 0-1 0 0,20-1 1 0 0,-29 0-144 0 0,1 0 0 0 0,-1 0 1 0 0,1 0-1 0 0,-1 0 0 0 0,1-1 0 0 0,0 1 1 0 0,-1-1-1 0 0,1 0 0 0 0,-1 0 1 0 0,0 0-1 0 0,1 0 0 0 0,-1 0 1 0 0,0 0-1 0 0,1-1 0 0 0,-1 1 0 0 0,0-1 1 0 0,0 1-1 0 0,0-1 0 0 0,0 0 1 0 0,-1 0-1 0 0,1 0 0 0 0,0 0 1 0 0,-1 0-1 0 0,0 0 0 0 0,1 0 0 0 0,-1 0 1 0 0,0-1-1 0 0,0 1 0 0 0,0-1 1 0 0,0 1-1 0 0,0-1 0 0 0,-1 1 1 0 0,1-1-1 0 0,-1 1 0 0 0,0-1 0 0 0,0 1 1 0 0,0-1-1 0 0,0 0 0 0 0,0 1 1 0 0,0-1-1 0 0,-1 1 0 0 0,1-1 0 0 0,-1 1 1 0 0,0-1-1 0 0,-1-2 0 0 0,-1-6-57 0 0,-1 1 0 0 0,0 0 0 0 0,-1 0 0 0 0,0 1 0 0 0,0-1 0 0 0,-1 1 0 0 0,0 0 0 0 0,-1 1 0 0 0,-10-11 0 0 0,-40-28-725 0 0,23 30-1888 0 0,-1 10-7001 0 0,30 7 6987 0 0</inkml:trace>
</inkml:ink>
</file>

<file path=ppt/ink/ink6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03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1076 0 0,'81'23'11701'0'0,"3"-5"-5441"0"0,-43-11-4638 0 0,0-1 0 0 0,0-3 0 0 0,0-1 1 0 0,50-4-1 0 0,-72-3-2884 0 0</inkml:trace>
</inkml:ink>
</file>

<file path=ppt/ink/ink6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0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8 155 716 0 0,'-2'-3'362'0'0,"1"0"0"0"0,0 0 0 0 0,0 0 0 0 0,0 0 0 0 0,1 0 0 0 0,-1 0 1 0 0,1 0-1 0 0,0 0 0 0 0,-1 0 0 0 0,1 0 0 0 0,1 0 0 0 0,-1 0 0 0 0,0 0 0 0 0,1 0 0 0 0,-1 0 0 0 0,1 0 0 0 0,0 0 0 0 0,0 0 0 0 0,0 0 0 0 0,1 0 1 0 0,-1 0-1 0 0,1 1 0 0 0,-1-1 0 0 0,1 1 0 0 0,0-1 0 0 0,0 1 0 0 0,0-1 0 0 0,0 1 0 0 0,0 0 0 0 0,1 0 0 0 0,-1 0 0 0 0,1 1 0 0 0,-1-1 0 0 0,6-2 1 0 0,10-6 395 0 0,0 2 1 0 0,0 0 0 0 0,1 1-1 0 0,0 1 1 0 0,0 1 0 0 0,36-5-1 0 0,-43 8-434 0 0,0 1 0 0 0,1 0 0 0 0,-1 0 0 0 0,0 2 0 0 0,1 0 0 0 0,-1 0 0 0 0,0 1 0 0 0,1 0 0 0 0,-1 1 0 0 0,0 1 0 0 0,-1 0 0 0 0,15 6 0 0 0,-23-8-251 0 0,-1-1 1 0 0,1 1-1 0 0,-1-1 0 0 0,0 1 1 0 0,0 0-1 0 0,0 0 0 0 0,0 0 1 0 0,0 0-1 0 0,0 0 1 0 0,0 0-1 0 0,-1 0 0 0 0,1 1 1 0 0,-1-1-1 0 0,1 1 0 0 0,-1-1 1 0 0,0 1-1 0 0,0-1 1 0 0,0 1-1 0 0,0 5 0 0 0,0-3-10 0 0,-1 0 0 0 0,0 0 0 0 0,0 0 0 0 0,-1 0 0 0 0,0-1-1 0 0,0 1 1 0 0,0 0 0 0 0,0 0 0 0 0,-1 0 0 0 0,-2 6 0 0 0,-6 8 44 0 0,-1-1-1 0 0,0 0 1 0 0,-1-1 0 0 0,-17 19 0 0 0,-26 24 148 0 0,39-45-165 0 0,2 1-1 0 0,-1 0 1 0 0,2 0-1 0 0,0 1 1 0 0,1 1 0 0 0,1 0-1 0 0,-13 29 1 0 0,23-45-74 0 0,1-1 1 0 0,-1 0-1 0 0,1 0 1 0 0,0 0-1 0 0,-1 0 1 0 0,1 1-1 0 0,0-1 1 0 0,0 0-1 0 0,0 0 0 0 0,0 1 1 0 0,0-1-1 0 0,0 0 1 0 0,0 0-1 0 0,0 1 1 0 0,0-1-1 0 0,1 0 1 0 0,-1 0-1 0 0,1 0 1 0 0,-1 0-1 0 0,1 1 1 0 0,-1-1-1 0 0,1 0 1 0 0,-1 0-1 0 0,1 0 1 0 0,1 1-1 0 0,0-1 7 0 0,-1 1 0 0 0,1-1 0 0 0,1 1-1 0 0,-1-1 1 0 0,0 0 0 0 0,0 0 0 0 0,0 0 0 0 0,1 0 0 0 0,-1 0 0 0 0,0-1 0 0 0,6 2-1 0 0,4-1 30 0 0,0 0 0 0 0,1-1 0 0 0,-1 0 0 0 0,13-2 0 0 0,32-7-128 0 0,-1-2 1 0 0,0-2-1 0 0,0-3 0 0 0,89-39 1 0 0,-137 52-492 0 0,-1-1-1970 0 0,2 2-4961 0 0,-4 0 4661 0 0</inkml:trace>
</inkml:ink>
</file>

<file path=ppt/ink/ink6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04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1 181 652 0 0,'2'-5'637'0'0,"0"1"0"0"0,0-1 0 0 0,0 1 0 0 0,1 0 0 0 0,0 0 0 0 0,0 0 0 0 0,0 0 0 0 0,0 0 0 0 0,1 1 0 0 0,-1 0 0 0 0,1-1 1 0 0,0 1-1 0 0,0 1 0 0 0,0-1 0 0 0,0 0 0 0 0,9-3 0 0 0,8-3 746 0 0,1 1 1 0 0,29-7-1 0 0,-27 8-416 0 0,147-32 3554 0 0,-1 2 105 0 0,-188 39-3479 0 0,-174 22-777 0 0,169-19-340 0 0,14-4 0 0 0,-1 0 0 0 0,1 1 0 0 0,-1 0 0 0 0,1 0 0 0 0,0 1 1 0 0,-1 1-1 0 0,2-1 0 0 0,-1 1 0 0 0,0 1 0 0 0,1 0 0 0 0,-12 8 1 0 0,20-11-15 0 0,-1-1 0 0 0,0 1 0 0 0,1-1 1 0 0,-1 1-1 0 0,1-1 0 0 0,0 1 0 0 0,-1 0 1 0 0,1-1-1 0 0,0 1 0 0 0,0 0 1 0 0,0-1-1 0 0,0 1 0 0 0,0 0 0 0 0,0-1 1 0 0,1 1-1 0 0,-1 0 0 0 0,0-1 1 0 0,1 1-1 0 0,0-1 0 0 0,-1 1 0 0 0,1-1 1 0 0,0 1-1 0 0,-1-1 0 0 0,1 1 1 0 0,0-1-1 0 0,0 0 0 0 0,0 1 0 0 0,1-1 1 0 0,-1 0-1 0 0,0 0 0 0 0,3 2 0 0 0,44 40 192 0 0,-43-40-175 0 0,120 88 538 0 0,-67-51-16 0 0,75 67-1 0 0,-129-105-523 0 0,-1 1 0 0 0,0 0-1 0 0,0 0 1 0 0,0 1 0 0 0,-1-1-1 0 0,1 0 1 0 0,-1 1 0 0 0,0 0 0 0 0,0-1-1 0 0,0 1 1 0 0,0 0 0 0 0,-1 0-1 0 0,1 0 1 0 0,0 5 0 0 0,-2-6-20 0 0,0-1 0 0 0,-1 1 0 0 0,1-1 0 0 0,-1 1 1 0 0,0-1-1 0 0,1 0 0 0 0,-1 1 0 0 0,0-1 0 0 0,-1 0 0 0 0,1 0 0 0 0,0 0 0 0 0,0 0 1 0 0,-1 0-1 0 0,0 0 0 0 0,1 0 0 0 0,-1 0 0 0 0,0-1 0 0 0,0 1 0 0 0,0-1 1 0 0,0 1-1 0 0,0-1 0 0 0,0 0 0 0 0,0 1 0 0 0,0-1 0 0 0,0 0 0 0 0,-5 1 1 0 0,-18 8 29 0 0,0 0 0 0 0,-1-2 0 0 0,0-1 1 0 0,0-1-1 0 0,-32 3 0 0 0,-139 1-585 0 0,169-12-470 0 0,14-1-2234 0 0</inkml:trace>
</inkml:ink>
</file>

<file path=ppt/ink/ink6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04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0 167 692 0 0,'7'3'8865'0'0,"35"6"-6357"0"0,556 7 6280 0 0,298-14-4085 0 0,1170-86 759 0 0,-2001 78-5333 0 0,-13 3 176 0 0,0-2 1 0 0,0-3 0 0 0,99-29 0 0 0,-148 37-297 0 0,-1 0-1 0 0,0-1 1 0 0,0 0 0 0 0,0 1 0 0 0,0-1 0 0 0,0 0 0 0 0,0 0 0 0 0,0 0-1 0 0,0 0 1 0 0,-1 0 0 0 0,1-1 0 0 0,0 1 0 0 0,-1 0 0 0 0,1-1 0 0 0,-1 0 0 0 0,1 1-1 0 0,1-4 1 0 0,-3 4-43 0 0,0 0 0 0 0,0 0-1 0 0,0 0 1 0 0,-1 0 0 0 0,1 0-1 0 0,-1 1 1 0 0,1-1 0 0 0,0 0-1 0 0,-1 0 1 0 0,1 0 0 0 0,-1 1-1 0 0,0-1 1 0 0,1 0 0 0 0,-1 1-1 0 0,0-1 1 0 0,1 1 0 0 0,-1-1-1 0 0,0 0 1 0 0,0 1-1 0 0,1 0 1 0 0,-1-1 0 0 0,0 1-1 0 0,0-1 1 0 0,0 1 0 0 0,0 0-1 0 0,1 0 1 0 0,-2-1 0 0 0,-9-2-524 0 0,1 0 0 0 0,-1 1 0 0 0,1 0 0 0 0,-1 0 0 0 0,-17 0 1 0 0,-40 9-9188 0 0,43-5 6578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7557 0 0,'12'-5'9160'0'0,"0"8"-3585"0"0,-10-2-5161 0 0,0 1-1 0 0,1 0 1 0 0,-1 0-1 0 0,0 0 0 0 0,0 0 1 0 0,0 0-1 0 0,0 0 1 0 0,2 4-1 0 0,2 5-82 0 0,0 0 0 0 0,9 23 0 0 0,4 28 1282 0 0,-12-38-2093 0 0,17 40 0 0 0,-20-57-2776 0 0</inkml:trace>
</inkml:ink>
</file>

<file path=ppt/ink/ink6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05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38 860 0 0,'0'-7'-305'0'0,"0"-6"2779"0"0,10-4 12382 0 0,0 24-14235 0 0,3 8 311 0 0,-1 0 0 0 0,0 1-1 0 0,-2 1 1 0 0,0-1 0 0 0,0 2 0 0 0,-2-1 0 0 0,8 25 0 0 0,-7-21-204 0 0,20 41 774 0 0,-14-31-515 0 0,-2 0-1 0 0,0 0 0 0 0,13 58 0 0 0,-25-86-538 0 0</inkml:trace>
</inkml:ink>
</file>

<file path=ppt/ink/ink6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0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252 101 672 0 0,'0'-3'572'0'0,"-1"1"0"0"0,1-1-1 0 0,-1 0 1 0 0,1 1 0 0 0,-1-1 0 0 0,0 0 0 0 0,0 1 0 0 0,0-1-1 0 0,0 1 1 0 0,-1-1 0 0 0,1 1 0 0 0,-1 0 0 0 0,1-1-1 0 0,-1 1 1 0 0,0 0 0 0 0,0 0 0 0 0,0 0 0 0 0,0 0-1 0 0,0 1 1 0 0,0-1 0 0 0,-5-2 0 0 0,3 3-119 0 0,0-1 0 0 0,0 1 0 0 0,-1 0 0 0 0,1 0 0 0 0,0 1 0 0 0,-1-1 0 0 0,1 1 1 0 0,0 0-1 0 0,-1 0 0 0 0,1 0 0 0 0,0 1 0 0 0,-8 1 0 0 0,1 1 57 0 0,-1 0 1 0 0,1 1-1 0 0,0 0 1 0 0,0 1-1 0 0,0 0 1 0 0,1 1-1 0 0,0 0 0 0 0,0 1 1 0 0,-13 11-1 0 0,20-16-390 0 0,0 0-1 0 0,1 0 1 0 0,-1 1-1 0 0,1-1 1 0 0,-1 1-1 0 0,1 0 1 0 0,0 0-1 0 0,0 0 1 0 0,0 0-1 0 0,0 0 1 0 0,1 0-1 0 0,-1 0 1 0 0,1 1-1 0 0,0-1 1 0 0,0 1-1 0 0,0-1 1 0 0,1 1 0 0 0,-1-1-1 0 0,1 1 1 0 0,-1-1-1 0 0,1 1 1 0 0,0-1-1 0 0,1 1 1 0 0,-1-1-1 0 0,1 1 1 0 0,-1-1-1 0 0,1 1 1 0 0,0-1-1 0 0,0 1 1 0 0,1-1-1 0 0,-1 0 1 0 0,1 0-1 0 0,-1 1 1 0 0,1-1-1 0 0,0 0 1 0 0,0-1-1 0 0,1 1 1 0 0,-1 0-1 0 0,1-1 1 0 0,3 4-1 0 0,4 3 43 0 0,0-2-1 0 0,0 1 0 0 0,0-2 1 0 0,1 1-1 0 0,0-1 0 0 0,0-1 1 0 0,1 0-1 0 0,0-1 0 0 0,0 0 1 0 0,17 4-1 0 0,-18-7-175 0 0,0 1-1 0 0,1-2 1 0 0,-1 1 0 0 0,1-2-1 0 0,-1 1 1 0 0,0-2 0 0 0,1 1 0 0 0,-1-2-1 0 0,0 1 1 0 0,0-2 0 0 0,19-7-1 0 0,-26 9 0 0 0,0 0 0 0 0,-1 0 0 0 0,1 0 0 0 0,-1 0-1 0 0,0 0 1 0 0,1-1 0 0 0,-1 1 0 0 0,0-1 0 0 0,-1 0 0 0 0,1 0-1 0 0,0 0 1 0 0,-1-1 0 0 0,0 1 0 0 0,0 0 0 0 0,0-1 0 0 0,0 0-1 0 0,0 1 1 0 0,-1-1 0 0 0,1 0 0 0 0,-1 0 0 0 0,0 0 0 0 0,0 0-1 0 0,-1 0 1 0 0,1 0 0 0 0,-1 0 0 0 0,0 0 0 0 0,0 0 0 0 0,0 0-1 0 0,-1 0 1 0 0,1 0 0 0 0,-1 0 0 0 0,0 0 0 0 0,0 0 0 0 0,0 0-1 0 0,-1 1 1 0 0,-1-5 0 0 0,-1 0 13 0 0,0 0 0 0 0,0 0 0 0 0,-1 0 0 0 0,0 1 0 0 0,0-1 0 0 0,-1 1 0 0 0,0 0 0 0 0,-1 1 0 0 0,1 0 0 0 0,-1 0-1 0 0,0 0 1 0 0,0 1 0 0 0,-13-7 0 0 0,-44-18-2941 0 0,-2 9-7699 0 0,63 20 7801 0 0</inkml:trace>
</inkml:ink>
</file>

<file path=ppt/ink/ink6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0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288 128 264 0 0,'0'0'997'0'0,"-17"-24"8562"0"0,6 24-8443 0 0,0 1 0 0 0,1 1-1 0 0,-1 0 1 0 0,1 0-1 0 0,0 1 1 0 0,-11 4 0 0 0,10-3-450 0 0,0 1 0 0 0,0 1 0 0 0,0 0 0 0 0,1 0 0 0 0,-17 14-1 0 0,22-17-482 0 0,1 1-1 0 0,-1-1 0 0 0,1 1 0 0 0,0 0 0 0 0,1 1 1 0 0,-1-1-1 0 0,0 1 0 0 0,1 0 0 0 0,0 0 0 0 0,1 0 1 0 0,-1 0-1 0 0,1 0 0 0 0,0 0 0 0 0,0 1 0 0 0,0-1 1 0 0,1 1-1 0 0,0-1 0 0 0,0 1 0 0 0,0 0 0 0 0,1 0 1 0 0,-1-1-1 0 0,2 1 0 0 0,-1 0 0 0 0,1-1 0 0 0,-1 1 0 0 0,1 0 1 0 0,1-1-1 0 0,-1 1 0 0 0,5 8 0 0 0,-1-2-17 0 0,1-1 0 0 0,1 0 1 0 0,0 0-1 0 0,0-1 0 0 0,1 0 0 0 0,0 0 0 0 0,1-1 0 0 0,0 0 0 0 0,0-1 0 0 0,1 0 1 0 0,0 0-1 0 0,1-1 0 0 0,14 8 0 0 0,-17-11-204 0 0,0 0 0 0 0,0-1 0 0 0,0 0 0 0 0,0-1 0 0 0,1 0 0 0 0,-1 0 0 0 0,1 0 1 0 0,0-1-1 0 0,-1-1 0 0 0,1 1 0 0 0,0-2 0 0 0,-1 1 0 0 0,1-1 0 0 0,0 0 0 0 0,-1-1 0 0 0,1 0 0 0 0,-1 0 0 0 0,0-1 0 0 0,0 0 0 0 0,13-6 0 0 0,-17 6 61 0 0,1 1 0 0 0,-1 0-1 0 0,1-1 1 0 0,-1 0 0 0 0,0 0-1 0 0,0-1 1 0 0,0 1-1 0 0,-1-1 1 0 0,1 0 0 0 0,-1 1-1 0 0,0-2 1 0 0,0 1 0 0 0,0 0-1 0 0,0-1 1 0 0,-1 1-1 0 0,0-1 1 0 0,0 0 0 0 0,0 1-1 0 0,-1-1 1 0 0,1 0 0 0 0,-1 0-1 0 0,0 0 1 0 0,-1 0 0 0 0,1-1-1 0 0,-1 1 1 0 0,0 0-1 0 0,0 0 1 0 0,0 0 0 0 0,-1 0-1 0 0,0 0 1 0 0,-3-10 0 0 0,0 3 63 0 0,-1 0 0 0 0,0 0 0 0 0,-1 1 0 0 0,0 0 1 0 0,-1 0-1 0 0,0 0 0 0 0,0 1 0 0 0,-1 0 1 0 0,-1 0-1 0 0,0 1 0 0 0,-17-14 0 0 0,-10-1-188 0 0,0 1 0 0 0,-2 2 0 0 0,-78-32 0 0 0,20 10-7474 0 0,83 35 3688 0 0,2 1 560 0 0</inkml:trace>
</inkml:ink>
</file>

<file path=ppt/ink/ink6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08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0 196 0 0,'-6'1'6157'0'0,"6"-1"-6032"0"0,0 0 1 0 0,-1 1 0 0 0,0 13 3064 0 0,5 23-847 0 0,-4-31-1433 0 0,55 337 11160 0 0,-55-339-12166 0 0,2 0-1 0 0,-1-1 1 0 0,0 1 0 0 0,1-1-1 0 0,0 1 1 0 0,-1-1 0 0 0,1 0-1 0 0,5 6 1 0 0,13 5-9183 0 0</inkml:trace>
</inkml:ink>
</file>

<file path=ppt/ink/ink6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0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80 60 0 0,'2'-1'406'0'0,"0"0"0"0"0,-1-1 0 0 0,1 1 0 0 0,0-1-1 0 0,-1 1 1 0 0,0-1 0 0 0,1 1 0 0 0,-1-1 0 0 0,0 0 0 0 0,0 1 0 0 0,0-1 0 0 0,0 0 0 0 0,0 0-1 0 0,0 0 1 0 0,0 0 0 0 0,-1 0 0 0 0,1 0 0 0 0,-1 0 0 0 0,1 0 0 0 0,-1-3 0 0 0,0 4-112 0 0,-1-1 0 0 0,1 1 0 0 0,-1 0 0 0 0,0-1 0 0 0,0 1 0 0 0,1 0 0 0 0,-1-1 0 0 0,0 1 0 0 0,0 0 1 0 0,0 0-1 0 0,0 0 0 0 0,0 0 0 0 0,0 0 0 0 0,-1 0 0 0 0,1 0 0 0 0,0 0 0 0 0,-1 0 0 0 0,1 0 0 0 0,0 1 0 0 0,-3-2 0 0 0,-6-1 454 0 0,-1-1 0 0 0,0 1-1 0 0,1 1 1 0 0,-1 0-1 0 0,-22-1 1 0 0,19 4-385 0 0,0 0 1 0 0,0 0-1 0 0,0 2 0 0 0,0-1 1 0 0,1 2-1 0 0,-1 0 0 0 0,1 0 1 0 0,-23 13-1 0 0,29-14-211 0 0,1 0 1 0 0,0 1-1 0 0,0 0 1 0 0,1 1-1 0 0,-1-1 1 0 0,1 1-1 0 0,0 0 0 0 0,-8 10 1 0 0,11-12-45 0 0,0 1-1 0 0,0-1 1 0 0,1 0 0 0 0,-1 1 0 0 0,1-1 0 0 0,-1 1 0 0 0,1-1-1 0 0,0 1 1 0 0,0 0 0 0 0,1 0 0 0 0,-1-1 0 0 0,1 1 0 0 0,0 0-1 0 0,0 0 1 0 0,0-1 0 0 0,1 1 0 0 0,0 5 0 0 0,1-4-24 0 0,0 1 0 0 0,0-1 0 0 0,1 0 0 0 0,0 1 1 0 0,0-1-1 0 0,0-1 0 0 0,1 1 0 0 0,0 0 0 0 0,-1-1 1 0 0,2 1-1 0 0,-1-1 0 0 0,0-1 0 0 0,1 1 0 0 0,0 0 1 0 0,0-1-1 0 0,0 0 0 0 0,0 0 0 0 0,0-1 0 0 0,8 4 0 0 0,9 2 81 0 0,0 0 0 0 0,1-1 0 0 0,32 6 0 0 0,-13-6 36 0 0,62 5-1 0 0,-93-12-248 0 0,0 1 0 0 0,0-2 0 0 0,0 1-1 0 0,0-2 1 0 0,1 1 0 0 0,-2-1 0 0 0,1-1 0 0 0,0 0-1 0 0,0-1 1 0 0,-1 0 0 0 0,11-6 0 0 0,-18 9 19 0 0,0-1 1 0 0,0 0-1 0 0,-1 1 1 0 0,1-1-1 0 0,-1 0 0 0 0,0 0 1 0 0,1-1-1 0 0,-1 1 1 0 0,0 0-1 0 0,0-1 1 0 0,-1 0-1 0 0,1 1 0 0 0,0-1 1 0 0,-1 0-1 0 0,0 0 1 0 0,0 0-1 0 0,0 0 1 0 0,0 0-1 0 0,0 0 0 0 0,0 0 1 0 0,0-5-1 0 0,-1 3 8 0 0,-1 0-1 0 0,0 0 0 0 0,0 0 0 0 0,0 0 0 0 0,0 0 1 0 0,-1 0-1 0 0,0 0 0 0 0,0 1 0 0 0,0-1 0 0 0,0 1 1 0 0,-1-1-1 0 0,-4-4 0 0 0,-4-6-180 0 0,-1 2 0 0 0,-1-1 0 0 0,0 1 0 0 0,0 1 0 0 0,-2 1 0 0 0,-20-14 0 0 0,21 15-516 0 0,-4-3-1224 0 0</inkml:trace>
</inkml:ink>
</file>

<file path=ppt/ink/ink6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0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29 528 0 0,'0'0'197'0'0,"1"-1"0"0"0,-1 1-1 0 0,0 0 1 0 0,0-1 0 0 0,0 1 0 0 0,0 0-1 0 0,0-1 1 0 0,0 1 0 0 0,0 0 0 0 0,0-1-1 0 0,0 1 1 0 0,0 0 0 0 0,0-1 0 0 0,-1 1-1 0 0,1 0 1 0 0,0-1 0 0 0,0 1 0 0 0,0 0-1 0 0,0-1 1 0 0,0 1 0 0 0,-1 0 0 0 0,1 0-1 0 0,0-1 1 0 0,0 1 0 0 0,-1 0 0 0 0,1 0-1 0 0,0-1 1 0 0,0 1 0 0 0,-1 0 0 0 0,1 0-1 0 0,0 0 1 0 0,0-1 0 0 0,-1 1 0 0 0,1 0-1 0 0,0 0 1 0 0,-1 0 0 0 0,1 0 0 0 0,-23-9 3368 0 0,-20 1-303 0 0,21 7-2259 0 0,0 0-1 0 0,0 1 1 0 0,0 2-1 0 0,-1 0 1 0 0,-27 7 0 0 0,40-7-715 0 0,-1 1 0 0 0,1 0 1 0 0,0 0-1 0 0,0 1 0 0 0,0 1 0 0 0,1 0 1 0 0,-1 0-1 0 0,1 1 0 0 0,0 0 0 0 0,1 0 1 0 0,-1 1-1 0 0,1 0 0 0 0,-7 9 1 0 0,13-14-167 0 0,0 1 1 0 0,0-1 0 0 0,0 1 0 0 0,0 0 0 0 0,1 0-1 0 0,-1 0 1 0 0,1 0 0 0 0,-1 0 0 0 0,1 0 0 0 0,0 0-1 0 0,0 0 1 0 0,1 0 0 0 0,-1 0 0 0 0,1 1-1 0 0,-1-1 1 0 0,1 0 0 0 0,0 0 0 0 0,0 1 0 0 0,0-1-1 0 0,1 0 1 0 0,-1 0 0 0 0,2 5 0 0 0,1-3-14 0 0,-1 0 0 0 0,1-1 0 0 0,0 1 0 0 0,0-1 0 0 0,0 1 0 0 0,0-1 0 0 0,1 0 0 0 0,0 0 0 0 0,0-1-1 0 0,0 1 1 0 0,0-1 0 0 0,7 4 0 0 0,6 3 83 0 0,1 0 0 0 0,0-1-1 0 0,1-2 1 0 0,0 0 0 0 0,0 0-1 0 0,24 3 1 0 0,-15-4 30 0 0,0-2-1 0 0,39 0 1 0 0,-58-4-253 0 0,0 0 1 0 0,0 0-1 0 0,0-1 1 0 0,0-1-1 0 0,0 1 1 0 0,0-1-1 0 0,-1-1 1 0 0,1 0-1 0 0,-1 0 1 0 0,0-1-1 0 0,14-7 1 0 0,-20 9 7 0 0,0 1-1 0 0,-1 0 1 0 0,1-1 0 0 0,0 0 0 0 0,-1 1 0 0 0,1-1 0 0 0,-1 0-1 0 0,1 0 1 0 0,-1 0 0 0 0,0 0 0 0 0,0 0 0 0 0,0 0 0 0 0,0 0-1 0 0,0-1 1 0 0,0 1 0 0 0,0 0 0 0 0,-1 0 0 0 0,1-1 0 0 0,-1 1-1 0 0,0-4 1 0 0,0 1-5 0 0,0 0 0 0 0,-1 0-1 0 0,0 0 1 0 0,0 0-1 0 0,-1 0 1 0 0,1 0 0 0 0,-1 0-1 0 0,0 0 1 0 0,-3-5-1 0 0,-2-2-47 0 0,0 0-1 0 0,-1 1 0 0 0,-1 0 0 0 0,0 0 0 0 0,0 1 1 0 0,-14-12-1 0 0,-40-23-574 0 0,57 42 36 0 0,0 0-1 0 0,0 0 1 0 0,-1 0 0 0 0,1 0 0 0 0,-1 1 0 0 0,1 0 0 0 0,-1 1 0 0 0,0-1 0 0 0,-8 1 0 0 0</inkml:trace>
</inkml:ink>
</file>

<file path=ppt/ink/ink6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0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0 816 0 0,'95'27'12117'0'0,"3"-9"-5672"0"0,-9-8-3042 0 0,121-1 0 0 0,-204-9-3926 0 0,35-2 800 0 0,-30-1-3819 0 0</inkml:trace>
</inkml:ink>
</file>

<file path=ppt/ink/ink6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0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0 138 548 0 0,'0'0'3292'0'0,"15"25"2866"0"0,46 74 1346 0 0,-28-55-4287 0 0,1-2 1 0 0,78 73-1 0 0,-110-113-3118 0 0,-1-1 1 0 0,0 1-1 0 0,1-1 1 0 0,-1 0-1 0 0,1 0 1 0 0,0 0-1 0 0,-1 0 1 0 0,1 0-1 0 0,0 0 1 0 0,0 0-1 0 0,-1 0 1 0 0,1-1-1 0 0,0 1 1 0 0,0-1-1 0 0,2 1 0 0 0,-3-1-59 0 0,0 0 0 0 0,0-1 0 0 0,0 1 0 0 0,0 0 0 0 0,-1 0 0 0 0,1-1 0 0 0,0 1 0 0 0,0 0 0 0 0,-1-1 0 0 0,1 1 0 0 0,0-1 0 0 0,-1 1 0 0 0,1-1 0 0 0,0 0 0 0 0,-1 1 0 0 0,1-1-1 0 0,-1 1 1 0 0,1-1 0 0 0,-1 0 0 0 0,1 0 0 0 0,-1 1 0 0 0,1-1 0 0 0,-1 0 0 0 0,1-1 0 0 0,1-7 97 0 0,0 0 0 0 0,0 0 0 0 0,0 0 0 0 0,-1 0 0 0 0,0-12 0 0 0,0-1-39 0 0,7-61 227 0 0,-5 31-4 0 0,3-1 0 0 0,22-91 0 0 0,-28 142-468 0 0,1-1 0 0 0,0 1 0 0 0,-1 0 0 0 0,1 0 0 0 0,0 0 0 0 0,0-1-1 0 0,0 1 1 0 0,1 0 0 0 0,-1 0 0 0 0,0 0 0 0 0,1 1 0 0 0,-1-1 0 0 0,1 0-1 0 0,0 0 1 0 0,-1 1 0 0 0,1-1 0 0 0,0 1 0 0 0,0 0 0 0 0,0-1 0 0 0,0 1 0 0 0,0 0-1 0 0,0 0 1 0 0,1 0 0 0 0,-1 1 0 0 0,0-1 0 0 0,0 0 0 0 0,1 1 0 0 0,-1 0 0 0 0,0-1-1 0 0,1 1 1 0 0,4 0 0 0 0,3 2-1426 0 0,0 0 1 0 0,0 0-1 0 0,-1 1 0 0 0,1 0 0 0 0,18 9 0 0 0,-26-11 1296 0 0,29 13-2728 0 0</inkml:trace>
</inkml:ink>
</file>

<file path=ppt/ink/ink6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10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1 652 0 0,'-20'4'2535'0'0,"1"1"-1"0"0,0 1 1 0 0,1 1-1 0 0,-35 17 0 0 0,47-21-2097 0 0,1 0 0 0 0,0 0 0 0 0,1 0 0 0 0,-1 1-1 0 0,0-1 1 0 0,1 1 0 0 0,0 0 0 0 0,0 1-1 0 0,0-1 1 0 0,0 1 0 0 0,1-1 0 0 0,0 1-1 0 0,0 0 1 0 0,0 0 0 0 0,0 1 0 0 0,1-1 0 0 0,0 0-1 0 0,0 1 1 0 0,0 0 0 0 0,1-1 0 0 0,-1 8-1 0 0,2-9-209 0 0,1 1-1 0 0,0 0 1 0 0,0-1-1 0 0,0 1 1 0 0,0-1-1 0 0,1 1 0 0 0,-1-1 1 0 0,1 0-1 0 0,0 0 1 0 0,0 0-1 0 0,1 0 1 0 0,0 0-1 0 0,-1 0 0 0 0,1 0 1 0 0,0-1-1 0 0,1 1 1 0 0,-1-1-1 0 0,0 0 1 0 0,1 0-1 0 0,0 0 0 0 0,0-1 1 0 0,0 1-1 0 0,8 3 1 0 0,-7-4-177 0 0,0 1 1 0 0,-1-1 0 0 0,1 0-1 0 0,1 0 1 0 0,-1 0 0 0 0,0-1-1 0 0,0 0 1 0 0,0 0 0 0 0,1 0-1 0 0,-1-1 1 0 0,1 0 0 0 0,-1 0 0 0 0,0 0-1 0 0,1 0 1 0 0,-1-1 0 0 0,0 0-1 0 0,1 0 1 0 0,-1-1 0 0 0,0 1-1 0 0,7-4 1 0 0,-10 4-74 0 0,-1-1 0 0 0,0 1 0 0 0,1 0 0 0 0,-1-1 0 0 0,0 1 0 0 0,0-1 0 0 0,0 1 0 0 0,0-1 0 0 0,0 0 0 0 0,0 1 0 0 0,-1-1 0 0 0,1 0 0 0 0,-1 0 0 0 0,1 1 0 0 0,-1-1 0 0 0,1 0 0 0 0,-1 0 0 0 0,0 0 0 0 0,0 1 0 0 0,0-1 0 0 0,0 0 0 0 0,0 0 0 0 0,-1 0 0 0 0,1 0 0 0 0,0 1 0 0 0,-1-1 0 0 0,1 0 0 0 0,-1 0 0 0 0,0 1 0 0 0,0-1-1 0 0,1 0 1 0 0,-2-1 0 0 0,-3-7-51 0 0,0 1-1 0 0,0-1 0 0 0,-13-15 0 0 0,7 11-64 0 0,-1 1-1 0 0,-1 1 1 0 0,0 0-1 0 0,0 1 1 0 0,-1 0-1 0 0,-19-11 1 0 0,-22-5-3255 0 0,75 30-8244 0 0</inkml:trace>
</inkml:ink>
</file>

<file path=ppt/ink/ink6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1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 0 0,'0'0'4834'0'0,"-1"23"3553"0"0,12-18-6006 0 0,-1 0 1 0 0,1 0 0 0 0,21 5-1 0 0,40 2 1752 0 0,-35-10-2093 0 0,66-5 0 0 0,-38-9-68 0 0,-19 3-5360 0 0,-16 6-8304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2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78 348 0 0,'-13'-10'1568'0'0,"0"1"0"0"0,-1 0 0 0 0,-19-9 0 0 0,-22-14 12609 0 0,101 39-13013 0 0,22 17-5969 0 0,-39-12 1720 0 0,-3-3 675 0 0</inkml:trace>
</inkml:ink>
</file>

<file path=ppt/ink/ink6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1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7897 0 0,'-12'5'2458'0'0,"-37"19"5683"0"0,46-22-7694 0 0,1-1 1 0 0,0 1 0 0 0,-1-1 0 0 0,1 1-1 0 0,0 0 1 0 0,0-1 0 0 0,0 1-1 0 0,0 0 1 0 0,1 0 0 0 0,-1 1 0 0 0,0-1-1 0 0,1 0 1 0 0,0 1 0 0 0,-1-1 0 0 0,1 0-1 0 0,-1 4 1 0 0,2-5-351 0 0,0 0 0 0 0,1 0 0 0 0,-1 0 0 0 0,0 0 0 0 0,1 0-1 0 0,-1 0 1 0 0,1 0 0 0 0,-1 0 0 0 0,1 0 0 0 0,-1 0 0 0 0,1-1 0 0 0,-1 1 0 0 0,1 0 0 0 0,0 0 0 0 0,-1-1-1 0 0,1 1 1 0 0,0 0 0 0 0,0-1 0 0 0,0 1 0 0 0,0-1 0 0 0,-1 1 0 0 0,1-1 0 0 0,0 1 0 0 0,0-1 0 0 0,0 0-1 0 0,0 1 1 0 0,2-1 0 0 0,30 10 806 0 0,-28-9-686 0 0,20 4 514 0 0,-1 0 0 0 0,1-2 0 0 0,40 0 0 0 0,-5-3-4164 0 0,-23 0-3359 0 0</inkml:trace>
</inkml:ink>
</file>

<file path=ppt/ink/ink6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11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41 167 452 0 0,'1'-6'480'0'0,"0"0"0"0"0,1 0 0 0 0,-1 1-1 0 0,1-1 1 0 0,0 0 0 0 0,0 1 0 0 0,1-1 0 0 0,0 1 0 0 0,0 0 0 0 0,0 0-1 0 0,1 0 1 0 0,-1 0 0 0 0,1 1 0 0 0,0-1 0 0 0,0 1 0 0 0,1 0-1 0 0,-1 0 1 0 0,1 1 0 0 0,5-4 0 0 0,5-3 503 0 0,0 0 1 0 0,1 1-1 0 0,0 1 1 0 0,1 1-1 0 0,18-7 0 0 0,-31 13-745 0 0,0 0 0 0 0,-1-1 0 0 0,1 2-1 0 0,0-1 1 0 0,0 0 0 0 0,0 1 0 0 0,1-1-1 0 0,-1 1 1 0 0,0 0 0 0 0,0 1-1 0 0,0-1 1 0 0,0 1 0 0 0,0 0 0 0 0,0 0-1 0 0,0 0 1 0 0,-1 0 0 0 0,1 0 0 0 0,0 1-1 0 0,0 0 1 0 0,-1 0 0 0 0,5 3 0 0 0,-5-2-146 0 0,-1-1 0 0 0,0 1 1 0 0,0-1-1 0 0,-1 1 1 0 0,1 0-1 0 0,0 0 0 0 0,-1 0 1 0 0,0 0-1 0 0,0 0 1 0 0,0 0-1 0 0,0 0 1 0 0,0 1-1 0 0,0-1 0 0 0,-1 0 1 0 0,0 0-1 0 0,1 1 1 0 0,-1-1-1 0 0,0 0 0 0 0,-1 0 1 0 0,1 1-1 0 0,-1-1 1 0 0,1 0-1 0 0,-1 0 1 0 0,0 1-1 0 0,0-1 0 0 0,-3 5 1 0 0,-4 10 38 0 0,0 0 1 0 0,-2 0-1 0 0,0-1 1 0 0,0-1-1 0 0,-2 1 1 0 0,-20 21-1 0 0,-93 81 489 0 0,24-26 124 0 0,101-93-726 0 0,-1 0-1 0 0,0 1 1 0 0,1-1-1 0 0,-1 1 1 0 0,1-1-1 0 0,-1 1 1 0 0,1-1-1 0 0,0 1 1 0 0,-1-1-1 0 0,1 1 1 0 0,-1-1-1 0 0,1 1 1 0 0,0-1-1 0 0,0 1 1 0 0,-1 0 0 0 0,1-1-1 0 0,0 1 1 0 0,0 0-1 0 0,0-1 1 0 0,-1 1-1 0 0,1 0 1 0 0,0-1-1 0 0,0 1 1 0 0,0 0-1 0 0,0-1 1 0 0,0 1-1 0 0,0 0 1 0 0,1-1-1 0 0,-1 1 1 0 0,0 0 0 0 0,0-1-1 0 0,0 1 1 0 0,1-1-1 0 0,-1 1 1 0 0,0 0-1 0 0,1 0 1 0 0,1 1 12 0 0,0-1 1 0 0,0 0-1 0 0,0 1 1 0 0,0-1-1 0 0,0 0 1 0 0,0 0 0 0 0,1-1-1 0 0,-1 1 1 0 0,0 0-1 0 0,0-1 1 0 0,3 1-1 0 0,65 4 450 0 0,420-45 1730 0 0,-482 39-3549 0 0,11-2-1610 0 0,-5 0-5327 0 0,-9 0 5345 0 0</inkml:trace>
</inkml:ink>
</file>

<file path=ppt/ink/ink6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11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1032 0 0,'1'-3'392'0'0,"-1"1"-1"0"0,1 0 1 0 0,0 0 0 0 0,0 0-1 0 0,0-1 1 0 0,0 1-1 0 0,0 0 1 0 0,0 0 0 0 0,1 1-1 0 0,-1-1 1 0 0,1 0 0 0 0,-1 0-1 0 0,1 1 1 0 0,0-1-1 0 0,0 1 1 0 0,-1-1 0 0 0,1 1-1 0 0,0 0 1 0 0,0 0 0 0 0,0 0-1 0 0,1 0 1 0 0,-1 0-1 0 0,0 0 1 0 0,0 0 0 0 0,3 0-1 0 0,-3 1 65 0 0,1 1 0 0 0,-1-1 0 0 0,0 0-1 0 0,0 1 1 0 0,1 0 0 0 0,-1-1-1 0 0,0 1 1 0 0,0 0 0 0 0,0 0 0 0 0,0 0-1 0 0,0 0 1 0 0,0 1 0 0 0,2 1 0 0 0,19 19 866 0 0,41 68 2894 0 0,24 26-467 0 0,-79-105-3280 0 0,1-1 1 0 0,0 0 0 0 0,1-1 0 0 0,0 0-1 0 0,0 0 1 0 0,1-1 0 0 0,23 11-1 0 0,-33-18-444 0 0,0 0 0 0 0,0 0 0 0 0,0 0 0 0 0,0 0 0 0 0,0-1-1 0 0,0 1 1 0 0,0-1 0 0 0,0 1 0 0 0,1-1 0 0 0,-1 0 0 0 0,0 0-1 0 0,0 0 1 0 0,0 0 0 0 0,0 0 0 0 0,1 0 0 0 0,-1 0 0 0 0,0-1-1 0 0,0 1 1 0 0,0-1 0 0 0,0 0 0 0 0,0 0 0 0 0,0 0-1 0 0,0 0 1 0 0,0 0 0 0 0,0 0 0 0 0,-1 0 0 0 0,1 0 0 0 0,0-1-1 0 0,-1 1 1 0 0,1-1 0 0 0,-1 1 0 0 0,1-1 0 0 0,-1 0 0 0 0,0 0-1 0 0,1 1 1 0 0,-1-1 0 0 0,0 0 0 0 0,0 0 0 0 0,-1 0-1 0 0,1 0 1 0 0,0-3 0 0 0,4-10 183 0 0,-1 0 0 0 0,-1 0 0 0 0,0-1 0 0 0,1-26 0 0 0,-3 25-163 0 0,3-153-45 0 0,-4 115 0 0 0,0 50-70 0 0,0 0-705 0 0,-1-1-1 0 0,2 1 1 0 0,-1-1-1 0 0,1 1 1 0 0,0 0-1 0 0,3-11 1 0 0,-4 15 593 0 0,1 0-1 0 0,-1 0 1 0 0,1 0-1 0 0,0 0 1 0 0,0 0-1 0 0,0 0 1 0 0,0 0-1 0 0,-1 0 1 0 0,1 0-1 0 0,0 0 1 0 0,1 1 0 0 0,-1-1-1 0 0,0 0 1 0 0,0 1-1 0 0,0-1 1 0 0,0 1-1 0 0,0-1 1 0 0,1 1-1 0 0,-1 0 1 0 0,0-1-1 0 0,0 1 1 0 0,1 0-1 0 0,-1 0 1 0 0,0 0 0 0 0,0 0-1 0 0,1 0 1 0 0,-1 0-1 0 0,0 0 1 0 0,0 0-1 0 0,1 1 1 0 0,-1-1-1 0 0,0 0 1 0 0,0 1-1 0 0,1-1 1 0 0,1 2 0 0 0,14 3-3270 0 0,3 4 496 0 0</inkml:trace>
</inkml:ink>
</file>

<file path=ppt/ink/ink6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12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97 336 0 0,'0'0'7044'0'0,"-3"-1"-5531"0"0,-5 0-684 0 0,0 0 0 0 0,0 1 0 0 0,0-1-1 0 0,1 2 1 0 0,-1-1 0 0 0,0 1 0 0 0,-10 2-1 0 0,7-1-324 0 0,-1 1 0 0 0,1 0 0 0 0,0 1-1 0 0,0 0 1 0 0,1 1 0 0 0,-1 0 0 0 0,1 1-1 0 0,0 0 1 0 0,0 0 0 0 0,1 1 0 0 0,0 1-1 0 0,0-1 1 0 0,1 1 0 0 0,-9 11-1 0 0,15-17-382 0 0,1 0 0 0 0,0-1-1 0 0,0 1 1 0 0,0 0-1 0 0,0 0 1 0 0,0 0-1 0 0,0 0 1 0 0,0 0-1 0 0,0 0 1 0 0,1 0 0 0 0,-1 1-1 0 0,1-1 1 0 0,0 0-1 0 0,0 0 1 0 0,0 0-1 0 0,0 0 1 0 0,0 1-1 0 0,0-1 1 0 0,0 0 0 0 0,1 0-1 0 0,-1 0 1 0 0,1 0-1 0 0,-1 0 1 0 0,2 3-1 0 0,0-2-7 0 0,0 0 0 0 0,1-1 0 0 0,-1 1-1 0 0,1-1 1 0 0,-1 1 0 0 0,1-1 0 0 0,0 0 0 0 0,0 0-1 0 0,0 0 1 0 0,0 0 0 0 0,0 0 0 0 0,0-1-1 0 0,6 2 1 0 0,3 1 74 0 0,1 0-1 0 0,0-1 1 0 0,1 0-1 0 0,-1-1 0 0 0,0-1 1 0 0,27 0-1 0 0,-35-2-166 0 0,0 1 1 0 0,0-1-1 0 0,0 0 0 0 0,0 0 0 0 0,0 0 0 0 0,0 0 0 0 0,0-1 0 0 0,-1 0 0 0 0,1 0 0 0 0,-1 0 0 0 0,1-1 1 0 0,-1 0-1 0 0,0 0 0 0 0,0 0 0 0 0,0 0 0 0 0,0 0 0 0 0,0-1 0 0 0,3-4 0 0 0,-5 4-27 0 0,0 0 0 0 0,0 1 0 0 0,-1-1 0 0 0,1 0 0 0 0,-1 0-1 0 0,0 0 1 0 0,0 0 0 0 0,0 0 0 0 0,-1 0 0 0 0,1 0 0 0 0,-1 0-1 0 0,0-1 1 0 0,0 1 0 0 0,-1 0 0 0 0,1 0 0 0 0,-1 0 0 0 0,0 0-1 0 0,0 0 1 0 0,0 0 0 0 0,0 0 0 0 0,-1 0 0 0 0,0 1 0 0 0,-3-6-1 0 0,-2-5-227 0 0,-2 0 0 0 0,1 1 0 0 0,-2 0 0 0 0,0 1 0 0 0,0 0 0 0 0,-1 0 0 0 0,-13-9 0 0 0,-26-15-10128 0 0,46 33 7460 0 0</inkml:trace>
</inkml:ink>
</file>

<file path=ppt/ink/ink6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1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1 356 0 0,'20'9'4102'0'0,"1"0"-1"0"0,34 9 0 0 0,47 2 2488 0 0,106-5 388 0 0,-197-15-6526 0 0,1 1 323 0 0,0-1 0 0 0,1-1 0 0 0,22-3 0 0 0,-8-6-2398 0 0</inkml:trace>
</inkml:ink>
</file>

<file path=ppt/ink/ink6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1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11 180 320 0 0,'8'-14'2376'0'0,"-2"6"-1745"0"0,1 1 0 0 0,0 0 0 0 0,1 1 0 0 0,-1 0 0 0 0,1 0 0 0 0,1 0 0 0 0,-1 1 0 0 0,1 0 0 0 0,12-5 0 0 0,88-28 2803 0 0,-100 35-3108 0 0,22-7 573 0 0,9-3 461 0 0,0 2 0 0 0,1 1 0 0 0,47-4 0 0 0,-88 14-1351 0 0,0 0 0 0 0,0 0 0 0 0,0 0 1 0 0,0 0-1 0 0,0 1 0 0 0,0-1 0 0 0,0 0 0 0 0,0 0 0 0 0,0 0 0 0 0,0 0 1 0 0,0 0-1 0 0,0 0 0 0 0,0 1 0 0 0,0-1 0 0 0,0 0 0 0 0,0 0 0 0 0,0 0 1 0 0,0 0-1 0 0,0 0 0 0 0,0 0 0 0 0,0 0 0 0 0,0 1 0 0 0,0-1 0 0 0,1 0 1 0 0,-1 0-1 0 0,0 0 0 0 0,0 0 0 0 0,0 0 0 0 0,0 0 0 0 0,0 0 0 0 0,0 0 1 0 0,0 0-1 0 0,0 0 0 0 0,1 0 0 0 0,-1 1 0 0 0,0-1 0 0 0,0 0 0 0 0,0 0 0 0 0,0 0 1 0 0,0 0-1 0 0,0 0 0 0 0,1 0 0 0 0,-1 0 0 0 0,0 0 0 0 0,0 0 0 0 0,0 0 1 0 0,0 0-1 0 0,0 0 0 0 0,-20 10-178 0 0,-29 11-265 0 0,-90 22-159 0 0,92-31 534 0 0,0 3 1 0 0,-69 32-1 0 0,112-46 104 0 0,0 1-1 0 0,1 0 1 0 0,-1 0 0 0 0,1 0 0 0 0,0 1-1 0 0,0-1 1 0 0,0 1 0 0 0,-4 4 0 0 0,7-7-11 0 0,-1 1 0 0 0,1 0 0 0 0,0 0 0 0 0,-1 0 0 0 0,1 0 0 0 0,0 0 0 0 0,0 0 0 0 0,0 0 0 0 0,0 0 0 0 0,0 0 0 0 0,0 0 0 0 0,0 0 1 0 0,0 0-1 0 0,0 0 0 0 0,0 0 0 0 0,0 0 0 0 0,0-1 0 0 0,1 1 0 0 0,-1 0 0 0 0,0 0 0 0 0,1 0 0 0 0,-1 0 0 0 0,1 0 0 0 0,-1 0 0 0 0,1-1 1 0 0,0 1-1 0 0,-1 0 0 0 0,1 0 0 0 0,-1-1 0 0 0,1 1 0 0 0,0-1 0 0 0,0 1 0 0 0,-1 0 0 0 0,1-1 0 0 0,0 1 0 0 0,0-1 0 0 0,0 0 0 0 0,1 1 0 0 0,30 20 650 0 0,2-2-1 0 0,0-2 0 0 0,58 21 1 0 0,39 19 206 0 0,-110-46-772 0 0,38 21-324 0 0,-57-30 184 0 0,1-1 1 0 0,-1 1-1 0 0,0-1 0 0 0,0 1 0 0 0,0 0 0 0 0,0 0 1 0 0,0 0-1 0 0,-1 0 0 0 0,1 1 0 0 0,-1-1 0 0 0,1 0 1 0 0,-1 1-1 0 0,0-1 0 0 0,0 1 0 0 0,0-1 0 0 0,0 1 1 0 0,0-1-1 0 0,0 1 0 0 0,0 4 0 0 0,-2-6 33 0 0,1 1-1 0 0,-1-1 0 0 0,0 0 1 0 0,0 0-1 0 0,0 1 1 0 0,0-1-1 0 0,1 0 1 0 0,-1 0-1 0 0,-1 0 0 0 0,1 0 1 0 0,0 0-1 0 0,0 0 1 0 0,0-1-1 0 0,0 1 1 0 0,-1 0-1 0 0,1-1 0 0 0,0 1 1 0 0,-1 0-1 0 0,1-1 1 0 0,-1 0-1 0 0,-1 1 0 0 0,-33 9 163 0 0,-11-1-84 0 0,-1-3 0 0 0,-92 1 1 0 0,-19-14-4015 0 0,150 3 2493 0 0,22-4-6760 0 0</inkml:trace>
</inkml:ink>
</file>

<file path=ppt/ink/ink6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1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455 119 280 0 0,'-6'-6'806'0'0,"0"0"1"0"0,0 1-1 0 0,0-1 0 0 0,0 1 1 0 0,-1 1-1 0 0,0-1 0 0 0,0 1 0 0 0,0 1 1 0 0,0-1-1 0 0,-1 1 0 0 0,-14-4 1 0 0,9 4-144 0 0,0 1 1 0 0,0 0-1 0 0,0 1 1 0 0,0 0-1 0 0,0 1 1 0 0,0 1-1 0 0,-14 2 1 0 0,12-1-246 0 0,0 1 1 0 0,0 1-1 0 0,0 0 0 0 0,0 1 1 0 0,1 0-1 0 0,0 2 0 0 0,0-1 1 0 0,0 2-1 0 0,1 0 0 0 0,0 0 1 0 0,1 1-1 0 0,0 1 0 0 0,-12 12 1 0 0,20-18-276 0 0,0-1 1 0 0,1 2 0 0 0,0-1-1 0 0,0 0 1 0 0,0 0 0 0 0,1 1-1 0 0,-1 0 1 0 0,1-1-1 0 0,0 1 1 0 0,1 0 0 0 0,-1 0-1 0 0,1 0 1 0 0,0 0 0 0 0,0 1-1 0 0,0-1 1 0 0,1 0 0 0 0,0 0-1 0 0,0 0 1 0 0,0 1 0 0 0,1-1-1 0 0,-1 0 1 0 0,1 0 0 0 0,0 0-1 0 0,1 0 1 0 0,-1 0 0 0 0,1 0-1 0 0,0 0 1 0 0,1 0-1 0 0,-1-1 1 0 0,1 1 0 0 0,0-1-1 0 0,0 0 1 0 0,6 7 0 0 0,3 2 52 0 0,-1-1 0 0 0,2 0 1 0 0,0-1-1 0 0,0-1 1 0 0,1 0-1 0 0,0-1 0 0 0,1 0 1 0 0,0-1-1 0 0,19 7 1 0 0,-13-7-92 0 0,-1-2-1 0 0,1 0 1 0 0,0-1 0 0 0,0-1 0 0 0,0-1 0 0 0,1 0 0 0 0,-1-2 0 0 0,1-1 0 0 0,-1-1 0 0 0,30-4 0 0 0,-42 4-110 0 0,-1-1 1 0 0,1 0-1 0 0,-1 0 0 0 0,0-1 0 0 0,0 0 0 0 0,0 0 0 0 0,0-1 1 0 0,-1 0-1 0 0,1-1 0 0 0,-1 0 0 0 0,0 0 0 0 0,-1 0 1 0 0,1-1-1 0 0,-1 0 0 0 0,0 0 0 0 0,0 0 0 0 0,-1-1 0 0 0,0 0 1 0 0,0 0-1 0 0,0 0 0 0 0,-1-1 0 0 0,0 0 0 0 0,-1 1 0 0 0,0-1 1 0 0,0-1-1 0 0,-1 1 0 0 0,0 0 0 0 0,2-12 0 0 0,-3 10 6 0 0,0 1 1 0 0,0-1-1 0 0,-1 0 0 0 0,-1 0 0 0 0,0 0 0 0 0,0 1 0 0 0,0-1 1 0 0,-1 0-1 0 0,-1 1 0 0 0,0 0 0 0 0,0-1 0 0 0,-1 1 0 0 0,0 0 0 0 0,0 1 1 0 0,-1-1-1 0 0,-1 1 0 0 0,1 0 0 0 0,-1 0 0 0 0,0 0 0 0 0,-1 1 0 0 0,0 0 1 0 0,0 0-1 0 0,-15-10 0 0 0,9 8-278 0 0,-1 0 1 0 0,-1 1-1 0 0,1 1 0 0 0,-1 0 1 0 0,-1 1-1 0 0,1 0 1 0 0,-1 1-1 0 0,0 1 0 0 0,0 1 1 0 0,0 0-1 0 0,-1 1 1 0 0,1 1-1 0 0,-24 0 0 0 0,-50 7-6961 0 0,44-2 4171 0 0</inkml:trace>
</inkml:ink>
</file>

<file path=ppt/ink/ink6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16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56 0 0,'8'30'9357'0'0,"2"10"-4883"0"0,32 120-1003 0 0,-17-85-1849 0 0,9 27 820 0 0,-10-33-4187 0 0,-24-68 1318 0 0,4 9-139 0 0,11 0-7793 0 0</inkml:trace>
</inkml:ink>
</file>

<file path=ppt/ink/ink6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1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388 150 468 0 0,'0'-4'395'0'0,"0"0"-1"0"0,0 1 1 0 0,0-1 0 0 0,-1 0 0 0 0,1 1-1 0 0,-1-1 1 0 0,0 1 0 0 0,0-1-1 0 0,0 1 1 0 0,-1-1 0 0 0,1 1-1 0 0,-1 0 1 0 0,0-1 0 0 0,0 1-1 0 0,0 0 1 0 0,0 0 0 0 0,0 1 0 0 0,-1-1-1 0 0,-5-4 1 0 0,4 4-76 0 0,-1 0 1 0 0,0 0-1 0 0,0 1 0 0 0,0 0 1 0 0,0 0-1 0 0,0 0 0 0 0,0 1 1 0 0,-1-1-1 0 0,1 1 0 0 0,0 1 1 0 0,-1-1-1 0 0,-6 1 0 0 0,-1 0 9 0 0,-1 1-1 0 0,0 0 1 0 0,0 1-1 0 0,1 0 0 0 0,-1 2 1 0 0,1-1-1 0 0,0 2 1 0 0,0-1-1 0 0,-21 13 0 0 0,19-9 30 0 0,1 2-1 0 0,1-1 0 0 0,0 2 0 0 0,0 0 0 0 0,1 0 1 0 0,-12 16-1 0 0,22-25-254 0 0,-1 1 0 0 0,1 0 0 0 0,0-1 0 0 0,0 1 0 0 0,0 1 0 0 0,0-1 0 0 0,1 0 0 0 0,-1 0 0 0 0,1 0 0 0 0,0 1 0 0 0,0-1 0 0 0,0 1 0 0 0,0-1 0 0 0,1 1 0 0 0,-1-1 0 0 0,1 1 0 0 0,0-1 0 0 0,0 1 0 0 0,0 0 0 0 0,1-1 0 0 0,-1 1 0 0 0,1-1 0 0 0,0 1 0 0 0,0-1 0 0 0,0 0 0 0 0,0 1 0 0 0,1-1 0 0 0,-1 0 0 0 0,1 0 0 0 0,0 0 0 0 0,0 0 0 0 0,0 0 0 0 0,0 0 0 0 0,0 0 0 0 0,5 3 0 0 0,4 3 68 0 0,1 0-1 0 0,0-1 1 0 0,0 0 0 0 0,1-1 0 0 0,0-1 0 0 0,0 0 0 0 0,1-1-1 0 0,0 0 1 0 0,0-1 0 0 0,0 0 0 0 0,0-1 0 0 0,0-1 0 0 0,24 1 0 0 0,-14-2-74 0 0,-1-1 1 0 0,1 0 0 0 0,-1-2 0 0 0,1-1 0 0 0,-1-1-1 0 0,0-1 1 0 0,39-14 0 0 0,-59 18-103 0 0,0 0 0 0 0,0 0 0 0 0,0 0 0 0 0,0-1 1 0 0,0 1-1 0 0,-1-1 0 0 0,1 0 0 0 0,0 0 0 0 0,-1 0 0 0 0,0 0 0 0 0,1 0 1 0 0,-1 0-1 0 0,0-1 0 0 0,0 1 0 0 0,0-1 0 0 0,-1 0 0 0 0,1 1 0 0 0,-1-1 0 0 0,1 0 1 0 0,1-5-1 0 0,-3 4-19 0 0,1-1 0 0 0,-1 1 0 0 0,0-1 0 0 0,0 1 0 0 0,0-1 0 0 0,0 1 0 0 0,-1-1 0 0 0,0 1 0 0 0,0 0 0 0 0,0-1 0 0 0,-1 1 0 0 0,-3-8 0 0 0,-3-5-165 0 0,-1 1-1 0 0,-1 1 1 0 0,-1 0 0 0 0,0 0-1 0 0,-26-25 1 0 0,22 26-484 0 0,0 0-1 0 0,-2 1 1 0 0,0 1 0 0 0,0 1 0 0 0,-1 0 0 0 0,0 1-1 0 0,-1 1 1 0 0,-35-12 0 0 0,35 19-4371 0 0,15 2 2916 0 0</inkml:trace>
</inkml:ink>
</file>

<file path=ppt/ink/ink6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17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19 220 0 0,'-37'-7'2067'0'0,"0"2"0"0"0,0 1 1 0 0,-68 2-1 0 0,93 2-1648 0 0,-1 1 1 0 0,1 0-1 0 0,0 1 1 0 0,0 1-1 0 0,0 0 1 0 0,0 1-1 0 0,1 0 0 0 0,-1 0 1 0 0,1 2-1 0 0,0-1 1 0 0,0 1-1 0 0,1 1 1 0 0,0 0-1 0 0,0 0 1 0 0,-13 13-1 0 0,20-18-268 0 0,1 1 1 0 0,-1 0-1 0 0,0 0 0 0 0,1 0 0 0 0,-1 1 1 0 0,1-1-1 0 0,0 1 0 0 0,0-1 0 0 0,0 1 0 0 0,1-1 1 0 0,-1 1-1 0 0,1 0 0 0 0,0 0 0 0 0,0 0 1 0 0,0 0-1 0 0,1 0 0 0 0,-1 0 0 0 0,1 0 1 0 0,0 0-1 0 0,0 0 0 0 0,0 0 0 0 0,1 0 1 0 0,0 0-1 0 0,-1 0 0 0 0,1 0 0 0 0,1 0 1 0 0,-1-1-1 0 0,0 1 0 0 0,1 0 0 0 0,0-1 1 0 0,0 1-1 0 0,0-1 0 0 0,0 1 0 0 0,1-1 1 0 0,-1 0-1 0 0,1 0 0 0 0,5 5 0 0 0,2 1 53 0 0,0-1 0 0 0,0 0 0 0 0,1-1 0 0 0,0 0 0 0 0,0-1 0 0 0,1 0 0 0 0,-1-1 0 0 0,1 0 0 0 0,0-1 0 0 0,24 5 0 0 0,2-2 223 0 0,67 4 0 0 0,-94-10-524 0 0,0-1 0 0 0,0-1 1 0 0,0 0-1 0 0,0 0 0 0 0,0-1 0 0 0,0-1 0 0 0,0 0 0 0 0,0 0 0 0 0,-1-1 0 0 0,19-10 0 0 0,-26 13 38 0 0,-1-1-1 0 0,1 1 1 0 0,-1-1-1 0 0,0 0 0 0 0,0 0 1 0 0,0 0-1 0 0,0 0 0 0 0,0 0 1 0 0,0 0-1 0 0,0-1 0 0 0,-1 1 1 0 0,1-1-1 0 0,-1 1 0 0 0,0-1 1 0 0,0 0-1 0 0,0 1 1 0 0,0-1-1 0 0,0 0 0 0 0,0-5 1 0 0,-1 3-3 0 0,0-1 1 0 0,0 1-1 0 0,0 0 1 0 0,-1 0-1 0 0,0-1 1 0 0,0 1 0 0 0,-1 0-1 0 0,1 0 1 0 0,-1 0-1 0 0,-3-6 1 0 0,-2-2-193 0 0,0 0 0 0 0,-1 1 1 0 0,-1-1-1 0 0,0 1 0 0 0,0 1 1 0 0,-21-19-1 0 0,22 24-93 0 0,0 0-1 0 0,0 0 0 0 0,0 1 1 0 0,-1 0-1 0 0,1 1 1 0 0,-1 0-1 0 0,-10-3 1 0 0,-19-3-4892 0 0,29 8 3296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23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48 404 0 0,'0'0'1118'0'0,"-2"-3"196"0"0,-1 0-647 0 0,0 0-1 0 0,0 0 1 0 0,0 0-1 0 0,0 0 1 0 0,0 0-1 0 0,-1 1 1 0 0,1-1-1 0 0,-1 1 0 0 0,0 0 1 0 0,0 0-1 0 0,-5-1 1 0 0,1 0 160 0 0,-1 0-1 0 0,0 1 1 0 0,0 0 0 0 0,-18-1 0 0 0,8 3 198 0 0,-1 1 0 0 0,1 0 1 0 0,0 1-1 0 0,-30 7 1 0 0,44-7-767 0 0,0-1 0 0 0,0 1 0 0 0,0 0 1 0 0,0 0-1 0 0,0 1 0 0 0,0-1 1 0 0,0 1-1 0 0,-5 5 0 0 0,8-7-190 0 0,1 0-1 0 0,0 0 0 0 0,0 0 0 0 0,0 0 1 0 0,0 0-1 0 0,0 0 0 0 0,0 1 0 0 0,1-1 0 0 0,-1 0 1 0 0,0 1-1 0 0,1-1 0 0 0,-1 0 0 0 0,1 1 1 0 0,-1-1-1 0 0,1 1 0 0 0,-1-1 0 0 0,1 1 0 0 0,0-1 1 0 0,0 1-1 0 0,0-1 0 0 0,0 1 0 0 0,0-1 1 0 0,0 1-1 0 0,0-1 0 0 0,1 1 0 0 0,-1-1 1 0 0,0 1-1 0 0,1-1 0 0 0,-1 0 0 0 0,1 1 0 0 0,0-1 1 0 0,-1 0-1 0 0,1 1 0 0 0,1 1 0 0 0,6 7 121 0 0,0 1-1 0 0,0-2 1 0 0,1 1 0 0 0,0-1-1 0 0,1 0 1 0 0,11 7-1 0 0,70 43 636 0 0,-60-41-435 0 0,37 29 1 0 0,-30-12-61 0 0,-36-33-304 0 0,0 1 0 0 0,0-1 1 0 0,0 0-1 0 0,0 1 0 0 0,-1 0 1 0 0,1-1-1 0 0,-1 1 0 0 0,1 0 0 0 0,-1 0 1 0 0,0 0-1 0 0,0 0 0 0 0,0 0 1 0 0,1 4-1 0 0,-3-5 2 0 0,1 0 0 0 0,-1-1-1 0 0,1 1 1 0 0,-1 0 0 0 0,1-1 0 0 0,-1 1 0 0 0,0 0 0 0 0,0-1 0 0 0,1 1-1 0 0,-1-1 1 0 0,0 1 0 0 0,-1-1 0 0 0,1 0 0 0 0,0 1 0 0 0,0-1-1 0 0,-1 0 1 0 0,1 0 0 0 0,0 0 0 0 0,-1 0 0 0 0,1 0 0 0 0,-1 0 0 0 0,1 0-1 0 0,-1-1 1 0 0,0 1 0 0 0,1 0 0 0 0,-1-1 0 0 0,0 1 0 0 0,0-1-1 0 0,1 0 1 0 0,-3 0 0 0 0,-7 2 99 0 0,0 0-1 0 0,0-1 0 0 0,-14 0 1 0 0,25-1-125 0 0,-90-7 579 0 0,44 2-2977 0 0,2 3-7429 0 0</inkml:trace>
</inkml:ink>
</file>

<file path=ppt/ink/ink6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1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0 616 0 0,'0'0'9652'0'0,"1"5"-8449"0"0,12 70 3402 0 0,-9-44-3589 0 0,1 1-1 0 0,2-1 1 0 0,1-1-1 0 0,19 46 1 0 0,-12-50-2536 0 0,-1-13-5676 0 0,-9-11 5063 0 0</inkml:trace>
</inkml:ink>
</file>

<file path=ppt/ink/ink6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1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64 252 0 0,'-35'-4'10990'0'0,"39"2"-9585"0"0,8-4-512 0 0,0 1 1 0 0,0 0-1 0 0,1 1 0 0 0,-1 1 1 0 0,24-4-1 0 0,78-4 2258 0 0,-65 7-2309 0 0,-6 1-1954 0 0,24-3-6711 0 0,-44 2 5583 0 0</inkml:trace>
</inkml:ink>
</file>

<file path=ppt/ink/ink6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18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10 119 632 0 0,'18'-10'2040'0'0,"-1"0"0"0"0,1 1 0 0 0,31-10 0 0 0,120-25 4464 0 0,-54 17-1721 0 0,-183 44-4939 0 0,-86 25-9 0 0,129-34 244 0 0,1 1-1 0 0,0 1 0 0 0,1 1 1 0 0,-30 19-1 0 0,51-30-52 0 0,1 1 1 0 0,0 0-1 0 0,-1-1 1 0 0,1 1-1 0 0,-1 0 1 0 0,1 0-1 0 0,0 0 1 0 0,0 0-1 0 0,0 0 1 0 0,-1 1-1 0 0,1-1 0 0 0,0 0 1 0 0,0 0-1 0 0,1 1 1 0 0,-1-1-1 0 0,0 0 1 0 0,0 1-1 0 0,1-1 1 0 0,-1 1-1 0 0,0-1 1 0 0,1 1-1 0 0,0-1 1 0 0,-1 1-1 0 0,1 0 1 0 0,0-1-1 0 0,0 1 0 0 0,0-1 1 0 0,0 1-1 0 0,0 0 1 0 0,0-1-1 0 0,0 1 1 0 0,1-1-1 0 0,-1 1 1 0 0,1 0-1 0 0,-1-1 1 0 0,1 1-1 0 0,-1-1 1 0 0,1 0-1 0 0,0 1 1 0 0,0-1-1 0 0,0 1 0 0 0,0-1 1 0 0,0 0-1 0 0,0 0 1 0 0,0 1-1 0 0,0-1 1 0 0,0 0-1 0 0,0 0 1 0 0,3 1-1 0 0,7 7 109 0 0,1-1 0 0 0,1 0 0 0 0,-1-1 0 0 0,20 7 0 0 0,-20-8-87 0 0,90 34 436 0 0,-78-32-451 0 0,-1 0-1 0 0,0 1 1 0 0,-1 1-1 0 0,0 2 0 0 0,-1 0 1 0 0,26 19-1 0 0,-46-30-80 0 0,1 0 0 0 0,-1 0 0 0 0,1 0-1 0 0,-1 0 1 0 0,0 1 0 0 0,1-1 0 0 0,-1 0-1 0 0,0 1 1 0 0,0-1 0 0 0,0 1-1 0 0,0 0 1 0 0,0-1 0 0 0,0 1 0 0 0,-1 0-1 0 0,1-1 1 0 0,0 1 0 0 0,-1 0 0 0 0,1 0-1 0 0,-1 0 1 0 0,0 0 0 0 0,0-1-1 0 0,0 1 1 0 0,0 0 0 0 0,0 0 0 0 0,0 2-1 0 0,-1-1 22 0 0,0-1 0 0 0,-1 0 0 0 0,1 1 0 0 0,-1-1 0 0 0,1 0-1 0 0,-1 0 1 0 0,0 0 0 0 0,0 0 0 0 0,0 0 0 0 0,0 0 0 0 0,0 0-1 0 0,0-1 1 0 0,-1 1 0 0 0,1-1 0 0 0,-3 2 0 0 0,-9 4 40 0 0,-1-1 0 0 0,0-1 0 0 0,0 0 0 0 0,-26 5 0 0 0,19-5-299 0 0,0-2 0 0 0,0 0 0 0 0,0-1-1 0 0,0-2 1 0 0,0 0 0 0 0,-1-1 0 0 0,1-1-1 0 0,0-1 1 0 0,-33-10 0 0 0,42 2-5907 0 0</inkml:trace>
</inkml:ink>
</file>

<file path=ppt/ink/ink6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19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324 112 44 0 0,'-9'-6'981'0'0,"-1"0"-1"0"0,1 1 1 0 0,-1-1-1 0 0,0 2 1 0 0,-1 0-1 0 0,1 0 1 0 0,-1 1-1 0 0,1 0 1 0 0,-1 0 0 0 0,0 1-1 0 0,0 1 1 0 0,0 0-1 0 0,-21 1 1 0 0,26 1-614 0 0,-1 0 1 0 0,1 0 0 0 0,-1 1-1 0 0,1-1 1 0 0,0 1 0 0 0,0 1-1 0 0,0-1 1 0 0,0 1 0 0 0,0 0-1 0 0,0 1 1 0 0,1-1-1 0 0,0 1 1 0 0,0 0 0 0 0,0 0-1 0 0,0 1 1 0 0,0 0 0 0 0,1-1-1 0 0,0 2 1 0 0,0-1 0 0 0,0 0-1 0 0,1 1 1 0 0,0 0-1 0 0,0-1 1 0 0,-5 13 0 0 0,7-13-204 0 0,0 0-1 0 0,0 0 1 0 0,1 0 0 0 0,-1 0 0 0 0,1 0 0 0 0,0 0 0 0 0,0 0-1 0 0,1 0 1 0 0,-1 0 0 0 0,1 0 0 0 0,0 0 0 0 0,1 0 0 0 0,-1-1-1 0 0,1 1 1 0 0,0 0 0 0 0,0-1 0 0 0,0 1 0 0 0,1-1 0 0 0,0 0-1 0 0,-1 0 1 0 0,2 0 0 0 0,-1 0 0 0 0,0 0 0 0 0,1-1 0 0 0,-1 1-1 0 0,8 4 1 0 0,-1 1-8 0 0,1-1 0 0 0,0 0 0 0 0,1-1 0 0 0,0-1 0 0 0,0 1 0 0 0,0-2 0 0 0,1 0 0 0 0,23 7 0 0 0,-28-10-417 0 0,0-1 0 0 0,0 1 0 0 0,0-2 0 0 0,0 1 0 0 0,0-1 0 0 0,0 0 0 0 0,0-1 0 0 0,0 0 0 0 0,0 0 0 0 0,0-1 0 0 0,0 1 0 0 0,10-5 0 0 0,-15 4 55 0 0,1 0-1 0 0,0 0 1 0 0,-1-1-1 0 0,0 1 1 0 0,1-1-1 0 0,-1 0 1 0 0,0 0 0 0 0,0 0-1 0 0,-1 0 1 0 0,1 0-1 0 0,-1-1 1 0 0,1 1-1 0 0,-1-1 1 0 0,0 1 0 0 0,0-1-1 0 0,-1 0 1 0 0,1 0-1 0 0,-1 0 1 0 0,0 0-1 0 0,0 0 1 0 0,0 0 0 0 0,0 0-1 0 0,-1-1 1 0 0,0 1-1 0 0,0-5 1 0 0,0-1 72 0 0,-1 1 0 0 0,-1-1 1 0 0,1 1-1 0 0,-1 0 0 0 0,-1 0 0 0 0,0 0 1 0 0,0 0-1 0 0,0 0 0 0 0,-1 1 0 0 0,-1 0 1 0 0,1-1-1 0 0,-2 1 0 0 0,1 1 0 0 0,-1-1 1 0 0,0 1-1 0 0,0 0 0 0 0,-1 0 0 0 0,0 1 0 0 0,0 0 1 0 0,-15-9-1 0 0,5 3 200 0 0,-1 1 0 0 0,-1 1 0 0 0,1 1 0 0 0,-2 1 0 0 0,1 1 0 0 0,-1 0 0 0 0,0 1 0 0 0,-30-4 0 0 0,13 8-29 0 0,19 7-1415 0 0,8 8-3914 0 0</inkml:trace>
</inkml:ink>
</file>

<file path=ppt/ink/ink6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19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8 0 0,'-24'8'7201'0'0,"24"-8"-6967"0"0,0 1-1 0 0,0-1 1 0 0,3 6 4672 0 0,-3-6-4673 0 0,1 0 1 0 0,-1 0 0 0 0,0 0-1 0 0,0 0 1 0 0,1 0-1 0 0,-1 1 1 0 0,0-1 0 0 0,1 0-1 0 0,-1 0 1 0 0,0 0 0 0 0,1 0-1 0 0,0 0 1 0 0,28 7 6674 0 0,-10-4-7592 0 0,28 2 2537 0 0,1-3-1 0 0,-1-1 0 0 0,0-3 1 0 0,65-10-1 0 0,-98 9-2537 0 0,3-1-2255 0 0,-4 3-7115 0 0,-8 1 7029 0 0</inkml:trace>
</inkml:ink>
</file>

<file path=ppt/ink/ink6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20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1 620 0 0,'-16'10'979'0'0,"1"4"5950"0"0,15-13-6729 0 0,0-1 0 0 0,0 0 0 0 0,0 1-1 0 0,0-1 1 0 0,0 0 0 0 0,0 1-1 0 0,0-1 1 0 0,0 0 0 0 0,-1 1-1 0 0,1-1 1 0 0,0 0 0 0 0,0 1-1 0 0,1-1 1 0 0,-1 0 0 0 0,0 1-1 0 0,0-1 1 0 0,0 0 0 0 0,0 1-1 0 0,0-1 1 0 0,0 0 0 0 0,0 1-1 0 0,0-1 1 0 0,1 0 0 0 0,-1 1-1 0 0,0-1 1 0 0,0 0 0 0 0,0 0-1 0 0,1 1 1 0 0,-1-1 0 0 0,0 0-1 0 0,0 0 1 0 0,1 1 0 0 0,23 8 2904 0 0,31 0 1290 0 0,89 5 1 0 0,-77-12-6226 0 0,-1-1-6724 0 0</inkml:trace>
</inkml:ink>
</file>

<file path=ppt/ink/ink6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2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7 138 948 0 0,'-1'-1'244'0'0,"0"0"-1"0"0,1 0 0 0 0,-1-1 1 0 0,0 1-1 0 0,1 0 1 0 0,-1-1-1 0 0,1 1 1 0 0,0-1-1 0 0,-1 1 0 0 0,1-1 1 0 0,0 1-1 0 0,0 0 1 0 0,0-1-1 0 0,0 1 1 0 0,0-1-1 0 0,0 1 1 0 0,0-1-1 0 0,0 1 0 0 0,1-1 1 0 0,-1 1-1 0 0,1-1 1 0 0,-1 1-1 0 0,1 0 1 0 0,0-2-1 0 0,1-1 82 0 0,1 1-1 0 0,-1 0 1 0 0,1 0-1 0 0,0 0 1 0 0,0 0-1 0 0,0 0 1 0 0,0 1-1 0 0,0 0 1 0 0,4-3-1 0 0,10-4 740 0 0,1 0-1 0 0,35-12 0 0 0,-49 20-763 0 0,19-7 389 0 0,0 2 1 0 0,0 1-1 0 0,1 0 1 0 0,0 2-1 0 0,0 1 1 0 0,37 1 0 0 0,-48 1-436 0 0,0 1 1 0 0,0 0-1 0 0,-1 1 0 0 0,1 1 1 0 0,0 0-1 0 0,-1 1 1 0 0,1 0-1 0 0,-1 0 1 0 0,0 2-1 0 0,-1-1 1 0 0,1 2-1 0 0,-1-1 1 0 0,16 14-1 0 0,-24-18-193 0 0,-1 0 0 0 0,1 1-1 0 0,0 0 1 0 0,-1-1 0 0 0,0 1-1 0 0,1 0 1 0 0,-1 0 0 0 0,0 0 0 0 0,-1 1-1 0 0,1-1 1 0 0,-1 0 0 0 0,1 1 0 0 0,-1-1-1 0 0,0 1 1 0 0,0-1 0 0 0,0 1 0 0 0,-1 0-1 0 0,1-1 1 0 0,-1 1 0 0 0,0 6 0 0 0,-2-4-61 0 0,1 0 1 0 0,-1-1-1 0 0,1 1 1 0 0,-1-1-1 0 0,-1 0 1 0 0,1 1-1 0 0,-1-1 1 0 0,0 0-1 0 0,0 0 1 0 0,-1-1-1 0 0,1 1 1 0 0,-5 4 0 0 0,-6 4-346 0 0,0 0 0 0 0,-1-1 0 0 0,-1 0 1 0 0,0-1-1 0 0,0-1 0 0 0,-34 16 0 0 0,33-19 3 0 0,1 0-599 0 0,31-6 653 0 0,27-3 484 0 0,-1 2 0 0 0,1 2 0 0 0,0 2 0 0 0,-1 1 0 0 0,0 3 0 0 0,0 1 0 0 0,-1 2 0 0 0,62 25 0 0 0,-93-32-145 0 0,1 0 1 0 0,-1 1-1 0 0,-1 0 1 0 0,1 0-1 0 0,-1 1 0 0 0,12 10 1 0 0,-18-14-42 0 0,-1-1-1 0 0,0 0 1 0 0,0 0 0 0 0,0 1 0 0 0,0-1 0 0 0,0 0-1 0 0,0 1 1 0 0,0-1 0 0 0,-1 1 0 0 0,1 0 0 0 0,0-1-1 0 0,-1 1 1 0 0,1-1 0 0 0,-1 1 0 0 0,0 0-1 0 0,1-1 1 0 0,-1 1 0 0 0,0 0 0 0 0,0 0 0 0 0,0-1-1 0 0,0 1 1 0 0,0 0 0 0 0,-1-1 0 0 0,1 1 0 0 0,0 0-1 0 0,-1-1 1 0 0,1 1 0 0 0,-1-1 0 0 0,0 1-1 0 0,0 0 1 0 0,1-1 0 0 0,-1 1 0 0 0,0-1 0 0 0,0 0-1 0 0,0 1 1 0 0,0-1 0 0 0,-1 0 0 0 0,1 0 0 0 0,0 0-1 0 0,-1 0 1 0 0,1 0 0 0 0,0 0 0 0 0,-1 0-1 0 0,1 0 1 0 0,-3 1 0 0 0,-10 7 15 0 0,-1-1-1 0 0,0-1 1 0 0,-1 0 0 0 0,0-1-1 0 0,0 0 1 0 0,0-1 0 0 0,0-1-1 0 0,-1-1 1 0 0,-23 2 0 0 0,-24-1-100 0 0,-70-4 1 0 0,100 0-23 0 0,13-1-137 0 0,-63-3-429 0 0,78 3 102 0 0,-1 0-1 0 0,1 0 1 0 0,-1-1-1 0 0,1 0 0 0 0,-10-5 1 0 0,13 6-873 0 0</inkml:trace>
</inkml:ink>
</file>

<file path=ppt/ink/ink6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2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85 112 0 0,'3'-1'429'0'0,"0"0"-1"0"0,0 0 1 0 0,0 1 0 0 0,0-1 0 0 0,0 1-1 0 0,0 0 1 0 0,1 0 0 0 0,-1 0-1 0 0,0 1 1 0 0,0-1 0 0 0,0 1 0 0 0,0 0-1 0 0,0 0 1 0 0,0 0 0 0 0,0 0-1 0 0,0 0 1 0 0,0 0 0 0 0,0 1 0 0 0,0 0-1 0 0,-1-1 1 0 0,1 1 0 0 0,2 3-1 0 0,58 48 3375 0 0,-33-22-1602 0 0,-1 2 0 0 0,-2 2 0 0 0,-2 0 0 0 0,40 73 0 0 0,-64-105-2081 0 0,0-1 0 0 0,0 0 0 0 0,0 0 0 0 0,0 0 0 0 0,0 0 0 0 0,0 0 0 0 0,0-1 1 0 0,1 1-1 0 0,-1 0 0 0 0,1 0 0 0 0,-1-1 0 0 0,1 1 0 0 0,-1-1 0 0 0,1 1 0 0 0,0-1 1 0 0,0 0-1 0 0,0 0 0 0 0,0 0 0 0 0,0 0 0 0 0,0 0 0 0 0,0 0 0 0 0,0 0 0 0 0,0-1 1 0 0,1 1-1 0 0,-1-1 0 0 0,0 0 0 0 0,3 1 0 0 0,-2-3-57 0 0,1 1 0 0 0,-1-1 0 0 0,0 0 0 0 0,0 0-1 0 0,1 0 1 0 0,-1 0 0 0 0,-1-1 0 0 0,1 1 0 0 0,0-1 0 0 0,-1 1 0 0 0,1-1 0 0 0,-1 0-1 0 0,0 0 1 0 0,0 0 0 0 0,0-1 0 0 0,2-4 0 0 0,29-54 177 0 0,27-71 0 0 0,3-8-31 0 0,-58 129-320 0 0,-4 10-1 0 0,-1 0 1 0 0,1 0-1 0 0,0-1 1 0 0,0 1-1 0 0,0 0 0 0 0,0 0 1 0 0,0 0-1 0 0,0 0 1 0 0,1 0-1 0 0,-1 0 1 0 0,1 0-1 0 0,-1 0 0 0 0,1 1 1 0 0,0-1-1 0 0,0 1 1 0 0,0-1-1 0 0,-1 1 1 0 0,2 0-1 0 0,2-2 1 0 0,-3 4-648 0 0,-1 1 0 0 0,1-1 0 0 0,-1 1 0 0 0,1-1 0 0 0,-1 1 0 0 0,1 0 0 0 0,-1 0 0 0 0,0 0 0 0 0,0-1 0 0 0,0 1 0 0 0,0 0 0 0 0,1 3 0 0 0,1 6-2272 0 0</inkml:trace>
</inkml:ink>
</file>

<file path=ppt/ink/ink6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21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98 500 0 0,'0'0'2510'0'0,"-4"-1"-1036"0"0,-2-2-667 0 0,0 1 0 0 0,-1 0 0 0 0,1 1 1 0 0,-1-1-1 0 0,1 1 0 0 0,-1 1 0 0 0,0-1 1 0 0,-7 1-1 0 0,0 1 139 0 0,0 0-1 0 0,0 1 1 0 0,-22 6 0 0 0,20-3-299 0 0,0 0 0 0 0,0 1-1 0 0,1 1 1 0 0,0 0 0 0 0,0 1 0 0 0,-26 19 0 0 0,38-26-527 0 0,1 1 0 0 0,0-1 1 0 0,0 1-1 0 0,0-1 0 0 0,0 1 1 0 0,0 0-1 0 0,1 0 0 0 0,-1 0 1 0 0,1 0-1 0 0,-1 0 0 0 0,1 0 1 0 0,-1 0-1 0 0,1 0 0 0 0,0 1 1 0 0,0-1-1 0 0,0 0 0 0 0,0 1 1 0 0,1-1-1 0 0,-1 1 0 0 0,1-1 0 0 0,-1 1 1 0 0,1-1-1 0 0,0 1 0 0 0,0-1 1 0 0,0 1-1 0 0,0-1 0 0 0,1 1 1 0 0,-1-1-1 0 0,1 1 0 0 0,-1-1 1 0 0,1 1-1 0 0,0-1 0 0 0,0 0 1 0 0,0 1-1 0 0,0-1 0 0 0,0 0 0 0 0,1 0 1 0 0,-1 0-1 0 0,1 1 0 0 0,-1-2 1 0 0,1 1-1 0 0,0 0 0 0 0,0 0 1 0 0,0 0-1 0 0,0-1 0 0 0,3 3 1 0 0,5 3 91 0 0,-1-1-1 0 0,1 1 1 0 0,1-2 0 0 0,-1 1 0 0 0,1-2 0 0 0,0 1 0 0 0,0-1 0 0 0,0-1 0 0 0,12 2 0 0 0,-11-4-121 0 0,0 0-1 0 0,0 0 1 0 0,0-2 0 0 0,0 1 0 0 0,0-2-1 0 0,0 0 1 0 0,0 0 0 0 0,-1-1 0 0 0,1 0-1 0 0,15-7 1 0 0,-24 9-81 0 0,0-1 0 0 0,0 1 0 0 0,0-1 0 0 0,0 1 0 0 0,0-1 0 0 0,0 0 0 0 0,0 0 0 0 0,-1 0 0 0 0,1 0 0 0 0,-1-1 1 0 0,0 1-1 0 0,1-1 0 0 0,-1 0 0 0 0,0 1 0 0 0,-1-1 0 0 0,1 0 0 0 0,0 0 0 0 0,-1 0 0 0 0,0 0 0 0 0,1-1 0 0 0,-1 1 0 0 0,0 0 0 0 0,-1 0 0 0 0,1-1 0 0 0,-1 1 0 0 0,1 0 0 0 0,-1-1 0 0 0,0 1 0 0 0,0-1 0 0 0,-1 1 0 0 0,1 0 1 0 0,-1-1-1 0 0,1 1 0 0 0,-1 0 0 0 0,0 0 0 0 0,0-1 0 0 0,-1 1 0 0 0,1 0 0 0 0,-1 0 0 0 0,1 0 0 0 0,-4-4 0 0 0,-3-5-4 0 0,-1 0 0 0 0,1 1 1 0 0,-2 0-1 0 0,1 1 0 0 0,-2 0 0 0 0,1 1 1 0 0,-1 0-1 0 0,-1 0 0 0 0,1 1 0 0 0,-2 1 1 0 0,1 0-1 0 0,-18-7 0 0 0,9 5-796 0 0,-1 1 1 0 0,-37-9-1 0 0,39 13-2161 0 0,0 1 1 0 0,-39-1-1 0 0,36 4-154 0 0</inkml:trace>
</inkml:ink>
</file>

<file path=ppt/ink/ink6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23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0 100 0 0,'0'0'1065'0'0,"21"4"3616"0"0,-5 8-3310 0 0,0 1 0 0 0,-1 0 1 0 0,-1 1-1 0 0,24 28 0 0 0,45 68 1809 0 0,-71-92-2834 0 0,60 94 2369 0 0,-51-77-1503 0 0,1 0-1 0 0,1-2 0 0 0,32 35 0 0 0,-53-66-1097 0 0,-1 0 0 0 0,1-1 0 0 0,-1 1 0 0 0,1 0 0 0 0,0-1 0 0 0,-1 1 0 0 0,1-1 0 0 0,0 0 0 0 0,0 1 0 0 0,0-1 0 0 0,0 0 0 0 0,1 0-1 0 0,-1 0 1 0 0,0-1 0 0 0,0 1 0 0 0,0 0 0 0 0,1-1 0 0 0,-1 0 0 0 0,4 1 0 0 0,-4-2-56 0 0,-1 1-1 0 0,1-1 1 0 0,-1 0-1 0 0,1 1 1 0 0,-1-1-1 0 0,1 0 1 0 0,-1 0-1 0 0,0 0 0 0 0,1 0 1 0 0,-1 0-1 0 0,0-1 1 0 0,0 1-1 0 0,0 0 1 0 0,0 0-1 0 0,0-1 1 0 0,0 1-1 0 0,0-1 1 0 0,0 1-1 0 0,-1-1 1 0 0,2-2-1 0 0,3-12 119 0 0,-1 0-1 0 0,0-1 0 0 0,-1 1 0 0 0,0-23 0 0 0,0 18 42 0 0,7-77 298 0 0,-4 35-235 0 0,24-107-1 0 0,-30 169-420 0 0,0-1-1 0 0,0 1 1 0 0,1 0-1 0 0,-1 0 1 0 0,1 0 0 0 0,-1 0-1 0 0,1-1 1 0 0,-1 1-1 0 0,1 0 1 0 0,-1 0-1 0 0,1 0 1 0 0,0 0-1 0 0,0 0 1 0 0,0 0-1 0 0,-1 1 1 0 0,1-1-1 0 0,0 0 1 0 0,0 0-1 0 0,0 1 1 0 0,0-1-1 0 0,0 0 1 0 0,0 1-1 0 0,1-1 1 0 0,-1 1-1 0 0,0-1 1 0 0,0 1 0 0 0,0 0-1 0 0,0-1 1 0 0,2 1-1 0 0,34 8-7744 0 0,-36-8 7792 0 0,19 7-2858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37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12 760 0 0,'-15'-11'17599'0'0,"15"11"-17500"0"0,10 33 5513 0 0,-5-18-5264 0 0,-3-9-180 0 0,21 64 2124 0 0,-2-26-4774 0 0,-16-36-148 0 0</inkml:trace>
</inkml:ink>
</file>

<file path=ppt/ink/ink6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2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80 544 0 0,'0'0'1010'0'0,"-10"-34"5238"0"0,7 31-5900 0 0,0 0-1 0 0,0 1 1 0 0,0-1-1 0 0,-1 1 1 0 0,1 0-1 0 0,-1 0 1 0 0,0 0 0 0 0,1 0-1 0 0,-1 1 1 0 0,0-1-1 0 0,0 1 1 0 0,0 0-1 0 0,0 0 1 0 0,0 1 0 0 0,0-1-1 0 0,0 1 1 0 0,0 0-1 0 0,-7 0 1 0 0,-73 9 1971 0 0,66-6-1860 0 0,1 0 0 0 0,-1 1 0 0 0,1 1 0 0 0,0 0 0 0 0,0 2 0 0 0,1 0 0 0 0,0 0 0 0 0,0 2 1 0 0,0 0-1 0 0,-24 20 0 0 0,37-27-347 0 0,1 0 0 0 0,-1 0 0 0 0,1 0 0 0 0,0 1 1 0 0,0-1-1 0 0,0 1 0 0 0,0 0 0 0 0,0 0 1 0 0,0-1-1 0 0,1 1 0 0 0,-1 0 0 0 0,1 0 0 0 0,0 1 1 0 0,0-1-1 0 0,0 0 0 0 0,0 0 0 0 0,1 0 0 0 0,-1 1 1 0 0,1-1-1 0 0,0 0 0 0 0,0 1 0 0 0,0-1 0 0 0,0 0 1 0 0,1 1-1 0 0,-1-1 0 0 0,1 0 0 0 0,0 0 0 0 0,0 0 1 0 0,0 1-1 0 0,0-1 0 0 0,1 0 0 0 0,-1 0 1 0 0,1-1-1 0 0,0 1 0 0 0,0 0 0 0 0,0 0 0 0 0,0-1 1 0 0,0 1-1 0 0,0-1 0 0 0,6 4 0 0 0,0 1 36 0 0,0 0-1 0 0,1 0 0 0 0,0-1 1 0 0,1-1-1 0 0,-1 0 1 0 0,1 0-1 0 0,0 0 0 0 0,0-1 1 0 0,1-1-1 0 0,-1 0 1 0 0,14 2-1 0 0,-12-4-227 0 0,-1 0-1 0 0,1 0 1 0 0,-1-2-1 0 0,1 1 1 0 0,-1-1 0 0 0,0-1-1 0 0,1 0 1 0 0,-1-1 0 0 0,0 0-1 0 0,0 0 1 0 0,-1-2-1 0 0,15-6 1 0 0,-20 8-2 0 0,0 0 0 0 0,-1 0 0 0 0,0 0 0 0 0,0 0 0 0 0,0-1 0 0 0,0 0 0 0 0,0 0 0 0 0,-1 0 0 0 0,0 0 0 0 0,0 0 0 0 0,0-1 0 0 0,0 0 0 0 0,-1 1 0 0 0,1-1 0 0 0,-1 0 0 0 0,0 0 0 0 0,-1 0 0 0 0,1 0 0 0 0,-1-1 0 0 0,0 1 0 0 0,-1 0 1 0 0,1 0-1 0 0,-1-1 0 0 0,0 1 0 0 0,0 0 0 0 0,-1-1 0 0 0,1 1 0 0 0,-3-9 0 0 0,1 8 32 0 0,0 0 1 0 0,0-1 0 0 0,-1 1 0 0 0,0 0 0 0 0,0 0 0 0 0,-1 0 0 0 0,1 1-1 0 0,-1-1 1 0 0,0 1 0 0 0,-1 0 0 0 0,1 0 0 0 0,-1 0 0 0 0,0 0-1 0 0,0 1 1 0 0,-1 0 0 0 0,1 0 0 0 0,-1 1 0 0 0,-7-4 0 0 0,3 2-387 0 0,0 0 1 0 0,0 1 0 0 0,-1 1 0 0 0,-14-4-1 0 0,15 5-1150 0 0,1 0-1 0 0,-1 1 0 0 0,1 1 0 0 0,-19 0 0 0 0,21 1-757 0 0</inkml:trace>
</inkml:ink>
</file>

<file path=ppt/ink/ink6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24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45 660 0 0,'-2'1'756'0'0,"0"-1"1"0"0,0 1-1 0 0,0 0 0 0 0,0-1 0 0 0,0 1 0 0 0,0 0 1 0 0,0 0-1 0 0,1 0 0 0 0,-1 0 0 0 0,0 1 1 0 0,1-1-1 0 0,-4 3 0 0 0,5-3-542 0 0,0-1 1 0 0,0 1-1 0 0,1-1 0 0 0,-1 0 1 0 0,0 1-1 0 0,0-1 0 0 0,0 1 0 0 0,1-1 1 0 0,-1 0-1 0 0,0 1 0 0 0,0-1 1 0 0,1 1-1 0 0,-1-1 0 0 0,0 0 1 0 0,1 1-1 0 0,-1-1 0 0 0,0 0 1 0 0,1 0-1 0 0,-1 1 0 0 0,1-1 0 0 0,-1 0 1 0 0,0 0-1 0 0,1 0 0 0 0,-1 1 1 0 0,1-1-1 0 0,-1 0 0 0 0,1 0 1 0 0,-1 0-1 0 0,0 0 0 0 0,1 0 1 0 0,-1 0-1 0 0,1 0 0 0 0,0 0 0 0 0,30 4 4012 0 0,-2-3-3697 0 0,244-16 4683 0 0,-222 9-5207 0 0,0-2 0 0 0,0-2 0 0 0,62-22 0 0 0,-110 30-315 0 0</inkml:trace>
</inkml:ink>
</file>

<file path=ppt/ink/ink6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24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37 880 0 0,'0'0'217'0'0,"0"0"0"0"0,0 0 0 0 0,0 1 0 0 0,-1-1 0 0 0,1 0 0 0 0,0 1 0 0 0,0-1 0 0 0,0 0 1 0 0,0 1-1 0 0,0-1 0 0 0,0 0 0 0 0,0 1 0 0 0,0-1 0 0 0,0 0 0 0 0,0 1 0 0 0,0-1 0 0 0,0 0 0 0 0,0 1 0 0 0,0-1 0 0 0,0 0 0 0 0,0 1 0 0 0,0-1 0 0 0,0 0 0 0 0,0 1 0 0 0,0-1 0 0 0,0 0 0 0 0,1 1 0 0 0,-1-1 0 0 0,0 0 1 0 0,0 1-1 0 0,0-1 0 0 0,1 0 0 0 0,-1 1 217 0 0,0-1-217 0 0,1 0 0 0 0,-1 0 0 0 0,1 1 0 0 0,17 4 3607 0 0,26-6-1137 0 0,-41 1-2197 0 0,68-5 2583 0 0,1-2 0 0 0,101-25 1 0 0,-154 23-5353 0 0</inkml:trace>
</inkml:ink>
</file>

<file path=ppt/ink/ink6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2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104 129 820 0 0,'0'-2'271'0'0,"0"1"0"0"0,-1-1 1 0 0,1 1-1 0 0,0 0 0 0 0,0-1 0 0 0,0 1 0 0 0,0-1 1 0 0,0 1-1 0 0,0-1 0 0 0,1 1 0 0 0,-1 0 0 0 0,0-1 0 0 0,1 1 1 0 0,-1 0-1 0 0,1-1 0 0 0,0 1 0 0 0,-1 0 0 0 0,1 0 1 0 0,0-1-1 0 0,0 1 0 0 0,-1 0 0 0 0,1 0 0 0 0,0 0 0 0 0,0 0 1 0 0,0 0-1 0 0,0 0 0 0 0,1 0 0 0 0,-1 0 0 0 0,0 1 1 0 0,0-1-1 0 0,1 0 0 0 0,-1 1 0 0 0,3-2 0 0 0,49-23 2126 0 0,-50 24-2106 0 0,31-12 930 0 0,1 1 0 0 0,1 2 0 0 0,-1 2 0 0 0,2 1-1 0 0,-1 2 1 0 0,54-2 0 0 0,-90 7-1195 0 0,0 1-1 0 0,0-1 1 0 0,0 0 0 0 0,0 0-1 0 0,-1 0 1 0 0,1 0 0 0 0,0 0-1 0 0,0 0 1 0 0,0 0 0 0 0,0 0-1 0 0,0 0 1 0 0,0 1 0 0 0,0-1-1 0 0,0 0 1 0 0,0 0 0 0 0,0 0-1 0 0,0 0 1 0 0,0 0 0 0 0,0 0-1 0 0,0 0 1 0 0,0 1 0 0 0,0-1-1 0 0,0 0 1 0 0,0 0 0 0 0,0 0-1 0 0,0 0 1 0 0,0 0 0 0 0,0 0-1 0 0,0 0 1 0 0,0 1 0 0 0,0-1-1 0 0,0 0 1 0 0,0 0 0 0 0,1 0-1 0 0,-1 0 1 0 0,0 0 0 0 0,0 0-1 0 0,0 0 1 0 0,0 0 0 0 0,0 0-1 0 0,0 1 1 0 0,0-1 0 0 0,0 0-1 0 0,0 0 1 0 0,0 0 0 0 0,1 0-1 0 0,-1 0 1 0 0,0 0 0 0 0,0 0-1 0 0,0 0 1 0 0,0 0 0 0 0,0 0-1 0 0,1 0 1 0 0,-20 11 274 0 0,-24 7-325 0 0,-74 18 86 0 0,76-26-57 0 0,1 2-1 0 0,0 2 0 0 0,1 1 1 0 0,0 2-1 0 0,-41 26 1 0 0,79-42 6 0 0,-1-1 1 0 0,1 1-1 0 0,0 0 1 0 0,-1 0-1 0 0,1 0 1 0 0,0 0-1 0 0,0 0 1 0 0,0 0-1 0 0,-1 0 1 0 0,1 1-1 0 0,1-1 0 0 0,-1 0 1 0 0,0 1-1 0 0,0-1 1 0 0,0 0-1 0 0,1 1 1 0 0,-1-1-1 0 0,0 1 1 0 0,1-1-1 0 0,0 1 1 0 0,-1 3-1 0 0,1-4 4 0 0,1 1 1 0 0,-1-1-1 0 0,1 1 0 0 0,-1-1 0 0 0,1 0 1 0 0,0 1-1 0 0,-1-1 0 0 0,1 0 0 0 0,0 1 1 0 0,0-1-1 0 0,0 0 0 0 0,0 0 0 0 0,0 0 1 0 0,1 0-1 0 0,-1 0 0 0 0,0 0 0 0 0,0 0 1 0 0,2 1-1 0 0,10 5 98 0 0,0-1-1 0 0,0 0 1 0 0,27 7 0 0 0,-28-9-66 0 0,109 31 549 0 0,36 11 142 0 0,-135-37-598 0 0,1 0-1 0 0,-1 2 1 0 0,0 0-1 0 0,31 23 1 0 0,-51-33-127 0 0,1 1 1 0 0,0-1-1 0 0,-1 1 0 0 0,0 0 1 0 0,1 0-1 0 0,-1 0 1 0 0,0 0-1 0 0,0 1 0 0 0,0-1 1 0 0,0 1-1 0 0,0-1 1 0 0,-1 1-1 0 0,1 0 0 0 0,-1-1 1 0 0,0 1-1 0 0,0 0 1 0 0,0 0-1 0 0,0 0 0 0 0,0 0 1 0 0,-1 0-1 0 0,1 0 1 0 0,-1 0-1 0 0,0 0 0 0 0,0 0 1 0 0,0 5-1 0 0,-2-3-6 0 0,0 0 1 0 0,0-1-1 0 0,0 1 0 0 0,-1-1 0 0 0,1 0 1 0 0,-1 0-1 0 0,0 0 0 0 0,-1 0 1 0 0,1 0-1 0 0,0-1 0 0 0,-1 1 0 0 0,0-1 1 0 0,0 0-1 0 0,0 0 0 0 0,-5 2 0 0 0,-10 6-10 0 0,0-1 0 0 0,-1-1-1 0 0,0-1 1 0 0,-1-1-1 0 0,0 0 1 0 0,0-2 0 0 0,0 0-1 0 0,0-2 1 0 0,-37 2-1 0 0,5-3-1138 0 0,0-3 0 0 0,-95-14 0 0 0,139 14 451 0 0,-8-1-260 0 0</inkml:trace>
</inkml:ink>
</file>

<file path=ppt/ink/ink6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26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572 134 544 0 0,'-2'-6'538'0'0,"0"1"-1"0"0,0-1 1 0 0,-1 1-1 0 0,0 0 1 0 0,0 0-1 0 0,0 0 1 0 0,-1 0 0 0 0,0 0-1 0 0,0 1 1 0 0,0-1-1 0 0,0 1 1 0 0,-1 0-1 0 0,1 0 1 0 0,-1 1 0 0 0,0 0-1 0 0,0-1 1 0 0,-1 2-1 0 0,1-1 1 0 0,-1 1-1 0 0,-11-4 1 0 0,3 1 111 0 0,0 1 0 0 0,0 0 0 0 0,-1 2 1 0 0,1-1-1 0 0,-1 2 0 0 0,0 0 0 0 0,-25 1 0 0 0,15 4-44 0 0,1 0 0 0 0,-1 1 0 0 0,1 2 0 0 0,1 0 0 0 0,-38 17 0 0 0,50-18-287 0 0,-1-1 0 0 0,1 2 0 0 0,0-1-1 0 0,0 1 1 0 0,0 1 0 0 0,1 0 0 0 0,1 1 0 0 0,-1 0-1 0 0,1 0 1 0 0,1 1 0 0 0,0 0 0 0 0,-13 20 0 0 0,20-27-189 0 0,-1 0 1 0 0,1 1 0 0 0,-1-1 0 0 0,1 1-1 0 0,0-1 1 0 0,0 1 0 0 0,1-1-1 0 0,-1 1 1 0 0,1 0 0 0 0,0 0 0 0 0,0-1-1 0 0,0 1 1 0 0,0 0 0 0 0,0-1 0 0 0,1 1-1 0 0,0 0 1 0 0,0-1 0 0 0,0 1 0 0 0,2 4-1 0 0,0-2-15 0 0,0-1 0 0 0,1 0 0 0 0,0 1 0 0 0,0-1 0 0 0,0 0 0 0 0,0-1 0 0 0,1 1 0 0 0,0-1 0 0 0,0 0 0 0 0,7 5 1 0 0,6 1 58 0 0,0 0 0 0 0,0-1 0 0 0,1-1 0 0 0,0-1 0 0 0,0 0 0 0 0,23 4 0 0 0,-4-4-3 0 0,1-1 1 0 0,70 2-1 0 0,-90-8-309 0 0,-1-1 0 0 0,0-1 1 0 0,1 0-1 0 0,-1-1 0 0 0,0-1 0 0 0,0-1 1 0 0,0 0-1 0 0,18-9 0 0 0,-31 12 95 0 0,-1 0 0 0 0,0 0 0 0 0,0 0 0 0 0,0-1-1 0 0,0 0 1 0 0,0 0 0 0 0,-1 0 0 0 0,1 0 0 0 0,-1 0 0 0 0,0-1 0 0 0,0 1 0 0 0,0-1-1 0 0,0 0 1 0 0,-1 0 0 0 0,1 0 0 0 0,-1 0 0 0 0,0 0 0 0 0,0-1 0 0 0,-1 1 0 0 0,1-1 0 0 0,-1 1-1 0 0,0-1 1 0 0,0 1 0 0 0,-1-1 0 0 0,1 0 0 0 0,-1 1 0 0 0,0-1 0 0 0,0 0 0 0 0,-1 1-1 0 0,1-1 1 0 0,-1 0 0 0 0,0 1 0 0 0,0-1 0 0 0,-1 1 0 0 0,1-1 0 0 0,-1 1 0 0 0,-3-5 0 0 0,0-3 8 0 0,-2-1 0 0 0,0 1 1 0 0,-1 1-1 0 0,0 0 1 0 0,0 0-1 0 0,-1 0 1 0 0,0 1-1 0 0,-1 0 1 0 0,-1 1-1 0 0,1 0 1 0 0,-19-11-1 0 0,1 6-287 0 0,-1 0 0 0 0,0 2 1 0 0,0 2-1 0 0,-1 0 0 0 0,-1 2 0 0 0,1 2 0 0 0,-1 0 0 0 0,-32 0 1 0 0,16 7-1863 0 0,19 6-4205 0 0,21-3 3728 0 0</inkml:trace>
</inkml:ink>
</file>

<file path=ppt/ink/ink6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26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7921 0 0,'3'-2'6757'0'0,"16"-3"-778"0"0,-10 6-5524 0 0,0 1-1 0 0,0 0 1 0 0,0 1-1 0 0,0 0 1 0 0,0 1 0 0 0,0-1-1 0 0,-1 2 1 0 0,0-1-1 0 0,0 1 1 0 0,0 0-1 0 0,8 8 1 0 0,16 14 454 0 0,35 38 0 0 0,-26-24 64 0 0,14 16-48 0 0,-34-33-197 0 0,1-2 0 0 0,27 22 0 0 0,-49-44-719 0 0,1 1-1 0 0,0-1 1 0 0,-1 1-1 0 0,1-1 0 0 0,0 1 1 0 0,0-1-1 0 0,-1 0 1 0 0,1 1-1 0 0,0-1 0 0 0,0 0 1 0 0,-1 0-1 0 0,1 0 1 0 0,0 1-1 0 0,0-1 1 0 0,0 0-1 0 0,0 0 0 0 0,-1 0 1 0 0,1 0-1 0 0,0-1 1 0 0,0 1-1 0 0,0 0 0 0 0,0 0 1 0 0,-1 0-1 0 0,1-1 1 0 0,0 1-1 0 0,0 0 1 0 0,-1-1-1 0 0,1 1 0 0 0,0 0 1 0 0,-1-1-1 0 0,1 1 1 0 0,0-1-1 0 0,-1 1 1 0 0,1-1-1 0 0,0 0 0 0 0,-1 1 1 0 0,1-1-1 0 0,-1 0 1 0 0,1 1-1 0 0,-1-1 0 0 0,0 0 1 0 0,1 0-1 0 0,-1 1 1 0 0,0-1-1 0 0,1-1 1 0 0,14-45 333 0 0,-12 36-317 0 0,62-191-25 0 0,-19 64 0 0 0,-32 87-2173 0 0,1 44-9064 0 0,-4 2 7921 0 0</inkml:trace>
</inkml:ink>
</file>

<file path=ppt/ink/ink6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30.5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0 177 112 0 0,'0'0'4289'0'0,"33"9"-227"0"0,123 12 1043 0 0,82-4-2562 0 0,-137-12-1782 0 0,1602 20 4946 0 0,441-123-2597 0 0,-997 37-2373 0 0,-674 46-538 0 0,-383 12-165 0 0,597-39 215 0 0,-679 42-543 0 0,0-1-1 0 0,0-1 0 0 0,0 1 0 0 0,0-1 0 0 0,0-1 0 0 0,-1 1 0 0 0,1-1 0 0 0,14-8 0 0 0,-37 4-8307 0 0,3 5 5919 0 0</inkml:trace>
</inkml:ink>
</file>

<file path=ppt/ink/ink6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31.6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1 504 0 0,'1'18'9502'0'0,"7"41"-6065"0"0,1 5-2183 0 0,49 422 4868 0 0,15 147-1085 0 0,-46 2-890 0 0,-29-600-3870 0 0,1-24-156 0 0,0 0 0 0 0,0 0 1 0 0,1 0-1 0 0,1 0 1 0 0,0 0-1 0 0,0 0 1 0 0,1 0-1 0 0,5 17 1 0 0,-6-26-103 0 0,1 0 0 0 0,-1-1 0 0 0,1 1 0 0 0,0-1 0 0 0,-1 1 0 0 0,1-1 0 0 0,0 0-1 0 0,0 0 1 0 0,0 0 0 0 0,0 0 0 0 0,0 0 0 0 0,0 0 0 0 0,0 0 0 0 0,0 0 0 0 0,0-1 0 0 0,0 1 0 0 0,1-1 0 0 0,-1 0 0 0 0,0 0 0 0 0,0 0 0 0 0,1 0 0 0 0,-1 0 0 0 0,0 0 0 0 0,0 0 0 0 0,4-1 0 0 0,64-16 3 0 0,-53 12 0 0 0,583-124-61 0 0,303 19-26 0 0,1469 22 442 0 0,-1886 95-236 0 0,497 22 302 0 0,-954-27-599 0 0,-12-1-157 0 0,0-1-1 0 0,0 0 0 0 0,21-4 1 0 0,-36 4-285 0 0,-1-3 453 0 0,3-6-4205 0 0,3-5-4005 0 0</inkml:trace>
</inkml:ink>
</file>

<file path=ppt/ink/ink6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32.3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61 21 32 0 0,'2'-21'4762'0'0,"2"34"1832"0"0,0 17-1228 0 0,-3-15-6227 0 0,-39 628 9532 0 0,18-449-6293 0 0,7 338-1 0 0,17-477-1830 0 0,2-1-1 0 0,23 89 0 0 0,-11-76 57 0 0,3-1 0 0 0,39 85 0 0 0,44 65-603 0 0,-101-213 0 0 0,-2-2 0 0 0,-1 0 0 0 0,1 1 0 0 0,0-1 0 0 0,-1 0 0 0 0,1 0 0 0 0,-1 0 0 0 0,1 0 0 0 0,-1 0 0 0 0,1 1 0 0 0,-1-1 0 0 0,0 0 0 0 0,0 0 0 0 0,0 1 0 0 0,1-1 0 0 0,-1 0 0 0 0,-1 3 0 0 0,-4 1 0 0 0,4-5-1 0 0,0 0 0 0 0,0 0 0 0 0,0 1 0 0 0,0-1 0 0 0,0 0 0 0 0,0 0 0 0 0,0 0-1 0 0,0 0 1 0 0,0 0 0 0 0,0 0 0 0 0,0-1 0 0 0,0 1 0 0 0,0 0 0 0 0,0 0 0 0 0,0-1 0 0 0,0 1 0 0 0,0-1 0 0 0,0 1 0 0 0,0-1 0 0 0,0 1 0 0 0,0-1-1 0 0,0 1 1 0 0,0-1 0 0 0,1 0 0 0 0,-2 0 0 0 0,1-1-131 0 0,-2 1 67 0 0,-24-9-3836 0 0,10 5-4176 0 0</inkml:trace>
</inkml:ink>
</file>

<file path=ppt/ink/ink6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42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1 381 396 0 0,'0'0'915'0'0,"14"8"1462"0"0,-4 1-1646 0 0,0 1-1 0 0,-1 0 1 0 0,0 1 0 0 0,0 0 0 0 0,11 21 0 0 0,1-1 207 0 0,116 206 4194 0 0,-2-3-9 0 0,-128-224-4815 0 0,0 0 0 0 0,0 0 0 0 0,1 0-1 0 0,0-1 1 0 0,1 0 0 0 0,0-1 0 0 0,12 9-1 0 0,-18-15-218 0 0,0-1 0 0 0,-1 1-1 0 0,1-1 1 0 0,0 0-1 0 0,-1 1 1 0 0,1-1 0 0 0,0-1-1 0 0,0 1 1 0 0,0 0 0 0 0,0-1-1 0 0,0 1 1 0 0,0-1-1 0 0,0 0 1 0 0,0 0 0 0 0,0 0-1 0 0,0-1 1 0 0,0 1 0 0 0,0 0-1 0 0,0-1 1 0 0,0 0-1 0 0,0 0 1 0 0,0 0 0 0 0,0 0-1 0 0,-1-1 1 0 0,1 1 0 0 0,0 0-1 0 0,-1-1 1 0 0,1 0-1 0 0,-1 0 1 0 0,0 0 0 0 0,0 0-1 0 0,1 0 1 0 0,-1 0 0 0 0,3-5-1 0 0,7-9 132 0 0,-1-1-1 0 0,0 0 0 0 0,-2-1 0 0 0,0 1 1 0 0,-1-2-1 0 0,0 1 0 0 0,-2-1 1 0 0,8-35-1 0 0,19-166 821 0 0,-30 197-949 0 0,5-362 931 0 0,-10 227-732 0 0,2 152-479 0 0,1-25-87 0 0,-1 30 126 0 0,0 0 0 0 0,1 0 0 0 0,-1 0 0 0 0,0 0 0 0 0,0 0 0 0 0,1 0 0 0 0,-1 0 0 0 0,0 0 0 0 0,1 0 0 0 0,-1 0 0 0 0,1 1 0 0 0,-1-1 0 0 0,1 0 0 0 0,-1 0 0 0 0,1 0 0 0 0,0 1 0 0 0,0-1 0 0 0,-1 0 0 0 0,1 1 0 0 0,0-1 0 0 0,0 0 0 0 0,0 1 0 0 0,1-1 0 0 0,1 2-391 0 0,-1 0 1 0 0,0 0 0 0 0,1 1 0 0 0,-1-1 0 0 0,0 1 0 0 0,0-1-1 0 0,0 1 1 0 0,0 0 0 0 0,0 0 0 0 0,0 0 0 0 0,0 0-1 0 0,-1 0 1 0 0,1 0 0 0 0,2 5 0 0 0,0-2-1133 0 0,8 9-968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37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35 110 564 0 0,'-4'-2'565'0'0,"1"0"0"0"0,0 0 1 0 0,0-1-1 0 0,1 0 0 0 0,-1 0 0 0 0,1 1 0 0 0,-1-2 0 0 0,1 1 0 0 0,0 0 1 0 0,0 0-1 0 0,-3-7 0 0 0,5 8-326 0 0,0 0 0 0 0,0 1 0 0 0,0-1 1 0 0,0 1-1 0 0,0-1 0 0 0,0 0 0 0 0,0 1 0 0 0,1-1 0 0 0,-1 1 0 0 0,1-1 1 0 0,-1 1-1 0 0,1-1 0 0 0,-1 1 0 0 0,1 0 0 0 0,0-1 0 0 0,0 1 0 0 0,0-1 1 0 0,0 1-1 0 0,0 0 0 0 0,0 0 0 0 0,0 0 0 0 0,0 0 0 0 0,0 0 1 0 0,0 0-1 0 0,1 0 0 0 0,-1 0 0 0 0,0 0 0 0 0,1 0 0 0 0,-1 1 0 0 0,1-1 1 0 0,1 0-1 0 0,10-5 289 0 0,-1 2 0 0 0,1-1 0 0 0,0 2 1 0 0,1-1-1 0 0,-1 2 0 0 0,1 0 1 0 0,-1 0-1 0 0,1 2 0 0 0,-1-1 0 0 0,1 2 1 0 0,0 0-1 0 0,17 4 0 0 0,-1 0 32 0 0,0 2-1 0 0,-1 1 1 0 0,1 1-1 0 0,39 20 1 0 0,-43-17-88 0 0,0 2 0 0 0,36 26 1 0 0,-54-35-359 0 0,0 1 0 0 0,0 1 1 0 0,-1-1-1 0 0,0 1 1 0 0,-1 0-1 0 0,1 1 0 0 0,-1 0 1 0 0,-1 0-1 0 0,0 0 0 0 0,0 1 1 0 0,5 11-1 0 0,-9-17-63 0 0,0 0 0 0 0,0 0 0 0 0,0 1 0 0 0,0-1 0 0 0,-1 0 0 0 0,1 0 0 0 0,-1 0 0 0 0,0 1 0 0 0,0-1 0 0 0,0 0-1 0 0,-1 0 1 0 0,1 0 0 0 0,-1 1 0 0 0,1-1 0 0 0,-1 0 0 0 0,0 0 0 0 0,-1 0 0 0 0,1 0 0 0 0,-3 5 0 0 0,1-4 9 0 0,-1 0 0 0 0,1 0 0 0 0,-1 0 0 0 0,0 0-1 0 0,0-1 1 0 0,0 1 0 0 0,-1-1 0 0 0,1 0 0 0 0,-1 0 0 0 0,-9 3 0 0 0,-6 2 68 0 0,0-1 1 0 0,0-1-1 0 0,-1-1 1 0 0,-38 4-1 0 0,-54-6-11 0 0,28-2-3450 0 0,69 2 1087 0 0,-1 0-6176 0 0</inkml:trace>
</inkml:ink>
</file>

<file path=ppt/ink/ink6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43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109 201 132 0 0,'0'0'2278'0'0,"-1"5"-1330"0"0,-2 24 1162 0 0,-1 1 0 0 0,-14 49 0 0 0,8-44 277 0 0,-6 58 0 0 0,15-79-2531 0 0,-2 30 7284 0 0,9-68-6161 0 0,70-460 4063 0 0,-76 483-5024 0 0,0 0 0 0 0,0 0 1 0 0,0 0-1 0 0,0 0 0 0 0,0 0 1 0 0,0 0-1 0 0,0 0 0 0 0,1 0 1 0 0,-1 1-1 0 0,0-1 1 0 0,0 0-1 0 0,1 0 0 0 0,-1 0 1 0 0,0 0-1 0 0,1 0 0 0 0,-1 1 1 0 0,1-1-1 0 0,-1 0 0 0 0,1 0 1 0 0,-1 1-1 0 0,1-1 1 0 0,0 0-1 0 0,-1 1 0 0 0,1-1 1 0 0,1 0-1 0 0,-1 1-9 0 0,0 1 0 0 0,0-1 0 0 0,0 0 0 0 0,0 1 1 0 0,0-1-1 0 0,-1 1 0 0 0,1 0 0 0 0,0-1 0 0 0,0 1 0 0 0,0-1 0 0 0,-1 1 0 0 0,1 0 0 0 0,0 0 0 0 0,-1-1 0 0 0,1 1 1 0 0,0 0-1 0 0,-1 0 0 0 0,1 1 0 0 0,30 61-65 0 0,-25-51 58 0 0,58 111-1504 0 0,102 146-1 0 0,-155-254 830 0 0,0 0 1 0 0,2-2-1 0 0,19 19 0 0 0,-31-31 471 0 0,-2-3-53 0 0,0 0 276 0 0,0 0 1 0 0,0 0-1 0 0,0 1 0 0 0,-1-1 1 0 0,1 0-1 0 0,-1 1 1 0 0,1-1-1 0 0,-1 1 0 0 0,1-1 1 0 0,-5-1-1 0 0,4 1 19 0 0,-5-4 39 0 0,0 0-1 0 0,-1 1 1 0 0,1 0-1 0 0,-1 1 0 0 0,0 0 1 0 0,-1 0-1 0 0,1 0 1 0 0,-1 1-1 0 0,1 0 0 0 0,-17-2 1 0 0,-3 1 134 0 0,0 0 0 0 0,-29 2 0 0 0,22 1 120 0 0,-55 7 0 0 0,77-5-370 0 0,-1 2-1 0 0,1-1 0 0 0,0 2 0 0 0,-1 0 1 0 0,2 0-1 0 0,-1 1 0 0 0,-13 8 1 0 0,13 0-1320 0 0,22-4-1707 0 0,26-4-2970 0 0,-10-6 3698 0 0</inkml:trace>
</inkml:ink>
</file>

<file path=ppt/ink/ink6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4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70 624 0 0,'-3'-5'73'0'0,"-20"-25"8801"0"0,23 30-8722 0 0,0 0 1 0 0,0 0-1 0 0,-1-1 1 0 0,1 1-1 0 0,0 0 0 0 0,0 0 1 0 0,-1 0-1 0 0,1 0 1 0 0,0-1-1 0 0,0 1 0 0 0,-1 0 1 0 0,1 0-1 0 0,0 0 1 0 0,-1 0-1 0 0,1 0 0 0 0,0 0 1 0 0,0 0-1 0 0,-1 0 1 0 0,1 0-1 0 0,0 0 0 0 0,-1 0 1 0 0,1 0-1 0 0,0 0 1 0 0,0 0-1 0 0,-1 0 0 0 0,1 0 1 0 0,0 0-1 0 0,0 0 1 0 0,-1 0-1 0 0,1 1 0 0 0,0-1 1 0 0,0 0-1 0 0,-1 0 1 0 0,1 0-1 0 0,0 0 0 0 0,-1 1 1 0 0,-4 21 2447 0 0,5 7-625 0 0,1-1 1 0 0,8 56-1 0 0,-6-69-1625 0 0,0-1 0 0 0,1 1 0 0 0,0-1-1 0 0,1 0 1 0 0,1 0 0 0 0,0 0 0 0 0,12 17-1 0 0,-17-30-345 0 0,0 0 0 0 0,0 0-1 0 0,0 0 1 0 0,0-1 0 0 0,0 1-1 0 0,0 0 1 0 0,0 0 0 0 0,0-1-1 0 0,0 1 1 0 0,0 0 0 0 0,1-1-1 0 0,-1 0 1 0 0,0 1 0 0 0,0-1-1 0 0,1 0 1 0 0,-1 1 0 0 0,0-1-1 0 0,1 0 1 0 0,-1 0 0 0 0,0 0-1 0 0,1 0 1 0 0,-1 0 0 0 0,0 0-1 0 0,1-1 1 0 0,-1 1-1 0 0,0 0 1 0 0,0-1 0 0 0,1 1-1 0 0,-1-1 1 0 0,0 1 0 0 0,0-1-1 0 0,0 0 1 0 0,0 1 0 0 0,1-1-1 0 0,-1 0 1 0 0,0 0 0 0 0,0 0-1 0 0,0 0 1 0 0,1-1 0 0 0,42-44-218 0 0,-40 41 223 0 0,50-61-195 0 0,86-136 0 0 0,-138 194 382 0 0,-5 7-71 0 0,-19 14-23 0 0,-24 24-27 0 0,27-17-8 0 0,0 0 0 0 0,1 2 0 0 0,-29 46-1 0 0,41-59-40 0 0,1 0-1 0 0,0 1 1 0 0,0-1-1 0 0,1 1 1 0 0,1 0-1 0 0,-1 1 1 0 0,2-1-1 0 0,-1 0 1 0 0,2 1-1 0 0,-1 0 1 0 0,1-1-1 0 0,1 1 1 0 0,1 16-1 0 0,0-22-4 0 0,0-1 0 0 0,0 1 0 0 0,0 0 0 0 0,1-1-1 0 0,-1 1 1 0 0,1-1 0 0 0,0 1 0 0 0,1-1-1 0 0,-1 0 1 0 0,1 0 0 0 0,0 0 0 0 0,0 0-1 0 0,0 0 1 0 0,0 0 0 0 0,1-1 0 0 0,-1 0-1 0 0,1 0 1 0 0,0 0 0 0 0,0 0 0 0 0,0-1-1 0 0,1 1 1 0 0,-1-1 0 0 0,0 0 0 0 0,1 0 0 0 0,0-1-1 0 0,-1 1 1 0 0,1-1 0 0 0,0 0 0 0 0,5 0-1 0 0,4 1-691 0 0,-1-1-1 0 0,0 0 0 0 0,26-3 0 0 0,34-9-10286 0 0</inkml:trace>
</inkml:ink>
</file>

<file path=ppt/ink/ink6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44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73 508 0 0,'-3'-13'916'0'0,"2"5"228"0"0,0 1 0 0 0,-1 0 0 0 0,0 0 0 0 0,0 0 0 0 0,-1 0 0 0 0,-4-10 4283 0 0,5 21-4106 0 0,-4 23-241 0 0,1 1 1 0 0,1 0-1 0 0,2 1 0 0 0,1 50 1 0 0,0-31-225 0 0,-39 709 6371 0 0,34-706-6940 0 0,-10 154 706 0 0,21-194-2424 0 0,5-7-3765 0 0,-4-2-146 0 0</inkml:trace>
</inkml:ink>
</file>

<file path=ppt/ink/ink6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4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0 616 0 0,'-1'6'9614'0'0,"0"9"-4181"0"0,-8 91-287 0 0,5-31-2890 0 0,-1 9-908 0 0,6-29-11019 0 0</inkml:trace>
</inkml:ink>
</file>

<file path=ppt/ink/ink6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4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89 488 0 0,'0'-2'365'0'0,"-1"0"0"0"0,1 0-1 0 0,0 0 1 0 0,0 0 0 0 0,0 0 0 0 0,0 0-1 0 0,0 0 1 0 0,0 0 0 0 0,0 0 0 0 0,0 0-1 0 0,1 0 1 0 0,-1 0 0 0 0,1 1 0 0 0,0-1-1 0 0,-1 0 1 0 0,1 0 0 0 0,0 0 0 0 0,0 0-1 0 0,0 1 1 0 0,0-1 0 0 0,1 1 0 0 0,-1-1-1 0 0,2-1 1 0 0,1 0 92 0 0,0 0-1 0 0,0 0 1 0 0,0 0-1 0 0,1 0 1 0 0,-1 1-1 0 0,1 0 1 0 0,0 0-1 0 0,-1 0 1 0 0,6-1-1 0 0,10-2 641 0 0,1 1 0 0 0,-1 1 0 0 0,33-1-1 0 0,-17 4 95 0 0,0 1 0 0 0,0 2 0 0 0,0 1 0 0 0,61 15 0 0 0,-84-16-923 0 0,-1 0-1 0 0,1 1 1 0 0,-1 1 0 0 0,0 0-1 0 0,0 1 1 0 0,-1 0-1 0 0,0 0 1 0 0,0 1 0 0 0,0 1-1 0 0,-1 0 1 0 0,0 1 0 0 0,0-1-1 0 0,-1 2 1 0 0,0-1-1 0 0,-1 1 1 0 0,10 15 0 0 0,-16-20-189 0 0,1 0 1 0 0,-1 1-1 0 0,0-1 0 0 0,0 0 1 0 0,-1 1-1 0 0,1-1 1 0 0,-1 1-1 0 0,-1-1 1 0 0,1 1-1 0 0,-1 0 1 0 0,0-1-1 0 0,0 1 1 0 0,0 0-1 0 0,-1-1 1 0 0,-2 11-1 0 0,0-8-31 0 0,0 1 1 0 0,-1 0-1 0 0,0-1 0 0 0,0 0 0 0 0,-1 0 1 0 0,0 0-1 0 0,0-1 0 0 0,-13 14 1 0 0,-1-2-30 0 0,-2-1 0 0 0,0-1 0 0 0,-1 0 1 0 0,-1-2-1 0 0,-36 19 0 0 0,28-19-7 0 0,-1-1 0 0 0,0-1-1 0 0,-1-2 1 0 0,-1-2 0 0 0,-36 7 0 0 0,47-12-142 0 0,1-1 0 0 0,-1-1 1 0 0,0-1-1 0 0,0-1 0 0 0,0-2 1 0 0,0 0-1 0 0,0-1 0 0 0,-34-9 0 0 0,53 11-64 0 0,0 0-1 0 0,0-1 1 0 0,0 1-1 0 0,0-1 0 0 0,0 0 1 0 0,1 0-1 0 0,-1 0 1 0 0,1-1-1 0 0,0 1 1 0 0,-1-1-1 0 0,-4-6 0 0 0,7 8-111 0 0,0-1-1 0 0,1 1 1 0 0,-1-1-1 0 0,0 1 1 0 0,1-1-1 0 0,-1 1 1 0 0,1-1-1 0 0,0 1 0 0 0,-1-1 1 0 0,1 1-1 0 0,0-1 1 0 0,0 0-1 0 0,0 1 1 0 0,0-1-1 0 0,1 0 1 0 0,-1 1-1 0 0,0-1 0 0 0,1 1 1 0 0,-1-1-1 0 0,1 1 1 0 0,-1-1-1 0 0,1 1 1 0 0,-1-1-1 0 0,1 1 1 0 0,0-1-1 0 0,0 1 0 0 0,0 0 1 0 0,0-1-1 0 0,0 1 1 0 0,0 0-1 0 0,0 0 1 0 0,1 0-1 0 0,1-2 1 0 0,20-17-2551 0 0</inkml:trace>
</inkml:ink>
</file>

<file path=ppt/ink/ink6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45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2 251 380 0 0,'0'0'299'0'0,"0"1"1"0"0,-1-1-1 0 0,1 0 1 0 0,0 1-1 0 0,0-1 1 0 0,0 0-1 0 0,0 1 1 0 0,-1-1-1 0 0,1 1 1 0 0,0-1-1 0 0,0 1 0 0 0,0-1 1 0 0,0 0-1 0 0,0 1 1 0 0,0-1-1 0 0,0 1 1 0 0,0-1-1 0 0,0 1 1 0 0,0-1-1 0 0,4 5 4492 0 0,-4-4-4491 0 0,1-1-1 0 0,19-1 5965 0 0,17-15-1699 0 0,-29 7-4129 0 0,0-1 0 0 0,-1 1 0 0 0,0-2 0 0 0,0 1 0 0 0,-1-1 0 0 0,0 1 0 0 0,-1-2 0 0 0,7-21-1 0 0,-2 1-140 0 0,-2 0 0 0 0,5-36 0 0 0,-16 131 600 0 0,3 0 0 0 0,3 0 0 0 0,3-1 1 0 0,2 0-1 0 0,19 69 0 0 0,-27-130-1286 0 0,0 1 0 0 0,0-1 1 0 0,0 0-1 0 0,0 0 0 0 0,1 0 0 0 0,-1 0 1 0 0,0 0-1 0 0,1 0 0 0 0,-1 0 0 0 0,1 0 0 0 0,-1 0 1 0 0,1 0-1 0 0,-1 0 0 0 0,1 0 0 0 0,-1 0 0 0 0,1-1 1 0 0,0 1-1 0 0,0 0 0 0 0,0 0 0 0 0,-1-1 1 0 0,1 1-1 0 0,0 0 0 0 0,0-1 0 0 0,0 1 0 0 0,0-1 1 0 0,0 1-1 0 0,0-1 0 0 0,0 1 0 0 0,0-1 0 0 0,0 0 1 0 0,2 1-1 0 0</inkml:trace>
</inkml:ink>
</file>

<file path=ppt/ink/ink6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46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1 776 0 0,'-8'2'1290'0'0,"-21"7"4754"0"0,28-9-5564 0 0,-1 1 0 0 0,1-1 0 0 0,0 1-1 0 0,0-1 1 0 0,0 1 0 0 0,0 0-1 0 0,0-1 1 0 0,0 1 0 0 0,0 0 0 0 0,0 0-1 0 0,0 0 1 0 0,0 0 0 0 0,1 0 0 0 0,-1 0-1 0 0,0 0 1 0 0,1 0 0 0 0,-1 0-1 0 0,0 0 1 0 0,0 2 1451 0 0,3-1-1578 0 0,-1 0 0 0 0,0-1-1 0 0,1 1 1 0 0,0-1 0 0 0,-1 0-1 0 0,1 1 1 0 0,0-1 0 0 0,0 0-1 0 0,0 0 1 0 0,-1 0 0 0 0,1 0-1 0 0,0 0 1 0 0,4 1 0 0 0,20 3 1128 0 0,0-1 1 0 0,50 2-1 0 0,122-15 978 0 0,-170 7-2051 0 0,-19 1-482 0 0,54-6 943 0 0,-25-6-4440 0 0</inkml:trace>
</inkml:ink>
</file>

<file path=ppt/ink/ink6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46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0 824 0 0,'-1'1'294'0'0,"1"-1"-1"0"0,-1 1 1 0 0,1-1-1 0 0,-1 0 1 0 0,1 1-1 0 0,0-1 1 0 0,-1 1-1 0 0,1-1 1 0 0,0 1-1 0 0,-1-1 1 0 0,1 1-1 0 0,0 0 1 0 0,-1-1 0 0 0,1 1-1 0 0,0-1 1 0 0,0 1-1 0 0,0 0 1 0 0,0-1-1 0 0,-1 1 1 0 0,1 0-1 0 0,0-1 1 0 0,0 1-1 0 0,0-1 1 0 0,0 1-1 0 0,1 0 1 0 0,-1-1-1 0 0,0 1 1 0 0,0 0-1 0 0,0-1 1 0 0,1 1 0 0 0,17 8 5361 0 0,37-8-515 0 0,-49-1-4601 0 0,187-14 7786 0 0,-113 2-10868 0 0</inkml:trace>
</inkml:ink>
</file>

<file path=ppt/ink/ink6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48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0 244 144 0 0,'0'0'1611'0'0,"10"15"511"0"0,7 23-323 0 0,-1 0 1 0 0,18 74-1 0 0,-11-35-216 0 0,10 39 546 0 0,-18-61 505 0 0,37 93-1 0 0,-52-147-2540 0 0,1 1 0 0 0,-1-1-1 0 0,1 0 1 0 0,-1 1 0 0 0,1-1 0 0 0,-1 0 0 0 0,1 0 0 0 0,0 0 0 0 0,0 0 0 0 0,0 0 0 0 0,-1 1 0 0 0,1-1 0 0 0,0-1 0 0 0,0 1 0 0 0,1 0 0 0 0,-1 0 0 0 0,0 0-1 0 0,0 0 1 0 0,0-1 0 0 0,0 1 0 0 0,1-1 0 0 0,-1 1 0 0 0,0-1 0 0 0,1 1 0 0 0,-1-1 0 0 0,0 0 0 0 0,2 1 0 0 0,0-2 28 0 0,-1 0 0 0 0,0 1 1 0 0,0-1-1 0 0,0 0 0 0 0,0 0 0 0 0,0 0 1 0 0,0 0-1 0 0,0 0 0 0 0,0-1 0 0 0,0 1 1 0 0,-1-1-1 0 0,1 1 0 0 0,0-1 1 0 0,2-3-1 0 0,4-6 187 0 0,0 0 0 0 0,0-1-1 0 0,-1 0 1 0 0,5-13 0 0 0,44-119 1326 0 0,50-195 0 0 0,-93 294-1363 0 0,15-91 549 0 0,-11 43-324 0 0,-17 92-578 0 0,0 0 0 0 0,0 1 0 0 0,0-1-1 0 0,0 0 1 0 0,0 0 0 0 0,0 1 0 0 0,1-1-1 0 0,-1 0 1 0 0,0 0 0 0 0,0 1 0 0 0,1-1-1 0 0,-1 0 1 0 0,1 1 0 0 0,-1-1-1 0 0,0 0 1 0 0,1 1 0 0 0,-1-1 0 0 0,1 1-1 0 0,-1-1 1 0 0,1 0 0 0 0,0 1 0 0 0,-1 0-1 0 0,1-1 1 0 0,-1 1 0 0 0,1-1 0 0 0,0 1-1 0 0,-1 0 1 0 0,1-1 0 0 0,0 1 0 0 0,0 0-1 0 0,-1 0 1 0 0,1-1 0 0 0,0 1 0 0 0,0 0-1 0 0,-1 0 1 0 0,1 0 0 0 0,0 0 0 0 0,0 0-1 0 0,-1 0 1 0 0,1 0 0 0 0,0 0 0 0 0,1 1-1 0 0,28 18-7639 0 0,-27-17 6771 0 0,11 8-1939 0 0</inkml:trace>
</inkml:ink>
</file>

<file path=ppt/ink/ink6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49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1 136 0 0,'0'0'2788'0'0,"-6"22"3800"0"0,-19 51-961 0 0,14-46-4449 0 0,2 1 1 0 0,0 0-1 0 0,-4 35 0 0 0,12-60-1125 0 0,-1 10 299 0 0,0 0 1 0 0,1 0-1 0 0,0 0 1 0 0,1 0-1 0 0,3 26 1 0 0,-2-36-405 0 0,0 1-1 0 0,0-1 1 0 0,1 0 0 0 0,-1 1 0 0 0,1-1 0 0 0,-1 0 0 0 0,1 0 0 0 0,0 0-1 0 0,0 0 1 0 0,0 0 0 0 0,1 0 0 0 0,-1-1 0 0 0,1 1 0 0 0,-1-1 0 0 0,1 1-1 0 0,0-1 1 0 0,0 0 0 0 0,0 0 0 0 0,0-1 0 0 0,0 1 0 0 0,0 0 0 0 0,1-1-1 0 0,-1 0 1 0 0,1 0 0 0 0,-1 0 0 0 0,8 1 0 0 0,1 0-1259 0 0,0 0-1 0 0,0-1 1 0 0,0 0 0 0 0,1-1 0 0 0,23-3 0 0 0,-15-3-873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38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10 135 124 0 0,'-10'0'16830'0'0,"45"-15"-14225"0"0,-20 10-1630 0 0,0-2 1 0 0,0 0-1 0 0,22-15 0 0 0,-32 19-787 0 0,0-1 0 0 0,-1 0 0 0 0,0 0 0 0 0,0 0 0 0 0,0-1 0 0 0,-1 1 0 0 0,1-1 0 0 0,-1 0 1 0 0,0 0-1 0 0,0 0 0 0 0,-1 0 0 0 0,1 0 0 0 0,-1-1 0 0 0,2-7 0 0 0,-4 12-116 0 0,2 8 362 0 0,-1 0-1 0 0,0 0 0 0 0,-1 0 1 0 0,1 14-1 0 0,0 6 80 0 0,2-8-333 0 0,1 0 0 0 0,1 0 0 0 0,1-1 0 0 0,1 0 0 0 0,0 0 0 0 0,1 0 0 0 0,1-1 0 0 0,13 19 0 0 0,4 10 279 0 0,-26-45-465 0 0,0 0 0 0 0,1-1 0 0 0,-1 1 1 0 0,0 0-1 0 0,0-1 0 0 0,0 1 1 0 0,0 0-1 0 0,1 0 0 0 0,-1-1 0 0 0,0 1 1 0 0,0 0-1 0 0,0 0 0 0 0,-1 0 1 0 0,1-1-1 0 0,0 1 0 0 0,0 0 1 0 0,0-1-1 0 0,-1 1 0 0 0,1 0 0 0 0,0 0 1 0 0,0-1-1 0 0,-1 1 0 0 0,1 0 1 0 0,-1-1-1 0 0,1 1 0 0 0,-1-1 0 0 0,1 1 1 0 0,-1 0-1 0 0,1-1 0 0 0,-1 1 1 0 0,1-1-1 0 0,-1 0 0 0 0,0 1 1 0 0,1-1-1 0 0,-1 1 0 0 0,0-1 0 0 0,1 0 1 0 0,-1 1-1 0 0,0-1 0 0 0,0 0 1 0 0,1 0-1 0 0,-1 0 0 0 0,0 0 0 0 0,-1 1 1 0 0,-41 6-269 0 0,35-6 254 0 0,-38 3-96 0 0,29-3 108 0 0,0 0-1 0 0,1 2 1 0 0,-1 0 0 0 0,-32 10-1 0 0,50-13 19 0 0,-1 0 0 0 0,0 0-1 0 0,0 0 1 0 0,0 0 0 0 0,0 0-1 0 0,0 0 1 0 0,0 0 0 0 0,0 0-1 0 0,0 0 1 0 0,0 0 0 0 0,0 0-1 0 0,0 0 1 0 0,1 0 0 0 0,-1 0-1 0 0,0 0 1 0 0,0 0-1 0 0,0 0 1 0 0,0 0 0 0 0,0 0-1 0 0,0 0 1 0 0,0 0 0 0 0,0 0-1 0 0,0 0 1 0 0,0 0 0 0 0,0 0-1 0 0,0 0 1 0 0,0 0 0 0 0,0 0-1 0 0,0 1 1 0 0,1-1 0 0 0,-1 0-1 0 0,0 0 1 0 0,0 0 0 0 0,0 0-1 0 0,0 0 1 0 0,0 0-1 0 0,0 0 1 0 0,0 0 0 0 0,0 0-1 0 0,0 0 1 0 0,0 0 0 0 0,0 0-1 0 0,0 1 1 0 0,0-1 0 0 0,0 0-1 0 0,0 0 1 0 0,0 0 0 0 0,0 0-1 0 0,0 0 1 0 0,0 0 0 0 0,0 0-1 0 0,0 0 1 0 0,0 0 0 0 0,0 0-1 0 0,-1 0 1 0 0,1 0 0 0 0,0 1-1 0 0,0-1 1 0 0,0 0-1 0 0,0 0 1 0 0,0 0 0 0 0,0 0-1 0 0,0 0 1 0 0,0 0 0 0 0,0 0-1 0 0,0 0 1 0 0,0 0 0 0 0,0 0-1 0 0,12 4 196 0 0,16 0-9 0 0,142-3-161 0 0,-165 1-3084 0 0</inkml:trace>
</inkml:ink>
</file>

<file path=ppt/ink/ink6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4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98 217 980 0 0,'-1'0'365'0'0,"0"-1"-1"0"0,1 1 1 0 0,-1 0-1 0 0,1-1 1 0 0,-1 0 0 0 0,1 1-1 0 0,0-1 1 0 0,-1 1-1 0 0,1-1 1 0 0,-1 1 0 0 0,1-1-1 0 0,0 0 1 0 0,0 1-1 0 0,-1-1 1 0 0,1 0 0 0 0,0 1-1 0 0,0-1 1 0 0,0 0-1 0 0,0 1 1 0 0,0-1 0 0 0,0 0-1 0 0,0 0 1 0 0,0 1-1 0 0,0-1 1 0 0,0 0 0 0 0,0 0-1 0 0,14-18 4570 0 0,36-15-2118 0 0,-30 21-1019 0 0,-12 8-1292 0 0,-1-1 0 0 0,0 0 0 0 0,0 0 0 0 0,-1-1 0 0 0,11-13 0 0 0,-16 18-455 0 0,0 1 0 0 0,0 0 1 0 0,-1-1-1 0 0,1 1 1 0 0,0-1-1 0 0,-1 0 0 0 0,1 1 1 0 0,-1-1-1 0 0,1 1 0 0 0,-1-1 1 0 0,0 0-1 0 0,0 1 1 0 0,0-1-1 0 0,0 0 0 0 0,0 1 1 0 0,0-1-1 0 0,0 0 1 0 0,-1 1-1 0 0,1-1 0 0 0,0 1 1 0 0,-1-1-1 0 0,0 0 0 0 0,1 1 1 0 0,-1-1-1 0 0,0 1 1 0 0,1 0-1 0 0,-1-1 0 0 0,0 1 1 0 0,0-1-1 0 0,0 1 0 0 0,-1 0 1 0 0,1 0-1 0 0,0 0 1 0 0,0 0-1 0 0,-1 0 0 0 0,1 0 1 0 0,0 0-1 0 0,-1 0 1 0 0,1 0-1 0 0,-3 0 0 0 0,-5-4 9 0 0,0 1 1 0 0,0 1-1 0 0,0 0 0 0 0,-1 0 0 0 0,1 1 0 0 0,-1 0 0 0 0,0 0 0 0 0,1 1 0 0 0,-1 0 1 0 0,0 1-1 0 0,0 0 0 0 0,0 1 0 0 0,0 0 0 0 0,0 1 0 0 0,1-1 0 0 0,-1 2 1 0 0,1 0-1 0 0,-14 5 0 0 0,22-8-125 0 0,0 1 1 0 0,1-1-1 0 0,-1 0 1 0 0,0 1-1 0 0,0-1 1 0 0,1 1 0 0 0,-1-1-1 0 0,0 1 1 0 0,1-1-1 0 0,-1 1 1 0 0,0 0-1 0 0,1-1 1 0 0,-1 1-1 0 0,1 0 1 0 0,-1-1-1 0 0,1 1 1 0 0,0 0-1 0 0,-1 0 1 0 0,1-1-1 0 0,0 1 1 0 0,-1 0 0 0 0,1 0-1 0 0,0 0 1 0 0,0-1-1 0 0,0 1 1 0 0,0 0-1 0 0,0 0 1 0 0,0 0-1 0 0,0 0 1 0 0,0-1-1 0 0,0 1 1 0 0,0 0-1 0 0,0 0 1 0 0,0 0-1 0 0,1 0 1 0 0,-1-1 0 0 0,0 1-1 0 0,1 0 1 0 0,-1 0-1 0 0,0-1 1 0 0,1 1-1 0 0,-1 0 1 0 0,1 0-1 0 0,-1-1 1 0 0,1 1-1 0 0,0-1 1 0 0,-1 1-1 0 0,1 0 1 0 0,0-1-1 0 0,-1 1 1 0 0,1-1 0 0 0,0 0-1 0 0,-1 1 1 0 0,2 0-1 0 0,42 26-6055 0 0,-42-26 5931 0 0,28 13-2667 0 0</inkml:trace>
</inkml:ink>
</file>

<file path=ppt/ink/ink6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5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1 816 0 0,'-2'1'402'0'0,"1"1"0"0"0,-1-1-1 0 0,0 1 1 0 0,1 0 0 0 0,-1 0 0 0 0,1-1 0 0 0,0 1-1 0 0,0 0 1 0 0,-1 0 0 0 0,1 0 0 0 0,1 0 0 0 0,-1 1-1 0 0,0-1 1 0 0,-1 4 0 0 0,2-4-119 0 0,0-1 1 0 0,1 0 0 0 0,-1 0-1 0 0,0 0 1 0 0,0 0-1 0 0,0 1 1 0 0,1-1-1 0 0,-1 0 1 0 0,1 0-1 0 0,-1 0 1 0 0,1 0-1 0 0,-1 0 1 0 0,1 0-1 0 0,0 0 1 0 0,0 0-1 0 0,-1 0 1 0 0,1 0-1 0 0,0 0 1 0 0,0 0 0 0 0,2 1-1 0 0,4 2 408 0 0,0 0 0 0 0,0-1-1 0 0,1 1 1 0 0,0-1 0 0 0,0-1 0 0 0,0 0-1 0 0,9 2 1 0 0,44 9 1967 0 0,72 5 0 0 0,-104-16-2140 0 0,1-1-1 0 0,0-1 1 0 0,0-2 0 0 0,49-9-1 0 0,-34-5-4655 0 0,-30 9-2625 0 0,-11 4 4138 0 0</inkml:trace>
</inkml:ink>
</file>

<file path=ppt/ink/ink6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51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 6437 0 0,'0'-1'315'0'0,"1"0"1"0"0,-1 0 0 0 0,0 0-1 0 0,0 0 1 0 0,0 0 0 0 0,1 1 0 0 0,-1-1-1 0 0,0 0 1 0 0,1 0 0 0 0,-1 0-1 0 0,1 0 1 0 0,-1 0 0 0 0,1 1 0 0 0,0-1-1 0 0,-1 0 1 0 0,1 0 0 0 0,0 1-1 0 0,-1-1 1 0 0,1 0 0 0 0,0 1 0 0 0,0-1-1 0 0,0 1 1 0 0,1-2 0 0 0,-1 3-116 0 0,0-1 0 0 0,0 0 0 0 0,0 0 1 0 0,-1 1-1 0 0,1-1 0 0 0,0 0 0 0 0,0 1 0 0 0,0-1 1 0 0,-1 1-1 0 0,1-1 0 0 0,0 1 0 0 0,-1-1 0 0 0,1 1 1 0 0,0 0-1 0 0,-1-1 0 0 0,1 1 0 0 0,-1 0 0 0 0,1-1 1 0 0,-1 1-1 0 0,1 1 0 0 0,21 45 2400 0 0,-8 1-1396 0 0,-2-8 85 0 0,1 0 1 0 0,31 64-1 0 0,-39-93-1079 0 0,1-1-1 0 0,0 0 1 0 0,1 0-1 0 0,0-1 1 0 0,0 0-1 0 0,1 0 1 0 0,1-1-1 0 0,-1 0 1 0 0,1-1 0 0 0,0 1-1 0 0,1-2 1 0 0,0 1-1 0 0,0-1 1 0 0,15 6-1 0 0,-14-8-38 0 0,-1 0 0 0 0,1-1 0 0 0,-1 0 0 0 0,1 0 0 0 0,0-1 0 0 0,0-1 0 0 0,0 0 0 0 0,0 0 0 0 0,0-1 0 0 0,0-1 0 0 0,0 0 0 0 0,0 0 0 0 0,17-5-1 0 0,-19 3-97 0 0,-1 0 0 0 0,0-1 0 0 0,0 0-1 0 0,0 0 1 0 0,-1-1 0 0 0,0 0 0 0 0,0-1-1 0 0,0 1 1 0 0,0-1 0 0 0,-1 0 0 0 0,0-1-1 0 0,0 0 1 0 0,-1 0 0 0 0,0 0-1 0 0,0 0 1 0 0,0-1 0 0 0,5-12 0 0 0,1-8-68 0 0,0-1 0 0 0,-2 1 0 0 0,-1-2 0 0 0,-2 1 1 0 0,6-56-1 0 0,-8 24-5 0 0,-8-116 0 0 0,2 153-383 0 0,0-39-1867 0 0,10 60-4536 0 0,7 9 1732 0 0,-3 0 1833 0 0</inkml:trace>
</inkml:ink>
</file>

<file path=ppt/ink/ink6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52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0 348 0 0,'-44'65'10616'0'0,"-11"-6"-5173"0"0,-70 47-2122 0 0,54-48-1196 0 0,-182 171 1671 0 0,237-218-5069 0 0</inkml:trace>
</inkml:ink>
</file>

<file path=ppt/ink/ink6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6:5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49 7233 0 0,'-7'-10'3237'0'0,"-24"-29"11502"0"0,33 45-14428 0 0,0-1 0 0 0,0 0 0 0 0,1 0-1 0 0,-1 0 1 0 0,1 0 0 0 0,1 0 0 0 0,4 5 0 0 0,-5-5-62 0 0,283 369 4543 0 0,-263-354-6787 0 0,-15-18-1884 0 0</inkml:trace>
</inkml:ink>
</file>

<file path=ppt/ink/ink6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02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30 348 0 0,'0'0'1283'0'0,"-29"9"16000"0"0,29-9-17166 0 0,0 0 0 0 0,0 0 0 0 0,0 0 0 0 0,1 0 1 0 0,-1 0-1 0 0,0 0 0 0 0,0 0 0 0 0,0 0 0 0 0,0 0 0 0 0,0 0 0 0 0,1 0 0 0 0,-1 0 0 0 0,0 0 0 0 0,0 0 0 0 0,0 0 0 0 0,0 0 0 0 0,20 4 2226 0 0,17 2-783 0 0,-9-4-959 0 0,0-1 1 0 0,0-2-1 0 0,1 0 0 0 0,-2-2 1 0 0,1-1-1 0 0,0-1 1 0 0,-1-2-1 0 0,28-9 0 0 0,-32 5-2102 0 0,-15 8-2437 0 0</inkml:trace>
</inkml:ink>
</file>

<file path=ppt/ink/ink6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03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1 432 0 0,'-7'5'1145'0'0,"-10"11"3105"0"0,12-2 3542 0 0,32 3-1381 0 0,-8-13-5346 0 0,0 0 1 0 0,0-2 0 0 0,0 0-1 0 0,0-1 1 0 0,20-2 0 0 0,22 2 463 0 0,-50 0-1402 0 0,1 0 0 0 0,-1-1 0 0 0,0-1 0 0 0,1 1-1 0 0,-1-2 1 0 0,0 0 0 0 0,0 0 0 0 0,1-1 0 0 0,-2 0 0 0 0,1-1 0 0 0,12-6-1 0 0,-23 10-609 0 0,9-14-2031 0 0,-16-1-10339 0 0</inkml:trace>
</inkml:ink>
</file>

<file path=ppt/ink/ink6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13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1 295 288 0 0,'0'0'741'0'0,"0"-1"-658"0"0,0 1 1 0 0,0 0-1 0 0,0 0 1 0 0,0 0-1 0 0,0 0 1 0 0,0-1-1 0 0,0 1 0 0 0,0 0 1 0 0,0 0-1 0 0,0 0 1 0 0,0-1-1 0 0,0 1 1 0 0,0 0-1 0 0,0 0 1 0 0,0 0-1 0 0,0-1 1 0 0,0 1-1 0 0,0 0 1 0 0,0 0-1 0 0,0 0 0 0 0,0 0 1 0 0,0-1-1 0 0,1 1 1 0 0,-1 0-1 0 0,0 0 1 0 0,0 0-1 0 0,0 0 1 0 0,0 0-1 0 0,0 0 1 0 0,1-1-1 0 0,-1 1 1 0 0,0 0-1 0 0,0 0 0 0 0,0 0 1 0 0,0 0-1 0 0,1 0 1 0 0,-1 0-1 0 0,0 0 1 0 0,0 0-1 0 0,0 0 1 0 0,0 0-1 0 0,1 0 1 0 0,-1 0-1 0 0,0 0 1 0 0,0 0-1 0 0,0 0 0 0 0,1 0 1 0 0,-1 0-1 0 0,0 0 1 0 0,7 6 386 0 0,-1 0 0 0 0,0 1 0 0 0,-1 0 1 0 0,1 0-1 0 0,-2 1 0 0 0,1-1 0 0 0,-1 1 1 0 0,6 13-1 0 0,23 76 1795 0 0,-22-63-1420 0 0,26 116 1900 0 0,-30-109-1877 0 0,3-1 0 0 0,1-1 0 0 0,2 1 0 0 0,21 43-1 0 0,-33-80-783 0 0,0 0 0 0 0,0 0 1 0 0,1-1-1 0 0,-1 1 0 0 0,1-1 0 0 0,0 1 0 0 0,-1-1 0 0 0,1 1 0 0 0,1-1 0 0 0,-1 0 0 0 0,0 0 0 0 0,0 0 0 0 0,1 0 0 0 0,-1 0 0 0 0,1-1 0 0 0,-1 1 0 0 0,1-1 0 0 0,0 1 0 0 0,0-1 0 0 0,0 0 0 0 0,0 0 0 0 0,0-1 0 0 0,0 1 0 0 0,0 0 0 0 0,3-1 0 0 0,-1-1 3 0 0,0 0 0 0 0,0 0 0 0 0,-1 0 1 0 0,1-1-1 0 0,0 0 0 0 0,-1 0 0 0 0,1 0 0 0 0,-1 0 0 0 0,1-1 1 0 0,-1 0-1 0 0,0 0 0 0 0,0 0 0 0 0,6-7 0 0 0,10-11 168 0 0,-1-2 0 0 0,0 0-1 0 0,27-47 1 0 0,-43 64-193 0 0,26-47 325 0 0,-3-2 0 0 0,-2-1 1 0 0,-2 0-1 0 0,-3-2 0 0 0,-2 0 1 0 0,-4-1-1 0 0,11-92 0 0 0,-21 63 333 0 0,-3 67-572 0 0,0 0 0 0 0,2 0 0 0 0,5-32-1 0 0,-7 53-251 0 0,0-1-1 0 0,1 1 0 0 0,-1-1 1 0 0,0 1-1 0 0,0 0 0 0 0,0-1 1 0 0,1 1-1 0 0,-1-1 0 0 0,0 1 1 0 0,1 0-1 0 0,-1-1 0 0 0,0 1 1 0 0,1 0-1 0 0,-1-1 0 0 0,1 1 1 0 0,-1 0-1 0 0,0 0 0 0 0,1-1 1 0 0,-1 1-1 0 0,1 0 0 0 0,-1 0 1 0 0,1 0-1 0 0,-1-1 0 0 0,1 1 1 0 0,-1 0-1 0 0,1 0 0 0 0,-1 0 1 0 0,1 0-1 0 0,-1 0 0 0 0,1 0 1 0 0,-1 0-1 0 0,1 0 0 0 0,-1 0 1 0 0,1 0-1 0 0,-1 1 0 0 0,1-1 1 0 0,-1 0-1 0 0,1 0 0 0 0,-1 0 1 0 0,0 1-1 0 0,1-1 0 0 0,-1 0 1 0 0,1 0-1 0 0,-1 1 0 0 0,0-1 1 0 0,1 0-1 0 0,-1 1 0 0 0,0-1 1 0 0,1 0-1 0 0,-1 1 0 0 0,0-1 1 0 0,1 1-1 0 0,-1-1 0 0 0,0 0 1 0 0,1 2-1 0 0,19 21-6241 0 0,-9-7 3551 0 0</inkml:trace>
</inkml:ink>
</file>

<file path=ppt/ink/ink6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1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0 704 0 0,'-6'34'8938'0'0,"-25"64"-1651"0"0,25-76-6348 0 0,1 0 1 0 0,2 0-1 0 0,-2 23 0 0 0,5-36-754 0 0,0 0 1 0 0,0 0-1 0 0,1 0 1 0 0,0 0 0 0 0,0 0-1 0 0,1 0 1 0 0,1 0-1 0 0,-1-1 1 0 0,6 13 0 0 0,-5-16-87 0 0,0 0 0 0 0,1 1 0 0 0,-1-1 0 0 0,1 0 0 0 0,0-1 1 0 0,0 1-1 0 0,1-1 0 0 0,-1 0 0 0 0,1 0 0 0 0,0 0 0 0 0,0-1 1 0 0,1 1-1 0 0,-1-1 0 0 0,0 0 0 0 0,9 2 0 0 0,-8-3-323 0 0,-1 0 0 0 0,1 0 0 0 0,0-1 0 0 0,1 0 0 0 0,-1 0 0 0 0,0-1 0 0 0,0 0 0 0 0,0 0 0 0 0,0 0 0 0 0,0 0 0 0 0,0-1 0 0 0,7-2 0 0 0,-9 2-589 0 0,1 0 0 0 0,0-1 0 0 0,-1 0 0 0 0,0 0 0 0 0,1 0 0 0 0,-1-1 0 0 0,0 1 0 0 0,0-1 0 0 0,7-6 0 0 0,-3 1-1432 0 0</inkml:trace>
</inkml:ink>
</file>

<file path=ppt/ink/ink6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1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77 240 348 0 0,'-14'-10'1645'0'0,"-11"-10"2132"0"0,17 8 6156 0 0,56 3-4860 0 0,-42 8-4765 0 0,0-1 0 0 0,0 1 0 0 0,0-1 0 0 0,0 0 0 0 0,-1-1 0 0 0,1 1 0 0 0,0-1 1 0 0,-1-1-1 0 0,0 1 0 0 0,7-6 0 0 0,-11 8-272 0 0,0-1 0 0 0,1 1 0 0 0,-1-1 0 0 0,0 0 0 0 0,0 1-1 0 0,0-1 1 0 0,0 0 0 0 0,0 0 0 0 0,0 0 0 0 0,0 0 0 0 0,-1 0 0 0 0,1 0 0 0 0,-1 0 0 0 0,1 0 0 0 0,-1 0 0 0 0,0 0 0 0 0,0 0 0 0 0,0 0 0 0 0,0 0 0 0 0,0 0 0 0 0,0 0 0 0 0,0 0 0 0 0,-1 0-1 0 0,1 0 1 0 0,-1 0 0 0 0,0 0 0 0 0,0 0 0 0 0,1 0 0 0 0,-1 0 0 0 0,0 0 0 0 0,-1 0 0 0 0,-1-2 0 0 0,-3-6 46 0 0,-1 1 0 0 0,0 0 0 0 0,-1 0 0 0 0,1 0 0 0 0,-16-12 0 0 0,20 18-54 0 0,-1 1 1 0 0,1-1 0 0 0,-1 1 0 0 0,0 0-1 0 0,0 0 1 0 0,0 0 0 0 0,0 0-1 0 0,0 1 1 0 0,0 0 0 0 0,0-1 0 0 0,0 2-1 0 0,-1-1 1 0 0,1 0 0 0 0,0 1 0 0 0,-1 0-1 0 0,1 0 1 0 0,-8 1 0 0 0,12-1-65 0 0,-1 0 1 0 0,0 1 0 0 0,0-1-1 0 0,1 1 1 0 0,-1-1-1 0 0,1 1 1 0 0,-1-1-1 0 0,0 1 1 0 0,1-1 0 0 0,-1 1-1 0 0,1-1 1 0 0,-1 1-1 0 0,1 0 1 0 0,-1 0 0 0 0,1-1-1 0 0,0 1 1 0 0,-1 0-1 0 0,1-1 1 0 0,0 1 0 0 0,0 0-1 0 0,-1 0 1 0 0,1 0-1 0 0,0-1 1 0 0,0 1 0 0 0,0 0-1 0 0,0 0 1 0 0,0 0-1 0 0,0-1 1 0 0,0 1-1 0 0,0 0 1 0 0,0 0 0 0 0,1 0-1 0 0,-1-1 1 0 0,0 1-1 0 0,0 0 1 0 0,1 0 0 0 0,-1-1-1 0 0,1 1 1 0 0,-1 0-1 0 0,0-1 1 0 0,1 1 0 0 0,-1 0-1 0 0,1-1 1 0 0,0 2-1 0 0,20 31-1689 0 0,-5-15-914 0 0,1-2 1 0 0,25 21-1 0 0,-13-15 47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39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63 148 0 0,'-11'-23'8017'0'0,"7"19"-7265"0"0,0 1 0 0 0,0-1-1 0 0,0 1 1 0 0,-1 0 0 0 0,0 0-1 0 0,1 1 1 0 0,-1-1 0 0 0,0 1-1 0 0,0 0 1 0 0,-8-2 0 0 0,4 2-185 0 0,1 0 0 0 0,-1 1 1 0 0,0 0-1 0 0,0 1 1 0 0,0 0-1 0 0,-8 1 0 0 0,4 0-162 0 0,0 1 0 0 0,0 1 0 0 0,0 0 0 0 0,1 1 0 0 0,0 0 0 0 0,-1 1 0 0 0,1 0 0 0 0,-17 11 0 0 0,26-14-303 0 0,0 0 0 0 0,1 0 0 0 0,-1 0 0 0 0,0 0 0 0 0,0 1 0 0 0,1-1 0 0 0,0 1 0 0 0,-1-1 0 0 0,1 1 0 0 0,0 0 0 0 0,0 0 0 0 0,1 0 1 0 0,-1 0-1 0 0,1 0 0 0 0,-1 0 0 0 0,1 1 0 0 0,0-1 0 0 0,0 0 0 0 0,0 1 0 0 0,1-1 0 0 0,-1 6 0 0 0,1-5-26 0 0,1 0 0 0 0,-1 0 0 0 0,1 0 0 0 0,0 0 0 0 0,0 0 0 0 0,1 0 0 0 0,-1-1 0 0 0,1 1 1 0 0,0 0-1 0 0,0-1 0 0 0,0 0 0 0 0,0 1 0 0 0,1-1 0 0 0,-1 0 0 0 0,1 0 0 0 0,0 0 0 0 0,0-1 0 0 0,4 4 0 0 0,5 2-62 0 0,-1-1-1 0 0,1 0 1 0 0,1-1-1 0 0,-1 0 1 0 0,1-1 0 0 0,0 0-1 0 0,0-1 1 0 0,0-1 0 0 0,1 0-1 0 0,-1-1 1 0 0,1 0-1 0 0,-1-1 1 0 0,1 0 0 0 0,0-1-1 0 0,0-1 1 0 0,-1 0 0 0 0,1-1-1 0 0,-1-1 1 0 0,23-6 0 0 0,-33 8-53 0 0,0 0 0 0 0,0-1 0 0 0,0 1 0 0 0,0-1 0 0 0,-1 0 0 0 0,1 1 0 0 0,0-1 0 0 0,-1 0 0 0 0,1-1 0 0 0,-1 1 0 0 0,0 0 0 0 0,0-1 1 0 0,1 1-1 0 0,-2-1 0 0 0,1 0 0 0 0,0 0 0 0 0,-1 0 0 0 0,1 1 0 0 0,-1-2 0 0 0,2-2 0 0 0,-3 3 13 0 0,0 0-1 0 0,1 1 0 0 0,-1-1 1 0 0,0 0-1 0 0,0 0 0 0 0,-1 0 1 0 0,1 1-1 0 0,0-1 0 0 0,-1 0 1 0 0,0 1-1 0 0,0-1 0 0 0,0 0 1 0 0,0 1-1 0 0,0-1 1 0 0,0 1-1 0 0,-1-1 0 0 0,1 1 1 0 0,-1 0-1 0 0,1 0 0 0 0,-1-1 1 0 0,0 1-1 0 0,0 0 0 0 0,-4-3 1 0 0,-5-3-17 0 0,1 0 0 0 0,-1 1-1 0 0,-1 0 1 0 0,-18-8 0 0 0,23 12-195 0 0,0 0 0 0 0,0 0 0 0 0,0 1 0 0 0,0 0 0 0 0,0 1 0 0 0,0 0 0 0 0,0 0 0 0 0,-1 0 0 0 0,1 1 0 0 0,-9 0 0 0 0,2 5-2338 0 0</inkml:trace>
</inkml:ink>
</file>

<file path=ppt/ink/ink6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1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7673 0 0,'0'0'13730'0'0,"0"1"-13578"0"0,0 0 1 0 0,1 0-1 0 0,-1 0 1 0 0,1 0-1 0 0,-1 0 0 0 0,1 0 1 0 0,-1 0-1 0 0,1 0 1 0 0,0-1-1 0 0,-1 1 1 0 0,1 0-1 0 0,0 0 1 0 0,0-1-1 0 0,0 1 1 0 0,0-1-1 0 0,-1 1 1 0 0,1-1-1 0 0,2 1 1 0 0,190-3 3219 0 0,-66-1-2510 0 0,-96 3-989 0 0,87-4-128 0 0,-106 2-1334 0 0,1 0-1 0 0,-1 0 1 0 0,0-2 0 0 0,12-4 0 0 0,-15 4-1782 0 0,2-3 485 0 0</inkml:trace>
</inkml:ink>
</file>

<file path=ppt/ink/ink6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14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0 239 160 0 0,'4'11'8468'0'0,"11"25"-4308"0"0,2 2-2026 0 0,-5-8-698 0 0,2-1 0 0 0,1-1 0 0 0,1 0-1 0 0,1-1 1 0 0,30 35 0 0 0,-34-46-865 0 0,1-1 0 0 0,1-1-1 0 0,0 0 1 0 0,1-1 0 0 0,1 0-1 0 0,0-1 1 0 0,0-1 0 0 0,1-1-1 0 0,30 12 1 0 0,-46-21-514 0 0,0 0 0 0 0,1 0 0 0 0,-1-1-1 0 0,1 1 1 0 0,-1-1 0 0 0,1 1 0 0 0,-1-1 0 0 0,1 0 0 0 0,-1 0-1 0 0,1 0 1 0 0,-1 0 0 0 0,1-1 0 0 0,0 1 0 0 0,-1-1 0 0 0,1 1-1 0 0,-1-1 1 0 0,0 0 0 0 0,1 0 0 0 0,-1 0 0 0 0,0 0 0 0 0,1 0-1 0 0,-1-1 1 0 0,0 1 0 0 0,0-1 0 0 0,0 1 0 0 0,0-1 0 0 0,-1 0-1 0 0,1 0 1 0 0,0 0 0 0 0,-1 0 0 0 0,1 0 0 0 0,-1 0 0 0 0,1 0-1 0 0,0-4 1 0 0,5-7-1 0 0,-2-1 0 0 0,0 0 0 0 0,0 0 0 0 0,4-25 0 0 0,-6 27-3 0 0,28-128 548 0 0,14-149-1 0 0,-36 230-1774 0 0,-8 57 1101 0 0,-1 0 0 0 0,0 0 0 0 0,1 0-1 0 0,-1 0 1 0 0,1 0 0 0 0,0-1 0 0 0,0 1 0 0 0,0 0 0 0 0,0 1 0 0 0,0-1 0 0 0,0 0 0 0 0,1 0 0 0 0,-1 0 0 0 0,1 1 0 0 0,-1-1 0 0 0,1 0 0 0 0,-1 1 0 0 0,1 0 0 0 0,0-1 0 0 0,0 1 0 0 0,0 0 0 0 0,0 0 0 0 0,2-1 0 0 0,-1 2-651 0 0,0 1-1 0 0,-1-1 1 0 0,1 1 0 0 0,0 0-1 0 0,0 0 1 0 0,0 0 0 0 0,-1 1 0 0 0,1-1-1 0 0,-1 0 1 0 0,1 1 0 0 0,-1 0-1 0 0,1-1 1 0 0,-1 1 0 0 0,4 4-1 0 0,-5-5 495 0 0,14 13-2982 0 0</inkml:trace>
</inkml:ink>
</file>

<file path=ppt/ink/ink6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14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41 420 0 0,'0'0'9764'0'0,"-4"-2"-8346"0"0,0-1-1002 0 0,-1 1 0 0 0,1 0 0 0 0,-1 0 0 0 0,1 0 0 0 0,-1 1 0 0 0,0-1 0 0 0,1 1 0 0 0,-1 1 0 0 0,0-1 0 0 0,0 0 1 0 0,0 1-1 0 0,0 0 0 0 0,0 0 0 0 0,-7 2 0 0 0,3-1 30 0 0,1 1-1 0 0,-1 0 1 0 0,1 0 0 0 0,0 1-1 0 0,0 0 1 0 0,0 1 0 0 0,0 0 0 0 0,-11 7-1 0 0,14-8-214 0 0,1 1 1 0 0,-1-1-1 0 0,1 1 0 0 0,0 0 0 0 0,-1 0 0 0 0,2 1 0 0 0,-1-1 0 0 0,1 1 0 0 0,-1 0 0 0 0,1 0 0 0 0,0 0 0 0 0,-3 10 0 0 0,4-11-70 0 0,2 0 0 0 0,-1 0 0 0 0,0 0 0 0 0,1 0 0 0 0,-1 0-1 0 0,1 0 1 0 0,0 0 0 0 0,1 1 0 0 0,-1-1 0 0 0,1 0 0 0 0,0 0 0 0 0,0 0 0 0 0,0 0 0 0 0,0 0-1 0 0,1-1 1 0 0,-1 1 0 0 0,1 0 0 0 0,0-1 0 0 0,5 7 0 0 0,0 0 29 0 0,1-1 0 0 0,0 0 0 0 0,1 0 0 0 0,0-1 0 0 0,0-1 0 0 0,1 1 1 0 0,0-1-1 0 0,0-1 0 0 0,1 0 0 0 0,13 6 0 0 0,-18-9-139 0 0,0-1-1 0 0,1 1 1 0 0,-1-1 0 0 0,1 0-1 0 0,-1-1 1 0 0,1 1 0 0 0,-1-1-1 0 0,1-1 1 0 0,0 1 0 0 0,-1-1 0 0 0,1 0-1 0 0,0-1 1 0 0,-1 0 0 0 0,1 0-1 0 0,-1 0 1 0 0,1-1 0 0 0,-1 0-1 0 0,1 0 1 0 0,-1 0 0 0 0,9-5 0 0 0,-13 5-55 0 0,0 0 0 0 0,0 0 0 0 0,0 0 0 0 0,0-1 1 0 0,0 1-1 0 0,0 0 0 0 0,0-1 0 0 0,-1 1 0 0 0,0-1 1 0 0,1 1-1 0 0,-1-1 0 0 0,0 0 0 0 0,0 0 0 0 0,0 1 1 0 0,-1-1-1 0 0,1 0 0 0 0,-1 0 0 0 0,1 0 0 0 0,-1 0 1 0 0,0 0-1 0 0,0 0 0 0 0,0 0 0 0 0,-1 1 0 0 0,1-1 1 0 0,-1 0-1 0 0,0 0 0 0 0,1 0 0 0 0,-1 0 0 0 0,0 1 1 0 0,-3-6-1 0 0,-1-3-31 0 0,0 0 0 0 0,0 1 0 0 0,-1 0 1 0 0,-1 0-1 0 0,0 0 0 0 0,-10-11 0 0 0,4 8-234 0 0,-1 0 0 0 0,0 1 0 0 0,-1 1 0 0 0,0 0 1 0 0,-1 1-1 0 0,-32-15 0 0 0,-19-1-9889 0 0,57 22 6929 0 0</inkml:trace>
</inkml:ink>
</file>

<file path=ppt/ink/ink6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15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8 456 0 0,'18'-7'14953'0'0,"-34"21"-9462"0"0,-3 1-6355 0 0,-49 29 2544 0 0,-2-3 0 0 0,-1-3 0 0 0,-97 37 0 0 0,-31 15 814 0 0,175-72-2000 0 0,24-17-478 0 0,-1-1-1 0 0,1 1 1 0 0,0-1 0 0 0,0 1 0 0 0,0-1 0 0 0,-1 1 0 0 0,1-1-1 0 0,0 1 1 0 0,0-1 0 0 0,0 1 0 0 0,0-1 0 0 0,0 1 0 0 0,0 0-1 0 0,0-1 1 0 0,0 1 0 0 0,0-1 0 0 0,0 1 0 0 0,0-1 0 0 0,1 1-1 0 0,-1-1 1 0 0,0 1 0 0 0,0-1 0 0 0,0 1 0 0 0,1-1-1 0 0,-1 0 1 0 0,0 1 0 0 0,1-1 0 0 0,0 2 0 0 0,3 1 47 0 0,1 1 1 0 0,0-1 0 0 0,1 0-1 0 0,-1 0 1 0 0,1 0 0 0 0,9 3-1 0 0,-11-4-70 0 0,202 74 369 0 0,73 33 105 0 0,-276-108-582 0 0,29 11 573 0 0,-31-11-628 0 0,-1-1 0 0 0,1 0 0 0 0,0 0 0 0 0,0 0 0 0 0,0 0 0 0 0,0 0-1 0 0,0 0 1 0 0,-1 0 0 0 0,1 0 0 0 0,0 0 0 0 0,0-1 0 0 0,0 1 0 0 0,-1 0 0 0 0,1-1-1 0 0,0 1 1 0 0,0 0 0 0 0,0-1 0 0 0,-1 1 0 0 0,1-1 0 0 0,0 1 0 0 0,-1-1 0 0 0,1 1-1 0 0,0-1 1 0 0,-1 1 0 0 0,1-1 0 0 0,-1 0 0 0 0,1 1 0 0 0,-1-1 0 0 0,1 0-1 0 0,-1 0 1 0 0,0 1 0 0 0,1-2 0 0 0</inkml:trace>
</inkml:ink>
</file>

<file path=ppt/ink/ink6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1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403 144 176 0 0,'1'-8'848'0'0,"0"1"-1"0"0,-1-1 1 0 0,-1 0-1 0 0,1 1 1 0 0,-1-1-1 0 0,0 1 1 0 0,-1-1-1 0 0,0 1 1 0 0,0 0-1 0 0,0-1 1 0 0,-1 1 0 0 0,-6-11-1 0 0,7 15-628 0 0,0 0-1 0 0,-1 1 1 0 0,1-1-1 0 0,0 1 1 0 0,-1-1 0 0 0,1 1-1 0 0,-1 0 1 0 0,0 0-1 0 0,0 0 1 0 0,0 0 0 0 0,0 1-1 0 0,0-1 1 0 0,0 1-1 0 0,0 0 1 0 0,-1 0 0 0 0,1 0-1 0 0,0 0 1 0 0,-1 0-1 0 0,1 1 1 0 0,0 0-1 0 0,-1 0 1 0 0,1-1 0 0 0,-1 2-1 0 0,1-1 1 0 0,0 0-1 0 0,-1 1 1 0 0,1 0 0 0 0,-1-1-1 0 0,1 1 1 0 0,-4 2-1 0 0,-7 3 47 0 0,1 0 0 0 0,-1 0 0 0 0,1 2 0 0 0,0-1-1 0 0,1 2 1 0 0,0 0 0 0 0,0 0 0 0 0,1 1 0 0 0,-11 12-1 0 0,-3 5 280 0 0,1 2-1 0 0,-28 43 0 0 0,46-62-371 0 0,0 0 1 0 0,0 1-1 0 0,1-1 1 0 0,1 1-1 0 0,-1 0 1 0 0,2 1-1 0 0,0-1 0 0 0,0 1 1 0 0,1-1-1 0 0,0 1 1 0 0,1 0-1 0 0,1 0 0 0 0,0-1 1 0 0,0 1-1 0 0,1 0 1 0 0,1 0-1 0 0,0-1 1 0 0,5 18-1 0 0,-4-20-84 0 0,1 1 0 0 0,0-1-1 0 0,1 0 1 0 0,0 0 0 0 0,0 0 0 0 0,1 0 0 0 0,0-1 0 0 0,0 0 0 0 0,1-1-1 0 0,0 1 1 0 0,0-1 0 0 0,1 0 0 0 0,0-1 0 0 0,0 0 0 0 0,1 0-1 0 0,0-1 1 0 0,0 0 0 0 0,0-1 0 0 0,0 0 0 0 0,1 0 0 0 0,15 3 0 0 0,-11-3-96 0 0,1-1 0 0 0,-1-1 0 0 0,1-1 0 0 0,0 0 0 0 0,0-1 1 0 0,0 0-1 0 0,0-1 0 0 0,-1-1 0 0 0,1 0 0 0 0,0-1 0 0 0,26-9 1 0 0,-32 8-8 0 0,0 0 0 0 0,0 0 0 0 0,0 0 0 0 0,-1-1 0 0 0,1-1 0 0 0,-1 1 0 0 0,-1-2 0 0 0,1 1 0 0 0,-1-1 0 0 0,0 0 0 0 0,-1 0 1 0 0,1 0-1 0 0,-1-1 0 0 0,-1 0 0 0 0,0-1 0 0 0,0 1 0 0 0,0-1 0 0 0,4-14 0 0 0,-2 4 34 0 0,-2 1 0 0 0,0-1 0 0 0,-1 0 0 0 0,-1 0 0 0 0,-1 0 0 0 0,-1-1 0 0 0,0 1 0 0 0,-2 0 0 0 0,-3-31 0 0 0,2 40-28 0 0,-1 1 1 0 0,1-1-1 0 0,-1 1 1 0 0,-1-1-1 0 0,0 1 1 0 0,0 0-1 0 0,-1 1 1 0 0,0-1-1 0 0,-1 1 1 0 0,1 0-1 0 0,-2 0 1 0 0,1 0-1 0 0,-1 1 1 0 0,0 0-1 0 0,0 1 1 0 0,-1-1-1 0 0,0 1 1 0 0,0 1-1 0 0,-1 0 1 0 0,-10-6-1 0 0,-55-17-755 0 0,34 22-1727 0 0,37 6 1575 0 0,-1 0-1 0 0,0 0 1 0 0,1 1 0 0 0,-1-1-1 0 0,0 1 1 0 0,1 0-1 0 0,-1 0 1 0 0,-3 2-1 0 0,-2 2-1757 0 0</inkml:trace>
</inkml:ink>
</file>

<file path=ppt/ink/ink6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18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4 628 0 0,'-1'0'225'0'0,"0"-1"1"0"0,0 1-1 0 0,0-1 1 0 0,0 1-1 0 0,0 0 0 0 0,0-1 1 0 0,0 1-1 0 0,0 0 1 0 0,0 0-1 0 0,-1 0 0 0 0,1 0 1 0 0,0 0-1 0 0,0 0 0 0 0,0 0 1 0 0,0 0-1 0 0,0 1 1 0 0,0-1-1 0 0,0 0 0 0 0,0 0 1 0 0,0 1-1 0 0,0-1 1 0 0,0 1-1 0 0,0-1 0 0 0,0 1 1 0 0,0-1-1 0 0,0 1 0 0 0,1 0 1 0 0,-1 0-1 0 0,-1 1 1 0 0,-30 25 899 0 0,28-23-583 0 0,-73 67 2604 0 0,-278 253 8447 0 0,339-308-10833 0 0,-14 10-2451 0 0</inkml:trace>
</inkml:ink>
</file>

<file path=ppt/ink/ink6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30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0 354 40 0 0,'14'12'3060'0'0,"7"-7"-2610"0"0,0 0 1 0 0,-1-2 0 0 0,1 0 0 0 0,0-1 0 0 0,29-2 0 0 0,-2 1 45 0 0,813-8 2888 0 0,-2-53-1765 0 0,-540 35-1103 0 0,1407-87 1181 0 0,-1636 106-1630 0 0,734-50 530 0 0,-422 27-289 0 0,-308 24-227 0 0,73-5 160 0 0,224-40 0 0 0,-379 47-474 0 0,30-7-120 0 0,-22-1-3289 0 0</inkml:trace>
</inkml:ink>
</file>

<file path=ppt/ink/ink6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31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4 0 0,'0'0'4110'0'0,"5"0"-3500"0"0,276-19 2613 0 0,225 4-1258 0 0,-139 14-932 0 0,1255-37 2400 0 0,-1366 22-3012 0 0,928-73 1170 0 0,-4 6-332 0 0,-1171 83-1440 0 0,-7-1-48 0 0,1 1 0 0 0,0-1 1 0 0,0 1-1 0 0,0 0 0 0 0,-1 0 1 0 0,1 0-1 0 0,0 1 0 0 0,0-1 0 0 0,-1 1 1 0 0,1-1-1 0 0,0 1 0 0 0,0 0 1 0 0,-1 0-1 0 0,5 2 0 0 0</inkml:trace>
</inkml:ink>
</file>

<file path=ppt/ink/ink6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31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2505 22 280 0 0,'1'-1'216'0'0,"-1"0"1"0"0,0 0-1 0 0,0 0 1 0 0,0 0-1 0 0,1 0 0 0 0,-1 0 1 0 0,0 0-1 0 0,0 0 0 0 0,0 0 1 0 0,0 0-1 0 0,-1-1 1 0 0,1 1-1 0 0,0 0 0 0 0,0 0 1 0 0,-1 0-1 0 0,1 0 0 0 0,0 0 1 0 0,-1 0-1 0 0,0-1 1 0 0,0 2-133 0 0,1 0 0 0 0,-1 0 0 0 0,1 0-1 0 0,-1 0 1 0 0,1 0 0 0 0,-1 0 0 0 0,0 0 0 0 0,1 0 0 0 0,-1 1 0 0 0,1-1 0 0 0,-1 0 0 0 0,1 0 0 0 0,-1 0 0 0 0,1 1 0 0 0,-1-1 0 0 0,1 0 0 0 0,-1 0 0 0 0,1 1 0 0 0,-1-1 0 0 0,1 1 0 0 0,-1-1 0 0 0,1 0 0 0 0,0 1 0 0 0,-1 0 0 0 0,-33 39 1115 0 0,30-34-922 0 0,-693 810 5063 0 0,604-713-4818 0 0,-335 390 1432 0 0,-265 263 1561 0 0,459-521-2186 0 0,177-183-1056 0 0,-2-3 1 0 0,-86 54-1 0 0,141-101-408 0 0,-1 2-574 0 0,0-1-1 0 0,0 0 1 0 0,0 0 0 0 0,0-1 0 0 0,-11 4-1 0 0</inkml:trace>
</inkml:ink>
</file>

<file path=ppt/ink/ink6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32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92 0 0,'-1'2'207'0'0,"0"-1"-1"0"0,-1 0 1 0 0,1 0-1 0 0,0 1 1 0 0,0-1 0 0 0,1 0-1 0 0,-1 1 1 0 0,0-1 0 0 0,0 1-1 0 0,1 0 1 0 0,-1-1-1 0 0,0 1 1 0 0,1-1 0 0 0,0 1-1 0 0,-1 0 1 0 0,1-1 0 0 0,0 1-1 0 0,0 2 1 0 0,1 40 2053 0 0,1-19-1182 0 0,3 118 2669 0 0,7 0-1 0 0,6-1 1 0 0,61 235 0 0 0,-78-371-3538 0 0,0-4-125 0 0,-1 0 1 0 0,0 0 0 0 0,0 0-1 0 0,1 0 1 0 0,0 0 0 0 0,-1 0-1 0 0,1 0 1 0 0,0 0 0 0 0,0-1-1 0 0,0 1 1 0 0,0 0 0 0 0,0 0-1 0 0,0-1 1 0 0,0 1 0 0 0,1-1-1 0 0,-1 1 1 0 0,2 1 0 0 0,-2-3 10 0 0,17-28-502 0 0,-9-15-59 0 0,-3 1 1 0 0,-1-1 0 0 0,-2-1 0 0 0,-2 1 0 0 0,-1 0-1 0 0,-12-78 1 0 0,8 99 280 0 0,-1-1-1 0 0,-1 1 1 0 0,0 0-1 0 0,-2 0 0 0 0,-11-23 1 0 0,-62-98 729 0 0,80 143-487 0 0,0-1-1 0 0,0 0 1 0 0,0 0-1 0 0,1 0 1 0 0,-1 0-1 0 0,0 0 0 0 0,1 0 1 0 0,-1 0-1 0 0,1 0 1 0 0,-1 0-1 0 0,1 0 1 0 0,-1 0-1 0 0,1 0 0 0 0,0 0 1 0 0,-1 0-1 0 0,1 0 1 0 0,0-1-1 0 0,0 1 1 0 0,0 0-1 0 0,0 0 0 0 0,0 0 1 0 0,0 0-1 0 0,0-1 1 0 0,0 1-1 0 0,1 0 1 0 0,-1 0-1 0 0,0 0 0 0 0,1 0 1 0 0,-1 0-1 0 0,1 0 1 0 0,-1 0-1 0 0,1 0 1 0 0,0 0-1 0 0,-1 0 0 0 0,2-2 1 0 0,3 1 84 0 0,-1 0 1 0 0,1 0-1 0 0,0 1 0 0 0,0-1 1 0 0,-1 1-1 0 0,1 0 0 0 0,9 0 1 0 0,-12 1-157 0 0,61-5 338 0 0,-1 2 0 0 0,1 4 0 0 0,0 2 0 0 0,0 3 0 0 0,-1 2 0 0 0,98 27 0 0 0,-130-27-177 0 0,-1 1 0 0 0,0 1 1 0 0,49 24-1 0 0,-71-31-122 0 0,0 1 0 0 0,0 0 0 0 0,0 0-1 0 0,0 1 1 0 0,-1 0 0 0 0,1 0 0 0 0,-1 0 0 0 0,0 1 0 0 0,-1 0 0 0 0,0 0 0 0 0,0 0 0 0 0,0 1 0 0 0,0 0-1 0 0,-1 0 1 0 0,0 0 0 0 0,-1 0 0 0 0,0 1 0 0 0,0-1 0 0 0,2 10 0 0 0,-5-11-13 0 0,0 1 0 0 0,0 0 0 0 0,-1-1 0 0 0,0 1 0 0 0,0-1 0 0 0,0 0 0 0 0,-1 1 0 0 0,0-1 0 0 0,0 0 0 0 0,-1 0 0 0 0,0 0 0 0 0,0 0 0 0 0,0 0 0 0 0,-1-1 0 0 0,1 1 0 0 0,-1-1 0 0 0,-7 6 0 0 0,-8 10 32 0 0,-1-2 0 0 0,-34 27-1 0 0,21-22 27 0 0,-1-1-1 0 0,-1-1 0 0 0,-1-3 0 0 0,-39 17 0 0 0,-154 48 201 0 0,132-51-457 0 0,94-33-50 0 0,0 1-158 0 0,0 0-1 0 0,0 0 1 0 0,0 0 0 0 0,0 0 0 0 0,0 1 0 0 0,0-1 0 0 0,0 1 0 0 0,0 0-1 0 0,1-1 1 0 0,-1 1 0 0 0,-4 4 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99 220 0 0,'0'0'7744'0'0,"22"1"-4588"0"0,85 3 1273 0 0,55-9-2400 0 0,-119 3-1415 0 0,724-71 5952 0 0,-703 63-5634 0 0,112-3 0 0 0,-176 13-1156 0 0,12 2-2978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2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36 0 0,'0'2'557'0'0,"1"1"1"0"0,-1-1-1 0 0,0 0 1 0 0,0 0-1 0 0,0 0 1 0 0,0 0-1 0 0,0 0 0 0 0,0 0 1 0 0,0 0-1 0 0,-1 1 1 0 0,1-1-1 0 0,-1 0 0 0 0,0 0 1 0 0,-1 3-1 0 0,0-1 89 0 0,-1 0 0 0 0,0 0-1 0 0,0 0 1 0 0,0 0 0 0 0,0 0 0 0 0,-4 3-1 0 0,-8 6 494 0 0,0-2 0 0 0,-24 15-1 0 0,24-16-419 0 0,-21 15-1866 0 0,13-7-3966 0 0,17-14 3262 0 0</inkml:trace>
</inkml:ink>
</file>

<file path=ppt/ink/ink6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33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6845 1687 380 0 0,'0'0'1480'0'0,"-34"-16"2174"0"0,-413-97 4449 0 0,89 24-6126 0 0,-14-5-361 0 0,-1200-291 1284 0 0,1425 351-2769 0 0,-1381-300 679 0 0,1478 324-797 0 0,-972-196 180 0 0,18-65-95 0 0,983 264-150 0 0,-29-8-105 0 0,2-2 1 0 0,0-2-1 0 0,-88-50 1 0 0,128 61-314 0 0,32 11-10288 0 0</inkml:trace>
</inkml:ink>
</file>

<file path=ppt/ink/ink6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3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624 283 5124 0 0,'-4'-8'819'0'0,"0"0"0"0"0,0 0 0 0 0,-1 1 0 0 0,0-1 0 0 0,0 1 0 0 0,0 0 0 0 0,-1 1 0 0 0,-1-1 0 0 0,-6-5-1 0 0,1 2-298 0 0,-1 1 0 0 0,0 0 0 0 0,-1 1 0 0 0,-22-10 0 0 0,3 5-135 0 0,-1 1 1 0 0,0 2-1 0 0,-62-10 1 0 0,69 14-53 0 0,0 2-1 0 0,-1 1 1 0 0,0 1-1 0 0,0 1 1 0 0,1 1 0 0 0,-47 7-1 0 0,72-7-291 0 0,0 1 1 0 0,-1 0-1 0 0,1-1 0 0 0,0 1 1 0 0,0 0-1 0 0,-1 0 0 0 0,1 0 1 0 0,0 0-1 0 0,0 0 0 0 0,0 1 0 0 0,0-1 1 0 0,0 0-1 0 0,1 1 0 0 0,-1 0 1 0 0,0-1-1 0 0,1 1 0 0 0,-3 3 1 0 0,4-4-10 0 0,-1 1 1 0 0,0 0-1 0 0,1 0 1 0 0,-1-1 0 0 0,1 1-1 0 0,0 0 1 0 0,0 0 0 0 0,0 0-1 0 0,0-1 1 0 0,0 1 0 0 0,0 0-1 0 0,0 0 1 0 0,0 0 0 0 0,1-1-1 0 0,-1 1 1 0 0,1 0 0 0 0,1 2-1 0 0,2 5 46 0 0,1 0-1 0 0,0-1 1 0 0,0 0-1 0 0,1 0 1 0 0,0-1-1 0 0,14 14 1 0 0,35 26 122 0 0,1-1 1 0 0,3-4 0 0 0,83 46-1 0 0,-75-48 204 0 0,-2 2 0 0 0,96 82 0 0 0,-156-120-336 0 0,-3-3-14 0 0,0 1-1 0 0,0 0 0 0 0,0-1 1 0 0,0 1-1 0 0,-1 0 0 0 0,1 0 1 0 0,-1 0-1 0 0,1 0 0 0 0,-1 0 1 0 0,1 1-1 0 0,-1-1 1 0 0,1 4-1 0 0,-2-5 449 0 0,-5-3-243 0 0,-13-9-99 0 0,-1 0 0 0 0,1 0 0 0 0,1-2-1 0 0,0 0 1 0 0,1-1 0 0 0,-25-28-1 0 0,8 5 153 0 0,-51-79 0 0 0,60 75-124 0 0,3-1 0 0 0,1 0-1 0 0,3-2 1 0 0,1 0-1 0 0,2-1 1 0 0,-14-82-1 0 0,27 105-1517 0 0</inkml:trace>
</inkml:ink>
</file>

<file path=ppt/ink/ink6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3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9 113 364 0 0,'-8'-50'6491'0'0,"10"51"-6319"0"0,-1 0 0 0 0,1 0-1 0 0,-1 0 1 0 0,1 0 0 0 0,-1 1-1 0 0,1-1 1 0 0,-1 0-1 0 0,1 1 1 0 0,-1-1 0 0 0,0 1-1 0 0,2 2 1 0 0,0 0 167 0 0,35 45 1106 0 0,-2 1 0 0 0,53 102 0 0 0,-62-105-851 0 0,16 31 248 0 0,64 107 1776 0 0,-85-151-1821 0 0,2-1 0 0 0,1-1 1 0 0,37 35-1 0 0,-61-65-729 0 0,1-1-1 0 0,-1 1 1 0 0,1 0 0 0 0,-1-1-1 0 0,1 1 1 0 0,0-1 0 0 0,-1 0-1 0 0,1 0 1 0 0,0 1 0 0 0,0-1-1 0 0,0 0 1 0 0,0 0 0 0 0,0-1-1 0 0,0 1 1 0 0,0 0 0 0 0,0-1-1 0 0,0 1 1 0 0,0-1 0 0 0,1 0-1 0 0,-1 0 1 0 0,0 0 0 0 0,0 0 0 0 0,0 0-1 0 0,1 0 1 0 0,3-1 0 0 0,-3-1 2 0 0,0 0-1 0 0,-1-1 1 0 0,1 1 0 0 0,0-1 0 0 0,-1 1 0 0 0,1-1 0 0 0,-1 0 0 0 0,0 0 0 0 0,0 0 0 0 0,0 0 0 0 0,0 0 0 0 0,-1 0 0 0 0,1-1 0 0 0,-1 1 0 0 0,1-5 0 0 0,8-25 114 0 0,-2-2 0 0 0,-2 1 0 0 0,-1-1 1 0 0,1-62-1 0 0,-2 40-29 0 0,0-171 298 0 0,-1 21 171 0 0,-3 203-725 0 0,0 1 0 0 0,0-1 0 0 0,0 1-1 0 0,1 0 1 0 0,-1-1 0 0 0,1 1 0 0 0,0 0-1 0 0,0-1 1 0 0,1 1 0 0 0,-1 0 0 0 0,1 0-1 0 0,-1 0 1 0 0,4-4 0 0 0,-4 6-166 0 0,0 0-1 0 0,1 1 1 0 0,-1-1 0 0 0,0 1-1 0 0,1-1 1 0 0,-1 1 0 0 0,0-1-1 0 0,1 1 1 0 0,-1 0 0 0 0,1 0 0 0 0,-1-1-1 0 0,0 1 1 0 0,1 0 0 0 0,-1 0-1 0 0,1 0 1 0 0,-1 1 0 0 0,0-1-1 0 0,1 0 1 0 0,-1 1 0 0 0,1-1 0 0 0,-1 0-1 0 0,0 1 1 0 0,1 0 0 0 0,-1-1-1 0 0,0 1 1 0 0,0 0 0 0 0,1 0 0 0 0,-1-1-1 0 0,0 1 1 0 0,0 0 0 0 0,0 0-1 0 0,0 0 1 0 0,1 2 0 0 0,14 9-2367 0 0</inkml:trace>
</inkml:ink>
</file>

<file path=ppt/ink/ink6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35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1 120 0 0,'-38'91'8822'0'0,"7"5"-4011"0"0,27-78-4147 0 0,0 1 0 0 0,1-1 1 0 0,0 1-1 0 0,2 0 1 0 0,0 0-1 0 0,1 0 1 0 0,1 0-1 0 0,5 26 0 0 0,-6-41-611 0 0,1 0-1 0 0,1-1 0 0 0,-1 1 0 0 0,0 0 0 0 0,1-1 0 0 0,0 1 1 0 0,0-1-1 0 0,0 0 0 0 0,0 1 0 0 0,0-1 0 0 0,1 0 0 0 0,0 0 0 0 0,-1-1 1 0 0,1 1-1 0 0,0 0 0 0 0,0-1 0 0 0,0 0 0 0 0,1 0 0 0 0,-1 0 1 0 0,1 0-1 0 0,-1 0 0 0 0,1-1 0 0 0,-1 1 0 0 0,1-1 0 0 0,0 0 0 0 0,0 0 1 0 0,-1-1-1 0 0,1 1 0 0 0,7-1 0 0 0,-2 1-463 0 0,-1-1-1 0 0,0-1 0 0 0,1 0 1 0 0,-1 0-1 0 0,15-4 1 0 0,-15 3-560 0 0,0-1 1 0 0,0 0-1 0 0,-1 0 1 0 0,1-1-1 0 0,9-6 1 0 0,8-10-1262 0 0</inkml:trace>
</inkml:ink>
</file>

<file path=ppt/ink/ink6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173 289 7565 0 0,'-26'-3'4565'0'0,"19"3"-3408"0"0,0 0 0 0 0,0-1 1 0 0,0 0-1 0 0,1 0 0 0 0,-1-1 0 0 0,0 0 1 0 0,1 0-1 0 0,-12-6 1621 0 0,51-18-927 0 0,-5 13-1208 0 0,-6 2 57 0 0,39-23 1 0 0,-57 31-627 0 0,0 1-1 0 0,0-1 0 0 0,0 0 1 0 0,-1 0-1 0 0,1-1 1 0 0,-1 1-1 0 0,0-1 1 0 0,0 1-1 0 0,0-1 1 0 0,0 0-1 0 0,-1 0 1 0 0,0-1-1 0 0,0 1 1 0 0,0 0-1 0 0,3-9 1 0 0,-5 10-60 0 0,0 1 0 0 0,1-1 0 0 0,-1 0 0 0 0,0 1 1 0 0,-1-1-1 0 0,1 1 0 0 0,0-1 0 0 0,-1 0 0 0 0,1 1 0 0 0,-1-1 0 0 0,0 1 1 0 0,0-1-1 0 0,0 1 0 0 0,0 0 0 0 0,0-1 0 0 0,-1 1 0 0 0,1 0 1 0 0,-3-3-1 0 0,0 0-6 0 0,-1 1 0 0 0,1 0 0 0 0,-1 0 1 0 0,0 1-1 0 0,0-1 0 0 0,0 1 0 0 0,-10-5 0 0 0,0 2-18 0 0,-1 0 1 0 0,1 2-1 0 0,-1-1 0 0 0,0 2 0 0 0,-19-2 1 0 0,28 4-54 0 0,-45-2-18 0 0,51 3 16 0 0,-1 0 0 0 0,1 0 0 0 0,-1 0 0 0 0,1 0 0 0 0,-1 0 0 0 0,1 0 0 0 0,-1 0 0 0 0,1 1 0 0 0,-1-1 0 0 0,1 0 0 0 0,0 1 0 0 0,-1-1-1 0 0,1 1 1 0 0,-1 0 0 0 0,1 0 0 0 0,0-1 0 0 0,0 1 0 0 0,-1 0 0 0 0,1 0 0 0 0,0 0 0 0 0,0 0 0 0 0,0 0 0 0 0,0 1 0 0 0,0-1 0 0 0,0 0 0 0 0,-1 3 0 0 0,2-3-88 0 0,0 1-1 0 0,0 0 0 0 0,0-1 0 0 0,1 1 1 0 0,-1-1-1 0 0,1 1 0 0 0,-1-1 1 0 0,1 1-1 0 0,-1-1 0 0 0,1 1 0 0 0,0-1 1 0 0,-1 1-1 0 0,1-1 0 0 0,0 0 1 0 0,0 1-1 0 0,0-1 0 0 0,0 0 0 0 0,0 0 1 0 0,3 2-1 0 0,27 22-3205 0 0,-24-20 2171 0 0,22 15-2146 0 0,0 0 477 0 0</inkml:trace>
</inkml:ink>
</file>

<file path=ppt/ink/ink6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36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8841 0 0,'-1'2'944'0'0,"1"-1"0"0"0,-1 1 0 0 0,0 0 0 0 0,1 1 0 0 0,-1-1 0 0 0,1 0 0 0 0,0 0 0 0 0,0 0 0 0 0,0 0 0 0 0,0 0 0 0 0,0 0 0 0 0,0 3 0 0 0,1-4-641 0 0,-1 0 0 0 0,0 0 1 0 0,1 0-1 0 0,-1 1 0 0 0,1-1 0 0 0,0 0 1 0 0,-1 0-1 0 0,1 0 0 0 0,0 0 1 0 0,0-1-1 0 0,-1 1 0 0 0,1 0 0 0 0,0 0 1 0 0,0 0-1 0 0,0-1 0 0 0,2 2 1 0 0,3 1-43 0 0,1-1 0 0 0,-1 0 0 0 0,1 0 0 0 0,0 0 0 0 0,0-1 0 0 0,10 1 1 0 0,-16-2-205 0 0,452 43 1894 0 0,-406-40-2769 0 0,-20-4-2641 0 0,-11-4-5192 0 0,-10-1 5707 0 0</inkml:trace>
</inkml:ink>
</file>

<file path=ppt/ink/ink6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36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142 185 620 0 0,'6'-8'1035'0'0,"1"1"0"0"0,0 0 0 0 0,0 1 0 0 0,1-1 0 0 0,0 1 0 0 0,0 1-1 0 0,0 0 1 0 0,13-7 0 0 0,76-29 3252 0 0,-87 37-3753 0 0,194-66 7700 0 0,-201 65-6856 0 0,-14 3-1145 0 0,-22 3-341 0 0,-206 49 38 0 0,212-42 95 0 0,-1 1 1 0 0,2 1 0 0 0,-1 2-1 0 0,1 0 1 0 0,1 2 0 0 0,-36 25 0 0 0,59-38-2 0 0,-1 1 0 0 0,1-1 0 0 0,0 1 0 0 0,-1 0 1 0 0,1 0-1 0 0,0 0 0 0 0,0 1 0 0 0,1-1 0 0 0,-1 0 1 0 0,0 1-1 0 0,1-1 0 0 0,0 1 0 0 0,-1-1 0 0 0,1 1 1 0 0,0 0-1 0 0,0-1 0 0 0,0 1 0 0 0,1 0 0 0 0,-1 0 1 0 0,1 0-1 0 0,0 0 0 0 0,-1 3 0 0 0,2-2 7 0 0,0 0 1 0 0,0 0-1 0 0,1-1 0 0 0,-1 1 0 0 0,1 0 0 0 0,0 0 0 0 0,0-1 0 0 0,0 1 1 0 0,0-1-1 0 0,1 0 0 0 0,-1 0 0 0 0,1 0 0 0 0,0 0 0 0 0,3 3 1 0 0,14 10 81 0 0,0-1 1 0 0,1-1 0 0 0,1-1 0 0 0,25 11 0 0 0,-26-13-70 0 0,213 94 684 0 0,-162-76-254 0 0,-2 2-1 0 0,109 67 1 0 0,-170-92-405 0 0,1 1 0 0 0,-1 0 0 0 0,0 1 0 0 0,-1-1 0 0 0,0 2 0 0 0,13 16 0 0 0,-20-23-53 0 0,0-1 0 0 0,0 1 0 0 0,0 0 0 0 0,0 0 0 0 0,0 0 0 0 0,0 0 0 0 0,-1 0 0 0 0,1 0-1 0 0,-1 0 1 0 0,1 0 0 0 0,-1 0 0 0 0,0 0 0 0 0,0 1 0 0 0,0-1 0 0 0,0 0 0 0 0,0 0-1 0 0,0 0 1 0 0,-1 2 0 0 0,-1-1-2 0 0,1-1-1 0 0,0 1 1 0 0,-1-1-1 0 0,0 1 0 0 0,1-1 1 0 0,-1 0-1 0 0,0 0 1 0 0,0 0-1 0 0,0 0 1 0 0,-1 0-1 0 0,1 0 1 0 0,0-1-1 0 0,-1 1 1 0 0,1-1-1 0 0,-1 1 0 0 0,1-1 1 0 0,-5 1-1 0 0,-14 6 20 0 0,0-2 0 0 0,-1 0 0 0 0,1-2 0 0 0,-1 0 0 0 0,0-1 0 0 0,-24-1 0 0 0,-131-5 68 0 0,163 3-97 0 0,-146-15 60 0 0,143 12-212 0 0,0-1 0 0 0,0 0 0 0 0,0-1 0 0 0,1-1 0 0 0,0 0 0 0 0,-31-17 0 0 0,46 22 68 0 0,0 0 1 0 0,-1 1-1 0 0,1-1 0 0 0,0 0 0 0 0,0 0 0 0 0,-1 0 0 0 0,1 0 0 0 0,0 0 0 0 0,0 0 0 0 0,0 0 1 0 0,0-1-1 0 0,0 1 0 0 0,1 0 0 0 0,-1 0 0 0 0,0-1 0 0 0,1 1 0 0 0,-1-1 0 0 0,0 1 1 0 0,1-2-1 0 0,0 2-47 0 0,0 0 1 0 0,0-1-1 0 0,0 1 0 0 0,0 0 1 0 0,1 0-1 0 0,-1 0 1 0 0,1 0-1 0 0,-1 0 0 0 0,0 1 1 0 0,1-1-1 0 0,0 0 1 0 0,-1 0-1 0 0,1 0 0 0 0,0 0 1 0 0,-1 0-1 0 0,1 1 1 0 0,0-1-1 0 0,0 0 0 0 0,-1 1 1 0 0,3-2-1 0 0,4-2-993 0 0,1 0 1 0 0,0 0-1 0 0,0 0 0 0 0,16-4 0 0 0,-23 8 993 0 0,39-12-3010 0 0,3 0 450 0 0</inkml:trace>
</inkml:ink>
</file>

<file path=ppt/ink/ink6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36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94 608 0 0,'-7'-7'1370'0'0,"-1"0"-1"0"0,0 1 1 0 0,0 0-1 0 0,-1 0 1 0 0,1 1-1 0 0,-1 0 1 0 0,-1 0-1 0 0,-16-5 1 0 0,19 8-938 0 0,0 0 1 0 0,0 1 0 0 0,0 0 0 0 0,-1 1 0 0 0,1-1 0 0 0,0 1 0 0 0,0 1 0 0 0,-1-1-1 0 0,1 2 1 0 0,0-1 0 0 0,0 1 0 0 0,0-1 0 0 0,-11 6 0 0 0,1 1 3 0 0,1 0 0 0 0,0 1 0 0 0,0 0 0 0 0,1 2 0 0 0,0-1 0 0 0,1 2 0 0 0,0 0 1 0 0,1 1-1 0 0,1 0 0 0 0,0 1 0 0 0,0 0 0 0 0,-13 24 0 0 0,21-31-228 0 0,-1 1 1 0 0,2 1-1 0 0,-1-1 0 0 0,1 1 1 0 0,0-1-1 0 0,1 1 0 0 0,0 0 0 0 0,0 0 1 0 0,1 0-1 0 0,0 0 0 0 0,1 16 0 0 0,1-18-91 0 0,0 1-1 0 0,1-1 0 0 0,0 0 0 0 0,0 0 0 0 0,1 0 0 0 0,-1 0 0 0 0,2 0 0 0 0,-1 0 0 0 0,1-1 0 0 0,0 0 0 0 0,0 1 0 0 0,1-1 0 0 0,-1-1 0 0 0,1 1 0 0 0,1-1 0 0 0,5 5 0 0 0,5 3 54 0 0,0-1 1 0 0,1-1-1 0 0,0-1 0 0 0,1 0 0 0 0,0-1 0 0 0,1-1 0 0 0,0-1 0 0 0,0 0 1 0 0,0-1-1 0 0,32 4 0 0 0,-36-7-150 0 0,1-1 0 0 0,-1-1 0 0 0,1 0 0 0 0,0-2 0 0 0,-1 1 0 0 0,1-2 0 0 0,-1 0 0 0 0,1-1 0 0 0,-1 0 0 0 0,0-1 0 0 0,0-1 0 0 0,-1 0 0 0 0,1-2 0 0 0,16-8 1 0 0,-25 10-29 0 0,-1 1 0 0 0,0-1 0 0 0,0 0 1 0 0,0 0-1 0 0,0 0 0 0 0,-1-1 0 0 0,0 1 1 0 0,0-1-1 0 0,0 0 0 0 0,-1 0 1 0 0,0-1-1 0 0,0 1 0 0 0,-1-1 0 0 0,0 1 1 0 0,0-1-1 0 0,0 0 0 0 0,-1 0 0 0 0,0 0 1 0 0,0 0-1 0 0,-1 0 0 0 0,0 0 1 0 0,0 0-1 0 0,-1 0 0 0 0,-1-10 0 0 0,-1 1-5 0 0,0 0-1 0 0,0 1 1 0 0,-2-1-1 0 0,0 1 1 0 0,0 0-1 0 0,-2 0 1 0 0,0 1-1 0 0,0 0 1 0 0,-2 0-1 0 0,-10-15 0 0 0,5 12 19 0 0,-1 1 0 0 0,0 1-1 0 0,-1 0 1 0 0,-1 1 0 0 0,0 1-1 0 0,-36-21 1 0 0,40 27-197 0 0,0 0 0 0 0,0 1 0 0 0,-1 1 1 0 0,0 0-1 0 0,0 1 0 0 0,0 1 0 0 0,0 0 0 0 0,-1 1 0 0 0,1 0 1 0 0,-1 1-1 0 0,-26 2 0 0 0,19 4-2579 0 0,14 5-4762 0 0</inkml:trace>
</inkml:ink>
</file>

<file path=ppt/ink/ink6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37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12 112 0 0,'0'-11'14802'0'0,"0"11"-14528"0"0,-23 3 5942 0 0,-52 25-5951 0 0,36-13 1736 0 0,-262 75 2486 0 0,110-34-2697 0 0,188-56-1752 0 0,0 1 0 0 0,0 0 0 0 0,0 0 1 0 0,0 0-1 0 0,0 1 0 0 0,0-1 0 0 0,1 1 0 0 0,-1-1 1 0 0,1 1-1 0 0,-1 0 0 0 0,-2 2 0 0 0,5-3-31 0 0,0-1-1 0 0,-1 0 1 0 0,1 1-1 0 0,0-1 0 0 0,0 0 1 0 0,0 1-1 0 0,0-1 1 0 0,0 0-1 0 0,0 1 1 0 0,0-1-1 0 0,0 1 0 0 0,0-1 1 0 0,0 0-1 0 0,0 1 1 0 0,0-1-1 0 0,0 1 0 0 0,0-1 1 0 0,0 0-1 0 0,0 1 1 0 0,0-1-1 0 0,0 1 1 0 0,0-1-1 0 0,0 0 0 0 0,1 1 1 0 0,-1-1-1 0 0,0 0 1 0 0,0 1-1 0 0,1-1 1 0 0,-1 1-1 0 0,21 12 41 0 0,262 92 121 0 0,-88-35 173 0 0,2 4 1076 0 0,-196-74-1240 0 0,-3-13-2054 0 0,3 3-4304 0 0,15 2-166 0 0,-3 5 3205 0 0</inkml:trace>
</inkml:ink>
</file>

<file path=ppt/ink/ink6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37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373 245 456 0 0,'-3'-11'864'0'0,"0"0"0"0"0,-1 0 0 0 0,-1 1 1 0 0,0 0-1 0 0,0 0 0 0 0,-1 0 0 0 0,0 0 0 0 0,0 1 0 0 0,-15-15 0 0 0,18 20-524 0 0,-1 1-1 0 0,1 0 0 0 0,-1 0 0 0 0,0 0 1 0 0,-1 0-1 0 0,1 1 0 0 0,0-1 0 0 0,-1 1 0 0 0,1 0 1 0 0,-1 0-1 0 0,0 1 0 0 0,1-1 0 0 0,-1 1 1 0 0,0 0-1 0 0,0 1 0 0 0,0-1 0 0 0,0 1 1 0 0,0 0-1 0 0,0 0 0 0 0,0 0 0 0 0,0 1 1 0 0,0 0-1 0 0,0 0 0 0 0,-8 3 0 0 0,0 1 84 0 0,1 0 0 0 0,0 1 0 0 0,0 1 0 0 0,0 0 0 0 0,1 1 0 0 0,0 0 0 0 0,0 0 0 0 0,1 1 0 0 0,0 1 0 0 0,1 0 0 0 0,0 0 0 0 0,-14 21 0 0 0,19-25-235 0 0,0 0-1 0 0,0 1 0 0 0,1-1 1 0 0,0 1-1 0 0,0-1 1 0 0,1 1-1 0 0,0 0 0 0 0,0 0 1 0 0,0 0-1 0 0,1 0 0 0 0,0 1 1 0 0,0-1-1 0 0,1 0 1 0 0,0 0-1 0 0,0 0 0 0 0,1 1 1 0 0,0-1-1 0 0,0 0 1 0 0,1 0-1 0 0,0 0 0 0 0,0 0 1 0 0,1 0-1 0 0,-1-1 0 0 0,1 1 1 0 0,7 11-1 0 0,1-6 9 0 0,-1 0 0 0 0,1 0 0 0 0,1-1 0 0 0,0-1 0 0 0,1 1 0 0 0,0-2 0 0 0,0 0 0 0 0,1-1 0 0 0,0 0 0 0 0,0-1-1 0 0,1 0 1 0 0,0-2 0 0 0,0 1 0 0 0,23 3 0 0 0,-10-2-18 0 0,1-2-1 0 0,-1-1 0 0 0,1-2 1 0 0,0 0-1 0 0,0-2 0 0 0,0-1 1 0 0,34-6-1 0 0,-55 5-163 0 0,0 1 0 0 0,0-1 0 0 0,0 0 0 0 0,-1 0 0 0 0,1-1-1 0 0,-1 0 1 0 0,1 0 0 0 0,-1-1 0 0 0,0 0 0 0 0,-1-1 0 0 0,1 1 0 0 0,-1-1 0 0 0,0 0 0 0 0,0-1 0 0 0,0 1 0 0 0,6-9-1 0 0,-8 7-9 0 0,0 0-1 0 0,-1 0 0 0 0,0 0 1 0 0,0 0-1 0 0,0-1 1 0 0,-1 1-1 0 0,0-1 0 0 0,0 1 1 0 0,-1-1-1 0 0,0 0 0 0 0,-1 0 1 0 0,0 0-1 0 0,0 1 0 0 0,0-1 1 0 0,-1 0-1 0 0,-3-12 0 0 0,-1 0-20 0 0,-1 1-1 0 0,-1 0 0 0 0,-1 0 0 0 0,-1 0 0 0 0,0 1 1 0 0,-1 1-1 0 0,-1 0 0 0 0,-1 0 0 0 0,0 1 1 0 0,-1 0-1 0 0,-1 2 0 0 0,0-1 0 0 0,-1 1 0 0 0,-17-11 1 0 0,18 14-142 0 0,0 2 0 0 0,0-1 0 0 0,-1 2 0 0 0,0 0 1 0 0,0 1-1 0 0,-1 0 0 0 0,0 1 0 0 0,0 1 0 0 0,-1 1 1 0 0,0 0-1 0 0,-33-3 0 0 0,36 7-751 0 0,-1 0-1 0 0,1 0 1 0 0,-20 5-1 0 0,20-2-1053 0 0,1 0 0 0 0,-1 1 0 0 0,-21 10 0 0 0,4 1-1281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2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0 392 0 0,'-1'3'9150'0'0,"2"5"-3833"0"0,6 52 485 0 0,-5-24-3844 0 0,2 11-1516 0 0,7-21-4468 0 0,-4-20-1493 0 0,-5-3 3204 0 0</inkml:trace>
</inkml:ink>
</file>

<file path=ppt/ink/ink6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38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20 232 132 0 0,'-20'-34'8662'0'0,"21"39"-7039"0"0,5 19-615 0 0,1 0 0 0 0,1 0 0 0 0,2 0 0 0 0,0-1 0 0 0,1-1 0 0 0,16 24 0 0 0,-15-26-631 0 0,12 23 728 0 0,3-2 0 0 0,1-1 0 0 0,2-1 1 0 0,35 36-1 0 0,-40-51-407 0 0,0 0-1 0 0,2-2 1 0 0,0-1 0 0 0,2-1 0 0 0,0-1-1 0 0,43 20 1 0 0,-68-36-577 0 0,1-1 0 0 0,0 0 0 0 0,1 0 0 0 0,-1-1 0 0 0,0 1 0 0 0,0-1 0 0 0,1 0 0 0 0,-1 0 0 0 0,1-1 0 0 0,-1 0 0 0 0,8 0 0 0 0,-10-1-81 0 0,0 1 0 0 0,0-1 0 0 0,-1 0 0 0 0,1-1 0 0 0,0 1 0 0 0,-1 0-1 0 0,1-1 1 0 0,-1 1 0 0 0,0-1 0 0 0,1 0 0 0 0,-1 0 0 0 0,0 0-1 0 0,0 0 1 0 0,0 0 0 0 0,0 0 0 0 0,-1-1 0 0 0,1 1 0 0 0,0-1 0 0 0,-1 1-1 0 0,0-1 1 0 0,0 0 0 0 0,0 1 0 0 0,1-5 0 0 0,3-9 26 0 0,-1 0 1 0 0,0-1 0 0 0,-1 1-1 0 0,-1-1 1 0 0,-1-30 0 0 0,-8-86 104 0 0,6 112-154 0 0,-47-304 276 0 0,21 175-166 0 0,27 150-177 0 0,0-1-1 0 0,0 0 1 0 0,0 0 0 0 0,-1 0-1 0 0,1 1 1 0 0,0-1 0 0 0,0 0-1 0 0,0 0 1 0 0,0 0 0 0 0,0 1-1 0 0,0-1 1 0 0,1 0 0 0 0,-1 0-1 0 0,0 0 1 0 0,0 1 0 0 0,1-1 0 0 0,-1 0-1 0 0,0 0 1 0 0,1 1 0 0 0,-1-1-1 0 0,1 0 1 0 0,-1 0 0 0 0,1 1-1 0 0,-1-1 1 0 0,1 1 0 0 0,-1-1-1 0 0,1 0 1 0 0,0 1 0 0 0,-1-1-1 0 0,2 0 1 0 0,0 1-132 0 0,0-1 0 0 0,0 1 0 0 0,0 0 0 0 0,0-1 1 0 0,0 1-1 0 0,0 0 0 0 0,0 0 0 0 0,0 1 0 0 0,0-1 0 0 0,0 0 0 0 0,0 0 0 0 0,3 2 0 0 0,13 4-1886 0 0,0 0 0 0 0,23 13 0 0 0,-20-9-642 0 0,22 8-519 0 0</inkml:trace>
</inkml:ink>
</file>

<file path=ppt/ink/ink6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39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0 628 0 0,'-7'7'1229'0'0,"0"0"0"0"0,1 0 0 0 0,0 0 0 0 0,0 1 0 0 0,1 0 0 0 0,0 0 0 0 0,0 1 0 0 0,1-1 0 0 0,-6 19 0 0 0,7-16-426 0 0,2 0 0 0 0,-1 1 0 0 0,1-1 0 0 0,1 0 0 0 0,0 1 0 0 0,0-1 0 0 0,1 1 0 0 0,4 14 0 0 0,0 0 70 0 0,1 0 0 0 0,1-1 0 0 0,12 30 0 0 0,-15-47-853 0 0,-1 1 0 0 0,1 0 1 0 0,1-1-1 0 0,0 0 0 0 0,0 0 1 0 0,1 0-1 0 0,-1-1 0 0 0,2 0 1 0 0,-1 0-1 0 0,1 0 0 0 0,0-1 1 0 0,12 9-1 0 0,-16-14-595 0 0,-1 0 1 0 0,0 0-1 0 0,0 0 1 0 0,0 0-1 0 0,0-1 1 0 0,1 1-1 0 0,-1 0 1 0 0,0-1-1 0 0,1 0 1 0 0,-1 0-1 0 0,1 1 1 0 0,-1-2-1 0 0,5 1 0 0 0,5-4-2141 0 0</inkml:trace>
</inkml:ink>
</file>

<file path=ppt/ink/ink6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3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202 287 6881 0 0,'-11'-4'2983'0'0,"-1"0"0"0"0,0 1 1 0 0,0 0-1 0 0,0 1 1 0 0,-17-1-1 0 0,67-16-1178 0 0,-25 14-1518 0 0,0 0 0 0 0,-1-1 0 0 0,0-1 0 0 0,0 0 0 0 0,0 0 0 0 0,-1-1 0 0 0,14-13 0 0 0,-23 19-255 0 0,1 0 1 0 0,-1-1-1 0 0,-1 1 1 0 0,1-1 0 0 0,0 1-1 0 0,0-1 1 0 0,-1 0-1 0 0,0 0 1 0 0,1 0-1 0 0,-1 0 1 0 0,0 0-1 0 0,-1 0 1 0 0,1 0-1 0 0,0 0 1 0 0,-1-6-1 0 0,0 5-31 0 0,-1 1-1 0 0,1-1 0 0 0,-1 0 0 0 0,0 0 0 0 0,-1 1 0 0 0,1-1 1 0 0,-1 1-1 0 0,1-1 0 0 0,-1 1 0 0 0,0-1 0 0 0,-1 1 1 0 0,1 0-1 0 0,0 0 0 0 0,-1 0 0 0 0,0 0 0 0 0,-3-2 0 0 0,-3-3-5 0 0,-1 0 0 0 0,0 1 0 0 0,-1 0 0 0 0,1 1 0 0 0,-1 0 0 0 0,0 0 0 0 0,-1 1 0 0 0,-14-4 0 0 0,19 7-26 0 0,0 0-1 0 0,0 0 0 0 0,0 1 0 0 0,0-1 1 0 0,0 2-1 0 0,0-1 0 0 0,0 1 0 0 0,0 0 1 0 0,0 0-1 0 0,0 1 0 0 0,0 0 0 0 0,0 0 1 0 0,0 1-1 0 0,0 0 0 0 0,1 0 0 0 0,-9 4 1 0 0,14-5-45 0 0,0-1 0 0 0,0 0-1 0 0,0 1 1 0 0,0-1 0 0 0,1 1 0 0 0,-1 0 0 0 0,0-1 0 0 0,0 1 0 0 0,0 0 0 0 0,1-1 0 0 0,-1 1 0 0 0,1 0 0 0 0,-1 0 0 0 0,0 0 0 0 0,1-1 0 0 0,-1 1 0 0 0,1 0 0 0 0,0 0 0 0 0,-1 0 0 0 0,1 0 0 0 0,0 0-1 0 0,-1 0 1 0 0,1 0 0 0 0,0 0 0 0 0,0 0 0 0 0,0 0 0 0 0,0 0 0 0 0,0 2 0 0 0,1-1-87 0 0,0 0 0 0 0,0 0 0 0 0,0 0 0 0 0,0 0 0 0 0,0 1 0 0 0,0-2 0 0 0,1 1 0 0 0,-1 0 0 0 0,1 0 0 0 0,-1 0 0 0 0,4 2 0 0 0,4 4-1193 0 0,1-1 1 0 0,-1-1-1 0 0,22 11 0 0 0,7-1-1851 0 0,6-2 459 0 0</inkml:trace>
</inkml:ink>
</file>

<file path=ppt/ink/ink6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40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42 368 0 0,'14'-16'10'0'0,"2"-10"14814"0"0,-32 38-13712 0 0,-83 60 2365 0 0,-184 102-1 0 0,208-136-2612 0 0,-2-4 0 0 0,-1-2 0 0 0,-114 29-1 0 0,171-55-421 0 0,29-7 4 0 0,38 0-236 0 0,3 7-7 0 0,0 3 0 0 0,-1 2 0 0 0,0 1 0 0 0,-1 3 0 0 0,70 32 0 0 0,-9 6 890 0 0,114 75-1 0 0,-208-123-3241 0 0,-8-11-2579 0 0,1-2-1207 0 0,1 0 2777 0 0</inkml:trace>
</inkml:ink>
</file>

<file path=ppt/ink/ink6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4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237 234 204 0 0,'-2'-1'236'0'0,"1"1"0"0"0,-1-1 0 0 0,1 0-1 0 0,0 0 1 0 0,-1 0 0 0 0,1 0 0 0 0,0 0 0 0 0,-1 0 0 0 0,1 0 0 0 0,0 0 0 0 0,0 0-1 0 0,0-1 1 0 0,0 1 0 0 0,0 0 0 0 0,0-1 0 0 0,0 1 0 0 0,1-1 0 0 0,-1 1 0 0 0,0-1-1 0 0,1 1 1 0 0,-1-1 0 0 0,1 1 0 0 0,0-1 0 0 0,-1 0 0 0 0,1 1 0 0 0,0-1-1 0 0,0 0 1 0 0,0 1 0 0 0,0-1 0 0 0,0 1 0 0 0,1-1 0 0 0,-1 0 0 0 0,1-1 0 0 0,1-1 231 0 0,1 0 1 0 0,-1 0 0 0 0,1 1-1 0 0,0-1 1 0 0,0 1 0 0 0,1-1-1 0 0,-1 1 1 0 0,1 0 0 0 0,0 1-1 0 0,7-5 1 0 0,19-12 860 0 0,2 2-1 0 0,0 1 1 0 0,1 2 0 0 0,55-16-1 0 0,-17 11 1253 0 0,90-12 0 0 0,-366 92-2056 0 0,-34 11-894 0 0,201-58 359 0 0,0 2 1 0 0,1 2-1 0 0,1 1 0 0 0,-43 30 0 0 0,77-47 17 0 0,-1-1 0 0 0,1 1 0 0 0,0-1 1 0 0,0 1-1 0 0,0 0 0 0 0,0 0 0 0 0,0 0 0 0 0,1 0 0 0 0,-1 0 0 0 0,0 0 0 0 0,1 1 0 0 0,0-1 0 0 0,0 1 0 0 0,-1-1 0 0 0,1 1 0 0 0,1-1 0 0 0,-1 1 0 0 0,-1 3 0 0 0,2-3 7 0 0,1-1 0 0 0,-1 0 0 0 0,0 1 0 0 0,1-1 0 0 0,-1 0 0 0 0,1 1 0 0 0,0-1-1 0 0,0 0 1 0 0,0 0 0 0 0,0 0 0 0 0,0 0 0 0 0,0 0 0 0 0,1 0 0 0 0,-1 0-1 0 0,1 0 1 0 0,3 3 0 0 0,6 4 60 0 0,0 0 0 0 0,1-1 0 0 0,0 0-1 0 0,1-1 1 0 0,17 8 0 0 0,174 70 577 0 0,-141-62-328 0 0,0 2-1 0 0,-1 4 0 0 0,-2 2 1 0 0,76 52-1 0 0,-127-76-340 0 0,-1-1-1 0 0,0 2 1 0 0,0-1-1 0 0,-1 1 1 0 0,0 0-1 0 0,7 10 1 0 0,-13-17 3 0 0,0 1 0 0 0,0-1 0 0 0,0 1 0 0 0,-1-1 0 0 0,1 1 0 0 0,0-1 0 0 0,-1 1 0 0 0,1 0 0 0 0,-1-1 0 0 0,1 1 0 0 0,-1 0-1 0 0,0-1 1 0 0,1 1 0 0 0,-1 0 0 0 0,0 0 0 0 0,0-1 0 0 0,-1 1 0 0 0,1 0 0 0 0,0-1 0 0 0,0 1 0 0 0,-1 0 0 0 0,1 0 0 0 0,-1-1 0 0 0,0 1 0 0 0,1-1 0 0 0,-1 1 0 0 0,0-1 0 0 0,0 1 0 0 0,0-1 0 0 0,0 1 0 0 0,0-1 0 0 0,0 0-1 0 0,0 0 1 0 0,-1 1 0 0 0,1-1 0 0 0,0 0 0 0 0,-1 0 0 0 0,1 0 0 0 0,-1 0 0 0 0,1-1 0 0 0,-1 1 0 0 0,1 0 0 0 0,-1-1 0 0 0,1 1 0 0 0,-4 0 0 0 0,-11 4-34 0 0,0 0 1 0 0,0-1-1 0 0,0-1 1 0 0,0-1-1 0 0,0 0 1 0 0,-34-1-1 0 0,-103-15-589 0 0,104 8 201 0 0,-58-9-3685 0 0,125 9-4355 0 0,5-1 6184 0 0</inkml:trace>
</inkml:ink>
</file>

<file path=ppt/ink/ink6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41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570 220 308 0 0,'-5'-9'642'0'0,"-1"0"0"0"0,0 1-1 0 0,0-1 1 0 0,0 1 0 0 0,-1 1-1 0 0,-1-1 1 0 0,1 1 0 0 0,-1 0 0 0 0,0 1-1 0 0,0 0 1 0 0,-15-8 0 0 0,17 11-275 0 0,0 0-1 0 0,0 0 1 0 0,0 1 0 0 0,-1 0 0 0 0,1 0-1 0 0,-1 0 1 0 0,1 1 0 0 0,-1 0-1 0 0,0 0 1 0 0,1 1 0 0 0,-1 0 0 0 0,0 0-1 0 0,1 1 1 0 0,-1 0 0 0 0,1 0 0 0 0,-1 0-1 0 0,1 1 1 0 0,-1 0 0 0 0,-7 3-1 0 0,-7 5 184 0 0,1 1 0 0 0,1 1-1 0 0,-1 1 1 0 0,2 0 0 0 0,0 2-1 0 0,1 0 1 0 0,0 1 0 0 0,-15 18-1 0 0,22-22-239 0 0,1 0-1 0 0,0 1 0 0 0,0 0 1 0 0,1 0-1 0 0,1 1 0 0 0,0 0 1 0 0,1 0-1 0 0,1 1 1 0 0,0-1-1 0 0,1 1 0 0 0,0 0 1 0 0,2 0-1 0 0,-2 16 1 0 0,4-22-137 0 0,0 0 0 0 0,0-1 0 0 0,1 1 0 0 0,0 0 0 0 0,1-1 1 0 0,0 1-1 0 0,0-1 0 0 0,1 1 0 0 0,0-1 0 0 0,0 0 1 0 0,1 0-1 0 0,0 0 0 0 0,0-1 0 0 0,1 1 0 0 0,7 8 0 0 0,-3-7 16 0 0,0 0 0 0 0,1 0-1 0 0,0-1 1 0 0,0 0-1 0 0,1-1 1 0 0,0 0 0 0 0,0-1-1 0 0,0 0 1 0 0,20 7 0 0 0,-5-4 28 0 0,1-2 1 0 0,1 0-1 0 0,0-2 1 0 0,-1-1-1 0 0,1-1 1 0 0,1-2 0 0 0,-1 0-1 0 0,51-7 1 0 0,-64 4-194 0 0,-1 0 0 0 0,1-1 1 0 0,0-1-1 0 0,-1 0 0 0 0,0-1 0 0 0,0-1 0 0 0,0 0 1 0 0,-1-1-1 0 0,0-1 0 0 0,19-13 0 0 0,-26 16-38 0 0,-1-1-1 0 0,1 1 1 0 0,-1-1-1 0 0,0-1 0 0 0,0 1 1 0 0,0-1-1 0 0,-1 0 1 0 0,0 0-1 0 0,-1 0 0 0 0,1 0 1 0 0,-1-1-1 0 0,-1 1 1 0 0,0-1-1 0 0,0 0 0 0 0,0 0 1 0 0,-1 0-1 0 0,0 0 1 0 0,0 0-1 0 0,-1 0 0 0 0,0 0 1 0 0,-2-9-1 0 0,0-11-4 0 0,-2 1-1 0 0,-2-1 1 0 0,0 1-1 0 0,-1 0 1 0 0,-2 1 0 0 0,-1 0-1 0 0,-1 0 1 0 0,-1 1-1 0 0,-1 0 1 0 0,-1 1-1 0 0,-25-31 1 0 0,30 43-35 0 0,-1 1 0 0 0,-1-1 0 0 0,0 2 0 0 0,-1 0 0 0 0,0 0-1 0 0,0 1 1 0 0,-1 0 0 0 0,0 1 0 0 0,0 1 0 0 0,-1 0 0 0 0,0 0 0 0 0,0 2 0 0 0,-1 0 0 0 0,1 0 0 0 0,-1 2 0 0 0,0 0 0 0 0,-1 0 0 0 0,1 1 0 0 0,0 1 0 0 0,-1 1-1 0 0,-29 3 1 0 0,22 0-571 0 0,0 2-1 0 0,0 1 1 0 0,0 1-1 0 0,1 1 1 0 0,-37 18-1 0 0,-47 34-7018 0 0,72-38 4495 0 0</inkml:trace>
</inkml:ink>
</file>

<file path=ppt/ink/ink6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44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794 235 792 0 0,'2'-6'395'0'0,"-1"0"1"0"0,0 0-1 0 0,0 0 1 0 0,0 0-1 0 0,-1 0 0 0 0,0 0 1 0 0,0-1-1 0 0,-1 1 0 0 0,0 0 1 0 0,0 0-1 0 0,0 0 0 0 0,0 0 1 0 0,-1 0-1 0 0,0 0 1 0 0,-1 1-1 0 0,-3-8 0 0 0,1 6-37 0 0,0 0 1 0 0,0 0-1 0 0,-1 0 0 0 0,0 0 0 0 0,0 1 0 0 0,-1 0 0 0 0,0 1 0 0 0,0 0 0 0 0,0 0 1 0 0,-12-6-1 0 0,1 2 68 0 0,-1 0 0 0 0,-1 2 1 0 0,1 1-1 0 0,-1 0 0 0 0,-1 1 1 0 0,1 1-1 0 0,-1 1 0 0 0,1 1 1 0 0,-23 0-1 0 0,9 3-71 0 0,-1 2 1 0 0,1 1-1 0 0,0 1 0 0 0,0 2 0 0 0,0 1 1 0 0,1 2-1 0 0,0 2 0 0 0,1 0 0 0 0,-33 19 0 0 0,53-24-189 0 0,0 0 0 0 0,0 1-1 0 0,1 1 1 0 0,1-1 0 0 0,-1 2-1 0 0,-10 11 1 0 0,19-18-126 0 0,0-1 0 0 0,0 0 1 0 0,0 1-1 0 0,0 0 0 0 0,0-1 0 0 0,0 1 0 0 0,1 0 1 0 0,-1 0-1 0 0,1 0 0 0 0,0 0 0 0 0,0 0 0 0 0,0 1 1 0 0,0-1-1 0 0,0 0 0 0 0,1 0 0 0 0,0 1 0 0 0,-1-1 0 0 0,1 0 1 0 0,0 1-1 0 0,1-1 0 0 0,-1 0 0 0 0,1 0 0 0 0,-1 1 1 0 0,1-1-1 0 0,0 0 0 0 0,0 0 0 0 0,0 0 0 0 0,1 0 0 0 0,-1 0 1 0 0,1 0-1 0 0,3 4 0 0 0,2 1 31 0 0,0 0-1 0 0,1 0 1 0 0,0-1 0 0 0,1 0 0 0 0,0-1-1 0 0,0 0 1 0 0,0-1 0 0 0,17 9-1 0 0,88 27 227 0 0,-82-30-195 0 0,182 48 435 0 0,-145-43-233 0 0,-1 2-1 0 0,0 4 1 0 0,84 40-1 0 0,-142-57-241 0 0,0 0 0 0 0,0 1 0 0 0,-1 1 0 0 0,0 0 0 0 0,0 0 0 0 0,0 0 0 0 0,9 13 0 0 0,-15-18-29 0 0,-1 1-1 0 0,0 0 0 0 0,0 0 0 0 0,0 1 0 0 0,0-1 0 0 0,-1 0 0 0 0,1 0 0 0 0,-1 1 1 0 0,0-1-1 0 0,0 1 0 0 0,0 0 0 0 0,0-1 0 0 0,0 1 0 0 0,-1 0 0 0 0,0-1 0 0 0,0 1 0 0 0,0 0 1 0 0,0-1-1 0 0,0 1 0 0 0,-1 0 0 0 0,0-1 0 0 0,0 1 0 0 0,0-1 0 0 0,0 1 0 0 0,0-1 1 0 0,-3 6-1 0 0,-4 3 63 0 0,0 0 1 0 0,-1-1 0 0 0,0 1-1 0 0,-1-2 1 0 0,0 1-1 0 0,-1-2 1 0 0,0 1 0 0 0,-1-1-1 0 0,1-1 1 0 0,-25 13 0 0 0,9-7 83 0 0,-1-1 0 0 0,0-1 0 0 0,-1-2 0 0 0,-40 10 0 0 0,29-11 73 0 0,-1-2 0 0 0,-64 3 0 0 0,90-9-196 0 0,0-1 0 0 0,0-1 1 0 0,-1 0-1 0 0,1-1 0 0 0,0-1 0 0 0,0 0 0 0 0,1-1 1 0 0,-1 0-1 0 0,1-1 0 0 0,-17-9 0 0 0,28 13-65 0 0,1-1 0 0 0,-1 1-1 0 0,1-1 1 0 0,-1 1-1 0 0,1-1 1 0 0,0 0-1 0 0,-1 0 1 0 0,1 0 0 0 0,0 0-1 0 0,0 0 1 0 0,1-1-1 0 0,-1 1 1 0 0,0-1 0 0 0,1 1-1 0 0,0-1 1 0 0,-1 1-1 0 0,1-1 1 0 0,0 0 0 0 0,0 0-1 0 0,0 1 1 0 0,0-6-1 0 0,1 4-32 0 0,1 0 0 0 0,-1 0 0 0 0,1 0 0 0 0,0 0 0 0 0,0 0 0 0 0,0 0 0 0 0,0 1 0 0 0,1-1 0 0 0,-1 0 0 0 0,1 1 0 0 0,0-1 0 0 0,0 1-1 0 0,1 0 1 0 0,2-4 0 0 0,4-4-274 0 0,2 0-1 0 0,-1 1 1 0 0,2 0 0 0 0,-1 1-1 0 0,1 0 1 0 0,0 1-1 0 0,20-10 1 0 0,31-5-1840 0 0,5 9-5643 0 0,-42 9 5079 0 0</inkml:trace>
</inkml:ink>
</file>

<file path=ppt/ink/ink6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44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6393 0 0,'0'0'8650'0'0,"15"7"-2830"0"0,-8 8-5067 0 0,0 0 0 0 0,-1 0 0 0 0,0 1 0 0 0,5 24 0 0 0,-8-24-539 0 0,2-1-1 0 0,0 0 1 0 0,0 0-1 0 0,1 0 1 0 0,16 25-1 0 0,-17-32-229 0 0,1-1 0 0 0,-1 0 0 0 0,2 0 0 0 0,-1-1 0 0 0,1 0 0 0 0,-1 0 0 0 0,2 0 0 0 0,-1-1 0 0 0,12 7 0 0 0,14-1-2680 0 0,2-9-3711 0 0,-19-4 3554 0 0</inkml:trace>
</inkml:ink>
</file>

<file path=ppt/ink/ink6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45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242 341 7825 0 0,'-30'-4'4800'0'0,"18"3"-2269"0"0,-1 0 0 0 0,0-1 1 0 0,-23-7-1 0 0,36 9-2447 0 0,-1-1-1 0 0,1 1 1 0 0,0-1 0 0 0,-1 1-1 0 0,1-1 1 0 0,-1 1 0 0 0,1 0-1 0 0,0-1 1 0 0,-1 1 0 0 0,1-1-1 0 0,0 0 1 0 0,0 1 0 0 0,0-1-1 0 0,-1 1 1 0 0,1-1 0 0 0,0 1-1 0 0,0-1 1 0 0,0 1 0 0 0,0-1-1 0 0,0 0 1 0 0,0 1 0 0 0,0-1-1 0 0,0 1 1 0 0,0-1 0 0 0,0 0-1 0 0,0 1 1 0 0,0-1 0 0 0,1 1-1 0 0,-1-1 1 0 0,0 1 0 0 0,0-1-1 0 0,0 1 1 0 0,1-1 0 0 0,-1 1-1 0 0,0-1 1 0 0,1 1 0 0 0,-1-1-1 0 0,0 1 1 0 0,1-1 0 0 0,-1 1-1 0 0,1 0 1 0 0,-1-1 0 0 0,1 1-1 0 0,0-1 1 0 0,26-28 587 0 0,-19 22-270 0 0,1-3-228 0 0,-1 0 0 0 0,0 0-1 0 0,0-1 1 0 0,-1 0 0 0 0,0 0 0 0 0,-1-1 0 0 0,0 0-1 0 0,-1 0 1 0 0,5-19 0 0 0,-9 27-172 0 0,0 0 1 0 0,0 0-1 0 0,-1 0 0 0 0,1 0 1 0 0,-1-1-1 0 0,0 1 1 0 0,-1 0-1 0 0,1 0 0 0 0,0 0 1 0 0,-1 0-1 0 0,0-1 1 0 0,0 1-1 0 0,-1 0 0 0 0,1 0 1 0 0,-1 1-1 0 0,1-1 0 0 0,-1 0 1 0 0,0 0-1 0 0,-1 1 1 0 0,1-1-1 0 0,-1 1 0 0 0,0 0 1 0 0,1 0-1 0 0,-1 0 1 0 0,0 0-1 0 0,-1 0 0 0 0,1 1 1 0 0,-1-1-1 0 0,1 1 0 0 0,-1 0 1 0 0,1 0-1 0 0,-1 0 1 0 0,-5-1-1 0 0,0-1-26 0 0,-1 1 0 0 0,0 1 0 0 0,1-1 0 0 0,-1 1 0 0 0,0 1 0 0 0,0 0 0 0 0,-20 1 0 0 0,26-1-100 0 0,0 2 1 0 0,0-1 0 0 0,0 0 0 0 0,0 1-1 0 0,0 0 1 0 0,0 0 0 0 0,0 0 0 0 0,0 0-1 0 0,0 0 1 0 0,0 1 0 0 0,0 0-1 0 0,0 0 1 0 0,1 0 0 0 0,-1 0 0 0 0,1 1-1 0 0,0-1 1 0 0,0 1 0 0 0,0 0 0 0 0,0 0-1 0 0,0 0 1 0 0,-3 5 0 0 0,5-6-128 0 0,0 0 0 0 0,1-1 1 0 0,-1 1-1 0 0,1 0 0 0 0,-1-1 0 0 0,1 1 1 0 0,0 0-1 0 0,0-1 0 0 0,0 1 0 0 0,0 0 1 0 0,0 0-1 0 0,0-1 0 0 0,0 1 0 0 0,1 0 1 0 0,-1-1-1 0 0,1 1 0 0 0,-1 0 0 0 0,1-1 1 0 0,-1 1-1 0 0,2 1 0 0 0,21 29-4275 0 0,3-7 1678 0 0</inkml:trace>
</inkml:ink>
</file>

<file path=ppt/ink/ink6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4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56 0 0,'0'0'4725'0'0,"4"4"-2711"0"0,26 25 434 0 0,-2 0 1 0 0,34 47-1 0 0,1 1-396 0 0,-3-11 1070 0 0,3-4 0 0 0,109 86 0 0 0,-167-145-2863 0 0,-1 1 1 0 0,1-1-1 0 0,0 0 0 0 0,-1 0 1 0 0,2 0-1 0 0,-1 0 1 0 0,0-1-1 0 0,0 0 0 0 0,1 0 1 0 0,-1-1-1 0 0,9 2 1 0 0,-12-3-213 0 0,-1-1 0 0 0,0 1 0 0 0,0 0 0 0 0,0-1 0 0 0,0 1 0 0 0,0-1 0 0 0,0 1 0 0 0,0-1 1 0 0,0 0-1 0 0,0 1 0 0 0,0-1 0 0 0,0 0 0 0 0,0 0 0 0 0,0 0 0 0 0,-1 1 0 0 0,1-1 0 0 0,0 0 1 0 0,-1 0-1 0 0,1 0 0 0 0,0 0 0 0 0,-1-1 0 0 0,1 1 0 0 0,-1 0 0 0 0,0 0 0 0 0,1 0 0 0 0,-1 0 0 0 0,0 0 1 0 0,0 0-1 0 0,0-1 0 0 0,0 1 0 0 0,0 0 0 0 0,0-2 0 0 0,-1-42 425 0 0,-38-192 199 0 0,-7-78-226 0 0,43 288-429 0 0,1 21-80 0 0,1-1-1 0 0,0 1 1 0 0,1 0 0 0 0,0-1-1 0 0,0 1 1 0 0,0 0 0 0 0,1-1 0 0 0,1-8-1 0 0,-2 14-451 0 0,3 1 30 0 0,0 0 1 0 0,0 0-1 0 0,0 0 0 0 0,0 0 0 0 0,0 1 0 0 0,0 0 1 0 0,0-1-1 0 0,0 1 0 0 0,0 0 0 0 0,0 0 0 0 0,-1 1 1 0 0,1-1-1 0 0,0 0 0 0 0,-1 1 0 0 0,1 0 0 0 0,-1 0 1 0 0,3 2-1 0 0,13 7-3000 0 0,15 4 315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2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89 360 0 0,'-1'-1'246'0'0,"0"0"1"0"0,0 1-1 0 0,0-1 1 0 0,0 0-1 0 0,1 0 0 0 0,-1 1 1 0 0,0-1-1 0 0,1 0 1 0 0,-1 0-1 0 0,1 0 1 0 0,-1 0-1 0 0,1 0 0 0 0,-1 0 1 0 0,1 0-1 0 0,-1 0 1 0 0,1 0-1 0 0,0 0 0 0 0,0 0 1 0 0,-1 0-1 0 0,1 0 1 0 0,0 0-1 0 0,0 0 0 0 0,0 0 1 0 0,0-1-1 0 0,0 1 1 0 0,1 0-1 0 0,-1 0 0 0 0,1-1 1 0 0,0 0 44 0 0,0 0-1 0 0,0 0 1 0 0,1 0 0 0 0,-1 1 0 0 0,1-1-1 0 0,0 1 1 0 0,-1-1 0 0 0,1 1 0 0 0,0-1-1 0 0,0 1 1 0 0,0 0 0 0 0,4-2 0 0 0,9-3 512 0 0,0 1 0 0 0,0 0 1 0 0,16-3-1 0 0,-28 8-653 0 0,23-5 650 0 0,1 1 0 0 0,1 1 1 0 0,-1 2-1 0 0,0 0 0 0 0,33 5 1 0 0,-13 2 32 0 0,-1 2 0 0 0,52 15 1 0 0,-70-15-258 0 0,0 2 0 0 0,0 0 0 0 0,29 17 1 0 0,-46-21-373 0 0,-1 0 1 0 0,0 0 0 0 0,0 1 0 0 0,-1 1 0 0 0,1 0-1 0 0,-2 0 1 0 0,1 0 0 0 0,-1 1 0 0 0,0 1 0 0 0,8 12-1 0 0,-14-19-145 0 0,-1 0 0 0 0,1 0-1 0 0,-1 0 1 0 0,1 0 0 0 0,-1 0-1 0 0,0 1 1 0 0,0-1 0 0 0,-1 0-1 0 0,1 0 1 0 0,-1 1 0 0 0,1-1-1 0 0,-1 0 1 0 0,0 1 0 0 0,0-1-1 0 0,-1 1 1 0 0,1-1-1 0 0,-1 0 1 0 0,-1 6 0 0 0,0-4-18 0 0,0-1-1 0 0,-1 1 1 0 0,1-1 0 0 0,-1 1-1 0 0,0-1 1 0 0,-1 0 0 0 0,1 0 0 0 0,0 0-1 0 0,-1-1 1 0 0,0 1 0 0 0,-4 2-1 0 0,-7 4 15 0 0,-1 0 0 0 0,0-1 0 0 0,0-1-1 0 0,0-1 1 0 0,-33 11 0 0 0,17-9 27 0 0,1-2-1 0 0,-43 5 1 0 0,3-9-1513 0 0,57-4-470 0 0,0-1 0 0 0,-26-5 0 0 0,39 6 1028 0 0,-1 1-355 0 0</inkml:trace>
</inkml:ink>
</file>

<file path=ppt/ink/ink6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4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0 716 0 0,'-6'4'844'0'0,"1"-1"1"0"0,0 1-1 0 0,0 0 1 0 0,0 1-1 0 0,0-1 1 0 0,1 1-1 0 0,0 0 0 0 0,0 0 1 0 0,0 0-1 0 0,0 0 1 0 0,1 1-1 0 0,-5 11 1 0 0,3-6 90 0 0,1 0 1 0 0,1 1 0 0 0,0 0 0 0 0,1 0 0 0 0,0 0 0 0 0,-1 19 0 0 0,3-12-164 0 0,0 0 1 0 0,2 0 0 0 0,0 0-1 0 0,1-1 1 0 0,1 1-1 0 0,0 0 1 0 0,2-1 0 0 0,12 30-1 0 0,-16-43-656 0 0,1 0-1 0 0,0-1 0 0 0,0 1 0 0 0,0 0 1 0 0,1-1-1 0 0,0 0 0 0 0,-1 0 0 0 0,1 0 1 0 0,1 0-1 0 0,-1-1 0 0 0,1 1 0 0 0,5 2 1 0 0,14 2-2583 0 0,3-9-4317 0 0,-15-2 3791 0 0</inkml:trace>
</inkml:ink>
</file>

<file path=ppt/ink/ink6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7:4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127 227 376,'-17'-2'-470,"-15"2"18146,49-1-15375,1 0-1082,0 0 0,-1-2 0,23-6-1,-34 8-1018,1-1-1,-1 0 0,0-1 0,0 1 0,0-1 0,-1 0 1,1 0-1,-1-1 0,0 0 0,0 0 0,0 0 1,5-5-1,-9 6-186,0 1 1,0 0 0,0 0-1,-1-1 1,1 1 0,-1 0-1,1-1 1,-1 1 0,0 0-1,0-1 1,0 1 0,0-1-1,0 1 1,0 0 0,-1-1-1,1 1 1,-1 0-1,0-1 1,0 1 0,0 0-1,0 0 1,0 0 0,0 0-1,0 0 1,-1 0 0,1 0-1,-1 0 1,1 0 0,-1 0-1,0 1 1,-2-3 0,-5-5-74,-1 1 1,0-1 0,-1 2 0,-16-11 0,13 10-24,-1 1 1,0 0-1,-24-7 1,34 13 16,0-1 1,0 1-1,0 0 1,0 0-1,-1 1 1,1 0-1,0 0 1,0 0-1,-1 0 0,1 1 1,0 0-1,0 0 1,-1 0-1,-8 4 1,13-5 8,1 1 0,-1-1 0,0 0 1,1 1-1,-1-1 0,0 1 0,1-1 0,-1 1 1,1-1-1,-1 1 0,1-1 0,-1 1 1,1-1-1,-1 1 0,1 0 0,-1-1 0,1 1 1,0 0-1,-1-1 0,1 1 0,0 0 1,0 0-1,0-1 0,0 1 0,-1 0 0,1 0 1,0-1-1,0 1 0,0 1 0,13 20-1474,29 13-2967,-12-17 1422,5-4 442</inkml:trace>
</inkml:ink>
</file>

<file path=ppt/ink/ink6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7:46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0 260,'-32'26'10228,"-5"-1"-3459,-45 23-585,-95 36-5707,118-57 1782,3-2-1530,30-15-391,0 1-1,1 2 1,0 0 0,1 2 0,-28 22 0,50-36-323,0 0 1,0 1 0,1-1-1,-1 0 1,1 1 0,-1 0 0,1-1-1,0 1 1,-1 0 0,1 0-1,0 0 1,0 0 0,0 0 0,0 0-1,1 0 1,-1 0 0,1 0-1,-1 0 1,1 0 0,0 1 0,0-1-1,-1 0 1,2 0 0,-1 0-1,0 0 1,0 1 0,1-1 0,-1 0-1,1 0 1,0 0 0,-1 0-1,1 0 1,0 0 0,0 0 0,0 0-1,1 0 1,-1-1 0,0 1-1,1 0 1,-1-1 0,1 1 0,-1-1-1,1 1 1,0-1 0,3 2-1,6 5 4,1-1 0,0 0 0,0 0 0,0-2 0,1 1 0,14 3-1,58 13 215,149 19 0,-156-31 189,-1 3 1,123 39 0,-176-39 29,-23-13-527,-1 1 0,1-1-1,-1 1 1,1-1 0,-1 1 0,1-1-1,-1 1 1,0-1 0,1 1-1,-1-1 1,0 1 0,1-1 0,-1 1-1,0 0 1,0-1 0,0 1 0,0-1-1,1 1 1,-1 0 0,0-1-1,0 1 1,0 0 0,0-1 0,0 1-1,0 0 1,-1-1 0,1 1 0,0-1-1,0 1 1,0 0 0,-1-1-1,1 1 1,0-1 0,0 1 0,-1 0-1,0 1-712</inkml:trace>
</inkml:ink>
</file>

<file path=ppt/ink/ink6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7:4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292 203 456,'0'-3'439,"-1"1"1,1-1-1,0 0 1,0 0-1,1 1 0,-1-1 1,0 0-1,1 0 1,0 1-1,-1-1 0,1 0 1,0 1-1,1-1 1,-1 1-1,0-1 0,1 1 1,-1 0-1,1 0 0,0-1 1,0 1-1,0 0 1,0 1-1,0-1 0,0 0 1,2-1-1,9-7 799,0 1-1,26-15 0,20-4 2850,105-36 0,-163 63-3903,-3 0-324,-1 1 0,0-1 0,0 1 0,1-1 0,-1 1 1,0 0-1,0 0 0,0 0 0,1 1 0,-1-1 0,0 1 0,1-1 0,-1 1 0,-3 1 0,-56 13-442,-6 2 580,1 2 0,1 4 0,1 2 0,-109 60 0,167-81 107,0 1 0,0-1 0,0 2 1,1-1-1,-1 1 0,-6 7 1,12-12-70,0 1 1,0-1-1,0 1 1,1-1 0,-1 1-1,0-1 1,0 1-1,1 0 1,-1-1-1,1 1 1,0 0 0,-1-1-1,1 1 1,0 0-1,0 0 1,0-1 0,0 1-1,0 0 1,1-1-1,-1 1 1,0 0 0,1 0-1,-1-1 1,1 1-1,0-1 1,-1 1 0,1-1-1,0 1 1,0-1-1,0 1 1,0-1 0,0 1-1,1-1 1,-1 0-1,0 0 1,3 2-1,8 7 135,1 0-1,1-1 0,-1 0 0,2-1 1,-1 0-1,26 8 0,98 26 436,-106-34-453,51 14 216,-10-5 360,0 4 1,110 48-1,-178-66-681,0-1-1,0 1 0,-1 0 1,1 0-1,-1 0 0,1 0 1,-1 1-1,7 8 0,-11-12-38,1 1 0,-1 0 0,0 0 0,1 0 0,-1-1 0,1 1 0,-1 0 0,0 0 0,0 0 0,0 0 0,1 0 0,-1-1 0,0 1 0,0 0 0,0 0 0,0 0 0,0 0 0,-1 0 0,1 0 0,0 0 0,0-1 0,-1 2 0,0 0-3,0 0 0,0-1 0,-1 1 0,1-1 0,0 1 0,-1-1 0,1 0 0,-1 0 0,0 1 0,1-1 0,-1 0 0,0 0-1,0-1 1,-2 2 0,-12 4-4,0-1-1,0 0 0,-1-1 1,0-1-1,-31 3 0,-90-6-394,91-1 180,-85-2-378,28 0-1337,35 3-2937</inkml:trace>
</inkml:ink>
</file>

<file path=ppt/ink/ink6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7:47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42 216,'-17'-7'1065,"-1"-1"0,-1 2 0,1 1 0,-1 0 0,0 1 0,0 1 0,0 1 0,-1 1 0,1 0 0,-1 2 0,1 0 0,0 1 0,-35 8 0,42-7-659,0 0-1,0 1 1,0 1 0,1 0-1,0 0 1,0 1-1,0 0 1,0 1-1,1 1 1,0-1-1,1 2 1,0-1-1,0 1 1,1 1-1,0-1 1,0 1-1,1 1 1,1-1-1,-1 1 1,2 0 0,0 1-1,-5 15 1,8-20-223,0 0-1,0 0 1,1 0 0,0 0 0,0 1 0,1-1 0,0 0 0,0 1 0,1-1 0,0 0 0,0 0 0,1 0 0,0 0 0,0 0 0,0 0 0,5 8-1,-3-7-33,2 0 0,-1-1 0,1 0-1,0 0 1,1 0 0,-1 0 0,1-1-1,1 0 1,-1-1 0,1 0 0,10 6-1,3-1-60,0-1 0,0-1 1,1-1-1,0-1 0,0-1 0,0 0 0,1-2 0,0-1 0,32-1 0,-39-1-219,0 0-1,-1-2 1,1 0 0,0-1 0,0-1 0,-1 0 0,25-10 0,-35 11 69,-1 1 1,1-1 0,-1 0 0,0 0 0,0 0 0,0-1 0,0 1-1,-1-1 1,1 0 0,-1 0 0,0 0 0,0 0 0,0-1 0,-1 1 0,0-1-1,0 0 1,0 0 0,0 1 0,-1-1 0,1 0 0,-1-1 0,-1 1 0,1 0-1,-1 0 1,0 0 0,0 0 0,-1-8 0,-1-1-68,-1 0 0,0 1 0,-1 0 0,0 0 0,-1 0 0,-1 0 1,0 1-1,0-1 0,-2 1 0,1 1 0,-1 0 0,-1 0 0,0 0 0,-1 1 0,-19-16 0,17 16-166,-1 0-1,0 1 0,-1 0 1,0 1-1,0 1 0,-1 0 1,0 1-1,0 1 0,0 0 1,-1 1-1,0 0 0,0 2 1,-26-2-1,19 8-2224,10 3-2979</inkml:trace>
</inkml:ink>
</file>

<file path=ppt/ink/ink6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7:47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7129,'1'-1'577,"0"1"0,-1 0 0,1-1 1,0 1-1,0 0 0,0 0 0,0 0 1,0 0-1,0 0 0,0 0 0,0 0 1,0 0-1,0 0 0,0 0 0,0 0 1,0 1-1,0-1 0,-1 0 0,3 1 1,19 14 3080,16 25-3190,-36-37 277,15 16-233,59 72 2078,111 101-1,-171-177-2306,-14-12-215,0 0 1,0 0 0,1-1 0,-1 1 0,1-1-1,-1 0 1,1 0 0,0 1 0,0-2 0,0 1-1,0 0 1,0-1 0,0 1 0,1-1 0,-1 0-1,1 0 1,-1 0 0,0-1 0,1 1 0,4-1 0,-7 0-66,0-1 1,1 0 0,-1 1 0,0-1 0,0 0 0,0 0 0,0 0 0,0 0 0,0 0 0,0 0 0,0-1 0,0 1-1,0 0 1,-1 0 0,1 0 0,-1-1 0,1 1 0,-1-1 0,1 1 0,-1 0 0,1-3 0,4-35-15,-4 31 13,2-43-73,-3 0 1,-9-80-1,6 96 3,-6-27-126,6 48-131,0-1 1,1 1 0,1-1-1,0 0 1,1 0 0,0 1-1,6-30 1,4 28-1786,-8 15 1380,0 0 0,0 0 0,0 0 1,0 0-1,0 0 0,0 0 0,0 1 0,0-1 1,0 1-1,0-1 0,4 1 0,7 0-2201</inkml:trace>
</inkml:ink>
</file>

<file path=ppt/ink/ink6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48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0 5737 0 0,'0'0'3103'0'0,"1"7"2106"0"0,-17 10-4683 0 0,0-2-1 0 0,-1 0 1 0 0,-1-1 0 0 0,0 0-1 0 0,-1-2 1 0 0,0 0-1 0 0,-23 9 1 0 0,15-5-248 0 0,-46 22 149 0 0,-2-3 0 0 0,0-3 1 0 0,-3-4-1 0 0,-95 23 1 0 0,148-47-1310 0 0</inkml:trace>
</inkml:ink>
</file>

<file path=ppt/ink/ink6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48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13 708 0 0,'0'-1'212'0'0,"0"1"0"0"0,0 0 0 0 0,0-1 0 0 0,0 1 0 0 0,0-1 1 0 0,0 1-1 0 0,0 0 0 0 0,0-1 0 0 0,0 1 0 0 0,0-1 0 0 0,0 1 0 0 0,0 0 0 0 0,1-1 0 0 0,-1 1 0 0 0,0-1 0 0 0,0 1 0 0 0,0 0 0 0 0,0-1 0 0 0,1 1 1 0 0,-1 0-1 0 0,0-1 0 0 0,0 1 0 0 0,1 0 0 0 0,-1-1 0 0 0,0 1 0 0 0,1 0 0 0 0,-1-1 0 0 0,0 1 0 0 0,1 0 0 0 0,-1 0 0 0 0,0 0 0 0 0,1-1 1 0 0,-1 1-1 0 0,1 0 0 0 0,-1 0 0 0 0,0 0 0 0 0,1 0 0 0 0,0 0 0 0 0,11 14 2992 0 0,7 32-605 0 0,9 75 904 0 0,-23-92-2936 0 0,0 0 1 0 0,2-1 0 0 0,1 0-1 0 0,1 0 1 0 0,2-1-1 0 0,19 37 1 0 0,-28-60-818 0 0,16 20-1959 0 0,-3-15-3873 0 0,-12-9 3730 0 0</inkml:trace>
</inkml:ink>
</file>

<file path=ppt/ink/ink6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49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68 736 0 0,'-1'-1'187'0'0,"1"0"0"0"0,-1 0 0 0 0,1 0 0 0 0,0 0 0 0 0,-1 0-1 0 0,1 0 1 0 0,0 0 0 0 0,0 0 0 0 0,-1 0 0 0 0,1 0 0 0 0,0 0 0 0 0,0 0 0 0 0,0 0 0 0 0,1 0 0 0 0,-1-1 0 0 0,0 1-1 0 0,0 0 1 0 0,0 0 0 0 0,1 0 0 0 0,-1 0 0 0 0,1 0 0 0 0,-1 0 0 0 0,1 0 0 0 0,-1 0 0 0 0,1 1 0 0 0,-1-1-1 0 0,1 0 1 0 0,0 0 0 0 0,0 0 0 0 0,-1 1 0 0 0,1-1 0 0 0,0 0 0 0 0,0 0 0 0 0,0 1 0 0 0,0-1 0 0 0,0 1 0 0 0,0-1-1 0 0,0 1 1 0 0,1-1 0 0 0,48-14 2007 0 0,-45 13-1784 0 0,29-4 585 0 0,1 2 0 0 0,-1 1 0 0 0,0 1 0 0 0,1 2 1 0 0,41 6-1 0 0,-14 2 530 0 0,115 30-1 0 0,-151-30-966 0 0,0 1 0 0 0,-1 0 0 0 0,0 2 0 0 0,42 26 0 0 0,-56-30-343 0 0,-1 0 0 0 0,0 1-1 0 0,0-1 1 0 0,-1 2 0 0 0,0 0 0 0 0,0 0-1 0 0,-1 0 1 0 0,0 1 0 0 0,-1 0-1 0 0,0 1 1 0 0,0 0 0 0 0,5 14 0 0 0,-9-17-100 0 0,-1 0 0 0 0,-1 0 0 0 0,1 0 0 0 0,-1 0 0 0 0,0 0 0 0 0,-1 0 0 0 0,0 0 0 0 0,0 0 0 0 0,-1 0 0 0 0,0 0 0 0 0,-1 0 0 0 0,1-1 0 0 0,-1 1 0 0 0,-1 0 0 0 0,0-1 0 0 0,0 1 0 0 0,0-1 0 0 0,-1 0 0 0 0,0 0 0 0 0,0 0 0 0 0,-7 7 0 0 0,0 1-41 0 0,-1-1 1 0 0,-1 0 0 0 0,0-1 0 0 0,-1 0 0 0 0,-1-1 0 0 0,0-1 0 0 0,0 0-1 0 0,-18 9 1 0 0,-1-3-146 0 0,-1-2 0 0 0,0-1 0 0 0,-1-1 0 0 0,-1-2 0 0 0,-68 11 0 0 0,68-17-994 0 0,-1-2 1 0 0,1-1-1 0 0,-49-4 0 0 0,40-6-5851 0 0,34 3 3997 0 0</inkml:trace>
</inkml:ink>
</file>

<file path=ppt/ink/ink6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49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0 397 8645 0 0,'66'-5'13215'0'0,"-59"3"-12474"0"0,0 1 1 0 0,0-1-1 0 0,-1-1 1 0 0,1 1-1 0 0,0-1 1 0 0,6-4 0 0 0,-8 3-699 0 0,1 0 1 0 0,-1-1-1 0 0,0 1 1 0 0,0-1-1 0 0,0 0 1 0 0,-1-1-1 0 0,1 1 0 0 0,-1-1 1 0 0,-1 0-1 0 0,1 0 1 0 0,-1 0-1 0 0,0-1 1 0 0,0 1-1 0 0,-1-1 1 0 0,0 1-1 0 0,2-8 1 0 0,1-6-323 0 0,-1 0 0 0 0,-1 0 0 0 0,-1 0 0 0 0,0 0 0 0 0,-2 0 0 0 0,0-1 0 0 0,-1 1 0 0 0,-1 0 0 0 0,-1 0 0 0 0,-1 0 0 0 0,-9-28 0 0 0,12 67 2377 0 0,8 22-1221 0 0,0-18-795 0 0,68 224 2836 0 0,-56-195-2134 0 0,2 0-1 0 0,47 80 0 0 0,-65-126-1405 0 0,1-1 0 0 0,-1 1-1 0 0,2-1 1 0 0,-1 1 0 0 0,0-1 0 0 0,1 0 0 0 0,0-1 0 0 0,0 1-1 0 0,1-1 1 0 0,-1 0 0 0 0,1-1 0 0 0,0 1 0 0 0,0-1-1 0 0,0 0 1 0 0,7 2 0 0 0,6-8-6441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1060 0 0,'2'-4'574'0'0,"0"1"1"0"0,0-1-1 0 0,0 1 0 0 0,1 0 0 0 0,-1 0 1 0 0,1 0-1 0 0,0 0 0 0 0,0 0 0 0 0,0 0 1 0 0,1 1-1 0 0,-1-1 0 0 0,0 1 0 0 0,1 0 1 0 0,0 0-1 0 0,-1 1 0 0 0,1-1 1 0 0,0 1-1 0 0,0-1 0 0 0,0 1 0 0 0,7-1 1 0 0,6-1 717 0 0,-1 1 0 0 0,1 0 1 0 0,29 1-1 0 0,-30 2-465 0 0,0 0 0 0 0,-1 2 0 0 0,26 5 0 0 0,-36-7-668 0 0,0 1 1 0 0,0-1-1 0 0,0 1 0 0 0,-1 0 1 0 0,1 0-1 0 0,-1 1 1 0 0,1-1-1 0 0,-1 1 0 0 0,0 0 1 0 0,0 0-1 0 0,0 1 0 0 0,0-1 1 0 0,0 1-1 0 0,-1 0 0 0 0,4 4 1 0 0,-6-5-108 0 0,0-1 1 0 0,0 1-1 0 0,-1-1 1 0 0,1 1-1 0 0,-1-1 1 0 0,1 1-1 0 0,-1 0 1 0 0,0-1-1 0 0,0 1 1 0 0,0-1-1 0 0,0 1 1 0 0,0 0-1 0 0,-1-1 1 0 0,1 1-1 0 0,-1-1 1 0 0,0 1-1 0 0,0 0 1 0 0,0-1-1 0 0,0 0 1 0 0,0 1-1 0 0,0-1 1 0 0,-1 0-1 0 0,1 0 1 0 0,-1 1-1 0 0,-2 1 1 0 0,-6 9 11 0 0,-1-2 0 0 0,0 1 1 0 0,-13 9-1 0 0,11-10 40 0 0,-1 1-22 0 0,-24 24 101 0 0,36-33-165 0 0,0-1 0 0 0,0 1-1 0 0,0-1 1 0 0,0 1 0 0 0,0 0-1 0 0,1 0 1 0 0,-1 0-1 0 0,1 0 1 0 0,0 0 0 0 0,0 0-1 0 0,0 0 1 0 0,-1 5 0 0 0,3-6 2 0 0,-1 0 0 0 0,0 0 0 0 0,1 0-1 0 0,0 0 1 0 0,-1 0 0 0 0,1-1 0 0 0,0 1 0 0 0,0 0 0 0 0,0 0 0 0 0,0-1 0 0 0,0 1 0 0 0,0-1 0 0 0,1 1 0 0 0,-1-1 0 0 0,0 0 0 0 0,1 1 0 0 0,-1-1 0 0 0,1 0 0 0 0,-1 0 0 0 0,1 0-1 0 0,0 0 1 0 0,0 0 0 0 0,-1 0 0 0 0,1 0 0 0 0,3 0 0 0 0,49 14 285 0 0,-27-11-208 0 0,-1-1 0 0 0,1-1 0 0 0,34-3 0 0 0,-3-6-9534 0 0</inkml:trace>
</inkml:ink>
</file>

<file path=ppt/ink/ink6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7:50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574 169 196,'0'-3'374,"0"-1"1,1 1-1,-1-1 1,-1 1-1,1 0 1,0-1-1,-1 1 1,0 0-1,1 0 1,-2-1-1,1 1 0,0 0 1,0 0-1,-1 0 1,0 0-1,1 0 1,-1 1-1,0-1 1,-1 1-1,1-1 0,0 1 1,-1-1-1,1 1 1,-1 0-1,0 0 1,0 1-1,1-1 1,-1 0-1,-5-1 0,-4-3 366,1 1-1,0 1 0,-1 0 1,0 0-1,0 1 1,-23-3-1,11 5-47,-1 1 0,1 2 0,0 0 0,0 1 1,-1 1-1,-41 14 0,50-13-323,0 1 0,1 0 0,0 1 1,0 1-1,0 0 0,1 1 0,1 1 0,0 0 1,0 1-1,-21 22 0,31-29-260,0-1 1,0 1-1,1 0 1,-1-1-1,1 1 1,0 0-1,0 0 1,1 1-1,-1-1 1,1 0-1,0 1 1,0-1-1,0 1 1,1-1-1,0 0 1,-1 1-1,1-1 1,1 1-1,-1-1 1,1 1-1,0-1 1,0 1-1,0-1 1,0 0-1,4 7 1,0-3 3,-1-1 1,1 0 0,1 0 0,-1 0 0,1-1 0,0 0-1,1 0 1,0-1 0,-1 0 0,2 0 0,-1 0 0,14 6-1,7 2-234,1-2 0,0-1 0,1-1 0,0-1 0,1-2 0,-1-1 0,1-1 0,0-2 0,0-1 0,0-2 0,0 0 0,45-10 0,-71 11 27,0-1 0,-1 0 1,1-1-1,0 1 0,-1-1 0,0 0 0,1 0 1,-1 0-1,0-1 0,0 1 0,0-1 1,0 0-1,-1 0 0,1-1 0,-1 1 0,0-1 1,0 1-1,0-1 0,0 0 0,-1 0 0,3-5 1,-3 3 2,-1 0 0,0 1 0,0-1 0,-1 0 0,1 0 0,-1 0 0,-1 0 0,1 0 0,-1 0 0,0 0 0,0 0 0,-1 0 0,1 0 0,-1 1 0,-1-1 0,-3-6 0,-4-7 13,0 1 1,-2 0 0,0 1 0,-1 0 0,0 1 0,-2 1-1,0 0 1,0 1 0,-1 1 0,-35-22 0,31 22 12,0 2 1,-1 1 0,0 0-1,-1 1 1,0 2-1,0 0 1,-1 1 0,1 2-1,-41-4 1,31 13-2119,31-5 2053,1 0 0,-1 1 0,1-1 0,0 0 0,-1 1 0,1-1 0,0 0 0,-1 1 0,1-1 0,0 0 0,-1 1 0,1-1 0,0 1 0,0-1 0,0 1 0,-1-1 0,1 0 0,0 1 0,0-1 0,0 1 0,0-1 0,0 1 0,0-1 0,0 1 0,0-1 0,0 1 0,0-1 0,0 1 0,0-1 0,0 1 0,0-1 0,1 1 0,-1-1 0,0 0 0,0 1 0,0-1 0,1 1 0,-1-1 0,0 0 0,1 1 0,-1-1 0,0 1 0,1-1 0,-1 0 0,0 0 0,1 1 1,-1-1-1,1 0 0,-1 0 0,0 1 0,1-1 0,-1 0 0,1 0 0,12 10-2264</inkml:trace>
</inkml:ink>
</file>

<file path=ppt/ink/ink6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7:5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5805,'8'15'9960,"0"7"-4282,3 10-2957,7 23-3030,4 13 1764,10 13-348,16 52 766,-44-118-2621,-1 0-1,0 0 1,0 29 0</inkml:trace>
</inkml:ink>
</file>

<file path=ppt/ink/ink6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7:50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80 720,'-24'-8'124,"0"2"18027,53 8-15726,253 11 3348,-250-14-5730,-1-1 1,0-2-1,0-1 1,-1-1-1,1-2 1,-2-1-1,31-13 1,-60 22-167,29-16-1613,-21 9-1841</inkml:trace>
</inkml:ink>
</file>

<file path=ppt/ink/ink6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7:5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45 197 728,'-15'12'1681,"-4"2"2078,8-4 5352,38-4-4458,124 1 1873,0-11-8968,-103-5-4478,-24 3 3989</inkml:trace>
  <inkml:trace contextRef="#ctx0" brushRef="#br0" timeOffset="1">597 10 308,'0'0'231,"0"-1"0,0 1 1,0 0-1,0-1 0,0 1 0,0 0 1,0-1-1,0 1 0,0 0 0,0-1 0,0 1 1,0 0-1,3-4 2775,-3 4-2775,0 0 0,1 0 1,-1 0-1,0-1 0,1 1 0,-1 0 0,0 0 1,0 0-1,1 0 0,-1 0 0,0 0 1,1 0-1,-1 0 0,0 0 0,1 0 0,-1 0 1,0 0-1,1 0 0,-1 0 0,0 0 1,1 0-1,17 18 4644,20 45-3182,-28-44-131,200 333 7416,-197-339-9963</inkml:trace>
</inkml:ink>
</file>

<file path=ppt/ink/ink6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7:51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86 177 328,'-11'-2'1113,"-38"-10"5539,23-3 6455,29 13-12794,-1-1 1,1 1-1,0 0 0,-1 0 1,1 0-1,0 0 0,0 1 1,0-1-1,1 1 1,-1 0-1,6-2 0,67-14 1276,1 4-1,0 3 0,92-1 0,-72 7-1739,127-24-1,-218 28-239,0-1 1,-1 0-1,1-1 0,-1 0 0,1 0 1,-1 0-1,0 0 0,0-1 0,0 0 1,7-5-1,-11 2-2314,-15-4-7753</inkml:trace>
</inkml:ink>
</file>

<file path=ppt/ink/ink6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7:5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1 728,'-2'0'226,"-39"21"4592,21-1 6898,23-17-11170,1 0 1,-1-1 0,1 0-1,0 0 1,0 0 0,0 0 0,0-1-1,0 1 1,0-1 0,1 0-1,7 1 1,55 2 1478,-44-3-1300,243 7 3465,-209-7-8037,-1-1-4750</inkml:trace>
  <inkml:trace contextRef="#ctx0" brushRef="#br0" timeOffset="1">908 270 9949,'-51'62'12704,"-2"-5"-7899,-123 99-6319,136-120-1663,21-17-3777,12-13 4242</inkml:trace>
</inkml:ink>
</file>

<file path=ppt/ink/ink6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5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14 844 0 0,'2'-13'13387'0'0,"8"30"-9722"0"0,11 37-1469 0 0,-7 15 380 0 0,8 32 1039 0 0,-3-55-5969 0 0,9-6-5284 0 0,-23-36 4848 0 0</inkml:trace>
</inkml:ink>
</file>

<file path=ppt/ink/ink6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7:52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16 133 536 0 0,'-1'0'184'0'0,"0"-1"0"0"0,0 0-1 0 0,0 0 1 0 0,0 0 0 0 0,0 1-1 0 0,0-1 1 0 0,0 0 0 0 0,0 0 0 0 0,0 0-1 0 0,1 0 1 0 0,-1-1 0 0 0,0 1 0 0 0,0 0-1 0 0,1 0 1 0 0,-1 0 0 0 0,1-1 0 0 0,-1 1-1 0 0,1 0 1 0 0,0 0 0 0 0,0-1 0 0 0,-1 1-1 0 0,1 0 1 0 0,0-1 0 0 0,0 1-1 0 0,0 0 1 0 0,0-1 0 0 0,0 1 0 0 0,1 0-1 0 0,-1-1 1 0 0,0 1 0 0 0,1-2 0 0 0,1 0 97 0 0,0 1 0 0 0,1-1 0 0 0,-1 1 1 0 0,1-1-1 0 0,-1 1 0 0 0,1 0 1 0 0,0 0-1 0 0,-1 0 0 0 0,1 0 0 0 0,0 1 1 0 0,0-1-1 0 0,4-1 0 0 0,29-10 795 0 0,1 1 0 0 0,0 2 0 0 0,0 2 0 0 0,1 1 0 0 0,72-4 0 0 0,-57 8-343 0 0,0 1-1 0 0,0 3 0 0 0,0 3 1 0 0,-1 2-1 0 0,1 2 0 0 0,-1 2 1 0 0,-1 3-1 0 0,0 1 0 0 0,74 33 1 0 0,-114-42-506 0 0,-1 0 0 0 0,0 0 0 0 0,-1 1 0 0 0,1 0 0 0 0,-1 1 0 0 0,0 0 0 0 0,-1 1 0 0 0,0-1 0 0 0,14 17 0 0 0,-19-19-115 0 0,0 0-1 0 0,-1-1 1 0 0,1 1-1 0 0,-1 1 0 0 0,0-1 1 0 0,-1 0-1 0 0,1 0 1 0 0,-1 1-1 0 0,0-1 1 0 0,0 1-1 0 0,0-1 1 0 0,-1 1-1 0 0,0-1 0 0 0,0 1 1 0 0,-1-1-1 0 0,1 1 1 0 0,-1-1-1 0 0,0 1 1 0 0,-1-1-1 0 0,1 0 1 0 0,-3 6-1 0 0,-3 5 23 0 0,0-1-1 0 0,-1 0 1 0 0,0-1 0 0 0,-1 0-1 0 0,-1 0 1 0 0,-1-1 0 0 0,1 0-1 0 0,-2-1 1 0 0,0 0 0 0 0,-18 14-1 0 0,8-9-10 0 0,-2-1 0 0 0,0-1 0 0 0,-1-1 0 0 0,0-1 0 0 0,-44 16 0 0 0,24-13-231 0 0,-1-3 1 0 0,-1-1-1 0 0,0-3 0 0 0,0-2 1 0 0,-1-1-1 0 0,0-3 0 0 0,0-2 1 0 0,0-2-1 0 0,-61-9 0 0 0,106 9-363 0 0,-28-6 106 0 0,19 0-1476 0 0,6-2-3754 0 0,18-4-1037 0 0</inkml:trace>
</inkml:ink>
</file>

<file path=ppt/ink/ink6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7:52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1064,'10'-13'884,"1"1"1,0 0-1,1 1 0,0 0 0,1 1 0,0 0 1,0 1-1,1 1 0,0 0 0,1 1 0,0 0 1,0 1-1,0 1 0,1 0 0,0 1 1,0 1-1,0 1 0,0 0 0,23 0 0,-36 2-727,-1 0 0,1 0-1,0 0 1,-1 1-1,1-1 1,-1 1-1,1-1 1,-1 1 0,1 0-1,-1 0 1,0 0-1,1 0 1,-1 1-1,0-1 1,0 1 0,0-1-1,0 1 1,0 0-1,0-1 1,-1 1-1,1 0 1,0 0 0,-1 0-1,1 1 1,-1-1-1,0 0 1,0 0-1,0 1 1,0-1 0,0 1-1,-1-1 1,1 1-1,-1-1 1,1 1 0,-1-1-1,0 1 1,0-1-1,0 1 1,0 0-1,-1-1 1,1 1 0,-1-1-1,0 4 1,-3 9 162,-1-1 1,0 1-1,0-1 1,-1 0 0,-16 25-1,-24 25 495,-10 16-25,51-72-679,1 0 1,0 0 0,0 1 0,1-1 0,0 1 0,0 0 0,-2 16 0,5-23-86,0 0 1,0 0-1,0 0 1,0 0-1,0 0 1,0 0-1,1 0 1,-1 0-1,1 0 1,-1 0-1,1 0 0,0 0 1,0 0-1,0 0 1,0 0-1,0-1 1,0 1-1,0 0 1,1-1-1,-1 1 1,3 1-1,-1 0 5,1-1-1,0 0 1,0 0 0,-1 0-1,1 0 1,1 0-1,-1-1 1,0 0 0,8 2-1,0-2-146,0 1 0,0-2-1,0 0 1,0 0 0,0-1-1,20-4 1,57-20-3339,-51 12-6334,-29 10 6905</inkml:trace>
</inkml:ink>
</file>

<file path=ppt/ink/ink6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7:5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95 540,'-10'-3'974,"0"0"1,0 1-1,0 0 0,0 0 0,0 1 0,-1 0 1,1 1-1,-14 2 0,9 0-122,0 0 1,0 1-1,0 1 0,0 0 0,-19 10 0,21-9-381,1 1-1,0 1 1,0 0-1,1 0 1,0 1-1,0 1 1,1 0-1,0 0 1,0 1-1,1 0 1,1 1-1,0-1 1,0 2-1,-7 14 1,13-22-267,0 1 0,1-1 0,-1 1 0,1 0 0,0 0 0,0 0 0,1 0 0,-1 0 0,1 0 0,0 0 0,1 0 0,-1-1 0,1 1 0,0 0 0,0 0 0,3 8 0,0-6-7,-1 1 1,1-1-1,1 0 0,-1 0 1,1 0-1,1-1 1,-1 0-1,1 0 0,9 8 1,-4-6-90,0 1 0,1-2 0,0 1 0,0-2 0,0 0 0,1 0 0,0-1 1,0-1-1,0 0 0,1 0 0,25 2 0,-36-6-193,1 0 1,0 0-1,-1 0 1,1 0-1,0 0 1,0-1-1,-1 0 1,1 1-1,-1-1 1,1-1-1,-1 1 1,1 0-1,-1-1 1,0 0-1,1 0 1,-1 0-1,0 0 1,0 0-1,5-6 1,-6 4 16,1 0 1,-1 0-1,0-1 1,0 1-1,-1 0 1,1-1-1,-1 1 1,0-1-1,0 0 1,-1 1-1,1-1 1,-1 0-1,0 0 1,0 1-1,-2-10 1,-1-5 30,-1-1 1,0 1 0,-2 0 0,0 0 0,-1 0 0,-1 1-1,-1 0 1,-1 1 0,0 0 0,-15-18 0,8 13-374,-2 0-1,0 1 1,-1 2 0,-1 0 0,-1 1 0,-40-25 0,61 42-279,-3-1 466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4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484 103 320 0 0,'-6'-13'2527'0'0,"5"9"-2003"0"0,0 1 1 0 0,0-1-1 0 0,-1 0 0 0 0,0 1 1 0 0,0-1-1 0 0,0 1 1 0 0,0 0-1 0 0,0 0 0 0 0,-1 0 1 0 0,1 0-1 0 0,-1 0 0 0 0,0 0 1 0 0,0 1-1 0 0,0-1 0 0 0,0 1 1 0 0,-1 0-1 0 0,1 0 0 0 0,-5-2 1 0 0,-7-3 234 0 0,-1 2 0 0 0,0 0 0 0 0,-1 1 0 0 0,1 0 0 0 0,-1 1 0 0 0,1 1 0 0 0,-1 1 0 0 0,0 0 0 0 0,-26 3 0 0 0,19 0-285 0 0,1 2 0 0 0,-1 0 0 0 0,1 1 0 0 0,-1 2 0 0 0,2 0 0 0 0,-26 13 0 0 0,44-19-361 0 0,0 1-1 0 0,0 0 1 0 0,1 0-1 0 0,-1 0 1 0 0,1 1-1 0 0,0-1 1 0 0,0 1 0 0 0,0 0-1 0 0,0 0 1 0 0,0 0-1 0 0,0 0 1 0 0,-2 4-1 0 0,5-6-65 0 0,-1 1 0 0 0,0 0 0 0 0,1 0-1 0 0,-1-1 1 0 0,1 1 0 0 0,-1 0 0 0 0,1 0-1 0 0,0 0 1 0 0,0 0 0 0 0,0 0 0 0 0,0-1 0 0 0,0 1-1 0 0,0 0 1 0 0,1 0 0 0 0,-1 0 0 0 0,1 0-1 0 0,-1-1 1 0 0,1 1 0 0 0,0 0 0 0 0,-1 0 0 0 0,1-1-1 0 0,0 1 1 0 0,0-1 0 0 0,0 1 0 0 0,0-1-1 0 0,1 1 1 0 0,-1-1 0 0 0,3 3 0 0 0,10 9 77 0 0,0-1 0 0 0,1 0 0 0 0,1-1 0 0 0,0 0 0 0 0,0-1 0 0 0,1-1 0 0 0,0-1 1 0 0,25 8-1 0 0,-7-4-23 0 0,1-1 0 0 0,0-2 0 0 0,49 5 0 0 0,-73-12-165 0 0,0-1-1 0 0,0 0 1 0 0,0-1-1 0 0,0-1 1 0 0,0 0 0 0 0,0 0-1 0 0,0-1 1 0 0,15-5-1 0 0,-24 6 36 0 0,0 0-1 0 0,0-1 1 0 0,0 1 0 0 0,0-1-1 0 0,0 1 1 0 0,0-1-1 0 0,-1 0 1 0 0,1 0 0 0 0,-1 0-1 0 0,1-1 1 0 0,-1 1 0 0 0,0 0-1 0 0,0-1 1 0 0,0 0-1 0 0,0 1 1 0 0,0-1 0 0 0,-1 0-1 0 0,1 0 1 0 0,-1 0-1 0 0,0 0 1 0 0,0 0 0 0 0,0 0-1 0 0,0 0 1 0 0,0-1-1 0 0,-1 1 1 0 0,1 0 0 0 0,-1 0-1 0 0,0-1 1 0 0,0 1-1 0 0,0 0 1 0 0,-1 0 0 0 0,1-1-1 0 0,-1 1 1 0 0,-1-4-1 0 0,0-1-10 0 0,-1 0-1 0 0,0 0 0 0 0,0 1 1 0 0,-1-1-1 0 0,0 1 1 0 0,0 0-1 0 0,-1 0 0 0 0,1 0 1 0 0,-2 1-1 0 0,1 0 0 0 0,-1 0 1 0 0,0 0-1 0 0,0 0 0 0 0,0 1 1 0 0,-1 0-1 0 0,0 1 0 0 0,0-1 1 0 0,-11-4-1 0 0,5 3-354 0 0,-1 0-1 0 0,1 0 0 0 0,-1 1 1 0 0,0 1-1 0 0,0 1 0 0 0,-1 0 1 0 0,1 1-1 0 0,-1 0 1 0 0,-24 1-1 0 0,12 7-1351 0 0,27-6 1446 0 0,-1 0 0 0 0,0 0-1 0 0,0 1 1 0 0,0-1 0 0 0,0 0-1 0 0,0 1 1 0 0,0-1 0 0 0,1 1-1 0 0,-1 0 1 0 0,0-1 0 0 0,0 1-1 0 0,1-1 1 0 0,-1 1 0 0 0,0 0-1 0 0,1 0 1 0 0,-1-1 0 0 0,1 1-1 0 0,-1 0 1 0 0,1 0 0 0 0,-1 0-1 0 0,1 0 1 0 0,0 0-1 0 0,-1-1 1 0 0,1 1 0 0 0,0 1-1 0 0</inkml:trace>
</inkml:ink>
</file>

<file path=ppt/ink/ink6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7:53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138 301 168,'9'35'6469,"-9"-27"-5556,-1-1 0,0 0 0,-1 0 0,0 0 0,0 0-1,0 0 1,-1 0 0,0 0 0,0-1 0,-7 10 0,8-12-584,0-1 0,0 0-1,-1 1 1,1-1 0,-1 0-1,0 0 1,0-1 0,0 1-1,0-1 1,-1 1 0,1-1-1,-1 0 1,1 0 0,-1 0-1,0-1 1,0 1 0,1-1-1,-1 0 1,0 0 0,-6 0-1,8-1-297,0 0 0,1 0 0,-1-1 0,0 1-1,0 0 1,0-1 0,0 1 0,0-1 0,1 0-1,-1 0 1,0 0 0,0 0 0,1 0 0,-1 0-1,1 0 1,-1 0 0,1 0 0,0-1 0,-1 1-1,1-1 1,0 1 0,0-1 0,0 1 0,0-1-1,0 0 1,0 0 0,0 1 0,1-1 0,-1 0-1,1 0 1,-1 0 0,1 0 0,0 0 0,0 0-1,0 1 1,0-1 0,0 0 0,0 0 0,0 0-1,0 0 1,1 0 0,0-2 0,0-1-44,0-1 0,0 1 0,0 0 0,1 0 1,0 0-1,0 0 0,0 1 0,0-1 0,1 0 0,0 1 0,0 0 1,0-1-1,0 1 0,8-6 0,-9 8 25,1 1 0,0 0 0,0 0 0,0 0 0,0 1 0,0-1 0,0 1 0,1 0 0,-1-1 0,0 1 0,0 1 1,0-1-1,0 0 0,0 1 0,0 0 0,0-1 0,0 1 0,0 0 0,0 1 0,0-1 0,3 2 0,10 6 130,0 0 0,20 16-1,-21-14-7,44 31 383,-11-7 87,62 34-1,-95-62-502,0 1 1,0-2-1,0 0 1,0 0-1,1-2 1,0 0-1,0-1 0,1 0 1,18 0-1,-32-3-92,0 0-1,0 0 1,1-1 0,-1 1-1,0-1 1,0 0-1,0 1 1,0-1-1,0-1 1,0 1 0,0 0-1,0-1 1,0 1-1,-1-1 1,1 0-1,0 0 1,-1 0 0,0 0-1,1-1 1,-1 1-1,0-1 1,0 1 0,-1-1-1,1 0 1,0 1-1,-1-1 1,0 0-1,1 0 1,-1 0 0,0 0-1,-1 0 1,1-1-1,0-3 1,1-12-9,-1 1 1,0-1-1,-1 1 0,-5-31 1,2 28 8,0-10-176,-1 0 0,-3 0 0,0 1 0,-2 0 0,-1 0 0,-1 1 0,-1 0 0,-2 1 0,-1 0-1,-25-33 1,38 58-844,-8-9 1238,6 10-3398</inkml:trace>
</inkml:ink>
</file>

<file path=ppt/ink/ink6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7:54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9 408,'-1'0'248,"0"1"0,0-1 1,1 0-1,-1 0 0,0 0 0,1 1 0,-1-1 0,0 0 1,1 1-1,-1-1 0,1 1 0,-1-1 0,1 1 1,-1-1-1,0 1 0,1-1 0,0 1 0,-1-1 0,1 1 1,-1-1-1,1 1 0,0 0 0,-1-1 0,1 1 0,0 0 1,0-1-1,0 1 0,-1 0 0,1 0 0,0-1 1,0 1-1,0 0 0,0-1 0,0 1 0,0 0 0,1 1 1,0-1 94,1 1 1,-1-1 0,1 0 0,-1 0-1,1 0 1,0 0 0,-1 0 0,1 0-1,0 0 1,0 0 0,0-1 0,3 2-1,60 9 2643,19-6-419,0-4 0,0-4 0,139-22 0,-143 5-1006,-31 8-4193,-44 11 652</inkml:trace>
</inkml:ink>
</file>

<file path=ppt/ink/ink6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7:5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54 7225,'-28'10'3932,"16"-7"-2164,1 1-1,-1 0 1,1 1-1,0 0 0,-18 11 960,193-22 1703,81-19-2494,-119 11-1165,-101 12-1303,3-1-182,50-10 0,-45 2-3147,-5-5-3591,-15 6 4608</inkml:trace>
</inkml:ink>
</file>

<file path=ppt/ink/ink6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7:55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10497,'-14'1'13527,"44"14"-11412,114 21-769,1-6 1,212 16-1,-291-42-1246,-40-3-406,0 1 1,33 7 0,-59-9 287,0 0 0,0 0-1,1 0 1,-1 0 0,0 0 0,0 0-1,1 0 1,-1 0 0,0 0 0,0 0-1,0 1 1,1-1 0,-1 0 0,0 0-1,0 0 1,0 0 0,1 0 0,-1 1-1,0-1 1,0 0 0,0 0 0,0 0-1,0 1 1,1-1 0,-1 0 0,0 0-1,0 0 1,0 1 0,0-1 0,0 0-1,0 0 1,0 1 0,0-1 0,0 0 0,0 0-1,0 1 1,0-1 0,0 0 0,0 0-1,0 0 1,0 1 0,0-1 0,0 0-1,0 0 1,0 1 0,0-1 0,-1 0-1,1 0 1,0 0 0,0 1 0,-14 14-239,-24 13 248,37-27-31,-92 60 7,-213 150 149,229-153 213,-125 124 0,195-175-509,-35 35 372,15-18-5021</inkml:trace>
</inkml:ink>
</file>

<file path=ppt/ink/ink6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7:5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1 353 576,'1'-1'231,"1"0"1,0-1-1,-1 1 0,1 0 1,0 1-1,-1-1 0,1 0 1,0 0-1,0 1 0,0-1 0,-1 1 1,1 0-1,0-1 0,0 1 1,0 0-1,0 0 0,0 0 1,0 0-1,0 1 0,0-1 1,-1 0-1,1 1 0,0 0 1,0-1-1,0 1 0,-1 0 0,1 0 1,0 0-1,-1 0 0,1 0 1,0 0-1,-1 0 0,0 0 1,1 1-1,-1-1 0,0 1 1,2 1-1,8 9 619,-1 1 0,0 0-1,11 19 1,-15-22-192,24 34 954,1-1-1,2-1 1,55 53-1,-70-78-1016,1 0 0,1-1 0,1-1 0,0-1 0,0-1 0,2-1 0,0 0 0,0-2 0,32 9 0,-49-17-411,1 0 0,-1-1 0,0 0 0,1 0 0,-1 0 0,1-1 0,-1 0 0,1 0 0,-1-1 0,1 0 0,-1 0 0,8-2 0,-11 1-112,0 0-1,1 1 1,-1-1-1,0-1 1,0 1-1,0 0 1,-1-1-1,1 1 1,0-1-1,-1 0 1,0 1-1,0-1 1,0-1-1,0 1 1,0 0-1,0 0 1,-1-1-1,0 1 0,1-1 1,-1 1-1,-1-1 1,2-6-1,2-29 109,-2-1-1,-2 1 0,-6-50 1,3 54-130,-3-50 81,-1 5-2,4 0 0,9-118 0,-6 196-192,0-1 1,0 1-1,0 0 0,1 0 1,-1-1-1,0 1 1,1 0-1,0 0 1,-1 0-1,1-1 0,0 1 1,0 0-1,0 0 1,1 0-1,-1 1 0,0-1 1,1 0-1,-1 0 1,1 1-1,0-1 0,-1 1 1,1-1-1,0 1 1,0 0-1,0 0 0,0-1 1,0 1-1,0 1 1,0-1-1,0 0 0,0 0 1,1 1-1,-1 0 1,0-1-1,0 1 0,1 0 1,-1 0-1,0 0 1,1 0-1,-1 0 0,0 1 1,0-1-1,4 2 1,10 3-1399,-1 1 0,0 0 1,0 1-1,26 17 0,-29-18 121,20 13-1951,1 1 472</inkml:trace>
</inkml:ink>
</file>

<file path=ppt/ink/ink6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7:56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0 36,'-17'0'3360,"-29"1"2651,39-1-5558,0 1 0,0 0 0,-1 1 0,1-1 0,0 1 0,1 1 0,-1-1 0,0 1 0,1 0 0,-1 1 0,-11 8 0,4-2 254,1 1 0,0 1 0,0 0-1,1 1 1,0 0 0,1 1 0,1 0-1,0 0 1,-13 28 0,21-37-538,0-1 0,0 1 0,0 0 0,0 0 0,1 0 0,0 0 1,0 1-1,0-1 0,1 0 0,-1 0 0,1 0 0,1 1 0,-1-1 0,1 0 0,0 0 1,0 0-1,0 0 0,1 0 0,0 0 0,0 0 0,0 0 0,0 0 0,1-1 0,0 1 1,0-1-1,0 0 0,0 0 0,1 0 0,-1 0 0,1-1 0,0 1 0,0-1 0,1 0 1,-1 0-1,1-1 0,5 3 0,-6-3-139,0 1 1,1-1 0,-1-1-1,1 1 1,-1-1-1,1 0 1,0 0-1,-1 0 1,1 0-1,0-1 1,0 0 0,0 0-1,0 0 1,-1-1-1,1 1 1,5-3-1,-5 2-148,-1-1 0,1 0-1,-1 0 1,0 0-1,0 0 1,0-1 0,0 0-1,0 0 1,0 0 0,-1 0-1,0-1 1,1 1 0,-1-1-1,-1 0 1,1 0-1,0 0 1,-1 0 0,0 0-1,0 0 1,0-1 0,-1 1-1,1-1 1,-1 1-1,0-1 1,0 0 0,-1 0-1,1 1 1,-1-1 0,0 0-1,-1 0 1,1 1-1,-1-1 1,0 0 0,0 1-1,0-1 1,0 0 0,-1 1-1,-3-6 1,-3-4-113,-1 0-1,0 1 1,-1 0 0,0 1 0,-1 0 0,-1 1-1,0 0 1,0 0 0,-1 1 0,-1 1 0,-23-13-1,23 15-662,-1 0 0,0 1 0,-26-7 0,31 12-4224</inkml:trace>
</inkml:ink>
</file>

<file path=ppt/ink/ink6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7:5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11 340,'22'1'15755,"19"4"-9710,94 7-3287,-83-10-1670,-1-1 0,68-9 0,-72-1-4688,-2-3-3946,-38 9 4631</inkml:trace>
</inkml:ink>
</file>

<file path=ppt/ink/ink6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7:5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30 224,'-1'0'223,"1"1"0,0-1 1,-1 0-1,1 1 0,0-1 0,-1 1 0,1-1 0,0 1 0,-1-1 1,1 1-1,0-1 0,0 1 0,0-1 0,-1 1 0,1 0 1,0-1-1,0 1 0,0-1 0,0 1 0,0-1 0,0 1 1,0 0-1,0-1 0,0 1 0,1-1 0,-1 1 0,0-1 1,0 1-1,0-1 0,1 1 0,-1-1 0,0 1 0,0-1 0,1 1 1,-1-1-1,1 1 0,25 7 4993,40-10 24,-60 1-4677,46-5 3539,54-14-1,-39 5-7328,-30 6-3517,-22 6 3705</inkml:trace>
</inkml:ink>
</file>

<file path=ppt/ink/ink6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7:5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265 269 7169,'3'-9'2004,"-1"0"1,2 1 0,-1-1 0,9-15 0,-6 16-770,0-1 0,0 1 0,1 0 1,7-7-1,-1 5-512,-1-1 1,2 1-1,-1 1 0,2 1 1,27-13-1,3 3-382,1 3-1,1 2 0,63-10 1,-80 17-176,9-2-170,40-2 1,-100 11-92,-207 15-390,184-11 470,0 2 1,1 2-1,-51 18 1,88-25 33,0 0 0,-1 1 0,1 0 0,0 0 0,0 1 0,0 0 0,-9 8 0,14-11-5,-1 0-1,1 1 1,0 0-1,0-1 1,0 1-1,0-1 0,0 1 1,0 0-1,0 0 1,1 0-1,-1-1 0,1 1 1,-1 0-1,1 0 1,-1 0-1,1 0 1,0 0-1,0 0 0,0 0 1,0 0-1,1 0 1,-1 0-1,0 0 1,1-1-1,0 1 0,-1 0 1,1 0-1,0 0 1,0-1-1,0 1 0,0 0 1,2 2-1,11 16 61,2-1-1,0-1 0,1 0 1,28 23-1,87 57 198,-83-63-161,33 22 49,-38-28-56,-1 2-1,63 59 1,-104-88-119,0-1-1,-1 1 1,1 0 0,-1-1-1,1 1 1,-1 0 0,1 0 0,-1 0-1,0 0 1,0 0 0,0 0 0,0 0-1,0 1 1,-1-1 0,1 0-1,-1 0 1,1 1 0,-1-1 0,0 0-1,0 1 1,0-1 0,0 0 0,-1 3-1,0-3 4,0 0 1,-1 0-1,1 0 0,-1 0 0,1 0 1,-1 0-1,0 0 0,0 0 0,0-1 0,0 1 1,0-1-1,0 0 0,0 1 0,-1-1 0,1 0 1,0 0-1,-1-1 0,1 1 0,-1 0 0,1-1 1,-5 1-1,-42 5-52,-1-2 1,1-3-1,-59-5 1,4-2-1120,1-6 0,0-3 1,-141-41-1,240 55 409,-15-5 301</inkml:trace>
</inkml:ink>
</file>

<file path=ppt/ink/ink6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7:5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488 102 268,'-5'-5'604,"-1"1"0,0 0 0,0 0 0,0 1 0,0-1 0,-1 1 0,1 1 0,-1-1-1,0 1 1,1 0 0,-1 1 0,0 0 0,0 0 0,0 0 0,0 1 0,0 0 0,-1 0 0,1 1 0,-8 1 0,-2 3 418,0 0 0,0 2 1,1 0-1,0 0 0,0 2 0,-23 16 0,-76 58 2836,105-74-3464,-1 0 0,2 1 1,-1 0-1,2 0 0,-1 1 1,1 0-1,1 1 0,-8 15 0,13-23-278,1 0 0,0-1 0,0 1-1,0 0 1,0 0 0,1 0 0,-1 0-1,1 0 1,0 0 0,0 0 0,1 0-1,-1 0 1,1 0 0,0 0-1,0 0 1,2 4 0,0-2 24,0 1-1,0-1 1,1 0 0,0 0-1,0 0 1,1-1 0,0 1 0,7 6-1,2 0 33,1-1-1,0-1 1,1 0 0,0-1-1,0 0 1,21 6-1,-6-3-233,1-2 0,39 7-1,-58-14-138,0-1 0,1-1 0,-1 0 0,0-1 0,0 0 1,1-1-1,-1-1 0,20-5 0,-30 7 135,1-1 1,-1-1 0,0 1 0,1 0 0,-1-1 0,0 0-1,0 0 1,0 0 0,0 0 0,-1 0 0,1 0-1,0-1 1,-1 1 0,0-1 0,0 0 0,1 0-1,-2 0 1,1 0 0,0 0 0,-1 0 0,3-7-1,-2 3 16,-1 0 0,0 0-1,-1 0 1,0 0 0,0 0-1,0-1 1,-1 1 0,0 0-1,0 0 1,-3-9 0,-4-8 8,-1 1 1,0-1-1,-2 2 1,-24-38-1,12 28-27,-1 1 0,-1 2-1,-1 0 1,-60-48 0,-5 10-2980,87 63 2607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4 884 0 0,'8'-3'9717'0'0,"-7"3"-9468"0"0,8 11 3645 0 0,4 19-1846 0 0,-12-27-1273 0 0,9 30 2492 0 0,12 63-1 0 0,4 13-664 0 0,-22-94-3026 0 0,2 5-1559 0 0,0-8-4794 0 0</inkml:trace>
</inkml:ink>
</file>

<file path=ppt/ink/ink6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7:58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0 244,'25'15'1676,"0"2"0,-2 0 0,0 1 0,31 33 0,70 94 3963,-71-81-3213,24 38 1177,-47-60-610,54 58 0,-84-99-2937,1-1 1,-1 1-1,1-1 1,-1 1-1,0-1 1,1 0-1,-1 1 1,1-1-1,-1 0 1,1 1-1,-1-1 0,1 0 1,-1 1-1,1-1 1,-1 0-1,1 0 1,0 0-1,-1 0 1,1 0-1,-1 0 1,1 0-1,-1 0 1,1 0-1,0 0 1,-1 0-1,1 0 1,-1 0-1,1 0 1,-1 0-1,1 0 1,0-1-1,-1 1 1,1 0-1,-1 0 1,1-1-1,-1 1 0,0 0 1,1-1-1,-1 1 1,1-1-1,-1 1 1,1-1-1,-1 1 1,0 0-1,1-1 1,-1 1-1,0-1 1,0 0-1,1 1 1,-1-1-1,0 1 1,0-1-1,0 1 1,0-2-1,12-42 482,-9 29-173,11-26-89,1 1-1,2 1 1,2 0-1,1 1 1,2 1-1,1 1 1,3 1 0,31-34-1,-12 14-1708</inkml:trace>
</inkml:ink>
</file>

<file path=ppt/ink/ink6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8:01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6 508 0 0,'0'0'143'0'0,"0"-1"0"0"0,-1 1-1 0 0,1 0 1 0 0,0 0 0 0 0,0-1-1 0 0,0 1 1 0 0,0 0 0 0 0,0-1 0 0 0,-1 1-1 0 0,1 0 1 0 0,0 0 0 0 0,0 0 0 0 0,0-1-1 0 0,-1 1 1 0 0,1 0 0 0 0,0 0 0 0 0,0 0-1 0 0,-1-1 1 0 0,1 1 0 0 0,0 0 0 0 0,0 0-1 0 0,-1 0 1 0 0,1 0 0 0 0,0 0 0 0 0,0 0-1 0 0,-1 0 1 0 0,1 0 0 0 0,0-1-1 0 0,-1 1 1 0 0,1 0 0 0 0,0 0 0 0 0,-1 0-1 0 0,1 1 1 0 0,0-1 0 0 0,0 0 0 0 0,-1 0-1 0 0,1 0 1 0 0,0 0 0 0 0,-1 0 0 0 0,1 0-1 0 0,0 0 1 0 0,0 0 0 0 0,-1 1 0 0 0,-4 15 2961 0 0,5 24-318 0 0,6 17-415 0 0,27 103 1 0 0,-14-81-1324 0 0,154 960 4375 0 0,-146-805-4243 0 0,22 289 2272 0 0,-40-401-3578 0 0,5-172-4502 0 0,-7 30 1424 0 0,3-14-226 0 0,0-6 494 0 0</inkml:trace>
</inkml:ink>
</file>

<file path=ppt/ink/ink6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8:03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0 508 0 0,'0'0'4068'0'0,"5"1"-3003"0"0,333 8 7165 0 0,-196-8-7068 0 0,171 2 907 0 0,139-4 223 0 0,222 4 202 0 0,-6 41-686 0 0,-506-25-1500 0 0,621 59 666 0 0,-533-61-836 0 0,584 24 136 0 0,-388-60-185 0 0,42-1-7 0 0,149 38-18 0 0,226 0 89 0 0,-662-21-116 0 0,334-2 118 0 0,264 19 290 0 0,430-42 192 0 0,2-51-34 0 0,222 43-95 0 0,-614 29-301 0 0,300 12-50 0 0,20 0 82 0 0,14-23-102 0 0,-608 12-109 0 0,-143-11 78 0 0,72 0 231 0 0,80 13 431 0 0,-566 2-769 0 0</inkml:trace>
</inkml:ink>
</file>

<file path=ppt/ink/ink6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8:04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44 280 0 0,'2'-1'4176'0'0,"9"-1"-680"0"0,11-3-681 0 0,-11 4-1947 0 0,74-4 1270 0 0,-1 5-1 0 0,93 11 1 0 0,16 0-1024 0 0,624-1 1663 0 0,-379-22-1772 0 0,-41 1-250 0 0,794 25 759 0 0,-219-14-701 0 0,-408-25-379 0 0,548-2 228 0 0,-719 49-380 0 0,163 3 528 0 0,-484-32 1150 0 0,-72 7-1947 0 0,1 0-1 0 0,0 1 1 0 0,-1-1-1 0 0,1 0 1 0 0,-1 1-1 0 0,1-1 1 0 0,-1 0 0 0 0,1 1-1 0 0,-1-1 1 0 0,1 1-1 0 0,-1-1 1 0 0,0 1-1 0 0,1-1 1 0 0,-1 1-1 0 0,0-1 1 0 0,1 1-1 0 0,-1-1 1 0 0,0 1 0 0 0,1-1-1 0 0,-1 1 1 0 0,0 0-1 0 0,0-1 1 0 0,0 1-1 0 0,0-1 1 0 0,0 1-1 0 0,0 0 1 0 0,0-1 0 0 0,0 1-1 0 0,0-1 1 0 0,0 1-1 0 0,0 0 1 0 0,0-1-1 0 0,0 1 1 0 0,0 0-1 0 0,-4 29 129 0 0,3-22-58 0 0,-31 170 683 0 0,5-33-85 0 0,-34 513-198 0 0,57-573-483 0 0,14 150 0 0 0,-7-224 0 0 0,-2-8 0 0 0,-1 1 0 0 0,1-1 0 0 0,0 1 0 0 0,-1 0 0 0 0,0-1 0 0 0,0 1 0 0 0,0-1 0 0 0,0 1 0 0 0,-1 4 0 0 0,-1-2-115 0 0</inkml:trace>
</inkml:ink>
</file>

<file path=ppt/ink/ink6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8:06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54 420 400 0 0,'-19'-4'2472'0'0,"-15"-2"10477"0"0,57 9-11123 0 0,38 1 163 0 0,116-6 0 0 0,-102-1-1358 0 0,759-30 2266 0 0,477-14-697 0 0,-608 55-1492 0 0,-602-3-640 0 0,680 18 302 0 0,-185-40-158 0 0,94-8-64 0 0,-317 12-100 0 0,-264 11-36 0 0,863 3 76 0 0,-533 4-61 0 0,1990-26 370 0 0,-1737 14-217 0 0,-579 7-156 0 0,391-12 82 0 0,-101 1-19 0 0,-88 8 24 0 0,193 9 94 0 0,88-2-10 0 0,-29-17-57 0 0,375-6 300 0 0,-507 19-302 0 0,634 9 100 0 0,-556 1-183 0 0,-135-4-36 0 0,883-4 240 0 0,-848-3-209 0 0,-145 2-20 0 0,1654-12 137 0 0,-1048 4-164 0 0,-402-1 18 0 0,392-23 6 0 0,-561 25-26 0 0,492-31-2 0 0,-637 28 3 0 0,80-2 10 0 0,404-6-37 0 0,-237-7 45 0 0,-69 3-39 0 0,-38 8 23 0 0,398 0-18 0 0,-486 8 205 0 0,267-39 0 0 0,-454 38 106 0 0,-1 1-917 0 0,-38 12-1986 0 0,8-4 1945 0 0,-38 12-8863 0 0,32-11 6251 0 0</inkml:trace>
</inkml:ink>
</file>

<file path=ppt/ink/ink6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8:08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500 29 484,'-7'-4'400,"1"0"0,-1 1 0,0-1 0,0 2 0,0-1 0,0 1 1,-1 0-1,1 0 0,0 1 0,-1 0 0,1 0 0,-1 1 0,1 0 0,-15 2 0,11 0-21,0 1-1,0 0 1,1 1 0,-1 0-1,1 1 1,0 0-1,0 1 1,0 0 0,-9 7-1,-3 6 268,0 0 0,2 1 0,0 2 0,1 0 0,2 1 0,-30 49 0,31-43-50,1 1-1,2 1 1,1 0-1,2 0 1,1 1-1,-6 38 0,12-56-432,1 0 0,0 0 0,2 0 0,-1 1 0,2-1 0,0 0 0,0 0 0,1 0 0,1 0 0,1 0 0,0-1 0,0 0 0,2 1 0,-1-1 0,2-1 0,13 22 0,-17-30-328,0-1 0,0 0 0,0 0-1,1 0 1,-1 0 0,1 0 0,0-1 0,-1 1 0,1-1 0,0 0 0,8 3-1,-8-4-439,1 0 0,0 0 0,0-1 0,-1 1-1,1-1 1,0 0 0,0 0 0,0 0 0,-1-1-1,8-1 1,9-5-1639</inkml:trace>
</inkml:ink>
</file>

<file path=ppt/ink/ink6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8:09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1 488 0 0,'-1'0'413'0'0,"-1"0"1"0"0,0-1-1 0 0,0 1 0 0 0,0 0 0 0 0,0 0 1 0 0,1 0-1 0 0,-1 0 0 0 0,0 0 1 0 0,0 1-1 0 0,0-1 0 0 0,1 1 0 0 0,-1-1 1 0 0,0 1-1 0 0,0-1 0 0 0,1 1 1 0 0,-1 0-1 0 0,1 0 0 0 0,-1 0 0 0 0,1 0 1 0 0,-3 2-1 0 0,1-1 7 0 0,1 1 0 0 0,0 0 1 0 0,0-1-1 0 0,1 1 0 0 0,-1 0 0 0 0,1 0 1 0 0,-1 0-1 0 0,1 0 0 0 0,0 0 0 0 0,-1 7 1 0 0,-1 7 552 0 0,1 0 1 0 0,1 1 0 0 0,1 28 0 0 0,1-34-372 0 0,23 332 5381 0 0,-23-340-6171 0 0,-1-1 0 0 0,1 0 1 0 0,0 1-1 0 0,0-1 0 0 0,0 0 1 0 0,1 0-1 0 0,-1 0 0 0 0,1 0 1 0 0,2 4-1 0 0,-3-6-106 0 0,-1 0 1 0 0,1 0-1 0 0,0 0 0 0 0,0 0 1 0 0,0 0-1 0 0,0-1 1 0 0,0 1-1 0 0,0 0 0 0 0,0-1 1 0 0,0 1-1 0 0,0 0 0 0 0,1-1 1 0 0,-1 1-1 0 0,0-1 0 0 0,0 0 1 0 0,0 1-1 0 0,1-1 1 0 0,-1 0-1 0 0,0 0 0 0 0,0 0 1 0 0,1 0-1 0 0,-1 0 0 0 0,0 0 1 0 0,1 0-1 0 0,-1 0 1 0 0,0 0-1 0 0,2-1 0 0 0,9-3-2136 0 0</inkml:trace>
</inkml:ink>
</file>

<file path=ppt/ink/ink6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8:09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13 272 0 0,'0'0'235'0'0,"0"-1"0"0"0,0 1 0 0 0,0-1 0 0 0,0 1 0 0 0,0 0 0 0 0,0-1 0 0 0,0 1 0 0 0,0-1 0 0 0,0 1-1 0 0,0-1 1 0 0,0 1 0 0 0,0-1 0 0 0,-1 1 0 0 0,1 0 0 0 0,0-1 0 0 0,0 1 0 0 0,0-1 0 0 0,-1 1 0 0 0,1 0 0 0 0,0-1 0 0 0,-1 1 0 0 0,1 0 0 0 0,0-1 0 0 0,-1 1 0 0 0,1 0 0 0 0,0-1 0 0 0,-1 1 0 0 0,1 0-1 0 0,0 0 1 0 0,-1-1 0 0 0,1 1 0 0 0,-1 0 0 0 0,1 0 0 0 0,-1 0 0 0 0,1 0 0 0 0,0 0 0 0 0,-1 0 0 0 0,0-1 0 0 0,-5 21 2908 0 0,3 31-542 0 0,2 38 357 0 0,-2-42-2177 0 0,3 0 1 0 0,2 1-1 0 0,2-1 1 0 0,10 48-1 0 0,-1-66-2564 0 0,10-8-4185 0 0,-14-17 3516 0 0</inkml:trace>
</inkml:ink>
</file>

<file path=ppt/ink/ink6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8:09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8 172 0 0,'-1'-1'379'0'0,"0"0"0"0"0,-1 0 1 0 0,1 1-1 0 0,0-1 0 0 0,-1 0 0 0 0,1 1 0 0 0,-1-1 1 0 0,1 1-1 0 0,-1-1 0 0 0,1 1 0 0 0,-1 0 0 0 0,0 0 1 0 0,1 0-1 0 0,-1 0 0 0 0,-3 0 0 0 0,4 1-120 0 0,-1-1 0 0 0,1 1 1 0 0,0 0-1 0 0,-1 0 0 0 0,1-1 0 0 0,0 1 0 0 0,-1 0 0 0 0,1 1 1 0 0,0-1-1 0 0,0 0 0 0 0,0 0 0 0 0,0 0 0 0 0,0 1 0 0 0,0-1 1 0 0,0 0-1 0 0,0 1 0 0 0,0-1 0 0 0,1 1 0 0 0,-1-1 0 0 0,0 4 1 0 0,-3 8 658 0 0,1 0 0 0 0,1 0 0 0 0,-1 26 1 0 0,1-21-215 0 0,-2 38 903 0 0,3 0 0 0 0,2 0 0 0 0,13 80 0 0 0,-8-101-1036 0 0,2-1-1 0 0,1-1 0 0 0,15 36 0 0 0,-15-43-606 0 0,10 6-2123 0 0,-9-24-5659 0 0</inkml:trace>
</inkml:ink>
</file>

<file path=ppt/ink/ink6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09:28:10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92 4384,'-33'-1'3201,"22"2"-1993,1-1 0,-1-1 0,0 0 0,1 0-1,0-1 1,-11-3 0,17 0 3200,15 0-3275,20-2-481,122-10 1320,175 5 1,-189 9-1251,285 6 687,-290 1-1020,436-10 1491,-569 6-1883,10 0-138,0-1 0,0 0 1,0-1-1,0 0 0,0-1 1,-1 0-1,1-1 0,11-5 1,-22 9 89,0 0 1,0 0-1,0 0 1,0 0-1,1 0 0,-1 0 1,0 0-1,0 0 1,0 0-1,0 0 1,0 0-1,0 0 1,0-1-1,0 1 1,0 0-1,1 0 1,-1 0-1,0 0 0,0 0 1,0 0-1,0 0 1,0 0-1,0 0 1,0 0-1,0-1 1,0 1-1,0 0 1,0 0-1,0 0 1,0 0-1,0 0 1,0 0-1,0 0 0,0 0 1,0-1-1,0 1 1,0 0-1,0 0 1,0 0-1,0 0 1,0 0-1,0 0 1,0 0-1,0-1 1,0 1-1,0 0 0,0 0 1,0 0-1,0 0 1,0 0-1,0 0 1,0 0-1,0 0 1,0 0-1,0-1 1,-1 1-1,1 0 1,0 0-1,0 0 1,0 0-1,0 0 0,0 0 1,0 0-1,-1 0 1,-11-3-1389,-17 3-1407,-28 13-3475,19-4 3676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85 516 0 0,'-4'-1'795'0'0,"-22"-8"1638"0"0,17 1 5235 0 0,9 7-7469 0 0,1 0-1 0 0,-1 0 1 0 0,1 0 0 0 0,0 0-1 0 0,0 0 1 0 0,-1 0-1 0 0,1 1 1 0 0,0-1-1 0 0,0 0 1 0 0,0 0-1 0 0,0 1 1 0 0,0-1 0 0 0,0 1-1 0 0,0-1 1 0 0,0 1-1 0 0,0-1 1 0 0,0 1-1 0 0,0 0 1 0 0,0-1-1 0 0,0 1 1 0 0,0 0-1 0 0,2 0 1 0 0,28-6 2135 0 0,-28 6-2015 0 0,225-19 7505 0 0,-10 2-4665 0 0,-196 13-3577 0 0,19-2-822 0 0,-28 7-2817 0 0,-1 2-3366 0 0</inkml:trace>
</inkml:ink>
</file>

<file path=ppt/ink/ink6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8:10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6 123 188 0 0,'-5'0'11832'0'0,"13"-6"-9054"0"0,23-7-912 0 0,138-11 2502 0 0,213-1-1 0 0,176 27-1956 0 0,-206 2-1073 0 0,-190-2-855 0 0,-23 1 259 0 0,175-19 1 0 0,-307 15-857 0 0,-4 1-71 0 0,0 0 0 0 0,0 0-1 0 0,1 0 1 0 0,-1-1 0 0 0,0 0 0 0 0,0 1 0 0 0,0-1 0 0 0,0-1 0 0 0,0 1-1 0 0,0 0 1 0 0,0-1 0 0 0,0 1 0 0 0,0-1 0 0 0,3-2 0 0 0,-6 3-277 0 0,0 0 1 0 0,0 0 0 0 0,0 0-1 0 0,0 0 1 0 0,0 1 0 0 0,0-1-1 0 0,0 0 1 0 0,0 0 0 0 0,-1 0-1 0 0,1 0 1 0 0,0 1 0 0 0,0-1-1 0 0,-1 0 1 0 0,1 0 0 0 0,-1 1-1 0 0,1-1 1 0 0,-1 0 0 0 0,1 1-1 0 0,-1-1 1 0 0,1 0 0 0 0,-1 0-1 0 0,-4-4-585 0 0,-5-5-1872 0 0</inkml:trace>
</inkml:ink>
</file>

<file path=ppt/ink/ink6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8:10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8 141 6661 0 0,'-1'-6'886'0'0,"-1"-6"574"0"0,0 0-1 0 0,1 0 0 0 0,0-1 0 0 0,1 1 1 0 0,2-17-1 0 0,-2 27-1346 0 0,0 0 1 0 0,0-1-1 0 0,1 1 1 0 0,-1 0-1 0 0,1 0 0 0 0,0 0 1 0 0,0 1-1 0 0,0-1 1 0 0,0 0-1 0 0,0 0 0 0 0,0 0 1 0 0,0 1-1 0 0,0-1 0 0 0,1 0 1 0 0,-1 1-1 0 0,1-1 1 0 0,-1 1-1 0 0,1 0 0 0 0,-1-1 1 0 0,1 1-1 0 0,0 0 1 0 0,0 0-1 0 0,0 0 0 0 0,-1 0 1 0 0,1 1-1 0 0,0-1 0 0 0,0 0 1 0 0,0 1-1 0 0,0-1 1 0 0,0 1-1 0 0,0 0 0 0 0,1 0 1 0 0,-1-1-1 0 0,0 1 1 0 0,0 1-1 0 0,0-1 0 0 0,0 0 1 0 0,0 0-1 0 0,0 1 1 0 0,4 1-1 0 0,14 3 129 0 0,0 1-1 0 0,-1 2 1 0 0,1 0 0 0 0,-2 0-1 0 0,1 2 1 0 0,28 20-1 0 0,2 5 189 0 0,45 42 0 0 0,-49-35-123 0 0,-2 1 0 0 0,-1 2 0 0 0,-3 2-1 0 0,-2 2 1 0 0,36 61 0 0 0,-54-77-92 0 0,-1 1 1 0 0,-1 0-1 0 0,-2 1 1 0 0,-2 1-1 0 0,-1 0 1 0 0,-2 1-1 0 0,-1 1 1 0 0,-2-1-1 0 0,3 54 1 0 0,-9-52-55 0 0,-2 0 1 0 0,-2 0 0 0 0,-1 1-1 0 0,-3-2 1 0 0,0 1 0 0 0,-3-1-1 0 0,-1 0 1 0 0,-2-1 0 0 0,-1 0 0 0 0,-31 55-1 0 0,33-74-72 0 0,-1 1 1 0 0,-1-1-1 0 0,-1-1 0 0 0,0-1 0 0 0,-1 0 0 0 0,-1-1 0 0 0,0-1 0 0 0,-1 0 1 0 0,-1-1-1 0 0,0-1 0 0 0,-1-1 0 0 0,-23 10 0 0 0,22-13-675 0 0,0 0 0 0 0,0-1 0 0 0,-1-1 1 0 0,0-1-1 0 0,0-1 0 0 0,0-1 0 0 0,-31 0 0 0 0,10-8-6828 0 0,28-1 4272 0 0</inkml:trace>
</inkml:ink>
</file>

<file path=ppt/ink/ink6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9:44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67 704 0 0,'0'-2'447'0'0,"1"1"0"0"0,-1-1 0 0 0,1 0 0 0 0,-1 0 1 0 0,1 0-1 0 0,-1 0 0 0 0,0 0 0 0 0,0 0 0 0 0,0 0 0 0 0,0 0 0 0 0,-1 0 0 0 0,1 0 0 0 0,0 0 1 0 0,-1 0-1 0 0,1 0 0 0 0,-1 0 0 0 0,0 0 0 0 0,0 1 0 0 0,1-1 0 0 0,-1 0 0 0 0,0 0 0 0 0,-1 1 0 0 0,1-1 1 0 0,-3-2-1 0 0,1 2-47 0 0,0-1 1 0 0,0 2 0 0 0,-1-1 0 0 0,1 0 0 0 0,0 1-1 0 0,-1-1 1 0 0,0 1 0 0 0,1 0 0 0 0,-1 0 0 0 0,0 1-1 0 0,0-1 1 0 0,-4 1 0 0 0,-12-1 290 0 0,-1 2-1 0 0,1 0 0 0 0,-35 8 1 0 0,36-5-454 0 0,-110 25 904 0 0,115-25-1008 0 0,1 1 1 0 0,0 0-1 0 0,0 1 1 0 0,1 0-1 0 0,-1 1 1 0 0,1 0 0 0 0,-14 12-1 0 0,25-18-116 0 0,0-1-1 0 0,0 1 1 0 0,0 0 0 0 0,0 0-1 0 0,0 0 1 0 0,0 0 0 0 0,0 1 0 0 0,0-1-1 0 0,1 0 1 0 0,-1 0 0 0 0,0 0-1 0 0,1 1 1 0 0,-1-1 0 0 0,1 0-1 0 0,-1 1 1 0 0,1-1 0 0 0,0 1-1 0 0,-1-1 1 0 0,1 0 0 0 0,0 1 0 0 0,0-1-1 0 0,0 1 1 0 0,0 2 0 0 0,1-2 5 0 0,0 0 1 0 0,0 1 0 0 0,0-1 0 0 0,0 0-1 0 0,0 0 1 0 0,1 0 0 0 0,-1 0 0 0 0,1 0-1 0 0,-1 0 1 0 0,1 0 0 0 0,0-1-1 0 0,3 4 1 0 0,7 3 66 0 0,0 1 0 0 0,1-2 0 0 0,23 11-1 0 0,-26-14-43 0 0,107 47 342 0 0,-60-27-96 0 0,72 40-1 0 0,-112-54-214 0 0,-1 1-1 0 0,0 0 0 0 0,-1 1 1 0 0,0 1-1 0 0,0 1 0 0 0,-2 0 1 0 0,0 0-1 0 0,16 24 0 0 0,-27-36-20 0 0,0 2-1 0 0,1-1 1 0 0,-2 0 0 0 0,1 0-1 0 0,0 1 1 0 0,-1-1-1 0 0,1 1 1 0 0,-1-1-1 0 0,0 1 1 0 0,0-1-1 0 0,-1 1 1 0 0,1 0-1 0 0,-1-1 1 0 0,0 1 0 0 0,1 0-1 0 0,-2 0 1 0 0,0 5-1 0 0,0-7 6 0 0,0 1 1 0 0,0-1-1 0 0,-1 1 0 0 0,1-1 0 0 0,-1 0 0 0 0,0 0 0 0 0,0 0 0 0 0,0 0 1 0 0,0 0-1 0 0,0 0 0 0 0,0 0 0 0 0,0 0 0 0 0,0-1 0 0 0,-1 0 0 0 0,1 1 1 0 0,-1-1-1 0 0,1 0 0 0 0,-1 0 0 0 0,0 0 0 0 0,1 0 0 0 0,-1-1 0 0 0,0 1 1 0 0,1-1-1 0 0,-4 1 0 0 0,-21 1 25 0 0,0 0 0 0 0,1-2 0 0 0,-1 0 0 0 0,-50-9 0 0 0,3 1-3415 0 0,61 10 656 0 0,4 0-4705 0 0</inkml:trace>
</inkml:ink>
</file>

<file path=ppt/ink/ink6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9:46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12 280 0 0,'-6'-10'8585'0'0,"6"10"-8212"0"0,-1 0 1 0 0,1 0-1 0 0,-1-1 0 0 0,1 1 0 0 0,0 0 1 0 0,-1 0-1 0 0,1 0 0 0 0,-1 0 0 0 0,1 0 1 0 0,-1 0-1 0 0,1 0 0 0 0,-2 0 0 0 0,-9 18 4964 0 0,-8 51-4630 0 0,14-46 1245 0 0,2-13-1678 0 0,1 1-1 0 0,0 0 0 0 0,0 0 1 0 0,1 0-1 0 0,1 0 0 0 0,-1 0 1 0 0,2 0-1 0 0,0 0 0 0 0,0 0 1 0 0,4 15-1 0 0,-4-22-233 0 0,1 0 0 0 0,-1 0 0 0 0,1-1 0 0 0,0 1 1 0 0,0 0-1 0 0,0 0 0 0 0,0-1 0 0 0,0 0 0 0 0,1 1 0 0 0,0-1 0 0 0,0 0 0 0 0,0 0 0 0 0,0 0 0 0 0,0-1 0 0 0,0 1 0 0 0,1-1 0 0 0,-1 0 0 0 0,1 1 1 0 0,0-2-1 0 0,0 1 0 0 0,0 0 0 0 0,0-1 0 0 0,0 0 0 0 0,0 0 0 0 0,0 0 0 0 0,0 0 0 0 0,0-1 0 0 0,0 1 0 0 0,8-1 0 0 0,-3-1-465 0 0,-1 1 0 0 0,0-1 0 0 0,1 0 0 0 0,-1-1 0 0 0,0 0-1 0 0,12-5 1 0 0,-15 5-855 0 0,0 0-1 0 0,0-1 1 0 0,0 0-1 0 0,0 0 1 0 0,0 0-1 0 0,5-5 1 0 0,-3 0-1118 0 0</inkml:trace>
</inkml:ink>
</file>

<file path=ppt/ink/ink6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9:47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46 166 988 0 0,'-16'-6'2300'0'0,"-2"-4"9682"0"0,21 3-7184 0 0,11-4-4113 0 0,-10 9-511 0 0,1-1 0 0 0,-1 0 1 0 0,0 0-1 0 0,0 0 0 0 0,0-1 0 0 0,0 1 0 0 0,-1-1 0 0 0,0 0 0 0 0,1 0 0 0 0,-1 0 0 0 0,0 0 1 0 0,-1 0-1 0 0,1-1 0 0 0,-1 1 0 0 0,0-1 0 0 0,0 0 0 0 0,-1 0 0 0 0,1 1 0 0 0,-1-1 0 0 0,0 0 0 0 0,0-6 1 0 0,-1 9 13 0 0,0 0-138 0 0,0 0 1 0 0,-1 0 0 0 0,1 1-1 0 0,-1-1 1 0 0,1 0 0 0 0,-1 0-1 0 0,0 1 1 0 0,1-1 0 0 0,-1 1-1 0 0,0-1 1 0 0,0 0 0 0 0,0 1-1 0 0,0 0 1 0 0,-2-3 0 0 0,-2 3-28 0 0,1-1 1 0 0,0 1-1 0 0,0 0 1 0 0,0 0-1 0 0,-1 0 0 0 0,1 0 1 0 0,-1 1-1 0 0,1 0 1 0 0,-8 0-1 0 0,-3 5-3037 0 0,3 5-4634 0 0</inkml:trace>
</inkml:ink>
</file>

<file path=ppt/ink/ink6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9:47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0 262 660 0 0,'0'0'2492'0'0,"3"3"-1057"0"0,8 17-189 0 0,0 0 0 0 0,-1 0 0 0 0,0 1 1 0 0,-2 0-1 0 0,6 23 0 0 0,24 58 1662 0 0,-31-87-2434 0 0,10 20 922 0 0,23 36 0 0 0,-35-63-1058 0 0,0-1 0 0 0,0 1 0 0 0,1-1 0 0 0,0 0 0 0 0,0-1 0 0 0,1 0 0 0 0,0 0 0 0 0,0 0 0 0 0,0-1 0 0 0,13 8 0 0 0,-19-13-287 0 0,0 1 0 0 0,0-1 0 0 0,0 0 0 0 0,0 1 0 0 0,0-1 0 0 0,0 0 0 0 0,0 0 0 0 0,0 0 0 0 0,0 1 0 0 0,0-1 0 0 0,0 0 0 0 0,0 0 0 0 0,0-1 0 0 0,0 1 0 0 0,0 0 0 0 0,0 0 0 0 0,0 0 0 0 0,0-1 0 0 0,-1 1 0 0 0,1 0 0 0 0,0-1 0 0 0,0 1 0 0 0,0-1 0 0 0,0 1-1 0 0,1-2 1 0 0,14-23 723 0 0,-3-41 64 0 0,-12 61-741 0 0,8-110 1333 0 0,-5 0 1 0 0,-13-148 0 0 0,6 235-1102 0 0,1 20-417 0 0,1 1 1 0 0,0 0 0 0 0,0 0 0 0 0,1-1 0 0 0,0 1-1 0 0,0 0 1 0 0,1-1 0 0 0,0 1 0 0 0,3-12 0 0 0,-3 18-57 0 0,-1 1-1 0 0,1-1 1 0 0,-1 0 0 0 0,1 1 0 0 0,0-1 0 0 0,-1 1 0 0 0,1-1 0 0 0,0 1 0 0 0,-1 0 0 0 0,1-1 0 0 0,0 1 0 0 0,0 0 0 0 0,-1-1 0 0 0,1 1 0 0 0,0 0 0 0 0,0 0 0 0 0,-1 0-1 0 0,1-1 1 0 0,0 1 0 0 0,0 0 0 0 0,0 0 0 0 0,0 0 0 0 0,-1 1 0 0 0,1-1 0 0 0,0 0 0 0 0,0 0 0 0 0,0 0 0 0 0,-1 0 0 0 0,1 1 0 0 0,0-1 0 0 0,0 0 0 0 0,-1 1-1 0 0,2 0 1 0 0,31 17-4820 0 0,-24-12 3176 0 0,21 11-1139 0 0</inkml:trace>
</inkml:ink>
</file>

<file path=ppt/ink/ink6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9:48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0 260 0 0,'0'0'1065'0'0,"-25"21"9610"0"0,17-9-9733 0 0,0-1-1 0 0,1 1 1 0 0,1 0-1 0 0,0 1 1 0 0,0 0-1 0 0,1 0 1 0 0,1 0-1 0 0,0 1 1 0 0,-3 21-1 0 0,6-25-763 0 0,0 0 0 0 0,0 0 0 0 0,1-1 1 0 0,1 1-1 0 0,0 0 0 0 0,0 0 0 0 0,0 0 0 0 0,1 0 1 0 0,1-1-1 0 0,0 1 0 0 0,0-1 0 0 0,1 0 0 0 0,0 0 0 0 0,9 14 1 0 0,-11-20-435 0 0,1 0 0 0 0,-1 0 0 0 0,1 0 0 0 0,0 0 0 0 0,-1-1 0 0 0,1 1 0 0 0,0-1 0 0 0,7 4 0 0 0,28 7-6745 0 0,-23-11 4467 0 0</inkml:trace>
</inkml:ink>
</file>

<file path=ppt/ink/ink6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9:48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51 221 664 0 0,'-16'-14'4035'0'0,"17"2"735"0"0,32-9 1915 0 0,-18 13-6886 0 0,-8 4 600 0 0,0 0 0 0 0,0-1 0 0 0,0-1 0 0 0,0 1-1 0 0,-1-1 1 0 0,0 0 0 0 0,0 0 0 0 0,0-1 0 0 0,7-11-1 0 0,-11 16-335 0 0,-1 0 0 0 0,0-1-1 0 0,0 1 1 0 0,0 0 0 0 0,0 0-1 0 0,-1-1 1 0 0,1 1 0 0 0,-1-1-1 0 0,1 1 1 0 0,-1 0 0 0 0,0-1-1 0 0,0 1 1 0 0,0-1 0 0 0,0 1-1 0 0,0-1 1 0 0,-1 1 0 0 0,1 0-1 0 0,-1-1 1 0 0,1 1 0 0 0,-1 0-1 0 0,0-1 1 0 0,0 1 0 0 0,0 0-1 0 0,0 0 1 0 0,0 0 0 0 0,-1 0-1 0 0,1 0 1 0 0,-1 0 0 0 0,1 0-1 0 0,-1 0 1 0 0,0 1 0 0 0,1-1-1 0 0,-1 0 1 0 0,0 1 0 0 0,0 0-1 0 0,0-1 1 0 0,-1 1 0 0 0,-3-2-1 0 0,1 1-37 0 0,-2-1 0 0 0,1 1 0 0 0,0 0 0 0 0,0 0 0 0 0,-1 1 0 0 0,1 0 0 0 0,0 0-1 0 0,-13 0 1 0 0,17 0-197 0 0,-1 1 0 0 0,1 0-1 0 0,-1 0 1 0 0,0 0-1 0 0,1 0 1 0 0,-1 1-1 0 0,1-1 1 0 0,-1 1 0 0 0,1-1-1 0 0,-1 1 1 0 0,1 0-1 0 0,-1 0 1 0 0,1 0 0 0 0,0 0-1 0 0,0 1 1 0 0,-1-1-1 0 0,1 1 1 0 0,0-1-1 0 0,0 1 1 0 0,0 0 0 0 0,0-1-1 0 0,1 1 1 0 0,-1 0-1 0 0,-2 4 1 0 0,4-5-335 0 0,-2 5-1187 0 0,5 1-2497 0 0,5 7 2149 0 0</inkml:trace>
</inkml:ink>
</file>

<file path=ppt/ink/ink6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9:48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1 996 0 0,'-3'1'9481'0'0,"-5"3"-5100"0"0,-50 22-559 0 0,-46 18-244 0 0,-144 41 0 0 0,-2-1-557 0 0,250-84-3012 0 0,-1 0 0 0 0,0 0 1 0 0,0 0-1 0 0,1 1 1 0 0,-1-1-1 0 0,0 0 0 0 0,0 0 1 0 0,1 1-1 0 0,-1-1 1 0 0,0 0-1 0 0,1 1 0 0 0,-1-1 1 0 0,0 1-1 0 0,1-1 1 0 0,-1 1-1 0 0,1-1 0 0 0,-1 1 1 0 0,1 0-1 0 0,-1-1 1 0 0,1 1-1 0 0,-1-1 0 0 0,1 1 1 0 0,-1 0-1 0 0,1 0 1 0 0,0-1-1 0 0,0 1 0 0 0,-1 0 1 0 0,1 0-1 0 0,0-1 1 0 0,0 1-1 0 0,0 0 0 0 0,0 0 1 0 0,0-1-1 0 0,0 1 1 0 0,0 1-1 0 0,1 0-7 0 0,0 0 0 0 0,0 0-1 0 0,0-1 1 0 0,1 1 0 0 0,-1 0 0 0 0,1 0-1 0 0,-1-1 1 0 0,1 1 0 0 0,0-1 0 0 0,0 0-1 0 0,0 1 1 0 0,2 0 0 0 0,71 34-187 0 0,-68-33 207 0 0,403 165-154 0 0,-392-160 1088 0 0,-13-6-4438 0 0</inkml:trace>
</inkml:ink>
</file>

<file path=ppt/ink/ink6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9:49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286 137 88 0 0,'-2'0'413'0'0,"1"0"-1"0"0,0 0 1 0 0,0 0-1 0 0,0-1 1 0 0,0 1 0 0 0,-1-1-1 0 0,1 1 1 0 0,0-1 0 0 0,0 1-1 0 0,0-1 1 0 0,0 0-1 0 0,0 1 1 0 0,0-1 0 0 0,0 0-1 0 0,0 0 1 0 0,1 0-1 0 0,-1 0 1 0 0,0 0 0 0 0,0 0-1 0 0,1 0 1 0 0,-1 0 0 0 0,1 0-1 0 0,-1 0 1 0 0,1 0-1 0 0,-1 0 1 0 0,1 0 0 0 0,-1-3-1 0 0,1 3-85 0 0,1-1-1 0 0,-1 0 1 0 0,1 0-1 0 0,0 1 1 0 0,0-1-1 0 0,0 0 1 0 0,-1 1-1 0 0,2-1 1 0 0,-1 0-1 0 0,0 1 1 0 0,0-1-1 0 0,0 1 1 0 0,1 0-1 0 0,-1-1 1 0 0,3-1-1 0 0,9-6 524 0 0,1-1 0 0 0,0 2 0 0 0,16-7 0 0 0,-28 13-546 0 0,14-5 257 0 0,-8 4-133 0 0,0-1-1 0 0,-1 0 0 0 0,1 0 0 0 0,-1-1 0 0 0,13-10 0 0 0,-19 14-172 0 0,-4 1-247 0 0,-18 3-40 0 0,1 0 1 0 0,0 2 0 0 0,1 0 0 0 0,-1 1-1 0 0,1 1 1 0 0,-29 14 0 0 0,-6 2-53 0 0,30-14 33 0 0,-1 0 0 0 0,1 2 1 0 0,0 1-1 0 0,1 1 0 0 0,1 1 1 0 0,-28 22-1 0 0,49-35 51 0 0,0 0-1 0 0,1-1 1 0 0,-1 1-1 0 0,0 0 0 0 0,0 0 1 0 0,1 0-1 0 0,-1 0 1 0 0,0 0-1 0 0,1 0 1 0 0,-1-1-1 0 0,1 1 1 0 0,-1 0-1 0 0,1 0 1 0 0,0 1-1 0 0,-1-1 1 0 0,1 0-1 0 0,0 0 1 0 0,0 0-1 0 0,0 0 1 0 0,0 0-1 0 0,0 0 1 0 0,0 0-1 0 0,0 0 0 0 0,0 0 1 0 0,0 0-1 0 0,0 1 1 0 0,1-1-1 0 0,-1 1 1 0 0,2 1 5 0 0,-1-1-1 0 0,1 1 1 0 0,0-1 0 0 0,0 0 0 0 0,0 0 0 0 0,0 1-1 0 0,0-1 1 0 0,0 0 0 0 0,0-1 0 0 0,5 4 0 0 0,7 3 71 0 0,1 0 1 0 0,30 11-1 0 0,-40-17-44 0 0,119 41 532 0 0,34 13 199 0 0,-137-47-682 0 0,0 1 1 0 0,0 1 0 0 0,-1 1-1 0 0,-1 1 1 0 0,20 17 0 0 0,-37-28-123 0 0,1 0 1 0 0,0 1 0 0 0,-1-1-1 0 0,1 1 1 0 0,-1 0-1 0 0,0-1 1 0 0,0 1 0 0 0,0 0-1 0 0,0 1 1 0 0,-1-1-1 0 0,3 6 1 0 0,-4-8 20 0 0,1 1 1 0 0,-1 0-1 0 0,0-1 1 0 0,0 1-1 0 0,0-1 1 0 0,0 1-1 0 0,0 0 0 0 0,0-1 1 0 0,-1 1-1 0 0,1-1 1 0 0,0 1-1 0 0,-1-1 1 0 0,1 1-1 0 0,-1-1 0 0 0,1 1 1 0 0,-1-1-1 0 0,0 1 1 0 0,0-1-1 0 0,-1 2 0 0 0,-2 1-3 0 0,0-1 1 0 0,0 1-1 0 0,0-1 0 0 0,-1 0 0 0 0,1 0 0 0 0,-1 0 0 0 0,0-1 0 0 0,0 0 0 0 0,0 0 0 0 0,0 0 0 0 0,0 0 0 0 0,-1-1 0 0 0,-9 2 0 0 0,-24 3-686 0 0,-46 3 0 0 0,43-9-2478 0 0,0-5-4006 0 0,34 4 5064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5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1 556 0 0,'-1'0'76'0'0,"-1"0"453"0"0,1 0 0 0 0,-1 1 1 0 0,0-1-1 0 0,1 1 0 0 0,-1-1 1 0 0,0 1-1 0 0,1 0 0 0 0,-1-1 1 0 0,1 1-1 0 0,-1 0 0 0 0,1 0 1 0 0,0 0-1 0 0,-1 0 0 0 0,1 0 1 0 0,0 0-1 0 0,0 1 0 0 0,-3 2 1663 0 0,7-3-613 0 0,6 4-636 0 0,1 0-1 0 0,0-1 1 0 0,-1 0-1 0 0,2-1 1 0 0,-1-1 0 0 0,0 1-1 0 0,13 0 1 0 0,82 5 1646 0 0,-66-6-1860 0 0,76 3-2334 0 0,-37-8-6718 0 0,-56 0 5864 0 0</inkml:trace>
</inkml:ink>
</file>

<file path=ppt/ink/ink6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9:5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30 208 0 0,'-14'-5'680'0'0,"0"0"0"0"0,-1 2 0 0 0,1-1 1 0 0,-1 2-1 0 0,0 0 0 0 0,0 1 0 0 0,0 0 0 0 0,0 1 0 0 0,1 1 0 0 0,-1 0 0 0 0,0 1 1 0 0,0 1-1 0 0,1 0 0 0 0,-1 1 0 0 0,-19 8 0 0 0,14-4-84 0 0,0 1-1 0 0,1 0 1 0 0,1 2 0 0 0,-1 0-1 0 0,2 1 1 0 0,0 1 0 0 0,0 0-1 0 0,1 1 1 0 0,1 1 0 0 0,-17 21-1 0 0,28-31-419 0 0,1-1-1 0 0,-1 0 0 0 0,1 1 1 0 0,0 0-1 0 0,1 0 0 0 0,-1 0 0 0 0,1 0 1 0 0,0 0-1 0 0,0 0 0 0 0,1 1 1 0 0,0-1-1 0 0,-1 1 0 0 0,2-1 1 0 0,-1 1-1 0 0,1-1 0 0 0,0 1 1 0 0,0-1-1 0 0,0 1 0 0 0,1 0 1 0 0,0-1-1 0 0,0 1 0 0 0,0-1 0 0 0,4 10 1 0 0,-1-8-66 0 0,0 0-1 0 0,1 0 1 0 0,0 0 0 0 0,0 0 0 0 0,0-1 0 0 0,1 0 0 0 0,0 0 0 0 0,0 0-1 0 0,0-1 1 0 0,1 0 0 0 0,0 0 0 0 0,0-1 0 0 0,0 0 0 0 0,1 0 0 0 0,11 4 0 0 0,-5-3-311 0 0,1 0 0 0 0,-1-1 0 0 0,1 0 0 0 0,0-2 0 0 0,0 1 1 0 0,0-2-1 0 0,0 0 0 0 0,1-1 0 0 0,-1-1 0 0 0,0 0 0 0 0,0-1 1 0 0,20-4-1 0 0,-30 4 159 0 0,1 1 1 0 0,0-1-1 0 0,-1 0 0 0 0,0 0 1 0 0,1-1-1 0 0,-1 0 1 0 0,0 0-1 0 0,0 0 1 0 0,-1 0-1 0 0,1-1 0 0 0,-1 0 1 0 0,1 0-1 0 0,-1 0 1 0 0,0 0-1 0 0,-1-1 0 0 0,1 1 1 0 0,-1-1-1 0 0,0 0 1 0 0,0 0-1 0 0,0 0 0 0 0,-1-1 1 0 0,0 1-1 0 0,0-1 1 0 0,0 1-1 0 0,-1-1 0 0 0,1 0 1 0 0,-1 1-1 0 0,-1-1 1 0 0,1 0-1 0 0,-1 0 0 0 0,0 0 1 0 0,0 1-1 0 0,-1-1 1 0 0,-2-9-1 0 0,0 0 160 0 0,-2 0 0 0 0,0 0 0 0 0,0 0 1 0 0,-2 1-1 0 0,1-1 0 0 0,-2 2 0 0 0,0-1 0 0 0,-1 1 0 0 0,0 0 0 0 0,-1 1 0 0 0,0 0 0 0 0,-1 1 0 0 0,-21-18 0 0 0,22 20-428 0 0,-1 1 0 0 0,-1 0 0 0 0,1 1 0 0 0,-1 0 0 0 0,-19-7 0 0 0,4 7-6171 0 0,21 7 4277 0 0</inkml:trace>
</inkml:ink>
</file>

<file path=ppt/ink/ink6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9:5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86 920 0 0,'9'3'1046'0'0,"0"0"1"0"0,0 0-1 0 0,-1 1 0 0 0,1 0 1 0 0,-1 1-1 0 0,1 0 1 0 0,-2 0-1 0 0,1 1 0 0 0,0 0 1 0 0,-1 0-1 0 0,12 13 0 0 0,6 11 1514 0 0,36 54-1 0 0,-4-4 683 0 0,-28-43-1837 0 0,-21-26-864 0 0,1 1-1 0 0,0-1 0 0 0,0 0 1 0 0,1-1-1 0 0,0 0 1 0 0,1-1-1 0 0,0 0 0 0 0,1-1 1 0 0,12 7-1 0 0,-23-14-489 0 0,0-1 1 0 0,1 1-1 0 0,-1-1 1 0 0,0 0-1 0 0,0 0 0 0 0,1 0 1 0 0,-1 0-1 0 0,0 0 1 0 0,1 0-1 0 0,-1 0 0 0 0,0 0 1 0 0,0 0-1 0 0,1 0 1 0 0,-1-1-1 0 0,0 1 0 0 0,0 0 1 0 0,1-1-1 0 0,-1 1 1 0 0,0-1-1 0 0,0 0 0 0 0,0 1 1 0 0,0-1-1 0 0,0 0 1 0 0,0 0-1 0 0,0 0 0 0 0,0 1 1 0 0,0-1-1 0 0,0 0 1 0 0,0 0-1 0 0,-1 0 0 0 0,2-2 1 0 0,22-40 477 0 0,-19 32-379 0 0,22-50 299 0 0,-2-2 1 0 0,-3 0-1 0 0,27-122 0 0 0,-48 179-739 0 0,6-25-6145 0 0,-7 31 6186 0 0,1-1 1 0 0,-1 0 0 0 0,0 0-1 0 0,1 0 1 0 0,-1 0-1 0 0,1 0 1 0 0,-1 1-1 0 0,1-1 1 0 0,-1 0-1 0 0,1 0 1 0 0,-1 1-1 0 0,1-1 1 0 0,0 0-1 0 0,0 1 1 0 0,-1-1-1 0 0,1 1 1 0 0,0-1-1 0 0,0 1 1 0 0,-1-1-1 0 0,1 1 1 0 0,0-1 0 0 0,0 1-1 0 0,0 0 1 0 0,0 0-1 0 0,0-1 1 0 0,1 1-1 0 0</inkml:trace>
</inkml:ink>
</file>

<file path=ppt/ink/ink6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9:55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73 60 0 0,'1'-3'178'0'0,"0"1"-1"0"0,-1 0 1 0 0,1-1 0 0 0,-1 1-1 0 0,1-1 1 0 0,-1 1 0 0 0,0-1-1 0 0,0 1 1 0 0,0-1 0 0 0,0 1-1 0 0,0-1 1 0 0,0 1 0 0 0,-1 0-1 0 0,1-1 1 0 0,-1 1 0 0 0,0-1-1 0 0,0 1 1 0 0,0 0 0 0 0,0-1 0 0 0,0 1-1 0 0,0 0 1 0 0,-1 0 0 0 0,-1-2-1 0 0,0 2-7 0 0,1 0-1 0 0,-1 1 1 0 0,0-1-1 0 0,1 1 1 0 0,-1 0-1 0 0,0 0 1 0 0,0 0-1 0 0,0 0 1 0 0,0 0-1 0 0,0 1 1 0 0,0 0-1 0 0,0-1 1 0 0,0 1-1 0 0,0 0 1 0 0,0 0-1 0 0,-3 1 1 0 0,-9 1 198 0 0,0 1 0 0 0,0 0 0 0 0,1 1 0 0 0,-1 1 0 0 0,1 0 0 0 0,-17 9 0 0 0,4 1 214 0 0,1 1 0 0 0,1 1 1 0 0,1 1-1 0 0,-31 30 0 0 0,41-35-195 0 0,2 0-1 0 0,0 1 1 0 0,1 0-1 0 0,0 1 1 0 0,1 0-1 0 0,1 1 1 0 0,0-1-1 0 0,-10 29 0 0 0,17-39-204 0 0,0 1-1 0 0,1 0 0 0 0,-1 0 0 0 0,1 0 0 0 0,1 1 0 0 0,-1-1 0 0 0,1 0 0 0 0,0 0 0 0 0,0 0 1 0 0,1 0-1 0 0,0 0 0 0 0,0 0 0 0 0,0 0 0 0 0,1 0 0 0 0,0 0 0 0 0,0 0 0 0 0,3 6 0 0 0,0-4 106 0 0,0-1 0 0 0,0 0 0 0 0,0 0 0 0 0,1 0 1 0 0,0-1-1 0 0,0 0 0 0 0,1 0 0 0 0,0-1 0 0 0,0 1 0 0 0,0-1 0 0 0,9 4 0 0 0,-2-2-388 0 0,0 0 0 0 0,1-1 1 0 0,0-1-1 0 0,0 0 1 0 0,29 5-1 0 0,-31-8-1168 0 0,0 0 0 0 0,0-1-1 0 0,0-1 1 0 0,0 0 0 0 0,1-1 0 0 0,20-3 0 0 0,-19 0-1026 0 0</inkml:trace>
</inkml:ink>
</file>

<file path=ppt/ink/ink6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9:5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20 436 0 0,'0'-1'368'0'0,"1"0"1"0"0,-1 0-1 0 0,0 0 0 0 0,0 0 0 0 0,0 0 0 0 0,1 1 1 0 0,-1-1-1 0 0,1 0 0 0 0,-1 0 0 0 0,0 0 1 0 0,1 0-1 0 0,0 0 0 0 0,-1 1 0 0 0,1-1 1 0 0,-1 0-1 0 0,1 1 0 0 0,0-1 0 0 0,-1 0 1 0 0,1 1-1 0 0,0-1 0 0 0,0 1 0 0 0,0-1 1 0 0,0 1-1 0 0,-1-1 0 0 0,3 0 0 0 0,-2 3-89 0 0,0 0-1 0 0,0-1 0 0 0,0 1 1 0 0,1 0-1 0 0,-2 0 0 0 0,1 0 0 0 0,0 0 1 0 0,0 0-1 0 0,-1-1 0 0 0,1 1 1 0 0,-1 1-1 0 0,1-1 0 0 0,-1 2 1 0 0,13 44 2382 0 0,26 68 1 0 0,-16-63-4013 0 0,3-4-3897 0 0,-22-43 3141 0 0,1-2 304 0 0</inkml:trace>
</inkml:ink>
</file>

<file path=ppt/ink/ink6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9:56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1 129 328 0 0,'-1'-4'267'0'0,"1"1"-1"0"0,0 0 1 0 0,0-1 0 0 0,0 1 0 0 0,1-1-1 0 0,-1 1 1 0 0,1 0 0 0 0,0 0-1 0 0,0-1 1 0 0,0 1 0 0 0,0 0 0 0 0,1 0-1 0 0,-1 0 1 0 0,1 0 0 0 0,0 0 0 0 0,0 0-1 0 0,0 1 1 0 0,0-1 0 0 0,0 1-1 0 0,0-1 1 0 0,1 1 0 0 0,0 0 0 0 0,-1 0-1 0 0,1 0 1 0 0,0 0 0 0 0,0 0-1 0 0,0 1 1 0 0,0-1 0 0 0,4-1 0 0 0,9-4 421 0 0,1 0 1 0 0,0 1 0 0 0,0 1-1 0 0,20-4 1 0 0,-1 4-99 0 0,-1 1 1 0 0,1 2-1 0 0,-1 2 1 0 0,1 1-1 0 0,-1 1 0 0 0,0 3 1 0 0,1 0-1 0 0,-2 2 1 0 0,1 2-1 0 0,-1 1 0 0 0,33 15 1 0 0,-37-13-263 0 0,0 0 0 0 0,-2 2 0 0 0,0 0 0 0 0,0 3 1 0 0,-1 0-1 0 0,-1 1 0 0 0,-1 2 0 0 0,-1 0 0 0 0,28 31 0 0 0,-48-46-247 0 0,-1-1-1 0 0,1 0 1 0 0,-1 1-1 0 0,0 0 1 0 0,0 0 0 0 0,0 0-1 0 0,-1 0 1 0 0,0 0-1 0 0,0 0 1 0 0,0 1-1 0 0,-1-1 1 0 0,1 1-1 0 0,-1 0 1 0 0,-1-1-1 0 0,1 1 1 0 0,-1-1-1 0 0,0 1 1 0 0,-1 6-1 0 0,0-5-11 0 0,-1 0 0 0 0,0 1 0 0 0,-1-1 1 0 0,0 0-1 0 0,0 0 0 0 0,0-1 0 0 0,-1 1 0 0 0,0-1 0 0 0,0 1 0 0 0,-1-1 0 0 0,-10 11 0 0 0,-2-1 25 0 0,-1-1 0 0 0,0-1 1 0 0,-1 0-1 0 0,-1-1 0 0 0,0-1 1 0 0,-1-1-1 0 0,-34 13 0 0 0,10-7 129 0 0,-2-3-1 0 0,-63 13 0 0 0,88-24-477 0 0,0 0-1 0 0,0-1 0 0 0,0-1 1 0 0,0-1-1 0 0,0-1 0 0 0,0-1 1 0 0,-32-7-1 0 0,39 4-406 0 0,8 0-1246 0 0</inkml:trace>
</inkml:ink>
</file>

<file path=ppt/ink/ink6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9:5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44 0 0,'9'0'9613'0'0,"-3"3"-9483"0"0,-3 0 576 0 0,-1 1 0 0 0,0 0-1 0 0,1 1 1 0 0,-1-1 0 0 0,-1 0 0 0 0,1 0 0 0 0,-1 1 0 0 0,1-1-1 0 0,-1 1 1 0 0,-1 0 0 0 0,2 8 0 0 0,1 4 603 0 0,28 107 3705 0 0,-3-16-4518 0 0,-24-103-2288 0 0</inkml:trace>
</inkml:ink>
</file>

<file path=ppt/ink/ink6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9:57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339 111 68 0 0,'-2'-5'373'0'0,"-1"0"1"0"0,0 1-1 0 0,0-1 1 0 0,0 1-1 0 0,-1 0 1 0 0,0-1-1 0 0,1 2 1 0 0,-1-1-1 0 0,-1 0 1 0 0,1 1-1 0 0,-1 0 1 0 0,1 0-1 0 0,-1 0 1 0 0,0 1-1 0 0,0-1 1 0 0,0 1-1 0 0,0 0 1 0 0,0 1-1 0 0,0-1 1 0 0,-1 1-1 0 0,1 0 1 0 0,-6 0-1 0 0,3 1 41 0 0,0-1 0 0 0,0 2 0 0 0,0-1 0 0 0,1 1 0 0 0,-1 0 0 0 0,0 1 0 0 0,1 0-1 0 0,-1 0 1 0 0,1 0 0 0 0,0 1 0 0 0,0 0 0 0 0,0 1 0 0 0,0 0 0 0 0,-11 7 0 0 0,8-3 1 0 0,-1 1 0 0 0,1 0 1 0 0,1 0-1 0 0,0 1 1 0 0,0 0-1 0 0,1 0 0 0 0,1 1 1 0 0,-1 0-1 0 0,2 1 0 0 0,-9 18 1 0 0,13-24-266 0 0,0 0 1 0 0,0 0-1 0 0,1 0 1 0 0,0 1-1 0 0,0-1 1 0 0,0 0-1 0 0,1 1 1 0 0,0-1-1 0 0,0 1 0 0 0,1-1 1 0 0,0 0-1 0 0,0 1 1 0 0,0-1-1 0 0,1 0 1 0 0,0 0-1 0 0,0 0 1 0 0,1 0-1 0 0,-1 0 1 0 0,1 0-1 0 0,0-1 0 0 0,1 1 1 0 0,0-1-1 0 0,4 6 1 0 0,0-3-75 0 0,0 0 1 0 0,0-1 0 0 0,0 0-1 0 0,1 0 1 0 0,0 0 0 0 0,0-1-1 0 0,1-1 1 0 0,0 0 0 0 0,0 0 0 0 0,0-1-1 0 0,1 0 1 0 0,-1 0 0 0 0,14 1-1 0 0,-13-2-297 0 0,1-1-1 0 0,0-1 1 0 0,-1 0-1 0 0,1-1 1 0 0,0 0-1 0 0,-1-1 1 0 0,1 0-1 0 0,0 0 1 0 0,-1-2-1 0 0,1 1 1 0 0,-1-1-1 0 0,15-7 1 0 0,-21 7 164 0 0,0 1 0 0 0,0-1 0 0 0,-1 0 1 0 0,0-1-1 0 0,1 1 0 0 0,-1-1 0 0 0,0 0 1 0 0,-1 0-1 0 0,1 0 0 0 0,-1 0 0 0 0,0-1 1 0 0,0 1-1 0 0,0-1 0 0 0,0 0 1 0 0,-1 0-1 0 0,0 0 0 0 0,0 0 0 0 0,0 0 1 0 0,-1 0-1 0 0,0-1 0 0 0,0 1 0 0 0,0 0 1 0 0,0-1-1 0 0,-1 1 0 0 0,0-1 0 0 0,0 1 1 0 0,-2-7-1 0 0,1 1 96 0 0,0 0 0 0 0,-1 0 0 0 0,-1 0 0 0 0,0 0 0 0 0,0 1 0 0 0,-1-1 0 0 0,0 1 0 0 0,-1 0 1 0 0,-1 0-1 0 0,1 0 0 0 0,-1 1 0 0 0,-11-13 0 0 0,4 8-54 0 0,-1 0 0 0 0,-1 1 0 0 0,0 1 0 0 0,-1 0 0 0 0,0 1 0 0 0,0 1 0 0 0,-1 1 0 0 0,-1 0 0 0 0,0 1 0 0 0,0 1 0 0 0,0 0 0 0 0,-1 2 0 0 0,0 0 0 0 0,-26-3-1 0 0,43 8-155 0 0,0-1-1 0 0,0 1 0 0 0,0 0 0 0 0,0 1 0 0 0,0-1 0 0 0,1 0 0 0 0,-1 0 1 0 0,0 1-1 0 0,0-1 0 0 0,0 1 0 0 0,0 0 0 0 0,1 0 0 0 0,-1-1 0 0 0,0 1 1 0 0,1 0-1 0 0,-4 3 0 0 0,4-4-120 0 0,1 1 1 0 0,-1 0-1 0 0,0 0 0 0 0,1 0 1 0 0,-1 0-1 0 0,1 0 1 0 0,-1 0-1 0 0,1 0 0 0 0,0 0 1 0 0,-1 1-1 0 0,1-1 1 0 0,0 0-1 0 0,0 0 0 0 0,-1 0 1 0 0,1 0-1 0 0,0 0 1 0 0,0 1-1 0 0,1 1 0 0 0,0 5-1675 0 0</inkml:trace>
</inkml:ink>
</file>

<file path=ppt/ink/ink6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9:57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8 292 0 0,'8'-8'10467'0'0,"-2"18"-9364"0"0,0-1 1 0 0,-1 0-1 0 0,0 1 0 0 0,5 17 0 0 0,20 91 2545 0 0,-7-26-1574 0 0,-10-46-1099 0 0,20 52 193 0 0,-29-88-1828 0 0,1 0-1 0 0,0 0 1 0 0,13 16-1 0 0,-13-20 229 0 0,8 2-8059 0 0</inkml:trace>
</inkml:ink>
</file>

<file path=ppt/ink/ink6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9:5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39 308 0 0,'-17'-6'1119'0'0,"-13"-3"2705"0"0,10 7 9679 0 0,25 2-12232 0 0,59 8 979 0 0,1-3-1 0 0,71-3 1 0 0,135-19-667 0 0,-214 7-1664 0 0,-15 2-2135 0 0,-16 6-3049 0 0</inkml:trace>
</inkml:ink>
</file>

<file path=ppt/ink/ink6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9:58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10 600 0 0,'0'0'239'0'0,"-1"0"0"0"0,1 0 0 0 0,-1 0-1 0 0,1 0 1 0 0,-1 0 0 0 0,1 1 0 0 0,-1-1 0 0 0,0 0 0 0 0,1 0-1 0 0,-1 0 1 0 0,1 0 0 0 0,-1 1 0 0 0,1-1 0 0 0,-1 0 0 0 0,1 1 0 0 0,-1-1-1 0 0,1 0 1 0 0,0 1 0 0 0,-1-1 0 0 0,1 0 0 0 0,-1 1 0 0 0,1-1-1 0 0,0 1 1 0 0,-1-1 0 0 0,1 1 0 0 0,0-1 0 0 0,0 1 0 0 0,-1-1 0 0 0,1 1-1 0 0,0-1 1 0 0,0 1 0 0 0,0 0 0 0 0,17 5 3895 0 0,32-4-810 0 0,-21-2-2738 0 0,272-5 6992 0 0,-200-2-9784 0 0,0-5-5464 0 0,-76 7 5231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16 92 0 0,'-10'-16'9291'0'0,"19"41"2151"0"0,-4-11-9413 0 0,-1-3-3474 0 0,19 88 5817 0 0,-17-67-3890 0 0,2 0 0 0 0,1-1 0 0 0,15 36 0 0 0,-19-59-1110 0 0</inkml:trace>
</inkml:ink>
</file>

<file path=ppt/ink/ink6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9:5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1 308 0 0,'1'4'10641'0'0,"1"8"-5041"0"0,8 62-1684 0 0,2-24-1302 0 0,34 89 0 0 0,5-18-3976 0 0,-35-97-858 0 0,-2-13-5852 0 0</inkml:trace>
</inkml:ink>
</file>

<file path=ppt/ink/ink6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9:5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76 153 364 0 0,'-24'-11'2083'0'0,"-5"-2"2136"0"0,6-3 7714 0 0,70-6-6487 0 0,127-5-1368 0 0,143-30-3272 0 0,-282 51-3858 0 0,-20 6-6836 0 0</inkml:trace>
  <inkml:trace contextRef="#ctx0" brushRef="#br0" timeOffset="1">77 299 208 0 0,'-12'7'265'0'0,"0"3"4328"0"0,10 1 1793 0 0,17-2-866 0 0,79 4 597 0 0,7-9-3576 0 0,-1 1-2329 0 0,27 9-3869 0 0,-31-3-2767 0 0,-52-7 3724 0 0</inkml:trace>
</inkml:ink>
</file>

<file path=ppt/ink/ink6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9:5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0 164 0 0,'0'7'1012'0'0,"-1"3"460"0"0,-2 3 216 0 0,-2 1 61 0 0,-6 7-45 0 0,-5 9-108 0 0,-7 3-120 0 0,-5-3-120 0 0,6 0-160 0 0,-7 1-188 0 0,4-5-304 0 0,1 2-352 0 0,6-6-536 0 0,4-7-412 0 0,1 3-1856 0 0,3-5 408 0 0,0-3 344 0 0</inkml:trace>
</inkml:ink>
</file>

<file path=ppt/ink/ink6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29:59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0 564 0 0,'0'15'13270'0'0,"0"13"-9378"0"0,3 43-1262 0 0,13 37 235 0 0,-5-72-5417 0 0,2-5-4661 0 0,-9-25 4906 0 0</inkml:trace>
</inkml:ink>
</file>

<file path=ppt/ink/ink6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00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41 166 180 0 0,'-5'-5'619'0'0,"1"1"0"0"0,-1-2 0 0 0,1 1 0 0 0,0 0 0 0 0,0-1 0 0 0,0 0 0 0 0,-3-8 0 0 0,6 12-383 0 0,0 0 1 0 0,1 0-1 0 0,-1 0 1 0 0,1 1-1 0 0,0-1 1 0 0,0 0-1 0 0,-1 0 0 0 0,1 0 1 0 0,0 0-1 0 0,1 0 1 0 0,-1 0-1 0 0,0 0 0 0 0,1 0 1 0 0,-1 1-1 0 0,1-1 1 0 0,-1 0-1 0 0,1 0 0 0 0,0 0 1 0 0,0 1-1 0 0,-1-1 1 0 0,1 0-1 0 0,1 1 0 0 0,-1-1 1 0 0,0 1-1 0 0,0-1 1 0 0,1 1-1 0 0,-1 0 1 0 0,0 0-1 0 0,1-1 0 0 0,-1 1 1 0 0,4-1-1 0 0,10-7 351 0 0,0 1 0 0 0,0 0 0 0 0,1 2 0 0 0,0 0 0 0 0,1 1-1 0 0,0 0 1 0 0,-1 1 0 0 0,1 1 0 0 0,0 1 0 0 0,23-1 0 0 0,16 2 642 0 0,93 10 0 0 0,-97-3-503 0 0,0 2 0 0 0,86 25 1 0 0,-110-23-319 0 0,1 0 1 0 0,-1 2 0 0 0,-1 1-1 0 0,0 1 1 0 0,47 34 0 0 0,-67-43-312 0 0,-1 1 1 0 0,1-1 0 0 0,-1 1 0 0 0,0 0-1 0 0,0 1 1 0 0,0 0 0 0 0,-1-1 0 0 0,0 2-1 0 0,-1-1 1 0 0,0 1 0 0 0,0-1 0 0 0,4 11-1 0 0,-7-12-32 0 0,0 0 0 0 0,1 1 0 0 0,-2-1-1 0 0,1 0 1 0 0,-1 1 0 0 0,0-1-1 0 0,0 1 1 0 0,-1-1 0 0 0,0 0 0 0 0,0 1-1 0 0,-1-1 1 0 0,1 0 0 0 0,-1 0-1 0 0,-1 0 1 0 0,1 0 0 0 0,-7 11 0 0 0,1-5 6 0 0,-1 1 0 0 0,0-2 0 0 0,-1 1 0 0 0,0-1 0 0 0,-1-1 0 0 0,0 0 0 0 0,0 0 0 0 0,-1-1 0 0 0,-1-1 0 0 0,1 0 0 0 0,-2 0 0 0 0,-21 8 0 0 0,-10 2 110 0 0,-1-1 0 0 0,-74 14 0 0 0,65-19-304 0 0,-90 7 0 0 0,58-16-4279 0 0</inkml:trace>
</inkml:ink>
</file>

<file path=ppt/ink/ink6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0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96 852 0 0,'1'-4'796'0'0,"0"0"-1"0"0,0 0 1 0 0,1 0-1 0 0,-1 0 1 0 0,1 1-1 0 0,-1-1 1 0 0,1 0-1 0 0,0 1 1 0 0,1-1-1 0 0,-1 1 1 0 0,1 0-1 0 0,-1 0 1 0 0,1 0-1 0 0,0 0 1 0 0,0 0-1 0 0,5-3 0 0 0,-1 2-70 0 0,0 0 0 0 0,0 0 0 0 0,0 1 0 0 0,0 0 0 0 0,1 0 0 0 0,0 1 0 0 0,15-3 0 0 0,1 2 201 0 0,0 1 1 0 0,1 1-1 0 0,-1 1 0 0 0,38 6 1 0 0,-52-5-715 0 0,0 0-1 0 0,0 1 1 0 0,0 1 0 0 0,0-1-1 0 0,-1 2 1 0 0,1-1 0 0 0,9 6-1 0 0,-17-8-188 0 0,0 0-1 0 0,-1 1 1 0 0,1-1 0 0 0,0 0-1 0 0,-1 0 1 0 0,1 1-1 0 0,-1-1 1 0 0,1 1-1 0 0,-1-1 1 0 0,0 1 0 0 0,1 0-1 0 0,-1-1 1 0 0,0 1-1 0 0,0 0 1 0 0,0 0-1 0 0,-1 0 1 0 0,1 0 0 0 0,0 0-1 0 0,-1 0 1 0 0,1 0-1 0 0,-1 0 1 0 0,0 0 0 0 0,0 0-1 0 0,0 0 1 0 0,0 0-1 0 0,0 0 1 0 0,0 0-1 0 0,0 0 1 0 0,0 1 0 0 0,-1-1-1 0 0,1 0 1 0 0,-1 0-1 0 0,0-1 1 0 0,0 1-1 0 0,1 0 1 0 0,-1 0 0 0 0,-1 0-1 0 0,1 0 1 0 0,0-1-1 0 0,-2 3 1 0 0,-9 13 156 0 0,-1 0 1 0 0,-1-1 0 0 0,-21 19-1 0 0,19-19 87 0 0,0 1 0 0 0,-22 29-1 0 0,38-45-253 0 0,-1 0-1 0 0,1 0 1 0 0,-1-1-1 0 0,1 1 1 0 0,-1 0-1 0 0,1 0 1 0 0,-1 0-1 0 0,1 0 1 0 0,0 0-1 0 0,-1-1 1 0 0,1 1-1 0 0,0 0 1 0 0,0 0-1 0 0,0 0 1 0 0,0 0 0 0 0,0 0-1 0 0,0 0 1 0 0,0 0-1 0 0,0 0 1 0 0,0 0-1 0 0,0 0 1 0 0,0 0-1 0 0,1 0 1 0 0,-1 0-1 0 0,0-1 1 0 0,1 1-1 0 0,-1 0 1 0 0,1 1-1 0 0,1 0 5 0 0,0 0 0 0 0,-1-1 0 0 0,1 1 0 0 0,0-1 0 0 0,0 0 0 0 0,0 0 0 0 0,0 0 0 0 0,0 0 0 0 0,0 0 0 0 0,0 0 0 0 0,4 1 0 0 0,5 1-17 0 0,0-1 0 0 0,0 0 0 0 0,22 0 0 0 0,-24-2-544 0 0,67-2-28 0 0,-50 0-3077 0 0,0-2-4528 0 0,-17 3 5346 0 0</inkml:trace>
</inkml:ink>
</file>

<file path=ppt/ink/ink6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01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26 500 0 0,'-8'-4'915'0'0,"0"0"0"0"0,0 1 0 0 0,0-1 0 0 0,-1 2 0 0 0,0-1 0 0 0,1 1 0 0 0,-1 1 0 0 0,0 0 0 0 0,0 0 0 0 0,0 1 0 0 0,-12 0 0 0 0,5 2 52 0 0,0 0 0 0 0,0 1 0 0 0,0 1 0 0 0,1 1 0 0 0,-27 10 0 0 0,5 3 236 0 0,0 2 0 0 0,2 1 0 0 0,1 2 1 0 0,-34 29-1 0 0,56-42-860 0 0,0 0 0 0 0,1 1 0 0 0,0 1 0 0 0,1 0 0 0 0,0 0-1 0 0,1 1 1 0 0,1 0 0 0 0,0 1 0 0 0,-8 18 0 0 0,14-28-232 0 0,1 1-1 0 0,0-1 1 0 0,0 0 0 0 0,0 0-1 0 0,0 1 1 0 0,0-1 0 0 0,1 0-1 0 0,0 1 1 0 0,0-1 0 0 0,0 0-1 0 0,0 1 1 0 0,1-1 0 0 0,0 1-1 0 0,0-1 1 0 0,2 7 0 0 0,0-7-48 0 0,-1 0 0 0 0,1-1 0 0 0,-1 1 0 0 0,1 0 0 0 0,0-1 0 0 0,0 0 0 0 0,1 0 0 0 0,-1 0 0 0 0,1 0 0 0 0,0 0 0 0 0,-1-1 0 0 0,1 1 0 0 0,0-1 0 0 0,1 0 0 0 0,-1 0 0 0 0,0-1 0 0 0,0 1 0 0 0,6 0 0 0 0,0 1-87 0 0,0 0 0 0 0,0-1-1 0 0,1-1 1 0 0,-1 0 0 0 0,0 0 0 0 0,1 0 0 0 0,-1-2 0 0 0,1 1 0 0 0,-1-1 0 0 0,0-1 0 0 0,1 0 0 0 0,-1 0 0 0 0,0-1 0 0 0,0 0-1 0 0,-1-1 1 0 0,1 0 0 0 0,14-9 0 0 0,-17 8 11 0 0,0 1 0 0 0,-1-1 0 0 0,0-1-1 0 0,0 1 1 0 0,-1-1 0 0 0,1 0 0 0 0,-1-1 0 0 0,-1 1-1 0 0,1-1 1 0 0,-1 0 0 0 0,0 0 0 0 0,-1 0 0 0 0,1-1 0 0 0,-1 1-1 0 0,-1-1 1 0 0,0 0 0 0 0,0 1 0 0 0,0-1 0 0 0,-1 0-1 0 0,0 0 1 0 0,-1 0 0 0 0,1 0 0 0 0,-2-9 0 0 0,-1 6 92 0 0,1 0 0 0 0,-2 0 0 0 0,1 0 0 0 0,-2 0 0 0 0,1 0 0 0 0,-2 1 1 0 0,1 0-1 0 0,-1 0 0 0 0,-1 0 0 0 0,0 0 0 0 0,0 1 0 0 0,-1 0 0 0 0,-11-11 0 0 0,11 12-394 0 0,-1 0 0 0 0,-1 1-1 0 0,0 0 1 0 0,0 0 0 0 0,0 1-1 0 0,-11-5 1 0 0,13 7-1002 0 0,0 1 0 0 0,-1 0-1 0 0,0 0 1 0 0,0 1 0 0 0,0 0-1 0 0,0 1 1 0 0,0-1 0 0 0,-14 1-1 0 0,11 1-1422 0 0</inkml:trace>
</inkml:ink>
</file>

<file path=ppt/ink/ink6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0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8421 0 0,'2'1'717'0'0,"0"0"0"0"0,-1 0 1 0 0,1 0-1 0 0,0 1 0 0 0,-1-1 1 0 0,1 0-1 0 0,-1 1 0 0 0,1-1 0 0 0,-1 1 1 0 0,1 0-1 0 0,-1-1 0 0 0,0 1 1 0 0,0 0-1 0 0,0 0 0 0 0,1 3 1 0 0,5 34 3803 0 0,-8-21-4128 0 0,-1-1-1 0 0,-8 33 0 0 0,7-36 509 0 0,-3 11-240 0 0,-1-1 1 0 0,-1 0-1 0 0,-20 42 1 0 0,23-61-1038 0 0,4-16 252 0 0,6-21-17 0 0,-3 27 119 0 0,0 0 0 0 0,0 0-1 0 0,0 1 1 0 0,1 0 0 0 0,-1-1 0 0 0,1 1 0 0 0,0 0 0 0 0,1 0-1 0 0,-1 0 1 0 0,1 1 0 0 0,-1-1 0 0 0,1 1 0 0 0,0 0 0 0 0,1 0-1 0 0,-1 0 1 0 0,9-3 0 0 0,-7 4 22 0 0,1 0 0 0 0,-1 0-1 0 0,1 1 1 0 0,0 0 0 0 0,-1 0 0 0 0,1 0 0 0 0,0 1-1 0 0,0 0 1 0 0,-1 1 0 0 0,1 0 0 0 0,8 1-1 0 0,9 5 58 0 0,-1 0-1 0 0,1 2 0 0 0,-2 0 0 0 0,1 2 0 0 0,38 24 0 0 0,12 13 80 0 0,-44-27-170 0 0,0-2-1 0 0,2-1 1 0 0,0-1-1 0 0,0-1 1 0 0,41 12 0 0 0,-68-26-88 0 0,0-1 0 0 0,1 0 0 0 0,-1-1 0 0 0,0 1 0 0 0,1-1 0 0 0,-1 1 0 0 0,0-1 0 0 0,1-1 0 0 0,-1 1 0 0 0,1-1 0 0 0,-1 1 0 0 0,0-1 0 0 0,0 0 0 0 0,1-1 0 0 0,-1 1 0 0 0,0-1 0 0 0,0 0 0 0 0,4-3 0 0 0,-2 1 28 0 0,-1 0 0 0 0,0-1 0 0 0,0 1 0 0 0,0-1 0 0 0,-1-1 0 0 0,0 1 0 0 0,0 0 0 0 0,0-1 0 0 0,-1 0 0 0 0,6-11 0 0 0,-1-5 51 0 0,-1 1-1 0 0,-1-2 1 0 0,0 1-1 0 0,-2-1 1 0 0,3-44-1 0 0,-6 57 5 0 0,-1 1 0 0 0,-1-1 0 0 0,1 0 0 0 0,-1 1 0 0 0,-1-1-1 0 0,0 1 1 0 0,0 0 0 0 0,-1-1 0 0 0,0 1 0 0 0,-1 0 0 0 0,-6-12 0 0 0,7 16-500 0 0,-1 0 0 0 0,0 0 0 0 0,1 0 0 0 0,-1 1 0 0 0,-1-1 0 0 0,1 1 0 0 0,-6-4 0 0 0,8 6-824 0 0</inkml:trace>
</inkml:ink>
</file>

<file path=ppt/ink/ink6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02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1 896 0 0,'16'1'1007'0'0,"-1"1"1"0"0,1 0-1 0 0,-1 1 0 0 0,0 1 1 0 0,0 1-1 0 0,0 0 0 0 0,-1 0 1 0 0,1 2-1 0 0,-1 0 0 0 0,21 14 1 0 0,13 12 766 0 0,63 56 1 0 0,-96-76-1370 0 0,30 26 680 0 0,-1 2 1 0 0,-2 1 0 0 0,-1 3-1 0 0,-3 1 1 0 0,-2 2 0 0 0,49 84-1 0 0,-82-126-952 0 0,0 0-1 0 0,0 0 1 0 0,0 1-1 0 0,-1-1 1 0 0,1 1 0 0 0,-2-1-1 0 0,1 1 1 0 0,-1 0-1 0 0,0-1 1 0 0,0 1-1 0 0,-1 0 1 0 0,0 0 0 0 0,0 0-1 0 0,0 0 1 0 0,-1 0-1 0 0,0-1 1 0 0,-1 1-1 0 0,1 0 1 0 0,-1-1 0 0 0,-1 1-1 0 0,1-1 1 0 0,-1 0-1 0 0,0 1 1 0 0,0-1-1 0 0,-7 8 1 0 0,2-4-79 0 0,-1-1 0 0 0,1-1 0 0 0,-2 1-1 0 0,1-2 1 0 0,-1 1 0 0 0,0-1 0 0 0,-1-1 0 0 0,0 1 0 0 0,0-2 0 0 0,0 0 0 0 0,-1 0-1 0 0,1-1 1 0 0,-15 3 0 0 0,1-1-440 0 0,1-2-1 0 0,-1 0 1 0 0,0-2-1 0 0,0-1 1 0 0,-44-3-1 0 0,-13-10-10154 0 0</inkml:trace>
</inkml:ink>
</file>

<file path=ppt/ink/ink6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02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7909 0 0,'-104'10'16687'0'0,"159"3"-15052"0"0,110 2-781 0 0,185-7 0 0 0,-293-8-1483 0 0,-38-1-468 0 0,0 0 0 0 0,30-5 0 0 0,7-12-8702 0 0,-45 13 7360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5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82 52 0 0,'-2'0'296'0'0,"-17"-9"1912"0"0,8 1 4150 0 0,25-5 5694 0 0,167 6-4427 0 0,-26 3-5919 0 0,54-24-91 0 0,-132 16-2094 0 0,-76 12 337 0 0,22 0-3511 0 0</inkml:trace>
</inkml:ink>
</file>

<file path=ppt/ink/ink6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02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28 712 0 0,'0'0'261'0'0,"-1"0"0"0"0,1 0 0 0 0,-1-1 1 0 0,1 1-1 0 0,0 0 0 0 0,-1 0 0 0 0,1-1 0 0 0,-1 1 0 0 0,1 0 0 0 0,-1-1 1 0 0,1 1-1 0 0,0 0 0 0 0,-1-1 0 0 0,1 1 0 0 0,0-1 0 0 0,0 1 0 0 0,-1 0 1 0 0,1-1-1 0 0,0 1 0 0 0,0-1 0 0 0,-1 1 0 0 0,1-1 0 0 0,0 1 0 0 0,0-1 1 0 0,0 1-1 0 0,0-1 0 0 0,0 1 0 0 0,0-1 0 0 0,0 1 0 0 0,0-1 0 0 0,0 1 1 0 0,0-1-1 0 0,0 1 0 0 0,0-1 0 0 0,0 1 0 0 0,0-1 0 0 0,0 1 0 0 0,0-1 0 0 0,1 1 1 0 0,-1-1-1 0 0,0 1 0 0 0,0-1 0 0 0,1 1 0 0 0,-1 0 0 0 0,0-1 0 0 0,1 0 1 0 0,31-7 3794 0 0,48 9-1825 0 0,93 22 821 0 0,-152-18-2732 0 0,1 0 0 0 0,-1 1 1 0 0,0 2-1 0 0,-1 0 0 0 0,1 1 1 0 0,18 12-1 0 0,-36-19-292 0 0,0-1 0 0 0,0 1-1 0 0,-1 1 1 0 0,1-1 0 0 0,-1 0 0 0 0,0 0 0 0 0,1 1-1 0 0,-1-1 1 0 0,0 1 0 0 0,0 0 0 0 0,-1 0 0 0 0,1 0-1 0 0,-1 0 1 0 0,1 0 0 0 0,-1 0 0 0 0,0 0 0 0 0,0 0-1 0 0,0 0 1 0 0,0 1 0 0 0,-1-1 0 0 0,1 0 0 0 0,-1 1-1 0 0,0-1 1 0 0,0 0 0 0 0,0 1 0 0 0,-1-1 0 0 0,1 0-1 0 0,-1 0 1 0 0,0 1 0 0 0,0-1 0 0 0,0 0 0 0 0,0 0-1 0 0,0 0 1 0 0,-1 0 0 0 0,1 0 0 0 0,-3 3 0 0 0,-7 12 59 0 0,0 1 0 0 0,-2-2-1 0 0,0 0 1 0 0,-22 21 0 0 0,26-28-31 0 0,-37 39-363 0 0,-3-2 0 0 0,-77 58 0 0 0,124-104-369 0 0,-4 5-200 0 0</inkml:trace>
</inkml:ink>
</file>

<file path=ppt/ink/ink6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03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30 5400 0 0,'0'0'175'0'0,"0"0"0"0"0,-1-1 0 0 0,1 1 0 0 0,0-1-1 0 0,0 1 1 0 0,0 0 0 0 0,0-1 0 0 0,0 1-1 0 0,0-1 1 0 0,0 1 0 0 0,0 0 0 0 0,0-1-1 0 0,0 1 1 0 0,0-1 0 0 0,0 1 0 0 0,0-1-1 0 0,0 1 1 0 0,0 0 0 0 0,0-1 0 0 0,0 1-1 0 0,1-1 1 0 0,-1 1 0 0 0,0 0 0 0 0,0-1-1 0 0,0 1 1 0 0,1 0 0 0 0,-1-1 0 0 0,0 1-1 0 0,1 0 1 0 0,-1-1 0 0 0,0 1 0 0 0,0 0-1 0 0,1 0 1 0 0,-1-1 0 0 0,1 1 0 0 0,-1 0-1 0 0,0 0 1 0 0,1 0 0 0 0,-1-1 0 0 0,0 1-1 0 0,1 0 1 0 0,-1 0 0 0 0,1 0 0 0 0,-1 0-1 0 0,1 0 1 0 0,-1 0 0 0 0,0 0 0 0 0,1 0-1 0 0,0 0 1 0 0,22 19 2565 0 0,22 43-2184 0 0,-43-58-70 0 0,92 142 2077 0 0,-36-52-334 0 0,76 93-1 0 0,-133-185-2186 0 0,0-1-1 0 0,0 1 0 0 0,0 0 0 0 0,1-1 0 0 0,-1 1 1 0 0,1-1-1 0 0,-1 0 0 0 0,1 1 0 0 0,-1-1 1 0 0,1 0-1 0 0,0 0 0 0 0,-1 0 0 0 0,1 0 0 0 0,0-1 1 0 0,0 1-1 0 0,0 0 0 0 0,0-1 0 0 0,0 1 1 0 0,0-1-1 0 0,0 1 0 0 0,0-1 0 0 0,0 0 0 0 0,3 0 1 0 0,-2-1-1 0 0,-1 0 1 0 0,1 0 0 0 0,-1-1 0 0 0,1 1 0 0 0,-1 0 0 0 0,0-1 0 0 0,0 0-1 0 0,0 1 1 0 0,0-1 0 0 0,0 0 0 0 0,0 0 0 0 0,0 0 0 0 0,-1 0-1 0 0,1 0 1 0 0,1-4 0 0 0,7-11 180 0 0,-2-1 0 0 0,0 0-1 0 0,9-35 1 0 0,-14 45-115 0 0,59-226 1438 0 0,-25 90-318 0 0,-37 142-1254 0 0,1 1 0 0 0,-1-1-1 0 0,1 0 1 0 0,-1 1-1 0 0,1-1 1 0 0,-1 1-1 0 0,1-1 1 0 0,0 1 0 0 0,0 0-1 0 0,0-1 1 0 0,0 1-1 0 0,0 0 1 0 0,0-1-1 0 0,0 1 1 0 0,1 0-1 0 0,-1 0 1 0 0,0 0 0 0 0,0 0-1 0 0,3-1 1 0 0,-3 1-392 0 0,30 7-1560 0 0,107 56-9084 0 0,-103-47 8260 0 0</inkml:trace>
</inkml:ink>
</file>

<file path=ppt/ink/ink6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0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14 284 0 0,'-25'0'2739'0'0,"-68"3"5000"0"0,77-2-6700 0 0,0 2-1 0 0,1 0 1 0 0,-30 10 0 0 0,29-7-351 0 0,1 0 0 0 0,0 1 0 0 0,1 1 0 0 0,-1 0-1 0 0,2 1 1 0 0,-21 16 0 0 0,31-22-485 0 0,-1 0 0 0 0,1 0-1 0 0,-1 0 1 0 0,1 1 0 0 0,0-1-1 0 0,0 1 1 0 0,0 0 0 0 0,1 0-1 0 0,-1 0 1 0 0,1 0 0 0 0,0 0-1 0 0,0 1 1 0 0,1-1 0 0 0,-1 1-1 0 0,1-1 1 0 0,0 1 0 0 0,0-1-1 0 0,0 1 1 0 0,1 0 0 0 0,0 0-1 0 0,0-1 1 0 0,0 1 0 0 0,0 0-1 0 0,1-1 1 0 0,0 1 0 0 0,0 0-1 0 0,2 5 1 0 0,-2-7-152 0 0,1 1-1 0 0,0-1 1 0 0,0 0-1 0 0,0 0 1 0 0,0-1-1 0 0,1 1 1 0 0,-1 0-1 0 0,1-1 1 0 0,-1 1-1 0 0,1-1 1 0 0,0 0-1 0 0,0 0 1 0 0,0 0-1 0 0,0 0 1 0 0,1-1-1 0 0,-1 1 1 0 0,0-1-1 0 0,1 0 1 0 0,-1 0-1 0 0,0 0 1 0 0,1 0-1 0 0,0-1 1 0 0,-1 1-1 0 0,1-1 1 0 0,-1 0-1 0 0,7 0 1 0 0,-3 0-96 0 0,0-1 0 0 0,0 0 0 0 0,0 0 0 0 0,0 0 0 0 0,0-1-1 0 0,0 0 1 0 0,-1 0 0 0 0,1-1 0 0 0,-1 0 0 0 0,1 0 0 0 0,-1 0 0 0 0,10-8 0 0 0,-12 8 42 0 0,-1 0 0 0 0,1-1 1 0 0,-1 1-1 0 0,0-1 0 0 0,0 0 0 0 0,0 0 0 0 0,-1 0 0 0 0,1 0 1 0 0,-1 0-1 0 0,0-1 0 0 0,0 1 0 0 0,-1-1 0 0 0,1 0 0 0 0,-1 1 0 0 0,0-1 1 0 0,0 0-1 0 0,-1 0 0 0 0,1 1 0 0 0,-1-1 0 0 0,0 0 0 0 0,0 0 1 0 0,-1 0-1 0 0,1 0 0 0 0,-1 1 0 0 0,0-1 0 0 0,-1 0 0 0 0,1 1 1 0 0,-1-1-1 0 0,0 1 0 0 0,0-1 0 0 0,0 1 0 0 0,-6-7 0 0 0,4 3-284 0 0,-1 1 0 0 0,0 1 0 0 0,0-1 0 0 0,-1 1 0 0 0,0 0 0 0 0,0 0-1 0 0,-1 1 1 0 0,1 0 0 0 0,-1 0 0 0 0,0 0 0 0 0,-1 1 0 0 0,1 0 0 0 0,-1 1 0 0 0,0-1-1 0 0,0 1 1 0 0,0 1 0 0 0,0 0 0 0 0,-11-2 0 0 0,5 5-5695 0 0</inkml:trace>
</inkml:ink>
</file>

<file path=ppt/ink/ink6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0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8329 0 0,'0'0'12162'0'0,"-11"2"-10418"0"0,11-2-1689 0 0,0 0 0 0 0,0 0-1 0 0,0-1 1 0 0,0 1 0 0 0,-1 0 0 0 0,1 0-1 0 0,0 0 1 0 0,0 0 0 0 0,0 0 0 0 0,0 0-1 0 0,0 0 1 0 0,-1 0 0 0 0,1 0 0 0 0,0 0-1 0 0,0 0 1 0 0,0 0 0 0 0,0 0 0 0 0,-1 0-1 0 0,1 0 1 0 0,0 0 0 0 0,0 0-1 0 0,0 0 1 0 0,0 0 0 0 0,0 0 0 0 0,-1 0-1 0 0,1 0 1 0 0,0 0 0 0 0,0 1 0 0 0,0-1-1 0 0,0 0 1 0 0,0 0 0 0 0,0 0 0 0 0,-1 0-1 0 0,1 0 1 0 0,0 0 0 0 0,0 0 0 0 0,0 1-1 0 0,0-1 1 0 0,0 0 0 0 0,0 0-1 0 0,0 0 1 0 0,0 0 0 0 0,0 0 0 0 0,0 1-1 0 0,-1-1 1 0 0,1 0 0 0 0,0 0 0 0 0,0 0-1 0 0,0 0 1 0 0,0 0 0 0 0,0 1 0 0 0,0-1-1 0 0,0 0 1 0 0,0 0 0 0 0,0 0 0 0 0,0 0-1 0 0,0 1 1 0 0,1-1 0 0 0,-1 0 0 0 0,0 0-1 0 0,0 0 1 0 0,0 1 0 0 0,23 8 430 0 0,1-1 1 0 0,-1-1-1 0 0,1 0 1 0 0,1-2-1 0 0,-1-1 1 0 0,1-1-1 0 0,40 0 1 0 0,-1-4-1573 0 0,116-17 1 0 0,-139 14-1830 0 0,-15 5-4655 0 0,-18-1 4672 0 0</inkml:trace>
</inkml:ink>
</file>

<file path=ppt/ink/ink6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04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0 372 0 0,'-16'17'4186'0'0,"16"-17"-3970"0"0,0 1 0 0 0,0-1 0 0 0,0 0 0 0 0,0 1 0 0 0,0-1 0 0 0,0 0 0 0 0,0 0 0 0 0,0 1 0 0 0,0-1 0 0 0,-1 0 0 0 0,1 1 1 0 0,0-1-1 0 0,1 0 0 0 0,-1 1 0 0 0,0-1 0 0 0,3 4 3674 0 0,-3-4-3674 0 0,0 1 0 0 0,21 4 7377 0 0,0-4-7398 0 0,37 1 2423 0 0,114 6 3512 0 0,-116-4-8337 0 0,-1 3-4012 0 0,-50-7 2808 0 0,7 0 488 0 0</inkml:trace>
</inkml:ink>
</file>

<file path=ppt/ink/ink6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06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3 138 264 0 0,'-3'-10'6026'0'0,"9"4"-5516"0"0,1 1 0 0 0,-1 0 0 0 0,1 0 1 0 0,0 0-1 0 0,0 1 0 0 0,0 0 0 0 0,1 1 0 0 0,14-6 0 0 0,75-17 1366 0 0,-41 12-798 0 0,77-28 3013 0 0,-132 42-3075 0 0,-7 0-848 0 0,-36 4 3 0 0,0 1-1 0 0,1 2 0 0 0,0 1 1 0 0,0 3-1 0 0,-66 26 1 0 0,105-37-159 0 0,1 1 1 0 0,-1-1-1 0 0,1 1 1 0 0,-1 0 0 0 0,1-1-1 0 0,-1 1 1 0 0,1 0 0 0 0,0 0-1 0 0,0 0 1 0 0,-1 0 0 0 0,1 0-1 0 0,0 1 1 0 0,0-1 0 0 0,0 0-1 0 0,0 0 1 0 0,0 1 0 0 0,0-1-1 0 0,-1 3 1 0 0,2-3-3 0 0,0 0 0 0 0,0 0 0 0 0,0 0 0 0 0,0 0 0 0 0,1 0 1 0 0,-1 0-1 0 0,0 0 0 0 0,0 0 0 0 0,1 0 0 0 0,-1 0 0 0 0,1 0 0 0 0,-1 0 0 0 0,1 0 0 0 0,-1-1 1 0 0,1 1-1 0 0,-1 0 0 0 0,1 0 0 0 0,0 0 0 0 0,-1-1 0 0 0,1 1 0 0 0,0 0 0 0 0,1 0 0 0 0,6 5 45 0 0,1 0-1 0 0,1-1 0 0 0,-1 0 0 0 0,15 4 1 0 0,-16-5-55 0 0,171 61 287 0 0,-130-50-193 0 0,-2 1 0 0 0,0 3 1 0 0,-1 2-1 0 0,0 2 1 0 0,46 31-1 0 0,-89-52-86 0 0,0 0-1 0 0,0 0 1 0 0,-1 0 0 0 0,1 0-1 0 0,0 0 1 0 0,-1 1 0 0 0,0-1 0 0 0,0 1-1 0 0,0 0 1 0 0,0-1 0 0 0,0 1-1 0 0,0 0 1 0 0,-1 0 0 0 0,1 0-1 0 0,-1 0 1 0 0,0 1 0 0 0,2 5-1 0 0,-4-7-2 0 0,1 0-1 0 0,-1 0 0 0 0,0 0 1 0 0,0 0-1 0 0,1 0 0 0 0,-1 0 0 0 0,0 0 1 0 0,-1 0-1 0 0,1 0 0 0 0,0-1 0 0 0,0 1 1 0 0,-1 0-1 0 0,1-1 0 0 0,-1 1 0 0 0,0-1 1 0 0,1 1-1 0 0,-1-1 0 0 0,0 0 0 0 0,0 0 1 0 0,0 0-1 0 0,0 0 0 0 0,0 0 0 0 0,0 0 1 0 0,0 0-1 0 0,0-1 0 0 0,0 1 0 0 0,0-1 1 0 0,-3 1-1 0 0,-18 5 47 0 0,-1-1 0 0 0,0-1 0 0 0,0-1 0 0 0,0-2-1 0 0,0 0 1 0 0,-34-3 0 0 0,-145-26-637 0 0,183 24 349 0 0,-5-3-223 0 0,4 1-1376 0 0,7 4-4508 0 0</inkml:trace>
</inkml:ink>
</file>

<file path=ppt/ink/ink6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07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519 109 424 0 0,'-18'-9'1284'0'0,"1"2"1"0"0,-1 0-1 0 0,0 1 0 0 0,0 1 1 0 0,-1 1-1 0 0,0 0 0 0 0,1 1 1 0 0,-33 0-1 0 0,36 4-684 0 0,0 0 0 0 0,-1 1 0 0 0,1 0 0 0 0,1 1 0 0 0,-1 1 0 0 0,0 0 0 0 0,1 1 0 0 0,0 1 0 0 0,0 0 0 0 0,0 1 0 0 0,-16 11 0 0 0,18-10-208 0 0,-1 1 1 0 0,1 0-1 0 0,1 1 1 0 0,0 0-1 0 0,0 1 0 0 0,1 0 1 0 0,1 0-1 0 0,-13 20 1 0 0,19-26-261 0 0,0 1 1 0 0,0-1 0 0 0,1 1 0 0 0,0 0 0 0 0,0-1 0 0 0,1 1 0 0 0,-1 0 0 0 0,1 0 0 0 0,0 0 0 0 0,1 0 0 0 0,0 0 0 0 0,0 0 0 0 0,0 0 0 0 0,0 0 0 0 0,1 0 0 0 0,0 0 0 0 0,1 0 0 0 0,-1 0 0 0 0,1 0 0 0 0,0 0 0 0 0,0-1 0 0 0,1 1 0 0 0,6 9 0 0 0,-2-5-54 0 0,1 0 1 0 0,0 0-1 0 0,0-1 1 0 0,1-1-1 0 0,0 1 0 0 0,0-1 1 0 0,1-1-1 0 0,0 0 1 0 0,1 0-1 0 0,-1-1 1 0 0,1 0-1 0 0,1-1 1 0 0,-1-1-1 0 0,17 6 1 0 0,-18-7-140 0 0,0-1 0 0 0,0 1-1 0 0,0-2 1 0 0,0 1 0 0 0,0-1 0 0 0,0-1 0 0 0,0 0 0 0 0,1 0 0 0 0,-1-1 0 0 0,0-1 0 0 0,0 0 0 0 0,0 0 0 0 0,0 0 0 0 0,0-1 0 0 0,-1-1 0 0 0,1 0 0 0 0,-1 0-1 0 0,10-7 1 0 0,-13 6 44 0 0,0 0 1 0 0,-1-1-1 0 0,1 1 0 0 0,-1-2 0 0 0,0 1 0 0 0,-1 0 0 0 0,0-1 0 0 0,0 0 0 0 0,0 0 1 0 0,-1 0-1 0 0,0 0 0 0 0,0-1 0 0 0,0 1 0 0 0,-1-1 0 0 0,-1 1 0 0 0,1-1 0 0 0,-1 0 0 0 0,-1 0 1 0 0,1-14-1 0 0,-1 9 34 0 0,-1 1 1 0 0,0-1-1 0 0,0 1 1 0 0,-1 0 0 0 0,-1 0-1 0 0,0-1 1 0 0,-1 2-1 0 0,0-1 1 0 0,-1 0 0 0 0,0 1-1 0 0,-12-19 1 0 0,6 16-153 0 0,-2 0 0 0 0,1 1 0 0 0,-2 1 0 0 0,0 0 0 0 0,0 1 0 0 0,-1 0 0 0 0,0 1 0 0 0,-1 1 1 0 0,0 1-1 0 0,-1 0 0 0 0,0 1 0 0 0,0 0 0 0 0,0 2 0 0 0,-1 0 0 0 0,0 1 0 0 0,0 1 0 0 0,-22-2 0 0 0,1 11-2816 0 0,15 5-3412 0 0,15-6 3936 0 0</inkml:trace>
</inkml:ink>
</file>

<file path=ppt/ink/ink6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07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0 836 0 0,'18'6'3160'0'0,"-1"0"0"0"0,30 15-1 0 0,29 27 2147 0 0,65 73-633 0 0,-77-64-2424 0 0,-20-17-1277 0 0,3-2 1 0 0,0-2 0 0 0,3-2-1 0 0,1-3 1 0 0,1-2 0 0 0,61 25-1 0 0,-108-52-861 0 0,0 0-1 0 0,0-1 0 0 0,0 1 0 0 0,1-1 0 0 0,-1 0 1 0 0,0 0-1 0 0,1-1 0 0 0,-1 0 0 0 0,1 0 0 0 0,-1 0 1 0 0,1 0-1 0 0,-1-1 0 0 0,0 0 0 0 0,1 0 0 0 0,-1 0 1 0 0,0-1-1 0 0,0 0 0 0 0,0 0 0 0 0,0 0 1 0 0,5-4-1 0 0,-2 0-13 0 0,-1 1 1 0 0,0-2-1 0 0,0 1 1 0 0,-1-1-1 0 0,0 0 0 0 0,0-1 1 0 0,0 1-1 0 0,-1-1 1 0 0,0 0-1 0 0,7-17 1 0 0,0 0-96 0 0,-1-1 1 0 0,-1 0-1 0 0,-2 0 0 0 0,0-1 1 0 0,-2 0-1 0 0,-1-1 1 0 0,-1 1-1 0 0,-1-1 1 0 0,-1 0-1 0 0,-2 0 1 0 0,-4-36-1 0 0,2 41-5687 0 0,2 22 5428 0 0,0 0-1 0 0,0 1 0 0 0,0-1 1 0 0,0 1-1 0 0,0-1 0 0 0,0 0 1 0 0,0 1-1 0 0,0-1 0 0 0,0 1 1 0 0,0-1-1 0 0,0 0 0 0 0,0 1 1 0 0,1-1-1 0 0,-1 0 0 0 0,0 1 1 0 0,0-1-1 0 0,1 1 0 0 0,-1-1 1 0 0,0 1-1 0 0,1-1 0 0 0,-1 1 1 0 0,0-1-1 0 0,1 1 0 0 0,-1-1 1 0 0,1 1-1 0 0,-1-1 0 0 0,1 1 1 0 0,0-1-1 0 0</inkml:trace>
</inkml:ink>
</file>

<file path=ppt/ink/ink6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08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789 172 392 0 0,'3'-5'241'0'0,"2"-2"558"0"0,0 0-1 0 0,0-1 0 0 0,-1 1 1 0 0,0-1-1 0 0,-1 0 0 0 0,4-12 1 0 0,-6 18-624 0 0,-1 0 1 0 0,0-1 0 0 0,0 1-1 0 0,0 0 1 0 0,0 0 0 0 0,0 0-1 0 0,0-1 1 0 0,-1 1 0 0 0,1 0-1 0 0,-1 0 1 0 0,1 0 0 0 0,-1 0-1 0 0,0 0 1 0 0,0 0-1 0 0,0 0 1 0 0,0 0 0 0 0,0 0-1 0 0,0 0 1 0 0,-1 0 0 0 0,1 1-1 0 0,-1-1 1 0 0,1 0 0 0 0,-1 1-1 0 0,1-1 1 0 0,-1 1 0 0 0,0 0-1 0 0,0 0 1 0 0,0-1-1 0 0,0 1 1 0 0,0 0 0 0 0,-2 0-1 0 0,-14-7 208 0 0,-1 0-1 0 0,1 2 0 0 0,-1 0 0 0 0,-1 2 1 0 0,1 0-1 0 0,-1 1 0 0 0,1 0 0 0 0,-36 2 0 0 0,-9 3 643 0 0,-97 17-1 0 0,115-13-732 0 0,-105 19 675 0 0,128-20-572 0 0,1 1 0 0 0,0 1 0 0 0,0 1 1 0 0,-33 16-1 0 0,54-24-350 0 0,0 1 1 0 0,0-1 0 0 0,0 1-1 0 0,0-1 1 0 0,0 1-1 0 0,0 0 1 0 0,0 0-1 0 0,0-1 1 0 0,0 1 0 0 0,0 0-1 0 0,0 0 1 0 0,0 0-1 0 0,0 0 1 0 0,1 0-1 0 0,-1 0 1 0 0,0 0-1 0 0,1 0 1 0 0,-1 0 0 0 0,1 0-1 0 0,-1 3 1 0 0,1-3-8 0 0,0 0 1 0 0,0-1 0 0 0,1 1-1 0 0,-1 0 1 0 0,0 0 0 0 0,1 0-1 0 0,-1 0 1 0 0,1-1 0 0 0,-1 1-1 0 0,1 0 1 0 0,-1-1 0 0 0,1 1-1 0 0,0 0 1 0 0,-1-1-1 0 0,1 1 1 0 0,0 0 0 0 0,-1-1-1 0 0,1 1 1 0 0,0-1 0 0 0,0 1-1 0 0,1-1 1 0 0,56 20 784 0 0,-53-19-838 0 0,358 60 1310 0 0,-239-46-721 0 0,188 49-1 0 0,-296-59-493 0 0,-1 0 0 0 0,1 0 0 0 0,-2 2 0 0 0,26 14 0 0 0,-37-20-59 0 0,-1 0-1 0 0,0 0 0 0 0,0 1 0 0 0,0-1 0 0 0,0 1 1 0 0,0 0-1 0 0,0-1 0 0 0,0 1 0 0 0,-1 0 0 0 0,1 0 1 0 0,0 0-1 0 0,-1 0 0 0 0,0 0 0 0 0,1 1 1 0 0,-1-1-1 0 0,0 0 0 0 0,0 1 0 0 0,-1-1 0 0 0,1 0 1 0 0,0 1-1 0 0,-1-1 0 0 0,1 1 0 0 0,-1-1 0 0 0,0 1 1 0 0,0-1-1 0 0,0 1 0 0 0,0 0 0 0 0,0-1 0 0 0,-1 1 1 0 0,1-1-1 0 0,-1 1 0 0 0,1-1 0 0 0,-1 0 1 0 0,0 1-1 0 0,0-1 0 0 0,0 0 0 0 0,0 1 0 0 0,-1-1 1 0 0,-1 2-1 0 0,-7 9 71 0 0,0-1 1 0 0,-1-1 0 0 0,-1 0 0 0 0,0 0-1 0 0,0-1 1 0 0,-1 0 0 0 0,-1-2-1 0 0,1 1 1 0 0,-1-1 0 0 0,-1-1-1 0 0,1-1 1 0 0,-20 6 0 0 0,-26 7 244 0 0,-102 20 0 0 0,-28-10 292 0 0,168-28-675 0 0,0 0 1 0 0,1-1-1 0 0,-1-1 0 0 0,0-1 1 0 0,0-1-1 0 0,-32-9 0 0 0,52 11-47 0 0,0 1-1 0 0,0 0 1 0 0,0-1-1 0 0,0 0 1 0 0,1 1-1 0 0,-1-1 1 0 0,0 0-1 0 0,0 0 1 0 0,1 0-1 0 0,-1 0 1 0 0,1 0-1 0 0,-1-1 1 0 0,1 1-1 0 0,-1 0 1 0 0,1-1-1 0 0,0 1 0 0 0,-2-3 1 0 0,3 4-24 0 0,0-1 0 0 0,0 0 1 0 0,0 0-1 0 0,0 0 0 0 0,0 0 0 0 0,0 1 1 0 0,0-1-1 0 0,0 0 0 0 0,1 0 0 0 0,-1 0 1 0 0,0 1-1 0 0,0-1 0 0 0,1 0 0 0 0,-1 0 1 0 0,0 1-1 0 0,1-1 0 0 0,-1 0 0 0 0,1 0 1 0 0,-1 1-1 0 0,1-1 0 0 0,0 1 0 0 0,-1-1 1 0 0,1 0-1 0 0,-1 1 0 0 0,1-1 0 0 0,1 0 1 0 0,6-4-1072 0 0,0 0 1 0 0,1 0-1 0 0,0 0 1 0 0,17-5-1 0 0,14-6-1840 0 0,4 0 433 0 0</inkml:trace>
</inkml:ink>
</file>

<file path=ppt/ink/ink6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09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8 680 0 0,'-14'-7'10632'0'0,"11"11"-10140"0"0,-1 1 0 0 0,1 0 0 0 0,1 0 0 0 0,-1 0 0 0 0,1 1 1 0 0,0-1-1 0 0,0 1 0 0 0,0-1 0 0 0,1 1 0 0 0,0 0 0 0 0,0-1 1 0 0,0 1-1 0 0,1 0 0 0 0,0 0 0 0 0,0 0 0 0 0,0-1 0 0 0,2 9 0 0 0,0 2-28 0 0,0-1 0 0 0,1 1-1 0 0,1-1 1 0 0,1 0 0 0 0,9 23-1 0 0,-12-33-445 0 0,1 0 0 0 0,0 0 1 0 0,0 0-1 0 0,0-1 0 0 0,1 1 0 0 0,-1-1 0 0 0,1 0 0 0 0,0 0 1 0 0,1 0-1 0 0,-1 0 0 0 0,1-1 0 0 0,-1 1 0 0 0,9 3 0 0 0,-7-4-938 0 0,-1-1 0 0 0,1 0 0 0 0,0-1-1 0 0,-1 1 1 0 0,1-1 0 0 0,0 0 0 0 0,0 0-1 0 0,8-1 1 0 0,1-1-1639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0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22 608 0 0,'2'-22'8225'0'0,"2"36"-1739"0"0,1 15-2521 0 0,-3-7-3365 0 0,29 143 3922 0 0,2 19-1544 0 0,-25-111-1685 0 0,-8-72-1345 0 0,5 4-1666 0 0,-5-5 1654 0 0,0 0-1 0 0,0 0 1 0 0,0 0 0 0 0,0 0 0 0 0,0 0 0 0 0,0-1 0 0 0,0 1 0 0 0,0 0 0 0 0,0 0-1 0 0,0 0 1 0 0,1 0 0 0 0,-1 0 0 0 0,0 0 0 0 0,0-1 0 0 0,0 1 0 0 0,0 0-1 0 0,0 0 1 0 0,0 0 0 0 0,0 0 0 0 0,0 0 0 0 0,0 0 0 0 0,1 0 0 0 0,-1 0 0 0 0,0 0-1 0 0,0-1 1 0 0,0 1 0 0 0,0 0 0 0 0,0 0 0 0 0,0 0 0 0 0,1 0 0 0 0,-1 0-1 0 0,0 0 1 0 0,0 0 0 0 0,0 0 0 0 0,0 0 0 0 0,0 0 0 0 0,0 0 0 0 0,1 0 0 0 0,-1 0-1 0 0,0 0 1 0 0,0 0 0 0 0,0 0 0 0 0,0 0 0 0 0,0 0 0 0 0,1 0 0 0 0,-1 0-1 0 0,0 0 1 0 0,0 0 0 0 0,0 1 0 0 0,0-1 0 0 0,0 0 0 0 0,0 0 0 0 0,0 0 0 0 0,1 0-1 0 0,-1 0 1 0 0,0 0 0 0 0,0 0 0 0 0,0 0 0 0 0,0 1 0 0 0,0-1 0 0 0,0 0 0 0 0,0 0-1 0 0,0 0 1 0 0,0 0 0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46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1 488 0 0,'0'0'241'0'0,"-1"1"0"0"0,1-1 1 0 0,-1 1-1 0 0,1 0 0 0 0,-1-1 0 0 0,1 1 0 0 0,-1 0 1 0 0,1-1-1 0 0,0 1 0 0 0,-1 0 0 0 0,1 0 0 0 0,0-1 1 0 0,0 1-1 0 0,0 0 0 0 0,-1 0 0 0 0,1-1 0 0 0,0 1 1 0 0,0 0-1 0 0,0 0 0 0 0,0 0 0 0 0,0-1 1 0 0,1 1-1 0 0,-1 0 0 0 0,0 0 0 0 0,0 0 0 0 0,0-1 1 0 0,1 1-1 0 0,-1 0 0 0 0,0 0 0 0 0,1-1 0 0 0,-1 1 1 0 0,1 0-1 0 0,1 1 318 0 0,1 0 0 0 0,-1 0 1 0 0,1-1-1 0 0,-1 1 1 0 0,1-1-1 0 0,0 1 0 0 0,-1-1 1 0 0,5 1-1 0 0,30 9 1938 0 0,1-2 0 0 0,1-1 1 0 0,40 3-1 0 0,-30-5-1744 0 0,-44-5-1268 0 0</inkml:trace>
</inkml:ink>
</file>

<file path=ppt/ink/ink6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09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207 208 852 0 0,'-2'-1'449'0'0,"0"1"0"0"0,-1-1 0 0 0,1 1 0 0 0,0-1 0 0 0,-1 0 0 0 0,1 0 0 0 0,0 0 0 0 0,0 0 0 0 0,0-1 0 0 0,0 1 0 0 0,0-1 0 0 0,0 1 0 0 0,0-1 0 0 0,0 1 0 0 0,-2-5 0 0 0,4 4-44 0 0,-1 0 1 0 0,1 0 0 0 0,0 0-1 0 0,0 0 1 0 0,1 0 0 0 0,-1 0-1 0 0,0 0 1 0 0,1 0 0 0 0,-1 0-1 0 0,1 0 1 0 0,0 0 0 0 0,0 0-1 0 0,0 0 1 0 0,-1 0 0 0 0,2 0-1 0 0,-1 1 1 0 0,0-1 0 0 0,0 0-1 0 0,2-1 1 0 0,-2 1-207 0 0,5-5 589 0 0,-1-1 0 0 0,-1 0 0 0 0,1 0-1 0 0,-1 0 1 0 0,-1 0 0 0 0,4-10 0 0 0,-7 16-694 0 0,1 0-1 0 0,-1 0 1 0 0,0 0 0 0 0,0-1 0 0 0,0 1-1 0 0,0 0 1 0 0,0 0 0 0 0,0 0 0 0 0,0 0-1 0 0,-1-1 1 0 0,1 1 0 0 0,-1 0 0 0 0,0 0-1 0 0,1 0 1 0 0,-1 0 0 0 0,0 0 0 0 0,0 0 0 0 0,-1 0-1 0 0,1 0 1 0 0,0 1 0 0 0,0-1 0 0 0,-1 0-1 0 0,1 1 1 0 0,-1-1 0 0 0,0 1 0 0 0,1-1-1 0 0,-1 1 1 0 0,0 0 0 0 0,0 0 0 0 0,0 0-1 0 0,0 0 1 0 0,-2-1 0 0 0,-5-2 25 0 0,0 1 0 0 0,1 0 0 0 0,-2 1 0 0 0,1 0 0 0 0,0 0 0 0 0,0 1 0 0 0,-1 0 0 0 0,-13 0 0 0 0,17 1-445 0 0,-1 1 0 0 0,1 0 1 0 0,0 0-1 0 0,0 0 0 0 0,-1 1 0 0 0,-6 2 0 0 0,11-3-277 0 0,-1 0-1 0 0,0 1 0 0 0,0-1 0 0 0,1 1 0 0 0,-1 0 1 0 0,1 0-1 0 0,-1 0 0 0 0,1 0 0 0 0,0 0 0 0 0,0 0 0 0 0,0 1 1 0 0,0-1-1 0 0,-2 3 0 0 0,-1 2-2017 0 0</inkml:trace>
</inkml:ink>
</file>

<file path=ppt/ink/ink6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25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191 123 36 0 0,'-1'0'307'0'0,"0"0"1"0"0,0 0-1 0 0,0 0 1 0 0,1 0-1 0 0,-1-1 0 0 0,0 1 1 0 0,0 0-1 0 0,0 0 1 0 0,1-1-1 0 0,-1 1 0 0 0,0 0 1 0 0,0-1-1 0 0,1 1 1 0 0,-1 0-1 0 0,0-1 0 0 0,0 1 1 0 0,1-1-1 0 0,-1 0 1 0 0,1 1-1 0 0,-1-1 0 0 0,0 1 1 0 0,1-1-1 0 0,-1 0 1 0 0,1 1-1 0 0,0-1 0 0 0,-1 0 1 0 0,1 0-1 0 0,-1 1 1 0 0,1-1-1 0 0,0 0 0 0 0,0 0 1 0 0,0 0-1 0 0,-1-1 1 0 0,2 0-32 0 0,0 0 0 0 0,0 1 0 0 0,0-1 0 0 0,0 0 0 0 0,1 1 0 0 0,-1-1 0 0 0,0 1 1 0 0,1 0-1 0 0,-1-1 0 0 0,1 1 0 0 0,-1 0 0 0 0,1 0 0 0 0,2-2 0 0 0,63-28 2167 0 0,-20 15-1050 0 0,-27 10-467 0 0,1-2-1 0 0,26-13 0 0 0,-46 21-735 0 0,-15 1-262 0 0,1 1 1 0 0,0 1-1 0 0,-1 0 1 0 0,-24 10 0 0 0,3-1-17 0 0,11-5 31 0 0,-7 0-22 0 0,1 2 0 0 0,1 0 0 0 0,-1 3 0 0 0,2 0 1 0 0,-43 26-1 0 0,69-37 90 0 0,1-1 1 0 0,-1 1-1 0 0,1 0 1 0 0,-1 0-1 0 0,1 0 1 0 0,0 0-1 0 0,0 0 1 0 0,-1 0-1 0 0,1 0 1 0 0,0 0-1 0 0,0 1 1 0 0,0-1-1 0 0,0 0 1 0 0,0 1-1 0 0,1-1 1 0 0,-1 1-1 0 0,0-1 1 0 0,1 1-1 0 0,-1-1 1 0 0,1 1 0 0 0,-1-1-1 0 0,1 1 1 0 0,0 0-1 0 0,0-1 1 0 0,0 1-1 0 0,0-1 1 0 0,0 1-1 0 0,0 0 1 0 0,0-1-1 0 0,0 1 1 0 0,0-1-1 0 0,1 1 1 0 0,-1 0-1 0 0,1-1 1 0 0,-1 1-1 0 0,1-1 1 0 0,0 1-1 0 0,0-1 1 0 0,-1 0-1 0 0,1 1 1 0 0,0-1-1 0 0,0 0 1 0 0,0 1-1 0 0,0-1 1 0 0,1 0-1 0 0,-1 0 1 0 0,0 0-1 0 0,2 1 1 0 0,8 7 112 0 0,1-1 0 0 0,1 0 1 0 0,-1 0-1 0 0,19 7 1 0 0,-17-8-62 0 0,79 35 543 0 0,38 19 167 0 0,-118-54-681 0 0,0 1 1 0 0,-1 0 0 0 0,0 1-1 0 0,-1 0 1 0 0,0 1 0 0 0,0 0-1 0 0,11 15 1 0 0,-20-22-78 0 0,0-1 1 0 0,0 0-1 0 0,-1 1 1 0 0,0-1-1 0 0,1 1 1 0 0,-1-1-1 0 0,0 1 1 0 0,0 0-1 0 0,0 0 1 0 0,0-1-1 0 0,-1 1 1 0 0,1 0-1 0 0,-1 0 1 0 0,0 0-1 0 0,0 0 1 0 0,0-1-1 0 0,0 1 1 0 0,0 0-1 0 0,-2 5 1 0 0,1-4-5 0 0,-1 0 1 0 0,1 0 0 0 0,-1 0-1 0 0,-1 0 1 0 0,1 0 0 0 0,-1 0-1 0 0,1-1 1 0 0,-1 1-1 0 0,0-1 1 0 0,0 0 0 0 0,-6 5-1 0 0,-1 0 8 0 0,0-1 0 0 0,0-1 0 0 0,-1 1 0 0 0,0-2 0 0 0,0 1 0 0 0,0-2 0 0 0,-1 1 0 0 0,-16 3 0 0 0,7-4 38 0 0,-1-1 1 0 0,-39 2-1 0 0,52-5-398 0 0,0-1 0 0 0,0 1 0 0 0,0-2 0 0 0,0 1 0 0 0,1-1 0 0 0,-1 0 0 0 0,0-1 0 0 0,1 0 0 0 0,-13-7 0 0 0,19 6-774 0 0,17-3-8180 0 0</inkml:trace>
</inkml:ink>
</file>

<file path=ppt/ink/ink6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2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438 131 236 0 0,'-23'-30'2975'0'0,"21"27"-2627"0"0,0-1 0 0 0,-1 0 0 0 0,0 1 0 0 0,1-1 0 0 0,-1 1 0 0 0,-1 0 0 0 0,1 0 0 0 0,0 0 0 0 0,-1 0 0 0 0,1 1 0 0 0,-1-1 0 0 0,0 1 0 0 0,0 0 0 0 0,0 0 0 0 0,0 0 0 0 0,-8-1 0 0 0,-1 0 117 0 0,-1 1 0 0 0,0 0 1 0 0,0 1-1 0 0,0 1 0 0 0,0 0 0 0 0,0 1 1 0 0,0 0-1 0 0,0 1 0 0 0,1 1 0 0 0,-1 0 1 0 0,1 1-1 0 0,0 0 0 0 0,-16 8 0 0 0,19-8-202 0 0,1 1 0 0 0,0-1 0 0 0,-1 2 0 0 0,2-1 0 0 0,-1 1-1 0 0,1 1 1 0 0,0-1 0 0 0,0 1 0 0 0,0 1 0 0 0,1 0 0 0 0,1 0 0 0 0,-1 0-1 0 0,1 1 1 0 0,1-1 0 0 0,-1 1 0 0 0,1 1 0 0 0,1-1 0 0 0,-4 14 0 0 0,7-18-150 0 0,0 0 0 0 0,1 0 0 0 0,0 0 1 0 0,0 0-1 0 0,0 0 0 0 0,1 0 1 0 0,0 0-1 0 0,0 1 0 0 0,0-1 1 0 0,0-1-1 0 0,1 1 0 0 0,0 0 0 0 0,0 0 1 0 0,0-1-1 0 0,1 1 0 0 0,-1-1 1 0 0,1 1-1 0 0,0-1 0 0 0,1 0 1 0 0,-1 0-1 0 0,1-1 0 0 0,-1 1 0 0 0,1-1 1 0 0,0 0-1 0 0,7 5 0 0 0,1 1 20 0 0,2 0 0 0 0,-1-1 0 0 0,1-1 0 0 0,0 0 0 0 0,1-1 0 0 0,-1 0 0 0 0,20 4 0 0 0,-8-4-132 0 0,0-2 0 0 0,0 0 0 0 0,43-1 0 0 0,-59-3-122 0 0,0 0-1 0 0,0-1 1 0 0,-1 0-1 0 0,1 0 1 0 0,0-1-1 0 0,0-1 1 0 0,-1 0-1 0 0,1 0 1 0 0,-1-1-1 0 0,0 0 1 0 0,0 0-1 0 0,15-10 1 0 0,-21 11 88 0 0,-1 1 0 0 0,1-1 0 0 0,-1 1 1 0 0,1-1-1 0 0,-1 0 0 0 0,0 0 0 0 0,0 0 0 0 0,0 0 1 0 0,-1 0-1 0 0,1-1 0 0 0,-1 1 0 0 0,1 0 0 0 0,-1-1 1 0 0,0 1-1 0 0,0-1 0 0 0,0-5 0 0 0,-1 2 6 0 0,0 0 1 0 0,0 0-1 0 0,0 0 0 0 0,-1 0 0 0 0,0 0 1 0 0,-1 0-1 0 0,0 0 0 0 0,-2-7 1 0 0,-3-3 4 0 0,-1 1 1 0 0,0-1 0 0 0,-1 1-1 0 0,-1 1 1 0 0,-19-25 0 0 0,18 26-183 0 0,-1 1 1 0 0,0 0 0 0 0,0 1 0 0 0,-2 1 0 0 0,1 0-1 0 0,-1 0 1 0 0,-1 2 0 0 0,0 0 0 0 0,0 0-1 0 0,-33-12 1 0 0,33 19-1744 0 0,7 7-4078 0 0,7 1 3979 0 0</inkml:trace>
</inkml:ink>
</file>

<file path=ppt/ink/ink6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26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6349 0 0,'6'0'1087'0'0,"1"-1"0"0"0,0 1 0 0 0,-1 0 0 0 0,1 0 0 0 0,0 1 0 0 0,-1 0 0 0 0,1 0 1 0 0,-1 0-1 0 0,13 5 0 0 0,-8-1-362 0 0,-1 0 1 0 0,1 0-1 0 0,-1 1 1 0 0,0 0-1 0 0,9 9 1 0 0,10 11-192 0 0,-1 0 0 0 0,36 47-1 0 0,-35-39 967 0 0,6 8-688 0 0,-20-22-277 0 0,1-1 0 0 0,1-1-1 0 0,0-1 1 0 0,33 26 0 0 0,-49-42-505 0 0,1 0-1 0 0,-1-1 1 0 0,1 1 0 0 0,-1 0 0 0 0,1-1-1 0 0,-1 1 1 0 0,1 0 0 0 0,-1-1 0 0 0,1 0-1 0 0,0 1 1 0 0,-1-1 0 0 0,1 0 0 0 0,-1 0-1 0 0,1 0 1 0 0,0 0 0 0 0,-1 0 0 0 0,1 0-1 0 0,0-1 1 0 0,-1 1 0 0 0,1 0 0 0 0,-1-1-1 0 0,1 0 1 0 0,-1 1 0 0 0,1-1 0 0 0,-1 0-1 0 0,1 1 1 0 0,-1-1 0 0 0,0 0 0 0 0,1 0-1 0 0,-1 0 1 0 0,0 0 0 0 0,0-1 0 0 0,0 1-1 0 0,1 0 1 0 0,-1 0 0 0 0,-1-1 0 0 0,1 1-1 0 0,0 0 1 0 0,0-1 0 0 0,0 1 0 0 0,-1-1-1 0 0,1 1 1 0 0,0-3 0 0 0,5-9 51 0 0,-1-1 1 0 0,0 0-1 0 0,4-25 1 0 0,-7 29 1 0 0,47-241 350 0 0,-48 249-723 0 0,0 1-1 0 0,-1-1 0 0 0,1 1 0 0 0,0 0 0 0 0,0-1 1 0 0,-1 1-1 0 0,1 0 0 0 0,0 0 0 0 0,0-1 0 0 0,1 1 1 0 0,-1 0-1 0 0,0 0 0 0 0,0 0 0 0 0,0 0 1 0 0,1 0-1 0 0,-1 1 0 0 0,1-1 0 0 0,-1 0 0 0 0,0 1 1 0 0,1-1-1 0 0,-1 1 0 0 0,1-1 0 0 0,-1 1 0 0 0,1-1 1 0 0,0 1-1 0 0,-1 0 0 0 0,1 0 0 0 0,-1 0 0 0 0,1 0 1 0 0,-1 0-1 0 0,1 0 0 0 0,2 1 0 0 0,9-1-3135 0 0,3-2 462 0 0</inkml:trace>
</inkml:ink>
</file>

<file path=ppt/ink/ink6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26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1 784 0 0,'0'0'1430'0'0,"-10"0"5889"0"0,-2 3-6321 0 0,-6 10 472 0 0,0 1-1 0 0,1 1 1 0 0,-17 18 0 0 0,-8 8-137 0 0,-10 3-160 0 0,-2-1 0 0 0,-2-4-1 0 0,-64 35 1 0 0,86-55-709 0 0,-2-2 0 0 0,0-1 0 0 0,-1-2 1 0 0,0-2-1 0 0,-1-1 0 0 0,-70 10 0 0 0,103-21-426 0 0,4 0-64 0 0,3 3-134 0 0,0-1 152 0 0,0 1 1 0 0,0-1-1 0 0,1 0 0 0 0,-1 0 1 0 0,1 0-1 0 0,-1 0 1 0 0,1 0-1 0 0,0 0 0 0 0,0-1 1 0 0,0 1-1 0 0,0-1 1 0 0,0 0-1 0 0,5 1 0 0 0,250 71 289 0 0,16 5 1467 0 0,-270-78-1814 0 0</inkml:trace>
</inkml:ink>
</file>

<file path=ppt/ink/ink6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2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1 337 112 0 0,'0'0'218'0'0,"0"-1"0"0"0,0 1-1 0 0,1-1 1 0 0,-1 1 0 0 0,1-1 0 0 0,-1 1 0 0 0,0-1-1 0 0,1 1 1 0 0,-1-1 0 0 0,1 1 0 0 0,-1 0 0 0 0,1-1-1 0 0,-1 1 1 0 0,1 0 0 0 0,-1-1 0 0 0,1 1 0 0 0,0 0-1 0 0,-1 0 1 0 0,1-1 0 0 0,-1 1 0 0 0,1 0 0 0 0,0 0-1 0 0,-1 0 1 0 0,1 0 0 0 0,-1 0 0 0 0,1 0 0 0 0,0 0-1 0 0,-1 0 1 0 0,2 0 0 0 0,14 14 3486 0 0,11 37-81 0 0,-21-40-2545 0 0,11 24 910 0 0,3-1 0 0 0,37 50-1 0 0,-45-68-1358 0 0,1-1 0 0 0,1 0 0 0 0,0-1 0 0 0,1 0 0 0 0,1-2 0 0 0,0 1 0 0 0,19 9 0 0 0,-34-21-569 0 0,1 0 0 0 0,0 0 0 0 0,-1 0 0 0 0,1 0 0 0 0,0-1 0 0 0,-1 1 0 0 0,1 0 0 0 0,0-1 0 0 0,0 0 0 0 0,-1 1 1 0 0,1-1-1 0 0,0 0 0 0 0,0 0 0 0 0,0 0 0 0 0,0 0 0 0 0,-1 0 0 0 0,1 0 0 0 0,0-1 0 0 0,0 1 0 0 0,0-1 0 0 0,-1 1 0 0 0,4-2 0 0 0,-3 0-16 0 0,1 0-1 0 0,-1 0 0 0 0,0 0 1 0 0,0 0-1 0 0,0 0 0 0 0,0 0 1 0 0,0-1-1 0 0,0 1 0 0 0,0-1 1 0 0,-1 0-1 0 0,1 1 0 0 0,1-5 1 0 0,3-10 15 0 0,-1-1 0 0 0,0 1 0 0 0,3-33 0 0 0,-6 36 48 0 0,8-64 124 0 0,-3 0 0 0 0,-4-1 0 0 0,-3 1 0 0 0,-15-114 0 0 0,15 191-361 0 0,0 0-1 0 0,-1 0 0 0 0,1 0 1 0 0,0 0-1 0 0,0 0 1 0 0,0 0-1 0 0,-1 0 0 0 0,1-1 1 0 0,0 1-1 0 0,0 0 0 0 0,1 0 1 0 0,-1 0-1 0 0,0 0 0 0 0,0 0 1 0 0,0 0-1 0 0,1 0 1 0 0,-1 0-1 0 0,1 0 0 0 0,-1 0 1 0 0,1 0-1 0 0,-1 1 0 0 0,1-1 1 0 0,-1 0-1 0 0,1 0 0 0 0,0 0 1 0 0,1-1-1 0 0,-1 2-375 0 0,1 0 0 0 0,0 0 0 0 0,-1 0 0 0 0,1 1 0 0 0,-1-1 0 0 0,1 0 0 0 0,0 1 0 0 0,-1-1 0 0 0,1 1 0 0 0,-1-1 0 0 0,1 1 0 0 0,-1 0 0 0 0,1 0 0 0 0,-1-1 0 0 0,0 1 0 0 0,1 0 0 0 0,1 2 0 0 0,14 9-2383 0 0</inkml:trace>
</inkml:ink>
</file>

<file path=ppt/ink/ink6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2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0 288 0 0,'-16'18'2044'0'0,"1"1"0"0"0,1 0 0 0 0,0 0 0 0 0,2 1 0 0 0,-18 40 0 0 0,26-53-1547 0 0,1 1-1 0 0,0-1 1 0 0,0 1 0 0 0,1 0 0 0 0,0 0 0 0 0,0-1 0 0 0,1 1 0 0 0,0 0 0 0 0,0 1 0 0 0,1-1 0 0 0,0 0 0 0 0,1 0-1 0 0,-1 0 1 0 0,2 0 0 0 0,-1 0 0 0 0,1 0 0 0 0,0-1 0 0 0,1 1 0 0 0,0 0 0 0 0,6 11 0 0 0,-6-15-622 0 0,0-1 0 0 0,0 0 0 0 0,0 1 0 0 0,0-1 0 0 0,1 0 0 0 0,0-1-1 0 0,-1 1 1 0 0,1-1 0 0 0,0 1 0 0 0,0-1 0 0 0,7 2 0 0 0,-7-2-801 0 0,0-1 1 0 0,1 0-1 0 0,-1 0 0 0 0,0 0 0 0 0,0 0 0 0 0,0-1 0 0 0,8 0 0 0 0,-1-1-1488 0 0</inkml:trace>
</inkml:ink>
</file>

<file path=ppt/ink/ink6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2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56 250 308 0 0,'-26'-14'6060'0'0,"26"14"-5895"0"0,0 0 0 0 0,0 0-1 0 0,0 0 1 0 0,-1-1 0 0 0,1 1-1 0 0,0 0 1 0 0,0 0 0 0 0,0 0-1 0 0,0-1 1 0 0,0 1-1 0 0,0 0 1 0 0,0 0 0 0 0,0-1-1 0 0,0 1 1 0 0,0 0 0 0 0,0 0-1 0 0,0-1 1 0 0,0 1 0 0 0,0 0-1 0 0,0 0 1 0 0,0 0-1 0 0,0-1 1 0 0,0 1 0 0 0,0 0-1 0 0,1 0 1 0 0,-1-1 0 0 0,0 1-1 0 0,0 0 1 0 0,0 0 0 0 0,0-1-1 0 0,19-7 6307 0 0,3 2-6899 0 0,-22 5 321 0 0,19-4 1125 0 0,-1-1 0 0 0,0-1 1 0 0,28-14-1 0 0,-40 18-846 0 0,-1 0 0 0 0,1-1 0 0 0,-1 1 0 0 0,0-1 0 0 0,0-1 0 0 0,0 1 0 0 0,0-1 0 0 0,-1 1 0 0 0,1-1-1 0 0,-1 0 1 0 0,-1-1 0 0 0,1 1 0 0 0,-1-1 0 0 0,4-7 0 0 0,-7 11-139 0 0,0 0 0 0 0,1 0 0 0 0,-1 0-1 0 0,0 0 1 0 0,0 0 0 0 0,0 0 0 0 0,-1 0-1 0 0,1 0 1 0 0,-1 0 0 0 0,1 0 0 0 0,-1 0 0 0 0,1 0-1 0 0,-1 0 1 0 0,0 0 0 0 0,0 0 0 0 0,0 1-1 0 0,0-1 1 0 0,0 0 0 0 0,0 1 0 0 0,-1-1 0 0 0,1 1-1 0 0,0-1 1 0 0,-1 1 0 0 0,1 0 0 0 0,-1-1 0 0 0,0 1-1 0 0,1 0 1 0 0,-1 0 0 0 0,0 0 0 0 0,-2-1-1 0 0,-57-24 221 0 0,58 25-231 0 0,-13-5 27 0 0,-2 1-1 0 0,-25-4 1 0 0,1 10-1844 0 0,40-1 1444 0 0,0 1 0 0 0,1-1 0 0 0,-1 1-1 0 0,0-1 1 0 0,0 1 0 0 0,1 0 0 0 0,-1 0 0 0 0,1 0-1 0 0,-1 0 1 0 0,0 0 0 0 0,1 0 0 0 0,0 0 0 0 0,-1 1-1 0 0,1-1 1 0 0,0 0 0 0 0,-2 3 0 0 0,0 5-2606 0 0,4-1 423 0 0</inkml:trace>
</inkml:ink>
</file>

<file path=ppt/ink/ink6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28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8341 0 0,'12'5'14860'0'0,"-21"12"-11543"0"0,-27 18-3099 0 0,8-13 223 0 0,-1-1 0 0 0,-1-1 0 0 0,-1-1 0 0 0,-1-2 0 0 0,-48 18 1 0 0,-177 47 210 0 0,219-72-733 0 0,35-9 5 0 0,2-1 21 0 0,1 0 0 0 0,-1 0 0 0 0,0 0 0 0 0,0 1 1 0 0,0-1-1 0 0,0 0 0 0 0,0 0 0 0 0,1 1 0 0 0,-1-1 1 0 0,0 1-1 0 0,0-1 0 0 0,0 1 0 0 0,1-1 0 0 0,-1 1 0 0 0,0-1 1 0 0,1 1-1 0 0,-1 0 0 0 0,1-1 0 0 0,-1 1 0 0 0,0 0 1 0 0,1-1-1 0 0,0 1 0 0 0,-1 0 0 0 0,0 1 0 0 0,1-1-266 0 0,2 2 20 0 0,10 7 144 0 0,0-1 0 0 0,0 0 1 0 0,1-1-1 0 0,0 0 0 0 0,0-1 1 0 0,28 11-1 0 0,98 28 67 0 0,-83-30 204 0 0,17 8 170 0 0,189 50 1242 0 0,-257-73-1915 0 0,10 1-2040 0 0</inkml:trace>
</inkml:ink>
</file>

<file path=ppt/ink/ink6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28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44 168 0 0,'-4'-9'1253'0'0,"-16"-25"9117"0"0,19 34-10209 0 0,0 1 0 0 0,1-1 0 0 0,-1 1 1 0 0,1-1-1 0 0,-1 1 0 0 0,1-1 0 0 0,-1 1 0 0 0,1-1 0 0 0,-1 1 0 0 0,1-1 0 0 0,0 1 1 0 0,-1 0-1 0 0,1-1 0 0 0,0 1 0 0 0,-1 0 0 0 0,1-1 0 0 0,0 1 0 0 0,0 0 0 0 0,0-1 1 0 0,0 1-1 0 0,0 0 0 0 0,0 0 0 0 0,0-1 0 0 0,0 1 0 0 0,0 0 0 0 0,0 1 0 0 0,1 21 1786 0 0,30 179 4520 0 0,43 97-2075 0 0,-72-292-4953 0 0,-1-4 322 0 0,0 0 0 0 0,-1 0 0 0 0,1 0 0 0 0,0 0 0 0 0,1 0 0 0 0,-1 0 0 0 0,1 0-1 0 0,2 4 1 0 0,5-1-3749 0 0,3-6-3315 0 0,-2-1 4741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5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0 812 148 0 0,'0'0'13123'0'0,"3"1"-12510"0"0,51 8 1405 0 0,1-3 1 0 0,91 1-1 0 0,-45-4-934 0 0,774 3 2795 0 0,-360-26-2928 0 0,399-27-156 0 0,-506 4-236 0 0,270-20 112 0 0,-124 21-211 0 0,-88 6-36 0 0,511-34-54 0 0,-150 22-222 0 0,-507 28-60 0 0,480-37 113 0 0,-534 40-183 0 0,414-27 58 0 0,-144 11 56 0 0,-469 28-124 0 0,746-55 191 0 0,-273 22-95 0 0,-398 28-84 0 0,70-4 7 0 0,-28 1-6 0 0,260-17 22 0 0,-148 14-21 0 0,231 2-18 0 0,26-2 33 0 0,-228 0 53 0 0,508-36 472 0 0,-768 43-341 0 0,-39 5-137 0 0,44-2-1 0 0,-69 6-597 0 0,3 0-545 0 0</inkml:trace>
</inkml:ink>
</file>

<file path=ppt/ink/ink6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29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387 146 752 0 0,'-2'-9'685'0'0,"-1"1"1"0"0,0 0-1 0 0,-1 0 0 0 0,0 0 0 0 0,0 0 0 0 0,-1 1 1 0 0,0-1-1 0 0,0 1 0 0 0,0 0 0 0 0,-1 1 1 0 0,0-1-1 0 0,0 1 0 0 0,-1 1 0 0 0,0-1 0 0 0,-12-7 1 0 0,13 9-405 0 0,0 1 1 0 0,-1 0 0 0 0,1 0 0 0 0,-1 1-1 0 0,1 0 1 0 0,-1 0 0 0 0,0 0 0 0 0,0 1 0 0 0,0 0-1 0 0,0 0 1 0 0,0 0 0 0 0,0 1 0 0 0,0 1-1 0 0,0-1 1 0 0,0 1 0 0 0,0 0 0 0 0,1 0 0 0 0,-1 1-1 0 0,0 0 1 0 0,-9 4 0 0 0,5-1-18 0 0,0 1 1 0 0,0 0-1 0 0,1 1 1 0 0,0 0-1 0 0,0 0 1 0 0,0 1-1 0 0,1 1 1 0 0,1-1-1 0 0,-1 2 1 0 0,-6 9-1 0 0,11-14-119 0 0,0 1 0 0 0,1-1 0 0 0,0 1 0 0 0,0-1 0 0 0,1 1 0 0 0,-1 0 0 0 0,1 0 0 0 0,1 1-1 0 0,-1-1 1 0 0,1 0 0 0 0,0 0 0 0 0,0 1 0 0 0,1-1 0 0 0,0 1 0 0 0,0-1 0 0 0,0 0 0 0 0,1 1 0 0 0,0-1-1 0 0,0 0 1 0 0,1 1 0 0 0,4 10 0 0 0,1-2-87 0 0,1 0 0 0 0,1-1 0 0 0,0-1 0 0 0,1 1 0 0 0,0-2 0 0 0,1 1-1 0 0,0-1 1 0 0,1-1 0 0 0,1 0 0 0 0,0-1 0 0 0,0 0 0 0 0,1-1 0 0 0,0-1 0 0 0,0 0 0 0 0,1-1 0 0 0,0 0 0 0 0,0-1-1 0 0,1-1 1 0 0,0 0 0 0 0,0-1 0 0 0,0-1 0 0 0,0-1 0 0 0,1 0 0 0 0,-1-1 0 0 0,21-1 0 0 0,-31-1-115 0 0,0 0 0 0 0,1 0 0 0 0,-1 0 0 0 0,0-1 0 0 0,0 0 0 0 0,0 0 0 0 0,-1 0 1 0 0,1-1-1 0 0,0 0 0 0 0,-1 0 0 0 0,1 0 0 0 0,-1-1 0 0 0,0 0 0 0 0,-1 0 0 0 0,1 0 1 0 0,0-1-1 0 0,-1 1 0 0 0,0-1 0 0 0,0 0 0 0 0,-1-1 0 0 0,1 1 0 0 0,-1 0 0 0 0,0-1 1 0 0,-1 0-1 0 0,1 1 0 0 0,-1-1 0 0 0,0 0 0 0 0,-1-1 0 0 0,1 1 0 0 0,0-11 0 0 0,-1 7 29 0 0,-1 0 0 0 0,1 0 0 0 0,-2 0 0 0 0,0 0 0 0 0,0 0 0 0 0,0 0 0 0 0,-1 0-1 0 0,-1 1 1 0 0,0-1 0 0 0,0 1 0 0 0,-1-1 0 0 0,0 1 0 0 0,0 0 0 0 0,-1 1 0 0 0,-1-1-1 0 0,1 1 1 0 0,-1 0 0 0 0,-12-13 0 0 0,1 6-90 0 0,-1 1-1 0 0,-1 0 1 0 0,0 1-1 0 0,-1 1 1 0 0,0 1 0 0 0,-22-9-1 0 0,27 14-487 0 0,0 0-1 0 0,-1 2 1 0 0,1 0 0 0 0,-1 0-1 0 0,-25-1 1 0 0,39 5 248 0 0,1-1 0 0 0,0 1 0 0 0,-1 0 0 0 0,1 0 0 0 0,-1 0 0 0 0,1 1 0 0 0,0-1 0 0 0,-1 0 0 0 0,1 0 0 0 0,0 1 0 0 0,-1-1 0 0 0,1 1 0 0 0,0-1 0 0 0,0 1 0 0 0,0 0 0 0 0,-1-1 0 0 0,0 2 0 0 0,-2 2-1704 0 0</inkml:trace>
</inkml:ink>
</file>

<file path=ppt/ink/ink6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2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60 520 0 0,'-18'-9'997'0'0,"0"2"1"0"0,-1 1-1 0 0,1 0 0 0 0,-1 1 0 0 0,0 1 1 0 0,-1 1-1 0 0,-19-1 0 0 0,29 4-439 0 0,0 0 1 0 0,0 1-1 0 0,0 0 0 0 0,0 1 0 0 0,1 0 0 0 0,-1 0 0 0 0,0 1 1 0 0,1 1-1 0 0,0-1 0 0 0,0 1 0 0 0,0 1 0 0 0,0 0 0 0 0,1 0 1 0 0,0 1-1 0 0,-14 11 0 0 0,17-12-260 0 0,-1 1 0 0 0,0-1-1 0 0,1 1 1 0 0,0 1 0 0 0,0-1 0 0 0,1 1-1 0 0,0-1 1 0 0,0 1 0 0 0,1 0 0 0 0,-1 1 0 0 0,2-1-1 0 0,-1 0 1 0 0,1 1 0 0 0,0 0 0 0 0,0 0 0 0 0,1-1-1 0 0,0 1 1 0 0,1 0 0 0 0,0 0 0 0 0,0 0-1 0 0,1 9 1 0 0,2-6-90 0 0,-1 1 0 0 0,1-1-1 0 0,1 0 1 0 0,0-1 0 0 0,0 1-1 0 0,1-1 1 0 0,1 0 0 0 0,0 0 0 0 0,0 0-1 0 0,1-1 1 0 0,0 0 0 0 0,0 0-1 0 0,1-1 1 0 0,10 9 0 0 0,-2-4-31 0 0,0 0 1 0 0,0-2-1 0 0,1 0 1 0 0,0-1 0 0 0,25 10-1 0 0,-35-17-318 0 0,1 1 1 0 0,-1-2-1 0 0,1 1 0 0 0,0-1 0 0 0,0 0 0 0 0,0-1 0 0 0,0 0 0 0 0,0 0 1 0 0,1-1-1 0 0,-1 1 0 0 0,0-2 0 0 0,0 1 0 0 0,0-2 0 0 0,0 1 1 0 0,14-5-1 0 0,-19 5 49 0 0,0 0 0 0 0,0-1 1 0 0,0 0-1 0 0,0 1 0 0 0,-1-1 1 0 0,1-1-1 0 0,0 1 0 0 0,-1 0 1 0 0,0 0-1 0 0,0-1 0 0 0,1 1 1 0 0,-1-1-1 0 0,-1 0 0 0 0,1 0 1 0 0,0 0-1 0 0,-1 0 0 0 0,2-3 1 0 0,-1 0 4 0 0,0-1 1 0 0,-1 1 0 0 0,0-1-1 0 0,0 1 1 0 0,0-1-1 0 0,-1 1 1 0 0,0-1 0 0 0,-1-8-1 0 0,-1-1-4 0 0,-1 1-1 0 0,-1-1 1 0 0,0 1-1 0 0,-1 0 1 0 0,0 0 0 0 0,-11-20-1 0 0,4 15-1 0 0,-1 0-1 0 0,-1 1 0 0 0,-1 0 1 0 0,0 1-1 0 0,-1 0 1 0 0,-30-23-1 0 0,32 29-64 0 0,0 1 1 0 0,-1 1-1 0 0,0 1 1 0 0,0 0-1 0 0,-1 1 1 0 0,-1 0-1 0 0,1 1 0 0 0,-1 1 1 0 0,-24-5-1 0 0,18 10-949 0 0,13 5-847 0 0,10 8-3997 0 0,4-3 3963 0 0</inkml:trace>
</inkml:ink>
</file>

<file path=ppt/ink/ink6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30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46 904 0 0,'31'40'4655'0'0,"-3"0"-1"0"0,27 50 1 0 0,-31-48-2101 0 0,2-1-1 0 0,43 52 1 0 0,-54-74-1493 0 0,-11-13-585 0 0,0 0-1 0 0,1-1 1 0 0,-1 0 0 0 0,1 0-1 0 0,0 0 1 0 0,1 0 0 0 0,6 4-1 0 0,-10-8 171 0 0,14-52 422 0 0,27-149-24 0 0,-34 167-933 0 0,3 0 0 0 0,0 1 0 0 0,34-59 0 0 0,-33 77-1763 0 0,-12 13 977 0 0,1 1-1 0 0,-1-1 0 0 0,1 1 1 0 0,-1-1-1 0 0,1 1 0 0 0,-1 0 1 0 0,1 0-1 0 0,-1-1 0 0 0,1 1 0 0 0,-1 0 1 0 0,1 0-1 0 0,-1 1 0 0 0,1-1 1 0 0,0 0-1 0 0,1 1 0 0 0,4 1-2433 0 0</inkml:trace>
</inkml:ink>
</file>

<file path=ppt/ink/ink6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31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64 488 0 0,'-2'-4'321'0'0,"-1"0"-1"0"0,1 1 1 0 0,-1-1 0 0 0,1 0-1 0 0,-1 1 1 0 0,0 0-1 0 0,-1 0 1 0 0,1-1 0 0 0,0 2-1 0 0,-1-1 1 0 0,0 0 0 0 0,1 1-1 0 0,-1 0 1 0 0,-7-3-1 0 0,3 2 25 0 0,0 0 0 0 0,0 1 0 0 0,-1 0 0 0 0,1 0 0 0 0,-1 1 0 0 0,0 0 0 0 0,-9 1 0 0 0,-9 1 440 0 0,0 2 1 0 0,1 0-1 0 0,-50 15 1 0 0,60-14-363 0 0,1 1-1 0 0,-1 1 1 0 0,1 0 0 0 0,0 1-1 0 0,-17 11 1 0 0,28-16-274 0 0,0 1 1 0 0,1 0-1 0 0,-1 0 0 0 0,1 0 1 0 0,0 0-1 0 0,0 0 0 0 0,0 1 1 0 0,0 0-1 0 0,1-1 0 0 0,-4 8 1 0 0,5-9-50 0 0,0 1 1 0 0,0-1-1 0 0,0 1 1 0 0,1-1-1 0 0,-1 1 1 0 0,1 0-1 0 0,0-1 1 0 0,0 1-1 0 0,0 0 1 0 0,0 0-1 0 0,0-1 1 0 0,1 1 0 0 0,-1 0-1 0 0,1-1 1 0 0,-1 1-1 0 0,1-1 1 0 0,0 1-1 0 0,0-1 1 0 0,2 4-1 0 0,5 6 121 0 0,-1 0-1 0 0,1 0 1 0 0,1-1-1 0 0,0-1 0 0 0,1 1 1 0 0,0-1-1 0 0,15 11 1 0 0,88 57 496 0 0,-74-53-465 0 0,63 39 371 0 0,107 75 787 0 0,-188-123-1206 0 0,-1 1-1 0 0,-1 1 1 0 0,-1 1-1 0 0,0 1 1 0 0,-1 0-1 0 0,-1 1 1 0 0,16 30-1 0 0,-28-45-146 0 0,-1 0 0 0 0,0 0 0 0 0,0 1 0 0 0,-1-1 0 0 0,0 1 0 0 0,0 0 0 0 0,-1-1 0 0 0,1 1 0 0 0,-1 0 0 0 0,-1 0-1 0 0,0 0 1 0 0,0 0 0 0 0,0 0 0 0 0,0 0 0 0 0,-1-1 0 0 0,-1 1 0 0 0,-3 12 0 0 0,2-12-5 0 0,0-1 1 0 0,0 1-1 0 0,-1-1 0 0 0,0 0 0 0 0,-1 0 1 0 0,1 0-1 0 0,-1-1 0 0 0,0 1 0 0 0,0-1 1 0 0,-1 0-1 0 0,0-1 0 0 0,0 0 1 0 0,0 1-1 0 0,0-2 0 0 0,0 1 0 0 0,-13 4 1 0 0,-2 0 50 0 0,-1 0 1 0 0,0-2-1 0 0,-1-1 1 0 0,1 0 0 0 0,-1-2-1 0 0,0 0 1 0 0,-36-2-1 0 0,46-1-62 0 0,0 0 0 0 0,0-1 0 0 0,0-1-1 0 0,0 0 1 0 0,1-1 0 0 0,-1 0 0 0 0,1-1-1 0 0,0 0 1 0 0,0-1 0 0 0,0-1 0 0 0,0 0 0 0 0,1 0-1 0 0,0-1 1 0 0,-18-15 0 0 0,26 19-33 0 0,0 0 0 0 0,0 0 0 0 0,0 0 0 0 0,0-1 0 0 0,1 1 1 0 0,0-1-1 0 0,-1 0 0 0 0,1 0 0 0 0,0 0 0 0 0,1 0 0 0 0,-1 0 0 0 0,1 0 0 0 0,0 0 1 0 0,0-1-1 0 0,0 1 0 0 0,0 0 0 0 0,1-1 0 0 0,0-4 0 0 0,0 3-7 0 0,1 0-1 0 0,1 0 1 0 0,-1 0 0 0 0,1 0-1 0 0,0 1 1 0 0,0-1 0 0 0,1 1-1 0 0,-1-1 1 0 0,1 1-1 0 0,0 0 1 0 0,1 0 0 0 0,3-4-1 0 0,3-3-5 0 0,1 1-1 0 0,0 1 0 0 0,0 0 1 0 0,1 0-1 0 0,0 1 0 0 0,1 1 0 0 0,0 0 1 0 0,0 1-1 0 0,26-11 0 0 0,-14 10 34 0 0,1 1 0 0 0,1 2-1 0 0,-1 0 1 0 0,1 1 0 0 0,0 2-1 0 0,0 1 1 0 0,-1 1 0 0 0,1 1-1 0 0,0 1 1 0 0,0 2 0 0 0,-1 1-1 0 0,34 10 1 0 0,-33-7-1207 0 0,0 2 1 0 0,0 1-1 0 0,43 26 0 0 0,-54-31-5448 0 0,-9-5 3841 0 0</inkml:trace>
</inkml:ink>
</file>

<file path=ppt/ink/ink6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31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149 104 7641 0 0,'-28'-21'4760'0'0,"3"7"-1580"0"0,1 1-883 0 0,6 2-581 0 0,1 1-400 0 0,4 1-332 0 0,2 1-256 0 0,5 3-172 0 0,-1-1-36 0 0,7 0-796 0 0,24 9-4944 0 0,0-1 2183 0 0,3 1 505 0 0</inkml:trace>
</inkml:ink>
</file>

<file path=ppt/ink/ink6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3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0 152 904 0 0,'1'5'1548'0'0,"5"27"646"0"0,2 1 0 0 0,2-1 0 0 0,19 46 0 0 0,-5-27-212 0 0,2 0 1 0 0,64 91-1 0 0,-73-120-1002 0 0,0-1 0 0 0,25 24 1 0 0,-35-38-622 0 0,1 0 1 0 0,-1-1-1 0 0,1 0 1 0 0,1 0 0 0 0,-1-1-1 0 0,1 0 1 0 0,0 0-1 0 0,0-1 1 0 0,14 4-1 0 0,-21-7-267 0 0,-1-1-1 0 0,1 1 1 0 0,-1-1 0 0 0,1 0-1 0 0,0 0 1 0 0,-1 0-1 0 0,1 0 1 0 0,-1 0-1 0 0,1 0 1 0 0,0 0-1 0 0,-1 0 1 0 0,1-1-1 0 0,-1 1 1 0 0,1-1-1 0 0,-1 1 1 0 0,1-1-1 0 0,-1 1 1 0 0,1-1-1 0 0,-1 0 1 0 0,1 0-1 0 0,-1 0 1 0 0,0 0-1 0 0,1 0 1 0 0,1-2-1 0 0,-1 0 15 0 0,0 0 0 0 0,0 0 0 0 0,-1 0 0 0 0,1 0 0 0 0,-1-1 0 0 0,1 1 0 0 0,-1-1 0 0 0,0 1 0 0 0,0-1 0 0 0,0-6 0 0 0,1-10 83 0 0,-1-1 0 0 0,-1 1 0 0 0,-4-25-1 0 0,3 30-30 0 0,-5-64 204 0 0,-15-364 1241 0 0,21 442-1667 0 0,0 0 0 0 0,0 0 0 0 0,0 0 0 0 0,-1 0 1 0 0,1 0-1 0 0,0 1 0 0 0,0-1 0 0 0,1 0 0 0 0,-1 0 0 0 0,0 0 0 0 0,0 0 1 0 0,0 0-1 0 0,1 0 0 0 0,-1 1 0 0 0,0-1 0 0 0,1 0 0 0 0,-1 0 1 0 0,1 0-1 0 0,-1 1 0 0 0,1-1 0 0 0,-1 0 0 0 0,1 1 0 0 0,-1-1 1 0 0,1 0-1 0 0,0 1 0 0 0,-1-1 0 0 0,1 1 0 0 0,0-1 0 0 0,0 1 0 0 0,-1-1 1 0 0,1 1-1 0 0,0-1 0 0 0,0 1 0 0 0,0 0 0 0 0,-1 0 0 0 0,1-1 1 0 0,0 1-1 0 0,0 0 0 0 0,0 0 0 0 0,0 0 0 0 0,0 0 0 0 0,0 0 1 0 0,0 0-1 0 0,-1 0 0 0 0,1 0 0 0 0,0 0 0 0 0,0 0 0 0 0,0 1 0 0 0,0-1 1 0 0,0 0-1 0 0,-1 1 0 0 0,1-1 0 0 0,0 0 0 0 0,0 1 0 0 0,-1-1 1 0 0,2 2-1 0 0,10 4-1679 0 0,-1 0 1 0 0,-1 1-1 0 0,14 11 0 0 0,-8-7-352 0 0,16 10-878 0 0</inkml:trace>
</inkml:ink>
</file>

<file path=ppt/ink/ink6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32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8 0 0,'-6'10'930'0'0,"0"0"0"0"0,0 0 0 0 0,1 1 0 0 0,1 0 0 0 0,0 0 1 0 0,0 0-1 0 0,1 0 0 0 0,0 1 0 0 0,1-1 0 0 0,1 1 0 0 0,-1 0 0 0 0,2 0 0 0 0,1 18 0 0 0,1-5 835 0 0,2 0-1 0 0,0-1 1 0 0,2 1 0 0 0,1-1-1 0 0,13 31 1 0 0,-19-52-1820 0 0,0 0-1 0 0,1 0 1 0 0,-1 0 0 0 0,1 0-1 0 0,0 0 1 0 0,0-1 0 0 0,0 1-1 0 0,0-1 1 0 0,1 1 0 0 0,-1-1 0 0 0,1 0-1 0 0,-1 0 1 0 0,1 0 0 0 0,0 0-1 0 0,0 0 1 0 0,3 1 0 0 0,-2-2-767 0 0,0 1 0 0 0,0-1 0 0 0,0 0-1 0 0,-1 0 1 0 0,1-1 0 0 0,0 1 0 0 0,0-1 0 0 0,7 0 0 0 0,6-3-1795 0 0</inkml:trace>
</inkml:ink>
</file>

<file path=ppt/ink/ink6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3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26 245 872 0 0,'-25'-17'15861'0'0,"34"13"-15390"0"0,7 0 525 0 0,0-2 0 0 0,0 0 1 0 0,0 0-1 0 0,0-2 0 0 0,23-15 1 0 0,-36 21-913 0 0,0 0 0 0 0,0 0 0 0 0,0 0 0 0 0,0 0 0 0 0,0-1 0 0 0,-1 1 0 0 0,1-1 0 0 0,-1 0 1 0 0,0 0-1 0 0,1 0 0 0 0,-1 0 0 0 0,-1 0 0 0 0,1 0 0 0 0,0-1 0 0 0,-1 1 0 0 0,0 0 0 0 0,1-1 1 0 0,-2 0-1 0 0,1 1 0 0 0,0-1 0 0 0,-1 1 0 0 0,1-1 0 0 0,-1 0 0 0 0,0 1 0 0 0,0-1 0 0 0,0 0 0 0 0,-1 1 1 0 0,0-1-1 0 0,1 0 0 0 0,-1 1 0 0 0,0-1 0 0 0,-3-5 0 0 0,1 5-145 0 0,0-1 1 0 0,0 1-1 0 0,0 0 1 0 0,-1 0-1 0 0,1 0 0 0 0,-1 0 1 0 0,0 1-1 0 0,0-1 1 0 0,-1 1-1 0 0,1 0 0 0 0,-1 0 1 0 0,1 1-1 0 0,-1 0 1 0 0,0-1-1 0 0,0 1 1 0 0,0 1-1 0 0,0-1 0 0 0,0 1 1 0 0,0 0-1 0 0,0 0 1 0 0,-1 1-1 0 0,1-1 0 0 0,0 1 1 0 0,-1 0-1 0 0,-8 2 1 0 0,13-2-39 0 0,1 0 0 0 0,-1 0 1 0 0,1 1-1 0 0,-1-1 1 0 0,1 0-1 0 0,-1 0 0 0 0,1 1 1 0 0,0-1-1 0 0,-1 0 1 0 0,1 1-1 0 0,-1-1 0 0 0,1 1 1 0 0,0-1-1 0 0,0 0 1 0 0,-1 1-1 0 0,1-1 0 0 0,0 1 1 0 0,0-1-1 0 0,-1 1 1 0 0,1-1-1 0 0,0 1 1 0 0,0-1-1 0 0,0 1 0 0 0,0-1 1 0 0,0 1-1 0 0,0-1 1 0 0,0 1-1 0 0,0-1 0 0 0,0 1 1 0 0,0-1-1 0 0,0 1 1 0 0,0-1-1 0 0,0 1 0 0 0,0-1 1 0 0,0 1-1 0 0,1-1 1 0 0,-1 1-1 0 0,0-1 0 0 0,0 1 1 0 0,0-1-1 0 0,1 1 1 0 0,-1-1-1 0 0,0 0 0 0 0,1 1 1 0 0,-1-1-1 0 0,0 1 1 0 0,1-1-1 0 0,-1 0 1 0 0,1 1-1 0 0,19 19-5744 0 0,-8-13 3507 0 0</inkml:trace>
</inkml:ink>
</file>

<file path=ppt/ink/ink6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3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1116 0 0,'0'4'9107'0'0,"15"3"-6101"0"0,24 9-634 0 0,95 22 1912 0 0,198 30 1 0 0,143-15-244 0 0,-431-49-3614 0 0,-21-1-204 0 0,0-1 1 0 0,-1-1-1 0 0,1-1 0 0 0,0-1 1 0 0,40-7-1 0 0,-62 8-140 0 0,-6 0-70 0 0,-8 1-9 0 0,-1 1 0 0 0,1 0 1 0 0,-1 2-1 0 0,1-1 0 0 0,0 1 0 0 0,0 1 0 0 0,1 1 1 0 0,-1-1-1 0 0,1 2 0 0 0,0 0 0 0 0,1 0 0 0 0,-16 14 1 0 0,-10 9 74 0 0,2 1 1 0 0,-42 49 0 0 0,65-66-230 0 0,-104 118 791 0 0,70-73-3310 0 0,43-54 1956 0 0,2-2-1936 0 0</inkml:trace>
</inkml:ink>
</file>

<file path=ppt/ink/ink6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3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1004 0 0,'3'2'13500'0'0,"7"26"-9568"0"0,9 37-2051 0 0,5 35 1103 0 0,-7-32 63 0 0,15 138-1 0 0,-31-187-3063 0 0,-1-9 178 0 0,0 0 0 0 0,1 0 0 0 0,0 0 0 0 0,3 11 0 0 0,9 2-3546 0 0,-12-22 2827 0 0,1 0-1 0 0,-1 0 1 0 0,0 0 0 0 0,0-1 0 0 0,1 1-1 0 0,-1 0 1 0 0,1-1 0 0 0,-1 1-1 0 0,1-1 1 0 0,-1 1 0 0 0,1-1-1 0 0,-1 1 1 0 0,1-1 0 0 0,-1 0 0 0 0,3 0-1 0 0,9-1-2504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5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1 432 0 0,'2'2'11047'0'0,"4"14"-7463"0"0,4 20-1722 0 0,2 40 619 0 0,48 330 1777 0 0,-33-81-3272 0 0,-17-170-481 0 0,4-29 180 0 0,2 83 733 0 0,-19-173-1233 0 0,1-30-137 0 0,1 0 1 0 0,1 0-1 0 0,-1 1 0 0 0,1-1 0 0 0,0 0 0 0 0,0 1 1 0 0,1-1-1 0 0,0 0 0 0 0,2 9 0 0 0,-2-14-12 0 0,0 1-1 0 0,0-1 1 0 0,1 1-1 0 0,-1-1 1 0 0,0 0-1 0 0,1 1 1 0 0,-1-1-1 0 0,1 0 1 0 0,0 0-1 0 0,-1 0 1 0 0,1 0-1 0 0,0-1 1 0 0,0 1-1 0 0,-1 0 1 0 0,1-1-1 0 0,0 1 0 0 0,0-1 1 0 0,0 0-1 0 0,0 1 1 0 0,2-1-1 0 0,44 2 197 0 0,-40-3-181 0 0,368 11 344 0 0,128-3 43 0 0,676-80 877 0 0,-1057 63-1134 0 0,242-20 120 0 0,-42 5-134 0 0,826-53 347 0 0,-196 29-101 0 0,-673 34-341 0 0,933-36-54 0 0,-683 25-18 0 0,541-28 0 0 0,-568 33 0 0 0,81-1 0 0 0,-159 6 0 0 0,-1-11 0 0 0,-7 0 0 0 0,413-8 0 0 0,333-4 0 0 0,-764 20 0 0 0,121-2 0 0 0,-455 21 0 0 0,896-23 0 0 0,-735 12 0 0 0,-216 10-149 0 0,-9 1-1119 0 0,11-3 908 0 0</inkml:trace>
</inkml:ink>
</file>

<file path=ppt/ink/ink6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3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434 228 160 0 0,'-3'-11'719'0'0,"0"0"1"0"0,0 0-1 0 0,-1 1 0 0 0,0-1 1 0 0,0 1-1 0 0,-1 0 0 0 0,-1 0 0 0 0,0 0 1 0 0,0 1-1 0 0,-1 0 0 0 0,-12-13 1 0 0,14 18-395 0 0,1 0 0 0 0,-1 0 1 0 0,0 1-1 0 0,0-1 0 0 0,-1 1 1 0 0,1 1-1 0 0,0-1 0 0 0,-1 1 1 0 0,0 0-1 0 0,1 0 0 0 0,-1 0 1 0 0,0 1-1 0 0,0 0 0 0 0,0 0 1 0 0,0 1-1 0 0,0 0 0 0 0,0 0 1 0 0,0 0-1 0 0,0 0 0 0 0,0 1 1 0 0,0 0-1 0 0,0 1 0 0 0,-9 2 1 0 0,-1 2 186 0 0,-1 0 1 0 0,1 0 0 0 0,0 2 0 0 0,1 0 0 0 0,-1 1-1 0 0,2 0 1 0 0,-1 2 0 0 0,1-1 0 0 0,-18 19 0 0 0,27-24-329 0 0,1 0-1 0 0,-1 1 1 0 0,1-1 0 0 0,0 1 0 0 0,0 0-1 0 0,1-1 1 0 0,0 2 0 0 0,0-1 0 0 0,0 0-1 0 0,1 1 1 0 0,0-1 0 0 0,0 1 0 0 0,1 0-1 0 0,-1-1 1 0 0,2 1 0 0 0,-1 0 0 0 0,1 0-1 0 0,0 0 1 0 0,0 0 0 0 0,1-1 0 0 0,-1 1-1 0 0,2 0 1 0 0,-1 0 0 0 0,1-1 0 0 0,0 1-1 0 0,6 11 1 0 0,-1-5-39 0 0,0-1 0 0 0,1-1-1 0 0,0 1 1 0 0,1-1 0 0 0,1-1 0 0 0,-1 0 0 0 0,2 0-1 0 0,-1-1 1 0 0,1 0 0 0 0,1 0 0 0 0,0-2 0 0 0,0 1-1 0 0,0-2 1 0 0,1 0 0 0 0,0 0 0 0 0,23 6 0 0 0,-15-5-329 0 0,0-2 0 0 0,1 0 1 0 0,-1-1-1 0 0,1-2 1 0 0,0 0-1 0 0,-1-1 0 0 0,1-1 1 0 0,0-1-1 0 0,0-1 1 0 0,23-5-1 0 0,-39 5 70 0 0,0 1 0 0 0,-1-1 0 0 0,1 0 0 0 0,0 0 0 0 0,-1 0 0 0 0,0-1 0 0 0,0 0-1 0 0,0 0 1 0 0,0-1 0 0 0,0 1 0 0 0,0-1 0 0 0,-1 0 0 0 0,0 0 0 0 0,0 0 0 0 0,0-1 0 0 0,0 0 0 0 0,-1 1 0 0 0,1-1 0 0 0,-1-1-1 0 0,-1 1 1 0 0,1 0 0 0 0,-1-1 0 0 0,0 1 0 0 0,0-1 0 0 0,0 0 0 0 0,-1 1 0 0 0,0-1 0 0 0,0 0 0 0 0,-1 0 0 0 0,1-11 0 0 0,-2 4 40 0 0,0 0 1 0 0,0 1-1 0 0,-1-1 1 0 0,-1 1 0 0 0,0-1-1 0 0,-1 1 1 0 0,0 0 0 0 0,0 0-1 0 0,-2 1 1 0 0,1-1 0 0 0,-2 1-1 0 0,1 0 1 0 0,-13-14-1 0 0,-4-2-190 0 0,-2 1 0 0 0,-54-45 0 0 0,66 61-282 0 0,-1 0 1 0 0,0 1 0 0 0,-1 1 0 0 0,1 0-1 0 0,-2 1 1 0 0,1 0 0 0 0,-1 1 0 0 0,-24-5 0 0 0,18 9-4368 0 0,17 2 2863 0 0</inkml:trace>
</inkml:ink>
</file>

<file path=ppt/ink/ink6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34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33 348 0 0,'-20'-2'977'0'0,"1"1"0"0"0,0 0-1 0 0,-1 2 1 0 0,1 0 0 0 0,0 1 0 0 0,0 2 0 0 0,0-1-1 0 0,0 2 1 0 0,-32 13 0 0 0,40-14-459 0 0,0 1-1 0 0,0 0 1 0 0,1 1-1 0 0,-1 0 1 0 0,1 1 0 0 0,1 0-1 0 0,0 1 1 0 0,0 0 0 0 0,0 0-1 0 0,1 1 1 0 0,0 0-1 0 0,1 0 1 0 0,0 1 0 0 0,0 0-1 0 0,1 0 1 0 0,0 0-1 0 0,-4 13 1 0 0,8-16-285 0 0,0 0-1 0 0,1-1 1 0 0,0 1-1 0 0,1 0 1 0 0,-1 0-1 0 0,1 0 1 0 0,1 0-1 0 0,-1 0 0 0 0,1 0 1 0 0,0-1-1 0 0,1 1 1 0 0,-1 0-1 0 0,1-1 1 0 0,1 1-1 0 0,-1-1 1 0 0,1 0-1 0 0,0 1 1 0 0,1-1-1 0 0,-1-1 1 0 0,1 1-1 0 0,1 0 1 0 0,-1-1-1 0 0,7 7 1 0 0,0-1 27 0 0,1 0 0 0 0,0 0 0 0 0,0-2 0 0 0,1 1 0 0 0,0-1 0 0 0,0-1 0 0 0,1-1 0 0 0,0 0 0 0 0,17 6 0 0 0,-12-7-40 0 0,1 0-1 0 0,-1-2 1 0 0,1 0-1 0 0,31 1 1 0 0,-44-5-228 0 0,-1 1 1 0 0,1-1-1 0 0,-1-1 0 0 0,1 1 1 0 0,-1-1-1 0 0,1 0 0 0 0,-1-1 1 0 0,0 0-1 0 0,0 0 1 0 0,1 0-1 0 0,-1 0 0 0 0,0-1 1 0 0,-1 0-1 0 0,1-1 0 0 0,-1 1 1 0 0,1-1-1 0 0,8-8 0 0 0,-11 9-19 0 0,-1 0 0 0 0,0 0 0 0 0,0-1 0 0 0,0 1 0 0 0,0 0-1 0 0,0-1 1 0 0,-1 1 0 0 0,0-1 0 0 0,1 0 0 0 0,-2 1 0 0 0,1-1-1 0 0,0 0 1 0 0,-1 0 0 0 0,1 1 0 0 0,-1-8 0 0 0,-1 2-31 0 0,0 1 1 0 0,-1-1-1 0 0,1 1 1 0 0,-2 0-1 0 0,1 0 1 0 0,-7-14-1 0 0,-2 0-96 0 0,-1 0 0 0 0,-1 1 0 0 0,-24-29 0 0 0,19 29-53 0 0,0 1 0 0 0,-1 0-1 0 0,-1 2 1 0 0,0 0 0 0 0,-2 2-1 0 0,-34-22 1 0 0,39 29-384 0 0,0 0 1 0 0,-1 1-1 0 0,-35-10 0 0 0,39 14-347 0 0,1 1 1 0 0,-1 1-1 0 0,0 0 0 0 0,1 1 1 0 0,-1 1-1 0 0,-14 1 0 0 0,10 1-1853 0 0,5 3 401 0 0</inkml:trace>
</inkml:ink>
</file>

<file path=ppt/ink/ink6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35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0 116 176 0 0,'18'9'5794'0'0,"74"100"4020"0"0,-49-54-6899 0 0,3-3 1 0 0,1-2 0 0 0,64 51 0 0 0,-110-100-2813 0 0,0 0 0 0 0,1 0 0 0 0,-1 0 1 0 0,0 0-1 0 0,0 0 0 0 0,1 0 1 0 0,-1-1-1 0 0,1 1 0 0 0,-1-1 0 0 0,1 1 1 0 0,-1-1-1 0 0,1 1 0 0 0,-1-1 1 0 0,1 0-1 0 0,-1 1 0 0 0,1-1 0 0 0,0 0 1 0 0,1 0-1 0 0,-2-1-60 0 0,0 1 0 0 0,0-1 0 0 0,0 1 0 0 0,0-1 0 0 0,0 1 0 0 0,0-1 1 0 0,0 0-1 0 0,-1 1 0 0 0,1-1 0 0 0,0 0 0 0 0,0 0 0 0 0,-1 0 0 0 0,1 1 0 0 0,0-1 0 0 0,-1 0 0 0 0,1 0 0 0 0,-1 0 0 0 0,1 0 1 0 0,-1 0-1 0 0,1-2 0 0 0,1-7 23 0 0,0-1 1 0 0,0 1 0 0 0,-1-1-1 0 0,0-16 1 0 0,0 4 94 0 0,3-38-118 0 0,9-89 373 0 0,-9 129-567 0 0,0 0 0 0 0,1 0 0 0 0,1 1 0 0 0,1 0 0 0 0,10-21 0 0 0,3 14-2175 0 0,1 18-7064 0 0,-13 7 6194 0 0</inkml:trace>
</inkml:ink>
</file>

<file path=ppt/ink/ink6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41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70 60 0 0,'0'-3'232'0'0,"0"0"1"0"0,0 0-1 0 0,0 0 0 0 0,0 1 1 0 0,-1-1-1 0 0,1 0 0 0 0,-1 0 1 0 0,0 1-1 0 0,0-1 0 0 0,0 0 1 0 0,0 1-1 0 0,0-1 0 0 0,-1 1 1 0 0,1-1-1 0 0,-1 1 0 0 0,1 0 1 0 0,-1 0-1 0 0,0 0 0 0 0,0 0 1 0 0,0 0-1 0 0,0 0 1 0 0,0 0-1 0 0,-1 0 0 0 0,1 1 1 0 0,0-1-1 0 0,-1 1 0 0 0,1 0 1 0 0,-1 0-1 0 0,0 0 0 0 0,1 0 1 0 0,-1 0-1 0 0,0 0 0 0 0,1 1 1 0 0,-1-1-1 0 0,0 1 0 0 0,0 0 1 0 0,0 0-1 0 0,0 0 0 0 0,1 0 1 0 0,-4 1-1 0 0,-6 1 267 0 0,1 1 0 0 0,-1 0 0 0 0,1 0 0 0 0,-1 1 1 0 0,1 1-1 0 0,0 0 0 0 0,1 0 0 0 0,-12 8 0 0 0,5-1 42 0 0,1 0 1 0 0,0 1 0 0 0,0 1-1 0 0,2 0 1 0 0,0 1-1 0 0,-22 30 1 0 0,30-37-332 0 0,0 1 0 0 0,1 0 0 0 0,0 0 0 0 0,0 0 0 0 0,1 1 0 0 0,0 0 0 0 0,0 0 0 0 0,1 0 0 0 0,1 0 0 0 0,0 0 1 0 0,0 0-1 0 0,1 1 0 0 0,0-1 0 0 0,1 1 0 0 0,1 10 0 0 0,1-11-93 0 0,1-1 0 0 0,0 1 0 0 0,0 0 0 0 0,1-1 0 0 0,1 0 0 0 0,-1 0 0 0 0,1 0 0 0 0,1 0 0 0 0,0-1 0 0 0,0 0 0 0 0,1 0 0 0 0,-1-1 0 0 0,2 0 0 0 0,-1 0 0 0 0,1 0 0 0 0,0-1 0 0 0,0 0 0 0 0,12 5 0 0 0,2 2-266 0 0,1-2 1 0 0,0 0-1 0 0,1-2 1 0 0,0 0-1 0 0,1-2 0 0 0,28 6 1 0 0,6-3-1211 0 0,75 4 0 0 0,-4-16-3790 0 0,-70-4 2656 0 0</inkml:trace>
</inkml:ink>
</file>

<file path=ppt/ink/ink6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42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17 480 0 0,'-15'-17'9195'0'0,"15"17"-9104"0"0,14 40 6603 0 0,-1-6-5570 0 0,63 225 3062 0 0,-67-231-6204 0 0</inkml:trace>
</inkml:ink>
</file>

<file path=ppt/ink/ink6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4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85 804 0 0,'-1'-1'248'0'0,"0"0"-1"0"0,0-1 1 0 0,0 1-1 0 0,0-1 1 0 0,1 0-1 0 0,-1 1 1 0 0,1-1-1 0 0,-1 0 1 0 0,1 1-1 0 0,-1-1 1 0 0,1 0-1 0 0,0 1 1 0 0,0-1-1 0 0,0 0 1 0 0,0 0-1 0 0,0 1 1 0 0,0-1 0 0 0,1 0-1 0 0,-1 1 1 0 0,1-1-1 0 0,-1 0 1 0 0,1 1-1 0 0,-1-1 1 0 0,2-2-1 0 0,0 2 50 0 0,1-1 1 0 0,-1 1-1 0 0,0 0 0 0 0,1 0 1 0 0,-1 0-1 0 0,1 0 0 0 0,-1 0 1 0 0,1 0-1 0 0,0 1 0 0 0,0 0 0 0 0,0-1 1 0 0,4 0-1 0 0,9-3 394 0 0,1 2-1 0 0,-1 0 1 0 0,1 0-1 0 0,18 1 1 0 0,2 2-80 0 0,1 2-1 0 0,-1 1 1 0 0,0 2 0 0 0,0 2 0 0 0,-1 1-1 0 0,1 2 1 0 0,-2 2 0 0 0,0 1-1 0 0,0 1 1 0 0,-1 2 0 0 0,55 36 0 0 0,-74-42-306 0 0,0 1 1 0 0,0 1-1 0 0,-1 0 1 0 0,0 1-1 0 0,-1 0 1 0 0,-1 2-1 0 0,0-1 1 0 0,13 23-1 0 0,-21-31-217 0 0,-1 0 0 0 0,0 0 0 0 0,0 0 0 0 0,0 0 0 0 0,0 1 0 0 0,-1-1 0 0 0,-1 1 0 0 0,1 0 0 0 0,-1-1 0 0 0,0 1 0 0 0,0 0 0 0 0,-1 0 0 0 0,0 0 0 0 0,0 0-1 0 0,-1 0 1 0 0,1-1 0 0 0,-2 1 0 0 0,1 0 0 0 0,-1 0 0 0 0,0-1 0 0 0,0 1 0 0 0,-1-1 0 0 0,0 0 0 0 0,0 0 0 0 0,-5 8 0 0 0,-3-1-17 0 0,1-1 1 0 0,-2-1-1 0 0,0 0 1 0 0,0 0-1 0 0,-1-2 0 0 0,0 1 1 0 0,0-2-1 0 0,-1 1 0 0 0,-1-2 1 0 0,1 0-1 0 0,-1-1 1 0 0,0 0-1 0 0,0-1 0 0 0,-23 4 1 0 0,-16 2-36 0 0,-2-3 0 0 0,-98 3 1 0 0,116-9-658 0 0,1-2 1 0 0,-1-1-1 0 0,0-2 1 0 0,-40-8-1 0 0,76 10-170 0 0,-6-1 893 0 0</inkml:trace>
</inkml:ink>
</file>

<file path=ppt/ink/ink6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42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10 368 0 0,'-14'-10'10781'0'0,"17"26"-480"0"0,1 8-10008 0 0,-3-20 2 0 0,3 43 2004 0 0,2-1 0 0 0,23 89 0 0 0,-16-113-4790 0 0,5-21-10032 0 0</inkml:trace>
</inkml:ink>
</file>

<file path=ppt/ink/ink6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43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11 224 0 0,'-20'-4'997'0'0,"-1"1"0"0"0,0 1 0 0 0,1 0 0 0 0,-1 2 0 0 0,0 1 0 0 0,0 0 0 0 0,1 1 0 0 0,-1 2 0 0 0,1 0 0 0 0,0 1 0 0 0,0 1 0 0 0,0 0 0 0 0,1 2 0 0 0,0 0 0 0 0,0 2 0 0 0,1 0 0 0 0,-33 24 0 0 0,47-32-752 0 0,0 1 1 0 0,0 1 0 0 0,0-1 0 0 0,1 1 0 0 0,-1-1 0 0 0,1 1 0 0 0,-1 0-1 0 0,1 0 1 0 0,1 1 0 0 0,-1-1 0 0 0,0 1 0 0 0,1-1 0 0 0,0 1-1 0 0,0 0 1 0 0,1 0 0 0 0,-1-1 0 0 0,1 1 0 0 0,0 0 0 0 0,0 1-1 0 0,1-1 1 0 0,-1 0 0 0 0,1 0 0 0 0,1 0 0 0 0,-1 0 0 0 0,1 6-1 0 0,2-3-22 0 0,0 0 0 0 0,0 0-1 0 0,0 0 1 0 0,1-1 0 0 0,1 1-1 0 0,-1-1 1 0 0,1 0 0 0 0,0 0-1 0 0,0 0 1 0 0,1-1 0 0 0,0 0-1 0 0,0 0 1 0 0,1-1 0 0 0,8 7-1 0 0,-1-3 7 0 0,0 0-1 0 0,1-1 1 0 0,0-1-1 0 0,0 0 1 0 0,0-1-1 0 0,1-1 1 0 0,27 6-1 0 0,-34-9-286 0 0,0 0-1 0 0,0-1 0 0 0,0 0 1 0 0,0-1-1 0 0,0 0 0 0 0,0 0 1 0 0,0-1-1 0 0,1 0 0 0 0,-1 0 1 0 0,0-1-1 0 0,-1 0 0 0 0,1-1 1 0 0,0 0-1 0 0,-1 0 0 0 0,12-7 1 0 0,-16 8 3 0 0,-1-1 0 0 0,0 1 0 0 0,1-1 0 0 0,-1 0 1 0 0,0 1-1 0 0,-1-1 0 0 0,1 0 0 0 0,-1-1 1 0 0,1 1-1 0 0,-1 0 0 0 0,0-1 0 0 0,0 1 0 0 0,0-1 1 0 0,-1 0-1 0 0,1 0 0 0 0,-1 1 0 0 0,0-1 1 0 0,1-6-1 0 0,-2 4 8 0 0,0 0 0 0 0,0-1 0 0 0,0 1 1 0 0,-1 0-1 0 0,0 0 0 0 0,0 0 0 0 0,-1 0 0 0 0,1 0 1 0 0,-1 0-1 0 0,-1 0 0 0 0,-2-5 0 0 0,-2-2 1 0 0,0 1 0 0 0,0 1-1 0 0,-1 0 1 0 0,-1 0 0 0 0,0 0 0 0 0,0 1-1 0 0,-1 1 1 0 0,-1-1 0 0 0,1 2-1 0 0,-14-9 1 0 0,-3 1-4 0 0,0 2 0 0 0,-46-17 0 0 0,63 27-99 0 0,-1 1 0 0 0,0 0 0 0 0,0 0-1 0 0,0 1 1 0 0,0 1 0 0 0,0 0 0 0 0,0 0-1 0 0,-1 1 1 0 0,1 0 0 0 0,-16 3 0 0 0,17 2-243 0 0,9-4-11 0 0,1 0-1 0 0,0 0 1 0 0,-1-1-1 0 0,1 1 1 0 0,0 0-1 0 0,-1 0 1 0 0,1-1-1 0 0,0 1 1 0 0,0 0-1 0 0,0 0 1 0 0,0 0-1 0 0,0 0 1 0 0,0-1-1 0 0,0 1 1 0 0,0 0-1 0 0,0 0 1 0 0,0 0-1 0 0,0 0 1 0 0,0-1-1 0 0,0 1 1 0 0,1 1-1 0 0</inkml:trace>
</inkml:ink>
</file>

<file path=ppt/ink/ink6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4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95 648 0 0,'1'1'340'0'0,"1"0"1"0"0,-1 0-1 0 0,0 0 0 0 0,0 0 1 0 0,1 0-1 0 0,-1 1 0 0 0,0-1 0 0 0,0 0 1 0 0,0 1-1 0 0,0-1 0 0 0,0 1 1 0 0,-1-1-1 0 0,1 1 0 0 0,0-1 0 0 0,-1 1 1 0 0,1-1-1 0 0,-1 1 0 0 0,1 0 1 0 0,-1-1-1 0 0,0 1 0 0 0,0 0 0 0 0,0 0 1 0 0,0-1-1 0 0,0 1 0 0 0,0 0 1 0 0,0-1-1 0 0,0 1 0 0 0,-1 0 0 0 0,0 2 1 0 0,-16 58 4352 0 0,14-54-3984 0 0,-3 9 180 0 0,1 2 317 0 0,-1 0 0 0 0,-1-1 0 0 0,-1 1 0 0 0,-1-2-1 0 0,0 1 1 0 0,-1-1 0 0 0,-15 18 0 0 0,25-34-1155 0 0,0-1-1 0 0,0 1 1 0 0,-1-1-1 0 0,1 1 1 0 0,0-1-1 0 0,-1 0 1 0 0,1 1-1 0 0,-1-1 1 0 0,1 1-1 0 0,0-1 1 0 0,-1 0-1 0 0,1 1 1 0 0,-1-1-1 0 0,1 0 1 0 0,-1 0-1 0 0,1 1 1 0 0,-1-1-1 0 0,1 0 1 0 0,-1 0-1 0 0,1 0 1 0 0,-1 0-1 0 0,1 1 1 0 0,-1-1-1 0 0,0 0 1 0 0,1 0-1 0 0,-1 0 1 0 0,1 0-1 0 0,-1 0 1 0 0,1 0-1 0 0,-1-1 1 0 0,1 1 0 0 0,-1 0-1 0 0,1 0 1 0 0,-1 0-1 0 0,1 0 1 0 0,-1-1-1 0 0,1 1 1 0 0,-1-1-1 0 0,-7-22 316 0 0,11-32-548 0 0,-1 50 172 0 0,-1 0 0 0 0,1 0 0 0 0,0 0 1 0 0,0 0-1 0 0,0 1 0 0 0,1-1 1 0 0,0 1-1 0 0,0-1 0 0 0,0 1 0 0 0,0 0 1 0 0,0 0-1 0 0,1 1 0 0 0,0-1 0 0 0,7-5 1 0 0,-7 7 27 0 0,-1 0 1 0 0,1 0-1 0 0,-1 1 1 0 0,1-1-1 0 0,0 1 0 0 0,-1 0 1 0 0,1 0-1 0 0,0 0 1 0 0,0 1-1 0 0,0-1 1 0 0,0 1-1 0 0,0 0 1 0 0,0 0-1 0 0,0 1 1 0 0,0-1-1 0 0,-1 1 1 0 0,1-1-1 0 0,0 1 1 0 0,6 3-1 0 0,50 20 634 0 0,56 33 0 0 0,-71-33-80 0 0,0-2 0 0 0,90 29 0 0 0,-124-48-533 0 0,1 0 1 0 0,-1-1 0 0 0,1 0 0 0 0,0-1 0 0 0,-1 0 0 0 0,1-1 0 0 0,0 0-1 0 0,16-3 1 0 0,-24 3-57 0 0,-1-1 1 0 0,1 0-1 0 0,0-1 0 0 0,0 1 0 0 0,0-1 0 0 0,-1 1 0 0 0,1-1 0 0 0,-1 0 1 0 0,1-1-1 0 0,-1 1 0 0 0,0-1 0 0 0,0 1 0 0 0,0-1 0 0 0,0 0 0 0 0,-1 0 1 0 0,1 0-1 0 0,-1 0 0 0 0,1-1 0 0 0,-1 1 0 0 0,0-1 0 0 0,0 1 0 0 0,-1-1 1 0 0,1 0-1 0 0,-1 1 0 0 0,0-1 0 0 0,0 0 0 0 0,1-6 0 0 0,-1-3-38 0 0,1-1-1 0 0,-2 0 0 0 0,0 1 1 0 0,0-1-1 0 0,-2 1 1 0 0,1-1-1 0 0,-2 1 0 0 0,0-1 1 0 0,0 1-1 0 0,-1 0 1 0 0,-1 0-1 0 0,0 1 0 0 0,-1-1 1 0 0,0 1-1 0 0,-1 0 0 0 0,-1 1 1 0 0,1 0-1 0 0,-2 0 1 0 0,0 1-1 0 0,-13-14 0 0 0,12 15-396 0 0,-1 0-1 0 0,0 1 0 0 0,0 0 0 0 0,-1 0 1 0 0,1 1-1 0 0,-2 1 0 0 0,-19-8 0 0 0,44 27-9880 0 0,-1-5 7427 0 0</inkml:trace>
</inkml:ink>
</file>

<file path=ppt/ink/ink6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44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1 344 0 0,'1'3'589'0'0,"1"1"1"0"0,0 0-1 0 0,-1 0 0 0 0,0 0 0 0 0,0 0 1 0 0,0 0-1 0 0,0 0 0 0 0,-1 0 0 0 0,1 0 1 0 0,-1 1-1 0 0,0-1 0 0 0,-1 0 0 0 0,1 0 1 0 0,-1 0-1 0 0,1 0 0 0 0,-1 0 0 0 0,0 0 1 0 0,-1 0-1 0 0,1 0 0 0 0,-1 0 0 0 0,0 0 1 0 0,0-1-1 0 0,-2 4 0 0 0,-8 14 1336 0 0,-1-1 1 0 0,-28 32-1 0 0,29-37-1027 0 0,-49 67 3014 0 0,45-59-6140 0 0,-1 0-4216 0 0,14-18 3633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55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60 0 0,'1'-1'299'0'0,"-1"1"-1"0"0,0-1 1 0 0,1 1 0 0 0,-1-1-1 0 0,1 1 1 0 0,-1-1 0 0 0,1 1 0 0 0,-1-1-1 0 0,1 1 1 0 0,-1 0 0 0 0,1-1-1 0 0,0 1 1 0 0,-1 0 0 0 0,1 0-1 0 0,-1-1 1 0 0,1 1 0 0 0,0 0-1 0 0,-1 0 1 0 0,1 0 0 0 0,0 0 0 0 0,-1 0-1 0 0,1 0 1 0 0,0 0 0 0 0,-1 0-1 0 0,1 0 1 0 0,0 0 0 0 0,-1 0-1 0 0,1 0 1 0 0,0 0 0 0 0,-1 0 0 0 0,1 1-1 0 0,0-1 1 0 0,-1 0 0 0 0,1 1-1 0 0,1 1 164 0 0,0-1 0 0 0,0 1 0 0 0,0 0 0 0 0,0 0 0 0 0,-1 0 0 0 0,1 0 0 0 0,-1 0 1 0 0,1 0-1 0 0,0 4 0 0 0,20 52 2607 0 0,-13-12-1321 0 0,-1 0 0 0 0,2 56 1 0 0,-6-51-681 0 0,16 76 1 0 0,-11-91-734 0 0,31 150 1182 0 0,-34-146-1107 0 0,-1 0 0 0 0,-2 69 0 0 0,-1-47 425 0 0,2 0 0 0 0,2-1 0 0 0,28 112 0 0 0,-17-93-76 0 0,-13-56-759 0 0,-2 1 0 0 0,-1 0 0 0 0,-2 27 0 0 0,1-27 0 0 0,0 0 0 0 0,6 48 0 0 0,-6-66 0 0 0,0-4 0 0 0,0 0 0 0 0,0 0 0 0 0,0 0 0 0 0,0 1 0 0 0,1-1 0 0 0,-1 0 0 0 0,1 0 0 0 0,0 0 0 0 0,1 3 0 0 0,-1-1 0 0 0,6-2-35 0 0</inkml:trace>
</inkml:ink>
</file>

<file path=ppt/ink/ink6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44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23 284 0 0,'12'-22'14145'0'0,"-9"24"-13743"0"0,0 1 0 0 0,-1 0 0 0 0,1 0 0 0 0,-1 0 0 0 0,1 1 0 0 0,-1-1 0 0 0,0 1 0 0 0,-1-1 1 0 0,1 1-1 0 0,0-1 0 0 0,-1 1 0 0 0,0 0 0 0 0,0 0 0 0 0,1 5 0 0 0,11 66 1925 0 0,-12-66-1965 0 0,5 43 637 0 0,5 27-228 0 0,-7-53-4485 0 0,2-1-3553 0 0</inkml:trace>
</inkml:ink>
</file>

<file path=ppt/ink/ink6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4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9 121 612 0 0,'-1'-1'200'0'0,"0"0"-1"0"0,0 1 1 0 0,1-1-1 0 0,-1 0 1 0 0,0 0 0 0 0,1 0-1 0 0,-1 0 1 0 0,1 0-1 0 0,-1 0 1 0 0,1 0-1 0 0,0 0 1 0 0,-1 0 0 0 0,1 0-1 0 0,0 0 1 0 0,0 0-1 0 0,-1 0 1 0 0,1 0-1 0 0,0 0 1 0 0,0 0 0 0 0,0 0-1 0 0,0 0 1 0 0,1 0-1 0 0,-1 0 1 0 0,0 0 0 0 0,0-1-1 0 0,1 1 1 0 0,0-1-1 0 0,0-1 113 0 0,1 0 0 0 0,0 1-1 0 0,0-1 1 0 0,0 1 0 0 0,0 0 0 0 0,1 0-1 0 0,-1 0 1 0 0,0 0 0 0 0,6-3-1 0 0,4-2 478 0 0,0 0 0 0 0,1 1 0 0 0,19-6-1 0 0,-1 3 156 0 0,1 2 0 0 0,0 0 0 0 0,1 3 0 0 0,0 0 0 0 0,0 2-1 0 0,-1 2 1 0 0,46 4 0 0 0,-37 1-178 0 0,0 1 0 0 0,0 3 0 0 0,-1 1 0 0 0,0 2 0 0 0,54 24 0 0 0,-77-28-505 0 0,-1 0 0 0 0,0 1 0 0 0,-1 0 0 0 0,0 2 0 0 0,0 0 1 0 0,-1 0-1 0 0,-1 1 0 0 0,24 27 0 0 0,-33-34-210 0 0,0 0 0 0 0,-1 0 0 0 0,0 0 0 0 0,0 1 0 0 0,0-1 0 0 0,0 1 0 0 0,-1 0 0 0 0,0-1 0 0 0,0 1 0 0 0,0 0 0 0 0,-1 0 0 0 0,0 1 0 0 0,0-1 0 0 0,-1 0 0 0 0,1 0 0 0 0,-1 0 0 0 0,-1 0 0 0 0,1 1 1 0 0,-1-1-1 0 0,0 0 0 0 0,0 0 0 0 0,-1 0 0 0 0,0 0 0 0 0,0 0 0 0 0,-1-1 0 0 0,1 1 0 0 0,-1-1 0 0 0,0 1 0 0 0,-5 5 0 0 0,-3 3-128 0 0,-1 0 0 0 0,-1-1 0 0 0,0 0 0 0 0,-1-1 1 0 0,0 0-1 0 0,-1-2 0 0 0,0 1 0 0 0,-1-2 0 0 0,0 0 0 0 0,0-1 0 0 0,-1 0 0 0 0,-20 5 1 0 0,-4 0-450 0 0,-1-2 0 0 0,0-1 0 0 0,-86 7 0 0 0,114-16-44 0 0,-45 1-788 0 0,26-10-4259 0 0,30 4 2640 0 0</inkml:trace>
</inkml:ink>
</file>

<file path=ppt/ink/ink6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4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97 636 0 0,'1'-4'398'0'0,"0"0"0"0"0,1 0 0 0 0,0 0 0 0 0,0 1 0 0 0,0-1-1 0 0,0 1 1 0 0,0-1 0 0 0,1 1 0 0 0,-1 0 0 0 0,1 0 0 0 0,0 0 0 0 0,0 0 0 0 0,0 1 0 0 0,1-1 0 0 0,-1 1-1 0 0,0 0 1 0 0,1 0 0 0 0,0 0 0 0 0,-1 0 0 0 0,1 0 0 0 0,0 1 0 0 0,7-2 0 0 0,12-4 1100 0 0,0 1 0 0 0,34-5 0 0 0,-57 11-1496 0 0,25-3 1351 0 0,0 1 0 0 0,0 0 0 0 0,35 4 1 0 0,-51-2-985 0 0,-1 1 1 0 0,0 0-1 0 0,1 0 1 0 0,-1 1-1 0 0,0 0 1 0 0,0 1-1 0 0,0 0 1 0 0,0 0 0 0 0,0 1-1 0 0,-1 0 1 0 0,1 0-1 0 0,-1 1 1 0 0,11 8-1 0 0,-16-11-283 0 0,-1-1 0 0 0,1 1 0 0 0,-1 0 0 0 0,1 0 0 0 0,-1 0 0 0 0,0 0 0 0 0,0 0 0 0 0,0 0-1 0 0,0 0 1 0 0,0 0 0 0 0,0 1 0 0 0,-1-1 0 0 0,1 0 0 0 0,-1 0 0 0 0,1 1 0 0 0,-1-1 0 0 0,0 0 0 0 0,0 1-1 0 0,0-1 1 0 0,0 3 0 0 0,-1 0 4 0 0,-1-1 0 0 0,1 0-1 0 0,-1 1 1 0 0,1-1-1 0 0,-1 0 1 0 0,0 0 0 0 0,-1 0-1 0 0,1 0 1 0 0,-6 6 0 0 0,-6 6 77 0 0,-1-1 1 0 0,0-1 0 0 0,-28 19 0 0 0,35-27-72 0 0,-13 9 65 0 0,-34 26 237 0 0,53-39-353 0 0,-1 0 0 0 0,1 0 0 0 0,-1 1 0 0 0,1-1-1 0 0,0 0 1 0 0,0 1 0 0 0,0 0 0 0 0,1-1-1 0 0,-1 1 1 0 0,0 0 0 0 0,1 0 0 0 0,0 0 0 0 0,0 0-1 0 0,0 0 1 0 0,0 0 0 0 0,0 4 0 0 0,1-5-22 0 0,1 0 0 0 0,-1 0 0 0 0,1 0 1 0 0,0-1-1 0 0,0 1 0 0 0,0 0 0 0 0,0-1 0 0 0,0 1 1 0 0,0 0-1 0 0,0-1 0 0 0,1 1 0 0 0,-1-1 0 0 0,1 0 0 0 0,-1 1 1 0 0,1-1-1 0 0,-1 0 0 0 0,1 0 0 0 0,0 0 0 0 0,-1 0 1 0 0,1 0-1 0 0,0 0 0 0 0,0-1 0 0 0,0 1 0 0 0,0 0 1 0 0,2-1-1 0 0,52 13 166 0 0,-54-12-176 0 0,27 3-157 0 0,0-2 0 0 0,1 0-1 0 0,-1-2 1 0 0,39-5 0 0 0,-7-5-2657 0 0,-3-5-3613 0 0,-48 11 2990 0 0,-2-1 493 0 0</inkml:trace>
</inkml:ink>
</file>

<file path=ppt/ink/ink6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4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591 237 540 0 0,'1'-6'390'0'0,"-1"1"1"0"0,0 0-1 0 0,0-1 1 0 0,0 1-1 0 0,-1 0 0 0 0,1 0 1 0 0,-1-1-1 0 0,-1 1 0 0 0,1 0 1 0 0,-1 0-1 0 0,0 0 0 0 0,0 0 1 0 0,0 0-1 0 0,0 1 0 0 0,-1-1 1 0 0,0 1-1 0 0,0-1 1 0 0,-1 1-1 0 0,1 0 0 0 0,-1 0 1 0 0,1 0-1 0 0,-1 1 0 0 0,-1 0 1 0 0,1-1-1 0 0,0 1 0 0 0,-1 1 1 0 0,1-1-1 0 0,-1 1 1 0 0,-5-3-1 0 0,-3-1 116 0 0,0 1 1 0 0,-1 0-1 0 0,1 1 1 0 0,-1 0-1 0 0,0 1 1 0 0,-1 0-1 0 0,1 2 1 0 0,0-1-1 0 0,-27 2 1 0 0,15 3-38 0 0,0 1 1 0 0,1 1-1 0 0,0 1 0 0 0,0 1 1 0 0,1 2-1 0 0,-25 11 1 0 0,39-16-253 0 0,0 1-1 0 0,0 1 1 0 0,0-1 0 0 0,1 1-1 0 0,0 1 1 0 0,0 0 0 0 0,0 0-1 0 0,1 1 1 0 0,0 0 0 0 0,1 1-1 0 0,0-1 1 0 0,0 1 0 0 0,1 1-1 0 0,0-1 1 0 0,1 1 0 0 0,-7 16 0 0 0,11-22-114 0 0,-1 0 0 0 0,1 0 1 0 0,1 0-1 0 0,-1 1 1 0 0,1-1-1 0 0,0 0 1 0 0,-1 1-1 0 0,2-1 1 0 0,-1 0-1 0 0,1 1 1 0 0,-1-1-1 0 0,1 0 1 0 0,0 0-1 0 0,1 1 1 0 0,-1-1-1 0 0,1 0 0 0 0,2 5 1 0 0,1-2 11 0 0,-1 0-1 0 0,1-1 1 0 0,1 0-1 0 0,-1 1 1 0 0,1-2 0 0 0,0 1-1 0 0,0-1 1 0 0,12 8-1 0 0,3 0 72 0 0,0-2 0 0 0,1 0 0 0 0,0-2 0 0 0,0 0 0 0 0,34 8 0 0 0,-13-7 10 0 0,0-2 1 0 0,80 5-1 0 0,-102-12-238 0 0,0-1-1 0 0,-1-1 1 0 0,1-1 0 0 0,-1-1-1 0 0,1 0 1 0 0,-1-2-1 0 0,0 0 1 0 0,22-10 0 0 0,-38 14 22 0 0,0-1 0 0 0,0 0 1 0 0,0 0-1 0 0,-1 0 0 0 0,1-1 1 0 0,-1 0-1 0 0,0 1 1 0 0,0-1-1 0 0,0 0 0 0 0,0 0 1 0 0,0-1-1 0 0,0 1 0 0 0,-1-1 1 0 0,0 1-1 0 0,0-1 0 0 0,0 0 1 0 0,0 0-1 0 0,3-7 1 0 0,-4 4-6 0 0,0 0 0 0 0,0 0 0 0 0,-1 0 1 0 0,1 0-1 0 0,-2 0 0 0 0,1 0 0 0 0,-1 0 1 0 0,0 0-1 0 0,0 0 0 0 0,-4-11 0 0 0,-1 0-15 0 0,-1 0 0 0 0,-1 1-1 0 0,0 1 1 0 0,-2-1 0 0 0,1 1-1 0 0,-2 1 1 0 0,-21-25 0 0 0,14 22-2 0 0,-1 1 1 0 0,-1 0 0 0 0,0 2-1 0 0,-1 0 1 0 0,-1 2 0 0 0,0 0-1 0 0,-40-16 1 0 0,45 22-193 0 0,-1 1 0 0 0,0 0-1 0 0,0 2 1 0 0,0 0 0 0 0,-1 0 0 0 0,1 2-1 0 0,-1 0 1 0 0,1 2 0 0 0,-1 0-1 0 0,0 1 1 0 0,-21 3 0 0 0,13 7-1947 0 0,25-10 1811 0 0,1 0 1 0 0,0 0-1 0 0,0 0 1 0 0,0 0-1 0 0,0 0 0 0 0,0 0 1 0 0,0 0-1 0 0,0 0 1 0 0,1 0-1 0 0,-1 1 0 0 0,0-1 1 0 0,0 0-1 0 0,1 0 1 0 0,-1 1-1 0 0,1-1 1 0 0,-1 0-1 0 0,1 2 0 0 0,1 8-2296 0 0</inkml:trace>
</inkml:ink>
</file>

<file path=ppt/ink/ink6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46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21 680 0 0,'0'-1'203'0'0,"0"0"-1"0"0,0 0 1 0 0,0 0 0 0 0,0 0-1 0 0,1 0 1 0 0,-1 1 0 0 0,0-1-1 0 0,0 0 1 0 0,1 0 0 0 0,-1 0-1 0 0,0 1 1 0 0,1-1 0 0 0,-1 0-1 0 0,1 0 1 0 0,-1 1 0 0 0,1-1-1 0 0,-1 0 1 0 0,1 1 0 0 0,0-1-1 0 0,-1 1 1 0 0,1-1-1 0 0,0 1 1 0 0,-1-1 0 0 0,1 1-1 0 0,0-1 1 0 0,0 1 0 0 0,-1 0-1 0 0,1-1 1 0 0,0 1 0 0 0,0 0-1 0 0,0 0 1 0 0,-1 0 0 0 0,1-1-1 0 0,0 1 1 0 0,0 0 0 0 0,0 0-1 0 0,0 0 1 0 0,0 0 0 0 0,-1 1-1 0 0,1-1 1 0 0,0 0 0 0 0,0 0-1 0 0,0 0 1 0 0,0 1 0 0 0,-1-1-1 0 0,1 0 1 0 0,0 1 0 0 0,0-1-1 0 0,-1 1 1 0 0,1-1 0 0 0,0 1-1 0 0,-1-1 1 0 0,1 1-1 0 0,0-1 1 0 0,-1 1 0 0 0,2 1-1 0 0,37 37 4140 0 0,-23-16-3357 0 0,-1 0-1 0 0,-1 1 1 0 0,0 0 0 0 0,-2 1-1 0 0,10 31 1 0 0,37 137 2609 0 0,-52-163-3231 0 0,3-5-1598 0 0,-7-18-1677 0 0</inkml:trace>
</inkml:ink>
</file>

<file path=ppt/ink/ink6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46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70 264 0 0,'-61'-13'2405'0'0,"-44"-8"4703"0"0,41 14 6799 0 0,170 12-11818 0 0,193 3 960 0 0,-210-9-2247 0 0,121-18 0 0 0,-141 5-1124 0 0,-41 7-2851 0 0</inkml:trace>
</inkml:ink>
</file>

<file path=ppt/ink/ink6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47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44 199 92 0 0,'-9'6'432'0'0,"6"-5"40"0"0,0 1 0 0 0,1-1-1 0 0,-1 1 1 0 0,0 0 0 0 0,1 0-1 0 0,0 0 1 0 0,-1 0-1 0 0,1 0 1 0 0,0 1 0 0 0,0-1-1 0 0,0 1 1 0 0,0-1 0 0 0,-2 6-1 0 0,4-7-290 0 0,1-1-1 0 0,-1 1 0 0 0,0 0 1 0 0,1-1-1 0 0,-1 1 0 0 0,1-1 0 0 0,-1 1 1 0 0,1-1-1 0 0,-1 1 0 0 0,1-1 1 0 0,-1 1-1 0 0,1-1 0 0 0,-1 1 1 0 0,1-1-1 0 0,-1 1 0 0 0,1-1 1 0 0,0 0-1 0 0,-1 1 0 0 0,1-1 0 0 0,0 0 1 0 0,-1 0-1 0 0,1 1 0 0 0,0-1 1 0 0,0 0-1 0 0,-1 0 0 0 0,2 0 1 0 0,21 4 1864 0 0,298 4 6008 0 0,-200-9-6620 0 0,72-9-1629 0 0,-129 0-2509 0 0,-2-6-3300 0 0,-26 3 3497 0 0</inkml:trace>
  <inkml:trace contextRef="#ctx0" brushRef="#br0" timeOffset="1">1096 1 644 0 0,'1'3'10424'0'0,"2"5"-5080"0"0,14 43-1890 0 0,49 88 2207 0 0,-7-15-3329 0 0,-43-97-4343 0 0,-11-19-1874 0 0</inkml:trace>
</inkml:ink>
</file>

<file path=ppt/ink/ink6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47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63 107 372 0 0,'-21'-4'1563'0'0,"-6"-2"2198"0"0,13-1 4982 0 0,22 4-7785 0 0,1 1 0 0 0,-1 0 0 0 0,1 1 1 0 0,0 0-1 0 0,0 0 0 0 0,15 1 0 0 0,-2 0-41 0 0,496-38 7435 0 0,-491 35-7936 0 0,1-2-1 0 0,32-10 1 0 0,-16-3-5295 0 0</inkml:trace>
</inkml:ink>
</file>

<file path=ppt/ink/ink6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47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0 176 0 0,'-11'5'615'0'0,"-33"15"2167"0"0,43-19-2331 0 0,-1 0 0 0 0,1 0 0 0 0,-1 0 0 0 0,0 0 0 0 0,1 0 0 0 0,0 0 0 0 0,-1 0 0 0 0,1 1 0 0 0,0-1 0 0 0,-1 0 0 0 0,1 1 0 0 0,0-1 0 0 0,0 1 0 0 0,0 0 0 0 0,0-1-1 0 0,1 1 1 0 0,-1 0 0 0 0,0-1 0 0 0,1 1 0 0 0,-1 2 0 0 0,1-3-239 0 0,0-1-1 0 0,0 1 1 0 0,1-1-1 0 0,-1 1 0 0 0,0-1 1 0 0,0 1-1 0 0,1 0 1 0 0,-1-1-1 0 0,1 1 1 0 0,-1-1-1 0 0,0 1 1 0 0,1-1-1 0 0,-1 0 1 0 0,1 1-1 0 0,-1-1 1 0 0,1 1-1 0 0,-1-1 0 0 0,1 0 1 0 0,0 1-1 0 0,-1-1 1 0 0,1 0-1 0 0,-1 0 1 0 0,2 1-1 0 0,28 7 2402 0 0,-27-8-2041 0 0,68 13 3194 0 0,77 3 1 0 0,-107-14-4546 0 0,66-6 0 0 0,-101 3-367 0 0,0-1 0 0 0,0 1 0 0 0,0-1 0 0 0,0 0 0 0 0,0-1-1 0 0,-1 1 1 0 0,1-1 0 0 0,6-5 0 0 0,7-4-1764 0 0</inkml:trace>
</inkml:ink>
</file>

<file path=ppt/ink/ink6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48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7297 0 0,'2'-1'784'0'0,"0"0"-1"0"0,0 0 1 0 0,0 0 0 0 0,0 0 0 0 0,0 0 0 0 0,0 0 0 0 0,0 1 0 0 0,0-1 0 0 0,0 1 0 0 0,0-1 0 0 0,0 1 0 0 0,0 0-1 0 0,4 0 1 0 0,29 10 3269 0 0,-20-2-3735 0 0,0 1 0 0 0,24 20-1 0 0,-26-20 592 0 0,245 210 2353 0 0,-220-181-2666 0 0,-1 1-1 0 0,-2 3 1 0 0,-2 0 0 0 0,38 65-1 0 0,-64-95-475 0 0,-1 0-1 0 0,0 0 1 0 0,-1 0 0 0 0,-1 1-1 0 0,0-1 1 0 0,0 1 0 0 0,-1 0-1 0 0,-1 0 1 0 0,0 1-1 0 0,0 21 1 0 0,-3-26-66 0 0,0-1 0 0 0,0 0 0 0 0,-1 1 0 0 0,0-1 0 0 0,0 0 0 0 0,-1 0 0 0 0,0-1 0 0 0,0 1 0 0 0,-1 0 0 0 0,0-1-1 0 0,0 0 1 0 0,-1 0 0 0 0,1 0 0 0 0,-2-1 0 0 0,1 1 0 0 0,-1-1 0 0 0,0 0 0 0 0,-7 5 0 0 0,-5 2-737 0 0,0-1 0 0 0,-1-1 0 0 0,-1 0 0 0 0,1-1-1 0 0,-2-2 1 0 0,1 0 0 0 0,-24 6 0 0 0,-13 0-2962 0 0,-84 10 0 0 0,129-23 215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0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63 328 0 0,'-4'-36'6409'0'0,"-2"9"5890"0"0,8 42-11719 0 0,12 70 2205 0 0,4 151-1 0 0,-15-175-1987 0 0,3 1 0 0 0,2-1 0 0 0,19 64 0 0 0,-25-113-1142 0 0,9 22 2130 0 0,-10-32-2252 0 0,0-1-1 0 0,0 1 1 0 0,0 0 0 0 0,0-1-1 0 0,1 0 1 0 0,-1 1 0 0 0,1-1-1 0 0,-1 0 1 0 0,1 0 0 0 0,2 2-1 0 0</inkml:trace>
</inkml:ink>
</file>

<file path=ppt/ink/ink6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4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64 260 0 0,'0'-3'257'0'0,"0"0"-1"0"0,0 0 1 0 0,-1 0 0 0 0,0 0-1 0 0,1 0 1 0 0,-1 0-1 0 0,0 1 1 0 0,0-1 0 0 0,0 0-1 0 0,-1 0 1 0 0,1 1-1 0 0,-1-1 1 0 0,1 1 0 0 0,-1-1-1 0 0,0 1 1 0 0,0 0 0 0 0,0 0-1 0 0,0 0 1 0 0,-1 0-1 0 0,1 0 1 0 0,-5-3 0 0 0,4 4 19 0 0,0 0 0 0 0,-1 0 0 0 0,1 1 0 0 0,-1-1 1 0 0,1 1-1 0 0,-1-1 0 0 0,0 1 0 0 0,1 0 0 0 0,-1 1 1 0 0,1-1-1 0 0,-1 1 0 0 0,1-1 0 0 0,-1 1 0 0 0,1 0 1 0 0,-5 2-1 0 0,-7 3 371 0 0,2 1 0 0 0,-1 0 0 0 0,1 1 1 0 0,0 0-1 0 0,1 1 0 0 0,-1 1 0 0 0,-13 13 1 0 0,13-9-37 0 0,0 1 0 0 0,1 0 0 0 0,1 1 0 0 0,0 0 1 0 0,1 0-1 0 0,0 1 0 0 0,2 1 0 0 0,0-1 0 0 0,1 1 0 0 0,1 1 1 0 0,-6 27-1 0 0,10-36-400 0 0,0 0 1 0 0,1 0-1 0 0,1 0 1 0 0,0 0-1 0 0,0 0 0 0 0,1 0 1 0 0,0 0-1 0 0,0 0 1 0 0,1 0-1 0 0,1 0 1 0 0,0 0-1 0 0,0-1 0 0 0,1 1 1 0 0,0-1-1 0 0,1 0 1 0 0,-1 0-1 0 0,2-1 1 0 0,-1 1-1 0 0,1-1 0 0 0,1 0 1 0 0,0-1-1 0 0,0 0 1 0 0,12 11-1 0 0,-3-7-18 0 0,0 0 1 0 0,0-1-1 0 0,1 0 0 0 0,0-1 0 0 0,1-1 0 0 0,0-1 0 0 0,1 0 1 0 0,31 6-1 0 0,-36-10-335 0 0,1-1 1 0 0,-1-1-1 0 0,1 0 0 0 0,0-1 1 0 0,17-2-1 0 0,-22 1-326 0 0,0-1 0 0 0,-1 0 0 0 0,1-1 1 0 0,0 0-1 0 0,-1 0 0 0 0,1-1 0 0 0,-1 0 0 0 0,10-7 0 0 0</inkml:trace>
</inkml:ink>
</file>

<file path=ppt/ink/ink6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5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5 288 0 0,'-1'0'145'0'0,"1"-1"0"0"0,0 1-1 0 0,0 0 1 0 0,-1-1 0 0 0,1 1 0 0 0,0 0 0 0 0,-1 0 0 0 0,1-1-1 0 0,-1 1 1 0 0,1 0 0 0 0,0 0 0 0 0,-1-1 0 0 0,1 1 0 0 0,-1 0-1 0 0,1 0 1 0 0,-1 0 0 0 0,1 0 0 0 0,0 0 0 0 0,-1 0 0 0 0,1 0-1 0 0,-1 0 1 0 0,1 0 0 0 0,-1 0 0 0 0,1 0 0 0 0,-1 0-1 0 0,1 0 1 0 0,-1 0 0 0 0,1 0 0 0 0,-1 0 0 0 0,1 0 0 0 0,0 1-1 0 0,-1-1 1 0 0,1 0 0 0 0,-1 0 0 0 0,1 0 0 0 0,0 1 0 0 0,-1-1-1 0 0,1 0 1 0 0,0 1 0 0 0,-1-1 0 0 0,1 0 0 0 0,0 1-1 0 0,-1-1 1 0 0,1 0 0 0 0,0 1 0 0 0,0-1 0 0 0,-1 1 0 0 0,1-1-1 0 0,0 0 1 0 0,0 1 0 0 0,0-1 0 0 0,0 1 0 0 0,0-1 0 0 0,0 1-1 0 0,-1-1 1 0 0,1 1 0 0 0,-1 30 3722 0 0,1-28-3857 0 0,3 25 1050 0 0,1 0-1 0 0,2 0 0 0 0,15 48 0 0 0,-4-13-7156 0 0,-14-54 4286 0 0</inkml:trace>
</inkml:ink>
</file>

<file path=ppt/ink/ink6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51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83 472 0 0,'-1'-1'158'0'0,"0"0"1"0"0,1 0-1 0 0,-1 0 1 0 0,0 0-1 0 0,1 0 1 0 0,-1 0-1 0 0,1 0 1 0 0,-1 0-1 0 0,1-1 0 0 0,0 1 1 0 0,0 0-1 0 0,-1 0 1 0 0,1 0-1 0 0,0-1 1 0 0,0 1-1 0 0,0 0 0 0 0,0 0 1 0 0,1-1-1 0 0,-1 1 1 0 0,0 0-1 0 0,0 0 1 0 0,1 0-1 0 0,-1-1 0 0 0,1 1 1 0 0,-1 0-1 0 0,1-1 1 0 0,1 0 79 0 0,0-1 1 0 0,0 1-1 0 0,0 0 0 0 0,1 0 1 0 0,-1 0-1 0 0,0 0 1 0 0,1 0-1 0 0,-1 1 0 0 0,1-1 1 0 0,4-1-1 0 0,6-2 452 0 0,1 0-1 0 0,-1 1 0 0 0,23-4 1 0 0,0 4 116 0 0,1 3 0 0 0,0 1 1 0 0,-1 1-1 0 0,1 2 0 0 0,45 10 1 0 0,-51-8-556 0 0,28 4 440 0 0,-1 3-1 0 0,0 2 0 0 0,56 21 0 0 0,-93-27-357 0 0,0 1-1 0 0,0 1 1 0 0,0 1-1 0 0,-2 0 1 0 0,1 2-1 0 0,-2 0 1 0 0,1 1-1 0 0,-2 1 1 0 0,0 1-1 0 0,28 33 1 0 0,-40-43-223 0 0,-1 1 0 0 0,1 0 0 0 0,-1 0 0 0 0,0 0 0 0 0,-1 0 0 0 0,0 1-1 0 0,0 0 1 0 0,0-1 0 0 0,-1 1 0 0 0,0 0 0 0 0,-1 0 0 0 0,0 0 0 0 0,0 0 0 0 0,-1 0 0 0 0,0 14 0 0 0,-2-13-28 0 0,0 0 0 0 0,0 0-1 0 0,-1 0 1 0 0,0 0 0 0 0,-1 0 0 0 0,0-1 0 0 0,0 1 0 0 0,-1-1 0 0 0,0 0-1 0 0,0 0 1 0 0,-1-1 0 0 0,0 1 0 0 0,-8 7 0 0 0,-2-1 8 0 0,-1 0 0 0 0,0 0 1 0 0,-1-2-1 0 0,0 0 0 0 0,-1-1 1 0 0,0-1-1 0 0,0-1 0 0 0,-37 12 0 0 0,8-7 61 0 0,0-2 0 0 0,-87 11-1 0 0,25-16-417 0 0,99-7-33 0 0,-1-1 1 0 0,1 0-1 0 0,0 0 1 0 0,0-1-1 0 0,0-1 1 0 0,1 0 0 0 0,-21-8-1 0 0,31 11 162 0 0,-15-11-1312 0 0,15 10 1201 0 0,-1 1 1 0 0,1-1 0 0 0,0 1-1 0 0,0-1 1 0 0,-1 1 0 0 0,1 0-1 0 0,0-1 1 0 0,0 1 0 0 0,0-1-1 0 0,0 1 1 0 0,0-1 0 0 0,0 1-1 0 0,0-1 1 0 0,0 1 0 0 0,0-1-1 0 0,0 1 1 0 0,0-1-1 0 0,0 1 1 0 0,0-1 0 0 0,0 1-1 0 0,0 0 1 0 0,0-1 0 0 0,0 1-1 0 0,1-1 1 0 0,-1 1 0 0 0,0-1-1 0 0,1 0 1 0 0,7-11-2253 0 0</inkml:trace>
</inkml:ink>
</file>

<file path=ppt/ink/ink6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51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7401 0 0,'1'0'791'0'0,"1"0"0"0"0,-1 0 0 0 0,1 1 1 0 0,-1-1-1 0 0,1 0 0 0 0,-1 1 0 0 0,1-1 1 0 0,-1 1-1 0 0,1 0 0 0 0,-1-1 0 0 0,1 1 1 0 0,-1 0-1 0 0,0 0 0 0 0,0 0 0 0 0,2 1 1 0 0,15 23 4222 0 0,3 38-3989 0 0,-17-47 365 0 0,12 55 223 0 0,-13-53-1650 0 0,1 0 0 0 0,0 0-1 0 0,2 0 1 0 0,0 0 0 0 0,12 24 0 0 0,-7-28-2143 0 0,1-9-7134 0 0,-6-5 6333 0 0</inkml:trace>
</inkml:ink>
</file>

<file path=ppt/ink/ink6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5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14 20 0 0,'-11'-4'623'0'0,"1"2"1"0"0,-1-1-1 0 0,1 2 0 0 0,-1-1 0 0 0,0 1 1 0 0,0 1-1 0 0,1 0 0 0 0,-1 1 1 0 0,0 0-1 0 0,0 0 0 0 0,1 1 0 0 0,-1 0 1 0 0,1 1-1 0 0,0 1 0 0 0,-1-1 1 0 0,1 1-1 0 0,1 1 0 0 0,-12 7 0 0 0,6-4 60 0 0,1 0-1 0 0,1 1 0 0 0,0 1 0 0 0,0 0 0 0 0,1 1 0 0 0,0 0 0 0 0,1 1 0 0 0,0 0 0 0 0,1 1 1 0 0,0 0-1 0 0,-11 22 0 0 0,19-30-501 0 0,0-1 0 0 0,1 1 0 0 0,-1 0 1 0 0,1-1-1 0 0,0 1 0 0 0,1 0 0 0 0,-1 0 0 0 0,1 0 1 0 0,0 0-1 0 0,0 0 0 0 0,0 0 0 0 0,1 0 0 0 0,0 0 1 0 0,0 0-1 0 0,0 0 0 0 0,0-1 0 0 0,1 1 0 0 0,0 0 1 0 0,0-1-1 0 0,0 1 0 0 0,1-1 0 0 0,-1 0 0 0 0,1 0 0 0 0,0 0 1 0 0,0 0-1 0 0,0 0 0 0 0,1-1 0 0 0,0 1 0 0 0,5 3 1 0 0,-1 0-86 0 0,0-1 1 0 0,0-1 0 0 0,0 1-1 0 0,0-1 1 0 0,1-1-1 0 0,0 1 1 0 0,0-2 0 0 0,0 1-1 0 0,0-1 1 0 0,1-1 0 0 0,0 1-1 0 0,-1-2 1 0 0,1 1 0 0 0,10-1-1 0 0,-14-1-166 0 0,0 0 1 0 0,0-1-1 0 0,-1 1 1 0 0,1-1-1 0 0,0-1 0 0 0,-1 1 1 0 0,1-1-1 0 0,-1 0 0 0 0,1 0 1 0 0,-1 0-1 0 0,0-1 0 0 0,0 0 1 0 0,0 0-1 0 0,-1 0 0 0 0,1-1 1 0 0,-1 1-1 0 0,1-1 0 0 0,-1 0 1 0 0,4-5-1 0 0,-6 5 30 0 0,1-1 0 0 0,-1 1 0 0 0,0-1 0 0 0,0 1 0 0 0,-1-1 0 0 0,1 0 0 0 0,-1 1 1 0 0,0-1-1 0 0,-1 0 0 0 0,1 0 0 0 0,-1 0 0 0 0,0 0 0 0 0,0 0 0 0 0,0 0 0 0 0,-1 1 0 0 0,1-1 0 0 0,-1 0 0 0 0,0 0 0 0 0,-1 0 0 0 0,1 1 0 0 0,-1-1 0 0 0,0 1 0 0 0,-3-6 1 0 0,-1-1 21 0 0,-1 0 1 0 0,0 0-1 0 0,-1 0 1 0 0,0 1-1 0 0,-1 0 1 0 0,0 0-1 0 0,-1 1 1 0 0,1 1-1 0 0,-2-1 1 0 0,-15-9-1 0 0,10 8-222 0 0,-1 1 1 0 0,0 0-1 0 0,-1 1 0 0 0,0 1 1 0 0,0 1-1 0 0,-31-7 0 0 0,25 12-1767 0 0,16 5-4847 0 0</inkml:trace>
</inkml:ink>
</file>

<file path=ppt/ink/ink6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5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83 161 6853 0 0,'1'1'767'0'0,"0"0"0"0"0,0 1 0 0 0,-1-1 0 0 0,1 1 0 0 0,0-1 0 0 0,-1 1 0 0 0,1-1 0 0 0,-1 1 0 0 0,1-1 0 0 0,-1 1 0 0 0,0-1 0 0 0,1 1 0 0 0,-1 0 0 0 0,0 2 0 0 0,-5 28 3289 0 0,-21 32-3569 0 0,21-53 664 0 0,-4 8-684 0 0,5-9-131 0 0,0 1 0 0 0,-1-1 0 0 0,0-1 0 0 0,-1 1 0 0 0,-9 10 0 0 0,11-20-1200 0 0,2-10 479 0 0,1-12 252 0 0,1 20 72 0 0,0-1 50 0 0,1 0 0 0 0,-1-1-1 0 0,0 1 1 0 0,1 0 0 0 0,0 0 0 0 0,0-1 0 0 0,0 1 0 0 0,0 0 0 0 0,0 0 0 0 0,0 0 0 0 0,1 0 0 0 0,0 0 0 0 0,-1 1 0 0 0,1-1 0 0 0,0 0 0 0 0,1 1 0 0 0,-1-1 0 0 0,0 1 0 0 0,1 0 0 0 0,-1 0 0 0 0,1 0-1 0 0,0 0 1 0 0,-1 0 0 0 0,1 0 0 0 0,0 1 0 0 0,0-1 0 0 0,0 1 0 0 0,0 0 0 0 0,1 0 0 0 0,-1 0 0 0 0,0 1 0 0 0,0-1 0 0 0,1 1 0 0 0,-1-1 0 0 0,0 1 0 0 0,0 0 0 0 0,1 0 0 0 0,-1 1 0 0 0,4 0-1 0 0,11 3 116 0 0,0 1-1 0 0,0 1 1 0 0,0 0-1 0 0,-1 1 1 0 0,25 15-1 0 0,-34-18-74 0 0,54 29 355 0 0,82 38 503 0 0,-124-62-728 0 0,0-2 1 0 0,1 0-1 0 0,0-1 0 0 0,1-1 1 0 0,24 2-1 0 0,-44-6-156 0 0,0-1 0 0 0,0 1 0 0 0,1-1 0 0 0,-1 0 0 0 0,0 0 0 0 0,1 0 0 0 0,-1 0 0 0 0,0 0 0 0 0,0 0 0 0 0,1-1 0 0 0,-1 1 0 0 0,0-1 0 0 0,0 1 0 0 0,1-1 0 0 0,-1 0 0 0 0,0 0 0 0 0,0 0 0 0 0,0 0 0 0 0,0 0 0 0 0,0-1 0 0 0,0 1 0 0 0,0 0 0 0 0,-1-1 0 0 0,1 0 0 0 0,0 1 0 0 0,-1-1 0 0 0,0 0 0 0 0,1 0 0 0 0,-1 0 0 0 0,0 0 0 0 0,0 0 0 0 0,0 0 0 0 0,0 0 0 0 0,0 0 0 0 0,0 0 0 0 0,-1 0 0 0 0,1-1 0 0 0,-1 1 0 0 0,1 0 0 0 0,-1-1 0 0 0,0 1 0 0 0,0-3 0 0 0,-1-10-13 0 0,0 1 1 0 0,-2 0-1 0 0,1 0 0 0 0,-2 0 1 0 0,-6-19-1 0 0,8 29 14 0 0,-25-71-544 0 0,-3 1 0 0 0,-42-71 0 0 0,64 129-3844 0 0,25 27-2196 0 0,2 1 4004 0 0</inkml:trace>
</inkml:ink>
</file>

<file path=ppt/ink/ink6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52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1 480 0 0,'0'13'1184'0'0,"-1"0"420"0"0,-6 1 180 0 0,1 7 49 0 0,-6 1-37 0 0,-11 8-76 0 0,1 0-120 0 0,-4-1-140 0 0,0-1-132 0 0,3-2-164 0 0,2-5-199 0 0,4-2-265 0 0,5-6-332 0 0,-1 1-428 0 0,5-2-476 0 0,-1-2-2365 0 0,1-3 485 0 0,3-2 404 0 0</inkml:trace>
</inkml:ink>
</file>

<file path=ppt/ink/ink6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53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1 772 0 0,'0'0'7030'0'0,"1"5"-5182"0"0,14 85 4662 0 0,-10-54-3807 0 0,15 61 1 0 0,-16-86-3483 0 0,0 0 1 0 0,0 1-1 0 0,2-2 1 0 0,-1 1-1 0 0,10 13 1 0 0,-10-18-2039 0 0,4 0 403 0 0</inkml:trace>
</inkml:ink>
</file>

<file path=ppt/ink/ink6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5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11 165 872 0 0,'-1'-1'251'0'0,"0"0"-1"0"0,0 0 1 0 0,0 0-1 0 0,0 0 1 0 0,0-1-1 0 0,1 1 1 0 0,-1 0-1 0 0,0-1 1 0 0,1 1-1 0 0,-1 0 1 0 0,1-1 0 0 0,0 1-1 0 0,-1 0 1 0 0,1-1-1 0 0,0 1 1 0 0,0-1-1 0 0,0 1 1 0 0,0-1-1 0 0,0 1 1 0 0,0 0-1 0 0,0-1 1 0 0,1 1 0 0 0,-1-1-1 0 0,0 1 1 0 0,2-3-1 0 0,0 1 71 0 0,0-1 0 0 0,0 1 0 0 0,0 0 0 0 0,1 0 0 0 0,-1 0 0 0 0,1 0 0 0 0,0 1 0 0 0,0-1 0 0 0,6-3 0 0 0,6-3 523 0 0,0 0 0 0 0,1 1 0 0 0,24-9 0 0 0,-7 5-107 0 0,2 2-1 0 0,-1 1 1 0 0,1 2 0 0 0,1 1-1 0 0,-1 2 1 0 0,1 1 0 0 0,-1 2-1 0 0,46 5 1 0 0,-42-1-139 0 0,-1 2 1 0 0,1 1 0 0 0,-1 3-1 0 0,0 0 1 0 0,65 28 0 0 0,-87-30-339 0 0,0 0 0 0 0,-1 2 0 0 0,0 0 0 0 0,-1 0 0 0 0,1 2 0 0 0,-2-1 0 0 0,0 2 0 0 0,0 0 0 0 0,-1 0 0 0 0,0 1 0 0 0,17 26 0 0 0,-25-32-187 0 0,0-1-1 0 0,-1 1 1 0 0,1 0 0 0 0,-1 0 0 0 0,-1 0 0 0 0,1 0-1 0 0,-1 0 1 0 0,-1 1 0 0 0,1-1 0 0 0,-1 1 0 0 0,0 0-1 0 0,-1-1 1 0 0,0 1 0 0 0,0-1 0 0 0,-1 1-1 0 0,0 0 1 0 0,0-1 0 0 0,0 0 0 0 0,-1 1 0 0 0,-1-1-1 0 0,1 0 1 0 0,-1 0 0 0 0,0 0 0 0 0,-1 0 0 0 0,1 0-1 0 0,-1-1 1 0 0,-1 1 0 0 0,-7 8 0 0 0,-3 1-42 0 0,-1-1 0 0 0,0 0 0 0 0,-1-2 0 0 0,0 0 1 0 0,-1 0-1 0 0,-1-2 0 0 0,0 0 0 0 0,-1-2 0 0 0,-37 15 0 0 0,4-7-865 0 0,0-2 0 0 0,-93 13 0 0 0,127-28-221 0 0,-7 1-905 0 0,16 2-6329 0 0</inkml:trace>
</inkml:ink>
</file>

<file path=ppt/ink/ink6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53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85 916 0 0,'8'-9'1144'0'0,"1"1"1"0"0,0 1-1 0 0,1-1 0 0 0,-1 2 0 0 0,1-1 0 0 0,1 1 1 0 0,-1 1-1 0 0,1 0 0 0 0,0 0 0 0 0,15-4 1 0 0,-18 7-617 0 0,-1 0 0 0 0,1 0 0 0 0,-1 1 0 0 0,1 0 0 0 0,0 0 0 0 0,-1 1 0 0 0,1 0 0 0 0,0 0 0 0 0,0 1 0 0 0,-1 0 0 0 0,1 0 0 0 0,0 0 0 0 0,-1 1 0 0 0,0 1 0 0 0,1-1 0 0 0,12 8 0 0 0,-18-9-404 0 0,0 0-1 0 0,-1 0 0 0 0,1 0 0 0 0,0 1 1 0 0,-1-1-1 0 0,0 0 0 0 0,1 1 0 0 0,-1 0 0 0 0,0-1 1 0 0,0 1-1 0 0,1 0 0 0 0,-2-1 0 0 0,1 1 1 0 0,0 0-1 0 0,0 0 0 0 0,0 0 0 0 0,-1 0 1 0 0,1 0-1 0 0,-1 0 0 0 0,1 3 0 0 0,-1-1-1 0 0,0 1 1 0 0,-1-1-1 0 0,1 0 0 0 0,-1 0 0 0 0,0 1 1 0 0,0-1-1 0 0,-1 0 0 0 0,1 0 0 0 0,-3 5 1 0 0,-5 8 78 0 0,-1-2 1 0 0,0 1 0 0 0,-19 20 0 0 0,25-31-111 0 0,-33 37 270 0 0,26-33-251 0 0,1 2-1 0 0,0-1 1 0 0,1 2-1 0 0,0-1 1 0 0,1 1-1 0 0,1 0 1 0 0,0 1-1 0 0,-6 14 1 0 0,12-26-98 0 0,1 0 0 0 0,-1 0 1 0 0,1 1-1 0 0,0-1 1 0 0,0 0-1 0 0,0 0 1 0 0,0 0-1 0 0,-1 1 1 0 0,1-1-1 0 0,1 0 0 0 0,-1 0 1 0 0,0 0-1 0 0,0 1 1 0 0,0-1-1 0 0,1 0 1 0 0,-1 0-1 0 0,1 0 0 0 0,-1 0 1 0 0,1 1-1 0 0,-1-1 1 0 0,1 0-1 0 0,-1 0 1 0 0,1 0-1 0 0,0 0 0 0 0,0-1 1 0 0,1 3-1 0 0,1-1 0 0 0,0-1-1 0 0,-1 1 0 0 0,1-1 0 0 0,0 1 0 0 0,0-1 1 0 0,0 0-1 0 0,0 0 0 0 0,0 0 0 0 0,0-1 1 0 0,4 1-1 0 0,10 0-52 0 0,-1 0 1 0 0,0-1 0 0 0,17-3-1 0 0,-31 3 31 0 0,24-3-493 0 0,0-1-1 0 0,0-1 1 0 0,32-12 0 0 0,-2-6-9190 0 0,-46 18 6758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07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25 412 0 0,'-2'7'12707'0'0,"3"-7"-12502"0"0,17 6 3868 0 0,22-1-2036 0 0,307-4 4894 0 0,473-20-2561 0 0,-762 19-4232 0 0,24 0 57 0 0,348-17 1504 0 0,-419 16-1699 0 0,16-3-102 0 0,-26 4-467 0 0,3-3-634 0 0</inkml:trace>
</inkml:ink>
</file>

<file path=ppt/ink/ink6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54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51 728 0 0,'-3'-3'578'0'0,"0"0"-1"0"0,-1 0 1 0 0,1 0-1 0 0,-1 1 1 0 0,0-1-1 0 0,0 1 1 0 0,0 0-1 0 0,0 0 1 0 0,0 1-1 0 0,0-1 1 0 0,-1 1-1 0 0,1 0 1 0 0,0 0-1 0 0,-1 0 1 0 0,1 1-1 0 0,-1 0 1 0 0,1 0-1 0 0,-1 0 1 0 0,1 0 0 0 0,-1 0-1 0 0,-4 2 1 0 0,-37 18 1946 0 0,30-9-1843 0 0,0 0 0 0 0,0 1 0 0 0,2 1-1 0 0,-1 0 1 0 0,2 1 0 0 0,-18 22 0 0 0,24-26-317 0 0,0-1 0 0 0,0 1 1 0 0,1 1-1 0 0,1-1 0 0 0,0 1 0 0 0,0 0 1 0 0,1 0-1 0 0,0 0 0 0 0,1 1 0 0 0,0 0 1 0 0,-1 22-1 0 0,4-27-218 0 0,0 0 0 0 0,1 1 0 0 0,0-1 1 0 0,1 0-1 0 0,0 1 0 0 0,0-1 0 0 0,0 0 0 0 0,1 0 0 0 0,0 0 1 0 0,0-1-1 0 0,1 1 0 0 0,-1-1 0 0 0,2 0 0 0 0,-1 0 0 0 0,1 0 1 0 0,0 0-1 0 0,0-1 0 0 0,0 0 0 0 0,1 0 0 0 0,0 0 0 0 0,0-1 1 0 0,0 0-1 0 0,11 6 0 0 0,-5-4-31 0 0,0 0-1 0 0,0-1 1 0 0,0 0 0 0 0,1-1 0 0 0,-1-1 0 0 0,1 0 0 0 0,0 0-1 0 0,0-1 1 0 0,0-1 0 0 0,0 0 0 0 0,0-1 0 0 0,22-3-1 0 0,-27 2-121 0 0,1 0 0 0 0,0-1 0 0 0,-1 0 0 0 0,1-1 0 0 0,-1 0 0 0 0,0-1 0 0 0,0 1 0 0 0,0-1 0 0 0,-1-1 0 0 0,1 0 0 0 0,-1 0 0 0 0,0 0 0 0 0,0-1 0 0 0,11-12-1 0 0,-14 12 0 0 0,0 1 0 0 0,0-1 0 0 0,-1 0 0 0 0,0-1 0 0 0,0 1 0 0 0,-1 0 0 0 0,0-1 0 0 0,0 1 0 0 0,0-1-1 0 0,-1 0 1 0 0,0 0 0 0 0,0 1 0 0 0,-1-1 0 0 0,0 0 0 0 0,0 0 0 0 0,-1 0 0 0 0,1 0 0 0 0,-2 1 0 0 0,1-1 0 0 0,-3-7-1 0 0,-2-3-9 0 0,0 0 0 0 0,-1 0 1 0 0,-1 1-1 0 0,-1 0 0 0 0,0 0 0 0 0,-1 1 0 0 0,-1 0 0 0 0,0 1 0 0 0,-1 0 0 0 0,-1 1 0 0 0,0 1 0 0 0,0 0 0 0 0,-1 0 0 0 0,-27-16 0 0 0,27 20-352 0 0,1 1 0 0 0,-1 0-1 0 0,-1 1 1 0 0,1 0 0 0 0,-1 2 0 0 0,-19-5-1 0 0,10 8-635 0 0,12 3-1497 0 0,7 13-7985 0 0</inkml:trace>
</inkml:ink>
</file>

<file path=ppt/ink/ink6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54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137 129 8877 0 0,'2'3'8562'0'0,"4"12"-1538"0"0,-12 15-6063 0 0,-1-1 0 0 0,-2 0 0 0 0,0-1 0 0 0,-2 0 0 0 0,-1 0 0 0 0,-22 35 0 0 0,4-3 611 0 0,18-44-1542 0 0,11-15-32 0 0,1-1 0 0 0,0 0-1 0 0,0 0 1 0 0,-1 0 0 0 0,1 0-1 0 0,0 0 1 0 0,-1 0 0 0 0,1 0 0 0 0,0 0-1 0 0,-1 0 1 0 0,1 0 0 0 0,0 0 0 0 0,-1 0-1 0 0,1-1 1 0 0,0 1 0 0 0,-1 0-1 0 0,1 0 1 0 0,0 0 0 0 0,0 0 0 0 0,-1 0-1 0 0,1 0 1 0 0,0-1 0 0 0,0 1 0 0 0,-1 0-1 0 0,1 0 1 0 0,0-1 0 0 0,0 1 0 0 0,-1 0-1 0 0,1 0 1 0 0,0-1 0 0 0,0 1-1 0 0,0 0 1 0 0,-1-1 0 0 0,1-1-21 0 0,-1 0 0 0 0,0-1 0 0 0,0 1 0 0 0,1-1 0 0 0,-1 1 0 0 0,1-1 0 0 0,0 1 0 0 0,0 0 0 0 0,0-1 0 0 0,0 1 0 0 0,0-1 1 0 0,0 1-1 0 0,1-4 0 0 0,1-2-41 0 0,0 0 1 0 0,1-1 0 0 0,0 1 0 0 0,0 1-1 0 0,1-1 1 0 0,0 0 0 0 0,7-9 0 0 0,-9 14 50 0 0,0 1 1 0 0,0-1 0 0 0,0 1 0 0 0,0 0 0 0 0,1 0-1 0 0,-1 0 1 0 0,1 0 0 0 0,-1 1 0 0 0,1-1-1 0 0,-1 1 1 0 0,1-1 0 0 0,0 1 0 0 0,0 0 0 0 0,0 0-1 0 0,0 0 1 0 0,0 0 0 0 0,0 1 0 0 0,0-1 0 0 0,0 1-1 0 0,0 0 1 0 0,0-1 0 0 0,0 1 0 0 0,0 1-1 0 0,4 0 1 0 0,23 6 27 0 0,-1 3 0 0 0,0 0-1 0 0,0 2 1 0 0,-1 1 0 0 0,48 30-1 0 0,-33-19 46 0 0,54 23-1 0 0,-80-41-201 0 0,0 1 0 0 0,1-2-1 0 0,0-1 1 0 0,0 0 0 0 0,22 2 0 0 0,-36-6 43 0 0,0 0-1 0 0,0 0 1 0 0,0 0 0 0 0,1-1 0 0 0,-1 1-1 0 0,0-1 1 0 0,0 0 0 0 0,0 0-1 0 0,0-1 1 0 0,0 1 0 0 0,-1-1 0 0 0,8-3-1 0 0,-9 3 41 0 0,0 0 0 0 0,0 0-1 0 0,0 0 1 0 0,0-1 0 0 0,0 1 0 0 0,0 0-1 0 0,-1-1 1 0 0,1 1 0 0 0,-1-1 0 0 0,0 0-1 0 0,0 1 1 0 0,0-1 0 0 0,0 0 0 0 0,0 0-1 0 0,0 0 1 0 0,-1 1 0 0 0,1-1-1 0 0,-1 0 1 0 0,0 0 0 0 0,0-5 0 0 0,-1-16-49 0 0,-1 0 0 0 0,-2 0 0 0 0,0 0 0 0 0,-1 1 0 0 0,-1-1 0 0 0,-2 1 0 0 0,0 1 0 0 0,-1-1 0 0 0,-1 2 1 0 0,-2-1-1 0 0,0 1 0 0 0,-1 1 0 0 0,-1 0 0 0 0,0 1 0 0 0,-2 1 0 0 0,0 0 0 0 0,-1 1 0 0 0,-31-24 0 0 0,36 35-1124 0 0,-6 1-7474 0 0</inkml:trace>
</inkml:ink>
</file>

<file path=ppt/ink/ink6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0:5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24 116 0 0,'5'-4'659'0'0,"0"1"1"0"0,1 1-1 0 0,-1-1 0 0 0,1 1 0 0 0,0 0 1 0 0,-1 0-1 0 0,1 0 0 0 0,0 1 1 0 0,0 0-1 0 0,1 0 0 0 0,-1 0 0 0 0,6 1 1 0 0,-3 1-73 0 0,-1 0 0 0 0,1 0 0 0 0,0 1 0 0 0,-1 0 0 0 0,0 0 1 0 0,1 1-1 0 0,11 6 0 0 0,4 4 198 0 0,-2 1 1 0 0,1 1 0 0 0,-2 1-1 0 0,26 24 1 0 0,-13-9 174 0 0,0 2 1 0 0,-2 1-1 0 0,-2 1 1 0 0,-1 2-1 0 0,-2 1 0 0 0,24 45 1 0 0,-40-63-577 0 0,-1 0 0 0 0,-1 0 0 0 0,-1 1 0 0 0,-1 0 0 0 0,-1 0 0 0 0,0 1 0 0 0,-2-1 0 0 0,-1 1 0 0 0,0 0 0 0 0,-2 1 0 0 0,0-1 0 0 0,-2 0 0 0 0,0 0 0 0 0,-9 44 0 0 0,6-54-241 0 0,0 1-1 0 0,0-1 0 0 0,-2 0 1 0 0,1 0-1 0 0,-2-1 1 0 0,1 0-1 0 0,-1 0 0 0 0,-1 0 1 0 0,0-1-1 0 0,-1 0 0 0 0,0 0 1 0 0,0-1-1 0 0,-1 0 0 0 0,0-1 1 0 0,-21 13-1 0 0,13-10-336 0 0,-1-1-1 0 0,0-1 1 0 0,-30 11-1 0 0,20-12-2637 0 0,-56 11-1 0 0,70-18-4622 0 0</inkml:trace>
</inkml:ink>
</file>

<file path=ppt/ink/ink6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0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0 424 0 0,'-13'6'5200'0'0,"13"-1"-1822"0"0,27 4-363 0 0,43 1-1377 0 0,188 1 3120 0 0,271-22 0 0 0,-497 2-7048 0 0,-13 0-5634 0 0,-13 6 5700 0 0</inkml:trace>
</inkml:ink>
</file>

<file path=ppt/ink/ink6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0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30 8205 0 0,'-9'-22'11969'0'0,"9"21"-11825"0"0,0 1 0 0 0,0-1 0 0 0,1 1 0 0 0,-1 0 0 0 0,0-1 0 0 0,0 1-1 0 0,0-1 1 0 0,1 1 0 0 0,-1 0 0 0 0,0-1 0 0 0,1 1 0 0 0,-1 0 0 0 0,0-1 0 0 0,1 1 0 0 0,-1 0 0 0 0,0 0 0 0 0,1-1 0 0 0,-1 1 0 0 0,1 0 0 0 0,-1 0 0 0 0,1 0 0 0 0,-1 0 0 0 0,0-1 0 0 0,1 1 0 0 0,-1 0-1 0 0,1 0 1 0 0,-1 0 0 0 0,1 0 0 0 0,0 0 0 0 0,49 8-1018 0 0,-28-3 2256 0 0,105 10-931 0 0,0-6-1 0 0,131-8 1 0 0,-129-2-1371 0 0,-134 3 963 0 0,0 1 0 0 0,-1-1 0 0 0,1 1 0 0 0,0 0 0 0 0,0 1 1 0 0,-7 5-1 0 0,5-3 9 0 0,-37 28 245 0 0,0 2-1 0 0,-49 54 1 0 0,70-65-571 0 0,2 1 1 0 0,1 0 0 0 0,1 2 0 0 0,2 0 0 0 0,-20 41-1 0 0,27-36-2967 0 0,8-10-3160 0 0,3-14 3760 0 0</inkml:trace>
</inkml:ink>
</file>

<file path=ppt/ink/ink6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03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16 116 0 0,'-8'-2'675'0'0,"-44"-9"1588"0"0,16 8 7185 0 0,85 17-5078 0 0,368 30 976 0 0,-215-25-3990 0 0,-121-10-856 0 0,151 11 1217 0 0,-184-18-1740 0 0,1-2 1 0 0,79-11 0 0 0,-87-1-2007 0 0,-28 1-6581 0 0</inkml:trace>
</inkml:ink>
</file>

<file path=ppt/ink/ink6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0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22 556 0 0,'0'0'186'0'0,"0"-1"0"0"0,0 0 0 0 0,0 1 1 0 0,0-1-1 0 0,0 1 0 0 0,0-1 0 0 0,0 0 0 0 0,0 1 0 0 0,0-1 0 0 0,0 0 0 0 0,0 1 1 0 0,0-1-1 0 0,0 1 0 0 0,1-1 0 0 0,-1 0 0 0 0,0 1 0 0 0,0-1 0 0 0,1 1 1 0 0,-1-1-1 0 0,0 1 0 0 0,1-1 0 0 0,-1 1 0 0 0,0-1 0 0 0,1 1 0 0 0,-1-1 0 0 0,1 1 1 0 0,-1-1-1 0 0,1 1 0 0 0,-1 0 0 0 0,1-1 0 0 0,-1 1 0 0 0,1 0 0 0 0,0-1 1 0 0,-1 1-1 0 0,1 0 0 0 0,-1 0 0 0 0,1 0 0 0 0,0-1 0 0 0,-1 1 0 0 0,1 0 0 0 0,0 0 1 0 0,-1 0-1 0 0,1 0 0 0 0,-1 0 0 0 0,1 0 0 0 0,1 1 0 0 0,33-5 2964 0 0,17 5-846 0 0,0 2-1 0 0,70 14 0 0 0,-91-11-1606 0 0,0 2-1 0 0,-1 1 1 0 0,0 1 0 0 0,-1 2-1 0 0,34 18 1 0 0,-60-29-608 0 0,-1 0-1 0 0,0 0 1 0 0,1 1 0 0 0,-1-1-1 0 0,0 1 1 0 0,0 0 0 0 0,0 0-1 0 0,0-1 1 0 0,0 1 0 0 0,-1 1-1 0 0,1-1 1 0 0,-1 0 0 0 0,1 0-1 0 0,-1 0 1 0 0,0 1 0 0 0,0-1-1 0 0,0 1 1 0 0,0-1 0 0 0,0 1-1 0 0,1 4 1 0 0,-2-4-13 0 0,0 1 0 0 0,-1 0-1 0 0,1 0 1 0 0,-1 0 0 0 0,1 0 0 0 0,-1 0 0 0 0,0-1-1 0 0,-1 1 1 0 0,1 0 0 0 0,-1-1 0 0 0,1 1 0 0 0,-5 5 0 0 0,-6 7 81 0 0,0 0 1 0 0,-1 0-1 0 0,-1-1 1 0 0,-21 17-1 0 0,31-28-112 0 0,-192 161 1021 0 0,107-94-1 0 0,-139 144 0 0 0,223-205-3190 0 0,5-9 1807 0 0,1-1 1 0 0,-1 1 0 0 0,0-1-1 0 0,0 0 1 0 0,4 3-2856 0 0,-4-2 2855 0 0,1-1 1 0 0,-1 0-1 0 0,1 0 1 0 0,-1 0 0 0 0,1 0-1 0 0,-1 0 1 0 0,1 0 0 0 0,-1 0-1 0 0,1 0 1 0 0,-1 0 0 0 0,1 0-1 0 0,0 0 1 0 0</inkml:trace>
</inkml:ink>
</file>

<file path=ppt/ink/ink6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12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4 311 784 0 0,'-1'-2'337'0'0,"1"1"0"0"0,-1-1 1 0 0,1 0-1 0 0,-1 1 0 0 0,1-1 0 0 0,0 0 0 0 0,-1 0 0 0 0,1 1 1 0 0,0-1-1 0 0,0 0 0 0 0,0 0 0 0 0,1 1 0 0 0,-1-1 0 0 0,0 0 0 0 0,1 0 1 0 0,-1 1-1 0 0,1-1 0 0 0,1-2 0 0 0,-2 3-131 0 0,1 1-1 0 0,0 0 0 0 0,0 0 1 0 0,0 0-1 0 0,0 0 1 0 0,0 0-1 0 0,0 0 0 0 0,0 0 1 0 0,-1 1-1 0 0,1-1 1 0 0,0 0-1 0 0,0 0 1 0 0,0 1-1 0 0,0-1 0 0 0,-1 1 1 0 0,1-1-1 0 0,0 0 1 0 0,0 1-1 0 0,-1-1 1 0 0,1 1-1 0 0,0 0 0 0 0,-1-1 1 0 0,1 1-1 0 0,0 1 1 0 0,47 52 4145 0 0,14 30 52 0 0,127 130 1 0 0,-185-211-4279 0 0,-1 1 1 0 0,1-1-1 0 0,-1 1 0 0 0,1-1 1 0 0,0 0-1 0 0,0-1 1 0 0,0 1-1 0 0,1-1 0 0 0,-1 1 1 0 0,1-1-1 0 0,7 2 1 0 0,-10-4-93 0 0,0 0 1 0 0,0 0-1 0 0,0 0 0 0 0,0 0 1 0 0,0-1-1 0 0,0 1 0 0 0,0-1 1 0 0,0 1-1 0 0,-1-1 1 0 0,1 0-1 0 0,0 0 0 0 0,0 1 1 0 0,-1-1-1 0 0,1 0 1 0 0,0-1-1 0 0,-1 1 0 0 0,1 0 1 0 0,-1 0-1 0 0,1-1 1 0 0,-1 1-1 0 0,0-1 0 0 0,0 1 1 0 0,1-1-1 0 0,-1 0 1 0 0,0 1-1 0 0,-1-1 0 0 0,1 0 1 0 0,0 0-1 0 0,0 1 0 0 0,-1-1 1 0 0,1-2-1 0 0,7-17 61 0 0,-1 0-1 0 0,-2 0 1 0 0,0 0-1 0 0,-1-1 1 0 0,1-28-1 0 0,-2-114 312 0 0,-3 110-245 0 0,-9-133 864 0 0,6 152-708 0 0,3 34-388 0 0,0-1 0 0 0,-1 1-1 0 0,1 0 1 0 0,0 0 0 0 0,0-1-1 0 0,0 1 1 0 0,0 0 0 0 0,0 0-1 0 0,0-1 1 0 0,0 1-1 0 0,0 0 1 0 0,0 0 0 0 0,1-1-1 0 0,-1 1 1 0 0,0 0 0 0 0,1 0-1 0 0,-1 0 1 0 0,1-1-1 0 0,0 1 1 0 0,-1 0 0 0 0,1 0-1 0 0,0 0 1 0 0,0 0 0 0 0,-1 0-1 0 0,1 0 1 0 0,0 0-1 0 0,0 1 1 0 0,0-1 0 0 0,0 0-1 0 0,0 0 1 0 0,0 1 0 0 0,0-1-1 0 0,1 1 1 0 0,-1-1 0 0 0,0 1-1 0 0,0-1 1 0 0,0 1-1 0 0,1 0 1 0 0,-1-1 0 0 0,0 1-1 0 0,0 0 1 0 0,1 0 0 0 0,-1 0-1 0 0,0 0 1 0 0,1 0-1 0 0,-1 0 1 0 0,0 0 0 0 0,0 1-1 0 0,1-1 1 0 0,-1 0 0 0 0,0 1-1 0 0,2 0 1 0 0,10 4-1449 0 0,-1-1 1 0 0,0 2-1 0 0,0 0 1 0 0,12 8-1 0 0,-12-7-194 0 0,20 10-1262 0 0</inkml:trace>
</inkml:ink>
</file>

<file path=ppt/ink/ink6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12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32 524 0 0,'-43'-21'7449'0'0,"29"18"-6624"0"0,0 0 0 0 0,0 1 0 0 0,0 1 0 0 0,0 0 0 0 0,-1 1 0 0 0,1 0 0 0 0,0 1 0 0 0,0 1 0 0 0,0 0 0 0 0,-16 5 0 0 0,10-1-288 0 0,0 0 1 0 0,1 1 0 0 0,0 0-1 0 0,0 2 1 0 0,1 1 0 0 0,-23 14-1 0 0,37-21-357 0 0,0-1 0 0 0,0 1 0 0 0,1 0-1 0 0,-1 0 1 0 0,1 0 0 0 0,0 1 0 0 0,0-1 0 0 0,0 1-1 0 0,0 0 1 0 0,1 0 0 0 0,-1 0 0 0 0,1 0 0 0 0,0 0-1 0 0,0 0 1 0 0,0 0 0 0 0,1 1 0 0 0,-2 7 0 0 0,3-8-78 0 0,0 0 0 0 0,1 0 0 0 0,-1-1 0 0 0,1 1 1 0 0,0 0-1 0 0,0-1 0 0 0,0 1 0 0 0,0 0 1 0 0,1-1-1 0 0,0 0 0 0 0,-1 1 0 0 0,1-1 0 0 0,0 0 1 0 0,1 0-1 0 0,-1 0 0 0 0,0 0 0 0 0,1 0 1 0 0,0 0-1 0 0,0-1 0 0 0,-1 0 0 0 0,5 3 0 0 0,6 4-28 0 0,1-1 0 0 0,0 0 0 0 0,0-1 0 0 0,0-1 0 0 0,1 0 0 0 0,0-1 0 0 0,0-1 0 0 0,1 0 0 0 0,-1-1 0 0 0,1 0 0 0 0,0-2 0 0 0,-1 0 0 0 0,1 0 0 0 0,0-2 0 0 0,0 0 1 0 0,0 0-1 0 0,-1-2 0 0 0,31-8 0 0 0,-43 10-91 0 0,1-1 1 0 0,-1 1 0 0 0,1-1 0 0 0,-1 1 0 0 0,1-1-1 0 0,-1-1 1 0 0,0 1 0 0 0,0 0 0 0 0,0-1 0 0 0,0 1 0 0 0,-1-1-1 0 0,1 0 1 0 0,-1 0 0 0 0,1 0 0 0 0,-1 0 0 0 0,0 0 0 0 0,0-1-1 0 0,-1 1 1 0 0,3-6 0 0 0,-3 5 2 0 0,-1 1 0 0 0,0-1-1 0 0,1 1 1 0 0,-1-1 0 0 0,-1 1 0 0 0,1-1-1 0 0,0 1 1 0 0,-1-1 0 0 0,0 1 0 0 0,0 0 0 0 0,0-1-1 0 0,0 1 1 0 0,0 0 0 0 0,-1 0 0 0 0,1 0-1 0 0,-1 0 1 0 0,0 0 0 0 0,0 0 0 0 0,0 0 0 0 0,0 0-1 0 0,-1 1 1 0 0,-2-3 0 0 0,-8-8-116 0 0,-1 0-1 0 0,-1 1 1 0 0,0 0 0 0 0,0 2-1 0 0,-20-11 1 0 0,25 16-581 0 0,0 0 0 0 0,-1 1-1 0 0,1 0 1 0 0,-1 1 0 0 0,1 0 0 0 0,-14-2-1 0 0,20 5-1373 0 0</inkml:trace>
</inkml:ink>
</file>

<file path=ppt/ink/ink6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13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12 900 0 0,'-4'0'16129'0'0,"28"6"-11694"0"0,40 7-2449 0 0,-23-9-1062 0 0,1-1 1 0 0,-1-3 0 0 0,0 0 0 0 0,0-3 0 0 0,0-2 0 0 0,65-15-1 0 0,-98 17-1233 0 0,19-3-334 0 0,-11 5-4582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08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0 144 0 0,'-13'2'13372'0'0,"28"2"-8634"0"0,29 3-1334 0 0,18-6-56 0 0,-36-2-1633 0 0,36 5 1 0 0,-61-4-2008 0 0,17 3-2463 0 0</inkml:trace>
</inkml:ink>
</file>

<file path=ppt/ink/ink6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1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14 956 0 0,'-1'0'170'0'0,"1"0"0"0"0,0 1 0 0 0,0-1 0 0 0,0 0-1 0 0,-1 0 1 0 0,1 1 0 0 0,0-1 0 0 0,0 0 0 0 0,0 0 0 0 0,0 1 0 0 0,0-1-1 0 0,0 0 1 0 0,-1 0 0 0 0,1 1 0 0 0,0-1 0 0 0,0 0 0 0 0,0 1 0 0 0,0-1 0 0 0,0 0-1 0 0,0 1 1 0 0,0-1 0 0 0,0 0 0 0 0,0 0 0 0 0,0 1 0 0 0,1-1 0 0 0,-1 0-1 0 0,0 1 1 0 0,0-1 0 0 0,0 0 0 0 0,0 0 0 0 0,0 1 0 0 0,0-1 0 0 0,1 0-1 0 0,-1 0 1 0 0,0 1 0 0 0,0-1 0 0 0,0 0 0 0 0,1 0 0 0 0,-1 0 0 0 0,0 1 0 0 0,0-1-1 0 0,1 0 1 0 0,-1 0 0 0 0,0 0 0 0 0,0 0 0 0 0,1 0 0 0 0,-1 1 0 0 0,0-1-1 0 0,1 0 1 0 0,25 4 3933 0 0,35-4-727 0 0,-58-1-2992 0 0,186-14 5762 0 0,-19 1-4154 0 0,-150 15-3789 0 0,-8 2-6478 0 0</inkml:trace>
</inkml:ink>
</file>

<file path=ppt/ink/ink6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14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25 1032 0 0,'0'-2'663'0'0,"-1"1"-1"0"0,0-1 1 0 0,0 0-1 0 0,-1 0 1 0 0,1 1-1 0 0,0-1 1 0 0,0 0-1 0 0,-1 1 1 0 0,1-1-1 0 0,-1 1 0 0 0,0 0 1 0 0,1 0-1 0 0,-1-1 1 0 0,-3 0-1 0 0,4 3-287 0 0,1 0 0 0 0,0 0-1 0 0,-1 0 1 0 0,1 0-1 0 0,0 0 1 0 0,0 0 0 0 0,0 0-1 0 0,0 0 1 0 0,0 1-1 0 0,0-1 1 0 0,0 0 0 0 0,0 0-1 0 0,0 0 1 0 0,0 0-1 0 0,1 0 1 0 0,-1 0 0 0 0,0 0-1 0 0,1 2 1 0 0,24 72 4657 0 0,-1-8-3220 0 0,-10-25-683 0 0,2 0 1 0 0,1-2-1 0 0,2 0 0 0 0,35 54 0 0 0,-53-93-1296 0 0,0 1 0 0 0,1-1 0 0 0,-1 0 0 0 0,0 0 0 0 0,0 0-1 0 0,0 0 1 0 0,1 0 0 0 0,-1 0 0 0 0,1-1 0 0 0,-1 1 0 0 0,0 0-1 0 0,1-1 1 0 0,-1 1 0 0 0,1-1 0 0 0,0 1 0 0 0,-1-1 0 0 0,1 0-1 0 0,2 1 1 0 0,30-5-9410 0 0,-19 0 6522 0 0</inkml:trace>
</inkml:ink>
</file>

<file path=ppt/ink/ink6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1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518 237 496 0 0,'6'-9'1395'0'0,"0"0"0"0"0,-1-1 0 0 0,0 0 0 0 0,-1 0-1 0 0,0 0 1 0 0,0 0 0 0 0,-1 0 0 0 0,3-17 0 0 0,-6 23-1123 0 0,1 0 0 0 0,-1 0-1 0 0,-1 0 1 0 0,1 0 0 0 0,0 0-1 0 0,-1 0 1 0 0,0 0 0 0 0,0 0 0 0 0,0 0-1 0 0,0 0 1 0 0,-1 1 0 0 0,0-1 0 0 0,1 1-1 0 0,-1-1 1 0 0,-1 1 0 0 0,1-1 0 0 0,0 1-1 0 0,-1 0 1 0 0,0 0 0 0 0,1 0 0 0 0,-1 0-1 0 0,0 1 1 0 0,-1-1 0 0 0,1 1-1 0 0,-7-4 1 0 0,-3 0 20 0 0,0 0-1 0 0,0 0 0 0 0,-1 2 1 0 0,0 0-1 0 0,0 0 1 0 0,0 1-1 0 0,0 1 0 0 0,0 0 1 0 0,-1 1-1 0 0,1 1 1 0 0,0 0-1 0 0,-1 1 1 0 0,-26 5-1 0 0,16-1 92 0 0,0 0 0 0 0,0 2 0 0 0,0 1-1 0 0,1 1 1 0 0,1 1 0 0 0,-44 25 0 0 0,60-31-216 0 0,1 1 0 0 0,-1 0-1 0 0,1 0 1 0 0,0 1 0 0 0,0-1 0 0 0,0 1 0 0 0,1 1-1 0 0,-9 11 1 0 0,13-15-101 0 0,-1 0 1 0 0,1 0-1 0 0,-1 0 1 0 0,1 0-1 0 0,0 0 0 0 0,0 0 1 0 0,0 0-1 0 0,1 1 1 0 0,-1-1-1 0 0,1 0 0 0 0,0 0 1 0 0,0 1-1 0 0,0-1 0 0 0,0 0 1 0 0,0 0-1 0 0,1 1 1 0 0,0-1-1 0 0,-1 0 0 0 0,1 0 1 0 0,0 0-1 0 0,1 0 1 0 0,-1 0-1 0 0,0 0 0 0 0,1 0 1 0 0,2 4-1 0 0,5 4 14 0 0,1-1 0 0 0,0 0 0 0 0,0 0 0 0 0,1-1 1 0 0,1 0-1 0 0,-1-1 0 0 0,1 0 0 0 0,0-1 0 0 0,1 0 0 0 0,0-1 0 0 0,0 0 0 0 0,0-1 0 0 0,23 5 0 0 0,2-1-169 0 0,0-1 0 0 0,0-3 0 0 0,72 3-1 0 0,-89-8-69 0 0,-1 0 1 0 0,1-2-1 0 0,-1 0 0 0 0,1-1 0 0 0,-1-1 0 0 0,24-9 1 0 0,-39 12 114 0 0,0-1 1 0 0,1 0 0 0 0,-1 0 0 0 0,0-1 0 0 0,0 1 0 0 0,-1-1 0 0 0,1 0 0 0 0,-1 0 0 0 0,1-1 0 0 0,-1 0 0 0 0,0 1 0 0 0,0-1 0 0 0,-1-1 0 0 0,1 1 0 0 0,-1 0-1 0 0,0-1 1 0 0,0 0 0 0 0,0 0 0 0 0,-1 0 0 0 0,1 0 0 0 0,-1 0 0 0 0,-1 0 0 0 0,1 0 0 0 0,-1-1 0 0 0,0 1 0 0 0,0-1 0 0 0,0-10 0 0 0,-2 9 20 0 0,0 1 1 0 0,0-1-1 0 0,-1 0 0 0 0,0 0 1 0 0,0 1-1 0 0,0-1 1 0 0,-1 1-1 0 0,0 0 1 0 0,-1 0-1 0 0,1 0 1 0 0,-1 0-1 0 0,0 0 1 0 0,-1 1-1 0 0,1 0 1 0 0,-1 0-1 0 0,0 0 1 0 0,0 0-1 0 0,-1 1 0 0 0,-6-4 1 0 0,-6-5-56 0 0,-1 1 1 0 0,0 1 0 0 0,0 1-1 0 0,-38-13 1 0 0,44 18-76 0 0,-72-20-635 0 0,80 23 528 0 0,1 1-1 0 0,-1 0 0 0 0,-1 1 1 0 0,1-1-1 0 0,0 1 0 0 0,0 0 1 0 0,0 1-1 0 0,0-1 1 0 0,0 1-1 0 0,0 0 0 0 0,0 0 1 0 0,0 0-1 0 0,0 1 0 0 0,-5 2 1 0 0,9-4 62 0 0,1 0 0 0 0,-1 1 0 0 0,1-1 0 0 0,-1 0 1 0 0,1 1-1 0 0,-1-1 0 0 0,1 1 0 0 0,-1-1 0 0 0,1 0 1 0 0,0 1-1 0 0,-1-1 0 0 0,1 1 0 0 0,0-1 0 0 0,-1 1 0 0 0,1-1 1 0 0,0 1-1 0 0,-1-1 0 0 0,1 1 0 0 0,0 0 0 0 0,0-1 1 0 0,0 1-1 0 0,0-1 0 0 0,0 1 0 0 0,0 0 0 0 0,0-1 0 0 0,-1 1 1 0 0,2-1-1 0 0,-1 1 0 0 0,0 0 0 0 0,0-1 0 0 0,0 1 1 0 0,0-1-1 0 0,0 1 0 0 0,0-1 0 0 0,1 1 0 0 0,-1 0 0 0 0,0-1 1 0 0,0 1-1 0 0,1 0 0 0 0,8 9-2365 0 0</inkml:trace>
</inkml:ink>
</file>

<file path=ppt/ink/ink6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1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80 308 0 0,'-26'-12'1372'0'0,"-1"2"1"0"0,0 0-1 0 0,0 2 1 0 0,-1 1-1 0 0,0 1 1 0 0,0 2-1 0 0,-37-2 0 0 0,50 5-750 0 0,-1 1 0 0 0,0 1 0 0 0,0 1 0 0 0,1 0 0 0 0,-1 1 0 0 0,1 0 0 0 0,0 1 0 0 0,0 1 0 0 0,0 0-1 0 0,0 2 1 0 0,1-1 0 0 0,0 2 0 0 0,0 0 0 0 0,-21 16 0 0 0,32-22-422 0 0,0 1 0 0 0,0-1 0 0 0,0 1 1 0 0,1 0-1 0 0,-1 0 0 0 0,1 0 0 0 0,-1 0 0 0 0,1 0 1 0 0,0 1-1 0 0,0-1 0 0 0,1 0 0 0 0,-1 1 0 0 0,1 0 0 0 0,-1-1 1 0 0,1 1-1 0 0,0 0 0 0 0,0 0 0 0 0,1 0 0 0 0,-1 6 0 0 0,2-5-53 0 0,0 0-1 0 0,0 0 0 0 0,0 0 1 0 0,0 0-1 0 0,1 0 0 0 0,0 0 1 0 0,0-1-1 0 0,0 1 0 0 0,1-1 1 0 0,0 1-1 0 0,-1-1 0 0 0,1 0 1 0 0,5 5-1 0 0,4 4 63 0 0,1-1 1 0 0,1-1-1 0 0,0 0 1 0 0,0-1-1 0 0,1 0 0 0 0,0-1 1 0 0,27 11-1 0 0,-17-10-197 0 0,1-1 1 0 0,0-2-1 0 0,30 6 0 0 0,-43-11-251 0 0,-1 0 0 0 0,1-1 0 0 0,0 0 0 0 0,0-1 0 0 0,1-1 0 0 0,-1 0 1 0 0,-1 0-1 0 0,21-6 0 0 0,-30 6 153 0 0,0 0 1 0 0,0 0-1 0 0,0 0 1 0 0,0-1-1 0 0,0 1 1 0 0,-1-1-1 0 0,1 1 1 0 0,-1-1 0 0 0,1 0-1 0 0,-1 0 1 0 0,0 0-1 0 0,1 0 1 0 0,-1-1-1 0 0,0 1 1 0 0,-1-1-1 0 0,1 1 1 0 0,0-1-1 0 0,-1 0 1 0 0,3-4-1 0 0,-3 2 22 0 0,0 0 0 0 0,0 1 0 0 0,0-1 0 0 0,-1 0-1 0 0,1 0 1 0 0,-1 0 0 0 0,0 0 0 0 0,-1 0 0 0 0,1 0 0 0 0,-1 1-1 0 0,-2-8 1 0 0,-1-2 1 0 0,-1 0-1 0 0,-1 0 1 0 0,0 1-1 0 0,-1 0 1 0 0,0 0-1 0 0,-1 0 1 0 0,-12-14-1 0 0,7 11 3 0 0,-1 1 0 0 0,-1 1 1 0 0,0 0-1 0 0,-31-21 0 0 0,38 30-253 0 0,-1-1-1 0 0,-1 1 1 0 0,1 0 0 0 0,-1 1 0 0 0,0 0 0 0 0,0 1-1 0 0,0 0 1 0 0,0 0 0 0 0,0 1 0 0 0,-1 1-1 0 0,-11-1 1 0 0,-2 8-4523 0 0,18-3 3046 0 0,-2 0-359 0 0</inkml:trace>
</inkml:ink>
</file>

<file path=ppt/ink/ink6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1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6681 0 0,'7'-1'9270'0'0,"13"1"-4838"0"0,-6 8-3815 0 0,-1 0 1 0 0,0 0-1 0 0,0 1 0 0 0,-1 1 0 0 0,0 0 0 0 0,-1 1 1 0 0,15 17-1 0 0,-6-6 15 0 0,93 105 1832 0 0,-76-82-1368 0 0,2-1 1 0 0,74 64 0 0 0,-112-107-1085 0 0,1 1 0 0 0,0-1 0 0 0,-1 0 0 0 0,1 0 0 0 0,-1 0 1 0 0,1 0-1 0 0,0 0 0 0 0,0 0 0 0 0,0 0 0 0 0,-1 0 0 0 0,1-1 0 0 0,0 1 0 0 0,0-1 1 0 0,0 1-1 0 0,0-1 0 0 0,0 0 0 0 0,0 0 0 0 0,0 0 0 0 0,0 0 0 0 0,0 0 0 0 0,0 0 0 0 0,0-1 1 0 0,0 1-1 0 0,0-1 0 0 0,0 1 0 0 0,0-1 0 0 0,0 0 0 0 0,0 0 0 0 0,-1 1 0 0 0,1-1 1 0 0,0-1-1 0 0,-1 1 0 0 0,1 0 0 0 0,0 0 0 0 0,-1-1 0 0 0,1 1 0 0 0,-1 0 0 0 0,0-1 0 0 0,0 0 1 0 0,1 1-1 0 0,-1-1 0 0 0,0 0 0 0 0,0 1 0 0 0,-1-1 0 0 0,2-3 0 0 0,5-10 85 0 0,0 0 1 0 0,-1-1-1 0 0,-1 0 0 0 0,4-22 0 0 0,-6 25-80 0 0,47-241-122 0 0,-49 247-19 0 0</inkml:trace>
</inkml:ink>
</file>

<file path=ppt/ink/ink6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20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0 220 252 0 0,'1'-20'7375'0'0,"7"26"-4369"0"0,14 38-2267 0 0,-15-31 263 0 0,2 6-532 0 0,125 220 3932 0 0,-114-211-3763 0 0,0-1 1 0 0,2 0 0 0 0,1-2 0 0 0,1 0 0 0 0,52 39 0 0 0,-74-62-603 0 0,92 62 1363 0 0,-83-58-1183 0 0,0 0-1 0 0,0-1 1 0 0,0 0 0 0 0,1-1-1 0 0,0 0 1 0 0,0-1-1 0 0,13 2 1 0 0,-21-4-155 0 0,0-1 0 0 0,0-1 0 0 0,0 1 0 0 0,0-1 0 0 0,0 1 0 0 0,0-1 0 0 0,-1 0 0 0 0,1 0 0 0 0,0-1 0 0 0,0 1 0 0 0,-1-1 0 0 0,1 0 0 0 0,-1 0 0 0 0,0 0 0 0 0,1 0 0 0 0,-1-1 0 0 0,0 1 0 0 0,0-1 0 0 0,-1 0-1 0 0,1 1 1 0 0,-1-1 0 0 0,1-1 0 0 0,-1 1 0 0 0,0 0 0 0 0,0-1 0 0 0,0 1 0 0 0,2-6 0 0 0,5-11 95 0 0,-1 0 0 0 0,-1-1 0 0 0,7-35 0 0 0,-10 42-29 0 0,54-361 1152 0 0,-29 146-141 0 0,-29 228-1199 0 0,0 0 0 0 0,0 0 0 0 0,0 0 0 0 0,0 0 0 0 0,0 0 0 0 0,0 0 0 0 0,1 0 0 0 0,-1 0 0 0 0,0 0 0 0 0,1 0 0 0 0,-1 0-1 0 0,1 0 1 0 0,-1 0 0 0 0,1 0 0 0 0,-1 0 0 0 0,1 0 0 0 0,0 0 0 0 0,-1 0 0 0 0,1 1 0 0 0,0-1 0 0 0,0 0 0 0 0,0 1 0 0 0,0-1 0 0 0,-1 0-1 0 0,1 1 1 0 0,0-1 0 0 0,0 1 0 0 0,0-1 0 0 0,0 1 0 0 0,0 0 0 0 0,0-1 0 0 0,0 1 0 0 0,0 0 0 0 0,1 0 0 0 0,-1 0 0 0 0,0-1 0 0 0,0 1-1 0 0,0 0 1 0 0,0 1 0 0 0,0-1 0 0 0,0 0 0 0 0,0 0 0 0 0,0 0 0 0 0,0 1 0 0 0,0-1 0 0 0,2 1 0 0 0,4 2-1678 0 0,1 1 0 0 0,-1 0 1 0 0,0 0-1 0 0,12 10 1 0 0,-17-12 1239 0 0,13 10-2445 0 0</inkml:trace>
</inkml:ink>
</file>

<file path=ppt/ink/ink6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20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52 284 0 0,'-7'-5'463'0'0,"1"1"0"0"0,-1 0 0 0 0,0 0 0 0 0,0 0 0 0 0,0 1 0 0 0,0 0 0 0 0,0 1-1 0 0,-1 0 1 0 0,1 0 0 0 0,-1 0 0 0 0,0 1 0 0 0,0 0 0 0 0,1 0 0 0 0,-1 1 0 0 0,0 0 0 0 0,0 1 0 0 0,0 0 0 0 0,1 0 0 0 0,-1 0 0 0 0,0 1 0 0 0,-8 3 0 0 0,7-2-92 0 0,0-1 0 0 0,0 2 0 0 0,0 0 0 0 0,0 0 0 0 0,1 0 0 0 0,0 1 0 0 0,-1 1 0 0 0,2-1 0 0 0,-1 1 0 0 0,1 0 0 0 0,0 1 0 0 0,0 0 0 0 0,0 0 0 0 0,1 0 0 0 0,0 1 0 0 0,1 0 0 0 0,-5 9 0 0 0,9-15-233 0 0,0 1 0 0 0,0 0 1 0 0,0-1-1 0 0,0 1 0 0 0,0 0 0 0 0,1 0 1 0 0,-1 0-1 0 0,1-1 0 0 0,0 1 0 0 0,0 0 1 0 0,0 0-1 0 0,0 0 0 0 0,0 0 0 0 0,0-1 1 0 0,1 1-1 0 0,0 0 0 0 0,-1 0 0 0 0,1 0 1 0 0,0-1-1 0 0,2 4 0 0 0,0-2 7 0 0,0 0-1 0 0,0 0 0 0 0,0 0 1 0 0,0-1-1 0 0,1 0 1 0 0,-1 1-1 0 0,1-1 1 0 0,0 0-1 0 0,0-1 0 0 0,0 1 1 0 0,5 2-1 0 0,4 0 24 0 0,-1 0 0 0 0,1 0 0 0 0,-1-1 0 0 0,1-1 0 0 0,0 0 0 0 0,1-1 0 0 0,22 1 0 0 0,-26-3-198 0 0,-1 0-1 0 0,1-1 1 0 0,-1 0-1 0 0,0-1 0 0 0,1 0 1 0 0,-1-1-1 0 0,0 0 1 0 0,0 0-1 0 0,14-8 1 0 0,-21 10 18 0 0,1 0 0 0 0,-1-1 0 0 0,1 0 0 0 0,-1 1 0 0 0,0-1 0 0 0,0 0 0 0 0,0 0 0 0 0,0 0 0 0 0,0-1 0 0 0,0 1 0 0 0,-1 0 0 0 0,1-1 0 0 0,-1 1 1 0 0,1-1-1 0 0,-1 1 0 0 0,0-1 0 0 0,0 0 0 0 0,0 0 0 0 0,-1 1 0 0 0,1-1 0 0 0,0 0 0 0 0,-1 0 0 0 0,0 0 0 0 0,0 0 0 0 0,0 0 0 0 0,0 1 0 0 0,0-1 1 0 0,-1 0-1 0 0,1 0 0 0 0,-1 0 0 0 0,0 0 0 0 0,1 1 0 0 0,-1-1 0 0 0,-3-4 0 0 0,-2-4-117 0 0,-1 0-1 0 0,0 0 1 0 0,0 1-1 0 0,-1 0 1 0 0,0 1-1 0 0,-1 0 1 0 0,0 0-1 0 0,-1 1 1 0 0,0 0 0 0 0,0 0-1 0 0,0 1 1 0 0,-1 1-1 0 0,-19-10 1 0 0,22 13-728 0 0,0 0 0 0 0,0 0 0 0 0,0 1 0 0 0,-1 0 0 0 0,1 0 0 0 0,-1 0 0 0 0,-11 1 1 0 0,14 4-3400 0 0</inkml:trace>
</inkml:ink>
</file>

<file path=ppt/ink/ink6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21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32 704 0 0,'0'0'8441'0'0,"5"1"-6750"0"0,33 5 431 0 0,0-1 0 0 0,0-2-1 0 0,0-1 1 0 0,56-6 0 0 0,-38-2-1612 0 0,0-2 0 0 0,79-22 0 0 0,-127 29-2447 0 0</inkml:trace>
</inkml:ink>
</file>

<file path=ppt/ink/ink6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21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0 224 0 0,'0'0'156'0'0,"0"0"0"0"0,0 0 0 0 0,-1 0 1 0 0,1 1-1 0 0,0-1 0 0 0,0 0 0 0 0,-1 0 0 0 0,1 0 0 0 0,-1 1 625 0 0,1-1-625 0 0,0 0 0 0 0,0 0 1 0 0,0 1-1 0 0,0-1 0 0 0,0 0 0 0 0,-1 0 0 0 0,1 0 0 0 0,0 1 0 0 0,0-1 1 0 0,0 0-1 0 0,0 0 0 0 0,0 1 0 0 0,0-1 0 0 0,0 0 0 0 0,0 0 1 0 0,0 1-1 0 0,0-1 0 0 0,0 0 0 0 0,0 0 0 0 0,0 1 0 0 0,0-1 0 0 0,0 0 1 0 0,0 0-1 0 0,0 0 0 0 0,0 1 0 0 0,0-1 0 0 0,1 0 0 0 0,-1 0 0 0 0,0 1 1 0 0,0-1-1 0 0,0 0 0 0 0,15 6 2993 0 0,19 0-5 0 0,22-5 1759 0 0,97-8 0 0 0,-77 1-6143 0 0,-1 4-7015 0 0,-60 2 5853 0 0</inkml:trace>
</inkml:ink>
</file>

<file path=ppt/ink/ink6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21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0 198 668 0 0,'22'5'6444'0'0,"-8"7"-5455"0"0,0 1-1 0 0,-1 1 1 0 0,0 1-1 0 0,-2-1 1 0 0,1 2 0 0 0,-2 0-1 0 0,0 0 1 0 0,8 20 0 0 0,36 53 1835 0 0,-27-54-1293 0 0,0 0 0 0 0,2-2 0 0 0,60 53 0 0 0,-87-84-1488 0 0,-1-1 1 0 0,0 0-1 0 0,1 0 0 0 0,-1 0 0 0 0,0 0 0 0 0,1 0 1 0 0,0 0-1 0 0,-1 0 0 0 0,1 0 0 0 0,-1 0 1 0 0,1-1-1 0 0,0 1 0 0 0,0-1 0 0 0,-1 1 0 0 0,1-1 1 0 0,0 0-1 0 0,0 0 0 0 0,0 0 0 0 0,-1 0 0 0 0,1 0 1 0 0,0 0-1 0 0,0 0 0 0 0,-1-1 0 0 0,1 1 0 0 0,0-1 1 0 0,0 1-1 0 0,-1-1 0 0 0,1 1 0 0 0,0-1 0 0 0,-1 0 1 0 0,1 0-1 0 0,-1 0 0 0 0,1 0 0 0 0,-1 0 0 0 0,1 0 1 0 0,-1 0-1 0 0,0-1 0 0 0,0 1 0 0 0,0 0 0 0 0,1-1 1 0 0,-1 1-1 0 0,0-1 0 0 0,-1 1 0 0 0,1-1 0 0 0,0 0 1 0 0,0 1-1 0 0,-1-1 0 0 0,1-2 0 0 0,6-13 121 0 0,-1 0 1 0 0,-1 0-1 0 0,5-35 0 0 0,-7 35-9 0 0,58-229 1185 0 0,-24 107-274 0 0,-33 119-823 0 0,-2 11-207 0 0,0-1 0 0 0,0 1 0 0 0,1-1 0 0 0,0 1 0 0 0,5-9 0 0 0,-7 16-210 0 0,0 1 1 0 0,0-1-1 0 0,0 1 1 0 0,0-1-1 0 0,0 1 1 0 0,0-1-1 0 0,1 1 1 0 0,-1 0-1 0 0,0 0 1 0 0,1 0 0 0 0,-1-1-1 0 0,1 1 1 0 0,-1 0-1 0 0,1 1 1 0 0,-1-1-1 0 0,1 0 1 0 0,0 0-1 0 0,0 1 1 0 0,-1-1-1 0 0,1 1 1 0 0,0 0-1 0 0,0-1 1 0 0,0 1-1 0 0,-1 0 1 0 0,1 0-1 0 0,0 0 1 0 0,0 0-1 0 0,0 0 1 0 0,-1 1-1 0 0,1-1 1 0 0,0 0-1 0 0,2 2 1 0 0,40 12-7074 0 0,-21-5 4200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36 249 720 0 0,'-1'-1'360'0'0,"0"1"-1"0"0,1-1 1 0 0,-1 1 0 0 0,0-1-1 0 0,0 1 1 0 0,1-1-1 0 0,-1 1 1 0 0,0-1 0 0 0,0 0-1 0 0,1 1 1 0 0,-1-1-1 0 0,1 0 1 0 0,-1 0 0 0 0,1 1-1 0 0,-1-1 1 0 0,1 0 0 0 0,-1 0-1 0 0,1 0 1 0 0,0 1-1 0 0,-1-1 1 0 0,1 0 0 0 0,0 0-1 0 0,0 0 1 0 0,0-2-1 0 0,1-27 4910 0 0,2 6-3708 0 0,-6-12 517 0 0,-1-1 0 0 0,-16-65-1 0 0,44 159 1875 0 0,5 118-1532 0 0,-21-155-4245 0 0,-7-19 1160 0 0,0 0 0 0 0,-1 0-1 0 0,1-1 1 0 0,0 1 0 0 0,0 0-1 0 0,0 0 1 0 0,0-1-1 0 0,0 1 1 0 0,0-1 0 0 0,0 1-1 0 0,0-1 1 0 0,1 1 0 0 0,-1-1-1 0 0,0 0 1 0 0,0 1 0 0 0,2-1-1 0 0,2 0-2078 0 0</inkml:trace>
</inkml:ink>
</file>

<file path=ppt/ink/ink6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2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1 500 0 0,'-22'41'7600'0'0,"3"4"-3457"0"0,9-17-2379 0 0,1 1 0 0 0,-10 53 1 0 0,18-69-1342 0 0,1 0 0 0 0,0 0 1 0 0,1-1-1 0 0,0 1 1 0 0,1 0-1 0 0,0 0 1 0 0,1-1-1 0 0,1 1 0 0 0,0-1 1 0 0,1 0-1 0 0,0 0 1 0 0,0-1-1 0 0,1 1 0 0 0,11 14 1 0 0,-11-18-439 0 0,0 0 0 0 0,0 0 0 0 0,1-1 1 0 0,0 0-1 0 0,1 0 0 0 0,-1-1 0 0 0,1 0 0 0 0,13 8 0 0 0,-15-11-606 0 0,0 0 0 0 0,0-1 0 0 0,0 1 0 0 0,0-1-1 0 0,0-1 1 0 0,0 1 0 0 0,0-1 0 0 0,1 0 0 0 0,-1-1-1 0 0,1 1 1 0 0,-1-1 0 0 0,0 0 0 0 0,13-3 0 0 0,-6 0-1963 0 0</inkml:trace>
</inkml:ink>
</file>

<file path=ppt/ink/ink6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22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22 209 580 0 0,'-21'-18'4515'0'0,"21"17"-4367"0"0,0 1 0 0 0,0 0 0 0 0,0-1 0 0 0,0 1 0 0 0,-1 0 0 0 0,1 0 0 0 0,0-1 1 0 0,0 1-1 0 0,0 0 0 0 0,0-1 0 0 0,0 1 0 0 0,0 0 0 0 0,0-1 0 0 0,0 1 0 0 0,0 0 0 0 0,0-1 0 0 0,1 1 1 0 0,-1 0-1 0 0,0 0 0 0 0,0-1 0 0 0,0 1 0 0 0,0 0 0 0 0,0-1 0 0 0,0 1 0 0 0,1 0 0 0 0,-1 0 0 0 0,0-1 1 0 0,0 1-1 0 0,0 0 0 0 0,1 0 0 0 0,-1-1 0 0 0,0 1 0 0 0,0 0 0 0 0,1 0 0 0 0,-1 0 0 0 0,0 0 0 0 0,1-1 1 0 0,-1 1-1 0 0,46-8 8225 0 0,-27 6-8869 0 0,0 0 1402 0 0,59-11 1752 0 0,-73 12-2485 0 0,0-1 1 0 0,-1 1 0 0 0,1-1-1 0 0,-1 0 1 0 0,0 0 0 0 0,1 0 0 0 0,-1 0-1 0 0,0-1 1 0 0,0 0 0 0 0,-1 0-1 0 0,1 0 1 0 0,-1 0 0 0 0,5-6 0 0 0,-7 8-136 0 0,0 0 1 0 0,-1-1 0 0 0,1 1-1 0 0,-1-1 1 0 0,1 1 0 0 0,-1-1-1 0 0,0 1 1 0 0,1-1 0 0 0,-1 1-1 0 0,0-1 1 0 0,0 1 0 0 0,0-1 0 0 0,0 1-1 0 0,0-1 1 0 0,-1 1 0 0 0,1-1-1 0 0,0 1 1 0 0,-1-1 0 0 0,1 1-1 0 0,-1-1 1 0 0,0 1 0 0 0,1 0-1 0 0,-1-1 1 0 0,0 1 0 0 0,0 0 0 0 0,0 0-1 0 0,0-1 1 0 0,0 1 0 0 0,0 0-1 0 0,0 0 1 0 0,0 0 0 0 0,0 0-1 0 0,0 0 1 0 0,-1 0 0 0 0,1 1-1 0 0,-2-2 1 0 0,-52-29 312 0 0,49 29-297 0 0,-5-4-21 0 0,-1 1 0 0 0,0 0 0 0 0,-1 1 0 0 0,1 0 0 0 0,-1 1 0 0 0,1 0 0 0 0,-1 1 0 0 0,-23-1 0 0 0,35 3-91 0 0,1 0 0 0 0,0 0 1 0 0,0 0-1 0 0,-1 0 0 0 0,1 0 0 0 0,0 0 0 0 0,0 0 0 0 0,-1 0 1 0 0,1 0-1 0 0,0 0 0 0 0,-1 0 0 0 0,1 1 0 0 0,0-1 0 0 0,0 0 0 0 0,-1 0 1 0 0,1 0-1 0 0,0 0 0 0 0,0 0 0 0 0,-1 0 0 0 0,1 1 0 0 0,0-1 1 0 0,0 0-1 0 0,0 0 0 0 0,-1 0 0 0 0,1 1 0 0 0,0-1 0 0 0,0 0 0 0 0,0 0 1 0 0,0 0-1 0 0,-1 1 0 0 0,1-1 0 0 0,0 0 0 0 0,0 1 0 0 0,0-1 1 0 0,0 0-1 0 0,0 0 0 0 0,0 1 0 0 0,0-1 0 0 0,0 0 0 0 0,0 0 0 0 0,0 1 1 0 0,0-1-1 0 0,0 0 0 0 0,0 1 0 0 0,0-1 0 0 0,0 0 0 0 0,11 16-2412 0 0,21 11-3296 0 0,-10-15 3037 0 0</inkml:trace>
</inkml:ink>
</file>

<file path=ppt/ink/ink6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3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0 525 652 0 0,'0'0'2124'0'0,"21"-7"5946"0"0,136 18 634 0 0,174 20-4841 0 0,-214-11-3256 0 0,97 13 128 0 0,507-7 657 0 0,-585-24-1137 0 0,685-9 1000 0 0,280 3-371 0 0,-586 6-630 0 0,245 5 146 0 0,-681-6-366 0 0,634-2 228 0 0,569-55 107 0 0,-1168 50-338 0 0,225-2 53 0 0,782 5 75 0 0,-747 7-67 0 0,1136-15 131 0 0,-159-20 196 0 0,-32 2 108 0 0,-845 18-421 0 0,290 0 11 0 0,-489 9-87 0 0,-201 1-13 0 0,1494-31 329 0 0,-1109 7-295 0 0,1638-131 443 0 0,-1643 130-354 0 0,-453 25-139 0 0,134-5 12 0 0,891-32 44 0 0,-276 12-57 0 0,467-54 0 0 0,-575 34 0 0 0,35 27 0 0 0,-1 33 0 0 0,-632-13 0 0 0,155 2 0 0 0,338-40 0 0 0,-531 37-43 0 0,-5 0-285 0 0</inkml:trace>
</inkml:ink>
</file>

<file path=ppt/ink/ink6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3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12 304 0 0,'-9'-12'19299'0'0,"25"21"-14796"0"0,4-1-5560 0 0,182 49 5129 0 0,-126-39-3531 0 0,-1 4 0 0 0,96 41 1 0 0,-169-63-545 0 0,0 1 0 0 0,0 0 1 0 0,0-1-1 0 0,0 1 1 0 0,0 0-1 0 0,-1 0 1 0 0,1 0-1 0 0,0 0 0 0 0,0 0 1 0 0,-1 1-1 0 0,1-1 1 0 0,-1 0-1 0 0,1 1 0 0 0,-1-1 1 0 0,1 1-1 0 0,-1 0 1 0 0,0-1-1 0 0,0 1 1 0 0,0 0-1 0 0,0 0 0 0 0,0 0 1 0 0,0 0-1 0 0,0 0 1 0 0,-1 0-1 0 0,1 0 0 0 0,-1 0 1 0 0,1 2-1 0 0,-2 0 3 0 0,-1 0 1 0 0,1 0-1 0 0,-1 0 0 0 0,0 0 0 0 0,0 0 0 0 0,-1-1 1 0 0,1 1-1 0 0,-1-1 0 0 0,0 0 0 0 0,1 1 0 0 0,-1-1 0 0 0,-6 4 1 0 0,-128 105 22 0 0,5-4 156 0 0,-126 144 2624 0 0,257-251-2505 0 0,-4 0-1062 0 0,-2-2-532 0 0</inkml:trace>
</inkml:ink>
</file>

<file path=ppt/ink/ink6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43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0 229 628 0 0,'8'6'497'0'0,"-1"0"0"0"0,-1 0 0 0 0,1 1-1 0 0,-1 0 1 0 0,0 1 0 0 0,-1-1 0 0 0,1 1 0 0 0,-2 0 0 0 0,1 0 0 0 0,4 13 0 0 0,5 14 767 0 0,11 47 1 0 0,-10-31-106 0 0,-4-18-503 0 0,49 138 2014 0 0,-50-147-2048 0 0,1 0-1 0 0,2 0 0 0 0,0-1 1 0 0,28 35-1 0 0,-40-57-556 0 0,0 1 0 0 0,-1-1-1 0 0,1 0 1 0 0,0 0 0 0 0,0 1 0 0 0,0-1 0 0 0,1 0 0 0 0,-1 0 0 0 0,0 0 0 0 0,0 0-1 0 0,0 0 1 0 0,1-1 0 0 0,-1 1 0 0 0,0 0 0 0 0,1-1 0 0 0,-1 1 0 0 0,1 0 0 0 0,-1-1-1 0 0,1 0 1 0 0,-1 1 0 0 0,1-1 0 0 0,-1 0 0 0 0,1 0 0 0 0,-1 0 0 0 0,1 0 0 0 0,-1 0-1 0 0,1 0 1 0 0,-1 0 0 0 0,1-1 0 0 0,-1 1 0 0 0,1 0 0 0 0,-1-1 0 0 0,1 1 0 0 0,-1-1-1 0 0,0 0 1 0 0,1 1 0 0 0,-1-1 0 0 0,0 0 0 0 0,1 0 0 0 0,-1 0 0 0 0,0 0 0 0 0,0 0-1 0 0,0 0 1 0 0,0 0 0 0 0,0 0 0 0 0,0-1 0 0 0,0 1 0 0 0,0 0 0 0 0,0-2 0 0 0,6-8 249 0 0,-1 0 0 0 0,0 0 0 0 0,0 0 0 0 0,5-19 1 0 0,-10 27-310 0 0,30-94 1128 0 0,19-111 1 0 0,-33 126-185 0 0,4 0 1 0 0,44-112-1 0 0,-54 162-585 0 0,-9 25-447 0 0,0 0 0 0 0,1 0 0 0 0,-1 0 0 0 0,1 0-1 0 0,1 1 1 0 0,-1-1 0 0 0,1 1 0 0 0,9-12 0 0 0,-11 18-241 0 0,-1 0 1 0 0,0 0 0 0 0,1-1-1 0 0,-1 1 1 0 0,0 0 0 0 0,1 1-1 0 0,-1-1 1 0 0,0 0 0 0 0,1 0-1 0 0,-1 0 1 0 0,0 1 0 0 0,1-1-1 0 0,-1 1 1 0 0,0-1 0 0 0,1 1-1 0 0,-1-1 1 0 0,0 1 0 0 0,0 0-1 0 0,0 0 1 0 0,0 0-1 0 0,0-1 1 0 0,0 1 0 0 0,2 2-1 0 0,3 1-1627 0 0,11 7-802 0 0</inkml:trace>
</inkml:ink>
</file>

<file path=ppt/ink/ink6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44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6 312 0 0,'-23'-6'10623'0'0,"17"14"-9849"0"0,0 1-1 0 0,1 0 1 0 0,0 0 0 0 0,0 0-1 0 0,1 1 1 0 0,1-1 0 0 0,-1 1-1 0 0,-2 18 1 0 0,1-5 316 0 0,1 0 0 0 0,0 44-1 0 0,4-56-792 0 0,0 0 1 0 0,1-1-1 0 0,0 1 0 0 0,1 0 0 0 0,0 0 0 0 0,1-1 0 0 0,0 1 0 0 0,1-1 1 0 0,0 0-1 0 0,1 0 0 0 0,7 12 0 0 0,-9-18-367 0 0,0 1-1 0 0,0-1 1 0 0,1 0 0 0 0,-1-1-1 0 0,1 1 1 0 0,0-1-1 0 0,0 0 1 0 0,1 1 0 0 0,-1-2-1 0 0,9 5 1 0 0,-8-5-455 0 0,0 0 0 0 0,0 0 0 0 0,1-1 0 0 0,-1 0 0 0 0,1 0 0 0 0,-1 0 0 0 0,1-1 0 0 0,-1 0 0 0 0,1 0 0 0 0,-1 0 0 0 0,10-2 0 0 0,8-4-2419 0 0,0-1 422 0 0</inkml:trace>
</inkml:ink>
</file>

<file path=ppt/ink/ink6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44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21 142 584 0 0,'-10'-14'241'0'0,"0"-5"12328"0"0,18 12-6040 0 0,5 2-6307 0 0,-1 2 214 0 0,2 0-94 0 0,-1-1 1 0 0,1-1-1 0 0,13-6 1 0 0,-23 9-297 0 0,-1 0-1 0 0,0 1 1 0 0,0-1 0 0 0,-1 0 0 0 0,1 0 0 0 0,0-1 0 0 0,0 1 0 0 0,-1 0 0 0 0,0-1 0 0 0,1 0 0 0 0,-1 0 0 0 0,0 1 0 0 0,0-1 0 0 0,-1 0 0 0 0,1 0 0 0 0,-1-1 0 0 0,1 1-1 0 0,0-4 1 0 0,-2 6-42 0 0,0 1 0 0 0,1-1 0 0 0,-1 0 0 0 0,0 1 0 0 0,0-1 0 0 0,0 0 0 0 0,0 1 0 0 0,-1-1 0 0 0,1 0 0 0 0,0 1 0 0 0,0-1 0 0 0,0 1 0 0 0,0-1 0 0 0,-1 0 0 0 0,1 1 0 0 0,0-1 0 0 0,-1 1 0 0 0,1-1 0 0 0,0 0 0 0 0,-1 1 0 0 0,1-1 0 0 0,-1 1 0 0 0,1 0 0 0 0,-1-1 0 0 0,1 1 0 0 0,-1-1 0 0 0,1 1 0 0 0,-1 0 0 0 0,1-1 0 0 0,-1 1 0 0 0,1 0 0 0 0,-1-1 0 0 0,0 1 0 0 0,1 0 0 0 0,-1 0 0 0 0,0 0 0 0 0,1 0 0 0 0,-1-1 0 0 0,0 1 0 0 0,1 0 0 0 0,-1 0 0 0 0,0 0 0 0 0,0 1 0 0 0,-1-1-183 0 0,1-1-1 0 0,0 1 0 0 0,-1 1 0 0 0,1-1 0 0 0,0 0 0 0 0,-1 0 1 0 0,1 0-1 0 0,0 1 0 0 0,0-1 0 0 0,-1 1 0 0 0,1-1 0 0 0,0 1 1 0 0,0-1-1 0 0,-1 1 0 0 0,1 0 0 0 0,0 0 0 0 0,0-1 0 0 0,0 1 1 0 0,0 0-1 0 0,0 0 0 0 0,-1 2 0 0 0,1-2-626 0 0,-1 2-342 0 0,2 9-4716 0 0</inkml:trace>
</inkml:ink>
</file>

<file path=ppt/ink/ink6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5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107 103 468 0 0,'8'-5'1061'0'0,"1"0"1"0"0,0 1-1 0 0,1 0 0 0 0,-1 1 0 0 0,1 0 0 0 0,11-2 1 0 0,7-3 463 0 0,19-7 787 0 0,-26 9-929 0 0,0 0-1 0 0,0-2 1 0 0,-1 0-1 0 0,25-15 0 0 0,-138 48 599 0 0,57-13-1916 0 0,-58 23 37 0 0,85-31-68 0 0,0 0 0 0 0,1 1 0 0 0,-1 0 0 0 0,1 0 0 0 0,0 1 1 0 0,1 0-1 0 0,-13 13 0 0 0,19-18-8 0 0,0 1 0 0 0,0-1 0 0 0,0 1 0 0 0,0 0 1 0 0,1-1-1 0 0,-1 1 0 0 0,1 0 0 0 0,-1-1 1 0 0,1 1-1 0 0,0 0 0 0 0,-1-1 0 0 0,1 1 0 0 0,0 0 1 0 0,0 0-1 0 0,0 0 0 0 0,1-1 0 0 0,-1 1 0 0 0,0 0 1 0 0,0-1-1 0 0,1 1 0 0 0,-1 0 0 0 0,1-1 0 0 0,0 1 1 0 0,0 0-1 0 0,-1-1 0 0 0,1 1 0 0 0,0-1 1 0 0,0 1-1 0 0,0-1 0 0 0,0 0 0 0 0,1 1 0 0 0,-1-1 1 0 0,0 0-1 0 0,1 0 0 0 0,1 2 0 0 0,8 6 107 0 0,0 0-1 0 0,0-1 0 0 0,16 9 0 0 0,-18-12-68 0 0,58 33 321 0 0,25 16 75 0 0,-83-48-370 0 0,1 1 1 0 0,-2 0-1 0 0,1 0 0 0 0,-1 1 1 0 0,0 0-1 0 0,12 17 1 0 0,-18-22-65 0 0,0-1 0 0 0,-1 1 0 0 0,1-1 0 0 0,-1 1 0 0 0,1 0 0 0 0,-1 0 0 0 0,0 0-1 0 0,0 0 1 0 0,0-1 0 0 0,-1 1 0 0 0,1 1 0 0 0,-1-1 0 0 0,1 0 0 0 0,-1 0 0 0 0,0 0 0 0 0,0 0 0 0 0,0 0 0 0 0,-1 0 0 0 0,1 0 0 0 0,-2 5 0 0 0,0-4-9 0 0,0-1-1 0 0,0 1 1 0 0,0-1 0 0 0,-1 0-1 0 0,1 0 1 0 0,-1 0 0 0 0,0 0 0 0 0,1-1-1 0 0,-1 1 1 0 0,-1-1 0 0 0,1 0-1 0 0,0 1 1 0 0,0-1 0 0 0,-5 1 0 0 0,-6 3 8 0 0,0 0 1 0 0,0-1-1 0 0,-1-1 1 0 0,1-1-1 0 0,-1 0 1 0 0,0 0-1 0 0,-19-1 1 0 0,11 0-174 0 0,-1-2-1 0 0,1 0 1 0 0,-1-2 0 0 0,1 0 0 0 0,0-2-1 0 0,0 0 1 0 0,-27-10 0 0 0,49 14 78 0 0,0 0-1 0 0,0 0 1 0 0,0-1-1 0 0,0 1 1 0 0,1 0 0 0 0,-1-1-1 0 0,0 1 1 0 0,0-1 0 0 0,0 1-1 0 0,1-1 1 0 0,-1 0 0 0 0,0 1-1 0 0,1-1 1 0 0,-1 1 0 0 0,0-1-1 0 0,1 0 1 0 0,-1 0-1 0 0,1 1 1 0 0,-1-2 0 0 0,10-7-3342 0 0,30-1-2620 0 0,-37 9 5920 0 0,25-3-2107 0 0</inkml:trace>
</inkml:ink>
</file>

<file path=ppt/ink/ink6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52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86 564 0 0,'-2'-4'449'0'0,"0"0"-1"0"0,0 0 1 0 0,0 1-1 0 0,-1 0 1 0 0,1-1-1 0 0,-1 1 1 0 0,0 0-1 0 0,0 0 1 0 0,0 0-1 0 0,0 1 1 0 0,0-1-1 0 0,-1 1 1 0 0,1 0-1 0 0,-1-1 1 0 0,0 2-1 0 0,0-1 1 0 0,1 0-1 0 0,-1 1 1 0 0,0 0-1 0 0,0 0 1 0 0,-1 0-1 0 0,1 0 1 0 0,0 1-1 0 0,0-1 1 0 0,0 1 0 0 0,0 0-1 0 0,-1 0 1 0 0,1 1-1 0 0,0-1 1 0 0,-4 2-1 0 0,2 0-126 0 0,0 0 1 0 0,1 0-1 0 0,-1 0 0 0 0,1 1 1 0 0,0 0-1 0 0,0 0 0 0 0,0 1 1 0 0,0-1-1 0 0,0 1 0 0 0,1 0 1 0 0,0 0-1 0 0,0 1 0 0 0,0-1 0 0 0,0 1 1 0 0,0 0-1 0 0,1 0 0 0 0,0 0 1 0 0,0 0-1 0 0,1 1 0 0 0,-4 8 1 0 0,4-8-121 0 0,0 0 0 0 0,1 1 0 0 0,0-1 0 0 0,0 1 0 0 0,0-1 0 0 0,1 1 1 0 0,-1-1-1 0 0,2 1 0 0 0,-1-1 0 0 0,1 1 0 0 0,0-1 0 0 0,0 1 0 0 0,1-1 1 0 0,0 0-1 0 0,0 0 0 0 0,0 1 0 0 0,4 5 0 0 0,-1-4-39 0 0,0 0 1 0 0,0-1-1 0 0,1 1 0 0 0,0-1 0 0 0,0-1 0 0 0,1 1 1 0 0,0-1-1 0 0,0 0 0 0 0,0-1 0 0 0,1 0 1 0 0,12 7-1 0 0,-10-7-64 0 0,1 0 0 0 0,0-1 0 0 0,0 0 1 0 0,0-1-1 0 0,0 0 0 0 0,1 0 0 0 0,-1-2 0 0 0,1 1 1 0 0,12-1-1 0 0,-16-1-46 0 0,0 0-1 0 0,0-1 1 0 0,0 0 0 0 0,0 0 0 0 0,0-1-1 0 0,0 0 1 0 0,-1-1 0 0 0,1 1 0 0 0,-1-1 0 0 0,1-1-1 0 0,-1 1 1 0 0,0-1 0 0 0,8-7 0 0 0,-10 8-41 0 0,-1-1 1 0 0,0 0-1 0 0,0 0 1 0 0,-1 0-1 0 0,1-1 1 0 0,-1 1-1 0 0,0-1 1 0 0,0 0-1 0 0,0 0 1 0 0,-1 0-1 0 0,1 0 0 0 0,-1-1 1 0 0,0 1-1 0 0,-1-1 1 0 0,0 1-1 0 0,0-1 1 0 0,0 1-1 0 0,0-1 1 0 0,-1 0-1 0 0,0 1 1 0 0,0-1-1 0 0,0 0 1 0 0,-1 1-1 0 0,0-1 1 0 0,-2-6-1 0 0,1 2-26 0 0,-1 1 0 0 0,-1 0-1 0 0,0 0 1 0 0,0 0-1 0 0,0 0 1 0 0,-1 1 0 0 0,0-1-1 0 0,-1 2 1 0 0,0-1 0 0 0,0 0-1 0 0,-1 1 1 0 0,0 0-1 0 0,-14-10 1 0 0,10 9-220 0 0,0 1 1 0 0,-1 1 0 0 0,0 0-1 0 0,0 1 1 0 0,0 0-1 0 0,-1 1 1 0 0,0 0-1 0 0,0 1 1 0 0,-25-3-1 0 0,-30 3-8468 0 0,52 3 5676 0 0</inkml:trace>
</inkml:ink>
</file>

<file path=ppt/ink/ink6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5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72 464 0 0,'10'-43'4841'0'0,"-2"15"4239"0"0,4 31-6329 0 0,6 90 1723 0 0,-14-61-3634 0 0,3 0 0 0 0,18 55 0 0 0,-20-72-2968 0 0,1 3-5204 0 0,-4-13 4815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338 101 348 0 0,'1'-1'329'0'0,"0"1"0"0"0,0-1-1 0 0,1 0 1 0 0,-1 1 0 0 0,0-1 0 0 0,0 0 0 0 0,0 0-1 0 0,0 0 1 0 0,0 0 0 0 0,0 0 0 0 0,0 0-1 0 0,0 0 1 0 0,0 0 0 0 0,-1-1 0 0 0,1 1 0 0 0,0 0-1 0 0,-1 0 1 0 0,1-1 0 0 0,-1 1 0 0 0,1 0 0 0 0,-1-1-1 0 0,0 1 1 0 0,0-1 0 0 0,1 1 0 0 0,-1 0-1 0 0,0-1 1 0 0,0 1 0 0 0,0-1 0 0 0,0 1 0 0 0,-1 0-1 0 0,1-1 1 0 0,0 1 0 0 0,-1-1 0 0 0,1 1 0 0 0,-1 0-1 0 0,1 0 1 0 0,-1-1 0 0 0,1 1 0 0 0,-1 0 0 0 0,0 0-1 0 0,0-1 1 0 0,0 1 0 0 0,0 0 0 0 0,0 0-1 0 0,0 0 1 0 0,0 0 0 0 0,0 0 0 0 0,-2-1 0 0 0,-2-2 258 0 0,-1 0 0 0 0,0 0 0 0 0,1 1 0 0 0,-2 0 0 0 0,1 0 0 0 0,0 0 0 0 0,0 1 1 0 0,-13-3-1 0 0,3 2-181 0 0,-1 1 1 0 0,0 1 0 0 0,1 1 0 0 0,-1 0 0 0 0,0 1-1 0 0,1 1 1 0 0,-17 4 0 0 0,26-5-283 0 0,-1 1 0 0 0,1 0 1 0 0,0 0-1 0 0,0 1 0 0 0,0-1 0 0 0,1 2 1 0 0,-1-1-1 0 0,1 1 0 0 0,0 0 0 0 0,0 0 0 0 0,0 1 1 0 0,0 0-1 0 0,1 0 0 0 0,-1 0 0 0 0,1 0 1 0 0,1 1-1 0 0,-1 0 0 0 0,-4 8 0 0 0,8-12-67 0 0,0 0-1 0 0,0 0 1 0 0,1 0 0 0 0,-1 0-1 0 0,0 0 1 0 0,1 0-1 0 0,-1 0 1 0 0,1 0-1 0 0,0 1 1 0 0,0-1 0 0 0,0 0-1 0 0,0 0 1 0 0,0 1-1 0 0,0-1 1 0 0,1 0 0 0 0,-1 0-1 0 0,1 0 1 0 0,-1 0-1 0 0,1 0 1 0 0,1 4-1 0 0,1-2-1 0 0,-1-1 0 0 0,1 1 0 0 0,-1-1-1 0 0,1 0 1 0 0,0 0 0 0 0,1 0-1 0 0,-1 0 1 0 0,0 0 0 0 0,1 0-1 0 0,3 1 1 0 0,7 4 36 0 0,-1-2 0 0 0,1 0 0 0 0,0 0-1 0 0,1-1 1 0 0,15 3 0 0 0,-18-6-92 0 0,0 0 0 0 0,0 0 0 0 0,1-2 0 0 0,-1 1 0 0 0,0-1 0 0 0,1-1 0 0 0,-1 0 0 0 0,0-1 0 0 0,18-5 0 0 0,-25 6-33 0 0,0-1 1 0 0,-1 1-1 0 0,1-1 0 0 0,-1 0 1 0 0,1 0-1 0 0,-1-1 0 0 0,0 1 1 0 0,0-1-1 0 0,0 0 0 0 0,0 0 1 0 0,0 0-1 0 0,-1-1 0 0 0,0 1 1 0 0,1-1-1 0 0,-1 0 0 0 0,-1 0 1 0 0,1 0-1 0 0,0 0 1 0 0,-1 0-1 0 0,0-1 0 0 0,0 1 1 0 0,0-1-1 0 0,-1 1 0 0 0,0-1 1 0 0,1 0-1 0 0,-1-7 0 0 0,0 7 13 0 0,-1 1 0 0 0,0-1 0 0 0,-1 1 0 0 0,1-1-1 0 0,-1 1 1 0 0,0 0 0 0 0,0-1 0 0 0,0 1 0 0 0,-1 0 0 0 0,0 0-1 0 0,1-1 1 0 0,-2 1 0 0 0,1 1 0 0 0,0-1 0 0 0,-1 0 0 0 0,1 0-1 0 0,-1 1 1 0 0,0 0 0 0 0,0-1 0 0 0,-1 1 0 0 0,1 0 0 0 0,-1 1-1 0 0,-4-4 1 0 0,3 3-321 0 0,0 0 0 0 0,0 1 0 0 0,0-1-1 0 0,0 1 1 0 0,0 0 0 0 0,-1 1 0 0 0,1-1 0 0 0,-6 0-1 0 0,6 2-629 0 0,0-1 1 0 0,1 1-1 0 0,-1 0 0 0 0,0 0 0 0 0,0 1 0 0 0,1-1 0 0 0,-1 1 0 0 0,0 0 1 0 0,-7 3-1 0 0,4-1-1682 0 0</inkml:trace>
</inkml:ink>
</file>

<file path=ppt/ink/ink6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54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8 312 0 0,'0'0'218'0'0,"0"-1"1"0"0,0 1-1 0 0,0-1 0 0 0,0 1 1 0 0,0 0-1 0 0,0-1 1 0 0,-1 1-1 0 0,1 0 0 0 0,0-1 1 0 0,0 1-1 0 0,0 0 0 0 0,-1-1 1 0 0,1 1-1 0 0,0 0 0 0 0,-1-1 1 0 0,1 1-1 0 0,0 0 0 0 0,-1 0 1 0 0,1-1-1 0 0,0 1 0 0 0,-1 0 1 0 0,1 0-1 0 0,0 0 1 0 0,-1 0-1 0 0,1-1 0 0 0,0 1 1 0 0,-1 0-1 0 0,1 0 0 0 0,-1 0 1 0 0,1 0-1 0 0,0 0 0 0 0,-1 0 1 0 0,1 0-1 0 0,-1 0 0 0 0,1 0 1 0 0,0 0-1 0 0,-1 0 1 0 0,1 0-1 0 0,-1 1 0 0 0,1-1 1 0 0,0 0-1 0 0,-1 0 0 0 0,-5 22 3434 0 0,6 43-2223 0 0,0-56-516 0 0,1 299 5348 0 0,-2-155-3704 0 0,1-146-3060 0 0,1-7 254 0 0,-1 0 1 0 0,12 3-9234 0 0</inkml:trace>
</inkml:ink>
</file>

<file path=ppt/ink/ink6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55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84 288 0 0,'-7'-29'4836'0'0,"5"25"-4378"0"0,0 0 0 0 0,0 1 0 0 0,0-1 0 0 0,0 1 0 0 0,-1 0 0 0 0,1-1 0 0 0,-1 1 0 0 0,0 1 0 0 0,0-1 0 0 0,0 0 0 0 0,0 1-1 0 0,-1-1 1 0 0,1 1 0 0 0,-1 0 0 0 0,1 0 0 0 0,-1 0 0 0 0,0 1 0 0 0,-4-2 0 0 0,5 2-219 0 0,-1 1 0 0 0,1 0 0 0 0,-1 0 1 0 0,1 0-1 0 0,-1 0 0 0 0,0 0 0 0 0,1 1 0 0 0,-1 0 0 0 0,1 0 1 0 0,0 0-1 0 0,-1 0 0 0 0,1 0 0 0 0,0 0 0 0 0,0 1 0 0 0,-1 0 1 0 0,1 0-1 0 0,0 0 0 0 0,1 0 0 0 0,-1 0 0 0 0,0 0 0 0 0,1 1 1 0 0,-3 2-1 0 0,-2 2-34 0 0,1 0 1 0 0,1 1-1 0 0,-1-1 1 0 0,1 1-1 0 0,1 0 1 0 0,-1 1-1 0 0,1-1 1 0 0,1 1-1 0 0,-1-1 1 0 0,2 1-1 0 0,-1 0 1 0 0,1 1-1 0 0,0-1 1 0 0,1 0-1 0 0,0 0 1 0 0,1 1-1 0 0,0-1 1 0 0,0 0-1 0 0,1 1 1 0 0,0-1-1 0 0,1 0 1 0 0,0 0-1 0 0,4 11 1 0 0,-4-13-126 0 0,1 1 0 0 0,0 0 0 0 0,1-1 0 0 0,0 1 1 0 0,0-1-1 0 0,0 0 0 0 0,1 0 0 0 0,0-1 0 0 0,1 1 0 0 0,0-1 0 0 0,-1-1 1 0 0,2 1-1 0 0,-1-1 0 0 0,1 0 0 0 0,0 0 0 0 0,0-1 0 0 0,0 1 0 0 0,0-2 1 0 0,1 1-1 0 0,0-1 0 0 0,-1 0 0 0 0,1-1 0 0 0,0 0 0 0 0,1 0 0 0 0,-1-1 1 0 0,12 1-1 0 0,-16-1-72 0 0,0-1-1 0 0,0 0 1 0 0,0 0 0 0 0,-1 0 0 0 0,1-1-1 0 0,0 1 1 0 0,0-1 0 0 0,0 0 0 0 0,0 0 0 0 0,0 0-1 0 0,-1-1 1 0 0,1 1 0 0 0,-1-1 0 0 0,1 0-1 0 0,-1 0 1 0 0,1 0 0 0 0,-1 0 0 0 0,0-1 0 0 0,0 1-1 0 0,0-1 1 0 0,-1 0 0 0 0,1 0 0 0 0,0 0 0 0 0,-1 0-1 0 0,0 0 1 0 0,0-1 0 0 0,0 1 0 0 0,0 0-1 0 0,0-1 1 0 0,-1 0 0 0 0,0 1 0 0 0,0-1 0 0 0,0 0-1 0 0,0 0 1 0 0,1-6 0 0 0,-2 1-18 0 0,1 0 0 0 0,-1 0 0 0 0,0 0 0 0 0,-1 0 0 0 0,0 0 0 0 0,-1 0 0 0 0,0 0 0 0 0,0 1 0 0 0,0-1 0 0 0,-1 0 0 0 0,-1 1 0 0 0,0 0 0 0 0,0 0 0 0 0,-8-12 0 0 0,4 8-15 0 0,-1 1 0 0 0,-1 1-1 0 0,0 0 1 0 0,0 0-1 0 0,-1 1 1 0 0,0 0 0 0 0,0 1-1 0 0,-16-8 1 0 0,3 4-1353 0 0,0 1-1 0 0,-2 1 1 0 0,-33-8 0 0 0</inkml:trace>
</inkml:ink>
</file>

<file path=ppt/ink/ink6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5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26 20 0 0,'-11'-5'779'0'0,"1"1"0"0"0,-1 0 1 0 0,0 1-1 0 0,0 0 0 0 0,0 1 0 0 0,0 0 0 0 0,-1 0 1 0 0,1 2-1 0 0,0-1 0 0 0,-1 1 0 0 0,1 1 0 0 0,-1 0 1 0 0,1 1-1 0 0,0 0 0 0 0,-12 3 0 0 0,8 0-159 0 0,-1-1-1 0 0,1 2 0 0 0,0 0 1 0 0,0 1-1 0 0,1 0 1 0 0,0 1-1 0 0,0 1 0 0 0,1 0 1 0 0,-24 21-1 0 0,33-26-409 0 0,0 0 0 0 0,0 1 0 0 0,0-1 0 0 0,1 1 0 0 0,-1 0 0 0 0,1 0 0 0 0,0 0 0 0 0,1 0 0 0 0,-1 0 0 0 0,1 1 0 0 0,0-1 0 0 0,0 1 0 0 0,1 0 0 0 0,0-1 0 0 0,0 1 0 0 0,0 0 0 0 0,1 0 0 0 0,-1 0 0 0 0,1 0 0 0 0,1 6 0 0 0,1-5-42 0 0,0 1 1 0 0,0-1-1 0 0,1 0 0 0 0,0 0 0 0 0,0 0 0 0 0,1 0 1 0 0,0-1-1 0 0,0 1 0 0 0,1-1 0 0 0,-1 0 0 0 0,1 0 1 0 0,0-1-1 0 0,1 1 0 0 0,10 7 0 0 0,-5-4 3 0 0,0-1-1 0 0,1 0 1 0 0,0-1 0 0 0,25 10-1 0 0,-31-14-231 0 0,1-1 1 0 0,-1 0-1 0 0,1 0 1 0 0,-1 0-1 0 0,1-1 0 0 0,0 0 1 0 0,0-1-1 0 0,0 1 1 0 0,-1-1-1 0 0,1-1 0 0 0,0 1 1 0 0,7-2-1 0 0,-12 1 21 0 0,0 0-1 0 0,0 0 1 0 0,0 0-1 0 0,0 0 1 0 0,-1 0 0 0 0,1-1-1 0 0,0 1 1 0 0,-1 0-1 0 0,1-1 1 0 0,-1 1 0 0 0,1-1-1 0 0,-1 0 1 0 0,0 1-1 0 0,1-1 1 0 0,-1 0 0 0 0,0 0-1 0 0,0 0 1 0 0,0 0-1 0 0,-1 0 1 0 0,1 0 0 0 0,0 0-1 0 0,-1 0 1 0 0,1 0-1 0 0,-1 0 1 0 0,0 0-1 0 0,0-1 1 0 0,0 1 0 0 0,0 0-1 0 0,0 0 1 0 0,0-2-1 0 0,-1-11-40 0 0,-1 1 0 0 0,0-1 0 0 0,-5-17 0 0 0,5 25 37 0 0,-3-12-45 0 0,-1 1-1 0 0,-1-1 1 0 0,0 1-1 0 0,-2 0 1 0 0,0 0-1 0 0,-1 1 1 0 0,-1 1-1 0 0,-14-19 1 0 0,17 26-1454 0 0,-1 0 0 0 0,0 0 1 0 0,-1 0-1 0 0,-16-11 0 0 0</inkml:trace>
</inkml:ink>
</file>

<file path=ppt/ink/ink6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5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0 119 860 0 0,'8'4'893'0'0,"-1"1"0"0"0,1 0 0 0 0,-1 0 1 0 0,0 1-1 0 0,-1 0 0 0 0,1 0 0 0 0,-1 0 0 0 0,-1 1 0 0 0,1 0 0 0 0,-1 0 0 0 0,5 9 1 0 0,9 17 1158 0 0,18 41 0 0 0,-31-61-1367 0 0,13 30 1872 0 0,3-2-1 0 0,28 42 1 0 0,-50-83-2511 0 0,0 1 1 0 0,1-1-1 0 0,-1 0 1 0 0,0 1-1 0 0,1-1 1 0 0,-1 0-1 0 0,0 0 1 0 0,1 0-1 0 0,-1 1 1 0 0,1-1 0 0 0,-1 0-1 0 0,0 0 1 0 0,1 0-1 0 0,-1 0 1 0 0,1 0-1 0 0,-1 0 1 0 0,0 0-1 0 0,1 1 1 0 0,-1-1-1 0 0,1 0 1 0 0,-1-1-1 0 0,0 1 1 0 0,1 0-1 0 0,-1 0 1 0 0,1 0-1 0 0,-1 0 1 0 0,0 0-1 0 0,1 0 1 0 0,-1 0-1 0 0,1-1 1 0 0,-1 1-1 0 0,0 0 1 0 0,1 0-1 0 0,-1 0 1 0 0,0-1-1 0 0,1 1 1 0 0,-1 0-1 0 0,0-1 1 0 0,0 1-1 0 0,1 0 1 0 0,-1-1-1 0 0,0 1 1 0 0,0 0-1 0 0,1-1 1 0 0,-1 1-1 0 0,0 0 1 0 0,0-1-1 0 0,10-19 297 0 0,34-266 2590 0 0,-30 176-2206 0 0,-8 84-2297 0 0,-5 23 444 0 0,0-1 0 0 0,1 1 1 0 0,-1 0-1 0 0,1 1 1 0 0,0-1-1 0 0,0 0 0 0 0,0 0 1 0 0,0 1-1 0 0,4-4 1 0 0,3-3-1868 0 0</inkml:trace>
</inkml:ink>
</file>

<file path=ppt/ink/ink6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5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59 124 0 0,'-9'-15'15147'0'0,"25"18"-12095"0"0,7-3-3709 0 0,307-46 7719 0 0,-316 48-6074 0 0,-10-1-3509 0 0</inkml:trace>
</inkml:ink>
</file>

<file path=ppt/ink/ink6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5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0 494 264 0 0,'6'2'645'0'0,"1"-1"0"0"0,-1 0-1 0 0,0 0 1 0 0,1-1 0 0 0,-1 1-1 0 0,0-1 1 0 0,1-1 0 0 0,-1 1 0 0 0,0-1-1 0 0,0 0 1 0 0,1-1 0 0 0,-1 0 0 0 0,0 1-1 0 0,0-2 1 0 0,11-5 0 0 0,-7 3-95 0 0,0 0-1 0 0,0-1 1 0 0,0 0 0 0 0,-1-1 0 0 0,1 0 0 0 0,-2-1-1 0 0,16-16 1 0 0,-13 9-131 0 0,-1-1 0 0 0,0-1 0 0 0,-2 0 0 0 0,0 0-1 0 0,0-1 1 0 0,-2 1 0 0 0,0-2 0 0 0,5-34 0 0 0,-3 5 674 0 0,-3 0 0 0 0,-1-64 0 0 0,-4 112-1047 0 0,0-1 1 0 0,0 1 0 0 0,0 0 0 0 0,-1-1 0 0 0,1 1-1 0 0,0-1 1 0 0,0 1 0 0 0,0-1 0 0 0,0 1 0 0 0,0-1-1 0 0,0 1 1 0 0,0-1 0 0 0,0 1 0 0 0,0-1 0 0 0,0 1-1 0 0,0-1 1 0 0,0 1 0 0 0,0-1 0 0 0,0 1 0 0 0,1-1-1 0 0,-1 1 1 0 0,0 0 0 0 0,0-1 0 0 0,0 1 0 0 0,1-1-1 0 0,-1 1 1 0 0,0-1 0 0 0,1 1 0 0 0,-1 0 0 0 0,0-1-1 0 0,1 1 1 0 0,-1 0 0 0 0,0-1 0 0 0,1 1 0 0 0,-1 0-1 0 0,1 0 1 0 0,0-1 0 0 0,10 18 580 0 0,10 36 0 0 0,-11-13-16 0 0,-2 0-1 0 0,-1 1 1 0 0,-2 0-1 0 0,-3 0 1 0 0,-2 51 0 0 0,0-89-754 0 0,1 0 0 0 0,-1 0 0 0 0,0-1 0 0 0,1 1 0 0 0,-1 0 0 0 0,1 0 0 0 0,0 0 0 0 0,0-1 0 0 0,0 1 0 0 0,0 0 0 0 0,2 2 0 0 0,5 4-3857 0 0,4-4-4192 0 0,-6-3 5650 0 0</inkml:trace>
</inkml:ink>
</file>

<file path=ppt/ink/ink6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2:0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225 139 272 0 0,'-20'-39'6204'0'0,"18"35"-5616"0"0,0 1 0 0 0,-1 0-1 0 0,1-1 1 0 0,-1 1 0 0 0,0 0 0 0 0,0 0 0 0 0,0 1 0 0 0,0-1-1 0 0,0 1 1 0 0,-1-1 0 0 0,1 1 0 0 0,-1 0 0 0 0,0 0 0 0 0,1 1-1 0 0,-6-2 1 0 0,5 2-353 0 0,1 1-1 0 0,-1 0 0 0 0,0 0 1 0 0,1 0-1 0 0,-1 0 1 0 0,1 1-1 0 0,-1 0 0 0 0,0-1 1 0 0,1 1-1 0 0,0 1 1 0 0,-1-1-1 0 0,1 0 0 0 0,-1 1 1 0 0,1 0-1 0 0,0-1 1 0 0,0 1-1 0 0,-4 4 1 0 0,-1-1 46 0 0,1 1 1 0 0,0 0 0 0 0,1 0 0 0 0,-1 1 0 0 0,1 0-1 0 0,0 0 1 0 0,1 0 0 0 0,0 1 0 0 0,0 0 0 0 0,0 0 0 0 0,-6 16-1 0 0,10-19-186 0 0,-1-1-1 0 0,1 1 1 0 0,0 0-1 0 0,0 0 1 0 0,1 1-1 0 0,-1-1 1 0 0,1 0-1 0 0,0 0 1 0 0,1 0-1 0 0,-1 0 0 0 0,1 0 1 0 0,0 0-1 0 0,0 0 1 0 0,0 0-1 0 0,1 0 1 0 0,0 0-1 0 0,0-1 1 0 0,0 1-1 0 0,1-1 1 0 0,-1 1-1 0 0,1-1 1 0 0,7 8-1 0 0,0-1 35 0 0,0 0-1 0 0,1-1 1 0 0,1 0-1 0 0,0-1 1 0 0,0 0-1 0 0,0-1 1 0 0,16 8-1 0 0,-22-14-103 0 0,-1 1 0 0 0,1 0 0 0 0,0-1 0 0 0,-1 0 0 0 0,1-1 0 0 0,0 1 0 0 0,0-1 0 0 0,0 0 0 0 0,0 0 0 0 0,0-1 0 0 0,0 0 0 0 0,0 0 0 0 0,0 0 0 0 0,0-1 0 0 0,0 0 0 0 0,0 0 0 0 0,0-1 0 0 0,0 1 0 0 0,0-1 0 0 0,10-5 0 0 0,-13 4-10 0 0,0 0-1 0 0,1 0 1 0 0,-1 0-1 0 0,0 0 1 0 0,-1 0-1 0 0,1-1 1 0 0,-1 1-1 0 0,1-1 1 0 0,-1 0-1 0 0,0 0 1 0 0,-1 0-1 0 0,1 0 0 0 0,-1 0 1 0 0,1 0-1 0 0,-1 0 1 0 0,0 0-1 0 0,-1-1 1 0 0,1-4-1 0 0,1-8 46 0 0,-1 1 0 0 0,-1 0-1 0 0,-3-24 1 0 0,1 27-8 0 0,0 1 0 0 0,-1-1-1 0 0,0 1 1 0 0,-1-1 0 0 0,-1 1 0 0 0,0 0 0 0 0,0 0 0 0 0,-1 1 0 0 0,-11-15 0 0 0,13 19-244 0 0,-1 1 1 0 0,0-1-1 0 0,-1 1 1 0 0,1 0 0 0 0,-1 1-1 0 0,0 0 1 0 0,-1 0-1 0 0,1 0 1 0 0,-1 0 0 0 0,0 1-1 0 0,0 0 1 0 0,0 1-1 0 0,-1 0 1 0 0,1 0 0 0 0,-16-4-1 0 0,11 12-2014 0 0</inkml:trace>
</inkml:ink>
</file>

<file path=ppt/ink/ink6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2:00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89 88 0 0,'-1'-2'312'0'0,"0"-1"-1"0"0,0 0 1 0 0,0 1 0 0 0,0-1 0 0 0,0 1-1 0 0,-1-1 1 0 0,1 1 0 0 0,-1 0 0 0 0,1-1-1 0 0,-1 1 1 0 0,0 0 0 0 0,0 0 0 0 0,0 0-1 0 0,0 1 1 0 0,0-1 0 0 0,-1 0 0 0 0,1 1-1 0 0,0-1 1 0 0,-1 1 0 0 0,1 0-1 0 0,-1 0 1 0 0,0 0 0 0 0,1 0 0 0 0,-1 0-1 0 0,0 1 1 0 0,1-1 0 0 0,-1 1 0 0 0,0-1-1 0 0,0 1 1 0 0,1 0 0 0 0,-1 0 0 0 0,0 1-1 0 0,0-1 1 0 0,0 0 0 0 0,1 1-1 0 0,-1 0 1 0 0,0 0 0 0 0,-2 1 0 0 0,-2 0 73 0 0,0 0 0 0 0,0 1 1 0 0,0 1-1 0 0,0-1 1 0 0,1 1-1 0 0,-1 0 0 0 0,1 0 1 0 0,0 1-1 0 0,0-1 0 0 0,1 2 1 0 0,-1-1-1 0 0,1 0 1 0 0,-5 8-1 0 0,6-6-180 0 0,1 1-1 0 0,-1-1 1 0 0,1 1-1 0 0,1 0 1 0 0,-1 0 0 0 0,1 0-1 0 0,1 0 1 0 0,-1 0-1 0 0,1 1 1 0 0,1-1 0 0 0,0 0-1 0 0,0 1 1 0 0,0-1-1 0 0,1 0 1 0 0,1 0 0 0 0,-1 1-1 0 0,1-1 1 0 0,1 0-1 0 0,-1 0 1 0 0,1-1 0 0 0,1 1-1 0 0,-1-1 1 0 0,1 1-1 0 0,1-1 1 0 0,-1 0 0 0 0,1 0-1 0 0,8 8 1 0 0,-6-6-90 0 0,1-1 0 0 0,0 0 0 0 0,0 0 0 0 0,0 0 0 0 0,1-1 0 0 0,0 0 0 0 0,1-1 0 0 0,-1 0 0 0 0,1-1 0 0 0,0 0 0 0 0,1 0 0 0 0,-1-1 0 0 0,1-1 0 0 0,0 1 0 0 0,0-2 0 0 0,0 1 0 0 0,0-2 0 0 0,0 0 0 0 0,23 0 0 0 0,-31-1-88 0 0,-1 0 1 0 0,1-1 0 0 0,-1 1-1 0 0,1-1 1 0 0,-1 0 0 0 0,0 0-1 0 0,0 0 1 0 0,1 0 0 0 0,-1 0-1 0 0,0 0 1 0 0,0-1 0 0 0,0 1-1 0 0,0-1 1 0 0,0 1-1 0 0,0-1 1 0 0,0 0 0 0 0,-1 0-1 0 0,1 0 1 0 0,-1 0 0 0 0,3-4-1 0 0,-1 1 24 0 0,-1 0-1 0 0,0-1 0 0 0,-1 1 1 0 0,1-1-1 0 0,-1 1 0 0 0,0-1 1 0 0,0 0-1 0 0,0-10 0 0 0,-2-3 63 0 0,0-1 1 0 0,-1 1-1 0 0,-1 0 0 0 0,-8-26 0 0 0,6 31-153 0 0,-1 0 0 0 0,0 0 0 0 0,-1 1 0 0 0,-1 0 0 0 0,0 0-1 0 0,-1 1 1 0 0,0 0 0 0 0,-1 0 0 0 0,0 1 0 0 0,0 0 0 0 0,-2 1 0 0 0,1 0-1 0 0,-1 1 1 0 0,-1 1 0 0 0,1-1 0 0 0,-1 2 0 0 0,-1 0 0 0 0,1 1 0 0 0,-1 0 0 0 0,-20-5-1 0 0,9 7-1402 0 0,2 7-3408 0 0,14-1 1615 0 0</inkml:trace>
</inkml:ink>
</file>

<file path=ppt/ink/ink6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2:07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28 144 0 0,'321'-13'5818'0'0,"0"-1"-1320"0"0,-296 19-8329 0 0</inkml:trace>
</inkml:ink>
</file>

<file path=ppt/ink/ink6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41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1 149 608 0 0,'0'0'1214'0'0,"2"4"184"0"0,44 106 5012 0 0,21 39-1893 0 0,-55-126-3733 0 0,1 0-1 0 0,2-1 0 0 0,0 0 0 0 0,1-1 0 0 0,1-1 1 0 0,1-1-1 0 0,24 20 0 0 0,-41-38-704 0 0,0 0 0 0 0,0 0 1 0 0,0 0-1 0 0,1 0 0 0 0,-1 0 0 0 0,0 0 0 0 0,1-1 0 0 0,-1 1 0 0 0,0 0 0 0 0,1-1 1 0 0,-1 0-1 0 0,1 1 0 0 0,-1-1 0 0 0,1 0 0 0 0,-1 1 0 0 0,1-1 0 0 0,-1 0 0 0 0,1 0 0 0 0,-1 0 1 0 0,1 0-1 0 0,-1-1 0 0 0,0 1 0 0 0,1 0 0 0 0,-1-1 0 0 0,3 0 0 0 0,-2 0 9 0 0,0-1 0 0 0,0 1-1 0 0,0-1 1 0 0,0 0 0 0 0,0 0 0 0 0,0 0-1 0 0,-1 0 1 0 0,1 0 0 0 0,-1 0-1 0 0,1 0 1 0 0,-1-1 0 0 0,0 1-1 0 0,1-3 1 0 0,3-10 183 0 0,0 1 1 0 0,-1 0-1 0 0,-1-1 1 0 0,2-15-1 0 0,11-185 1463 0 0,-2 12 78 0 0,-14 199-1902 0 0,1 0-1 0 0,-1 0 1 0 0,1 0-1 0 0,0 1 1 0 0,0-1-1 0 0,0 0 1 0 0,0 0-1 0 0,1 0 1 0 0,0 1-1 0 0,0-1 1 0 0,0 1-1 0 0,0 0 1 0 0,0-1-1 0 0,1 1 1 0 0,-1 0-1 0 0,4-3 1 0 0,-4 4-348 0 0,1 1-1 0 0,-1 0 1 0 0,0 0 0 0 0,1 0 0 0 0,-1 1-1 0 0,1-1 1 0 0,-1 0 0 0 0,1 1 0 0 0,-1 0-1 0 0,1-1 1 0 0,0 1 0 0 0,-1 0 0 0 0,1 0-1 0 0,-1 0 1 0 0,1 1 0 0 0,-1-1-1 0 0,1 1 1 0 0,-1-1 0 0 0,1 1 0 0 0,-1 0-1 0 0,1 0 1 0 0,-1 0 0 0 0,0 0 0 0 0,0 1-1 0 0,4 1 1 0 0,12 7-2249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1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72 0 0,'2'-1'630'0'0,"0"0"-1"0"0,0 0 1 0 0,0 0 0 0 0,0 0-1 0 0,1 1 1 0 0,-1-1 0 0 0,0 1 0 0 0,0 0-1 0 0,0 0 1 0 0,0 0 0 0 0,0 0-1 0 0,1 0 1 0 0,-1 0 0 0 0,4 1-1 0 0,-2 0 140 0 0,1 1-1 0 0,0-1 0 0 0,0 1 0 0 0,-1 0 0 0 0,1 1 0 0 0,3 2 0 0 0,6 5 952 0 0,0 0 1 0 0,20 21-1 0 0,-32-29-1524 0 0,52 61 3201 0 0,-44-49-2696 0 0,0-1 1 0 0,1-1-1 0 0,0 0 0 0 0,1-1 0 0 0,0 0 0 0 0,16 11 0 0 0,-25-20-625 0 0,-1-1 0 0 0,0 0 0 0 0,0 0 1 0 0,0 0-1 0 0,1-1 0 0 0,-1 1 0 0 0,0-1 0 0 0,1 1 0 0 0,-1-1 0 0 0,0 0 0 0 0,1 1 1 0 0,-1-1-1 0 0,1-1 0 0 0,-1 1 0 0 0,1 0 0 0 0,-1 0 0 0 0,0-1 0 0 0,1 0 1 0 0,-1 1-1 0 0,0-1 0 0 0,0 0 0 0 0,1 0 0 0 0,-1 0 0 0 0,0 0 0 0 0,0-1 1 0 0,0 1-1 0 0,0 0 0 0 0,0-1 0 0 0,-1 0 0 0 0,1 1 0 0 0,0-1 0 0 0,-1 0 1 0 0,1 0-1 0 0,1-3 0 0 0,7-8 52 0 0,-1-1 1 0 0,-1 0-1 0 0,-1-1 1 0 0,7-15 0 0 0,-6 11 187 0 0,7-16-1672 0 0</inkml:trace>
</inkml:ink>
</file>

<file path=ppt/ink/ink6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4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243 112 332 0 0,'-5'-6'883'0'0,"-1"0"0"0"0,0 1 1 0 0,0 0-1 0 0,0 0 0 0 0,-1 0 0 0 0,1 1 1 0 0,-1 0-1 0 0,0 0 0 0 0,0 1 0 0 0,-1 0 1 0 0,1 0-1 0 0,-1 1 0 0 0,-14-3 0 0 0,17 4-610 0 0,0 1 1 0 0,1 0-1 0 0,-1 0 0 0 0,0 0 0 0 0,1 1 0 0 0,-1 0 0 0 0,0 0 0 0 0,1 0 1 0 0,-1 0-1 0 0,1 1 0 0 0,-1 0 0 0 0,1 0 0 0 0,0 0 0 0 0,-1 0 0 0 0,1 1 1 0 0,1 0-1 0 0,-1-1 0 0 0,0 1 0 0 0,1 1 0 0 0,-1-1 0 0 0,1 0 0 0 0,0 1 1 0 0,0 0-1 0 0,-4 7 0 0 0,3-6-88 0 0,1 0 0 0 0,0 0 0 0 0,0 1 0 0 0,0-1 0 0 0,1 1 0 0 0,0 0 0 0 0,0 0 0 0 0,0 0 0 0 0,1 0 0 0 0,0 0 0 0 0,0 0 0 0 0,0 1 0 0 0,1-1 0 0 0,0 0 0 0 0,0 0 1 0 0,1 0-1 0 0,0 1 0 0 0,0-1 0 0 0,0 0 0 0 0,1 0 0 0 0,4 11 0 0 0,-2-10-56 0 0,0 1 0 0 0,0-1 0 0 0,1 0 0 0 0,1 0 0 0 0,-1 0 0 0 0,1-1 0 0 0,0 0 0 0 0,0 0 0 0 0,1-1 0 0 0,0 1 0 0 0,0-1 0 0 0,0-1 1 0 0,0 1-1 0 0,1-1 0 0 0,10 4 0 0 0,-9-5-53 0 0,0 0 0 0 0,-1 0 0 0 0,1-1 0 0 0,0 0 0 0 0,0 0 0 0 0,0-1 0 0 0,1 0 0 0 0,-1-1 0 0 0,0 0 1 0 0,0 0-1 0 0,0-1 0 0 0,1 0 0 0 0,-1-1 0 0 0,11-3 0 0 0,-16 4-62 0 0,0-1-1 0 0,-1 0 1 0 0,1 0-1 0 0,0 0 1 0 0,0 0-1 0 0,-1-1 1 0 0,1 1 0 0 0,-1-1-1 0 0,0 0 1 0 0,0 0-1 0 0,0-1 1 0 0,0 1 0 0 0,-1 0-1 0 0,1-1 1 0 0,-1 0-1 0 0,0 1 1 0 0,0-1 0 0 0,0 0-1 0 0,-1 0 1 0 0,1 0-1 0 0,-1 0 1 0 0,0-1 0 0 0,0 1-1 0 0,0 0 1 0 0,-1 0-1 0 0,1-1 1 0 0,-1 1-1 0 0,0 0 1 0 0,0-1 0 0 0,-1 1-1 0 0,-1-7 1 0 0,0-1 11 0 0,0-1-1 0 0,-2 1 1 0 0,1-1 0 0 0,-2 1 0 0 0,0 0 0 0 0,0 0 0 0 0,-1 1 0 0 0,0 0-1 0 0,-1 0 1 0 0,0 0 0 0 0,-10-11 0 0 0,10 15-138 0 0,1-1 1 0 0,-2 1 0 0 0,1 0-1 0 0,-1 0 1 0 0,0 1-1 0 0,0 0 1 0 0,-1 1 0 0 0,1 0-1 0 0,-1 0 1 0 0,-1 1-1 0 0,1 0 1 0 0,0 0 0 0 0,-1 1-1 0 0,-18-3 1 0 0,-5 6-1894 0 0,0 7-5144 0 0,17-3 4289 0 0</inkml:trace>
</inkml:ink>
</file>

<file path=ppt/ink/ink6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4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22 468 0 0,'-10'-22'16242'0'0,"19"111"-11440"0"0,-6-45-3166 0 0,2 0 1 0 0,1 0-1 0 0,21 68 1 0 0,-20-95-3016 0 0</inkml:trace>
</inkml:ink>
</file>

<file path=ppt/ink/ink6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4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109 103 280 0 0,'0'-1'319'0'0,"1"0"1"0"0,-1-1-1 0 0,0 1 0 0 0,1 0 0 0 0,-1 0 1 0 0,1 0-1 0 0,-1 0 0 0 0,1 0 1 0 0,-1 0-1 0 0,1 0 0 0 0,0 0 1 0 0,-1 0-1 0 0,1 0 0 0 0,0 0 0 0 0,0 0 1 0 0,0 0-1 0 0,0 1 0 0 0,0-1 1 0 0,0 0-1 0 0,0 1 0 0 0,0-1 0 0 0,0 1 1 0 0,2-1-1 0 0,36-19 2814 0 0,-25 13-1599 0 0,5-2-188 0 0,-14 7-983 0 0,-1 1 0 0 0,0-1-1 0 0,1 0 1 0 0,-1-1 0 0 0,0 1 0 0 0,0-1 0 0 0,-1 0 0 0 0,1 0 0 0 0,0 0-1 0 0,-1 0 1 0 0,0 0 0 0 0,4-6 0 0 0,-6 8 210 0 0,-6 0-516 0 0,1 0 1 0 0,-1 0-1 0 0,1 0 0 0 0,-1 1 0 0 0,0 0 0 0 0,1 0 0 0 0,-1 0 0 0 0,1 0 0 0 0,-1 1 0 0 0,0 0 0 0 0,1 0 0 0 0,-1 0 0 0 0,1 0 0 0 0,-1 1 0 0 0,-5 2 0 0 0,-5 3-23 0 0,-1 0 0 0 0,-26 18 0 0 0,34-20 9 0 0,0 0-1 0 0,1 1 1 0 0,-1 0-1 0 0,1 0 1 0 0,1 1-1 0 0,-1 0 0 0 0,-9 13 1 0 0,15-18 4 0 0,0 0-1 0 0,0 0 1 0 0,0 1 0 0 0,0-1-1 0 0,0 0 1 0 0,1 1 0 0 0,-1-1-1 0 0,1 0 1 0 0,0 1 0 0 0,-1-1-1 0 0,1 1 1 0 0,0-1 0 0 0,0 1-1 0 0,1-1 1 0 0,-1 1 0 0 0,0-1-1 0 0,1 1 1 0 0,0-1 0 0 0,-1 0-1 0 0,1 1 1 0 0,0-1 0 0 0,0 0 0 0 0,0 0-1 0 0,0 0 1 0 0,1 0 0 0 0,-1 0-1 0 0,1 0 1 0 0,-1 0 0 0 0,1 0-1 0 0,0 0 1 0 0,0 0 0 0 0,-1-1-1 0 0,1 1 1 0 0,3 1 0 0 0,19 14 388 0 0,0-1 0 0 0,1-1 1 0 0,37 17-1 0 0,41 24 445 0 0,-92-49-785 0 0,-1 0-1 0 0,0 1 0 0 0,-1 1 1 0 0,0-1-1 0 0,0 2 1 0 0,-1-1-1 0 0,9 13 1 0 0,-16-21-90 0 0,0 0 0 0 0,-1 0 0 0 0,1 0 0 0 0,0 0 0 0 0,-1 0 0 0 0,1 0 0 0 0,-1 0 1 0 0,1 1-1 0 0,-1-1 0 0 0,1 0 0 0 0,-1 0 0 0 0,0 1 0 0 0,0-1 0 0 0,0 0 0 0 0,0 1 1 0 0,1-1-1 0 0,-2 0 0 0 0,1 1 0 0 0,0-1 0 0 0,0 0 0 0 0,0 0 0 0 0,-1 1 0 0 0,1-1 0 0 0,0 0 1 0 0,-1 0-1 0 0,1 1 0 0 0,-1-1 0 0 0,-1 2 0 0 0,0-1 2 0 0,-1 1 0 0 0,0-1 0 0 0,1 0 0 0 0,-1 0 0 0 0,0 0 0 0 0,0 0 0 0 0,0 0 0 0 0,0-1 0 0 0,0 1 0 0 0,-7 1 0 0 0,-7 2 9 0 0,-1-1-1 0 0,-1 0 1 0 0,-18 0-1 0 0,3-1-20 0 0,0-2-1 0 0,0-2 0 0 0,-38-5 1 0 0,3-9-2912 0 0,63 11 401 0 0</inkml:trace>
</inkml:ink>
</file>

<file path=ppt/ink/ink6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49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291 166 228 0 0,'-4'-6'857'0'0,"0"1"-1"0"0,-1-1 1 0 0,0 1 0 0 0,1 1 0 0 0,-2-1-1 0 0,1 1 1 0 0,0-1 0 0 0,-1 1 0 0 0,0 1-1 0 0,0-1 1 0 0,0 1 0 0 0,0 0-1 0 0,-12-3 1 0 0,14 5-551 0 0,0 0 0 0 0,0 1 1 0 0,0-1-1 0 0,0 1 0 0 0,0 0 0 0 0,0 0 0 0 0,0 0 0 0 0,0 1 0 0 0,0 0 1 0 0,0-1-1 0 0,0 1 0 0 0,0 1 0 0 0,1-1 0 0 0,-1 0 0 0 0,0 1 0 0 0,1 0 1 0 0,-1 0-1 0 0,1 0 0 0 0,-1 0 0 0 0,1 1 0 0 0,0-1 0 0 0,0 1 0 0 0,0 0 1 0 0,0 0-1 0 0,-2 4 0 0 0,0-2-103 0 0,1 1-1 0 0,0-1 1 0 0,1 1 0 0 0,-1 0 0 0 0,1 0-1 0 0,0 0 1 0 0,1 0 0 0 0,-1 1 0 0 0,1-1 0 0 0,1 1-1 0 0,-1-1 1 0 0,1 1 0 0 0,0 0 0 0 0,1-1-1 0 0,-1 1 1 0 0,1 0 0 0 0,1 0 0 0 0,-1 0-1 0 0,1-1 1 0 0,0 1 0 0 0,1 0 0 0 0,2 6-1 0 0,0-3-74 0 0,0-1-1 0 0,0 0 1 0 0,1 0-1 0 0,1 0 0 0 0,-1 0 1 0 0,1-1-1 0 0,1 0 0 0 0,0 0 1 0 0,0-1-1 0 0,0 0 0 0 0,1 0 1 0 0,0-1-1 0 0,0 0 0 0 0,12 6 1 0 0,-11-6-54 0 0,0-2 0 0 0,0 1 1 0 0,1-1-1 0 0,0-1 0 0 0,-1 0 0 0 0,1 0 1 0 0,1-1-1 0 0,-1 0 0 0 0,0-1 0 0 0,0 0 1 0 0,1-1-1 0 0,-1 0 0 0 0,0 0 1 0 0,12-3-1 0 0,-16 2-60 0 0,-1 0 0 0 0,1-1 0 0 0,-1 0 0 0 0,0 0 0 0 0,1 0 0 0 0,-1 0 0 0 0,0-1-1 0 0,0 0 1 0 0,-1 0 0 0 0,1-1 0 0 0,0 1 0 0 0,-1-1 0 0 0,0 0 0 0 0,0 0 0 0 0,0 0 0 0 0,-1 0 0 0 0,1-1 0 0 0,-1 0 0 0 0,0 0 0 0 0,0 0 0 0 0,-1 0 0 0 0,1 0 0 0 0,-1 0 0 0 0,0-1 0 0 0,-1 1 0 0 0,2-9 0 0 0,0 5-14 0 0,-1-1-1 0 0,0 0 1 0 0,-1 1 0 0 0,0-1 0 0 0,-1 0 0 0 0,0 0 0 0 0,0 1 0 0 0,-1-1 0 0 0,-1 0 0 0 0,1 1 0 0 0,-1-1 0 0 0,-1 1 0 0 0,0-1 0 0 0,0 1 0 0 0,-1 0 0 0 0,0 0 0 0 0,-1 1 0 0 0,0-1 0 0 0,0 1 0 0 0,-1 0 0 0 0,0 0 0 0 0,0 1 0 0 0,0 0-1 0 0,-1 0 1 0 0,-1 0 0 0 0,1 1 0 0 0,-1 0 0 0 0,-10-6 0 0 0,-3-1-215 0 0,0 2 0 0 0,-1 1-1 0 0,0 0 1 0 0,0 2 0 0 0,-1 0-1 0 0,0 1 1 0 0,0 2 0 0 0,-33-4 0 0 0,40 8-1813 0 0,-1 0 1 0 0,1 1 0 0 0,-1 1 0 0 0,-21 4-1 0 0,25-3-742 0 0</inkml:trace>
</inkml:ink>
</file>

<file path=ppt/ink/ink6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50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18 200 0 0,'-21'-2'16586'0'0,"264"-5"-11230"0"0,-45-1-1938 0 0,-196 8-3138 0 0,6 0 299 0 0,-5 0-2353 0 0</inkml:trace>
</inkml:ink>
</file>

<file path=ppt/ink/ink6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30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348 227 552 0 0,'-18'-8'8080'0'0,"-26"41"-3355"0"0,-17 36-2832 0 0,34-35-1043 0 0,27-34-849 0 0,-175 219 4601 0 0,174-217-4445 0 0,0 0 1 0 0,0 0-1 0 0,0-1 1 0 0,0 1-1 0 0,0 0 1 0 0,-1-1-1 0 0,1 1 1 0 0,0-1 0 0 0,-1 1-1 0 0,1-1 1 0 0,-1 0-1 0 0,1 1 1 0 0,-1-1-1 0 0,-2 1 1 0 0,5-23 1247 0 0,23-47-564 0 0,145-259 151 0 0,-86 171-710 0 0,-82 154-274 0 0,0 0 0 0 0,0 0-1 0 0,1 0 1 0 0,-1 0-1 0 0,1 0 1 0 0,-1 0-1 0 0,1 0 1 0 0,-1 0-1 0 0,1 0 1 0 0,3-1 0 0 0,-4 2-1 0 0,-1 1 1 0 0,1 0 0 0 0,0-1 0 0 0,-1 1 0 0 0,1 0 0 0 0,0 0 0 0 0,-1-1 0 0 0,1 1 0 0 0,0 0 0 0 0,0 0 0 0 0,-1 0 0 0 0,1 0-1 0 0,0 0 1 0 0,-1 0 0 0 0,1 0 0 0 0,0 0 0 0 0,0 1 0 0 0,-1-1 0 0 0,1 0 0 0 0,0 0 0 0 0,-1 1 0 0 0,1-1 0 0 0,1 1 0 0 0,1 2 53 0 0,1 1 0 0 0,0-1 1 0 0,-1 1-1 0 0,0 0 0 0 0,1 0 1 0 0,-2 0-1 0 0,6 9 1 0 0,-3-5 12 0 0,329 523 3106 0 0,-325-520-3559 0 0,5 10 963 0 0,-11-15-5091 0 0</inkml:trace>
</inkml:ink>
</file>

<file path=ppt/ink/ink6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1:31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26 524 0 0,'-8'-26'17111'0'0,"44"394"-10173"0"0,-21 196-4299 0 0,-30-105-1279 0 0,1-2-326 0 0,-6 154-285 0 0,0-135-521 0 0,1-61 23 0 0,3-139-71 0 0,6 237 243 0 0,-4 84 23 0 0,-25 287 89 0 0,27 118-366 0 0,-3 117 11 0 0,3 52-180 0 0,13-815 0 0 0,-16 231 0 0 0,17-236 0 0 0,3-114 0 0 0,-7-228 0 0 0,0-5-79 0 0,-8-31-14755 0 0</inkml:trace>
</inkml:ink>
</file>

<file path=ppt/ink/ink6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2:05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5 208 0 0,'109'-1'6945'0'0,"-1"0"-4512"0"0,109-2-1272 0 0,-168 9-5600 0 0,-38-5 3355 0 0</inkml:trace>
</inkml:ink>
</file>

<file path=ppt/ink/ink6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2:06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0 428 0 0,'31'4'1456'0'0,"0"-1"0"0"0,1-2-1 0 0,30-3 1 0 0,24 0-148 0 0,-51 3-911 0 0,25 1-62 0 0,-21 2-3425 0 0,-33-4 2197 0 0</inkml:trace>
</inkml:ink>
</file>

<file path=ppt/ink/ink6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2:0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0 424 0 0,'123'6'5657'0'0,"0"-1"-3486"0"0,102-10-2218 0 0,-210 6-2969 0 0,-5-1 2127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48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22 148 0 0,'1'-10'3115'0'0,"-1"-1"3510"0"0,-1 33 541 0 0,1 43-5066 0 0,18 86 199 0 0,2 43-625 0 0,0-33-908 0 0,1-7-251 0 0,-18-101-373 0 0,-2-10 87 0 0,2-1 0 0 0,15 69 1 0 0,-17-110-261 0 0,-1 0 1 0 0,0 0-1 0 0,1 0 1 0 0,-1 0-1 0 0,0 0 1 0 0,1 0 0 0 0,-1 0-1 0 0,1 0 1 0 0,-1 0-1 0 0,1 0 1 0 0,0 0-1 0 0,-1-1 1 0 0,1 1 0 0 0,0 0-1 0 0,1 1 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0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78 180 128 0 0,'0'0'839'0'0,"20"-15"4175"0"0,-1 9-3232 0 0,1 0 1 0 0,23-2-1 0 0,86-3 1424 0 0,-70 7-1871 0 0,451-36 4161 0 0,256-16-2675 0 0,-517 23 128 0 0,-247 33-2926 0 0,-1 0 1 0 0,0 0-1 0 0,1 0 0 0 0,-1 0 0 0 0,0 0 0 0 0,0 0 0 0 0,1 0 1 0 0,-1 0-1 0 0,0 1 0 0 0,1-1 0 0 0,-1 0 0 0 0,0 1 0 0 0,0-1 1 0 0,0 1-1 0 0,0-1 0 0 0,1 1 0 0 0,-1 0 0 0 0,0-1 1 0 0,0 1-1 0 0,0 0 0 0 0,0 0 0 0 0,0 0 0 0 0,0 0 0 0 0,-1 0 1 0 0,1 0-1 0 0,0 0 0 0 0,0 0 0 0 0,-1 0 0 0 0,1 0 0 0 0,-1 0 1 0 0,1 1-1 0 0,-1-1 0 0 0,1 0 0 0 0,-1 0 0 0 0,0 0 1 0 0,1 1-1 0 0,-1-1 0 0 0,0 0 0 0 0,0 1 0 0 0,0 1 0 0 0,1 9 164 0 0,-1 0-1 0 0,0 0 0 0 0,-2 19 0 0 0,0-12 49 0 0,2 79 999 0 0,4-1 0 0 0,30 169 0 0 0,-7-157-1234 0 0,-27-109 0 0 0,1 1 0 0 0,-1-1 0 0 0,0 1 0 0 0,0-1 0 0 0,0 1 0 0 0,0-1 0 0 0,-1 0 0 0 0,1 1 0 0 0,0-1 0 0 0,0 1 0 0 0,0-1 0 0 0,0 1 0 0 0,0-1 0 0 0,-1 1 0 0 0,1-1 0 0 0,0 1 0 0 0,0-1 0 0 0,-1 0 0 0 0,1 1 0 0 0,0-1 0 0 0,-1 1 0 0 0,1-1 0 0 0,0 0 0 0 0,-1 1 0 0 0,1-1 0 0 0,-1 0 0 0 0,1 0 0 0 0,0 1 0 0 0,-1-1 0 0 0,1 0 0 0 0,-1 0 0 0 0,1 0 0 0 0,-1 1 0 0 0,1-1 0 0 0,-1 0 0 0 0,1 0 0 0 0,-1 0 0 0 0,1 0 0 0 0,-1 0 0 0 0,1 0 0 0 0,-1 0 0 0 0,1 0 0 0 0,-1 0 0 0 0,-23-2 0 0 0,22 2 0 0 0,-92-10 96 0 0,-504-36-1697 0 0,490 44 1472 0 0,-476 0-1097 0 0,188 16 919 0 0,243-4 1022 0 0,134-11-595 0 0,40-14-16290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1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3 260 0 0,'-4'-2'8701'0'0,"4"12"-7600"0"0,1-1-1 0 0,0 1 0 0 0,0-1 1 0 0,1 1-1 0 0,4 15 0 0 0,5 20 699 0 0,10 94 1681 0 0,-3-31-864 0 0,6 181-1 0 0,-23-211-1947 0 0,-2 72 665 0 0,-6 50 344 0 0,7-200-1808 0 0,0 1 1 0 0,0-1 0 0 0,0 0 0 0 0,0 1-1 0 0,0-1 1 0 0,0 0 0 0 0,0 0 0 0 0,0 1-1 0 0,0-1 1 0 0,0 0 0 0 0,0 1 0 0 0,1-1-1 0 0,-1 0 1 0 0,0 1 0 0 0,0-1-1 0 0,0 0 1 0 0,0 0 0 0 0,0 1 0 0 0,1-1-1 0 0,-1 0 1 0 0,0 0 0 0 0,0 1 0 0 0,0-1-1 0 0,1 0 1 0 0,-1 0 0 0 0,0 0 0 0 0,0 1-1 0 0,1-1 1 0 0,-1 0 0 0 0,0 0-1 0 0,0 0 1 0 0,1 0 0 0 0,-1 0 0 0 0,0 1-1 0 0,1-1 1 0 0,-1 0 0 0 0,0 0 0 0 0,0 0-1 0 0,1 0 1 0 0,-1 0 0 0 0,0 0 0 0 0,1 0-1 0 0,-1 0 1 0 0,0 0 0 0 0,1 0 0 0 0,-1 0-1 0 0,0 0 1 0 0,1-1 0 0 0,-1 1 38 0 0</inkml:trace>
</inkml:ink>
</file>

<file path=ppt/ink/ink7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2:08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0 156 0 0,'0'0'1214'0'0,"1"4"-486"0"0,13 245 4764 0 0,6 140-8978 0 0,-18-364 2782 0 0</inkml:trace>
</inkml:ink>
</file>

<file path=ppt/ink/ink7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2:09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1 232 0 0,'-3'462'3478'0'0,"0"-215"-5346"0"0,3-223 1218 0 0</inkml:trace>
</inkml:ink>
</file>

<file path=ppt/ink/ink7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2:1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1 232 0 0,'3'56'6679'0'0,"-2"73"-5083"0"0,0 23-3080 0 0,0-93-571 0 0,-1-31 1199 0 0</inkml:trace>
</inkml:ink>
</file>

<file path=ppt/ink/ink7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2:11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28 336 0 0,'25'-9'5047'0'0,"228"-9"1291"0"0,131 33-4023 0 0,-344-12-2423 0 0,83 9-631 0 0,-45 2-4441 0 0,-64-10 3804 0 0</inkml:trace>
</inkml:ink>
</file>

<file path=ppt/ink/ink7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2:12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1 232 0 0,'460'7'4833'0'0,"-290"-10"-3958"0"0,182 2 698 0 0,-90 3-613 0 0,215-4-4372 0 0,-419 1 2543 0 0</inkml:trace>
</inkml:ink>
</file>

<file path=ppt/ink/ink7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2:12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48 0 0,'88'10'2373'0'0,"144"-1"1"0"0,-156-8-1860 0 0,461 0 2850 0 0,370 16 0 0 0,-670-7-7750 0 0,-187-9 3076 0 0</inkml:trace>
</inkml:ink>
</file>

<file path=ppt/ink/ink7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2:13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1 300 0 0,'0'0'625'0'0,"-1"14"4771"0"0,2 59-3876 0 0,23 245 310 0 0,-22-286-1774 0 0,20 448 268 0 0,-14-163-3014 0 0,-2-235 518 0 0,-4-53 1283 0 0</inkml:trace>
</inkml:ink>
</file>

<file path=ppt/ink/ink7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2:14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1 228 0 0,'-7'13'376'0'0,"7"4"52"0"0,4 9 0 0 0,-2 6-24 0 0,1 20-36 0 0,0 5-40 0 0,0 0-48 0 0,2 6-44 0 0,-2 3-44 0 0,4 60-48 0 0,-2-35-64 0 0,-2-17-80 0 0,0-9-148 0 0,0 3-124 0 0,0-3-240 0 0,1 1-344 0 0,-1-1 288 0 0</inkml:trace>
</inkml:ink>
</file>

<file path=ppt/ink/ink7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2:15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 0 0,'1'47'260'0'0,"-1"2"68"0"0,3 2 4 0 0,0-1 8 0 0,-1 1-44 0 0,1-2-68 0 0,-2-2-92 0 0,3 0-88 0 0,-4-8-140 0 0,3-6-568 0 0,-3-5 220 0 0,0-4 144 0 0</inkml:trace>
</inkml:ink>
</file>

<file path=ppt/ink/ink7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2:36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41 108 0 0,'0'0'4886'0'0,"13"12"-350"0"0,24-5-1488 0 0,53 3 0 0 0,108-8-810 0 0,-49-1-1226 0 0,401-7 704 0 0,-169-2-717 0 0,-65 14-96 0 0,157-3-264 0 0,-55-6 442 0 0,-170 0-692 0 0,-154 4-392 0 0,117 0 88 0 0,366-9 291 0 0,-135 6-50 0 0,-209 6-209 0 0,1005 35 171 0 0,-797-20-179 0 0,-92-7-23 0 0,-132 3 38 0 0,399 10 121 0 0,-349-32-211 0 0,410-20 167 0 0,-499 14-119 0 0,510-30 308 0 0,-323 28-279 0 0,308-6 330 0 0,-612 21-405 0 0,134-5 38 0 0,-146 4-56 0 0,28-2 17 0 0,-19 1 1 0 0,56-3 8 0 0,56-7 572 0 0,-154 10 488 0 0,12-1-4078 0 0,-43-2-2873 0 0,-4 3 2387 0 0,-2 1 496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2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6 292 0 0,'-2'-2'7381'0'0,"8"0"-2883"0"0,19 0-1318 0 0,32 3-2018 0 0,325 24 3454 0 0,-16 0-2732 0 0,166-10-433 0 0,-257-16-844 0 0,438-20 605 0 0,-55-7 178 0 0,-631 25-744 0 0,-3 1-2103 0 0,-8 1-8699 0 0</inkml:trace>
</inkml:ink>
</file>

<file path=ppt/ink/ink7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2:52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318 15 520 0 0,'5'-13'6841'0'0,"-8"13"-6612"0"0,1-1 0 0 0,-1 1 0 0 0,0 0-1 0 0,1 0 1 0 0,-1 0 0 0 0,1 0 0 0 0,-1 0 0 0 0,1 1-1 0 0,-1-1 1 0 0,1 1 0 0 0,-1 0 0 0 0,1-1 0 0 0,-1 1-1 0 0,1 0 1 0 0,0 0 0 0 0,-1 1 0 0 0,1-1-1 0 0,-3 3 1 0 0,-45 32 1440 0 0,44-31-1431 0 0,-20 16 509 0 0,1 1 0 0 0,2 1 0 0 0,0 1 0 0 0,-26 35 0 0 0,41-47-505 0 0,-1 1 0 0 0,2-1 0 0 0,-1 1 0 0 0,2 0 0 0 0,0 1 0 0 0,0 0 0 0 0,1 0 0 0 0,1 0 0 0 0,0 0 0 0 0,1 1 0 0 0,1-1 1 0 0,-1 16-1 0 0,3-22-134 0 0,1 0 0 0 0,0 0 0 0 0,0 0 0 0 0,1-1 0 0 0,0 1 0 0 0,0 0 0 0 0,1-1 0 0 0,0 0 0 0 0,0 0 1 0 0,0 0-1 0 0,1 0 0 0 0,1 0 0 0 0,7 9 0 0 0,-9-12-322 0 0,0 0 1 0 0,1-1-1 0 0,-1 0 0 0 0,1 1 1 0 0,0-2-1 0 0,0 1 0 0 0,0 0 1 0 0,1-1-1 0 0,8 4 0 0 0,-9-5-389 0 0,0 1 0 0 0,0-2 0 0 0,0 1-1 0 0,0 0 1 0 0,0-1 0 0 0,1 0 0 0 0,-1 0 0 0 0,0 0 0 0 0,0 0-1 0 0,0-1 1 0 0,0 1 0 0 0,8-3 0 0 0,3-2-1460 0 0</inkml:trace>
</inkml:ink>
</file>

<file path=ppt/ink/ink7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2:52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16 480 0 0,'0'-1'375'0'0,"-1"0"0"0"0,0 0 1 0 0,1 0-1 0 0,-1 0 0 0 0,1 0 0 0 0,-1 0 1 0 0,0 0-1 0 0,0 1 0 0 0,1-1 0 0 0,-1 0 0 0 0,0 1 1 0 0,0-1-1 0 0,0 0 0 0 0,0 1 0 0 0,0-1 0 0 0,0 1 1 0 0,0-1-1 0 0,0 1 0 0 0,0 0 0 0 0,0-1 1 0 0,-1 1-1 0 0,2 24 6471 0 0,2-4-7556 0 0,4 68 2884 0 0,-6-52-1674 0 0,3 0 1 0 0,1-1-1 0 0,14 59 0 0 0,-2-63-2344 0 0,-15-31 1500 0 0,0 1 0 0 0,0 0-1 0 0,-1 0 1 0 0,1 0 0 0 0,0-1 0 0 0,0 1 0 0 0,0-1 0 0 0,0 1 0 0 0,0-1 0 0 0,0 1-1 0 0,1-1 1 0 0,-1 1 0 0 0,0-1 0 0 0,0 0 0 0 0,0 0 0 0 0,2 1 0 0 0</inkml:trace>
</inkml:ink>
</file>

<file path=ppt/ink/ink7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2:53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17 32 0 0,'-15'-16'7984'0'0,"20"35"-125"0"0,4 14-7266 0 0,-4-6 398 0 0,-2-6-637 0 0,1-1 0 0 0,10 27 1 0 0,-13-43-767 0 0,0-1 0 0 0,0 1-1 0 0,1 0 1 0 0,0-1 0 0 0,0 0 0 0 0,0 1 0 0 0,0-1 0 0 0,0 0 0 0 0,1 0 0 0 0,-1 0 0 0 0,1 0 0 0 0,0 0 0 0 0,0-1 0 0 0,0 1 0 0 0,0-1 0 0 0,0 0-1 0 0,1 0 1 0 0,5 3 0 0 0,4-1-1419 0 0</inkml:trace>
</inkml:ink>
</file>

<file path=ppt/ink/ink7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2:53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1 760 0 0,'0'0'1302'0'0,"-27"7"4854"0"0,25-4-5697 0 0,-1 0 1 0 0,1 1-1 0 0,0-1 0 0 0,-1 1 0 0 0,1-1 0 0 0,1 1 1 0 0,-1 0-1 0 0,1 0 0 0 0,-1 0 0 0 0,1 0 1 0 0,0 0-1 0 0,0 0 0 0 0,1 0 0 0 0,-1 0 0 0 0,1 5 1 0 0,4 69 2425 0 0,-2-54-2019 0 0,0 11 441 0 0,10 45 0 0 0,-10-69-2227 0 0,1 0 0 0 0,0-1 0 0 0,1 1 0 0 0,8 16 1 0 0,-5-20-3354 0 0,-6-6 3524 0 0</inkml:trace>
</inkml:ink>
</file>

<file path=ppt/ink/ink7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2:53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40 632 0 0,'-26'-5'17161'0'0,"35"11"-16756"0"0,6-1 147 0 0,0 0 0 0 0,1 0 0 0 0,0-2 1 0 0,0 0-1 0 0,-1 0 0 0 0,2-2 1 0 0,-1 0-1 0 0,0-1 0 0 0,16-1 0 0 0,3 1-44 0 0,690-32 3794 0 0,-690 29-4117 0 0,-20 3-165 0 0,0-1 0 0 0,0-1 0 0 0,-1 0-1 0 0,1-1 1 0 0,-1 0 0 0 0,27-10 0 0 0,-40 12-361 0 0,6-2 396 0 0,-4 1-1706 0 0,-32 11-11147 0 0,13-3 10380 0 0</inkml:trace>
</inkml:ink>
</file>

<file path=ppt/ink/ink7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2:54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48 592 0 0,'-15'7'2646'0'0,"0"2"-1"0"0,-24 17 1 0 0,25-16 1107 0 0,14-10-3661 0 0,0 0 0 0 0,0 0 0 0 0,0 0-1 0 0,0 0 1 0 0,0 0 0 0 0,-1 0 0 0 0,1 1 0 0 0,0-1 0 0 0,0 0 0 0 0,0 0 0 0 0,0 0 0 0 0,0 0 0 0 0,0 0-1 0 0,0 0 1 0 0,0 1 0 0 0,0-1 0 0 0,-1 0 0 0 0,1 0 0 0 0,0 0 0 0 0,0 0 0 0 0,0 0 0 0 0,0 1 0 0 0,0-1 0 0 0,0 0-1 0 0,0 0 1 0 0,0 0 0 0 0,0 0 0 0 0,0 0 0 0 0,0 1 0 0 0,0-1 0 0 0,0 0 0 0 0,0 0 0 0 0,0 0 0 0 0,1 0-1 0 0,-1 1 1 0 0,0-1 0 0 0,0 0 0 0 0,0 0 0 0 0,0 0 0 0 0,0 0 0 0 0,0 0 0 0 0,0 0 0 0 0,0 1 0 0 0,0-1 0 0 0,1 0-1 0 0,-1 0 1 0 0,0 0 0 0 0,0 0 0 0 0,0 0 0 0 0,0 0 0 0 0,12 6 1991 0 0,12 0-394 0 0,138-6 2617 0 0,83-21-2020 0 0,-77 4-1355 0 0,-37 8-97 0 0,197-21 1329 0 0,-324 29-2151 0 0,1 1 1 0 0,-1-1 0 0 0,1 1-1 0 0,-1-1 1 0 0,0-1 0 0 0,1 1-1 0 0,-1-1 1 0 0,0 1-1 0 0,0-1 1 0 0,0 0 0 0 0,0-1-1 0 0,0 1 1 0 0,0-1 0 0 0,5-4-1 0 0,-8 6-380 0 0,3-10-4818 0 0</inkml:trace>
</inkml:ink>
</file>

<file path=ppt/ink/ink7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2:54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0 119 220 0 0,'2'-6'495'0'0,"0"-1"0"0"0,1 0-1 0 0,0 1 1 0 0,0 0 0 0 0,0-1 0 0 0,1 1 0 0 0,0 1 0 0 0,0-1-1 0 0,0 1 1 0 0,1-1 0 0 0,0 1 0 0 0,0 0 0 0 0,0 1-1 0 0,1-1 1 0 0,0 1 0 0 0,-1 0 0 0 0,1 1 0 0 0,1-1 0 0 0,-1 1-1 0 0,0 1 1 0 0,1-1 0 0 0,0 1 0 0 0,-1 0 0 0 0,1 0 0 0 0,0 1-1 0 0,0 0 1 0 0,0 0 0 0 0,0 1 0 0 0,0 0 0 0 0,14 1-1 0 0,-2 1-9 0 0,-1 1 0 0 0,0 0-1 0 0,0 2 1 0 0,0 0-1 0 0,0 1 1 0 0,-1 1 0 0 0,1 0-1 0 0,-2 2 1 0 0,1 0-1 0 0,-1 0 1 0 0,-1 2-1 0 0,18 15 1 0 0,-19-15-189 0 0,-1 1 1 0 0,-1 0-1 0 0,0 1 1 0 0,-1 0-1 0 0,0 1 0 0 0,-1 0 1 0 0,-1 1-1 0 0,0 0 0 0 0,-1 0 1 0 0,-1 1-1 0 0,0 0 1 0 0,-1 0-1 0 0,6 28 0 0 0,-10-27-27 0 0,0 1 0 0 0,-1-1 0 0 0,-1 1 0 0 0,-1-1-1 0 0,0 0 1 0 0,-1 1 0 0 0,-1-1 0 0 0,-10 33 0 0 0,4-23-786 0 0,-2-1 0 0 0,-18 37 0 0 0,27-59-410 0 0,-5 7-836 0 0</inkml:trace>
</inkml:ink>
</file>

<file path=ppt/ink/ink7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2:41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26 548 0 0,'0'0'3810'0'0,"39"4"64"0"0,315 14 5084 0 0,474-41-3043 0 0,252 0-2810 0 0,-476 25-2485 0 0,165-5-60 0 0,-449 4-396 0 0,-23 5-76 0 0,111-2 72 0 0,726 27 116 0 0,-92 8-103 0 0,-420-26-33 0 0,-132-10 106 0 0,44 2 124 0 0,-360 0-266 0 0,-173-5-81 0 0,-152-12-332 0 0,-126-9-651 0 0,-318 15-1 0 0,489 9 723 0 0,-298-4-444 0 0,102-10 266 0 0,302 12 408 0 0,0-1 0 0 0,0 0 0 0 0,0 0 0 0 0,0 0 0 0 0,0 0 0 0 0,0 0 1 0 0,0 0-1 0 0,0 0 0 0 0,0 0 0 0 0,0 0 0 0 0,0 0 0 0 0,0 1 0 0 0,0-1 0 0 0,0 0 0 0 0,0 0 1 0 0,0 0-1 0 0,0 0 0 0 0,0 0 0 0 0,0 0 0 0 0,0 0 0 0 0,0 0 0 0 0,0 0 0 0 0,0 0 1 0 0,0 0-1 0 0,0 1 0 0 0,0-1 0 0 0,0 0 0 0 0,0 0 0 0 0,0 0 0 0 0,-1 0 0 0 0,1 0 0 0 0,0 0 1 0 0,0 0-1 0 0,0 0 0 0 0,0 0 0 0 0,0 0 0 0 0,0 0 0 0 0,0 0 0 0 0,17 6-49 0 0,28 5 82 0 0,694-5 774 0 0,-358-14-56 0 0,-114 13-184 0 0,128-2 279 0 0,79-30-31 0 0,106-4-474 0 0,-195 28-6 0 0,-130 3-138 0 0,-237 0-178 0 0,-5 0-4 0 0,53-5 301 0 0,-64 4-278 0 0,-4 0-28 0 0,0 0 0 0 0,1 0 0 0 0,-1 0-1 0 0,0 1 1 0 0,0-1 0 0 0,0 0 0 0 0,0 0-1 0 0,0 1 1 0 0,0 0 0 0 0,1-1 0 0 0,-1 1-1 0 0,0 0 1 0 0,0 0 0 0 0,0 0 0 0 0,0 0-1 0 0,0 0 1 0 0,-3 1 0 0 0,-55 0-224 0 0,47 0 196 0 0,-289 8-688 0 0,-1059 18-1066 0 0,1026-31 1575 0 0,38 0 86 0 0,96 6 60 0 0,169-2 39 0 0,-17 1-4 0 0,-11 0-7 0 0,-131 7-324 0 0,144-3 151 0 0,40-3 107 0 0,12 1 36 0 0,27 5 19 0 0,46 3 32 0 0,435 16 82 0 0,388-55 874 0 0,-207 1-71 0 0,-517 27-559 0 0,141-5 374 0 0,-109-17-349 0 0,-186 20-299 0 0,-17 2-27 0 0,24-4 53 0 0,-23 2-20 0 0,0 1 0 0 0,-1 1 0 0 0,1-1 0 0 0,0 1 0 0 0,10 1 0 0 0,-15-1 87 0 0,-39 7-106 0 0,-709 23-56 0 0,69-5-440 0 0,323-11 142 0 0,116-16 176 0 0,179 0 115 0 0,-67-2-27 0 0,-62-2-8 0 0,-96 3-1 0 0,95 8 38 0 0,-585 11-93 0 0,454-12 96 0 0,70 4 9 0 0,-247-3-198 0 0,414-7-1209 0 0,48 2-6111 0 0,28 0 4495 0 0</inkml:trace>
</inkml:ink>
</file>

<file path=ppt/ink/ink7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2:43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36 144 0 0,'1'-1'11103'0'0,"11"-3"-10532"0"0,-3 2-111 0 0,-1 1 1 0 0,1 0-1 0 0,-1 0 1 0 0,1 1-1 0 0,0 0 1 0 0,-1 1-1 0 0,1 0 1 0 0,15 3-1 0 0,-1 0 135 0 0,208 23 2369 0 0,362-4 0 0 0,-330-34-1922 0 0,324-2 1229 0 0,340 2 498 0 0,-282-3-2085 0 0,-165 8-320 0 0,288 10-113 0 0,-538 1-170 0 0,291 15 13 0 0,164 1-32 0 0,-12-31 86 0 0,-382 3-72 0 0,463 7 100 0 0,443-17 256 0 0,-944 13-355 0 0,104-3 35 0 0,-120 1 6 0 0,-212 6-107 0 0,-3-1-1 0 0,-7 1-3 0 0,133-2 51 0 0,153-9 357 0 0,-235 10-174 0 0,-51 1-108 0 0,1 0 0 0 0,-1 0 0 0 0,1-2 1 0 0,22-4-1 0 0,-37 6-103 0 0,-5-2-1938 0 0,-35-2 322 0 0,18 5-2627 0 0,4 1-2047 0 0,-3-1 3052 0 0</inkml:trace>
</inkml:ink>
</file>

<file path=ppt/ink/ink7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2:4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61 376 0 0,'0'-3'342'0'0,"0"0"0"0"0,0 1 0 0 0,-1-1 0 0 0,0 0 0 0 0,1 0 0 0 0,-1 1 0 0 0,0-1 0 0 0,0 1 0 0 0,0-1 0 0 0,-1 1 0 0 0,1-1 0 0 0,0 1 0 0 0,-1 0 0 0 0,0-1 0 0 0,1 1 0 0 0,-1 0 0 0 0,0 0 0 0 0,0 0 0 0 0,0 0 0 0 0,-1 1 0 0 0,1-1 0 0 0,0 1 0 0 0,-1-1 0 0 0,1 1 0 0 0,-1 0 0 0 0,-3-2 0 0 0,3 3-52 0 0,0 0-1 0 0,-1-1 0 0 0,1 1 1 0 0,-1 1-1 0 0,1-1 1 0 0,-1 0-1 0 0,1 1 1 0 0,0-1-1 0 0,-1 1 0 0 0,1 0 1 0 0,0 1-1 0 0,0-1 1 0 0,0 0-1 0 0,-1 1 0 0 0,1-1 1 0 0,1 1-1 0 0,-1 0 1 0 0,0 0-1 0 0,0 0 1 0 0,1 1-1 0 0,-5 4 0 0 0,-7 7 257 0 0,1 1-1 0 0,0 1 0 0 0,1 0 0 0 0,0 1 0 0 0,1 0 0 0 0,2 1 0 0 0,-1 0 0 0 0,-8 27 0 0 0,13-30-147 0 0,1-1-1 0 0,1 1 1 0 0,0 0 0 0 0,1 0 0 0 0,0 1 0 0 0,2-1 0 0 0,-1 0 0 0 0,2 1-1 0 0,0-1 1 0 0,1 0 0 0 0,7 29 0 0 0,-6-34-95 0 0,0-1 0 0 0,0 1 0 0 0,0-1 0 0 0,1 0 0 0 0,1 0 0 0 0,9 14 0 0 0,-12-20-531 0 0,1 0 0 0 0,-1-1 0 0 0,1 1 0 0 0,-1-1 0 0 0,1 0 0 0 0,0 0 0 0 0,0 0 0 0 0,0 0 0 0 0,4 2 0 0 0,-3-3-820 0 0,-1 0 1 0 0,1 1 0 0 0,0-1-1 0 0,0-1 1 0 0,0 1 0 0 0,0-1 0 0 0,0 1-1 0 0,-1-1 1 0 0,8-1 0 0 0,0 0-1529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14 484 0 0,'0'-13'6865'0'0,"-1"21"-250"0"0,1 9-2311 0 0,0-2-4452 0 0,26 281 7016 0 0,-20-249-6454 0 0,19 76 0 0 0,-25-123-422 0 0,10 5-4291 0 0,-1-6-2958 0 0,-3-3 4814 0 0</inkml:trace>
</inkml:ink>
</file>

<file path=ppt/ink/ink7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2:48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30 548 0 0,'0'-30'7272'0'0,"0"44"823"0"0,0 19-2513 0 0,0-4-5935 0 0,0 10 1842 0 0,6 41-1 0 0,-4-67-1690 0 0,0-1 0 0 0,1 0-1 0 0,0 0 1 0 0,7 14-1 0 0,-9-25-162 0 0,0 1-1 0 0,0-1 1 0 0,0 0-1 0 0,0 0 0 0 0,0 0 1 0 0,0 0-1 0 0,1 0 0 0 0,-1 0 1 0 0,0 0-1 0 0,1 0 1 0 0,-1-1-1 0 0,1 1 0 0 0,-1 0 1 0 0,1-1-1 0 0,-1 1 0 0 0,1-1 1 0 0,0 0-1 0 0,-1 1 0 0 0,1-1 1 0 0,-1 0-1 0 0,1 0 1 0 0,0 0-1 0 0,-1 0 0 0 0,1 0 1 0 0,-1 0-1 0 0,1-1 0 0 0,2 0 1 0 0,9-2-1842 0 0</inkml:trace>
</inkml:ink>
</file>

<file path=ppt/ink/ink7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2:49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25 384 0 0,'2'-25'7730'0'0,"3"33"-1670"0"0,5 44-103 0 0,-8-43-6030 0 0,6 68 2705 0 0,0 3-1533 0 0,-6-71-1508 0 0,0 0-1 0 0,0 0 0 0 0,1 0 0 0 0,0-1 0 0 0,1 1 0 0 0,6 11 0 0 0,-8-17-255 0 0,0-1 1 0 0,0 1-1 0 0,0-1 1 0 0,0 0-1 0 0,0 0 1 0 0,0 0-1 0 0,1 0 0 0 0,-1 0 1 0 0,1 0-1 0 0,-1-1 1 0 0,6 3-1 0 0,1-2-1555 0 0</inkml:trace>
</inkml:ink>
</file>

<file path=ppt/ink/ink7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2:49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35 68 0 0,'-2'-35'17075'0'0,"4"51"-14622"0"0,4 91 1880 0 0,0-1-2489 0 0,-4-83-2521 0 0,2-1 0 0 0,9 35 0 0 0,-1-26-2821 0 0,-4-21-3781 0 0</inkml:trace>
</inkml:ink>
</file>

<file path=ppt/ink/ink7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2:50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7 808 0 0,'0'0'122'0'0,"-42"-6"4861"0"0,41 6-4541 0 0,-1 0-1 0 0,1 0 0 0 0,-1 0 0 0 0,1 0 1 0 0,0 1-1 0 0,-1-1 0 0 0,1 0 1 0 0,-1 1-1 0 0,1-1 0 0 0,0 1 0 0 0,-1 0 1 0 0,1-1-1 0 0,0 1 0 0 0,-5 3 3880 0 0,32 9-1651 0 0,-4-6-1964 0 0,1-1 1 0 0,0-1-1 0 0,0-1 1 0 0,1-1-1 0 0,39-1 1 0 0,-8 1 125 0 0,668-10 5174 0 0,-698 4-5872 0 0,9 0-262 0 0,-11 8-2985 0 0,-20 8-8219 0 0</inkml:trace>
</inkml:ink>
</file>

<file path=ppt/ink/ink7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2:50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24 396 0 0,'5'5'8213'0'0,"13"-3"-5326"0"0,20-1-126 0 0,241-4 6428 0 0,39-2-3633 0 0,-309 4-5668 0 0,1 0 1 0 0,0-1-1 0 0,-1-1 1 0 0,15-5-1 0 0,3-1-9494 0 0</inkml:trace>
</inkml:ink>
</file>

<file path=ppt/ink/ink7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2:50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8 552 0 0,'1'-1'291'0'0,"0"0"-1"0"0,1 0 1 0 0,-1 0 0 0 0,1 1-1 0 0,-1-1 1 0 0,1 1 0 0 0,-1-1-1 0 0,1 1 1 0 0,-1 0-1 0 0,1-1 1 0 0,-1 1 0 0 0,1 0-1 0 0,-1 0 1 0 0,1 0 0 0 0,-1 0-1 0 0,1 0 1 0 0,-1 0 0 0 0,1 1-1 0 0,-1-1 1 0 0,1 0 0 0 0,-1 1-1 0 0,1-1 1 0 0,-1 1-1 0 0,1 0 1 0 0,-1-1 0 0 0,0 1-1 0 0,1 0 1 0 0,-1 0 0 0 0,0 0-1 0 0,0 0 1 0 0,0 0 0 0 0,2 2-1 0 0,39 37 2974 0 0,-40-38-3088 0 0,11 14 451 0 0,0 0-1 0 0,-1 0 0 0 0,-1 1 1 0 0,-1 0-1 0 0,0 1 1 0 0,-1 0-1 0 0,-1 1 0 0 0,-1 0 1 0 0,-1 0-1 0 0,0 0 0 0 0,-2 1 1 0 0,5 37-1 0 0,-8-37-401 0 0,0 1 0 0 0,-2-1-1 0 0,0 1 1 0 0,-1-1 0 0 0,-1 1 0 0 0,-1-1-1 0 0,-1 0 1 0 0,-1 0 0 0 0,0-1 0 0 0,-2 1-1 0 0,0-2 1 0 0,-1 1 0 0 0,-1-1 0 0 0,-1 0-1 0 0,0-1 1 0 0,-1-1 0 0 0,-1 0 0 0 0,-1 0-1 0 0,-24 21 1 0 0,22-22-964 0 0,-11 11-1369 0 0,9-16-5988 0 0</inkml:trace>
</inkml:ink>
</file>

<file path=ppt/ink/ink7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3:00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66 244 0 0,'0'0'614'0'0,"-32"-30"11110"0"0,31 29-11504 0 0,0 1 0 0 0,0-1 0 0 0,0 0 0 0 0,0 1 0 0 0,0-1 0 0 0,0 1 0 0 0,0-1 0 0 0,0 1 0 0 0,0 0 0 0 0,0-1 0 0 0,0 1-1 0 0,0 0 1 0 0,0 0 0 0 0,0 0 0 0 0,0 0 0 0 0,0 0 0 0 0,0 0 0 0 0,0 0 0 0 0,0 0 0 0 0,0 0 0 0 0,0 0 0 0 0,-1 0 0 0 0,1 1 0 0 0,0-1 0 0 0,0 1 0 0 0,0-1 0 0 0,-1 1 0 0 0,0 1-18 0 0,0 0-1 0 0,0 0 0 0 0,0 0 1 0 0,0 0-1 0 0,0 0 1 0 0,1 1-1 0 0,-1-1 1 0 0,1 0-1 0 0,0 1 1 0 0,-2 4-1 0 0,-1 4 71 0 0,1 0-1 0 0,0 0 1 0 0,0 0 0 0 0,0 13-1 0 0,2-21-197 0 0,1 0-1 0 0,0 0 1 0 0,0 1-1 0 0,0-1 0 0 0,0 0 1 0 0,1 0-1 0 0,-1 1 1 0 0,1-1-1 0 0,0 0 0 0 0,0 0 1 0 0,0 0-1 0 0,0 0 1 0 0,3 5-1 0 0,-3-6-24 0 0,1-1 1 0 0,-1 0-1 0 0,0 1 1 0 0,0-1 0 0 0,1 0-1 0 0,-1 1 1 0 0,1-1-1 0 0,0 0 1 0 0,-1 0-1 0 0,1 0 1 0 0,0 0-1 0 0,-1-1 1 0 0,1 1-1 0 0,0 0 1 0 0,0-1-1 0 0,0 1 1 0 0,3-1-1 0 0,0 0 2 0 0,-1 0 0 0 0,0 0 1 0 0,1-1-1 0 0,-1 1 0 0 0,1-1 0 0 0,-1 0 0 0 0,0-1 0 0 0,0 1 0 0 0,0-1 0 0 0,0 0 0 0 0,0 0 0 0 0,0 0 0 0 0,0 0 1 0 0,0-1-1 0 0,-1 1 0 0 0,1-1 0 0 0,-1 0 0 0 0,6-7 0 0 0,-5 4 2 0 0,0 0 1 0 0,-1 0-1 0 0,1-1 0 0 0,-1 1 1 0 0,0-1-1 0 0,-1 0 0 0 0,0 0 0 0 0,0 0 1 0 0,-1 0-1 0 0,1 0 0 0 0,-1-1 1 0 0,-1-7-1 0 0,1 12-18 0 0,-1 0-1 0 0,-1-1 1 0 0,1 1-1 0 0,0 0 1 0 0,-1 0-1 0 0,0-1 1 0 0,1 1-1 0 0,-1 0 1 0 0,-1 0-1 0 0,1 0 1 0 0,0 0-1 0 0,-4-5 1 0 0,4 6-13 0 0,0 1-1 0 0,-1-1 1 0 0,1 1 0 0 0,-1 0 0 0 0,1 0-1 0 0,-1-1 1 0 0,0 1 0 0 0,1 0-1 0 0,-1 0 1 0 0,0 1 0 0 0,0-1 0 0 0,0 0-1 0 0,0 0 1 0 0,0 1 0 0 0,0 0-1 0 0,0-1 1 0 0,0 1 0 0 0,0 0 0 0 0,0 0-1 0 0,0 0 1 0 0,0 0 0 0 0,-3 0-1 0 0,-1 2 13 0 0,-1-1 0 0 0,0 1-1 0 0,0 0 1 0 0,1 1-1 0 0,0 0 1 0 0,-1 0 0 0 0,1 0-1 0 0,0 0 1 0 0,0 1-1 0 0,1 0 1 0 0,-1 1 0 0 0,1-1-1 0 0,0 1 1 0 0,-5 6-1 0 0,0 0 35 0 0,0 1-1 0 0,0 1 0 0 0,1-1 0 0 0,1 2 1 0 0,-8 15-1 0 0,14-25-30 0 0,0 0 1 0 0,1 1-1 0 0,-1-1 0 0 0,1 1 0 0 0,0-1 1 0 0,0 1-1 0 0,0 0 0 0 0,1 0 1 0 0,-1-1-1 0 0,1 1 0 0 0,0 0 1 0 0,0 0-1 0 0,1-1 0 0 0,0 1 1 0 0,1 6-1 0 0,-1-9-22 0 0,0 0 1 0 0,0-1-1 0 0,0 1 0 0 0,1 0 1 0 0,-1 0-1 0 0,0-1 1 0 0,1 1-1 0 0,-1-1 0 0 0,1 1 1 0 0,-1-1-1 0 0,1 1 0 0 0,0-1 1 0 0,0 0-1 0 0,-1 0 0 0 0,1 0 1 0 0,0 0-1 0 0,0 0 0 0 0,0-1 1 0 0,0 1-1 0 0,0 0 1 0 0,0-1-1 0 0,1 0 0 0 0,-1 1 1 0 0,0-1-1 0 0,0 0 0 0 0,0 0 1 0 0,0 0-1 0 0,0 0 0 0 0,0-1 1 0 0,1 1-1 0 0,-1-1 0 0 0,0 1 1 0 0,0-1-1 0 0,0 1 1 0 0,0-1-1 0 0,2-1 0 0 0,9-3-19 0 0,1 0 0 0 0,-1 0 0 0 0,0-2 0 0 0,-1 1 0 0 0,0-2 0 0 0,0 0 0 0 0,13-10 0 0 0,-22 15-13 0 0,0 0 0 0 0,0 1 0 0 0,-1-1 1 0 0,1-1-1 0 0,0 1 0 0 0,-1 0 0 0 0,0-1 0 0 0,0 1 1 0 0,0-1-1 0 0,0 0 0 0 0,-1 0 0 0 0,3-7 1 0 0,-4 9 6 0 0,0-1 0 0 0,1 0 1 0 0,-2 0-1 0 0,1 0 1 0 0,0 1-1 0 0,0-1 0 0 0,-1 0 1 0 0,0 0-1 0 0,1 1 1 0 0,-1-1-1 0 0,0 0 0 0 0,0 1 1 0 0,-1-1-1 0 0,1 1 1 0 0,0 0-1 0 0,-1-1 0 0 0,0 1 1 0 0,1 0-1 0 0,-1 0 0 0 0,0 0 1 0 0,-3-2-1 0 0,4 2 7 0 0,0 1 0 0 0,-1-1 0 0 0,1 1 0 0 0,-1 0 0 0 0,0 0 0 0 0,1 0 0 0 0,-1 0 0 0 0,0 0 0 0 0,0 0 0 0 0,1 0 0 0 0,-1 0 0 0 0,0 1 0 0 0,0-1 0 0 0,0 1 0 0 0,0-1 0 0 0,0 1 0 0 0,0 0 0 0 0,0 0 0 0 0,0 0 0 0 0,0 0 0 0 0,0 0-1 0 0,0 0 1 0 0,-2 1 0 0 0,0 0 9 0 0,1 1-1 0 0,0-1 1 0 0,-1 1-1 0 0,1 0 0 0 0,0-1 1 0 0,0 2-1 0 0,0-1 1 0 0,1 0-1 0 0,-1 0 1 0 0,0 1-1 0 0,1 0 0 0 0,-3 3 1 0 0,1-1 19 0 0,0 0 1 0 0,1 0 0 0 0,-1 0 0 0 0,1 1-1 0 0,1-1 1 0 0,-1 1 0 0 0,1 0-1 0 0,0 0 1 0 0,0 0 0 0 0,1 0-1 0 0,-1 0 1 0 0,1 0 0 0 0,1 0 0 0 0,-1 0-1 0 0,1 9 1 0 0,1-13-13 0 0,-1-1 0 0 0,0 1 1 0 0,1 0-1 0 0,-1 0 0 0 0,1 0 0 0 0,0 0 1 0 0,-1 0-1 0 0,1-1 0 0 0,0 1 0 0 0,0 0 1 0 0,0-1-1 0 0,0 1 0 0 0,1-1 0 0 0,-1 1 1 0 0,0-1-1 0 0,1 1 0 0 0,-1-1 0 0 0,1 0 0 0 0,-1 0 1 0 0,1 0-1 0 0,0 0 0 0 0,-1 0 0 0 0,1 0 1 0 0,3 1-1 0 0,-1-1 2 0 0,0-1 0 0 0,-1 0 0 0 0,1 0 1 0 0,0 0-1 0 0,-1 0 0 0 0,1 0 0 0 0,0-1 0 0 0,-1 0 1 0 0,1 1-1 0 0,-1-1 0 0 0,1-1 0 0 0,4-1 0 0 0,2-2-4 0 0,-1 1 0 0 0,0-1 1 0 0,0-1-1 0 0,-1 0 0 0 0,0 0 0 0 0,0-1 0 0 0,0 0 0 0 0,12-14 0 0 0,-18 17-12 0 0,0 1 1 0 0,0-1-1 0 0,-1 0 1 0 0,1 0-1 0 0,-1 0 1 0 0,0 0-1 0 0,0 0 1 0 0,0 0-1 0 0,-1 0 1 0 0,1 0-1 0 0,-1 0 1 0 0,0 0-1 0 0,0 0 0 0 0,-1-5 1 0 0,1 7-1 0 0,-1 0-1 0 0,1 0 1 0 0,0 1 0 0 0,0-1-1 0 0,-1 0 1 0 0,0 0 0 0 0,1 1 0 0 0,-1-1-1 0 0,0 0 1 0 0,1 1 0 0 0,-1-1-1 0 0,0 0 1 0 0,0 1 0 0 0,-1-1 0 0 0,1 1-1 0 0,0 0 1 0 0,0-1 0 0 0,-1 1-1 0 0,1 0 1 0 0,0 0 0 0 0,-1 0 0 0 0,0 0-1 0 0,1 0 1 0 0,-1 0 0 0 0,1 0-1 0 0,-1 1 1 0 0,0-1 0 0 0,0 0 0 0 0,1 1-1 0 0,-1 0 1 0 0,0-1 0 0 0,-3 1-1 0 0,1 1 15 0 0,-1-1 0 0 0,1 2 0 0 0,0-1 1 0 0,0 0-1 0 0,0 1 0 0 0,0 0 0 0 0,1 0 0 0 0,-1 0 0 0 0,0 0 0 0 0,1 1 0 0 0,-1-1 0 0 0,1 1 0 0 0,0 0 0 0 0,0 0 0 0 0,-4 5 0 0 0,4-5 28 0 0,-1 1 0 0 0,1 0 0 0 0,0 0 0 0 0,1 0 1 0 0,-1 0-1 0 0,1 0 0 0 0,-1 0 0 0 0,1 1 0 0 0,1-1 0 0 0,-1 1 0 0 0,1 0 1 0 0,-2 8-1 0 0,3-12-33 0 0,-1-1 1 0 0,1 0-1 0 0,0 1 1 0 0,0-1-1 0 0,0 0 1 0 0,0 1-1 0 0,0-1 1 0 0,1 0-1 0 0,-1 1 1 0 0,0-1-1 0 0,0 1 1 0 0,0-1-1 0 0,0 0 1 0 0,0 1-1 0 0,0-1 1 0 0,1 0-1 0 0,-1 1 1 0 0,0-1-1 0 0,0 0 1 0 0,0 0-1 0 0,1 1 0 0 0,-1-1 1 0 0,0 0-1 0 0,0 0 1 0 0,1 1-1 0 0,-1-1 1 0 0,0 0-1 0 0,1 0 1 0 0,-1 0-1 0 0,0 1 1 0 0,1-1-1 0 0,-1 0 1 0 0,0 0-1 0 0,1 0 1 0 0,-1 0-1 0 0,0 0 1 0 0,1 0-1 0 0,-1 0 1 0 0,18-5 154 0 0,13-15-471 0 0,-10-1-2155 0 0,-2-4-7835 0 0,-9 8 7279 0 0</inkml:trace>
</inkml:ink>
</file>

<file path=ppt/ink/ink7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3:01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73 660 0 0,'-1'-1'659'0'0,"-1"-1"-1"0"0,0 1 1 0 0,1-1-1 0 0,-1 1 1 0 0,0 0 0 0 0,1-1-1 0 0,-1 1 1 0 0,0 0-1 0 0,0 0 1 0 0,0 0 0 0 0,0 1-1 0 0,0-1 1 0 0,0 0-1 0 0,0 1 1 0 0,0-1 0 0 0,-1 1-1 0 0,1 0 1 0 0,0 0-1 0 0,-4 0 1 0 0,3 0-219 0 0,0 1 0 0 0,0 0 0 0 0,0 0 0 0 0,0 0 0 0 0,0 0 0 0 0,0 0 0 0 0,0 1 0 0 0,1-1 0 0 0,-1 1 0 0 0,0 0 0 0 0,1 0 0 0 0,-4 3 0 0 0,2-1-132 0 0,0 0 0 0 0,0 0 0 0 0,1 1 0 0 0,0-1 0 0 0,0 0 0 0 0,0 1 0 0 0,1 0 0 0 0,-1 0 1 0 0,1 0-1 0 0,0 0 0 0 0,0 0 0 0 0,1 0 0 0 0,0 1 0 0 0,0-1 0 0 0,0 0 0 0 0,0 7 0 0 0,1-10-223 0 0,0 1 0 0 0,0 0 0 0 0,0 0 1 0 0,0 0-1 0 0,1-1 0 0 0,0 1 0 0 0,-1 0 0 0 0,1 0 1 0 0,0-1-1 0 0,0 1 0 0 0,0 0 0 0 0,1-1 0 0 0,-1 1 1 0 0,1-1-1 0 0,-1 0 0 0 0,1 0 0 0 0,0 1 0 0 0,0-1 0 0 0,0 0 1 0 0,0 0-1 0 0,0 0 0 0 0,0-1 0 0 0,1 1 0 0 0,-1-1 1 0 0,0 1-1 0 0,1-1 0 0 0,-1 0 0 0 0,1 0 0 0 0,0 0 0 0 0,-1 0 1 0 0,1 0-1 0 0,0 0 0 0 0,0-1 0 0 0,0 0 0 0 0,-1 1 1 0 0,1-1-1 0 0,0 0 0 0 0,0 0 0 0 0,0 0 0 0 0,0-1 1 0 0,-1 1-1 0 0,5-2 0 0 0,4 0-10 0 0,-1-1 0 0 0,1 0 0 0 0,-1 0 0 0 0,0-1 0 0 0,0-1 0 0 0,0 1 0 0 0,-1-2 0 0 0,1 1 0 0 0,-1-1 0 0 0,10-9 0 0 0,-15 10-58 0 0,1 1 1 0 0,-1-1 0 0 0,0 0-1 0 0,0 0 1 0 0,-1 0 0 0 0,1-1-1 0 0,-1 1 1 0 0,-1-1 0 0 0,1 0-1 0 0,-1 0 1 0 0,0 0 0 0 0,0 0-1 0 0,0 0 1 0 0,-1 0 0 0 0,0-1-1 0 0,0-11 1 0 0,-1 15-17 0 0,0 0 1 0 0,-1 0-1 0 0,1 0 0 0 0,-1 1 1 0 0,0-1-1 0 0,1 0 0 0 0,-1 0 1 0 0,-1 0-1 0 0,1 1 0 0 0,0-1 0 0 0,-1 0 1 0 0,1 1-1 0 0,-1 0 0 0 0,0-1 1 0 0,0 1-1 0 0,0 0 0 0 0,0 0 1 0 0,0 0-1 0 0,0 0 0 0 0,-1 0 0 0 0,1 0 1 0 0,-1 1-1 0 0,1-1 0 0 0,-1 1 1 0 0,1-1-1 0 0,-1 1 0 0 0,0 0 1 0 0,0 0-1 0 0,0 1 0 0 0,0-1 1 0 0,1 1-1 0 0,-1-1 0 0 0,0 1 0 0 0,0 0 1 0 0,0 0-1 0 0,0 0 0 0 0,-4 1 1 0 0,-3-1 1 0 0,1 1 0 0 0,-1 1 0 0 0,0 0 0 0 0,1 0 1 0 0,-1 1-1 0 0,1 0 0 0 0,0 0 0 0 0,0 1 0 0 0,0 0 0 0 0,-9 6 1 0 0,14-7 32 0 0,0 0 1 0 0,-1-1-1 0 0,1 1 1 0 0,0 1-1 0 0,1-1 1 0 0,-1 0-1 0 0,0 1 1 0 0,1 0-1 0 0,0 0 1 0 0,0 0 0 0 0,0 0-1 0 0,0 1 1 0 0,1-1-1 0 0,0 1 1 0 0,0-1-1 0 0,0 1 1 0 0,0 0-1 0 0,1 0 1 0 0,-1 0-1 0 0,1 0 1 0 0,0 6-1 0 0,1-10-5 0 0,0 0 0 0 0,0 1-1 0 0,0-1 1 0 0,0 0 0 0 0,1 0-1 0 0,-1 1 1 0 0,0-1 0 0 0,1 0-1 0 0,-1 0 1 0 0,1 1-1 0 0,-1-1 1 0 0,1 0 0 0 0,-1 0-1 0 0,1 0 1 0 0,0 0 0 0 0,0 0-1 0 0,-1 0 1 0 0,1 0 0 0 0,0 0-1 0 0,0 0 1 0 0,0 0-1 0 0,0 0 1 0 0,0-1 0 0 0,2 2-1 0 0,0-1 25 0 0,0 1 0 0 0,1-1-1 0 0,-1-1 1 0 0,0 1-1 0 0,0 0 1 0 0,1-1 0 0 0,-1 1-1 0 0,0-1 1 0 0,6 0 0 0 0,2-1 49 0 0,0-1 1 0 0,-1 0-1 0 0,1 0 1 0 0,19-7-1 0 0,15-15-21 0 0,-43 22-99 0 0,-1 1-1 0 0,1-1 1 0 0,0 1-1 0 0,-1-1 0 0 0,1 0 1 0 0,-1 0-1 0 0,0 0 1 0 0,1 0-1 0 0,-1 1 0 0 0,0-2 1 0 0,0 1-1 0 0,0 0 1 0 0,-1 0-1 0 0,1 0 1 0 0,0 0-1 0 0,-1 0 0 0 0,1-1 1 0 0,-1-3-1 0 0,0 5 7 0 0,0 0-1 0 0,0 0 0 0 0,-1 0 0 0 0,1 0 1 0 0,0 0-1 0 0,0 0 0 0 0,-1 1 0 0 0,1-1 1 0 0,-1 0-1 0 0,1 0 0 0 0,-1 0 0 0 0,1 1 1 0 0,-1-1-1 0 0,0 0 0 0 0,1 0 0 0 0,-1 1 1 0 0,0-1-1 0 0,1 1 0 0 0,-1-1 0 0 0,0 0 1 0 0,0 1-1 0 0,0 0 0 0 0,0-1 1 0 0,1 1-1 0 0,-1-1 0 0 0,0 1 0 0 0,0 0 1 0 0,0 0-1 0 0,0-1 0 0 0,0 1 0 0 0,0 0 1 0 0,0 0-1 0 0,0 0 0 0 0,-1 0 0 0 0,-33 4-189 0 0,28-1 186 0 0,-1 0 1 0 0,1 1 0 0 0,0 0 0 0 0,0 0 0 0 0,1 1 0 0 0,-1-1 0 0 0,1 2-1 0 0,-8 7 1 0 0,11-11 27 0 0,1 0 1 0 0,0 1-1 0 0,-1-1 0 0 0,1 1 0 0 0,0-1 0 0 0,1 1 0 0 0,-1 0 0 0 0,0-1 1 0 0,1 1-1 0 0,-1 0 0 0 0,1 0 0 0 0,0 0 0 0 0,0 0 0 0 0,0 0 1 0 0,0 1-1 0 0,1-1 0 0 0,-1 0 0 0 0,1 0 0 0 0,0 0 0 0 0,0 1 0 0 0,0-1 1 0 0,0 0-1 0 0,1 5 0 0 0,0-7-8 0 0,-1 0 1 0 0,1 0-1 0 0,-1 0 0 0 0,1 0 0 0 0,-1-1 1 0 0,1 1-1 0 0,-1 0 0 0 0,1 0 1 0 0,0 0-1 0 0,-1-1 0 0 0,1 1 1 0 0,0 0-1 0 0,0-1 0 0 0,-1 1 1 0 0,1-1-1 0 0,0 1 0 0 0,0-1 1 0 0,0 1-1 0 0,0-1 0 0 0,0 0 1 0 0,0 1-1 0 0,0-1 0 0 0,0 0 0 0 0,0 0 1 0 0,1 1-1 0 0,29-9 302 0 0,-24 5-246 0 0,-1-1-1 0 0,1 1 1 0 0,-1-2 0 0 0,0 1-1 0 0,-1-1 1 0 0,10-8-1 0 0,-6-5-803 0 0,-16 9-978 0 0,5 9 1568 0 0,1-1 1 0 0,-1 1-1 0 0,1 0 0 0 0,-1 0 0 0 0,1 0 1 0 0,-1 1-1 0 0,0-1 0 0 0,1 0 1 0 0,-1 1-1 0 0,1-1 0 0 0,0 1 1 0 0,-1-1-1 0 0,1 1 0 0 0,-1-1 0 0 0,1 1 1 0 0,0 0-1 0 0,-1 0 0 0 0,1 0 1 0 0,0 0-1 0 0,0 0 0 0 0,-2 1 0 0 0,-21 25-9262 0 0,10-13 6433 0 0</inkml:trace>
</inkml:ink>
</file>

<file path=ppt/ink/ink7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3:02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2241 8 0 0,'-6'5'13059'0'0,"41"-22"-11304"0"0,0-1 0 0 0,-1-1 0 0 0,47-36-1 0 0,-5 4 229 0 0,275-215 2125 0 0,-18 12-1968 0 0,149-76-490 0 0,-327 220-1314 0 0,507-368 583 0 0,-519 381-734 0 0,37-29 158 0 0,111-89 156 0 0,-79 63-11 0 0,-210 149-461 0 0,7-4-24 0 0,0 0-3 0 0,-1 1 0 0 0,0-1 0 0 0,0 0 0 0 0,0 2 0 0 0,-2-1 0 0 0,3-1 0 0 0,-9 7-151 0 0,0-1 1 0 0,0 1-1 0 0,1 0 1 0 0,-1 0-1 0 0,0 0 1 0 0,0 0-1 0 0,1-1 1 0 0,-1 1-1 0 0,0 0 1 0 0,0 0-1 0 0,1 0 1 0 0,-1 0-1 0 0,0 0 1 0 0,1 0-1 0 0,-1 0 1 0 0,0 0-1 0 0,1 0 1 0 0,-1 0-1 0 0,0 0 1 0 0,1 0-1 0 0,-1 0 1 0 0,0 0-1 0 0,1 0 1 0 0,-1 0-1 0 0,0 0 1 0 0,0 0-1 0 0,1 0 1 0 0,-1 0-1 0 0,0 1 1 0 0,1-1-1 0 0,-1 0 1 0 0,0 0-1 0 0,0 0 1 0 0,1 0-1 0 0,-1 1 1 0 0,0-1-1 0 0,0 0 1 0 0,0 0-1 0 0,1 1 1 0 0,-1-1-1 0 0,0 0 1 0 0,0 0-1 0 0,0 1 1 0 0,0-1-1 0 0,1 0 1 0 0,-1 1-1 0 0,0-1 1 0 0,0 0-1 0 0,0 0 1 0 0,0 1-1 0 0,0-1 1 0 0,0 0-1 0 0,0 1 1 0 0,0-1-1 0 0,0 1 1 0 0</inkml:trace>
</inkml:ink>
</file>

<file path=ppt/ink/ink7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3:10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7 191 160 0 0,'-7'-10'18858'0'0,"159"2"-12558"0"0,81 12-2626 0 0,-31 2-2250 0 0,30-3-685 0 0,161-3 600 0 0,116-9-1208 0 0,212-11 11 0 0,1104-47-142 0 0,-1263 59 0 0 0,477-9 0 0 0,-733 10 0 0 0,617-38 0 0 0,-896 43 0 0 0,-11 0 0 0 0,-5 1 0 0 0,2 0 0 0 0,-15 1 0 0 0,0 1 0 0 0,7-1 0 0 0,57-7 0 0 0,-57 6-89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71 108 32 0 0,'3'-4'570'0'0,"1"0"0"0"0,-1 1 1 0 0,1 0-1 0 0,0 0 0 0 0,0 0 0 0 0,0 0 1 0 0,0 1-1 0 0,0 0 0 0 0,0 0 0 0 0,1 0 1 0 0,-1 0-1 0 0,1 0 0 0 0,-1 1 0 0 0,10-2 1 0 0,8 0 791 0 0,-1 1 1 0 0,25 1 0 0 0,-14 1-33 0 0,456-8 5546 0 0,-19 2-5329 0 0,54-38 836 0 0,-514 42-2098 0 0,-3 1-94 0 0,-1 0 0 0 0,1 1 0 0 0,0-1 0 0 0,-1 1 0 0 0,1 0 0 0 0,0 0 1 0 0,-1 1-1 0 0,1 0 0 0 0,6 1 0 0 0,-11-1-161 0 0,0 0 1 0 0,0 0-1 0 0,0-1 1 0 0,-1 1-1 0 0,1 0 1 0 0,0 0-1 0 0,0 0 1 0 0,-1 0-1 0 0,1 0 0 0 0,-1 0 1 0 0,1 0-1 0 0,-1 0 1 0 0,1 0-1 0 0,-1 0 1 0 0,0 1-1 0 0,1-1 1 0 0,-1 0-1 0 0,0 0 1 0 0,0 0-1 0 0,0 0 1 0 0,0 1-1 0 0,0 1 1 0 0,-2 26 545 0 0,-22 176 1908 0 0,23-168-1984 0 0,1 0 0 0 0,1 0 0 0 0,11 58 0 0 0,16 33-500 0 0,-27-121 0 0 0,-1-1 0 0 0,-1-1 0 0 0,-3-2 0 0 0,-2-2 0 0 0,0 0 0 0 0,1-1 0 0 0,-1 0 0 0 0,0 0 0 0 0,1 0 0 0 0,-1-1 0 0 0,1 0 0 0 0,-9-2 0 0 0,-5-1 0 0 0,-279-39-389 0 0,-82-8-752 0 0,248 43 503 0 0,-309-11-890 0 0,33 44 1102 0 0,377-20 608 0 0,-34 12 0 0 0,64-17-796 0 0,15 1-10311 0 0,-1-2 7928 0 0</inkml:trace>
</inkml:ink>
</file>

<file path=ppt/ink/ink7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3:18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11 492 0 0,'-10'-9'2754'0'0,"4"8"837"0"0,-2 5-2936 0 0,0 0 0 0 0,0 1 1 0 0,0 0-1 0 0,1 0 1 0 0,0 1-1 0 0,0 0 0 0 0,0 0 1 0 0,0 1-1 0 0,1-1 0 0 0,0 2 1 0 0,1-1-1 0 0,0 1 1 0 0,0-1-1 0 0,0 1 0 0 0,-6 16 1 0 0,4-7-84 0 0,0-1 1 0 0,2 1-1 0 0,-1 0 1 0 0,2 0-1 0 0,0 1 1 0 0,2-1-1 0 0,-2 27 1 0 0,4-33-298 0 0,0-1 0 0 0,1 1 0 0 0,1-1 1 0 0,0 0-1 0 0,0 0 0 0 0,1 1 0 0 0,0-1 0 0 0,1-1 1 0 0,0 1-1 0 0,10 17 0 0 0,-11-22-424 0 0,0-1 0 0 0,1 0-1 0 0,-1 0 1 0 0,1 0 0 0 0,0 0-1 0 0,0 0 1 0 0,0-1 0 0 0,0 0 0 0 0,9 5-1 0 0,-8-6-582 0 0,-1 0 0 0 0,1 0 0 0 0,0-1-1 0 0,0 1 1 0 0,0-1 0 0 0,0 0 0 0 0,0-1 0 0 0,0 1-1 0 0,0-1 1 0 0,0 0 0 0 0,9-1 0 0 0,0-2-1778 0 0</inkml:trace>
</inkml:ink>
</file>

<file path=ppt/ink/ink7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3:18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96 576 0 0,'-1'-1'519'0'0,"-1"1"-1"0"0,1-1 1 0 0,0 0 0 0 0,-1 0-1 0 0,1 1 1 0 0,0-1 0 0 0,0 0-1 0 0,0 0 1 0 0,-1 0 0 0 0,1 0-1 0 0,0 0 1 0 0,0-1 0 0 0,0 1-1 0 0,1 0 1 0 0,-1 0 0 0 0,0-1-1 0 0,-1-1 1 0 0,3 2-289 0 0,-1 1 0 0 0,0-1 0 0 0,0 0 0 0 0,0 1 0 0 0,1-1 0 0 0,-1 1 0 0 0,0-1 0 0 0,1 0 0 0 0,-1 1 0 0 0,0-1 0 0 0,1 1 0 0 0,-1-1 0 0 0,1 1 0 0 0,-1-1 0 0 0,1 1 0 0 0,-1 0 0 0 0,1-1 0 0 0,-1 1 0 0 0,1 0 0 0 0,-1-1 0 0 0,1 1 0 0 0,-1 0 0 0 0,1-1 0 0 0,0 1 0 0 0,-1 0 0 0 0,1 0 0 0 0,0 0 0 0 0,65-11 5462 0 0,-49 9-5653 0 0,1 0 383 0 0,2 0-28 0 0,0-1 0 0 0,0-1 1 0 0,-1 0-1 0 0,1-1 1 0 0,-1-1-1 0 0,0-1 1 0 0,19-11-1 0 0,-40 25-257 0 0,1-1-1 0 0,0 1 0 0 0,0 0 0 0 0,0-1 0 0 0,1 1 0 0 0,0 0 0 0 0,1-1 1 0 0,1 9-1 0 0,7 78 312 0 0,-2-51-222 0 0,2-1 0 0 0,17 51 0 0 0,-26-91-291 0 0,0 0 0 0 0,0 0-1 0 0,0 0 1 0 0,0 0 0 0 0,-1 0 0 0 0,1 0 0 0 0,0 0 0 0 0,-1 1-1 0 0,1-2 1 0 0,0 1 0 0 0,-1 0 0 0 0,0 0 0 0 0,1 0-1 0 0,-1 0 1 0 0,1 0 0 0 0,-1 0 0 0 0,0 0 0 0 0,0-1 0 0 0,0 1-1 0 0,1 0 1 0 0,-1-1 0 0 0,0 1 0 0 0,0 0 0 0 0,0-1 0 0 0,0 1-1 0 0,0-1 1 0 0,0 0 0 0 0,0 1 0 0 0,0-1 0 0 0,0 0 0 0 0,0 0-1 0 0,0 1 1 0 0,0-1 0 0 0,-2 0 0 0 0,-45 9-427 0 0,43-9 367 0 0,-14 3 2 0 0,-195 35 283 0 0,274-28 2860 0 0,146-23-1337 0 0,-205 13-2069 0 0,25-2-2687 0 0,-10-2-6882 0 0,-10 3 7136 0 0</inkml:trace>
</inkml:ink>
</file>

<file path=ppt/ink/ink7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3:19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80 508 0 0,'0'-4'498'0'0,"1"1"0"0"0,-1-1 0 0 0,0 1 0 0 0,1-1 0 0 0,0 1 0 0 0,0 0 0 0 0,0-1 0 0 0,0 1 0 0 0,0 0 0 0 0,1 0 0 0 0,-1 0 0 0 0,1 0 0 0 0,0 0 0 0 0,0 0 0 0 0,0 0 0 0 0,0 0 0 0 0,1 1 0 0 0,-1-1 0 0 0,1 1 0 0 0,-1 0 0 0 0,1 0 0 0 0,0 0 0 0 0,0 0 0 0 0,0 0 0 0 0,5-2-1 0 0,-5 3-53 0 0,1 0-1 0 0,-1 1 0 0 0,0-1 0 0 0,0 1 0 0 0,1 0 1 0 0,-1 0-1 0 0,0 0 0 0 0,1 0 0 0 0,-1 1 0 0 0,0-1 0 0 0,0 1 1 0 0,1 0-1 0 0,-1 0 0 0 0,4 2 0 0 0,30 21 1049 0 0,-26-13-1130 0 0,-1 0-1 0 0,0 0 1 0 0,-1 1-1 0 0,-1 0 1 0 0,0 0-1 0 0,0 1 0 0 0,-1 0 1 0 0,-1 1-1 0 0,0-1 1 0 0,-1 1-1 0 0,0 0 1 0 0,-1 1-1 0 0,-1-1 1 0 0,3 27-1 0 0,-5-31-263 0 0,-1 0 0 0 0,0 0 0 0 0,0 0 0 0 0,-1 0 0 0 0,0-1 0 0 0,-1 1 1 0 0,0 0-1 0 0,-1-1 0 0 0,0 1 0 0 0,-1-1 0 0 0,1 0 0 0 0,-2 0 0 0 0,1 0 0 0 0,-1-1 0 0 0,-1 1 0 0 0,1-1 0 0 0,-1 0 0 0 0,-1-1 0 0 0,0 0 0 0 0,0 0 0 0 0,0 0 1 0 0,-1-1-1 0 0,-9 7 0 0 0,0-3-257 0 0,0 0-1 0 0,-29 12 1 0 0,39-20-644 0 0,1 1 1 0 0,-1-1-1 0 0,0-1 0 0 0,-1 1 1 0 0,1-1-1 0 0,-8 0 0 0 0</inkml:trace>
</inkml:ink>
</file>

<file path=ppt/ink/ink7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3:20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380 42 48 0 0,'-1'-3'325'0'0,"0"0"1"0"0,0 1-1 0 0,0 0 1 0 0,-1-1-1 0 0,1 1 1 0 0,-1 0-1 0 0,1 0 1 0 0,-1 0-1 0 0,0 0 1 0 0,0 0-1 0 0,0 0 1 0 0,0 0-1 0 0,0 1 1 0 0,0-1-1 0 0,-1 1 1 0 0,1-1-1 0 0,0 1 1 0 0,-1 0-1 0 0,1 0 1 0 0,-1 0-1 0 0,1 0 1 0 0,-4 0-1 0 0,1 0 4 0 0,1 1-1 0 0,-1 0 1 0 0,0 1-1 0 0,0-1 1 0 0,1 1-1 0 0,-1 0 1 0 0,0 0-1 0 0,1 0 1 0 0,-1 1-1 0 0,1 0 1 0 0,-7 3 0 0 0,-7 5 363 0 0,1 1 1 0 0,0 0 0 0 0,1 2-1 0 0,-26 24 1 0 0,25-21-169 0 0,2 0 0 0 0,0 1 0 0 0,0 1 0 0 0,2 0 0 0 0,0 1-1 0 0,1 0 1 0 0,1 1 0 0 0,1 0 0 0 0,1 1 0 0 0,1 0 0 0 0,0 0 0 0 0,-5 32 0 0 0,12-47-417 0 0,1 1 1 0 0,0-1 0 0 0,0 0-1 0 0,0 1 1 0 0,1-1 0 0 0,0 0-1 0 0,0 1 1 0 0,1-1 0 0 0,0 0-1 0 0,0 0 1 0 0,0 0 0 0 0,1 0-1 0 0,0-1 1 0 0,0 1 0 0 0,0-1-1 0 0,1 0 1 0 0,0 1 0 0 0,0-2-1 0 0,0 1 1 0 0,1 0 0 0 0,-1-1-1 0 0,1 0 1 0 0,0 0 0 0 0,0 0-1 0 0,1-1 1 0 0,-1 0 0 0 0,1 0-1 0 0,6 3 1 0 0,1 0-463 0 0,0 0 0 0 0,1-1 0 0 0,0-1 0 0 0,0 0 0 0 0,14 2 1 0 0,-12-4-1150 0 0,-1-1 0 0 0,0 0 0 0 0,0 0 0 0 0,20-3 1 0 0,6-4-1109 0 0</inkml:trace>
</inkml:ink>
</file>

<file path=ppt/ink/ink7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3:21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25 110 12 0 0,'-21'-16'3512'0'0,"21"16"-3290"0"0,-1 0 0 0 0,1 0 0 0 0,0-1 0 0 0,-1 1 0 0 0,1 0 1 0 0,0-1-1 0 0,0 1 0 0 0,0 0 0 0 0,-1-1 0 0 0,1 1 0 0 0,0 0 0 0 0,0-1 1 0 0,0 1-1 0 0,0-1 0 0 0,0 1 0 0 0,0 0 0 0 0,-1-1 0 0 0,1 1 0 0 0,0-1 1 0 0,0 1-1 0 0,0 0 0 0 0,0-1 0 0 0,1 1 0 0 0,-1-1 0 0 0,0 1 0 0 0,0 0 1 0 0,0-1-1 0 0,0 1 0 0 0,0-1 0 0 0,18-9 6010 0 0,5 4-6647 0 0,207-24 5536 0 0,-22 6-2002 0 0,-173 13-2452 0 0,-24 9 883 0 0,-20 29-753 0 0,6-20-723 0 0,-14 35 566 0 0,1 0-1 0 0,-12 56 1 0 0,25-83-510 0 0,1 1-1 0 0,0 0 1 0 0,1 0 0 0 0,1 1-1 0 0,0-1 1 0 0,2 0 0 0 0,-1 0-1 0 0,2 0 1 0 0,8 29 0 0 0,-2-22-70 0 0,0-1 0 0 0,2-1 1 0 0,24 38-1 0 0,-22-37-591 0 0,-13-22 447 0 0,1 0-1 0 0,-1 0 0 0 0,0 1 0 0 0,0-1 0 0 0,0 0 0 0 0,0 0 1 0 0,0 1-1 0 0,0-1 0 0 0,0 0 0 0 0,0 0 0 0 0,0 1 1 0 0,0-1-1 0 0,0 0 0 0 0,0 0 0 0 0,0 1 0 0 0,0-1 0 0 0,0 0 1 0 0,0 0-1 0 0,0 1 0 0 0,0-1 0 0 0,0 0 0 0 0,0 0 0 0 0,0 1 1 0 0,0-1-1 0 0,-1 0 0 0 0,1 0 0 0 0,0 1 0 0 0,0-1 1 0 0,0 0-1 0 0,0 0 0 0 0,-1 0 0 0 0,1 0 0 0 0,0 1 0 0 0,0-1 1 0 0,0 0-1 0 0,-1 0 0 0 0,1 0 0 0 0,0 0 0 0 0,0 0 0 0 0,0 1 1 0 0,-1-1-1 0 0,-15 4-864 0 0,-11-2 805 0 0,-80-4 535 0 0,-157 17 0 0 0,310-15 4244 0 0,30 1-3693 0 0,-12-6-739 0 0,69-7 634 0 0,-117 10-1686 0 0,0-1 1 0 0,0-1 0 0 0,0-1-1 0 0,-1 0 1 0 0,1-1-1 0 0,14-9 1 0 0,-6-5-8618 0 0,-17 12 6449 0 0</inkml:trace>
</inkml:ink>
</file>

<file path=ppt/ink/ink7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3:21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33 576 0 0,'1'-2'403'0'0,"1"-1"0"0"0,-1 1-1 0 0,1 0 1 0 0,0 0 0 0 0,0 0 0 0 0,0 0 0 0 0,1 0-1 0 0,-1 0 1 0 0,0 0 0 0 0,1 1 0 0 0,-1-1 0 0 0,1 1-1 0 0,0 0 1 0 0,-1 0 0 0 0,1 0 0 0 0,0 0 0 0 0,0 0-1 0 0,-1 0 1 0 0,1 1 0 0 0,0-1 0 0 0,0 1 0 0 0,0 0-1 0 0,0 0 1 0 0,0 0 0 0 0,0 0 0 0 0,0 1 0 0 0,-1-1 0 0 0,5 2-1 0 0,5 0 583 0 0,0 1 0 0 0,0 0 0 0 0,0 1 0 0 0,23 11 0 0 0,-8 0-257 0 0,-1 3 0 0 0,0 0 0 0 0,-1 1 1 0 0,-1 2-1 0 0,-1 0 0 0 0,0 2 1 0 0,-2 0-1 0 0,-1 1 0 0 0,-1 2 0 0 0,-1 0 1 0 0,28 55-1 0 0,-38-66-465 0 0,0 1-1 0 0,-1 0 0 0 0,-1 1 1 0 0,-1 0-1 0 0,-1 0 1 0 0,0 0-1 0 0,-1 0 1 0 0,1 24-1 0 0,-4-30-224 0 0,-1-1-1 0 0,0 0 1 0 0,0 0 0 0 0,-1 1-1 0 0,0-1 1 0 0,-1-1-1 0 0,0 1 1 0 0,-1 0-1 0 0,0-1 1 0 0,-1 1-1 0 0,0-1 1 0 0,0 0-1 0 0,-1-1 1 0 0,0 0-1 0 0,-9 11 1 0 0,-7 4-812 0 0,-43 35 1 0 0,25-27-3160 0 0,14-10-2001 0 0,15-11 2937 0 0</inkml:trace>
</inkml:ink>
</file>

<file path=ppt/ink/ink7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3:22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24 472 0 0,'-1'-1'196'0'0,"1"-1"0"0"0,-1 1-1 0 0,0-1 1 0 0,0 1 0 0 0,0-1 0 0 0,0 1 0 0 0,-1 0 0 0 0,1 0-1 0 0,0-1 1 0 0,-1 1 0 0 0,1 0 0 0 0,0 0 0 0 0,-1 0-1 0 0,1 0 1 0 0,-1 1 0 0 0,0-1 0 0 0,1 0 0 0 0,-1 1-1 0 0,0-1 1 0 0,1 1 0 0 0,-1-1 0 0 0,0 1 0 0 0,0 0-1 0 0,1 0 1 0 0,-1 0 0 0 0,-3 0 0 0 0,1 1 203 0 0,0 1-1 0 0,0 0 1 0 0,1 0 0 0 0,-1 0-1 0 0,1 0 1 0 0,-1 0 0 0 0,1 1-1 0 0,0 0 1 0 0,0 0 0 0 0,-5 6-1 0 0,-3 3 259 0 0,1 2-1 0 0,1-1 0 0 0,0 1 0 0 0,1 1 1 0 0,0-1-1 0 0,1 1 0 0 0,-6 19 0 0 0,3-1 524 0 0,0 0-1 0 0,-6 48 0 0 0,12-55-416 0 0,1 0 1 0 0,2 0 0 0 0,0 0-1 0 0,2 0 1 0 0,6 47 0 0 0,-6-65-753 0 0,1-1 1 0 0,0 1-1 0 0,0 0 1 0 0,0-1-1 0 0,1 1 1 0 0,0-1-1 0 0,1 0 1 0 0,0 0-1 0 0,0 0 1 0 0,0 0-1 0 0,1-1 1 0 0,0 0-1 0 0,0 0 1 0 0,0 0-1 0 0,1 0 1 0 0,0-1-1 0 0,0 0 1 0 0,0 0-1 0 0,1-1 1 0 0,0 1-1 0 0,0-2 1 0 0,14 7-1 0 0,19 2-1726 0 0,-32-11 572 0 0,1 1 0 0 0,-1-1 0 0 0,0-1 0 0 0,1 1 0 0 0,10-2 0 0 0,9-2-1461 0 0</inkml:trace>
</inkml:ink>
</file>

<file path=ppt/ink/ink7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3:22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38 364 0 0,'-4'-5'529'0'0,"-18"-20"2095"0"0,6 17 3098 0 0,15 10-5390 0 0,1-1-1 0 0,-1 0 1 0 0,0 1 0 0 0,1-1 0 0 0,-1 1-1 0 0,1-1 1 0 0,0 1 0 0 0,-1-1 0 0 0,1 1 0 0 0,0 0-1 0 0,0-1 1 0 0,0 1 0 0 0,0-1 0 0 0,0 1-1 0 0,0-1 1 0 0,1 3 0 0 0,-1-4-284 0 0,4 33 1360 0 0,2-1 1 0 0,1 1-1 0 0,1-2 1 0 0,1 1-1 0 0,22 46 0 0 0,-25-64-1057 0 0,0 1-1 0 0,1-1 0 0 0,15 23 0 0 0,-19-33-647 0 0,0 0-1 0 0,0-1 1 0 0,1 1-1 0 0,0 0 0 0 0,-1-1 1 0 0,9 6-1 0 0,-9-8-257 0 0,-1 0-1 0 0,1 1 0 0 0,-1-1 1 0 0,1 0-1 0 0,-1-1 1 0 0,1 1-1 0 0,0 0 0 0 0,0-1 1 0 0,-1 1-1 0 0,1-1 1 0 0,0 0-1 0 0,0 0 0 0 0,4 0 1 0 0,7-3-2001 0 0</inkml:trace>
</inkml:ink>
</file>

<file path=ppt/ink/ink7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3:22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56 100 0 0,'-9'-12'730'0'0,"6"8"-148"0"0,1 1 1 0 0,-1-1-1 0 0,1 0 0 0 0,-1 1 0 0 0,0 0 1 0 0,0 0-1 0 0,-1 0 0 0 0,1 0 1 0 0,-1 0-1 0 0,0 1 0 0 0,1-1 1 0 0,-1 1-1 0 0,-4-2 0 0 0,7 4-434 0 0,0 0 1 0 0,1 0-1 0 0,-1 0 0 0 0,0 0 1 0 0,1 0-1 0 0,-1 0 0 0 0,1 1 1 0 0,-1-1-1 0 0,0 0 0 0 0,1 0 1 0 0,-1 0-1 0 0,1 1 0 0 0,-1-1 1 0 0,0 0-1 0 0,1 0 0 0 0,-1 1 1 0 0,1-1-1 0 0,-1 1 0 0 0,1-1 1 0 0,-1 0-1 0 0,1 1 0 0 0,-1-1 1 0 0,1 1-1 0 0,0-1 0 0 0,-1 1 1 0 0,1-1-1 0 0,0 1 0 0 0,-1 0 1 0 0,1-1-1 0 0,0 1 0 0 0,0-1 1 0 0,-1 1-1 0 0,1 0 0 0 0,0-1 1 0 0,0 1-1 0 0,0-1 0 0 0,0 1 1 0 0,0 1-1 0 0,-1 27 2145 0 0,1-25-1653 0 0,3 48 868 0 0,3 0 1 0 0,2-1 0 0 0,2 0 0 0 0,3 0 0 0 0,19 49-1 0 0,-30-92-1689 0 0,20 44 887 0 0,-4-31-3069 0 0,-16-20 1801 0 0,-1-1-1 0 0,1 1 0 0 0,-1 0 0 0 0,1 0 0 0 0,-1 0 1 0 0,1-1-1 0 0,0 1 0 0 0,-1-1 0 0 0,1 1 1 0 0,0-1-1 0 0,0 0 0 0 0,3 1 0 0 0,3-7-4886 0 0</inkml:trace>
</inkml:ink>
</file>

<file path=ppt/ink/ink7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3:23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32 352 0 0,'-20'-4'1393'0'0,"18"3"-589"0"0,-1 0 0 0 0,0 0 0 0 0,0 1 0 0 0,0-1 0 0 0,0 1 0 0 0,0-1 0 0 0,0 1 0 0 0,0 0 1 0 0,0 1-1 0 0,0-1 0 0 0,0 0 0 0 0,0 1 0 0 0,0-1 0 0 0,-7 4 4944 0 0,14-1-4584 0 0,2 0-798 0 0,-1 1 1 0 0,2-1-1 0 0,-1 0 0 0 0,0-1 1 0 0,0 1-1 0 0,1-1 0 0 0,0-1 1 0 0,-1 1-1 0 0,1-1 1 0 0,9 1-1 0 0,83 1 1452 0 0,-58-3-1274 0 0,161 4 1767 0 0,297-33-1 0 0,-399 9-1530 0 0,-23 4-4040 0 0,-86 32-9600 0 0,-6-5 10186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35 324 0 0,'-17'-7'17683'0'0,"36"-1"-12344"0"0,37-3-1910 0 0,-38 6-2281 0 0,1 1-3050 0 0,-5 7-8881 0 0,-10-1 8170 0 0</inkml:trace>
</inkml:ink>
</file>

<file path=ppt/ink/ink7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3:23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39 691 896 0 0,'-27'24'3444'0'0,"15"-13"3611"0"0,30 2-3589 0 0,-10-11-3005 0 0,-1 1-1 0 0,1-2 1 0 0,0 1 0 0 0,0-1 0 0 0,0 0 0 0 0,-1-1 0 0 0,1 0-1 0 0,0 0 1 0 0,0-1 0 0 0,15-3 0 0 0,7 1 338 0 0,181-9 3013 0 0,211-39-1 0 0,-370 35-8288 0 0,-22-4-2623 0 0,-16 9 4226 0 0</inkml:trace>
  <inkml:trace contextRef="#ctx0" brushRef="#br0" timeOffset="1">1215 59 300 0 0,'3'-4'471'0'0,"1"-1"1"0"0,-1 1-1 0 0,1 0 0 0 0,0 0 0 0 0,-1 0 1 0 0,2 0-1 0 0,-1 1 0 0 0,0-1 0 0 0,1 1 1 0 0,0 0-1 0 0,0 0 0 0 0,-1 1 0 0 0,2 0 1 0 0,-1 0-1 0 0,0 0 0 0 0,0 0 0 0 0,1 1 1 0 0,6-1-1 0 0,-3 1 57 0 0,-1 1 0 0 0,1 1 1 0 0,0-1-1 0 0,0 2 0 0 0,-1-1 0 0 0,1 1 1 0 0,-1 0-1 0 0,1 1 0 0 0,-1 0 0 0 0,12 6 1 0 0,8 6 523 0 0,-1 2 1 0 0,0 0 0 0 0,-1 2-1 0 0,44 43 1 0 0,-40-34-286 0 0,-3 1 0 0 0,0 2 0 0 0,-2 0 0 0 0,26 43 0 0 0,-41-57-407 0 0,0 0 1 0 0,-1 1 0 0 0,-1 0-1 0 0,-1 0 1 0 0,-1 1 0 0 0,0 0-1 0 0,-1 0 1 0 0,-1 0 0 0 0,-1 1-1 0 0,0 27 1 0 0,-3-36-209 0 0,0-1-1 0 0,-1 0 1 0 0,-1 1-1 0 0,0-1 1 0 0,0 0 0 0 0,-1 0-1 0 0,0 0 1 0 0,-1 0-1 0 0,0 0 1 0 0,-1-1 0 0 0,0 0-1 0 0,0 0 1 0 0,-1 0 0 0 0,0-1-1 0 0,-12 14 1 0 0,3-8-850 0 0,0 1 1 0 0,-23 16-1 0 0,-38 21-10066 0 0</inkml:trace>
</inkml:ink>
</file>

<file path=ppt/ink/ink7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3:24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286 83 336 0 0,'-6'-19'1344'0'0,"-12"-23"2313"0"0,17 40-3426 0 0,0 1-1 0 0,0-1 1 0 0,0 1-1 0 0,0 0 1 0 0,0-1-1 0 0,0 1 1 0 0,-1 0-1 0 0,1 0 1 0 0,0 0-1 0 0,-1 0 0 0 0,1 0 1 0 0,-1 0-1 0 0,1 0 1 0 0,-1 0-1 0 0,1 1 1 0 0,-1-1-1 0 0,0 0 1 0 0,1 1-1 0 0,-1 0 1 0 0,0-1-1 0 0,1 1 1 0 0,-3 0-1 0 0,0 0 70 0 0,0 1 0 0 0,0 0 0 0 0,1 0-1 0 0,-1 0 1 0 0,0 0 0 0 0,1 1 0 0 0,-1-1 0 0 0,1 1-1 0 0,0 0 1 0 0,-1 0 0 0 0,1 0 0 0 0,0 1-1 0 0,-4 3 1 0 0,-38 40 1962 0 0,31-30-1589 0 0,1-2-51 0 0,1 0-1 0 0,0 1 0 0 0,1 0 0 0 0,1 1 1 0 0,0 0-1 0 0,2 0 0 0 0,-1 1 1 0 0,2 0-1 0 0,-10 36 0 0 0,15-46-502 0 0,0 1 1 0 0,1-1-1 0 0,0 0 0 0 0,1 1 1 0 0,-1-1-1 0 0,1 1 0 0 0,1-1 1 0 0,-1 1-1 0 0,1-1 0 0 0,1 0 1 0 0,-1 1-1 0 0,1-1 0 0 0,0 0 0 0 0,1 0 1 0 0,0 0-1 0 0,0 0 0 0 0,1-1 1 0 0,-1 1-1 0 0,1-1 0 0 0,1 0 1 0 0,-1 0-1 0 0,1 0 0 0 0,0-1 1 0 0,0 1-1 0 0,1-1 0 0 0,0 0 1 0 0,10 6-1 0 0,-9-7-497 0 0,-1 0-1 0 0,0-1 1 0 0,1 0 0 0 0,-1-1-1 0 0,1 1 1 0 0,0-1 0 0 0,0 0-1 0 0,13 1 1 0 0,-9-2-1046 0 0,0-1 0 0 0,1 0 0 0 0,-1 0 0 0 0,0-1 0 0 0,14-4 0 0 0,13-4-1210 0 0</inkml:trace>
</inkml:ink>
</file>

<file path=ppt/ink/ink7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3:24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25 152 0 0,'-6'-6'-544'0'0,"-9"-8"6595"0"0,6 10 814 0 0,9 18-2871 0 0,20 56 280 0 0,-14-43-3472 0 0,1 0 0 0 0,2-1 1 0 0,0 0-1 0 0,15 27 0 0 0,-22-50-987 0 0,0-1-1 0 0,0 1 1 0 0,0 0 0 0 0,0 0-1 0 0,0-1 1 0 0,0 0 0 0 0,1 1-1 0 0,-1-1 1 0 0,1 0 0 0 0,0 0 0 0 0,0 0-1 0 0,0-1 1 0 0,0 1 0 0 0,0-1-1 0 0,0 1 1 0 0,0-1 0 0 0,4 1-1 0 0,-3-1-720 0 0,1-1 0 0 0,-1 1 0 0 0,1-1 0 0 0,0 0 0 0 0,-1 0 0 0 0,1 0 0 0 0,7-2 0 0 0,9-2-1532 0 0</inkml:trace>
</inkml:ink>
</file>

<file path=ppt/ink/ink7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3:25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38 708 0 0,'-5'-8'1181'0'0,"-9"-13"2060"0"0,0 12 3757 0 0,5 36-1779 0 0,16 91 598 0 0,-3-93-5188 0 0,0 0-1 0 0,1-1 1 0 0,1 1 0 0 0,2-1 0 0 0,12 27-1 0 0,-18-47-719 0 0,0 0 0 0 0,0-1 0 0 0,0 1 0 0 0,1-1 0 0 0,-1 0 0 0 0,1 0 0 0 0,6 5 0 0 0,8 2-2220 0 0,2-11-3818 0 0,-12-8 626 0 0</inkml:trace>
</inkml:ink>
</file>

<file path=ppt/ink/ink7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3:25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80 111 172 0 0,'-46'-14'2991'0'0,"17"1"2187"0"0,29 13-5020 0 0,0 0 0 0 0,-1 0 0 0 0,1-1 0 0 0,-2 0 1896 0 0,2 1-1896 0 0,-1-1 0 0 0,1 1 0 0 0,0 0 0 0 0,0 0 0 0 0,0 0 0 0 0,0-1 0 0 0,0 1 0 0 0,0 0-1 0 0,0 0 1 0 0,0-1 0 0 0,0 1 0 0 0,0 0 0 0 0,0 0 0 0 0,0 0 0 0 0,0-1 0 0 0,0 1 0 0 0,0 0 0 0 0,0 0 0 0 0,0-1 0 0 0,0 1 0 0 0,0 0 0 0 0,0 0 0 0 0,0 0 0 0 0,0-1 0 0 0,0 1 0 0 0,0 0 0 0 0,0 0 0 0 0,1-1 0 0 0,11-6 2385 0 0,15-2-651 0 0,322 0 4366 0 0,-171 10-4939 0 0,-124-2-782 0 0,1-2 0 0 0,67-14 0 0 0,-24-9-2562 0 0,-81 22-455 0 0</inkml:trace>
</inkml:ink>
</file>

<file path=ppt/ink/ink7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3:26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18 6241 0 0,'-17'7'3108'0'0,"11"-6"-2226"0"0,0 1-1 0 0,0 0 1 0 0,0 1-1 0 0,0 0 1 0 0,1 0-1 0 0,-1 0 1 0 0,1 0 0 0 0,-1 1-1 0 0,1 0 1 0 0,-8 8-1 0 0,13-11-788 0 0,0-1 0 0 0,0 1 0 0 0,1-1 0 0 0,-1 1 0 0 0,0-1 0 0 0,0 0 0 0 0,0 1 0 0 0,1-1 0 0 0,-1 1 0 0 0,0-1 0 0 0,0 0 0 0 0,1 1 0 0 0,-1-1 0 0 0,0 1 0 0 0,1-1 0 0 0,-1 0 0 0 0,1 0 0 0 0,-1 1 0 0 0,0-1 0 0 0,1 0 0 0 0,-1 1 0 0 0,1-1 0 0 0,-1 0 0 0 0,1 0 0 0 0,-1 0 0 0 0,1 0 0 0 0,-1 0 0 0 0,0 1 0 0 0,1-1 0 0 0,-1 0 0 0 0,1 0 0 0 0,-1 0 0 0 0,1 0 0 0 0,-1 0 0 0 0,2-1 0 0 0,21 4 582 0 0,109-6 2694 0 0,249-38 0 0 0,-268 26-5664 0 0,-15 2-9823 0 0,-73 9 9477 0 0</inkml:trace>
</inkml:ink>
</file>

<file path=ppt/ink/ink7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33:26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50 608 0 0,'1'-3'355'0'0,"-1"1"0"0"0,1-1 0 0 0,-1 1 0 0 0,1-1 0 0 0,0 1 0 0 0,0-1 1 0 0,0 1-1 0 0,1 0 0 0 0,-1 0 0 0 0,1 0 0 0 0,-1-1 0 0 0,1 1 0 0 0,-1 1 0 0 0,1-1 0 0 0,0 0 0 0 0,0 0 0 0 0,0 1 0 0 0,0-1 0 0 0,0 1 0 0 0,0-1 1 0 0,4 0-1 0 0,-3 1 61 0 0,0 0 0 0 0,1 1 0 0 0,-1-1-1 0 0,1 1 1 0 0,-1 0 0 0 0,1 0 0 0 0,-1 0 0 0 0,1 0 0 0 0,-1 1 0 0 0,0-1 0 0 0,1 1 0 0 0,-1 0 0 0 0,6 2 0 0 0,3 2 287 0 0,-1 1-1 0 0,0 0 1 0 0,-1 0 0 0 0,0 1-1 0 0,0 0 1 0 0,0 1-1 0 0,14 14 1 0 0,-13-10-330 0 0,0 0-1 0 0,-1 1 1 0 0,-1 0 0 0 0,0 0 0 0 0,0 1-1 0 0,-2 0 1 0 0,1 1 0 0 0,-2 0 0 0 0,0 0 0 0 0,-1 0-1 0 0,-1 1 1 0 0,0-1 0 0 0,-1 1 0 0 0,0 0-1 0 0,-2 0 1 0 0,0 1 0 0 0,0-1 0 0 0,-2 0 0 0 0,0 0-1 0 0,-1 0 1 0 0,0 0 0 0 0,-1 0 0 0 0,-1 0-1 0 0,-1-1 1 0 0,0 1 0 0 0,-9 16 0 0 0,-1 0 257 0 0,-1 0-1 0 0,-31 44 1 0 0,37-64-1556 0 0</inkml:trace>
</inkml:ink>
</file>

<file path=ppt/ink/ink7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14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66 264 0 0,'1'-1'427'0'0,"0"0"1"0"0,0 0-1 0 0,0-1 0 0 0,0 1 1 0 0,0-1-1 0 0,0 1 0 0 0,-1-1 1 0 0,1 0-1 0 0,0 1 0 0 0,-1-1 0 0 0,1 1 1 0 0,-1-1-1 0 0,0 0 0 0 0,1 0 1 0 0,-1 1-1 0 0,0-1 0 0 0,0 0 1 0 0,0 0-1 0 0,0 1 0 0 0,0-1 1 0 0,-1 0-1 0 0,1 1 0 0 0,-1-1 0 0 0,0-2 1 0 0,0 2-175 0 0,-1 1 1 0 0,1-1-1 0 0,-1 1 1 0 0,1-1-1 0 0,-1 1 1 0 0,0 0-1 0 0,0-1 1 0 0,0 1-1 0 0,0 0 1 0 0,0 0-1 0 0,0 0 1 0 0,0 1-1 0 0,0-1 1 0 0,0 0-1 0 0,0 1 1 0 0,-3-1-1 0 0,-14-1 119 0 0,1 0 0 0 0,-1 1-1 0 0,-30 4 1 0 0,39-3 136 0 0,-4 1-350 0 0,-113 11 1062 0 0,116-10-1100 0 0,0 0 0 0 0,0 0 0 0 0,0 1 0 0 0,0 1 0 0 0,1 0 0 0 0,-1 1 0 0 0,1 0 0 0 0,0 0 0 0 0,-9 7 0 0 0,17-11-81 0 0,1 0 1 0 0,0 0-1 0 0,-1 0 0 0 0,1 0 0 0 0,0 0 0 0 0,0 1 1 0 0,-1-1-1 0 0,1 0 0 0 0,0 1 0 0 0,0-1 0 0 0,1 1 1 0 0,-1-1-1 0 0,0 1 0 0 0,0-1 0 0 0,1 1 0 0 0,-1-1 1 0 0,1 1-1 0 0,-1 0 0 0 0,1-1 0 0 0,0 1 0 0 0,0 0 1 0 0,0 0-1 0 0,0 2 0 0 0,0-1 4 0 0,1-1 0 0 0,0 0 0 0 0,0 1 0 0 0,0-1 0 0 0,1 0 0 0 0,-1 0 0 0 0,1 1 0 0 0,-1-1 0 0 0,1 0 0 0 0,-1 0 0 0 0,1-1 0 0 0,0 1 0 0 0,0 0 0 0 0,2 1 0 0 0,10 6 124 0 0,1 0 1 0 0,-1-1-1 0 0,30 12 0 0 0,-36-17-124 0 0,126 47 552 0 0,40 18 192 0 0,-151-57-602 0 0,0 1 0 0 0,-1 1 0 0 0,-1 1-1 0 0,0 0 1 0 0,23 22 0 0 0,-42-35-142 0 0,-1 1 0 0 0,1-1 0 0 0,0 1 0 0 0,0 0 0 0 0,-1-1 0 0 0,1 1 0 0 0,-1 0 0 0 0,0 0 0 0 0,1 0 0 0 0,-1 0 0 0 0,0 0 0 0 0,0 0 0 0 0,0 0 0 0 0,0 1 0 0 0,-1-1 0 0 0,1 0 0 0 0,-1 0 0 0 0,1 1-1 0 0,-1-1 1 0 0,0 0 0 0 0,0 1 0 0 0,0 3 0 0 0,-1-4 2 0 0,0 0 0 0 0,0 1 0 0 0,0-1 0 0 0,-1 0 0 0 0,1 1 0 0 0,-1-1 0 0 0,1 0 0 0 0,-1 0 0 0 0,0 0 0 0 0,0 0 0 0 0,0-1 0 0 0,0 1 0 0 0,0 0-1 0 0,0-1 1 0 0,0 1 0 0 0,-4 1 0 0 0,-8 3 71 0 0,0 0 0 0 0,-1 0-1 0 0,1-2 1 0 0,-1 0 0 0 0,-22 3-1 0 0,1-1-214 0 0,-1-1 0 0 0,1-2 0 0 0,-1-2 0 0 0,0-1 0 0 0,1-2 0 0 0,-49-9 0 0 0,85 11 33 0 0,0 0 0 0 0,0 0 1 0 0,0 1-1 0 0,0-1 0 0 0,0 0 0 0 0,-1 0 1 0 0,1 0-1 0 0,0 0 0 0 0,0 0 0 0 0,0 0 0 0 0,0 0 1 0 0,-1 0-1 0 0,1 0 0 0 0,0 0 0 0 0,0 0 0 0 0,0 0 1 0 0,0 0-1 0 0,0-1 0 0 0,-1 1 0 0 0,1 0 0 0 0,0 0 1 0 0,0 0-1 0 0,0 0 0 0 0,0 0 0 0 0,0 0 0 0 0,-1 0 1 0 0,1 0-1 0 0,0 0 0 0 0,0 0 0 0 0,0-1 0 0 0,0 1 1 0 0,0 0-1 0 0,0 0 0 0 0,0 0 0 0 0,0 0 0 0 0,0 0 1 0 0,-1-1-1 0 0,1 1 0 0 0,0 0 0 0 0,0 0 0 0 0,0 0 1 0 0,0 0-1 0 0,0 0 0 0 0,0-1 0 0 0,0 1 1 0 0,0 0-1 0 0,0 0 0 0 0,0 0 0 0 0,0 0 0 0 0,0-1 1 0 0,0 1-1 0 0,0 0 0 0 0,0 0 0 0 0,0 0 0 0 0,0 0 1 0 0,1 0-1 0 0,-1-1 0 0 0,0 1 0 0 0,0 0 0 0 0,0 0 1 0 0,13-7-1731 0 0,20-2-2172 0 0,-12 5 1199 0 0,2-2 397 0 0</inkml:trace>
</inkml:ink>
</file>

<file path=ppt/ink/ink7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14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16 512 0 0,'-10'-15'13887'0'0,"7"22"-13341"0"0,0 0 1 0 0,0 1-1 0 0,1-1 0 0 0,0 1 0 0 0,0 0 0 0 0,1 0 0 0 0,0 0 0 0 0,0 0 0 0 0,1 0 0 0 0,0 0 0 0 0,1 8 0 0 0,0-1 36 0 0,0 0 0 0 0,2 1 0 0 0,-1-1-1 0 0,2-1 1 0 0,6 19 0 0 0,-10-32-641 0 0,1 1 0 0 0,0 0 1 0 0,0-1-1 0 0,0 1 0 0 0,1 0 0 0 0,-1-1 0 0 0,0 0 1 0 0,0 1-1 0 0,1-1 0 0 0,-1 0 0 0 0,1 1 1 0 0,-1-1-1 0 0,1 0 0 0 0,0 0 0 0 0,-1 0 0 0 0,1-1 1 0 0,0 1-1 0 0,0 0 0 0 0,0 0 0 0 0,3 0 1 0 0,-1-1-802 0 0,0 1 1 0 0,0-1-1 0 0,0 0 1 0 0,0 0-1 0 0,-1 0 1 0 0,1 0-1 0 0,0-1 1 0 0,0 1-1 0 0,5-3 1 0 0,2-1-1646 0 0</inkml:trace>
</inkml:ink>
</file>

<file path=ppt/ink/ink7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15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87 540 0 0,'5'-11'12274'0'0,"-4"10"-11942"0"0,24-17 3950 0 0,-19 15-3820 0 0,-1 0-1 0 0,0-1 0 0 0,0 1 1 0 0,0-1-1 0 0,0 0 1 0 0,6-8-1 0 0,-10 10 63 0 0,-12-12 82 0 0,1 12-416 0 0,-1 0 0 0 0,0 0 0 0 0,1 1 0 0 0,-1 1 0 0 0,-12 0 0 0 0,17 0-383 0 0,0 1-1 0 0,0-1 1 0 0,1 1 0 0 0,-1 0 0 0 0,1 0 0 0 0,-1 1-1 0 0,1 0 1 0 0,-1 0 0 0 0,1 0 0 0 0,0 0-1 0 0,-9 6 1 0 0,13-6-75 0 0,-1-1-810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1 848 0 0,'-8'3'1615'0'0,"0"0"1"0"0,1 0-1 0 0,-1 1 0 0 0,1 0 1 0 0,0 0-1 0 0,0 0 0 0 0,-10 10 1 0 0,9-7-708 0 0,1 0 1 0 0,0 0 0 0 0,1 1-1 0 0,-1-1 1 0 0,2 2-1 0 0,-1-1 1 0 0,1 1 0 0 0,0-1-1 0 0,1 1 1 0 0,-4 12 0 0 0,8-20-807 0 0,-1 0 0 0 0,1 0 0 0 0,0 0 0 0 0,0 0 0 0 0,0 1 0 0 0,0-1 0 0 0,1 0 0 0 0,-1 0 0 0 0,0 0 0 0 0,0 0 0 0 0,1 1 0 0 0,-1-1 0 0 0,0 0 0 0 0,1 0 0 0 0,-1 0 0 0 0,1 0 0 0 0,0 0 0 0 0,-1 0 0 0 0,1 0 0 0 0,0 0 0 0 0,0 0 0 0 0,-1 0 0 0 0,1-1 0 0 0,0 1 0 0 0,0 0 0 0 0,0 0 0 0 0,0-1 0 0 0,0 1 0 0 0,0-1 0 0 0,0 1 0 0 0,0-1 0 0 0,0 1 0 0 0,0-1 0 0 0,1 0 0 0 0,-1 1 0 0 0,0-1 0 0 0,2 0 0 0 0,9 4 123 0 0,0-2 0 0 0,23 3 1 0 0,-17-3 83 0 0,-4 1-224 0 0,-1 0 0 0 0,1 1 0 0 0,-1 0 0 0 0,0 1-1 0 0,-1 1 1 0 0,15 8 0 0 0,-24-13-73 0 0,0 1-1 0 0,0 0 0 0 0,0 0 1 0 0,0 0-1 0 0,-1 0 1 0 0,1 0-1 0 0,-1 0 0 0 0,1 1 1 0 0,-1 0-1 0 0,0-1 1 0 0,0 1-1 0 0,0 0 0 0 0,0 0 1 0 0,-1 0-1 0 0,1 0 1 0 0,-1 0-1 0 0,0 0 0 0 0,0 0 1 0 0,0 0-1 0 0,0 1 1 0 0,0-1-1 0 0,-1 0 0 0 0,0 1 1 0 0,1-1-1 0 0,-1 1 1 0 0,0-1-1 0 0,-1 0 0 0 0,1 1 1 0 0,-1-1-1 0 0,0 5 1 0 0,-1-5 5 0 0,0 1 1 0 0,1-1 0 0 0,-1 1-1 0 0,-1-1 1 0 0,1 0-1 0 0,0 0 1 0 0,-1 0 0 0 0,1 0-1 0 0,-1 0 1 0 0,0-1-1 0 0,0 1 1 0 0,0-1 0 0 0,-1 1-1 0 0,1-1 1 0 0,0 0-1 0 0,-1-1 1 0 0,1 1 0 0 0,-1 0-1 0 0,0-1 1 0 0,1 0-1 0 0,-1 0 1 0 0,0 0 0 0 0,0-1-1 0 0,-6 1 1 0 0,-1 1-257 0 0,-1-1 0 0 0,0-1-1 0 0,0 0 1 0 0,1-1 0 0 0,-1 0 0 0 0,-22-6 0 0 0,34 7 165 0 0,-19-7-1848 0 0,14 2-1734 0 0</inkml:trace>
</inkml:ink>
</file>

<file path=ppt/ink/ink7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1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0 178 104 0 0,'0'0'1739'0'0,"1"3"-577"0"0,86 195 7116 0 0,-69-165-6918 0 0,1 0 0 0 0,2-1-1 0 0,43 51 1 0 0,-63-82-1284 0 0,0 0 0 0 0,0 1 1 0 0,0-1-1 0 0,0 0 0 0 0,0 1 0 0 0,0-1 0 0 0,0 0 0 0 0,1 0 0 0 0,-1 0 0 0 0,1 0 0 0 0,-1 0 1 0 0,0-1-1 0 0,1 1 0 0 0,-1 0 0 0 0,1-1 0 0 0,0 1 0 0 0,-1-1 0 0 0,1 1 0 0 0,-1-1 0 0 0,1 0 0 0 0,0 0 1 0 0,-1 0-1 0 0,1 0 0 0 0,0 0 0 0 0,-1 0 0 0 0,1 0 0 0 0,0 0 0 0 0,-1 0 0 0 0,1-1 0 0 0,0 1 1 0 0,-1-1-1 0 0,1 0 0 0 0,-1 1 0 0 0,1-1 0 0 0,-1 0 0 0 0,0 0 0 0 0,1 0 0 0 0,-1 0 0 0 0,0 0 1 0 0,1 0-1 0 0,-1 0 0 0 0,0 0 0 0 0,0 0 0 0 0,0-1 0 0 0,0 1 0 0 0,0 0 0 0 0,0-1 0 0 0,0 1 1 0 0,0-3-1 0 0,5-5 176 0 0,-1-1 0 0 0,0 0 0 0 0,-1 0-1 0 0,0 0 1 0 0,4-22 0 0 0,4-40 896 0 0,3-135 1 0 0,-5 37 31 0 0,-10 169-1324 0 0,0 0 0 0 0,0 0 0 0 0,0 0 0 0 0,0 0 0 0 0,0 0 0 0 0,0 0 0 0 0,0 0 0 0 0,1 0 0 0 0,-1 0 1 0 0,0 0-1 0 0,1 0 0 0 0,-1 0 0 0 0,0 0 0 0 0,1 1 0 0 0,-1-1 0 0 0,1 0 0 0 0,0 0 0 0 0,-1 0 0 0 0,1 1 0 0 0,0-1 1 0 0,-1 0-1 0 0,1 1 0 0 0,0-1 0 0 0,0 0 0 0 0,1 0 0 0 0,0 1-405 0 0,0 0 0 0 0,0 0 0 0 0,0 0 0 0 0,0 0 0 0 0,0 0 0 0 0,0 1 0 0 0,-1-1 0 0 0,1 1 0 0 0,0-1-1 0 0,0 1 1 0 0,0 0 0 0 0,-1-1 0 0 0,3 2 0 0 0,8 4-1865 0 0</inkml:trace>
</inkml:ink>
</file>

<file path=ppt/ink/ink7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16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0 216 0 0,'-5'2'730'0'0,"1"0"-1"0"0,0 0 1 0 0,0 0-1 0 0,0 1 1 0 0,0-1-1 0 0,1 1 1 0 0,-1 0-1 0 0,1 0 1 0 0,-1 1 0 0 0,1-1-1 0 0,-3 6 1 0 0,0-2 77 0 0,1 1 0 0 0,0 0 0 0 0,1 1 1 0 0,0-1-1 0 0,-4 13 0 0 0,4-10-263 0 0,1 0 1 0 0,1 0-1 0 0,0 0 0 0 0,0 0 0 0 0,1 1 1 0 0,0-1-1 0 0,1 0 0 0 0,0 1 0 0 0,4 18 0 0 0,-3-24-526 0 0,1-1 0 0 0,0 1 0 0 0,0-1 0 0 0,0 0-1 0 0,1 0 1 0 0,0 0 0 0 0,0 0 0 0 0,0 0-1 0 0,0-1 1 0 0,1 0 0 0 0,0 1 0 0 0,0-1-1 0 0,0-1 1 0 0,8 7 0 0 0,-8-7-687 0 0,0-1 1 0 0,1 1-1 0 0,-1-1 0 0 0,1 0 1 0 0,0 0-1 0 0,0-1 0 0 0,-1 1 1 0 0,1-1-1 0 0,0 0 0 0 0,8 1 1 0 0,0-2-1419 0 0</inkml:trace>
</inkml:ink>
</file>

<file path=ppt/ink/ink7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16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75 204 700 0 0,'-4'-2'581'0'0,"2"1"-129"0"0,0 1-1 0 0,1-1 0 0 0,-1 0 1 0 0,1 0-1 0 0,-1 0 0 0 0,1 0 0 0 0,-1 0 1 0 0,1 0-1 0 0,0 0 0 0 0,-1 0 1 0 0,1-1-1 0 0,0 1 0 0 0,0 0 1 0 0,0-1-1 0 0,-2-3 2316 0 0,34-28 1650 0 0,-29 31-4262 0 0,0 0 0 0 0,0 1 1 0 0,0-1-1 0 0,0 0 0 0 0,-1 0 0 0 0,1-1 0 0 0,-1 1 0 0 0,1 0 0 0 0,-1-1 0 0 0,0 1 0 0 0,0 0 0 0 0,0-1 0 0 0,0 1 0 0 0,0-1 0 0 0,0 0 0 0 0,-1 1 0 0 0,1-1 0 0 0,-1 0 0 0 0,0 1 0 0 0,0-1 0 0 0,0 0 0 0 0,0 1 0 0 0,-1-1 0 0 0,1 0 0 0 0,0 1 0 0 0,-1-1 0 0 0,0 1 1 0 0,0-1-1 0 0,0 1 0 0 0,0-1 0 0 0,0 1 0 0 0,0-1 0 0 0,-1 1 0 0 0,-2-4 0 0 0,-3-1-32 0 0,1 0 0 0 0,-1 1 0 0 0,-1 0 0 0 0,1 1 1 0 0,-1-1-1 0 0,0 1 0 0 0,0 1 0 0 0,0-1 0 0 0,-12-3 0 0 0,56 20-10282 0 0,-12-11 8146 0 0</inkml:trace>
</inkml:ink>
</file>

<file path=ppt/ink/ink7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17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32 532 0 0,'0'-2'394'0'0,"-1"0"0"0"0,0 1 0 0 0,1-1 0 0 0,-1 0 0 0 0,0 1-1 0 0,0-1 1 0 0,0 1 0 0 0,0-1 0 0 0,0 1 0 0 0,0-1 0 0 0,0 1 0 0 0,0-1 0 0 0,-1 1 0 0 0,1 0 0 0 0,0 0 0 0 0,-1 0-1 0 0,1 0 1 0 0,-1 0 0 0 0,0 0 0 0 0,1 0 0 0 0,-1 1 0 0 0,0-1 0 0 0,-2 0 0 0 0,0 0-62 0 0,1 1 0 0 0,0 0 1 0 0,0 0-1 0 0,-1 1 0 0 0,1-1 1 0 0,0 1-1 0 0,0 0 0 0 0,-1-1 1 0 0,1 1-1 0 0,0 1 0 0 0,0-1 0 0 0,-3 2 1 0 0,-6 4 186 0 0,1 0 0 0 0,1 0 0 0 0,-1 1 0 0 0,1 1 0 0 0,-14 14 0 0 0,9-6 8 0 0,0 2-1 0 0,2 0 1 0 0,0 0-1 0 0,1 1 1 0 0,0 1-1 0 0,2 0 1 0 0,-8 24-1 0 0,15-37-390 0 0,0 0 0 0 0,0 1-1 0 0,1 0 1 0 0,0 0-1 0 0,0 0 1 0 0,1 0 0 0 0,0 0-1 0 0,1 0 1 0 0,0 0-1 0 0,1 0 1 0 0,-1 0 0 0 0,2 0-1 0 0,-1-1 1 0 0,1 1-1 0 0,1 0 1 0 0,-1 0 0 0 0,2-1-1 0 0,-1 0 1 0 0,1 0-1 0 0,0 0 1 0 0,6 9 0 0 0,-5-12-264 0 0,0 1 1 0 0,1-1 0 0 0,-1 0 0 0 0,1-1-1 0 0,0 1 1 0 0,0-1 0 0 0,0 0 0 0 0,1-1-1 0 0,-1 1 1 0 0,1-1 0 0 0,0-1 0 0 0,0 1-1 0 0,0-1 1 0 0,12 2 0 0 0,-5-2-1081 0 0,1 0 0 0 0,-1-2 0 0 0,0 1 1 0 0,1-2-1 0 0,-1 0 0 0 0,23-4 0 0 0,0-5-1235 0 0</inkml:trace>
</inkml:ink>
</file>

<file path=ppt/ink/ink7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17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43 256 0 0,'-14'-18'2707'0'0,"-3"-3"5138"0"0,17 21-7792 0 0,0-1 1 0 0,0 1 0 0 0,0 0-1 0 0,0 0 1 0 0,0 0 0 0 0,0-1 0 0 0,-1 1-1 0 0,1 0 1 0 0,0 0 0 0 0,0 0-1 0 0,0 0 1 0 0,0 0 0 0 0,-1-1-1 0 0,1 1 1 0 0,0 0 0 0 0,0 0 0 0 0,0 0-1 0 0,-1 0 1 0 0,1 0 0 0 0,0 0-1 0 0,0 0 1 0 0,0 0 0 0 0,-1 0-1 0 0,1 0 1 0 0,0 0 0 0 0,0 0-1 0 0,-1 0 1 0 0,1 0 0 0 0,0 0 0 0 0,0 0-1 0 0,0 0 1 0 0,-1 0 0 0 0,1 0-1 0 0,0 0 1 0 0,0 0 0 0 0,0 0-1 0 0,-1 0 1 0 0,1 0 0 0 0,0 0 0 0 0,0 0-1 0 0,0 0 1 0 0,-1 1 0 0 0,1-1-1 0 0,0 0 1 0 0,-11 12 1878 0 0,-4 14 477 0 0,8-8-1654 0 0,2 1 1 0 0,0-1-1 0 0,1 1 0 0 0,1 1 1 0 0,0-1-1 0 0,2 0 1 0 0,0 1-1 0 0,1-1 0 0 0,4 28 1 0 0,-3-39-751 0 0,1 0 1 0 0,-1-1 0 0 0,2 1-1 0 0,-1 0 1 0 0,1-1-1 0 0,0 0 1 0 0,1 0 0 0 0,-1 0-1 0 0,2 0 1 0 0,-1 0-1 0 0,7 7 1 0 0,-7-10-426 0 0,0 0 1 0 0,1 0-1 0 0,-1-1 0 0 0,1 0 1 0 0,0 0-1 0 0,0 0 0 0 0,0 0 1 0 0,0-1-1 0 0,0 0 0 0 0,0 0 0 0 0,1 0 1 0 0,-1-1-1 0 0,1 1 0 0 0,0-2 1 0 0,-1 1-1 0 0,1 0 0 0 0,8-1 1 0 0,-6-1-2522 0 0,0-2 423 0 0</inkml:trace>
</inkml:ink>
</file>

<file path=ppt/ink/ink7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18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 20 0 0,'-21'-2'-845'0'0,"-16"0"8099"0"0,23 4 215 0 0,36 5-5055 0 0,11-1-1694 0 0,1-1-1 0 0,1-2 1 0 0,34-1 0 0 0,101-13-3274 0 0,-109 2-2257 0 0,-39 2 2786 0 0</inkml:trace>
</inkml:ink>
</file>

<file path=ppt/ink/ink7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18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9 564 0 0,'0'0'4285'0'0,"1"-1"-3884"0"0,0 0 0 0 0,1 0 0 0 0,-1 1 0 0 0,0-1-1 0 0,0 0 1 0 0,1 0 0 0 0,-1 1 0 0 0,1-1 0 0 0,-1 1 0 0 0,1 0 0 0 0,-1-1-1 0 0,1 1 1 0 0,-1 0 0 0 0,1 0 0 0 0,-1 0 0 0 0,3 0 0 0 0,41 21 1660 0 0,-2 1 0 0 0,0 3 1 0 0,40 31-1 0 0,-66-43-1616 0 0,0 0-1 0 0,-1 1 1 0 0,-1 1-1 0 0,0 0 1 0 0,-1 2-1 0 0,-1-1 1 0 0,0 1-1 0 0,-1 1 1 0 0,17 34-1 0 0,-28-47-390 0 0,1 0 0 0 0,0 0-1 0 0,-1 0 1 0 0,0 0-1 0 0,0 0 1 0 0,-1 0 0 0 0,1 1-1 0 0,-1-1 1 0 0,0 0 0 0 0,-1 0-1 0 0,1 0 1 0 0,-1 0 0 0 0,0 1-1 0 0,0-1 1 0 0,-1 0 0 0 0,1 0-1 0 0,-1-1 1 0 0,0 1 0 0 0,0 0-1 0 0,-1-1 1 0 0,0 1 0 0 0,1-1-1 0 0,-1 0 1 0 0,-1 0 0 0 0,1 0-1 0 0,-1 0 1 0 0,1 0-1 0 0,-1-1 1 0 0,0 0 0 0 0,-1 1-1 0 0,-8 4 1 0 0,3-2-398 0 0,-1 1-1 0 0,-1-1 1 0 0,1-1 0 0 0,-1 0 0 0 0,0-1-1 0 0,0 0 1 0 0,-1-1 0 0 0,1 0-1 0 0,-1-1 1 0 0,1 0 0 0 0,-1-1 0 0 0,-16-1-1 0 0,28 0 204 0 0,-15-3-2054 0 0</inkml:trace>
</inkml:ink>
</file>

<file path=ppt/ink/ink7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18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28 128 0 0,'0'0'1047'0'0,"15"-1"10522"0"0,19 0-6223 0 0,93 2 1582 0 0,61-22-4519 0 0,-179 19-3253 0 0,3-2-1414 0 0</inkml:trace>
  <inkml:trace contextRef="#ctx0" brushRef="#br0" timeOffset="1">107 266 300 0 0,'-21'15'1017'0'0,"1"7"5728"0"0,20-21-6545 0 0,0-1 0 0 0,0 1 0 0 0,0-1 0 0 0,-1 1-1 0 0,1-1 1 0 0,0 1 0 0 0,0-1 0 0 0,0 1 0 0 0,0-1 0 0 0,0 1 0 0 0,0-1 0 0 0,0 1 0 0 0,0-1 0 0 0,0 1 0 0 0,0-1 0 0 0,1 1 0 0 0,-1-1 0 0 0,0 1 0 0 0,0-1 0 0 0,0 1 0 0 0,1-1 0 0 0,-1 1-1 0 0,0-1 1 0 0,0 0 0 0 0,1 1 0 0 0,-1-1 0 0 0,0 1 0 0 0,1-1 0 0 0,-1 0 0 0 0,1 1 0 0 0,0-1 0 0 0,32 10 2853 0 0,154 5 2829 0 0,-123-14-7576 0 0,-2 0-5404 0 0,-56-1 4596 0 0</inkml:trace>
</inkml:ink>
</file>

<file path=ppt/ink/ink7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19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0 394 148 0 0,'0'0'2996'0'0,"4"-2"-1856"0"0,7-6-489 0 0,-1 0 1 0 0,1-1-1 0 0,-2-1 1 0 0,1 0-1 0 0,-1 0 0 0 0,0-1 1 0 0,-1 0-1 0 0,-1 0 1 0 0,0-1-1 0 0,0 0 1 0 0,-1 0-1 0 0,-1-1 1 0 0,7-22-1 0 0,1-10 1136 0 0,-3-2 0 0 0,7-75 1 0 0,-17 120-1639 0 0,1-1 764 0 0,19 160 1647 0 0,22 113-968 0 0,-41-267-2322 0 0,2 10-39 0 0</inkml:trace>
</inkml:ink>
</file>

<file path=ppt/ink/ink7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20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6 157 40 0 0,'3'-6'879'0'0,"0"1"0"0"0,1 0 0 0 0,-1 0 0 0 0,1 0 0 0 0,1 0 0 0 0,-1 1-1 0 0,1 0 1 0 0,-1 0 0 0 0,1 0 0 0 0,1 0 0 0 0,-1 1 0 0 0,10-5 0 0 0,78-32 2474 0 0,-54 25-1780 0 0,67-24 1627 0 0,-105 39-3062 0 0,-7 1-462 0 0,-26 3 213 0 0,0 2 1 0 0,0 1-1 0 0,0 2 0 0 0,1 1 1 0 0,1 1-1 0 0,0 2 1 0 0,-32 18-1 0 0,60-31 118 0 0,1 1 0 0 0,0-1 1 0 0,-1 1-1 0 0,1 0 0 0 0,0-1 0 0 0,0 1 0 0 0,0 0 0 0 0,-1 0 1 0 0,1 0-1 0 0,0 0 0 0 0,0 0 0 0 0,0 0 0 0 0,1 0 0 0 0,-1 0 1 0 0,0 0-1 0 0,0 0 0 0 0,0 0 0 0 0,1 1 0 0 0,-1-1 0 0 0,1 0 1 0 0,-1 1-1 0 0,1-1 0 0 0,-1 0 0 0 0,1 1 0 0 0,0-1 0 0 0,0 0 1 0 0,-1 1-1 0 0,1-1 0 0 0,0 1 0 0 0,0-1 0 0 0,1 0 1 0 0,-1 1-1 0 0,0-1 0 0 0,0 1 0 0 0,1-1 0 0 0,-1 0 0 0 0,1 1 1 0 0,-1-1-1 0 0,1 0 0 0 0,-1 0 0 0 0,1 1 0 0 0,0-1 0 0 0,0 0 1 0 0,0 0-1 0 0,-1 0 0 0 0,1 0 0 0 0,0 0 0 0 0,0 0 0 0 0,0 0 1 0 0,1 0-1 0 0,-1 0 0 0 0,2 1 0 0 0,8 5 69 0 0,1 1 0 0 0,0-1 0 0 0,1-1 0 0 0,17 6 0 0 0,-19-7-63 0 0,104 39 337 0 0,-65-27-143 0 0,-2 3 0 0 0,57 30 0 0 0,-101-48-184 0 0,-1 0 0 0 0,1 0 0 0 0,-1 1 1 0 0,1-1-1 0 0,-1 1 0 0 0,0 0 0 0 0,0 0 1 0 0,0 0-1 0 0,0 0 0 0 0,0 0 1 0 0,-1 1-1 0 0,3 4 0 0 0,-4-7-14 0 0,-1 0 0 0 0,0 0 0 0 0,0 0 0 0 0,1 0 1 0 0,-1 0-1 0 0,0 0 0 0 0,0 0 0 0 0,0 0 0 0 0,0 0 0 0 0,0 0 0 0 0,0 0 0 0 0,0 0 0 0 0,-1 0 0 0 0,1 0 0 0 0,0 0 0 0 0,-1 0 0 0 0,1 0 0 0 0,0 0 1 0 0,-1 0-1 0 0,0 1 0 0 0,-1 0 1 0 0,1 0 1 0 0,-1 0 0 0 0,0 0-1 0 0,0 0 1 0 0,0-1 0 0 0,0 1 0 0 0,-1 0-1 0 0,1-1 1 0 0,0 0 0 0 0,-5 3-1 0 0,-12 2-180 0 0,0 0 0 0 0,0-1 0 0 0,-1 0 0 0 0,0-2-1 0 0,0 0 1 0 0,0-2 0 0 0,-24 0 0 0 0,-42 4-8000 0 0,82-3 6227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1 148 0 0,'0'0'6307'0'0,"7"8"-1137"0"0,-12 55 1978 0 0,3-47-5738 0 0,0 0-1 0 0,1 0 1 0 0,1 0-1 0 0,3 25 1 0 0,-3-39-1374 0 0,0-1-1 0 0,0 0 1 0 0,1 0-1 0 0,-1 0 1 0 0,0 0-1 0 0,1 0 1 0 0,-1 0-1 0 0,0 0 1 0 0,1 0 0 0 0,-1 0-1 0 0,1 0 1 0 0,0 0-1 0 0,-1 0 1 0 0,1 0-1 0 0,0-1 1 0 0,-1 1-1 0 0,1 0 1 0 0,0 0-1 0 0,0-1 1 0 0,0 1 0 0 0,0 0-1 0 0,0-1 1 0 0,0 1-1 0 0,0-1 1 0 0,0 1-1 0 0,0-1 1 0 0,0 0-1 0 0,0 1 1 0 0,0-1 0 0 0,0 0-1 0 0,0 0 1 0 0,0 0-1 0 0,0 1 1 0 0,0-1-1 0 0,0 0 1 0 0,0 0-1 0 0,0-1 1 0 0,1 1-1 0 0,-1 0 1 0 0,0 0 0 0 0,0-1-1 0 0,0 1 1 0 0,0 0-1 0 0,0-1 1 0 0,0 1-1 0 0,1-2 1 0 0,9-2-414 0 0,-1-2 1 0 0,0 1-1 0 0,17-14 0 0 0,-8 6 302 0 0,15-6-338 0 0,72-46-643 0 0,-172 104 1590 0 0,61-35-471 0 0,-9 7 206 0 0,1 1 1 0 0,-23 26-1 0 0,34-36-205 0 0,0 1 0 0 0,0-1 0 0 0,0 1 0 0 0,0-1 0 0 0,0 1 0 0 0,1 0 0 0 0,-1 0 0 0 0,1 0 0 0 0,0 0 0 0 0,0 0-1 0 0,0 0 1 0 0,0 0 0 0 0,0 0 0 0 0,1 0 0 0 0,-1 1 0 0 0,1-1 0 0 0,0 0 0 0 0,0 0 0 0 0,0 1 0 0 0,0-1 0 0 0,1 0 0 0 0,0 0 0 0 0,1 6 0 0 0,0-5-3 0 0,1 0 0 0 0,0 0 1 0 0,0-1-1 0 0,0 1 0 0 0,0-1 0 0 0,0 0 0 0 0,1 0 0 0 0,-1 0 0 0 0,1 0 0 0 0,0 0 0 0 0,0-1 0 0 0,0 0 1 0 0,0 0-1 0 0,0 0 0 0 0,1 0 0 0 0,-1 0 0 0 0,0-1 0 0 0,1 0 0 0 0,5 1 0 0 0,11 1-222 0 0,1-1 1 0 0,38 0-1 0 0,-48-2-135 0 0,18-1-1143 0 0,-16 0-1446 0 0,-1 0-5046 0 0</inkml:trace>
</inkml:ink>
</file>

<file path=ppt/ink/ink7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20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384 130 156 0 0,'-4'-6'785'0'0,"-1"0"0"0"0,1 0 0 0 0,-1 1 0 0 0,0 0 0 0 0,0-1 1 0 0,-1 1-1 0 0,1 1 0 0 0,-1-1 0 0 0,0 1 0 0 0,0 0 0 0 0,-1 1 0 0 0,1-1 0 0 0,-1 1 0 0 0,-9-2 0 0 0,9 3-424 0 0,0 1 0 0 0,0 0 0 0 0,0 0-1 0 0,1 1 1 0 0,-1 0 0 0 0,0 1 0 0 0,0-1-1 0 0,0 1 1 0 0,0 0 0 0 0,0 1 0 0 0,0 0-1 0 0,1 0 1 0 0,-1 0 0 0 0,1 1 0 0 0,-9 4-1 0 0,0 2 102 0 0,-1 0 0 0 0,1 0 0 0 0,1 2-1 0 0,0 0 1 0 0,1 0 0 0 0,0 2 0 0 0,0-1 0 0 0,-16 24 0 0 0,25-31-321 0 0,1-1 0 0 0,-1 1 1 0 0,2 0-1 0 0,-1 0 1 0 0,0 0-1 0 0,1 0 0 0 0,0 0 1 0 0,0 0-1 0 0,0 1 1 0 0,1-1-1 0 0,0 1 0 0 0,0-1 1 0 0,0 1-1 0 0,1-1 1 0 0,0 1-1 0 0,0 0 1 0 0,0-1-1 0 0,1 1 0 0 0,0-1 1 0 0,0 1-1 0 0,0 0 1 0 0,0-1-1 0 0,1 0 0 0 0,0 1 1 0 0,1-1-1 0 0,-1 0 1 0 0,1 0-1 0 0,0 0 1 0 0,0-1-1 0 0,0 1 0 0 0,5 5 1 0 0,1-2-16 0 0,0 0-1 0 0,0 0 1 0 0,1-1 0 0 0,0 0 0 0 0,0-1-1 0 0,1 0 1 0 0,-1 0 0 0 0,1-1 0 0 0,0-1 0 0 0,1 0-1 0 0,-1-1 1 0 0,1 0 0 0 0,0 0 0 0 0,17 1-1 0 0,-11-3-104 0 0,-1 0 0 0 0,0-1 0 0 0,0 0 0 0 0,1-2 0 0 0,-1 0-1 0 0,0 0 1 0 0,0-2 0 0 0,0 0 0 0 0,23-10 0 0 0,-35 12-43 0 0,0 0 1 0 0,0 0 0 0 0,0-1-1 0 0,0 0 1 0 0,-1 1 0 0 0,1-2-1 0 0,-1 1 1 0 0,0 0-1 0 0,0-1 1 0 0,0 0 0 0 0,0 0-1 0 0,-1 0 1 0 0,1 0 0 0 0,-1-1-1 0 0,0 0 1 0 0,-1 1 0 0 0,1-1-1 0 0,-1 0 1 0 0,0 0 0 0 0,0 0-1 0 0,0 0 1 0 0,-1-1 0 0 0,0 1-1 0 0,0 0 1 0 0,1-8 0 0 0,-3 5-4 0 0,1 0-1 0 0,-1 0 1 0 0,0 0 0 0 0,-1 0 0 0 0,0 0 0 0 0,0 0 0 0 0,-1 0 0 0 0,0 0 0 0 0,-1 1 0 0 0,1-1 0 0 0,-1 1 0 0 0,-1 0 0 0 0,1 0-1 0 0,-1 1 1 0 0,0-1 0 0 0,-7-5 0 0 0,-10-10-66 0 0,-1 0 0 0 0,-1 2-1 0 0,-46-30 1 0 0,54 40-275 0 0,0 1 0 0 0,0 1 0 0 0,-1 0-1 0 0,0 1 1 0 0,0 1 0 0 0,-1 1 0 0 0,-32-6 0 0 0,50 11 318 0 0,-20-1-1289 0 0</inkml:trace>
</inkml:ink>
</file>

<file path=ppt/ink/ink7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21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0 384 0 0,'-3'40'10400'0'0,"6"-35"-9666"0"0,0-1 0 0 0,-1 0 0 0 0,1 0 0 0 0,0 0 0 0 0,1 0 0 0 0,-1-1 0 0 0,1 0 1 0 0,0 1-1 0 0,4 2 0 0 0,-7-5-530 0 0,1 0 1 0 0,-1 0-1 0 0,1 0 1 0 0,-1 0-1 0 0,1 0 1 0 0,-1-1-1 0 0,1 1 1 0 0,0 0-1 0 0,-1-1 0 0 0,1 0 1 0 0,0 1-1 0 0,-1-1 1 0 0,1 0-1 0 0,0 0 1 0 0,0 0-1 0 0,-1 0 1 0 0,1 0-1 0 0,0 0 1 0 0,0 0-1 0 0,-1 0 1 0 0,1-1-1 0 0,0 1 0 0 0,0-1 1 0 0,-1 1-1 0 0,1-1 1 0 0,-1 0-1 0 0,1 0 1 0 0,2-1-1 0 0,-4 2-177 0 0,1-1 0 0 0,-1 1 0 0 0,0 0 0 0 0,1-1 0 0 0,-1 1 0 0 0,0 0 0 0 0,1-1 1 0 0,-1 1-1 0 0,0-1 0 0 0,1 1 0 0 0,-1 0 0 0 0,0-1 0 0 0,1 1 0 0 0,-1-1 0 0 0,0 1 0 0 0,0-1 0 0 0,0 1 0 0 0,0-1 0 0 0,0 1 0 0 0,1-1 0 0 0,-1 1 0 0 0,0-1 0 0 0,0 1 0 0 0,0-1 0 0 0,0 1 0 0 0,0-1 0 0 0,0 1 0 0 0,-1-1 0 0 0,1 1 0 0 0,0-1 1 0 0,0 1-1 0 0,-1-2 0 0 0,-14-12-535 0 0,-7 3-2396 0 0,7 6-3398 0 0,9 4 3690 0 0</inkml:trace>
</inkml:ink>
</file>

<file path=ppt/ink/ink7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21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27 888 0 0,'-41'-19'9149'0'0,"41"19"-9003"0"0,0 0 0 0 0,-1 0 0 0 0,1 0 0 0 0,0 0 1 0 0,-1 0-1 0 0,1 1 0 0 0,0-1 0 0 0,0 0 0 0 0,-1 0 0 0 0,1 0 0 0 0,0 0 0 0 0,0 0 0 0 0,-1 0 1 0 0,1 1-1 0 0,0-1 0 0 0,0 0 0 0 0,0 0 0 0 0,-1 0 0 0 0,1 1 0 0 0,0-1 0 0 0,0 0 1 0 0,0 0-1 0 0,-1 1 0 0 0,1-1 0 0 0,0 0 0 0 0,0 0 0 0 0,0 1 0 0 0,0-1 0 0 0,0 0 0 0 0,0 0 1 0 0,0 1-1 0 0,0-1 0 0 0,0 0 0 0 0,0 1 0 0 0,0-1 0 0 0,0 0 0 0 0,0 1 0 0 0,12 16 689 0 0,1-1 0 0 0,1 0 0 0 0,0-1 0 0 0,1 0 0 0 0,1-1-1 0 0,0-1 1 0 0,19 12 0 0 0,-1 1 104 0 0,6 3-111 0 0,-23-17-490 0 0,0 0 0 0 0,0 1-1 0 0,-1 1 1 0 0,-1 0 0 0 0,-1 1 0 0 0,0 1 0 0 0,19 28 0 0 0,-32-43-329 0 0,-1 0 0 0 0,1 1 0 0 0,-1-1 0 0 0,1 0 0 0 0,-1 0 1 0 0,0 1-1 0 0,0-1 0 0 0,0 0 0 0 0,0 1 0 0 0,0-1 0 0 0,0 0 0 0 0,0 1 1 0 0,0-1-1 0 0,0 0 0 0 0,-1 1 0 0 0,1-1 0 0 0,-1 0 0 0 0,1 0 0 0 0,-1 1 1 0 0,1-1-1 0 0,-1 0 0 0 0,0 0 0 0 0,1 0 0 0 0,-1 0 0 0 0,0 0 0 0 0,0 0 0 0 0,0 0 1 0 0,0 0-1 0 0,0 0 0 0 0,0 0 0 0 0,0 0 0 0 0,0-1 0 0 0,0 1 0 0 0,0 0 1 0 0,0-1-1 0 0,-1 1 0 0 0,1-1 0 0 0,0 1 0 0 0,-2-1 0 0 0,-53 18-91 0 0,55-18 83 0 0,-23 6-35 0 0,0-2 0 0 0,0-1 0 0 0,0 0 0 0 0,-1-2-1 0 0,1-1 1 0 0,-1-1 0 0 0,1-1 0 0 0,0-1 0 0 0,-40-10-1 0 0,63 12 31 0 0,-1 1-1 0 0,1 0 0 0 0,-1-1 1 0 0,0 1-1 0 0,1-1 1 0 0,-1 0-1 0 0,1 1 0 0 0,0-1 1 0 0,-1 0-1 0 0,1 0 0 0 0,0 0 1 0 0,-1 0-1 0 0,1 0 0 0 0,0 0 1 0 0,0 0-1 0 0,0-1 0 0 0,0 1 1 0 0,0 0-1 0 0,0-1 0 0 0,0 1 1 0 0,-1-3-1 0 0,2 3 2 0 0,0-1-1 0 0,1 1 1 0 0,-1 0 0 0 0,0 0-1 0 0,1-1 1 0 0,-1 1 0 0 0,1 0-1 0 0,-1 0 1 0 0,1 0 0 0 0,0 0-1 0 0,-1 0 1 0 0,1 0 0 0 0,0 0-1 0 0,0 0 1 0 0,0 0 0 0 0,0 0 0 0 0,0 0-1 0 0,0 0 1 0 0,0 0 0 0 0,0 1-1 0 0,1-2 1 0 0,13-6-13 0 0,0 0-1 0 0,0 1 1 0 0,20-6-1 0 0,-22 8 16 0 0,143-49-60 0 0,-102 38 44 0 0,0-3 0 0 0,-2-1 0 0 0,57-33 0 0 0,-105 51-10 0 0,0 0-1 0 0,0-1 1 0 0,0 0-1 0 0,-1 0 1 0 0,1 0-1 0 0,-1 0 1 0 0,0-1-1 0 0,0 1 1 0 0,0-1-1 0 0,0 0 1 0 0,-1 0-1 0 0,0 0 1 0 0,1 0-1 0 0,-1 0 1 0 0,-1 0-1 0 0,1 0 1 0 0,-1-1-1 0 0,2-5 1 0 0,-3 7 0 0 0,0 0 1 0 0,0 0-1 0 0,0 0 1 0 0,0 0-1 0 0,-1 0 0 0 0,1 0 1 0 0,-1 0-1 0 0,0 0 1 0 0,1 0-1 0 0,-1 0 1 0 0,-1 0-1 0 0,1 1 0 0 0,0-1 1 0 0,-1 0-1 0 0,1 1 1 0 0,-1-1-1 0 0,0 1 1 0 0,0 0-1 0 0,0-1 0 0 0,0 1 1 0 0,0 0-1 0 0,-1 0 1 0 0,1 1-1 0 0,-1-1 1 0 0,1 0-1 0 0,-1 1 0 0 0,1-1 1 0 0,-6-1-1 0 0,6 2 48 0 0,1 1-1 0 0,-1-1 0 0 0,1 1 1 0 0,0-1-1 0 0,-1 1 0 0 0,1 0 1 0 0,-1-1-1 0 0,1 1 0 0 0,-1 0 1 0 0,1 0-1 0 0,-1 0 0 0 0,1 0 1 0 0,-1 0-1 0 0,1 1 0 0 0,-1-1 1 0 0,1 0-1 0 0,-1 1 0 0 0,1-1 1 0 0,-1 1-1 0 0,1-1 0 0 0,0 1 1 0 0,-1 0-1 0 0,-1 1 0 0 0,0 0 80 0 0,0 1 0 0 0,0 0 0 0 0,0 0 0 0 0,1 0-1 0 0,-1 0 1 0 0,1 0 0 0 0,0 1 0 0 0,-4 6-1 0 0,2 0 226 0 0,-1 0-1 0 0,2 1 1 0 0,0-1-1 0 0,0 0 0 0 0,-3 22 1 0 0,6-21-156 0 0,1 0 1 0 0,0-1 0 0 0,1 1 0 0 0,0-1 0 0 0,0 1 0 0 0,1-1-1 0 0,0 0 1 0 0,1 0 0 0 0,0 0 0 0 0,1 0 0 0 0,0-1-1 0 0,1 1 1 0 0,-1-1 0 0 0,2-1 0 0 0,-1 1 0 0 0,1-1 0 0 0,1 0-1 0 0,-1-1 1 0 0,1 0 0 0 0,1 0 0 0 0,-1-1 0 0 0,11 7 0 0 0,-8-6-397 0 0,1-1 1 0 0,0 0 0 0 0,0 0 0 0 0,0-1 0 0 0,0-1-1 0 0,1 0 1 0 0,0-1 0 0 0,13 2 0 0 0,-16-4-798 0 0,0 0 0 0 0,0 0 0 0 0,0-1 0 0 0,0-1 0 0 0,-1 0 0 0 0,1 0 0 0 0,0-1-1 0 0,0 0 1 0 0,-1-1 0 0 0,19-7 0 0 0,-2-3-2225 0 0</inkml:trace>
</inkml:ink>
</file>

<file path=ppt/ink/ink7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2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0 115 208 0 0,'18'-39'18773'0'0,"-11"51"-17405"0"0,13 33 2624 0 0,-15-33-2796 0 0,0-1 1 0 0,0 1 0 0 0,1-1-1 0 0,12 18 715 0 0,-15-35-1817 0 0,-1 0 0 0 0,1 0 0 0 0,0 1 1 0 0,0-1-1 0 0,7-9 0 0 0,-3 5-37 0 0,2-4 1 0 0,1 1-1 0 0,0 0 0 0 0,0 0 1 0 0,2 1-1 0 0,-1 0 0 0 0,2 1 1 0 0,-1 1-1 0 0,1 0 0 0 0,21-11 1 0 0,-28 17-37 0 0,0 1 0 0 0,0 0 1 0 0,0 0-1 0 0,1 1 0 0 0,0-1 1 0 0,-1 2-1 0 0,1-1 0 0 0,0 1 1 0 0,0 0-1 0 0,0 0 0 0 0,0 1 1 0 0,0 0-1 0 0,0 0 0 0 0,0 1 1 0 0,0-1-1 0 0,0 2 0 0 0,0-1 1 0 0,-1 1-1 0 0,1 0 0 0 0,0 0 1 0 0,-1 1-1 0 0,1 0 0 0 0,-1 0 1 0 0,10 7-1 0 0,-9-5-21 0 0,0 1 0 0 0,1 0 0 0 0,-2 0 1 0 0,1 1-1 0 0,-1 0 0 0 0,0 0 0 0 0,-1 1 0 0 0,8 12 0 0 0,-3-1-2 0 0,-1 1 0 0 0,9 33 0 0 0,-17-50-240 0 0,1 0-1 0 0,-1 1 0 0 0,1-1 1 0 0,0 0-1 0 0,0 0 0 0 0,0 0 1 0 0,0 0-1 0 0,0 0 0 0 0,0-1 1 0 0,1 1-1 0 0,5 4 0 0 0,-3-4-763 0 0,0 0 0 0 0,1 1 1 0 0,-1-2-1 0 0,1 1 0 0 0,0-1 0 0 0,0 0 0 0 0,0 0 0 0 0,0 0 0 0 0,0-1 1 0 0,7 1-1 0 0,16 0-2215 0 0</inkml:trace>
</inkml:ink>
</file>

<file path=ppt/ink/ink7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2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42 444 0 0,'-4'-5'443'0'0,"-1"1"1"0"0,0 1-1 0 0,0-1 1 0 0,0 0-1 0 0,0 1 1 0 0,-1 0-1 0 0,0 1 1 0 0,1-1-1 0 0,-1 1 1 0 0,0 0-1 0 0,0 0 0 0 0,0 1 1 0 0,0-1-1 0 0,-12 1 1 0 0,8 0 40 0 0,0 2 1 0 0,-1 0 0 0 0,1 0-1 0 0,-1 1 1 0 0,1 0 0 0 0,0 1-1 0 0,0 0 1 0 0,-12 5 0 0 0,1 2 313 0 0,0 1 1 0 0,1 1-1 0 0,1 0 1 0 0,0 2 0 0 0,1 0-1 0 0,0 1 1 0 0,-23 25-1 0 0,36-35-563 0 0,0 1 0 0 0,0 0 0 0 0,0 0-1 0 0,0 1 1 0 0,1-1 0 0 0,0 1 0 0 0,0 0-1 0 0,1 0 1 0 0,0 0 0 0 0,0 1 0 0 0,1-1-1 0 0,0 1 1 0 0,0-1 0 0 0,1 1 0 0 0,0 0-1 0 0,0 0 1 0 0,1 0 0 0 0,-1-1 0 0 0,2 1-1 0 0,-1 0 1 0 0,1 0 0 0 0,1 0 0 0 0,-1-1-1 0 0,1 1 1 0 0,1-1 0 0 0,-1 1 0 0 0,1-1-1 0 0,1 0 1 0 0,-1 0 0 0 0,1 0 0 0 0,0 0 0 0 0,1-1-1 0 0,0 0 1 0 0,0 0 0 0 0,0 0 0 0 0,0 0-1 0 0,1-1 1 0 0,13 9 0 0 0,-2-2 9 0 0,0-1 0 0 0,1 0 1 0 0,0-2-1 0 0,0 0 0 0 0,1-1 0 0 0,1-1 1 0 0,-1-1-1 0 0,1-1 0 0 0,21 4 0 0 0,-2-3-616 0 0,1-2-1 0 0,0-1 1 0 0,68-5 0 0 0,-35-9-2824 0 0,-68 9 2002 0 0,0 1 0 0 0,0-1 0 0 0,0 0-1 0 0,0 0 1 0 0,-1-1 0 0 0,1 0 0 0 0,4-3-1 0 0,-1-2-1409 0 0</inkml:trace>
</inkml:ink>
</file>

<file path=ppt/ink/ink7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2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1 152 864 0 0,'0'-4'446'0'0,"-1"0"1"0"0,2 1-1 0 0,-1-1 0 0 0,0 0 0 0 0,1 0 1 0 0,0 0-1 0 0,0 0 0 0 0,0 0 1 0 0,0 0-1 0 0,1 1 0 0 0,-1-1 0 0 0,1 1 1 0 0,0-1-1 0 0,0 1 0 0 0,5-6 0 0 0,-2 3 38 0 0,1 0-1 0 0,-1 1 0 0 0,1 0 0 0 0,1 0 0 0 0,-1 0 1 0 0,1 1-1 0 0,11-6 0 0 0,-1 2 496 0 0,1 1 0 0 0,0 1 0 0 0,0 1-1 0 0,1 0 1 0 0,37-4 0 0 0,-53 9-803 0 0,0 0 0 0 0,0 0 0 0 0,0 0 0 0 0,1 0 0 0 0,-1 0 0 0 0,0 1 0 0 0,0 0 0 0 0,0-1 1 0 0,0 1-1 0 0,0 0 0 0 0,0 0 0 0 0,-1 0 0 0 0,1 1 0 0 0,0-1 0 0 0,0 1 0 0 0,3 3 0 0 0,-5-4-101 0 0,1 0 1 0 0,-1 1-1 0 0,0-1 0 0 0,0 1 0 0 0,0 0 1 0 0,0-1-1 0 0,0 1 0 0 0,0 0 0 0 0,0-1 0 0 0,-1 1 1 0 0,1 0-1 0 0,0 0 0 0 0,-1 0 0 0 0,0 0 1 0 0,1 0-1 0 0,-1 0 0 0 0,0-1 0 0 0,0 1 1 0 0,0 0-1 0 0,0 0 0 0 0,-1 0 0 0 0,1 0 1 0 0,0 0-1 0 0,-1 0 0 0 0,1 0 0 0 0,-1-1 1 0 0,-1 3-1 0 0,-7 17 165 0 0,-2-1 0 0 0,0 0 0 0 0,-1-1 1 0 0,-1-1-1 0 0,-28 31 0 0 0,18-21 30 0 0,-24 36-1 0 0,46-62-240 0 0,-1-1 1 0 0,1 1-1 0 0,0 0 1 0 0,0-1 0 0 0,0 1-1 0 0,1 0 1 0 0,-1 0-1 0 0,0-1 1 0 0,1 1-1 0 0,-1 0 1 0 0,1 0-1 0 0,-1 0 1 0 0,1 0-1 0 0,0 0 1 0 0,0 0-1 0 0,0-1 1 0 0,0 1-1 0 0,0 0 1 0 0,0 0-1 0 0,1 0 1 0 0,-1 0-1 0 0,0 0 1 0 0,1 0-1 0 0,1 2 1 0 0,-1-2-8 0 0,1 0 0 0 0,0 0 0 0 0,0 0 0 0 0,0 0 0 0 0,1-1-1 0 0,-1 1 1 0 0,0 0 0 0 0,0-1 0 0 0,1 0 0 0 0,-1 0 0 0 0,1 0 0 0 0,-1 0 0 0 0,1 0 0 0 0,0 0 0 0 0,2 0 0 0 0,15 2-187 0 0,-1 0-1 0 0,1-2 1 0 0,34-1 0 0 0,-47 0 4 0 0,32-2-1421 0 0,70-12 0 0 0,-88 10-1204 0 0,-1-1 0 0 0,34-14 0 0 0,-36 10 459 0 0</inkml:trace>
</inkml:ink>
</file>

<file path=ppt/ink/ink7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23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2 228 0 0,'-3'-2'11701'0'0,"0"22"-7499"0"0,4 32-802 0 0,23 43 773 0 0,-22-86-3942 0 0,1-1 0 0 0,1 0 0 0 0,0-1-1 0 0,0 1 1 0 0,0-1 0 0 0,1 1 0 0 0,0-1-1 0 0,0-1 1 0 0,10 10 0 0 0,13-2-2372 0 0,5-13-5741 0 0,-21-5 5142 0 0</inkml:trace>
</inkml:ink>
</file>

<file path=ppt/ink/ink7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24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6 744 0 0,'-1'0'240'0'0,"-9"-6"4482"0"0,2 7-805 0 0,2 5-1844 0 0,4-1-957 0 0,-1 2 383 0 0,-2 28 2621 0 0,5-32-3885 0 0,0 25 1771 0 0,0-1 0 0 0,10 55 0 0 0,-8-68-1796 0 0,1-1 1 0 0,0 0-1 0 0,1 0 0 0 0,1-1 1 0 0,0 1-1 0 0,1-1 0 0 0,0 0 1 0 0,10 14-1 0 0,-13-22-516 0 0,0-1 0 0 0,1 1-1 0 0,-1-1 1 0 0,1 0 0 0 0,0 0-1 0 0,7 4 1 0 0,14 1-7038 0 0</inkml:trace>
</inkml:ink>
</file>

<file path=ppt/ink/ink7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24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58 372 0 0,'-31'-3'-644'0'0,"-6"0"5150"0"0,0 0 6792 0 0,82-2-5859 0 0,373-11-654 0 0,52-2-2259 0 0,-332 9-4952 0 0,-135 10 1116 0 0</inkml:trace>
</inkml:ink>
</file>

<file path=ppt/ink/ink7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2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2 220 0 0,'-5'-1'7302'0'0,"5"0"-7176"0"0,3 21 2869 0 0,14 43-2060 0 0,-11-43 410 0 0,113 499 7227 0 0,-115-496-8216 0 0,3 17 387 0 0,-2 0 0 0 0,1 56 0 0 0,-6-86-584 0 0,0 0-1 0 0,-1 0 0 0 0,0-1 0 0 0,0 1 1 0 0,-1-1-1 0 0,-1 1 0 0 0,1-1 0 0 0,-2 0 1 0 0,1 1-1 0 0,-1-2 0 0 0,0 1 0 0 0,-1 0 1 0 0,0-1-1 0 0,-1 0 0 0 0,-10 13 0 0 0,11-17-89 0 0,0 0 0 0 0,0 0-1 0 0,-1-1 1 0 0,1 1 0 0 0,-1-1-1 0 0,0 0 1 0 0,0 0 0 0 0,0-1-1 0 0,0 0 1 0 0,0 0-1 0 0,-1-1 1 0 0,1 1 0 0 0,-1-1-1 0 0,1-1 1 0 0,-1 1 0 0 0,1-1-1 0 0,-1 0 1 0 0,1-1 0 0 0,-1 1-1 0 0,1-1 1 0 0,-1-1 0 0 0,1 1-1 0 0,0-1 1 0 0,-1 0-1 0 0,1-1 1 0 0,0 1 0 0 0,-6-5-1 0 0,1 2-63 0 0,1-1 0 0 0,0 0 0 0 0,0 0 0 0 0,1-1 0 0 0,-1-1 0 0 0,2 0 0 0 0,-1 0 0 0 0,1 0 0 0 0,0-1 0 0 0,1 0 0 0 0,0-1 0 0 0,0 0 0 0 0,1 0 0 0 0,-6-14 0 0 0,8 14-29 0 0,0 0 0 0 0,1 0 1 0 0,1-1-1 0 0,0 0 1 0 0,0 1-1 0 0,1-1 1 0 0,0 0-1 0 0,1 0 0 0 0,0 0 1 0 0,1 0-1 0 0,0 1 1 0 0,1-1-1 0 0,0 0 1 0 0,1 1-1 0 0,0-1 0 0 0,0 1 1 0 0,1 0-1 0 0,1 0 1 0 0,-1 0-1 0 0,2 0 1 0 0,-1 1-1 0 0,1 0 0 0 0,1 0 1 0 0,14-15-1 0 0,-7 11-23 0 0,0 0 0 0 0,0 1 0 0 0,1 1-1 0 0,1 0 1 0 0,0 1 0 0 0,1 1 0 0 0,-1 0 0 0 0,2 1-1 0 0,-1 1 1 0 0,1 1 0 0 0,0 1 0 0 0,0 0 0 0 0,32-4 0 0 0,47 7-1595 0 0,-33 1-1435 0 0,-1-6-4968 0 0,-41 2 5543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7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 0 0,'10'2'11152'0'0,"40"9"-7361"0"0,382 18 3721 0 0,-419-29-7396 0 0,649-1 4432 0 0,-105-41-683 0 0,-538 47-5397 0 0,-14-2-2814 0 0</inkml:trace>
</inkml:ink>
</file>

<file path=ppt/ink/ink7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2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28 152 0 0,'0'-2'351'0'0,"0"1"0"0"0,1-1 1 0 0,-1 1-1 0 0,0-1 0 0 0,0 1 0 0 0,0-1 1 0 0,0 1-1 0 0,0 0 0 0 0,-1-1 0 0 0,1 1 0 0 0,0-1 1 0 0,-1 1-1 0 0,1 0 0 0 0,-1-1 0 0 0,1 1 0 0 0,-1 0 1 0 0,-1-2-1 0 0,-8 20 6166 0 0,-1 19-1875 0 0,5-9-4048 0 0,5-20-273 0 0,-7 40 2344 0 0,-2 62 0 0 0,9-95-2332 0 0,1 1 0 0 0,1-1 0 0 0,1 0 0 0 0,0 0-1 0 0,0 0 1 0 0,1-1 0 0 0,1 1 0 0 0,1-1 0 0 0,6 15 0 0 0,-7-21-323 0 0,1-1 1 0 0,0 0-1 0 0,0 0 1 0 0,0 0 0 0 0,1-1-1 0 0,-1 0 1 0 0,1 0 0 0 0,1 0-1 0 0,-1-1 1 0 0,1 0 0 0 0,-1 0-1 0 0,1 0 1 0 0,0-1-1 0 0,1 0 1 0 0,-1-1 0 0 0,0 0-1 0 0,1 0 1 0 0,12 2 0 0 0,-8-2-639 0 0,0-1 0 0 0,0 0 0 0 0,0-1 0 0 0,0 0 0 0 0,13-2 0 0 0,-18 1-628 0 0,1 0-1 0 0,-1-1 1 0 0,1 0-1 0 0,-1 0 1 0 0,0-1-1 0 0,0 0 1 0 0,13-8-1 0 0,-12 6-1071 0 0</inkml:trace>
</inkml:ink>
</file>

<file path=ppt/ink/ink7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2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 1072 0 0,'-16'1'-464'0'0,"-4"-3"16291"0"0,38 0-14032 0 0,74 2 2074 0 0,-32 3-5762 0 0,-15 0-4672 0 0,-31-2 4225 0 0</inkml:trace>
</inkml:ink>
</file>

<file path=ppt/ink/ink7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26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8 644 0 0,'9'-3'512'0'0,"1"2"0"0"0,0-1 0 0 0,-1 1 0 0 0,1 1-1 0 0,0 0 1 0 0,-1 0 0 0 0,1 1 0 0 0,18 3 0 0 0,12 8 962 0 0,-14 0-470 0 0,11 10 402 0 0,14 24 746 0 0,-43-36-1658 0 0,0 0 0 0 0,-1 0 1 0 0,0 0-1 0 0,-1 1 0 0 0,0 0 0 0 0,5 14 1 0 0,-7-16-172 0 0,-1 0 0 0 0,-1 1 0 0 0,0-1 1 0 0,0 0-1 0 0,0 1 0 0 0,-1-1 1 0 0,-1 1-1 0 0,0-1 0 0 0,0 1 0 0 0,-1-1 1 0 0,0 1-1 0 0,-1-1 0 0 0,0 0 1 0 0,0 1-1 0 0,-7 15 0 0 0,3-11 6 0 0,-2 0-1 0 0,0 0 1 0 0,0-1-1 0 0,-1 0 1 0 0,-1 0-1 0 0,0-1 1 0 0,0 0 0 0 0,-17 13-1 0 0,16-16-304 0 0,0-1 0 0 0,0 0 0 0 0,0-1 0 0 0,-14 6 0 0 0,15-9-579 0 0,1 0 1 0 0,-1 0-1 0 0,0-1 1 0 0,1-1-1 0 0,-21 3 0 0 0,19-5-5122 0 0</inkml:trace>
</inkml:ink>
</file>

<file path=ppt/ink/ink7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26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10 252 0 0,'-6'-2'436'0'0,"1"0"0"0"0,0 1-1 0 0,0-1 1 0 0,-1 1 0 0 0,1 0 0 0 0,-1 1-1 0 0,1 0 1 0 0,-1-1 0 0 0,0 2-1 0 0,1-1 1 0 0,-1 1 0 0 0,1-1 0 0 0,-1 2-1 0 0,1-1 1 0 0,0 0 0 0 0,0 1 0 0 0,-1 0-1 0 0,1 1 1 0 0,-7 3 0 0 0,-1 1 483 0 0,1 0-1 0 0,0 1 1 0 0,0 0-1 0 0,1 0 1 0 0,0 2 0 0 0,-16 15-1 0 0,26-23-746 0 0,-1 0 0 0 0,0-1-1 0 0,1 1 1 0 0,-1 0 0 0 0,1 0-1 0 0,0 0 1 0 0,-1 0 0 0 0,1 0-1 0 0,0 1 1 0 0,0-1-1 0 0,0 0 1 0 0,1 0 0 0 0,-1 1-1 0 0,0-1 1 0 0,1 0 0 0 0,0 1-1 0 0,-1-1 1 0 0,1 1 0 0 0,0-1-1 0 0,0 0 1 0 0,1 5 0 0 0,0-5-45 0 0,0 1 0 0 0,1-1 0 0 0,-1 0 1 0 0,1 0-1 0 0,-1 1 0 0 0,1-1 0 0 0,0 0 1 0 0,-1 0-1 0 0,1-1 0 0 0,0 1 1 0 0,0 0-1 0 0,1-1 0 0 0,-1 1 0 0 0,0-1 1 0 0,0 1-1 0 0,4 0 0 0 0,9 4 157 0 0,1 0 1 0 0,0-1-1 0 0,1-1 0 0 0,27 4 0 0 0,19 1-529 0 0,1-3-1 0 0,81-2 1 0 0,-109-6-2761 0 0,0-2 0 0 0,70-15 1 0 0,-70 10 773 0 0</inkml:trace>
</inkml:ink>
</file>

<file path=ppt/ink/ink7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2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287 113 60 0 0,'-11'-4'1088'0'0,"1"0"0"0"0,-1 1 0 0 0,0 0 0 0 0,0 1 0 0 0,0 0 0 0 0,0 1 0 0 0,0 0 0 0 0,0 0 0 0 0,0 1 0 0 0,0 1 0 0 0,-1 0 0 0 0,1 1 0 0 0,0 0 0 0 0,-12 4 0 0 0,17-4-378 0 0,-1 1-1 0 0,1 0 1 0 0,0 0 0 0 0,0 1 0 0 0,0-1 0 0 0,0 1 0 0 0,0 1-1 0 0,1-1 1 0 0,-10 10 0 0 0,11-8-364 0 0,-1 0 1 0 0,1 0-1 0 0,0 1 0 0 0,1-1 1 0 0,-1 1-1 0 0,1 0 0 0 0,0 0 1 0 0,1 0-1 0 0,0 0 0 0 0,-2 11 1 0 0,3-14-203 0 0,0 0 0 0 0,1 0 0 0 0,-1 0 0 0 0,1 0 0 0 0,0 0-1 0 0,0 0 1 0 0,0 0 0 0 0,1 0 0 0 0,0 0 0 0 0,-1 0 0 0 0,1 0 0 0 0,1-1 0 0 0,-1 1 0 0 0,0 0 0 0 0,1 0 0 0 0,0-1 0 0 0,0 1 0 0 0,0-1 0 0 0,0 1 0 0 0,4 3 0 0 0,-4-6-158 0 0,1 1 0 0 0,-1 0 0 0 0,1-1 1 0 0,-1 1-1 0 0,1-1 0 0 0,0 0 0 0 0,-1 1 1 0 0,1-1-1 0 0,0-1 0 0 0,0 1 0 0 0,0 0 1 0 0,0-1-1 0 0,0 1 0 0 0,0-1 0 0 0,0 0 1 0 0,0 0-1 0 0,0 0 0 0 0,0-1 0 0 0,0 1 0 0 0,-1-1 1 0 0,1 1-1 0 0,0-1 0 0 0,0 0 0 0 0,0 0 1 0 0,0 0-1 0 0,-1-1 0 0 0,5-1 0 0 0,-4 1-14 0 0,0 1-1 0 0,0-1 0 0 0,1 0 1 0 0,-1 0-1 0 0,-1 0 0 0 0,1-1 0 0 0,0 1 1 0 0,0 0-1 0 0,-1-1 0 0 0,1 0 0 0 0,-1 0 1 0 0,0 0-1 0 0,0 0 0 0 0,0 0 1 0 0,0 0-1 0 0,-1 0 0 0 0,1 0 0 0 0,-1-1 1 0 0,1-3-1 0 0,-1 1 14 0 0,0 0-1 0 0,-1 1 1 0 0,0-1-1 0 0,0 0 1 0 0,0 0 0 0 0,-1 0-1 0 0,0 1 1 0 0,0-1-1 0 0,0 0 1 0 0,-5-10 0 0 0,-5-10-84 0 0,-1 2 0 0 0,-2-1 0 0 0,0 2 0 0 0,-20-24 0 0 0,22 29-145 0 0,3 1-808 0 0,7 7-2198 0 0,34 8-7778 0 0</inkml:trace>
</inkml:ink>
</file>

<file path=ppt/ink/ink7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27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72 0 0,'3'6'823'0'0,"0"0"0"0"0,0 1 0 0 0,-1-1 0 0 0,0 0 0 0 0,0 1 0 0 0,1 6 0 0 0,-2-8 629 0 0,-1 0 0 0 0,0 0 0 0 0,0 0 0 0 0,0 0 0 0 0,0-1 0 0 0,-1 1 0 0 0,0 0 0 0 0,0 0 0 0 0,-2 6 4487 0 0,3-16-5437 0 0,1-3-395 0 0,0 0-1 0 0,1 1 1 0 0,0 0 0 0 0,0-1 0 0 0,1 1 0 0 0,0 0 0 0 0,0 0 0 0 0,1 0 0 0 0,0 1-1 0 0,0-1 1 0 0,0 1 0 0 0,1 0 0 0 0,0 0 0 0 0,0 0 0 0 0,1 1 0 0 0,0 0 0 0 0,-1 0-1 0 0,2 0 1 0 0,-1 1 0 0 0,0 0 0 0 0,1 0 0 0 0,0 1 0 0 0,0-1 0 0 0,0 1 0 0 0,0 1 0 0 0,13-3-1 0 0,-13 3-41 0 0,-1 0 0 0 0,0 1-1 0 0,1 0 1 0 0,-1 0 0 0 0,1 1-1 0 0,-1-1 1 0 0,1 1-1 0 0,-1 1 1 0 0,1 0 0 0 0,-1-1-1 0 0,0 2 1 0 0,1-1 0 0 0,-1 1-1 0 0,0 0 1 0 0,0 0-1 0 0,0 1 1 0 0,0 0 0 0 0,0 0-1 0 0,-1 0 1 0 0,1 1 0 0 0,-1 0-1 0 0,0 0 1 0 0,0 0-1 0 0,0 0 1 0 0,-1 1 0 0 0,1 0-1 0 0,-1 0 1 0 0,0 0 0 0 0,-1 1-1 0 0,1-1 1 0 0,-1 1-1 0 0,4 9 1 0 0,5 29 267 0 0,-10-35-446 0 0,0 0-1 0 0,0 0 1 0 0,1 0 0 0 0,0 0 0 0 0,5 8 0 0 0,13 5-3803 0 0,-19-21 3102 0 0,1 0 0 0 0,-1 1 0 0 0,1-1 0 0 0,0 0 0 0 0,-1 0 0 0 0,1-1 0 0 0,0 1 0 0 0,0-1 0 0 0,5 1 0 0 0,14-1-2260 0 0</inkml:trace>
</inkml:ink>
</file>

<file path=ppt/ink/ink7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2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7 576 0 0,'10'-6'11230'0'0,"-9"6"-10856"0"0,10 10 4272 0 0,8 29-3740 0 0,-14-28 450 0 0,293 517 6606 0 0,-137-260-5381 0 0,-154-255-2466 0 0,3 2 235 0 0,-2 0 0 0 0,0 1 0 0 0,-1-1 0 0 0,10 32 0 0 0,-16-44-318 0 0,-1 0 1 0 0,1-1 0 0 0,-1 1-1 0 0,1 0 1 0 0,-1-1-1 0 0,0 1 1 0 0,0 0 0 0 0,0 0-1 0 0,0-1 1 0 0,0 1-1 0 0,-1 0 1 0 0,1-1 0 0 0,-1 1-1 0 0,0 0 1 0 0,0-1-1 0 0,0 1 1 0 0,0-1-1 0 0,0 1 1 0 0,0-1 0 0 0,-1 1-1 0 0,1-1 1 0 0,-1 0-1 0 0,0 0 1 0 0,0 0 0 0 0,0 0-1 0 0,0 0 1 0 0,0 0-1 0 0,0-1 1 0 0,0 1 0 0 0,0 0-1 0 0,-1-1 1 0 0,1 0-1 0 0,-1 0 1 0 0,1 1 0 0 0,-1-1-1 0 0,1-1 1 0 0,-1 1-1 0 0,-2 0 1 0 0,-10 2-33 0 0,0 0 0 0 0,0-1 0 0 0,0-1 0 0 0,0 0 0 0 0,0-1 0 0 0,0-1 0 0 0,-21-3 0 0 0,-6-4 0 0 0,-53-16 0 0 0,44 9 0 0 0,1-3 0 0 0,1-1 0 0 0,-62-35 0 0 0,93 45 0 0 0,1-2 0 0 0,0 0 0 0 0,1-1 0 0 0,0-1 0 0 0,1-1 0 0 0,1 0 0 0 0,0 0 0 0 0,0-2 0 0 0,2 0 0 0 0,0 0 0 0 0,-18-34 0 0 0,28 47-16 0 0,0-1-1 0 0,1 1 1 0 0,-1-1 0 0 0,1 0-1 0 0,0 1 1 0 0,0-1 0 0 0,0 0 0 0 0,1 0-1 0 0,0 0 1 0 0,-1 1 0 0 0,1-1-1 0 0,0 0 1 0 0,1 0 0 0 0,-1 0-1 0 0,1 0 1 0 0,0 1 0 0 0,-1-1 0 0 0,2 0-1 0 0,-1 1 1 0 0,3-7 0 0 0,-1 5-22 0 0,1 0 0 0 0,0 1 0 0 0,-1-1 0 0 0,2 1-1 0 0,-1 0 1 0 0,0 0 0 0 0,1 0 0 0 0,0 1 0 0 0,0-1 0 0 0,0 1 0 0 0,0 0 0 0 0,0 1 0 0 0,7-3 0 0 0,13-4-355 0 0,0 1-1 0 0,0 1 0 0 0,0 1 1 0 0,51-4-1 0 0,108 5-4931 0 0,-100 5-1354 0 0,-46 0 3608 0 0</inkml:trace>
</inkml:ink>
</file>

<file path=ppt/ink/ink7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2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63 804 0 0,'-17'8'21025'0'0,"25"-6"-20490"0"0,1 0 0 0 0,-1 0 0 0 0,1 0-1 0 0,0-1 1 0 0,-1-1 0 0 0,1 1 0 0 0,0-1 0 0 0,-1-1-1 0 0,1 0 1 0 0,14-3 0 0 0,90-24 1165 0 0,-109 27-1621 0 0,63-25-1119 0 0,-19 6-5938 0 0</inkml:trace>
</inkml:ink>
</file>

<file path=ppt/ink/ink7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28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1 160 0 0,'-1'0'185'0'0,"1"1"1"0"0,0-1-1 0 0,0 0 1 0 0,0 0-1 0 0,0 1 0 0 0,0-1 1 0 0,-1 0-1 0 0,1 1 1 0 0,0-1-1 0 0,0 0 0 0 0,0 1 1 0 0,0-1-1 0 0,0 1 1 0 0,0-1-1 0 0,0 0 0 0 0,0 1 1 0 0,0-1-1 0 0,0 0 1 0 0,0 1-1 0 0,0-1 0 0 0,1 0 1 0 0,-1 1-1 0 0,0-1 1 0 0,0 0-1 0 0,0 1 0 0 0,0-1 1 0 0,0 0-1 0 0,1 0 1 0 0,-1 1-1 0 0,0-1 1 0 0,0 0-1 0 0,1 0 0 0 0,-1 1 1 0 0,0-1-1 0 0,0 0 1 0 0,1 0-1 0 0,-1 1 0 0 0,0-1 1 0 0,1 0-1 0 0,21 6 3727 0 0,26-3 10 0 0,-45-3-3299 0 0,6 0-66 0 0,95-1 4678 0 0,-70 0-7351 0 0,0-1-4004 0 0,-24 0 3792 0 0</inkml:trace>
</inkml:ink>
</file>

<file path=ppt/ink/ink7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3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1 435 208 0 0,'13'-5'8955'0'0,"9"-3"-3462"0"0,35-18-1443 0 0,-44 20-3863 0 0,-2 0 0 0 0,1-1 0 0 0,-1-1-1 0 0,0 0 1 0 0,0 0 0 0 0,-1-1 0 0 0,0 0-1 0 0,13-17 1 0 0,-15 13-141 0 0,0 0 0 0 0,-2-1 0 0 0,1-1 0 0 0,-2 1 0 0 0,0-1 0 0 0,0 1 0 0 0,-2-2 0 0 0,0 1 0 0 0,0 0 0 0 0,-2 0 0 0 0,0-1 0 0 0,0 1 0 0 0,-2-1 0 0 0,0 1 0 0 0,0-1 0 0 0,-2 1 0 0 0,0 0 0 0 0,-8-27 0 0 0,7 99 1344 0 0,50 265 2305 0 0,-45-314-3665 0 0,1 0-1 0 0,0 1 1 0 0,0-1-1 0 0,1 0 1 0 0,0 0-1 0 0,0-1 1 0 0,1 1-1 0 0,0-1 1 0 0,6 8-1 0 0,-9-13-250 0 0,1 0-1 0 0,0 0 1 0 0,0-1 0 0 0,0 1-1 0 0,0-1 1 0 0,0 1-1 0 0,0-1 1 0 0,0 0-1 0 0,0 0 1 0 0,0 0 0 0 0,1 0-1 0 0,-1 0 1 0 0,0 0-1 0 0,4 0 1 0 0,-2 0-505 0 0,-1-1 1 0 0,1 0-1 0 0,0 0 1 0 0,0-1-1 0 0,0 1 1 0 0,0-1-1 0 0,0 0 1 0 0,0 0-1 0 0,-1 0 1 0 0,1 0-1 0 0,5-3 1 0 0,7-3-1780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1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4 392 0 0,'-4'-3'14080'0'0,"2"8"-13481"0"0,1 0 0 0 0,1 1 1 0 0,-1-1-1 0 0,1 0 0 0 0,0 1 0 0 0,0-1 1 0 0,0 1-1 0 0,1-1 0 0 0,1 9 0 0 0,17 57 1968 0 0,-8-35-1250 0 0,7 31 61 0 0,-5-26-255 0 0,-3 1 0 0 0,7 59 0 0 0,-16-96-967 0 0,-1 0 0 0 0,1 0 0 0 0,0 0 0 0 0,1 1-1 0 0,-1-1 1 0 0,1 0 0 0 0,0-1 0 0 0,0 1 0 0 0,3 4-1 0 0,-4-8 356 0 0,-50-4-948 0 0,45 4 405 0 0,-4-1-7 0 0,1 1 1 0 0,0-1-1 0 0,0 1 1 0 0,0 1-1 0 0,0-1 1 0 0,0 1-1 0 0,0 1 1 0 0,1-1 0 0 0,-1 1-1 0 0,1 0 1 0 0,-1 1-1 0 0,1-1 1 0 0,-6 6-1 0 0,12-9 41 0 0,-1 1-1 0 0,1 0 1 0 0,-1 0-1 0 0,1 0 1 0 0,-1 0-1 0 0,1-1 0 0 0,-1 1 1 0 0,1 0-1 0 0,0 0 1 0 0,0 0-1 0 0,0 0 1 0 0,-1 0-1 0 0,1 0 1 0 0,0 0-1 0 0,0 0 1 0 0,0 0-1 0 0,0 0 1 0 0,0 0-1 0 0,1 0 1 0 0,-1 0-1 0 0,0 0 1 0 0,0 0-1 0 0,1 0 1 0 0,-1 0-1 0 0,0-1 1 0 0,1 1-1 0 0,-1 0 1 0 0,1 0-1 0 0,-1 0 1 0 0,1 0-1 0 0,0-1 0 0 0,-1 1 1 0 0,2 1-1 0 0,24 21 140 0 0,-17-18-107 0 0,0-1 0 0 0,0 0 1 0 0,0-1-1 0 0,1 0 0 0 0,-1 0 1 0 0,1-1-1 0 0,0 0 0 0 0,0-1 1 0 0,16 1-1 0 0,-19-2-25 0 0,1 0 1 0 0,-1-1-1 0 0,0 0 1 0 0,0 0-1 0 0,0 0 1 0 0,-1-1-1 0 0,1 0 1 0 0,0 0-1 0 0,0-1 1 0 0,-1 0-1 0 0,0 0 1 0 0,1 0-1 0 0,-1-1 1 0 0,7-6-1 0 0,-12 10-23 0 0,0-1 0 0 0,0 0 0 0 0,0 1 0 0 0,-1-1 0 0 0,1 1 0 0 0,0-1 0 0 0,-1 0 0 0 0,1 0 0 0 0,-1 1 0 0 0,1-1 0 0 0,0 0 0 0 0,-1 0 0 0 0,0 0 0 0 0,1 1 0 0 0,-1-1 0 0 0,0 0 0 0 0,1 0 0 0 0,-1 0-1 0 0,0 0 1 0 0,0 0 0 0 0,0 0 0 0 0,1 0 0 0 0,-1 0 0 0 0,0 0 0 0 0,-1 0 0 0 0,1 0 0 0 0,0 0 0 0 0,0 1 0 0 0,0-1 0 0 0,-1-2 0 0 0,0 1-20 0 0,-1 1 1 0 0,1-1-1 0 0,-1 0 0 0 0,1 1 1 0 0,-1-1-1 0 0,0 1 0 0 0,1 0 1 0 0,-1-1-1 0 0,0 1 0 0 0,0 0 1 0 0,0 0-1 0 0,-3-1 0 0 0,-7-2-143 0 0,0 0 0 0 0,1 1 0 0 0,-22-4 0 0 0,20 6 50 0 0,1 1-1 0 0,0 0 1 0 0,-21 2-1 0 0,29-2 135 0 0,1 1-1 0 0,-1-1 1 0 0,0 1-1 0 0,0 0 1 0 0,1 0-1 0 0,-1 0 0 0 0,1 0 1 0 0,-1 1-1 0 0,1 0 1 0 0,0-1-1 0 0,-1 1 1 0 0,1 0-1 0 0,0 1 1 0 0,0-1-1 0 0,-5 6 1 0 0,8-8 95 0 0,0 1-84 0 0,1 1 0 0 0,-1-1 0 0 0,1 0 0 0 0,0 0-1 0 0,-1 0 1 0 0,1 0 0 0 0,0 0 0 0 0,0 0 0 0 0,-1 0 0 0 0,1 0-1 0 0,0 0 1 0 0,0-1 0 0 0,0 1 0 0 0,0 0 0 0 0,0 0 0 0 0,1-1-1 0 0,-1 1 1 0 0,0-1 0 0 0,0 1 0 0 0,0-1 0 0 0,0 1 0 0 0,1-1-1 0 0,-1 0 1 0 0,2 1 0 0 0,32 5 192 0 0,-24-5-234 0 0,-1-1 0 0 0,1 0 0 0 0,-1-1 1 0 0,0 0-1 0 0,12-3 0 0 0,-18 4-1 0 0,-1-1 0 0 0,1 0 0 0 0,-1 0-1 0 0,1 0 1 0 0,-1-1 0 0 0,1 1 0 0 0,-1-1 0 0 0,0 1-1 0 0,0-1 1 0 0,0 0 0 0 0,0-1 0 0 0,0 1 0 0 0,0 0-1 0 0,0-1 1 0 0,-1 0 0 0 0,1 1 0 0 0,2-6 0 0 0,-5 7 1 0 0,1 1 1 0 0,-1-1 0 0 0,1 0 0 0 0,-1 0 0 0 0,0 0 0 0 0,1 1-1 0 0,-1-1 1 0 0,0 0 0 0 0,0 0 0 0 0,0 0 0 0 0,0 0-1 0 0,0 0 1 0 0,0 0 0 0 0,0 0 0 0 0,0 1 0 0 0,0-1 0 0 0,0 0-1 0 0,0 0 1 0 0,-1 0 0 0 0,1 0 0 0 0,0 0 0 0 0,-1 1-1 0 0,1-1 1 0 0,-1 0 0 0 0,0-1 0 0 0,0 1 7 0 0,-1-1-1 0 0,1 1 1 0 0,-1 0-1 0 0,1-1 1 0 0,-1 1 0 0 0,0 0-1 0 0,0 0 1 0 0,1 0-1 0 0,-1 0 1 0 0,-4-1 0 0 0,-4-1-1525 0 0,-1 1 0 0 0,0 0 0 0 0,-13-1 0 0 0,19 2-519 0 0,0 0-1274 0 0</inkml:trace>
</inkml:ink>
</file>

<file path=ppt/ink/ink7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3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41 720 0 0,'0'-40'14439'0'0,"0"43"-13228"0"0,1 108 4322 0 0,1 23-3449 0 0,8-48-11308 0 0,-8-79 6694 0 0</inkml:trace>
</inkml:ink>
</file>

<file path=ppt/ink/ink7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3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55 303 232 0 0,'-33'-12'2720'0'0,"11"4"6578"0"0,26 7-8779 0 0,1 0-1 0 0,-1 0 1 0 0,0 0 0 0 0,1 1 0 0 0,-1 0 0 0 0,0 0 0 0 0,1 0-1 0 0,4 1 1 0 0,11 0 430 0 0,36-2 556 0 0,-11 2-872 0 0,0-2-1 0 0,0-2 0 0 0,0-2 0 0 0,0-2 1 0 0,54-15-1 0 0,-93 19-722 0 0,-1 1 0 0 0,1-1 1 0 0,-1 0-1 0 0,1 0 0 0 0,-1-1 0 0 0,0 1 0 0 0,0-1 1 0 0,-1 0-1 0 0,1 0 0 0 0,-1-1 0 0 0,0 1 1 0 0,0-1-1 0 0,0 0 0 0 0,-1 0 0 0 0,0-1 1 0 0,0 1-1 0 0,0-1 0 0 0,-1 1 0 0 0,1-1 1 0 0,1-7-1 0 0,-1 0 214 0 0,0 0 0 0 0,-1 0-1 0 0,-1-1 1 0 0,0 1 0 0 0,0 0 0 0 0,-2 0 0 0 0,1-1 0 0 0,-5-17 0 0 0,6 31-60 0 0,-1 0 0 0 0,0-1 0 0 0,0 1 1 0 0,0 0-1 0 0,0 0 0 0 0,0-1 0 0 0,0 1 1 0 0,0 0-1 0 0,0 0 0 0 0,0-1 0 0 0,0 1 1 0 0,0 0-1 0 0,0 0 0 0 0,-1-1 0 0 0,1 1 1 0 0,0 0-1 0 0,0 0 0 0 0,0-1 0 0 0,0 1 1 0 0,0 0-1 0 0,0 0 0 0 0,-1-1 0 0 0,1 1 1 0 0,0 0-1 0 0,0 0 0 0 0,0 0 0 0 0,-1-1 1 0 0,1 1-1 0 0,0 0 0 0 0,0 0 0 0 0,0 0 1 0 0,-1 0-1 0 0,1 0 0 0 0,0 0 0 0 0,0-1 1 0 0,-1 1-1 0 0,1 0 0 0 0,0 0 0 0 0,0 0 1 0 0,-1 0-1 0 0,1 0 0 0 0,0 0 0 0 0,-1 0 1 0 0,-8 11 838 0 0,-4 21-102 0 0,6-1 147 0 0,1 1 0 0 0,2 0 0 0 0,-1 40 0 0 0,5-58-1015 0 0,0 0 1 0 0,1 0-1 0 0,1-1 0 0 0,0 1 1 0 0,0-1-1 0 0,2 0 1 0 0,0 1-1 0 0,0-1 1 0 0,1-1-1 0 0,8 17 0 0 0,-10-25-359 0 0,-1-1-1 0 0,1 0 1 0 0,0 1-1 0 0,0-1 1 0 0,0 0-1 0 0,0 0 1 0 0,1-1 0 0 0,6 5-1 0 0,18 5-8102 0 0,-18-10 5510 0 0</inkml:trace>
</inkml:ink>
</file>

<file path=ppt/ink/ink7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31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7 155 592 0 0,'-1'-3'416'0'0,"0"1"-1"0"0,0-1 1 0 0,0 1 0 0 0,0-1-1 0 0,1 1 1 0 0,-1-1 0 0 0,1 0-1 0 0,0 1 1 0 0,0-1-1 0 0,0 0 1 0 0,0 1 0 0 0,0-1-1 0 0,0 0 1 0 0,1 1 0 0 0,-1-1-1 0 0,1 0 1 0 0,0 1 0 0 0,0-1-1 0 0,0 1 1 0 0,2-5 0 0 0,0 2 106 0 0,1 1 0 0 0,-1 0 1 0 0,1 0-1 0 0,0 0 1 0 0,0 0-1 0 0,0 0 1 0 0,0 1-1 0 0,1 0 1 0 0,8-5-1 0 0,4-1 538 0 0,1 1 0 0 0,0 1 0 0 0,0 0 1 0 0,34-6-1 0 0,-36 10-310 0 0,0 0 1 0 0,1 2 0 0 0,-1 0-1 0 0,31 2 1 0 0,-6 8 519 0 0,-18 3-493 0 0,-21-11-684 0 0,0 1 0 0 0,1 0 1 0 0,-1 0-1 0 0,0 0 0 0 0,0 0 0 0 0,0 1 1 0 0,0-1-1 0 0,0 1 0 0 0,-1-1 1 0 0,1 1-1 0 0,1 4 0 0 0,-2-2-40 0 0,0-1-1 0 0,0 1 1 0 0,-1 0-1 0 0,0-1 1 0 0,0 1 0 0 0,0 0-1 0 0,0-1 1 0 0,-1 1-1 0 0,0 0 1 0 0,0-1-1 0 0,0 1 1 0 0,-1-1-1 0 0,1 1 1 0 0,-1-1 0 0 0,0 0-1 0 0,0 0 1 0 0,-1 1-1 0 0,1-1 1 0 0,-6 5-1 0 0,-7 12 34 0 0,-1-1-1 0 0,-22 21 0 0 0,35-38-61 0 0,-11 11 40 0 0,1 2 1 0 0,-17 22-1 0 0,28-34-47 0 0,-1 0-1 0 0,1-1 0 0 0,0 1 1 0 0,0 0-1 0 0,0 0 0 0 0,0 1 1 0 0,0-1-1 0 0,1 0 0 0 0,0 0 1 0 0,0 1-1 0 0,0-1 0 0 0,1 1 1 0 0,-1-1-1 0 0,1 1 0 0 0,0-1 1 0 0,0 1-1 0 0,2 4 0 0 0,-1-6-2 0 0,1 0-1 0 0,0 0 0 0 0,-1 0 0 0 0,2 0 0 0 0,-1-1 1 0 0,0 1-1 0 0,0-1 0 0 0,1 0 0 0 0,-1 1 1 0 0,1-1-1 0 0,0 0 0 0 0,0 0 0 0 0,0-1 1 0 0,0 1-1 0 0,0-1 0 0 0,0 1 0 0 0,0-1 1 0 0,0 0-1 0 0,0 0 0 0 0,1 0 0 0 0,-1-1 0 0 0,0 1 1 0 0,7-1-1 0 0,7 2-475 0 0,-1-1 1 0 0,1-1-1 0 0,23-2 0 0 0,-39 2 401 0 0,44-7-3272 0 0,-19-4-4626 0 0,-21 6 5267 0 0</inkml:trace>
</inkml:ink>
</file>

<file path=ppt/ink/ink7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3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41 652 0 0,'-5'-1'1138'0'0,"-27"-7"2276"0"0,20 0 6019 0 0,16 6-8794 0 0,0 0 0 0 0,0 0 0 0 0,0 0 0 0 0,0 1 0 0 0,0 0 0 0 0,1 0 0 0 0,-1 0 0 0 0,0 0 0 0 0,8 0-1 0 0,-8 1-15 0 0,65-8 2642 0 0,-46 7-5695 0 0,-2 1-4486 0 0</inkml:trace>
</inkml:ink>
</file>

<file path=ppt/ink/ink7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35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12 116 0 0,'-1'-1'402'0'0,"0"0"-1"0"0,-1 0 1 0 0,1 0 0 0 0,0 0-1 0 0,-1 0 1 0 0,1 0 0 0 0,-1 0-1 0 0,1 0 1 0 0,-1 1 0 0 0,1-1-1 0 0,-1 1 1 0 0,0-1 0 0 0,1 1-1 0 0,-1 0 1 0 0,1 0 0 0 0,-1-1-1 0 0,0 1 1 0 0,1 0 0 0 0,-1 0-1 0 0,0 1 1 0 0,1-1 0 0 0,-1 0-1 0 0,0 1 1 0 0,1-1 0 0 0,-1 0-1 0 0,0 1 1 0 0,1 0 0 0 0,-1-1-1 0 0,1 1 1 0 0,0 0 0 0 0,-1 0-1 0 0,1 0 1 0 0,-1 0 0 0 0,1 0-1 0 0,0 0 1 0 0,0 0 0 0 0,0 1-1 0 0,0-1 1 0 0,0 0 0 0 0,0 1-1 0 0,0-1 1 0 0,0 1 0 0 0,0-1-1 0 0,0 3 1 0 0,4 6 1757 0 0,19-3-775 0 0,5-6-940 0 0,-16-2 45 0 0,5-6 109 0 0,-16 7-545 0 0,1-1 0 0 0,0 0-1 0 0,0 1 1 0 0,-1-1 0 0 0,1 0 0 0 0,0 1-1 0 0,-1-1 1 0 0,1 0 0 0 0,0 0-1 0 0,-1 0 1 0 0,1 0 0 0 0,-1 0 0 0 0,0 1-1 0 0,1-1 1 0 0,-1 0 0 0 0,0 0-1 0 0,1 0 1 0 0,-1 0 0 0 0,0 0 0 0 0,0-1-1 0 0,0 0 135 0 0,0 2-186 0 0,0-1-1 0 0,0 1 1 0 0,0-1 0 0 0,0 1 0 0 0,-1-1 0 0 0,1 1-1 0 0,0-1 1 0 0,0 1 0 0 0,0-1 0 0 0,-1 1-1 0 0,1-1 1 0 0,0 1 0 0 0,-1 0 0 0 0,1-1 0 0 0,0 1-1 0 0,-1-1 1 0 0,1 1 0 0 0,0 0 0 0 0,-1-1 0 0 0,1 1-1 0 0,-1 0 1 0 0,1 0 0 0 0,-1-1 0 0 0,1 1-1 0 0,-1 0 1 0 0,1 0 0 0 0,-1 0 0 0 0,1-1 0 0 0,-1 1-1 0 0,1 0 1 0 0,-1 0 0 0 0,1 0 0 0 0,-1 0-1 0 0,0 0-62 0 0,1-1 1 0 0,0 1-1 0 0,0 0 0 0 0,0 0 0 0 0,-1-1 0 0 0,1 1 0 0 0,0 0 0 0 0,0 0 0 0 0,-1-1 0 0 0,1 1 0 0 0,0 0 0 0 0,-1 0 0 0 0,1 0 0 0 0,0 0 0 0 0,-1-1 0 0 0,1 1 0 0 0,0 0 0 0 0,-1 0 0 0 0,1 0 1 0 0,0 0-1 0 0,-1 0 0 0 0,1 0 0 0 0,0 0 0 0 0,-1 0 0 0 0,1 0 0 0 0,0 0 0 0 0,-1 0 0 0 0,1 0 0 0 0,0 0 0 0 0,-1 0 0 0 0,1 0 0 0 0,0 0 0 0 0,-1 1 0 0 0,1-1 0 0 0,0 0 0 0 0,-1 0 0 0 0,1 0 1 0 0,0 0-1 0 0,-1 1 0 0 0,1-1 0 0 0,0 0 0 0 0,0 0 0 0 0,-1 1 0 0 0,1-1 0 0 0,0 0 0 0 0,0 0 0 0 0,0 1 0 0 0,-1-1 0 0 0,1 0 0 0 0,0 1 0 0 0,0-1 0 0 0,0 0 0 0 0,0 1 0 0 0,0-1 0 0 0,0 0 0 0 0,0 1 1 0 0,-1-1-1 0 0,1 0 0 0 0,0 1 0 0 0,0-1 0 0 0,0 0 0 0 0,0 1 0 0 0,1-1 0 0 0,-1 0 0 0 0,0 1 0 0 0,0-1 0 0 0,0 0 0 0 0,0 1 0 0 0,9 16-5808 0 0,-3-10 3394 0 0</inkml:trace>
</inkml:ink>
</file>

<file path=ppt/ink/ink7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36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1 648 0 0,'-21'10'10337'0'0,"-4"2"-4946"0"0,18-7-4543 0 0,1 0 0 0 0,-1 0 0 0 0,1 0 0 0 0,0 1 0 0 0,1 0 0 0 0,-1 1 0 0 0,1-1 0 0 0,0 1 0 0 0,-6 11 0 0 0,10-16-710 0 0,1 0 0 0 0,-1-1 0 0 0,0 1 0 0 0,1 0 0 0 0,-1 0-1 0 0,1 0 1 0 0,0-1 0 0 0,-1 1 0 0 0,1 0 0 0 0,0 0 0 0 0,0 0-1 0 0,0 0 1 0 0,1 0 0 0 0,-1 0 0 0 0,0-1 0 0 0,1 1 0 0 0,-1 0 0 0 0,2 3-1 0 0,0-2-69 0 0,0-1 0 0 0,-1 0 0 0 0,1 0-1 0 0,0 0 1 0 0,0 0 0 0 0,1 0 0 0 0,-1-1-1 0 0,0 1 1 0 0,0-1 0 0 0,1 1 0 0 0,-1-1 0 0 0,1 0-1 0 0,0 0 1 0 0,-1 0 0 0 0,1 0 0 0 0,5 1-1 0 0,-5-2-66 0 0,0 1 0 0 0,0 0 0 0 0,0-1 0 0 0,0 0 0 0 0,0 1-1 0 0,0-1 1 0 0,0 0 0 0 0,0-1 0 0 0,0 1 0 0 0,0-1 0 0 0,0 1 0 0 0,0-1-1 0 0,0 0 1 0 0,0 0 0 0 0,0 0 0 0 0,0 0 0 0 0,0-1 0 0 0,3-2-1 0 0,-5 4 9 0 0,0-1 0 0 0,-1 0 0 0 0,1 1 0 0 0,0-1 0 0 0,-1 0 0 0 0,1 0-1 0 0,-1 1 1 0 0,1-1 0 0 0,-1 0 0 0 0,1 0 0 0 0,-1 0 0 0 0,0 0-1 0 0,1 0 1 0 0,-1 0 0 0 0,0 1 0 0 0,0-1 0 0 0,0 0 0 0 0,0 0 0 0 0,0 0-1 0 0,0 0 1 0 0,0 0 0 0 0,0-2 0 0 0,-1 1 14 0 0,1 0 1 0 0,-1 0-1 0 0,0 0 0 0 0,0 0 1 0 0,0 0-1 0 0,-1 0 0 0 0,1 0 1 0 0,0 1-1 0 0,-1-1 1 0 0,1 0-1 0 0,-1 1 0 0 0,1-1 1 0 0,-4-2-1 0 0,-14-7-537 0 0</inkml:trace>
</inkml:ink>
</file>

<file path=ppt/ink/ink7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39.79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51 60 300 0 0,'-50'3'11900'0'0,"53"-2"-11710"0"0,0 1 1 0 0,0-1 0 0 0,0 0-1 0 0,0 0 1 0 0,0 0-1 0 0,0 0 1 0 0,1 0-1 0 0,-1-1 1 0 0,0 1 0 0 0,6-1-1 0 0,-2 1 182 0 0,70 8 626 0 0,0-4 0 0 0,0-2 0 0 0,129-13 0 0 0,21-1 192 0 0,279-12 1477 0 0,-381 14-1889 0 0,-29 6-334 0 0,38-3-109 0 0,72-17 2224 0 0,-185 18-1821 0 0</inkml:trace>
</inkml:ink>
</file>

<file path=ppt/ink/ink7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51.9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1410 8 0 0,'3'6'8010'0'0,"257"-193"-1455"0"0,-3 1-4671 0 0,873-457 2467 0 0,-953 555-3839 0 0,398-208 1505 0 0,-561 290-3508 0 0,1-1-7812 0 0,-12 4 7153 0 0</inkml:trace>
</inkml:ink>
</file>

<file path=ppt/ink/ink7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52.4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34 131 584 0 0,'0'0'88'0'0,"-14"-4"594"0"0,-3-5 4684 0 0,14-1-275 0 0,19-1-2698 0 0,46-12 101 0 0,2 2 1 0 0,120-22-1 0 0,-157 37-1884 0 0,-25 5-584 0 0,0 1 1 0 0,0-1 0 0 0,0 1-1 0 0,0-1 1 0 0,0 1 0 0 0,0 0-1 0 0,0 0 1 0 0,0 0 0 0 0,0 0-1 0 0,0 0 1 0 0,0 0 0 0 0,0 0-1 0 0,0 1 1 0 0,0-1 0 0 0,0 1-1 0 0,-1 0 1 0 0,1-1 0 0 0,0 1-1 0 0,0 0 1 0 0,0 0 0 0 0,-1 0-1 0 0,1 0 1 0 0,0 0 0 0 0,-1 1-1 0 0,1-1 1 0 0,-1 1 0 0 0,1-1-1 0 0,-1 0 1 0 0,0 1 0 0 0,0 0-1 0 0,0-1 1 0 0,0 1 0 0 0,0 0-1 0 0,0 0 1 0 0,0 0 0 0 0,0-1-1 0 0,-1 1 1 0 0,1 0 0 0 0,-1 0-1 0 0,1 0 1 0 0,-1 0 0 0 0,0 0-1 0 0,0 0 1 0 0,0 0 0 0 0,0 3-1 0 0,0 12-31 0 0,-1-1 1 0 0,-1 1-1 0 0,-1-1 0 0 0,-6 25 0 0 0,5-27 53 0 0,-50 176 134 0 0,6-30 1058 0 0,46-150 456 0 0,1-1-5604 0 0,1-8 3696 0 0,1-1-1 0 0,-1 0 1 0 0,0 0-1 0 0,1 0 1 0 0,-1 0-1 0 0,0 0 1 0 0,1 0-1 0 0,-1 0 1 0 0,1 0-1 0 0,-1 0 1 0 0,0 0-1 0 0,1 0 1 0 0,-1 0-1 0 0,0 0 1 0 0,1 0-1 0 0,-1 0 1 0 0,0 0-1 0 0,1 0 1 0 0,-1 0-1 0 0,0 0 1 0 0,1 0-1 0 0,-1 0 1 0 0,0-1-1 0 0,1 1 1 0 0,-1 0-1 0 0,0 0 1 0 0,0 0-1 0 0,1-1 1 0 0,-1 1-1 0 0,0 0 1 0 0,0 0-1 0 0,1-1 1 0 0,-1 1-1 0 0,0 0 1 0 0,0-1-1 0 0,0 1 1 0 0,1-1-1 0 0,4-3-2304 0 0</inkml:trace>
</inkml:ink>
</file>

<file path=ppt/ink/ink7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52.9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1 553 812 0 0,'0'0'160'0'0,"0"0"-1"0"0,1-1 0 0 0,-1 1 1 0 0,0 0-1 0 0,0 0 1 0 0,1-1-1 0 0,-1 1 1 0 0,1 0-1 0 0,-1 0 0 0 0,0-1 1 0 0,1 1-1 0 0,-1 0 1 0 0,0 0-1 0 0,1 0 1 0 0,-1 0-1 0 0,1 0 0 0 0,-1 0 1 0 0,0 0-1 0 0,1 0 1 0 0,-1-1-1 0 0,1 2 1 0 0,-1-1-1 0 0,1 0 1 0 0,-1 0-1 0 0,0 0 0 0 0,1 0 1 0 0,-1 0-1 0 0,1 0 1 0 0,-1 0-1 0 0,0 0 1 0 0,1 1-1 0 0,-1-1 0 0 0,1 0 1 0 0,-1 0-1 0 0,16 15 2602 0 0,5 19 157 0 0,20 59 1722 0 0,-29-62-3071 0 0,1-2-1 0 0,1 0 1 0 0,2 0 0 0 0,23 32 0 0 0,-38-60-1513 0 0,0 0 0 0 0,-1 0 0 0 0,1 0 1 0 0,0 0-1 0 0,-1 0 0 0 0,1 0 0 0 0,0 0 0 0 0,0-1 1 0 0,0 1-1 0 0,0 0 0 0 0,0 0 0 0 0,0-1 0 0 0,0 1 0 0 0,0-1 1 0 0,0 1-1 0 0,0-1 0 0 0,0 1 0 0 0,0-1 0 0 0,0 0 1 0 0,0 0-1 0 0,0 1 0 0 0,1-1 0 0 0,-1 0 0 0 0,0 0 0 0 0,0 0 1 0 0,0 0-1 0 0,0 0 0 0 0,1 0 0 0 0,-1-1 0 0 0,0 1 0 0 0,0 0 1 0 0,0-1-1 0 0,0 1 0 0 0,0 0 0 0 0,0-1 0 0 0,0 1 1 0 0,0-1-1 0 0,0 0 0 0 0,0 1 0 0 0,0-1 0 0 0,0 0 0 0 0,0 0 1 0 0,0 1-1 0 0,0-1 0 0 0,-1 0 0 0 0,1 0 0 0 0,0 0 1 0 0,-1 0-1 0 0,1 0 0 0 0,-1 0 0 0 0,1 0 0 0 0,0-2 0 0 0,5-8 73 0 0,0 0 0 0 0,-1-1 0 0 0,6-21 0 0 0,-8 24-15 0 0,132-462 1778 0 0,-131 457-1805 0 0,64-258 1006 0 0,-68 271-1211 0 0,0-1 1 0 0,1 1-1 0 0,-1-1 0 0 0,0 1 0 0 0,0 0 0 0 0,1-1 0 0 0,-1 1 0 0 0,1-1 1 0 0,-1 1-1 0 0,1 0 0 0 0,-1-1 0 0 0,1 1 0 0 0,0 0 0 0 0,0 0 1 0 0,0 0-1 0 0,0-1 0 0 0,0 1 0 0 0,0 0 0 0 0,0 0 0 0 0,0 0 0 0 0,0 0 1 0 0,0 1-1 0 0,0-1 0 0 0,1 0 0 0 0,-1 0 0 0 0,0 1 0 0 0,1-1 1 0 0,-1 1-1 0 0,0-1 0 0 0,1 1 0 0 0,-1 0 0 0 0,1-1 0 0 0,-1 1 0 0 0,0 0 1 0 0,1 0-1 0 0,-1 0 0 0 0,1 0 0 0 0,-1 0 0 0 0,1 0 0 0 0,-1 0 1 0 0,1 1-1 0 0,-1-1 0 0 0,0 1 0 0 0,1-1 0 0 0,-1 1 0 0 0,1-1 0 0 0,-1 1 1 0 0,2 1-1 0 0,6 3-1371 0 0,0 1-1 0 0,0 1 1 0 0,-1 0 0 0 0,0 0 0 0 0,8 8-1 0 0,-15-13 1241 0 0,22 21-2541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97 116 0 0,'-9'1'15808'0'0,"188"-5"-9430"0"0,-68 0-4746 0 0,841-42 2981 0 0,-913 44-4457 0 0,14-1 307 0 0,0-2 1 0 0,59-14 0 0 0,-59 12 474 0 0,-52 7-980 0 0,-16-7-7259 0 0</inkml:trace>
</inkml:ink>
</file>

<file path=ppt/ink/ink7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53.3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 0 292 0 0,'0'0'627'0'0,"-6"31"9048"0"0,3-23-8756 0 0,0 0 0 0 0,0 0 0 0 0,1 0 0 0 0,0 0 0 0 0,0 1 0 0 0,1-1 0 0 0,0 1-1 0 0,1-1 1 0 0,0 1 0 0 0,1 9 0 0 0,0-4-170 0 0,0 0-1 0 0,1 0 1 0 0,1-1-1 0 0,0 1 1 0 0,8 19-1 0 0,-10-31-730 0 0,0 1 0 0 0,1 0 1 0 0,0 0-1 0 0,0-1 0 0 0,0 1 0 0 0,0-1 1 0 0,0 0-1 0 0,0 0 0 0 0,0 1 0 0 0,1-1 0 0 0,-1-1 1 0 0,1 1-1 0 0,0 0 0 0 0,-1-1 0 0 0,1 1 1 0 0,0-1-1 0 0,0 0 0 0 0,0 0 0 0 0,0 0 1 0 0,0 0-1 0 0,0 0 0 0 0,4 0 0 0 0,33-3-3265 0 0,-5-12-4556 0 0,-26 8 5306 0 0</inkml:trace>
</inkml:ink>
</file>

<file path=ppt/ink/ink7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53.6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49 216 584 0 0,'-9'-5'1214'0'0,"-21"-16"3367"0"0,20 7 2012 0 0,12 9-6178 0 0,0 1 1 0 0,0 0-1 0 0,1 0 0 0 0,-1 0 1 0 0,1 0-1 0 0,0 0 0 0 0,0 1 1 0 0,0-1-1 0 0,0 1 0 0 0,1 0 1 0 0,5-4-1 0 0,7-9 679 0 0,-12 11-749 0 0,0-1 0 0 0,0 0 0 0 0,0 0 0 0 0,-1 0 0 0 0,0 0 0 0 0,0 0 0 0 0,0-1 0 0 0,-1 1 0 0 0,2-8 0 0 0,-4 12-263 0 0,1 1 0 0 0,-1-1 0 0 0,0 1 0 0 0,0-1-1 0 0,0 1 1 0 0,0-1 0 0 0,0 0 0 0 0,0 1 0 0 0,-1-1 0 0 0,1 1 0 0 0,0 0 0 0 0,-1-1-1 0 0,0 1 1 0 0,1-1 0 0 0,-1 1 0 0 0,0 0 0 0 0,1-1 0 0 0,-3-1 0 0 0,2 2-51 0 0,-1-1 1 0 0,0 1-1 0 0,0 0 1 0 0,1 0-1 0 0,-1 0 1 0 0,0 0-1 0 0,0 0 1 0 0,0 0-1 0 0,0 0 0 0 0,-1 1 1 0 0,1-1-1 0 0,0 1 1 0 0,0 0-1 0 0,0-1 1 0 0,0 1-1 0 0,-1 0 1 0 0,-1 1-1 0 0,-6 1-3900 0 0,18 3 2385 0 0,22 1-1616 0 0,14-9-1633 0 0,-5-3 2770 0 0</inkml:trace>
</inkml:ink>
</file>

<file path=ppt/ink/ink7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53.9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247 6 488 0 0,'-1'-1'398'0'0,"-1"0"1"0"0,0 0-1 0 0,0 1 0 0 0,0-1 1 0 0,1 1-1 0 0,-1-1 1 0 0,0 1-1 0 0,0 0 0 0 0,0 0 1 0 0,0 0-1 0 0,0 0 0 0 0,0 0 1 0 0,1 0-1 0 0,-1 0 0 0 0,0 1 1 0 0,0-1-1 0 0,0 1 0 0 0,0-1 1 0 0,-2 2-1 0 0,-1 0 81 0 0,0 1 0 0 0,0 0 0 0 0,0 0 0 0 0,1 0 0 0 0,-1 1 0 0 0,-5 5 0 0 0,-5 7 438 0 0,1 0-1 0 0,-17 25 1 0 0,30-39-766 0 0,-14 19 566 0 0,2 0-1 0 0,0 2 0 0 0,1 0 1 0 0,2 0-1 0 0,0 1 0 0 0,2 0 1 0 0,0 0-1 0 0,-6 39 0 0 0,12-51-460 0 0,1 0-1 0 0,0 0 0 0 0,0 0 0 0 0,1 1 1 0 0,1-1-1 0 0,0 0 0 0 0,0 0 1 0 0,2 0-1 0 0,-1 0 0 0 0,2 0 1 0 0,-1 0-1 0 0,2 0 0 0 0,-1-1 1 0 0,1 0-1 0 0,1 0 0 0 0,0-1 0 0 0,1 1 1 0 0,0-1-1 0 0,15 16 0 0 0,-18-22-352 0 0,1 1 0 0 0,0-1-1 0 0,1 0 1 0 0,-1-1-1 0 0,1 1 1 0 0,-1-1 0 0 0,1 0-1 0 0,0 0 1 0 0,0-1-1 0 0,1 0 1 0 0,-1 0 0 0 0,0 0-1 0 0,1-1 1 0 0,-1 0-1 0 0,12 0 1 0 0,-7-1-976 0 0,0 0 0 0 0,0-1 1 0 0,0-1-1 0 0,-1 0 0 0 0,1 0 0 0 0,-1-1 0 0 0,1 0 1 0 0,15-8-1 0 0,2-4-1507 0 0</inkml:trace>
</inkml:ink>
</file>

<file path=ppt/ink/ink7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54.3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141 41 868 0 0,'-2'-4'834'0'0,"0"0"1"0"0,0 0-1 0 0,-1 0 0 0 0,1 0 0 0 0,-1 1 0 0 0,0-1 1 0 0,0 1-1 0 0,-7-7 1426 0 0,9 10-2133 0 0,0 0 0 0 0,0 0 0 0 0,1 0 0 0 0,-1 0 0 0 0,0 0 0 0 0,1 0 0 0 0,-1 0 0 0 0,0 0 0 0 0,1 0 0 0 0,-1 0 0 0 0,0 0 0 0 0,1 0 0 0 0,-1 1 0 0 0,0-1 0 0 0,1 0 0 0 0,-1 0 0 0 0,0 1 0 0 0,1-1 0 0 0,-1 0 0 0 0,1 1 0 0 0,-1-1 0 0 0,1 1 1 0 0,-1-1-1 0 0,1 1 0 0 0,-1-1 0 0 0,1 1 0 0 0,-1-1 0 0 0,1 1 0 0 0,0 0 0 0 0,-1 0 0 0 0,-16 19 1924 0 0,5 5-1105 0 0,0 1 0 0 0,2 0 0 0 0,1 1-1 0 0,1 0 1 0 0,1 1 0 0 0,2 0-1 0 0,-4 46 1 0 0,7-52-547 0 0,2-1 1 0 0,0 1-1 0 0,1-1 1 0 0,1 1-1 0 0,1-1 1 0 0,1 0-1 0 0,1 0 1 0 0,1 0-1 0 0,1-1 1 0 0,16 35-1 0 0,-21-52-429 0 0,0 1 0 0 0,0 0 0 0 0,1-1-1 0 0,0 1 1 0 0,-1-1 0 0 0,1 0 0 0 0,0 0 0 0 0,0 0 0 0 0,1 0-1 0 0,-1-1 1 0 0,1 1 0 0 0,-1-1 0 0 0,1 0 0 0 0,0 0-1 0 0,0 0 1 0 0,0 0 0 0 0,0-1 0 0 0,0 0 0 0 0,0 0 0 0 0,0 0-1 0 0,0 0 1 0 0,1 0 0 0 0,5-1 0 0 0,-4 0-503 0 0,1 0 0 0 0,-1-1 0 0 0,0 0 0 0 0,1 0 0 0 0,-1-1 0 0 0,9-2 0 0 0,-7 1-1021 0 0,0-1 0 0 0,0 0 1 0 0,-1 0-1 0 0,11-8 0 0 0,-3 0-1108 0 0</inkml:trace>
</inkml:ink>
</file>

<file path=ppt/ink/ink7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54.6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76 28 444 0 0,'-21'-1'1619'0'0,"-12"0"2723"0"0,11 6 8590 0 0,47-1-10363 0 0,6-1-1415 0 0,0-1 0 0 0,57-3 0 0 0,-49-3-4469 0 0,66-14-1 0 0,-76 10 190 0 0,-6 0 448 0 0</inkml:trace>
</inkml:ink>
</file>

<file path=ppt/ink/ink7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55.0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32 632 0 0,'0'-1'391'0'0,"0"-1"0"0"0,0 1 0 0 0,1 0 0 0 0,-1-1 0 0 0,0 1 0 0 0,1-1 0 0 0,-1 1 0 0 0,1 0 0 0 0,-1-1-1 0 0,1 1 1 0 0,0 0 0 0 0,0 0 0 0 0,-1 0 0 0 0,1 0 0 0 0,0-1 0 0 0,0 1 0 0 0,0 0 0 0 0,0 0 0 0 0,0 0 0 0 0,0 1 0 0 0,1-1 0 0 0,-1 0 0 0 0,0 0 0 0 0,0 1 0 0 0,2-2 0 0 0,0 2 77 0 0,1-1 0 0 0,-1 1 0 0 0,0-1 1 0 0,0 1-1 0 0,0 0 0 0 0,1 0 1 0 0,-1 0-1 0 0,0 1 0 0 0,0-1 0 0 0,6 3 1 0 0,6 1 566 0 0,-1 2 1 0 0,0 0-1 0 0,23 13 1 0 0,-16-6-516 0 0,-1 2 1 0 0,0 0-1 0 0,-1 1 0 0 0,0 1 1 0 0,-2 1-1 0 0,0 1 0 0 0,-1 0 1 0 0,-1 1-1 0 0,-1 0 0 0 0,0 1 1 0 0,-2 1-1 0 0,11 26 0 0 0,-17-35-148 0 0,-1 0 0 0 0,-1 1 0 0 0,0 0 0 0 0,-1 0 0 0 0,-1 0 0 0 0,0 0 0 0 0,-1 0 0 0 0,0 0 0 0 0,-1 1 0 0 0,-2 14 0 0 0,0-18-251 0 0,0-1 1 0 0,-1 0-1 0 0,0 0 1 0 0,0 0-1 0 0,-1 0 0 0 0,-1 0 1 0 0,1-1-1 0 0,-2 0 1 0 0,1 0-1 0 0,-1 0 0 0 0,-1 0 1 0 0,1-1-1 0 0,-1 0 1 0 0,-15 12-1 0 0,14-13-973 0 0,1 0-1 0 0,-1-1 1 0 0,0 0 0 0 0,-1 0-1 0 0,1-1 1 0 0,-1 0 0 0 0,0-1-1 0 0,-1 1 1 0 0,1-2-1 0 0,-1 0 1 0 0,-19 5 0 0 0,18-10-6126 0 0</inkml:trace>
</inkml:ink>
</file>

<file path=ppt/ink/ink7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57.4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0 534 452 0 0,'2'-7'8078'0'0,"3"-1"-7336"0"0,15-8 1132 0 0,0 1 1 0 0,45-25 0 0 0,-5 4-657 0 0,369-195 2732 0 0,-222 128-2048 0 0,-123 52-682 0 0,-51 31-8999 0 0,-28 13 3005 0 0</inkml:trace>
</inkml:ink>
</file>

<file path=ppt/ink/ink7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57.8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86 123 6613 0 0,'-26'7'4351'0'0,"-33"3"3773"0"0,64-12-7619 0 0,58-27 234 0 0,2 2 0 0 0,0 4-1 0 0,2 3 1 0 0,98-18 0 0 0,-164 38-733 0 0,1 0 1 0 0,0-1-1 0 0,0 1 1 0 0,0 0-1 0 0,0 0 1 0 0,0 0 0 0 0,0 0-1 0 0,-1 0 1 0 0,1 1-1 0 0,0-1 1 0 0,0 1-1 0 0,0-1 1 0 0,0 1-1 0 0,-1 0 1 0 0,1-1-1 0 0,0 1 1 0 0,-1 0-1 0 0,1 0 1 0 0,0 0-1 0 0,-1 0 1 0 0,1 1-1 0 0,-1-1 1 0 0,0 0 0 0 0,1 1-1 0 0,0 1 1 0 0,0 0-7 0 0,0 1 0 0 0,-1-1 1 0 0,1 1-1 0 0,-1 0 1 0 0,0-1-1 0 0,0 1 1 0 0,-1 0-1 0 0,1 0 0 0 0,-1 0 1 0 0,1 0-1 0 0,-2 6 1 0 0,0 11-15 0 0,-2-1-1 0 0,-1 1 1 0 0,-9 29 0 0 0,13-47 20 0 0,-48 125 358 0 0,11-31-1993 0 0</inkml:trace>
</inkml:ink>
</file>

<file path=ppt/ink/ink7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58.5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16 368 720 0 0,'-4'-12'-175'0'0,"-6"-7"9414"0"0,8 32-7295 0 0,4 19-819 0 0,2 0-1 0 0,1 0 0 0 0,1-1 0 0 0,2 0 0 0 0,1 0 1 0 0,2 0-1 0 0,15 31 0 0 0,-24-57-942 0 0,27 52 1462 0 0,-27-54-1484 0 0,0 0 0 0 0,0 0 0 0 0,0 0 1 0 0,0-1-1 0 0,0 1 0 0 0,1 0 0 0 0,-1-1 0 0 0,1 0 0 0 0,0 0 0 0 0,0 1 0 0 0,0-2 0 0 0,0 1 0 0 0,0 0 0 0 0,5 2 0 0 0,-6-4-104 0 0,-1 0 1 0 0,1 0-1 0 0,-1 0 1 0 0,1 0-1 0 0,-1-1 1 0 0,1 1-1 0 0,-1 0 1 0 0,1-1-1 0 0,-1 1 0 0 0,0-1 1 0 0,1 1-1 0 0,-1-1 1 0 0,0 1-1 0 0,1-1 1 0 0,-1 0-1 0 0,0 0 1 0 0,0 0-1 0 0,1 0 1 0 0,-1 0-1 0 0,0 0 0 0 0,0 0 1 0 0,0 0-1 0 0,0 0 1 0 0,-1 0-1 0 0,1-1 1 0 0,0 1-1 0 0,1-3 1 0 0,17-40 554 0 0,-18 42-578 0 0,16-60 372 0 0,-3-1 0 0 0,-3 0 0 0 0,-3-1 1 0 0,1-78-1 0 0,3-15 200 0 0,-6 48-909 0 0,-5 108 220 0 0,-1 1 0 0 0,0 0 0 0 0,1 0 0 0 0,-1-1 0 0 0,1 1 0 0 0,-1 0 0 0 0,1-1 0 0 0,-1 1 0 0 0,0 0 0 0 0,1 0 0 0 0,-1 0 0 0 0,1 0 0 0 0,-1 0 0 0 0,1-1 0 0 0,-1 1 0 0 0,1 0 0 0 0,-1 0 0 0 0,1 0 0 0 0,-1 0 0 0 0,1 0 0 0 0,-1 0 0 0 0,1 1 0 0 0,-1-1 0 0 0,1 0 0 0 0,-1 0 0 0 0,1 0 0 0 0,-1 0 0 0 0,1 1 0 0 0,-1-1 0 0 0,1 0 0 0 0,-1 0 0 0 0,0 1 0 0 0,1-1 0 0 0,-1 0 0 0 0,1 1 0 0 0,-1-1 0 0 0,0 0 0 0 0,1 1 0 0 0,-1-1 0 0 0,0 1 0 0 0,0-1 0 0 0,1 1 0 0 0,20 17-1617 0 0,50 54-6852 0 0,-42-47 5871 0 0</inkml:trace>
</inkml:ink>
</file>

<file path=ppt/ink/ink7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59.0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210 44 36 0 0,'0'0'5750'0'0,"-40"-15"1687"0"0,32 16-6924 0 0,-1 0 0 0 0,0 1 0 0 0,1 0 1 0 0,-1 0-1 0 0,1 1 0 0 0,0 0 1 0 0,0 0-1 0 0,0 1 0 0 0,0 0 1 0 0,0 0-1 0 0,1 1 0 0 0,-8 6 1 0 0,10-7-344 0 0,1-1 1 0 0,0 0 0 0 0,0 1 0 0 0,0 0 0 0 0,0 0-1 0 0,1 0 1 0 0,-1 0 0 0 0,1 0 0 0 0,0 1-1 0 0,1-1 1 0 0,-1 1 0 0 0,1 0 0 0 0,0 0 0 0 0,0 0-1 0 0,0 0 1 0 0,1 1 0 0 0,-1-1 0 0 0,1 0-1 0 0,1 0 1 0 0,-1 1 0 0 0,1 5 0 0 0,1-8-118 0 0,0 1 1 0 0,0-1-1 0 0,0 0 1 0 0,0 0-1 0 0,1 1 1 0 0,0-1-1 0 0,-1 0 1 0 0,1 0 0 0 0,0 0-1 0 0,1-1 1 0 0,-1 1-1 0 0,0 0 1 0 0,1-1-1 0 0,-1 1 1 0 0,1-1-1 0 0,0 0 1 0 0,0 0-1 0 0,0 0 1 0 0,0-1-1 0 0,0 1 1 0 0,0-1-1 0 0,1 1 1 0 0,-1-1-1 0 0,0 0 1 0 0,1 0-1 0 0,-1 0 1 0 0,1-1-1 0 0,-1 1 1 0 0,1-1-1 0 0,6 0 1 0 0,-7 0-93 0 0,1 1 1 0 0,0-1-1 0 0,-1 0 0 0 0,1-1 1 0 0,0 1-1 0 0,-1-1 1 0 0,1 1-1 0 0,0-1 0 0 0,-1 0 1 0 0,1 0-1 0 0,-1 0 0 0 0,1-1 1 0 0,-1 0-1 0 0,0 1 0 0 0,0-1 1 0 0,0 0-1 0 0,0 0 1 0 0,0-1-1 0 0,0 1 0 0 0,0-1 1 0 0,0 1-1 0 0,-1-1 0 0 0,0 0 1 0 0,1 0-1 0 0,-1 0 0 0 0,0 0 1 0 0,-1 0-1 0 0,1-1 1 0 0,2-4-1 0 0,-3 2-50 0 0,0-1-1 0 0,0 1 1 0 0,-1-1 0 0 0,0 0-1 0 0,0 1 1 0 0,0-1 0 0 0,-1 1-1 0 0,0-1 1 0 0,0 1 0 0 0,0-1-1 0 0,-1 1 1 0 0,-4-11 0 0 0,-18-26-1949 0 0,-6 5-3699 0 0,27 32 3199 0 0,1 1 364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7 339 72 0 0,'-6'8'11570'0'0,"9"-8"-11123"0"0,1-1-1 0 0,0 1 1 0 0,0 0 0 0 0,0-1-1 0 0,-1 0 1 0 0,1 0-1 0 0,0 0 1 0 0,-1 0-1 0 0,1-1 1 0 0,-1 1-1 0 0,0-1 1 0 0,1 0-1 0 0,-1 0 1 0 0,0 0-1 0 0,0-1 1 0 0,0 1-1 0 0,3-4 1 0 0,-1 0-123 0 0,-1 0 0 0 0,1 0 0 0 0,-2 0 0 0 0,1 0 0 0 0,-1-1 0 0 0,1 1 0 0 0,-2-1 0 0 0,4-11 0 0 0,-1-4-147 0 0,0-1 0 0 0,-2 1 0 0 0,-1-1 0 0 0,0-43 0 0 0,-2 56-111 0 0,-1 0-1 0 0,0-1 0 0 0,0 1 1 0 0,-1 0-1 0 0,0 0 0 0 0,0 0 0 0 0,-6-12 1 0 0,8 22-58 0 0,0 0 0 0 0,0 0 0 0 0,0 0 0 0 0,0 0 0 0 0,0 1 0 0 0,0-1 0 0 0,-1 0 0 0 0,1 0 0 0 0,0 0 0 0 0,0 0 0 0 0,0 0 0 0 0,0 0 0 0 0,0 0 0 0 0,0 0 0 0 0,0 0 0 0 0,0 0 0 0 0,-1 0 0 0 0,1 0 0 0 0,0 0 0 0 0,0 0 0 0 0,0 0 0 0 0,0 0 0 0 0,0 0 0 0 0,0 0 0 0 0,0 0 0 0 0,0 0 0 0 0,0 0 0 0 0,-1 0 0 0 0,1 0 0 0 0,0 0 0 0 0,0 0 1 0 0,0 0-1 0 0,0-1 0 0 0,0 1 0 0 0,0 0 0 0 0,0 0 0 0 0,0 0 0 0 0,0 0 0 0 0,0 0 0 0 0,-1 0 0 0 0,1 0 0 0 0,0 0 0 0 0,0 0 0 0 0,0 0 0 0 0,0 0 0 0 0,0-1 0 0 0,0 1 0 0 0,0 0 0 0 0,0 0 0 0 0,0 0 0 0 0,0 0 0 0 0,0 0 0 0 0,0 0 0 0 0,0 0 0 0 0,0 0 0 0 0,0 0 0 0 0,0-1 0 0 0,0 1 0 0 0,0 0 0 0 0,0 0 0 0 0,0 13 194 0 0,5 21 127 0 0,12 51 352 0 0,19 83 445 0 0,-35-167-2037 0 0,3 16 2312 0 0,-2-12-4951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1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28 24 0 0,'-3'-3'837'0'0,"0"0"0"0"0,0 1 0 0 0,-1-1 0 0 0,1 1 0 0 0,0 0 0 0 0,-1 0 0 0 0,1 0 0 0 0,-1 1 0 0 0,0-1 0 0 0,0 1 0 0 0,1 0 0 0 0,-1 0 0 0 0,-7-1 0 0 0,7 2-517 0 0,0 0 0 0 0,-1 0 0 0 0,1 0 0 0 0,-1 1 0 0 0,1 0 0 0 0,0-1 0 0 0,0 1 0 0 0,-1 1 0 0 0,1-1 0 0 0,0 1 0 0 0,0-1 0 0 0,0 1 1 0 0,0 1-1 0 0,1-1 0 0 0,-1 0 0 0 0,0 1 0 0 0,1 0 0 0 0,0 0 0 0 0,-1 0 0 0 0,-2 3 0 0 0,5-4-179 0 0,-1-1-1 0 0,1 1 1 0 0,0-1-1 0 0,0 1 1 0 0,-1 0-1 0 0,1 0 1 0 0,0-1-1 0 0,0 1 1 0 0,0 0-1 0 0,1 0 1 0 0,-1 0-1 0 0,0 0 1 0 0,1 0-1 0 0,0 0 1 0 0,-1 0-1 0 0,1 0 1 0 0,0 0-1 0 0,0 1 1 0 0,0 1-1 0 0,1-1-45 0 0,0-1-1 0 0,0 0 0 0 0,0 0 0 0 0,0 0 0 0 0,0 0 1 0 0,0 0-1 0 0,1 0 0 0 0,-1 0 0 0 0,1-1 0 0 0,-1 1 0 0 0,1 0 1 0 0,0-1-1 0 0,0 1 0 0 0,0-1 0 0 0,0 1 0 0 0,0-1 1 0 0,2 1-1 0 0,4 2 68 0 0,0 0 0 0 0,0-1 0 0 0,0 0 0 0 0,0-1-1 0 0,1 1 1 0 0,9 0 0 0 0,-14-2-109 0 0,1 0 0 0 0,-1-1 0 0 0,1 0 0 0 0,-1 0-1 0 0,0 0 1 0 0,1 0 0 0 0,-1 0 0 0 0,0-1 0 0 0,1 0-1 0 0,-1 0 1 0 0,0 0 0 0 0,0-1 0 0 0,8-3 0 0 0,-11 5-45 0 0,-1-1 0 0 0,1 1 0 0 0,0 0 1 0 0,-1-1-1 0 0,1 1 0 0 0,0-1 0 0 0,-1 1 1 0 0,1-1-1 0 0,-1 1 0 0 0,1-1 0 0 0,-1 1 1 0 0,1-1-1 0 0,-1 1 0 0 0,1-1 0 0 0,-1 0 1 0 0,0 1-1 0 0,1-1 0 0 0,-1 0 0 0 0,0 0 1 0 0,0 1-1 0 0,1-1 0 0 0,-1 0 0 0 0,0 1 1 0 0,0-1-1 0 0,0 0 0 0 0,0 0 1 0 0,0 1-1 0 0,0-1 0 0 0,0 0 0 0 0,0 0 1 0 0,0 0-1 0 0,0 1 0 0 0,-1-1 0 0 0,1 0 1 0 0,0 1-1 0 0,0-1 0 0 0,-1 0 0 0 0,1 1 1 0 0,0-1-1 0 0,-1 0 0 0 0,1 1 0 0 0,-1-1 1 0 0,1 0-1 0 0,-1 1 0 0 0,1-1 0 0 0,-1 1 1 0 0,1-1-1 0 0,-1 1 0 0 0,0-1 0 0 0,1 1 1 0 0,-2-1-1 0 0,-1-1 11 0 0,0 0 1 0 0,1 1 0 0 0,-1-1-1 0 0,0 1 1 0 0,0-1-1 0 0,0 1 1 0 0,-1 0 0 0 0,1 0-1 0 0,0 0 1 0 0,-6 0-1 0 0,5 1 27 0 0,1 0 0 0 0,-1-1-1 0 0,0 2 1 0 0,0-1 0 0 0,1 0-1 0 0,-1 1 1 0 0,1 0 0 0 0,-1 0-1 0 0,0 0 1 0 0,1 0 0 0 0,0 0-1 0 0,-1 1 1 0 0,1-1-1 0 0,0 1 1 0 0,0 0 0 0 0,-5 4-1 0 0,7-6 62 0 0,20 18 298 0 0,-11-15-340 0 0,0-1 0 0 0,0 0 0 0 0,0-1 0 0 0,1 1 0 0 0,10-1 0 0 0,-15-1-70 0 0,0 0 1 0 0,-1 0 0 0 0,1 0-1 0 0,0 0 1 0 0,0-1 0 0 0,0 1-1 0 0,0-1 1 0 0,0 0 0 0 0,-1-1-1 0 0,1 1 1 0 0,0 0 0 0 0,-1-1-1 0 0,5-3 1 0 0,-7 5-16 0 0,-1 0 0 0 0,0 0 0 0 0,0 0 0 0 0,0 0 0 0 0,1 0 0 0 0,-1-1-1 0 0,0 1 1 0 0,0 0 0 0 0,0 0 0 0 0,0 0 0 0 0,0-1 0 0 0,0 1 0 0 0,1 0 0 0 0,-1 0 0 0 0,0 0-1 0 0,0-1 1 0 0,0 1 0 0 0,0 0 0 0 0,0 0 0 0 0,0 0 0 0 0,0-1 0 0 0,0 1 0 0 0,0 0 0 0 0,0 0 0 0 0,0-1-1 0 0,0 1 1 0 0,0 0 0 0 0,0 0 0 0 0,0-1 0 0 0,0 1 0 0 0,0 0 0 0 0,0 0 0 0 0,0 0 0 0 0,-1-1-1 0 0,1 1 1 0 0,0 0 0 0 0,0 0 0 0 0,0 0 0 0 0,0-1 0 0 0,-12-6-500 0 0,-12 0-840 0 0,23 7 1296 0 0,-30-4-2456 0 0,13 8-5236 0 0</inkml:trace>
</inkml:ink>
</file>

<file path=ppt/ink/ink7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59.3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113 16 216 0 0,'-6'-15'7403'0'0,"3"16"-7088"0"0,-1 1-1 0 0,1 0 1 0 0,-1 0-1 0 0,1 0 1 0 0,0 1-1 0 0,0-1 1 0 0,-1 1-1 0 0,2 0 1 0 0,-1-1-1 0 0,0 1 1 0 0,1 1-1 0 0,-1-1 1 0 0,1 0-1 0 0,0 1 1 0 0,0-1-1 0 0,-2 5 1 0 0,-29 68 2209 0 0,29-66-2213 0 0,0 1 33 0 0,0 0-1 0 0,1 0 0 0 0,0 1 0 0 0,1-1 0 0 0,0 1 0 0 0,1-1 0 0 0,0 1 0 0 0,1 0 0 0 0,1-1 0 0 0,0 1 1 0 0,0 0-1 0 0,1-1 0 0 0,0 1 0 0 0,6 16 0 0 0,-5-22-288 0 0,-1 0-1 0 0,2 0 1 0 0,-1 0 0 0 0,0 0-1 0 0,1-1 1 0 0,0 1 0 0 0,0-1 0 0 0,1 0-1 0 0,-1 0 1 0 0,1-1 0 0 0,8 6-1 0 0,-7-6-313 0 0,0 0 0 0 0,0-1-1 0 0,1 0 1 0 0,-1 0 0 0 0,1-1-1 0 0,0 1 1 0 0,-1-2 0 0 0,1 1-1 0 0,0-1 1 0 0,0 0 0 0 0,0 0-1 0 0,10-1 1 0 0,-5 0-1024 0 0,-1-1 0 0 0,1-1 0 0 0,0 0 0 0 0,19-5 0 0 0,1-5-742 0 0</inkml:trace>
</inkml:ink>
</file>

<file path=ppt/ink/ink7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7:59.7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4 524 0 0,'-2'-1'395'0'0,"0"1"-1"0"0,1-1 1 0 0,-1 1 0 0 0,0-1-1 0 0,0 1 1 0 0,1 0-1 0 0,-1 0 1 0 0,0-1 0 0 0,0 1-1 0 0,0 1 1 0 0,1-1 0 0 0,-1 0-1 0 0,0 0 1 0 0,0 1 0 0 0,0-1-1 0 0,1 1 1 0 0,-1-1-1 0 0,0 1 1 0 0,1 0 0 0 0,-4 1-1 0 0,2 1 141 0 0,-1 0 0 0 0,0 0-1 0 0,1 0 1 0 0,-1 0 0 0 0,1 0 0 0 0,0 1-1 0 0,-5 7 1 0 0,0 2 338 0 0,1 0 0 0 0,0 1 0 0 0,1 0 0 0 0,-4 16 0 0 0,3-8-51 0 0,2 0 0 0 0,1 0 0 0 0,1 0 0 0 0,0 0 0 0 0,2 1 0 0 0,2 38 0 0 0,0-52-700 0 0,0 0 1 0 0,0 0 0 0 0,0 0 0 0 0,1 0-1 0 0,1 0 1 0 0,0-1 0 0 0,0 1-1 0 0,0-1 1 0 0,1 1 0 0 0,0-1-1 0 0,1 0 1 0 0,0-1 0 0 0,0 1 0 0 0,1-1-1 0 0,0 0 1 0 0,0 0 0 0 0,0-1-1 0 0,1 1 1 0 0,8 4 0 0 0,-11-9-410 0 0,0 0 1 0 0,0 0-1 0 0,0 0 1 0 0,1-1-1 0 0,-1 0 0 0 0,0 0 1 0 0,1 0-1 0 0,-1-1 1 0 0,1 1-1 0 0,-1-1 1 0 0,9-1-1 0 0,26-9-7945 0 0,-29 4 5834 0 0</inkml:trace>
</inkml:ink>
</file>

<file path=ppt/ink/ink7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8:00.0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79 36 624 0 0,'-47'-2'3873'0'0,"15"1"8188"0"0,37 0-10839 0 0,79-3 2049 0 0,31-3-3188 0 0,-43-8-7508 0 0,-54 10 5077 0 0</inkml:trace>
</inkml:ink>
</file>

<file path=ppt/ink/ink7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48:00.4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11 764 0 0,'1'-1'301'0'0,"-1"0"0"0"0,1 1 0 0 0,-1-1 0 0 0,1 0 0 0 0,-1 1 0 0 0,1-1 0 0 0,-1 0 0 0 0,1 1 0 0 0,-1-1 0 0 0,1 1-1 0 0,0-1 1 0 0,0 1 0 0 0,-1 0 0 0 0,1-1 0 0 0,0 1 0 0 0,0 0 0 0 0,-1-1 0 0 0,1 1 0 0 0,0 0 0 0 0,0 0 0 0 0,0 0 0 0 0,-1-1 0 0 0,1 1 0 0 0,0 0 0 0 0,0 0 0 0 0,0 0 0 0 0,-1 0 0 0 0,3 1 0 0 0,26 13 3496 0 0,21 33-698 0 0,-49-46-2829 0 0,25 28 902 0 0,-2 1-1 0 0,-2 0 0 0 0,0 2 0 0 0,-2 0 1 0 0,-2 2-1 0 0,-1 0 0 0 0,22 62 1 0 0,-32-77-812 0 0,-1 0 0 0 0,-1 1 0 0 0,-1-1 0 0 0,0 1 0 0 0,-2 1 0 0 0,0-1 0 0 0,-1 0 0 0 0,-2 0 1 0 0,0 0-1 0 0,0 1 0 0 0,-2-1 0 0 0,-1 0 0 0 0,0-1 0 0 0,-2 1 0 0 0,0-1 0 0 0,-10 22 0 0 0,13-35-406 0 0,-1 0 1 0 0,1 0-1 0 0,-1-1 0 0 0,-1 1 0 0 0,1-1 0 0 0,-1 0 0 0 0,1 0 0 0 0,-1-1 0 0 0,-1 1 1 0 0,1-1-1 0 0,-1 0 0 0 0,1-1 0 0 0,-1 1 0 0 0,0-1 0 0 0,-1 0 0 0 0,1-1 1 0 0,0 0-1 0 0,-1 0 0 0 0,1 0 0 0 0,-1 0 0 0 0,0-1 0 0 0,0 0 0 0 0,-8 0 1 0 0,9-3-426 0 0</inkml:trace>
</inkml:ink>
</file>

<file path=ppt/ink/ink7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59:54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116 113 352 0 0,'4'-4'1250'0'0,"-1"-1"1"0"0,0 0-1 0 0,-1 0 0 0 0,1 0 1 0 0,-1 0-1 0 0,0 0 0 0 0,2-9 1 0 0,-4 13-1078 0 0,0 0 0 0 0,1 1 0 0 0,-1-1 0 0 0,0 0 1 0 0,0 0-1 0 0,0 1 0 0 0,0-1 0 0 0,0 0 0 0 0,0 1 0 0 0,-1-1 1 0 0,1 0-1 0 0,0 1 0 0 0,0-1 0 0 0,0 0 0 0 0,-1 1 0 0 0,1-1 1 0 0,0 0-1 0 0,-1 1 0 0 0,1-1 0 0 0,-1 1 0 0 0,1-1 0 0 0,0 0 1 0 0,-1 1-1 0 0,1-1 0 0 0,-2 0 0 0 0,1 1-16 0 0,-1-1-1 0 0,1 1 1 0 0,-1-1 0 0 0,0 1-1 0 0,1 0 1 0 0,-1 0 0 0 0,0 0-1 0 0,1 0 1 0 0,-1 0 0 0 0,0 0-1 0 0,0 0 1 0 0,1 0 0 0 0,-1 1-1 0 0,1-1 1 0 0,-4 2 0 0 0,0 0 15 0 0,-1 1 1 0 0,1 0-1 0 0,0 0 1 0 0,0 0-1 0 0,1 0 1 0 0,-1 1-1 0 0,1 0 1 0 0,-1 0-1 0 0,1 0 1 0 0,1 1-1 0 0,-1-1 1 0 0,1 1-1 0 0,-1 0 1 0 0,1 0-1 0 0,-3 9 1 0 0,3-9-75 0 0,0 0 1 0 0,1 0 0 0 0,-1 1-1 0 0,2-1 1 0 0,-1 1-1 0 0,0-1 1 0 0,1 1 0 0 0,0 0-1 0 0,1-1 1 0 0,-1 1 0 0 0,1 0-1 0 0,0 0 1 0 0,0 0 0 0 0,1-1-1 0 0,2 10 1 0 0,-3-13-59 0 0,1 1-1 0 0,0-1 1 0 0,0 0 0 0 0,1 0 0 0 0,-1 0-1 0 0,0 0 1 0 0,1 0 0 0 0,-1 0-1 0 0,1-1 1 0 0,-1 1 0 0 0,1 0-1 0 0,0-1 1 0 0,0 1 0 0 0,0-1 0 0 0,0 1-1 0 0,0-1 1 0 0,0 0 0 0 0,0 0-1 0 0,0 0 1 0 0,1 0 0 0 0,2 0 0 0 0,0 0 8 0 0,0 0 1 0 0,-1-1 0 0 0,1 0 0 0 0,0 0 0 0 0,-1 0 0 0 0,1-1 0 0 0,0 1 0 0 0,-1-1 0 0 0,1 0 0 0 0,7-3 0 0 0,-5 1 5 0 0,1 0 0 0 0,-1 0 0 0 0,1 0 0 0 0,-1-1 1 0 0,0-1-1 0 0,0 1 0 0 0,-1-1 0 0 0,1 0 0 0 0,-1 0 0 0 0,0-1 0 0 0,-1 0 0 0 0,8-10 1 0 0,-11 11-21 0 0,0 1 1 0 0,0 0 0 0 0,-1 0-1 0 0,0-1 1 0 0,0 1 0 0 0,0-1-1 0 0,0 1 1 0 0,-1-1 0 0 0,0 0 0 0 0,0 1-1 0 0,0-1 1 0 0,0 1 0 0 0,-1-1-1 0 0,0 1 1 0 0,0-1 0 0 0,0 1 0 0 0,0-1-1 0 0,-1 1 1 0 0,0 0 0 0 0,1-1-1 0 0,-2 1 1 0 0,1 0 0 0 0,0 1 0 0 0,-1-1-1 0 0,0 0 1 0 0,-4-4 0 0 0,3 3 11 0 0,-1 0 0 0 0,0 0-1 0 0,0 0 1 0 0,0 1 0 0 0,0 0 0 0 0,-1 0 0 0 0,0 0 0 0 0,0 1 0 0 0,0-1 0 0 0,0 1 0 0 0,0 1 0 0 0,-1-1-1 0 0,1 1 1 0 0,-1 0 0 0 0,0 1 0 0 0,0 0 0 0 0,-7-1 0 0 0,11 3-34 0 0,-1-1 0 0 0,1 1 1 0 0,-1 0-1 0 0,1 1 0 0 0,-1-1 0 0 0,1 0 0 0 0,0 1 1 0 0,0 0-1 0 0,0 0 0 0 0,-1 0 0 0 0,2 0 0 0 0,-1 0 1 0 0,0 1-1 0 0,0-1 0 0 0,1 1 0 0 0,-1-1 0 0 0,1 1 1 0 0,0 0-1 0 0,0 0 0 0 0,0 0 0 0 0,0 1 0 0 0,1-1 1 0 0,-1 0-1 0 0,1 1 0 0 0,0-1 0 0 0,0 1 0 0 0,0-1 1 0 0,-1 7-1 0 0,1-4-3 0 0,-1-1 0 0 0,1 1 0 0 0,1 0 0 0 0,-1-1 1 0 0,1 1-1 0 0,0 0 0 0 0,0-1 0 0 0,0 1 0 0 0,1 0 0 0 0,0-1 1 0 0,0 1-1 0 0,0 0 0 0 0,1-1 0 0 0,0 0 0 0 0,0 1 0 0 0,0-1 1 0 0,6 9-1 0 0,-6-12 2 0 0,0 0-1 0 0,0-1 1 0 0,0 1 0 0 0,0 0 0 0 0,1-1 0 0 0,-1 0 0 0 0,0 1-1 0 0,1-1 1 0 0,-1 0 0 0 0,1 0 0 0 0,-1 0 0 0 0,1-1 0 0 0,0 1-1 0 0,-1-1 1 0 0,1 1 0 0 0,0-1 0 0 0,-1 0 0 0 0,1 0 0 0 0,0 0 0 0 0,-1 0-1 0 0,1 0 1 0 0,0-1 0 0 0,-1 0 0 0 0,1 1 0 0 0,0-1 0 0 0,-1 0-1 0 0,1 0 1 0 0,-1 0 0 0 0,1 0 0 0 0,-1-1 0 0 0,0 1 0 0 0,0-1-1 0 0,1 1 1 0 0,1-3 0 0 0,-1 2 0 0 0,0 0 0 0 0,0-1 0 0 0,0 1 0 0 0,-1-1 0 0 0,1 0 0 0 0,-1 0 0 0 0,1 0 0 0 0,-1 0 0 0 0,0 0 0 0 0,0 0 0 0 0,-1 0 0 0 0,1-1 0 0 0,0 1 0 0 0,-1-1 0 0 0,0 0 0 0 0,0 1 0 0 0,0-1 0 0 0,-1 0 0 0 0,1 1 0 0 0,-1-1 0 0 0,1 0 0 0 0,-1 0 0 0 0,-1 1 0 0 0,0-6 0 0 0,1 7-13 0 0,0 0 1 0 0,-1 0 0 0 0,1 0-1 0 0,-1 0 1 0 0,0 0 0 0 0,1 0-1 0 0,-1 0 1 0 0,0 0 0 0 0,0 0-1 0 0,0 0 1 0 0,-1 1 0 0 0,1-1-1 0 0,0 0 1 0 0,-1 1 0 0 0,1-1-1 0 0,-1 1 1 0 0,0-1 0 0 0,1 1-1 0 0,-1 0 1 0 0,0 0 0 0 0,0-1-1 0 0,0 1 1 0 0,0 1 0 0 0,0-1-1 0 0,0 0 1 0 0,0 0-1 0 0,0 1 1 0 0,0-1 0 0 0,0 1-1 0 0,0 0 1 0 0,0-1 0 0 0,0 1-1 0 0,-1 0 1 0 0,1 0 0 0 0,0 1-1 0 0,0-1 1 0 0,0 0 0 0 0,0 1-1 0 0,0-1 1 0 0,0 1 0 0 0,0 0-1 0 0,0-1 1 0 0,-3 3 0 0 0,0-1-3 0 0,0 1 0 0 0,0 0-1 0 0,0 0 1 0 0,0 0 0 0 0,1 1 0 0 0,0-1 0 0 0,0 1 0 0 0,0 0 0 0 0,0 0 0 0 0,0 1 0 0 0,1-1 0 0 0,0 1 0 0 0,0 0 0 0 0,0 0 0 0 0,0 0 0 0 0,-1 5 0 0 0,3-6 17 0 0,0 0 1 0 0,1-1-1 0 0,-1 1 1 0 0,1 0 0 0 0,0 0-1 0 0,0 0 1 0 0,0 0-1 0 0,0-1 1 0 0,1 1-1 0 0,0 0 1 0 0,0 0-1 0 0,0-1 1 0 0,0 1-1 0 0,0 0 1 0 0,1-1 0 0 0,-1 1-1 0 0,1-1 1 0 0,0 0-1 0 0,0 0 1 0 0,1 1-1 0 0,-1-1 1 0 0,0-1-1 0 0,1 1 1 0 0,0 0-1 0 0,0 0 1 0 0,0-1 0 0 0,0 0-1 0 0,0 0 1 0 0,0 0-1 0 0,1 0 1 0 0,-1 0-1 0 0,1 0 1 0 0,-1-1-1 0 0,1 0 1 0 0,-1 0 0 0 0,1 0-1 0 0,0 0 1 0 0,0 0-1 0 0,0-1 1 0 0,-1 0-1 0 0,1 0 1 0 0,0 0-1 0 0,0 0 1 0 0,0 0-1 0 0,0-1 1 0 0,-1 0 0 0 0,1 1-1 0 0,0-1 1 0 0,-1-1-1 0 0,1 1 1 0 0,-1-1-1 0 0,7-3 1 0 0,-9 5-9 0 0,1-1 0 0 0,-1 0 0 0 0,0 0 0 0 0,1 0 0 0 0,-1 0 0 0 0,0 0 0 0 0,1 0 0 0 0,-1 0 0 0 0,0 0 0 0 0,0-1 0 0 0,0 1 0 0 0,0 0 0 0 0,0-1 0 0 0,-1 1 0 0 0,1-1 0 0 0,0 1 0 0 0,-1-1 0 0 0,1 1 0 0 0,-1-1 0 0 0,1 0 0 0 0,-1 1 0 0 0,0-1 0 0 0,0 1 0 0 0,1-1 0 0 0,-1 0 0 0 0,0 1 0 0 0,-1-1 0 0 0,1 0 0 0 0,0 1 0 0 0,0-1 0 0 0,-1 0 0 0 0,1 1 0 0 0,-1-1 0 0 0,1 1 0 0 0,-1-1 0 0 0,0 1 0 0 0,1-1 0 0 0,-1 1 0 0 0,0 0 0 0 0,-2-3 0 0 0,2 2-5 0 0,-1 1 1 0 0,1-1-1 0 0,-1 0 1 0 0,0 0-1 0 0,1 1 1 0 0,-1-1-1 0 0,0 1 1 0 0,0-1-1 0 0,0 1 1 0 0,-1 0-1 0 0,1 0 1 0 0,0 0-1 0 0,0 0 1 0 0,-1 0-1 0 0,1 0 1 0 0,0 1-1 0 0,-1-1 1 0 0,1 1-1 0 0,-1-1 1 0 0,1 1-1 0 0,-1 0 1 0 0,1 0-1 0 0,0 0 1 0 0,-1 1-1 0 0,1-1 1 0 0,-1 0-1 0 0,-3 2 1 0 0,3-1 2 0 0,0 0 0 0 0,0 1 0 0 0,0-1 0 0 0,1 1 0 0 0,-1 0 1 0 0,0-1-1 0 0,1 1 0 0 0,-1 0 0 0 0,1 1 0 0 0,0-1 1 0 0,-1 0-1 0 0,1 1 0 0 0,0-1 0 0 0,0 1 0 0 0,1 0 1 0 0,-1-1-1 0 0,1 1 0 0 0,-1 0 0 0 0,1 0 0 0 0,0 0 0 0 0,0 0 1 0 0,-1 6-1 0 0,2-8 16 0 0,0 4 25 0 0,10-3 21 0 0,10-5-36 0 0,-19 2-175 0 0,1 0 1 0 0,-1 0-1 0 0,0-1 0 0 0,0 1 0 0 0,0 0 0 0 0,0-1 0 0 0,0 1 0 0 0,0-1 0 0 0,-1 1 1 0 0,1-1-1 0 0,0 1 0 0 0,0-4 0 0 0,1-10-9311 0 0</inkml:trace>
</inkml:ink>
</file>

<file path=ppt/ink/ink7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59:57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170 155 304 0 0,'1'-3'448'0'0,"0"-1"-1"0"0,-1 0 1 0 0,0 0 0 0 0,0 0 0 0 0,0 0-1 0 0,0 0 1 0 0,-1 0 0 0 0,1 0-1 0 0,-1 0 1 0 0,0 0 0 0 0,0 1-1 0 0,-1-1 1 0 0,1 0 0 0 0,-1 1 0 0 0,0-1-1 0 0,0 1 1 0 0,0-1 0 0 0,0 1-1 0 0,0 0 1 0 0,-1 0 0 0 0,0 0-1 0 0,1 0 1 0 0,-1 0 0 0 0,0 1 0 0 0,0-1-1 0 0,-1 1 1 0 0,-3-2 0 0 0,5 2-262 0 0,-1 0 1 0 0,0 1 0 0 0,0 0-1 0 0,0-1 1 0 0,0 1 0 0 0,0 0 0 0 0,0 1-1 0 0,0-1 1 0 0,0 1 0 0 0,-1-1-1 0 0,1 1 1 0 0,0 0 0 0 0,0 0-1 0 0,0 0 1 0 0,-1 0 0 0 0,1 1-1 0 0,0-1 1 0 0,0 1 0 0 0,0 0-1 0 0,0 0 1 0 0,0 0 0 0 0,0 0 0 0 0,0 1-1 0 0,0-1 1 0 0,1 1 0 0 0,-1 0-1 0 0,0 0 1 0 0,1 0 0 0 0,-1 0-1 0 0,1 0 1 0 0,0 0 0 0 0,0 0-1 0 0,-4 6 1 0 0,3-3-49 0 0,0 0 0 0 0,0 0-1 0 0,1 0 1 0 0,-1 0 0 0 0,1 1-1 0 0,0-1 1 0 0,1 1 0 0 0,0-1 0 0 0,-1 1-1 0 0,2-1 1 0 0,-1 1 0 0 0,1 0-1 0 0,0 0 1 0 0,0-1 0 0 0,0 1 0 0 0,1 0-1 0 0,2 9 1 0 0,-3-12-90 0 0,1-1 0 0 0,1 1 0 0 0,-1 0 0 0 0,0 0 0 0 0,0 0 0 0 0,1-1 0 0 0,0 1 0 0 0,-1-1 1 0 0,1 1-1 0 0,0-1 0 0 0,0 1 0 0 0,1-1 0 0 0,-1 0 0 0 0,0 0 0 0 0,1 0 0 0 0,-1-1 0 0 0,1 1 0 0 0,0-1 0 0 0,-1 1 0 0 0,1-1 0 0 0,0 0 0 0 0,0 0 0 0 0,0 0 0 0 0,0 0 1 0 0,0 0-1 0 0,0-1 0 0 0,0 1 0 0 0,0-1 0 0 0,0 0 0 0 0,0 0 0 0 0,0 0 0 0 0,0-1 0 0 0,0 1 0 0 0,5-2 0 0 0,-3 1-13 0 0,1 0 0 0 0,-1-1-1 0 0,0 0 1 0 0,1 0 0 0 0,-1 0-1 0 0,0-1 1 0 0,0 0 0 0 0,0 0-1 0 0,-1 0 1 0 0,1 0 0 0 0,-1-1-1 0 0,0 0 1 0 0,0 0 0 0 0,0 0 0 0 0,0 0-1 0 0,-1 0 1 0 0,1-1 0 0 0,-1 0-1 0 0,0 0 1 0 0,3-7 0 0 0,-3 6-1 0 0,-1-1 0 0 0,0 1 0 0 0,0 0 0 0 0,0 0 1 0 0,-1-1-1 0 0,0 1 0 0 0,0-1 0 0 0,0 1 0 0 0,-1-1 0 0 0,0 0 0 0 0,0 1 1 0 0,-1-1-1 0 0,0 1 0 0 0,0-1 0 0 0,0 1 0 0 0,-1 0 0 0 0,-5-12 1 0 0,7 16-11 0 0,-1 0 0 0 0,0 0 0 0 0,0 0 0 0 0,-1 0 0 0 0,1 0 0 0 0,0 1 0 0 0,-1-1 0 0 0,1 0 0 0 0,-1 1 0 0 0,1-1 0 0 0,-1 1 0 0 0,0-1 0 0 0,0 1 0 0 0,1 0 0 0 0,-1 0 0 0 0,0 0 0 0 0,0 0 0 0 0,0 0 0 0 0,-1 0 0 0 0,1 0 0 0 0,0 1 0 0 0,0-1 0 0 0,0 1 0 0 0,0-1 0 0 0,-1 1 0 0 0,1 0 0 0 0,0 0 0 0 0,0 0 0 0 0,-1 0 0 0 0,1 0 0 0 0,0 1 0 0 0,0-1 0 0 0,0 1 0 0 0,-1 0 0 0 0,1-1 0 0 0,0 1 0 0 0,0 0 0 0 0,0 0 0 0 0,0 0 1 0 0,0 0-1 0 0,1 1 0 0 0,-4 1 0 0 0,0 1 26 0 0,0-1 1 0 0,0 1 0 0 0,0 0 0 0 0,0 0 0 0 0,1 1 0 0 0,0 0-1 0 0,0-1 1 0 0,0 1 0 0 0,0 1 0 0 0,1-1 0 0 0,0 0 0 0 0,0 1-1 0 0,0 0 1 0 0,-2 7 0 0 0,4-9-15 0 0,1 0-1 0 0,0 0 1 0 0,-1 1-1 0 0,1-1 1 0 0,1 0-1 0 0,-1 0 1 0 0,0 0-1 0 0,1 0 1 0 0,0 0-1 0 0,0 0 1 0 0,0 0 0 0 0,1 0-1 0 0,-1 0 1 0 0,1-1-1 0 0,0 1 1 0 0,0 0-1 0 0,0-1 1 0 0,1 1-1 0 0,-1-1 1 0 0,1 0-1 0 0,0 0 1 0 0,-1 0 0 0 0,1 0-1 0 0,1-1 1 0 0,-1 1-1 0 0,0-1 1 0 0,1 1-1 0 0,-1-1 1 0 0,1-1-1 0 0,0 1 1 0 0,0 0-1 0 0,-1-1 1 0 0,1 0-1 0 0,0 1 1 0 0,0-2 0 0 0,0 1-1 0 0,7 0 1 0 0,-7 0-17 0 0,1 0 1 0 0,-1-1 0 0 0,0 1 0 0 0,0-1 0 0 0,0 0-1 0 0,1 0 1 0 0,-1 0 0 0 0,0-1 0 0 0,0 0 0 0 0,0 0-1 0 0,0 0 1 0 0,0 0 0 0 0,0 0 0 0 0,0-1 0 0 0,0 0-1 0 0,0 0 1 0 0,-1 0 0 0 0,1 0 0 0 0,-1 0-1 0 0,1-1 1 0 0,-1 1 0 0 0,0-1 0 0 0,0 0 0 0 0,0 0-1 0 0,0-1 1 0 0,-1 1 0 0 0,1 0 0 0 0,-1-1 0 0 0,0 0-1 0 0,0 1 1 0 0,0-1 0 0 0,-1 0 0 0 0,1 0 0 0 0,-1 0-1 0 0,0 0 1 0 0,1-7 0 0 0,-1 8-19 0 0,-1 0 0 0 0,0-1 1 0 0,0 1-1 0 0,0 0 0 0 0,0-1 1 0 0,-1 1-1 0 0,1 0 0 0 0,-1 0 0 0 0,0-1 1 0 0,0 1-1 0 0,0 0 0 0 0,0 0 1 0 0,-1 0-1 0 0,1 0 0 0 0,-1 0 0 0 0,0 0 1 0 0,0 0-1 0 0,0 1 0 0 0,0-1 0 0 0,0 1 1 0 0,-1-1-1 0 0,1 1 0 0 0,-1 0 1 0 0,1 0-1 0 0,-1 0 0 0 0,0 0 0 0 0,0 0 1 0 0,0 1-1 0 0,0-1 0 0 0,0 1 0 0 0,0 0 1 0 0,0 0-1 0 0,-1 0 0 0 0,1 0 1 0 0,-3 0-1 0 0,0 1-8 0 0,1-1-1 0 0,0 0 1 0 0,0 1 0 0 0,0 0-1 0 0,0 0 1 0 0,-1 1 0 0 0,1 0-1 0 0,0-1 1 0 0,0 2 0 0 0,0-1-1 0 0,0 1 1 0 0,0-1 0 0 0,1 1-1 0 0,-1 0 1 0 0,0 1 0 0 0,1-1-1 0 0,-1 1 1 0 0,1 0 0 0 0,0 0-1 0 0,0 1 1 0 0,0-1 0 0 0,-3 6-1 0 0,4-6 16 0 0,0 1 0 0 0,0 1 0 0 0,1-1-1 0 0,-1 0 1 0 0,1 1 0 0 0,0-1 0 0 0,1 1 0 0 0,-1-1 0 0 0,1 1-1 0 0,0 0 1 0 0,0 0 0 0 0,0 0 0 0 0,1-1 0 0 0,-1 1-1 0 0,1 0 1 0 0,1 0 0 0 0,-1 0 0 0 0,2 8 0 0 0,-1-10 10 0 0,0 0 0 0 0,0 0 0 0 0,1-1 0 0 0,-1 1 0 0 0,1 0 0 0 0,-1-1 1 0 0,1 1-1 0 0,0-1 0 0 0,0 0 0 0 0,0 0 0 0 0,0 1 0 0 0,1-1 0 0 0,-1-1 1 0 0,0 1-1 0 0,1 0 0 0 0,0 0 0 0 0,-1-1 0 0 0,1 0 0 0 0,0 1 0 0 0,0-1 1 0 0,-1 0-1 0 0,1 0 0 0 0,0-1 0 0 0,0 1 0 0 0,0-1 0 0 0,0 1 0 0 0,0-1 1 0 0,0 0-1 0 0,0 0 0 0 0,6-1 0 0 0,-1 0 11 0 0,0 0 0 0 0,0-1 0 0 0,0 0 0 0 0,0 0 0 0 0,0 0 0 0 0,-1-1 0 0 0,1 0 0 0 0,-1-1 0 0 0,0 0 0 0 0,10-6 0 0 0,-14 8-24 0 0,-1 0-1 0 0,1 0 0 0 0,0 0 1 0 0,-1-1-1 0 0,1 1 0 0 0,-1-1 1 0 0,1 1-1 0 0,-1-1 0 0 0,0 0 0 0 0,0 1 1 0 0,-1-1-1 0 0,1 0 0 0 0,0 0 1 0 0,-1-1-1 0 0,0 1 0 0 0,0 0 1 0 0,0 0-1 0 0,0-1 0 0 0,0 1 1 0 0,-1 0-1 0 0,1-1 0 0 0,-1 1 1 0 0,0-1-1 0 0,0 1 0 0 0,0-1 0 0 0,-1 1 1 0 0,0-4-1 0 0,1 6-8 0 0,0 0 0 0 0,-1 0 1 0 0,1 0-1 0 0,0 0 0 0 0,-1 0 0 0 0,1 0 0 0 0,-1 0 1 0 0,1 0-1 0 0,-1 1 0 0 0,1-1 0 0 0,-1 0 0 0 0,1 0 0 0 0,-1 0 1 0 0,0 1-1 0 0,0-1 0 0 0,1 0 0 0 0,-1 1 0 0 0,0-1 1 0 0,0 0-1 0 0,0 1 0 0 0,0-1 0 0 0,0 1 0 0 0,0 0 1 0 0,0-1-1 0 0,0 1 0 0 0,1 0 0 0 0,-1-1 0 0 0,-2 1 0 0 0,0 0-2 0 0,1 0-1 0 0,-1 1 1 0 0,1-1-1 0 0,-1 1 1 0 0,1-1-1 0 0,-1 1 0 0 0,0 0 1 0 0,1 0-1 0 0,0 0 1 0 0,-1 0-1 0 0,-1 2 1 0 0,-4 2-10 0 0,1 0-1 0 0,-1 0 1 0 0,1 1 0 0 0,0 0 0 0 0,-9 11 0 0 0,13-13 12 0 0,0 0 0 0 0,1 1 1 0 0,-1-1-1 0 0,1 0 0 0 0,0 1 0 0 0,1-1 0 0 0,-1 1 0 0 0,1-1 1 0 0,0 1-1 0 0,0 0 0 0 0,0 0 0 0 0,0-1 0 0 0,1 1 1 0 0,0 6-1 0 0,0-10 6 0 0,1 1 0 0 0,-1 0 1 0 0,0-1-1 0 0,1 1 0 0 0,-1-1 0 0 0,1 1 1 0 0,-1-1-1 0 0,1 1 0 0 0,0-1 0 0 0,0 1 1 0 0,0-1-1 0 0,0 0 0 0 0,0 1 1 0 0,0-1-1 0 0,0 0 0 0 0,0 0 0 0 0,0 0 1 0 0,2 2-1 0 0,-1-2 4 0 0,1 0 0 0 0,-1 0 1 0 0,0 0-1 0 0,1-1 0 0 0,-1 1 1 0 0,1-1-1 0 0,-1 1 0 0 0,0-1 1 0 0,1 0-1 0 0,-1 0 0 0 0,1 0 0 0 0,-1 0 1 0 0,1 0-1 0 0,-1 0 0 0 0,5-2 1 0 0,0 0 9 0 0,0 0 0 0 0,0-1 0 0 0,0 0 0 0 0,0 0 0 0 0,-1 0 0 0 0,1-1 0 0 0,-1 0 0 0 0,0 0 1 0 0,0-1-1 0 0,-1 0 0 0 0,1 0 0 0 0,6-7 0 0 0,-10 9-5 0 0,0 1-1 0 0,0-1 1 0 0,0 1 0 0 0,0-1 0 0 0,0 0-1 0 0,0 0 1 0 0,-1 0 0 0 0,1 0-1 0 0,-1 0 1 0 0,0 0 0 0 0,0 0 0 0 0,0 0-1 0 0,0 0 1 0 0,-1-1 0 0 0,1 1-1 0 0,-1 0 1 0 0,0 0 0 0 0,0-1 0 0 0,0 1-1 0 0,0 0 1 0 0,0-1 0 0 0,-1 1-1 0 0,0 0 1 0 0,1 0 0 0 0,-1-1 0 0 0,0 1-1 0 0,-1 0 1 0 0,1 0 0 0 0,-4-5-1 0 0,3 5-7 0 0,-1 1-1 0 0,1-1 1 0 0,-1 1-1 0 0,0 0 0 0 0,0 0 1 0 0,0 0-1 0 0,0 0 1 0 0,-1 0-1 0 0,1 1 0 0 0,0 0 1 0 0,-1-1-1 0 0,1 1 0 0 0,-1 0 1 0 0,1 1-1 0 0,-1-1 1 0 0,1 1-1 0 0,-1-1 0 0 0,1 1 1 0 0,-1 0-1 0 0,0 0 1 0 0,1 1-1 0 0,-1-1 0 0 0,-4 2 1 0 0,3-1-184 0 0,-1 0-1 0 0,0 0 1 0 0,1 0 0 0 0,-1 1 0 0 0,1 0 0 0 0,-1 1 0 0 0,1-1-1 0 0,0 1 1 0 0,0 0 0 0 0,0 0 0 0 0,0 0 0 0 0,1 1 0 0 0,-8 7 0 0 0,11-10-145 0 0,1 0 0 0 0,-1 0 0 0 0,0 0 0 0 0,1 0 0 0 0,-1 0 0 0 0,0 0 1 0 0,1 0-1 0 0,-1 0 0 0 0,1 0 0 0 0,0 1 0 0 0,-1-1 0 0 0,1 0 1 0 0,0 0-1 0 0,0 1 0 0 0,0-1 0 0 0,0 0 0 0 0,0 0 0 0 0,0 1 1 0 0,0-1-1 0 0,0 0 0 0 0,0 0 0 0 0,1 1 0 0 0,-1-1 0 0 0,1 0 1 0 0,-1 0-1 0 0,0 0 0 0 0,2 2 0 0 0,5 6-2816 0 0</inkml:trace>
</inkml:ink>
</file>

<file path=ppt/ink/ink7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09:59:5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222 219 60 0 0,'2'-8'1300'0'0,"-1"-1"0"0"0,0 1 0 0 0,0-1-1 0 0,-1 1 1 0 0,0-1 0 0 0,0 1 0 0 0,-4-16 0 0 0,4 22-1097 0 0,0 1 0 0 0,-1-1 0 0 0,1 0 0 0 0,-1 0 0 0 0,1 1 0 0 0,-1-1 0 0 0,0 1 0 0 0,0-1 1 0 0,0 0-1 0 0,0 1 0 0 0,0 0 0 0 0,0-1 0 0 0,0 1 0 0 0,0 0 0 0 0,-1-1 0 0 0,1 1 0 0 0,0 0 0 0 0,-1 0 0 0 0,1 0 1 0 0,-1 0-1 0 0,0 0 0 0 0,1 0 0 0 0,-1 1 0 0 0,1-1 0 0 0,-1 0 0 0 0,0 1 0 0 0,0 0 0 0 0,1-1 0 0 0,-1 1 0 0 0,0 0 1 0 0,0 0-1 0 0,0 0 0 0 0,1 0 0 0 0,-1 0 0 0 0,0 0 0 0 0,0 0 0 0 0,1 1 0 0 0,-1-1 0 0 0,0 1 0 0 0,0-1 0 0 0,1 1 1 0 0,-1 0-1 0 0,1-1 0 0 0,-4 3 0 0 0,1-1-38 0 0,-1 0-1 0 0,1 1 1 0 0,-1 0 0 0 0,1 0 0 0 0,0 0 0 0 0,0 0-1 0 0,0 0 1 0 0,1 1 0 0 0,-1 0 0 0 0,1 0 0 0 0,0 0 0 0 0,0 0-1 0 0,0 0 1 0 0,1 1 0 0 0,-1-1 0 0 0,1 1 0 0 0,0-1-1 0 0,0 1 1 0 0,1 0 0 0 0,-1 0 0 0 0,1 0 0 0 0,0 0-1 0 0,1 0 1 0 0,-1 9 0 0 0,1-11-122 0 0,0 1 1 0 0,0-1-1 0 0,1 0 1 0 0,-1 1-1 0 0,1-1 0 0 0,0 0 1 0 0,0 1-1 0 0,0-1 0 0 0,0 0 1 0 0,1 0-1 0 0,-1 0 1 0 0,1 0-1 0 0,0 0 0 0 0,0 0 1 0 0,0 0-1 0 0,0-1 0 0 0,0 1 1 0 0,0-1-1 0 0,1 1 1 0 0,0-1-1 0 0,-1 0 0 0 0,1 0 1 0 0,0 0-1 0 0,0-1 0 0 0,0 1 1 0 0,0 0-1 0 0,0-1 1 0 0,0 0-1 0 0,0 0 0 0 0,1 0 1 0 0,-1 0-1 0 0,0-1 0 0 0,1 1 1 0 0,-1-1-1 0 0,1 0 1 0 0,-1 1-1 0 0,5-2 0 0 0,-4 1-38 0 0,1 0 0 0 0,-1 0-1 0 0,1-1 1 0 0,0 0 0 0 0,-1 0 0 0 0,1 0-1 0 0,-1 0 1 0 0,0-1 0 0 0,1 0 0 0 0,-1 0-1 0 0,0 0 1 0 0,0 0 0 0 0,0-1-1 0 0,0 1 1 0 0,0-1 0 0 0,-1 0 0 0 0,1 0-1 0 0,-1 0 1 0 0,4-5 0 0 0,-4 3 4 0 0,1-1 1 0 0,-1 1 0 0 0,1-1 0 0 0,-2 0-1 0 0,1 0 1 0 0,-1 0 0 0 0,0 0-1 0 0,0-1 1 0 0,0 1 0 0 0,-1 0-1 0 0,0-1 1 0 0,0-11 0 0 0,0 13 6 0 0,-1-1 0 0 0,0 0 1 0 0,-1 0-1 0 0,1 1 0 0 0,-1-1 1 0 0,0 1-1 0 0,0-1 0 0 0,-1 1 1 0 0,1-1-1 0 0,-1 1 1 0 0,-1 0-1 0 0,1-1 0 0 0,-1 1 1 0 0,1 0-1 0 0,-2 1 0 0 0,1-1 1 0 0,0 1-1 0 0,-1-1 0 0 0,0 1 1 0 0,0 0-1 0 0,0 0 0 0 0,0 1 1 0 0,-1-1-1 0 0,0 1 1 0 0,1 0-1 0 0,-1 0 0 0 0,0 0 1 0 0,-1 1-1 0 0,1 0 0 0 0,0 0 1 0 0,-1 0-1 0 0,-10-1 0 0 0,8 3 10 0 0,-1 0 0 0 0,0 1 0 0 0,1 0 0 0 0,-1 0-1 0 0,1 1 1 0 0,-1 0 0 0 0,1 1 0 0 0,0 0 0 0 0,0 0-1 0 0,0 0 1 0 0,0 1 0 0 0,-9 7 0 0 0,12-9 5 0 0,1 1 0 0 0,-1 0 1 0 0,1 0-1 0 0,0 0 0 0 0,0 0 1 0 0,1 1-1 0 0,-1 0 0 0 0,1-1 1 0 0,0 1-1 0 0,0 0 0 0 0,0 1 1 0 0,0-1-1 0 0,0 0 0 0 0,1 1 1 0 0,0 0-1 0 0,0-1 0 0 0,1 1 1 0 0,-1 0-1 0 0,1 0 0 0 0,0 0 1 0 0,0 0-1 0 0,0 6 0 0 0,2-7-8 0 0,0 0 0 0 0,0 0-1 0 0,0 0 1 0 0,1-1-1 0 0,-1 1 1 0 0,1-1-1 0 0,0 1 1 0 0,0-1 0 0 0,0 0-1 0 0,0 1 1 0 0,1-1-1 0 0,0 0 1 0 0,-1-1-1 0 0,1 1 1 0 0,0 0 0 0 0,0-1-1 0 0,0 1 1 0 0,1-1-1 0 0,-1 0 1 0 0,1 0-1 0 0,-1-1 1 0 0,1 1 0 0 0,-1-1-1 0 0,1 1 1 0 0,0-1-1 0 0,0 0 1 0 0,4 0-1 0 0,6 2 26 0 0,1 0 0 0 0,0-1-1 0 0,0 0 1 0 0,0-1-1 0 0,27-3 1 0 0,-32 1-61 0 0,0-1 0 0 0,0 0 0 0 0,0-1 0 0 0,-1 0 0 0 0,1 0 0 0 0,-1-1 0 0 0,0 0 0 0 0,0-1 0 0 0,0 0 1 0 0,0-1-1 0 0,-1 1 0 0 0,11-11 0 0 0,-16 14 1 0 0,0-1 1 0 0,-1 0 0 0 0,1 0-1 0 0,0 0 1 0 0,-1 0 0 0 0,0-1-1 0 0,1 1 1 0 0,-2-1 0 0 0,1 1-1 0 0,0-1 1 0 0,-1 0 0 0 0,1 0-1 0 0,-1 0 1 0 0,0 0 0 0 0,0 0-1 0 0,-1 0 1 0 0,1 0 0 0 0,-1 0-1 0 0,0 0 1 0 0,0 0 0 0 0,0 0-1 0 0,0 0 1 0 0,-1 0 0 0 0,0 0 0 0 0,0 0-1 0 0,0 0 1 0 0,0 0 0 0 0,-1 1-1 0 0,1-1 1 0 0,-1 0 0 0 0,0 1-1 0 0,0-1 1 0 0,-4-4 0 0 0,2 3-1 0 0,-1 1 1 0 0,1-1 0 0 0,-1 1 0 0 0,0 0 0 0 0,-1 0 0 0 0,1 1 0 0 0,-1 0-1 0 0,1 0 1 0 0,-1 0 0 0 0,0 0 0 0 0,0 1 0 0 0,0 0 0 0 0,0 0 0 0 0,-1 1 0 0 0,1 0-1 0 0,0 0 1 0 0,-1 0 0 0 0,1 1 0 0 0,-1 0 0 0 0,1 0 0 0 0,-1 0 0 0 0,1 1 0 0 0,0 0-1 0 0,-1 1 1 0 0,-9 3 0 0 0,10-4 21 0 0,0 0-1 0 0,0 1 1 0 0,1 0 0 0 0,-1 0-1 0 0,1 0 1 0 0,-1 1 0 0 0,1 0-1 0 0,0 0 1 0 0,0 0-1 0 0,0 0 1 0 0,0 1 0 0 0,1 0-1 0 0,0 0 1 0 0,-1 0-1 0 0,1 1 1 0 0,1-1 0 0 0,-1 1-1 0 0,1 0 1 0 0,0 0 0 0 0,0 0-1 0 0,0 1 1 0 0,1-1-1 0 0,-1 1 1 0 0,2-1 0 0 0,-1 1-1 0 0,0 0 1 0 0,0 11 0 0 0,2-15 10 0 0,0 1 0 0 0,0 0 1 0 0,0 0-1 0 0,1 0 0 0 0,-1 0 1 0 0,1 0-1 0 0,0 0 0 0 0,0-1 1 0 0,0 1-1 0 0,0 0 0 0 0,1-1 1 0 0,-1 1-1 0 0,1-1 0 0 0,-1 1 1 0 0,1-1-1 0 0,0 1 0 0 0,0-1 1 0 0,4 4-1 0 0,-1-3 8 0 0,-1 0 0 0 0,1-1 0 0 0,-1 1 0 0 0,1-1 0 0 0,0 1 0 0 0,0-1 0 0 0,0-1 0 0 0,0 1 1 0 0,11 1-1 0 0,-6-2-30 0 0,0 0 0 0 0,1 0-1 0 0,-1-1 1 0 0,1 0 0 0 0,-1-1 0 0 0,1 0 0 0 0,-1-1 0 0 0,0 0 0 0 0,0-1 0 0 0,13-4 0 0 0,-20 6-7 0 0,0 0 0 0 0,0 0-1 0 0,-1-1 1 0 0,1 1 0 0 0,0-1-1 0 0,-1 1 1 0 0,1-1 0 0 0,-1 0-1 0 0,0 0 1 0 0,0 0 0 0 0,1 0-1 0 0,-1 0 1 0 0,-1 0 0 0 0,1-1-1 0 0,0 1 1 0 0,0-1 0 0 0,-1 1-1 0 0,0-1 1 0 0,1 0 0 0 0,-1 1-1 0 0,0-1 1 0 0,0 0 0 0 0,-1 0-1 0 0,1 0 1 0 0,0 0 0 0 0,-1 0-1 0 0,0 0 1 0 0,0 0 0 0 0,0 0-1 0 0,0 1 1 0 0,0-1 0 0 0,-1 0-1 0 0,1 0 1 0 0,-1 0 0 0 0,-1-5-1 0 0,0 4 2 0 0,0 1 0 0 0,0-1-1 0 0,0 1 1 0 0,-1-1 0 0 0,1 1-1 0 0,-1 0 1 0 0,0 0-1 0 0,0 0 1 0 0,0 1 0 0 0,0-1-1 0 0,0 1 1 0 0,-1-1 0 0 0,1 1-1 0 0,-1 0 1 0 0,0 0 0 0 0,1 1-1 0 0,-1-1 1 0 0,0 1 0 0 0,0 0-1 0 0,0 0 1 0 0,0 0 0 0 0,0 0-1 0 0,0 1 1 0 0,0 0 0 0 0,0 0-1 0 0,-4 0 1 0 0,-3 1 0 0 0,0 0 0 0 0,1 1 0 0 0,-1 1 1 0 0,1 0-1 0 0,0 0 0 0 0,0 1 0 0 0,0 0 0 0 0,-16 10 0 0 0,22-12 26 0 0,0 0 0 0 0,0 0 0 0 0,0 1 0 0 0,0 0 0 0 0,1 0 0 0 0,0 0 0 0 0,-1 0-1 0 0,1 1 1 0 0,0-1 0 0 0,0 1 0 0 0,1 0 0 0 0,-1-1 0 0 0,1 1 0 0 0,0 0 0 0 0,0 1 0 0 0,0-1-1 0 0,1 0 1 0 0,-1 1 0 0 0,1-1 0 0 0,0 0 0 0 0,0 1 0 0 0,1-1 0 0 0,-1 6 0 0 0,2-7 1 0 0,0 0 1 0 0,-1 0-1 0 0,1 0 1 0 0,0 0-1 0 0,1 0 1 0 0,-1-1 0 0 0,0 1-1 0 0,1-1 1 0 0,-1 1-1 0 0,1-1 1 0 0,0 1 0 0 0,0-1-1 0 0,0 0 1 0 0,0 0-1 0 0,0 0 1 0 0,1 0 0 0 0,-1 0-1 0 0,1 0 1 0 0,-1-1-1 0 0,1 1 1 0 0,-1-1-1 0 0,1 0 1 0 0,0 0 0 0 0,0 0-1 0 0,0 0 1 0 0,0 0-1 0 0,0 0 1 0 0,-1-1 0 0 0,7 1-1 0 0,5 1 29 0 0,-1-1-1 0 0,1 0 0 0 0,0-1 1 0 0,-1-1-1 0 0,18-2 1 0 0,-24 1-43 0 0,0 0 0 0 0,0 0 1 0 0,0-1-1 0 0,0 1 1 0 0,0-2-1 0 0,-1 1 0 0 0,1-1 1 0 0,8-7-1 0 0,-13 10-10 0 0,-1 0 1 0 0,1 1-1 0 0,-1-1 0 0 0,0 0 0 0 0,1-1 1 0 0,-1 1-1 0 0,0 0 0 0 0,0 0 0 0 0,0-1 1 0 0,0 1-1 0 0,0 0 0 0 0,0-1 0 0 0,0 1 1 0 0,0-1-1 0 0,-1 1 0 0 0,1-1 0 0 0,0 1 1 0 0,-1-1-1 0 0,0 0 0 0 0,1 1 0 0 0,-1-1 1 0 0,0 0-1 0 0,0 1 0 0 0,1-1 0 0 0,-2 0 1 0 0,1 0-1 0 0,0 1 0 0 0,0-1 0 0 0,0 0 0 0 0,-1 1 1 0 0,1-1-1 0 0,-1 1 0 0 0,1-1 0 0 0,-1 0 1 0 0,0 1-1 0 0,1-1 0 0 0,-1 1 0 0 0,0 0 1 0 0,0-1-1 0 0,0 1 0 0 0,0 0 0 0 0,-3-3 1 0 0,1 2-6 0 0,-1-1 1 0 0,0 1 0 0 0,1 0 0 0 0,-1 1 0 0 0,0-1 0 0 0,0 1 0 0 0,0-1-1 0 0,0 1 1 0 0,-1 0 0 0 0,1 1 0 0 0,0-1 0 0 0,0 1 0 0 0,-1-1-1 0 0,1 1 1 0 0,0 1 0 0 0,0-1 0 0 0,-1 1 0 0 0,1-1 0 0 0,0 1-1 0 0,0 0 1 0 0,0 1 0 0 0,0-1 0 0 0,0 1 0 0 0,-6 3 0 0 0,5-3 10 0 0,0 0 0 0 0,0 1 0 0 0,0-1 0 0 0,0 1 0 0 0,1 0 0 0 0,-1 0 0 0 0,1 1 0 0 0,0 0 0 0 0,0-1 0 0 0,0 1 0 0 0,0 1 0 0 0,1-1 0 0 0,0 0 0 0 0,0 1 0 0 0,0 0 0 0 0,0 0 0 0 0,1 0 0 0 0,-4 8 0 0 0,6-10 10 0 0,-1-1 0 0 0,1 1 0 0 0,0-1 0 0 0,-1 1 0 0 0,1-1 0 0 0,1 1-1 0 0,-1-1 1 0 0,0 1 0 0 0,1-1 0 0 0,-1 1 0 0 0,1-1 0 0 0,-1 0 0 0 0,1 1 0 0 0,0-1 0 0 0,0 0-1 0 0,0 0 1 0 0,1 1 0 0 0,-1-1 0 0 0,0 0 0 0 0,1 0 0 0 0,0 0 0 0 0,-1 0 0 0 0,1-1 0 0 0,2 3-1 0 0,0-2-13 0 0,-1 0-1 0 0,0 0 1 0 0,0 0-1 0 0,1-1 1 0 0,-1 1-1 0 0,1-1 0 0 0,-1 0 1 0 0,1 0-1 0 0,0-1 1 0 0,-1 1-1 0 0,1-1 1 0 0,0 1-1 0 0,0-1 0 0 0,5-1 1 0 0,-6 1-6 0 0,-1 1 1 0 0,1-2-1 0 0,-1 1 0 0 0,1 0 1 0 0,-1 0-1 0 0,1-1 0 0 0,-1 0 0 0 0,0 1 1 0 0,1-1-1 0 0,-1 0 0 0 0,0 0 1 0 0,1 0-1 0 0,-1 0 0 0 0,0-1 1 0 0,0 1-1 0 0,0-1 0 0 0,0 1 1 0 0,0-1-1 0 0,-1 1 0 0 0,1-1 1 0 0,0 0-1 0 0,-1 0 0 0 0,1 0 1 0 0,-1 0-1 0 0,0 0 0 0 0,0 0 1 0 0,1-1-1 0 0,-1 1 0 0 0,-1 0 1 0 0,1-1-1 0 0,0 1 0 0 0,-1 0 1 0 0,1-1-1 0 0,-1 1 0 0 0,0-1 0 0 0,1 1 1 0 0,-1-1-1 0 0,0 1 0 0 0,-1-1 1 0 0,1 1-1 0 0,0-1 0 0 0,-1 1 1 0 0,1 0-1 0 0,-1-1 0 0 0,0 1 1 0 0,0 0-1 0 0,0-1 0 0 0,0 1 1 0 0,-2-4-1 0 0,-1 2-51 0 0,1-1 0 0 0,0 0-1 0 0,-1 1 1 0 0,0 0 0 0 0,0 0 0 0 0,0 0 0 0 0,0 0 0 0 0,-1 1 0 0 0,1 0-1 0 0,-1 0 1 0 0,0 0 0 0 0,0 0 0 0 0,0 1 0 0 0,-1 0 0 0 0,1 0 0 0 0,0 0-1 0 0,-1 0 1 0 0,1 1 0 0 0,-1 0 0 0 0,0 0 0 0 0,1 1 0 0 0,-1 0 0 0 0,0 0-1 0 0,1 0 1 0 0,-1 0 0 0 0,0 1 0 0 0,1 0 0 0 0,-7 2 0 0 0,5 2-1348 0 0,-1 6-5948 0 0</inkml:trace>
</inkml:ink>
</file>

<file path=ppt/ink/ink7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0:01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90 164 0 0,'-12'-47'11141'0'0,"10"48"-10994"0"0,-1 0 0 0 0,1 0 0 0 0,0 0 0 0 0,0 0 0 0 0,0 0 0 0 0,0 1 0 0 0,0-1 0 0 0,0 1 0 0 0,0 0 0 0 0,0-1 0 0 0,1 1 0 0 0,-1 0 0 0 0,1 0 0 0 0,-1 0 0 0 0,1 0 1 0 0,0 0-1 0 0,-1 0 0 0 0,1 1 0 0 0,0-1 0 0 0,1 0 0 0 0,-1 0 0 0 0,-1 5 0 0 0,-14 57 1263 0 0,16-61-1363 0 0,-1 0-1 0 0,1-1 0 0 0,0 1 0 0 0,-1 0 0 0 0,1 0 0 0 0,0 0 0 0 0,1 0 0 0 0,-1 0 1 0 0,1-1-1 0 0,-1 1 0 0 0,1 0 0 0 0,0 0 0 0 0,0 0 0 0 0,0-1 0 0 0,0 1 0 0 0,0-1 1 0 0,1 1-1 0 0,-1-1 0 0 0,1 1 0 0 0,0-1 0 0 0,-1 0 0 0 0,1 0 0 0 0,0 0 0 0 0,0 0 1 0 0,1 0-1 0 0,-1 0 0 0 0,0 0 0 0 0,4 1 0 0 0,-3-2-36 0 0,0 0 0 0 0,0 0 0 0 0,0-1 0 0 0,1 1 0 0 0,-1-1 0 0 0,0 0 0 0 0,0 0 0 0 0,1 0 0 0 0,-1 0 0 0 0,0 0 0 0 0,0-1 0 0 0,0 0 0 0 0,1 1 0 0 0,-1-1 0 0 0,0 0 0 0 0,0-1 0 0 0,0 1 0 0 0,0 0 0 0 0,0-1 0 0 0,-1 0 0 0 0,1 1 1 0 0,0-1-1 0 0,-1 0 0 0 0,1-1 0 0 0,1-1 0 0 0,2-2 29 0 0,-1 0 1 0 0,0-1 0 0 0,-1 1-1 0 0,0-1 1 0 0,0 0 0 0 0,0 0 0 0 0,-1 0-1 0 0,1 0 1 0 0,-2-1 0 0 0,1 1-1 0 0,2-15 1 0 0,-4 18 44 0 0,-1 0 0 0 0,1 0 0 0 0,0 0 0 0 0,-1 0 0 0 0,0 0 0 0 0,0 0 0 0 0,0 0 0 0 0,-1 0 0 0 0,1 0 0 0 0,-1 0 0 0 0,0 0 0 0 0,0 0 0 0 0,0 0 0 0 0,-1 0 0 0 0,1 0 0 0 0,-1 0-1 0 0,0 1 1 0 0,0-1 0 0 0,0 1 0 0 0,-1-1 0 0 0,1 1 0 0 0,-1 0 0 0 0,-6-6 0 0 0,8 8-28 0 0,-1 0 0 0 0,0 0 0 0 0,0-1 0 0 0,0 1 1 0 0,0 0-1 0 0,0 1 0 0 0,0-1 0 0 0,0 0 0 0 0,0 1 0 0 0,0-1 0 0 0,0 1 0 0 0,0-1 0 0 0,0 1 0 0 0,0 0 0 0 0,-1 0 0 0 0,1 0 0 0 0,0 0 0 0 0,0 1 0 0 0,0-1 0 0 0,0 0 1 0 0,-3 2-1 0 0,1-1-2 0 0,1 1 1 0 0,-1 0 0 0 0,1 0-1 0 0,-1 0 1 0 0,1 1 0 0 0,0-1-1 0 0,0 1 1 0 0,0 0 0 0 0,0 0-1 0 0,-4 5 1 0 0,0 2 51 0 0,0 0 0 0 0,1 0 0 0 0,0 1-1 0 0,1 0 1 0 0,0 0 0 0 0,-5 18 0 0 0,8-25-49 0 0,1 1-1 0 0,0-1 1 0 0,0 0 0 0 0,1 1 0 0 0,-1-1-1 0 0,1 1 1 0 0,0 0 0 0 0,0-1 0 0 0,0 1 0 0 0,1-1-1 0 0,0 1 1 0 0,0-1 0 0 0,0 0 0 0 0,0 1 0 0 0,0-1-1 0 0,1 0 1 0 0,4 7 0 0 0,-4-8-32 0 0,0-1 1 0 0,0 1-1 0 0,1-1 1 0 0,0 0-1 0 0,-1 0 1 0 0,1 0-1 0 0,0 0 1 0 0,0-1-1 0 0,0 1 1 0 0,0-1-1 0 0,0 1 1 0 0,0-1-1 0 0,0 0 1 0 0,1-1-1 0 0,-1 1 1 0 0,0 0-1 0 0,0-1 1 0 0,1 0-1 0 0,-1 0 1 0 0,0 0-1 0 0,1 0 1 0 0,-1 0-1 0 0,0-1 1 0 0,7-1-1 0 0,-3 1-23 0 0,0-1 0 0 0,0 0 0 0 0,0-1 0 0 0,0 0 0 0 0,-1 0 0 0 0,1 0 0 0 0,-1-1 0 0 0,0 0 0 0 0,0 0 0 0 0,0 0 0 0 0,0-1 0 0 0,-1 0-1 0 0,9-10 1 0 0,-12 13 7 0 0,0-1 0 0 0,0 1 0 0 0,0-1 0 0 0,0 0 0 0 0,0 0 0 0 0,-1 0 0 0 0,0 0 0 0 0,1 0 0 0 0,-1 0 0 0 0,0 0 0 0 0,-1 0 0 0 0,1-1 0 0 0,0 1 0 0 0,-1 0 0 0 0,0-1 0 0 0,0 1 0 0 0,0 0 0 0 0,0-1 0 0 0,0 1 0 0 0,-1 0 0 0 0,1 0 0 0 0,-1-1 0 0 0,0 1 0 0 0,0 0 0 0 0,0 0 0 0 0,-1 0-1 0 0,1 0 1 0 0,-1 0 0 0 0,0 0 0 0 0,1 0 0 0 0,-1 1 0 0 0,0-1 0 0 0,-3-2 0 0 0,3 2 10 0 0,0 1-1 0 0,0 0 1 0 0,0 0-1 0 0,-1 0 1 0 0,1 1-1 0 0,0-1 1 0 0,-1 0-1 0 0,1 1 1 0 0,-1 0-1 0 0,1-1 0 0 0,-1 1 1 0 0,0 0-1 0 0,0 0 1 0 0,1 1-1 0 0,-1-1 1 0 0,0 1-1 0 0,0-1 1 0 0,0 1-1 0 0,0 0 1 0 0,0 0-1 0 0,0 0 1 0 0,-3 1-1 0 0,1 0 3 0 0,1 0 1 0 0,-1 1-1 0 0,0-1 1 0 0,1 1-1 0 0,-1 0 0 0 0,1 1 1 0 0,0-1-1 0 0,0 1 0 0 0,0 0 1 0 0,0 0-1 0 0,0 0 0 0 0,-5 6 1 0 0,5-5 20 0 0,0-1 1 0 0,1 1-1 0 0,0 0 0 0 0,-1 1 1 0 0,1-1-1 0 0,0 1 0 0 0,1-1 1 0 0,-1 1-1 0 0,1 0 1 0 0,0 0-1 0 0,0 0 0 0 0,1 0 1 0 0,0 0-1 0 0,-1 0 0 0 0,1 0 1 0 0,1 1-1 0 0,-1-1 0 0 0,1 0 1 0 0,0 1-1 0 0,1-1 1 0 0,-1 0-1 0 0,1 0 0 0 0,0 1 1 0 0,0-1-1 0 0,3 9 0 0 0,0-8-9 0 0,1-1-1 0 0,-1 0 0 0 0,1-1 0 0 0,0 1 0 0 0,0-1 0 0 0,0 0 0 0 0,0 0 0 0 0,1-1 1 0 0,0 1-1 0 0,0-1 0 0 0,0 0 0 0 0,0-1 0 0 0,0 0 0 0 0,0 0 0 0 0,12 3 0 0 0,-15-5-19 0 0,0 1-1 0 0,0 0 1 0 0,0 0-1 0 0,0-1 1 0 0,0 0-1 0 0,0 0 1 0 0,0 0-1 0 0,0 0 1 0 0,0 0-1 0 0,0 0 1 0 0,0-1-1 0 0,0 0 1 0 0,0 1-1 0 0,0-1 1 0 0,0 0 0 0 0,0 0-1 0 0,0-1 1 0 0,0 1-1 0 0,-1-1 1 0 0,1 1-1 0 0,0-1 1 0 0,-1 0-1 0 0,0 0 1 0 0,1 0-1 0 0,-1 0 1 0 0,0 0-1 0 0,0-1 1 0 0,0 1-1 0 0,0-1 1 0 0,-1 1-1 0 0,1-1 1 0 0,-1 0-1 0 0,1 0 1 0 0,-1 1-1 0 0,2-7 1 0 0,-3 7-15 0 0,1 1 0 0 0,0-1 1 0 0,-1 1-1 0 0,1-1 0 0 0,-1 0 1 0 0,1 0-1 0 0,-1 1 1 0 0,0-1-1 0 0,0 0 0 0 0,0 1 1 0 0,0-1-1 0 0,0 0 0 0 0,0 0 1 0 0,0 1-1 0 0,-1-1 1 0 0,1 0-1 0 0,-1 0 0 0 0,1 1 1 0 0,-1-1-1 0 0,1 1 1 0 0,-1-1-1 0 0,0 0 0 0 0,0 1 1 0 0,0 0-1 0 0,0-1 0 0 0,0 1 1 0 0,0-1-1 0 0,0 1 1 0 0,-1 0-1 0 0,1 0 0 0 0,0 0 1 0 0,-1 0-1 0 0,1 0 0 0 0,-1 0 1 0 0,1 0-1 0 0,-1 0 1 0 0,-1 0-1 0 0,0 0-2 0 0,-1 1 0 0 0,1 0 1 0 0,0 0-1 0 0,-1 0 0 0 0,1 0 0 0 0,0 0 0 0 0,-1 1 0 0 0,1-1 1 0 0,0 1-1 0 0,0 0 0 0 0,-1 0 0 0 0,1 0 0 0 0,0 1 1 0 0,0-1-1 0 0,0 1 0 0 0,0 0 0 0 0,1-1 0 0 0,-5 5 1 0 0,3-3 1 0 0,0 1 1 0 0,0 0-1 0 0,0 0 1 0 0,1 1 0 0 0,0-1-1 0 0,0 1 1 0 0,0 0-1 0 0,1-1 1 0 0,-1 1 0 0 0,1 1-1 0 0,0-1 1 0 0,0 0 0 0 0,1 0-1 0 0,0 1 1 0 0,0-1-1 0 0,0 0 1 0 0,0 11 0 0 0,1-13 9 0 0,0 0 0 0 0,0 0 1 0 0,1 0-1 0 0,-1-1 0 0 0,1 1 0 0 0,-1 0 1 0 0,1 0-1 0 0,0 0 0 0 0,0-1 0 0 0,0 1 1 0 0,1 0-1 0 0,-1-1 0 0 0,1 1 1 0 0,-1-1-1 0 0,1 0 0 0 0,0 1 0 0 0,0-1 1 0 0,0 0-1 0 0,0 0 0 0 0,0 0 1 0 0,0 0-1 0 0,1-1 0 0 0,-1 1 0 0 0,1-1 1 0 0,-1 1-1 0 0,1-1 0 0 0,-1 0 1 0 0,1 0-1 0 0,0 0 0 0 0,0 0 0 0 0,-1 0 1 0 0,1-1-1 0 0,0 1 0 0 0,0-1 1 0 0,3 0-1 0 0,-4 0-4 0 0,0 1 0 0 0,0-1 0 0 0,0 0 0 0 0,0 0 0 0 0,0 0 0 0 0,0 0 0 0 0,0-1 0 0 0,0 1 0 0 0,0-1 0 0 0,0 1 0 0 0,0-1 0 0 0,0 0 0 0 0,0 1 0 0 0,0-1 1 0 0,0 0-1 0 0,-1 0 0 0 0,1 0 0 0 0,0-1 0 0 0,-1 1 0 0 0,1 0 0 0 0,-1-1 0 0 0,1 1 0 0 0,-1-1 0 0 0,1 1 0 0 0,-1-1 0 0 0,0 0 0 0 0,0 1 0 0 0,0-1 0 0 0,0 0 0 0 0,0 0 0 0 0,0 0 0 0 0,-1 0 0 0 0,1 0 0 0 0,-1 0 0 0 0,1 0 0 0 0,-1 0 1 0 0,0 0-1 0 0,0 0 0 0 0,0 0 0 0 0,0 0 0 0 0,0 0 0 0 0,0 0 0 0 0,0 0 0 0 0,-1 0 0 0 0,0-2 0 0 0,1-3 0 0 0,-2 0 1 0 0,1 1-1 0 0,-1-1 1 0 0,0 0-1 0 0,0 1 1 0 0,0 0-1 0 0,-1-1 1 0 0,0 1-1 0 0,-1 0 1 0 0,1 1-1 0 0,-1-1 0 0 0,-7-8 1 0 0,7 12-51 0 0,0-1 0 0 0,1 1 0 0 0,-1 0 0 0 0,0 0 0 0 0,0 0 0 0 0,0 1 0 0 0,-1-1 0 0 0,1 1 0 0 0,0 0 0 0 0,-1 0 0 0 0,1 1 0 0 0,0-1 0 0 0,-1 1 0 0 0,1 0 0 0 0,-1 0 0 0 0,1 0 0 0 0,0 1 0 0 0,-1 0 0 0 0,1-1 0 0 0,0 2 0 0 0,-1-1 0 0 0,1 0 0 0 0,0 1 0 0 0,0 0 0 0 0,0 0 0 0 0,0 0 0 0 0,0 0 0 0 0,1 1 0 0 0,-1-1 0 0 0,1 1 0 0 0,0 0 0 0 0,-1 0 0 0 0,1 0 0 0 0,0 1 0 0 0,-4 5 0 0 0,7-6-338 0 0,-1-1-1 0 0,0 0 1 0 0,1 0 0 0 0,-1 0 0 0 0,1 0-1 0 0,0 1 1 0 0,0-1 0 0 0,0 0 0 0 0,0 0-1 0 0,0 1 1 0 0,0-1 0 0 0,1 0 0 0 0,-1 0 0 0 0,1 0-1 0 0,-1 0 1 0 0,1 1 0 0 0,0-1 0 0 0,0 0-1 0 0,0 0 1 0 0,0 0 0 0 0,0-1 0 0 0,0 1-1 0 0,2 2 1 0 0,8 11-2535 0 0</inkml:trace>
</inkml:ink>
</file>

<file path=ppt/ink/ink7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0:03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64 496 0 0,'-3'-45'8726'0'0,"2"44"-8466"0"0,0 0 1 0 0,0-1 0 0 0,0 1 0 0 0,0 0-1 0 0,-1-1 1 0 0,1 1 0 0 0,0 0 0 0 0,-1 0-1 0 0,1 0 1 0 0,0 0 0 0 0,-1 0 0 0 0,0 1 0 0 0,1-1-1 0 0,-1 0 1 0 0,1 1 0 0 0,-1-1 0 0 0,0 1-1 0 0,1-1 1 0 0,-1 1 0 0 0,0 0 0 0 0,0 0 0 0 0,1 0-1 0 0,-1 0 1 0 0,-3 0 0 0 0,1 1-46 0 0,1 1 0 0 0,-1-1 0 0 0,1 0 0 0 0,0 1 0 0 0,0 0 0 0 0,0 0 0 0 0,0 0 0 0 0,0 0 0 0 0,0 0 0 0 0,0 1 0 0 0,-4 3 0 0 0,1 2-7 0 0,-1 0-1 0 0,1 0 1 0 0,0 0 0 0 0,1 1 0 0 0,0 0-1 0 0,0 0 1 0 0,1 0 0 0 0,-5 14 0 0 0,8-16-91 0 0,-1 0 1 0 0,2 0 0 0 0,-1 0 0 0 0,1 0 0 0 0,0 0 0 0 0,0 0 0 0 0,1 0 0 0 0,0 0 0 0 0,0 0 0 0 0,0 0 0 0 0,1-1 0 0 0,4 10 0 0 0,-5-13-88 0 0,0-1-1 0 0,0 0 0 0 0,0 1 1 0 0,1-1-1 0 0,-1 0 1 0 0,1 0-1 0 0,0 0 0 0 0,0 0 1 0 0,-1 0-1 0 0,1 0 1 0 0,0-1-1 0 0,1 1 0 0 0,-1-1 1 0 0,0 1-1 0 0,0-1 1 0 0,1 0-1 0 0,-1 0 0 0 0,0 0 1 0 0,1 0-1 0 0,-1 0 1 0 0,1 0-1 0 0,0-1 0 0 0,-1 1 1 0 0,1-1-1 0 0,-1 0 1 0 0,1 0-1 0 0,0 0 0 0 0,-1 0 1 0 0,1 0-1 0 0,0 0 1 0 0,-1-1-1 0 0,1 1 0 0 0,-1-1 1 0 0,1 0-1 0 0,-1 0 1 0 0,4-1-1 0 0,-1-1-11 0 0,0 0 0 0 0,-1 1 1 0 0,1-2-1 0 0,-1 1 0 0 0,1-1 0 0 0,-1 1 0 0 0,0-1 1 0 0,-1 0-1 0 0,1-1 0 0 0,-1 1 0 0 0,1-1 0 0 0,-1 1 0 0 0,-1-1 1 0 0,1 0-1 0 0,-1 0 0 0 0,0 0 0 0 0,0 0 0 0 0,0-1 1 0 0,-1 1-1 0 0,1 0 0 0 0,-1-1 0 0 0,-1 1 0 0 0,1-1 0 0 0,-1-5 1 0 0,1 7 9 0 0,-1-1 1 0 0,0 1-1 0 0,0 0 1 0 0,0 0-1 0 0,0-1 0 0 0,-1 1 1 0 0,0 0-1 0 0,0 0 1 0 0,0 0-1 0 0,0 0 1 0 0,-1 0-1 0 0,1 0 1 0 0,-1 0-1 0 0,0 0 1 0 0,0 0-1 0 0,-1 1 1 0 0,1-1-1 0 0,-1 1 1 0 0,1 0-1 0 0,-1-1 0 0 0,0 1 1 0 0,-1 1-1 0 0,1-1 1 0 0,0 0-1 0 0,-1 1 1 0 0,1 0-1 0 0,-1-1 1 0 0,0 1-1 0 0,0 1 1 0 0,0-1-1 0 0,-7-2 1 0 0,7 4 21 0 0,0 0 1 0 0,0 0 0 0 0,0 1 0 0 0,0-1 0 0 0,0 1 0 0 0,0 0 0 0 0,1 0-1 0 0,-1 0 1 0 0,0 0 0 0 0,1 1 0 0 0,-1 0 0 0 0,1-1 0 0 0,-1 1 0 0 0,1 1 0 0 0,0-1-1 0 0,0 0 1 0 0,0 1 0 0 0,0-1 0 0 0,0 1 0 0 0,1 0 0 0 0,-1 0 0 0 0,1 0-1 0 0,0 0 1 0 0,0 1 0 0 0,0-1 0 0 0,0 1 0 0 0,0-1 0 0 0,1 1 0 0 0,-1-1-1 0 0,1 1 1 0 0,-1 4 0 0 0,1-6-13 0 0,1 1-1 0 0,-1-1 1 0 0,0 0-1 0 0,1 1 1 0 0,-1-1-1 0 0,1 1 1 0 0,0-1 0 0 0,0 1-1 0 0,0-1 1 0 0,0 1-1 0 0,0-1 1 0 0,0 1-1 0 0,1-1 1 0 0,-1 1-1 0 0,1-1 1 0 0,0 1-1 0 0,-1-1 1 0 0,1 0 0 0 0,1 0-1 0 0,-1 1 1 0 0,0-1-1 0 0,0 0 1 0 0,1 0-1 0 0,-1 0 1 0 0,1 0-1 0 0,0 0 1 0 0,-1-1 0 0 0,1 1-1 0 0,0 0 1 0 0,0-1-1 0 0,0 1 1 0 0,0-1-1 0 0,0 0 1 0 0,1 0-1 0 0,-1 1 1 0 0,0-2-1 0 0,1 1 1 0 0,-1 0 0 0 0,0 0-1 0 0,1-1 1 0 0,-1 1-1 0 0,1-1 1 0 0,-1 0-1 0 0,1 0 1 0 0,-1 0-1 0 0,1 0 1 0 0,-1 0-1 0 0,1 0 1 0 0,3-2 0 0 0,-3 2-36 0 0,0 0 1 0 0,0-1 0 0 0,0 1 0 0 0,1-1 0 0 0,-1 0 0 0 0,0 0 0 0 0,0 0 0 0 0,-1 0 0 0 0,1 0 0 0 0,0-1 0 0 0,0 1 0 0 0,-1-1 0 0 0,1 0-1 0 0,-1 0 1 0 0,1 0 0 0 0,-1 0 0 0 0,0 0 0 0 0,1-1 0 0 0,-1 1 0 0 0,-1-1 0 0 0,1 1 0 0 0,0-1 0 0 0,-1 0 0 0 0,1 0 0 0 0,-1 1-1 0 0,0-1 1 0 0,0 0 0 0 0,0 0 0 0 0,0 0 0 0 0,0-1 0 0 0,-1 1 0 0 0,1 0 0 0 0,-1 0 0 0 0,0 0 0 0 0,0 0 0 0 0,0 0 0 0 0,0-1 0 0 0,-1 1-1 0 0,1 0 1 0 0,-1 0 0 0 0,0 0 0 0 0,0 0 0 0 0,0 0 0 0 0,0 0 0 0 0,-1 0 0 0 0,1 1 0 0 0,-1-1 0 0 0,1 0 0 0 0,-1 1 0 0 0,0-1-1 0 0,0 1 1 0 0,0-1 0 0 0,-1 1 0 0 0,1 0 0 0 0,0 0 0 0 0,-1 0 0 0 0,-3-2 0 0 0,3 3 1 0 0,1-1 0 0 0,0 1 0 0 0,0 0 0 0 0,-1 0 0 0 0,1 0 0 0 0,0 0 0 0 0,-1 0 0 0 0,1 1 0 0 0,-1-1-1 0 0,1 1 1 0 0,-1 0 0 0 0,0-1 0 0 0,1 1 0 0 0,-1 0 0 0 0,1 1 0 0 0,-1-1 0 0 0,1 0 0 0 0,-5 2 0 0 0,2-1 13 0 0,0 1 0 0 0,0 1 0 0 0,1-1 0 0 0,-1 0 0 0 0,0 1 0 0 0,1 0 0 0 0,0 0 1 0 0,-7 7-1 0 0,3-2 38 0 0,0 0 0 0 0,0 1 0 0 0,1 0 0 0 0,1 0 0 0 0,-1 1 1 0 0,2 0-1 0 0,-9 18 0 0 0,13-25-37 0 0,-1 0 0 0 0,1 0-1 0 0,1 0 1 0 0,-1 0 0 0 0,0 1 0 0 0,1-1 0 0 0,-1 0-1 0 0,1 0 1 0 0,0 1 0 0 0,0-1 0 0 0,0 0 0 0 0,1 0-1 0 0,-1 1 1 0 0,2 2 0 0 0,-1-4-2 0 0,-1 0-1 0 0,1-1 0 0 0,0 1 1 0 0,0-1-1 0 0,0 1 1 0 0,0-1-1 0 0,1 1 1 0 0,-1-1-1 0 0,0 0 0 0 0,0 1 1 0 0,1-1-1 0 0,-1 0 1 0 0,1 0-1 0 0,-1 0 1 0 0,1 0-1 0 0,0 0 0 0 0,-1 0 1 0 0,4 0-1 0 0,1 1-23 0 0,0-1-1 0 0,0 0 0 0 0,0-1 1 0 0,0 0-1 0 0,1 0 1 0 0,-1 0-1 0 0,0 0 1 0 0,0-1-1 0 0,0 0 0 0 0,0 0 1 0 0,0-1-1 0 0,0 0 1 0 0,6-2-1 0 0,-3-1-55 0 0,0 1-1 0 0,-1-1 1 0 0,0-1-1 0 0,0 1 1 0 0,0-1-1 0 0,-1-1 1 0 0,0 0-1 0 0,0 0 1 0 0,9-11-1 0 0,-14 16 55 0 0,0 0 0 0 0,0 0 0 0 0,-1-1 0 0 0,1 1 0 0 0,-1 0 0 0 0,1-1 0 0 0,-1 1 0 0 0,0-1 0 0 0,0 1 0 0 0,0-1 0 0 0,0 1 0 0 0,-1-1 0 0 0,1 0 0 0 0,-1 1 0 0 0,1-1 0 0 0,-1 0 0 0 0,0 0 0 0 0,0 1 0 0 0,0-1 0 0 0,0 0 0 0 0,-1 0 0 0 0,1 1 0 0 0,-1-1 0 0 0,1 0 0 0 0,-1 1 0 0 0,0-1 0 0 0,0 1 0 0 0,-1-1 0 0 0,1 1 0 0 0,0-1 0 0 0,-1 1 0 0 0,1 0 0 0 0,-1 0 0 0 0,0 0 0 0 0,0 0 0 0 0,0 0 0 0 0,0 0 0 0 0,-3-2 0 0 0,3 2-41 0 0,-1 1-1 0 0,-1 0 1 0 0,1-1-1 0 0,0 1 1 0 0,0 0-1 0 0,0 1 1 0 0,-1-1-1 0 0,1 1 1 0 0,0-1-1 0 0,0 1 1 0 0,-1 0-1 0 0,1 0 1 0 0,0 0 0 0 0,-1 1-1 0 0,1-1 1 0 0,0 1-1 0 0,-1 0 1 0 0,1 0-1 0 0,0 0 1 0 0,0 0-1 0 0,0 1 1 0 0,0-1-1 0 0,0 1 1 0 0,0-1-1 0 0,1 1 1 0 0,-1 0-1 0 0,-4 4 1 0 0,7-6-76 0 0,0 1 1 0 0,0-1-1 0 0,0 0 0 0 0,0 0 1 0 0,-1 0-1 0 0,1 1 1 0 0,0-1-1 0 0,0 0 0 0 0,0 0 1 0 0,0 0-1 0 0,0 1 1 0 0,0-1-1 0 0,0 0 0 0 0,0 0 1 0 0,0 0-1 0 0,0 1 1 0 0,0-1-1 0 0,0 0 0 0 0,0 0 1 0 0,0 0-1 0 0,0 1 1 0 0,0-1-1 0 0,0 0 0 0 0,0 0 1 0 0,1 0-1 0 0,-1 1 1 0 0,0-1-1 0 0,0 0 0 0 0,0 0 1 0 0,0 0-1 0 0,0 0 1 0 0,0 1-1 0 0,1-1 1 0 0,-1 0-1 0 0,0 0 0 0 0,0 0 1 0 0,0 0-1 0 0,0 0 1 0 0,1 0-1 0 0,-1 0 0 0 0,0 1 1 0 0,0-1-1 0 0,0 0 1 0 0,0 0-1 0 0,1 0 0 0 0,-1 0 1 0 0,0 0-1 0 0,0 0 1 0 0,0 0-1 0 0,1 0 0 0 0,-1 0 1 0 0,0 0-1 0 0,0 0 1 0 0,1 0-1 0 0,-1 0 0 0 0,0 0 1 0 0,0 0-1 0 0,0 0 1 0 0,0 0-1 0 0,1 0 0 0 0,-1-1 1 0 0,0 1-1 0 0,1 0 1 0 0,4-1-988 0 0,14-5-1847 0 0</inkml:trace>
</inkml:ink>
</file>

<file path=ppt/ink/ink7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0:04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34 456 0 0,'-1'-2'307'0'0,"0"0"0"0"0,1 0 0 0 0,-1 0 1 0 0,0 1-1 0 0,-1-1 0 0 0,1 0 0 0 0,0 0 0 0 0,0 1 0 0 0,-1-1 0 0 0,1 1 0 0 0,-1-1 0 0 0,1 1 1 0 0,-1-1-1 0 0,0 1 0 0 0,1 0 0 0 0,-1 0 0 0 0,0 0 0 0 0,0 0 0 0 0,0 0 0 0 0,0 0 0 0 0,0 1 1 0 0,0-1-1 0 0,0 1 0 0 0,0-1 0 0 0,0 1 0 0 0,0 0 0 0 0,0 0 0 0 0,-1 0 0 0 0,1 0 1 0 0,0 0-1 0 0,0 0 0 0 0,0 0 0 0 0,0 1 0 0 0,0-1 0 0 0,0 1 0 0 0,-3 1 0 0 0,2 0-4 0 0,0 0 0 0 0,0 0 0 0 0,0 0 0 0 0,0 0 0 0 0,1 1 1 0 0,-1 0-1 0 0,1-1 0 0 0,-1 1 0 0 0,1 0 0 0 0,0 0 0 0 0,0 0 0 0 0,0 1 0 0 0,1-1 0 0 0,-1 0 0 0 0,1 1 0 0 0,0-1 0 0 0,0 1 0 0 0,0-1 0 0 0,0 1 0 0 0,0 5 0 0 0,0-4-105 0 0,1 1 0 0 0,0-1 1 0 0,0 1-1 0 0,1-1 0 0 0,0 1 0 0 0,0-1 1 0 0,0 0-1 0 0,0 1 0 0 0,1-1 0 0 0,0 0 1 0 0,0 0-1 0 0,0 0 0 0 0,1 0 0 0 0,3 5 1 0 0,-5-8-148 0 0,1 0-1 0 0,-1 0 1 0 0,1-1 0 0 0,0 1 0 0 0,0 0 0 0 0,0-1-1 0 0,0 1 1 0 0,0-1 0 0 0,0 0 0 0 0,0 0 0 0 0,0 0 0 0 0,1 0-1 0 0,-1 0 1 0 0,0 0 0 0 0,1 0 0 0 0,-1-1 0 0 0,0 1 0 0 0,1-1-1 0 0,-1 0 1 0 0,1 1 0 0 0,-1-1 0 0 0,1-1 0 0 0,-1 1 0 0 0,0 0-1 0 0,1 0 1 0 0,-1-1 0 0 0,1 0 0 0 0,-1 1 0 0 0,0-1-1 0 0,1 0 1 0 0,-1 0 0 0 0,0 0 0 0 0,4-3 0 0 0,-3 2-20 0 0,0 0 0 0 0,-1 0 0 0 0,1 0 1 0 0,-1 0-1 0 0,1-1 0 0 0,-1 1 0 0 0,0-1 1 0 0,0 0-1 0 0,0 0 0 0 0,0 0 0 0 0,0 0 1 0 0,-1 0-1 0 0,1 0 0 0 0,-1 0 0 0 0,0 0 1 0 0,0-1-1 0 0,0 1 0 0 0,0 0 0 0 0,-1-1 1 0 0,0 1-1 0 0,1-1 0 0 0,-1 1 0 0 0,0 0 1 0 0,0-1-1 0 0,-1 1 0 0 0,1-1 0 0 0,-1 1 0 0 0,0 0 1 0 0,0-1-1 0 0,0 1 0 0 0,0 0 0 0 0,0 0 1 0 0,-1 0-1 0 0,0 0 0 0 0,1 0 0 0 0,-1 0 1 0 0,-3-3-1 0 0,4 3-8 0 0,0 1 1 0 0,-1-1-1 0 0,1 1 1 0 0,-1 0-1 0 0,0 0 1 0 0,0 0-1 0 0,1 0 1 0 0,-1 0-1 0 0,0 0 1 0 0,-1 0-1 0 0,1 1 1 0 0,0-1-1 0 0,0 1 1 0 0,-1-1-1 0 0,1 1 1 0 0,-1 0-1 0 0,1 0 1 0 0,-1 0 0 0 0,0 0-1 0 0,1 1 1 0 0,-1-1-1 0 0,0 1 1 0 0,1 0-1 0 0,-1-1 1 0 0,0 1-1 0 0,0 0 1 0 0,1 1-1 0 0,-1-1 1 0 0,0 0-1 0 0,0 1 1 0 0,1-1-1 0 0,-1 1 1 0 0,1 0-1 0 0,-1 0 1 0 0,1 0-1 0 0,-1 0 1 0 0,1 1-1 0 0,-1-1 1 0 0,1 1-1 0 0,0-1 1 0 0,0 1-1 0 0,0 0 1 0 0,0 0-1 0 0,0 0 1 0 0,0 0-1 0 0,0 0 1 0 0,-1 3-1 0 0,0-2 11 0 0,0 0-1 0 0,1 1 1 0 0,0-1-1 0 0,0 1 1 0 0,0 0-1 0 0,0 0 1 0 0,0 0-1 0 0,1 0 0 0 0,-1 0 1 0 0,1 0-1 0 0,0 0 1 0 0,1 0-1 0 0,-1 1 1 0 0,1-1-1 0 0,-1 0 1 0 0,1 0-1 0 0,1 1 1 0 0,-1-1-1 0 0,0 0 1 0 0,1 0-1 0 0,0 1 0 0 0,0-1 1 0 0,1 0-1 0 0,-1 0 1 0 0,1 0-1 0 0,-1 0 1 0 0,1 0-1 0 0,0-1 1 0 0,1 1-1 0 0,-1-1 1 0 0,1 1-1 0 0,0-1 1 0 0,-1 0-1 0 0,2 0 0 0 0,2 3 1 0 0,-2-2-46 0 0,0-1 1 0 0,1 0-1 0 0,-1 0 0 0 0,1 0 1 0 0,-1 0-1 0 0,1-1 0 0 0,0 0 1 0 0,0 0-1 0 0,0 0 0 0 0,0-1 1 0 0,0 0-1 0 0,0 0 0 0 0,0 0 1 0 0,0 0-1 0 0,1-1 1 0 0,-1 0-1 0 0,0 0 0 0 0,0 0 1 0 0,1-1-1 0 0,-1 1 0 0 0,0-1 1 0 0,0-1-1 0 0,0 1 0 0 0,0-1 1 0 0,0 0-1 0 0,0 0 0 0 0,0 0 1 0 0,7-5-1 0 0,-7 3-20 0 0,0-1 1 0 0,-1 1-1 0 0,1-1 0 0 0,-1 0 0 0 0,0 0 1 0 0,0 0-1 0 0,-1-1 0 0 0,0 1 0 0 0,0-1 1 0 0,0 0-1 0 0,0 0 0 0 0,-1 0 1 0 0,0 0-1 0 0,1-8 0 0 0,-2 11 36 0 0,0 1-1 0 0,-1 0 1 0 0,0-1 0 0 0,1 1-1 0 0,-1-1 1 0 0,0 1-1 0 0,0-1 1 0 0,-1 1 0 0 0,1 0-1 0 0,0-1 1 0 0,-1 1-1 0 0,1-1 1 0 0,-1 1 0 0 0,0 0-1 0 0,0 0 1 0 0,0-1-1 0 0,0 1 1 0 0,0 0 0 0 0,0 0-1 0 0,-1 0 1 0 0,1 0-1 0 0,-1 0 1 0 0,1 0 0 0 0,-1 1-1 0 0,0-1 1 0 0,0 0 0 0 0,1 1-1 0 0,-1-1 1 0 0,0 1-1 0 0,-1 0 1 0 0,1 0 0 0 0,0 0-1 0 0,0 0 1 0 0,0 0-1 0 0,-1 0 1 0 0,1 0 0 0 0,0 1-1 0 0,-1-1 1 0 0,1 1-1 0 0,-3 0 1 0 0,1-1 30 0 0,0 1 1 0 0,0 1-1 0 0,0-1 0 0 0,0 1 1 0 0,0-1-1 0 0,1 1 0 0 0,-1 0 1 0 0,0 0-1 0 0,0 1 1 0 0,1-1-1 0 0,-1 1 0 0 0,1 0 1 0 0,-1-1-1 0 0,1 2 0 0 0,0-1 1 0 0,0 0-1 0 0,0 1 0 0 0,0-1 1 0 0,0 1-1 0 0,1 0 0 0 0,-1 0 1 0 0,1 0-1 0 0,-1 0 0 0 0,1 1 1 0 0,0-1-1 0 0,1 0 0 0 0,-1 1 1 0 0,0 0-1 0 0,1-1 0 0 0,-1 6 1 0 0,0-6-14 0 0,1 0 1 0 0,0 0-1 0 0,0 1 0 0 0,1-1 1 0 0,-1 1-1 0 0,1-1 0 0 0,0 1 1 0 0,-1-1-1 0 0,2 1 1 0 0,-1-1-1 0 0,0 1 0 0 0,1-1 1 0 0,-1 0-1 0 0,1 1 0 0 0,0-1 1 0 0,0 0-1 0 0,0 1 1 0 0,1-1-1 0 0,-1 0 0 0 0,1 0 1 0 0,0 0-1 0 0,0 0 0 0 0,0 0 1 0 0,0 0-1 0 0,0-1 0 0 0,1 1 1 0 0,-1-1-1 0 0,1 0 1 0 0,0 1-1 0 0,-1-1 0 0 0,1 0 1 0 0,0-1-1 0 0,0 1 0 0 0,4 1 1 0 0,0-1-143 0 0,-1 0 1 0 0,0-1 0 0 0,0 0-1 0 0,1-1 1 0 0,-1 0-1 0 0,0 0 1 0 0,1 0-1 0 0,-1 0 1 0 0,0-1 0 0 0,1 0-1 0 0,-1-1 1 0 0,0 1-1 0 0,10-5 1 0 0,-14 6 88 0 0,0-1-1 0 0,0 0 1 0 0,0 1 0 0 0,0-1-1 0 0,-1 0 1 0 0,1 0 0 0 0,0 0-1 0 0,-1 0 1 0 0,1-1 0 0 0,-1 1-1 0 0,1 0 1 0 0,-1-1 0 0 0,0 1-1 0 0,1-1 1 0 0,-1 1 0 0 0,0-1-1 0 0,0 1 1 0 0,0-1 0 0 0,0 0-1 0 0,0 0 1 0 0,-1 1 0 0 0,1-1-1 0 0,-1 0 1 0 0,1 0 0 0 0,-1 0-1 0 0,1 0 1 0 0,-1 0 0 0 0,0 0-1 0 0,0 0 1 0 0,0 0 0 0 0,0 0-1 0 0,0 1 1 0 0,0-1 0 0 0,-1 0-1 0 0,1 0 1 0 0,-1 0 0 0 0,1 0-1 0 0,-1 0 1 0 0,0 0 0 0 0,0 1-1 0 0,1-1 1 0 0,-1 0 0 0 0,-1 1 0 0 0,1-1-1 0 0,0 0 1 0 0,0 1 0 0 0,-2-2-1 0 0,1 1 42 0 0,-1 0 0 0 0,1 0 0 0 0,-1 1-1 0 0,0-1 1 0 0,1 1 0 0 0,-1-1 0 0 0,0 1 0 0 0,0 0 0 0 0,0 0-1 0 0,0 0 1 0 0,0 0 0 0 0,0 1 0 0 0,0-1 0 0 0,0 1-1 0 0,-1 0 1 0 0,1 0 0 0 0,0 0 0 0 0,0 0 0 0 0,0 1 0 0 0,0-1-1 0 0,0 1 1 0 0,0 0 0 0 0,0-1 0 0 0,0 2 0 0 0,0-1-1 0 0,0 0 1 0 0,0 0 0 0 0,-2 3 0 0 0,1-3 12 0 0,0 1 1 0 0,0-1-1 0 0,1 1 1 0 0,-1 0-1 0 0,1 0 1 0 0,-1 1-1 0 0,1-1 1 0 0,0 1-1 0 0,0-1 1 0 0,0 1-1 0 0,0 0 1 0 0,1 0-1 0 0,-1 0 1 0 0,1 1-1 0 0,0-1 0 0 0,0 1 1 0 0,0-1-1 0 0,0 1 1 0 0,0 0-1 0 0,1-1 1 0 0,-2 7-1 0 0,3-9-13 0 0,0-1 0 0 0,0 1 0 0 0,0-1 0 0 0,0 1-1 0 0,0-1 1 0 0,1 1 0 0 0,-1-1 0 0 0,0 1 0 0 0,0-1-1 0 0,0 1 1 0 0,0-1 0 0 0,1 1 0 0 0,-1-1 0 0 0,0 0 0 0 0,0 1-1 0 0,1-1 1 0 0,-1 1 0 0 0,0-1 0 0 0,1 0 0 0 0,-1 1-1 0 0,1-1 1 0 0,-1 0 0 0 0,0 1 0 0 0,1-1 0 0 0,-1 0 0 0 0,1 0-1 0 0,-1 0 1 0 0,1 1 0 0 0,-1-1 0 0 0,1 0 0 0 0,0 0-1 0 0,21-1 127 0 0,18-13 184 0 0,-39 13-295 0 0,0 0-1 0 0,0 1 0 0 0,0-1 1 0 0,0 0-1 0 0,0 0 0 0 0,0 0 1 0 0,0 0-1 0 0,0 0 0 0 0,0 0 1 0 0,0 0-1 0 0,0 0 0 0 0,-1 0 1 0 0,1-1-1 0 0,0 1 0 0 0,-1 0 1 0 0,1 0-1 0 0,-1-1 0 0 0,1 1 1 0 0,-1 0-1 0 0,0-1 0 0 0,0 1 1 0 0,0 0-1 0 0,1-1 0 0 0,-1 1 1 0 0,0 0-1 0 0,0-1 0 0 0,-1 1 1 0 0,1 0-1 0 0,0-1 0 0 0,0 1 1 0 0,-1 0-1 0 0,1-1 0 0 0,-1 1 1 0 0,1 0-1 0 0,-1 0 0 0 0,1-1 1 0 0,-1 1-1 0 0,0 0 0 0 0,0 0 1 0 0,0 0-1 0 0,1 0 0 0 0,-3-2 1 0 0,-23-14-2256 0 0,24 17 1585 0 0,0-1-1 0 0,0 0 0 0 0,0 1 0 0 0,0 0 1 0 0,0-1-1 0 0,0 1 0 0 0,0 0 0 0 0,0 0 0 0 0,0 0 1 0 0,0 0-1 0 0,0 1 0 0 0,-3 0 0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43 164 0 0,'2'-21'7535'0'0,"-2"20"-7311"0"0,0 0 1 0 0,0 0 0 0 0,-1 0-1 0 0,1 0 1 0 0,0 0 0 0 0,-1 0 0 0 0,1 0-1 0 0,-1 0 1 0 0,1 0 0 0 0,-1 0-1 0 0,1 0 1 0 0,-1 0 0 0 0,0 0-1 0 0,0 1 1 0 0,1-1 0 0 0,-1 0-1 0 0,0 0 1 0 0,0 1 0 0 0,0-1-1 0 0,1 1 1 0 0,-1-1 0 0 0,0 1-1 0 0,0-1 1 0 0,0 1 0 0 0,-2-1 0 0 0,1 1 49 0 0,0 0 0 0 0,0 0 0 0 0,1 0 0 0 0,-1 0 0 0 0,0 0 1 0 0,0 1-1 0 0,0-1 0 0 0,0 1 0 0 0,1-1 0 0 0,-1 1 1 0 0,0 0-1 0 0,1-1 0 0 0,-4 3 0 0 0,1-1 13 0 0,1 1-1 0 0,-1-1 1 0 0,1 1-1 0 0,-1 0 1 0 0,1 0-1 0 0,0 0 1 0 0,0 1-1 0 0,0-1 1 0 0,1 1-1 0 0,-1-1 1 0 0,1 1 0 0 0,0 0-1 0 0,-2 4 1 0 0,4-7-212 0 0,0 1 0 0 0,-1-1 0 0 0,1 1 0 0 0,0-1 0 0 0,0 1 0 0 0,0-1 0 0 0,0 1 0 0 0,0-1 1 0 0,0 1-1 0 0,1-1 0 0 0,-1 1 0 0 0,0-1 0 0 0,1 1 0 0 0,-1-1 0 0 0,1 1 0 0 0,0-1 0 0 0,-1 0 0 0 0,1 1 1 0 0,0-1-1 0 0,0 0 0 0 0,0 0 0 0 0,0 0 0 0 0,2 3 0 0 0,-1-2 7 0 0,1 0-1 0 0,0 0 1 0 0,0 0-1 0 0,0 0 1 0 0,0-1-1 0 0,1 1 1 0 0,-1-1-1 0 0,0 0 1 0 0,1 1 0 0 0,4 0-1 0 0,-3-2-23 0 0,0 1 0 0 0,0 0 0 0 0,-1-1 0 0 0,1 0 0 0 0,0 0 0 0 0,0 0-1 0 0,8-2 1 0 0,-11 1-30 0 0,0 1 0 0 0,0-1 0 0 0,0 1 0 0 0,0-1 0 0 0,0 0-1 0 0,-1 0 1 0 0,1 0 0 0 0,0 0 0 0 0,0 0 0 0 0,-1 0-1 0 0,1 0 1 0 0,-1 0 0 0 0,1-1 0 0 0,-1 1 0 0 0,1-1 0 0 0,-1 1-1 0 0,2-4 1 0 0,-2 4-16 0 0,-1 0 0 0 0,1 0 0 0 0,-1 0-1 0 0,1 0 1 0 0,-1 0 0 0 0,1 0 0 0 0,-1-1 0 0 0,0 1-1 0 0,1 0 1 0 0,-1 0 0 0 0,0 0 0 0 0,0-1-1 0 0,0 1 1 0 0,0 0 0 0 0,0 0 0 0 0,0-1 0 0 0,0 1-1 0 0,-1 0 1 0 0,1 0 0 0 0,0-1 0 0 0,-1-1-1 0 0,0 3 1 0 0,0-1-1 0 0,0 0 1 0 0,0 0-1 0 0,1 1 1 0 0,-1-1-1 0 0,0 0 0 0 0,0 1 1 0 0,0-1-1 0 0,0 1 1 0 0,0-1-1 0 0,0 1 1 0 0,0 0-1 0 0,-1-1 0 0 0,1 1 1 0 0,0 0-1 0 0,0 0 1 0 0,0 0-1 0 0,0 0 0 0 0,0 0 1 0 0,0 0-1 0 0,-1 0 1 0 0,1 0-1 0 0,0 0 1 0 0,-1 1-1 0 0,-4 0 53 0 0,1 0 0 0 0,0 1-1 0 0,0-1 1 0 0,0 1 0 0 0,-7 4 0 0 0,11-6-42 0 0,0 0 1 0 0,0 1-1 0 0,0-1 0 0 0,1 0 0 0 0,-1 1 1 0 0,0-1-1 0 0,0 0 0 0 0,0 1 0 0 0,1-1 1 0 0,-1 1-1 0 0,0-1 0 0 0,1 1 1 0 0,-1 0-1 0 0,1-1 0 0 0,-1 1 0 0 0,0 0 1 0 0,1-1-1 0 0,-1 1 0 0 0,1 0 0 0 0,0 0 1 0 0,-1-1-1 0 0,1 1 0 0 0,0 0 1 0 0,-1 0-1 0 0,1 0 0 0 0,0 0 0 0 0,0-1 1 0 0,0 1-1 0 0,0 0 0 0 0,-1 0 0 0 0,1 0 1 0 0,1 0-1 0 0,-1 0 0 0 0,0 0 1 0 0,0-1-1 0 0,0 1 0 0 0,0 0 0 0 0,1 0 1 0 0,-1 0-1 0 0,1 0 0 0 0,0 1 8 0 0,1-1 0 0 0,0 0 0 0 0,0 0 1 0 0,0 0-1 0 0,0 0 0 0 0,0 0 0 0 0,0 0 0 0 0,0-1 0 0 0,0 1 0 0 0,1-1 0 0 0,-1 1 1 0 0,0-1-1 0 0,0 0 0 0 0,0 0 0 0 0,1 0 0 0 0,-1 0 0 0 0,3 0 0 0 0,0-1 11 0 0,1 1 0 0 0,-1-1 0 0 0,1 0 0 0 0,-1 0 0 0 0,10-3 0 0 0,-14 3-61 0 0,0 1 1 0 0,-1 0 0 0 0,1 0 0 0 0,-1-1 0 0 0,1 1 0 0 0,0 0 0 0 0,-1-1 0 0 0,1 1-1 0 0,-1 0 1 0 0,1-1 0 0 0,-1 1 0 0 0,1-1 0 0 0,-1 1 0 0 0,1-1 0 0 0,-1 1-1 0 0,1-1 1 0 0,-1 1 0 0 0,0-1 0 0 0,1 0 0 0 0,-1 1 0 0 0,0-1 0 0 0,0 1 0 0 0,1-1-1 0 0,-1 0 1 0 0,0 1 0 0 0,0-1 0 0 0,0 0 0 0 0,0 1 0 0 0,0-1 0 0 0,0 0 0 0 0,0 0-1 0 0,0 1 1 0 0,0-1 0 0 0,0 0 0 0 0,0 1 0 0 0,0-1 0 0 0,0 0 0 0 0,-1 1 0 0 0,1-1-1 0 0,0 1 1 0 0,0-1 0 0 0,-1 0 0 0 0,1 1 0 0 0,0-1 0 0 0,-1 1 0 0 0,1-1 0 0 0,-1 1-1 0 0,1-1 1 0 0,-1 1 0 0 0,0-1 0 0 0,-1-1-331 0 0,1 1-1 0 0,-1-1 1 0 0,0 1 0 0 0,1 0-1 0 0,-1 0 1 0 0,0 0 0 0 0,0 0-1 0 0,0 0 1 0 0,0 1 0 0 0,0-1-1 0 0,0 1 1 0 0,0-1 0 0 0,0 1-1 0 0,0-1 1 0 0,0 1 0 0 0,0 0 0 0 0,-3 0-1 0 0,0 0-1390 0 0</inkml:trace>
</inkml:ink>
</file>

<file path=ppt/ink/ink7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0:05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176 114 72 0 0,'0'-2'514'0'0,"1"0"0"0"0,-1 1-1 0 0,1-1 1 0 0,-1 0 0 0 0,0 0 0 0 0,1 0 0 0 0,-1 0-1 0 0,0 0 1 0 0,0 0 0 0 0,-1 0 0 0 0,1 0 0 0 0,0 0-1 0 0,-1 0 1 0 0,1 0 0 0 0,-1 1 0 0 0,1-1 0 0 0,-1 0-1 0 0,0 0 1 0 0,0 1 0 0 0,0-1 0 0 0,0 0 0 0 0,0 1-1 0 0,-1-3 1 0 0,1 4-271 0 0,0-1-1 0 0,1 1 0 0 0,-1 0 1 0 0,0-1-1 0 0,0 1 0 0 0,1-1 0 0 0,-1 1 1 0 0,0 0-1 0 0,0 0 0 0 0,0-1 1 0 0,1 1-1 0 0,-1 0 0 0 0,0 0 1 0 0,0 0-1 0 0,0 0 0 0 0,0 0 1 0 0,1 0-1 0 0,-1 0 0 0 0,0 0 1 0 0,0 0-1 0 0,0 0 0 0 0,1 1 0 0 0,-1-1 1 0 0,0 0-1 0 0,-1 1 0 0 0,-16 15 570 0 0,10-5-312 0 0,1 0 1 0 0,0 0-1 0 0,1 1 0 0 0,0 0 0 0 0,1 0 0 0 0,-5 16 1 0 0,9-24-388 0 0,0 0 0 0 0,-1 0 1 0 0,1 0-1 0 0,1 1 0 0 0,-1-1 1 0 0,1 0-1 0 0,-1 0 1 0 0,1 0-1 0 0,0 0 0 0 0,1 1 1 0 0,-1-1-1 0 0,1 0 0 0 0,0 0 1 0 0,0 0-1 0 0,0 0 1 0 0,0 0-1 0 0,1 0 0 0 0,0 0 1 0 0,-1-1-1 0 0,2 1 1 0 0,-1 0-1 0 0,0-1 0 0 0,4 5 1 0 0,-4-7-98 0 0,-1 0 1 0 0,1 1-1 0 0,-1-1 0 0 0,1 0 1 0 0,0 0-1 0 0,-1 0 1 0 0,1 0-1 0 0,0 0 1 0 0,0-1-1 0 0,0 1 0 0 0,0-1 1 0 0,0 1-1 0 0,0-1 1 0 0,0 0-1 0 0,0 1 0 0 0,0-1 1 0 0,0 0-1 0 0,0 0 1 0 0,0 0-1 0 0,0-1 1 0 0,0 1-1 0 0,0 0 0 0 0,-1-1 1 0 0,1 0-1 0 0,0 1 1 0 0,0-1-1 0 0,0 0 1 0 0,0 0-1 0 0,-1 0 0 0 0,1 0 1 0 0,0 0-1 0 0,-1 0 1 0 0,1 0-1 0 0,-1-1 1 0 0,1 1-1 0 0,-1-1 0 0 0,1 1 1 0 0,-1-1-1 0 0,1-1 1 0 0,3-3-27 0 0,-1 0 1 0 0,1 0-1 0 0,-2 0 1 0 0,1-1 0 0 0,-1 1-1 0 0,0-1 1 0 0,0 1-1 0 0,0-1 1 0 0,1-11-1 0 0,-2 3 46 0 0,0-1-1 0 0,-2 1 0 0 0,0-1 1 0 0,0 1-1 0 0,-2 0 0 0 0,-4-23 1 0 0,5 34-4 0 0,0-1 1 0 0,0 1 0 0 0,-1 1-1 0 0,1-1 1 0 0,-1 0 0 0 0,0 0-1 0 0,0 0 1 0 0,0 1-1 0 0,-1 0 1 0 0,1-1 0 0 0,-1 1-1 0 0,-5-5 1 0 0,5 6-5 0 0,1 1-1 0 0,0-1 1 0 0,-1 1 0 0 0,1 0-1 0 0,-1 0 1 0 0,0 0 0 0 0,1 0-1 0 0,-1 1 1 0 0,0-1 0 0 0,1 1 0 0 0,-1 0-1 0 0,0-1 1 0 0,0 1 0 0 0,1 0-1 0 0,-1 1 1 0 0,0-1 0 0 0,0 0-1 0 0,1 1 1 0 0,-1 0 0 0 0,0-1-1 0 0,-3 3 1 0 0,-1 0 22 0 0,0 1 0 0 0,0-1 0 0 0,1 2 0 0 0,0-1 0 0 0,0 1 0 0 0,0-1 0 0 0,0 2-1 0 0,1-1 1 0 0,-1 1 0 0 0,2-1 0 0 0,-1 1 0 0 0,1 1 0 0 0,-8 12 0 0 0,9-15 4 0 0,1 1 1 0 0,-1 0-1 0 0,1 0 1 0 0,0 0-1 0 0,0 0 1 0 0,0 1-1 0 0,1-1 1 0 0,0 1-1 0 0,0-1 1 0 0,0 1-1 0 0,1-1 1 0 0,0 1-1 0 0,0-1 1 0 0,0 1-1 0 0,1-1 1 0 0,-1 1-1 0 0,1-1 1 0 0,1 0 0 0 0,2 10-1 0 0,-2-12-43 0 0,0 1 0 0 0,0-1 0 0 0,0-1 0 0 0,0 1 0 0 0,1 0 0 0 0,-1 0 0 0 0,1-1 0 0 0,-1 1-1 0 0,1-1 1 0 0,0 0 0 0 0,0 0 0 0 0,0 0 0 0 0,0 0 0 0 0,0 0 0 0 0,1-1 0 0 0,-1 0 0 0 0,0 1 0 0 0,1-1 0 0 0,-1 0 0 0 0,1-1 0 0 0,0 1 0 0 0,-1-1 0 0 0,1 1-1 0 0,-1-1 1 0 0,1 0 0 0 0,0 0 0 0 0,-1-1 0 0 0,1 1 0 0 0,-1-1 0 0 0,1 0 0 0 0,-1 0 0 0 0,1 0 0 0 0,4-2 0 0 0,-4 1-61 0 0,1 0-1 0 0,-1 0 1 0 0,0 0 0 0 0,0 0-1 0 0,-1-1 1 0 0,1 1 0 0 0,0-1 0 0 0,-1 0-1 0 0,1 0 1 0 0,-1 0 0 0 0,0-1 0 0 0,0 1-1 0 0,0-1 1 0 0,-1 0 0 0 0,1 0 0 0 0,-1 1-1 0 0,0-2 1 0 0,0 1 0 0 0,-1 0-1 0 0,1 0 1 0 0,-1-1 0 0 0,0 1 0 0 0,0 0-1 0 0,0-1 1 0 0,0 1 0 0 0,-1-8 0 0 0,0 9 43 0 0,0 0 1 0 0,0 1 0 0 0,-1-1 0 0 0,1 1 0 0 0,-1-1 0 0 0,1 1-1 0 0,-1-1 1 0 0,0 1 0 0 0,0-1 0 0 0,0 1 0 0 0,-1 0 0 0 0,1-1 0 0 0,0 1-1 0 0,-1 0 1 0 0,1 0 0 0 0,-1 0 0 0 0,0 0 0 0 0,0 0 0 0 0,0 1-1 0 0,0-1 1 0 0,0 0 0 0 0,0 1 0 0 0,0 0 0 0 0,-1-1 0 0 0,1 1-1 0 0,0 0 1 0 0,-1 0 0 0 0,1 0 0 0 0,-1 0 0 0 0,1 1 0 0 0,-1-1-1 0 0,1 1 1 0 0,-1 0 0 0 0,0-1 0 0 0,1 1 0 0 0,-1 0 0 0 0,0 1 0 0 0,1-1-1 0 0,-4 1 1 0 0,0 0 50 0 0,-1 0 1 0 0,1 0-1 0 0,0 0 0 0 0,0 1 0 0 0,0 0 1 0 0,0 0-1 0 0,0 1 0 0 0,1 0 0 0 0,-1 0 1 0 0,1 0-1 0 0,-1 1 0 0 0,1-1 0 0 0,0 1 0 0 0,1 0 1 0 0,-7 8-1 0 0,9-10-14 0 0,0 0-1 0 0,0 1 1 0 0,0-1-1 0 0,1 0 1 0 0,-1 1 0 0 0,1-1-1 0 0,-1 1 1 0 0,1 0 0 0 0,0 0-1 0 0,0-1 1 0 0,1 1 0 0 0,-1 0-1 0 0,0 0 1 0 0,1 0-1 0 0,0 0 1 0 0,0 0 0 0 0,0 0-1 0 0,0 0 1 0 0,0-1 0 0 0,0 1-1 0 0,1 0 1 0 0,0 0-1 0 0,-1 0 1 0 0,1 0 0 0 0,0-1-1 0 0,0 1 1 0 0,0 0 0 0 0,1-1-1 0 0,-1 1 1 0 0,1-1 0 0 0,-1 1-1 0 0,1-1 1 0 0,0 0-1 0 0,0 1 1 0 0,0-1 0 0 0,0 0-1 0 0,1 0 1 0 0,-1-1 0 0 0,5 4-1 0 0,-1-1-35 0 0,0-1-1 0 0,1 1 0 0 0,0-1 1 0 0,0 0-1 0 0,0-1 1 0 0,0 0-1 0 0,0 0 0 0 0,0 0 1 0 0,1-1-1 0 0,-1 0 0 0 0,1 0 1 0 0,-1-1-1 0 0,1 0 1 0 0,12-2-1 0 0,-14 1-69 0 0,0 0-1 0 0,-1-1 1 0 0,1 1 0 0 0,-1-1-1 0 0,1 0 1 0 0,-1-1 0 0 0,0 1 0 0 0,0-1-1 0 0,0 0 1 0 0,-1-1 0 0 0,1 1-1 0 0,-1-1 1 0 0,1 0 0 0 0,3-4-1 0 0,-7 6 56 0 0,1-1 0 0 0,0 0-1 0 0,-1 1 1 0 0,0-1 0 0 0,0 0-1 0 0,0 0 1 0 0,0 1 0 0 0,0-1-1 0 0,0 0 1 0 0,-1 0 0 0 0,1 0 0 0 0,-1 0-1 0 0,0 0 1 0 0,0 0 0 0 0,0 0-1 0 0,0 0 1 0 0,-1 0 0 0 0,1 0-1 0 0,-1 0 1 0 0,0 0 0 0 0,0 0-1 0 0,0 0 1 0 0,0 0 0 0 0,0 1-1 0 0,-1-1 1 0 0,1 0 0 0 0,-1 1 0 0 0,-3-5-1 0 0,3 5 27 0 0,1-1 0 0 0,-1 1 1 0 0,0 0-1 0 0,1 0 0 0 0,-1 0 0 0 0,0 0 0 0 0,-1 0 0 0 0,1 1 0 0 0,0-1 0 0 0,0 0 0 0 0,-1 1 0 0 0,1 0 0 0 0,-1 0 1 0 0,1 0-1 0 0,-1 0 0 0 0,1 0 0 0 0,-1 0 0 0 0,0 0 0 0 0,0 1 0 0 0,-2-1 0 0 0,0 1 10 0 0,0 1 0 0 0,0-1 0 0 0,0 1 0 0 0,0 0 0 0 0,0 0 0 0 0,1 0 0 0 0,-1 1 0 0 0,0 0 0 0 0,1 0 0 0 0,-8 4 0 0 0,2 0 26 0 0,0 1-1 0 0,0 0 0 0 0,0 1 0 0 0,1 0 0 0 0,0 0 0 0 0,1 1 0 0 0,-1 0 1 0 0,-8 14-1 0 0,16-21-24 0 0,-1 0 0 0 0,1 0 0 0 0,0 0 0 0 0,0 0 0 0 0,0 0 0 0 0,0 0 1 0 0,0 1-1 0 0,0-1 0 0 0,1 0 0 0 0,-1 0 0 0 0,1 1 0 0 0,-1-1 0 0 0,1 0 1 0 0,0 0-1 0 0,0 1 0 0 0,0-1 0 0 0,0 0 0 0 0,1 1 0 0 0,-1-1 0 0 0,0 0 1 0 0,1 1-1 0 0,0-1 0 0 0,1 4 0 0 0,-1-5-3 0 0,1 0-1 0 0,-1 0 0 0 0,0 0 1 0 0,1 0-1 0 0,-1 0 1 0 0,1-1-1 0 0,-1 1 1 0 0,1 0-1 0 0,-1-1 1 0 0,1 1-1 0 0,0-1 1 0 0,-1 1-1 0 0,1-1 1 0 0,0 0-1 0 0,-1 0 1 0 0,1 0-1 0 0,0 0 1 0 0,-1 0-1 0 0,1 0 1 0 0,0 0-1 0 0,-1 0 1 0 0,1-1-1 0 0,0 1 1 0 0,-1-1-1 0 0,1 1 1 0 0,-1-1-1 0 0,1 1 1 0 0,-1-1-1 0 0,1 0 1 0 0,-1 0-1 0 0,1 0 1 0 0,2-2-1 0 0,-1 1-1 0 0,0-1 0 0 0,0 1 0 0 0,0-1-1 0 0,-1 1 1 0 0,1-1 0 0 0,-1 0 0 0 0,1 0 0 0 0,-1 0 0 0 0,0 0-1 0 0,0-1 1 0 0,0 1 0 0 0,1-5 0 0 0,0-18-2644 0 0,-3 25 2087 0 0,0-1 0 0 0,-1 1 1 0 0,1 0-1 0 0,-1 0 0 0 0,1-1 1 0 0,-1 1-1 0 0,1 0 0 0 0,-1 0 1 0 0,0 0-1 0 0,0 0 0 0 0,1 0 1 0 0,-1 0-1 0 0,0 0 1 0 0,0 0-1 0 0,0 0 0 0 0,0 0 1 0 0,0 0-1 0 0,-2 0 0 0 0,-3-2-2323 0 0</inkml:trace>
</inkml:ink>
</file>

<file path=ppt/ink/ink7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0:09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5 504 0 0,'-15'-4'6112'0'0,"12"6"-5726"0"0,-1 0 0 0 0,0 0 1 0 0,1 0-1 0 0,-1 1 0 0 0,1-1 0 0 0,0 1 0 0 0,0 0 1 0 0,0 0-1 0 0,0 0 0 0 0,0 0 0 0 0,1 1 1 0 0,0-1-1 0 0,-1 1 0 0 0,1-1 0 0 0,1 1 0 0 0,-1 0 1 0 0,0 0-1 0 0,1 0 0 0 0,0 0 0 0 0,-1 6 0 0 0,1-7-230 0 0,0-1 0 0 0,1 1-1 0 0,-1 0 1 0 0,1 0 0 0 0,0 0-1 0 0,0-1 1 0 0,0 1-1 0 0,1 0 1 0 0,-1 0 0 0 0,0 0-1 0 0,1-1 1 0 0,0 1 0 0 0,2 5-1 0 0,-2-7-87 0 0,0 1-1 0 0,0-1 1 0 0,0 1-1 0 0,0-1 1 0 0,0 0-1 0 0,0 0 1 0 0,1 1-1 0 0,-1-1 1 0 0,1 0-1 0 0,-1 0 1 0 0,1 0-1 0 0,-1-1 1 0 0,1 1-1 0 0,-1 0 1 0 0,1-1-1 0 0,0 1 1 0 0,-1-1-1 0 0,1 1 1 0 0,0-1-1 0 0,-1 0 1 0 0,1 1 0 0 0,0-1-1 0 0,0 0 1 0 0,2 0-1 0 0,-2 0-33 0 0,0 0-1 0 0,0 0 1 0 0,0 0 0 0 0,0 0-1 0 0,0 0 1 0 0,0 0-1 0 0,0-1 1 0 0,0 1 0 0 0,0-1-1 0 0,-1 1 1 0 0,1-1 0 0 0,0 0-1 0 0,0 1 1 0 0,0-1-1 0 0,0 0 1 0 0,-1 0 0 0 0,1-1-1 0 0,0 1 1 0 0,-1 0 0 0 0,1 0-1 0 0,-1-1 1 0 0,0 1-1 0 0,1-1 1 0 0,-1 1 0 0 0,0-1-1 0 0,0 0 1 0 0,0 1 0 0 0,0-1-1 0 0,0 0 1 0 0,0 0-1 0 0,0 0 1 0 0,-1 0 0 0 0,1 0-1 0 0,-1 0 1 0 0,0 0 0 0 0,1 0-1 0 0,-1 0 1 0 0,0 0 0 0 0,0 0-1 0 0,0-2 1 0 0,-1 1 42 0 0,1-1 0 0 0,-1 1 0 0 0,0-1 0 0 0,0 1 0 0 0,0-1 1 0 0,0 1-1 0 0,-1 0 0 0 0,1-1 0 0 0,-1 1 0 0 0,0 0 0 0 0,0 0 0 0 0,0 0 0 0 0,0 1 1 0 0,0-1-1 0 0,-1 0 0 0 0,1 1 0 0 0,-1-1 0 0 0,0 1 0 0 0,0 0 0 0 0,0 0 0 0 0,0 0 1 0 0,-4-2-1 0 0,4 3-15 0 0,1 1 0 0 0,-1-1 0 0 0,0 0-1 0 0,1 1 1 0 0,-1-1 0 0 0,0 1 0 0 0,0 0 0 0 0,1 0 0 0 0,-1 0 0 0 0,0 0 0 0 0,0 0 0 0 0,0 1 0 0 0,1-1 0 0 0,-1 1 0 0 0,0 0 0 0 0,1 0 0 0 0,-1 0 0 0 0,1 0 0 0 0,-1 0 0 0 0,1 0 0 0 0,-1 1 0 0 0,1-1 0 0 0,0 1 0 0 0,0 0 0 0 0,0 0 0 0 0,0 0-1 0 0,0 0 1 0 0,0 0 0 0 0,0 0 0 0 0,0 0 0 0 0,1 0 0 0 0,-1 1 0 0 0,-1 4 0 0 0,2-5-16 0 0,0 1-1 0 0,-1-1 0 0 0,1 0 1 0 0,1 1-1 0 0,-1-1 0 0 0,0 1 1 0 0,1 0-1 0 0,-1-1 0 0 0,1 1 1 0 0,0-1-1 0 0,0 1 1 0 0,0 0-1 0 0,0-1 0 0 0,0 1 1 0 0,1-1-1 0 0,-1 1 0 0 0,1 0 1 0 0,-1-1-1 0 0,1 1 0 0 0,0-1 1 0 0,0 0-1 0 0,0 1 1 0 0,1-1-1 0 0,-1 0 0 0 0,0 1 1 0 0,1-1-1 0 0,0 0 0 0 0,-1 0 1 0 0,1 0-1 0 0,0 0 0 0 0,0-1 1 0 0,0 1-1 0 0,0 0 1 0 0,0-1-1 0 0,4 2 0 0 0,2 1 24 0 0,-1-1-1 0 0,1-1 0 0 0,-1 1 0 0 0,1-1 1 0 0,0-1-1 0 0,0 1 0 0 0,0-1 0 0 0,12 0 1 0 0,-16-1-67 0 0,0 0 0 0 0,1-1 0 0 0,-1 1 0 0 0,0-1 0 0 0,0 1 0 0 0,0-1 0 0 0,1-1 1 0 0,-1 1-1 0 0,0 0 0 0 0,0-1 0 0 0,0 0 0 0 0,-1 0 0 0 0,1 0 0 0 0,0-1 0 0 0,-1 1 0 0 0,0-1 1 0 0,7-5-1 0 0,-9 6-3 0 0,0 0 1 0 0,0 1 0 0 0,1-1 0 0 0,-1 0-1 0 0,0 0 1 0 0,-1 0 0 0 0,1 0 0 0 0,0 0-1 0 0,0 0 1 0 0,-1 0 0 0 0,1 0 0 0 0,-1 0 0 0 0,0 0-1 0 0,0 0 1 0 0,0 0 0 0 0,0 0 0 0 0,0-1-1 0 0,0 1 1 0 0,0 0 0 0 0,-1 0 0 0 0,1 0-1 0 0,-1 0 1 0 0,1 0 0 0 0,-1 0 0 0 0,0 0-1 0 0,0 0 1 0 0,0 0 0 0 0,0 1 0 0 0,0-1-1 0 0,0 0 1 0 0,0 0 0 0 0,-1 1 0 0 0,1-1-1 0 0,-1 1 1 0 0,1-1 0 0 0,-1 1 0 0 0,-2-2-1 0 0,2 1 11 0 0,0 1-1 0 0,0-1 0 0 0,-1 1 1 0 0,1-1-1 0 0,-1 1 0 0 0,1 0 0 0 0,-1 0 1 0 0,1 0-1 0 0,-1 0 0 0 0,1 1 1 0 0,-1-1-1 0 0,0 1 0 0 0,0-1 0 0 0,1 1 1 0 0,-1 0-1 0 0,0 0 0 0 0,1 0 1 0 0,-1 1-1 0 0,0-1 0 0 0,0 0 0 0 0,1 1 1 0 0,-1 0-1 0 0,1 0 0 0 0,-1 0 1 0 0,1 0-1 0 0,-1 0 0 0 0,1 0 1 0 0,-1 1-1 0 0,-2 2 0 0 0,1-1 26 0 0,1 1 0 0 0,0 0 0 0 0,0 0 0 0 0,0 0 0 0 0,0 0 0 0 0,1 0 0 0 0,0 0 0 0 0,0 1 0 0 0,0 0 0 0 0,0-1 0 0 0,1 1 0 0 0,0 0-1 0 0,0-1 1 0 0,0 1 0 0 0,0 0 0 0 0,1 0 0 0 0,0 9 0 0 0,0-12-10 0 0,0 0 0 0 0,0 0 0 0 0,0 0 1 0 0,1 1-1 0 0,-1-1 0 0 0,1 0 0 0 0,0 0 0 0 0,-1 0 0 0 0,1 0 0 0 0,0 0 0 0 0,0 0 0 0 0,0 0 0 0 0,0 0 0 0 0,1 0 0 0 0,-1 0 0 0 0,1-1 0 0 0,-1 1 1 0 0,1-1-1 0 0,-1 1 0 0 0,1-1 0 0 0,0 1 0 0 0,0-1 0 0 0,-1 0 0 0 0,1 0 0 0 0,0 0 0 0 0,0 0 0 0 0,0 0 0 0 0,0 0 0 0 0,1 0 0 0 0,-1-1 0 0 0,0 1 1 0 0,0-1-1 0 0,0 0 0 0 0,0 1 0 0 0,1-1 0 0 0,-1 0 0 0 0,0 0 0 0 0,0-1 0 0 0,1 1 0 0 0,2-1 0 0 0,-3 1-14 0 0,0 0-1 0 0,0-1 1 0 0,-1 1 0 0 0,1 0-1 0 0,0-1 1 0 0,0 1-1 0 0,-1-1 1 0 0,1 1 0 0 0,0-1-1 0 0,-1 0 1 0 0,1 0-1 0 0,-1 0 1 0 0,1 0 0 0 0,-1 0-1 0 0,1 0 1 0 0,-1 0-1 0 0,0 0 1 0 0,1-1 0 0 0,-1 1-1 0 0,0 0 1 0 0,0-1-1 0 0,0 1 1 0 0,0-1 0 0 0,0 0-1 0 0,0 1 1 0 0,-1-1 0 0 0,1 0-1 0 0,-1 1 1 0 0,1-1-1 0 0,-1 0 1 0 0,1 0 0 0 0,-1 1-1 0 0,0-1 1 0 0,0 0-1 0 0,0 0 1 0 0,0 0 0 0 0,0 1-1 0 0,0-1 1 0 0,0 0-1 0 0,-1 0 1 0 0,1 1 0 0 0,-1-1-1 0 0,1 0 1 0 0,-1 0-1 0 0,-1-1 1 0 0,1-1-6 0 0,0 1-1 0 0,-1-1 1 0 0,0 0 0 0 0,0 1 0 0 0,0 0 0 0 0,0-1-1 0 0,-1 1 1 0 0,1 0 0 0 0,-1 0 0 0 0,1 0-1 0 0,-1 1 1 0 0,0-1 0 0 0,-1 1 0 0 0,1-1-1 0 0,0 1 1 0 0,0 0 0 0 0,-1 0 0 0 0,0 1-1 0 0,1-1 1 0 0,-7-1 0 0 0,7 2-21 0 0,0 1 1 0 0,0 0-1 0 0,0-1 1 0 0,-1 1-1 0 0,1 0 0 0 0,0 1 1 0 0,0-1-1 0 0,0 0 1 0 0,0 1-1 0 0,0 0 0 0 0,0 0 1 0 0,0 0-1 0 0,0 0 1 0 0,0 0-1 0 0,0 1 1 0 0,1-1-1 0 0,-1 1 0 0 0,0 0 1 0 0,1-1-1 0 0,-1 1 1 0 0,1 0-1 0 0,-4 5 0 0 0,5-5-209 0 0,0 0 1 0 0,0 0-1 0 0,0 0 0 0 0,0 0 0 0 0,1 0 0 0 0,-1 0 0 0 0,0 0 0 0 0,1 1 0 0 0,0-1 0 0 0,0 0 0 0 0,0 0 0 0 0,0 0 0 0 0,0 1 0 0 0,0-1 0 0 0,0 0 0 0 0,1 0 0 0 0,-1 0 0 0 0,1 1 0 0 0,-1-1 0 0 0,1 0 0 0 0,0 0 0 0 0,0 0 0 0 0,0 0 0 0 0,0 0 0 0 0,0 0 0 0 0,0-1 0 0 0,1 1 0 0 0,-1 0 0 0 0,1-1 0 0 0,-1 1 0 0 0,1 0 0 0 0,3 1 0 0 0,18 17-3193 0 0,4-1 492 0 0</inkml:trace>
</inkml:ink>
</file>

<file path=ppt/ink/ink7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0:10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97 109 536 0 0,'-1'-4'1181'0'0,"-1"0"0"0"0,1 0 1 0 0,-1 1-1 0 0,0-1 0 0 0,0 1 0 0 0,0-1 1 0 0,0 1-1 0 0,-1 0 0 0 0,0 0 0 0 0,1 0 0 0 0,-1 0 1 0 0,-6-4-1 0 0,8 6-916 0 0,0 1 0 0 0,0-1 0 0 0,0 1 0 0 0,0-1 0 0 0,0 1-1 0 0,0 0 1 0 0,0-1 0 0 0,0 1 0 0 0,0 0 0 0 0,-1 0 0 0 0,1 0 0 0 0,0 0 0 0 0,0 0 0 0 0,0 0 0 0 0,0 0 0 0 0,0 0 0 0 0,-1 0 0 0 0,1 0 0 0 0,-1 1 0 0 0,0 0-171 0 0,0 0-1 0 0,0 0 1 0 0,1 1 0 0 0,-1-1 0 0 0,0 0 0 0 0,1 1 0 0 0,-1-1 0 0 0,1 1 0 0 0,-1-1 0 0 0,1 1 0 0 0,0 0 0 0 0,0 0 0 0 0,0-1-1 0 0,-1 4 1 0 0,-1 0 98 0 0,1 0 0 0 0,-1 0 0 0 0,1 0 0 0 0,1 1-1 0 0,-1-1 1 0 0,1 1 0 0 0,0 0 0 0 0,0-1 0 0 0,1 1 0 0 0,0 0-1 0 0,0-1 1 0 0,0 1 0 0 0,1 6 0 0 0,0-10-151 0 0,-1 0 0 0 0,1 0 1 0 0,0 0-1 0 0,0 0 0 0 0,-1 0 1 0 0,1 0-1 0 0,1 0 0 0 0,-1 0 1 0 0,0 0-1 0 0,0 0 0 0 0,1 0 0 0 0,-1-1 1 0 0,1 1-1 0 0,-1-1 0 0 0,1 1 1 0 0,0-1-1 0 0,-1 1 0 0 0,1-1 1 0 0,0 0-1 0 0,0 0 0 0 0,0 0 1 0 0,0 0-1 0 0,0 0 0 0 0,0 0 0 0 0,0-1 1 0 0,1 1-1 0 0,-1-1 0 0 0,0 0 1 0 0,0 1-1 0 0,0-1 0 0 0,1 0 1 0 0,-1 0-1 0 0,0 0 0 0 0,0 0 1 0 0,1-1-1 0 0,2 0 0 0 0,-1 0-31 0 0,1 0 0 0 0,-1 0 0 0 0,1 0-1 0 0,-1 0 1 0 0,0-1 0 0 0,0 1 0 0 0,0-1 0 0 0,0-1 0 0 0,0 1-1 0 0,0 0 1 0 0,0-1 0 0 0,-1 0 0 0 0,1 0 0 0 0,-1 0-1 0 0,0 0 1 0 0,0 0 0 0 0,0-1 0 0 0,0 1 0 0 0,-1-1 0 0 0,1 0-1 0 0,-1 0 1 0 0,0 0 0 0 0,0 0 0 0 0,-1 0 0 0 0,1 0-1 0 0,-1-1 1 0 0,0 1 0 0 0,0 0 0 0 0,0-1 0 0 0,0 1 0 0 0,-1-1-1 0 0,0 1 1 0 0,0-1 0 0 0,0 1 0 0 0,-1-1 0 0 0,1 1-1 0 0,-1-1 1 0 0,0 1 0 0 0,0-1 0 0 0,-1 1 0 0 0,1 0 0 0 0,-1 0-1 0 0,0 0 1 0 0,0 0 0 0 0,0 0 0 0 0,-1 0 0 0 0,1 0-1 0 0,-1 1 1 0 0,0-1 0 0 0,0 1 0 0 0,0 0 0 0 0,-1 0 0 0 0,1 0-1 0 0,-8-5 1 0 0,9 7 7 0 0,0-1 1 0 0,-1 1-1 0 0,1 0 0 0 0,0-1 0 0 0,-1 1 1 0 0,1 0-1 0 0,-1 0 0 0 0,1 0 0 0 0,-1 1 1 0 0,1-1-1 0 0,-1 1 0 0 0,1-1 0 0 0,-1 1 1 0 0,0 0-1 0 0,1 0 0 0 0,-1 0 0 0 0,0 0 1 0 0,1 0-1 0 0,-1 1 0 0 0,1-1 0 0 0,-1 1 1 0 0,0 0-1 0 0,1 0 0 0 0,0 0 0 0 0,-1 0 1 0 0,1 0-1 0 0,-1 0 0 0 0,1 1 0 0 0,0-1 1 0 0,0 1-1 0 0,0 0 0 0 0,0-1 0 0 0,0 1 1 0 0,0 0-1 0 0,1 0 0 0 0,-1 0 0 0 0,-1 3 1 0 0,1-2 20 0 0,0 1 0 0 0,1-1 0 0 0,-1 1 0 0 0,1-1 1 0 0,0 1-1 0 0,0-1 0 0 0,0 1 0 0 0,1 0 0 0 0,-1 0 1 0 0,1-1-1 0 0,0 1 0 0 0,0 0 0 0 0,0 0 0 0 0,1-1 1 0 0,-1 1-1 0 0,1 0 0 0 0,0-1 0 0 0,0 1 1 0 0,0 0-1 0 0,0-1 0 0 0,1 1 0 0 0,-1-1 0 0 0,1 0 1 0 0,0 0-1 0 0,4 6 0 0 0,-2-5-9 0 0,0 0 0 0 0,1 0 0 0 0,0-1 0 0 0,-1 0 0 0 0,1 0 0 0 0,0 0 0 0 0,0 0 0 0 0,0-1 0 0 0,1 1 0 0 0,-1-1 0 0 0,1-1 0 0 0,-1 1 0 0 0,1-1 0 0 0,0 0-1 0 0,-1 0 1 0 0,1-1 0 0 0,0 1 0 0 0,0-1 0 0 0,-1-1 0 0 0,11-1 0 0 0,-14 2-44 0 0,1 0 0 0 0,0-1 0 0 0,0 1 0 0 0,0-1 0 0 0,0 0 0 0 0,0 0 0 0 0,-1 0-1 0 0,1 0 1 0 0,0 0 0 0 0,-1-1 0 0 0,1 1 0 0 0,-1-1 0 0 0,1 0 0 0 0,-1 0 0 0 0,0 0 0 0 0,0 0 0 0 0,0 0 0 0 0,0 0-1 0 0,0 0 1 0 0,0-1 0 0 0,-1 1 0 0 0,1-1 0 0 0,-1 1 0 0 0,1-1 0 0 0,-1 0 0 0 0,0 1 0 0 0,0-1 0 0 0,-1 0-1 0 0,1 0 1 0 0,0 0 0 0 0,-1 0 0 0 0,0 0 0 0 0,1 0 0 0 0,-1 0 0 0 0,0 0 0 0 0,-1 0 0 0 0,1 1 0 0 0,-1-1-1 0 0,1 0 1 0 0,-2-5 0 0 0,1 6 7 0 0,1 1 0 0 0,0-1 0 0 0,-1 0 0 0 0,0 0-1 0 0,1 0 1 0 0,-1 0 0 0 0,0 0 0 0 0,0 1 0 0 0,0-1 0 0 0,0 0-1 0 0,0 1 1 0 0,-1-1 0 0 0,1 1 0 0 0,0-1 0 0 0,-1 1 0 0 0,1-1-1 0 0,-1 1 1 0 0,0 0 0 0 0,1 0 0 0 0,-1 0 0 0 0,0 0 0 0 0,0 0-1 0 0,1 0 1 0 0,-1 1 0 0 0,-3-2 0 0 0,2 2 9 0 0,0 0 1 0 0,-1 0 0 0 0,1 0 0 0 0,0 0-1 0 0,-1 0 1 0 0,1 1 0 0 0,0 0-1 0 0,-1-1 1 0 0,1 1 0 0 0,0 0-1 0 0,0 1 1 0 0,0-1 0 0 0,0 1 0 0 0,-3 1-1 0 0,1-1 25 0 0,1 1 0 0 0,0-1 0 0 0,0 1 0 0 0,0 0 0 0 0,1 0-1 0 0,-1 0 1 0 0,1 0 0 0 0,-1 1 0 0 0,1 0 0 0 0,0-1 0 0 0,1 1-1 0 0,-1 0 1 0 0,0 1 0 0 0,1-1 0 0 0,0 0 0 0 0,0 1 0 0 0,1-1-1 0 0,-1 1 1 0 0,1-1 0 0 0,0 1 0 0 0,0 0 0 0 0,0 5 0 0 0,1-8-8 0 0,0 0 1 0 0,1 0 0 0 0,-1 0-1 0 0,1 0 1 0 0,-1 0 0 0 0,1 0-1 0 0,0 0 1 0 0,0 0 0 0 0,0 0-1 0 0,0 0 1 0 0,0 0 0 0 0,0-1-1 0 0,1 1 1 0 0,-1 0 0 0 0,1-1-1 0 0,-1 1 1 0 0,1-1 0 0 0,-1 0-1 0 0,1 1 1 0 0,0-1 0 0 0,0 0-1 0 0,0 0 1 0 0,0 0-1 0 0,-1 0 1 0 0,1 0 0 0 0,1-1-1 0 0,-1 1 1 0 0,0 0 0 0 0,0-1-1 0 0,0 0 1 0 0,0 1 0 0 0,0-1-1 0 0,0 0 1 0 0,0 0 0 0 0,1 0-1 0 0,-1-1 1 0 0,0 1 0 0 0,0 0-1 0 0,0-1 1 0 0,0 1 0 0 0,2-2-1 0 0,2 1-8 0 0,-1-1 1 0 0,0 1-1 0 0,-1-1 0 0 0,1 0 0 0 0,0 0 0 0 0,0-1 0 0 0,-1 0 0 0 0,0 1 0 0 0,1-2 0 0 0,-1 1 0 0 0,0 0 1 0 0,-1-1-1 0 0,1 0 0 0 0,0 1 0 0 0,-1-2 0 0 0,5-6 0 0 0,-6 8-8 0 0,-1 1-1 0 0,0 0 1 0 0,0-1 0 0 0,0 1-1 0 0,0-1 1 0 0,0 1-1 0 0,0-1 1 0 0,0 0 0 0 0,-1 1-1 0 0,0-1 1 0 0,1 0 0 0 0,-1 1-1 0 0,0-1 1 0 0,0 0-1 0 0,0 1 1 0 0,-1-1 0 0 0,1 0-1 0 0,-1 1 1 0 0,1-1 0 0 0,-1 0-1 0 0,0 1 1 0 0,0-1-1 0 0,0 1 1 0 0,0 0 0 0 0,-1-1-1 0 0,1 1 1 0 0,-1 0 0 0 0,1 0-1 0 0,-1-1 1 0 0,-3-1-1 0 0,1 0-142 0 0,-1 1 0 0 0,0 1 0 0 0,0-1 0 0 0,0 1 0 0 0,-1 0 0 0 0,1 0 0 0 0,-1 0 0 0 0,1 1 0 0 0,-1-1 0 0 0,1 1 0 0 0,-1 1 0 0 0,0-1 0 0 0,-8 1 0 0 0,8 1-41 0 0,28-13-13765 0 0</inkml:trace>
</inkml:ink>
</file>

<file path=ppt/ink/ink7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0:12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49 412 0 0,'-15'-35'8848'0'0,"13"35"-8566"0"0,0-1-1 0 0,0 1 1 0 0,-1-1-1 0 0,1 1 1 0 0,0 0-1 0 0,0 0 1 0 0,-1 0-1 0 0,1 0 1 0 0,0 0 0 0 0,-1 0-1 0 0,1 1 1 0 0,0-1-1 0 0,0 1 1 0 0,0 0-1 0 0,-1 0 1 0 0,1-1-1 0 0,0 1 1 0 0,0 0-1 0 0,0 1 1 0 0,0-1 0 0 0,1 0-1 0 0,-1 1 1 0 0,0-1-1 0 0,0 1 1 0 0,-1 1-1 0 0,-2 2 192 0 0,-1 0-1 0 0,1 0 0 0 0,1 1 1 0 0,-1-1-1 0 0,1 1 1 0 0,-6 10-1 0 0,9-15-401 0 0,1-1-1 0 0,-1 1 1 0 0,1 0-1 0 0,-1 0 1 0 0,1-1-1 0 0,0 1 1 0 0,-1 0-1 0 0,1 0 1 0 0,0 0-1 0 0,0-1 0 0 0,-1 1 1 0 0,1 0-1 0 0,0 0 1 0 0,0 0-1 0 0,0 0 1 0 0,0 0-1 0 0,0 0 1 0 0,0-1-1 0 0,0 1 1 0 0,0 0-1 0 0,1 0 1 0 0,-1 0-1 0 0,0 0 1 0 0,0 0-1 0 0,1-1 1 0 0,-1 1-1 0 0,1 0 1 0 0,0 1-1 0 0,0-1-6 0 0,0-1-1 0 0,1 1 0 0 0,-1-1 1 0 0,0 0-1 0 0,1 1 1 0 0,-1-1-1 0 0,0 0 0 0 0,0 0 1 0 0,1 0-1 0 0,-1 0 1 0 0,1 0-1 0 0,-1 0 0 0 0,0 0 1 0 0,1 0-1 0 0,-1 0 1 0 0,2-1-1 0 0,4-1 84 0 0,1 0-1 0 0,-1 0 1 0 0,0-1 0 0 0,0 0-1 0 0,11-7 1 0 0,-14 7-87 0 0,0 0 1 0 0,-1-1-1 0 0,1 1 0 0 0,-1-1 1 0 0,0 0-1 0 0,0 0 0 0 0,0 0 1 0 0,0 0-1 0 0,-1 0 0 0 0,4-8 0 0 0,-6 11-43 0 0,0 0 0 0 0,1 0-1 0 0,-1 0 1 0 0,0 0 0 0 0,0 0-1 0 0,1 0 1 0 0,-1 0 0 0 0,0 0-1 0 0,0 0 1 0 0,0 0 0 0 0,0 0-1 0 0,-1 0 1 0 0,1 0 0 0 0,0 0-1 0 0,0 0 1 0 0,-1 0 0 0 0,1 0-1 0 0,0 0 1 0 0,-1 0 0 0 0,0-2-1 0 0,-1 2 5 0 0,1 0 0 0 0,0 0 0 0 0,-1 0 0 0 0,1 0 0 0 0,0 0 0 0 0,-1 1 0 0 0,1-1 0 0 0,-1 0-1 0 0,1 1 1 0 0,-1-1 0 0 0,1 1 0 0 0,-1 0 0 0 0,0-1 0 0 0,1 1 0 0 0,-1 0 0 0 0,0 0 0 0 0,1 0 0 0 0,-3 0 0 0 0,0 1 39 0 0,-1 1 0 0 0,0-1 0 0 0,1 1 0 0 0,-1 0 0 0 0,1 0 0 0 0,0 0 0 0 0,-1 0 0 0 0,1 1 0 0 0,0 0 0 0 0,1 0 0 0 0,-1 0 0 0 0,0 0 0 0 0,1 0 1 0 0,0 1-1 0 0,0 0 0 0 0,0 0 0 0 0,-3 4 0 0 0,4-5-11 0 0,1-1 1 0 0,-1 0-1 0 0,1 1 0 0 0,0 0 1 0 0,-1-1-1 0 0,1 1 1 0 0,1 0-1 0 0,-1-1 0 0 0,0 1 1 0 0,1 0-1 0 0,-1 0 1 0 0,1 0-1 0 0,0 3 0 0 0,0-5-24 0 0,0 0 0 0 0,1 1-1 0 0,-1-1 1 0 0,1 1 0 0 0,-1-1-1 0 0,1 0 1 0 0,-1 0 0 0 0,1 1-1 0 0,0-1 1 0 0,0 0 0 0 0,-1 0-1 0 0,1 0 1 0 0,0 0-1 0 0,0 0 1 0 0,0 0 0 0 0,0 0-1 0 0,0 0 1 0 0,1 0 0 0 0,-1 0-1 0 0,0 0 1 0 0,0-1 0 0 0,1 1-1 0 0,-1-1 1 0 0,0 1 0 0 0,1-1-1 0 0,2 1 1 0 0,1 0 15 0 0,0 0 0 0 0,0 0-1 0 0,0-1 1 0 0,0 0 0 0 0,0 0 0 0 0,0 0 0 0 0,0 0 0 0 0,0-1-1 0 0,0 0 1 0 0,0 0 0 0 0,0 0 0 0 0,0-1 0 0 0,0 0-1 0 0,4-2 1 0 0,-6 3-26 0 0,0 0 1 0 0,-1-1-1 0 0,1 1 0 0 0,0-1 0 0 0,-1 0 0 0 0,1 1 0 0 0,-1-1 0 0 0,0 0 0 0 0,0 0 0 0 0,0-1 1 0 0,0 1-1 0 0,0 0 0 0 0,0-1 0 0 0,0 1 0 0 0,-1-1 0 0 0,1 1 0 0 0,-1-1 0 0 0,0 0 0 0 0,0 0 1 0 0,0 0-1 0 0,0 0 0 0 0,0 0 0 0 0,0-5 0 0 0,-2 5 2 0 0,1 2-15 0 0,0 1 0 0 0,0-1 0 0 0,-1 0 0 0 0,1 0 0 0 0,-1 0 0 0 0,1 0 0 0 0,-1 1 0 0 0,1-1 0 0 0,-1 0 0 0 0,1 1 0 0 0,-1-1 0 0 0,1 0 0 0 0,-1 1 0 0 0,0-1 0 0 0,1 1 0 0 0,-1-1 0 0 0,0 1 0 0 0,0-1 0 0 0,1 1 0 0 0,-1-1 0 0 0,0 1 0 0 0,0 0 0 0 0,0-1 0 0 0,0 1 0 0 0,0 0 0 0 0,1 0-1 0 0,-1 0 1 0 0,0 0 0 0 0,0 0 0 0 0,0 0 0 0 0,0 0 0 0 0,0 0 0 0 0,0 0 0 0 0,0 0 0 0 0,1 0 0 0 0,-1 0 0 0 0,0 1 0 0 0,0-1 0 0 0,0 0 0 0 0,0 1 0 0 0,1-1 0 0 0,-1 1 0 0 0,0-1 0 0 0,0 1 0 0 0,1-1 0 0 0,-1 1 0 0 0,-1 0 0 0 0,-26 27 75 0 0,28-28-74 0 0,-13 22 134 0 0,13-22-130 0 0,-1 1 1 0 0,1-1-1 0 0,0 0 0 0 0,0 1 1 0 0,-1-1-1 0 0,1 1 0 0 0,0-1 1 0 0,0 1-1 0 0,0-1 0 0 0,0 1 1 0 0,0 0-1 0 0,0-1 0 0 0,0 1 1 0 0,0-1-1 0 0,0 1 0 0 0,0-1 1 0 0,0 1-1 0 0,0-1 0 0 0,0 1 1 0 0,0-1-1 0 0,0 1 0 0 0,1-1 1 0 0,-1 1-1 0 0,0-1 0 0 0,0 1 1 0 0,1-1-1 0 0,-1 1 0 0 0,0-1 0 0 0,0 0 1 0 0,1 1-1 0 0,-1-1 0 0 0,1 1 1 0 0,-1-1-1 0 0,0 0 0 0 0,1 1 1 0 0,-1-1-1 0 0,1 0 0 0 0,-1 0 1 0 0,1 1-1 0 0,-1-1 0 0 0,1 0 1 0 0,0 1 30 0 0,17-11-118 0 0,-17 9-51 0 0,1 1 0 0 0,-1-1 1 0 0,1 1-1 0 0,-1-1 0 0 0,0 1 0 0 0,0-1 1 0 0,1 0-1 0 0,-1 0 0 0 0,0 1 1 0 0,0-1-1 0 0,0 0 0 0 0,0 0 0 0 0,1 0 1 0 0,-2 0-1 0 0,1 0 0 0 0,0-1 1 0 0,0 1-1 0 0,0 0 0 0 0,0 0 0 0 0,-1-1 1 0 0,1 1-1 0 0,-1 0 0 0 0,1-1 1 0 0,-1 1-1 0 0,1 0 0 0 0,-1-3 0 0 0,1 2-490 0 0,-1 0 134 0 0</inkml:trace>
</inkml:ink>
</file>

<file path=ppt/ink/ink7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0:13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67 572 0 0,'-3'-34'11846'0'0,"2"33"-11578"0"0,1-1 0 0 0,-1 1 0 0 0,1 0 0 0 0,-1 0 0 0 0,1 0-1 0 0,-1 0 1 0 0,0 1 0 0 0,1-1 0 0 0,-1 0 0 0 0,0 0 0 0 0,0 0 0 0 0,0 0 0 0 0,0 1 0 0 0,0-1 0 0 0,0 0 0 0 0,0 1 0 0 0,0-1 0 0 0,0 1 0 0 0,0-1 0 0 0,0 1 0 0 0,0 0 0 0 0,0-1 0 0 0,0 1 0 0 0,0 0-1 0 0,0 0 1 0 0,-1 0 0 0 0,1-1 0 0 0,0 1 0 0 0,-2 1 0 0 0,1 0-59 0 0,0 0 0 0 0,0 0 0 0 0,0 0 0 0 0,0 0 1 0 0,0 0-1 0 0,0 1 0 0 0,0-1 0 0 0,0 1 0 0 0,0 0 0 0 0,1-1 0 0 0,-1 1 0 0 0,1 0 0 0 0,-3 3 0 0 0,0 2-19 0 0,0-1-1 0 0,0 1 1 0 0,1 0-1 0 0,0 0 1 0 0,0 0 0 0 0,1 0-1 0 0,0 1 1 0 0,0-1-1 0 0,-1 10 1 0 0,3-14-137 0 0,0 1 1 0 0,1-1-1 0 0,-1 0 1 0 0,1 1-1 0 0,0-1 1 0 0,0 1-1 0 0,0-1 0 0 0,0 0 1 0 0,0 0-1 0 0,1 0 1 0 0,0 1-1 0 0,-1-1 1 0 0,1-1-1 0 0,0 1 0 0 0,0 0 1 0 0,1 0-1 0 0,-1-1 1 0 0,0 1-1 0 0,1-1 0 0 0,0 0 1 0 0,0 0-1 0 0,-1 0 1 0 0,1 0-1 0 0,0 0 1 0 0,0-1-1 0 0,1 1 0 0 0,-1-1 1 0 0,0 0-1 0 0,7 1 1 0 0,-7-1-41 0 0,0 0 1 0 0,0-1 0 0 0,0 0-1 0 0,0 0 1 0 0,0 0 0 0 0,0 0 0 0 0,0 0-1 0 0,0 0 1 0 0,0-1 0 0 0,0 0-1 0 0,0 0 1 0 0,0 1 0 0 0,0-2-1 0 0,-1 1 1 0 0,1 0 0 0 0,0 0-1 0 0,-1-1 1 0 0,1 0 0 0 0,0 1 0 0 0,-1-1-1 0 0,0 0 1 0 0,1 0 0 0 0,-1 0-1 0 0,0-1 1 0 0,0 1 0 0 0,0-1-1 0 0,-1 1 1 0 0,1-1 0 0 0,-1 1-1 0 0,1-1 1 0 0,-1 0 0 0 0,0 0 0 0 0,2-5-1 0 0,-2 2-10 0 0,0 1-1 0 0,0-1 0 0 0,-1 1 1 0 0,1-1-1 0 0,-1 1 1 0 0,0-1-1 0 0,-1 0 0 0 0,1 1 1 0 0,-1-1-1 0 0,-1 1 1 0 0,1-1-1 0 0,-1 1 0 0 0,1 0 1 0 0,-2 0-1 0 0,1 0 1 0 0,-3-6-1 0 0,3 8 4 0 0,0 0 0 0 0,0 0-1 0 0,0 0 1 0 0,0 0 0 0 0,-1 0 0 0 0,1 0 0 0 0,-1 1-1 0 0,0-1 1 0 0,0 1 0 0 0,0-1 0 0 0,0 1 0 0 0,0 0 0 0 0,0 0-1 0 0,0 1 1 0 0,-1-1 0 0 0,1 1 0 0 0,-1-1 0 0 0,1 1-1 0 0,-1 0 1 0 0,1 1 0 0 0,-1-1 0 0 0,0 1 0 0 0,0-1-1 0 0,-6 1 1 0 0,7 1 11 0 0,0 0-1 0 0,0-1 1 0 0,0 1-1 0 0,0 1 0 0 0,0-1 1 0 0,1 0-1 0 0,-1 1 1 0 0,0-1-1 0 0,1 1 1 0 0,-1 0-1 0 0,1 0 1 0 0,0 0-1 0 0,0 0 0 0 0,0 0 1 0 0,0 0-1 0 0,0 1 1 0 0,0-1-1 0 0,0 1 1 0 0,1-1-1 0 0,-1 1 1 0 0,1 0-1 0 0,0-1 0 0 0,0 1 1 0 0,0 0-1 0 0,0 0 1 0 0,0 0-1 0 0,1 0 1 0 0,-1 0-1 0 0,1 6 1 0 0,-1-3 23 0 0,0-1 1 0 0,1 1-1 0 0,0 0 1 0 0,0 0-1 0 0,1 0 1 0 0,-1-1-1 0 0,1 1 1 0 0,1 0-1 0 0,-1-1 1 0 0,1 1-1 0 0,0-1 1 0 0,0 1 0 0 0,0-1-1 0 0,7 10 1 0 0,-6-12-31 0 0,0 0 1 0 0,1 1 0 0 0,-1-1 0 0 0,1 0 0 0 0,0-1-1 0 0,-1 1 1 0 0,1-1 0 0 0,1 0 0 0 0,-1 0 0 0 0,0 0-1 0 0,0 0 1 0 0,1-1 0 0 0,-1 1 0 0 0,1-1-1 0 0,0 0 1 0 0,-1-1 0 0 0,1 1 0 0 0,0-1 0 0 0,-1 0-1 0 0,1 0 1 0 0,0-1 0 0 0,-1 1 0 0 0,9-3 0 0 0,-10 2-31 0 0,0 1 1 0 0,-1-1-1 0 0,1-1 1 0 0,0 1 0 0 0,-1 0-1 0 0,1-1 1 0 0,-1 1 0 0 0,1-1-1 0 0,-1 0 1 0 0,0 0-1 0 0,0 0 1 0 0,0 0 0 0 0,0 0-1 0 0,0 0 1 0 0,0 0 0 0 0,-1-1-1 0 0,1 1 1 0 0,-1-1-1 0 0,1 1 1 0 0,-1-1 0 0 0,0 0-1 0 0,0 1 1 0 0,0-1 0 0 0,0 0-1 0 0,-1 0 1 0 0,1 0-1 0 0,-1 0 1 0 0,0 0 0 0 0,0 1-1 0 0,0-1 1 0 0,0 0 0 0 0,0 0-1 0 0,-1 0 1 0 0,1 0-1 0 0,-1 0 1 0 0,0 0 0 0 0,1 1-1 0 0,-4-6 1 0 0,4 7 19 0 0,0-1 0 0 0,-1 0 0 0 0,1 1 0 0 0,-1-1 0 0 0,1 1 0 0 0,-1-1 0 0 0,0 1 1 0 0,1-1-1 0 0,-1 1 0 0 0,0-1 0 0 0,0 1 0 0 0,0 0 0 0 0,0-1 0 0 0,0 1 0 0 0,-1 0 0 0 0,1 0 0 0 0,0 0 0 0 0,-1 0 0 0 0,1 0 1 0 0,0 0-1 0 0,-1 0 0 0 0,1 1 0 0 0,-1-1 0 0 0,1 0 0 0 0,-1 1 0 0 0,0-1 0 0 0,1 1 0 0 0,-1 0 0 0 0,1-1 0 0 0,-1 1 0 0 0,0 0 0 0 0,1 0 1 0 0,-1 0-1 0 0,0 0 0 0 0,1 0 0 0 0,-1 1 0 0 0,0-1 0 0 0,1 0 0 0 0,-1 1 0 0 0,1-1 0 0 0,-1 1 0 0 0,0 0 0 0 0,1-1 0 0 0,0 1 1 0 0,-1 0-1 0 0,1 0 0 0 0,-3 2 0 0 0,-1 0 10 0 0,1 0 1 0 0,-1 1 0 0 0,1 0-1 0 0,0 0 1 0 0,0 0 0 0 0,0 0-1 0 0,1 0 1 0 0,-1 1-1 0 0,1-1 1 0 0,0 1 0 0 0,1 0-1 0 0,-1 0 1 0 0,-2 7 0 0 0,4-10-1 0 0,1 0 1 0 0,-1 0-1 0 0,1 0 1 0 0,-1 1-1 0 0,1-1 1 0 0,0 0-1 0 0,0 0 1 0 0,0 0 0 0 0,0 0-1 0 0,0 1 1 0 0,1-1-1 0 0,-1 0 1 0 0,0 0-1 0 0,1 0 1 0 0,0 0-1 0 0,-1 0 1 0 0,1 0 0 0 0,2 3-1 0 0,-2-4 0 0 0,0 0-1 0 0,0 0 1 0 0,0 0 0 0 0,0 0-1 0 0,0-1 1 0 0,0 1-1 0 0,0 0 1 0 0,1 0 0 0 0,-1-1-1 0 0,0 1 1 0 0,1-1 0 0 0,-1 1-1 0 0,0-1 1 0 0,1 0-1 0 0,-1 1 1 0 0,1-1 0 0 0,-1 0-1 0 0,0 0 1 0 0,1 0 0 0 0,-1 0-1 0 0,2-1 1 0 0,1 1-21 0 0,0-1 0 0 0,0 0 0 0 0,0 0 0 0 0,0 0 0 0 0,0 0 0 0 0,0-1-1 0 0,0 0 1 0 0,-1 0 0 0 0,1 0 0 0 0,-1 0 0 0 0,1 0 0 0 0,-1-1 0 0 0,0 0 0 0 0,0 0 0 0 0,0 1 0 0 0,0-2 0 0 0,4-5 0 0 0,-4 3 3 0 0,0 1-1 0 0,-1-1 1 0 0,0 0 0 0 0,0 0-1 0 0,0 0 1 0 0,-1 0 0 0 0,0-1-1 0 0,0 1 1 0 0,-1 0 0 0 0,1 0-1 0 0,-2-8 1 0 0,1 12 26 0 0,0 0 1 0 0,0 0 0 0 0,0 0-1 0 0,0 0 1 0 0,-1 0-1 0 0,1-1 1 0 0,-1 1 0 0 0,0 0-1 0 0,1 0 1 0 0,-1 1-1 0 0,0-1 1 0 0,0 0 0 0 0,0 0-1 0 0,0 0 1 0 0,-1 1-1 0 0,1-1 1 0 0,0 0 0 0 0,-1 1-1 0 0,1-1 1 0 0,-1 1-1 0 0,1 0 1 0 0,-1-1 0 0 0,0 1-1 0 0,0 0 1 0 0,1 0-1 0 0,-1 0 1 0 0,0 0 0 0 0,0 0-1 0 0,0 1 1 0 0,0-1-1 0 0,0 1 1 0 0,0-1 0 0 0,0 1-1 0 0,-1 0 1 0 0,-2-1-1 0 0,3 2-34 0 0,0-1 0 0 0,-1 0 0 0 0,1 1 0 0 0,0 0 0 0 0,-1-1 0 0 0,1 1-1 0 0,0 0 1 0 0,0 0 0 0 0,0 0 0 0 0,-1 0 0 0 0,1 1 0 0 0,0-1 0 0 0,1 1 0 0 0,-1-1-1 0 0,0 1 1 0 0,0 0 0 0 0,1-1 0 0 0,-3 4 0 0 0,3-4-567 0 0,0 1 0 0 0,0 0 1 0 0,0 0-1 0 0,0-1 0 0 0,0 1 1 0 0,0 0-1 0 0,0 0 0 0 0,1 0 0 0 0,-1 0 1 0 0,0 0-1 0 0,1 0 0 0 0,0 3 0 0 0</inkml:trace>
</inkml:ink>
</file>

<file path=ppt/ink/ink7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0:15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34 151 92 0 0,'-18'-41'9282'0'0,"18"35"-8847"0"0,1 0 0 0 0,0 0 1 0 0,1 0-1 0 0,-1 0 1 0 0,1 0-1 0 0,0 0 1 0 0,1 0-1 0 0,0 1 1 0 0,0-1-1 0 0,0 1 1 0 0,0 0-1 0 0,1 0 1 0 0,-1 0-1 0 0,2 0 1 0 0,-1 1-1 0 0,0-1 1 0 0,1 1-1 0 0,0 0 1 0 0,5-3-1 0 0,-8 6-178 0 0,9 10 1041 0 0,-11-3-1183 0 0,0 1-1 0 0,-1-1 0 0 0,0 0 0 0 0,-1 0 0 0 0,1 0 0 0 0,-1 0 0 0 0,0 0 0 0 0,-1 0 0 0 0,1 0 0 0 0,-1-1 0 0 0,-1 1 0 0 0,1-1 0 0 0,-8 9 0 0 0,11-14 44 0 0,-3 0-66 0 0,0 0 0 0 0,0 0 0 0 0,0-1 0 0 0,0 1 0 0 0,0-1 0 0 0,0 0 0 0 0,1 0 0 0 0,-1 0 0 0 0,-5-3 0 0 0,6 2-59 0 0,-1-1-1 0 0,1 1 1 0 0,0-1 0 0 0,0 1-1 0 0,1-1 1 0 0,-1 0-1 0 0,0 0 1 0 0,1 0-1 0 0,-1 0 1 0 0,1 0-1 0 0,0 0 1 0 0,0 0 0 0 0,0-3-1 0 0,1 4-23 0 0,0 1 0 0 0,0 0 0 0 0,0-1 1 0 0,0 1-1 0 0,0 0 0 0 0,0 0 0 0 0,1-1 0 0 0,-1 1 0 0 0,1 0 0 0 0,-1-1 0 0 0,1 1 0 0 0,-1 0 1 0 0,1 0-1 0 0,-1 0 0 0 0,1 0 0 0 0,0 0 0 0 0,0 0 0 0 0,0 0 0 0 0,-1 0 0 0 0,1 0 0 0 0,0 0 0 0 0,0 0 1 0 0,0 0-1 0 0,1 0 0 0 0,-1 1 0 0 0,0-1 0 0 0,0 0 0 0 0,0 1 0 0 0,1-1 0 0 0,-1 1 0 0 0,0 0 1 0 0,0-1-1 0 0,3 1 0 0 0,-3-1 14 0 0,0 1-17 0 0,0 0-1 0 0,0 0 1 0 0,-1 0 0 0 0,1 0-1 0 0,0 0 1 0 0,-1 0 0 0 0,1 0-1 0 0,0 0 1 0 0,0 0 0 0 0,-1 0-1 0 0,1 0 1 0 0,0 0-1 0 0,-1 1 1 0 0,1-1 0 0 0,0 0-1 0 0,-1 0 1 0 0,1 1 0 0 0,0-1-1 0 0,-1 1 1 0 0,1-1 0 0 0,0 0-1 0 0,-1 1 1 0 0,1-1-1 0 0,-1 1 1 0 0,1 0 0 0 0,-1-1-1 0 0,0 1 1 0 0,1-1 0 0 0,-1 1-1 0 0,1 0 1 0 0,-1-1 0 0 0,0 1-1 0 0,1 0 1 0 0,-1-1-1 0 0,0 1 1 0 0,0 0 0 0 0,0-1-1 0 0,0 1 1 0 0,0 0 0 0 0,1 0-1 0 0,-1-1 1 0 0,0 1 0 0 0,-1 0-1 0 0,1-1 1 0 0,0 2-1 0 0,0-1-286 0 0</inkml:trace>
</inkml:ink>
</file>

<file path=ppt/ink/ink7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0:48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72 136 0 0,'0'0'4192'0'0,"-24"45"458"0"0,-40 118 909 0 0,64-163-5546 0 0,0-1 0 0 0,0 1-1 0 0,0 0 1 0 0,0 0 0 0 0,0 0 0 0 0,0 0 0 0 0,0 0 0 0 0,0 0 0 0 0,0 0 0 0 0,0 0 0 0 0,0-1 0 0 0,0 1 0 0 0,0 0 0 0 0,0 0 0 0 0,0 0-1 0 0,0 0 1 0 0,0 0 0 0 0,0 0 0 0 0,-1 0 0 0 0,1 0 0 0 0,0 0 0 0 0,0 0 0 0 0,0 0 0 0 0,0 0 0 0 0,0 0 0 0 0,0 0 0 0 0,0 0 0 0 0,0-1 0 0 0,-1 1-1 0 0,1 0 1 0 0,0 0 0 0 0,0 0 0 0 0,0 0 0 0 0,0 0 0 0 0,0 0 0 0 0,0 0 0 0 0,0 0 0 0 0,0 0 0 0 0,-1 0 0 0 0,1 1 0 0 0,0-1 0 0 0,0 0-1 0 0,0 0 1 0 0,0 0 0 0 0,0 0 0 0 0,0 0 0 0 0,0 0 0 0 0,0 0 0 0 0,0 0 0 0 0,-1 0 0 0 0,1 0 0 0 0,0 0 0 0 0,0 0 0 0 0,0 0 0 0 0,0 0-1 0 0,0 0 1 0 0,0 1 0 0 0,0-1 0 0 0,0 0 0 0 0,0 0 0 0 0,0 0 0 0 0,0 0 0 0 0,0 0 0 0 0,0 0 0 0 0,0 0 0 0 0,0 1 0 0 0,-5-16 208 0 0,1-17-168 0 0,-1-24 86 0 0,3 39 9 0 0,0 0 0 0 0,1 0 0 0 0,1-1 0 0 0,0 1 1 0 0,1 0-1 0 0,1 0 0 0 0,8-32 0 0 0,-10 48-140 0 0,0 1 0 0 0,1 0 0 0 0,-1-1 1 0 0,0 1-1 0 0,0-1 0 0 0,0 1 0 0 0,1 0 0 0 0,-1-1 0 0 0,0 1 1 0 0,0-1-1 0 0,1 1 0 0 0,-1 0 0 0 0,0 0 0 0 0,1-1 0 0 0,-1 1 0 0 0,1 0 1 0 0,-1 0-1 0 0,0-1 0 0 0,1 1 0 0 0,-1 0 0 0 0,1 0 0 0 0,-1 0 1 0 0,0-1-1 0 0,1 1 0 0 0,-1 0 0 0 0,1 0 0 0 0,-1 0 0 0 0,1 0 1 0 0,-1 0-1 0 0,1 0 0 0 0,-1 0 0 0 0,0 0 0 0 0,1 0 0 0 0,19 9 185 0 0,13 19 42 0 0,-32-27-217 0 0,15 16 63 0 0,-1 1 1 0 0,-1 0-1 0 0,13 21 0 0 0,-19-26-52 0 0,1 1 0 0 0,0-1 0 0 0,1 0 0 0 0,1-1 0 0 0,0 0-1 0 0,1-1 1 0 0,0 0 0 0 0,15 10 0 0 0,-17-14-65 0 0,-8-6-12 0 0,0 1 0 0 0,0-1 0 0 0,0 0-1 0 0,0 0 1 0 0,0 0 0 0 0,0 0-1 0 0,0 0 1 0 0,0 0 0 0 0,0 0-1 0 0,0-1 1 0 0,1 1 0 0 0,-1-1-1 0 0,3 1 1 0 0,-4-1-62 0 0,0 0 91 0 0,-1 0 1 0 0,1 0-1 0 0,-1 0 0 0 0,0-1 0 0 0,1 1 1 0 0,-1 0-1 0 0,1 0 0 0 0,-1 0 1 0 0,1 0-1 0 0,-1-1 0 0 0,1 1 1 0 0,-1 0-1 0 0,0 0 0 0 0,1-1 1 0 0,-1 1-1 0 0,1 0 0 0 0,-1-1 1 0 0,0 1-1 0 0,1-1 0 0 0,-1 1 0 0 0,0 0 1 0 0,0-1-1 0 0,1 1 0 0 0,-1-1 1 0 0,0 1-1 0 0,0-1 0 0 0,0 1 1 0 0,1-1-1 0 0,-1 1 0 0 0,0 0 1 0 0,0-1-1 0 0,0 0 0 0 0,-5-3 60 0 0,0 0 1 0 0,0 0-1 0 0,0 0 0 0 0,-1 1 0 0 0,1-1 0 0 0,-1 2 0 0 0,0-1 1 0 0,0 1-1 0 0,0-1 0 0 0,0 2 0 0 0,-1-1 0 0 0,1 1 0 0 0,0 0 1 0 0,-1 0-1 0 0,-12 0 0 0 0,-11 0 1110 0 0,0 2 0 0 0,-30 4 1 0 0,53-4-1189 0 0,-37 7 703 0 0,42-7-1275 0 0,0-1-1 0 0,1 1 1 0 0,-1 0 0 0 0,1 0-1 0 0,-1-1 1 0 0,1 1 0 0 0,-1 1 0 0 0,1-1-1 0 0,0 0 1 0 0,-1 0 0 0 0,1 0-1 0 0,0 1 1 0 0,-2 1 0 0 0</inkml:trace>
</inkml:ink>
</file>

<file path=ppt/ink/ink7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0:49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2 144 0 0,'-2'-1'8436'0'0,"1"10"-3192"0"0,-3 30-1262 0 0,3 53-2728 0 0,4-67-3024 0 0,-1-13-5122 0 0</inkml:trace>
</inkml:ink>
</file>

<file path=ppt/ink/ink7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0:49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1 159 180 0 0,'0'-5'457'0'0,"0"1"-1"0"0,0-1 1 0 0,0 1-1 0 0,1 0 1 0 0,-1-1 0 0 0,1 1-1 0 0,1 0 1 0 0,-1-1 0 0 0,0 1-1 0 0,1 0 1 0 0,0 0-1 0 0,0 0 1 0 0,0 0 0 0 0,1 0-1 0 0,-1 1 1 0 0,1-1-1 0 0,0 1 1 0 0,0 0 0 0 0,0-1-1 0 0,0 1 1 0 0,0 1 0 0 0,7-5-1 0 0,2-3 606 0 0,1 1 0 0 0,1 0 0 0 0,0 1 0 0 0,28-12 0 0 0,-35 18-756 0 0,0 0-1 0 0,0 0 1 0 0,0 1-1 0 0,0 0 1 0 0,0 0-1 0 0,0 1 1 0 0,0 0-1 0 0,0 0 1 0 0,0 1-1 0 0,0-1 1 0 0,0 2-1 0 0,0-1 1 0 0,0 1-1 0 0,10 4 1 0 0,-14-5-303 0 0,-1 0 0 0 0,1 0 0 0 0,0 0 0 0 0,-1 1 0 0 0,0-1 1 0 0,1 1-1 0 0,-1-1 0 0 0,0 1 0 0 0,0 0 0 0 0,0 0 0 0 0,0 0 1 0 0,0 0-1 0 0,0 1 0 0 0,0-1 0 0 0,-1 0 0 0 0,1 1 0 0 0,-1-1 0 0 0,0 1 1 0 0,0-1-1 0 0,0 1 0 0 0,0 0 0 0 0,0-1 0 0 0,0 1 0 0 0,-1 0 1 0 0,1 0-1 0 0,-1 0 0 0 0,0 0 0 0 0,0-1 0 0 0,0 1 0 0 0,0 0 1 0 0,-1 0-1 0 0,1 0 0 0 0,-1-1 0 0 0,1 1 0 0 0,-1 0 0 0 0,0 0 0 0 0,-2 4 1 0 0,0-1-252 0 0,-1-1 1 0 0,1 1-1 0 0,-1-1 1 0 0,1 0 0 0 0,-2 0-1 0 0,1-1 1 0 0,-8 8-1 0 0,7-8-37 0 0,1 0-1 0 0,-1 1 0 0 0,1-1 0 0 0,0 1 0 0 0,1 0 0 0 0,-6 9 0 0 0,8-13 264 0 0,2 0 38 0 0,-1 0 0 0 0,1 0 0 0 0,0 0-1 0 0,-1 0 1 0 0,1-1 0 0 0,0 1 0 0 0,-1 0 0 0 0,1-1-1 0 0,0 1 1 0 0,0 0 0 0 0,0-1 0 0 0,-1 1 0 0 0,1-1-1 0 0,0 1 1 0 0,0-1 0 0 0,0 1 0 0 0,0-1 0 0 0,0 0-1 0 0,0 1 1 0 0,0-1 0 0 0,0 0 0 0 0,1 0 0 0 0,33 7 490 0 0,-23-5-186 0 0,9 4 104 0 0,-1 0 0 0 0,0 1 0 0 0,0 2 0 0 0,20 10 0 0 0,-35-16-345 0 0,0-1 1 0 0,0 1 0 0 0,0 1 0 0 0,0-1 0 0 0,-1 1-1 0 0,1-1 1 0 0,-1 1 0 0 0,0 1 0 0 0,0-1-1 0 0,0 0 1 0 0,-1 1 0 0 0,0 0 0 0 0,0 0-1 0 0,0 0 1 0 0,0 0 0 0 0,-1 0 0 0 0,0 1-1 0 0,0-1 1 0 0,0 1 0 0 0,1 5 0 0 0,-4-6-52 0 0,1-1 0 0 0,-1 0 1 0 0,1 0-1 0 0,-1 0 1 0 0,-1 1-1 0 0,1-1 0 0 0,0 0 1 0 0,-1 0-1 0 0,0-1 0 0 0,0 1 1 0 0,0 0-1 0 0,0-1 0 0 0,-1 1 1 0 0,1-1-1 0 0,-1 1 1 0 0,0-1-1 0 0,0 0 0 0 0,0 0 1 0 0,-1-1-1 0 0,1 1 0 0 0,0-1 1 0 0,-1 1-1 0 0,0-1 1 0 0,0 0-1 0 0,-5 2 0 0 0,-7 3 0 0 0,0 0 0 0 0,-1-1-1 0 0,0 0 1 0 0,-29 5 0 0 0,32-8 20 0 0,0-2-1 0 0,-1 1 1 0 0,1-1 0 0 0,-15-2 0 0 0,25 1-285 0 0,-1-1-1 0 0,0 1 1 0 0,0-1 0 0 0,0 0-1 0 0,0-1 1 0 0,1 1-1 0 0,-1-1 1 0 0,0 0 0 0 0,1 0-1 0 0,0 0 1 0 0,-1-1 0 0 0,1 0-1 0 0,0 1 1 0 0,-6-7 0 0 0,7-2-6316 0 0,5 0 4379 0 0</inkml:trace>
</inkml:ink>
</file>

<file path=ppt/ink/ink7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0:50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31 360 0 0,'1'-1'330'0'0,"0"0"0"0"0,-1 0 0 0 0,1 0-1 0 0,-1 0 1 0 0,1 0 0 0 0,-1 0 0 0 0,1 0 0 0 0,-1 0 0 0 0,0 0 0 0 0,0-1-1 0 0,1 1 1 0 0,-1 0 0 0 0,0 0 0 0 0,0 0 0 0 0,0 0 0 0 0,0 0 0 0 0,0-1-1 0 0,0 1 1 0 0,-1 0 0 0 0,1 0 0 0 0,0 0 0 0 0,-1 0 0 0 0,1 0 0 0 0,-1-2-1 0 0,0 3-139 0 0,0-1 0 0 0,0 1 0 0 0,0 0 0 0 0,0 0 0 0 0,0-1 0 0 0,0 1 0 0 0,0 0 0 0 0,-1 0 0 0 0,1 0 0 0 0,0 0 0 0 0,0 0 0 0 0,0 0 0 0 0,0 0 0 0 0,0 1 0 0 0,0-1 0 0 0,0 0 0 0 0,0 1 0 0 0,0-1 0 0 0,0 0 0 0 0,-1 2 0 0 0,-7 2 355 0 0,0 0 0 0 0,1 1 0 0 0,-1 0-1 0 0,-11 10 1 0 0,15-11-300 0 0,1 0 1 0 0,-1 1-1 0 0,1-1 1 0 0,0 1-1 0 0,1 0 1 0 0,-1 0-1 0 0,1 0 0 0 0,0 0 1 0 0,0 0-1 0 0,1 1 1 0 0,-1 0-1 0 0,1-1 1 0 0,0 1-1 0 0,-1 8 0 0 0,3-11-120 0 0,0 1 0 0 0,0 0-1 0 0,0-1 1 0 0,1 1-1 0 0,-1 0 1 0 0,1-1-1 0 0,0 1 1 0 0,0-1 0 0 0,0 1-1 0 0,0-1 1 0 0,1 0-1 0 0,-1 1 1 0 0,1-1 0 0 0,0 0-1 0 0,0 0 1 0 0,0 0-1 0 0,1 0 1 0 0,-1 0 0 0 0,0-1-1 0 0,1 1 1 0 0,0-1-1 0 0,0 0 1 0 0,0 1-1 0 0,6 2 1 0 0,1 1 90 0 0,0-1 1 0 0,0 0-1 0 0,0-1 0 0 0,1 0 1 0 0,0-1-1 0 0,0 0 0 0 0,0 0 0 0 0,0-1 1 0 0,0-1-1 0 0,0 0 0 0 0,1 0 1 0 0,19-2-1 0 0,-29 0-175 0 0,3 1 182 0 0,0-1-1610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3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43 600 0 0,'-28'1'15841'0'0,"31"-1"-14561"0"0,11-4-412 0 0,1 2-1 0 0,0 0 1 0 0,-1 1-1 0 0,1 0 1 0 0,0 1 0 0 0,19 3-1 0 0,14-1-49 0 0,302-7 2081 0 0,118-27 515 0 0,-439 30-4143 0 0,9 6-11542 0 0,-29-2 9199 0 0</inkml:trace>
</inkml:ink>
</file>

<file path=ppt/ink/ink7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0:51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22 684 0 0,'-11'-21'8872'0'0,"11"21"-8720"0"0,-1 0 0 0 0,1 0 0 0 0,0 0 1 0 0,0 0-1 0 0,-1 0 0 0 0,1 0 0 0 0,0 0 0 0 0,-1 0 1 0 0,1 0-1 0 0,0 0 0 0 0,0 0 0 0 0,-1 0 1 0 0,1 1-1 0 0,0-1 0 0 0,0 0 0 0 0,-1 0 0 0 0,1 0 1 0 0,0 1-1 0 0,0-1 0 0 0,0 0 0 0 0,-1 0 1 0 0,1 0-1 0 0,0 1 0 0 0,0-1 0 0 0,0 0 0 0 0,0 0 1 0 0,-1 1-1 0 0,1-1 0 0 0,0 0 0 0 0,0 0 1 0 0,0 1-1 0 0,0-1 0 0 0,0 0 0 0 0,0 1 0 0 0,0-1 1 0 0,0 0-1 0 0,0 0 0 0 0,0 1 0 0 0,-7 48 4953 0 0,6-35-4911 0 0,-2 23-1220 0 0,7-20-7536 0 0</inkml:trace>
</inkml:ink>
</file>

<file path=ppt/ink/ink7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0:51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85 112 0 0,'-1'-2'305'0'0,"1"0"-1"0"0,0-1 1 0 0,0 1 0 0 0,0 0-1 0 0,0 0 1 0 0,0-1 0 0 0,1 1-1 0 0,-1 0 1 0 0,1 0 0 0 0,-1-1-1 0 0,1 1 1 0 0,0 0 0 0 0,0 0-1 0 0,0 0 1 0 0,0 0 0 0 0,0 0-1 0 0,0 0 1 0 0,1 0 0 0 0,-1 1-1 0 0,0-1 1 0 0,1 0 0 0 0,0 1-1 0 0,-1-1 1 0 0,1 1 0 0 0,0-1-1 0 0,0 1 1 0 0,0 0 0 0 0,0 0-1 0 0,0 0 1 0 0,0 0 0 0 0,4-1-1 0 0,3-3 468 0 0,1 1 0 0 0,0 1 0 0 0,-1-1 0 0 0,1 2 0 0 0,20-4 0 0 0,-8 5-41 0 0,1 1-1 0 0,0 0 1 0 0,-1 2-1 0 0,1 1 1 0 0,-1 0 0 0 0,38 12-1 0 0,-45-10-480 0 0,-1 0-1 0 0,0 0 1 0 0,0 1 0 0 0,-1 1 0 0 0,0 0-1 0 0,0 1 1 0 0,0 1 0 0 0,-1 0-1 0 0,0 0 1 0 0,-1 1 0 0 0,11 12-1 0 0,-20-20-214 0 0,0 1 0 0 0,-1-1 0 0 0,1 1-1 0 0,0 0 1 0 0,-1-1 0 0 0,1 1 0 0 0,-1 0-1 0 0,0 0 1 0 0,0 0 0 0 0,0 0 0 0 0,0 0-1 0 0,-1 0 1 0 0,1 0 0 0 0,-1 1 0 0 0,0-1-1 0 0,1 0 1 0 0,-2 0 0 0 0,1 0 0 0 0,-1 5-1 0 0,0-3-34 0 0,-1 0-1 0 0,0 0 0 0 0,0 0 1 0 0,0-1-1 0 0,-1 1 1 0 0,0 0-1 0 0,1-1 0 0 0,-2 0 1 0 0,1 0-1 0 0,-7 7 0 0 0,-2 0-187 0 0,-1 0-1 0 0,0-1 0 0 0,0 0 0 0 0,-1-2 0 0 0,-1 1 0 0 0,-21 8 0 0 0,16-8-559 0 0,-33 12-1430 0 0,18-12-4986 0 0,30-9 5126 0 0</inkml:trace>
</inkml:ink>
</file>

<file path=ppt/ink/ink7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0:53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100 109 224 0 0,'-11'15'1278'0'0,"0"0"0"0"0,1 0-1 0 0,1 1 1 0 0,-10 26 0 0 0,-10 16 3065 0 0,29-58-4281 0 0,0 0 0 0 0,0-1 0 0 0,0 1 0 0 0,0 0 0 0 0,0 0 0 0 0,0 0 0 0 0,0 0 0 0 0,0-1 0 0 0,0 1 0 0 0,0 0 0 0 0,0 0 0 0 0,0 0 0 0 0,0 0 0 0 0,-1 0 0 0 0,1-1 0 0 0,0 1 0 0 0,0 0 0 0 0,0 0 0 0 0,0 0 0 0 0,0 0 0 0 0,0 0 0 0 0,0 0 0 0 0,-1-1 0 0 0,1 1 0 0 0,0 0 0 0 0,0 0 0 0 0,0 0 0 0 0,0 0 1 0 0,0 0-1 0 0,-1 0 0 0 0,1 0 0 0 0,0 0 0 0 0,0 0 0 0 0,0 0 0 0 0,0 0 0 0 0,-1 0 0 0 0,1 0 0 0 0,0 0 0 0 0,0 0 0 0 0,0 0 0 0 0,0 0 0 0 0,-1 0 0 0 0,1 0 0 0 0,0 0 0 0 0,0 0 0 0 0,0 0 0 0 0,0 0 0 0 0,-1 0 0 0 0,1 0 0 0 0,0 0 0 0 0,0 1 0 0 0,0-1 0 0 0,0 0 0 0 0,0 0 0 0 0,0 0 0 0 0,-1 0 0 0 0,1 0 0 0 0,0 0 0 0 0,0 0 0 0 0,0 1 0 0 0,0-1 0 0 0,0 0 1 0 0,-3-27 881 0 0,2-32-836 0 0,2 30 45 0 0,1 0 1 0 0,1 0-1 0 0,1 1 1 0 0,9-32-1 0 0,-13 59-141 0 0,0 1 0 0 0,0 0 1 0 0,0-1-1 0 0,0 1 0 0 0,0 0 1 0 0,0 0-1 0 0,0-1 0 0 0,0 1 0 0 0,1 0 1 0 0,-1 0-1 0 0,0-1 0 0 0,0 1 1 0 0,0 0-1 0 0,0 0 0 0 0,0 0 0 0 0,1-1 1 0 0,-1 1-1 0 0,0 0 0 0 0,0 0 1 0 0,0 0-1 0 0,1-1 0 0 0,-1 1 1 0 0,0 0-1 0 0,0 0 0 0 0,1 0 0 0 0,-1 0 1 0 0,0 0-1 0 0,0 0 0 0 0,1-1 1 0 0,-1 1-1 0 0,0 0 0 0 0,0 0 0 0 0,1 0 1 0 0,-1 0-1 0 0,0 0 0 0 0,1 0 1 0 0,-1 0-1 0 0,0 0 0 0 0,0 0 0 0 0,1 0 1 0 0,-1 1-1 0 0,11 9 218 0 0,4 17 27 0 0,16 66 187 0 0,6 17 92 0 0,-32-99-707 0 0,0 1 1 0 0,1-1-1 0 0,1 0 0 0 0,-1-1 0 0 0,2 1 1 0 0,16 17-1 0 0,-24-27 86 0 0,1 0 0 0 0,0 0 0 0 0,0-1 1 0 0,0 1-1 0 0,0 0 0 0 0,0 0 0 0 0,0 0 0 0 0,0-1 0 0 0,0 1 0 0 0,0 0 1 0 0,0-1-1 0 0,0 1 0 0 0,0-1 0 0 0,0 1 0 0 0,0-1 0 0 0,1 0 0 0 0,1 1 1 0 0,-3-2 63 0 0,0 0 0 0 0,0 0 1 0 0,0 0-1 0 0,0 1 1 0 0,0-1-1 0 0,0 0 1 0 0,-1 0-1 0 0,1 0 0 0 0,0 1 1 0 0,0-1-1 0 0,0 0 1 0 0,-1 0-1 0 0,1 0 1 0 0,0 1-1 0 0,-1-1 0 0 0,1 0 1 0 0,-1 1-1 0 0,1-1 1 0 0,-1 0-1 0 0,1 1 1 0 0,-1-1-1 0 0,0 0 1 0 0,1 1-1 0 0,-2-1 0 0 0,-2-3 112 0 0,1 1 0 0 0,-1 0-1 0 0,0 1 1 0 0,0-1 0 0 0,-1 1-1 0 0,1-1 1 0 0,0 1-1 0 0,-1 0 1 0 0,1 1 0 0 0,-1-1-1 0 0,-8 0 1 0 0,-54-7 2061 0 0,58 9-1901 0 0,-19 2 966 0 0,14 6-3660 0 0</inkml:trace>
</inkml:ink>
</file>

<file path=ppt/ink/ink7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0:54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22 184 460 0 0,'1'48'5847'0'0,"0"-34"-4743"0"0,0-4 295 0 0,0 0 1 0 0,-1 0-1 0 0,0 0 0 0 0,-1 0 0 0 0,-2 14 1658 0 0,1-28-2837 0 0,-2-4-138 0 0,1 0 0 0 0,0-1 0 0 0,0 0-1 0 0,1 0 1 0 0,1 0 0 0 0,-1 0 0 0 0,1 0 0 0 0,1 0-1 0 0,0 0 1 0 0,0 0 0 0 0,0 0 0 0 0,4-13 0 0 0,-2 8 24 0 0,0 0 1 0 0,2 0 0 0 0,0 0 0 0 0,0 1 0 0 0,1-1-1 0 0,1 1 1 0 0,11-19 0 0 0,-13 26-20 0 0,0 1 0 0 0,1-1 0 0 0,0 1 0 0 0,-1 1 0 0 0,2-1 0 0 0,-1 1 0 0 0,0-1 0 0 0,1 1 0 0 0,11-5 0 0 0,-15 8-67 0 0,-1 0 0 0 0,1 0 0 0 0,0 0 0 0 0,-1 1 0 0 0,1-1 0 0 0,-1 1-1 0 0,1 0 1 0 0,0-1 0 0 0,0 1 0 0 0,-1 0 0 0 0,1 0 0 0 0,0 0 0 0 0,-1 0 0 0 0,1 0 0 0 0,0 0 0 0 0,0 0-1 0 0,-1 1 1 0 0,1-1 0 0 0,0 1 0 0 0,-1-1 0 0 0,1 1 0 0 0,-1 0 0 0 0,1 0 0 0 0,-1-1 0 0 0,1 1 0 0 0,-1 0-1 0 0,1 0 1 0 0,-1 0 0 0 0,0 1 0 0 0,1-1 0 0 0,-1 0 0 0 0,0 0 0 0 0,0 1 0 0 0,0-1 0 0 0,0 1 0 0 0,0-1 0 0 0,0 1-1 0 0,-1-1 1 0 0,1 1 0 0 0,0 0 0 0 0,-1-1 0 0 0,1 3 0 0 0,0-1-40 0 0,0 0 0 0 0,-1-1 0 0 0,1 1 0 0 0,-1 0 0 0 0,0-1 0 0 0,0 1 0 0 0,0 0 0 0 0,0 0 0 0 0,0-1-1 0 0,-1 1 1 0 0,1 0 0 0 0,-1-1 0 0 0,1 1 0 0 0,-1 0 0 0 0,0-1 0 0 0,-3 5 0 0 0,-27 37-1881 0 0,26-39 1404 0 0,1 0-1 0 0,0 0 1 0 0,0 0 0 0 0,0 1 0 0 0,1 0 0 0 0,-3 6 0 0 0,6-11 472 0 0,0 0 1 0 0,0 0-1 0 0,0 0 0 0 0,0 0 1 0 0,0 0-1 0 0,0 0 1 0 0,0-1-1 0 0,1 1 0 0 0,-1 0 1 0 0,0 0-1 0 0,1 0 0 0 0,-1 0 1 0 0,1-1-1 0 0,-1 1 0 0 0,1 0 1 0 0,-1-1-1 0 0,1 1 0 0 0,-1 0 1 0 0,1-1-1 0 0,0 1 0 0 0,-1 0 1 0 0,1-1-1 0 0,0 1 0 0 0,0-1 1 0 0,-1 0-1 0 0,1 1 0 0 0,0-1 1 0 0,0 1-1 0 0,1-1 0 0 0,32 14 520 0 0,-24-10-397 0 0,4 3 103 0 0,0 0-1 0 0,-1 1 1 0 0,0 0-1 0 0,-1 1 1 0 0,0 0-1 0 0,18 18 1 0 0,-26-24-126 0 0,-1 0-1 0 0,1 1 1 0 0,-1-1 0 0 0,0 1 0 0 0,0-1 0 0 0,-1 1 0 0 0,1 0-1 0 0,-1 0 1 0 0,0 0 0 0 0,0 1 0 0 0,0-1 0 0 0,0 1 0 0 0,-1-1-1 0 0,0 1 1 0 0,1-1 0 0 0,-2 1 0 0 0,1-1 0 0 0,-1 1 0 0 0,1 0-1 0 0,-1 0 1 0 0,-1-1 0 0 0,1 1 0 0 0,-1 0 0 0 0,1-1 0 0 0,-3 8-1 0 0,0-8-41 0 0,1 0 0 0 0,-1-1-1 0 0,1 1 1 0 0,-1 0-1 0 0,0-1 1 0 0,-1 1 0 0 0,1-1-1 0 0,0 0 1 0 0,-1 0-1 0 0,0-1 1 0 0,0 1-1 0 0,0-1 1 0 0,0 0 0 0 0,0 0-1 0 0,0 0 1 0 0,0 0-1 0 0,-1-1 1 0 0,1 1 0 0 0,-1-1-1 0 0,1 0 1 0 0,-1-1-1 0 0,1 1 1 0 0,-1-1 0 0 0,0 0-1 0 0,-5 0 1 0 0,0-1-176 0 0,-1 1 0 0 0,0-2 0 0 0,0 1 0 0 0,0-1 0 0 0,1-1 1 0 0,-1 0-1 0 0,1 0 0 0 0,0-1 0 0 0,-16-9 0 0 0,12 3-1401 0 0</inkml:trace>
</inkml:ink>
</file>

<file path=ppt/ink/ink7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0:55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11 116 0 0,'0'0'185'0'0,"0"-1"1"0"0,0 1-1 0 0,0 0 0 0 0,0-1 1 0 0,0 1-1 0 0,0 0 1 0 0,0-1-1 0 0,0 1 0 0 0,0-1 1 0 0,0 1-1 0 0,0 0 0 0 0,0-1 1 0 0,0 1-1 0 0,0 0 0 0 0,-1-1 1 0 0,1 1-1 0 0,0 0 1 0 0,0-1-1 0 0,0 1 0 0 0,0 0 1 0 0,-1 0-1 0 0,1-1 0 0 0,0 1 1 0 0,0 0-1 0 0,-1 0 0 0 0,1-1 1 0 0,0 1-1 0 0,-1 0 1 0 0,1 0-1 0 0,0 0 0 0 0,0-1 1 0 0,-1 1-1 0 0,1 0 0 0 0,0 0 1 0 0,-1 0-1 0 0,1 0 0 0 0,0 0 1 0 0,-1 0-1 0 0,1 0 1 0 0,-1 0-1 0 0,1 0 0 0 0,-19 7 3003 0 0,-12 21-455 0 0,28-22-2407 0 0,-1-1 0 0 0,2 1 1 0 0,-1 0-1 0 0,1-1 0 0 0,0 1 0 0 0,0 0 0 0 0,0 1 1 0 0,1-1-1 0 0,0 0 0 0 0,0 0 0 0 0,1 1 0 0 0,-1-1 1 0 0,1 0-1 0 0,1 0 0 0 0,-1 1 0 0 0,1-1 0 0 0,2 6 0 0 0,-2-8-194 0 0,0-1 0 0 0,1 1-1 0 0,-1-1 1 0 0,1 1 0 0 0,0-1-1 0 0,0 0 1 0 0,0 0 0 0 0,0 0-1 0 0,1 0 1 0 0,-1 0 0 0 0,1-1-1 0 0,-1 1 1 0 0,1-1 0 0 0,0 1-1 0 0,0-1 1 0 0,0 0-1 0 0,1 0 1 0 0,-1 0 0 0 0,0-1-1 0 0,1 1 1 0 0,-1-1 0 0 0,1 0-1 0 0,-1 0 1 0 0,1 0 0 0 0,0 0-1 0 0,-1-1 1 0 0,1 1 0 0 0,0-1-1 0 0,5 0 1 0 0,8-2 322 0 0,4 1-2626 0 0,-10 2-6236 0 0</inkml:trace>
</inkml:ink>
</file>

<file path=ppt/ink/ink7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0:55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20 36 0 0,'-12'-20'9124'0'0,"12"31"-612"0"0,2 21-7542 0 0,-2 9-1218 0 0,0-16-7555 0 0</inkml:trace>
</inkml:ink>
</file>

<file path=ppt/ink/ink7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0:56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95 380 0 0,'0'-3'315'0'0,"0"0"0"0"0,0 1 0 0 0,1-1 0 0 0,-1 1 0 0 0,1-1 0 0 0,0 0 0 0 0,0 1 0 0 0,0 0 0 0 0,0-1 0 0 0,0 1 0 0 0,0-1 0 0 0,0 1 0 0 0,1 0 0 0 0,-1 0 0 0 0,1 0 0 0 0,0 0 0 0 0,0 0 0 0 0,0 0 0 0 0,0 1 0 0 0,0-1 0 0 0,0 0 0 0 0,0 1 0 0 0,3-2 0 0 0,4-2 478 0 0,-1 0-1 0 0,1 0 1 0 0,0 1 0 0 0,0 0 0 0 0,10-3 0 0 0,-4 4-19 0 0,0 0 0 0 0,1 1-1 0 0,-1 1 1 0 0,0 0 0 0 0,1 1 0 0 0,-1 0 0 0 0,0 2-1 0 0,30 5 1 0 0,-38-5-615 0 0,1-1 0 0 0,-1 1 0 0 0,0 1 0 0 0,0-1 0 0 0,0 1 0 0 0,0 1 1 0 0,0-1-1 0 0,-1 1 0 0 0,0 0 0 0 0,1 0 0 0 0,-1 1 0 0 0,-1 0 0 0 0,1 0 0 0 0,-1 0 0 0 0,0 1 0 0 0,0 0 0 0 0,0 0 0 0 0,-1 0 0 0 0,0 1 0 0 0,3 7 0 0 0,-5-10-107 0 0,0 1-1 0 0,-1 0 1 0 0,0-1-1 0 0,0 1 0 0 0,-1 0 1 0 0,1 0-1 0 0,-1-1 0 0 0,0 1 1 0 0,0 0-1 0 0,0 0 1 0 0,-1-1-1 0 0,0 1 0 0 0,0 0 1 0 0,0 0-1 0 0,-3 6 1 0 0,0-3-33 0 0,0 0 0 0 0,0-1 0 0 0,0 1 0 0 0,-1-1 0 0 0,0 0 0 0 0,-1-1 1 0 0,0 1-1 0 0,-8 6 0 0 0,2-2-75 0 0,0-2 0 0 0,-1 1 0 0 0,0-2 0 0 0,-1 1 0 0 0,0-2 0 0 0,0 0 0 0 0,0-1 0 0 0,-1 0 0 0 0,-17 4 0 0 0,24-9-122 0 0,0 0 0 0 0,0 0 0 0 0,0 0 0 0 0,0-1 0 0 0,0-1 0 0 0,0 1 0 0 0,-13-4-1 0 0,-3-3-2767 0 0,1-3-3616 0 0,16 7 4420 0 0</inkml:trace>
</inkml:ink>
</file>

<file path=ppt/ink/ink7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0:58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74 190 268 0 0,'0'0'1352'0'0,"9"24"2740"0"0,-12 5-2570 0 0,-2 1 0 0 0,-1-1 0 0 0,-2 0 0 0 0,-15 39 0 0 0,33-170 2636 0 0,-2 10-3922 0 0,-2 23-41 0 0,11-66 690 0 0,-17 135-864 0 0,1 0-1 0 0,0 0 1 0 0,-1 0-1 0 0,1 0 1 0 0,-1 0-1 0 0,1 0 0 0 0,-1 0 1 0 0,1 0-1 0 0,-1 0 1 0 0,1 1-1 0 0,-1-1 1 0 0,0 0-1 0 0,1 0 1 0 0,-1 0-1 0 0,1 1 1 0 0,-1-1-1 0 0,1 0 0 0 0,-1 1 1 0 0,0-1-1 0 0,1 0 1 0 0,-1 1-1 0 0,0-1 1 0 0,1 0-1 0 0,-1 1 1 0 0,0-1-1 0 0,1 1 0 0 0,-1-1 1 0 0,0 1-1 0 0,0-1 1 0 0,1 1-1 0 0,-1-1 1 0 0,0 1-1 0 0,0-1 1 0 0,0 1-1 0 0,15 21 198 0 0,15 39 176 0 0,-10-18-368 0 0,2-2 0 0 0,2 0 0 0 0,1-1 0 0 0,45 53 0 0 0,-68-91-118 0 0,0 0-1 0 0,0 1 1 0 0,1-1 0 0 0,-1-1-1 0 0,1 1 1 0 0,-1 0 0 0 0,1 0-1 0 0,0-1 1 0 0,-1 0 0 0 0,1 1 0 0 0,0-1-1 0 0,0 0 1 0 0,0-1 0 0 0,0 1-1 0 0,5 0 1 0 0,-6-1-38 0 0,-3-1-401 0 0,0-1 524 0 0,1 0-1 0 0,-1 1 0 0 0,0-1 0 0 0,0 0 0 0 0,-1 1 0 0 0,1-1 1 0 0,0 1-1 0 0,0 0 0 0 0,-1-1 0 0 0,1 1 0 0 0,-1 0 0 0 0,1 0 0 0 0,-1 0 1 0 0,1 0-1 0 0,-1 0 0 0 0,0 0 0 0 0,1 1 0 0 0,-1-1 0 0 0,0 0 0 0 0,-3 0 1 0 0,-43-12 158 0 0,46 12-133 0 0,-25-4 457 0 0,-1 1 0 0 0,-40-2 0 0 0,57 6-457 0 0,0 0 0 0 0,-1 0 0 0 0,1 1 0 0 0,-1 1 0 0 0,1 0-1 0 0,0 1 1 0 0,0 0 0 0 0,-19 7 0 0 0,17 0-1924 0 0,6 2-3292 0 0</inkml:trace>
</inkml:ink>
</file>

<file path=ppt/ink/ink7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0:59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0 712 0 0,'0'0'1128'0'0,"0"4"122"0"0,-7 91 6811 0 0,9 53-2376 0 0,0-36-2754 0 0,0-94-3545 0 0,-1-10-1519 0 0,-1 1-3837 0 0</inkml:trace>
</inkml:ink>
</file>

<file path=ppt/ink/ink7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1:00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62 181 652 0 0,'0'-6'466'0'0,"0"1"-1"0"0,1 0 1 0 0,-1-1 0 0 0,1 1-1 0 0,0 0 1 0 0,0 0-1 0 0,0 0 1 0 0,1 0 0 0 0,0 0-1 0 0,0 0 1 0 0,0 0-1 0 0,1 0 1 0 0,-1 1 0 0 0,1 0-1 0 0,0-1 1 0 0,0 1 0 0 0,1 0-1 0 0,0 0 1 0 0,-1 0-1 0 0,1 1 1 0 0,0 0 0 0 0,8-5-1 0 0,1-3 511 0 0,1 2-1 0 0,0 0 0 0 0,1 0 1 0 0,0 1-1 0 0,31-11 1 0 0,-42 18-811 0 0,-1 0 1 0 0,0 0 0 0 0,1 0 0 0 0,-1 0 0 0 0,1 1-1 0 0,-1-1 1 0 0,1 1 0 0 0,-1 0 0 0 0,1 0 0 0 0,-1 1-1 0 0,1-1 1 0 0,-1 1 0 0 0,1-1 0 0 0,-1 1 0 0 0,1 0-1 0 0,-1 0 1 0 0,0 1 0 0 0,1-1 0 0 0,-1 1 0 0 0,0-1 0 0 0,0 1-1 0 0,0 0 1 0 0,-1 0 0 0 0,1 1 0 0 0,0-1 0 0 0,-1 1-1 0 0,1-1 1 0 0,-1 1 0 0 0,3 4 0 0 0,-3-3-148 0 0,0 0 0 0 0,0 0 0 0 0,0 0 0 0 0,-1 0 0 0 0,1 0 0 0 0,-1 0-1 0 0,0 1 1 0 0,-1-1 0 0 0,1 0 0 0 0,-1 1 0 0 0,0-1 0 0 0,0 1 0 0 0,0-1 0 0 0,0 0 0 0 0,-1 1 0 0 0,0-1 0 0 0,0 0 0 0 0,0 1 0 0 0,0-1 0 0 0,-1 0 0 0 0,0 0 0 0 0,0 0 0 0 0,-3 6 0 0 0,-9 10-289 0 0,11-16 93 0 0,-1 0 1 0 0,1 0-1 0 0,0 1 0 0 0,1-1 0 0 0,-1 1 0 0 0,1 0 0 0 0,-2 7 0 0 0,4-11 41 0 0,22 21 8 0 0,46 9 570 0 0,-36-17-177 0 0,-1 0 1 0 0,47 32-1 0 0,-71-42-201 0 0,0 1 1 0 0,0 0-1 0 0,-1 1 0 0 0,0 0 1 0 0,0 0-1 0 0,0 0 0 0 0,-1 1 1 0 0,0-1-1 0 0,0 1 0 0 0,-1 0 1 0 0,0 1-1 0 0,0-1 0 0 0,-1 1 0 0 0,0 0 1 0 0,4 15-1 0 0,-6-20-24 0 0,-1 0-1 0 0,1 0 1 0 0,-1 0-1 0 0,0 0 1 0 0,0 0 0 0 0,0 1-1 0 0,0-1 1 0 0,-1 0-1 0 0,1 0 1 0 0,-1 0-1 0 0,0 0 1 0 0,0 0 0 0 0,0 0-1 0 0,0 0 1 0 0,-1-1-1 0 0,1 1 1 0 0,-1 0 0 0 0,-2 3-1 0 0,0-2 20 0 0,1 0 1 0 0,-1 0-1 0 0,-1-1 0 0 0,1 1 1 0 0,0-1-1 0 0,-1 0 0 0 0,0 0 1 0 0,0-1-1 0 0,-9 4 0 0 0,-2 0 61 0 0,0-1-1 0 0,-1-1 0 0 0,0 0 0 0 0,0-2 0 0 0,-32 2 1 0 0,9-4-301 0 0,0-1-1 0 0,0-2 1 0 0,0-1 0 0 0,1-3 0 0 0,0-1 0 0 0,0-2 0 0 0,-52-20 0 0 0,90 29 8 0 0,-30-16-1050 0 0,19 4-1097 0 0,11-2-3818 0 0,6 6 3803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3 484 0 0,'-9'-2'14076'0'0,"9"28"-9452"0"0,10 35-2404 0 0,12 69 890 0 0,20 88 902 0 0,-24-138-4066 0 0,-11-72-1813 0 0</inkml:trace>
</inkml:ink>
</file>

<file path=ppt/ink/ink7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1:00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17 36 0 0,'-41'-16'5064'0'0,"31"17"-4403"0"0,0 1 0 0 0,0 0 0 0 0,1 1 0 0 0,-1 0-1 0 0,1 1 1 0 0,-1 0 0 0 0,1 0 0 0 0,0 1-1 0 0,0 0 1 0 0,-14 11 0 0 0,10-5 78 0 0,0-1 1 0 0,1 2 0 0 0,0 0 0 0 0,1 0-1 0 0,-17 24 1 0 0,25-32-535 0 0,1 0 0 0 0,0 0 1 0 0,-1-1-1 0 0,1 1 0 0 0,1 0 0 0 0,-1 1 1 0 0,1-1-1 0 0,-1 0 0 0 0,1 0 0 0 0,0 1 0 0 0,1-1 1 0 0,-1 1-1 0 0,1-1 0 0 0,0 0 0 0 0,0 1 1 0 0,0-1-1 0 0,1 1 0 0 0,-1-1 0 0 0,2 5 1 0 0,0-3-59 0 0,1-2 0 0 0,-1 1 0 0 0,1 0 0 0 0,0 0 0 0 0,0-1 0 0 0,0 0 0 0 0,1 1 0 0 0,-1-1 0 0 0,1 0 1 0 0,0-1-1 0 0,0 1 0 0 0,0-1 0 0 0,9 5 0 0 0,-1-1 35 0 0,0-1 0 0 0,0 0 1 0 0,0-1-1 0 0,1-1 0 0 0,0 1 0 0 0,0-2 1 0 0,0 0-1 0 0,0-1 0 0 0,1 0 0 0 0,-1-1 0 0 0,25-1 1 0 0,2-7-63 0 0,-16-2-4595 0 0</inkml:trace>
</inkml:ink>
</file>

<file path=ppt/ink/ink7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1:01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34 268 0 0,'-2'-7'596'0'0,"-12"-19"14476"0"0,9 42-13695 0 0,3-2-768 0 0,-6 63 2187 0 0,13-39-3907 0 0,-4-36 714 0 0,0 1 1 0 0,0-1-1 0 0,0 0 0 0 0,0 0 0 0 0,0 1 0 0 0,0-1 1 0 0,1 0-1 0 0,-1 0 0 0 0,1 0 0 0 0,0 0 0 0 0,2 2 0 0 0,-2 2-3917 0 0</inkml:trace>
</inkml:ink>
</file>

<file path=ppt/ink/ink7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1:02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98 808 0 0,'0'-3'316'0'0,"0"0"0"0"0,0 0-1 0 0,-1 0 1 0 0,2 0 0 0 0,-1 0 0 0 0,0 0-1 0 0,1 1 1 0 0,-1-1 0 0 0,1 0 0 0 0,0 0-1 0 0,0 0 1 0 0,0 1 0 0 0,0-1 0 0 0,0 0 0 0 0,0 1-1 0 0,1-1 1 0 0,0 1 0 0 0,-1 0 0 0 0,1-1-1 0 0,0 1 1 0 0,0 0 0 0 0,0 0 0 0 0,0 0-1 0 0,1 1 1 0 0,-1-1 0 0 0,0 0 0 0 0,1 1 0 0 0,-1-1-1 0 0,1 1 1 0 0,0 0 0 0 0,-1 0 0 0 0,4-1-1 0 0,4-2 239 0 0,-1 0-1 0 0,1 1 0 0 0,0 0 1 0 0,1 1-1 0 0,-1 0 0 0 0,0 1 0 0 0,21-1 1 0 0,-7 4 70 0 0,1 2 1 0 0,-1 0-1 0 0,0 2 0 0 0,0 0 1 0 0,-1 2-1 0 0,37 16 0 0 0,-24-6 25 0 0,0 1 0 0 0,-2 2 0 0 0,43 33 0 0 0,-64-44-418 0 0,-1 0 1 0 0,0 1 0 0 0,-1 1 0 0 0,0 0-1 0 0,0 1 1 0 0,-1 0 0 0 0,-1 0 0 0 0,11 21-1 0 0,-17-28-159 0 0,-1 0 0 0 0,0-1-1 0 0,1 1 1 0 0,-2 0-1 0 0,1 1 1 0 0,-1-1 0 0 0,0 0-1 0 0,0 0 1 0 0,-1 1 0 0 0,0-1-1 0 0,0 0 1 0 0,0 0-1 0 0,-1 1 1 0 0,0-1 0 0 0,0 0-1 0 0,0 0 1 0 0,-1 0 0 0 0,0 0-1 0 0,0 0 1 0 0,-1 0 0 0 0,0 0-1 0 0,0-1 1 0 0,0 1-1 0 0,-5 5 1 0 0,-4 3 3 0 0,0-1-1 0 0,-1-1 0 0 0,-1 0 1 0 0,0-1-1 0 0,0 0 1 0 0,-1-1-1 0 0,0-1 1 0 0,-1-1-1 0 0,0 0 1 0 0,-1 0-1 0 0,1-2 1 0 0,-1 0-1 0 0,-25 5 1 0 0,-12 0-67 0 0,-2-2 0 0 0,-108 4 0 0 0,112-12-1167 0 0,30-1-9156 0 0</inkml:trace>
</inkml:ink>
</file>

<file path=ppt/ink/ink7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8:39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0 402 236 0 0,'0'0'5753'0'0,"5"-1"-5073"0"0,298-61 4845 0 0,-39 7-3522 0 0,342-53 1418 0 0,-403 67-1800 0 0,220-75 1 0 0,-403 110-2405 0 0,-3 1-2551 0 0,-4 0-3486 0 0,-7 3 5117 0 0</inkml:trace>
</inkml:ink>
</file>

<file path=ppt/ink/ink7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8:40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75 132 0 0,'-1'0'218'0'0,"0"0"-1"0"0,0-1 0 0 0,1 1 1 0 0,-1-1-1 0 0,0 1 1 0 0,1-1-1 0 0,-1 1 1 0 0,1-1-1 0 0,-1 1 1 0 0,1-1-1 0 0,-1 0 1 0 0,1 1-1 0 0,-1-1 1 0 0,1 0-1 0 0,-1 0 1 0 0,1 1-1 0 0,0-1 1 0 0,0 0-1 0 0,-1 0 1 0 0,1 1-1 0 0,0-1 1 0 0,0 0-1 0 0,0 0 1 0 0,0 0-1 0 0,0 1 1 0 0,0-1-1 0 0,0 0 1 0 0,0 0-1 0 0,0 0 1 0 0,0 1-1 0 0,0-1 1 0 0,1-1-1 0 0,13-4 3901 0 0,2 3-4222 0 0,33-4 1871 0 0,41-8 1045 0 0,143-5 0 0 0,-230 20-2795 0 0,0 0-1 0 0,-1 0 1 0 0,1 0-1 0 0,0 1 0 0 0,-1-1 1 0 0,1 1-1 0 0,0-1 1 0 0,-1 1-1 0 0,1 0 0 0 0,-1 0 1 0 0,1 0-1 0 0,-1 1 1 0 0,1-1-1 0 0,-1 1 0 0 0,0-1 1 0 0,0 1-1 0 0,0 0 1 0 0,0-1-1 0 0,0 1 0 0 0,0 0 1 0 0,0 0-1 0 0,0 1 1 0 0,-1-1-1 0 0,1 0 1 0 0,-1 1-1 0 0,0-1 0 0 0,0 1 1 0 0,0-1-1 0 0,0 1 1 0 0,0-1-1 0 0,0 1 0 0 0,-1 0 1 0 0,1-1-1 0 0,-1 1 1 0 0,0 0-1 0 0,0-1 0 0 0,0 4 1 0 0,0 13 11 0 0,-1-1 1 0 0,0 0-1 0 0,-2 1 1 0 0,-6 24-1 0 0,5-22-8 0 0,-21 78 136 0 0,-48 125 0 0 0,31-101 636 0 0,37-106-536 0 0,-14 29 3098 0 0,16-56-3198 0 0,-1 0-1 0 0,2-1 1 0 0,-1 1-1 0 0,1-1 1 0 0,1 1-1 0 0,0-1 1 0 0,0-11-1 0 0,-4-34 108 0 0,-3 20-179 0 0,-1 1 0 0 0,-1-1 0 0 0,-2 2 0 0 0,-2-1 0 0 0,-1 2 0 0 0,-1 0 1 0 0,-2 1-1 0 0,-2 1 0 0 0,-32-41 0 0 0,44 61-86 0 0,-30-39 15 0 0,-44-44 0 0 0,84 99-2389 0 0,-2-3 1991 0 0,0-1 0 0 0,1 1 0 0 0,-1 0 1 0 0,1-1-1 0 0,-1 1 0 0 0,1-1 0 0 0,0 1 1 0 0,0-1-1 0 0,0 0 0 0 0,0 1 0 0 0,0-1 1 0 0,0 0-1 0 0,0 1 0 0 0,0-1 1 0 0,0 0-1 0 0,1 0 0 0 0,-1 0 0 0 0,0 0 1 0 0,1 0-1 0 0,-1-1 0 0 0,1 1 0 0 0,-1 0 1 0 0,2 0-1 0 0,11 1-2182 0 0</inkml:trace>
</inkml:ink>
</file>

<file path=ppt/ink/ink7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8:4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157 323 164 0 0,'6'30'7270'0'0,"3"36"-4905"0"0,-2-11-1144 0 0,4 14 1007 0 0,-3 0 0 0 0,-3 1 1 0 0,-3-1-1 0 0,-7 75 0 0 0,0-142-613 0 0,-4-9-1240 0 0,-7-13-212 0 0,-5-28 70 0 0,1 0 0 0 0,3-2 0 0 0,2 0 0 0 0,-9-55 0 0 0,9 43-144 0 0,2 9-9 0 0,-1 4 37 0 0,-13-101-1 0 0,25 138-105 0 0,1-1 1 0 0,1 0-1 0 0,0 0 1 0 0,1 0-1 0 0,0 1 0 0 0,1-1 1 0 0,0 0-1 0 0,1 1 1 0 0,1 0-1 0 0,0 0 1 0 0,0 0-1 0 0,1 0 1 0 0,7-11-1 0 0,-8 18-9 0 0,-1-1-1 0 0,1 2 1 0 0,0-1-1 0 0,0 0 1 0 0,0 1-1 0 0,1-1 1 0 0,0 1-1 0 0,0 1 1 0 0,0-1-1 0 0,0 1 1 0 0,0-1-1 0 0,1 2 1 0 0,0-1-1 0 0,-1 0 1 0 0,1 1-1 0 0,12-3 1 0 0,-9 4-1 0 0,-1 0 0 0 0,0 1 0 0 0,1-1 1 0 0,-1 2-1 0 0,1-1 0 0 0,-1 1 0 0 0,0 0 0 0 0,1 1 1 0 0,-1 0-1 0 0,0 0 0 0 0,13 6 0 0 0,-13-4 1 0 0,1-1-1 0 0,-1 2 0 0 0,0-1 0 0 0,-1 1 0 0 0,1 0 1 0 0,-1 0-1 0 0,0 1 0 0 0,0 0 0 0 0,0 0 0 0 0,-1 1 1 0 0,0 0-1 0 0,-1 0 0 0 0,1 0 0 0 0,-1 1 0 0 0,-1 0 1 0 0,1 0-1 0 0,-2 0 0 0 0,1 0 0 0 0,-1 1 1 0 0,0-1-1 0 0,0 1 0 0 0,-1 0 0 0 0,2 17 0 0 0,-5-13 4 0 0,0 0 0 0 0,-1 0 0 0 0,0 0 0 0 0,-1 0 0 0 0,-1-1-1 0 0,0 1 1 0 0,0-1 0 0 0,-1 0 0 0 0,-1 0 0 0 0,0 0 0 0 0,-1-1-1 0 0,-13 18 1 0 0,8-13-53 0 0,-2 0-1 0 0,0-1 0 0 0,-1-1 1 0 0,-1 0-1 0 0,0-1 1 0 0,-1 0-1 0 0,-21 12 0 0 0,37-25 13 0 0,0 0-1 0 0,0 0 1 0 0,1 0-1 0 0,-1 1 1 0 0,0-1-1 0 0,0 0 1 0 0,1 1-1 0 0,-1-1 1 0 0,0 1-1 0 0,1-1 1 0 0,-1 1-1 0 0,0-1 1 0 0,1 1-1 0 0,-1-1 1 0 0,1 1-1 0 0,-1-1 1 0 0,1 1-1 0 0,-1 0 1 0 0,1-1-1 0 0,0 1 1 0 0,-1 0-1 0 0,1 0 1 0 0,0-1-1 0 0,-1 1 1 0 0,1 0-1 0 0,0 0 1 0 0,0-1-1 0 0,0 1 0 0 0,0 0 1 0 0,-1 0-1 0 0,1 0 1 0 0,0-1-1 0 0,1 1 1 0 0,-1 0-1 0 0,0 0 1 0 0,0-1-1 0 0,0 1 1 0 0,0 0-1 0 0,1 0 1 0 0,-1 0-1 0 0,0-1 1 0 0,1 2-1 0 0,31 23-338 0 0,-8-8 208 0 0,1 6 282 0 0,0 0 0 0 0,-2 1 0 0 0,-1 2 0 0 0,-1 0 0 0 0,-1 1-1 0 0,-1 2 1 0 0,-2-1 0 0 0,-1 2 0 0 0,13 33 0 0 0,-28-60-232 0 0,0-1 0 0 0,0 1 1 0 0,0-1-1 0 0,0 1 0 0 0,0-1 0 0 0,1 0 1 0 0,-1 1-1 0 0,1-1 0 0 0,-1 0 0 0 0,1 0 0 0 0,0 0 1 0 0,0 0-1 0 0,0-1 0 0 0,4 4 0 0 0,-4-5-366 0 0,0 1-1 0 0,0 0 1 0 0,0-1-1 0 0,0 0 1 0 0,0 1-1 0 0,1-1 1 0 0,-1 0-1 0 0,0 0 1 0 0,0 0-1 0 0,0 0 1 0 0,0 0-1 0 0,0-1 1 0 0,1 1-1 0 0,-1-1 1 0 0,0 1-1 0 0,0-1 1 0 0,0 0-1 0 0,0 0 1 0 0,2-1-1 0 0,6-4-1814 0 0</inkml:trace>
</inkml:ink>
</file>

<file path=ppt/ink/ink7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8:43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0 636 0 0,'5'63'13954'0'0,"11"25"-9706"0"0,-11-65-4112 0 0,1-1 1 0 0,1 1-1 0 0,1-2 0 0 0,1 1 1 0 0,0-1-1 0 0,15 22 0 0 0,-3-24-1888 0 0,-4-14-6078 0 0</inkml:trace>
</inkml:ink>
</file>

<file path=ppt/ink/ink7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8:4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47 148 64 0 0,'-9'-3'531'0'0,"-15"-7"1894"0"0,10-1 3440 0 0,43-3-1913 0 0,52-4-1304 0 0,1 4 1 0 0,85-5-1 0 0,-18 4-2631 0 0,-2-11-4430 0 0,-106 13-1165 0 0,-29 8 3723 0 0</inkml:trace>
</inkml:ink>
</file>

<file path=ppt/ink/ink7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8:4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1 280 0 0,'0'0'14635'0'0,"0"5"-13397"0"0,1 36 833 0 0,3 0 0 0 0,2 0 0 0 0,10 42 1 0 0,-1-7-1466 0 0,-5-39-2990 0 0,-4-15-6418 0 0</inkml:trace>
</inkml:ink>
</file>

<file path=ppt/ink/ink7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8:44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28 346 452 0 0,'-1'1'348'0'0,"0"-1"0"0"0,-1 0 0 0 0,1 0 0 0 0,0 0 0 0 0,-1 0 0 0 0,1 0 0 0 0,0 0 0 0 0,-1 0 0 0 0,1 0 0 0 0,0-1 0 0 0,-1 1-1 0 0,1 0 1 0 0,0-1 0 0 0,0 1 0 0 0,0-1 0 0 0,-1 0 0 0 0,1 1 0 0 0,0-1 0 0 0,0 0 0 0 0,-1-1 0 0 0,28-6 7225 0 0,-1 2-8138 0 0,12-5 1338 0 0,0-1 0 0 0,-1-1 0 0 0,41-23-1 0 0,-63 28-658 0 0,1-1 0 0 0,-2 0-1 0 0,1-1 1 0 0,-1 0-1 0 0,-1-1 1 0 0,1-1-1 0 0,-2 0 1 0 0,0 0-1 0 0,18-28 1 0 0,30-61 900 0 0,-58 100-793 0 0,8-16 3275 0 0,-22 69-2321 0 0,4-19-208 0 0,1 1 0 0 0,-5 45-1 0 0,12-71-970 0 0,1 0-1 0 0,-1 0 0 0 0,1 0 0 0 0,1 0 0 0 0,0 0 0 0 0,0 0 0 0 0,0 0 0 0 0,1 0 0 0 0,0-1 0 0 0,1 1 0 0 0,-1-1 0 0 0,1 1 0 0 0,1-1 0 0 0,0 0 0 0 0,8 12 0 0 0,-11-18-271 0 0,1 0 0 0 0,-1 1-1 0 0,1-1 1 0 0,-1 0 0 0 0,1 0 0 0 0,-1 0-1 0 0,1 0 1 0 0,0 0 0 0 0,-1 0 0 0 0,1 0-1 0 0,0 0 1 0 0,4 0 0 0 0,23 0-8495 0 0,-18-4 6137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5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51 32 0 0,'-4'-3'3898'0'0,"4"3"-3692"0"0,0 0-1 0 0,0 0 0 0 0,0-1 0 0 0,0 1 0 0 0,0 0 1 0 0,-1 0-1 0 0,1-1 0 0 0,0 1 0 0 0,0 0 0 0 0,0-1 0 0 0,0 1 1 0 0,0 0-1 0 0,0 0 0 0 0,0-1 0 0 0,0 1 0 0 0,1 0 1 0 0,-1 0-1 0 0,1-3 1641 0 0,-1 3-1640 0 0,16-7 3709 0 0,28 0-1665 0 0,-42 7-1908 0 0,223-16 4960 0 0,117 16-2068 0 0,-197 2-2233 0 0,40 0-124 0 0,479-1 1287 0 0,-586-1-1946 0 0,-35 1 86 0 0,-1-1-1 0 0,0-3 1 0 0,43-8-1 0 0,-83 11-222 0 0,0-1-1 0 0,0 1 0 0 0,0-1 0 0 0,0 1 0 0 0,0-1 0 0 0,0 1 1 0 0,0 0-1 0 0,0 0 0 0 0,0 0 0 0 0,0 0 0 0 0,0 0 0 0 0,0 1 1 0 0,2 0-1 0 0,-3 0-40 0 0,-1 0 1 0 0,1 0-1 0 0,0 0 1 0 0,-1 0 0 0 0,1 0-1 0 0,-1 1 1 0 0,1-1-1 0 0,-1 0 1 0 0,0 0 0 0 0,1 1-1 0 0,-1-1 1 0 0,0 0-1 0 0,0 1 1 0 0,0-1 0 0 0,0 0-1 0 0,-1 2 1 0 0,2 9 193 0 0,4 62 209 0 0,-4-29-426 0 0,2-1 0 0 0,2 0-1 0 0,2 0 1 0 0,20 71 0 0 0,49 66-17 0 0,-72-168 0 0 0,-4-13 0 0 0,0 0 0 0 0,0 1 0 0 0,0-1 0 0 0,1 0 0 0 0,-1 1 0 0 0,0-1 0 0 0,0 0 0 0 0,0 1 0 0 0,0-1 0 0 0,0 0 0 0 0,0 1 0 0 0,0-1 0 0 0,0 0 0 0 0,-1 1 0 0 0,1-1 0 0 0,0 0 0 0 0,0 1 0 0 0,0-1 0 0 0,0 0 0 0 0,0 1 0 0 0,0-1 0 0 0,-1 0 0 0 0,1 0 0 0 0,0 1 0 0 0,0-1 0 0 0,0 0 0 0 0,-1 0 0 0 0,1 1 0 0 0,0-1 0 0 0,0 0 0 0 0,-1 0 0 0 0,1 1 0 0 0,0-1 0 0 0,-1 0 0 0 0,1 0 0 0 0,0 0 0 0 0,-1 0 0 0 0,1 0 0 0 0,0 0 0 0 0,-1 1 0 0 0,1-1 0 0 0,0 0 0 0 0,-1 0 0 0 0,1 0 0 0 0,0 0 0 0 0,-1 0 0 0 0,1 0 0 0 0,0 0 0 0 0,-1-1 0 0 0,-18 1 0 0 0,18-1 0 0 0,-305-29 0 0 0,71 13 34 0 0,-314-11-884 0 0,344 25 574 0 0,-196 4-109 0 0,391 0 386 0 0,-248 18 295 0 0,230-16-110 0 0,22-3-4417 0 0</inkml:trace>
</inkml:ink>
</file>

<file path=ppt/ink/ink7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8:45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63 60 0 0,'-12'-16'5798'0'0,"16"8"204"0"0,30 7 2182 0 0,-17 2-8314 0 0,22-2 2331 0 0,71-12 1 0 0,-13-6-2363 0 0,-69 13-644 0 0,-8 9-2032 0 0,-10-1-6265 0 0</inkml:trace>
</inkml:ink>
</file>

<file path=ppt/ink/ink7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8:45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1 852 0 0,'0'1'316'0'0,"0"-1"0"0"0,0 1 0 0 0,0 0 0 0 0,0-1 0 0 0,0 1 0 0 0,0 0 0 0 0,0 0 0 0 0,1-1 0 0 0,-1 1 0 0 0,0 0 0 0 0,1-1 0 0 0,-1 1 0 0 0,0 0 1 0 0,1-1-1 0 0,-1 1 0 0 0,1-1 0 0 0,-1 1 0 0 0,1-1 0 0 0,-1 1 0 0 0,1-1 0 0 0,-1 1 0 0 0,1-1 0 0 0,0 1 0 0 0,-1-1 0 0 0,1 0 0 0 0,0 1 0 0 0,-1-1 0 0 0,1 0 0 0 0,0 1 0 0 0,0-1 0 0 0,-1 0 0 0 0,1 0 0 0 0,0 0 0 0 0,-1 0 0 0 0,1 0 0 0 0,0 0 0 0 0,0 0 0 0 0,-1 0 0 0 0,2 0 0 0 0,40 4 4533 0 0,-38-4-4360 0 0,140-2 5175 0 0,-96-2-8522 0 0,-1-2-4627 0 0,-36 5 5058 0 0</inkml:trace>
</inkml:ink>
</file>

<file path=ppt/ink/ink7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8:4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0 418 96 0 0,'0'0'1089'0'0,"44"-12"10714"0"0,-40 11-11402 0 0,-1-1 1 0 0,0 0-1 0 0,0 0 1 0 0,0 0-1 0 0,0 0 1 0 0,0-1-1 0 0,-1 1 1 0 0,1-1-1 0 0,-1 0 1 0 0,0 0-1 0 0,0 1 0 0 0,0-2 1 0 0,0 1-1 0 0,2-4 1 0 0,0-1 38 0 0,-1-1-1 0 0,0 0 1 0 0,0 1-1 0 0,-1-1 1 0 0,1-13 0 0 0,0-8 215 0 0,-2 0-1 0 0,-3-41 1 0 0,2 70-621 0 0,-2-19 189 0 0,0 0-1 0 0,-2 1 0 0 0,0 0 1 0 0,-1-1-1 0 0,-1 2 1 0 0,-15-34-1 0 0,21 52-176 0 0,0 0 1 0 0,0 0-1 0 0,0 0 0 0 0,0 1 1 0 0,0-1-1 0 0,0 0 1 0 0,0 0-1 0 0,0 0 0 0 0,0 0 1 0 0,0 0-1 0 0,-1 0 0 0 0,1 0 1 0 0,0 1-1 0 0,0-1 0 0 0,0 0 1 0 0,0 0-1 0 0,0 0 1 0 0,0 0-1 0 0,0 0 0 0 0,0 0 1 0 0,0 0-1 0 0,0 0 0 0 0,-1 0 1 0 0,1 0-1 0 0,0 0 1 0 0,0 0-1 0 0,0 0 0 0 0,0 1 1 0 0,0-1-1 0 0,0 0 0 0 0,0 0 1 0 0,-1 0-1 0 0,1 0 0 0 0,0 0 1 0 0,0 0-1 0 0,0 0 1 0 0,0 0-1 0 0,0 0 0 0 0,0 0 1 0 0,-1 0-1 0 0,1-1 0 0 0,0 1 1 0 0,0 0-1 0 0,0 0 1 0 0,0 0-1 0 0,2 26 856 0 0,8 33-64 0 0,3-5-188 0 0,-6-19-444 0 0,2 0 0 0 0,26 65 1 0 0,-15-75-3215 0 0,-9-20-986 0 0,1-6-3612 0 0,0-4 4910 0 0</inkml:trace>
</inkml:ink>
</file>

<file path=ppt/ink/ink7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8:46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62 328 0 0,'-22'-35'4795'0'0,"0"9"9353"0"0,18 35-11704 0 0,4-1-2376 0 0,-1-1 1 0 0,1 0-1 0 0,1 1 0 0 0,0-1 0 0 0,0 0 0 0 0,0 0 0 0 0,5 13 0 0 0,-4-14-939 0 0,0-1 0 0 0,1 1 0 0 0,-1-1 0 0 0,1 1 0 0 0,1-1 0 0 0,-1 0 0 0 0,1 0 0 0 0,0-1 0 0 0,0 1 0 0 0,5 4 0 0 0,4 0-1303 0 0</inkml:trace>
</inkml:ink>
</file>

<file path=ppt/ink/ink7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8:46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58 352 0 0,'-16'-22'5279'0'0,"12"18"-4748"0"0,-1 1 0 0 0,1-1 0 0 0,-1 1 0 0 0,0 0 0 0 0,0 0-1 0 0,-1 1 1 0 0,1-1 0 0 0,0 1 0 0 0,-1 0 0 0 0,1 0 0 0 0,-1 1 0 0 0,0 0 0 0 0,1 0-1 0 0,-1 0 1 0 0,-7 1 0 0 0,5 0-116 0 0,0 1 0 0 0,0 0-1 0 0,1 0 1 0 0,-1 1 0 0 0,0 0-1 0 0,1 0 1 0 0,-1 1 0 0 0,1 0-1 0 0,0 0 1 0 0,-10 7 0 0 0,9-5-162 0 0,1 0 0 0 0,-1 0 0 0 0,1 1 0 0 0,1 0 0 0 0,-1 0 1 0 0,1 1-1 0 0,0-1 0 0 0,1 1 0 0 0,-1 1 0 0 0,2-1 0 0 0,-1 1 0 0 0,1 0 0 0 0,0 0 0 0 0,0 0 1 0 0,1 0-1 0 0,0 1 0 0 0,1-1 0 0 0,0 1 0 0 0,0 0 0 0 0,-1 11 0 0 0,4-5-57 0 0,1 1 0 0 0,0-1 0 0 0,1 0 0 0 0,0 1 0 0 0,1-1 0 0 0,1-1 1 0 0,1 1-1 0 0,0-1 0 0 0,0 0 0 0 0,2 0 0 0 0,0-1 0 0 0,0 0 0 0 0,14 16 0 0 0,-2-6-55 0 0,0-1 1 0 0,1-1 0 0 0,1-1-1 0 0,1-1 1 0 0,1 0-1 0 0,28 14 1 0 0,-31-20-216 0 0,1-2 1 0 0,1 0-1 0 0,32 11 1 0 0,-44-19-271 0 0,0 0-1 0 0,1 0 1 0 0,0-1 0 0 0,-1 0 0 0 0,1-1 0 0 0,0 0 0 0 0,0-1 0 0 0,0 0-1 0 0,13-3 1 0 0,-21 3 301 0 0,-1-1-1 0 0,0 0 1 0 0,0 0-1 0 0,0 0 1 0 0,0 0-1 0 0,-1 0 1 0 0,1-1-1 0 0,0 1 1 0 0,0-1-1 0 0,-1 0 1 0 0,1 0-1 0 0,-1 0 1 0 0,1 0-1 0 0,-1 0 1 0 0,0 0-1 0 0,0-1 1 0 0,0 1-1 0 0,0-1 1 0 0,-1 1-1 0 0,1-1 1 0 0,0 0-1 0 0,-1 0 1 0 0,0 0-1 0 0,0 0 1 0 0,0 0-1 0 0,0 0 1 0 0,0 0-1 0 0,-1 0 1 0 0,1 0-1 0 0,-1 0 1 0 0,0 0-1 0 0,0 0 0 0 0,0-1 1 0 0,0 1-1 0 0,-1 0 1 0 0,1 0-1 0 0,-1 0 1 0 0,0 0-1 0 0,0 0 1 0 0,0 0-1 0 0,0 0 1 0 0,0 0-1 0 0,-1 0 1 0 0,1 1-1 0 0,-1-1 1 0 0,0 0-1 0 0,0 1 1 0 0,0-1-1 0 0,0 1 1 0 0,0 0-1 0 0,0 0 1 0 0,-1 0-1 0 0,1 0 1 0 0,-5-3-1 0 0,-7-3 261 0 0,-1 1-1 0 0,0 1 1 0 0,0 0-1 0 0,0 1 1 0 0,-1 1-1 0 0,0 0 1 0 0,0 1-1 0 0,0 1 1 0 0,0 0-1 0 0,-28 1 1 0 0,35 1-228 0 0,0 0 0 0 0,1 1 0 0 0,-1 0 0 0 0,1 1 0 0 0,-1 0 0 0 0,1 0 0 0 0,0 0 0 0 0,0 1 0 0 0,0 1-1 0 0,0-1 1 0 0,1 1 0 0 0,-1 0 0 0 0,1 1 0 0 0,0 0 0 0 0,0 0 0 0 0,0 1 0 0 0,1-1 0 0 0,0 2 0 0 0,0-1 0 0 0,1 0 0 0 0,-1 1 0 0 0,-4 9 0 0 0,3 8-2076 0 0,10 1-4314 0 0,2-15 3785 0 0</inkml:trace>
</inkml:ink>
</file>

<file path=ppt/ink/ink7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8:47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1 176 0 0,'0'0'2291'0'0,"-16"21"2176"0"0,5 12-2670 0 0,0 0 0 0 0,3 0-1 0 0,-8 56 1 0 0,13-68-1135 0 0,2 0 0 0 0,0 1 0 0 0,1-1 0 0 0,1 1 1 0 0,2-1-1 0 0,0 0 0 0 0,6 23 0 0 0,-8-40-496 0 0,0 0 0 0 0,0 0 0 0 0,1 0 1 0 0,-1-1-1 0 0,1 1 0 0 0,0 0 0 0 0,0-1 1 0 0,0 1-1 0 0,1-1 0 0 0,-1 0 0 0 0,1 0 0 0 0,0 1 1 0 0,0-2-1 0 0,0 1 0 0 0,6 5 0 0 0,-6-7-85 0 0,0 0-1 0 0,1 0 0 0 0,-1 0 1 0 0,0-1-1 0 0,0 1 1 0 0,0-1-1 0 0,1 0 1 0 0,-1 1-1 0 0,0-1 0 0 0,0-1 1 0 0,1 1-1 0 0,-1 0 1 0 0,0-1-1 0 0,0 0 0 0 0,0 0 1 0 0,0 0-1 0 0,0 0 1 0 0,0 0-1 0 0,0 0 0 0 0,0-1 1 0 0,3-2-1 0 0,20-12 130 0 0,-1-1 0 0 0,0-2-1 0 0,-2-1 1 0 0,34-34 0 0 0,-29 25 19 0 0,62-46-1 0 0,-76 65-176 0 0,-10 6-45 0 0,1 1 0 0 0,0-1 0 0 0,0 1 0 0 0,0 0 0 0 0,1 1-1 0 0,7-4 1 0 0,-11 6-41 0 0,-6 2-101 0 0,-133 79 123 0 0,97-60 294 0 0,1 1 1 0 0,2 2 0 0 0,0 1-1 0 0,-42 38 1 0 0,77-61-216 0 0,-1 0 0 0 0,1 0 0 0 0,0 0 0 0 0,0 0 0 0 0,0 1 1 0 0,1-1-1 0 0,-1 0 0 0 0,0 1 0 0 0,1-1 0 0 0,-1 1 0 0 0,1 0 0 0 0,0-1 1 0 0,0 1-1 0 0,0 0 0 0 0,0 0 0 0 0,1 0 0 0 0,-1 0 0 0 0,1 0 0 0 0,0 0 1 0 0,0 0-1 0 0,0 3 0 0 0,1-4-12 0 0,0 1 0 0 0,1 0 0 0 0,-1 0 0 0 0,1-1 0 0 0,-1 1 0 0 0,1 0 0 0 0,0-1 0 0 0,0 0 0 0 0,0 1 0 0 0,1-1 0 0 0,-1 0 0 0 0,0 0 0 0 0,1 0 0 0 0,0-1 0 0 0,-1 1 0 0 0,1-1 0 0 0,0 1 0 0 0,0-1 0 0 0,4 2 0 0 0,17 6 32 0 0,0-1 0 0 0,1-2 1 0 0,-1 0-1 0 0,1-1 0 0 0,0-1 1 0 0,45 0-1 0 0,43-8-3625 0 0,-3-10-6496 0 0,-83 9 7239 0 0</inkml:trace>
</inkml:ink>
</file>

<file path=ppt/ink/ink7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8:4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0 412 580 0 0,'0'0'5409'0'0,"25"-24"4923"0"0,-9 8-7390 0 0,22-49 1171 0 0,-19 19-2404 0 0,20-81 0 0 0,-38 126-1689 0 0,6-40 904 0 0,-6 33-685 0 0,0 0 0 0 0,0 0-1 0 0,1 0 1 0 0,0 1 0 0 0,5-11 0 0 0,-6 16-194 0 0,0-1 0 0 0,0 1 0 0 0,1 0-1 0 0,0 0 1 0 0,-1 0 0 0 0,1 0 0 0 0,0 0 0 0 0,0 0 0 0 0,0 1 0 0 0,0-1 0 0 0,0 1 0 0 0,0-1 0 0 0,0 1 0 0 0,1 0 0 0 0,-1 0 0 0 0,0 0 0 0 0,1 0 0 0 0,-1 0 0 0 0,1 0 0 0 0,4 0 0 0 0,0 0 40 0 0,1 0 0 0 0,-1 1 1 0 0,0 0-1 0 0,1 1 0 0 0,-1-1 1 0 0,0 1-1 0 0,1 1 0 0 0,-1-1 1 0 0,0 1-1 0 0,0 1 1 0 0,13 5-1 0 0,-18-7-61 0 0,1 0 0 0 0,-1 0 0 0 0,0 0 0 0 0,0 0 0 0 0,0 1 0 0 0,0-1 0 0 0,0 1 0 0 0,0 0 0 0 0,0-1 0 0 0,0 1-1 0 0,-1 0 1 0 0,1 0 0 0 0,0 0 0 0 0,-1 0 0 0 0,0 0 0 0 0,0 1 0 0 0,1-1 0 0 0,-1 0 0 0 0,-1 1 0 0 0,1-1 0 0 0,0 0 0 0 0,0 1 0 0 0,-1-1 0 0 0,0 1 0 0 0,1-1 0 0 0,-1 1 0 0 0,0-1 0 0 0,0 1 0 0 0,0-1 0 0 0,-1 1 0 0 0,1-1 0 0 0,0 1 0 0 0,-1-1 0 0 0,0 1 0 0 0,0-1 0 0 0,-1 5 0 0 0,-27 40 176 0 0,20-33-161 0 0,1-1 1 0 0,0 1 0 0 0,1 0 0 0 0,-7 17 0 0 0,13-28-32 0 0,0 0 0 0 0,0 0 0 0 0,1 0 0 0 0,-1 1 0 0 0,1-1 1 0 0,-1 0-1 0 0,1 1 0 0 0,0-1 0 0 0,0 0 0 0 0,0 0 0 0 0,1 1 1 0 0,-1-1-1 0 0,1 0 0 0 0,0 0 0 0 0,0 0 0 0 0,0 0 1 0 0,0 1-1 0 0,0-1 0 0 0,1-1 0 0 0,-1 1 0 0 0,1 0 0 0 0,0 0 1 0 0,0-1-1 0 0,4 6 0 0 0,4 0 13 0 0,0 0 0 0 0,0 0 0 0 0,1 0 0 0 0,0-2 0 0 0,0 1 0 0 0,1-1 0 0 0,0-1 0 0 0,0 0 0 0 0,0-1 0 0 0,0 0 0 0 0,1-1 0 0 0,16 2 0 0 0,17 1-554 0 0,-1-3 0 0 0,54-3 0 0 0,-52 0-1321 0 0,-40 2-1992 0 0</inkml:trace>
</inkml:ink>
</file>

<file path=ppt/ink/ink7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8:49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92 556 0 0,'1'-1'134'0'0,"-1"1"0"0"0,1-1 0 0 0,-1 1 0 0 0,1 0 0 0 0,-1-1 1 0 0,1 1-1 0 0,-1 0 0 0 0,1 0 0 0 0,-1-1 0 0 0,1 1 0 0 0,-1 0 0 0 0,1 0 0 0 0,-1 0 0 0 0,1 0 0 0 0,0 0 0 0 0,-1 0 0 0 0,1 0 0 0 0,-1 0 1 0 0,1 0-1 0 0,0 0 0 0 0,-1 0 0 0 0,1 0 0 0 0,-1 0 0 0 0,1 0 0 0 0,-1 0 0 0 0,1 0 0 0 0,-1 1 0 0 0,1-1 0 0 0,-1 0 0 0 0,1 1 0 0 0,-1-1 1 0 0,1 0-1 0 0,-1 1 0 0 0,1-1 0 0 0,-1 0 0 0 0,1 1 0 0 0,-1-1 0 0 0,0 1 0 0 0,1-1 0 0 0,-1 1 0 0 0,0-1 0 0 0,1 1 0 0 0,-1-1 0 0 0,1 2 1 0 0,22 25 962 0 0,-21-24-589 0 0,40 55 2970 0 0,56 109 0 0 0,-75-123-2208 0 0,1-1 0 0 0,2-1 0 0 0,2-1 0 0 0,2-1-1 0 0,50 50 1 0 0,-80-89-1215 0 0,1 0-1 0 0,-1-1 1 0 0,1 1-1 0 0,0 0 1 0 0,0-1-1 0 0,-1 1 1 0 0,1 0-1 0 0,0-1 0 0 0,0 1 1 0 0,0-1-1 0 0,0 1 1 0 0,0-1-1 0 0,0 0 1 0 0,0 1-1 0 0,0-1 1 0 0,0 0-1 0 0,0 1 1 0 0,0-1-1 0 0,0 0 1 0 0,0 0-1 0 0,0 0 1 0 0,0 0-1 0 0,0 0 1 0 0,0 0-1 0 0,0 0 1 0 0,0-1-1 0 0,1 1 1 0 0,-1-1-11 0 0,0 0 1 0 0,0 0-1 0 0,0 0 0 0 0,0-1 1 0 0,0 1-1 0 0,0 0 1 0 0,0 0-1 0 0,0-1 0 0 0,0 1 1 0 0,-1 0-1 0 0,1-1 1 0 0,0 1-1 0 0,-1-1 0 0 0,1 1 1 0 0,-1-3-1 0 0,3-11 111 0 0,-1 0 0 0 0,0-30 0 0 0,-1 35-16 0 0,1-113 381 0 0,-3 53-126 0 0,3 0 1 0 0,3 1-1 0 0,25-119 1 0 0,-30 186-391 0 0,1 0 1 0 0,-1 0 0 0 0,1-1-1 0 0,0 1 1 0 0,0 0-1 0 0,-1 0 1 0 0,2 0-1 0 0,-1 1 1 0 0,0-1-1 0 0,0 0 1 0 0,0 0 0 0 0,1 1-1 0 0,2-4 1 0 0,-3 5-73 0 0,0-1 0 0 0,0 1 1 0 0,-1 0-1 0 0,1-1 1 0 0,0 1-1 0 0,0 0 0 0 0,0 0 1 0 0,0-1-1 0 0,-1 1 1 0 0,1 0-1 0 0,0 0 0 0 0,0 0 1 0 0,0 0-1 0 0,0 0 1 0 0,0 1-1 0 0,-1-1 0 0 0,1 0 1 0 0,0 0-1 0 0,0 0 1 0 0,0 1-1 0 0,-1-1 0 0 0,1 0 1 0 0,1 2-1 0 0,4 2-842 0 0,-1 0-1 0 0,0 0 1 0 0,0 1-1 0 0,0 0 1 0 0,-1 0 0 0 0,0 1-1 0 0,5 6 1 0 0,2 6-2236 0 0,-2-1 451 0 0</inkml:trace>
</inkml:ink>
</file>

<file path=ppt/ink/ink7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8:49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0 344 0 0,'4'9'6464'0'0,"3"11"-2034"0"0,-8 9-1977 0 0,6 114 4652 0 0,-3-127-6942 0 0,0 1-1 0 0,1-1 1 0 0,1 1-1 0 0,0-1 1 0 0,2 0-1 0 0,9 21 1 0 0,-8-27-7467 0 0</inkml:trace>
</inkml:ink>
</file>

<file path=ppt/ink/ink7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8:50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75 135 604 0 0,'-21'-2'1598'0'0,"-13"-2"2130"0"0,15-2 7234 0 0,45 3-8137 0 0,106-6 1270 0 0,33-4-1375 0 0,-1-12-3807 0 0,-151 22 85 0 0,1-1-1 0 0,0 0 1 0 0,-1-1-1 0 0,15-8 1 0 0,21-18-6486 0 0,-35 19 5268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5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1 780 0 0,'0'0'14021'0'0,"1"14"-12972"0"0,0-9-606 0 0,10 106 6947 0 0,-2 54-1633 0 0,-9-164-5848 0 0,4 20-711 0 0,2-16-2892 0 0,3-5-3849 0 0,3-2 4574 0 0</inkml:trace>
</inkml:ink>
</file>

<file path=ppt/ink/ink7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8:5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59 1388 0 0,'1'-3'149'0'0,"0"1"1"0"0,-1-1-1 0 0,1 0 0 0 0,0 0 1 0 0,-1 1-1 0 0,0-1 0 0 0,0 0 1 0 0,0 0-1 0 0,0 0 0 0 0,-1-4 1 0 0,0-4 2751 0 0,1-2 3723 0 0,-21 53-1446 0 0,-12 121 2813 0 0,27-107-8931 0 0,4 0-4971 0 0,1-46 70 0 0</inkml:trace>
</inkml:ink>
</file>

<file path=ppt/ink/ink7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8:5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14 237 228 0 0,'-14'-1'11381'0'0,"36"-1"-425"0"0,-11 1-13202 0 0,82-8 5708 0 0,65-10-131 0 0,-141 16-3062 0 0,0-2-1 0 0,0 0 1 0 0,-1 0 0 0 0,0-2 0 0 0,0 0 0 0 0,28-17 0 0 0,-37 19-307 0 0,-1 0 1 0 0,0 0-1 0 0,0 0 1 0 0,0-1-1 0 0,-1 0 0 0 0,0 0 1 0 0,0-1-1 0 0,0 1 1 0 0,-1-1-1 0 0,0 0 0 0 0,0 0 1 0 0,-1-1-1 0 0,0 1 1 0 0,0-1-1 0 0,-1 0 0 0 0,0 1 1 0 0,2-12-1 0 0,-4 19 45 0 0,0-1 1 0 0,1 0-1 0 0,-1 0 0 0 0,0 0 0 0 0,0 1 0 0 0,0-1 0 0 0,0 0 1 0 0,0 0-1 0 0,0 0 0 0 0,0 0 0 0 0,0 1 0 0 0,0-1 0 0 0,0 0 1 0 0,-1 0-1 0 0,1 0 0 0 0,0 0 0 0 0,0 1 0 0 0,-1-1 0 0 0,1 0 1 0 0,-1 0-1 0 0,1 1 0 0 0,-1-2 0 0 0,-14 6 563 0 0,12-2-450 0 0,0 1 0 0 0,0-1-1 0 0,0 1 1 0 0,1 0 0 0 0,-1 0 0 0 0,1 0 0 0 0,-1 1 0 0 0,-1 4 0 0 0,-3 10 218 0 0,1 0-1 0 0,2 1 1 0 0,-1 0 0 0 0,2 0 0 0 0,1 0 0 0 0,0 0-1 0 0,2 20 1 0 0,0-29-350 0 0,1 0 0 0 0,0-1-1 0 0,0 1 1 0 0,1-1 0 0 0,1 1-1 0 0,-1-1 1 0 0,2 0 0 0 0,-1 0-1 0 0,1 0 1 0 0,1 0 0 0 0,-1-1-1 0 0,1 0 1 0 0,1 0 0 0 0,0 0-1 0 0,0 0 1 0 0,8 7 0 0 0,15 2-3291 0 0,-7-12-6476 0 0,-14-6 6430 0 0</inkml:trace>
</inkml:ink>
</file>

<file path=ppt/ink/ink7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8:51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89 728 0 0,'-19'10'14600'0'0,"29"-2"-8936"0"0,6-3-4445 0 0,19-2 104 0 0,0-2-1 0 0,0-1 1 0 0,62-9-1 0 0,100-30 262 0 0,-89 6-322 0 0,1-1-4381 0 0,-101 34-952 0 0</inkml:trace>
</inkml:ink>
</file>

<file path=ppt/ink/ink7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8:5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17 620 0 0,'0'0'283'0'0,"-1"0"0"0"0,1 1 0 0 0,-1-1 0 0 0,1 0 0 0 0,-1 1 1 0 0,1-1-1 0 0,0 0 0 0 0,-1 1 0 0 0,1-1 0 0 0,-1 1 0 0 0,1-1 0 0 0,0 1 0 0 0,0-1 0 0 0,-1 1 0 0 0,1-1 0 0 0,0 1 0 0 0,0-1 1 0 0,-1 1-1 0 0,1-1 0 0 0,0 1 0 0 0,0 0 0 0 0,0-1 0 0 0,0 1 0 0 0,0-1 0 0 0,0 1 0 0 0,0-1 0 0 0,0 1 0 0 0,0 0 1 0 0,0-1-1 0 0,0 1 0 0 0,0-1 0 0 0,0 1 0 0 0,1-1 0 0 0,-1 1 0 0 0,0-1 0 0 0,0 1 0 0 0,1-1 0 0 0,-1 1 0 0 0,0-1 0 0 0,1 2 1 0 0,28 8 4927 0 0,39-8-1378 0 0,-24-4-1045 0 0,76-14 0 0 0,-13-11-4598 0 0,-96 25-1802 0 0,-2-1-2362 0 0</inkml:trace>
</inkml:ink>
</file>

<file path=ppt/ink/ink7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8:5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0 589 380 0 0,'12'-5'4715'0'0,"39"-18"5065"0"0,-40 18-9275 0 0,-1-1-1 0 0,0 0 1 0 0,0 0-1 0 0,0-1 1 0 0,-1-1-1 0 0,0 1 1 0 0,0-1 0 0 0,-1-1-1 0 0,0 0 1 0 0,13-19-1 0 0,-10 8-191 0 0,-1-1 1 0 0,-1 0-1 0 0,-1 0 0 0 0,-1-1 0 0 0,-1 0 0 0 0,-1-1 0 0 0,3-32 1 0 0,-4 20 79 0 0,-2 0 0 0 0,-2-1 0 0 0,-1 1 1 0 0,-7-42-1 0 0,8 76-350 0 0,0-1 56 0 0,0 0 1 0 0,0-1 0 0 0,0 1 0 0 0,-1 0-1 0 0,1-1 1 0 0,-1 1 0 0 0,0 0-1 0 0,0 0 1 0 0,0 0 0 0 0,0 0 0 0 0,0-1-1 0 0,0 1 1 0 0,0 1 0 0 0,-1-1-1 0 0,-2-3 1 0 0,3 8-36 0 0,1 1-1 0 0,-1-1 1 0 0,1 1-1 0 0,0-1 0 0 0,0 1 1 0 0,0-1-1 0 0,0 1 1 0 0,1-1-1 0 0,1 6 1 0 0,-2-7 1 0 0,7 45 387 0 0,2-2 0 0 0,1 1-1 0 0,25 63 1 0 0,-34-107-671 0 0,25 48 493 0 0,-6-30-3443 0 0,-19-20 2653 0 0,0 1 0 0 0,1-1 1 0 0,-1 1-1 0 0,0-1 0 0 0,0 0 0 0 0,0 1 0 0 0,0-1 0 0 0,1 0 1 0 0,-1 0-1 0 0,0 0 0 0 0,0 0 0 0 0,1 0 0 0 0,-1 0 0 0 0,0 0 1 0 0,0-1-1 0 0,0 1 0 0 0,1 0 0 0 0,-1-1 0 0 0,2 0 0 0 0,8-4-2162 0 0</inkml:trace>
</inkml:ink>
</file>

<file path=ppt/ink/ink7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8:57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93 308 0 0,'-5'-19'1449'0'0,"-4"-27"3835"0"0,12 18 7904 0 0,-1 34-12601 0 0,0 0 0 0 0,0-1 0 0 0,-1 1 0 0 0,0 0 0 0 0,1 12 0 0 0,-1-9-479 0 0,1-3-547 0 0,-1 1 1 0 0,1 0-1 0 0,1-1 0 0 0,-1 1 1 0 0,1-1-1 0 0,7 12 0 0 0,15 14-7050 0 0,-18-24 5211 0 0</inkml:trace>
</inkml:ink>
</file>

<file path=ppt/ink/ink7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8:58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58 420 0 0,'1'-4'1084'0'0,"0"1"1"0"0,0-1-1 0 0,-1 1 0 0 0,1-1 0 0 0,-1 1 1 0 0,0-1-1 0 0,0 1 0 0 0,0-1 1 0 0,0 0-1 0 0,-1 1 0 0 0,0-6 0 0 0,0 8-842 0 0,1 1 0 0 0,0-1-1 0 0,-1 0 1 0 0,1 1 0 0 0,-1-1-1 0 0,1 1 1 0 0,0-1 0 0 0,-1 1 0 0 0,1-1-1 0 0,-1 1 1 0 0,0-1 0 0 0,1 1-1 0 0,-1-1 1 0 0,1 1 0 0 0,-1 0-1 0 0,0-1 1 0 0,1 1 0 0 0,-1 0-1 0 0,0 0 1 0 0,1-1 0 0 0,-2 1-1 0 0,-25 5 1279 0 0,13 3-1178 0 0,0 1 1 0 0,0 0-1 0 0,0 1 0 0 0,2 0 1 0 0,-1 1-1 0 0,1 1 0 0 0,1 0 1 0 0,0 0-1 0 0,0 1 0 0 0,2 1 1 0 0,-1 0-1 0 0,2 0 1 0 0,-11 24-1 0 0,15-28-256 0 0,1 0 0 0 0,1 0 0 0 0,0 0-1 0 0,0 0 1 0 0,1 1 0 0 0,0-1 0 0 0,1 1 0 0 0,0-1 0 0 0,1 1 0 0 0,0-1 0 0 0,1 0-1 0 0,0 1 1 0 0,0-1 0 0 0,1 0 0 0 0,1 0 0 0 0,-1-1 0 0 0,2 1 0 0 0,-1-1-1 0 0,1 0 1 0 0,1 0 0 0 0,-1 0 0 0 0,2-1 0 0 0,-1 1 0 0 0,1-2 0 0 0,0 1 0 0 0,1-1-1 0 0,0 0 1 0 0,0 0 0 0 0,0-1 0 0 0,1 0 0 0 0,0-1 0 0 0,0 0 0 0 0,0 0-1 0 0,1-1 1 0 0,-1 0 0 0 0,1-1 0 0 0,11 3 0 0 0,-18-6-182 0 0,1 0 0 0 0,-1 0 0 0 0,1 0 0 0 0,0 0 0 0 0,-1-1 0 0 0,1 1 0 0 0,-1-1 0 0 0,1 0 0 0 0,-1 0 0 0 0,0 0 0 0 0,1-1 0 0 0,-1 1 0 0 0,0-1 0 0 0,0 0 0 0 0,0 1 0 0 0,0-1 0 0 0,0-1 0 0 0,0 1 1 0 0,0 0-1 0 0,-1-1 0 0 0,1 1 0 0 0,-1-1 0 0 0,0 0 0 0 0,2-3 0 0 0,-3 4 85 0 0,1 0-1 0 0,-1 0 1 0 0,0 0 0 0 0,0 0 0 0 0,-1-1 0 0 0,1 1 0 0 0,0 0 0 0 0,-1 0 0 0 0,1-1 0 0 0,-1 1-1 0 0,0 0 1 0 0,0-1 0 0 0,0 1 0 0 0,0 0 0 0 0,0-1 0 0 0,-1 1 0 0 0,1 0 0 0 0,-1-1-1 0 0,1 1 1 0 0,-1 0 0 0 0,0 0 0 0 0,0-1 0 0 0,0 1 0 0 0,0 0 0 0 0,0 0 0 0 0,0 0 0 0 0,0 0-1 0 0,-1 1 1 0 0,1-1 0 0 0,-1 0 0 0 0,0 0 0 0 0,1 1 0 0 0,-1-1 0 0 0,0 1 0 0 0,0 0 0 0 0,0-1-1 0 0,-4-1 1 0 0,-1-1 67 0 0,-1 0 0 0 0,0 0 0 0 0,-1 1-1 0 0,1 0 1 0 0,0 1 0 0 0,-1 0 0 0 0,0 0 0 0 0,1 0-1 0 0,-1 1 1 0 0,-15 1 0 0 0,20 0-40 0 0,-1 0-1 0 0,0 0 1 0 0,1 1 0 0 0,-1-1-1 0 0,0 1 1 0 0,1 1 0 0 0,-1-1 0 0 0,1 1-1 0 0,0-1 1 0 0,-1 1 0 0 0,1 0 0 0 0,0 1-1 0 0,0-1 1 0 0,0 1 0 0 0,1 0-1 0 0,-1 0 1 0 0,1 0 0 0 0,-1 0 0 0 0,1 1-1 0 0,0-1 1 0 0,-4 7 0 0 0,6-9-127 0 0,0 1 1 0 0,0-1 0 0 0,0 1 0 0 0,1-1-1 0 0,-1 1 1 0 0,0 0 0 0 0,1-1 0 0 0,0 1-1 0 0,-1 0 1 0 0,1-1 0 0 0,0 1-1 0 0,0 0 1 0 0,-1 0 0 0 0,1-1 0 0 0,1 1-1 0 0,-1 0 1 0 0,0 0 0 0 0,0-1 0 0 0,1 1-1 0 0,-1 0 1 0 0,1-1 0 0 0,-1 1-1 0 0,2 2 1 0 0,0-1-781 0 0,0-1 1 0 0,0 1-1 0 0,1 0 0 0 0,-1 0 1 0 0,1-1-1 0 0,0 0 0 0 0,-1 1 0 0 0,1-1 1 0 0,5 3-1 0 0,2 1-1664 0 0</inkml:trace>
</inkml:ink>
</file>

<file path=ppt/ink/ink7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8:5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1 114 732 0 0,'1'-34'15085'0'0,"1"38"-14012"0"0,3 8-191 0 0,-1 1 0 0 0,-1-1 0 0 0,0 1 1 0 0,1 17-1 0 0,-2-14-52 0 0,1 0 0 0 0,1-1-1 0 0,6 20 1 0 0,-10-34-804 0 0,0-1 0 0 0,1 1-1 0 0,-1-1 1 0 0,0 1 0 0 0,1 0-1 0 0,-1-1 1 0 0,1 1-1 0 0,-1-1 1 0 0,1 1 0 0 0,-1-1-1 0 0,1 1 1 0 0,-1-1 0 0 0,1 0-1 0 0,-1 1 1 0 0,1-1 0 0 0,0 0-1 0 0,-1 1 1 0 0,1-1 0 0 0,0 0-1 0 0,-1 0 1 0 0,1 1 0 0 0,0-1-1 0 0,-1 0 1 0 0,1 0 0 0 0,0 0-1 0 0,-1 0 1 0 0,1 0 0 0 0,0 0-1 0 0,-1 0 1 0 0,1 0 0 0 0,0 0-1 0 0,-1 0 1 0 0,1-1-1 0 0,0 1 1 0 0,-1 0 0 0 0,1 0-1 0 0,0-1 1 0 0,-1 1 0 0 0,1 0-1 0 0,-1-1 1 0 0,1 1 0 0 0,0-1-1 0 0,-1 1 1 0 0,1 0 0 0 0,-1-1-1 0 0,1 1 1 0 0,-1-1 0 0 0,0 0-1 0 0,1 1 1 0 0,-1-1 0 0 0,1 0-1 0 0,29-34 35 0 0,-27 31-19 0 0,116-130-257 0 0,-52 61-117 0 0,-204 256 54 0 0,127-172 297 0 0,2 1 0 0 0,0 1 0 0 0,0-1 0 0 0,1 1 1 0 0,0 0-1 0 0,-5 17 0 0 0,12-28 1 0 0,-1 1 1 0 0,0 0-1 0 0,1-1 0 0 0,-1 1 1 0 0,1 0-1 0 0,0 0 1 0 0,0 0-1 0 0,0-1 0 0 0,0 1 1 0 0,0 0-1 0 0,1 0 0 0 0,-1 0 1 0 0,1-1-1 0 0,0 1 1 0 0,-1 0-1 0 0,3 3 0 0 0,-1-4 5 0 0,0 0 0 0 0,0 0 0 0 0,0 0 0 0 0,0 0 0 0 0,0 0 0 0 0,0 0 0 0 0,1 0-1 0 0,-1-1 1 0 0,1 1 0 0 0,-1-1 0 0 0,1 0 0 0 0,0 0 0 0 0,-1 0 0 0 0,1 0 0 0 0,0 0-1 0 0,0 0 1 0 0,0-1 0 0 0,0 1 0 0 0,4-1 0 0 0,5 1-33 0 0,0-1 0 0 0,-1-1 1 0 0,1 0-1 0 0,0 0 0 0 0,0-1 0 0 0,14-4 0 0 0,31-5-3768 0 0,-38 9-3875 0 0</inkml:trace>
</inkml:ink>
</file>

<file path=ppt/ink/ink7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8:59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24 200 0 0,'-3'-9'13949'0'0,"40"41"-7088"0"0,-35-31-6737 0 0,-1 0 0 0 0,1 0 0 0 0,-1 0 0 0 0,1 0 0 0 0,-1 0 0 0 0,1-1 0 0 0,0 1 0 0 0,-1-1 0 0 0,1 1 0 0 0,0-1 0 0 0,-1 0 0 0 0,1 1 0 0 0,0-1 0 0 0,0 0 0 0 0,-1 0 0 0 0,1-1 0 0 0,0 1 1 0 0,0 0-1 0 0,-1 0 0 0 0,1-1 0 0 0,0 1 0 0 0,-1-1 0 0 0,1 1 0 0 0,0-1 0 0 0,-1 0 0 0 0,1 0 0 0 0,2-1 0 0 0,-4 1-131 0 0,1 0 0 0 0,-1-1-1 0 0,1 1 1 0 0,-1 0 0 0 0,0 0 0 0 0,1 0 0 0 0,-1 0-1 0 0,0 0 1 0 0,0-1 0 0 0,0 1 0 0 0,0 0 0 0 0,0 0-1 0 0,0 0 1 0 0,0-1 0 0 0,0 1 0 0 0,0 0 0 0 0,-1 0-1 0 0,1 0 1 0 0,0 0 0 0 0,-1-1 0 0 0,1 1 0 0 0,-1 0-1 0 0,1 0 1 0 0,-1 0 0 0 0,0 0 0 0 0,1 0 0 0 0,-1 0-1 0 0,0 0 1 0 0,0 1 0 0 0,0-1 0 0 0,1 0 0 0 0,-1 0-1 0 0,0 1 1 0 0,-1-2 0 0 0,-6-7-3283 0 0</inkml:trace>
</inkml:ink>
</file>

<file path=ppt/ink/ink7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8:5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1 512 548 0 0,'46'-18'11046'0'0,"-10"-2"-5805"0"0,-31 16-4945 0 0,0-1-1 0 0,0 1 1 0 0,-1-1 0 0 0,1 0 0 0 0,-1 0 0 0 0,-1-1 0 0 0,1 1-1 0 0,-1-1 1 0 0,0 0 0 0 0,0 0 0 0 0,0 0 0 0 0,1-6 0 0 0,4-13 65 0 0,-1 0 0 0 0,-1-1 0 0 0,-2 0 0 0 0,0 0 1 0 0,-2 0-1 0 0,-1 0 0 0 0,-1 0 0 0 0,-1 0 0 0 0,-1-1 1 0 0,-1 1-1 0 0,-2 1 0 0 0,-13-46 0 0 0,18 71-321 0 0,0-1 0 0 0,0 0 0 0 0,0 0 0 0 0,0 1 0 0 0,0-1 0 0 0,0 0-1 0 0,0 1 1 0 0,-1-1 0 0 0,1 0 0 0 0,0 0 0 0 0,-1 1 0 0 0,1-1 0 0 0,0 0-1 0 0,-1 1 1 0 0,1-1 0 0 0,-1 1 0 0 0,1-1 0 0 0,-1 1 0 0 0,1-1 0 0 0,-1 0 0 0 0,1 1-1 0 0,-1 0 1 0 0,0-1 0 0 0,1 1 0 0 0,-1-1 0 0 0,0 1 0 0 0,1 0 0 0 0,-1-1-1 0 0,0 1 1 0 0,-1 0 0 0 0,-6 20 683 0 0,4 40 46 0 0,10-27-758 0 0,2-1 0 0 0,2 0 0 0 0,1-1 0 0 0,1 0 0 0 0,1 0 0 0 0,2-1 0 0 0,1-1 0 0 0,1-1 0 0 0,2 0 0 0 0,1-1 1 0 0,24 25-1 0 0,-27-41-3638 0 0,-6-11-5327 0 0,-4-2 6271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6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47 544 0 0,'-2'-3'689'0'0,"0"0"1"0"0,0-1-1 0 0,-1 1 0 0 0,1 0 1 0 0,-1 1-1 0 0,0-1 0 0 0,0 0 1 0 0,0 1-1 0 0,0-1 0 0 0,0 1 1 0 0,-1 0-1 0 0,1 0 1 0 0,-1 0-1 0 0,1 1 0 0 0,-1-1 1 0 0,0 1-1 0 0,-4-1 0 0 0,1 0-131 0 0,0 2 1 0 0,0-1-1 0 0,0 1 0 0 0,0 0 1 0 0,0 0-1 0 0,0 1 0 0 0,0 0 0 0 0,0 0 1 0 0,-7 3-1 0 0,-1 0-106 0 0,1 1 1 0 0,0 1-1 0 0,1 0 1 0 0,0 1-1 0 0,0 1 1 0 0,0 0-1 0 0,1 0 1 0 0,-18 17-1 0 0,27-23-346 0 0,1 0-1 0 0,-1 1 1 0 0,1-1-1 0 0,0 1 1 0 0,-1 0-1 0 0,1 0 1 0 0,0 0-1 0 0,1 0 1 0 0,-1 0-1 0 0,1 0 0 0 0,-1 0 1 0 0,1 1-1 0 0,0-1 1 0 0,0 0-1 0 0,0 1 1 0 0,1-1-1 0 0,-1 1 1 0 0,1-1-1 0 0,0 1 1 0 0,0-1-1 0 0,0 1 0 0 0,0-1 1 0 0,0 1-1 0 0,1-1 1 0 0,1 6-1 0 0,1-4-18 0 0,-1-1-1 0 0,0 1 1 0 0,1-1-1 0 0,0 0 0 0 0,0 0 1 0 0,0 0-1 0 0,0-1 1 0 0,1 1-1 0 0,0-1 1 0 0,-1 0-1 0 0,1 0 1 0 0,0 0-1 0 0,1 0 0 0 0,-1-1 1 0 0,0 1-1 0 0,1-1 1 0 0,7 3-1 0 0,-4-3-119 0 0,-1 0 0 0 0,1 0 0 0 0,0 0 0 0 0,-1-1 0 0 0,1 0-1 0 0,0-1 1 0 0,0 0 0 0 0,0 0 0 0 0,-1 0 0 0 0,1-1 0 0 0,0 0 0 0 0,-1-1 0 0 0,11-2 0 0 0,-15 2-1 0 0,0 1 1 0 0,1 0 0 0 0,-1-1-1 0 0,0 0 1 0 0,0 0-1 0 0,0 0 1 0 0,0 0 0 0 0,0 0-1 0 0,0-1 1 0 0,-1 1 0 0 0,1-1-1 0 0,-1 1 1 0 0,1-1-1 0 0,-1 0 1 0 0,0 0 0 0 0,0 0-1 0 0,-1-1 1 0 0,1 1-1 0 0,-1 0 1 0 0,1 0 0 0 0,-1-1-1 0 0,0 1 1 0 0,0-1 0 0 0,-1 1-1 0 0,1-1 1 0 0,-1 0-1 0 0,1 1 1 0 0,-1-1 0 0 0,0 0-1 0 0,-2-6 1 0 0,2 5 38 0 0,-2 0 1 0 0,1 0-1 0 0,0 0 1 0 0,-1 0-1 0 0,0 1 1 0 0,0-1-1 0 0,-1 0 1 0 0,1 1 0 0 0,-1 0-1 0 0,0-1 1 0 0,0 1-1 0 0,0 0 1 0 0,-1 0-1 0 0,1 1 1 0 0,-8-6-1 0 0,-28-17-2446 0 0,-2 9-6823 0 0</inkml:trace>
</inkml:ink>
</file>

<file path=ppt/ink/ink7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9:00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37 308 792 0 0,'8'5'18461'0'0,"-8"-5"-18168"0"0,-6 0 4596 0 0,-4-13-6145 0 0,5 2 1524 0 0,1-1 1 0 0,-1 0-1 0 0,2 0 1 0 0,0 0-1 0 0,0 0 1 0 0,1-1-1 0 0,0-18 1 0 0,1 26-190 0 0,1-1 1 0 0,-1 0-1 0 0,2 0 0 0 0,-1 0 1 0 0,1 1-1 0 0,0-1 1 0 0,0 0-1 0 0,0 1 1 0 0,1-1-1 0 0,0 0 0 0 0,0 1 1 0 0,0 0-1 0 0,1 0 1 0 0,-1 0-1 0 0,1 0 1 0 0,1 0-1 0 0,-1 0 0 0 0,6-5 1 0 0,-8 9-40 0 0,0 0 0 0 0,0 0 0 0 0,1 0 0 0 0,-1 0 0 0 0,0 0 0 0 0,1 0 0 0 0,-1 1 0 0 0,1-1 0 0 0,-1 0 0 0 0,1 1 0 0 0,-1-1 0 0 0,1 1 0 0 0,0 0 1 0 0,-1 0-1 0 0,1-1 0 0 0,0 1 0 0 0,-1 0 0 0 0,1 0 0 0 0,0 0 0 0 0,-1 1 0 0 0,1-1 0 0 0,-1 0 0 0 0,1 0 0 0 0,1 2 0 0 0,0-1 13 0 0,0 0 1 0 0,-1 1-1 0 0,1 0 1 0 0,-1 0-1 0 0,1 0 0 0 0,-1 0 1 0 0,0 0-1 0 0,0 0 0 0 0,0 0 1 0 0,0 1-1 0 0,0-1 1 0 0,2 4-1 0 0,-1-1-22 0 0,-1-1 0 0 0,1 1-1 0 0,-1 0 1 0 0,0 0 0 0 0,0 0 0 0 0,-1 0 0 0 0,1 0 0 0 0,-1 0-1 0 0,0 0 1 0 0,-1 1 0 0 0,1-1 0 0 0,-1 0 0 0 0,0 1-1 0 0,-1 8 1 0 0,0-12-105 0 0,-1-26-367 0 0,3 16 438 0 0,-1 0 1 0 0,1 1-1 0 0,1-1 0 0 0,-1 1 1 0 0,1-1-1 0 0,1 1 1 0 0,-1 0-1 0 0,1 0 0 0 0,0 0 1 0 0,1 0-1 0 0,0 1 0 0 0,0-1 1 0 0,0 1-1 0 0,1 0 1 0 0,0 0-1 0 0,0 1 0 0 0,0-1 1 0 0,11-7-1 0 0,-13 10 38 0 0,0 0 1 0 0,1 1-1 0 0,-1 0 1 0 0,0 0-1 0 0,1 0 0 0 0,0 0 1 0 0,-1 0-1 0 0,1 1 0 0 0,0 0 1 0 0,0-1-1 0 0,0 1 1 0 0,0 1-1 0 0,0-1 0 0 0,0 1 1 0 0,0-1-1 0 0,0 1 0 0 0,0 0 1 0 0,0 1-1 0 0,0-1 1 0 0,0 1-1 0 0,0-1 0 0 0,0 1 1 0 0,0 1-1 0 0,0-1 0 0 0,-1 0 1 0 0,1 1-1 0 0,0 0 0 0 0,-1 0 1 0 0,1 0-1 0 0,-1 0 1 0 0,0 1-1 0 0,0-1 0 0 0,0 1 1 0 0,5 5-1 0 0,-3-2 40 0 0,0 0 0 0 0,-1 0-1 0 0,0 1 1 0 0,0-1 0 0 0,0 1 0 0 0,-1 0 0 0 0,0 0-1 0 0,0 1 1 0 0,-1-1 0 0 0,2 10 0 0 0,7 20-1181 0 0,-2-16-1570 0 0</inkml:trace>
</inkml:ink>
</file>

<file path=ppt/ink/ink7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9:08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20 115 264 0 0,'-20'-4'17122'0'0,"56"-1"-15542"0"0,0-1 1 0 0,-1-2 0 0 0,0-1 0 0 0,67-28 0 0 0,28-8-2263 0 0,-129 45-265 0 0,-1 0 855 0 0,0 0 0 0 0,0 0 0 0 0,1 0 0 0 0,-1-1 0 0 0,0 1 0 0 0,0 0 0 0 0,1 0 0 0 0,-1 0 0 0 0,0 0 0 0 0,0 0 0 0 0,0 0 0 0 0,1 0 1 0 0,-1 0-1 0 0,0 0 0 0 0,0 0 0 0 0,1 0 0 0 0,-1 0 0 0 0,0 0 0 0 0,0 1 0 0 0,1-1 0 0 0,-1 0 0 0 0,0 0 0 0 0,0 0 0 0 0,0 0 0 0 0,1 0 0 0 0,-1 0 0 0 0,0 0 0 0 0,0 1 0 0 0,0-1 0 0 0,0 0 0 0 0,1 0 0 0 0,-1 0 1 0 0,0 0-1 0 0,0 1 0 0 0,0-1 0 0 0,0 0 0 0 0,0 0 0 0 0,0 0 0 0 0,1 1 0 0 0,-1-1 0 0 0,0 0 0 0 0,0 0 0 0 0,0 1 0 0 0,0-1 0 0 0,0 0 0 0 0,0 0 0 0 0,0 1 0 0 0,0-1 0 0 0,0 0 0 0 0,0 0 0 0 0,0 0 0 0 0,0 1 1 0 0,0-1-1 0 0,0 0 0 0 0,0 0 0 0 0,0 1 0 0 0,-1-1 0 0 0,1 0 0 0 0,-6 15-5392 0 0,-1-5 3297 0 0</inkml:trace>
</inkml:ink>
</file>

<file path=ppt/ink/ink7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9:0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20 304 0 0,'-11'5'1106'0'0,"-30"22"10247"0"0,73-33-7185 0 0,21-10-304 0 0,67-12-1 0 0,-99 26-7506 0 0,-9 5-2557 0 0</inkml:trace>
</inkml:ink>
</file>

<file path=ppt/ink/ink7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9:09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1 595 412 0 0,'17'0'6655'0'0,"3"-1"-4903"0"0,-1-1 0 0 0,0-2-1 0 0,1 0 1 0 0,-1 0 0 0 0,35-15-1 0 0,-46 16-1456 0 0,0-1 0 0 0,1-1 0 0 0,-2 1 0 0 0,1-1 0 0 0,0-1 0 0 0,-1 1 0 0 0,0-1 0 0 0,0-1 0 0 0,-1 1 0 0 0,0-1 0 0 0,0 0 0 0 0,-1 0 0 0 0,1-1 0 0 0,7-15 0 0 0,-4-1 3 0 0,0 0 1 0 0,-2-1-1 0 0,-1 0 0 0 0,-1-1 1 0 0,-1 1-1 0 0,2-50 0 0 0,-6 37 10 0 0,-1 0-1 0 0,-2 0 1 0 0,-2 1 0 0 0,-11-45-1 0 0,38 177 3332 0 0,-9-30-3253 0 0,37 106 0 0 0,-35-147-3560 0 0,1-17-6402 0 0</inkml:trace>
</inkml:ink>
</file>

<file path=ppt/ink/ink7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9:09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29 1004 0 0,'-26'-24'6426'0'0,"13"20"1219"0"0,3 44-1888 0 0,9-35-5242 0 0,-1 6-76 0 0,-9 63 1627 0 0,12-37-4613 0 0,10-3-4948 0 0,-6-25 5126 0 0</inkml:trace>
</inkml:ink>
</file>

<file path=ppt/ink/ink7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9:10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243 100 500 0 0,'2'-5'882'0'0,"0"0"0"0"0,0 0 0 0 0,0 0-1 0 0,-1-1 1 0 0,0 1 0 0 0,0-1 0 0 0,0 1 0 0 0,-1-1-1 0 0,0 1 1 0 0,0-1 0 0 0,-1-7 0 0 0,1 12-566 0 0,0 0 1 0 0,-1-1-1 0 0,1 1 1 0 0,-1 0-1 0 0,1-1 1 0 0,-1 1-1 0 0,0 0 1 0 0,1-1-1 0 0,-1 1 1 0 0,0 0-1 0 0,0 0 1 0 0,0 0-1 0 0,0 0 1 0 0,0 0-1 0 0,0 0 1 0 0,0 0-1 0 0,0 0 0 0 0,-3-1 1 0 0,2 1-157 0 0,-1 0-1 0 0,1 1 1 0 0,-1-1-1 0 0,0 1 1 0 0,1-1 0 0 0,-1 1-1 0 0,1 0 1 0 0,-1 0 0 0 0,0 0-1 0 0,1 0 1 0 0,-1 0 0 0 0,0 1-1 0 0,-4 1 1 0 0,-4 1 122 0 0,1 0 0 0 0,0 1 0 0 0,0 0 0 0 0,0 1 0 0 0,0 0 1 0 0,1 0-1 0 0,-1 1 0 0 0,2 0 0 0 0,-1 1 0 0 0,1 0 0 0 0,-1 1 0 0 0,2-1 1 0 0,-1 1-1 0 0,1 1 0 0 0,-7 11 0 0 0,9-13-123 0 0,1 1 0 0 0,0-1 0 0 0,0 1-1 0 0,1 0 1 0 0,0 0 0 0 0,1 0 0 0 0,-1 0 0 0 0,2 1 0 0 0,-1-1 0 0 0,1 1 0 0 0,0-1 0 0 0,1 1 0 0 0,0-1-1 0 0,0 1 1 0 0,1-1 0 0 0,0 0 0 0 0,0 1 0 0 0,1-1 0 0 0,6 16 0 0 0,-2-7 20 0 0,2-1 0 0 0,0-1 0 0 0,1 1 1 0 0,0-1-1 0 0,1-1 0 0 0,1 0 0 0 0,0 0 1 0 0,15 13-1 0 0,-19-20-233 0 0,1 0 0 0 0,0-1 0 0 0,0 0 1 0 0,0-1-1 0 0,1 0 0 0 0,0 0 0 0 0,0 0 0 0 0,0-1 1 0 0,0-1-1 0 0,1 0 0 0 0,0 0 0 0 0,0-1 0 0 0,-1 0 0 0 0,1 0 1 0 0,14-1-1 0 0,-21-1-32 0 0,0 0 1 0 0,0-1-1 0 0,0 0 1 0 0,0 1-1 0 0,0-1 0 0 0,0-1 1 0 0,0 1-1 0 0,0 0 1 0 0,-1-1-1 0 0,1 1 0 0 0,0-1 1 0 0,-1 0-1 0 0,1 0 1 0 0,-1 0-1 0 0,0 0 1 0 0,0 0-1 0 0,0 0 0 0 0,0-1 1 0 0,0 1-1 0 0,0-1 1 0 0,-1 1-1 0 0,3-4 0 0 0,-3 4 70 0 0,0 1-1 0 0,-1-1 0 0 0,1 1 1 0 0,0-1-1 0 0,-1 0 0 0 0,1 1 0 0 0,-1-1 1 0 0,1 0-1 0 0,-1 1 0 0 0,0-1 0 0 0,0 0 1 0 0,0 1-1 0 0,0-1 0 0 0,0 0 0 0 0,0 1 1 0 0,0-1-1 0 0,0 0 0 0 0,-1 1 1 0 0,1-1-1 0 0,-1 0 0 0 0,1 1 0 0 0,-1-1 1 0 0,1 1-1 0 0,-1-1 0 0 0,0 1 0 0 0,0-1 1 0 0,0 1-1 0 0,0-1 0 0 0,0 1 1 0 0,0 0-1 0 0,0 0 0 0 0,-1-1 0 0 0,1 1 1 0 0,0 0-1 0 0,-1 0 0 0 0,1 0 0 0 0,-1 0 1 0 0,-2 0-1 0 0,-7-4 40 0 0,-1 2 0 0 0,0 0 0 0 0,-1 0 1 0 0,1 2-1 0 0,0-1 0 0 0,-1 1 0 0 0,1 1 0 0 0,-1 0 0 0 0,1 1 0 0 0,-19 3 0 0 0,16-1 0 0 0,0 0 0 0 0,0 1 0 0 0,0 0 0 0 0,0 1 0 0 0,1 1 0 0 0,0 1 0 0 0,0 0 0 0 0,-14 10 0 0 0,26-16-93 0 0,0 0 0 0 0,1 0 1 0 0,-1 0-1 0 0,0 0 0 0 0,1 1 1 0 0,-1-1-1 0 0,1 1 0 0 0,0-1 1 0 0,-1 1-1 0 0,1-1 0 0 0,0 1 1 0 0,0 0-1 0 0,0 0 0 0 0,0 0 1 0 0,1-1-1 0 0,-1 1 0 0 0,0 0 1 0 0,0 3-1 0 0,1-3-291 0 0,1-1 0 0 0,-1 0 0 0 0,1 1 0 0 0,-1-1 0 0 0,1 0 0 0 0,-1 1-1 0 0,1-1 1 0 0,0 0 0 0 0,-1 1 0 0 0,1-1 0 0 0,0 0 0 0 0,0 0 0 0 0,0 0 0 0 0,0 0 0 0 0,0 0 0 0 0,0 0 0 0 0,0 0 0 0 0,1 0 0 0 0,-1 0 0 0 0,0-1 0 0 0,0 1 0 0 0,1 0 0 0 0,-1-1 0 0 0,0 1-1 0 0,1-1 1 0 0,1 1 0 0 0,8 2-2131 0 0</inkml:trace>
</inkml:ink>
</file>

<file path=ppt/ink/ink7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9:10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0 183 476 0 0,'1'-1'397'0'0,"0"0"1"0"0,-1 0-1 0 0,1 0 1 0 0,-1 0-1 0 0,1 0 0 0 0,0 1 1 0 0,0-1-1 0 0,0 0 0 0 0,-1 0 1 0 0,1 0-1 0 0,0 1 1 0 0,0-1-1 0 0,0 1 0 0 0,0-1 1 0 0,0 1-1 0 0,0-1 0 0 0,0 1 1 0 0,1-1-1 0 0,-1 1 1 0 0,0 0-1 0 0,0 0 0 0 0,0-1 1 0 0,0 1-1 0 0,0 0 0 0 0,0 0 1 0 0,1 0-1 0 0,-1 0 1 0 0,2 1-1 0 0,1 0 142 0 0,-1 0 1 0 0,1 1-1 0 0,-1-1 0 0 0,1 1 1 0 0,-1 0-1 0 0,1 0 0 0 0,-1 0 1 0 0,0 0-1 0 0,3 3 0 0 0,8 8 855 0 0,0 1-1 0 0,17 24 1 0 0,-29-36-1162 0 0,97 127 6501 0 0,-99-129-6676 0 0,0 1 0 0 0,1 0 0 0 0,-1-1 0 0 0,1 1 0 0 0,-1-1 0 0 0,1 1 0 0 0,-1-1 1 0 0,1 1-1 0 0,-1-1 0 0 0,1 1 0 0 0,-1-1 0 0 0,1 0 0 0 0,-1 1 0 0 0,1-1 0 0 0,0 0 0 0 0,-1 1 1 0 0,1-1-1 0 0,0 0 0 0 0,-1 0 0 0 0,1 1 0 0 0,0-1 0 0 0,-1 0 0 0 0,1 0 0 0 0,0 0 0 0 0,0 0 1 0 0,-1 0-1 0 0,1 0 0 0 0,0 0 0 0 0,-1 0 0 0 0,1-1 0 0 0,0 1 0 0 0,1 0 0 0 0,19-21 626 0 0,11-41-561 0 0,-29 56 13 0 0,124-266 1268 0 0,-123 262-1915 0 0,5-12 988 0 0</inkml:trace>
</inkml:ink>
</file>

<file path=ppt/ink/ink7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9:0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0 102 800 0 0,'0'0'9034'0'0,"29"-9"-5161"0"0,90-20 2499 0 0,55-29-2704 0 0,-171 57-4613 0 0,11-3 67 0 0,1 9-9985 0 0</inkml:trace>
</inkml:ink>
</file>

<file path=ppt/ink/ink7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9:08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25 824 0 0,'0'0'4481'0'0,"32"7"1603"0"0,-12-8-4093 0 0,1-1 0 0 0,0-1 0 0 0,27-8 0 0 0,27-4-1849 0 0,-65 15-2421 0 0,-5 2-2427 0 0,-2 1 2561 0 0</inkml:trace>
</inkml:ink>
</file>

<file path=ppt/ink/ink7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9:2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38 4452 0 0,'-1'0'444'0'0,"0"-1"1"0"0,0 0-1 0 0,0 0 0 0 0,0 0 0 0 0,0 0 0 0 0,1 0 0 0 0,-1 0 0 0 0,0 0 0 0 0,0 0 0 0 0,1 0 0 0 0,-1 0 0 0 0,0-1 0 0 0,1 1 0 0 0,0 0 0 0 0,-1 0 0 0 0,1-1 0 0 0,0 1 0 0 0,-1 0 1 0 0,1 0-1 0 0,0-1 0 0 0,0-2 0 0 0,1 4-281 0 0,-1-1 1 0 0,1 0 0 0 0,0 0 0 0 0,-1 1-1 0 0,1-1 1 0 0,0 0 0 0 0,0 1 0 0 0,0-1-1 0 0,-1 1 1 0 0,1-1 0 0 0,0 1 0 0 0,0-1-1 0 0,0 1 1 0 0,0 0 0 0 0,0-1 0 0 0,0 1-1 0 0,0 0 1 0 0,0 0 0 0 0,0-1 0 0 0,0 1-1 0 0,1 0 1 0 0,12 0 63 0 0,0 0-1 0 0,0 1 0 0 0,15 3 1 0 0,-23-4 178 0 0,61 9 164 0 0,-1 2 1 0 0,0 3-1 0 0,101 36 0 0 0,-165-50-557 0 0,1 1 0 0 0,-1 0 0 0 0,1 0-1 0 0,-1 0 1 0 0,0 0 0 0 0,1 0 0 0 0,-1 0 0 0 0,0 1 0 0 0,0-1 0 0 0,0 1 0 0 0,0 0 0 0 0,0 0-1 0 0,0 0 1 0 0,0 0 0 0 0,0 0 0 0 0,-1 0 0 0 0,1 0 0 0 0,-1 0 0 0 0,0 0 0 0 0,1 1-1 0 0,-1-1 1 0 0,0 1 0 0 0,-1-1 0 0 0,1 1 0 0 0,0-1 0 0 0,-1 1 0 0 0,1 4 0 0 0,-2 0 43 0 0,0 0 1 0 0,-1 0 0 0 0,0 0 0 0 0,0 0 0 0 0,-1 0-1 0 0,1 0 1 0 0,-2 0 0 0 0,1-1 0 0 0,-5 7 0 0 0,-23 39 265 0 0,17-31 77 0 0,1 0-1 0 0,0 1 1 0 0,2 1-1 0 0,1-1 1 0 0,1 2-1 0 0,1-1 1 0 0,-6 27-1 0 0,14-48-710 0 0,-6 23 1500 0 0,1-19-4069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0 524 0 0,'10'16'5723'0'0,"-11"0"-3811"0"0,-1 1 0 0 0,0-1 0 0 0,-7 22 0 0 0,6-27-1103 0 0,0 1 1 0 0,0-1 0 0 0,1 1 0 0 0,1 0 0 0 0,0 0-1 0 0,1 0 1 0 0,0 0 0 0 0,2 13 0 0 0,-2-25-733 0 0,1 1 0 0 0,-1 0 0 0 0,0 0 0 0 0,1-1 0 0 0,-1 1 0 0 0,0-1 0 0 0,1 1 0 0 0,-1 0 0 0 0,1-1 0 0 0,-1 1 0 0 0,1-1 0 0 0,-1 1 0 0 0,1-1 0 0 0,-1 1 1 0 0,1-1-1 0 0,0 1 0 0 0,-1-1 0 0 0,1 0 0 0 0,0 1 0 0 0,-1-1 0 0 0,1 0 0 0 0,0 1 0 0 0,0-1 0 0 0,-1 0 0 0 0,1 0 0 0 0,0 0 0 0 0,0 0 0 0 0,-1 0 0 0 0,1 0 1 0 0,0 0-1 0 0,0 0 0 0 0,-1 0 0 0 0,1 0 0 0 0,0 0 0 0 0,0 0 0 0 0,-1-1 0 0 0,1 1 0 0 0,1-1 0 0 0,28-11 722 0 0,-29 12-786 0 0,30-19 381 0 0,0-1 1 0 0,-1-1 0 0 0,40-38 0 0 0,-65 54-338 0 0,-24 21-270 0 0,0 0 110 0 0,1 0 1 0 0,-19 22-1 0 0,33-34 115 0 0,0 0-1 0 0,0 1 1 0 0,1 0-1 0 0,0 0 1 0 0,0 0-1 0 0,0 0 1 0 0,1 0-1 0 0,0 1 1 0 0,-1-1-1 0 0,2 1 1 0 0,-1-1-1 0 0,1 1 1 0 0,0 0-1 0 0,0 0 1 0 0,0 6-1 0 0,2-9 5 0 0,-1 0 0 0 0,1 0 0 0 0,0 0 1 0 0,0 0-1 0 0,1-1 0 0 0,-1 1 0 0 0,0 0 0 0 0,1 0 0 0 0,0-1 0 0 0,-1 1 0 0 0,1-1 1 0 0,0 1-1 0 0,0-1 0 0 0,1 0 0 0 0,-1 0 0 0 0,0 0 0 0 0,1 0 0 0 0,-1 0 0 0 0,1-1 1 0 0,0 1-1 0 0,-1-1 0 0 0,6 2 0 0 0,3 2 44 0 0,0-1 0 0 0,1 0 0 0 0,-1-1 0 0 0,20 3 0 0 0,-10-3-250 0 0,0-2 0 0 0,28-1 0 0 0,-19-2-3046 0 0,-2-4-4437 0 0</inkml:trace>
</inkml:ink>
</file>

<file path=ppt/ink/ink7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9:2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1 223 364 0 0,'1'4'882'0'0,"23"62"1099"0"0,3-1 0 0 0,2-2-1 0 0,3-1 1 0 0,3-1 0 0 0,48 63 0 0 0,-78-116-1626 0 0,1-1 1 0 0,0 0 0 0 0,1 0 0 0 0,-1-1-1 0 0,1 0 1 0 0,12 9 0 0 0,-17-14-269 0 0,0 0 1 0 0,-1 0 0 0 0,1-1 0 0 0,0 1-1 0 0,0 0 1 0 0,0-1 0 0 0,-1 0-1 0 0,1 1 1 0 0,0-1 0 0 0,0 0-1 0 0,0 0 1 0 0,0 0 0 0 0,0 0 0 0 0,0 0-1 0 0,0 0 1 0 0,-1-1 0 0 0,1 1-1 0 0,0-1 1 0 0,0 1 0 0 0,0-1-1 0 0,0 0 1 0 0,-1 0 0 0 0,1 1 0 0 0,0-1-1 0 0,-1 0 1 0 0,1-1 0 0 0,-1 1-1 0 0,1 0 1 0 0,-1 0 0 0 0,0-1 0 0 0,1 1-1 0 0,-1 0 1 0 0,0-1 0 0 0,0 0-1 0 0,0 1 1 0 0,2-4 0 0 0,6-11 197 0 0,0-1 0 0 0,-1 0 1 0 0,-1-1-1 0 0,0 1 0 0 0,-1-1 1 0 0,5-27-1 0 0,13-110 661 0 0,-22 131-859 0 0,7-41 574 0 0,-4 0 0 0 0,-4-126 0 0 0,-12 136-1235 0 0,11 54-94 0 0,33 27-8192 0 0,-19-12 6496 0 0</inkml:trace>
</inkml:ink>
</file>

<file path=ppt/ink/ink7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9:29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0 212 0 0,'-32'27'6412'0'0,"30"-21"-5831"0"0,0 0 0 0 0,0 0-1 0 0,1 1 1 0 0,0-1 0 0 0,0 1 0 0 0,1 0 0 0 0,0-1 0 0 0,0 1 0 0 0,2 7-1 0 0,12 65 1436 0 0,-4-28-763 0 0,0 1-1336 0 0,-2-18-5092 0 0,-7-31 4057 0 0</inkml:trace>
</inkml:ink>
</file>

<file path=ppt/ink/ink7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9:2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88 213 5517 0 0,'-23'-11'4052'0'0,"19"10"-3506"0"0,-1 0-1 0 0,1-1 0 0 0,0 1 1 0 0,-1-1-1 0 0,1 0 0 0 0,0-1 1 0 0,0 1-1 0 0,0-1 1 0 0,1 0-1 0 0,-1 0 0 0 0,0 0 1 0 0,1 0-1 0 0,0 0 0 0 0,0-1 1 0 0,-4-5-1 0 0,7 7-433 0 0,0 1 0 0 0,1 0 0 0 0,-1-1 1 0 0,0 1-1 0 0,1 0 0 0 0,-1-1 0 0 0,1 1 0 0 0,-1 0 0 0 0,1-1 1 0 0,0 1-1 0 0,-1 0 0 0 0,1 0 0 0 0,0 0 0 0 0,0 0 0 0 0,0 0 0 0 0,0 0 1 0 0,0 0-1 0 0,0 0 0 0 0,0 0 0 0 0,0 0 0 0 0,0 0 0 0 0,1 1 1 0 0,1-2-1 0 0,31-17 796 0 0,-33 19-857 0 0,41-18 571 0 0,0 3 0 0 0,0 1-1 0 0,61-12 1 0 0,0 10-3172 0 0,-66 10-354 0 0,-1-4-3693 0 0,-24 6 4476 0 0</inkml:trace>
</inkml:ink>
</file>

<file path=ppt/ink/ink7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9:30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5 584 0 0,'0'-1'239'0'0,"0"1"1"0"0,-1-1-1 0 0,1 1 0 0 0,0 0 1 0 0,-1-1-1 0 0,1 1 0 0 0,-1 0 1 0 0,1 0-1 0 0,-1-1 0 0 0,1 1 1 0 0,-1 0-1 0 0,1 0 0 0 0,0 0 0 0 0,-1-1 1 0 0,1 1-1 0 0,-1 0 0 0 0,1 0 1 0 0,-1 0-1 0 0,0 0 0 0 0,1 0 1 0 0,-1 0-1 0 0,1 0 0 0 0,-1 0 1 0 0,1 0-1 0 0,-1 0 0 0 0,1 1 1 0 0,-1-1-1 0 0,1 0 0 0 0,0 0 1 0 0,-1 0-1 0 0,1 1 0 0 0,-1-1 0 0 0,1 0 1 0 0,-1 0-1 0 0,1 1 0 0 0,-1-1 1 0 0,1 0-1 0 0,0 1 0 0 0,-1-1 1 0 0,1 1-1 0 0,0-1 0 0 0,-1 0 1 0 0,1 1-1 0 0,0 0 0 0 0,-18 35 3499 0 0,-2 43-1075 0 0,16-51-1275 0 0,0 0 0 0 0,0 46 0 0 0,11-8-1345 0 0,-5-55-1540 0 0,1-1 0 0 0,0 1 0 0 0,9 18 0 0 0,-9-25-1169 0 0</inkml:trace>
</inkml:ink>
</file>

<file path=ppt/ink/ink7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9:3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17 330 680 0 0,'0'0'339'0'0,"-1"0"0"0"0,1 0 0 0 0,-1 0 0 0 0,0 1 1 0 0,1-1-1 0 0,-1-1 0 0 0,1 1 0 0 0,-1 0 0 0 0,0 0 0 0 0,1 0 0 0 0,-1 0 0 0 0,0 0 0 0 0,1 0 0 0 0,-1-1 0 0 0,1 1 1 0 0,-1 0-1 0 0,1-1 0 0 0,-1 1 0 0 0,1 0 0 0 0,-1-1 0 0 0,1 1 0 0 0,-1 0 0 0 0,1-1 0 0 0,-1 1 0 0 0,1-1 0 0 0,0 1 1 0 0,-1-1-1 0 0,1 1 0 0 0,0-1 0 0 0,-1 0 0 0 0,1 0 0 0 0,15-14 3614 0 0,53-16-3973 0 0,-48 22 1519 0 0,43-18-266 0 0,-21 10-538 0 0,42-24 1 0 0,-74 35-634 0 0,0 0 0 0 0,0-1 0 0 0,0 0 1 0 0,-1 0-1 0 0,0-1 0 0 0,-1-1 0 0 0,0 1 0 0 0,0-1 0 0 0,7-11 1 0 0,-11 13 7 0 0,-1 0 1 0 0,0 1-1 0 0,-1-1 1 0 0,1 0 0 0 0,-1-1-1 0 0,-1 1 1 0 0,1 0-1 0 0,-1-1 1 0 0,0-13 0 0 0,-1 19 363 0 0,-8-4 779 0 0,0 25-870 0 0,0 1-1 0 0,2 0 1 0 0,0 0-1 0 0,1 0 1 0 0,1 1-1 0 0,1 0 1 0 0,0 0-1 0 0,2 0 1 0 0,1 0-1 0 0,0 0 1 0 0,2 0-1 0 0,0 0 1 0 0,1-1-1 0 0,1 1 0 0 0,1-1 1 0 0,1 1-1 0 0,1-2 1 0 0,1 1-1 0 0,0-1 1 0 0,2 0-1 0 0,0-1 1 0 0,24 34-1 0 0,-31-48-1228 0 0,7 11 102 0 0</inkml:trace>
</inkml:ink>
</file>

<file path=ppt/ink/ink7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9:40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0 517 244 0 0,'0'0'1830'0'0,"5"1"-650"0"0,29 0 307 0 0,1-1 0 0 0,0-2 0 0 0,52-10 0 0 0,-35 5-823 0 0,1132-142 7691 0 0,885-103-1950 0 0,-1696 216-5577 0 0,176-23 518 0 0,-540 58-2812 0 0,-12 0 401 0 0,-25 2-288 0 0,-42 4-1238 0 0,-28 5-3313 0 0,45-7 3432 0 0</inkml:trace>
</inkml:ink>
</file>

<file path=ppt/ink/ink7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9:40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1 639 408 0 0,'429'-104'11439'0'0,"11"26"-6110"0"0,459-37-2797 0 0,-405 57 30 0 0,-453 52-2449 0 0,514-68 1248 0 0,-1-29-26 0 0,-142 6 84 0 0,-389 94-1972 0 0,-22 3 314 0 0,-1 0 1 0 0,1-1-1 0 0,-1 1 1 0 0,1 0-1 0 0,0 0 0 0 0,-1 0 1 0 0,1 0-1 0 0,-1 0 1 0 0,1 0-1 0 0,0 1 0 0 0,-1-1 1 0 0,1 0-1 0 0,-1 0 1 0 0,1 0-1 0 0,-1 0 0 0 0,1 1 1 0 0,0-1-1 0 0,-1 0 1 0 0,1 1-1 0 0,-1-1 0 0 0,1 0 1 0 0,-1 1-1 0 0,0-1 1 0 0,1 0-1 0 0,-1 1 0 0 0,1-1 1 0 0,-1 1-1 0 0,0-1 1 0 0,1 1-1 0 0,-1 0 0 0 0</inkml:trace>
</inkml:ink>
</file>

<file path=ppt/ink/ink7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9:41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1 648 260 0 0,'4'1'3803'0'0,"27"-1"-2500"0"0,402-59 2665 0 0,-222 25-2996 0 0,1368-142 3783 0 0,5-2-2270 0 0,-1360 147-2165 0 0,769-135 1702 0 0,-983 161-3446 0 0,-35 7 528 0 0,-44 7-322 0 0,-80 16-4364 0 0,95-18 3735 0 0</inkml:trace>
</inkml:ink>
</file>

<file path=ppt/ink/ink7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9:42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10 655 56 0 0,'-9'4'3727'0'0,"9"-1"-1392"0"0,19 0-442 0 0,32-5-978 0 0,432-69 3284 0 0,-76 9-2074 0 0,621-47 1822 0 0,-65 8-1414 0 0,31-17-645 0 0,-813 95-1583 0 0,637-107 1166 0 0,-794 125-1702 0 0,62-17 994 0 0,-34 1-4032 0 0</inkml:trace>
</inkml:ink>
</file>

<file path=ppt/ink/ink7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2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0 360 0 0,'1'19'7263'0'0,"2"23"-4168"0"0,8 125-1200 0 0,23 74 1263 0 0,-17-139-5388 0 0,-11-68 85 0 0,-5-26 243 0 0,-1-2 273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7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90 476 0 0,'0'0'1196'0'0,"3"0"254"0"0,15 3-343 0 0,-1 0 0 0 0,0-2-1 0 0,1 0 1 0 0,-1-1 0 0 0,26-4 0 0 0,24 1 582 0 0,107 0 628 0 0,496-15 5425 0 0,-576 14-6431 0 0,1-5-1 0 0,145-32 1 0 0,-219 34-985 0 0,-18 6-289 0 0,0-1 1 0 0,0 1-1 0 0,0 0 0 0 0,0 0 1 0 0,0 0-1 0 0,1 1 1 0 0,-1-1-1 0 0,0 1 1 0 0,0 0-1 0 0,1 0 0 0 0,3 0 1 0 0,-6 0-31 0 0,-1 1 0 0 0,1-1 0 0 0,-1 1 0 0 0,1-1 0 0 0,0 1 1 0 0,-1 0-1 0 0,0-1 0 0 0,1 1 0 0 0,-1 0 0 0 0,1-1 0 0 0,-1 1 1 0 0,0 0-1 0 0,1 0 0 0 0,-1-1 0 0 0,0 1 0 0 0,0 0 0 0 0,0 0 0 0 0,1-1 1 0 0,-1 1-1 0 0,0 0 0 0 0,0 0 0 0 0,0 0 0 0 0,0-1 0 0 0,-1 1 0 0 0,1 0 1 0 0,0 0-1 0 0,0 0 0 0 0,-4 23 219 0 0,-11 30 143 0 0,-32 142 1359 0 0,42-165-989 0 0,1 1 0 0 0,1 0 1 0 0,2-1-1 0 0,5 46 1 0 0,3-32-392 0 0,-4-24-559 0 0,0 0-1 0 0,0 32 1 0 0,-3-52-474 0 0</inkml:trace>
</inkml:ink>
</file>

<file path=ppt/ink/ink7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21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64 244 304 0 0,'-50'-2'4622'0'0,"37"2"6605"0"0,58-4-9958 0 0,0-2-1 0 0,66-18 1 0 0,96-37 958 0 0,-169 49-1842 0 0,-16 5-36 0 0,-1-1 0 0 0,-1 0 0 0 0,28-16 0 0 0,-41 20-346 0 0,-1 0 1 0 0,0 0-1 0 0,0 0 1 0 0,0-1-1 0 0,-1 0 1 0 0,1 0-1 0 0,-1-1 0 0 0,0 1 1 0 0,-1-1-1 0 0,1 0 1 0 0,-1-1-1 0 0,-1 1 0 0 0,7-13 1 0 0,-10 17-652 0 0,7 18-11998 0 0</inkml:trace>
</inkml:ink>
</file>

<file path=ppt/ink/ink7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22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6 640 0 0,'-3'-6'10382'0'0,"6"105"-7491"0"0,6 126 1690 0 0,-4-176-4558 0 0,1 0 1 0 0,20 72-1 0 0,-36-123-6988 0 0,-32-22 5115 0 0,2 3 2502 0 0,16 12-662 0 0,0-1 4654 0 0,26 3-2337 0 0,17-1-1284 0 0,73-19 793 0 0,-45 14-841 0 0,72-30-1 0 0,-106 37-841 0 0,-1 0 0 0 0,0-1 0 0 0,0 0 0 0 0,-1 0 0 0 0,0-2-1 0 0,0 1 1 0 0,-1-1 0 0 0,0-1 0 0 0,0 0 0 0 0,10-14-1 0 0,-16 17-55 0 0,0-1 0 0 0,0 1 0 0 0,-1-1 0 0 0,0 0-1 0 0,0 1 1 0 0,-1-1 0 0 0,0-1 0 0 0,-1 1 0 0 0,2-11-1 0 0,-3 13-41 0 0,1 0-1 0 0,-1 0 0 0 0,0 0 1 0 0,0 0-1 0 0,-1 1 0 0 0,0-1 1 0 0,0 0-1 0 0,0 0 1 0 0,-1 0-1 0 0,0 1 0 0 0,0-1 1 0 0,0 1-1 0 0,-6-10 0 0 0,7 14-31 0 0,0 0 0 0 0,0 0 0 0 0,1 0 0 0 0,-1 0 1 0 0,0 0-1 0 0,0 0 0 0 0,0 0 0 0 0,0 1 0 0 0,0-1 0 0 0,0 0 0 0 0,0 1 0 0 0,0-1 0 0 0,0 1 0 0 0,0-1 0 0 0,0 1 0 0 0,-1-1 0 0 0,1 1 0 0 0,0 0 0 0 0,0 0 0 0 0,0-1 0 0 0,0 1 0 0 0,-1 0 1 0 0,1 0-1 0 0,0 0 0 0 0,0 0 0 0 0,-1 1 0 0 0,1-1 0 0 0,0 0 0 0 0,0 0 0 0 0,0 1 0 0 0,0-1 0 0 0,-1 1 0 0 0,1-1 0 0 0,0 1 0 0 0,0-1 0 0 0,0 1 0 0 0,0 0 0 0 0,0-1 0 0 0,0 1 0 0 0,0 0 1 0 0,1 0-1 0 0,-1 0 0 0 0,0 0 0 0 0,0 0 0 0 0,1 0 0 0 0,-1 0 0 0 0,0 0 0 0 0,0 2 0 0 0,-5 5 54 0 0,1 0 0 0 0,-1 1 0 0 0,1 0 0 0 0,-5 15 0 0 0,2-3 155 0 0,1 0-1 0 0,2-1 1 0 0,0 2-1 0 0,1-1 1 0 0,1 1-1 0 0,1-1 1 0 0,0 1 0 0 0,4 32-1 0 0,-2-47-192 0 0,1-1-1 0 0,-1 0 1 0 0,1 1-1 0 0,1-1 1 0 0,0 0-1 0 0,-1 0 1 0 0,2 0-1 0 0,-1 0 1 0 0,1 0-1 0 0,0-1 1 0 0,0 1-1 0 0,0-1 1 0 0,1 0-1 0 0,0 0 1 0 0,0 0-1 0 0,0 0 1 0 0,1-1-1 0 0,0 1 1 0 0,-1-1-1 0 0,2 0 0 0 0,-1-1 1 0 0,0 1-1 0 0,1-1 1 0 0,-1 0-1 0 0,1 0 1 0 0,0-1-1 0 0,0 0 1 0 0,0 0-1 0 0,0 0 1 0 0,0-1-1 0 0,1 0 1 0 0,-1 0-1 0 0,9 0 1 0 0,0-1-517 0 0,0 0 0 0 0,0-1 1 0 0,0-1-1 0 0,0 0 0 0 0,0-1 1 0 0,-1 0-1 0 0,1-1 0 0 0,14-7 1 0 0,-10 3-2155 0 0,0-1 1 0 0,31-20 0 0 0,-24 10 17 0 0</inkml:trace>
</inkml:ink>
</file>

<file path=ppt/ink/ink7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22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25 452 0 0,'-2'-2'398'0'0,"0"0"0"0"0,0 0 1 0 0,0 0-1 0 0,0 0 0 0 0,0 1 0 0 0,-1-1 0 0 0,1 0 1 0 0,0 1-1 0 0,-1 0 0 0 0,1-1 0 0 0,-1 1 1 0 0,1 0-1 0 0,-1 0 0 0 0,0 1 0 0 0,1-1 0 0 0,-1 0 1 0 0,0 1-1 0 0,0 0 0 0 0,1-1 0 0 0,-1 1 0 0 0,0 0 1 0 0,0 1-1 0 0,0-1 0 0 0,-4 1 0 0 0,4 1 73 0 0,0-1 0 0 0,1 1 1 0 0,-1-1-1 0 0,1 1 0 0 0,-1 0 0 0 0,1 0 0 0 0,0 0 0 0 0,0 0 0 0 0,0 0 0 0 0,0 0 0 0 0,-3 5 1 0 0,-11 24 344 0 0,7-11-244 0 0,2 0 0 0 0,0 0 0 0 0,1 1 0 0 0,1 0 0 0 0,1 0 0 0 0,1 0 0 0 0,1 0 0 0 0,1 27 0 0 0,1-41-463 0 0,0-1 0 0 0,1 1 0 0 0,0-1-1 0 0,0 1 1 0 0,1-1 0 0 0,-1 1 0 0 0,1-1-1 0 0,1 0 1 0 0,-1 0 0 0 0,1 0 0 0 0,0 0-1 0 0,1-1 1 0 0,-1 1 0 0 0,1-1 0 0 0,0 0-1 0 0,1 0 1 0 0,-1 0 0 0 0,1 0 0 0 0,0-1 0 0 0,0 0-1 0 0,0 0 1 0 0,0 0 0 0 0,1-1 0 0 0,0 0-1 0 0,0 0 1 0 0,0 0 0 0 0,0-1 0 0 0,0 1-1 0 0,0-1 1 0 0,1-1 0 0 0,6 2 0 0 0,-5-3-175 0 0,1 1 1 0 0,-1-1 0 0 0,1-1 0 0 0,-1 1 0 0 0,1-1 0 0 0,-1-1-1 0 0,1 1 1 0 0,-1-2 0 0 0,0 1 0 0 0,0-1 0 0 0,0 0 0 0 0,0-1-1 0 0,14-8 1 0 0,-12 6-469 0 0,-1 0 0 0 0,0-1 0 0 0,0 1 0 0 0,0-2 0 0 0,-1 1 0 0 0,0-1 0 0 0,0-1 0 0 0,-1 1 0 0 0,0-1 0 0 0,7-13 0 0 0,-12 12-1083 0 0,-8 0-6084 0 0</inkml:trace>
</inkml:ink>
</file>

<file path=ppt/ink/ink7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22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11 121 644 0 0,'-11'-7'11103'0'0,"35"-8"-7028"0"0,38-12-1610 0 0,138-37 3266 0 0,-193 59-5808 0 0,-2 2-2676 0 0</inkml:trace>
</inkml:ink>
</file>

<file path=ppt/ink/ink7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23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100 160 7033 0 0,'-18'-4'2995'0'0,"-30"-10"3621"0"0,46 13-6204 0 0,-1 0 1 0 0,1 0-1 0 0,0 0 0 0 0,-1 0 1 0 0,1-1-1 0 0,0 1 0 0 0,0-1 1 0 0,0 0-1 0 0,0 1 0 0 0,0-1 1 0 0,0 0-1 0 0,1 0 0 0 0,-1 0 1 0 0,1 0-1 0 0,-2-3 0 0 0,3 4-332 0 0,0 0 0 0 0,0 0 0 0 0,0 0 0 0 0,0 0 0 0 0,1 0 0 0 0,-1 0 0 0 0,1 0 0 0 0,-1 0 0 0 0,0 0 0 0 0,1 0 0 0 0,-1 0 0 0 0,1 0 0 0 0,0 1 0 0 0,-1-1 0 0 0,1 0 0 0 0,0 0 0 0 0,0 1 0 0 0,-1-1 0 0 0,1 0 0 0 0,0 1 0 0 0,2-2 0 0 0,20-15 599 0 0,-21 16-545 0 0,16-10 192 0 0,0 1 0 0 0,1 0 0 0 0,1 2 0 0 0,0 0 1 0 0,0 1-1 0 0,24-4 0 0 0,-25 7-1175 0 0,-1 1 0 0 0,0 1 0 0 0,1 1 1 0 0,21 1-1 0 0,-8 6-7497 0 0,-26-4 5688 0 0</inkml:trace>
</inkml:ink>
</file>

<file path=ppt/ink/ink7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23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0 176 20 0 0,'3'0'444'0'0,"-1"0"-1"0"0,0-1 1 0 0,0 1-1 0 0,0 0 1 0 0,0 0-1 0 0,0 0 1 0 0,1 0 0 0 0,-1 0-1 0 0,0 1 1 0 0,0-1-1 0 0,0 1 1 0 0,0-1-1 0 0,0 1 1 0 0,0 0 0 0 0,0 0-1 0 0,0 0 1 0 0,0 0-1 0 0,0 0 1 0 0,-1 0-1 0 0,4 3 1 0 0,38 30 2587 0 0,-39-30-2563 0 0,31 31 2138 0 0,-2 2 0 0 0,44 61 0 0 0,8 11 965 0 0,-74-95-2922 0 0,-9-11-414 0 0,1 0 1 0 0,-1 1-1 0 0,1-1 1 0 0,0 0-1 0 0,0 0 0 0 0,0 0 1 0 0,0 0-1 0 0,0-1 0 0 0,1 1 1 0 0,5 2-1 0 0,-8-5 478 0 0,21-20 120 0 0,-17-5-592 0 0,0 1 0 0 0,-2-2-1 0 0,1-48 1 0 0,0-2-58 0 0,15-181 391 0 0,-19 254-739 0 0,0 1-1 0 0,0-1 0 0 0,0 0 0 0 0,1 1 0 0 0,-1-1 0 0 0,1 0 0 0 0,0 1 0 0 0,-1-1 0 0 0,1 1 0 0 0,1-1 0 0 0,-1 1 0 0 0,0 0 1 0 0,0-1-1 0 0,3-1 0 0 0,-2 2-670 0 0,1 1 1 0 0,-1 0-1 0 0,1 0 1 0 0,0 0 0 0 0,0 0-1 0 0,-1 0 1 0 0,1 0-1 0 0,0 1 1 0 0,0-1 0 0 0,0 1-1 0 0,0 0 1 0 0,4 0-1 0 0,8-2-2141 0 0</inkml:trace>
</inkml:ink>
</file>

<file path=ppt/ink/ink7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24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1 232 0 0,'-35'60'14406'0'0,"5"18"-9969"0"0,18-35-2773 0 0,-12 79 0 0 0,22-114-1408 0 0,1 1 0 0 0,1 0 0 0 0,0 0 0 0 0,0-1 0 0 0,1 1 0 0 0,0 0 0 0 0,0-1 1 0 0,1 1-1 0 0,0-1 0 0 0,1 1 0 0 0,-1-1 0 0 0,2 0 0 0 0,-1 0 0 0 0,8 12 0 0 0,-8-16-147 0 0,1 1 1 0 0,-1-1-1 0 0,1 0 0 0 0,0 0 0 0 0,0-1 0 0 0,1 1 0 0 0,-1-1 0 0 0,1 0 0 0 0,0 0 0 0 0,0 0 0 0 0,0-1 0 0 0,0 1 0 0 0,0-1 0 0 0,0-1 0 0 0,1 1 0 0 0,-1-1 1 0 0,1 0-1 0 0,-1 0 0 0 0,1 0 0 0 0,-1-1 0 0 0,1 0 0 0 0,-1 0 0 0 0,9-1 0 0 0,3-1-90 0 0,0-1 1 0 0,0 0-1 0 0,0-1 1 0 0,-1-1-1 0 0,1-1 1 0 0,26-13-1 0 0,-34 15-567 0 0,0-1-1 0 0,0-1 0 0 0,-1 1 0 0 0,0-2 0 0 0,0 1 0 0 0,-1-1 0 0 0,1 0 1 0 0,-1 0-1 0 0,-1-1 0 0 0,0 0 0 0 0,0 0 0 0 0,8-16 0 0 0,-10 8-5803 0 0,-6 8 3694 0 0</inkml:trace>
  <inkml:trace contextRef="#ctx0" brushRef="#br0" timeOffset="1">52 351 336 0 0,'-29'4'2933'0'0,"6"-7"12624"0"0,59-16-12843 0 0,34-5 378 0 0,11-3-1422 0 0,-31 3-4457 0 0</inkml:trace>
</inkml:ink>
</file>

<file path=ppt/ink/ink7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24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198 210 336 0 0,'-74'-20'2324'0'0,"57"17"-247"0"0,0-1-1 0 0,0-1 1 0 0,0-1-1 0 0,-25-12 1 0 0,41 18-1868 0 0,0 0 0 0 0,0-1 0 0 0,1 1 0 0 0,-1 0 0 0 0,0-1 1 0 0,0 1-1 0 0,1-1 0 0 0,-1 1 0 0 0,1-1 0 0 0,-1 0 1 0 0,0 1-1 0 0,1-1 0 0 0,-1 1 0 0 0,1-1 0 0 0,-1 0 1 0 0,1 0-1 0 0,0 1 0 0 0,-1-1 0 0 0,1 0 0 0 0,0 0 0 0 0,-1 1 1 0 0,1-1-1 0 0,0 0 0 0 0,0 0 0 0 0,0 0 0 0 0,0 0 1 0 0,0 1-1 0 0,0-1 0 0 0,0 0 0 0 0,0 0 0 0 0,0 0 1 0 0,0 0-1 0 0,1 0 0 0 0,0-2 64 0 0,0 1 1 0 0,1-1-1 0 0,-1 1 1 0 0,1-1-1 0 0,0 1 1 0 0,0 0-1 0 0,0 0 1 0 0,0-1-1 0 0,0 2 1 0 0,2-3-1 0 0,59-35 2164 0 0,-47 32-2324 0 0,0 0 1 0 0,0 1-1 0 0,18-3 0 0 0,23-4-2736 0 0,5-1-4850 0 0,-27 6 4737 0 0</inkml:trace>
</inkml:ink>
</file>

<file path=ppt/ink/ink7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24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81 336 0 0,'1'1'305'0'0,"0"0"0"0"0,1 0 0 0 0,-1 0 0 0 0,1 1 0 0 0,-1-1 0 0 0,0 0 0 0 0,0 0 0 0 0,0 1 0 0 0,0-1 0 0 0,0 1 0 0 0,0-1 0 0 0,0 1 0 0 0,0 0 0 0 0,-1-1 0 0 0,1 1 0 0 0,-1 0 0 0 0,1-1 0 0 0,-1 1 0 0 0,1 0 0 0 0,-1 3 0 0 0,3 39 3505 0 0,-3-38-3305 0 0,0 32 1851 0 0,-2 0 0 0 0,-2 0-1 0 0,-2-1 1 0 0,-1 0 0 0 0,-13 41-1 0 0,20-78-2274 0 0,0 0-1 0 0,0 1 1 0 0,0-1 0 0 0,0 1-1 0 0,0-1 1 0 0,0 1-1 0 0,0-1 1 0 0,0 1-1 0 0,0-1 1 0 0,0 1-1 0 0,0-1 1 0 0,0 1-1 0 0,-1-1 1 0 0,1 1 0 0 0,0-1-1 0 0,0 1 1 0 0,-1-1-1 0 0,1 0 1 0 0,0 1-1 0 0,0-1 1 0 0,-1 1-1 0 0,1-1 1 0 0,0 0 0 0 0,-1 1-1 0 0,1-1 1 0 0,-1 0-1 0 0,1 0 1 0 0,0 1-1 0 0,-1-1 1 0 0,1 0-1 0 0,-1 0 1 0 0,1 0 0 0 0,-1 1-1 0 0,1-1 1 0 0,-1 0-1 0 0,1 0 1 0 0,-1 0-1 0 0,1 0 1 0 0,0 0-1 0 0,-2 0 1 0 0,-9-20 847 0 0,-1-34-681 0 0,11 49-224 0 0,1 1 0 0 0,0-1 0 0 0,0 1 0 0 0,1-1 0 0 0,-1 1 0 0 0,1-1 0 0 0,0 1 0 0 0,0 0 0 0 0,0-1 0 0 0,1 1 0 0 0,0 0 0 0 0,-1 0 0 0 0,6-8 0 0 0,-6 11-9 0 0,1 0 0 0 0,0-1 1 0 0,-1 1-1 0 0,1 0 0 0 0,0 0 0 0 0,-1 0 0 0 0,1 0 0 0 0,0 0 0 0 0,0 1 1 0 0,0-1-1 0 0,0 1 0 0 0,0-1 0 0 0,0 1 0 0 0,0-1 0 0 0,0 1 0 0 0,0 0 1 0 0,0 0-1 0 0,0 0 0 0 0,0 0 0 0 0,0 1 0 0 0,0-1 0 0 0,0 0 0 0 0,0 1 1 0 0,0-1-1 0 0,0 1 0 0 0,0 0 0 0 0,-1 0 0 0 0,1 0 0 0 0,0 0 0 0 0,0 0 0 0 0,-1 0 1 0 0,3 2-1 0 0,58 37 458 0 0,-48-30-381 0 0,1 0 1 0 0,-1-1 0 0 0,2 0 0 0 0,-1-1 0 0 0,1-1 0 0 0,0 0 0 0 0,28 7 0 0 0,-42-14-102 0 0,0 0 1 0 0,0 1-1 0 0,0-1 1 0 0,0 0 0 0 0,0 0-1 0 0,0 0 1 0 0,0 0-1 0 0,0-1 1 0 0,0 1 0 0 0,0 0-1 0 0,0-1 1 0 0,0 0-1 0 0,0 1 1 0 0,-1-1 0 0 0,1 0-1 0 0,0 0 1 0 0,0 0 0 0 0,-1 0-1 0 0,1 0 1 0 0,0 0-1 0 0,1-3 1 0 0,0 2 0 0 0,-1-1 0 0 0,0 0-1 0 0,0-1 1 0 0,-1 1 0 0 0,1 0 0 0 0,-1 0 0 0 0,1-1-1 0 0,-1 1 1 0 0,0-1 0 0 0,1-7 0 0 0,0-7-13 0 0,-1 0 1 0 0,0 0-1 0 0,-4-32 0 0 0,2 41 8 0 0,0-4-142 0 0,-10-77 325 0 0,10 82-485 0 0,-1 1 0 0 0,0-1 0 0 0,0 1-1 0 0,0 0 1 0 0,-1 0 0 0 0,0 0 0 0 0,-1 1 0 0 0,0-1 0 0 0,-7-9 0 0 0,8 14-942 0 0</inkml:trace>
  <inkml:trace contextRef="#ctx0" brushRef="#br0" timeOffset="1">443 19 416 0 0,'6'-3'871'0'0,"1"0"0"0"0,0 0 0 0 0,1 1 0 0 0,-1 0 0 0 0,0 0 0 0 0,1 1 0 0 0,-1-1 0 0 0,1 2 0 0 0,13-1 0 0 0,-15 2-328 0 0,-1 0 0 0 0,0 1 0 0 0,0-1 0 0 0,0 1 0 0 0,0 0 1 0 0,0 0-1 0 0,0 0 0 0 0,0 1 0 0 0,-1 0 0 0 0,1 0 0 0 0,-1 0 0 0 0,0 1 1 0 0,0-1-1 0 0,7 9 0 0 0,3 4 348 0 0,-2 1 0 0 0,0 0 0 0 0,0 1 0 0 0,-2 1 0 0 0,10 23 0 0 0,6 9-9567 0 0</inkml:trace>
</inkml:ink>
</file>

<file path=ppt/ink/ink7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25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190 393 496 0 0,'-126'-252'6124'0'0,"68"143"3445"0"0,57 108-9342 0 0,1 0-1 0 0,-1 1 1 0 0,1-1-1 0 0,-1 0 0 0 0,1 0 1 0 0,0 0-1 0 0,-1 0 0 0 0,1 1 1 0 0,0-1-1 0 0,0 0 0 0 0,-1 0 1 0 0,1 0-1 0 0,0 0 0 0 0,0 0 1 0 0,0 0-1 0 0,0 0 0 0 0,0 0 1 0 0,0 0-1 0 0,0 0 1 0 0,0 0-1 0 0,1 1 0 0 0,-1-1 1 0 0,0 0-1 0 0,1 0 0 0 0,-1 0 1 0 0,0 0-1 0 0,1-1 0 0 0,1 2-120 0 0,-1-1-1 0 0,0 0 1 0 0,0 0-1 0 0,1 1 1 0 0,-1-1-1 0 0,0 1 0 0 0,1-1 1 0 0,-1 1-1 0 0,0 0 1 0 0,1 0-1 0 0,-1-1 1 0 0,1 1-1 0 0,-1 0 0 0 0,0 0 1 0 0,4 1-1 0 0,63 13-2227 0 0,-59-12 1968 0 0,76 26-6124 0 0,-44-16 3591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8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0 187 648 0 0,'0'0'7723'0'0,"6"-1"-5964"0"0,551-62 10294 0 0,4 32-8029 0 0,-17 2-880 0 0,-471 24-2573 0 0,7 0 323 0 0,1-3 1 0 0,98-22-1 0 0,-163 23-743 0 0,5-1-804 0 0,-9 10-4991 0 0</inkml:trace>
</inkml:ink>
</file>

<file path=ppt/ink/ink7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25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140 213 8161 0 0,'-2'37'9207'0'0,"-4"0"-3575"0"0,-16 38-1710 0 0,7-38-2845 0 0,-36 63 0 0 0,50-98-976 0 0,0 0 0 0 0,0 0 0 0 0,0 0 0 0 0,0-1-1 0 0,0 1 1 0 0,0 0 0 0 0,-1-1 0 0 0,1 1 0 0 0,-1-1 0 0 0,1 1 0 0 0,-1-1 0 0 0,0 0 0 0 0,1 0 0 0 0,-3 2-1 0 0,2-3 282 0 0,-13-23 31 0 0,14 21-400 0 0,1 0 0 0 0,-1 0 0 0 0,0 0 1 0 0,1-1-1 0 0,-1 1 0 0 0,1 0 1 0 0,0 0-1 0 0,-1-1 0 0 0,1 1 0 0 0,0 0 1 0 0,1 0-1 0 0,-1-1 0 0 0,0 1 1 0 0,1 0-1 0 0,-1 0 0 0 0,1 0 1 0 0,0-1-1 0 0,-1 1 0 0 0,1 0 0 0 0,0 0 1 0 0,0 0-1 0 0,3-3 0 0 0,-2 4-12 0 0,1-1 0 0 0,-1 2-1 0 0,1-1 1 0 0,-1 0 0 0 0,1 0-1 0 0,-1 1 1 0 0,1-1 0 0 0,-1 1-1 0 0,1 0 1 0 0,0 0 0 0 0,-1 0-1 0 0,1 0 1 0 0,0 0 0 0 0,-1 1-1 0 0,1-1 1 0 0,-1 1 0 0 0,1-1 0 0 0,-1 1-1 0 0,1 0 1 0 0,2 2 0 0 0,132 47 62 0 0,80 24 161 0 0,-188-66-168 0 0,2-1 0 0 0,-1-2 0 0 0,1-1 0 0 0,0-1-1 0 0,39-2 1 0 0,-66-1-48 0 0,0 0-1 0 0,0-1 1 0 0,1 1-1 0 0,-1-1 0 0 0,0 0 1 0 0,0 0-1 0 0,0 0 1 0 0,0-1-1 0 0,0 0 0 0 0,0 1 1 0 0,0-1-1 0 0,5-4 1 0 0,-8 4-6 0 0,1 1 1 0 0,0-1 0 0 0,-1 0 0 0 0,0 0-1 0 0,1 0 1 0 0,-1 0 0 0 0,0 0-1 0 0,0-1 1 0 0,0 1 0 0 0,0 0-1 0 0,0 0 1 0 0,-1-1 0 0 0,1 1 0 0 0,-1 0-1 0 0,0-1 1 0 0,1 1 0 0 0,-1-1-1 0 0,0 1 1 0 0,0 0 0 0 0,-1-1-1 0 0,1 1 1 0 0,0-1 0 0 0,-1 1 0 0 0,0-3-1 0 0,-7-26 3 0 0,-2 1 0 0 0,0 0-1 0 0,-2 0 1 0 0,-1 1 0 0 0,-31-49 0 0 0,18 38-14 0 0,-2 2 1 0 0,-1 1 0 0 0,-46-45 0 0 0,6 22-97 0 0,62 54-59 0 0,0 1 0 0 0,0 1-1 0 0,-1-1 1 0 0,0 1 0 0 0,0 1-1 0 0,0-1 1 0 0,0 1 0 0 0,-10-2-1 0 0,8 6 10 0 0,5 7-4756 0 0,10 11-3278 0 0,1-10 5163 0 0</inkml:trace>
</inkml:ink>
</file>

<file path=ppt/ink/ink7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26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398 161 124 0 0,'-2'-10'569'0'0,"0"1"-1"0"0,-1-1 1 0 0,-1 1 0 0 0,1 0 0 0 0,-2 0-1 0 0,1 0 1 0 0,-1 0 0 0 0,0 1-1 0 0,-1-1 1 0 0,0 2 0 0 0,0-1-1 0 0,-1 1 1 0 0,-11-11 0 0 0,14 15-302 0 0,-1 0 0 0 0,1 0 0 0 0,-1 0 0 0 0,1 0 0 0 0,-1 1 1 0 0,0 0-1 0 0,0 0 0 0 0,0 0 0 0 0,0 0 0 0 0,0 1 0 0 0,0 0 0 0 0,-1 0 0 0 0,1 0 1 0 0,0 1-1 0 0,-1 0 0 0 0,1 0 0 0 0,0 0 0 0 0,-1 1 0 0 0,1-1 0 0 0,0 1 0 0 0,0 1 0 0 0,-1-1 1 0 0,1 1-1 0 0,0 0 0 0 0,0 0 0 0 0,-5 3 0 0 0,-3 3 73 0 0,0 1 1 0 0,1 0-1 0 0,0 1 0 0 0,1 0 1 0 0,0 1-1 0 0,1 0 1 0 0,0 1-1 0 0,1 0 0 0 0,0 0 1 0 0,1 1-1 0 0,0 0 0 0 0,1 0 1 0 0,-7 19-1 0 0,8-16-18 0 0,0 0 0 0 0,0 0 1 0 0,2 1-1 0 0,0 0 0 0 0,1 0 1 0 0,1 0-1 0 0,0 0 0 0 0,1 1 0 0 0,1-1 1 0 0,1 0-1 0 0,4 24 0 0 0,-4-33-189 0 0,1 0-1 0 0,0-1 0 0 0,0 1 1 0 0,1-1-1 0 0,0 0 0 0 0,1 0 1 0 0,-1 0-1 0 0,2 0 0 0 0,-1 0 1 0 0,0-1-1 0 0,1 0 0 0 0,0 0 1 0 0,1 0-1 0 0,0-1 0 0 0,-1 1 1 0 0,2-1-1 0 0,-1-1 0 0 0,0 1 1 0 0,1-1-1 0 0,0 0 0 0 0,0-1 1 0 0,10 4-1 0 0,-4-3-212 0 0,0 0 0 0 0,1-2 0 0 0,-1 1 0 0 0,1-2 0 0 0,-1 0 1 0 0,1-1-1 0 0,-1 0 0 0 0,1-1 0 0 0,0 0 0 0 0,-1-1 0 0 0,0-1 0 0 0,15-4 0 0 0,65-23-2806 0 0,-75 22 1008 0 0,0 0-1 0 0,0-1 1 0 0,15-11-1 0 0,-4-1-783 0 0</inkml:trace>
</inkml:ink>
</file>

<file path=ppt/ink/ink7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26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24 124 8961 0 0,'-23'-5'16393'0'0,"36"-7"-12137"0"0,50-13-5982 0 0,-56 23 3195 0 0,116-43-457 0 0,-81 31-4758 0 0,0-1-5423 0 0,-26 9 6180 0 0</inkml:trace>
</inkml:ink>
</file>

<file path=ppt/ink/ink7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26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1 115 112 0 0,'-1'-8'855'0'0,"1"1"1"0"0,0 0-1 0 0,1-1 1 0 0,-1 1-1 0 0,1 0 0 0 0,1 0 1 0 0,-1 0-1 0 0,1 0 1 0 0,1 0-1 0 0,-1 0 1 0 0,1 0-1 0 0,0 1 0 0 0,1-1 1 0 0,4-6-1 0 0,-7 12-616 0 0,1 1-1 0 0,-1 0 1 0 0,0-1 0 0 0,0 1-1 0 0,1 0 1 0 0,-1 0-1 0 0,0-1 1 0 0,1 1 0 0 0,-1 0-1 0 0,0 1 1 0 0,1-1-1 0 0,-1 0 1 0 0,0 0 0 0 0,0 0-1 0 0,1 1 1 0 0,-1-1 0 0 0,0 1-1 0 0,0-1 1 0 0,0 1-1 0 0,1-1 1 0 0,-1 1 0 0 0,0 0-1 0 0,0 0 1 0 0,0-1-1 0 0,0 1 1 0 0,0 0 0 0 0,0 0-1 0 0,0 0 1 0 0,1 2-1 0 0,-1-2-534 0 0,11 10 1003 0 0,-1 1-1 0 0,-1 1 0 0 0,0 0 1 0 0,-1 0-1 0 0,0 1 1 0 0,10 20-1 0 0,14 22 1038 0 0,-21-37-1454 0 0,17 22 670 0 0,-5-20-5365 0 0</inkml:trace>
</inkml:ink>
</file>

<file path=ppt/ink/ink7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27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97 728 0 0,'-2'-2'322'0'0,"0"1"-1"0"0,1 0 1 0 0,-1-1-1 0 0,0 1 1 0 0,1-1-1 0 0,-1 0 1 0 0,1 1-1 0 0,0-1 1 0 0,0 0-1 0 0,-1 0 1 0 0,1 0 0 0 0,0 0-1 0 0,1 0 1 0 0,-1 0-1 0 0,0 0 1 0 0,0 0-1 0 0,1 0 1 0 0,-1-1-1 0 0,1 1 1 0 0,0 0-1 0 0,0-4 1 0 0,1 4-17 0 0,0 0-1 0 0,0-1 1 0 0,1 1 0 0 0,-1 0-1 0 0,1 0 1 0 0,0 1 0 0 0,-1-1-1 0 0,1 0 1 0 0,0 1 0 0 0,0-1-1 0 0,0 1 1 0 0,0-1 0 0 0,0 1-1 0 0,0 0 1 0 0,1 0 0 0 0,-1 0-1 0 0,0 0 1 0 0,1 0 0 0 0,-1 0-1 0 0,5 0 1 0 0,16-5 579 0 0,0 1 0 0 0,0 2-1 0 0,1 0 1 0 0,-1 1 0 0 0,1 1 0 0 0,41 4 0 0 0,-7 4 550 0 0,90 24 0 0 0,-113-22-910 0 0,-1 2-1 0 0,0 1 1 0 0,-1 2-1 0 0,0 1 0 0 0,47 30 1 0 0,-72-40-362 0 0,-1 0 0 0 0,1 0 0 0 0,-1 1 0 0 0,0 0 0 0 0,0 0 0 0 0,-1 1 0 0 0,0 0 0 0 0,0 0-1 0 0,0 0 1 0 0,-1 1 0 0 0,0-1 0 0 0,6 15 0 0 0,-9-16-71 0 0,0 0 0 0 0,0 1 0 0 0,-1-1-1 0 0,0 1 1 0 0,0-1 0 0 0,-1 1 0 0 0,0 0 0 0 0,0-1-1 0 0,0 1 1 0 0,-1-1 0 0 0,0 1 0 0 0,0-1 0 0 0,0 1-1 0 0,-1-1 1 0 0,0 1 0 0 0,-1-1 0 0 0,-5 11-1 0 0,-4 3-26 0 0,0-1-1 0 0,-1 0 0 0 0,-1-1 1 0 0,-1-1-1 0 0,0 0 0 0 0,-2-1 1 0 0,1-1-1 0 0,-2-1 0 0 0,0 0 1 0 0,-1-1-1 0 0,0-1 1 0 0,-1-1-1 0 0,0 0 0 0 0,-1-2 1 0 0,0 0-1 0 0,-1-2 0 0 0,1 0 1 0 0,-38 6-1 0 0,31-11-885 0 0,16-2-2578 0 0,6 0-740 0 0</inkml:trace>
</inkml:ink>
</file>

<file path=ppt/ink/ink7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27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1482 628 0 0,'14'-3'5772'0'0,"5"1"-3478"0"0,47-9-759 0 0,694-197 5486 0 0,-234 56-4342 0 0,1705-351 2934 0 0,927-21-622 0 0,-3022 507-4702 0 0,189-31 1337 0 0,-303 41-1672 0 0,-35 1-1347 0 0,11 6 686 0 0,-1 0-1 0 0,0 0 0 0 0,0 0 0 0 0,0 0 0 0 0,1 1 0 0 0,-1 0 0 0 0,0-1 0 0 0,1 1 0 0 0,-6 2 1 0 0,-2 1-3666 0 0</inkml:trace>
</inkml:ink>
</file>

<file path=ppt/ink/ink7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15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53 304 0 0,'0'0'711'0'0,"8"-25"13824"0"0,-8 17-10942 0 0,-6 5-3245 0 0,0 0-1 0 0,0 0 1 0 0,-1 1 0 0 0,1-1 0 0 0,-1 2-1 0 0,0-1 1 0 0,1 1 0 0 0,-1 0-1 0 0,0 0 1 0 0,-11 1 0 0 0,-76 5 327 0 0,79-4-462 0 0,-44 5 153 0 0,-76 18 0 0 0,111-19-295 0 0,0 2 0 0 0,1 1 0 0 0,0 0 0 0 0,1 2 0 0 0,0 0 1 0 0,-21 14-1 0 0,40-22-64 0 0,0-1 1 0 0,0 1-1 0 0,1 0 1 0 0,-1 0-1 0 0,0 0 1 0 0,1 0-1 0 0,0 0 1 0 0,-1 0-1 0 0,1 1 1 0 0,0-1 0 0 0,0 1-1 0 0,1 0 1 0 0,-1-1-1 0 0,0 1 1 0 0,1 0-1 0 0,0 0 1 0 0,0 0-1 0 0,0 0 1 0 0,0 0-1 0 0,0 0 1 0 0,0 0-1 0 0,1 0 1 0 0,-1 1-1 0 0,1-1 1 0 0,0 0 0 0 0,0 0-1 0 0,0 1 1 0 0,1-1-1 0 0,-1 0 1 0 0,2 5-1 0 0,1-2 6 0 0,0 0 0 0 0,0 0-1 0 0,1-1 1 0 0,0 1 0 0 0,0-1 0 0 0,0 0-1 0 0,0 0 1 0 0,1 0 0 0 0,0 0 0 0 0,0-1-1 0 0,1 0 1 0 0,-1 0 0 0 0,9 5 0 0 0,39 18 98 0 0,0-2 0 0 0,100 32-1 0 0,-72-29 15 0 0,-61-21-72 0 0,-1 1-1 0 0,0 1 1 0 0,26 15 0 0 0,-40-21-36 0 0,-1 0 0 0 0,0 0 1 0 0,1 0-1 0 0,-1 1 0 0 0,0 0 0 0 0,0-1 1 0 0,-1 1-1 0 0,1 1 0 0 0,-1-1 1 0 0,0 1-1 0 0,0-1 0 0 0,-1 1 1 0 0,1 0-1 0 0,-1 0 0 0 0,0 0 1 0 0,0 0-1 0 0,-1 0 0 0 0,2 8 0 0 0,-3-10 6 0 0,0 0 0 0 0,0 0 0 0 0,0 0 0 0 0,-1 0 0 0 0,1-1 0 0 0,-1 1-1 0 0,0 0 1 0 0,1 0 0 0 0,-1 0 0 0 0,0 0 0 0 0,-1-1 0 0 0,1 1-1 0 0,-1 0 1 0 0,1-1 0 0 0,-1 1 0 0 0,0-1 0 0 0,1 0 0 0 0,-1 0-1 0 0,0 1 1 0 0,-1-1 0 0 0,1 0 0 0 0,0-1 0 0 0,-1 1 0 0 0,1 0 0 0 0,-1-1-1 0 0,1 1 1 0 0,-1-1 0 0 0,0 0 0 0 0,-5 2 0 0 0,-4 1 92 0 0,-1 0-1 0 0,1-1 1 0 0,-1 0 0 0 0,0-1 0 0 0,-17 1 0 0 0,0-3-5 0 0,0 0 1 0 0,0-2-1 0 0,0-2 1 0 0,-48-11-1 0 0,-114-43 208 0 0,62 16-85 0 0,116 39-3531 0 0,29 8 1204 0 0,36 12-4651 0 0,-27-10 3859 0 0</inkml:trace>
</inkml:ink>
</file>

<file path=ppt/ink/ink7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16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34 376 0 0,'-16'-33'10011'0'0,"12"38"-9490"0"0,0 0 1 0 0,0 1 0 0 0,1 0-1 0 0,-1 0 1 0 0,1 0-1 0 0,1 0 1 0 0,-1 1-1 0 0,1-1 1 0 0,0 1-1 0 0,-1 11 1 0 0,-1 2 797 0 0,1 0 1 0 0,0 29-1 0 0,4-44-1140 0 0,-1 0 0 0 0,1 0 0 0 0,0 1 0 0 0,0-1 0 0 0,1 0 0 0 0,0 0 0 0 0,0 0 0 0 0,0 0 0 0 0,0 0 0 0 0,1 0 0 0 0,-1-1 1 0 0,1 1-1 0 0,0-1 0 0 0,1 0 0 0 0,-1 0 0 0 0,1 0 0 0 0,0 0 0 0 0,0-1 0 0 0,0 1 0 0 0,0-1 0 0 0,1 0 0 0 0,-1 0 0 0 0,1-1 0 0 0,0 0 0 0 0,0 1 0 0 0,0-1 0 0 0,7 1 0 0 0,-8-1-124 0 0,-1-1 0 0 0,1 0 0 0 0,0-1 0 0 0,0 1 0 0 0,-1-1 0 0 0,1 0 0 0 0,0 0 0 0 0,0 0 0 0 0,0 0 0 0 0,0 0 0 0 0,-1-1 0 0 0,1 0 0 0 0,0 0 0 0 0,-1 0 0 0 0,1 0 0 0 0,0-1 0 0 0,-1 1 0 0 0,1-1 0 0 0,-1 0 0 0 0,0 0 0 0 0,0 0 0 0 0,0 0 0 0 0,0-1 0 0 0,0 1 0 0 0,0-1 0 0 0,0 0 0 0 0,-1 0 0 0 0,0 0 0 0 0,1 0 0 0 0,-1 0 0 0 0,0 0 0 0 0,-1-1 0 0 0,1 1 0 0 0,0-1 0 0 0,-1 1 0 0 0,0-1 0 0 0,0 0 0 0 0,1-4 0 0 0,1-7 131 0 0,-1-1-1 0 0,-1 0 1 0 0,0 0 0 0 0,-3-29 0 0 0,0-1-1571 0 0,2 45 499 0 0,5-1-2224 0 0</inkml:trace>
</inkml:ink>
</file>

<file path=ppt/ink/ink7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17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76 0 0,'0'0'232'0'0,"0"0"0"0"0,0-1 0 0 0,0 1 0 0 0,0 0 0 0 0,0-1-1 0 0,0 1 1 0 0,0 0 0 0 0,0-1 0 0 0,0 1 0 0 0,0-1 0 0 0,0 1 0 0 0,0 0 0 0 0,0-1 0 0 0,0 1 0 0 0,1 0 0 0 0,-1-1-1 0 0,0 1 1 0 0,0 0 0 0 0,0-1 0 0 0,1 1 0 0 0,-1 0 0 0 0,0 0 0 0 0,0-1 0 0 0,1 1 0 0 0,-1 0 0 0 0,0 0-1 0 0,1-1 1 0 0,-1 1 0 0 0,0 0 0 0 0,1 0 0 0 0,-1 0 0 0 0,0 0 0 0 0,1 0 0 0 0,-1-1 0 0 0,0 1 0 0 0,1 0 0 0 0,-1 0-1 0 0,1 0 1 0 0,-1 0 0 0 0,0 0 0 0 0,1 0 0 0 0,-1 0 0 0 0,0 0 0 0 0,1 1 0 0 0,12 16 4047 0 0,4 31-1246 0 0,-7 10-642 0 0,-2-1-1 0 0,1 93 0 0 0,-16 118 1646 0 0,-1-35-8261 0 0</inkml:trace>
</inkml:ink>
</file>

<file path=ppt/ink/ink7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17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0 308 5164 0 0,'1'-18'1817'0'0,"-1"1"-1"0"0,2 0 0 0 0,0-1 1 0 0,6-17-1 0 0,-5 24-1450 0 0,1 0 0 0 0,0 0 1 0 0,0 1-1 0 0,2-1 0 0 0,-1 1 0 0 0,1 0 1 0 0,1 1-1 0 0,-1 0 0 0 0,2 0 1 0 0,-1 0-1 0 0,13-11 0 0 0,-9 12-70 0 0,-1 0 1 0 0,1 1-1 0 0,0 0 1 0 0,1 0-1 0 0,0 2 1 0 0,0-1-1 0 0,0 1 1 0 0,1 1-1 0 0,-1 0 0 0 0,1 1 1 0 0,0 1-1 0 0,0-1 1 0 0,18 1-1 0 0,-23 1-181 0 0,0 1 0 0 0,0 0 0 0 0,-1 0 0 0 0,1 1-1 0 0,0 0 1 0 0,-1 0 0 0 0,1 1 0 0 0,0 0 0 0 0,-1 0 0 0 0,0 1 0 0 0,0 0-1 0 0,0 0 1 0 0,0 1 0 0 0,0 0 0 0 0,0 0 0 0 0,-1 1 0 0 0,0-1 0 0 0,0 1-1 0 0,0 1 1 0 0,-1-1 0 0 0,0 1 0 0 0,0 0 0 0 0,9 13 0 0 0,-13-17-85 0 0,0 0 1 0 0,0 1-1 0 0,0 0 1 0 0,0-1-1 0 0,0 1 1 0 0,0-1-1 0 0,0 1 1 0 0,-1 0 0 0 0,0 0-1 0 0,1-1 1 0 0,-1 1-1 0 0,0 0 1 0 0,0 0-1 0 0,-1 0 1 0 0,1-1-1 0 0,0 1 1 0 0,-1 0-1 0 0,0-1 1 0 0,0 1-1 0 0,-1 4 1 0 0,-1-2 2 0 0,0-1 0 0 0,0 1 0 0 0,0 0 1 0 0,-1-1-1 0 0,0 0 0 0 0,0 0 0 0 0,0 0 0 0 0,0 0 0 0 0,-8 5 1 0 0,-4 1 23 0 0,0-1 1 0 0,0 0 0 0 0,-1-1 0 0 0,-35 11 0 0 0,29-12-129 0 0,0-1 1 0 0,0-1-1 0 0,-31 2 1 0 0,28-7-3555 0 0,0-2-3557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1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177 100 360 0 0,'2'-3'690'0'0,"-1"0"0"0"0,-1 0 0 0 0,1 1-1 0 0,0-1 1 0 0,-1 0 0 0 0,1 0 0 0 0,-1 0 0 0 0,0 0 0 0 0,0 0 0 0 0,0 0-1 0 0,0 0 1 0 0,0 0 0 0 0,-1 0 0 0 0,0 0 0 0 0,1 0 0 0 0,-1 0 0 0 0,0 0-1 0 0,-1 0 1 0 0,1 0 0 0 0,0 1 0 0 0,-3-5 0 0 0,1 5-306 0 0,0-1 1 0 0,1 1-1 0 0,-1 0 0 0 0,0 0 1 0 0,0 1-1 0 0,0-1 1 0 0,0 1-1 0 0,-1-1 1 0 0,1 1-1 0 0,0 0 0 0 0,-1 0 1 0 0,1 0-1 0 0,0 1 1 0 0,-1-1-1 0 0,1 1 1 0 0,-6 0-1 0 0,4 0-163 0 0,1 1 0 0 0,-1-1 1 0 0,0 1-1 0 0,1 1 0 0 0,-1-1 0 0 0,1 0 1 0 0,-1 1-1 0 0,1 0 0 0 0,0 0 0 0 0,0 1 0 0 0,-6 3 1 0 0,6-4-166 0 0,1 1 0 0 0,-1 0 0 0 0,1 0 0 0 0,-1 0 0 0 0,1 0 0 0 0,0 1 0 0 0,0-1 0 0 0,1 1 0 0 0,-1 0 0 0 0,1 0 0 0 0,0 0 0 0 0,-1 0 0 0 0,2 0 0 0 0,-1 0 0 0 0,1 1 0 0 0,-1-1 0 0 0,1 0 0 0 0,0 1-1 0 0,1-1 1 0 0,-1 1 0 0 0,1 0 0 0 0,0-1 0 0 0,0 1 0 0 0,0-1 0 0 0,1 1 0 0 0,0 4 0 0 0,2-1-16 0 0,1-1-1 0 0,-1 1 0 0 0,1-1 0 0 0,1 0 1 0 0,-1 0-1 0 0,1-1 0 0 0,0 1 0 0 0,1-1 1 0 0,-1 0-1 0 0,1-1 0 0 0,1 1 0 0 0,-1-1 1 0 0,1 0-1 0 0,0-1 0 0 0,0 1 0 0 0,11 4 1 0 0,-14-7-30 0 0,0 0 1 0 0,0-1-1 0 0,0 1 1 0 0,0-1-1 0 0,0 0 0 0 0,0 0 1 0 0,1 0-1 0 0,-1 0 1 0 0,0-1-1 0 0,1 0 1 0 0,-1 0-1 0 0,0 0 1 0 0,1 0-1 0 0,-1-1 0 0 0,0 1 1 0 0,1-1-1 0 0,-1 0 1 0 0,0-1-1 0 0,0 1 1 0 0,0-1-1 0 0,0 1 1 0 0,0-1-1 0 0,0-1 0 0 0,0 1 1 0 0,-1 0-1 0 0,1-1 1 0 0,-1 0-1 0 0,0 0 1 0 0,1 0-1 0 0,-1 0 1 0 0,-1 0-1 0 0,5-6 0 0 0,-5 6-9 0 0,0-1 0 0 0,0 1 0 0 0,0-1 0 0 0,0 1 0 0 0,0-1 0 0 0,-1 0 0 0 0,0 0 0 0 0,0 0 0 0 0,0 0 0 0 0,0 0 0 0 0,0 0 0 0 0,-1 0 0 0 0,0 0 0 0 0,0 0 0 0 0,0 0 0 0 0,0 0 0 0 0,-1 0 0 0 0,1-1 0 0 0,-1 1 0 0 0,0 0 0 0 0,0 1 0 0 0,-1-1 0 0 0,1 0 0 0 0,-1 0-1 0 0,0 0 1 0 0,0 1 0 0 0,0-1 0 0 0,0 1 0 0 0,-1 0 0 0 0,1 0 0 0 0,-1 0 0 0 0,0 0 0 0 0,0 0 0 0 0,-4-3 0 0 0,-3-2-67 0 0,-1 0 0 0 0,0 0 0 0 0,0 1 0 0 0,-1 1 0 0 0,1 0 0 0 0,-2 0 0 0 0,1 1 0 0 0,0 1 0 0 0,-19-4 0 0 0,4 2-446 0 0,-10-2-1173 0 0,13 4-2605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9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34 100 0 0,'-21'-3'3396'0'0,"-1"0"12100"0"0,26 2-14128 0 0,37-3 2184 0 0,44 0-1 0 0,-35 2-1703 0 0,0-1-3533 0 0,14-7-9489 0 0,-51 7 8355 0 0</inkml:trace>
</inkml:ink>
</file>

<file path=ppt/ink/ink7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1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84 0 0,'14'-20'11270'0'0,"-5"32"-5521"0"0,-3 3-6807 0 0,28 123 7373 0 0,-21-82-7600 0 0,1-1-7710 0 0</inkml:trace>
</inkml:ink>
</file>

<file path=ppt/ink/ink7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18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1 123 808 0 0,'1'-5'449'0'0,"-1"1"1"0"0,2-1-1 0 0,-1 1 0 0 0,1 0 0 0 0,-1 0 1 0 0,1 0-1 0 0,0 0 0 0 0,0 0 0 0 0,1 0 1 0 0,-1 0-1 0 0,1 1 0 0 0,0-1 0 0 0,0 1 1 0 0,0 0-1 0 0,1-1 0 0 0,-1 2 0 0 0,1-1 1 0 0,-1 0-1 0 0,1 1 0 0 0,0-1 1 0 0,0 1-1 0 0,8-3 0 0 0,5-2 433 0 0,0 0 0 0 0,0 0-1 0 0,1 2 1 0 0,23-5 0 0 0,-23 8-378 0 0,-1 1 1 0 0,1 0-1 0 0,0 2 0 0 0,0 0 0 0 0,0 0 0 0 0,0 2 1 0 0,-1 0-1 0 0,1 1 0 0 0,-1 1 0 0 0,0 1 0 0 0,25 11 1 0 0,-28-11-227 0 0,0 1 1 0 0,-1 1 0 0 0,0 0-1 0 0,0 0 1 0 0,-1 1-1 0 0,0 1 1 0 0,0 0 0 0 0,-1 1-1 0 0,-1 0 1 0 0,0 1 0 0 0,0 0-1 0 0,-1 0 1 0 0,13 24 0 0 0,-19-30-202 0 0,-1 1 0 0 0,1 0 0 0 0,-1-1 0 0 0,0 1 0 0 0,0 0 0 0 0,-1 0 0 0 0,0 0-1 0 0,-1 1 1 0 0,1-1 0 0 0,-1 0 0 0 0,-1 0 0 0 0,1 0 0 0 0,-1 0 0 0 0,0 0 0 0 0,-1 0 0 0 0,0 0 0 0 0,-3 9 0 0 0,1-7 25 0 0,-1 1 0 0 0,0-1 0 0 0,-1-1 1 0 0,0 1-1 0 0,0-1 0 0 0,0 0 0 0 0,-1 0 0 0 0,-1-1 0 0 0,1 0 0 0 0,-1 0 0 0 0,-11 7 0 0 0,7-6-124 0 0,-1-1-1 0 0,1 0 1 0 0,-2 0-1 0 0,1-2 1 0 0,-1 1-1 0 0,1-2 1 0 0,-29 6-1 0 0,32-8-213 0 0,0-1 1 0 0,0 0-1 0 0,0-1 0 0 0,0 0 0 0 0,0 0 1 0 0,0-1-1 0 0,0 0 0 0 0,0-1 0 0 0,1 0 0 0 0,-1-1 1 0 0,-13-5-1 0 0,15 5-917 0 0,-2 0-6875 0 0</inkml:trace>
</inkml:ink>
</file>

<file path=ppt/ink/ink7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1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285 122 264 0 0,'2'-2'546'0'0,"1"0"1"0"0,0 0-1 0 0,-1 0 0 0 0,1 0 0 0 0,-1 0 1 0 0,0-1-1 0 0,0 1 0 0 0,1 0 0 0 0,-2-1 1 0 0,1 0-1 0 0,0 0 0 0 0,0 1 0 0 0,-1-1 1 0 0,0 0-1 0 0,0 0 0 0 0,0 0 1 0 0,0-1-1 0 0,0 1 0 0 0,0 0 0 0 0,-1 0 1 0 0,1 0-1 0 0,-1-1 0 0 0,0-3 0 0 0,-1 5-197 0 0,1-1 0 0 0,-1 1-1 0 0,0 0 1 0 0,0 1-1 0 0,0-1 1 0 0,0 0 0 0 0,0 0-1 0 0,0 0 1 0 0,0 0-1 0 0,-1 1 1 0 0,1-1 0 0 0,-1 1-1 0 0,1-1 1 0 0,-1 1 0 0 0,1-1-1 0 0,-1 1 1 0 0,0 0-1 0 0,-2-1 1 0 0,-34-10 673 0 0,27 11-746 0 0,1 1 0 0 0,0 0 0 0 0,-1 0 0 0 0,1 1 0 0 0,0 1 1 0 0,-1 0-1 0 0,1 0 0 0 0,0 1 0 0 0,0 1 0 0 0,1-1 0 0 0,-1 1 0 0 0,1 1 0 0 0,-12 7 0 0 0,16-9-153 0 0,-1 0-1 0 0,1 1 0 0 0,0-1 0 0 0,0 1 0 0 0,1 0 0 0 0,-1 1 0 0 0,1-1 0 0 0,0 1 0 0 0,0 0 0 0 0,1 0 0 0 0,-1 0 0 0 0,1 0 0 0 0,0 1 0 0 0,0-1 1 0 0,1 1-1 0 0,0 0 0 0 0,0-1 0 0 0,0 1 0 0 0,1 0 0 0 0,-1 1 0 0 0,2-1 0 0 0,-1 0 0 0 0,1 9 0 0 0,1-8-46 0 0,0-1 0 0 0,1 1 0 0 0,-1-1 0 0 0,2 0 0 0 0,-1 0 0 0 0,1 0 0 0 0,0 0 0 0 0,0 0 0 0 0,1 0 0 0 0,-1-1 0 0 0,1 0-1 0 0,0 1 1 0 0,1-2 0 0 0,-1 1 0 0 0,1 0 0 0 0,0-1 0 0 0,0 0 0 0 0,1 0 0 0 0,-1 0 0 0 0,1-1 0 0 0,0 0 0 0 0,0 0 0 0 0,0 0 0 0 0,0-1 0 0 0,10 2 0 0 0,-9-1-66 0 0,1-1 1 0 0,0 0-1 0 0,1 0 0 0 0,-1-1 1 0 0,0 0-1 0 0,0-1 1 0 0,1 0-1 0 0,-1 0 1 0 0,0-1-1 0 0,0 0 1 0 0,0 0-1 0 0,0-1 1 0 0,1 0-1 0 0,-2 0 0 0 0,1-1 1 0 0,0 0-1 0 0,-1 0 1 0 0,1-1-1 0 0,12-8 1 0 0,-17 9-26 0 0,0 0 1 0 0,0 0-1 0 0,0 0 0 0 0,0-1 1 0 0,0 1-1 0 0,-1-1 1 0 0,0 1-1 0 0,0-1 0 0 0,0 0 1 0 0,0 0-1 0 0,0 0 1 0 0,-1 0-1 0 0,0 0 0 0 0,0 0 1 0 0,0 0-1 0 0,0 0 1 0 0,-1-1-1 0 0,1 1 0 0 0,-1 0 1 0 0,0-1-1 0 0,-1 1 1 0 0,1 0-1 0 0,-1 0 1 0 0,1 0-1 0 0,-1-1 0 0 0,-1 1 1 0 0,1 0-1 0 0,0 0 1 0 0,-1 0-1 0 0,-4-7 0 0 0,1 1-3 0 0,-1 1-1 0 0,0 0 1 0 0,0 0 0 0 0,-1 0-1 0 0,0 1 1 0 0,-1 0-1 0 0,1 0 1 0 0,-2 1-1 0 0,1 0 1 0 0,-17-11-1 0 0,10 10 13 0 0,-1 1-1 0 0,0 0 0 0 0,0 1 1 0 0,-32-7-1 0 0,41 11-202 0 0,-1 1-1 0 0,1 0 1 0 0,0 0 0 0 0,-1 0 0 0 0,1 1-1 0 0,0 0 1 0 0,-1 1 0 0 0,1-1 0 0 0,-1 2-1 0 0,1-1 1 0 0,0 1 0 0 0,0 0 0 0 0,-13 5-1 0 0,8 4-1515 0 0,11-10 1232 0 0,0 0 1 0 0,0 0-1 0 0,1 1 1 0 0,-1-1-1 0 0,1 0 1 0 0,-1 0-1 0 0,1 1 1 0 0,-1-1-1 0 0,1 0 1 0 0,0 1-1 0 0,0-1 1 0 0,0 0-1 0 0,-1 1 1 0 0,1-1-1 0 0,1 2 1 0 0,0 5-2382 0 0</inkml:trace>
</inkml:ink>
</file>

<file path=ppt/ink/ink7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1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0 580 0 0,'-2'4'8956'0'0,"4"13"-5015"0"0,8 21-1868 0 0,-9-34-1194 0 0,79 356 9962 0 0,-75-338-10634 0 0,3 12 395 0 0,-7-24-4975 0 0</inkml:trace>
</inkml:ink>
</file>

<file path=ppt/ink/ink7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2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71 40 0 0,'-17'-4'-1105'0'0,"-2"1"3190"0"0,-16-4 12155 0 0,45 4-6932 0 0,18 3-6014 0 0,30 0 458 0 0,193-6 3965 0 0,-209 3-6387 0 0,-1-3 0 0 0,1-1 0 0 0,78-25 0 0 0</inkml:trace>
</inkml:ink>
</file>

<file path=ppt/ink/ink7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2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1 200 0 0,'-47'25'2862'0'0,"31"-15"1119"0"0,0-2 4634 0 0,52 3-4248 0 0,18-13-138 0 0,79-15 1 0 0,-50 5-5392 0 0,1 5-8963 0 0,-60 6 7177 0 0</inkml:trace>
</inkml:ink>
</file>

<file path=ppt/ink/ink7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2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14 124 0 0,'2'-13'16366'0'0,"3"20"-15261"0"0,0 1-1 0 0,-1 0 1 0 0,0 0-1 0 0,0 0 1 0 0,3 11-1 0 0,8 51 2183 0 0,-11-24-1628 0 0,-1 48 1 0 0,-3-75-1417 0 0,-2 49 1362 0 0,-9-28-4581 0 0</inkml:trace>
</inkml:ink>
</file>

<file path=ppt/ink/ink7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21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41 177 812 0 0,'-20'-17'2840'0'0,"1"-11"6072"0"0,19 27-8539 0 0,-1 0 1 0 0,1 0-1 0 0,0 0 1 0 0,0 0-1 0 0,0 0 1 0 0,0 0-1 0 0,0 0 1 0 0,0 0-1 0 0,0 0 1 0 0,0 0 0 0 0,0 0-1 0 0,0 0 1 0 0,0 0-1 0 0,1 0 1 0 0,-1 0-1 0 0,0 0 1 0 0,1 0-1 0 0,-1 0 1 0 0,1 0-1 0 0,0-1 1 0 0,1 0-13 0 0,0 0 0 0 0,0 1 0 0 0,0-1 1 0 0,0 0-1 0 0,0 1 0 0 0,0 0 0 0 0,0-1 0 0 0,0 1 1 0 0,1 0-1 0 0,-1 0 0 0 0,5-1 0 0 0,21-6 568 0 0,1 2 0 0 0,0 1-1 0 0,0 1 1 0 0,48-1 0 0 0,-43 4-84 0 0,1-1 0 0 0,-1-2 1 0 0,36-9-1 0 0,34-30-3145 0 0,-90 44-9188 0 0</inkml:trace>
  <inkml:trace contextRef="#ctx0" brushRef="#br0" timeOffset="1">229 240 88 0 0,'-23'19'947'0'0,"21"-17"-338"0"0,0 0-1 0 0,0 0 1 0 0,0 0 0 0 0,0 1-1 0 0,0-1 1 0 0,1 1 0 0 0,-1-1-1 0 0,1 1 1 0 0,0 0 0 0 0,-2 3-1 0 0,3-5-290 0 0,0 0-1 0 0,0 0 0 0 0,-1 0 0 0 0,1 0 0 0 0,0 0 1 0 0,0 0-1 0 0,0 0 0 0 0,1 1 0 0 0,-1-1 1 0 0,0 0-1 0 0,0 0 0 0 0,0 0 0 0 0,1 0 1 0 0,-1 0-1 0 0,1 0 0 0 0,-1 0 0 0 0,1 0 0 0 0,-1 0 1 0 0,1 0-1 0 0,1 1 0 0 0,0 0 3 0 0,0 0 0 0 0,0 0 1 0 0,1 0-1 0 0,-1-1 0 0 0,0 1 0 0 0,1-1 0 0 0,0 0 0 0 0,-1 0 0 0 0,1 0 0 0 0,0 0 1 0 0,3 1-1 0 0,18 3 1439 0 0,0-1 1 0 0,0-2-1 0 0,1 0 1 0 0,45-3-1 0 0,-17 0-1802 0 0</inkml:trace>
</inkml:ink>
</file>

<file path=ppt/ink/ink7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22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19 377 5605 0 0,'-17'-6'7125'0'0,"16"-2"-1440"0"0,23-12-866 0 0,-14 15-5410 0 0,15-11 1302 0 0,-1-1 0 0 0,0-1 1 0 0,-1 0-1 0 0,25-30 1 0 0,-41 41-653 0 0,0 0 0 0 0,0 0 0 0 0,-1 0 1 0 0,0-1-1 0 0,0 0 0 0 0,-1 0 1 0 0,1 0-1 0 0,-2 0 0 0 0,1 0 0 0 0,-1 0 1 0 0,-1-1-1 0 0,0 1 0 0 0,0-1 0 0 0,0 1 1 0 0,-1-1-1 0 0,0 1 0 0 0,-1-1 1 0 0,-2-14-1 0 0,1 12-81 0 0,1 7-1 0 0,1 1 0 0 0,-1-1 0 0 0,1 0 0 0 0,-1 1 0 0 0,0-1 0 0 0,-1 1 0 0 0,1-1 0 0 0,0 1 0 0 0,-5-7 0 0 0,5 10 85 0 0,5 11 77 0 0,-1 1 0 0 0,-1-1 0 0 0,0 1-1 0 0,1 21 1 0 0,-1-11 54 0 0,3 34-171 0 0,18 124 1657 0 0,-17-149-4397 0 0,17 52 1 0 0,-19-77-1351 0 0</inkml:trace>
</inkml:ink>
</file>

<file path=ppt/ink/ink7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2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25 532 0 0,'0'-1'342'0'0,"0"-1"0"0"0,1 1-1 0 0,-1 0 1 0 0,1 0 0 0 0,-1-1 0 0 0,1 1 0 0 0,0 0 0 0 0,-1 0-1 0 0,1 0 1 0 0,0 0 0 0 0,0 0 0 0 0,0 0 0 0 0,-1 0-1 0 0,1 0 1 0 0,0 0 0 0 0,1 1 0 0 0,-1-1 0 0 0,0 0 0 0 0,0 0-1 0 0,0 1 1 0 0,0-1 0 0 0,0 1 0 0 0,3-1 0 0 0,-1 0 25 0 0,0 1 1 0 0,0 0 0 0 0,-1 0 0 0 0,1 0-1 0 0,0 0 1 0 0,0 0 0 0 0,0 1 0 0 0,0-1-1 0 0,0 1 1 0 0,3 1 0 0 0,8 4 433 0 0,-1 0 0 0 0,0 0 0 0 0,17 12 1 0 0,-27-16-582 0 0,29 18 597 0 0,-1 2-1 0 0,-1 1 0 0 0,-1 1 1 0 0,-1 2-1 0 0,-1 1 1 0 0,-2 1-1 0 0,0 1 1 0 0,27 43-1 0 0,-43-55-505 0 0,0-1-1 0 0,0 1 1 0 0,-2 1-1 0 0,0-1 1 0 0,-1 1-1 0 0,-1 1 1 0 0,-1-1 0 0 0,3 21-1 0 0,-6-24-126 0 0,-1 0 0 0 0,0 0-1 0 0,-1-1 1 0 0,0 1 0 0 0,-1 0-1 0 0,-1-1 1 0 0,0 1 0 0 0,-1-1-1 0 0,-1 0 1 0 0,0 0 0 0 0,-11 19-1 0 0,4-10 41 0 0,-2-1 0 0 0,-1-1 0 0 0,0 0 0 0 0,-2-1 0 0 0,0-1-1 0 0,-20 17 1 0 0,-126 93-1602 0 0,150-119 924 0 0,-1 1-1141 0 0,-3 3-7245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9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10 204 0 0,'5'-10'10720'0'0,"-4"10"-10405"0"0,7 10 5031 0 0,3 19-1118 0 0,-8-10-2593 0 0,-1 1 1 0 0,-1 27-1 0 0,-11 84 1474 0 0,6-96-2132 0 0,3-29-418 0 0,2 14-4184 0 0,0-19 3113 0 0,0-1 0 0 0,-1 1 0 0 0,1-1-1 0 0,0 1 1 0 0,0-1 0 0 0,0 1-1 0 0,0-1 1 0 0,0 0 0 0 0,0 1 0 0 0,0-1-1 0 0,0 0 1 0 0,0 0 0 0 0,0 0-1 0 0,0 0 1 0 0,0 0 0 0 0,0 0 0 0 0,0 0-1 0 0,0 0 1 0 0,0-1 0 0 0,1 1-1 0 0,6-1-2227 0 0</inkml:trace>
</inkml:ink>
</file>

<file path=ppt/ink/ink7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26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25 528 0 0,'0'-24'8157'0'0,"0"24"-8038"0"0,12 36 7542 0 0,-5-10-7694 0 0,3 6 1799 0 0,9 56 1 0 0,0 102 1705 0 0,-5-44-790 0 0,-8-112-3683 0 0,-3-22-2436 0 0,2 1-3899 0 0,-3-7 4876 0 0</inkml:trace>
</inkml:ink>
</file>

<file path=ppt/ink/ink7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2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39 396 0 0,'-14'3'5829'0'0,"21"4"-2120"0"0,23 3-833 0 0,32-2-866 0 0,0-3 0 0 0,98-4 0 0 0,130-25 797 0 0,-100 6-1219 0 0,-22 11-333 0 0,41-4 749 0 0,-182 4-1154 0 0,-13 3-2796 0 0,-2 2-8757 0 0</inkml:trace>
</inkml:ink>
</file>

<file path=ppt/ink/ink7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27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0 116 0 0,'-1'0'192'0'0,"1"1"0"0"0,0-1 1 0 0,-1 0-1 0 0,1 0 0 0 0,0 1 0 0 0,-1-1 0 0 0,1 0 1 0 0,0 1-1 0 0,0-1 0 0 0,-1 0 0 0 0,1 1 1 0 0,0-1-1 0 0,0 0 0 0 0,0 1 0 0 0,-1-1 0 0 0,1 0 1 0 0,0 1-1 0 0,0-1 0 0 0,0 1 0 0 0,0-1 0 0 0,0 0 1 0 0,0 1-1 0 0,0-1 0 0 0,0 1 0 0 0,0-1 0 0 0,0 1 1 0 0,0-1-1 0 0,0 0 0 0 0,0 1 0 0 0,0-1 0 0 0,1 0 1 0 0,-1 1-1 0 0,0-1 0 0 0,0 1 0 0 0,0-1 0 0 0,0 0 1 0 0,1 1-1 0 0,-1-1 0 0 0,0 0 0 0 0,0 1 1 0 0,1-1-1 0 0,-1 0 0 0 0,0 0 0 0 0,1 1 0 0 0,-1-1 1 0 0,0 0-1 0 0,1 1 0 0 0,29 7 4538 0 0,39-4-220 0 0,-66-4-4156 0 0,73-3 3458 0 0,-4 1-4859 0 0,-63 3-1041 0 0,-1 0-3676 0 0,-4-1 3388 0 0</inkml:trace>
</inkml:ink>
</file>

<file path=ppt/ink/ink7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28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1 772 0 0,'-1'13'8246'0'0,"11"21"-3943"0"0,0 23 150 0 0,-8 94 873 0 0,-3-94-3436 0 0,1-20-926 0 0,-2-17-360 0 0,2-1 0 0 0,1 0 0 0 0,0 0 0 0 0,1 0-1 0 0,8 33 1 0 0,-8-42-1307 0 0</inkml:trace>
</inkml:ink>
</file>

<file path=ppt/ink/ink7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2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1 564 0 0,'1'2'241'0'0,"-1"-1"-1"0"0,1 1 1 0 0,0-1 0 0 0,0 1-1 0 0,0-1 1 0 0,0 1 0 0 0,0-1 0 0 0,0 0-1 0 0,0 0 1 0 0,0 1 0 0 0,0-1-1 0 0,3 1 1 0 0,261 45 8105 0 0,139 0-4290 0 0,-256-37-2484 0 0,0-6 0 0 0,218-23 0 0 0,-330 12-2040 0 0,-24 4-2009 0 0,1 1-3357 0 0,-7 1 3771 0 0</inkml:trace>
</inkml:ink>
</file>

<file path=ppt/ink/ink7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29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0 512 0 0,'0'0'7978'0'0,"0"4"-6834"0"0,-11 126 6545 0 0,6-92-6410 0 0,2 0-1 0 0,2 67 1 0 0,9-88-3719 0 0</inkml:trace>
</inkml:ink>
</file>

<file path=ppt/ink/ink7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30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95 5052 0 0,'-1'-2'435'0'0,"0"1"-1"0"0,0 0 0 0 0,0 0 1 0 0,0-1-1 0 0,0 1 0 0 0,1-1 0 0 0,-1 1 1 0 0,0 0-1 0 0,1-1 0 0 0,-1 1 0 0 0,1-1 1 0 0,0 0-1 0 0,0 1 0 0 0,-1-1 0 0 0,1 1 1 0 0,0-1-1 0 0,0 1 0 0 0,0-1 1 0 0,1 0-1 0 0,-1 1 0 0 0,0-1 0 0 0,0 1 1 0 0,1-1-1 0 0,0-1 0 0 0,1 1-183 0 0,-1 0-1 0 0,1 0 1 0 0,-1 0-1 0 0,1 1 1 0 0,0-1-1 0 0,0 0 1 0 0,0 1-1 0 0,0-1 1 0 0,0 1 0 0 0,0 0-1 0 0,0 0 1 0 0,0 0-1 0 0,5-2 1 0 0,9-1 119 0 0,-1 0 0 0 0,0 1 0 0 0,30-2 0 0 0,-45 5-361 0 0,386-5 2528 0 0,-2 1-1255 0 0,-361 1-1169 0 0,31-2 205 0 0,-26 11 179 0 0,-28-6-478 0 0,1 1 0 0 0,0 0 0 0 0,0 0 0 0 0,-1 0 0 0 0,1-1 0 0 0,0 1 0 0 0,-1 0-1 0 0,1 0 1 0 0,-1 0 0 0 0,1 0 0 0 0,-1 0 0 0 0,1 0 0 0 0,-1 0 0 0 0,0 0 0 0 0,1 0 0 0 0,-1 0 0 0 0,0 0 0 0 0,0 0 0 0 0,0 0 0 0 0,0 0 0 0 0,0 1 0 0 0,0 0-1 0 0,-5 31 108 0 0,2-16-35 0 0,2 60 459 0 0,3 0-1 0 0,18 116 1 0 0,-9-111 57 0 0,-11-77-531 0 0,1 0 0 0 0,0 0 0 0 0,-1-1 0 0 0,0 1 0 0 0,0 0 0 0 0,0 0 0 0 0,-1-1 1 0 0,-1 8-1 0 0,1-11-78 0 0,0 0 1 0 0,1 0 0 0 0,-1 0 0 0 0,0 0 0 0 0,0 0-1 0 0,-1 0 1 0 0,1 0 0 0 0,0 0 0 0 0,0 0-1 0 0,0-1 1 0 0,0 1 0 0 0,-1 0 0 0 0,1-1-1 0 0,0 1 1 0 0,-1-1 0 0 0,1 0 0 0 0,0 1-1 0 0,-1-1 1 0 0,1 0 0 0 0,-1 0 0 0 0,1 0-1 0 0,-1 0 1 0 0,1 0 0 0 0,0 0 0 0 0,-1 0 0 0 0,1 0-1 0 0,-1 0 1 0 0,1-1 0 0 0,0 1 0 0 0,-2-1-1 0 0,-756-89-3956 0 0,606 82 3773 0 0,151 8 165 0 0,8 0-2583 0 0,13 0 1621 0 0,30-2-5534 0 0,-26 0 3954 0 0</inkml:trace>
</inkml:ink>
</file>

<file path=ppt/ink/ink7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30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92 928 0 0,'7'6'11057'0'0,"0"-4"-10277"0"0,236-26 6117 0 0,-154 13-5991 0 0,456-53 5672 0 0,-530 64-6582 0 0,-1 4-3363 0 0,4 0-5585 0 0,-12-3 6410 0 0</inkml:trace>
</inkml:ink>
</file>

<file path=ppt/ink/ink7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30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31 352 0 0,'-1'-3'378'0'0,"-1"1"-1"0"0,1 0 1 0 0,-1 0-1 0 0,0 0 1 0 0,0 0-1 0 0,0 1 1 0 0,0-1 0 0 0,0 0-1 0 0,0 1 1 0 0,0-1-1 0 0,0 1 1 0 0,0 0 0 0 0,-1 0-1 0 0,1 0 1 0 0,0 0-1 0 0,-1 0 1 0 0,1 0-1 0 0,-4 0 1 0 0,0 0 242 0 0,0 1 1 0 0,1 0-1 0 0,-1 0 0 0 0,0 0 1 0 0,0 0-1 0 0,1 1 0 0 0,-1 0 1 0 0,-7 2-1 0 0,6-1-67 0 0,0 1 0 0 0,0-1 1 0 0,0 1-1 0 0,1 0 0 0 0,-1 0 0 0 0,1 1 0 0 0,0 0 1 0 0,0 0-1 0 0,0 1 0 0 0,0-1 0 0 0,1 1 0 0 0,0 0 1 0 0,-8 10-1 0 0,12-13-374 0 0,-1 1 0 0 0,1-1 0 0 0,0 0 0 0 0,0 0 0 0 0,0 0-1 0 0,1 1 1 0 0,-1-1 0 0 0,1 1 0 0 0,-1-1 0 0 0,1 0 0 0 0,0 1 0 0 0,-1-1 0 0 0,1 1 0 0 0,0-1 0 0 0,1 1 0 0 0,-1-1 0 0 0,0 0 0 0 0,1 1 0 0 0,0-1 0 0 0,-1 1-1 0 0,3 3 1 0 0,-1-2-27 0 0,1 0 0 0 0,0-1-1 0 0,-1 1 1 0 0,1-1-1 0 0,1 1 1 0 0,-1-1 0 0 0,0 0-1 0 0,1 0 1 0 0,0-1 0 0 0,-1 1-1 0 0,6 2 1 0 0,3 1 99 0 0,1 0 1 0 0,0-1-1 0 0,1 0 1 0 0,-1-1-1 0 0,1-1 0 0 0,24 4 1 0 0,-34-7-198 0 0,0 1 0 0 0,1-1 0 0 0,-1 0 0 0 0,0 0-1 0 0,0-1 1 0 0,0 1 0 0 0,0-1 0 0 0,0 0 0 0 0,0 0 0 0 0,0 0 0 0 0,0-1 0 0 0,0 1 0 0 0,0-1 0 0 0,-1 0 0 0 0,1 0-1 0 0,-1 0 1 0 0,7-6 0 0 0,-8 6-43 0 0,-1 0 0 0 0,0 0-1 0 0,1 0 1 0 0,-1 0 0 0 0,0 0-1 0 0,0-1 1 0 0,0 1 0 0 0,-1 0-1 0 0,1-1 1 0 0,-1 1 0 0 0,1-1-1 0 0,-1 1 1 0 0,0-1 0 0 0,0 1-1 0 0,0-1 1 0 0,0 1-1 0 0,0 0 1 0 0,0-1 0 0 0,-1 1-1 0 0,1-1 1 0 0,-1 1 0 0 0,0-1-1 0 0,0 1 1 0 0,1 0 0 0 0,-2 0-1 0 0,1-1 1 0 0,0 1 0 0 0,0 0-1 0 0,-1 0 1 0 0,-2-3 0 0 0,-1-2-154 0 0,0 1 0 0 0,0 0 0 0 0,0 1 0 0 0,-1-1 0 0 0,0 1 0 0 0,0 0 0 0 0,0 1 1 0 0,-1-1-1 0 0,0 1 0 0 0,0 0 0 0 0,0 1 0 0 0,0 0 0 0 0,0 0 0 0 0,-15-4 0 0 0,-34 1-10207 0 0</inkml:trace>
</inkml:ink>
</file>

<file path=ppt/ink/ink7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3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110 130 384 0 0,'-66'129'10383'0'0,"22"-49"1479"0"0,53-141-10929 0 0,15-36-459 0 0,15-48 79 0 0,-33 126-463 0 0,3 3 64 0 0,3 17-38 0 0,4 19-37 0 0,13 23 188 0 0,51 59 1 0 0,-15-39-1104 0 0,-48-49-572 0 0,1-1-1 0 0,23 13 1 0 0,-20-19-1490 0 0,-20-7 2786 0 0,-1 0 0 0 0,0 1 0 0 0,1-1 0 0 0,-1 0 0 0 0,1 0 0 0 0,-1 0 0 0 0,0 0 1 0 0,1 0-1 0 0,-1 0 0 0 0,1 0 0 0 0,-1 0 0 0 0,1 0 0 0 0,-1 0 0 0 0,0 0 0 0 0,1 0 0 0 0,-1 0 0 0 0,1 0 1 0 0,-1 0-1 0 0,1-1 0 0 0,-1 1 0 0 0,0 0 0 0 0,1 0 0 0 0,-1 0 0 0 0,0-1 0 0 0,1 1 0 0 0,-1 0 0 0 0,0 0 0 0 0,1-1 1 0 0,-1 1-1 0 0,0 0 0 0 0,1-1 0 0 0,-1 1 0 0 0,0 0 0 0 0,0-1 0 0 0,0 1 0 0 0,1-1 0 0 0,-1 1 0 0 0,0 0 1 0 0,0-1-1 0 0,0 1 0 0 0,0-1 0 0 0,0 0 103 0 0,-16-22 539 0 0,6 17-217 0 0,0 1 0 0 0,0 0 0 0 0,-1 1 0 0 0,1 0 1 0 0,-1 1-1 0 0,0 0 0 0 0,0 1 0 0 0,0 0 0 0 0,0 0 0 0 0,0 1 0 0 0,0 1 0 0 0,-1 0 0 0 0,1 0 0 0 0,0 1 0 0 0,0 1 0 0 0,0 0 0 0 0,-12 4 0 0 0,16-3-1137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71 556 0 0,'-4'-31'6720'0'0,"2"28"-6210"0"0,0 0-1 0 0,0 0 1 0 0,-1 0-1 0 0,1 1 1 0 0,-1-1 0 0 0,0 1-1 0 0,0 0 1 0 0,0 0 0 0 0,0 0-1 0 0,0 0 1 0 0,0 0-1 0 0,0 1 1 0 0,0 0 0 0 0,-7-3-1 0 0,3 3 75 0 0,0 0 0 0 0,0 0-1 0 0,-1 0 1 0 0,1 1 0 0 0,0 0 0 0 0,-14 2-1 0 0,2 1 140 0 0,1 1 0 0 0,0 1 0 0 0,0 0 0 0 0,-29 15 0 0 0,40-17-409 0 0,-1 1 0 0 0,1 0 0 0 0,1 0 0 0 0,-1 1 0 0 0,1 0 0 0 0,0 0 0 0 0,-8 8 0 0 0,13-12-230 0 0,0 1 0 0 0,0-1 1 0 0,-1 1-1 0 0,1-1 0 0 0,0 1 1 0 0,0-1-1 0 0,0 1 0 0 0,0 0 1 0 0,1 0-1 0 0,-1-1 0 0 0,0 1 1 0 0,1 0-1 0 0,-1 0 0 0 0,1 0 1 0 0,0 0-1 0 0,0-1 0 0 0,0 1 1 0 0,-1 0-1 0 0,2 0 0 0 0,-1 0 1 0 0,0 0-1 0 0,0 0 0 0 0,1 0 1 0 0,-1 0-1 0 0,1-1 0 0 0,-1 1 1 0 0,1 0-1 0 0,0 0 0 0 0,-1-1 1 0 0,1 1-1 0 0,0 0 0 0 0,0-1 1 0 0,1 1-1 0 0,-1-1 0 0 0,2 2 1 0 0,3 3 7 0 0,0-1 1 0 0,1 0 0 0 0,-1 0 0 0 0,1-1 0 0 0,1 0 0 0 0,-1 0 0 0 0,0-1-1 0 0,1 0 1 0 0,0 0 0 0 0,0-1 0 0 0,11 3 0 0 0,-13-4-173 0 0,1 0 1 0 0,-1 0 0 0 0,0 0-1 0 0,0-1 1 0 0,1 0-1 0 0,-1 0 1 0 0,0 0-1 0 0,1-1 1 0 0,-1 0 0 0 0,0 0-1 0 0,0-1 1 0 0,0 0-1 0 0,0 0 1 0 0,0 0-1 0 0,8-5 1 0 0,-13 6 57 0 0,1 1-1 0 0,-1-1 1 0 0,1 0 0 0 0,-1-1-1 0 0,1 1 1 0 0,-1 0-1 0 0,0 0 1 0 0,1 0 0 0 0,-1-1-1 0 0,0 1 1 0 0,0-1 0 0 0,0 1-1 0 0,0-1 1 0 0,0 1 0 0 0,-1-1-1 0 0,1 0 1 0 0,0 1 0 0 0,-1-1-1 0 0,1 0 1 0 0,-1 0 0 0 0,0 1-1 0 0,1-1 1 0 0,-1 0 0 0 0,0 0-1 0 0,0 0 1 0 0,0 1 0 0 0,0-1-1 0 0,0 0 1 0 0,-1 0 0 0 0,1 1-1 0 0,-1-1 1 0 0,1 0 0 0 0,-1 0-1 0 0,1 1 1 0 0,-1-1-1 0 0,0 0 1 0 0,0 1 0 0 0,0-1-1 0 0,-2-2 1 0 0,-1-1-108 0 0,-1 0 0 0 0,1 0 0 0 0,-1 0 0 0 0,0 1 0 0 0,0 0-1 0 0,-1 0 1 0 0,1 0 0 0 0,-1 0 0 0 0,-8-3 0 0 0,12 6-85 0 0,-53-20-2452 0 0,30 18-5284 0 0</inkml:trace>
</inkml:ink>
</file>

<file path=ppt/ink/ink7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32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53 480 0 0,'-1'-4'473'0'0,"0"1"0"0"0,-1 0 0 0 0,1 0 0 0 0,-1 0 0 0 0,1 1 0 0 0,-1-1 0 0 0,0 0 0 0 0,0 1 0 0 0,0-1 0 0 0,-1 1 0 0 0,1-1 0 0 0,-1 1 0 0 0,1 0 0 0 0,-1 0 0 0 0,0 0 0 0 0,0 1 0 0 0,1-1 0 0 0,-1 1 0 0 0,0-1 0 0 0,-1 1 0 0 0,1 0 0 0 0,0 0 0 0 0,-4 0 0 0 0,3 1-134 0 0,-1 0-1 0 0,1 0 1 0 0,-1 1 0 0 0,1 0 0 0 0,0 0 0 0 0,0 0 0 0 0,-1 0-1 0 0,1 1 1 0 0,0 0 0 0 0,0 0 0 0 0,0 0 0 0 0,1 0-1 0 0,-1 1 1 0 0,0-1 0 0 0,1 1 0 0 0,0 0 0 0 0,-5 4-1 0 0,5-3-131 0 0,-1 0 0 0 0,1 0 0 0 0,0 0-1 0 0,0 0 1 0 0,0 1 0 0 0,0-1-1 0 0,1 1 1 0 0,0 0 0 0 0,0 0 0 0 0,0 0-1 0 0,0 0 1 0 0,1 0 0 0 0,0 0 0 0 0,0 0-1 0 0,0 0 1 0 0,1 1 0 0 0,0-1 0 0 0,0 0-1 0 0,0 0 1 0 0,0 1 0 0 0,1-1 0 0 0,0 0-1 0 0,0 0 1 0 0,1 0 0 0 0,-1 0-1 0 0,1 0 1 0 0,0 0 0 0 0,0 0 0 0 0,1-1-1 0 0,-1 1 1 0 0,1-1 0 0 0,4 5 0 0 0,-4-5-163 0 0,0-1 1 0 0,0 1-1 0 0,1-1 1 0 0,0 0 0 0 0,0 0-1 0 0,-1 0 1 0 0,1 0-1 0 0,1-1 1 0 0,-1 0 0 0 0,0 0-1 0 0,1 0 1 0 0,-1 0-1 0 0,1-1 1 0 0,-1 1 0 0 0,1-1-1 0 0,0 0 1 0 0,0-1-1 0 0,0 1 1 0 0,-1-1 0 0 0,1 0-1 0 0,0 0 1 0 0,0 0-1 0 0,7-2 1 0 0,-9 1-110 0 0,1 0 1 0 0,0-1-1 0 0,-1 1 0 0 0,1 0 1 0 0,-1-1-1 0 0,1 0 0 0 0,-1 0 1 0 0,0 0-1 0 0,0 0 0 0 0,1-1 1 0 0,-2 1-1 0 0,1-1 0 0 0,0 0 1 0 0,0 0-1 0 0,-1 0 1 0 0,0 0-1 0 0,0 0 0 0 0,0 0 1 0 0,0-1-1 0 0,0 1 0 0 0,0-1 1 0 0,-1 1-1 0 0,0-1 0 0 0,0 0 1 0 0,0 0-1 0 0,0 1 0 0 0,0-1 1 0 0,-1 0-1 0 0,0 0 0 0 0,0-6 1 0 0,0 6-115 0 0,0 0-1 0 0,0 0 1 0 0,0 0 0 0 0,-1 0 0 0 0,1 0 0 0 0,-1 0 0 0 0,0 0 0 0 0,0 0 0 0 0,-1 0 0 0 0,1 0 0 0 0,-1 0 0 0 0,0 1 0 0 0,0-1 0 0 0,0 1-1 0 0,-1 0 1 0 0,1-1 0 0 0,-1 1 0 0 0,1 0 0 0 0,-1 0 0 0 0,0 1 0 0 0,0-1 0 0 0,-1 1 0 0 0,1-1 0 0 0,0 1 0 0 0,-1 0 0 0 0,0 0 0 0 0,1 0 0 0 0,-1 1-1 0 0,-4-2 1 0 0,2 3-4333 0 0,4 0 3700 0 0</inkml:trace>
</inkml:ink>
</file>

<file path=ppt/ink/ink7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3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0 676 0 0,'11'9'8298'0'0,"4"1"-5529"0"0,2-4-1341 0 0,1 0 1 0 0,-1-2-1 0 0,27 3 0 0 0,108 1 1024 0 0,-94-8-1447 0 0,373-4 2320 0 0,-377 3-2501 0 0,0-3 0 0 0,-1-2 0 0 0,57-14 0 0 0,-105 18-293 0 0,-1 1-2649 0 0</inkml:trace>
</inkml:ink>
</file>

<file path=ppt/ink/ink7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3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1 416 0 0,'1'9'8519'0'0,"0"11"-4057"0"0,-1 57-1934 0 0,0-58-1065 0 0,3 116 2461 0 0,6-47-6344 0 0,0-64-4204 0 0,-5-20 4521 0 0</inkml:trace>
</inkml:ink>
</file>

<file path=ppt/ink/ink7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33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56 0 0,'3'-5'519'0'0,"0"0"0"0"0,0 0-1 0 0,1 0 1 0 0,-1 1 0 0 0,1 0 0 0 0,0 0-1 0 0,0 0 1 0 0,1 0 0 0 0,-1 0 0 0 0,1 1-1 0 0,0 0 1 0 0,-1 0 0 0 0,1 0 0 0 0,1 1-1 0 0,-1 0 1 0 0,10-4 0 0 0,13-2 771 0 0,0 1 0 0 0,30-4 0 0 0,-38 7-472 0 0,451-47 8578 0 0,-386 45-7365 0 0,-81 6-1968 0 0,0 0 1 0 0,0 1 0 0 0,0-1-1 0 0,0 1 1 0 0,0 0 0 0 0,1 0-1 0 0,-2 0 1 0 0,1 0 0 0 0,0 1-1 0 0,0 0 1 0 0,0-1 0 0 0,-1 1-1 0 0,1 1 1 0 0,-1-1 0 0 0,1 0-1 0 0,-1 1 1 0 0,0 0 0 0 0,0 0 0 0 0,0 0-1 0 0,0 0 1 0 0,-1 0 0 0 0,1 1-1 0 0,-1-1 1 0 0,0 1 0 0 0,2 4-1 0 0,6 12 8 0 0,-1 1-1 0 0,-1 0 1 0 0,9 35-1 0 0,-7-22 107 0 0,131 368 2288 0 0,-113-323-1273 0 0,-28-77-592 0 0,-15-1-615 0 0,-11-18-340 0 0,-1 0 0 0 0,-1 3 0 0 0,-1 0 0 0 0,0 2 0 0 0,0 0 0 0 0,-1 3 0 0 0,0 0 0 0 0,-55-7 0 0 0,-27 1-621 0 0,-119 1-1 0 0,-17 10-1973 0 0,247 4 2312 0 0</inkml:trace>
</inkml:ink>
</file>

<file path=ppt/ink/ink7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34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9109 0 0,'0'0'4901'0'0,"11"1"2659"0"0,17 1-4406 0 0,291-4-106 0 0,419-22-1447 0 0,-733 24-1586 0 0,100-4 449 0 0,0-5 0 0 0,195-41 0 0 0,-297 48-441 0 0,-1 1-1 0 0,1 0 1 0 0,-1 1 0 0 0,1-1-1 0 0,0 0 1 0 0,0 1 0 0 0,-1-1-1 0 0,1 1 1 0 0,0 0 0 0 0,0 0-1 0 0,-1 0 1 0 0,1 1 0 0 0,0-1-1 0 0,0 0 1 0 0,-1 1 0 0 0,4 1-1 0 0,-5 0-17 0 0,1 0-1 0 0,-1 0 0 0 0,0 0 1 0 0,0 1-1 0 0,0-1 1 0 0,0 0-1 0 0,0 1 0 0 0,0-1 1 0 0,0 1-1 0 0,-1-1 1 0 0,0 1-1 0 0,1-1 1 0 0,-1 1-1 0 0,0 0 0 0 0,0-1 1 0 0,-1 5-1 0 0,6 106 292 0 0,3 183 935 0 0,-8-282-1222 0 0,7 52-83 0 0,-7-65-298 0 0,6 11-2085 0 0,-4-7-1471 0 0</inkml:trace>
</inkml:ink>
</file>

<file path=ppt/ink/ink7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34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20 740 0 0,'-10'-1'2119'0'0,"0"2"0"0"0,-1-1 0 0 0,1 1 0 0 0,0 1 0 0 0,0 0 0 0 0,0 0 0 0 0,-12 5 3755 0 0,26-7-4983 0 0,76 7 1648 0 0,118-6 1 0 0,-145-2-2146 0 0,311-1 1516 0 0,279-6 760 0 0,-276-22-2294 0 0,-377 29-8899 0 0,-5 2 3687 0 0</inkml:trace>
</inkml:ink>
</file>

<file path=ppt/ink/ink7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35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5280 0 0,'-21'9'12133'0'0,"33"-2"-5089"0"0,41-1-3333 0 0,-49-5-3912 0 0,57 5 806 0 0,0-2 0 0 0,0-3 0 0 0,-1-3 0 0 0,68-11 0 0 0,-116 8-502 0 0,-7 2-2505 0 0</inkml:trace>
</inkml:ink>
</file>

<file path=ppt/ink/ink7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37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7 276 0 0,'0'0'212'0'0,"0"0"1"0"0,0-1-1 0 0,0 1 0 0 0,-3-4 3610 0 0,3 4-3610 0 0,0-1 1 0 0,-1 1-1 0 0,1 0 0 0 0,0 0 1 0 0,0 0-1 0 0,-1 0 0 0 0,1 0 0 0 0,0 0 1 0 0,-1 0-1 0 0,1-1 0 0 0,0 1 1 0 0,0 0-1 0 0,-1 0 0 0 0,1 0 1 0 0,0 0-1 0 0,-1 0 0 0 0,1 1 1 0 0,-1-1-1 0 0,-1 14 3524 0 0,5 36-2316 0 0,-2-39-248 0 0,4 141 3211 0 0,-27 276 0 0 0,19-399-4054 0 0,-2 7 95 0 0,2 0 1 0 0,2 0-1 0 0,0 0 1 0 0,3 1 0 0 0,6 38-1 0 0,-6-71-398 0 0,-1-1-1 0 0,1 1 1 0 0,0-1-1 0 0,0 0 1 0 0,1 0-1 0 0,-1 0 1 0 0,1 0-1 0 0,-1 0 1 0 0,1 0-1 0 0,0-1 1 0 0,0 1-1 0 0,0-1 1 0 0,0 0-1 0 0,1 0 1 0 0,-1 0-1 0 0,0 0 1 0 0,1-1-1 0 0,0 1 1 0 0,-1-1-1 0 0,7 2 1 0 0,11 3 32 0 0,1-1 0 0 0,27 3 0 0 0,128 11 116 0 0,246-5 0 0 0,181-40 421 0 0,-238 6-137 0 0,756 3 702 0 0,-347 0-794 0 0,-515 5-206 0 0,426-25 434 0 0,-433 25-344 0 0,508-42 326 0 0,-118 14-23 0 0,-543 36-510 0 0,65-3-40 0 0,440-14-3 0 0,0 5 0 0 0,-592 16 0 0 0,783-12 0 0 0,-577 4 0 0 0,-116 1 0 0 0,-92 7 0 0 0,-1-2 0 0 0,0 1 0 0 0,1-2 0 0 0,-2-1 0 0 0,-1-1 0 0 0,-2 0 0 0 0,-1-3 0 0 0,-1-2 0 0 0,-3 1 0 0 0,2-1 0 0 0,-2 0 0 0 0,1-2 0 0 0,8-147 0 0 0,-8 106 0 0 0,14-88 0 0 0,-9 99 0 0 0,4-63 0 0 0,-11 98 0 0 0,0 6-270 0 0,0 0 1 0 0,0 1-1 0 0,0-1 1 0 0,0 0-1 0 0,0 0 1 0 0,0 0-1 0 0,0 1 1 0 0,0-1-1 0 0,0 0 1 0 0,0 0-1 0 0,1 0 0 0 0,-1 0 1 0 0,0 1-1 0 0,0-1 1 0 0,1 0-1 0 0,-1 0 1 0 0,0 1-1 0 0,1-1 1 0 0,-1 0-1 0 0,1 1 1 0 0,-1-1-1 0 0,1 0 0 0 0,-1 1 1 0 0,1-1-1 0 0,0 1 1 0 0,-1-1-1 0 0,1 1 1 0 0,0-1-1 0 0,-1 1 1 0 0,1-1-1 0 0,0 1 1 0 0,0 0-1 0 0,-1-1 0 0 0,1 1 1 0 0,2 0-1 0 0,5-4-2833 0 0,7-6-315 0 0</inkml:trace>
</inkml:ink>
</file>

<file path=ppt/ink/ink7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0:11:3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1 596,'-10'0'626,"1"1"0,0 0 0,-1 1 1,1-1-1,0 2 0,0 0 0,0 0 0,0 0 0,0 1 0,1 0 0,-1 1 1,1 0-1,1 0 0,-1 1 0,1 0 0,-12 12 0,14-13-312,1 0-1,0 0 1,0 0-1,1 1 1,0 0-1,0-1 1,0 1-1,1 0 1,-1 0-1,1 1 1,1-1-1,-1 0 1,1 1 0,0-1-1,1 0 1,0 1-1,0-1 1,0 1-1,1-1 1,0 1-1,0-1 1,0 1-1,1-1 1,0 0-1,3 8 1,-1-7-87,0-1-1,0 0 1,0 0 0,1 0 0,0 0 0,0-1-1,0 1 1,1-1 0,-1-1 0,1 1 0,1-1-1,9 6 1,-13-9-164,-1 1 0,1-1 1,0 0-1,-1 1 0,1-1 0,0-1 0,0 1 0,0 0 1,0-1-1,0 1 0,0-1 0,0 0 0,-1 0 0,1 0 1,0 0-1,0-1 0,0 1 0,0-1 0,0 0 0,0 1 1,0-1-1,-1-1 0,1 1 0,0 0 0,-1-1 0,1 1 1,-1-1-1,0 0 0,1 0 0,-1 0 0,0 0 0,0 0 1,0 0-1,2-3 0,-2 0-24,0 0 0,0 0-1,-1 0 1,1 0 0,-1 0 0,0 0 0,0 0 0,-1 0 0,0-1-1,0 1 1,0 0 0,0 0 0,-1-1 0,0 1 0,-1-6 0,0 1-11,-1-1 1,-1 1 0,1-1-1,-1 1 1,-1 0 0,-7-12 0,-18-2 355,10 17-2399,19 7 1607,0 0 0,0-1 0,1 1-1,-1 0 1,0 0 0,0 1 0,1-1 0,-1 0 0,0 0-1,0 0 1,1 0 0,-1 1 0,0-1 0,1 0 0,-1 1-1,0-1 1,1 0 0,-1 1 0,0-1 0,1 1 0,-2 0-1,-3 5-2121</inkml:trace>
</inkml:ink>
</file>

<file path=ppt/ink/ink7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39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71 6209 0 0,'-19'-18'5128'0'0,"-1"1"0"0"0,-27-18 1184 0 0,46 35-6274 0 0,0 1 0 0 0,0-1 0 0 0,0 1 0 0 0,0-1 0 0 0,0 1 0 0 0,0-1 0 0 0,0 1 0 0 0,1 0 0 0 0,-1-1 0 0 0,0 1 0 0 0,0 0 1 0 0,1 0-1 0 0,-1 0 0 0 0,1 0 0 0 0,-1-1 0 0 0,1 1 0 0 0,-1 0 0 0 0,1 0 0 0 0,-1 0 0 0 0,1 0 0 0 0,0 0 0 0 0,-1 0 0 0 0,1 0 0 0 0,0 0 0 0 0,0 0 0 0 0,0 0 0 0 0,0 2 1 0 0,-3 29-78 0 0,3-31-60 0 0,5 47-2576 0 0,9-4-3559 0 0,-6-26 3699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1 288 0 0,'6'0'869'0'0,"-1"0"0"0"0,1 1 0 0 0,0 0-1 0 0,-1 0 1 0 0,1 1 0 0 0,-1 0 0 0 0,1 0 0 0 0,-1 0 0 0 0,0 0-1 0 0,0 1 1 0 0,0 0 0 0 0,0 0 0 0 0,0 0 0 0 0,-1 1 0 0 0,1-1-1 0 0,6 9 1 0 0,4 5 858 0 0,0 1-1 0 0,-2 1 0 0 0,12 20 1 0 0,16 23 1141 0 0,-28-45-2066 0 0,33 37 1759 0 0,-43-50-2284 0 0,1-1 0 0 0,0 0 0 0 0,-1 0 0 0 0,1 0 0 0 0,0 0 0 0 0,0-1 0 0 0,0 1 0 0 0,1-1 0 0 0,-1 0 0 0 0,1 0 0 0 0,8 1 1 0 0,-11-2-230 0 0,0-1 1 0 0,0-1 0 0 0,1 1 0 0 0,-1 0 0 0 0,0 0 0 0 0,0-1 0 0 0,0 1 0 0 0,0-1 0 0 0,1 0 0 0 0,-1 1 0 0 0,0-1 0 0 0,0 0-1 0 0,0 0 1 0 0,-1-1 0 0 0,1 1 0 0 0,0 0 0 0 0,0-1 0 0 0,-1 1 0 0 0,1-1 0 0 0,0 1 0 0 0,-1-1 0 0 0,0 0 0 0 0,1 1-1 0 0,-1-1 1 0 0,0 0 0 0 0,0 0 0 0 0,2-4 0 0 0,2-7-105 0 0,1 1-1 0 0,-2-1 0 0 0,5-19 1 0 0,-6 19 160 0 0,2-4-116 0 0,-3 13 4 0 0,0 0-1 0 0,0-1 1 0 0,-1 1 0 0 0,0 0 0 0 0,0-1-1 0 0,0 1 1 0 0,0-1 0 0 0,-1 1 0 0 0,0-1-1 0 0,0 1 1 0 0,0-1 0 0 0,0 0 0 0 0,-1 1-1 0 0,0-1 1 0 0,-2-8 0 0 0,-2 9-1751 0 0,-8 4-8202 0 0,8 2 8458 0 0,-2 4-1824 0 0</inkml:trace>
</inkml:ink>
</file>

<file path=ppt/ink/ink7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3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28 248 0 0,'-1'-15'11206'0'0,"2"14"-10997"0"0,-1 0 0 0 0,1 1 0 0 0,-1-1 0 0 0,1 0 0 0 0,-1 0 0 0 0,1 1 0 0 0,-1-1 0 0 0,1 1 0 0 0,-1-1 0 0 0,1 0 0 0 0,0 1 0 0 0,-1-1 0 0 0,1 1 0 0 0,0-1 0 0 0,0 1 1 0 0,-1 0-1 0 0,1-1 0 0 0,0 1 0 0 0,0 0 0 0 0,-1 0 0 0 0,1-1 0 0 0,0 1 0 0 0,0 0 0 0 0,0 0 0 0 0,0 0 0 0 0,0 0 0 0 0,-1 0 0 0 0,1 0 0 0 0,0 0 0 0 0,0 0 0 0 0,1 1 0 0 0,-1-1 641 0 0,34 15 1818 0 0,-30-11-2451 0 0,0 1 1 0 0,0 0 0 0 0,0 0-1 0 0,-1 0 1 0 0,1 1 0 0 0,-1-1-1 0 0,0 1 1 0 0,-1 0-1 0 0,0 0 1 0 0,0 0 0 0 0,0 1-1 0 0,0-1 1 0 0,-1 1 0 0 0,2 8-1 0 0,0 10 133 0 0,0 0-1 0 0,-1 42 0 0 0,2 9-30 0 0,-4-75-491 0 0,8 25-1876 0 0,-4-11-7478 0 0</inkml:trace>
</inkml:ink>
</file>

<file path=ppt/ink/ink7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4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52 56 0 0,'-14'-5'18325'0'0,"41"-9"-13258"0"0,53-10-8131 0 0,-77 24 2978 0 0,18-5-6664 0 0,-17 2 4427 0 0</inkml:trace>
</inkml:ink>
</file>

<file path=ppt/ink/ink7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40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0 105 664 0 0,'0'0'2828'0'0,"2"-3"-1176"0"0,2-3-542 0 0,1 0-1 0 0,0 0 0 0 0,0 1 1 0 0,0-1-1 0 0,1 1 0 0 0,-1 0 0 0 0,1 1 1 0 0,12-8-1 0 0,59-27 5856 0 0,-62 32-5725 0 0,-14 6-1059 0 0,-2 3-203 0 0,-1 0 13 0 0,0 0 1 0 0,0 0 0 0 0,0 0-1 0 0,0 0 1 0 0,-1-1-1 0 0,1 1 1 0 0,0-1-1 0 0,-1 0 1 0 0,1 1 0 0 0,-4 0-1 0 0,-6 5-28 0 0,-3 2 24 0 0,-37 30-87 0 0,50-37 109 0 0,-1 1 1 0 0,0-1-1 0 0,1 1 1 0 0,0 0 0 0 0,0-1-1 0 0,0 1 1 0 0,0 0 0 0 0,0 1-1 0 0,0-1 1 0 0,1 0 0 0 0,-1 0-1 0 0,1 1 1 0 0,0-1 0 0 0,-1 6-1 0 0,2-7 5 0 0,0 0-1 0 0,1 0 0 0 0,-1 0 0 0 0,1 0 0 0 0,-1 0 0 0 0,1 0 0 0 0,0 0 1 0 0,-1-1-1 0 0,1 1 0 0 0,0 0 0 0 0,0 0 0 0 0,0-1 0 0 0,1 1 0 0 0,-1-1 0 0 0,0 1 1 0 0,1-1-1 0 0,-1 1 0 0 0,1-1 0 0 0,-1 0 0 0 0,3 2 0 0 0,38 23 132 0 0,-28-18-91 0 0,-1 0-7 0 0,44 32 116 0 0,-54-38-154 0 0,-1 1 0 0 0,1-1 0 0 0,-1 0 0 0 0,0 1 0 0 0,0 0-1 0 0,0 0 1 0 0,0-1 0 0 0,0 1 0 0 0,-1 0 0 0 0,1 0 0 0 0,-1 1-1 0 0,0-1 1 0 0,0 0 0 0 0,0 0 0 0 0,0 1 0 0 0,-1-1 0 0 0,1 4 0 0 0,-1-5 10 0 0,-1 1-1 0 0,-13 24 37 0 0,8-22-130 0 0,0-1 0 0 0,0 0 0 0 0,-1 0 0 0 0,1-1 1 0 0,-1 0-1 0 0,0 0 0 0 0,-13 4 0 0 0,-12-3-7477 0 0</inkml:trace>
</inkml:ink>
</file>

<file path=ppt/ink/ink7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41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0 248 0 0,'0'0'4618'0'0,"34"18"2485"0"0,17 40-74 0 0,30 35-784 0 0,-81-92-6212 0 0,1-1 0 0 0,-1 1-1 0 0,0-1 1 0 0,1 1 0 0 0,-1-1 0 0 0,1 0 0 0 0,-1 1 0 0 0,0-1-1 0 0,1 0 1 0 0,-1 0 0 0 0,1 1 0 0 0,-1-1 0 0 0,1 0 0 0 0,-1 0 0 0 0,1 1-1 0 0,-1-1 1 0 0,1 0 0 0 0,-1 0 0 0 0,1 0 0 0 0,0 0 0 0 0,-1 0-1 0 0,1 0 1 0 0,-1 0 0 0 0,1 0 0 0 0,-1 0 0 0 0,1 0 0 0 0,-1 0-1 0 0,1 0 1 0 0,-1-1 0 0 0,1 1 0 0 0,-1 0 0 0 0,1 0 0 0 0,-1 0-1 0 0,1-1 1 0 0,-1 1 0 0 0,1 0 0 0 0,-1-1 0 0 0,1 1 0 0 0,-1 0-1 0 0,0-1 1 0 0,1 1 0 0 0,-1-1 0 0 0,0 1 0 0 0,1 0 0 0 0,-1-1-1 0 0,0 1 1 0 0,1-1 0 0 0,-1 1 0 0 0,0-1 0 0 0,0 1 0 0 0,0-1-1 0 0,1 1 1 0 0,-1-1 0 0 0,0 1 0 0 0,0-1 0 0 0,0 0 0 0 0,0 1-1 0 0,0-1 1 0 0,0 0 0 0 0,6-33 203 0 0,-7 14-572 0 0,0 0 1 0 0,-7-28 0 0 0,3 25-3267 0 0</inkml:trace>
</inkml:ink>
</file>

<file path=ppt/ink/ink7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4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1 258 904 0 0,'6'4'13887'0'0,"-6"-4"-13682"0"0,25-9 4290 0 0,26-20-1568 0 0,-46 23-2748 0 0,1-1-1 0 0,-1 1 1 0 0,0-1 0 0 0,0-1-1 0 0,-1 1 1 0 0,0-1 0 0 0,0 1-1 0 0,-1-1 1 0 0,0 0 0 0 0,0-1-1 0 0,-1 1 1 0 0,0 0 0 0 0,0-1 0 0 0,-1 1-1 0 0,0-17 1 0 0,1 9-85 0 0,0 0 1 0 0,1 0-1 0 0,6-16 1 0 0,-9 32-53 0 0,1-5 631 0 0,7 105 814 0 0,-8-81-1375 0 0,0 1 1 0 0,2-1 0 0 0,0 1-1 0 0,1-1 1 0 0,1 0 0 0 0,12 35-1 0 0,1-29-2424 0 0,-1-15-7126 0 0</inkml:trace>
</inkml:ink>
</file>

<file path=ppt/ink/ink7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4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65 100 0 0,'7'-42'4888'0'0,"5"19"6944"0"0,-14 69-6777 0 0,-4 4-3633 0 0,6-34-3957 0 0,2-2-3661 0 0</inkml:trace>
</inkml:ink>
</file>

<file path=ppt/ink/ink7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4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48 164 0 0,'-15'-27'7917'0'0,"13"25"-7528"0"0,0 0 1 0 0,-1 0-1 0 0,1 0 1 0 0,0 1-1 0 0,-1-1 1 0 0,0 0-1 0 0,1 1 0 0 0,-1 0 1 0 0,0 0-1 0 0,0 0 1 0 0,0 0-1 0 0,1 0 1 0 0,-1 0-1 0 0,0 1 1 0 0,0 0-1 0 0,0-1 1 0 0,0 1-1 0 0,0 0 1 0 0,0 0-1 0 0,0 1 0 0 0,0-1 1 0 0,0 1-1 0 0,0-1 1 0 0,-5 3-1 0 0,-3 0 153 0 0,1 0 1 0 0,0 1-1 0 0,0 0 0 0 0,1 0 0 0 0,-16 10 0 0 0,17-8-251 0 0,0 1 1 0 0,0-1-1 0 0,1 2 0 0 0,0-1 1 0 0,0 0-1 0 0,0 1 0 0 0,1 1 1 0 0,0-1-1 0 0,1 1 0 0 0,0 0 1 0 0,0 0-1 0 0,1 0 1 0 0,0 1-1 0 0,1-1 0 0 0,0 1 1 0 0,1 0-1 0 0,-1 0 0 0 0,2 0 1 0 0,0 0-1 0 0,0 1 0 0 0,1-1 1 0 0,0 0-1 0 0,2 17 0 0 0,0-18-232 0 0,-1 0-1 0 0,1 0 0 0 0,1 0 0 0 0,0-1 1 0 0,0 0-1 0 0,0 1 0 0 0,1-1 0 0 0,1 0 0 0 0,-1-1 1 0 0,1 1-1 0 0,0-1 0 0 0,1 0 0 0 0,0 0 1 0 0,0 0-1 0 0,0-1 0 0 0,1 0 0 0 0,0 0 1 0 0,0-1-1 0 0,1 0 0 0 0,0 0 0 0 0,-1-1 0 0 0,1 0 1 0 0,1 0-1 0 0,-1-1 0 0 0,1 0 0 0 0,-1 0 1 0 0,11 1-1 0 0,-18-4-190 0 0,1 1 1 0 0,0-1-1 0 0,-1 0 0 0 0,1 1 1 0 0,0-1-1 0 0,0 0 1 0 0,-1 0-1 0 0,1-1 0 0 0,0 1 1 0 0,-1 0-1 0 0,1 0 1 0 0,0-1-1 0 0,-1 1 0 0 0,1-1 1 0 0,2-1-1 0 0,-3 2 52 0 0,-1-1 0 0 0,1 1 0 0 0,-1 0 1 0 0,1-1-1 0 0,-1 1 0 0 0,1-1 0 0 0,-1 0 0 0 0,1 1 0 0 0,-1-1 0 0 0,0 1 0 0 0,1-1 0 0 0,-1 0 0 0 0,0 1 0 0 0,0-1 0 0 0,1 0 0 0 0,-1 1 0 0 0,0-1 1 0 0,0 0-1 0 0,0 1 0 0 0,0-1 0 0 0,0 0 0 0 0,0 0 0 0 0,0 1 0 0 0,0-1 0 0 0,0-1 0 0 0,-1 0 19 0 0,0 0 0 0 0,0 0 0 0 0,0 0 0 0 0,0 0 0 0 0,0 0 0 0 0,0 1 0 0 0,0-1 0 0 0,0 0 0 0 0,-1 0 0 0 0,1 1 0 0 0,-1-1 0 0 0,0 1 0 0 0,1-1 0 0 0,-1 1 0 0 0,0 0 0 0 0,0 0 0 0 0,1 0 0 0 0,-1 0 0 0 0,0 0 0 0 0,0 0 1 0 0,0 0-1 0 0,0 1 0 0 0,-4-2 0 0 0,-2 1 85 0 0,0 1 0 0 0,0 0 0 0 0,0 0 1 0 0,0 0-1 0 0,0 1 0 0 0,0 0 0 0 0,1 1 1 0 0,-1 0-1 0 0,0 0 0 0 0,1 0 0 0 0,-11 6 0 0 0,14-7-213 0 0,0 1 0 0 0,0 0 0 0 0,0 0 0 0 0,0 0 0 0 0,0 1 0 0 0,1-1 0 0 0,-1 1 0 0 0,1 0-1 0 0,0 0 1 0 0,0 0 0 0 0,0 0 0 0 0,0 1 0 0 0,0-1 0 0 0,1 1 0 0 0,-1 0 0 0 0,1 0-1 0 0,0-1 1 0 0,0 1 0 0 0,1 1 0 0 0,-1-1 0 0 0,-1 7 0 0 0,9 2-5654 0 0,-3-10 3383 0 0</inkml:trace>
</inkml:ink>
</file>

<file path=ppt/ink/ink7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43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75 168 0 0,'2'-1'742'0'0,"0"-1"0"0"0,-1 1 0 0 0,1-1 1 0 0,0 1-1 0 0,0 0 0 0 0,0 0 0 0 0,0 0 0 0 0,0 0 0 0 0,0 0 1 0 0,0 0-1 0 0,0 1 0 0 0,0-1 0 0 0,0 1 0 0 0,0-1 0 0 0,0 1 0 0 0,0 0 1 0 0,1 0-1 0 0,2 0 0 0 0,18 11 6073 0 0,-6 4-6411 0 0,216 208 10875 0 0,-229-221-11279 0 0,2-3 0 0 0,-5 0 0 0 0,-1 0 0 0 0,1 0 0 0 0,0 0 0 0 0,0 0 0 0 0,0 0 0 0 0,0-1 0 0 0,-1 1 0 0 0,1 0 0 0 0,-1-1 0 0 0,1 1 0 0 0,-1 0 0 0 0,1-1 0 0 0,-1 1 0 0 0,0-1 0 0 0,0 1 0 0 0,0 0 0 0 0,1-1 0 0 0,-2-2 0 0 0,1 1 0 0 0,57-237 0 0 0,-52 200-12533 0 0</inkml:trace>
</inkml:ink>
</file>

<file path=ppt/ink/ink7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44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0 101 272 0 0,'0'-1'159'0'0,"1"1"0"0"0,-1 0 1 0 0,0 0-1 0 0,0 0 0 0 0,1 0 0 0 0,-1 0 1 0 0,0-1-1 0 0,0 1 0 0 0,0 0 0 0 0,1 0 1 0 0,-1 0-1 0 0,0 0 0 0 0,0 0 0 0 0,1 0 0 0 0,-1 0 1 0 0,0 0-1 0 0,1 0 0 0 0,-1 0 0 0 0,0 0 1 0 0,0 0-1 0 0,1 0 0 0 0,-1 0 0 0 0,0 0 1 0 0,0 0-1 0 0,1 0 0 0 0,-1 0 0 0 0,0 0 0 0 0,0 1 1 0 0,0-1-1 0 0,1 0 0 0 0,-1 0 0 0 0,0 0 1 0 0,0 0-1 0 0,1 1 0 0 0,-1-1 0 0 0,0 0 1 0 0,0 0-1 0 0,0 0 0 0 0,0 1 0 0 0,1-1 0 0 0,5 15 3029 0 0,1 19-228 0 0,-7-33-2693 0 0,22 146 9861 0 0,-22-146-10087 0 0,0-1 0 0 0,0 1 0 0 0,1-1 0 0 0,-1 1-1 0 0,0-1 1 0 0,1 0 0 0 0,-1 1 0 0 0,1-1 0 0 0,-1 0 0 0 0,0 1 0 0 0,1-1 0 0 0,-1 0 0 0 0,1 1 0 0 0,-1-1 0 0 0,1 0 0 0 0,-1 0 0 0 0,1 1 0 0 0,-1-1-1 0 0,1 0 1 0 0,-1 0 0 0 0,1 0 0 0 0,-1 0 0 0 0,1 0 0 0 0,-1 0 0 0 0,1 0 0 0 0,-1 0 0 0 0,1 0 0 0 0,0 0 0 0 0,-1 0 0 0 0,1 0 0 0 0,-1 0 0 0 0,1 0 0 0 0,-1-1-1 0 0,1 1 1 0 0,-1 0 0 0 0,1 0 0 0 0,-1-1 0 0 0,0 1 0 0 0,1 0 0 0 0,-1 0 0 0 0,1-1 0 0 0,-1 1 0 0 0,1-1 0 0 0,-1 1 0 0 0,1-1 0 0 0,20-16 293 0 0,227-258 428 0 0,-241 267-818 0 0,-8 9 17 0 0,-16 21-1 0 0,-28 32-2 0 0,37-45 48 0 0,0 0 0 0 0,0 0 0 0 0,1 1 0 0 0,0 0 0 0 0,0 0 0 0 0,1 0 0 0 0,-6 16 0 0 0,11-22 12 0 0,0-1 1 0 0,0 1 0 0 0,0 0 0 0 0,0-1-1 0 0,1 1 1 0 0,-1 0 0 0 0,1-1 0 0 0,0 1 0 0 0,0 0-1 0 0,1-1 1 0 0,-1 1 0 0 0,1 0 0 0 0,0-1-1 0 0,0 1 1 0 0,0-1 0 0 0,0 1 0 0 0,0-1 0 0 0,1 0-1 0 0,0 1 1 0 0,-1-1 0 0 0,1 0 0 0 0,0 0 0 0 0,1 0-1 0 0,-1 0 1 0 0,1 0 0 0 0,-1-1 0 0 0,6 5-1 0 0,-3-3 1 0 0,1 0 0 0 0,0 0 0 0 0,1 0 0 0 0,-1-1 0 0 0,1 0 0 0 0,-1 0 0 0 0,1-1 0 0 0,0 1 0 0 0,0-1 0 0 0,0-1 0 0 0,0 0 0 0 0,0 0 0 0 0,1 0 0 0 0,10-1 0 0 0,8-1-3920 0 0,0-3-4056 0 0,-20 3 5361 0 0</inkml:trace>
</inkml:ink>
</file>

<file path=ppt/ink/ink7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47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68 150 200 0 0,'-2'0'507'0'0,"-1"-1"0"0"0,1 0 1 0 0,0 0-1 0 0,0 0 0 0 0,0 0 0 0 0,0 0 0 0 0,0 0 0 0 0,0 0 1 0 0,1-1-1 0 0,-1 1 0 0 0,0-1 0 0 0,1 1 0 0 0,-1-1 0 0 0,1 0 0 0 0,-1 0 1 0 0,1 0-1 0 0,0 1 0 0 0,0-1 0 0 0,0 0 0 0 0,0-1 0 0 0,0 1 1 0 0,0 0-1 0 0,0 0 0 0 0,0-4 0 0 0,1 3-216 0 0,0 0 0 0 0,1-1-1 0 0,-1 1 1 0 0,1 0 0 0 0,0 0-1 0 0,0-1 1 0 0,0 1 0 0 0,0 0 0 0 0,0 0-1 0 0,1 0 1 0 0,-1 0 0 0 0,1 1 0 0 0,0-1-1 0 0,0 0 1 0 0,3-2 0 0 0,-1 0-100 0 0,0 0 0 0 0,1 0 0 0 0,-1 1 0 0 0,1 0 0 0 0,0 0 0 0 0,0 0 0 0 0,0 1 1 0 0,1-1-1 0 0,-1 1 0 0 0,1 1 0 0 0,0-1 0 0 0,0 1 0 0 0,0 0 0 0 0,0 0 0 0 0,0 0 0 0 0,0 1 1 0 0,12-1-1 0 0,-17 3-137 0 0,1-1 0 0 0,0 0 0 0 0,0 1 0 0 0,-1-1 0 0 0,1 1 0 0 0,0 0 0 0 0,-1-1 0 0 0,1 1 1 0 0,0 0-1 0 0,-1 0 0 0 0,1 0 0 0 0,-1 0 0 0 0,1 0 0 0 0,-1 1 0 0 0,0-1 0 0 0,0 0 0 0 0,1 1 1 0 0,-1-1-1 0 0,0 1 0 0 0,1 2 0 0 0,0 0 17 0 0,0 0-1 0 0,-1 0 1 0 0,1 0 0 0 0,-1 1 0 0 0,0-1 0 0 0,-1 0-1 0 0,1 1 1 0 0,0 5 0 0 0,-2 6 66 0 0,0 0-1 0 0,0 0 1 0 0,-6 24-1 0 0,1-15-71 0 0,0 0 1 0 0,-2-1-1 0 0,-1 0 0 0 0,-13 26 0 0 0,19-43-132 0 0,-1 0 0 0 0,0 0-1 0 0,0 0 1 0 0,-1 0 0 0 0,0-1-1 0 0,0 1 1 0 0,0-1 0 0 0,-1-1 0 0 0,0 1-1 0 0,0-1 1 0 0,-1 0 0 0 0,1 0-1 0 0,-1-1 1 0 0,0 0 0 0 0,0 0-1 0 0,-1 0 1 0 0,-7 2 0 0 0,6-4-128 0 0,8-2 179 0 0,0 0 0 0 0,0 0 0 0 0,0 0 0 0 0,0 0 1 0 0,0 0-1 0 0,0 0 0 0 0,0 1 0 0 0,0-1 0 0 0,0 0 0 0 0,0 1 0 0 0,0-1 0 0 0,0 1 0 0 0,1-1 0 0 0,-1 1 0 0 0,0-1 0 0 0,0 1 0 0 0,0-1 0 0 0,1 1 0 0 0,-1 0 0 0 0,0-1 0 0 0,0 2 0 0 0,26 21 367 0 0,-14-15-308 0 0,1 2 210 0 0,1-1 1 0 0,0-1-1 0 0,0 0 1 0 0,1 0-1 0 0,17 6 1 0 0,-29-13-270 0 0,1 0 0 0 0,0 0-1 0 0,0-1 1 0 0,0 1 0 0 0,-1-1 0 0 0,1 1 0 0 0,0-1-1 0 0,0 0 1 0 0,0 0 0 0 0,0 0 0 0 0,0 0 0 0 0,0-1-1 0 0,-1 1 1 0 0,1-1 0 0 0,0 0 0 0 0,0 0-1 0 0,0 0 1 0 0,-1 0 0 0 0,1 0 0 0 0,-1-1 0 0 0,1 1-1 0 0,-1-1 1 0 0,1 1 0 0 0,-1-1 0 0 0,0 0 0 0 0,0 0-1 0 0,0 0 1 0 0,0 0 0 0 0,0 0 0 0 0,0-1 0 0 0,-1 1-1 0 0,1-1 1 0 0,-1 1 0 0 0,2-4 0 0 0,19-43-3474 0 0,-11 15-3491 0 0,-8 22 4798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28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7 468 0 0,'-25'1'21888'0'0,"163"-4"-15920"0"0,-31-1-2796 0 0,-92 5-6311 0 0,-1 0-6582 0 0</inkml:trace>
</inkml:ink>
</file>

<file path=ppt/ink/ink7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4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31 700 0 0,'-7'-10'1044'0'0,"-8"-11"9826"0"0,9 24-6063 0 0,1 15-4084 0 0,6 9-1746 0 0,9-2-4364 0 0,-3-16 3374 0 0</inkml:trace>
</inkml:ink>
</file>

<file path=ppt/ink/ink7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48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54 248 0 0,'0'0'2509'0'0,"0"-3"-926"0"0,0 1-1310 0 0,0 0 0 0 0,0 0 0 0 0,0 0-1 0 0,1 1 1 0 0,-1-1 0 0 0,0 0 0 0 0,1 1 0 0 0,-1-1 0 0 0,1 0 0 0 0,0 1 0 0 0,-1-1 0 0 0,1 0 0 0 0,0 1 0 0 0,0-1 0 0 0,0 1 0 0 0,0 0 0 0 0,0-1-1 0 0,0 1 1 0 0,1 0 0 0 0,-1-1 0 0 0,0 1 0 0 0,1 0 0 0 0,2-1 0 0 0,-1 0 220 0 0,0 0-1 0 0,0 1 1 0 0,1-1 0 0 0,-1 1-1 0 0,1 0 1 0 0,-1 0 0 0 0,1 0-1 0 0,-1 1 1 0 0,1-1 0 0 0,0 1-1 0 0,5 0 1 0 0,-7 0-368 0 0,0-1 0 0 0,0 1 0 0 0,0 0-1 0 0,-1 0 1 0 0,1 1 0 0 0,0-1 0 0 0,0 0 0 0 0,0 1 0 0 0,0-1 0 0 0,-1 1 0 0 0,1-1 0 0 0,0 1-1 0 0,0 0 1 0 0,-1 0 0 0 0,1 0 0 0 0,0 0 0 0 0,-1 0 0 0 0,1 0 0 0 0,-1 0 0 0 0,0 1-1 0 0,1-1 1 0 0,-1 0 0 0 0,0 1 0 0 0,0-1 0 0 0,0 1 0 0 0,0-1 0 0 0,0 1 0 0 0,0 0-1 0 0,0-1 1 0 0,0 1 0 0 0,-1 0 0 0 0,1 0 0 0 0,-1 0 0 0 0,1-1 0 0 0,-1 1 0 0 0,0 0-1 0 0,1 0 1 0 0,-1 0 0 0 0,0 0 0 0 0,0 0 0 0 0,-1 0 0 0 0,1-1 0 0 0,0 1 0 0 0,-1 0 0 0 0,1 0-1 0 0,-1 0 1 0 0,1-1 0 0 0,-1 1 0 0 0,0 0 0 0 0,-1 1 0 0 0,-2 4-204 0 0,0 0 1 0 0,0 0 0 0 0,-1-1 0 0 0,1 0-1 0 0,-2 0 1 0 0,1 0 0 0 0,-8 6-1 0 0,-8 9-489 0 0,21-20 546 0 0,0 0-1 0 0,-1 0 1 0 0,1 0 0 0 0,0 1-1 0 0,0-1 1 0 0,1 0-1 0 0,-1 0 1 0 0,0 0 0 0 0,0 0-1 0 0,0 0 1 0 0,1 0-1 0 0,-1 0 1 0 0,0 0 0 0 0,1-1-1 0 0,-1 1 1 0 0,1 0 0 0 0,-1 0-1 0 0,1 0 1 0 0,0 0-1 0 0,-1 0 1 0 0,1-1 0 0 0,0 1-1 0 0,-1 0 1 0 0,1-1 0 0 0,0 1-1 0 0,1 0 1 0 0,23 22-104 0 0,-23-21 117 0 0,37 28-76 0 0,-27-22 147 0 0,-1 0 0 0 0,1 1 0 0 0,-2 0-1 0 0,1 0 1 0 0,-2 1 0 0 0,1 1-1 0 0,-1-1 1 0 0,-1 2 0 0 0,13 20-1 0 0,-20-30-40 0 0,0 0 0 0 0,-1 0 0 0 0,1 0 0 0 0,-1 0 0 0 0,1 0 0 0 0,-1 0 0 0 0,0 0 0 0 0,0 0 0 0 0,0 0 0 0 0,0 0-1 0 0,0 0 1 0 0,0 0 0 0 0,0 0 0 0 0,-1 0 0 0 0,1 0 0 0 0,-1 0 0 0 0,1 0 0 0 0,-1 0 0 0 0,0 0 0 0 0,0 0 0 0 0,-2 3 0 0 0,1-2 9 0 0,-1 1 1 0 0,0-1-1 0 0,-1 0 1 0 0,1 0-1 0 0,0-1 1 0 0,-1 1-1 0 0,0 0 1 0 0,1-1-1 0 0,-9 3 1 0 0,-7 3-18 0 0,0-1 0 0 0,0-2 0 0 0,-31 6 0 0 0,44-10-49 0 0,-3 1-298 0 0,4-1-389 0 0,0 1 0 0 0,0-2 0 0 0,0 1 0 0 0,0 0 0 0 0,0-1 0 0 0,-8-1 0 0 0</inkml:trace>
</inkml:ink>
</file>

<file path=ppt/ink/ink7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48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13 484 0 0,'0'0'244'0'0,"0"-1"0"0"0,-1 1 1 0 0,1-1-1 0 0,0 1 0 0 0,0 0 0 0 0,0-1 0 0 0,0 1 1 0 0,0-1-1 0 0,0 1 0 0 0,0 0 0 0 0,0-1 1 0 0,0 1-1 0 0,0 0 0 0 0,1-1 0 0 0,-1 1 0 0 0,0-1 1 0 0,0 1-1 0 0,0 0 0 0 0,0-1 0 0 0,1 1 0 0 0,-1 0 1 0 0,0-1-1 0 0,0 1 0 0 0,1-1 489 0 0,-1 1-489 0 0,1 0 0 0 0,-1-1 0 0 0,0 1 0 0 0,1 0 1 0 0,-1 0-1 0 0,0 0 0 0 0,1 0 0 0 0,-1-1 0 0 0,0 1 1 0 0,1 0-1 0 0,-1 0 0 0 0,1 0 0 0 0,-1 0 1 0 0,0 0-1 0 0,1 0 0 0 0,-1 0 0 0 0,1 0 0 0 0,8 19 4042 0 0,1 31-666 0 0,-7 4-308 0 0,-3-43-2553 0 0,0 0 1 0 0,1 0 0 0 0,0 1 0 0 0,1-1 0 0 0,0 0 0 0 0,7 19 0 0 0,-9-30-738 0 0,1 0-1 0 0,-1 0 1 0 0,1 0 0 0 0,-1 0-1 0 0,1 0 1 0 0,0 0 0 0 0,-1 0 0 0 0,1 0-1 0 0,-1 0 1 0 0,1-1 0 0 0,0 1-1 0 0,-1 0 1 0 0,1 0 0 0 0,-1 0 0 0 0,1-1-1 0 0,-1 1 1 0 0,1 0 0 0 0,-1-1-1 0 0,1 1 1 0 0,-1 0 0 0 0,1-1 0 0 0,-1 1-1 0 0,0 0 1 0 0,1-1 0 0 0,-1 1-1 0 0,1-1 1 0 0,-1 1 0 0 0,0-1 0 0 0,1 0-1 0 0,14-16-247 0 0,107-138-1955 0 0,-110 143 1516 0 0,-14 23 401 0 0,-23 40 287 0 0,14-29-88 0 0,9-17 105 0 0,0 0-1 0 0,0 0 1 0 0,0 0 0 0 0,0 1-1 0 0,1-1 1 0 0,0 1 0 0 0,0-1-1 0 0,0 1 1 0 0,1-1 0 0 0,0 1-1 0 0,0 0 1 0 0,0-1 0 0 0,1 1-1 0 0,0-1 1 0 0,0 1 0 0 0,0-1-1 0 0,1 0 1 0 0,0 1 0 0 0,0-1-1 0 0,0 0 1 0 0,1 0 0 0 0,2 5-1 0 0,-1-5-23 0 0,1 0 1 0 0,-1 0-1 0 0,1-1 0 0 0,0 1 0 0 0,0-1 0 0 0,0 0 0 0 0,1-1 0 0 0,-1 1 0 0 0,1-1 1 0 0,0 0-1 0 0,0-1 0 0 0,0 1 0 0 0,0-1 0 0 0,1-1 0 0 0,-1 1 0 0 0,1-1 1 0 0,-1 0-1 0 0,10 1 0 0 0,16-3-2823 0 0,-18-2-5651 0 0</inkml:trace>
</inkml:ink>
</file>

<file path=ppt/ink/ink7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4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0 332 848 0 0,'1'8'8615'0'0,"-1"-8"-8439"0"0,13-2 3545 0 0,13-10-882 0 0,-19 6-2449 0 0,1 0-1 0 0,-1 0 0 0 0,-1-1 0 0 0,1 0 0 0 0,-1 0 0 0 0,0-1 0 0 0,-1 0 1 0 0,0 0-1 0 0,0 0 0 0 0,0-1 0 0 0,-1 1 0 0 0,-1-1 0 0 0,0 0 1 0 0,0 0-1 0 0,3-17 0 0 0,0-7 179 0 0,-2-1 1 0 0,-1-68 0 0 0,-5 86 184 0 0,-4 29-474 0 0,-2 33 253 0 0,7-25-452 0 0,0 0 0 0 0,2 0-1 0 0,0 0 1 0 0,2 0 0 0 0,0 0 0 0 0,1-1 0 0 0,1 1 0 0 0,14 35 0 0 0,-7-40-2098 0 0,1-12-6772 0 0,-4-5 6116 0 0</inkml:trace>
</inkml:ink>
</file>

<file path=ppt/ink/ink7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5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25 408 0 0,'2'-24'17690'0'0,"-4"45"-13369"0"0,-4 54-6124 0 0,11-66-2620 0 0,2-2-469 0 0</inkml:trace>
</inkml:ink>
</file>

<file path=ppt/ink/ink7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5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31 768 0 0,'0'0'1184'0'0,"3"-17"2535"0"0,-5 7 3444 0 0,0 9-6957 0 0,0 0 0 0 0,0 1 0 0 0,1-1 0 0 0,-1 1 0 0 0,0 0 0 0 0,0 0 0 0 0,1 0 0 0 0,-1 0 0 0 0,0 0 0 0 0,0 0 1 0 0,0 0-1 0 0,1 0 0 0 0,-1 1 0 0 0,0-1 0 0 0,0 0 0 0 0,1 1 0 0 0,-1 0 0 0 0,0-1 0 0 0,-1 2 0 0 0,-2 1 118 0 0,0 0 0 0 0,0 1 0 0 0,0-1 0 0 0,1 1 0 0 0,0 0 0 0 0,-5 5 0 0 0,0 2 254 0 0,1 0 0 0 0,0 0 0 0 0,0 1 0 0 0,-10 22 0 0 0,14-24-315 0 0,1 0-1 0 0,0 1 1 0 0,0-1 0 0 0,2 1 0 0 0,-1-1 0 0 0,1 1 0 0 0,1-1 0 0 0,-1 1 0 0 0,2 0-1 0 0,0-1 1 0 0,0 1 0 0 0,1 0 0 0 0,0-1 0 0 0,1 0 0 0 0,0 1 0 0 0,0-1 0 0 0,8 14-1 0 0,-7-16-347 0 0,1 0 0 0 0,-1 0 0 0 0,1 0 0 0 0,1-1 0 0 0,-1 0 0 0 0,1 0 0 0 0,1 0 0 0 0,-1-1 0 0 0,1 0-1 0 0,0 0 1 0 0,0-1 0 0 0,1 0 0 0 0,-1 0 0 0 0,1-1 0 0 0,1 0 0 0 0,-1 0 0 0 0,0-1 0 0 0,1 0 0 0 0,0 0-1 0 0,-1-1 1 0 0,11 1 0 0 0,-17-3-48 0 0,0 0 0 0 0,-1 0-1 0 0,1 0 1 0 0,-1 0 0 0 0,1 0 0 0 0,0-1-1 0 0,-1 1 1 0 0,1 0 0 0 0,-1-1 0 0 0,1 0-1 0 0,-1 1 1 0 0,1-1 0 0 0,-1 0-1 0 0,0 0 1 0 0,1 1 0 0 0,-1-1 0 0 0,0 0-1 0 0,1-1 1 0 0,-1 1 0 0 0,0 0 0 0 0,0 0-1 0 0,0 0 1 0 0,0-1 0 0 0,0 1-1 0 0,0 0 1 0 0,-1-1 0 0 0,1 1 0 0 0,0-1-1 0 0,0-1 1 0 0,-1 2 127 0 0,1-1 0 0 0,-1 1 0 0 0,0 0 0 0 0,0-1 0 0 0,1 1 0 0 0,-1-1 0 0 0,0 1 0 0 0,0 0 0 0 0,0-1 0 0 0,-1 1 0 0 0,1 0 0 0 0,0-1 0 0 0,0 1-1 0 0,-1 0 1 0 0,1-1 0 0 0,-1 1 0 0 0,1 0 0 0 0,-1 0 0 0 0,0-1 0 0 0,1 1 0 0 0,-1 0 0 0 0,0 0 0 0 0,0 0 0 0 0,0 0 0 0 0,0 0 0 0 0,0 0 0 0 0,0 0 0 0 0,0 0 0 0 0,0 0 0 0 0,0 1 0 0 0,0-1 0 0 0,0 0 0 0 0,-1 1 0 0 0,1-1 0 0 0,0 1 0 0 0,-2-1 0 0 0,-3-1 101 0 0,-1 2 1 0 0,1-1-1 0 0,-1 1 1 0 0,1-1 0 0 0,-1 2-1 0 0,1-1 1 0 0,-1 1 0 0 0,1 0-1 0 0,-1 0 1 0 0,1 1-1 0 0,0 0 1 0 0,-10 4 0 0 0,11-5-269 0 0,-1 1 0 0 0,1 1 0 0 0,0-1 0 0 0,0 1 1 0 0,0 0-1 0 0,1 0 0 0 0,-1 0 0 0 0,1 0 1 0 0,0 1-1 0 0,0 0 0 0 0,0 0 0 0 0,0 0 0 0 0,0 0 1 0 0,1 1-1 0 0,-5 8 0 0 0,9 0-5379 0 0,2-8 3208 0 0</inkml:trace>
</inkml:ink>
</file>

<file path=ppt/ink/ink7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5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0 528 0 0,'0'0'2440'0'0,"-14"24"3359"0"0,8 57 1120 0 0,6-63-5706 0 0,1-1-1 0 0,1 1 0 0 0,1-1 1 0 0,9 33-1 0 0,-12-49-1219 0 0,1 0 1 0 0,-1 0-1 0 0,0-1 1 0 0,1 1-1 0 0,-1 0 0 0 0,1-1 1 0 0,-1 1-1 0 0,1 0 0 0 0,-1-1 1 0 0,1 1-1 0 0,-1 0 1 0 0,1-1-1 0 0,-1 1 0 0 0,1-1 1 0 0,0 1-1 0 0,0-1 1 0 0,-1 0-1 0 0,1 1 0 0 0,0-1 1 0 0,0 0-1 0 0,-1 1 1 0 0,1-1-1 0 0,0 0 0 0 0,0 0 1 0 0,0 0-1 0 0,-1 0 0 0 0,1 0 1 0 0,0 0-1 0 0,0 0 1 0 0,0 0-1 0 0,-1 0 0 0 0,1 0 1 0 0,0 0-1 0 0,0 0 1 0 0,0 0-1 0 0,-1-1 0 0 0,1 1 1 0 0,0 0-1 0 0,0-1 0 0 0,-1 1 1 0 0,1 0-1 0 0,0-1 1 0 0,0 1-1 0 0,-1-1 0 0 0,1 1 1 0 0,1-2-1 0 0,35-30-921 0 0,-32 27 837 0 0,24-20-342 0 0,-13 12-63 0 0,-1-1 0 0 0,0 0 0 0 0,24-31-1 0 0,-38 42 58 0 0,-6 6 281 0 0,-17 16 460 0 0,-25 30 1163 0 0,42-41-1111 0 0,-1 0-1 0 0,1 0 0 0 0,1 1 0 0 0,-1-1 0 0 0,2 1 0 0 0,-1 0 0 0 0,1 0 1 0 0,0 0-1 0 0,-2 14 0 0 0,5-20-285 0 0,0 0-1 0 0,0 0 1 0 0,0 0 0 0 0,1 0 0 0 0,-1 0 0 0 0,1 0-1 0 0,-1 0 1 0 0,1 0 0 0 0,0-1 0 0 0,0 1 0 0 0,0 0-1 0 0,0-1 1 0 0,1 1 0 0 0,-1 0 0 0 0,1-1-1 0 0,0 0 1 0 0,-1 1 0 0 0,1-1 0 0 0,0 0 0 0 0,1 0-1 0 0,-1 0 1 0 0,0 0 0 0 0,0 0 0 0 0,1 0 0 0 0,-1-1-1 0 0,1 1 1 0 0,-1-1 0 0 0,1 0 0 0 0,0 0 0 0 0,0 0-1 0 0,0 0 1 0 0,-1 0 0 0 0,1-1 0 0 0,0 1 0 0 0,3-1-1 0 0,64 15-1573 0 0,-46-11-1850 0 0,-1-1-3737 0 0,-19-2 4831 0 0</inkml:trace>
</inkml:ink>
</file>

<file path=ppt/ink/ink7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5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0 227 716 0 0,'1'-1'526'0'0,"1"0"1"0"0,-1 0-1 0 0,0 0 1 0 0,1 0-1 0 0,-1 0 0 0 0,1 0 1 0 0,-1 0-1 0 0,1 0 1 0 0,0 1-1 0 0,-1-1 0 0 0,1 0 1 0 0,0 1-1 0 0,-1 0 1 0 0,1-1-1 0 0,0 1 0 0 0,2 0 1 0 0,32 5 3652 0 0,-28-3-3337 0 0,-1 1 0 0 0,0 0 1 0 0,0 0-1 0 0,0 1 0 0 0,0 0 1 0 0,11 8-1 0 0,-17-11-410 0 0,-12-65 2387 0 0,2 26-2639 0 0,2 2-57 0 0,4 27-81 0 0,1-1 0 0 0,0 1 0 0 0,1-1 0 0 0,0 1-1 0 0,0-1 1 0 0,1 1 0 0 0,2-20 0 0 0,-2 28-41 0 0,1 0 1 0 0,-1 0 0 0 0,1 0-1 0 0,-1 0 1 0 0,1 0 0 0 0,-1 0-1 0 0,1 0 1 0 0,0 0 0 0 0,0 0-1 0 0,-1 0 1 0 0,1 1 0 0 0,0-1-1 0 0,0 0 1 0 0,0 1 0 0 0,0-1-1 0 0,0 0 1 0 0,0 1 0 0 0,0-1-1 0 0,0 1 1 0 0,0-1 0 0 0,0 1-1 0 0,0 0 1 0 0,0-1 0 0 0,0 1-1 0 0,0 0 1 0 0,0 0-1 0 0,0 0 1 0 0,1 0 0 0 0,-1 0-1 0 0,0 0 1 0 0,0 0 0 0 0,0 0-1 0 0,0 0 1 0 0,0 0 0 0 0,0 1-1 0 0,0-1 1 0 0,0 0 0 0 0,0 1-1 0 0,0-1 1 0 0,0 1 0 0 0,0-1-1 0 0,0 1 1 0 0,0 0 0 0 0,1 0-1 0 0,5 2 16 0 0,-1 1 0 0 0,0-1 0 0 0,0 1 0 0 0,0 0 0 0 0,7 6 1 0 0,-10-6 41 0 0,0 0 1 0 0,0 0 0 0 0,0 1 0 0 0,0-1 0 0 0,-1 1 0 0 0,0-1 0 0 0,0 1 0 0 0,0 0 0 0 0,0 0 0 0 0,-1 0 0 0 0,0-1 0 0 0,0 2 0 0 0,0-1 0 0 0,0 0 0 0 0,-1 0 0 0 0,0 0 0 0 0,-1 8 0 0 0,1-4 60 0 0,0-1 0 0 0,1 0 0 0 0,-1 0 0 0 0,2 0 0 0 0,-1-1 1 0 0,4 12-1 0 0,-4-16-95 0 0,0-1 0 0 0,1 0 1 0 0,-1 0-1 0 0,0 0 0 0 0,1 0 0 0 0,0 0 1 0 0,-1 0-1 0 0,1 0 0 0 0,0 0 0 0 0,0-1 1 0 0,0 1-1 0 0,0-1 0 0 0,0 1 1 0 0,0-1-1 0 0,0 0 0 0 0,1 0 0 0 0,-1 0 1 0 0,0 0-1 0 0,1 0 0 0 0,-1 0 1 0 0,1-1-1 0 0,-1 1 0 0 0,5-1 0 0 0,-4 1-43 0 0,20-4-278 0 0,-8 0-1532 0 0,-8 2-3970 0 0,1 4 107 0 0</inkml:trace>
</inkml:ink>
</file>

<file path=ppt/ink/ink7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53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1 224 344 0 0,'10'16'10350'0'0,"17"3"131"0"0,-22-24-7035 0 0,-6-17-2769 0 0,-2 9-525 0 0,1 0 0 0 0,1 0 0 0 0,0 0 0 0 0,1 0 0 0 0,0-1 0 0 0,1 1 0 0 0,1 0 0 0 0,0 0 1 0 0,0 0-1 0 0,1 0 0 0 0,1 0 0 0 0,0 1 0 0 0,1-1 0 0 0,1 1 0 0 0,10-18 0 0 0,-16 29-136 0 0,0 1-1 0 0,1 0 1 0 0,-1-1 0 0 0,0 1-1 0 0,0-1 1 0 0,0 1 0 0 0,1 0-1 0 0,-1-1 1 0 0,0 1 0 0 0,0 0-1 0 0,1-1 1 0 0,-1 1-1 0 0,0 0 1 0 0,1 0 0 0 0,-1-1-1 0 0,0 1 1 0 0,1 0 0 0 0,-1 0-1 0 0,0 0 1 0 0,1-1 0 0 0,-1 1-1 0 0,1 0 1 0 0,-1 0-1 0 0,0 0 1 0 0,1 0 0 0 0,-1 0-1 0 0,1 0 1 0 0,-1 0 0 0 0,0 0-1 0 0,1 0 1 0 0,-1 0 0 0 0,1 0-1 0 0,-1 0 1 0 0,1 0-1 0 0,-1 0 1 0 0,0 0 0 0 0,1 0-1 0 0,-1 1 1 0 0,8 16 265 0 0,-3 35-115 0 0,-5-45-104 0 0,0 4 10 0 0,2 1 0 0 0,-1 0-1 0 0,1-1 1 0 0,1 1 0 0 0,0-1 0 0 0,10 22 0 0 0,-12-29-135 0 0,1-1 0 0 0,0 1-1 0 0,0-1 1 0 0,0 0 0 0 0,1 0 0 0 0,-1 1 0 0 0,1-2 0 0 0,0 1 0 0 0,0 0 0 0 0,0 0 0 0 0,0-1 0 0 0,0 0 0 0 0,0 0 0 0 0,1 0 0 0 0,-1 0 0 0 0,1 0-1 0 0,-1-1 1 0 0,1 1 0 0 0,0-1 0 0 0,0 0 0 0 0,-1 0 0 0 0,1 0 0 0 0,0-1 0 0 0,8 1 0 0 0,-8-1-518 0 0,3 2-180 0 0,6-4-11048 0 0</inkml:trace>
</inkml:ink>
</file>

<file path=ppt/ink/ink7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58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0 516 0 0,'-3'3'2940'0'0,"2"-3"-2673"0"0,1 1 0 0 0,0-1 0 0 0,0 0 1 0 0,0 1-1 0 0,-1-1 0 0 0,1 0 0 0 0,0 1 0 0 0,0-1 1 0 0,0 0-1 0 0,0 1 0 0 0,0-1 0 0 0,0 0 1 0 0,0 1-1 0 0,0-1 0 0 0,0 1 0 0 0,0-1 1 0 0,0 0-1 0 0,0 1 0 0 0,0-1 0 0 0,0 1 0 0 0,9 3 513 0 0,0 0 0 0 0,0 0-1 0 0,0-1 1 0 0,0-1-1 0 0,1 1 1 0 0,-1-2-1 0 0,1 1 1 0 0,15 0-1 0 0,86-3 1633 0 0,-94 0-2017 0 0,59 0 979 0 0,79-6 1827 0 0,-134 8-6082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0 692 0 0,'0'0'9009'0'0,"1"3"-7459"0"0,5 158 7767 0 0,9 120-3897 0 0,-9-188-4048 0 0,-5-54-273 0 0,13 79 1 0 0,-8-101-885 0 0,0-1-4702 0 0,-5-15 3872 0 0,-1-1 1 0 0,0 1 0 0 0,0 0 0 0 0,0 0 0 0 0,0 0 0 0 0,0-1 0 0 0,0 1-1 0 0,0 0 1 0 0,0 0 0 0 0,-1 0 0 0 0,1-1 0 0 0,0 1 0 0 0,0 0 0 0 0,-1 0-1 0 0,1-1 1 0 0,0 1 0 0 0,-1 1 0 0 0,-2 1-1825 0 0</inkml:trace>
</inkml:ink>
</file>

<file path=ppt/ink/ink7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5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48 508 0 0,'20'-2'12067'0'0,"85"-13"-6661"0"0,-34 8-2580 0 0,4-1-1247 0 0,-27-2-7963 0 0,-40 8 3717 0 0,1-2 381 0 0</inkml:trace>
</inkml:ink>
</file>

<file path=ppt/ink/ink7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1:58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79 5697 0 0,'-14'-11'2645'0'0,"10"9"-1985"0"0,1 0-1 0 0,-1-1 0 0 0,1 0 1 0 0,-1 0-1 0 0,1 0 0 0 0,0 0 1 0 0,0 0-1 0 0,0-1 0 0 0,1 1 1 0 0,-1-1-1 0 0,1 0 0 0 0,0 1 1 0 0,-3-8-1 0 0,5 10-540 0 0,1 0 1 0 0,-1 0-1 0 0,1 1 0 0 0,-1-1 1 0 0,1 0-1 0 0,-1 0 0 0 0,1 0 1 0 0,-1 1-1 0 0,1-1 0 0 0,-1 0 1 0 0,1 1-1 0 0,0-1 0 0 0,0 1 1 0 0,-1-1-1 0 0,1 1 0 0 0,0-1 1 0 0,0 1-1 0 0,-1-1 0 0 0,1 1 1 0 0,0 0-1 0 0,0-1 0 0 0,0 1 1 0 0,0 0-1 0 0,0 0 0 0 0,0 0 1 0 0,-1 0-1 0 0,1 0 0 0 0,2 0 1 0 0,31-2 925 0 0,-29 2-739 0 0,115 2 2054 0 0,205 31 0 0 0,-261-24-1915 0 0,-54-8-379 0 0,35 7 90 0 0,-42-8-156 0 0,-1 1 0 0 0,0-1 0 0 0,0 1 0 0 0,1 0 0 0 0,-1 0 1 0 0,0 0-1 0 0,0 0 0 0 0,0 0 0 0 0,0 1 0 0 0,0-1 0 0 0,0 1 0 0 0,0-1 1 0 0,0 1-1 0 0,2 3 0 0 0,-3-2-5 0 0,-1 0 0 0 0,0 1 1 0 0,0-1-1 0 0,0 0 0 0 0,0 0 1 0 0,0 1-1 0 0,-1-1 0 0 0,1 0 1 0 0,-1 0-1 0 0,0 0 0 0 0,0 0 0 0 0,0 0 1 0 0,0 0-1 0 0,-1 0 0 0 0,1 0 1 0 0,-1 0-1 0 0,-3 4 0 0 0,1 0-7 0 0,-39 65-41 0 0,-75 95 0 0 0,-24 40 366 0 0,141-206-390 0 0,0 0 1 0 0,0 0 0 0 0,0 0-1 0 0,1 0 1 0 0,-1 0-1 0 0,1 0 1 0 0,-1 0-1 0 0,1 1 1 0 0,-1-1-1 0 0,1 0 1 0 0,0 1 0 0 0,-1-1-1 0 0,1 0 1 0 0,0 0-1 0 0,0 1 1 0 0,0-1-1 0 0,0 0 1 0 0,0 2-1 0 0,1-2-362 0 0,0-1 0 0 0,0 1 0 0 0,-1-1 0 0 0,1 1 0 0 0,0-1 0 0 0,0 0 0 0 0,0 1-1 0 0,0-1 1 0 0,0 0 0 0 0,0 0 0 0 0,0 0 0 0 0,0 0 0 0 0,0 1 0 0 0,-1-1 0 0 0,1 0-1 0 0,0-1 1 0 0,0 1 0 0 0,0 0 0 0 0,0 0 0 0 0,0 0 0 0 0,0 0 0 0 0,1-1 0 0 0</inkml:trace>
</inkml:ink>
</file>

<file path=ppt/ink/ink7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2:07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0 150 436 0 0,'1'-1'171'0'0,"0"1"1"0"0,-1 0-1 0 0,1-1 1 0 0,0 1-1 0 0,0 0 1 0 0,0 0-1 0 0,-1 0 0 0 0,1 0 1 0 0,0 0-1 0 0,0 0 1 0 0,0 0-1 0 0,0 0 1 0 0,-1 0-1 0 0,1 0 0 0 0,0 0 1 0 0,0 0-1 0 0,0 1 1 0 0,-1-1-1 0 0,1 0 1 0 0,0 1-1 0 0,0-1 0 0 0,-1 0 1 0 0,1 1-1 0 0,0-1 1 0 0,-1 1-1 0 0,1-1 1 0 0,0 1-1 0 0,-1-1 0 0 0,1 1 1 0 0,-1 0-1 0 0,1-1 1 0 0,-1 1-1 0 0,1 0 0 0 0,-1-1 1 0 0,0 1-1 0 0,1 0 1 0 0,-1 0-1 0 0,0-1 1 0 0,1 1-1 0 0,-1 0 0 0 0,0 0 1 0 0,0 1-1 0 0,14 44 2328 0 0,-13-42-2101 0 0,16 88 2887 0 0,-10-48-1386 0 0,18 60 0 0 0,-22-92-1496 0 0,1-1 0 0 0,0 0 0 0 0,1-1 0 0 0,0 1 1 0 0,1-1-1 0 0,0 0 0 0 0,1 0 0 0 0,0-1 1 0 0,0 0-1 0 0,12 11 0 0 0,-17-18-318 0 0,0 0-1 0 0,0 0 1 0 0,0 0-1 0 0,0-1 1 0 0,0 1-1 0 0,0 0 1 0 0,1-1 0 0 0,-1 0-1 0 0,0 0 1 0 0,1 1-1 0 0,0-1 1 0 0,-1-1 0 0 0,1 1-1 0 0,-1 0 1 0 0,1-1-1 0 0,0 1 1 0 0,0-1-1 0 0,-1 0 1 0 0,1 0 0 0 0,0 0-1 0 0,-1 0 1 0 0,1 0-1 0 0,0-1 1 0 0,0 1-1 0 0,-1-1 1 0 0,1 0 0 0 0,-1 0-1 0 0,1 0 1 0 0,-1 0-1 0 0,1 0 1 0 0,-1 0-1 0 0,1-1 1 0 0,-1 1 0 0 0,0-1-1 0 0,0 0 1 0 0,0 1-1 0 0,0-1 1 0 0,0 0-1 0 0,0 0 1 0 0,0 0 0 0 0,-1-1-1 0 0,3-2 1 0 0,5-9 76 0 0,0-1 1 0 0,-1 0-1 0 0,-1-1 1 0 0,0 1-1 0 0,6-22 1 0 0,99-340 916 0 0,-94 313-1009 0 0,-12 50-3083 0 0,0 25-3422 0 0,1 5 3824 0 0,0 0-116 0 0</inkml:trace>
</inkml:ink>
</file>

<file path=ppt/ink/ink7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2:08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32 204 184 0 0,'2'11'744'0'0,"-1"0"0"0"0,0 0 0 0 0,0 0 0 0 0,-1 0-1 0 0,0 0 1 0 0,-1 0 0 0 0,-1-1 0 0 0,0 1 0 0 0,0 0 0 0 0,-6 15 0 0 0,-1 17 1724 0 0,5-23-1029 0 0,2-13-427 0 0,1-1 0 0 0,0 1 0 0 0,0 0 1 0 0,1 0-1 0 0,0 10 0 0 0,0-17-972 0 0,0 0 0 0 0,0-1 0 0 0,0 1 1 0 0,0 0-1 0 0,0 0 0 0 0,0 0 0 0 0,0-1 0 0 0,0 1 0 0 0,0 0 1 0 0,0 0-1 0 0,1 0 0 0 0,-1 0 0 0 0,0 0 0 0 0,0-1 0 0 0,0 1 0 0 0,0 0 1 0 0,0 0-1 0 0,1 0 0 0 0,-1 0 0 0 0,0 0 0 0 0,0 0 0 0 0,0 0 1 0 0,0 0-1 0 0,1-1 0 0 0,-1 1 0 0 0,0 0 0 0 0,0 0 0 0 0,0 0 0 0 0,0 0 1 0 0,1 0-1 0 0,-1 0 0 0 0,0 0 0 0 0,0 0 0 0 0,0 0 0 0 0,1 0 1 0 0,-1 0-1 0 0,0 0 0 0 0,0 0 0 0 0,0 0 0 0 0,1 1 0 0 0,-1-1 0 0 0,0 0 1 0 0,0 0-1 0 0,0 0 0 0 0,0 0 0 0 0,1 0 0 0 0,-1 0 0 0 0,0 0 1 0 0,0 0-1 0 0,0 1 0 0 0,0-1 0 0 0,0 0 0 0 0,1 0 0 0 0,-1 0 0 0 0,0 0 1 0 0,0 1-1 0 0,0-1 0 0 0,7-14 491 0 0,3-18 126 0 0,11-59-1 0 0,-9 34-399 0 0,41-200 551 0 0,-47 298-698 0 0,2-1 0 0 0,2 0 0 0 0,16 42 1 0 0,-19-63-86 0 0,1 0 1 0 0,1 0-1 0 0,0-1 1 0 0,2 0-1 0 0,15 21 1 0 0,-19-30-53 0 0,1 0 1 0 0,0 0-1 0 0,0 0 0 0 0,0-1 1 0 0,1-1-1 0 0,0 0 0 0 0,1 0 1 0 0,-1 0-1 0 0,2-1 0 0 0,18 8 1 0 0,-28-13-60 0 0,0-1 1 0 0,0 1 0 0 0,0-1 0 0 0,1 1 0 0 0,-1-1 0 0 0,0 1-1 0 0,0-1 1 0 0,0 0 0 0 0,1 1 0 0 0,-1-1 0 0 0,0 0 0 0 0,0 0 0 0 0,1 0-1 0 0,-1 0 1 0 0,0 0 0 0 0,1 0 0 0 0,-1-1 0 0 0,0 1 0 0 0,0 0 0 0 0,0-1-1 0 0,1 1 1 0 0,-1-1 0 0 0,0 1 0 0 0,0-1 0 0 0,0 1 0 0 0,0-1 0 0 0,0 0-1 0 0,0 1 1 0 0,0-1 0 0 0,0 0 0 0 0,0 0 0 0 0,0 0 0 0 0,0 0 0 0 0,0 0-1 0 0,-1 0 1 0 0,1 0 0 0 0,0 0 0 0 0,-1 0 0 0 0,1 0 0 0 0,-1-1-1 0 0,1 1 1 0 0,-1 0 0 0 0,0 0 0 0 0,1-2 0 0 0,-1 1 26 0 0,0-1 0 0 0,0 1 0 0 0,0 0 0 0 0,0-1 1 0 0,0 1-1 0 0,-1 0 0 0 0,1-1 0 0 0,-1 1 0 0 0,1 0 0 0 0,-1-1 0 0 0,0 1 0 0 0,0 0 1 0 0,0 0-1 0 0,0 0 0 0 0,-1 0 0 0 0,1 0 0 0 0,0 0 0 0 0,-1 0 0 0 0,0 0 1 0 0,1 1-1 0 0,-1-1 0 0 0,0 0 0 0 0,-3-1 0 0 0,-3-2 60 0 0,-1 2 0 0 0,1-1-1 0 0,-1 1 1 0 0,0 1 0 0 0,0 0 0 0 0,0 0 0 0 0,0 1 0 0 0,0 0-1 0 0,0 0 1 0 0,0 1 0 0 0,-9 0 0 0 0,-13 3 128 0 0,-58 11-1 0 0,18 5 133 0 0,65-17-380 0 0,-1 0 0 0 0,1 1-1 0 0,0-1 1 0 0,0 2 0 0 0,0-1 0 0 0,0 1 0 0 0,1 0 0 0 0,-9 7 0 0 0,13-11-28 0 0,1 1 1 0 0,0-1-1 0 0,0 1 0 0 0,0-1 0 0 0,-1 0 1 0 0,1 1-1 0 0,0-1 0 0 0,0 1 0 0 0,0-1 1 0 0,0 0-1 0 0,0 1 0 0 0,0-1 1 0 0,-1 1-1 0 0,1-1 0 0 0,0 0 0 0 0,0 1 1 0 0,1-1-1 0 0,-1 1 0 0 0,0-1 1 0 0,0 1-1 0 0,0-1 0 0 0,0 0 0 0 0,0 1 1 0 0,0-1-1 0 0,0 1 0 0 0,1-1 0 0 0,-1 0 1 0 0,0 1-1 0 0,0-1 0 0 0,1 0 1 0 0,-1 1-1 0 0,0-1 0 0 0,0 0 0 0 0,1 1 1 0 0,-1-1-1 0 0,0 0 0 0 0,1 0 1 0 0,-1 1-1 0 0,0-1 0 0 0,1 0 0 0 0,-1 0 1 0 0,1 0-1 0 0,-1 1 0 0 0,0-1 1 0 0,1 0-1 0 0,-1 0 0 0 0,1 0 0 0 0</inkml:trace>
</inkml:ink>
</file>

<file path=ppt/ink/ink7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2:08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28 336 0 0,'0'0'4454'0'0,"-2"27"781"0"0,25 58 1683 0 0,17 55-52 0 0,-40-140-6830 0 0,1 1 0 0 0,-1 0 0 0 0,0-1 0 0 0,0 1 0 0 0,0-1 0 0 0,1 1 0 0 0,-1-1 0 0 0,0 1 0 0 0,0-1 0 0 0,1 1 0 0 0,-1-1 0 0 0,0 1 0 0 0,1-1 0 0 0,-1 1 1 0 0,1-1-1 0 0,-1 0 0 0 0,1 1 0 0 0,-1-1 0 0 0,0 0 0 0 0,1 1 0 0 0,-1-1 0 0 0,1 0 0 0 0,0 0 0 0 0,-1 1 0 0 0,1-1 0 0 0,-1 0 0 0 0,1 0 0 0 0,-1 0 0 0 0,1 0 0 0 0,-1 0 0 0 0,1 0 0 0 0,0 0 0 0 0,-1 0 0 0 0,2 0 0 0 0,18-15 147 0 0,20-43-789 0 0,-33 45 721 0 0,24-33-394 0 0,1 2 0 0 0,63-66 1 0 0,-89 105 69 0 0,-6 8 82 0 0,-14 19 45 0 0,-24 28 82 0 0,33-45 9 0 0,-19 22-26 0 0,1 0 0 0 0,-21 33 0 0 0,40-53 62 0 0,-1 1 0 0 0,1 0 1 0 0,0-1-1 0 0,0 1 0 0 0,1 0 1 0 0,0 1-1 0 0,1-1 0 0 0,0 1 1 0 0,0-1-1 0 0,0 1 0 0 0,2 0 1 0 0,-1-1-1 0 0,1 1 0 0 0,1 11 1 0 0,-1-17-14 0 0,0 0 0 0 0,1 0 0 0 0,0-1 1 0 0,0 1-1 0 0,0 0 0 0 0,0-1 0 0 0,0 1 1 0 0,1-1-1 0 0,-1 1 0 0 0,1-1 0 0 0,-1 1 1 0 0,1-1-1 0 0,0 0 0 0 0,0 0 0 0 0,0 0 1 0 0,0 0-1 0 0,0 0 0 0 0,1 0 0 0 0,2 1 0 0 0,0 0 50 0 0,0-1-1 0 0,0 0 0 0 0,0-1 0 0 0,0 1 0 0 0,0-1 1 0 0,1 0-1 0 0,-1 0 0 0 0,0-1 0 0 0,11 0 0 0 0,-2 0-550 0 0,0-2-1 0 0,0 0 0 0 0,-1 0 1 0 0,1-2-1 0 0,0 1 1 0 0,-1-2-1 0 0,14-6 0 0 0,3-3-6962 0 0,-19 9 4960 0 0</inkml:trace>
</inkml:ink>
</file>

<file path=ppt/ink/ink7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2:0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32 696 0 0,'-4'2'15077'0'0,"70"3"-6798"0"0,5-11-3732 0 0,68-20-3785 0 0,-126 23-2485 0 0,-2 0-1866 0 0</inkml:trace>
</inkml:ink>
</file>

<file path=ppt/ink/ink7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2:09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1 648 0 0,'0'0'202'0'0,"0"0"1"0"0,-1 1-1 0 0,1-1 0 0 0,0 0 0 0 0,0 1 1 0 0,-1-1-1 0 0,1 1 0 0 0,0-1 0 0 0,0 1 1 0 0,0-1-1 0 0,0 0 0 0 0,0 1 0 0 0,-1-1 1 0 0,1 1-1 0 0,0-1 0 0 0,0 1 0 0 0,0-1 1 0 0,0 1-1 0 0,0-1 0 0 0,1 0 0 0 0,-1 1 1 0 0,0-1-1 0 0,0 1 0 0 0,0-1 0 0 0,0 1 1 0 0,0-1-1 0 0,1 0 0 0 0,-1 1 0 0 0,0-1 1 0 0,0 1-1 0 0,1-1 0 0 0,-1 0 0 0 0,0 1 1 0 0,0-1-1 0 0,1 0 0 0 0,-1 1 0 0 0,0-1 1 0 0,1 0-1 0 0,0 1 0 0 0,24 4 3758 0 0,31-8 631 0 0,-35 1-3984 0 0,52-5 4082 0 0,-49 7-6925 0 0,1 2-4295 0 0,-15-1 4162 0 0</inkml:trace>
</inkml:ink>
</file>

<file path=ppt/ink/ink7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2:1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31 176 0 0,'1'-16'5321'0'0,"-5"14"-4964"0"0,0 0 0 0 0,-1 0 1 0 0,1 1-1 0 0,-1-1 0 0 0,1 1 1 0 0,-1 0-1 0 0,1 0 0 0 0,-1 0 1 0 0,0 0-1 0 0,1 1 0 0 0,-1 0 1 0 0,0 0-1 0 0,0 0 0 0 0,1 1 1 0 0,-1 0-1 0 0,0 0 0 0 0,1 0 1 0 0,-1 0-1 0 0,1 1 0 0 0,-1-1 1 0 0,-5 4-1 0 0,-7 3 228 0 0,1 0 0 0 0,0 0 0 0 0,1 2 0 0 0,-20 14 0 0 0,26-16-212 0 0,0 0 1 0 0,0 0-1 0 0,1 1 1 0 0,0 0-1 0 0,0 0 1 0 0,1 1 0 0 0,1 0-1 0 0,0 0 1 0 0,-9 19-1 0 0,14-26-274 0 0,0 0 0 0 0,0 0 0 0 0,0 0-1 0 0,0 0 1 0 0,0 1 0 0 0,1-1 0 0 0,-1 0 0 0 0,1 0-1 0 0,0 0 1 0 0,0 1 0 0 0,0-1 0 0 0,1 0 0 0 0,-1 0-1 0 0,1 1 1 0 0,0-1 0 0 0,-1 0 0 0 0,1 0 0 0 0,1 0-1 0 0,-1 0 1 0 0,0 0 0 0 0,1 0 0 0 0,0-1 0 0 0,-1 1-1 0 0,1 0 1 0 0,0-1 0 0 0,0 1 0 0 0,1-1 0 0 0,-1 0-1 0 0,0 0 1 0 0,1 0 0 0 0,0 0 0 0 0,-1 0 0 0 0,1 0-1 0 0,0-1 1 0 0,0 1 0 0 0,0-1 0 0 0,0 0 0 0 0,0 0-1 0 0,4 1 1 0 0,2 1 18 0 0,0 0 0 0 0,0-1 0 0 0,0 0 0 0 0,0-1 0 0 0,1 0 0 0 0,-1 0-1 0 0,0-1 1 0 0,1 0 0 0 0,-1-1 0 0 0,0 0 0 0 0,0 0 0 0 0,18-6 0 0 0,-23 6-100 0 0,0-1 1 0 0,1 1-1 0 0,-1-1 0 0 0,0 0 1 0 0,0 0-1 0 0,-1-1 1 0 0,1 1-1 0 0,0-1 1 0 0,-1 0-1 0 0,0 0 0 0 0,1 0 1 0 0,-1 0-1 0 0,0 0 1 0 0,-1-1-1 0 0,1 1 1 0 0,0-1-1 0 0,-1 0 0 0 0,0 0 1 0 0,0 0-1 0 0,0 0 1 0 0,-1 0-1 0 0,1 0 1 0 0,-1-1-1 0 0,0 1 0 0 0,0 0 1 0 0,-1-1-1 0 0,1 1 1 0 0,-1-6-1 0 0,0 0 19 0 0,-1 0 0 0 0,0 0 0 0 0,-1 0-1 0 0,0 0 1 0 0,0 0 0 0 0,-1 0 0 0 0,-7-16 0 0 0,8 23-137 0 0,1-1 1 0 0,-1 1-1 0 0,1 0 1 0 0,-1 0-1 0 0,0 0 1 0 0,0 0-1 0 0,-1 0 0 0 0,1 0 1 0 0,-1 1-1 0 0,1-1 1 0 0,-1 1-1 0 0,0-1 1 0 0,0 1-1 0 0,0 0 1 0 0,0 0-1 0 0,0 1 1 0 0,0-1-1 0 0,-1 1 0 0 0,1-1 1 0 0,-1 1-1 0 0,1 0 1 0 0,-1 0-1 0 0,1 1 1 0 0,-6-1-1 0 0,1 3-762 0 0,-1 9-7789 0 0</inkml:trace>
</inkml:ink>
</file>

<file path=ppt/ink/ink7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2:11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51 204 8125 0 0,'-17'-52'6228'0'0,"10"32"-4218"0"0,0 0 0 0 0,2 0 0 0 0,0 0 0 0 0,1-1 1 0 0,-2-30-1 0 0,17 138-823 0 0,-6-60-1298 0 0,1 12-585 0 0,13 68-2150 0 0,3-39-4384 0 0,-12-47 4365 0 0</inkml:trace>
</inkml:ink>
</file>

<file path=ppt/ink/ink7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2:12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88 560 0 0,'0'-4'428'0'0,"1"0"0"0"0,0 0 0 0 0,1 1-1 0 0,-1-1 1 0 0,0 0 0 0 0,1 1 0 0 0,0-1 0 0 0,0 1 0 0 0,0-1 0 0 0,1 1 0 0 0,-1 0-1 0 0,1 0 1 0 0,-1 0 0 0 0,1 0 0 0 0,0 1 0 0 0,0-1 0 0 0,0 1 0 0 0,1-1-1 0 0,-1 1 1 0 0,1 0 0 0 0,-1 1 0 0 0,1-1 0 0 0,-1 0 0 0 0,1 1 0 0 0,7-2-1 0 0,-4 1 108 0 0,0-1-1 0 0,1 1 0 0 0,-1 1 0 0 0,1-1 1 0 0,-1 1-1 0 0,1 1 0 0 0,-1-1 0 0 0,1 1 1 0 0,0 0-1 0 0,-1 1 0 0 0,1 0 0 0 0,14 4 1 0 0,-20-4-379 0 0,1 1 0 0 0,0 0 1 0 0,-1 0-1 0 0,1 0 1 0 0,-1 0-1 0 0,0 0 0 0 0,1 0 1 0 0,-1 1-1 0 0,0-1 0 0 0,-1 1 1 0 0,1 0-1 0 0,0-1 0 0 0,-1 1 1 0 0,1 0-1 0 0,-1 0 0 0 0,0 0 1 0 0,0 0-1 0 0,0 0 1 0 0,0 0-1 0 0,-1 1 0 0 0,1-1 1 0 0,-1 0-1 0 0,0 0 0 0 0,0 0 1 0 0,0 1-1 0 0,-1 4 0 0 0,-1 14 288 0 0,-1-1-1 0 0,-10 41 0 0 0,6-36-104 0 0,-7 68 627 0 0,13-85-1131 0 0,1 0-1 0 0,0 0 0 0 0,0 0 1 0 0,1 0-1 0 0,1 0 0 0 0,-1-1 1 0 0,1 1-1 0 0,5 13 1 0 0,2-10-4201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1 900 556 0 0,'0'0'198'0'0,"0"0"0"0"0,0 1 0 0 0,0-1 0 0 0,0 1-1 0 0,0-1 1 0 0,0 1 0 0 0,0-1 0 0 0,0 1 0 0 0,0-1 0 0 0,0 1 0 0 0,0-1 0 0 0,0 0 0 0 0,1 1-1 0 0,-1-1 1 0 0,0 1 0 0 0,0-1 0 0 0,0 0 0 0 0,1 1 0 0 0,-1-1 0 0 0,0 1 0 0 0,1-1 0 0 0,-1 0-1 0 0,0 1 1 0 0,0-1 0 0 0,1 0 0 0 0,-1 0 0 0 0,1 1 0 0 0,-1-1 0 0 0,0 0 0 0 0,1 0-1 0 0,-1 0 1 0 0,1 1 0 0 0,-1-1 0 0 0,1 0 0 0 0,-1 0 0 0 0,0 0 0 0 0,1 0 0 0 0,-1 0 0 0 0,1 0-1 0 0,-1 0 1 0 0,1 0 0 0 0,26 7 1663 0 0,-24-7-1242 0 0,364 46 7835 0 0,-274-37-7578 0 0,199 12 1678 0 0,-92-11-1377 0 0,254 9 932 0 0,405-30 395 0 0,60-14-1153 0 0,-13 1-413 0 0,612-51-90 0 0,-291 14-575 0 0,-995 51-252 0 0,820-18 73 0 0,-737 22-82 0 0,-226 3-29 0 0,389-13 176 0 0,-64-3-92 0 0,254 5-67 0 0,484 4 0 0 0,-808-2 0 0 0,-195 6 0 0 0,-51 2 0 0 0,49-1 0 0 0,1 1 0 0 0,74-3 0 0 0,149-4 0 0 0,-125 3 0 0 0,255-4 0 0 0,-73 3 0 0 0,-374 6 0 0 0,72-2 0 0 0,-1 5 0 0 0,-119 0 0 0 0,0 0 0 0 0,1 0 0 0 0,0 0 0 0 0,-2 0 0 0 0,2 0 0 0 0,0-1 0 0 0,-1 1 0 0 0,2-1 0 0 0,-4-2 0 0 0,-2-3 0 0 0,-1 1 0 0 0,-1-1 0 0 0,0-1 0 0 0,0-1 0 0 0,0 1 0 0 0,-1 0 0 0 0,0 0 0 0 0,0 0 0 0 0,0 0 0 0 0,-1 0 0 0 0,0 0 0 0 0,-6-12 0 0 0,-1-5 0 0 0,-6-37 0 0 0,-22-80 0 0 0,19 91 0 0 0,10 30 0 0 0,1-1 0 0 0,0 0 0 0 0,-5-37 0 0 0,-19-75-13 0 0,31 132-292 0 0,2 4-1580 0 0,16 20-6908 0 0,-11-16 5064 0 0</inkml:trace>
</inkml:ink>
</file>

<file path=ppt/ink/ink7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2:12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8 116 632 0 0,'-7'-5'8335'0'0,"7"4"-8090"0"0,-1 1 1 0 0,1 0-1 0 0,0-1 0 0 0,0 1 0 0 0,0 0 0 0 0,0 0 0 0 0,0-1 1 0 0,1 1-1 0 0,-1 0 0 0 0,0-1 0 0 0,12-13 3274 0 0,20-7-1012 0 0,-1 7 391 0 0,1 0 0 0 0,64-17 0 0 0,-60 25-5954 0 0,0 1-4927 0 0,-24 4 5351 0 0</inkml:trace>
</inkml:ink>
</file>

<file path=ppt/ink/ink7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2:13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27 155 368 0 0,'12'-13'1399'0'0,"1"1"1"0"0,1 0-1 0 0,0 1 0 0 0,0 1 0 0 0,22-12 1 0 0,82-39 7317 0 0,-108 57-7654 0 0,4-5 3519 0 0,-30 11-3619 0 0,-34 14-925 0 0,18-3 127 0 0,-62 30 139 0 0,86-39-274 0 0,1 0 1 0 0,0 0-1 0 0,0 1 0 0 0,0 1 0 0 0,1-1 0 0 0,-1 1 0 0 0,1 0 0 0 0,1 0 0 0 0,-8 11 1 0 0,12-15-10 0 0,0 0 0 0 0,0 1 0 0 0,0-1 0 0 0,0 0-1 0 0,1 1 1 0 0,-1-1 0 0 0,1 1 0 0 0,0-1 0 0 0,-1 1 0 0 0,1-1 0 0 0,0 1 0 0 0,1-1 0 0 0,-1 1 0 0 0,0-1 0 0 0,1 1 0 0 0,-1-1 0 0 0,1 1 0 0 0,0-1 0 0 0,0 0 0 0 0,0 1 0 0 0,0-1 0 0 0,0 0 0 0 0,0 0 0 0 0,1 0 0 0 0,-1 0 0 0 0,1 0 0 0 0,-1 0 0 0 0,1 0 0 0 0,0 0 0 0 0,0-1 0 0 0,0 1 0 0 0,4 2 0 0 0,9 8 167 0 0,0-2 0 0 0,1 1 0 0 0,23 10 1 0 0,-22-12 0 0 0,1 0-33 0 0,54 35 318 0 0,-67-41-419 0 0,0 1-1 0 0,0-1 0 0 0,-1 1 0 0 0,0 0 1 0 0,1 0-1 0 0,-2 1 0 0 0,1 0 0 0 0,0-1 1 0 0,-1 1-1 0 0,0 0 0 0 0,4 8 0 0 0,-7-11-42 0 0,0-1-1 0 0,0 1 0 0 0,0 0 1 0 0,0-1-1 0 0,0 1 0 0 0,-1-1 1 0 0,1 1-1 0 0,0 0 0 0 0,-1-1 1 0 0,1 1-1 0 0,-1-1 1 0 0,1 1-1 0 0,-1-1 0 0 0,0 1 1 0 0,0-1-1 0 0,0 0 0 0 0,0 1 1 0 0,0-1-1 0 0,0 0 0 0 0,0 0 1 0 0,0 0-1 0 0,0 1 1 0 0,0-1-1 0 0,-1 0 0 0 0,1-1 1 0 0,0 1-1 0 0,-1 0 0 0 0,1 0 1 0 0,-1 0-1 0 0,1-1 0 0 0,-2 1 1 0 0,-54 21 77 0 0,51-20-71 0 0,-12 3-321 0 0,-1 0 0 0 0,0-1 0 0 0,-20 2 0 0 0,31-6-889 0 0,0 0 1 0 0,1 0-1 0 0,-1 0 0 0 0,0-1 0 0 0,0 0 1 0 0,-8-3-1 0 0,6 0-1931 0 0,2-3 449 0 0</inkml:trace>
</inkml:ink>
</file>

<file path=ppt/ink/ink7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2:14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17 444 0 0,'0'0'8804'0'0,"33"6"-3433"0"0,8-5-920 0 0,71-8 0 0 0,-13-10-3489 0 0,-87 21-9129 0 0</inkml:trace>
</inkml:ink>
</file>

<file path=ppt/ink/ink7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2:1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1 620 0 0,'-2'-1'7432'0'0,"1"8"-2796"0"0,2 20-936 0 0,6 31-1349 0 0,7 19 853 0 0,-11-53-2539 0 0,1 1-1 0 0,1-1 0 0 0,1-1 1 0 0,11 30-1 0 0,-4-35-3412 0 0,-4-16-4793 0 0,0-3 4974 0 0</inkml:trace>
</inkml:ink>
</file>

<file path=ppt/ink/ink7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2:1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44 552 0 0,'-5'-21'916'0'0,"2"-1"14833"0"0,7 48-13926 0 0,-1-8-1509 0 0,1-1 1 0 0,10 31 0 0 0,-10-37-1540 0 0,1-1 1 0 0,0-1 0 0 0,0 1 0 0 0,1-1 0 0 0,12 16 0 0 0,-5-10-942 0 0</inkml:trace>
</inkml:ink>
</file>

<file path=ppt/ink/ink7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2:1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30 280 0 0,'-1'-2'257'0'0,"1"1"-1"0"0,0 0 1 0 0,0-1-1 0 0,0 1 1 0 0,-1 0-1 0 0,1 0 1 0 0,-1-1-1 0 0,1 1 1 0 0,-1 0-1 0 0,0 0 1 0 0,1 0-1 0 0,-1 0 1 0 0,0-1-1 0 0,0 1 1 0 0,0 0-1 0 0,0 0 1 0 0,1 1-1 0 0,-1-1 1 0 0,-1 0-1 0 0,1 0 1 0 0,0 0-1 0 0,0 1 1 0 0,0-1-1 0 0,0 0 1 0 0,0 1-1 0 0,-1-1 1 0 0,1 1-1 0 0,-3-1 1 0 0,2 2-37 0 0,0-1 1 0 0,0 1 0 0 0,0 0-1 0 0,-1 0 1 0 0,1 0-1 0 0,0 0 1 0 0,0 0-1 0 0,0 0 1 0 0,0 0-1 0 0,1 1 1 0 0,-1-1-1 0 0,0 1 1 0 0,1-1-1 0 0,-1 1 1 0 0,-1 2 0 0 0,-9 11 762 0 0,1 0 0 0 0,-18 33 0 0 0,29-48-927 0 0,-14 26 829 0 0,1 0-1 0 0,1 1 1 0 0,1 0 0 0 0,1 0 0 0 0,2 1 0 0 0,1 1 0 0 0,-6 41 0 0 0,12-60-662 0 0,1 0 0 0 0,-1 1 0 0 0,1-1 0 0 0,1 1 0 0 0,0-1 1 0 0,1 0-1 0 0,0 0 0 0 0,0 1 0 0 0,1-1 0 0 0,0-1 0 0 0,1 1 0 0 0,0 0 0 0 0,1-1 0 0 0,0 0 0 0 0,0 0 0 0 0,1 0 0 0 0,0-1 1 0 0,1 0-1 0 0,0 0 0 0 0,0 0 0 0 0,0-1 0 0 0,1 0 0 0 0,0-1 0 0 0,11 7 0 0 0,-8-6-127 0 0,0-1-1 0 0,0 0 1 0 0,1-1-1 0 0,0-1 1 0 0,0 0-1 0 0,21 5 0 0 0,-30-8-163 0 0,0 0 0 0 0,0-1 0 0 0,0 1-1 0 0,1-1 1 0 0,-1 0 0 0 0,0 1-1 0 0,0-1 1 0 0,0-1 0 0 0,0 1-1 0 0,0 0 1 0 0,0-1 0 0 0,0 0-1 0 0,0 1 1 0 0,0-1 0 0 0,0 0-1 0 0,0-1 1 0 0,0 1 0 0 0,-1 0-1 0 0,1-1 1 0 0,0 0 0 0 0,-1 1-1 0 0,1-1 1 0 0,-1 0 0 0 0,0 0 0 0 0,1-1-1 0 0,-1 1 1 0 0,0 0 0 0 0,0-1-1 0 0,-1 1 1 0 0,1-1 0 0 0,0 0-1 0 0,1-4 1 0 0,-3 6-16 0 0,-16-17 175 0 0,6 16-24 0 0,0 0 1 0 0,0 2 0 0 0,0-1-1 0 0,-1 1 1 0 0,1 1-1 0 0,0-1 1 0 0,0 2 0 0 0,0 0-1 0 0,0 0 1 0 0,-12 4 0 0 0,6-1-11 0 0,1 1 1 0 0,0 0-1 0 0,0 1 1 0 0,0 1 0 0 0,-22 15-1 0 0,35-22-154 0 0,0 1 0 0 0,0-1-1 0 0,0 1 1 0 0,0 0 0 0 0,0 0 0 0 0,1 0 0 0 0,-1 0 0 0 0,0 0-1 0 0,1 0 1 0 0,0 1 0 0 0,-1-1 0 0 0,1 0 0 0 0,0 1-1 0 0,0-1 1 0 0,0 1 0 0 0,1-1 0 0 0,-1 1 0 0 0,0-1-1 0 0,1 1 1 0 0,0 0 0 0 0,0-1 0 0 0,0 1 0 0 0,0 0-1 0 0,0-1 1 0 0,0 1 0 0 0,0-1 0 0 0,2 4 0 0 0,0 0-585 0 0,0 0 1 0 0,0 0 0 0 0,1-1-1 0 0,0 1 1 0 0,1-1 0 0 0,-1 1 0 0 0,1-1-1 0 0,0 0 1 0 0,0 0 0 0 0,7 6-1 0 0,17 12-2096 0 0</inkml:trace>
</inkml:ink>
</file>

<file path=ppt/ink/ink7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2:23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47 436 0 0,'-19'8'17832'0'0,"41"-2"-13721"0"0,2-4-3705 0 0,28-5 799 0 0,0-2 0 0 0,0-3 0 0 0,58-15 0 0 0,-4 0-4116 0 0,-105 23 1923 0 0,2 1-698 0 0</inkml:trace>
</inkml:ink>
</file>

<file path=ppt/ink/ink7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2:23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48 480 0 0,'-5'10'8125'0'0,"12"-9"-7299"0"0,-1 1 0 0 0,1-1 0 0 0,-1 0 0 0 0,1-1-1 0 0,0 0 1 0 0,-1 0 0 0 0,1 0 0 0 0,0-1 0 0 0,6-1-1 0 0,68-17 2970 0 0,-42 9-1824 0 0,16-2 402 0 0,-5 2-859 0 0,-18 2-3648 0 0,-24 9-2829 0 0</inkml:trace>
</inkml:ink>
</file>

<file path=ppt/ink/ink7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2:5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2 100 0 0,'-19'-2'10898'0'0,"32"6"-5122"0"0,36 6-1825 0 0,-7-6-2876 0 0,1-3-1 0 0,-1-1 1 0 0,1-2 0 0 0,55-10-1 0 0,-88 11-4189 0 0</inkml:trace>
</inkml:ink>
</file>

<file path=ppt/ink/ink7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2:54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82 228 0 0,'-15'-39'5689'0'0,"11"35"-5245"0"0,0 0-1 0 0,-1 0 1 0 0,1 1-1 0 0,-1-1 1 0 0,1 1-1 0 0,-1 0 1 0 0,0 0-1 0 0,-1 1 1 0 0,1-1-1 0 0,0 1 1 0 0,-1 0-1 0 0,1 1 1 0 0,-1-1-1 0 0,1 1 1 0 0,-1 0-1 0 0,0 1 1 0 0,0-1-1 0 0,1 1 1 0 0,-1 0-1 0 0,0 1 1 0 0,0-1-1 0 0,-7 3 1 0 0,-8 0 202 0 0,1 2 1 0 0,0 0-1 0 0,0 2 1 0 0,-35 15-1 0 0,43-16-307 0 0,1-1 0 0 0,0 2 0 0 0,1-1 0 0 0,-1 1 0 0 0,1 1 0 0 0,0 0 0 0 0,-16 18 0 0 0,24-23-236 0 0,-1 0 1 0 0,1 0-1 0 0,0 0 1 0 0,0 0-1 0 0,1 0 0 0 0,-1 0 1 0 0,1 0-1 0 0,-1 1 0 0 0,1-1 1 0 0,0 1-1 0 0,0-1 1 0 0,1 1-1 0 0,-1-1 0 0 0,1 1 1 0 0,-1-1-1 0 0,1 1 1 0 0,0 0-1 0 0,1-1 0 0 0,-1 1 1 0 0,1-1-1 0 0,-1 1 0 0 0,1-1 1 0 0,0 1-1 0 0,0-1 1 0 0,1 0-1 0 0,-1 1 0 0 0,1-1 1 0 0,-1 0-1 0 0,1 0 1 0 0,0 0-1 0 0,0 0 0 0 0,4 4 1 0 0,2 2 28 0 0,0-1 1 0 0,1-1-1 0 0,-1 0 0 0 0,1 0 1 0 0,0 0-1 0 0,1-1 1 0 0,0-1-1 0 0,0 0 1 0 0,0 0-1 0 0,1 0 0 0 0,-1-2 1 0 0,1 1-1 0 0,0-1 1 0 0,0-1-1 0 0,13 2 0 0 0,-18-4-93 0 0,-1 1-1 0 0,1-1 1 0 0,-1 0-1 0 0,0 0 0 0 0,1 0 1 0 0,-1-1-1 0 0,1 0 1 0 0,-1 0-1 0 0,0 0 0 0 0,1-1 1 0 0,-1 0-1 0 0,0 0 1 0 0,0 0-1 0 0,0-1 0 0 0,-1 1 1 0 0,1-1-1 0 0,-1 0 1 0 0,1 0-1 0 0,-1-1 0 0 0,0 0 1 0 0,0 1-1 0 0,0-1 1 0 0,-1-1-1 0 0,1 1 0 0 0,-1 0 1 0 0,0-1-1 0 0,0 0 1 0 0,-1 1-1 0 0,1-1 0 0 0,-1 0 1 0 0,0 0-1 0 0,-1-1 1 0 0,3-7-1 0 0,-1 0 22 0 0,0 0 0 0 0,-1 0 0 0 0,0 0-1 0 0,-1 0 1 0 0,-1-1 0 0 0,-1-15 0 0 0,1 25-136 0 0,-1 1-1 0 0,1 0 1 0 0,-1 0-1 0 0,1 0 1 0 0,-1 0-1 0 0,0 0 1 0 0,0 0-1 0 0,-1 0 1 0 0,1 0-1 0 0,-1 0 1 0 0,1 0-1 0 0,-1 1 1 0 0,0-1-1 0 0,0 1 1 0 0,0-1-1 0 0,0 1 1 0 0,-1 0-1 0 0,1 0 1 0 0,0 0-1 0 0,-1 0 0 0 0,0 0 1 0 0,1 0-1 0 0,-1 1 1 0 0,0-1-1 0 0,0 1 1 0 0,0 0-1 0 0,0 0 1 0 0,0 0-1 0 0,0 0 1 0 0,0 1-1 0 0,0-1 1 0 0,-4 0-1 0 0,-9 3-2812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20 0 0,'4'-25'2321'0'0,"5"-19"12670"0"0,-8 49-13933 0 0,-1 0-807 0 0,14 246 7047 0 0,-7-192-6098 0 0,2-2-1 0 0,22 78 1 0 0,-24-112-1453 0 0,11 32 1436 0 0,-9-39-4345 0 0,3-2-3737 0 0</inkml:trace>
</inkml:ink>
</file>

<file path=ppt/ink/ink7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2:5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67 114 380 0 0,'-12'-26'1551'0'0,"-12"-24"2885"0"0,22 45-3230 0 0,-1 1 0 0 0,1 0 1 0 0,-1 0-1 0 0,0 0 0 0 0,0 0 1 0 0,-1 0-1 0 0,-6-5 3455 0 0,10 13-4417 0 0,0 0-1 0 0,0-1 0 0 0,0 1 0 0 0,1 0 0 0 0,-1 0 0 0 0,1 0 0 0 0,0-1 1 0 0,0 1-1 0 0,0-1 0 0 0,0 1 0 0 0,1-1 0 0 0,2 5 0 0 0,-3-5-171 0 0,36 81-1780 0 0,8-4-4884 0 0,-27-52 4120 0 0</inkml:trace>
</inkml:ink>
</file>

<file path=ppt/ink/ink7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2:55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57 376 0 0,'-5'-11'17935'0'0,"19"38"-16244"0"0,1-2 0 0 0,2 0 0 0 0,35 41 0 0 0,72 62 991 0 0,0 0-649 0 0,-121-125-1982 0 0,0 0 0 0 0,-1 0-1 0 0,1 0 1 0 0,-1 0 0 0 0,0 0-1 0 0,0 0 1 0 0,0 1 0 0 0,-1-1 0 0 0,1 1-1 0 0,-1-1 1 0 0,0 1 0 0 0,0 0 0 0 0,0-1-1 0 0,0 1 1 0 0,0 5 0 0 0,-2-6-57 0 0,1-1 0 0 0,-1 0 0 0 0,0 0 0 0 0,0 0 1 0 0,0 0-1 0 0,0 0 0 0 0,0 0 0 0 0,0 0 0 0 0,0 0 0 0 0,-1 0 0 0 0,1 0 0 0 0,-1-1 1 0 0,1 1-1 0 0,-1 0 0 0 0,0-1 0 0 0,1 1 0 0 0,-1-1 0 0 0,0 0 0 0 0,0 0 1 0 0,0 0-1 0 0,0 0 0 0 0,-1 0 0 0 0,1 0 0 0 0,0 0 0 0 0,-4 0 0 0 0,-15 4-77 0 0,-1 0 0 0 0,1-2 0 0 0,-1 0 0 0 0,0-1 0 0 0,0-2 0 0 0,0 0 0 0 0,0-1 0 0 0,0-1 0 0 0,1-2 0 0 0,-1 0 0 0 0,1-1 0 0 0,-21-8 0 0 0,36 11 51 0 0,0 0 1 0 0,0 0-1 0 0,1-1 1 0 0,0 0-1 0 0,-1 0 1 0 0,1-1-1 0 0,0 1 1 0 0,0-1-1 0 0,1 0 1 0 0,-7-8-1 0 0,9 10 21 0 0,1 0 0 0 0,0 0-1 0 0,0 0 1 0 0,0 0-1 0 0,0 0 1 0 0,0-1 0 0 0,0 1-1 0 0,1 0 1 0 0,-1-1 0 0 0,1 1-1 0 0,-1-1 1 0 0,1 1 0 0 0,0-1-1 0 0,0 1 1 0 0,0-1 0 0 0,0 1-1 0 0,1 0 1 0 0,-1-1 0 0 0,1 1-1 0 0,-1-1 1 0 0,1 1-1 0 0,0 0 1 0 0,0-1 0 0 0,0 1-1 0 0,0 0 1 0 0,0 0 0 0 0,1 0-1 0 0,-1 0 1 0 0,2-2 0 0 0,14-18-44 0 0,2 0 0 0 0,31-28 0 0 0,-26 27-96 0 0,32-40-1 0 0,-50 56 83 0 0,0-1 1 0 0,-1 0 0 0 0,0-1 0 0 0,-1 1-1 0 0,1-1 1 0 0,-2 0 0 0 0,1 0 0 0 0,-1 0-1 0 0,3-15 1 0 0,-6 20 38 0 0,0 0 1 0 0,0 0-1 0 0,0 0 0 0 0,0 0 0 0 0,0 0 1 0 0,-1 0-1 0 0,1 0 0 0 0,-1 0 0 0 0,0 0 1 0 0,-1 0-1 0 0,1 0 0 0 0,-1 1 0 0 0,1-1 0 0 0,-1 1 1 0 0,0-1-1 0 0,0 1 0 0 0,-1 0 0 0 0,1-1 1 0 0,-1 1-1 0 0,0 0 0 0 0,1 1 0 0 0,-1-1 1 0 0,-1 0-1 0 0,1 1 0 0 0,-6-4 0 0 0,-4-2-7 0 0,0 1-1 0 0,-1 1 1 0 0,0-1-1 0 0,-24-6 1 0 0,31 11-96 0 0,0 1 0 0 0,1-1 0 0 0,-1 1 1 0 0,0 0-1 0 0,0 1 0 0 0,0-1 0 0 0,0 1 1 0 0,0 1-1 0 0,1-1 0 0 0,-1 1 0 0 0,0 1 1 0 0,-11 2-1 0 0,17-3-4 0 0,0-1 0 0 0,0 1 0 0 0,0-1 0 0 0,0 1 0 0 0,0-1 0 0 0,0 1-1 0 0,0 0 1 0 0,0-1 0 0 0,1 1 0 0 0,-1 0 0 0 0,0 0 0 0 0,0 0 0 0 0,1 0 0 0 0,-1 0 0 0 0,0 0 0 0 0,0 1 0 0 0,1-1-151 0 0,-1 0 1 0 0,1 0-1 0 0,0 1 0 0 0,0-1 1 0 0,0 0-1 0 0,0 0 0 0 0,0 0 1 0 0,0 0-1 0 0,0 0 1 0 0,1 0-1 0 0,-1 0 0 0 0,0 0 1 0 0,1 0-1 0 0,-1 0 0 0 0,0 0 1 0 0,1 0-1 0 0,-1 0 1 0 0,1 0-1 0 0,0 0 0 0 0,-1-1 1 0 0,1 1-1 0 0,0 0 0 0 0,-1 0 1 0 0,1 0-1 0 0,0-1 1 0 0,0 1-1 0 0,1 0 0 0 0,13 9-2192 0 0</inkml:trace>
</inkml:ink>
</file>

<file path=ppt/ink/ink7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2:55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64 756 0 0,'0'0'4663'0'0,"29"-15"2130"0"0,154-5 2433 0 0,2 0-4764 0 0,-179 16-3817 0 0,-24 1-554 0 0,-35 2-199 0 0,32 1 98 0 0,-24 2-22 0 0,-50 9-1 0 0,84-10 32 0 0,-1 1-1 0 0,1 1 0 0 0,0 0 1 0 0,0 1-1 0 0,0 0 0 0 0,1 1 1 0 0,0 0-1 0 0,-1 0 0 0 0,2 1 1 0 0,-10 8-1 0 0,17-13 4 0 0,1 0 0 0 0,-1 1 0 0 0,1-1 1 0 0,-1 1-1 0 0,1-1 0 0 0,0 1 0 0 0,0-1 0 0 0,0 1 0 0 0,0 0 0 0 0,0 0 0 0 0,0 0 0 0 0,1-1 1 0 0,-1 1-1 0 0,0 0 0 0 0,1 0 0 0 0,0 0 0 0 0,-1 0 0 0 0,1 0 0 0 0,0 0 0 0 0,0 0 0 0 0,0 3 1 0 0,1-1 7 0 0,0 1 0 0 0,0-1 0 0 0,1 0 0 0 0,-1 0 0 0 0,1 0 0 0 0,0 0 0 0 0,0 0 0 0 0,0-1 0 0 0,4 6 0 0 0,6 5 53 0 0,0 0 1 0 0,0-2-1 0 0,24 20 1 0 0,60 38 280 0 0,-65-49-218 0 0,-1 1 1 0 0,-1 1 0 0 0,-1 1-1 0 0,33 38 1 0 0,-59-60-132 0 0,0 0-1 0 0,-1 0 0 0 0,1 0 1 0 0,-1 1-1 0 0,1-1 1 0 0,-1 0-1 0 0,0 1 0 0 0,0-1 1 0 0,0 1-1 0 0,0-1 1 0 0,0 1-1 0 0,-1 0 0 0 0,1 4 1 0 0,-1-5-2 0 0,0-1 1 0 0,0 0-1 0 0,0 0 0 0 0,-1 0 1 0 0,1 0-1 0 0,0 1 0 0 0,-1-1 1 0 0,1 0-1 0 0,-1 0 0 0 0,1 0 1 0 0,-1 0-1 0 0,0 0 1 0 0,0 0-1 0 0,1 0 0 0 0,-1 0 1 0 0,0-1-1 0 0,0 1 0 0 0,0 0 1 0 0,0 0-1 0 0,0-1 0 0 0,-2 2 1 0 0,-3 1-11 0 0,-1-1 1 0 0,1 0 0 0 0,-1 0-1 0 0,0 0 1 0 0,0-1 0 0 0,1 0-1 0 0,-1 0 1 0 0,-14-1 0 0 0,-18-2-399 0 0,0-1 0 0 0,-62-12 1 0 0,27-3-6786 0 0,68 15 4031 0 0</inkml:trace>
</inkml:ink>
</file>

<file path=ppt/ink/ink7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2:56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7601 0 0,'2'-3'731'0'0,"1"0"1"0"0,-1 1 0 0 0,1-1 0 0 0,0 1-1 0 0,0 0 1 0 0,0 0 0 0 0,0 0 0 0 0,0 0-1 0 0,0 1 1 0 0,1-1 0 0 0,-1 1 0 0 0,0 0-1 0 0,1 0 1 0 0,-1 0 0 0 0,1 0 0 0 0,-1 1-1 0 0,6-1 1 0 0,-3 2-295 0 0,0-1-1 0 0,0 1 1 0 0,0 0-1 0 0,-1 1 1 0 0,1-1-1 0 0,-1 1 1 0 0,1 0-1 0 0,-1 0 1 0 0,0 1 0 0 0,6 3-1 0 0,9 8-109 0 0,0 1-1 0 0,-1 0 1 0 0,0 2-1 0 0,17 20 1 0 0,-25-26 529 0 0,51 64 491 0 0,-50-58-930 0 0,1-1 0 0 0,0 0 0 0 0,1-1 0 0 0,1 0 0 0 0,0-2-1 0 0,29 21 1 0 0,-42-33-409 0 0,0 0-1 0 0,0 0 0 0 0,1 0 0 0 0,-1 0 1 0 0,0-1-1 0 0,1 1 0 0 0,-1-1 0 0 0,1 1 1 0 0,-1-1-1 0 0,0 0 0 0 0,1 0 0 0 0,-1 0 1 0 0,1 0-1 0 0,-1-1 0 0 0,1 1 0 0 0,-1-1 1 0 0,0 1-1 0 0,1-1 0 0 0,-1 0 0 0 0,0 0 1 0 0,1 0-1 0 0,-1 0 0 0 0,0 0 0 0 0,0-1 1 0 0,0 1-1 0 0,0 0 0 0 0,0-1 0 0 0,0 0 1 0 0,2-2-1 0 0,6-7 42 0 0,0-1 1 0 0,0 0-1 0 0,13-23 0 0 0,-8 12-25 0 0,59-64-24 0 0,-52 64 0 0 0,-2 0 0 0 0,-1-1 0 0 0,20-32 0 0 0</inkml:trace>
</inkml:ink>
</file>

<file path=ppt/ink/ink7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30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0 346 444 0 0,'1'-8'7337'0'0,"0"8"-7174"0"0,-1 0 0 0 0,0 0 0 0 0,0 0 0 0 0,0 0 0 0 0,1 0 0 0 0,-1 0 0 0 0,0-1 0 0 0,0 1 0 0 0,13 10 2372 0 0,12 18-867 0 0,43 85 3272 0 0,-54-84-3854 0 0,2-1-1 0 0,1-1 1 0 0,1 0-1 0 0,1-2 1 0 0,2 0-1 0 0,39 38 1 0 0,-59-62-1031 0 0,0-1 1 0 0,0 1-1 0 0,0 0 0 0 0,0-1 1 0 0,0 1-1 0 0,0 0 1 0 0,0-1-1 0 0,0 1 1 0 0,0-1-1 0 0,0 0 1 0 0,0 1-1 0 0,0-1 0 0 0,0 0 1 0 0,0 0-1 0 0,1 1 1 0 0,-1-1-1 0 0,0 0 1 0 0,0 0-1 0 0,0 0 1 0 0,0-1-1 0 0,0 1 0 0 0,1 0 1 0 0,-1 0-1 0 0,0-1 1 0 0,0 1-1 0 0,0 0 1 0 0,0-1-1 0 0,0 1 1 0 0,0-1-1 0 0,0 1 0 0 0,0-1 1 0 0,0 0-1 0 0,0 0 1 0 0,0 1-1 0 0,0-1 1 0 0,-1 0-1 0 0,1 0 0 0 0,0 0 1 0 0,0 0-1 0 0,-1 0 1 0 0,1 0-1 0 0,-1 0 1 0 0,1 0-1 0 0,0-2 1 0 0,4-7 87 0 0,-1 0 0 0 0,0 0 0 0 0,5-21-1 0 0,-5 15 49 0 0,86-323 1177 0 0,-55 198-1028 0 0,-27 105-337 0 0,-7 26-261 0 0,0 1-1 0 0,1-1 1 0 0,0 1 0 0 0,1 0 0 0 0,0-1 0 0 0,0 2 0 0 0,1-1 0 0 0,0 0 0 0 0,7-9 0 0 0,-10 17-112 0 0,0 0 1 0 0,1 0 0 0 0,-1 1-1 0 0,0-1 1 0 0,1 1 0 0 0,-1-1 0 0 0,1 1-1 0 0,-1-1 1 0 0,0 1 0 0 0,1 0 0 0 0,-1 0-1 0 0,1-1 1 0 0,-1 1 0 0 0,1 0-1 0 0,-1 1 1 0 0,1-1 0 0 0,-1 0 0 0 0,1 0-1 0 0,-1 0 1 0 0,1 1 0 0 0,-1-1 0 0 0,0 1-1 0 0,1-1 1 0 0,-1 1 0 0 0,1 0-1 0 0,-1 0 1 0 0,0-1 0 0 0,2 3 0 0 0,12 7-2658 0 0</inkml:trace>
</inkml:ink>
</file>

<file path=ppt/ink/ink7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31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89 72 0 0,'-1'0'211'0'0,"0"0"-1"0"0,0 0 1 0 0,0 0-1 0 0,0 0 1 0 0,0 0-1 0 0,0 0 1 0 0,0 0-1 0 0,0 0 1 0 0,0 1-1 0 0,0-1 1 0 0,0 0-1 0 0,0 1 1 0 0,0-1-1 0 0,0 1 1 0 0,0-1-1 0 0,0 1 1 0 0,0-1-1 0 0,0 1 1 0 0,1 0-1 0 0,-1-1 1 0 0,0 1 0 0 0,0 0-1 0 0,1 0 1 0 0,-1 0-1 0 0,0 0 1 0 0,1 0-1 0 0,-1 1 1 0 0,-23 35 1801 0 0,15-22-1236 0 0,-143 215 10758 0 0,152-229-11340 0 0,-1 0-1 0 0,1 0 1 0 0,-1 0 0 0 0,1 0-1 0 0,0 0 1 0 0,-1 0-1 0 0,0 0 1 0 0,1 0 0 0 0,-1-1-1 0 0,1 1 1 0 0,-1 0-1 0 0,0 0 1 0 0,0 0 0 0 0,0-1-1 0 0,1 1 1 0 0,-1 0 0 0 0,0-1-1 0 0,0 1 1 0 0,0-1-1 0 0,-1 1 1 0 0,2-21 1129 0 0,18-55-1564 0 0,-15 63 648 0 0,12-52-166 0 0,43-151 746 0 0,-58 214-979 0 0,0 0 0 0 0,0 1 1 0 0,0-1-1 0 0,0 0 0 0 0,1 1 1 0 0,-1-1-1 0 0,0 1 0 0 0,0-1 1 0 0,1 0-1 0 0,-1 1 0 0 0,0-1 1 0 0,1 1-1 0 0,-1-1 0 0 0,0 1 1 0 0,1-1-1 0 0,-1 1 0 0 0,1-1 1 0 0,-1 1-1 0 0,1-1 0 0 0,-1 1 1 0 0,1-1-1 0 0,-1 1 0 0 0,1 0 1 0 0,0-1-1 0 0,-1 1 0 0 0,1 0 1 0 0,-1 0-1 0 0,1-1 0 0 0,0 1 1 0 0,-1 0-1 0 0,1 0 0 0 0,0 0 1 0 0,-1 0-1 0 0,1 0 0 0 0,0 0 1 0 0,1 0-1 0 0,0 1 8 0 0,-1 0 0 0 0,1 0 1 0 0,0 1-1 0 0,0-1 0 0 0,0 0 0 0 0,-1 1 1 0 0,1 0-1 0 0,-1-1 0 0 0,1 1 1 0 0,-1 0-1 0 0,2 2 0 0 0,33 63 141 0 0,-33-61-148 0 0,40 87 25 0 0,-23-46 151 0 0,52 87 0 0 0,-62-119-486 0 0,1-1 1 0 0,0 0-1 0 0,0-1 0 0 0,1-1 1 0 0,1 1-1 0 0,0-2 0 0 0,1 0 1 0 0,0-1-1 0 0,27 15 0 0 0,-41-24 268 0 0,1-1 0 0 0,0 1-1 0 0,0 0 1 0 0,0-1-1 0 0,0 0 1 0 0,0 1 0 0 0,0-1-1 0 0,0 0 1 0 0,0 1 0 0 0,0-1-1 0 0,0 0 1 0 0,0 0-1 0 0,0 0 1 0 0,0 0 0 0 0,0 0-1 0 0,0 0 1 0 0,0 0 0 0 0,0 0-1 0 0,0 0 1 0 0,0 0 0 0 0,-1-1-1 0 0,1 1 1 0 0,0 0-1 0 0,0-1 1 0 0,0 1 0 0 0,0-1-1 0 0,0 1 1 0 0,0-1 0 0 0,0 1-1 0 0,-1-1 1 0 0,1 0-1 0 0,0 1 1 0 0,0-1 0 0 0,-1 0-1 0 0,1 1 1 0 0,0-1 0 0 0,-1 0-1 0 0,1-1 1 0 0,0 0 56 0 0,0 0 0 0 0,-1 0 0 0 0,1 1 0 0 0,-1-1 0 0 0,0 0 0 0 0,0 0 1 0 0,0 1-1 0 0,1-1 0 0 0,-2 0 0 0 0,1 0 0 0 0,0 0 0 0 0,0 1 0 0 0,0-1 0 0 0,-1 0 0 0 0,1 0 1 0 0,-1 1-1 0 0,0-1 0 0 0,1 0 0 0 0,-1 1 0 0 0,0-1 0 0 0,0 1 0 0 0,-1-2 0 0 0,-6-6 80 0 0,0 1 0 0 0,-1 0 0 0 0,0 1 0 0 0,0 0 0 0 0,0 0 0 0 0,-1 1 0 0 0,0 0 0 0 0,0 1-1 0 0,-1 0 1 0 0,1 1 0 0 0,-1 0 0 0 0,0 0 0 0 0,-18-2 0 0 0,8 1 73 0 0,-1 1 0 0 0,0 2 0 0 0,0 0 0 0 0,0 1 0 0 0,0 1 0 0 0,-28 4 0 0 0,5 9-292 0 0,43-13-162 0 0,0 1 0 0 0,0 0 1 0 0,0 0-1 0 0,0 1 0 0 0,0-1 0 0 0,1 0 0 0 0,-1 1 1 0 0,1-1-1 0 0,-1 1 0 0 0,1-1 0 0 0,-3 4 0 0 0,24 5-10580 0 0</inkml:trace>
</inkml:ink>
</file>

<file path=ppt/ink/ink7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31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1 464 0 0,'-23'2'21036'0'0,"33"1"-20406"0"0,-1 1 0 0 0,1-1 0 0 0,0-1 0 0 0,-1 0 0 0 0,1 0 0 0 0,0-1 0 0 0,0 0 0 0 0,1-1 0 0 0,-1 0 0 0 0,11-1 0 0 0,12 1 209 0 0,15-1 585 0 0,54-7 0 0 0,-39 2-2187 0 0,0 3-4175 0 0,-56 4 1800 0 0</inkml:trace>
</inkml:ink>
</file>

<file path=ppt/ink/ink7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31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10 668 0 0,'4'6'8088'0'0,"14"-3"-3580"0"0,18 0-231 0 0,-34-2-3777 0 0,37 0 4872 0 0,70-7 0 0 0,-60 0-7421 0 0,-2-4-7265 0 0,-42 9 6325 0 0</inkml:trace>
</inkml:ink>
</file>

<file path=ppt/ink/ink7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32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390 126 416 0 0,'0'-2'405'0'0,"0"0"-1"0"0,-1 0 1 0 0,0-1-1 0 0,1 1 1 0 0,-1 0 0 0 0,0 0-1 0 0,0 0 1 0 0,0 0-1 0 0,-1 0 1 0 0,1 0 0 0 0,0 0-1 0 0,-1 0 1 0 0,1 1-1 0 0,-1-1 1 0 0,0 0 0 0 0,1 1-1 0 0,-1-1 1 0 0,0 1-1 0 0,-3-2 1 0 0,0 0 154 0 0,0 1 1 0 0,-1 0-1 0 0,1 0 0 0 0,0 1 1 0 0,-1 0-1 0 0,1 0 0 0 0,-12-1 1 0 0,-4 1 646 0 0,-1 2 1 0 0,1 0-1 0 0,-24 6 0 0 0,44-7-1182 0 0,-17 3 864 0 0,-1 1 0 0 0,0 1 0 0 0,-32 14 0 0 0,44-17-580 0 0,0 2-1 0 0,1-1 1 0 0,-1 1-1 0 0,1 0 0 0 0,0 0 1 0 0,0 0-1 0 0,0 1 0 0 0,1 0 1 0 0,-1 0-1 0 0,1 1 1 0 0,0-1-1 0 0,-6 11 0 0 0,10-14-197 0 0,0 0-1 0 0,0 0 1 0 0,0 0-1 0 0,0 0 1 0 0,0 1-1 0 0,1-1 1 0 0,-1 0-1 0 0,1 0 1 0 0,-1 0-1 0 0,1 1 1 0 0,0-1-1 0 0,0 0 1 0 0,0 0-1 0 0,0 1 1 0 0,0-1-1 0 0,1 0 1 0 0,-1 0-1 0 0,1 0 1 0 0,-1 1-1 0 0,1-1 1 0 0,2 3-1 0 0,-1-1 5 0 0,0-1-1 0 0,1 1 1 0 0,0-1-1 0 0,0 0 1 0 0,0 0 0 0 0,0 0-1 0 0,0 0 1 0 0,0-1-1 0 0,1 1 1 0 0,6 3-1 0 0,2 0 32 0 0,0-1 0 0 0,0 0-1 0 0,1-1 1 0 0,0 0-1 0 0,0-1 1 0 0,18 3 0 0 0,-21-5-176 0 0,1-1 1 0 0,0 0-1 0 0,0 0 0 0 0,-1-1 1 0 0,1-1-1 0 0,0 0 1 0 0,-1 0-1 0 0,0-1 0 0 0,1 0 1 0 0,-1-1-1 0 0,0 0 1 0 0,-1 0-1 0 0,11-7 1 0 0,-15 8-1 0 0,0-1 0 0 0,0 0 0 0 0,-1 0 1 0 0,1 0-1 0 0,-1 0 0 0 0,0-1 1 0 0,0 1-1 0 0,0-1 0 0 0,0 0 0 0 0,-1 0 1 0 0,0-1-1 0 0,0 1 0 0 0,-1-1 1 0 0,1 1-1 0 0,-1-1 0 0 0,0 0 0 0 0,-1 0 1 0 0,1 0-1 0 0,-1 0 0 0 0,0 0 0 0 0,-1 0 1 0 0,0 0-1 0 0,0 0 0 0 0,-1-11 1 0 0,0 11 15 0 0,-1 0 1 0 0,0 0 0 0 0,-1 0 0 0 0,1 0 0 0 0,-1 1-1 0 0,0-1 1 0 0,0 1 0 0 0,-1-1 0 0 0,0 1-1 0 0,0 0 1 0 0,0 1 0 0 0,0-1 0 0 0,-1 1-1 0 0,0-1 1 0 0,0 1 0 0 0,0 1 0 0 0,0-1 0 0 0,-1 1-1 0 0,-6-4 1 0 0,5 4-226 0 0,1-1 0 0 0,-1 1 0 0 0,1 0 1 0 0,-1 1-1 0 0,0 0 0 0 0,0 0 0 0 0,0 0 0 0 0,-1 1 0 0 0,1 0 0 0 0,0 0 0 0 0,0 1 1 0 0,-1 0-1 0 0,1 0 0 0 0,0 1 0 0 0,-1 0 0 0 0,-11 3 0 0 0,-2 9-8037 0 0,18-9 5495 0 0</inkml:trace>
</inkml:ink>
</file>

<file path=ppt/ink/ink7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33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97 5597 0 0,'-5'-9'1579'0'0,"1"1"127"0"0,0-1 0 0 0,0 1-1 0 0,0-1 1 0 0,1 0 0 0 0,0 0-1 0 0,1 0 1 0 0,-2-17 2507 0 0,6 29-4025 0 0,0 0 0 0 0,-1 0 0 0 0,1 0 0 0 0,-1 1 0 0 0,1-1 0 0 0,-1 1 0 0 0,0-1 0 0 0,0 1 0 0 0,-1-1 0 0 0,1 1 0 0 0,0 5-1 0 0,-1-5 35 0 0,3 13-182 0 0,1 0-1 0 0,1 0 0 0 0,0 0 1 0 0,12 24-1 0 0,2-7-3145 0 0,4-4-3628 0 0,-16-21 3964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5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74 172 0 0,'3'-4'9702'0'0,"-2"4"-9557"0"0,19-5 3161 0 0,25-3-1156 0 0,496-39 10360 0 0,-515 42-12767 0 0,-12 2-2181 0 0,-2 2-3773 0 0</inkml:trace>
</inkml:ink>
</file>

<file path=ppt/ink/ink7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3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1 240 0 0,'-11'1'20420'0'0,"42"2"-18798"0"0,0-1 0 0 0,-1-2 0 0 0,37-4 0 0 0,-29 2-294 0 0,72 4 1 0 0,-108-2-1309 0 0,0 1 1 0 0,0 0 0 0 0,0 0-1 0 0,0 0 1 0 0,0 0 0 0 0,0 0-1 0 0,0 0 1 0 0,0 0-1 0 0,0 1 1 0 0,0-1 0 0 0,0 1-1 0 0,-1 0 1 0 0,1-1 0 0 0,-1 1-1 0 0,1 0 1 0 0,-1 0 0 0 0,0 0-1 0 0,0 0 1 0 0,0 0-1 0 0,0 0 1 0 0,0 0 0 0 0,0 0-1 0 0,0 0 1 0 0,-1 1 0 0 0,1-1-1 0 0,-1 0 1 0 0,0 0 0 0 0,1 1-1 0 0,-1-1 1 0 0,-1 3-1 0 0,3 15-6 0 0,-2-1-1 0 0,-4 34 0 0 0,2-26 78 0 0,3 51-336 0 0,2-52-2522 0 0,3-1-3838 0 0</inkml:trace>
</inkml:ink>
</file>

<file path=ppt/ink/ink7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34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48 104 356 0 0,'-23'-5'1622'0'0,"10"1"955"0"0,2 2 4489 0 0,55-24-1523 0 0,9 7-1410 0 0,59-14 1 0 0,-40 20-6864 0 0,-54 13-4982 0 0,-13-2 5144 0 0</inkml:trace>
</inkml:ink>
</file>

<file path=ppt/ink/ink7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3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52 0 0,'5'-5'1656'0'0,"0"-1"0"0"0,1 1 0 0 0,0 0 0 0 0,0 0 0 0 0,12-7 0 0 0,41-14 4094 0 0,-21 14-2963 0 0,50-7 0 0 0,-57 14-1411 0 0,12-5-12 0 0,-23 5-558 0 0,0 0 1 0 0,0 2 0 0 0,28-2 0 0 0,-56 6-907 0 0,1 0 0 0 0,0 1 1 0 0,0 0-1 0 0,1 0 1 0 0,-11 5-1 0 0,-13 3-84 0 0,-28 6-47 0 0,22-9 229 0 0,1 3 1 0 0,1 0 0 0 0,0 3-1 0 0,0 1 1 0 0,-42 24 0 0 0,75-38 16 0 0,0 0 1 0 0,0 1-1 0 0,0 0 1 0 0,0-1-1 0 0,0 1 1 0 0,1-1 0 0 0,-1 1-1 0 0,0 0 1 0 0,0 0-1 0 0,0-1 1 0 0,1 1-1 0 0,-1 0 1 0 0,0 0-1 0 0,1 0 1 0 0,-1 0-1 0 0,1 0 1 0 0,-1 0 0 0 0,1 0-1 0 0,0 0 1 0 0,-1 0-1 0 0,1 0 1 0 0,0 0-1 0 0,-1 0 1 0 0,1 0-1 0 0,0 0 1 0 0,0 0-1 0 0,0 0 1 0 0,0 0 0 0 0,1 3-1 0 0,0-2 5 0 0,0 0-1 0 0,0 0 1 0 0,1 0-1 0 0,-1 0 1 0 0,1 0 0 0 0,-1-1-1 0 0,1 1 1 0 0,0 0-1 0 0,0-1 1 0 0,0 1-1 0 0,0-1 1 0 0,0 0 0 0 0,2 2-1 0 0,13 6 77 0 0,0-2 0 0 0,32 11 0 0 0,-41-15-48 0 0,54 17 189 0 0,-26-10-65 0 0,-1 2-1 0 0,0 1 0 0 0,0 2 0 0 0,-2 2 0 0 0,33 20 1 0 0,-65-36-178 0 0,0-1 1 0 0,1 1 0 0 0,-1 0-1 0 0,0 0 1 0 0,0-1 0 0 0,0 1 0 0 0,0 0-1 0 0,0 0 1 0 0,0 0 0 0 0,0 0-1 0 0,0 0 1 0 0,-1 0 0 0 0,1 0 0 0 0,0 1-1 0 0,-1-1 1 0 0,1 0 0 0 0,-1 0-1 0 0,1 0 1 0 0,-1 1 0 0 0,1-1-1 0 0,-1 0 1 0 0,0 1 0 0 0,0-1 0 0 0,1 0-1 0 0,-1 1 1 0 0,0 1 0 0 0,-1-1-1 0 0,0 0 1 0 0,0 0-1 0 0,0-1 1 0 0,0 1-1 0 0,-1-1 1 0 0,1 1 0 0 0,0-1-1 0 0,-1 1 1 0 0,1-1-1 0 0,-1 0 1 0 0,1 1-1 0 0,-1-1 1 0 0,0 0-1 0 0,1 0 1 0 0,-4 1 0 0 0,-9 4-10 0 0,1-1 0 0 0,-1 0 1 0 0,-25 4-1 0 0,9-5-1219 0 0,0 0 0 0 0,-38-1 0 0 0,67-3 566 0 0,-16-2-1360 0 0</inkml:trace>
</inkml:ink>
</file>

<file path=ppt/ink/ink7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3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74 456 0 0,'1'-2'972'0'0,"0"2"-648"0"0,-1 0 0 0 0,1 0 0 0 0,-1-1-1 0 0,0 1 1 0 0,1 0 0 0 0,-1-1 0 0 0,1 1 0 0 0,-1 0 0 0 0,1 0 0 0 0,-1 0 0 0 0,1 0 0 0 0,-1 0 0 0 0,1 0 0 0 0,-1-1 0 0 0,1 1-1 0 0,-1 0 1 0 0,1 0 0 0 0,-1 0 0 0 0,1 1 0 0 0,-1-1 0 0 0,1 0 0 0 0,-1 0 0 0 0,1 0 0 0 0,-1 0 0 0 0,1 0 0 0 0,-1 1-1 0 0,1-1 1 0 0,0 0 0 0 0,19 16 5214 0 0,10 21-244 0 0,32 50 2699 0 0,-62-86-7965 0 0,1 0 1 0 0,-1 0-1 0 0,1 0 1 0 0,-1 0-1 0 0,1 0 0 0 0,-1 0 1 0 0,1-1-1 0 0,0 1 1 0 0,-1 0-1 0 0,1 0 0 0 0,0-1 1 0 0,0 1-1 0 0,0 0 0 0 0,0-1 1 0 0,0 1-1 0 0,-1-1 1 0 0,1 1-1 0 0,0-1 0 0 0,0 0 1 0 0,0 1-1 0 0,0-1 0 0 0,0 0 1 0 0,0 0-1 0 0,0 0 1 0 0,1 1-1 0 0,-1-1 0 0 0,0 0 1 0 0,0 0-1 0 0,0-1 1 0 0,0 1-1 0 0,0 0 0 0 0,0 0 1 0 0,0 0-1 0 0,0-1 0 0 0,0 1 1 0 0,0 0-1 0 0,0-1 1 0 0,0 1-1 0 0,0-1 0 0 0,-1 1 1 0 0,1-1-1 0 0,0 0 1 0 0,0 1-1 0 0,0-1 0 0 0,-1 0 1 0 0,1 0-1 0 0,1-1 0 0 0,4-5 290 0 0,1-1-1 0 0,-1 0 1 0 0,-1 0-1 0 0,6-11 0 0 0,-4 7-145 0 0,2-1-171 0 0,2-4-33 0 0,0 0-1 0 0,1 1 1 0 0,1 0 0 0 0,0 1 0 0 0,1 0-1 0 0,1 1 1 0 0,19-15 0 0 0,-30 29-594 0 0,-1-1 1 0 0,0 1 0 0 0,0-1 0 0 0,0 1 0 0 0,0 0 0 0 0,0 0 0 0 0,1 0 0 0 0,-1 1-1 0 0,0-1 1 0 0,0 1 0 0 0,0 0 0 0 0,0 0 0 0 0,0 0 0 0 0,0 0 0 0 0,0 0-1 0 0,3 2 1 0 0,8 2-2745 0 0,5 1 199 0 0</inkml:trace>
</inkml:ink>
</file>

<file path=ppt/ink/ink7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3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0 304 0 0,'5'3'696'0'0,"-1"0"1"0"0,1-1-1 0 0,0 2 1 0 0,-1-1-1 0 0,0 0 1 0 0,0 1-1 0 0,0 0 1 0 0,0 0-1 0 0,0 0 0 0 0,-1 0 1 0 0,0 1-1 0 0,0-1 1 0 0,0 1-1 0 0,0 0 1 0 0,-1 0-1 0 0,0 0 0 0 0,2 6 1 0 0,-3-7-165 0 0,-1 0 1 0 0,1 0 0 0 0,-1 0-1 0 0,0 0 1 0 0,0 0-1 0 0,0 0 1 0 0,-1 1-1 0 0,1-1 1 0 0,-1 0 0 0 0,0 0-1 0 0,0 0 1 0 0,-3 5-1 0 0,-22 32 1279 0 0,13-26-1242 0 0,-2 0-1 0 0,0-1 1 0 0,0-1-1 0 0,-2 0 1 0 0,1-1-1 0 0,-27 14 1 0 0,-9 0-2777 0 0,-2-3-5181 0 0,43-19 4653 0 0</inkml:trace>
</inkml:ink>
</file>

<file path=ppt/ink/ink7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3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0 351 980 0 0,'17'16'1476'0'0,"-1"2"0"0"0,-1 0 1 0 0,0 1-1 0 0,-2 0 0 0 0,0 1 0 0 0,-1 1 0 0 0,-1 0 0 0 0,14 39 0 0 0,-14-33 341 0 0,1 0 0 0 0,2-1 0 0 0,0-1 0 0 0,2 0 0 0 0,19 24 0 0 0,-34-48-1706 0 0,0 0 0 0 0,-1 0 1 0 0,1 0-1 0 0,0 0 0 0 0,-1-1 0 0 0,1 1 1 0 0,0 0-1 0 0,0 0 0 0 0,0-1 1 0 0,0 1-1 0 0,0 0 0 0 0,0-1 0 0 0,0 1 1 0 0,0-1-1 0 0,0 0 0 0 0,0 1 0 0 0,0-1 1 0 0,0 0-1 0 0,0 1 0 0 0,0-1 0 0 0,1 0 1 0 0,-1 0-1 0 0,0 0 0 0 0,0 0 0 0 0,0 0 1 0 0,0 0-1 0 0,2-1 0 0 0,-1 0-24 0 0,0 0 1 0 0,-1 0-1 0 0,1-1 1 0 0,0 1-1 0 0,-1 0 1 0 0,1-1-1 0 0,-1 1 1 0 0,0-1-1 0 0,1 0 0 0 0,-1 1 1 0 0,0-1-1 0 0,0 0 1 0 0,0 0-1 0 0,0-2 1 0 0,5-11 28 0 0,-1 0 0 0 0,-1 0 0 0 0,4-18 0 0 0,-7 26 24 0 0,38-173 156 0 0,98-279 0 0 0,-137 458-633 0 0,1 0 106 0 0,1 0 0 0 0,0 1 0 0 0,-1-1 0 0 0,1 1 0 0 0,-1 0 0 0 0,1 0 0 0 0,-1-1 0 0 0,1 1 0 0 0,0 0 0 0 0,-1 0 0 0 0,1 0 0 0 0,0 1 0 0 0,-1-1 0 0 0,2 1 0 0 0,56 44-8869 0 0,-35-25 6033 0 0</inkml:trace>
</inkml:ink>
</file>

<file path=ppt/ink/ink7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3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1 220 0 0,'0'0'1179'0'0,"8"16"12441"0"0,-12-3-12565 0 0,0 0-1 0 0,-1-1 1 0 0,-1 1-1 0 0,0-1 1 0 0,0 0-1 0 0,-16 21 0 0 0,12-21-393 0 0,2 2 0 0 0,0-1 0 0 0,0 2 0 0 0,2-1-1 0 0,-7 18 1 0 0,12-30-547 0 0,0 0 0 0 0,1 0 0 0 0,-1 0 0 0 0,0 0 0 0 0,1 0 0 0 0,-1 0 0 0 0,1 0 0 0 0,0 0 0 0 0,0 0 0 0 0,0 0 0 0 0,0 0 0 0 0,0 0 0 0 0,0 0 0 0 0,0 0 0 0 0,1 0 0 0 0,-1 0 0 0 0,1 0 0 0 0,1 3 0 0 0,0-4-78 0 0,0 0-1 0 0,0-1 1 0 0,0 1 0 0 0,0-1 0 0 0,1 0 0 0 0,-1 0 0 0 0,0 1 0 0 0,0-1 0 0 0,1-1 0 0 0,-1 1 0 0 0,0 0 0 0 0,0 0 0 0 0,1-1 0 0 0,-1 1 0 0 0,0-1 0 0 0,0 0 0 0 0,3-1 0 0 0,21-7-110 0 0,0 0 0 0 0,-1-2 0 0 0,0-1 1 0 0,31-20-1 0 0,87-68-1212 0 0,-245 183 449 0 0,100-81 847 0 0,-18 14 254 0 0,-34 35 1 0 0,50-46-148 0 0,-1 0 0 0 0,1 0-1 0 0,0 0 1 0 0,1 1 0 0 0,-1 0 0 0 0,1-1 0 0 0,0 1 0 0 0,1 0 0 0 0,0 1 0 0 0,-1-1 0 0 0,2 0 0 0 0,-1 1 0 0 0,0 6 0 0 0,2-9-28 0 0,0-1-1 0 0,1 1 1 0 0,0 0-1 0 0,-1 0 1 0 0,1-1 0 0 0,1 1-1 0 0,-1 0 1 0 0,0-1-1 0 0,1 1 1 0 0,0-1-1 0 0,0 0 1 0 0,0 1 0 0 0,0-1-1 0 0,0 0 1 0 0,1 0-1 0 0,-1 0 1 0 0,1-1 0 0 0,0 1-1 0 0,0-1 1 0 0,0 1-1 0 0,0-1 1 0 0,0 0 0 0 0,1 0-1 0 0,-1 0 1 0 0,0-1-1 0 0,1 1 1 0 0,0-1 0 0 0,3 1-1 0 0,7 3 25 0 0,0-1 1 0 0,0 0-1 0 0,0-1 0 0 0,0-1 0 0 0,1 0 0 0 0,15 0 1 0 0,-4-3-502 0 0,-1-1-1 0 0,0-2 1 0 0,0 0 0 0 0,0-1 0 0 0,23-9 0 0 0,-11 2-4107 0 0,0 0-3785 0 0,-28 9 5345 0 0</inkml:trace>
</inkml:ink>
</file>

<file path=ppt/ink/ink7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37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81 208 0 0,'11'-13'15633'0'0,"4"14"-14414"0"0,0 0-1 0 0,0-1 1 0 0,0 0-1 0 0,1-2 1 0 0,28-5-1 0 0,79-26 7380 0 0,-95 24-8058 0 0,-7 2-3167 0 0,-17 5 1550 0 0,0 0 0 0 0,0 0-1 0 0,0 1 1 0 0,0 0 0 0 0,0 0 0 0 0,0 0-1 0 0,0 0 1 0 0,0 1 0 0 0,6 0-1 0 0</inkml:trace>
</inkml:ink>
</file>

<file path=ppt/ink/ink7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3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0 656 0 0,'-1'0'326'0'0,"0"1"0"0"0,1-1 0 0 0,-1 0-1 0 0,1 1 1 0 0,-1-1 0 0 0,1 1 0 0 0,-1-1 0 0 0,1 1-1 0 0,-1-1 1 0 0,1 1 0 0 0,-1-1 0 0 0,1 1 0 0 0,0-1 0 0 0,-1 1-1 0 0,1-1 1 0 0,0 1 0 0 0,-1 0 0 0 0,1-1 0 0 0,0 1 0 0 0,0 0-1 0 0,0-1 1 0 0,-1 1 0 0 0,1 0 0 0 0,0-1 0 0 0,0 1-1 0 0,0 0 1 0 0,0-1 0 0 0,0 1 0 0 0,0 0 0 0 0,0-1 0 0 0,1 1-1 0 0,-1 0 1 0 0,0 0 0 0 0,2 1 78 0 0,-1-1-1 0 0,0 0 1 0 0,1 0-1 0 0,-1 0 1 0 0,1 0-1 0 0,-1-1 0 0 0,1 1 1 0 0,-1 0-1 0 0,1-1 1 0 0,0 1-1 0 0,-1-1 1 0 0,1 1-1 0 0,2-1 1 0 0,64 6 4013 0 0,-63-5-3692 0 0,143-4 4059 0 0,-117-1-7817 0 0,-2-1-3753 0 0,-22 3 3789 0 0</inkml:trace>
</inkml:ink>
</file>

<file path=ppt/ink/ink7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3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1 424 424 0 0,'17'-10'12342'0'0,"-2"-7"-5049"0"0,8-32-2913 0 0,-5-30-6637 0 0,-14 51 3638 0 0,-1-9-845 0 0,-1 0 0 0 0,-2 0 0 0 0,-2 0 0 0 0,-9-55 1946 0 0,11 96-2040 0 0,-3 30 285 0 0,1 1-1 0 0,4 51 1 0 0,-1-69-483 0 0,2 0 1 0 0,0 0-1 0 0,1 0 1 0 0,0 0-1 0 0,2-1 1 0 0,0 1-1 0 0,10 17 1 0 0,-15-32-680 0 0,0 0 1 0 0,0 0-1 0 0,1 0 1 0 0,-1 0-1 0 0,1 0 1 0 0,-1-1-1 0 0,1 1 1 0 0,0-1-1 0 0,-1 1 1 0 0,1-1-1 0 0,0 0 1 0 0,0 0-1 0 0,0 1 1 0 0,0-1-1 0 0,0-1 1 0 0,1 1-1 0 0,-1 0 0 0 0,0 0 1 0 0,0-1-1 0 0,1 1 1 0 0,-1-1-1 0 0,0 0 1 0 0,0 0-1 0 0,1 0 1 0 0,-1 0-1 0 0,0 0 1 0 0,1 0-1 0 0,-1-1 1 0 0,3 0-1 0 0,5-3-2947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1 228 0 0,'-16'1'1200'0'0,"-1"0"0"0"0,0 2-1 0 0,1 0 1 0 0,-1 1 0 0 0,1 0 0 0 0,0 1-1 0 0,0 1 1 0 0,1 1 0 0 0,-17 9 0 0 0,-20 14 1668 0 0,-58 46 0 0 0,28-19-309 0 0,48-33-1682 0 0,-10 6 321 0 0,15-13-3417 0 0,75-26-2578 0 0,-12-1 2198 0 0,3-5 371 0 0</inkml:trace>
</inkml:ink>
</file>

<file path=ppt/ink/ink7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38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23 6517 0 0,'-6'-5'3936'0'0,"4"4"-3223"0"0,0-1 1 0 0,1 1-1 0 0,-1-1 0 0 0,0 1 0 0 0,0-1 1 0 0,0 1-1 0 0,0 0 0 0 0,0 0 0 0 0,0 0 1 0 0,0 0-1 0 0,-1 0 0 0 0,1 1 0 0 0,0-1 1 0 0,0 1-1 0 0,-1-1 0 0 0,1 1 1 0 0,0 0-1 0 0,-1 0 0 0 0,-2 0 0 0 0,4 2-574 0 0,0 1 1 0 0,0-1-1 0 0,0 1 0 0 0,0-1 0 0 0,0 1 1 0 0,0 0-1 0 0,1-1 0 0 0,-1 1 0 0 0,1 0 0 0 0,0-1 1 0 0,0 1-1 0 0,0 0 0 0 0,0-1 0 0 0,1 5 0 0 0,-1 2 79 0 0,0 2-678 0 0,0 1 0 0 0,1-1 0 0 0,0 1 0 0 0,1-1 0 0 0,3 12 0 0 0,-3-16-872 0 0,0 0 0 0 0,1-1 0 0 0,0 1 0 0 0,0-1 0 0 0,6 10-1 0 0,3-1-1457 0 0</inkml:trace>
</inkml:ink>
</file>

<file path=ppt/ink/ink7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38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78 604 0 0,'6'-8'2398'0'0,"-3"3"1846"0"0,-3 3-3886 0 0,1 1 0 0 0,-1-1-1 0 0,1 0 1 0 0,-1 0 0 0 0,0 0 0 0 0,0 0 0 0 0,0 1 0 0 0,0-1-1 0 0,0 0 1 0 0,0 0 0 0 0,-1 0 0 0 0,1 1 0 0 0,-1-1-1 0 0,1 0 1 0 0,-1 0 0 0 0,1 1 0 0 0,-1-1 0 0 0,0 0 0 0 0,0 1-1 0 0,0-1 1 0 0,0 1 0 0 0,0-1 0 0 0,-3-1 0 0 0,2 0 37 0 0,-2 1 0 0 0,1 0 0 0 0,0 0 0 0 0,0 0 0 0 0,0 1 0 0 0,-1-1 0 0 0,1 1 0 0 0,-1 0 1 0 0,1 0-1 0 0,-1 0 0 0 0,-5 0 0 0 0,-3 0 190 0 0,0 0 0 0 0,-1 1 0 0 0,1 0 0 0 0,0 1 0 0 0,-1 0 0 0 0,-18 5 0 0 0,10 1-157 0 0,0 0-1 0 0,1 2 1 0 0,0 0 0 0 0,0 1-1 0 0,1 1 1 0 0,1 1-1 0 0,-29 23 1 0 0,36-26-187 0 0,1 0 0 0 0,0 1-1 0 0,1 0 1 0 0,0 0 0 0 0,0 1 0 0 0,1 0 0 0 0,1 0 0 0 0,0 1 0 0 0,0 0-1 0 0,1 0 1 0 0,1 1 0 0 0,0 0 0 0 0,-5 21 0 0 0,9-27-209 0 0,1 0 1 0 0,0 0-1 0 0,0 0 1 0 0,1 0-1 0 0,-1 0 1 0 0,2 0-1 0 0,-1 0 0 0 0,1 0 1 0 0,0 0-1 0 0,0 0 1 0 0,1-1-1 0 0,0 1 1 0 0,0-1-1 0 0,1 0 1 0 0,0 0-1 0 0,0 0 0 0 0,0 0 1 0 0,0-1-1 0 0,1 1 1 0 0,0-1-1 0 0,0 0 1 0 0,1-1-1 0 0,-1 1 0 0 0,9 4 1 0 0,4 3 37 0 0,2 0 1 0 0,-1-1-1 0 0,1-1 1 0 0,1-1-1 0 0,0 0 1 0 0,31 7-1 0 0,-29-10-193 0 0,0-1 0 0 0,28 2 0 0 0,-46-6 96 0 0,0 0-1 0 0,0-1 1 0 0,0 0-1 0 0,0 0 0 0 0,0 0 1 0 0,0-1-1 0 0,0 0 0 0 0,0 0 1 0 0,0 0-1 0 0,0 0 0 0 0,-1-1 1 0 0,1 0-1 0 0,0 0 0 0 0,-1 0 1 0 0,1 0-1 0 0,-1-1 1 0 0,5-3-1 0 0,-8 5-7 0 0,0 0 0 0 0,0 0-1 0 0,0 0 1 0 0,0 0 0 0 0,1-1 0 0 0,-2 1 0 0 0,1 0-1 0 0,0 0 1 0 0,0-1 0 0 0,0 1 0 0 0,-1 0 0 0 0,1-1 0 0 0,0 1-1 0 0,-1-1 1 0 0,1 1 0 0 0,-1-1 0 0 0,0 1 0 0 0,0-1-1 0 0,1 1 1 0 0,-1-1 0 0 0,0 1 0 0 0,0-1 0 0 0,0 1 0 0 0,-1-1-1 0 0,1 1 1 0 0,0-1 0 0 0,-1 1 0 0 0,0-3 0 0 0,0 2 0 0 0,-1-1 1 0 0,0 1 0 0 0,0-1 0 0 0,-1 1-1 0 0,1 0 1 0 0,0 0 0 0 0,-1 0-1 0 0,1 0 1 0 0,-1 0 0 0 0,0 1 0 0 0,1-1-1 0 0,-7-2 1 0 0,-6-1-23 0 0,0 0-1 0 0,-1 0 1 0 0,0 1 0 0 0,-20-2-1 0 0,22 5-23 0 0,1 0-1 0 0,-1 1 1 0 0,0 1 0 0 0,0 0-1 0 0,-18 4 1 0 0,27-3-308 0 0,-1-1 0 0 0,0 1 0 0 0,0 0 0 0 0,1 1 0 0 0,-1-1 0 0 0,-5 5 0 0 0,8-6-333 0 0,1 1 0 0 0,-1 0-1 0 0,1 1 1 0 0,-1-1 0 0 0,1 0-1 0 0,0 1 1 0 0,0-1 0 0 0,0 1-1 0 0,0-1 1 0 0,1 1 0 0 0,-1 0-1 0 0,-1 3 1 0 0</inkml:trace>
</inkml:ink>
</file>

<file path=ppt/ink/ink7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39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19 872 0 0,'7'1'7039'0'0,"1"3"-5413"0"0,0 2 123 0 0,0 1 0 0 0,-1 1 0 0 0,0-1 0 0 0,7 11 0 0 0,23 39 2741 0 0,-25-37-3043 0 0,1 0 1 0 0,16 17-1 0 0,-19-26-693 0 0,-8-7-519 0 0,0 0 1 0 0,1-1 0 0 0,-1 0 0 0 0,1 1 0 0 0,0-1 0 0 0,0 0 0 0 0,1 0 0 0 0,-1-1-1 0 0,0 1 1 0 0,1-1 0 0 0,0 0 0 0 0,-1 0 0 0 0,1 0 0 0 0,0 0 0 0 0,0-1-1 0 0,0 1 1 0 0,0-1 0 0 0,1 0 0 0 0,3 0 0 0 0,-5-1-227 0 0,0-1 1 0 0,0 0-1 0 0,0 0 1 0 0,0-1-1 0 0,-1 1 1 0 0,1-1-1 0 0,0 1 1 0 0,-1-1-1 0 0,1 0 1 0 0,-1 0-1 0 0,0 0 1 0 0,1 0-1 0 0,-1 0 1 0 0,0 0-1 0 0,-1-1 1 0 0,1 1-1 0 0,0-1 1 0 0,2-4-1 0 0,0 0-7 0 0,7-7-5 0 0,-1 0 0 0 0,-1-1-1 0 0,0 0 1 0 0,-1-1 0 0 0,-1 0 0 0 0,0 0-1 0 0,-1 0 1 0 0,-1-1 0 0 0,-1 0 0 0 0,0 0 0 0 0,1-18-1 0 0,-5 34-287 0 0,0-1-1220 0 0,-1-4 723 0 0</inkml:trace>
</inkml:ink>
</file>

<file path=ppt/ink/ink7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4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98 428 0 0,'14'3'12819'0'0,"6"-3"-5067"0"0,33-5-2512 0 0,27-7-6060 0 0,-52 7 3038 0 0,255-66 1418 0 0,-248 64-4591 0 0,-24 7-2245 0 0,1 4-4220 0 0</inkml:trace>
</inkml:ink>
</file>

<file path=ppt/ink/ink7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44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42 248 0 0,'-19'8'4590'0'0,"-8"6"7788"0"0,25-13-11586 0 0,12 6 7318 0 0,12-4-5528 0 0,25-2-1903 0 0,-44-1-134 0 0,68-4 277 0 0,-1-3 0 0 0,107-26 0 0 0,-78 14-445 0 0,-86 14-352 0 0,-10 4-38 0 0,0-1 0 0 0,0 1 0 0 0,1 1 1 0 0,-1-1-1 0 0,0 0 0 0 0,0 1 0 0 0,1-1 0 0 0,-1 1 1 0 0,0 0-1 0 0,1 0 0 0 0,3 1 0 0 0,-6-1-608 0 0</inkml:trace>
</inkml:ink>
</file>

<file path=ppt/ink/ink7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4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3 274 676 0 0,'-2'5'6498'0'0,"2"-5"-6399"0"0,6 19 1640 0 0,18 32-586 0 0,12 4 81 0 0,2-1 0 0 0,3-2 0 0 0,2-2 0 0 0,2-2 0 0 0,62 51 0 0 0,-24-32 1485 0 0,2-4 0 0 0,144 81 0 0 0,-225-142-2523 0 0,0 1 1 0 0,-1-2 0 0 0,1 1-1 0 0,0 0 1 0 0,0-1-1 0 0,1 1 1 0 0,-1-1 0 0 0,5 0-1 0 0,-8-1-154 0 0,0 0 1 0 0,0 0-1 0 0,0 0 0 0 0,0 0 0 0 0,0-1 0 0 0,0 1 0 0 0,0 0 1 0 0,0-1-1 0 0,0 1 0 0 0,0-1 0 0 0,-1 1 0 0 0,1-1 1 0 0,0 1-1 0 0,0-1 0 0 0,0 0 0 0 0,-1 1 0 0 0,1-1 0 0 0,0 0 1 0 0,-1 0-1 0 0,1 0 0 0 0,-1 1 0 0 0,1-1 0 0 0,-1 0 1 0 0,1 0-1 0 0,-1 0 0 0 0,1 0 0 0 0,-1 0 0 0 0,0 0 0 0 0,1 0 1 0 0,-1 0-1 0 0,0 0 0 0 0,0 0 0 0 0,0 0 0 0 0,0 0 1 0 0,0 0-1 0 0,0 0 0 0 0,0 0 0 0 0,0 0 0 0 0,-1 0 1 0 0,1-1-1 0 0,-3-39 269 0 0,-1 1 0 0 0,-19-74 0 0 0,10 53-215 0 0,-31-137 143 0 0,-28-168 253 0 0,71 355-475 0 0,0 0-1 0 0,0 1 1 0 0,1-1 0 0 0,0 0-1 0 0,1 0 1 0 0,1 0 0 0 0,-1 0-1 0 0,5-13 1 0 0,-5 22-86 0 0,0 0 0 0 0,0-1 0 0 0,0 1 0 0 0,0 1 0 0 0,0-1 0 0 0,0 0 0 0 0,0 0 0 0 0,1 0 0 0 0,-1 1 0 0 0,1-1 0 0 0,-1 0 0 0 0,1 1 0 0 0,0-1 0 0 0,-1 1 0 0 0,1 0 0 0 0,0 0 0 0 0,0 0 0 0 0,3-2 0 0 0,-2 3-170 0 0,1-1 1 0 0,-1 1 0 0 0,0 0 0 0 0,0 0 0 0 0,0 0-1 0 0,0 0 1 0 0,1 0 0 0 0,-1 1 0 0 0,0 0 0 0 0,0-1-1 0 0,0 1 1 0 0,0 0 0 0 0,0 1 0 0 0,0-1 0 0 0,0 0 0 0 0,5 4-1 0 0,39 30-8793 0 0,-32-22 6163 0 0</inkml:trace>
</inkml:ink>
</file>

<file path=ppt/ink/ink7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45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0 156 0 0,'-2'2'635'0'0,"1"0"0"0"0,-1 0 0 0 0,1 0 1 0 0,0 0-1 0 0,0 0 0 0 0,0 0 0 0 0,0 0 0 0 0,0 0 0 0 0,0 1 0 0 0,0-1 1 0 0,1 0-1 0 0,-1 1 0 0 0,1-1 0 0 0,-1 0 0 0 0,1 1 0 0 0,0-1 0 0 0,0 1 1 0 0,0-1-1 0 0,1 0 0 0 0,-1 4 0 0 0,8 52 3998 0 0,-7-55-4471 0 0,5 26 1618 0 0,0-1 1 0 0,12 30-1 0 0,11-4-1726 0 0,-26-49-813 0 0,0-1 0 0 0,1 0 1 0 0,-1 0-1 0 0,1 0 0 0 0,0 0 0 0 0,1 0 0 0 0,-1-1 0 0 0,6 4 0 0 0,-6-6-2052 0 0</inkml:trace>
</inkml:ink>
</file>

<file path=ppt/ink/ink7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4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61 176 252 0 0,'-6'-6'320'0'0,"-2"-2"910"0"0,1 0 1 0 0,0 0-1 0 0,0-1 1 0 0,1 0-1 0 0,-8-17 0 0 0,13 24-982 0 0,0 0-1 0 0,0 0 1 0 0,1 0-1 0 0,-1 0 0 0 0,0 0 1 0 0,1 0-1 0 0,0 0 1 0 0,0 0-1 0 0,-1-1 0 0 0,1 1 1 0 0,1 0-1 0 0,-1 0 1 0 0,0 0-1 0 0,0-1 0 0 0,1 1 1 0 0,-1 0-1 0 0,1 0 1 0 0,0 0-1 0 0,0 0 0 0 0,0 0 1 0 0,0 0-1 0 0,0 0 1 0 0,0 0-1 0 0,0 0 0 0 0,0 1 1 0 0,1-1-1 0 0,-1 0 1 0 0,1 1-1 0 0,-1-1 0 0 0,1 1 1 0 0,0 0-1 0 0,0-1 1 0 0,-1 1-1 0 0,1 0 0 0 0,4-2 1 0 0,2-1 203 0 0,1-1-1 0 0,1 2 1 0 0,-1-1 0 0 0,14-3 0 0 0,-5 4 150 0 0,-1 0 1 0 0,0 1 0 0 0,33 0-1 0 0,-5 5 358 0 0,73 13-1 0 0,126 39 894 0 0,-219-47-1567 0 0,1 1-1 0 0,-2 2 0 0 0,1 0 1 0 0,-1 1-1 0 0,-1 1 0 0 0,0 2 1 0 0,26 21-1 0 0,-42-30-166 0 0,0 1-1 0 0,0 0 1 0 0,0 0-1 0 0,-1 1 0 0 0,0 0 1 0 0,0 0-1 0 0,7 16 1 0 0,-11-21-84 0 0,-1 0 0 0 0,0 0 1 0 0,0 0-1 0 0,0 0 0 0 0,0 0 1 0 0,-1 0-1 0 0,1 0 0 0 0,-1 0 1 0 0,1 0-1 0 0,-1 1 0 0 0,0-1 0 0 0,-1 0 1 0 0,1 0-1 0 0,0 0 0 0 0,-1 0 1 0 0,0 0-1 0 0,0 0 0 0 0,0 0 1 0 0,0 0-1 0 0,0 0 0 0 0,0 0 1 0 0,-1 0-1 0 0,0 0 0 0 0,1-1 0 0 0,-1 1 1 0 0,0-1-1 0 0,-3 4 0 0 0,-7 5 33 0 0,-1-1-1 0 0,0 1 0 0 0,0-2 0 0 0,-1 0 0 0 0,0-1 0 0 0,-1 0 1 0 0,1-1-1 0 0,-2-1 0 0 0,-26 8 0 0 0,-13 0 55 0 0,-83 9-1 0 0,46-9-6 0 0,50-10-450 0 0,-23 4-1308 0 0,62-8 626 0 0,0 1 1 0 0,0 0-1 0 0,0 0 1 0 0,0 0-1 0 0,0 1 1 0 0,0-1-1 0 0,1 1 1 0 0,-1-1-1 0 0,-3 4 1 0 0,2 0-2125 0 0</inkml:trace>
</inkml:ink>
</file>

<file path=ppt/ink/ink7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48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23 5124 0 0,'14'-9'5016'0'0,"-11"8"-4545"0"0,-1-1-1 0 0,1 0 0 0 0,-1 1 1 0 0,1 0-1 0 0,-1-1 0 0 0,1 1 1 0 0,0 0-1 0 0,0 0 0 0 0,0 1 1 0 0,4-2-1 0 0,-7 2-431 0 0,0 0-1 0 0,0 0 1 0 0,1 1-1 0 0,-1-1 1 0 0,0 0-1 0 0,0 0 1 0 0,1 0-1 0 0,-1 0 1 0 0,0 0-1 0 0,0 0 1 0 0,1 0-1 0 0,-1 1 1 0 0,0-1-1 0 0,0 0 1 0 0,0 0-1 0 0,0 0 1 0 0,1 1-1 0 0,-1-1 1 0 0,0 0-1 0 0,0 0 1 0 0,0 0 0 0 0,0 1-1 0 0,0-1 1 0 0,1 0-1 0 0,-1 0 1 0 0,0 1-1 0 0,0-1 1 0 0,0 0-1 0 0,0 0 1 0 0,0 1-1 0 0,0-1 1 0 0,0 0-1 0 0,0 1 1 0 0,0-1-1 0 0,0 0 1 0 0,0 0-1 0 0,0 1 1 0 0,0-1-1 0 0,0 0 1 0 0,0 0-1 0 0,-1 1 1 0 0,1-1-1 0 0,0 0 1 0 0,0 0-1 0 0,0 1 1 0 0,0-1-1 0 0,0 0 1 0 0,0 0 0 0 0,-1 0-1 0 0,1 1 1 0 0,0-1-1 0 0,-8 13 453 0 0,-20 13-129 0 0,-1-1 0 0 0,-1-1 0 0 0,-1-2 0 0 0,-1-1 0 0 0,-52 26 0 0 0,18-10-1703 0 0,49-30-669 0 0,7-3-2029 0 0,7-3 1882 0 0</inkml:trace>
</inkml:ink>
</file>

<file path=ppt/ink/ink7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5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83 784 0 0,'0'-6'6678'0'0,"1"6"-6563"0"0,13-3 2357 0 0,26 1-1423 0 0,-35 2-390 0 0,159-1 2881 0 0,-41 2-685 0 0,235-29 1 0 0,-308 15-2196 0 0,-48 13-608 0 0,0-1 0 0 0,0 0 0 0 0,0 0-1 0 0,0 0 1 0 0,0 0 0 0 0,0 0 0 0 0,0 0-1 0 0,0 0 1 0 0,0-1 0 0 0,-1 1 0 0 0,1-1-1 0 0,-1 1 1 0 0,1-1 0 0 0,-1 0 0 0 0,1 1-1 0 0,-1-1 1 0 0,0 0 0 0 0,0 0 0 0 0,1-3-1 0 0,-2 5 254 0 0,-2 1-269 0 0,0 1-1 0 0,-1 0 0 0 0,1 0 1 0 0,0 1-1 0 0,0-1 1 0 0,0 0-1 0 0,0 1 0 0 0,0-1 1 0 0,-2 6-1 0 0,0-2 57 0 0,-8 15 133 0 0,0 2 1 0 0,2-1-1 0 0,0 2 0 0 0,2-1 0 0 0,0 1 1 0 0,2 0-1 0 0,0 1 0 0 0,2-1 0 0 0,1 1 1 0 0,0 0-1 0 0,2 0 0 0 0,4 45 0 0 0,0-52-21 0 0,1 0 0 0 0,1 0 0 0 0,1 0 0 0 0,0-1 0 0 0,1 0 0 0 0,1 0-1 0 0,1-1 1 0 0,0 0 0 0 0,16 21 0 0 0,-21-31-219 0 0,-3-6-40 0 0,-1 1 0 0 0,0-1 1 0 0,0 0-1 0 0,0 1 0 0 0,0-1 0 0 0,1 0 1 0 0,-1 1-1 0 0,0-1 0 0 0,0 0 0 0 0,0 1 1 0 0,0-1-1 0 0,0 0 0 0 0,0 1 0 0 0,0-1 1 0 0,0 1-1 0 0,0-1 0 0 0,0 0 0 0 0,0 1 1 0 0,0-1-1 0 0,0 0 0 0 0,-1 1 0 0 0,1-1 1 0 0,0 0-1 0 0,0 1 0 0 0,0-1 0 0 0,0 0 1 0 0,-1 1-1 0 0,1-1 0 0 0,0 0 0 0 0,0 1 1 0 0,-1-1-1 0 0,1 0 0 0 0,0 0 0 0 0,0 1 1 0 0,-1-1-1 0 0,-18 9-1106 0 0,-28 1 5 0 0,42-9 930 0 0,-141 22-1522 0 0,52-10 1750 0 0,-172 48 0 0 0,265-61 96 0 0,0 0 0 0 0,0 0 0 0 0,0 0 0 0 0,0 1 0 0 0,1-1 1 0 0,-1 0-1 0 0,0 0 0 0 0,0 0 0 0 0,0 1 0 0 0,1-1 0 0 0,-1 0 0 0 0,0 1 0 0 0,0-1 0 0 0,1 1 0 0 0,-1-1 0 0 0,0 1 0 0 0,1-1 1 0 0,-1 1-1 0 0,0 0 0 0 0,1-1 0 0 0,-1 1 0 0 0,1 0 0 0 0,-1-1 0 0 0,1 1 0 0 0,-1 1 0 0 0,21 3 975 0 0,40-4-102 0 0,30-6-62 0 0,0-4 0 0 0,-1-4-1 0 0,109-31 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16 0 0,'0'0'825'0'0,"-12"22"5475"0"0,1 68-336 0 0,6 48-1775 0 0,5-133-3907 0 0,0 1-1 0 0,0 0 1 0 0,0 0 0 0 0,1-1 0 0 0,0 1 0 0 0,1-1 0 0 0,2 11 0 0 0,-1-16-221 0 0,-1-1-1 0 0,0 1 1 0 0,1-1-1 0 0,-1 1 0 0 0,0-1 1 0 0,0 0-1 0 0,0 0 1 0 0,1 0-1 0 0,-1 0 1 0 0,0 0-1 0 0,0 0 1 0 0,2-3-1 0 0,73-52 343 0 0,25-20-73 0 0,-101 76-336 0 0,0-1 0 0 0,0 1 0 0 0,0-1 0 0 0,0 0 0 0 0,0 1 0 0 0,0-1 0 0 0,0 0 0 0 0,0 0 0 0 0,0 0 0 0 0,-1 0 0 0 0,1 0 0 0 0,0 0-1 0 0,-1 0 1 0 0,1 0 0 0 0,-1 0 0 0 0,1 0 0 0 0,-1 0 0 0 0,1 0 0 0 0,0-2 0 0 0,-21 6-344 0 0,-36 20 45 0 0,39-15 261 0 0,0 1 0 0 0,1 1 0 0 0,-17 13 0 0 0,30-21 134 0 0,-1 1 0 0 0,1-1 0 0 0,0 1 0 0 0,0 0 1 0 0,0 0-1 0 0,0 0 0 0 0,0 1 0 0 0,1-1 0 0 0,-1 0 0 0 0,1 1 0 0 0,0 0 0 0 0,0 0 0 0 0,0 0 0 0 0,1 0 0 0 0,-1 0 0 0 0,1 0 0 0 0,0 0 0 0 0,0 0 0 0 0,1 0 0 0 0,-1 5 0 0 0,1-6 6 0 0,1-1 1 0 0,0 0-1 0 0,0 1 0 0 0,0-1 0 0 0,0 0 0 0 0,0 0 0 0 0,1 0 0 0 0,-1 0 0 0 0,1 0 0 0 0,-1 0 0 0 0,1 0 1 0 0,0 0-1 0 0,-1-1 0 0 0,1 1 0 0 0,0-1 0 0 0,0 1 0 0 0,0-1 0 0 0,0 0 0 0 0,1 0 0 0 0,-1 0 0 0 0,0 0 1 0 0,3 1-1 0 0,56 16 1319 0 0,-56-17-1265 0 0,8 2 186 0 0,0 0 0 0 0,1-2 0 0 0,18 1 0 0 0,-16-3-3892 0 0,-2-1-3905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1 400 0 0,'-20'-1'3958'0'0,"-13"11"-1911"0"0,-1 1 0 0 0,2 2 0 0 0,0 1 0 0 0,0 1 1 0 0,2 2-1 0 0,0 1 0 0 0,-29 23 0 0 0,52-32-2964 0 0,7-9 815 0 0,0 0-1 0 0,0 0 1 0 0,0 0-1 0 0,0 0 0 0 0,0 1 1 0 0,0-1-1 0 0,0 0 1 0 0,0 0-1 0 0,0 0 1 0 0,0 1-1 0 0,0-1 1 0 0,0 0-1 0 0,0 0 0 0 0,0 0 1 0 0,0 1-1 0 0,0-1 1 0 0,0 0-1 0 0,0 0 1 0 0,0 0-1 0 0,0 0 1 0 0,0 1-1 0 0,0-1 0 0 0,0 0 1 0 0,0 0-1 0 0,1 0 1 0 0,-1 0-1 0 0,0 0 1 0 0,0 1-1 0 0,0-1 1 0 0,0 0-1 0 0,0 0 0 0 0,1 0 1 0 0,-1 0-1 0 0,0 0 1 0 0,0 0-1 0 0,0 0 1 0 0,0 1-1 0 0,1-1 1 0 0,-1 0-1 0 0,0 0 0 0 0,0 0 1 0 0,0 0-1 0 0,0 0 1 0 0,1 0-1 0 0,-1 0 1 0 0,0 0-1 0 0,0 0 1 0 0,0 0-1 0 0,1 0 0 0 0,-1 0 1 0 0,0 0-1 0 0,0 0 1 0 0,0 0-1 0 0,1 0 1 0 0,-1-1-1 0 0,0 1 1 0 0,0 0-1 0 0,0 0 0 0 0,0 0 1 0 0,1 0-1 0 0,-1 0 1 0 0,0 0-1 0 0,0 0 1 0 0,0-1-1 0 0,0 1 1 0 0,0 0-1 0 0,1 0 1 0 0,13-4-2102 0 0</inkml:trace>
  <inkml:trace contextRef="#ctx0" brushRef="#br0" timeOffset="1">221 78 1000 0 0,'9'-5'7250'0'0,"-20"8"-4829"0"0,-26 15 112 0 0,14-4-1223 0 0,-16 10 923 0 0,1 1 1 0 0,-37 34-1 0 0,68-50-3280 0 0</inkml:trace>
</inkml:ink>
</file>

<file path=ppt/ink/ink7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51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7793 0 0,'1'-3'933'0'0,"0"1"0"0"0,0-1 0 0 0,0 0 1 0 0,0 0-1 0 0,0 1 0 0 0,1-1 0 0 0,-1 0 0 0 0,1 1 1 0 0,-1 0-1 0 0,5-5 0 0 0,-5 6-676 0 0,1 0 0 0 0,-1 0 0 0 0,0 0 0 0 0,0 0-1 0 0,1 1 1 0 0,-1-1 0 0 0,0 0 0 0 0,1 1 0 0 0,-1-1 0 0 0,1 1 0 0 0,-1-1 0 0 0,1 1-1 0 0,-1 0 1 0 0,1 0 0 0 0,-1 0 0 0 0,3 0 0 0 0,0 0-39 0 0,1 1 0 0 0,-1 1 0 0 0,0-1 0 0 0,1 1 0 0 0,-1-1 0 0 0,0 1 0 0 0,0 0 0 0 0,0 1 0 0 0,-1-1 0 0 0,1 1 0 0 0,0-1 0 0 0,-1 1 0 0 0,5 5 0 0 0,5 6 29 0 0,0 1 1 0 0,-1 0-1 0 0,0 0 1 0 0,-1 1-1 0 0,-1 1 1 0 0,-1 0-1 0 0,0 0 1 0 0,-1 1-1 0 0,-1 0 1 0 0,5 21-1 0 0,-9-29-1177 0 0,2 3-1574 0 0</inkml:trace>
</inkml:ink>
</file>

<file path=ppt/ink/ink7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52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24 128 6889 0 0,'-4'-4'1129'0'0,"2"1"-285"0"0,0 0 1 0 0,-1 0 0 0 0,1-1-1 0 0,0 1 1 0 0,0 0 0 0 0,1-1-1 0 0,-1 0 1 0 0,-1-6 0 0 0,3 8-703 0 0,0 0 1 0 0,0 1-1 0 0,0-1 1 0 0,0 1-1 0 0,1-1 1 0 0,-1 1-1 0 0,1-1 1 0 0,-1 1-1 0 0,1-1 1 0 0,0 1-1 0 0,-1-1 1 0 0,1 1-1 0 0,0 0 1 0 0,0-1-1 0 0,0 1 1 0 0,0 0-1 0 0,0 0 1 0 0,0 0-1 0 0,0 0 1 0 0,1 0-1 0 0,-1 0 1 0 0,0 0-1 0 0,1 0 1 0 0,-1 0-1 0 0,0 1 1 0 0,1-1-1 0 0,2-1 1 0 0,19-7 347 0 0,1 0 1 0 0,0 1 0 0 0,0 1-1 0 0,1 2 1 0 0,-1 0 0 0 0,1 2-1 0 0,0 0 1 0 0,0 2 0 0 0,48 3-1 0 0,-15 3 92 0 0,0 3 0 0 0,-1 2 0 0 0,62 19 0 0 0,-100-24-354 0 0,0 1 1 0 0,0 1-1 0 0,0 1 0 0 0,-1 0 1 0 0,18 13-1 0 0,-33-20-189 0 0,0 1 1 0 0,0 0-1 0 0,-1-1 0 0 0,1 1 0 0 0,-1 0 0 0 0,1 1 0 0 0,-1-1 0 0 0,0 0 1 0 0,0 1-1 0 0,0-1 0 0 0,0 1 0 0 0,0 0 0 0 0,0 0 0 0 0,-1 0 0 0 0,1-1 1 0 0,-1 2-1 0 0,0-1 0 0 0,0 0 0 0 0,0 0 0 0 0,0 0 0 0 0,-1 0 0 0 0,1 0 1 0 0,-1 1-1 0 0,0-1 0 0 0,0 0 0 0 0,0 1 0 0 0,0-1 0 0 0,0 0 0 0 0,-1 0 1 0 0,0 1-1 0 0,0-1 0 0 0,0 0 0 0 0,0 0 0 0 0,0 0 0 0 0,0 0 0 0 0,-1 0 1 0 0,1 0-1 0 0,-1-1 0 0 0,-2 4 0 0 0,-6 7 9 0 0,-1 0 0 0 0,-1-1 1 0 0,0-1-1 0 0,-1 0 0 0 0,0 0 0 0 0,0-1 0 0 0,-1-1 1 0 0,0-1-1 0 0,-1 1 0 0 0,0-2 0 0 0,0 0 0 0 0,-16 4 1 0 0,-14 4-169 0 0,0-2 0 0 0,0-3 1 0 0,-52 7-1 0 0,85-16-448 0 0,-38 4-371 0 0,48-5 287 0 0,0 0-1 0 0,0 0 0 0 0,0 0 0 0 0,0-1 1 0 0,0 1-1 0 0,0-1 0 0 0,0 1 1 0 0,0-1-1 0 0,0 0 0 0 0,0 1 0 0 0,-3-3 1 0 0,6-5-5724 0 0</inkml:trace>
</inkml:ink>
</file>

<file path=ppt/ink/ink7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52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96 5985 0 0,'-4'-6'9516'0'0,"5"-1"-5269"0"0,52-2-1248 0 0,103-4 0 0 0,-93 10-2033 0 0,65-12 1 0 0,-46-4 5 0 0,30-5-1690 0 0,-101 26-1699 0 0</inkml:trace>
</inkml:ink>
</file>

<file path=ppt/ink/ink7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53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33 716 0 0,'13'5'8917'0'0,"21"-5"-5165"0"0,173-20 7074 0 0,-138 11-11988 0 0,0 2-6388 0 0,-59 5 4892 0 0</inkml:trace>
</inkml:ink>
</file>

<file path=ppt/ink/ink7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5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85 240 0 0,'-1'-3'277'0'0,"1"-1"1"0"0,-1 1-1 0 0,-1-1 1 0 0,1 1-1 0 0,0 0 0 0 0,-1 0 1 0 0,0 0-1 0 0,1 0 1 0 0,-1 0-1 0 0,-1 0 0 0 0,1 0 1 0 0,0 1-1 0 0,-1-1 0 0 0,1 1 1 0 0,-1-1-1 0 0,0 1 1 0 0,0 0-1 0 0,0 0 0 0 0,-5-2 1 0 0,3 2 45 0 0,0 0 1 0 0,-1 0-1 0 0,1 1 0 0 0,-1 0 1 0 0,1 0-1 0 0,-1 1 1 0 0,0 0-1 0 0,1 0 0 0 0,-1 0 1 0 0,1 0-1 0 0,-8 2 0 0 0,-3 2 276 0 0,0 0 0 0 0,1 1-1 0 0,0 0 1 0 0,0 1 0 0 0,0 1-1 0 0,1 0 1 0 0,-22 16-1 0 0,21-13-34 0 0,1 1 0 0 0,1 1 0 0 0,0 0 0 0 0,0 1 0 0 0,2 1-1 0 0,-1 0 1 0 0,-9 15 0 0 0,18-24-393 0 0,1-1 1 0 0,-1 1-1 0 0,1 0 0 0 0,-1 0 0 0 0,1 0 0 0 0,1 0 1 0 0,-1 0-1 0 0,1 0 0 0 0,0 1 0 0 0,0-1 0 0 0,0 0 0 0 0,1 1 1 0 0,0-1-1 0 0,0 0 0 0 0,0 1 0 0 0,1-1 0 0 0,0 0 1 0 0,0 1-1 0 0,0-1 0 0 0,1 0 0 0 0,-1 0 0 0 0,1 0 1 0 0,0 0-1 0 0,1 0 0 0 0,-1 0 0 0 0,1-1 0 0 0,5 7 1 0 0,1-1 48 0 0,1 0 0 0 0,0 0 0 0 0,0-1 0 0 0,1 0 1 0 0,0-1-1 0 0,1-1 0 0 0,0 1 0 0 0,0-2 1 0 0,25 10-1 0 0,1-2 124 0 0,0-2 0 0 0,42 7 0 0 0,-43-11 12 0 0,70 5-1 0 0,-97-12-378 0 0,-1-1 0 0 0,1 0 0 0 0,-1-1 0 0 0,1 0 0 0 0,0 0 0 0 0,-1-1 0 0 0,0 0 0 0 0,1-1 0 0 0,-1 0 0 0 0,0 0 0 0 0,0-1 0 0 0,14-8 0 0 0,-18 7 3 0 0,1 0 1 0 0,-2 0-1 0 0,1 0 1 0 0,-1-1-1 0 0,1 1 1 0 0,-2-1-1 0 0,1 0 1 0 0,-1 0-1 0 0,0 0 1 0 0,0-1-1 0 0,0 1 1 0 0,-1-1-1 0 0,0 0 1 0 0,0 1-1 0 0,-1-1 1 0 0,0 0-1 0 0,0 0 1 0 0,-1 0-1 0 0,1 0 1 0 0,-2-7-1 0 0,0-6 3 0 0,-1 1 1 0 0,0 0-1 0 0,-1 0 0 0 0,-1 0 1 0 0,-1 1-1 0 0,-9-22 0 0 0,8 27-11 0 0,0 1-1 0 0,-2-1 1 0 0,1 1-1 0 0,-1 1 0 0 0,-1-1 1 0 0,0 1-1 0 0,-1 1 1 0 0,0 0-1 0 0,-16-13 1 0 0,19 17-316 0 0,0 1 1 0 0,-1-1 0 0 0,0 1-1 0 0,0 0 1 0 0,0 1 0 0 0,0 0 0 0 0,-1 0-1 0 0,0 1 1 0 0,0 0 0 0 0,1 1-1 0 0,-2 0 1 0 0,1 0 0 0 0,0 1-1 0 0,0 0 1 0 0,-13 0 0 0 0,-2 7-5771 0 0,14-2 3546 0 0</inkml:trace>
</inkml:ink>
</file>

<file path=ppt/ink/ink7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54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6 260 0 0,'2'-1'755'0'0,"1"0"1"0"0,-1 1-1 0 0,1-1 0 0 0,-1 0 0 0 0,1 1 1 0 0,-1-1-1 0 0,1 1 0 0 0,-1 0 1 0 0,1 0-1 0 0,-1 0 0 0 0,1 0 0 0 0,-1 0 1 0 0,5 2-1 0 0,-6-2-535 0 0,-1 1 0 0 0,1-1 0 0 0,-1 1 0 0 0,0-1 0 0 0,1 1 0 0 0,-1 0 0 0 0,1-1 0 0 0,-1 1 0 0 0,0-1 0 0 0,0 1 0 0 0,1 0 0 0 0,-1-1 0 0 0,0 1 0 0 0,0 0 0 0 0,0 0 0 0 0,0-1 0 0 0,0 1 0 0 0,0 0 0 0 0,0-1 0 0 0,0 1 0 0 0,0 0 1 0 0,0-1-1 0 0,0 1 0 0 0,0 1 0 0 0,-6 22 360 0 0,-3-2 240 0 0,-1 0 0 0 0,-1 0 0 0 0,-1-1 0 0 0,-1-1-1 0 0,-28 35 1 0 0,-92 90 1778 0 0,79-89-1240 0 0,37-40-1500 0 0,-22 25 248 0 0,38-40-883 0 0,-1 1 0 0 0,1 0-1 0 0,0-1 1 0 0,0 1-1 0 0,0 0 1 0 0,0 0-1 0 0,0 0 1 0 0,0 0-1 0 0,1 0 1 0 0,-1 0-1 0 0,0 4 1 0 0</inkml:trace>
</inkml:ink>
</file>

<file path=ppt/ink/ink7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5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187 279 124 0 0,'-15'19'1453'0'0,"0"1"1"0"0,0 0-1 0 0,2 0 0 0 0,-17 36 0 0 0,14-26-169 0 0,-5 8 246 0 0,3-7 2643 0 0,-26 64 2885 0 0,57-117-6250 0 0,8-27-112 0 0,26-89 0 0 0,-25 69-517 0 0,72-260 2269 0 0,-94 329-1982 0 0,19 38 159 0 0,-16-31-608 0 0,29 75 594 0 0,70 124 0 0 0,-89-184-753 0 0,1-1 0 0 0,1 0 0 0 0,0-1 1 0 0,2 0-1 0 0,0-1 0 0 0,1-1 0 0 0,1-1 0 0 0,1-1 0 0 0,0-1 1 0 0,31 19-1 0 0,-49-33-32 0 0,1 0 0 0 0,0 0 1 0 0,0 0-1 0 0,0 0 0 0 0,-1 0 0 0 0,1 0 1 0 0,0-1-1 0 0,0 1 0 0 0,0-1 1 0 0,0 0-1 0 0,1 0 0 0 0,-1 0 0 0 0,0 0 1 0 0,3-1-1 0 0,-5 1 120 0 0,-1 0 1 0 0,1-1-1 0 0,-1 1 1 0 0,1 0-1 0 0,-1 0 1 0 0,1 0-1 0 0,-1-1 1 0 0,1 1-1 0 0,-1 0 1 0 0,1-1-1 0 0,-1 1 0 0 0,1 0 1 0 0,-1-1-1 0 0,0 1 1 0 0,1-1-1 0 0,-1 1 1 0 0,0-1-1 0 0,1 1 1 0 0,-1-1-1 0 0,0 1 1 0 0,0-1-1 0 0,1 1 0 0 0,-1-1 1 0 0,0 1-1 0 0,0-1 1 0 0,0 1-1 0 0,0-2 1 0 0,0 0 42 0 0,0 1 1 0 0,0-1-1 0 0,-1 0 1 0 0,1 1-1 0 0,-1-1 1 0 0,0 0-1 0 0,0 1 1 0 0,1-1-1 0 0,-1 1 1 0 0,0-1-1 0 0,0 1 1 0 0,0 0-1 0 0,0-1 1 0 0,-2 0-1 0 0,-1-2 68 0 0,-1 0 0 0 0,0 1 0 0 0,1-1 0 0 0,-1 1-1 0 0,-1 1 1 0 0,1-1 0 0 0,0 1 0 0 0,-1-1-1 0 0,1 2 1 0 0,-1-1 0 0 0,1 1 0 0 0,-1-1 0 0 0,0 1-1 0 0,0 1 1 0 0,-6-1 0 0 0,-13 0 326 0 0,-50 5 1 0 0,49-2-137 0 0,1 2-1 0 0,-48 11 1 0 0,64-12-629 0 0,0 1 0 0 0,0 0 1 0 0,0 0-1 0 0,-12 8 0 0 0,16-9-466 0 0,1 1-1 0 0,-1 0 1 0 0,1-1 0 0 0,0 1-1 0 0,0 1 1 0 0,0-1 0 0 0,0 1-1 0 0,-4 7 1 0 0,3-1-1832 0 0</inkml:trace>
</inkml:ink>
</file>

<file path=ppt/ink/ink7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58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88 0 0,'0'1'171'0'0,"0"0"0"0"0,0-1 0 0 0,0 1 0 0 0,0 0-1 0 0,0-1 1 0 0,0 1 0 0 0,0 0 0 0 0,0 0 0 0 0,0-1 0 0 0,1 1 0 0 0,-1 0 0 0 0,0-1 0 0 0,1 1-1 0 0,-1 0 1 0 0,0-1 0 0 0,1 1 0 0 0,-1 0 0 0 0,1-1 0 0 0,-1 1 0 0 0,1-1 0 0 0,-1 1 0 0 0,1-1 0 0 0,-1 1-1 0 0,1-1 1 0 0,-1 1 0 0 0,2-1 0 0 0,26 12 1742 0 0,34 0-370 0 0,-58-12-1234 0 0,527 40 5548 0 0,5-36-3216 0 0,-256-3-1390 0 0,355 5 816 0 0,1550-15 1538 0 0,-2074 6-3467 0 0,515-26 643 0 0,-5-42 820 0 0,-606 69-1510 0 0,-10 1-59 0 0,0 1 0 0 0,0-1 1 0 0,0 0-1 0 0,0 0 0 0 0,-1 0 0 0 0,1-1 1 0 0,0 0-1 0 0,-1 1 0 0 0,1-2 1 0 0,4-2-1 0 0,-8 5-205 0 0,-51 1-2888 0 0,-79 14 331 0 0,1 0-3469 0 0,29-7 3681 0 0</inkml:trace>
</inkml:ink>
</file>

<file path=ppt/ink/ink7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3:59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38 68 0 0,'-31'2'6762'0'0,"52"2"-1638"0"0,53 2-2043 0 0,384 5 868 0 0,216-2-1034 0 0,-275-6-1692 0 0,1312-17 1802 0 0,-1094 3-2381 0 0,-272 7-359 0 0,713-16 567 0 0,-1014 19-872 0 0,234-16-924 0 0,-269 14 1137 0 0,-3 1-2828 0 0</inkml:trace>
</inkml:ink>
</file>

<file path=ppt/ink/ink7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0:14:00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0 178 68,'2'2'10155,"21"4"-7083,38 6-1568,418-9 2719,-366-6-3716,995-35 2722,-139 3-1773,939 18-81,-255 5-826,-1205-5-438,-368 14-108,230-12 98,-209 6-123,107-23-1,-204 31-79,0 1-27,0-1-1,-1 1 0,1-1 1,-1 0-1,1 0 0,-1 0 1,0-1-1,1 1 0,-1-1 1,0 1-1,0-1 1,3-3-1,-110 5-9810,58 0 7440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6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20 132 0 0,'-1'-1'363'0'0,"1"-1"1"0"0,-1 1-1 0 0,0 0 1 0 0,0 0-1 0 0,0-1 0 0 0,-1 1 1 0 0,1 0-1 0 0,0 0 0 0 0,0 0 1 0 0,-1 0-1 0 0,1 0 1 0 0,0 1-1 0 0,-1-1 0 0 0,1 0 1 0 0,-1 0-1 0 0,1 1 1 0 0,-1-1-1 0 0,1 1 0 0 0,-1 0 1 0 0,1-1-1 0 0,-1 1 0 0 0,0 0 1 0 0,1 0-1 0 0,-1 0 1 0 0,1 0-1 0 0,-3 0 0 0 0,2 1-31 0 0,0 0 0 0 0,0 0 0 0 0,0 0 0 0 0,0 0-1 0 0,0 0 1 0 0,0 0 0 0 0,0 0 0 0 0,0 1-1 0 0,0-1 1 0 0,0 1 0 0 0,1-1 0 0 0,-1 1 0 0 0,1 0-1 0 0,-1-1 1 0 0,1 1 0 0 0,-2 3 0 0 0,2-3-200 0 0,0 0 1 0 0,-1 0 0 0 0,1-1 0 0 0,0 1-1 0 0,0 1 1 0 0,0-1 0 0 0,1 0-1 0 0,-1 0 1 0 0,0 0 0 0 0,1 0 0 0 0,0 0-1 0 0,-1 1 1 0 0,1-1 0 0 0,0 0-1 0 0,0 0 1 0 0,0 1 0 0 0,0-1-1 0 0,1 0 1 0 0,-1 0 0 0 0,1 0 0 0 0,-1 1-1 0 0,1-1 1 0 0,0 0 0 0 0,0 0-1 0 0,0 0 1 0 0,0 0 0 0 0,0 0-1 0 0,0 0 1 0 0,0 0 0 0 0,1-1 0 0 0,-1 1-1 0 0,1 0 1 0 0,-1-1 0 0 0,1 1-1 0 0,0-1 1 0 0,-1 1 0 0 0,1-1-1 0 0,0 0 1 0 0,3 2 0 0 0,2-1 33 0 0,0 0-1 0 0,1 0 1 0 0,-1 0 0 0 0,0-1-1 0 0,1 0 1 0 0,-1-1 0 0 0,1 1-1 0 0,-1-2 1 0 0,0 1 0 0 0,10-2-1 0 0,-15 2-115 0 0,1 0 0 0 0,-1-1 0 0 0,1 1 0 0 0,-1-1-1 0 0,0 0 1 0 0,1 0 0 0 0,-1 0 0 0 0,0 0 0 0 0,1 0-1 0 0,-1 0 1 0 0,0 0 0 0 0,0-1 0 0 0,0 1 0 0 0,0-1 0 0 0,0 0-1 0 0,0 1 1 0 0,-1-1 0 0 0,1 0 0 0 0,0 0 0 0 0,-1 0-1 0 0,0 0 1 0 0,1-1 0 0 0,-1 1 0 0 0,0 0 0 0 0,0 0 0 0 0,0-1-1 0 0,0 1 1 0 0,-1-1 0 0 0,1 1 0 0 0,-1-1 0 0 0,1 1-1 0 0,-1-4 1 0 0,0 5-18 0 0,-1-1 0 0 0,1 1-1 0 0,0-1 1 0 0,-1 1 0 0 0,0-1 0 0 0,1 1-1 0 0,-1 0 1 0 0,0-1 0 0 0,0 1-1 0 0,0 0 1 0 0,0 0 0 0 0,0-1-1 0 0,0 1 1 0 0,0 0 0 0 0,0 0 0 0 0,0 0-1 0 0,0 0 1 0 0,-1 0 0 0 0,1 1-1 0 0,0-1 1 0 0,-1 0 0 0 0,1 1 0 0 0,0-1-1 0 0,-1 1 1 0 0,1-1 0 0 0,-1 1-1 0 0,1-1 1 0 0,-1 1 0 0 0,1 0 0 0 0,-1 0-1 0 0,1 0 1 0 0,-2 0 0 0 0,-4-1-311 0 0,1 1 1 0 0,0 0 0 0 0,-1 0 0 0 0,1 0-1 0 0,0 1 1 0 0,-9 2 0 0 0,3 1-1288 0 0,-3 7-5417 0 0,13-7 4428 0 0</inkml:trace>
</inkml:ink>
</file>

<file path=ppt/ink/ink7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4:01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7 208 16 0 0,'-7'3'8719'0'0,"31"-4"-5827"0"0,33-6-1378 0 0,37-1 1036 0 0,122 4 1 0 0,-149 4-2137 0 0,1671-18 4820 0 0,-845 5-4034 0 0,343-13-198 0 0,-1056 21-911 0 0,513-31 154 0 0,-344 14-166 0 0,-98 7-19 0 0,548-21 321 0 0,-300 23 34 0 0,522 7 1235 0 0,-1019 6-1709 0 0,1 0-28 0 0,-1 0 1 0 0,1 0-1 0 0,0 0 1 0 0,0 0-1 0 0,0 1 1 0 0,0-1-1 0 0,0 1 0 0 0,0 0 1 0 0,0 0-1 0 0,-1 0 1 0 0,1 0-1 0 0,0 0 0 0 0,3 3 1 0 0,-9-2-296 0 0,-1-1 1 0 0,1 1-1 0 0,-1-1 0 0 0,0 0 1 0 0,0 1-1 0 0,1-2 0 0 0,-1 1 1 0 0,-5 0-1 0 0,-35 0-6640 0 0,21-6 4058 0 0</inkml:trace>
</inkml:ink>
</file>

<file path=ppt/ink/ink7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2:3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0 204 0 0,'0'0'6143'0'0,"18"57"-1255"0"0,-6 8-3113 0 0,-3 0 0 0 0,-3 1 0 0 0,-3 97-1 0 0,-6-90-89 0 0,-22 118-1 0 0,1-13 222 0 0,16-100-665 0 0,8-77-1121 0 0,0 0 559 0 0,1 5-2178 0 0</inkml:trace>
</inkml:ink>
</file>

<file path=ppt/ink/ink7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2:31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0 112 0 0,'0'0'7219'0'0,"4"1"-6445"0"0,28 4 531 0 0,-1-2 0 0 0,2-1 0 0 0,49-3 0 0 0,9 1-182 0 0,205 10 2401 0 0,-285-10-3750 0 0,42 1 1578 0 0,-22 4-8450 0 0</inkml:trace>
</inkml:ink>
</file>

<file path=ppt/ink/ink7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2:31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9 432 0 0,'0'-9'9587'0'0,"-2"47"-8053"0"0,2 0 1 0 0,2 0 0 0 0,6 41-1 0 0,1 6-267 0 0,-9-75-1406 0 0,5 27 140 0 0,3-15-5803 0 0</inkml:trace>
</inkml:ink>
</file>

<file path=ppt/ink/ink7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2:3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71 131 524 0 0,'0'-1'228'0'0,"-1"0"-1"0"0,1 0 1 0 0,0-1-1 0 0,-1 1 1 0 0,1 0 0 0 0,0 0-1 0 0,0-1 1 0 0,0 1-1 0 0,0 0 1 0 0,0-1 0 0 0,0 1-1 0 0,0 0 1 0 0,1-1-1 0 0,-1 1 1 0 0,0 0 0 0 0,1 0-1 0 0,-1-1 1 0 0,1 1 0 0 0,-1 0-1 0 0,1 0 1 0 0,0 0-1 0 0,-1 0 1 0 0,1-1 0 0 0,0 1-1 0 0,0 0 1 0 0,0 1-1 0 0,0-1 1 0 0,0 0 0 0 0,0 0-1 0 0,0 0 1 0 0,0 0-1 0 0,0 1 1 0 0,0-1 0 0 0,1 1-1 0 0,-1-1 1 0 0,1 0-1 0 0,7-2 194 0 0,0 0-1 0 0,0 0 0 0 0,0 1 0 0 0,12-1 1 0 0,-10 1-98 0 0,128-17 1445 0 0,194-1 0 0 0,58-5-32 0 0,-318 15 373 0 0,-71 10-1811 0 0,24 14 31 0 0,-15 20-102 0 0,-1 0 0 0 0,9 52 0 0 0,-11-43 288 0 0,16 51 0 0 0,27 50 783 0 0,-50-143-1277 0 0,0-1 0 0 0,-1 1 0 0 0,1 0 1 0 0,-1 0-1 0 0,1 0 0 0 0,-1 0 0 0 0,0 0 0 0 0,1 0 0 0 0,-1 0 0 0 0,0 0 0 0 0,0 0 0 0 0,1 0 0 0 0,-1 0 0 0 0,0 0 0 0 0,0 0 0 0 0,0 0 0 0 0,0 0 0 0 0,0 0 0 0 0,-1 0 0 0 0,1 0 0 0 0,0 0 0 0 0,0 0 0 0 0,-1 0 0 0 0,1 0 0 0 0,-1 0 0 0 0,1 0 0 0 0,-1 0 0 0 0,1 0 0 0 0,-1 0 0 0 0,1-1 0 0 0,-1 1 0 0 0,0 0 0 0 0,1 0 0 0 0,-1 0 0 0 0,0-1 0 0 0,0 1 0 0 0,0-1 0 0 0,1 1 1 0 0,-1 0-1 0 0,0-1 0 0 0,0 0 0 0 0,0 1 0 0 0,0-1 0 0 0,0 1 0 0 0,0-1 0 0 0,0 0 0 0 0,0 0 0 0 0,0 0 0 0 0,0 0 0 0 0,0 1 0 0 0,0-1 0 0 0,0 0 0 0 0,0-1 0 0 0,-2 1 0 0 0,-11 0-46 0 0,0-1-1 0 0,0 0 1 0 0,-21-5 0 0 0,12 2-1 0 0,-153-13-805 0 0,-194 5 0 0 0,-178 33 350 0 0,521-23 521 0 0,43 6-2924 0 0</inkml:trace>
</inkml:ink>
</file>

<file path=ppt/ink/ink7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2:31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36 448 0 0,'-3'-3'436'0'0,"0"0"-1"0"0,1 0 1 0 0,-1 0-1 0 0,0 0 1 0 0,0 1 0 0 0,0 0-1 0 0,0 0 1 0 0,-1 0 0 0 0,1 0-1 0 0,-1 0 1 0 0,1 0-1 0 0,-1 1 1 0 0,0 0 0 0 0,1 0-1 0 0,-1 0 1 0 0,0 0-1 0 0,0 0 1 0 0,0 1 0 0 0,0 0-1 0 0,-5 0 1 0 0,3 1-114 0 0,0 0-1 0 0,0 1 1 0 0,0-1 0 0 0,1 1-1 0 0,-1 1 1 0 0,0-1 0 0 0,1 1 0 0 0,0 0-1 0 0,0 0 1 0 0,0 1 0 0 0,0-1-1 0 0,-5 6 1 0 0,-1 1 61 0 0,0 1 0 0 0,1 1 1 0 0,1-1-1 0 0,-1 2 0 0 0,2-1 0 0 0,0 1 0 0 0,0 1 0 0 0,1-1 0 0 0,-8 26 1 0 0,13-30-203 0 0,0 0 0 0 0,1 1 0 0 0,0-1 0 0 0,1 0 0 0 0,0 1 0 0 0,1-1 0 0 0,0 0 0 0 0,0 0 0 0 0,1 0 0 0 0,0 0 1 0 0,0 0-1 0 0,1 0 0 0 0,0 0 0 0 0,6 9 0 0 0,-7-12-223 0 0,1-1 0 0 0,0 1 0 0 0,0-1 0 0 0,1 1 0 0 0,-1-1 0 0 0,1-1 0 0 0,0 1 0 0 0,1 0 0 0 0,-1-1 0 0 0,1 0 0 0 0,0 0 1 0 0,0 0-1 0 0,0-1 0 0 0,1 1 0 0 0,-1-1 0 0 0,1-1 0 0 0,-1 1 0 0 0,1-1 0 0 0,0 0 0 0 0,0 0 0 0 0,11 1 0 0 0,-13-3-32 0 0,-1 0 0 0 0,1-1 0 0 0,-1 1 0 0 0,1-1-1 0 0,-1 0 1 0 0,0 0 0 0 0,1 0 0 0 0,-1-1 0 0 0,0 1 0 0 0,0-1 0 0 0,0 0 0 0 0,0 1-1 0 0,0-1 1 0 0,0-1 0 0 0,0 1 0 0 0,4-5 0 0 0,-6 6 97 0 0,1-1 1 0 0,-1 1 0 0 0,0-1-1 0 0,1 1 1 0 0,-1-1 0 0 0,0 1-1 0 0,0-1 1 0 0,0 0 0 0 0,0 0-1 0 0,0 1 1 0 0,-1-1 0 0 0,1 0-1 0 0,0 0 1 0 0,-1 0-1 0 0,1 0 1 0 0,-1 0 0 0 0,0 0-1 0 0,0 0 1 0 0,0 0 0 0 0,0 0-1 0 0,0 0 1 0 0,0 0 0 0 0,0 0-1 0 0,-1 0 1 0 0,1 0 0 0 0,-1 1-1 0 0,1-1 1 0 0,-1 0-1 0 0,0 0 1 0 0,-1-3 0 0 0,0 3 9 0 0,0 1 0 0 0,0-1 0 0 0,-1 0 0 0 0,1 1 1 0 0,0 0-1 0 0,0 0 0 0 0,-1-1 0 0 0,1 1 0 0 0,-1 1 0 0 0,1-1 0 0 0,-1 0 1 0 0,1 1-1 0 0,-1-1 0 0 0,0 1 0 0 0,1 0 0 0 0,-1 0 0 0 0,1 0 1 0 0,-1 0-1 0 0,0 0 0 0 0,1 0 0 0 0,-1 1 0 0 0,-3 0 0 0 0,-2 1-145 0 0,0 0 1 0 0,-1 0-1 0 0,1 0 0 0 0,1 1 0 0 0,-15 7 0 0 0,3 6-1670 0 0,11-2-3183 0 0</inkml:trace>
</inkml:ink>
</file>

<file path=ppt/ink/ink7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2:3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0 228 0 0,'-4'1'9008'0'0,"-1"15"-6639"0"0,-3 18-1145 0 0,7-22-605 0 0,1 1 0 0 0,0-1 0 0 0,3 21 0 0 0,1 10 544 0 0,-4-42-1140 0 0,-1-1 1 0 0,1 1-1 0 0,0 0 0 0 0,0-1 0 0 0,0 1 0 0 0,0-1 1 0 0,0 1-1 0 0,0 0 0 0 0,0-1 0 0 0,0 1 1 0 0,0-1-1 0 0,0 1 0 0 0,1 0 0 0 0,-1-1 0 0 0,0 1 1 0 0,0-1-1 0 0,0 1 0 0 0,1 0 0 0 0,-1-1 0 0 0,0 1 1 0 0,1-1-1 0 0,-1 1 0 0 0,1-1 0 0 0,-1 1 1 0 0,0-1-1 0 0,1 0 0 0 0,-1 1 0 0 0,1-1 0 0 0,-1 1 1 0 0,1-1-1 0 0,-1 0 0 0 0,1 0 0 0 0,0 1 1 0 0,18-10 338 0 0,12-26-191 0 0,13-21-89 0 0,-2 4-271 0 0,-108 93-399 0 0,61-37 630 0 0,0 1 1 0 0,0 1-1 0 0,0-1 0 0 0,0 1 0 0 0,1-1 0 0 0,0 1 0 0 0,1 0 1 0 0,-1 1-1 0 0,1-1 0 0 0,-5 14 0 0 0,8-18 29 0 0,-1 0 0 0 0,1 1 0 0 0,0-1 1 0 0,0 0-1 0 0,0 1 0 0 0,0-1 0 0 0,0 1 0 0 0,0-1 0 0 0,1 0 0 0 0,-1 1 1 0 0,1-1-1 0 0,-1 0 0 0 0,1 0 0 0 0,0 0 0 0 0,0 1 0 0 0,0-1 0 0 0,0 0 1 0 0,1 0-1 0 0,-1 0 0 0 0,0 0 0 0 0,1-1 0 0 0,-1 1 0 0 0,1 0 0 0 0,0-1 1 0 0,0 1-1 0 0,-1-1 0 0 0,1 1 0 0 0,0-1 0 0 0,0 0 0 0 0,0 0 0 0 0,1 0 1 0 0,-1 0-1 0 0,0 0 0 0 0,0 0 0 0 0,3 0 0 0 0,10 5 181 0 0,19 6-398 0 0,-9-9-8291 0 0,-17-3 6416 0 0</inkml:trace>
</inkml:ink>
</file>

<file path=ppt/ink/ink7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2:31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1 228 576 0 0,'5'2'8209'0'0,"16"3"1596"0"0,-19-11-9473 0 0,1 0 0 0 0,-1 0 0 0 0,-1-1-1 0 0,1 1 1 0 0,-1 0 0 0 0,0-1 0 0 0,0 1 0 0 0,-1-10-1 0 0,1 7-161 0 0,-1 0 0 0 0,1 0 1 0 0,1 0-1 0 0,0 0 0 0 0,4-12 0 0 0,-1 10 2 0 0,1 0-1 0 0,0 1 1 0 0,1 0 0 0 0,9-12 0 0 0,-13 19-101 0 0,0-1-1 0 0,0 1 1 0 0,0 0-1 0 0,1 0 1 0 0,-1 0 0 0 0,1 0-1 0 0,-1 1 1 0 0,1-1-1 0 0,0 1 1 0 0,0 0-1 0 0,0 0 1 0 0,0 1 0 0 0,9-3-1 0 0,-11 3 6 0 0,29 17 205 0 0,-30-14-273 0 0,0 1 0 0 0,0 0 0 0 0,0 0 0 0 0,0 0 0 0 0,-1 0 1 0 0,1 0-1 0 0,-1-1 0 0 0,0 1 0 0 0,0 0 0 0 0,0 0 0 0 0,0 0 0 0 0,-1 0 0 0 0,1 0 0 0 0,-1 0 1 0 0,1 0-1 0 0,-1 0 0 0 0,-1 2 0 0 0,-22 56-40 0 0,18-48-18 0 0,2-6-65 0 0,1 1 0 0 0,0 0 0 0 0,0 0-1 0 0,1 0 1 0 0,0 1 0 0 0,0-1 0 0 0,1 0 0 0 0,-1 13 0 0 0,3-18 87 0 0,-1-1 1 0 0,1 1-1 0 0,-1-1 0 0 0,1 1 1 0 0,0-1-1 0 0,0 0 0 0 0,0 1 1 0 0,1-1-1 0 0,-1 0 0 0 0,1 0 1 0 0,-1 0-1 0 0,1 1 0 0 0,0-2 1 0 0,-1 1-1 0 0,1 0 1 0 0,0 0-1 0 0,0-1 0 0 0,0 1 1 0 0,1-1-1 0 0,-1 1 0 0 0,0-1 1 0 0,0 0-1 0 0,1 0 0 0 0,-1 0 1 0 0,1 0-1 0 0,-1 0 0 0 0,1-1 1 0 0,-1 1-1 0 0,6-1 0 0 0,16 4-1266 0 0,-15-2-1075 0 0,0-1-3692 0 0,-3 1 3787 0 0</inkml:trace>
</inkml:ink>
</file>

<file path=ppt/ink/ink7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2:3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41 208 0 0,'3'-21'3769'0'0,"-9"2"6794"0"0,4 22-10242 0 0,1-1 0 0 0,0 1 0 0 0,0 0 0 0 0,0-1 0 0 0,0 1 0 0 0,0 0 0 0 0,0 0 0 0 0,1 0 0 0 0,-1 0 0 0 0,1 0-1 0 0,0 0 1 0 0,0 5 0 0 0,-4 191 4275 0 0,-14 103-2652 0 0,11-186-1226 0 0,3-53-364 0 0,-34 326 1077 0 0,18-291-808 0 0,8-47 52 0 0,-7 81-1 0 0,5-44 706 0 0,14-87-1153 0 0,-6 28 1205 0 0,9-24-1431 0 0,7-9-1 0 0,-3 1 0 0 0,-3 0-41 0 0,-3 3-241 0 0</inkml:trace>
</inkml:ink>
</file>

<file path=ppt/ink/ink7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2:31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12 156 0 0,'1'3'6695'0'0,"-2"-3"-6552"0"0,17 4 1918 0 0,22 2-956 0 0,943-19 8003 0 0,-825 2-5552 0 0,-155 11-3452 0 0,0 0-83 0 0,0 0-1 0 0,0 0 1 0 0,0 0-1 0 0,0 0 1 0 0,0 1 0 0 0,0-1-1 0 0,0 0 1 0 0,0 1-1 0 0,0-1 1 0 0,0 1-1 0 0,0-1 1 0 0,0 1 0 0 0,-1-1-1 0 0,1 1 1 0 0,0-1-1 0 0,0 1 1 0 0,-1 0-1 0 0,1-1 1 0 0,0 1 0 0 0,-1 0-1 0 0,1 0 1 0 0,-1 0-1 0 0,1 0 1 0 0,-1-1-1 0 0,1 1 1 0 0,-1 0 0 0 0,1 2-1 0 0,12 309 2895 0 0,-3-129-1300 0 0,-13-108-251 0 0,3-74-1530 0 0,-5 4-4062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3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30 408 0 0,'-19'-30'21161'0'0,"19"68"-17642"0"0,67 236 1379 0 0,-4 7-2546 0 0,-60-268-2250 0 0,-1 1 0 0 0,-1-1 0 0 0,0 17 0 0 0,5 79-81 0 0,-6-104-21 0 0,-1 2 0 0 0,1 0 0 0 0,1-2 0 0 0,5-10 439 0 0,2-3-3163 0 0,10-6-9424 0 0</inkml:trace>
</inkml:ink>
</file>

<file path=ppt/ink/ink7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2:31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1 348 0 0,'-4'2'7351'0'0,"11"-1"-2770"0"0,27 1-991 0 0,46-1-1634 0 0,121-3 1871 0 0,2-1-3374 0 0,-199 6-2143 0 0</inkml:trace>
</inkml:ink>
</file>

<file path=ppt/ink/ink7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2:31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64 0 0,'-3'1'618'0'0,"0"0"-1"0"0,1 0 1 0 0,-1 1 0 0 0,1-1-1 0 0,0 0 1 0 0,-1 1 0 0 0,1 0-1 0 0,0 0 1 0 0,0-1-1 0 0,0 1 1 0 0,0 0 0 0 0,1 0-1 0 0,-1 1 1 0 0,0-1 0 0 0,1 0-1 0 0,-1 1 1 0 0,1-1 0 0 0,-2 6-1 0 0,-17 56 3102 0 0,13-39-2188 0 0,-28 104 2403 0 0,5 1 0 0 0,-20 194 0 0 0,49-298-3499 0 0,-2 7-488 0 0,0-14-4214 0 0,4-19 3880 0 0,-1 0 0 0 0,1-1 0 0 0,0 1 0 0 0,-1 0 0 0 0,1 0 0 0 0,-1 0 0 0 0,1 0 0 0 0,-1-1 0 0 0,1 1 0 0 0,-1 0 0 0 0,1 0 0 0 0,-1-1 0 0 0,5-5-4644 0 0,-4 4 4572 0 0</inkml:trace>
</inkml:ink>
</file>

<file path=ppt/ink/ink7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2:3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25 28 0 0,'16'-25'6634'0'0,"-16"25"-6454"0"0,1 0 1 0 0,-1 0 0 0 0,0 0 0 0 0,1 0-1 0 0,-1 1 1 0 0,0-1 0 0 0,1 0 0 0 0,-1 0-1 0 0,0 0 1 0 0,1 0 0 0 0,-1 1-1 0 0,0-1 1 0 0,0 0 0 0 0,1 0 0 0 0,-1 1-1 0 0,0-1 1 0 0,0 0 0 0 0,1 0 0 0 0,-1 1-1 0 0,0-1 1 0 0,0 0 0 0 0,0 1-1 0 0,1-1 1 0 0,-1 0 0 0 0,0 1 0 0 0,0-1-1 0 0,0 0 1 0 0,0 1 0 0 0,0-1 0 0 0,0 0-1 0 0,0 1 1 0 0,0-1 0 0 0,0 1-1 0 0,0-1 1 0 0,0 0 0 0 0,0 1 0 0 0,0 0-1 0 0,2 28 4871 0 0,-3 1-3971 0 0,1-28-1250 0 0,-18 223 5627 0 0,8-128-3821 0 0,2 118 1 0 0,20 31 785 0 0,-15-245-2417 0 0,-1-1 0 0 0,1 0 1 0 0,-1 1-1 0 0,1-1 0 0 0,-1 0 0 0 0,0-1 0 0 0,1 1 0 0 0,-1-1 0 0 0,-3 0 0 0 0,-247-34-175 0 0,215 31 162 0 0,-17-5 586 0 0,55 9-691 0 0,-9-1-749 0 0</inkml:trace>
</inkml:ink>
</file>

<file path=ppt/ink/ink7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2:3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74 628 0 0,'-1'-1'273'0'0,"0"1"0"0"0,1-1 1 0 0,-1 0-1 0 0,0 0 0 0 0,1 0 0 0 0,-1 0 0 0 0,1 0 0 0 0,-1 0 1 0 0,1 0-1 0 0,0 0 0 0 0,-1 0 0 0 0,1 0 0 0 0,0 0 0 0 0,0-1 1 0 0,-1 1-1 0 0,1 0 0 0 0,0 0 0 0 0,0 0 0 0 0,0 0 0 0 0,1 0 0 0 0,-1 0 1 0 0,0 0-1 0 0,0-1 0 0 0,1 1 0 0 0,-1 0 0 0 0,0 0 0 0 0,1 0 1 0 0,0-1-1 0 0,1-1 99 0 0,0 0-1 0 0,0 1 1 0 0,0-1 0 0 0,1 1 0 0 0,-1-1 0 0 0,0 1 0 0 0,1 0-1 0 0,0 0 1 0 0,0 0 0 0 0,3-1 0 0 0,-2 0-134 0 0,-1 2 1 0 0,0-1-1 0 0,1 0 1 0 0,-1 1-1 0 0,1-1 1 0 0,0 1-1 0 0,-1 0 0 0 0,1 0 1 0 0,0 1-1 0 0,0-1 1 0 0,-1 1-1 0 0,1 0 1 0 0,0 0-1 0 0,0 0 1 0 0,0 0-1 0 0,0 0 1 0 0,-1 1-1 0 0,1 0 0 0 0,6 2 1 0 0,-8-1-199 0 0,-1-1 1 0 0,0 1-1 0 0,1 0 1 0 0,-1 0 0 0 0,0 0-1 0 0,0 0 1 0 0,0 0-1 0 0,0 0 1 0 0,0 0-1 0 0,-1 0 1 0 0,1 0-1 0 0,-1 0 1 0 0,1 0-1 0 0,-1 0 1 0 0,0 1-1 0 0,0-1 1 0 0,0 0-1 0 0,0 0 1 0 0,0 0-1 0 0,0 1 1 0 0,-1-1-1 0 0,1 0 1 0 0,-1 0-1 0 0,1 0 1 0 0,-1 0-1 0 0,0 0 1 0 0,0 0-1 0 0,0 0 1 0 0,0 0 0 0 0,-2 2-1 0 0,-5 14 11 0 0,-2-1 0 0 0,-16 22 0 0 0,16-25 57 0 0,-5 7 39 0 0,-24 40-25 0 0,37-58-49 0 0,0 0 0 0 0,0 1 0 0 0,0 0 0 0 0,1-1 0 0 0,0 1 0 0 0,-1 0 0 0 0,1 0 0 0 0,1-1 0 0 0,-1 1 0 0 0,0 0 0 0 0,1 0 0 0 0,0 0 0 0 0,0 6 0 0 0,1-9-21 0 0,0 0 0 0 0,0 0 0 0 0,0-1 0 0 0,-1 1 0 0 0,1 0 0 0 0,0 0 1 0 0,0-1-1 0 0,0 1 0 0 0,0-1 0 0 0,0 1 0 0 0,1-1 0 0 0,-1 1 0 0 0,0-1 0 0 0,0 0 0 0 0,0 1 0 0 0,0-1 0 0 0,0 0 0 0 0,1 0 0 0 0,-1 0 0 0 0,0 0 0 0 0,0 0 0 0 0,0 0 0 0 0,2-1 0 0 0,32-1 519 0 0,-32 1-527 0 0,72-8-2688 0 0,-25 1-4617 0 0,-36 6 5174 0 0</inkml:trace>
</inkml:ink>
</file>

<file path=ppt/ink/ink7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2:3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12 0 0,'-13'9'5424'0'0,"7"2"-4099"0"0,0 0 0 0 0,1 1 1 0 0,-6 19-1 0 0,9-26-963 0 0,0 0 0 0 0,1-1 0 0 0,0 1 1 0 0,0 0-1 0 0,1 1 0 0 0,-1-1 0 0 0,1 0 1 0 0,0 0-1 0 0,0 0 0 0 0,1 0 0 0 0,1 7 0 0 0,-1-11-312 0 0,0 0 0 0 0,-1-1-1 0 0,1 1 1 0 0,0-1 0 0 0,0 1-1 0 0,0-1 1 0 0,0 1 0 0 0,0-1-1 0 0,0 1 1 0 0,0-1 0 0 0,0 0-1 0 0,0 0 1 0 0,0 1 0 0 0,0-1-1 0 0,0 0 1 0 0,0 0 0 0 0,0 0-1 0 0,0 0 1 0 0,0 0-1 0 0,0 0 1 0 0,0-1 0 0 0,0 1-1 0 0,0 0 1 0 0,0 0 0 0 0,0-1-1 0 0,0 1 1 0 0,0-1 0 0 0,0 1-1 0 0,0-1 1 0 0,0 1 0 0 0,-1-1-1 0 0,1 1 1 0 0,1-2 0 0 0,32-19 292 0 0,-23 13-260 0 0,6-3 20 0 0,-1-1 1 0 0,0 0-1 0 0,-1-2 0 0 0,-1 1 0 0 0,14-19 1 0 0,-47 50-441 0 0,0 0 0 0 0,-22 27 0 0 0,38-41 375 0 0,0 0 0 0 0,1 0 0 0 0,-1 0 0 0 0,1 0 1 0 0,0 0-1 0 0,1 1 0 0 0,-1-1 0 0 0,1 1 0 0 0,0 0 1 0 0,0-1-1 0 0,0 1 0 0 0,0 0 0 0 0,1-1 1 0 0,0 1-1 0 0,1 6 0 0 0,-1-8 5 0 0,1 0 0 0 0,0 0-1 0 0,0 0 1 0 0,0-1 0 0 0,0 1 0 0 0,1 0 0 0 0,-1-1 0 0 0,1 1-1 0 0,0-1 1 0 0,0 0 0 0 0,0 0 0 0 0,0 1 0 0 0,0-1-1 0 0,0 0 1 0 0,0-1 0 0 0,1 1 0 0 0,-1 0 0 0 0,1-1 0 0 0,-1 1-1 0 0,1-1 1 0 0,-1 0 0 0 0,1 0 0 0 0,0 0 0 0 0,0 0 0 0 0,3 1-1 0 0,22-3-3343 0 0,-17 0-1452 0 0</inkml:trace>
</inkml:ink>
</file>

<file path=ppt/ink/ink7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2:3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0 210 888 0 0,'31'-5'12347'0'0,"-29"5"-11546"0"0,-1 1-628 0 0,-1-1 1 0 0,1 0 0 0 0,0 1-1 0 0,-1-1 1 0 0,1 0-1 0 0,0 0 1 0 0,-1 1-1 0 0,1-1 1 0 0,0 0 0 0 0,-1 0-1 0 0,1 0 1 0 0,0 0-1 0 0,-1 0 1 0 0,1 0-1 0 0,0 0 1 0 0,0 0 0 0 0,-1 0-1 0 0,1 0 1 0 0,0 0-1 0 0,-1-1 1 0 0,1 1-1 0 0,0 0 1 0 0,-1 0 0 0 0,1-1-1 0 0,0 1 1 0 0,-1 0-1 0 0,1-1 1 0 0,-1 1-1 0 0,1-1 1 0 0,-1 1 0 0 0,1-1-1 0 0,-1 1 1 0 0,1-1-1 0 0,-1 1 1 0 0,1-1 0 0 0,-1-1-3 0 0,-3-34 547 0 0,3 23-544 0 0,1-1 1 0 0,0 1-1 0 0,1-1 0 0 0,7-22 1 0 0,-8 31-113 0 0,1 0 1 0 0,0 0 0 0 0,0 0 0 0 0,0 1-1 0 0,0-1 1 0 0,1 0 0 0 0,0 1-1 0 0,0 0 1 0 0,0-1 0 0 0,0 1-1 0 0,1 1 1 0 0,0-1 0 0 0,0 0-1 0 0,7-5 1 0 0,-9 8-8 0 0,3 1 73 0 0,0 10-82 0 0,1 10-28 0 0,-5 2-154 0 0,-1-12 166 0 0,1 1 0 0 0,0-1 0 0 0,0 0 0 0 0,1 0 1 0 0,3 11-1 0 0,-4-18-70 0 0,0-1 0 0 0,1 1 0 0 0,-1 0 0 0 0,0-1 1 0 0,1 1-1 0 0,0-1 0 0 0,0 1 0 0 0,0-1 0 0 0,0 0 0 0 0,0 0 1 0 0,0 0-1 0 0,0 0 0 0 0,1 0 0 0 0,-1 0 0 0 0,1-1 0 0 0,-1 1 1 0 0,1-1-1 0 0,0 0 0 0 0,0 0 0 0 0,-1 0 0 0 0,7 2 0 0 0,7 2-2258 0 0,-2 4-4884 0 0,-12-6 4966 0 0</inkml:trace>
</inkml:ink>
</file>

<file path=ppt/ink/ink7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2:3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13 904 0 0,'0'-1'334'0'0,"0"1"-1"0"0,0-1 1 0 0,0 0 0 0 0,1 1-1 0 0,-1-1 1 0 0,0 1-1 0 0,0-1 1 0 0,0 1 0 0 0,1-1-1 0 0,-1 1 1 0 0,0-1-1 0 0,1 1 1 0 0,-1-1 0 0 0,0 1-1 0 0,1-1 1 0 0,-1 1 0 0 0,1-1-1 0 0,-1 1 1 0 0,1 0-1 0 0,-1-1 1 0 0,1 1 0 0 0,-1 0-1 0 0,1-1 1 0 0,-1 1 0 0 0,1 0-1 0 0,-1 0 1 0 0,1 0-1 0 0,-1-1 1 0 0,1 1 0 0 0,0 0-1 0 0,9 14 3784 0 0,-1 27-1232 0 0,-9-37-2737 0 0,5 126 4544 0 0,-16 164-1 0 0,9-254-3837 0 0,-6 28 784 0 0,8-67-1640 0 0,0 5-88 0 0</inkml:trace>
</inkml:ink>
</file>

<file path=ppt/ink/ink7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2:3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32 488 0 0,'3'-4'9556'0'0,"-3"4"-9361"0"0,26-2 2640 0 0,37 4-1588 0 0,585 23 3315 0 0,-449-20-3516 0 0,63-5 1931 0 0,-251 0-1935 0 0,17 0-3045 0 0,-22 0 607 0 0,0-1 0 0 0,0 1 0 0 0,0-1 0 0 0,0 0 0 0 0,-1 0-1 0 0,1-1 1 0 0,0 0 0 0 0,8-3 0 0 0,3-9 310 0 0,-16 14 1155 0 0,-1-1 1 0 0,0 1-1 0 0,1-1 0 0 0,-1 1 1 0 0,0-1-1 0 0,1 1 1 0 0,-1-1-1 0 0,0 1 0 0 0,0-1 1 0 0,0 0-1 0 0,0 1 0 0 0,0-1 1 0 0,0 1-1 0 0,1-1 0 0 0,-1 1 1 0 0,0-1-1 0 0,-1 0 0 0 0,1 1 1 0 0,0-1-1 0 0,0 1 0 0 0,0-1 1 0 0,0 0-1 0 0,0 1 1 0 0,-1-1-1 0 0,1 1 0 0 0,0-1 1 0 0,0 1-1 0 0,-1-1 0 0 0,1 1 1 0 0,0-1-1 0 0,-1 1 0 0 0,1-1 1 0 0,-1 1-1 0 0,1-1 0 0 0,0 1 1 0 0,-1 0-1 0 0,1-1 0 0 0,-1 1 1 0 0,0-1-1 0 0,-1 0 165 0 0,1 0 0 0 0,0 0 0 0 0,-1 0 0 0 0,1 0 1 0 0,0 1-1 0 0,-1-1 0 0 0,0 0 0 0 0,1 1 0 0 0,-1-1 0 0 0,1 1 0 0 0,-1-1 0 0 0,0 1 0 0 0,-2 0 0 0 0,0 0-13 0 0,0 1-1 0 0,0 0 0 0 0,0 0 1 0 0,0 1-1 0 0,0-1 0 0 0,1 1 1 0 0,-1-1-1 0 0,0 1 0 0 0,1 0 1 0 0,-1 1-1 0 0,1-1 0 0 0,0 1 1 0 0,0-1-1 0 0,0 1 0 0 0,0 0 1 0 0,0 0-1 0 0,1 0 0 0 0,-1 1 1 0 0,1-1-1 0 0,0 1 0 0 0,0-1 0 0 0,0 1 1 0 0,1 0-1 0 0,-1-1 0 0 0,-1 7 1 0 0,2-7-123 0 0,1 0 0 0 0,0 0 1 0 0,-1 0-1 0 0,1 0 0 0 0,0 0 1 0 0,0 0-1 0 0,1 0 0 0 0,-1-1 1 0 0,1 1-1 0 0,-1 0 0 0 0,1 0 1 0 0,0 0-1 0 0,0 0 0 0 0,0-1 1 0 0,0 1-1 0 0,1 0 0 0 0,-1-1 1 0 0,1 1-1 0 0,-1-1 0 0 0,1 0 1 0 0,0 1-1 0 0,0-1 1 0 0,0 0-1 0 0,0 0 0 0 0,1 0 1 0 0,-1-1-1 0 0,0 1 0 0 0,1 0 1 0 0,-1-1-1 0 0,1 1 0 0 0,0-1 1 0 0,-1 0-1 0 0,1 0 0 0 0,0 0 1 0 0,0 0-1 0 0,4 0 0 0 0,-1 0 49 0 0,1 0-1 0 0,0 0 0 0 0,0 0 1 0 0,0-1-1 0 0,1 0 1 0 0,-1-1-1 0 0,9-1 0 0 0,-14 2-124 0 0,-1 0-1 0 0,0 0 0 0 0,1 0 0 0 0,-1-1 1 0 0,1 1-1 0 0,-1 0 0 0 0,0-1 1 0 0,1 1-1 0 0,-1-1 0 0 0,0 0 0 0 0,1 1 1 0 0,-1-1-1 0 0,0 0 0 0 0,0 0 1 0 0,0 0-1 0 0,0 0 0 0 0,0 0 0 0 0,0 0 1 0 0,0 0-1 0 0,0 0 0 0 0,0 0 1 0 0,0 0-1 0 0,0-1 0 0 0,-1 1 0 0 0,1 0 1 0 0,0-1-1 0 0,-1 1 0 0 0,1 0 1 0 0,-1-1-1 0 0,0 1 0 0 0,1 0 0 0 0,-1-1 1 0 0,0 1-1 0 0,0-1 0 0 0,0 1 1 0 0,0-1-1 0 0,0 1 0 0 0,0-1 0 0 0,-1 1 1 0 0,1 0-1 0 0,0-1 0 0 0,-1 1 1 0 0,1 0-1 0 0,-1-1 0 0 0,0-1 0 0 0,0 2-74 0 0,1-1 0 0 0,-1 1-1 0 0,0-1 1 0 0,0 1-1 0 0,0-1 1 0 0,0 1 0 0 0,-1-1-1 0 0,1 1 1 0 0,0 0-1 0 0,0 0 1 0 0,-1 0-1 0 0,1 0 1 0 0,-1 0 0 0 0,1 0-1 0 0,-1 0 1 0 0,1 0-1 0 0,-1 0 1 0 0,0 1 0 0 0,1-1-1 0 0,-1 1 1 0 0,0-1-1 0 0,0 1 1 0 0,1 0 0 0 0,-1-1-1 0 0,0 1 1 0 0,0 0-1 0 0,1 0 1 0 0,-1 0 0 0 0,0 1-1 0 0,0-1 1 0 0,1 0-1 0 0,-1 1 1 0 0,0-1 0 0 0,0 1-1 0 0,-2 1 1 0 0,-3 0-946 0 0,1 1 0 0 0,-1 0 1 0 0,1 0-1 0 0,0 0 1 0 0,0 1-1 0 0,0 0 0 0 0,0 0 1 0 0,-6 6-1 0 0,-2 5-1564 0 0</inkml:trace>
</inkml:ink>
</file>

<file path=ppt/ink/ink7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2:3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44 560 0 0,'0'0'5699'0'0,"29"-8"-2120"0"0,380-15 7981 0 0,-138 12-6752 0 0,-263 11-4741 0 0,29-1 2084 0 0,-41 5-1074 0 0,-23 4-892 0 0,11-1 422 0 0,0 1-3014 0 0</inkml:trace>
</inkml:ink>
</file>

<file path=ppt/ink/ink7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2:31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44 0 0,'0'2'15053'0'0,"1"16"-14343"0"0,-15 110 4314 0 0,7-77-3510 0 0,-1 63 0 0 0,11-90-1734 0 0,-1-9-1872 0 0,-1-3-5705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51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83 264 0 0,'0'0'728'0'0,"-18"-31"18615"0"0,14 31-19120 0 0,0-1-1 0 0,0 1 0 0 0,0 0 1 0 0,1 1-1 0 0,-1-1 0 0 0,0 1 1 0 0,0-1-1 0 0,1 1 1 0 0,-1 0-1 0 0,0 1 0 0 0,1-1 1 0 0,-1 0-1 0 0,1 1 0 0 0,-1 0 1 0 0,1 0-1 0 0,-3 3 1 0 0,3-4-176 0 0,1 1 0 0 0,0 0 0 0 0,0 0 0 0 0,-1 0 0 0 0,2 0 0 0 0,-1 1 0 0 0,0-1 1 0 0,0 0-1 0 0,1 1 0 0 0,-1-1 0 0 0,1 1 0 0 0,0 0 0 0 0,0-1 0 0 0,0 1 1 0 0,0 0-1 0 0,0 0 0 0 0,0 0 0 0 0,1 0 0 0 0,0-1 0 0 0,-1 1 0 0 0,1 0 1 0 0,0 3-1 0 0,1-4-15 0 0,-1-1 0 0 0,0 1 1 0 0,0-1-1 0 0,1 1 0 0 0,-1-1 1 0 0,0 1-1 0 0,1-1 0 0 0,0 1 1 0 0,-1-1-1 0 0,1 0 0 0 0,0 1 1 0 0,0-1-1 0 0,-1 0 0 0 0,1 0 0 0 0,0 1 1 0 0,0-1-1 0 0,1 0 0 0 0,-1 0 1 0 0,0 0-1 0 0,0 0 0 0 0,0 0 1 0 0,2 0-1 0 0,0 0 4 0 0,-1 0 1 0 0,1 0-1 0 0,0 0 0 0 0,0-1 0 0 0,-1 1 1 0 0,1-1-1 0 0,0 0 0 0 0,0 0 1 0 0,0 0-1 0 0,-1 0 0 0 0,5-1 0 0 0,0 0 19 0 0,-1 0 0 0 0,1-1-1 0 0,-1 1 1 0 0,0-2 0 0 0,1 1-1 0 0,-1-1 1 0 0,0 0 0 0 0,0 0-1 0 0,8-6 1 0 0,-13 8-19 0 0,0 0 0 0 0,0 0-1 0 0,0 0 1 0 0,0 0 0 0 0,0 0-1 0 0,0 0 1 0 0,0 0 0 0 0,0 0-1 0 0,0 0 1 0 0,-1-1 0 0 0,1 1-1 0 0,0 0 1 0 0,-1-1 0 0 0,1 1-1 0 0,-1 0 1 0 0,1-1 0 0 0,-1 1-1 0 0,0 0 1 0 0,0-1 0 0 0,1 1 0 0 0,-1-3-1 0 0,-1 3-15 0 0,1-1 1 0 0,-1 1-1 0 0,1 0 0 0 0,-1 0 1 0 0,1-1-1 0 0,-1 1 0 0 0,0 0 0 0 0,0 0 1 0 0,0 0-1 0 0,0 0 0 0 0,0 0 1 0 0,0 0-1 0 0,0 0 0 0 0,0 0 0 0 0,0 1 1 0 0,0-1-1 0 0,0 0 0 0 0,-2 0 0 0 0,-1-1-15 0 0,-1 0 0 0 0,1 0-1 0 0,-1 0 1 0 0,0 1-1 0 0,1 0 1 0 0,-1 0 0 0 0,0 0-1 0 0,0 1 1 0 0,0 0-1 0 0,1-1 1 0 0,-10 2 0 0 0,12-1-7 0 0,1 1 1 0 0,-1-1-1 0 0,1 0 1 0 0,-1 1-1 0 0,0-1 1 0 0,1 0-1 0 0,-1 1 1 0 0,1 0-1 0 0,-1-1 1 0 0,1 1-1 0 0,0 0 1 0 0,-1 0-1 0 0,1 0 1 0 0,0 0-1 0 0,0 0 1 0 0,-1 0-1 0 0,1 0 1 0 0,0 0-1 0 0,0 0 1 0 0,0 1-1 0 0,0-1 1 0 0,0 0-1 0 0,1 1 1 0 0,-1-1-1 0 0,0 1 1 0 0,1-1-1 0 0,-1 1 1 0 0,1-1-1 0 0,-1 1 1 0 0,1-1-1 0 0,0 1 1 0 0,-1 0-1 0 0,1-1 1 0 0,0 1-1 0 0,0-1 1 0 0,0 1-1 0 0,0 0 1 0 0,1-1-1 0 0,-1 1 1 0 0,0-1-1 0 0,1 1 1 0 0,-1-1-1 0 0,2 3 1 0 0,-1-2 10 0 0,0 0 0 0 0,0 0 0 0 0,0 0 0 0 0,0 0 0 0 0,0-1 0 0 0,1 1 0 0 0,-1 0 0 0 0,1-1 0 0 0,-1 1 0 0 0,1-1 0 0 0,0 1 0 0 0,-1-1 0 0 0,1 0 0 0 0,0 0 0 0 0,0 0 0 0 0,0 0 0 0 0,0 0 1 0 0,0 0-1 0 0,0-1 0 0 0,0 1 0 0 0,0 0 0 0 0,0-1 0 0 0,0 0 0 0 0,1 0 0 0 0,-1 1 0 0 0,0-1 0 0 0,0 0 0 0 0,0-1 0 0 0,0 1 0 0 0,0 0 0 0 0,1-1 0 0 0,2 0 0 0 0,-1-1 5 0 0,0 1 1 0 0,0-1-1 0 0,0 0 0 0 0,-1 0 0 0 0,1-1 0 0 0,-1 1 0 0 0,1-1 0 0 0,5-6 0 0 0,-8 8 5 0 0,1-1-1 0 0,-1 1 0 0 0,1-1 1 0 0,-1 0-1 0 0,0 1 0 0 0,0-1 0 0 0,0 0 1 0 0,0 0-1 0 0,0 0 0 0 0,0 0 1 0 0,-1 0-1 0 0,1 0 0 0 0,-1 0 1 0 0,1 0-1 0 0,-1 0 0 0 0,0-1 0 0 0,0 1 1 0 0,0-3-1 0 0,0 3-6 0 0,-1 0-1 0 0,0 1 1 0 0,0-1 0 0 0,1 0-1 0 0,-1 0 1 0 0,0 1-1 0 0,0-1 1 0 0,0 1 0 0 0,-1-1-1 0 0,1 1 1 0 0,0-1 0 0 0,-1 1-1 0 0,1 0 1 0 0,0 0 0 0 0,-1 0-1 0 0,0-1 1 0 0,1 1-1 0 0,-1 1 1 0 0,0-1 0 0 0,1 0-1 0 0,-1 0 1 0 0,0 1 0 0 0,0-1-1 0 0,0 1 1 0 0,1-1 0 0 0,-5 1-1 0 0,1-1-3 0 0,0 0-1 0 0,0 1 0 0 0,0 0 1 0 0,0 0-1 0 0,0 0 1 0 0,0 0-1 0 0,0 1 0 0 0,-8 2 1 0 0,9-2 4 0 0,0 1-1 0 0,0 0 1 0 0,0 0 0 0 0,1 0 0 0 0,-1 1 0 0 0,0-1 0 0 0,1 1 0 0 0,0 0-1 0 0,0 0 1 0 0,0 0 0 0 0,0 0 0 0 0,0 1 0 0 0,1-1 0 0 0,-1 1 0 0 0,1-1-1 0 0,0 1 1 0 0,0 0 0 0 0,-3 8 0 0 0,5-11 1 0 0,0 0-1 0 0,0 0 1 0 0,0-1-1 0 0,0 1 1 0 0,0 0-1 0 0,0 0 1 0 0,0 0-1 0 0,0 0 1 0 0,0 0-1 0 0,1 0 1 0 0,-1 0-1 0 0,0 0 1 0 0,1 0-1 0 0,-1 0 1 0 0,1 0-1 0 0,-1 0 1 0 0,1-1-1 0 0,-1 1 1 0 0,1 0-1 0 0,-1 0 1 0 0,1-1-1 0 0,0 1 1 0 0,-1 0-1 0 0,1-1 1 0 0,0 1 0 0 0,0 0-1 0 0,0-1 1 0 0,-1 1-1 0 0,1-1 1 0 0,0 0-1 0 0,0 1 1 0 0,0-1-1 0 0,0 0 1 0 0,2 1-1 0 0,31 7 265 0 0,-29-8-263 0 0,0-1 0 0 0,0 0-1 0 0,0 0 1 0 0,-1 0-1 0 0,1 0 1 0 0,-1-1-1 0 0,1 1 1 0 0,-1-1-1 0 0,1 0 1 0 0,-1-1-1 0 0,0 1 1 0 0,0-1-1 0 0,0 0 1 0 0,0 0 0 0 0,0 0-1 0 0,5-6 1 0 0,-8 7-8 0 0,1 0-1 0 0,0 0 1 0 0,-1 0 0 0 0,0 0 0 0 0,1 0 0 0 0,-1 0 0 0 0,0-1 0 0 0,0 1 0 0 0,0 0 0 0 0,0-1 0 0 0,-1 1 0 0 0,1-1 0 0 0,-1 1-1 0 0,1-1 1 0 0,-1 1 0 0 0,0-1 0 0 0,0 1 0 0 0,0-1 0 0 0,0 1 0 0 0,0-1 0 0 0,-1 1 0 0 0,1 0 0 0 0,-1-1 0 0 0,0 1 0 0 0,1-1-1 0 0,-1 1 1 0 0,0 0 0 0 0,-1 0 0 0 0,1-1 0 0 0,0 1 0 0 0,-1 0 0 0 0,1 0 0 0 0,-4-3 0 0 0,3 2-9 0 0,-1 1 0 0 0,0-1 1 0 0,0 1-1 0 0,0 0 0 0 0,0 0 0 0 0,0 0 1 0 0,-1 0-1 0 0,1 1 0 0 0,0-1 1 0 0,-1 1-1 0 0,1 0 0 0 0,-1 0 0 0 0,0 0 1 0 0,1 1-1 0 0,-1-1 0 0 0,0 1 0 0 0,1 0 1 0 0,-1 0-1 0 0,0 0 0 0 0,1 0 1 0 0,-1 1-1 0 0,0-1 0 0 0,-4 2 0 0 0,3 0-1 0 0,-1-1 0 0 0,1 1-1 0 0,-1 0 1 0 0,1 1 0 0 0,0-1-1 0 0,0 1 1 0 0,0 0 0 0 0,0 1-1 0 0,0-1 1 0 0,1 1 0 0 0,-1 0-1 0 0,1 0 1 0 0,-7 9 0 0 0,10-13 7 0 0,1 1-1 0 0,-1 0 1 0 0,1-1 0 0 0,-1 1 0 0 0,1 0-1 0 0,0-1 1 0 0,-1 1 0 0 0,1 0 0 0 0,0 0 0 0 0,-1-1-1 0 0,1 1 1 0 0,0 0 0 0 0,0 0 0 0 0,0 0-1 0 0,0-1 1 0 0,0 1 0 0 0,0 0 0 0 0,0 0 0 0 0,0 0-1 0 0,0 0 1 0 0,0-1 0 0 0,0 1 0 0 0,0 0-1 0 0,1 0 1 0 0,-1-1 0 0 0,0 1 0 0 0,1 1 0 0 0,0-1 2 0 0,0 0 0 0 0,1 1-1 0 0,-1-1 1 0 0,0 0 0 0 0,0 0 0 0 0,1 0 0 0 0,-1 0 0 0 0,1 0 0 0 0,-1-1 0 0 0,1 1 0 0 0,-1 0 0 0 0,3 0 0 0 0,2 1 10 0 0,-1-1 1 0 0,1 0-1 0 0,0 0 0 0 0,0 0 0 0 0,-1 0 0 0 0,10-1 0 0 0,-10-1-5 0 0,0-1 0 0 0,1 1 0 0 0,-1-1 0 0 0,0 1 0 0 0,0-1 0 0 0,0-1 0 0 0,0 1-1 0 0,-1-1 1 0 0,9-6 0 0 0,-11 8-9 0 0,-1 0 0 0 0,1 0-1 0 0,-1 0 1 0 0,1-1 0 0 0,-1 1-1 0 0,0-1 1 0 0,0 1 0 0 0,0-1 0 0 0,0 1-1 0 0,0-1 1 0 0,0 0 0 0 0,0 1-1 0 0,0-1 1 0 0,0 0 0 0 0,-1 0 0 0 0,1 0-1 0 0,-1 0 1 0 0,1 1 0 0 0,-1-1-1 0 0,0 0 1 0 0,0 0 0 0 0,0 0-1 0 0,0 0 1 0 0,0 0 0 0 0,0 0 0 0 0,0 0-1 0 0,-1 0 1 0 0,1 0 0 0 0,-1 1-1 0 0,-1-4 1 0 0,1 3-4 0 0,0 0 1 0 0,-1 0-1 0 0,1 0 0 0 0,0 1 1 0 0,-1-1-1 0 0,0 0 0 0 0,1 1 1 0 0,-1 0-1 0 0,0-1 0 0 0,0 1 1 0 0,0 0-1 0 0,0 0 0 0 0,0 0 0 0 0,0 0 1 0 0,0 0-1 0 0,0 0 0 0 0,0 1 1 0 0,0-1-1 0 0,0 1 0 0 0,-1-1 1 0 0,1 1-1 0 0,0 0 0 0 0,0 0 1 0 0,-1 0-1 0 0,1 0 0 0 0,0 0 0 0 0,0 1 1 0 0,0-1-1 0 0,-1 1 0 0 0,-1 0 1 0 0,0 0-5 0 0,0 0 1 0 0,1 0-1 0 0,-1 0 1 0 0,0 1 0 0 0,1-1-1 0 0,-1 1 1 0 0,1 0-1 0 0,-1 0 1 0 0,1 0 0 0 0,0 0-1 0 0,0 1 1 0 0,0 0-1 0 0,0-1 1 0 0,0 1 0 0 0,-4 6-1 0 0,6-8 9 0 0,0 1 0 0 0,1-1 1 0 0,-1 1-1 0 0,0 0 0 0 0,1-1 0 0 0,-1 1 0 0 0,1-1 0 0 0,0 1 1 0 0,-1 0-1 0 0,1 0 0 0 0,0-1 0 0 0,0 1 0 0 0,0 0 0 0 0,0-1 1 0 0,0 1-1 0 0,1 0 0 0 0,-1-1 0 0 0,0 1 0 0 0,1 0 0 0 0,-1-1 1 0 0,1 1-1 0 0,0 0 0 0 0,-1-1 0 0 0,2 2 0 0 0,0-1-2 0 0,0 1 1 0 0,0-1-1 0 0,0 0 0 0 0,0-1 0 0 0,0 1 1 0 0,1 0-1 0 0,-1 0 0 0 0,1-1 0 0 0,-1 0 1 0 0,1 1-1 0 0,-1-1 0 0 0,1 0 0 0 0,4 1 0 0 0,-3-1-10 0 0,-1 0 1 0 0,0 0-1 0 0,1 0 0 0 0,-1-1 0 0 0,1 1 0 0 0,-1-1 0 0 0,1 0 0 0 0,-1 0 0 0 0,1 0 0 0 0,-1-1 0 0 0,1 1 0 0 0,-1-1 0 0 0,1 0 0 0 0,-1 0 0 0 0,1 0 0 0 0,-1 0 0 0 0,0 0 0 0 0,0-1 0 0 0,0 0 0 0 0,0 1 0 0 0,0-1 0 0 0,0 0 0 0 0,0-1 0 0 0,4-3 0 0 0,-6 5 8 0 0,0 0 0 0 0,-1 1 0 0 0,1-1 0 0 0,-1 0 0 0 0,1 0 0 0 0,0 1 0 0 0,-1-1 0 0 0,1 0 0 0 0,-1 0 0 0 0,0 0 0 0 0,1 0 0 0 0,-1 0 0 0 0,0 1-1 0 0,1-1 1 0 0,-1 0 0 0 0,0 0 0 0 0,0 0 0 0 0,0 0 0 0 0,0 0 0 0 0,0 0 0 0 0,0 0 0 0 0,0 0 0 0 0,0 0 0 0 0,0 0 0 0 0,-1 0 0 0 0,1 0 0 0 0,0 0 0 0 0,0 0 0 0 0,-1 1 0 0 0,1-1 0 0 0,-1 0 0 0 0,1 0 0 0 0,-1 0 0 0 0,1 0-1 0 0,-1 1 1 0 0,0-1 0 0 0,1 0 0 0 0,-1 1 0 0 0,0-1 0 0 0,1 0 0 0 0,-1 1 0 0 0,0-1 0 0 0,0 1 0 0 0,0-1 0 0 0,1 1 0 0 0,-1-1 0 0 0,0 1 0 0 0,0 0 0 0 0,0-1 0 0 0,0 1 0 0 0,0 0 0 0 0,0 0 0 0 0,-2 0 0 0 0,0-1 3 0 0,0 1 0 0 0,0 0 0 0 0,0 0 0 0 0,0 0 0 0 0,0 0 0 0 0,0 0 0 0 0,0 1 0 0 0,0-1 0 0 0,0 1 0 0 0,0 0 0 0 0,1 0 0 0 0,-1 0 0 0 0,0 0 0 0 0,0 0 0 0 0,1 1 0 0 0,-1-1 0 0 0,-2 3 0 0 0,3-3 11 0 0,1 0-1 0 0,0 0 1 0 0,-1 1-1 0 0,1-1 1 0 0,0 0 0 0 0,0 1-1 0 0,0-1 1 0 0,0 0-1 0 0,0 1 1 0 0,0 0 0 0 0,0-1-1 0 0,0 1 1 0 0,1-1-1 0 0,-1 1 1 0 0,1 0-1 0 0,-1 0 1 0 0,1-1 0 0 0,-1 1-1 0 0,1 0 1 0 0,0 0-1 0 0,0-1 1 0 0,0 1 0 0 0,0 0-1 0 0,0 0 1 0 0,1 0-1 0 0,-1-1 1 0 0,0 1-1 0 0,1 0 1 0 0,-1 0 0 0 0,1-1-1 0 0,0 1 1 0 0,0 0-1 0 0,-1-1 1 0 0,1 1 0 0 0,0-1-1 0 0,0 1 1 0 0,0-1-1 0 0,1 0 1 0 0,-1 1-1 0 0,0-1 1 0 0,2 1 0 0 0,-1 0-3 0 0,0-1 0 0 0,0 1 0 0 0,0-1 0 0 0,1 0 1 0 0,-1 0-1 0 0,0 0 0 0 0,1 0 0 0 0,-1 0 0 0 0,1-1 0 0 0,-1 1 1 0 0,1-1-1 0 0,-1 1 0 0 0,1-1 0 0 0,-1 0 0 0 0,1 0 1 0 0,-1 0-1 0 0,1 0 0 0 0,-1-1 0 0 0,1 1 0 0 0,-1-1 1 0 0,1 1-1 0 0,-1-1 0 0 0,1 0 0 0 0,-1 0 0 0 0,0 0 0 0 0,1 0 1 0 0,-1 0-1 0 0,0-1 0 0 0,2-1 0 0 0,-2 2-16 0 0,0-1 1 0 0,0 0-1 0 0,0 1 0 0 0,-1-1 0 0 0,1 0 1 0 0,0 0-1 0 0,-1 0 0 0 0,0 0 0 0 0,0 0 1 0 0,1 0-1 0 0,-1 0 0 0 0,0-1 0 0 0,-1 1 0 0 0,1 0 1 0 0,0-1-1 0 0,-1 1 0 0 0,1 0 0 0 0,-1-1 1 0 0,0 1-1 0 0,0-1 0 0 0,0 1 0 0 0,0-5 1 0 0,-1 6 4 0 0,1-1 0 0 0,-1 1 0 0 0,1-1 0 0 0,-1 1 0 0 0,0-1 0 0 0,0 1 0 0 0,0 0 0 0 0,0 0 0 0 0,0-1 0 0 0,0 1 0 0 0,0 0 0 0 0,0 0 0 0 0,0 0 0 0 0,-1 0 0 0 0,1 0 0 0 0,0 0 0 0 0,-1 0 0 0 0,1 0 0 0 0,0 1 0 0 0,-1-1 0 0 0,1 1 0 0 0,-1-1 0 0 0,1 1 0 0 0,-1-1 0 0 0,0 1 0 0 0,1 0 0 0 0,-1 0 0 0 0,1 0 0 0 0,-1 0 0 0 0,0 0 0 0 0,1 0 0 0 0,-1 0 0 0 0,1 0 0 0 0,-1 1 0 0 0,-1 0 0 0 0,-33 8 26 0 0,35-8-19 0 0,-1-1 0 0 0,1 1 0 0 0,0-1-1 0 0,0 1 1 0 0,0 0 0 0 0,0 0 0 0 0,0-1 0 0 0,0 1-1 0 0,0 0 1 0 0,0 0 0 0 0,0 0 0 0 0,0 0-1 0 0,0 0 1 0 0,0 0 0 0 0,1 0 0 0 0,-1 0 0 0 0,0 0-1 0 0,1 1 1 0 0,-1-1 0 0 0,1 0 0 0 0,-1 0-1 0 0,1 1 1 0 0,0-1 0 0 0,-1 2 0 0 0,1-2 3 0 0,0 0 1 0 0,1 0-1 0 0,-1 0 0 0 0,0-1 1 0 0,1 1-1 0 0,-1 0 0 0 0,0 0 1 0 0,1-1-1 0 0,-1 1 1 0 0,1 0-1 0 0,-1-1 0 0 0,1 1 1 0 0,-1-1-1 0 0,1 1 0 0 0,0-1 1 0 0,-1 1-1 0 0,1-1 1 0 0,0 1-1 0 0,-1-1 0 0 0,1 1 1 0 0,0-1-1 0 0,-1 0 0 0 0,1 1 1 0 0,0-1-1 0 0,0 0 1 0 0,0 0-1 0 0,-1 1 0 0 0,1-1 1 0 0,0 0-1 0 0,0 0 1 0 0,1 0-1 0 0,15 1-1288 0 0,-3-2-3844 0 0</inkml:trace>
</inkml:ink>
</file>

<file path=ppt/ink/ink7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2:3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14 185 676 0 0,'0'-6'617'0'0,"0"0"0"0"0,1 1 0 0 0,0-1 0 0 0,0 1 0 0 0,0-1 0 0 0,0 1 1 0 0,1 0-1 0 0,0 0 0 0 0,0-1 0 0 0,1 1 0 0 0,-1 0 0 0 0,1 1 0 0 0,0-1 0 0 0,1 0 0 0 0,5-6 0 0 0,-1 4 36 0 0,-1 0 0 0 0,1 1 0 0 0,0 0 1 0 0,1 0-1 0 0,-1 1 0 0 0,1 0 0 0 0,0 0 0 0 0,11-3 0 0 0,7-1 489 0 0,1 1 1 0 0,-1 2-1 0 0,1 0 1 0 0,1 2-1 0 0,38-1 0 0 0,-49 4-542 0 0,0 1-1 0 0,0 0 0 0 0,1 1 0 0 0,28 6 0 0 0,-42-5-528 0 0,0 0-1 0 0,0-1 1 0 0,0 2 0 0 0,0-1 0 0 0,0 0 0 0 0,0 1-1 0 0,0 0 1 0 0,-1 0 0 0 0,0 1 0 0 0,1-1 0 0 0,-1 1-1 0 0,0 0 1 0 0,-1 0 0 0 0,1 0 0 0 0,-1 0-1 0 0,0 1 1 0 0,0-1 0 0 0,0 1 0 0 0,3 7 0 0 0,-5-10-65 0 0,103 246 501 0 0,-90-208-318 0 0,-2 1 0 0 0,-1 0 0 0 0,-3 1 0 0 0,5 54 0 0 0,-12-91-139 0 0,-1-1 0 0 0,1 1 0 0 0,-1-1 0 0 0,-1 0 0 0 0,1 1 0 0 0,0-1 0 0 0,-1 1 0 0 0,-2 5 0 0 0,2-9-74 0 0,1 0 1 0 0,-1 0 0 0 0,0 0 0 0 0,0 0 0 0 0,0 0 0 0 0,0 0 0 0 0,0 0 0 0 0,0 0 0 0 0,0-1-1 0 0,0 1 1 0 0,0 0 0 0 0,0-1 0 0 0,-1 1 0 0 0,1-1 0 0 0,0 1 0 0 0,0-1 0 0 0,-1 1 0 0 0,1-1-1 0 0,0 0 1 0 0,0 0 0 0 0,-1 0 0 0 0,1 0 0 0 0,0 0 0 0 0,-1 0 0 0 0,1 0 0 0 0,0 0-1 0 0,-1 0 1 0 0,1-1 0 0 0,0 1 0 0 0,-2-1 0 0 0,-170-29-1373 0 0,-272-37-655 0 0,394 57 1057 0 0,66-3-9149 0 0,-5 10 7692 0 0</inkml:trace>
</inkml:ink>
</file>

<file path=ppt/ink/ink7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2:31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7945 0 0,'35'-14'11537'0'0,"4"5"-6016"0"0,2 4-5101 0 0,42 0-1 0 0,-48 3 1117 0 0,163-4-49 0 0,120-9 503 0 0,-282 10-6313 0 0,-13-1-6714 0 0,-18 4 8383 0 0</inkml:trace>
</inkml:ink>
</file>

<file path=ppt/ink/ink7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2:3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59 448 0 0,'1'-1'385'0'0,"-1"0"1"0"0,1 0-1 0 0,-1 0 0 0 0,0 0 1 0 0,0 0-1 0 0,0 0 0 0 0,1 0 0 0 0,-1 0 1 0 0,0 0-1 0 0,0 0 0 0 0,0 0 1 0 0,0 0-1 0 0,-1 0 0 0 0,1 0 1 0 0,0 0-1 0 0,0 0 0 0 0,-1 0 0 0 0,1 0 1 0 0,0 0-1 0 0,-1 0 0 0 0,1 0 1 0 0,-1 0-1 0 0,1 0 0 0 0,-1 1 1 0 0,1-1-1 0 0,-1 0 0 0 0,-4-3 3507 0 0,-17 40 3165 0 0,21-35-6870 0 0,1 1 1 0 0,-1 0-1 0 0,1-1 0 0 0,-1 1 1 0 0,1 0-1 0 0,0 0 0 0 0,0-1 1 0 0,-1 1-1 0 0,1 0 0 0 0,1 0 1 0 0,-1-1-1 0 0,0 1 1 0 0,0 0-1 0 0,1 0 0 0 0,-1-1 1 0 0,1 1-1 0 0,-1 0 0 0 0,1-1 1 0 0,-1 1-1 0 0,1 0 0 0 0,0-1 1 0 0,0 1-1 0 0,0-1 0 0 0,0 1 1 0 0,0-1-1 0 0,1 0 0 0 0,-1 1 1 0 0,2 0-1 0 0,0 0-37 0 0,0-1-1 0 0,0 1 1 0 0,0-1-1 0 0,0 0 0 0 0,0 0 1 0 0,1 0-1 0 0,-1-1 1 0 0,0 1-1 0 0,1-1 1 0 0,-1 0-1 0 0,1 0 1 0 0,-1 0-1 0 0,0 0 1 0 0,4-1-1 0 0,1 0-66 0 0,-1 0 0 0 0,0-1 0 0 0,1 0 0 0 0,-1 0 0 0 0,0-1 0 0 0,10-5-1 0 0,-14 6-52 0 0,0 1 0 0 0,0-1 0 0 0,-1 1-1 0 0,1-1 1 0 0,-1 0 0 0 0,1 0 0 0 0,-1 0-1 0 0,0-1 1 0 0,0 1 0 0 0,0 0-1 0 0,0-1 1 0 0,0 0 0 0 0,0 1 0 0 0,1-6-1 0 0,-2 7-141 0 0,-1 0 0 0 0,0-1-1 0 0,0 1 1 0 0,0-1 0 0 0,0 1-1 0 0,0 0 1 0 0,0-1 0 0 0,-1 1-1 0 0,1-1 1 0 0,0 1-1 0 0,-1 0 1 0 0,1-1 0 0 0,-1 1-1 0 0,1 0 1 0 0,-1 0 0 0 0,0-1-1 0 0,1 1 1 0 0,-1 0-1 0 0,0 0 1 0 0,0 0 0 0 0,0 0-1 0 0,0 0 1 0 0,0 0 0 0 0,0 0-1 0 0,0 0 1 0 0,0 0-1 0 0,-1 0 1 0 0,1 1 0 0 0,0-1-1 0 0,0 1 1 0 0,-1-1 0 0 0,-1 0-1 0 0,-51-17-7232 0 0,46 16 5509 0 0,-26-7-1183 0 0</inkml:trace>
</inkml:ink>
</file>

<file path=ppt/ink/ink7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2:3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0 368 0 0,'0'0'1388'0'0,"24"17"3789"0"0,201 20 3240 0 0,308 11-3161 0 0,260-32-1045 0 0,-754-16-3906 0 0,820-24 2428 0 0,-747 18-2161 0 0,197-17 348 0 0,-199 12 91 0 0,-109 11-854 0 0</inkml:trace>
</inkml:ink>
</file>

<file path=ppt/ink/ink7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2:3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31 484 0 0,'-1'-2'676'0'0,"0"0"0"0"0,0 0 0 0 0,0 0 0 0 0,0 0 1 0 0,-1 0-1 0 0,1 0 0 0 0,0 1 0 0 0,-1-1 0 0 0,1 0 0 0 0,-1 1 0 0 0,0 0 0 0 0,1-1 1 0 0,-3 0-1 0 0,2 1-265 0 0,0 0 0 0 0,0 0 0 0 0,0 1 0 0 0,0-1 0 0 0,1 1 0 0 0,-1-1 0 0 0,0 1 1 0 0,0 0-1 0 0,0 0 0 0 0,0-1 0 0 0,0 1 0 0 0,-3 1 0 0 0,0 0-51 0 0,1 0 0 0 0,0 0 0 0 0,-1 1-1 0 0,1-1 1 0 0,0 1 0 0 0,0 0 0 0 0,0 1 0 0 0,0-1 0 0 0,0 1-1 0 0,1-1 1 0 0,-1 1 0 0 0,-3 4 0 0 0,5-6-242 0 0,0 1 0 0 0,0-1 1 0 0,1 1-1 0 0,-1-1 0 0 0,1 1 0 0 0,-1 0 0 0 0,1 0 1 0 0,-1 0-1 0 0,1-1 0 0 0,0 1 0 0 0,0 0 1 0 0,0 1-1 0 0,0-1 0 0 0,1 0 0 0 0,-1 0 0 0 0,0 0 1 0 0,1 0-1 0 0,0 1 0 0 0,-1-1 0 0 0,1 0 1 0 0,0 0-1 0 0,0 1 0 0 0,0-1 0 0 0,0 0 0 0 0,1 0 1 0 0,-1 0-1 0 0,1 1 0 0 0,-1-1 0 0 0,1 0 1 0 0,0 0-1 0 0,0 0 0 0 0,0 0 0 0 0,0 0 0 0 0,0 0 1 0 0,0 0-1 0 0,1 0 0 0 0,-1 0 0 0 0,0-1 1 0 0,1 1-1 0 0,0 0 0 0 0,1 1 0 0 0,0-1-76 0 0,0 0-1 0 0,1 1 0 0 0,-1-1 1 0 0,1 0-1 0 0,-1-1 1 0 0,1 1-1 0 0,0-1 0 0 0,-1 1 1 0 0,1-1-1 0 0,0 0 1 0 0,0 0-1 0 0,0-1 1 0 0,0 1-1 0 0,0-1 0 0 0,0 0 1 0 0,0 0-1 0 0,0 0 1 0 0,0-1-1 0 0,0 1 0 0 0,0-1 1 0 0,0 0-1 0 0,4-2 1 0 0,-5 2-72 0 0,1 0 1 0 0,-1-1-1 0 0,0 1 1 0 0,0-1-1 0 0,-1 0 1 0 0,1 1-1 0 0,0-1 1 0 0,0-1-1 0 0,-1 1 1 0 0,0 0-1 0 0,1-1 1 0 0,-1 1-1 0 0,0-1 1 0 0,0 0-1 0 0,0 0 1 0 0,0 1-1 0 0,-1-1 0 0 0,1 0 1 0 0,-1-1-1 0 0,0 1 1 0 0,1-4-1 0 0,-2 5 18 0 0,1 1 0 0 0,-2-1 0 0 0,1 1 0 0 0,0-1 0 0 0,0 1 0 0 0,0-1 0 0 0,-1 1 0 0 0,1-1-1 0 0,0 1 1 0 0,-1-1 0 0 0,0 1 0 0 0,1 0 0 0 0,-1-1 0 0 0,0 1 0 0 0,1 0 0 0 0,-1-1 0 0 0,0 1-1 0 0,-2-2 1 0 0,1 1 12 0 0,-1 0 0 0 0,0 0 0 0 0,1 0 1 0 0,-1 1-1 0 0,0-1 0 0 0,0 1 0 0 0,0 0 0 0 0,0-1 0 0 0,0 1 0 0 0,0 0 0 0 0,-5 0 0 0 0,2 0 28 0 0,0 1-1 0 0,0 0 1 0 0,1 0-1 0 0,-1 0 1 0 0,0 1 0 0 0,1 0-1 0 0,-1 0 1 0 0,1 0 0 0 0,-1 1-1 0 0,-6 3 1 0 0,9-5 7 0 0,1 1 1 0 0,0 0 0 0 0,0 0 0 0 0,0 0-1 0 0,0 0 1 0 0,0 0 0 0 0,0 0 0 0 0,0 1-1 0 0,1-1 1 0 0,-1 0 0 0 0,0 1 0 0 0,1 0-1 0 0,-1-1 1 0 0,1 1 0 0 0,-1 0 0 0 0,1 0-1 0 0,0 0 1 0 0,0 0 0 0 0,0 0-1 0 0,0 0 1 0 0,0 0 0 0 0,0 0 0 0 0,1 0-1 0 0,-1 0 1 0 0,1 1 0 0 0,-1-1 0 0 0,1 0-1 0 0,0 4 1 0 0,1-4 6 0 0,0 1 0 0 0,-1-1-1 0 0,2 1 1 0 0,-1-1 0 0 0,0 0-1 0 0,0 1 1 0 0,1-1 0 0 0,-1 0 0 0 0,1 0-1 0 0,0 0 1 0 0,-1 0 0 0 0,1 0-1 0 0,0 0 1 0 0,0-1 0 0 0,0 1 0 0 0,1 0-1 0 0,-1-1 1 0 0,0 0 0 0 0,1 0-1 0 0,-1 1 1 0 0,0-1 0 0 0,1-1 0 0 0,-1 1-1 0 0,1 0 1 0 0,0-1 0 0 0,-1 1 0 0 0,1-1-1 0 0,0 0 1 0 0,4 0 0 0 0,2 1-65 0 0,0-1 1 0 0,-1 0 0 0 0,1 0-1 0 0,0-1 1 0 0,0 0 0 0 0,-1-1-1 0 0,16-4 1 0 0,-22 6-5 0 0,-1 0 0 0 0,1-1-1 0 0,-1 1 1 0 0,0-1 0 0 0,1 1 0 0 0,-1-1 0 0 0,0 1 0 0 0,0-1 0 0 0,1 0 0 0 0,-1 0-1 0 0,0 1 1 0 0,0-1 0 0 0,0 0 0 0 0,0 0 0 0 0,0 0 0 0 0,0 0 0 0 0,0 0-1 0 0,0 0 1 0 0,-1-1 0 0 0,1 1 0 0 0,0 0 0 0 0,-1 0 0 0 0,1-1 0 0 0,-1 1-1 0 0,1 0 1 0 0,-1-1 0 0 0,1 1 0 0 0,-1 0 0 0 0,0-2 0 0 0,0 1-134 0 0,-1 1 0 0 0,0 0 0 0 0,0-1 0 0 0,0 1 0 0 0,0 0 1 0 0,0 0-1 0 0,0 0 0 0 0,0 0 0 0 0,0 0 0 0 0,0 0 0 0 0,0 0 0 0 0,-1 0 0 0 0,1 0 0 0 0,0 0 1 0 0,-1 1-1 0 0,1-1 0 0 0,0 0 0 0 0,-1 1 0 0 0,1-1 0 0 0,-1 1 0 0 0,1 0 0 0 0,-1 0 0 0 0,1-1 0 0 0,-1 1 1 0 0,-1 0-1 0 0,1 0-1629 0 0</inkml:trace>
</inkml:ink>
</file>

<file path=ppt/ink/ink7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2:31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38 196 28 0 0,'2'13'726'0'0,"-1"1"0"0"0,0-1 0 0 0,-1 0 0 0 0,-1 0 0 0 0,0 1 0 0 0,0-1 0 0 0,-4 14 0 0 0,-3 9 2856 0 0,-17 44-1 0 0,25-79-2971 0 0,-1-4 1391 0 0,3-53 721 0 0,9 9-2184 0 0,65-263 1489 0 0,-76 309-2020 0 0,0 1 1 0 0,0-1 0 0 0,0 0 0 0 0,0 1-1 0 0,0-1 1 0 0,1 0 0 0 0,-1 1-1 0 0,0-1 1 0 0,0 0 0 0 0,0 1 0 0 0,1-1-1 0 0,-1 1 1 0 0,0-1 0 0 0,1 0 0 0 0,-1 1-1 0 0,0-1 1 0 0,1 1 0 0 0,-1-1 0 0 0,1 1-1 0 0,-1-1 1 0 0,1 1 0 0 0,-1 0-1 0 0,1-1 1 0 0,-1 1 0 0 0,1-1 0 0 0,-1 1-1 0 0,1 0 1 0 0,-1 0 0 0 0,1-1 0 0 0,0 1-1 0 0,-1 0 1 0 0,1 0 0 0 0,0 0 0 0 0,-1 0-1 0 0,2-1 1 0 0,-1 2 2 0 0,1 0 0 0 0,-1 0 1 0 0,1 0-1 0 0,-1 0 0 0 0,0 1 0 0 0,0-1 1 0 0,0 0-1 0 0,0 0 0 0 0,0 1 0 0 0,0-1 1 0 0,0 1-1 0 0,0-1 0 0 0,1 2 0 0 0,21 54 157 0 0,-13-26-211 0 0,6 22 287 0 0,45 95 1 0 0,-54-134-322 0 0,0-1 1 0 0,1-1-1 0 0,0 1 1 0 0,0-1 0 0 0,2-1-1 0 0,-1 0 1 0 0,2 0-1 0 0,-1 0 1 0 0,1-2 0 0 0,1 1-1 0 0,0-2 1 0 0,16 10-1 0 0,-27-17 34 0 0,0 0 0 0 0,1-1 0 0 0,-1 1 0 0 0,1 0-1 0 0,-1-1 1 0 0,1 1 0 0 0,-1-1 0 0 0,1 1 0 0 0,-1-1 0 0 0,1 0-1 0 0,-1 0 1 0 0,1 0 0 0 0,-1 0 0 0 0,1 0 0 0 0,2 0 0 0 0,-4 0 25 0 0,1-1 0 0 0,-1 1 0 0 0,0 0 0 0 0,1-1-1 0 0,-1 1 1 0 0,1 0 0 0 0,-1-1 0 0 0,1 1 0 0 0,-1 0 0 0 0,0-1 0 0 0,1 1 0 0 0,-1-1 0 0 0,0 1 0 0 0,1-1 0 0 0,-1 1 0 0 0,0 0 0 0 0,0-1 0 0 0,0 1 0 0 0,1-1 0 0 0,-1 1 0 0 0,0-1 0 0 0,0 0 0 0 0,0 1 0 0 0,0-1 0 0 0,0 1 0 0 0,0-1 0 0 0,0 1 0 0 0,0-2 0 0 0,0 0 4 0 0,-1-1 1 0 0,1 1-1 0 0,-1-1 1 0 0,0 1-1 0 0,0 0 1 0 0,0-1-1 0 0,0 1 1 0 0,0 0 0 0 0,0 0-1 0 0,-1-1 1 0 0,1 1-1 0 0,-1 0 1 0 0,1 0-1 0 0,-1 0 1 0 0,0 1-1 0 0,0-1 1 0 0,-2-1-1 0 0,-8-5 80 0 0,0 1 0 0 0,0 1 0 0 0,-1 1 0 0 0,0-1 0 0 0,0 2-1 0 0,0 0 1 0 0,-1 1 0 0 0,-20-3 0 0 0,24 4-224 0 0,1 1-1 0 0,-1 0 1 0 0,1 1 0 0 0,0 0 0 0 0,-1 1 0 0 0,1 0-1 0 0,0 0 1 0 0,-1 1 0 0 0,1 0 0 0 0,0 1 0 0 0,0 0-1 0 0,0 0 1 0 0,-14 8 0 0 0,20-8-712 0 0,-1 0-1 0 0,0 0 1 0 0,0 1 0 0 0,1-1-1 0 0,0 1 1 0 0,-5 7 0 0 0,1-1-1126 0 0</inkml:trace>
</inkml:ink>
</file>

<file path=ppt/ink/ink7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2:3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47 205 176 0 0,'0'0'7114'0'0,"-11"45"-1153"0"0,-19 38-517 0 0,25-71-2998 0 0,10-27-1870 0 0,4-58-178 0 0,-6 47-142 0 0,0 0 0 0 0,1 0 0 0 0,2 0 0 0 0,11-30 0 0 0,-15 50-194 0 0,0 0 0 0 0,1 0 0 0 0,0 1 0 0 0,0-1-1 0 0,1 1 1 0 0,-1 0 0 0 0,1 0 0 0 0,0 0 0 0 0,1 0-1 0 0,-1 1 1 0 0,1-1 0 0 0,0 1 0 0 0,0 1 0 0 0,0-1-1 0 0,1 1 1 0 0,-1-1 0 0 0,1 2 0 0 0,0-1 0 0 0,0 1 0 0 0,0-1-1 0 0,0 2 1 0 0,8-3 0 0 0,-6 4-15 0 0,0 0 0 0 0,0 0 0 0 0,0 0 0 0 0,0 1 0 0 0,0 1 0 0 0,0-1 0 0 0,-1 1 0 0 0,1 0 0 0 0,0 1 0 0 0,-1 0 0 0 0,0 0 0 0 0,1 1 0 0 0,-2 0-1 0 0,14 9 1 0 0,-17-11-36 0 0,0 0 0 0 0,-1 0-1 0 0,1 1 1 0 0,-1-1-1 0 0,1 1 1 0 0,-1-1-1 0 0,0 1 1 0 0,0 0-1 0 0,0 0 1 0 0,-1 0-1 0 0,1 0 1 0 0,-1 0-1 0 0,1 0 1 0 0,-1 1 0 0 0,1 4-1 0 0,-2-5-11 0 0,0 0 0 0 0,0 0 1 0 0,0 0-1 0 0,-1-1 0 0 0,1 1 0 0 0,-1 0 0 0 0,0 0 1 0 0,0-1-1 0 0,0 1 0 0 0,0 0 0 0 0,0-1 0 0 0,0 1 1 0 0,-1-1-1 0 0,1 0 0 0 0,-1 1 0 0 0,0-1 0 0 0,1 0 1 0 0,-1 0-1 0 0,0 0 0 0 0,-1 0 0 0 0,-3 3 0 0 0,-10 6-168 0 0,0 0-1 0 0,0-1 0 0 0,-1-1 0 0 0,-19 7 0 0 0,13-5-751 0 0,22-10 798 0 0,56 30 333 0 0,-25-17-86 0 0,2 0 127 0 0,43 25 1 0 0,-67-34-197 0 0,-1 1 0 0 0,1-1 1 0 0,-1 1-1 0 0,0 0 0 0 0,0 1 1 0 0,0 0-1 0 0,-1 0 0 0 0,0 0 1 0 0,-1 1-1 0 0,7 11 0 0 0,-10-17-31 0 0,-1 0-1 0 0,-1-1 0 0 0,1 1 0 0 0,0 0 1 0 0,0 0-1 0 0,-1 0 0 0 0,1 0 1 0 0,-1 1-1 0 0,1-1 0 0 0,-1 0 0 0 0,0 0 1 0 0,0 0-1 0 0,0 0 0 0 0,0 0 1 0 0,0 0-1 0 0,-1 1 0 0 0,1-1 0 0 0,-1 0 1 0 0,1 0-1 0 0,-1 0 0 0 0,0 0 1 0 0,0 0-1 0 0,0 0 0 0 0,-1 2 0 0 0,-1-1 25 0 0,0 0 0 0 0,0 0-1 0 0,0 0 1 0 0,-1 0-1 0 0,1-1 1 0 0,-1 1-1 0 0,1-1 1 0 0,-1 0-1 0 0,0 0 1 0 0,0-1-1 0 0,-6 3 1 0 0,-9 1 105 0 0,0-1 1 0 0,0-1-1 0 0,0 0 1 0 0,-24 0-1 0 0,41-3-190 0 0,-81-2 632 0 0,78 1-877 0 0,-1 1 1 0 0,1-1-1 0 0,0 0 1 0 0,0 0-1 0 0,0-1 0 0 0,0 0 1 0 0,0 1-1 0 0,0-2 1 0 0,1 1-1 0 0,-1-1 0 0 0,1 1 1 0 0,-1-1-1 0 0,-4-5 1 0 0,8 3-3036 0 0</inkml:trace>
</inkml:ink>
</file>

<file path=ppt/ink/ink7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2:31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14 484 0 0,'-11'-1'1001'0'0,"0"0"-1"0"0,1 0 1 0 0,-1 1-1 0 0,0 0 0 0 0,0 1 1 0 0,0 1-1 0 0,0-1 1 0 0,0 2-1 0 0,1-1 1 0 0,-1 2-1 0 0,1-1 1 0 0,-12 7-1 0 0,15-7-637 0 0,1 0 0 0 0,0 0 0 0 0,-1 1 0 0 0,2-1-1 0 0,-1 1 1 0 0,0 1 0 0 0,1-1 0 0 0,0 1 0 0 0,0 0-1 0 0,0 0 1 0 0,0 1 0 0 0,1-1 0 0 0,0 1 0 0 0,0 0 0 0 0,1 0-1 0 0,0 0 1 0 0,0 1 0 0 0,0-1 0 0 0,-3 14 0 0 0,5-18-281 0 0,1 0 1 0 0,-1 0-1 0 0,1 0 1 0 0,0 0-1 0 0,0 0 1 0 0,0 0 0 0 0,0 0-1 0 0,0-1 1 0 0,0 1-1 0 0,0 0 1 0 0,1 0-1 0 0,-1 0 1 0 0,1 0 0 0 0,-1 0-1 0 0,1-1 1 0 0,0 1-1 0 0,0 0 1 0 0,0 0-1 0 0,0-1 1 0 0,0 1 0 0 0,0-1-1 0 0,0 1 1 0 0,0-1-1 0 0,1 1 1 0 0,-1-1-1 0 0,1 0 1 0 0,-1 1 0 0 0,1-1-1 0 0,-1 0 1 0 0,1 0-1 0 0,0 0 1 0 0,-1-1 0 0 0,1 1-1 0 0,0 0 1 0 0,0 0-1 0 0,0-1 1 0 0,0 0-1 0 0,-1 1 1 0 0,1-1 0 0 0,0 0-1 0 0,0 0 1 0 0,0 0-1 0 0,2 0 1 0 0,1 0-21 0 0,-1 0-1 0 0,1 0 1 0 0,-1-1 0 0 0,1 0-1 0 0,-1 0 1 0 0,1 0 0 0 0,-1 0 0 0 0,1-1-1 0 0,-1 1 1 0 0,0-1 0 0 0,0 0 0 0 0,0-1-1 0 0,0 1 1 0 0,0-1 0 0 0,-1 1 0 0 0,1-1-1 0 0,5-6 1 0 0,-6 5-33 0 0,0-1-1 0 0,0 1 1 0 0,0-1 0 0 0,-1 0-1 0 0,1 0 1 0 0,-1 0-1 0 0,0 0 1 0 0,-1 0 0 0 0,1 0-1 0 0,-1-1 1 0 0,0 1 0 0 0,0 0-1 0 0,-1-1 1 0 0,1 1 0 0 0,-1-1-1 0 0,-1 1 1 0 0,1 0-1 0 0,-1-1 1 0 0,0 1 0 0 0,0 0-1 0 0,0-1 1 0 0,-4-7 0 0 0,3 9-231 0 0,0 1 0 0 0,0-1 0 0 0,0 1 0 0 0,-1 0 0 0 0,1 0 0 0 0,-1-1 0 0 0,0 2 0 0 0,0-1 0 0 0,0 0 0 0 0,0 1 0 0 0,0-1 0 0 0,-5-2 0 0 0,3 2-1811 0 0</inkml:trace>
</inkml:ink>
</file>

<file path=ppt/ink/ink7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2:31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73 580 0 0,'-1'-7'636'0'0,"-11"-44"8062"0"0,8 36-3713 0 0,4 25-2068 0 0,9 11-8070 0 0,-7-17 4208 0 0,2 3-1064 0 0</inkml:trace>
</inkml:ink>
</file>

<file path=ppt/ink/ink7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2:3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82 284 0 0,'71'69'10990'0'0,"-5"7"-5316"0"0,-52-57-4708 0 0,-1 1 0 0 0,0 0 0 0 0,-1 1 0 0 0,-1 0-1 0 0,-1 1 1 0 0,9 31 0 0 0,-18-52-924 0 0,-1 0-1 0 0,0 0 1 0 0,1-1 0 0 0,-1 1 0 0 0,0 0 0 0 0,0 0 0 0 0,0 0-1 0 0,0-1 1 0 0,0 1 0 0 0,0 0 0 0 0,0 0 0 0 0,0 0-1 0 0,0 0 1 0 0,0-1 0 0 0,0 1 0 0 0,0 0 0 0 0,-1 0-1 0 0,1 0 1 0 0,0-1 0 0 0,0 1 0 0 0,-1 0 0 0 0,1 0-1 0 0,-1-1 1 0 0,1 1 0 0 0,-1 0 0 0 0,1-1 0 0 0,-1 1-1 0 0,1 0 1 0 0,-1-1 0 0 0,0 1 0 0 0,1-1 0 0 0,-1 1 0 0 0,-1 0-1 0 0,-1 0-46 0 0,0 0 0 0 0,0 0 0 0 0,0-1 0 0 0,0 1 0 0 0,0-1 0 0 0,0 0 0 0 0,0 0 1 0 0,0 0-1 0 0,0 0 0 0 0,-3-1 0 0 0,-67-17-1033 0 0,60 13 872 0 0,4 3 56 0 0,1-1 0 0 0,-1 1 0 0 0,1-2 0 0 0,0 1 0 0 0,0-1 0 0 0,0-1 0 0 0,1 1 0 0 0,-1-1 1 0 0,1-1-1 0 0,-9-8 0 0 0,15 12 96 0 0,0 0 0 0 0,0 1 0 0 0,1-1 1 0 0,-1 0-1 0 0,1 0 0 0 0,-1 0 0 0 0,1 1 1 0 0,0-1-1 0 0,0 0 0 0 0,0 0 0 0 0,0 0 1 0 0,0 0-1 0 0,0 0 0 0 0,0 1 0 0 0,1-1 1 0 0,-1 0-1 0 0,1 0 0 0 0,-1 0 0 0 0,1 1 0 0 0,0-1 1 0 0,0 0-1 0 0,0 1 0 0 0,-1-1 0 0 0,1 1 1 0 0,1-1-1 0 0,1-2 0 0 0,35-38 36 0 0,-37 40-21 0 0,15-12 42 0 0,-2-1 0 0 0,0 0 0 0 0,-1-1 0 0 0,0-1 0 0 0,13-24 0 0 0,-24 38-79 0 0,0 0-1 0 0,0-1 0 0 0,0 1 1 0 0,0-1-1 0 0,-1 0 1 0 0,0 1-1 0 0,0-1 1 0 0,0 0-1 0 0,0 0 1 0 0,-1 1-1 0 0,1-1 1 0 0,-1 0-1 0 0,0 0 1 0 0,0 0-1 0 0,0 0 1 0 0,-1 0-1 0 0,1 0 1 0 0,-1 1-1 0 0,0-1 1 0 0,0 0-1 0 0,0 0 0 0 0,-1 1 1 0 0,0-1-1 0 0,1 1 1 0 0,-1-1-1 0 0,0 1 1 0 0,0 0-1 0 0,-1 0 1 0 0,1 0-1 0 0,-1 0 1 0 0,1 0-1 0 0,-1 0 1 0 0,0 1-1 0 0,0-1 1 0 0,0 1-1 0 0,-5-2 1 0 0,4 1-264 0 0,0 1 0 0 0,-1 0 0 0 0,1 0 1 0 0,-1 0-1 0 0,1 1 0 0 0,-1 0 1 0 0,0 0-1 0 0,0 0 0 0 0,-8 0 0 0 0,11 0-245 0 0,-1 1-1 0 0,1 0 0 0 0,0 1 1 0 0,-1-1-1 0 0,1 0 0 0 0,-1 1 0 0 0,1 0 1 0 0,0-1-1 0 0,0 1 0 0 0,-1 0 1 0 0,1 0-1 0 0,0 0 0 0 0,-3 2 1 0 0,1 2-1270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52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64 0 0,'7'-4'9487'0'0,"3"17"-8092"0"0,0 1 0 0 0,-1 0 1 0 0,0 0-1 0 0,-1 1 0 0 0,12 30 0 0 0,15 27 1837 0 0,-35-71-3170 0 0,3 4 307 0 0,-1 0 1 0 0,1 0 0 0 0,0 0-1 0 0,0-1 1 0 0,1 1-1 0 0,0-1 1 0 0,-1 0 0 0 0,1 0-1 0 0,1 0 1 0 0,8 6 0 0 0,-13-10-320 0 0,1 0-1 0 0,0 0 1 0 0,-1 0 0 0 0,1-1 0 0 0,0 1 0 0 0,-1 0 0 0 0,1 0 0 0 0,0 0-1 0 0,-1 0 1 0 0,1-1 0 0 0,-1 1 0 0 0,1 0 0 0 0,-1-1 0 0 0,1 1 0 0 0,0 0-1 0 0,-1-1 1 0 0,1 1 0 0 0,-1-1 0 0 0,1 1 0 0 0,-1-1 0 0 0,0 1 0 0 0,1-1-1 0 0,-1 1 1 0 0,0-1 0 0 0,1 1 0 0 0,-1-1 0 0 0,0 0 0 0 0,1 1 0 0 0,-1-1-1 0 0,0 1 1 0 0,0-1 0 0 0,0 0 0 0 0,9-25 485 0 0,-9 23-384 0 0,22-96 1343 0 0,-17 72-922 0 0,0 0 1 0 0,2 0 0 0 0,17-42 0 0 0,-20 59-1062 0 0,8-15-536 0 0,-6 20-3077 0 0</inkml:trace>
</inkml:ink>
</file>

<file path=ppt/ink/ink7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2:3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0 704 0 0,'7'37'6477'0'0,"-17"40"-1305"0"0,6-56-3738 0 0,1 1 0 0 0,1-1 0 0 0,1 30-1 0 0,1-51-1352 0 0,0 1 0 0 0,0 0 0 0 0,0 0 0 0 0,0-1 0 0 0,0 1 0 0 0,0 0 0 0 0,1 0 0 0 0,-1-1 0 0 0,0 1 0 0 0,0 0 0 0 0,1 0 0 0 0,-1-1 0 0 0,0 1 0 0 0,1 0 0 0 0,-1-1 0 0 0,0 1 0 0 0,1 0 0 0 0,-1-1 0 0 0,1 1 1 0 0,-1-1-1 0 0,1 1 0 0 0,0-1 0 0 0,-1 1 0 0 0,1-1 0 0 0,0 1 0 0 0,-1-1 0 0 0,1 1 0 0 0,0-1 0 0 0,1 1 0 0 0,-1-1-16 0 0,1 0 0 0 0,0 0 1 0 0,0 0-1 0 0,0 0 0 0 0,0-1 1 0 0,-1 1-1 0 0,1 0 0 0 0,0-1 0 0 0,0 1 1 0 0,0-1-1 0 0,-1 0 0 0 0,3-1 1 0 0,49-33 149 0 0,-48 31-22 0 0,17-13-56 0 0,0-1 1 0 0,23-26-1 0 0,-45 43-158 0 0,-3 3-119 0 0,-7 3 219 0 0,0 0 0 0 0,1 1 0 0 0,0 0-1 0 0,0 1 1 0 0,1 0 0 0 0,0 0 0 0 0,-13 15 0 0 0,16-17 117 0 0,1 0 0 0 0,-1 1 0 0 0,1-1 0 0 0,0 1 1 0 0,0 0-1 0 0,1 1 0 0 0,-1-1 0 0 0,1 1 0 0 0,1-1 1 0 0,-1 1-1 0 0,1 0 0 0 0,1 0 0 0 0,-2 10 0 0 0,3-16-173 0 0,0 1 1 0 0,0 0-1 0 0,1 0 0 0 0,-1 0 0 0 0,1-1 0 0 0,-1 1 0 0 0,1 0 0 0 0,0-1 1 0 0,0 1-1 0 0,0 0 0 0 0,0-1 0 0 0,0 1 0 0 0,0-1 0 0 0,0 0 0 0 0,0 1 1 0 0,1-1-1 0 0,-1 0 0 0 0,1 0 0 0 0,-1 0 0 0 0,1 0 0 0 0,-1 0 0 0 0,1 0 0 0 0,-1 0 1 0 0,1 0-1 0 0,0 0 0 0 0,-1-1 0 0 0,1 1 0 0 0,0-1 0 0 0,0 1 0 0 0,0-1 1 0 0,-1 0-1 0 0,4 0 0 0 0,8 2-1953 0 0,0-1 0 0 0,0-1 0 0 0,18-2 0 0 0,-22 2-838 0 0,3-2 81 0 0</inkml:trace>
</inkml:ink>
</file>

<file path=ppt/ink/ink7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2:31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1 293 692 0 0,'11'1'3699'0'0,"-8"-1"-2286"0"0,-1 0-1 0 0,1 0 0 0 0,-1 0 0 0 0,1 0 1 0 0,0 0-1 0 0,-1 0 0 0 0,1-1 0 0 0,-1 0 1 0 0,1 1-1 0 0,4-3 0 0 0,1-9 3479 0 0,-7-11-4814 0 0,-1 6 264 0 0,0 1-1 0 0,0 0 1 0 0,2-1-1 0 0,0 1 1 0 0,1 0-1 0 0,1 0 1 0 0,9-25-1 0 0,-11 35-277 0 0,0 0-1 0 0,0 1 0 0 0,1-1 1 0 0,-1 1-1 0 0,1 0 0 0 0,1 0 0 0 0,-1 0 1 0 0,1 0-1 0 0,0 0 0 0 0,0 1 1 0 0,0 0-1 0 0,1-1 0 0 0,-1 2 1 0 0,1-1-1 0 0,0 0 0 0 0,0 1 1 0 0,0 0-1 0 0,1 0 0 0 0,-1 1 1 0 0,1 0-1 0 0,-1-1 0 0 0,1 2 1 0 0,11-3-1 0 0,-17 4-45 0 0,1 0 1 0 0,-1 0-1 0 0,0 0 0 0 0,1 0 1 0 0,-1-1-1 0 0,1 1 0 0 0,-1 0 1 0 0,1 1-1 0 0,-1-1 0 0 0,1 0 1 0 0,-1 0-1 0 0,1 0 0 0 0,-1 0 1 0 0,1 0-1 0 0,-1 0 0 0 0,0 1 1 0 0,1-1-1 0 0,-1 0 0 0 0,1 0 1 0 0,-1 0-1 0 0,0 1 0 0 0,1-1 1 0 0,-1 0-1 0 0,0 1 0 0 0,1-1 1 0 0,-1 0-1 0 0,0 1 0 0 0,1-1 1 0 0,-1 1-1 0 0,0-1 0 0 0,0 0 1 0 0,1 1-1 0 0,-1-1 0 0 0,0 1 1 0 0,0-1-1 0 0,0 1 0 0 0,-3 22 293 0 0,-21 27-114 0 0,21-44-132 0 0,0-3-45 0 0,2 1 1 0 0,-1-1-1 0 0,0 1 0 0 0,1 0 0 0 0,-1-1 0 0 0,1 1 0 0 0,0 0 0 0 0,0 0 0 0 0,1 0 0 0 0,-1 0 0 0 0,1 0 0 0 0,0 0 0 0 0,0 0 0 0 0,0 0 0 0 0,0 0 0 0 0,1 0 0 0 0,0-1 0 0 0,0 1 0 0 0,0 0 0 0 0,0 0 0 0 0,2 4 0 0 0,-1-5-24 0 0,1 0-1 0 0,0 1 1 0 0,0-2-1 0 0,0 1 1 0 0,0 0-1 0 0,0 0 1 0 0,1-1 0 0 0,-1 0-1 0 0,1 0 1 0 0,-1 0-1 0 0,1 0 1 0 0,0 0-1 0 0,0-1 1 0 0,-1 0-1 0 0,1 1 1 0 0,0-2-1 0 0,1 1 1 0 0,-1 0-1 0 0,0-1 1 0 0,6 0-1 0 0,15-1-983 0 0,-6-1-2830 0 0,-8 3-4452 0 0</inkml:trace>
</inkml:ink>
</file>

<file path=ppt/ink/ink7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2:59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33 80 0 0,'-16'-33'11779'0'0,"15"55"-11104"0"0,0-1-1 0 0,2 1 1 0 0,1-1-1 0 0,1 0 1 0 0,0 0-1 0 0,13 40 1 0 0,-2-2-96 0 0,2 18-16 0 0,81 423 2167 0 0,-90-455-2481 0 0,-2 1 1 0 0,-2-1 0 0 0,-2 1 0 0 0,-8 83-1 0 0,5-114-570 0 0,-2 8-2180 0 0,6-6-4612 0 0,-2-14 5096 0 0</inkml:trace>
</inkml:ink>
</file>

<file path=ppt/ink/ink7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00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25 118 316 0 0,'-24'-47'13737'0'0,"58"39"-12013"0"0,904-50 1261 0 0,-611 61-2697 0 0,134-4 519 0 0,-348-5-1924 0 0,-113 5 960 0 0,0 1 0 0 0,0 0 0 0 0,1 0 0 0 0,-1 0 0 0 0,0 0 0 0 0,0 0 0 0 0,0 0 0 0 0,1 0 0 0 0,-1 0 0 0 0,0 0 0 0 0,0 0 1 0 0,1 0-1 0 0,-1 0 0 0 0,0 0 0 0 0,0 0 0 0 0,0 0 0 0 0,1 1 0 0 0,-1-1 0 0 0,0 0 0 0 0,0 0 0 0 0,0 0 0 0 0,1 0 0 0 0,-1 0 0 0 0,2 3-2040 0 0,-2-3 2040 0 0,0 0 0 0 0,0 0 0 0 0,0 1 1 0 0,0-1-1 0 0,0 0 0 0 0,0 0 0 0 0,0 1 0 0 0,0-1 0 0 0,0 0 0 0 0,0 1 246 0 0</inkml:trace>
</inkml:ink>
</file>

<file path=ppt/ink/ink7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01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43 336 0 0,'-13'-7'6345'0'0,"22"8"-2154"0"0,19 0-3177 0 0,351-36 4816 0 0,-356 33-5518 0 0,-4 6-1405 0 0,-11-1-5578 0 0</inkml:trace>
</inkml:ink>
</file>

<file path=ppt/ink/ink7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01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0 356 0 0,'0'0'7137'0'0,"6"50"-3556"0"0,30 244 1363 0 0,38 146-2892 0 0,-31-198-1252 0 0,-26-154-551 0 0,-8-45 205 0 0,-1 0 0 0 0,3 77 0 0 0,-13-105-3873 0 0</inkml:trace>
</inkml:ink>
</file>

<file path=ppt/ink/ink7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03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10 320 0 0,'-10'-4'7870'0'0,"29"1"-7305"0"0,0 2 0 0 0,0 0-1 0 0,1 1 1 0 0,-1 1 0 0 0,33 5 0 0 0,-5-1-133 0 0,673 20 2486 0 0,-662-27-2916 0 0,56 0 140 0 0,-101 3-1065 0 0,0 0 0 0 0,0 1 0 0 0,18 5-1 0 0,-22-4-2346 0 0</inkml:trace>
</inkml:ink>
</file>

<file path=ppt/ink/ink7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0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60 0 0,'0'0'2991'0'0,"-5"14"-444"0"0,22 65 1031 0 0,5 86 0 0 0,9 42-2737 0 0,-17-167-6669 0 0,-11-36 4494 0 0</inkml:trace>
</inkml:ink>
</file>

<file path=ppt/ink/ink7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0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24 0 0,'4'-5'280'0'0,"0"1"0"0"0,1 0 0 0 0,-1 0 0 0 0,0 1 0 0 0,1-1 0 0 0,0 1 0 0 0,0 0 0 0 0,0 0 0 0 0,0 1 0 0 0,1 0 0 0 0,10-4 0 0 0,70-15 1646 0 0,-67 18-1515 0 0,579-72 5312 0 0,-244 40-3993 0 0,-313 30-1586 0 0,160-13 597 0 0,-199 18-746 0 0,1 0-1 0 0,-1 1 1 0 0,0-1-1 0 0,0 1 0 0 0,1-1 1 0 0,-1 1-1 0 0,0 0 1 0 0,0 0-1 0 0,0 0 0 0 0,0 0 1 0 0,0 0-1 0 0,0 1 1 0 0,0-1-1 0 0,-1 1 0 0 0,1-1 1 0 0,0 1-1 0 0,-1-1 1 0 0,1 1-1 0 0,-1 0 1 0 0,1 0-1 0 0,-1 0 0 0 0,0 0 1 0 0,0 0-1 0 0,1 3 1 0 0,4 8 18 0 0,-2-1 0 0 0,0 1 1 0 0,3 16-1 0 0,1 0 147 0 0,26 75 981 0 0,-3 2-1 0 0,-6 1 0 0 0,14 118 0 0 0,-39-224-1125 0 0,0 0 0 0 0,0 0-1 0 0,1 0 1 0 0,-1 0-1 0 0,0-1 1 0 0,0 1 0 0 0,0 0-1 0 0,0 0 1 0 0,0 0 0 0 0,0 0-1 0 0,0 0 1 0 0,0 0-1 0 0,0 0 1 0 0,0 0 0 0 0,-1 0-1 0 0,1 0 1 0 0,0 0 0 0 0,-1 0-1 0 0,1-1 1 0 0,-1 1-1 0 0,1 0 1 0 0,-1 0 0 0 0,1 0-1 0 0,-1-1 1 0 0,1 1 0 0 0,-1 0-1 0 0,0 0 1 0 0,1-1-1 0 0,-1 1 1 0 0,0-1 0 0 0,0 1-1 0 0,0-1 1 0 0,-1 2 0 0 0,-2-2-60 0 0,0 0 0 0 0,0 0 0 0 0,0-1 0 0 0,1 1 0 0 0,-1-1 0 0 0,0 0 0 0 0,-7-2 1 0 0,11 2 43 0 0,-115-27-1121 0 0,-192-25 0 0 0,-124 17-214 0 0,84 36 1473 0 0,144 5 229 0 0,192-5-649 0 0</inkml:trace>
</inkml:ink>
</file>

<file path=ppt/ink/ink7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05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2 276 0 0,'13'-1'10317'0'0,"56"1"-8459"0"0,1052 26 4211 0 0,-1024-29-5370 0 0,-57 3-2770 0 0,-32 3 51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52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0 444 0 0,'0'0'11830'0'0,"-23"28"-6027"0"0,-46 30-1390 0 0,-71 65-785 0 0,126-112-2668 0 0,7-6-2992 0 0</inkml:trace>
</inkml:ink>
</file>

<file path=ppt/ink/ink7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0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21 160 0 0,'2'-20'9724'0'0,"4"210"-5371"0"0,-8 100-2539 0 0,9-77-690 0 0,0-39-2088 0 0,-2-151-5420 0 0</inkml:trace>
</inkml:ink>
</file>

<file path=ppt/ink/ink7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0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2 232 0 0,'21'2'7890'0'0,"32"-4"-5191"0"0,11 1-1331 0 0,518 28 4244 0 0,-559-21-6527 0 0,-12-2-983 0 0,-3-2-3604 0 0</inkml:trace>
</inkml:ink>
</file>

<file path=ppt/ink/ink7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07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1 584 0 0,'-14'27'6677'0'0,"39"175"2123"0"0,-10-93-6073 0 0,1 123 1 0 0,-16-127-1412 0 0,0 49-2806 0 0,1-147 1062 0 0,-1-6 144 0 0,0-1-1 0 0,0 1 1 0 0,0-1 0 0 0,0 1-1 0 0,0-1 1 0 0,1 1 0 0 0,-1-1-1 0 0,0 0 1 0 0,0 1 0 0 0,1-1 0 0 0,-1 1-1 0 0,0-1 1 0 0,1 1 0 0 0,-1-1-1 0 0,1 0 1 0 0,-1 1 0 0 0,0-1-1 0 0,1 0 1 0 0,-1 0 0 0 0,1 1-1 0 0,-1-1 1 0 0,1 0 0 0 0,-1 0-1 0 0,1 1 1 0 0,-1-1 0 0 0,1 0-1 0 0,0 0 1 0 0,5 0-1936 0 0</inkml:trace>
</inkml:ink>
</file>

<file path=ppt/ink/ink7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08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2 212 0 0,'16'-1'5429'0'0,"-9"11"-4679"0"0,-1 1-1 0 0,0 0 0 0 0,-1 0 1 0 0,-1 0-1 0 0,0 0 1 0 0,5 21-1 0 0,12 81 1689 0 0,-13-60-1388 0 0,26 105 2849 0 0,89 249 0 0 0,-117-391-3642 0 0,2 9 492 0 0,1-1-1 0 0,16 30 1 0 0,-24-53-296 0 0,-41-29-503 0 0,-3 8-162 0 0,-2 2 0 0 0,0 3 0 0 0,0 1 0 0 0,-2 2 0 0 0,-63-8 0 0 0,69 14 318 0 0,1 3 0 0 0,-1 1-1 0 0,-77 7 1 0 0,91-2-1754 0 0,-44 12 0 0 0,63-10-1319 0 0</inkml:trace>
</inkml:ink>
</file>

<file path=ppt/ink/ink7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08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11 392 0 0,'-12'-11'10428'0'0,"10"17"-9879"0"0,1 0-1 0 0,0 0 1 0 0,0-1 0 0 0,0 1-1 0 0,0 0 1 0 0,1 0-1 0 0,0 0 1 0 0,2 11-1 0 0,9 59 1533 0 0,-8-58-1587 0 0,28 154 2277 0 0,14 104 398 0 0,-40-225-2456 0 0,-2 1 0 0 0,-3-1-1 0 0,-8 75 1 0 0,-6 6 785 0 0,14-130-1558 0 0,6 3-2738 0 0</inkml:trace>
</inkml:ink>
</file>

<file path=ppt/ink/ink7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0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5 372 0 0,'13'0'7424'0'0,"16"-2"-4228"0"0,61-1-1066 0 0,619 23 8012 0 0,-687-20-10016 0 0,4 0-2850 0 0,-9 0-5131 0 0</inkml:trace>
</inkml:ink>
</file>

<file path=ppt/ink/ink7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09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6 136 0 0,'-1'-5'13663'0'0,"1"38"-9768"0"0,0 51-2138 0 0,3-3 599 0 0,20 125-1 0 0,5-88-3424 0 0,-25-113-42 0 0</inkml:trace>
</inkml:ink>
</file>

<file path=ppt/ink/ink7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10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10 124 252 0 0,'-1'-1'205'0'0,"1"0"0"0"0,-1 1 0 0 0,0-1 0 0 0,1 0-1 0 0,-1 1 1 0 0,0-1 0 0 0,1 0 0 0 0,-1 0 0 0 0,1 0 0 0 0,-1 1 0 0 0,1-1-1 0 0,-1 0 1 0 0,1 0 0 0 0,0 0 0 0 0,0 0 0 0 0,-1 0 0 0 0,1 0 0 0 0,0 0 0 0 0,0 0-1 0 0,0 0 1 0 0,0 0 0 0 0,0 0 0 0 0,0 0 0 0 0,0 0 0 0 0,0 0 0 0 0,0 0 0 0 0,1 0-1 0 0,-1 1 1 0 0,0-1 0 0 0,1 0 0 0 0,-1 0 0 0 0,1-1 0 0 0,2 0 404 0 0,0 1 0 0 0,0-1 0 0 0,0 1 0 0 0,0 0 0 0 0,0 0 0 0 0,0 0 1 0 0,1 0-1 0 0,5-1 0 0 0,-2 1-894 0 0,147-25 4008 0 0,217-9 1 0 0,-202 23-2438 0 0,-142 9-1076 0 0,-14 1-28 0 0,1 1 1 0 0,-1 0 0 0 0,1 1 0 0 0,-1 0-1 0 0,15 3 1 0 0,-24-2-128 0 0,-1 0 0 0 0,1 0 0 0 0,-1 0 0 0 0,1 1 1 0 0,-1-1-1 0 0,0 1 0 0 0,0 0 0 0 0,1 0 0 0 0,-1 0 0 0 0,0 0 0 0 0,-1 0 0 0 0,1 1 0 0 0,0-1 0 0 0,-1 1 1 0 0,1 0-1 0 0,-1-1 0 0 0,0 1 0 0 0,0 0 0 0 0,0 1 0 0 0,0-1 0 0 0,-1 0 0 0 0,1 1 0 0 0,0 3 0 0 0,11 29 252 0 0,149 385 2095 0 0,-122-339-2017 0 0,38 91 733 0 0,-78-172-1104 0 0,0-1 0 0 0,0 0 0 0 0,0 1 0 0 0,1-1 0 0 0,-1 0 0 0 0,0 1 0 0 0,0-1 0 0 0,0 1 0 0 0,0-1 0 0 0,0 1 0 0 0,0-1 0 0 0,0 0 1 0 0,0 1-1 0 0,0-1 0 0 0,0 1 0 0 0,0-1 0 0 0,0 1 0 0 0,0-1 0 0 0,0 0 0 0 0,0 1 0 0 0,0-1 0 0 0,-1 1 0 0 0,1-1 0 0 0,0 0 0 0 0,0 1 1 0 0,0-1-1 0 0,-1 0 0 0 0,1 1 0 0 0,0-1 0 0 0,-1 0 0 0 0,1 1 0 0 0,0-1 0 0 0,0 0 0 0 0,-1 0 0 0 0,1 1 0 0 0,-1-1 0 0 0,1 0 0 0 0,0 0 0 0 0,-1 1 1 0 0,-23-2 180 0 0,-35-16-233 0 0,52 14 60 0 0,-92-29-274 0 0,-2 4-1 0 0,0 4 0 0 0,-1 5 1 0 0,-1 4-1 0 0,-1 5 1 0 0,-154 4-1 0 0,169 9-2098 0 0,88-3 1734 0 0</inkml:trace>
</inkml:ink>
</file>

<file path=ppt/ink/ink7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10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41 508 0 0,'13'-6'9805'0'0,"-7"4"-8945"0"0,127 7 6417 0 0,178-34-1583 0 0,-293 25-5283 0 0,1-1-850 0 0,-7 5-9276 0 0</inkml:trace>
</inkml:ink>
</file>

<file path=ppt/ink/ink7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11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1 508 0 0,'-5'0'6347'0'0,"115"11"-2135"0"0,65-4-2206 0 0,-123-5-1534 0 0,1388-17 7750 0 0,-1374 16-8812 0 0,0 5-7421 0 0,-59-5 6510 0 0,7 1-499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3:53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1 624 0 0,'1'4'19865'0'0,"1"0"-18081"0"0,2 8-4159 0 0,-2-10 4659 0 0,15 15-1259 0 0,0-2 0 0 0,1 0 1 0 0,1-1-1 0 0,0 0 0 0 0,1-2 0 0 0,0-1 0 0 0,27 12 0 0 0,21 12 360 0 0,-68-35-1691 0 0,5 2-576 0 0,4 2-2097 0 0</inkml:trace>
</inkml:ink>
</file>

<file path=ppt/ink/ink7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11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35 404 0 0,'-10'-3'834'0'0,"0"0"0"0"0,0 0 0 0 0,-1 1 0 0 0,1 1 1 0 0,-1-1-1 0 0,0 2 0 0 0,1 0 0 0 0,-1 0 0 0 0,-14 3 0 0 0,21-3-515 0 0,-1 1-1 0 0,1 0 1 0 0,-1 0 0 0 0,1 1 0 0 0,0-1-1 0 0,-1 1 1 0 0,1 0 0 0 0,0 0 0 0 0,0 1-1 0 0,-7 4 1 0 0,10-5-141 0 0,-1 0 0 0 0,0 0 1 0 0,1 0-1 0 0,-1 0 0 0 0,1 0 0 0 0,-1 0 0 0 0,1 0 1 0 0,0 1-1 0 0,0-1 0 0 0,0 0 0 0 0,0 1 1 0 0,1-1-1 0 0,-1 1 0 0 0,0-1 0 0 0,1 1 0 0 0,0-1 1 0 0,0 1-1 0 0,0-1 0 0 0,0 1 0 0 0,0 4 0 0 0,1-3-15 0 0,0 0-1 0 0,0 0 1 0 0,0 0-1 0 0,0 0 1 0 0,1 0-1 0 0,-1 0 1 0 0,1 0-1 0 0,0 0 1 0 0,0-1-1 0 0,0 1 1 0 0,1 0-1 0 0,0-1 1 0 0,-1 0-1 0 0,1 0 1 0 0,0 0-1 0 0,4 3 1 0 0,-1-1 9 0 0,1-1 0 0 0,-1 0 0 0 0,1 0 0 0 0,0-1 0 0 0,0 0 0 0 0,0 0 0 0 0,0 0 0 0 0,13 2 0 0 0,-11-3-50 0 0,0 0 0 0 0,-1-1 0 0 0,1 0 0 0 0,0-1 0 0 0,-1 1 0 0 0,1-2 0 0 0,0 1 0 0 0,0-1 0 0 0,-1-1 0 0 0,1 0 0 0 0,-1 0 0 0 0,1 0 0 0 0,-1-1 1 0 0,0 0-1 0 0,0-1 0 0 0,11-6 0 0 0,-17 9-91 0 0,0-1 0 0 0,-1 1 0 0 0,1 0 0 0 0,-1-1 0 0 0,1 1 0 0 0,-1-1 0 0 0,0 1 0 0 0,1-1 0 0 0,-1 0 0 0 0,0 1 0 0 0,0-1 0 0 0,0 0 0 0 0,0 0 0 0 0,-1 0 0 0 0,1 0 0 0 0,0 0 0 0 0,-1 0 0 0 0,1 0 0 0 0,-1 0 0 0 0,0 0 0 0 0,0 0 0 0 0,0-3 0 0 0,0 2-11 0 0,-1-1-1 0 0,0 1 1 0 0,0 0-1 0 0,-1 0 1 0 0,1 0-1 0 0,0 0 1 0 0,-1 0 0 0 0,0 0-1 0 0,0 0 1 0 0,0 0-1 0 0,0 1 1 0 0,-4-4-1 0 0,-4-4-120 0 0,0 1-1 0 0,-1 1 1 0 0,0 0-1 0 0,0 1 1 0 0,-24-12-1 0 0,22 13-137 0 0,-1 1 0 0 0,0 0 0 0 0,-26-5 0 0 0,-4 7-1659 0 0,3 12-4058 0 0,32-3 3570 0 0</inkml:trace>
</inkml:ink>
</file>

<file path=ppt/ink/ink7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1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149 264 532 0 0,'-36'40'2580'0'0,"-17"21"1236"0"0,-7 7 7442 0 0,61-73-10808 0 0,66-423 3066 0 0,-33 483-3227 0 0,-17-24-424 0 0,1 0 0 0 0,2-2 0 0 0,1 0-1 0 0,1-1 1 0 0,1-1 0 0 0,1-1 0 0 0,2-1 0 0 0,1-1-1 0 0,0-2 1 0 0,44 27 0 0 0,-69-47 12 0 0,24 12-845 0 0,-26-14 895 0 0,1 1 1 0 0,0-1-1 0 0,-1 1 0 0 0,1-1 0 0 0,0 0 0 0 0,-1 0 0 0 0,1 1 0 0 0,0-1 0 0 0,0 0 0 0 0,-1 0 0 0 0,1 0 0 0 0,0 0 0 0 0,0 0 0 0 0,-1 0 0 0 0,1 0 0 0 0,0 0 0 0 0,0 0 0 0 0,-1 0 0 0 0,1-1 0 0 0,0 1 0 0 0,-1 0 1 0 0,1 0-1 0 0,0-1 0 0 0,0 1 0 0 0,-1 0 0 0 0,1-1 0 0 0,-1 1 0 0 0,1-1 0 0 0,0 0 0 0 0,0 0-94 0 0,-31-19-76 0 0,9 12 399 0 0,0 2 0 0 0,-43-8 1 0 0,53 12-179 0 0,0 1 1 0 0,0 0-1 0 0,0 0 1 0 0,0 2 0 0 0,-1-1-1 0 0,1 2 1 0 0,-21 4-1 0 0,31-6-312 0 0,-1 1 0 0 0,0-1 0 0 0,0 1 0 0 0,0 0 0 0 0,0 0 0 0 0,0 0 0 0 0,1 0 0 0 0,-1 0 0 0 0,0 0 0 0 0,1 0 0 0 0,-1 1-1 0 0,1-1 1 0 0,0 0 0 0 0,-1 1 0 0 0,1 0 0 0 0,0-1 0 0 0,0 1 0 0 0,-2 2 0 0 0,2 4-1588 0 0</inkml:trace>
</inkml:ink>
</file>

<file path=ppt/ink/ink7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1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104 117 404 0 0,'-10'-18'1146'0'0,"8"15"-557"0"0,1-1 1 0 0,-1 1 0 0 0,0 0-1 0 0,0 0 1 0 0,0 0 0 0 0,-1 0-1 0 0,1 0 1 0 0,-1 0 0 0 0,-2-2-1 0 0,4 5-427 0 0,-1 0-1 0 0,1-1 1 0 0,0 1-1 0 0,-1 0 1 0 0,1-1-1 0 0,0 1 1 0 0,-1 0 0 0 0,1 0-1 0 0,0 0 1 0 0,-1 0-1 0 0,1 0 1 0 0,0 1-1 0 0,0-1 1 0 0,-1 0-1 0 0,1 1 1 0 0,0-1 0 0 0,-1 1-1 0 0,1-1 1 0 0,0 1-1 0 0,0-1 1 0 0,0 1-1 0 0,0 0 1 0 0,0 0-1 0 0,0-1 1 0 0,0 1 0 0 0,0 0-1 0 0,0 0 1 0 0,0 0-1 0 0,0 0 1 0 0,0 0-1 0 0,0 2 1 0 0,-3 2 175 0 0,1-1 0 0 0,-1 1 0 0 0,1 0 1 0 0,1 0-1 0 0,-1 0 0 0 0,1 0 0 0 0,0 0 0 0 0,0 0 0 0 0,0 1 1 0 0,1-1-1 0 0,0 1 0 0 0,0-1 0 0 0,0 1 0 0 0,1 0 0 0 0,0-1 1 0 0,0 9-1 0 0,0-12-235 0 0,1 1 0 0 0,-1-1 0 0 0,0 0 0 0 0,1 1 0 0 0,0-1 1 0 0,-1 0-1 0 0,1 1 0 0 0,0-1 0 0 0,0 0 0 0 0,0 0 0 0 0,0 0 0 0 0,1 0 1 0 0,-1 0-1 0 0,0 0 0 0 0,1 0 0 0 0,-1 0 0 0 0,1-1 0 0 0,0 1 0 0 0,0-1 0 0 0,0 1 1 0 0,0-1-1 0 0,0 1 0 0 0,0-1 0 0 0,0 0 0 0 0,0 0 0 0 0,0 0 0 0 0,0 0 1 0 0,1-1-1 0 0,-1 1 0 0 0,0-1 0 0 0,1 1 0 0 0,-1-1 0 0 0,0 0 0 0 0,1 0 1 0 0,-1 0-1 0 0,0 0 0 0 0,1 0 0 0 0,-1 0 0 0 0,1-1 0 0 0,3 0 0 0 0,-3 0-50 0 0,0 0 1 0 0,0-1-1 0 0,1 1 0 0 0,-1-1 0 0 0,0 1 0 0 0,-1-1 0 0 0,1 0 0 0 0,0 0 0 0 0,0 0 0 0 0,-1-1 0 0 0,1 1 0 0 0,-1-1 0 0 0,0 1 0 0 0,0-1 0 0 0,0 0 1 0 0,0 0-1 0 0,0 0 0 0 0,-1 0 0 0 0,1 0 0 0 0,-1 0 0 0 0,0 0 0 0 0,0 0 0 0 0,0-1 0 0 0,0 1 0 0 0,0-1 0 0 0,-1 1 0 0 0,0 0 0 0 0,0-1 0 0 0,0 1 1 0 0,0-4-1 0 0,0-1-30 0 0,0 1 0 0 0,0-1-1 0 0,-1 1 1 0 0,0 0 0 0 0,0-1 0 0 0,-1 1 0 0 0,1 0 0 0 0,-2 0 0 0 0,1 0 0 0 0,-1 0 0 0 0,0 1 0 0 0,-1-1 0 0 0,-4-7 0 0 0,-26-23-3923 0 0</inkml:trace>
</inkml:ink>
</file>

<file path=ppt/ink/ink7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14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92 129 412 0 0,'-37'199'16842'0'0,"33"-185"-15248"0"0,-3 1 1662 0 0,0-23-899 0 0,0-24-810 0 0,8 15-1432 0 0,1 1 1 0 0,1 0 0 0 0,0 0-1 0 0,1 0 1 0 0,1 0-1 0 0,1 1 1 0 0,0 0 0 0 0,1 0-1 0 0,0 0 1 0 0,1 1 0 0 0,1 0-1 0 0,0 0 1 0 0,1 1-1 0 0,0 1 1 0 0,1-1 0 0 0,1 2-1 0 0,0-1 1 0 0,23-16 0 0 0,-27 24-87 0 0,1 0 1 0 0,-1 0-1 0 0,1 0 1 0 0,0 1 0 0 0,0 1-1 0 0,0 0 1 0 0,0 0 0 0 0,0 0-1 0 0,0 1 1 0 0,0 1 0 0 0,12 0-1 0 0,-15 0-20 0 0,0 0 0 0 0,0 1 0 0 0,0-1 0 0 0,0 2-1 0 0,0-1 1 0 0,-1 0 0 0 0,1 1 0 0 0,0 0 0 0 0,-1 1 0 0 0,0-1 0 0 0,1 1 0 0 0,-1 0-1 0 0,0 0 1 0 0,0 1 0 0 0,-1 0 0 0 0,1-1 0 0 0,-1 2 0 0 0,5 4 0 0 0,-7-7-18 0 0,-1 1 0 0 0,0-1 0 0 0,0 0 0 0 0,0 0 0 0 0,0 1 0 0 0,0-1 0 0 0,-1 1-1 0 0,1-1 1 0 0,-1 0 0 0 0,1 1 0 0 0,-1-1 0 0 0,0 1 0 0 0,0-1 0 0 0,0 1 0 0 0,0-1 0 0 0,-1 1 0 0 0,1-1 0 0 0,0 1 0 0 0,-1-1 0 0 0,0 1 0 0 0,0-1 0 0 0,0 0 0 0 0,0 1 0 0 0,0-1 0 0 0,0 0 0 0 0,0 0 0 0 0,-1 0 0 0 0,1 0 0 0 0,-1 0 0 0 0,0 0 0 0 0,1 0 0 0 0,-1-1 0 0 0,-3 3 0 0 0,-8 7-52 0 0,0 0 0 0 0,0-1-1 0 0,-26 15 1 0 0,30-20 41 0 0,-43 29-302 0 0,78-17 223 0 0,65 14 27 0 0,19 7 19 0 0,-101-34 43 0 0,1 0 1 0 0,-1 2 0 0 0,0-1 0 0 0,0 1 0 0 0,-1 0-1 0 0,0 0 1 0 0,0 1 0 0 0,11 12 0 0 0,-17-17 11 0 0,-1 0 0 0 0,1 0 0 0 0,0 1 0 0 0,-1-1 0 0 0,1 1 0 0 0,-1-1 0 0 0,1 1 0 0 0,-1 0 0 0 0,0-1 0 0 0,0 1 0 0 0,-1 0 0 0 0,1 0 0 0 0,-1 0 0 0 0,1-1 1 0 0,-1 1-1 0 0,0 0 0 0 0,0 0 0 0 0,0 0 0 0 0,0 0 0 0 0,-1 3 0 0 0,0-2 13 0 0,-1 0-1 0 0,0 1 1 0 0,0-1 0 0 0,0-1 0 0 0,0 1 0 0 0,0 0 0 0 0,-1 0 0 0 0,0-1 0 0 0,1 1-1 0 0,-1-1 1 0 0,-7 6 0 0 0,-2 0 45 0 0,-1 0-1 0 0,1-1 0 0 0,-2 0 1 0 0,1-1-1 0 0,-1-1 1 0 0,-24 9-1 0 0,5-5 6 0 0,-1-2-1 0 0,0-1 0 0 0,0-1 0 0 0,0-2 1 0 0,-56 0-1 0 0,68-5-805 0 0,-1-1-1 0 0,-42-10 1 0 0,60 11-140 0 0,0-1 0 0 0,0 0 0 0 0,0 0 1 0 0,0-1-1 0 0,1 1 0 0 0,-1-1 0 0 0,1 0 0 0 0,-1 0 0 0 0,-5-6 0 0 0,-11-11-2124 0 0</inkml:trace>
</inkml:ink>
</file>

<file path=ppt/ink/ink7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15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16 184 0 0,'5'-2'740'0'0,"0"-1"0"0"0,0 1 1 0 0,0 0-1 0 0,0 1 0 0 0,0-1 0 0 0,1 1 0 0 0,-1 0 0 0 0,1 0 1 0 0,-1 1-1 0 0,7 0 0 0 0,65 2 643 0 0,-43 0-626 0 0,377 0 2605 0 0,118 3-1507 0 0,337 27-559 0 0,-432-14-616 0 0,305 24 1537 0 0,-548-33-1925 0 0,249 0 1733 0 0,-369-12-2075 0 0,-52 3-7169 0 0</inkml:trace>
</inkml:ink>
</file>

<file path=ppt/ink/ink7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2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88 244 0 0,'-1'0'211'0'0,"1"0"0"0"0,-1-1-1 0 0,0 1 1 0 0,0 0 0 0 0,0-1 0 0 0,1 1 0 0 0,-1-1 0 0 0,0 1-1 0 0,0-1 1 0 0,1 1 0 0 0,-1-1 0 0 0,1 1 0 0 0,-1-1 0 0 0,0 0-1 0 0,1 1 1 0 0,-1-1 0 0 0,1 0 0 0 0,-1 0 0 0 0,1 0 0 0 0,0 1-1 0 0,-1-1 1 0 0,1 0 0 0 0,0 0 0 0 0,0 0 0 0 0,-1 0-1 0 0,1 1 1 0 0,0-1 0 0 0,0 0 0 0 0,0 0 0 0 0,0 0 0 0 0,0 0-1 0 0,0 0 1 0 0,0 0 0 0 0,0 1 0 0 0,1-3 0 0 0,1 1 94 0 0,0-1 0 0 0,-1 1-1 0 0,1 0 1 0 0,0-1 0 0 0,1 1 0 0 0,-1 0 0 0 0,0 0 0 0 0,0 1 0 0 0,1-1 0 0 0,-1 0 0 0 0,4-1 0 0 0,8-4 570 0 0,0 1 0 0 0,1 0 0 0 0,20-6 0 0 0,-30 11-652 0 0,1 0-1 0 0,-1 0 0 0 0,0 0 0 0 0,0 1 0 0 0,0 0 1 0 0,1 0-1 0 0,-1 0 0 0 0,0 1 0 0 0,0-1 0 0 0,0 1 1 0 0,1 0-1 0 0,-1 1 0 0 0,0 0 0 0 0,-1-1 0 0 0,9 6 1 0 0,-11-6-176 0 0,0 0 0 0 0,0 1 0 0 0,0 0 0 0 0,-1-1 1 0 0,1 1-1 0 0,-1 0 0 0 0,1 0 0 0 0,-1 0 0 0 0,0 0 0 0 0,0 0 1 0 0,0 0-1 0 0,0 0 0 0 0,0 1 0 0 0,0-1 0 0 0,0 0 1 0 0,-1 0-1 0 0,0 1 0 0 0,1-1 0 0 0,-1 0 0 0 0,0 1 0 0 0,0-1 1 0 0,0 0-1 0 0,0 1 0 0 0,0-1 0 0 0,-1 1 0 0 0,1-1 1 0 0,-1 0-1 0 0,1 0 0 0 0,-1 1 0 0 0,0-1 0 0 0,0 0 0 0 0,0 0 1 0 0,0 0-1 0 0,0 0 0 0 0,-3 4 0 0 0,-6 7-99 0 0,-1 1 0 0 0,1-2 0 0 0,-2 1 0 0 0,0-2-1 0 0,0 1 1 0 0,-1-2 0 0 0,-1 0 0 0 0,-16 10 0 0 0,13-8-156 0 0,16-12 202 0 0,1 1 0 0 0,0-1-1 0 0,0 1 1 0 0,0-1 0 0 0,0 0-1 0 0,0 1 1 0 0,0-1 0 0 0,0 0-1 0 0,0 1 1 0 0,0-1 0 0 0,0 1-1 0 0,0-1 1 0 0,0 0 0 0 0,0 1-1 0 0,1-1 1 0 0,-1 0 0 0 0,0 1-1 0 0,0-1 1 0 0,0 1 0 0 0,0-1-1 0 0,1 0 1 0 0,-1 0 0 0 0,0 1-1 0 0,0-1 1 0 0,1 0 0 0 0,-1 1-1 0 0,0-1 1 0 0,0 0 0 0 0,1 0-1 0 0,-1 1 1 0 0,0-1 0 0 0,1 0-1 0 0,-1 0 1 0 0,0 0 0 0 0,1 0-1 0 0,-1 1 1 0 0,1-1 0 0 0,-1 0-1 0 0,0 0 1 0 0,1 0 0 0 0,-1 0-1 0 0,0 0 1 0 0,1 0 0 0 0,-1 0-1 0 0,1 0 1 0 0,-1 0 0 0 0,0 0-1 0 0,1 0 1 0 0,20 6-32 0 0,10-1-18 0 0,-7-2 57 0 0,-1 1 1 0 0,1 1-1 0 0,27 11 0 0 0,-46-15 21 0 0,0 1 0 0 0,0 0 0 0 0,-1 0 0 0 0,1 1 0 0 0,-1-1 0 0 0,0 1 0 0 0,0 0 0 0 0,0 0 0 0 0,0 0 0 0 0,0 1 0 0 0,-1-1 0 0 0,1 1 0 0 0,-1 0 0 0 0,0 0 0 0 0,0 0 0 0 0,0 0 0 0 0,-1 1 0 0 0,0-1 0 0 0,1 1-1 0 0,-2 0 1 0 0,3 6 0 0 0,-3-7 7 0 0,-1 0-1 0 0,1 0 0 0 0,-1 0 0 0 0,0 0 0 0 0,0 0 1 0 0,0 0-1 0 0,-1 0 0 0 0,1 0 0 0 0,-1 0 0 0 0,0 0 1 0 0,0 0-1 0 0,-1-1 0 0 0,1 1 0 0 0,-1 0 0 0 0,0-1 1 0 0,-3 5-1 0 0,1-1 19 0 0,-1-1 0 0 0,1-1 0 0 0,-2 1 0 0 0,1-1 0 0 0,-1 0 0 0 0,0 0 0 0 0,0 0 0 0 0,-9 4 0 0 0,5-3-39 0 0,-1 0 0 0 0,0-1 1 0 0,-1 0-1 0 0,1-1 0 0 0,-1 0 1 0 0,0-1-1 0 0,1 0 0 0 0,-1-1 0 0 0,-1-1 1 0 0,-20 1-1 0 0,10-7-1047 0 0,22 5 838 0 0,0 0 0 0 0,1 0 0 0 0,-1-1 0 0 0,0 1 0 0 0,0 0 0 0 0,0-1 0 0 0,0 1 0 0 0,1-1 0 0 0,-1 1 0 0 0,0-1 0 0 0,1 0 0 0 0,-1 1 0 0 0,0-1 0 0 0,1 0-1 0 0,-1 1 1 0 0,1-1 0 0 0,-1 0 0 0 0,1 0 0 0 0,-1 0 0 0 0,1 1 0 0 0,-1-3 0 0 0,7-10-6072 0 0</inkml:trace>
</inkml:ink>
</file>

<file path=ppt/ink/ink7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23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1 121 792 0 0,'2'0'384'0'0,"1"0"0"0"0,-1 0 0 0 0,0 1 1 0 0,1-1-1 0 0,-1 1 0 0 0,0-1 0 0 0,1 1 0 0 0,-1 0 0 0 0,0 0 0 0 0,0 0 1 0 0,0 0-1 0 0,0 0 0 0 0,0 0 0 0 0,0 1 0 0 0,0-1 0 0 0,0 0 0 0 0,0 1 0 0 0,0 0 1 0 0,-1-1-1 0 0,1 1 0 0 0,-1 0 0 0 0,2 3 0 0 0,32 53 3693 0 0,-28-45-2986 0 0,4 7 155 0 0,-8-11-789 0 0,1 0-1 0 0,1-1 1 0 0,-1 1-1 0 0,1-1 1 0 0,1 0-1 0 0,0-1 1 0 0,0 1 0 0 0,0-1-1 0 0,1-1 1 0 0,0 1-1 0 0,8 5 1 0 0,-13-11-395 0 0,-1-1-1 0 0,1 0 1 0 0,-1 0 0 0 0,1 0-1 0 0,-1 0 1 0 0,0 0 0 0 0,1 0 0 0 0,-1 0-1 0 0,1 0 1 0 0,-1-1 0 0 0,1 1-1 0 0,-1-1 1 0 0,0 1 0 0 0,1-1-1 0 0,-1 1 1 0 0,0-1 0 0 0,1 0-1 0 0,-1 1 1 0 0,0-1 0 0 0,0 0 0 0 0,0 0-1 0 0,0 0 1 0 0,0 0 0 0 0,0 0-1 0 0,0 0 1 0 0,0-1 0 0 0,0 1-1 0 0,0 0 1 0 0,-1 0 0 0 0,1-1-1 0 0,0 1 1 0 0,0-3 0 0 0,21-48 392 0 0,-20 49-383 0 0,41-137 925 0 0,-17 54-4188 0 0,-16 64-4240 0 0,-4 11 4952 0 0</inkml:trace>
</inkml:ink>
</file>

<file path=ppt/ink/ink7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2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11 304 0 0,'-2'-2'479'0'0,"-1"1"-1"0"0,0-1 1 0 0,0 1 0 0 0,0 0-1 0 0,0 0 1 0 0,0 0-1 0 0,0 1 1 0 0,-1-1 0 0 0,1 1-1 0 0,0 0 1 0 0,0 0 0 0 0,0 0-1 0 0,-1 0 1 0 0,1 0-1 0 0,0 1 1 0 0,0-1 0 0 0,0 1-1 0 0,-5 1 1 0 0,2 1-20 0 0,1 0-1 0 0,-1 0 1 0 0,0 0-1 0 0,1 1 1 0 0,0-1-1 0 0,-1 2 1 0 0,2-1 0 0 0,-9 8-1 0 0,3 1 38 0 0,-1 0 0 0 0,2 0 0 0 0,0 1 0 0 0,0 0 0 0 0,2 0 0 0 0,-9 23 0 0 0,13-27-275 0 0,0 0-1 0 0,1 0 1 0 0,0 1-1 0 0,1-1 1 0 0,1 1 0 0 0,-1-1-1 0 0,1 1 1 0 0,1-1 0 0 0,0 1-1 0 0,1-1 1 0 0,0 0 0 0 0,0 1-1 0 0,1-1 1 0 0,8 18 0 0 0,-9-23-144 0 0,1 1 1 0 0,-1-1 0 0 0,1 0 0 0 0,0 1 0 0 0,1-1 0 0 0,0-1-1 0 0,-1 1 1 0 0,1-1 0 0 0,1 1 0 0 0,-1-1 0 0 0,1 0 0 0 0,-1 0-1 0 0,1-1 1 0 0,0 0 0 0 0,0 0 0 0 0,1 0 0 0 0,-1 0 0 0 0,1-1 0 0 0,-1 0-1 0 0,1 0 1 0 0,0 0 0 0 0,0-1 0 0 0,0 0 0 0 0,0 0 0 0 0,0 0-1 0 0,0-1 1 0 0,11-1 0 0 0,-15 1-74 0 0,0 0 0 0 0,-1 0 0 0 0,1 0-1 0 0,0 0 1 0 0,0-1 0 0 0,-1 1 0 0 0,1-1 0 0 0,0 1-1 0 0,-1-1 1 0 0,1 0 0 0 0,-1 0 0 0 0,1 1 0 0 0,-1-1 0 0 0,1 0-1 0 0,-1 0 1 0 0,1-1 0 0 0,0 0 0 0 0,-1 1-10 0 0,-1 0 0 0 0,0 1 0 0 0,1-1 0 0 0,-1 0 1 0 0,1 0-1 0 0,-1 0 0 0 0,0 0 0 0 0,0 0 0 0 0,0 0 0 0 0,0 0 0 0 0,1 0 1 0 0,-1 0-1 0 0,0 1 0 0 0,-1-1 0 0 0,1 0 0 0 0,0 0 0 0 0,0 0 0 0 0,0 0 0 0 0,0 0 1 0 0,-1 0-1 0 0,1 0 0 0 0,0 0 0 0 0,-1 0 0 0 0,-1-2-12 0 0,0 0 0 0 0,0 0 0 0 0,0 1 1 0 0,0-1-1 0 0,0 1 0 0 0,-1-1 0 0 0,1 1 0 0 0,-1 0 0 0 0,0 0 0 0 0,1 0 0 0 0,-1 0 0 0 0,0 0 0 0 0,0 1 1 0 0,0-1-1 0 0,0 1 0 0 0,-1 0 0 0 0,-3-1 0 0 0,-1 1 20 0 0,-1 0 0 0 0,1 1 0 0 0,0 0-1 0 0,0 0 1 0 0,-1 1 0 0 0,-10 2 0 0 0,16-2-92 0 0,0-1 0 0 0,0 1 0 0 0,0 0 0 0 0,0 0 0 0 0,1 0 0 0 0,-1 1 0 0 0,0-1 0 0 0,1 1 0 0 0,-5 2 0 0 0,6-3-61 0 0,1 0 1 0 0,-1 0-1 0 0,0 0 1 0 0,0 0 0 0 0,1 0-1 0 0,-1 0 1 0 0,1 0-1 0 0,-1 0 1 0 0,1 0-1 0 0,-1 0 1 0 0,1 0 0 0 0,0 0-1 0 0,-1 0 1 0 0,1 0-1 0 0,0 0 1 0 0,0 0-1 0 0,0 0 1 0 0,0 1 0 0 0,0-1-1 0 0,0 0 1 0 0,0 0-1 0 0,0 0 1 0 0,0 0-1 0 0,1 0 1 0 0,-1 2 0 0 0,1-2-342 0 0,0 2-439 0 0,9 4-4747 0 0</inkml:trace>
</inkml:ink>
</file>

<file path=ppt/ink/ink7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24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22 48 0 0,'0'0'5436'0'0,"-9"27"-2677"0"0,7-13-2030 0 0,0 0 1 0 0,0 0-1 0 0,2 0 1 0 0,0 0-1 0 0,0 0 1 0 0,1 0-1 0 0,1-1 1 0 0,1 1 0 0 0,4 15-1 0 0,-7-28-691 0 0,0-1 1 0 0,0 0-1 0 0,0 1 0 0 0,0-1 0 0 0,1 0 1 0 0,-1 1-1 0 0,0-1 0 0 0,0 1 0 0 0,1-1 1 0 0,-1 0-1 0 0,0 0 0 0 0,1 1 0 0 0,-1-1 1 0 0,0 0-1 0 0,1 1 0 0 0,-1-1 0 0 0,0 0 1 0 0,1 0-1 0 0,-1 0 0 0 0,1 1 0 0 0,-1-1 1 0 0,0 0-1 0 0,1 0 0 0 0,-1 0 0 0 0,1 0 1 0 0,-1 0-1 0 0,1 0 0 0 0,-1 0 0 0 0,0 0 1 0 0,1 0-1 0 0,-1 0 0 0 0,2 0 0 0 0,14-10 487 0 0,16-27-384 0 0,-26 29-3 0 0,122-143 454 0 0,-126 148-679 0 0,-8 9 32 0 0,-21 27 28 0 0,-36 50 254 0 0,55-70-34 0 0,1 1 0 0 0,0 0 1 0 0,1 0-1 0 0,1 1 0 0 0,0 0 0 0 0,-3 15 0 0 0,8-28-37 0 0,17 24 839 0 0,20-24-3854 0 0,0-6-3776 0 0,-26 3 4705 0 0</inkml:trace>
</inkml:ink>
</file>

<file path=ppt/ink/ink7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25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6 219 460 0 0,'0'0'1079'0'0,"-5"17"1438"0"0,5-12 2103 0 0,1-4-4165 0 0,0 1 0 0 0,0-1-1 0 0,0 1 1 0 0,1-1 0 0 0,-1 0 0 0 0,0 0 0 0 0,1 1-1 0 0,-1-1 1 0 0,1 0 0 0 0,-1 0 0 0 0,1-1-1 0 0,-1 1 1 0 0,1 0 0 0 0,0 0 0 0 0,-1-1-1 0 0,1 1 1 0 0,0-1 0 0 0,2 1 0 0 0,-3-1-362 0 0,0 0 0 0 0,0 0-1 0 0,-1 0 1 0 0,1 0 0 0 0,0 0 0 0 0,-1 0 0 0 0,1 0 0 0 0,0 0 0 0 0,0 0 0 0 0,-1 0 0 0 0,1-1-1 0 0,0 1 1 0 0,-1 0 0 0 0,1 0 0 0 0,0-1 0 0 0,-1 1 0 0 0,1 0 0 0 0,-1-1 0 0 0,1 1-1 0 0,0-1 1 0 0,-1 1 0 0 0,1-1 0 0 0,-1 1 0 0 0,1-1 0 0 0,-1 1 0 0 0,1-1 0 0 0,-1 1 0 0 0,0-1-1 0 0,1 0 1 0 0,-1 1 0 0 0,0-1 0 0 0,1 0 0 0 0,-1 1 0 0 0,0-1 0 0 0,0 0 0 0 0,0 1-1 0 0,1-1 1 0 0,-1 0 0 0 0,0 0 0 0 0,0 1 0 0 0,0-1 0 0 0,0 0 0 0 0,0 1 0 0 0,-1-1 0 0 0,1 0-1 0 0,0 0 1 0 0,0 1 0 0 0,-1-2 0 0 0,-2-15 87 0 0,1-1-1 0 0,0 1 1 0 0,1-1 0 0 0,1 0-1 0 0,1 1 1 0 0,5-33 0 0 0,-5 46-171 0 0,0 0 1 0 0,0 0-1 0 0,0 0 1 0 0,0 0-1 0 0,1 1 1 0 0,-1-1-1 0 0,1 0 1 0 0,0 1-1 0 0,0-1 1 0 0,0 1-1 0 0,1-1 1 0 0,-1 1-1 0 0,1 0 1 0 0,0 0-1 0 0,0 0 1 0 0,0 1-1 0 0,0-1 1 0 0,1 1-1 0 0,-1-1 1 0 0,0 1-1 0 0,1 0 1 0 0,0 1-1 0 0,0-1 1 0 0,-1 0-1 0 0,1 1 1 0 0,0 0-1 0 0,0 0 1 0 0,0 0-1 0 0,0 1 1 0 0,0-1-1 0 0,0 1 1 0 0,0 0-1 0 0,1 0 1 0 0,-1 0-1 0 0,0 1 1 0 0,5 0-1 0 0,-6 0-4 0 0,-1-1-1 0 0,1 0 0 0 0,0 1 0 0 0,0-1 0 0 0,-1 1 0 0 0,1 0 0 0 0,-1 0 0 0 0,1 0 0 0 0,-1 0 1 0 0,1 0-1 0 0,-1 1 0 0 0,0-1 0 0 0,1 1 0 0 0,-1-1 0 0 0,0 1 0 0 0,0 0 0 0 0,0 0 0 0 0,0 0 0 0 0,-1 0 1 0 0,1 0-1 0 0,0 1 0 0 0,-1-1 0 0 0,0 0 0 0 0,1 1 0 0 0,0 2 0 0 0,0 4 3 0 0,0-1 1 0 0,-1 1-1 0 0,0 0 0 0 0,0-1 1 0 0,-1 1-1 0 0,-2 12 0 0 0,2-15 40 0 0,-1 0 0 0 0,0 0 0 0 0,1 0 1 0 0,0 0-1 0 0,1 0 0 0 0,-1 0 0 0 0,1-1 0 0 0,0 1 0 0 0,1 0 0 0 0,0 0 0 0 0,-1-1 0 0 0,2 1 0 0 0,4 9 0 0 0,-4-12-8 0 0,-1 0 1 0 0,1-1-1 0 0,0 0 0 0 0,-1 1 0 0 0,1-1 1 0 0,0-1-1 0 0,1 1 0 0 0,-1 0 0 0 0,0-1 0 0 0,0 1 1 0 0,1-1-1 0 0,-1 0 0 0 0,1 0 0 0 0,-1 0 0 0 0,5 0 1 0 0,60 0 343 0 0,-13-1-1812 0 0,-47 2-1131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4:10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0 110 376 0 0,'3'1'531'0'0,"0"-1"0"0"0,-1 1-1 0 0,1 0 1 0 0,0-1 0 0 0,-1 1 0 0 0,1 0-1 0 0,0 1 1 0 0,-1-1 0 0 0,0 0 0 0 0,1 1-1 0 0,-1-1 1 0 0,0 1 0 0 0,4 4 0 0 0,30 32 2687 0 0,-20-20-1854 0 0,54 65 1815 0 0,-46-52-1459 0 0,2-1 0 0 0,36 33-1 0 0,-61-63-1619 0 0,-1 1-1 0 0,1 0 1 0 0,-1-1-1 0 0,1 1 0 0 0,0-1 1 0 0,-1 1-1 0 0,1-1 1 0 0,0 1-1 0 0,-1-1 1 0 0,1 0-1 0 0,0 1 1 0 0,0-1-1 0 0,-1 0 0 0 0,1 0 1 0 0,0 1-1 0 0,0-1 1 0 0,0 0-1 0 0,-1 0 1 0 0,1 0-1 0 0,0 0 0 0 0,0 0 1 0 0,0 0-1 0 0,0 0 1 0 0,-1 0-1 0 0,1-1 1 0 0,0 1-1 0 0,1-1 1 0 0,0 0 2 0 0,-1 0 1 0 0,0 0-1 0 0,0 0 1 0 0,0 0 0 0 0,0 0-1 0 0,0-1 1 0 0,0 1-1 0 0,0-1 1 0 0,0 1-1 0 0,-1 0 1 0 0,1-1 0 0 0,0 1-1 0 0,0-3 1 0 0,2-9 264 0 0,0 0 1 0 0,2-26 0 0 0,-4 29-70 0 0,6-57 513 0 0,-3 27-182 0 0,1-1 0 0 0,18-67 0 0 0,-7 62-2466 0 0</inkml:trace>
</inkml:ink>
</file>

<file path=ppt/ink/ink7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29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174 109 300 0 0,'-5'-2'623'0'0,"1"-1"0"0"0,0 1 0 0 0,0-1 0 0 0,0 1 0 0 0,0-1 0 0 0,0 0 0 0 0,0-1-1 0 0,1 1 1 0 0,-1-1 0 0 0,1 1 0 0 0,0-1 0 0 0,-4-7 0 0 0,6 9-391 0 0,1 1-1 0 0,-1-1 0 0 0,0 0 1 0 0,1 0-1 0 0,-1 0 1 0 0,1 0-1 0 0,0 0 0 0 0,0 0 1 0 0,0 0-1 0 0,0 1 0 0 0,0-1 1 0 0,0 0-1 0 0,0 0 1 0 0,1 0-1 0 0,-1 0 0 0 0,0 0 1 0 0,1 0-1 0 0,0 0 1 0 0,-1 1-1 0 0,1-1 0 0 0,0 0 1 0 0,0 0-1 0 0,0 1 1 0 0,0-1-1 0 0,1 1 0 0 0,-1-1 1 0 0,0 1-1 0 0,0-1 1 0 0,1 1-1 0 0,-1 0 0 0 0,1 0 1 0 0,0-1-1 0 0,-1 1 0 0 0,3-1 1 0 0,-4 2-184 0 0,1 0 0 0 0,0 0 0 0 0,-1-1 0 0 0,1 1 0 0 0,-1 0 0 0 0,1 0 0 0 0,0 0 0 0 0,-1 0 0 0 0,1 0 0 0 0,0 0 0 0 0,-1 0 1 0 0,1 0-1 0 0,0 0 0 0 0,-1 0 0 0 0,1 0 0 0 0,0 0 0 0 0,-1 0 0 0 0,1 0 0 0 0,-1 1 0 0 0,1-1 0 0 0,0 0 0 0 0,-1 1 0 0 0,1-1 0 0 0,-1 0 0 0 0,1 1 0 0 0,-1-1 0 0 0,1 0 0 0 0,-1 1 0 0 0,1-1 1 0 0,-1 1-1 0 0,0-1 0 0 0,1 1 0 0 0,-1-1 0 0 0,1 1 0 0 0,-1-1 0 0 0,0 1 0 0 0,0 0 0 0 0,1-1 0 0 0,-1 1 0 0 0,0-1 0 0 0,0 1 0 0 0,0 0 0 0 0,1-1 0 0 0,-1 1 0 0 0,0 0 0 0 0,0-1 0 0 0,0 1 0 0 0,0 1 1 0 0,4 31 614 0 0,-5-18-586 0 0,-2-1 0 0 0,0 0 0 0 0,0 0 0 0 0,-1 0-1 0 0,-1 0 1 0 0,0-1 0 0 0,-1 0 0 0 0,0 0 0 0 0,-13 18 0 0 0,-1-1-307 0 0,-2-1 1 0 0,-38 40-1 0 0,59-69 219 0 0,0 1 1 0 0,0 0-1 0 0,0-1 0 0 0,1 1 1 0 0,-1 0-1 0 0,0 0 0 0 0,1 0 1 0 0,-1-1-1 0 0,1 1 0 0 0,-1 0 0 0 0,1 0 1 0 0,-1 0-1 0 0,1 0 0 0 0,-1 0 1 0 0,1 0-1 0 0,0 0 0 0 0,0 0 1 0 0,0 0-1 0 0,-1 0 0 0 0,1 0 0 0 0,0 0 1 0 0,0 2-1 0 0,19 17 230 0 0,-14-17-174 0 0,-1 0 0 0 0,1 0-1 0 0,-1 0 1 0 0,1-1-1 0 0,0 0 1 0 0,0 0 0 0 0,0 0-1 0 0,1 0 1 0 0,-1-1-1 0 0,0 0 1 0 0,0 0 0 0 0,1 0-1 0 0,-1-1 1 0 0,1 0-1 0 0,-1 0 1 0 0,1 0 0 0 0,-1-1-1 0 0,0 1 1 0 0,1-1-1 0 0,-1-1 1 0 0,0 1 0 0 0,0-1-1 0 0,0 0 1 0 0,0 0-1 0 0,7-4 1 0 0,-5 2-374 0 0,0 0 1 0 0,-1 0-1 0 0,0-1 0 0 0,0 0 0 0 0,0 0 1 0 0,6-7-1 0 0,-5-4-2918 0 0</inkml:trace>
</inkml:ink>
</file>

<file path=ppt/ink/ink7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30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14 124 0 0,'1'-14'9838'0'0,"-16"230"-936"0"0,15-215-8872 0 0,0-1 0 0 0,0 1-1 0 0,0-1 1 0 0,0 1 0 0 0,0-1 0 0 0,0 1 0 0 0,0-1 0 0 0,0 1 0 0 0,0 0 0 0 0,0-1 0 0 0,0 1-1 0 0,0-1 1 0 0,0 1 0 0 0,1-1 0 0 0,-1 1 0 0 0,0-1 0 0 0,0 1 0 0 0,0-1 0 0 0,1 1 0 0 0,-1-1-1 0 0,0 1 1 0 0,1-1 0 0 0,-1 1 0 0 0,0-1 0 0 0,1 1 0 0 0,-1-1 0 0 0,1 0 0 0 0,-1 1 0 0 0,1-1-1 0 0,-1 0 1 0 0,1 1 0 0 0,-1-1 0 0 0,1 0 0 0 0,0 1 0 0 0,18-10 168 0 0,14-25-430 0 0,-9 6-15 0 0,-17 20 73 0 0,-1 1 1 0 0,0-1-1 0 0,0 0 1 0 0,7-14-1 0 0,-12 21 33 0 0,-7 2-346 0 0,0 0 518 0 0,0 1 0 0 0,0 0-1 0 0,1 0 1 0 0,-1 0-1 0 0,1 1 1 0 0,0 0-1 0 0,0 0 1 0 0,0 0-1 0 0,0 1 1 0 0,0-1-1 0 0,1 1 1 0 0,-1 0-1 0 0,1 1 1 0 0,0-1-1 0 0,0 1 1 0 0,1 0-1 0 0,-1 0 1 0 0,1 0-1 0 0,0 0 1 0 0,1 0-1 0 0,-1 1 1 0 0,-1 5-1 0 0,4-10 575 0 0,1 3-293 0 0,0 0-170 0 0,1-1 0 0 0,0 1 0 0 0,0-1 0 0 0,1 1 0 0 0,-1-1 0 0 0,1 0 0 0 0,-1 0 0 0 0,1 0 0 0 0,0 0 0 0 0,0-1 0 0 0,1 1 0 0 0,-1-1 0 0 0,0 1 1 0 0,1-1-1 0 0,-1 0 0 0 0,1-1 0 0 0,0 1 0 0 0,0-1 0 0 0,5 2 0 0 0,40 8-1290 0 0,0-8-8044 0 0,-29-3 7092 0 0</inkml:trace>
</inkml:ink>
</file>

<file path=ppt/ink/ink7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31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3 311 172 0 0,'0'0'15590'0'0,"-1"-4"-14697"0"0,0-11-351 0 0,1 0-1 0 0,0 0 1 0 0,1 0 0 0 0,1 1-1 0 0,0-1 1 0 0,1 0 0 0 0,0 1-1 0 0,9-22 1 0 0,-5 16-93 0 0,1 1 0 0 0,1 0-1 0 0,1 0 1 0 0,0 1 0 0 0,22-28 0 0 0,-31 45-425 0 0,-1 0-1 0 0,1 1 1 0 0,0-1 0 0 0,-1 0-1 0 0,1 0 1 0 0,0 1-1 0 0,0-1 1 0 0,-1 0 0 0 0,1 1-1 0 0,0-1 1 0 0,0 1 0 0 0,0-1-1 0 0,0 1 1 0 0,0-1 0 0 0,0 1-1 0 0,0 0 1 0 0,0 0 0 0 0,0-1-1 0 0,0 1 1 0 0,0 0 0 0 0,0 0-1 0 0,0 0 1 0 0,0 0 0 0 0,0 0-1 0 0,0 0 1 0 0,0 0 0 0 0,0 0-1 0 0,0 0 1 0 0,0 1-1 0 0,0-1 1 0 0,0 0 0 0 0,0 1-1 0 0,0-1 1 0 0,0 1 0 0 0,0-1-1 0 0,-1 1 1 0 0,1-1 0 0 0,2 2-1 0 0,-2 0 1 0 0,1 0-1 0 0,0-1 0 0 0,-1 1 1 0 0,0 0-1 0 0,1 0 0 0 0,-1 0 1 0 0,0 0-1 0 0,0 1 1 0 0,0-1-1 0 0,0 0 0 0 0,0 0 1 0 0,0 1-1 0 0,-1-1 0 0 0,1 0 1 0 0,-1 1-1 0 0,1 3 0 0 0,-3 11 26 0 0,0-1-1 0 0,-1 1 0 0 0,0-1 1 0 0,-7 17-1 0 0,5-17 11 0 0,1 1-1 0 0,0-1 1 0 0,1 1 0 0 0,-1 18 0 0 0,5-33-43 0 0,-1 0 0 0 0,0 1 1 0 0,1-1-1 0 0,0 0 1 0 0,-1 0-1 0 0,1 0 0 0 0,0 0 1 0 0,0 0-1 0 0,0 0 0 0 0,0 0 1 0 0,1 0-1 0 0,-1-1 1 0 0,0 1-1 0 0,1 0 0 0 0,-1-1 1 0 0,1 1-1 0 0,0-1 0 0 0,-1 1 1 0 0,1-1-1 0 0,0 0 0 0 0,0 0 1 0 0,0 0-1 0 0,0 0 1 0 0,0 0-1 0 0,0 0 0 0 0,0 0 1 0 0,0-1-1 0 0,0 1 0 0 0,3-1 1 0 0,8 4 56 0 0,0-2 0 0 0,0 0 0 0 0,19 0 1 0 0,-24-2-27 0 0,56 6-2217 0 0,-62-6 1455 0 0,5 5-1380 0 0</inkml:trace>
</inkml:ink>
</file>

<file path=ppt/ink/ink7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4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51 408 0 0,'-28'-34'6431'0'0,"25"32"-6134"0"0,0 0 0 0 0,-1 0 0 0 0,1 0 0 0 0,-1 0 0 0 0,1 1 0 0 0,-1 0 0 0 0,0 0 0 0 0,0 0 0 0 0,1 0 1 0 0,-1 0-1 0 0,0 1 0 0 0,0 0 0 0 0,0 0 0 0 0,0 0 0 0 0,0 0 0 0 0,0 1 0 0 0,1-1 0 0 0,-8 3 0 0 0,5-1-21 0 0,0 0 0 0 0,0 1 1 0 0,1 0-1 0 0,-1 0 0 0 0,1 0 0 0 0,-1 1 0 0 0,1 0 0 0 0,0 0 0 0 0,0 0 0 0 0,1 1 0 0 0,-5 4 0 0 0,5-4-96 0 0,0 0 0 0 0,0 0 0 0 0,0 0 1 0 0,1 0-1 0 0,-1 0 0 0 0,1 1 0 0 0,0 0 0 0 0,1 0 1 0 0,0-1-1 0 0,0 1 0 0 0,0 1 0 0 0,0-1 1 0 0,1 0-1 0 0,0 0 0 0 0,1 1 0 0 0,-1-1 0 0 0,1 0 1 0 0,0 1-1 0 0,1-1 0 0 0,-1 0 0 0 0,1 1 1 0 0,1-1-1 0 0,-1 0 0 0 0,3 6 0 0 0,1-5-59 0 0,-1 0-1 0 0,1-1 1 0 0,1 0-1 0 0,-1 0 1 0 0,1-1-1 0 0,0 1 0 0 0,0-1 1 0 0,1 0-1 0 0,-1-1 1 0 0,1 0-1 0 0,0 0 1 0 0,0 0-1 0 0,1-1 1 0 0,-1 0-1 0 0,1-1 1 0 0,0 1-1 0 0,8 0 1 0 0,-9-1-77 0 0,1 0 1 0 0,-1-1-1 0 0,1 0 1 0 0,0-1-1 0 0,-1 1 1 0 0,1-2-1 0 0,-1 1 1 0 0,1-1 0 0 0,-1 0-1 0 0,1 0 1 0 0,-1-1-1 0 0,1 0 1 0 0,-1-1-1 0 0,0 1 1 0 0,0-1-1 0 0,0-1 1 0 0,-1 1 0 0 0,10-7-1 0 0,-14 8-39 0 0,0 1-1 0 0,0-1 1 0 0,0 0-1 0 0,0 0 1 0 0,-1 0-1 0 0,1 0 1 0 0,0 0 0 0 0,-1-1-1 0 0,1 1 1 0 0,-1 0-1 0 0,0-1 1 0 0,0 1-1 0 0,0-1 1 0 0,0 1-1 0 0,0-1 1 0 0,0 1 0 0 0,-1-1-1 0 0,0 0 1 0 0,1 0-1 0 0,-1 1 1 0 0,0-1-1 0 0,0-3 1 0 0,-1 2-5 0 0,0-1-1 0 0,-1 0 1 0 0,1 1 0 0 0,-1-1 0 0 0,0 1 0 0 0,0 0-1 0 0,-1-1 1 0 0,1 1 0 0 0,-1 0 0 0 0,0 1 0 0 0,-5-7-1 0 0,-4-2-2 0 0,0 1-1 0 0,-1 0 0 0 0,-1 0 1 0 0,0 1-1 0 0,0 1 0 0 0,-16-7 1 0 0,11 7-349 0 0,-1 2-1 0 0,0 0 1 0 0,-22-4 0 0 0,27 7-1533 0 0,35-3-7389 0 0</inkml:trace>
</inkml:ink>
</file>

<file path=ppt/ink/ink7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41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24 940 0 0,'-5'-3'825'0'0,"-26"-14"4377"0"0,30 17-4688 0 0,0-1 0 0 0,-1 0 0 0 0,1 1 0 0 0,0 0 0 0 0,-1-1-1 0 0,1 1 1 0 0,-1 0 0 0 0,1-1 0 0 0,0 1 0 0 0,-1 0 0 0 0,1 0 0 0 0,-1 0 0 0 0,1 0-1 0 0,-1 1 1 0 0,1-1 0 0 0,-1 0 0 0 0,1 1 0 0 0,-3 0 0 0 0,4 0-408 0 0,-1 0 1 0 0,0-1-1 0 0,1 1 1 0 0,-1 0-1 0 0,1 0 1 0 0,0 0-1 0 0,-1 0 1 0 0,1 0-1 0 0,0 0 1 0 0,-1 0-1 0 0,1 0 1 0 0,0 0-1 0 0,0 0 1 0 0,0 0-1 0 0,0 0 1 0 0,0 0-1 0 0,0-1 0 0 0,0 1 1 0 0,0 0-1 0 0,0 0 1 0 0,1 0-1 0 0,-1 0 1 0 0,0 0-1 0 0,0 0 1 0 0,1 0-1 0 0,-1 0 1 0 0,1 1-1 0 0,13 28-2280 0 0,-12-26 1726 0 0,16 25-4454 0 0,-8-16 2815 0 0</inkml:trace>
</inkml:ink>
</file>

<file path=ppt/ink/ink7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41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0 168 0 0,'0'3'775'0'0,"-1"1"-1"0"0,1-1 1 0 0,0 0-1 0 0,1 0 1 0 0,-1 1 0 0 0,0-1-1 0 0,1 0 1 0 0,0 0-1 0 0,1 5 1 0 0,28 54 4468 0 0,-14-30-3043 0 0,-4-4-944 0 0,11 22 975 0 0,-2 1 1 0 0,16 65-1 0 0,-36-113-2212 0 0,-1-1 1 0 0,1 1 0 0 0,-1 0-1 0 0,1-1 1 0 0,-1 1 0 0 0,0 0-1 0 0,0-1 1 0 0,-1 1 0 0 0,1 0-1 0 0,0-1 1 0 0,-1 1 0 0 0,1-1-1 0 0,-1 1 1 0 0,0-1 0 0 0,0 1-1 0 0,0-1 1 0 0,0 1 0 0 0,-1-1-1 0 0,1 0 1 0 0,-3 4 0 0 0,0-3-35 0 0,1 0 0 0 0,-1 0 0 0 0,1 0 0 0 0,-1 0 0 0 0,0-1 0 0 0,0 0 0 0 0,0 0 0 0 0,0 0 1 0 0,0 0-1 0 0,-1 0 0 0 0,-4 0 0 0 0,-6 2-49 0 0,0-2 1 0 0,0 0-1 0 0,-1-1 1 0 0,1 0-1 0 0,0-1 1 0 0,-21-3-1 0 0,35 3 66 0 0,0 0 1 0 0,-1 1-1 0 0,1-1 0 0 0,0 0 1 0 0,0-1-1 0 0,-1 1 0 0 0,1 0 1 0 0,0 0-1 0 0,0 0 0 0 0,0-1 1 0 0,0 1-1 0 0,-1-1 0 0 0,1 1 1 0 0,0-1-1 0 0,0 1 0 0 0,0-1 1 0 0,0 1-1 0 0,0-1 0 0 0,0 0 1 0 0,0 0-1 0 0,0 0 0 0 0,0 1 1 0 0,1-1-1 0 0,-1 0 0 0 0,0 0 1 0 0,0 0-1 0 0,1 0 0 0 0,-1 0 1 0 0,1 0-1 0 0,-1-1 0 0 0,1 1 0 0 0,-1 0 1 0 0,1 0-1 0 0,0 0 0 0 0,-1 0 1 0 0,1-1-1 0 0,0 1 0 0 0,0 0 1 0 0,0 0-1 0 0,0-1 0 0 0,0 1 1 0 0,0 0-1 0 0,0 0 0 0 0,1 0 1 0 0,-1-1-1 0 0,0 1 0 0 0,1 0 1 0 0,-1 0-1 0 0,0 0 0 0 0,1 0 1 0 0,0 0-1 0 0,-1 0 0 0 0,1 0 1 0 0,0 0-1 0 0,-1 0 0 0 0,1 0 1 0 0,1-1-1 0 0,7-11 43 0 0,1 2 0 0 0,-1-1 0 0 0,20-16 0 0 0,-20 20-33 0 0,31-28 84 0 0,29-29 11 0 0,-65 60-97 0 0,1 0 1 0 0,-1-1-1 0 0,0 0 1 0 0,0 1-1 0 0,-1-1 1 0 0,1 0-1 0 0,-1-1 1 0 0,-1 1-1 0 0,1 0 1 0 0,2-12-1 0 0,-5 15-10 0 0,0 0 0 0 0,0-1 0 0 0,0 1 0 0 0,0 0-1 0 0,0-1 1 0 0,0 1 0 0 0,-1 0 0 0 0,0 0-1 0 0,0-1 1 0 0,0 1 0 0 0,0 0 0 0 0,0 0-1 0 0,0 0 1 0 0,-1 0 0 0 0,0 0 0 0 0,-2-4-1 0 0,-1 2 24 0 0,0-1 0 0 0,0 1 0 0 0,0-1 0 0 0,-1 2 0 0 0,1-1 0 0 0,-1 0-1 0 0,-8-3 1 0 0,-1 0-236 0 0,0 0 0 0 0,0 1 0 0 0,-1 1 0 0 0,0 0 0 0 0,-30-6-1 0 0,28 8-1026 0 0</inkml:trace>
</inkml:ink>
</file>

<file path=ppt/ink/ink7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42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0 116 0 0,'0'1'326'0'0,"1"-1"1"0"0,0 1-1 0 0,0-1 1 0 0,0 1-1 0 0,0-1 1 0 0,-1 1-1 0 0,1 0 1 0 0,0 0-1 0 0,-1-1 0 0 0,1 1 1 0 0,-1 0-1 0 0,1 0 1 0 0,-1 0-1 0 0,1 0 1 0 0,-1 0-1 0 0,1-1 1 0 0,-1 1-1 0 0,0 0 0 0 0,1 0 1 0 0,-1 0-1 0 0,0 0 1 0 0,0 0-1 0 0,0 0 1 0 0,0 0-1 0 0,0 0 1 0 0,0 0-1 0 0,0 2 0 0 0,3 40 3214 0 0,-2-35-2739 0 0,10 259 9215 0 0,-7-260-9080 0 0,6-13-641 0 0,7-14-307 0 0,-16 20 32 0 0,43-48-504 0 0,-34 40 285 0 0,-1-1 0 0 0,-1-1-1 0 0,1 1 1 0 0,-1-1 0 0 0,-1-1 0 0 0,0 1-1 0 0,9-19 1 0 0,-16 29 194 0 0,0 0 0 0 0,0 0 0 0 0,0 0-1 0 0,0 0 1 0 0,0-1 0 0 0,1 1 0 0 0,-1 0 0 0 0,0 0-1 0 0,0 0 1 0 0,0-1 0 0 0,0 1 0 0 0,0 0 0 0 0,0 0 0 0 0,0 0-1 0 0,0-1 1 0 0,0 1 0 0 0,0 0 0 0 0,0 0 0 0 0,0-1-1 0 0,0 1 1 0 0,0 0 0 0 0,0 0 0 0 0,0 0 0 0 0,0-1 0 0 0,0 1-1 0 0,-1 0 1 0 0,1 0 0 0 0,0 0 0 0 0,0-1 0 0 0,0 1-1 0 0,0 0 1 0 0,0 0 0 0 0,0 0 0 0 0,-1 0 0 0 0,1 0-1 0 0,0-1 1 0 0,0 1 0 0 0,0 0 0 0 0,0 0 0 0 0,-1 0 0 0 0,1 0-1 0 0,0 0 1 0 0,0 0 0 0 0,0 0 0 0 0,-1-1 0 0 0,1 1-1 0 0,0 0 1 0 0,-1 0 0 0 0,-13 4-5 0 0,-15 11 214 0 0,20-6-53 0 0,0 0 0 0 0,1 0 1 0 0,0 1-1 0 0,1 1 0 0 0,0-1 0 0 0,1 1 0 0 0,0 0 1 0 0,0 0-1 0 0,1 1 0 0 0,1-1 0 0 0,0 1 0 0 0,-3 14 1 0 0,6-22-75 0 0,1 1 0 0 0,-1-1 0 0 0,1 0 0 0 0,0 1 0 0 0,0-1 0 0 0,1 0 0 0 0,-1 1 0 0 0,1-1 0 0 0,0 0 0 0 0,0 1 0 0 0,0-1 0 0 0,0 0 0 0 0,1 0 0 0 0,0 0 0 0 0,4 7 0 0 0,-3-8-55 0 0,0 1 0 0 0,0-1 0 0 0,1 0 0 0 0,0 0-1 0 0,-1 0 1 0 0,1 0 0 0 0,0-1 0 0 0,0 1 0 0 0,1-1 0 0 0,-1 0-1 0 0,1 0 1 0 0,-1-1 0 0 0,1 1 0 0 0,-1-1 0 0 0,1 0-1 0 0,0 0 1 0 0,7 0 0 0 0,36-1-467 0 0,-14-2-3137 0 0,-11 5-4745 0 0,-16-2 5937 0 0</inkml:trace>
</inkml:ink>
</file>

<file path=ppt/ink/ink7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4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0 353 672 0 0,'0'0'9077'0'0,"15"-30"-482"0"0,-6 15-7746 0 0,-2 0 0 0 0,0 0 0 0 0,0-1 0 0 0,-1 0 1 0 0,-1 0-1 0 0,-1-1 0 0 0,4-30 0 0 0,-5 26-432 0 0,1 1-1 0 0,2-1 0 0 0,0 1 1 0 0,11-25-1 0 0,-15 42-377 0 0,0 0 1 0 0,0 0-1 0 0,0 0 0 0 0,0 1 1 0 0,1-1-1 0 0,0 1 0 0 0,-1-1 0 0 0,1 1 1 0 0,0 0-1 0 0,0 0 0 0 0,4-2 1 0 0,-6 4-28 0 0,0-1 0 0 0,0 0 0 0 0,1 0 0 0 0,-1 1 1 0 0,0-1-1 0 0,1 1 0 0 0,-1-1 0 0 0,0 1 0 0 0,1 0 0 0 0,-1-1 1 0 0,1 1-1 0 0,-1 0 0 0 0,0 0 0 0 0,1 0 0 0 0,-1 0 1 0 0,1 0-1 0 0,-1 0 0 0 0,1 1 0 0 0,-1-1 0 0 0,0 0 0 0 0,1 1 1 0 0,-1-1-1 0 0,0 1 0 0 0,1-1 0 0 0,-1 1 0 0 0,0 0 1 0 0,1-1-1 0 0,0 3 0 0 0,-1-2 0 0 0,0 0-1 0 0,-1 1 1 0 0,0-1 0 0 0,1 1 0 0 0,-1-1-1 0 0,0 1 1 0 0,0-1 0 0 0,0 1 0 0 0,0-1-1 0 0,0 1 1 0 0,0-1 0 0 0,0 1 0 0 0,-1-1-1 0 0,1 1 1 0 0,0-1 0 0 0,-1 1 0 0 0,1-1 0 0 0,-1 0-1 0 0,0 1 1 0 0,0 0 0 0 0,-17 35 167 0 0,14-31-132 0 0,-26 44 187 0 0,22-40-153 0 0,0 1 0 0 0,1 1 1 0 0,1 0-1 0 0,0 0 0 0 0,0 0 0 0 0,1 0 0 0 0,0 1 0 0 0,2 0 0 0 0,-1 0 0 0 0,-2 19 0 0 0,7-29-63 0 0,0 1 0 0 0,-1-1 0 0 0,1 0 0 0 0,1 0 0 0 0,-1 0 0 0 0,0 0 0 0 0,1 0 0 0 0,-1 0 0 0 0,1 0 0 0 0,0 0 0 0 0,0-1 0 0 0,0 1 0 0 0,1 0 0 0 0,-1-1 0 0 0,0 0 0 0 0,1 0 0 0 0,0 0 0 0 0,-1 0-1 0 0,1 0 1 0 0,0 0 0 0 0,0-1 0 0 0,0 1 0 0 0,0-1 0 0 0,5 2 0 0 0,8 3 38 0 0,0-1 0 0 0,0 0-1 0 0,23 3 1 0 0,17 3-133 0 0,-32-6-3789 0 0</inkml:trace>
</inkml:ink>
</file>

<file path=ppt/ink/ink7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51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1 387 480 0 0,'0'0'1913'0'0,"2"3"-809"0"0,5 21 12 0 0,1 70 3366 0 0,-4 119-1 0 0,-5-202-3938 0 0,0-19-199 0 0,-1-4 237 0 0,-2 43 674 0 0,4-26 663 0 0,1-7-572 0 0,1-18 12 0 0,7-51-1280 0 0,-5 36 368 0 0,1-7-275 0 0,35-208 717 0 0,-34 224-793 0 0,1 1-1 0 0,1 0 0 0 0,1 1 1 0 0,1 0-1 0 0,1 1 1 0 0,2 0-1 0 0,24-35 0 0 0,-28 48-43 0 0,0-1-1 0 0,2 2 1 0 0,-1-1-1 0 0,1 1 1 0 0,0 1-1 0 0,1 0 0 0 0,24-12 1 0 0,-30 17-36 0 0,-1 1 1 0 0,1 0-1 0 0,0 0 0 0 0,0 0 1 0 0,0 1-1 0 0,-1 0 1 0 0,1 0-1 0 0,0 1 0 0 0,9-1 1 0 0,-12 2-11 0 0,1-1 1 0 0,-1 1 0 0 0,0-1-1 0 0,0 1 1 0 0,0 0 0 0 0,0 0 0 0 0,0 1-1 0 0,0-1 1 0 0,0 1 0 0 0,0-1-1 0 0,-1 1 1 0 0,1 0 0 0 0,0 0-1 0 0,-1 0 1 0 0,0 0 0 0 0,1 0-1 0 0,-1 1 1 0 0,3 3 0 0 0,-2-1-5 0 0,-1 0-1 0 0,0 0 1 0 0,0 0 0 0 0,0 0 0 0 0,0 1-1 0 0,-1-1 1 0 0,1 0 0 0 0,-2 1 0 0 0,1-1-1 0 0,0 1 1 0 0,-1 0 0 0 0,0-1 0 0 0,-1 1-1 0 0,1-1 1 0 0,-1 1 0 0 0,0-1 0 0 0,0 1-1 0 0,-1-1 1 0 0,-2 8 0 0 0,-4 7-3 0 0,0 0 1 0 0,-1-1 0 0 0,-20 32-1 0 0,17-33-6 0 0,-1-1-1 0 0,-1 0 1 0 0,0-1 0 0 0,-1-1-1 0 0,-1 0 1 0 0,-28 22-1 0 0,33-30-123 0 0,-1 1-1 0 0,1-1 1 0 0,-1-1-1 0 0,0 0 0 0 0,0-1 1 0 0,-1 0-1 0 0,1-1 1 0 0,-1 0-1 0 0,0-1 1 0 0,-1 0-1 0 0,1-1 1 0 0,-14 0-1 0 0,41-1 132 0 0,0 0 0 0 0,-1 1 0 0 0,1 1 0 0 0,-1 0 0 0 0,1 1 0 0 0,-1 1 0 0 0,0 0 0 0 0,-1 0 0 0 0,20 13 0 0 0,-5-2 242 0 0,-1 2-1 0 0,-1 1 1 0 0,25 23 0 0 0,-34-26 205 0 0,-2 0-1 0 0,0 1 1 0 0,-1 1 0 0 0,0 0 0 0 0,9 20 0 0 0,-21-37-440 0 0,0 0-1003 0 0,3 6 1835 0 0</inkml:trace>
</inkml:ink>
</file>

<file path=ppt/ink/ink7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52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10 680 0 0,'-7'-9'9452'0'0,"4"30"-6345"0"0,3 32-1056 0 0,3-31-1385 0 0,2 19 1368 0 0,12 53-1 0 0,-14-83-2144 0 0,1 1-1 0 0,0-1 1 0 0,0 0 0 0 0,1 0 0 0 0,0 0-1 0 0,1-1 1 0 0,1 0 0 0 0,-1 0 0 0 0,10 11-1 0 0,-6-16-1137 0 0,-2-16-7443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4:11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56 112 0 0,'-15'-23'8008'0'0,"13"20"-7254"0"0,-1 0 0 0 0,0 0 0 0 0,0 1 0 0 0,0-1 0 0 0,0 1 0 0 0,0 0 0 0 0,0 0 0 0 0,0 0 0 0 0,-1 0-1 0 0,1 1 1 0 0,-1-1 0 0 0,0 1 0 0 0,1 0 0 0 0,-1 0 0 0 0,-5-1 0 0 0,5 2-560 0 0,0 0 1 0 0,0 0-1 0 0,0 0 0 0 0,0 0 1 0 0,0 1-1 0 0,0 0 0 0 0,0 0 1 0 0,0 0-1 0 0,1 0 0 0 0,-1 0 0 0 0,0 1 1 0 0,1 0-1 0 0,-1-1 0 0 0,1 1 1 0 0,-1 1-1 0 0,1-1 0 0 0,0 0 1 0 0,0 1-1 0 0,0 0 0 0 0,0 0 1 0 0,1 0-1 0 0,-5 6 0 0 0,4-5-137 0 0,0 0 0 0 0,1 0 0 0 0,-1 0 0 0 0,1 1 0 0 0,1-1 0 0 0,-1 1 0 0 0,0-1 0 0 0,1 1 0 0 0,0 0 0 0 0,0 0 0 0 0,0-1 0 0 0,1 1 0 0 0,0 0 0 0 0,0 0 0 0 0,0 0 1 0 0,0-1-1 0 0,1 1 0 0 0,0 0 0 0 0,1 6 0 0 0,0-7-31 0 0,-1 0 1 0 0,1 0 0 0 0,0-1 0 0 0,0 1 0 0 0,1 0 0 0 0,-1-1-1 0 0,1 0 1 0 0,0 1 0 0 0,-1-1 0 0 0,1 0 0 0 0,1 0 0 0 0,-1-1-1 0 0,0 1 1 0 0,1-1 0 0 0,-1 0 0 0 0,1 1 0 0 0,0-1 0 0 0,0-1-1 0 0,0 1 1 0 0,0-1 0 0 0,0 1 0 0 0,5 0 0 0 0,-5-1 12 0 0,0 0 1 0 0,0-1-1 0 0,0 1 1 0 0,0-1-1 0 0,0 0 1 0 0,0 0-1 0 0,1 0 1 0 0,-1 0-1 0 0,0-1 1 0 0,0 1-1 0 0,0-1 1 0 0,0 0-1 0 0,-1 0 1 0 0,1-1-1 0 0,0 1 1 0 0,0-1-1 0 0,-1 0 1 0 0,1 0-1 0 0,4-4 1 0 0,-5 4 55 0 0,-1-1 0 0 0,0 1 0 0 0,1-1 0 0 0,-1 0 1 0 0,-1 0-1 0 0,1 0 0 0 0,0 0 0 0 0,-1 0 0 0 0,1 0 1 0 0,-1 0-1 0 0,0-1 0 0 0,0 1 0 0 0,0-1 0 0 0,-1 1 1 0 0,1 0-1 0 0,-1-1 0 0 0,0 1 0 0 0,0-1 1 0 0,0 1-1 0 0,0-1 0 0 0,0 1 0 0 0,-2-5 0 0 0,1 2-4 0 0,0 1 0 0 0,0 0 0 0 0,0 0-1 0 0,-1 0 1 0 0,0 0 0 0 0,0 0 0 0 0,0 0 0 0 0,-1 0-1 0 0,1 0 1 0 0,-1 1 0 0 0,-5-6 0 0 0,6 8-229 0 0,-1-1 0 0 0,0 1 0 0 0,0 0 0 0 0,0 0 0 0 0,0 0 1 0 0,0 0-1 0 0,-1 1 0 0 0,1-1 0 0 0,0 1 0 0 0,-1 0 0 0 0,1 0 0 0 0,-1 0 1 0 0,1 0-1 0 0,-1 1 0 0 0,0-1 0 0 0,1 1 0 0 0,-6 0 0 0 0,-6 0-2650 0 0</inkml:trace>
</inkml:ink>
</file>

<file path=ppt/ink/ink7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52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71 80 0 0,'-30'-9'1268'0'0,"-11"-5"2833"0"0,18 2 5605 0 0,27 11-8651 0 0,231-5 3907 0 0,-70 2-5089 0 0,-2-7-3326 0 0,-114 3-1637 0 0,-26 2 2949 0 0</inkml:trace>
</inkml:ink>
</file>

<file path=ppt/ink/ink7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52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3 616 0 0,'-1'0'284'0'0,"0"-1"1"0"0,0 1-1 0 0,0 0 0 0 0,0-1 0 0 0,0 1 0 0 0,0 0 1 0 0,0 0-1 0 0,0 0 0 0 0,0 0 0 0 0,0 0 1 0 0,0 0-1 0 0,-1 0 0 0 0,1 0 0 0 0,0 0 1 0 0,0 1-1 0 0,0-1 0 0 0,0 0 0 0 0,0 1 0 0 0,0-1 1 0 0,0 1-1 0 0,0-1 0 0 0,0 1 0 0 0,0-1 1 0 0,1 1-1 0 0,-2 0 0 0 0,-18 28 3537 0 0,15-16-2805 0 0,1-1-1 0 0,0 1 1 0 0,-2 16-1 0 0,2 0 647 0 0,1 1 0 0 0,2-1 0 0 0,3 52-1 0 0,3-25-2403 0 0,2 1-4378 0 0,-6-53 2337 0 0</inkml:trace>
</inkml:ink>
</file>

<file path=ppt/ink/ink7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53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44 293 568 0 0,'-32'-17'4774'0'0,"31"17"-4290"0"0,0-1-1 0 0,0 1 1 0 0,0-1-1 0 0,1 1 1 0 0,-1-1 0 0 0,0 0-1 0 0,1 1 1 0 0,-1-1-1 0 0,0 0 1 0 0,1 0 0 0 0,-1 1-1 0 0,1-1 1 0 0,-1 0-1 0 0,1 0 1 0 0,-1 0-1 0 0,1 0 1 0 0,-1-1 0 0 0,33-12 3310 0 0,51-15-876 0 0,-50 19-2113 0 0,-1-2-1 0 0,36-18 1 0 0,-59 25-752 0 0,1 0 0 0 0,-1-1 0 0 0,0-1-1 0 0,-1 1 1 0 0,0-2 0 0 0,0 1 0 0 0,0-1 0 0 0,-1 0-1 0 0,0 0 1 0 0,-1-1 0 0 0,7-10 0 0 0,-10 13-29 0 0,1 0 1 0 0,-1 0-1 0 0,0-1 0 0 0,-1 0 1 0 0,1 1-1 0 0,-1-1 0 0 0,-1 0 1 0 0,2-11-1 0 0,-3 17 666 0 0,-4 7-522 0 0,0 0 0 0 0,0 0 0 0 0,0 0-1 0 0,0 0 1 0 0,1 1 0 0 0,0-1 0 0 0,1 1-1 0 0,-1 0 1 0 0,-1 9 0 0 0,-11 66 976 0 0,15-80-1121 0 0,-2 14 176 0 0,1 0-1 0 0,0 0 1 0 0,1 0 0 0 0,1 1-1 0 0,0-1 1 0 0,1 0-1 0 0,8 28 1 0 0,-3-21-1462 0 0,2 0 0 0 0,15 30 0 0 0,-14-28-7465 0 0,-9-18 5876 0 0</inkml:trace>
</inkml:ink>
</file>

<file path=ppt/ink/ink7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5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43 400 0 0,'-35'6'5766'0'0,"52"-2"994"0"0,25-2-1642 0 0,-4-1-4380 0 0,-33-1-1455 0 0,1235-4 8633 0 0,-1108-2-6817 0 0,222-37 0 0 0,-345 41-2206 0 0,-23 2-10410 0 0,1 3 8851 0 0</inkml:trace>
</inkml:ink>
</file>

<file path=ppt/ink/ink7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53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16 101 700 0 0,'-16'5'9804'0'0,"30"-1"-6861"0"0,35 0-960 0 0,291-4 4746 0 0,173-8-3252 0 0,-131-11-1212 0 0,-286 10-945 0 0,185-45 0 0 0,-273 52-1349 0 0,24-8 124 0 0,-17-1-2817 0 0</inkml:trace>
</inkml:ink>
</file>

<file path=ppt/ink/ink7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5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52 196 0 0,'-4'-6'1048'0'0,"-1"1"1"0"0,0 0-1 0 0,0 0 0 0 0,0 1 1 0 0,0 0-1 0 0,-1-1 0 0 0,1 2 1 0 0,-10-6-1 0 0,14 8-814 0 0,-1 1 1 0 0,1-1-1 0 0,-1 0 1 0 0,1 1-1 0 0,-1-1 0 0 0,1 1 1 0 0,-1-1-1 0 0,1 1 1 0 0,-1 0-1 0 0,1 0 1 0 0,-1 0-1 0 0,0 0 0 0 0,1 0 1 0 0,-1 0-1 0 0,0 0 1 0 0,1 0-1 0 0,-1 1 1 0 0,1-1-1 0 0,-1 1 0 0 0,1-1 1 0 0,-1 1-1 0 0,1-1 1 0 0,-1 1-1 0 0,1 0 0 0 0,0 0 1 0 0,-1 0-1 0 0,1 0 1 0 0,0 0-1 0 0,0 0 1 0 0,-1 0-1 0 0,1 0 0 0 0,0 0 1 0 0,0 0-1 0 0,0 1 1 0 0,0-1-1 0 0,1 0 1 0 0,-1 1-1 0 0,0-1 0 0 0,1 1 1 0 0,-1-1-1 0 0,0 1 1 0 0,0 2-1 0 0,1-3-143 0 0,0 0 0 0 0,-1 0 0 0 0,1-1 0 0 0,0 1 0 0 0,0 0 0 0 0,-1-1 0 0 0,1 1 0 0 0,0 0 1 0 0,0 0-1 0 0,0-1 0 0 0,0 1 0 0 0,0 0 0 0 0,0 0 0 0 0,0-1 0 0 0,0 1 0 0 0,1 0 0 0 0,-1 0 0 0 0,0-1 0 0 0,0 1 0 0 0,0 0 0 0 0,1-1 0 0 0,-1 1 0 0 0,0 0 0 0 0,1-1 0 0 0,-1 1 0 0 0,1 0 0 0 0,-1-1 0 0 0,1 1 0 0 0,-1-1 0 0 0,1 1 0 0 0,0 0 1 0 0,1 0-21 0 0,0 0 1 0 0,0-1 0 0 0,0 1 0 0 0,0-1 0 0 0,0 1 0 0 0,0-1 0 0 0,0 0 0 0 0,0 1 0 0 0,0-1-1 0 0,0 0 1 0 0,0-1 0 0 0,2 1 0 0 0,0 0-45 0 0,0-1 0 0 0,0 0 1 0 0,0 0-1 0 0,0 0 0 0 0,0 0 0 0 0,0 0 0 0 0,0-1 0 0 0,-1 0 1 0 0,1 0-1 0 0,0 0 0 0 0,-1 0 0 0 0,7-5 0 0 0,-10 6-44 0 0,0 1-1 0 0,1-1 1 0 0,-1 1-1 0 0,1-1 0 0 0,-1 0 1 0 0,0 1-1 0 0,0-1 1 0 0,1 1-1 0 0,-1-1 1 0 0,0 0-1 0 0,0 1 1 0 0,0-1-1 0 0,0 0 0 0 0,0 1 1 0 0,0-1-1 0 0,0 0 1 0 0,0 1-1 0 0,0-1 1 0 0,0 0-1 0 0,0 1 1 0 0,0-1-1 0 0,0 0 0 0 0,0 1 1 0 0,-1-1-1 0 0,1 1 1 0 0,0-1-1 0 0,-1 0 1 0 0,1 1-1 0 0,0-1 1 0 0,-1 1-1 0 0,1-1 0 0 0,0 1 1 0 0,-1-1-1 0 0,1 1 1 0 0,-1-1-1 0 0,1 1 1 0 0,-1-1-1 0 0,1 1 1 0 0,-1 0-1 0 0,0-1 0 0 0,1 1 1 0 0,-1 0-1 0 0,1 0 1 0 0,-1-1-1 0 0,0 1 1 0 0,0 0-1 0 0,-17-3-2624 0 0,3 7-4295 0 0</inkml:trace>
</inkml:ink>
</file>

<file path=ppt/ink/ink7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5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0 416 0 0,'-5'9'973'0'0,"2"-1"0"0"0,-1 1 1 0 0,1 0-1 0 0,1 0 0 0 0,-1 1 0 0 0,1-1 0 0 0,1 0 0 0 0,0 1 0 0 0,0-1 1 0 0,1 1-1 0 0,0-1 0 0 0,1 1 0 0 0,0-1 0 0 0,3 11 0 0 0,-3-14-559 0 0,1 0 0 0 0,0 0 0 0 0,0 0 0 0 0,0 0-1 0 0,1 0 1 0 0,0-1 0 0 0,0 1 0 0 0,0-1-1 0 0,1 0 1 0 0,-1 0 0 0 0,1 0 0 0 0,0-1-1 0 0,1 1 1 0 0,-1-1 0 0 0,1 0 0 0 0,0 0 0 0 0,0 0-1 0 0,1-1 1 0 0,-1 0 0 0 0,0 0 0 0 0,1 0-1 0 0,10 3 1 0 0,-15-6-327 0 0,0 0-1 0 0,-1 1 1 0 0,1-1-1 0 0,0 0 1 0 0,0 0-1 0 0,0 0 0 0 0,0 0 1 0 0,0 0-1 0 0,0 0 1 0 0,0 0-1 0 0,0 0 1 0 0,-1 0-1 0 0,1 0 1 0 0,0 0-1 0 0,0 0 0 0 0,0-1 1 0 0,0 1-1 0 0,0 0 1 0 0,0-1-1 0 0,-1 1 1 0 0,1-1-1 0 0,0 1 1 0 0,0-1-1 0 0,-1 1 1 0 0,1-1-1 0 0,0 1 0 0 0,-1-1 1 0 0,1 0-1 0 0,0 1 1 0 0,-1-1-1 0 0,1 0 1 0 0,-1 0-1 0 0,1 1 1 0 0,-1-1-1 0 0,0 0 1 0 0,1 0-1 0 0,-1 0 0 0 0,1-1 1 0 0,-1 1 174 0 0,-22-15 525 0 0,14 15-949 0 0,0 1 1 0 0,0-1-1 0 0,0 1 1 0 0,0 1-1 0 0,0-1 0 0 0,-11 3 1 0 0,-1 3-3093 0 0,0 4-3703 0 0,13-6 3941 0 0</inkml:trace>
</inkml:ink>
</file>

<file path=ppt/ink/ink7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58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0 502 676 0 0,'0'0'6869'0'0,"4"-2"-5419"0"0,17-8 46 0 0,-1 0-1 0 0,-1-1 1 0 0,0-1-1 0 0,-1-1 0 0 0,34-29 1 0 0,-41 31-1028 0 0,0-1 0 0 0,-1 0 0 0 0,0 0 0 0 0,-1-1 1 0 0,-1 0-1 0 0,0 0 0 0 0,0-1 0 0 0,-1 0 0 0 0,7-24 0 0 0,-7 14-50 0 0,-2 0 0 0 0,-1 0-1 0 0,-1 0 1 0 0,0 0 0 0 0,-2-1-1 0 0,-1 1 1 0 0,-1-1 0 0 0,-6-30-1 0 0,7 54-364 0 0,0 1-48 0 0,-1 0-1 0 0,1 0 1 0 0,-1 0 0 0 0,1 0-1 0 0,-1 0 1 0 0,1 0 0 0 0,0 1-1 0 0,-1-1 1 0 0,1 0-1 0 0,-1 0 1 0 0,1 0 0 0 0,-1 1-1 0 0,1-1 1 0 0,0 0 0 0 0,-1 0-1 0 0,1 1 1 0 0,0-1 0 0 0,-1 0-1 0 0,1 1 1 0 0,0-1-1 0 0,-1 0 1 0 0,1 1 0 0 0,0-1-1 0 0,0 0 1 0 0,-1 1 0 0 0,1-1-1 0 0,0 1 1 0 0,0-1-1 0 0,0 1 1 0 0,0-1 0 0 0,-1 0-1 0 0,1 1 1 0 0,0-1 0 0 0,0 1-1 0 0,0-1 1 0 0,0 1 0 0 0,0-1-1 0 0,0 1 1 0 0,-6 23 33 0 0,5-23-27 0 0,-5 32 42 0 0,2-1 0 0 0,0 0 1 0 0,3 1-1 0 0,0 0 0 0 0,2-1 0 0 0,11 64 0 0 0,-6-64-1169 0 0,17 54-1 0 0,-19-74-1348 0 0,0 0-5233 0 0</inkml:trace>
</inkml:ink>
</file>

<file path=ppt/ink/ink7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5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49 312 0 0,'-21'6'5424'0'0,"36"-2"-1601"0"0,41-1-875 0 0,253-6 1422 0 0,162-1-808 0 0,547-29 1718 0 0,-1008 32-5237 0 0,108-14 765 0 0,-143 10-11223 0 0,7 5 7645 0 0</inkml:trace>
</inkml:ink>
</file>

<file path=ppt/ink/ink7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3:59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31 156 0 0,'24'634'23536'0'0,"-26"-619"-20631"0"0,-5-28-2284 0 0,-6-30-607 0 0,7 0-30 0 0,2-1 0 0 0,2 1 0 0 0,2-1-1 0 0,2 0 1 0 0,10-64 0 0 0,-7 85-24 0 0,0 0-1 0 0,2 0 1 0 0,1 1 0 0 0,0 0 0 0 0,13-22 0 0 0,-15 31 29 0 0,2 1 1 0 0,0 0 0 0 0,0 1 0 0 0,1 0-1 0 0,1 0 1 0 0,-1 1 0 0 0,2 0 0 0 0,-1 0-1 0 0,15-9 1 0 0,-21 17 4 0 0,0-1 1 0 0,1 1-1 0 0,-1-1 0 0 0,0 1 1 0 0,1 0-1 0 0,-1 1 0 0 0,1-1 1 0 0,0 1-1 0 0,0 0 0 0 0,-1 0 1 0 0,1 0-1 0 0,0 1 0 0 0,0 0 1 0 0,0 0-1 0 0,0 0 0 0 0,-1 0 1 0 0,1 1-1 0 0,0 0 0 0 0,0 0 1 0 0,0 0-1 0 0,-1 0 0 0 0,1 1 1 0 0,-1 0-1 0 0,1 0 0 0 0,-1 0 1 0 0,0 0-1 0 0,8 6 0 0 0,-8-4-11 0 0,0 0-1 0 0,0 0 0 0 0,0 0 0 0 0,0 1 1 0 0,-1-1-1 0 0,1 1 0 0 0,-1 0 1 0 0,-1 0-1 0 0,1 0 0 0 0,-1 0 1 0 0,1 0-1 0 0,-1 1 0 0 0,-1-1 1 0 0,1 1-1 0 0,-1 0 0 0 0,0-1 1 0 0,0 1-1 0 0,-1 0 0 0 0,0-1 0 0 0,0 1 1 0 0,0 0-1 0 0,-1-1 0 0 0,-2 12 1 0 0,-2 6-46 0 0,-2 0 0 0 0,-1 0-1 0 0,-1-1 1 0 0,0 0 0 0 0,-2-1 0 0 0,0 0 0 0 0,-2 0 0 0 0,0-1 0 0 0,-1-1 0 0 0,-1 0 0 0 0,-1-1 0 0 0,-1-1 0 0 0,0 0 0 0 0,-1-2 0 0 0,-1 0-1 0 0,0-1 1 0 0,-39 22 0 0 0,37-24-407 0 0,32-7 14 0 0,26 8 505 0 0,-29-8-11 0 0,1 1 0 0 0,-1 0 1 0 0,-1 0-1 0 0,1 1 0 0 0,-1 0 0 0 0,0 0 1 0 0,0 1-1 0 0,6 10 0 0 0,3 6 191 0 0,18 41 0 0 0,-11-18-350 0 0,-9-34-1910 0 0,-13-13 1460 0 0,1 1 0 0 0,0-1 0 0 0,-1 1 0 0 0,1-1 0 0 0,0 0 0 0 0,-1 0 0 0 0,1 1 0 0 0,0-1 0 0 0,0 0 0 0 0,-1-1 0 0 0,1 1 1 0 0,0 0-1 0 0,0 0 0 0 0,1-1 0 0 0,8-4-1877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5:59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42 568 0 0,'0'0'1828'0'0,"26"1"4271"0"0,193-8 3434 0 0,109-22-7693 0 0,-319 28-3173 0 0,1 0-332 0 0,-2-1-3419 0 0,0 0 3063 0 0</inkml:trace>
</inkml:ink>
</file>

<file path=ppt/ink/ink7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01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1 756 0 0,'-1'0'603'0'0,"-1"0"0"0"0,1 1 0 0 0,0-1 0 0 0,-1 1 0 0 0,1-1 0 0 0,0 1 0 0 0,-1 0 0 0 0,1 0 0 0 0,0 0 0 0 0,0-1 0 0 0,0 1-1 0 0,-1 0 1 0 0,1 1 0 0 0,0-1 0 0 0,1 0 0 0 0,-1 0 0 0 0,0 0 0 0 0,-1 2 0 0 0,2-2-331 0 0,0 0 1 0 0,1-1-1 0 0,-1 1 1 0 0,0-1-1 0 0,0 1 0 0 0,1 0 1 0 0,-1-1-1 0 0,0 1 0 0 0,1-1 1 0 0,-1 1-1 0 0,1-1 0 0 0,-1 1 1 0 0,1-1-1 0 0,-1 1 0 0 0,1-1 1 0 0,-1 0-1 0 0,1 1 1 0 0,-1-1-1 0 0,1 1 0 0 0,0-1 1 0 0,-1 0-1 0 0,1 0 0 0 0,0 1 1 0 0,-1-1-1 0 0,1 0 0 0 0,0 0 1 0 0,8 3 679 0 0,0-1 0 0 0,0-1 0 0 0,0 0 0 0 0,13 1 0 0 0,98-7 3007 0 0,-42-4-7000 0 0,-72 9-359 0 0</inkml:trace>
</inkml:ink>
</file>

<file path=ppt/ink/ink7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0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1 664 0 0,'0'0'286'0'0,"-1"1"0"0"0,1-1 0 0 0,-1 0 1 0 0,1 1-1 0 0,-1-1 0 0 0,1 0 0 0 0,-1 1 0 0 0,1-1 0 0 0,0 1 0 0 0,-1-1 1 0 0,1 1-1 0 0,0-1 0 0 0,-1 1 0 0 0,1-1 0 0 0,0 1 0 0 0,0-1 0 0 0,-1 1 0 0 0,1 0 1 0 0,0-1-1 0 0,0 1 0 0 0,0-1 0 0 0,0 1 0 0 0,0 0 0 0 0,0-1 0 0 0,0 1 1 0 0,0-1-1 0 0,0 1 0 0 0,0 0 0 0 0,0-1 0 0 0,0 1 0 0 0,0-1 0 0 0,1 1 1 0 0,-1 1-1 0 0,22 8 5294 0 0,42-3-945 0 0,-54-6-3679 0 0,7 0-444 0 0,56 4 181 0 0,-24-6-9282 0 0,-38-1 6158 0 0</inkml:trace>
</inkml:ink>
</file>

<file path=ppt/ink/ink7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02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1 673 144 0 0,'0'0'986'0'0,"28"-12"4653"0"0,-15 6-4728 0 0,0-1-1 0 0,-1 0 1 0 0,0-1 0 0 0,0-1 0 0 0,-1 1 0 0 0,0-2 0 0 0,-1 1 0 0 0,0-2 0 0 0,0 1 0 0 0,13-21 0 0 0,-13 15-458 0 0,-1 0 1 0 0,0-1-1 0 0,-1 1 1 0 0,-2-2-1 0 0,1 1 1 0 0,-2-1-1 0 0,6-29 1 0 0,-8 17-225 0 0,0 1 1 0 0,-1-1 0 0 0,-2 0-1 0 0,-1 1 1 0 0,-2-1 0 0 0,-1 0-1 0 0,-1 1 1 0 0,-1 0-1 0 0,-2 0 1 0 0,-13-33 0 0 0,18 54-124 0 0,3 8-94 0 0,0-1 1 0 0,0 0-1 0 0,0 1 1 0 0,0-1-1 0 0,0 0 1 0 0,0 1-1 0 0,-1-1 0 0 0,1 1 1 0 0,0-1-1 0 0,0 0 1 0 0,-1 1-1 0 0,1-1 0 0 0,0 1 1 0 0,-1-1-1 0 0,1 1 1 0 0,-1-1-1 0 0,1 1 1 0 0,0-1-1 0 0,-1 1 0 0 0,1 0 1 0 0,-1-1-1 0 0,1 1 1 0 0,-1 0-1 0 0,0-1 0 0 0,1 1 1 0 0,-1 0-1 0 0,1-1 1 0 0,-1 1-1 0 0,0 0 1 0 0,1 0-1 0 0,-1 0 0 0 0,0 0 1 0 0,0 0 65 0 0,-3 16 24 0 0,2 1-1 0 0,0-1 1 0 0,1 1-1 0 0,1 0 0 0 0,0 0 1 0 0,5 27-1 0 0,26 103 289 0 0,-17-88-129 0 0,-7-25-986 0 0,16 56 1996 0 0,-12-60-5026 0 0,3-3-4627 0 0,-12-23 6100 0 0</inkml:trace>
</inkml:ink>
</file>

<file path=ppt/ink/ink7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02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59 5300 0 0,'-38'15'10905'0'0,"41"-13"-10129"0"0,3 2-450 0 0,1 0-1 0 0,-1-1 1 0 0,1 0 0 0 0,0 0 0 0 0,1 0 0 0 0,-1-1-1 0 0,0-1 1 0 0,1 1 0 0 0,10 0 0 0 0,80 4 1114 0 0,-63-6-901 0 0,273 1 1518 0 0,-295-2-1989 0 0,96-1 357 0 0,43 1 653 0 0,299-42 1 0 0,-408 35-622 0 0,60-21 1 0 0,-45 3-2453 0 0</inkml:trace>
</inkml:ink>
</file>

<file path=ppt/ink/ink7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03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49 60 0 0,'-11'-36'7366'0'0,"7"34"-7036"0"0,0 0 0 0 0,0 1-1 0 0,0-1 1 0 0,0 1 0 0 0,0-1 0 0 0,0 1 0 0 0,0 1-1 0 0,-1-1 1 0 0,1 0 0 0 0,0 1 0 0 0,-1 0 0 0 0,1 0-1 0 0,0 1 1 0 0,-1-1 0 0 0,1 1 0 0 0,0 0 0 0 0,-1 0 0 0 0,1 0-1 0 0,0 0 1 0 0,0 1 0 0 0,0 0 0 0 0,0 0 0 0 0,-4 3-1 0 0,-10 4 279 0 0,1 1-1 0 0,0 1 0 0 0,-26 21 0 0 0,22-13-50 0 0,1 0 1 0 0,1 1-1 0 0,0 2 0 0 0,1-1 0 0 0,2 2 0 0 0,0 0 0 0 0,1 1 1 0 0,-17 41-1 0 0,27-54-336 0 0,1 1 0 0 0,0 0 1 0 0,1 0-1 0 0,1 0 0 0 0,0 0 1 0 0,0 0-1 0 0,1 0 0 0 0,1 1 1 0 0,1 18-1 0 0,1-22-102 0 0,0 0-1 0 0,0 0 1 0 0,0 0 0 0 0,1 0 0 0 0,1-1-1 0 0,0 1 1 0 0,0-1 0 0 0,0 0 0 0 0,1 0-1 0 0,0-1 1 0 0,1 1 0 0 0,-1-1 0 0 0,1 0-1 0 0,8 6 1 0 0,-11-10-146 0 0,-1-1 0 0 0,1 1 0 0 0,0-1 0 0 0,0 0 0 0 0,0 0 0 0 0,0-1 0 0 0,1 1-1 0 0,-1-1 1 0 0,0 1 0 0 0,1-1 0 0 0,-1 0 0 0 0,1 0 0 0 0,-1-1 0 0 0,1 1 0 0 0,-1-1 0 0 0,1 0 0 0 0,0 1 0 0 0,-1-2 0 0 0,7 0-1 0 0,-5 0-49 0 0,1 0-1 0 0,0-1 0 0 0,0 0 0 0 0,-1 0 1 0 0,1-1-1 0 0,-1 1 0 0 0,0-1 0 0 0,0 0 0 0 0,0-1 1 0 0,0 1-1 0 0,6-7 0 0 0,-6 6 57 0 0,-1 0 0 0 0,0 0 0 0 0,0 0 1 0 0,0-1-1 0 0,0 1 0 0 0,-1-1 0 0 0,1 0 0 0 0,-1 0 0 0 0,0-1 0 0 0,-1 1 0 0 0,0-1 1 0 0,1 1-1 0 0,-2-1 0 0 0,1 0 0 0 0,-1 0 0 0 0,0 0 0 0 0,0 0 0 0 0,0 1 0 0 0,-1-1 1 0 0,0 0-1 0 0,0 0 0 0 0,0 0 0 0 0,-1 0 0 0 0,-3-11 0 0 0,3 14 45 0 0,-1-1 0 0 0,0 1 0 0 0,0 0 0 0 0,-1 1 0 0 0,1-1 0 0 0,-1 0 0 0 0,1 1 0 0 0,-1-1 0 0 0,0 1 0 0 0,0 0 0 0 0,0 0 0 0 0,0 0 0 0 0,0 0 0 0 0,0 0 0 0 0,-1 1 0 0 0,1 0 0 0 0,0-1 0 0 0,-1 1 0 0 0,1 0 0 0 0,-1 1 0 0 0,0-1 0 0 0,1 1 0 0 0,-1-1 0 0 0,1 1 0 0 0,-1 0 0 0 0,0 1 0 0 0,1-1 0 0 0,-1 0 0 0 0,0 1 0 0 0,-6 2 0 0 0,3-1-48 0 0,-1-1-1 0 0,1 1 0 0 0,0 1 0 0 0,0 0 0 0 0,0 0 0 0 0,1 0 0 0 0,-1 0 0 0 0,1 1 0 0 0,0 0 0 0 0,0 1 0 0 0,0 0 0 0 0,0 0 0 0 0,1 0 0 0 0,-6 6 0 0 0,8-6-239 0 0,0 0 1 0 0,1-1-1 0 0,-1 1 0 0 0,1 0 0 0 0,0 0 0 0 0,-2 10 0 0 0,4 7-2427 0 0,12-1-3409 0 0,-5-15 3611 0 0</inkml:trace>
</inkml:ink>
</file>

<file path=ppt/ink/ink7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03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10 24 0 0,'-9'-10'14352'0'0,"4"32"-13781"0"0,-12 34 2228 0 0,4 0-1 0 0,-10 83 1 0 0,23-139-2756 0 0,0 0 1 0 0,0 1 0 0 0,0-1-1 0 0,-1 0 1 0 0,1 1 0 0 0,0-1-1 0 0,0 0 1 0 0,0 1 0 0 0,0-1-1 0 0,0 1 1 0 0,0-1 0 0 0,0 0-1 0 0,0 1 1 0 0,0-1 0 0 0,0 0-1 0 0,0 1 1 0 0,1-1 0 0 0,-1 1-1 0 0,0-1 1 0 0,0 0 0 0 0,0 1-1 0 0,0-1 1 0 0,1 0 0 0 0,-1 1-1 0 0,0-1 1 0 0,0 0 0 0 0,0 0-1 0 0,1 1 1 0 0,-1-1 0 0 0,0 0-1 0 0,1 0 1 0 0,-1 1 0 0 0,0-1-1 0 0,0 0 1 0 0,1 0 0 0 0,-1 0-1 0 0,0 1 1 0 0,1-1 0 0 0,0 0-1 0 0,16-7 611 0 0,22-26-636 0 0,-34 28 102 0 0,201-166-454 0 0,-158 131-376 0 0,-47 39 634 0 0,-38 35-11 0 0,23-22 138 0 0,-16 12 102 0 0,-27 30-1 0 0,50-47-96 0 0,1-1 0 0 0,0 2-1 0 0,0-1 1 0 0,1 1 0 0 0,0 0 0 0 0,0 0-1 0 0,1 0 1 0 0,0 1 0 0 0,-6 17 0 0 0,10-23-31 0 0,0 0 1 0 0,-1 0 0 0 0,1 1 0 0 0,1-1-1 0 0,-1 0 1 0 0,0 0 0 0 0,1 0 0 0 0,0 0-1 0 0,-1 0 1 0 0,1 0 0 0 0,0 0 0 0 0,1 0-1 0 0,-1-1 1 0 0,0 1 0 0 0,1 0 0 0 0,0-1-1 0 0,0 1 1 0 0,-1-1 0 0 0,1 1 0 0 0,1-1-1 0 0,-1 0 1 0 0,0 0 0 0 0,1 0 0 0 0,-1 0-1 0 0,1 0 1 0 0,-1 0 0 0 0,4 1 0 0 0,4 2 41 0 0,0 1 0 0 0,0-2 0 0 0,0 1 0 0 0,1-1 0 0 0,-1-1 0 0 0,14 3 0 0 0,2-3-101 0 0,0-1 0 0 0,0-1 0 0 0,0-1-1 0 0,0-1 1 0 0,0-2 0 0 0,0 0 0 0 0,28-8-1 0 0,-46 7-692 0 0</inkml:trace>
</inkml:ink>
</file>

<file path=ppt/ink/ink7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0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1 244 1024 0 0,'0'0'1658'0'0,"34"-22"7698"0"0,37-7 4167 0 0,-99-6-12573 0 0,26 32-940 0 0,0-1-1 0 0,0 0 1 0 0,1 0-1 0 0,-1 0 1 0 0,1 0-1 0 0,0-1 1 0 0,0 1-1 0 0,1 0 1 0 0,-1 0-1 0 0,1-1 1 0 0,0 1-1 0 0,0 0 1 0 0,1 0-1 0 0,-1-1 1 0 0,1 1 0 0 0,0 0-1 0 0,0 0 1 0 0,0 0-1 0 0,0 0 1 0 0,1 0-1 0 0,0 0 1 0 0,4-7-1 0 0,-4 7-7 0 0,0 0 0 0 0,0 1 0 0 0,1-1-1 0 0,-1 1 1 0 0,1-1 0 0 0,0 1 0 0 0,-1 0 0 0 0,2 0-1 0 0,-1 0 1 0 0,0 1 0 0 0,1-1 0 0 0,-1 1-1 0 0,1 0 1 0 0,-1-1 0 0 0,1 2 0 0 0,0-1 0 0 0,0 0-1 0 0,0 1 1 0 0,0 0 0 0 0,0 0 0 0 0,1 0 0 0 0,-1 0-1 0 0,6 1 1 0 0,-7 0 23 0 0,0 1 1 0 0,0-1-1 0 0,0 1 0 0 0,-1 0 0 0 0,1 0 1 0 0,0 0-1 0 0,0 1 0 0 0,-1-1 1 0 0,1 1-1 0 0,-1-1 0 0 0,1 1 0 0 0,-1 0 1 0 0,0 0-1 0 0,0 0 0 0 0,0 0 0 0 0,0 1 1 0 0,0-1-1 0 0,0 0 0 0 0,-1 1 0 0 0,1-1 1 0 0,-1 1-1 0 0,1 0 0 0 0,-1-1 0 0 0,0 1 1 0 0,0 0-1 0 0,1 5 0 0 0,2 9 177 0 0,0 1 0 0 0,-1 0 0 0 0,1 24 0 0 0,-2-16-28 0 0,-1-17-118 0 0,0-1 0 0 0,1 0 0 0 0,0 1 0 0 0,0-1 0 0 0,1 0 0 0 0,0 0 1 0 0,0 0-1 0 0,1 0 0 0 0,0-1 0 0 0,0 1 0 0 0,1-1 0 0 0,6 7 0 0 0,-7-9-14 0 0,0-1 0 0 0,1-1 1 0 0,0 1-1 0 0,0-1 0 0 0,0 1 1 0 0,0-2-1 0 0,0 1 0 0 0,0 0 1 0 0,1-1-1 0 0,-1 0 0 0 0,1 0 1 0 0,0-1-1 0 0,0 0 0 0 0,-1 0 1 0 0,1 0-1 0 0,0 0 0 0 0,0-1 1 0 0,9-1-1 0 0,5 0 55 0 0,1-1 0 0 0,-1-1 0 0 0,0 0 0 0 0,28-11 0 0 0,13-14-3068 0 0,-54 24 1420 0 0,-1 0-1 0 0,-1-1 1 0 0,1 1 0 0 0,-1-1 0 0 0,1-1 0 0 0,6-8 0 0 0,-6 4-1302 0 0</inkml:trace>
</inkml:ink>
</file>

<file path=ppt/ink/ink7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04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42 176 0 0,'1'-7'699'0'0,"6"-28"10129"0"0,2 58-7038 0 0,4 78 742 0 0,0 3-1953 0 0,6-1-4055 0 0,-8-75-2557 0 0,-7-20 434 0 0,-2-2 1284 0 0</inkml:trace>
</inkml:ink>
</file>

<file path=ppt/ink/ink7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55 216 0 0,'-9'-2'927'0'0,"-24"-3"3751"0"0,12-1 6669 0 0,63-1-7110 0 0,20 1-2168 0 0,29-4-1626 0 0,-33-4-9275 0 0,-46 10 6248 0 0</inkml:trace>
</inkml:ink>
</file>

<file path=ppt/ink/ink7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0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1 547 228 0 0,'48'-54'7614'0'0,"-39"47"-6761"0"0,-1-1 0 0 0,0 0-1 0 0,-1-1 1 0 0,0 0 0 0 0,0 0 0 0 0,-1 0 0 0 0,0-1 0 0 0,7-16 0 0 0,-4-2-255 0 0,-1 0 0 0 0,-1-1 1 0 0,-2 0-1 0 0,-1 0 0 0 0,-1 0 0 0 0,-2 0 0 0 0,0-1 0 0 0,-2 1 1 0 0,-2 0-1 0 0,-9-48 0 0 0,11 74-540 0 0,1 1 1 0 0,-1 0-1 0 0,1-1 0 0 0,-1 1 0 0 0,0 0 1 0 0,0 0-1 0 0,0 0 0 0 0,0 0 0 0 0,0 0 0 0 0,-1 0 1 0 0,1 0-1 0 0,-2-2 0 0 0,2 4-44 0 0,1-1 0 0 0,-1 1-1 0 0,1 0 1 0 0,-1 0 0 0 0,1 0 0 0 0,-1-1-1 0 0,1 1 1 0 0,-1 0 0 0 0,1 0 0 0 0,-1 0-1 0 0,1 0 1 0 0,-1 0 0 0 0,0 0 0 0 0,1 0-1 0 0,-1 0 1 0 0,1 0 0 0 0,-1 0 0 0 0,1 1-1 0 0,-1-1 1 0 0,1 0 0 0 0,-1 0 0 0 0,1 0-1 0 0,-1 1 1 0 0,1-1 0 0 0,-1 0-1 0 0,1 1 1 0 0,-1-1 0 0 0,1 0 0 0 0,-1 1-1 0 0,1-1 1 0 0,0 0 0 0 0,-1 1 0 0 0,1-1-1 0 0,0 1 1 0 0,-1-1 0 0 0,1 1 0 0 0,0-1-1 0 0,-1 1 1 0 0,1-1 0 0 0,0 1 0 0 0,0-1-1 0 0,0 1 1 0 0,0-1 0 0 0,-1 2-1 0 0,0 3 16 0 0,0 0 0 0 0,0 0 0 0 0,0 0 0 0 0,0 0 0 0 0,1 0 0 0 0,0 0 0 0 0,0 0 0 0 0,0 0 0 0 0,0 0 0 0 0,1 0 0 0 0,0 0 0 0 0,3 9 0 0 0,1 15 116 0 0,-2 12-16 0 0,3 0 0 0 0,1 0 0 0 0,2-1 0 0 0,1-1 1 0 0,3 1-1 0 0,34 74 0 0 0,-27-82-2490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3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0 315 6649 0 0,'8'-1'9510'0'0,"11"1"-3932"0"0,27 5-2494 0 0,-37-4-2487 0 0,1 1-1 0 0,-1-1 0 0 0,1 0 1 0 0,0-1-1 0 0,17-2 0 0 0,-26 2-558 0 0,0-1-1 0 0,1 0 0 0 0,-1 1 1 0 0,0-1-1 0 0,0 1 0 0 0,0-1 1 0 0,0 0-1 0 0,0 0 0 0 0,0 0 1 0 0,0 0-1 0 0,0 0 1 0 0,0 0-1 0 0,0 0 0 0 0,-1 0 1 0 0,1 0-1 0 0,0 0 0 0 0,-1 0 1 0 0,1 0-1 0 0,-1-1 0 0 0,1 1 1 0 0,-1 0-1 0 0,0 0 1 0 0,1-1-1 0 0,-1 1 0 0 0,0 0 1 0 0,0-1-1 0 0,0 1 0 0 0,0 0 1 0 0,0-1-1 0 0,0 1 0 0 0,0 0 1 0 0,0-1-1 0 0,-1-1 0 0 0,-12-46 49 0 0,12 45-66 0 0,-5-13-14 0 0,1 5-9 0 0,1-1 0 0 0,1 1 0 0 0,-4-22 0 0 0,7 30 7 0 0,0 0 1 0 0,-1 0-1 0 0,2 1 1 0 0,-1-1-1 0 0,0 0 0 0 0,1 0 1 0 0,0 0-1 0 0,0 0 1 0 0,0 0-1 0 0,0 1 1 0 0,1-1-1 0 0,-1 1 0 0 0,1-1 1 0 0,0 1-1 0 0,0-1 1 0 0,4-4-1 0 0,0 1 30 0 0,1 1 1 0 0,0-1-1 0 0,1 1 0 0 0,-1 1 0 0 0,1-1 1 0 0,0 1-1 0 0,0 1 0 0 0,1 0 0 0 0,-1 0 1 0 0,1 0-1 0 0,11-2 0 0 0,-11 3 14 0 0,-1 1 0 0 0,1 0 0 0 0,-1 1 0 0 0,1 0 0 0 0,-1 0-1 0 0,1 1 1 0 0,0 0 0 0 0,-1 0 0 0 0,1 1 0 0 0,-1 0 0 0 0,1 1 0 0 0,13 4 0 0 0,-20-6-38 0 0,-1 1 0 0 0,1-1 0 0 0,-1 1 0 0 0,1 0 0 0 0,-1 0 0 0 0,1 0 0 0 0,-1 0 0 0 0,0 0 0 0 0,0 0 0 0 0,1 0 0 0 0,-1 0 0 0 0,0 1 0 0 0,0-1 0 0 0,0 0 1 0 0,0 1-1 0 0,0-1 0 0 0,0 1 0 0 0,-1-1 0 0 0,1 1 0 0 0,0 0 0 0 0,-1-1 0 0 0,1 2 0 0 0,-1 1 1 0 0,1 0 0 0 0,-1-1-1 0 0,0 1 1 0 0,0 0 0 0 0,-1-1 0 0 0,1 1 0 0 0,-1 0-1 0 0,0-1 1 0 0,-2 7 0 0 0,-3 6-12 0 0,-1-1 0 0 0,-1 0 1 0 0,-14 21-1 0 0,20-33-3 0 0,-2 2-2 0 0,0 1 1 0 0,1 0 0 0 0,0 0 0 0 0,0 0-1 0 0,1 0 1 0 0,0 1 0 0 0,0-1 0 0 0,-2 13 0 0 0,4-17 6 0 0,-1 1 0 0 0,1-1 0 0 0,0 1 0 0 0,1-1 0 0 0,-1 0 0 0 0,0 1 0 0 0,1-1 1 0 0,-1 0-1 0 0,1 0 0 0 0,0 1 0 0 0,0-1 0 0 0,0 0 0 0 0,0 0 0 0 0,0 0 0 0 0,0 0 0 0 0,1 0 1 0 0,-1 0-1 0 0,1 0 0 0 0,-1-1 0 0 0,1 1 0 0 0,0 0 0 0 0,-1-1 0 0 0,1 1 0 0 0,0-1 0 0 0,0 0 1 0 0,0 1-1 0 0,0-1 0 0 0,3 1 0 0 0,6 2 149 0 0,0 0 0 0 0,1 0 0 0 0,-1-1-1 0 0,1-1 1 0 0,0 0 0 0 0,0 0 0 0 0,0-2 0 0 0,17 1 0 0 0,25-3-2689 0 0,-2 0-9104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5:59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13 300 0 0,'0'0'3792'0'0,"21"-11"443"0"0,5 9-1129 0 0,41 4-1 0 0,-46-1-2316 0 0,0 2 0 0 0,0 1-1 0 0,0 0 1 0 0,33 12 0 0 0,-52-15-767 0 0,0 0-1 0 0,0 0 1 0 0,0 0 0 0 0,0 0 0 0 0,0 0 0 0 0,0 0 0 0 0,0 1 0 0 0,0-1-1 0 0,-1 1 1 0 0,1-1 0 0 0,0 1 0 0 0,-1 0 0 0 0,0-1 0 0 0,1 1 0 0 0,-1 0 0 0 0,0 0-1 0 0,0 0 1 0 0,0 0 0 0 0,0 0 0 0 0,0 0 0 0 0,0 0 0 0 0,-1 1 0 0 0,1-1-1 0 0,-1 0 1 0 0,0 0 0 0 0,1 1 0 0 0,-1-1 0 0 0,0 0 0 0 0,0 0 0 0 0,0 1-1 0 0,-1-1 1 0 0,1 0 0 0 0,-1 0 0 0 0,1 0 0 0 0,-2 3 0 0 0,-2 9 16 0 0,-1-1 1 0 0,-1 1 0 0 0,0-1 0 0 0,-12 18-1 0 0,7-13 48 0 0,-128 224 4255 0 0,138-242-4242 0 0,-6 10-372 0 0</inkml:trace>
</inkml:ink>
</file>

<file path=ppt/ink/ink7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0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5937 0 0,'-16'4'2921'0'0,"9"-3"-2004"0"0,1 0 0 0 0,0 0 1 0 0,-1 1-1 0 0,1-1 0 0 0,0 2 0 0 0,0-1 0 0 0,0 1 0 0 0,1 0 0 0 0,-1 0 0 0 0,-7 5 0 0 0,13-7-770 0 0,1-1-1 0 0,-1 1 1 0 0,1 0 0 0 0,-1-1-1 0 0,1 1 1 0 0,-1-1-1 0 0,1 1 1 0 0,-1-1-1 0 0,1 1 1 0 0,0-1-1 0 0,-1 0 1 0 0,1 1-1 0 0,0-1 1 0 0,-1 0-1 0 0,1 1 1 0 0,0-1-1 0 0,-1 0 1 0 0,1 0-1 0 0,0 0 1 0 0,0 1 0 0 0,-1-1-1 0 0,1 0 1 0 0,0 0-1 0 0,-1 0 1 0 0,2 0-1 0 0,26 3 381 0 0,427 0 3320 0 0,-260-7-2956 0 0,421-5 1685 0 0,-607 11-4244 0 0,-35 11-9649 0 0,16-11 8298 0 0</inkml:trace>
</inkml:ink>
</file>

<file path=ppt/ink/ink7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06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85 828 0 0,'1'-2'410'0'0,"0"-1"-1"0"0,0 0 1 0 0,0 0-1 0 0,0 1 1 0 0,0-1-1 0 0,1 0 1 0 0,-1 1-1 0 0,1-1 1 0 0,-1 1-1 0 0,1 0 1 0 0,0-1 0 0 0,0 1-1 0 0,0 0 1 0 0,0 0-1 0 0,1 1 1 0 0,-1-1-1 0 0,0 0 1 0 0,1 1-1 0 0,-1-1 1 0 0,1 1-1 0 0,0 0 1 0 0,4-2-1 0 0,64-21 4032 0 0,-58 21-3496 0 0,1 0 1 0 0,0 1-1 0 0,0 1 1 0 0,14-1-1 0 0,-26 2-800 0 0,0 0-1 0 0,-1 0 1 0 0,1 1 0 0 0,0-1 0 0 0,0 0-1 0 0,-1 1 1 0 0,1-1 0 0 0,0 1-1 0 0,-1-1 1 0 0,1 1 0 0 0,-1 0 0 0 0,1 0-1 0 0,0 0 1 0 0,-1-1 0 0 0,0 2 0 0 0,1-1-1 0 0,2 2 1 0 0,-4-1-60 0 0,1-1 1 0 0,-1 1-1 0 0,1-1 1 0 0,-1 1-1 0 0,0 0 1 0 0,1-1-1 0 0,-1 1 1 0 0,0 0-1 0 0,0 0 1 0 0,0-1-1 0 0,0 1 0 0 0,0 0 1 0 0,-1-1-1 0 0,1 1 1 0 0,-1 0-1 0 0,1-1 1 0 0,-1 1-1 0 0,1-1 1 0 0,-1 1-1 0 0,0-1 1 0 0,0 1-1 0 0,1-1 0 0 0,-3 2 1 0 0,-16 28 699 0 0,-42 53 0 0 0,45-65-593 0 0,1 0 0 0 0,1 0 1 0 0,1 2-1 0 0,0-1 0 0 0,2 2 1 0 0,-17 41-1 0 0,27-60-144 0 0,0 0 0 0 0,1 0 0 0 0,-1 0 0 0 0,1 0 0 0 0,-1 0 0 0 0,1 0 1 0 0,0 0-1 0 0,0 0 0 0 0,0 1 0 0 0,1-1 0 0 0,-1 0 0 0 0,1 0 0 0 0,-1 0 0 0 0,1 0 0 0 0,0 0 0 0 0,0 0 0 0 0,1 0 0 0 0,-1-1 0 0 0,0 1 0 0 0,1 0 0 0 0,2 3 0 0 0,0-2 79 0 0,0-1 1 0 0,0 1-1 0 0,0-1 0 0 0,1 0 0 0 0,-1 0 0 0 0,1 0 0 0 0,0 0 0 0 0,0-1 0 0 0,0 0 0 0 0,0 0 0 0 0,7 2 0 0 0,4 0-486 0 0,0-1-1 0 0,0 0 1 0 0,17 0 0 0 0,36-2-7467 0 0,-55-2 4440 0 0,-2 0 487 0 0</inkml:trace>
</inkml:ink>
</file>

<file path=ppt/ink/ink7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11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15 660 0 0,'19'-14'6497'0'0,"-16"17"-6184"0"0,0-1 0 0 0,-1 1-1 0 0,1 0 1 0 0,-1 0 0 0 0,0 0-1 0 0,0 1 1 0 0,0-1 0 0 0,-1 0-1 0 0,1 1 1 0 0,-1-1 0 0 0,0 1-1 0 0,0 0 1 0 0,0-1 0 0 0,0 1-1 0 0,0 0 1 0 0,-1 0 0 0 0,0-1-1 0 0,0 8 1 0 0,-6 80 1619 0 0,4-74-1271 0 0,-1 62 1514 0 0,4-74-1947 0 0,-1-1-1 0 0,0 1 0 0 0,1-1 1 0 0,0 1-1 0 0,0-1 1 0 0,0 0-1 0 0,0 0 0 0 0,1 1 1 0 0,0-1-1 0 0,0 0 1 0 0,0 0-1 0 0,0-1 0 0 0,1 1 1 0 0,4 6-1 0 0,-4-9-146 0 0,0-1 0 0 0,0 0 0 0 0,0 0 0 0 0,-1 0 0 0 0,1 0 0 0 0,0 0 0 0 0,0-1 0 0 0,-1 1 0 0 0,1-1 0 0 0,0 1 0 0 0,0-1 0 0 0,-1 0-1 0 0,1 0 1 0 0,-1 0 0 0 0,1-1 0 0 0,-1 1 0 0 0,3-2 0 0 0,-4 2-62 0 0,52-30 555 0 0,-3-2-1 0 0,81-69 1 0 0,-157 113-1559 0 0,-22 14 955 0 0,30-13 52 0 0,-6 3-23 0 0,-34 30 0 0 0,53-41 73 0 0,0 0 1 0 0,0 1-1 0 0,1-1 0 0 0,0 1 1 0 0,0 0-1 0 0,0 0 1 0 0,1 1-1 0 0,-1-1 1 0 0,1 1-1 0 0,1-1 0 0 0,-1 1 1 0 0,-3 12-1 0 0,6-16-23 0 0,0 0 0 0 0,1 0-1 0 0,-1 0 1 0 0,0 0 0 0 0,1-1-1 0 0,-1 1 1 0 0,1 0 0 0 0,0 0-1 0 0,-1-1 1 0 0,1 1 0 0 0,0 0-1 0 0,0-1 1 0 0,0 1 0 0 0,0-1-1 0 0,0 1 1 0 0,1-1 0 0 0,-1 0-1 0 0,0 1 1 0 0,1-1-1 0 0,-1 0 1 0 0,1 0 0 0 0,-1 0-1 0 0,1 0 1 0 0,-1 0 0 0 0,1 0-1 0 0,0-1 1 0 0,-1 1 0 0 0,1 0-1 0 0,0-1 1 0 0,3 1 0 0 0,55 12 755 0 0,61-8 504 0 0,-3-1-5230 0 0,-112-3 2650 0 0,7 2-8374 0 0</inkml:trace>
</inkml:ink>
</file>

<file path=ppt/ink/ink7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12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1 432 7493 0 0,'0'0'13538'0'0,"20"-30"-11048"0"0,0-2-1658 0 0,-1-1-1 0 0,21-55 0 0 0,-26 56-582 0 0,1 0 0 0 0,2 1 0 0 0,22-32-1 0 0,-30 51-103 0 0,0 0-1 0 0,1 1 1 0 0,0 1-1 0 0,1 0 0 0 0,12-10 1 0 0,-21 19-127 0 0,0-1 1 0 0,-1 1-1 0 0,1-1 1 0 0,0 1-1 0 0,0 0 1 0 0,0 0-1 0 0,0 0 1 0 0,0 0-1 0 0,0 0 1 0 0,0 0-1 0 0,0 1 0 0 0,0-1 1 0 0,0 1-1 0 0,0-1 1 0 0,0 1-1 0 0,1 0 1 0 0,-1 0-1 0 0,0 0 1 0 0,0 0-1 0 0,0 0 1 0 0,1 1-1 0 0,-1-1 1 0 0,0 0-1 0 0,0 1 0 0 0,0 0 1 0 0,0-1-1 0 0,0 1 1 0 0,0 0-1 0 0,0 0 1 0 0,0 0-1 0 0,0 1 1 0 0,0-1-1 0 0,0 0 1 0 0,-1 1-1 0 0,1-1 1 0 0,-1 1-1 0 0,1-1 1 0 0,-1 1-1 0 0,1 0 0 0 0,-1 0 1 0 0,0 0-1 0 0,0-1 1 0 0,1 4-1 0 0,0-2-4 0 0,-1 1 1 0 0,0-1-1 0 0,0 1 0 0 0,0 0 0 0 0,0 0 0 0 0,-1-1 0 0 0,0 1 1 0 0,1 0-1 0 0,-1 0 0 0 0,-1 0 0 0 0,1-1 0 0 0,0 1 0 0 0,-1 0 1 0 0,-2 6-1 0 0,-21 58 91 0 0,10-32-37 0 0,12-30-46 0 0,-1 0-1 0 0,2 0 1 0 0,-1 1-1 0 0,1-1 0 0 0,0 1 1 0 0,0-1-1 0 0,0 1 1 0 0,1-1-1 0 0,0 1 1 0 0,1-1-1 0 0,-1 1 0 0 0,1-1 1 0 0,0 1-1 0 0,1-1 1 0 0,0 0-1 0 0,0 0 1 0 0,0 0-1 0 0,1 0 0 0 0,-1 0 1 0 0,2 0-1 0 0,-1 0 1 0 0,0-1-1 0 0,1 0 1 0 0,0 1-1 0 0,1-1 0 0 0,-1-1 1 0 0,1 1-1 0 0,0-1 1 0 0,8 6-1 0 0,-1-1 4 0 0,1 0 0 0 0,0-1 0 0 0,1-1 0 0 0,-1 0 0 0 0,1-1 0 0 0,1-1 0 0 0,-1 0 0 0 0,1 0-1 0 0,0-2 1 0 0,0 0 0 0 0,0-1 0 0 0,0 0 0 0 0,0-1 0 0 0,20-1 0 0 0,-17-5-2889 0 0,4-8-7042 0 0,-15 7 6937 0 0</inkml:trace>
</inkml:ink>
</file>

<file path=ppt/ink/ink7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12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64 0 0,'0'0'12116'0'0,"5"1"-10825"0"0,24 4 923 0 0,0-1 0 0 0,1-2 0 0 0,52-2 1 0 0,93-17-879 0 0,-111 9-1991 0 0,-62 8 31 0 0,12 0-1803 0 0,-7 2-3950 0 0,-3 0 4049 0 0</inkml:trace>
</inkml:ink>
</file>

<file path=ppt/ink/ink7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1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1 160 0 0,'18'21'6091'0'0,"-7"-17"-4895"0"0,1-1 0 0 0,0 0 0 0 0,0 0 1 0 0,0-1-1 0 0,1-1 0 0 0,-1 0 0 0 0,15-1 0 0 0,52-4 1403 0 0,-2-1-8890 0 0,-70 5 4212 0 0</inkml:trace>
</inkml:ink>
</file>

<file path=ppt/ink/ink7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14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10 292 0 0,'-11'17'11296'0'0,"28"-13"-5899"0"0,-1-2-5693 0 0,53 0 3581 0 0,120-11 1 0 0,-21-16-6886 0 0</inkml:trace>
</inkml:ink>
</file>

<file path=ppt/ink/ink7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1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5 452 0 0,'0'1'283'0'0,"0"-1"0"0"0,1 1 0 0 0,-1 0 0 0 0,1 0 0 0 0,-1 0 1 0 0,1 0-1 0 0,-1-1 0 0 0,1 1 0 0 0,-1 0 0 0 0,1 0 0 0 0,0-1 0 0 0,-1 1 0 0 0,1 0 0 0 0,0-1 0 0 0,0 1 0 0 0,-1-1 1 0 0,1 1-1 0 0,0-1 0 0 0,0 0 0 0 0,0 1 0 0 0,0-1 0 0 0,0 0 0 0 0,0 1 0 0 0,-1-1 0 0 0,1 0 0 0 0,0 0 0 0 0,0 0 0 0 0,0 0 1 0 0,0 0-1 0 0,2 0 0 0 0,38 0 2059 0 0,-31 0-1392 0 0,284-20 8236 0 0,-277 25-9242 0 0,-14-3-2411 0 0</inkml:trace>
</inkml:ink>
</file>

<file path=ppt/ink/ink7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1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0 461 380 0 0,'34'-8'5064'0'0,"-7"1"-3572"0"0,0-2 0 0 0,-1 0 0 0 0,0-2-1 0 0,0-1 1 0 0,38-24 0 0 0,-54 29-1167 0 0,0 0 1 0 0,-1-1-1 0 0,0 0 0 0 0,0 0 1 0 0,-1-1-1 0 0,0 0 0 0 0,0-1 1 0 0,-1 0-1 0 0,-1 0 0 0 0,0-1 1 0 0,0 1-1 0 0,-1-1 0 0 0,0 0 1 0 0,-1-1-1 0 0,5-21 0 0 0,-2-6 744 0 0,-2 0 0 0 0,-1-77 0 0 0,-5 151 731 0 0,-1 7-1067 0 0,8 75-1 0 0,-2-71-541 0 0,8 42 166 0 0,-10-82-808 0 0,-1-1 0 0 0,1 1 0 0 0,0-1 0 0 0,0 0 0 0 0,1 0 1 0 0,0 0-1 0 0,3 6 0 0 0,-5-10-53 0 0,1 1 0 0 0,-1-1 0 0 0,0 0 0 0 0,0 0 0 0 0,0 0 1 0 0,1 0-1 0 0,-1 0 0 0 0,1 0 0 0 0,-1-1 0 0 0,1 1 0 0 0,-1 0 0 0 0,1-1 0 0 0,-1 1 1 0 0,1-1-1 0 0,-1 0 0 0 0,1 1 0 0 0,0-1 0 0 0,1 0 0 0 0,6 0-1802 0 0</inkml:trace>
</inkml:ink>
</file>

<file path=ppt/ink/ink7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16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30 468 0 0,'1'-2'645'0'0,"-1"0"-1"0"0,1 0 1 0 0,0 0 0 0 0,0 0 0 0 0,0 0-1 0 0,0 0 1 0 0,0 1 0 0 0,0-1 0 0 0,0 0-1 0 0,1 0 1 0 0,-1 1 0 0 0,1-1-1 0 0,-1 1 1 0 0,1-1 0 0 0,3-1 2203 0 0,16 35 1581 0 0,-14-6-3597 0 0,0 1 0 0 0,-2 0 0 0 0,-1 0 0 0 0,-2 0 1 0 0,0 29-1 0 0,0-12-130 0 0,-1-33-1100 0 0,4 30-410 0 0,-5-39 137 0 0,1-1 0 0 0,-1 1 0 0 0,1-1 0 0 0,0 1 0 0 0,0-1 0 0 0,-1 1 0 0 0,1-1 0 0 0,0 0 0 0 0,0 1 0 0 0,1-1 0 0 0,-1 0 0 0 0,0 0 0 0 0,3 2-1 0 0,1 1-1473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0:27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57 108 228 0 0,'0'0'649'0'0,"10"7"5981"0"0,-9 14-5145 0 0,-1 1 0 0 0,-1-1 0 0 0,0 0 0 0 0,-7 26 0 0 0,-23 84 3976 0 0,31-131-5405 0 0,0 1 0 0 0,1-1 1 0 0,-1 0-1 0 0,0 0 0 0 0,0 0 1 0 0,0 0-1 0 0,0 1 0 0 0,0-1 1 0 0,0 0-1 0 0,0 0 0 0 0,0 0 1 0 0,0 0-1 0 0,0 0 0 0 0,0 1 1 0 0,0-1-1 0 0,0 0 0 0 0,-1 0 1 0 0,1 0-1 0 0,0 0 0 0 0,0 1 1 0 0,0-1-1 0 0,0 0 0 0 0,0 0 1 0 0,0 0-1 0 0,0 0 0 0 0,0 0 1 0 0,0 0-1 0 0,-1 1 1 0 0,1-1-1 0 0,0 0 0 0 0,0 0 1 0 0,0 0-1 0 0,0 0 0 0 0,0 0 1 0 0,0 0-1 0 0,-1 0 0 0 0,1 0 1 0 0,0 0-1 0 0,0 0 0 0 0,0 0 1 0 0,0 0-1 0 0,-1 0 0 0 0,1 0 1 0 0,0 0-1 0 0,0 0 0 0 0,0 0 1 0 0,0 0-1 0 0,0 0 0 0 0,-1 0 1 0 0,1 0-1 0 0,0 0 0 0 0,0 0 1 0 0,0 0-1 0 0,0 0 0 0 0,-1 0 1 0 0,1 0-1 0 0,0 0 0 0 0,-6-13 738 0 0,-2-18-488 0 0,0-56 671 0 0,8 80-866 0 0,0-1 0 0 0,1 1-1 0 0,-1-1 1 0 0,1 0 0 0 0,1 1 0 0 0,-1 0-1 0 0,1-1 1 0 0,1 1 0 0 0,3-9-1 0 0,-5 15-87 0 0,0 0 0 0 0,0 0-1 0 0,0 0 1 0 0,0-1-1 0 0,0 1 1 0 0,0 0-1 0 0,1 0 1 0 0,-1 1 0 0 0,0-1-1 0 0,1 0 1 0 0,-1 0-1 0 0,0 1 1 0 0,1-1-1 0 0,-1 0 1 0 0,1 1 0 0 0,-1 0-1 0 0,1-1 1 0 0,-1 1-1 0 0,1 0 1 0 0,-1 0-1 0 0,1-1 1 0 0,-1 1 0 0 0,1 1-1 0 0,0-1 1 0 0,-1 0-1 0 0,1 0 1 0 0,-1 0-1 0 0,1 1 1 0 0,-1-1 0 0 0,1 1-1 0 0,1 0 1 0 0,7 3 58 0 0,0 1 0 0 0,0 0 0 0 0,13 8-1 0 0,-11-6-19 0 0,88 51 315 0 0,-53-29-177 0 0,1-2 0 0 0,1-2-1 0 0,95 33 1 0 0,-141-56-180 0 0,0-1 1 0 0,1-1-1 0 0,0 1 1 0 0,-1 0-1 0 0,1-1 1 0 0,-1 0-1 0 0,1 0 1 0 0,0 0-1 0 0,-1 0 1 0 0,1-1-1 0 0,0 1 1 0 0,-1-1-1 0 0,1 0 1 0 0,-1 0-1 0 0,1 0 1 0 0,-1 0-1 0 0,0-1 1 0 0,6-3-1 0 0,-5 2 24 0 0,0-1-1 0 0,0 1 0 0 0,0-1 1 0 0,0 0-1 0 0,-1 0 1 0 0,0 0-1 0 0,0-1 1 0 0,0 1-1 0 0,-1-1 1 0 0,1 1-1 0 0,2-10 0 0 0,0-1 129 0 0,-1-1 0 0 0,0 0 0 0 0,-1 0 0 0 0,-1 0 0 0 0,0-1 0 0 0,-1 1 0 0 0,-3-24 0 0 0,-2 8 323 0 0,-8-35 1 0 0,-1 3-1355 0 0,14 57-167 0 0</inkml:trace>
</inkml:ink>
</file>

<file path=ppt/ink/ink7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1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92 812 0 0,'-1'0'489'0'0,"0"0"0"0"0,0 0 0 0 0,0 0-1 0 0,0 0 1 0 0,0 0 0 0 0,0 0 0 0 0,0 0 0 0 0,0-1-1 0 0,0 1 1 0 0,0 0 0 0 0,0 0 0 0 0,0-1 0 0 0,0 1-1 0 0,0-1 1 0 0,0 1 0 0 0,0-1 0 0 0,0 1 0 0 0,1-1-1 0 0,-1 1 1 0 0,0-1 0 0 0,0 0 0 0 0,1 0 0 0 0,-1 1 0 0 0,0-1-1 0 0,1 0 1 0 0,-2-1 0 0 0,3 1-224 0 0,0 0 0 0 0,0 0 0 0 0,-1 0 0 0 0,1 0 0 0 0,0 0 1 0 0,0 0-1 0 0,0 1 0 0 0,0-1 0 0 0,0 0 0 0 0,0 0 0 0 0,0 1 0 0 0,0-1 0 0 0,1 0 0 0 0,-1 1 0 0 0,0-1 1 0 0,2 1-1 0 0,59-19 2338 0 0,15 5-446 0 0,55-9-74 0 0,-88 17-5698 0 0,1 2-3830 0 0,-33 3 4994 0 0</inkml:trace>
</inkml:ink>
</file>

<file path=ppt/ink/ink7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16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1 209 184 0 0,'1'-9'599'0'0,"1"0"0"0"0,0-1 0 0 0,0 2 0 0 0,1-1-1 0 0,0 0 1 0 0,0 0 0 0 0,1 1 0 0 0,1 0 0 0 0,-1 0 0 0 0,1 0 0 0 0,1 0 0 0 0,-1 1 0 0 0,1 0 0 0 0,0 0-1 0 0,1 0 1 0 0,0 1 0 0 0,0 0 0 0 0,0 1 0 0 0,1-1 0 0 0,13-6 0 0 0,-9 5-34 0 0,0 1 1 0 0,0 1 0 0 0,1 0-1 0 0,0 0 1 0 0,0 1 0 0 0,0 1-1 0 0,0 0 1 0 0,1 1 0 0 0,-1 0-1 0 0,1 1 1 0 0,-1 1 0 0 0,1 0-1 0 0,19 3 1 0 0,-17 0-138 0 0,-1 1 0 0 0,0 0 1 0 0,0 1-1 0 0,0 1 0 0 0,0 0 1 0 0,-1 1-1 0 0,15 9 0 0 0,-27-15-354 0 0,1 1 0 0 0,-1-1 0 0 0,1 1 0 0 0,-1 0 0 0 0,0 0 0 0 0,0-1 0 0 0,0 1 0 0 0,0 1 0 0 0,0-1 0 0 0,0 0 0 0 0,0 0 0 0 0,-1 1-1 0 0,1-1 1 0 0,-1 1 0 0 0,1-1 0 0 0,-1 1 0 0 0,0 0 0 0 0,0-1 0 0 0,-1 1 0 0 0,1 0 0 0 0,0 0 0 0 0,-1 0 0 0 0,0 0 0 0 0,1 0 0 0 0,-1-1 0 0 0,-1 1 0 0 0,1 0 0 0 0,0 0 0 0 0,-1 0 0 0 0,1 0 0 0 0,-1 0 0 0 0,0-1 0 0 0,0 1-1 0 0,0 0 1 0 0,0-1 0 0 0,0 1 0 0 0,-1-1 0 0 0,1 1 0 0 0,-1-1 0 0 0,1 1 0 0 0,-1-1 0 0 0,0 0 0 0 0,0 0 0 0 0,0 0 0 0 0,-4 3 0 0 0,-8 7-63 0 0,-1 0 0 0 0,-1-1 0 0 0,1 0-1 0 0,-2-1 1 0 0,1-1 0 0 0,-32 12 0 0 0,4-1-1109 0 0,44-20 1079 0 0,0 0 0 0 0,-1 0 0 0 0,1 0-1 0 0,0 0 1 0 0,0 0 0 0 0,0 0-1 0 0,0 1 1 0 0,0-1 0 0 0,-1 0-1 0 0,1 0 1 0 0,0 0 0 0 0,0 0-1 0 0,0 0 1 0 0,0 0 0 0 0,0 0 0 0 0,0 0-1 0 0,0 1 1 0 0,-1-1 0 0 0,1 0-1 0 0,0 0 1 0 0,0 0 0 0 0,0 0-1 0 0,0 0 1 0 0,0 1 0 0 0,0-1-1 0 0,0 0 1 0 0,0 0 0 0 0,0 0 0 0 0,0 0-1 0 0,0 0 1 0 0,0 1 0 0 0,0-1-1 0 0,0 0 1 0 0,0 0 0 0 0,0 0-1 0 0,0 0 1 0 0,0 1 0 0 0,0-1-1 0 0,0 0 1 0 0,0 0 0 0 0,0 0 0 0 0,0 0-1 0 0,0 0 1 0 0,0 1 0 0 0,1-1-1 0 0,-1 0 1 0 0,0 0 0 0 0,0 0-1 0 0,0 0 1 0 0,0 0 0 0 0,0 0 0 0 0,0 1-1 0 0,13 6-279 0 0,23 7 533 0 0,-28-11-285 0 0,35 13 231 0 0,-9-5 125 0 0,63 33-1 0 0,-89-40-246 0 0,-1 0 1 0 0,0 1-1 0 0,0-1 1 0 0,-1 1-1 0 0,1 1 0 0 0,-1-1 1 0 0,0 1-1 0 0,0 1 1 0 0,-1-1-1 0 0,0 1 1 0 0,0-1-1 0 0,0 1 0 0 0,6 15 1 0 0,-10-20-41 0 0,-1 0 0 0 0,1 0 1 0 0,-1 0-1 0 0,1 1 0 0 0,-1-1 0 0 0,0 0 1 0 0,0 0-1 0 0,0 0 0 0 0,0 0 0 0 0,0 0 1 0 0,0 0-1 0 0,-1 1 0 0 0,1-1 1 0 0,-1 0-1 0 0,1 0 0 0 0,-1 0 0 0 0,0 0 1 0 0,0 0-1 0 0,0 0 0 0 0,-2 3 0 0 0,0-1 20 0 0,-1 1-1 0 0,0-1 0 0 0,0 0 0 0 0,0 0 0 0 0,-1-1 0 0 0,1 1 0 0 0,-10 4 1 0 0,-5 2-278 0 0,-1 0 0 0 0,0-2 0 0 0,-22 7 1 0 0,7-3-1519 0 0,14-4-1030 0 0,1-2-3847 0 0,14-3 3981 0 0</inkml:trace>
</inkml:ink>
</file>

<file path=ppt/ink/ink7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1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0 174 452 0 0,'0'0'3137'0'0,"5"0"-1905"0"0,304-16 5894 0 0,-91 2-5045 0 0,594-9 3320 0 0,244-14-786 0 0,-997 34-4367 0 0,32-1 630 0 0,0-4 1 0 0,171-38-1 0 0,-259 46-853 0 0,0-1 1 0 0,-1 0-1 0 0,1 0 0 0 0,-1 0 0 0 0,0 0 0 0 0,1 0 1 0 0,-1-1-1 0 0,0 1 0 0 0,0-1 0 0 0,4-3 0 0 0,-6 5-52 0 0,0 0 0 0 0,0 0 0 0 0,0 0 0 0 0,1 0 0 0 0,-1-1 0 0 0,0 1 0 0 0,0 0 0 0 0,0 0 0 0 0,0 0 0 0 0,0 0-1 0 0,0-1 1 0 0,0 1 0 0 0,0 0 0 0 0,0 0 0 0 0,0 0 0 0 0,0 0 0 0 0,0-1 0 0 0,0 1 0 0 0,0 0 0 0 0,0 0 0 0 0,0 0 0 0 0,0 0-1 0 0,0 0 1 0 0,0-1 0 0 0,0 1 0 0 0,0 0 0 0 0,0 0 0 0 0,0 0 0 0 0,0 0 0 0 0,0-1 0 0 0,-1 1 0 0 0,1 0 0 0 0,0 0 0 0 0,0 0-1 0 0,0 0 1 0 0,0 0 0 0 0,0 0 0 0 0,0-1 0 0 0,-1 1 0 0 0,1 0 0 0 0,0 0 0 0 0,0 0 0 0 0,0 0 0 0 0,0 0 0 0 0,0 0 0 0 0,-1 0-1 0 0,1 0 1 0 0,0 0 0 0 0,-21-1-2863 0 0,1 3-3765 0 0,13-4 3856 0 0</inkml:trace>
</inkml:ink>
</file>

<file path=ppt/ink/ink7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18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453 116 332 0 0,'3'-5'802'0'0,"1"0"0"0"0,-1-1 0 0 0,-1 1 0 0 0,1-1 0 0 0,-1 1 1 0 0,0-1-1 0 0,0 0 0 0 0,0 0 0 0 0,-1 0 0 0 0,1-10 0 0 0,-2 14-607 0 0,0 0 1 0 0,0 0-1 0 0,-1 0 0 0 0,1 0 0 0 0,-1 0 0 0 0,1 0 1 0 0,-1 0-1 0 0,0 1 0 0 0,0-1 0 0 0,1 0 1 0 0,-1 1-1 0 0,-1-1 0 0 0,1 0 0 0 0,0 1 1 0 0,0-1-1 0 0,-1 1 0 0 0,1 0 0 0 0,0-1 1 0 0,-1 1-1 0 0,1 0 0 0 0,-1 0 0 0 0,0 0 1 0 0,1 0-1 0 0,-1 0 0 0 0,0 0 0 0 0,0 0 1 0 0,0 1-1 0 0,1-1 0 0 0,-1 1 0 0 0,0-1 0 0 0,0 1 1 0 0,0 0-1 0 0,0 0 0 0 0,0 0 0 0 0,0 0 1 0 0,0 0-1 0 0,-2 0 0 0 0,-12 1 188 0 0,0-1 0 0 0,0 2 1 0 0,1 0-1 0 0,-1 1 0 0 0,0 1 0 0 0,1 0 0 0 0,0 1 0 0 0,0 1 0 0 0,-21 11 1 0 0,17-7-66 0 0,1 0 0 0 0,0 2 0 0 0,0 0 1 0 0,1 1-1 0 0,1 1 0 0 0,-23 24 0 0 0,32-30-148 0 0,1-1-1 0 0,0 1 1 0 0,1 1-1 0 0,-1-1 1 0 0,2 1-1 0 0,-1-1 1 0 0,1 1-1 0 0,0 1 1 0 0,1-1-1 0 0,0 0 1 0 0,1 1-1 0 0,-2 10 1 0 0,4-12-56 0 0,-1 0 0 0 0,1-1 0 0 0,1 1 0 0 0,0 0-1 0 0,0-1 1 0 0,0 1 0 0 0,1-1 0 0 0,0 1 0 0 0,1-1 0 0 0,-1 0 0 0 0,1 0 0 0 0,1 0-1 0 0,-1 0 1 0 0,1 0 0 0 0,9 11 0 0 0,-4-8-55 0 0,0 0 1 0 0,0 0-1 0 0,1-1 0 0 0,0 0 0 0 0,1 0 1 0 0,0-2-1 0 0,0 1 0 0 0,1-1 0 0 0,0-1 1 0 0,0 0-1 0 0,21 7 0 0 0,-26-11-187 0 0,-1 0 0 0 0,1 0 0 0 0,0-1 0 0 0,-1 0 0 0 0,1 0 0 0 0,0-1 0 0 0,0 0 0 0 0,0 0 0 0 0,0 0 0 0 0,-1-1 0 0 0,1 0-1 0 0,0 0 1 0 0,0-1 0 0 0,-1 0 0 0 0,1 0 0 0 0,-1-1 0 0 0,0 1 0 0 0,0-1 0 0 0,0-1 0 0 0,0 1 0 0 0,0-1 0 0 0,-1 0 0 0 0,1 0 0 0 0,-1-1 0 0 0,5-5 0 0 0,-7 8 95 0 0,-1-1 0 0 0,1 0 1 0 0,-1-1-1 0 0,1 1 0 0 0,-1 0 1 0 0,0-1-1 0 0,0 1 0 0 0,0-1 0 0 0,-1 0 1 0 0,1 1-1 0 0,-1-1 0 0 0,0 0 0 0 0,0 0 1 0 0,-1 0-1 0 0,1 0 0 0 0,-1 0 1 0 0,1 0-1 0 0,-2-7 0 0 0,0 8 59 0 0,0 0 0 0 0,0 0 0 0 0,0 0 0 0 0,0 0-1 0 0,-1 0 1 0 0,1 0 0 0 0,-1 0 0 0 0,0 1 0 0 0,0-1 0 0 0,0 1 0 0 0,0-1 0 0 0,-1 1 0 0 0,1 0-1 0 0,-1 0 1 0 0,1 0 0 0 0,-1 0 0 0 0,1 0 0 0 0,-1 1 0 0 0,0-1 0 0 0,0 1 0 0 0,0 0 0 0 0,0 0-1 0 0,0 0 1 0 0,-4-1 0 0 0,-10-2 78 0 0,0 1 0 0 0,0 1-1 0 0,0 0 1 0 0,0 1 0 0 0,0 1 0 0 0,-1 1-1 0 0,1 0 1 0 0,0 1 0 0 0,0 1-1 0 0,1 1 1 0 0,-1 0 0 0 0,1 1 0 0 0,-1 1-1 0 0,2 0 1 0 0,-1 2 0 0 0,1-1 0 0 0,0 2-1 0 0,-21 15 1 0 0,33-22-173 0 0,0 1 0 0 0,-1 0 0 0 0,1 0 0 0 0,0 0 0 0 0,1 0 0 0 0,-1 1 0 0 0,0-1 0 0 0,1 1 0 0 0,0-1 0 0 0,0 1 0 0 0,0 0 0 0 0,0 0 0 0 0,1 0 0 0 0,0 0 0 0 0,-1 0 0 0 0,1 0 0 0 0,1 1 1 0 0,-1-1-1 0 0,1 0 0 0 0,-1 0 0 0 0,1 1 0 0 0,0-1 0 0 0,1 6 0 0 0,1-5-415 0 0,-1 0 1 0 0,1-1 0 0 0,-1 1-1 0 0,1 0 1 0 0,0-1 0 0 0,1 1-1 0 0,-1-1 1 0 0,1 0 0 0 0,0 0-1 0 0,0 0 1 0 0,0 0-1 0 0,1 0 1 0 0,-1-1 0 0 0,1 1-1 0 0,0-1 1 0 0,0 0 0 0 0,0 0-1 0 0,0-1 1 0 0,6 4 0 0 0,18 6-2039 0 0</inkml:trace>
</inkml:ink>
</file>

<file path=ppt/ink/ink7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18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57 220 0 0,'0'-4'663'0'0,"1"-21"1565"0"0,-1 24-1930 0 0,0 0 1 0 0,0 1 0 0 0,0-1-1 0 0,0 0 1 0 0,0 1 0 0 0,0-1-1 0 0,0 0 1 0 0,0 1 0 0 0,0-1-1 0 0,0 0 1 0 0,1 1 0 0 0,-1-1-1 0 0,0 1 1 0 0,1-1 0 0 0,-1 0-1 0 0,0 1 1 0 0,1-1 0 0 0,-1 1-1 0 0,0-1 1 0 0,1 1 0 0 0,-1-1-1 0 0,1 1 1 0 0,-1-1-1 0 0,1 1 1 0 0,-1 0 0 0 0,1-1-1 0 0,0 1 1 0 0,0-1 0 0 0,0 6 309 0 0,0 0 0 0 0,0 0 0 0 0,0-1-1 0 0,-1 1 1 0 0,0 0 0 0 0,0 0 0 0 0,0 6 0 0 0,0-9-305 0 0,-10 161 6896 0 0,10-163-7175 0 0,0 0 1 0 0,0 1-1 0 0,0-1 1 0 0,0 0-1 0 0,0 1 1 0 0,0-1-1 0 0,0 0 1 0 0,0 1-1 0 0,0-1 1 0 0,1 0-1 0 0,-1 1 1 0 0,0-1-1 0 0,0 0 1 0 0,0 1-1 0 0,0-1 0 0 0,0 0 1 0 0,1 0-1 0 0,-1 1 1 0 0,0-1-1 0 0,0 0 1 0 0,1 0-1 0 0,-1 1 1 0 0,0-1-1 0 0,0 0 1 0 0,1 0-1 0 0,-1 0 1 0 0,0 0-1 0 0,1 1 1 0 0,-1-1-1 0 0,0 0 1 0 0,1 0-1 0 0,-1 0 1 0 0,0 0-1 0 0,0 0 1 0 0,1 0-1 0 0,-1 0 0 0 0,0 0 1 0 0,1 0-1 0 0,-1 0 1 0 0,0 0-1 0 0,1 0 1 0 0,-1 0-1 0 0,0 0 1 0 0,1 0-1 0 0,-1 0 1 0 0,0 0-1 0 0,1 0 1 0 0,-1-1-1 0 0,0 1 1 0 0,1 0-1 0 0,-1 0 1 0 0,0 0-1 0 0,0-1 1 0 0,1 1-1 0 0,-1 0 1 0 0,0 0-1 0 0,0 0 0 0 0,1-1 1 0 0,-1 1-1 0 0,0 0 1 0 0,0-1-1 0 0,0 1 1 0 0,1 0-1 0 0,19-18 97 0 0,-19 17-89 0 0,41-40-378 0 0,1 3 1 0 0,2 2-1 0 0,86-54 0 0 0,-130 90 253 0 0,-3 2-117 0 0,0 1 213 0 0,0-1 1 0 0,-1 1 0 0 0,1-1-1 0 0,-1 0 1 0 0,1 0-1 0 0,-1 0 1 0 0,0 0 0 0 0,-4 2-1 0 0,1 0 21 0 0,-50 32 267 0 0,29-20-6 0 0,1 1 0 0 0,1 1 0 0 0,1 1 0 0 0,-29 29 0 0 0,50-45-180 0 0,0 1 1 0 0,1-1 0 0 0,-1 1 0 0 0,0 0-1 0 0,1-1 1 0 0,0 1 0 0 0,0 0 0 0 0,0 1-1 0 0,1-1 1 0 0,-1 0 0 0 0,1 0-1 0 0,0 1 1 0 0,0-1 0 0 0,0 1 0 0 0,1 4-1 0 0,0-6-54 0 0,0-1 0 0 0,1 0-1 0 0,-1 1 1 0 0,1-1-1 0 0,0 0 1 0 0,0 0 0 0 0,0 0-1 0 0,0 1 1 0 0,0-1-1 0 0,0 0 1 0 0,1 0 0 0 0,-1-1-1 0 0,1 1 1 0 0,-1 0-1 0 0,1 0 1 0 0,0-1 0 0 0,0 1-1 0 0,0-1 1 0 0,0 1-1 0 0,0-1 1 0 0,0 0 0 0 0,0 0-1 0 0,0 0 1 0 0,0 0-1 0 0,0 0 1 0 0,1 0 0 0 0,-1-1-1 0 0,0 1 1 0 0,4-1-1 0 0,20 5-676 0 0,0-1 1 0 0,0-1-1 0 0,29-2 0 0 0,32-3-8700 0 0,-83 2 8598 0 0,16-1-2117 0 0</inkml:trace>
</inkml:ink>
</file>

<file path=ppt/ink/ink7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19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15 365 68 0 0,'7'4'17209'0'0,"-6"-20"-11641"0"0,-8-23-3389 0 0,2 20-1660 0 0,2 1 0 0 0,0-1 1 0 0,1 1-1 0 0,0-1 0 0 0,2 0 1 0 0,0 0-1 0 0,4-23 0 0 0,-4 35-426 0 0,1 0 0 0 0,0 0 0 0 0,1 1 0 0 0,-1-1-1 0 0,1 0 1 0 0,1 0 0 0 0,-1 1 0 0 0,1 0 0 0 0,0-1-1 0 0,1 1 1 0 0,0 0 0 0 0,-1 0 0 0 0,2 1 0 0 0,-1-1-1 0 0,1 1 1 0 0,0 0 0 0 0,0 0 0 0 0,0 1 0 0 0,1-1-1 0 0,-1 1 1 0 0,1 0 0 0 0,9-4 0 0 0,-14 7-72 0 0,1 1-1 0 0,-1-1 1 0 0,1 0 0 0 0,-1 1-1 0 0,1-1 1 0 0,-1 1 0 0 0,1 0-1 0 0,-1 0 1 0 0,1-1-1 0 0,0 1 1 0 0,-1 0 0 0 0,1 0-1 0 0,0 0 1 0 0,-1 1 0 0 0,1-1-1 0 0,-1 0 1 0 0,1 0 0 0 0,0 1-1 0 0,-1-1 1 0 0,1 1 0 0 0,-1 0-1 0 0,1-1 1 0 0,-1 1 0 0 0,0 0-1 0 0,3 2 1 0 0,-2-1-2 0 0,-1 0 1 0 0,1 1-1 0 0,-1-1 0 0 0,1 1 1 0 0,-1-1-1 0 0,0 1 0 0 0,0-1 1 0 0,0 1-1 0 0,0 0 0 0 0,0 0 1 0 0,-1-1-1 0 0,1 1 0 0 0,-1 4 1 0 0,1 9 20 0 0,-1 0 0 0 0,-1 0 0 0 0,0-1 0 0 0,-4 17 0 0 0,3-25-37 0 0,1-1-1 0 0,0 0 1 0 0,1 1 0 0 0,0-1 0 0 0,0 1-1 0 0,0-1 1 0 0,1 0 0 0 0,-1 1 0 0 0,2-1-1 0 0,-1 0 1 0 0,1 1 0 0 0,4 11-1 0 0,-3-14-11 0 0,-1 0 0 0 0,1-1 0 0 0,0 1 0 0 0,0-1 0 0 0,0 1 0 0 0,0-1 0 0 0,0 0 0 0 0,1 0 0 0 0,0 0 0 0 0,-1-1 0 0 0,1 1 0 0 0,0-1 0 0 0,0 0 0 0 0,0 0 0 0 0,1 0 0 0 0,-1-1 0 0 0,0 0 0 0 0,1 1 0 0 0,4-1 0 0 0,13 3 17 0 0,0-1-1 0 0,1-1 1 0 0,-1 0-1 0 0,30-4 1 0 0,-40 2-329 0 0,-1-2 1 0 0,1 0 0 0 0,0 0 0 0 0,0-1 0 0 0,-1 0-1 0 0,1-1 1 0 0,-1 0 0 0 0,0-1 0 0 0,18-10-1 0 0,-23 8-2898 0 0,-3-6-7948 0 0</inkml:trace>
</inkml:ink>
</file>

<file path=ppt/ink/ink7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1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43 464 0 0,'-13'-4'17293'0'0,"36"2"-12128"0"0,41 2-2749 0 0,-19-1-851 0 0,0-2 0 0 0,80-16 0 0 0,-39 5-5998 0 0,-84 14 4242 0 0</inkml:trace>
</inkml:ink>
</file>

<file path=ppt/ink/ink7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20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1 392 0 0,'-1'0'308'0'0,"0"1"0"0"0,0-1-1 0 0,0 1 1 0 0,0-1 0 0 0,1 1 0 0 0,-1-1-1 0 0,0 1 1 0 0,0 0 0 0 0,0-1 0 0 0,1 1-1 0 0,-1 0 1 0 0,0 0 0 0 0,1 0 0 0 0,-1-1 0 0 0,1 1-1 0 0,-1 0 1 0 0,1 0 0 0 0,-1 0 0 0 0,1 0-1 0 0,0 0 1 0 0,-1 0 0 0 0,1 0 0 0 0,0 0-1 0 0,0 0 1 0 0,0 0 0 0 0,0 0 0 0 0,0 0 0 0 0,0 0-1 0 0,0 0 1 0 0,0 0 0 0 0,0 0 0 0 0,0 0-1 0 0,1 0 1 0 0,-1 0 0 0 0,0 0 0 0 0,1 1-1 0 0,19 9 6752 0 0,1-7-6362 0 0,1-2 723 0 0,1-1-1 0 0,-1-1 1 0 0,26-2-1 0 0,-10-5-4045 0 0,-2-6-4896 0 0,-25 7 4938 0 0</inkml:trace>
</inkml:ink>
</file>

<file path=ppt/ink/ink7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20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63 84 0 0,'12'-17'1430'0'0,"11"-13"2598"0"0,-5 15 5074 0 0,-20 19-8820 0 0,0 1 0 0 0,0-1 0 0 0,-1 0 0 0 0,1 0 0 0 0,-1 0 0 0 0,0 0 0 0 0,0-1 0 0 0,0 1 0 0 0,-8 5 0 0 0,3 0 102 0 0,-36 37 1250 0 0,-55 43 0 0 0,60-56-374 0 0,1 2-1 0 0,-53 63 0 0 0,89-96-1197 0 0,1-1 0 0 0,0 0 0 0 0,0 0-1 0 0,0 1 1 0 0,0-1 0 0 0,1 1 0 0 0,-1-1 0 0 0,0 1-1 0 0,1-1 1 0 0,-1 1 0 0 0,0-1 0 0 0,1 1 0 0 0,0 0 0 0 0,-1-1-1 0 0,1 1 1 0 0,0-1 0 0 0,0 1 0 0 0,0 0 0 0 0,0-1-1 0 0,0 1 1 0 0,0 0 0 0 0,1-1 0 0 0,-1 1 0 0 0,1 2-1 0 0,1-2-6 0 0,-1 0 0 0 0,1 0-1 0 0,-1 0 1 0 0,1 0 0 0 0,0 0 0 0 0,0 0-1 0 0,0 0 1 0 0,0-1 0 0 0,0 1-1 0 0,0-1 1 0 0,1 0 0 0 0,-1 1-1 0 0,0-1 1 0 0,3 1 0 0 0,10 2 91 0 0,0 1 1 0 0,-1-2-1 0 0,1 0 1 0 0,20 1 0 0 0,19 1 220 0 0,79-4 0 0 0,-107-3-873 0 0,44-9 0 0 0,-55 8-369 0 0,-1-2 0 0 0,0 1 1 0 0,0-2-1 0 0,15-8 0 0 0,-13 1-2647 0 0,-9-5-4784 0 0,-7 17 7523 0 0,-8-13-209 0 0,0 10 6618 0 0,5 7-5210 0 0,-1 1 0 0 0,1-1 0 0 0,1 1 0 0 0,-1 0 0 0 0,0 0 0 0 0,1 0 0 0 0,0 0 0 0 0,0 0 1 0 0,0 0-1 0 0,1 0 0 0 0,-1 1 0 0 0,1-1 0 0 0,0 1 0 0 0,0-1 0 0 0,1 1 0 0 0,-1 5 0 0 0,-3 86 3696 0 0,4-82-3831 0 0,6 29-2520 0 0,2-19-6651 0 0,-4-15 6198 0 0</inkml:trace>
</inkml:ink>
</file>

<file path=ppt/ink/ink7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21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32 7805 0 0,'-6'6'12749'0'0,"31"-4"-9925"0"0,37-5-2610 0 0,890-25 5687 0 0,-932 29-5868 0 0,52 0 309 0 0,111-11-1 0 0,-214 18-12758 0 0,18-5 9366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0:33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11 176 0 0,'11'-11'22429'0'0,"-8"19"-21811"0"0,0 1 0 0 0,0-1 0 0 0,-1 0-1 0 0,0 1 1 0 0,2 11 0 0 0,-3-11-373 0 0,0 0 0 0 0,1 0-1 0 0,1 0 1 0 0,6 16 0 0 0,-6-16-119 0 0,0 0-1 0 0,0 0 1 0 0,-1 0 0 0 0,0 0-1 0 0,0 17 1 0 0,4 11 162 0 0,17 104 673 0 0,-15-79-582 0 0,8 33 166 0 0,15 62-153 0 0,-28-140-330 0 0,-1 0-1 0 0,1 26 0 0 0,-3-31 19 0 0,0 1 0 0 0,2 0 0 0 0,4 20 0 0 0,-5-28-54 0 0,-1-1 1 0 0,1 1-1 0 0,-1-1 1 0 0,0 1-1 0 0,0-1 1 0 0,-1 1-1 0 0,0 4 1 0 0,-1 11 81 0 0,3 27 980 0 0,0-42-1088 0 0,1-1-146 0 0,4-11-1574 0 0,-2 3-949 0 0</inkml:trace>
</inkml:ink>
</file>

<file path=ppt/ink/ink7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21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327 124 336 0 0,'2'-3'346'0'0,"1"0"0"0"0,-1 0 1 0 0,0 0-1 0 0,0 0 0 0 0,0 0 0 0 0,0-1 0 0 0,-1 1 0 0 0,1 0 1 0 0,-1-1-1 0 0,0 1 0 0 0,0-1 0 0 0,0 0 0 0 0,0 1 0 0 0,-1-1 1 0 0,0 0-1 0 0,1 1 0 0 0,-1-1 0 0 0,0 0 0 0 0,-1 0 0 0 0,1 1 1 0 0,-1-1-1 0 0,-1-5 0 0 0,1 7-115 0 0,0-1 1 0 0,-1 1-1 0 0,1 0 0 0 0,-1-1 1 0 0,1 1-1 0 0,-1 0 0 0 0,0 0 1 0 0,0 0-1 0 0,0 0 0 0 0,0 0 1 0 0,0 0-1 0 0,0 1 0 0 0,-1-1 1 0 0,1 1-1 0 0,0 0 0 0 0,-1-1 1 0 0,1 1-1 0 0,-1 0 0 0 0,0 0 1 0 0,1 1-1 0 0,-1-1 0 0 0,0 0 1 0 0,1 1-1 0 0,-1 0 0 0 0,0-1 1 0 0,0 1-1 0 0,1 0 0 0 0,-1 1 1 0 0,0-1-1 0 0,-5 1 0 0 0,-5 2 108 0 0,0 0-1 0 0,0 1 0 0 0,0 1 1 0 0,0 0-1 0 0,1 0 0 0 0,0 1 1 0 0,0 1-1 0 0,0 0 0 0 0,1 1 1 0 0,0 0-1 0 0,1 0 0 0 0,-1 1 0 0 0,-16 21 1 0 0,17-19-37 0 0,1 0-1 0 0,0 1 1 0 0,1 0 0 0 0,0 0 0 0 0,1 1-1 0 0,1 0 1 0 0,0 0 0 0 0,0 1 0 0 0,1-1 0 0 0,1 1-1 0 0,1 1 1 0 0,-4 26 0 0 0,7-31-146 0 0,1 0 1 0 0,0 0-1 0 0,0-1 1 0 0,1 1-1 0 0,1-1 1 0 0,0 1 0 0 0,0-1-1 0 0,0 0 1 0 0,1 0-1 0 0,1 0 1 0 0,-1-1-1 0 0,2 1 1 0 0,-1-1-1 0 0,1 0 1 0 0,0-1-1 0 0,0 0 1 0 0,1 0-1 0 0,0 0 1 0 0,1 0-1 0 0,9 6 1 0 0,-10-8-217 0 0,-1-1 0 0 0,1 1 0 0 0,0-1 0 0 0,0 0 0 0 0,1 0 0 0 0,-1-1 0 0 0,1 0 0 0 0,-1-1 0 0 0,1 1 0 0 0,0-2 0 0 0,0 1 0 0 0,0-1 0 0 0,0 0 0 0 0,1-1 0 0 0,-1 1 0 0 0,0-2 0 0 0,0 1 0 0 0,0-1 0 0 0,0-1 0 0 0,0 1 0 0 0,0-1 0 0 0,0-1 0 0 0,0 1 0 0 0,10-6 0 0 0,-16 7 41 0 0,0 0 0 0 0,1 0 0 0 0,-1 0 0 0 0,0 0 0 0 0,0 0 0 0 0,0-1 0 0 0,-1 1 0 0 0,1 0 0 0 0,0-1 0 0 0,0 0 0 0 0,-1 1 0 0 0,1-1-1 0 0,-1 0 1 0 0,1 0 0 0 0,-1 0 0 0 0,0 0 0 0 0,0 0 0 0 0,0 0 0 0 0,0 0 0 0 0,0 0 0 0 0,0 0 0 0 0,-1-1 0 0 0,1 1 0 0 0,-1 0 0 0 0,1-1 0 0 0,-1 1-1 0 0,0 0 1 0 0,0-1 0 0 0,0 1 0 0 0,0 0 0 0 0,-1-1 0 0 0,1 1 0 0 0,0 0 0 0 0,-1 0 0 0 0,0-1 0 0 0,1 1 0 0 0,-2-2 0 0 0,-1-1 46 0 0,0 1 0 0 0,0 0 0 0 0,0 0 0 0 0,-1 0 0 0 0,0 0 0 0 0,1 1 1 0 0,-1-1-1 0 0,0 1 0 0 0,-1 0 0 0 0,1 0 0 0 0,-1 1 0 0 0,1-1 0 0 0,-1 1 1 0 0,0 0-1 0 0,1 0 0 0 0,-7-1 0 0 0,-2 0 31 0 0,0 0-1 0 0,0 2 1 0 0,-1-1-1 0 0,1 2 1 0 0,-1-1-1 0 0,-25 4 1 0 0,29-1-189 0 0,1-1 1 0 0,0 1 0 0 0,0 0-1 0 0,0 1 1 0 0,0 0-1 0 0,1 1 1 0 0,-1 0 0 0 0,1 0-1 0 0,0 0 1 0 0,-14 11 0 0 0,21-14-73 0 0,0 0 0 0 0,1 0 0 0 0,-1-1 0 0 0,1 1 0 0 0,-1 0 0 0 0,1 0 1 0 0,-1 0-1 0 0,1 0 0 0 0,0 0 0 0 0,-1 0 0 0 0,1 0 0 0 0,0 0 1 0 0,0 0-1 0 0,0 0 0 0 0,-1 0 0 0 0,1 0 0 0 0,0 0 0 0 0,1-1 0 0 0,-1 1 1 0 0,0 0-1 0 0,0 0 0 0 0,0 0 0 0 0,0 0 0 0 0,1 0 0 0 0,-1 0 1 0 0,0 0-1 0 0,1 0 0 0 0,-1 0 0 0 0,1 0 0 0 0,-1 0 0 0 0,1-1 0 0 0,-1 1 1 0 0,1 0-1 0 0,0 0 0 0 0,-1-1 0 0 0,1 1 0 0 0,0 0 0 0 0,0-1 0 0 0,0 1 1 0 0,-1-1-1 0 0,1 1 0 0 0,0-1 0 0 0,0 1 0 0 0,0-1 0 0 0,0 0 1 0 0,0 1-1 0 0,0-1 0 0 0,1 0 0 0 0,12 5-2314 0 0</inkml:trace>
</inkml:ink>
</file>

<file path=ppt/ink/ink7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22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48 64 0 0,'0'-2'289'0'0,"10"-26"1699"0"0,-10 27-1726 0 0,1 0 0 0 0,-1 0 0 0 0,0 0-1 0 0,1 0 1 0 0,-1 0 0 0 0,1 0 0 0 0,0 0 0 0 0,-1 0-1 0 0,1 1 1 0 0,0-1 0 0 0,-1 0 0 0 0,1 0 0 0 0,0 0-1 0 0,0 1 1 0 0,0-1 0 0 0,0 1 0 0 0,-1-1 0 0 0,1 0-1 0 0,0 1 1 0 0,0-1 0 0 0,2 1 0 0 0,-2 1 74 0 0,1 1 0 0 0,-1-1 0 0 0,0 1 0 0 0,0 0 0 0 0,0 0 0 0 0,0-1 0 0 0,0 1 0 0 0,-1 0 0 0 0,1 0 0 0 0,0 0 0 0 0,-1 0 0 0 0,1 0 0 0 0,-1 0 0 0 0,0 0 0 0 0,0 0 0 0 0,0 0 0 0 0,0 0 0 0 0,0 3 0 0 0,-2 37 1191 0 0,-1 0 0 0 0,-3-1 0 0 0,-15 62 0 0 0,-7 47 1234 0 0,24-127-2204 0 0,3-18-380 0 0,-1-1 0 0 0,1 1 0 0 0,0-1 1 0 0,1 1-1 0 0,-1 0 0 0 0,1 0 0 0 0,0-1 1 0 0,0 1-1 0 0,0 0 0 0 0,1 0 0 0 0,1 4 1 0 0,-2-9-146 0 0,1 1 0 0 0,0-1-1 0 0,-1 0 1 0 0,1 1 0 0 0,-1-1 0 0 0,1 0 0 0 0,-1 0 0 0 0,1 0 0 0 0,0 0 0 0 0,-1 0 0 0 0,1 0 0 0 0,0 0 0 0 0,-1 0 0 0 0,1 0 0 0 0,-1 0 0 0 0,1 0-1 0 0,0 0 1 0 0,-1 0 0 0 0,1 0 0 0 0,0 0 0 0 0,-1-1 0 0 0,1 1 0 0 0,-1 0 0 0 0,1 0 0 0 0,-1-1 0 0 0,1 1 0 0 0,-1 0 0 0 0,1-1 0 0 0,-1 1-1 0 0,1-1 1 0 0,0 0 0 0 0,20-15-8 0 0,-20 14 36 0 0,59-53 186 0 0,-40 34-241 0 0,1 1 1 0 0,0 2 0 0 0,2 0 0 0 0,0 1 0 0 0,1 1-1 0 0,37-19 1 0 0,-60 35-91 0 0,-30 30-196 0 0,-27 14 388 0 0,-35 31 356 0 0,81-66-291 0 0,0 1 1 0 0,1 0 0 0 0,1 0 0 0 0,0 1-1 0 0,0 0 1 0 0,-8 18 0 0 0,14-26-107 0 0,1 0 1 0 0,-1 1-1 0 0,1-1 1 0 0,0 1-1 0 0,0 0 1 0 0,0-1-1 0 0,1 1 1 0 0,-1 0-1 0 0,1 0 1 0 0,0-1-1 0 0,0 1 0 0 0,0 0 1 0 0,0 0-1 0 0,1-1 1 0 0,0 1-1 0 0,-1 0 1 0 0,2-1-1 0 0,-1 1 1 0 0,0-1-1 0 0,1 1 1 0 0,-1-1-1 0 0,1 1 1 0 0,0-1-1 0 0,0 0 0 0 0,0 0 1 0 0,0 0-1 0 0,1 0 1 0 0,0 0-1 0 0,-1-1 1 0 0,1 1-1 0 0,0-1 1 0 0,0 0-1 0 0,0 0 1 0 0,0 0-1 0 0,1 0 1 0 0,3 2-1 0 0,3 1-359 0 0,0 0-1 0 0,1 0 1 0 0,0-1 0 0 0,18 5 0 0 0,-16-6-1573 0 0,0-1 1 0 0,-1 0 0 0 0,19 0 0 0 0,-14-3-1865 0 0,-3 2 535 0 0</inkml:trace>
</inkml:ink>
</file>

<file path=ppt/ink/ink7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2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1 550 364 0 0,'0'0'1249'0'0,"15"3"11484"0"0,3 0-4262 0 0,-15-5-8138 0 0,0 0 0 0 0,0 0 0 0 0,-1 0 0 0 0,1 0 0 0 0,-1 0 0 0 0,0-1 0 0 0,1 1 0 0 0,-1-1-1 0 0,0 0 1 0 0,0 1 0 0 0,-1-1 0 0 0,1 0 0 0 0,-1 0 0 0 0,1 0 0 0 0,-1 0 0 0 0,0 0-1 0 0,0 0 1 0 0,0-1 0 0 0,-1 1 0 0 0,1 0 0 0 0,0-5 0 0 0,2-17-43 0 0,-1-45 0 0 0,-1 40 258 0 0,1-16-134 0 0,14-76 0 0 0,-12 103-318 0 0,1 1 0 0 0,0 0-1 0 0,1 0 1 0 0,1 1 0 0 0,1-1-1 0 0,19-31 1 0 0,-24 45-96 0 0,-2 1 0 0 0,0 1 0 0 0,1-1 0 0 0,-1 1 0 0 0,1 0 0 0 0,0 0 0 0 0,0-1 0 0 0,-1 1 0 0 0,1 0 0 0 0,1 1 0 0 0,-1-1 0 0 0,0 0 0 0 0,0 0 0 0 0,1 1 0 0 0,-1 0 0 0 0,1-1 0 0 0,-1 1 0 0 0,1 0 0 0 0,-1 0 0 0 0,1 0 0 0 0,4 0 0 0 0,-6 1 0 0 0,1 0 0 0 0,-1 0 0 0 0,0 0 0 0 0,0 0 0 0 0,1 1 0 0 0,-1-1 0 0 0,0 1 0 0 0,0-1 0 0 0,0 1 0 0 0,0-1 0 0 0,0 1 0 0 0,0-1 0 0 0,0 1 0 0 0,0 0 0 0 0,0 0 0 0 0,0-1 0 0 0,0 1 0 0 0,0 0 0 0 0,0 0 0 0 0,-1 0 0 0 0,1 0 0 0 0,0 0 0 0 0,-1 0 0 0 0,1 0 0 0 0,0 0 0 0 0,-1 0 0 0 0,1 1 0 0 0,-1-1 0 0 0,0 0 0 0 0,1 0 0 0 0,-1 0 0 0 0,0 0 0 0 0,0 1 0 0 0,0-1 0 0 0,0 2 0 0 0,0-1 0 0 0,0 12 0 0 0,0 1 0 0 0,-1 0 0 0 0,-1-1 0 0 0,0 1 0 0 0,-1-1 0 0 0,-1 0 0 0 0,-9 24 0 0 0,8-27 0 0 0,1 0 0 0 0,0 1 0 0 0,1-1 0 0 0,0 1 0 0 0,1 0 0 0 0,0 0 0 0 0,1 0 0 0 0,1 0 0 0 0,0 0 0 0 0,0 0 0 0 0,3 17 0 0 0,0-22 0 0 0,0 1 0 0 0,0-1 0 0 0,1 0 0 0 0,0 0 0 0 0,1 0 0 0 0,-1 0 0 0 0,1 0 0 0 0,0-1 0 0 0,1 0 0 0 0,0 0 0 0 0,0-1 0 0 0,0 0 0 0 0,0 0 0 0 0,1 0 0 0 0,0-1 0 0 0,0 1 0 0 0,0-2 0 0 0,0 1 0 0 0,10 2 0 0 0,6 3 0 0 0,1-1 0 0 0,0-2 0 0 0,0 0 0 0 0,48 4 0 0 0,-61-8-95 0 0,0-1 0 0 0,0-1 0 0 0,0 0 0 0 0,-1 0 0 0 0,1-1 0 0 0,0-1 0 0 0,0 0 0 0 0,-1 0 0 0 0,1-1 0 0 0,11-4 0 0 0,-21 6-1101 0 0</inkml:trace>
</inkml:ink>
</file>

<file path=ppt/ink/ink7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2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14 332 64 0 0,'1'4'987'0'0,"48"240"8617"0"0,-33-145-6830 0 0,-7-53-1616 0 0,-4-27-1106 0 0,-1 0 1 0 0,-1 1 0 0 0,0 19-1 0 0,-3-39-89 0 0,0 0 0 0 0,0-1 0 0 0,-1 1 0 0 0,1 0 0 0 0,0 0 0 0 0,0-1 0 0 0,-1 1 0 0 0,1 0 0 0 0,0 0 0 0 0,0-1 0 0 0,-1 1 0 0 0,1 0 0 0 0,0 0 0 0 0,0 0 0 0 0,-1 0 0 0 0,1-1 0 0 0,0 1 0 0 0,-1 0 0 0 0,1 0 0 0 0,0 0 0 0 0,-1 0 0 0 0,1 0 0 0 0,0 0 0 0 0,-1 0 0 0 0,1 0 0 0 0,0 0 0 0 0,-1 0 0 0 0,1 0 0 0 0,0 0 0 0 0,-1 0 0 0 0,1 0 0 0 0,0 0 0 0 0,-1 0 0 0 0,1 0 0 0 0,0 1 0 0 0,-1-1 0 0 0,1 0 0 0 0,0 0 0 0 0,-1 0 0 0 0,1 0 0 0 0,0 1 0 0 0,0-1 0 0 0,-1 0 0 0 0,1 0 0 0 0,0 1 0 0 0,0-1 0 0 0,0 0 0 0 0,-1 1 0 0 0,1-1 0 0 0,0 0 0 0 0,0 0 0 0 0,0 1 0 0 0,0-1 0 0 0,0 0 0 0 0,-1 1 0 0 0,1-1 0 0 0,0 0 0 0 0,0 1 0 0 0,0-1 0 0 0,0 0 0 0 0,0 1 0 0 0,-19-29 84 0 0,5-5 161 0 0,2 0 0 0 0,2-1 0 0 0,0 0 0 0 0,3 0-1 0 0,1-1 1 0 0,-3-68 0 0 0,7 65 142 0 0,3 1 0 0 0,1-1 0 0 0,2 1 1 0 0,1 0-1 0 0,2 0 0 0 0,15-47 0 0 0,-18 73-140 0 0,1 0 0 0 0,0 0 0 0 0,1 0 0 0 0,0 0-1 0 0,1 1 1 0 0,0 0 0 0 0,1 0 0 0 0,0 1 0 0 0,0 0 0 0 0,1 0 0 0 0,0 1-1 0 0,1 0 1 0 0,-1 1 0 0 0,2 0 0 0 0,-1 1 0 0 0,1 0 0 0 0,12-5 0 0 0,-15 7-41 0 0,1 1 0 0 0,0 0 1 0 0,0 1-1 0 0,0 0 0 0 0,0 0 1 0 0,0 1-1 0 0,0 0 0 0 0,0 1 1 0 0,1 0-1 0 0,-1 0 1 0 0,0 1-1 0 0,0 0 0 0 0,0 1 1 0 0,0 0-1 0 0,0 0 0 0 0,0 1 1 0 0,0 0-1 0 0,-1 1 0 0 0,1-1 1 0 0,-1 2-1 0 0,0-1 1 0 0,0 1-1 0 0,7 7 0 0 0,-9-8-49 0 0,-1 1 0 0 0,1 0 0 0 0,-1 0 0 0 0,0 1 0 0 0,-1 0 0 0 0,1-1 1 0 0,-1 1-1 0 0,-1 1 0 0 0,1-1 0 0 0,-1 1 0 0 0,0-1 0 0 0,0 1 0 0 0,-1 0 0 0 0,0 0 0 0 0,0 0 0 0 0,1 11 0 0 0,-2-7 18 0 0,-1 1 0 0 0,0-1 0 0 0,-1 0 0 0 0,0 1 1 0 0,-1-1-1 0 0,0 0 0 0 0,-1 0 0 0 0,0 0 0 0 0,-9 21 0 0 0,4-16-73 0 0,0 0 0 0 0,0-1 0 0 0,-1 0 0 0 0,-1-1 0 0 0,-1 0 0 0 0,0 0 0 0 0,-1-1 0 0 0,0 0 0 0 0,-1-1 0 0 0,0-1 0 0 0,-1 0 0 0 0,-1-1 0 0 0,-27 16 0 0 0,34-23-164 0 0,0 0 0 0 0,0-1 0 0 0,0 0 0 0 0,-1 0 1 0 0,1 0-1 0 0,-1-1 0 0 0,1-1 0 0 0,-1 1 0 0 0,1-1 0 0 0,-1-1 0 0 0,0 1 0 0 0,1-2 1 0 0,-1 1-1 0 0,1-1 0 0 0,0 0 0 0 0,-1-1 0 0 0,1 0 0 0 0,0 0 0 0 0,-11-7 0 0 0,18 9-54 0 0,7 3-197 0 0,5 3 384 0 0,0 0-1 0 0,-1 1 1 0 0,1 0-1 0 0,-2 1 1 0 0,1 0-1 0 0,-1 1 1 0 0,0-1-1 0 0,0 2 1 0 0,9 10-1 0 0,74 101 741 0 0,-49-62-250 0 0,-36-49-737 0 0,1 0 0 0 0,0 0 0 0 0,1 0 0 0 0,0-1 0 0 0,0-1 0 0 0,0 1 0 0 0,1-2 0 0 0,1 1 0 0 0,-1-1 1 0 0,21 8-1 0 0,-16-9-1590 0 0,0 0 0 0 0,0-1 0 0 0,1-1 0 0 0,25 2 0 0 0,-16-3-1013 0 0</inkml:trace>
</inkml:ink>
</file>

<file path=ppt/ink/ink7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26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1012 27 7145 0 0,'-2'0'339'0'0,"-36"-2"19841"0"0,54-2-19113 0 0,43-4 694 0 0,104-1 0 0 0,-51 5-3738 0 0,-89 4-447 0 0,-9 4-6852 0 0</inkml:trace>
</inkml:ink>
</file>

<file path=ppt/ink/ink7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2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0 652 0 0,'-6'4'803'0'0,"-20"15"2861"0"0,18-2 3291 0 0,22-11-2201 0 0,18-1-2805 0 0,-30-5-1613 0 0,188 13 6752 0 0,-64-16-5884 0 0,-121 3-2092 0 0,5-1 61 0 0,3-6-10130 0 0</inkml:trace>
</inkml:ink>
</file>

<file path=ppt/ink/ink7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2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3 164 472 0 0,'-1'-5'394'0'0,"0"0"0"0"0,1 0 1 0 0,0 0-1 0 0,0 0 0 0 0,0 1 0 0 0,0-1 1 0 0,1 0-1 0 0,0 0 0 0 0,0 0 0 0 0,0 0 0 0 0,0 0 1 0 0,1 1-1 0 0,0-1 0 0 0,0 1 0 0 0,0-1 0 0 0,1 1 1 0 0,3-5-1 0 0,-2 4 7 0 0,1-1-1 0 0,1 1 1 0 0,-1 0-1 0 0,1 0 1 0 0,0 1 0 0 0,0-1-1 0 0,0 1 1 0 0,0 1-1 0 0,1-1 1 0 0,11-3 0 0 0,-6 2 18 0 0,1 1 0 0 0,0 1 0 0 0,0 0 0 0 0,1 0 0 0 0,-1 2 0 0 0,0 0 0 0 0,1 0 0 0 0,-1 1 1 0 0,1 1-1 0 0,-1 0 0 0 0,1 1 0 0 0,15 4 0 0 0,-22-4-248 0 0,0 0-1 0 0,0 1 1 0 0,0 0 0 0 0,0 0-1 0 0,-1 1 1 0 0,1 0 0 0 0,-1 0-1 0 0,0 0 1 0 0,0 1-1 0 0,-1 0 1 0 0,1 0 0 0 0,-1 0-1 0 0,5 8 1 0 0,-7-10-118 0 0,-1 1 0 0 0,-1 0-1 0 0,1 0 1 0 0,0 0 0 0 0,-1 0 0 0 0,0 0 0 0 0,0 0-1 0 0,0 0 1 0 0,0 0 0 0 0,-1 0 0 0 0,1 0 0 0 0,-1 0-1 0 0,0 1 1 0 0,0-1 0 0 0,-1 0 0 0 0,1 0-1 0 0,-1 0 1 0 0,0 0 0 0 0,0 0 0 0 0,-1 0 0 0 0,1 0-1 0 0,-1 0 1 0 0,0 0 0 0 0,0 0 0 0 0,-2 3 0 0 0,-4 5-42 0 0,0 0 1 0 0,-1 0-1 0 0,0-1 1 0 0,0 0 0 0 0,-1-1-1 0 0,-1 0 1 0 0,0-1-1 0 0,0 0 1 0 0,0-1-1 0 0,-1 0 1 0 0,-1-1 0 0 0,1 0-1 0 0,-1-1 1 0 0,0 0-1 0 0,-22 6 1 0 0,22-13 89 0 0,17-6 133 0 0,22-10 214 0 0,3 8-206 0 0,0 1 0 0 0,0 1 0 0 0,0 2 0 0 0,1 0 0 0 0,0 2 0 0 0,39 2 0 0 0,-52 1-144 0 0,-1 1-1 0 0,0 0 1 0 0,1 2 0 0 0,-1 0 0 0 0,0 0 0 0 0,0 2 0 0 0,-1 0-1 0 0,1 1 1 0 0,-1 0 0 0 0,-1 1 0 0 0,1 1 0 0 0,-1 0-1 0 0,16 13 1 0 0,-27-19-64 0 0,0 1 0 0 0,0-1 0 0 0,0 1 0 0 0,0 0 0 0 0,-1 0 0 0 0,1 0 0 0 0,-1 0 0 0 0,0 0 0 0 0,0 1-1 0 0,0-1 1 0 0,0 1 0 0 0,0-1 0 0 0,-1 1 0 0 0,0 0 0 0 0,1 0 0 0 0,-2 0 0 0 0,1-1 0 0 0,0 1 0 0 0,-1 0 0 0 0,1 0-1 0 0,-1 0 1 0 0,-1 7 0 0 0,-1-4 29 0 0,0-1 1 0 0,0 0-1 0 0,0 0 0 0 0,-1 0 0 0 0,0 0 0 0 0,0 0 1 0 0,-1-1-1 0 0,1 1 0 0 0,-1-1 0 0 0,-1 0 1 0 0,1 0-1 0 0,-1-1 0 0 0,-5 6 0 0 0,-4 1 68 0 0,0-1 0 0 0,0 0 0 0 0,-1-1 0 0 0,0-1-1 0 0,0 0 1 0 0,-1-1 0 0 0,0-1 0 0 0,0 0 0 0 0,-1-1 0 0 0,0-1 0 0 0,0 0-1 0 0,-21 1 1 0 0,11-3-852 0 0,-1-1-1 0 0,-43-3 1 0 0,41-2-2849 0 0,-1 0 0 0 0,-28-10-1 0 0,52 12 877 0 0</inkml:trace>
</inkml:ink>
</file>

<file path=ppt/ink/ink7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27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11 6429 0 0,'-49'20'7579'0'0,"47"-19"-7288"0"0,0 0 0 0 0,0 0 1 0 0,0 0-1 0 0,1 0 0 0 0,-1 0 0 0 0,0 1 0 0 0,0-1 1 0 0,1 0-1 0 0,-1 1 0 0 0,0 0 0 0 0,1-1 0 0 0,0 1 1 0 0,-1 0-1 0 0,1 0 0 0 0,0-1 0 0 0,0 1 0 0 0,0 0 1 0 0,0 0-1 0 0,0 0 0 0 0,0 3 0 0 0,3-3-126 0 0,0 0 0 0 0,0-1-1 0 0,0 0 1 0 0,0 1 0 0 0,0-1 0 0 0,0 0-1 0 0,0 0 1 0 0,1 0 0 0 0,-1 0 0 0 0,1-1-1 0 0,-1 1 1 0 0,0-1 0 0 0,1 1-1 0 0,2-1 1 0 0,-4 0-88 0 0,42 4 757 0 0,1-2 1 0 0,-1-2-1 0 0,63-8 0 0 0,-36 3-414 0 0,182-8 1069 0 0,229-17 1288 0 0,-471 29-2905 0 0,37-6-56 0 0,-46 7-9 0 0,1-1 0 0 0,-1 1 0 0 0,1-1 0 0 0,-1 1 0 0 0,1-1 0 0 0,-1 0 0 0 0,0 0 0 0 0,1 1 0 0 0,-1-1 0 0 0,0 0 0 0 0,0 0 0 0 0,0 0 0 0 0,1 0 0 0 0,0-2 0 0 0,-15-3-10954 0 0,5 3 8348 0 0</inkml:trace>
</inkml:ink>
</file>

<file path=ppt/ink/ink7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2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87 8341 0 0,'4'-3'11308'0'0,"13"-5"-5503"0"0,116-52-3399 0 0,-121 56-2196 0 0,-1 1 0 0 0,1 0 1 0 0,-1 1-1 0 0,1 0 0 0 0,0 1 0 0 0,0 0 1 0 0,14 1-1 0 0,-23 1-165 0 0,-1-1 0 0 0,1 0 0 0 0,-1 1 0 0 0,0-1 0 0 0,1 1 0 0 0,-1 0 0 0 0,0 0 0 0 0,0 0 0 0 0,1 0 0 0 0,-1 0 0 0 0,0 0-1 0 0,0 1 1 0 0,0-1 0 0 0,-1 1 0 0 0,1-1 0 0 0,3 5 0 0 0,-3-4-33 0 0,-1 1 0 0 0,0 0 0 0 0,0-1 0 0 0,0 1-1 0 0,0 0 1 0 0,-1 0 0 0 0,1-1 0 0 0,-1 1 0 0 0,1 0-1 0 0,-1 0 1 0 0,0 0 0 0 0,0 0 0 0 0,0 0 0 0 0,-1-1 0 0 0,1 1-1 0 0,-1 0 1 0 0,0 0 0 0 0,0 2 0 0 0,-4 10-86 0 0,-1 0 1 0 0,-1 0 0 0 0,0-1-1 0 0,0 0 1 0 0,-2-1-1 0 0,0 0 1 0 0,0 0-1 0 0,-1-1 1 0 0,0 0 0 0 0,-1 0-1 0 0,-1-1 1 0 0,0-1-1 0 0,0 0 1 0 0,-23 13 0 0 0,10-7-119 0 0,-1-1 0 0 0,0-2 1 0 0,-1 0-1 0 0,0-2 0 0 0,-1-1 1 0 0,-56 12-1 0 0,51-19-7 0 0,32-2 182 0 0,0-1 1 0 0,0 0-1 0 0,0 0 0 0 0,0 1 1 0 0,0-1-1 0 0,0 0 1 0 0,0 0-1 0 0,0 0 1 0 0,0 0-1 0 0,0 0 1 0 0,0-1-1 0 0,0 1 0 0 0,0 0 1 0 0,0 0-1 0 0,0-1 1 0 0,1 1-1 0 0,-1 0 1 0 0,0-1-1 0 0,0 1 0 0 0,0-1 1 0 0,0 1-1 0 0,1-1 1 0 0,-1 0-1 0 0,0 1 1 0 0,0-1-1 0 0,1 0 1 0 0,-1 1-1 0 0,0-1 0 0 0,0-1 1 0 0,2 1 14 0 0,-1-1-1 0 0,1 1 1 0 0,0 0 0 0 0,0-1-1 0 0,-1 1 1 0 0,1 0 0 0 0,0 0-1 0 0,0 0 1 0 0,0 0 0 0 0,0 0-1 0 0,0 0 1 0 0,1 0 0 0 0,-1 0-1 0 0,0 0 1 0 0,0 1 0 0 0,0-1-1 0 0,1 0 1 0 0,-1 1 0 0 0,1-1-1 0 0,-1 1 1 0 0,0-1 0 0 0,1 1 0 0 0,1 0-1 0 0,35-8 84 0 0,-26 6-59 0 0,0 2 0 0 0,1 0-1 0 0,-1 0 1 0 0,0 1 0 0 0,0 0 0 0 0,1 1-1 0 0,-1 1 1 0 0,-1 0 0 0 0,18 7 0 0 0,5 4 67 0 0,57 35 0 0 0,-65-33 2 0 0,1-2 0 0 0,1 0 1 0 0,41 13-1 0 0,-64-25-120 0 0,0-1 1 0 0,0-1-1 0 0,0 1 1 0 0,0-1-1 0 0,0 0 1 0 0,0 0-1 0 0,0 0 1 0 0,0-1-1 0 0,0 1 1 0 0,0-1-1 0 0,0-1 1 0 0,0 1-1 0 0,0-1 1 0 0,0 0-1 0 0,0 0 1 0 0,-1 0-1 0 0,1 0 1 0 0,-1-1-1 0 0,0 0 0 0 0,0 0 1 0 0,4-3-1 0 0,9-9-1799 0 0,-2-1-1 0 0,0 0 0 0 0,21-30 1 0 0,-18 23-1883 0 0,2-2 879 0 0</inkml:trace>
</inkml:ink>
</file>

<file path=ppt/ink/ink7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29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0 448 0 0,'-2'2'346'0'0,"0"1"1"0"0,-1-1-1 0 0,2 0 0 0 0,-1 1 0 0 0,0-1 1 0 0,0 1-1 0 0,1 0 0 0 0,-1 0 0 0 0,1-1 1 0 0,0 1-1 0 0,0 0 0 0 0,0 0 1 0 0,1 0-1 0 0,-1 0 0 0 0,0 0 0 0 0,1 5 1 0 0,-3 59 2415 0 0,3-46-1889 0 0,-3 50 1333 0 0,-1 153 6798 0 0,4-223-8914 0 0,0 0 0 0 0,0-1 0 0 0,0 1 1 0 0,0 0-1 0 0,0 0 0 0 0,0-1 0 0 0,0 1 0 0 0,0 0 0 0 0,0-1 1 0 0,0 1-1 0 0,1 0 0 0 0,-1-1 0 0 0,0 1 0 0 0,0 0 0 0 0,1-1 0 0 0,-1 1 1 0 0,0 0-1 0 0,1-1 0 0 0,-1 1 0 0 0,1-1 0 0 0,-1 1 0 0 0,1-1 1 0 0,-1 1-1 0 0,1-1 0 0 0,-1 1 0 0 0,1-1 0 0 0,-1 1 0 0 0,2-1 0 0 0,15-8 881 0 0,21-35-823 0 0,-33 36 111 0 0,25-28-59 0 0,1 1-1 0 0,40-32 1 0 0,-54 51-216 0 0,1 1 0 0 0,1 0 1 0 0,0 2-1 0 0,1 0 0 0 0,1 2 0 0 0,25-11 0 0 0,-44 20 4 0 0,-1 0 1 0 0,0 1-1 0 0,1-1 0 0 0,-1 1 0 0 0,1-1 0 0 0,-1 1 0 0 0,0-1 0 0 0,1 1 0 0 0,-1 0 0 0 0,1-1 1 0 0,-1 1-1 0 0,1 0 0 0 0,-1 0 0 0 0,1 0 0 0 0,-1 1 0 0 0,1-1 0 0 0,-1 0 0 0 0,1 0 0 0 0,1 1 0 0 0,-3 0 4 0 0,0 0 0 0 0,0 0 0 0 0,0 0 0 0 0,0 0 0 0 0,0 0-1 0 0,0-1 1 0 0,0 1 0 0 0,0 0 0 0 0,-1 0 0 0 0,1 0 0 0 0,0 0-1 0 0,-1 0 1 0 0,1-1 0 0 0,0 1 0 0 0,-1 0 0 0 0,1 0 0 0 0,-1-1 0 0 0,1 1-1 0 0,-1 0 1 0 0,0-1 0 0 0,1 1 0 0 0,-2 0 0 0 0,-44 44-2 0 0,-22 8 285 0 0,34-29 142 0 0,2 1 1 0 0,1 2 0 0 0,-54 61-1 0 0,83-86-348 0 0,0 0-1 0 0,0 1 0 0 0,0-1 0 0 0,0 1 1 0 0,1-1-1 0 0,-1 1 0 0 0,1 0 1 0 0,0 0-1 0 0,-1-1 0 0 0,1 1 0 0 0,1 0 1 0 0,-1 0-1 0 0,0 0 0 0 0,1 0 0 0 0,-1 0 1 0 0,1 0-1 0 0,0 0 0 0 0,0 0 0 0 0,0 0 1 0 0,1 0-1 0 0,0 4 0 0 0,0-4-6 0 0,1-1-1 0 0,0 1 1 0 0,-1-1 0 0 0,1 0 0 0 0,0 1-1 0 0,0-1 1 0 0,0 0 0 0 0,0 0 0 0 0,0 0-1 0 0,1-1 1 0 0,-1 1 0 0 0,1 0 0 0 0,-1-1-1 0 0,1 0 1 0 0,-1 0 0 0 0,1 1 0 0 0,0-1-1 0 0,0-1 1 0 0,0 1 0 0 0,-1 0 0 0 0,1-1-1 0 0,3 1 1 0 0,32 3-147 0 0,1-2-1 0 0,-1-1 0 0 0,1-2 1 0 0,51-8-1 0 0,-12 2-955 0 0,-53 5 253 0 0,112-5-1295 0 0,-45 14-7832 0 0,-77-6 7199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0:4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79 528 0 0,'-1'0'587'0'0,"0"0"-1"0"0,0 0 0 0 0,0 0 1 0 0,0 0-1 0 0,-1-1 1 0 0,1 1-1 0 0,0 0 1 0 0,0 0-1 0 0,0-1 1 0 0,0 1-1 0 0,0-1 1 0 0,0 1-1 0 0,0-1 1 0 0,0 1-1 0 0,1-1 1 0 0,-1 0-1 0 0,0 1 1 0 0,0-1-1 0 0,0 0 1 0 0,0 0-1 0 0,1 0 1 0 0,-1 1-1 0 0,0-3 0 0 0,1 3-361 0 0,0-1 0 0 0,1 0-1 0 0,-1 0 1 0 0,1 0-1 0 0,-1 0 1 0 0,1 1-1 0 0,-1-1 1 0 0,1 0 0 0 0,0 0-1 0 0,-1 1 1 0 0,1-1-1 0 0,0 0 1 0 0,0 1-1 0 0,-1-1 1 0 0,1 1-1 0 0,0-1 1 0 0,0 1 0 0 0,0-1-1 0 0,0 1 1 0 0,1-1-1 0 0,60-21 658 0 0,-56 20 132 0 0,22-6 351 0 0,42-7-1 0 0,-60 13-1058 0 0,1 1 0 0 0,-1 0 0 0 0,1 1 0 0 0,-1 0 0 0 0,0 1 0 0 0,1 0 0 0 0,16 4 0 0 0,-25-5-270 0 0,0 1-1 0 0,1-1 0 0 0,-1 1 1 0 0,1 0-1 0 0,-1 0 0 0 0,0 0 1 0 0,0 0-1 0 0,0 0 0 0 0,0 1 0 0 0,0-1 1 0 0,0 1-1 0 0,0-1 0 0 0,0 1 1 0 0,0 0-1 0 0,-1-1 0 0 0,1 1 1 0 0,-1 0-1 0 0,1 0 0 0 0,-1 0 0 0 0,0 1 1 0 0,1-1-1 0 0,-1 0 0 0 0,0 0 1 0 0,-1 1-1 0 0,1-1 0 0 0,0 0 1 0 0,-1 1-1 0 0,1-1 0 0 0,-1 1 0 0 0,0-1 1 0 0,0 1-1 0 0,0-1 0 0 0,0 0 1 0 0,0 1-1 0 0,0-1 0 0 0,-1 1 1 0 0,1-1-1 0 0,-1 1 0 0 0,0-1 0 0 0,0 0 1 0 0,-1 4-1 0 0,-5 10 39 0 0,-1-1-1 0 0,0 1 1 0 0,-1-2 0 0 0,-18 24-1 0 0,20-29-47 0 0,-20 26 55 0 0,-23 33 14 0 0,46-61-63 0 0,0 0 0 0 0,0 0 0 0 0,1 1 1 0 0,0-1-1 0 0,0 1 0 0 0,1-1 0 0 0,-3 16 0 0 0,5-21-2 0 0,-1-1-1 0 0,1 0 1 0 0,0 0-1 0 0,0 1 1 0 0,1-1 0 0 0,-1 0-1 0 0,0 1 1 0 0,0-1-1 0 0,1 0 1 0 0,-1 0 0 0 0,1 0-1 0 0,-1 1 1 0 0,1-1-1 0 0,-1 0 1 0 0,1 0 0 0 0,0 0-1 0 0,-1 0 1 0 0,1 0-1 0 0,0 0 1 0 0,0 0 0 0 0,1 2-1 0 0,1-2 20 0 0,0 1-1 0 0,0 0 1 0 0,0 0 0 0 0,-1-1-1 0 0,1 0 1 0 0,1 1 0 0 0,-1-1-1 0 0,5 1 1 0 0,2 0 74 0 0,1-1 0 0 0,0 0-1 0 0,-1 0 1 0 0,17-2 0 0 0,5-2 230 0 0,0-1 1 0 0,0-1-1 0 0,-1-2 0 0 0,0-1 1 0 0,35-14-1 0 0,-65 21-704 0 0,3 0-1094 0 0</inkml:trace>
</inkml:ink>
</file>

<file path=ppt/ink/ink7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2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1 541 316 0 0,'-1'7'17706'0'0,"9"-13"-17023"0"0,-1 1 0 0 0,0-1 0 0 0,0-1-1 0 0,-1 1 1 0 0,0-1 0 0 0,0 0 0 0 0,0 0 0 0 0,-1-1 0 0 0,8-15 0 0 0,5-12 339 0 0,13-41 1 0 0,0-2 74 0 0,-17 48-871 0 0,3-9 370 0 0,38-64 0 0 0,-50 95-478 0 0,1 0 0 0 0,-1 0 1 0 0,1 0-1 0 0,1 0 1 0 0,-1 1-1 0 0,2 0 0 0 0,-1 0 1 0 0,0 1-1 0 0,1 0 1 0 0,0 1-1 0 0,1-1 0 0 0,-1 1 1 0 0,17-6-1 0 0,-23 10-102 0 0,0 0-1 0 0,1 1 1 0 0,-1-1-1 0 0,0 1 1 0 0,0-1-1 0 0,1 1 1 0 0,-1 0 0 0 0,1 0-1 0 0,-1 0 1 0 0,0 0-1 0 0,1 0 1 0 0,-1 1-1 0 0,0-1 1 0 0,0 1-1 0 0,1-1 1 0 0,-1 1-1 0 0,0 0 1 0 0,0 0-1 0 0,0 0 1 0 0,1 0 0 0 0,2 3-1 0 0,-2-2 26 0 0,-1 1 0 0 0,0-1 0 0 0,0 1 1 0 0,0 0-1 0 0,0 0 0 0 0,-1 0 0 0 0,1 0 0 0 0,-1 0 0 0 0,1 0 0 0 0,-1 0 0 0 0,0 1 0 0 0,-1-1 1 0 0,2 5-1 0 0,-1 5 56 0 0,0-1 1 0 0,-1 1 0 0 0,0-1-1 0 0,0 0 1 0 0,-2 1 0 0 0,1-1-1 0 0,-5 13 1 0 0,0-8-98 0 0,-1 1 0 0 0,-15 28 0 0 0,15-33 0 0 0,0 1 0 0 0,0 0 0 0 0,2 1 0 0 0,-8 26 0 0 0,13-38 0 0 0,-1-1 0 0 0,1 0 0 0 0,0 1 0 0 0,0-1 0 0 0,0 1 0 0 0,0-1 0 0 0,0 0 0 0 0,0 1 0 0 0,1-1 0 0 0,-1 0 0 0 0,1 1 0 0 0,-1-1 0 0 0,1 0 0 0 0,0 0 0 0 0,0 1 0 0 0,0-1 0 0 0,0 0 0 0 0,1 0 0 0 0,-1 0 0 0 0,3 2 0 0 0,-1-1 0 0 0,0 0 0 0 0,1 0 0 0 0,-1-1 0 0 0,1 0 0 0 0,0 0 0 0 0,0 0 0 0 0,0 0 0 0 0,0 0 0 0 0,0-1 0 0 0,7 2 0 0 0,9 1 0 0 0,0-1 0 0 0,1-1 0 0 0,37-1 0 0 0,-44-1 0 0 0,8 0-4 0 0,10 1-144 0 0,-1-2 0 0 0,0-1 0 0 0,1-1 0 0 0,42-10 0 0 0</inkml:trace>
</inkml:ink>
</file>

<file path=ppt/ink/ink7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06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0 704 0 0,'-1'0'410'0'0,"-1"0"0"0"0,1 1 0 0 0,0-1 0 0 0,0 0 0 0 0,0 0 0 0 0,0 1-1 0 0,0-1 1 0 0,0 0 0 0 0,0 1 0 0 0,0-1 0 0 0,1 1 0 0 0,-1-1 0 0 0,0 1 0 0 0,0 0 0 0 0,0-1 0 0 0,0 1 0 0 0,1 0 0 0 0,-1 0-1 0 0,0-1 1 0 0,1 1 0 0 0,-1 0 0 0 0,0 0 0 0 0,1 0 0 0 0,-1 2 0 0 0,1-2-26 0 0,1 0 1 0 0,0-1-1 0 0,0 1 0 0 0,0 0 1 0 0,1-1-1 0 0,-1 1 0 0 0,0 0 0 0 0,0-1 1 0 0,0 1-1 0 0,0-1 0 0 0,1 0 1 0 0,-1 1-1 0 0,0-1 0 0 0,0 0 1 0 0,1 0-1 0 0,0 1 0 0 0,64 3 5004 0 0,-6-6-3727 0 0,-1 0-6365 0 0,-56 3 3673 0 0,8-1-6107 0 0</inkml:trace>
</inkml:ink>
</file>

<file path=ppt/ink/ink7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0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6917 0 0,'-1'1'712'0'0,"0"-1"0"0"0,0 1 0 0 0,0-1 0 0 0,0 1 0 0 0,0 0-1 0 0,0 0 1 0 0,0-1 0 0 0,0 1 0 0 0,0 0 0 0 0,0 0 0 0 0,0 0 0 0 0,0 0 0 0 0,1 0 0 0 0,-1 0 0 0 0,0 0 0 0 0,1 1 0 0 0,-1 0 0 0 0,1-2-514 0 0,0 1-1 0 0,1-1 0 0 0,-1 1 1 0 0,0-1-1 0 0,1 1 1 0 0,-1-1-1 0 0,1 0 0 0 0,-1 1 1 0 0,1-1-1 0 0,-1 0 1 0 0,1 0-1 0 0,-1 1 0 0 0,1-1 1 0 0,-1 0-1 0 0,1 0 1 0 0,-1 0-1 0 0,1 0 0 0 0,0 1 1 0 0,-1-1-1 0 0,1 0 1 0 0,-1 0-1 0 0,1 0 0 0 0,-1 0 1 0 0,1 0-1 0 0,1-1 1 0 0,61-5-250 0 0,-41 3 1153 0 0,6 3-2081 0 0,9-2-1955 0 0,-11-1-3653 0 0,-12 0 3946 0 0</inkml:trace>
</inkml:ink>
</file>

<file path=ppt/ink/ink7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06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1 578 608 0 0,'1'1'664'0'0,"1"0"0"0"0,0 0 1 0 0,0 0-1 0 0,0-1 0 0 0,-1 1 0 0 0,1 0 1 0 0,0-1-1 0 0,0 1 0 0 0,0-1 0 0 0,0 0 0 0 0,0 0 1 0 0,2 0-1 0 0,32-4 3383 0 0,27-15-296 0 0,-54 15-3458 0 0,0 0-1 0 0,0-1 1 0 0,0-1 0 0 0,-1 1 0 0 0,0-1-1 0 0,0-1 1 0 0,-1 1 0 0 0,1-1 0 0 0,-1-1-1 0 0,-1 1 1 0 0,0-1 0 0 0,0 0 0 0 0,0-1-1 0 0,-1 0 1 0 0,0 0 0 0 0,-1 0 0 0 0,0 0-1 0 0,0 0 1 0 0,3-13 0 0 0,3-19-7 0 0,-1-1 1 0 0,-2 1 0 0 0,3-52-1 0 0,-9 80-162 0 0,2-14 189 0 0,-2-1 0 0 0,0 0-1 0 0,-2 0 1 0 0,-5-34 0 0 0,6 60 353 0 0,3 13-513 0 0,1 0-1 0 0,-2 0 0 0 0,1 0 0 0 0,-2 0 1 0 0,1 0-1 0 0,-2 20 0 0 0,3 5 86 0 0,1 5-335 0 0,14 128 1142 0 0,-1-56-4507 0 0,-12-106-1257 0 0</inkml:trace>
</inkml:ink>
</file>

<file path=ppt/ink/ink7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07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20 492 0 0,'0'-1'360'0'0,"0"0"0"0"0,0 0 0 0 0,1 0 1 0 0,-1 0-1 0 0,0 0 0 0 0,0 0 0 0 0,0 0 0 0 0,1 0 0 0 0,-1 0 0 0 0,0 0 0 0 0,1 0 0 0 0,-1 0 1 0 0,1 0-1 0 0,-1 0 0 0 0,1 0 0 0 0,0 1 0 0 0,-1-1 0 0 0,1 0 0 0 0,1-1 0 0 0,7 14 4922 0 0,0 35-730 0 0,-22 29-1606 0 0,4-32-3766 0 0,4 0-6304 0 0,5-38 4975 0 0</inkml:trace>
</inkml:ink>
</file>

<file path=ppt/ink/ink7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0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43 400 0 0,'162'-23'12040'0'0,"-25"4"-5784"0"0,-232 42-3526 0 0,81-19-2677 0 0,1 1 0 0 0,-1 0 0 0 0,1 1-1 0 0,0 1 1 0 0,0 0 0 0 0,-17 12 0 0 0,29-17-8 0 0,-1-1 1 0 0,1 0-1 0 0,-1 1 0 0 0,1-1 1 0 0,-1 1-1 0 0,1-1 0 0 0,0 1 1 0 0,0 0-1 0 0,0-1 1 0 0,0 1-1 0 0,0 0 0 0 0,0 0 1 0 0,0 0-1 0 0,1 0 0 0 0,-1 0 1 0 0,1 0-1 0 0,-1 0 0 0 0,1 0 1 0 0,0 0-1 0 0,0 0 0 0 0,0 0 1 0 0,0 0-1 0 0,0 0 0 0 0,0 0 1 0 0,0 0-1 0 0,1 0 0 0 0,-1 0 1 0 0,1 0-1 0 0,0 0 1 0 0,-1-1-1 0 0,1 1 0 0 0,0 0 1 0 0,2 3-1 0 0,3 4 118 0 0,1 0-1 0 0,0-1 1 0 0,1 0 0 0 0,0 0-1 0 0,10 8 1 0 0,0 0-13 0 0,26 26 276 0 0,-16-18-257 0 0,-2 1 0 0 0,0 1 0 0 0,-2 1 1 0 0,-1 1-1 0 0,-2 2 0 0 0,22 36 0 0 0,-41-64-166 0 0,-1 1 1 0 0,0-1-1 0 0,0 1 0 0 0,0-1 0 0 0,0 1 0 0 0,0-1 0 0 0,0 1 0 0 0,-1-1 0 0 0,1 1 0 0 0,-1-1 0 0 0,0 1 1 0 0,0 0-1 0 0,0-1 0 0 0,0 1 0 0 0,0 0 0 0 0,-1-1 0 0 0,1 1 0 0 0,-1 0 0 0 0,1-1 0 0 0,-1 1 0 0 0,0-1 0 0 0,-2 5 1 0 0,1-5 22 0 0,-1 1 1 0 0,1 0-1 0 0,-1-1 1 0 0,0 0-1 0 0,0 1 1 0 0,0-1-1 0 0,0 0 1 0 0,0 0-1 0 0,0-1 1 0 0,-1 1-1 0 0,1-1 1 0 0,-1 0-1 0 0,1 1 1 0 0,-6 0-1 0 0,-13 1-40 0 0,0 0 0 0 0,0-1 0 0 0,0-1 0 0 0,-27-2 0 0 0,47 1-37 0 0,-34-1-856 0 0,-27-1-873 0 0,23-4-6604 0 0,36 4 5754 0 0</inkml:trace>
</inkml:ink>
</file>

<file path=ppt/ink/ink7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08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82 832 0 0,'34'-51'4004'0'0,"-33"49"-3597"0"0,1-1-1 0 0,0 1 0 0 0,0 0 1 0 0,0 0-1 0 0,1 0 0 0 0,-1 0 1 0 0,0 0-1 0 0,1 0 0 0 0,0 0 1 0 0,-1 1-1 0 0,1-1 0 0 0,0 1 1 0 0,0 0-1 0 0,-1 0 0 0 0,1 0 1 0 0,0 0-1 0 0,4 0 0 0 0,-5 1-229 0 0,-1 0-1 0 0,0 1 1 0 0,0-1-1 0 0,0 1 1 0 0,0-1-1 0 0,0 1 1 0 0,1 0-1 0 0,-1-1 1 0 0,0 1-1 0 0,0 0 1 0 0,-1 0-1 0 0,1 0 1 0 0,0 0-1 0 0,0 0 1 0 0,0 0-1 0 0,0 0 1 0 0,-1 0-1 0 0,1 0 1 0 0,-1 0-1 0 0,1 0 1 0 0,-1 1-1 0 0,1-1 1 0 0,-1 0-1 0 0,1 0 1 0 0,-1 0-1 0 0,0 1 1 0 0,0-1-1 0 0,0 0 1 0 0,0 2-1 0 0,3 39 1774 0 0,-3-42-1941 0 0,0 44 1463 0 0,-3 1 0 0 0,-1-1 1 0 0,-3 0-1 0 0,-1-1 1 0 0,-21 65-1 0 0,90-169-1183 0 0,-51 50-415 0 0,1-1-160 0 0,0-1-1 0 0,1 2 1 0 0,1 0 0 0 0,0 0-1 0 0,15-8 1 0 0,-28 18 131 0 0,-11 27-280 0 0,-33 15 912 0 0,36-35-271 0 0,1 0-1 0 0,-1 1 1 0 0,1 0-1 0 0,0 0 0 0 0,0 0 1 0 0,1 1-1 0 0,0 0 1 0 0,1 0-1 0 0,-1 1 0 0 0,2 0 1 0 0,-1 0-1 0 0,-5 16 1 0 0,10-22-145 0 0,0 0 0 0 0,0 0 0 0 0,0-1 0 0 0,1 1 0 0 0,-1 0 0 0 0,1-1 0 0 0,0 1 0 0 0,0 0 0 0 0,0-1 0 0 0,0 1 0 0 0,0-1 0 0 0,0 1 0 0 0,1-1 0 0 0,-1 0 0 0 0,1 0 0 0 0,-1 1 0 0 0,1-1 0 0 0,0 0 0 0 0,0-1 0 0 0,0 1 0 0 0,0 0 0 0 0,1 0 0 0 0,-1-1 0 0 0,0 1 0 0 0,1-1 0 0 0,-1 0 0 0 0,1 0 0 0 0,-1 0 0 0 0,3 1 0 0 0,8 3 28 0 0,0 0 0 0 0,0-1 0 0 0,0 0 0 0 0,19 3 0 0 0,-16-6-703 0 0,-1 1-1 0 0,1-2 1 0 0,28-3-1 0 0,-5-1-3978 0 0,-11 0-2140 0 0,-12 4 3694 0 0</inkml:trace>
</inkml:ink>
</file>

<file path=ppt/ink/ink7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0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2 458 324 0 0,'0'-5'11580'0'0,"0"-8"-6372"0"0,-1-64 95 0 0,2 60-5002 0 0,1 1 1 0 0,0-1-1 0 0,1 1 1 0 0,1 0 0 0 0,1 0-1 0 0,0 0 1 0 0,1 1-1 0 0,1-1 1 0 0,0 1-1 0 0,1 1 1 0 0,1-1 0 0 0,0 2-1 0 0,1-1 1 0 0,1 1-1 0 0,-1 1 1 0 0,2 0-1 0 0,0 0 1 0 0,0 1 0 0 0,1 1-1 0 0,1 0 1 0 0,0 1-1 0 0,0 0 1 0 0,1 1-1 0 0,-1 0 1 0 0,2 2-1 0 0,-1 0 1 0 0,1 0 0 0 0,31-5-1 0 0,-45 10-271 0 0,1 0 1 0 0,-1 1-1 0 0,1-1 0 0 0,-1 1 0 0 0,1 0 0 0 0,-1 0 0 0 0,1 0 1 0 0,0 0-1 0 0,-1 0 0 0 0,1 1 0 0 0,-1-1 0 0 0,1 1 1 0 0,-1 0-1 0 0,1-1 0 0 0,-1 1 0 0 0,1 0 0 0 0,-1 0 0 0 0,0 1 1 0 0,0-1-1 0 0,1 0 0 0 0,-1 1 0 0 0,0 0 0 0 0,0-1 1 0 0,0 1-1 0 0,-1 0 0 0 0,1 0 0 0 0,0 0 0 0 0,-1 0 0 0 0,3 3 1 0 0,-3 0 10 0 0,0-1 0 0 0,0 0 0 0 0,0 1 1 0 0,0-1-1 0 0,-1 1 0 0 0,0-1 0 0 0,1 1 1 0 0,-2-1-1 0 0,1 0 0 0 0,0 1 0 0 0,-1-1 1 0 0,0 1-1 0 0,0-1 0 0 0,-1 0 0 0 0,1 0 1 0 0,-2 5-1 0 0,-27 50-41 0 0,23-49 0 0 0,1 1 0 0 0,0 0 0 0 0,1 0 0 0 0,0 1 0 0 0,1 0 0 0 0,0 0 0 0 0,1 0 0 0 0,0 0 0 0 0,1 0 0 0 0,-2 18 0 0 0,6-24 0 0 0,-1 0 0 0 0,1 0 0 0 0,0 0 0 0 0,1-1 0 0 0,-1 1 0 0 0,1 0 0 0 0,0-1 0 0 0,1 1 0 0 0,-1-1 0 0 0,1 0 0 0 0,0 0 0 0 0,0-1 0 0 0,0 1 0 0 0,1-1 0 0 0,0 0 0 0 0,0 0 0 0 0,0-1 0 0 0,0 1 0 0 0,1-1 0 0 0,7 4 0 0 0,10 4 0 0 0,1 0 0 0 0,0-2 0 0 0,37 10 0 0 0,-40-14-496 0 0,1-2-1 0 0,1 0 1 0 0,-1-1-1 0 0,39-2 1 0 0,-28 0-638 0 0</inkml:trace>
</inkml:ink>
</file>

<file path=ppt/ink/ink7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31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11 684 0 0,'-6'13'12677'0'0,"34"-8"-8192"0"0,46-5-1849 0 0,109-13 1202 0 0,78-2-2648 0 0,-254 16-2733 0 0</inkml:trace>
</inkml:ink>
</file>

<file path=ppt/ink/ink7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31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0 172 0 0,'-13'15'8711'0'0,"4"26"-2996"0"0,4 25-2198 0 0,3-34-1985 0 0,-3 27 222 0 0,2-1-1 0 0,3 0 1 0 0,2 1-1 0 0,11 66 1 0 0,-6-102-1929 0 0,1-14-2182 0 0,2-9-6442 0 0,-2-6 5868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2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48 24 0 0,'7'-24'2872'0'0,"-3"0"10773"0"0,-16 42-13182 0 0,3-4 25 0 0,2-1 0 0 0,0 1 1 0 0,1 1-1 0 0,0-1 0 0 0,1 1 1 0 0,0 0-1 0 0,2 1 0 0 0,0-1 1 0 0,0 1-1 0 0,2-1 0 0 0,-1 21 0 0 0,3-26-291 0 0,-1 0 0 0 0,2-1 0 0 0,-1 1 0 0 0,1 0-1 0 0,1-1 1 0 0,0 1 0 0 0,0-1 0 0 0,1 0 0 0 0,0 0-1 0 0,0 0 1 0 0,1 0 0 0 0,1-1 0 0 0,-1 0-1 0 0,1 0 1 0 0,0 0 0 0 0,1-1 0 0 0,0 0 0 0 0,0 0-1 0 0,10 7 1 0 0,-7-7-27 0 0,0 0 0 0 0,1-1 0 0 0,0 0 1 0 0,0-1-1 0 0,0 0 0 0 0,0-1 0 0 0,1 0 0 0 0,-1-1 0 0 0,1 0 0 0 0,0 0 0 0 0,0-2 0 0 0,0 1 1 0 0,1-2-1 0 0,13 0 0 0 0,-9-2-83 0 0,0 0 0 0 0,0-1 0 0 0,0-1 0 0 0,0-1 0 0 0,0 0 0 0 0,-1-1 0 0 0,0-1 0 0 0,-1 0 0 0 0,23-15 0 0 0,-25 14-771 0 0,1-1 0 0 0,-1-1 0 0 0,-1 0 0 0 0,19-20-1 0 0,-32 23-2456 0 0</inkml:trace>
</inkml:ink>
</file>

<file path=ppt/ink/ink7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2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1 108 680 0 0,'1'0'144'0'0,"0"0"-1"0"0,0 0 1 0 0,0 0 0 0 0,0 0-1 0 0,0 0 1 0 0,0 0 0 0 0,0 1-1 0 0,0-1 1 0 0,0 0 0 0 0,0 1 0 0 0,0-1-1 0 0,0 1 1 0 0,-1-1 0 0 0,1 1-1 0 0,0-1 1 0 0,0 1 0 0 0,0 0-1 0 0,-1-1 1 0 0,1 1 0 0 0,0 0-1 0 0,-1 0 1 0 0,1 0 0 0 0,0-1-1 0 0,-1 1 1 0 0,1 0 0 0 0,-1 1-1 0 0,23 30 894 0 0,-20-28-616 0 0,49 80 3008 0 0,56 129-1 0 0,-75-142-1343 0 0,2-2 1 0 0,4-1-1 0 0,64 87 1 0 0,-91-139-1503 0 0,20 27 725 0 0,-31-41-1175 0 0,1-1-1 0 0,-1 1 0 0 0,0-1 1 0 0,1 1-1 0 0,-1-1 0 0 0,1 0 1 0 0,0 1-1 0 0,-1-1 0 0 0,1 0 0 0 0,0 0 1 0 0,-1 0-1 0 0,1-1 0 0 0,0 1 1 0 0,0 0-1 0 0,0 0 0 0 0,0-1 0 0 0,0 0 1 0 0,4 1-1 0 0,-5-1-45 0 0,0-1 1 0 0,1 0-1 0 0,-1 1 1 0 0,0-1-1 0 0,0 0 1 0 0,0 0-1 0 0,0 1 1 0 0,1-1-1 0 0,-1 0 0 0 0,0 0 1 0 0,-1 0-1 0 0,1-1 1 0 0,0 1-1 0 0,0 0 1 0 0,0 0-1 0 0,-1 0 1 0 0,1-1-1 0 0,0 1 0 0 0,0-2 1 0 0,10-33 482 0 0,-9 27-381 0 0,14-65 264 0 0,-3 0 0 0 0,-4-1 1 0 0,0-87-1 0 0,-8 131-384 0 0,3-81 202 0 0,-2 24-106 0 0,19-119-1 0 0,-21 207-283 0 0,0-1 1 0 0,0 1-1 0 0,0 0 0 0 0,0-1 0 0 0,1 1 0 0 0,-1-1 0 0 0,0 1 0 0 0,0 0 0 0 0,1-1 0 0 0,-1 1 0 0 0,0 0 0 0 0,0-1 0 0 0,1 1 0 0 0,-1 0 0 0 0,0 0 0 0 0,1-1 0 0 0,-1 1 0 0 0,1 0 0 0 0,-1 0 0 0 0,0 0 0 0 0,1-1 0 0 0,-1 1 0 0 0,1 0 0 0 0,-1 0 0 0 0,0 0 0 0 0,1 0 0 0 0,-1 0 0 0 0,1 0 0 0 0,-1 0 0 0 0,1 0 0 0 0,-1 0 0 0 0,0 0 0 0 0,1 0 0 0 0,-1 0 0 0 0,1 0 0 0 0,-1 0 0 0 0,1 0 0 0 0,-1 1 0 0 0,0-1 0 0 0,1 0 0 0 0,-1 0 0 0 0,1 0 0 0 0,-1 1 0 0 0,0-1 0 0 0,1 0 0 0 0,-1 0 0 0 0,0 1 0 0 0,1-1 1 0 0,-1 0-1 0 0,0 1 0 0 0,27 19-4422 0 0,-19-13 1775 0 0,8 5-190 0 0</inkml:trace>
</inkml:ink>
</file>

<file path=ppt/ink/ink7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2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0 592 0 0,'0'0'8084'0'0,"1"14"-3377"0"0,-3 9-2347 0 0,1-1 0 0 0,2 26 1 0 0,16 95 999 0 0,-3-27-1388 0 0,-13-108-2111 0 0,4 35 448 0 0,4-18-5822 0 0</inkml:trace>
</inkml:ink>
</file>

<file path=ppt/ink/ink7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2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92 140 180 0 0,'-65'-19'7978'0'0,"39"12"5069"0"0,29 6-11885 0 0,46-15 365 0 0,0 2 0 0 0,1 3 0 0 0,76-9 0 0 0,35-6-3972 0 0,-102 9-6375 0 0,-40 9 5871 0 0</inkml:trace>
</inkml:ink>
</file>

<file path=ppt/ink/ink7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26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0 212 0 0,'-36'9'9143'0'0,"31"-4"-8405"0"0,1 0 0 0 0,0 0 1 0 0,-1 1-1 0 0,2-1 0 0 0,-1 1 0 0 0,0 0 0 0 0,1 0 1 0 0,0 0-1 0 0,1 0 0 0 0,0 1 0 0 0,0-1 1 0 0,-2 12-1 0 0,-2 10 1100 0 0,-2 47 0 0 0,7-53-1059 0 0,-2 15 159 0 0,-6 95 2549 0 0,16-47-5621 0 0,-3-69-6476 0 0</inkml:trace>
</inkml:ink>
</file>

<file path=ppt/ink/ink7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2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15 465 444 0 0,'-1'-1'257'0'0,"1"1"0"0"0,-1 0 0 0 0,0 0 0 0 0,0-1 0 0 0,0 1 0 0 0,1 0 1 0 0,-1-1-1 0 0,0 1 0 0 0,1-1 0 0 0,-1 1 0 0 0,0-1 0 0 0,1 1 0 0 0,-1-1 0 0 0,1 0 0 0 0,-1 1 0 0 0,1-1 0 0 0,-1 0 0 0 0,1 1 0 0 0,-1-1 0 0 0,1 0 0 0 0,0 0 1 0 0,-1 1-1 0 0,1-1 0 0 0,0 0 0 0 0,0 0 0 0 0,-1 0 0 0 0,1 1 0 0 0,0-1 0 0 0,0 0 0 0 0,0 0 0 0 0,0 0 0 0 0,0 1 0 0 0,0-1 0 0 0,0 0 0 0 0,0 0 0 0 0,1 0 1 0 0,-1 0-1 0 0,0 1 0 0 0,0-1 0 0 0,1 0 0 0 0,0-1 0 0 0,33-17 6195 0 0,-18 12-6403 0 0,36-18 1621 0 0,-16 10-558 0 0,0-3 1 0 0,-2-1-1 0 0,54-38 0 0 0,-78 49-964 0 0,0 0-1 0 0,-1-1 0 0 0,-1 0 1 0 0,1 0-1 0 0,-2-1 0 0 0,1 0 1 0 0,-1-1-1 0 0,-1 1 0 0 0,0-1 1 0 0,0-1-1 0 0,-1 1 1 0 0,0-1-1 0 0,-1 0 0 0 0,-1 0 1 0 0,5-24-1 0 0,-8 34-127 0 0,1-3 102 0 0,0-1 1 0 0,0 1 0 0 0,0-1-1 0 0,-1 0 1 0 0,0 1 0 0 0,0-1-1 0 0,0 0 1 0 0,-1 1 0 0 0,0-1-1 0 0,0 0 1 0 0,-1 1 0 0 0,-3-10-1 0 0,4 13 996 0 0,-12 28-286 0 0,7-2-343 0 0,1-1-1 0 0,0 1 1 0 0,2 0-1 0 0,1 0 1 0 0,2 44-1 0 0,0-62-481 0 0,0 20 39 0 0,2 0 0 0 0,2 1 0 0 0,0-1 0 0 0,15 51 0 0 0,48 92-2286 0 0,-65-164-113 0 0,-1-2 1013 0 0</inkml:trace>
</inkml:ink>
</file>

<file path=ppt/ink/ink7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27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77 185 76 0 0,'-8'2'543'0'0,"-32"6"1746"0"0,38-8-1945 0 0,0 1 0 0 0,1-1 0 0 0,-1 1 0 0 0,0-1 0 0 0,1 1 0 0 0,-1 0 0 0 0,0-1 0 0 0,1 1 0 0 0,-1 0 0 0 0,1 0 0 0 0,-1 0 0 0 0,1 1 1 0 0,0-1-1 0 0,-1 0 0 0 0,1 0 0 0 0,-2 4 1312 0 0,6-4-1235 0 0,0 1 1 0 0,1-1-1 0 0,-1 0 0 0 0,1 0 1 0 0,0 0-1 0 0,-1 0 1 0 0,1-1-1 0 0,5 1 0 0 0,65 0 1950 0 0,137-16-1 0 0,-118 6-1582 0 0,886-107 4963 0 0,-509 55-3055 0 0,-418 54-2549 0 0,-1 0-974 0 0,58 0 0 0 0,-123 18-8443 0 0,1-7 6343 0 0</inkml:trace>
</inkml:ink>
</file>

<file path=ppt/ink/ink7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2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0 123 556 0 0,'15'-5'6229'0'0,"25"0"-3590"0"0,-12 2-1153 0 0,423-63 6660 0 0,-147 38-1498 0 0,458 16 1 0 0,-734 15-6375 0 0,16 0-1929 0 0,-17-8-9507 0 0,-16 1 7766 0 0</inkml:trace>
</inkml:ink>
</file>

<file path=ppt/ink/ink7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28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32 580 0 0,'-1'-2'515'0'0,"-1"1"1"0"0,1 0-1 0 0,-1 0 0 0 0,1 0 1 0 0,-1 0-1 0 0,1 0 0 0 0,-1 0 0 0 0,0 0 1 0 0,0 0-1 0 0,1 1 0 0 0,-1-1 1 0 0,0 1-1 0 0,0-1 0 0 0,0 1 0 0 0,0 0 1 0 0,1 0-1 0 0,-1-1 0 0 0,0 2 1 0 0,0-1-1 0 0,0 0 0 0 0,0 0 0 0 0,-2 1 1 0 0,3-1-194 0 0,0 0 0 0 0,0 1 0 0 0,0-1 0 0 0,0 0 0 0 0,0 1 0 0 0,1-1 0 0 0,-1 1 0 0 0,0-1 0 0 0,0 1 0 0 0,1-1 0 0 0,-1 1 0 0 0,0 0 0 0 0,1-1 0 0 0,-1 1 0 0 0,1 0 0 0 0,-1-1 0 0 0,0 1 0 0 0,1 0 0 0 0,0 0 0 0 0,-1-1 0 0 0,1 1 0 0 0,-1 0 0 0 0,1 1 0 0 0,4 17 2061 0 0,-3-17-2229 0 0,0 0 0 0 0,1 0-1 0 0,0 0 1 0 0,-1-1 0 0 0,1 1-1 0 0,0 0 1 0 0,0-1 0 0 0,0 1 0 0 0,0-1-1 0 0,0 1 1 0 0,0-1 0 0 0,0 0-1 0 0,0 0 1 0 0,1 0 0 0 0,-1 0-1 0 0,0-1 1 0 0,1 1 0 0 0,-1-1-1 0 0,1 1 1 0 0,-1-1 0 0 0,0 0-1 0 0,1 0 1 0 0,-1 0 0 0 0,1 0-1 0 0,-1 0 1 0 0,1-1 0 0 0,-1 1 0 0 0,0-1-1 0 0,1 1 1 0 0,-1-1 0 0 0,5-2-1 0 0,-4 2-83 0 0,0 0-1 0 0,0 0 1 0 0,0 0-1 0 0,-1 0 1 0 0,1-1-1 0 0,0 0 1 0 0,-1 1-1 0 0,1-1 0 0 0,-1 0 1 0 0,1 0-1 0 0,-1 0 1 0 0,0 0-1 0 0,0-1 1 0 0,0 1-1 0 0,0-1 1 0 0,0 1-1 0 0,-1-1 1 0 0,1 0-1 0 0,-1 1 1 0 0,0-1-1 0 0,0 0 1 0 0,0 0-1 0 0,0 0 1 0 0,1-4-1 0 0,-9-9-1219 0 0</inkml:trace>
</inkml:ink>
</file>

<file path=ppt/ink/ink7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2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1 668 0 0,'1'12'1211'0'0,"0"1"-1"0"0,0-1 0 0 0,1 1 1 0 0,1-1-1 0 0,0 0 1 0 0,1 1-1 0 0,0-1 1 0 0,11 22-1 0 0,-13-30-795 0 0,0 0 1 0 0,0-1-1 0 0,1 1 1 0 0,-1 0-1 0 0,1-1 0 0 0,-1 1 1 0 0,1-1-1 0 0,0 0 0 0 0,0 0 1 0 0,1 0-1 0 0,-1-1 0 0 0,1 1 1 0 0,-1-1-1 0 0,1 1 0 0 0,0-1 1 0 0,0 0-1 0 0,0-1 1 0 0,0 1-1 0 0,0-1 0 0 0,0 0 1 0 0,0 0-1 0 0,0 0 0 0 0,1 0 1 0 0,-1-1-1 0 0,0 0 0 0 0,1 1 1 0 0,-1-2-1 0 0,0 1 1 0 0,5-1-1 0 0,-8 1-358 0 0,-1 0 1 0 0,1 0-1 0 0,-1 0 1 0 0,1 0 0 0 0,-1 0-1 0 0,1-1 1 0 0,-1 1-1 0 0,0 0 1 0 0,1 0-1 0 0,-1 0 1 0 0,1 0-1 0 0,-1-1 1 0 0,1 1-1 0 0,-1 0 1 0 0,0 0-1 0 0,1-1 1 0 0,-1 1-1 0 0,0 0 1 0 0,1-1 0 0 0,-1 1-1 0 0,0-1 1 0 0,1 1-1 0 0,-1 0 1 0 0,0-1-1 0 0,0 1 1 0 0,1-1-1 0 0,-1 1 1 0 0,0 0-1 0 0,0-1 1 0 0,0 1-1 0 0,0-1 1 0 0,0 1 0 0 0,0-1-1 0 0,1 1 1 0 0,-1-1-1 0 0,0 1 1 0 0,0-1-1 0 0,0 1 1 0 0,-1-1-1 0 0,1 1 1 0 0,0-1-1 0 0,0 1 1 0 0,0-1-1 0 0,0 1 1 0 0,0 0-1 0 0,-1-1 1 0 0,1 1 0 0 0,0-1-1 0 0,0 1 1 0 0,-1-1-1 0 0,1 1 1 0 0,0 0-1 0 0,0-1 1 0 0,-1 1-1 0 0,1 0 1 0 0,0-1-1 0 0,-1 1 1 0 0,0-1-1 0 0,-21-17 968 0 0,19 17-1097 0 0,-1-1 1 0 0,1 1-1 0 0,-1 0 0 0 0,0 0 0 0 0,1 1 1 0 0,-1-1-1 0 0,0 1 0 0 0,0 0 1 0 0,0 0-1 0 0,-5 0 0 0 0,-10 5-9455 0 0</inkml:trace>
</inkml:ink>
</file>

<file path=ppt/ink/ink7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30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7 532 0 0,'-5'-6'10278'0'0,"2"197"-2527"0"0,2 118-3111 0 0,15-121-1944 0 0,-3-69-3827 0 0,-4-93-8426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35 480 0 0,'-27'-9'20553'0'0,"45"7"-18483"0"0,92-9 2152 0 0,-74 6-6057 0 0,0-2-4805 0 0</inkml:trace>
</inkml:ink>
</file>

<file path=ppt/ink/ink7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3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16 241 384 0 0,'-15'-1'13560'0'0,"46"-2"-10619"0"0,60-3-2498 0 0,510-19 2824 0 0,283-19-333 0 0,-615 20-1433 0 0,403-91-1 0 0,-607 99 48 0 0,-44 10-2839 0 0,-35 9-8991 0 0,2 1 7450 0 0</inkml:trace>
</inkml:ink>
</file>

<file path=ppt/ink/ink7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32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1 117 844 0 0,'12'0'7296'0'0,"25"-3"-3770"0"0,13-1-2154 0 0,287-5 3316 0 0,157 1-1898 0 0,-37 8-689 0 0,30 8-509 0 0,-9-12-332 0 0,250-37 430 0 0,-649 36-1472 0 0,-29 2 114 0 0,-1-1 0 0 0,88-20 0 0 0,-137 24-356 0 0,0 0 1 0 0,0 0-1 0 0,-1 0 1 0 0,1 0-1 0 0,0-1 1 0 0,0 1-1 0 0,-1 0 0 0 0,1 0 1 0 0,0 0-1 0 0,0 0 1 0 0,0-1-1 0 0,-1 1 1 0 0,1 0-1 0 0,0 0 1 0 0,0 0-1 0 0,0-1 1 0 0,0 1-1 0 0,0 0 1 0 0,-1 0-1 0 0,1-1 1 0 0,0 1-1 0 0,0 0 1 0 0,0 0-1 0 0,0-1 1 0 0,0 1-1 0 0,0 0 1 0 0,0 0-1 0 0,0-1 1 0 0,0 1-1 0 0,0 0 1 0 0,0 0-1 0 0,0-1 1 0 0,0 1-1 0 0,0 0 1 0 0,0-1-1 0 0,0 1 1 0 0,0 0-1 0 0,1 0 1 0 0,-1 0-1 0 0,0-1 0 0 0,0 1 1 0 0,0 0-1 0 0,0 0 1 0 0,0-1-1 0 0,1 1 1 0 0,-1 0-1 0 0,0 0 1 0 0,0 0-1 0 0,0-1 1 0 0,1 1-1 0 0,-1 0 1 0 0,0 0-1 0 0,0 0 1 0 0,1 0-1 0 0,-1 0 1 0 0,0 0-1 0 0,0 0 1 0 0,1-1-1 0 0,-1 1 1 0 0,0 0-1 0 0,0 0 1 0 0,1 0-1 0 0,-1 0 1 0 0,0 0-1 0 0,0 0 1 0 0,1 0-1 0 0,-1 0 1 0 0,0 0-1 0 0,1 0 1 0 0,-11-5-3251 0 0,1 2-3940 0 0</inkml:trace>
</inkml:ink>
</file>

<file path=ppt/ink/ink7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3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3 516 0 0,'-1'0'186'0'0,"1"0"-1"0"0,0 0 1 0 0,-1-1-1 0 0,1 1 1 0 0,0 0-1 0 0,-1 0 1 0 0,1 0 0 0 0,0 0-1 0 0,-1-1 1 0 0,1 1-1 0 0,-1 0 1 0 0,1 0-1 0 0,0 0 1 0 0,-1 0-1 0 0,1 0 1 0 0,-1 0 0 0 0,1 0-1 0 0,-1 0 1 0 0,1 0-1 0 0,0 0 1 0 0,-1 0-1 0 0,1 0 1 0 0,-1 0-1 0 0,1 0 1 0 0,0 1 0 0 0,-1-1-1 0 0,1 0 1 0 0,0 0-1 0 0,-1 0 1 0 0,1 1-1 0 0,-1-1 1 0 0,1 0-1 0 0,0 0 1 0 0,0 1 0 0 0,-1-1-1 0 0,1 0 1 0 0,0 0-1 0 0,-1 1 1 0 0,1-1-1 0 0,0 1 1 0 0,0-1-1 0 0,0 0 1 0 0,-1 1 0 0 0,1-1-1 0 0,0 0 1 0 0,0 1-1 0 0,0-1 1 0 0,0 1-1 0 0,0-1 1 0 0,0 0-1 0 0,0 1 1 0 0,0-1 0 0 0,0 1-1 0 0,0-1 1 0 0,0 0-1 0 0,0 1 1 0 0,0-1-1 0 0,0 1 1 0 0,0-1-1 0 0,0 0 1 0 0,1 1 0 0 0,-2 40 3252 0 0,2-30-2315 0 0,-3 107 3586 0 0,2 104-324 0 0,0-217-5033 0 0,5 29-42 0 0,0-25-2342 0 0,3-3-3418 0 0,-4-5 3903 0 0</inkml:trace>
</inkml:ink>
</file>

<file path=ppt/ink/ink7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3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5 185 460 0 0,'-2'-5'700'0'0,"1"0"0"0"0,1-1-1 0 0,-1 1 1 0 0,1 0 0 0 0,0 0 0 0 0,0-1-1 0 0,0 1 1 0 0,1 0 0 0 0,0 0 0 0 0,0-1 0 0 0,0 1-1 0 0,1 0 1 0 0,-1 0 0 0 0,1 0 0 0 0,3-5-1 0 0,-2 7-99 0 0,0-1-1 0 0,-1 1 1 0 0,1 0-1 0 0,0 0 0 0 0,0 0 1 0 0,1 1-1 0 0,-1-1 0 0 0,1 1 1 0 0,6-4-1 0 0,29-10 316 0 0,-2 6 222 0 0,1 1 0 0 0,0 2 0 0 0,49-4 1 0 0,117 5 720 0 0,-118 5-1290 0 0,570-3 3360 0 0,-650 4-3861 0 0,1 0 0 0 0,0 0 1 0 0,0 0-1 0 0,0 1 0 0 0,-1 0 0 0 0,1 1 0 0 0,0-1 1 0 0,8 4-1 0 0,-13-3-42 0 0,1-1 0 0 0,-1 1 0 0 0,0 0 0 0 0,0 0 0 0 0,0 0 0 0 0,0 0 0 0 0,0 0 0 0 0,0 1 0 0 0,0-1 0 0 0,-1 0 0 0 0,1 1-1 0 0,-1 0 1 0 0,0-1 0 0 0,0 1 0 0 0,0 0 0 0 0,0-1 0 0 0,0 1 0 0 0,0 0 0 0 0,-1 0 0 0 0,1 0 0 0 0,-1 5 0 0 0,12 122 310 0 0,-8-69-186 0 0,2 0 0 0 0,4 0-1 0 0,1-1 1 0 0,22 64 0 0 0,18-11 309 0 0,-33-76-177 0 0,20 57 1 0 0,-34-77-237 0 0,-4-17-45 0 0,0 1 0 0 0,-1-1 0 0 0,1 1 0 0 0,0-1 0 0 0,0 0 0 0 0,0 1 0 0 0,0-1 0 0 0,0 0 0 0 0,0 1 0 0 0,-1-1 0 0 0,1 0 0 0 0,0 1 0 0 0,0-1 0 0 0,-1 0 0 0 0,1 1 0 0 0,0-1 0 0 0,0 0 0 0 0,-1 1 0 0 0,1-1 0 0 0,0 0 0 0 0,-1 0 0 0 0,1 1 0 0 0,0-1 0 0 0,-1 0 0 0 0,1 0 0 0 0,0 0 0 0 0,-1 0 0 0 0,1 1 0 0 0,-1-1 0 0 0,1 0 0 0 0,0 0 0 0 0,-1 0 0 0 0,1 0 0 0 0,-1 0 0 0 0,1 0 0 0 0,0 0 0 0 0,-1 0 0 0 0,1 0 0 0 0,-1 0 0 0 0,1 0 0 0 0,0-1 0 0 0,-1 1 0 0 0,0 0 0 0 0,-18-4 0 0 0,19 3 0 0 0,-241-66-738 0 0,-3 10 1 0 0,-2 11-1 0 0,-393-24 0 0 0,571 66 483 0 0,67 4-32 0 0,7-1-3896 0 0,49-3-3076 0 0,-30 0 4200 0 0</inkml:trace>
</inkml:ink>
</file>

<file path=ppt/ink/ink7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33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5677 0 0,'-11'1'2894'0'0,"-11"2"4331"0"0,20 1-4684 0 0,13 1-1850 0 0,2-1-293 0 0,0-1 0 0 0,0 0 0 0 0,17 1 0 0 0,15 2 115 0 0,447 48 1833 0 0,642 1 115 0 0,1-49-883 0 0,-1008-6-1390 0 0,226-8 847 0 0,-348 7-1416 0 0,6 0-1201 0 0</inkml:trace>
</inkml:ink>
</file>

<file path=ppt/ink/ink7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34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32 196 0 0,'0'-1'238'0'0,"0"-1"1"0"0,-1 0-1 0 0,0 1 1 0 0,1-1-1 0 0,-1 0 1 0 0,0 1-1 0 0,0-1 1 0 0,0 1-1 0 0,0-1 1 0 0,0 1-1 0 0,0 0 1 0 0,0-1-1 0 0,-1 1 1 0 0,1 0-1 0 0,0 0 1 0 0,-1 0-1 0 0,1 0 1 0 0,-1 0-1 0 0,1 0 1 0 0,-1 0-1 0 0,1 1 0 0 0,-1-1 1 0 0,0 0-1 0 0,1 1 1 0 0,-1 0-1 0 0,-2-1 1 0 0,1 1 90 0 0,-1 0-1 0 0,0 1 1 0 0,1-1 0 0 0,-1 1-1 0 0,0 0 1 0 0,1 0 0 0 0,-1 0-1 0 0,1 1 1 0 0,-1-1 0 0 0,1 1 0 0 0,-6 3-1 0 0,-5 5 551 0 0,1 0-1 0 0,1 0 0 0 0,-1 1 0 0 0,-15 20 1 0 0,24-27-663 0 0,1-1 1 0 0,0 1-1 0 0,0 0 0 0 0,0 0 1 0 0,0 0-1 0 0,1 0 1 0 0,-1 0-1 0 0,1 0 0 0 0,0 1 1 0 0,1 0-1 0 0,-1-1 1 0 0,1 1-1 0 0,0 0 0 0 0,0-1 1 0 0,0 1-1 0 0,1 0 1 0 0,-1 0-1 0 0,1 0 1 0 0,0 0-1 0 0,1-1 0 0 0,-1 1 1 0 0,1 0-1 0 0,0 0 1 0 0,0 0-1 0 0,1-1 0 0 0,-1 1 1 0 0,1-1-1 0 0,0 1 1 0 0,0-1-1 0 0,1 0 1 0 0,-1 0-1 0 0,1 1 0 0 0,0-2 1 0 0,0 1-1 0 0,0 0 1 0 0,1-1-1 0 0,-1 1 0 0 0,1-1 1 0 0,0 0-1 0 0,0 0 1 0 0,0-1-1 0 0,0 1 0 0 0,7 2 1 0 0,-2 0-9 0 0,0-1 1 0 0,1-1-1 0 0,0 0 0 0 0,0 0 1 0 0,0 0-1 0 0,0-2 0 0 0,0 1 1 0 0,0-1-1 0 0,0 0 0 0 0,1-1 1 0 0,-1-1-1 0 0,0 1 0 0 0,0-2 1 0 0,18-3-1 0 0,-24 4-181 0 0,0 0 1 0 0,0-1 0 0 0,0 1-1 0 0,0-1 1 0 0,0 0 0 0 0,-1 0-1 0 0,1 0 1 0 0,-1 0-1 0 0,1-1 1 0 0,-1 1 0 0 0,1-1-1 0 0,-1 0 1 0 0,0 0-1 0 0,-1 0 1 0 0,1 0 0 0 0,0-1-1 0 0,-1 1 1 0 0,0-1 0 0 0,0 0-1 0 0,0 1 1 0 0,0-1-1 0 0,0 0 1 0 0,-1 0 0 0 0,0 0-1 0 0,0 0 1 0 0,0-1-1 0 0,0 1 1 0 0,-1 0 0 0 0,1 0-1 0 0,-1 0 1 0 0,0-1 0 0 0,0 1-1 0 0,-1 0 1 0 0,1 0-1 0 0,-1-1 1 0 0,0 1 0 0 0,-2-4-1 0 0,2 1-184 0 0,-2 1 1 0 0,1 0-1 0 0,-1 0 0 0 0,0 0 0 0 0,0 0 0 0 0,0 0 0 0 0,-1 1 0 0 0,0-1 0 0 0,0 1 0 0 0,-1 0 1 0 0,1 0-1 0 0,-1 0 0 0 0,0 1 0 0 0,0 0 0 0 0,-1 0 0 0 0,-6-4 0 0 0,3 3-1220 0 0,0 0-1 0 0,1 1 0 0 0,-1 1 0 0 0,0-1 1 0 0,-1 1-1 0 0,-14-2 0 0 0,1 2-1425 0 0</inkml:trace>
</inkml:ink>
</file>

<file path=ppt/ink/ink7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3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15 720 0 0,'-12'-15'3926'0'0,"4"17"1003"0"0,-3 28 1068 0 0,9-21-6485 0 0,-20 104 3649 0 0,5 0 0 0 0,-4 158 0 0 0,17-194-2276 0 0,4 52 569 0 0,1-85-1245 0 0,-1 1 1 0 0,-8 58-1 0 0,7-100-471 0 0,0-1 1 0 0,0 0 0 0 0,0 0-1 0 0,0 0 1 0 0,0 0-1 0 0,0 0 1 0 0,-1 0-1 0 0,1 0 1 0 0,-1 0 0 0 0,1 0-1 0 0,-1-1 1 0 0,0 1-1 0 0,0-1 1 0 0,0 1-1 0 0,0-1 1 0 0,0 0 0 0 0,0 1-1 0 0,0-1 1 0 0,0 0-1 0 0,0 0 1 0 0,-1-1-1 0 0,1 1 1 0 0,0 0 0 0 0,-1-1-1 0 0,1 0 1 0 0,0 1-1 0 0,-5-1 1 0 0,-11 2-301 0 0,0-1 0 0 0,-31-3 0 0 0,23 1 663 0 0,-44 10 3141 0 0,97 2-1503 0 0,94 6 69 0 0,152 1 0 0 0,-149-12-1219 0 0,23-1 338 0 0,63 5-384 0 0,-224-6-12426 0 0,-1-5 8902 0 0</inkml:trace>
</inkml:ink>
</file>

<file path=ppt/ink/ink7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35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6865 0 0,'0'0'382'0'0,"-1"0"1"0"0,-9 6 8419 0 0,10-5-8420 0 0,-2 15 3444 0 0,12 27-3500 0 0,-7-30 803 0 0,31 120 2106 0 0,23 189-1 0 0,-50-252-2902 0 0,15 106 1290 0 0,0-61-4479 0 0,-20-109 2725 0 0,17-18-13216 0 0</inkml:trace>
</inkml:ink>
</file>

<file path=ppt/ink/ink7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3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15 100 0 0,'13'-15'10805'0'0,"-8"32"-4460"0"0,-3-2-4915 0 0,-1-7-2270 0 0,32 295 8532 0 0,12 71-3628 0 0,-10-241-2993 0 0,-22-91-457 0 0,-1 2 1 0 0,6 53-1 0 0,-18-97-624 0 0,0 0-1 0 0,0 1 1 0 0,0-1 0 0 0,0 0 0 0 0,0 1 0 0 0,0-1 0 0 0,0 0 0 0 0,0 1 0 0 0,0-1 0 0 0,0 0 0 0 0,0 1-1 0 0,0-1 1 0 0,0 0 0 0 0,0 1 0 0 0,0-1 0 0 0,0 0 0 0 0,-1 0 0 0 0,1 1 0 0 0,0-1 0 0 0,0 0 0 0 0,0 1-1 0 0,0-1 1 0 0,-1 0 0 0 0,1 0 0 0 0,0 1 0 0 0,0-1 0 0 0,-1 0 0 0 0,1 0 0 0 0,0 0 0 0 0,0 1 0 0 0,-1-1 0 0 0,1 0-1 0 0,0 0 1 0 0,-1 0 0 0 0,-14-2-288 0 0,-28-19-156 0 0,22 9 238 0 0,-32-7-90 0 0,-1 2 0 0 0,0 3 1 0 0,0 2-1 0 0,-68-6 1 0 0,38 11-83 0 0,0 4 1 0 0,-97 8 0 0 0,170-4 88 0 0,29-5-13391 0 0</inkml:trace>
</inkml:ink>
</file>

<file path=ppt/ink/ink7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36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 7305 0 0,'-1'-1'598'0'0,"1"1"-299"0"0,-1 0 0 0 0,1-1 0 0 0,0 1 0 0 0,-1 0 0 0 0,1 0 0 0 0,-1 0 0 0 0,1 0 0 0 0,0 0 0 0 0,-1 0 0 0 0,1-1 0 0 0,-1 1 0 0 0,1 0 0 0 0,0 0 0 0 0,-1 0 0 0 0,1 0 0 0 0,-1 0 0 0 0,1 0 0 0 0,-1 1 1 0 0,1-1-1 0 0,-5 3 4186 0 0,4-2-4186 0 0,-8 21 2597 0 0,1 28-2548 0 0,7-49-164 0 0,-34 652 6817 0 0,28-441-5554 0 0,7-104-891 0 0,4 1 0 0 0,6-1-1 0 0,35 169 1 0 0,-43-263-1081 0 0,-2-13 304 0 0,0 1-1 0 0,0-1 1 0 0,0 1 0 0 0,0-1 0 0 0,0 1-1 0 0,1-1 1 0 0,-1 1 0 0 0,1-1-1 0 0,-1 1 1 0 0,1-1 0 0 0,-1 1-1 0 0,1-1 1 0 0,0 0 0 0 0,0 1-1 0 0,-1-1 1 0 0,1 0 0 0 0,0 1-1 0 0,0-1 1 0 0,0 0 0 0 0,3 2 0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3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82 6501 0 0,'-7'-2'1691'0'0,"1"-1"1"0"0,-1 1 0 0 0,1-1 0 0 0,0-1 0 0 0,-8-4 0 0 0,13 7-1533 0 0,1 1-1 0 0,-1-1 1 0 0,1 1 0 0 0,-1-1-1 0 0,1 1 1 0 0,-1-1 0 0 0,1 0-1 0 0,-1 1 1 0 0,1-1 0 0 0,-1 1 0 0 0,1-1-1 0 0,0 0 1 0 0,0 1 0 0 0,-1-1-1 0 0,1 0 1 0 0,0 1 0 0 0,0-1-1 0 0,0 0 1 0 0,0 0 0 0 0,-1 1 0 0 0,1-1-1 0 0,1-1 1 0 0,-1 0-41 0 0,1 1-1 0 0,-1 0 1 0 0,1 0 0 0 0,0-1 0 0 0,0 1 0 0 0,0 0-1 0 0,-1 0 1 0 0,1 0 0 0 0,0 0 0 0 0,1 0-1 0 0,-1 0 1 0 0,0 0 0 0 0,0 0 0 0 0,0 1-1 0 0,0-1 1 0 0,3-1 0 0 0,3-2 159 0 0,1 1 0 0 0,-1-1-1 0 0,1 1 1 0 0,0 1 0 0 0,0-1-1 0 0,0 1 1 0 0,0 1 0 0 0,11-1 0 0 0,22 1-2547 0 0,3 5-5854 0 0,-31-2 5656 0 0</inkml:trace>
</inkml:ink>
</file>

<file path=ppt/ink/ink7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36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8585 0 0,'-41'4'15965'0'0,"44"-2"-15165"0"0,13 8-350 0 0,1-1 0 0 0,1 0 0 0 0,-1-2 0 0 0,2 0 0 0 0,-1-1 0 0 0,0-1-1 0 0,30 5 1 0 0,-4 0 78 0 0,37 10-128 0 0,2-3 0 0 0,0-4 1 0 0,0-4-1 0 0,113-2 0 0 0,-191-7-1406 0 0,19-2 493 0 0,-17 0-2971 0 0</inkml:trace>
</inkml:ink>
</file>

<file path=ppt/ink/ink7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3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0 124 0 0,'-5'2'532'0'0,"0"-1"1"0"0,0 2-1 0 0,1-1 1 0 0,-1 0-1 0 0,0 1 1 0 0,1 0-1 0 0,0 0 1 0 0,0 0-1 0 0,0 0 1 0 0,0 1-1 0 0,0 0 1 0 0,1 0-1 0 0,-1 0 1 0 0,1 0-1 0 0,0 0 0 0 0,0 1 1 0 0,1-1-1 0 0,-1 1 1 0 0,-2 7-1 0 0,-5 12 1029 0 0,1 1 1 0 0,-8 41-1 0 0,12-49-828 0 0,-64 387 8408 0 0,63-359-9094 0 0,7-39-911 0 0</inkml:trace>
</inkml:ink>
</file>

<file path=ppt/ink/ink7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3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163 123 7269 0 0,'-6'-16'3917'0'0,"5"13"-3240"0"0,-1 0 0 0 0,1 0-1 0 0,0 0 1 0 0,0 1 0 0 0,0-1-1 0 0,1 0 1 0 0,-1 0 0 0 0,1 0-1 0 0,0 0 1 0 0,-1-1 0 0 0,2-3-1 0 0,-1 5-535 0 0,1 1-1 0 0,1-1 0 0 0,-1 0 1 0 0,0 1-1 0 0,0-1 0 0 0,1 1 1 0 0,-1-1-1 0 0,0 1 0 0 0,1 0 1 0 0,0-1-1 0 0,-1 1 0 0 0,1 0 1 0 0,0 0-1 0 0,-1 0 0 0 0,1 0 1 0 0,0 1-1 0 0,0-1 0 0 0,0 0 1 0 0,0 1-1 0 0,0-1 0 0 0,0 1 1 0 0,3 0-1 0 0,74-15 1055 0 0,0 4 0 0 0,1 4-1 0 0,86 2 1 0 0,-128 5-953 0 0,606-3 3917 0 0,-641 2-4145 0 0,0 2 0 0 0,0-1 0 0 0,0 0 0 0 0,0 1 0 0 0,0-1 0 0 0,1 1 0 0 0,-1 0 0 0 0,-1 0 0 0 0,1 0 0 0 0,0 0 0 0 0,0 0 0 0 0,0 1 0 0 0,-1-1 0 0 0,1 1 0 0 0,0 0 0 0 0,-1 0 0 0 0,0 0 0 0 0,1 0 0 0 0,-1 0 0 0 0,0 1 0 0 0,0-1 0 0 0,0 1 0 0 0,-1-1 0 0 0,1 1 0 0 0,-1 0 0 0 0,1-1 1 0 0,1 6-1 0 0,1 6 94 0 0,0 1 1 0 0,0-1 0 0 0,-2 1-1 0 0,2 26 1 0 0,2 10 8 0 0,38 153-117 0 0,87 246 0 0 0,-131-449 0 0 0,16 55 0 0 0,-15-53 0 0 0,0 0 0 0 0,-1-1 0 0 0,1 1 0 0 0,-1 0 0 0 0,0-1 0 0 0,0 1 0 0 0,0 0 0 0 0,0 0 0 0 0,0-1 0 0 0,-1 1 0 0 0,1 0 0 0 0,-1-1 0 0 0,1 1 0 0 0,-1 0 0 0 0,0-1 0 0 0,0 1 0 0 0,-3 3 0 0 0,3-5 0 0 0,-1 0 0 0 0,1 0 0 0 0,-1-1 0 0 0,1 1 0 0 0,-1-1 0 0 0,1 1 0 0 0,-1-1 0 0 0,0 1 0 0 0,1-1 0 0 0,-1 0 0 0 0,0 0 0 0 0,1 0 0 0 0,-1 0 0 0 0,1 0 0 0 0,-1 0 0 0 0,0-1 0 0 0,1 1 0 0 0,-1 0 0 0 0,-1-1 0 0 0,-36-12 0 0 0,31 10 0 0 0,-160-64-24 0 0,-70-23-157 0 0,120 59-138 0 0,-1 6 0 0 0,-1 6 0 0 0,-1 4-1 0 0,0 6 1 0 0,-1 5 0 0 0,-169 16-1 0 0,279-11 301 0 0,7-1-12 0 0,1 0 0 0 0,0 0 0 0 0,0 1-1 0 0,0-1 1 0 0,0 1 0 0 0,0 0-1 0 0,0 0 1 0 0,-6 3 0 0 0,10-4-286 0 0,28 1-1752 0 0,15-1-2379 0 0,54-8-1 0 0,-78 6 3095 0 0,34-4-1627 0 0</inkml:trace>
</inkml:ink>
</file>

<file path=ppt/ink/ink7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3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 9401 0 0,'-14'1'17988'0'0,"128"-7"-15677"0"0,191 16 0 0 0,-170-3-1555 0 0,259 4-2285 0 0,-380-11-2193 0 0,0-1 1 0 0,-1 0-1 0 0,21-5 0 0 0,-18 0 920 0 0</inkml:trace>
</inkml:ink>
</file>

<file path=ppt/ink/ink7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38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135 435 892 0 0,'1'-2'271'0'0,"1"0"1"0"0,-1 0-1 0 0,0 0 0 0 0,0 0 1 0 0,1 0-1 0 0,-2 0 0 0 0,1 0 0 0 0,0 0 1 0 0,0-1-1 0 0,-1 1 0 0 0,1 0 0 0 0,-1-1 1 0 0,1 1-1 0 0,-1 0 0 0 0,0-1 1 0 0,0 1-1 0 0,0 0 0 0 0,0-1 0 0 0,-1 1 1 0 0,1-1-1 0 0,-1 1 0 0 0,1 0 1 0 0,-1 0-1 0 0,0-1 0 0 0,0 1 0 0 0,-2-3 1 0 0,2 2 350 0 0,-1 0 1 0 0,1 0 0 0 0,-1 1 0 0 0,0-1-1 0 0,0 1 1 0 0,0 0 0 0 0,0-1 0 0 0,-1 1-1 0 0,1 0 1 0 0,-1 0 0 0 0,1 1-1 0 0,-1-1 1 0 0,0 0 0 0 0,1 1 0 0 0,-1 0-1 0 0,0-1 1 0 0,0 1 0 0 0,0 0 0 0 0,-3 0-1 0 0,5 1-497 0 0,0 0 0 0 0,1 0 0 0 0,-1 0 0 0 0,0 0 0 0 0,0 0 0 0 0,1 1 0 0 0,-1-1 0 0 0,0 0 0 0 0,1 0 0 0 0,-1 1 0 0 0,0-1 0 0 0,1 0 0 0 0,-1 1 0 0 0,1-1 0 0 0,-1 1 0 0 0,0-1 0 0 0,1 1-1 0 0,-1-1 1 0 0,1 1 0 0 0,-1-1 0 0 0,1 1 0 0 0,-1-1 0 0 0,1 1 0 0 0,0 0 0 0 0,-1-1 0 0 0,1 1 0 0 0,0 0 0 0 0,0-1 0 0 0,-1 1 0 0 0,1 0 0 0 0,0-1 0 0 0,0 1 0 0 0,0 0 0 0 0,0 0 0 0 0,0-1 0 0 0,0 1 0 0 0,0 0 0 0 0,0 0 0 0 0,0-1 0 0 0,0 1 0 0 0,0 0 0 0 0,0-1-1 0 0,1 1 1 0 0,-1 0 0 0 0,0 0 0 0 0,0-1 0 0 0,1 1 0 0 0,0 1 0 0 0,11 31 2002 0 0,-8-26-2002 0 0,1-1-1 0 0,0 1 1 0 0,0-1 0 0 0,1-1 0 0 0,0 1 0 0 0,0-1 0 0 0,0 0 0 0 0,1 0-1 0 0,-1-1 1 0 0,1 0 0 0 0,0 0 0 0 0,0-1 0 0 0,1 1 0 0 0,-1-1 0 0 0,1-1-1 0 0,12 3 1 0 0,-13-3-43 0 0,-1-1 0 0 0,1 0 1 0 0,-1 0-1 0 0,1 0 0 0 0,-1-1 0 0 0,1 0 0 0 0,0 0 0 0 0,-1-1 0 0 0,1 0 0 0 0,-1 0 0 0 0,1 0 0 0 0,-1-1 0 0 0,0 0 0 0 0,0 0 1 0 0,0-1-1 0 0,0 0 0 0 0,0 0 0 0 0,0 0 0 0 0,-1-1 0 0 0,10-6 0 0 0,-13 6-82 0 0,1 1 0 0 0,-1 0 0 0 0,0 0 0 0 0,0-1 0 0 0,0 1 0 0 0,0-1 0 0 0,-1 1 0 0 0,1-1 0 0 0,-1 0 0 0 0,0 0 0 0 0,0 0 0 0 0,0 0 0 0 0,-1 0 0 0 0,1 1 0 0 0,-1-1 0 0 0,0 0 0 0 0,0 0 0 0 0,0 0 0 0 0,-1 0 0 0 0,1 0 0 0 0,-1 0 0 0 0,0 0 0 0 0,0 0 0 0 0,-1 0 0 0 0,1 1 0 0 0,-1-1 0 0 0,0 0 0 0 0,-4-5 0 0 0,-1-4 0 0 0,-1 0 0 0 0,-1 1 0 0 0,0 1 0 0 0,0-1 0 0 0,-2 1 0 0 0,-15-13 0 0 0,-2 3-745 0 0,-50-29 0 0 0,56 38 28 0 0,2-1-1 0 0,-1 0 1 0 0,2-1-1 0 0,0-2 1 0 0,-28-28-1 0 0,44 41-150 0 0,1 0 0 0 0,0 0 0 0 0,0 0 0 0 0,0 0 0 0 0,0 0 0 0 0,0-1 0 0 0,1 1 0 0 0,-2-6 0 0 0,1-8-2419 0 0</inkml:trace>
</inkml:ink>
</file>

<file path=ppt/ink/ink7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3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193 292 136 0 0,'-27'11'2990'0'0,"8"5"-1673"0"0,2 0 1 0 0,0 2 0 0 0,1 0 0 0 0,0 1 0 0 0,2 1 0 0 0,0 0 0 0 0,1 1-1 0 0,1 0 1 0 0,-8 27 3662 0 0,20-47-4869 0 0,10-15 938 0 0,10-20-650 0 0,-5-16 59 0 0,-2-1 0 0 0,-2-1 0 0 0,4-60 0 0 0,13-66 1783 0 0,-28 177-2194 0 0,1-1-1 0 0,-1 1 1 0 0,0-1 0 0 0,0 1-1 0 0,1 0 1 0 0,-1-1-1 0 0,1 1 1 0 0,-1-1-1 0 0,1 1 1 0 0,0 0-1 0 0,0-1 1 0 0,-1 1-1 0 0,1 0 1 0 0,0 0 0 0 0,0 0-1 0 0,0 0 1 0 0,0 0-1 0 0,0 0 1 0 0,1 0-1 0 0,-1 0 1 0 0,0 0-1 0 0,2-1 1 0 0,-1 2-9 0 0,-1 0 1 0 0,0 0 0 0 0,1 0-1 0 0,-1 0 1 0 0,1 0-1 0 0,-1 1 1 0 0,0-1 0 0 0,1 0-1 0 0,-1 1 1 0 0,0-1-1 0 0,1 1 1 0 0,-1-1-1 0 0,0 1 1 0 0,0 0 0 0 0,1-1-1 0 0,-1 1 1 0 0,0 0-1 0 0,2 2 1 0 0,7 7 125 0 0,0 0 0 0 0,-1 1 0 0 0,14 20 0 0 0,-17-22-134 0 0,69 100 464 0 0,-46-62-461 0 0,3-2 1 0 0,2 0-1 0 0,1-3 0 0 0,47 44 1 0 0,-80-84-77 0 0,0 0 1 0 0,0-1-1 0 0,0 1 1 0 0,1-1-1 0 0,-1 1 1 0 0,0-1 0 0 0,1 0-1 0 0,-1 0 1 0 0,1 0-1 0 0,5 1 1 0 0,-7-2 17 0 0,0 0 0 0 0,0 1 0 0 0,0-1-1 0 0,0 0 1 0 0,0 0 0 0 0,0-1 0 0 0,0 1 0 0 0,-1 0 0 0 0,1 0 0 0 0,0 0 0 0 0,0-1 0 0 0,0 1 0 0 0,0 0 0 0 0,0-1 0 0 0,0 1 0 0 0,0-1 0 0 0,-1 1-1 0 0,1-1 1 0 0,0 1 0 0 0,0-1 0 0 0,0 0 0 0 0,0-1 12 0 0,0 0 0 0 0,0 0 0 0 0,-1 1 0 0 0,1-1 0 0 0,-1 0 0 0 0,1 0 0 0 0,-1 0 0 0 0,0 0 0 0 0,0 0 0 0 0,1 1 0 0 0,-2-1 0 0 0,1 0 0 0 0,0 0 0 0 0,0 0 0 0 0,0 0 0 0 0,-1 0 0 0 0,1 1 0 0 0,-1-1 0 0 0,0 0 0 0 0,1 0 0 0 0,-1 1 0 0 0,0-1 0 0 0,0 0 0 0 0,0 1 0 0 0,0-1 0 0 0,0 1 0 0 0,0-1 0 0 0,-1 1 0 0 0,-1-2 1 0 0,-1-1 24 0 0,0 0-1 0 0,-1 1 1 0 0,1-1 0 0 0,-1 1 0 0 0,0 0 0 0 0,0 0 0 0 0,0 1 0 0 0,0-1 0 0 0,-1 1 0 0 0,1 1 0 0 0,-1-1 0 0 0,1 1 0 0 0,-1-1 0 0 0,0 2 0 0 0,-10-2 0 0 0,-11 1 111 0 0,-53 5 0 0 0,71-4-102 0 0,-161 22 456 0 0,152-18-742 0 0,0 0 0 0 0,1 1 1 0 0,-1 1-1 0 0,1 0 0 0 0,0 2 0 0 0,1 0 1 0 0,-20 13-1 0 0,34-20-129 0 0,1 0 1 0 0,0-1-1 0 0,0 1 1 0 0,0 0 0 0 0,0 1-1 0 0,0-1 1 0 0,0 0-1 0 0,0 0 1 0 0,0 0-1 0 0,0 0 1 0 0,1 1 0 0 0,-1-1-1 0 0,0 0 1 0 0,1 1-1 0 0,-1-1 1 0 0,1 1-1 0 0,0-1 1 0 0,-1 1 0 0 0,1-1-1 0 0,0 1 1 0 0,0 1-1 0 0,0 6-2607 0 0</inkml:trace>
</inkml:ink>
</file>

<file path=ppt/ink/ink7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4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80 266 6029 0 0,'-23'78'9613'0'0,"16"-52"-7071"0"0,-1 1 0 0 0,-1-1 0 0 0,-18 36 0 0 0,27-62-2492 0 0,0 0 1 0 0,0 0 0 0 0,0 0 0 0 0,0 0-1 0 0,0 0 1 0 0,0 0 0 0 0,0-1-1 0 0,0 1 1 0 0,0 0 0 0 0,0 0 0 0 0,0 0-1 0 0,0 0 1 0 0,0 0 0 0 0,0 0-1 0 0,0 0 1 0 0,-1 0 0 0 0,1 0 0 0 0,0 0-1 0 0,0 0 1 0 0,0 0 0 0 0,0 0-1 0 0,0 0 1 0 0,0-1 0 0 0,0 1 0 0 0,0 0-1 0 0,-1 0 1 0 0,1 0 0 0 0,0 0 0 0 0,0 0-1 0 0,0 0 1 0 0,0 0 0 0 0,0 0-1 0 0,0 0 1 0 0,0 0 0 0 0,0 0 0 0 0,-1 0-1 0 0,1 1 1 0 0,0-1 0 0 0,0 0-1 0 0,0 0 1 0 0,0 0 0 0 0,0 0 0 0 0,0 0-1 0 0,0 0 1 0 0,0 0 0 0 0,0 0-1 0 0,-1 0 1 0 0,1 0 0 0 0,0 0 0 0 0,0 0-1 0 0,0 0 1 0 0,0 0 0 0 0,0 1-1 0 0,0-1 1 0 0,0 0 0 0 0,0 0 0 0 0,0 0-1 0 0,0 0 1 0 0,0 0 0 0 0,0 0-1 0 0,0 0 1 0 0,0 0 0 0 0,0 1 0 0 0,0-1-1 0 0,0 0 1 0 0,-2-15 752 0 0,4-18-598 0 0,4 2-98 0 0,2 1 0 0 0,1 0 1 0 0,2 1-1 0 0,0 0 0 0 0,2 1 0 0 0,2 0 1 0 0,0 1-1 0 0,1 0 0 0 0,2 1 1 0 0,1 2-1 0 0,39-41 0 0 0,-50 57-81 0 0,1 1 0 0 0,0 0-1 0 0,1 0 1 0 0,-1 1 0 0 0,1 0-1 0 0,1 1 1 0 0,18-7 0 0 0,-26 11-45 0 0,-1 0 0 0 0,1 0 0 0 0,0 0 0 0 0,-1 1 0 0 0,1-1 0 0 0,0 1 0 0 0,0 0 1 0 0,-1 0-1 0 0,1 0 0 0 0,0 0 0 0 0,0 0 0 0 0,-1 0 0 0 0,1 1 0 0 0,0 0 0 0 0,-1-1 0 0 0,1 1 0 0 0,0 0 0 0 0,-1 0 0 0 0,1 0 0 0 0,-1 1 1 0 0,0-1-1 0 0,1 1 0 0 0,-1-1 0 0 0,0 1 0 0 0,0 0 0 0 0,0 0 0 0 0,0 0 0 0 0,0 0 0 0 0,0 0 0 0 0,-1 0 0 0 0,1 0 0 0 0,-1 1 0 0 0,1-1 1 0 0,-1 0-1 0 0,0 1 0 0 0,0-1 0 0 0,1 5 0 0 0,0-1-26 0 0,-1 0 0 0 0,0 0 0 0 0,-1 0 0 0 0,1-1 1 0 0,-1 1-1 0 0,-1 0 0 0 0,1 0 0 0 0,-1 0 0 0 0,0 0 0 0 0,0 0 1 0 0,0 0-1 0 0,-1-1 0 0 0,0 1 0 0 0,0 0 0 0 0,-1-1 0 0 0,1 0 1 0 0,-1 1-1 0 0,0-1 0 0 0,-8 9 0 0 0,-5 7-78 0 0,-2-1 0 0 0,-37 35 0 0 0,55-55 122 0 0,-1 1 0 0 0,1-1-1 0 0,-1 0 1 0 0,1 0 0 0 0,-1 0-1 0 0,1 1 1 0 0,-1-1 0 0 0,1 0-1 0 0,0 1 1 0 0,-1-1 0 0 0,1 0-1 0 0,-1 1 1 0 0,1-1 0 0 0,0 1-1 0 0,-1-1 1 0 0,1 1 0 0 0,0-1-1 0 0,0 0 1 0 0,-1 1 0 0 0,1-1-1 0 0,0 1 1 0 0,0-1 0 0 0,0 1-1 0 0,0-1 1 0 0,0 1 0 0 0,0 0-1 0 0,0-1 1 0 0,0 1 0 0 0,0-1-1 0 0,0 1 1 0 0,0-1 0 0 0,0 1-1 0 0,0 0 1 0 0,20 2 39 0 0,-13-2-17 0 0,27 2 69 0 0,1 2 1 0 0,-1 1-1 0 0,0 2 1 0 0,-1 1-1 0 0,38 16 1 0 0,-50-16-16 0 0,-1 1 1 0 0,0 0-1 0 0,0 2 1 0 0,-1 0-1 0 0,0 1 1 0 0,-2 1-1 0 0,1 0 1 0 0,29 34-1 0 0,-43-44-10 0 0,0 1-1 0 0,-1-1 0 0 0,0 1 0 0 0,0 0 1 0 0,0 0-1 0 0,0 0 0 0 0,-1 1 0 0 0,0-1 1 0 0,0 1-1 0 0,0-1 0 0 0,-1 1 0 0 0,0-1 1 0 0,0 1-1 0 0,0 6 0 0 0,-1-9-29 0 0,-1 1-1 0 0,1-1 0 0 0,-1 0 1 0 0,0 1-1 0 0,0-1 1 0 0,0 0-1 0 0,0 0 0 0 0,0 1 1 0 0,-1-1-1 0 0,1 0 0 0 0,-1 0 1 0 0,0-1-1 0 0,0 1 1 0 0,0 0-1 0 0,-1-1 0 0 0,1 1 1 0 0,0-1-1 0 0,-1 1 0 0 0,0-1 1 0 0,1 0-1 0 0,-1 0 1 0 0,0-1-1 0 0,0 1 0 0 0,0 0 1 0 0,-5 1-1 0 0,-14 5-37 0 0,0-1-1 0 0,-1 0 1 0 0,0-2-1 0 0,0-1 1 0 0,0-1 0 0 0,0 0-1 0 0,-1-2 1 0 0,1-1 0 0 0,-1 0-1 0 0,1-2 1 0 0,-1-1 0 0 0,1-1-1 0 0,0-1 1 0 0,0-1-1 0 0,-41-16 1 0 0,60 20-186 0 0,1 0 0 0 0,-1 0 0 0 0,1 0 1 0 0,0 0-1 0 0,0 0 0 0 0,0-1 0 0 0,0 1 0 0 0,-4-5 0 0 0,1-5-3378 0 0,5-1-3782 0 0,3 2 3906 0 0</inkml:trace>
</inkml:ink>
</file>

<file path=ppt/ink/ink7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42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21 348 0 0,'-5'-21'10246'0'0,"17"42"-7356"0"0,18 43-1555 0 0,-8 0-441 0 0,-3 1 0 0 0,-3 1 0 0 0,-2 0 0 0 0,-4 1 0 0 0,2 75 0 0 0,-18 338 2072 0 0,4-432-2694 0 0,2-41-219 0 0,-4 179 1164 0 0,5-152-972 0 0,2-1 0 0 0,0 1 0 0 0,13 47 0 0 0,-13-73-218 0 0,0-1 1 0 0,0 0-1 0 0,0 0 1 0 0,1-1-1 0 0,0 1 1 0 0,0-1-1 0 0,1 1 1 0 0,0-1-1 0 0,0-1 1 0 0,0 1-1 0 0,1-1 1 0 0,-1 0-1 0 0,1 0 0 0 0,1 0 1 0 0,-1-1-1 0 0,1 0 1 0 0,-1 0-1 0 0,1-1 1 0 0,13 5-1 0 0,12 2 24 0 0,0-1 0 0 0,0-1 0 0 0,43 5 0 0 0,-49-9-25 0 0,907 72 570 0 0,-645-62-271 0 0,558 16 989 0 0,-280-19-723 0 0,-539-11-568 0 0,1151-21 1416 0 0,-501 35-912 0 0,-426-3-334 0 0,107-15-8 0 0,-107-3-8 0 0,15 2 434 0 0,-202 6-384 0 0,-58-2-67 0 0</inkml:trace>
</inkml:ink>
</file>

<file path=ppt/ink/ink7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4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48 0 0,'0'0'910'0'0,"4"3"296"0"0,47 40 2489 0 0,58 63 0 0 0,-85-81-2897 0 0,-2 2 1 0 0,0 0 0 0 0,-2 1 0 0 0,-1 1 0 0 0,20 43-1 0 0,-32-56-468 0 0,-1 1 0 0 0,-1-1-1 0 0,0 1 1 0 0,-2 0 0 0 0,0 0-1 0 0,0 1 1 0 0,-2-1 0 0 0,0 1-1 0 0,-1-1 1 0 0,-1 0-1 0 0,0 1 1 0 0,-8 32 0 0 0,-3-2 160 0 0,-2 0 0 0 0,-2-2 0 0 0,-2 0 0 0 0,-3-1 0 0 0,-39 67 0 0 0,41-82-118 0 0,-2 0 0 0 0,0-1-1 0 0,-2-1 1 0 0,-1-2 0 0 0,-1 0 0 0 0,-1-1 0 0 0,-2-2-1 0 0,-50 35 1 0 0,54-48-871 0 0,12-9-2030 0 0</inkml:trace>
</inkml:ink>
</file>

<file path=ppt/ink/ink7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43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1 456 0 0,'0'0'9472'0'0,"2"3"-7902"0"0,33 68 4455 0 0,12 46-2019 0 0,8 18-401 0 0,-47-115-2025 0 0,-5-12-3764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3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8261 0 0,'2'0'560'0'0,"0"0"1"0"0,0 0 0 0 0,-1 1-1 0 0,1-1 1 0 0,0 0 0 0 0,0 1 0 0 0,0 0-1 0 0,0-1 1 0 0,0 1 0 0 0,0 0-1 0 0,-1 0 1 0 0,1 0 0 0 0,0 0-1 0 0,-1 0 1 0 0,1 0 0 0 0,0 1-1 0 0,-1-1 1 0 0,0 0 0 0 0,2 3-1 0 0,0 0-167 0 0,0 0-1 0 0,-1 0 0 0 0,0 0 0 0 0,0 0 0 0 0,0 1 0 0 0,0-1 1 0 0,2 9-1 0 0,-1 5-160 0 0,0 1 0 0 0,-1 0 0 0 0,0 19 0 0 0,-2-35 28 0 0,1 39 1161 0 0,-2 0 0 0 0,-9 62 0 0 0,9-87-542 0 0,8-23-228 0 0,7-26-569 0 0,-5-9-328 0 0,-7 28 152 0 0,0 0 1 0 0,1 1-1 0 0,1-1 1 0 0,0 1-1 0 0,1-1 1 0 0,0 1-1 0 0,1 1 1 0 0,10-17-1 0 0,-16 27 111 0 0,1 1-1 0 0,0-1 0 0 0,-1 1 1 0 0,1-1-1 0 0,0 0 0 0 0,-1 1 1 0 0,1 0-1 0 0,0-1 1 0 0,0 1-1 0 0,-1-1 0 0 0,1 1 1 0 0,0 0-1 0 0,0-1 0 0 0,0 1 1 0 0,0 0-1 0 0,-1 0 0 0 0,1 0 1 0 0,0 0-1 0 0,0 0 1 0 0,0 0-1 0 0,0 0 0 0 0,0 0 1 0 0,0 0-1 0 0,-1 0 0 0 0,1 0 1 0 0,0 1-1 0 0,0-1 0 0 0,0 0 1 0 0,0 1-1 0 0,-1-1 1 0 0,1 0-1 0 0,0 1 0 0 0,0-1 1 0 0,-1 1-1 0 0,2 0 0 0 0,26 25 561 0 0,-19-17-344 0 0,17 17 241 0 0,1-2 0 0 0,1-1 0 0 0,1-2-1 0 0,45 26 1 0 0,-61-41-400 0 0,-1 0 0 0 0,1-1 0 0 0,0 0 0 0 0,1-1 0 0 0,-1 0 0 0 0,20 2-1 0 0,-24-5-81 0 0,-1-1-1 0 0,0 0 0 0 0,1 0 0 0 0,-1-1 1 0 0,0 0-1 0 0,0 0 0 0 0,0-1 0 0 0,1 0 0 0 0,-2 0 1 0 0,1-1-1 0 0,13-6 0 0 0,-15 6 7 0 0,-1 0-1 0 0,0 0 1 0 0,0 0 0 0 0,-1 0-1 0 0,1-1 1 0 0,-1 0-1 0 0,0 0 1 0 0,1 0 0 0 0,-2-1-1 0 0,1 1 1 0 0,0-1 0 0 0,-1 0-1 0 0,0 0 1 0 0,0 0 0 0 0,-1 0-1 0 0,3-7 1 0 0,-3 5-13 0 0,0 0 1 0 0,-1 0-1 0 0,0 0 1 0 0,-1 0-1 0 0,0 0 1 0 0,0 0-1 0 0,0 0 1 0 0,-1 0-1 0 0,0 0 1 0 0,0 0-1 0 0,-4-13 1 0 0,0 5-47 0 0,-1 1 1 0 0,0 1 0 0 0,-1-1-1 0 0,-1 1 1 0 0,0 0-1 0 0,-1 1 1 0 0,0 0-1 0 0,-1 0 1 0 0,0 1-1 0 0,0 0 1 0 0,-22-16 0 0 0,17 17-398 0 0,1 1 0 0 0,-24-12 0 0 0,-9 4-4518 0 0</inkml:trace>
</inkml:ink>
</file>

<file path=ppt/ink/ink7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4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54 116 492 0 0,'-8'-3'584'0'0,"-26"-11"2285"0"0,33 13-2615 0 0,0 1 1 0 0,0-1-1 0 0,1 1 0 0 0,-1-1 0 0 0,0 1 0 0 0,1-1 1 0 0,-1 1-1 0 0,0-1 0 0 0,1 1 0 0 0,-1-1 0 0 0,1 0 1 0 0,-1 1-1 0 0,1-1 0 0 0,-1 0 0 0 0,1 1 0 0 0,0-1 1 0 0,-1 0-1 0 0,1 0 0 0 0,0 0 0 0 0,-1 0 1 0 0,4-2 185 0 0,0 1 1 0 0,0 0 0 0 0,0 0 0 0 0,0 0-1 0 0,0 0 1 0 0,0 0 0 0 0,0 1 0 0 0,0-1 0 0 0,6-1-1 0 0,-9 3-376 0 0,37-14 858 0 0,1 2 1 0 0,0 2-1 0 0,0 1 1 0 0,1 2-1 0 0,0 2 1 0 0,1 1-1 0 0,-1 2 1 0 0,0 2-1 0 0,1 1 1 0 0,54 10-1 0 0,-86-10-776 0 0,-1 1-1 0 0,1 0 1 0 0,-1 0-1 0 0,0 1 1 0 0,0 0-1 0 0,0 0 0 0 0,0 1 1 0 0,0 0-1 0 0,-1 0 1 0 0,11 9-1 0 0,-15-10-79 0 0,1 0-1 0 0,-1-1 1 0 0,0 1-1 0 0,0 0 1 0 0,0 1 0 0 0,0-1-1 0 0,-1 0 1 0 0,1 1-1 0 0,-1-1 1 0 0,0 0-1 0 0,0 1 1 0 0,0 0-1 0 0,0-1 1 0 0,-1 1-1 0 0,1 0 1 0 0,-1-1-1 0 0,0 1 1 0 0,0 0-1 0 0,0-1 1 0 0,-1 1-1 0 0,1 0 1 0 0,-1-1-1 0 0,0 1 1 0 0,-2 6-1 0 0,-4 7 69 0 0,0-1 0 0 0,-1 0-1 0 0,-1 0 1 0 0,0 0-1 0 0,-1-1 1 0 0,-1-1 0 0 0,0 0-1 0 0,-1 0 1 0 0,-1-1-1 0 0,0-1 1 0 0,0 0 0 0 0,-1 0-1 0 0,-17 9 1 0 0,-14 7 144 0 0,-1-1 1 0 0,-1-3-1 0 0,-61 22 1 0 0,71-36-3017 0 0,61-27-6567 0 0,6-8 6204 0 0</inkml:trace>
</inkml:ink>
</file>

<file path=ppt/ink/ink7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4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0 105 460 0 0,'3'0'248'0'0,"0"1"-1"0"0,0-1 1 0 0,0 1-1 0 0,0 0 0 0 0,0 0 1 0 0,-1 0-1 0 0,1 0 1 0 0,0 1-1 0 0,-1-1 1 0 0,1 1-1 0 0,-1 0 1 0 0,1 0-1 0 0,-1-1 1 0 0,0 1-1 0 0,3 4 1 0 0,34 43 1345 0 0,-29-36-1009 0 0,147 227 5731 0 0,-39-56-456 0 0,-117-182-5694 0 0,1 1 0 0 0,-1-1 0 0 0,1 0 1 0 0,0 1-1 0 0,-1-1 0 0 0,1 0 0 0 0,0 0 0 0 0,1 0 0 0 0,-1 0 0 0 0,0-1 0 0 0,0 1 0 0 0,1-1 1 0 0,-1 1-1 0 0,1-1 0 0 0,-1 0 0 0 0,1 0 0 0 0,0 0 0 0 0,-1 0 0 0 0,1 0 0 0 0,4 0 0 0 0,-5-2-60 0 0,1 1-1 0 0,0-1 0 0 0,-1 0 1 0 0,1 0-1 0 0,0 0 0 0 0,-1 0 0 0 0,1 0 1 0 0,-1-1-1 0 0,0 1 0 0 0,1-1 0 0 0,-1 1 1 0 0,0-1-1 0 0,0 0 0 0 0,0 0 0 0 0,0 0 1 0 0,0 0-1 0 0,-1 0 0 0 0,1-1 0 0 0,-1 1 1 0 0,1 0-1 0 0,1-6 0 0 0,7-11 74 0 0,-1-1 0 0 0,-1 0 0 0 0,-1 0 0 0 0,-1-1 0 0 0,0 0 0 0 0,3-31 0 0 0,6-138 195 0 0,-9 81-399 0 0,0 13-637 0 0,-6 55-5175 0 0,10 43 152 0 0</inkml:trace>
</inkml:ink>
</file>

<file path=ppt/ink/ink7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4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0 668 0 0,'1'21'8274'0'0,"1"7"-4150"0"0,3 84-61 0 0,-6-19-2187 0 0,1-53-4455 0 0,0-11-2737 0 0,0-24 3411 0 0</inkml:trace>
</inkml:ink>
</file>

<file path=ppt/ink/ink7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4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67 44 0 0,'-2'0'409'0'0,"1"0"0"0"0,0 0 0 0 0,0 0 1 0 0,0 0-1 0 0,0-1 0 0 0,0 1 0 0 0,0 0 0 0 0,-1-1 0 0 0,1 1 0 0 0,0-1 0 0 0,0 1 0 0 0,0-1 1 0 0,0 1-1 0 0,0-1 0 0 0,1 0 0 0 0,-1 0 0 0 0,0 1 0 0 0,0-1 0 0 0,0 0 0 0 0,1 0 1 0 0,-1 0-1 0 0,0 0 0 0 0,1 0 0 0 0,-1 0 0 0 0,0-1 0 0 0,2 1-142 0 0,-1 0 0 0 0,1-1 0 0 0,0 2 0 0 0,-1-1 0 0 0,1 0 0 0 0,0 0 0 0 0,0 0 0 0 0,0 0 0 0 0,0 0 0 0 0,0 1 0 0 0,0-1 0 0 0,0 0 0 0 0,0 1 0 0 0,0-1 0 0 0,0 1 0 0 0,1-1 0 0 0,-1 1 0 0 0,2-1 0 0 0,66-17 3113 0 0,-69 18-3340 0 0,36-6 1389 0 0,-1 1-1 0 0,71-1 0 0 0,-29 14-8052 0 0,-65-7 3816 0 0,2 0 402 0 0</inkml:trace>
</inkml:ink>
</file>

<file path=ppt/ink/ink7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46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14 5721 0 0,'-3'-2'1084'0'0,"-1"0"1"0"0,0 0 0 0 0,0 0 0 0 0,1 1 0 0 0,-1 0 0 0 0,0 0 0 0 0,-7-1 0 0 0,10 2-748 0 0,-1 0 0 0 0,0 0 1 0 0,0 0-1 0 0,1 0 0 0 0,-1 0 1 0 0,0 0-1 0 0,0 1 0 0 0,1-1 1 0 0,-1 0-1 0 0,0 1 0 0 0,1 0 1 0 0,-1-1-1 0 0,1 1 0 0 0,-3 1 1 0 0,2 0-156 0 0,0 0 0 0 0,0 1 0 0 0,0-1 0 0 0,0 0 1 0 0,1 1-1 0 0,-1-1 0 0 0,1 1 0 0 0,0-1 0 0 0,-1 1 0 0 0,1 0 1 0 0,0 0-1 0 0,1 0 0 0 0,-1-1 0 0 0,0 1 0 0 0,1 0 0 0 0,0 0 1 0 0,-1 0-1 0 0,1 0 0 0 0,1 0 0 0 0,-1 0 0 0 0,1 3 0 0 0,2 55 548 0 0,4 77 1161 0 0,-6-92-4648 0 0,0-1-3317 0 0,-5-35 730 0 0</inkml:trace>
</inkml:ink>
</file>

<file path=ppt/ink/ink7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46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30 311 5481 0 0,'-11'-12'4280'0'0,"9"11"-3586"0"0,1-1 1 0 0,-1 0-1 0 0,0 1 1 0 0,1-1-1 0 0,-1 0 0 0 0,1 0 1 0 0,0 1-1 0 0,0-1 1 0 0,0 0-1 0 0,0-1 0 0 0,0 1 1 0 0,0 0-1 0 0,-1-2 1 0 0,3 2-568 0 0,-1 0 0 0 0,1 1 0 0 0,0-1 0 0 0,0 0 0 0 0,0 1 0 0 0,0-1 0 0 0,0 1 0 0 0,0-1 0 0 0,0 1 1 0 0,0 0-1 0 0,0-1 0 0 0,1 1 0 0 0,-1 0 0 0 0,1 0 0 0 0,-1 0 0 0 0,1 0 0 0 0,-1 0 0 0 0,1 0 0 0 0,-1 0 1 0 0,1 1-1 0 0,2-2 0 0 0,30-15 883 0 0,56-20-1 0 0,-61 27-628 0 0,0-2-1 0 0,0-1 0 0 0,41-26 0 0 0,-64 35-373 0 0,0-1-1 0 0,-1 0 1 0 0,1 0-1 0 0,-1 0 1 0 0,0-1-1 0 0,-1 0 1 0 0,6-7 0 0 0,-8 10-22 0 0,-1 0 1 0 0,1 0 0 0 0,0 0 0 0 0,-1 0 0 0 0,0 0 0 0 0,0 0 0 0 0,0-1 0 0 0,0 1 0 0 0,0 0 0 0 0,-1-1-1 0 0,1 1 1 0 0,-1 0 0 0 0,0-1 0 0 0,0 1 0 0 0,0-1 0 0 0,0 1 0 0 0,-2-4 0 0 0,-3 4 587 0 0,-2 12-369 0 0,-4 11 179 0 0,3 9 360 0 0,1-1 0 0 0,-5 49-1 0 0,11-68-663 0 0,0 0-1 0 0,1 0 0 0 0,0 0 0 0 0,0 0 1 0 0,1 0-1 0 0,0 0 0 0 0,1 0 0 0 0,0 0 0 0 0,0 0 1 0 0,1-1-1 0 0,0 1 0 0 0,8 15 0 0 0,-9-22-332 0 0,0 0 1 0 0,0 0-1 0 0,-1 0 0 0 0,1 0 0 0 0,1 0 0 0 0,-1 0 0 0 0,0 0 0 0 0,0-1 0 0 0,1 1 0 0 0,-1-1 0 0 0,1 0 0 0 0,-1 1 0 0 0,1-1 0 0 0,0 0 0 0 0,-1-1 0 0 0,6 2 1 0 0,28-3-8233 0 0,-18-3 5534 0 0</inkml:trace>
</inkml:ink>
</file>

<file path=ppt/ink/ink7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47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13 156 0 0,'-31'1'3985'0'0,"-1"4"12099"0"0,66-1-13285 0 0,101-12 805 0 0,-90 2-6548 0 0,-3-2-5148 0 0</inkml:trace>
</inkml:ink>
</file>

<file path=ppt/ink/ink7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47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1 100 0 0,'-8'6'1042'0'0,"5"-5"-410"0"0,1 1 1 0 0,0 0 0 0 0,0-1 0 0 0,-1 1-1 0 0,1 0 1 0 0,0 0 0 0 0,1 1-1 0 0,-1-1 1 0 0,0 0 0 0 0,-2 5 1830 0 0,7-5-1849 0 0,-1-1 0 0 0,1 1 1 0 0,-1-1-1 0 0,1 1 0 0 0,0-1 1 0 0,0 0-1 0 0,0 0 1 0 0,-1-1-1 0 0,1 1 0 0 0,0 0 1 0 0,0-1-1 0 0,0 0 0 0 0,6 0 1 0 0,48-2 1198 0 0,-33 1-706 0 0,-3 0-872 0 0,67-3 166 0 0,-28-6-8129 0 0,-41 6 5268 0 0</inkml:trace>
</inkml:ink>
</file>

<file path=ppt/ink/ink7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47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0 432 984 0 0,'8'11'12273'0'0,"17"25"-6350"0"0,52 69-2634 0 0,-60-83-2563 0 0,1-1 0 0 0,1-1 1 0 0,1 0-1 0 0,0-1 0 0 0,2-2 0 0 0,0 0 1 0 0,1-1-1 0 0,41 21 0 0 0,-63-36-697 0 0,0 0-1 0 0,1-1 0 0 0,-1 1 0 0 0,0-1 0 0 0,0 0 1 0 0,1 1-1 0 0,-1-1 0 0 0,1 0 0 0 0,-1 0 0 0 0,0 0 1 0 0,1 0-1 0 0,-1 0 0 0 0,0 0 0 0 0,1-1 1 0 0,-1 1-1 0 0,0 0 0 0 0,1-1 0 0 0,-1 1 0 0 0,0 0 1 0 0,1-1-1 0 0,-1 0 0 0 0,0 1 0 0 0,0-1 0 0 0,0 0 1 0 0,0 0-1 0 0,1 0 0 0 0,-1 1 0 0 0,0-1 1 0 0,0 0-1 0 0,-1 0 0 0 0,1 0 0 0 0,0-1 0 0 0,0 1 1 0 0,0 0-1 0 0,-1 0 0 0 0,1 0 0 0 0,-1-1 0 0 0,1 1 1 0 0,-1 0-1 0 0,1-1 0 0 0,-1 1 0 0 0,0 0 1 0 0,0-1-1 0 0,1-1 0 0 0,1-11-9 0 0,0 0 1 0 0,-1 0-1 0 0,-1-23 1 0 0,0 21 42 0 0,6-630-400 0 0,-6 647 238 0 0,0-1 0 0 0,1 0 0 0 0,-1 0 0 0 0,0 1 0 0 0,0-1 0 0 0,0 0 0 0 0,1 0 0 0 0,-1 1 0 0 0,0-1 0 0 0,0 0 1 0 0,1 0-1 0 0,-1 0 0 0 0,0 0 0 0 0,1 1 0 0 0,-1-1 0 0 0,0 0 0 0 0,1 0 0 0 0,-1 0 0 0 0,0 0 0 0 0,1 0 0 0 0,-1 0 0 0 0,0 0 0 0 0,1 0 0 0 0,-1 0 0 0 0,0 0 0 0 0,1 0 0 0 0,-1 0 0 0 0,0 0 0 0 0,1 0 0 0 0,-1 0 0 0 0,0 0 0 0 0,1 0 0 0 0,-1 0 0 0 0,0 0 0 0 0,1-1 0 0 0,-1 1 0 0 0,0 0 0 0 0,0 0 0 0 0,1 0 0 0 0,-1-1 0 0 0,0 1 0 0 0,0 0 0 0 0,1 0 0 0 0,-1-1 0 0 0,0 1 0 0 0,0 0 0 0 0,1 0 0 0 0,-1-1 0 0 0,0 1 0 0 0,0 0 0 0 0,0-1 0 0 0,0 1 0 0 0,0 0 0 0 0,0-1 0 0 0,1 1 0 0 0,-1 0 0 0 0,0-1 0 0 0,0 1 0 0 0,0 0 0 0 0,0-1 0 0 0,0 1 0 0 0,0-1 0 0 0,18 26-5954 0 0,-9-7 3015 0 0</inkml:trace>
</inkml:ink>
</file>

<file path=ppt/ink/ink7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48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73 328 0 0,'-29'223'13698'0'0,"25"-128"-4507"0"0,4-94-8563 0 0,18-47 2635 0 0,-4-42-2319 0 0,5-169 0 0 0,-19 256-511 0 0,12 15-133 0 0,-2 0-127 0 0,-1 1 1 0 0,-1 0 0 0 0,9 25-1 0 0,13 24 121 0 0,-15-38-223 0 0,1-2 1 0 0,2 1-1 0 0,0-2 1 0 0,1 0-1 0 0,1-1 1 0 0,1-1-1 0 0,2-2 1 0 0,-1 0-1 0 0,2-1 0 0 0,38 22 1 0 0,-37-30-357 0 0,-24-10 251 0 0,0 0-1 0 0,-1 0 1 0 0,1 1 0 0 0,0-1 0 0 0,0 0 0 0 0,0 0-1 0 0,0 0 1 0 0,0 0 0 0 0,-1 0 0 0 0,1 0-1 0 0,0 0 1 0 0,0-1 0 0 0,0 1 0 0 0,0 0-1 0 0,-1 0 1 0 0,1-1 0 0 0,0 1 0 0 0,0 0 0 0 0,-1-1-1 0 0,1 1 1 0 0,0-1 0 0 0,0 1 0 0 0,-1-1-1 0 0,1 1 1 0 0,-1-1 0 0 0,1 0 0 0 0,0 0-1 0 0,0 0-97 0 0,-21-24-336 0 0,-2 16 397 0 0,0 0 0 0 0,-1 2 0 0 0,1 1-1 0 0,-1 0 1 0 0,-1 2 0 0 0,1 0-1 0 0,-1 2 1 0 0,1 1 0 0 0,-1 0 0 0 0,-39 5-1 0 0,59-3-35 0 0,-34 4-171 0 0,37-5 148 0 0,0 0 0 0 0,-1 0 0 0 0,1 0 0 0 0,0 0 0 0 0,0 1 0 0 0,-1-1 0 0 0,1 0 0 0 0,0 1 0 0 0,0-1 0 0 0,0 1 0 0 0,0-1 0 0 0,-1 1 0 0 0,1 0 0 0 0,0-1 0 0 0,0 1 0 0 0,0 0 0 0 0,0 0 0 0 0,1 0 0 0 0,-1 0 0 0 0,0 0 0 0 0,-1 1 0 0 0,3-2-247 0 0,-1 1 0 0 0,1 0 1 0 0,-1 0-1 0 0,1-1 0 0 0,-1 1 0 0 0,1 0 1 0 0,0-1-1 0 0,-1 1 0 0 0,1 0 0 0 0,0-1 1 0 0,0 1-1 0 0,-1-1 0 0 0,1 1 1 0 0,0-1-1 0 0,0 1 0 0 0,0-1 0 0 0,0 0 1 0 0,-1 0-1 0 0,1 1 0 0 0,1-1 1 0 0,0 1-456 0 0,16 6-2062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1 184 0 0,'7'1'863'0'0,"0"2"1"0"0,0-1-1 0 0,0 1 0 0 0,-1 0 0 0 0,1 0 1 0 0,-1 1-1 0 0,0 0 0 0 0,0 0 0 0 0,0 0 1 0 0,-1 1-1 0 0,0 0 0 0 0,1 0 0 0 0,6 10 1 0 0,-1-1 351 0 0,0 0 0 0 0,-1 1-1 0 0,-1 0 1 0 0,11 23 0 0 0,-13-19 28 0 0,0 1-1 0 0,-2 0 0 0 0,4 22 0 0 0,8 29 1884 0 0,-15-64-2918 0 0,5 11-884 0 0,2-13-3122 0 0</inkml:trace>
</inkml:ink>
</file>

<file path=ppt/ink/ink7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48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3 498 6653 0 0,'-1'-16'11189'0'0,"-1"-6"-8070"0"0,3 1-2534 0 0,1 0 0 0 0,1 1 0 0 0,1-1 0 0 0,0 1 0 0 0,2 0 0 0 0,8-21 0 0 0,0 7 13 0 0,2 1-1 0 0,29-49 0 0 0,-30 60-190 0 0,0 0-1 0 0,20-21 1 0 0,-30 37-286 0 0,0 0-1 0 0,1 1 1 0 0,-1 0 0 0 0,1 0 0 0 0,0 1 0 0 0,0 0 0 0 0,1 0 0 0 0,-1 0 0 0 0,1 1 0 0 0,0 0 0 0 0,0 0-1 0 0,10-2 1 0 0,-15 4-94 0 0,-1 1 0 0 0,1-1-1 0 0,0 1 1 0 0,-1 0-1 0 0,1 0 1 0 0,0 0 0 0 0,-1 0-1 0 0,1 0 1 0 0,0 0-1 0 0,-1 0 1 0 0,1 0 0 0 0,0 1-1 0 0,-1-1 1 0 0,1 0-1 0 0,0 1 1 0 0,-1 0 0 0 0,1-1-1 0 0,-1 1 1 0 0,1 0-1 0 0,-1 0 1 0 0,0 0 0 0 0,1 0-1 0 0,-1 0 1 0 0,0 0-1 0 0,1 0 1 0 0,-1 0 0 0 0,0 1-1 0 0,0-1 1 0 0,0 0-1 0 0,0 1 1 0 0,0-1 0 0 0,0 1-1 0 0,-1-1 1 0 0,1 1-1 0 0,0-1 1 0 0,-1 1 0 0 0,1 0-1 0 0,-1-1 1 0 0,0 1-1 0 0,0 0 1 0 0,1-1 0 0 0,-1 1-1 0 0,0 0 1 0 0,0 1-1 0 0,0 3-13 0 0,-1 0-1 0 0,1 0 0 0 0,-1 0 0 0 0,0-1 0 0 0,0 1 1 0 0,0 0-1 0 0,-1-1 0 0 0,0 1 0 0 0,0-1 0 0 0,-1 1 1 0 0,-3 6-1 0 0,-6 3-74 0 0,0-1 0 0 0,-1-1 0 0 0,-1 0 1 0 0,-23 18-1 0 0,4-4-38 0 0,33-26 97 0 0,0-1-1 0 0,-1 0 1 0 0,1 1 0 0 0,0-1 0 0 0,-1 0-1 0 0,1 1 1 0 0,0-1 0 0 0,0 1-1 0 0,-1-1 1 0 0,1 0 0 0 0,0 1-1 0 0,0-1 1 0 0,0 1 0 0 0,0-1-1 0 0,0 1 1 0 0,0-1 0 0 0,-1 1-1 0 0,1-1 1 0 0,0 1 0 0 0,0-1-1 0 0,1 1 1 0 0,-1-1 0 0 0,0 0-1 0 0,0 1 1 0 0,0-1 0 0 0,0 1-1 0 0,0-1 1 0 0,0 1 0 0 0,1-1-1 0 0,-1 1 1 0 0,0-1 0 0 0,0 0-1 0 0,0 1 1 0 0,1-1 0 0 0,-1 1-1 0 0,0-1 1 0 0,1 0 0 0 0,-1 1 0 0 0,0-1-1 0 0,1 0 1 0 0,-1 0 0 0 0,1 1-1 0 0,-1-1 1 0 0,0 0 0 0 0,1 0-1 0 0,-1 1 1 0 0,1-1 0 0 0,0 0-1 0 0,29 14-9 0 0,-22-10-6 0 0,46 19-8 0 0,89 46-24 0 0,-127-60 43 0 0,0 1 1 0 0,-1 0-1 0 0,0 2 1 0 0,0 0-1 0 0,-2 0 1 0 0,18 20-1 0 0,-29-30 20 0 0,-1 0-1 0 0,1 0 0 0 0,0 0 1 0 0,-1 0-1 0 0,1 1 1 0 0,-1-1-1 0 0,0 0 1 0 0,0 1-1 0 0,0-1 1 0 0,0 1-1 0 0,0-1 1 0 0,-1 1-1 0 0,1-1 1 0 0,-1 1-1 0 0,1 0 1 0 0,-1-1-1 0 0,0 1 0 0 0,0 0 1 0 0,0-1-1 0 0,-1 1 1 0 0,1 0-1 0 0,0-1 1 0 0,-1 1-1 0 0,0-1 1 0 0,0 1-1 0 0,0-1 1 0 0,0 1-1 0 0,0-1 1 0 0,0 0-1 0 0,0 1 0 0 0,-1-1 1 0 0,1 0-1 0 0,-1 0 1 0 0,0 0-1 0 0,0 0 1 0 0,0 0-1 0 0,0 0 1 0 0,0-1-1 0 0,0 1 1 0 0,0-1-1 0 0,-3 2 1 0 0,-7 5 92 0 0,0-1 1 0 0,0-1-1 0 0,0 0 1 0 0,-1-1-1 0 0,0 0 1 0 0,-23 5 0 0 0,3-3 131 0 0,-1-2 0 0 0,0-1 0 0 0,-37-1 0 0 0,53-3-299 0 0,1-1-1 0 0,-1 0 0 0 0,0-1 1 0 0,1-1-1 0 0,0-1 0 0 0,0-1 1 0 0,-31-12-1 0 0,46 16-165 0 0,0 0 1 0 0,-1 0-1 0 0,1-1 1 0 0,0 1-1 0 0,0-1 1 0 0,0 1-1 0 0,0-1 0 0 0,1 0 1 0 0,-1 0-1 0 0,-2-3 1 0 0,3 4-151 0 0,1 0 1 0 0,-1 0-1 0 0,1 0 0 0 0,-1 0 1 0 0,1 0-1 0 0,0 0 1 0 0,-1 0-1 0 0,1-1 0 0 0,0 1 1 0 0,0 0-1 0 0,0 0 0 0 0,0 0 1 0 0,0 0-1 0 0,0 0 1 0 0,0 0-1 0 0,0 0 0 0 0,0 0 1 0 0,1 0-1 0 0,-1 0 1 0 0,0 0-1 0 0,1 0 0 0 0,-1 0 1 0 0,1 0-1 0 0,-1 0 0 0 0,1 0 1 0 0,-1 0-1 0 0,1 0 1 0 0,1-1-1 0 0,6-6-2775 0 0</inkml:trace>
</inkml:ink>
</file>

<file path=ppt/ink/ink7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52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81 118 364 0 0,'-8'-3'427'0'0,"-38"-19"3291"0"0,44 21-3344 0 0,0-1 0 0 0,0 1 0 0 0,1-1 0 0 0,-1 1 0 0 0,0-1 0 0 0,0 1 0 0 0,1-1 0 0 0,-1 0 0 0 0,1 0 0 0 0,0 0 0 0 0,-1 0 0 0 0,1 0 0 0 0,0 0 0 0 0,0 0 0 0 0,0 0 0 0 0,0 0 0 0 0,0-5 0 0 0,1 5-199 0 0,0 0 0 0 0,1 1-1 0 0,-1-1 1 0 0,1 0 0 0 0,-1 1 0 0 0,1-1 0 0 0,-1 0-1 0 0,1 1 1 0 0,0-1 0 0 0,0 1 0 0 0,0-1 0 0 0,0 1-1 0 0,0 0 1 0 0,0-1 0 0 0,1 1 0 0 0,-1 0 0 0 0,0 0-1 0 0,1 0 1 0 0,-1 0 0 0 0,1 0 0 0 0,-1 0-1 0 0,1 0 1 0 0,-1 0 0 0 0,1 0 0 0 0,-1 1 0 0 0,3-1-1 0 0,43-15 1726 0 0,-39 15-1563 0 0,1-1 1 0 0,0 1 0 0 0,-1 1 0 0 0,1 0-1 0 0,-1 0 1 0 0,1 1 0 0 0,0 0 0 0 0,-1 0-1 0 0,16 5 1 0 0,-21-6-277 0 0,-1 1 0 0 0,0 0-1 0 0,0 0 1 0 0,0 0 0 0 0,0 0 0 0 0,0 0-1 0 0,0 0 1 0 0,0 0 0 0 0,0 1 0 0 0,0-1-1 0 0,0 1 1 0 0,-1-1 0 0 0,1 1 0 0 0,-1 0-1 0 0,1-1 1 0 0,-1 1 0 0 0,1 0 0 0 0,-1 0-1 0 0,0 0 1 0 0,0 0 0 0 0,0 0 0 0 0,0 1-1 0 0,-1-1 1 0 0,1 0 0 0 0,0 0 0 0 0,-1 1 0 0 0,0-1-1 0 0,1 0 1 0 0,-1 0 0 0 0,0 1 0 0 0,0-1-1 0 0,0 0 1 0 0,-1 1 0 0 0,1-1 0 0 0,-1 0-1 0 0,1 1 1 0 0,-1-1 0 0 0,1 0 0 0 0,-1 0-1 0 0,-2 3 1 0 0,-25 50 168 0 0,22-46-346 0 0,0 0 1 0 0,1 0-1 0 0,0 1 0 0 0,1 0 1 0 0,0 0-1 0 0,1 0 1 0 0,-4 13-1 0 0,8-21 125 0 0,-1-1 1 0 0,0 0-1 0 0,0 1 0 0 0,1-1 0 0 0,-1 0 1 0 0,1 1-1 0 0,-1-1 0 0 0,1 0 0 0 0,-1 0 1 0 0,1 0-1 0 0,0 1 0 0 0,-1-1 0 0 0,1 0 1 0 0,0 0-1 0 0,0 0 0 0 0,0 0 0 0 0,0 0 1 0 0,0 0-1 0 0,0-1 0 0 0,0 1 1 0 0,0 0-1 0 0,1-1 0 0 0,-1 1 0 0 0,0 0 1 0 0,0-1-1 0 0,3 1 0 0 0,39 13 165 0 0,-35-11-142 0 0,6 1 39 0 0,0 0 0 0 0,-1 1 0 0 0,0 1 0 0 0,17 10-1 0 0,-26-14-27 0 0,0 1 0 0 0,0-1-1 0 0,0 1 1 0 0,0 0-1 0 0,-1 1 1 0 0,1-1-1 0 0,-1 0 1 0 0,0 1-1 0 0,0 0 1 0 0,-1-1-1 0 0,1 1 1 0 0,-1 1 0 0 0,1-1-1 0 0,-1 0 1 0 0,0 0-1 0 0,-1 1 1 0 0,2 4-1 0 0,-3-5 4 0 0,0 0 1 0 0,0 0-1 0 0,-1 0 0 0 0,1 0 0 0 0,-1 0 0 0 0,0 0 0 0 0,0 0 0 0 0,0 0 1 0 0,0-1-1 0 0,-1 1 0 0 0,0 0 0 0 0,0-1 0 0 0,0 1 0 0 0,0-1 1 0 0,0 0-1 0 0,0 0 0 0 0,-1 1 0 0 0,0-2 0 0 0,0 1 0 0 0,0 0 0 0 0,0 0 1 0 0,-5 2-1 0 0,-6 6 64 0 0,0-1 1 0 0,-1-1-1 0 0,-27 13 1 0 0,37-20-168 0 0,-46 19 16 0 0,48-20-160 0 0,-1 0-1 0 0,1 0 1 0 0,0 0-1 0 0,-1 0 1 0 0,1-1-1 0 0,-1 0 0 0 0,1 1 1 0 0,-1-1-1 0 0,1-1 1 0 0,-1 1-1 0 0,1 0 1 0 0,-1-1-1 0 0,-2 0 0 0 0,5 0-87 0 0,1 1 0 0 0,-1-1 0 0 0,1 1-1 0 0,-1 0 1 0 0,1-1 0 0 0,-1 1-1 0 0,1-1 1 0 0,-1 1 0 0 0,1-1 0 0 0,0 1-1 0 0,-1-1 1 0 0,1 0 0 0 0,0 1-1 0 0,-1-1 1 0 0,1 1 0 0 0,0-1-1 0 0,0 0 1 0 0,0 1 0 0 0,-1-1 0 0 0,1 0-1 0 0,0 1 1 0 0,0-1 0 0 0,0 0-1 0 0,0 1 1 0 0,0-1 0 0 0,0 0 0 0 0,1 1-1 0 0,-1-1 1 0 0,0-1 0 0 0,3-9-2178 0 0</inkml:trace>
</inkml:ink>
</file>

<file path=ppt/ink/ink7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52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6521 0 0,'21'1'8185'0'0,"3"10"-4047"0"0,23 22-2060 0 0,-24-17-693 0 0,29 19 366 0 0,-31-20-866 0 0,0 0 1 0 0,1-1-1 0 0,1-2 0 0 0,0 0 1 0 0,1-1-1 0 0,34 10 0 0 0,-56-21-865 0 0,-1 1-1 0 0,0-1 0 0 0,1 0 0 0 0,-1 0 0 0 0,1 0 0 0 0,-1 0 0 0 0,1 0 0 0 0,-1 0 0 0 0,1 0 0 0 0,-1 0 0 0 0,0 0 1 0 0,1-1-1 0 0,-1 1 0 0 0,1-1 0 0 0,-1 1 0 0 0,0-1 0 0 0,1 0 0 0 0,-1 1 0 0 0,0-1 0 0 0,0 0 0 0 0,0 0 0 0 0,1 0 1 0 0,0-1-1 0 0,0-1 49 0 0,0 1 1 0 0,0-1 0 0 0,-1 0 0 0 0,1 0-1 0 0,-1 0 1 0 0,1 0 0 0 0,-1 0 0 0 0,0 0 0 0 0,0 0-1 0 0,0-5 1 0 0,1-9 243 0 0,0 0 0 0 0,-2-1 0 0 0,-1-21 0 0 0,0 27-263 0 0,-4-31-393 0 0,-1-27-847 0 0,6 66 1091 0 0,0 0 0 0 0,0 0 1 0 0,0-1-1 0 0,1 1 0 0 0,-1 0 1 0 0,1 0-1 0 0,0 0 0 0 0,1 0 0 0 0,-1 0 1 0 0,1 0-1 0 0,-1 1 0 0 0,5-7 0 0 0,21-8-10125 0 0,-11 9 6848 0 0</inkml:trace>
</inkml:ink>
</file>

<file path=ppt/ink/ink7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02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11 180 0 0,'-12'2'15106'0'0,"37"2"-9966"0"0,44 3-2407 0 0,-33-6-1692 0 0,16 3-329 0 0,1-2-1 0 0,-1-2 1 0 0,0-3-1 0 0,60-11 1 0 0,-94 9-955 0 0,8-2-1300 0 0,-18 6-2844 0 0</inkml:trace>
</inkml:ink>
</file>

<file path=ppt/ink/ink7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05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44 316 0 0,'-10'1'10630'0'0,"148"-7"-4453"0"0,74-15-1186 0 0,-49 4-1151 0 0,-143 17-5399 0 0</inkml:trace>
</inkml:ink>
</file>

<file path=ppt/ink/ink7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0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1 340 0 0,'0'0'1826'0'0,"29"9"1637"0"0,491 50 5854 0 0,265-58-4440 0 0,-642-15-3959 0 0,46-1 2416 0 0,-187 15-3283 0 0,-1 1 0 0 0,1-1 1 0 0,-1 1-1 0 0,1 0 0 0 0,-1 0 0 0 0,1 0 1 0 0,-1 0-1 0 0,0 0 0 0 0,1 0 1 0 0,-1 0-1 0 0,0 0 0 0 0,0 0 0 0 0,0 1 1 0 0,0-1-1 0 0,0 0 0 0 0,0 1 0 0 0,0-1 1 0 0,0 1-1 0 0,-1-1 0 0 0,1 1 0 0 0,0-1 1 0 0,-1 1-1 0 0,1-1 0 0 0,-1 1 1 0 0,0 3-1 0 0,12 56 151 0 0,-10-44-30 0 0,10 80 560 0 0,-5 1 0 0 0,-4 0 0 0 0,-4 0 0 0 0,-14 98 0 0 0,14-184-605 0 0,-4 34 638 0 0,3-1-1 0 0,3 47 1 0 0,5-76-892 0 0,3-13-4379 0 0</inkml:trace>
</inkml:ink>
</file>

<file path=ppt/ink/ink7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07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 48 0 0,'-2'-1'1166'0'0,"-27"-1"11516"0"0,38 26-6605 0 0,21 16-3146 0 0,-19-27-1603 0 0,26 38 1495 0 0,-11-14-1413 0 0,1-2 1 0 0,1-1 0 0 0,35 32 0 0 0,-62-65-1517 0 0,0 0-1 0 0,0 0 1 0 0,0 0 0 0 0,0-1 0 0 0,1 1 0 0 0,-1 0 0 0 0,0 0 0 0 0,0-1-1 0 0,1 1 1 0 0,-1-1 0 0 0,1 1 0 0 0,-1-1 0 0 0,0 0 0 0 0,1 0 0 0 0,-1 1-1 0 0,1-1 1 0 0,-1 0 0 0 0,1 0 0 0 0,-1 0 0 0 0,1-1 0 0 0,2 1 0 0 0,4-6-4053 0 0,-2-5-4455 0 0</inkml:trace>
</inkml:ink>
</file>

<file path=ppt/ink/ink7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07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40 116 6405 0 0,'-5'-4'1611'0'0,"0"-1"0"0"0,1 1 0 0 0,0-1 1 0 0,0 0-1 0 0,0 0 0 0 0,0 0 1 0 0,-4-10-1 0 0,8 14-1453 0 0,-1 0-1 0 0,1-1 1 0 0,0 1 0 0 0,0-1-1 0 0,-1 1 1 0 0,1 0 0 0 0,0-1-1 0 0,0 1 1 0 0,0-1 0 0 0,1 1-1 0 0,-1-1 1 0 0,0 1 0 0 0,1 0-1 0 0,-1-1 1 0 0,0 1 0 0 0,1 0-1 0 0,0-1 1 0 0,-1 1 0 0 0,1 0-1 0 0,0 0 1 0 0,-1-1 0 0 0,1 1-1 0 0,0 0 1 0 0,0 0-1 0 0,0 0 1 0 0,0 0 0 0 0,0 0-1 0 0,0 0 1 0 0,1 0 0 0 0,-1 1-1 0 0,0-1 1 0 0,0 0 0 0 0,1 1-1 0 0,-1-1 1 0 0,0 1 0 0 0,1-1-1 0 0,-1 1 1 0 0,0-1 0 0 0,1 1-1 0 0,1 0 1 0 0,19-7 183 0 0,0 2-1 0 0,0 0 1 0 0,1 2-1 0 0,0 0 1 0 0,0 2 0 0 0,0 0-1 0 0,-1 2 1 0 0,1 0 0 0 0,0 2-1 0 0,0 0 1 0 0,-1 2-1 0 0,0 0 1 0 0,0 1 0 0 0,25 11-1 0 0,-45-16-325 0 0,0 0-1 0 0,0 0 0 0 0,0 0 1 0 0,0 0-1 0 0,-1 1 0 0 0,1-1 1 0 0,0 0-1 0 0,0 1 1 0 0,-1-1-1 0 0,1 1 0 0 0,-1-1 1 0 0,1 1-1 0 0,-1 0 0 0 0,0 0 1 0 0,0 0-1 0 0,0 0 1 0 0,0 0-1 0 0,0 0 0 0 0,0 0 1 0 0,0 0-1 0 0,-1 0 0 0 0,1 0 1 0 0,-1 0-1 0 0,0 0 1 0 0,1 1-1 0 0,-1-1 0 0 0,0 0 1 0 0,0 0-1 0 0,0 0 0 0 0,-1 1 1 0 0,1-1-1 0 0,0 0 1 0 0,-1 0-1 0 0,0 0 0 0 0,1 0 1 0 0,-1 0-1 0 0,-1 3 0 0 0,-5 8 89 0 0,0 0-1 0 0,0 0 0 0 0,-2 0 0 0 0,-15 17 0 0 0,5-4 81 0 0,-13 19-208 0 0,-11 16-283 0 0,19-19-8378 0 0</inkml:trace>
</inkml:ink>
</file>

<file path=ppt/ink/ink7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08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5256 0 0,'1'-4'14035'0'0,"6"1"-13292"0"0,14-1 215 0 0,0 2 0 0 0,0 0-1 0 0,27 2 1 0 0,18-1 96 0 0,-34 0-746 0 0,70-7 829 0 0,-91 6-1072 0 0,0 1 0 0 0,-1-2 0 0 0,1 0 1 0 0,-1 0-1 0 0,0-1 0 0 0,0 0 0 0 0,10-5 0 0 0,-20 9-73 0 0,0-1 0 0 0,0 1-1 0 0,-1 0 1 0 0,1 0 0 0 0,0 0 0 0 0,0 0-1 0 0,0 0 1 0 0,0 0 0 0 0,0 0 0 0 0,-1 0-1 0 0,1 0 1 0 0,0 0 0 0 0,0 0 0 0 0,0-1-1 0 0,0 1 1 0 0,0 0 0 0 0,0 0 0 0 0,0 0-1 0 0,-1 0 1 0 0,1 0 0 0 0,0 0 0 0 0,0-1-1 0 0,0 1 1 0 0,0 0 0 0 0,0 0 0 0 0,0 0-1 0 0,0 0 1 0 0,0-1 0 0 0,0 1 0 0 0,0 0-1 0 0,0 0 1 0 0,0 0 0 0 0,0 0 0 0 0,0-1-1 0 0,0 1 1 0 0,0 0 0 0 0,0 0 0 0 0,0 0-1 0 0,0 0 1 0 0,0 0 0 0 0,0-1 0 0 0,0 1-1 0 0,0 0 1 0 0,0 0 0 0 0,1 0 0 0 0,-1 0-1 0 0,0 0 1 0 0,0-1 0 0 0,0 1 0 0 0,0 0-1 0 0,0 0 1 0 0,0 0 0 0 0,0 0 0 0 0,1 0-1 0 0,-20 5 331 0 0,15-1-213 0 0,1 1-1 0 0,0-1 1 0 0,0 0-1 0 0,0 1 1 0 0,1 0-1 0 0,-1-1 1 0 0,1 1-1 0 0,0 0 1 0 0,1 0 0 0 0,-1 0-1 0 0,1 1 1 0 0,0-1-1 0 0,0 0 1 0 0,0 10-1 0 0,3 74 1175 0 0,-2-87-1230 0 0,7 46 491 0 0,1-1 1 0 0,3 0-1 0 0,2-1 0 0 0,29 70 0 0 0,-10-27-215 0 0,-26-70-329 0 0,-6-18 0 0 0,0-1 0 0 0,0 1 0 0 0,0 0 0 0 0,0-1 0 0 0,0 1 0 0 0,-1-1 0 0 0,1 1 0 0 0,0-1 0 0 0,0 1 0 0 0,0-1 0 0 0,-1 1 0 0 0,1-1 0 0 0,0 1 0 0 0,-1-1 0 0 0,1 1 0 0 0,0-1 0 0 0,-1 1 0 0 0,1-1 0 0 0,0 0 0 0 0,-1 1 0 0 0,1-1 0 0 0,-1 0 0 0 0,1 1 0 0 0,-1-1 0 0 0,1 0 0 0 0,-1 0 0 0 0,1 1 0 0 0,-1-1 0 0 0,1 0 0 0 0,-1 0 0 0 0,1 0 0 0 0,-1 0 0 0 0,1 1 0 0 0,-1-1 0 0 0,0 0 0 0 0,1 0 0 0 0,-1 0 0 0 0,-23 1 0 0 0,22-1 0 0 0,-82 6-21 0 0,-136 28-1 0 0,193-25 38 0 0,42-3-2 0 0,47-3-1 0 0,349-44-13 0 0,-402 39 0 0 0,-3-1 0 0 0,-4 0-49 0 0,-2 3-331 0 0</inkml:trace>
</inkml:ink>
</file>

<file path=ppt/ink/ink7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1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59 125 60 0 0,'2'-7'481'0'0,"1"-1"-1"0"0,0 0 1 0 0,0 1 0 0 0,1 0-1 0 0,0 0 1 0 0,0 0 0 0 0,1 0 0 0 0,0 1-1 0 0,0 0 1 0 0,1 0 0 0 0,10-10-1 0 0,-12 13-184 0 0,0-1-1 0 0,0 1 0 0 0,0 0 1 0 0,0 1-1 0 0,0-1 0 0 0,1 1 0 0 0,-1-1 1 0 0,1 1-1 0 0,0 1 0 0 0,0-1 1 0 0,-1 1-1 0 0,1 0 0 0 0,0 0 1 0 0,0 0-1 0 0,0 0 0 0 0,0 1 1 0 0,1 0-1 0 0,-1 0 0 0 0,0 1 0 0 0,5 0 1 0 0,-7 0-151 0 0,0 0 1 0 0,0 0-1 0 0,0 0 0 0 0,-1 0 1 0 0,1 0-1 0 0,0 1 1 0 0,-1-1-1 0 0,1 1 0 0 0,-1 0 1 0 0,0-1-1 0 0,0 1 0 0 0,1 0 1 0 0,-1 1-1 0 0,0-1 1 0 0,-1 0-1 0 0,1 0 0 0 0,0 1 1 0 0,-1-1-1 0 0,3 6 1 0 0,-2-3 19 0 0,-1 0 1 0 0,0 1 0 0 0,0-1 0 0 0,0 0-1 0 0,0 1 1 0 0,-1-1 0 0 0,0 0 0 0 0,0 1 0 0 0,-1-1-1 0 0,0 7 1 0 0,-3 4 106 0 0,0 0-1 0 0,0-1 1 0 0,-2 0 0 0 0,0 0-1 0 0,-1 0 1 0 0,-11 18-1 0 0,5-13 6 0 0,-1 0 0 0 0,-1-1 0 0 0,-1-1 0 0 0,-1 0-1 0 0,0-2 1 0 0,-1 0 0 0 0,-1 0 0 0 0,-1-2 0 0 0,0-1 0 0 0,-24 13-1 0 0,32-16 668 0 0,26-2-199 0 0,-5-5-814 0 0,66 37 635 0 0,-60-30-459 0 0,1-1 1 0 0,0 0-1 0 0,0-2 1 0 0,1 0-1 0 0,0 0 0 0 0,33 7 1 0 0,-45-14-34 0 0,0 0 1 0 0,0 0 0 0 0,0 0-1 0 0,0-1 1 0 0,0 0-1 0 0,0 0 1 0 0,0 0-1 0 0,0 0 1 0 0,0-1-1 0 0,-1 0 1 0 0,1 0-1 0 0,0 0 1 0 0,-1 0-1 0 0,0-1 1 0 0,1 0 0 0 0,-1 0-1 0 0,-1 0 1 0 0,1 0-1 0 0,0-1 1 0 0,-1 1-1 0 0,1-1 1 0 0,-1 0-1 0 0,0 0 1 0 0,4-8-1 0 0,-2 3-321 0 0,1 0-1 0 0,-2-1 1 0 0,0 0-1 0 0,6-17 0 0 0,-8 17-1499 0 0,1 0-1 0 0,-2 0 1 0 0,1-1-1 0 0,-1-12 1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4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109 187 572 0 0,'-24'-7'1953'0'0,"-25"-9"2792"0"0,46 15-3995 0 0,0 0-1 0 0,0-1 1 0 0,0 1-1 0 0,0-1 0 0 0,0 0 1 0 0,0 0-1 0 0,1 0 0 0 0,-1 0 1 0 0,1 0-1 0 0,-1 0 0 0 0,-2-4 1 0 0,5 5-590 0 0,0 1 0 0 0,0-1 0 0 0,0 1-1 0 0,0-1 1 0 0,0 0 0 0 0,0 1 0 0 0,0-1 0 0 0,0 0 0 0 0,0 1 0 0 0,0-1 0 0 0,1 1 0 0 0,-1-1 0 0 0,0 0 0 0 0,0 1 0 0 0,0-1 0 0 0,1 1-1 0 0,-1-1 1 0 0,0 1 0 0 0,1-1 0 0 0,-1 1 0 0 0,1-1 0 0 0,-1 1 0 0 0,0-1 0 0 0,1 1 0 0 0,-1-1 0 0 0,1 1 0 0 0,-1 0 0 0 0,1-1-1 0 0,-1 1 1 0 0,1 0 0 0 0,0 0 0 0 0,0-1 0 0 0,21-10 1481 0 0,47-11 599 0 0,2 3 0 0 0,114-15 1 0 0,-43 9 177 0 0,-131 23-2166 0 0,1-1-497 0 0,0 1-1 0 0,1 0 1 0 0,16 0-1 0 0,-23 3-676 0 0,-1-1 1 0 0,1 1-1 0 0,-1 0 0 0 0,1 0 1 0 0,-1 1-1 0 0,8 2 0 0 0,24 9-6403 0 0,-5-4 4273 0 0</inkml:trace>
</inkml:ink>
</file>

<file path=ppt/ink/ink7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13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54 6221 0 0,'0'-24'4804'0'0,"1"-6"5127"0"0,2 48-9436 0 0,-2 22 75 0 0,-1 1 0 0 0,-2 0 1 0 0,-1-1-1 0 0,-3 1 1 0 0,-13 50-1 0 0,7-43-75 0 0,7-33-263 0 0,1 0 0 0 0,1 0-1 0 0,0 1 1 0 0,0 17 0 0 0,3-33-218 0 0,0 1 0 0 0,0-1 0 0 0,0 0-1 0 0,0 1 1 0 0,0-1 0 0 0,0 0 0 0 0,0 1 0 0 0,0-1 0 0 0,0 0-1 0 0,0 1 1 0 0,0-1 0 0 0,0 0 0 0 0,1 1 0 0 0,-1-1 0 0 0,0 0-1 0 0,0 1 1 0 0,0-1 0 0 0,0 0 0 0 0,1 0 0 0 0,-1 1 0 0 0,0-1-1 0 0,0 0 1 0 0,1 0 0 0 0,-1 0 0 0 0,0 1 0 0 0,0-1 0 0 0,1 0-1 0 0,-1 0 1 0 0,0 0 0 0 0,1 0 0 0 0,-1 1 0 0 0,0-1 0 0 0,0 0-1 0 0,1 0 1 0 0,-1 0 0 0 0,0 0 0 0 0,1 0 0 0 0,0 0 0 0 0,17-5 187 0 0,18-17-108 0 0,-34 21-61 0 0,233-151 308 0 0,-350 193-817 0 0,74-25 645 0 0,1 2-1 0 0,1 1 0 0 0,-48 33 0 0 0,84-51-111 0 0,1 1 0 0 0,0 0-1 0 0,0-1 1 0 0,-1 1 0 0 0,1 0 0 0 0,0 0 0 0 0,1 0 0 0 0,-1 0 0 0 0,0 1 0 0 0,1-1 0 0 0,-1 1 0 0 0,1-1 0 0 0,-1 1 0 0 0,1-1 0 0 0,-1 5 0 0 0,2-5-15 0 0,0-1 0 0 0,0 1 0 0 0,0-1-1 0 0,1 0 1 0 0,-1 1 0 0 0,0-1 0 0 0,1 1 0 0 0,-1-1-1 0 0,1 0 1 0 0,0 1 0 0 0,-1-1 0 0 0,1 0 0 0 0,0 0-1 0 0,0 1 1 0 0,0-1 0 0 0,0 0 0 0 0,0 0 0 0 0,0 0 0 0 0,0 0-1 0 0,0 0 1 0 0,0 0 0 0 0,1-1 0 0 0,-1 1 0 0 0,0 0-1 0 0,1-1 1 0 0,-1 1 0 0 0,0-1 0 0 0,1 1 0 0 0,-1-1-1 0 0,1 1 1 0 0,2-1 0 0 0,23 8 469 0 0,2-2 1 0 0,-1-1-1 0 0,36 1 0 0 0,-7 0-3629 0 0,-2 3-7739 0 0,-48-8 7741 0 0</inkml:trace>
</inkml:ink>
</file>

<file path=ppt/ink/ink7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1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0 427 8261 0 0,'0'0'8557'0'0,"9"-6"-2790"0"0,11-9-3492 0 0,-2-6-1654 0 0,-1-2-1 0 0,-1 1 1 0 0,0-2 0 0 0,-2 0 0 0 0,-1-1 0 0 0,15-40 0 0 0,-14 33-244 0 0,0 1-1 0 0,3 0 1 0 0,30-44 0 0 0,-45 72-335 0 0,1 0-1 0 0,0 1 1 0 0,0-1 0 0 0,0 1-1 0 0,0-1 1 0 0,0 1 0 0 0,0 0 0 0 0,1 0-1 0 0,-1 0 1 0 0,1 1 0 0 0,-1-1-1 0 0,1 1 1 0 0,0 0 0 0 0,0 0-1 0 0,-1 0 1 0 0,1 0 0 0 0,0 1 0 0 0,0 0-1 0 0,0-1 1 0 0,7 2 0 0 0,-8-1-29 0 0,-1 1 0 0 0,0-1 0 0 0,0 1 0 0 0,0-1 0 0 0,0 1 0 0 0,0 0 0 0 0,-1 0 0 0 0,1 0 0 0 0,0 0 0 0 0,0 0 0 0 0,0 0 0 0 0,-1 0 0 0 0,1 1 0 0 0,-1-1 0 0 0,1 1 0 0 0,-1-1 0 0 0,0 1 0 0 0,1-1 0 0 0,-1 1 0 0 0,0 0 0 0 0,0 0 0 0 0,0 0 0 0 0,0 0 0 0 0,0-1 0 0 0,-1 1 0 0 0,1 0 0 0 0,0 0 0 0 0,-1 0 0 0 0,0 1 0 0 0,1-1 0 0 0,-1 0 0 0 0,0 0 0 0 0,0 0 0 0 0,0 0 0 0 0,0 0 0 0 0,-1 0 0 0 0,1 0 0 0 0,-1 0 0 0 0,1 0 0 0 0,-2 2 0 0 0,-1 7 32 0 0,-1 0 0 0 0,0-1 0 0 0,-1 1 0 0 0,0-1 0 0 0,-1 0 0 0 0,-12 15 0 0 0,12-16-8 0 0,0-1 0 0 0,0 1-1 0 0,1 0 1 0 0,0 0 0 0 0,1 0-1 0 0,-1 1 1 0 0,2 0-1 0 0,-5 17 1 0 0,8-24-37 0 0,1 0 0 0 0,-1 0 0 0 0,0 0 0 0 0,1-1 0 0 0,0 1 0 0 0,0 0 0 0 0,0 0 0 0 0,0-1 0 0 0,0 1 0 0 0,0-1 0 0 0,1 1 0 0 0,-1-1 0 0 0,1 0 0 0 0,0 1 0 0 0,0-1 0 0 0,-1 0 0 0 0,1 0 0 0 0,1 0 0 0 0,-1-1 0 0 0,0 1 0 0 0,0 0 0 0 0,1-1 0 0 0,-1 1 0 0 0,1-1 0 0 0,-1 0 0 0 0,1 0 0 0 0,3 1 0 0 0,11 5 0 0 0,0-1 0 0 0,33 7 0 0 0,-47-13 0 0 0,26 6-34 0 0,1-2 0 0 0,53 2-1 0 0,-81-6-522 0 0,19-6-2539 0 0</inkml:trace>
</inkml:ink>
</file>

<file path=ppt/ink/ink7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13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40 288 0 0,'2'-6'19738'0'0,"22"27"-14649"0"0,-24-20-4977 0 0,1-1-1 0 0,0 1 1 0 0,-1-1 0 0 0,1 1-1 0 0,0-1 1 0 0,0 1 0 0 0,-1-1-1 0 0,1 0 1 0 0,0 1 0 0 0,0-1-1 0 0,0 0 1 0 0,0 0 0 0 0,-1 1-1 0 0,1-1 1 0 0,0 0 0 0 0,0 0-1 0 0,0 0 1 0 0,0 0-1 0 0,0 0 1 0 0,0 0 0 0 0,-1 0-1 0 0,1 0 1 0 0,0-1 0 0 0,0 1-1 0 0,0 0 1 0 0,0 0 0 0 0,-1-1-1 0 0,1 1 1 0 0,0-1 0 0 0,0 1-1 0 0,-1-1 1 0 0,1 1 0 0 0,0-1-1 0 0,0 1 1 0 0,-1-1-1 0 0,1 1 1 0 0,-1-1 0 0 0,2-1-1 0 0,-2 1-102 0 0,0 0-1 0 0,0 0 1 0 0,0-1-1 0 0,1 1 0 0 0,-1 0 1 0 0,-1 0-1 0 0,1 0 1 0 0,0-1-1 0 0,0 1 0 0 0,0 0 1 0 0,0 0-1 0 0,-1 0 1 0 0,1-1-1 0 0,-1 1 0 0 0,1 0 1 0 0,-1 0-1 0 0,1 0 1 0 0,-1 0-1 0 0,0 0 0 0 0,1 0 1 0 0,-1 0-1 0 0,0 0 0 0 0,0 0 1 0 0,0 0-1 0 0,0 1 1 0 0,0-1-1 0 0,0 0 0 0 0,0 0 1 0 0,0 1-1 0 0,-1-1 1 0 0,-31-18-2827 0 0,32 18 1808 0 0</inkml:trace>
</inkml:ink>
</file>

<file path=ppt/ink/ink7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27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18 338 508 0 0,'-3'-4'321'0'0,"1"0"-1"0"0,0 0 0 0 0,0-1 1 0 0,0 1-1 0 0,1 0 1 0 0,-1-1-1 0 0,1 0 1 0 0,0 1-1 0 0,1-1 1 0 0,-1 0-1 0 0,1 0 1 0 0,0 1-1 0 0,0-1 1 0 0,0 0-1 0 0,2-7 1 0 0,0 4 88 0 0,0-1 1 0 0,1 1 0 0 0,0-1 0 0 0,1 1-1 0 0,0 0 1 0 0,0 0 0 0 0,10-13 0 0 0,0 3 329 0 0,0 1-1 0 0,1 1 1 0 0,1 1 0 0 0,1 0 0 0 0,34-24 0 0 0,-35 29-162 0 0,0 1 1 0 0,0 0 0 0 0,32-11 0 0 0,-44 18-438 0 0,1 0 1 0 0,-1 1-1 0 0,0-1 0 0 0,0 1 0 0 0,1 0 1 0 0,-1 1-1 0 0,0-1 0 0 0,1 1 0 0 0,-1 0 1 0 0,1 0-1 0 0,-1 0 0 0 0,1 0 0 0 0,-1 1 1 0 0,0 0-1 0 0,1 0 0 0 0,-1 0 0 0 0,0 0 1 0 0,0 1-1 0 0,0 0 0 0 0,0 0 0 0 0,7 4 1 0 0,-9-4-56 0 0,0 1 0 0 0,0 0 0 0 0,0 0 0 0 0,0 0 0 0 0,-1 0 0 0 0,1 1 0 0 0,-1-1 0 0 0,0 0 0 0 0,0 0 0 0 0,0 1 0 0 0,0-1-1 0 0,-1 1 1 0 0,1-1 0 0 0,-1 1 0 0 0,0-1 0 0 0,0 1 0 0 0,0-1 0 0 0,-1 1 0 0 0,1-1 0 0 0,-1 1 0 0 0,0-1 0 0 0,-2 6 0 0 0,-2 8 117 0 0,-1 0-1 0 0,-16 32 1 0 0,6-21-36 0 0,-3-1 1 0 0,0-1 0 0 0,-1-1 0 0 0,-2-1-1 0 0,0 0 1 0 0,-2-2 0 0 0,-28 21 0 0 0,117-50-151 0 0,-35 4-4 0 0,1 2 0 0 0,0 1-1 0 0,-1 2 1 0 0,1 1 0 0 0,59 13 0 0 0,-77-12 10 0 0,0 0 0 0 0,-1 1 1 0 0,0 0-1 0 0,0 1 0 0 0,-1 0 1 0 0,1 1-1 0 0,12 10 0 0 0,-18-12 7 0 0,1 1 1 0 0,-1-1-1 0 0,-1 2 0 0 0,1-1 0 0 0,-1 1 1 0 0,-1-1-1 0 0,1 1 0 0 0,-1 1 0 0 0,0-1 0 0 0,-1 0 1 0 0,1 1-1 0 0,2 12 0 0 0,-4-13 32 0 0,-1 1 0 0 0,-1-1 0 0 0,1 1-1 0 0,-1 0 1 0 0,0-1 0 0 0,-1 1 0 0 0,0-1-1 0 0,0 1 1 0 0,-1-1 0 0 0,0 1 0 0 0,0-1 0 0 0,-1 0-1 0 0,1 0 1 0 0,-2 0 0 0 0,1 0 0 0 0,-1 0 0 0 0,0-1-1 0 0,0 0 1 0 0,-1 0 0 0 0,0 0 0 0 0,0 0 0 0 0,-8 7-1 0 0,2-3 53 0 0,0 0 0 0 0,0-1 0 0 0,-1 0-1 0 0,0-1 1 0 0,0-1 0 0 0,-1 0-1 0 0,0 0 1 0 0,0-1 0 0 0,-1-1 0 0 0,-25 7-1 0 0,25-10-42 0 0,1-1 1 0 0,-1 0-1 0 0,0-1 0 0 0,1-1 0 0 0,-1 0 0 0 0,1 0 0 0 0,-1-2 0 0 0,1 0 0 0 0,-15-5 0 0 0,18 5-201 0 0,0 0 0 0 0,0-1-1 0 0,1 0 1 0 0,0-1 0 0 0,0 0-1 0 0,0-1 1 0 0,0 0 0 0 0,1 0-1 0 0,0-1 1 0 0,0 0 0 0 0,0 0 0 0 0,-8-12-1 0 0,9 4-1487 0 0,7 15 1349 0 0,0-1 1 0 0,1 0-1 0 0,-1 1 0 0 0,0-1 0 0 0,0 0 1 0 0,1 1-1 0 0,-1-1 0 0 0,0 0 1 0 0,1 1-1 0 0,-1-1 0 0 0,0 0 0 0 0,1 1 1 0 0,-1-1-1 0 0,1 1 0 0 0,-1-1 0 0 0,1 1 1 0 0,-1-1-1 0 0,1 1 0 0 0,0 0 1 0 0,-1-1-1 0 0,1 1 0 0 0,0 0 0 0 0,-1-1 1 0 0,1 1-1 0 0,0 0 0 0 0,-1 0 0 0 0,1-1 1 0 0,0 1-1 0 0,-1 0 0 0 0,1 0 1 0 0,0 0-1 0 0,0 0 0 0 0,-1 0 0 0 0,1 0 1 0 0,0 0-1 0 0,0 0 0 0 0,12-2-2012 0 0</inkml:trace>
</inkml:ink>
</file>

<file path=ppt/ink/ink7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28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4884 0 0,'-17'2'5682'0'0,"15"-2"-5298"0"0,-1 0 1 0 0,1 0-1 0 0,0 0 1 0 0,0 0-1 0 0,0 1 0 0 0,0-1 1 0 0,0 1-1 0 0,0-1 1 0 0,0 1-1 0 0,0-1 1 0 0,0 1-1 0 0,0 0 0 0 0,0 0 1 0 0,0 0-1 0 0,0 0 1 0 0,0 0-1 0 0,1 1 1 0 0,-1-1-1 0 0,0 1 0 0 0,1-1 1 0 0,0 1-1 0 0,-1-1 1 0 0,1 1-1 0 0,-2 3 1 0 0,3-4-300 0 0,0-1 0 0 0,0 1 0 0 0,1 0 1 0 0,-1-1-1 0 0,0 1 0 0 0,1 0 1 0 0,-1-1-1 0 0,1 1 0 0 0,-1-1 1 0 0,0 1-1 0 0,1-1 0 0 0,0 1 1 0 0,-1-1-1 0 0,1 1 0 0 0,-1-1 1 0 0,1 1-1 0 0,0-1 0 0 0,-1 0 1 0 0,1 1-1 0 0,-1-1 0 0 0,1 0 1 0 0,0 0-1 0 0,0 1 0 0 0,-1-1 1 0 0,1 0-1 0 0,0 0 0 0 0,-1 0 1 0 0,2 0-1 0 0,20 4 1052 0 0,15-2 26 0 0,0-1 0 0 0,0-2 0 0 0,55-9 0 0 0,51-2-2493 0 0,-142 12 621 0 0</inkml:trace>
</inkml:ink>
</file>

<file path=ppt/ink/ink7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28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6425 0 0,'-5'4'1466'0'0,"0"-1"1"0"0,0 1 0 0 0,0 1 0 0 0,0-1 0 0 0,1 0 0 0 0,-6 10 873 0 0,41-5 493 0 0,127-15 2029 0 0,-106-1-7458 0 0,-2-5-5756 0 0,-40 8 5900 0 0</inkml:trace>
</inkml:ink>
</file>

<file path=ppt/ink/ink7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29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94 480 0 0,'1'-2'580'0'0,"0"0"-1"0"0,0 1 1 0 0,0-1-1 0 0,0 1 1 0 0,0-1 0 0 0,1 1-1 0 0,-1 0 1 0 0,0-1 0 0 0,0 1-1 0 0,1 0 1 0 0,-1 0-1 0 0,1 0 1 0 0,-1 0 0 0 0,1 0-1 0 0,3-1 1 0 0,33-5 4195 0 0,-17 8-3851 0 0,0 1-1 0 0,25 5 1 0 0,-13-2 253 0 0,22-1 38 0 0,-1-1 0 0 0,73-7-1 0 0,-104 2-941 0 0,0-2-1 0 0,0 0 1 0 0,0-1 0 0 0,0-1-1 0 0,-1-1 1 0 0,0-1-1 0 0,0-1 1 0 0,20-12-1 0 0,-18 4 310 0 0,-30 18 25 0 0,2 2-562 0 0,0 0-1 0 0,0 0 1 0 0,1 0-1 0 0,-1 0 1 0 0,0 0-1 0 0,1 1 1 0 0,0 0-1 0 0,0-1 0 0 0,0 1 1 0 0,-3 6-1 0 0,-2 11 142 0 0,0 0-1 0 0,1 0 0 0 0,1 1 0 0 0,1 0 1 0 0,1 0-1 0 0,1 0 0 0 0,1 1 0 0 0,1-1 1 0 0,2 25-1 0 0,4 24 724 0 0,21 107 1 0 0,-19-143-618 0 0,-3-21-154 0 0,-1 0-1 0 0,-1 1 1 0 0,0 0 0 0 0,0-1 0 0 0,-2 1-1 0 0,-1 24 1 0 0,0-37-199 0 0,0 0 0 0 0,0 0 1 0 0,1-1-1 0 0,-1 1 0 0 0,0 0 0 0 0,-1-1 0 0 0,1 1 0 0 0,0-1 0 0 0,0 1 1 0 0,-1-1-1 0 0,1 0 0 0 0,-1 1 0 0 0,1-1 0 0 0,-1 0 0 0 0,1 0 0 0 0,-1 0 1 0 0,0 0-1 0 0,0 0 0 0 0,1-1 0 0 0,-1 1 0 0 0,0 0 0 0 0,0-1 0 0 0,0 1 1 0 0,0-1-1 0 0,-3 0 0 0 0,-58 5-915 0 0,42-5 781 0 0,-20 2 84 0 0,0 3 0 0 0,1 1-1 0 0,0 1 1 0 0,-65 22 0 0 0,104-29 136 0 0,0 0 1 0 0,0 0 0 0 0,0 1-1 0 0,1-1 1 0 0,-1 0 0 0 0,0 0-1 0 0,0 1 1 0 0,0-1 0 0 0,0 1-1 0 0,0-1 1 0 0,0 1 0 0 0,1-1-1 0 0,-1 1 1 0 0,0-1 0 0 0,0 1-1 0 0,1 0 1 0 0,-1-1 0 0 0,0 1-1 0 0,1 0 1 0 0,-1 0 0 0 0,1-1-1 0 0,-1 2 1 0 0,18 3 759 0 0,34-5 54 0 0,20-9-89 0 0,0-2 1 0 0,110-33-1 0 0,-163 39-586 0 0,42-15-248 0 0,-59 20-303 0 0,7-4-1071 0 0</inkml:trace>
</inkml:ink>
</file>

<file path=ppt/ink/ink7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29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67 112 0 0,'-1'-4'318'0'0,"0"0"-1"0"0,-1 0 1 0 0,1 1 0 0 0,-1-1-1 0 0,0 1 1 0 0,0-1-1 0 0,0 1 1 0 0,0 0 0 0 0,-1 0-1 0 0,1 0 1 0 0,-1 0 0 0 0,0 0-1 0 0,0 0 1 0 0,0 1 0 0 0,0 0-1 0 0,0-1 1 0 0,-1 1-1 0 0,1 0 1 0 0,-1 1 0 0 0,1-1-1 0 0,-1 1 1 0 0,0-1 0 0 0,-5 0-1 0 0,3 1 109 0 0,-1 1-1 0 0,1 1 0 0 0,0-1 0 0 0,0 1 0 0 0,0 0 1 0 0,0 0-1 0 0,0 1 0 0 0,1 0 0 0 0,-1 0 0 0 0,0 0 1 0 0,1 1-1 0 0,-1 0 0 0 0,1 0 0 0 0,-8 6 0 0 0,-5 4 143 0 0,1 1 0 0 0,1 1 0 0 0,1 0 0 0 0,0 1 0 0 0,0 1 0 0 0,2 0 0 0 0,0 1 0 0 0,2 1 0 0 0,-1 0 0 0 0,2 0 0 0 0,-9 26 0 0 0,7-16 172 0 0,2 1 1 0 0,1 0-1 0 0,2 0 1 0 0,1 1 0 0 0,1 0-1 0 0,2 0 1 0 0,0 41-1 0 0,4-49-206 0 0,1 0 1 0 0,1-1-1 0 0,0 1 0 0 0,2-1 1 0 0,9 24-1 0 0,-12-38-491 0 0,1 0 1 0 0,0 0-1 0 0,1-1 0 0 0,-1 1 1 0 0,2-1-1 0 0,-1 1 1 0 0,1-1-1 0 0,0-1 0 0 0,0 1 1 0 0,1-1-1 0 0,0 0 0 0 0,0 0 1 0 0,1-1-1 0 0,-1 1 0 0 0,1-1 1 0 0,13 7-1 0 0,1-7-2519 0 0,10-9-6918 0 0,-16-3 6149 0 0</inkml:trace>
</inkml:ink>
</file>

<file path=ppt/ink/ink7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30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69 312 0 0,'0'-3'427'0'0,"0"0"1"0"0,0 0-1 0 0,0 1 0 0 0,0-1 1 0 0,0 0-1 0 0,-1 0 0 0 0,1 1 0 0 0,-1-1 1 0 0,0 0-1 0 0,0 0 0 0 0,0 1 1 0 0,0-1-1 0 0,0 1 0 0 0,0-1 0 0 0,-1 1 1 0 0,1 0-1 0 0,-1-1 0 0 0,0 1 1 0 0,0 0-1 0 0,0 0 0 0 0,0 0 1 0 0,0 0-1 0 0,-3-2 0 0 0,1 3-134 0 0,0-1-1 0 0,0 1 0 0 0,0 0 1 0 0,0 1-1 0 0,1-1 1 0 0,-1 1-1 0 0,0-1 1 0 0,0 1-1 0 0,0 0 1 0 0,0 1-1 0 0,0-1 1 0 0,0 1-1 0 0,0-1 0 0 0,0 1 1 0 0,0 1-1 0 0,-5 1 1 0 0,-12 5 231 0 0,1 2 0 0 0,-1 0 0 0 0,2 1 0 0 0,0 1 0 0 0,0 0 1 0 0,1 2-1 0 0,0 0 0 0 0,2 1 0 0 0,-1 1 0 0 0,-20 26 0 0 0,26-28-181 0 0,0 1 0 0 0,0 0 0 0 0,1 1 0 0 0,1 0 0 0 0,1 1 0 0 0,0-1 0 0 0,1 2 0 0 0,1-1 0 0 0,1 1 0 0 0,0 0 0 0 0,1 0 0 0 0,1 0 0 0 0,-1 25 0 0 0,5-31-125 0 0,0 0 0 0 0,1 0 1 0 0,0 0-1 0 0,1 0 1 0 0,0-1-1 0 0,1 1 0 0 0,0-1 1 0 0,0 0-1 0 0,2 0 1 0 0,-1-1-1 0 0,1 1 0 0 0,14 17 1 0 0,-16-23-243 0 0,0 0 0 0 0,0 0 1 0 0,1-1-1 0 0,-1 1 1 0 0,1-1-1 0 0,0 0 0 0 0,1 0 1 0 0,-1-1-1 0 0,0 1 1 0 0,1-1-1 0 0,0 0 0 0 0,0-1 1 0 0,0 1-1 0 0,0-1 0 0 0,0 0 1 0 0,0-1-1 0 0,1 0 1 0 0,-1 0-1 0 0,0 0 0 0 0,1-1 1 0 0,-1 1-1 0 0,1-2 0 0 0,-1 1 1 0 0,1-1-1 0 0,9-2 1 0 0,-14 3-42 0 0,0-1 0 0 0,0 1 0 0 0,0-1 0 0 0,0 0 0 0 0,0 0 0 0 0,0 0 0 0 0,0 0 0 0 0,0 0 1 0 0,-1 0-1 0 0,1-1 0 0 0,0 1 0 0 0,-1 0 0 0 0,1-1 0 0 0,-1 1 0 0 0,1-1 0 0 0,-1 0 0 0 0,0 1 0 0 0,0-1 1 0 0,1 0-1 0 0,-1 0 0 0 0,0 0 0 0 0,-1 0 0 0 0,1 0 0 0 0,0 0 0 0 0,-1 0 0 0 0,1 0 0 0 0,-1 0 0 0 0,1 0 1 0 0,-1-1-1 0 0,0 1 0 0 0,0 0 0 0 0,0 0 0 0 0,0 0 0 0 0,-1 0 0 0 0,1 0 0 0 0,0-1 0 0 0,-1 1 1 0 0,0 0-1 0 0,1 0 0 0 0,-3-3 0 0 0,1 0 53 0 0,0 0 0 0 0,0 0 0 0 0,-1 0 1 0 0,0 0-1 0 0,0 0 0 0 0,0 1 0 0 0,0-1 1 0 0,-1 1-1 0 0,0 0 0 0 0,0 0 0 0 0,0 0 0 0 0,0 1 1 0 0,0-1-1 0 0,-9-4 0 0 0,5 5 97 0 0,0 1 1 0 0,0 0-1 0 0,0 1 0 0 0,1 0 1 0 0,-1 0-1 0 0,0 1 1 0 0,0 0-1 0 0,0 0 0 0 0,0 1 1 0 0,-9 2-1 0 0,14-3-91 0 0,0 1-1 0 0,0-1 1 0 0,0 1-1 0 0,1 0 1 0 0,-1 0-1 0 0,0 0 1 0 0,1 1-1 0 0,-1-1 1 0 0,1 1-1 0 0,0-1 1 0 0,-1 1-1 0 0,1 0 1 0 0,-3 3 0 0 0,4-3-98 0 0,0-1 1 0 0,0 1 0 0 0,0 0 0 0 0,0-1 0 0 0,1 1 0 0 0,-1 0 0 0 0,1-1 0 0 0,-1 1 0 0 0,1 0 0 0 0,0 0 0 0 0,-1 0 0 0 0,1-1 0 0 0,0 1 0 0 0,0 0 0 0 0,0 0 0 0 0,1 0 0 0 0,-1 0 0 0 0,0-1-1 0 0,1 1 1 0 0,-1 0 0 0 0,1 0 0 0 0,0-1 0 0 0,1 4 0 0 0,-1-3-443 0 0,0 0-1 0 0,0 0 0 0 0,0 0 1 0 0,1 0-1 0 0,-1 0 0 0 0,0 0 0 0 0,1-1 1 0 0,0 1-1 0 0,-1 0 0 0 0,1-1 1 0 0,0 1-1 0 0,0-1 0 0 0,0 0 1 0 0,3 2-1 0 0,9 2-2140 0 0</inkml:trace>
</inkml:ink>
</file>

<file path=ppt/ink/ink7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31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12 7677 0 0,'-1'-1'499'0'0,"0"0"1"0"0,-1 0 0 0 0,1 0-1 0 0,0 0 1 0 0,0 0 0 0 0,-1 0-1 0 0,1 0 1 0 0,-1 1-1 0 0,1-1 1 0 0,0 0 0 0 0,-1 1-1 0 0,1 0 1 0 0,-1-1 0 0 0,1 1-1 0 0,-1 0 1 0 0,0 0-1 0 0,1 0 1 0 0,-1 0 0 0 0,1 0-1 0 0,-1 0 1 0 0,1 0 0 0 0,-1 0-1 0 0,1 1 1 0 0,-1-1 0 0 0,-2 1-1 0 0,3 2-262 0 0,-1-1 0 0 0,0 1 0 0 0,0 0-1 0 0,1-1 1 0 0,-1 1 0 0 0,1 0 0 0 0,0 0 0 0 0,0 0-1 0 0,0 0 1 0 0,0 0 0 0 0,1 0 0 0 0,-1 5 0 0 0,-4 31 397 0 0,2 0 0 0 0,1 0 0 0 0,2 1 0 0 0,2-1 0 0 0,2 0 0 0 0,11 50 1 0 0,-3-1 684 0 0,-11-84-1174 0 0,-1 0 8 0 0,0 0 0 0 0,0 0-1 0 0,1 0 1 0 0,0 1 0 0 0,0-1 0 0 0,0 0 0 0 0,0 0 0 0 0,0 0 0 0 0,4 7 0 0 0,0-14-159 0 0,-1 1 0 0 0,0 0 0 0 0,0-1 0 0 0,0 0 0 0 0,0 0 0 0 0,-1 0 0 0 0,1 0 0 0 0,-1-1 0 0 0,0 0 0 0 0,5-6 0 0 0,0 1-51 0 0,206-193-2095 0 0,-245 211 1496 0 0,-19 12 793 0 0,13-3 102 0 0,-39 25 1 0 0,64-35-80 0 0,0 0 0 0 0,1 1 0 0 0,0 1 0 0 0,0-1 0 0 0,1 2 0 0 0,-16 20 0 0 0,24-29-114 0 0,1 0 1 0 0,0 0 0 0 0,-1 0-1 0 0,1 1 1 0 0,0-1-1 0 0,0 0 1 0 0,0 0 0 0 0,1 0-1 0 0,-1 1 1 0 0,1-1-1 0 0,-1 0 1 0 0,1 1 0 0 0,0-1-1 0 0,0 1 1 0 0,-1-1-1 0 0,2 0 1 0 0,-1 1 0 0 0,0-1-1 0 0,1 1 1 0 0,-1-1-1 0 0,2 4 1 0 0,0-2 8 0 0,0-1 0 0 0,0 1 0 0 0,1-1 0 0 0,-1 0 0 0 0,1 1 0 0 0,-1-1 0 0 0,1 0 0 0 0,0-1-1 0 0,1 1 1 0 0,-1-1 0 0 0,6 5 0 0 0,7 1 69 0 0,-1-1 0 0 0,1 0 0 0 0,0 0 0 0 0,33 6 0 0 0,-22-6-416 0 0,1-3 0 0 0,0 0 0 0 0,0-1 0 0 0,51-3 0 0 0,-38-5-4515 0 0,-1-2-4065 0 0,-34 5 5933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7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0 166 200 0 0,'0'0'6316'0'0,"27"6"-2197"0"0,121-12 1068 0 0,25-2-3255 0 0,-122 3-1543 0 0,559-40 4597 0 0,322-5-1666 0 0,-699 21-2948 0 0,-48 5 77 0 0,-146 19 214 0 0,-38 5-567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4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35 468 0 0,'0'0'2330'0'0,"-2"-2"-904"0"0,-4-2-629 0 0,0 0-1 0 0,0 0 0 0 0,0 1 1 0 0,0 0-1 0 0,-1 0 0 0 0,0 1 1 0 0,1 0-1 0 0,-1 0 0 0 0,0 0 0 0 0,0 1 1 0 0,0 0-1 0 0,-10 0 0 0 0,-6 0 965 0 0,0 1 0 0 0,-40 6 0 0 0,43-3-1046 0 0,0 1 0 0 0,0 0 0 0 0,1 2-1 0 0,0 0 1 0 0,-30 15 0 0 0,43-18-488 0 0,-1 0 0 0 0,2 0 0 0 0,-1 1 0 0 0,0 0 0 0 0,1 0 1 0 0,0 0-1 0 0,0 0 0 0 0,0 1 0 0 0,0 0 0 0 0,1 0 0 0 0,0 0 0 0 0,0 1 0 0 0,0 0 0 0 0,0-1 0 0 0,1 1 0 0 0,0 0 0 0 0,1 1 0 0 0,-1-1 1 0 0,1 0-1 0 0,-2 13 0 0 0,4-15-145 0 0,0 0 0 0 0,0-1 0 0 0,1 1 1 0 0,-1 0-1 0 0,1 0 0 0 0,0-1 0 0 0,0 1 1 0 0,0 0-1 0 0,1-1 0 0 0,0 0 0 0 0,-1 1 0 0 0,1-1 1 0 0,0 0-1 0 0,0 0 0 0 0,1 1 0 0 0,-1-2 1 0 0,1 1-1 0 0,-1 0 0 0 0,1 0 0 0 0,0-1 1 0 0,0 0-1 0 0,6 4 0 0 0,3 2 84 0 0,0-1-1 0 0,0-1 1 0 0,1 0 0 0 0,25 8-1 0 0,-21-9-39 0 0,1 0 0 0 0,0-2 0 0 0,29 3 0 0 0,-39-6-174 0 0,-1 1 0 0 0,1-1 1 0 0,0-1-1 0 0,-1 0 1 0 0,1 0-1 0 0,-1 0 0 0 0,1-1 1 0 0,-1 0-1 0 0,0 0 0 0 0,0-1 1 0 0,10-5-1 0 0,-15 6 27 0 0,1 1-1 0 0,-1-2 0 0 0,0 1 0 0 0,0 0 1 0 0,0 0-1 0 0,0-1 0 0 0,0 1 1 0 0,0-1-1 0 0,0 1 0 0 0,-1-1 1 0 0,1 0-1 0 0,-1 0 0 0 0,0 0 1 0 0,0 1-1 0 0,0-1 0 0 0,0 0 0 0 0,-1 0 1 0 0,1-1-1 0 0,-1 1 0 0 0,0 0 1 0 0,0 0-1 0 0,0 0 0 0 0,0 0 1 0 0,0 0-1 0 0,0 0 0 0 0,-1 0 1 0 0,0 0-1 0 0,0 0 0 0 0,-2-6 0 0 0,0 0-10 0 0,-1-1-1 0 0,1 1 1 0 0,-2 0-1 0 0,0 1 1 0 0,0-1-1 0 0,0 1 1 0 0,-1 0-1 0 0,-8-8 1 0 0,7 8-49 0 0,-1 0 1 0 0,0 1-1 0 0,0 1 1 0 0,-1-1-1 0 0,-11-5 1 0 0,16 9-287 0 0,0 2 0 0 0,0-1 1 0 0,-1 0-1 0 0,1 1 0 0 0,0 0 0 0 0,-1 0 1 0 0,1 0-1 0 0,-1 0 0 0 0,-4 1 0 0 0,4 4-1612 0 0</inkml:trace>
</inkml:ink>
</file>

<file path=ppt/ink/ink7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3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1 566 268 0 0,'0'0'4868'0'0,"12"-24"3224"0"0,-2-59-1492 0 0,-6 38-4607 0 0,12-48 0 0 0,-12 77-1692 0 0,0-1 1 0 0,2 1-1 0 0,0 0 0 0 0,1 1 1 0 0,0 0-1 0 0,16-23 1 0 0,-6 15 36 0 0,0 0 1 0 0,2 1 0 0 0,33-30-1 0 0,-45 45-201 0 0,0 1 0 0 0,1 0 0 0 0,0 0 0 0 0,0 0 0 0 0,0 1 0 0 0,1 0 0 0 0,0 1 0 0 0,0 0 0 0 0,0 0 0 0 0,0 1 1 0 0,1 0-1 0 0,-1 0 0 0 0,1 1 0 0 0,0 1 0 0 0,11-1 0 0 0,-19 2-97 0 0,0 0 0 0 0,0 0 0 0 0,0 0 0 0 0,-1 0 0 0 0,1 1 0 0 0,0-1 0 0 0,0 0 0 0 0,0 1 0 0 0,-1 0 0 0 0,1-1 0 0 0,0 1 0 0 0,-1 0 0 0 0,1 0 0 0 0,-1 0 0 0 0,1 0 0 0 0,-1 0 0 0 0,1 0 0 0 0,-1 0 0 0 0,1 1 0 0 0,-1-1 0 0 0,0 1 0 0 0,0-1 0 0 0,0 1 0 0 0,0-1 0 0 0,1 2 0 0 0,-1 1 34 0 0,0-1 0 0 0,0 1 0 0 0,-1-1 0 0 0,1 1 0 0 0,-1 0 0 0 0,0-1 0 0 0,0 1 0 0 0,0-1 0 0 0,0 1 0 0 0,-1 0 0 0 0,0-1 0 0 0,0 4 0 0 0,-5 11 222 0 0,0-1 0 0 0,0-1-1 0 0,-18 31 1 0 0,-22 18-214 0 0,-6 10-54 0 0,48-69-28 0 0,1 0 0 0 0,0 0 0 0 0,0 1 0 0 0,1-1 0 0 0,-1 1 1 0 0,2 0-1 0 0,-1 0 0 0 0,1 0 0 0 0,-1 12 0 0 0,1-15 0 0 0,2-1 0 0 0,-1 1 0 0 0,0-1 0 0 0,1 0 0 0 0,-1 1 0 0 0,1-1 0 0 0,0 0 0 0 0,0 0 0 0 0,0 1 0 0 0,1-1 0 0 0,-1 0 0 0 0,1 0 0 0 0,0-1 0 0 0,0 1 0 0 0,0 0 0 0 0,0 0 0 0 0,0-1 0 0 0,0 1 0 0 0,5 3 0 0 0,-1-2 0 0 0,0-1 0 0 0,-1 0 0 0 0,1 0 0 0 0,0 0 0 0 0,1-1 0 0 0,-1 1 0 0 0,0-2 0 0 0,1 1 0 0 0,9 1 0 0 0,9-1 0 0 0,-1-1 0 0 0,1-1 0 0 0,-1-1 0 0 0,33-5 0 0 0,-19-1-2898 0 0,50-14-9481 0 0,-77 18 9382 0 0</inkml:trace>
</inkml:ink>
</file>

<file path=ppt/ink/ink7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31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37 6949 0 0,'-2'-6'1564'0'0,"1"-25"15210"0"0,10 42-15658 0 0,-5 0-733 0 0,-1 0-1 0 0,0 0 1 0 0,0 0-1 0 0,-1 0 1 0 0,-1 0-1 0 0,0 1 1 0 0,0 17 0 0 0,-1-11 0 0 0,2 23 550 0 0,-4 62-1 0 0,-2-73-4970 0 0,-3 0-4516 0 0</inkml:trace>
</inkml:ink>
</file>

<file path=ppt/ink/ink7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32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45 672 0 0,'-19'-3'3465'0'0,"-9"-2"14108"0"0,31 3-16309 0 0,4-3-657 0 0,0 1 0 0 0,1 0 0 0 0,-1 1 0 0 0,1 0 0 0 0,0 0 0 0 0,-1 0 0 0 0,1 1 1 0 0,11-1-1 0 0,1 0-3752 0 0,-2 2-4275 0 0,-12 1 4356 0 0</inkml:trace>
</inkml:ink>
</file>

<file path=ppt/ink/ink7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3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73 157 6613 0 0,'-3'-4'888'0'0,"0"0"0"0"0,0 1 0 0 0,1-1 0 0 0,-1 0 0 0 0,1 0 0 0 0,0-1 0 0 0,1 1 1 0 0,-1 0-1 0 0,1-1 0 0 0,-1 1 0 0 0,1-1 0 0 0,1 1 0 0 0,-1-8 0 0 0,1 9-653 0 0,0-1 0 0 0,1 0 0 0 0,0 0 0 0 0,-1 1 0 0 0,1-1 0 0 0,1 1-1 0 0,-1-1 1 0 0,1 1 0 0 0,-1-1 0 0 0,1 1 0 0 0,0 0 0 0 0,0 0 0 0 0,0 0 0 0 0,1 0 0 0 0,-1 0-1 0 0,1 0 1 0 0,0 1 0 0 0,-1-1 0 0 0,1 1 0 0 0,0 0 0 0 0,0-1 0 0 0,1 2 0 0 0,-1-1 0 0 0,0 0 0 0 0,1 1-1 0 0,5-3 1 0 0,-3 2-71 0 0,0 0-1 0 0,1 0 0 0 0,-1 0 0 0 0,0 1 1 0 0,1 0-1 0 0,-1 0 0 0 0,1 0 0 0 0,-1 1 1 0 0,1 0-1 0 0,-1 0 0 0 0,1 1 0 0 0,-1 0 1 0 0,0 0-1 0 0,1 1 0 0 0,9 3 0 0 0,-13-4-108 0 0,1 1 1 0 0,-1 0-1 0 0,0 0 0 0 0,0 1 0 0 0,1-1 0 0 0,-2 1 0 0 0,1-1 0 0 0,0 1 1 0 0,0 0-1 0 0,-1 0 0 0 0,0 0 0 0 0,1 0 0 0 0,-1 1 0 0 0,0-1 0 0 0,-1 1 1 0 0,1-1-1 0 0,-1 1 0 0 0,1-1 0 0 0,-1 1 0 0 0,0 0 0 0 0,-1 0 0 0 0,1 0 1 0 0,-1-1-1 0 0,1 1 0 0 0,-1 0 0 0 0,0 0 0 0 0,0 0 0 0 0,-2 6 0 0 0,-1 11-9 0 0,0 0-1 0 0,-2 0 1 0 0,0 0-1 0 0,-1-1 1 0 0,-2 0-1 0 0,-18 37 1 0 0,-76 107 289 0 0,65-110 529 0 0,-30 59 0 0 0,66-111-855 0 0,0-1 0 0 0,0 1 1 0 0,0 0-1 0 0,0-1 0 0 0,0 1 0 0 0,1 0 0 0 0,-1-1 1 0 0,1 1-1 0 0,-1 0 0 0 0,1 0 0 0 0,0-1 0 0 0,0 1 1 0 0,0 0-1 0 0,0 0 0 0 0,0 0 0 0 0,0 0 1 0 0,0-1-1 0 0,0 1 0 0 0,1 0 0 0 0,-1 0 0 0 0,1-1 1 0 0,-1 1-1 0 0,1 0 0 0 0,1 3 0 0 0,0-4 7 0 0,0 1 0 0 0,0 0 1 0 0,0-1-1 0 0,1 1 0 0 0,-1-1 0 0 0,0 0 0 0 0,1 0 0 0 0,-1 0 0 0 0,0 0 1 0 0,1 0-1 0 0,-1 0 0 0 0,1 0 0 0 0,-1-1 0 0 0,1 0 0 0 0,3 1 0 0 0,10 0 44 0 0,0-1-1 0 0,-1-1 1 0 0,1 0 0 0 0,25-6-1 0 0,-18 3-1684 0 0,0-1 1 0 0,-1-1-1 0 0,0-1 1 0 0,0-1-1 0 0,-1-1 1 0 0,0 0-1 0 0,22-15 0 0 0,-26 12-1763 0 0</inkml:trace>
</inkml:ink>
</file>

<file path=ppt/ink/ink7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32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82 9149 0 0,'-2'-10'3006'0'0,"-5"-30"4095"0"0,7 38-6699 0 0,0 1 1 0 0,-1-1-1 0 0,1 1 1 0 0,0-1-1 0 0,0 1 1 0 0,0-1-1 0 0,1 1 1 0 0,-1-1-1 0 0,0 1 1 0 0,0-1-1 0 0,1 1 1 0 0,-1-1-1 0 0,1 1 1 0 0,0-1-1 0 0,-1 1 1 0 0,1 0-1 0 0,0-1 1 0 0,0 1-1 0 0,2-3 844 0 0,14 69 1631 0 0,-7-6-2587 0 0,-2 0 0 0 0,-3 1 1 0 0,-3 0-1 0 0,-2-1 0 0 0,-16 116 0 0 0,15-169-290 0 0,18-16 0 0 0,54-58-77 0 0,113-99-386 0 0,-210 190 540 0 0,0 1 0 0 0,2 2 0 0 0,1 0 1 0 0,1 1-1 0 0,1 1 0 0 0,-30 54 0 0 0,47-75-77 0 0,1-1 0 0 0,0 1 0 0 0,0 0 0 0 0,1-1 0 0 0,0 1 0 0 0,0 0 0 0 0,1 0 0 0 0,0 1 0 0 0,0-1 0 0 0,0 0 0 0 0,1 0 0 0 0,0 0 0 0 0,2 13 0 0 0,-1-16 0 0 0,1 0 0 0 0,-1 0 0 0 0,1 0 0 0 0,0 0 0 0 0,0 0 0 0 0,1-1 0 0 0,-1 1 0 0 0,1 0 0 0 0,-1-1 0 0 0,1 0 0 0 0,0 0 0 0 0,1 0 0 0 0,-1 0 0 0 0,0 0 0 0 0,1 0 0 0 0,0-1 0 0 0,-1 0 0 0 0,1 0 0 0 0,0 0 0 0 0,0 0 0 0 0,0-1 0 0 0,1 1 0 0 0,-1-1 0 0 0,5 1 0 0 0,22 4-2075 0 0,0-2 0 0 0,1-1 0 0 0,0-1 1 0 0,-1-2-1 0 0,37-4 0 0 0,-40 2-1409 0 0</inkml:trace>
</inkml:ink>
</file>

<file path=ppt/ink/ink7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33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0 626 800 0 0,'8'2'-404'0'0,"20"3"25031"0"0,-27-17-21683 0 0,-4-10-2464 0 0,0 0-1 0 0,2 0 1 0 0,1 0 0 0 0,1 0-1 0 0,1 0 1 0 0,0 1-1 0 0,2-1 1 0 0,0 0-1 0 0,15-40 1 0 0,-5 28-479 0 0,0 1 0 0 0,3 0 0 0 0,0 2-1 0 0,2 0 1 0 0,37-45 0 0 0,-45 62-1 0 0,1 2 0 0 0,1 0 0 0 0,0 0 0 0 0,0 1 0 0 0,1 1 0 0 0,18-10 0 0 0,-22 15-1 0 0,0 0 1 0 0,0 0 0 0 0,0 2 0 0 0,1-1 0 0 0,-1 1 0 0 0,1 1 0 0 0,0-1 0 0 0,0 2 0 0 0,0 0 0 0 0,19 0 0 0 0,-28 1 0 0 0,0 0 0 0 0,0 0 0 0 0,0 1 0 0 0,0-1 0 0 0,0 0 0 0 0,0 1 0 0 0,0-1 0 0 0,0 1 0 0 0,0 0 0 0 0,0-1 0 0 0,0 1 0 0 0,0 0 0 0 0,-1 0 0 0 0,1 1 0 0 0,0-1 0 0 0,0 0 0 0 0,-1 0 0 0 0,1 1 0 0 0,-1-1 0 0 0,1 1 0 0 0,-1 0 0 0 0,0-1 0 0 0,0 1 0 0 0,0 0 0 0 0,0 0 0 0 0,0-1 0 0 0,0 1 0 0 0,0 0 0 0 0,0 0 0 0 0,-1 0 0 0 0,1 0 0 0 0,-1 0 0 0 0,1 0 0 0 0,-1 0 0 0 0,0 1 0 0 0,0-1 0 0 0,0 0 0 0 0,0 0 0 0 0,0 0 0 0 0,-1 0 0 0 0,1 0 0 0 0,-1 3 0 0 0,-2 8 0 0 0,0 1 0 0 0,-1-1 0 0 0,0 0 0 0 0,-1 0 0 0 0,-7 13 0 0 0,-71 117 0 0 0,62-113 0 0 0,2 2 0 0 0,0 0 0 0 0,2 1 0 0 0,2 1 0 0 0,-20 64 0 0 0,34-94 0 0 0,0 0 0 0 0,0 0 0 0 0,1 0 0 0 0,-1 0 0 0 0,1 0 0 0 0,0 1 0 0 0,0-1 0 0 0,0 0 0 0 0,1 0 0 0 0,-1 0 0 0 0,1 0 0 0 0,0 0 0 0 0,0 0 0 0 0,1 0 0 0 0,-1 0 0 0 0,1 0 0 0 0,0-1 0 0 0,0 1 0 0 0,0-1 0 0 0,4 6 0 0 0,-1-5 0 0 0,-1 0 0 0 0,1 0 0 0 0,0 0 0 0 0,1-1 0 0 0,-1 1 0 0 0,1-1 0 0 0,-1 0 0 0 0,1-1 0 0 0,0 0 0 0 0,0 1 0 0 0,0-2 0 0 0,7 2 0 0 0,12 1 0 0 0,0-1 0 0 0,1-1 0 0 0,-1-2 0 0 0,1 0 0 0 0,35-6 0 0 0,-37 5 0 0 0,-17 1 0 0 0,0 0 0 0 0,0-1 0 0 0,0 0 0 0 0,0 0 0 0 0,0 0 0 0 0,0-1 0 0 0,0 0 0 0 0,-1-1 0 0 0,8-3 0 0 0,-12 5-793 0 0,-1 0-1 0 0,1 0 1 0 0,0 0 0 0 0,-1 0 0 0 0,1 0-1 0 0,-1-1 1 0 0,1 1 0 0 0,-1 0 0 0 0,0-1-1 0 0,1 1 1 0 0,-1-1 0 0 0,2-3-1 0 0,1-1-1675 0 0,1-3-954 0 0</inkml:trace>
</inkml:ink>
</file>

<file path=ppt/ink/ink7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33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10481 0 0,'0'-2'800'0'0,"0"-1"1"0"0,1 1-1 0 0,-1 0 1 0 0,0-1-1 0 0,1 1 0 0 0,0 0 1 0 0,0 0-1 0 0,-1 0 1 0 0,1 0-1 0 0,1-1 0 0 0,-1 1 1 0 0,0 1-1 0 0,0-1 0 0 0,1 0 1 0 0,2-3-1 0 0,-3 4-478 0 0,1 0-1 0 0,-1 1 0 0 0,1-1 0 0 0,-1 0 1 0 0,1 0-1 0 0,-1 1 0 0 0,1-1 1 0 0,0 1-1 0 0,-1-1 0 0 0,1 1 0 0 0,0 0 1 0 0,-1 0-1 0 0,1-1 0 0 0,0 1 1 0 0,-1 1-1 0 0,4-1 0 0 0,5 2-5 0 0,0 1 1 0 0,0 0-1 0 0,0 1 0 0 0,0 0 0 0 0,15 9 1 0 0,-15-8 149 0 0,62 33-190 0 0,-1 3-1 0 0,-2 3 1 0 0,-2 2 0 0 0,-2 4-1 0 0,102 101 1 0 0,-151-134-276 0 0,-1 0 0 0 0,0 1 0 0 0,-2 1 0 0 0,0 0 0 0 0,-1 1 0 0 0,15 33 0 0 0,-24-46 0 0 0,0 0 0 0 0,-1 0 0 0 0,0 1 0 0 0,-1-1 0 0 0,1 1 0 0 0,-1 0 0 0 0,-1-1 0 0 0,1 1 0 0 0,-1 0 0 0 0,-1-1 0 0 0,1 1 0 0 0,-1-1 0 0 0,-1 1 0 0 0,1-1 0 0 0,-1 1 0 0 0,-1-1 0 0 0,1 0 0 0 0,-1 1 0 0 0,0-2 0 0 0,-1 1 0 0 0,0 0 0 0 0,0-1 0 0 0,-7 10 0 0 0,-1-4 0 0 0,1-1 0 0 0,-1 0 0 0 0,-1 0 0 0 0,0-2 0 0 0,0 1 0 0 0,-1-2 0 0 0,0 0 0 0 0,-1 0 0 0 0,0-1 0 0 0,-19 6 0 0 0,-2-2 0 0 0,-1-1 0 0 0,0-1 0 0 0,-49 4 0 0 0,81-12-3 0 0,3 0-31 0 0,0-1-1 0 0,0 1 0 0 0,0-1 1 0 0,-1 0-1 0 0,1 1 1 0 0,0-1-1 0 0,0 0 0 0 0,-1 0 1 0 0,1-1-1 0 0,0 1 1 0 0,0 0-1 0 0,0-1 0 0 0,-1 1 1 0 0,1-1-1 0 0,0 0 1 0 0,0 0-1 0 0,0 0 1 0 0,-3-2-1 0 0,14-8-9170 0 0,-6 9 7945 0 0,9-6-2448 0 0</inkml:trace>
</inkml:ink>
</file>

<file path=ppt/ink/ink7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34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14 788 0 0,'50'-2'16549'0'0,"19"-1"-8979"0"0,200-5-1982 0 0,-238 10-5652 0 0,29 0-957 0 0,-25-7-10038 0 0</inkml:trace>
</inkml:ink>
</file>

<file path=ppt/ink/ink7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3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46 148 0 0,'-1'-1'449'0'0,"1"1"1"0"0,-1-1-1 0 0,1 1 1 0 0,-1-1-1 0 0,1 0 0 0 0,0 0 1 0 0,-1 1-1 0 0,1-1 1 0 0,-1 0-1 0 0,1 1 0 0 0,0-1 1 0 0,0 0-1 0 0,0 0 1 0 0,-1 0-1 0 0,1 1 0 0 0,0-1 1 0 0,0 0-1 0 0,0 0 1 0 0,0 0-1 0 0,0 1 0 0 0,0-1 1 0 0,1 0-1 0 0,-1 0 1 0 0,0 1-1 0 0,0-1 0 0 0,0 0 1 0 0,1 0-1 0 0,-1 1 1 0 0,1-2-1 0 0,0 1 12 0 0,1-1 0 0 0,-1 1 0 0 0,1 0 0 0 0,-1 0 0 0 0,1 0 0 0 0,-1 0 0 0 0,1 0 0 0 0,0 1 0 0 0,-1-1 0 0 0,1 0 0 0 0,0 1 0 0 0,3-1 0 0 0,69-5 1842 0 0,-57 6-1010 0 0,1-1-726 0 0,141-3 3295 0 0,-141 5-3570 0 0,-1 1 1 0 0,1 0-1 0 0,-1 1 1 0 0,0 1-1 0 0,0 1 0 0 0,31 12 1 0 0,-45-15-325 0 0,1 0 1 0 0,-1 0 0 0 0,1 0-1 0 0,-1 1 1 0 0,0-1-1 0 0,0 1 1 0 0,0 0 0 0 0,-1 0-1 0 0,1 0 1 0 0,0 0 0 0 0,-1 0-1 0 0,0 1 1 0 0,0-1-1 0 0,0 1 1 0 0,0-1 0 0 0,-1 1-1 0 0,1 0 1 0 0,-1 0-1 0 0,0-1 1 0 0,0 1 0 0 0,0 0-1 0 0,-1 0 1 0 0,1 0 0 0 0,-1 0-1 0 0,0 0 1 0 0,0 0-1 0 0,-1 0 1 0 0,1 0 0 0 0,-2 4-1 0 0,-2 13 24 0 0,-1 0 1 0 0,-1-1-1 0 0,0 1 0 0 0,-13 23 0 0 0,14-31 88 0 0,-20 42 45 0 0,-2-1 0 0 0,-3-2 0 0 0,-69 95 0 0 0,92-137-2067 0 0</inkml:trace>
</inkml:ink>
</file>

<file path=ppt/ink/ink7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35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96 7657 0 0,'-22'-47'14012'0'0,"23"46"-13809"0"0,0 0 1 0 0,0 0 0 0 0,0 0-1 0 0,0 1 1 0 0,0-1 0 0 0,0 0 0 0 0,0 0-1 0 0,0 1 1 0 0,1-1 0 0 0,-1 0-1 0 0,0 1 1 0 0,0-1 0 0 0,1 1 0 0 0,-1 0-1 0 0,0-1 1 0 0,1 1 0 0 0,-1 0-1 0 0,0 0 1 0 0,1 0 0 0 0,1 0 0 0 0,37 1 689 0 0,-20 0-281 0 0,90 2 883 0 0,-63 0-788 0 0,1-2-1 0 0,-1-1 0 0 0,0-3 0 0 0,82-16 0 0 0,-71-6-417 0 0,-57 25-289 0 0,-1 0 0 0 0,0 0 0 0 0,1 0 0 0 0,-1 0 0 0 0,0 0 0 0 0,0 0 0 0 0,1 0 0 0 0,-1 0 0 0 0,0 0 0 0 0,1 1 0 0 0,-1-1 0 0 0,0 0 0 0 0,1 0 0 0 0,-1 0 0 0 0,0 0 0 0 0,1 0 0 0 0,-1 1 0 0 0,0-1 0 0 0,0 0 0 0 0,1 0 0 0 0,-1 0 0 0 0,0 1 0 0 0,0-1 0 0 0,0 0 0 0 0,1 0 0 0 0,-1 1 0 0 0,0-1 0 0 0,0 0 0 0 0,0 0 0 0 0,0 1 0 0 0,0-1 0 0 0,1 0 0 0 0,-1 1 0 0 0,0-1 0 0 0,0 0 0 0 0,0 1 0 0 0,0-1 0 0 0,0 0 0 0 0,0 1 0 0 0,0-1 0 0 0,0 0 0 0 0,0 1 0 0 0,0-1 0 0 0,0 0 0 0 0,0 1 0 0 0,0-1 0 0 0,-1 0 0 0 0,1 0 0 0 0,0 1 0 0 0,-1 17 0 0 0,1-18 0 0 0,-6 50 0 0 0,3 0 0 0 0,2 0 0 0 0,2 0 0 0 0,2 0 0 0 0,2 0 0 0 0,3 0 0 0 0,1-1 0 0 0,28 80 0 0 0,-2-9 0 0 0,-35-115 0 0 0,-4 1 0 0 0,3-6 0 0 0,0 0 0 0 0,0 1 0 0 0,0-1 0 0 0,0 0 0 0 0,-1 0 0 0 0,1 1 0 0 0,0-1 0 0 0,0 0 0 0 0,0 0 0 0 0,0 0 0 0 0,0 0 0 0 0,0-1 0 0 0,0 1 0 0 0,0 0 0 0 0,0 0 0 0 0,0-1 0 0 0,0 1 0 0 0,0 0 0 0 0,0-1 0 0 0,0 1 0 0 0,-2-2 0 0 0,1 1 0 0 0,-11-2 0 0 0,-227-37 0 0 0,198 35 0 0 0,-1 2 0 0 0,1 2 0 0 0,-72 8 0 0 0,112-6 0 0 0,-1-1 0 0 0,0 0 0 0 0,0 0 0 0 0,0 1 0 0 0,0 0 0 0 0,0-1 0 0 0,0 1 0 0 0,0 0 0 0 0,0 0 0 0 0,0 1 0 0 0,1-1 0 0 0,-4 3 0 0 0,6-4 0 0 0,0 1 0 0 0,0-1 0 0 0,0 1 0 0 0,-1-1 0 0 0,1 1 0 0 0,0-1 0 0 0,0 0 0 0 0,1 1 0 0 0,-1-1 0 0 0,0 1 0 0 0,0-1 0 0 0,0 1 0 0 0,0-1 0 0 0,0 1 0 0 0,0-1 0 0 0,1 1 0 0 0,-1-1 0 0 0,0 1 0 0 0,0-1 0 0 0,1 0 0 0 0,-1 1 0 0 0,0-1 0 0 0,1 0 0 0 0,-1 1 0 0 0,0-1 0 0 0,1 0 0 0 0,-1 1 0 0 0,1-1 0 0 0,-1 0 0 0 0,0 1 0 0 0,1-1 0 0 0,-1 0 0 0 0,1 0 0 0 0,-1 0 0 0 0,1 1 0 0 0,16 7 0 0 0,18 4 0 0 0,0-1 0 0 0,1-2 0 0 0,0-1 0 0 0,46 2 0 0 0,149 3 0 0 0,-223-13-1 0 0,227-1-812 0 0,-199-2 519 0 0,0-1 0 0 0,-1-1 0 0 0,1-2 0 0 0,51-18 0 0 0,-58 11-2972 0 0,-3-3-5141 0 0,-16 9 5182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4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31 656 0 0,'2'-1'667'0'0,"-1"0"0"0"0,1 1 0 0 0,-1-1 0 0 0,1 1 0 0 0,-1-1 0 0 0,1 1 0 0 0,0 0 0 0 0,-1-1 0 0 0,1 1 0 0 0,-1 0 0 0 0,1 0 0 0 0,0 0 0 0 0,-1 1 0 0 0,1-1 0 0 0,2 1 0 0 0,3 10 5362 0 0,-6 5-5329 0 0,-1 0 551 0 0,0 1 0 0 0,-2-1 1 0 0,0 1-1 0 0,-1-1 0 0 0,0 0 0 0 0,-1 0 1 0 0,-1 0-1 0 0,-9 19 0 0 0,14-35-1219 0 0,0 0 0 0 0,0 0-1 0 0,0 0 1 0 0,0 0 0 0 0,0 0 0 0 0,0 0 0 0 0,0 0 0 0 0,0-1-1 0 0,0 1 1 0 0,0 0 0 0 0,0 0 0 0 0,0 0 0 0 0,0 0 0 0 0,0 0-1 0 0,0 0 1 0 0,0 0 0 0 0,0 0 0 0 0,0 0 0 0 0,0 0 0 0 0,0 0-1 0 0,0-1 1 0 0,0 1 0 0 0,-1 0 0 0 0,1 0 0 0 0,0 0 0 0 0,0 0-1 0 0,0 0 1 0 0,0 0 0 0 0,0 0 0 0 0,0 0 0 0 0,0 0-1 0 0,0 0 1 0 0,0 0 0 0 0,0 0 0 0 0,0 0 0 0 0,0 0 0 0 0,0 0-1 0 0,-1 0 1 0 0,1 0 0 0 0,0 0 0 0 0,0 0 0 0 0,0 0 0 0 0,0 0-1 0 0,0 0 1 0 0,0 0 0 0 0,0 0 0 0 0,0 0 0 0 0,0 0 0 0 0,0 0-1 0 0,-1 0 1 0 0,1 0 0 0 0,0 0 0 0 0,0 0 0 0 0,0 0 0 0 0,0 0-1 0 0,0 0 1 0 0,0 0 0 0 0,0 0 0 0 0,0 0 0 0 0,0 0-1 0 0,0 0 1 0 0,0 0 0 0 0,0 0 0 0 0,0 0 0 0 0,-1 0 0 0 0,1 1-1 0 0,0-13 387 0 0,0 11-420 0 0,0 0-1 0 0,0 1 1 0 0,1-1-1 0 0,-1 1 1 0 0,0-1-1 0 0,0 0 1 0 0,1 1-1 0 0,-1-1 1 0 0,0 1-1 0 0,1-1 1 0 0,-1 1-1 0 0,0-1 0 0 0,1 1 1 0 0,-1-1-1 0 0,1 1 1 0 0,-1-1-1 0 0,1 1 1 0 0,-1 0-1 0 0,1-1 1 0 0,-1 1-1 0 0,1 0 1 0 0,-1-1-1 0 0,1 1 1 0 0,0 0-1 0 0,-1 0 0 0 0,1-1 1 0 0,-1 1-1 0 0,1 0 1 0 0,0 0-1 0 0,-1 0 1 0 0,1 0-1 0 0,0 0 1 0 0,-1 0-1 0 0,1 0 1 0 0,0 0-1 0 0,-1 0 1 0 0,1 0-1 0 0,-1 0 0 0 0,1 1 1 0 0,0-1-1 0 0,-1 0 1 0 0,1 0-1 0 0,-1 0 1 0 0,1 1-1 0 0,-1-1 1 0 0,1 0-1 0 0,0 1 1 0 0,-1-1-1 0 0,1 1 1 0 0,9 5 83 0 0,-1 0 1 0 0,0 1 0 0 0,0 0 0 0 0,12 13 0 0 0,17 12 220 0 0,-13-15-234 0 0,0-2 0 0 0,1 0 1 0 0,0-2-1 0 0,40 13 0 0 0,-51-20-70 0 0,1-1-1 0 0,0-1 0 0 0,1-1 0 0 0,-1-1 1 0 0,1 0-1 0 0,-1-1 0 0 0,1 0 0 0 0,-1-1 1 0 0,24-4-1 0 0,-34 3 3 0 0,1 0 0 0 0,-1-1 0 0 0,0 0 0 0 0,-1 0 0 0 0,1 0 0 0 0,0 0 0 0 0,0-1 0 0 0,-1 0 0 0 0,0 0 0 0 0,1-1 0 0 0,-1 1 0 0 0,0-1 0 0 0,-1 0 0 0 0,1-1 0 0 0,-1 1 0 0 0,0-1 0 0 0,0 0 0 0 0,0 0 0 0 0,-1 0 0 0 0,0 0 0 0 0,0-1 0 0 0,0 0 0 0 0,0 1 0 0 0,-1-1 0 0 0,0 0 0 0 0,0 0 0 0 0,-1 0 0 0 0,0 0 0 0 0,0 0 0 0 0,1-7 0 0 0,-2 1 0 0 0,0-1 0 0 0,0 0 0 0 0,-1 1 0 0 0,-1 0 0 0 0,0-1 0 0 0,0 1 0 0 0,-1 0 0 0 0,-1 0 0 0 0,0 0 0 0 0,-1 1 0 0 0,0-1 0 0 0,-1 1 0 0 0,0 0 0 0 0,-8-10 0 0 0,9 14-5 0 0,1 1-1 0 0,1 0-1 0 0,-1 1 1 0 0,-1 0 0 0 0,1 0 0 0 0,-1 0-1 0 0,0 1 1 0 0,0-1 0 0 0,-6-3 0 0 0,10 8-321 0 0,32 20-5202 0 0,-12-13 2461 0 0,1 0 1 0 0,22 4-1 0 0,-6-4 42 0 0</inkml:trace>
</inkml:ink>
</file>

<file path=ppt/ink/ink7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36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73 312 0 0,'0'-1'499'0'0,"0"0"-1"0"0,-1 1 1 0 0,1-1 0 0 0,0 0 0 0 0,0 0-1 0 0,0 0 1 0 0,0 1 0 0 0,0-1-1 0 0,0 0 1 0 0,0 0 0 0 0,0 1-1 0 0,1-1 1 0 0,-1 0 0 0 0,0 0-1 0 0,0 1 1 0 0,1-1 0 0 0,-1 0 0 0 0,0 0-1 0 0,1 1 1 0 0,-1-1 0 0 0,1 0-1 0 0,-1 1 1 0 0,1-1 0 0 0,-1 1-1 0 0,2-2 1 0 0,22-8 7032 0 0,40 7-1478 0 0,-47 3-4664 0 0,8-1-197 0 0,148-9 2565 0 0,-131 6-4909 0 0,-1-2 1 0 0,45-13-1 0 0</inkml:trace>
</inkml:ink>
</file>

<file path=ppt/ink/ink7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36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1 596 0 0,'-19'21'2288'0'0,"18"-20"-1763"0"0,0 1-1 0 0,0-1 0 0 0,0 1 1 0 0,1-1-1 0 0,-1 1 1 0 0,0 0-1 0 0,0-1 0 0 0,1 1 1 0 0,-1 0-1 0 0,1-1 1 0 0,0 1-1 0 0,0 0 0 0 0,-1 0 1 0 0,1-1-1 0 0,0 3 0 0 0,1-3-107 0 0,-1 1-1 0 0,0-1 0 0 0,1 0 0 0 0,-1 0 0 0 0,1 1 0 0 0,0-1 0 0 0,-1 0 1 0 0,1 0-1 0 0,0 0 0 0 0,0 0 0 0 0,-1 0 0 0 0,1 0 0 0 0,0 0 0 0 0,0 0 0 0 0,0 0 1 0 0,0-1-1 0 0,1 1 0 0 0,-1 0 0 0 0,2 0 0 0 0,24 9 1622 0 0,7-4 797 0 0,45 3 0 0 0,-46-7-2338 0 0,51 11 0 0 0,-75-11-4218 0 0</inkml:trace>
</inkml:ink>
</file>

<file path=ppt/ink/ink7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38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2 232 588 0 0,'-1'-8'414'0'0,"1"0"1"0"0,0 0-1 0 0,0 0 1 0 0,0-1-1 0 0,1 1 0 0 0,0 0 1 0 0,1 0-1 0 0,0 0 1 0 0,0 0-1 0 0,1 0 0 0 0,-1 1 1 0 0,2-1-1 0 0,-1 1 1 0 0,1-1-1 0 0,0 1 0 0 0,1 1 1 0 0,0-1-1 0 0,0 0 1 0 0,0 1-1 0 0,1 0 0 0 0,0 1 1 0 0,0-1-1 0 0,9-5 1 0 0,17-10 804 0 0,-24 16-938 0 0,1 1 1 0 0,-1 0-1 0 0,1 0 1 0 0,0 1-1 0 0,0 0 0 0 0,0 1 1 0 0,1 0-1 0 0,-1 0 0 0 0,1 1 1 0 0,-1 1-1 0 0,12-1 0 0 0,11 6 578 0 0,-24-2-688 0 0,1-1 0 0 0,-1 1-1 0 0,0 0 1 0 0,0 1 0 0 0,0 0 0 0 0,0 0-1 0 0,-1 1 1 0 0,1 0 0 0 0,-1 0 0 0 0,0 1-1 0 0,10 11 1 0 0,-14-13-93 0 0,0 0 0 0 0,0 0 0 0 0,0 0 0 0 0,-1 0 0 0 0,1 0 0 0 0,-1 1 0 0 0,-1 0 0 0 0,1-1 0 0 0,0 1 0 0 0,-1 0 0 0 0,0 0 0 0 0,0-1 1 0 0,0 1-1 0 0,-1 0 0 0 0,0 0 0 0 0,0 0 0 0 0,0 0 0 0 0,-1 0 0 0 0,1 0 0 0 0,-1 0 0 0 0,0 0 0 0 0,0-1 0 0 0,-3 7 0 0 0,-2 5 61 0 0,-1 0 1 0 0,-1 0 0 0 0,0 0-1 0 0,-1-1 1 0 0,-1-1 0 0 0,0 1-1 0 0,-21 21 1 0 0,23-28-59 0 0,0 0 0 0 0,-1 0 0 0 0,-1 0 0 0 0,1-1 1 0 0,-1-1-1 0 0,0 0 0 0 0,0 0 0 0 0,-1-1 0 0 0,0 0 0 0 0,0-1 0 0 0,0 0 0 0 0,-18 4 0 0 0,29-8-96 0 0,32-4-50 0 0,49 1 0 0 0,-43 6 36 0 0,75 17-1 0 0,-100-17 27 0 0,-1 1 0 0 0,0 0 0 0 0,1 1 0 0 0,-1 1 0 0 0,-1-1 0 0 0,1 2 0 0 0,-1 0 0 0 0,0 0 0 0 0,15 14 0 0 0,-24-19 12 0 0,0-1 0 0 0,0 1 0 0 0,-1 0 0 0 0,1 0 0 0 0,0 0 0 0 0,-1 0 0 0 0,0 0 0 0 0,1 0 0 0 0,-1 0 0 0 0,0 0 0 0 0,0 0 0 0 0,0 1 0 0 0,0-1 0 0 0,-1 0 0 0 0,1 1 0 0 0,0-1 0 0 0,-1 1 0 0 0,0-1 0 0 0,0 0 0 0 0,0 1 0 0 0,0-1-1 0 0,0 1 1 0 0,0-1 0 0 0,-1 4 0 0 0,-1-2 24 0 0,1 0 0 0 0,-1-1 0 0 0,-1 1 0 0 0,1 0 0 0 0,0-1 0 0 0,-1 1 0 0 0,0-1 0 0 0,0 0 0 0 0,0 0 0 0 0,0 0 0 0 0,0 0 0 0 0,-6 4 0 0 0,-9 4 108 0 0,0 0 1 0 0,-1-2-1 0 0,0 0 0 0 0,-29 9 0 0 0,26-10-50 0 0,-1-2 0 0 0,0-1 0 0 0,-46 5 0 0 0,57-10-714 0 0,0 0-1 0 0,0 0 1 0 0,0-1-1 0 0,0 0 1 0 0,-18-6-1 0 0,13-1-6280 0 0</inkml:trace>
</inkml:ink>
</file>

<file path=ppt/ink/ink7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38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52 6697 0 0,'-25'22'7237'0'0,"25"-21"-7153"0"0,0-1 0 0 0,0 1 1 0 0,-1 0-1 0 0,1-1 1 0 0,0 1-1 0 0,0-1 0 0 0,0 1 1 0 0,0-1-1 0 0,0 1 1 0 0,0-1-1 0 0,0 1 0 0 0,0 0 1 0 0,0-1-1 0 0,0 1 0 0 0,0-1 1 0 0,0 1-1 0 0,0-1 1 0 0,0 1-1 0 0,0-1 0 0 0,1 1 1 0 0,-1-1-1 0 0,0 1 1 0 0,0-1-1 0 0,1 1 0 0 0,-1-1 1 0 0,0 1-1 0 0,1-1 1 0 0,-1 1-1 0 0,1-1 0 0 0,-1 1 1 0 0,0-1-1 0 0,1 0 1 0 0,-1 1-1 0 0,1-1 0 0 0,-1 0 1 0 0,1 0-1 0 0,-1 1 1 0 0,1-1-1 0 0,-1 0 0 0 0,1 0 1 0 0,-1 0-1 0 0,1 1 0 0 0,0-1 1 0 0,-1 0-1 0 0,1 0 1 0 0,-1 0-1 0 0,1 0 0 0 0,-1 0 1 0 0,1 0-1 0 0,-1 0 1 0 0,1 0-1 0 0,0-1 0 0 0,36 6 622 0 0,0-2-1 0 0,0-1 1 0 0,1-2-1 0 0,57-8 1 0 0,-33 3-297 0 0,765-80 5520 0 0,-815 83-5744 0 0,5-1-397 0 0</inkml:trace>
</inkml:ink>
</file>

<file path=ppt/ink/ink7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3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99 144 0 0,'-6'0'881'0'0,"-1"1"0"0"0,1-1-1 0 0,0 1 1 0 0,1 0 0 0 0,-1 0 0 0 0,0 1-1 0 0,0 0 1 0 0,-9 4 0 0 0,14-6-656 0 0,0 1 1 0 0,0-1-1 0 0,0 1 1 0 0,1 0-1 0 0,-1-1 0 0 0,0 1 1 0 0,0 0-1 0 0,1-1 1 0 0,-1 1-1 0 0,0 0 0 0 0,1 0 1 0 0,-1 0-1 0 0,0-1 1 0 0,1 1-1 0 0,-1 0 0 0 0,1 0 1 0 0,0 0-1 0 0,-1 0 1 0 0,1 0-1 0 0,0 0 0 0 0,0 0 1 0 0,-1 1-1 0 0,2 0-21 0 0,-1 0-1 0 0,0 0 1 0 0,1 0-1 0 0,0 0 1 0 0,-1-1-1 0 0,1 1 1 0 0,0 0-1 0 0,0-1 0 0 0,0 1 1 0 0,0 0-1 0 0,0-1 1 0 0,0 1-1 0 0,1-1 1 0 0,-1 0-1 0 0,0 1 1 0 0,4 1-1 0 0,85 65 3807 0 0,-55-44-2603 0 0,39 35 0 0 0,-65-52-1183 0 0,-1 1-1 0 0,-1 0 1 0 0,1 1-1 0 0,-1 0 0 0 0,-1 0 1 0 0,0 0-1 0 0,0 1 1 0 0,-1 0-1 0 0,6 15 0 0 0,-9-20-185 0 0,-1-1 0 0 0,0 1 0 0 0,0-1 0 0 0,-1 1 0 0 0,1 0-1 0 0,-1-1 1 0 0,0 1 0 0 0,0-1 0 0 0,-1 1 0 0 0,0 0 0 0 0,1-1-1 0 0,-1 1 1 0 0,-1-1 0 0 0,1 1 0 0 0,-1-1 0 0 0,1 0 0 0 0,-1 1-1 0 0,-1-1 1 0 0,1 0 0 0 0,-1 0 0 0 0,1-1 0 0 0,-1 1 0 0 0,0 0-1 0 0,0-1 1 0 0,-1 0 0 0 0,1 0 0 0 0,-1 0 0 0 0,-7 5 0 0 0,5-4-69 0 0,-1 0 0 0 0,1 0 1 0 0,-1 0-1 0 0,0-1 0 0 0,0 0 1 0 0,-1-1-1 0 0,1 0 1 0 0,0 0-1 0 0,-1 0 0 0 0,1-1 1 0 0,-1 0-1 0 0,0-1 1 0 0,1 1-1 0 0,-1-2 0 0 0,0 1 1 0 0,1-1-1 0 0,-9-1 0 0 0,14 1 16 0 0,0 0-1 0 0,0 1 0 0 0,0-1 0 0 0,0 0 1 0 0,0 0-1 0 0,1 0 0 0 0,-1 0 0 0 0,0 0 1 0 0,1-1-1 0 0,-1 1 0 0 0,1 0 0 0 0,-1-1 1 0 0,1 1-1 0 0,-1-1 0 0 0,1 1 0 0 0,0-1 1 0 0,0 0-1 0 0,0 0 0 0 0,0 1 0 0 0,0-1 1 0 0,0 0-1 0 0,1 0 0 0 0,-1 0 0 0 0,1 0 0 0 0,-1 0 1 0 0,1 0-1 0 0,0 0 0 0 0,-1 0 0 0 0,1 0 1 0 0,0 0-1 0 0,0 0 0 0 0,1 0 0 0 0,-1 0 1 0 0,0 0-1 0 0,1 0 0 0 0,-1 0 0 0 0,1 0 1 0 0,0-2-1 0 0,3-7-17 0 0,0 0 0 0 0,0 0 0 0 0,1 0 0 0 0,0 1 0 0 0,10-13 0 0 0,9-10 61 0 0,1 1 0 0 0,34-31 0 0 0,-35 39 36 0 0,-1-1 0 0 0,-2 0 0 0 0,0-2 0 0 0,21-36 0 0 0,-40 60-63 0 0,0 0 0 0 0,-1 0 0 0 0,1 0 1 0 0,-1 0-1 0 0,0 0 0 0 0,0 0 0 0 0,0-1 0 0 0,0 1 1 0 0,0 0-1 0 0,-1-1 0 0 0,1 1 0 0 0,-1 0 1 0 0,0-1-1 0 0,0 1 0 0 0,0 0 0 0 0,-1-1 0 0 0,1 1 1 0 0,-1 0-1 0 0,0-1 0 0 0,0 1 0 0 0,0 0 0 0 0,-2-5 1 0 0,0 5-16 0 0,0-1-1 0 0,0 1 1 0 0,-1-1 0 0 0,1 1 0 0 0,-1 0 0 0 0,1 0 0 0 0,-1 1 0 0 0,0-1 0 0 0,0 1 0 0 0,-1 0 0 0 0,1 0 0 0 0,0 0 0 0 0,-1 0 0 0 0,1 1-1 0 0,-8-1 1 0 0,-14-4-60 0 0,-1 1 0 0 0,0 2 0 0 0,0 1 0 0 0,0 1 0 0 0,-28 3 0 0 0,-42 7-1368 0 0,3 4-3924 0 0,60-8 1863 0 0,21-3 939 0 0</inkml:trace>
</inkml:ink>
</file>

<file path=ppt/ink/ink7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4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44 412 0 0,'3'7'721'0'0,"-1"0"1"0"0,0 1-1 0 0,0-1 1 0 0,0 1-1 0 0,-1-1 1 0 0,0 1-1 0 0,-1-1 1 0 0,1 1-1 0 0,-2 11 0 0 0,-12 74 6370 0 0,6-54-3820 0 0,8-53 977 0 0,1-22-3945 0 0,1 13 67 0 0,-1 14-293 0 0,0-1 1 0 0,1 1 0 0 0,1 1-1 0 0,-1-1 1 0 0,1 0 0 0 0,1 1-1 0 0,-1 0 1 0 0,1 0 0 0 0,9-10-1 0 0,-13 16-60 0 0,0 1 0 0 0,1 0 0 0 0,-1-1 0 0 0,1 1 0 0 0,-1 0 0 0 0,1 0 0 0 0,-1 0 0 0 0,1 0 0 0 0,0 0 0 0 0,0 0 0 0 0,-1 0 0 0 0,1 1 0 0 0,0-1 0 0 0,0 1 0 0 0,0-1 0 0 0,0 1 0 0 0,0 0 0 0 0,0-1 0 0 0,3 1 0 0 0,-2 1-2 0 0,0 0-1 0 0,0 0 1 0 0,-1 0-1 0 0,1 1 1 0 0,0-1 0 0 0,-1 1-1 0 0,1-1 1 0 0,-1 1-1 0 0,0 0 1 0 0,1 0 0 0 0,-1 0-1 0 0,0 0 1 0 0,0 0-1 0 0,0 0 1 0 0,0 1-1 0 0,-1-1 1 0 0,3 4 0 0 0,2 3 55 0 0,-1 0 1 0 0,0 1 0 0 0,0-1 0 0 0,-1 1-1 0 0,-1 0 1 0 0,1 0 0 0 0,-1 0 0 0 0,-1 0 0 0 0,0 1-1 0 0,-1-1 1 0 0,1 15 0 0 0,-2-23 9 0 0,2-6-47 0 0,14-23 25 0 0,4-9-13 0 0,36-47-1 0 0,-48 73-37 0 0,0 0 1 0 0,0 1-1 0 0,1 0 0 0 0,0 1 0 0 0,1 0 0 0 0,0 0 0 0 0,0 1 1 0 0,1 0-1 0 0,14-6 0 0 0,-23 11 11 0 0,0 2 0 0 0,0-1 0 0 0,1 0 0 0 0,-1 0 0 0 0,0 1 0 0 0,0-1 0 0 0,1 1 1 0 0,-1-1-1 0 0,0 1 0 0 0,1 0 0 0 0,-1 0 0 0 0,0 0 0 0 0,1 0 0 0 0,-1 1 0 0 0,0-1 0 0 0,1 1 0 0 0,-1-1 0 0 0,0 1 0 0 0,0 0 0 0 0,1 0 0 0 0,2 2 1 0 0,-2-1 39 0 0,1 1 0 0 0,-1 0 1 0 0,0 0-1 0 0,0 0 0 0 0,-1 0 0 0 0,1 0 1 0 0,-1 1-1 0 0,0-1 0 0 0,0 1 1 0 0,0 0-1 0 0,2 5 0 0 0,3 10 280 0 0,-1 1 1 0 0,-1 1-1 0 0,5 38 0 0 0,-9-49-250 0 0,-1-7-309 0 0,1 0 1 0 0,-1 0 0 0 0,1 0 0 0 0,0 0 0 0 0,0-1 0 0 0,0 1-1 0 0,0 0 1 0 0,1 0 0 0 0,-1-1 0 0 0,1 1 0 0 0,0-1-1 0 0,1 3 1 0 0,22 10-7944 0 0,-14-13 5253 0 0</inkml:trace>
</inkml:ink>
</file>

<file path=ppt/ink/ink7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40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36 216 5821 0 0,'0'0'2846'0'0,"3"8"1697"0"0,3 15-2386 0 0,-4-10-1670 0 0,-1 0 1 0 0,-1 0 0 0 0,0 0-1 0 0,-1 0 1 0 0,0-1 0 0 0,-1 1-1 0 0,-3 13 1 0 0,-30 86 3933 0 0,32-104-2576 0 0,5-13-1826 0 0,0 0-1 0 0,0 0 0 0 0,0 0 1 0 0,-1 0-1 0 0,0 0 0 0 0,0 0 0 0 0,0 0 1 0 0,0-6-1 0 0,0 8-31 0 0,12-125-564 0 0,-11 88 403 0 0,2-1-1 0 0,1 1 0 0 0,2 0 1 0 0,3 0-1 0 0,16-48 1 0 0,-26 88 191 0 0,1-1 0 0 0,-1 0 0 0 0,0 1 1 0 0,0-1-1 0 0,1 0 0 0 0,-1 1 0 0 0,0-1 1 0 0,1 1-1 0 0,-1-1 0 0 0,1 1 0 0 0,-1-1 1 0 0,0 1-1 0 0,1-1 0 0 0,-1 1 0 0 0,1-1 1 0 0,0 1-1 0 0,-1 0 0 0 0,1-1 0 0 0,-1 1 0 0 0,1 0 1 0 0,0-1-1 0 0,-1 1 0 0 0,1 0 0 0 0,-1 0 1 0 0,1 0-1 0 0,0-1 0 0 0,-1 1 0 0 0,1 0 1 0 0,0 0-1 0 0,-1 0 0 0 0,1 0 0 0 0,0 0 1 0 0,0 1-1 0 0,24 15 491 0 0,17 36 160 0 0,-39-47-610 0 0,146 190 1516 0 0,-123-165-1525 0 0,1-2 0 0 0,1-1 0 0 0,2-1 0 0 0,39 28 0 0 0,-68-53-109 0 0,1 0 0 0 0,-1 0 0 0 0,0 0 0 0 0,0 0 0 0 0,0-1 0 0 0,1 1 0 0 0,-1 0 0 0 0,0 0 0 0 0,1-1 0 0 0,-1 1 0 0 0,0-1 0 0 0,1 1 0 0 0,-1-1 0 0 0,1 0 0 0 0,-1 0 0 0 0,1 1 0 0 0,-1-1 0 0 0,1 0 1 0 0,-1 0-1 0 0,1 0 0 0 0,-1 0 0 0 0,1-1 0 0 0,-1 1 0 0 0,0 0 0 0 0,1-1 0 0 0,-1 1 0 0 0,1-1 0 0 0,-1 1 0 0 0,0-1 0 0 0,1 0 0 0 0,-1 1 0 0 0,0-1 0 0 0,0 0 0 0 0,1 0 0 0 0,-1 0 0 0 0,0 0 0 0 0,2-2 0 0 0,-3 1 45 0 0,1 1 1 0 0,-1-1-1 0 0,0 1 0 0 0,0-1 1 0 0,0 1-1 0 0,1-1 1 0 0,-1 1-1 0 0,0-1 0 0 0,-1 1 1 0 0,1-1-1 0 0,0 1 1 0 0,0-1-1 0 0,-1 1 0 0 0,1-1 1 0 0,-1 1-1 0 0,1-1 1 0 0,-1 1-1 0 0,0 0 0 0 0,1-1 1 0 0,-1 1-1 0 0,0 0 1 0 0,0 0-1 0 0,0-1 0 0 0,0 1 1 0 0,0 0-1 0 0,0 0 1 0 0,0 0-1 0 0,0 0 0 0 0,-1 0 1 0 0,1 1-1 0 0,0-1 1 0 0,-1 0-1 0 0,1 0 0 0 0,0 1 1 0 0,-1-1-1 0 0,-1 0 1 0 0,-9-3 105 0 0,-1-1 1 0 0,1 1-1 0 0,-1 1 1 0 0,0 1 0 0 0,0-1-1 0 0,0 2 1 0 0,-26 0 0 0 0,-94 12 664 0 0,108-8-575 0 0,4-1-33 0 0,-2 0 109 0 0,0 0 0 0 0,1 2 0 0 0,-1 0 0 0 0,1 2 1 0 0,-1 1-1 0 0,-21 9 0 0 0,39-9-2059 0 0,15-3-897 0 0,21-3-3541 0 0,-9-7 3194 0 0</inkml:trace>
</inkml:ink>
</file>

<file path=ppt/ink/ink7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57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321 129 508 0 0,'-10'18'1381'0'0,"0"0"-1"0"0,1 1 1 0 0,1 0-1 0 0,-11 37 1 0 0,-13 87 3205 0 0,25-110-3511 0 0,-7 60 2353 0 0,4 0 1 0 0,4 150-1 0 0,6-240-3339 0 0,0-1 5 0 0,1 0 0 0 0,-1 1 0 0 0,0-1-1 0 0,0 0 1 0 0,-1 0 0 0 0,1 0 0 0 0,0 0 0 0 0,-1 0-1 0 0,1 0 1 0 0,-1 0 0 0 0,0 0 0 0 0,1 0 0 0 0,-1 0-1 0 0,0 0 1 0 0,-2 2 0 0 0,2-3 90 0 0,-21-21 261 0 0,15 5-398 0 0,0 0 1 0 0,2-1-1 0 0,0 0 0 0 0,0 1 1 0 0,2-2-1 0 0,0 1 1 0 0,1 0-1 0 0,0-1 0 0 0,2-31 1 0 0,3-12-48 0 0,11-68 0 0 0,-8 84 5 0 0,2 0 0 0 0,1 0 0 0 0,3 1 0 0 0,1 1 0 0 0,32-69 0 0 0,-38 97 24 0 0,1 1 0 0 0,1 0 0 0 0,0 0 0 0 0,1 1 0 0 0,0 0 0 0 0,1 1 0 0 0,0 0 0 0 0,17-13 0 0 0,-18 17 7 0 0,0 1 1 0 0,1 0-1 0 0,0 1 1 0 0,0 0 0 0 0,0 0-1 0 0,0 1 1 0 0,1 1-1 0 0,0 0 1 0 0,-1 0-1 0 0,1 1 1 0 0,0 1-1 0 0,13-1 1 0 0,-21 2-26 0 0,0 0 0 0 0,1 0-1 0 0,-1 0 1 0 0,0 0 0 0 0,0 1 0 0 0,0-1 0 0 0,1 1 0 0 0,-1 0 0 0 0,0 0 0 0 0,0 1 0 0 0,0-1 0 0 0,-1 1 0 0 0,1 0-1 0 0,0 0 1 0 0,0 0 0 0 0,-1 0 0 0 0,0 1 0 0 0,1 0 0 0 0,-1-1 0 0 0,0 1 0 0 0,0 0 0 0 0,0 1 0 0 0,-1-1-1 0 0,1 0 1 0 0,-1 1 0 0 0,0 0 0 0 0,2 4 0 0 0,-2-2-11 0 0,0 1-1 0 0,0-1 1 0 0,-1 1 0 0 0,0 0-1 0 0,0 0 1 0 0,-1-1 0 0 0,0 1-1 0 0,0 0 1 0 0,0 0 0 0 0,-1 0-1 0 0,0-1 1 0 0,0 1 0 0 0,-1 0-1 0 0,0-1 1 0 0,-5 13 0 0 0,-5 3-12 0 0,0 0 0 0 0,-1 0 0 0 0,-2-2 1 0 0,0 0-1 0 0,-1 0 0 0 0,0-2 0 0 0,-2 0 1 0 0,0-1-1 0 0,-1 0 0 0 0,-1-2 0 0 0,-34 21 0 0 0,21-15 1 0 0,0-2-1 0 0,-2-1 0 0 0,0-2 0 0 0,0-2 1 0 0,-2-1-1 0 0,1-1 0 0 0,-2-2 0 0 0,-44 6 0 0 0,109-14-69 0 0,0 1-1 0 0,0 1 0 0 0,-1 2 0 0 0,1 0 1 0 0,34 15-1 0 0,-40-13 69 0 0,-1 0-1 0 0,0 2 1 0 0,-1 0 0 0 0,0 1 0 0 0,-1 1-1 0 0,0 0 1 0 0,-1 2 0 0 0,0 0 0 0 0,-1 1 0 0 0,24 30-1 0 0,-29-32 17 0 0,-2 0-1 0 0,0 1 0 0 0,-1 0 1 0 0,0 1-1 0 0,-1-1 1 0 0,-1 2-1 0 0,0-1 0 0 0,-1 1 1 0 0,0-1-1 0 0,-2 2 0 0 0,0-1 1 0 0,-1 0-1 0 0,0 0 0 0 0,-2 33 1 0 0,0-42 116 0 0,-1-4-210 0 0,1 1 1 0 0,0-1 0 0 0,-1 0-1 0 0,2 1 1 0 0,-1-1-1 0 0,0 0 1 0 0,1 1 0 0 0,-1-1-1 0 0,2 5 1 0 0,-1-8-119 0 0,0 1-1 0 0,0 0 1 0 0,0-1 0 0 0,-1 1 0 0 0,1-1 0 0 0,0 1 0 0 0,0-1-1 0 0,0 1 1 0 0,0-1 0 0 0,0 0 0 0 0,1 1 0 0 0,-1-1 0 0 0,0 0-1 0 0,0 0 1 0 0,0 0 0 0 0,0 0 0 0 0,0 0 0 0 0,0 0 0 0 0,0 0-1 0 0,0 0 1 0 0,0 0 0 0 0,0-1 0 0 0,0 1 0 0 0,0 0 0 0 0,0-1-1 0 0,0 1 1 0 0,0 0 0 0 0,0-1 0 0 0,0 0 0 0 0,0 1 0 0 0,0-1-1 0 0,0 1 1 0 0,1-2 0 0 0,14-6-2856 0 0,4-2 440 0 0</inkml:trace>
</inkml:ink>
</file>

<file path=ppt/ink/ink7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5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20 0 0,'-2'0'821'0'0,"1"1"0"0"0,-1 0 1 0 0,1-1-1 0 0,-1 1 0 0 0,1 0 0 0 0,-1 0 0 0 0,1 0 1 0 0,0 0-1 0 0,-1 0 0 0 0,1 0 0 0 0,0 0 0 0 0,-2 3 1 0 0,4 19 1525 0 0,1 0 1 0 0,8 37-1 0 0,35 103 1421 0 0,-23-90-2047 0 0,-13-43-1258 0 0,-2-9-69 0 0,-1 0 0 0 0,-1 1-1 0 0,-1-1 1 0 0,2 33-1 0 0,-17-78-13350 0 0</inkml:trace>
</inkml:ink>
</file>

<file path=ppt/ink/ink7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5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36 147 724 0 0,'-35'-9'5461'0'0,"35"9"-5315"0"0,0-1-1 0 0,0 1 0 0 0,-1 0 0 0 0,1-1 1 0 0,0 1-1 0 0,0 0 0 0 0,0-1 0 0 0,0 1 1 0 0,0 0-1 0 0,0-1 0 0 0,0 1 0 0 0,1 0 1 0 0,-1-1-1 0 0,0 1 0 0 0,0 0 0 0 0,0-1 1 0 0,0 1-1 0 0,0 0 0 0 0,0 0 0 0 0,1-1 1 0 0,-1 1-1 0 0,0 0 0 0 0,0-1 0 0 0,0 1 1 0 0,1 0-1 0 0,-1 0 0 0 0,0-1 0 0 0,0 1 1 0 0,1 0-1 0 0,-1 0 0 0 0,0 0 0 0 0,1-1 1 0 0,-1 1-1 0 0,0 0 0 0 0,1 0 0 0 0,-1 0 1 0 0,0 0-1 0 0,1 0 0 0 0,-1 0 0 0 0,0 0 1 0 0,1 0-1 0 0,-1 0 0 0 0,0 0 0 0 0,1 0 1 0 0,38-13 5551 0 0,-12 6-5288 0 0,-21 6-928 0 0,366-69 7324 0 0,-118 45-8438 0 0,-230 22-992 0 0,0-2-3428 0 0,-10 2 3515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95 436 0 0,'0'-2'394'0'0,"-1"-1"1"0"0,1 0-1 0 0,-1 1 1 0 0,1-1-1 0 0,-1 0 1 0 0,0 1-1 0 0,0-1 0 0 0,0 1 1 0 0,0 0-1 0 0,-1-1 1 0 0,1 1-1 0 0,-1 0 1 0 0,1 0-1 0 0,-1 0 0 0 0,0 0 1 0 0,0 0-1 0 0,1 0 1 0 0,-2 0-1 0 0,1 0 1 0 0,0 1-1 0 0,0-1 0 0 0,0 1 1 0 0,-4-2-1 0 0,-5-3 793 0 0,0 0 0 0 0,-1 1 1 0 0,-18-6-1 0 0,16 7-537 0 0,0 1 1 0 0,0 0-1 0 0,0 1 1 0 0,0 1-1 0 0,-1 0 1 0 0,1 1-1 0 0,0 1 1 0 0,-1 0 0 0 0,1 1-1 0 0,0 0 1 0 0,0 1-1 0 0,-17 7 1 0 0,18-6-322 0 0,1 1 0 0 0,0 0 0 0 0,0 1 0 0 0,1 0 0 0 0,0 1 0 0 0,0 0 0 0 0,0 1 0 0 0,1 0 0 0 0,0 1 0 0 0,1 0 0 0 0,0 0 0 0 0,0 1 0 0 0,-11 18 0 0 0,17-24-196 0 0,0 1 1 0 0,1-1 0 0 0,-1 1-1 0 0,1 0 1 0 0,0 0-1 0 0,1 0 1 0 0,-1 0-1 0 0,1 0 1 0 0,0 0-1 0 0,0 0 1 0 0,1 0 0 0 0,0 0-1 0 0,-1 1 1 0 0,2-1-1 0 0,-1 0 1 0 0,1 0-1 0 0,-1 1 1 0 0,2-1 0 0 0,-1 0-1 0 0,0 0 1 0 0,1 0-1 0 0,4 7 1 0 0,-2-4-28 0 0,1-1 1 0 0,0 0-1 0 0,0 0 1 0 0,1 0-1 0 0,0 0 0 0 0,0-1 1 0 0,1 0-1 0 0,0-1 1 0 0,0 1-1 0 0,0-1 1 0 0,0-1-1 0 0,14 7 1 0 0,4 0-401 0 0,1-1 0 0 0,0-1 0 0 0,1-2 0 0 0,-1 0 0 0 0,2-2 0 0 0,-1-1 0 0 0,28 0 0 0 0,28-4-3465 0 0,-2-10-3591 0 0,-43 2 4142 0 0</inkml:trace>
</inkml:ink>
</file>

<file path=ppt/ink/ink7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58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2 100 0 0,'-11'-1'7756'0'0,"5"3"-7535"0"0,4 0 319 0 0,0 0 0 0 0,-1 1-1 0 0,1 0 1 0 0,0-1 0 0 0,0 1-1 0 0,1 0 1 0 0,-1 0 0 0 0,1 0 0 0 0,-1 0-1 0 0,1 0 1 0 0,0 1 0 0 0,0-1-1 0 0,0 4 1 0 0,-7 46 2826 0 0,8-44-2816 0 0,-10 181 5680 0 0,9-127-8507 0 0,1 0-6273 0 0</inkml:trace>
</inkml:ink>
</file>

<file path=ppt/ink/ink7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58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51 392 400 0 0,'-7'-4'881'0'0,"-24"-13"3008"0"0,19 6 2663 0 0,15 8-5958 0 0,0 1 1 0 0,0-1 0 0 0,1 1 0 0 0,-1 0-1 0 0,1 0 1 0 0,-1 1 0 0 0,1-1 0 0 0,0 1-1 0 0,5-2 1 0 0,-8 3-383 0 0,93-27 3396 0 0,-58 18-2296 0 0,0-2 0 0 0,50-22 0 0 0,-74 27-1172 0 0,-1 0 1 0 0,0-1 0 0 0,0 0-1 0 0,-1 0 1 0 0,0-1 0 0 0,-1 0 0 0 0,1-1-1 0 0,-2 0 1 0 0,1-1 0 0 0,-1 0-1 0 0,9-14 1 0 0,65-124 1187 0 0,-82 210 2269 0 0,-3-25-3531 0 0,2 1 0 0 0,2-1 1 0 0,2 1-1 0 0,1-1 0 0 0,1 0 0 0 0,2 0 1 0 0,2-1-1 0 0,2 0 0 0 0,1 0 1 0 0,32 64-1 0 0,-44-98-225 0 0,1-1 0 0 0,0 1 0 0 0,-1-1 0 0 0,1 0 0 0 0,0 1-1 0 0,0-1 1 0 0,0 0 0 0 0,0 0 0 0 0,0 0 0 0 0,0 0 0 0 0,1 0 0 0 0,-1 0 0 0 0,0 0 0 0 0,1 0 0 0 0,-1 0-1 0 0,0-1 1 0 0,1 1 0 0 0,-1 0 0 0 0,1-1 0 0 0,-1 1 0 0 0,1-1 0 0 0,-1 0 0 0 0,1 1 0 0 0,-1-1 0 0 0,1 0-1 0 0,0 0 1 0 0,-1 0 0 0 0,1 0 0 0 0,-1 0 0 0 0,1 0 0 0 0,-1-1 0 0 0,1 1 0 0 0,2-1 0 0 0,0-1-566 0 0,0 0 1 0 0,1 0-1 0 0,-1 0 1 0 0,0-1-1 0 0,0 0 1 0 0,0 0 0 0 0,-1 0-1 0 0,1 0 1 0 0,4-5-1 0 0,5-7-2722 0 0</inkml:trace>
</inkml:ink>
</file>

<file path=ppt/ink/ink7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58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92 876 0 0,'-5'-4'4543'0'0,"5"3"-4165"0"0,0 1 1 0 0,0-1 0 0 0,-1 1-1 0 0,1-1 1 0 0,0 1-1 0 0,0 0 1 0 0,0-1-1 0 0,0 1 1 0 0,0-1-1 0 0,-1 0 1 0 0,1 1 0 0 0,0-1-1 0 0,0 1 1 0 0,0-1-1 0 0,0 1 1 0 0,1-1-1 0 0,-1 1 1 0 0,0-1-1 0 0,0 1 1 0 0,0-1 0 0 0,0 1-1 0 0,0-1 1 0 0,1 1-1 0 0,-1 0 1 0 0,1-1-1 0 0,21-11 5569 0 0,44 0-3636 0 0,-56 11-896 0 0,90-14 2117 0 0,69-9-24 0 0,0 13-5223 0 0,-150 15 931 0 0,-10-2-1621 0 0</inkml:trace>
  <inkml:trace contextRef="#ctx0" brushRef="#br0" timeOffset="1">286 154 448 0 0,'-28'16'952'0'0,"-11"8"2221"0"0,20-2 3165 0 0,19-21-6166 0 0,0-1 0 0 0,0 1-1 0 0,0-1 1 0 0,0 1 0 0 0,0-1 0 0 0,0 1-1 0 0,0 0 1 0 0,0-1 0 0 0,0 1 0 0 0,0-1 0 0 0,0 1-1 0 0,0-1 1 0 0,1 1 0 0 0,-1-1 0 0 0,0 1-1 0 0,0-1 1 0 0,1 0 0 0 0,-1 1 0 0 0,0-1-1 0 0,1 1 1 0 0,-1-1 0 0 0,0 0 0 0 0,1 1 0 0 0,-1-1-1 0 0,1 0 1 0 0,-1 1 0 0 0,1-1 0 0 0,-1 0-1 0 0,1 1 1 0 0,-1-1 0 0 0,1 0 0 0 0,-1 0 0 0 0,1 0-1 0 0,-1 0 1 0 0,1 1 0 0 0,0-1 0 0 0,19 6 2229 0 0,70 5 3353 0 0,51-12-2083 0 0,-58-1-2629 0 0,-78 2-1271 0 0,49 1-699 0 0,-36 1-2231 0 0,-2 0-3480 0 0</inkml:trace>
</inkml:ink>
</file>

<file path=ppt/ink/ink7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4:5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41 314 160 0 0,'0'0'988'0'0,"8"16"1680"0"0,-4-2-1876 0 0,-1-1 1 0 0,-1 1-1 0 0,0-1 1 0 0,-1 1-1 0 0,0 0 1 0 0,-1 15-1 0 0,0 9 259 0 0,4 35 663 0 0,2 202 5496 0 0,-6-274-7138 0 0,1 0 0 0 0,-1 1-1 0 0,0-1 1 0 0,0 0 0 0 0,0 0 0 0 0,0 0 0 0 0,-1 0 0 0 0,1 1 0 0 0,0-1 0 0 0,0 0 0 0 0,-1 0-1 0 0,1 0 1 0 0,-1 0 0 0 0,1 0 0 0 0,-1 0 0 0 0,1 0 0 0 0,-1 0 0 0 0,0 0 0 0 0,1 0 0 0 0,-1 0-1 0 0,-1 1 1 0 0,1-2-27 0 0,0 0-1 0 0,0 0 1 0 0,1 0-1 0 0,-1 0 1 0 0,0-1-1 0 0,0 1 1 0 0,1 0-1 0 0,-1 0 0 0 0,0-1 1 0 0,1 1-1 0 0,-1 0 1 0 0,0-1-1 0 0,1 1 1 0 0,-1-1-1 0 0,0 1 1 0 0,1-1-1 0 0,-1 1 1 0 0,1-1-1 0 0,-1 1 1 0 0,1-1-1 0 0,-1 1 0 0 0,1-1 1 0 0,-1-1-1 0 0,-4-4 133 0 0,1 0 0 0 0,0 0 0 0 0,0-1 0 0 0,1 0 0 0 0,-5-13 0 0 0,2-7 66 0 0,1 0-1 0 0,1 0 1 0 0,1 0 0 0 0,2-1-1 0 0,1 1 1 0 0,3-34-1 0 0,6-10 171 0 0,20-78-1 0 0,-23 125-281 0 0,0 1 0 0 0,2-1 1 0 0,1 1-1 0 0,1 0 0 0 0,1 1 0 0 0,1 0 0 0 0,1 1 0 0 0,0 0 1 0 0,2 1-1 0 0,18-19 0 0 0,-26 31-69 0 0,0 1 1 0 0,1 0-1 0 0,0 0 1 0 0,0 0-1 0 0,1 1 1 0 0,0 1-1 0 0,0-1 0 0 0,0 1 1 0 0,1 1-1 0 0,-1 0 1 0 0,1 0-1 0 0,0 1 1 0 0,0 0-1 0 0,1 1 0 0 0,-1 0 1 0 0,0 0-1 0 0,1 1 1 0 0,-1 1-1 0 0,1 0 1 0 0,-1 0-1 0 0,1 1 1 0 0,-1 0-1 0 0,1 1 0 0 0,-1 0 1 0 0,18 6-1 0 0,-23-6-42 0 0,0 0 1 0 0,0 0-1 0 0,0 0 0 0 0,0 1 0 0 0,0 0 0 0 0,-1 0 0 0 0,1 0 0 0 0,-1 0 0 0 0,0 1 1 0 0,0-1-1 0 0,0 1 0 0 0,0 0 0 0 0,-1 0 0 0 0,1 1 0 0 0,-1-1 0 0 0,0 1 0 0 0,2 5 1 0 0,-2-3-18 0 0,-1-1 0 0 0,0 1 1 0 0,-1 0-1 0 0,0 0 0 0 0,0-1 0 0 0,0 1 1 0 0,-1 0-1 0 0,0 0 0 0 0,0 0 1 0 0,-1 0-1 0 0,0 0 0 0 0,-2 7 1 0 0,-2 6-31 0 0,-1-1 1 0 0,-1 0 0 0 0,-1 0 0 0 0,-1-1 0 0 0,-1 0-1 0 0,0 0 1 0 0,-1-1 0 0 0,-22 26 0 0 0,12-20-32 0 0,0 0 0 0 0,-2-1 0 0 0,0-2 0 0 0,-52 35 1 0 0,63-47 21 0 0,0-1 0 0 0,-1 0 0 0 0,0-1 0 0 0,0 0 0 0 0,0-1 1 0 0,-1-1-1 0 0,0 0 0 0 0,0-1 0 0 0,0 0 0 0 0,0-1 0 0 0,0-1 1 0 0,0 0-1 0 0,-24-2 0 0 0,7-7-62 0 0,30 8 90 0 0,0-1 1 0 0,0 1-1 0 0,0-1 1 0 0,0 1-1 0 0,0-1 0 0 0,0 1 1 0 0,1-1-1 0 0,-1 0 0 0 0,0 1 1 0 0,0-1-1 0 0,0 0 0 0 0,1 0 1 0 0,-1 0-1 0 0,0 1 0 0 0,1-1 1 0 0,-1 0-1 0 0,1 0 0 0 0,-1 0 1 0 0,1 0-1 0 0,-1 0 0 0 0,1 0 1 0 0,0 0-1 0 0,-1 0 0 0 0,1 0 1 0 0,0-2-1 0 0,0 3 7 0 0,1-1 0 0 0,0 0 0 0 0,-1 0 1 0 0,1 1-1 0 0,0-1 0 0 0,0 0 0 0 0,-1 1 0 0 0,1-1 0 0 0,0 1 0 0 0,0-1 0 0 0,0 1 0 0 0,0-1 0 0 0,0 1 1 0 0,0 0-1 0 0,0-1 0 0 0,-1 1 0 0 0,1 0 0 0 0,0 0 0 0 0,0-1 0 0 0,0 1 0 0 0,0 0 0 0 0,1 0 0 0 0,25-2 62 0 0,-10 5-19 0 0,0 0 1 0 0,0 0-1 0 0,0 2 0 0 0,0 0 1 0 0,-1 1-1 0 0,1 1 1 0 0,-1 0-1 0 0,-1 1 1 0 0,0 1-1 0 0,0 0 1 0 0,0 1-1 0 0,-1 1 1 0 0,-1 0-1 0 0,20 22 1 0 0,-3-1 148 0 0,-2 2 1 0 0,-2 1 0 0 0,-1 1-1 0 0,36 69 1 0 0,-60-104-238 0 0,-1-1-1 0 0,0 1 1 0 0,1 0 0 0 0,-1 0-1 0 0,1 0 1 0 0,-1-1-1 0 0,1 1 1 0 0,-1 0 0 0 0,1 0-1 0 0,0-1 1 0 0,-1 1-1 0 0,1-1 1 0 0,0 1 0 0 0,0 0-1 0 0,-1-1 1 0 0,1 1 0 0 0,0-1-1 0 0,0 0 1 0 0,0 1-1 0 0,0-1 1 0 0,0 0 0 0 0,-1 1-1 0 0,1-1 1 0 0,0 0 0 0 0,0 0-1 0 0,0 0 1 0 0,0 0-1 0 0,0 0 1 0 0,0 0 0 0 0,0 0-1 0 0,0 0 1 0 0,0 0 0 0 0,1-1-1 0 0,29-17-6893 0 0,-19 9 3734 0 0,5-2 184 0 0</inkml:trace>
</inkml:ink>
</file>

<file path=ppt/ink/ink7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00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11 700 0 0,'1'0'188'0'0,"-1"0"-1"0"0,0-1 0 0 0,0 1 1 0 0,0-1-1 0 0,0 1 1 0 0,0 0-1 0 0,-1-1 1 0 0,1 1-1 0 0,0-1 0 0 0,0 1 1 0 0,0 0-1 0 0,0-1 1 0 0,0 1-1 0 0,-1-1 1 0 0,1 1-1 0 0,0 0 1 0 0,0-1-1 0 0,0 1 0 0 0,-1 0 1 0 0,1-1-1 0 0,0 1 1 0 0,-1 0-1 0 0,1 0 1 0 0,0-1-1 0 0,-1 1 0 0 0,1 0 1 0 0,0 0-1 0 0,-1-1 1 0 0,1 1-1 0 0,0 0 1 0 0,-1 0-1 0 0,1 0 1 0 0,-1 0-1 0 0,-10 10 3298 0 0,-3 23-394 0 0,10-12-2121 0 0,2 1 0 0 0,0-1-1 0 0,1 1 1 0 0,2 0-1 0 0,0-1 1 0 0,1 1 0 0 0,1-1-1 0 0,1 1 1 0 0,7 21 0 0 0,4 30 1058 0 0,-14-71-2101 0 0,-1 0 0 0 0,1 0-1 0 0,-1 0 1 0 0,1 0 0 0 0,0 0-1 0 0,-1 0 1 0 0,1-1 0 0 0,0 1 0 0 0,0 0-1 0 0,1 0 1 0 0,-1-1 0 0 0,2 3-1 0 0,5 2-2903 0 0,0-2-3510 0 0</inkml:trace>
</inkml:ink>
</file>

<file path=ppt/ink/ink7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0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95 7825 0 0,'-31'-3'10413'0'0,"43"-5"-4516"0"0,50-7-3521 0 0,215-19 858 0 0,-12 3-411 0 0,-251 27-3169 0 0</inkml:trace>
</inkml:ink>
</file>

<file path=ppt/ink/ink7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01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56 388 0 0,'-1'-2'285'0'0,"1"-1"-1"0"0,0 1 1 0 0,-1-1 0 0 0,1 1-1 0 0,-1-1 1 0 0,0 1-1 0 0,1 0 1 0 0,-1-1 0 0 0,0 1-1 0 0,-1 0 1 0 0,1 0 0 0 0,0 0-1 0 0,-1 0 1 0 0,1 0 0 0 0,-1 0-1 0 0,1 0 1 0 0,-1 0 0 0 0,0 1-1 0 0,0-1 1 0 0,0 0-1 0 0,0 1 1 0 0,0 0 0 0 0,0 0-1 0 0,0-1 1 0 0,-1 1 0 0 0,1 0-1 0 0,0 1 1 0 0,-1-1 0 0 0,1 0-1 0 0,0 1 1 0 0,-1-1-1 0 0,1 1 1 0 0,-1 0 0 0 0,1 0-1 0 0,-1 0 1 0 0,-3 0 0 0 0,-6 0 212 0 0,0 0-1 0 0,0 1 1 0 0,0 1 0 0 0,0 0 0 0 0,0 0 0 0 0,-13 5 0 0 0,7 0-44 0 0,0 1 0 0 0,0 1 1 0 0,1 0-1 0 0,0 1 0 0 0,1 1 0 0 0,0 0 0 0 0,-16 16 1 0 0,23-19-194 0 0,1 0 0 0 0,0 0 1 0 0,0 1-1 0 0,1 0 0 0 0,0 0 1 0 0,1 1-1 0 0,-1 0 0 0 0,2 0 1 0 0,0 0-1 0 0,0 1 1 0 0,1 0-1 0 0,0 0 0 0 0,-3 15 1 0 0,7-21-154 0 0,0-1 1 0 0,0 1-1 0 0,0 0 1 0 0,0 0-1 0 0,1 0 1 0 0,-1 0 0 0 0,1-1-1 0 0,1 1 1 0 0,-1 0-1 0 0,1-1 1 0 0,-1 1-1 0 0,1-1 1 0 0,0 1 0 0 0,1-1-1 0 0,-1 0 1 0 0,1 0-1 0 0,0 0 1 0 0,0 0-1 0 0,0-1 1 0 0,1 1 0 0 0,-1-1-1 0 0,1 0 1 0 0,0 0-1 0 0,0 0 1 0 0,0 0-1 0 0,0-1 1 0 0,0 0 0 0 0,7 3-1 0 0,-1 0 21 0 0,1-1 0 0 0,-1 0 0 0 0,1-1 0 0 0,0 0 1 0 0,0 0-1 0 0,0-1 0 0 0,0-1 0 0 0,1 0 0 0 0,-1-1 0 0 0,0 0 0 0 0,15-2 0 0 0,-21 2-97 0 0,0-1 0 0 0,0 0-1 0 0,0 0 1 0 0,-1-1 0 0 0,1 1 0 0 0,0-1 0 0 0,0 0-1 0 0,-1-1 1 0 0,0 1 0 0 0,1-1 0 0 0,-1 0 0 0 0,0 0-1 0 0,0 0 1 0 0,0 0 0 0 0,-1-1 0 0 0,1 1 0 0 0,-1-1-1 0 0,0 0 1 0 0,3-5 0 0 0,-2 2 5 0 0,0-2 0 0 0,-1 1 0 0 0,0 0 1 0 0,-1 0-1 0 0,0-1 0 0 0,0 0 0 0 0,-1 1 0 0 0,0-1 0 0 0,0 0 0 0 0,-1-10 1 0 0,0 0 83 0 0,0 0 1 0 0,-2 0 0 0 0,0 0 0 0 0,-5-18 0 0 0,6 31-225 0 0,-1 1 1 0 0,0 0 0 0 0,0 0 0 0 0,0 0 0 0 0,-1 0 0 0 0,1 1-1 0 0,-7-9 1 0 0,6 11-283 0 0,1-1 1 0 0,-1 0-1 0 0,0 0 0 0 0,0 1 0 0 0,0 0 0 0 0,-1 0 0 0 0,1 0 1 0 0,0 0-1 0 0,-1 0 0 0 0,1 0 0 0 0,-9-1 0 0 0,4 6-5361 0 0,3 0 2240 0 0</inkml:trace>
</inkml:ink>
</file>

<file path=ppt/ink/ink7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02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52 149 472 0 0,'-3'-31'1238'0'0,"-6"-32"2638"0"0,8 58-2855 0 0,0-1 0 0 0,0 0 1 0 0,-1 1-1 0 0,0-1 0 0 0,0 1 0 0 0,-1 0 0 0 0,-4-9 0 0 0,7 14-921 0 0,0 0-1 0 0,-1 0 1 0 0,1 0 0 0 0,0-1-1 0 0,0 1 1 0 0,0 0 0 0 0,0 0-1 0 0,0 0 1 0 0,0 0-1 0 0,0-1 1 0 0,-1 1 0 0 0,1 0-1 0 0,0 0 1 0 0,0 0-1 0 0,0 0 1 0 0,0 0 0 0 0,-1 0-1 0 0,1 0 1 0 0,0-1-1 0 0,0 1 1 0 0,0 0 0 0 0,0 0-1 0 0,-1 0 1 0 0,1 0-1 0 0,0 0 1 0 0,0 0 0 0 0,0 0-1 0 0,-1 0 1 0 0,1 0 0 0 0,0 0-1 0 0,0 0 1 0 0,0 0-1 0 0,-1 0 1 0 0,1 0 0 0 0,0 0-1 0 0,0 0 1 0 0,0 0-1 0 0,-1 1 1 0 0,1-1 0 0 0,0 0-1 0 0,0 0 1 0 0,0 0-1 0 0,0 0 1 0 0,-1 0 0 0 0,1 0-1 0 0,0 0 1 0 0,0 1 0 0 0,0-1-1 0 0,0 0 1 0 0,-6 14 1763 0 0,1 17-1156 0 0,5-30-526 0 0,-1 5-363 0 0,1 0 1 0 0,0 0-1 0 0,0-1 0 0 0,1 1 0 0 0,0 0 0 0 0,0 0 0 0 0,0-1 0 0 0,3 7 0 0 0,-1-4-1129 0 0,0 0 0 0 0,1 0 0 0 0,0-1 0 0 0,9 14 0 0 0,-1-4-971 0 0</inkml:trace>
</inkml:ink>
</file>

<file path=ppt/ink/ink7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0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52 0 0,'0'0'5579'0'0,"16"3"-2274"0"0,-3 2-2525 0 0,0 1 0 0 0,-1 0-1 0 0,0 1 1 0 0,-1 1 0 0 0,1 0-1 0 0,12 12 1 0 0,61 61 1665 0 0,-69-65-2097 0 0,18 18 1244 0 0,50 64 0 0 0,-76-88-1300 0 0,-1 1-1 0 0,0 1 1 0 0,0-1 0 0 0,-1 1 0 0 0,0 1 0 0 0,-1-1 0 0 0,-1 1-1 0 0,0-1 1 0 0,0 1 0 0 0,2 24 0 0 0,-6-32-204 0 0,1-1 0 0 0,-1 1 0 0 0,0-1 0 0 0,-1 1 0 0 0,1 0 1 0 0,-1-1-1 0 0,0 1 0 0 0,0-1 0 0 0,0 1 0 0 0,-1-1 0 0 0,0 0 0 0 0,0 0 0 0 0,0 0 1 0 0,0 0-1 0 0,0 0 0 0 0,-1 0 0 0 0,0 0 0 0 0,0-1 0 0 0,0 1 0 0 0,0-1 0 0 0,0 0 0 0 0,-5 3 1 0 0,3-2-32 0 0,0-1 0 0 0,-1 0 0 0 0,1-1 0 0 0,-1 1 0 0 0,0-1 0 0 0,0 0 0 0 0,0-1 0 0 0,0 1 0 0 0,0-1 0 0 0,-1 0 0 0 0,1-1 0 0 0,0 1 0 0 0,0-1 0 0 0,-10-1 0 0 0,9 0-46 0 0,1 0 1 0 0,0 0-1 0 0,0-1 0 0 0,0 1 1 0 0,0-1-1 0 0,0 0 0 0 0,0-1 0 0 0,1 0 1 0 0,-1 0-1 0 0,1 0 0 0 0,0 0 1 0 0,0-1-1 0 0,0 0 0 0 0,-7-7 0 0 0,9 8-12 0 0,0-1 0 0 0,1 0-1 0 0,-1 1 1 0 0,1-1 0 0 0,0 0-1 0 0,0-1 1 0 0,0 1-1 0 0,1 0 1 0 0,-1 0 0 0 0,1-1-1 0 0,0 1 1 0 0,0-1-1 0 0,1 1 1 0 0,-1-1 0 0 0,1 1-1 0 0,0-1 1 0 0,0 1-1 0 0,1-1 1 0 0,-1 0 0 0 0,1 1-1 0 0,0 0 1 0 0,2-6-1 0 0,7-16-69 0 0,0 0 1 0 0,2 0-1 0 0,1 2 0 0 0,2-1 0 0 0,24-32 0 0 0,16-28-685 0 0,-52 81 695 0 0,0-1 0 0 0,-1 1 0 0 0,0-1 0 0 0,0 0 0 0 0,0 0-1 0 0,-1 0 1 0 0,1 0 0 0 0,-1 0 0 0 0,0 0 0 0 0,-1 0 0 0 0,1 0 0 0 0,-1-1 0 0 0,0 1 0 0 0,0 0 0 0 0,-1 0 0 0 0,1 0-1 0 0,-1 0 1 0 0,-3-10 0 0 0,1 9 48 0 0,0 0-1 0 0,0 0 0 0 0,-1 0 1 0 0,0 0-1 0 0,0 0 0 0 0,0 1 0 0 0,-1 0 1 0 0,1 0-1 0 0,-1 0 0 0 0,-1 1 1 0 0,1 0-1 0 0,0-1 0 0 0,-7-2 1 0 0,2 1 53 0 0,0 1 0 0 0,0 0 1 0 0,0 0-1 0 0,-1 1 1 0 0,0 0-1 0 0,0 1 0 0 0,0 1 1 0 0,0-1-1 0 0,0 2 0 0 0,0 0 1 0 0,-1 0-1 0 0,1 1 1 0 0,0 0-1 0 0,-1 1 0 0 0,1 0 1 0 0,0 1-1 0 0,-16 4 1 0 0,25-6-98 0 0,0 1 0 0 0,1 0 0 0 0,-1-1 1 0 0,0 1-1 0 0,0 0 0 0 0,1 0 1 0 0,-1 0-1 0 0,0 0 0 0 0,1 0 1 0 0,0 1-1 0 0,-1-1 0 0 0,1 0 0 0 0,-1 1 1 0 0,1-1-1 0 0,0 1 0 0 0,0-1 1 0 0,0 1-1 0 0,0 0 0 0 0,0-1 1 0 0,0 1-1 0 0,1 0 0 0 0,-1 0 0 0 0,0 0 1 0 0,1-1-1 0 0,0 1 0 0 0,-1 0 1 0 0,1 0-1 0 0,0 0 0 0 0,0 0 1 0 0,0 0-1 0 0,0 0 0 0 0,0 0 0 0 0,0 0 1 0 0,1-1-1 0 0,-1 1 0 0 0,2 4 1 0 0,0-1-670 0 0,0 0 1 0 0,0 0 0 0 0,1 0-1 0 0,0 0 1 0 0,0 0-1 0 0,0 0 1 0 0,1-1 0 0 0,0 1-1 0 0,-1-1 1 0 0,2 0 0 0 0,5 5-1 0 0,7 3-1672 0 0</inkml:trace>
</inkml:ink>
</file>

<file path=ppt/ink/ink7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03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17 576 0 0,'1'-1'305'0'0,"-1"0"1"0"0,1 0-1 0 0,-1 0 0 0 0,1 0 0 0 0,0 0 1 0 0,-1 0-1 0 0,1 0 0 0 0,0 1 0 0 0,0-1 1 0 0,0 0-1 0 0,-1 0 0 0 0,1 1 0 0 0,0-1 1 0 0,0 0-1 0 0,0 1 0 0 0,0-1 0 0 0,0 1 1 0 0,0-1-1 0 0,0 1 0 0 0,0 0 0 0 0,1-1 1 0 0,-1 1-1 0 0,2 0 0 0 0,-2 1-104 0 0,-1-1 1 0 0,1 1-1 0 0,0 0 1 0 0,-1 0-1 0 0,1 0 1 0 0,-1 0-1 0 0,1 0 1 0 0,-1 0-1 0 0,1 0 1 0 0,-1 0-1 0 0,0 0 1 0 0,0 0-1 0 0,1 0 1 0 0,-1 1-1 0 0,0-1 0 0 0,0 0 1 0 0,0 0-1 0 0,0 0 1 0 0,0 2-1 0 0,-9 74 2828 0 0,7-65-2462 0 0,-16 103 2302 0 0,-11 104 3788 0 0,33-209-4346 0 0,6-16-1497 0 0,13-20-433 0 0,23-29-388 0 0,1 1-1 0 0,4 3 0 0 0,81-66 1 0 0,-181 151-968 0 0,-55 43 1067 0 0,94-69 70 0 0,1 1-1 0 0,0-1 1 0 0,1 2 0 0 0,-1-1-1 0 0,2 1 1 0 0,0 0-1 0 0,0 1 1 0 0,-6 14 0 0 0,11-23-86 0 0,1 1 0 0 0,0-1 0 0 0,1 1-1 0 0,-1 0 1 0 0,0-1 0 0 0,1 1 0 0 0,-1 0 0 0 0,1-1 0 0 0,0 1 0 0 0,0 0 0 0 0,0 0 0 0 0,0-1 0 0 0,0 1 0 0 0,1 0 0 0 0,-1-1 0 0 0,1 1 0 0 0,0 0 0 0 0,0-1 0 0 0,0 1 0 0 0,0-1 0 0 0,2 4 0 0 0,0-2-11 0 0,0 0 0 0 0,0-1 1 0 0,1 1-1 0 0,0-1 1 0 0,-1 0-1 0 0,1 0 0 0 0,0 0 1 0 0,0 0-1 0 0,1-1 1 0 0,-1 1-1 0 0,5 1 0 0 0,8 2-543 0 0,0-1-1 0 0,0 0 0 0 0,0-1 0 0 0,0 0 0 0 0,26 0 0 0 0,22-2-9306 0 0,-47-2 6548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5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31 596 0 0,'-3'-3'573'0'0,"0"1"-1"0"0,0-1 1 0 0,-1 0-1 0 0,1 1 1 0 0,-1-1-1 0 0,1 1 1 0 0,-1 0-1 0 0,0 0 1 0 0,1 1-1 0 0,-1-1 1 0 0,0 1 0 0 0,0 0-1 0 0,0-1 1 0 0,0 2-1 0 0,-1-1 1 0 0,1 1-1 0 0,0-1 1 0 0,0 1-1 0 0,0 0 1 0 0,0 1-1 0 0,-1-1 1 0 0,-3 1-1 0 0,3 1-66 0 0,1 0 0 0 0,-1-1 0 0 0,1 1-1 0 0,0 1 1 0 0,0-1 0 0 0,0 1 0 0 0,0-1-1 0 0,0 1 1 0 0,0 1 0 0 0,1-1-1 0 0,-1 0 1 0 0,1 1 0 0 0,0-1 0 0 0,0 1-1 0 0,0 0 1 0 0,1 0 0 0 0,-1 0-1 0 0,1 1 1 0 0,-2 4 0 0 0,0 1-51 0 0,0 1 0 0 0,1 0 1 0 0,0 0-1 0 0,0 0 0 0 0,1 0 0 0 0,0 0 0 0 0,1 0 1 0 0,1 1-1 0 0,0-1 0 0 0,0 1 0 0 0,1-1 1 0 0,0 0-1 0 0,1 0 0 0 0,1 1 0 0 0,4 12 1 0 0,-5-17-426 0 0,1 0 1 0 0,1 0 0 0 0,-1 0-1 0 0,1-1 1 0 0,0 1 0 0 0,1-1-1 0 0,0 0 1 0 0,0 0 0 0 0,0-1-1 0 0,0 1 1 0 0,1-1 0 0 0,0 0-1 0 0,0-1 1 0 0,0 1 0 0 0,1-1-1 0 0,0 0 1 0 0,0-1 0 0 0,-1 0 0 0 0,2 0-1 0 0,-1 0 1 0 0,0-1 0 0 0,1 0-1 0 0,9 1 1 0 0,-3-1-366 0 0,0-1 1 0 0,-1-1-1 0 0,1 0 1 0 0,0-1-1 0 0,0 0 1 0 0,27-7 0 0 0,-29 5-450 0 0,0-1 0 0 0,-1 0 1 0 0,14-8-1 0 0,-17 8-497 0 0,-1 0 0 0 0,0 0 0 0 0,0-1 0 0 0,-1 0 0 0 0,9-9 0 0 0,-10 8-1845 0 0,-1-1 448 0 0</inkml:trace>
</inkml:ink>
</file>

<file path=ppt/ink/ink7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03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0 538 568 0 0,'10'9'20635'0'0,"-9"-99"-15935"0"0,-2 63-4301 0 0,1 1-1 0 0,1-1 1 0 0,2 1-1 0 0,0 0 1 0 0,9-31 0 0 0,-5 35-174 0 0,1 0 1 0 0,1 1 0 0 0,1 0-1 0 0,0 1 1 0 0,2 0-1 0 0,19-25 1 0 0,-25 37-141 0 0,1 0-1 0 0,-1 0 1 0 0,1 1-1 0 0,1 0 1 0 0,-1 0-1 0 0,1 1 1 0 0,0 0 0 0 0,1 1-1 0 0,0 0 1 0 0,0 0-1 0 0,0 0 1 0 0,0 1-1 0 0,0 1 1 0 0,1 0-1 0 0,0 0 1 0 0,19-3 0 0 0,-27 6-75 0 0,0 0 0 0 0,0-1 0 0 0,0 1 0 0 0,0 0 0 0 0,0 0 0 0 0,0 0 0 0 0,0 1 1 0 0,1-1-1 0 0,-1 0 0 0 0,0 1 0 0 0,-1-1 0 0 0,1 1 0 0 0,0 0 0 0 0,0 0 0 0 0,0 0 1 0 0,0 0-1 0 0,0 0 0 0 0,-1 0 0 0 0,1 0 0 0 0,0 0 0 0 0,-1 1 0 0 0,1-1 0 0 0,1 3 1 0 0,-2-2 20 0 0,0 1 0 0 0,1 0 1 0 0,-1 0-1 0 0,0 0 0 0 0,-1 0 1 0 0,1 0-1 0 0,0 0 0 0 0,-1 0 1 0 0,0 0-1 0 0,0 0 1 0 0,0 0-1 0 0,0 0 0 0 0,-1 6 1 0 0,-3 11 154 0 0,-1-1 0 0 0,-1 1 0 0 0,-15 33 0 0 0,15-39-157 0 0,-6 15-29 0 0,4-11 0 0 0,1 0 0 0 0,0 0 0 0 0,1 1 0 0 0,1 0 0 0 0,-3 22 0 0 0,8-37 0 0 0,-1 1 0 0 0,1-1 0 0 0,0 1 0 0 0,0-1 0 0 0,1 1 0 0 0,0-1 0 0 0,-1 1 0 0 0,1-1 0 0 0,1 0 0 0 0,-1 1 0 0 0,1-1 0 0 0,0 0 0 0 0,-1 0 0 0 0,2 0 0 0 0,-1 0 0 0 0,0 0 0 0 0,1-1 0 0 0,0 1 0 0 0,0-1 0 0 0,0 1 0 0 0,0-1 0 0 0,1 0 0 0 0,-1 0 0 0 0,1-1 0 0 0,-1 1 0 0 0,1-1 0 0 0,7 4 0 0 0,1-1-694 0 0,-1 0 1 0 0,1-1-1 0 0,0 0 0 0 0,0-1 0 0 0,0 0 1 0 0,1-1-1 0 0,-1 0 0 0 0,22 0 1 0 0,-7-3-1954 0 0,-1-2 1 0 0,53-10 0 0 0</inkml:trace>
</inkml:ink>
</file>

<file path=ppt/ink/ink7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04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30 576 0 0,'-18'0'15673'0'0,"40"5"-10222"0"0,2-2-5577 0 0,32-1 2480 0 0,1-2-1 0 0,68-10 1 0 0,32-18-4195 0 0,-155 28 971 0 0,4-1 653 0 0</inkml:trace>
</inkml:ink>
</file>

<file path=ppt/ink/ink7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0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24 0 0,'-1'1'107'0'0,"-12"12"1043"0"0,3 3 4675 0 0,16-6-463 0 0,18-2-2691 0 0,8-4-766 0 0,0-1 1 0 0,0-2 0 0 0,41-2-1 0 0,-33-1-1622 0 0,63 6-1 0 0,-98-4-2321 0 0</inkml:trace>
</inkml:ink>
</file>

<file path=ppt/ink/ink7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04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1 512 0 0,'-11'0'1461'0'0,"-25"0"3871"0"0,18 9 4825 0 0,62 4-4290 0 0,2-11-4372 0 0,1-1-1 0 0,-1-3 1 0 0,73-12 0 0 0,-58 7-907 0 0,-55 6-1033 0 0,5-1-2826 0 0</inkml:trace>
</inkml:ink>
</file>

<file path=ppt/ink/ink7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05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7409 0 0,'-1'1'491'0'0,"0"-1"1"0"0,0 1-1 0 0,0 0 1 0 0,0-1 0 0 0,0 1-1 0 0,0 0 1 0 0,0 0-1 0 0,1-1 1 0 0,-1 1-1 0 0,0 0 1 0 0,0 0 0 0 0,1 0-1 0 0,-1 0 1 0 0,1 0-1 0 0,-1 0 1 0 0,1 0 0 0 0,-1 0-1 0 0,1 1 1 0 0,0-1-1 0 0,-1 0 1 0 0,1 2-1 0 0,0-2-294 0 0,1 0-1 0 0,-1 0 1 0 0,1-1-1 0 0,-1 1 1 0 0,1 0 0 0 0,0-1-1 0 0,-1 1 1 0 0,1-1-1 0 0,0 1 1 0 0,-1-1-1 0 0,1 1 1 0 0,0-1-1 0 0,0 1 1 0 0,-1-1-1 0 0,1 1 1 0 0,0-1-1 0 0,0 0 1 0 0,0 0-1 0 0,0 1 1 0 0,-1-1-1 0 0,3 0 1 0 0,59 4 1080 0 0,-53-4-553 0 0,60-4 727 0 0,27 0-107 0 0,-38 13-8304 0 0,-53-7 3561 0 0,0 0 488 0 0</inkml:trace>
</inkml:ink>
</file>

<file path=ppt/ink/ink7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09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2 604 240 0 0,'0'1'172'0'0,"0"-1"1"0"0,0 0-1 0 0,0 1 1 0 0,-1-1-1 0 0,1 0 0 0 0,0 1 1 0 0,0-1-1 0 0,0 0 1 0 0,0 1-1 0 0,0-1 0 0 0,0 0 1 0 0,0 1-1 0 0,0-1 1 0 0,-1 0-1 0 0,1 1 0 0 0,0-1 1 0 0,1 0-1 0 0,-1 1 1 0 0,0-1-1 0 0,0 0 0 0 0,0 1 1 0 0,0-1-1 0 0,0 0 1 0 0,0 1-1 0 0,0-1 0 0 0,0 0 1 0 0,1 1-1 0 0,-1-1 1 0 0,0 0-1 0 0,0 1 0 0 0,0-1 1 0 0,1 0-1 0 0,-1 0 0 0 0,0 1 1 0 0,0-1-1 0 0,1 0 1 0 0,-1 0-1 0 0,0 1 0 0 0,1-1 1 0 0,-1 0-1 0 0,0 0 1 0 0,1 0-1 0 0,-1 0 0 0 0,0 0 1 0 0,1 1-1 0 0,-1-1 1 0 0,25-2 3852 0 0,21-12-546 0 0,-39 11-3107 0 0,0 0-1 0 0,-1-1 1 0 0,0 1 0 0 0,0-1 0 0 0,0 0 0 0 0,0-1-1 0 0,-1 1 1 0 0,1-1 0 0 0,-1 0 0 0 0,0-1 0 0 0,-1 1-1 0 0,7-10 1 0 0,-4 3-75 0 0,-1 0 0 0 0,0 0 0 0 0,0-1 0 0 0,-2 0 0 0 0,1 1 1 0 0,2-17-1 0 0,0-12 32 0 0,-2-1 1 0 0,-2 0 0 0 0,-2-51 0 0 0,-3 40-88 0 0,1 25 15 0 0,0 1-1 0 0,2-1 1 0 0,7-47-1 0 0,-8 75-248 0 0,0 0 1 0 0,-1 0-1 0 0,1 0 1 0 0,0 0-1 0 0,0 0 1 0 0,0 0-1 0 0,0-1 0 0 0,0 1 1 0 0,0 0-1 0 0,0 0 1 0 0,0 0-1 0 0,0 0 1 0 0,0 0-1 0 0,1-1 0 0 0,-1 1 1 0 0,0 0-1 0 0,0 0 1 0 0,0 0-1 0 0,0 0 1 0 0,0 0-1 0 0,0 0 0 0 0,0 0 1 0 0,0-1-1 0 0,0 1 1 0 0,0 0-1 0 0,0 0 1 0 0,0 0-1 0 0,1 0 0 0 0,-1 0 1 0 0,0 0-1 0 0,0 0 1 0 0,0 0-1 0 0,0 0 1 0 0,0 0-1 0 0,0 0 0 0 0,0-1 1 0 0,1 1-1 0 0,-1 0 1 0 0,0 0-1 0 0,0 0 1 0 0,0 0-1 0 0,0 0 0 0 0,0 0 1 0 0,0 0-1 0 0,1 0 1 0 0,-1 0-1 0 0,0 0 1 0 0,0 0-1 0 0,0 0 0 0 0,0 0 1 0 0,0 0-1 0 0,0 1 1 0 0,1-1-1 0 0,-1 0 1 0 0,0 0-1 0 0,0 0 0 0 0,0 0 1 0 0,0 0-1 0 0,0 0 1 0 0,0 0-1 0 0,0 0 1 0 0,1 0-1 0 0,-1 0 0 0 0,0 1 1 0 0,8 12 213 0 0,4 21 19 0 0,-2 30 29 0 0,-2 0 0 0 0,-3 1 0 0 0,-3 0 0 0 0,-9 91 1 0 0,6-143-376 0 0,-1 31 457 0 0,2-42-518 0 0,0 0 0 0 0,0 0 0 0 0,0-1 0 0 0,0 1 0 0 0,0 0 0 0 0,1 0 0 0 0,-1 0-1 0 0,0 0 1 0 0,1-1 0 0 0,0 1 0 0 0,-1 0 0 0 0,1-1 0 0 0,0 1 0 0 0,0 0 0 0 0,0-1-1 0 0,2 3 1 0 0,-3-4-170 0 0,1 1-1 0 0,0-1 0 0 0,0 0 0 0 0,0 0 1 0 0,-1 0-1 0 0,1 0 0 0 0,0 0 1 0 0,0 0-1 0 0,0 0 0 0 0,0 0 0 0 0,-1 0 1 0 0,1-1-1 0 0,0 1 0 0 0,0 0 1 0 0,0 0-1 0 0,-1-1 0 0 0,1 1 0 0 0,0 0 1 0 0,0-1-1 0 0,-1 1 0 0 0,1-1 1 0 0,0 1-1 0 0,-1-1 0 0 0,1 1 0 0 0,-1-1 1 0 0,1 0-1 0 0,0 0 0 0 0,0 0 426 0 0,10-11-2797 0 0</inkml:trace>
</inkml:ink>
</file>

<file path=ppt/ink/ink7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0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86 552 0 0,'3'-31'3027'0'0,"1"-14"2014"0"0,-2 36-540 0 0,-2 17 2166 0 0,-4 37-4202 0 0,3-38-2373 0 0,0 0-1 0 0,0 0 1 0 0,1-1-1 0 0,0 1 0 0 0,0 0 1 0 0,0 0-1 0 0,1 0 1 0 0,3 11-1 0 0,-4-17-405 0 0,1 0 0 0 0,0 0-1 0 0,-1-1 1 0 0,1 1 0 0 0,0 0 0 0 0,0-1 0 0 0,0 1-1 0 0,0-1 1 0 0,0 1 0 0 0,0-1 0 0 0,-1 1-1 0 0,1-1 1 0 0,0 0 0 0 0,0 1 0 0 0,0-1-1 0 0,0 0 1 0 0,1 0 0 0 0,-1 0 0 0 0,0 0 0 0 0,0 0-1 0 0,0 0 1 0 0,0 0 0 0 0,0 0 0 0 0,0 0-1 0 0,0 0 1 0 0,0-1 0 0 0,0 1 0 0 0,0 0-1 0 0,1-1 1 0 0,7-3-2026 0 0</inkml:trace>
</inkml:ink>
</file>

<file path=ppt/ink/ink7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10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84 0 0,'135'-28'13142'0'0,"183"-16"-3349"0"0,-315 43-8682 0 0,-9 3-1002 0 0,-80 19 106 0 0,48-13-118 0 0,2 1 0 0 0,-1 2 0 0 0,2 1 0 0 0,-1 2 0 0 0,-47 26 0 0 0,81-40-87 0 0,1 1 1 0 0,0-1-1 0 0,0 1 1 0 0,0-1 0 0 0,0 1-1 0 0,0-1 1 0 0,0 1 0 0 0,0 0-1 0 0,0 0 1 0 0,0 0-1 0 0,0-1 1 0 0,0 1 0 0 0,0 0-1 0 0,0 0 1 0 0,0 0 0 0 0,1 0-1 0 0,-1 0 1 0 0,0 1-1 0 0,1-1 1 0 0,-1 0 0 0 0,1 0-1 0 0,0 0 1 0 0,-1 0-1 0 0,1 1 1 0 0,0-1 0 0 0,-1 0-1 0 0,1 0 1 0 0,0 1 0 0 0,0-1-1 0 0,0 0 1 0 0,0 0-1 0 0,0 1 1 0 0,1-1 0 0 0,-1 0-1 0 0,0 0 1 0 0,1 1 0 0 0,-1-1-1 0 0,0 0 1 0 0,1 0-1 0 0,-1 0 1 0 0,1 0 0 0 0,0 0-1 0 0,-1 0 1 0 0,1 0-1 0 0,0 0 1 0 0,0 0 0 0 0,0 0-1 0 0,0 0 1 0 0,1 1 0 0 0,6 5 49 0 0,1-1 0 0 0,0 0 1 0 0,0 0-1 0 0,19 7 0 0 0,-15-7-42 0 0,21 11 75 0 0,-1-2-108 0 0,-2 1-1 0 0,1 1 1 0 0,-2 2-1 0 0,-1 2 1 0 0,30 25-1 0 0,-56-43 5 0 0,0-1 0 0 0,0 1 0 0 0,0 1 1 0 0,0-1-1 0 0,-1 0 0 0 0,1 0 0 0 0,-1 1 0 0 0,0 0 0 0 0,0-1 0 0 0,0 1 0 0 0,-1 0 0 0 0,1 0 0 0 0,-1 0 0 0 0,0 0 0 0 0,0 0 0 0 0,0 0 0 0 0,-1 0 0 0 0,1 0 0 0 0,-1 0 0 0 0,0 0 0 0 0,0 1 0 0 0,-1-1 0 0 0,1 0 0 0 0,-1 0 0 0 0,0 0 0 0 0,0 0 0 0 0,0 0 0 0 0,-1 0 0 0 0,1 0 0 0 0,-1 0 0 0 0,0-1 1 0 0,0 1-1 0 0,0-1 0 0 0,-1 1 0 0 0,1-1 0 0 0,-1 0 0 0 0,0 0 0 0 0,1 0 0 0 0,-2 0 0 0 0,1 0 0 0 0,0-1 0 0 0,0 1 0 0 0,-1-1 0 0 0,-4 2 0 0 0,-9 6 89 0 0,1-1 0 0 0,-1-1 0 0 0,-1 0-1 0 0,1-1 1 0 0,-28 6 0 0 0,35-11-196 0 0,0 0-1 0 0,0 0 0 0 0,0-1 1 0 0,0 0-1 0 0,0-1 1 0 0,-1 0-1 0 0,1 0 1 0 0,0-1-1 0 0,0-1 1 0 0,-1 0-1 0 0,-17-6 1 0 0,27 8-17 0 0,0 0 0 0 0,0 0 1 0 0,0-1-1 0 0,0 1 0 0 0,0 0 0 0 0,1-1 1 0 0,-1 1-1 0 0,0-1 0 0 0,0 1 1 0 0,0-1-1 0 0,0 0 0 0 0,1 1 1 0 0,-1-1-1 0 0,0 0 0 0 0,0 1 1 0 0,1-1-1 0 0,-1 0 0 0 0,1 0 1 0 0,-1 0-1 0 0,1 0 0 0 0,-1 1 1 0 0,1-1-1 0 0,-1 0 0 0 0,1 0 1 0 0,0 0-1 0 0,0 0 0 0 0,-1 0 0 0 0,1 0 1 0 0,0 0-1 0 0,0 0 0 0 0,0 0 1 0 0,0 0-1 0 0,0 0 0 0 0,0-2 1 0 0,1 0-316 0 0,1 1 1 0 0,-1-1 0 0 0,0 1-1 0 0,1 0 1 0 0,-1-1 0 0 0,1 1-1 0 0,0 0 1 0 0,0 0-1 0 0,0 0 1 0 0,0 0 0 0 0,0 0-1 0 0,2-1 1 0 0,21-14-1932 0 0</inkml:trace>
</inkml:ink>
</file>

<file path=ppt/ink/ink7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1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1 792 0 0,'8'-1'8641'0'0,"-8"2"-8499"0"0,0-1-1 0 0,0 0 1 0 0,0 0 0 0 0,0 0-1 0 0,0 0 1 0 0,0 1 0 0 0,15 20 3299 0 0,13 31-742 0 0,-8-8 469 0 0,24 90 1 0 0,-27-54-2847 0 0,-13-66-2551 0 0,-1-5-3750 0 0</inkml:trace>
</inkml:ink>
</file>

<file path=ppt/ink/ink7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10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81 20 0 0,'-17'-2'1118'0'0,"-18"-5"10464"0"0,66-5-7206 0 0,144-18 2374 0 0,-109 19-8872 0 0,0 0-4485 0 0,-28 4 4015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6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15 884 0 0,'-17'0'1206'0'0,"-49"2"15708"0"0,71-2-15719 0 0,29-1 214 0 0,46-2 3330 0 0,-29-4-5644 0 0,-44 2-2111 0 0</inkml:trace>
</inkml:ink>
</file>

<file path=ppt/ink/ink7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11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79 76 0 0,'1'-2'7'0'0,"2"-4"684"0"0,0 0-1 0 0,0 1 1 0 0,0-2-1 0 0,-1 1 0 0 0,0 0 1 0 0,2-9-1 0 0,-4 14-486 0 0,1 0 1 0 0,-1 1-1 0 0,0-1 0 0 0,0 0 0 0 0,0 0 1 0 0,-1 0-1 0 0,1 0 0 0 0,0 0 0 0 0,0 0 0 0 0,0 0 1 0 0,-1 1-1 0 0,1-1 0 0 0,0 0 0 0 0,-1 0 1 0 0,1 0-1 0 0,-1 0 0 0 0,1 1 0 0 0,-1-1 0 0 0,1 0 1 0 0,-1 1-1 0 0,0-2 0 0 0,-1 1 73 0 0,0 0-1 0 0,1 0 0 0 0,-1 1 1 0 0,0-1-1 0 0,0 0 1 0 0,1 1-1 0 0,-1-1 0 0 0,0 1 1 0 0,0 0-1 0 0,0 0 1 0 0,0 0-1 0 0,0 0 0 0 0,0 0 1 0 0,-3 0-1 0 0,1 0 44 0 0,-1 1-1 0 0,1-1 0 0 0,-1 1 0 0 0,1 0 1 0 0,0 0-1 0 0,-1 1 0 0 0,1-1 0 0 0,0 1 1 0 0,0 0-1 0 0,0 0 0 0 0,0 0 1 0 0,0 1-1 0 0,1-1 0 0 0,-1 1 0 0 0,1 0 1 0 0,-1 0-1 0 0,1 0 0 0 0,0 0 1 0 0,0 1-1 0 0,1 0 0 0 0,-1-1 0 0 0,1 1 1 0 0,-1 0-1 0 0,1 0 0 0 0,0 0 0 0 0,1 0 1 0 0,-1 0-1 0 0,1 1 0 0 0,-2 7 1 0 0,1-2-5 0 0,1-1 0 0 0,1 0 0 0 0,-1 0 1 0 0,1 0-1 0 0,1 0 0 0 0,0 0 0 0 0,0 0 1 0 0,1 0-1 0 0,0 0 0 0 0,0 0 0 0 0,1 0 1 0 0,0 0-1 0 0,7 12 0 0 0,-1-7 37 0 0,0-1 0 0 0,0 0 0 0 0,1-1-1 0 0,1 0 1 0 0,19 17 0 0 0,-24-24-249 0 0,0 0 1 0 0,0 0-1 0 0,0-1 0 0 0,1 0 1 0 0,-1 0-1 0 0,1 0 0 0 0,0-1 0 0 0,0 0 1 0 0,1 0-1 0 0,-1 0 0 0 0,0-1 1 0 0,1-1-1 0 0,11 2 0 0 0,-18-3-121 0 0,0 0 0 0 0,1-1 0 0 0,-1 1 0 0 0,1 0 0 0 0,-1-1-1 0 0,0 1 1 0 0,1-1 0 0 0,-1 0 0 0 0,0 1 0 0 0,0-1 0 0 0,0 0 0 0 0,0 0 0 0 0,1 0-1 0 0,-1 0 1 0 0,0 0 0 0 0,-1 0 0 0 0,1 0 0 0 0,0 0 0 0 0,0 0 0 0 0,0-1 0 0 0,-1 1-1 0 0,1 0 1 0 0,0 0 0 0 0,-1-1 0 0 0,1 1 0 0 0,-1 0 0 0 0,0-1 0 0 0,1 1 0 0 0,-1-1-1 0 0,0 1 1 0 0,0 0 0 0 0,0-1 0 0 0,0 1 0 0 0,0-1 0 0 0,0 1 0 0 0,0-1 0 0 0,-1-1-1 0 0,-9-58-197 0 0,5 44 183 0 0,-1 0 1 0 0,-1 1-1 0 0,0 0 1 0 0,-1 0-1 0 0,-16-24 0 0 0,18 31 14 0 0,0 1 0 0 0,0 0 0 0 0,-1 0 0 0 0,-1 0-1 0 0,1 1 1 0 0,-1 0 0 0 0,0 1 0 0 0,0 0-1 0 0,-1 0 1 0 0,0 1 0 0 0,-12-6 0 0 0,13 8-1128 0 0,31 13-9792 0 0,-12-8 7905 0 0</inkml:trace>
</inkml:ink>
</file>

<file path=ppt/ink/ink7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1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44 185 228 0 0,'-27'-111'7602'0'0,"10"51"651"0"0,18 47-941 0 0,9 20-5259 0 0,13 20-2720 0 0,-13-12 92 0 0,-1-2-1079 0 0,-1-1 0 0 0,2 0 1 0 0,0-1-1 0 0,11 11 0 0 0,7 0-1078 0 0</inkml:trace>
</inkml:ink>
</file>

<file path=ppt/ink/ink7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12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84 6229 0 0,'22'10'10044'0'0,"11"23"-7043"0"0,-21-20-1915 0 0,137 142 3718 0 0,-127-129-4193 0 0,-1 1 1 0 0,-2 1 0 0 0,-1 1 0 0 0,19 41 0 0 0,-34-65-492 0 0,-1 1 0 0 0,1-1 0 0 0,-1 1 0 0 0,-1 0 0 0 0,1 0 1 0 0,-1 0-1 0 0,0 0 0 0 0,0 0 0 0 0,-1 0 0 0 0,0 0 1 0 0,0 0-1 0 0,0 0 0 0 0,-1 0 0 0 0,0 0 0 0 0,0 0 0 0 0,0 0 1 0 0,-1-1-1 0 0,0 1 0 0 0,0 0 0 0 0,0-1 0 0 0,-1 1 1 0 0,-5 8-1 0 0,3-8-41 0 0,0-1 1 0 0,0 0-1 0 0,-1 1 1 0 0,1-2-1 0 0,-1 1 1 0 0,0-1-1 0 0,0 1 1 0 0,-1-2 0 0 0,1 1-1 0 0,-1-1 1 0 0,0 0-1 0 0,0 0 1 0 0,0-1-1 0 0,0 0 1 0 0,0 0-1 0 0,0-1 1 0 0,-16 2-1 0 0,12-3-65 0 0,0 0 0 0 0,0 0 0 0 0,-1-1-1 0 0,1-1 1 0 0,0 0 0 0 0,0 0 0 0 0,0-1-1 0 0,-19-8 1 0 0,28 10-20 0 0,-1 0-1 0 0,0 0 0 0 0,1 0 1 0 0,-1-1-1 0 0,1 1 1 0 0,-1-1-1 0 0,1 1 0 0 0,0-1 1 0 0,-1 0-1 0 0,1 0 1 0 0,0 0-1 0 0,0 0 0 0 0,1 0 1 0 0,-1-1-1 0 0,0 1 1 0 0,1 0-1 0 0,-1-1 0 0 0,1 0 1 0 0,0 1-1 0 0,0-1 1 0 0,0 0-1 0 0,0 1 0 0 0,0-1 1 0 0,1 0-1 0 0,-1 0 1 0 0,1 0-1 0 0,0 0 0 0 0,0 1 1 0 0,0-1-1 0 0,0 0 1 0 0,0 0-1 0 0,0 0 0 0 0,1 0 1 0 0,0 0-1 0 0,-1 1 1 0 0,1-1-1 0 0,0 0 0 0 0,0 1 1 0 0,2-4-1 0 0,10-16-34 0 0,0 0 0 0 0,1 1 0 0 0,2 1 1 0 0,0 0-1 0 0,20-18 0 0 0,-11 11-108 0 0,33-47 1 0 0,-51 64 105 0 0,-1 0 1 0 0,0-1-1 0 0,0 0 0 0 0,-2 0 1 0 0,1 0-1 0 0,-1-1 0 0 0,-1 1 1 0 0,4-23-1 0 0,-7 28 24 0 0,0-1 0 0 0,-1 0 0 0 0,1 1 0 0 0,-1-1-1 0 0,-1 1 1 0 0,1-1 0 0 0,-1 1 0 0 0,0-1 0 0 0,-1 1 0 0 0,1 0-1 0 0,-1 0 1 0 0,0 0 0 0 0,-1 1 0 0 0,0-1 0 0 0,0 1 0 0 0,0 0-1 0 0,0 0 1 0 0,-1 0 0 0 0,0 0 0 0 0,0 1 0 0 0,-8-6 0 0 0,2 1-4 0 0,-1 1 0 0 0,0 1 0 0 0,0 0 0 0 0,0 0 0 0 0,-1 1 0 0 0,0 1 1 0 0,0 0-1 0 0,0 1 0 0 0,-18-3 0 0 0,27 6-46 0 0,-1 0 0 0 0,1 1 0 0 0,0 0 0 0 0,-1 0 1 0 0,1 0-1 0 0,0 0 0 0 0,-1 1 0 0 0,1-1 0 0 0,0 1 0 0 0,0 0 0 0 0,0 0 0 0 0,-1 1 0 0 0,1-1 0 0 0,0 1 0 0 0,1 0 0 0 0,-1 0 0 0 0,0 1 0 0 0,-6 4 1 0 0,8-5-248 0 0,0 1 1 0 0,1-1-1 0 0,-1 1 1 0 0,0-1-1 0 0,1 1 1 0 0,-1 0-1 0 0,1 0 1 0 0,0 0-1 0 0,0 0 1 0 0,0 0-1 0 0,1 0 1 0 0,-1 0-1 0 0,1 0 1 0 0,-1 0-1 0 0,1 0 1 0 0,0 0-1 0 0,0 0 1 0 0,1 1-1 0 0,-1-1 1 0 0,0 0 0 0 0,1 0-1 0 0,0 0 1 0 0,0 0-1 0 0,0 0 1 0 0,0 0-1 0 0,0-1 1 0 0,3 5-1 0 0,12 22-3114 0 0,3-2 494 0 0</inkml:trace>
</inkml:ink>
</file>

<file path=ppt/ink/ink7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1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59 148 0 0,'-7'10'16870'0'0,"42"-7"-11921"0"0,48-6-3358 0 0,100-15 2777 0 0,-92-1-3355 0 0,-3-11-4435 0 0,-87 30 2616 0 0,2-1 701 0 0</inkml:trace>
</inkml:ink>
</file>

<file path=ppt/ink/ink7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12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0 296 0 0,'-1'0'301'0'0,"1"1"1"0"0,-1-1-1 0 0,0 1 0 0 0,0-1 1 0 0,1 1-1 0 0,-1-1 0 0 0,0 1 0 0 0,1 0 1 0 0,-1-1-1 0 0,1 1 0 0 0,-1 0 1 0 0,1 0-1 0 0,-1-1 0 0 0,1 1 1 0 0,-1 0-1 0 0,1 0 0 0 0,0-1 1 0 0,-1 1-1 0 0,1 0 0 0 0,0 0 0 0 0,0 0 1 0 0,0 0-1 0 0,0 0 0 0 0,0-1 1 0 0,-1 1-1 0 0,2 0 0 0 0,-1 0 1 0 0,0 1-1 0 0,1-1-26 0 0,0 0 1 0 0,0 0-1 0 0,0 0 0 0 0,0 0 0 0 0,0 0 1 0 0,0 0-1 0 0,0-1 0 0 0,0 1 1 0 0,1 0-1 0 0,-1-1 0 0 0,0 1 1 0 0,0-1-1 0 0,1 1 0 0 0,-1-1 1 0 0,0 0-1 0 0,2 1 0 0 0,65 3 3592 0 0,-63-4-3321 0 0,137-7 4884 0 0,-49-3-5888 0 0,-86 10-1977 0 0</inkml:trace>
</inkml:ink>
</file>

<file path=ppt/ink/ink7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1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22 240 0 0,'-2'0'332'0'0,"1"1"1"0"0,-1 0-1 0 0,1-1 1 0 0,-1 1-1 0 0,1 0 0 0 0,0 0 1 0 0,-1 0-1 0 0,1 0 1 0 0,0 0-1 0 0,0 0 0 0 0,0 0 1 0 0,0 1-1 0 0,0-1 0 0 0,0 0 1 0 0,-2 3-1 0 0,3-3-100 0 0,1-1 1 0 0,-1 1-1 0 0,0-1 0 0 0,0 1 0 0 0,0-1 1 0 0,0 0-1 0 0,0 1 0 0 0,1-1 0 0 0,-1 1 1 0 0,0-1-1 0 0,0 1 0 0 0,1-1 0 0 0,-1 1 0 0 0,0-1 1 0 0,1 0-1 0 0,-1 1 0 0 0,1-1 0 0 0,-1 0 1 0 0,0 1-1 0 0,1-1 0 0 0,-1 0 0 0 0,1 0 1 0 0,-1 1-1 0 0,1-1 0 0 0,-1 0 0 0 0,0 0 0 0 0,1 0 1 0 0,-1 0-1 0 0,1 1 0 0 0,0-1 0 0 0,32 5 6152 0 0,-12-4-6285 0 0,71-4 2818 0 0,0-5 0 0 0,112-23 0 0 0,-184 24-2643 0 0,-3 1-2708 0 0,-6 4-7046 0 0</inkml:trace>
</inkml:ink>
</file>

<file path=ppt/ink/ink7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1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19 6869 0 0,'-1'0'453'0'0,"0"1"0"0"0,0-1 0 0 0,0 0 0 0 0,0 1 0 0 0,0-1 0 0 0,0 1 0 0 0,1-1 0 0 0,-1 1 0 0 0,0 0 0 0 0,0-1 0 0 0,0 1 0 0 0,1 0 0 0 0,-1-1 0 0 0,0 1 0 0 0,1 0 0 0 0,-1 0 0 0 0,1 0 0 0 0,-1 0 0 0 0,1-1 0 0 0,-1 1 0 0 0,1 0 0 0 0,-1 0 0 0 0,1 0 0 0 0,0 0 0 0 0,0 0 0 0 0,-1 0 0 0 0,1 3 1298 0 0,34-1 1259 0 0,27-8-610 0 0,64-15-1 0 0,1 1-3019 0 0,-117 20-1738 0 0</inkml:trace>
</inkml:ink>
</file>

<file path=ppt/ink/ink7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19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66 252 0 0,'-1'-1'233'0'0,"0"0"0"0"0,1 0 0 0 0,-1 0 0 0 0,0 0 0 0 0,0 0-1 0 0,0 0 1 0 0,0 0 0 0 0,1 0 0 0 0,-1 0 0 0 0,1 0 0 0 0,-1 0 0 0 0,1 0 0 0 0,-1-1 0 0 0,1 1 0 0 0,-1 0 0 0 0,1 0-1 0 0,0-1 1 0 0,0 1 0 0 0,0 0 0 0 0,0 0 0 0 0,0-1 0 0 0,0 1 0 0 0,0 0 0 0 0,0-1 0 0 0,0 1 0 0 0,1 0 0 0 0,-1 0-1 0 0,0-1 1 0 0,1 1 0 0 0,0-2 0 0 0,1 1 56 0 0,0 0 0 0 0,0 0-1 0 0,1 0 1 0 0,-1 1 0 0 0,1-1 0 0 0,-1 1-1 0 0,1-1 1 0 0,-1 1 0 0 0,1 0 0 0 0,0 0 0 0 0,-1 0-1 0 0,1 0 1 0 0,3 0 0 0 0,9-2 498 0 0,0 1-1 0 0,0 0 1 0 0,0 2 0 0 0,19 0 0 0 0,-24 1-389 0 0,1 0 0 0 0,-1 1-1 0 0,0 0 1 0 0,1 1 0 0 0,-1 0 0 0 0,16 7 0 0 0,-24-9-355 0 0,0 0-1 0 0,0 0 1 0 0,-1 0-1 0 0,1 0 1 0 0,0 0-1 0 0,-1 0 1 0 0,1 0 0 0 0,-1 0-1 0 0,1 1 1 0 0,-1-1-1 0 0,0 1 1 0 0,0-1-1 0 0,1 1 1 0 0,-1-1-1 0 0,0 1 1 0 0,0 0 0 0 0,-1-1-1 0 0,1 1 1 0 0,0 0-1 0 0,0 0 1 0 0,-1 0-1 0 0,1 0 1 0 0,-1-1-1 0 0,0 1 1 0 0,0 0-1 0 0,1 0 1 0 0,-1 0 0 0 0,0 0-1 0 0,-1 0 1 0 0,1 0-1 0 0,0 0 1 0 0,0 0-1 0 0,-1 0 1 0 0,1 0-1 0 0,-1-1 1 0 0,0 1 0 0 0,0 0-1 0 0,1 0 1 0 0,-1-1-1 0 0,0 1 1 0 0,0 0-1 0 0,-1-1 1 0 0,-1 3 0 0 0,-15 19 102 0 0,-2-1 1 0 0,-1-1 0 0 0,0-1-1 0 0,-2-1 1 0 0,0 0 0 0 0,-1-2-1 0 0,-33 18 1 0 0,11-7 238 0 0,27-19-123 0 0,0 1 0 0 0,1 2 0 0 0,1 0 0 0 0,0 0 0 0 0,0 2 0 0 0,1 0 0 0 0,-20 24 0 0 0,35-37-231 0 0,0 0 1 0 0,1-1 0 0 0,-1 1-1 0 0,1 0 1 0 0,-1 0 0 0 0,1 0-1 0 0,-1-1 1 0 0,1 1 0 0 0,-1 0-1 0 0,1 0 1 0 0,0 0 0 0 0,0 0-1 0 0,-1 0 1 0 0,1 0 0 0 0,0 0 0 0 0,0 0-1 0 0,0 0 1 0 0,0 0 0 0 0,0 0-1 0 0,0 0 1 0 0,0-1 0 0 0,1 1-1 0 0,-1 0 1 0 0,0 0 0 0 0,0 0-1 0 0,1 0 1 0 0,-1 0 0 0 0,1 0 0 0 0,-1 0-1 0 0,0-1 1 0 0,1 1 0 0 0,0 1-1 0 0,2 0 35 0 0,-1 0-1 0 0,0-1 0 0 0,1 1 1 0 0,-1-1-1 0 0,1 1 0 0 0,0-1 1 0 0,-1 0-1 0 0,1 0 0 0 0,0 0 1 0 0,5 1-1 0 0,7 1 255 0 0,1-1 1 0 0,30 1-1 0 0,9-4-16 0 0,1-1 0 0 0,106-20 0 0 0,-121 8-2599 0 0,-3-7-6073 0 0,-22 11 5512 0 0</inkml:trace>
</inkml:ink>
</file>

<file path=ppt/ink/ink7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19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0 100 956 0 0,'3'-60'6607'0'0,"5"21"6135"0"0,10 62-9076 0 0,-3 33-2395 0 0,-6-18-3789 0 0,4-1-4083 0 0,-4-21 3839 0 0</inkml:trace>
</inkml:ink>
</file>

<file path=ppt/ink/ink7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20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68 828 0 0,'6'-6'1158'0'0,"1"0"0"0"0,0 1 0 0 0,1-1 0 0 0,-1 1 0 0 0,1 1 0 0 0,0 0-1 0 0,13-5 1 0 0,-9 4-376 0 0,0 1 0 0 0,0 1 0 0 0,0-1 0 0 0,1 2 0 0 0,-1 0 0 0 0,1 1 0 0 0,-1 0 0 0 0,1 0 0 0 0,-1 2 0 0 0,1-1 0 0 0,0 2 0 0 0,-1 0 0 0 0,0 0 0 0 0,24 8 0 0 0,-35-9-649 0 0,1-1 1 0 0,0 1 0 0 0,0 0-1 0 0,-1 0 1 0 0,1 0-1 0 0,-1 0 1 0 0,1 0 0 0 0,-1 0-1 0 0,1 0 1 0 0,-1 1 0 0 0,1-1-1 0 0,-1 1 1 0 0,0-1 0 0 0,0 1-1 0 0,0-1 1 0 0,0 1-1 0 0,0-1 1 0 0,0 1 0 0 0,0 0-1 0 0,0 0 1 0 0,-1 0 0 0 0,1-1-1 0 0,-1 1 1 0 0,0 0-1 0 0,1 0 1 0 0,-1 2 0 0 0,0 0-23 0 0,-1 0 0 0 0,0-1 0 0 0,0 1 0 0 0,0 0 0 0 0,0-1 0 0 0,-1 1 0 0 0,1-1-1 0 0,-1 1 1 0 0,0-1 0 0 0,0 0 0 0 0,0 0 0 0 0,-4 4 0 0 0,-4 5-13 0 0,-1-1 0 0 0,0 0 0 0 0,-1-1 0 0 0,0 0 0 0 0,-20 12 0 0 0,-106 44 448 0 0,230-55-172 0 0,95 14 110 0 0,-162-19-399 0 0,0 0 1 0 0,0 2 0 0 0,-1 0 0 0 0,0 2 0 0 0,29 16-1 0 0,-50-24-72 0 0,0-1 1 0 0,0 1-1 0 0,0-1 0 0 0,-1 1 0 0 0,1 0 0 0 0,-1 0 0 0 0,1 0 0 0 0,-1 0 0 0 0,0 1 0 0 0,0-1 1 0 0,0 1-1 0 0,0-1 0 0 0,0 1 0 0 0,-1 0 0 0 0,1-1 0 0 0,-1 1 0 0 0,0 0 0 0 0,0 0 0 0 0,0 0 1 0 0,1 6-1 0 0,-2-5-2 0 0,0-1 0 0 0,-1 0 0 0 0,0 0 0 0 0,0 1 0 0 0,0-1 0 0 0,0 0 0 0 0,0 0 0 0 0,0 0 0 0 0,-1 0 0 0 0,0 0 0 0 0,1 0 0 0 0,-1 0 0 0 0,0-1 0 0 0,-1 1 0 0 0,1-1 0 0 0,0 1 0 0 0,-1-1 0 0 0,1 0 0 0 0,-4 3 0 0 0,-10 6 34 0 0,-1 0-1 0 0,0-1 1 0 0,-1-1 0 0 0,0 0 0 0 0,0-2-1 0 0,-1 0 1 0 0,0-1 0 0 0,0 0 0 0 0,0-2 0 0 0,-24 3-1 0 0,-26 0-67 0 0,-102-1 0 0 0,158-6-96 0 0,-44-2-278 0 0,54 2 246 0 0,0 0 1 0 0,0-1-1 0 0,0 1 0 0 0,0-1 0 0 0,0 1 0 0 0,0-1 0 0 0,1 0 0 0 0,-1-1 0 0 0,0 1 0 0 0,0 0 0 0 0,1-1 1 0 0,-1 1-1 0 0,1-1 0 0 0,-4-3 0 0 0,6 4-20 0 0,0 1 1 0 0,0-1-1 0 0,0 0 1 0 0,0 0-1 0 0,0 0 1 0 0,0 0-1 0 0,0 0 1 0 0,0 0-1 0 0,0 0 1 0 0,0 0-1 0 0,0 1 1 0 0,1-1-1 0 0,-1 0 1 0 0,0 0-1 0 0,1 0 1 0 0,-1 0-1 0 0,1 1 1 0 0,-1-1-1 0 0,1 0 1 0 0,-1 0-1 0 0,1 1 1 0 0,-1-1-1 0 0,1 0 1 0 0,0 1-1 0 0,-1-1 1 0 0,1 1-1 0 0,0-1 1 0 0,0 1-1 0 0,-1-1 1 0 0,1 1-1 0 0,0-1 1 0 0,0 1-1 0 0,0 0 1 0 0,0 0-1 0 0,1-1 1 0 0,35-16-5452 0 0,-5 6 2915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133 105 1032 0 0,'-39'-15'1744'0'0,"-15"-5"3341"0"0,19 5 2725 0 0,34 15-7685 0 0,1 0 0 0 0,0-1-1 0 0,0 1 1 0 0,-1 0 0 0 0,1 0 0 0 0,0 0 0 0 0,0 0 0 0 0,-1-1 0 0 0,1 1 0 0 0,0 0-1 0 0,0 0 1 0 0,0-1 0 0 0,0 1 0 0 0,-1 0 0 0 0,1 0 0 0 0,0-1 0 0 0,0 1 0 0 0,0 0-1 0 0,0 0 1 0 0,0-1 0 0 0,0 1 0 0 0,0 0 0 0 0,0 0 0 0 0,0-1 0 0 0,-1 1 0 0 0,1 0-1 0 0,0-1 1 0 0,0 1 0 0 0,1 0 0 0 0,-1 0 0 0 0,0-1 0 0 0,0 1 0 0 0,0 0 0 0 0,0-1-1 0 0,0 1 1 0 0,0 0 0 0 0,0 0 0 0 0,0-1 0 0 0,0 1 0 0 0,1 0 0 0 0,-1 0 0 0 0,0-1-1 0 0,0 1 1 0 0,0 0 0 0 0,1 0 0 0 0,-1 0 0 0 0,0-1 0 0 0,10-8 1483 0 0,-4 6-1148 0 0,0-1 0 0 0,1 1 0 0 0,-1 0 0 0 0,1 1 0 0 0,0 0 0 0 0,0 0 0 0 0,10-2 0 0 0,52-4 1388 0 0,-62 7-1582 0 0,24 0 930 0 0,-1 1 0 0 0,49 5 0 0 0,58 17-1716 0 0,1 1-4999 0 0,-108-20 1729 0 0,-1-1 0 0 0,52-4-1 0 0,-43-2 1179 0 0</inkml:trace>
</inkml:ink>
</file>

<file path=ppt/ink/ink7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20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84 0 0,'3'-17'98'0'0,"3"-4"7415"0"0,-6 21-7420 0 0,1 0 1 0 0,-1 0 0 0 0,0 0-1 0 0,0 0 1 0 0,0 0 0 0 0,0 0-1 0 0,0 0 1 0 0,0-1-1 0 0,1 1 1 0 0,-1 0 0 0 0,0 0-1 0 0,2 2 2155 0 0,-2-2-2155 0 0,0 0 1 0 0,1 0-1 0 0,-1 0 1 0 0,0 0 0 0 0,0 1-1 0 0,7 21 2690 0 0,-2 16-1310 0 0,-2 0 0 0 0,-1 1 0 0 0,-2-1 0 0 0,-1 0 0 0 0,-14 76 0 0 0,0 24 3072 0 0,15-138-4509 0 0,0 1 1 0 0,0-1 0 0 0,0 0-1 0 0,0 0 1 0 0,0 0 0 0 0,0 1-1 0 0,0-1 1 0 0,0 0-1 0 0,0 0 1 0 0,0 0 0 0 0,0 0-1 0 0,0 1 1 0 0,0-1 0 0 0,0 0-1 0 0,0 0 1 0 0,0 0 0 0 0,0 0-1 0 0,0 1 1 0 0,0-1 0 0 0,0 0-1 0 0,1 0 1 0 0,-1 0 0 0 0,0 0-1 0 0,0 1 1 0 0,0-1 0 0 0,0 0-1 0 0,0 0 1 0 0,0 0 0 0 0,0 0-1 0 0,1 0 1 0 0,-1 0 0 0 0,0 0-1 0 0,0 1 1 0 0,0-1 0 0 0,0 0-1 0 0,1 0 1 0 0,-1 0 0 0 0,0 0-1 0 0,0 0 1 0 0,0 0 0 0 0,0 0-1 0 0,1 0 1 0 0,-1 0 0 0 0,0 0-1 0 0,0 0 1 0 0,0 0 0 0 0,1 0-1 0 0,-1 0 1 0 0,0 0 0 0 0,0 0-1 0 0,0 0 1 0 0,0 0 0 0 0,1 0-1 0 0,-1 0 1 0 0,0-1 0 0 0,0 1-1 0 0,0 0 1 0 0,0 0 0 0 0,1 0-1 0 0,-1 0 1 0 0,0 0 0 0 0,0-1-1 0 0,18-13 734 0 0,24-29-809 0 0,-36 36 284 0 0,26-26-81 0 0,1 1 1 0 0,38-28 0 0 0,-54 47-174 0 0,1 1 0 0 0,0 0 0 0 0,1 2 0 0 0,0 0-1 0 0,1 1 1 0 0,31-10 0 0 0,-50 19-7 0 0,0-1 0 0 0,0 1 1 0 0,0-1-1 0 0,0 1 0 0 0,0 0 0 0 0,0-1 0 0 0,0 1 0 0 0,0 0 0 0 0,0 0 0 0 0,0 0 0 0 0,0 0 1 0 0,1 0-1 0 0,-1 0 0 0 0,0 0 0 0 0,0 0 0 0 0,0 0 0 0 0,0 0 0 0 0,0 1 0 0 0,0-1 0 0 0,0 0 1 0 0,0 1-1 0 0,2 0 0 0 0,-3 0 4 0 0,-1 0 1 0 0,1 0-1 0 0,0 0 0 0 0,0-1 1 0 0,0 1-1 0 0,0 0 0 0 0,-1 0 1 0 0,1 0-1 0 0,0 0 0 0 0,-1 0 1 0 0,1 0-1 0 0,0-1 0 0 0,-1 1 1 0 0,0 0-1 0 0,1 0 0 0 0,-1-1 1 0 0,1 1-1 0 0,-1 0 0 0 0,-1 0 1 0 0,-41 39-110 0 0,-22 3 154 0 0,46-32 19 0 0,1 1-1 0 0,0 0 1 0 0,1 2-1 0 0,0 0 1 0 0,1 0-1 0 0,-22 28 1 0 0,36-41-35 0 0,1 1 0 0 0,0 0 0 0 0,0 0 1 0 0,0 0-1 0 0,-1 0 0 0 0,2 0 0 0 0,-1 0 1 0 0,0 0-1 0 0,0 0 0 0 0,1 0 0 0 0,-1 1 0 0 0,1-1 1 0 0,0 0-1 0 0,-1 0 0 0 0,1 1 0 0 0,0-1 0 0 0,0 0 1 0 0,1 0-1 0 0,-1 1 0 0 0,0-1 0 0 0,1 0 0 0 0,-1 0 1 0 0,2 3-1 0 0,0-2 27 0 0,0 1 1 0 0,1-1-1 0 0,-1 0 1 0 0,1 1-1 0 0,-1-1 0 0 0,1-1 1 0 0,0 1-1 0 0,0 0 1 0 0,1-1-1 0 0,-1 1 1 0 0,0-1-1 0 0,5 2 0 0 0,6 3 26 0 0,0-1 1 0 0,1 0-1 0 0,0-1 0 0 0,0-1 0 0 0,26 5 0 0 0,56-3-2196 0 0,-64-8-1531 0 0,-1 0-3866 0 0,-17 0 4216 0 0</inkml:trace>
</inkml:ink>
</file>

<file path=ppt/ink/ink7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5:21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18 575 10181 0 0,'-2'1'13540'0'0,"-9"1"-6266"0"0,8-29-7170 0 0,2 0 0 0 0,1 0 1 0 0,1 0-1 0 0,1 0 0 0 0,2 0 0 0 0,0 0 1 0 0,2 1-1 0 0,1-1 0 0 0,1 2 0 0 0,1-1 1 0 0,1 1-1 0 0,2 1 0 0 0,0-1 0 0 0,1 2 1 0 0,2 0-1 0 0,32-40 0 0 0,-36 52-104 0 0,-1 0 0 0 0,2 1 0 0 0,0 0 0 0 0,0 0 0 0 0,24-14 0 0 0,-30 20 0 0 0,1 1 0 0 0,-1 0 0 0 0,1 0 0 0 0,0 0 0 0 0,0 1 0 0 0,0 0 0 0 0,0 0 0 0 0,0 1 0 0 0,0 0 0 0 0,1 0 0 0 0,-1 0 0 0 0,0 1 0 0 0,1 0 0 0 0,8 2 0 0 0,-14-1 0 0 0,0-1 0 0 0,0 1 0 0 0,-1-1 0 0 0,1 1 0 0 0,-1 0 0 0 0,1 0 0 0 0,-1 0 0 0 0,1 0 0 0 0,-1 0 0 0 0,1 0 0 0 0,-1 0 0 0 0,0 0 0 0 0,0 0 0 0 0,1 1 0 0 0,-1-1 0 0 0,0 1 0 0 0,0-1 0 0 0,0 1 0 0 0,-1-1 0 0 0,1 1 0 0 0,0-1 0 0 0,0 1 0 0 0,-1 0 0 0 0,1-1 0 0 0,-1 1 0 0 0,0 0 0 0 0,1 0 0 0 0,-1-1 0 0 0,0 1 0 0 0,0 0 0 0 0,0 0 0 0 0,0-1 0 0 0,0 1 0 0 0,-1 0 0 0 0,1 0 0 0 0,0-1 0 0 0,-1 1 0 0 0,0 0 0 0 0,1-1 0 0 0,-2 3 0 0 0,-2 9 0 0 0,-1-1 0 0 0,-1 0 0 0 0,-12 22 0 0 0,-52 65 0 0 0,51-75 0 0 0,1 1 0 0 0,1 1 0 0 0,-26 52 0 0 0,42-75 0 0 0,-1 0 0 0 0,1 0 0 0 0,0 0 0 0 0,0 0 0 0 0,1 1 0 0 0,-1-1 0 0 0,1 0 0 0 0,-1 1 0 0 0,1-1 0 0 0,0 0 0 0 0,1 1 0 0 0,-1-1 0 0 0,0 1 0 0 0,1-1 0 0 0,0 0 0 0 0,0 0 0 0 0,0 1 0 0 0,0-1 0 0 0,0 0 0 0 0,3 4 0 0 0,-1-2 0 0 0,1-1 0 0 0,0 1 0 0 0,0-1 0 0 0,0 1 0 0 0,0-1 0 0 0,1 0 0 0 0,0-1 0 0 0,0 1 0 0 0,0-1 0 0 0,8 4 0 0 0,9 2 0 0 0,-1 0 0 0 0,1-2 0 0 0,0 0 0 0 0,41 5 0 0 0,-29-6-225 0 0,0-3 0 0 0,0-1 0 0 0,0-1 0 0 0,0-2 0 0 0,0-1 1 0 0,0-1-1 0 0,-1-3 0 0 0,34-9 0 0 0</inkml:trace>
</inkml:ink>
</file>

<file path=ppt/ink/ink7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2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32 364 0 0,'2'-8'10793'0'0,"-1"8"-10593"0"0,19-3 3915 0 0,38 4-3328 0 0,-45 0 509 0 0,36 0-503 0 0,214 1 3605 0 0,-217-5-4617 0 0,83-17-1 0 0,-118 17-1294 0 0</inkml:trace>
</inkml:ink>
</file>

<file path=ppt/ink/ink7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22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0 820 0 0,'-1'0'339'0'0,"0"0"-1"0"0,-1 0 0 0 0,1 1 1 0 0,0-1-1 0 0,0 0 1 0 0,0 0-1 0 0,-1 0 1 0 0,1 1-1 0 0,0-1 0 0 0,0 1 1 0 0,0-1-1 0 0,0 1 1 0 0,0-1-1 0 0,0 1 1 0 0,0-1-1 0 0,0 1 1 0 0,0 0-1 0 0,0 0 0 0 0,0 0 1 0 0,0 0-1 0 0,0-1 1 0 0,1 1-1 0 0,-1 0 1 0 0,0 0-1 0 0,0 0 0 0 0,1 0 1 0 0,-1 1-1 0 0,1-1 1 0 0,-1 0-1 0 0,1 0 1 0 0,0 0-1 0 0,-1 0 1 0 0,1 1-1 0 0,0-1 0 0 0,0 2 1 0 0,-10 56 3468 0 0,9-45-2640 0 0,-1 4-324 0 0,-21 171 5312 0 0,21-156-5287 0 0,1-1 1 0 0,2 1-1 0 0,9 58 1 0 0,-1-71-2780 0 0</inkml:trace>
</inkml:ink>
</file>

<file path=ppt/ink/ink7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23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28 620 0 0,'-6'1'1391'0'0,"-31"9"2500"0"0,24 0 5257 0 0,16-8-8714 0 0,-1-1 0 0 0,1 0 0 0 0,0 1 0 0 0,0-1 0 0 0,0 0 0 0 0,0-1 0 0 0,0 1 0 0 0,0 0-1 0 0,0-1 1 0 0,0 0 0 0 0,1 1 0 0 0,4-2 0 0 0,199-1 4833 0 0,106-24-1825 0 0,-272 22-2995 0 0,150-20 2058 0 0,-181 23-2320 0 0,-4 0-3294 0 0</inkml:trace>
</inkml:ink>
</file>

<file path=ppt/ink/ink7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44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27 320 0 0,'2'-2'268'0'0,"0"-1"-1"0"0,1 1 0 0 0,-1 0 1 0 0,1 0-1 0 0,0 0 1 0 0,-1 0-1 0 0,1 0 1 0 0,0 1-1 0 0,0-1 1 0 0,0 1-1 0 0,0 0 1 0 0,0 0-1 0 0,1 0 1 0 0,-1 0-1 0 0,0 0 1 0 0,0 1-1 0 0,1-1 1 0 0,-1 1-1 0 0,0 0 1 0 0,1 0-1 0 0,-1 1 1 0 0,0-1-1 0 0,0 0 1 0 0,1 1-1 0 0,-1 0 1 0 0,0 0-1 0 0,0 0 1 0 0,0 0-1 0 0,0 0 1 0 0,0 1-1 0 0,0-1 1 0 0,0 1-1 0 0,0 0 1 0 0,0 0-1 0 0,-1 0 1 0 0,5 5-1 0 0,6 4 214 0 0,-2 1 0 0 0,1 0-1 0 0,-1 1 1 0 0,-1 0 0 0 0,0 1 0 0 0,8 16 0 0 0,-1 3-64 0 0,-2 0 0 0 0,-1 1 0 0 0,-2 1 0 0 0,-1 0 0 0 0,-2 0 0 0 0,-2 1 1 0 0,-1 0-1 0 0,-1 1 0 0 0,-1 53 0 0 0,-6 5 275 0 0,-4 1-1 0 0,-25 133 1 0 0,-92 243 1554 0 0,69-294-1110 0 0,43-140-658 0 0,2 0 1 0 0,2 0 0 0 0,1 1 0 0 0,-1 61-1 0 0,7-84-345 0 0,0-1 0 0 0,2 0-1 0 0,-1 0 1 0 0,2 1-1 0 0,0-1 1 0 0,1-1 0 0 0,0 1-1 0 0,1-1 1 0 0,1 1 0 0 0,1-1-1 0 0,-1-1 1 0 0,2 1 0 0 0,0-1-1 0 0,19 22 1 0 0,-13-20-53 0 0,0-2 0 0 0,1 0 1 0 0,1 0-1 0 0,0-2 0 0 0,1 0 1 0 0,0-1-1 0 0,1 0 0 0 0,0-2 1 0 0,22 8-1 0 0,-29-12-92 0 0,0 0 0 0 0,0-1 0 0 0,0-1 0 0 0,1 1 1 0 0,0-2-1 0 0,-1 0 0 0 0,1 0 0 0 0,0-1 0 0 0,-1-1 0 0 0,1 0 0 0 0,0 0 0 0 0,-1-1 1 0 0,1-1-1 0 0,-1 0 0 0 0,0 0 0 0 0,0-1 0 0 0,17-9 0 0 0,-10-3-101 0 0,-18 16 110 0 0,0 0 0 0 0,1-1-1 0 0,-1 1 1 0 0,0 0 0 0 0,0-1 0 0 0,0 1-1 0 0,0 0 1 0 0,0-1 0 0 0,0 1-1 0 0,-1 0 1 0 0,1-1 0 0 0,0 1 0 0 0,0 0-1 0 0,0-1 1 0 0,0 1 0 0 0,0 0-1 0 0,0 0 1 0 0,-1-1 0 0 0,1 1 0 0 0,0 0-1 0 0,0 0 1 0 0,0-1 0 0 0,-1 1-1 0 0,1 0 1 0 0,0 0 0 0 0,0-1-1 0 0,0 1 1 0 0,-1 0 0 0 0,1 0 0 0 0,0 0-1 0 0,-1 0 1 0 0,1-1 0 0 0,0 1-1 0 0,0 0 1 0 0,-1 0 0 0 0,1 0 0 0 0,-3-1 3 0 0,0 1 0 0 0,0-1 1 0 0,0 1-1 0 0,0-1 0 0 0,0 1 0 0 0,0 0 1 0 0,0 0-1 0 0,0 1 0 0 0,1-1 1 0 0,-1 1-1 0 0,0-1 0 0 0,-4 2 1 0 0,-7 4 44 0 0,1 1 0 0 0,0 0 1 0 0,0 1-1 0 0,0 0 1 0 0,1 1-1 0 0,1 0 0 0 0,-1 1 1 0 0,1 1-1 0 0,1-1 1 0 0,0 2-1 0 0,1-1 0 0 0,0 1 1 0 0,1 1-1 0 0,0 0 1 0 0,1 0-1 0 0,0 0 0 0 0,-7 21 1 0 0,-3 14 132 0 0,3 0 1 0 0,2 1-1 0 0,-12 88 1 0 0,18-59 32 0 0,3-1 0 0 0,4 1 0 0 0,3 0 0 0 0,14 80 0 0 0,-3-30 90 0 0,39 273 579 0 0,12 16 128 0 0,-38-232-988 0 0,8 331-1 0 0,-38-391-19 0 0,-5 1 0 0 0,-6-1 0 0 0,-5-1 0 0 0,-6 0 0 0 0,-57 177 0 0 0,3-65 0 0 0,104-316-10663 0 0,-21 63 6873 0 0</inkml:trace>
</inkml:ink>
</file>

<file path=ppt/ink/ink7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44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10 258 6289 0 0,'-3'-10'966'0'0,"1"0"0"0"0,0 0 0 0 0,1-1 0 0 0,0 1 1 0 0,0 0-1 0 0,1-1 0 0 0,1 1 0 0 0,-1-1 0 0 0,4-13 1 0 0,-2 17-782 0 0,0 1 1 0 0,1 0-1 0 0,0 0 1 0 0,0 0-1 0 0,0 0 1 0 0,0 0-1 0 0,1 0 0 0 0,0 1 1 0 0,1 0-1 0 0,-1-1 1 0 0,1 2-1 0 0,0-1 1 0 0,0 1-1 0 0,0-1 1 0 0,10-4-1 0 0,-4 2 0 0 0,1 0-1 0 0,-1 1 0 0 0,2 1 1 0 0,-1 0-1 0 0,1 1 0 0 0,-1 0 0 0 0,1 1 1 0 0,0 0-1 0 0,0 1 0 0 0,1 1 1 0 0,-1 0-1 0 0,0 0 0 0 0,1 2 0 0 0,-1-1 1 0 0,0 2-1 0 0,0 0 0 0 0,0 0 0 0 0,0 2 1 0 0,16 5-1 0 0,-4 1-32 0 0,0 1 1 0 0,0 1-1 0 0,-1 2 1 0 0,-1 0-1 0 0,0 2 0 0 0,-1 0 1 0 0,-1 1-1 0 0,0 2 0 0 0,-2 0 1 0 0,0 1-1 0 0,-1 0 0 0 0,-1 2 1 0 0,-1 0-1 0 0,-1 1 1 0 0,0 1-1 0 0,-2 0 0 0 0,-2 1 1 0 0,0 0-1 0 0,-1 0 0 0 0,12 50 1 0 0,-8-2 284 0 0,10 128 1 0 0,-22-115 16 0 0,-4 0 0 0 0,-21 134 0 0 0,-52 162 993 0 0,-5 38 287 0 0,73-370-1563 0 0,3 0 1 0 0,1 0 0 0 0,2 0-1 0 0,3 0 1 0 0,2 0 0 0 0,2 0 0 0 0,2 0-1 0 0,21 66 1 0 0,-24-103-172 0 0,0 0 0 0 0,1 0 0 0 0,0-1 0 0 0,1 0 0 0 0,1 0 0 0 0,0-1 0 0 0,1 0 0 0 0,0 0 0 0 0,0-1 0 0 0,21 17 0 0 0,-13-14 0 0 0,1-1 0 0 0,0-1 0 0 0,0-1 0 0 0,1 0 0 0 0,1-1 0 0 0,29 8 0 0 0,3-3 0 0 0,2-3 0 0 0,0-1 0 0 0,0-4 0 0 0,88 1 0 0 0,55-11 0 0 0,-165 1 0 0 0,-1-1 0 0 0,1-1 0 0 0,-1-2 0 0 0,35-12 0 0 0,-65 19-278 0 0,1 0 1 0 0,-1-1-1 0 0,0 1 1 0 0,1 0-1 0 0,-1-1 0 0 0,1 0 1 0 0,-1 1-1 0 0,1-1 0 0 0,-1 0 1 0 0,0 0-1 0 0,0 0 1 0 0,1 0-1 0 0,-1 0 0 0 0,0 0 1 0 0,0 0-1 0 0,0 0 0 0 0,0 0 1 0 0,0 0-1 0 0,0-1 1 0 0,-1 1-1 0 0,1 0 0 0 0,0-1 1 0 0,-1 1-1 0 0,1 0 0 0 0,-1-1 1 0 0,1 1-1 0 0,-1-1 1 0 0,1 1-1 0 0,-1-1 0 0 0,0 1 1 0 0,0-1-1 0 0,0 1 0 0 0,0-1 1 0 0,0 0-1 0 0,0 1 1 0 0,0-1-1 0 0,-1-1 0 0 0</inkml:trace>
</inkml:ink>
</file>

<file path=ppt/ink/ink7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45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72 8077 0 0,'-26'-17'9189'0'0,"-8"-7"-1364"0"0,34 24-7759 0 0,0 0 0 0 0,0 0 1 0 0,0 0-1 0 0,-1-1 0 0 0,1 1 0 0 0,0 0 0 0 0,0 0 0 0 0,0 0 1 0 0,0-1-1 0 0,0 1 0 0 0,0 0 0 0 0,0 0 0 0 0,0 0 1 0 0,0-1-1 0 0,0 1 0 0 0,0 0 0 0 0,0 0 0 0 0,0 0 1 0 0,0-1-1 0 0,0 1 0 0 0,0 0 0 0 0,0 0 0 0 0,0 0 0 0 0,0-1 1 0 0,0 1-1 0 0,0 0 0 0 0,0 0 0 0 0,0 0 0 0 0,0-1 1 0 0,1 1-1 0 0,-1 0 0 0 0,0 0 0 0 0,0 0 0 0 0,0 0 1 0 0,0-1-1 0 0,0 1 0 0 0,1 0 0 0 0,-1 0 0 0 0,0 0 0 0 0,0 0 1 0 0,0 0-1 0 0,0 0 0 0 0,1 0 0 0 0,-1-1 0 0 0,15-5 1027 0 0,14-1-268 0 0,26 1-362 0 0,-1 3 1 0 0,1 3-1 0 0,-1 1 0 0 0,1 3 1 0 0,69 15-1 0 0,-113-18-463 0 0,0 1 0 0 0,1 0 0 0 0,-1 1 0 0 0,-1 0 0 0 0,1 0 0 0 0,0 1 0 0 0,12 8 0 0 0,-20-10 0 0 0,-1-1 0 0 0,1 2 0 0 0,-1-1 0 0 0,0 0 0 0 0,0 0 0 0 0,0 1 0 0 0,0-1 0 0 0,0 1 0 0 0,0 0 0 0 0,0-1 0 0 0,-1 1 0 0 0,0 0 0 0 0,1 0 0 0 0,-1 0 0 0 0,0 0 0 0 0,-1 0 0 0 0,1 0 0 0 0,0 1 0 0 0,-1-1 0 0 0,0 0 0 0 0,1 0 0 0 0,-1 0 0 0 0,-1 0 0 0 0,1 1 0 0 0,0-1 0 0 0,-1 0 0 0 0,0 0 0 0 0,1 0 0 0 0,-1 0 0 0 0,-2 4 0 0 0,-12 34 0 0 0,-2-1 0 0 0,-2-1 0 0 0,-1-1 0 0 0,-2 0 0 0 0,-1-2 0 0 0,-2 0 0 0 0,-2-2 0 0 0,-1-1 0 0 0,-33 30 0 0 0,33-43 0 0 0,20-20 0 0 0,7 0 0 0 0,1-1 0 0 0,-1 1 0 0 0,0 0 0 0 0,0-1 0 0 0,0 1 0 0 0,0-1 0 0 0,1 1 0 0 0,-1-1 0 0 0,0 0 0 0 0,0 1 0 0 0,1-1 0 0 0,-1 0 0 0 0,0 1 0 0 0,1-1 0 0 0,-1 0 0 0 0,1 0 0 0 0,-1 1 0 0 0,1-1 0 0 0,-1 0 0 0 0,1 0 0 0 0,0 0 0 0 0,-1 0 0 0 0,1 0 0 0 0,0 0 0 0 0,0 0 0 0 0,0 0 0 0 0,0 1 0 0 0,0-1 0 0 0,0 0 0 0 0,0-1 0 0 0,0 1 0 0 0,-7-24 0 0 0,2 0 0 0 0,-3-28 0 0 0,-9-42 0 0 0,12 77 0 0 0,-2 0 0 0 0,0 0 0 0 0,-1 1 0 0 0,-1 0 0 0 0,-16-23 0 0 0,19 32 0 0 0,0-1 0 0 0,-1 1 0 0 0,0 0 0 0 0,0 1 0 0 0,-1-1 0 0 0,0 2 0 0 0,0-1 0 0 0,0 1 0 0 0,-1 0 0 0 0,0 1 0 0 0,-14-7 0 0 0,19 11-76 0 0,4 1-475 0 0</inkml:trace>
</inkml:ink>
</file>

<file path=ppt/ink/ink7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4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0 202 5168 0 0,'7'5'8915'0'0,"13"16"-6960"0"0,24 31-1669 0 0,-11-1 529 0 0,-3 1-1 0 0,-2 2 1 0 0,-2 0 0 0 0,-3 2-1 0 0,-2 1 1 0 0,23 98 0 0 0,-43-150-580 0 0,-1 0 0 0 0,1 0 0 0 0,1 0 0 0 0,-1 0 0 0 0,1 0 0 0 0,0 0 1 0 0,0 0-1 0 0,0-1 0 0 0,0 1 0 0 0,1-1 0 0 0,6 8 0 0 0,-9-12-198 0 0,1 0 0 0 0,-1 0 0 0 0,1 0 0 0 0,-1 0 0 0 0,1 0-1 0 0,-1 0 1 0 0,1 0 0 0 0,-1 0 0 0 0,1 0 0 0 0,-1 0 0 0 0,1 0 0 0 0,-1-1 0 0 0,0 1-1 0 0,1 0 1 0 0,-1 0 0 0 0,1 0 0 0 0,-1-1 0 0 0,1 1 0 0 0,-1 0 0 0 0,0-1-1 0 0,1 1 1 0 0,-1 0 0 0 0,0-1 0 0 0,1 1 0 0 0,-1 0 0 0 0,0-1 0 0 0,1 1-1 0 0,-1-1 1 0 0,0 1 0 0 0,0 0 0 0 0,1-1 0 0 0,-1 1 0 0 0,0-1 0 0 0,0 1 0 0 0,0-1-1 0 0,0 1 1 0 0,0-1 0 0 0,0 1 0 0 0,0-1 0 0 0,0 1 0 0 0,0-1 0 0 0,0 0-1 0 0,6-22 325 0 0,-6 23-357 0 0,6-73 500 0 0,-5-130-1 0 0,-3 111-409 0 0,2 67-87 0 0,-1-41-34 0 0,2-1 1 0 0,4 1-1 0 0,18-96 0 0 0,-23 160-67 0 0,0 1 0 0 0,0-1 0 0 0,1 1 0 0 0,-1-1-1 0 0,1 1 1 0 0,-1-1 0 0 0,1 1 0 0 0,-1 0 0 0 0,1-1 0 0 0,0 1 0 0 0,-1 0-1 0 0,1-1 1 0 0,0 1 0 0 0,0 0 0 0 0,0 0 0 0 0,0 0 0 0 0,0 0-1 0 0,0 0 1 0 0,1 0 0 0 0,-1 0 0 0 0,0 0 0 0 0,0 0 0 0 0,1 1-1 0 0,-1-1 1 0 0,0 0 0 0 0,1 1 0 0 0,-1-1 0 0 0,1 1 0 0 0,-1 0 0 0 0,1-1-1 0 0,-1 1 1 0 0,1 0 0 0 0,2 0 0 0 0,3 1-917 0 0,-1 0 0 0 0,1 1 0 0 0,0 0 0 0 0,-1 0 0 0 0,0 1 0 0 0,9 4 0 0 0,0 0-1352 0 0,14 5-234 0 0</inkml:trace>
</inkml:ink>
</file>

<file path=ppt/ink/ink7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46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0 816 0 0,'-2'4'677'0'0,"0"0"0"0"0,0-1 0 0 0,1 1 0 0 0,-1 0 0 0 0,1 0 0 0 0,0 0 1 0 0,1 0-1 0 0,-1 0 0 0 0,0 0 0 0 0,1 0 0 0 0,0 0 0 0 0,1 6 0 0 0,7 59 2529 0 0,-3-35-2011 0 0,-5 212 4871 0 0,-4-107-5760 0 0,5-136-525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328 104 292 0 0,'1'-2'227'0'0,"0"1"0"0"0,0 0-1 0 0,0-1 1 0 0,-1 1 0 0 0,1-1 0 0 0,-1 0 0 0 0,1 1 0 0 0,-1-1-1 0 0,0 1 1 0 0,0-1 0 0 0,0 0 0 0 0,0 1 0 0 0,0-1-1 0 0,0 0 1 0 0,0 1 0 0 0,0-1 0 0 0,0 1 0 0 0,-1-1-1 0 0,1 0 1 0 0,-1 1 0 0 0,1-1 0 0 0,-2-1 0 0 0,1 0 132 0 0,-1 1 1 0 0,0-1-1 0 0,-1 0 1 0 0,1 1-1 0 0,0-1 1 0 0,-1 1-1 0 0,1-1 1 0 0,-1 1-1 0 0,0 0 1 0 0,-3-1 0 0 0,-5-3 642 0 0,1 0 0 0 0,-1 2-1 0 0,0-1 1 0 0,-1 1 0 0 0,-11-2 0 0 0,10 4-62 0 0,0 0 0 0 0,-1 0 0 0 0,1 2 0 0 0,0-1 0 0 0,-22 4 0 0 0,29-3-663 0 0,1 1 0 0 0,0 0 0 0 0,0 0 0 0 0,0 0 0 0 0,0 1 0 0 0,0-1 0 0 0,0 1 0 0 0,0 0 1 0 0,1 1-1 0 0,-1-1 0 0 0,1 1 0 0 0,-1 0 0 0 0,1 0 0 0 0,0 0 0 0 0,0 1 0 0 0,1 0 0 0 0,-5 4 0 0 0,7-5-151 0 0,0-1-1 0 0,0 1 0 0 0,0 0 0 0 0,0-1 1 0 0,0 1-1 0 0,1 0 0 0 0,-1 0 1 0 0,1 0-1 0 0,0 0 0 0 0,-1-1 0 0 0,2 1 1 0 0,-1 0-1 0 0,0 0 0 0 0,0 0 0 0 0,1 0 1 0 0,0-1-1 0 0,-1 1 0 0 0,1 0 1 0 0,0-1-1 0 0,0 1 0 0 0,1 0 0 0 0,2 4 1 0 0,4 6 233 0 0,0 0 0 0 0,20 22 0 0 0,-23-29-167 0 0,22 23 491 0 0,1-1 0 0 0,36 27 0 0 0,-36-32-528 0 0,0 2 0 0 0,41 47 0 0 0,-68-72-155 0 0,0 1 0 0 0,-1 0 0 0 0,1 0 0 0 0,0 0 0 0 0,0 0 0 0 0,-1 0 0 0 0,1 0 0 0 0,0 0 0 0 0,-1 1 0 0 0,1-1 0 0 0,-1 0 0 0 0,0 0 0 0 0,1 0 0 0 0,-1 1 0 0 0,0-1 0 0 0,0 0 0 0 0,0 0 0 0 0,1 1 0 0 0,-1-1 0 0 0,-1 0 0 0 0,1 0 0 0 0,0 1 0 0 0,0-1 0 0 0,0 0 0 0 0,-1 0 0 0 0,1 1 0 0 0,0-1 0 0 0,-1 0 0 0 0,1 0 0 0 0,-1 0 0 0 0,0 0 0 0 0,1 0 0 0 0,-1 0 0 0 0,0 0 0 0 0,0 0 0 0 0,0 0 0 0 0,1 0 0 0 0,-1 0 0 0 0,0 0 0 0 0,0 0 0 0 0,0-1 0 0 0,0 1 0 0 0,-1 0 0 0 0,-1 0 0 0 0,-4 3 0 0 0,-1-1 0 0 0,0 1 0 0 0,0-2 0 0 0,-17 5 0 0 0,19-6 0 0 0,-41 9-388 0 0,0-3 1 0 0,-1-1-1 0 0,-71-1 0 0 0,137-9-9354 0 0,5 1 5490 0 0</inkml:trace>
  <inkml:trace contextRef="#ctx0" brushRef="#br0" timeOffset="1">673 478 1216 0 0,'7'2'521'0'0,"21"6"1818"0"0,-26-7-2054 0 0,-1-1-1 0 0,0 1 1 0 0,0-1 0 0 0,0 1-1 0 0,0-1 1 0 0,0 1-1 0 0,0 0 1 0 0,0 0-1 0 0,0-1 1 0 0,-1 1-1 0 0,1 0 1 0 0,0 0-1 0 0,0 0 1 0 0,-1 0-1 0 0,1 0 1 0 0,0 0-1 0 0,-1 0 1 0 0,1 0 0 0 0,-1 0-1 0 0,1 2 1 0 0,-1-2 21 0 0,0 1 0 0 0,-1 0 1 0 0,1-1-1 0 0,-1 1 0 0 0,1-1 1 0 0,-1 1-1 0 0,1-1 0 0 0,-1 1 1 0 0,0-1-1 0 0,0 0 0 0 0,0 1 1 0 0,0-1-1 0 0,0 0 0 0 0,0 0 1 0 0,0 0-1 0 0,0 0 0 0 0,-2 2 1 0 0,-22 17 1490 0 0,22-18-1453 0 0,-174 117 7118 0 0,169-113-8273 0 0</inkml:trace>
</inkml:ink>
</file>

<file path=ppt/ink/ink7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47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103 174 8245 0 0,'-35'-6'5655'0'0,"26"6"-4318"0"0,0-2-1 0 0,0 1 1 0 0,0-1 0 0 0,1 0 0 0 0,-15-7 0 0 0,25 8-1089 0 0,0-1 0 0 0,0 1 1 0 0,0-1-1 0 0,0 1 0 0 0,0 0 1 0 0,0-1-1 0 0,1 1 1 0 0,-1 1-1 0 0,0-1 0 0 0,1 0 1 0 0,-1 0-1 0 0,1 1 0 0 0,3-1 1 0 0,209-29 2312 0 0,-111 18-2290 0 0,104-27 0 0 0,-147 16-4368 0 0,-25 1-4378 0 0,-25 12 5747 0 0</inkml:trace>
</inkml:ink>
</file>

<file path=ppt/ink/ink7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47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4 740 0 0,'1'-4'9678'0'0,"-6"8"-7151"0"0,4-2-2374 0 0,0-1 1 0 0,0 0-1 0 0,0 1 1 0 0,0 0-1 0 0,0-1 1 0 0,0 1-1 0 0,0 0 1 0 0,0-1-1 0 0,1 1 1 0 0,-1 0-1 0 0,1 0 1 0 0,-1 3-1 0 0,-6 110 5892 0 0,12 55-1605 0 0,-4-132-6101 0 0,0-14-5679 0 0</inkml:trace>
</inkml:ink>
</file>

<file path=ppt/ink/ink7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4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17 320 9445 0 0,'-16'-5'14209'0'0,"39"-7"-11249"0"0,41-10-3218 0 0,-3 5 844 0 0,-6 1-48 0 0,87-35 0 0 0,-125 43-587 0 0,-1 0 0 0 0,0-1 0 0 0,-1-1 0 0 0,0 0 0 0 0,-1-1 0 0 0,0-1 0 0 0,0 0 0 0 0,-1-1 0 0 0,16-19 1 0 0,-6 6-98 0 0,-18 22 145 0 0,-1 0 0 0 0,1-1 1 0 0,-1 1-1 0 0,0-1 0 0 0,-1 0 1 0 0,1 0-1 0 0,3-9 0 0 0,-50 115 2814 0 0,39-85-2719 0 0,0 0 0 0 0,2 0 0 0 0,0 0 0 0 0,0 0 0 0 0,2 1-1 0 0,0-1 1 0 0,1 0 0 0 0,0 1 0 0 0,1-1 0 0 0,1 0 0 0 0,1 0 0 0 0,0 0 0 0 0,1-1 0 0 0,1 1 0 0 0,0-1-1 0 0,1 0 1 0 0,10 14 0 0 0,-16-28-257 0 0,-1 0-1 0 0,1 0 0 0 0,0 0 0 0 0,0 0 1 0 0,0 0-1 0 0,0 0 0 0 0,0 0 1 0 0,0 0-1 0 0,0-1 0 0 0,0 1 0 0 0,1 0 1 0 0,-1-1-1 0 0,0 1 0 0 0,3 0 1 0 0,28-4-10130 0 0,-16-2 7014 0 0</inkml:trace>
</inkml:ink>
</file>

<file path=ppt/ink/ink7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4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96 304 0 0,'0'-9'11144'0'0,"3"5"-10951"0"0,40-14 6048 0 0,34 6-1993 0 0,-29 6-2173 0 0,28-6 401 0 0,22-4 90 0 0,-37-3-6749 0 0</inkml:trace>
  <inkml:trace contextRef="#ctx0" brushRef="#br0" timeOffset="1">64 246 104 0 0,'-1'1'304'0'0,"0"-1"0"0"0,0 1 1 0 0,1 0-1 0 0,-1-1 0 0 0,0 1 0 0 0,0 0 0 0 0,1-1 1 0 0,-1 1-1 0 0,1 0 0 0 0,-1 0 0 0 0,0-1 0 0 0,1 1 1 0 0,0 0-1 0 0,-1 0 0 0 0,1 0 0 0 0,-1 0 0 0 0,1 0 1 0 0,0 0-1 0 0,0 0 0 0 0,0 0 0 0 0,-1 0 1 0 0,1 0-1 0 0,0 1 0 0 0,1-1-59 0 0,-1 0 0 0 0,1-1 0 0 0,0 1 0 0 0,0 0 1 0 0,-1-1-1 0 0,1 1 0 0 0,0-1 0 0 0,0 1 0 0 0,-1-1 0 0 0,1 0 0 0 0,0 1 0 0 0,0-1 0 0 0,0 0 1 0 0,0 0-1 0 0,-1 1 0 0 0,1-1 0 0 0,0 0 0 0 0,0 0 0 0 0,0 0 0 0 0,1 0 0 0 0,62-4 5314 0 0,-53 2-4942 0 0,31-3 1137 0 0,30-3 2749 0 0,-48 6-6932 0 0,0 2-3848 0 0</inkml:trace>
</inkml:ink>
</file>

<file path=ppt/ink/ink7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48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0 198 304 0 0,'7'-13'751'0'0,"0"0"-1"0"0,0 0 1 0 0,1 1 0 0 0,1 0-1 0 0,0 0 1 0 0,0 1 0 0 0,1 1-1 0 0,0-1 1 0 0,1 1 0 0 0,1 1-1 0 0,-1 0 1 0 0,1 1-1 0 0,1 0 1 0 0,0 1 0 0 0,0 0-1 0 0,0 1 1 0 0,1 1 0 0 0,-1 0-1 0 0,1 0 1 0 0,1 2 0 0 0,-1 0-1 0 0,26-2 1 0 0,-39 4-620 0 0,1 1 0 0 0,0 0 0 0 0,0 0 0 0 0,0 0 1 0 0,0 0-1 0 0,0 1 0 0 0,-1-1 0 0 0,1 0 0 0 0,0 1 0 0 0,0-1 0 0 0,0 1 0 0 0,-1 0 1 0 0,1 0-1 0 0,0 0 0 0 0,-1-1 0 0 0,1 1 0 0 0,-1 1 0 0 0,1-1 0 0 0,-1 0 1 0 0,1 0-1 0 0,-1 0 0 0 0,0 1 0 0 0,2 2 0 0 0,-2-2-17 0 0,0 0 0 0 0,0 1 0 0 0,-1-1 0 0 0,1 1 0 0 0,-1 0 0 0 0,0-1 0 0 0,1 1 1 0 0,-1-1-1 0 0,0 1 0 0 0,-1 0 0 0 0,1-1 0 0 0,0 1 0 0 0,-1-1 0 0 0,-1 5 0 0 0,-3 8 125 0 0,-1 0 0 0 0,0 0 0 0 0,-1 0 0 0 0,-11 15 0 0 0,-54 70 648 0 0,51-76-627 0 0,2 2-1 0 0,1 0 1 0 0,-15 31 0 0 0,32-55-199 0 0,-1 0-1 0 0,1 1 1 0 0,0 0-1 0 0,0-1 1 0 0,0 1-1 0 0,0 0 1 0 0,0-1-1 0 0,1 1 1 0 0,-1 0-1 0 0,1 0 0 0 0,0 0 1 0 0,0-1-1 0 0,0 1 1 0 0,0 0-1 0 0,0 0 1 0 0,1 0-1 0 0,-1-1 1 0 0,1 1-1 0 0,0 0 1 0 0,0 0-1 0 0,0-1 1 0 0,2 6-1 0 0,0-5 20 0 0,0 0 0 0 0,0 0 0 0 0,0 0-1 0 0,1 0 1 0 0,-1 0 0 0 0,1-1 0 0 0,-1 0 0 0 0,1 1-1 0 0,0-2 1 0 0,0 1 0 0 0,0 0 0 0 0,0-1 0 0 0,6 2 0 0 0,10 2 140 0 0,0-2 0 0 0,0 0 0 0 0,0-2 1 0 0,1 0-1 0 0,24-2 0 0 0,-29 0-546 0 0,0-1 0 0 0,0-1 0 0 0,-1 0 0 0 0,18-6 0 0 0,-3-4-3195 0 0,-3-4-3786 0 0,-13 6 4408 0 0</inkml:trace>
</inkml:ink>
</file>

<file path=ppt/ink/ink7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49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72 180 0 0,'2'-11'803'0'0,"8"-31"3113"0"0,-9 40-3495 0 0,-1 1 1 0 0,1 0-1 0 0,0-1 0 0 0,-1 1 1 0 0,1 0-1 0 0,0 0 0 0 0,0 0 0 0 0,0 0 1 0 0,0 0-1 0 0,0 0 0 0 0,0 0 1 0 0,1 0-1 0 0,-1 0 0 0 0,0 0 0 0 0,2-1 1 0 0,-2 2-299 0 0,0 1 1 0 0,-1-1 0 0 0,1 0-1 0 0,-1 0 1 0 0,1 0 0 0 0,-1 0 0 0 0,1 1-1 0 0,-1-1 1 0 0,1 0 0 0 0,-1 1-1 0 0,1-1 1 0 0,-1 0 0 0 0,0 1-1 0 0,1-1 1 0 0,-1 1 0 0 0,0-1-1 0 0,1 0 1 0 0,-1 1 0 0 0,0-1 0 0 0,1 1-1 0 0,-1-1 1 0 0,0 1 0 0 0,0-1-1 0 0,1 1 1 0 0,-1-1 0 0 0,0 1-1 0 0,0-1 1 0 0,0 1 0 0 0,0 0-1 0 0,0-1 1 0 0,0 1 0 0 0,0 0 0 0 0,4 20 1504 0 0,-6 16-498 0 0,-1 0 0 0 0,-2 0 0 0 0,-2-1 0 0 0,-1 0 0 0 0,-16 45 1 0 0,-6 31 1746 0 0,29-111-2829 0 0,1 0 0 0 0,0-1 0 0 0,-1 1 0 0 0,1 0-1 0 0,0 0 1 0 0,0-1 0 0 0,-1 1 0 0 0,1 0-1 0 0,0 0 1 0 0,0 0 0 0 0,0-1 0 0 0,0 1 0 0 0,0 0-1 0 0,0 0 1 0 0,0 0 0 0 0,1-1 0 0 0,-1 1 0 0 0,0 0-1 0 0,0 0 1 0 0,1 0 0 0 0,-1-1 0 0 0,0 1-1 0 0,1 0 1 0 0,-1-1 0 0 0,1 1 0 0 0,-1 0 0 0 0,1-1-1 0 0,-1 1 1 0 0,2 0 0 0 0,-1 0 3 0 0,0-1 0 0 0,1 0 0 0 0,-1 0 0 0 0,0 0 0 0 0,0 0 0 0 0,1 0 0 0 0,-1 0 0 0 0,0-1 0 0 0,1 1 0 0 0,-1 0 0 0 0,0-1 0 0 0,0 1 0 0 0,1 0 0 0 0,-1-1 0 0 0,2-1 0 0 0,43-29 430 0 0,-46 31-480 0 0,87-73 432 0 0,-47 38-439 0 0,1 1 0 0 0,1 3 1 0 0,54-31-1 0 0,-171 102-413 0 0,-109 80 0 0 0,178-116 508 0 0,1 0 0 0 0,-1 0 0 0 0,1 1 0 0 0,1 0 0 0 0,-1 0-1 0 0,1 1 1 0 0,0-1 0 0 0,0 1 0 0 0,0 0 0 0 0,-5 12 0 0 0,8-15-34 0 0,1-1-1 0 0,-1 1 1 0 0,1-1-1 0 0,0 1 0 0 0,-1-1 1 0 0,1 1-1 0 0,0-1 1 0 0,0 1-1 0 0,1-1 1 0 0,-1 1-1 0 0,0-1 1 0 0,1 1-1 0 0,0-1 1 0 0,-1 0-1 0 0,1 1 1 0 0,0-1-1 0 0,0 0 1 0 0,1 1-1 0 0,-1-1 1 0 0,0 0-1 0 0,1 0 1 0 0,-1 0-1 0 0,1 0 1 0 0,0 0-1 0 0,-1-1 1 0 0,1 1-1 0 0,0 0 1 0 0,0-1-1 0 0,0 1 1 0 0,0-1-1 0 0,1 0 1 0 0,1 1-1 0 0,7 4-102 0 0,-1-1 0 0 0,1 0 0 0 0,0-1 0 0 0,0 0 0 0 0,1-1 0 0 0,-1 0 0 0 0,15 1 0 0 0,30 1-2606 0 0,-2-3-3734 0 0,-35-1 2813 0 0,4-1 301 0 0</inkml:trace>
</inkml:ink>
</file>

<file path=ppt/ink/ink7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4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1 532 8353 0 0,'22'4'10435'0'0,"-3"-10"-3642"0"0,-17 4-6337 0 0,1 0 0 0 0,-1 0 1 0 0,0 0-1 0 0,1 0 0 0 0,-1 0 1 0 0,0-1-1 0 0,0 1 0 0 0,-1-1 1 0 0,1 1-1 0 0,-1-1 0 0 0,3-4 1 0 0,1-9-815 0 0,0 1 0 0 0,-1-1 0 0 0,0 0 1 0 0,1-17-1 0 0,-1 10 1889 0 0,3-19-1365 0 0,3 1-1 0 0,1 0 1 0 0,21-50 0 0 0,-27 80-142 0 0,0 0 1 0 0,0 0 0 0 0,1 1 0 0 0,1-1 0 0 0,-1 1 0 0 0,2 1 0 0 0,-1-1-1 0 0,1 1 1 0 0,1 1 0 0 0,0 0 0 0 0,0 0 0 0 0,0 0 0 0 0,1 1 0 0 0,0 1 0 0 0,1 0-1 0 0,15-7 1 0 0,-24 12-9 0 0,0 0-1 0 0,1 0 1 0 0,-1 0-1 0 0,1 0 1 0 0,-1 0-1 0 0,1 1 1 0 0,0-1-1 0 0,-1 1 1 0 0,1 0-1 0 0,0 0 1 0 0,-1 0-1 0 0,1 0 1 0 0,0 0-1 0 0,-1 0 1 0 0,1 1-1 0 0,-1 0 1 0 0,1-1-1 0 0,3 2 0 0 0,-5-1 0 0 0,0 0-1 0 0,0 1 0 0 0,1-1 0 0 0,-1 0 0 0 0,0 0 0 0 0,0 1 0 0 0,0-1 0 0 0,0 1 0 0 0,0-1 0 0 0,0 1 0 0 0,-1-1 1 0 0,1 1-1 0 0,0-1 0 0 0,-1 1 0 0 0,1 0 0 0 0,-1-1 0 0 0,0 1 0 0 0,1 0 0 0 0,-1 0 0 0 0,0 2 0 0 0,-1 6 19 0 0,1-1-1 0 0,-2 1 0 0 0,1-1 0 0 0,-1 1 0 0 0,-1-1 0 0 0,0 0 0 0 0,0 0 1 0 0,-6 11-1 0 0,-15 25-30 0 0,14-28-2 0 0,1 0 1 0 0,0 1-1 0 0,2-1 0 0 0,0 2 0 0 0,0-1 1 0 0,-3 20-1 0 0,10-33 0 0 0,-1 0 0 0 0,1 0 0 0 0,0 0 0 0 0,0-1 0 0 0,1 1 0 0 0,-1 0 0 0 0,1 0 0 0 0,0 0 0 0 0,1-1 0 0 0,-1 1-1 0 0,1-1 1 0 0,0 1 0 0 0,0-1 0 0 0,0 1 0 0 0,0-1 0 0 0,1 0 0 0 0,0 0 0 0 0,0 0 0 0 0,0-1 0 0 0,0 1 0 0 0,1-1 0 0 0,-1 1 0 0 0,1-1 0 0 0,0 0 0 0 0,0 0 0 0 0,0-1 0 0 0,0 1 0 0 0,0-1 0 0 0,7 3 0 0 0,1 0-602 0 0,0 0 0 0 0,0 0 0 0 0,1-2 0 0 0,-1 1 0 0 0,1-1 0 0 0,0-1 0 0 0,0 0 0 0 0,0-1 0 0 0,24-1 0 0 0,-8-3-1336 0 0,-1-1 0 0 0,1-1 0 0 0,37-12 0 0 0,-54 13-1316 0 0</inkml:trace>
</inkml:ink>
</file>

<file path=ppt/ink/ink7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50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0 444 0 0,'-1'0'338'0'0,"0"0"-1"0"0,-1 1 1 0 0,1-1 0 0 0,0 0-1 0 0,0 1 1 0 0,-1-1-1 0 0,1 1 1 0 0,0-1 0 0 0,0 1-1 0 0,0-1 1 0 0,0 1-1 0 0,0 0 1 0 0,0 0 0 0 0,0-1-1 0 0,0 1 1 0 0,0 0 0 0 0,0 0-1 0 0,0 0 1 0 0,1 0-1 0 0,-1 0 1 0 0,0 0 0 0 0,1 0-1 0 0,-1 0 1 0 0,0 1-1 0 0,1-1 1 0 0,-1 0 0 0 0,1 2-1 0 0,0-1 46 0 0,0-1 1 0 0,1 1-1 0 0,-1 0 0 0 0,1-1 0 0 0,0 1 0 0 0,0 0 0 0 0,-1-1 0 0 0,1 1 0 0 0,0-1 1 0 0,0 0-1 0 0,0 1 0 0 0,0-1 0 0 0,1 0 0 0 0,-1 1 0 0 0,0-1 0 0 0,1 0 0 0 0,1 1 0 0 0,2 2 344 0 0,0 0 0 0 0,0-1 0 0 0,1 1-1 0 0,0-1 1 0 0,0 0 0 0 0,0-1-1 0 0,0 1 1 0 0,0-1 0 0 0,0-1-1 0 0,9 2 1 0 0,-14-2-672 0 0,-1-1 1 0 0,1 0-1 0 0,0 0 0 0 0,-1 0 1 0 0,1 1-1 0 0,0-1 0 0 0,-1 0 1 0 0,1 0-1 0 0,0 0 0 0 0,-1 0 1 0 0,1 0-1 0 0,0 0 0 0 0,-1 0 1 0 0,1 0-1 0 0,0-1 0 0 0,-1 1 1 0 0,1 0-1 0 0,0 0 1 0 0,-1-1-1 0 0,1 1 0 0 0,-1 0 1 0 0,1-1-1 0 0,0 1 0 0 0,-1 0 1 0 0,1-1-1 0 0,-1 1 0 0 0,1-1 1 0 0,-1 1-1 0 0,1-1 0 0 0,-1 1 1 0 0,0-1-1 0 0,1 1 0 0 0,-1-1 1 0 0,1 1-1 0 0,-1-1 0 0 0,0 0 1 0 0,0 1-1 0 0,1-1 0 0 0,-1 0 1 0 0,0 1-1 0 0,0-1 0 0 0,0 0 1 0 0,0 1-1 0 0,0-1 1 0 0,0 0-1 0 0,0 1 0 0 0,0-1 1 0 0,0 0-1 0 0,0 0 0 0 0,-1-2-161 0 0,0 1 0 0 0,0 0 0 0 0,-1 0 0 0 0,1 0 0 0 0,0 0 0 0 0,-1 1 0 0 0,1-1 0 0 0,-1 0 0 0 0,0 1 0 0 0,0-1 0 0 0,1 1 0 0 0,-1-1 0 0 0,-4-1 0 0 0,4 1-256 0 0,-9-4-2597 0 0</inkml:trace>
</inkml:ink>
</file>

<file path=ppt/ink/ink7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5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18 285 6489 0 0,'-15'-59'7808'0'0,"12"4"-3333"0"0,4 47-4224 0 0,1 1-1 0 0,-1 0 1 0 0,1-1-1 0 0,1 1 0 0 0,-1 0 1 0 0,1 0-1 0 0,0 1 1 0 0,1-1-1 0 0,-1 1 0 0 0,1-1 1 0 0,1 1-1 0 0,-1 0 1 0 0,8-7-1 0 0,-6 6-67 0 0,1 1 1 0 0,0 0-1 0 0,-1 0 1 0 0,2 0-1 0 0,-1 1 0 0 0,1 1 1 0 0,-1-1-1 0 0,1 1 1 0 0,0 0-1 0 0,1 1 0 0 0,-1 0 1 0 0,1 0-1 0 0,-1 1 1 0 0,12-2-1 0 0,-14 4-98 0 0,-1 0 0 0 0,0 0 0 0 0,1 0 0 0 0,-1 0 0 0 0,0 1 0 0 0,0 0 0 0 0,0 0 0 0 0,0 1 0 0 0,0 0 0 0 0,0-1 0 0 0,0 1 0 0 0,0 1 0 0 0,0-1 0 0 0,-1 1 0 0 0,1 0 0 0 0,-1 0 0 0 0,0 0 0 0 0,0 1 0 0 0,0-1 0 0 0,-1 1 0 0 0,1 0 0 0 0,-1 0 0 0 0,0 0 0 0 0,0 1 0 0 0,4 6 0 0 0,-4-6-21 0 0,-1 0-1 0 0,1 0 1 0 0,-1 0 0 0 0,0 1 0 0 0,0-1-1 0 0,-1 1 1 0 0,0-1 0 0 0,0 1-1 0 0,0-1 1 0 0,0 1 0 0 0,-1 0-1 0 0,0-1 1 0 0,0 1 0 0 0,-1 0-1 0 0,1-1 1 0 0,-3 8 0 0 0,0-4-16 0 0,0 0 1 0 0,0-1 0 0 0,-1 0 0 0 0,0 1 0 0 0,-1-1-1 0 0,0-1 1 0 0,0 1 0 0 0,0-1 0 0 0,-10 10 0 0 0,3-5-12 0 0,0 0 0 0 0,-1-1 0 0 0,0-1 0 0 0,-1 0 0 0 0,0-1 0 0 0,0-1 0 0 0,-1 0 0 0 0,0-1 0 0 0,0 0 0 0 0,-31 7 0 0 0,60-15-50 0 0,-1 1 0 0 0,1 0 1 0 0,-1 0-1 0 0,1 2 0 0 0,-1-1 1 0 0,1 2-1 0 0,-1 0 0 0 0,19 7 0 0 0,-2 0 26 0 0,-1 1-1 0 0,0 1 0 0 0,28 17 0 0 0,-45-22-7 0 0,-1 0 1 0 0,0 1-1 0 0,0 0 1 0 0,-1 1-1 0 0,0 0 1 0 0,17 20-1 0 0,-25-27 3 0 0,0 0 0 0 0,-1 1 0 0 0,1-1 0 0 0,-1 0 0 0 0,1 1 1 0 0,-1-1-1 0 0,0 1 0 0 0,0-1 0 0 0,0 1 0 0 0,0 0 0 0 0,-1-1 0 0 0,1 1 0 0 0,-1 0 0 0 0,0 0 0 0 0,1-1 0 0 0,-1 1 1 0 0,0 0-1 0 0,-1 0 0 0 0,1-1 0 0 0,0 1 0 0 0,-1 0 0 0 0,1 0 0 0 0,-1-1 0 0 0,0 1 0 0 0,0-1 0 0 0,0 1 0 0 0,0-1 1 0 0,-1 1-1 0 0,1-1 0 0 0,-1 0 0 0 0,1 1 0 0 0,-1-1 0 0 0,0 0 0 0 0,0 0 0 0 0,0 0 0 0 0,0 0 0 0 0,0-1 0 0 0,0 1 1 0 0,-1 0-1 0 0,-3 1 0 0 0,-6 5 107 0 0,-1-1 1 0 0,1 0 0 0 0,-2-1-1 0 0,1-1 1 0 0,-1 0 0 0 0,0 0 0 0 0,-14 2-1 0 0,-51 5-1206 0 0,27-7-4458 0 0,20-3-509 0 0,24-1 3015 0 0</inkml:trace>
</inkml:ink>
</file>

<file path=ppt/ink/ink7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50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1 784 0 0,'-5'2'825'0'0,"2"-1"-153"0"0,1 0 0 0 0,-1 0 0 0 0,1 0 0 0 0,0 0-1 0 0,0 1 1 0 0,-1-1 0 0 0,1 1 0 0 0,0-1 0 0 0,0 1 0 0 0,1 0 0 0 0,-1 0 0 0 0,-3 3 0 0 0,6-3-292 0 0,1-1 1 0 0,-1 0 0 0 0,0 0 0 0 0,1 0 0 0 0,-1 0-1 0 0,1 0 1 0 0,-1 0 0 0 0,1 0 0 0 0,0 0 0 0 0,-1-1-1 0 0,1 1 1 0 0,0-1 0 0 0,-1 1 0 0 0,4 0-1 0 0,130 18 4708 0 0,73-6-2083 0 0,-28-2-1214 0 0,71 15 511 0 0,203 12 2224 0 0,-411-40-6838 0 0,-32 1-526 0 0,-36 8 417 0 0,-1-1-4923 0 0,13-3 4285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1 273 444 0 0,'3'0'428'0'0,"0"0"0"0"0,0 0 0 0 0,0 1-1 0 0,0-1 1 0 0,0 1 0 0 0,0 0 0 0 0,0 0 0 0 0,0 0 0 0 0,0 0-1 0 0,0 0 1 0 0,-1 1 0 0 0,1-1 0 0 0,0 1 0 0 0,-1 0 0 0 0,1 0 0 0 0,-1 0-1 0 0,1 0 1 0 0,-1 0 0 0 0,0 0 0 0 0,3 5 0 0 0,6 6 932 0 0,-1 1 0 0 0,11 20 0 0 0,-20-33-1286 0 0,40 74 3997 0 0,43 66 1463 0 0,-74-126-4856 0 0,1-1 1 0 0,0 0-1 0 0,2-1 1 0 0,-1 0-1 0 0,1-1 1 0 0,28 19-1 0 0,-39-29-621 0 0,0-1 0 0 0,0 0-1 0 0,1 0 1 0 0,-1 0 0 0 0,0 0 0 0 0,0 0-1 0 0,1-1 1 0 0,-1 1 0 0 0,0 0-1 0 0,1-1 1 0 0,-1 0 0 0 0,1 0 0 0 0,-1 0-1 0 0,0 0 1 0 0,1 0 0 0 0,-1 0-1 0 0,1 0 1 0 0,-1-1 0 0 0,0 1 0 0 0,1-1-1 0 0,-1 0 1 0 0,0 0 0 0 0,1 0-1 0 0,-1 0 1 0 0,0 0 0 0 0,0 0 0 0 0,0-1-1 0 0,0 1 1 0 0,0 0 0 0 0,0-1-1 0 0,-1 0 1 0 0,1 1 0 0 0,0-1 0 0 0,-1 0-1 0 0,1 0 1 0 0,-1 0 0 0 0,1-2-1 0 0,7-9 41 0 0,-2 0-1 0 0,0 0 1 0 0,-1-1-1 0 0,8-22 1 0 0,19-65 450 0 0,-6-2 0 0 0,-3 0-1 0 0,13-141 1 0 0,-38 243-638 0 0,1-1 0 0 0,0 1 0 0 0,0-1 0 0 0,0 1 0 0 0,0 0 0 0 0,1-1 0 0 0,-1 1 0 0 0,0 0-1 0 0,0-1 1 0 0,1 1 0 0 0,-1 0 0 0 0,1 0 0 0 0,-1-1 0 0 0,1 1 0 0 0,0 0 0 0 0,-1 0 0 0 0,1 0 0 0 0,0 0-1 0 0,0 0 1 0 0,0 0 0 0 0,0 0 0 0 0,0 0 0 0 0,0 0 0 0 0,0 0 0 0 0,0 0 0 0 0,0 0 0 0 0,0 1 0 0 0,0-1-1 0 0,3 0 1 0 0,0 1-612 0 0,-1 0-1 0 0,1 1 0 0 0,-1-1 1 0 0,1 1-1 0 0,-1 0 1 0 0,0 1-1 0 0,1-1 0 0 0,-1 0 1 0 0,0 1-1 0 0,6 3 0 0 0,16 9-3013 0 0,2 0 534 0 0</inkml:trace>
</inkml:ink>
</file>

<file path=ppt/ink/ink7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5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83 720 0 0,'-2'1'524'0'0,"0"-1"0"0"0,0 1 1 0 0,0 0-1 0 0,0 0 0 0 0,0 0 0 0 0,1 1 1 0 0,-1-1-1 0 0,0 0 0 0 0,1 1 0 0 0,-1-1 0 0 0,1 1 1 0 0,-1-1-1 0 0,1 1 0 0 0,0 0 0 0 0,0 0 0 0 0,0-1 1 0 0,0 1-1 0 0,0 0 0 0 0,0 0 0 0 0,0 0 1 0 0,0 0-1 0 0,1 0 0 0 0,-1 0 0 0 0,1 0 0 0 0,0 0 1 0 0,-1 1-1 0 0,1 3 0 0 0,11 24 2279 0 0,123 196 3814 0 0,-94-167-5394 0 0,-2 2 0 0 0,-4 1-1 0 0,27 68 1 0 0,-58-123-1052 0 0,0 0 0 0 0,-1-1 0 0 0,-1 1 0 0 0,1 1-1 0 0,-1-1 1 0 0,0 0 0 0 0,-1 0 0 0 0,0 0-1 0 0,0 12 1 0 0,-1-16-126 0 0,1-1 0 0 0,-1 1 0 0 0,0 0 0 0 0,0-1 0 0 0,0 0 0 0 0,0 1 0 0 0,0-1 0 0 0,0 0 0 0 0,0 1 0 0 0,-1-1 0 0 0,1 0 0 0 0,-1 0 0 0 0,0 0 0 0 0,0 0 0 0 0,0 0 0 0 0,0-1 0 0 0,0 1 0 0 0,0 0 0 0 0,0-1 0 0 0,0 0 0 0 0,0 1 0 0 0,-1-1 0 0 0,1 0 0 0 0,-1 0 0 0 0,1 0 0 0 0,-1-1 0 0 0,1 1 0 0 0,-1-1 0 0 0,-4 1 0 0 0,-15 0-45 0 0,1-1 0 0 0,0-1 0 0 0,-1 0 0 0 0,1-2 0 0 0,0-1 0 0 0,0 0 0 0 0,0-2 0 0 0,1 0 0 0 0,0-1 0 0 0,0-1 0 0 0,0-1 0 0 0,1-1 0 0 0,1-1 0 0 0,-34-24 0 0 0,49 32 0 0 0,0 1 0 0 0,1-1 0 0 0,-1 0 0 0 0,0 0 0 0 0,1 0 0 0 0,0 0 0 0 0,0 0 0 0 0,0-1 0 0 0,0 1 0 0 0,0-1 0 0 0,1 1 0 0 0,-1-1 0 0 0,1 0 0 0 0,0 1 0 0 0,0-1 0 0 0,1 0 0 0 0,-1 0 0 0 0,1 0 0 0 0,-1 1 0 0 0,1-1 0 0 0,1 0 0 0 0,-1 0 0 0 0,0 0 0 0 0,1 0 0 0 0,0 0 0 0 0,0 1 0 0 0,0-1 0 0 0,0 0 0 0 0,1 1 0 0 0,-1-1 0 0 0,1 1 0 0 0,0-1 0 0 0,0 1 0 0 0,0 0 0 0 0,4-4 0 0 0,7-11 0 0 0,2 1 0 0 0,0 1 0 0 0,1 0 0 0 0,30-22 0 0 0,-31 26 0 0 0,70-52 0 0 0,-46 36 0 0 0,39-36 0 0 0,-68 55 0 0 0,-1 0 0 0 0,-1-1 0 0 0,0 0 0 0 0,0 0 0 0 0,0 0 0 0 0,-2-1 0 0 0,1 0 0 0 0,9-24 0 0 0,-15 31-6 0 0,1-1 1 0 0,-1 1-1 0 0,0-1 1 0 0,0 0-1 0 0,-1 1 1 0 0,1-1-1 0 0,-1 0 1 0 0,0 0-1 0 0,0 1 1 0 0,-1-1-1 0 0,1 0 1 0 0,-1 1-1 0 0,0-1 1 0 0,0 0-1 0 0,-1 1 0 0 0,1-1 1 0 0,-4-4-1 0 0,2 2-16 0 0,-1 1 0 0 0,-1 0 1 0 0,1 0-1 0 0,-1 0 0 0 0,0 1 0 0 0,-1 0 0 0 0,1 0 0 0 0,-1 0 0 0 0,0 0 0 0 0,-7-3 0 0 0,-3-1-41 0 0,-1 0 0 0 0,0 1 0 0 0,0 1 0 0 0,0 1 0 0 0,-1 1 0 0 0,0 0 0 0 0,0 1 0 0 0,-20-2 1 0 0,36 6-344 0 0,-56-1-134 0 0,30 7-2497 0 0,27-6 2544 0 0,0 1 0 0 0,0-1 1 0 0,0 1-1 0 0,0-1 1 0 0,0 1-1 0 0,0-1 0 0 0,1 1 1 0 0,-1 0-1 0 0,0-1 1 0 0,0 1-1 0 0,1 0 1 0 0,-1 0-1 0 0,0 0 0 0 0,1 0 1 0 0,-1-1-1 0 0,1 1 1 0 0,-1 0-1 0 0,1 0 1 0 0,-1 2-1 0 0</inkml:trace>
</inkml:ink>
</file>

<file path=ppt/ink/ink7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51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0 314 9977 0 0,'43'-24'10659'0'0,"-36"21"-9857"0"0,-1 0 1 0 0,1 1 0 0 0,0 0-1 0 0,0 1 1 0 0,9-2 0 0 0,-14 2-717 0 0,0 1 1 0 0,0 0 0 0 0,0 0-1 0 0,1 0 1 0 0,-1 0 0 0 0,0 0 0 0 0,0 1-1 0 0,0-1 1 0 0,0 0 0 0 0,0 1-1 0 0,0 0 1 0 0,0 0 0 0 0,0-1-1 0 0,0 1 1 0 0,0 0 0 0 0,0 0 0 0 0,0 1-1 0 0,0-1 1 0 0,-1 0 0 0 0,1 1-1 0 0,0-1 1 0 0,-1 1 0 0 0,1-1 0 0 0,-1 1-1 0 0,0 0 1 0 0,1-1 0 0 0,-1 1-1 0 0,0 0 1 0 0,0 0 0 0 0,0 0-1 0 0,-1 0 1 0 0,1 0 0 0 0,0 0 0 0 0,-1 0-1 0 0,1 1 1 0 0,-1-1 0 0 0,0 0-1 0 0,1 0 1 0 0,-1 0 0 0 0,0 0 0 0 0,0 0-1 0 0,-1 1 1 0 0,0 2 0 0 0,0 3 1201 0 0,-3-17-1008 0 0,-1-22-226 0 0,6 13-18 0 0,1 0 0 0 0,1 1-1 0 0,0-1 1 0 0,1 1 0 0 0,1 0-1 0 0,1 0 1 0 0,13-28 0 0 0,-13 34-17 0 0,1 0 1 0 0,-1 0 0 0 0,2 1-1 0 0,-1 0 1 0 0,1 0-1 0 0,1 1 1 0 0,0 0 0 0 0,0 0-1 0 0,1 1 1 0 0,0 0 0 0 0,19-11-1 0 0,-26 17-11 0 0,-1 1 1 0 0,1 0-1 0 0,-1 0 0 0 0,1-1 0 0 0,0 1 0 0 0,0 1 0 0 0,-1-1 0 0 0,1 0 1 0 0,0 1-1 0 0,0-1 0 0 0,0 1 0 0 0,0 0 0 0 0,-1 0 0 0 0,1 0 0 0 0,0 0 1 0 0,0 1-1 0 0,0-1 0 0 0,0 1 0 0 0,-1 0 0 0 0,1-1 0 0 0,0 1 0 0 0,0 0 1 0 0,-1 1-1 0 0,1-1 0 0 0,-1 0 0 0 0,1 1 0 0 0,-1 0 0 0 0,0-1 0 0 0,0 1 1 0 0,1 0-1 0 0,-1 0 0 0 0,0 0 0 0 0,-1 1 0 0 0,1-1 0 0 0,0 0 0 0 0,-1 1 1 0 0,1-1-1 0 0,-1 1 0 0 0,2 3 0 0 0,-1-1-9 0 0,0 0 0 0 0,0 0-1 0 0,0 0 1 0 0,-1 0 0 0 0,0 1-1 0 0,0-1 1 0 0,0 0 0 0 0,0 1 0 0 0,-1-1-1 0 0,0 1 1 0 0,0-1 0 0 0,-1 1 0 0 0,1-1-1 0 0,-1 0 1 0 0,0 1 0 0 0,-1-1 0 0 0,1 0-1 0 0,-1 1 1 0 0,0-1 0 0 0,-3 5 0 0 0,5-10-13 0 0,0-1 1 0 0,0 1-1 0 0,0-1 1 0 0,-1 1-1 0 0,1 0 1 0 0,0-1 0 0 0,0 1-1 0 0,0 0 1 0 0,0-1-1 0 0,0 1 1 0 0,-1 0-1 0 0,1-1 1 0 0,0 1 0 0 0,0 0-1 0 0,-1 0 1 0 0,1-1-1 0 0,0 1 1 0 0,0 0-1 0 0,-1 0 1 0 0,1-1 0 0 0,0 1-1 0 0,-1 0 1 0 0,1 0-1 0 0,0 0 1 0 0,-1 0-1 0 0,1-1 1 0 0,0 1 0 0 0,-1 0-1 0 0,1 0 1 0 0,-1 0-1 0 0,1 0 1 0 0,0 0-1 0 0,-1 0 1 0 0,1 0 0 0 0,0 0-1 0 0,-1 0 1 0 0,1 0-1 0 0,-1 0 1 0 0,1 0-1 0 0,0 0 1 0 0,-1 1 0 0 0,1-1-1 0 0,0 0 1 0 0,-1 0-1 0 0,1 0 1 0 0,0 0-1 0 0,-1 1 1 0 0,1-1 0 0 0,0 0-1 0 0,-1 0 1 0 0,1 0-1 0 0,0 1 1 0 0,0-1-1 0 0,-1 0 1 0 0,1 1 0 0 0,0-1-1 0 0,0 0 1 0 0,0 1-1 0 0,-1-1 1 0 0,1 0-1 0 0,0 1 1 0 0,0-1 0 0 0,0 0-1 0 0,0 1 1 0 0,0-1-1 0 0,0 0 1 0 0,0 1-1 0 0,0-1 1 0 0,0 1-1 0 0,-2-30-264 0 0,4 23 298 0 0,0-1 1 0 0,0 1-1 0 0,1 0 1 0 0,0 0-1 0 0,0 1 1 0 0,0-1-1 0 0,1 1 1 0 0,-1-1-1 0 0,1 1 0 0 0,0 0 1 0 0,1 1-1 0 0,0-1 1 0 0,-1 1-1 0 0,1 0 1 0 0,1 0-1 0 0,-1 0 1 0 0,0 0-1 0 0,1 1 1 0 0,0 0-1 0 0,0 1 1 0 0,0-1-1 0 0,12-2 1 0 0,-8 2 102 0 0,0 1 1 0 0,0 1 0 0 0,0 0-1 0 0,1 0 1 0 0,-1 1 0 0 0,1 1-1 0 0,-1-1 1 0 0,0 2 0 0 0,0-1-1 0 0,0 2 1 0 0,0-1 0 0 0,0 1-1 0 0,18 8 1 0 0,-12-4-131 0 0,-1 0 1 0 0,-1 1-1 0 0,0 0 0 0 0,0 1 1 0 0,0 0-1 0 0,-1 1 0 0 0,-1 1 1 0 0,0 0-1 0 0,17 20 0 0 0,-15-16-2759 0 0,-2-8-6566 0 0,-8-5 5814 0 0</inkml:trace>
</inkml:ink>
</file>

<file path=ppt/ink/ink7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5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90 269 7337 0 0,'-4'1'10028'0'0,"0"13"-4829"0"0,-4 35-3547 0 0,-4 15-800 0 0,6-39-146 0 0,-2 0 1 0 0,-1-1-1 0 0,-1 0 0 0 0,-18 31 1 0 0,27-54-7 0 0,15-29-571 0 0,-3 9-98 0 0,63-168 26 0 0,51-111 672 0 0,-124 297-702 0 0,-1 0 1 0 0,1 0-1 0 0,-1 0 0 0 0,1 0 0 0 0,-1 0 1 0 0,1 0-1 0 0,0 0 0 0 0,-1 0 0 0 0,1 0 0 0 0,0 0 1 0 0,0 0-1 0 0,-1 1 0 0 0,1-1 0 0 0,0 0 1 0 0,0 0-1 0 0,0 1 0 0 0,0-1 0 0 0,0 1 1 0 0,0-1-1 0 0,0 1 0 0 0,1-1 0 0 0,-1 1 1 0 0,0 0-1 0 0,0-1 0 0 0,0 1 0 0 0,0 0 0 0 0,0 0 1 0 0,1 0-1 0 0,-1 0 0 0 0,0 0 0 0 0,0 0 1 0 0,0 0-1 0 0,0 1 0 0 0,0-1 0 0 0,1 0 1 0 0,-1 0-1 0 0,0 1 0 0 0,0-1 0 0 0,0 1 1 0 0,0-1-1 0 0,0 1 0 0 0,0 0 0 0 0,0-1 0 0 0,0 1 1 0 0,0 0-1 0 0,-1 0 0 0 0,1-1 0 0 0,0 1 1 0 0,0 0-1 0 0,0 0 0 0 0,-1 0 0 0 0,1 0 1 0 0,0 1-1 0 0,8 10 115 0 0,0 0 0 0 0,-1 0 0 0 0,10 20 0 0 0,-9-17-18 0 0,68 133 259 0 0,-60-109-421 0 0,1-2-1 0 0,2 0 1 0 0,2-2-1 0 0,2 0 1 0 0,28 33-1 0 0,-49-65-126 0 0,0 0 1 0 0,0 0-1 0 0,1-1 1 0 0,-1 1-1 0 0,1-1 0 0 0,-1 1 1 0 0,1-1-1 0 0,0 0 1 0 0,0-1-1 0 0,0 1 0 0 0,0-1 1 0 0,0 0-1 0 0,6 1 1 0 0,-8-1 124 0 0,-1-1 0 0 0,1 0 0 0 0,-1 0 0 0 0,1-1 0 0 0,-1 1 0 0 0,1 0 0 0 0,-1 0 0 0 0,1-1 0 0 0,-1 1 0 0 0,0-1 0 0 0,1 1 0 0 0,-1-1 0 0 0,1 0 0 0 0,-1 1 0 0 0,0-1 0 0 0,0 0 0 0 0,1 0 0 0 0,-1 0 1 0 0,0 0-1 0 0,0 0 0 0 0,0 0 0 0 0,0-1 0 0 0,0 1 0 0 0,0 0 0 0 0,-1 0 0 0 0,1-1 0 0 0,0 1 0 0 0,0 0 0 0 0,-1-1 0 0 0,1 1 0 0 0,-1-1 0 0 0,0 1 0 0 0,1-1 0 0 0,-1 1 0 0 0,0-1 0 0 0,0 1 0 0 0,0-1 0 0 0,0 1 1 0 0,0-1-1 0 0,0-2 0 0 0,-1 1 30 0 0,1 0 1 0 0,-1 0 0 0 0,1 0 0 0 0,-1 0-1 0 0,0 0 1 0 0,0 0 0 0 0,-1 0 0 0 0,1 0-1 0 0,0 0 1 0 0,-1 0 0 0 0,0 1 0 0 0,0-1-1 0 0,0 0 1 0 0,0 1 0 0 0,0 0 0 0 0,0 0-1 0 0,-1-1 1 0 0,1 1 0 0 0,-1 0 0 0 0,1 1-1 0 0,-6-3 1 0 0,-2-3 33 0 0,-1 1-1 0 0,0 1 1 0 0,0 0-1 0 0,-15-4 1 0 0,2 3 52 0 0,0 0 0 0 0,-1 2 0 0 0,0 0 1 0 0,0 2-1 0 0,0 1 0 0 0,0 1 0 0 0,0 1 0 0 0,1 1 1 0 0,-1 1-1 0 0,0 1 0 0 0,1 1 0 0 0,-1 2 1 0 0,2 0-1 0 0,-45 20 0 0 0,37-3-796 0 0,19-8-1725 0 0,12-1-5342 0 0,4-9 4576 0 0</inkml:trace>
</inkml:ink>
</file>

<file path=ppt/ink/ink7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53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82 680 0 0,'-19'-2'9366'0'0,"28"5"-3349"0"0,35 3-2054 0 0,21-12-1471 0 0,0-2 0 0 0,98-26 0 0 0,-102 15-4597 0 0,-1-3-3610 0 0</inkml:trace>
</inkml:ink>
</file>

<file path=ppt/ink/ink7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53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7269 0 0,'-18'26'9271'0'0,"18"-26"-9094"0"0,0 1 1 0 0,0-1 0 0 0,0 1 0 0 0,0-1-1 0 0,-1 0 1 0 0,1 1 0 0 0,1-1 0 0 0,-1 1-1 0 0,0-1 1 0 0,0 1 0 0 0,0-1 0 0 0,0 1-1 0 0,0-1 1 0 0,0 1 0 0 0,0-1 0 0 0,1 1-1 0 0,-1-1 1 0 0,0 1 0 0 0,0-1 0 0 0,1 0-1 0 0,-1 1 1 0 0,0-1 0 0 0,1 1 0 0 0,-1-1-1 0 0,0 0 1 0 0,1 1 0 0 0,-1-1 0 0 0,1 0-1 0 0,-1 0 1 0 0,0 1 0 0 0,1-1 0 0 0,5 2 380 0 0,0-1 1 0 0,-1 1-1 0 0,1-2 1 0 0,0 1 0 0 0,0 0-1 0 0,11-1 1 0 0,-2 0-542 0 0,27-2 777 0 0,19 0 274 0 0,-26 10-3602 0 0,-24 5-6122 0 0,-11-8 5770 0 0</inkml:trace>
</inkml:ink>
</file>

<file path=ppt/ink/ink7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54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40 456 0 0,'-2'0'556'0'0,"-36"20"13399"0"0,40-19-13614 0 0,0 1-1 0 0,-1-1 0 0 0,2 1 0 0 0,-1-1 0 0 0,0 0 0 0 0,0 1 0 0 0,0-1 1 0 0,1 0-1 0 0,-1-1 0 0 0,0 1 0 0 0,1 0 0 0 0,-1-1 0 0 0,0 1 0 0 0,1-1 1 0 0,-1 0-1 0 0,4 0 0 0 0,171 5 5475 0 0,-135-6-4895 0 0,0-3-1 0 0,-1-1 0 0 0,0-2 0 0 0,59-17 1 0 0,-48 2-1484 0 0,-21 5-5010 0 0</inkml:trace>
</inkml:ink>
</file>

<file path=ppt/ink/ink7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6:54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1052 0 0,'0'0'1618'0'0,"20"10"4117"0"0,-3-7-3083 0 0,1-2 0 0 0,33 0-1 0 0,79-16 2025 0 0,-117 13-4136 0 0,28-3 1060 0 0,-12 2 81 0 0,0-2 1 0 0,32-9-1 0 0,-42 8-2991 0 0</inkml:trace>
</inkml:ink>
</file>

<file path=ppt/ink/ink7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06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411 114 496 0 0,'-1'-5'433'0'0,"0"1"1"0"0,-1-1-1 0 0,1 1 0 0 0,-1 0 1 0 0,1-1-1 0 0,-1 1 0 0 0,0 0 1 0 0,-1 0-1 0 0,1 0 0 0 0,-5-4 1 0 0,5 6-234 0 0,-1 0 0 0 0,0 0 1 0 0,1 0-1 0 0,-1 1 0 0 0,0-1 0 0 0,0 1 1 0 0,0-1-1 0 0,0 1 0 0 0,0 0 0 0 0,0 1 1 0 0,-1-1-1 0 0,1 0 0 0 0,0 1 0 0 0,0 0 1 0 0,-6 0-1 0 0,-9 0 265 0 0,-1 2 0 0 0,1 0 1 0 0,0 2-1 0 0,0 0 0 0 0,1 1 1 0 0,-1 0-1 0 0,1 1 0 0 0,0 1 1 0 0,0 1-1 0 0,1 1 0 0 0,0 0 0 0 0,1 1 1 0 0,0 0-1 0 0,0 2 0 0 0,2-1 1 0 0,-1 2-1 0 0,1 0 0 0 0,-12 16 1 0 0,23-27-348 0 0,0 0 1 0 0,1 0-1 0 0,0 1 1 0 0,-1-1 0 0 0,1 0-1 0 0,0 0 1 0 0,0 1 0 0 0,0-1-1 0 0,0 1 1 0 0,1-1-1 0 0,-1 1 1 0 0,1-1 0 0 0,-1 1-1 0 0,1 0 1 0 0,0-1-1 0 0,0 1 1 0 0,0-1 0 0 0,1 1-1 0 0,-1-1 1 0 0,0 1 0 0 0,2 4-1 0 0,0-4-5 0 0,0-1 1 0 0,-1 1-1 0 0,1 0 0 0 0,0-1 0 0 0,1 1 1 0 0,-1-1-1 0 0,0 0 0 0 0,1 0 0 0 0,-1 0 0 0 0,1 0 1 0 0,0 0-1 0 0,0 0 0 0 0,-1-1 0 0 0,7 3 1 0 0,4 1 53 0 0,1-1-1 0 0,0 0 1 0 0,0-1 0 0 0,0-1 0 0 0,0 0 0 0 0,22 0 0 0 0,-31-2-188 0 0,1 1 0 0 0,-1-1 0 0 0,1-1 0 0 0,-1 1 0 0 0,0-1-1 0 0,1 0 1 0 0,-1-1 0 0 0,0 1 0 0 0,0-1 0 0 0,0 0 0 0 0,0 0 0 0 0,0 0 0 0 0,0-1 0 0 0,-1 0 0 0 0,1 0-1 0 0,-1 0 1 0 0,0 0 0 0 0,6-7 0 0 0,-7 6 26 0 0,0-1 0 0 0,0 0 0 0 0,-1 0 0 0 0,0 0 0 0 0,0 0 0 0 0,0 0 0 0 0,0 0 0 0 0,-1-1 0 0 0,0 1 0 0 0,0 0 0 0 0,-1-1 0 0 0,1 1 0 0 0,-1-1 0 0 0,-1 1 0 0 0,1-1 0 0 0,-1 1-1 0 0,1-1 1 0 0,-4-7 0 0 0,1-2 76 0 0,-1 1 0 0 0,-1 0 0 0 0,0 1 0 0 0,-1-1 0 0 0,-14-22 0 0 0,18 31-67 0 0,-1 0-1 0 0,0 1 1 0 0,0-1 0 0 0,-1 1-1 0 0,1 0 1 0 0,-1 0-1 0 0,0 0 1 0 0,0 0-1 0 0,-1 0 1 0 0,1 1-1 0 0,-1 0 1 0 0,1 0-1 0 0,-1 0 1 0 0,0 1-1 0 0,0 0 1 0 0,0 0 0 0 0,-1 0-1 0 0,1 0 1 0 0,-6 0-1 0 0,0 2 545 0 0,3 5-4043 0 0,8-4 3224 0 0,0 0-1 0 0,0-1 0 0 0,0 1 0 0 0,0 0 1 0 0,0 0-1 0 0,0-1 0 0 0,0 1 1 0 0,0 0-1 0 0,1-1 0 0 0,-1 1 1 0 0,0 0-1 0 0,0 0 0 0 0,0-1 1 0 0,1 1-1 0 0,-1-1 0 0 0,1 1 0 0 0,-1 0 1 0 0,0-1-1 0 0,1 1 0 0 0,-1-1 1 0 0,1 1-1 0 0,-1-1 0 0 0,2 2 1 0 0,8 5-2145 0 0</inkml:trace>
</inkml:ink>
</file>

<file path=ppt/ink/ink7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0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120 130 348 0 0,'-27'-31'931'0'0,"-24"-28"2446"0"0,15 22 2609 0 0,36 36-5894 0 0,0 1 556 0 0,0 0-555 0 0,-1-1 0 0 0,1 1-1 0 0,0 0 1 0 0,0 0-1 0 0,0 0 1 0 0,0 0 0 0 0,0 0-1 0 0,0 0 1 0 0,-1 0-1 0 0,1 0 1 0 0,0 0 0 0 0,0 0-1 0 0,0 0 1 0 0,0 0-1 0 0,0 0 1 0 0,-1 0 0 0 0,1 0-1 0 0,0 0 1 0 0,0 0-1 0 0,0 0 1 0 0,0 0-1 0 0,0 0 1 0 0,-1 0 0 0 0,1 0-1 0 0,0 0 1 0 0,0 0-1 0 0,0 0 1 0 0,0 0 0 0 0,-1 1 555 0 0,1-1-556 0 0,0 0 1 0 0,0 0 0 0 0,0 0-1 0 0,0 0 1 0 0,0 1-1 0 0,0-1 1 0 0,0 0 0 0 0,-1 0-1 0 0,1 0 1 0 0,0 0-1 0 0,0 0 1 0 0,0 1 0 0 0,0-1-1 0 0,0 0 1 0 0,0 0-1 0 0,0 0 1 0 0,0 0 0 0 0,0 0-1 0 0,0 0 1 0 0,0 1-1 0 0,0-1 1 0 0,0 0 0 0 0,0 20 2395 0 0,6 23-1286 0 0,-6-40-911 0 0,4 22-449 0 0,2 0-1 0 0,0 0 0 0 0,11 26 1 0 0,-12-37-1525 0 0,2-1 1 0 0,-1 0 0 0 0,18 24-1 0 0,-10-21-627 0 0</inkml:trace>
</inkml:ink>
</file>

<file path=ppt/ink/ink7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0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58 512 0 0,'-1'0'501'0'0,"0"-1"0"0"0,-1 0 0 0 0,1 1-1 0 0,0-1 1 0 0,0 0 0 0 0,0 0 0 0 0,0 0 0 0 0,0 0 0 0 0,0 0-1 0 0,1 0 1 0 0,-1 0 0 0 0,0 0 0 0 0,0 0 0 0 0,1 0 0 0 0,-1-1-1 0 0,1 1 1 0 0,-1 0 0 0 0,1 0 0 0 0,-1-1 0 0 0,1 1 0 0 0,0 0-1 0 0,-1-1 1 0 0,1 1 0 0 0,0 0 0 0 0,0-1 0 0 0,0 1 0 0 0,0 0-1 0 0,1-2 1 0 0,0 1-203 0 0,0 1-1 0 0,0 0 0 0 0,1-1 1 0 0,-1 1-1 0 0,1 0 0 0 0,-1-1 1 0 0,1 1-1 0 0,0 0 1 0 0,-1 0-1 0 0,1 1 0 0 0,0-1 1 0 0,0 0-1 0 0,0 0 0 0 0,-1 1 1 0 0,1-1-1 0 0,3 0 0 0 0,11-1 410 0 0,-1 0 0 0 0,1 0 0 0 0,24 2 0 0 0,-35 0-578 0 0,-1 0-1 0 0,1 1 1 0 0,0-1-1 0 0,-1 1 0 0 0,0 0 1 0 0,1 1-1 0 0,-1-1 1 0 0,0 1-1 0 0,1 0 0 0 0,-1 0 1 0 0,0 0-1 0 0,0 0 0 0 0,0 1 1 0 0,-1 0-1 0 0,1 0 1 0 0,-1 0-1 0 0,0 0 0 0 0,1 0 1 0 0,-1 1-1 0 0,0-1 1 0 0,-1 1-1 0 0,1 0 0 0 0,-1 0 1 0 0,0 0-1 0 0,0 0 0 0 0,0 0 1 0 0,0 1-1 0 0,-1-1 1 0 0,2 9-1 0 0,2 11 103 0 0,-2-1-1 0 0,-1 1 1 0 0,-1 0-1 0 0,-2 39 1 0 0,0-20 54 0 0,1-5-20 0 0,6 42 0 0 0,4-32-3533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 40 0 0,'-1'23'7876'0'0,"-1"-16"-6526"0"0,-1 0-1 0 0,1 1 1 0 0,-2-1-1 0 0,-6 11 1 0 0,-24 29 1933 0 0,-45 33-304 0 0,74-76-2726 0 0,-55 51 1321 0 0,-75 53 1 0 0,133-105-2552 0 0</inkml:trace>
</inkml:ink>
</file>

<file path=ppt/ink/ink7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07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106 100 360 0 0,'-26'-2'1522'0'0,"-27"-3"3293"0"0,26-7 4233 0 0,53-3-5261 0 0,3 3-2347 0 0,1 1 1 0 0,1 1 0 0 0,35-6-1 0 0,-11 7-4060 0 0,0 3-5372 0 0,-34 4 5475 0 0</inkml:trace>
</inkml:ink>
</file>

<file path=ppt/ink/ink7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0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166 198 660 0 0,'3'-7'803'0'0,"0"0"0"0"0,1 1 0 0 0,0 0 0 0 0,0 0 0 0 0,0 0 0 0 0,1 0 0 0 0,0 1 0 0 0,0-1 0 0 0,0 1 0 0 0,1 0 0 0 0,0 1 0 0 0,0 0 1 0 0,0 0-1 0 0,8-4 0 0 0,15-7 1471 0 0,58-21 0 0 0,-63 27-1158 0 0,122-44 4800 0 0,-336 91-5738 0 0,170-33-159 0 0,4-2 15 0 0,1 0 1 0 0,0 2 0 0 0,0 0 0 0 0,0 0-1 0 0,0 1 1 0 0,1 1 0 0 0,0 1-1 0 0,0 0 1 0 0,-15 12 0 0 0,29-19-20 0 0,-1 0 0 0 0,0-1 0 0 0,1 1 0 0 0,-1 0 0 0 0,1 0 1 0 0,-1 0-1 0 0,1 0 0 0 0,-1 0 0 0 0,1 0 0 0 0,0 0 0 0 0,0 0 0 0 0,-1-1 1 0 0,1 1-1 0 0,0 0 0 0 0,0 0 0 0 0,0 0 0 0 0,0 0 0 0 0,0 0 1 0 0,0 0-1 0 0,0 0 0 0 0,0 0 0 0 0,1 0 0 0 0,-1 0 0 0 0,0 0 1 0 0,1 0-1 0 0,-1 0 0 0 0,0 0 0 0 0,1 0 0 0 0,-1 0 0 0 0,1 0 0 0 0,0 0 1 0 0,23 26 232 0 0,65 35 177 0 0,-63-46-301 0 0,-2 1 1 0 0,0 1-1 0 0,35 34 1 0 0,-57-51-132 0 0,-1 0 0 0 0,0 0 0 0 0,0 0 0 0 0,0 0 0 0 0,0 0 0 0 0,0 0-1 0 0,0 1 1 0 0,0-1 0 0 0,-1 0 0 0 0,1 1 0 0 0,0-1 0 0 0,-1 1 0 0 0,1-1 0 0 0,-1 1 0 0 0,1-1 0 0 0,-1 1 0 0 0,0-1 0 0 0,0 1 0 0 0,0-1 0 0 0,0 1 0 0 0,0-1 0 0 0,0 1 0 0 0,0-1 0 0 0,0 1 0 0 0,0-1 0 0 0,-1 1 0 0 0,1-1 0 0 0,-1 1 0 0 0,0 1 0 0 0,-1 0 5 0 0,0-1 1 0 0,-1 1 0 0 0,1 0-1 0 0,-1-1 1 0 0,1 0 0 0 0,-1 1-1 0 0,0-1 1 0 0,0 0 0 0 0,0 0 0 0 0,0-1-1 0 0,0 1 1 0 0,-4 1 0 0 0,-11 3 21 0 0,0 0 0 0 0,-1-1 1 0 0,-30 5-1 0 0,3-5-93 0 0,-69-1 0 0 0,9-10-3313 0 0,103 5 3226 0 0,0 1-894 0 0</inkml:trace>
</inkml:ink>
</file>

<file path=ppt/ink/ink7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08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0 167 200 0 0,'3'-1'796'0'0,"0"1"-1"0"0,0 0 1 0 0,1-1 0 0 0,-1 1-1 0 0,0 1 1 0 0,0-1-1 0 0,0 0 1 0 0,0 1 0 0 0,0-1-1 0 0,0 1 1 0 0,5 2 0 0 0,32 23 5055 0 0,-24-11-3679 0 0,0 1 0 0 0,18 26 0 0 0,-19-24-429 0 0,-4-2-658 0 0,-7-11-573 0 0,0 1 1 0 0,0-1 0 0 0,1 0 0 0 0,0 0 0 0 0,0 0-1 0 0,8 6 1 0 0,-11-10-448 0 0,-1 0 0 0 0,1-1 1 0 0,-1 1-1 0 0,0-1 0 0 0,1 1 0 0 0,-1-1 0 0 0,1 1 0 0 0,-1-1 1 0 0,1 0-1 0 0,0 0 0 0 0,-1 0 0 0 0,1 0 0 0 0,-1 0 0 0 0,1 0 1 0 0,-1 0-1 0 0,1-1 0 0 0,-1 1 0 0 0,1-1 0 0 0,-1 1 0 0 0,1-1 1 0 0,-1 1-1 0 0,1-1 0 0 0,-1 0 0 0 0,0 0 0 0 0,1 1 0 0 0,-1-1 1 0 0,0 0-1 0 0,0 0 0 0 0,0 0 0 0 0,0 0 0 0 0,0-1 0 0 0,0 1 1 0 0,0 0-1 0 0,2-3 0 0 0,23-33 405 0 0,-2-2 0 0 0,-1 0 0 0 0,29-73 0 0 0,-37 80-396 0 0,14-39-131 0 0,-29 71-315 0 0,2-2-1017 0 0</inkml:trace>
</inkml:ink>
</file>

<file path=ppt/ink/ink7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26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57 336 0 0,'-15'-24'2369'0'0,"-8"-9"6868"0"0,10 42-6610 0 0,5 5-2062 0 0,1 0 1 0 0,0 0-1 0 0,2 1 0 0 0,-1-1 0 0 0,2 1 0 0 0,-3 17 0 0 0,-15 99 1697 0 0,21-122-2090 0 0,-4 32 594 0 0,1 0 1 0 0,3 0-1 0 0,3 49 0 0 0,0-71-506 0 0,1 0-1 0 0,0 0 1 0 0,1-1-1 0 0,2 1 1 0 0,0-1-1 0 0,0 0 1 0 0,2 0 0 0 0,0-1-1 0 0,12 18 1 0 0,-18-32-238 0 0,0 0-1 0 0,1 0 1 0 0,-1-1 0 0 0,1 1 0 0 0,0-1 0 0 0,0 1 0 0 0,0-1 0 0 0,0 0-1 0 0,0 0 1 0 0,0 0 0 0 0,1 0 0 0 0,-1-1 0 0 0,0 0 0 0 0,1 1-1 0 0,0-1 1 0 0,-1 0 0 0 0,1-1 0 0 0,-1 1 0 0 0,1-1 0 0 0,0 1 0 0 0,0-1-1 0 0,-1 0 1 0 0,1 0 0 0 0,0-1 0 0 0,0 1 0 0 0,-1-1 0 0 0,1 0-1 0 0,-1 0 1 0 0,1 0 0 0 0,-1-1 0 0 0,5-1 0 0 0,12-6-1000 0 0,1 0 1 0 0,-2-2 0 0 0,36-24-1 0 0,-42 26-50 0 0,12-9-1285 0 0,-10 5-5112 0 0</inkml:trace>
</inkml:ink>
</file>

<file path=ppt/ink/ink7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26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40 5240 0 0,'-92'-5'7262'0'0,"55"4"-3770"0"0,31 1-636 0 0,13 1 1177 0 0,194 10 169 0 0,-165-12-5670 0 0,59-10 1 0 0,-61 0-2105 0 0,-18-4-3417 0 0,-14 7 4661 0 0</inkml:trace>
</inkml:ink>
</file>

<file path=ppt/ink/ink7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2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76 276 0 0,'-36'-13'2450'0'0,"-9"-9"12803"0"0,56 16-13222 0 0,13-2-512 0 0,23-1 638 0 0,0 1 1 0 0,66-1-1 0 0,27 10-4216 0 0,-109 3-2216 0 0,-9-1-1040 0 0,-10-1 2512 0 0</inkml:trace>
</inkml:ink>
</file>

<file path=ppt/ink/ink7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27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51 824 0 0,'-4'1'1432'0'0,"1"1"-1101"0"0,0 0 0 0 0,0 0 0 0 0,1 0 0 0 0,-1 0 0 0 0,1 0 0 0 0,0 1 0 0 0,-1-1 0 0 0,1 1 0 0 0,0-1 0 0 0,0 1 0 0 0,1 0 0 0 0,-1 0 0 0 0,1 0 0 0 0,-3 5 0 0 0,-18 56 3405 0 0,12-31-2343 0 0,-14 44 1800 0 0,18-54-2140 0 0,-1-1 1 0 0,-1 1 0 0 0,-1-1 0 0 0,-1-1 0 0 0,-1 1 0 0 0,-15 22-1 0 0,25-44-994 0 0,1 1 0 0 0,0-1 0 0 0,0 1 0 0 0,-1 0 0 0 0,1-1 0 0 0,0 1 0 0 0,-1-1 0 0 0,1 0 0 0 0,0 1 0 0 0,-1-1 0 0 0,1 1 0 0 0,-1-1 0 0 0,1 1 0 0 0,-1-1 0 0 0,1 0 0 0 0,-1 0 0 0 0,1 1 0 0 0,-1-1 0 0 0,1 0 0 0 0,-1 0 0 0 0,1 1 0 0 0,-1-1 0 0 0,1 0 0 0 0,-1 0 0 0 0,0 0 0 0 0,1 0 0 0 0,-1 0 0 0 0,1 0-1 0 0,-1 0 1 0 0,0 0 0 0 0,1 0 0 0 0,-1 0 0 0 0,1 0 0 0 0,-1 0 0 0 0,0 0 0 0 0,1-1 0 0 0,-1 1 0 0 0,1 0 0 0 0,-1 0 0 0 0,0-1 0 0 0,-14-26 639 0 0,2-36-535 0 0,12 44-131 0 0,0 1-1 0 0,2 0 0 0 0,0-1 0 0 0,0 1 1 0 0,2 0-1 0 0,0 0 0 0 0,2 0 1 0 0,0 1-1 0 0,13-33 0 0 0,-18 50-11 0 0,1-1 0 0 0,-1 0 0 0 0,1 0 0 0 0,-1 0 0 0 0,1 0-1 0 0,-1 1 1 0 0,1-1 0 0 0,0 0 0 0 0,-1 1 0 0 0,1-1 0 0 0,0 0 0 0 0,0 1 0 0 0,-1-1 0 0 0,1 1-1 0 0,0-1 1 0 0,0 1 0 0 0,0-1 0 0 0,0 1 0 0 0,0 0 0 0 0,0-1 0 0 0,0 1 0 0 0,-1 0 0 0 0,1 0-1 0 0,0 0 1 0 0,0 0 0 0 0,0 0 0 0 0,0 0 0 0 0,0 0 0 0 0,0 0 0 0 0,0 0 0 0 0,0 0 0 0 0,0 0-1 0 0,0 1 1 0 0,0-1 0 0 0,0 0 0 0 0,0 1 0 0 0,0-1 0 0 0,0 1 0 0 0,-1-1 0 0 0,1 1 0 0 0,0-1-1 0 0,0 1 1 0 0,-1-1 0 0 0,1 1 0 0 0,0 0 0 0 0,0 0 0 0 0,37 40 885 0 0,-32-33-785 0 0,22 23 363 0 0,0-2 1 0 0,2-1-1 0 0,36 27 1 0 0,-46-41-297 0 0,0 0 0 0 0,1-1 0 0 0,0-1 0 0 0,1-2 0 0 0,1 0 0 0 0,34 11 0 0 0,-53-20-228 0 0,0 0 0 0 0,0 0-1 0 0,0 0 1 0 0,1 0 0 0 0,-1-1-1 0 0,0 0 1 0 0,0 1 0 0 0,0-2-1 0 0,1 1 1 0 0,-1 0 0 0 0,0-1-1 0 0,0 0 1 0 0,0 0 0 0 0,0 0-1 0 0,0-1 1 0 0,6-2-1 0 0,-8 2 7 0 0,0 1-1 0 0,0-1 0 0 0,0 0 0 0 0,0-1 1 0 0,0 1-1 0 0,0 0 0 0 0,-1 0 0 0 0,1-1 1 0 0,-1 1-1 0 0,0-1 0 0 0,0 0 0 0 0,0 1 0 0 0,0-1 1 0 0,0 0-1 0 0,0 1 0 0 0,-1-1 0 0 0,1 0 1 0 0,-1 0-1 0 0,0 0 0 0 0,0 0 0 0 0,0 1 1 0 0,0-1-1 0 0,0 0 0 0 0,-1 0 0 0 0,0-4 0 0 0,-5-21-26 0 0,0 0 0 0 0,-1 0 0 0 0,-2 1 0 0 0,-1 0 0 0 0,-1 0-1 0 0,-1 1 1 0 0,-1 1 0 0 0,-1 0 0 0 0,-2 1 0 0 0,0 1 0 0 0,-26-28-1 0 0,24 35-907 0 0,41 22-11401 0 0,-10-4 9630 0 0</inkml:trace>
</inkml:ink>
</file>

<file path=ppt/ink/ink7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2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12 180 0 0,'10'-12'6626'0'0,"-7"15"-6139"0"0,0 0 1 0 0,0 0 0 0 0,0 0-1 0 0,0 1 1 0 0,0-1-1 0 0,0 1 1 0 0,-1-1-1 0 0,0 1 1 0 0,1 0-1 0 0,-2 0 1 0 0,3 5-1 0 0,17 52 1707 0 0,-15-41-1367 0 0,4 21 556 0 0,-2 1-1 0 0,-1 0 1 0 0,-2 0-1 0 0,-1 44 0 0 0,0-12-2494 0 0,-4-74 966 0 0,2 11-1239 0 0</inkml:trace>
</inkml:ink>
</file>

<file path=ppt/ink/ink7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28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98 188 6989 0 0,'-28'-6'4470'0'0,"19"5"-2628"0"0,0-1 1 0 0,0 0-1 0 0,0-1 1 0 0,-16-7-1 0 0,24 10-1749 0 0,0-1-1 0 0,1 1 1 0 0,-1-1 0 0 0,1 0-1 0 0,-1 1 1 0 0,1-1-1 0 0,-1 0 1 0 0,1 1-1 0 0,-1-1 1 0 0,1 0-1 0 0,-1 0 1 0 0,1 1 0 0 0,0-1-1 0 0,0 0 1 0 0,-1 0-1 0 0,1 0 1 0 0,0 1-1 0 0,0-1 1 0 0,0 0 0 0 0,0 0-1 0 0,0 0 1 0 0,0 0-1 0 0,0 1 1 0 0,0-1-1 0 0,0 0 1 0 0,0 0 0 0 0,1 0-1 0 0,-1 1 1 0 0,0-1-1 0 0,0 0 1 0 0,1 0-1 0 0,-1 0 1 0 0,1 1 0 0 0,-1-1-1 0 0,0 0 1 0 0,1 1-1 0 0,0-1 1 0 0,-1 0-1 0 0,1 1 1 0 0,-1-1 0 0 0,1 1-1 0 0,0-1 1 0 0,-1 1-1 0 0,1-1 1 0 0,0 1-1 0 0,0-1 1 0 0,33-25 1083 0 0,1 4 2 0 0,57-26-1 0 0,-77 42-1354 0 0,0 0 0 0 0,0 1 0 0 0,0 0 0 0 0,1 1 0 0 0,-1 1 0 0 0,1 0 0 0 0,18 0 0 0 0,19 11-10032 0 0,-34-3 7306 0 0</inkml:trace>
</inkml:ink>
</file>

<file path=ppt/ink/ink7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28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110 377 328 0 0,'-10'15'1837'0'0,"-10"3"5076"0"0,19-17-6670 0 0,0-1-1 0 0,0 1 1 0 0,1-1 0 0 0,-1 0-1 0 0,0 1 1 0 0,0-1 0 0 0,0 0-1 0 0,-1 0 1 0 0,1 0 0 0 0,0 1-1 0 0,0-1 1 0 0,0 0 0 0 0,0 0-1 0 0,0-1 1 0 0,0 1 0 0 0,0 0-1 0 0,0 0 1 0 0,0 0 0 0 0,0-1-1 0 0,0 1 1 0 0,0 0-1 0 0,0-1 1 0 0,0 1 0 0 0,0-1-1 0 0,1 1 1 0 0,-1-1 0 0 0,0 0-1 0 0,0 1 1 0 0,0-1 0 0 0,1 0-1 0 0,-1 0 1 0 0,0 1 0 0 0,1-1-1 0 0,-1 0 1 0 0,1 0 0 0 0,-1 0-1 0 0,1 0 1 0 0,-1 0 0 0 0,0-2-1 0 0,-28-66 3823 0 0,25 53-3734 0 0,0-1-1 0 0,1 1 1 0 0,1 0 0 0 0,0-1 0 0 0,2 1-1 0 0,0-1 1 0 0,0 1 0 0 0,5-27 0 0 0,-2 30-157 0 0,0 1 1 0 0,0 0-1 0 0,1-1 1 0 0,0 1-1 0 0,1 1 1 0 0,1-1-1 0 0,13-21 1 0 0,-17 31-138 0 0,0-1 0 0 0,-1 1 1 0 0,1-1-1 0 0,0 1 1 0 0,0 0-1 0 0,0 0 0 0 0,0 0 1 0 0,1 0-1 0 0,-1 0 1 0 0,0 1-1 0 0,1-1 0 0 0,0 1 1 0 0,-1-1-1 0 0,1 1 1 0 0,0 0-1 0 0,-1 0 0 0 0,1 0 1 0 0,0 0-1 0 0,0 1 0 0 0,0-1 1 0 0,0 1-1 0 0,0 0 1 0 0,0-1-1 0 0,0 1 0 0 0,0 1 1 0 0,0-1-1 0 0,0 0 1 0 0,0 1-1 0 0,0-1 0 0 0,-1 1 1 0 0,1 0-1 0 0,0 0 1 0 0,0 0-1 0 0,-1 1 0 0 0,1-1 1 0 0,0 1-1 0 0,-1-1 1 0 0,1 1-1 0 0,2 2 0 0 0,0 1-8 0 0,0-1 0 0 0,0 1 0 0 0,-1-1 0 0 0,0 1 0 0 0,0 0 1 0 0,0 1-1 0 0,0-1 0 0 0,-1 1 0 0 0,0 0 0 0 0,0 0 0 0 0,0 0 0 0 0,-1 0 0 0 0,0 0 0 0 0,0 0 0 0 0,-1 1 0 0 0,0-1 0 0 0,0 0 0 0 0,0 1 0 0 0,-1 0 0 0 0,0-1 0 0 0,0 1 0 0 0,-1-1 0 0 0,-1 12 0 0 0,-1-5-28 0 0,0 0 0 0 0,-1 0-1 0 0,0-1 1 0 0,0 1 0 0 0,-2-1-1 0 0,1 0 1 0 0,-2-1-1 0 0,1 1 1 0 0,-2-1 0 0 0,-16 19-1 0 0,-27 20-102 0 0,47-47 85 0 0,1 1 1 0 0,-1-1-1 0 0,0-1 1 0 0,0 1-1 0 0,-1 0 0 0 0,1-1 1 0 0,0 0-1 0 0,-1 0 1 0 0,1-1-1 0 0,-1 1 0 0 0,0-1 1 0 0,-6 1-1 0 0,10-2-27 0 0,26-16-176 0 0,-20 16 251 0 0,0 0 0 0 0,-1 1-1 0 0,1 0 1 0 0,0-1 0 0 0,-1 2 0 0 0,1-1-1 0 0,-1 0 1 0 0,0 1 0 0 0,1 0 0 0 0,-1 0-1 0 0,0 1 1 0 0,0-1 0 0 0,0 1-1 0 0,0-1 1 0 0,0 1 0 0 0,4 6 0 0 0,1-1 102 0 0,0 2 0 0 0,0-1 0 0 0,-1 2 1 0 0,12 18-1 0 0,-12-15-325 0 0,19 29 345 0 0,-9-28-3406 0 0,4-8-4915 0 0,-11-6 4985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23 492 0 0,'-24'-23'14260'0'0,"26"27"-12613"0"0,10 14-262 0 0,1 0 0 0 0,0 0 0 0 0,1-1 0 0 0,1-1-1 0 0,24 21 1 0 0,95 66 3013 0 0,-126-97-4216 0 0,1 0-1 0 0,0 0 1 0 0,1-1-1 0 0,17 7 1 0 0,-22-11-612 0 0,-1 0 0 0 0,1 0 1 0 0,0 0-1 0 0,-1-1 0 0 0,1 0 1 0 0,-1 0-1 0 0,1 0 0 0 0,0 0 1 0 0,-1 0-1 0 0,1-1 0 0 0,0 0 1 0 0,-1 0-1 0 0,7-3 0 0 0,19-5-6532 0 0,-13 3 4039 0 0</inkml:trace>
</inkml:ink>
</file>

<file path=ppt/ink/ink7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2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25 424 0 0,'-3'-2'701'0'0,"-1"-1"0"0"0,1 0 0 0 0,-1 1 0 0 0,0 0 0 0 0,0 0 0 0 0,0 0 0 0 0,0 0 0 0 0,0 1 0 0 0,0 0 0 0 0,0 0 0 0 0,-1 0 0 0 0,1 0 1 0 0,0 0-1 0 0,0 1 0 0 0,-7 0 0 0 0,8 1-308 0 0,-1 0 0 0 0,1 0 0 0 0,-1 1 0 0 0,1 0 0 0 0,-1-1 1 0 0,1 1-1 0 0,0 0 0 0 0,0 1 0 0 0,0-1 0 0 0,0 0 0 0 0,1 1 0 0 0,-1 0 1 0 0,1-1-1 0 0,-1 1 0 0 0,1 0 0 0 0,0 0 0 0 0,0 0 0 0 0,-2 6 0 0 0,-6 8 367 0 0,2 0 0 0 0,0 1 0 0 0,2 0 0 0 0,0 0 0 0 0,0 0 0 0 0,2 1 0 0 0,0 0 0 0 0,1 0 0 0 0,0 19 0 0 0,3-23-432 0 0,-1 0-1 0 0,2 0 1 0 0,0-1 0 0 0,1 1-1 0 0,0 0 1 0 0,1-1-1 0 0,1 0 1 0 0,0 1-1 0 0,1-2 1 0 0,1 1 0 0 0,0 0-1 0 0,10 15 1 0 0,-14-25-358 0 0,1 0 0 0 0,0-1 0 0 0,-1 1 1 0 0,1-1-1 0 0,1 0 0 0 0,-1 0 0 0 0,0 0 0 0 0,1 0 0 0 0,-1-1 1 0 0,1 0-1 0 0,0 1 0 0 0,0-1 0 0 0,0 0 0 0 0,0-1 1 0 0,0 1-1 0 0,0-1 0 0 0,0 0 0 0 0,1 0 0 0 0,-1 0 0 0 0,0 0 1 0 0,1-1-1 0 0,-1 0 0 0 0,1 0 0 0 0,-1 0 0 0 0,1 0 1 0 0,-1-1-1 0 0,0 1 0 0 0,1-1 0 0 0,-1-1 0 0 0,5-1 0 0 0,-1 0-702 0 0,0 0-1 0 0,0-1 0 0 0,-1 0 0 0 0,0 0 0 0 0,1 0 0 0 0,9-10 0 0 0,-10 8-1001 0 0,0-1 1 0 0,0 0-1 0 0,-1 0 1 0 0,0 0 0 0 0,8-14-1 0 0,-9 14-754 0 0</inkml:trace>
</inkml:ink>
</file>

<file path=ppt/ink/ink7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2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193 557 48 0 0,'-14'-1'968'0'0,"-21"-2"3261"0"0,5-8 6513 0 0,26 8-7326 0 0,10-5-406 0 0,10-3-260 0 0,0 4-1347 0 0,0 0 0 0 0,27-7-1 0 0,5-1-3534 0 0,-4-7-7528 0 0,-35 14 6646 0 0</inkml:trace>
  <inkml:trace contextRef="#ctx0" brushRef="#br0" timeOffset="1">103 282 320 0 0,'-15'-1'766'0'0,"-31"-3"2630"0"0,43 4-2782 0 0,0 0 0 0 0,0-1-1 0 0,0 0 1 0 0,0 0 0 0 0,0 0 0 0 0,1 0-1 0 0,-1 0 1 0 0,0 0 0 0 0,0-1 0 0 0,1 1-1 0 0,-4-3 1 0 0,6 3-374 0 0,-1 0 0 0 0,1 0 1 0 0,-1-1-1 0 0,1 1 0 0 0,-1 0 0 0 0,1 0 0 0 0,0 0 0 0 0,-1 0 1 0 0,1-1-1 0 0,0 1 0 0 0,0 0 0 0 0,0 0 0 0 0,0-1 0 0 0,0 1 1 0 0,0 0-1 0 0,0 0 0 0 0,0-1 0 0 0,1 1 0 0 0,-1 0 0 0 0,0 0 0 0 0,1 0 1 0 0,-1 0-1 0 0,1 0 0 0 0,0-1 0 0 0,-1 1 0 0 0,1 0 0 0 0,0 0 1 0 0,-1 0-1 0 0,1 0 0 0 0,0 1 0 0 0,0-1 0 0 0,1-1 0 0 0,31-31 2195 0 0,-31 32-2271 0 0,24-19 798 0 0,2 1 0 0 0,0 1 0 0 0,1 2 0 0 0,0 0 0 0 0,2 2 0 0 0,38-12 1 0 0,-13 9-561 0 0,0 2 1 0 0,100-14-1 0 0,-120 28-2268 0 0,-1 5-5719 0 0,-28-3 5207 0 0,5 0-793 0 0</inkml:trace>
</inkml:ink>
</file>

<file path=ppt/ink/ink7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2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180 320 320 0 0,'-50'77'4635'0'0,"11"-16"1742"0"0,-3-6 3462 0 0,42-54-9691 0 0,0-1 0 0 0,-1 0 1 0 0,1 1-1 0 0,0-1 1 0 0,0 1-1 0 0,-1-1 0 0 0,1 0 1 0 0,0 1-1 0 0,-1-1 0 0 0,1 0 1 0 0,-1 1-1 0 0,1-1 1 0 0,0 0-1 0 0,-1 0 0 0 0,1 0 1 0 0,-1 1-1 0 0,1-1 1 0 0,-1 0-1 0 0,1 0 0 0 0,0 0 1 0 0,-1 0-1 0 0,1 0 0 0 0,-1 0 1 0 0,1 0-1 0 0,-1 0 1 0 0,1 0-1 0 0,-1 0 0 0 0,1 0 1 0 0,-1 0-1 0 0,1 0 1 0 0,-1 0-1 0 0,1 0 0 0 0,-1 0 1 0 0,1 0-1 0 0,0-1 0 0 0,-1 1 1 0 0,1 0-1 0 0,-1 0 1 0 0,0-1-1 0 0,-10-22 1612 0 0,2-30-1361 0 0,9 52-318 0 0,-7-227 497 0 0,7 101-705 0 0,-5 42 12 0 0,31 110 393 0 0,-7-4-179 0 0,21 32 106 0 0,4-1 0 0 0,1-2 0 0 0,54 45-1 0 0,-71-73-283 0 0,1-1 0 0 0,0-1 0 0 0,2-1 0 0 0,0-2 0 0 0,1-1 0 0 0,0-2 0 0 0,49 15 0 0 0,-34-21-1129 0 0,-45-8 1006 0 0,1 1 0 0 0,-1-1 0 0 0,0 0-1 0 0,1 0 1 0 0,-1-1 0 0 0,0 1 0 0 0,1 0-1 0 0,-1-1 1 0 0,0 0 0 0 0,1 1 0 0 0,-1-1 0 0 0,0 0-1 0 0,0 0 1 0 0,0 0 0 0 0,0 0 0 0 0,4-3-1 0 0,-6 3 151 0 0,0 0-1 0 0,-1 1 1 0 0,1-1-1 0 0,0 0 1 0 0,0 0-1 0 0,0 0 1 0 0,0 0-1 0 0,-1 0 1 0 0,1 1-1 0 0,0-1 1 0 0,-1 0-1 0 0,1 0 1 0 0,-1 1-1 0 0,1-1 0 0 0,-1 0 1 0 0,1 0-1 0 0,-1 1 1 0 0,1-1-1 0 0,-1 1 1 0 0,0-1-1 0 0,1 0 1 0 0,-1 1-1 0 0,0-1 1 0 0,-1 1-1 0 0,-11-12-8 0 0,7 9-33 0 0,-11-7 125 0 0,0 1 0 0 0,-1 1 0 0 0,0 1 0 0 0,-1 1 0 0 0,1 0 0 0 0,-1 1 0 0 0,0 1 0 0 0,-21-1 0 0 0,-5 0 258 0 0,0 3-1 0 0,-63 5 1 0 0,100-2-267 0 0,-10-1 61 0 0,-1 1 0 0 0,1 1 0 0 0,0 1 0 0 0,0 1 0 0 0,0 0 0 0 0,0 1 1 0 0,-31 14-1 0 0,48-19-146 0 0,0 0 1 0 0,1 0-1 0 0,-1 0 0 0 0,1 0 1 0 0,-1 1-1 0 0,0-1 1 0 0,1 0-1 0 0,-1 0 1 0 0,1 1-1 0 0,-1-1 0 0 0,1 0 1 0 0,-1 0-1 0 0,1 1 1 0 0,-1-1-1 0 0,1 1 1 0 0,-1-1-1 0 0,1 1 0 0 0,0-1 1 0 0,-1 0-1 0 0,1 1 1 0 0,0-1-1 0 0,-1 1 1 0 0,1 0-1 0 0,0-1 1 0 0,0 1-1 0 0,-1-1 0 0 0,1 1 1 0 0,0-1-1 0 0,0 1 1 0 0,0 0-1 0 0,0-1 1 0 0,0 1-1 0 0,0-1 0 0 0,0 1 1 0 0,0 0-1 0 0,0-1 1 0 0,0 1-1 0 0,0-1 1 0 0,0 1-1 0 0,0 0 0 0 0,0-1 1 0 0,1 1-1 0 0,-1-1 1 0 0,0 1-1 0 0,0-1 1 0 0,1 1-1 0 0,-1-1 1 0 0,0 1-1 0 0,1-1 0 0 0,-1 1 1 0 0,0-1-1 0 0,1 1 1 0 0,-1-1-1 0 0,1 0 1 0 0,-1 1-1 0 0,1-1 0 0 0,-1 0 1 0 0,1 1-1 0 0,-1-1 1 0 0,1 0-1 0 0,0 1 1 0 0,38 12-6355 0 0,-14-10 3730 0 0</inkml:trace>
</inkml:ink>
</file>

<file path=ppt/ink/ink7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30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8769 0 0,'-2'1'637'0'0,"0"0"1"0"0,1 0 0 0 0,-1 0 0 0 0,1 1-1 0 0,-1-1 1 0 0,1 0 0 0 0,-1 1-1 0 0,1-1 1 0 0,0 1 0 0 0,0-1-1 0 0,-1 1 1 0 0,1 0 0 0 0,0-1-1 0 0,1 1 1 0 0,-1 0 0 0 0,0 0-1 0 0,0 0 1 0 0,1 0 0 0 0,-1 0-1 0 0,0 3 1 0 0,1-3-315 0 0,1 1-1 0 0,-1-1 0 0 0,0 1 1 0 0,1 0-1 0 0,0-1 1 0 0,-1 1-1 0 0,1-1 0 0 0,0 0 1 0 0,0 1-1 0 0,0-1 1 0 0,0 0-1 0 0,1 0 1 0 0,-1 1-1 0 0,3 1 0 0 0,0 1-161 0 0,0-1 1 0 0,0 0-1 0 0,0 0 0 0 0,1 0 0 0 0,0 0 0 0 0,0-1 0 0 0,0 1 0 0 0,0-1 0 0 0,0 0 1 0 0,1-1-1 0 0,-1 0 0 0 0,1 1 0 0 0,8 1 0 0 0,-6-3-356 0 0,0 0 0 0 0,0-1 0 0 0,0 0 0 0 0,0 0 0 0 0,0 0 0 0 0,13-4 0 0 0,-6 0-1483 0 0,-1-1-1 0 0,0 0 1 0 0,0-1-1 0 0,19-12 1 0 0,-24 13 672 0 0,-8 5 1041 0 0,-1 0 0 0 0,1 0-1 0 0,-1 0 1 0 0,1 0 0 0 0,-1 0 0 0 0,0 0 0 0 0,1 0-1 0 0,-1 0 1 0 0,1 1 0 0 0,-1-1 0 0 0,0 0-1 0 0,1 0 1 0 0,-1 0 0 0 0,0 1 0 0 0,1-1 0 0 0,-1 0-1 0 0,0 0 1 0 0,1 1 0 0 0,-1-1 0 0 0,0 0 0 0 0,0 1-1 0 0,1-1 1 0 0,-1 0 0 0 0,0 1 0 0 0,0-1 0 0 0,1 0-1 0 0,-1 1 1 0 0,0-1 0 0 0,0 0 0 0 0,0 1-1 0 0,0-1 1 0 0,0 1 0 0 0,0-1 0 0 0,0 1 0 0 0,0-1-1 0 0,0 0 1 0 0,0 1 0 0 0,0-1 0 0 0,0 1 0 0 0,0-1-1 0 0,0 0 1 0 0,0 1 0 0 0,0 0 0 0 0,1 27 906 0 0,-1-24-617 0 0,13 340 5515 0 0,0 108-1461 0 0,-13-435-4361 0 0,0 1-1051 0 0</inkml:trace>
</inkml:ink>
</file>

<file path=ppt/ink/ink7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30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156 709 6477 0 0,'0'-8'11637'0'0,"-1"-3"-8670"0"0,-15-16-2311 0 0,2 0 0 0 0,0-1-1 0 0,2-1 1 0 0,1 0 0 0 0,2 0 0 0 0,1-1 0 0 0,-5-34 0 0 0,11 49-591 0 0,1 0 0 0 0,0-1-1 0 0,1 1 1 0 0,1-1-1 0 0,1 1 1 0 0,0-1 0 0 0,1 1-1 0 0,0 0 1 0 0,1 0 0 0 0,1 1-1 0 0,1-1 1 0 0,0 1 0 0 0,0 0-1 0 0,2 0 1 0 0,0 1 0 0 0,12-16-1 0 0,-8 15-20 0 0,0 0 0 0 0,0 1-1 0 0,1 0 1 0 0,1 2 0 0 0,0-1-1 0 0,1 2 1 0 0,0 0 0 0 0,1 0-1 0 0,0 2 1 0 0,0 0 0 0 0,23-8-1 0 0,-24 11-4 0 0,0 1 0 0 0,0 0 0 0 0,0 1 0 0 0,1 1 1 0 0,0 0-1 0 0,-1 1 0 0 0,1 0 0 0 0,0 2 0 0 0,-1 0 0 0 0,1 0 0 0 0,0 2 0 0 0,-1 0 0 0 0,21 7 0 0 0,-32-9-20 0 0,0 0-1 0 0,0 0 1 0 0,-1 1 0 0 0,1 0-1 0 0,-1-1 1 0 0,1 1 0 0 0,-1 1 0 0 0,0-1-1 0 0,1 0 1 0 0,-1 1 0 0 0,0 0-1 0 0,-1-1 1 0 0,1 1 0 0 0,0 0-1 0 0,-1 1 1 0 0,0-1 0 0 0,1 0 0 0 0,-2 1-1 0 0,1-1 1 0 0,0 1 0 0 0,2 7-1 0 0,-4-7-2 0 0,1 0 0 0 0,-1 0-1 0 0,0 0 1 0 0,-1-1 0 0 0,1 1-1 0 0,-1 0 1 0 0,0 0 0 0 0,0 0-1 0 0,0-1 1 0 0,0 1 0 0 0,-1 0-1 0 0,1-1 1 0 0,-1 1 0 0 0,0-1-1 0 0,0 0 1 0 0,0 1-1 0 0,-1-1 1 0 0,1 0 0 0 0,-1 0-1 0 0,1 0 1 0 0,-1-1 0 0 0,-4 3-1 0 0,-5 4 10 0 0,0 0-1 0 0,-1-1 1 0 0,0 0-1 0 0,-1-1 1 0 0,1-1-1 0 0,-1 0 1 0 0,-23 5-1 0 0,16-4-192 0 0,0 1-1 0 0,-26 13 1 0 0,47-21 157 0 0,0 1 1 0 0,0-1-1 0 0,0 1 0 0 0,0-1 1 0 0,0 0-1 0 0,0 1 0 0 0,0-1 1 0 0,0 0-1 0 0,0 1 1 0 0,0-1-1 0 0,0 0 0 0 0,0 1 1 0 0,0-1-1 0 0,0 0 0 0 0,0 1 1 0 0,0-1-1 0 0,0 0 0 0 0,0 1 1 0 0,0-1-1 0 0,1 0 0 0 0,-1 1 1 0 0,0-1-1 0 0,0 0 0 0 0,0 1 1 0 0,1-1-1 0 0,-1 0 0 0 0,0 1 1 0 0,0-1-1 0 0,1 0 1 0 0,-1 0-1 0 0,0 0 0 0 0,1 1 1 0 0,-1-1-1 0 0,0 0 0 0 0,0 0 1 0 0,1 0-1 0 0,-1 0 0 0 0,0 1 1 0 0,1-1-1 0 0,-1 0 0 0 0,1 0 1 0 0,-1 0-1 0 0,0 0 0 0 0,1 0 1 0 0,-1 0-1 0 0,20 9-52 0 0,48 16-94 0 0,-25-10 91 0 0,74 36 1 0 0,-105-45 97 0 0,-1 1 0 0 0,0 0 0 0 0,-1 0 0 0 0,0 1 0 0 0,0 1 0 0 0,0-1 0 0 0,-1 1 0 0 0,-1 1 0 0 0,1 0 0 0 0,-2 0 0 0 0,8 13 0 0 0,-12-19 9 0 0,-1 1-1 0 0,0-1 0 0 0,0 0 1 0 0,0 1-1 0 0,-1 0 0 0 0,1-1 1 0 0,-1 1-1 0 0,0 0 0 0 0,-1 0 1 0 0,1-1-1 0 0,-1 1 0 0 0,0 0 1 0 0,0 0-1 0 0,0 0 0 0 0,-1 0 1 0 0,0 0-1 0 0,0-1 0 0 0,-2 8 1 0 0,0-5 9 0 0,-1-1 1 0 0,1 1-1 0 0,-1-1 1 0 0,0 0-1 0 0,-1 0 1 0 0,1-1-1 0 0,-1 1 1 0 0,0-1-1 0 0,-1 0 1 0 0,1 0-1 0 0,-8 4 1 0 0,-4 3 50 0 0,-1-2-1 0 0,0 0 1 0 0,-1-2 0 0 0,0 1-1 0 0,0-2 1 0 0,0-1 0 0 0,-37 7-1 0 0,1-5 83 0 0,-1-2 0 0 0,-58-2 0 0 0,85-5-436 0 0,0-1 0 0 0,0-1 0 0 0,0-1 0 0 0,0-2 1 0 0,-46-15-1 0 0,28-4-1562 0 0,29 6-1174 0 0,18 18 2450 0 0,-1 0-1 0 0,0-1 1 0 0,1 1-1 0 0,-1-1 1 0 0,1 1 0 0 0,-1-1-1 0 0,1 1 1 0 0,0-1-1 0 0,-1 1 1 0 0,1-1-1 0 0,0 1 1 0 0,0-1-1 0 0,1-2 1 0 0,1-7-2437 0 0</inkml:trace>
</inkml:ink>
</file>

<file path=ppt/ink/ink7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3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37 680 0 0,'-2'0'558'0'0,"1"-1"0"0"0,-1 1 0 0 0,0 0-1 0 0,0-1 1 0 0,1 1 0 0 0,-1 0 0 0 0,0 0 0 0 0,0 0 0 0 0,1 1-1 0 0,-1-1 1 0 0,0 0 0 0 0,1 1 0 0 0,-1-1 0 0 0,0 1 0 0 0,1-1-1 0 0,-1 1 1 0 0,0 0 0 0 0,1-1 0 0 0,-1 1 0 0 0,1 0 0 0 0,-1 0 0 0 0,1 0-1 0 0,0 1 1 0 0,-1-1 0 0 0,1 0 0 0 0,0 0 0 0 0,0 1 0 0 0,-2 2-1 0 0,2-3-177 0 0,1 0-1 0 0,-1 1 0 0 0,0-1 0 0 0,0 1 0 0 0,1-1 0 0 0,-1 1 0 0 0,1-1 0 0 0,0 1 0 0 0,-1 0 0 0 0,1-1 1 0 0,0 1-1 0 0,0 0 0 0 0,0-1 0 0 0,0 1 0 0 0,0-1 0 0 0,1 1 0 0 0,-1 0 0 0 0,0-1 0 0 0,2 3 1 0 0,-2-2-254 0 0,1-1 1 0 0,0 0-1 0 0,0 1 1 0 0,0-1 0 0 0,0 0-1 0 0,0 0 1 0 0,0 0 0 0 0,1 0-1 0 0,-1 0 1 0 0,0 0-1 0 0,0 0 1 0 0,1 0 0 0 0,-1-1-1 0 0,1 1 1 0 0,-1 0 0 0 0,1-1-1 0 0,-1 1 1 0 0,1-1 0 0 0,-1 1-1 0 0,1-1 1 0 0,-1 0-1 0 0,1 0 1 0 0,-1 0 0 0 0,1 0-1 0 0,0 0 1 0 0,-1 0 0 0 0,1 0-1 0 0,-1 0 1 0 0,1-1-1 0 0,-1 1 1 0 0,1-1 0 0 0,1 0-1 0 0,1 0 14 0 0,0 0 0 0 0,0 0 0 0 0,-1 0 0 0 0,1-1-1 0 0,-1 0 1 0 0,1 0 0 0 0,-1 0 0 0 0,1 0 0 0 0,-1 0-1 0 0,0 0 1 0 0,5-6 0 0 0,-7 7-136 0 0,0-1 0 0 0,0 0 1 0 0,0 0-1 0 0,0 0 0 0 0,0 0 0 0 0,0 0 0 0 0,-1 0 1 0 0,1 0-1 0 0,-1 0 0 0 0,1 0 0 0 0,-1 0 0 0 0,0-1 1 0 0,0 1-1 0 0,0 0 0 0 0,0 0 0 0 0,0 0 0 0 0,0 0 1 0 0,-1 0-1 0 0,1-1 0 0 0,-1 1 0 0 0,0 0 0 0 0,1 0 1 0 0,-1 0-1 0 0,0 0 0 0 0,0 0 0 0 0,0 1 0 0 0,0-1 0 0 0,-1 0 1 0 0,1 0-1 0 0,0 1 0 0 0,-1-1 0 0 0,-1-1 0 0 0,1 2-156 0 0,1-1 0 0 0,0 1 0 0 0,-1 0 0 0 0,1 0 0 0 0,-1 1 0 0 0,1-1-1 0 0,-1 0 1 0 0,0 0 0 0 0,1 1 0 0 0,-1-1 0 0 0,0 1 0 0 0,0-1 0 0 0,1 1-1 0 0,-1 0 1 0 0,0 0 0 0 0,-2-1 0 0 0,2 2-190 0 0,1-1 0 0 0,-1 0 0 0 0,0 1 0 0 0,1-1 0 0 0,-1 1 1 0 0,0 0-1 0 0,1-1 0 0 0,-1 1 0 0 0,1 0 0 0 0,-1 0 0 0 0,1 0 0 0 0,0 0 0 0 0,-1 0 0 0 0,1 0 0 0 0,0 0 1 0 0,0 1-1 0 0,0-1 0 0 0,0 0 0 0 0,-2 3 0 0 0,0 4-3162 0 0,1 0 503 0 0</inkml:trace>
</inkml:ink>
</file>

<file path=ppt/ink/ink7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31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1 156 0 0,'-5'6'3575'0'0,"0"2"-602"0"0,-1 0 0 0 0,1 1 0 0 0,0-1-1 0 0,1 1 1 0 0,-5 15 0 0 0,8-23-2734 0 0,1 1 0 0 0,0-1 0 0 0,-1 0 1 0 0,1 1-1 0 0,0-1 0 0 0,0 0 0 0 0,0 1 0 0 0,0-1 0 0 0,0 0 1 0 0,1 0-1 0 0,-1 1 0 0 0,0-1 0 0 0,0 0 0 0 0,1 1 0 0 0,-1-1 1 0 0,1 0-1 0 0,-1 0 0 0 0,1 0 0 0 0,0 0 0 0 0,1 2 0 0 0,-1-1-71 0 0,1-1 0 0 0,0 0 0 0 0,0 0 0 0 0,0 0 0 0 0,0 0 0 0 0,0 0 0 0 0,0 0 0 0 0,0 0-1 0 0,0-1 1 0 0,0 1 0 0 0,1-1 0 0 0,-1 1 0 0 0,0-1 0 0 0,0 0 0 0 0,0 0 0 0 0,4 0 0 0 0,-3 0-121 0 0,-1-1 0 0 0,0 1 1 0 0,0 0-1 0 0,0 0 0 0 0,1-1 1 0 0,-1 0-1 0 0,0 1 0 0 0,0-1 1 0 0,0 0-1 0 0,0 0 0 0 0,0 0 1 0 0,0 0-1 0 0,0 0 1 0 0,-1 0-1 0 0,1-1 0 0 0,0 1 1 0 0,-1-1-1 0 0,1 1 0 0 0,0-1 1 0 0,-1 0-1 0 0,0 1 0 0 0,2-4 1 0 0,-2 4-35 0 0,-1 0 1 0 0,1-1-1 0 0,-1 1 1 0 0,0 0-1 0 0,1-1 1 0 0,-1 1-1 0 0,0 0 1 0 0,0-1-1 0 0,0 1 1 0 0,0 0-1 0 0,0-1 1 0 0,0 1-1 0 0,0-1 1 0 0,-1 1-1 0 0,1 0 1 0 0,0 0-1 0 0,-1-1 1 0 0,1 1-1 0 0,-1 0 1 0 0,0 0-1 0 0,1-1 1 0 0,-1 1-1 0 0,0 0 1 0 0,1 0-1 0 0,-1 0 1 0 0,0 0-1 0 0,0 0 1 0 0,0 0-1 0 0,0 0 1 0 0,0 0-1 0 0,0 0 1 0 0,0 1-1 0 0,-1-1 1 0 0,1 0-1 0 0,0 1 1 0 0,0-1-1 0 0,-3 0 1 0 0,-21-5 441 0 0,11 6-2240 0 0</inkml:trace>
</inkml:ink>
</file>

<file path=ppt/ink/ink7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3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1 242 316 0 0,'0'-1'148'0'0,"0"-1"1"0"0,0 1-1 0 0,0 0 0 0 0,0-1 1 0 0,1 1-1 0 0,-1-1 0 0 0,0 1 1 0 0,1 0-1 0 0,-1-1 1 0 0,1 1-1 0 0,-1 0 0 0 0,1 0 1 0 0,0-1-1 0 0,-1 1 0 0 0,1 0 1 0 0,0 0-1 0 0,0 0 0 0 0,0 0 1 0 0,0 0-1 0 0,0 0 0 0 0,0 0 1 0 0,0 0-1 0 0,0 0 0 0 0,0 1 1 0 0,1-1-1 0 0,-1 0 0 0 0,0 1 1 0 0,0-1-1 0 0,1 1 1 0 0,-1-1-1 0 0,0 1 0 0 0,1 0 1 0 0,-1 0-1 0 0,0-1 0 0 0,1 1 1 0 0,-1 0-1 0 0,1 0 0 0 0,-1 0 1 0 0,0 0-1 0 0,1 1 0 0 0,-1-1 1 0 0,0 0-1 0 0,1 0 0 0 0,-1 1 1 0 0,0-1-1 0 0,1 1 0 0 0,-1 0 1 0 0,0-1-1 0 0,0 1 1 0 0,1 0-1 0 0,-1-1 0 0 0,2 3 1 0 0,8 5 511 0 0,-1 0 0 0 0,1 0 0 0 0,-2 2 1 0 0,12 12-1 0 0,-20-21-635 0 0,48 58 2489 0 0,51 78-1 0 0,-63-81-509 0 0,2-3-1 0 0,65 68 1 0 0,-69-96-532 0 0,-34-25-1064 0 0,22-8 600 0 0,-20 3-905 0 0,-1 1 0 0 0,1-1 0 0 0,-1 0 0 0 0,-1 0 0 0 0,1 0 0 0 0,-1-1 1 0 0,0 1-1 0 0,0 0 0 0 0,0-1 0 0 0,-1 1 0 0 0,1 0 0 0 0,-2-7 0 0 0,-7-76 303 0 0,3 50-243 0 0,-2-33 38 0 0,-2-1-15 0 0,4-1-1 0 0,2 1 0 0 0,12-124 0 0 0,-9 195-232 0 0,0-1 1 0 0,0 1-1 0 0,1 0 1 0 0,-1-1-1 0 0,0 1 0 0 0,0-1 1 0 0,1 1-1 0 0,-1 0 1 0 0,1-1-1 0 0,-1 1 0 0 0,1 0 1 0 0,0 0-1 0 0,-1-1 1 0 0,1 1-1 0 0,0 0 0 0 0,0 0 1 0 0,0 0-1 0 0,0 0 1 0 0,0 0-1 0 0,0 0 0 0 0,0 0 1 0 0,0 0-1 0 0,0 1 1 0 0,1-1-1 0 0,-1 0 0 0 0,0 1 1 0 0,0-1-1 0 0,1 0 1 0 0,-1 1-1 0 0,0 0 1 0 0,1-1-1 0 0,-1 1 0 0 0,1 0 1 0 0,-1 0-1 0 0,0 0 1 0 0,1 0-1 0 0,-1 0 0 0 0,1 0 1 0 0,-1 0-1 0 0,0 0 1 0 0,1 0-1 0 0,-1 1 0 0 0,1-1 1 0 0,-1 1-1 0 0,0-1 1 0 0,0 1-1 0 0,1-1 0 0 0,-1 1 1 0 0,0 0-1 0 0,0-1 1 0 0,2 2-1 0 0,10 6-1208 0 0,-1-1 0 0 0,0 2 0 0 0,21 17 0 0 0,-25-19-296 0 0,17 15-1667 0 0,-1-1 461 0 0</inkml:trace>
</inkml:ink>
</file>

<file path=ppt/ink/ink7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3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1 524 0 0,'-3'11'3455'0'0,"2"-4"600"0"0,-23 97 2582 0 0,0 1-3393 0 0,-33 149 1448 0 0,55-247-4480 0 0,0 0-1 0 0,1 0 1 0 0,1 1 0 0 0,-1-1-1 0 0,2 14 1 0 0,8-1-3478 0 0</inkml:trace>
</inkml:ink>
</file>

<file path=ppt/ink/ink7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33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78 174 6369 0 0,'-78'-31'16361'0'0,"103"24"-14860"0"0,162-25 1936 0 0,25-6-2050 0 0,-158 25-1885 0 0,37-9-3087 0 0,-33-2-7103 0 0,-47 17 8237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 0 0,'2'13'9826'0'0,"5"45"-5919"0"0,26 90 603 0 0,9 53-706 0 0,-26-119-2335 0 0,2 20-55 0 0,-17-90-1253 0 0,0 0 0 0 0,-1-1-1 0 0,0 1 1 0 0,-1 0 0 0 0,-1 0 0 0 0,-3 17 0 0 0,2 0-1563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46 552 0 0,'5'-2'13274'0'0,"15"-1"-8238"0"0,25 1-2805 0 0,-42 2-1272 0 0,182-21 5891 0 0,-79 6-7231 0 0,-69 12-2037 0 0,-25 3-738 0 0,-1 0-3492 0 0</inkml:trace>
</inkml:ink>
</file>

<file path=ppt/ink/ink7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3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2260 0 0,'7'1'12506'0'0,"-7"-2"-12322"0"0,5 24 6108 0 0,-1 56-3847 0 0,-1-28-390 0 0,7 30-177 0 0,1 9-489 0 0,-8-29-3480 0 0,-1-51-72 0 0</inkml:trace>
</inkml:ink>
</file>

<file path=ppt/ink/ink7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34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19 325 516 0 0,'-18'-8'5540'0'0,"19"-2"-57"0"0,29-8 998 0 0,-17 12-6965 0 0,58-27 3147 0 0,-37 18-1049 0 0,-1 0-1 0 0,53-36 1 0 0,-77 45-1450 0 0,-1-1-1 0 0,0 0 0 0 0,0 0 0 0 0,-1 0 0 0 0,0-1 0 0 0,0 0 0 0 0,-1 0 0 0 0,0-1 0 0 0,0 0 1 0 0,-1 0-1 0 0,0 0 0 0 0,-1 0 0 0 0,0-1 0 0 0,3-12 0 0 0,-2-11 201 0 0,-9 55 828 0 0,0 11-798 0 0,2 1 0 0 0,1 0 0 0 0,2-1-1 0 0,1 1 1 0 0,1 0 0 0 0,3-1 0 0 0,0 0-1 0 0,19 56 1 0 0,-5-58-3206 0 0</inkml:trace>
</inkml:ink>
</file>

<file path=ppt/ink/ink7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35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 28 0 0,'-24'2'4692'0'0,"5"8"10979"0"0,19-9-15507 0 0,1 0 1 0 0,-1 0-1 0 0,1-1 0 0 0,-1 1 0 0 0,0 0 0 0 0,1-1 1 0 0,-1 1-1 0 0,1 0 0 0 0,0-1 0 0 0,-1 1 0 0 0,1 0 1 0 0,-1-1-1 0 0,1 1 0 0 0,0-1 0 0 0,-1 1 0 0 0,1-1 1 0 0,0 0-1 0 0,0 1 0 0 0,-1-1 0 0 0,1 0 0 0 0,0 1 1 0 0,0-1-1 0 0,0 0 0 0 0,0 0 0 0 0,-1 0 0 0 0,3 0 1 0 0,29 5 2070 0 0,-21-4-1576 0 0,18 3 124 0 0,0-1 1 0 0,1-2 0 0 0,-1-1 0 0 0,0-1 0 0 0,37-6-1 0 0,-41 3-824 0 0,0-2 0 0 0,-1 0 1 0 0,37-15-1 0 0,-49 19-3546 0 0</inkml:trace>
</inkml:ink>
</file>

<file path=ppt/ink/ink7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35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1044 0 0,'-3'12'9980'0'0,"7"-9"-9106"0"0,1-1-1 0 0,0 0 1 0 0,0 0-1 0 0,0-1 1 0 0,0 0-1 0 0,0 0 1 0 0,0 0-1 0 0,1 0 0 0 0,-1-1 1 0 0,0 0-1 0 0,10 0 1 0 0,71-10 3903 0 0,-56 6-2727 0 0,7 0-475 0 0,-15 4-5424 0 0</inkml:trace>
</inkml:ink>
</file>

<file path=ppt/ink/ink7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36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78 316 0 0,'-9'-31'5860'0'0,"7"28"-5467"0"0,-1-1 1 0 0,0 1 0 0 0,0-1-1 0 0,0 1 1 0 0,0 0-1 0 0,0 1 1 0 0,0-1-1 0 0,-1 0 1 0 0,0 1 0 0 0,1 0-1 0 0,-1 0 1 0 0,0 0-1 0 0,0 0 1 0 0,0 0 0 0 0,-8-1-1 0 0,4 1-37 0 0,-1 1-1 0 0,1 0 1 0 0,0 1 0 0 0,0 0-1 0 0,0 0 1 0 0,-1 1 0 0 0,1 0-1 0 0,-8 2 1 0 0,-2 2 152 0 0,0 0-1 0 0,0 2 1 0 0,0 0-1 0 0,1 1 1 0 0,0 0 0 0 0,-27 19-1 0 0,34-19-114 0 0,0 0 0 0 0,0 1 1 0 0,0 0-1 0 0,1 0 0 0 0,0 1 0 0 0,-11 18 0 0 0,18-26-280 0 0,0 0 1 0 0,1 1-1 0 0,-1-1 0 0 0,1 1 0 0 0,-1 0 0 0 0,1 0 0 0 0,0-1 1 0 0,0 1-1 0 0,0 0 0 0 0,1 0 0 0 0,-1 0 0 0 0,1 0 1 0 0,-1 0-1 0 0,1 0 0 0 0,0 0 0 0 0,0 0 0 0 0,0 0 0 0 0,1 0 1 0 0,-1 0-1 0 0,1 0 0 0 0,0 0 0 0 0,0 0 0 0 0,-1-1 1 0 0,2 1-1 0 0,-1 0 0 0 0,0 0 0 0 0,1-1 0 0 0,-1 1 0 0 0,1-1 1 0 0,0 1-1 0 0,0-1 0 0 0,0 0 0 0 0,0 0 0 0 0,0 0 1 0 0,3 3-1 0 0,5 2 100 0 0,1 0 0 0 0,-1 0 0 0 0,1-1 1 0 0,1 0-1 0 0,-1-1 0 0 0,1-1 0 0 0,0 1 1 0 0,0-2-1 0 0,0 0 0 0 0,1 0 0 0 0,-1-1 1 0 0,1-1-1 0 0,-1 0 0 0 0,1 0 0 0 0,0-2 1 0 0,-1 1-1 0 0,1-2 0 0 0,24-5 0 0 0,-35 7-184 0 0,-1-1-1 0 0,1 1 1 0 0,0-1-1 0 0,-1 0 0 0 0,1 0 1 0 0,-1 0-1 0 0,1 0 1 0 0,-1 0-1 0 0,1 0 0 0 0,-1 0 1 0 0,0 0-1 0 0,1 0 1 0 0,-1-1-1 0 0,0 1 1 0 0,0 0-1 0 0,0-1 0 0 0,0 1 1 0 0,0-1-1 0 0,0 0 1 0 0,0 1-1 0 0,-1-1 0 0 0,1 0 1 0 0,0-1-1 0 0,-1-1-3 0 0,1 1 0 0 0,-1-1-1 0 0,0 1 1 0 0,-1-1 0 0 0,1 1 0 0 0,0-1-1 0 0,-1 1 1 0 0,0 0 0 0 0,0-1 0 0 0,0 1-1 0 0,-2-4 1 0 0,-4-7 6 0 0,0 0 1 0 0,-1 1-1 0 0,0 0 1 0 0,-13-14-1 0 0,4 5 63 0 0,-38-34 0 0 0,47 49-466 0 0,0 0 0 0 0,-1 1 1 0 0,1 0-1 0 0,-1 0 0 0 0,-1 0 1 0 0,1 2-1 0 0,-20-9 0 0 0,26 13 916 0 0</inkml:trace>
</inkml:ink>
</file>

<file path=ppt/ink/ink7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36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159 241 7441 0 0,'-30'-53'5884'0'0,"-84"-129"6530"0"0,114 182-12374 0 0,0-1-1 0 0,0 1 1 0 0,-1 0 0 0 0,1 0-1 0 0,0-1 1 0 0,0 1 0 0 0,0 0-1 0 0,0 0 1 0 0,0 0-1 0 0,0-1 1 0 0,0 1 0 0 0,-1 0-1 0 0,1 0 1 0 0,0 0 0 0 0,0-1-1 0 0,0 1 1 0 0,0 0 0 0 0,-1 0-1 0 0,1 0 1 0 0,0 0-1 0 0,0 0 1 0 0,0 0 0 0 0,-1-1-1 0 0,1 1 1 0 0,0 0 0 0 0,0 0-1 0 0,-1 0 1 0 0,1 0 0 0 0,0 0-1 0 0,0 0 1 0 0,-1 0 0 0 0,1 0-1 0 0,0 0 1 0 0,0 0-1 0 0,-1 0 1 0 0,1 0 0 0 0,0 0-1 0 0,0 0 1 0 0,-1 0 0 0 0,1 0-1 0 0,0 0 1 0 0,0 0 0 0 0,0 1-1 0 0,-1-1 1 0 0,1 0 0 0 0,0 0-1 0 0,0 0 1 0 0,0 0-1 0 0,-1 0 1 0 0,1 1 0 0 0,0-1-1 0 0,-4 18 717 0 0,3 23-221 0 0,4-1-545 0 0,2-1 0 0 0,1 1 0 0 0,14 44 0 0 0,-14-63-1504 0 0,1-1 0 0 0,1 1 0 0 0,1-1 0 0 0,14 21 0 0 0,-4-16-2067 0 0,-1-6 514 0 0</inkml:trace>
</inkml:ink>
</file>

<file path=ppt/ink/ink7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3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77 6677 0 0,'-1'-1'648'0'0,"-1"0"0"0"0,1 0 0 0 0,0 0 0 0 0,-1 0 0 0 0,1-1 0 0 0,0 1 0 0 0,0 0 0 0 0,0-1 0 0 0,0 1 0 0 0,0-1 1 0 0,0 1-1 0 0,1-1 0 0 0,-2-2 0 0 0,2 3-420 0 0,0 0 1 0 0,0 0 0 0 0,0 0 0 0 0,0 1-1 0 0,0-1 1 0 0,0 0 0 0 0,0 0-1 0 0,0 0 1 0 0,0 0 0 0 0,1 0 0 0 0,-1 0-1 0 0,0 1 1 0 0,0-1 0 0 0,1 0-1 0 0,-1 0 1 0 0,1 0 0 0 0,-1 1 0 0 0,1-1-1 0 0,0-1 1 0 0,2-1 3 0 0,0 1-1 0 0,0-1 1 0 0,1 1 0 0 0,-1-1-1 0 0,1 1 1 0 0,-1 0 0 0 0,1 1 0 0 0,0-1-1 0 0,0 0 1 0 0,4 0 0 0 0,4-2 117 0 0,1 1 0 0 0,-1 1 0 0 0,1 0 0 0 0,0 0 0 0 0,0 2 0 0 0,0-1 0 0 0,-1 2 0 0 0,1 0 0 0 0,0 0 0 0 0,0 1 0 0 0,23 7 1 0 0,-29-7-239 0 0,-1 0 0 0 0,0 0 0 0 0,0 1 0 0 0,0 0 1 0 0,0 0-1 0 0,-1 1 0 0 0,1-1 0 0 0,-1 1 1 0 0,0 0-1 0 0,0 1 0 0 0,-1-1 0 0 0,1 1 0 0 0,-1 0 1 0 0,0 0-1 0 0,0 0 0 0 0,0 1 0 0 0,-1-1 1 0 0,0 1-1 0 0,0 0 0 0 0,0 0 0 0 0,-1 0 0 0 0,0 0 1 0 0,0 0-1 0 0,2 14 0 0 0,1 45 520 0 0,-3 68 1 0 0,-3-79-1013 0 0,2 0 0 0 0,13 81 0 0 0,-11-122-1619 0 0,-1-9-1075 0 0</inkml:trace>
</inkml:ink>
</file>

<file path=ppt/ink/ink7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3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74 109 340 0 0,'-11'-2'989'0'0,"-33"-5"3395"0"0,25-4 4958 0 0,52-9-4167 0 0,-1 8-3454 0 0,2 2 0 0 0,-1 1 1 0 0,58-8-1 0 0,-26 9-3253 0 0,1 1-4091 0 0,-39 4 1677 0 0,-5 1 1201 0 0</inkml:trace>
</inkml:ink>
</file>

<file path=ppt/ink/ink7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37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114 143 696 0 0,'0'-13'4104'0'0,"8"4"-3207"0"0,0 1 0 0 0,0 0-1 0 0,1 1 1 0 0,0 0 0 0 0,0 0 0 0 0,0 1 0 0 0,1 0 0 0 0,0 1 0 0 0,15-6 0 0 0,18-6 1671 0 0,46-10 0 0 0,-48 15 122 0 0,-302 105-1386 0 0,242-85-1288 0 0,10-6 12 0 0,0 1 1 0 0,0 1-1 0 0,0 0 1 0 0,1 0 0 0 0,0 1-1 0 0,-1 0 1 0 0,1 0-1 0 0,1 0 1 0 0,-1 1-1 0 0,1 1 1 0 0,-12 12-1 0 0,19-17 4 0 0,-1 0-1 0 0,1-1 0 0 0,0 1 0 0 0,-1 0 0 0 0,1-1 0 0 0,0 1 0 0 0,0 0 0 0 0,0-1 0 0 0,0 1 0 0 0,0 0 1 0 0,1-1-1 0 0,-1 1 0 0 0,0 0 0 0 0,1-1 0 0 0,-1 1 0 0 0,1-1 0 0 0,0 1 0 0 0,0 0 0 0 0,-1-1 0 0 0,1 0 0 0 0,0 1 1 0 0,0-1-1 0 0,0 1 0 0 0,0-1 0 0 0,1 0 0 0 0,-1 0 0 0 0,0 0 0 0 0,0 0 0 0 0,1 0 0 0 0,2 2 0 0 0,48 31 523 0 0,-47-32-494 0 0,86 46 750 0 0,-50-29-385 0 0,0 3 1 0 0,-2 1 0 0 0,69 54-1 0 0,-105-75-391 0 0,-1 0 1 0 0,1 0-1 0 0,-1 1 0 0 0,0-1 1 0 0,0 1-1 0 0,0-1 0 0 0,0 1 1 0 0,-1 0-1 0 0,1 0 0 0 0,-1-1 1 0 0,3 6-1 0 0,-4-6-15 0 0,0-1-1 0 0,0 0 1 0 0,0 0-1 0 0,0 0 1 0 0,0 1-1 0 0,0-1 1 0 0,0 0 0 0 0,0 0-1 0 0,0 0 1 0 0,0 0-1 0 0,-1 1 1 0 0,1-1 0 0 0,0 0-1 0 0,-1 0 1 0 0,1 0-1 0 0,-1 0 1 0 0,0 0 0 0 0,1 0-1 0 0,-1 0 1 0 0,0 0-1 0 0,-1 2 1 0 0,-2 0 11 0 0,-1 0 0 0 0,1 0 0 0 0,-1 0 0 0 0,0 0 0 0 0,0-1 1 0 0,0 0-1 0 0,-1 0 0 0 0,1 0 0 0 0,0 0 0 0 0,-1-1 0 0 0,-8 1 0 0 0,-25 3-732 0 0,-64 2-1 0 0,8-10-8617 0 0,85 1 6351 0 0,0 0 427 0 0</inkml:trace>
</inkml:ink>
</file>

<file path=ppt/ink/ink7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3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4 0 0,'3'-1'518'0'0,"0"-1"1"0"0,0 1-1 0 0,0 0 0 0 0,0 0 1 0 0,0 0-1 0 0,0 0 0 0 0,1 0 1 0 0,-1 1-1 0 0,0-1 0 0 0,0 1 1 0 0,1 0-1 0 0,-1 0 0 0 0,0 0 1 0 0,0 0-1 0 0,1 1 0 0 0,-1-1 1 0 0,4 2-1 0 0,-1 0 143 0 0,-1 1 0 0 0,1-1 0 0 0,-1 1 0 0 0,0 0 0 0 0,0 1 0 0 0,0-1 0 0 0,0 1 0 0 0,7 7 0 0 0,4 7 891 0 0,-1 0 0 0 0,0 1 0 0 0,19 36 0 0 0,-30-48-1202 0 0,13 22 788 0 0,2-1 0 0 0,1 0 0 0 0,1-2 1 0 0,31 31-1 0 0,-46-50-906 0 0,1-1 1 0 0,0 0-1 0 0,0 0 1 0 0,1 0-1 0 0,0-1 1 0 0,0 0-1 0 0,0 0 1 0 0,1-1 0 0 0,-1 0-1 0 0,1 0 1 0 0,0-1-1 0 0,0-1 1 0 0,0 1-1 0 0,0-1 1 0 0,1-1-1 0 0,-1 0 1 0 0,0 0-1 0 0,1-1 1 0 0,-1 0-1 0 0,12-2 1 0 0,-15 0-221 0 0,0 0-1 0 0,0-1 1 0 0,0 0-1 0 0,0 0 1 0 0,0 0 0 0 0,-1-1-1 0 0,1 1 1 0 0,-1-1-1 0 0,0-1 1 0 0,0 1 0 0 0,-1-1-1 0 0,1 0 1 0 0,-1 0-1 0 0,0 0 1 0 0,-1-1 0 0 0,1 1-1 0 0,-1-1 1 0 0,0 0 0 0 0,0 0-1 0 0,3-11 1 0 0,4-13 24 0 0,-1-1 0 0 0,10-58 0 0 0,-19 84-36 0 0,2-6-160 0 0,0-1 1 0 0,-1-1-1 0 0,-1-18 1 0 0,0 29 106 0 0,0-1 0 0 0,-1 0 0 0 0,1 0 0 0 0,0 1 1 0 0,-1-1-1 0 0,0 0 0 0 0,1 1 0 0 0,-1-1 1 0 0,0 0-1 0 0,0 1 0 0 0,-1-1 0 0 0,1 1 0 0 0,-1 0 1 0 0,1-1-1 0 0,-1 1 0 0 0,1 0 0 0 0,-1 0 1 0 0,0 0-1 0 0,0 0 0 0 0,-5-3 0 0 0,6 5-350 0 0,0-1 0 0 0,0 1 1 0 0,0 0-1 0 0,0 0 0 0 0,0 0 0 0 0,0 0 0 0 0,0 1 0 0 0,0-1 0 0 0,0 0 0 0 0,0 0 0 0 0,0 0 1 0 0,0 1-1 0 0,0-1 0 0 0,0 1 0 0 0,0-1 0 0 0,0 1 0 0 0,1-1 0 0 0,-1 1 0 0 0,0-1 0 0 0,0 1 1 0 0,0 0-1 0 0,-1 1 0 0 0,-2 1-1773 0 0,-5 4-1181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8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1100 0 0,'-1'1'392'0'0,"0"0"0"0"0,1 0 0 0 0,0 0 0 0 0,-1 0 1 0 0,1 1-1 0 0,0-1 0 0 0,0 0 0 0 0,-1 0 0 0 0,1 0 0 0 0,0 1 0 0 0,0-1 0 0 0,0 0 0 0 0,0 0 0 0 0,1 0 0 0 0,-1 0 0 0 0,0 1 0 0 0,0-1 1 0 0,1 0-1 0 0,-1 0 0 0 0,1 0 0 0 0,-1 0 0 0 0,1 0 0 0 0,-1 0 0 0 0,2 2 0 0 0,0-1 105 0 0,0 0-1 0 0,0 0 0 0 0,1 0 1 0 0,-1 0-1 0 0,0-1 1 0 0,1 1-1 0 0,-1-1 1 0 0,1 1-1 0 0,0-1 1 0 0,2 1-1 0 0,11 3 876 0 0,0-1 0 0 0,-1-1 1 0 0,18 2-1 0 0,-23-3-249 0 0,54 2 1742 0 0,-51-5-5834 0 0,-1-1-3301 0 0</inkml:trace>
</inkml:ink>
</file>

<file path=ppt/ink/ink7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3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0 223 616 0 0,'6'17'1717'0'0,"-1"-1"0"0"0,-1 1 0 0 0,-1 0-1 0 0,0 1 1 0 0,0 22 0 0 0,5 29 1957 0 0,12 3 862 0 0,-3 10 5137 0 0,-34-108-9208 0 0,11 4-346 0 0,2-1 1 0 0,0 0-1 0 0,2 0 1 0 0,0 0 0 0 0,2 0-1 0 0,1-1 1 0 0,0 1-1 0 0,2 0 1 0 0,1 0-1 0 0,10-35 1 0 0,-10 41-95 0 0,2 0 0 0 0,1 0 0 0 0,0 0 0 0 0,1 0 0 0 0,0 1 0 0 0,2 1 0 0 0,0 0 0 0 0,0 0 0 0 0,2 1 0 0 0,-1 0 0 0 0,2 1 0 0 0,0 0 0 0 0,0 1 0 0 0,16-11 1 0 0,-25 21-20 0 0,0-1 0 0 0,0 1 0 0 0,0-1 0 0 0,0 1 0 0 0,0 1 0 0 0,1-1 0 0 0,-1 1 0 0 0,0-1 0 0 0,1 1 0 0 0,-1 0 0 0 0,1 1 0 0 0,0-1 0 0 0,-1 1 0 0 0,1 0 0 0 0,-1 0 0 0 0,1 0 0 0 0,0 1 0 0 0,-1 0 0 0 0,1 0 0 0 0,-1 0 0 0 0,0 0 0 0 0,9 4 0 0 0,-10-3-1 0 0,0 0 1 0 0,0 1-1 0 0,0-1 0 0 0,0 1 0 0 0,0 0 0 0 0,0 0 0 0 0,-1 0 1 0 0,0 0-1 0 0,1 0 0 0 0,-1 1 0 0 0,0-1 0 0 0,-1 1 0 0 0,1-1 1 0 0,-1 1-1 0 0,1-1 0 0 0,-1 1 0 0 0,0 0 0 0 0,-1 0 0 0 0,1 0 1 0 0,-1 0-1 0 0,1-1 0 0 0,-1 1 0 0 0,0 0 0 0 0,0 0 0 0 0,-1 0 1 0 0,1 0-1 0 0,-2 5 0 0 0,-2 8 1 0 0,-1 0 1 0 0,-1 0-1 0 0,0 0 1 0 0,-1-1-1 0 0,0 0 1 0 0,-2 0-1 0 0,0-1 0 0 0,0 0 1 0 0,-2 0-1 0 0,-20 22 1 0 0,17-22-125 0 0,1-1 0 0 0,-2-1 1 0 0,0-1-1 0 0,0 0 0 0 0,-1-1 1 0 0,-1-1-1 0 0,0 0 0 0 0,0-1 0 0 0,-34 12 1 0 0,26-16-562 0 0,25-5 667 0 0,0 0 0 0 0,-1 0 0 0 0,1 0 0 0 0,0 0 0 0 0,0 0 0 0 0,0 0-1 0 0,0-1 1 0 0,0 1 0 0 0,0 0 0 0 0,0 0 0 0 0,-1 0 0 0 0,1 0 0 0 0,0 0-1 0 0,0 0 1 0 0,0-1 0 0 0,0 1 0 0 0,0 0 0 0 0,0 0 0 0 0,0 0 0 0 0,0 0-1 0 0,0 0 1 0 0,0-1 0 0 0,0 1 0 0 0,0 0 0 0 0,0 0 0 0 0,0 0-1 0 0,0 0 1 0 0,0 0 0 0 0,0-1 0 0 0,0 1 0 0 0,0 0 0 0 0,0 0 0 0 0,0 0-1 0 0,0 0 1 0 0,0 0 0 0 0,0-1 0 0 0,0 1 0 0 0,0 0 0 0 0,0 0 0 0 0,0 0-1 0 0,1 0 1 0 0,-1 0 0 0 0,0 0 0 0 0,0-1 0 0 0,0 1 0 0 0,0 0 0 0 0,0 0-1 0 0,0 0 1 0 0,0 0 0 0 0,1 0 0 0 0,-1 0 0 0 0,0 0 0 0 0,0 0-1 0 0,0 0 1 0 0,0 0 0 0 0,0 0 0 0 0,1 0 0 0 0,-1 0 0 0 0,0 0 0 0 0,0 0-1 0 0,0 0 1 0 0,1 0 0 0 0,2-3-10 0 0,0 1 0 0 0,0 1 0 0 0,1-1 0 0 0,0 0 0 0 0,-1 1 0 0 0,1 0-1 0 0,0-1 1 0 0,-1 2 0 0 0,1-1 0 0 0,6 0 0 0 0,8 1 122 0 0,0 1 1 0 0,0 0-1 0 0,0 2 0 0 0,0 0 0 0 0,0 1 1 0 0,0 1-1 0 0,-1 1 0 0 0,0 0 1 0 0,32 17-1 0 0,-2 4 195 0 0,-2 2-1 0 0,45 36 1 0 0,-85-62-568 0 0,-1 0-1 0 0,1 0 1 0 0,0 0 0 0 0,0 0 0 0 0,0-1 0 0 0,0 0-1 0 0,0 0 1 0 0,10 2 0 0 0,-11-3-720 0 0,1-1-1 0 0,0 1 1 0 0,0-1 0 0 0,0 0-1 0 0,0-1 1 0 0,0 1 0 0 0,0-1 0 0 0,0 0-1 0 0,9-2 1 0 0,5-6-2083 0 0</inkml:trace>
</inkml:ink>
</file>

<file path=ppt/ink/ink7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3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1 668 0 0,'0'0'1245'0'0,"-13"25"5157"0"0,13 33-181 0 0,15 33-1539 0 0,-3-27-2629 0 0,-12-60-2005 0 0,19 154 4951 0 0,-17-92-7489 0 0,-1-62-1052 0 0</inkml:trace>
</inkml:ink>
</file>

<file path=ppt/ink/ink7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39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101 272 6521 0 0,'-26'-5'3726'0'0,"17"5"-2206"0"0,1-1 1 0 0,-1-1-1 0 0,1 0 0 0 0,-1 0 0 0 0,1-1 0 0 0,-16-7 947 0 0,26 8-2269 0 0,1 1-1 0 0,-1-1 1 0 0,0 1-1 0 0,0-1 1 0 0,1 1-1 0 0,-1 0 0 0 0,1 0 1 0 0,-1 0-1 0 0,1 0 1 0 0,-1 0-1 0 0,1 0 1 0 0,0 1-1 0 0,0-1 0 0 0,4 1 1 0 0,0-1 82 0 0,280-49 4101 0 0,-229 41-3885 0 0,-26 5-1136 0 0,33-6-3210 0 0,-27-4-3641 0 0,-23 5 4411 0 0</inkml:trace>
  <inkml:trace contextRef="#ctx0" brushRef="#br0" timeOffset="1">697 7 276 0 0,'-9'-6'9639'0'0,"8"8"-9124"0"0,-1 1 1 0 0,1-1 0 0 0,0 1-1 0 0,0 0 1 0 0,0 0-1 0 0,0-1 1 0 0,0 1 0 0 0,0 0-1 0 0,1 0 1 0 0,0 0-1 0 0,-1 0 1 0 0,1 0-1 0 0,1 4 1 0 0,4 49 3385 0 0,-1-12-1912 0 0,1 39 545 0 0,-3-48-1219 0 0,-2 49 0 0 0,-1-48-1516 0 0,1-4-2593 0 0,-3-11-5148 0 0</inkml:trace>
</inkml:ink>
</file>

<file path=ppt/ink/ink7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39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50 264 400 0 0,'-16'-12'1637'0'0,"-6"-3"1940"0"0,11 11 5219 0 0,74-1-1219 0 0,3-1-5120 0 0,-40 6-1929 0 0,110-8 2461 0 0,-124 7-2840 0 0,0-1 0 0 0,0-1-1 0 0,-1 0 1 0 0,1 0-1 0 0,-1-1 1 0 0,0-1 0 0 0,0 0-1 0 0,0-1 1 0 0,11-6-1 0 0,-17 7-223 0 0,0-1-1 0 0,0 1 1 0 0,0-1-1 0 0,-1 0 1 0 0,0 0-1 0 0,0 0 1 0 0,-1 0-1 0 0,1-1 1 0 0,-1 1-1 0 0,-1-1 1 0 0,1 0-1 0 0,-1 0 1 0 0,0 0-1 0 0,-1 0 1 0 0,0 0-1 0 0,0 0 1 0 0,0-1 0 0 0,-1 1-1 0 0,0 0 1 0 0,0-1-1 0 0,-3-10 1 0 0,3 17 105 0 0,0 1 1 0 0,0-1 0 0 0,0 1-1 0 0,0-1 1 0 0,0 1 0 0 0,0-1-1 0 0,0 1 1 0 0,0-1 0 0 0,0 1-1 0 0,0 0 1 0 0,0-1 0 0 0,0 1-1 0 0,0-1 1 0 0,0 1 0 0 0,-1-1-1 0 0,1 1 1 0 0,0 0 0 0 0,0-1-1 0 0,-1 1 1 0 0,1-1 0 0 0,0 1-1 0 0,0 0 1 0 0,-1-1 0 0 0,1 1-1 0 0,0 0 1 0 0,-1-1 0 0 0,1 1-1 0 0,-1 0 1 0 0,1 0 0 0 0,0-1-1 0 0,-1 1 1 0 0,1 0 0 0 0,-1 0-1 0 0,1 0 1 0 0,-1 0 0 0 0,1-1 0 0 0,-1 1-1 0 0,1 0 1 0 0,0 0 0 0 0,-1 0-1 0 0,1 0 1 0 0,-1 0 0 0 0,1 0-1 0 0,-1 0 1 0 0,1 0 0 0 0,-1 0-1 0 0,1 1 1 0 0,-1-1 0 0 0,1 0-1 0 0,-1 0 1 0 0,1 0 0 0 0,0 0-1 0 0,-1 1 1 0 0,1-1 0 0 0,-1 0-1 0 0,1 0 1 0 0,0 1 0 0 0,-1-1-1 0 0,1 0 1 0 0,0 1 0 0 0,-1-1-1 0 0,1 0 1 0 0,0 1 0 0 0,-1-1-1 0 0,1 1 1 0 0,-20 27 1642 0 0,14-11-1566 0 0,1 1 0 0 0,1 0 0 0 0,0 0 0 0 0,1 0 0 0 0,1 0 0 0 0,0 1 0 0 0,3 36 0 0 0,1-30-36 0 0,1 0 0 0 0,1-1 0 0 0,1 1 1 0 0,1-1-1 0 0,13 33 0 0 0,-16-51-553 0 0,0 0 1 0 0,0 0-1 0 0,1 0 0 0 0,0-1 1 0 0,0 1-1 0 0,0-1 0 0 0,0 0 1 0 0,6 5-1 0 0,-8-8 206 0 0,0-1 0 0 0,0 1 0 0 0,0 0 0 0 0,0-1 0 0 0,1 1 0 0 0,-1-1 0 0 0,0 0 0 0 0,1 0 0 0 0,-1 0 0 0 0,1 0 0 0 0,-1 0 0 0 0,1 0 0 0 0,0-1 0 0 0,-1 1 0 0 0,1-1 0 0 0,0 1 0 0 0,-1-1 0 0 0,1 0 0 0 0,0 0 0 0 0,-1-1 0 0 0,1 1 0 0 0,4-1 0 0 0,1-4-3506 0 0</inkml:trace>
</inkml:ink>
</file>

<file path=ppt/ink/ink7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0:07:40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6353,'-9'1'3111,"0"1"1,-1 0-1,1 0 1,0 0 0,-10 6 2088,21-7-4968,0 1 0,0 0 0,0 0-1,1-1 1,-1 0 0,0 1 0,1-1 0,-1 0-1,1 0 1,0 0 0,-1 0 0,1-1 0,0 1 0,-1-1-1,4 1 1,80 9 361,0-4 0,113-5 0,-88-3-425,-95 3-198,-7-1-71,-1 0 1,1 0 0,-1-1-1,1 0 1,8-2-1,-14 2 227</inkml:trace>
</inkml:ink>
</file>

<file path=ppt/ink/ink7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0:07:40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7533,'-1'2'649,"-3"0"1091,-1 1 1,1 1 0,0-1-1,1 1 1,-1-1-1,1 1 1,-7 10 1528,21-2 153,27-10-2110,-1 0 0,0-3 0,62-8 0,-54 4-850,-10 3-2379,-21 1-228,0 0 0,1 0 0,-1-2 0,21-5 0,-24 3-1306</inkml:trace>
</inkml:ink>
</file>

<file path=ppt/ink/ink7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4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12 180 7669 0 0,'-1'-2'546'0'0,"-1"0"1"0"0,1-1 0 0 0,0 1-1 0 0,0-1 1 0 0,0 1 0 0 0,0-1 0 0 0,0 0-1 0 0,0 1 1 0 0,1-1 0 0 0,-1 0-1 0 0,1 0 1 0 0,0 1 0 0 0,0-1-1 0 0,0 0 1 0 0,0 0 0 0 0,1 1-1 0 0,-1-1 1 0 0,1 0 0 0 0,-1 0-1 0 0,1 1 1 0 0,2-5 0 0 0,0 2-163 0 0,-1 1 0 0 0,1-1 0 0 0,1 1 1 0 0,-1 0-1 0 0,1 0 0 0 0,0 0 0 0 0,0 1 0 0 0,0-1 0 0 0,0 1 1 0 0,8-5-1 0 0,7-2 11 0 0,0 1-1 0 0,0 1 1 0 0,0 1 0 0 0,37-9 0 0 0,-29 9 129 0 0,0 2 1 0 0,51-2-1 0 0,-71 6-407 0 0,1 1 0 0 0,-1 0-1 0 0,0 1 1 0 0,1-1 0 0 0,-1 1 0 0 0,0 1-1 0 0,1-1 1 0 0,-1 1 0 0 0,0 1-1 0 0,0-1 1 0 0,0 1 0 0 0,-1 0 0 0 0,1 1-1 0 0,-1-1 1 0 0,12 10 0 0 0,-16-11-78 0 0,-1 0 0 0 0,1 0 1 0 0,0 0-1 0 0,0 1 0 0 0,-1-1 1 0 0,0 1-1 0 0,1-1 1 0 0,-1 1-1 0 0,0-1 0 0 0,0 1 1 0 0,0 0-1 0 0,-1-1 0 0 0,1 1 1 0 0,-1 0-1 0 0,1 0 0 0 0,-1 0 1 0 0,0 0-1 0 0,0 5 0 0 0,-1-2-1 0 0,-1 1 0 0 0,1-1-1 0 0,-1 0 1 0 0,0 0 0 0 0,-1 0 0 0 0,1 0-1 0 0,-1 0 1 0 0,-4 6 0 0 0,-6 6 35 0 0,0 1 1 0 0,-2-2-1 0 0,-28 28 0 0 0,-27 17 112 0 0,43-40 13 0 0,1 1 0 0 0,-41 48 0 0 0,65-70-175 0 0,1 1 0 0 0,0-1 1 0 0,0 0-1 0 0,0 1 0 0 0,0-1 1 0 0,0 1-1 0 0,0-1 1 0 0,0 1-1 0 0,0 0 0 0 0,0-1 1 0 0,1 1-1 0 0,-1 0 1 0 0,0-1-1 0 0,1 1 0 0 0,0 0 1 0 0,-1 0-1 0 0,1 0 1 0 0,0-1-1 0 0,0 1 0 0 0,0 0 1 0 0,0 0-1 0 0,0 0 0 0 0,1 0 1 0 0,-1-1-1 0 0,1 1 1 0 0,-1 0-1 0 0,1 0 0 0 0,0 2 1 0 0,2-2 13 0 0,0 1 0 0 0,-1-1 0 0 0,1 0 0 0 0,0 0 0 0 0,0 0 0 0 0,0 0 0 0 0,0-1 0 0 0,0 1 0 0 0,1-1 1 0 0,-1 0-1 0 0,0 0 0 0 0,1 0 0 0 0,-1 0 0 0 0,1-1 0 0 0,3 1 0 0 0,21 3-1228 0 0,1-1 0 0 0,1-2 1 0 0,-1-1-1 0 0,48-5 0 0 0,-61 3 491 0 0,-1-1 0 0 0,0 0 1 0 0,0-1-1 0 0,0 0 0 0 0,0-1 0 0 0,-1-1 1 0 0,0 0-1 0 0,0-1 0 0 0,-1-1 1 0 0,22-16-1 0 0,-10 2-2575 0 0</inkml:trace>
</inkml:ink>
</file>

<file path=ppt/ink/ink7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4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90 88 0 0,'-5'-30'-1307'0'0,"-2"-29"23997"0"0,10 98-18412 0 0,8 58-4992 0 0,6-33-7559 0 0,-9-44 5400 0 0</inkml:trace>
</inkml:ink>
</file>

<file path=ppt/ink/ink7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0:07:41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31 816,'22'-12'7829,"-7"7"-6202,-1 1-1,1 1 1,0 0-1,0 1 1,0 1-1,26 1 0,-36 0-1300,1 0 0,-1 0-1,1 1 1,-1 0-1,0 0 1,1 1-1,-1-1 1,0 1 0,0 0-1,0 1 1,0-1-1,-1 1 1,1 0 0,0 0-1,-1 1 1,0-1-1,0 1 1,0 0-1,0 0 1,-1 0 0,6 9-1,-8-10-213,0 1-1,0-1 1,0 0-1,-1 0 0,1 1 1,-1-1-1,0 0 1,0 1-1,0-1 1,-1 0-1,1 1 1,-1-1-1,1 0 1,-1 0-1,0 0 1,-1 0-1,1 1 1,0-1-1,-1-1 0,0 1 1,0 0-1,0 0 1,0-1-1,0 1 1,0-1-1,-5 4 1,-6 8 21,-1-2 1,-1 0-1,-18 12 1,32-23-108,-101 61 569,102-62-593,0 0 1,0 1 0,-1-1 0,1 0 0,0 1 0,0-1 0,-1 0 0,1 1-1,0-1 1,0 0 0,0 1 0,0-1 0,-1 0 0,1 1 0,0-1 0,0 1 0,0-1-1,0 0 1,0 1 0,0-1 0,0 1 0,0-1 0,0 0 0,0 1 0,0-1-1,1 1 1,-1-1 0,0 0 0,0 1 0,0-1 0,0 0 0,1 1 0,-1-1 0,0 0-1,0 1 1,1-1 0,-1 0 0,0 1 0,0-1 0,1 0 0,-1 0 0,0 1-1,1-1 1,-1 0 0,0 0 0,1 0 0,-1 0 0,1 1 0,-1-1 0,24 12 16,-21-11-11,23 10 3,10 4 5,0 1 0,-1 1 0,-1 2 0,0 2 0,-2 1 0,37 31 0,-67-51-9,0 0 1,0-1 0,0 1 0,0 0 0,0 0 0,-1 0 0,1 1 0,-1-1 0,1 0-1,-1 1 1,0-1 0,0 0 0,0 1 0,0-1 0,0 1 0,-1 0 0,1-1 0,-1 1-1,0 0 1,1-1 0,-1 1 0,-1 4 0,0-5 8,-1 1 1,1-1-1,-1 1 1,0-1-1,1 1 1,-1-1-1,-1 0 1,1 0-1,0 0 0,0 0 1,-1-1-1,1 1 1,-1-1-1,1 1 1,-1-1-1,0 0 1,1 0-1,-1 0 0,0 0 1,-6 1-1,-22 4 27,0 0-1,-1-2 1,0-1 0,1-2-1,-43-4 1,-4-4-734,-78-17 1,148 22 180,-35-8-586,24-2-3987,34 2-4968</inkml:trace>
</inkml:ink>
</file>

<file path=ppt/ink/ink7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0:07:42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24 396,'16'-24'10177,"-26"61"-1563,2-10-8707,-3 19 2155,2 0 0,3 1 0,1 0 0,2 48-1,3-94-2015,0-1 0,0 0 0,0 1 0,0-1 0,0 0 1,0 1-1,0-1 0,0 0 0,0 1 0,0-1 0,0 1 0,0-1 0,1 0 0,-1 0 0,0 1 0,0-1 0,0 0 0,1 1 0,-1-1 0,0 0 0,0 0 0,0 1 0,1-1 0,-1 0 0,0 0 0,1 1 0,-1-1 0,0 0 0,1 0 0,-1 0 0,0 0 0,1 0 0,-1 1 0,0-1 0,1 0 0,-1 0 0,0 0 0,1 0 0,-1 0 0,0 0 1,1 0-1,-1 0 0,0 0 0,1 0 0,-1-1 0,0 1 0,1 0 0,-1 0 0,0 0 0,1 0 0,-1 0 0,0-1 0,1 1 0,-1 0 0,0 0 0,0 0 0,1-1 0,-1 1 0,0 0 0,0-1 0,1 1 0,-1 0 0,0 0 0,0-1 0,26-21-81,-21 17 192,32-30-313,2 2 0,1 2 1,1 1-1,61-33 0,-81 56-203,-33 17 141,-32 21 269,-6-4 161,31-18-63,1 1 0,-1 0 1,2 1-1,-1 1 0,2 1 0,0 0 1,0 1-1,-18 22 0,32-33-149,0-1 0,0 1 0,1-1 0,0 1 0,-1-1 0,1 1 0,0 0 0,0 0 0,0 0 0,1 0 0,-1 0 0,1 0 0,-1-1 0,1 1 0,0 0 0,0 0 0,0 0 0,1 0 0,-1 0 0,1 0 0,1 3 0,0-1 0,0-1 0,1 1 0,-1-1 0,1 0 0,0 0 0,0 0 0,1-1 0,-1 1 0,1-1 0,0 0 0,6 5 0,8 3 0,-1-2 0,1 0 0,1-1 0,0 0 0,23 5 0,0-3-1047,0-2 0,0-3-1,0 0 1,1-3 0,0-2 0,-1-1 0,58-10 0,-84 8-3020,-1-2 586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68 148 0 0,'-12'-28'8366'0'0,"7"25"-7701"0"0,1-1 0 0 0,0 2 1 0 0,-1-1-1 0 0,1 0 0 0 0,-1 1 0 0 0,0 0 0 0 0,0 0 0 0 0,0 1 1 0 0,0-1-1 0 0,-9 0 0 0 0,6 1-103 0 0,-1 0 0 0 0,0 1 1 0 0,0 0-1 0 0,1 1 0 0 0,-1-1 1 0 0,-8 3-1 0 0,4 0-196 0 0,0 1 1 0 0,1 0-1 0 0,-1 1 1 0 0,1 0-1 0 0,0 1 0 0 0,1 0 1 0 0,-1 1-1 0 0,-13 10 1 0 0,20-13-203 0 0,0 0-1 0 0,1 0 1 0 0,0 0 0 0 0,0 0-1 0 0,0 1 1 0 0,1-1 0 0 0,-1 1 0 0 0,1 0-1 0 0,0 0 1 0 0,0 0 0 0 0,1 0 0 0 0,0 1-1 0 0,0-1 1 0 0,-2 9 0 0 0,3-9-50 0 0,1 0 0 0 0,0 0 0 0 0,0 0 0 0 0,0 0 0 0 0,0 0 0 0 0,1 0 0 0 0,0-1 0 0 0,0 1 0 0 0,1 0 0 0 0,-1 0 0 0 0,1-1 1 0 0,0 1-1 0 0,0-1 0 0 0,0 0 0 0 0,1 1 0 0 0,0-1 0 0 0,4 5 0 0 0,3 3-5 0 0,1 0 0 0 0,1-1 0 0 0,0-1 0 0 0,1 0 0 0 0,0-1 0 0 0,0 0 0 0 0,1 0 0 0 0,0-2 0 0 0,1 0 0 0 0,-1 0 0 0 0,1-2 0 0 0,1 0 0 0 0,-1 0 0 0 0,1-2 1 0 0,0 0-1 0 0,-1 0 0 0 0,1-2 0 0 0,0 0 0 0 0,24-1 0 0 0,-34-1-115 0 0,0 0 0 0 0,0 1 0 0 0,0-2 1 0 0,0 1-1 0 0,0-1 0 0 0,-1 0 0 0 0,1 0 1 0 0,-1 0-1 0 0,1-1 0 0 0,-1 0 0 0 0,0 0 1 0 0,0-1-1 0 0,0 1 0 0 0,-1-1 0 0 0,1 0 1 0 0,-1 0-1 0 0,0 0 0 0 0,0-1 0 0 0,0 0 1 0 0,-1 0-1 0 0,1 0 0 0 0,-1 0 0 0 0,-1 0 1 0 0,5-10-1 0 0,-5 9-5 0 0,0 0 1 0 0,0-1-1 0 0,-1 1 0 0 0,1-1 1 0 0,-2 1-1 0 0,1-1 1 0 0,-1 0-1 0 0,0 1 0 0 0,0-1 1 0 0,-1 0-1 0 0,1 1 0 0 0,-2-1 1 0 0,1 1-1 0 0,-1-1 1 0 0,0 1-1 0 0,0 0 0 0 0,-1 0 1 0 0,1 0-1 0 0,-1 0 1 0 0,-1 0-1 0 0,-7-10 0 0 0,1 5-17 0 0,0 0 0 0 0,0 1-1 0 0,-1 1 1 0 0,0 0 0 0 0,-1 0-1 0 0,0 1 1 0 0,-1 1 0 0 0,1 0-1 0 0,-18-7 1 0 0,11 7-349 0 0,0 1 0 0 0,-1 0-1 0 0,1 1 1 0 0,-1 1 0 0 0,0 1-1 0 0,-23 0 1 0 0,17 5-1704 0 0,3 8-5533 0 0,16-6 4741 0 0</inkml:trace>
</inkml:ink>
</file>

<file path=ppt/ink/ink7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0:07:42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0 666 9041,'4'-2'18822,"11"-10"-16654,5-47-1434,16-85-1,-25 91-310,3 1 0,21-57 0,-24 85-423,0 1 0,1 0 0,1 1 0,17-22 0,-22 34 0,0 1 0,1 0 0,0 0 0,0 1 0,0 0 0,1 1 0,1 0 0,-1 0 0,1 1 0,14-5 0,-22 9 0,0 1 0,1 0 0,-1 0 0,0 0 0,1 1 0,-1-1 0,1 1 0,-1 0 0,1 0 0,-1 0 0,1 0 0,-1 1 0,0-1 0,1 1 0,5 2 0,-8-3 0,1 1 0,0 0 0,-1 0 0,1 0 0,-1 1 0,1-1 0,-1 0 0,0 1 0,1-1 0,-1 0 0,0 1 0,0 0 0,0-1 0,0 1 0,0 0 0,0-1 0,-1 1 0,1 0 0,-1 0 0,1-1 0,-1 1 0,1 0 0,-1 0 0,0 0 0,0 0 0,0 0 0,0 0 0,0 0 0,-1 2 0,-5 30 0,-1 1 0,-19 52 0,17-60 0,0-1 0,2 2 0,1-1 0,2 1 0,-2 29 0,6-49 0,0 0 0,1 0 0,0 0 0,0 0 0,1 0 0,0 0 0,1 0 0,0-1 0,0 1 0,0-1 0,1 1 0,0-1 0,0-1 0,8 10 0,-4-8 0,0 1 0,1-1 0,-1-1 0,2 0 0,-1 0 0,1-1 0,0 0 0,1-1 0,11 5 0,9 0 0,1 0 0,0-2 0,1-2 0,0-1 0,66 2 0,-83-7 0,14 2 0,1-1 0,-1-1 0,1-2 0,-1-2 0,59-13 0,-77 8-4738,-28 6-1947,11 3 3027</inkml:trace>
</inkml:ink>
</file>

<file path=ppt/ink/ink7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47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4 361 148 0 0,'-2'-2'2288'0'0,"2"2"-2145"0"0,-1 0 0 0 0,1-1 0 0 0,0 1 0 0 0,0 0 0 0 0,0 0 0 0 0,0 0 0 0 0,0-1 0 0 0,0 1 0 0 0,0 0 0 0 0,0 0 1 0 0,0 0-1 0 0,0-1 0 0 0,0 1 0 0 0,0 0 0 0 0,0 0 0 0 0,0 0 0 0 0,0-1 0 0 0,0 1 0 0 0,0 0 0 0 0,2-3 2145 0 0,-2 3-2145 0 0,0 0 0 0 0,0 0 0 0 0,0 0 0 0 0,1 0 0 0 0,-1 0 0 0 0,0 0 0 0 0,20 0 2944 0 0,29 9-2460 0 0,-45-8 8 0 0,77 15 539 0 0,0-5 1 0 0,133 3-1 0 0,170-24 20 0 0,73-13 32 0 0,270 12 607 0 0,-246 38-923 0 0,73 1 294 0 0,-346-25-829 0 0,966-6 559 0 0,144-18-225 0 0,-1094 20-662 0 0,1341-38 283 0 0,-1009 13-215 0 0,788-43 328 0 0,-249 16-306 0 0,-568 31-74 0 0,1026-58 186 0 0,-383 25 300 0 0,-993 49-265 0 0,139-15 251 0 0,-304 18-1208 0 0,-16 0-2295 0 0,-30-2-3815 0 0,18 2 5911 0 0,-23-4-1922 0 0</inkml:trace>
</inkml:ink>
</file>

<file path=ppt/ink/ink7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49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32 0 0,'0'0'4696'0'0,"0"5"-3647"0"0,-2 39 802 0 0,2 1 0 0 0,2-1 0 0 0,11 57 0 0 0,34 137 966 0 0,-30-163-1993 0 0,99 615 4791 0 0,-54-48-2543 0 0,-29 265 90 0 0,-7-452-1633 0 0,-8-200-627 0 0,-9-86 445 0 0,-9-165-1287 0 0,0 0-31 0 0,1 0 0 0 0,-1-1-1 0 0,0 1 1 0 0,-1 0-1 0 0,1 0 1 0 0,-1 0 0 0 0,0-1-1 0 0,-2 8 1 0 0,2-4-29 0 0,1-5 0 0 0,0 2 0 0 0,-1 0 0 0 0,0-1 0 0 0,0 1 0 0 0,0-1 0 0 0,0 1 0 0 0,0-1 0 0 0,-1 1 0 0 0,1-1 0 0 0,-1 0 0 0 0,-4 6 0 0 0,4-3 0 0 0,4 0 0 0 0,9-8 0 0 0,633-153 0 0 0,263 23 0 0 0,-288 86 0 0 0,-218 20 0 0 0,670-66 0 0 0,-398 63 0 0 0,247 57 0 0 0,-679-19 0 0 0,185 2 0 0 0,-104-10 0 0 0,47-8 0 0 0,879 27 0 0 0,-304 0 0 0 0,-125-29 0 0 0,340 8 0 0 0,1046 34 0 0 0,-1907-42 0 0 0,615-8 0 0 0,-318 26 0 0 0,-281 1 0 0 0,304-6 0 0 0,-608-5 0 0 0,-4-1-104 0 0,-3-6-1603 0 0,-20-20-11607 0 0</inkml:trace>
</inkml:ink>
</file>

<file path=ppt/ink/ink7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7:50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0 176 0 0,'-5'1'11562'0'0,"4"-1"-11222"0"0,0 41 3743 0 0,3 56-2017 0 0,88 786 5600 0 0,-4-124-4884 0 0,-37-288-1394 0 0,-35-354-754 0 0,6 0 1 0 0,4-2-1 0 0,60 173 1 0 0,-59-232-537 0 0,-15-34-75 0 0,0-1-1 0 0,7 29 1 0 0,-16-42-23 0 0,-8-3 0 0 0,0-6-30 0 0,1 0 881 0 0,-2-3-5635 0 0</inkml:trace>
</inkml:ink>
</file>

<file path=ppt/ink/ink7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9:53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197 128 128 0 0,'-6'-16'2768'0'0,"5"11"-1581"0"0,-1 0 0 0 0,0 0 0 0 0,0 1 0 0 0,-1-1 0 0 0,0 0 0 0 0,-5-6 1 0 0,7 9-980 0 0,0 1 0 0 0,-1 0 1 0 0,1 0-1 0 0,-1 0 1 0 0,1 0-1 0 0,-1 0 1 0 0,1 0-1 0 0,-1 0 1 0 0,0 1-1 0 0,1-1 1 0 0,-1 1-1 0 0,0-1 0 0 0,0 1 1 0 0,0-1-1 0 0,1 1 1 0 0,-1 0-1 0 0,0 0 1 0 0,0 0-1 0 0,0 0 1 0 0,1 0-1 0 0,-1 1 0 0 0,0-1 1 0 0,0 0-1 0 0,-2 2 1 0 0,-3 0 77 0 0,0 1 0 0 0,1 0 0 0 0,-1 0 0 0 0,1 1 0 0 0,0 0-1 0 0,0 0 1 0 0,0 1 0 0 0,0-1 0 0 0,1 1 0 0 0,-8 9 0 0 0,11-12-208 0 0,0 0-1 0 0,-1 1 1 0 0,1-1-1 0 0,0 1 0 0 0,0 0 1 0 0,1-1-1 0 0,-1 1 1 0 0,1 0-1 0 0,-1 0 1 0 0,1 0-1 0 0,0 0 1 0 0,0 1-1 0 0,0-1 1 0 0,0 0-1 0 0,1 0 0 0 0,-1 0 1 0 0,1 1-1 0 0,0-1 1 0 0,0 0-1 0 0,0 1 1 0 0,1-1-1 0 0,-1 0 1 0 0,1 0-1 0 0,-1 1 1 0 0,3 4-1 0 0,-1-6-51 0 0,-1 0 1 0 0,1 0 0 0 0,-1 0-1 0 0,1 0 1 0 0,0-1-1 0 0,0 1 1 0 0,0-1-1 0 0,0 1 1 0 0,0-1-1 0 0,0 0 1 0 0,0 1-1 0 0,1-1 1 0 0,-1 0-1 0 0,0-1 1 0 0,1 1-1 0 0,-1 0 1 0 0,0-1-1 0 0,1 1 1 0 0,-1-1-1 0 0,1 0 1 0 0,-1 1-1 0 0,1-1 1 0 0,-1-1-1 0 0,1 1 1 0 0,-1 0-1 0 0,1-1 1 0 0,-1 1-1 0 0,1-1 1 0 0,-1 1-1 0 0,0-1 1 0 0,1 0 0 0 0,-1 0-1 0 0,3-2 1 0 0,2 0 9 0 0,0 0 0 0 0,0-1 0 0 0,0 0 0 0 0,0 0 0 0 0,0 0 0 0 0,-1-1 0 0 0,0 0 0 0 0,0 0 0 0 0,7-9 0 0 0,-9 9 11 0 0,-1 1-1 0 0,0-1 1 0 0,0 0-1 0 0,0-1 1 0 0,-1 1-1 0 0,1 0 1 0 0,-1-1-1 0 0,-1 0 1 0 0,1 1 0 0 0,-1-1-1 0 0,0 0 1 0 0,0 0-1 0 0,-1 0 1 0 0,1 1-1 0 0,-1-1 1 0 0,-1 0-1 0 0,0-7 1 0 0,0 10-15 0 0,0 0 1 0 0,0 0-1 0 0,0 0 1 0 0,-1 0-1 0 0,0 0 0 0 0,1 0 1 0 0,-1 1-1 0 0,0-1 0 0 0,0 0 1 0 0,0 1-1 0 0,-1-1 1 0 0,1 1-1 0 0,0 0 0 0 0,-1 0 1 0 0,0 0-1 0 0,1 0 1 0 0,-1 0-1 0 0,0 1 0 0 0,0-1 1 0 0,0 1-1 0 0,0 0 0 0 0,0 0 1 0 0,-1 0-1 0 0,1 0 1 0 0,0 0-1 0 0,0 1 0 0 0,-1-1 1 0 0,1 1-1 0 0,0 0 0 0 0,-1 0 1 0 0,-3 1-1 0 0,1 0-19 0 0,-1 0 0 0 0,0 0 0 0 0,1 1 0 0 0,-1 0 0 0 0,1 0 0 0 0,0 0 0 0 0,0 1 0 0 0,0 0 0 0 0,0 0 0 0 0,0 0 0 0 0,1 1 0 0 0,-1 0 0 0 0,1 0 1 0 0,0 1-1 0 0,0-1 0 0 0,1 1 0 0 0,-5 6 0 0 0,7-9-1 0 0,0 0-1 0 0,1 0 1 0 0,-1 0 0 0 0,1 0 0 0 0,-1 0 0 0 0,1 0 0 0 0,0 1 0 0 0,0-1 0 0 0,0 1 0 0 0,0-1 0 0 0,0 1 0 0 0,1-1 0 0 0,-1 1 0 0 0,1-1 0 0 0,0 1 0 0 0,0-1-1 0 0,-1 1 1 0 0,2 0 0 0 0,-1-1 0 0 0,0 1 0 0 0,0-1 0 0 0,1 1 0 0 0,-1-1 0 0 0,1 1 0 0 0,0-1 0 0 0,0 1 0 0 0,0-1 0 0 0,0 1 0 0 0,0-1 0 0 0,1 0 0 0 0,-1 0 0 0 0,1 0-1 0 0,-1 0 1 0 0,1 0 0 0 0,0 0 0 0 0,0 0 0 0 0,0 0 0 0 0,0-1 0 0 0,0 1 0 0 0,0-1 0 0 0,0 1 0 0 0,1-1 0 0 0,-1 0 0 0 0,5 2 0 0 0,-2-1-2 0 0,0 0 0 0 0,0 0 1 0 0,0-1-1 0 0,0 0 1 0 0,0 0-1 0 0,0 0 0 0 0,0 0 1 0 0,1-1-1 0 0,-1 0 1 0 0,0 0-1 0 0,0 0 0 0 0,1-1 1 0 0,-1 0-1 0 0,0 0 0 0 0,0 0 1 0 0,0-1-1 0 0,0 1 1 0 0,0-1-1 0 0,0 0 0 0 0,0-1 1 0 0,-1 1-1 0 0,1-1 1 0 0,-1 0-1 0 0,0 0 0 0 0,0 0 1 0 0,0-1-1 0 0,0 1 0 0 0,0-1 1 0 0,-1 0-1 0 0,0 0 1 0 0,1 0-1 0 0,-1-1 0 0 0,-1 1 1 0 0,1-1-1 0 0,-1 0 1 0 0,0 1-1 0 0,0-1 0 0 0,0 0 1 0 0,1-6-1 0 0,-3 10-8 0 0,0 0 1 0 0,0 0-1 0 0,1 0 1 0 0,-1 0-1 0 0,0 0 1 0 0,0 0-1 0 0,0 0 1 0 0,0 0-1 0 0,0 0 1 0 0,0 0-1 0 0,0 0 1 0 0,-1 1-1 0 0,1-1 0 0 0,0 0 1 0 0,0 0-1 0 0,-1 0 1 0 0,1 0-1 0 0,0 0 1 0 0,-1 0-1 0 0,1 1 1 0 0,-1-1-1 0 0,0 0 1 0 0,1 0-1 0 0,-1 1 0 0 0,1-1 1 0 0,-1 0-1 0 0,0 1 1 0 0,0-1-1 0 0,0 0 1 0 0,-1 0 2 0 0,0 1 0 0 0,0-1 0 0 0,-1 0 0 0 0,1 1-1 0 0,0-1 1 0 0,0 1 0 0 0,0 0 0 0 0,-1 0 0 0 0,1 0 0 0 0,0 0 0 0 0,-5 1 0 0 0,1 0 6 0 0,-1 0 0 0 0,0 1 0 0 0,1 0 0 0 0,-1 0-1 0 0,1 1 1 0 0,-1-1 0 0 0,-6 6 0 0 0,8-4 12 0 0,1 0 0 0 0,0 0 1 0 0,0 1-1 0 0,0-1 0 0 0,0 1 0 0 0,1 0 0 0 0,0 0 1 0 0,0 1-1 0 0,0-1 0 0 0,1 1 0 0 0,0-1 0 0 0,0 1 1 0 0,-2 11-1 0 0,3-15-3 0 0,0 0-1 0 0,1 0 1 0 0,0 1 0 0 0,0-1 0 0 0,-1 1 0 0 0,2-1-1 0 0,-1 0 1 0 0,0 1 0 0 0,0-1 0 0 0,1 0 0 0 0,-1 1 0 0 0,1-1-1 0 0,0 0 1 0 0,-1 0 0 0 0,1 1 0 0 0,0-1 0 0 0,0 0 0 0 0,1 0-1 0 0,-1 0 1 0 0,0 0 0 0 0,1 0 0 0 0,-1-1 0 0 0,1 1 0 0 0,0 0-1 0 0,-1-1 1 0 0,1 1 0 0 0,0-1 0 0 0,0 1 0 0 0,0-1 0 0 0,0 0-1 0 0,0 0 1 0 0,0 0 0 0 0,1 0 0 0 0,-1 0 0 0 0,0 0-1 0 0,0-1 1 0 0,4 1 0 0 0,-2-1-2 0 0,0 0 0 0 0,0 0 1 0 0,0 0-1 0 0,0-1 0 0 0,0 0 0 0 0,0 1 0 0 0,0-2 0 0 0,0 1 0 0 0,0 0 0 0 0,-1-1 1 0 0,1 1-1 0 0,0-1 0 0 0,-1 0 0 0 0,0-1 0 0 0,1 1 0 0 0,-1 0 0 0 0,3-4 0 0 0,-4 4-20 0 0,1 1-1 0 0,-1-1 1 0 0,0 0-1 0 0,-1 1 1 0 0,1-1-1 0 0,0 0 1 0 0,0-1-1 0 0,-1 1 0 0 0,1 0 1 0 0,-1 0-1 0 0,0-1 1 0 0,0 1-1 0 0,0 0 1 0 0,0-1-1 0 0,0 1 1 0 0,0-1-1 0 0,-1 0 0 0 0,1 1 1 0 0,-1-1-1 0 0,0 1 1 0 0,1-1-1 0 0,-1 0 1 0 0,0 1-1 0 0,-1-1 1 0 0,1 0-1 0 0,-1-3 1 0 0,0 6-2 0 0,0-1 0 0 0,0 0 1 0 0,0 0-1 0 0,1 1 1 0 0,-1-1-1 0 0,0 0 1 0 0,0 1-1 0 0,0-1 1 0 0,0 1-1 0 0,0-1 1 0 0,0 1-1 0 0,-1 0 0 0 0,1 0 1 0 0,0-1-1 0 0,0 1 1 0 0,0 0-1 0 0,0 0 1 0 0,0 0-1 0 0,0 0 1 0 0,-1 0-1 0 0,1 0 1 0 0,0 0-1 0 0,0 0 0 0 0,0 1 1 0 0,0-1-1 0 0,0 0 1 0 0,0 1-1 0 0,0-1 1 0 0,0 1-1 0 0,0-1 1 0 0,0 1-1 0 0,0-1 1 0 0,-1 2-1 0 0,-33 18 20 0 0,30-15-10 0 0,0 0 0 0 0,0 0-1 0 0,1 1 1 0 0,-1 0 0 0 0,1 0 0 0 0,0 0 0 0 0,1 0 0 0 0,0 1 0 0 0,0-1-1 0 0,0 1 1 0 0,-2 8 0 0 0,4-12-1 0 0,1-1 0 0 0,-1 1 0 0 0,1 0 0 0 0,-1 0 0 0 0,1 0-1 0 0,0-1 1 0 0,0 1 0 0 0,0 0 0 0 0,0 0 0 0 0,1-1 0 0 0,-1 1 0 0 0,1 0 0 0 0,1 5-1 0 0,-1-7 0 0 0,0 1-1 0 0,1-1 0 0 0,-1 1 0 0 0,0-1 0 0 0,0 1 0 0 0,1-1 0 0 0,-1 0 0 0 0,0 0 0 0 0,1 0 1 0 0,-1 0-1 0 0,1 0 0 0 0,0 0 0 0 0,-1 0 0 0 0,1 0 0 0 0,0 0 0 0 0,0-1 0 0 0,-1 1 1 0 0,1-1-1 0 0,0 0 0 0 0,0 1 0 0 0,0-1 0 0 0,0 0 0 0 0,2 0 0 0 0,1 0 8 0 0,0 0 0 0 0,0-1 0 0 0,0 1 0 0 0,0-1 0 0 0,0 0 0 0 0,-1-1 0 0 0,1 1 0 0 0,0-1 0 0 0,0 0-1 0 0,-1 0 1 0 0,1 0 0 0 0,-1-1 0 0 0,0 1 0 0 0,0-1 0 0 0,0 0 0 0 0,0-1 0 0 0,0 1 0 0 0,-1-1 0 0 0,1 1 0 0 0,-1-1 0 0 0,0 0 0 0 0,3-6-1 0 0,-1 2 62 0 0,0 0 0 0 0,0 0 0 0 0,-1 0 0 0 0,-1-1 0 0 0,1 0 0 0 0,-1 0-1 0 0,-1 0 1 0 0,0 0 0 0 0,0 0 0 0 0,-1 0 0 0 0,1-11 0 0 0,-2 18-92 0 0,0 1 1 0 0,0 0 0 0 0,1 0 0 0 0,-1 0-1 0 0,0 0 1 0 0,0 0 0 0 0,0-1 0 0 0,0 1 0 0 0,0 0-1 0 0,-1 0 1 0 0,1 0 0 0 0,0 0 0 0 0,0 0-1 0 0,-1-1 1 0 0,1 1 0 0 0,-1 0 0 0 0,1 0-1 0 0,-1 0 1 0 0,1 0 0 0 0,-1 0 0 0 0,0 0-1 0 0,1 1 1 0 0,-1-1 0 0 0,0 0 0 0 0,0 0 0 0 0,0 0-1 0 0,0 1 1 0 0,1-1 0 0 0,-1 0 0 0 0,0 1-1 0 0,0-1 1 0 0,0 1 0 0 0,0-1 0 0 0,-1 1-1 0 0,1-1 1 0 0,0 1 0 0 0,0 0 0 0 0,0-1 0 0 0,0 1-1 0 0,0 0 1 0 0,0 0 0 0 0,-1 0 0 0 0,1 0-1 0 0,0 0 1 0 0,0 0 0 0 0,0 0 0 0 0,0 1-1 0 0,0-1 1 0 0,-1 0 0 0 0,1 1 0 0 0,0-1-1 0 0,0 0 1 0 0,0 1 0 0 0,-2 1 0 0 0,-2 0-1018 0 0,0 1 0 0 0,0 0 0 0 0,0 0 0 0 0,0 0 0 0 0,1 1 0 0 0,-1-1 0 0 0,1 1 0 0 0,0 0 0 0 0,-7 9 0 0 0,2 1-1919 0 0</inkml:trace>
</inkml:ink>
</file>

<file path=ppt/ink/ink7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9:5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77 8 0 0,'-2'-8'1845'0'0,"0"0"1"0"0,0 0-1 0 0,-1 1 0 0 0,0-1 1 0 0,-1 1-1 0 0,-6-11 0 0 0,9 17-1574 0 0,1 0 0 0 0,-1 0 0 0 0,0 0 0 0 0,0 0 0 0 0,0 0 0 0 0,0 0 0 0 0,0 0-1 0 0,0 1 1 0 0,0-1 0 0 0,0 0 0 0 0,-1 1 0 0 0,1-1 0 0 0,0 1 0 0 0,0-1 0 0 0,0 1 0 0 0,-1 0 0 0 0,1 0 0 0 0,0-1 0 0 0,-3 1-1 0 0,2 0-186 0 0,0 1-1 0 0,-1 0 0 0 0,1-1 0 0 0,0 1 0 0 0,-1 0 0 0 0,1 0 0 0 0,0 0 0 0 0,0 0 0 0 0,0 0 0 0 0,0 1 0 0 0,0-1 0 0 0,0 1 0 0 0,1-1 0 0 0,-4 4 0 0 0,-1 2 145 0 0,0-1 0 0 0,1 2-1 0 0,0-1 1 0 0,0 0 0 0 0,0 1-1 0 0,1 0 1 0 0,0 0 0 0 0,1 0-1 0 0,0 1 1 0 0,0-1 0 0 0,1 1-1 0 0,-2 12 1 0 0,3-18-179 0 0,1 0-1 0 0,-1 0 1 0 0,1 0 0 0 0,0 1 0 0 0,0-1-1 0 0,1 0 1 0 0,-1 0 0 0 0,1 0-1 0 0,-1 0 1 0 0,1 0 0 0 0,0 0-1 0 0,0 0 1 0 0,0 0 0 0 0,0 0 0 0 0,1-1-1 0 0,-1 1 1 0 0,1 0 0 0 0,0-1-1 0 0,0 1 1 0 0,0-1 0 0 0,0 1-1 0 0,0-1 1 0 0,0 0 0 0 0,1 0-1 0 0,-1 0 1 0 0,1 0 0 0 0,-1-1 0 0 0,1 1-1 0 0,0-1 1 0 0,-1 1 0 0 0,1-1-1 0 0,0 0 1 0 0,0 0 0 0 0,0 0-1 0 0,0-1 1 0 0,0 1 0 0 0,0-1 0 0 0,7 1-1 0 0,-6-1-29 0 0,0 0 0 0 0,0 0-1 0 0,1-1 1 0 0,-1 0 0 0 0,0 1 0 0 0,0-1-1 0 0,0-1 1 0 0,0 1 0 0 0,0-1 0 0 0,0 1-1 0 0,0-1 1 0 0,0 0 0 0 0,-1 0 0 0 0,1-1-1 0 0,-1 1 1 0 0,1-1 0 0 0,-1 0 0 0 0,0 0-1 0 0,0 0 1 0 0,0 0 0 0 0,-1 0 0 0 0,1-1-1 0 0,-1 1 1 0 0,0-1 0 0 0,0 0-1 0 0,0 0 1 0 0,2-5 0 0 0,-2 4 22 0 0,0 0-1 0 0,0 0 1 0 0,0 0-1 0 0,0-1 1 0 0,-1 1 0 0 0,0 0-1 0 0,0-1 1 0 0,-1 1 0 0 0,0-1-1 0 0,1 1 1 0 0,-2-1 0 0 0,1 1-1 0 0,-1 0 1 0 0,0-1 0 0 0,0 1-1 0 0,0-1 1 0 0,-1 1-1 0 0,0 0 1 0 0,0 0 0 0 0,-5-10-1 0 0,6 13-11 0 0,-1 1-1 0 0,1-1 1 0 0,-1 0-1 0 0,0 0 1 0 0,1 0-1 0 0,-1 1 1 0 0,0-1-1 0 0,0 1 1 0 0,0 0 0 0 0,0-1-1 0 0,0 1 1 0 0,-1 0-1 0 0,1 0 1 0 0,0 0-1 0 0,0 1 1 0 0,-1-1-1 0 0,1 0 1 0 0,0 1-1 0 0,-1 0 1 0 0,-3-1-1 0 0,1 2 7 0 0,1-1-1 0 0,0 1 0 0 0,0 0 1 0 0,0 0-1 0 0,0 0 0 0 0,0 0 1 0 0,0 1-1 0 0,0 0 1 0 0,0 0-1 0 0,1 0 0 0 0,-6 3 1 0 0,3-1 33 0 0,1 1 0 0 0,-1-1 1 0 0,1 1-1 0 0,0 0 0 0 0,0 1 1 0 0,0-1-1 0 0,0 1 0 0 0,1 0 1 0 0,0 0-1 0 0,1 1 1 0 0,-1-1-1 0 0,1 1 0 0 0,-4 11 1 0 0,7-16-43 0 0,-1 1 0 0 0,0-1 0 0 0,1 1 0 0 0,0-1 1 0 0,0 1-1 0 0,0 0 0 0 0,0-1 0 0 0,0 1 1 0 0,0-1-1 0 0,1 1 0 0 0,-1 0 0 0 0,1-1 1 0 0,-1 1-1 0 0,1-1 0 0 0,0 0 0 0 0,0 1 0 0 0,0-1 1 0 0,1 0-1 0 0,-1 1 0 0 0,1-1 0 0 0,-1 0 1 0 0,1 0-1 0 0,0 0 0 0 0,-1 0 0 0 0,1 0 1 0 0,0-1-1 0 0,0 1 0 0 0,0-1 0 0 0,1 1 1 0 0,-1-1-1 0 0,0 0 0 0 0,0 1 0 0 0,1-1 0 0 0,-1 0 1 0 0,1-1-1 0 0,-1 1 0 0 0,1 0 0 0 0,-1-1 1 0 0,1 1-1 0 0,4-1 0 0 0,-1 1-7 0 0,0-1 0 0 0,0 0 0 0 0,0 0 0 0 0,0-1 0 0 0,-1 1 0 0 0,1-1 1 0 0,0-1-1 0 0,0 1 0 0 0,0-1 0 0 0,-1 0 0 0 0,1 0 0 0 0,-1 0 0 0 0,1-1 0 0 0,-1 0 0 0 0,0 0 0 0 0,0-1 0 0 0,5-4 0 0 0,-5 2-21 0 0,0 0 0 0 0,0-1 1 0 0,-1 1-1 0 0,0-1 0 0 0,-1 0 0 0 0,1 0 0 0 0,-1-1 0 0 0,-1 1 0 0 0,4-15 0 0 0,-5 20 2 0 0,-1 1-1 0 0,1-1 0 0 0,-1 0 1 0 0,1 1-1 0 0,-1-1 1 0 0,0 1-1 0 0,0-1 1 0 0,0 0-1 0 0,0 1 1 0 0,0-1-1 0 0,0 1 1 0 0,0-1-1 0 0,-1 0 1 0 0,1 1-1 0 0,-1-1 1 0 0,1 1-1 0 0,-1-1 1 0 0,1 1-1 0 0,-1-1 1 0 0,0 1-1 0 0,0 0 1 0 0,0-1-1 0 0,1 1 1 0 0,-1 0-1 0 0,-1-1 1 0 0,1 1-1 0 0,0 0 1 0 0,0 0-1 0 0,0 0 1 0 0,-1 0-1 0 0,1 0 1 0 0,0 0-1 0 0,-1 1 1 0 0,1-1-1 0 0,-1 0 1 0 0,1 1-1 0 0,-1-1 1 0 0,1 1-1 0 0,-1-1 1 0 0,1 1-1 0 0,-1 0 1 0 0,0 0-1 0 0,1 0 1 0 0,-1-1-1 0 0,1 2 1 0 0,-1-1-1 0 0,0 0 1 0 0,1 0-1 0 0,-1 0 1 0 0,1 1-1 0 0,-1-1 1 0 0,1 1-1 0 0,-3 0 1 0 0,-4 1 7 0 0,1 1 1 0 0,-1 0 0 0 0,1 0-1 0 0,0 0 1 0 0,0 1 0 0 0,0 0-1 0 0,0 0 1 0 0,-7 7 0 0 0,11-9-5 0 0,0-1 1 0 0,1 1 0 0 0,-1 1-1 0 0,1-1 1 0 0,0 0-1 0 0,0 1 1 0 0,0-1 0 0 0,0 1-1 0 0,0-1 1 0 0,0 1-1 0 0,1 0 1 0 0,-1 0 0 0 0,1 0-1 0 0,-1 0 1 0 0,1 0-1 0 0,0 0 1 0 0,1 0 0 0 0,-1 0-1 0 0,0 1 1 0 0,1-1-1 0 0,0 0 1 0 0,0 6 0 0 0,1-7 0 0 0,-1 0 0 0 0,1 0 1 0 0,0 0-1 0 0,0-1 0 0 0,0 1 1 0 0,0 0-1 0 0,0-1 0 0 0,0 1 1 0 0,1-1-1 0 0,-1 1 0 0 0,0-1 1 0 0,1 1-1 0 0,-1-1 0 0 0,1 0 1 0 0,0 0-1 0 0,-1 0 0 0 0,1 0 1 0 0,0 0-1 0 0,-1 0 0 0 0,1-1 1 0 0,0 1-1 0 0,0 0 0 0 0,0-1 1 0 0,0 1-1 0 0,0-1 0 0 0,0 0 1 0 0,0 0-1 0 0,0 0 0 0 0,0 0 1 0 0,0 0-1 0 0,0 0 0 0 0,0 0 1 0 0,-1-1-1 0 0,1 1 0 0 0,3-2 1 0 0,0 1-6 0 0,1 0 0 0 0,-1 0 1 0 0,0-1-1 0 0,1 0 1 0 0,-1 0-1 0 0,0 0 0 0 0,0-1 1 0 0,0 1-1 0 0,-1-1 1 0 0,1-1-1 0 0,6-5 0 0 0,-9 8 2 0 0,-1-1-1 0 0,1 0 0 0 0,-1 0 0 0 0,1 0 0 0 0,-1 0 1 0 0,0 0-1 0 0,0 0 0 0 0,0 0 0 0 0,0 0 0 0 0,0 0 1 0 0,0 0-1 0 0,0-1 0 0 0,-1 1 0 0 0,0 0 1 0 0,1 0-1 0 0,-1-1 0 0 0,0 1 0 0 0,0 0 0 0 0,0-1 1 0 0,0 1-1 0 0,0 0 0 0 0,-1-1 0 0 0,0-1 0 0 0,0 2-76 0 0,0 0-1 0 0,0 1 0 0 0,0-1 1 0 0,0 1-1 0 0,0-1 0 0 0,-1 1 0 0 0,1 0 1 0 0,0 0-1 0 0,-1-1 0 0 0,1 1 0 0 0,-1 0 1 0 0,0 0-1 0 0,1 0 0 0 0,-1 1 0 0 0,0-1 1 0 0,1 0-1 0 0,-1 1 0 0 0,0-1 1 0 0,0 1-1 0 0,0-1 0 0 0,0 1 0 0 0,0 0 1 0 0,1 0-1 0 0,-1 0 0 0 0,0 0 0 0 0,0 0 1 0 0,0 0-1 0 0,-3 1 0 0 0,0 1-426 0 0,-5 14-12016 0 0</inkml:trace>
</inkml:ink>
</file>

<file path=ppt/ink/ink7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32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32 52 0 0,'-1'-31'4165'0'0,"1"50"481"0"0,0 58-881 0 0,17 310 2154 0 0,-15-370-6065 0 0,5 34-639 0 0,3-21-5677 0 0,-7-27 4549 0 0</inkml:trace>
</inkml:ink>
</file>

<file path=ppt/ink/ink7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33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140 127 140 0 0,'-13'-1'420'0'0,"-51"-4"2276"0"0,56 5-1606 0 0,-1 0-1 0 0,1 1 1 0 0,0 0 0 0 0,-1 0 0 0 0,-10 5 1316 0 0,19-6-2333 0 0,1 0 0 0 0,-1 0 0 0 0,-1 3 2341 0 0,1-3-2340 0 0,-1 0-1 0 0,1 0 0 0 0,0 0 0 0 0,0 0 0 0 0,0 0 0 0 0,0 0 0 0 0,0 0 1 0 0,0 0-1 0 0,0 0 0 0 0,14 5 1727 0 0,22 1-561 0 0,47-3 109 0 0,0-4 0 0 0,108-14 0 0 0,-174 13-1155 0 0,273-35 2015 0 0,-224 25-2062 0 0,-1-4 0 0 0,95-35 0 0 0,-139 39-2479 0 0</inkml:trace>
</inkml:ink>
</file>

<file path=ppt/ink/ink7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33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12 240 0 0,'-1'-1'191'0'0,"0"0"0"0"0,0 0 0 0 0,0 0-1 0 0,0 0 1 0 0,0 0 0 0 0,0 1 0 0 0,0-1 0 0 0,0 0 0 0 0,0 1 0 0 0,-1-1-1 0 0,1 1 1 0 0,0-1 0 0 0,0 1 0 0 0,-1-1 0 0 0,1 1 0 0 0,0 0-1 0 0,-1 0 1 0 0,1 0 0 0 0,0-1 0 0 0,-1 1 0 0 0,1 1 0 0 0,0-1 0 0 0,-1 0-1 0 0,1 0 1 0 0,0 0 0 0 0,-1 1 0 0 0,1-1 0 0 0,0 1 0 0 0,0-1 0 0 0,-1 1-1 0 0,0 0 1 0 0,-1 1 93 0 0,1 1 1 0 0,-1 0-1 0 0,1 0 0 0 0,-1-1 0 0 0,1 1 1 0 0,0 1-1 0 0,0-1 0 0 0,1 0 0 0 0,-1 0 0 0 0,1 1 1 0 0,-2 4-1 0 0,-3 13 798 0 0,0 0 0 0 0,-4 41 0 0 0,6-25-78 0 0,2-1 0 0 0,1 1 0 0 0,2 0 0 0 0,1 0 0 0 0,9 45 1 0 0,-6-61-1484 0 0,1 1 1 0 0,1-1-1 0 0,10 23 1 0 0,-5-28-4437 0 0,-9-11 2824 0 0</inkml:trace>
</inkml:ink>
</file>

<file path=ppt/ink/ink7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34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13 376 592 0 0,'-12'-7'9671'0'0,"24"1"-5724"0"0,44-2-3333 0 0,-34 5 887 0 0,37-7-3 0 0,148-29 2339 0 0,-180 32-3409 0 0,0-2 0 0 0,-1 0 0 0 0,0-1 0 0 0,0-2 0 0 0,33-21 0 0 0,-52 28-365 0 0,0 0 0 0 0,-1-1 0 0 0,1 0 0 0 0,-1 0 0 0 0,0 0 0 0 0,-1-1 0 0 0,0 0 0 0 0,0 0 0 0 0,0-1 0 0 0,-1 1 0 0 0,0-1 0 0 0,0 0 0 0 0,3-11 0 0 0,-6 15-55 0 0,0 0 0 0 0,0 0 0 0 0,0 0 0 0 0,0 0 1 0 0,-1 0-1 0 0,1 0 0 0 0,-1-1 0 0 0,0 1 0 0 0,-1 0 0 0 0,1 0 0 0 0,-1 0 1 0 0,0 0-1 0 0,0 0 0 0 0,0 0 0 0 0,0 0 0 0 0,-1 0 0 0 0,1 1 0 0 0,-1-1 1 0 0,0 0-1 0 0,0 1 0 0 0,0-1 0 0 0,-1 1 0 0 0,1 0 0 0 0,-1 0 0 0 0,0 0 1 0 0,0 0-1 0 0,0 0 0 0 0,0 1 0 0 0,-1-1 0 0 0,-4-2 0 0 0,7 4 0 0 0,0 1-1 0 0,1 0 0 0 0,-1-1 1 0 0,0 1-1 0 0,0 0 0 0 0,0 0 0 0 0,0-1 1 0 0,0 1-1 0 0,0 0 0 0 0,0 0 1 0 0,0 0-1 0 0,0 0 0 0 0,1 0 1 0 0,-1 0-1 0 0,0 1 0 0 0,0-1 0 0 0,0 0 1 0 0,0 0-1 0 0,0 1 0 0 0,0-1 1 0 0,0 0-1 0 0,1 1 0 0 0,-1-1 1 0 0,0 1-1 0 0,0-1 0 0 0,1 1 1 0 0,-1-1-1 0 0,0 1 0 0 0,0 0 0 0 0,1-1 1 0 0,-1 1-1 0 0,1 0 0 0 0,-1-1 1 0 0,1 1-1 0 0,-1 0 0 0 0,1 0 1 0 0,-1 0-1 0 0,1 0 0 0 0,0-1 0 0 0,-1 1 1 0 0,1 0-1 0 0,0 0 0 0 0,0 2 1 0 0,-13 48 444 0 0,11-41-344 0 0,0 7 60 0 0,0 0 0 0 0,1 0-1 0 0,1 0 1 0 0,0 0 0 0 0,1 0-1 0 0,1-1 1 0 0,1 1 0 0 0,0 0-1 0 0,1-1 1 0 0,1 1 0 0 0,1-1-1 0 0,0 0 1 0 0,9 15 0 0 0,-10-22-318 0 0,0-1 0 0 0,0 1 0 0 0,1-1-1 0 0,0-1 1 0 0,0 1 0 0 0,1-1 0 0 0,0 0 0 0 0,0-1 0 0 0,1 0 0 0 0,13 9 0 0 0,-14-11-415 0 0,0-1 0 0 0,-1 0 0 0 0,1-1 0 0 0,1 0 0 0 0,-1 0 0 0 0,0 0 0 0 0,0-1 0 0 0,1 0 0 0 0,-1 0 0 0 0,0-1 0 0 0,1 1 0 0 0,-1-2 0 0 0,1 1 0 0 0,-1-1 0 0 0,11-3 0 0 0,2-2-2420 0 0,1-3 430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09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46 7705 0 0,'-4'-7'9918'0'0,"11"8"-5031"0"0,14 10-2882 0 0,11 20-493 0 0,-1 1-1 0 0,26 38 1 0 0,-36-43-771 0 0,1-1-1 0 0,1 0 1 0 0,1-2-1 0 0,50 39 1 0 0,-72-61-741 0 0,1 0 1 0 0,-1-1-1 0 0,0 1 1 0 0,1-1-1 0 0,-1 0 0 0 0,1 0 1 0 0,-1 0-1 0 0,1 0 1 0 0,-1 0-1 0 0,1-1 0 0 0,0 1 1 0 0,-1-1-1 0 0,1 0 1 0 0,0 0-1 0 0,-1 0 0 0 0,1 0 1 0 0,0 0-1 0 0,0 0 1 0 0,-1-1-1 0 0,1 1 0 0 0,0-1 1 0 0,-1 0-1 0 0,1 0 1 0 0,-1 0-1 0 0,1 0 1 0 0,-1 0-1 0 0,0 0 0 0 0,1-1 1 0 0,-1 1-1 0 0,0-1 1 0 0,0 0-1 0 0,0 1 0 0 0,0-1 1 0 0,0 0-1 0 0,0 0 1 0 0,-1-1-1 0 0,4-3 0 0 0,4-9 0 0 0,0-1-1 0 0,0 1 1 0 0,-2-1-1 0 0,10-29 1 0 0,-10 25 1 0 0,3-11-1 0 0,12-61 0 0 0,-10 40 0 0 0,-12 51-97 0 0,9-23-695 0 0,-4 18-2911 0 0</inkml:trace>
</inkml:ink>
</file>

<file path=ppt/ink/ink7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34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6 316 0 0,'-3'-1'453'0'0,"-1"0"0"0"0,0 0 0 0 0,1 0 0 0 0,-1 0 0 0 0,0 1 0 0 0,1 0 0 0 0,-1 0-1 0 0,0 0 1 0 0,0 0 0 0 0,0 0 0 0 0,1 0 0 0 0,-1 1 0 0 0,0 0 0 0 0,1 0 0 0 0,-1 0 0 0 0,0 0 0 0 0,-4 3 0 0 0,2-1 86 0 0,0 1 0 0 0,1 0 1 0 0,-1 0-1 0 0,1 1 0 0 0,0 0 0 0 0,0-1 1 0 0,0 2-1 0 0,-8 10 0 0 0,4-2 199 0 0,1 0 0 0 0,0 1-1 0 0,1 0 1 0 0,0 0-1 0 0,1 0 1 0 0,1 1-1 0 0,-5 24 1 0 0,9-31-502 0 0,0 0 0 0 0,0 0 0 0 0,0 0 0 0 0,1 0 0 0 0,1 0 0 0 0,0 0 0 0 0,0 0 1 0 0,0 0-1 0 0,1-1 0 0 0,1 1 0 0 0,-1 0 0 0 0,1-1 0 0 0,1 1 0 0 0,0-1 0 0 0,0 0 0 0 0,0 0 0 0 0,1 0 0 0 0,1-1 0 0 0,-1 0 0 0 0,1 0 0 0 0,0 0 0 0 0,0-1 0 0 0,1 0 0 0 0,12 9 0 0 0,-11-10-282 0 0,1 1-1 0 0,0-1 0 0 0,1-1 0 0 0,-1 1 0 0 0,1-2 0 0 0,0 1 0 0 0,0-1 0 0 0,0-1 1 0 0,0 0-1 0 0,1 0 0 0 0,-1-1 0 0 0,0-1 0 0 0,18 0 0 0 0,-13-1-577 0 0,0-1 0 0 0,1 0-1 0 0,-1-2 1 0 0,0 1 0 0 0,0-2 0 0 0,25-10-1 0 0,-34 11-389 0 0,0 1-1 0 0,0-1 0 0 0,0 0 1 0 0,0 0-1 0 0,9-10 1 0 0,-10 8-1323 0 0,-4-1 336 0 0</inkml:trace>
</inkml:ink>
</file>

<file path=ppt/ink/ink7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34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31 180 0 0,'-25'0'1270'0'0,"-4"0"13631"0"0,47-3-13908 0 0,72-4 2947 0 0,7-1-1610 0 0,-34-4-4689 0 0</inkml:trace>
</inkml:ink>
</file>

<file path=ppt/ink/ink7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35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112 139 36 0 0,'-12'-9'321'0'0,"-41"-32"5185"0"0,8-7 6914 0 0,45 48-12279 0 0,0-1 1 0 0,-1 0-1 0 0,1 0 0 0 0,0 1 0 0 0,0-1 1 0 0,0 0-1 0 0,0 0 0 0 0,0 1 1 0 0,0-1-1 0 0,0 0 0 0 0,0 0 1 0 0,0 0-1 0 0,0 1 0 0 0,0-1 0 0 0,0 0 1 0 0,1 1-1 0 0,-1-1 0 0 0,0 0 1 0 0,1 0-1 0 0,-1 1 0 0 0,0-1 0 0 0,1 0 1 0 0,-1 1-1 0 0,1-1 0 0 0,-1 1 1 0 0,1-1-1 0 0,-1 1 0 0 0,1-1 1 0 0,-1 1-1 0 0,1-1 0 0 0,0 1 0 0 0,-1-1 1 0 0,1 1-1 0 0,0 0 0 0 0,-1-1 1 0 0,1 1-1 0 0,0 0 0 0 0,0-1 0 0 0,-1 1 1 0 0,2 0-1 0 0,31-12 1779 0 0,-25 11-1812 0 0,2-1 1 0 0,-1 1 0 0 0,0 1 0 0 0,0-1 0 0 0,11 2-1 0 0,24 4-2657 0 0,4 1-5420 0 0,-34-6 5204 0 0</inkml:trace>
</inkml:ink>
</file>

<file path=ppt/ink/ink7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35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48 0 0,'3'-1'586'0'0,"0"1"0"0"0,0-1 0 0 0,0 1 0 0 0,0 0 0 0 0,0-1 0 0 0,0 1 0 0 0,0 1 1 0 0,0-1-1 0 0,1 0 0 0 0,-1 1 0 0 0,0 0 0 0 0,0 0 0 0 0,5 2 0 0 0,-2 0 67 0 0,-1 0 0 0 0,1 0 0 0 0,-1 1 0 0 0,0-1 1 0 0,0 1-1 0 0,7 7 0 0 0,4 7 714 0 0,0 1 0 0 0,23 37 0 0 0,-23-32-71 0 0,-14-21-1189 0 0,27 37 1983 0 0,-1 3 0 0 0,-2 0 0 0 0,29 66-1 0 0,-55-109-2037 0 0,0 1-1 0 0,0-1 0 0 0,0 1 0 0 0,0-1 1 0 0,0 1-1 0 0,0-1 0 0 0,0 1 0 0 0,0-1 1 0 0,1 1-1 0 0,-1-1 0 0 0,0 0 0 0 0,0 1 0 0 0,0-1 1 0 0,1 1-1 0 0,-1-1 0 0 0,0 1 0 0 0,1-1 1 0 0,-1 0-1 0 0,0 1 0 0 0,1-1 0 0 0,-1 0 1 0 0,0 1-1 0 0,1-1 0 0 0,-1 0 0 0 0,1 0 1 0 0,-1 1-1 0 0,0-1 0 0 0,1 0 0 0 0,-1 0 0 0 0,1 0 1 0 0,-1 0-1 0 0,1 0 0 0 0,-1 1 0 0 0,1-1 1 0 0,-1 0-1 0 0,1 0 0 0 0,-1 0 0 0 0,1 0 1 0 0,-1 0-1 0 0,1 0 0 0 0,0-1 0 0 0,13-19 568 0 0,3-37-396 0 0,13-63 52 0 0,51-131 0 0 0,-81 249-443 0 0,1 0 0 0 0,0 0 0 0 0,-1 1 0 0 0,1-1 0 0 0,0 0 0 0 0,0 1 0 0 0,0-1 0 0 0,0 1 0 0 0,1-1 0 0 0,-1 1 0 0 0,0-1 0 0 0,1 1 0 0 0,-1 0 0 0 0,1 0 0 0 0,-1 0 0 0 0,1 0 0 0 0,-1 0 0 0 0,1 0 0 0 0,2-1 1 0 0,0 1-1007 0 0,0 0 0 0 0,1 0 0 0 0,-1 1 0 0 0,0-1 1 0 0,1 1-1 0 0,-1 0 0 0 0,6 0 0 0 0,5 2-1823 0 0</inkml:trace>
  <inkml:trace contextRef="#ctx0" brushRef="#br0" timeOffset="1">800 1 140 0 0,'0'0'5753'0'0,"-4"2"-4373"0"0,-3 4-551 0 0,-1 1-1 0 0,1 0 0 0 0,1 0 0 0 0,-1 1 0 0 0,1 0 1 0 0,1 0-1 0 0,-1 0 0 0 0,-6 17 0 0 0,-34 81 2913 0 0,41-95-3315 0 0,1 0-2 0 0,0-1 0 0 0,1 1 0 0 0,0-1 0 0 0,1 1 0 0 0,0 0 0 0 0,1 0 0 0 0,0 0-1 0 0,0 0 1 0 0,1 1 0 0 0,1-1 0 0 0,0 0 0 0 0,3 14 0 0 0,-2-18-234 0 0,0 0 0 0 0,1 0 0 0 0,0-1 0 0 0,0 1 0 0 0,0-1 0 0 0,1 0 0 0 0,0 0 0 0 0,0 0 0 0 0,1-1 0 0 0,-1 1 0 0 0,1-1 0 0 0,1 0 1 0 0,-1 0-1 0 0,0-1 0 0 0,1 1 0 0 0,0-1 0 0 0,0-1 0 0 0,1 1 0 0 0,12 5 0 0 0,-7-5-270 0 0,0 0 1 0 0,0-1-1 0 0,1 0 0 0 0,-1-1 1 0 0,1-1-1 0 0,0 0 0 0 0,20-1 1 0 0,-24 0-539 0 0,-1-1 1 0 0,0 0 0 0 0,0-1 0 0 0,1 0-1 0 0,11-4 1 0 0,-16 4-204 0 0,0 0 0 0 0,0 0-1 0 0,0 0 1 0 0,0-1 0 0 0,-1 1 0 0 0,1-1 0 0 0,-1 0-1 0 0,0 1 1 0 0,1-2 0 0 0,-1 1 0 0 0,3-4 0 0 0,-2-1-1581 0 0</inkml:trace>
</inkml:ink>
</file>

<file path=ppt/ink/ink7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35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13 196 0 0,'-56'1'3398'0'0,"38"3"12108"0"0,41-2-13785 0 0,0-2 0 0 0,32-2 1 0 0,10-8-5109 0 0,-51 3-3942 0 0</inkml:trace>
</inkml:ink>
</file>

<file path=ppt/ink/ink7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36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129 139 116 0 0,'-43'-18'1767'0'0,"-3"-1"2302"0"0,41 17-2746 0 0,1 0 0 0 0,-1-1 0 0 0,1 0 0 0 0,-1 0 1 0 0,1 0-1 0 0,-5-5 0 0 0,9 7-1147 0 0,-1 1 0 0 0,1 0 0 0 0,0 0 0 0 0,0-1 0 0 0,-1 1 0 0 0,1 0 0 0 0,0-1 0 0 0,0 1 0 0 0,0 0 0 0 0,-1-1-1 0 0,1 1 1 0 0,0 0 0 0 0,0-1 0 0 0,0 1 0 0 0,0-1 0 0 0,0 1 0 0 0,0 0 0 0 0,0-1 0 0 0,0 1 0 0 0,0 0 0 0 0,0-1 0 0 0,0 1 0 0 0,0-1 0 0 0,0 1 0 0 0,0 0 0 0 0,0-1 0 0 0,0 1 0 0 0,0 0-1 0 0,1-1 1 0 0,-1 1 0 0 0,0 0 0 0 0,0-1 0 0 0,1 1 0 0 0,12-11 1794 0 0,21-1-717 0 0,-33 12-1062 0 0,43-10 1465 0 0,1 1 0 0 0,82-5 0 0 0,-33 10-4440 0 0,-33 1-3487 0 0,-46 2 2848 0 0,-2-1 492 0 0</inkml:trace>
</inkml:ink>
</file>

<file path=ppt/ink/ink7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36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48 5961 0 0,'0'3'8482'0'0,"1"18"-5468"0"0,-3-6-1650 0 0,0-1 1 0 0,0 0-1 0 0,-10 27 0 0 0,-3-1-74 0 0,-22 39 0 0 0,27-57-592 0 0,3-8-223 0 0,1-1-1 0 0,-2 0 0 0 0,0 0 0 0 0,0-1 0 0 0,-1 0 0 0 0,-11 11 0 0 0,20-23-454 0 0,0 1-1 0 0,-1-1 1 0 0,1 1-1 0 0,-1-1 1 0 0,1 0-1 0 0,-1 1 1 0 0,0-1 0 0 0,1 1-1 0 0,-1-1 1 0 0,1 0-1 0 0,-1 1 1 0 0,0-1-1 0 0,1 0 1 0 0,-1 0-1 0 0,0 0 1 0 0,1 0-1 0 0,-1 1 1 0 0,0-1-1 0 0,1 0 1 0 0,-1 0-1 0 0,0 0 1 0 0,1 0-1 0 0,-1 0 1 0 0,0-1-1 0 0,1 1 1 0 0,-1 0-1 0 0,0 0 1 0 0,1 0-1 0 0,-1 0 1 0 0,0-1-1 0 0,1 1 1 0 0,-2-1 0 0 0,-11-23-8 0 0,11 18-56 0 0,1 0 0 0 0,-1-1-1 0 0,2 1 1 0 0,-1-1 0 0 0,1 1 0 0 0,0-13 0 0 0,0 17 47 0 0,1 1 0 0 0,-1-1 0 0 0,0 0 1 0 0,1 0-1 0 0,-1 1 0 0 0,1-1 0 0 0,-1 0 1 0 0,1 0-1 0 0,0 1 0 0 0,0-1 0 0 0,0 1 1 0 0,0-1-1 0 0,0 1 0 0 0,0-1 0 0 0,0 1 1 0 0,1 0-1 0 0,-1-1 0 0 0,0 1 0 0 0,1 0 1 0 0,-1 0-1 0 0,1 0 0 0 0,-1 0 0 0 0,1 0 1 0 0,0 0-1 0 0,-1 0 0 0 0,1 1 0 0 0,0-1 1 0 0,-1 1-1 0 0,1-1 0 0 0,0 1 0 0 0,0 0 1 0 0,0-1-1 0 0,0 1 0 0 0,-1 0 0 0 0,1 0 1 0 0,0 1-1 0 0,0-1 0 0 0,0 0 0 0 0,-1 0 1 0 0,1 1-1 0 0,0-1 0 0 0,0 1 0 0 0,-1 0 1 0 0,1-1-1 0 0,3 3 0 0 0,9 4 174 0 0,0 1 1 0 0,0 0-1 0 0,0 1 0 0 0,15 14 1 0 0,-14-11-54 0 0,20 13 189 0 0,1-2 0 0 0,43 22 0 0 0,-62-37-212 0 0,1-1 0 0 0,-1 0 0 0 0,1-1 0 0 0,0-1 1 0 0,1 0-1 0 0,-1-1 0 0 0,25 1 0 0 0,-40-5-123 0 0,-1 0 0 0 0,0 1 0 0 0,0-1 0 0 0,1 0 0 0 0,-1 0 1 0 0,0 0-1 0 0,0-1 0 0 0,0 1 0 0 0,1-1 0 0 0,-1 1 0 0 0,0-1 0 0 0,0 0 0 0 0,0 1 0 0 0,0-1 0 0 0,0 0 0 0 0,0-1 0 0 0,0 1 1 0 0,0 0-1 0 0,0 0 0 0 0,-1-1 0 0 0,1 1 0 0 0,0-1 0 0 0,-1 0 0 0 0,1 1 0 0 0,-1-1 0 0 0,0 0 0 0 0,0 0 0 0 0,1 0 0 0 0,-1 0 1 0 0,0 0-1 0 0,-1 0 0 0 0,1 0 0 0 0,0 0 0 0 0,0 0 0 0 0,-1 0 0 0 0,0-1 0 0 0,1 1 0 0 0,-1 0 0 0 0,0-3 0 0 0,0-9-180 0 0,-1 0 0 0 0,-1 0 0 0 0,0 0-1 0 0,-1 1 1 0 0,-5-17 0 0 0,4 11 100 0 0,-4-13-322 0 0,-42-146-1112 0 0,41 156 241 0 0,-1-1-1 0 0,0 1 1 0 0,-14-20 0 0 0,22 41 813 0 0,0-2-364 0 0</inkml:trace>
</inkml:ink>
</file>

<file path=ppt/ink/ink7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36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0 352 1452 0 0,'13'1'888'0'0,"0"0"-1"0"0,0 1 1 0 0,-1 1-1 0 0,1 0 1 0 0,-1 0-1 0 0,0 1 1 0 0,0 1-1 0 0,0 0 1 0 0,0 1 0 0 0,-1 0-1 0 0,0 0 1 0 0,0 1-1 0 0,-1 1 1 0 0,0 0-1 0 0,16 17 1 0 0,-10-10-176 0 0,-2 1 0 0 0,0 1 1 0 0,16 27-1 0 0,-18-25-2231 0 0,-1 2 1 0 0,16 40-1 0 0</inkml:trace>
  <inkml:trace contextRef="#ctx0" brushRef="#br0" timeOffset="1">201 246 648 0 0,'-85'-145'6796'0'0,"23"44"7236"0"0,67 101-13663 0 0,9 2-611 0 0,-1 0 1 0 0,0 1-1 0 0,0 0 1 0 0,0 1-1 0 0,20 9 1 0 0,69 37-2948 0 0,-55-27 1239 0 0,10 5-595 0 0,-11-3 366 0 0</inkml:trace>
</inkml:ink>
</file>

<file path=ppt/ink/ink7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37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75 2172 0 0,'4'6'526'0'0,"-1"0"0"0"0,-1 1-1 0 0,1-1 1 0 0,-1 1 0 0 0,0-1-1 0 0,-1 1 1 0 0,1 0 0 0 0,-1 0-1 0 0,-1 0 1 0 0,1 0 0 0 0,-1 0-1 0 0,0-1 1 0 0,-1 1 0 0 0,0 0-1 0 0,0 0 1 0 0,0 0 0 0 0,-1 0-1 0 0,-3 7 1 0 0,-1 1 1224 0 0,0 0 0 0 0,-2-1 0 0 0,0 0 0 0 0,0 0 0 0 0,-1 0 0 0 0,-19 19 0 0 0,28-32-1682 0 0,0-1 1 0 0,0 1 0 0 0,-1-1 0 0 0,1 1-1 0 0,0-1 1 0 0,-1 1 0 0 0,1-1 0 0 0,-1 0-1 0 0,1 1 1 0 0,0-1 0 0 0,-1 0 0 0 0,1 1-1 0 0,-1-1 1 0 0,1 0 0 0 0,-1 1 0 0 0,1-1-1 0 0,-1 0 1 0 0,1 0 0 0 0,-1 0-1 0 0,0 0 1 0 0,1 1 0 0 0,-1-1 0 0 0,1 0-1 0 0,-1 0 1 0 0,1 0 0 0 0,-1 0 0 0 0,1 0-1 0 0,-1 0 1 0 0,0 0 0 0 0,1-1 0 0 0,-1 1-1 0 0,1 0 1 0 0,-1 0 0 0 0,1 0 0 0 0,-1 0-1 0 0,1-1 1 0 0,-1 1 0 0 0,1 0 0 0 0,-1-1-1 0 0,1 1 1 0 0,-1 0 0 0 0,1-1 0 0 0,0 1-1 0 0,-1-1 1 0 0,1 1 0 0 0,-1 0 0 0 0,1-1-1 0 0,0 1 1 0 0,-1-1 0 0 0,1 1 0 0 0,0-1-1 0 0,0 1 1 0 0,0-1 0 0 0,-1 1 0 0 0,1-1-1 0 0,0 1 1 0 0,0-1 0 0 0,0 0 0 0 0,0 1-1 0 0,0-1 1 0 0,0 1 0 0 0,0-1 0 0 0,0 0-1 0 0,-4-37 702 0 0,4 36-742 0 0,0 0 0 0 0,1 0 1 0 0,-1 0-1 0 0,1 0 1 0 0,-1 0-1 0 0,1 1 0 0 0,0-1 1 0 0,0 0-1 0 0,0 0 1 0 0,0 0-1 0 0,0 1 0 0 0,0-1 1 0 0,0 1-1 0 0,0-1 0 0 0,1 1 1 0 0,-1-1-1 0 0,1 1 1 0 0,-1 0-1 0 0,1-1 0 0 0,-1 1 1 0 0,1 0-1 0 0,3-1 0 0 0,-2 1-7 0 0,0 0 0 0 0,0 0 0 0 0,0 1 0 0 0,1 0 0 0 0,-1 0 0 0 0,0 0 0 0 0,0 0 0 0 0,1 0-1 0 0,-1 0 1 0 0,0 1 0 0 0,0 0 0 0 0,6 1 0 0 0,7 4 18 0 0,1 2-1 0 0,-1-1 1 0 0,30 21-1 0 0,-41-25-15 0 0,107 72 138 0 0,78 46 204 0 0,-160-105-254 0 0,1-1 1 0 0,0-1-1 0 0,1-1 1 0 0,51 12-1 0 0,-78-24-80 0 0,0 0 0 0 0,0 0 1 0 0,0 0-1 0 0,0-1 0 0 0,1 0 0 0 0,-1 0 1 0 0,0 0-1 0 0,0-1 0 0 0,1 1 1 0 0,5-3-1 0 0,-10 3-26 0 0,1-1 1 0 0,0 0 0 0 0,-1 0-1 0 0,1 0 1 0 0,-1 0 0 0 0,1 0 0 0 0,-1 0-1 0 0,1 0 1 0 0,-1-1 0 0 0,0 1-1 0 0,0 0 1 0 0,0-1 0 0 0,1 1-1 0 0,-1-1 1 0 0,-1 1 0 0 0,1-1-1 0 0,0 1 1 0 0,0-1 0 0 0,0 0-1 0 0,-1 0 1 0 0,1 1 0 0 0,-1-1-1 0 0,0 0 1 0 0,1 0 0 0 0,-1 1-1 0 0,0-1 1 0 0,0 0 0 0 0,0 0-1 0 0,0 0 1 0 0,0 0 0 0 0,-1 1-1 0 0,1-1 1 0 0,-1-2 0 0 0,-7-29 6 0 0,-1 0 1 0 0,-2 0-1 0 0,-1 1 1 0 0,-33-59 0 0 0,38 76-15 0 0,-76-134-217 0 0,70 128-283 0 0,-2 1 1 0 0,0 0 0 0 0,-1 2 0 0 0,-32-30-1 0 0,39 41 991 0 0,0 2-4091 0 0,9 5 3412 0 0,-1 0 0 0 0,1 0 0 0 0,0 0 0 0 0,0 0 1 0 0,-1 0-1 0 0,1 0 0 0 0,0-1 0 0 0,-1 1 0 0 0,1 0 0 0 0,0 0 0 0 0,0 0 0 0 0,-1 0 0 0 0,1 0 0 0 0,0 0 0 0 0,-1 0 0 0 0,1 0 0 0 0,0 0 0 0 0,-1 0 0 0 0,1 0 0 0 0,0 1 0 0 0,0-1 0 0 0,-1 0 0 0 0,1 0 0 0 0,0 0 0 0 0,0 0 0 0 0,-1 0 0 0 0,1 1 0 0 0,0-1 0 0 0,0 0 0 0 0,-1 0 1 0 0,1 1-571 0 0,-1-1 570 0 0,1 0 0 0 0,0 1 0 0 0,0-1 0 0 0,0 0 0 0 0,0 0 0 0 0,0 1 0 0 0,-1-1 0 0 0,1 0 0 0 0,0 1 0 0 0,0-1 0 0 0,0 0 0 0 0,0 1 0 0 0,0-1 0 0 0,0 0 0 0 0,0 1 0 0 0</inkml:trace>
</inkml:ink>
</file>

<file path=ppt/ink/ink7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38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236 208 48 0 0,'0'0'2039'0'0,"-1"3"-682"0"0,-19 40 1964 0 0,-2-1-1 0 0,-44 65 1 0 0,15-27 243 0 0,7-10 3536 0 0,43-99-5997 0 0,61-494 988 0 0,-30 578-840 0 0,-9-13-1097 0 0,1-1 0 0 0,3-1 0 0 0,1-1 0 0 0,2-1 0 0 0,1-2 0 0 0,2-1 0 0 0,2-1 0 0 0,1-2 0 0 0,1-1 0 0 0,2-2 0 0 0,0-1 0 0 0,48 25 0 0 0,-83-52-239 0 0,0 0 1 0 0,0 0-1 0 0,0 0 1 0 0,0 0 0 0 0,0-1-1 0 0,0 1 1 0 0,0-1-1 0 0,0 1 1 0 0,0-1-1 0 0,0 0 1 0 0,1 0-1 0 0,-1 0 1 0 0,3 0 0 0 0,-2-7-890 0 0,-16-9 584 0 0,-1 5 334 0 0,-1 0 0 0 0,0 1 0 0 0,-1 1 0 0 0,0 1 1 0 0,0 0-1 0 0,-1 1 0 0 0,0 1 0 0 0,0 0 0 0 0,-1 1 0 0 0,-34-4 0 0 0,16 4 47 0 0,-1 1 1 0 0,0 3 0 0 0,0 1-1 0 0,-51 6 1 0 0,87-5-10 0 0,-71 11 88 0 0,67-11-194 0 0,0 1 0 0 0,0-1 0 0 0,0 1 1 0 0,0 0-1 0 0,1 0 0 0 0,-1 1 1 0 0,1 0-1 0 0,-1-1 0 0 0,1 1 0 0 0,0 0 1 0 0,-6 7-1 0 0,10-10 6 0 0,-1 1-1 0 0,1-1 1 0 0,0 1 0 0 0,-1-1-1 0 0,1 0 1 0 0,0 1-1 0 0,-1-1 1 0 0,1 1 0 0 0,0-1-1 0 0,0 1 1 0 0,0-1 0 0 0,0 1-1 0 0,-1-1 1 0 0,1 1 0 0 0,0-1-1 0 0,0 1 1 0 0,0-1-1 0 0,0 1 1 0 0,0-1 0 0 0,0 1-1 0 0,0-1 1 0 0,0 1 0 0 0,0-1-1 0 0,1 1 1 0 0,-1-1 0 0 0,0 1-1 0 0,0-1 1 0 0,0 1-1 0 0,1-1 1 0 0,-1 1 0 0 0,0-1-1 0 0,0 1 1 0 0,1-1 0 0 0,-1 0-1 0 0,0 1 1 0 0,1 0 0 0 0,19 9-5363 0 0,-1-6 2733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14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0 136 0 0,'0'0'1664'0'0,"-8"22"1749"0"0,7-13-2816 0 0,1 0 0 0 0,0 1 0 0 0,1-1-1 0 0,0 0 1 0 0,1 0 0 0 0,-1 0 0 0 0,2 0 0 0 0,-1 0 0 0 0,1 0-1 0 0,0 0 1 0 0,1-1 0 0 0,0 1 0 0 0,7 8 0 0 0,-7-11-425 0 0,0-1 0 0 0,1 1-1 0 0,0-1 1 0 0,0-1 0 0 0,0 1 0 0 0,1-1 0 0 0,0 1 0 0 0,0-1 0 0 0,0-1 0 0 0,0 0 0 0 0,0 1 0 0 0,1-2-1 0 0,-1 1 1 0 0,1-1 0 0 0,0 0 0 0 0,0 0 0 0 0,14 1 0 0 0,-1-2-379 0 0,1 0 1 0 0,-1-1 0 0 0,1-1-1 0 0,-1-1 1 0 0,25-6-1 0 0,-24 3-1723 0 0,0 0 0 0 0,31-14 0 0 0,-33 10 277 0 0</inkml:trace>
</inkml:ink>
</file>

<file path=ppt/ink/ink7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38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17 1108 0 0,'-2'-1'5048'0'0,"-11"-6"6624"0"0,21 5-10924 0 0,1 0 1 0 0,0 0-1 0 0,0 1 0 0 0,-1 0 0 0 0,1 0 0 0 0,0 1 0 0 0,0 0 1 0 0,15 3-1 0 0,7-2 291 0 0,79 4 1829 0 0,-25 0-4213 0 0,-28-4-7794 0 0,-42-1 6055 0 0</inkml:trace>
</inkml:ink>
</file>

<file path=ppt/ink/ink7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39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1 511 7669 0 0,'15'6'16672'0'0,"-5"-23"-12696"0"0,-4-31-4538 0 0,-6 47 969 0 0,1-10-297 0 0,1-32 192 0 0,1 1 0 0 0,3 0 0 0 0,1 0 0 0 0,23-73-1 0 0,-27 105-278 0 0,0 2-1 0 0,1-1 0 0 0,0 0 1 0 0,1 1-1 0 0,-1 0 0 0 0,2 0 1 0 0,-1 0-1 0 0,1 1 0 0 0,0-1 1 0 0,1 1-1 0 0,-1 1 0 0 0,1-1 1 0 0,1 1-1 0 0,-1 1 0 0 0,1-1 1 0 0,0 1-1 0 0,1 1 0 0 0,-1-1 1 0 0,1 1-1 0 0,0 1 0 0 0,-1 0 1 0 0,2 0-1 0 0,-1 0 0 0 0,0 2 1 0 0,0-1-1 0 0,1 1 0 0 0,18 0 1 0 0,-18 1-4 0 0,0 2 0 0 0,1-1 0 0 0,-1 1 1 0 0,0 1-1 0 0,0 0 0 0 0,0 0 0 0 0,-1 1 0 0 0,1 0 1 0 0,-1 0-1 0 0,0 1 0 0 0,0 1 0 0 0,-1-1 0 0 0,1 1 0 0 0,-1 1 1 0 0,11 11-1 0 0,-16-15-4 0 0,0 0 1 0 0,0 0-1 0 0,0 1 0 0 0,0-1 1 0 0,0 1-1 0 0,-1 0 1 0 0,0 0-1 0 0,0 0 0 0 0,0 0 1 0 0,0 0-1 0 0,-1 0 1 0 0,0 0-1 0 0,1 1 0 0 0,-2-1 1 0 0,1 1-1 0 0,0-1 1 0 0,-1 0-1 0 0,0 1 0 0 0,0-1 1 0 0,0 1-1 0 0,0-1 1 0 0,-1 1-1 0 0,0-1 0 0 0,0 0 1 0 0,0 1-1 0 0,0-1 1 0 0,-1 0-1 0 0,0 0 0 0 0,0 0 1 0 0,0 0-1 0 0,0 0 1 0 0,0 0-1 0 0,-1-1 0 0 0,0 1 1 0 0,0-1-1 0 0,0 1 0 0 0,-4 2 1 0 0,-2 3 17 0 0,-1-1 0 0 0,0 0 0 0 0,0 0 0 0 0,-1-1 0 0 0,0-1 0 0 0,0 0 0 0 0,-19 7 0 0 0,-6 0 119 0 0,-44 8 1 0 0,43-12 27 0 0,36-9-160 0 0,30 3-27 0 0,1 1 1 0 0,-1 1 0 0 0,0 1 0 0 0,0 2 0 0 0,-1 0-1 0 0,29 14 1 0 0,-23-8-3 0 0,1 1 1 0 0,48 30-1 0 0,-74-40 31 0 0,1 1 0 0 0,-1 1 0 0 0,-1 0-1 0 0,1 0 1 0 0,-1 0 0 0 0,-1 1 0 0 0,1 0 0 0 0,-1 1 0 0 0,-1-1 0 0 0,1 2 0 0 0,-1-1 0 0 0,-1 0-1 0 0,5 13 1 0 0,-9-19-16 0 0,0-1 0 0 0,0 1 0 0 0,-1-1 0 0 0,0 1 0 0 0,1 0 0 0 0,-1-1 0 0 0,0 1 0 0 0,0 0 0 0 0,0-1 0 0 0,-1 1 0 0 0,1-1 0 0 0,-1 1 0 0 0,1 0 0 0 0,-1-1 0 0 0,0 1 0 0 0,0-1 0 0 0,0 0 0 0 0,-2 4 0 0 0,0-1 11 0 0,-1-1 1 0 0,1 1-1 0 0,-1-1 0 0 0,0 0 0 0 0,0 0 0 0 0,-1 0 0 0 0,1-1 0 0 0,-7 5 1 0 0,-4 1 21 0 0,-1-1-1 0 0,0 0 1 0 0,0-1 0 0 0,-29 7 0 0 0,-19 0-2155 0 0,0-3-1 0 0,-1-3 1 0 0,0-3 0 0 0,-99-5 0 0 0,104 0 896 0 0</inkml:trace>
</inkml:ink>
</file>

<file path=ppt/ink/ink7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39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0 362 284 0 0,'14'-5'2078'0'0,"1"3"-1262"0"0,1 0 0 0 0,-1 2 0 0 0,22 1 1 0 0,9 0 188 0 0,1550-5 8943 0 0,609-61-4904 0 0,-1682 41-4221 0 0,678-35 822 0 0,-6-41-155 0 0,-1152 95-1431 0 0,324-51 711 0 0,-364 56-789 0 0,42-13 276 0 0,-43 13-293 0 0,-1-1 1 0 0,1 1-1 0 0,0-1 0 0 0,-1 1 1 0 0,1-1-1 0 0,-1 0 0 0 0,1 1 1 0 0,-1-1-1 0 0,0 0 0 0 0,1 0 1 0 0,-1 0-1 0 0,0 0 0 0 0,0 0 1 0 0,1 0-1 0 0,-1 0 0 0 0,0-1 1 0 0,0 1-1 0 0,0 0 0 0 0,0-1 1 0 0,-1 1-1 0 0,2-2 0 0 0,-4 2-169 0 0,-1 0-1 0 0,1 0 1 0 0,0 0-1 0 0,0 1 1 0 0,-1-1-1 0 0,1 1 0 0 0,-1-1 1 0 0,1 1-1 0 0,0 0 1 0 0,-1 0-1 0 0,-3 0 0 0 0,-118 8-7873 0 0,63-5 5454 0 0</inkml:trace>
</inkml:ink>
</file>

<file path=ppt/ink/ink7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0:40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10 241 596 0 0,'-1'0'199'0'0,"1"1"-1"0"0,-1-1 1 0 0,1 0-1 0 0,-1 0 1 0 0,1 1-1 0 0,-1-1 1 0 0,1 0-1 0 0,-1 1 1 0 0,1-1-1 0 0,-1 0 1 0 0,1 1-1 0 0,0-1 1 0 0,-1 1-1 0 0,1-1 1 0 0,0 0-1 0 0,-1 1 1 0 0,1-1-1 0 0,0 1 1 0 0,0-1-1 0 0,-1 1 1 0 0,1-1 0 0 0,0 1-1 0 0,0 0 1 0 0,0-1-1 0 0,0 1 1 0 0,-1-1-1 0 0,1 1 1 0 0,0-1-1 0 0,0 1 1 0 0,0-1-1 0 0,0 1 1 0 0,1 1-1 0 0,16 7 2296 0 0,41-2-1302 0 0,-53-6-766 0 0,681-9 4936 0 0,-378-6-3735 0 0,598-21 1925 0 0,255-6-491 0 0,1106-22 527 0 0,-1987 57-3212 0 0,859-38 1231 0 0,-1109 42-1537 0 0,-13 1-6 0 0,1 0 0 0 0,-1-1 0 0 0,0-1 0 0 0,0 0 0 0 0,-1-1 0 0 0,24-9-1 0 0,-28 3-487 0 0,-17 1-2590 0 0,-22-1-5784 0 0,10 5 5590 0 0</inkml:trace>
</inkml:ink>
</file>

<file path=ppt/ink/ink7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0:27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38 420 0 0,'0'-1'543'0'0,"1"-1"0"0"0,-1 0-1 0 0,1 1 1 0 0,-1-1 0 0 0,0 1 0 0 0,1-1 0 0 0,-1 0-1 0 0,0 1 1 0 0,0-1 0 0 0,0 0 0 0 0,0 1 0 0 0,-1-1-1 0 0,1 0 1 0 0,0 1 0 0 0,-1-1 0 0 0,1 0-1 0 0,-2-1 1 0 0,2 2-367 0 0,-1 1 0 0 0,0-1 0 0 0,1 1 0 0 0,-1-1 0 0 0,0 1-1 0 0,1-1 1 0 0,-1 1 0 0 0,0 0 0 0 0,1-1 0 0 0,-1 1 0 0 0,0 0 0 0 0,0-1-1 0 0,1 1 1 0 0,-1 0 0 0 0,0 0 0 0 0,0 0 0 0 0,0 0 0 0 0,1 0 0 0 0,-1 0 0 0 0,0 0-1 0 0,0 0 1 0 0,0 0 0 0 0,1 0 0 0 0,-2 1 0 0 0,-4 1 102 0 0,1 0 1 0 0,0 0-1 0 0,0 0 1 0 0,0 1-1 0 0,0 0 1 0 0,0 0-1 0 0,0 0 0 0 0,-5 5 1 0 0,-1 3 162 0 0,0 0 1 0 0,1 0-1 0 0,1 1 1 0 0,-16 24-1 0 0,21-30-303 0 0,1 1-1 0 0,-1 0 1 0 0,1 0-1 0 0,0 0 1 0 0,1 0-1 0 0,0 1 1 0 0,0-1-1 0 0,1 1 1 0 0,-1 0 0 0 0,2-1-1 0 0,-1 12 1 0 0,1-17-100 0 0,0 1 0 0 0,0-1 0 0 0,1 1 0 0 0,-1-1 0 0 0,1 0 0 0 0,0 1 1 0 0,-1-1-1 0 0,1 1 0 0 0,0-1 0 0 0,0 0 0 0 0,1 0 0 0 0,-1 0 0 0 0,0 0 1 0 0,1 0-1 0 0,-1 0 0 0 0,1 0 0 0 0,0 0 0 0 0,-1 0 0 0 0,1-1 0 0 0,0 1 1 0 0,0 0-1 0 0,4 1 0 0 0,-2-1 1 0 0,1 0 0 0 0,-1-1 1 0 0,1 0-1 0 0,-1 0 0 0 0,1 0 1 0 0,0 0-1 0 0,-1-1 0 0 0,1 1 0 0 0,0-1 1 0 0,-1 0-1 0 0,8-2 0 0 0,-3 1 1 0 0,-1 0-1 0 0,1-1 0 0 0,-1 0 1 0 0,0-1-1 0 0,0 0 1 0 0,0 0-1 0 0,0 0 1 0 0,-1-1-1 0 0,1-1 1 0 0,-1 1-1 0 0,0-1 1 0 0,0 0-1 0 0,7-8 0 0 0,-11 9-13 0 0,0 0-1 0 0,-1 0 1 0 0,1 0-1 0 0,-1 0 1 0 0,0 0 0 0 0,0-1-1 0 0,-1 1 1 0 0,1-1-1 0 0,-1 1 1 0 0,0-1-1 0 0,-1 0 1 0 0,1 0-1 0 0,-1 1 1 0 0,0-1-1 0 0,0 0 1 0 0,0 0-1 0 0,0 1 1 0 0,-1-1-1 0 0,0 0 1 0 0,0 1-1 0 0,0-1 1 0 0,-1 1-1 0 0,-1-5 1 0 0,1 6 1 0 0,0-1 0 0 0,1 1 0 0 0,-1 0 1 0 0,0 0-1 0 0,0 1 0 0 0,-1-1 0 0 0,1 0 1 0 0,-1 1-1 0 0,1 0 0 0 0,-1-1 0 0 0,0 1 1 0 0,0 0-1 0 0,0 0 0 0 0,0 1 0 0 0,0-1 1 0 0,0 0-1 0 0,0 1 0 0 0,-1 0 0 0 0,1 0 1 0 0,0 0-1 0 0,-1 0 0 0 0,1 1 0 0 0,-1-1 1 0 0,1 1-1 0 0,-1 0 0 0 0,1 0 0 0 0,-1 0 1 0 0,1 0-1 0 0,-1 1 0 0 0,1-1 0 0 0,-6 3 1 0 0,6-3-21 0 0,0 1 0 0 0,1 0 1 0 0,-1 0-1 0 0,0 0 0 0 0,1 0 1 0 0,-1 0-1 0 0,1 0 0 0 0,0 1 1 0 0,-1-1-1 0 0,1 1 0 0 0,0-1 1 0 0,0 1-1 0 0,0 0 1 0 0,0 0-1 0 0,0 0 0 0 0,0 0 1 0 0,1 0-1 0 0,-1 1 0 0 0,1-1 1 0 0,-1 0-1 0 0,1 1 0 0 0,0-1 1 0 0,0 1-1 0 0,0 0 0 0 0,0-1 1 0 0,1 1-1 0 0,-1 0 1 0 0,1-1-1 0 0,-1 1 0 0 0,1 0 1 0 0,0 0-1 0 0,0-1 0 0 0,0 1 1 0 0,1 0-1 0 0,-1-1 0 0 0,2 6 1 0 0,-1-4 2 0 0,0 0-1 0 0,0 0 1 0 0,1-1 0 0 0,-1 1 0 0 0,1 0 0 0 0,0-1 0 0 0,0 1 0 0 0,1-1-1 0 0,-1 1 1 0 0,1-1 0 0 0,-1 0 0 0 0,1 0 0 0 0,0 0 0 0 0,0-1 0 0 0,0 1 0 0 0,1-1-1 0 0,-1 1 1 0 0,1-1 0 0 0,-1 0 0 0 0,1 0 0 0 0,0-1 0 0 0,0 1 0 0 0,0-1-1 0 0,5 1 1 0 0,-5-1-2 0 0,-1 0 1 0 0,1 0-1 0 0,-1-1 0 0 0,1 0 0 0 0,-1 0 0 0 0,1 0 0 0 0,-1 0 1 0 0,1 0-1 0 0,-1-1 0 0 0,0 1 0 0 0,1-1 0 0 0,-1 0 0 0 0,1 0 0 0 0,-1-1 1 0 0,0 1-1 0 0,0-1 0 0 0,0 1 0 0 0,0-1 0 0 0,0 0 0 0 0,0 0 1 0 0,0 0-1 0 0,-1 0 0 0 0,1-1 0 0 0,-1 1 0 0 0,1-1 0 0 0,-1 0 0 0 0,0 1 1 0 0,0-1-1 0 0,0 0 0 0 0,0 0 0 0 0,-1-1 0 0 0,1 1 0 0 0,-1 0 1 0 0,0 0-1 0 0,0-1 0 0 0,0 1 0 0 0,0-1 0 0 0,-1 1 0 0 0,1 0 1 0 0,-1-1-1 0 0,0-4 0 0 0,0 3-9 0 0,0 0 1 0 0,0 0-1 0 0,-1-1 0 0 0,1 1 1 0 0,-1 0-1 0 0,0 0 0 0 0,0 0 1 0 0,-1 0-1 0 0,0 1 0 0 0,0-1 1 0 0,0 0-1 0 0,0 1 1 0 0,-1-1-1 0 0,1 1 0 0 0,-1 0 1 0 0,0 0-1 0 0,-1 0 0 0 0,1 0 1 0 0,-1 0-1 0 0,0 1 0 0 0,0-1 1 0 0,0 1-1 0 0,0 0 1 0 0,0 1-1 0 0,-1-1 0 0 0,1 1 1 0 0,-10-4-1 0 0,10 5-2 0 0,0 1 0 0 0,0 0 0 0 0,0 0 0 0 0,0 1 0 0 0,1-1 0 0 0,-1 1 0 0 0,0 0 0 0 0,0 0 0 0 0,0 0 1 0 0,0 0-1 0 0,1 1 0 0 0,-1 0 0 0 0,0-1 0 0 0,1 1 0 0 0,0 0 0 0 0,-1 1 0 0 0,1-1 0 0 0,0 1 0 0 0,0-1 0 0 0,-5 7 0 0 0,1-2 37 0 0,0 1 1 0 0,0 0-1 0 0,1 0 0 0 0,0 1 0 0 0,0-1 1 0 0,-8 19-1 0 0,13-26-4 0 0,0 1 1 0 0,0 0-1 0 0,0 1 1 0 0,1-1-1 0 0,-1 0 0 0 0,0 0 1 0 0,1 0-1 0 0,-1 0 1 0 0,1 1-1 0 0,0-1 1 0 0,0 0-1 0 0,0 0 0 0 0,0 0 1 0 0,0 1-1 0 0,0-1 1 0 0,0 0-1 0 0,1 0 1 0 0,-1 1-1 0 0,1-1 0 0 0,0 0 1 0 0,0 0-1 0 0,0 0 1 0 0,0 0-1 0 0,0 0 0 0 0,0 0 1 0 0,0 0-1 0 0,1 0 1 0 0,-1-1-1 0 0,0 1 1 0 0,3 1-1 0 0,-1-1 4 0 0,0-1 0 0 0,0 1 0 0 0,1-1 0 0 0,-1 0 0 0 0,0 0 0 0 0,1 0-1 0 0,-1-1 1 0 0,1 1 0 0 0,-1-1 0 0 0,0 0 0 0 0,1 0 0 0 0,-1 0 0 0 0,1 0 0 0 0,-1-1 0 0 0,1 1 0 0 0,-1-1 0 0 0,1 0 0 0 0,-1 0 0 0 0,4-1-1 0 0,3-3 23 0 0,0 1 0 0 0,0-1 0 0 0,0-1 0 0 0,-1 0 0 0 0,1 0 1 0 0,-1 0-1 0 0,9-10 0 0 0,-15 13-39 0 0,0 0 1 0 0,-1 0 0 0 0,1 0 0 0 0,-1-1 0 0 0,1 1 0 0 0,-1 0 0 0 0,0-1 0 0 0,0 0 0 0 0,-1 1 0 0 0,2-6 0 0 0,-2 7-9 0 0,-1 0-1 0 0,1 0 1 0 0,-1 0 0 0 0,0-1-1 0 0,0 1 1 0 0,0 0 0 0 0,0 0-1 0 0,-1 0 1 0 0,1 0 0 0 0,0 0-1 0 0,-1 0 1 0 0,0 0 0 0 0,1 0-1 0 0,-1 0 1 0 0,0 0 0 0 0,0 1-1 0 0,0-1 1 0 0,0 0 0 0 0,0 0-1 0 0,-1 1 1 0 0,-1-3 0 0 0,1 2-7 0 0,-2 0 0 0 0,1 0 1 0 0,0 0-1 0 0,0 0 0 0 0,-1 0 1 0 0,1 1-1 0 0,-1-1 1 0 0,1 1-1 0 0,-1 0 0 0 0,0 0 1 0 0,1 0-1 0 0,-1 1 1 0 0,0-1-1 0 0,0 1 0 0 0,1 0 1 0 0,-1 0-1 0 0,0 0 0 0 0,0 1 1 0 0,1-1-1 0 0,-1 1 1 0 0,0 0-1 0 0,1 0 0 0 0,-8 3 1 0 0,-2 1-1 0 0,0 0 1 0 0,1 0-1 0 0,-1 1 1 0 0,1 1 0 0 0,-14 9-1 0 0,19-10 12 0 0,0 0 0 0 0,1 0 1 0 0,-1 0-1 0 0,1 1 0 0 0,0 0 0 0 0,1 0 0 0 0,0 1 0 0 0,0-1 0 0 0,0 1 0 0 0,1 0 0 0 0,0 0 0 0 0,-3 12 0 0 0,6-17-1 0 0,0 0-1 0 0,0 0 0 0 0,1 1 0 0 0,-1-1 0 0 0,1 0 0 0 0,0 1 0 0 0,0-1 0 0 0,0 0 0 0 0,0 1 0 0 0,1-1 1 0 0,-1 0-1 0 0,1 0 0 0 0,0 1 0 0 0,0-1 0 0 0,0 0 0 0 0,0 0 0 0 0,1 0 0 0 0,-1 0 0 0 0,1 0 0 0 0,0 0 0 0 0,0 0 1 0 0,0-1-1 0 0,0 1 0 0 0,0-1 0 0 0,0 1 0 0 0,1-1 0 0 0,-1 0 0 0 0,1 0 0 0 0,0 0 0 0 0,0 0 0 0 0,0 0 1 0 0,-1-1-1 0 0,2 1 0 0 0,-1-1 0 0 0,5 2 0 0 0,-1-2 0 0 0,-1 1 0 0 0,1-1 1 0 0,0 0-1 0 0,0-1 0 0 0,-1 1 0 0 0,1-1 0 0 0,0-1 1 0 0,0 1-1 0 0,0-1 0 0 0,-1 0 0 0 0,1-1 1 0 0,0 0-1 0 0,-1 0 0 0 0,0 0 0 0 0,1-1 0 0 0,-1 1 1 0 0,0-2-1 0 0,0 1 0 0 0,0-1 0 0 0,5-4 1 0 0,-7 5-10 0 0,-1 1 0 0 0,1-1 0 0 0,-1 0 0 0 0,1 0 0 0 0,-1 0 0 0 0,0 0 0 0 0,0 0 0 0 0,-1-1 0 0 0,1 0 0 0 0,-1 1 0 0 0,1-1 1 0 0,-1 0-1 0 0,0 0 0 0 0,-1 0 0 0 0,1 0 0 0 0,-1-1 0 0 0,0 1 0 0 0,0 0 0 0 0,0-1 0 0 0,0 1 0 0 0,-1 0 0 0 0,0-1 1 0 0,0 1-1 0 0,0-1 0 0 0,0 1 0 0 0,-1-1 0 0 0,1 1 0 0 0,-1 0 0 0 0,-1-1 0 0 0,1 1 0 0 0,-3-5 0 0 0,4 7-2 0 0,-1 0-1 0 0,-1 0 1 0 0,1 0-1 0 0,0 1 1 0 0,0-1-1 0 0,-1 0 1 0 0,1 1-1 0 0,-1-1 1 0 0,1 1-1 0 0,-1-1 1 0 0,0 1-1 0 0,0 0 1 0 0,1 0-1 0 0,-1 0 0 0 0,0 0 1 0 0,0 0-1 0 0,0 0 1 0 0,0 0-1 0 0,0 1 1 0 0,-3-1-1 0 0,1 0 2 0 0,-1 1 1 0 0,0-1-1 0 0,1 2 0 0 0,-1-1 0 0 0,1 0 0 0 0,-1 1 0 0 0,1 0 0 0 0,-1 0 0 0 0,-4 2 1 0 0,-5 2 11 0 0,0 1 0 0 0,0 0 0 0 0,1 1 0 0 0,-23 16 0 0 0,31-19-26 0 0,0 0-1 0 0,-1 0 1 0 0,1 0-1 0 0,1 1 0 0 0,-1 0 1 0 0,1 0-1 0 0,0 0 1 0 0,0 0-1 0 0,0 0 1 0 0,1 1-1 0 0,-1 0 0 0 0,-3 11 1 0 0,6-13-319 0 0,0 1-1 0 0,0-1 1 0 0,1 0 0 0 0,0 0 0 0 0,0 0 0 0 0,0 0-1 0 0,0 1 1 0 0,1-1 0 0 0,-1 0 0 0 0,1 0 0 0 0,0 0-1 0 0,0 0 1 0 0,1 0 0 0 0,-1 0 0 0 0,1 0 0 0 0,0-1-1 0 0,0 1 1 0 0,0 0 0 0 0,0-1 0 0 0,1 0 0 0 0,3 4-1 0 0,17 18-3256 0 0,3-2 516 0 0</inkml:trace>
</inkml:ink>
</file>

<file path=ppt/ink/ink7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0:2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168 115 36 0 0,'8'-47'5670'0'0,"-6"41"-4526"0"0,-1 0-1 0 0,1 0 0 0 0,-2 0 0 0 0,1-1 0 0 0,0 1 0 0 0,-1 0 0 0 0,-1-8 0 0 0,1 13-363 0 0,-7-3 925 0 0,6 4-1645 0 0,1-1 0 0 0,0 1 0 0 0,-1-1-1 0 0,1 1 1 0 0,-1 0 0 0 0,1-1 0 0 0,-1 1 0 0 0,0 0 0 0 0,1-1 0 0 0,-1 1-1 0 0,1 0 1 0 0,-1 0 0 0 0,0-1 0 0 0,1 1 0 0 0,-1 0 0 0 0,1 0 0 0 0,-1 0-1 0 0,0 0 1 0 0,1 0 0 0 0,-1 0 0 0 0,0 0 0 0 0,1 0 0 0 0,-1 0 0 0 0,1 0-1 0 0,-1 0 1 0 0,0 1 0 0 0,1-1 0 0 0,-1 0 0 0 0,0 1 0 0 0,-8 4 193 0 0,1 0 0 0 0,0 1-1 0 0,0 0 1 0 0,1 0 0 0 0,0 0 0 0 0,0 1 0 0 0,1 1 0 0 0,-1-1 0 0 0,1 1 0 0 0,1 0-1 0 0,0 0 1 0 0,-6 13 0 0 0,7-15-138 0 0,1 1-1 0 0,0 0 1 0 0,0 0-1 0 0,1 1 1 0 0,0-1-1 0 0,0 0 1 0 0,1 1-1 0 0,0-1 1 0 0,0 1-1 0 0,0-1 1 0 0,1 1-1 0 0,0 0 1 0 0,1-1-1 0 0,0 1 1 0 0,0-1-1 0 0,3 9 1 0 0,-3-14-91 0 0,-1 0 1 0 0,1 0 0 0 0,0 0 0 0 0,0 0 0 0 0,0 0-1 0 0,1 0 1 0 0,-1 0 0 0 0,0-1 0 0 0,1 1 0 0 0,-1 0-1 0 0,1-1 1 0 0,-1 0 0 0 0,1 1 0 0 0,0-1-1 0 0,0 0 1 0 0,0 0 0 0 0,0 0 0 0 0,-1 0 0 0 0,1 0-1 0 0,1 0 1 0 0,-1 0 0 0 0,2 0 0 0 0,0-1-6 0 0,0 1-1 0 0,0-1 1 0 0,1 0 0 0 0,-1 0-1 0 0,0 0 1 0 0,0-1 0 0 0,0 0 0 0 0,0 1-1 0 0,0-1 1 0 0,0-1 0 0 0,5-1 0 0 0,-3 1-18 0 0,0-1 0 0 0,-1 1 1 0 0,1-1-1 0 0,-1 0 1 0 0,1-1-1 0 0,-1 0 1 0 0,0 0-1 0 0,0 0 1 0 0,0 0-1 0 0,-1-1 0 0 0,0 1 1 0 0,0-1-1 0 0,0 0 1 0 0,0 0-1 0 0,4-9 1 0 0,-6 5 4 0 0,0-1 0 0 0,0 1 0 0 0,-1 0 0 0 0,0 0 0 0 0,-1-1 1 0 0,0 1-1 0 0,0-1 0 0 0,-2-9 0 0 0,2 16-3 0 0,-1-1 0 0 0,1 0 1 0 0,-1 1-1 0 0,0-1 0 0 0,0 0 0 0 0,0 1 0 0 0,0-1 1 0 0,-1 1-1 0 0,1 0 0 0 0,-1-1 0 0 0,0 1 0 0 0,0 0 0 0 0,0 0 1 0 0,-1 0-1 0 0,1 0 0 0 0,-1 1 0 0 0,1-1 0 0 0,-1 1 1 0 0,0-1-1 0 0,0 1 0 0 0,0 0 0 0 0,-6-3 0 0 0,7 4 12 0 0,0 1-1 0 0,0-1 1 0 0,0 1 0 0 0,0 0-1 0 0,0-1 1 0 0,-1 1-1 0 0,1 0 1 0 0,0 0-1 0 0,0 0 1 0 0,0 1-1 0 0,0-1 1 0 0,0 1 0 0 0,0-1-1 0 0,0 1 1 0 0,0-1-1 0 0,0 1 1 0 0,0 0-1 0 0,0 0 1 0 0,1 0-1 0 0,-4 2 1 0 0,1 0 29 0 0,0 1 0 0 0,0 0 0 0 0,0 0 0 0 0,0 0 0 0 0,0 1 0 0 0,1-1 0 0 0,-5 8 0 0 0,0 3 112 0 0,1 0 0 0 0,0 0 0 0 0,2 1 0 0 0,-6 20 0 0 0,9-30-89 0 0,0 1 0 0 0,1 0 0 0 0,0 0-1 0 0,0-1 1 0 0,1 1 0 0 0,0 0-1 0 0,0 0 1 0 0,1-1 0 0 0,0 1-1 0 0,0 0 1 0 0,0 0 0 0 0,3 6 0 0 0,-2-10-46 0 0,-1 0 1 0 0,1-1 0 0 0,-1 1-1 0 0,1-1 1 0 0,0 0 0 0 0,0 1-1 0 0,0-1 1 0 0,0 0 0 0 0,0 0-1 0 0,1 0 1 0 0,-1 0 0 0 0,1-1-1 0 0,-1 1 1 0 0,1-1 0 0 0,-1 1-1 0 0,1-1 1 0 0,0 0 0 0 0,0 0-1 0 0,0 0 1 0 0,0 0 0 0 0,-1-1-1 0 0,1 1 1 0 0,0-1 0 0 0,0 0-1 0 0,0 0 1 0 0,0 0 0 0 0,0 0-1 0 0,0 0 1 0 0,0-1 0 0 0,4 0-1 0 0,1-1-43 0 0,-1 0-1 0 0,0 0 0 0 0,0-1 0 0 0,0 1 0 0 0,-1-2 1 0 0,1 1-1 0 0,-1-1 0 0 0,0 0 0 0 0,0 0 1 0 0,0-1-1 0 0,0 1 0 0 0,-1-1 0 0 0,0-1 1 0 0,0 1-1 0 0,0-1 0 0 0,-1 0 0 0 0,1 0 1 0 0,-1 0-1 0 0,-1 0 0 0 0,1-1 0 0 0,-1 0 1 0 0,-1 1-1 0 0,1-1 0 0 0,-1 0 0 0 0,0-1 1 0 0,0 1-1 0 0,-1 0 0 0 0,0 0 0 0 0,-1-1 0 0 0,1 1 1 0 0,-1 0-1 0 0,-1-1 0 0 0,0 1 0 0 0,0 0 1 0 0,0-1-1 0 0,-3-7 0 0 0,4 13 16 0 0,-1 0 0 0 0,0 0-1 0 0,1 1 1 0 0,-1-1 0 0 0,0 0-1 0 0,0 1 1 0 0,0-1 0 0 0,0 1-1 0 0,0-1 1 0 0,-1 1 0 0 0,1 0-1 0 0,0-1 1 0 0,-1 1 0 0 0,1 0-1 0 0,-1 0 1 0 0,1 0 0 0 0,-1 0-1 0 0,0 0 1 0 0,1 0 0 0 0,-1 1-1 0 0,0-1 1 0 0,-3-1 0 0 0,2 2 14 0 0,-1 0 0 0 0,1 0 0 0 0,-1 0 0 0 0,1 0 0 0 0,-1 1 0 0 0,1-1 0 0 0,-1 1 0 0 0,1 0 0 0 0,0 0 0 0 0,-1 0 0 0 0,-4 2 0 0 0,-1 2 55 0 0,0 0 1 0 0,0 0 0 0 0,1 1-1 0 0,0 0 1 0 0,0 0 0 0 0,0 1-1 0 0,-10 11 1 0 0,12-10 6 0 0,1-1-1 0 0,-1 2 1 0 0,2-1 0 0 0,-1 0-1 0 0,1 1 1 0 0,0 0 0 0 0,1 0-1 0 0,0 0 1 0 0,0 0 0 0 0,1 1 0 0 0,-1 16-1 0 0,2-22-52 0 0,1-1 0 0 0,0 0 0 0 0,0 0 0 0 0,1 0 1 0 0,-1 0-1 0 0,1 1 0 0 0,0-1 0 0 0,0 0 0 0 0,0 0 0 0 0,0 0 0 0 0,0 0 0 0 0,0-1 0 0 0,1 1 0 0 0,-1 0 0 0 0,1 0 0 0 0,0-1 0 0 0,0 1 0 0 0,0-1 0 0 0,0 0 1 0 0,1 1-1 0 0,-1-1 0 0 0,1 0 0 0 0,-1 0 0 0 0,1-1 0 0 0,-1 1 0 0 0,1-1 0 0 0,0 1 0 0 0,0-1 0 0 0,0 0 0 0 0,0 0 0 0 0,0 0 0 0 0,0 0 0 0 0,0 0 0 0 0,0-1 0 0 0,0 1 1 0 0,1-1-1 0 0,-1 0 0 0 0,6-1 0 0 0,-3 1-62 0 0,0 0 1 0 0,0 0 0 0 0,1-1-1 0 0,-1 0 1 0 0,0 0-1 0 0,0 0 1 0 0,0-1 0 0 0,0 0-1 0 0,0 0 1 0 0,-1-1 0 0 0,1 1-1 0 0,-1-1 1 0 0,1 0 0 0 0,-1-1-1 0 0,0 0 1 0 0,0 1-1 0 0,8-10 1 0 0,-11 10 23 0 0,1 0 1 0 0,-1 0-1 0 0,0 0 0 0 0,0 0 0 0 0,-1 0 0 0 0,1-1 1 0 0,-1 1-1 0 0,1 0 0 0 0,-1-1 0 0 0,0 0 1 0 0,0 1-1 0 0,-1-1 0 0 0,1 0 0 0 0,-1 1 0 0 0,0-1 1 0 0,1 0-1 0 0,-2 1 0 0 0,1-1 0 0 0,0 0 1 0 0,-1 1-1 0 0,0-1 0 0 0,0 0 0 0 0,0 1 0 0 0,0-1 1 0 0,0 1-1 0 0,-1-1 0 0 0,0 1 0 0 0,1 0 1 0 0,-1 0-1 0 0,-1 0 0 0 0,-1-4 0 0 0,2 4 21 0 0,-1 1 0 0 0,1-1 0 0 0,-1 0 1 0 0,1 1-1 0 0,-1-1 0 0 0,0 1 0 0 0,0 0 0 0 0,0-1 0 0 0,0 1 0 0 0,0 1 0 0 0,0-1 0 0 0,-1 0 0 0 0,1 1 0 0 0,-1 0 1 0 0,1 0-1 0 0,-1 0 0 0 0,1 0 0 0 0,-6 0 0 0 0,3 1 24 0 0,0 0-1 0 0,0 0 1 0 0,0 1 0 0 0,0 0 0 0 0,0 0-1 0 0,0 0 1 0 0,0 1 0 0 0,0 0 0 0 0,0 0-1 0 0,-8 4 1 0 0,7-2 27 0 0,-1 0-1 0 0,1 1 1 0 0,0-1-1 0 0,0 1 1 0 0,0 1 0 0 0,1-1-1 0 0,-1 1 1 0 0,2 1-1 0 0,-1-1 1 0 0,1 1 0 0 0,-1 0-1 0 0,2 0 1 0 0,-1 0 0 0 0,1 0-1 0 0,0 1 1 0 0,-3 10-1 0 0,7-17-34 0 0,-1 1 0 0 0,1-1 0 0 0,-1 1 0 0 0,1-1 0 0 0,0 1 0 0 0,-1 0 0 0 0,1-1-1 0 0,0 1 1 0 0,0-1 0 0 0,0 1 0 0 0,1 0 0 0 0,-1-1 0 0 0,0 1 0 0 0,1-1 0 0 0,-1 1 0 0 0,1-1-1 0 0,-1 1 1 0 0,1-1 0 0 0,-1 1 0 0 0,1-1 0 0 0,0 0 0 0 0,0 1 0 0 0,0-1 0 0 0,1 2 0 0 0,0-2 0 0 0,0 0 0 0 0,0 1 0 0 0,0-1 0 0 0,0-1 0 0 0,1 1 0 0 0,-1 0 0 0 0,0-1 0 0 0,0 1 0 0 0,1-1 0 0 0,-1 1 0 0 0,0-1 0 0 0,0 0 0 0 0,1 0 0 0 0,3 0 0 0 0,6-2 11 0 0,-1 0 0 0 0,0 0 1 0 0,0-1-1 0 0,0-1 1 0 0,16-6-1 0 0,-21 7-20 0 0,0 0 0 0 0,0-1-1 0 0,0 1 1 0 0,0-1-1 0 0,-1 0 1 0 0,1-1-1 0 0,-1 1 1 0 0,0-1 0 0 0,-1 0-1 0 0,1-1 1 0 0,-1 1-1 0 0,0-1 1 0 0,0 0-1 0 0,3-7 1 0 0,-5 8-3 0 0,0 0 0 0 0,0 0 0 0 0,-1 0 0 0 0,0 0-1 0 0,0-1 1 0 0,0 1 0 0 0,-1 0 0 0 0,1-1 0 0 0,-1 1 0 0 0,-1 0 0 0 0,1-1 0 0 0,-1 1 0 0 0,0 0-1 0 0,0-1 1 0 0,0 1 0 0 0,-1 0 0 0 0,0 0 0 0 0,0 0 0 0 0,-3-5 0 0 0,3 6 5 0 0,-1 1 1 0 0,0 0-1 0 0,1 0 0 0 0,-2 0 1 0 0,1 0-1 0 0,0 0 1 0 0,0 0-1 0 0,-1 1 0 0 0,0 0 1 0 0,1 0-1 0 0,-1 0 1 0 0,0 0-1 0 0,0 0 0 0 0,0 1 1 0 0,0-1-1 0 0,-1 1 1 0 0,1 0-1 0 0,0 1 0 0 0,0-1 1 0 0,-1 1-1 0 0,1 0 0 0 0,0 0 1 0 0,0 0-1 0 0,-1 0 1 0 0,1 1-1 0 0,0 0 0 0 0,-8 2 1 0 0,5-2-3 0 0,1 0 1 0 0,0 1 0 0 0,0 0-1 0 0,0 0 1 0 0,0 0-1 0 0,0 1 1 0 0,1 0-1 0 0,-1 0 1 0 0,1 0-1 0 0,-1 1 1 0 0,1 0-1 0 0,0 0 1 0 0,1 0-1 0 0,-1 0 1 0 0,1 1-1 0 0,0 0 1 0 0,0 0 0 0 0,-6 9-1 0 0,9-12-184 0 0,1 0 0 0 0,-1 0 0 0 0,1 1 0 0 0,0-1 0 0 0,0 0 0 0 0,-1 0 0 0 0,1 0 0 0 0,1 0 0 0 0,-1 0 0 0 0,0 0 0 0 0,0 1 0 0 0,1-1 0 0 0,-1 0 0 0 0,1 0 0 0 0,0 0 0 0 0,0 0 0 0 0,0 0 0 0 0,0-1 0 0 0,1 3 0 0 0,27 31-7751 0 0,-15-23 4733 0 0</inkml:trace>
</inkml:ink>
</file>

<file path=ppt/ink/ink7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0:31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31 396 0 0,'1'-1'417'0'0,"0"0"0"0"0,-1 0 0 0 0,1 0 0 0 0,-1 0 0 0 0,1-1 0 0 0,-1 1 0 0 0,0 0 0 0 0,1 0 0 0 0,-1-1 0 0 0,0 1 0 0 0,0 0 0 0 0,0 0 0 0 0,0-1 0 0 0,0 1 0 0 0,0 0 0 0 0,0-1 0 0 0,-1 1 0 0 0,1 0 0 0 0,0 0 0 0 0,-1-1 0 0 0,0-1 0 0 0,0 3-234 0 0,0 0 1 0 0,0-1-1 0 0,1 1 1 0 0,-1 0-1 0 0,0-1 1 0 0,0 1-1 0 0,0 0 0 0 0,0 0 1 0 0,0 0-1 0 0,0 0 1 0 0,1 0-1 0 0,-1 0 1 0 0,0 0-1 0 0,0 0 0 0 0,0 1 1 0 0,0-1-1 0 0,0 0 1 0 0,0 0-1 0 0,1 1 1 0 0,-1-1-1 0 0,0 0 0 0 0,-1 2 1 0 0,-7 2 350 0 0,1 1 1 0 0,0 0-1 0 0,0 1 1 0 0,-9 7 0 0 0,9-4-112 0 0,0-1 1 0 0,0 1-1 0 0,1 0 1 0 0,0 1-1 0 0,1 0 1 0 0,-8 15-1 0 0,13-23-328 0 0,0 1 0 0 0,0 0 0 0 0,0-1 0 0 0,0 1-1 0 0,1 0 1 0 0,-1-1 0 0 0,1 1 0 0 0,-1 0-1 0 0,1 0 1 0 0,0 0 0 0 0,0-1 0 0 0,0 1-1 0 0,1 0 1 0 0,0 3 0 0 0,-1-5-58 0 0,1 1 0 0 0,0 0 0 0 0,0-1-1 0 0,0 1 1 0 0,0-1 0 0 0,0 0 0 0 0,1 1 0 0 0,-1-1 0 0 0,0 0 0 0 0,1 1 0 0 0,-1-1-1 0 0,0 0 1 0 0,1 0 0 0 0,0 0 0 0 0,-1 0 0 0 0,1-1 0 0 0,-1 1 0 0 0,1 0 0 0 0,0-1 0 0 0,0 1-1 0 0,-1-1 1 0 0,1 1 0 0 0,0-1 0 0 0,2 0 0 0 0,2 1-46 0 0,0-1-1 0 0,-1 0 1 0 0,1 0 0 0 0,0-1-1 0 0,0 0 1 0 0,0 0 0 0 0,-1 0-1 0 0,1 0 1 0 0,0-1 0 0 0,-1 0-1 0 0,0-1 1 0 0,1 1-1 0 0,-1-1 1 0 0,0 0 0 0 0,0 0-1 0 0,0 0 1 0 0,-1-1 0 0 0,8-6-1 0 0,-9 7 31 0 0,0 0-1 0 0,0 0 0 0 0,-1 0 0 0 0,1 0 0 0 0,-1 0 0 0 0,0 0 0 0 0,1-1 1 0 0,-1 1-1 0 0,-1-1 0 0 0,1 0 0 0 0,-1 1 0 0 0,1-1 0 0 0,-1 0 1 0 0,0 0-1 0 0,0 0 0 0 0,-1 0 0 0 0,1 0 0 0 0,-1 0 0 0 0,0 0 0 0 0,0 0 1 0 0,0 0-1 0 0,-1 0 0 0 0,1 0 0 0 0,-1 0 0 0 0,0 0 0 0 0,0 0 1 0 0,-2-5-1 0 0,1 6 26 0 0,0 0-1 0 0,0 1 1 0 0,0-1 0 0 0,0 1 0 0 0,-1 0 0 0 0,1-1 0 0 0,0 1 0 0 0,-1 0 0 0 0,0 0 0 0 0,1 1 0 0 0,-1-1-1 0 0,0 1 1 0 0,0-1 0 0 0,0 1 0 0 0,0 0 0 0 0,0 0 0 0 0,0 0 0 0 0,0 0 0 0 0,-1 1 0 0 0,1-1-1 0 0,0 1 1 0 0,0 0 0 0 0,-1 0 0 0 0,1 0 0 0 0,0 0 0 0 0,0 1 0 0 0,0-1 0 0 0,-1 1 0 0 0,-5 2 0 0 0,2-1 20 0 0,-1 0 0 0 0,1 0 0 0 0,-1 1 0 0 0,1 0 0 0 0,0 0 0 0 0,0 1 0 0 0,0 0 0 0 0,1 0 0 0 0,-1 1 0 0 0,1 0 0 0 0,-8 7 0 0 0,12-10-40 0 0,1 0 0 0 0,-1 0 0 0 0,1 0 0 0 0,-1 0 0 0 0,1 0 0 0 0,-1 0 0 0 0,1 0-1 0 0,0 0 1 0 0,0 1 0 0 0,0-1 0 0 0,0 0 0 0 0,1 1 0 0 0,-1-1 0 0 0,1 1 0 0 0,-1-1 0 0 0,1 1 0 0 0,0-1 0 0 0,0 1 0 0 0,0 0 0 0 0,0-1 0 0 0,0 1 0 0 0,1-1 0 0 0,-1 1 0 0 0,2 2 0 0 0,0-1 2 0 0,0-1 0 0 0,0 1-1 0 0,1-1 1 0 0,-1 1-1 0 0,1-1 1 0 0,0 0-1 0 0,0 0 1 0 0,0 0 0 0 0,0 0-1 0 0,1-1 1 0 0,-1 1-1 0 0,1-1 1 0 0,4 2 0 0 0,5 2-9 0 0,0 0 1 0 0,0-1-1 0 0,1 0 1 0 0,-1-1-1 0 0,1-1 1 0 0,0 0-1 0 0,26 1 1 0 0,-35-3-47 0 0,0-2 1 0 0,0 1 0 0 0,1 0 0 0 0,-1-1-1 0 0,0 0 1 0 0,0 0 0 0 0,0-1 0 0 0,0 1-1 0 0,0-1 1 0 0,0 0 0 0 0,0-1 0 0 0,0 1-1 0 0,-1-1 1 0 0,1 0 0 0 0,-1 0 0 0 0,0 0-1 0 0,0-1 1 0 0,0 1 0 0 0,5-7 0 0 0,-7 7 26 0 0,0 0 0 0 0,-1-1 0 0 0,1 1 0 0 0,-1-1 0 0 0,1 1 0 0 0,-1-1 0 0 0,0 0 0 0 0,0 0 0 0 0,-1 1 0 0 0,1-1 0 0 0,-1 0 1 0 0,0 0-1 0 0,0 1 0 0 0,0-1 0 0 0,0 0 0 0 0,-1 0 0 0 0,0 0 0 0 0,1 1 0 0 0,-1-1 0 0 0,-1 0 0 0 0,1 1 0 0 0,0-1 1 0 0,-1 1-1 0 0,0-1 0 0 0,0 1 0 0 0,0 0 0 0 0,-4-5 0 0 0,3 5 24 0 0,0-1 0 0 0,0 0-1 0 0,0 1 1 0 0,-1 0 0 0 0,0 0 0 0 0,1 0-1 0 0,-1 0 1 0 0,0 1 0 0 0,-1-1 0 0 0,1 1 0 0 0,0 0-1 0 0,-1 0 1 0 0,1 1 0 0 0,-1-1 0 0 0,1 1-1 0 0,-1 0 1 0 0,0 0 0 0 0,1 1 0 0 0,-1-1 0 0 0,0 1-1 0 0,0 0 1 0 0,0 0 0 0 0,1 1 0 0 0,-1-1-1 0 0,0 1 1 0 0,0 0 0 0 0,1 1 0 0 0,-1-1 0 0 0,1 1-1 0 0,-6 2 1 0 0,4-2 15 0 0,1 1-1 0 0,0-1 1 0 0,0 1 0 0 0,0 0-1 0 0,1 0 1 0 0,-1 0 0 0 0,1 1 0 0 0,-1-1-1 0 0,1 1 1 0 0,0 0 0 0 0,0 1-1 0 0,1-1 1 0 0,-1 1 0 0 0,1-1-1 0 0,0 1 1 0 0,0 0 0 0 0,1 0-1 0 0,0 0 1 0 0,0 0 0 0 0,0 1-1 0 0,0-1 1 0 0,1 1 0 0 0,-1-1-1 0 0,2 1 1 0 0,-2 8 0 0 0,3-11-15 0 0,0 1 0 0 0,0 0 0 0 0,0-1 0 0 0,0 1 1 0 0,1-1-1 0 0,-1 0 0 0 0,1 1 0 0 0,0-1 0 0 0,0 0 0 0 0,0 0 0 0 0,0 0 1 0 0,1 0-1 0 0,-1-1 0 0 0,1 1 0 0 0,0 0 0 0 0,-1-1 0 0 0,1 0 0 0 0,0 0 1 0 0,1 0-1 0 0,-1 0 0 0 0,0 0 0 0 0,1-1 0 0 0,-1 1 0 0 0,0-1 0 0 0,1 0 1 0 0,0 0-1 0 0,-1 0 0 0 0,5 0 0 0 0,5 2-13 0 0,1-1 1 0 0,-1 0-1 0 0,0-1 0 0 0,1-1 1 0 0,-1 0-1 0 0,22-2 0 0 0,-29 0-59 0 0,1 0 1 0 0,-1 0-1 0 0,0 0 0 0 0,0-1 1 0 0,0 0-1 0 0,0 0 0 0 0,-1-1 1 0 0,1 1-1 0 0,-1-1 0 0 0,0 0 0 0 0,5-5 1 0 0,-8 7 36 0 0,-1 1 0 0 0,1 0 1 0 0,-1-1-1 0 0,1 1 1 0 0,-1-1-1 0 0,0 0 0 0 0,0 1 1 0 0,0-1-1 0 0,1 0 1 0 0,-2 0-1 0 0,1 1 0 0 0,0-1 1 0 0,0 0-1 0 0,-1 0 0 0 0,1 0 1 0 0,-1 0-1 0 0,1 0 1 0 0,-1 0-1 0 0,0 0 0 0 0,0 0 1 0 0,0-1-1 0 0,0 1 0 0 0,0 0 1 0 0,0 0-1 0 0,-1 0 1 0 0,1 0-1 0 0,0 0 0 0 0,-1 0 1 0 0,0 0-1 0 0,0 0 0 0 0,1 1 1 0 0,-1-1-1 0 0,0 0 1 0 0,-1 0-1 0 0,1 0 0 0 0,0 1 1 0 0,0-1-1 0 0,-3-2 0 0 0,2 3 25 0 0,-1-1-1 0 0,1 1 0 0 0,-1 0 0 0 0,1-1 0 0 0,-1 1 0 0 0,1 0 0 0 0,-1 1 1 0 0,0-1-1 0 0,1 0 0 0 0,-1 1 0 0 0,0-1 0 0 0,0 1 0 0 0,1 0 1 0 0,-1 0-1 0 0,0 0 0 0 0,0 0 0 0 0,0 1 0 0 0,1-1 0 0 0,-1 1 0 0 0,0-1 1 0 0,1 1-1 0 0,-4 1 0 0 0,-59 27 218 0 0,60-26-213 0 0,-11 5 46 0 0,2 1 0 0 0,-1 0 0 0 0,-15 14 0 0 0,27-21-46 0 0,1 0-1 0 0,-1 0 1 0 0,1 0-1 0 0,-1 1 1 0 0,1-1 0 0 0,0 0-1 0 0,0 1 1 0 0,0 0-1 0 0,0-1 1 0 0,0 1-1 0 0,1 0 1 0 0,-1 0-1 0 0,1 0 1 0 0,0 0 0 0 0,0 0-1 0 0,0 0 1 0 0,0 0-1 0 0,0 1 1 0 0,1-1-1 0 0,0 0 1 0 0,-1 0 0 0 0,1 1-1 0 0,0-1 1 0 0,1 5-1 0 0,1-5-8 0 0,-1 0 0 0 0,0 0 0 0 0,1-1 0 0 0,0 1 0 0 0,-1-1 0 0 0,1 1 0 0 0,0-1 0 0 0,1 0 0 0 0,-1 0 0 0 0,0 0 0 0 0,0 0 0 0 0,1 0-1 0 0,-1 0 1 0 0,1-1 0 0 0,0 1 0 0 0,0-1 0 0 0,-1 1 0 0 0,1-1 0 0 0,0 0 0 0 0,0-1 0 0 0,0 1 0 0 0,0 0 0 0 0,0-1 0 0 0,0 1 0 0 0,0-1 0 0 0,0 0 0 0 0,0 0 0 0 0,1 0 0 0 0,-1-1-1 0 0,5 0 1 0 0,-3 0-15 0 0,0 1-1 0 0,1-1 1 0 0,-1-1-1 0 0,0 1 1 0 0,0-1-1 0 0,0 0 1 0 0,0 0-1 0 0,0 0 1 0 0,0-1-1 0 0,-1 1 0 0 0,1-1 1 0 0,-1 0-1 0 0,1-1 1 0 0,-1 1-1 0 0,0-1 1 0 0,6-7-1 0 0,-8 6-28 0 0,0 1 0 0 0,0-1 0 0 0,0 1 0 0 0,0-1-1 0 0,-1 1 1 0 0,0-1 0 0 0,0 0 0 0 0,0 0 0 0 0,0-9-1 0 0,-1 13-59 0 0,0 0 0 0 0,0 0 0 0 0,0 0 0 0 0,0 0 0 0 0,0 0 0 0 0,-1 0 0 0 0,1 0 0 0 0,0 0 0 0 0,-1 0 0 0 0,1 0 0 0 0,0 0 0 0 0,-1 0 0 0 0,1 1 0 0 0,-1-1 0 0 0,1 0 0 0 0,-1 0 0 0 0,0 0 0 0 0,1 1 0 0 0,-1-1 0 0 0,0 0 0 0 0,0 0 0 0 0,-1 1-184 0 0,1-1 0 0 0,0 1 0 0 0,-1 0 0 0 0,1 0 0 0 0,-1-1-1 0 0,1 1 1 0 0,0 0 0 0 0,-1 0 0 0 0,1 1 0 0 0,-1-1 0 0 0,1 0 0 0 0,0 0 0 0 0,-1 1 0 0 0,1-1 0 0 0,0 1 0 0 0,-1-1 0 0 0,1 1 0 0 0,0-1 0 0 0,-3 2 0 0 0,-11 6-3043 0 0,-1 3 477 0 0</inkml:trace>
</inkml:ink>
</file>

<file path=ppt/ink/ink7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0:32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160 132 352 0 0,'14'-50'5292'0'0,"-13"-1"3229"0"0,-1 50-8412 0 0,-1 0 1 0 0,1 1-1 0 0,0-1 0 0 0,0 0 0 0 0,0 0 0 0 0,0 1 1 0 0,-1-1-1 0 0,1 0 0 0 0,0 1 0 0 0,-1-1 0 0 0,1 0 1 0 0,-1 1-1 0 0,1-1 0 0 0,-1 0 0 0 0,1 1 0 0 0,-1-1 1 0 0,1 1-1 0 0,-1-1 0 0 0,1 1 0 0 0,-1-1 0 0 0,0 1 1 0 0,1-1-1 0 0,-1 1 0 0 0,0 0 0 0 0,0-1 0 0 0,1 1 1 0 0,-1 0-1 0 0,0 0 0 0 0,1 0 0 0 0,-1-1 0 0 0,0 1 0 0 0,0 0 1 0 0,0 0-1 0 0,1 0 0 0 0,-1 0 0 0 0,0 0 0 0 0,0 0 1 0 0,1 1-1 0 0,-1-1 0 0 0,0 0 0 0 0,0 0 0 0 0,1 0 1 0 0,-1 1-1 0 0,0-1 0 0 0,0 0 0 0 0,1 1 0 0 0,-1-1 1 0 0,0 1-1 0 0,-33 19 1476 0 0,29-15-1426 0 0,0 0 0 0 0,1 0 1 0 0,-1 0-1 0 0,1 1 0 0 0,0-1 1 0 0,1 1-1 0 0,0 0 0 0 0,0 0 1 0 0,0 0-1 0 0,0 0 0 0 0,1 0 1 0 0,0 1-1 0 0,1-1 0 0 0,-1 1 1 0 0,1 0-1 0 0,0-1 1 0 0,1 1-1 0 0,0 11 0 0 0,0-15-137 0 0,0 0 0 0 0,1 1-1 0 0,0-1 1 0 0,-1 0-1 0 0,1 0 1 0 0,0 0 0 0 0,1 0-1 0 0,-1 0 1 0 0,0 0 0 0 0,1 0-1 0 0,0 0 1 0 0,0 0-1 0 0,0-1 1 0 0,0 1 0 0 0,0-1-1 0 0,0 1 1 0 0,1-1 0 0 0,-1 0-1 0 0,1 0 1 0 0,-1 0 0 0 0,1 0-1 0 0,0 0 1 0 0,0-1-1 0 0,0 1 1 0 0,0-1 0 0 0,0 0-1 0 0,0 0 1 0 0,0 0 0 0 0,0 0-1 0 0,1 0 1 0 0,-1-1 0 0 0,0 1-1 0 0,0-1 1 0 0,1 0-1 0 0,-1 0 1 0 0,0 0 0 0 0,1-1-1 0 0,-1 1 1 0 0,5-2 0 0 0,-5 1-32 0 0,-1 1 0 0 0,1-1 0 0 0,0 1 1 0 0,0-1-1 0 0,-1 0 0 0 0,1 0 0 0 0,-1 0 0 0 0,1 0 1 0 0,-1-1-1 0 0,1 1 0 0 0,-1-1 0 0 0,0 0 1 0 0,1 1-1 0 0,-1-1 0 0 0,0 0 0 0 0,0 0 1 0 0,-1 0-1 0 0,1-1 0 0 0,2-3 0 0 0,-1 2 1 0 0,-1-1-1 0 0,0 0 0 0 0,0 0 0 0 0,-1 0 0 0 0,0 0 1 0 0,1 0-1 0 0,-2 0 0 0 0,1 0 0 0 0,0 0 1 0 0,-1-8-1 0 0,0 6 15 0 0,-1 0 1 0 0,1 0-1 0 0,-1 0 0 0 0,0 0 1 0 0,-1 0-1 0 0,0 0 0 0 0,0 0 1 0 0,0 0-1 0 0,-1 1 0 0 0,0-1 1 0 0,-1 1-1 0 0,1 0 0 0 0,-1 0 1 0 0,0 0-1 0 0,-9-10 0 0 0,10 13 12 0 0,0 1-1 0 0,0 0 1 0 0,-1 0-1 0 0,1 0 0 0 0,0 0 1 0 0,-1 1-1 0 0,1-1 1 0 0,-1 1-1 0 0,1 0 1 0 0,-1 0-1 0 0,0 0 0 0 0,1 1 1 0 0,-1-1-1 0 0,0 1 1 0 0,0 0-1 0 0,1 0 1 0 0,-1 0-1 0 0,0 0 0 0 0,0 1 1 0 0,-3 0-1 0 0,1 1 25 0 0,1 0-1 0 0,0 0 1 0 0,0 0-1 0 0,0 1 1 0 0,0 0-1 0 0,0 0 1 0 0,1 0 0 0 0,-1 0-1 0 0,1 1 1 0 0,0 0-1 0 0,0-1 1 0 0,-6 9-1 0 0,6-8-1 0 0,1 0 0 0 0,0 0 0 0 0,0 0 1 0 0,1 0-1 0 0,-1 0 0 0 0,1 1 0 0 0,0-1 0 0 0,0 1 0 0 0,0-1 0 0 0,1 1 0 0 0,0 0 0 0 0,0 0 0 0 0,0-1 0 0 0,0 1 0 0 0,1 0 0 0 0,0 0 1 0 0,0 0-1 0 0,0 0 0 0 0,0 0 0 0 0,1 0 0 0 0,0 0 0 0 0,0-1 0 0 0,0 1 0 0 0,1 0 0 0 0,0-1 0 0 0,0 1 0 0 0,0-1 0 0 0,0 1 1 0 0,0-1-1 0 0,1 0 0 0 0,0 0 0 0 0,5 6 0 0 0,-1-5-20 0 0,0-1 0 0 0,0 1-1 0 0,0-2 1 0 0,0 1 0 0 0,1-1 0 0 0,-1 0 0 0 0,1-1 0 0 0,0 1 0 0 0,0-2 0 0 0,0 1 0 0 0,0-1 0 0 0,0 0-1 0 0,0-1 1 0 0,0 0 0 0 0,0 0 0 0 0,0 0 0 0 0,13-4 0 0 0,-15 3-42 0 0,0 0-1 0 0,-1 0 1 0 0,1-1 0 0 0,0 0-1 0 0,-1 0 1 0 0,1-1 0 0 0,-1 0-1 0 0,0 0 1 0 0,0 0 0 0 0,0 0-1 0 0,5-5 1 0 0,-7 5 9 0 0,-1 1 1 0 0,0-1-1 0 0,1 0 0 0 0,-1 0 0 0 0,0 0 0 0 0,0 0 0 0 0,-1-1 1 0 0,1 1-1 0 0,-1 0 0 0 0,1-1 0 0 0,-1 1 0 0 0,0-1 1 0 0,0 1-1 0 0,-1-1 0 0 0,1 0 0 0 0,-1 1 0 0 0,0-1 1 0 0,0-7-1 0 0,0 9 17 0 0,0 0 0 0 0,0 0-1 0 0,0 0 1 0 0,0 1 0 0 0,-1-1 0 0 0,1 0 0 0 0,-1 0 0 0 0,1 0 0 0 0,-1 0-1 0 0,0 1 1 0 0,1-1 0 0 0,-1 0 0 0 0,0 1 0 0 0,0-1 0 0 0,0 0 0 0 0,0 1 0 0 0,-1-1-1 0 0,1 1 1 0 0,0 0 0 0 0,-1-1 0 0 0,1 1 0 0 0,0 0 0 0 0,-1 0 0 0 0,-3-2 0 0 0,2 2 10 0 0,0 0 0 0 0,0 1 0 0 0,0-1 0 0 0,-1 1 1 0 0,1 0-1 0 0,0 0 0 0 0,0 0 0 0 0,-1 0 1 0 0,1 1-1 0 0,0-1 0 0 0,0 1 0 0 0,0 0 1 0 0,-4 1-1 0 0,-6 3 42 0 0,1 0 0 0 0,0 1 0 0 0,1 0 0 0 0,-1 1 0 0 0,-19 15 0 0 0,26-17-15 0 0,0 0 0 0 0,0 1 0 0 0,0-1 0 0 0,1 1 0 0 0,0 0 0 0 0,0 0 0 0 0,0 0 1 0 0,1 1-1 0 0,0 0 0 0 0,0-1 0 0 0,-3 13 0 0 0,6-18-19 0 0,0 1 0 0 0,-1-1-1 0 0,1 1 1 0 0,0-1 0 0 0,0 1 0 0 0,0-1 0 0 0,0 1 0 0 0,0 0-1 0 0,0-1 1 0 0,1 1 0 0 0,-1-1 0 0 0,0 1 0 0 0,1-1 0 0 0,-1 1-1 0 0,1-1 1 0 0,0 0 0 0 0,-1 1 0 0 0,1-1 0 0 0,0 0-1 0 0,0 1 1 0 0,0-1 0 0 0,1 2 0 0 0,1-2 9 0 0,-1 0 0 0 0,0 0 0 0 0,1 1 0 0 0,0-1-1 0 0,-1-1 1 0 0,1 1 0 0 0,-1 0 0 0 0,1-1 0 0 0,0 1 0 0 0,0-1 0 0 0,-1 0 0 0 0,1 0 0 0 0,0 0 0 0 0,0 0 0 0 0,-1-1-1 0 0,1 1 1 0 0,4-2 0 0 0,1 1 12 0 0,0-1 0 0 0,1-1 0 0 0,-1 0 0 0 0,0 0 0 0 0,-1 0 0 0 0,1-1 0 0 0,-1 0 0 0 0,1-1 0 0 0,6-5 0 0 0,-11 8-27 0 0,0-1-1 0 0,1 1 0 0 0,-1-1 0 0 0,-1 0 0 0 0,1 0 0 0 0,0-1 0 0 0,-1 1 0 0 0,1 0 1 0 0,-1-1-1 0 0,0 0 0 0 0,0 1 0 0 0,-1-1 0 0 0,1 0 0 0 0,-1 0 0 0 0,0 0 0 0 0,0 0 1 0 0,0 0-1 0 0,0 0 0 0 0,-1 0 0 0 0,1-8 0 0 0,-2 11-13 0 0,1-1 1 0 0,0 1-1 0 0,0-1 0 0 0,0 1 1 0 0,-1-1-1 0 0,1 1 0 0 0,-1-1 1 0 0,1 1-1 0 0,-1 0 0 0 0,0-1 1 0 0,0 1-1 0 0,1 0 1 0 0,-1 0-1 0 0,0-1 0 0 0,0 1 1 0 0,0 0-1 0 0,0 0 0 0 0,0 0 1 0 0,-1 0-1 0 0,1 0 0 0 0,0 0 1 0 0,0 0-1 0 0,-3 0 0 0 0,1-1 9 0 0,-1 1-1 0 0,1 0 1 0 0,-1 0-1 0 0,1 1 1 0 0,-1-1-1 0 0,1 1 1 0 0,-1-1-1 0 0,0 1 0 0 0,-6 1 1 0 0,3 0-209 0 0,0 0-1 0 0,0 0 1 0 0,0 1 0 0 0,0 0 0 0 0,0 0-1 0 0,0 1 1 0 0,1-1 0 0 0,-1 1 0 0 0,1 1-1 0 0,-6 4 1 0 0,-1 7-2597 0 0,3 2-4411 0 0,6-10 4210 0 0</inkml:trace>
</inkml:ink>
</file>

<file path=ppt/ink/ink7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0:38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77 100 140 0 0,'0'0'4118'0'0,"-11"33"-1505"0"0,-11 34 1113 0 0,-17 90 0 0 0,37-170-2835 0 0,0 0-1 0 0,1 0 1 0 0,2-20 0 0 0,9-37-38 0 0,27-144 1387 0 0,-37 214-2230 0 0,0 0 0 0 0,0 0 1 0 0,0 0-1 0 0,0 0 0 0 0,0 1 0 0 0,0-1 1 0 0,0 0-1 0 0,0 0 0 0 0,0 0 1 0 0,0 0-1 0 0,0 0 0 0 0,0 0 1 0 0,0 0-1 0 0,0 1 0 0 0,0-1 1 0 0,0 0-1 0 0,0 0 0 0 0,0 0 1 0 0,0 0-1 0 0,0 0 0 0 0,0 0 1 0 0,1 0-1 0 0,-1 1 0 0 0,0-1 0 0 0,0 0 1 0 0,0 0-1 0 0,0 0 0 0 0,0 0 1 0 0,0 0-1 0 0,0 0 0 0 0,0 0 1 0 0,1 0-1 0 0,-1 0 0 0 0,0 0 1 0 0,0 0-1 0 0,0 0 0 0 0,0 0 1 0 0,0 0-1 0 0,0 0 0 0 0,0 0 1 0 0,1 0-1 0 0,-1 0 0 0 0,0 0 0 0 0,0 0 1 0 0,0 0-1 0 0,0 0 0 0 0,0 0 1 0 0,0 0-1 0 0,1 0 0 0 0,-1 0 1 0 0,0 0-1 0 0,0 0 0 0 0,0 0 1 0 0,0 0-1 0 0,0 0 0 0 0,0 0 1 0 0,0 0-1 0 0,1 0 0 0 0,-1 0 1 0 0,0 0-1 0 0,0-1 0 0 0,0 1 1 0 0,0 0-1 0 0,0 0 0 0 0,0 0 0 0 0,0 0 1 0 0,0 0-1 0 0,10 21 330 0 0,14 49-244 0 0,-6-19-17 0 0,-8-25-192 0 0,1-1 0 0 0,16 28 1 0 0,-23-46-49 0 0,0 0 0 0 0,1-1 0 0 0,0 1 1 0 0,0-1-1 0 0,0 0 0 0 0,1 0 0 0 0,0-1 1 0 0,0 0-1 0 0,1 0 0 0 0,-1 0 1 0 0,1-1-1 0 0,8 5 0 0 0,-14-9 78 0 0,1 1 0 0 0,-1 0 0 0 0,1-1 0 0 0,-1 1 1 0 0,1-1-1 0 0,0 0 0 0 0,-1 1 0 0 0,1-1 0 0 0,-1 0 0 0 0,1 0 0 0 0,0 0 0 0 0,-1 0 0 0 0,1 0 0 0 0,-1-1 0 0 0,1 1 0 0 0,0 0 0 0 0,-1-1 0 0 0,1 1 1 0 0,-1-1-1 0 0,1 1 0 0 0,-1-1 0 0 0,1 0 0 0 0,-1 0 0 0 0,0 0 0 0 0,1 0 0 0 0,-1 0 0 0 0,0 0 0 0 0,2-2 0 0 0,-3 3 80 0 0,1-1 0 0 0,-1 0 0 0 0,1 0 0 0 0,-1 0 0 0 0,0 0-1 0 0,0 0 1 0 0,1 0 0 0 0,-1 0 0 0 0,0 0 0 0 0,0 0 0 0 0,0 0-1 0 0,0 0 1 0 0,0 0 0 0 0,0 0 0 0 0,-1 0 0 0 0,1 0 0 0 0,0 0 0 0 0,0 0-1 0 0,-1 0 1 0 0,1 0 0 0 0,0 0 0 0 0,-1 0 0 0 0,1 0 0 0 0,-1 0-1 0 0,1 1 1 0 0,-1-1 0 0 0,0 0 0 0 0,1 0 0 0 0,-1 0 0 0 0,0 1 0 0 0,0-1-1 0 0,1 0 1 0 0,-1 1 0 0 0,0-1 0 0 0,0 1 0 0 0,0-1 0 0 0,0 1-1 0 0,0-1 1 0 0,0 1 0 0 0,0 0 0 0 0,0 0 0 0 0,0-1 0 0 0,-1 1 0 0 0,-9-4 186 0 0,-1 0 0 0 0,1 1 0 0 0,-1 0 0 0 0,0 1 0 0 0,0 0 0 0 0,0 1 0 0 0,0 0 0 0 0,0 1 1 0 0,0 1-1 0 0,0 0 0 0 0,0 0 0 0 0,0 1 0 0 0,-22 7 0 0 0,16 5-1802 0 0,16-5-4131 0 0,4-1 3621 0 0</inkml:trace>
</inkml:ink>
</file>

<file path=ppt/ink/ink7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0:39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16 156 0 0,'0'-1'483'0'0,"0"1"1"0"0,0-1-1 0 0,0 0 1 0 0,-1 0-1 0 0,1 0 1 0 0,0 0-1 0 0,-1 1 1 0 0,1-1-1 0 0,-1 0 1 0 0,1 0-1 0 0,-1 1 1 0 0,1-1-1 0 0,-1 0 0 0 0,0 1 1 0 0,1-1-1 0 0,-1 1 1 0 0,0-1-1 0 0,1 1 1 0 0,-1-1-1 0 0,0 1 1 0 0,0-1-1 0 0,0 1 1 0 0,0-1-1 0 0,-4 19 3972 0 0,8 51-3687 0 0,-2-54 530 0 0,0 8-1245 0 0,4 55 1020 0 0,0-54-4100 0 0,1-1-3557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1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14 396 0 0,'-1'-1'493'0'0,"0"0"-1"0"0,0 0 1 0 0,0 0-1 0 0,0 0 1 0 0,-1 0-1 0 0,1 0 1 0 0,0 0-1 0 0,-1 0 1 0 0,1 0-1 0 0,0 1 1 0 0,-1-1 0 0 0,1 1-1 0 0,-1-1 1 0 0,1 1-1 0 0,-4-1 1 0 0,3 0 900 0 0,-1 3-62 0 0,-5 3-573 0 0,-1 1-1 0 0,1 0 1 0 0,1 0 0 0 0,-1 1-1 0 0,1 0 1 0 0,-9 12-1 0 0,-40 56 1391 0 0,23-29-959 0 0,23-32-894 0 0,-21 25 955 0 0,2 1 0 0 0,-38 72 0 0 0,64-97-1508 0 0,8-10-2774 0 0</inkml:trace>
</inkml:ink>
</file>

<file path=ppt/ink/ink7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0:40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16 204 32 0 0,'-2'-2'314'0'0,"0"0"0"0"0,1 0 0 0 0,-1 0 0 0 0,1 0 0 0 0,0 0 0 0 0,0-1 0 0 0,0 1 0 0 0,0 0 0 0 0,0-1 0 0 0,0 1 0 0 0,0-1 0 0 0,1 1 0 0 0,0-1 0 0 0,-1 1 0 0 0,1-1 0 0 0,0 1 0 0 0,0-1 0 0 0,0 1 0 0 0,1-1 0 0 0,-1 0 0 0 0,0 1 0 0 0,2-5 0 0 0,1 2 78 0 0,-1-1 1 0 0,1 1-1 0 0,0 0 1 0 0,0 0-1 0 0,1 0 1 0 0,0 1 0 0 0,-1-1-1 0 0,2 1 1 0 0,6-7-1 0 0,4 0 225 0 0,0 0 0 0 0,0 1-1 0 0,1 0 1 0 0,1 1 0 0 0,25-10-1 0 0,-27 14-170 0 0,0 1-1 0 0,1 1 1 0 0,0 0 0 0 0,0 1-1 0 0,0 0 1 0 0,28 2-1 0 0,-40 0-325 0 0,1 0 0 0 0,-1 1 0 0 0,1 0 0 0 0,-1 0-1 0 0,0 0 1 0 0,1 0 0 0 0,-1 1 0 0 0,0 0 0 0 0,0-1 0 0 0,0 1-1 0 0,0 1 1 0 0,7 4 0 0 0,-10-5-71 0 0,1 0 1 0 0,0 1-1 0 0,0-1 0 0 0,-1 0 1 0 0,1 1-1 0 0,-1-1 0 0 0,0 1 1 0 0,0-1-1 0 0,0 1 0 0 0,0-1 1 0 0,0 1-1 0 0,-1 0 0 0 0,1 0 1 0 0,-1-1-1 0 0,0 1 0 0 0,1 0 1 0 0,-1 0-1 0 0,-1 0 0 0 0,1-1 1 0 0,0 1-1 0 0,-1 0 0 0 0,-1 5 1 0 0,1-2-70 0 0,-1 0 0 0 0,0 0 0 0 0,-1 1 0 0 0,0-1 1 0 0,0-1-1 0 0,0 1 0 0 0,0 0 0 0 0,-1-1 1 0 0,0 0-1 0 0,0 0 0 0 0,0 0 0 0 0,-7 5 0 0 0,-5 4-446 0 0,-1 0 0 0 0,-25 13 0 0 0,21-13-29 0 0,20-14 490 0 0,1 0 0 0 0,-1 1-1 0 0,1-1 1 0 0,-1 0 0 0 0,1 1 0 0 0,-1-1-1 0 0,1 0 1 0 0,-1 1 0 0 0,1-1-1 0 0,-1 1 1 0 0,1-1 0 0 0,0 1 0 0 0,-1-1-1 0 0,1 1 1 0 0,0-1 0 0 0,-1 1-1 0 0,1-1 1 0 0,0 1 0 0 0,0-1-1 0 0,-1 1 1 0 0,1-1 0 0 0,0 1 0 0 0,0 0-1 0 0,0-1 1 0 0,0 1 0 0 0,0-1-1 0 0,0 1 1 0 0,0 0 0 0 0,0-1-1 0 0,0 1 1 0 0,0-1 0 0 0,0 1 0 0 0,0 0-1 0 0,0-1 1 0 0,1 1 0 0 0,-1-1-1 0 0,0 1 1 0 0,0-1 0 0 0,1 1-1 0 0,-1 0 1 0 0,0-1 0 0 0,1 1 0 0 0,-1-1-1 0 0,0 0 1 0 0,1 1 0 0 0,-1-1-1 0 0,1 1 1 0 0,-1-1 0 0 0,1 0 0 0 0,-1 1-1 0 0,1-1 1 0 0,-1 0 0 0 0,1 1-1 0 0,-1-1 1 0 0,1 0 0 0 0,1 1-1 0 0,38 16 306 0 0,-34-15-286 0 0,21 8 201 0 0,0 1 1 0 0,30 17-1 0 0,-49-23-159 0 0,0-1 0 0 0,0 2 0 0 0,-1-1 0 0 0,1 1 0 0 0,-1 0 0 0 0,-1 0 0 0 0,1 1 0 0 0,-1 0-1 0 0,0 0 1 0 0,-1 1 0 0 0,5 8 0 0 0,-9-14-45 0 0,0-1 0 0 0,0 1 0 0 0,-1-1 0 0 0,1 1 0 0 0,-1-1 0 0 0,1 1 0 0 0,-1-1 0 0 0,1 1 0 0 0,-1-1 0 0 0,0 1 0 0 0,0 0 0 0 0,0-1 0 0 0,0 1 0 0 0,0 0 0 0 0,0-1 0 0 0,-1 1 0 0 0,1-1 0 0 0,0 1 0 0 0,-1-1 0 0 0,1 1 0 0 0,-1-1 0 0 0,0 1 0 0 0,1-1 0 0 0,-1 1 0 0 0,-2 2 0 0 0,0-1 5 0 0,1-1-1 0 0,-1 1 1 0 0,0-1-1 0 0,-1 1 1 0 0,1-1-1 0 0,0 0 1 0 0,-1 0-1 0 0,1 0 1 0 0,-1-1-1 0 0,-5 2 1 0 0,-8 2 91 0 0,1-1 0 0 0,-1-1 0 0 0,-32 3 0 0 0,1-8 265 0 0,0 1-614 0 0,19 5-3263 0 0</inkml:trace>
</inkml:ink>
</file>

<file path=ppt/ink/ink7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0:42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36 104 368 0 0,'-1'45'2367'0'0,"-3"0"0"0"0,-1 0 0 0 0,-20 78 0 0 0,25-114 575 0 0,8-19-2073 0 0,10-25-48 0 0,-7-6 61 0 0,-2 0-1 0 0,-1 0 1 0 0,2-57-1 0 0,1-4 1418 0 0,-11 102-2288 0 0,0 0 0 0 0,0 0 1 0 0,0-1-1 0 0,0 1 0 0 0,0 0 0 0 0,0 0 0 0 0,0 0 0 0 0,0 0 0 0 0,0 0 0 0 0,0 0 0 0 0,0 0 0 0 0,0 0 1 0 0,0-1-1 0 0,0 1 0 0 0,0 0 0 0 0,0 0 0 0 0,1 0 0 0 0,-1 0 0 0 0,0 0 0 0 0,0 0 0 0 0,0 0 0 0 0,0 0 1 0 0,0 0-1 0 0,0 0 0 0 0,0 0 0 0 0,0 0 0 0 0,0 0 0 0 0,1-1 0 0 0,-1 1 0 0 0,0 0 0 0 0,0 0 0 0 0,0 0 1 0 0,0 0-1 0 0,0 0 0 0 0,0 0 0 0 0,0 0 0 0 0,1 0 0 0 0,-1 0 0 0 0,0 0 0 0 0,0 0 0 0 0,0 0 1 0 0,0 0-1 0 0,0 1 0 0 0,0-1 0 0 0,0 0 0 0 0,1 0 0 0 0,-1 0 0 0 0,0 0 0 0 0,0 0 0 0 0,0 0 0 0 0,0 0 1 0 0,0 0-1 0 0,0 0 0 0 0,0 0 0 0 0,0 0 0 0 0,0 0 0 0 0,0 0 0 0 0,1 1 0 0 0,-1-1 0 0 0,0 0 0 0 0,0 0 1 0 0,0 0-1 0 0,0 0 0 0 0,0 0 0 0 0,0 0 0 0 0,0 0 0 0 0,0 0 0 0 0,0 1 0 0 0,0-1 0 0 0,9 14 218 0 0,7 17-92 0 0,5 19 110 0 0,46 77 1 0 0,-58-113-554 0 0,0-1-1 0 0,1 0 1 0 0,0 0 0 0 0,0-1 0 0 0,2 0 0 0 0,-1-1 0 0 0,2-1 0 0 0,-1 0 0 0 0,1 0 0 0 0,18 9 0 0 0,-15-16-1161 0 0,-13-14 1082 0 0,-3 10 429 0 0,-1-1 0 0 0,1 0 1 0 0,-1 0-1 0 0,0 0 1 0 0,0 1-1 0 0,0-1 0 0 0,0 0 1 0 0,0 1-1 0 0,0-1 1 0 0,0 1-1 0 0,-1-1 1 0 0,1 1-1 0 0,0-1 0 0 0,-1 1 1 0 0,-3-2-1 0 0,-7-3 292 0 0,-1 1 0 0 0,0 0 0 0 0,0 1 0 0 0,0 1-1 0 0,-1 0 1 0 0,1 1 0 0 0,-1 0 0 0 0,-15 1 0 0 0,18 0-499 0 0,1 1 1 0 0,-1 1-1 0 0,1 0 0 0 0,-1 0 1 0 0,1 1-1 0 0,0 0 1 0 0,0 1-1 0 0,-1 0 1 0 0,2 1-1 0 0,-1 0 1 0 0,-10 6-1 0 0,16-4-4395 0 0,4-5 3820 0 0</inkml:trace>
</inkml:ink>
</file>

<file path=ppt/ink/ink7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0:43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 0 0,'7'2'14028'0'0,"3"21"-10389"0"0,6 30-2236 0 0,-13-40-992 0 0,4 17 286 0 0,-2 0 1 0 0,2 49-1 0 0,0-62-4003 0 0</inkml:trace>
</inkml:ink>
</file>

<file path=ppt/ink/ink7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00:44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29 320 800 0 0,'-3'-3'521'0'0,"0"0"0"0"0,0-1 0 0 0,1 0-1 0 0,-1 1 1 0 0,1-1 0 0 0,0 0 0 0 0,0 0 0 0 0,0-1 0 0 0,1 1-1 0 0,0 0 1 0 0,-1 0 0 0 0,1-1 0 0 0,1 1 0 0 0,-1-1-1 0 0,1 1 1 0 0,0-1 0 0 0,0 1 0 0 0,0-6 0 0 0,2 3-38 0 0,0 1 1 0 0,1-1-1 0 0,-1 1 1 0 0,1 0-1 0 0,0 0 1 0 0,1 0-1 0 0,0 0 1 0 0,0 0-1 0 0,0 1 1 0 0,0 0-1 0 0,7-7 1 0 0,6-4 206 0 0,0 0 1 0 0,1 0-1 0 0,1 2 1 0 0,0 1 0 0 0,1 0-1 0 0,1 1 1 0 0,24-10 0 0 0,-30 15-334 0 0,1 1 0 0 0,1 1 0 0 0,-1 0 0 0 0,1 1 1 0 0,-1 1-1 0 0,1 0 0 0 0,0 1 0 0 0,0 1 0 0 0,0 1 1 0 0,29 3-1 0 0,-41-3-271 0 0,0 1 1 0 0,-1 0 0 0 0,1 0 0 0 0,0 1-1 0 0,-1-1 1 0 0,0 1 0 0 0,1 0 0 0 0,-1 0-1 0 0,0 1 1 0 0,0-1 0 0 0,0 1 0 0 0,0 0-1 0 0,0 0 1 0 0,-1 0 0 0 0,7 7 0 0 0,-8-7-77 0 0,-1 0 1 0 0,1 0 0 0 0,0 0 0 0 0,-1 0 0 0 0,0 0 0 0 0,0 0-1 0 0,0 1 1 0 0,0-1 0 0 0,-1 0 0 0 0,1 1 0 0 0,-1-1 0 0 0,0 0 0 0 0,0 1-1 0 0,0-1 1 0 0,0 0 0 0 0,-1 1 0 0 0,1-1 0 0 0,-1 0 0 0 0,0 1-1 0 0,0-1 1 0 0,0 0 0 0 0,0 0 0 0 0,-3 4 0 0 0,-3 7-202 0 0,-2-1-1 0 0,0 0 1 0 0,0 0-1 0 0,-1-1 1 0 0,-1 0 0 0 0,0-1-1 0 0,-1 0 1 0 0,-23 17 0 0 0,4-3-593 0 0,31-25 772 0 0,-1 1 1 0 0,1-1 0 0 0,0 0 0 0 0,0 0 0 0 0,0 0-1 0 0,0 0 1 0 0,-1 0 0 0 0,1 0 0 0 0,0 0 0 0 0,0 1-1 0 0,0-1 1 0 0,0 0 0 0 0,-1 0 0 0 0,1 0 0 0 0,0 0-1 0 0,0 1 1 0 0,0-1 0 0 0,0 0 0 0 0,0 0 0 0 0,0 0-1 0 0,0 1 1 0 0,0-1 0 0 0,-1 0 0 0 0,1 0 0 0 0,0 0-1 0 0,0 1 1 0 0,0-1 0 0 0,0 0 0 0 0,0 0 0 0 0,0 1-1 0 0,0-1 1 0 0,0 0 0 0 0,0 0 0 0 0,1 0 0 0 0,-1 1-1 0 0,0-1 1 0 0,0 0 0 0 0,0 0 0 0 0,0 0 0 0 0,0 1-1 0 0,0-1 1 0 0,0 0 0 0 0,0 0 0 0 0,0 0 0 0 0,1 0-1 0 0,-1 1 1 0 0,0-1 0 0 0,0 0 0 0 0,17 5 12 0 0,33-4 645 0 0,-33 0-506 0 0,3 0 5 0 0,-1 2 0 0 0,0 0 0 0 0,-1 2 0 0 0,1 0 0 0 0,-1 1 0 0 0,33 15 0 0 0,-45-19-114 0 0,0 1 1 0 0,-1 0-1 0 0,1 0 0 0 0,-1 0 1 0 0,0 1-1 0 0,1 0 0 0 0,-2 0 1 0 0,1 0-1 0 0,0 1 0 0 0,-1-1 0 0 0,0 1 1 0 0,0 0-1 0 0,0 1 0 0 0,-1-1 1 0 0,1 0-1 0 0,-1 1 0 0 0,-1 0 1 0 0,1 0-1 0 0,-1 0 0 0 0,0 0 1 0 0,0 0-1 0 0,-1 0 0 0 0,2 12 0 0 0,-3-14-7 0 0,-1 0-1 0 0,1 0 0 0 0,0 0 1 0 0,-1 1-1 0 0,0-1 0 0 0,0 0 1 0 0,0 0-1 0 0,-1 0 0 0 0,1 0 1 0 0,-1 0-1 0 0,0-1 0 0 0,0 1 1 0 0,0 0-1 0 0,-1-1 0 0 0,1 1 0 0 0,-1-1 1 0 0,-5 5-1 0 0,2-3 6 0 0,-1 0 0 0 0,1-1-1 0 0,-1 0 1 0 0,0 0 0 0 0,0-1 0 0 0,0 1 0 0 0,0-1-1 0 0,-15 3 1 0 0,-7 0 45 0 0,1-2 0 0 0,-1-1 0 0 0,-58-1 0 0 0,73-2-218 0 0,-4 1-224 0 0,-1-2-1 0 0,0 0 1 0 0,1-1 0 0 0,0 0 0 0 0,-27-8 0 0 0</inkml:trace>
</inkml:ink>
</file>

<file path=ppt/ink/ink7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4:29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23 264 0 0,'-12'-22'14703'0'0,"25"160"-9933"0"0,-1-6-2508 0 0,-13 346 1748 0 0,-8-325-2681 0 0,-32 168-1 0 0,5-53-76 0 0,34-223-880 0 0,1 0 0 0 0,3 0 0 0 0,15 89 0 0 0,-11-111 40 0 0,1 2-1060 0 0,-5-11-9231 0 0,9-33 3289 0 0</inkml:trace>
</inkml:ink>
</file>

<file path=ppt/ink/ink7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4:30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10 240 0 0,'7'-7'10326'0'0,"-3"5"-9489"0"0,142 19 6249 0 0,198 5-2419 0 0,-324-22-4451 0 0,188-7 3703 0 0,-205 6-4130 0 0,-1 1-240 0 0,0-1-1 0 0,0 1 1 0 0,0 0-1 0 0,1 0 0 0 0,-1 0 1 0 0,0 0-1 0 0,1 0 1 0 0,-1 1-1 0 0,0-1 0 0 0,0 1 1 0 0,0-1-1 0 0,0 1 0 0 0,3 1 1 0 0</inkml:trace>
</inkml:ink>
</file>

<file path=ppt/ink/ink7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4:30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80 0 0,'3'14'11698'0'0,"-1"9"-4442"0"0,1 13-2895 0 0,1 30-3260 0 0,5 52 846 0 0,-2-83-931 0 0,-1-9-4037 0 0,-5-10-7849 0 0</inkml:trace>
</inkml:ink>
</file>

<file path=ppt/ink/ink7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4:31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4 108 336 0 0,'-1'-1'336'0'0,"1"0"0"0"0,-1-1 1 0 0,1 1-1 0 0,0 0 0 0 0,-1 0 0 0 0,1-1 0 0 0,0 1 0 0 0,0 0 1 0 0,0 0-1 0 0,0-1 0 0 0,0 1 0 0 0,0 0 0 0 0,0-1 0 0 0,0 1 1 0 0,0 0-1 0 0,1-1 0 0 0,-1 1 0 0 0,0 0 0 0 0,1 0 0 0 0,-1 0 1 0 0,1-1-1 0 0,0 1 0 0 0,-1 0 0 0 0,1 0 0 0 0,0 0 1 0 0,0-1-1 0 0,2-1 135 0 0,0 1 0 0 0,0-1 0 0 0,0 1 0 0 0,1 0 0 0 0,-1-1 0 0 0,0 2 0 0 0,1-1 0 0 0,7-2 0 0 0,7-2 588 0 0,0 1-1 0 0,33-4 0 0 0,-51 9-1025 0 0,157-14 2809 0 0,183 6 0 0 0,-291 8-2462 0 0,10-4 151 0 0,-47 2-370 0 0,0 1 1 0 0,0-1-1 0 0,0 2 1 0 0,0 0-1 0 0,0 1 1 0 0,0 0-1 0 0,0 0 1 0 0,0 1-1 0 0,21 7 1 0 0,-30-7-103 0 0,0 0 0 0 0,0 0-1 0 0,0 1 1 0 0,0-1 0 0 0,-1 1 0 0 0,1 0 0 0 0,-1 0 0 0 0,0-1 0 0 0,0 2 0 0 0,0-1 0 0 0,0 0 0 0 0,2 5 0 0 0,19 50 120 0 0,-11-24 33 0 0,96 295 2538 0 0,-101-305-2482 0 0,-4-11-92 0 0,0-4 34 0 0,0 0-1 0 0,-1 0 1 0 0,0 0-1 0 0,0 13 1 0 0,-2-21-202 0 0,0-1-1 0 0,-1 1 1 0 0,1-1 0 0 0,-1 1 0 0 0,1-1-1 0 0,-1 1 1 0 0,1-1 0 0 0,-1 1 0 0 0,1-1-1 0 0,-1 0 1 0 0,1 1 0 0 0,-1-1 0 0 0,0 0 0 0 0,1 1-1 0 0,-1-1 1 0 0,1 0 0 0 0,-1 0 0 0 0,0 0-1 0 0,1 0 1 0 0,-1 0 0 0 0,0 0 0 0 0,1 0-1 0 0,-1 0 1 0 0,0 0 0 0 0,1 0 0 0 0,-1 0-1 0 0,0 0 1 0 0,1 0 0 0 0,-1 0 0 0 0,0 0 0 0 0,0-1-1 0 0,-28-4-82 0 0,27 4 65 0 0,-170-30-482 0 0,-336-15 0 0 0,350 36 351 0 0,86 10-1892 0 0,49 3-2026 0 0,-1 2-3965 0 0,19-3 5386 0 0</inkml:trace>
</inkml:ink>
</file>

<file path=ppt/ink/ink7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4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14 572 0 0,'0'0'4466'0'0,"4"1"-3229"0"0,282 11 8815 0 0,387-37-2379 0 0,-660 23-7911 0 0,8 2 1499 0 0,-15 4-4279 0 0,3 8-6182 0 0</inkml:trace>
</inkml:ink>
</file>

<file path=ppt/ink/ink7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4:3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94 128 424 0 0,'2'-7'1980'0'0,"1"-1"0"0"0,-1 1-1 0 0,-1-1 1 0 0,0 1 0 0 0,1-12 0 0 0,-2 18-1798 0 0,0 0 0 0 0,0-1 0 0 0,0 1 0 0 0,0 0 0 0 0,0 0 0 0 0,0-1 1 0 0,-1 1-1 0 0,1 0 0 0 0,0-1 0 0 0,-1 1 0 0 0,1 0 0 0 0,-1 0 0 0 0,1-1 1 0 0,-1 1-1 0 0,0 0 0 0 0,1 0 0 0 0,-1 0 0 0 0,0 0 0 0 0,0 0 0 0 0,0 0 0 0 0,0 0 1 0 0,0 0-1 0 0,0 0 0 0 0,0 1 0 0 0,0-1 0 0 0,0 0 0 0 0,0 1 0 0 0,0-1 0 0 0,-1 0 1 0 0,1 1-1 0 0,0-1 0 0 0,0 1 0 0 0,-1 0 0 0 0,1 0 0 0 0,0-1 0 0 0,-1 1 0 0 0,1 0 1 0 0,0 0-1 0 0,-2 0 0 0 0,0 1-44 0 0,-1-1 0 0 0,1 1 0 0 0,0 0 0 0 0,0 0 0 0 0,0 0-1 0 0,0 0 1 0 0,0 0 0 0 0,0 1 0 0 0,0-1 0 0 0,0 1 0 0 0,0 0 0 0 0,1 0 0 0 0,-1 0 0 0 0,0 0 0 0 0,1 0 0 0 0,0 1 0 0 0,0-1 0 0 0,0 1 0 0 0,0 0 0 0 0,0-1 0 0 0,0 1 0 0 0,1 0 0 0 0,-2 3-1 0 0,1-3-60 0 0,1-1 0 0 0,0 0 0 0 0,0 0 0 0 0,0 0 0 0 0,1 1 0 0 0,-1-1 0 0 0,1 1 0 0 0,-1-1 0 0 0,1 0 0 0 0,0 1 0 0 0,-1-1-1 0 0,1 1 1 0 0,1-1 0 0 0,-1 1 0 0 0,0-1 0 0 0,0 0 0 0 0,1 1 0 0 0,0-1 0 0 0,-1 0 0 0 0,1 1 0 0 0,0-1 0 0 0,0 0 0 0 0,0 0 0 0 0,0 1-1 0 0,1-1 1 0 0,-1 0 0 0 0,1 0 0 0 0,-1-1 0 0 0,1 1 0 0 0,2 2 0 0 0,0-1-19 0 0,1 0-1 0 0,-1-1 1 0 0,1 0-1 0 0,-1 0 1 0 0,1 0-1 0 0,0 0 1 0 0,0-1 0 0 0,-1 1-1 0 0,1-1 1 0 0,0-1-1 0 0,0 1 1 0 0,0-1-1 0 0,0 0 1 0 0,0 0 0 0 0,0 0-1 0 0,0-1 1 0 0,0 1-1 0 0,0-1 1 0 0,0-1 0 0 0,0 1-1 0 0,0-1 1 0 0,0 1-1 0 0,-1-1 1 0 0,1-1-1 0 0,5-3 1 0 0,-7 4-46 0 0,1 0-1 0 0,-2 0 1 0 0,1-1 0 0 0,0 1 0 0 0,0-1-1 0 0,-1 0 1 0 0,0 0 0 0 0,1 0 0 0 0,-1 0-1 0 0,0 0 1 0 0,0 0 0 0 0,-1 0-1 0 0,1-1 1 0 0,-1 1 0 0 0,0-1 0 0 0,0 1-1 0 0,0-1 1 0 0,0 0 0 0 0,0 1 0 0 0,-1-1-1 0 0,0 0 1 0 0,1 1 0 0 0,-2-1-1 0 0,1 0 1 0 0,0 0 0 0 0,-1 1 0 0 0,1-1-1 0 0,-1 0 1 0 0,0 1 0 0 0,0-1 0 0 0,-1 1-1 0 0,1-1 1 0 0,-1 1 0 0 0,-3-5-1 0 0,3 5-4 0 0,0 0-1 0 0,0 0 0 0 0,0 0 0 0 0,-1 0 0 0 0,1 1 0 0 0,-1 0 0 0 0,1-1 0 0 0,-1 1 0 0 0,0 0 0 0 0,0 0 0 0 0,0 0 0 0 0,-1 1 0 0 0,1-1 1 0 0,0 1-1 0 0,0-1 0 0 0,-1 1 0 0 0,1 0 0 0 0,-1 1 0 0 0,1-1 0 0 0,-1 1 0 0 0,0-1 0 0 0,1 1 0 0 0,-1 0 0 0 0,1 0 0 0 0,-1 1 0 0 0,1-1 0 0 0,-1 1 1 0 0,-3 0-1 0 0,4 0 22 0 0,0 0 0 0 0,0 0 1 0 0,0 0-1 0 0,0 0 0 0 0,0 0 1 0 0,1 0-1 0 0,-1 1 1 0 0,0-1-1 0 0,1 1 0 0 0,-1 0 1 0 0,1 0-1 0 0,-1 0 0 0 0,1 0 1 0 0,0 0-1 0 0,0 0 0 0 0,0 1 1 0 0,0-1-1 0 0,1 1 0 0 0,-1 0 1 0 0,1-1-1 0 0,-1 1 1 0 0,1 0-1 0 0,0 0 0 0 0,0 0 1 0 0,0 0-1 0 0,0 0 0 0 0,1 0 1 0 0,-1 0-1 0 0,1 0 0 0 0,0 0 1 0 0,0 0-1 0 0,0 5 1 0 0,1-4 5 0 0,1 1 1 0 0,-1-1 0 0 0,1 0 0 0 0,0 0 0 0 0,0 0-1 0 0,0 0 1 0 0,1 0 0 0 0,0 0 0 0 0,-1-1 0 0 0,1 1 0 0 0,0-1-1 0 0,1 0 1 0 0,-1 0 0 0 0,1 0 0 0 0,-1 0 0 0 0,1 0-1 0 0,0-1 1 0 0,0 0 0 0 0,0 0 0 0 0,0 0 0 0 0,0 0-1 0 0,7 1 1 0 0,-5 0-44 0 0,0-1 0 0 0,0 0 0 0 0,0-1 0 0 0,0 1 0 0 0,0-1 0 0 0,0-1 0 0 0,0 1 0 0 0,1-1 0 0 0,-1 0 0 0 0,0 0 1 0 0,0-1-1 0 0,0 0 0 0 0,1 0 0 0 0,-1 0 0 0 0,0-1 0 0 0,6-2 0 0 0,-10 3-4 0 0,0-1 1 0 0,-1 0 0 0 0,1 0-1 0 0,0 1 1 0 0,0-1 0 0 0,-1 0 0 0 0,1 0-1 0 0,-1 0 1 0 0,0-1 0 0 0,0 1-1 0 0,0 0 1 0 0,0 0 0 0 0,0-1-1 0 0,0 1 1 0 0,0-1 0 0 0,-1 1-1 0 0,1-1 1 0 0,-1 1 0 0 0,0-1 0 0 0,0 1-1 0 0,0-1 1 0 0,0 1 0 0 0,0-1-1 0 0,0 1 1 0 0,-1-1 0 0 0,1 1-1 0 0,-1-1 1 0 0,0 1 0 0 0,1 0-1 0 0,-1-1 1 0 0,0 1 0 0 0,-1 0 0 0 0,-1-3-1 0 0,3 3 10 0 0,-1 0 0 0 0,0 1 0 0 0,0-1 0 0 0,0 0 0 0 0,0 1 0 0 0,0-1 0 0 0,0 1 0 0 0,-1-1 0 0 0,1 1 0 0 0,0-1 0 0 0,-1 1 0 0 0,1 0 0 0 0,-1 0 0 0 0,1 0 0 0 0,-1 0 0 0 0,0 0 0 0 0,0 0 0 0 0,1 0 0 0 0,-1 0 0 0 0,0 1-1 0 0,0-1 1 0 0,0 1 0 0 0,0-1 0 0 0,1 1 0 0 0,-1 0 0 0 0,0 0 0 0 0,0 0 0 0 0,0 0 0 0 0,0 0 0 0 0,0 0 0 0 0,0 0 0 0 0,0 1 0 0 0,0-1 0 0 0,0 1 0 0 0,1 0 0 0 0,-1-1 0 0 0,0 1 0 0 0,0 0 0 0 0,1 0 0 0 0,-1 0 0 0 0,0 0 0 0 0,1 0 0 0 0,-1 0 0 0 0,1 1 0 0 0,-2 0 0 0 0,1 1 13 0 0,-1-1 1 0 0,1 1 0 0 0,0 0 0 0 0,0-1-1 0 0,1 1 1 0 0,-1 0 0 0 0,1 0-1 0 0,-1 0 1 0 0,1 0 0 0 0,0 0 0 0 0,0 0-1 0 0,0 1 1 0 0,0-1 0 0 0,1 0 0 0 0,-1 0-1 0 0,1 1 1 0 0,0-1 0 0 0,0 5-1 0 0,0-6-9 0 0,1-1 0 0 0,-1 1 0 0 0,0 0 0 0 0,1-1 0 0 0,-1 1 0 0 0,1 0 0 0 0,-1-1 0 0 0,1 1 0 0 0,0-1 0 0 0,0 1 0 0 0,0-1 0 0 0,0 0 0 0 0,0 1 0 0 0,0-1 0 0 0,0 0 0 0 0,0 0 0 0 0,0 1 0 0 0,0-1 0 0 0,1 0 0 0 0,-1 0 0 0 0,1 0 0 0 0,-1-1 0 0 0,1 1 0 0 0,-1 0 0 0 0,1 0 0 0 0,-1-1 0 0 0,1 1 0 0 0,-1-1 0 0 0,1 1 0 0 0,0-1-1 0 0,-1 0 1 0 0,1 0 0 0 0,0 0 0 0 0,-1 0 0 0 0,1 0 0 0 0,0 0 0 0 0,3-1 0 0 0,-3 0 1 0 0,1 1-1 0 0,-1-2 1 0 0,0 1-1 0 0,1 0 0 0 0,-1 0 1 0 0,0-1-1 0 0,0 0 1 0 0,1 1-1 0 0,-1-1 1 0 0,-1 0-1 0 0,1 0 0 0 0,0 0 1 0 0,0 0-1 0 0,-1 0 1 0 0,1 0-1 0 0,-1-1 1 0 0,0 1-1 0 0,1 0 0 0 0,-1-1 1 0 0,0 1-1 0 0,-1-1 1 0 0,1 1-1 0 0,0-1 0 0 0,-1 1 1 0 0,1-1-1 0 0,-1 0 1 0 0,0 1-1 0 0,0-1 1 0 0,0 0-1 0 0,0 1 0 0 0,0-1 1 0 0,-1-3-1 0 0,0 2-40 0 0,1 1 0 0 0,-1-1-1 0 0,1 1 1 0 0,-1-1-1 0 0,0 1 1 0 0,0-1 0 0 0,-1 1-1 0 0,1-1 1 0 0,-1 1 0 0 0,1 0-1 0 0,-3-3 1 0 0,3 4-54 0 0,0 1-1 0 0,0 0 1 0 0,-1 0 0 0 0,1 0-1 0 0,0 0 1 0 0,0 0 0 0 0,0 0-1 0 0,-1 0 1 0 0,1 0 0 0 0,-1 0-1 0 0,1 0 1 0 0,0 1 0 0 0,-1-1-1 0 0,1 1 1 0 0,-1-1 0 0 0,0 1 0 0 0,1 0-1 0 0,-1-1 1 0 0,1 1 0 0 0,-1 0-1 0 0,0 0 1 0 0,1 0 0 0 0,-1 0-1 0 0,-2 1 1 0 0,-10 6-2753 0 0,7 8-3988 0 0,5-9 4060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1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4 215 592 0 0,'-3'4'5531'0'0,"4"8"-3465"0"0,6 13-263 0 0,4 4-459 0 0,2-1 0 0 0,1 0 0 0 0,2-2 0 0 0,0 1 0 0 0,2-2 0 0 0,27 31 0 0 0,-29-38-675 0 0,0-1 1 0 0,2-1 0 0 0,0 0-1 0 0,0-2 1 0 0,2 0 0 0 0,0-1 0 0 0,0-1-1 0 0,43 18 1 0 0,-60-29-555 0 0,-1 1 0 0 0,1-2 0 0 0,0 1 0 0 0,0 0 0 0 0,0-1 0 0 0,0 1 0 0 0,0-1 0 0 0,0 0 0 0 0,0 0 0 0 0,0 0 0 0 0,0 0 0 0 0,0 0 0 0 0,0-1 0 0 0,0 1 0 0 0,0-1 0 0 0,0 0 0 0 0,-1 0 0 0 0,6-3 0 0 0,-4 2-22 0 0,0-1 1 0 0,0 0-1 0 0,0 0 0 0 0,-1-1 1 0 0,0 1-1 0 0,0-1 1 0 0,0 1-1 0 0,0-1 0 0 0,0 0 1 0 0,3-9-1 0 0,3-6 44 0 0,-1-2-1 0 0,-1 1 1 0 0,-2-1 0 0 0,5-26-1 0 0,-8 39-62 0 0,5-44 110 0 0,-1-1 0 0 0,-3 0 0 0 0,-2 0 0 0 0,-2 0 0 0 0,-17-102-1 0 0,18 154-295 0 0,0 1 0 0 0,-1-1-1 0 0,1 0 1 0 0,0 0 0 0 0,0 1-1 0 0,0-1 1 0 0,0 0-1 0 0,0 1 1 0 0,0-1 0 0 0,0 0-1 0 0,0 0 1 0 0,0 1 0 0 0,0-1-1 0 0,0 0 1 0 0,0 0-1 0 0,0 1 1 0 0,1-1 0 0 0,-1 0-1 0 0,0 1 1 0 0,1-1-1 0 0,-1 0 1 0 0,0 1 0 0 0,1-1-1 0 0,-1 1 1 0 0,1-1 0 0 0,-1 1-1 0 0,1-1 1 0 0,-1 0-1 0 0,1 1 1 0 0,-1 0 0 0 0,1-1-1 0 0,0 0 1 0 0,1 1-502 0 0,0 0 0 0 0,-1 0-1 0 0,1 0 1 0 0,-1 0 0 0 0,1 0 0 0 0,0 1 0 0 0,-1-1 0 0 0,1 0 0 0 0,-1 1 0 0 0,1-1-1 0 0,-1 1 1 0 0,1 0 0 0 0,-1-1 0 0 0,3 2 0 0 0,5 4-2400 0 0</inkml:trace>
</inkml:ink>
</file>

<file path=ppt/ink/ink7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4:36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48 72 0 0,'-1'-3'717'0'0,"0"0"1"0"0,0 1-1 0 0,-1-1 1 0 0,1 1-1 0 0,0-1 1 0 0,-1 1-1 0 0,0-1 1 0 0,1 1-1 0 0,-1 0 1 0 0,0 0-1 0 0,0 0 1 0 0,0 0-1 0 0,-1 0 1 0 0,1 0-1 0 0,0 1 1 0 0,-1-1-1 0 0,1 1 1 0 0,-4-2-1 0 0,3 2-275 0 0,-1 0 0 0 0,1 0 0 0 0,-1 0 0 0 0,1 1 0 0 0,-1-1 0 0 0,0 1 0 0 0,1 0 0 0 0,-1 0 0 0 0,0 0 0 0 0,1 0-1 0 0,-1 1 1 0 0,-6 1 0 0 0,6-1-290 0 0,1 0-1 0 0,-1 0 1 0 0,0 0-1 0 0,1 1 1 0 0,0-1-1 0 0,-1 1 1 0 0,1 0-1 0 0,0 0 1 0 0,0 0-1 0 0,0 0 1 0 0,0 1-1 0 0,0-1 1 0 0,0 1-1 0 0,1 0 1 0 0,0 0-1 0 0,-1 0 1 0 0,1 0-1 0 0,0 0 1 0 0,0 0-1 0 0,0 1 1 0 0,1-1-1 0 0,-1 1 1 0 0,1-1-1 0 0,0 1 1 0 0,0-1-1 0 0,0 1 1 0 0,0 5 0 0 0,1-6-80 0 0,0 0 0 0 0,1-1 0 0 0,-1 1 0 0 0,0-1 0 0 0,1 1 0 0 0,0 0 0 0 0,0-1 0 0 0,0 1 0 0 0,0-1 0 0 0,0 0 0 0 0,0 1 0 0 0,1-1 0 0 0,-1 0 0 0 0,1 0 0 0 0,-1 0 0 0 0,1 0 0 0 0,0 0 0 0 0,0 0 0 0 0,0 0 0 0 0,0 0 0 0 0,4 2 0 0 0,-1-2 8 0 0,0 1 1 0 0,0-1 0 0 0,1 1 0 0 0,-1-2-1 0 0,0 1 1 0 0,1-1 0 0 0,-1 1 0 0 0,1-1-1 0 0,0-1 1 0 0,7 1 0 0 0,-7-1-39 0 0,0 0 0 0 0,0-1 0 0 0,0 1 0 0 0,-1-1 0 0 0,1 0 0 0 0,0-1 0 0 0,-1 1 0 0 0,1-1 0 0 0,-1 0 0 0 0,6-4 0 0 0,-8 5-28 0 0,-1 0-1 0 0,0-1 1 0 0,1 0 0 0 0,-1 1 0 0 0,0-1 0 0 0,0 0-1 0 0,-1 0 1 0 0,1 0 0 0 0,0 0 0 0 0,0 0 0 0 0,-1 0 0 0 0,0 0-1 0 0,1-1 1 0 0,-1 1 0 0 0,0-1 0 0 0,0 1 0 0 0,0-1 0 0 0,0 1-1 0 0,-1-1 1 0 0,1 1 0 0 0,0-5 0 0 0,-1 4-13 0 0,0 1 0 0 0,0-1 0 0 0,0 1 0 0 0,0-1 1 0 0,0 1-1 0 0,-1-1 0 0 0,1 1 0 0 0,-1-1 0 0 0,0 1 0 0 0,0 0 0 0 0,0-1 1 0 0,0 1-1 0 0,0 0 0 0 0,0-1 0 0 0,0 1 0 0 0,-1 0 0 0 0,1 0 1 0 0,-1 0-1 0 0,0 0 0 0 0,1 0 0 0 0,-1 1 0 0 0,0-1 0 0 0,0 1 0 0 0,0-1 1 0 0,0 1-1 0 0,-1-1 0 0 0,1 1 0 0 0,0 0 0 0 0,0 0 0 0 0,-1 0 1 0 0,1 0-1 0 0,-1 1 0 0 0,1-1 0 0 0,-1 1 0 0 0,1-1 0 0 0,-1 1 0 0 0,1 0 1 0 0,-1 0-1 0 0,1 0 0 0 0,-1 0 0 0 0,-4 1 0 0 0,0 0 9 0 0,0-1-1 0 0,0 1 1 0 0,1 1 0 0 0,-1-1-1 0 0,0 1 1 0 0,0 0-1 0 0,1 1 1 0 0,-1-1-1 0 0,1 1 1 0 0,0 1 0 0 0,0-1-1 0 0,0 1 1 0 0,0 0-1 0 0,-6 6 1 0 0,10-8 12 0 0,0 0 0 0 0,0 0 1 0 0,0 1-1 0 0,1-1 0 0 0,-1 1 1 0 0,1-1-1 0 0,-1 1 0 0 0,1-1 0 0 0,0 1 1 0 0,0 0-1 0 0,0-1 0 0 0,1 1 1 0 0,-2 4-1 0 0,2-5 6 0 0,0-1 1 0 0,0 1 0 0 0,1-1-1 0 0,-1 1 1 0 0,0 0 0 0 0,1-1-1 0 0,-1 1 1 0 0,1-1-1 0 0,-1 0 1 0 0,1 1 0 0 0,0-1-1 0 0,-1 1 1 0 0,1-1 0 0 0,0 0-1 0 0,0 0 1 0 0,0 1-1 0 0,0-1 1 0 0,2 2 0 0 0,1 0 26 0 0,0-1 1 0 0,1 1-1 0 0,-1-1 1 0 0,1 0-1 0 0,0 0 1 0 0,0 0-1 0 0,-1 0 1 0 0,1-1-1 0 0,0 0 1 0 0,0 0-1 0 0,0 0 1 0 0,0-1-1 0 0,8 0 1 0 0,-8 0-57 0 0,-1 0 1 0 0,0-1 0 0 0,0 0 0 0 0,0 1 0 0 0,-1-2-1 0 0,1 1 1 0 0,0 0 0 0 0,0-1 0 0 0,0 0-1 0 0,-1 0 1 0 0,1 0 0 0 0,-1 0 0 0 0,0 0 0 0 0,1-1-1 0 0,-1 1 1 0 0,0-1 0 0 0,-1 0 0 0 0,1 0 0 0 0,0 0-1 0 0,-1-1 1 0 0,0 1 0 0 0,1 0 0 0 0,-1-1-1 0 0,-1 0 1 0 0,1 1 0 0 0,0-1 0 0 0,1-6 0 0 0,-3 9 32 0 0,0 0 1 0 0,0 0-1 0 0,-1 0 1 0 0,1 0 0 0 0,0 0-1 0 0,0 1 1 0 0,-1-1-1 0 0,1 0 1 0 0,0 0-1 0 0,-1 0 1 0 0,1 0 0 0 0,-1 1-1 0 0,1-1 1 0 0,-1 0-1 0 0,1 1 1 0 0,-1-1 0 0 0,1 0-1 0 0,-1 1 1 0 0,0-1-1 0 0,1 0 1 0 0,-1 1-1 0 0,0-1 1 0 0,0 1 0 0 0,0 0-1 0 0,1-1 1 0 0,-1 1-1 0 0,0-1 1 0 0,0 1 0 0 0,0 0-1 0 0,0 0 1 0 0,0 0-1 0 0,1-1 1 0 0,-1 1-1 0 0,0 0 1 0 0,0 0 0 0 0,0 0-1 0 0,0 0 1 0 0,0 0-1 0 0,0 1 1 0 0,-1-1 0 0 0,-23 6-2884 0 0</inkml:trace>
</inkml:ink>
</file>

<file path=ppt/ink/ink7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4:40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35 180 0 0,'-24'-35'17142'0'0,"22"38"-16929"0"0,1-1-1 0 0,0 1 1 0 0,0 0-1 0 0,0-1 1 0 0,0 1-1 0 0,1 0 1 0 0,-1 0-1 0 0,1 0 1 0 0,0 0 0 0 0,-1-1-1 0 0,1 1 1 0 0,0 0-1 0 0,1 0 1 0 0,0 3-1 0 0,7 54 1205 0 0,-6-43-971 0 0,23 180 1904 0 0,-1 239 1 0 0,-8-227-1479 0 0,0 1 300 0 0,-16-203-1105 0 0,0 0 1 0 0,0 1-1 0 0,0-1 1 0 0,1 0-1 0 0,0 1 0 0 0,1-1 1 0 0,3 9-1 0 0,-4-13-55 0 0,0-1 0 0 0,1 0 0 0 0,0 0 0 0 0,-1 0-1 0 0,1 0 1 0 0,0 0 0 0 0,0 0 0 0 0,0 0 0 0 0,0-1-1 0 0,0 1 1 0 0,1-1 0 0 0,-1 1 0 0 0,0-1 0 0 0,1 0 0 0 0,-1 0-1 0 0,1 0 1 0 0,0 0 0 0 0,-1 0 0 0 0,1-1 0 0 0,-1 1 0 0 0,6-1-1 0 0,60 8 222 0 0,0-4-1 0 0,110-7 1 0 0,-76 0 6 0 0,154-9 679 0 0,-253 14 489 0 0</inkml:trace>
</inkml:ink>
</file>

<file path=ppt/ink/ink7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4:40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13 100 0 0,'-13'-12'14905'0'0,"8"82"-10121"0"0,-10 87-718 0 0,7-106-3590 0 0,-1 82 1 0 0,9-133-1103 0 0,3 9-1008 0 0</inkml:trace>
</inkml:ink>
</file>

<file path=ppt/ink/ink7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4:4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9 163 92 0 0,'-1'-2'290'0'0,"0"1"0"0"0,0-1 1 0 0,0 1-1 0 0,1-1 0 0 0,-1 0 0 0 0,0 1 0 0 0,1-1 1 0 0,-1 0-1 0 0,1 1 0 0 0,-1-1 0 0 0,1 0 1 0 0,0 0-1 0 0,0 0 0 0 0,0 1 0 0 0,0-1 0 0 0,0 0 1 0 0,0 0-1 0 0,0 0 0 0 0,1 0 0 0 0,-1 1 0 0 0,1-1 1 0 0,-1 0-1 0 0,1 1 0 0 0,0-1 0 0 0,-1 0 0 0 0,1 1 1 0 0,0-1-1 0 0,0 1 0 0 0,0-1 0 0 0,0 1 0 0 0,1-1 1 0 0,1-1-1 0 0,4-1 362 0 0,-1 0 1 0 0,1 1-1 0 0,0-1 0 0 0,1 2 0 0 0,-1-1 1 0 0,0 1-1 0 0,9-2 0 0 0,69-15 2336 0 0,135-13 0 0 0,91 12-394 0 0,-289 19-2381 0 0,22-2 215 0 0,-12 0-18 0 0,1 2 0 0 0,-1 1 0 0 0,0 1-1 0 0,0 1 1 0 0,34 8 0 0 0,-64-9-369 0 0,-1 0-1 0 0,1-1 0 0 0,-1 1 1 0 0,1 0-1 0 0,-1 0 1 0 0,0 0-1 0 0,1 0 0 0 0,-1 0 1 0 0,0 1-1 0 0,0-1 1 0 0,0 0-1 0 0,0 1 0 0 0,0-1 1 0 0,0 0-1 0 0,0 1 1 0 0,-1-1-1 0 0,1 1 1 0 0,0-1-1 0 0,-1 1 0 0 0,1 0 1 0 0,-1-1-1 0 0,0 1 1 0 0,1 0-1 0 0,-1-1 0 0 0,0 1 1 0 0,0 0-1 0 0,0-1 1 0 0,0 1-1 0 0,-1 2 1 0 0,-9 64 290 0 0,3-35-172 0 0,7 4 53 0 0,1 0 0 0 0,2 0 0 0 0,2 0 1 0 0,1-1-1 0 0,21 70 0 0 0,4 23 665 0 0,-28-115-747 0 0,-1-10-81 0 0,-1 0-1 0 0,-1 0 1 0 0,1 0-1 0 0,0 0 1 0 0,-1 0-1 0 0,0 0 1 0 0,0 0-1 0 0,0 0 0 0 0,-1 5 1 0 0,0-8-62 0 0,0 1 1 0 0,0-1-1 0 0,0 0 1 0 0,0 1-1 0 0,0-1 1 0 0,0 0-1 0 0,0 0 1 0 0,0 0-1 0 0,0 0 1 0 0,-1 0-1 0 0,1 0 1 0 0,0 0-1 0 0,-1 0 1 0 0,1 0-1 0 0,-1 0 0 0 0,1-1 1 0 0,-1 1-1 0 0,0-1 1 0 0,1 1-1 0 0,-1-1 1 0 0,1 0-1 0 0,-1 1 1 0 0,0-1-1 0 0,1 0 1 0 0,-1 0-1 0 0,0 0 1 0 0,-1-1-1 0 0,-107 2-944 0 0,-134-16-1 0 0,42 1 363 0 0,88 11 338 0 0,45 3 56 0 0,-136-18 1 0 0,205 18 165 0 0,0 0 1 0 0,-1 0-1 0 0,1 0 1 0 0,0 0-1 0 0,0 0 1 0 0,0 0-1 0 0,0 0 1 0 0,0 0-1 0 0,-1 0 1 0 0,1 0-1 0 0,0 0 1 0 0,0 0-1 0 0,0 0 1 0 0,0 0-1 0 0,0 0 1 0 0,-1 0-1 0 0,1 0 1 0 0,0 0-1 0 0,0 0 1 0 0,0 0-1 0 0,0 0 1 0 0,0 0-1 0 0,-1 0 1 0 0,1 0-1 0 0,0 0 1 0 0,0 0-1 0 0,0 0 1 0 0,0 0-1 0 0,0-1 1 0 0,0 1-1 0 0,-1 0 1 0 0,1 0-1 0 0,0 0 1 0 0,0 0-1 0 0,0 0 1 0 0,0 0-1 0 0,0 0 1 0 0,0-1-1 0 0,0 1 1 0 0,0 0-1 0 0,0 0 1 0 0,0 0-1 0 0,0 0 1 0 0,0 0-1 0 0,0-1 1 0 0,0 1-1 0 0,0 0 1 0 0,0 0-1 0 0,0 0 1 0 0,0 0-1 0 0,0 0 1 0 0,0-1-1 0 0,0 1 1 0 0,0 0-1 0 0,0 0 1 0 0,0 0-1 0 0,0 0 1 0 0,0-1-1 0 0,11-4-1565 0 0,20-4-3344 0 0,-15 6 1787 0 0,4 0 453 0 0</inkml:trace>
</inkml:ink>
</file>

<file path=ppt/ink/ink7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4:41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26 708 0 0,'4'0'8513'0'0,"8"1"-3966"0"0,66 1-1202 0 0,209-3 1513 0 0,279-13 49 0 0,-555 13-4660 0 0,-7 1-71 0 0,0 0 1 0 0,0 0-1 0 0,0-1 1 0 0,0 1-1 0 0,0-1 1 0 0,0 0 0 0 0,0 0-1 0 0,0 0 1 0 0,-1-1-1 0 0,1 0 1 0 0,3-1-1 0 0,-6 2 10 0 0</inkml:trace>
</inkml:ink>
</file>

<file path=ppt/ink/ink7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4:45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5 424 492 0 0,'-5'15'8280'0'0,"18"-19"-3983"0"0,19-20-1265 0 0,-24 14-2635 0 0,-1 0-1 0 0,0-1 0 0 0,-1 0 0 0 0,0 0 0 0 0,-1 0 0 0 0,0-1 0 0 0,-1 1 0 0 0,0-1 0 0 0,-1-1 0 0 0,-1 1 0 0 0,0 0 0 0 0,0-1 0 0 0,0-17 0 0 0,-2-19 363 0 0,-2-1-1 0 0,-9-49 0 0 0,9 83-409 0 0,-4-2 1793 0 0,1 35-1417 0 0,-2 36-113 0 0,3 19 90 0 0,3 0 0 0 0,10 85 0 0 0,-9-156-850 0 0,0 0-1 0 0,0 1 0 0 0,0-1 0 0 0,1 0 0 0 0,-1 0 1 0 0,0 0-1 0 0,0 0 0 0 0,1 0 0 0 0,-1 0 0 0 0,1 0 1 0 0,-1 0-1 0 0,1 0 0 0 0,-1 0 0 0 0,1 0 0 0 0,0 0 1 0 0,-1 0-1 0 0,1 0 0 0 0,0 0 0 0 0,0-1 0 0 0,-1 1 1 0 0,1 0-1 0 0,0 0 0 0 0,0-1 0 0 0,0 1 0 0 0,0-1 1 0 0,0 1-1 0 0,0-1 0 0 0,1 1 0 0 0,0-1-445 0 0,0 0 0 0 0,0 0 0 0 0,0 0 0 0 0,0 0-1 0 0,0-1 1 0 0,0 1 0 0 0,0-1 0 0 0,0 1 0 0 0,0-1 0 0 0,0 0-1 0 0,-1 1 1 0 0,1-1 0 0 0,0 0 0 0 0,0 0 0 0 0,-1 0 0 0 0,2-2-1 0 0,11-7-2051 0 0</inkml:trace>
</inkml:ink>
</file>

<file path=ppt/ink/ink7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4:45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0 508 0 0,'-7'6'10037'0'0,"5"2"-9924"0"0,-5 39 4718 0 0,-3 11 179 0 0,-1 82-1 0 0,11-139-4965 0 0,0 0 0 0 0,0-1 0 0 0,0 1 0 0 0,0-1 0 0 0,0 1 0 0 0,0 0-1 0 0,0-1 1 0 0,0 1 0 0 0,0-1 0 0 0,0 1 0 0 0,0-1 0 0 0,0 1 0 0 0,0 0-1 0 0,1-1 1 0 0,-1 1 0 0 0,0-1 0 0 0,0 1 0 0 0,1-1 0 0 0,-1 1 0 0 0,0-1-1 0 0,1 1 1 0 0,-1-1 0 0 0,1 0 0 0 0,-1 1 0 0 0,0-1 0 0 0,1 0 0 0 0,-1 1 0 0 0,1-1-1 0 0,-1 0 1 0 0,1 1 0 0 0,-1-1 0 0 0,2 1 0 0 0,19-8 374 0 0,25-28-721 0 0,-39 30 360 0 0,17-15-605 0 0,39-40 0 0 0,-63 59 423 0 0,-25 19 253 0 0,16-10 49 0 0,-15 14 646 0 0,-32 39-1 0 0,50-54-593 0 0,1-1-1 0 0,0 1 1 0 0,0 1-1 0 0,1-1 1 0 0,0 1-1 0 0,1 0 1 0 0,-1 0-1 0 0,2 0 1 0 0,-1 0-1 0 0,1 0 1 0 0,-2 11-1 0 0,4-18-194 0 0,0 1 0 0 0,0-1 0 0 0,0 1-1 0 0,0-1 1 0 0,0 1 0 0 0,1-1-1 0 0,-1 1 1 0 0,0-1 0 0 0,1 1-1 0 0,-1-1 1 0 0,1 1 0 0 0,-1-1-1 0 0,1 0 1 0 0,0 1 0 0 0,-1-1 0 0 0,1 0-1 0 0,0 0 1 0 0,0 0 0 0 0,0 1-1 0 0,0-1 1 0 0,0 0 0 0 0,0 0-1 0 0,2 1 1 0 0,1 0-90 0 0,-1 0-1 0 0,1 0 0 0 0,0-1 1 0 0,-1 1-1 0 0,1-1 1 0 0,0 0-1 0 0,0 0 0 0 0,7 0 1 0 0,8 1-2256 0 0,0-2 1 0 0,36-4-1 0 0,-48 3 754 0 0,16-2-2179 0 0,-1-2 537 0 0</inkml:trace>
</inkml:ink>
</file>

<file path=ppt/ink/ink7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4:46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23 271 344 0 0,'-20'22'22797'0'0,"17"-39"-21227"0"0,3-3-1057 0 0,2 0 0 0 0,0 0-1 0 0,1 0 1 0 0,1 0 0 0 0,1 1 0 0 0,7-20 0 0 0,-10 32-412 0 0,1 0 1 0 0,0 0 0 0 0,0 0 0 0 0,1 0 0 0 0,0 1 0 0 0,0-1-1 0 0,0 1 1 0 0,1 0 0 0 0,0 0 0 0 0,0 0 0 0 0,0 1 0 0 0,1 0-1 0 0,0 0 1 0 0,0 0 0 0 0,0 1 0 0 0,1 0 0 0 0,-1 0 0 0 0,14-5-1 0 0,-18 8-81 0 0,0 0-1 0 0,-1 1 0 0 0,1-1 0 0 0,0 1 0 0 0,0-1 0 0 0,0 1 0 0 0,0 0 0 0 0,0 0 0 0 0,0-1 0 0 0,0 2 0 0 0,0-1 0 0 0,0 0 1 0 0,0 0-1 0 0,0 1 0 0 0,0-1 0 0 0,0 1 0 0 0,0-1 0 0 0,0 1 0 0 0,-1 0 0 0 0,1-1 0 0 0,0 1 0 0 0,0 0 0 0 0,1 2 0 0 0,-1-1 35 0 0,-1 0 0 0 0,1 0 0 0 0,-1 0 0 0 0,0 0 0 0 0,1 1 0 0 0,-1-1 0 0 0,0 1 0 0 0,-1-1 0 0 0,1 0 0 0 0,0 1 0 0 0,-1-1 0 0 0,1 1 0 0 0,-1 0 0 0 0,0-1 0 0 0,0 4 0 0 0,0 8 147 0 0,-2 0 1 0 0,1 0 0 0 0,-2 0 0 0 0,0 0-1 0 0,-5 14 1 0 0,6-21-202 0 0,-1 0 0 0 0,2-1 0 0 0,-1 1 0 0 0,1 1 0 0 0,0-1 0 0 0,0 0 0 0 0,1 0 0 0 0,0 0 0 0 0,0 0 0 0 0,1 0 0 0 0,2 15 0 0 0,-1-18 0 0 0,-1 0 0 0 0,1 0 0 0 0,1-1 0 0 0,-1 1 0 0 0,0 0 0 0 0,1-1 0 0 0,0 0 0 0 0,-1 1 0 0 0,1-1 0 0 0,1 0 0 0 0,-1 0 0 0 0,0-1 0 0 0,1 1 0 0 0,-1-1 0 0 0,1 0 0 0 0,0 1 0 0 0,0-2 0 0 0,0 1 0 0 0,0 0 0 0 0,0-1 0 0 0,6 2 0 0 0,6 1-1739 0 0,1-1 1 0 0,0-1-1 0 0,0 0 0 0 0,0-1 0 0 0,21-2 1 0 0,-14 1 144 0 0,-18 0-1961 0 0</inkml:trace>
</inkml:ink>
</file>

<file path=ppt/ink/ink7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4:49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96 176 0 0,'-50'97'5662'0'0,"13"-20"576"0"0,33-90-997 0 0,2-68-4028 0 0,3 71-1106 0 0,0-12 134 0 0,1 0 0 0 0,6-28 1 0 0,-7 46-207 0 0,-1 0 0 0 0,1 0 0 0 0,0 1 0 0 0,1-1 1 0 0,-1 0-1 0 0,1 0 0 0 0,0 1 0 0 0,-1-1 0 0 0,2 1 1 0 0,-1-1-1 0 0,0 1 0 0 0,1 0 0 0 0,-1 0 0 0 0,1 0 1 0 0,0 0-1 0 0,0 0 0 0 0,0 1 0 0 0,0-1 0 0 0,7-3 0 0 0,-7 6-2 0 0,0-1 0 0 0,0 1-1 0 0,0 0 1 0 0,0 0 0 0 0,0 0-1 0 0,0 0 1 0 0,0 0 0 0 0,0 1-1 0 0,-1-1 1 0 0,1 1 0 0 0,0 0-1 0 0,0 0 1 0 0,0 0 0 0 0,-1 0-1 0 0,1 0 1 0 0,0 1 0 0 0,-1-1-1 0 0,1 1 1 0 0,-1-1 0 0 0,4 5-1 0 0,47 45 376 0 0,-42-40-329 0 0,83 99 581 0 0,-57-64-714 0 0,53 50 0 0 0,-90-95 27 0 0,1 0 1 0 0,-1 0-1 0 0,1-1 0 0 0,0 1 0 0 0,0 0 0 0 0,0 0 0 0 0,-1 0 0 0 0,1-1 0 0 0,0 1 0 0 0,0 0 1 0 0,0-1-1 0 0,0 1 0 0 0,0-1 0 0 0,0 1 0 0 0,0-1 0 0 0,0 0 0 0 0,0 1 0 0 0,0-1 1 0 0,1 0-1 0 0,-1 0 0 0 0,0 0 0 0 0,0 1 0 0 0,0-1 0 0 0,0 0 0 0 0,0-1 0 0 0,0 1 0 0 0,0 0 1 0 0,1 0-1 0 0,-1 0 0 0 0,0-1 0 0 0,0 1 0 0 0,0 0 0 0 0,0-1 0 0 0,0 1 0 0 0,0-1 0 0 0,1-1 1 0 0,-1 1-17 0 0,-1-21 189 0 0,-1 18-85 0 0,-2-1 0 0 0,1 0 1 0 0,-1 0-1 0 0,1 1 0 0 0,-1 0 0 0 0,0-1 1 0 0,-1 1-1 0 0,1 0 0 0 0,-1 1 0 0 0,0-1 0 0 0,0 1 1 0 0,0-1-1 0 0,0 1 0 0 0,-9-5 0 0 0,4 4 17 0 0,-1 0 0 0 0,1 1 0 0 0,-1 0 0 0 0,0 0 0 0 0,0 1 0 0 0,1 0 0 0 0,-15 0 0 0 0,-9 1 113 0 0,-1 2 1 0 0,1 1-1 0 0,-59 12 0 0 0,83-12-332 0 0,-56 14 745 0 0,63-16-781 0 0,-1 1-1 0 0,1 0 1 0 0,0-1 0 0 0,0 1 0 0 0,0 0-1 0 0,0 1 1 0 0,0-1 0 0 0,0 0 0 0 0,0 1 0 0 0,0-1-1 0 0,0 1 1 0 0,0-1 0 0 0,1 1 0 0 0,-1 0-1 0 0,0 0 1 0 0,1 0 0 0 0,0 0 0 0 0,0 0 0 0 0,-1 0-1 0 0,1 0 1 0 0,0 0 0 0 0,0 0 0 0 0,0 3-1 0 0,1-4-33 0 0,0 0 0 0 0,0-1 0 0 0,0 1 0 0 0,0 0 0 0 0,0-1-1 0 0,1 1 1 0 0,-1-1 0 0 0,0 1 0 0 0,0 0 0 0 0,0-1 0 0 0,1 1-1 0 0,-1-1 1 0 0,0 1 0 0 0,1 0 0 0 0,-1-1 0 0 0,1 1 0 0 0,-1-1 0 0 0,1 0-1 0 0,-1 1 1 0 0,1-1 0 0 0,-1 1 0 0 0,1-1 0 0 0,-1 0 0 0 0,1 1-1 0 0,0 0 1 0 0,0-1 77 0 0,13 10-2231 0 0</inkml:trace>
</inkml:ink>
</file>

<file path=ppt/ink/ink7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4:5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109 394 788 0 0,'-5'-2'679'0'0,"1"0"1"0"0,0 0-1 0 0,0 0 0 0 0,-1 0 1 0 0,1-1-1 0 0,1 1 0 0 0,-1-1 0 0 0,0 0 1 0 0,1 0-1 0 0,-1-1 0 0 0,1 1 1 0 0,0-1-1 0 0,0 1 0 0 0,1-1 0 0 0,-1 0 1 0 0,1 0-1 0 0,-4-9 0 0 0,-2-5 635 0 0,1-1 0 0 0,-9-35 0 0 0,13 41-876 0 0,0 1 0 0 0,1-1 0 0 0,0 0 0 0 0,1 1 0 0 0,1-1 1 0 0,0 0-1 0 0,1 0 0 0 0,0 0 0 0 0,6-23 0 0 0,-6 31-316 0 0,1 0 0 0 0,-1 0 1 0 0,1 1-1 0 0,1-1 0 0 0,-1 1 0 0 0,1-1 0 0 0,-1 1 1 0 0,1 0-1 0 0,1 0 0 0 0,-1 0 0 0 0,0 0 0 0 0,1 1 1 0 0,0-1-1 0 0,0 1 0 0 0,0 0 0 0 0,0 0 0 0 0,0 0 1 0 0,1 1-1 0 0,-1-1 0 0 0,1 1 0 0 0,0 0 0 0 0,0 1 1 0 0,0-1-1 0 0,-1 1 0 0 0,1 0 0 0 0,1 0 0 0 0,8 0 1 0 0,-8 1-37 0 0,0 0 0 0 0,0 0 1 0 0,0 0-1 0 0,1 1 1 0 0,-1 0-1 0 0,0 1 0 0 0,0-1 1 0 0,0 1-1 0 0,-1 0 1 0 0,1 0-1 0 0,0 1 0 0 0,-1 0 1 0 0,1 0-1 0 0,-1 0 0 0 0,0 1 1 0 0,0 0-1 0 0,0-1 1 0 0,-1 2-1 0 0,1-1 0 0 0,5 9 1 0 0,-6-10-117 0 0,-2 2 0 0 0,1-1 1 0 0,0 0-1 0 0,-1 0 0 0 0,0 1 1 0 0,0 0-1 0 0,0-1 0 0 0,-1 1 1 0 0,0 0-1 0 0,0 0 0 0 0,0 0 1 0 0,0 0-1 0 0,-1 0 0 0 0,1-1 1 0 0,-1 1-1 0 0,-1 0 0 0 0,1 0 1 0 0,-1 0-1 0 0,0 0 0 0 0,0 0 1 0 0,0 0-1 0 0,0 0 0 0 0,-1-1 1 0 0,0 1-1 0 0,-4 7 0 0 0,-2 0-362 0 0,-1 0-1 0 0,0-1 0 0 0,-1 0 0 0 0,-18 17 0 0 0,-10 9-1942 0 0,38-36 2036 0 0,0 0 278 0 0,1 0-1 0 0,-1 0 1 0 0,1 0-1 0 0,-1 0 1 0 0,1 0 0 0 0,-1 0-1 0 0,1-1 1 0 0,0 1 0 0 0,0 0-1 0 0,-1 0 1 0 0,1 0-1 0 0,0-1 1 0 0,0 1 0 0 0,0 0-1 0 0,0-1 1 0 0,0 1-1 0 0,0-1 1 0 0,0 1 0 0 0,0-1-1 0 0,0 1 1 0 0,2-1 0 0 0,29 11 186 0 0,-24-9-140 0 0,8 3 94 0 0,12 5 182 0 0,1 1 1 0 0,31 16-1 0 0,-54-24-167 0 0,0 0-1 0 0,0 1 1 0 0,-1 0 0 0 0,1 0-1 0 0,-1 0 1 0 0,1 0 0 0 0,-2 1-1 0 0,1 0 1 0 0,0 0 0 0 0,-1 0-1 0 0,0 1 1 0 0,0 0 0 0 0,0-1-1 0 0,-1 1 1 0 0,5 12 0 0 0,-8-15-55 0 0,0 0 0 0 0,1-1 0 0 0,-1 1 1 0 0,0 0-1 0 0,-1 0 0 0 0,1 0 1 0 0,0 0-1 0 0,-1 0 0 0 0,0 0 1 0 0,1 0-1 0 0,-1 0 0 0 0,0 0 0 0 0,-1-1 1 0 0,1 1-1 0 0,0 0 0 0 0,-1-1 1 0 0,1 1-1 0 0,-1-1 0 0 0,0 0 0 0 0,0 1 1 0 0,0-1-1 0 0,0 0 0 0 0,0 0 1 0 0,-1 0-1 0 0,1-1 0 0 0,-1 1 1 0 0,1 0-1 0 0,-1-1 0 0 0,1 0 0 0 0,-5 2 1 0 0,-5 3 104 0 0,1-1-1 0 0,0-1 1 0 0,-1 0 0 0 0,0 0 0 0 0,-24 4 0 0 0,15-6-50 0 0,0-1 0 0 0,0-1 0 0 0,0 0 0 0 0,-24-5 0 0 0,34 4-482 0 0,1-1 1 0 0,0 0-1 0 0,0-1 0 0 0,0 0 0 0 0,0-1 1 0 0,1 0-1 0 0,-1 0 0 0 0,1-1 0 0 0,0-1 0 0 0,-10-7 1 0 0,18 13-20 0 0,0-1 0 0 0,0 0 0 0 0,0 0 0 0 0,1 0 0 0 0,-1 0 1 0 0,0 0-1 0 0,1 0 0 0 0,-1 0 0 0 0,0 0 0 0 0,1 0 0 0 0,-1 0 0 0 0,1 0 1 0 0,0 0-1 0 0,-1 0 0 0 0,1 0 0 0 0,0-1 0 0 0,0 1 0 0 0,0 0 1 0 0,0 0-1 0 0,0 0 0 0 0,0 0 0 0 0,0-2 0 0 0,3-9-2386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15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1 540 0 0,'6'76'10032'0'0,"-9"1"-4478"0"0,1-50-4252 0 0,1 1-1 0 0,1 0 1 0 0,2-1 0 0 0,6 39-1 0 0,1-48-2707 0 0,1-12-2273 0 0</inkml:trace>
</inkml:ink>
</file>

<file path=ppt/ink/ink7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07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16 96 0 0,'-11'-15'9876'0'0,"6"38"-8526"0"0,1 0 1 0 0,1 0-1 0 0,1 35 0 0 0,-2 15-195 0 0,-11 171 1176 0 0,13-140-10003 0 0,2-94 5754 0 0</inkml:trace>
</inkml:ink>
</file>

<file path=ppt/ink/ink7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0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6 318 248 0 0,'-2'-8'398'0'0,"1"0"-1"0"0,0-1 1 0 0,0 1 0 0 0,0 0-1 0 0,1 0 1 0 0,1-1-1 0 0,-1 1 1 0 0,1 0 0 0 0,1 0-1 0 0,-1 0 1 0 0,1 0 0 0 0,1 0-1 0 0,0 0 1 0 0,4-9 0 0 0,0 6 148 0 0,0 0 1 0 0,0 0-1 0 0,1 0 1 0 0,0 1-1 0 0,1 1 1 0 0,0-1 0 0 0,0 2-1 0 0,16-12 1 0 0,-10 9-2 0 0,0 1 0 0 0,1 0 0 0 0,0 2 0 0 0,1 0 0 0 0,0 0 0 0 0,0 2 0 0 0,0 0 0 0 0,1 1 0 0 0,0 1 1 0 0,24-3-1 0 0,-33 6-361 0 0,0 0 0 0 0,0 1 0 0 0,0 0 0 0 0,-1 0 1 0 0,1 1-1 0 0,0 0 0 0 0,0 1 0 0 0,-1 0 0 0 0,1 0 0 0 0,-1 1 1 0 0,0 0-1 0 0,1 0 0 0 0,-1 1 0 0 0,-1 0 0 0 0,1 0 1 0 0,-1 1-1 0 0,1 0 0 0 0,-1 1 0 0 0,-1-1 0 0 0,1 1 0 0 0,-1 0 1 0 0,0 1-1 0 0,7 9 0 0 0,-9-8-98 0 0,0-1 0 0 0,-1 1 0 0 0,0 0 0 0 0,-1 0 0 0 0,1 0 0 0 0,-1 0 0 0 0,-1 0 0 0 0,0 0 0 0 0,0 1 0 0 0,0-1 0 0 0,-1 0 0 0 0,0 1 0 0 0,-1-1-1 0 0,0 0 1 0 0,0 1 0 0 0,-1-1 0 0 0,0 0 0 0 0,-1 0 0 0 0,1 0 0 0 0,-2 0 0 0 0,-5 11 0 0 0,0-1-46 0 0,0-1-1 0 0,-1 0 0 0 0,-1-1 1 0 0,0 0-1 0 0,-2 0 0 0 0,0-1 1 0 0,0-1-1 0 0,-19 15 1 0 0,26-24-37 0 0,-1-1 1 0 0,0 1-1 0 0,0-1 1 0 0,0-1 0 0 0,-13 5-1 0 0,16-6-27 0 0,1-1-1 0 0,0 0 1 0 0,-1 0-1 0 0,1-1 1 0 0,-1 1 0 0 0,1-1-1 0 0,0 1 1 0 0,-1-1-1 0 0,1 0 1 0 0,-1-1-1 0 0,1 1 1 0 0,-1 0 0 0 0,1-1-1 0 0,-5-1 1 0 0,22 10 95 0 0,-1 0 0 0 0,0 1 1 0 0,-1 1-1 0 0,0 0 0 0 0,0 1 1 0 0,-1 0-1 0 0,0 1 0 0 0,-1 0 1 0 0,0 1-1 0 0,10 18 0 0 0,6 11 410 0 0,-3 1 0 0 0,21 53 0 0 0,-41-88-728 0 0,12 23 11 0 0,-8-24-3190 0 0,2-4-3498 0 0</inkml:trace>
</inkml:ink>
</file>

<file path=ppt/ink/ink7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0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1 756 0 0,'-1'40'13179'0'0,"-1"24"-6320"0"0,3 9-5205 0 0,0-50-1769 0 0,1 0 1 0 0,1 1 0 0 0,0-1 0 0 0,9 24 0 0 0,-5-35-1979 0 0,6-5-6506 0 0</inkml:trace>
</inkml:ink>
</file>

<file path=ppt/ink/ink7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0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23 158 980 0 0,'-2'-1'468'0'0,"1"1"0"0"0,-1-2-1 0 0,1 1 1 0 0,-1 0 0 0 0,1 0-1 0 0,0 0 1 0 0,-1-1 0 0 0,1 1-1 0 0,0 0 1 0 0,0-1 0 0 0,0 1 0 0 0,0-1-1 0 0,0 0 1 0 0,0 1 0 0 0,1-1-1 0 0,-1 0 1 0 0,0 1 0 0 0,1-1 0 0 0,0 0-1 0 0,-1 0 1 0 0,1 0 0 0 0,0 1-1 0 0,0-1 1 0 0,0 0 0 0 0,0-3 0 0 0,1 3 21 0 0,0 0 0 0 0,0 1 0 0 0,0-1 1 0 0,0 1-1 0 0,0-1 0 0 0,0 1 1 0 0,0-1-1 0 0,1 1 0 0 0,-1 0 0 0 0,0 0 1 0 0,1-1-1 0 0,2 0 0 0 0,19-10 494 0 0,13-2 1153 0 0,1 2 0 0 0,72-15 0 0 0,15 6-4323 0 0,-81 15-7112 0 0,-33 3 6658 0 0</inkml:trace>
</inkml:ink>
</file>

<file path=ppt/ink/ink7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09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68 0 0,'-2'1'10844'0'0,"-3"11"-9904"0"0,-6 177 7413 0 0,5-58-5365 0 0,0-75-3993 0 0,3-33-8069 0 0</inkml:trace>
</inkml:ink>
</file>

<file path=ppt/ink/ink7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0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28 322 1128 0 0,'-28'-7'14565'0'0,"33"1"-14152"0"0,0 0-1 0 0,1 0 1 0 0,0 1-1 0 0,0-1 1 0 0,0 1-1 0 0,0 1 1 0 0,1-1-1 0 0,0 1 0 0 0,0 1 1 0 0,10-5-1 0 0,15-10 574 0 0,-22 10-848 0 0,0-1-1 0 0,-1 0 1 0 0,0 0 0 0 0,0-1 0 0 0,-1 0-1 0 0,0-1 1 0 0,-1 0 0 0 0,0 0-1 0 0,-1 0 1 0 0,0-1 0 0 0,0 0-1 0 0,-2 0 1 0 0,1 0 0 0 0,-2-1 0 0 0,0 0-1 0 0,0 1 1 0 0,-1-1 0 0 0,0 0-1 0 0,-1-14 1 0 0,-3 44 2612 0 0,-1 5-1853 0 0,1 0 1 0 0,2 35 0 0 0,3-31-587 0 0,-2-7-193 0 0,1-1-1 0 0,0 1 1 0 0,2-1-1 0 0,0 0 1 0 0,1 0-1 0 0,15 33 1 0 0,-13-43-933 0 0,-6-7 109 0 0,0-1-1 0 0,0 1 1 0 0,0-1-1 0 0,0 1 1 0 0,0-1-1 0 0,0 1 1 0 0,1-1 0 0 0,-1 0-1 0 0,0 1 1 0 0,0-1-1 0 0,0 0 1 0 0,0 0-1 0 0,1 0 1 0 0,-1 0 0 0 0,0 0-1 0 0,0 0 1 0 0,2-1-1 0 0,3-1-2208 0 0</inkml:trace>
</inkml:ink>
</file>

<file path=ppt/ink/ink7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10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41 404 0 0,'-1'-3'15641'0'0,"11"0"-6726"0"0,9 1-4943 0 0,5-1-3313 0 0,33-4-2813 0 0,-28 1 4310 0 0,-19 2-2849 0 0,26-7 124 0 0,-24 10-3190 0 0,-1 2-3793 0 0,-5 0 4633 0 0</inkml:trace>
</inkml:ink>
</file>

<file path=ppt/ink/ink7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1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1 296 0 0,'-12'20'2337'0'0,"11"-19"-1863"0"0,1 0 1 0 0,-1-1-1 0 0,1 1 0 0 0,-1 0 0 0 0,1 0 0 0 0,0 0 0 0 0,-1 0 0 0 0,1 0 0 0 0,0 0 1 0 0,0 0-1 0 0,0 0 0 0 0,0 0 0 0 0,0 0 0 0 0,0 0 0 0 0,0 0 0 0 0,0 0 0 0 0,1 0 0 0 0,-1 0 1 0 0,1 2-1 0 0,-1-2 20 0 0,1-1 1 0 0,0 1-1 0 0,0 0 1 0 0,-1 0 0 0 0,1 0-1 0 0,0 0 1 0 0,0-1-1 0 0,0 1 1 0 0,0 0 0 0 0,0-1-1 0 0,0 1 1 0 0,0-1-1 0 0,0 1 1 0 0,0-1-1 0 0,0 0 1 0 0,1 1 0 0 0,0-1-1 0 0,22 4 652 0 0,48-4 3620 0 0,-43-4-9162 0 0</inkml:trace>
</inkml:ink>
</file>

<file path=ppt/ink/ink7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12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14 652 0 0,'12'-9'1391'0'0,"10"4"10342"0"0,-30 23-10442 0 0,-13 8-687 0 0,-1-1-1 0 0,-1-1 0 0 0,0 0 1 0 0,-2-2-1 0 0,-52 36 0 0 0,39-31 249 0 0,-66 64-1 0 0,103-89-795 0 0,-1-1 1 0 0,1 0 0 0 0,-1 0-1 0 0,1 1 1 0 0,0-1-1 0 0,-1 1 1 0 0,1 0-1 0 0,0-1 1 0 0,0 1-1 0 0,0 0 1 0 0,0 0-1 0 0,1-1 1 0 0,-1 1 0 0 0,0 0-1 0 0,1 0 1 0 0,-1 0-1 0 0,1 0 1 0 0,0 0-1 0 0,0 0 1 0 0,-1 0-1 0 0,1 0 1 0 0,1 2-1 0 0,0-3 2 0 0,-1 1-1 0 0,1-1 0 0 0,0 1 0 0 0,1-1 0 0 0,-1 1 0 0 0,0-1 0 0 0,0 0 0 0 0,0 0 0 0 0,1 0 0 0 0,-1 0 1 0 0,1 0-1 0 0,-1 0 0 0 0,1 0 0 0 0,-1 0 0 0 0,1 0 0 0 0,0-1 0 0 0,-1 1 0 0 0,1-1 0 0 0,2 1 0 0 0,11 2 215 0 0,1 0-1 0 0,0-1 1 0 0,31-1-1 0 0,-45-1-273 0 0,163-6 49 0 0,-139 3-1717 0 0,1-1 0 0 0,28-8 1 0 0,-35 1-2012 0 0,-13 4-1913 0 0,-3 0 3936 0 0</inkml:trace>
</inkml:ink>
</file>

<file path=ppt/ink/ink7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13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7 3672 0 0,'0'0'2413'0'0,"-17"-6"3696"0"0,8 26-4186 0 0,2-1 0 0 0,0 2 0 0 0,1-1 0 0 0,-4 30 0 0 0,6-13-281 0 0,0 0 1 0 0,3 0-1 0 0,5 61 1 0 0,-4-96-1771 0 0,0-1 1 0 0,0 1-1 0 0,1-1 1 0 0,-1 1 0 0 0,0-1-1 0 0,1 0 1 0 0,0 1-1 0 0,-1-1 1 0 0,1 1-1 0 0,0-1 1 0 0,-1 0 0 0 0,1 0-1 0 0,0 1 1 0 0,0-1-1 0 0,0 0 1 0 0,0 0 0 0 0,2 1-1 0 0,-2-1-387 0 0,0-1 1 0 0,0 1-1 0 0,-1-1 0 0 0,1 0 0 0 0,0 1 0 0 0,0-1 0 0 0,0 0 1 0 0,0 0-1 0 0,0 1 0 0 0,0-1 0 0 0,0 0 0 0 0,0 0 1 0 0,-1 0-1 0 0,1 0 0 0 0,0 0 0 0 0,0 0 0 0 0,0-1 0 0 0,0 1 1 0 0,2 0-1 0 0,4-3-2193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1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90 644 0 0,'-1'-1'182'0'0,"0"0"0"0"0,1 0 0 0 0,-1-1 0 0 0,0 1 0 0 0,0 0 0 0 0,1 0 0 0 0,-1-1 1 0 0,1 1-1 0 0,-1 0 0 0 0,1-1 0 0 0,0 1 0 0 0,-1 0 0 0 0,1-1 0 0 0,0 1 0 0 0,0-1 0 0 0,0 1 0 0 0,0-1 0 0 0,0 1 0 0 0,0 0 0 0 0,1-1 0 0 0,-1 1 0 0 0,0-1 0 0 0,1 1 0 0 0,-1 0 1 0 0,1-1-1 0 0,-1 1 0 0 0,1 0 0 0 0,0 0 0 0 0,-1-1 0 0 0,1 1 0 0 0,0 0 0 0 0,0 0 0 0 0,0 0 0 0 0,0 0 0 0 0,0 0 0 0 0,0 0 0 0 0,0 0 0 0 0,0 0 0 0 0,1 1 0 0 0,-1-1 0 0 0,0 0 1 0 0,0 1-1 0 0,1-1 0 0 0,-1 1 0 0 0,0-1 0 0 0,3 0 0 0 0,14-6 595 0 0,2 0 0 0 0,-1 2 0 0 0,0 0 1 0 0,1 1-1 0 0,0 0 0 0 0,0 2 0 0 0,0 1 0 0 0,0 0 0 0 0,23 3 1 0 0,1 2 121 0 0,-1 1 1 0 0,-1 3-1 0 0,50 14 1 0 0,-75-17-480 0 0,0 1 0 0 0,0 0 0 0 0,-1 2 0 0 0,0 0 0 0 0,18 12 0 0 0,-29-17-288 0 0,-1 0 1 0 0,0 0-1 0 0,0 0 1 0 0,0 1-1 0 0,0-1 1 0 0,0 1-1 0 0,-1 0 1 0 0,1 0-1 0 0,-1 0 1 0 0,0 0-1 0 0,0 1 0 0 0,-1 0 1 0 0,0-1-1 0 0,1 1 1 0 0,-2 0-1 0 0,1 0 1 0 0,0 0-1 0 0,-1 0 1 0 0,0 0-1 0 0,0 0 1 0 0,0 9-1 0 0,-2-7-30 0 0,0 1-1 0 0,-1-1 1 0 0,0 0-1 0 0,0 0 1 0 0,0-1-1 0 0,-1 1 1 0 0,0 0 0 0 0,0-1-1 0 0,-1 0 1 0 0,0 1-1 0 0,0-2 1 0 0,0 1-1 0 0,-1 0 1 0 0,0-1-1 0 0,0 0 1 0 0,0 0 0 0 0,-1 0-1 0 0,1-1 1 0 0,-7 5-1 0 0,-7 2 75 0 0,0 1-1 0 0,0-2 0 0 0,-1-1 0 0 0,-40 14 1 0 0,43-18-124 0 0,0-1 0 0 0,-1 0 1 0 0,0-1-1 0 0,0-1 0 0 0,0-1 1 0 0,-25-1-1 0 0,30-1-1433 0 0,0-1 0 0 0,-23-5 0 0 0</inkml:trace>
</inkml:ink>
</file>

<file path=ppt/ink/ink7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13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80 0 0,'-1'23'12573'0'0,"-2"101"-6731"0"0,0-48-3606 0 0,1-44-825 0 0,1 0 0 0 0,5 45 0 0 0,-4-77-1384 0 0,0 1-1 0 0,0-1 0 0 0,0 1 0 0 0,0-1 1 0 0,0 0-1 0 0,0 1 0 0 0,0-1 0 0 0,0 1 1 0 0,0-1-1 0 0,0 0 0 0 0,1 1 0 0 0,-1-1 1 0 0,0 0-1 0 0,0 1 0 0 0,0-1 0 0 0,1 0 1 0 0,-1 1-1 0 0,0-1 0 0 0,0 0 1 0 0,1 0-1 0 0,-1 1 0 0 0,0-1 0 0 0,0 0 1 0 0,1 0-1 0 0,-1 1 0 0 0,0-1 0 0 0,1 0 1 0 0,-1 0-1 0 0,1 0 0 0 0,-1 0 0 0 0,0 1 1 0 0,1-1-1 0 0,-1 0 0 0 0,0 0 0 0 0,1 0 1 0 0,-1 0-1 0 0,1 0 0 0 0,-1 0 0 0 0,0 0 1 0 0,1 0-1 0 0,-1 0 0 0 0,0 0 1 0 0,1 0-1 0 0,-1-1 0 0 0,1 1 0 0 0,-1 0 1 0 0,0 0-1 0 0,1 0 0 0 0,-1 0 0 0 0,0 0 1 0 0,1-1-1 0 0,-1 1 0 0 0,0 0 0 0 0,1 0 1 0 0,-1-1-1 0 0,0 1 0 0 0,0 0 0 0 0,1-1 1 0 0,-1 1-1 0 0,25-24-137 0 0,-18 16 242 0 0,161-135-790 0 0,-144 124 288 0 0,-24 19 299 0 0,-21 26-90 0 0,-6-1 397 0 0,-1 0 173 0 0,-30 36 0 0 0,52-54-291 0 0,0 1 1 0 0,0 0-1 0 0,1 0 1 0 0,0 0-1 0 0,0 1 1 0 0,1-1-1 0 0,0 1 1 0 0,1 0-1 0 0,-1 0 1 0 0,-1 11-1 0 0,5-18-77 0 0,-1 0 0 0 0,1 1-1 0 0,-1-1 1 0 0,1 0 0 0 0,0 1-1 0 0,0-1 1 0 0,0 0 0 0 0,0 1-1 0 0,0-1 1 0 0,0 1 0 0 0,1-1 0 0 0,-1 0-1 0 0,1 1 1 0 0,0-1 0 0 0,0 0-1 0 0,0 0 1 0 0,0 1 0 0 0,0-1-1 0 0,0 0 1 0 0,0 0 0 0 0,1 0 0 0 0,-1 0-1 0 0,1-1 1 0 0,-1 1 0 0 0,1 0-1 0 0,0-1 1 0 0,0 1 0 0 0,0-1-1 0 0,3 3 1 0 0,2-2-308 0 0,0 1-1 0 0,-1-1 1 0 0,1-1 0 0 0,0 0-1 0 0,0 0 1 0 0,0 0 0 0 0,0 0-1 0 0,0-1 1 0 0,9-1-1 0 0,21 0-2517 0 0,7-1-4351 0 0,-28 1 4355 0 0</inkml:trace>
</inkml:ink>
</file>

<file path=ppt/ink/ink7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14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1 398 1048 0 0,'6'-16'12648'0'0,"0"-6"-4624"0"0,2-19-2445 0 0,0-6-5010 0 0,7-30-2387 0 0,-5 32 3990 0 0,-6 31-1975 0 0,1 0 0 0 0,0 0 0 0 0,1 1-1 0 0,1 0 1 0 0,12-20 0 0 0,-17 29-146 0 0,0 1-1 0 0,0 0 1 0 0,1-1-1 0 0,-1 1 1 0 0,1 0-1 0 0,0 1 1 0 0,0-1-1 0 0,0 0 0 0 0,0 1 1 0 0,0 0-1 0 0,0-1 1 0 0,1 1-1 0 0,-1 0 1 0 0,1 1-1 0 0,0-1 1 0 0,-1 1-1 0 0,1 0 1 0 0,0 0-1 0 0,0 0 1 0 0,0 0-1 0 0,0 0 1 0 0,0 1-1 0 0,0 0 1 0 0,0 0-1 0 0,5 0 0 0 0,-7 1-22 0 0,-1-1 0 0 0,0 0 0 0 0,0 1 0 0 0,0-1 0 0 0,0 1 0 0 0,0-1 0 0 0,1 1 0 0 0,-1-1 0 0 0,0 1 0 0 0,0 0 0 0 0,0 0 0 0 0,-1-1 0 0 0,1 1 0 0 0,0 0 0 0 0,0 0 0 0 0,0 0 0 0 0,-1 0 0 0 0,1 0-1 0 0,0 0 1 0 0,-1 0 0 0 0,1 0 0 0 0,-1 0 0 0 0,1 1 0 0 0,-1-1 0 0 0,1 0 0 0 0,-1 0 0 0 0,0 0 0 0 0,0 1 0 0 0,0-1 0 0 0,0 0 0 0 0,1 0 0 0 0,-2 1 0 0 0,1-1 0 0 0,0 0 0 0 0,0 0 0 0 0,0 0 0 0 0,0 1-1 0 0,-1-1 1 0 0,1 0 0 0 0,-1 1 0 0 0,-23 53 633 0 0,20-46-643 0 0,-17 29 33 0 0,12-23-30 0 0,0 1-1 0 0,1 0 1 0 0,1 0-1 0 0,1 0 1 0 0,-7 26 0 0 0,12-38-20 0 0,1 0 1 0 0,-1 1 0 0 0,1-1 0 0 0,0 0 0 0 0,0 0-1 0 0,0 0 1 0 0,1 0 0 0 0,-1 0 0 0 0,1 0 0 0 0,0 0-1 0 0,0 0 1 0 0,1 0 0 0 0,-1 0 0 0 0,1 0 0 0 0,0-1-1 0 0,0 1 1 0 0,0 0 0 0 0,0-1 0 0 0,1 0 0 0 0,-1 0 0 0 0,1 1-1 0 0,0-2 1 0 0,0 1 0 0 0,0 0 0 0 0,0 0 0 0 0,1-1-1 0 0,-1 0 1 0 0,7 4 0 0 0,9 2-53 0 0,1 0-1 0 0,0-1 1 0 0,0-1-1 0 0,1-1 1 0 0,-1 0-1 0 0,1-2 1 0 0,0-1-1 0 0,34 1 1 0 0,-39-2-33 0 0,-3 2-2243 0 0</inkml:trace>
</inkml:ink>
</file>

<file path=ppt/ink/ink7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5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68 0 0,'1'-25'18814'0'0,"-1"40"-18063"0"0,0 0 0 0 0,0 1 0 0 0,2-1 0 0 0,0 0-1 0 0,0 1 1 0 0,2-1 0 0 0,-1 0 0 0 0,11 23 0 0 0,-12-35-669 0 0,0 0 0 0 0,1 1 1 0 0,-1-1-1 0 0,1 0 0 0 0,0 0 1 0 0,0 0-1 0 0,0 0 0 0 0,0-1 1 0 0,1 1-1 0 0,-1-1 0 0 0,1 0 1 0 0,-1 0-1 0 0,1 0 0 0 0,0-1 1 0 0,-1 1-1 0 0,1-1 0 0 0,0 0 1 0 0,0 0-1 0 0,0 0 0 0 0,8 0 1 0 0,10 1 79 0 0,1 0 1 0 0,37-4-1 0 0,-22 0 44 0 0,39 4 103 0 0,102-5 839 0 0,-144 2-606 0 0,-28 0-4583 0 0</inkml:trace>
</inkml:ink>
</file>

<file path=ppt/ink/ink7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4:42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64 199 84 0 0,'-13'-7'592'0'0,"8"4"193"0"0,0 0 1 0 0,-1-1-1 0 0,1 1 1 0 0,1-1-1 0 0,-1 0 1 0 0,1 0-1 0 0,-5-5 0 0 0,8 7-532 0 0,0 0 0 0 0,0 1 0 0 0,0-1-1 0 0,0 0 1 0 0,0 0 0 0 0,1 0-1 0 0,-1 0 1 0 0,1 0 0 0 0,0 0 0 0 0,-1 0-1 0 0,1 0 1 0 0,0 0 0 0 0,0 0-1 0 0,0 0 1 0 0,1 0 0 0 0,-1 0 0 0 0,0 0-1 0 0,1 0 1 0 0,-1 1 0 0 0,1-1-1 0 0,0 0 1 0 0,-1 0 0 0 0,1 0-1 0 0,0 0 1 0 0,0 1 0 0 0,2-3 0 0 0,3-5 316 0 0,0 1 1 0 0,0-1-1 0 0,1 2 1 0 0,0-1-1 0 0,0 1 1 0 0,0 0-1 0 0,1 0 1 0 0,0 1-1 0 0,18-10 1 0 0,-22 13-320 0 0,2 1 0 0 0,-1-1 0 0 0,0 1 0 0 0,0 0 0 0 0,1 0 0 0 0,-1 0 0 0 0,1 1 0 0 0,-1 0 0 0 0,1 0 0 0 0,0 0 0 0 0,-1 1 0 0 0,1 0 0 0 0,0 0 0 0 0,-1 1 0 0 0,1-1 0 0 0,0 1 0 0 0,-1 0 0 0 0,1 1 0 0 0,6 1 0 0 0,-9-2-161 0 0,0 1 0 0 0,0-1 0 0 0,1 0 1 0 0,-1 1-1 0 0,0 0 0 0 0,0 0 1 0 0,0 0-1 0 0,-1 0 0 0 0,1 0 1 0 0,0 0-1 0 0,-1 1 0 0 0,0 0 0 0 0,1-1 1 0 0,-1 1-1 0 0,0 0 0 0 0,0 0 1 0 0,-1 0-1 0 0,1 0 0 0 0,-1 0 0 0 0,1 0 1 0 0,-1 1-1 0 0,0-1 0 0 0,0 0 1 0 0,0 1-1 0 0,-1-1 0 0 0,1 1 1 0 0,-1-1-1 0 0,0 1 0 0 0,0-1 0 0 0,0 1 1 0 0,0-1-1 0 0,-2 6 0 0 0,0-1-44 0 0,-1-1 0 0 0,0 0 0 0 0,0 1 0 0 0,-1-2 0 0 0,0 1 0 0 0,0 0 0 0 0,-1-1 0 0 0,1 0 0 0 0,-1 0 0 0 0,-1 0 0 0 0,1 0 0 0 0,-1-1 0 0 0,-11 8 0 0 0,-22 20-486 0 0,81-26 272 0 0,-11-5 132 0 0,1 2-1 0 0,39 11 1 0 0,-61-13 40 0 0,-1 1-1 0 0,-1 0 1 0 0,1 0 0 0 0,0 1 0 0 0,-1 0-1 0 0,1 0 1 0 0,-1 1 0 0 0,0 0-1 0 0,-1 1 1 0 0,1 0 0 0 0,-1 0-1 0 0,9 11 1 0 0,-14-16 4 0 0,-1 2 0 0 0,1-1 0 0 0,-1 0-1 0 0,1 0 1 0 0,-1 0 0 0 0,0 1 0 0 0,0-1 0 0 0,0 0-1 0 0,0 1 1 0 0,0-1 0 0 0,-1 1 0 0 0,1-1 0 0 0,-1 1-1 0 0,0-1 1 0 0,0 1 0 0 0,0 0 0 0 0,0-1 0 0 0,0 1-1 0 0,0-1 1 0 0,-1 5 0 0 0,-1-3 5 0 0,1-1 0 0 0,-1 1 0 0 0,0-1-1 0 0,0 1 1 0 0,0-1 0 0 0,-1 0 0 0 0,1 0 0 0 0,-1 0 0 0 0,0 0-1 0 0,1 0 1 0 0,-1-1 0 0 0,-4 4 0 0 0,-6 2 23 0 0,0 0 0 0 0,0-1 0 0 0,-1 0 0 0 0,0-1 0 0 0,-27 8 0 0 0,20-7-271 0 0,0-2 1 0 0,0 0-1 0 0,0-2 1 0 0,0 0-1 0 0,-1-1 1 0 0,1-2-1 0 0,-1 0 1 0 0,1-1 0 0 0,-31-6-1 0 0,40 0-2529 0 0,13-2-4764 0 0,5 3 4917 0 0</inkml:trace>
</inkml:ink>
</file>

<file path=ppt/ink/ink7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4:43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1 628 0 0,'0'0'1336'0'0,"15"20"3786"0"0,13 52 1433 0 0,5 43-1014 0 0,-18-59-2328 0 0,-10-36-2052 0 0,11 27 3802 0 0,3-73-4315 0 0,34-41-747 0 0,116-110 0 0 0,-144 156-197 0 0,-19 20 58 0 0,-13 15 198 0 0,-51 61 214 0 0,46-63-68 0 0,1 1 0 0 0,0 0 0 0 0,1 1 1 0 0,0 0-1 0 0,2 1 0 0 0,-1 0 0 0 0,2 0 0 0 0,-9 25 1 0 0,15-37-68 0 0,1-1 0 0 0,-1 1 1 0 0,1 0-1 0 0,-1-1 0 0 0,1 1 0 0 0,0-1 1 0 0,0 1-1 0 0,1 0 0 0 0,-1-1 1 0 0,0 1-1 0 0,1-1 0 0 0,0 1 0 0 0,-1-1 1 0 0,1 1-1 0 0,0-1 0 0 0,0 0 1 0 0,0 1-1 0 0,1-1 0 0 0,-1 0 0 0 0,1 0 1 0 0,-1 0-1 0 0,3 2 0 0 0,0 0 14 0 0,0 0-1 0 0,0-1 0 0 0,1 0 0 0 0,0 0 0 0 0,-1 0 0 0 0,1-1 1 0 0,0 0-1 0 0,0 1 0 0 0,1-2 0 0 0,4 2 0 0 0,9 2 88 0 0,0-2 0 0 0,0 0 0 0 0,0-2 0 0 0,0 0 0 0 0,20-1 0 0 0,24-10-788 0 0,-61 10 122 0 0,6-3 569 0 0,-3 3-2464 0 0</inkml:trace>
</inkml:ink>
</file>

<file path=ppt/ink/ink7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4:4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8 443 252 0 0,'-1'0'213'0'0,"1"-1"-1"0"0,-1 1 1 0 0,1 0 0 0 0,-1 0-1 0 0,1-1 1 0 0,0 1 0 0 0,-1 0 0 0 0,1-1-1 0 0,-1 1 1 0 0,1-1 0 0 0,0 1-1 0 0,-1 0 1 0 0,1-1 0 0 0,0 1-1 0 0,0-1 1 0 0,-1 1 0 0 0,1-1-1 0 0,0 1 1 0 0,0-1 0 0 0,0 1-1 0 0,0-1 1 0 0,0 1 0 0 0,0-1-1 0 0,-1 1 1 0 0,1-1 0 0 0,0 1 0 0 0,0-1-1 0 0,1 1 1 0 0,-1-1 0 0 0,0 1-1 0 0,0-1 1 0 0,0 1 0 0 0,0-1-1 0 0,0 1 1 0 0,0-1 0 0 0,1 0-1 0 0,18-13 4445 0 0,-14 12-3806 0 0,1-1 0 0 0,-1 2 1 0 0,1-1-1 0 0,-1 0 0 0 0,1 1 0 0 0,11-1 0 0 0,-15 2-596 0 0,0 0-1 0 0,0 0 0 0 0,0 1 1 0 0,0-1-1 0 0,1 0 0 0 0,-1 1 1 0 0,0 0-1 0 0,0-1 0 0 0,0 1 1 0 0,0 0-1 0 0,0 0 0 0 0,0 0 1 0 0,0 0-1 0 0,-1 0 0 0 0,1 1 1 0 0,0-1-1 0 0,-1 0 0 0 0,1 1 1 0 0,-1 0-1 0 0,1-1 0 0 0,-1 1 1 0 0,0 0-1 0 0,1-1 0 0 0,-1 1 1 0 0,0 0-1 0 0,0 0 0 0 0,0 0 1 0 0,-1 0-1 0 0,2 4 0 0 0,-2-5 240 0 0,-3-2-375 0 0,0 1-1 0 0,0-1 0 0 0,0 0 0 0 0,1 0 0 0 0,-1-1 0 0 0,0 1 0 0 0,1 0 0 0 0,-1-1 0 0 0,0 0 0 0 0,1 1 0 0 0,0-1 1 0 0,-1 0-1 0 0,1 0 0 0 0,0-1 0 0 0,0 1 0 0 0,0 0 0 0 0,1-1 0 0 0,-1 1 0 0 0,0-1 0 0 0,1 1 0 0 0,0-1 0 0 0,0 0 0 0 0,-1 0 1 0 0,1 0-1 0 0,1 1 0 0 0,-2-6 0 0 0,-1-1-59 0 0,1-1 0 0 0,0 1 0 0 0,1-1-1 0 0,0 0 1 0 0,0 0 0 0 0,1 0 0 0 0,1-14 0 0 0,3 3 18 0 0,1 0 0 0 0,0 1 1 0 0,1 0-1 0 0,1 0 0 0 0,17-31 0 0 0,-18 39-16 0 0,1 0 0 0 0,0 0 0 0 0,1 1 1 0 0,1 0-1 0 0,0 1 0 0 0,0 0 0 0 0,1 0 0 0 0,0 1 0 0 0,22-16 0 0 0,-30 24-41 0 0,0-1 0 0 0,0 1 1 0 0,0-1-1 0 0,0 1 0 0 0,1 0 0 0 0,-1 0 0 0 0,0 0 0 0 0,1 0 0 0 0,-1 1 0 0 0,1-1 0 0 0,-1 1 0 0 0,1-1 1 0 0,-1 1-1 0 0,1 0 0 0 0,-1 0 0 0 0,1 0 0 0 0,0 0 0 0 0,-1 0 0 0 0,1 1 0 0 0,-1-1 0 0 0,4 2 0 0 0,-3 0-6 0 0,-1-1 0 0 0,0 1 0 0 0,0 0-1 0 0,0-1 1 0 0,0 1 0 0 0,0 1 0 0 0,0-1-1 0 0,0 0 1 0 0,-1 0 0 0 0,1 0 0 0 0,-1 1-1 0 0,1-1 1 0 0,-1 1 0 0 0,0-1 0 0 0,0 1-1 0 0,1 3 1 0 0,0 6 10 0 0,1 0 1 0 0,-1 0-1 0 0,-1 0 0 0 0,0 1 0 0 0,-1-1 1 0 0,0 0-1 0 0,-4 20 0 0 0,0-7-11 0 0,0-11 15 0 0,1 0 0 0 0,1 0 0 0 0,1 0-1 0 0,0 0 1 0 0,2 25 0 0 0,-1-36-24 0 0,1 0 0 0 0,-1 0 0 0 0,1 0-1 0 0,0 0 1 0 0,0 0 0 0 0,0 0 0 0 0,1 0 0 0 0,-1 0 0 0 0,1-1-1 0 0,0 1 1 0 0,-1 0 0 0 0,1-1 0 0 0,0 0 0 0 0,0 1 0 0 0,1-1-1 0 0,-1 0 1 0 0,0 0 0 0 0,1 0 0 0 0,-1 0 0 0 0,1-1 0 0 0,0 1 0 0 0,0-1-1 0 0,-1 1 1 0 0,1-1 0 0 0,0 0 0 0 0,0 0 0 0 0,0 0 0 0 0,0-1-1 0 0,0 1 1 0 0,0-1 0 0 0,6 1 0 0 0,18 0-2498 0 0,54-4 0 0 0,-16 0-1765 0 0</inkml:trace>
</inkml:ink>
</file>

<file path=ppt/ink/ink7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1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15 308 0 0,'-3'-15'11191'0'0,"10"42"-8156"0"0,9 46-1742 0 0,2 39 248 0 0,-5 1 0 0 0,-6 0 0 0 0,-4 0 1 0 0,-16 155-1 0 0,10-236-1343 0 0,-16 265 2099 0 0,19-297-2324 0 0,2 20-1181 0 0,0-14-1747 0 0,12 0-6202 0 0</inkml:trace>
</inkml:ink>
</file>

<file path=ppt/ink/ink7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16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0 260 0 0,'-2'1'437'0'0,"-31"9"4512"0"0,32-10-4509 0 0,0 0-1 0 0,-1 1 1 0 0,1-1-1 0 0,0 0 0 0 0,0 1 1 0 0,0-1-1 0 0,0 1 0 0 0,0 0 1 0 0,0-1-1 0 0,0 1 1 0 0,0 0-1 0 0,0 0 0 0 0,0 0 1 0 0,0 0-1 0 0,0-1 0 0 0,1 1 1 0 0,-1 0-1 0 0,0 1 1 0 0,1-1-1 0 0,-1 0 0 0 0,0 0 1 0 0,0 2-1 0 0,3-2-59 0 0,1 1 0 0 0,-1-1-1 0 0,0 0 1 0 0,1 0 0 0 0,-1 1-1 0 0,1-2 1 0 0,-1 1 0 0 0,1 0-1 0 0,0-1 1 0 0,-1 1 0 0 0,6 0 0 0 0,91 5 2440 0 0,111-7 1 0 0,-82-1-1913 0 0,579 2 3584 0 0,-658 0-4277 0 0,-19 2-14 0 0,0-2-1 0 0,0-1 0 0 0,0-2 0 0 0,-1 0 1 0 0,30-9-1 0 0,-35 4-14109 0 0</inkml:trace>
</inkml:ink>
</file>

<file path=ppt/ink/ink7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18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1 364 0 0,'0'0'121'0'0,"0"0"-1"0"0,0 0 1 0 0,-1 0 0 0 0,1 0 0 0 0,0 0-1 0 0,0 0 1 0 0,-1 1 965 0 0,1-1-965 0 0,-1 0 0 0 0,1 0 0 0 0,0 1-1 0 0,0-1 1 0 0,0 0 0 0 0,0 0-1 0 0,0 0 1 0 0,0 0 0 0 0,0 1 0 0 0,0-1-1 0 0,0 0 1 0 0,0 0 0 0 0,0 0-1 0 0,0 0 1 0 0,0 1 0 0 0,0-1 0 0 0,0 0-1 0 0,0 0 1 0 0,0 0 0 0 0,0 1-1 0 0,0-1 1 0 0,0 0 0 0 0,0 0 0 0 0,0 0-1 0 0,0 0 1 0 0,0 1 0 0 0,1 0 965 0 0,-1-1-965 0 0,1 0 0 0 0,13 8 2402 0 0,18 2-410 0 0,318 32 5626 0 0,180-41-3642 0 0,-394-12-3230 0 0,81 0 902 0 0,-194 14-4213 0 0,-11 5-5926 0 0</inkml:trace>
</inkml:ink>
</file>

<file path=ppt/ink/ink7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18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1 344 0 0,'-7'4'8114'0'0,"7"-4"-7945"0"0,-4 20 3800 0 0,-1 28-1592 0 0,5-39-1377 0 0,-29 322 8101 0 0,27-290-9428 0 0,6-21-2726 0 0,7-9-4832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16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83 800 0 0,'-1'0'362'0'0,"0"-1"1"0"0,0 0-1 0 0,0 1 1 0 0,0-1-1 0 0,-1 0 0 0 0,1 0 1 0 0,0 0-1 0 0,0 0 1 0 0,1 0-1 0 0,-1 0 0 0 0,0 0 1 0 0,0 0-1 0 0,0 0 1 0 0,1 0-1 0 0,-1 0 0 0 0,1-1 1 0 0,-1 1-1 0 0,1 0 1 0 0,-1 0-1 0 0,1-1 0 0 0,0 1 1 0 0,-1 0-1 0 0,1-1 1 0 0,0 1-1 0 0,0 0 0 0 0,0-3 1 0 0,1 2-53 0 0,0 1 0 0 0,0-1 0 0 0,0 1 0 0 0,0-1 0 0 0,0 1 0 0 0,1-1 1 0 0,-1 1-1 0 0,0 0 0 0 0,1-1 0 0 0,-1 1 0 0 0,1 0 0 0 0,-1 0 0 0 0,1 0 0 0 0,0 0 1 0 0,-1 0-1 0 0,3 0 0 0 0,10-4 553 0 0,-1 0-1 0 0,1 1 1 0 0,21-3 0 0 0,-15 4 45 0 0,1 0 1 0 0,26 1-1 0 0,-42 2-712 0 0,0 0 1 0 0,0 0-1 0 0,0 0 1 0 0,0 1-1 0 0,0 0 1 0 0,0 0-1 0 0,0 1 0 0 0,0-1 1 0 0,0 1-1 0 0,0 0 1 0 0,-1 0-1 0 0,1 1 1 0 0,-1-1-1 0 0,7 5 1 0 0,-10-5-137 0 0,0-1 1 0 0,0 0 0 0 0,0 1-1 0 0,-1-1 1 0 0,1 1 0 0 0,0-1-1 0 0,-1 0 1 0 0,1 1 0 0 0,-1 0-1 0 0,1-1 1 0 0,-1 1 0 0 0,0-1-1 0 0,0 1 1 0 0,0-1 0 0 0,0 1-1 0 0,0 0 1 0 0,0-1 0 0 0,0 1 0 0 0,0-1-1 0 0,0 1 1 0 0,-1 0 0 0 0,1-1-1 0 0,-1 1 1 0 0,1-1 0 0 0,-1 1-1 0 0,0-1 1 0 0,1 0 0 0 0,-1 1-1 0 0,0-1 1 0 0,0 0 0 0 0,-2 3-1 0 0,-4 5 89 0 0,0 0 0 0 0,0-1 0 0 0,-11 10 0 0 0,12-13-25 0 0,-28 27 257 0 0,22-23-246 0 0,1 1 0 0 0,0 1 0 0 0,1-1 0 0 0,0 2 0 0 0,-15 22 0 0 0,25-33-121 0 0,-1 0-1 0 0,1 0 1 0 0,-1-1 0 0 0,1 1-1 0 0,0 0 1 0 0,-1 0 0 0 0,1 0 0 0 0,0 0-1 0 0,0-1 1 0 0,0 1 0 0 0,0 0-1 0 0,-1 0 1 0 0,1 0 0 0 0,1 0-1 0 0,-1 0 1 0 0,0 0 0 0 0,0-1-1 0 0,0 1 1 0 0,0 0 0 0 0,0 0-1 0 0,1 0 1 0 0,-1 0 0 0 0,0-1 0 0 0,1 1-1 0 0,-1 0 1 0 0,1 0 0 0 0,-1-1-1 0 0,1 1 1 0 0,-1 0 0 0 0,1 0-1 0 0,0-1 1 0 0,-1 1 0 0 0,1-1-1 0 0,0 1 1 0 0,-1-1 0 0 0,1 1 0 0 0,0-1-1 0 0,0 1 1 0 0,-1-1 0 0 0,1 0-1 0 0,0 1 1 0 0,0-1 0 0 0,0 0-1 0 0,0 0 1 0 0,0 1 0 0 0,-1-1-1 0 0,1 0 1 0 0,1 0 0 0 0,7 2 53 0 0,1-1 0 0 0,-1 0 1 0 0,15 1-1 0 0,-18-2-28 0 0,38 1-65 0 0,59-5 0 0 0,-72-1-4154 0 0,0-1-4170 0 0,-20 3 5394 0 0</inkml:trace>
</inkml:ink>
</file>

<file path=ppt/ink/ink7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19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3 107 528 0 0,'-1'-1'528'0'0,"1"0"0"0"0,-1-1 0 0 0,1 1 0 0 0,0 0 1 0 0,0-1-1 0 0,0 1 0 0 0,0 0 0 0 0,0 0 0 0 0,0-1 0 0 0,0 1 0 0 0,0 0 0 0 0,1-1 0 0 0,-1 1 1 0 0,0 0-1 0 0,1 0 0 0 0,-1-1 0 0 0,1 1 0 0 0,0 0 0 0 0,0-2 0 0 0,1 1-86 0 0,-1 1 0 0 0,1-1-1 0 0,-1 1 1 0 0,1 0 0 0 0,0-1 0 0 0,0 1-1 0 0,0 0 1 0 0,-1 0 0 0 0,1 0-1 0 0,0 0 1 0 0,3 0 0 0 0,7-2 326 0 0,0 0 0 0 0,0 1 0 0 0,21-1 0 0 0,-13 1 293 0 0,301-20 2913 0 0,-198 15-3317 0 0,739-15 3633 0 0,-860 22-4232 0 0,1-1 1 0 0,-1 1-1 0 0,1 0 0 0 0,-1 0 0 0 0,1 1 0 0 0,-1-1 0 0 0,0 0 0 0 0,1 1 0 0 0,-1 0 0 0 0,1-1 0 0 0,-1 1 0 0 0,0 0 1 0 0,1 0-1 0 0,-1 0 0 0 0,0 0 0 0 0,0 1 0 0 0,0-1 0 0 0,0 1 0 0 0,0-1 0 0 0,0 1 0 0 0,0 0 0 0 0,-1 0 0 0 0,3 2 0 0 0,-2 2 4 0 0,1 0-1 0 0,-2 0 0 0 0,1 0 0 0 0,0 1 0 0 0,-1-1 0 0 0,0 1 0 0 0,-1-1 0 0 0,1 7 0 0 0,53 533 1317 0 0,-54-536-1378 0 0,1 2 0 0 0,-1-11 0 0 0,0 0 0 0 0,0 0 0 0 0,-1 0 0 0 0,1 0 0 0 0,0 0 0 0 0,0-1 0 0 0,-1 1 0 0 0,1 0 0 0 0,0 0 0 0 0,-1 0 0 0 0,1 0 0 0 0,-1 0 0 0 0,1 0 0 0 0,-1 0 0 0 0,0-1 0 0 0,1 1 0 0 0,-1 0 0 0 0,0 0 0 0 0,1-1 0 0 0,-1 1 0 0 0,0-1 0 0 0,0 1 0 0 0,0 0 0 0 0,0-1 0 0 0,0 0 0 0 0,0 1 0 0 0,1-1 0 0 0,-1 1 0 0 0,0-1 0 0 0,0 0 0 0 0,0 0 0 0 0,0 0 0 0 0,0 1 0 0 0,0-1 0 0 0,0 0 0 0 0,0 0 0 0 0,0 0 0 0 0,0-1 0 0 0,0 1 0 0 0,0 0 0 0 0,0 0 0 0 0,0-1 0 0 0,0 1 0 0 0,0 0 0 0 0,0-1 0 0 0,0 1 0 0 0,0-1 0 0 0,0 1 0 0 0,-1-2 0 0 0,-1 2 0 0 0,-305-49-1918 0 0,-397-11 1 0 0,510 51 1675 0 0,194 9-10 0 0,-14-1-848 0 0,3 0-1736 0 0</inkml:trace>
</inkml:ink>
</file>

<file path=ppt/ink/ink7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22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15 388 0 0,'-4'-4'1233'0'0,"-10"-7"4142"0"0,13 12-5199 0 0,1-1-1 0 0,-1 0 1 0 0,0 1 0 0 0,1-1-1 0 0,-1 1 1 0 0,0 0 0 0 0,1-1-1 0 0,-1 1 1 0 0,1-1 0 0 0,-1 1-1 0 0,1 0 1 0 0,-1-1-1 0 0,1 1 1 0 0,-1 0 0 0 0,1-1-1 0 0,0 1 1 0 0,-1 0 0 0 0,1 0-1 0 0,0 0 1 0 0,0-1 0 0 0,0 1-1 0 0,0 0 1 0 0,-1 0 0 0 0,1 0-1 0 0,0-1 1 0 0,0 1 0 0 0,1 2-1 0 0,-3 29 1083 0 0,1 1 0 0 0,2 0 0 0 0,1-1 0 0 0,12 60 0 0 0,-2-7-152 0 0,10 413 3267 0 0,-22-485-4258 0 0,0-1 87 0 0,-1-1-1 0 0,2 0 1 0 0,0 0-1 0 0,0 1 1 0 0,1-1-1 0 0,4 15 1 0 0,-4-24-175 0 0,-1 0-1 0 0,0 0 1 0 0,1 0 0 0 0,-1-1 0 0 0,1 1-1 0 0,0 0 1 0 0,-1-1 0 0 0,1 0-1 0 0,0 1 1 0 0,0-1 0 0 0,0 0 0 0 0,0 0-1 0 0,0 0 1 0 0,1 0 0 0 0,-1 0-1 0 0,2 0 1 0 0,40 10 190 0 0,-36-9-167 0 0,73 12 471 0 0,130 7 0 0 0,86-18 242 0 0,-129-3-329 0 0,463 3 1446 0 0,-615-5-3068 0 0,-16-8-4430 0 0</inkml:trace>
</inkml:ink>
</file>

<file path=ppt/ink/ink7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22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3 508 0 0,'-9'-3'9708'0'0,"4"15"-5281"0"0,1 27-2583 0 0,2-24-52 0 0,-49 333 6652 0 0,51-346-8570 0 0,-3 34 22 0 0,3-35-301 0 0,0 0 0 0 0,0 0 0 0 0,0 0 0 0 0,0 0 0 0 0,0 0 0 0 0,0 0 1 0 0,1 0-1 0 0,-1-1 0 0 0,0 1 0 0 0,1 0 0 0 0,-1 0 0 0 0,1 0 1 0 0,-1 0-1 0 0,1 0 0 0 0,-1-1 0 0 0,1 1 0 0 0,-1 0 0 0 0,1 0 1 0 0,1 0-1 0 0</inkml:trace>
</inkml:ink>
</file>

<file path=ppt/ink/ink7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23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8 136 436 0 0,'-1'-1'391'0'0,"1"0"1"0"0,-1 1-1 0 0,0-1 0 0 0,1 0 1 0 0,-1 0-1 0 0,1 0 1 0 0,-1 0-1 0 0,1 0 0 0 0,-1-1 1 0 0,1 1-1 0 0,0 0 0 0 0,-1 0 1 0 0,1 0-1 0 0,0 0 0 0 0,0 0 1 0 0,0 0-1 0 0,0-1 0 0 0,0 1 1 0 0,0 0-1 0 0,0 0 0 0 0,0 0 1 0 0,1 0-1 0 0,-1 0 1 0 0,0 0-1 0 0,1 0 0 0 0,-1-1 1 0 0,1 0-1 0 0,1 0-8 0 0,1 1 1 0 0,-1-1-1 0 0,0 1 0 0 0,0 0 1 0 0,1-1-1 0 0,-1 1 0 0 0,1 0 1 0 0,-1 0-1 0 0,1 1 0 0 0,-1-1 1 0 0,6 0-1 0 0,53-9 1718 0 0,0 3 0 0 0,101 1 0 0 0,-41 3-772 0 0,371-36 1626 0 0,-274 19-1804 0 0,-203 18-1020 0 0,35-1 226 0 0,-48 3-317 0 0,1 0 0 0 0,-1 0 1 0 0,0 0-1 0 0,1 0 0 0 0,-1 1 1 0 0,0-1-1 0 0,1 1 0 0 0,-1-1 1 0 0,0 1-1 0 0,0 0 1 0 0,1 0-1 0 0,-1 0 0 0 0,0 0 1 0 0,0 1-1 0 0,3 2 0 0 0,-2 2-11 0 0,0 0-1 0 0,-1 1 1 0 0,0-1-1 0 0,0 1 1 0 0,-1 0-1 0 0,1 0 0 0 0,-1-1 1 0 0,-1 1-1 0 0,1 0 1 0 0,-2 11-1 0 0,2 2 47 0 0,22 407 1906 0 0,-21-397-1774 0 0,0-19-83 0 0,-1 0 1 0 0,-1 1 0 0 0,0-1-1 0 0,0 0 1 0 0,-1 1-1 0 0,-5 19 1 0 0,6-30-135 0 0,-1-1 0 0 0,1 1 0 0 0,-1 0 0 0 0,0-1 0 0 0,1 1 0 0 0,-1 0-1 0 0,0-1 1 0 0,0 1 0 0 0,1-1 0 0 0,-1 0 0 0 0,0 1 0 0 0,0-1 0 0 0,0 1 0 0 0,0-1 0 0 0,1 0 0 0 0,-1 0 0 0 0,0 0 0 0 0,0 1 0 0 0,0-1 0 0 0,0 0-1 0 0,0 0 1 0 0,0 0 0 0 0,0 0 0 0 0,0-1 0 0 0,0 1 0 0 0,1 0 0 0 0,-1 0 0 0 0,-1-1 0 0 0,-30-7-278 0 0,26 6 226 0 0,-3-1-6 0 0,-108-32-689 0 0,-1 6 1 0 0,-136-17-1 0 0,-337 21 503 0 0,586 24-737 0 0,-15 1-58 0 0,15 1-2559 0 0</inkml:trace>
</inkml:ink>
</file>

<file path=ppt/ink/ink7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24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0 392 484 0 0,'18'-14'9963'0'0,"-1"-2"-4532"0"0,-11 10-5120 0 0,0 0 0 0 0,-1 0 1 0 0,0 0-1 0 0,0-1 0 0 0,0 0 1 0 0,-1 0-1 0 0,0 0 0 0 0,-1 0 1 0 0,1-1-1 0 0,-1 1 0 0 0,-1-1 1 0 0,4-14-1 0 0,-1-11 30 0 0,-1 1-1 0 0,-2-1 1 0 0,-1 0 0 0 0,-1 0-1 0 0,-8-48 1 0 0,3 68 440 0 0,0 31-390 0 0,1 34 223 0 0,14 360 3453 0 0,-10-410-4091 0 0,5 27-676 0 0,2-21-2961 0 0,6-11-4828 0 0,-6-1 5926 0 0</inkml:trace>
</inkml:ink>
</file>

<file path=ppt/ink/ink7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2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18 60 0 0,'-8'-18'13135'0'0,"3"46"-9206"0"0,-3 52 0 0 0,-3 23 260 0 0,10-103-4159 0 0,1 0 1 0 0,0 1-1 0 0,0-1 1 0 0,0 1-1 0 0,0-1 1 0 0,-1 0-1 0 0,1 1 1 0 0,0-1-1 0 0,0 1 1 0 0,0-1 0 0 0,0 1-1 0 0,0-1 1 0 0,0 0-1 0 0,0 1 1 0 0,0-1-1 0 0,0 1 1 0 0,0-1-1 0 0,0 1 1 0 0,0-1-1 0 0,1 0 1 0 0,-1 1-1 0 0,0-1 1 0 0,0 1 0 0 0,0-1-1 0 0,0 0 1 0 0,1 1-1 0 0,-1-1 1 0 0,0 0-1 0 0,1 1 1 0 0,-1-1-1 0 0,0 0 1 0 0,0 1-1 0 0,1-1 1 0 0,-1 0-1 0 0,0 0 1 0 0,1 1-1 0 0,16-7 261 0 0,19-22-513 0 0,-33 26 248 0 0,41-35-870 0 0,92-59 0 0 0,-175 144-66 0 0,35-45 921 0 0,-19 15 175 0 0,-33 35 0 0 0,50-47-8 0 0,0 0 1 0 0,1 1-1 0 0,0 0 1 0 0,1 0 0 0 0,0 0-1 0 0,0 0 1 0 0,0 1-1 0 0,1 0 1 0 0,0-1-1 0 0,-3 14 1 0 0,5-18-100 0 0,1 0-1 0 0,0 0 1 0 0,0 0 0 0 0,0 0-1 0 0,0 0 1 0 0,0 0 0 0 0,1-1-1 0 0,-1 1 1 0 0,1 0 0 0 0,0 0-1 0 0,0 0 1 0 0,0-1 0 0 0,0 1-1 0 0,0-1 1 0 0,1 1 0 0 0,-1-1-1 0 0,1 1 1 0 0,0-1-1 0 0,-1 0 1 0 0,1 1 0 0 0,0-1-1 0 0,0 0 1 0 0,1 0 0 0 0,-1-1-1 0 0,0 1 1 0 0,1 0 0 0 0,-1-1-1 0 0,1 1 1 0 0,-1-1 0 0 0,1 0-1 0 0,0 0 1 0 0,4 1 0 0 0,10 4-270 0 0,-1-2 0 0 0,1 0 0 0 0,0-1 1 0 0,19 1-1 0 0,-26-3-341 0 0,29 2-2947 0 0,-12-3-4346 0 0,-18 0 5077 0 0</inkml:trace>
</inkml:ink>
</file>

<file path=ppt/ink/ink7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25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47 418 800 0 0,'2'-1'1347'0'0,"18"-15"14419"0"0,-23 5-14446 0 0,-1 1 0 0 0,0 0-1 0 0,-1 0 1 0 0,-10-16 0 0 0,-13-29 174 0 0,26 44-1321 0 0,-1 0 0 0 0,1 0-1 0 0,1 0 1 0 0,0 0-1 0 0,0 0 1 0 0,1 0 0 0 0,1-1-1 0 0,0 1 1 0 0,0 0 0 0 0,1 0-1 0 0,0 0 1 0 0,1 0-1 0 0,0 1 1 0 0,7-15 0 0 0,-7 19-120 0 0,-1 0 0 0 0,1 0 0 0 0,1 0 0 0 0,-1 0 0 0 0,1 1 0 0 0,0-1 0 0 0,0 1 0 0 0,1 0 0 0 0,-1 0 0 0 0,1 1 0 0 0,0-1 0 0 0,1 1 0 0 0,-1 0 0 0 0,1 0 0 0 0,-1 1 0 0 0,1 0 0 0 0,0 0 0 0 0,0 0-1 0 0,1 1 1 0 0,-1 0 0 0 0,0 0 0 0 0,1 0 0 0 0,0 1 0 0 0,-1 0 0 0 0,9 0 0 0 0,-14 1-43 0 0,0 0 0 0 0,1 0 0 0 0,-1 0 0 0 0,1 1-1 0 0,-1-1 1 0 0,1 0 0 0 0,-1 1 0 0 0,1-1 0 0 0,-1 1-1 0 0,0-1 1 0 0,1 1 0 0 0,-1 0 0 0 0,0-1 0 0 0,1 1-1 0 0,-1 0 1 0 0,0 0 0 0 0,0 0 0 0 0,0 0 0 0 0,0 0-1 0 0,0 0 1 0 0,0 0 0 0 0,0 1 0 0 0,0-1 0 0 0,-1 0-1 0 0,1 0 1 0 0,0 1 0 0 0,-1-1 0 0 0,1 1 0 0 0,-1-1-1 0 0,1 0 1 0 0,-1 1 0 0 0,0-1 0 0 0,1 1 0 0 0,-1-1-1 0 0,0 1 1 0 0,0-1 0 0 0,0 1 0 0 0,0-1 0 0 0,0 1-1 0 0,-1-1 1 0 0,1 1 0 0 0,0-1 0 0 0,-1 0 0 0 0,0 2-1 0 0,-2 12 22 0 0,-1 0-1 0 0,0-1 0 0 0,-10 21 0 0 0,8-18-2 0 0,2-6-13 0 0,0 0 1 0 0,0 0 0 0 0,2 0-1 0 0,-1 1 1 0 0,2-1 0 0 0,-2 20-1 0 0,3-27-7 0 0,1-1 0 0 0,-1 1 0 0 0,1-1 0 0 0,0 0 0 0 0,0 1 0 0 0,0-1 0 0 0,0 0 0 0 0,0 1 0 0 0,1-1 0 0 0,0 0 0 0 0,0 0-1 0 0,-1 0 1 0 0,1 0 0 0 0,1-1 0 0 0,-1 1 0 0 0,0 0 0 0 0,1-1 0 0 0,0 0 0 0 0,-1 0 0 0 0,1 1 0 0 0,0-2 0 0 0,0 1 0 0 0,0 0-1 0 0,0 0 1 0 0,0-1 0 0 0,4 2 0 0 0,6 1 12 0 0,-1 0 0 0 0,0-1 0 0 0,1 0 0 0 0,13 1 0 0 0,7 0-2577 0 0,6 0-8434 0 0,-35-3 8002 0 0</inkml:trace>
</inkml:ink>
</file>

<file path=ppt/ink/ink7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2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4 133 136 0 0,'-1'-2'268'0'0,"1"-1"1"0"0,-1 1-1 0 0,0-1 1 0 0,1 1-1 0 0,0-1 1 0 0,-1 1-1 0 0,1-1 1 0 0,0 1-1 0 0,0-1 1 0 0,1 1-1 0 0,-1-1 1 0 0,0 1-1 0 0,1-1 1 0 0,0 1-1 0 0,-1-1 1 0 0,1 1-1 0 0,0 0 1 0 0,0-1-1 0 0,1 1 1 0 0,1-3-1 0 0,0 1 90 0 0,1-1 0 0 0,0 1 1 0 0,0 0-1 0 0,0 0 0 0 0,1 0 0 0 0,-1 1 0 0 0,1-1 1 0 0,9-4-1 0 0,0 1 265 0 0,0 1 1 0 0,1 1-1 0 0,-1 0 1 0 0,1 0-1 0 0,0 1 0 0 0,16-1 1 0 0,-27 4-437 0 0,0 1 1 0 0,0 0-1 0 0,-1 0 0 0 0,1 0 1 0 0,0 0-1 0 0,0 0 0 0 0,0 1 1 0 0,0 0-1 0 0,-1 0 0 0 0,1 0 1 0 0,0 0-1 0 0,-1 0 0 0 0,1 1 1 0 0,-1 0-1 0 0,4 2 0 0 0,-5-3-125 0 0,-1 0-1 0 0,0 1 1 0 0,0-1-1 0 0,0 1 0 0 0,0-1 1 0 0,0 1-1 0 0,0-1 1 0 0,-1 1-1 0 0,1-1 1 0 0,0 1-1 0 0,-1 0 0 0 0,1 0 1 0 0,-1-1-1 0 0,0 1 1 0 0,0 0-1 0 0,0 0 1 0 0,1-1-1 0 0,-1 1 1 0 0,-1 0-1 0 0,1 0 0 0 0,0-1 1 0 0,0 1-1 0 0,-1 0 1 0 0,1-1-1 0 0,-1 1 1 0 0,1 0-1 0 0,-1-1 0 0 0,0 1 1 0 0,0 0-1 0 0,0-1 1 0 0,0 1-1 0 0,0-1 1 0 0,0 0-1 0 0,0 1 1 0 0,-2 1-1 0 0,-12 16 10 0 0,0-1 1 0 0,-1 0-1 0 0,-1-2 0 0 0,-20 17 1 0 0,36-33-82 0 0,10 10 122 0 0,22 6 306 0 0,41 16 0 0 0,-39-19 151 0 0,58 33 0 0 0,-82-41-414 0 0,-1 1 0 0 0,1 0-1 0 0,-1 1 1 0 0,-1-1 0 0 0,1 1 0 0 0,-1 1 0 0 0,0-1 0 0 0,-1 1 0 0 0,0 1-1 0 0,0-1 1 0 0,4 10 0 0 0,-9-17-118 0 0,0 1 1 0 0,-1-1-1 0 0,1 1 0 0 0,-1-1 0 0 0,1 1 1 0 0,-1-1-1 0 0,1 1 0 0 0,-1 0 0 0 0,0-1 1 0 0,0 1-1 0 0,0-1 0 0 0,0 1 0 0 0,0-1 1 0 0,0 1-1 0 0,0 0 0 0 0,-1-1 0 0 0,1 1 1 0 0,0-1-1 0 0,-1 1 0 0 0,1-1 1 0 0,-1 1-1 0 0,0-1 0 0 0,-1 3 0 0 0,0-1-7 0 0,0-1 0 0 0,-1 1 0 0 0,1-1 0 0 0,-1 0 0 0 0,1 0 0 0 0,-1 0 0 0 0,0 0 0 0 0,0 0 0 0 0,0-1-1 0 0,-5 3 1 0 0,-7 1-90 0 0,0-1 0 0 0,0 0-1 0 0,-26 3 1 0 0,29-5-336 0 0,0-1 0 0 0,1 0 0 0 0,-1-1 0 0 0,1 0 0 0 0,-1 0 0 0 0,0-2 0 0 0,1 1 0 0 0,-1-1 0 0 0,1-1 0 0 0,0 0 0 0 0,-14-6 0 0 0,15-3-1628 0 0</inkml:trace>
</inkml:ink>
</file>

<file path=ppt/ink/ink7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2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1 532 0 0,'3'18'9718'0'0,"3"15"-5743"0"0,7 48-6 0 0,-5-21-1210 0 0,-3-30 108 0 0,2 49 1610 0 0,-4-84-4437 0 0,19-56-156 0 0,-13 36-98 0 0,0 0 0 0 0,2 1 0 0 0,14-26-1 0 0,-18 41-139 0 0,-8 14 207 0 0,-16 30 308 0 0,-16 40 684 0 0,31-69-718 0 0,0 0 0 0 0,0 0 0 0 0,1 0 0 0 0,-1 1 0 0 0,2-1 0 0 0,-1 0 0 0 0,1 1 0 0 0,-1-1 0 0 0,2 0 0 0 0,-1 0 0 0 0,1 1 0 0 0,2 7-1 0 0,-2-9-49 0 0,2 0 0 0 0,-1-1-1 0 0,0 0 1 0 0,1 1 0 0 0,0-1-1 0 0,0 0 1 0 0,0 0 0 0 0,0 0-1 0 0,1-1 1 0 0,0 1 0 0 0,-1-1-1 0 0,1 0 1 0 0,0 0 0 0 0,1 0-1 0 0,-1-1 1 0 0,5 3 0 0 0,4 1-93 0 0,-1-1 0 0 0,1 0 1 0 0,0-1-1 0 0,0-1 0 0 0,0 0 1 0 0,0 0-1 0 0,1-2 0 0 0,18 1 0 0 0,24-8-9944 0 0</inkml:trace>
</inkml:ink>
</file>

<file path=ppt/ink/ink7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0:15:2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27 416 84,'5'0'5599,"26"-5"12922,-25 3-15727,-5 2-1873,-12-34-293,0 8-594,0 0 0,1-1 0,2-1 0,-7-42 0,14 64-14,0-1 0,0 0 0,1 1 0,0-1 1,0 1-1,1-1 0,0 1 0,0-1 0,1 1 0,-1 0 0,1 0 0,1-1 0,-1 1 0,1 0 0,0 1 0,0-1 0,1 1 0,0-1 0,0 1 0,0 0 0,0 0 0,1 1 0,0-1 0,0 1 0,10-6 0,-3 3 115,1 1 1,-1 0-1,1 2 1,0-1-1,0 1 0,1 1 1,-1 0-1,18 0 1,-27 2-71,0 1 0,-1 0 0,1 0 0,0 1 0,0-1 0,0 1 0,0 0 0,-1 0 0,1 0 0,0 0 0,-1 1 1,1-1-1,-1 1 0,6 3 0,-7-3-21,0 1 0,0-1 0,-1 0 0,1 1 0,-1-1 0,1 1 0,-1-1 0,0 1 0,0 0 0,0-1 0,0 1 0,0 0 0,0 0-1,-1 0 1,0 0 0,1 0 0,-1-1 0,0 1 0,0 0 0,-1 0 0,1 0 0,-1 3 0,-4 13-10,1 0 0,-2-1 0,-1 1 0,-8 16 0,8-20-15,1-1 0,0 0 0,1 1 1,1 0-1,0 1 0,1-1 0,-1 19 0,4-30-52,1 0 1,-1 0-1,1 0 0,0 0 0,0 0 1,0 0-1,1 0 0,-1-1 1,1 1-1,0-1 0,0 1 0,0-1 1,1 0-1,-1 1 0,1-1 1,0 0-1,-1-1 0,1 1 0,1 0 1,-1-1-1,0 0 0,1 0 0,-1 0 1,1 0-1,-1 0 0,1-1 1,0 0-1,0 1 0,0-1 0,4 0 1,13 4-245,1-2 0,-1 0 0,1-2 0,22 0-1,-34-1-2623,-5 0 158,7 0-6747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28 140 0 0,'6'-25'9980'0'0,"-5"25"-9700"0"0,-1 0 1 0 0,1-1 0 0 0,0 1-1 0 0,-1 0 1 0 0,1 0 0 0 0,0-1-1 0 0,-1 1 1 0 0,1 0 0 0 0,0 0 0 0 0,0 0-1 0 0,-1 0 1 0 0,1 0 0 0 0,0 0-1 0 0,-1 0 1 0 0,1 0 0 0 0,0 0-1 0 0,0 0 1 0 0,0 1 0 0 0,26 9 2375 0 0,-20-6-1856 0 0,245 109 4985 0 0,208 49-2386 0 0,-456-161-3406 0 0,0 0 0 0 0,0 1 0 0 0,0-1 0 0 0,0 1 0 0 0,0 0 0 0 0,0 0 0 0 0,0 0-1 0 0,-1 1 1 0 0,1-1 0 0 0,4 5 0 0 0,-8-6-9 0 0,1 0 1 0 0,0 1-1 0 0,0-1 0 0 0,0 0 0 0 0,-1 1 1 0 0,1-1-1 0 0,-1 0 0 0 0,1 1 1 0 0,-1-1-1 0 0,0 1 0 0 0,1-1 0 0 0,-1 1 1 0 0,0-1-1 0 0,0 1 0 0 0,0-1 1 0 0,0 1-1 0 0,0-1 0 0 0,0 1 0 0 0,-1-1 1 0 0,1 1-1 0 0,0-1 0 0 0,-1 0 0 0 0,1 1 1 0 0,-1-1-1 0 0,1 1 0 0 0,-1-1 1 0 0,0 0-1 0 0,0 0 0 0 0,0 1 0 0 0,1-1 1 0 0,-1 0-1 0 0,0 0 0 0 0,-2 1 1 0 0,-9 13-13 0 0,-2-1 1 0 0,0-1 0 0 0,0 0 0 0 0,-1-1 0 0 0,-1 0 0 0 0,-29 16 0 0 0,-114 48 73 0 0,102-50 64 0 0,5 1 437 0 0,-51 34 0 0 0,13-6 653 0 0,88-54-1112 0 0,-5 3 639 0 0,5-4-2131 0 0,28-23-10793 0 0,-2 5 9291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16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92 168 0 0,'0'-1'597'0'0,"-1"0"0"0"0,1 0 0 0 0,0 0 0 0 0,0 0 0 0 0,-1 0 0 0 0,1 0 0 0 0,0 0 0 0 0,0 0 0 0 0,0 0 0 0 0,0 0 0 0 0,0 0 0 0 0,0 0 0 0 0,1 0 0 0 0,-1 0 0 0 0,0 0 0 0 0,0 1 0 0 0,1-1 0 0 0,-1 0 0 0 0,0 0 0 0 0,2-1 0 0 0,-1 1-81 0 0,0 0 1 0 0,0-1 0 0 0,0 1-1 0 0,0 0 1 0 0,0 1-1 0 0,0-1 1 0 0,1 0-1 0 0,-1 0 1 0 0,0 1-1 0 0,1-1 1 0 0,-1 0 0 0 0,2 0-1 0 0,6-1 489 0 0,1 0-1 0 0,-1 1 1 0 0,17-1 0 0 0,-9 1-260 0 0,166-25 3400 0 0,-63 3-5854 0 0,-120 23 1574 0 0,0-1-1 0 0,1 1 1 0 0,-1 0 0 0 0,1 0 0 0 0,-1 0 0 0 0,1 0 0 0 0,-1 0 0 0 0,1 0 0 0 0,-1 0-1 0 0,1 0 1 0 0,-1 0 0 0 0,1 0 0 0 0,-1 0 0 0 0,0 0 0 0 0,1 1 0 0 0,-1-1-1 0 0,1 0 1 0 0,-1 0 0 0 0,1 0 0 0 0,-1 1 0 0 0,0-1 0 0 0,1 0 0 0 0,-1 0-1 0 0,0 1 1 0 0,1-1 0 0 0</inkml:trace>
</inkml:ink>
</file>

<file path=ppt/ink/ink7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3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56 172 0 0,'-15'3'17721'0'0,"55"0"-16522"0"0,-1 0-1 0 0,1-3 1 0 0,0-1 0 0 0,54-9 0 0 0,5 0-122 0 0,120-3 815 0 0,218-17 1513 0 0,-414 30-3393 0 0</inkml:trace>
</inkml:ink>
</file>

<file path=ppt/ink/ink7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3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20 48 0 0,'0'0'387'0'0,"-32"1"7810"0"0,95-1 955 0 0,11-2-4386 0 0,314-14-1744 0 0,-276 14-1867 0 0,-110 2-1119 0 0,7 0 281 0 0</inkml:trace>
</inkml:ink>
</file>

<file path=ppt/ink/ink7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36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577 115 36 0 0,'2'-11'364'0'0,"11"-53"2792"0"0,-10 25 2643 0 0,0 49-366 0 0,3 9-3521 0 0,10 35-607 0 0,1 20 448 0 0,-5 0-1 0 0,-2 0 1 0 0,-4 1-1 0 0,-6 146 1 0 0,-1-118 822 0 0,1-102-2021 0 0,-1-1-542 0 0,1 0-1 0 0,0 0 0 0 0,0 0 0 0 0,0 0 0 0 0,0 0 1 0 0,0 0-1 0 0,-1 0 0 0 0,1 0 0 0 0,0 0 0 0 0,0 0 1 0 0,0 0-1 0 0,0 0 0 0 0,-1 0 0 0 0,1 0 0 0 0,0 0 1 0 0,0 0-1 0 0,0 1 0 0 0,0-1 0 0 0,0 0 0 0 0,0 0 1 0 0,-1 0-1 0 0,1 0 0 0 0,0 0 0 0 0,0 0 0 0 0,0 0 1 0 0,0 0-1 0 0,0 0 0 0 0,0 1 0 0 0,0-1 0 0 0,-1 0 1 0 0,1 0-1 0 0,0 0 0 0 0,0 0 0 0 0,0 0 0 0 0,0 0 1 0 0,0 1-1 0 0,0-1 0 0 0,0 0 0 0 0,0 0 0 0 0,0 0 1 0 0,0 0-1 0 0,0 0 0 0 0,0 1 0 0 0,0-1 0 0 0,0 0 1 0 0,0 0-1 0 0,0 0 0 0 0,0 0 0 0 0,0 0 0 0 0,0 1 1 0 0,0-1-1 0 0,0 0 0 0 0,0 0 0 0 0,0 0 0 0 0,0 0 1 0 0,0 0-1 0 0,1 1 0 0 0,-1-1 0 0 0,0 0 0 0 0,0 0 1 0 0,0 0-1 0 0,0 0 0 0 0,0 0 0 0 0,0 0 0 0 0,0 0 1 0 0,0 0-1 0 0,1 1 0 0 0,-1-1 0 0 0,-7-5-17 0 0,-1 1-1 0 0,1 1 1 0 0,-1 0 0 0 0,0 0-1 0 0,0 0 1 0 0,0 1-1 0 0,0 0 1 0 0,0 0 0 0 0,0 1-1 0 0,-1 0 1 0 0,1 1 0 0 0,0 0-1 0 0,-14 1 1 0 0,-18 3-27 0 0,-59 12 1 0 0,86-13 31 0 0,-13 3-12 0 0,1 0 1 0 0,0 2-1 0 0,1 1 1 0 0,0 1 0 0 0,0 1-1 0 0,1 1 1 0 0,1 1-1 0 0,0 1 1 0 0,-22 18-1 0 0,33-23 21 0 0,1-1 0 0 0,0 2 0 0 0,0 0-1 0 0,1 0 1 0 0,1 0 0 0 0,-1 1 0 0 0,2 1-1 0 0,0-1 1 0 0,0 1 0 0 0,1 0 0 0 0,0 1-1 0 0,1-1 1 0 0,1 1 0 0 0,0 0-1 0 0,0 0 1 0 0,2 1 0 0 0,-1-1 0 0 0,0 28-1 0 0,5-29 23 0 0,-1 1-1 0 0,2 0 0 0 0,0-1 0 0 0,0 1 0 0 0,1-1 1 0 0,0 0-1 0 0,1 0 0 0 0,1-1 0 0 0,0 1 1 0 0,0-1-1 0 0,1-1 0 0 0,1 1 0 0 0,0-1 0 0 0,17 18 1 0 0,-3-7 27 0 0,1-1 0 0 0,1 0 1 0 0,0-2-1 0 0,2-1 1 0 0,28 15-1 0 0,-14-13 10 0 0,1-2-1 0 0,1-1 0 0 0,0-3 1 0 0,1-1-1 0 0,0-3 1 0 0,1-1-1 0 0,0-2 0 0 0,0-2 1 0 0,0-2-1 0 0,1-2 1 0 0,-1-1-1 0 0,1-3 0 0 0,-1-2 1 0 0,80-21-1 0 0,-109 23-87 0 0,-1 0-1 0 0,0-2 1 0 0,0 0 0 0 0,-1 0-1 0 0,0-1 1 0 0,0-1-1 0 0,0 0 1 0 0,-1-1 0 0 0,0 0-1 0 0,-1-1 1 0 0,0 0-1 0 0,-1-1 1 0 0,0 0 0 0 0,14-20-1 0 0,-18 20-25 0 0,0 0 0 0 0,0-1 1 0 0,-1 0-1 0 0,-1 1 0 0 0,0-2 0 0 0,0 1 0 0 0,-2 0 1 0 0,1-1-1 0 0,-1 0 0 0 0,-1 1 0 0 0,-1-1 0 0 0,1 0 0 0 0,-2 0 1 0 0,0 1-1 0 0,0-1 0 0 0,-1 0 0 0 0,-5-14 0 0 0,0 6 15 0 0,-1 0 0 0 0,-1 0-1 0 0,0 1 1 0 0,-2 1 0 0 0,0 0 0 0 0,-1 0-1 0 0,-1 1 1 0 0,-1 1 0 0 0,-1 0-1 0 0,0 1 1 0 0,-25-21 0 0 0,10 12-245 0 0,-1 2-1 0 0,-1 1 1 0 0,-1 1-1 0 0,-1 2 1 0 0,-61-25 0 0 0,91 41-83 0 0,-1 2 0 0 0,0-1 1 0 0,1 1-1 0 0,-1-1 0 0 0,0 1 1 0 0,0 1-1 0 0,-10-1 0 0 0,13 1-314 0 0,0 0 0 0 0,1 0 1 0 0,-1 1-1 0 0,0-1 0 0 0,0 1 0 0 0,0-1 0 0 0,1 1 0 0 0,-1 0 0 0 0,0 0 0 0 0,1 0 0 0 0,-1 0 1 0 0,1 0-1 0 0,-1 0 0 0 0,-1 2 0 0 0</inkml:trace>
</inkml:ink>
</file>

<file path=ppt/ink/ink7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3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 4 0 0,'-8'-3'11852'0'0,"5"11"-10671"0"0,1 1-1 0 0,0-1 1 0 0,0 1 0 0 0,1-1 0 0 0,-1 16 0 0 0,7 91 3115 0 0,-1-64-2666 0 0,7 24 655 0 0,0-47-4107 0 0,-4-22-1347 0 0</inkml:trace>
</inkml:ink>
</file>

<file path=ppt/ink/ink7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3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3 580 0 0,'-18'-3'1710'0'0,"1"6"6989"0"0,14 7-1325 0 0,15 7-5355 0 0,138 146 7213 0 0,-177-220-8323 0 0,-7-8-1044 0 0,34 64 143 0 0,0 0 0 0 0,0 0 0 0 0,0 0 0 0 0,0 0 0 0 0,0 0 1 0 0,1 1-1 0 0,-1-1 0 0 0,0 0 0 0 0,0 0 0 0 0,1 0 0 0 0,-1 1 0 0 0,1-1 0 0 0,-1 0 0 0 0,0 0 0 0 0,1 1 0 0 0,-1-1 0 0 0,1 0 0 0 0,0 1 0 0 0,-1-1 0 0 0,1 1 0 0 0,-1-1 1 0 0,1 0-1 0 0,0 1 0 0 0,0 0 0 0 0,-1-1 0 0 0,1 1 0 0 0,0-1 0 0 0,0 1 0 0 0,-1 0 0 0 0,1-1 0 0 0,0 1 0 0 0,0 0 0 0 0,0 0 0 0 0,0 0 0 0 0,30-9 173 0 0,-17 7-87 0 0,0 1-1 0 0,1 0 1 0 0,-1 1-1 0 0,17 2 0 0 0,-27-2-75 0 0,-1 1 0 0 0,1-1-1 0 0,0 1 1 0 0,-1-1 0 0 0,1 1-1 0 0,-1 0 1 0 0,1 0 0 0 0,-1 1-1 0 0,0-1 1 0 0,1 1 0 0 0,-1 0-1 0 0,0-1 1 0 0,0 2 0 0 0,0-1-1 0 0,0 0 1 0 0,0 0 0 0 0,-1 1-1 0 0,1 0 1 0 0,-1-1 0 0 0,1 1-1 0 0,2 6 1 0 0,-4-6 1 0 0,0 0 1 0 0,-1 0 0 0 0,0 0-1 0 0,1 0 1 0 0,-1 0-1 0 0,0 0 1 0 0,0 0-1 0 0,-1 0 1 0 0,1 0-1 0 0,-1 0 1 0 0,0 0-1 0 0,1 0 1 0 0,-1 0 0 0 0,0 0-1 0 0,-1 0 1 0 0,1 0-1 0 0,-1-1 1 0 0,1 1-1 0 0,-1 0 1 0 0,0-1-1 0 0,0 1 1 0 0,0-1-1 0 0,0 0 1 0 0,-3 3 0 0 0,-7 7-119 0 0,-1 0 1 0 0,-28 19 0 0 0,35-27-18 0 0,1 0-903 0 0,-20 13 782 0 0,19-11-3579 0 0</inkml:trace>
</inkml:ink>
</file>

<file path=ppt/ink/ink7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3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28 508 0 0,'-15'-28'12972'0'0,"19"104"-9360"0"0,14 78 0 0 0,-3-30-1897 0 0,43 408 4831 0 0,-51-478-6011 0 0,-2-18 125 0 0,0 1 0 0 0,-3 0 1 0 0,-4 73-1 0 0,4-95 162 0 0,1-2-2566 0 0,-4 3-10762 0 0,5-47 9298 0 0</inkml:trace>
</inkml:ink>
</file>

<file path=ppt/ink/ink7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3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1 189 368 0 0,'6'-3'10956'0'0,"17"-4"-8207"0"0,29-4-1787 0 0,428-34 6505 0 0,-31 4-3129 0 0,-350 21-3275 0 0,-59 9-4722 0 0,-40 11 3598 0 0,-1 0 0 0 0,1 0 0 0 0,-1-1 0 0 0,1 1 0 0 0,-1 0 0 0 0,1 0-1 0 0,0 0 1 0 0,-1-1 0 0 0,1 1 0 0 0,0 0 0 0 0,-1 0 0 0 0,1-1 0 0 0,0 1 0 0 0,-1 0 0 0 0,1-1 0 0 0,0 1-1 0 0,0 0 1 0 0,-1-1 0 0 0,1 1 0 0 0,0-1 0 0 0,0 1 0 0 0,0 0 0 0 0,0-1 0 0 0,-1 1 0 0 0,1-1-1 0 0,0 1 1 0 0,0 0 0 0 0,0-1 0 0 0,0 1 0 0 0,0-1 0 0 0,0 1 0 0 0,0-1 0 0 0,0 1 0 0 0,0-1-1 0 0,0 1 1 0 0,0 0 0 0 0,0-1 0 0 0,1 1 0 0 0,-1-1 0 0 0,0 1 0 0 0,0 0 0 0 0,0-1 0 0 0,1 1-1 0 0,-1-1 1 0 0,0 1 0 0 0,0 0 0 0 0,1-1 0 0 0,-1 1 0 0 0,0 0 0 0 0,1 0 0 0 0,-1-1 0 0 0,0 1 0 0 0,1 0-1 0 0,-1 0 1 0 0,0-1 0 0 0,1 1 0 0 0,-1 0 0 0 0,1 0 0 0 0,-1 0 0 0 0,0 0 0 0 0,1-1 0 0 0,-1 1-1 0 0,1 0 1 0 0,0 0 0 0 0,-35-14-14 0 0,26 12 297 0 0,0 0 0 0 0,0 1 0 0 0,0 0 0 0 0,0 0 0 0 0,0 1 0 0 0,-1 0 0 0 0,1 1 0 0 0,0 0 1 0 0,0 0-1 0 0,0 0 0 0 0,0 1 0 0 0,0 0 0 0 0,-10 5 0 0 0,15-6-95 0 0,-1 1 0 0 0,1 0-1 0 0,0 0 1 0 0,0 0 0 0 0,1 0-1 0 0,-1 0 1 0 0,0 0 0 0 0,1 1-1 0 0,-1 0 1 0 0,1-1 0 0 0,0 1-1 0 0,0 0 1 0 0,0 0 0 0 0,0 0-1 0 0,0 0 1 0 0,1 0 0 0 0,-1 1-1 0 0,1-1 1 0 0,0 0 0 0 0,0 1-1 0 0,0-1 1 0 0,0 1 0 0 0,1-1-1 0 0,0 1 1 0 0,-1-1 0 0 0,1 1-1 0 0,1-1 1 0 0,-1 1 0 0 0,0 0-1 0 0,1-1 1 0 0,0 1 0 0 0,2 5 0 0 0,-2-4-48 0 0,0-1 0 0 0,1 0 0 0 0,0 0 0 0 0,0-1 0 0 0,0 1 0 0 0,0 0 0 0 0,1-1 0 0 0,-1 1 0 0 0,1-1 0 0 0,0 0 0 0 0,0 1 0 0 0,0-2 1 0 0,1 1-1 0 0,-1 0 0 0 0,1-1 0 0 0,-1 1 0 0 0,1-1 0 0 0,0 0 0 0 0,0 0 0 0 0,0-1 0 0 0,0 1 0 0 0,0-1 0 0 0,0 0 0 0 0,0 0 0 0 0,1 0 1 0 0,-1 0-1 0 0,0-1 0 0 0,1 0 0 0 0,4 0 0 0 0,-5 0-47 0 0,0 0 0 0 0,0 0-1 0 0,-1-1 1 0 0,1 1 0 0 0,0-1 0 0 0,0 0 0 0 0,0 0 0 0 0,-1-1 0 0 0,1 1-1 0 0,-1-1 1 0 0,1 1 0 0 0,-1-1 0 0 0,0 0 0 0 0,1-1 0 0 0,-1 1 0 0 0,0 0-1 0 0,-1-1 1 0 0,1 0 0 0 0,0 0 0 0 0,-1 0 0 0 0,1 0 0 0 0,-1 0 0 0 0,0 0-1 0 0,0 0 1 0 0,0-1 0 0 0,-1 1 0 0 0,1-1 0 0 0,-1 1 0 0 0,1-1 0 0 0,-1 0-1 0 0,-1 0 1 0 0,2-6 0 0 0,-2 5-21 0 0,1 1 0 0 0,-1-1 0 0 0,-1 1 0 0 0,1-1 0 0 0,0 1 0 0 0,-1-1 0 0 0,0 1 0 0 0,0 0 0 0 0,-1-1 0 0 0,1 1 0 0 0,-1 0-1 0 0,0 0 1 0 0,0 0 0 0 0,0 0 0 0 0,0 0 0 0 0,-1 0 0 0 0,0 1 0 0 0,0-1 0 0 0,0 1 0 0 0,0-1 0 0 0,0 1 0 0 0,-1 0 0 0 0,1 1 0 0 0,-1-1 0 0 0,0 1 0 0 0,1-1 0 0 0,-1 1 0 0 0,-1 0 0 0 0,1 0 0 0 0,0 1-1 0 0,-9-3 1 0 0,8 3-268 0 0,-1 0 0 0 0,0 0-1 0 0,-1 0 1 0 0,1 1 0 0 0,0 0-1 0 0,0 0 1 0 0,0 0-1 0 0,0 1 1 0 0,0 0 0 0 0,-9 2-1 0 0,10-1-492 0 0,0 0 0 0 0,1 0-1 0 0,-1 0 1 0 0,0 0 0 0 0,1 1-1 0 0,-1 0 1 0 0,1 0 0 0 0,0 0 0 0 0,0 0-1 0 0,0 1 1 0 0,0-1 0 0 0,1 1-1 0 0,-4 5 1 0 0,-4 6-2322 0 0</inkml:trace>
</inkml:ink>
</file>

<file path=ppt/ink/ink7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4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20 256 448 0 0,'-1'0'367'0'0,"0"-1"0"0"0,0 1 0 0 0,0 0 0 0 0,0-1-1 0 0,0 1 1 0 0,0-1 0 0 0,0 1 0 0 0,0-1 0 0 0,0 0 0 0 0,0 1 0 0 0,0-1 0 0 0,1 0 0 0 0,-1 0-1 0 0,0 1 1 0 0,0-1 0 0 0,1 0 0 0 0,-1 0 0 0 0,1 0 0 0 0,-1 0 0 0 0,1 0 0 0 0,-1 0 0 0 0,1 0 0 0 0,-1 0-1 0 0,1 0 1 0 0,0-1 0 0 0,0 1-105 0 0,1 0 0 0 0,-1 0-1 0 0,1 0 1 0 0,0 0 0 0 0,0 0 0 0 0,0 0-1 0 0,-1 1 1 0 0,1-1 0 0 0,0 0 0 0 0,0 1-1 0 0,0-1 1 0 0,0 0 0 0 0,0 1-1 0 0,0-1 1 0 0,0 1 0 0 0,0 0 0 0 0,1-1-1 0 0,1 1 1 0 0,66-11 2757 0 0,-66 10-2916 0 0,578-20 5755 0 0,69-8-2483 0 0,-480 0-965 0 0,-169 29-2406 0 0,2 0-78 0 0,0-1 0 0 0,0 1 0 0 0,0-1 0 0 0,0 1 0 0 0,0-1-1 0 0,0 0 1 0 0,0 0 0 0 0,0 0 0 0 0,0-1 0 0 0,0 1 0 0 0,0-1 0 0 0,-1 1 0 0 0,1-1-1 0 0,0 0 1 0 0,-1 0 0 0 0,0 0 0 0 0,1-1 0 0 0,-1 1 0 0 0,0 0 0 0 0,0-1 0 0 0,0 1-1 0 0,-1-1 1 0 0,1 0 0 0 0,-1 0 0 0 0,3-5 0 0 0,-4 7 86 0 0,-23-23-7 0 0,18 22 56 0 0,0 0 0 0 0,-1 0 1 0 0,0 0-1 0 0,1 0 0 0 0,-1 1 0 0 0,0 0 0 0 0,0 0 0 0 0,1 1 0 0 0,-1 0 0 0 0,0 0 0 0 0,0 0 1 0 0,0 1-1 0 0,0 0 0 0 0,1 0 0 0 0,-1 0 0 0 0,0 0 0 0 0,1 1 0 0 0,-1 0 0 0 0,1 1 0 0 0,-1-1 0 0 0,1 1 1 0 0,-9 6-1 0 0,10-6 13 0 0,0 0 1 0 0,0-1 0 0 0,0 1 0 0 0,1 1 0 0 0,0-1 0 0 0,0 0-1 0 0,0 1 1 0 0,0 0 0 0 0,0-1 0 0 0,0 1 0 0 0,1 0-1 0 0,0 1 1 0 0,0-1 0 0 0,0 0 0 0 0,0 0 0 0 0,1 1-1 0 0,0-1 1 0 0,0 1 0 0 0,0 0 0 0 0,0-1 0 0 0,1 1 0 0 0,0 0-1 0 0,0-1 1 0 0,0 1 0 0 0,0 0 0 0 0,1-1 0 0 0,0 1-1 0 0,2 8 1 0 0,-1-9-49 0 0,0 0 0 0 0,0-1 1 0 0,0 1-1 0 0,1 0 0 0 0,0 0 0 0 0,-1-1 0 0 0,1 0 0 0 0,1 1 0 0 0,-1-1 1 0 0,0-1-1 0 0,1 1 0 0 0,-1 0 0 0 0,1-1 0 0 0,0 1 0 0 0,0-1 0 0 0,0 0 1 0 0,0-1-1 0 0,0 1 0 0 0,0-1 0 0 0,1 1 0 0 0,-1-1 0 0 0,0-1 0 0 0,1 1 1 0 0,-1-1-1 0 0,1 1 0 0 0,-1-1 0 0 0,8-1 0 0 0,-4 1 12 0 0,-1-1 0 0 0,0 1-1 0 0,1-2 1 0 0,-1 1 0 0 0,0-1-1 0 0,0 0 1 0 0,0 0 0 0 0,0-1-1 0 0,-1 0 1 0 0,1 0 0 0 0,-1 0-1 0 0,1-1 1 0 0,-1 0 0 0 0,0 0 0 0 0,0-1-1 0 0,5-6 1 0 0,-8 8-42 0 0,0 0-1 0 0,0 0 1 0 0,-1-1 0 0 0,1 1-1 0 0,-1-1 1 0 0,0 0 0 0 0,0 0-1 0 0,0 0 1 0 0,-1 0 0 0 0,1 0-1 0 0,-1 0 1 0 0,0 0 0 0 0,0 0-1 0 0,-1-1 1 0 0,1 1 0 0 0,-1 0-1 0 0,0-1 1 0 0,0 1 0 0 0,0 0-1 0 0,-2-6 1 0 0,1 5-2 0 0,-1 1 0 0 0,0-1-1 0 0,-1 0 1 0 0,1 1 0 0 0,-1 0 0 0 0,0-1 0 0 0,0 1 0 0 0,0 0-1 0 0,-1 1 1 0 0,0-1 0 0 0,1 1 0 0 0,-1-1 0 0 0,0 1 0 0 0,0 0-1 0 0,-1 0 1 0 0,-8-3 0 0 0,-6-4 130 0 0,0 0 0 0 0,-33-9 0 0 0,2 8-2602 0 0,45 11 899 0 0,0 0 1 0 0,-1 0 0 0 0,0 0 0 0 0,1 0 0 0 0,0 1-1 0 0,-8 1 1 0 0</inkml:trace>
</inkml:ink>
</file>

<file path=ppt/ink/ink7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4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285 144 544 0 0,'-2'-1'302'0'0,"0"0"-1"0"0,0 0 0 0 0,0 0 1 0 0,0 0-1 0 0,0-1 1 0 0,0 1-1 0 0,0 0 1 0 0,1-1-1 0 0,-1 0 1 0 0,0 0-1 0 0,1 1 1 0 0,0-1-1 0 0,-1 0 1 0 0,1 0-1 0 0,0 0 0 0 0,0 0 1 0 0,0 0-1 0 0,0-1 1 0 0,0 1-1 0 0,1 0 1 0 0,-1 0-1 0 0,1-1 1 0 0,-1 1-1 0 0,1 0 1 0 0,0 0-1 0 0,0-4 1 0 0,1 2 35 0 0,0 0 0 0 0,0 1 1 0 0,1-1-1 0 0,0 0 1 0 0,-1 1-1 0 0,1-1 1 0 0,1 1-1 0 0,-1 0 1 0 0,0 0-1 0 0,1-1 1 0 0,0 2-1 0 0,-1-1 1 0 0,1 0-1 0 0,0 0 1 0 0,4-1-1 0 0,-1-1 43 0 0,1 1-1 0 0,0-1 1 0 0,-1 2-1 0 0,2-1 1 0 0,-1 1-1 0 0,0 0 1 0 0,1 0-1 0 0,-1 1 1 0 0,1 0-1 0 0,0 1 1 0 0,13-2-1 0 0,-19 3-271 0 0,0 0 0 0 0,1 0 0 0 0,-1 0 0 0 0,0 1 0 0 0,0-1 0 0 0,0 0 0 0 0,0 1 0 0 0,0 0 0 0 0,0-1 0 0 0,0 1 0 0 0,0 0-1 0 0,0 0 1 0 0,0 0 0 0 0,0 0 0 0 0,0 0 0 0 0,-1 1 0 0 0,1-1 0 0 0,2 3 0 0 0,-2-1-39 0 0,-1-1 0 0 0,0 1 0 0 0,1-1 0 0 0,-1 1 0 0 0,0 0 0 0 0,-1 0 0 0 0,1-1 0 0 0,0 1 0 0 0,-1 0 0 0 0,0 0 0 0 0,0 0 0 0 0,1 0 0 0 0,-2 0 0 0 0,1-1 0 0 0,0 1 0 0 0,0 0 0 0 0,-1 0 0 0 0,-1 3 0 0 0,-2 8-2 0 0,-1 1 0 0 0,0-1 1 0 0,-1 0-1 0 0,0-1 0 0 0,-2 1 1 0 0,1-1-1 0 0,-2 0 0 0 0,0-1 1 0 0,-19 21-1 0 0,-2-2-320 0 0,-1-1 0 0 0,-42 30 0 0 0,38-34-620 0 0,0-2-1 0 0,-2-2 0 0 0,-71 33 0 0 0,164-36 1452 0 0,-37-12-350 0 0,0 2-1 0 0,0 0 0 0 0,22 16 0 0 0,-26-15-24 0 0,1-1 0 0 0,1 0 0 0 0,0-1 1 0 0,28 9-1 0 0,-42-16-162 0 0,1-1 0 0 0,-1 1 0 0 0,1-1 0 0 0,0 0 1 0 0,0 0-1 0 0,-1 0 0 0 0,1 0 0 0 0,0-1 1 0 0,-1 1-1 0 0,1-1 0 0 0,0 0 0 0 0,-1 0 1 0 0,1 0-1 0 0,-1-1 0 0 0,0 1 0 0 0,1-1 0 0 0,-1 0 1 0 0,0 0-1 0 0,0 0 0 0 0,0 0 0 0 0,0 0 1 0 0,0-1-1 0 0,-1 0 0 0 0,1 1 0 0 0,-1-1 0 0 0,1 0 1 0 0,-1 0-1 0 0,0 0 0 0 0,2-5 0 0 0,1-1 22 0 0,-1 0 0 0 0,0 0 0 0 0,0 0 0 0 0,-1-1 0 0 0,0 1 0 0 0,-1-1 0 0 0,0 0 0 0 0,0 0 0 0 0,0-17 0 0 0,-11 14-1915 0 0</inkml:trace>
</inkml:ink>
</file>

<file path=ppt/ink/ink7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4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27 600 0 0,'5'9'1379'0'0,"0"1"0"0"0,-1-1-1 0 0,0 1 1 0 0,0 0 0 0 0,-1 0 0 0 0,0 0-1 0 0,-1 1 1 0 0,0-1 0 0 0,-1 1-1 0 0,0-1 1 0 0,0 1 0 0 0,-2 13 2116 0 0,0-30-3115 0 0,1 1-1 0 0,-1-1 1 0 0,1 0-1 0 0,0 0 1 0 0,1 0 0 0 0,-1 0-1 0 0,1 1 1 0 0,1-1-1 0 0,1-6 1 0 0,-1-2-232 0 0,2 0 1 0 0,-1 0-1 0 0,2 0 1 0 0,8-18-1 0 0,-13 31-123 0 0,0 0 0 0 0,1 0-1 0 0,-1 0 1 0 0,1 0-1 0 0,-1 0 1 0 0,1 0 0 0 0,0 0-1 0 0,-1 0 1 0 0,1 0-1 0 0,0 0 1 0 0,0 0 0 0 0,0 0-1 0 0,0 1 1 0 0,-1-1-1 0 0,1 0 1 0 0,0 1 0 0 0,0-1-1 0 0,0 1 1 0 0,1-1-1 0 0,-1 1 1 0 0,0-1 0 0 0,0 1-1 0 0,0 0 1 0 0,0-1-1 0 0,0 1 1 0 0,0 0 0 0 0,1 0-1 0 0,-1 0 1 0 0,0 0-1 0 0,0 0 1 0 0,2 0 0 0 0,-1 2 19 0 0,1-1 1 0 0,-2 1-1 0 0,1-1 1 0 0,0 1-1 0 0,0 0 1 0 0,0 0-1 0 0,-1 0 1 0 0,1 0-1 0 0,-1 0 1 0 0,1 0-1 0 0,-1 0 1 0 0,0 0-1 0 0,2 5 1 0 0,3 10 273 0 0,0 1 0 0 0,7 31 1 0 0,-13-49-326 0 0,0-1 0 0 0,0 1 0 0 0,0 0 0 0 0,0 0 0 0 0,0 0 1 0 0,0 0-1 0 0,0-1 0 0 0,0 1 0 0 0,0 0 0 0 0,0 0 0 0 0,0 0 0 0 0,1 0 0 0 0,-1-1 0 0 0,0 1 1 0 0,0 0-1 0 0,0 0 0 0 0,0 0 0 0 0,0 0 0 0 0,1 0 0 0 0,-1 0 0 0 0,0 0 0 0 0,0 0 0 0 0,0-1 1 0 0,0 1-1 0 0,1 0 0 0 0,-1 0 0 0 0,0 0 0 0 0,0 0 0 0 0,0 0 0 0 0,1 0 0 0 0,-1 0 0 0 0,0 0 1 0 0,0 0-1 0 0,0 0 0 0 0,0 0 0 0 0,1 0 0 0 0,-1 0 0 0 0,0 0 0 0 0,0 0 0 0 0,0 0 1 0 0,1 1-1 0 0,-1-1 0 0 0,0 0 0 0 0,0 0 0 0 0,0 0 0 0 0,0 0 0 0 0,1 0 0 0 0,-1 0 0 0 0,0 0 1 0 0,0 0-1 0 0,0 1 0 0 0,0-1 0 0 0,0 0 0 0 0,0 0 0 0 0,1 0 0 0 0,-1 0 0 0 0,0 1 0 0 0,13-32-71 0 0,6-10 39 0 0,-19 40 45 0 0,1-1 0 0 0,0 1 1 0 0,-1-1-1 0 0,1 1 0 0 0,0 0 0 0 0,0-1 0 0 0,0 1 0 0 0,0 0 0 0 0,1 0 0 0 0,-1 0 1 0 0,0 0-1 0 0,0 0 0 0 0,1 0 0 0 0,-1 0 0 0 0,0 0 0 0 0,1 1 0 0 0,-1-1 1 0 0,1 0-1 0 0,-1 1 0 0 0,1-1 0 0 0,-1 1 0 0 0,1 0 0 0 0,-1-1 0 0 0,3 1 1 0 0,-2 1 13 0 0,0-1 1 0 0,0 1 0 0 0,0 0 0 0 0,-1 0 0 0 0,1 0 0 0 0,0 0-1 0 0,0 0 1 0 0,-1 1 0 0 0,1-1 0 0 0,-1 0 0 0 0,1 1 0 0 0,-1-1-1 0 0,0 1 1 0 0,0 0 0 0 0,1-1 0 0 0,-1 1 0 0 0,0 0 0 0 0,0 0-1 0 0,0 2 1 0 0,2 2-59 0 0,29 48-67 0 0,-11-32-3109 0 0,2-12-4766 0 0,-12-9 5193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17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0 684 0 0,'19'10'6839'0'0,"6"-7"-3460"0"0,0-2-1 0 0,0-1 1 0 0,35-4 0 0 0,18 0-642 0 0</inkml:trace>
</inkml:ink>
</file>

<file path=ppt/ink/ink7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4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104 208 80 0 0,'-41'88'6243'0'0,"10"-32"3057"0"0,29-56-9079 0 0,0-1-1 0 0,0 0 0 0 0,1 0 0 0 0,-1 1 0 0 0,1-1 0 0 0,-1 0 0 0 0,1 0 0 0 0,-1-1 0 0 0,1 1 0 0 0,0 0 0 0 0,-1 0 0 0 0,1-1 0 0 0,0 1 0 0 0,0-1 1 0 0,0 1-1 0 0,0-1 0 0 0,0 1 0 0 0,0-1 0 0 0,1 0 0 0 0,-1 1 0 0 0,0-1 0 0 0,1 0 0 0 0,0 0 0 0 0,-1 1 0 0 0,1-1 0 0 0,0 0 0 0 0,0 0 1 0 0,0 0-1 0 0,0-2 0 0 0,-3-69 211 0 0,4 66-73 0 0,12-202 1305 0 0,-13 209-1655 0 0,0-1 0 0 0,0 0 1 0 0,-1 1-1 0 0,1-1 0 0 0,0 1 0 0 0,0-1 0 0 0,0 0 0 0 0,0 1 0 0 0,0-1 0 0 0,0 1 0 0 0,0-1 1 0 0,0 0-1 0 0,0 1 0 0 0,1-1 0 0 0,-1 1 0 0 0,0-1 0 0 0,0 1 0 0 0,0-1 0 0 0,1 1 0 0 0,-1-1 1 0 0,0 0-1 0 0,1 1 0 0 0,-1 0 0 0 0,0-1 0 0 0,1 1 0 0 0,-1-1 0 0 0,1 1 0 0 0,-1-1 0 0 0,0 1 1 0 0,1 0-1 0 0,-1-1 0 0 0,1 1 0 0 0,-1 0 0 0 0,1-1 0 0 0,0 1 0 0 0,-1 0 0 0 0,2 0 1 0 0,14 19 144 0 0,12 41 65 0 0,-15-27-100 0 0,1-2 0 0 0,2 0 1 0 0,1-1-1 0 0,23 30 0 0 0,-31-47-127 0 0,1 0 1 0 0,1-1-1 0 0,0 0 1 0 0,1-1-1 0 0,0-1 0 0 0,0 0 1 0 0,1 0-1 0 0,0-1 1 0 0,1-1-1 0 0,0 0 0 0 0,20 7 1 0 0,-33-14-71 0 0,0 0 0 0 0,0-1 0 0 0,0 0 0 0 0,0 1 0 0 0,0-1 0 0 0,0 0 0 0 0,0 1 0 0 0,0-1 0 0 0,0 0 0 0 0,0 0 0 0 0,1 0 0 0 0,-1 0 0 0 0,0 0 0 0 0,0 0 0 0 0,0 0 0 0 0,0-1 0 0 0,0 1 0 0 0,0 0 0 0 0,2-1 0 0 0,-3 0 29 0 0,1 1 0 0 0,-1-1 0 0 0,0 1 0 0 0,1-1 0 0 0,-1 1 0 0 0,0-1 0 0 0,0 1 0 0 0,1-1 0 0 0,-1 1 0 0 0,0-1 0 0 0,0 0 0 0 0,0 1 0 0 0,0-1 0 0 0,0 1 0 0 0,0-1 0 0 0,0 0 0 0 0,0 1-1 0 0,0-1 1 0 0,0 1 0 0 0,0-1 0 0 0,0 0 0 0 0,0 1 0 0 0,-1-1 0 0 0,1 0 0 0 0,-2-3-34 0 0,1 0 0 0 0,-1 1 0 0 0,0-1-1 0 0,0 1 1 0 0,0 0 0 0 0,0-1 0 0 0,-1 1 0 0 0,1 0 0 0 0,-5-4-1 0 0,-2 2 111 0 0,1 0 0 0 0,-1 1-1 0 0,1 0 1 0 0,-1 0-1 0 0,0 1 1 0 0,-1 0 0 0 0,1 1-1 0 0,0 0 1 0 0,-1 0-1 0 0,0 1 1 0 0,1 0 0 0 0,-20 1-1 0 0,6 1-76 0 0,1 1 0 0 0,-1 1 0 0 0,0 1 0 0 0,-29 10 0 0 0,25-1-2138 0 0,20-2-4224 0 0,4-5 4073 0 0</inkml:trace>
</inkml:ink>
</file>

<file path=ppt/ink/ink7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6:42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161 239 96 0 0,'0'0'4524'0'0,"-18"22"-1466"0"0,-1 10-926 0 0,1 0 0 0 0,2 1-1 0 0,1 0 1 0 0,-18 65 0 0 0,31-107 1284 0 0,-2-46-2652 0 0,22-149 477 0 0,0-1 220 0 0,-18 205-1448 0 0,0-1-1 0 0,0 1 1 0 0,0-1-1 0 0,0 1 1 0 0,0-1-1 0 0,0 1 1 0 0,0-1 0 0 0,0 0-1 0 0,0 1 1 0 0,0-1-1 0 0,0 1 1 0 0,0-1 0 0 0,0 1-1 0 0,1-1 1 0 0,-1 1-1 0 0,0-1 1 0 0,0 1-1 0 0,1-1 1 0 0,-1 1 0 0 0,0 0-1 0 0,1-1 1 0 0,-1 1-1 0 0,0-1 1 0 0,1 1-1 0 0,-1 0 1 0 0,0-1 0 0 0,1 1-1 0 0,-1 0 1 0 0,1-1-1 0 0,-1 1 1 0 0,1 0 0 0 0,-1 0-1 0 0,1-1 1 0 0,-1 1-1 0 0,1 0 1 0 0,-1 0-1 0 0,1 0 1 0 0,-1 0 0 0 0,2 0-1 0 0,17 17 185 0 0,19 46-125 0 0,-35-56-26 0 0,63 123-24 0 0,-40-75-887 0 0,2-2 0 0 0,62 90-1 0 0,-77-132-345 0 0,-10-19 412 0 0,-14-26 792 0 0,3 24 192 0 0,0 0 1 0 0,-1 0-1 0 0,0 1 1 0 0,0 0-1 0 0,-1 1 0 0 0,0 0 1 0 0,0 0-1 0 0,-1 1 1 0 0,0 1-1 0 0,-1 0 0 0 0,-15-6 1 0 0,17 7-85 0 0,0 2-1 0 0,0-1 1 0 0,-1 1 0 0 0,1 1 0 0 0,-1 0 0 0 0,1 0-1 0 0,-1 1 1 0 0,0 1 0 0 0,0-1 0 0 0,1 2 0 0 0,-1-1 0 0 0,0 2-1 0 0,0-1 1 0 0,-10 4 0 0 0,18-3-396 0 0,-1-1 0 0 0,0 1-1 0 0,1-1 1 0 0,-1 1 0 0 0,1 1 0 0 0,0-1 0 0 0,-1 0 0 0 0,1 1-1 0 0,-3 2 1 0 0,-9 21-6199 0 0,12-14 3798 0 0</inkml:trace>
</inkml:ink>
</file>

<file path=ppt/ink/ink7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6:4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58 178 716 0 0,'-10'38'3885'0'0,"2"0"0"0"0,2 1 0 0 0,1 0 0 0 0,1 65 0 0 0,1-90 60 0 0,-3-27-3107 0 0,-5-32-727 0 0,9 20-20 0 0,0 0 0 0 0,2 0 0 0 0,1-1 0 0 0,1 1 0 0 0,1 0 1 0 0,1 1-1 0 0,1-1 0 0 0,2 1 0 0 0,0 0 0 0 0,11-24 0 0 0,-14 41-65 0 0,0 0 0 0 0,1 0 0 0 0,0 0 0 0 0,0 0 0 0 0,1 1 0 0 0,-1 0 0 0 0,1 0 0 0 0,1 1 0 0 0,-1 0 0 0 0,1 0 0 0 0,0 0 0 0 0,0 1 0 0 0,13-6 0 0 0,-17 8-31 0 0,0 1 1 0 0,0 0-1 0 0,0 0 1 0 0,0 0-1 0 0,0 0 1 0 0,1 1-1 0 0,-1-1 1 0 0,0 1-1 0 0,1 0 1 0 0,-1 0-1 0 0,0 0 1 0 0,1 0-1 0 0,-1 1 1 0 0,0-1-1 0 0,1 1 1 0 0,-1 0-1 0 0,0 0 1 0 0,0 0-1 0 0,0 0 1 0 0,0 0-1 0 0,0 1 1 0 0,0 0-1 0 0,0-1 1 0 0,0 1-1 0 0,-1 0 1 0 0,1 0-1 0 0,-1 1 1 0 0,1-1 0 0 0,-1 0-1 0 0,0 1 1 0 0,0 0-1 0 0,0-1 1 0 0,0 1-1 0 0,0 0 1 0 0,2 5-1 0 0,-2-4-96 0 0,-1 0 1 0 0,1 1-1 0 0,-1-1 0 0 0,0 0 0 0 0,0 0 0 0 0,0 1 1 0 0,-1-1-1 0 0,1 1 0 0 0,-1-1 0 0 0,0 1 1 0 0,0-1-1 0 0,-1 0 0 0 0,1 1 0 0 0,-1-1 0 0 0,0 0 1 0 0,0 1-1 0 0,-1-1 0 0 0,1 0 0 0 0,-1 0 1 0 0,0 0-1 0 0,0 0 0 0 0,0 0 0 0 0,-1 0 0 0 0,1-1 1 0 0,-7 7-1 0 0,-4 5-494 0 0,0-2 0 0 0,-1 0 0 0 0,-1 0-1 0 0,-23 15 1 0 0,64-19 925 0 0,11-3 302 0 0,103 25 1178 0 0,-124-26-1599 0 0,-1 0 1 0 0,0 2 0 0 0,0-1-1 0 0,-1 2 1 0 0,1 0 0 0 0,22 18-1 0 0,-34-24-173 0 0,0 1 0 0 0,0-1-1 0 0,0 1 1 0 0,0-1 0 0 0,0 1-1 0 0,-1 0 1 0 0,1 0 0 0 0,-1 0-1 0 0,0 0 1 0 0,0 0 0 0 0,0 1-1 0 0,0-1 1 0 0,-1 0 0 0 0,1 1-1 0 0,-1 0 1 0 0,0-1 0 0 0,0 1-1 0 0,0 0 1 0 0,-1-1 0 0 0,1 1-1 0 0,-1 0 1 0 0,0 0 0 0 0,0 0-1 0 0,0-1 1 0 0,-1 1 0 0 0,1 0-1 0 0,-1 0 1 0 0,0 0 0 0 0,0-1-1 0 0,-1 5 1 0 0,-2-1-10 0 0,-1 1 0 0 0,1-1-1 0 0,-1 0 1 0 0,-1 0 0 0 0,1 0 0 0 0,-1-1-1 0 0,0 1 1 0 0,-1-2 0 0 0,0 1 0 0 0,1-1 0 0 0,-2 0-1 0 0,-10 6 1 0 0,6-5-12 0 0,1 0 0 0 0,-2 0 0 0 0,1-1 0 0 0,-1-1 0 0 0,0 0-1 0 0,0-1 1 0 0,0-1 0 0 0,0 0 0 0 0,-20 1 0 0 0,26-3-239 0 0,0 0-1 0 0,1 0 1 0 0,-1-1 0 0 0,1 0-1 0 0,-1 0 1 0 0,1-1-1 0 0,-1 0 1 0 0,1 0 0 0 0,0 0-1 0 0,0-1 1 0 0,0 1 0 0 0,0-2-1 0 0,1 1 1 0 0,-1-1 0 0 0,1 1-1 0 0,0-1 1 0 0,0-1-1 0 0,0 1 1 0 0,0-1 0 0 0,1 0-1 0 0,-5-7 1 0 0,1-12-7166 0 0,8 16 4941 0 0</inkml:trace>
</inkml:ink>
</file>

<file path=ppt/ink/ink7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6:4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230 223 188 0 0,'1'-6'1453'0'0,"-1"0"1"0"0,0 0-1 0 0,1 0 1 0 0,-2 1-1 0 0,1-1 0 0 0,-1 0 1 0 0,0 0-1 0 0,-2-9 1 0 0,2 14-1277 0 0,0-1 0 0 0,0 1 0 0 0,1-1 0 0 0,-1 1 0 0 0,0-1 0 0 0,0 1 0 0 0,0 0 0 0 0,-1 0 1 0 0,1-1-1 0 0,0 1 0 0 0,0 0 0 0 0,-1 0 0 0 0,1 0 0 0 0,0 0 0 0 0,-1 1 0 0 0,1-1 0 0 0,-1 0 0 0 0,0 0 1 0 0,1 1-1 0 0,-1-1 0 0 0,1 1 0 0 0,-1 0 0 0 0,0-1 0 0 0,1 1 0 0 0,-1 0 0 0 0,0 0 0 0 0,1 0 0 0 0,-1 0 1 0 0,0 0-1 0 0,1 0 0 0 0,-1 1 0 0 0,0-1 0 0 0,1 1 0 0 0,-1-1 0 0 0,1 1 0 0 0,-1-1 0 0 0,-1 2 1 0 0,-7 2-1 0 0,0 1 0 0 0,1 0 0 0 0,0 1 0 0 0,0 0 1 0 0,0 0-1 0 0,1 1 0 0 0,0 0 0 0 0,1 0 1 0 0,-1 1-1 0 0,1 0 0 0 0,1 0 0 0 0,-7 11 1 0 0,10-15-89 0 0,0 1 0 0 0,1-1 0 0 0,-1 1 0 0 0,1 0 0 0 0,0 0-1 0 0,1 0 1 0 0,-1 0 0 0 0,1 0 0 0 0,0 0 0 0 0,0 1 0 0 0,0 9 0 0 0,2-12-23 0 0,-1 1 1 0 0,1-1-1 0 0,-1 0 0 0 0,1 0 0 0 0,0 0 0 0 0,1 0 0 0 0,-1 0 1 0 0,0 0-1 0 0,1 0 0 0 0,0 0 0 0 0,-1 0 0 0 0,1 0 0 0 0,0-1 0 0 0,0 1 1 0 0,1-1-1 0 0,-1 0 0 0 0,1 1 0 0 0,-1-1 0 0 0,1 0 0 0 0,4 2 1 0 0,-3-1-19 0 0,1-1 1 0 0,-1 0-1 0 0,1 0 1 0 0,-1 0-1 0 0,1-1 1 0 0,-1 0-1 0 0,1 0 1 0 0,0 0-1 0 0,0 0 1 0 0,0-1-1 0 0,-1 0 1 0 0,1 0-1 0 0,0 0 1 0 0,0 0-1 0 0,0-1 1 0 0,-1 0-1 0 0,1 0 1 0 0,0 0 0 0 0,-1-1-1 0 0,1 1 1 0 0,-1-1-1 0 0,1 0 1 0 0,7-5-1 0 0,-5 2-15 0 0,0 1 1 0 0,0-1-1 0 0,-1 0 1 0 0,0-1-1 0 0,0 0 0 0 0,0 0 1 0 0,-1 0-1 0 0,0 0 0 0 0,0-1 1 0 0,0 0-1 0 0,-1 0 0 0 0,0 0 1 0 0,3-8-1 0 0,-4 5-53 0 0,-1 0-1 0 0,0 0 0 0 0,0 1 1 0 0,-1-1-1 0 0,0-1 1 0 0,-1 1-1 0 0,0 0 0 0 0,0 0 1 0 0,-1 0-1 0 0,0 0 1 0 0,-1 0-1 0 0,0 0 1 0 0,-1 1-1 0 0,0-1 0 0 0,-7-13 1 0 0,9 19 4 0 0,-1 0 1 0 0,0 1-1 0 0,0-1 0 0 0,0 1 0 0 0,-1-1 1 0 0,1 1-1 0 0,-1 0 0 0 0,0 0 1 0 0,0 0-1 0 0,0 1 0 0 0,0-1 1 0 0,0 1-1 0 0,0-1 0 0 0,-1 1 1 0 0,1 0-1 0 0,-1 1 0 0 0,0-1 1 0 0,0 0-1 0 0,1 1 0 0 0,-1 0 1 0 0,0 0-1 0 0,0 0 0 0 0,0 0 1 0 0,0 1-1 0 0,0 0 0 0 0,0 0 1 0 0,0 0-1 0 0,0 0 0 0 0,-1 0 1 0 0,1 1-1 0 0,0 0 0 0 0,1 0 1 0 0,-1 0-1 0 0,0 0 0 0 0,0 0 1 0 0,0 1-1 0 0,1 0 0 0 0,-1 0 1 0 0,-5 4-1 0 0,0-1 23 0 0,1 0 0 0 0,0 1 0 0 0,0 1 0 0 0,1-1 0 0 0,-1 1 0 0 0,1 1 1 0 0,1-1-1 0 0,0 1 0 0 0,0 0 0 0 0,0 0 0 0 0,1 1 0 0 0,0 0 0 0 0,-4 11 0 0 0,8-17 4 0 0,-1 0 1 0 0,1 0-1 0 0,0 1 0 0 0,0-1 0 0 0,1 0 1 0 0,-1 1-1 0 0,1-1 0 0 0,-1 1 0 0 0,1-1 0 0 0,0 1 1 0 0,1-1-1 0 0,-1 1 0 0 0,1-1 0 0 0,-1 0 1 0 0,1 1-1 0 0,0-1 0 0 0,0 0 0 0 0,0 1 0 0 0,1-1 1 0 0,-1 0-1 0 0,1 0 0 0 0,0 0 0 0 0,-1 0 1 0 0,1 0-1 0 0,1-1 0 0 0,-1 1 0 0 0,0 0 0 0 0,1-1 1 0 0,-1 0-1 0 0,1 1 0 0 0,0-1 0 0 0,0 0 1 0 0,0-1-1 0 0,0 1 0 0 0,0 0 0 0 0,0-1 0 0 0,0 0 1 0 0,0 0-1 0 0,1 0 0 0 0,4 1 0 0 0,-1 0-6 0 0,0-1 0 0 0,0 0 0 0 0,0 0 0 0 0,0 0 0 0 0,0-1 0 0 0,0 0 0 0 0,0-1 0 0 0,0 0 0 0 0,0 0 0 0 0,-1 0 0 0 0,1-1 0 0 0,0 0 0 0 0,-1 0 0 0 0,1 0 0 0 0,-1-1 0 0 0,1 0 0 0 0,-1-1 0 0 0,0 1 0 0 0,0-1 0 0 0,-1 0 0 0 0,9-8 0 0 0,-6 5-43 0 0,-1 0 0 0 0,0 0 1 0 0,0-1-1 0 0,-1 0 0 0 0,0 0 1 0 0,0-1-1 0 0,-1 1 0 0 0,0-1 1 0 0,0 0-1 0 0,-1-1 0 0 0,0 1 1 0 0,-1-1-1 0 0,4-19 0 0 0,-6 25 11 0 0,0 0-1 0 0,-1 0 0 0 0,0 0 0 0 0,0 0 0 0 0,0 0 0 0 0,0 0 0 0 0,0 0 1 0 0,-1 0-1 0 0,0 0 0 0 0,0 0 0 0 0,0 0 0 0 0,0 0 0 0 0,-1 0 1 0 0,0 1-1 0 0,1-1 0 0 0,-1 1 0 0 0,-1-1 0 0 0,1 1 0 0 0,0 0 1 0 0,-1-1-1 0 0,0 1 0 0 0,1 1 0 0 0,-6-5 0 0 0,5 5 10 0 0,-1 0-1 0 0,0 0 1 0 0,0 0 0 0 0,0 0-1 0 0,0 1 1 0 0,-1-1-1 0 0,1 1 1 0 0,0 0-1 0 0,-1 1 1 0 0,1-1 0 0 0,0 1-1 0 0,-1-1 1 0 0,1 2-1 0 0,-1-1 1 0 0,1 0-1 0 0,-1 1 1 0 0,1 0 0 0 0,0 0-1 0 0,0 0 1 0 0,-1 0-1 0 0,-4 3 1 0 0,-8 3 40 0 0,2 1 1 0 0,-1 0-1 0 0,1 1 1 0 0,1 1 0 0 0,-1 0-1 0 0,-13 14 1 0 0,22-19 38 0 0,1 0 1 0 0,-1 0 0 0 0,1 1 0 0 0,0 0 0 0 0,1 0 0 0 0,-1 0 0 0 0,1 1 0 0 0,0-1-1 0 0,1 1 1 0 0,0 0 0 0 0,0 0 0 0 0,0 0 0 0 0,1 0 0 0 0,0 1 0 0 0,0-1-1 0 0,0 12 1 0 0,2-14-15 0 0,0 0 0 0 0,1-1 0 0 0,0 1 0 0 0,0 0 0 0 0,0 0-1 0 0,1-1 1 0 0,-1 1 0 0 0,1-1 0 0 0,0 0 0 0 0,1 1 0 0 0,-1-1 0 0 0,1 0-1 0 0,-1 0 1 0 0,1 0 0 0 0,0-1 0 0 0,1 1 0 0 0,-1-1 0 0 0,1 1-1 0 0,-1-1 1 0 0,1 0 0 0 0,0-1 0 0 0,0 1 0 0 0,0-1 0 0 0,1 0 0 0 0,-1 0-1 0 0,1 0 1 0 0,-1 0 0 0 0,1-1 0 0 0,-1 1 0 0 0,1-1 0 0 0,5 0 0 0 0,-3 1-19 0 0,1-1 0 0 0,-1 0 0 0 0,1-1 1 0 0,-1 1-1 0 0,1-2 0 0 0,-1 1 0 0 0,1-1 1 0 0,-1 0-1 0 0,0 0 0 0 0,1-1 0 0 0,-1 0 1 0 0,0 0-1 0 0,0-1 0 0 0,0 0 0 0 0,0 0 1 0 0,-1 0-1 0 0,1-1 0 0 0,-1 0 0 0 0,9-8 1 0 0,-10 7-58 0 0,-1-1 1 0 0,1 0 0 0 0,-1 0 0 0 0,0 0-1 0 0,0-1 1 0 0,-1 1 0 0 0,0-1 0 0 0,0 0-1 0 0,0 0 1 0 0,-1 0 0 0 0,0 0 0 0 0,-1 0 0 0 0,0-1-1 0 0,0 1 1 0 0,0 0 0 0 0,-1-1 0 0 0,0-8-1 0 0,-1 13-4 0 0,1-1 0 0 0,-1 1 0 0 0,1 0 0 0 0,-1 0 0 0 0,0 0 0 0 0,0 0 0 0 0,-1 0 0 0 0,1 0 0 0 0,-1 0 0 0 0,1 0 0 0 0,-1 1 0 0 0,0-1 0 0 0,0 1 0 0 0,0-1 0 0 0,0 1 0 0 0,-5-5 0 0 0,3 5 8 0 0,0 0 0 0 0,1 1 0 0 0,-1-1 0 0 0,0 0-1 0 0,0 1 1 0 0,0 0 0 0 0,0 0 0 0 0,0 0 0 0 0,0 1-1 0 0,0-1 1 0 0,0 1 0 0 0,0 0 0 0 0,0 0 0 0 0,-1 0-1 0 0,1 1 1 0 0,-6 1 0 0 0,1 0 28 0 0,1 0 0 0 0,-1 1 0 0 0,1 0 0 0 0,0 0 0 0 0,0 1 0 0 0,0 0 0 0 0,0 0 1 0 0,1 1-1 0 0,-1 0 0 0 0,1 1 0 0 0,1-1 0 0 0,-1 1 0 0 0,1 1 0 0 0,0-1 0 0 0,-6 9 0 0 0,9-11 51 0 0,0 0-1 0 0,0 0 1 0 0,1 0-1 0 0,-1 0 1 0 0,1 1-1 0 0,0-1 1 0 0,1 1 0 0 0,-1-1-1 0 0,1 1 1 0 0,0 0-1 0 0,0-1 1 0 0,0 1 0 0 0,0 0-1 0 0,1 0 1 0 0,0 0-1 0 0,0 0 1 0 0,1-1-1 0 0,-1 1 1 0 0,1 0 0 0 0,0 0-1 0 0,0 0 1 0 0,0-1-1 0 0,1 1 1 0 0,0-1 0 0 0,0 1-1 0 0,0-1 1 0 0,0 0-1 0 0,5 7 1 0 0,-2-6-5 0 0,0 0 1 0 0,0 1-1 0 0,0-2 0 0 0,1 1 1 0 0,-1-1-1 0 0,1 0 1 0 0,0 0-1 0 0,1 0 0 0 0,-1-1 1 0 0,1 0-1 0 0,-1 0 1 0 0,1-1-1 0 0,0 0 0 0 0,0 0 1 0 0,0 0-1 0 0,0-1 1 0 0,0 0-1 0 0,0 0 0 0 0,1-1 1 0 0,-1 0-1 0 0,8-1 1 0 0,-10 0-75 0 0,-1 1 1 0 0,1-1 0 0 0,-1 0 0 0 0,1 0-1 0 0,-1-1 1 0 0,0 1 0 0 0,1-1-1 0 0,-1 0 1 0 0,0 0 0 0 0,0 0 0 0 0,0-1-1 0 0,-1 1 1 0 0,1-1 0 0 0,0 0 0 0 0,-1 0-1 0 0,0-1 1 0 0,0 1 0 0 0,0 0-1 0 0,0-1 1 0 0,0 0 0 0 0,-1 0 0 0 0,0 0-1 0 0,1 0 1 0 0,-2 0 0 0 0,1 0-1 0 0,0 0 1 0 0,-1-1 0 0 0,0 1 0 0 0,0-1-1 0 0,0 1 1 0 0,0-1 0 0 0,-1 1 0 0 0,0-10-1 0 0,0 11-15 0 0,1-1 0 0 0,-2 0 1 0 0,1 0-1 0 0,0 0 0 0 0,-1 1 0 0 0,1-1 0 0 0,-1 0 0 0 0,0 0 0 0 0,-1 1 0 0 0,1-1 0 0 0,-1 1 0 0 0,1-1 0 0 0,-1 1 0 0 0,0 0 1 0 0,0-1-1 0 0,0 1 0 0 0,-1 0 0 0 0,1 1 0 0 0,-1-1 0 0 0,0 0 0 0 0,0 1 0 0 0,0-1 0 0 0,0 1 0 0 0,0 0 0 0 0,0 0 1 0 0,0 0-1 0 0,-1 0 0 0 0,1 1 0 0 0,-1-1 0 0 0,-4 0 0 0 0,3 1 47 0 0,0 0 0 0 0,0 1 0 0 0,0-1 1 0 0,-1 1-1 0 0,1 0 0 0 0,0 1 0 0 0,0-1 0 0 0,0 1 0 0 0,0 0 1 0 0,0 1-1 0 0,0-1 0 0 0,0 1 0 0 0,0 0 0 0 0,1 0 0 0 0,-1 0 0 0 0,1 1 1 0 0,-1 0-1 0 0,1-1 0 0 0,0 2 0 0 0,0-1 0 0 0,0 0 0 0 0,-3 5 0 0 0,3-5 46 0 0,1 1 0 0 0,0-1-1 0 0,0 1 1 0 0,0-1-1 0 0,0 1 1 0 0,1 0-1 0 0,0 0 1 0 0,0 0-1 0 0,0 1 1 0 0,0-1-1 0 0,1 0 1 0 0,-1 1-1 0 0,1-1 1 0 0,0 1-1 0 0,0-1 1 0 0,1 1 0 0 0,-1-1-1 0 0,1 1 1 0 0,0 0-1 0 0,1-1 1 0 0,-1 1-1 0 0,1-1 1 0 0,0 1-1 0 0,0 0 1 0 0,0-1-1 0 0,0 0 1 0 0,1 1-1 0 0,0-1 1 0 0,0 0-1 0 0,0 0 1 0 0,0 0-1 0 0,1 0 1 0 0,0 0 0 0 0,-1-1-1 0 0,2 1 1 0 0,-1-1-1 0 0,0 1 1 0 0,0-1-1 0 0,1 0 1 0 0,0-1-1 0 0,0 1 1 0 0,-1-1-1 0 0,2 1 1 0 0,-1-1-1 0 0,0 0 1 0 0,0-1-1 0 0,8 3 1 0 0,-7-3-50 0 0,0 0 0 0 0,0 0 1 0 0,0 0-1 0 0,0-1 0 0 0,-1 1 0 0 0,1-1 0 0 0,0-1 0 0 0,0 1 1 0 0,0-1-1 0 0,0 0 0 0 0,0 0 0 0 0,0 0 0 0 0,0-1 0 0 0,0 1 1 0 0,-1-1-1 0 0,1 0 0 0 0,-1-1 0 0 0,0 1 0 0 0,1-1 0 0 0,-1 0 1 0 0,0 0-1 0 0,-1 0 0 0 0,1 0 0 0 0,4-5 0 0 0,-5 4-34 0 0,1-1-1 0 0,-1 1 1 0 0,1-1-1 0 0,-2 0 1 0 0,1 0-1 0 0,0 0 1 0 0,-1 0-1 0 0,0 0 1 0 0,0 0-1 0 0,0-1 1 0 0,-1 1-1 0 0,0 0 1 0 0,0-1 0 0 0,0 0-1 0 0,-1 1 1 0 0,1-1-1 0 0,-1 1 1 0 0,-1-1-1 0 0,1 0 1 0 0,-1 1-1 0 0,-2-9 1 0 0,2 12 17 0 0,0-1 0 0 0,-1 1 1 0 0,1 0-1 0 0,-1-1 0 0 0,1 1 0 0 0,-1 0 1 0 0,0 0-1 0 0,0 0 0 0 0,0 0 1 0 0,0 0-1 0 0,0 1 0 0 0,0-1 0 0 0,0 1 1 0 0,-1-1-1 0 0,1 1 0 0 0,-1 0 1 0 0,1 0-1 0 0,-1 0 0 0 0,1 0 0 0 0,-1 0 1 0 0,0 0-1 0 0,1 1 0 0 0,-1-1 1 0 0,0 1-1 0 0,1 0 0 0 0,-1 0 0 0 0,0 0 1 0 0,-5 1-1 0 0,5-1 27 0 0,-1 0 0 0 0,1 0 1 0 0,0 1-1 0 0,-1-1 0 0 0,1 1 0 0 0,0 0 0 0 0,0 0 0 0 0,-1 0 1 0 0,1 0-1 0 0,0 1 0 0 0,0-1 0 0 0,0 1 0 0 0,1 0 1 0 0,-1 0-1 0 0,0 0 0 0 0,1 0 0 0 0,-1 0 0 0 0,1 1 0 0 0,0-1 1 0 0,-1 1-1 0 0,1-1 0 0 0,0 1 0 0 0,-2 4 0 0 0,4-6-284 0 0,7 11-1911 0 0,23 4-6905 0 0,-18-12 6111 0 0</inkml:trace>
</inkml:ink>
</file>

<file path=ppt/ink/ink7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1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12 852 0 0,'-15'12'15900'0'0,"25"-9"-14861"0"0,0-1 0 0 0,0 0 0 0 0,0-1 1 0 0,0 0-1 0 0,0 0 0 0 0,0-1 0 0 0,11-1 0 0 0,79-12 1595 0 0,-64 7-1654 0 0,-2 1-402 0 0,9-2-1300 0 0,-28 6-3372 0 0,-1 0-3303 0 0</inkml:trace>
</inkml:ink>
</file>

<file path=ppt/ink/ink7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1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1 708 0 0,'-4'9'6562'0'0,"1"1"-5548"0"0,2-1 11 0 0,1 0-1 0 0,-1 0 1 0 0,1 0 0 0 0,1 0 0 0 0,0 0-1 0 0,0-1 1 0 0,3 10 0 0 0,1 14 871 0 0,5 312 8442 0 0,-10-242-9076 0 0,1-94-1075 0 0</inkml:trace>
</inkml:ink>
</file>

<file path=ppt/ink/ink7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29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95 137 180 0 0,'7'-35'7085'0'0,"0"28"-6446"0"0,-1 0 0 0 0,1 0-1 0 0,1 1 1 0 0,-1-1 0 0 0,1 2-1 0 0,0-1 1 0 0,1 1-1 0 0,11-6 1 0 0,-9 5 337 0 0,0 0 0 0 0,0-1 0 0 0,18-15 933 0 0,-34 23-1818 0 0,-20 5-74 0 0,1 1 1 0 0,-1 1-1 0 0,1 1 0 0 0,1 1 1 0 0,-1 1-1 0 0,2 1 0 0 0,-31 22 1 0 0,52-33 5 0 0,-1 0 0 0 0,1 0 0 0 0,-1 0 0 0 0,1 1 0 0 0,0-1 0 0 0,0 1 0 0 0,-1-1 0 0 0,1 1 1 0 0,0-1-1 0 0,0 1 0 0 0,1 0 0 0 0,-1-1 0 0 0,0 1 0 0 0,0 0 0 0 0,1 0 0 0 0,-1-1 0 0 0,1 1 1 0 0,0 0-1 0 0,-1 0 0 0 0,1 0 0 0 0,0 0 0 0 0,0 0 0 0 0,0 0 0 0 0,0-1 0 0 0,1 1 0 0 0,-1 0 0 0 0,0 0 1 0 0,1 0-1 0 0,-1 0 0 0 0,1-1 0 0 0,0 1 0 0 0,0 0 0 0 0,-1 0 0 0 0,1-1 0 0 0,0 1 0 0 0,1-1 1 0 0,-1 1-1 0 0,0-1 0 0 0,0 1 0 0 0,3 1 0 0 0,7 9 159 0 0,1 0-1 0 0,0 0 1 0 0,25 16 0 0 0,-17-13-44 0 0,-13-9-59 0 0,57 53 501 0 0,-59-54-511 0 0,0 0 0 0 0,-1 0 0 0 0,0 1 0 0 0,0 0 0 0 0,-1 0-1 0 0,1 0 1 0 0,-1 0 0 0 0,0 0 0 0 0,-1 1 0 0 0,2 7 0 0 0,-3-13 168 0 0,-1 0-229 0 0,0-1 0 0 0,0 1 1 0 0,1-1-1 0 0,-1 1 0 0 0,0-1 0 0 0,0 1 0 0 0,0 0 1 0 0,0-1-1 0 0,0 1 0 0 0,0-1 0 0 0,0 1 0 0 0,0-1 1 0 0,0 1-1 0 0,0 0 0 0 0,0-1 0 0 0,0 1 0 0 0,0-1 0 0 0,-1 1 1 0 0,1-1-1 0 0,0 1 0 0 0,0-1 0 0 0,0 1 0 0 0,-1-1 1 0 0,1 1-1 0 0,0-1 0 0 0,-1 1 0 0 0,1-1 0 0 0,-1 0 1 0 0,1 1-1 0 0,-1 0 0 0 0,-21 10 245 0 0,-24-2 154 0 0,-37-7-1301 0 0,61-2-2766 0 0</inkml:trace>
</inkml:ink>
</file>

<file path=ppt/ink/ink7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5:29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4 352 0 0,'0'0'290'0'0,"1"0"-1"0"0,-1-1 1 0 0,1 1 0 0 0,-1-1 0 0 0,1 1-1 0 0,0 0 1 0 0,-1-1 0 0 0,1 1 0 0 0,-1 0-1 0 0,1 0 1 0 0,0 0 0 0 0,-1-1 0 0 0,1 1-1 0 0,0 0 1 0 0,-1 0 0 0 0,1 0-1 0 0,0 0 1 0 0,-1 0 0 0 0,1 0 0 0 0,0 0-1 0 0,-1 0 1 0 0,1 1 0 0 0,-1-1 0 0 0,1 0-1 0 0,0 0 1 0 0,-1 0 0 0 0,1 1-1 0 0,0-1 1 0 0,0 1 0 0 0,23 17 3770 0 0,17 28-272 0 0,-39-44-3154 0 0,9 12 524 0 0,52 60 2970 0 0,-57-68-3708 0 0,0-1 1 0 0,0 0 0 0 0,0 0 0 0 0,0 0-1 0 0,1 0 1 0 0,0-1 0 0 0,0 0 0 0 0,0-1-1 0 0,13 5 1 0 0,-19-7-363 0 0,0-1 0 0 0,1 0 0 0 0,-1 1 0 0 0,0-1 0 0 0,1 0 1 0 0,-1 0-1 0 0,0 1 0 0 0,1-1 0 0 0,-1 0 0 0 0,1 0 0 0 0,-1-1 0 0 0,0 1 0 0 0,1 0 0 0 0,-1 0 0 0 0,0-1 0 0 0,1 1 0 0 0,-1-1 0 0 0,0 1 0 0 0,0-1 0 0 0,1 1 0 0 0,-1-1 1 0 0,0 0-1 0 0,0 0 0 0 0,0 1 0 0 0,0-1 0 0 0,0 0 0 0 0,0 0 0 0 0,2-2 0 0 0,-2 0 0 0 0,0 0 0 0 0,0 0 1 0 0,1 0-1 0 0,-2 0 0 0 0,1 0 0 0 0,0 0 0 0 0,-1 0 1 0 0,1 0-1 0 0,-1-1 0 0 0,0 1 0 0 0,0-6 0 0 0,-2-5-16 0 0,0 0-1 0 0,-1 0 0 0 0,0 1 0 0 0,-9-24 0 0 0,10 31-802 0 0,-9-23 947 0 0,11 17-3276 0 0,17 0-8819 0 0</inkml:trace>
</inkml:ink>
</file>

<file path=ppt/ink/ink7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6:4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75 332 0 0,'-16'-4'1654'0'0,"-10"-11"15896"0"0,27 14-17357 0 0,19-5 2448 0 0,69-6 206 0 0,189-17 612 0 0,-134 21-1827 0 0,-143 8-1602 0 0</inkml:trace>
</inkml:ink>
</file>

<file path=ppt/ink/ink7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6:50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32 256 0 0,'-7'-4'730'0'0,"-42"-21"13119"0"0,48 24-13651 0 0,0 1 0 0 0,1 0 0 0 0,-1 0 0 0 0,0-1 0 0 0,1 1 0 0 0,-1 0 1 0 0,1 0-1 0 0,-1 0 0 0 0,0 0 0 0 0,1 0 0 0 0,-1 0 0 0 0,0 0 0 0 0,1 0 0 0 0,-1 0 1 0 0,0 0-1 0 0,1 0 0 0 0,-1 1 0 0 0,0-1 0 0 0,1 0 0 0 0,-1 0 0 0 0,1 1 0 0 0,-1-1 1 0 0,0 0-1 0 0,1 1 0 0 0,-1-1 0 0 0,1 0 0 0 0,-1 1 0 0 0,1-1 0 0 0,-1 1 0 0 0,1-1 1 0 0,0 1-1 0 0,-1-1 0 0 0,1 1 0 0 0,-1-1 0 0 0,1 1 0 0 0,0 0 0 0 0,0-1 0 0 0,-1 1 1 0 0,1-1-1 0 0,0 1 0 0 0,0 0 0 0 0,0-1 0 0 0,-1 2 0 0 0,1 67 3306 0 0,6 209 167 0 0,9-164-3149 0 0,-9-80-301 0 0,-1-1 0 0 0,-2 1 1 0 0,-2 52-1 0 0,-2-48-31 0 0,5 57 1 0 0,1 38 61 0 0,-3-76-252 0 0,12 74 0 0 0,-2-35 0 0 0,-5-54 0 0 0,-2-25 0 0 0,-2 0 0 0 0,0 1 0 0 0,1 29 0 0 0,-3-38 0 0 0,1 1 0 0 0,-2-3-209 0 0,16-26-9286 0 0,-15 17 8436 0 0,12-16-2711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18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0 168 224 0 0,'4'-2'363'0'0,"0"0"0"0"0,-1 1 0 0 0,1 0 1 0 0,0 0-1 0 0,0 0 0 0 0,0 0 0 0 0,0 0 0 0 0,0 1 0 0 0,0 0 1 0 0,0 0-1 0 0,1 0 0 0 0,-1 1 0 0 0,0-1 0 0 0,0 1 0 0 0,0 0 1 0 0,7 2-1 0 0,-6 0-8 0 0,0-1 1 0 0,0 1 0 0 0,-1 0-1 0 0,1 1 1 0 0,-1-1-1 0 0,0 1 1 0 0,0 0 0 0 0,0 0-1 0 0,0 0 1 0 0,-1 0 0 0 0,4 6-1 0 0,5 12 751 0 0,0 1-1 0 0,-2 0 1 0 0,0 0-1 0 0,9 37 1 0 0,-11-36-187 0 0,1 4 322 0 0,2 0 1 0 0,27 51 0 0 0,-32-69-862 0 0,0 0 1 0 0,0-1 0 0 0,1 0-1 0 0,0 0 1 0 0,1-1-1 0 0,0 0 1 0 0,0 0 0 0 0,1-1-1 0 0,0 0 1 0 0,19 11 0 0 0,-26-16-281 0 0,1-1 0 0 0,-1 0 0 0 0,0 0 1 0 0,1-1-1 0 0,-1 1 0 0 0,1-1 0 0 0,0 1 1 0 0,-1-1-1 0 0,1 0 0 0 0,-1 0 0 0 0,1 0 1 0 0,0 0-1 0 0,-1 0 0 0 0,1 0 0 0 0,-1-1 1 0 0,1 1-1 0 0,0-1 0 0 0,3-2 0 0 0,-1 1-5 0 0,0-1 0 0 0,-1 0 0 0 0,1 0 0 0 0,-1 0 0 0 0,1-1 0 0 0,-1 1 0 0 0,0-1 0 0 0,5-7 0 0 0,2-4 85 0 0,0-1 1 0 0,0-1-1 0 0,14-33 1 0 0,69-214 1173 0 0,-53 138-791 0 0,-31 94-425 0 0,-6 17-324 0 0,1 1 0 0 0,9-21 0 0 0,-14 34 93 0 0,0 1 1 0 0,0 0-1 0 0,0-1 1 0 0,0 1-1 0 0,1 0 0 0 0,-1 0 1 0 0,0-1-1 0 0,0 1 0 0 0,0 0 1 0 0,0 0-1 0 0,0-1 0 0 0,1 1 1 0 0,-1 0-1 0 0,0 0 1 0 0,0-1-1 0 0,0 1 0 0 0,1 0 1 0 0,-1 0-1 0 0,0 0 0 0 0,0-1 1 0 0,1 1-1 0 0,-1 0 1 0 0,0 0-1 0 0,0 0 0 0 0,1 0 1 0 0,-1 0-1 0 0,0 0 0 0 0,1 0 1 0 0,-1-1-1 0 0,0 1 0 0 0,1 0 1 0 0,-1 0-1 0 0,0 0 1 0 0,0 0-1 0 0,1 0 0 0 0,-1 0 1 0 0,0 0-1 0 0,1 1 0 0 0,-1-1 1 0 0,0 0-1 0 0,1 0 0 0 0,-1 0 1 0 0,0 0-1 0 0,0 0 1 0 0,1 0-1 0 0,-1 0 0 0 0,0 1 1 0 0,0-1-1 0 0,1 0 0 0 0,-1 0 1 0 0,0 0-1 0 0,0 1 0 0 0,0-1 1 0 0,1 0-1 0 0,-1 0 1 0 0,0 1-1 0 0,0-1 0 0 0,0 0 1 0 0,0 0-1 0 0,1 1 0 0 0,-1-1 1 0 0,0 0-1 0 0,0 1 1 0 0,0-1-1 0 0,0 0 0 0 0,0 0 1 0 0,0 1-1 0 0,0-1 0 0 0,0 1 1 0 0,6 21-6732 0 0,-3-11 3963 0 0</inkml:trace>
</inkml:ink>
</file>

<file path=ppt/ink/ink7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6:5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1 152 756 0 0,'0'4'9407'0'0,"6"15"-4026"0"0,43 133 601 0 0,-41-128-5089 0 0,-7-17-594 0 0,1 1 0 0 0,1-1 0 0 0,-1 1 0 0 0,1-1 1 0 0,0 0-1 0 0,1 0 0 0 0,0 0 0 0 0,0 0 0 0 0,1-1 1 0 0,-1 0-1 0 0,11 11 0 0 0,-14-17-263 0 0,0 0 1 0 0,0 0-1 0 0,-1 1 0 0 0,1-1 0 0 0,0 0 1 0 0,0 0-1 0 0,0 0 0 0 0,-1 0 0 0 0,1 0 1 0 0,0 0-1 0 0,0 0 0 0 0,0 0 0 0 0,0-1 1 0 0,-1 1-1 0 0,1 0 0 0 0,0 0 0 0 0,0-1 1 0 0,0 1-1 0 0,-1 0 0 0 0,1-1 0 0 0,0 1 1 0 0,-1-1-1 0 0,1 1 0 0 0,0-1 0 0 0,-1 1 1 0 0,1-1-1 0 0,0 1 0 0 0,-1-1 0 0 0,1 0 1 0 0,-1 1-1 0 0,1-1 0 0 0,-1 0 0 0 0,0 0 1 0 0,1 1-1 0 0,-1-1 0 0 0,0 0 0 0 0,1 0 1 0 0,-1-1-1 0 0,14-35 250 0 0,-13 32-200 0 0,33-131 500 0 0,-18 66 127 0 0,27-71 1 0 0,-42 139-835 0 0,0-1-1 0 0,0 1 1 0 0,0 0 0 0 0,0 0-1 0 0,0 0 1 0 0,0 0-1 0 0,0 0 1 0 0,1 0 0 0 0,-1 0-1 0 0,1 0 1 0 0,0 0-1 0 0,-1 1 1 0 0,1-1 0 0 0,0 0-1 0 0,0 1 1 0 0,0 0-1 0 0,0-1 1 0 0,0 1 0 0 0,0 0-1 0 0,1 0 1 0 0,-1 0-1 0 0,0 0 1 0 0,4 0 0 0 0,2 0-1145 0 0,-1 1 1 0 0,1 0-1 0 0,-1 1 0 0 0,1 0 1 0 0,-1 0-1 0 0,10 2 1 0 0,-6 0-355 0 0,12 1-1195 0 0</inkml:trace>
</inkml:ink>
</file>

<file path=ppt/ink/ink7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6:51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48 0 0,'-34'57'10496'0'0,"-4"3"-5415"0"0,-55 76-799 0 0,69-102-2928 0 0,18-25-1295 0 0,0 0 1 0 0,0-1-1 0 0,-1 1 1 0 0,-11 10-1 0 0,15-13-1427 0 0</inkml:trace>
</inkml:ink>
</file>

<file path=ppt/ink/ink7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6:52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45 356 0 0,'-6'-11'1197'0'0,"-15"-23"13155"0"0,26 45-13273 0 0,43 82 5367 0 0,-29-56-4979 0 0,3-1-1 0 0,1-1 1 0 0,51 60 0 0 0,-60-84-3116 0 0,5-4-7733 0 0</inkml:trace>
</inkml:ink>
</file>

<file path=ppt/ink/ink7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6:55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52 100 200 0 0,'-40'-25'6839'0'0,"28"18"549"0"0,18 4-6917 0 0,0 1 1 0 0,0 0-1 0 0,0 0 0 0 0,0 0 1 0 0,0 1-1 0 0,0 0 1 0 0,0 0-1 0 0,1 1 1 0 0,-1-1-1 0 0,0 1 1 0 0,8 1-1 0 0,7-1 226 0 0,3-1-55 0 0,-3 1-230 0 0,-1-1 0 0 0,1-1 0 0 0,-1-1 1 0 0,0-1-1 0 0,0 0 0 0 0,0-2 0 0 0,26-10 0 0 0,-32 5-140 0 0,-13 5-55 0 0,-2 7-202 0 0,0-1 0 0 0,0 1 0 0 0,0 0 0 0 0,0-1 0 0 0,0 1 0 0 0,0 0 0 0 0,0 0 0 0 0,1-1 0 0 0,-1 1 0 0 0,0 0 0 0 0,0 0-1 0 0,1 0 1 0 0,-1 0 0 0 0,1 0 0 0 0,-1 0 0 0 0,1 0 0 0 0,-1 0 0 0 0,1 0 0 0 0,0 0 0 0 0,0 0 0 0 0,-1 0 0 0 0,1 0 0 0 0,0 1 0 0 0,0-1 0 0 0,0 1 0 0 0,-2 22 261 0 0,1 0 0 0 0,1 0 0 0 0,1 0 0 0 0,1 0 0 0 0,1 0 0 0 0,1-1 0 0 0,1 1 0 0 0,13 37 0 0 0,-2-4 171 0 0,-16-56-506 0 0,0 0 1 0 0,-1 0-1 0 0,1 0 0 0 0,0 0 0 0 0,-1 0 0 0 0,1 0 0 0 0,0 0 1 0 0,-1-1-1 0 0,1 1 0 0 0,-1 0 0 0 0,1 0 0 0 0,-1 0 0 0 0,0-1 0 0 0,1 1 1 0 0,-1 0-1 0 0,0-1 0 0 0,1 1 0 0 0,-1 0 0 0 0,0-1 0 0 0,0 1 1 0 0,0-1-1 0 0,0 0 0 0 0,1 1 0 0 0,-1-1 0 0 0,0 1 0 0 0,0-1 1 0 0,0 0-1 0 0,0 0 0 0 0,0 0 0 0 0,-1 1 0 0 0,-46 10-182 0 0,22-5 523 0 0,21-2 1739 0 0,25-7-539 0 0,26-3-2828 0 0,-10 8-7162 0 0,-28 1 5108 0 0</inkml:trace>
</inkml:ink>
</file>

<file path=ppt/ink/ink7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9:1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32 0 0,'0'0'572'0'0,"-16"9"12467"0"0,20-7-12606 0 0,1 0 1 0 0,-1 0-1 0 0,1 0 0 0 0,0-1 0 0 0,0 1 1 0 0,-1-1-1 0 0,1 0 0 0 0,0-1 0 0 0,0 1 1 0 0,7-1-1 0 0,60-4 1273 0 0,-39 2-1070 0 0,314 10 3645 0 0,-2 0-1645 0 0,-250-12-2265 0 0,259 0 996 0 0,-121 2 151 0 0,-220 0 12 0 0,-8 1-4202 0 0</inkml:trace>
</inkml:ink>
</file>

<file path=ppt/ink/ink7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19:14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4 280 0 0,'-21'-4'13682'0'0,"27"13"-8056"0"0,31 14-2861 0 0,-2-11-1763 0 0,0-1 0 0 0,50 8 0 0 0,38 12-283 0 0,-122-31-706 0 0,0 0 0 0 0,0 1 0 0 0,0-1 0 0 0,0 1-1 0 0,0-1 1 0 0,0 1 0 0 0,-1-1 0 0 0,1 1 0 0 0,0-1 0 0 0,0 1 0 0 0,-1 0 0 0 0,1-1 0 0 0,0 1 0 0 0,-1 0 0 0 0,1 0 0 0 0,0-1 0 0 0,-1 1 0 0 0,1 0 0 0 0,-1 0 0 0 0,0 0 0 0 0,1 0 0 0 0,-1 0-1 0 0,0 0 1 0 0,1 0 0 0 0,-1 0 0 0 0,0 1 0 0 0,-7 29 238 0 0,-30 30 189 0 0,34-57-384 0 0,-139 165 2063 0 0,60-77 1031 0 0,96-110-16603 0 0,-7 9 10196 0 0</inkml:trace>
</inkml:ink>
</file>

<file path=ppt/ink/ink7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1:34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50 344 0 0,'-32'-3'20109'0'0,"89"-9"-18020"0"0,-12 4-1259 0 0,52-18 0 0 0,-83 27-4639 0 0</inkml:trace>
</inkml:ink>
</file>

<file path=ppt/ink/ink7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1:34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0 668 0 0,'-8'2'790'0'0,"0"1"0"0"0,1 0 1 0 0,-1 0-1 0 0,1 1 0 0 0,0 0 0 0 0,0 0 1 0 0,1 0-1 0 0,-1 1 0 0 0,1 0 0 0 0,0 1 0 0 0,0-1 1 0 0,0 1-1 0 0,-8 11 0 0 0,1 1 736 0 0,0 1 0 0 0,0 0-1 0 0,-16 35 1 0 0,27-50-1208 0 0,0 0 0 0 0,1 0-1 0 0,-1 1 1 0 0,1-1 0 0 0,0 0 0 0 0,0 0-1 0 0,0 1 1 0 0,0-1 0 0 0,1 1 0 0 0,0 4-1 0 0,0-7-233 0 0,0-1-1 0 0,1 0 1 0 0,-1 1-1 0 0,1-1 0 0 0,0 0 1 0 0,-1 0-1 0 0,1 0 1 0 0,0 1-1 0 0,0-1 1 0 0,-1 0-1 0 0,1 0 0 0 0,0 0 1 0 0,0 0-1 0 0,0-1 1 0 0,1 1-1 0 0,-1 0 1 0 0,0 0-1 0 0,0-1 0 0 0,0 1 1 0 0,0 0-1 0 0,1-1 1 0 0,-1 1-1 0 0,0-1 1 0 0,1 0-1 0 0,-1 1 1 0 0,0-1-1 0 0,1 0 0 0 0,-1 0 1 0 0,0 0-1 0 0,1 0 1 0 0,-1 0-1 0 0,1 0 1 0 0,-1 0-1 0 0,0 0 0 0 0,3-1 1 0 0,40-2 583 0 0,-1 3 0 0 0,76 8 0 0 0,-104-5-601 0 0,0 0 1 0 0,0 0 0 0 0,0 1 0 0 0,0 1-1 0 0,0 1 1 0 0,-1 0 0 0 0,0 0 0 0 0,0 2-1 0 0,-1 0 1 0 0,0 0 0 0 0,14 12-1 0 0,-24-17-49 0 0,1 0 0 0 0,-1 0-1 0 0,0 0 1 0 0,0 0 0 0 0,0 0-1 0 0,0 1 1 0 0,-1-1 0 0 0,0 1-1 0 0,1 0 1 0 0,-1 0-1 0 0,-1 0 1 0 0,1 0 0 0 0,0 0-1 0 0,-1 0 1 0 0,0 0 0 0 0,0 0-1 0 0,0 1 1 0 0,-1-1 0 0 0,1 0-1 0 0,-1 1 1 0 0,0-1-1 0 0,0 0 1 0 0,-1 1 0 0 0,1-1-1 0 0,-1 0 1 0 0,0 1 0 0 0,0-1-1 0 0,0 0 1 0 0,-1 0 0 0 0,1 0-1 0 0,-1 0 1 0 0,0 0-1 0 0,-1 0 1 0 0,1 0 0 0 0,0-1-1 0 0,-7 7 1 0 0,0 1 53 0 0,-1-1 0 0 0,0 0 1 0 0,-1 0-1 0 0,0-1 0 0 0,0-1 0 0 0,-1 0 0 0 0,0 0 0 0 0,-1-1 1 0 0,0-1-1 0 0,-16 6 0 0 0,9-6 7 0 0,0-1 1 0 0,0 0-1 0 0,-1-2 0 0 0,1 0 1 0 0,-1-1-1 0 0,0-2 0 0 0,0 0 1 0 0,-29-4-1 0 0,36 2-77 0 0,-1 0 0 0 0,1-1 0 0 0,-1-1 0 0 0,1 0 0 0 0,0-1 0 0 0,1 0 0 0 0,-1-1 0 0 0,1-1 0 0 0,0 0 0 0 0,1-1-1 0 0,0-1 1 0 0,-19-16 0 0 0,19 7-2837 0 0,13 17 2563 0 0,-1 1 1 0 0,0-1-1 0 0,0 1 0 0 0,0-1 1 0 0,0 1-1 0 0,1-1 0 0 0,-1 1 1 0 0,0-1-1 0 0,0 1 0 0 0,1-1 1 0 0,-1 1-1 0 0,1-1 1 0 0,-1 1-1 0 0,0-1 0 0 0,1 1 1 0 0,-1 0-1 0 0,1-1 0 0 0,-1 1 1 0 0,1 0-1 0 0,-1-1 1 0 0,1 1-1 0 0,-1 0 0 0 0,1 0 1 0 0,-1 0-1 0 0,1-1 0 0 0,-1 1 1 0 0,1 0-1 0 0,-1 0 0 0 0,1 0 1 0 0,-1 0-1 0 0,1 0 1 0 0,0 0-1 0 0,0 0 0 0 0,11-2-2653 0 0</inkml:trace>
</inkml:ink>
</file>

<file path=ppt/ink/ink7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1:3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0 652 0 0,'-24'11'19152'0'0,"30"-8"-18505"0"0,0 0 0 0 0,0-1 0 0 0,0 0-1 0 0,0 0 1 0 0,1 0 0 0 0,-1 0 0 0 0,1-1 0 0 0,10 0-1 0 0,63 1 1437 0 0,-38-2-1162 0 0,120-6 1206 0 0,-28 1-1675 0 0,-133 5-860 0 0,24-2-2832 0 0</inkml:trace>
</inkml:ink>
</file>

<file path=ppt/ink/ink7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1:36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1 588 0 0,'0'0'1346'0'0,"26"18"5765"0"0,-11-15-4679 0 0,0-1-1 0 0,29 2 1 0 0,73-8 2806 0 0,-55 0-2820 0 0,19 3 190 0 0,-47 1-8836 0 0,-22 0 784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18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1 488 0 0,'-3'29'7857'0'0,"-5"-14"-6366"0"0,-1 0-1 0 0,0 0 1 0 0,-12 13-1 0 0,-69 68 2637 0 0,40-44-1656 0 0,-50 34-682 0 0,95-83-2991 0 0</inkml:trace>
</inkml:ink>
</file>

<file path=ppt/ink/ink7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1:39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78 104 0 0,'-16'-11'7396'0'0,"35"16"548"0"0,-1 1-5221 0 0,-1-3-3644 0 0,65 2 2281 0 0,0-3 0 0 0,1-4 0 0 0,-1-4 0 0 0,128-24 0 0 0,-204 29-1288 0 0,1 0-1 0 0,0-1 1 0 0,-1 0 0 0 0,1 0-1 0 0,-1 0 1 0 0,1-1 0 0 0,-1 0-1 0 0,0 0 1 0 0,0-1-1 0 0,0 1 1 0 0,-1-1 0 0 0,1-1-1 0 0,6-5 1 0 0,-12 9 68 0 0,-14-3-36 0 0,9 7-83 0 0,-1 0 1 0 0,1 1-1 0 0,0-1 0 0 0,0 1 0 0 0,1 0 1 0 0,-1 0-1 0 0,1 1 0 0 0,0-1 0 0 0,0 1 1 0 0,0 0-1 0 0,1 0 0 0 0,-1 0 0 0 0,1 1 1 0 0,1-1-1 0 0,-4 7 0 0 0,3-1 38 0 0,0-1 0 0 0,1 0 0 0 0,0 1-1 0 0,1 0 1 0 0,0-1 0 0 0,0 1 0 0 0,1 0 0 0 0,1 11-1 0 0,4 11 252 0 0,1-1 0 0 0,1-1 0 0 0,2 1 0 0 0,23 53 1 0 0,-32-84-340 0 0,1 1 0 0 0,0 0 1 0 0,-1 0-1 0 0,1 0 1 0 0,-1 0-1 0 0,0 0 1 0 0,1 0-1 0 0,-1 0 1 0 0,0 0-1 0 0,0 0 1 0 0,0 0-1 0 0,-1 0 1 0 0,1-1-1 0 0,0 1 1 0 0,-1 0-1 0 0,1 0 1 0 0,-1 0-1 0 0,0 0 1 0 0,0 0-1 0 0,0-1 1 0 0,1 1-1 0 0,-2 0 1 0 0,1-1-1 0 0,0 1 0 0 0,0 0 1 0 0,0-1-1 0 0,-1 0 1 0 0,1 1-1 0 0,-1-1 1 0 0,1 0-1 0 0,-1 0 1 0 0,1 1-1 0 0,-1-1 1 0 0,0-1-1 0 0,0 1 1 0 0,1 0-1 0 0,-1 0 1 0 0,0-1-1 0 0,-2 1 1 0 0,-12 5-153 0 0,0-1 1 0 0,0-1-1 0 0,-31 3 0 0 0,19-3 102 0 0,-33 7-137 0 0,25-6 137 0 0,0 2-1 0 0,1 1 1 0 0,0 2 0 0 0,0 1-1 0 0,-37 18 1 0 0,72-29 92 0 0,-1 0 0 0 0,1 0 0 0 0,0 0 0 0 0,0 0 0 0 0,-1 0 0 0 0,1 0 0 0 0,0 0 0 0 0,0 0 0 0 0,-1 0 0 0 0,1 0 0 0 0,0 0 0 0 0,0 0 0 0 0,-1 0 0 0 0,1 1 0 0 0,0-1 0 0 0,0 0 0 0 0,-1 0 0 0 0,1 0 0 0 0,0 0 0 0 0,0 1 0 0 0,0-1 0 0 0,-1 0 0 0 0,1 0 0 0 0,0 0 0 0 0,0 0 0 0 0,0 1 0 0 0,0-1 0 0 0,0 0 0 0 0,0 0 0 0 0,-1 1 0 0 0,1-1 0 0 0,0 0 0 0 0,0 0 0 0 0,0 1 0 0 0,0-1 0 0 0,0 0 0 0 0,0 0 0 0 0,0 1 0 0 0,0-1 0 0 0,0 0 0 0 0,0 0 0 0 0,0 1 0 0 0,0-1 0 0 0,0 0 0 0 0,0 0 0 0 0,0 1 1 0 0,0-1-1 0 0,1 0 0 0 0,-1 0 0 0 0,0 1 0 0 0,0-1 0 0 0,0 0 0 0 0,0 0 0 0 0,0 0 0 0 0,0 1 0 0 0,1-1 0 0 0,-1 0 0 0 0,22 6 485 0 0,26-4 127 0 0,94-19 1059 0 0,-31 2-505 0 0,-107 15-2545 0 0,14-2-204 0 0</inkml:trace>
</inkml:ink>
</file>

<file path=ppt/ink/ink7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1:40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19 272 0 0,'-7'-2'694'0'0,"5"1"1"0"0,0 0 0 0 0,-1 0-1 0 0,1 0 1 0 0,0 1-1 0 0,-1-1 1 0 0,1 1 0 0 0,-1 0-1 0 0,1 0 1 0 0,0 0 0 0 0,-1 0-1 0 0,1 0 1 0 0,-1 0-1 0 0,-6 5 4695 0 0,16 1-4011 0 0,7 2-481 0 0,-6-5-160 0 0,0 0-1 0 0,1-1 1 0 0,-1-1-1 0 0,16 2 1 0 0,-20-2-572 0 0,-1-1 1 0 0,1 0-1 0 0,-1 0 0 0 0,1 0 1 0 0,-1 0-1 0 0,1-1 1 0 0,-1 1-1 0 0,1-1 0 0 0,-1 0 1 0 0,1 0-1 0 0,-1 0 0 0 0,0-1 1 0 0,0 1-1 0 0,5-3 1 0 0,-8 3-165 0 0,0 1 0 0 0,1-1 0 0 0,-1 1 1 0 0,0-1-1 0 0,0 0 0 0 0,1 1 1 0 0,-1-1-1 0 0,0 0 0 0 0,0 1 1 0 0,0-1-1 0 0,1 0 0 0 0,-1 1 1 0 0,0-1-1 0 0,0 0 0 0 0,0 1 1 0 0,0-1-1 0 0,-1 0 0 0 0,1 1 0 0 0,0-1 1 0 0,0 0-1 0 0,0 1 0 0 0,0-1 1 0 0,-1 0-1 0 0,1 1 0 0 0,0-1 1 0 0,-1 1-1 0 0,1-1 0 0 0,0 1 1 0 0,-1-1-1 0 0,1 0 0 0 0,-1 1 1 0 0,1-1-1 0 0,-1 1 0 0 0,1 0 0 0 0,-1-1 1 0 0,0 0-132 0 0,0 0 1 0 0,0 0 0 0 0,1 0 0 0 0,-1 1-1 0 0,0-1 1 0 0,0 1 0 0 0,0-1-1 0 0,0 0 1 0 0,0 1 0 0 0,0-1-1 0 0,0 1 1 0 0,0 0 0 0 0,0-1-1 0 0,0 1 1 0 0,0 0 0 0 0,0 0-1 0 0,0-1 1 0 0,0 1 0 0 0,0 0-1 0 0,0 0 1 0 0,0 0 0 0 0,0 0 0 0 0,0 1-1 0 0,-2-1 1 0 0,0 2-129 0 0,-7 4-6605 0 0</inkml:trace>
</inkml:ink>
</file>

<file path=ppt/ink/ink7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1:41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1 562 304 0 0,'41'-14'5667'0'0,"62"-25"3695"0"0,-78 28-7793 0 0,-1-1 0 0 0,23-15 1 0 0,-36 21-1304 0 0,-1-2 1 0 0,0 1 0 0 0,0-1-1 0 0,0-1 1 0 0,-2 1 0 0 0,1-2-1 0 0,-1 1 1 0 0,0-1 0 0 0,-1 0-1 0 0,0-1 1 0 0,0 0 0 0 0,-2 0-1 0 0,1 0 1 0 0,-1-1 0 0 0,4-14 0 0 0,1-15-359 0 0,-2-1 1 0 0,-1 0 0 0 0,-3-1 0 0 0,0-79 0 0 0,-4 121 187 0 0,2 26 120 0 0,0 12 225 0 0,-1 0 0 0 0,-6 41 0 0 0,1 27 566 0 0,8-31 357 0 0,21 116-1 0 0,-21-176-644 0 0,3-4-3887 0 0,-7-10 2809 0 0,1 0 1 0 0,0 1-1 0 0,-1-1 0 0 0,1 0 0 0 0,0 1 0 0 0,0-1 1 0 0,-1 0-1 0 0,1 0 0 0 0,0 0 0 0 0,0 1 0 0 0,-1-1 1 0 0,1 0-1 0 0,0 0 0 0 0,0 0 0 0 0,-1-1 0 0 0,1 1 1 0 0,0 0-1 0 0,0 0 0 0 0,-1 0 0 0 0,1 0 1 0 0,0-1-1 0 0,-1 1 0 0 0,1 0 0 0 0,0-1 0 0 0,-1 1 1 0 0,1 0-1 0 0,0-1 0 0 0,-1 1 0 0 0,1-1 0 0 0,-1 1 1 0 0,1-1-1 0 0,0 0 0 0 0,4-2-2200 0 0</inkml:trace>
</inkml:ink>
</file>

<file path=ppt/ink/ink7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1:41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26 136 0 0,'12'-25'5430'0'0,"-12"25"-5252"0"0,1 0 0 0 0,-1 0 0 0 0,0 0 0 0 0,1 0 1 0 0,-1 0-1 0 0,0-1 0 0 0,1 1 0 0 0,-1 0 0 0 0,0 0 0 0 0,1 0 0 0 0,-1 0 0 0 0,0 0 0 0 0,1 0 1 0 0,-1 0-1 0 0,0 0 0 0 0,1 0 0 0 0,-1 1 0 0 0,0-1 0 0 0,1 0 0 0 0,-1 0 0 0 0,0 0 0 0 0,1 0 1 0 0,-1 0-1 0 0,0 1 0 0 0,1-1 0 0 0,-1 0 0 0 0,0 0 0 0 0,0 0 0 0 0,1 1 0 0 0,-1-1 0 0 0,0 0 1 0 0,0 0-1 0 0,0 1 0 0 0,1-1 0 0 0,-1 0 0 0 0,0 1 0 0 0,0 0 0 0 0,10 26 5838 0 0,-8-5-5569 0 0,-4 4 491 0 0,0-1 0 0 0,-2 0 1 0 0,-1 0-1 0 0,-2 0 0 0 0,-11 30 0 0 0,7-20 830 0 0,-11 56 1 0 0,22-91-1735 0 0,0 1 1 0 0,-1-1 0 0 0,1 1-1 0 0,0-1 1 0 0,0 1 0 0 0,0-1-1 0 0,0 1 1 0 0,0-1 0 0 0,0 1-1 0 0,0-1 1 0 0,0 1 0 0 0,0 0-1 0 0,0-1 1 0 0,0 1 0 0 0,0-1-1 0 0,1 1 1 0 0,-1-1 0 0 0,0 1-1 0 0,0-1 1 0 0,0 1 0 0 0,1-1-1 0 0,-1 1 1 0 0,0-1 0 0 0,1 0-1 0 0,-1 1 1 0 0,0-1 0 0 0,1 1-1 0 0,-1-1 1 0 0,0 0 0 0 0,1 1-1 0 0,-1-1 1 0 0,1 0 0 0 0,-1 1 0 0 0,1-1-1 0 0,-1 0 1 0 0,2 1 0 0 0,22-6 331 0 0,30-25-475 0 0,-49 27 190 0 0,45-26-138 0 0,1 2 0 0 0,89-33 0 0 0,116-22-168 0 0,-250 80 218 0 0,5 1-52 0 0,-11 4 26 0 0,-18 15 21 0 0,-37 20 44 0 0,4-9 42 0 0,18-11 32 0 0,-54 39 1 0 0,79-52-38 0 0,1 1 0 0 0,0 1-1 0 0,0-1 1 0 0,1 1 0 0 0,-1 0 0 0 0,2 1 0 0 0,-1-1 0 0 0,1 1 0 0 0,0 0 0 0 0,0 1 0 0 0,1-1 0 0 0,-3 11-1 0 0,6-18-40 0 0,1 1-1 0 0,-1 0 1 0 0,1-1-1 0 0,0 1 1 0 0,-1-1-1 0 0,1 1 1 0 0,0 0-1 0 0,0-1 0 0 0,0 1 1 0 0,1 0-1 0 0,-1-1 1 0 0,0 1-1 0 0,0-1 1 0 0,1 1-1 0 0,-1 0 0 0 0,1-1 1 0 0,0 1-1 0 0,-1-1 1 0 0,1 1-1 0 0,0-1 1 0 0,0 0-1 0 0,0 1 1 0 0,1 1-1 0 0,1-1 6 0 0,0 0 0 0 0,0 0 0 0 0,0 1 0 0 0,0-2 0 0 0,0 1-1 0 0,0 0 1 0 0,0-1 0 0 0,1 1 0 0 0,-1-1 0 0 0,5 1 0 0 0,10 2 43 0 0,-1-1 0 0 0,1-1 0 0 0,25 0 0 0 0,-36-2-43 0 0,24 0-132 0 0,0-1 0 0 0,32-5 0 0 0,-49 4-1528 0 0,0-1 0 0 0,0 0 0 0 0,22-10 0 0 0</inkml:trace>
</inkml:ink>
</file>

<file path=ppt/ink/ink7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1:43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0 566 188 0 0,'0'0'1082'0'0,"24"-19"3511"0"0,-13 18-3804 0 0,-1 1 0 0 0,0 0 0 0 0,1 0 0 0 0,-1 1 0 0 0,0 0 0 0 0,1 1 0 0 0,-1 0 1 0 0,0 1-1 0 0,0 0 0 0 0,-1 1 0 0 0,1 0 0 0 0,-1 0 0 0 0,1 1 0 0 0,-1 0 1 0 0,-1 0-1 0 0,9 8 0 0 0,-10-8 3622 0 0,-35-38-3929 0 0,24 21-431 0 0,0 1 0 0 0,1-1 0 0 0,1 0 0 0 0,0 0 0 0 0,1 1 0 0 0,0-1 0 0 0,0-1 0 0 0,1 1 0 0 0,1 0 1 0 0,0 0-1 0 0,1 0 0 0 0,0 1 0 0 0,1-1 0 0 0,5-16 0 0 0,3-1-22 0 0,0 1 0 0 0,2 0-1 0 0,1 0 1 0 0,24-34 0 0 0,-26 44-11 0 0,1 1 0 0 0,1 1 0 0 0,1 0 0 0 0,1 1 0 0 0,0 0 0 0 0,0 2-1 0 0,1 0 1 0 0,20-11 0 0 0,-25 16 2 0 0,1 1 0 0 0,1 0-1 0 0,-1 1 1 0 0,1 1 0 0 0,0 0-1 0 0,0 1 1 0 0,1 0 0 0 0,-1 1 0 0 0,1 1-1 0 0,0 0 1 0 0,0 1 0 0 0,19 1-1 0 0,-31 0-13 0 0,0 1-1 0 0,0-1 1 0 0,1 0-1 0 0,-1 1 1 0 0,0 0-1 0 0,0 0 1 0 0,0 0-1 0 0,0 0 1 0 0,0 0-1 0 0,0 1 1 0 0,0-1 0 0 0,0 1-1 0 0,-1-1 1 0 0,1 1-1 0 0,0 0 1 0 0,-1 0-1 0 0,0 1 1 0 0,1-1-1 0 0,-1 0 1 0 0,3 5-1 0 0,-4-4 0 0 0,1 1 0 0 0,-1 0 0 0 0,0 0 0 0 0,1 0 0 0 0,-2 0 0 0 0,1 0 0 0 0,0 0 0 0 0,-1 0 0 0 0,0 0 0 0 0,0 0 0 0 0,0 0 1 0 0,0 0-1 0 0,-2 8 0 0 0,-3 6 3 0 0,-1 1 1 0 0,0-1-1 0 0,-1-1 1 0 0,-1 1-1 0 0,-16 25 1 0 0,-7 7 33 0 0,16-28 43 0 0,1 1 1 0 0,0 0-1 0 0,2 1 0 0 0,1 0 0 0 0,1 1 0 0 0,-9 33 0 0 0,18-55-65 0 0,1-1 0 0 0,0 0-1 0 0,-1 1 1 0 0,1-1-1 0 0,0 1 1 0 0,0-1-1 0 0,1 0 1 0 0,-1 1 0 0 0,0-1-1 0 0,1 0 1 0 0,0 1-1 0 0,-1-1 1 0 0,1 0 0 0 0,0 0-1 0 0,0 0 1 0 0,0 1-1 0 0,0-1 1 0 0,1 0-1 0 0,-1 0 1 0 0,3 3 0 0 0,0-2 5 0 0,0 0 1 0 0,0 0 0 0 0,0 0 0 0 0,0-1 0 0 0,0 1 0 0 0,0-1 0 0 0,1 0-1 0 0,-1-1 1 0 0,9 4 0 0 0,4-2 80 0 0,0 0 0 0 0,1 0 0 0 0,-1-2 0 0 0,29 0 1 0 0,-20-3 164 0 0,1-2 1 0 0,41-10 0 0 0,-1 0-3615 0 0,-47 14-5916 0 0,-15 0 6552 0 0</inkml:trace>
</inkml:ink>
</file>

<file path=ppt/ink/ink7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1:43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96 0 0,'1'-3'537'0'0,"1"1"1"0"0,-1 0-1 0 0,0 0 0 0 0,1 0 1 0 0,-1 0-1 0 0,1 0 0 0 0,0 0 0 0 0,0 0 1 0 0,0 0-1 0 0,0 1 0 0 0,0-1 1 0 0,0 1-1 0 0,0-1 0 0 0,0 1 1 0 0,1 0-1 0 0,4-2 0 0 0,-6 3-212 0 0,1 1 0 0 0,0-1 0 0 0,0 1 0 0 0,-1-1 0 0 0,1 1-1 0 0,0 0 1 0 0,-1 0 0 0 0,1 0 0 0 0,-1-1 0 0 0,1 1 0 0 0,-1 1 0 0 0,1-1-1 0 0,-1 0 1 0 0,0 0 0 0 0,1 1 0 0 0,-1-1 0 0 0,0 0 0 0 0,0 1-1 0 0,0-1 1 0 0,0 1 0 0 0,0-1 0 0 0,0 1 0 0 0,-1 0 0 0 0,2 2 0 0 0,7 17 1000 0 0,0-1 1 0 0,-2 2 0 0 0,0-1 0 0 0,-1 1-1 0 0,3 27 1 0 0,3 58-1743 0 0,-9-88-2549 0 0,0-8-3719 0 0</inkml:trace>
</inkml:ink>
</file>

<file path=ppt/ink/ink7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1:43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60 388 0 0,'-32'-5'2983'0'0,"11"-1"8486"0"0,25 5-10009 0 0,26-9 1225 0 0,1 1-1 0 0,35-6 0 0 0,23 2-1691 0 0,-83 13-1109 0 0,2 0-4643 0 0,-1 0 631 0 0,-1 0 1326 0 0</inkml:trace>
</inkml:ink>
</file>

<file path=ppt/ink/ink7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1:45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0 125 184 0 0,'2'-1'188'0'0,"-1"0"0"0"0,0 0 0 0 0,1 1 1 0 0,-1-1-1 0 0,1 1 0 0 0,-1-1 0 0 0,0 1 0 0 0,1-1 0 0 0,-1 1 1 0 0,1 0-1 0 0,-1 0 0 0 0,1 0 0 0 0,-1 0 0 0 0,1 0 0 0 0,0 0 1 0 0,-1 0-1 0 0,1 0 0 0 0,-1 1 0 0 0,0-1 0 0 0,1 0 0 0 0,-1 1 0 0 0,1-1 1 0 0,-1 1-1 0 0,0 0 0 0 0,1 0 0 0 0,-1-1 0 0 0,0 1 0 0 0,1 0 1 0 0,-1 0-1 0 0,0 0 0 0 0,0 0 0 0 0,0 0 0 0 0,0 0 0 0 0,0 1 0 0 0,0-1 1 0 0,0 0-1 0 0,0 3 0 0 0,35 50 2956 0 0,-35-53-3073 0 0,72 154 5009 0 0,-18-33-1241 0 0,-52-116-3562 0 0,0-1-1 0 0,0 1 1 0 0,0 0-1 0 0,1-1 1 0 0,0 0-1 0 0,0 0 0 0 0,0 0 1 0 0,1 0-1 0 0,5 4 1 0 0,-8-9-223 0 0,-1 1 1 0 0,1 0 0 0 0,-1 0-1 0 0,1-1 1 0 0,0 1 0 0 0,-1-1-1 0 0,1 1 1 0 0,0-1 0 0 0,0 1 0 0 0,-1-1-1 0 0,1 0 1 0 0,0 0 0 0 0,0 0-1 0 0,-1 0 1 0 0,1 0 0 0 0,0-1-1 0 0,0 1 1 0 0,-1-1 0 0 0,1 1-1 0 0,0-1 1 0 0,-1 1 0 0 0,1-1 0 0 0,0 0-1 0 0,-1 0 1 0 0,1 1 0 0 0,-1-1-1 0 0,0 0 1 0 0,1-1 0 0 0,-1 1-1 0 0,0 0 1 0 0,1 0 0 0 0,-1-1-1 0 0,0 1 1 0 0,0 0 0 0 0,0-1-1 0 0,0 1 1 0 0,1-3 0 0 0,15-22 131 0 0,-1 1 0 0 0,-1-2-1 0 0,-1 0 1 0 0,19-52 0 0 0,-16 26 87 0 0,18-94 0 0 0,-32 126-401 0 0,-1 0-1 0 0,-1-35 0 0 0,-2 29-2622 0 0,1 26 1765 0 0</inkml:trace>
</inkml:ink>
</file>

<file path=ppt/ink/ink7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1:45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36 207 572 0 0,'1'3'607'0'0,"0"0"-1"0"0,-1 0 1 0 0,1 0-1 0 0,0 0 1 0 0,-1 0 0 0 0,0 1-1 0 0,0-1 1 0 0,0 0-1 0 0,0 0 1 0 0,-1 4-1 0 0,-16 60 3909 0 0,6-30-2097 0 0,0 29 3897 0 0,11-65-5746 0 0,2-2-400 0 0,0 0-1 0 0,0 0 1 0 0,0 0-1 0 0,0-1 0 0 0,-1 1 1 0 0,1-1-1 0 0,-1 1 1 0 0,1-1-1 0 0,-1 1 1 0 0,1-1-1 0 0,-1 0 0 0 0,0 0 1 0 0,0 1-1 0 0,0-1 1 0 0,0 0-1 0 0,0 0 1 0 0,1-4-1 0 0,19-47-21 0 0,-17 44 56 0 0,15-43 23 0 0,-2 0 1 0 0,-2-2-1 0 0,10-75 0 0 0,-23 103-167 0 0,-2 17 23 0 0,5 25-44 0 0,1 8 17 0 0,2 0 0 0 0,0 0-1 0 0,2 0 1 0 0,0-1 0 0 0,1-1 0 0 0,2 0-1 0 0,29 39 1 0 0,-32-48-216 0 0,1 0 0 0 0,1-2 0 0 0,0 1 1 0 0,1-1-1 0 0,0-1 0 0 0,0 0 0 0 0,1-1 0 0 0,0 0 0 0 0,1-1 0 0 0,0-1 0 0 0,0-1 0 0 0,28 9 1 0 0,-40-14-15 0 0,1 0 1 0 0,-1 0-1 0 0,1 0 1 0 0,-1-1-1 0 0,0 0 1 0 0,1 1-1 0 0,-1-1 1 0 0,1 0-1 0 0,-1-1 1 0 0,1 1-1 0 0,-1 0 1 0 0,0-1-1 0 0,1 0 1 0 0,-1 0-1 0 0,0 0 1 0 0,6-3-1 0 0,-8 4 144 0 0,-23-24 289 0 0,9 19-122 0 0,-1 0-1 0 0,1 1 1 0 0,-1 0 0 0 0,0 1-1 0 0,0 1 1 0 0,0 0 0 0 0,0 1-1 0 0,0 0 1 0 0,-20 2 0 0 0,-12 3 292 0 0,-67 14 0 0 0,106-17-530 0 0,0 0 0 0 0,0 1-1 0 0,0 0 1 0 0,0 0-1 0 0,0 1 1 0 0,0-1-1 0 0,1 1 1 0 0,-8 5-1 0 0,31 3-7413 0 0,-3-8 4696 0 0</inkml:trace>
</inkml:ink>
</file>

<file path=ppt/ink/ink7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1:4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15 473 340 0 0,'0'0'6023'0'0,"-1"-3"-4343"0"0,-3-14 152 0 0,0 0 0 0 0,1 0 0 0 0,1-1 0 0 0,1 1 0 0 0,1-28 0 0 0,2 24-1264 0 0,0 0-1 0 0,1 0 0 0 0,1 0 1 0 0,0 1-1 0 0,2 0 0 0 0,1 0 1 0 0,16-34-1 0 0,-16 43-389 0 0,0 1 0 0 0,1 0-1 0 0,0 0 1 0 0,0 1 0 0 0,1 0 0 0 0,1 1-1 0 0,-1 0 1 0 0,1 0 0 0 0,1 1 0 0 0,-1 0-1 0 0,1 1 1 0 0,1 0 0 0 0,-1 1 0 0 0,1 0-1 0 0,0 1 1 0 0,14-4 0 0 0,-17 6-115 0 0,0-1 0 0 0,0 2 0 0 0,0-1 0 0 0,0 1 0 0 0,1 0 0 0 0,-1 1 0 0 0,0 0 0 0 0,1 1 0 0 0,-1 0 0 0 0,0 0 0 0 0,0 1 0 0 0,0 0 0 0 0,0 0 0 0 0,0 1 1 0 0,0 1-1 0 0,-1-1 0 0 0,1 1 0 0 0,-1 1 0 0 0,0-1 0 0 0,0 1 0 0 0,-1 1 0 0 0,10 8 0 0 0,-15-12-74 0 0,0 0 1 0 0,0 0-1 0 0,0 0 1 0 0,0 0-1 0 0,-1 1 1 0 0,1-1-1 0 0,-1 0 0 0 0,0 1 1 0 0,0-1-1 0 0,1 1 1 0 0,-2-1-1 0 0,1 1 1 0 0,0-1-1 0 0,0 1 0 0 0,-1 0 1 0 0,1-1-1 0 0,-1 1 1 0 0,0 0-1 0 0,0-1 1 0 0,0 1-1 0 0,0 0 0 0 0,-1 0 1 0 0,1-1-1 0 0,-1 1 1 0 0,1 0-1 0 0,-1-1 1 0 0,0 1-1 0 0,0-1 1 0 0,0 1-1 0 0,-1-1 0 0 0,1 1 1 0 0,0-1-1 0 0,-4 4 1 0 0,-5 5-156 0 0,0 0-1 0 0,-1 0 1 0 0,0-1 0 0 0,0-1 0 0 0,-15 9 0 0 0,-6 7-664 0 0,32-25 808 0 0,-1 1-1 0 0,1-1 1 0 0,0 1-1 0 0,0-1 1 0 0,-1 1-1 0 0,1-1 1 0 0,0 1-1 0 0,0-1 1 0 0,0 1-1 0 0,0 0 1 0 0,0-1-1 0 0,0 1 1 0 0,0-1-1 0 0,0 1 1 0 0,0-1-1 0 0,0 1 1 0 0,0-1-1 0 0,0 1 1 0 0,0-1-1 0 0,0 1 1 0 0,0-1-1 0 0,1 1 1 0 0,-1-1-1 0 0,0 1 1 0 0,0-1-1 0 0,1 1 1 0 0,-1-1-1 0 0,0 1 0 0 0,1-1 1 0 0,-1 0-1 0 0,0 1 1 0 0,1-1-1 0 0,-1 1 1 0 0,1-1-1 0 0,-1 0 1 0 0,1 1-1 0 0,-1-1 1 0 0,0 0-1 0 0,1 0 1 0 0,-1 0-1 0 0,1 1 1 0 0,-1-1-1 0 0,1 0 1 0 0,0 0-1 0 0,-1 0 1 0 0,1 0-1 0 0,0 0 1 0 0,29 13-33 0 0,-29-13 12 0 0,57 17 49 0 0,-26-8 125 0 0,43 18 1 0 0,-67-23-61 0 0,1 0 0 0 0,-1 0 0 0 0,-1 1 0 0 0,1 0 0 0 0,-1 0 1 0 0,1 1-1 0 0,-2-1 0 0 0,1 2 0 0 0,11 12 0 0 0,-17-17-49 0 0,0-1 0 0 0,0 1 0 0 0,0 0-1 0 0,1-1 1 0 0,-2 1 0 0 0,1 0 0 0 0,0 0 0 0 0,0 0-1 0 0,-1-1 1 0 0,1 1 0 0 0,-1 0 0 0 0,1 0-1 0 0,-1 0 1 0 0,0 0 0 0 0,0 0 0 0 0,1 0 0 0 0,-2 0-1 0 0,1 0 1 0 0,0 0 0 0 0,0 0 0 0 0,-1 0-1 0 0,1 0 1 0 0,-1 0 0 0 0,0 1 0 0 0,-1 1 17 0 0,0-1 1 0 0,0 0 0 0 0,0-1-1 0 0,-1 1 1 0 0,1 0-1 0 0,-1 0 1 0 0,0-1 0 0 0,0 0-1 0 0,0 1 1 0 0,0-1-1 0 0,-7 3 1 0 0,-7 3 128 0 0,0-1-1 0 0,-1-1 1 0 0,-35 9-1 0 0,27-10 157 0 0,0-1 0 0 0,-1 0 0 0 0,-46-1-1 0 0,60-4-733 0 0,0 0 0 0 0,0-1-1 0 0,1 0 1 0 0,-15-5-1 0 0,20 5-817 0 0,0-1-1 0 0,1 1 0 0 0,-1-2 0 0 0,1 1 0 0 0,-1-1 0 0 0,1 0 0 0 0,0 0 0 0 0,-7-6 0 0 0,10 5-1433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1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38 168 0 0,'-4'-9'1089'0'0,"-2"-9"2015"0"0,9 7 3937 0 0,0 11-6483 0 0,1 1 0 0 0,-1-1 0 0 0,0 1 0 0 0,1-1 0 0 0,-1 1 0 0 0,0 0-1 0 0,0 0 1 0 0,0 0 0 0 0,1 1 0 0 0,4 2 0 0 0,52 31 3455 0 0,69 49 1 0 0,24 16-39 0 0,-146-96-3835 0 0,0-1 0 0 0,0 1 0 0 0,0-2 0 0 0,0 1 0 0 0,1-1 0 0 0,-1 0 0 0 0,1 0 0 0 0,-1-1 0 0 0,1 0 0 0 0,13 0 0 0 0,25-8-3366 0 0,4-8-7473 0 0,-36 9 7756 0 0</inkml:trace>
</inkml:ink>
</file>

<file path=ppt/ink/ink7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1:4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1 440 0 0,'0'0'1675'0'0,"7"29"1435"0"0,6 42 1652 0 0,4 104 0 0 0,-9-75-2690 0 0,-5-60-1447 0 0,-2-20-796 0 0,1 1 1 0 0,1-1-1 0 0,5 21 0 0 0,-1-25-6656 0 0</inkml:trace>
</inkml:ink>
</file>

<file path=ppt/ink/ink7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1:4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52 464 0 0,'2'0'11895'0'0,"23"2"-11017"0"0,125 5 4484 0 0,-66-11-3353 0 0,1-3 1 0 0,90-21-1 0 0,-87 7-1567 0 0,-87 21-1091 0 0</inkml:trace>
</inkml:ink>
</file>

<file path=ppt/ink/ink7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1:57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58 460 0 0,'-19'-11'3112'0'0,"19"10"-3026"0"0,0 1 0 0 0,0 0 0 0 0,0 0 0 0 0,0 0 0 0 0,0 0 0 0 0,-1 0 0 0 0,1 0 0 0 0,0-1 0 0 0,0 1 0 0 0,0 0 0 0 0,0 0 0 0 0,0 0 0 0 0,0 0 0 0 0,0 0 0 0 0,0 0-1 0 0,0-1 1 0 0,0 1 0 0 0,0 0 0 0 0,0 0 0 0 0,0 0 0 0 0,0 0 0 0 0,0 0 0 0 0,0-1 0 0 0,0 1 0 0 0,0 0 0 0 0,0 0 0 0 0,0 0 0 0 0,0 0 0 0 0,1 0 0 0 0,-1 0 0 0 0,0-1-1 0 0,0 1 1 0 0,0 0 0 0 0,0 0 0 0 0,0 0 0 0 0,0 0 0 0 0,0 0 0 0 0,0 0 0 0 0,0 0 0 0 0,1 0 0 0 0,-1-1 0 0 0,0 1 0 0 0,0 0 0 0 0,0 0 0 0 0,0 0 0 0 0,0 0 0 0 0,0 0-1 0 0,1 0 1 0 0,-1 0 0 0 0,0 0 0 0 0,0 0 0 0 0,0 0 0 0 0,0 0 0 0 0,0 0 0 0 0,1 0 0 0 0,-1 0 0 0 0,0 0 0 0 0,40 0 6224 0 0,-30 0-7122 0 0,96 8 3489 0 0,50 2-246 0 0,-131-10-2187 0 0,-1-1 0 0 0,0-1 1 0 0,0-1-1 0 0,31-9 0 0 0,-49 11-203 0 0,-1-1-1 0 0,0 0 1 0 0,0 0 0 0 0,0 0 0 0 0,0 0 0 0 0,0-1-1 0 0,-1 0 1 0 0,1 0 0 0 0,-1 0 0 0 0,0-1-1 0 0,1 1 1 0 0,3-6 0 0 0,-7 8 304 0 0,11 224 1230 0 0,-8-174-1086 0 0,22 104 1606 0 0,-26-151-2135 0 0,0-1 1 0 0,0 1-1 0 0,-1-1 0 0 0,1 0 1 0 0,0 1-1 0 0,-1-1 1 0 0,1 0-1 0 0,-1 0 0 0 0,0 1 1 0 0,1-1-1 0 0,-1 0 1 0 0,0 0-1 0 0,0 0 1 0 0,0 0-1 0 0,0 0 0 0 0,0 0 1 0 0,0 0-1 0 0,0 0 1 0 0,0 0-1 0 0,0 0 0 0 0,0 0 1 0 0,0-1-1 0 0,-1 1 1 0 0,1 0-1 0 0,0-1 1 0 0,0 1-1 0 0,-1-1 0 0 0,1 0 1 0 0,0 1-1 0 0,-1-1 1 0 0,-1 0-1 0 0,-58 11-324 0 0,40-8 247 0 0,-77 13-155 0 0,-6 1 475 0 0,-173 52 0 0 0,275-69-147 0 0,1 0 1 0 0,0 1-1 0 0,0-1 1 0 0,-1 0-1 0 0,1 1 1 0 0,0-1-1 0 0,0 0 1 0 0,0 1-1 0 0,-1 0 1 0 0,1-1-1 0 0,0 1 1 0 0,0 0-1 0 0,0-1 1 0 0,0 1-1 0 0,0 0 1 0 0,0 0-1 0 0,0 0 1 0 0,1 0 0 0 0,-1 0-1 0 0,0 0 1 0 0,-1 2-1 0 0,3-3 15 0 0,-1 1-1 0 0,1 0 1 0 0,0 0 0 0 0,-1-1-1 0 0,1 1 1 0 0,0 0-1 0 0,-1-1 1 0 0,1 1 0 0 0,0 0-1 0 0,0-1 1 0 0,0 1-1 0 0,-1-1 1 0 0,1 0 0 0 0,0 1-1 0 0,0-1 1 0 0,0 0-1 0 0,0 1 1 0 0,0-1 0 0 0,0 0-1 0 0,1 0 1 0 0,61 10 1352 0 0,13-8-320 0 0,151-15 1 0 0,-164 8-4527 0 0,-2 0-3736 0 0,-48 4 3892 0 0,-1-2 469 0 0</inkml:trace>
</inkml:ink>
</file>

<file path=ppt/ink/ink7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1:58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0 676 0 0,'0'0'9085'0'0,"26"24"-3686"0"0,-20-19-4784 0 0,1-1-1 0 0,-1 1 1 0 0,0-1-1 0 0,1 0 1 0 0,0-1-1 0 0,0 0 1 0 0,0 0 0 0 0,1 0-1 0 0,-1-1 1 0 0,1 0-1 0 0,14 2 1 0 0,-21-4-597 0 0,-1 0 0 0 0,0 0 0 0 0,1 0 0 0 0,-1 0 1 0 0,1 1-1 0 0,-1-1 0 0 0,1 0 0 0 0,-1 0 0 0 0,1 0 0 0 0,-1 0 1 0 0,0 0-1 0 0,1 0 0 0 0,-1-1 0 0 0,1 1 0 0 0,-1 0 0 0 0,1 0 1 0 0,-1 0-1 0 0,0 0 0 0 0,1 0 0 0 0,-1-1 0 0 0,1 1 0 0 0,-1 0 0 0 0,0 0 1 0 0,1-1-1 0 0,-1 1 0 0 0,0 0 0 0 0,1 0 0 0 0,-1-1 0 0 0,0 1 1 0 0,0 0-1 0 0,1-1 0 0 0,-1 1 0 0 0,0-1 0 0 0,0 1 0 0 0,1 0 1 0 0,-1-1-1 0 0,0 1 0 0 0,0-1 0 0 0,0 1 0 0 0,0 0 0 0 0,0-1 1 0 0,0 1-1 0 0,0-1 0 0 0,1 1 0 0 0,-1-1 0 0 0,-1 1 0 0 0,1 0 1 0 0,0-1-1 0 0,0 1 0 0 0,0-1 0 0 0,0 1 0 0 0,0-1 0 0 0,0 1 1 0 0,0 0-1 0 0,0-1 0 0 0,-1 1 0 0 0,1-1 0 0 0,0 1 0 0 0,0 0 1 0 0,-1-1-1 0 0,1 1 0 0 0,0 0 0 0 0,-1-1 0 0 0,1 1 0 0 0,0 0 1 0 0,-1-1-1 0 0,-1-1-122 0 0,1 0-1 0 0,-1 0 1 0 0,0 0 0 0 0,0 1 0 0 0,0-1 0 0 0,0 0 0 0 0,0 1 0 0 0,0-1-1 0 0,0 1 1 0 0,-1 0 0 0 0,-2-2 0 0 0,-14 3-2651 0 0,5 4-3243 0 0</inkml:trace>
</inkml:ink>
</file>

<file path=ppt/ink/ink7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1:59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2 160 500 0 0,'0'-3'331'0'0,"-1"0"0"0"0,1-1 0 0 0,0 1 0 0 0,0 0 0 0 0,0-1 0 0 0,1 1 0 0 0,-1 0 0 0 0,1-1 0 0 0,0 1 0 0 0,0 0 0 0 0,0 0 0 0 0,0 0 0 0 0,1 0 0 0 0,-1 0 0 0 0,1 0 0 0 0,-1 0 0 0 0,1 0 0 0 0,0 0 0 0 0,1 1 0 0 0,-1-1 0 0 0,0 1 0 0 0,1 0 0 0 0,-1-1 0 0 0,1 1 0 0 0,2-1 0 0 0,8-7 493 0 0,0 1-1 0 0,1 0 0 0 0,26-12 0 0 0,-26 15-331 0 0,1 0 0 0 0,0 1 0 0 0,0 1 0 0 0,0 0 0 0 0,0 1 0 0 0,1 1-1 0 0,-1 0 1 0 0,18 1 0 0 0,-25 1-339 0 0,-1 0 0 0 0,0 1 0 0 0,0-1-1 0 0,1 2 1 0 0,-1-1 0 0 0,0 1-1 0 0,0 0 1 0 0,-1 1 0 0 0,1-1 0 0 0,0 1-1 0 0,-1 1 1 0 0,1-1 0 0 0,-1 1 0 0 0,0 0-1 0 0,0 0 1 0 0,-1 1 0 0 0,1 0 0 0 0,-1 0-1 0 0,8 10 1 0 0,-10-10-92 0 0,0 1 0 0 0,-1-1 0 0 0,1 1-1 0 0,-1 0 1 0 0,0-1 0 0 0,-1 1 0 0 0,1 0 0 0 0,-1 0 0 0 0,0 0-1 0 0,-1 0 1 0 0,0 0 0 0 0,0 0 0 0 0,0 0 0 0 0,0 0-1 0 0,-1 0 1 0 0,0 0 0 0 0,0 0 0 0 0,-1 0 0 0 0,0 0 0 0 0,0 0-1 0 0,0-1 1 0 0,-1 1 0 0 0,-5 9 0 0 0,0-2-49 0 0,0 1 1 0 0,-1-1-1 0 0,0-1 1 0 0,-1 0-1 0 0,-1 0 0 0 0,1-1 1 0 0,-2 0-1 0 0,-14 10 1 0 0,-3-2-51 0 0,-2-1 1 0 0,-39 17-1 0 0,69-35-21 0 0,55-17-352 0 0,-24 11 368 0 0,2 1 0 0 0,-1 1 0 0 0,52 2 0 0 0,-67 2 39 0 0,-1 1 0 0 0,0 1 0 0 0,0 0 0 0 0,0 1-1 0 0,0 1 1 0 0,0 0 0 0 0,-1 1 0 0 0,0 0 0 0 0,24 14 0 0 0,-35-18 5 0 0,0 1 1 0 0,-1-1-1 0 0,1 1 1 0 0,-1 0-1 0 0,0 0 1 0 0,1 0-1 0 0,-1 0 1 0 0,0 0 0 0 0,0 1-1 0 0,0-1 1 0 0,-1 1-1 0 0,1-1 1 0 0,-1 1-1 0 0,1-1 1 0 0,-1 1-1 0 0,0 0 1 0 0,0 0 0 0 0,0 0-1 0 0,0 0 1 0 0,0 0-1 0 0,-1 0 1 0 0,1 4-1 0 0,-2-2 24 0 0,1 0-1 0 0,-1 0 1 0 0,0 0 0 0 0,-1 0-1 0 0,1-1 1 0 0,-1 1-1 0 0,0 0 1 0 0,0-1-1 0 0,0 1 1 0 0,-1-1 0 0 0,0 0-1 0 0,-4 6 1 0 0,-4 3 90 0 0,-1 0 0 0 0,0-1 0 0 0,0-1 0 0 0,-1 0 0 0 0,-1-1 0 0 0,1 0 1 0 0,-18 8-1 0 0,13-9 69 0 0,0-1 0 0 0,0-1 0 0 0,-1-1 0 0 0,-32 7 0 0 0,44-12-252 0 0,-1 1 1 0 0,1-1-1 0 0,-1-1 1 0 0,1 1 0 0 0,-1-1-1 0 0,1-1 1 0 0,-1 1 0 0 0,1-1-1 0 0,0-1 1 0 0,-1 1-1 0 0,1-1 1 0 0,0-1 0 0 0,0 1-1 0 0,0-1 1 0 0,-9-5 0 0 0,14 6-122 0 0,0 1 0 0 0,1-1 0 0 0,-1 1 0 0 0,0-1 1 0 0,1 0-1 0 0,-1 1 0 0 0,1-1 0 0 0,-1 0 1 0 0,1 0-1 0 0,0 0 0 0 0,0 0 0 0 0,-1 0 0 0 0,2 0 1 0 0,-1-1-1 0 0,0 1 0 0 0,0 0 0 0 0,1 0 0 0 0,-1-4 1 0 0,5-26-5566 0 0,2 16 3621 0 0</inkml:trace>
</inkml:ink>
</file>

<file path=ppt/ink/ink7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1:59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14 204 0 0,'0'-1'168'0'0,"1"1"-1"0"0,-1-1 1 0 0,1 0 0 0 0,-1 0-1 0 0,1 0 1 0 0,-1 0-1 0 0,1 1 1 0 0,0-1 0 0 0,0 0-1 0 0,-1 1 1 0 0,1-1 0 0 0,0 1-1 0 0,0-1 1 0 0,-1 0-1 0 0,1 1 1 0 0,0 0 0 0 0,0-1-1 0 0,0 1 1 0 0,0-1 0 0 0,0 1-1 0 0,0 0 1 0 0,0 0-1 0 0,0 0 1 0 0,0-1 0 0 0,0 1-1 0 0,0 0 1 0 0,0 0 0 0 0,0 0-1 0 0,0 1 1 0 0,0-1-1 0 0,0 0 1 0 0,-1 0 0 0 0,1 0-1 0 0,2 1 1 0 0,-2 1 144 0 0,1 0 0 0 0,-1 0 0 0 0,1 0 0 0 0,-1 0 0 0 0,0 0 0 0 0,1 1-1 0 0,-1-1 1 0 0,0 0 0 0 0,-1 1 0 0 0,1-1 0 0 0,0 1 0 0 0,0 4 0 0 0,2 13 868 0 0,-1 0 0 0 0,-1 24 0 0 0,-1-43-1161 0 0,-12 323 7478 0 0,9-303-6846 0 0,3-17-494 0 0,-1-1 1 0 0,0 1 0 0 0,1-1 0 0 0,-1 1 0 0 0,1-1 0 0 0,0 1-1 0 0,0 0 1 0 0,1-1 0 0 0,-1 1 0 0 0,1-1 0 0 0,0 1 0 0 0,0-1-1 0 0,1 5 1 0 0,-1-8-141 0 0,-1 0 0 0 0,1 1 0 0 0,-1-1 0 0 0,1 0-1 0 0,0 0 1 0 0,-1 0 0 0 0,1 1 0 0 0,-1-1 0 0 0,1 0-1 0 0,0 0 1 0 0,-1 0 0 0 0,1 0 0 0 0,-1 0 0 0 0,1 0 0 0 0,0 0-1 0 0,-1 0 1 0 0,1-1 0 0 0,-1 1 0 0 0,1 0 0 0 0,-1 0 0 0 0,1 0-1 0 0,0-1 1 0 0,-1 1 0 0 0,1 0 0 0 0,-1 0 0 0 0,1-1 0 0 0,-1 1-1 0 0,1-1 1 0 0,-1 1 0 0 0,1-1 0 0 0,16-11-41 0 0,246-200-1585 0 0,-254 204 987 0 0,-11 6 259 0 0,-22 10 181 0 0,-36 19 336 0 0,6-1 27 0 0,-61 35 554 0 0,102-52-502 0 0,0 0 0 0 0,0 0 0 0 0,0 1-1 0 0,2 1 1 0 0,-21 22 0 0 0,30-31-169 0 0,1 0-1 0 0,-1 0 1 0 0,1 0-1 0 0,0-1 1 0 0,0 1 0 0 0,0 1-1 0 0,0-1 1 0 0,0 0 0 0 0,0 0-1 0 0,0 0 1 0 0,0 0-1 0 0,1 1 1 0 0,-1-1 0 0 0,1 0-1 0 0,0 0 1 0 0,0 1 0 0 0,0-1-1 0 0,0 0 1 0 0,0 1 0 0 0,0-1-1 0 0,1 0 1 0 0,-1 1-1 0 0,2 1 1 0 0,-1 0 7 0 0,1-1 0 0 0,0 1 0 0 0,1-1 0 0 0,-1 0 0 0 0,1 0 0 0 0,-1 0 0 0 0,1 0 1 0 0,0 0-1 0 0,0-1 0 0 0,0 1 0 0 0,0-1 0 0 0,6 3 0 0 0,7 3 109 0 0,0 0 0 0 0,1-1 1 0 0,0-1-1 0 0,30 7 0 0 0,-22-7-190 0 0,0-2 0 0 0,0-1-1 0 0,49 0 1 0 0,-25-6-3188 0 0,0-6-4500 0 0,-32 6 4845 0 0</inkml:trace>
</inkml:ink>
</file>

<file path=ppt/ink/ink7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0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1 608 848 0 0,'2'0'715'0'0,"-1"0"1"0"0,1-1-1 0 0,0 1 1 0 0,0-1-1 0 0,0 0 0 0 0,0 0 1 0 0,0 1-1 0 0,-1-1 1 0 0,1 0-1 0 0,0 0 0 0 0,-1-1 1 0 0,1 1-1 0 0,-1 0 1 0 0,1-1-1 0 0,-1 1 0 0 0,2-3 1 0 0,-1 1-153 0 0,0 1 1 0 0,-1-1 0 0 0,0 0-1 0 0,1 0 1 0 0,-1 0 0 0 0,0 0-1 0 0,0-1 1 0 0,-1 1-1 0 0,1-5 1 0 0,0-7-79 0 0,-1-1 1 0 0,-1 0-1 0 0,-4-25 1 0 0,1 4 827 0 0,2 10-967 0 0,2 0-1 0 0,1-1 0 0 0,1 1 0 0 0,1-1 1 0 0,8-30-1 0 0,-8 47-267 0 0,1 0 1 0 0,0 0 0 0 0,0 0-1 0 0,1 1 1 0 0,1-1 0 0 0,-1 1-1 0 0,2 0 1 0 0,0 1 0 0 0,0 0-1 0 0,0 0 1 0 0,1 0-1 0 0,0 1 1 0 0,1 0 0 0 0,18-12-1 0 0,-7 8 5 0 0,1 2-1 0 0,0 0 0 0 0,0 1 0 0 0,1 1 1 0 0,1 1-1 0 0,-1 1 0 0 0,1 1 1 0 0,0 1-1 0 0,0 1 0 0 0,0 1 1 0 0,1 1-1 0 0,-1 1 0 0 0,0 1 0 0 0,1 1 1 0 0,28 6-1 0 0,-48-7-60 0 0,0 0 1 0 0,0 0-1 0 0,0 0 0 0 0,0 1 0 0 0,0-1 1 0 0,0 1-1 0 0,0 0 0 0 0,-1 0 1 0 0,1 0-1 0 0,0 1 0 0 0,-1-1 0 0 0,0 1 1 0 0,0 0-1 0 0,0 0 0 0 0,0 0 0 0 0,0 0 1 0 0,2 4-1 0 0,-3-3-4 0 0,-1-1 0 0 0,0 1 0 0 0,0-1-1 0 0,0 1 1 0 0,0 0 0 0 0,0-1 0 0 0,-1 1 0 0 0,0 0 0 0 0,0-1 0 0 0,0 1-1 0 0,0 0 1 0 0,0 0 0 0 0,-1-1 0 0 0,1 1 0 0 0,-1 0 0 0 0,0-1 0 0 0,-1 1-1 0 0,1-1 1 0 0,-3 6 0 0 0,-12 24 103 0 0,-26 40 1 0 0,24-45-28 0 0,2 0 1 0 0,-16 40 0 0 0,30-63-80 0 0,0-1 0 0 0,0 1 0 0 0,1 0 0 0 0,0 0 0 0 0,0 0-1 0 0,0 0 1 0 0,1 0 0 0 0,0 0 0 0 0,-1 0 0 0 0,2 0 0 0 0,-1 0 0 0 0,1 0 0 0 0,-1 0 0 0 0,2 0 0 0 0,-1 0 0 0 0,0-1 0 0 0,1 1 0 0 0,0 0 0 0 0,0-1 0 0 0,0 1 0 0 0,1-1-1 0 0,-1 0 1 0 0,6 7 0 0 0,-3-6 14 0 0,0-1 0 0 0,0 1 0 0 0,1 0 0 0 0,-1-1-1 0 0,1 0 1 0 0,0-1 0 0 0,1 1 0 0 0,-1-1 0 0 0,0 0-1 0 0,1-1 1 0 0,0 0 0 0 0,-1 0 0 0 0,1 0 0 0 0,0-1-1 0 0,13 1 1 0 0,4 1-296 0 0,0-2 0 0 0,0-1 0 0 0,0-1-1 0 0,41-7 1 0 0,-62 7-263 0 0</inkml:trace>
</inkml:ink>
</file>

<file path=ppt/ink/ink7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07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72 0 0,'23'53'1776'0'0,"-1"1"0"0"0,-3 0 1 0 0,13 61-1 0 0,32 89 2270 0 0,-61-197-3843 0 0,0 1 137 0 0,0-1-1 0 0,0 1 1 0 0,1-1 0 0 0,0 0 0 0 0,5 7 0 0 0,-9-13 57 0 0,1-1-327 0 0,-1 0-1 0 0,1 0 1 0 0,-1 1-1 0 0,0-1 1 0 0,1 0 0 0 0,-1 0-1 0 0,1 0 1 0 0,-1 1-1 0 0,1-1 1 0 0,-1 0 0 0 0,1 0-1 0 0,-1 0 1 0 0,1 0-1 0 0,-1 0 1 0 0,1 0 0 0 0,-1 0-1 0 0,1 0 1 0 0,-1 0 0 0 0,1 0-1 0 0,-1 0 1 0 0,1-1-1 0 0,-1 1 1 0 0,1 0 0 0 0,-1 0-1 0 0,1 0 1 0 0,0-1-1 0 0,6-8 244 0 0,0 1 0 0 0,0-2-1 0 0,-1 1 1 0 0,0-1 0 0 0,-1 0-1 0 0,0 0 1 0 0,5-17-1 0 0,24-87 983 0 0,-21 64-659 0 0,3-11 211 0 0,-2-2 0 0 0,-3 0 1 0 0,4-81-1 0 0,-14 124-752 0 0,-1-5-258 0 0,2 1 0 0 0,0-1-1 0 0,2 0 1 0 0,10-34 0 0 0,-2 47-1732 0 0,14 11-5132 0 0,-15 5 4641 0 0</inkml:trace>
</inkml:ink>
</file>

<file path=ppt/ink/ink7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07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122 393 528 0 0,'-15'26'4137'0'0,"-18"85"4181"0"0,21-62-334 0 0,9-110-6307 0 0,17-226-113 0 0,-3 82-752 0 0,-12 204-804 0 0,1 0-1 0 0,0 0 0 0 0,0 0 1 0 0,0 0-1 0 0,0 0 1 0 0,0 0-1 0 0,0 0 0 0 0,0 0 1 0 0,0 0-1 0 0,0-1 0 0 0,0 1 1 0 0,1 0-1 0 0,-1 0 1 0 0,1 0-1 0 0,-1 0 0 0 0,0 0 1 0 0,1 0-1 0 0,0 0 0 0 0,-1 0 1 0 0,1 1-1 0 0,-1-1 0 0 0,1 0 1 0 0,0 0-1 0 0,1-1 1 0 0,-1 3-2 0 0,0-1 0 0 0,0 1 1 0 0,0-1-1 0 0,0 1 1 0 0,0 0-1 0 0,0-1 0 0 0,0 1 1 0 0,-1 0-1 0 0,1 0 1 0 0,0 0-1 0 0,0-1 1 0 0,-1 1-1 0 0,1 0 0 0 0,0 0 1 0 0,-1 0-1 0 0,1 0 1 0 0,0 2-1 0 0,25 54-46 0 0,5 30-334 0 0,-10-26-56 0 0,49 99 1 0 0,-60-142-9 0 0,0-1 1 0 0,1 1-1 0 0,1-2 0 0 0,1 0 0 0 0,1 0 0 0 0,0-1 1 0 0,0-1-1 0 0,2 0 0 0 0,26 18 0 0 0,-32-25-222 0 0,-9-5 485 0 0,1-1 1 0 0,0 1-1 0 0,-1-1 1 0 0,1 1-1 0 0,0-1 1 0 0,0 0-1 0 0,0 0 1 0 0,0 1-1 0 0,0-1 1 0 0,0-1 0 0 0,1 1-1 0 0,-1 0 1 0 0,0-1-1 0 0,0 1 1 0 0,1-1-1 0 0,-1 1 1 0 0,0-1-1 0 0,0 0 1 0 0,5 0-1 0 0,-7-3 265 0 0,1 1-1 0 0,-1-1 1 0 0,0 1-1 0 0,0 0 1 0 0,0-1-1 0 0,-1 1 0 0 0,1-1 1 0 0,-1 1-1 0 0,1 0 1 0 0,-1-1-1 0 0,0 1 1 0 0,1 0-1 0 0,-1-1 0 0 0,-1 1 1 0 0,-1-3-1 0 0,0-1 102 0 0,-1 1-1 0 0,0-1 0 0 0,0 1 1 0 0,0 0-1 0 0,-1 0 0 0 0,1 1 1 0 0,-1-1-1 0 0,0 1 0 0 0,-1 0 1 0 0,1 1-1 0 0,-1-1 0 0 0,0 1 1 0 0,-9-4-1 0 0,5 3 65 0 0,-1 1 0 0 0,-1 0 0 0 0,1 1 0 0 0,0 0 1 0 0,-1 0-1 0 0,1 2 0 0 0,-14-1 0 0 0,-9 4 279 0 0,0 1-1 0 0,0 1 1 0 0,0 2 0 0 0,-36 13-1 0 0,66-19-1020 0 0,-42 16 2000 0 0,33-9-4412 0 0,4 2-4889 0 0</inkml:trace>
</inkml:ink>
</file>

<file path=ppt/ink/ink7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0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43 526 432 0 0,'0'0'977'0'0,"-19"-29"3711"0"0,12 6-2690 0 0,-6-51 1209 0 0,12 55-2726 0 0,-1-9 383 0 0,1 11-420 0 0,2-1 0 0 0,-1 1 0 0 0,2-1-1 0 0,0 1 1 0 0,2-1 0 0 0,-1 1 0 0 0,2 0 0 0 0,0 0-1 0 0,1 1 1 0 0,1 0 0 0 0,1 0 0 0 0,13-22 0 0 0,-15 29-244 0 0,1 1 1 0 0,0 0 0 0 0,0 0 0 0 0,1 0 0 0 0,0 1 0 0 0,0 0 0 0 0,1 0-1 0 0,0 1 1 0 0,0 0 0 0 0,0 0 0 0 0,1 1 0 0 0,-1 1 0 0 0,2 0 0 0 0,-1 0-1 0 0,0 1 1 0 0,0 0 0 0 0,1 0 0 0 0,0 2 0 0 0,-1-1 0 0 0,1 1 0 0 0,12 1-1 0 0,-13 0-62 0 0,0 0-1 0 0,0 1 0 0 0,-1 1 0 0 0,1 0 0 0 0,-1 0 0 0 0,1 1 0 0 0,-1 0 0 0 0,0 0 0 0 0,0 1 0 0 0,0 1 0 0 0,0-1 0 0 0,-1 1 0 0 0,1 1 1 0 0,10 8-1 0 0,-16-10-123 0 0,1-1 1 0 0,0 1 0 0 0,-1 0-1 0 0,0 0 1 0 0,0 1 0 0 0,0-1-1 0 0,-1 0 1 0 0,1 1 0 0 0,-1 0 0 0 0,0-1-1 0 0,0 1 1 0 0,-1 0 0 0 0,1 0-1 0 0,-1 0 1 0 0,0 0 0 0 0,-1 0-1 0 0,1 1 1 0 0,-1-1 0 0 0,0 0-1 0 0,0 0 1 0 0,-1 0 0 0 0,1 0 0 0 0,-1 0-1 0 0,0 0 1 0 0,-1 0 0 0 0,1 0-1 0 0,-1 0 1 0 0,0 0 0 0 0,-3 5-1 0 0,-3 6-114 0 0,-1-1-1 0 0,0 0 0 0 0,-2 0 0 0 0,0-1 1 0 0,0 0-1 0 0,-17 15 0 0 0,19-21 7 0 0,1 0 0 0 0,-1-1 0 0 0,-1 0 1 0 0,1 0-1 0 0,-1-1 0 0 0,0 0 0 0 0,-1-1 0 0 0,1 0 0 0 0,-1-1 0 0 0,-21 6 0 0 0,32-10 83 0 0,0 0-1 0 0,0 0 1 0 0,0 0-1 0 0,0 0 1 0 0,0 0-1 0 0,-1 0 1 0 0,1 1-1 0 0,0-1 1 0 0,0 0 0 0 0,0 0-1 0 0,0 0 1 0 0,0 0-1 0 0,0 0 1 0 0,0 0-1 0 0,0 0 1 0 0,-1 0-1 0 0,1 0 1 0 0,0 0-1 0 0,0 0 1 0 0,0 0-1 0 0,0 0 1 0 0,0 0-1 0 0,0 0 1 0 0,0 0 0 0 0,-1 0-1 0 0,1 0 1 0 0,0 0-1 0 0,0 0 1 0 0,0 0-1 0 0,0 0 1 0 0,0 0-1 0 0,0 0 1 0 0,-1 0-1 0 0,1 0 1 0 0,0 0-1 0 0,0 0 1 0 0,0 0 0 0 0,0 0-1 0 0,0 0 1 0 0,0 0-1 0 0,0-1 1 0 0,0 1-1 0 0,0 0 1 0 0,-1 0-1 0 0,1 0 1 0 0,0 0-1 0 0,0 0 1 0 0,0 0-1 0 0,0 0 1 0 0,0 0-1 0 0,0-1 1 0 0,0 1 0 0 0,0 0-1 0 0,0 0 1 0 0,0 0-1 0 0,0 0 1 0 0,0 0-1 0 0,0 0 1 0 0,0 0-1 0 0,0-1 1 0 0,0 1-1 0 0,0 0 1 0 0,0 0-1 0 0,0 0 1 0 0,0 0 0 0 0,0 0-1 0 0,0-1 1 0 0,10-7-216 0 0,19-9 66 0 0,-14 13 190 0 0,1 0 0 0 0,0 2 1 0 0,1 0-1 0 0,-1 1 0 0 0,0 0 0 0 0,0 1 0 0 0,1 1 0 0 0,20 4 0 0 0,-26-3 46 0 0,0 0 1 0 0,0 1-1 0 0,0 1 0 0 0,0 0 1 0 0,-1 0-1 0 0,0 1 1 0 0,0 0-1 0 0,0 1 0 0 0,0 0 1 0 0,-1 1-1 0 0,0-1 0 0 0,14 15 1 0 0,-21-19-18 0 0,0 0 1 0 0,0 1-1 0 0,0 0 0 0 0,0-1 1 0 0,0 1-1 0 0,-1 0 1 0 0,1 0-1 0 0,-1 0 0 0 0,1 0 1 0 0,-1 0-1 0 0,0 0 0 0 0,-1 0 1 0 0,1 1-1 0 0,0-1 1 0 0,-1 0-1 0 0,0 0 0 0 0,0 1 1 0 0,0 5-1 0 0,-1-4 16 0 0,0 0 0 0 0,-1 0 0 0 0,1 0 0 0 0,-1 0 0 0 0,0 0 0 0 0,-1 0 0 0 0,1 0 0 0 0,-1-1 0 0 0,0 1 0 0 0,-6 6 0 0 0,-2 1 66 0 0,0-1 0 0 0,-1 0 0 0 0,-1-1 0 0 0,1 0 0 0 0,-2-1 0 0 0,-23 13 0 0 0,19-13 37 0 0,-2-1-1 0 0,1 0 1 0 0,-1-1 0 0 0,-40 7 0 0 0,53-12-377 0 0,0-1 0 0 0,0 0 0 0 0,0-1 0 0 0,0 1 0 0 0,0-1 0 0 0,0-1 0 0 0,-1 1 0 0 0,1-1 0 0 0,0-1 0 0 0,0 1 0 0 0,0-1 0 0 0,0 0 0 0 0,1-1 0 0 0,-1 0 0 0 0,1 0 0 0 0,-1 0 0 0 0,1-1-1 0 0,-6-4 1 0 0,10 6-30 0 0,0 1 0 0 0,1-1-1 0 0,-1 0 1 0 0,1 0-1 0 0,-1 0 1 0 0,1 0-1 0 0,0 0 1 0 0,0-1-1 0 0,0 1 1 0 0,0 0 0 0 0,0 0-1 0 0,0-1 1 0 0,1 1-1 0 0,-1-1 1 0 0,1 1-1 0 0,-1-4 1 0 0,1 4-371 0 0,0-1 1 0 0,0 1 0 0 0,1-1-1 0 0,-1 1 1 0 0,0-1-1 0 0,1 1 1 0 0,0-1-1 0 0,-1 1 1 0 0,1 0 0 0 0,2-4-1 0 0,7-10-1651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19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56 592 0 0,'13'-9'8007'0'0,"-1"3"-5622"0"0,16-1 1163 0 0,1 1-1 0 0,32-2 1 0 0,42-8-1305 0 0,-77 12-11398 0 0</inkml:trace>
</inkml:ink>
</file>

<file path=ppt/ink/ink7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0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1 368 0 0,'0'0'9838'0'0,"15"18"-2400"0"0,4-14-5027 0 0,0-1 1 0 0,1-1 0 0 0,27 0-1 0 0,114-15 1191 0 0,-141 10-3502 0 0,1-2-1257 0 0,0 0-2558 0 0,-6 6-6214 0 0</inkml:trace>
</inkml:ink>
</file>

<file path=ppt/ink/ink7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09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0 868 0 0,'0'0'3142'0'0,"18"19"2509"0"0,-2-17-3074 0 0,1-1 1 0 0,-1-1-1 0 0,17-1 0 0 0,26 1 1224 0 0,-52 1-4312 0 0,0-1-1 0 0,1 2 1 0 0,-1-1-1 0 0,0 1 0 0 0,12 4 1 0 0</inkml:trace>
</inkml:ink>
</file>

<file path=ppt/ink/ink7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11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1 122 748 0 0,'0'0'5972'0'0,"4"-1"-4371"0"0,109-26 6304 0 0,2-6-4272 0 0,89-22-719 0 0,-197 53-3535 0 0,10-1-1243 0 0,-6 3-4976 0 0</inkml:trace>
</inkml:ink>
</file>

<file path=ppt/ink/ink7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1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0 6253 0 0,'-17'9'2319'0'0,"0"0"1"0"0,-28 22-1 0 0,-25 33 1182 0 0,33-22-1779 0 0,-43 62 0 0 0,74-98-1523 0 0,1 1 0 0 0,0 0 0 0 0,1 0 0 0 0,0 0 0 0 0,0 1 0 0 0,0 0 0 0 0,1-1 0 0 0,0 1 0 0 0,1 1 0 0 0,-3 9 0 0 0,5-17-162 0 0,0 0-1 0 0,0 0 1 0 0,0 1 0 0 0,1-1 0 0 0,-1 0 0 0 0,0 0 0 0 0,0 0-1 0 0,1 0 1 0 0,-1 0 0 0 0,0 0 0 0 0,1 0 0 0 0,-1 0 0 0 0,1 0 0 0 0,-1 0-1 0 0,1-1 1 0 0,0 1 0 0 0,-1 0 0 0 0,1 0 0 0 0,0 0 0 0 0,-1-1-1 0 0,1 1 1 0 0,0 0 0 0 0,0-1 0 0 0,0 1 0 0 0,1 0 0 0 0,1 0 17 0 0,0 0 0 0 0,-1 0 1 0 0,1 0-1 0 0,0-1 0 0 0,0 1 1 0 0,-1-1-1 0 0,1 0 0 0 0,0 0 1 0 0,5 0-1 0 0,56-15 330 0 0,-62 15-374 0 0,93-35 268 0 0,36-11-42 0 0,-117 42-209 0 0,1 1 1 0 0,0 0-1 0 0,0 1 0 0 0,0 1 1 0 0,0 0-1 0 0,28 3 1 0 0,-38-2-22 0 0,0 1 0 0 0,1 0 0 0 0,-1 0 0 0 0,0 1 0 0 0,0-1 0 0 0,0 1 0 0 0,0 0 1 0 0,0 1-1 0 0,-1-1 0 0 0,1 1 0 0 0,-1 0 0 0 0,1 0 0 0 0,-1 0 0 0 0,0 1 0 0 0,0-1 1 0 0,0 1-1 0 0,4 6 0 0 0,-5-4-10 0 0,1 0 1 0 0,-1 0-1 0 0,0 1 0 0 0,0-1 1 0 0,0 1-1 0 0,-1 0 1 0 0,0 0-1 0 0,-1 0 1 0 0,0 0-1 0 0,0 0 0 0 0,0 12 1 0 0,-1-4 1 0 0,-1-1 0 0 0,0 0 1 0 0,-1 1-1 0 0,-1-1 0 0 0,0 0 1 0 0,-1 0-1 0 0,0-1 0 0 0,-1 1 1 0 0,-1-1-1 0 0,0 0 0 0 0,-1 0 1 0 0,-11 16-1 0 0,13-23 8 0 0,1 0 1 0 0,-1 0-1 0 0,0-1 0 0 0,0 0 0 0 0,0 1 1 0 0,-1-2-1 0 0,1 1 0 0 0,-1-1 1 0 0,-1 0-1 0 0,1 0 0 0 0,0 0 0 0 0,-1-1 1 0 0,0 0-1 0 0,0 0 0 0 0,0-1 0 0 0,0 0 1 0 0,0 0-1 0 0,0-1 0 0 0,-1 0 1 0 0,1 0-1 0 0,0 0 0 0 0,-1-1 0 0 0,1-1 1 0 0,-1 1-1 0 0,1-1 0 0 0,0 0 1 0 0,-1-1-1 0 0,1 1 0 0 0,0-1 0 0 0,0-1 1 0 0,0 0-1 0 0,-8-4 0 0 0,13 6-45 0 0,-37-18 97 0 0,-38-25 0 0 0,35 10-3074 0 0,62 24-7690 0 0</inkml:trace>
</inkml:ink>
</file>

<file path=ppt/ink/ink7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1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1 880 0 0,'0'0'387'0'0,"-1"1"0"0"0,1 0 0 0 0,0 0 0 0 0,0 0-1 0 0,-1 0 1 0 0,1 0 0 0 0,0 0 0 0 0,0 0 0 0 0,0 0 0 0 0,0 0 0 0 0,0 0 0 0 0,0-1-1 0 0,0 1 1 0 0,1 0 0 0 0,-1 0 0 0 0,0 0 0 0 0,0 0 0 0 0,1 0 0 0 0,0 1-1 0 0,6 3 1066 0 0,0-1 0 0 0,0 1 0 0 0,1-1-1 0 0,-1-1 1 0 0,17 7 0 0 0,49 5 2744 0 0,-30-12-2016 0 0,58-2 0 0 0,-78-2-1373 0 0,0 0 1 0 0,36-9 0 0 0,-51 8-1240 0 0,1 0 1 0 0,0-1-1 0 0,0 0 0 0 0,-1-1 1 0 0,11-6-1 0 0,-16 8-754 0 0</inkml:trace>
</inkml:ink>
</file>

<file path=ppt/ink/ink7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13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57 584 0 0,'21'-15'1519'0'0,"-14"9"-462"0"0,0 0 1 0 0,1 1-1 0 0,0-1 0 0 0,0 2 0 0 0,0-1 0 0 0,14-4 1 0 0,-22 9-975 0 0,1 0 1 0 0,-1 0 0 0 0,1 0 0 0 0,-1 0 0 0 0,1 0 0 0 0,-1 0 0 0 0,1 0 0 0 0,-1 0 0 0 0,1 0 0 0 0,-1 1 0 0 0,1-1-1 0 0,-1 0 1 0 0,1 0 0 0 0,-1 0 0 0 0,1 1 0 0 0,-1-1 0 0 0,1 0 0 0 0,-1 1 0 0 0,0-1 0 0 0,1 0 0 0 0,-1 1 0 0 0,0-1 0 0 0,1 0-1 0 0,-1 1 1 0 0,0-1 0 0 0,1 1 0 0 0,-1-1 0 0 0,0 1 0 0 0,0-1 0 0 0,1 1 0 0 0,-1-1 0 0 0,0 1 0 0 0,0-1 0 0 0,0 1-1 0 0,0-1 1 0 0,0 1 0 0 0,0-1 0 0 0,0 1 0 0 0,0-1 0 0 0,0 1 0 0 0,0-1 0 0 0,0 1 0 0 0,0-1 0 0 0,0 1 0 0 0,0-1-1 0 0,0 1 1 0 0,-1-1 0 0 0,1 1 0 0 0,0-1 0 0 0,-1 1 0 0 0,-7 29 1150 0 0,-2-8-862 0 0,-2-1 0 0 0,0 0 1 0 0,-1-1-1 0 0,0 0 0 0 0,-24 25 0 0 0,-92 85 625 0 0,94-96-765 0 0,-25 21 277 0 0,31-30-22 0 0,1 2 1 0 0,-34 41-1 0 0,62-67-456 0 0,-1 0 0 0 0,1-1 0 0 0,-1 1 1 0 0,0 0-1 0 0,1-1 0 0 0,-1 1 0 0 0,1 0 0 0 0,0 0 1 0 0,-1-1-1 0 0,1 1 0 0 0,-1 0 0 0 0,1 0 0 0 0,0 0 1 0 0,0 0-1 0 0,0 0 0 0 0,-1-1 0 0 0,1 1 0 0 0,0 0 0 0 0,0 0 1 0 0,0 0-1 0 0,0 0 0 0 0,0 0 0 0 0,1 0 0 0 0,-1 0 1 0 0,0-1-1 0 0,0 1 0 0 0,1 0 0 0 0,-1 0 0 0 0,0 0 1 0 0,1 0-1 0 0,-1-1 0 0 0,1 2 0 0 0,1 0 16 0 0,0-1 0 0 0,0 1 0 0 0,0-1 0 0 0,0 0 0 0 0,0 0 0 0 0,1 0-1 0 0,-1 0 1 0 0,0 0 0 0 0,1 0 0 0 0,-1 0 0 0 0,5 0 0 0 0,10 2 104 0 0,0-2 0 0 0,28 1 0 0 0,-41-2-111 0 0,237-7 453 0 0,-195 3-1103 0 0,1-2-1 0 0,-2-2 1 0 0,54-16 0 0 0,-97 24 571 0 0,0 0 1 0 0,1-1 0 0 0,-1 0 0 0 0,0 1 0 0 0,0-1 0 0 0,0 0-1 0 0,0 0 1 0 0,0 0 0 0 0,0 0 0 0 0,0-1 0 0 0,-1 1 0 0 0,1 0-1 0 0,0-1 1 0 0,0 1 0 0 0,-1-1 0 0 0,1 0 0 0 0,-1 1-1 0 0,0-1 1 0 0,1 0 0 0 0,-1 0 0 0 0,0 0 0 0 0,0 0 0 0 0,0 0-1 0 0,0 0 1 0 0,-1 0 0 0 0,1 0 0 0 0,-1 0 0 0 0,1-1 0 0 0,-1 1-1 0 0,0 0 1 0 0,1-3 0 0 0,-7 8 338 0 0,2 1-166 0 0,-1-1-1 0 0,1 1 1 0 0,0 0-1 0 0,0 1 1 0 0,1-1-1 0 0,-1 1 1 0 0,1-1-1 0 0,0 1 1 0 0,0 0-1 0 0,0 0 1 0 0,1 1 0 0 0,0-1-1 0 0,0 0 1 0 0,0 1-1 0 0,1-1 1 0 0,-1 1-1 0 0,0 10 1 0 0,-8 38 908 0 0,6-36-800 0 0,0 0 1 0 0,1 0-1 0 0,1 0 0 0 0,0 0 1 0 0,1 0-1 0 0,2 0 1 0 0,-1 0-1 0 0,7 29 0 0 0,-1-37-1970 0 0,-2-6-462 0 0</inkml:trace>
</inkml:ink>
</file>

<file path=ppt/ink/ink7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1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16 104 0 0,'3'-11'7977'0'0,"2"35"-6642"0"0,-1 1 0 0 0,-2 0 0 0 0,0-1 0 0 0,-1 1 1 0 0,-2 0-1 0 0,-3 25 0 0 0,-1 39 2890 0 0,5-89-4169 0 0,0 1 0 0 0,0-1 1 0 0,0 1-1 0 0,0 0 0 0 0,0-1 0 0 0,0 1 1 0 0,0-1-1 0 0,0 1 0 0 0,0 0 0 0 0,0-1 1 0 0,0 1-1 0 0,0-1 0 0 0,1 1 0 0 0,-1-1 1 0 0,0 1-1 0 0,0 0 0 0 0,0-1 0 0 0,1 1 0 0 0,-1-1 1 0 0,0 1-1 0 0,1-1 0 0 0,-1 1 0 0 0,1-1 1 0 0,-1 0-1 0 0,1 1 0 0 0,-1-1 0 0 0,0 1 1 0 0,1-1-1 0 0,-1 0 0 0 0,1 1 0 0 0,0-1 1 0 0,0 0-1 0 0,19-7 545 0 0,16-25-534 0 0,-35 31-28 0 0,35-37-54 0 0,3 2 1 0 0,1 1-1 0 0,1 2 1 0 0,2 2-1 0 0,1 1 0 0 0,62-30 1 0 0,-93 56-366 0 0,-10 5 139 0 0,-19 15 51 0 0,-30 20 109 0 0,0-5 79 0 0,5-5 410 0 0,2 2 1 0 0,0 2-1 0 0,2 1 0 0 0,-50 56 0 0 0,84-84-306 0 0,1 0 0 0 0,-1 0 0 0 0,1 0 0 0 0,0 1 0 0 0,0-1 1 0 0,0 1-1 0 0,0-1 0 0 0,0 1 0 0 0,1 0 0 0 0,0-1 1 0 0,0 1-1 0 0,0 0 0 0 0,0 0 0 0 0,0 0 0 0 0,1 0 0 0 0,0 0 1 0 0,0 6-1 0 0,1-7-37 0 0,0 0-1 0 0,0-1 1 0 0,0 1 0 0 0,1-1 0 0 0,-1 0 0 0 0,1 1 0 0 0,-1-1 0 0 0,1 0 0 0 0,0 0 0 0 0,0 0-1 0 0,0 0 1 0 0,0 0 0 0 0,0 0 0 0 0,1-1 0 0 0,-1 1 0 0 0,0-1 0 0 0,1 1 0 0 0,-1-1 0 0 0,1 0-1 0 0,-1 0 1 0 0,1 0 0 0 0,0 0 0 0 0,0-1 0 0 0,-1 1 0 0 0,1-1 0 0 0,3 1 0 0 0,11 1-360 0 0,1 0 0 0 0,0-1 0 0 0,0 0 0 0 0,30-5 1 0 0,69-15-9215 0 0,-83 13 6446 0 0</inkml:trace>
</inkml:ink>
</file>

<file path=ppt/ink/ink7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14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0 554 264 0 0,'10'6'17272'0'0,"-5"-35"-12783"0"0,-12-28-2268 0 0,1 10-1415 0 0,7 25-643 0 0,0-1-1 0 0,2 0 0 0 0,1 1 1 0 0,1-1-1 0 0,0 1 1 0 0,2 1-1 0 0,1-1 0 0 0,0 1 1 0 0,2 0-1 0 0,22-36 0 0 0,-23 43-90 0 0,0 1-1 0 0,2 0 0 0 0,-1 1 0 0 0,1 0 0 0 0,1 1 0 0 0,0 0 0 0 0,15-10 1 0 0,-18 15-9 0 0,0 1 1 0 0,0 0 0 0 0,0 0 0 0 0,1 1 0 0 0,-1 0-1 0 0,1 1 1 0 0,0 0 0 0 0,0 1 0 0 0,0 0 0 0 0,1 0-1 0 0,18 0 1 0 0,-27 2-40 0 0,0 0 0 0 0,0 0 0 0 0,0 0-1 0 0,0 0 1 0 0,0 1 0 0 0,0-1 0 0 0,0 1 0 0 0,0-1 0 0 0,-1 1-1 0 0,1 0 1 0 0,0-1 0 0 0,0 1 0 0 0,0 0 0 0 0,-1 0-1 0 0,1 1 1 0 0,0-1 0 0 0,-1 0 0 0 0,1 0 0 0 0,-1 1-1 0 0,1-1 1 0 0,-1 1 0 0 0,0-1 0 0 0,0 1 0 0 0,0 0-1 0 0,1-1 1 0 0,-2 1 0 0 0,1 0 0 0 0,0 0 0 0 0,0 0 0 0 0,0-1-1 0 0,-1 1 1 0 0,1 0 0 0 0,-1 0 0 0 0,0 0 0 0 0,0 0-1 0 0,1 0 1 0 0,-1 0 0 0 0,0 0 0 0 0,-1 0 0 0 0,0 4-1 0 0,0 11 95 0 0,-2 0 0 0 0,-1 0 0 0 0,0 0-1 0 0,-6 16 1 0 0,0-1 58 0 0,7-19-90 0 0,0 0-1 0 0,2 0 1 0 0,-1 1-1 0 0,1-1 1 0 0,1 0-1 0 0,1 1 1 0 0,0-1-1 0 0,0 0 1 0 0,1 1-1 0 0,6 19 1 0 0,-6-29-151 0 0,-1 1 0 0 0,1-1 0 0 0,0 0 0 0 0,1 0 1 0 0,-1 0-1 0 0,1 0 0 0 0,0 0 0 0 0,0 0 0 0 0,0-1 1 0 0,0 1-1 0 0,1-1 0 0 0,-1 0 0 0 0,1 0 0 0 0,0 0 1 0 0,0-1-1 0 0,0 1 0 0 0,0-1 0 0 0,0 0 0 0 0,1 0 0 0 0,-1 0 1 0 0,0-1-1 0 0,1 1 0 0 0,0-1 0 0 0,-1 0 0 0 0,1-1 1 0 0,0 1-1 0 0,-1-1 0 0 0,1 0 0 0 0,0 0 0 0 0,0 0 1 0 0,-1-1-1 0 0,10-2 0 0 0,-6 2-150 0 0,75-16-10787 0 0,-65 11 8004 0 0</inkml:trace>
</inkml:ink>
</file>

<file path=ppt/ink/ink7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15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7505 0 0,'-3'15'10415'0'0,"7"-1"-5523"0"0,12 8-3101 0 0,-2-10-418 0 0,-13-11-1063 0 0,1 1-246 0 0,-1-1 0 0 0,1 1 0 0 0,0-1 0 0 0,0 1 1 0 0,0-1-1 0 0,0 0 0 0 0,0 0 0 0 0,0 0 0 0 0,0 0 1 0 0,0 0-1 0 0,1 0 0 0 0,-1-1 0 0 0,0 1 0 0 0,0-1 1 0 0,1 1-1 0 0,-1-1 0 0 0,0 0 0 0 0,1 0 0 0 0,-1 0 0 0 0,0 0 1 0 0,4-1-1 0 0,-5 1-253 0 0,0-6-363 0 0,0 5 495 0 0,0 0 0 0 0,-1 1 0 0 0,0-1 0 0 0,1 0 0 0 0,-1 0 0 0 0,1 0 0 0 0,-1 1 0 0 0,0-1 0 0 0,0 0 0 0 0,0 0 0 0 0,1 0 0 0 0,-1 0 0 0 0,0 0 0 0 0,0 0 0 0 0,0 0 0 0 0,0 1 0 0 0,0-1 0 0 0,0 0 0 0 0,-1 0 0 0 0,1 0 0 0 0,0 0 0 0 0,0 0 0 0 0,-1 0 0 0 0,1 1 0 0 0,0-1 0 0 0,-1 0 0 0 0,0-1 0 0 0,-1 1-177 0 0,0-1-1 0 0,-1 1 1 0 0,1-1 0 0 0,0 1-1 0 0,-1 0 1 0 0,1 0 0 0 0,-1 0-1 0 0,0 0 1 0 0,1 0-1 0 0,-1 1 1 0 0,0-1 0 0 0,1 1-1 0 0,-1 0 1 0 0,0-1 0 0 0,1 1-1 0 0,-1 1 1 0 0,0-1 0 0 0,0 0-1 0 0,-2 1 1 0 0,-21 5-5440 0 0,25-6 5168 0 0,-9 3-1979 0 0</inkml:trace>
</inkml:ink>
</file>

<file path=ppt/ink/ink7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15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27 216 0 0,'-29'1'3133'0'0,"11"1"6064"0"0,70 13-2845 0 0,-16-8-5151 0 0,1-1-1 0 0,0-2 0 0 0,0-2 0 0 0,0-1 0 0 0,0-1 0 0 0,64-11 0 0 0,-97 10-1193 0 0,1 0-1 0 0,-1-1 0 0 0,1 0 1 0 0,-1 0-1 0 0,0 0 1 0 0,0 0-1 0 0,0 0 1 0 0,0-1-1 0 0,0 0 1 0 0,0 0-1 0 0,-1 0 1 0 0,1 0-1 0 0,-1-1 0 0 0,0 1 1 0 0,0-1-1 0 0,0 0 1 0 0,2-5-1 0 0,-4 9-30 0 0,-6 25-20 0 0,0 30 383 0 0,2 0 1 0 0,7 77 0 0 0,22 108 1542 0 0,-18-174-1214 0 0,5 22-1097 0 0,-12-86 5 0 0,-9-2-1074 0 0,-49-1 1042 0 0,1 3 0 0 0,-90 14 1 0 0,113-10 563 0 0,17-4 61 0 0,0 1 0 0 0,-1 0 0 0 0,1 1 0 0 0,0 1 0 0 0,1 0 1 0 0,-1 2-1 0 0,1-1 0 0 0,-20 13 0 0 0,34-18-136 0 0,1-1 1 0 0,-1 0-1 0 0,1 1 1 0 0,-1-1-1 0 0,1 1 1 0 0,-1-1-1 0 0,1 0 1 0 0,-1 1-1 0 0,1-1 1 0 0,-1 1-1 0 0,1 0 1 0 0,-1-1-1 0 0,1 1 1 0 0,0-1-1 0 0,0 1 1 0 0,-1-1-1 0 0,1 1 1 0 0,0 0-1 0 0,0-1 1 0 0,-1 1-1 0 0,1 0 1 0 0,0-1-1 0 0,0 1 1 0 0,0 0-1 0 0,0-1 1 0 0,0 1-1 0 0,0 0 1 0 0,0-1-1 0 0,0 1 1 0 0,1 0-1 0 0,-1-1 1 0 0,0 1-1 0 0,0-1 0 0 0,0 1 1 0 0,1 0-1 0 0,-1-1 1 0 0,0 1-1 0 0,1-1 1 0 0,-1 1-1 0 0,0 0 1 0 0,1-1-1 0 0,-1 1 1 0 0,1-1-1 0 0,-1 0 1 0 0,1 1-1 0 0,-1-1 1 0 0,1 1-1 0 0,-1-1 1 0 0,1 0-1 0 0,-1 1 1 0 0,1-1-1 0 0,0 0 1 0 0,-1 1-1 0 0,1-1 1 0 0,-1 0-1 0 0,1 0 1 0 0,0 0-1 0 0,-1 0 1 0 0,2 0-1 0 0,45 13 638 0 0,52-3-356 0 0,0-5 0 0 0,1-4-1 0 0,110-14 1 0 0,-191 12-311 0 0,-12 1-8 0 0,-1 0 0 0 0,1 0-1 0 0,0-1 1 0 0,0 0 0 0 0,-1 0 0 0 0,1 0 0 0 0,-1-1 0 0 0,1 0 0 0 0,-1-1 0 0 0,10-4 0 0 0,-13 3 325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19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1 283 212 0 0,'0'-1'292'0'0,"0"0"0"0"0,1 0 1 0 0,-1 1-1 0 0,0-1 0 0 0,1 0 0 0 0,-1 0 1 0 0,0 1-1 0 0,1-1 0 0 0,-1 0 0 0 0,1 1 0 0 0,-1-1 1 0 0,1 1-1 0 0,0-1 0 0 0,-1 0 0 0 0,1 1 0 0 0,-1 0 1 0 0,1-1-1 0 0,0 1 0 0 0,0-1 0 0 0,-1 1 1 0 0,1 0-1 0 0,0-1 0 0 0,0 1 0 0 0,-1 0 0 0 0,1 0 1 0 0,0-1-1 0 0,0 1 0 0 0,-1 0 0 0 0,1 0 0 0 0,1 0 1 0 0,0 1 21 0 0,0 0-1 0 0,-1-1 1 0 0,1 1 0 0 0,0 0 0 0 0,-1 0 0 0 0,1 0 0 0 0,-1 0 0 0 0,1 1 0 0 0,-1-1 0 0 0,0 0 0 0 0,1 1-1 0 0,1 2 1 0 0,6 9 526 0 0,-1 0 0 0 0,12 23 0 0 0,-16-27 151 0 0,19 33 1200 0 0,2 0 0 0 0,54 68 0 0 0,-64-93-1675 0 0,0 0 1 0 0,1-1-1 0 0,1-1 0 0 0,0 0 1 0 0,1-2-1 0 0,0 0 0 0 0,1-1 1 0 0,26 13-1 0 0,-43-25-477 0 0,-1 1 0 0 0,0 0 0 0 0,1-1 0 0 0,-1 1-1 0 0,1-1 1 0 0,-1 1 0 0 0,1-1 0 0 0,-1 0 0 0 0,1 0 0 0 0,-1 1 0 0 0,1-1 0 0 0,-1 0 0 0 0,1-1 0 0 0,-1 1 0 0 0,1 0-1 0 0,-1 0 1 0 0,1-1 0 0 0,-1 1 0 0 0,1 0 0 0 0,-1-1 0 0 0,1 0 0 0 0,-1 1 0 0 0,1-1 0 0 0,1-1 0 0 0,-1 0-11 0 0,0 0 1 0 0,0-1-1 0 0,0 1 1 0 0,0-1 0 0 0,0 1-1 0 0,-1-1 1 0 0,1 0-1 0 0,-1 1 1 0 0,0-1 0 0 0,0 0-1 0 0,2-5 1 0 0,0-7 6 0 0,0-1 1 0 0,-1 1-1 0 0,0-27 0 0 0,-6-79 222 0 0,2-25 181 0 0,3 128-397 0 0,1 0 1 0 0,1 1 0 0 0,0 0-1 0 0,2-1 1 0 0,0 1 0 0 0,9-21-1 0 0,-2 13 54 0 0,23-37 0 0 0,-31 54-526 0 0,2 1-1 0 0,-1-1 1 0 0,1 1 0 0 0,0 1-1 0 0,1-1 1 0 0,-1 1 0 0 0,1 0-1 0 0,13-9 1 0 0,-18 18-891 0 0,0 0-1 0 0,-1-1 1 0 0,1 1 0 0 0,-1 0-1 0 0,0 0 1 0 0,0 0-1 0 0,2 6 1 0 0,-3-8 998 0 0,4 10-2405 0 0</inkml:trace>
</inkml:ink>
</file>

<file path=ppt/ink/ink7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1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18 448 0 0,'-22'4'9110'0'0,"31"3"-2278"0"0,15 1-2739 0 0,-2-3-3326 0 0,24-3 1427 0 0,0-1 0 0 0,91-12 0 0 0,-88 3-2334 0 0,52-15 1 0 0,-89 21-2429 0 0</inkml:trace>
</inkml:ink>
</file>

<file path=ppt/ink/ink7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17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13 904 0 0,'0'1'161'0'0,"0"-1"0"0"0,0 0 1 0 0,0 0-1 0 0,0 1 0 0 0,0-1 0 0 0,0 0 0 0 0,0 0 0 0 0,0 0 0 0 0,0 1 1 0 0,0-1-1 0 0,0 0 0 0 0,0 0 0 0 0,0 1 0 0 0,0-1 0 0 0,0 0 0 0 0,0 0 1 0 0,2 3 2094 0 0,-2-3-2095 0 0,0 0 0 0 0,1 0 0 0 0,-1 0 0 0 0,0 0 0 0 0,0 1 1 0 0,0-1-1 0 0,1 0 0 0 0,-1 0 0 0 0,0 0 0 0 0,0 0 0 0 0,1 0 1 0 0,-1 0-1 0 0,0 0 0 0 0,19 3 3096 0 0,15-4-193 0 0,47-10 2157 0 0,-7 2-3227 0 0,-23 6-9185 0 0,-38 3 4703 0 0</inkml:trace>
</inkml:ink>
</file>

<file path=ppt/ink/ink7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17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16 186 6117 0 0,'-1'0'384'0'0,"0"-1"1"0"0,0 1-1 0 0,1-1 0 0 0,-1 1 1 0 0,0 0-1 0 0,0-1 1 0 0,0 0-1 0 0,1 1 1 0 0,-1-1-1 0 0,0 1 1 0 0,1-1-1 0 0,-1 0 1 0 0,0 0-1 0 0,1 1 1 0 0,-1-1-1 0 0,1 0 1 0 0,-1 0-1 0 0,1 0 0 0 0,-1 1 1 0 0,1-1-1 0 0,0 0 1 0 0,0 0-1 0 0,-1 0 1 0 0,1 0-1 0 0,0 0 1 0 0,0 0-1 0 0,0 0 1 0 0,0-1-1 0 0,0 1-122 0 0,1-1 1 0 0,0 1-1 0 0,0-1 0 0 0,0 1 1 0 0,-1-1-1 0 0,1 1 0 0 0,1-1 0 0 0,-1 1 1 0 0,0 0-1 0 0,0 0 0 0 0,0 0 1 0 0,1 0-1 0 0,-1 0 0 0 0,3-2 0 0 0,9-4-161 0 0,0 0 0 0 0,27-10 0 0 0,-31 13 805 0 0,68-23 339 0 0,1 2 1 0 0,1 4 0 0 0,109-14 0 0 0,-207 41-1674 0 0,-1 0 1 0 0,1 1 0 0 0,-25 13-1 0 0,-3 2 149 0 0,13-10 113 0 0,1 2 0 0 0,1 2 0 0 0,1 1 0 0 0,0 1 0 0 0,-34 27 0 0 0,64-44 169 0 0,-1 0 1 0 0,0 1-1 0 0,0 0 0 0 0,1-1 1 0 0,-1 1-1 0 0,1 0 0 0 0,-1 0 1 0 0,1 0-1 0 0,0 0 1 0 0,0 0-1 0 0,0 0 0 0 0,0 0 1 0 0,0 0-1 0 0,0 0 0 0 0,0 0 1 0 0,1 1-1 0 0,-1-1 1 0 0,1 0-1 0 0,0 1 0 0 0,0-1 1 0 0,0 0-1 0 0,0 0 0 0 0,0 1 1 0 0,0-1-1 0 0,0 0 0 0 0,1 1 1 0 0,-1-1-1 0 0,1 0 1 0 0,0 0-1 0 0,0 1 0 0 0,0-1 1 0 0,0 0-1 0 0,0 0 0 0 0,0 0 1 0 0,0 0-1 0 0,1 0 0 0 0,-1-1 1 0 0,0 1-1 0 0,1 0 1 0 0,2 1-1 0 0,7 8 63 0 0,0-1 1 0 0,1 0-1 0 0,1 0 1 0 0,22 12-1 0 0,-33-21-61 0 0,79 46 389 0 0,51 33 238 0 0,-114-68-539 0 0,-1 1-1 0 0,-1 0 0 0 0,0 2 0 0 0,-1 0 1 0 0,14 17-1 0 0,-26-28-83 0 0,-1-1 0 0 0,1 0 0 0 0,-1 1 0 0 0,0-1 0 0 0,0 1 0 0 0,0 0 0 0 0,0 0 0 0 0,-1 0 0 0 0,1 0 0 0 0,-1 0 0 0 0,0 0 0 0 0,0 0 0 0 0,-1 0 0 0 0,1 0 0 0 0,-1 1 0 0 0,0-1 0 0 0,0 0 0 0 0,0 0 0 0 0,-1 0 0 0 0,0 1 0 0 0,1-1 0 0 0,-1 0 0 0 0,-3 7 0 0 0,1-6-5 0 0,0 0 1 0 0,-1 0-1 0 0,1 0 1 0 0,-1-1-1 0 0,0 1 1 0 0,0-1-1 0 0,0 0 1 0 0,0 0-1 0 0,-1-1 1 0 0,0 1-1 0 0,1-1 1 0 0,-1 0-1 0 0,0 0 1 0 0,-1-1-1 0 0,1 1 1 0 0,0-1-1 0 0,-8 2 0 0 0,-19 4 87 0 0,1 0 0 0 0,-1-2-1 0 0,-40 3 1 0 0,51-8-388 0 0,0-1 1 0 0,-25-3-1 0 0,33 1-555 0 0,-1 0 0 0 0,1-1 0 0 0,0-1 0 0 0,-15-6 0 0 0,22 1-6826 0 0</inkml:trace>
</inkml:ink>
</file>

<file path=ppt/ink/ink7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1148 0 0,'4'3'6740'0'0,"6"2"-4526"0"0,78 7 6408 0 0,49-3-4091 0 0,-23-3-2110 0 0,-14-3 179 0 0,-57-3-5715 0 0,-12 0-5622 0 0</inkml:trace>
</inkml:ink>
</file>

<file path=ppt/ink/ink7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18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94 152 0 0,'17'-15'1362'0'0,"-9"6"153"0"0,1 0-1 0 0,1 0 0 0 0,-1 1 0 0 0,1 0 0 0 0,1 1 1 0 0,0 0-1 0 0,0 1 0 0 0,19-8 0 0 0,-30 14-1417 0 0,1-1-1 0 0,-1 1 1 0 0,0 0-1 0 0,1 0 1 0 0,-1 0-1 0 0,0 0 1 0 0,1 0 0 0 0,-1 0-1 0 0,1-1 1 0 0,-1 1-1 0 0,0 0 1 0 0,1 0-1 0 0,-1 0 1 0 0,0 0-1 0 0,1 0 1 0 0,-1 0 0 0 0,0 1-1 0 0,1-1 1 0 0,-1 0-1 0 0,0 0 1 0 0,1 0-1 0 0,-1 0 1 0 0,1 0 0 0 0,-1 0-1 0 0,0 1 1 0 0,0-1-1 0 0,1 0 1 0 0,-1 0-1 0 0,0 0 1 0 0,1 1-1 0 0,-1-1 1 0 0,0 0 0 0 0,0 0-1 0 0,1 1 1 0 0,-1-1-1 0 0,0 0 1 0 0,0 1-1 0 0,0-1 1 0 0,1 1-1 0 0,-4 17 1477 0 0,-14 17-471 0 0,-13 3-462 0 0,-1-2 0 0 0,-1-1 0 0 0,-2-1 0 0 0,-67 51 1 0 0,-59 59 1954 0 0,157-142-2525 0 0,2-1 0 0 0,-1 1 1 0 0,0 0-1 0 0,0 0 0 0 0,0 0 0 0 0,1 0 0 0 0,-1 0 0 0 0,1 0 0 0 0,0 0 1 0 0,0 1-1 0 0,0-1 0 0 0,0 0 0 0 0,0 1 0 0 0,0-1 0 0 0,0 1 0 0 0,1-1 1 0 0,-1 1-1 0 0,1-1 0 0 0,0 1 0 0 0,0 0 0 0 0,0-1 0 0 0,0 1 1 0 0,0-1-1 0 0,0 1 0 0 0,1-1 0 0 0,-1 1 0 0 0,2 3 0 0 0,1-3-19 0 0,-1 0-1 0 0,1 0 1 0 0,-1 0-1 0 0,1 0 1 0 0,0-1-1 0 0,0 1 0 0 0,0-1 1 0 0,1 0-1 0 0,-1 0 1 0 0,0 0-1 0 0,1-1 1 0 0,-1 1-1 0 0,1-1 1 0 0,0 1-1 0 0,-1-1 1 0 0,1 0-1 0 0,7 0 0 0 0,12 3-429 0 0,0-1-1 0 0,1-2 0 0 0,-1 0 0 0 0,0-1 0 0 0,0-2 0 0 0,44-7 0 0 0,-53 6 122 0 0,0-1-1 0 0,0 0 0 0 0,-1-1 0 0 0,0 0 1 0 0,0-1-1 0 0,0 0 0 0 0,0-1 0 0 0,-1-1 1 0 0,0 0-1 0 0,-1 0 0 0 0,0-1 1 0 0,15-16 1850 0 0,-67 75 685 0 0,32-26-1814 0 0,1 0 0 0 0,1 0 0 0 0,1 1-1 0 0,2-1 1 0 0,0 2 0 0 0,1-1 0 0 0,2 0 0 0 0,2 38-1 0 0,5-45-2574 0 0,-3-12-1613 0 0</inkml:trace>
</inkml:ink>
</file>

<file path=ppt/ink/ink7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19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17 132 0 0,'1'-1'170'0'0,"-1"0"-1"0"0,0 0 1 0 0,0 0 0 0 0,0 1 0 0 0,1-1-1 0 0,-1 0 1 0 0,0 0 0 0 0,1 1 0 0 0,-1-1-1 0 0,0 0 1 0 0,1 1 0 0 0,-1-1-1 0 0,1 0 1 0 0,-1 1 0 0 0,1-1 0 0 0,0 0-1 0 0,-1 1 1 0 0,1-1 0 0 0,0 1 0 0 0,-1 0-1 0 0,1-1 1 0 0,0 1 0 0 0,-1-1-1 0 0,2 1 1 0 0,6 14 4516 0 0,-3 32-515 0 0,-10 77 2069 0 0,-26 145 0 0 0,30-262-6139 0 0,0 24 2223 0 0,1-30-2289 0 0,0 1 0 0 0,1-1 1 0 0,-1 1-1 0 0,0-1 0 0 0,1 1 0 0 0,-1-1 1 0 0,0 1-1 0 0,1-1 0 0 0,-1 1 1 0 0,1-1-1 0 0,-1 0 0 0 0,1 1 0 0 0,-1-1 1 0 0,1 0-1 0 0,-1 0 0 0 0,1 1 1 0 0,-1-1-1 0 0,1 0 0 0 0,-1 0 0 0 0,1 0 1 0 0,0 1-1 0 0,-1-1 0 0 0,1 0 0 0 0,-1 0 1 0 0,1 0-1 0 0,0 0 0 0 0,-1 0 1 0 0,1 0-1 0 0,-1 0 0 0 0,1 0 0 0 0,-1-1 1 0 0,1 1-1 0 0,0 0 0 0 0,-1 0 0 0 0,1 0 1 0 0,-1-1-1 0 0,1 1 0 0 0,-1 0 1 0 0,1 0-1 0 0,-1-1 0 0 0,1 1 0 0 0,-1-1 1 0 0,1 1-1 0 0,-1 0 0 0 0,0-1 1 0 0,1 1-1 0 0,0-1 0 0 0,25-17 39 0 0,0-1-1 0 0,-1 0 1 0 0,38-41-1 0 0,17-13-329 0 0,21-1-668 0 0,-137 98 1094 0 0,-100 71 438 0 0,119-81-471 0 0,1 0 1 0 0,0 1 0 0 0,1 0-1 0 0,1 1 1 0 0,-18 26-1 0 0,29-39-92 0 0,1 1-1 0 0,0-1 0 0 0,0 1 1 0 0,0-1-1 0 0,1 1 0 0 0,-1-1 1 0 0,1 1-1 0 0,0 0 0 0 0,0 0 0 0 0,0 0 1 0 0,0 0-1 0 0,1 0 0 0 0,0-1 1 0 0,0 1-1 0 0,0 0 0 0 0,0 0 1 0 0,0 0-1 0 0,1 0 0 0 0,0 0 0 0 0,1 5 1 0 0,0-5 12 0 0,1 1 0 0 0,-1-1 0 0 0,1 0 1 0 0,0 0-1 0 0,0 0 0 0 0,0 0 0 0 0,1 0 1 0 0,0-1-1 0 0,-1 0 0 0 0,1 1 0 0 0,0-1 1 0 0,0-1-1 0 0,1 1 0 0 0,4 2 0 0 0,4 1-115 0 0,0-1 0 0 0,0 0-1 0 0,1 0 1 0 0,0-2 0 0 0,0 1-1 0 0,0-2 1 0 0,0 0 0 0 0,1-1-1 0 0,-1 0 1 0 0,20-2 0 0 0,19-9-3291 0 0,-30 3-5556 0 0,-21 7 7626 0 0</inkml:trace>
</inkml:ink>
</file>

<file path=ppt/ink/ink7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20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30 372 6441 0 0,'-2'0'512'0'0,"1"0"1"0"0,0 0 0 0 0,-1 0-1 0 0,1 0 1 0 0,0 0 0 0 0,-1 0-1 0 0,1 1 1 0 0,0-1 0 0 0,-1 1-1 0 0,1-1 1 0 0,0 1 0 0 0,0-1-1 0 0,0 1 1 0 0,-1 0 0 0 0,1-1-1 0 0,0 1 1 0 0,0 0 0 0 0,0 0-1 0 0,0 0 1 0 0,0 0 0 0 0,0 0-1 0 0,1 0 1 0 0,-1 0 0 0 0,-1 2-1 0 0,2-1-310 0 0,1-1-1 0 0,-1 1 1 0 0,1 0 0 0 0,-1-1-1 0 0,1 1 1 0 0,0-1-1 0 0,0 1 1 0 0,-1-1-1 0 0,1 1 1 0 0,0-1-1 0 0,0 1 1 0 0,1-1-1 0 0,-1 0 1 0 0,0 1-1 0 0,0-1 1 0 0,1 0 0 0 0,-1 0-1 0 0,0 0 1 0 0,4 1-1 0 0,24 18 832 0 0,1-2 1 0 0,1-1-1 0 0,38 15 0 0 0,35 18 2773 0 0,-160-79-3379 0 0,48 23-411 0 0,0-1 0 0 0,0 0 0 0 0,1 0 0 0 0,-1-1 0 0 0,2 0 0 0 0,-1 0 0 0 0,1 0 0 0 0,0-1 0 0 0,1 0 0 0 0,0 0 0 0 0,0-1 0 0 0,1 0 0 0 0,0 1 0 0 0,1-1 1 0 0,-3-14-1 0 0,5 15-14 0 0,0 0 1 0 0,1 0 0 0 0,0 0-1 0 0,1 0 1 0 0,-1 0 0 0 0,2 0-1 0 0,-1 1 1 0 0,1-1-1 0 0,1 0 1 0 0,-1 1 0 0 0,2-1-1 0 0,-1 1 1 0 0,1 0 0 0 0,0 0-1 0 0,1 1 1 0 0,0-1 0 0 0,0 1-1 0 0,7-8 1 0 0,7-6-9 0 0,0 2 0 0 0,1 0-1 0 0,2 1 1 0 0,-1 1 0 0 0,2 1 0 0 0,0 2 0 0 0,1 0 0 0 0,1 1 0 0 0,0 1 0 0 0,0 1-1 0 0,1 2 1 0 0,0 0 0 0 0,29-4 0 0 0,-54 12 5 0 0,1 1 0 0 0,0-1-1 0 0,0 1 1 0 0,-1-1 0 0 0,1 1 0 0 0,0 0 0 0 0,0-1 0 0 0,0 1-1 0 0,0 0 1 0 0,-1 0 0 0 0,1 0 0 0 0,0 1 0 0 0,0-1 0 0 0,0 0 0 0 0,-1 1-1 0 0,1-1 1 0 0,0 1 0 0 0,0 0 0 0 0,-1-1 0 0 0,1 1 0 0 0,0 0-1 0 0,-1 0 1 0 0,1 0 0 0 0,-1 0 0 0 0,1 0 0 0 0,-1 0 0 0 0,0 1-1 0 0,1-1 1 0 0,-1 0 0 0 0,0 1 0 0 0,0-1 0 0 0,0 1 0 0 0,0-1 0 0 0,0 1-1 0 0,0 0 1 0 0,-1-1 0 0 0,1 1 0 0 0,0 0 0 0 0,-1 0 0 0 0,0-1-1 0 0,1 1 1 0 0,-1 0 0 0 0,0 0 0 0 0,0 0 0 0 0,0 0 0 0 0,0-1-1 0 0,0 1 1 0 0,0 0 0 0 0,0 0 0 0 0,-1 0 0 0 0,0 2 0 0 0,-2 13 3 0 0,-1 0 0 0 0,-1 0 0 0 0,0-1 1 0 0,-10 20-1 0 0,11-26-1 0 0,-25 56 10 0 0,17-43-1 0 0,1 1 0 0 0,1 0 0 0 0,2 1-1 0 0,0 0 1 0 0,-6 37 0 0 0,14-58-11 0 0,-1-1 1 0 0,1 1 0 0 0,0-1-1 0 0,0 1 1 0 0,0-1-1 0 0,1 1 1 0 0,-1-1-1 0 0,1 1 1 0 0,0-1-1 0 0,0 1 1 0 0,0-1-1 0 0,0 0 1 0 0,1 1-1 0 0,-1-1 1 0 0,1 0-1 0 0,0 0 1 0 0,0 0-1 0 0,0 0 1 0 0,4 4-1 0 0,-2-4 49 0 0,0 0 0 0 0,1 0 0 0 0,-1 0 0 0 0,1 0 0 0 0,-1-1 0 0 0,1 0 0 0 0,0 0 0 0 0,0 0-1 0 0,0 0 1 0 0,0-1 0 0 0,10 2 0 0 0,4-2-653 0 0,0 0 0 0 0,1-1 0 0 0,-1 0 0 0 0,0-2 0 0 0,38-8 0 0 0,-51 9 95 0 0,2 0-5267 0 0,-2 1 1466 0 0</inkml:trace>
</inkml:ink>
</file>

<file path=ppt/ink/ink7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20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6 128 0 0,'-19'-5'12611'0'0,"18"6"-12248"0"0,-1 0 1 0 0,0 1 0 0 0,1 0 0 0 0,0-1 0 0 0,-1 1-1 0 0,1 0 1 0 0,0-1 0 0 0,0 1 0 0 0,0 0 0 0 0,0 0-1 0 0,0 0 1 0 0,0 0 0 0 0,0 0 0 0 0,1 0 0 0 0,-1 1-1 0 0,1-1 1 0 0,0 0 0 0 0,0 0 0 0 0,-1 0 0 0 0,1 0-1 0 0,0 0 1 0 0,1 1 0 0 0,-1-1 0 0 0,0 0 0 0 0,1 0 0 0 0,0 3-1 0 0,0-3-273 0 0,-1-1 0 0 0,1 1 0 0 0,-1-1-1 0 0,1 1 1 0 0,0-1 0 0 0,0 1 0 0 0,0-1-1 0 0,0 0 1 0 0,0 1 0 0 0,0-1 0 0 0,0 0-1 0 0,0 0 1 0 0,0 1 0 0 0,1-1-1 0 0,-1 0 1 0 0,0 0 0 0 0,1-1 0 0 0,-1 1-1 0 0,1 0 1 0 0,-1 0 0 0 0,1-1 0 0 0,0 1-1 0 0,-1-1 1 0 0,1 1 0 0 0,-1-1 0 0 0,1 0-1 0 0,0 1 1 0 0,-1-1 0 0 0,1 0 0 0 0,0 0-1 0 0,-1 0 1 0 0,1-1 0 0 0,0 1 0 0 0,1-1-1 0 0,11-5 119 0 0,-16-2-112 0 0,0 7-94 0 0,1 0 1 0 0,0 1 0 0 0,-1-1 0 0 0,1 0 0 0 0,0 0-1 0 0,-1 1 1 0 0,1-1 0 0 0,-1 1 0 0 0,1-1 0 0 0,-1 1-1 0 0,0 0 1 0 0,1 0 0 0 0,-1-1 0 0 0,1 1 0 0 0,-3 0-1 0 0,-32 8-934 0 0,26-2-2113 0 0,4 3-3581 0 0</inkml:trace>
</inkml:ink>
</file>

<file path=ppt/ink/ink7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21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186 301 288 0 0,'-3'-8'651'0'0,"1"0"0"0"0,1 1 0 0 0,-1-1 0 0 0,1 0 0 0 0,1 0 1 0 0,-1-1-1 0 0,1 1 0 0 0,1 0 0 0 0,0 0 0 0 0,0 0 0 0 0,0 0 0 0 0,1 1 0 0 0,0-1 0 0 0,1 0 0 0 0,3-8 0 0 0,0 3-29 0 0,0 0 0 0 0,1 0 0 0 0,0 1 0 0 0,1 0 0 0 0,0 0 0 0 0,1 1 0 0 0,18-17 0 0 0,-22 22-277 0 0,2 1-1 0 0,-1 0 1 0 0,0 0-1 0 0,1 1 0 0 0,0-1 1 0 0,0 1-1 0 0,1 1 0 0 0,-1 0 1 0 0,1 0-1 0 0,-1 0 0 0 0,16-2 1 0 0,-20 4-228 0 0,0 1 0 0 0,0 0 1 0 0,0 0-1 0 0,0 1 1 0 0,0-1-1 0 0,0 0 0 0 0,0 1 1 0 0,0 0-1 0 0,0 0 0 0 0,-1 0 1 0 0,1 0-1 0 0,0 0 0 0 0,0 0 1 0 0,-1 1-1 0 0,1 0 0 0 0,-1-1 1 0 0,1 1-1 0 0,-1 0 0 0 0,0 0 1 0 0,0 0-1 0 0,0 0 0 0 0,0 1 1 0 0,0-1-1 0 0,0 0 0 0 0,-1 1 1 0 0,1 0-1 0 0,-1-1 0 0 0,1 1 1 0 0,-1 0-1 0 0,0 0 0 0 0,0-1 1 0 0,0 1-1 0 0,-1 0 0 0 0,1 4 1 0 0,1 4 19 0 0,0 0 1 0 0,-1 0 0 0 0,-1 0-1 0 0,0 0 1 0 0,0 1-1 0 0,-1-1 1 0 0,-1 0 0 0 0,0 0-1 0 0,0 0 1 0 0,-1-1-1 0 0,0 1 1 0 0,-1-1 0 0 0,0 1-1 0 0,-1-1 1 0 0,0 0-1 0 0,-1-1 1 0 0,-12 17-1 0 0,4-7-22 0 0,-1 0-1 0 0,-1-1 1 0 0,-1-1-1 0 0,0 0 1 0 0,-1-2-1 0 0,-1 0 1 0 0,-26 16-1 0 0,29-21-140 0 0,-1 0 0 0 0,0-2 0 0 0,0 0 0 0 0,-1-1 0 0 0,0-1-1 0 0,0 0 1 0 0,0-2 0 0 0,-1 0 0 0 0,0-1 0 0 0,-31 1 0 0 0,49-4 14 0 0,1 0 0 0 0,0 0 1 0 0,0 0-1 0 0,-1 0 0 0 0,1 0 1 0 0,0 0-1 0 0,0 1 0 0 0,-1-1 0 0 0,1 0 1 0 0,0 0-1 0 0,0 0 0 0 0,-1 0 1 0 0,1 0-1 0 0,0 0 0 0 0,0 0 1 0 0,0 0-1 0 0,-1 1 0 0 0,1-1 0 0 0,0 0 1 0 0,0 0-1 0 0,0 0 0 0 0,0 0 1 0 0,-1 1-1 0 0,1-1 0 0 0,0 0 0 0 0,0 0 1 0 0,0 0-1 0 0,0 1 0 0 0,0-1 1 0 0,0 0-1 0 0,0 0 0 0 0,-1 1 1 0 0,1-1-1 0 0,0 0 0 0 0,0 0 0 0 0,0 1 1 0 0,0-1-1 0 0,0 0 0 0 0,0 0 1 0 0,0 1-1 0 0,0-1 0 0 0,0 0 1 0 0,0 0-1 0 0,1 0 0 0 0,-1 1 0 0 0,7 17-119 0 0,16 17 110 0 0,-22-34-2 0 0,42 56-46 0 0,2-1-1 0 0,70 66 0 0 0,-96-105 60 0 0,0 0 0 0 0,0-1-1 0 0,2-1 1 0 0,0-1 0 0 0,1-1-1 0 0,0 0 1 0 0,1-2 0 0 0,0-1-1 0 0,1-1 1 0 0,32 9 0 0 0,-52-17-57 0 0,0 0 0 0 0,0 0 0 0 0,0-1 0 0 0,1 1 0 0 0,-1-1 0 0 0,0 0 0 0 0,0 0 0 0 0,0 0 0 0 0,0-1 0 0 0,0 1 0 0 0,0-1 1 0 0,0 0-1 0 0,0 0 0 0 0,0 0 0 0 0,0-1 0 0 0,0 1 0 0 0,-1-1 0 0 0,1 0 0 0 0,0 0 0 0 0,-1-1 0 0 0,0 1 0 0 0,1-1 0 0 0,-1 1 0 0 0,0-1 0 0 0,0 0 1 0 0,-1 0-1 0 0,5-6 0 0 0,-2-1 28 0 0,0 0 0 0 0,-1 0 0 0 0,0 0 0 0 0,-1-1 0 0 0,0 0 0 0 0,0 1 0 0 0,-1-1 1 0 0,-1 0-1 0 0,1-13 0 0 0,-1 11-13 0 0,1-10-68 0 0,0 0 0 0 0,-1 0 0 0 0,-2 0 0 0 0,0 0 0 0 0,-9-44 0 0 0,4 56-2154 0 0</inkml:trace>
</inkml:ink>
</file>

<file path=ppt/ink/ink7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23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1 211 584 0 0,'0'-1'294'0'0,"0"-1"1"0"0,0 1-1 0 0,0 0 1 0 0,0-1-1 0 0,0 1 0 0 0,0 0 1 0 0,0 0-1 0 0,1 0 1 0 0,-1-1-1 0 0,0 1 1 0 0,1 0-1 0 0,-1 0 0 0 0,1 0 1 0 0,0 0-1 0 0,-1 0 1 0 0,1-1-1 0 0,0 1 0 0 0,-1 0 1 0 0,2-1-1 0 0,7 20 4826 0 0,0 42-1152 0 0,-8-20-2475 0 0,-1-22-510 0 0,1 0 0 0 0,0-1 0 0 0,5 22 0 0 0,-15-88 1841 0 0,9 26-2632 0 0,2 0 0 0 0,0 0 0 0 0,1 0 1 0 0,1 0-1 0 0,12-37 0 0 0,-14 52-137 0 0,2-1 1 0 0,-1 0 0 0 0,1 1-1 0 0,1 0 1 0 0,-1 0-1 0 0,1 0 1 0 0,1 1 0 0 0,-1-1-1 0 0,1 1 1 0 0,1 1-1 0 0,-1-1 1 0 0,1 1-1 0 0,0 0 1 0 0,0 0 0 0 0,1 1-1 0 0,0 0 1 0 0,9-4-1 0 0,-14 8-30 0 0,0-1 0 0 0,0 1 0 0 0,0 0-1 0 0,0 0 1 0 0,1 0 0 0 0,-1 1 0 0 0,0-1 0 0 0,0 1-1 0 0,1 0 1 0 0,-1 0 0 0 0,0 0 0 0 0,1 0-1 0 0,-1 1 1 0 0,0-1 0 0 0,0 1 0 0 0,1 0 0 0 0,-1 0-1 0 0,0 0 1 0 0,0 0 0 0 0,6 3 0 0 0,-5 0 1 0 0,0-1 1 0 0,0 0-1 0 0,0 1 1 0 0,0 0-1 0 0,0 0 1 0 0,-1 0-1 0 0,0 0 1 0 0,0 0-1 0 0,0 1 1 0 0,0 0-1 0 0,-1-1 1 0 0,3 7 0 0 0,-2-4 6 0 0,0 0 0 0 0,-1 1 0 0 0,0-1 0 0 0,0 1 0 0 0,0-1 0 0 0,-1 1 1 0 0,0-1-1 0 0,-1 1 0 0 0,0 0 0 0 0,0 0 0 0 0,0-1 0 0 0,-1 1 0 0 0,0 0 1 0 0,-1-1-1 0 0,0 1 0 0 0,0-1 0 0 0,0 0 0 0 0,-6 10 0 0 0,8-16-29 0 0,-1 0 0 0 0,1 1 0 0 0,-1-1-1 0 0,1 0 1 0 0,-1-1 0 0 0,0 1 0 0 0,1 0 0 0 0,-1 0-1 0 0,0 0 1 0 0,0 0 0 0 0,1 0 0 0 0,-1-1 0 0 0,0 1 0 0 0,0 0-1 0 0,0-1 1 0 0,0 1 0 0 0,0-1 0 0 0,0 1 0 0 0,0-1-1 0 0,-1 1 1 0 0,1-1 0 0 0,0 0 0 0 0,0 0 0 0 0,0 1-1 0 0,0-1 1 0 0,0 0 0 0 0,0 0 0 0 0,-1 0 0 0 0,1 0-1 0 0,0 0 1 0 0,0-1 0 0 0,0 1 0 0 0,0 0 0 0 0,0 0 0 0 0,0-1-1 0 0,-1 1 1 0 0,0-2 0 0 0,0 1-4 0 0,1 0 1 0 0,0-1-1 0 0,0 1 0 0 0,-1-1 1 0 0,1 1-1 0 0,0-1 0 0 0,0 1 1 0 0,1-1-1 0 0,-1 0 0 0 0,0 1 1 0 0,0-1-1 0 0,1 0 0 0 0,-1 0 1 0 0,1 0-1 0 0,0 1 0 0 0,-1-1 1 0 0,1 0-1 0 0,0 0 0 0 0,0 0 1 0 0,0 0-1 0 0,1 0 0 0 0,-1 1 1 0 0,1-4-1 0 0,2-10-9 0 0,2 0 1 0 0,0 1-1 0 0,0 0 0 0 0,1-1 1 0 0,1 2-1 0 0,0-1 0 0 0,15-19 1 0 0,-17 25 9 0 0,2 0 0 0 0,-1 0 1 0 0,1 1-1 0 0,0 0 1 0 0,0 0-1 0 0,1 0 1 0 0,0 1-1 0 0,0 1 1 0 0,1-1-1 0 0,-1 1 1 0 0,1 0-1 0 0,16-5 1 0 0,-22 9 13 0 0,-1 0-1 0 0,1 1 1 0 0,0-1 0 0 0,0 1 0 0 0,-1 0 0 0 0,1-1-1 0 0,0 1 1 0 0,0 0 0 0 0,0 1 0 0 0,-1-1 0 0 0,1 0-1 0 0,0 1 1 0 0,0 0 0 0 0,-1-1 0 0 0,1 1 0 0 0,0 0-1 0 0,-1 1 1 0 0,1-1 0 0 0,-1 0 0 0 0,1 1-1 0 0,2 1 1 0 0,-1 1 31 0 0,0 0 0 0 0,0 0-1 0 0,-1 1 1 0 0,1-1-1 0 0,-1 1 1 0 0,0 0 0 0 0,0 0-1 0 0,-1 0 1 0 0,1 0-1 0 0,1 6 1 0 0,2 6 121 0 0,-2 1 0 0 0,1 0 1 0 0,-2 0-1 0 0,-1 0 0 0 0,1 29 0 0 0,-1-16 529 0 0,-1-16-2953 0 0,-1 2-9079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20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91 768 0 0,'1'0'570'0'0,"0"-1"-1"0"0,1 1 1 0 0,-1 0-1 0 0,0 0 1 0 0,0-1 0 0 0,1 1-1 0 0,-1-1 1 0 0,0 1 0 0 0,0-1-1 0 0,0 1 1 0 0,0-1-1 0 0,0 0 1 0 0,0 1 0 0 0,0-1-1 0 0,0 0 1 0 0,0 0-1 0 0,1-1 1 0 0,-1 1-323 0 0,-1 1 0 0 0,0-1 0 0 0,0 0 0 0 0,0 1 0 0 0,0-1 0 0 0,0 1 0 0 0,0-1 0 0 0,0 0 0 0 0,0 1 0 0 0,0-1 0 0 0,0 1 0 0 0,0-1 0 0 0,0 1 0 0 0,0-1 0 0 0,0 0 0 0 0,0 1 0 0 0,-1-1 0 0 0,1 1 0 0 0,0-1 0 0 0,0 1 0 0 0,-1-1 0 0 0,1 1 0 0 0,0-1 0 0 0,-1 1 0 0 0,0-1-1 0 0,-1-2 48 0 0,0 1-1 0 0,0 0 0 0 0,0 0 0 0 0,-1 1 0 0 0,1-1 0 0 0,-1 0 0 0 0,1 1 0 0 0,-1 0 0 0 0,0-1 0 0 0,1 1 0 0 0,-1 0 0 0 0,0 1 0 0 0,-5-2 0 0 0,-4 1 67 0 0,-1 0 0 0 0,1 1 0 0 0,0 1 0 0 0,-1 0 0 0 0,1 1 0 0 0,0 0 0 0 0,-17 6 0 0 0,22-6-202 0 0,0 0 1 0 0,1 1 0 0 0,-1-1-1 0 0,0 2 1 0 0,1-1 0 0 0,0 1-1 0 0,0 0 1 0 0,0 0 0 0 0,0 1-1 0 0,1-1 1 0 0,-1 1 0 0 0,1 1-1 0 0,-8 9 1 0 0,12-13-115 0 0,1-1 0 0 0,-1 0 0 0 0,0 1 1 0 0,1-1-1 0 0,-1 0 0 0 0,1 1 0 0 0,-1-1 1 0 0,1 1-1 0 0,-1-1 0 0 0,1 1 0 0 0,0-1 1 0 0,0 1-1 0 0,0-1 0 0 0,0 1 0 0 0,0-1 1 0 0,0 0-1 0 0,0 1 0 0 0,1-1 0 0 0,-1 1 0 0 0,0-1 1 0 0,1 1-1 0 0,-1-1 0 0 0,2 2 0 0 0,0 0 14 0 0,-1 0-1 0 0,2 0 1 0 0,-1-1-1 0 0,0 1 0 0 0,0-1 1 0 0,1 1-1 0 0,0-1 1 0 0,-1 0-1 0 0,6 3 0 0 0,4 2 49 0 0,-1-1-1 0 0,1-1 0 0 0,0 0 0 0 0,18 5 0 0 0,-15-6-24 0 0,1-1 0 0 0,0 0-1 0 0,0-1 1 0 0,1-1 0 0 0,-1-1-1 0 0,25-1 1 0 0,-35 0-69 0 0,1 0 0 0 0,-1 0 1 0 0,0 0-1 0 0,1 0 0 0 0,-1-1 0 0 0,0 0 1 0 0,0-1-1 0 0,0 1 0 0 0,-1-1 0 0 0,1 0 1 0 0,-1-1-1 0 0,1 1 0 0 0,-1-1 0 0 0,0 0 1 0 0,0 0-1 0 0,-1-1 0 0 0,1 1 0 0 0,-1-1 0 0 0,5-8 1 0 0,-8 11-13 0 0,0 0 1 0 0,0 1-1 0 0,0-1 0 0 0,0 0 1 0 0,0 0-1 0 0,-1 0 1 0 0,1 0-1 0 0,-1 0 1 0 0,1-1-1 0 0,-1 1 1 0 0,0 0-1 0 0,0 0 0 0 0,0 0 1 0 0,0 0-1 0 0,0 0 1 0 0,-1 0-1 0 0,1 0 1 0 0,-1 0-1 0 0,1 0 1 0 0,-2-3-1 0 0,0 1 0 0 0,0 0 1 0 0,0 1-1 0 0,-1-1 0 0 0,0 0 1 0 0,1 1-1 0 0,-1 0 0 0 0,0-1 1 0 0,-1 1-1 0 0,-3-3 0 0 0,-8-4-176 0 0,-1 0 0 0 0,0 0 0 0 0,-26-10-1 0 0,37 18 62 0 0,-40-16-1902 0 0,30 14-943 0 0,0 1-3354 0 0</inkml:trace>
</inkml:ink>
</file>

<file path=ppt/ink/ink7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2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65 344 620 0 0,'-4'24'2715'0'0,"-1"0"0"0"0,-1 0 0 0 0,-13 33-1 0 0,-5 15 3607 0 0,17-52-706 0 0,7-31-3766 0 0,9-47-2410 0 0,-7 41 1255 0 0,4-26-432 0 0,42-379 1257 0 0,-44 408-1139 0 0,2 28-210 0 0,8 39-29 0 0,-12-44-69 0 0,8 29 66 0 0,2 0 1 0 0,1 0 0 0 0,3-1 0 0 0,0-1 0 0 0,3 0 0 0 0,26 38 0 0 0,-30-52-247 0 0,1 0-1 0 0,0-1 1 0 0,2-1 0 0 0,1-1-1 0 0,0 0 1 0 0,2-1 0 0 0,0-2-1 0 0,0 0 1 0 0,2-1 0 0 0,28 14-1 0 0,-49-28 44 0 0,0 1-1 0 0,0-1 1 0 0,0 0-1 0 0,-1-1 0 0 0,1 1 1 0 0,0 0-1 0 0,0 0 1 0 0,0-1-1 0 0,0 1 1 0 0,0-1-1 0 0,0 0 1 0 0,1 1-1 0 0,-1-1 1 0 0,0 0-1 0 0,0 0 0 0 0,0-1 1 0 0,0 1-1 0 0,0 0 1 0 0,0-1-1 0 0,0 1 1 0 0,0-1-1 0 0,0 0 1 0 0,0 1-1 0 0,0-1 1 0 0,0 0-1 0 0,-1 0 1 0 0,1 0-1 0 0,0-1 0 0 0,0 1 1 0 0,-1 0-1 0 0,1-1 1 0 0,-1 1-1 0 0,1-1 1 0 0,-1 1-1 0 0,0-1 1 0 0,0 1-1 0 0,1-1 1 0 0,-1 0-1 0 0,0 0 0 0 0,-1 0 1 0 0,1 0-1 0 0,0 0 1 0 0,0 0-1 0 0,0-4 1 0 0,0 2 50 0 0,-1 1 0 0 0,1-1 0 0 0,-1 0 0 0 0,0 0 0 0 0,0 0 0 0 0,0 0 1 0 0,-1 0-1 0 0,1 0 0 0 0,-1 1 0 0 0,0-1 0 0 0,0 0 0 0 0,0 0 0 0 0,-1 1 0 0 0,1-1 0 0 0,-1 1 1 0 0,0-1-1 0 0,0 1 0 0 0,0 0 0 0 0,-1-1 0 0 0,1 1 0 0 0,-1 1 0 0 0,1-1 0 0 0,-1 0 0 0 0,-5-3 1 0 0,-6-2 52 0 0,-1 0 0 0 0,1 1 1 0 0,-2 1-1 0 0,1 0 0 0 0,-1 1 1 0 0,0 1-1 0 0,0 0 1 0 0,0 1-1 0 0,0 1 0 0 0,-24 0 1 0 0,14 1 130 0 0,0 2 1 0 0,0 1 0 0 0,0 1-1 0 0,1 1 1 0 0,-49 15 0 0 0,68-17-118 0 0,1 0 0 0 0,0 0 0 0 0,0 0 0 0 0,0 1 0 0 0,0 0 1 0 0,0 0-1 0 0,1 1 0 0 0,-1-1 0 0 0,-7 9 0 0 0,11-11-192 0 0,0 0 0 0 0,0 0 1 0 0,0 1-1 0 0,0-1 0 0 0,1 0 0 0 0,-1 1 0 0 0,0-1 0 0 0,1 1 0 0 0,-1-1 0 0 0,1 1 1 0 0,-1-1-1 0 0,1 1 0 0 0,0-1 0 0 0,0 1 0 0 0,0 0 0 0 0,0 1 0 0 0,0-1-302 0 0,0 0 1 0 0,1 0-1 0 0,0-1 0 0 0,-1 1 0 0 0,1 0 0 0 0,0 0 0 0 0,0-1 0 0 0,0 1 0 0 0,0-1 1 0 0,0 1-1 0 0,0-1 0 0 0,0 1 0 0 0,1-1 0 0 0,-1 0 0 0 0,1 1 0 0 0,-1-1 0 0 0,2 1 0 0 0,8 5-2306 0 0</inkml:trace>
</inkml:ink>
</file>

<file path=ppt/ink/ink7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2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0 156 0 0,'-8'3'1718'0'0,"-1"0"-1"0"0,2 0 1 0 0,-1 1 0 0 0,0 0-1 0 0,-9 7 1 0 0,17-11-1481 0 0,-1 0 0 0 0,0 1-1 0 0,1-1 1 0 0,-1 1 0 0 0,1-1-1 0 0,-1 1 1 0 0,1-1 0 0 0,-1 1 0 0 0,1 0-1 0 0,-1-1 1 0 0,1 1 0 0 0,0 0-1 0 0,-1-1 1 0 0,1 1 0 0 0,0 0 0 0 0,-1-1-1 0 0,1 1 1 0 0,0 0 0 0 0,0 0-1 0 0,0-1 1 0 0,0 1 0 0 0,0 0 0 0 0,0 0-1 0 0,0-1 1 0 0,0 1 0 0 0,0 1-1 0 0,1 0-25 0 0,0-1 0 0 0,0 1-1 0 0,1-1 1 0 0,-1 1 0 0 0,0-1-1 0 0,1 0 1 0 0,-1 0 0 0 0,1 0-1 0 0,-1 0 1 0 0,1 0 0 0 0,0 0-1 0 0,0 0 1 0 0,-1 0 0 0 0,1 0-1 0 0,0-1 1 0 0,3 1 0 0 0,16 5 505 0 0,0-1 0 0 0,1-1 0 0 0,0-1 0 0 0,-1-1 0 0 0,1-1 0 0 0,0-1 0 0 0,25-3 0 0 0,5-2 606 0 0,95-25 0 0 0,-121 26-1211 0 0,-15 4-8079 0 0</inkml:trace>
</inkml:ink>
</file>

<file path=ppt/ink/ink7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27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0 440 0 0,'-1'0'287'0'0,"0"1"1"0"0,0-1-1 0 0,1 1 1 0 0,-1-1-1 0 0,0 1 1 0 0,0-1-1 0 0,1 1 1 0 0,-1 0-1 0 0,0-1 0 0 0,1 1 1 0 0,-1 0-1 0 0,0-1 1 0 0,1 1-1 0 0,-1 0 1 0 0,1 0-1 0 0,-1-1 0 0 0,1 1 1 0 0,0 0-1 0 0,-1 0 1 0 0,1 0-1 0 0,0 0 1 0 0,0 0-1 0 0,-1 0 1 0 0,1 0-1 0 0,0 0 0 0 0,0-1 1 0 0,0 1-1 0 0,0 0 1 0 0,1 2-1 0 0,0-2-60 0 0,0 0 1 0 0,0 0-1 0 0,0 1 0 0 0,0-1 1 0 0,0 0-1 0 0,0 0 0 0 0,1 0 1 0 0,-1-1-1 0 0,0 1 0 0 0,1 0 0 0 0,-1 0 1 0 0,1-1-1 0 0,-1 1 0 0 0,1-1 1 0 0,1 1-1 0 0,60 9 3026 0 0,-27-7-1276 0 0,0-3 0 0 0,0-1 0 0 0,57-8 1 0 0,-80 7-4586 0 0</inkml:trace>
</inkml:ink>
</file>

<file path=ppt/ink/ink7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3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1 392 0 0,'-11'4'1470'0'0,"8"-3"-709"0"0,1 0-1 0 0,-1 1 1 0 0,1-1 0 0 0,-1 0-1 0 0,1 1 1 0 0,-1-1 0 0 0,1 1-1 0 0,0 0 1 0 0,-1 0-1 0 0,1 0 1 0 0,-2 3 1522 0 0,33 15 4260 0 0,-5-14-5077 0 0,0 0 0 0 0,-1-2 0 0 0,40 3 0 0 0,76-4 47 0 0,-107-4-1975 0 0,-25 1-51 0 0,3-2-5919 0 0,-5 1 4053 0 0,0-1-474 0 0</inkml:trace>
</inkml:ink>
</file>

<file path=ppt/ink/ink7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34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2 256 216 0 0,'-1'-9'603'0'0,"1"0"1"0"0,-1 0-1 0 0,2 0 1 0 0,-1 0-1 0 0,2 1 1 0 0,-1-1-1 0 0,1 0 0 0 0,0 1 1 0 0,1-1-1 0 0,0 1 1 0 0,0-1-1 0 0,1 1 1 0 0,0 0-1 0 0,0 1 0 0 0,1-1 1 0 0,0 1-1 0 0,0 0 1 0 0,1 0-1 0 0,0 0 1 0 0,10-8-1 0 0,-7 7-84 0 0,0 0 1 0 0,0 1-1 0 0,1 0 0 0 0,0 0 1 0 0,1 1-1 0 0,-1 1 1 0 0,1-1-1 0 0,0 2 0 0 0,1 0 1 0 0,-1 0-1 0 0,1 1 0 0 0,-1 0 1 0 0,1 1-1 0 0,22-1 1 0 0,-17 4-55 0 0,0 0 1 0 0,0 1-1 0 0,0 1 1 0 0,-1 0-1 0 0,1 2 1 0 0,27 10-1 0 0,-35-12-264 0 0,-1 1-1 0 0,0 0 0 0 0,0 0 0 0 0,0 1 0 0 0,-1 0 0 0 0,1 0 0 0 0,-1 1 0 0 0,0 0 0 0 0,-1 0 0 0 0,1 0 0 0 0,-1 1 0 0 0,-1 0 0 0 0,1 0 0 0 0,6 14 0 0 0,-10-18-139 0 0,-1 1 0 0 0,0 0 0 0 0,-1-1 0 0 0,1 1 0 0 0,-1 0-1 0 0,0-1 1 0 0,1 1 0 0 0,-2 0 0 0 0,1 0 0 0 0,0-1 0 0 0,-1 1-1 0 0,0 0 1 0 0,1-1 0 0 0,-2 1 0 0 0,1-1 0 0 0,0 1 0 0 0,-1-1-1 0 0,1 1 1 0 0,-1-1 0 0 0,0 0 0 0 0,0 0 0 0 0,0 0 0 0 0,-1 0-1 0 0,1 0 1 0 0,-4 2 0 0 0,-3 5-21 0 0,-1-1 0 0 0,0 0 1 0 0,0 0-1 0 0,-1-1 0 0 0,-19 11 0 0 0,3-5-49 0 0,0 0 0 0 0,-1-2 0 0 0,0-1-1 0 0,-1-2 1 0 0,-52 11 0 0 0,109-21-8 0 0,0 2 0 0 0,-1 0 0 0 0,1 2 0 0 0,-1 1 0 0 0,1 1 0 0 0,-1 2 0 0 0,-1 0 0 0 0,1 2 0 0 0,-1 1 0 0 0,-1 1 0 0 0,0 1 1 0 0,0 1-1 0 0,28 20 0 0 0,-45-26 18 0 0,-1-1 0 0 0,1 1 0 0 0,-1 0 1 0 0,0 1-1 0 0,-1-1 0 0 0,0 1 0 0 0,0 1 1 0 0,-1-1-1 0 0,8 17 0 0 0,-11-21 1 0 0,-1 0 0 0 0,0 0-1 0 0,0 0 1 0 0,0 1 0 0 0,0-1 0 0 0,-1 0 0 0 0,0 1 0 0 0,1-1-1 0 0,-2 0 1 0 0,1 1 0 0 0,0-1 0 0 0,-1 0 0 0 0,0 0 0 0 0,0 1-1 0 0,0-1 1 0 0,0 0 0 0 0,-1 0 0 0 0,0 0 0 0 0,0 0-1 0 0,0 0 1 0 0,0-1 0 0 0,0 1 0 0 0,-1-1 0 0 0,-5 6 0 0 0,-3 2 15 0 0,0-1 0 0 0,-1 0 0 0 0,0-1 0 0 0,-1 0 0 0 0,0-1 0 0 0,-1-1 0 0 0,1 0 0 0 0,-1-1 0 0 0,-1 0 0 0 0,1-1 1 0 0,-1-1-1 0 0,0 0 0 0 0,-18 2 0 0 0,-6 0-224 0 0,-1-2 1 0 0,1-2 0 0 0,-77-6 0 0 0,65-4-2079 0 0,36-1-6971 0 0,13 5 6445 0 0</inkml:trace>
</inkml:ink>
</file>

<file path=ppt/ink/ink7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3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0 212 696 0 0,'3'0'445'0'0,"1"0"0"0"0,-1 0 0 0 0,0 0 0 0 0,0 1 0 0 0,0-1 0 0 0,0 1 0 0 0,0-1 0 0 0,0 1 0 0 0,0 0 0 0 0,0 0 0 0 0,0 0 0 0 0,0 1 0 0 0,0-1 0 0 0,-1 1 0 0 0,1-1 0 0 0,0 1 0 0 0,-1 0 0 0 0,0 0 0 0 0,1 0-1 0 0,-1 1 1 0 0,0-1 0 0 0,2 4 0 0 0,7 7 753 0 0,-2 0-1 0 0,16 30 0 0 0,-17-30-214 0 0,36 74 2655 0 0,-32-59-2318 0 0,1-2 1 0 0,2 0-1 0 0,0 0 1 0 0,27 32-1 0 0,-42-57-1246 0 0,1-1 1 0 0,0 1-1 0 0,-1 0 1 0 0,1 0-1 0 0,0-1 0 0 0,0 1 1 0 0,0 0-1 0 0,0-1 1 0 0,0 1-1 0 0,0-1 0 0 0,0 1 1 0 0,0-1-1 0 0,0 0 0 0 0,0 1 1 0 0,0-1-1 0 0,0 0 1 0 0,0 0-1 0 0,0 1 0 0 0,0-1 1 0 0,0 0-1 0 0,0 0 1 0 0,0 0-1 0 0,0 0 0 0 0,0-1 1 0 0,0 1-1 0 0,2 0 1 0 0,-1-2-4 0 0,1 1 1 0 0,-1 0 0 0 0,1 0-1 0 0,-1-1 1 0 0,1 0 0 0 0,-1 1-1 0 0,0-1 1 0 0,0 0 0 0 0,0 0-1 0 0,2-3 1 0 0,6-7 22 0 0,-1-1 0 0 0,14-26 0 0 0,-19 31 69 0 0,37-65 209 0 0,72-118 258 0 0,-88 153-303 0 0,2 1 1 0 0,62-62-1 0 0,-72 78-128 0 0,-14 17-147 0 0,0 0 1 0 0,0 1-1 0 0,0-1 0 0 0,0 1 0 0 0,1-1 1 0 0,-1 1-1 0 0,8-4 0 0 0,-11 6-280 0 0,-2 5-1663 0 0,1 0 1195 0 0,0 1 0 0 0,-1-1 0 0 0,1 0 0 0 0,1 0-1 0 0,-1 0 1 0 0,0 7 0 0 0,1-6-1828 0 0,-2 7-1156 0 0,1 1 529 0 0</inkml:trace>
</inkml:ink>
</file>

<file path=ppt/ink/ink7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0:22:42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0 400,'-4'1'742,"-32"5"2204,23 3 3820,17-7-6314,1 0 0,0 0 0,0-1 0,0 1 0,1-1 0,-1 0 1,7 0-1,96 8 1544,109-4 0,-92-4-1013,302 4 1462,15 5-444,497 33 2078,-891-45-4117,-47 2-224,-7 1-2815,-167 6-6520,126-8 7025</inkml:trace>
</inkml:ink>
</file>

<file path=ppt/ink/ink7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0:22:42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0 276,'29'9'6753,"109"-10"-984,292 5-1150,12 14-1741,-14 6-608,29-2-536,-449-21-1706,200 9 1482,214-18-1,-415 8-1434,0-1-1,-1 1 0,1-1 1,-1-1-1,1 1 0,-1-1 0,0 0 1,1 0-1,6-5 0,-12 7-158,-52-5-3929,18 0-3796,21 3 5035</inkml:trace>
</inkml:ink>
</file>

<file path=ppt/ink/ink7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44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60 0 0,'0'0'1713'0'0,"4"2"-575"0"0,11 1-452 0 0,1 1 0 0 0,0-2-1 0 0,1 0 1 0 0,-1-1 0 0 0,0 0 0 0 0,23-3 0 0 0,25 0 526 0 0,1556 2 7366 0 0,-700-51-4922 0 0,-858 41-3607 0 0,-62 10-111 0 0,-1 0 0 0 0,1 0-1 0 0,0 0 1 0 0,0 0-1 0 0,0 0 1 0 0,0 0 0 0 0,0 0-1 0 0,0 0 1 0 0,0-1-1 0 0,0 1 1 0 0,0 0 0 0 0,0 0-1 0 0,0 0 1 0 0,0 0-1 0 0,0 0 1 0 0,0 0-1 0 0,0 0 1 0 0,0-1 0 0 0,0 1-1 0 0,0 0 1 0 0,0 0-1 0 0,0 0 1 0 0,0 0 0 0 0,0 0-1 0 0,0 0 1 0 0,0 0-1 0 0,0 0 1 0 0,0-1 0 0 0,0 1-1 0 0,0 0 1 0 0,0 0-1 0 0,0 0 1 0 0,0 0 0 0 0,0 0-1 0 0,0 0 1 0 0,0 0-1 0 0,0 0 1 0 0,0 0 0 0 0,1-1-1 0 0,-1 1 1 0 0,0 0-1 0 0,0 0 1 0 0,0 0 0 0 0,0 0-1 0 0,-36-2-5725 0 0,20 2 3626 0 0</inkml:trace>
</inkml:ink>
</file>

<file path=ppt/ink/ink7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44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5 740 0 0,'24'1'3827'0'0,"249"3"4060"0"0,136 11-4596 0 0,-165-5-1726 0 0,-141-6-948 0 0,633 12 2808 0 0,-509-22-1925 0 0,272-41 0 0 0,-480 45-1897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2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70 288 0 0,'-6'-6'14309'0'0,"6"5"-14058"0"0,17-3 6240 0 0,45 0-5138 0 0,-32 2 372 0 0,57-6 195 0 0,114-26 1 0 0,-186 29-2962 0 0,-2 2-1266 0 0,-6 1-1971 0 0</inkml:trace>
</inkml:ink>
</file>

<file path=ppt/ink/ink7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54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32 284 228 0 0,'-31'-33'9246'0'0,"50"60"-7990"0"0,208 320 5657 0 0,-31 15-52 0 0,-196-361-6791 0 0,0 0 0 0 0,1 1 0 0 0,-1-1 0 0 0,0 0 0 0 0,1 0 0 0 0,0 0 0 0 0,-1 0 0 0 0,1 1 0 0 0,0-1 0 0 0,-1 0 0 0 0,1 0 0 0 0,0 0 0 0 0,0 0 0 0 0,0 0 0 0 0,0-1 0 0 0,0 1 0 0 0,0 0 0 0 0,0 0 0 0 0,0-1 0 0 0,0 1 0 0 0,0 0 0 0 0,0-1 0 0 0,1 1 0 0 0,-1-1 0 0 0,2 1 0 0 0,-2-2-21 0 0,0 0 0 0 0,0 0-1 0 0,0 1 1 0 0,0-1 0 0 0,0 0 0 0 0,0 0 0 0 0,0 0-1 0 0,0-1 1 0 0,0 1 0 0 0,0 0 0 0 0,-1 0 0 0 0,1 0-1 0 0,0-1 1 0 0,-1 1 0 0 0,1 0 0 0 0,-1-1 0 0 0,0 1-1 0 0,1-3 1 0 0,12-78 557 0 0,-12 75-514 0 0,7-100 510 0 0,-6-137 0 0 0,-26-103-115 0 0,13 207-301 0 0,10 133-253 0 0,1 1-179 0 0,-1 0 0 0 0,1 1-1 0 0,0-1 1 0 0,0 0-1 0 0,0 0 1 0 0,3-10 0 0 0,-2 16 160 0 0,-1 0 0 0 0,0 0 0 0 0,1-1 0 0 0,-1 1 0 0 0,1 0 0 0 0,-1 0 0 0 0,1 0 0 0 0,-1 0 0 0 0,1 0 0 0 0,-1 0 0 0 0,1 0 0 0 0,-1 0 0 0 0,0 0 0 0 0,1 0 0 0 0,-1 0 1 0 0,1 0-1 0 0,-1 0 0 0 0,1 1 0 0 0,-1-1 0 0 0,1 0 0 0 0,-1 0 0 0 0,0 0 0 0 0,1 1 0 0 0,-1-1 0 0 0,0 0 0 0 0,1 1 0 0 0,-1-1 0 0 0,1 0 0 0 0,-1 0 0 0 0,0 1 0 0 0,0-1 1 0 0,1 1-1 0 0,-1-1 0 0 0,0 0 0 0 0,0 1 0 0 0,1-1 0 0 0,-1 1 0 0 0,0 0 0 0 0,14 15-1827 0 0,13 33-4694 0 0,-13-18 3837 0 0</inkml:trace>
</inkml:ink>
</file>

<file path=ppt/ink/ink7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5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3 248 0 0,'-1'0'261'0'0,"1"-1"0"0"0,-1 1 0 0 0,1 0 0 0 0,-1-1 0 0 0,0 1 0 0 0,1 0 0 0 0,-1 0 0 0 0,0 0 0 0 0,1-1 0 0 0,-1 1 0 0 0,1 0 0 0 0,-1 0 0 0 0,0 0 0 0 0,1 0 0 0 0,-1 0-1 0 0,0 0 1 0 0,1 0 0 0 0,-1 0 0 0 0,0 1 0 0 0,1-1 0 0 0,-1 0 0 0 0,0 0 0 0 0,1 0 0 0 0,-1 1 0 0 0,1-1 0 0 0,-1 0 0 0 0,1 1 0 0 0,-1-1 0 0 0,0 0 0 0 0,1 1 0 0 0,-1 0 0 0 0,-11 24 3552 0 0,4 41-1416 0 0,7-55-1391 0 0,-6 59 1267 0 0,-4 105 109 0 0,11-174-2548 0 0,0 14-1190 0 0,1-5-5030 0 0</inkml:trace>
</inkml:ink>
</file>

<file path=ppt/ink/ink7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55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70 141 36 0 0,'-20'-10'1611'0'0,"-11"-5"2105"0"0,30 15-3169 0 0,-1-1 0 0 0,1 0-1 0 0,-1 0 1 0 0,1 0-1 0 0,-1 0 1 0 0,1 0 0 0 0,0-1-1 0 0,-1 1 1 0 0,1 0-1 0 0,0-1 1 0 0,0 1 0 0 0,-2-4 1449 0 0,26-18 2916 0 0,-1 13-3490 0 0,1 0 0 0 0,0 2 1 0 0,1 0-1 0 0,34-6 0 0 0,10 1-4461 0 0,-20 5-4888 0 0,-37 5 5360 0 0</inkml:trace>
</inkml:ink>
</file>

<file path=ppt/ink/ink7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56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18 124 0 0,'-14'-18'13058'0'0,"9"27"-5409"0"0,2 8-9559 0 0,-12 68 5742 0 0,8-57-3047 0 0,2 0-1 0 0,1 0 1 0 0,1 1-1 0 0,2 0 1 0 0,2 29 0 0 0,2-43 1931 0 0,-1-4-4639 0 0,-29-10-13440 0 0,46-10 25374 0 0,82-34-6840 0 0,-80 34-2885 0 0,-1-1 1 0 0,1 0-1 0 0,-2-2 1 0 0,1 0-1 0 0,25-23 0 0 0,-38 30-308 0 0,-1-1 0 0 0,0 0 0 0 0,0 0 0 0 0,0-1 0 0 0,-1 0 0 0 0,0 0 0 0 0,0 0 0 0 0,-1-1 0 0 0,0 1 0 0 0,0-1 0 0 0,-1 0 0 0 0,0 0 0 0 0,0-1 0 0 0,-1 1 0 0 0,0 0 0 0 0,-1-1 0 0 0,2-14 0 0 0,-3 22 27 0 0,0 0 1 0 0,0 0 0 0 0,0 0 0 0 0,0 0 0 0 0,0 0 0 0 0,0 0 0 0 0,0 0 0 0 0,0 1-1 0 0,0-1 1 0 0,0 0 0 0 0,-1 0 0 0 0,1 0 0 0 0,0 0 0 0 0,-1 0 0 0 0,1 1 0 0 0,0-1-1 0 0,-1 0 1 0 0,1 0 0 0 0,-1 1 0 0 0,1-1 0 0 0,-1 0 0 0 0,0 0 0 0 0,1 1 0 0 0,-2-2 0 0 0,1 2 18 0 0,0 0 0 0 0,0 0 0 0 0,0 0 0 0 0,0 0 0 0 0,0 0 0 0 0,0 0 0 0 0,0 0 0 0 0,1 0 0 0 0,-1 1 0 0 0,0-1 0 0 0,0 0 1 0 0,0 1-1 0 0,0-1 0 0 0,0 0 0 0 0,1 1 0 0 0,-1-1 0 0 0,0 1 0 0 0,0-1 0 0 0,-1 2 0 0 0,-1 1 89 0 0,0 0 0 0 0,0 0-1 0 0,0 0 1 0 0,0 0 0 0 0,1 0-1 0 0,-1 1 1 0 0,1-1 0 0 0,0 1-1 0 0,0-1 1 0 0,-3 7 0 0 0,1 9 271 0 0,1-1 0 0 0,0 1 0 0 0,1-1 0 0 0,1 1 0 0 0,1 0 1 0 0,0 0-1 0 0,2-1 0 0 0,3 20 0 0 0,-1-21-483 0 0,0-1-1 0 0,1 0 1 0 0,0 0-1 0 0,1-1 1 0 0,13 25 0 0 0,3-18-3382 0 0,-10-20-7036 0 0,-5-5 7412 0 0</inkml:trace>
</inkml:ink>
</file>

<file path=ppt/ink/ink7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56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11 688 0 0,'-32'0'22288'0'0,"45"7"-20914"0"0,5-3-580 0 0,0 0 0 0 0,0 0 0 0 0,1-2 0 0 0,-1 0 0 0 0,1-1 0 0 0,0-1 0 0 0,-1-1 0 0 0,21-3 0 0 0,39-11 463 0 0,-29 1-3981 0 0,-42 14-964 0 0</inkml:trace>
</inkml:ink>
</file>

<file path=ppt/ink/ink7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2:56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1 600 0 0,'-19'19'3202'0'0,"19"-19"-2921"0"0,-1 1 0 0 0,1-1 0 0 0,0 1 0 0 0,-1-1 1 0 0,1 1-1 0 0,0-1 0 0 0,0 1 0 0 0,0-1 0 0 0,0 1 0 0 0,0-1 0 0 0,-1 1 0 0 0,1 0 0 0 0,0-1 0 0 0,0 1 1 0 0,0-1-1 0 0,0 1 0 0 0,0-1 0 0 0,1 1 0 0 0,-1 0 0 0 0,0-1 0 0 0,0 1 0 0 0,0-1 0 0 0,1 2 1 0 0,17 9 6960 0 0,3-7-6155 0 0,70 0 6214 0 0,-52-4-11657 0 0,-25 0-741 0 0</inkml:trace>
</inkml:ink>
</file>

<file path=ppt/ink/ink7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3:00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0 336 0 0,'-1'0'285'0'0,"0"1"-1"0"0,0-1 1 0 0,0 0 0 0 0,0 1 0 0 0,0-1-1 0 0,0 1 1 0 0,0-1 0 0 0,0 1-1 0 0,0-1 1 0 0,0 1 0 0 0,0 0 0 0 0,0 0-1 0 0,0-1 1 0 0,1 1 0 0 0,-1 0-1 0 0,0 0 1 0 0,0 0 0 0 0,0 1 0 0 0,1-1-145 0 0,0 0 0 0 0,0-1 1 0 0,0 1-1 0 0,0-1 0 0 0,0 1 0 0 0,1-1 1 0 0,-1 1-1 0 0,0 0 0 0 0,0-1 1 0 0,0 1-1 0 0,1-1 0 0 0,-1 1 1 0 0,0-1-1 0 0,1 1 0 0 0,-1-1 1 0 0,0 0-1 0 0,1 1 0 0 0,-1-1 1 0 0,1 1-1 0 0,-1-1 0 0 0,1 0 1 0 0,-1 1-1 0 0,1-1 0 0 0,-1 0 1 0 0,1 1-1 0 0,45 17 3054 0 0,-39-16-3095 0 0,32 8 1131 0 0,1-1-1 0 0,0-1 1 0 0,45 2-1 0 0,121-4 864 0 0,-177-5-1823 0 0,558-38 6185 0 0,-541 35-6038 0 0,-45 3-703 0 0,3 4-3324 0 0,-4-5 3521 0 0,0 0-1 0 0,0 0 1 0 0,0 0 0 0 0,0 0-1 0 0,1 1 1 0 0,-1-1-1 0 0,0 0 1 0 0,0 0-1 0 0,0 0 1 0 0,0 0-1 0 0,0 0 1 0 0,0 1-1 0 0,1-1 1 0 0,-1 0 0 0 0,0 0-1 0 0,0 0 1 0 0,0 0-1 0 0,0 0 1 0 0,0 1-1 0 0,0-1 1 0 0,0 0-1 0 0,0 0 1 0 0,0 0-1 0 0,0 1 1 0 0,0-1-1 0 0,0 0 1 0 0,0 0 0 0 0,0 0-1 0 0,0 1 1 0 0,0-1-1 0 0,0 0 1 0 0,0 0-1 0 0,0 0 1 0 0,0 0-1 0 0,0 1 1 0 0,0-1-1 0 0,0 0 1 0 0,0 0 0 0 0,0 0-1 0 0,0 0 1 0 0,0 1-1 0 0,-1-1 1 0 0,1 0-1 0 0,0 0 1 0 0,0 0-1 0 0,0 0 1 0 0,0 0-1 0 0,0 1 1 0 0,-1-1-1 0 0,1 0 1 0 0,0 0 0 0 0,0 0-1 0 0,0 0 1 0 0</inkml:trace>
</inkml:ink>
</file>

<file path=ppt/ink/ink7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0:23:00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17 52,'-3'1'286,"-29"11"3849,31-12-3573,-1 1 0,1 0 0,-1 0 0,1 0 0,0 0 0,0 0 0,-1 0 0,1 1 0,0-1 0,0 0 0,0 0 0,0 1 0,0-1 0,0 1 0,1-1 0,-1 1 0,0 1 0,1-2-392,0-1-1,0 1 1,0-1-1,1 1 0,-1 0 1,0-1-1,0 1 1,1-1-1,-1 1 1,0-1-1,1 0 0,-1 1 1,1-1-1,-1 1 1,0-1-1,1 0 1,-1 1-1,1-1 0,-1 0 1,1 1-1,-1-1 1,1 0-1,-1 0 1,1 0-1,-1 1 0,1-1 1,0 0-1,-1 0 1,1 0-1,0 0 1,20 3 1083,95 1 1851,164-17-1,-102 2-1696,117-14 581,-71 4-189,-274 33-6567,0-2-3571,31-9 5015</inkml:trace>
</inkml:ink>
</file>

<file path=ppt/ink/ink7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3:38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78 364 0 0,'7'-76'10509'0'0,"-6"74"-9882"0"0,1 15 4526 0 0,6 49-3204 0 0,11 224 1882 0 0,-2-19-1880 0 0,28 357 1303 0 0,-43-602-3150 0 0,-2-14-98 0 0,3 22 454 0 0,-3-29-470 0 0,1 0 0 0 0,-1 0-1 0 0,0-1 1 0 0,0 1 0 0 0,1 0 0 0 0,-1 0 0 0 0,0-1-1 0 0,1 1 1 0 0,-1 0 0 0 0,1-1 0 0 0,-1 1 0 0 0,1 0 0 0 0,-1-1-1 0 0,1 1 1 0 0,-1-1 0 0 0,1 1 0 0 0,0-1 0 0 0,-1 1 0 0 0,1-1-1 0 0,0 1 1 0 0,-1-1 0 0 0,1 0 0 0 0,0 1 0 0 0,0-1 0 0 0,-1 0-1 0 0,1 0 1 0 0,0 1 0 0 0,0-1 0 0 0,-1 0 0 0 0,2 0 0 0 0,0 0-365 0 0,5-2-2537 0 0,2-1-4747 0 0</inkml:trace>
</inkml:ink>
</file>

<file path=ppt/ink/ink7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3:39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16 200 508 0 0,'-15'-23'13889'0'0,"21"20"-13484"0"0,1 1 0 0 0,-1 0 0 0 0,1 0 0 0 0,0 1 0 0 0,-1 0 0 0 0,1 0 0 0 0,0 1 1 0 0,0-1-1 0 0,0 2 0 0 0,0-1 0 0 0,7 2 0 0 0,20-1 259 0 0,204-4 1601 0 0,230-8-146 0 0,-149-13-1257 0 0,95-8 223 0 0,269-14 763 0 0,-319-3-517 0 0,-362 48-1700 0 0,6 0-465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2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1 244 0 0,'-5'3'4745'0'0,"5"-3"-4547"0"0,0 1 0 0 0,0-1-1 0 0,-1 0 1 0 0,1 0 0 0 0,0 1-1 0 0,0-1 1 0 0,0 0 0 0 0,0 0 0 0 0,0 1-1 0 0,0-1 1 0 0,0 0 0 0 0,0 0-1 0 0,0 1 1 0 0,0-1 0 0 0,0 0 0 0 0,0 0-1 0 0,0 1 1 0 0,1-1 0 0 0,-1 0-1 0 0,0 0 1 0 0,0 1 0 0 0,0-1 0 0 0,0 0-1 0 0,15 7 4458 0 0,22-2-693 0 0,30-5 402 0 0,83-11-1 0 0,-135 7-6791 0 0,-2-2-8661 0 0</inkml:trace>
</inkml:ink>
</file>

<file path=ppt/ink/ink7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3:40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14 228 0 0,'-42'4'11836'0'0,"65"-11"-472"0"0,49-2-8817 0 0,-53 7-3528 0 0,8 3-10163 0 0</inkml:trace>
</inkml:ink>
</file>

<file path=ppt/ink/ink7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3:4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0 114 776 0 0,'3'-6'698'0'0,"0"0"0"0"0,0 0-1 0 0,0 1 1 0 0,0-1 0 0 0,1 0 0 0 0,0 1-1 0 0,0 0 1 0 0,0 0 0 0 0,1 0 0 0 0,0 1-1 0 0,0-1 1 0 0,0 1 0 0 0,11-6 0 0 0,-6 4 1 0 0,0 1 0 0 0,0 1-1 0 0,1 0 1 0 0,-1 0 0 0 0,1 1 0 0 0,-1 1 0 0 0,1 0 0 0 0,13-2 0 0 0,-13 3-332 0 0,0 0 1 0 0,0 1 0 0 0,0 0 0 0 0,-1 1-1 0 0,1 0 1 0 0,0 1 0 0 0,-1 0 0 0 0,1 0 0 0 0,-1 1-1 0 0,1 1 1 0 0,-1 0 0 0 0,0 0 0 0 0,0 1-1 0 0,-1 0 1 0 0,0 0 0 0 0,0 1 0 0 0,0 1-1 0 0,10 9 1 0 0,-17-14-320 0 0,0 0 0 0 0,0 0-1 0 0,0 0 1 0 0,-1 1 0 0 0,1-1-1 0 0,-1 1 1 0 0,1-1 0 0 0,-1 1-1 0 0,0 0 1 0 0,0-1 0 0 0,0 1 0 0 0,-1 0-1 0 0,1 0 1 0 0,-1 0 0 0 0,1-1-1 0 0,-1 1 1 0 0,0 0 0 0 0,0 0-1 0 0,0 0 1 0 0,-1 0 0 0 0,1 0 0 0 0,-1-1-1 0 0,1 1 1 0 0,-1 0 0 0 0,0 0-1 0 0,0-1 1 0 0,0 1 0 0 0,0-1-1 0 0,-1 1 1 0 0,1-1 0 0 0,-1 1 0 0 0,1-1-1 0 0,-1 0 1 0 0,0 1 0 0 0,0-1-1 0 0,0 0 1 0 0,0 0 0 0 0,0-1-1 0 0,-4 3 1 0 0,-10 9-165 0 0,0-2-1 0 0,-2 1 0 0 0,1-2 1 0 0,-26 11-1 0 0,27-13 46 0 0,2-1 47 0 0,-11 7-462 0 0,29-8 277 0 0,18-1 203 0 0,30 1 68 0 0,15 1 149 0 0,92 23 1 0 0,-141-25-144 0 0,0 0 0 0 0,0 1 0 0 0,-1 1 0 0 0,0 1-1 0 0,0 1 1 0 0,0 0 0 0 0,-1 1 0 0 0,-1 0 0 0 0,28 25 0 0 0,-41-33-42 0 0,1 1 0 0 0,-1-1 0 0 0,1 1 0 0 0,-1-1 0 0 0,0 1 0 0 0,0 0 0 0 0,0 0 0 0 0,-1 0 0 0 0,1 0 0 0 0,-1 0 0 0 0,1 1 0 0 0,-1-1 0 0 0,0 0 0 0 0,0 1 0 0 0,-1-1 0 0 0,1 0 0 0 0,-1 1 1 0 0,1-1-1 0 0,-1 1 0 0 0,0-1 0 0 0,-1 4 0 0 0,0-2 7 0 0,-1 0-1 0 0,1 0 1 0 0,-1-1 0 0 0,0 1 0 0 0,-1-1 0 0 0,1 1 0 0 0,-1-1 0 0 0,0 0 0 0 0,0 0-1 0 0,0 0 1 0 0,-1-1 0 0 0,1 1 0 0 0,-5 3 0 0 0,-6 4 38 0 0,-1-1-1 0 0,0 0 1 0 0,-1 0-1 0 0,0-2 1 0 0,0 0 0 0 0,-1-1-1 0 0,-18 5 1 0 0,8-4-65 0 0,0-2-1 0 0,-1 0 1 0 0,0-2 0 0 0,0-1 0 0 0,0-2 0 0 0,0 0-1 0 0,0-2 1 0 0,-1-1 0 0 0,-32-7 0 0 0,19-7-898 0 0,27 2-1939 0 0,15 14 2436 0 0,0-1 1 0 0,0 0-1 0 0,-1 0 0 0 0,1 0 0 0 0,0 0 1 0 0,0 1-1 0 0,0-1 0 0 0,0 0 0 0 0,0 0 1 0 0,0 0-1 0 0,0 0 0 0 0,0 1 0 0 0,0-1 1 0 0,0 0-1 0 0,0 0 0 0 0,1 0 0 0 0,-1 0 1 0 0,0 1-1 0 0,1-1 0 0 0,-1 0 0 0 0,1 0 1 0 0,4-4-2119 0 0</inkml:trace>
</inkml:ink>
</file>

<file path=ppt/ink/ink7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3:4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5541 0 0,'18'-11'11219'0'0,"-11"15"-10741"0"0,0 0-1 0 0,0 1 1 0 0,0 0 0 0 0,-1 0 0 0 0,1 1 0 0 0,-1 0 0 0 0,-1 0 0 0 0,1 0 0 0 0,-1 1 0 0 0,0 0 0 0 0,-1 0 0 0 0,5 8 0 0 0,8 10 594 0 0,7 7 151 0 0,42 45-1 0 0,-56-67-931 0 0,0 0-1 0 0,1-1 1 0 0,0 0-1 0 0,0-1 0 0 0,1 0 1 0 0,0-1-1 0 0,0 0 1 0 0,15 6-1 0 0,-23-12-238 0 0,0 0 1 0 0,0-1-1 0 0,0 1 1 0 0,0-1-1 0 0,0 0 1 0 0,0 0-1 0 0,0 0 0 0 0,0 0 1 0 0,-1-1-1 0 0,1 1 1 0 0,0-1-1 0 0,0 0 0 0 0,0 0 1 0 0,0-1-1 0 0,-1 1 1 0 0,1-1-1 0 0,-1 0 0 0 0,1 0 1 0 0,-1 0-1 0 0,0 0 1 0 0,0 0-1 0 0,0-1 1 0 0,0 0-1 0 0,0 1 0 0 0,0-1 1 0 0,3-5-1 0 0,7-9-41 0 0,0 0 0 0 0,-1-2 0 0 0,15-31 0 0 0,-14 25 70 0 0,1 1-251 0 0,1-2 112 0 0,20-48 0 0 0,-32 65-448 0 0,0 1-1 0 0,-1-1 0 0 0,0 1 0 0 0,0-1 0 0 0,-1 0 0 0 0,0-9 0 0 0,-10 4-8563 0 0</inkml:trace>
</inkml:ink>
</file>

<file path=ppt/ink/ink7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3:40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5 464 0 0,'-12'3'14130'0'0,"53"1"-11972"0"0,0-1 0 0 0,0-2 0 0 0,65-7-1 0 0,-25 1-414 0 0,85 0 1362 0 0,-159 6-3146 0 0,5 4-10179 0 0,-11-5 9355 0 0</inkml:trace>
</inkml:ink>
</file>

<file path=ppt/ink/ink7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3:42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0 372 0 0,'-7'0'7282'0'0,"7"1"-7142"0"0,0-1 0 0 0,0 0 0 0 0,-4 17 3197 0 0,4 18-611 0 0,32 210 5108 0 0,-1-9-4686 0 0,-19 149 761 0 0,-13-300-3542 0 0,7-73-3259 0 0</inkml:trace>
</inkml:ink>
</file>

<file path=ppt/ink/ink7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3:44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23 108 412 0 0,'-22'0'7389'0'0,"40"2"-3526"0"0,42 0-1636 0 0,302-18 1540 0 0,317-3-709 0 0,613-48 870 0 0,-1285 66-4621 0 0,46-5 2433 0 0,-34 5-4816 0 0,-2 0-5258 0 0</inkml:trace>
</inkml:ink>
</file>

<file path=ppt/ink/ink7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3:4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6 344 0 0,'1'-5'10081'0'0,"10"36"-8626"0"0,-1 0 0 0 0,-1 1 0 0 0,-2 0 0 0 0,-2 0 0 0 0,3 45 0 0 0,9 45 567 0 0,-13-77-1387 0 0,4 17-1016 0 0,-7-59-69 0 0,1 1 0 0 0,-1-1 0 0 0,0 1 0 0 0,1-1 0 0 0,0 0 1 0 0,0 0-1 0 0,0 1 0 0 0,3 2 0 0 0</inkml:trace>
</inkml:ink>
</file>

<file path=ppt/ink/ink7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3:4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5 147 336 0 0,'-1'-2'197'0'0,"1"1"-1"0"0,-1 0 1 0 0,1-1 0 0 0,-1 1-1 0 0,1-1 1 0 0,-1 1 0 0 0,1-1-1 0 0,0 0 1 0 0,0 1 0 0 0,0-1 0 0 0,0 1-1 0 0,0-1 1 0 0,0 1 0 0 0,0-1-1 0 0,1 1 1 0 0,-1-1 0 0 0,0 1-1 0 0,1-1 1 0 0,-1 1 0 0 0,1-1-1 0 0,0 1 1 0 0,0-1 0 0 0,-1 1-1 0 0,1 0 1 0 0,0-1 0 0 0,0 1-1 0 0,0 0 1 0 0,0 0 0 0 0,0 0-1 0 0,0 0 1 0 0,1 0 0 0 0,-1 0-1 0 0,0 0 1 0 0,1 0 0 0 0,-1 0-1 0 0,0 1 1 0 0,1-1 0 0 0,-1 1 0 0 0,1-1-1 0 0,-1 1 1 0 0,1-1 0 0 0,-1 1-1 0 0,4-1 1 0 0,9-2 480 0 0,1 0 0 0 0,0 1 1 0 0,25-1-1 0 0,-26 2-368 0 0,694-14 4918 0 0,-19 2-2960 0 0,-104-39-210 0 0,-579 51-1967 0 0,-1 1 0 0 0,1 0-1 0 0,-1-1 1 0 0,1 2 0 0 0,0-1 0 0 0,-1 1-1 0 0,1 0 1 0 0,6 2 0 0 0,-10-2-52 0 0,0 0 1 0 0,0 0-1 0 0,0 1 1 0 0,0-1-1 0 0,-1 1 1 0 0,1 0-1 0 0,-1-1 1 0 0,1 1-1 0 0,-1 0 1 0 0,0 0-1 0 0,1 0 1 0 0,-1 0-1 0 0,0 0 1 0 0,0 0-1 0 0,-1 0 1 0 0,1 1-1 0 0,0-1 1 0 0,-1 0-1 0 0,1 0 1 0 0,-1 1-1 0 0,0-1 1 0 0,0 0-1 0 0,0 3 1 0 0,9 69 824 0 0,4 0 0 0 0,2-1-1 0 0,4-1 1 0 0,2-1 0 0 0,41 89 0 0 0,-53-141-719 0 0,-6-10-353 0 0,1 0 0 0 0,0-1-1 0 0,1 1 1 0 0,10 13-1 0 0,-24-18-5462 0 0,3-4 975 0 0,-9-1 1750 0 0</inkml:trace>
</inkml:ink>
</file>

<file path=ppt/ink/ink7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3:4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84 0 0,'0'0'3220'0'0,"10"7"-491"0"0,6-3-1847 0 0,0-1 1 0 0,1 0 0 0 0,-1-2 0 0 0,1 0 0 0 0,27-2 0 0 0,1 1 63 0 0,765 15 6611 0 0,265-43-1436 0 0,-1039 28-6253 0 0,-25 1-2987 0 0,1 1-4375 0 0</inkml:trace>
</inkml:ink>
</file>

<file path=ppt/ink/ink7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3:46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8 116 0 0,'77'0'9116'0'0,"7"2"-3422"0"0,23 1-2220 0 0,62 2-2562 0 0,154 4 221 0 0,942-17 3334 0 0,-1200 6-4346 0 0,-18 2-494 0 0,-1-3-1 0 0,61-10 1 0 0,-99 14-970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1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23 44 0 0,'-2'-23'7797'0'0,"11"35"-1601"0"0,15 35-1850 0 0,-11-11-3028 0 0,-2 1 1 0 0,-1 0-1 0 0,5 42 0 0 0,6 25-198 0 0,47 140 1191 0 0,-66-236-2346 0 0,-2-6-76 0 0,1 0 1 0 0,-1 0-1 0 0,1 0 1 0 0,-1 0-1 0 0,1 0 0 0 0,0 0 1 0 0,-1 0-1 0 0,1 0 1 0 0,0 0-1 0 0,0 0 0 0 0,0-1 1 0 0,1 1-1 0 0,-1 0 1 0 0,3 2-1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30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0 260 0 0,'-2'0'635'0'0,"0"0"-1"0"0,0 0 1 0 0,1 1-1 0 0,-1-1 1 0 0,0 1-1 0 0,1-1 1 0 0,-1 1 0 0 0,0-1-1 0 0,1 1 1 0 0,-1 0-1 0 0,1 0 1 0 0,-1 0-1 0 0,-1 1 1 0 0,3-2-349 0 0,1 1 0 0 0,-1-1-1 0 0,0 1 1 0 0,0-1 0 0 0,1 0 0 0 0,-1 1-1 0 0,0-1 1 0 0,0 1 0 0 0,1-1 0 0 0,-1 0-1 0 0,0 1 1 0 0,1-1 0 0 0,-1 0 0 0 0,1 1-1 0 0,-1-1 1 0 0,0 0 0 0 0,1 0 0 0 0,-1 0-1 0 0,1 1 1 0 0,-1-1 0 0 0,1 0 0 0 0,-1 0-1 0 0,1 0 1 0 0,-1 0 0 0 0,1 0 0 0 0,-1 0-1 0 0,2 0 1 0 0,26 7 5299 0 0,-2-3-4076 0 0,-23-4-1726 0 0,32 4 2335 0 0,0-2 0 0 0,59-3 1 0 0,-65-2-3415 0 0,50-11 0 0 0,-74 13 794 0 0</inkml:trace>
</inkml:ink>
</file>

<file path=ppt/ink/ink7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3:4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30 500 0 0,'-1'-1'321'0'0,"1"-1"-1"0"0,0 1 1 0 0,0-1 0 0 0,0 0-1 0 0,0 1 1 0 0,0-1 0 0 0,0 1-1 0 0,0-1 1 0 0,0 1 0 0 0,1-1-1 0 0,-1 0 1 0 0,1 1 0 0 0,-1-1-1 0 0,1 1 1 0 0,0 0 0 0 0,-1-1-1 0 0,3-1 1 0 0,-3 3-86 0 0,1 0 0 0 0,0 1 0 0 0,0-1 0 0 0,-1 1 0 0 0,1-1 0 0 0,0 1 0 0 0,0-1 1 0 0,-1 1-1 0 0,1-1 0 0 0,0 1 0 0 0,-1 0 0 0 0,1-1 0 0 0,-1 1 0 0 0,1 0 0 0 0,-1-1 0 0 0,1 1 0 0 0,-1 0 1 0 0,0 0-1 0 0,1 0 0 0 0,-1-1 0 0 0,1 2 0 0 0,21 58 3284 0 0,45 257 3087 0 0,-56-231-5168 0 0,-4 1 1 0 0,-3 0 0 0 0,-13 134-1 0 0,7-207-1368 0 0,1-10-164 0 0,0 1 0 0 0,1-1 0 0 0,-1 0-1 0 0,1 1 1 0 0,0 0 0 0 0,0-1 0 0 0,0 1 0 0 0,0-1 0 0 0,1 1 0 0 0,0-1-1 0 0,0 0 1 0 0,2 8 0 0 0,4-11-4743 0 0,13-10 263 0 0,-10 4 589 0 0</inkml:trace>
</inkml:ink>
</file>

<file path=ppt/ink/ink7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3:4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663 111 4980 0 0,'54'-82'12518'0'0,"-73"92"-11581"0"0,-438 253 2428 0 0,310-185-2476 0 0,137-72-784 0 0,-41 23 278 0 0,48-27-347 0 0,1 0-1 0 0,-1 0 0 0 0,0 0 0 0 0,1 0 0 0 0,-1 0 1 0 0,1 0-1 0 0,0 1 0 0 0,0-1 0 0 0,0 1 0 0 0,0 0 1 0 0,0 0-1 0 0,1 0 0 0 0,-3 5 0 0 0,4-7-21 0 0,0 1 0 0 0,1-1 1 0 0,-1 1-1 0 0,0-1 0 0 0,1 0 0 0 0,-1 1 0 0 0,1-1 0 0 0,-1 1 1 0 0,1-1-1 0 0,0 0 0 0 0,0 1 0 0 0,0-1 0 0 0,-1 0 0 0 0,1 0 0 0 0,0 0 1 0 0,0 0-1 0 0,0 0 0 0 0,1 0 0 0 0,-1 0 0 0 0,0 0 0 0 0,0 0 1 0 0,3 1-1 0 0,33 19 70 0 0,-32-18-63 0 0,276 117 370 0 0,-90-43-15 0 0,-124-44-141 0 0,-36-18 38 0 0,0 0-1 0 0,0-2 1 0 0,60 16 0 0 0,-89-29-241 0 0,-1 0 1 0 0,0 1-1 0 0,1-1 1 0 0,-1 0-1 0 0,0 0 1 0 0,1 0-1 0 0,-1 0 0 0 0,0-1 1 0 0,0 1-1 0 0,1 0 1 0 0,-1 0-1 0 0,0-1 1 0 0,0 1-1 0 0,1-1 1 0 0,-1 1-1 0 0,0-1 1 0 0,0 0-1 0 0,0 1 1 0 0,0-1-1 0 0,0 0 1 0 0,0 0-1 0 0,0 0 0 0 0,1-1 1 0 0,1-1 12 0 0,-1 0 0 0 0,0 0-1 0 0,-1 0 1 0 0,1 0 0 0 0,-1 0 0 0 0,1 0 0 0 0,-1-1-1 0 0,1-5 1 0 0,2-8 63 0 0,-2 1 1 0 0,1-32-1 0 0,-3 40-51 0 0,0-29 51 0 0,-2 1 0 0 0,-1 0-1 0 0,-14-60 1 0 0,-38-104 166 0 0,3 14 36 0 0,47 162-292 0 0,4 16-86 0 0,-1-1 0 0 0,0 1 0 0 0,0 0 0 0 0,-1 0 0 0 0,-4-10 0 0 0,6 17-224 0 0,23 22-12164 0 0,-12-13 9774 0 0</inkml:trace>
</inkml:ink>
</file>

<file path=ppt/ink/ink7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3:48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0 132 0 0,'1'3'6449'0'0,"12"8"-4466"0"0,99 1 3214 0 0,61-7-2192 0 0,-37-3-1316 0 0,1395 39 5383 0 0,-487-15-4643 0 0,-519-32-1077 0 0,-509 6-1936 0 0</inkml:trace>
</inkml:ink>
</file>

<file path=ppt/ink/ink7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3:4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42 524 0 0,'-8'-37'6837'0'0,"8"37"-6735"0"0,0-1-1 0 0,0 1 0 0 0,0 0 0 0 0,0 0 0 0 0,0 0 1 0 0,0-1-1 0 0,0 1 0 0 0,0 0 0 0 0,0 0 0 0 0,0 0 1 0 0,0 0-1 0 0,-1 0 0 0 0,1-1 0 0 0,0 1 0 0 0,0 0 1 0 0,0 0-1 0 0,0 0 0 0 0,0 0 0 0 0,0 0 0 0 0,-1 0 1 0 0,1-1-1 0 0,0 1 0 0 0,0 0 0 0 0,0 0 0 0 0,0 0 1 0 0,-1 0-1 0 0,1 0 0 0 0,0 0 0 0 0,0 0 0 0 0,0 0 1 0 0,0 0-1 0 0,-1 0 0 0 0,1 0 0 0 0,0 0 0 0 0,0 0 1 0 0,0 0-1 0 0,0 0 0 0 0,-1 0 0 0 0,1 0 0 0 0,0 0 1 0 0,0 0-1 0 0,0 0 0 0 0,0 0 0 0 0,-1 0 0 0 0,1 0 1 0 0,0 0-1 0 0,0 1 0 0 0,-6 19 1568 0 0,1 38-223 0 0,3 1 0 0 0,3 0 0 0 0,2 0-1 0 0,12 61 1 0 0,3 53 325 0 0,-2 336 1883 0 0,-9-471-7897 0 0,-5-26-3040 0 0</inkml:trace>
</inkml:ink>
</file>

<file path=ppt/ink/ink7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3:50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9 392 0 0,'0'0'3642'0'0,"7"-1"-2181"0"0,209-1 4360 0 0,104 13-2392 0 0,-5-1-858 0 0,-182-7-1696 0 0,410 1 2742 0 0,1-31-78 0 0,-512 20-5175 0 0,-38 7-2609 0 0,-38 2-1412 0 0,27 0 3289 0 0</inkml:trace>
</inkml:ink>
</file>

<file path=ppt/ink/ink7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3:5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68 0 0,'-8'26'7693'0'0,"31"56"-1831"0"0,22 38-1733 0 0,8 20-1062 0 0,145 599 5589 0 0,-194-708-8701 0 0,-3-26-385 0 0,-1 1 0 0 0,1-1-1 0 0,0 1 1 0 0,0-1 0 0 0,0 1-1 0 0,1-1 1 0 0,0 0 0 0 0,0 0 0 0 0,0 1-1 0 0,5 6 1 0 0,-1-7-3798 0 0,8-6-2756 0 0</inkml:trace>
</inkml:ink>
</file>

<file path=ppt/ink/ink7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3:5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42 152 0 0,'3'-3'127'0'0,"0"-2"454"0"0,1 0 1 0 0,0 1 0 0 0,0 0 0 0 0,0-1 0 0 0,0 2-1 0 0,8-6 1 0 0,-11 8-408 0 0,0 1 0 0 0,1-1 0 0 0,-1 1 0 0 0,0-1 0 0 0,0 1 0 0 0,0 0 0 0 0,1 0 0 0 0,-1-1 0 0 0,0 1 0 0 0,0 0 0 0 0,1 0 0 0 0,-1 0-1 0 0,0 0 1 0 0,0 1 0 0 0,1-1 0 0 0,-1 0 0 0 0,0 0 0 0 0,0 1 0 0 0,0-1 0 0 0,1 1 0 0 0,-1-1 0 0 0,0 1 0 0 0,0 0 0 0 0,0-1 0 0 0,0 1 0 0 0,0 0 0 0 0,0 0 0 0 0,0-1-1 0 0,0 1 1 0 0,0 0 0 0 0,-1 0 0 0 0,1 0 0 0 0,0 0 0 0 0,0 0 0 0 0,-1 0 0 0 0,2 3 0 0 0,14 26 1019 0 0,-2 0 1 0 0,0 2-1 0 0,-2-1 0 0 0,-2 2 0 0 0,0 0 1 0 0,4 34-1 0 0,0-7 94 0 0,-11-48-1133 0 0,142 493 5998 0 0,-121-439-5193 0 0,4 0 1 0 0,2-2 0 0 0,3-2 0 0 0,3-1 0 0 0,63 82 0 0 0,-19-45-685 0 0,-93-99-275 0 0,10 1 0 0 0,-79-32-381 0 0,-98-29-986 0 0,35 26 976 0 0,-2 6 1 0 0,0 7 0 0 0,-177-5-1 0 0,288 27 276 0 0,-4-3 15 0 0,1 3 1 0 0,-1 1-1 0 0,1 3 0 0 0,-76 15 0 0 0,114-19-179 0 0,-14 5-1279 0 0</inkml:trace>
</inkml:ink>
</file>

<file path=ppt/ink/ink7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3:5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14 560 0 0,'6'-13'12462'0'0,"-2"18"-12035"0"0,-1 0 0 0 0,1 0 1 0 0,-1 1-1 0 0,0 0 0 0 0,0-1 0 0 0,-1 1 1 0 0,0 0-1 0 0,0 1 0 0 0,2 6 0 0 0,11 70 1588 0 0,-10-55-1511 0 0,16 136 2825 0 0,1 202-1 0 0,-11-119-275 0 0,0-174-4204 0 0,-1-69-1550 0 0</inkml:trace>
</inkml:ink>
</file>

<file path=ppt/ink/ink7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3:5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36 32 0 0,'-30'-3'10874'0'0,"542"-15"-2873"0"0,259 10-3960 0 0,-670 8-3476 0 0,279-7 2087 0 0,-359 8-1941 0 0,-14-1-3529 0 0</inkml:trace>
</inkml:ink>
</file>

<file path=ppt/ink/ink7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3:53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20 0 0,'0'1'188'0'0,"-1"-1"1"0"0,1 1-1 0 0,-1-1 0 0 0,0 1 1 0 0,1-1-1 0 0,-1 1 1 0 0,1-1-1 0 0,-1 1 0 0 0,1 0 1 0 0,0-1-1 0 0,-1 1 0 0 0,1 0 1 0 0,0-1-1 0 0,-1 1 0 0 0,1 0 1 0 0,0-1-1 0 0,0 1 1 0 0,0 0-1 0 0,-1 0 0 0 0,1-1 1 0 0,0 1-1 0 0,0 0 0 0 0,0 0 1 0 0,0-1-1 0 0,0 1 1 0 0,0 0-1 0 0,1 0 0 0 0,-1-1 1 0 0,0 1-1 0 0,0 0 0 0 0,0-1 1 0 0,1 1-1 0 0,-1 0 0 0 0,0-1 1 0 0,1 1-1 0 0,-1 0 1 0 0,1-1-1 0 0,-1 1 0 0 0,2 0 1 0 0,19 30 2710 0 0,227 221 5237 0 0,-6-9-3459 0 0,-165-160-3084 0 0,97 82 0 0 0,-172-164-1745 0 0,-1 1 1 0 0,1-1-1 0 0,0 1 0 0 0,0-1 1 0 0,-1 0-1 0 0,1 0 0 0 0,0 0 1 0 0,0 0-1 0 0,0 0 1 0 0,0-1-1 0 0,0 1 0 0 0,1 0 1 0 0,-1-1-1 0 0,0 0 0 0 0,0 1 1 0 0,0-1-1 0 0,0 0 0 0 0,0 0 1 0 0,1 0-1 0 0,-1 0 0 0 0,0-1 1 0 0,3 0-1 0 0,0-1-879 0 0,-1 0 0 0 0,1 0 0 0 0,-1-1 0 0 0,1 1 0 0 0,-1-1 0 0 0,0 0-1 0 0,0-1 1 0 0,6-6 0 0 0,3-4-1313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30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0 380 0 0,'0'0'172'0'0,"0"0"0"0"0,-2 2 1545 0 0,2-2-1545 0 0,0 0 0 0 0,0 0-1 0 0,-1 1 1 0 0,1-1 0 0 0,0 0 0 0 0,0 0 0 0 0,0 0-1 0 0,0 1 1 0 0,0-1 0 0 0,0 0 0 0 0,0 0-1 0 0,0 1 1 0 0,0-1 0 0 0,0 0 0 0 0,0 0-1 0 0,0 1 1 0 0,0-1 0 0 0,0 0 0 0 0,0 0-1 0 0,0 1 1 0 0,0-1 0 0 0,0 0 0 0 0,0 0-1 0 0,0 1 1 0 0,0-1 0 0 0,0 0 0 0 0,0 0-1 0 0,1 1 1 0 0,-1-1 0 0 0,0 0 0 0 0,0 0 0 0 0,14 6 3754 0 0,19-3 608 0 0,77-8 3706 0 0,-87 2-11113 0 0,-1 0-4246 0 0,-16 2 4606 0 0</inkml:trace>
</inkml:ink>
</file>

<file path=ppt/ink/ink7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3:54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914 40 5088 0 0,'0'-2'361'0'0,"-1"0"0"0"0,1 0 0 0 0,0 0 0 0 0,-1 0-1 0 0,0 0 1 0 0,1 0 0 0 0,-1 0 0 0 0,0 1 0 0 0,0-1-1 0 0,0 0 1 0 0,0 1 0 0 0,0-1 0 0 0,0 0 0 0 0,-1 1-1 0 0,1 0 1 0 0,0-1 0 0 0,-1 1 0 0 0,1 0 0 0 0,-1-1-1 0 0,0 1 1 0 0,1 0 0 0 0,-3-1 0 0 0,1 2-132 0 0,0-1 0 0 0,1 1 0 0 0,-1 0 1 0 0,0-1-1 0 0,1 1 0 0 0,-1 1 0 0 0,1-1 1 0 0,-1 0-1 0 0,0 1 0 0 0,1-1 0 0 0,-1 1 1 0 0,1 0-1 0 0,-1 0 0 0 0,-3 2 0 0 0,-10 5 31 0 0,0 2 0 0 0,1 0 0 0 0,0 1-1 0 0,-13 12 1 0 0,14-12 420 0 0,-64 57 910 0 0,-70 80-1 0 0,4-4-268 0 0,-144 121 1515 0 0,250-235-1812 0 0,10-8-2473 0 0,11-7-6434 0 0,29-32 2360 0 0</inkml:trace>
</inkml:ink>
</file>

<file path=ppt/ink/ink7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3:5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7 181 508 0 0,'-1'0'151'0'0,"1"0"0"0"0,0 0 0 0 0,-1 0 0 0 0,1 0 0 0 0,0 0 0 0 0,0 1 0 0 0,-1-1 1 0 0,1 0-1 0 0,0 0 0 0 0,0 0 0 0 0,-1 0 0 0 0,1 0 0 0 0,0 0 0 0 0,0 0 0 0 0,0 1 0 0 0,-1-1 0 0 0,1 0 0 0 0,0 0 0 0 0,0 0 0 0 0,0 0 0 0 0,-1 1 0 0 0,1-1 0 0 0,0 0 0 0 0,0 0 0 0 0,0 1 1 0 0,0-1-1 0 0,0 0 0 0 0,0 0 0 0 0,0 0 0 0 0,-1 1 0 0 0,1-1 0 0 0,0 0 0 0 0,0 0 0 0 0,0 1 0 0 0,0-1 0 0 0,0 0 0 0 0,0 1 0 0 0,0-1 0 0 0,0 0 0 0 0,0 0 0 0 0,0 1 0 0 0,0-1 1 0 0,0 0-1 0 0,1 0 0 0 0,-1 1 0 0 0,0-1 0 0 0,0 0 0 0 0,0 1 0 0 0,17 4 2033 0 0,33-2-832 0 0,74-5 957 0 0,819-50 4759 0 0,8-31-2617 0 0,-878 76-4003 0 0,16 0 783 0 0,156-33 0 0 0,-232 34-957 0 0,-21 4-2168 0 0,-22 5-7675 0 0</inkml:trace>
</inkml:ink>
</file>

<file path=ppt/ink/ink7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3:5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2 257 16 0 0,'-2'4'4976'0'0,"10"-1"-1803"0"0,25 1-466 0 0,40 0-1479 0 0,518-14 3185 0 0,-79-22-2767 0 0,307-32 90 0 0,526-30 160 0 0,-486 54-793 0 0,-522 26-440 0 0,226-3 2892 0 0,-560 17-3530 0 0,-1 0 0 0 0,0 0 1 0 0,0 0-1 0 0,0 0 0 0 0,0 0 1 0 0,0 0-1 0 0,0 1 0 0 0,0-1 0 0 0,0 1 1 0 0,0-1-1 0 0,0 1 0 0 0,0 0 1 0 0,0 0-1 0 0,0 0 0 0 0,0 0 0 0 0,-1 0 1 0 0,1 0-1 0 0,0 1 0 0 0,-1-1 1 0 0,1 0-1 0 0,-1 1 0 0 0,1-1 1 0 0,-1 1-1 0 0,2 3 0 0 0,0 1 18 0 0,-1 0-1 0 0,-1 0 1 0 0,1 0-1 0 0,-1 0 0 0 0,0 0 1 0 0,-1 0-1 0 0,1 8 1 0 0,1 160 620 0 0,-3-98-58 0 0,16 131-1 0 0,15-64 333 0 0,5 0 0 0 0,90 228 0 0 0,-122-356-990 0 0,-2-13 19 0 0,-1 1-1 0 0,0 0 0 0 0,1-1 1 0 0,0 1-1 0 0,-1-1 0 0 0,1 1 0 0 0,0-1 1 0 0,0 1-1 0 0,0-1 0 0 0,1 0 1 0 0,-1 1-1 0 0,1-1 0 0 0,-1 0 0 0 0,4 4 1 0 0</inkml:trace>
</inkml:ink>
</file>

<file path=ppt/ink/ink7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3:57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95 564 0 0,'0'-1'209'0'0,"0"1"1"0"0,0 0-1 0 0,-1-1 0 0 0,1 1 0 0 0,0 0 1 0 0,0-1-1 0 0,0 1 0 0 0,0-1 1 0 0,0 1-1 0 0,0-1 0 0 0,-1 1 0 0 0,1 0 1 0 0,0-1-1 0 0,0 1 0 0 0,0-1 1 0 0,0 1-1 0 0,1-1 0 0 0,-1 1 0 0 0,0 0 1 0 0,0-1-1 0 0,0 1 0 0 0,0-1 1 0 0,0 1-1 0 0,0-1 0 0 0,1 1 1 0 0,-1 0-1 0 0,0-1 0 0 0,0 1 0 0 0,1 0 1 0 0,-1-1-1 0 0,16-8 2552 0 0,29 1-1260 0 0,-38 7-698 0 0,288-29 5149 0 0,145 10-2629 0 0,-215 12-1067 0 0,21 3-961 0 0,-239 7-2188 0 0</inkml:trace>
</inkml:ink>
</file>

<file path=ppt/ink/ink7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3:57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1 208 0 0,'-1'0'233'0'0,"0"1"1"0"0,0 0-1 0 0,0 0 0 0 0,0 0 1 0 0,0 0-1 0 0,1 0 0 0 0,-1 0 1 0 0,0 0-1 0 0,1 0 1 0 0,-1 0-1 0 0,1 0 0 0 0,-1 0 1 0 0,1 0-1 0 0,-1 1 0 0 0,1-1 1 0 0,0 0-1 0 0,0 0 0 0 0,0 0 1 0 0,0 1-1 0 0,0-1 0 0 0,0 0 1 0 0,0 0-1 0 0,0 2 0 0 0,7 36 2027 0 0,-4-25-1385 0 0,56 320 7239 0 0,2 3-4530 0 0,127 454 3592 0 0,-161-699-5769 0 0,-4 0 0 0 0,15 131 0 0 0,-38-173-1945 0 0,0-49 80 0 0,6-35-13374 0 0,0 19 10883 0 0</inkml:trace>
</inkml:ink>
</file>

<file path=ppt/ink/ink7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3:58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35 316 0 0,'1'-3'466'0'0,"0"0"0"0"0,1 0 1 0 0,-1 1-1 0 0,1-1 0 0 0,-1 0 0 0 0,1 1 0 0 0,0 0 1 0 0,-1-1-1 0 0,1 1 0 0 0,1 0 0 0 0,2-3 0 0 0,-4 5-301 0 0,-1-1-1 0 0,1 1 1 0 0,-1 0-1 0 0,1 0 0 0 0,-1 0 1 0 0,1-1-1 0 0,-1 1 1 0 0,1 0-1 0 0,-1 0 1 0 0,1 0-1 0 0,-1 0 1 0 0,1 0-1 0 0,-1 0 0 0 0,1 0 1 0 0,-1 0-1 0 0,1 0 1 0 0,0 0-1 0 0,-1 1 1 0 0,1-1-1 0 0,-1 0 0 0 0,1 0 1 0 0,-1 0-1 0 0,1 1 1 0 0,0-1-1 0 0,13 21 2051 0 0,12 54 210 0 0,-3 1 0 0 0,23 141 0 0 0,-35-163-1824 0 0,232 892 8353 0 0,-237-929-8901 0 0,114 386 3595 0 0,-118-397-3648 0 0,-2 1 0 0 0,-1-7 0 0 0,1 1 0 0 0,0-1 0 0 0,-1 1 0 0 0,1-1 0 0 0,-1 1 0 0 0,1-1 0 0 0,-1 1 0 0 0,1-1 0 0 0,-1 0 0 0 0,0 1 0 0 0,1-1 0 0 0,-1 0 0 0 0,1 0 0 0 0,-1 1 0 0 0,0-1 0 0 0,1 0 0 0 0,-1 0 0 0 0,1 0 0 0 0,-1 0 0 0 0,0 0 0 0 0,1 0 0 0 0,-1 0 0 0 0,0 0 0 0 0,0 0 0 0 0,-7-2 0 0 0,-331-27 0 0 0,118 12 0 0 0,204 16 8 0 0,11 1-16 0 0,1 0-1 0 0,-1-1 1 0 0,0 1-1 0 0,0-1 1 0 0,1-1-1 0 0,-1 1 1 0 0,-5-3-1 0 0,9 4-328 0 0</inkml:trace>
</inkml:ink>
</file>

<file path=ppt/ink/ink7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01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17 120 0 0,'0'0'527'0'0,"-3"-17"13513"0"0,24 218-8764 0 0,25 105-2612 0 0,6 49-1241 0 0,79 624 1973 0 0,-120-873-2786 0 0,-2 144 1 0 0,-7-112-193 0 0,-1-123-361 0 0,0 0-1 0 0,0 0 1 0 0,2 0-1 0 0,0 0 1 0 0,6 18-1 0 0,-7-27-44 0 0,0-1 0 0 0,1 1 0 0 0,0 0 0 0 0,0-1 0 0 0,0 0 0 0 0,1 0 0 0 0,-1 0 0 0 0,1 0-1 0 0,0-1 1 0 0,1 1 0 0 0,-1-1 0 0 0,1 0 0 0 0,0 0 0 0 0,0-1 0 0 0,7 5 0 0 0,9 2 8 0 0,1-2 1 0 0,0 0 0 0 0,1-1 0 0 0,-1 0-1 0 0,1-2 1 0 0,24 2 0 0 0,147 5 69 0 0,-125-9-67 0 0,598 5 375 0 0,868-53 503 0 0,-1202 36-655 0 0,154-2 96 0 0,237 7 64 0 0,710 14 182 0 0,-1297-8-575 0 0,355 3-13 0 0,27-7 0 0 0,299-6 0 0 0,862 4 0 0 0,-477 15 0 0 0,-556-2 0 0 0,441 5 0 0 0,-288-24 0 0 0,504-22 0 0 0,704-25 0 0 0,-1873 54 0 0 0,400-11 0 0 0,-269 6 0 0 0,-90 1 0 0 0,-81 3 0 0 0,232-5 0 0 0,-305 10 0 0 0,62-6 0 0 0,-76 4 0 0 0,1 0 0 0 0,-3 0 0 0 0,2-1 0 0 0,-2 0 0 0 0,0-1 0 0 0,-2 0 0 0 0,2-2 0 0 0,-3 0 0 0 0,0-1 0 0 0,-2-1 0 0 0,-1-2 0 0 0,-1-48 0 0 0,-3-1 0 0 0,-19-89 0 0 0,-39-100 0 0 0,-16 29 0 0 0,54 159 0 0 0,2 0 0 0 0,2-2 0 0 0,-17-99 0 0 0,33 110 0 0 0,3 0 0 0 0,9-95 0 0 0,0 13 0 0 0,-3 28 0 0 0,5 0 0 0 0,3 1 0 0 0,36-128 0 0 0,-37 178-2345 0 0,-1 0 0 0 0,-3 0 0 0 0,-2-1 0 0 0,-2-79 0 0 0</inkml:trace>
</inkml:ink>
</file>

<file path=ppt/ink/ink7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02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64 0 0,'8'-7'7871'0'0,"-5"10"-7201"0"0,-1 0 0 0 0,0 1 0 0 0,0-1 0 0 0,0 1 0 0 0,0-1 0 0 0,0 1 0 0 0,1 6 0 0 0,13 60 2577 0 0,-10-38-2229 0 0,127 437 8788 0 0,-126-447-9179 0 0,-4-11-211 0 0,1-1 0 0 0,0 1 0 0 0,0-1 0 0 0,6 10 0 0 0,-7-17-548 0 0,1 1 117 0 0</inkml:trace>
</inkml:ink>
</file>

<file path=ppt/ink/ink7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11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16 544 0 0,'7'-15'12381'0'0,"-27"38"-11708"0"0,-2-1 0 0 0,0-1 0 0 0,-1-1 1 0 0,-44 29-1 0 0,38-29-294 0 0,2 1 1 0 0,0 1-1 0 0,-43 48 0 0 0,69-70-332 0 0,-1 1-1 0 0,1 1 0 0 0,0-1 1 0 0,0 0-1 0 0,1 0 1 0 0,-1 0-1 0 0,0 0 0 0 0,0 1 1 0 0,1-1-1 0 0,-1 0 0 0 0,0 1 1 0 0,1-1-1 0 0,0 0 1 0 0,-1 1-1 0 0,1-1 0 0 0,0 1 1 0 0,-1-1-1 0 0,1 1 0 0 0,0-1 1 0 0,0 1-1 0 0,0-1 1 0 0,0 1-1 0 0,1-1 0 0 0,-1 0 1 0 0,0 1-1 0 0,1 2 0 0 0,1-3 13 0 0,-1 1 0 0 0,1 0 0 0 0,0-1 0 0 0,-1 1 0 0 0,1-1-1 0 0,0 1 1 0 0,0-1 0 0 0,0 0 0 0 0,0 0 0 0 0,0 0 0 0 0,0 0-1 0 0,0 0 1 0 0,1 0 0 0 0,-1-1 0 0 0,3 1 0 0 0,12 2 163 0 0,1 0 1 0 0,-1-1-1 0 0,25-2 0 0 0,-40 0-217 0 0,43 0-235 0 0,0-2 0 0 0,0-2 0 0 0,-1-2 0 0 0,80-22 0 0 0,-122 27 128 0 0,0 1 0 0 0,0-1 0 0 0,0 0 0 0 0,0 0 0 0 0,0 0 0 0 0,0 0 0 0 0,0 0 0 0 0,-1 0 0 0 0,1 0 0 0 0,0 0-1 0 0,-1-1 1 0 0,1 1 0 0 0,-1-1 0 0 0,1 1 0 0 0,1-4 0 0 0,-2 4-89 0 0,-1 1 68 0 0,0 0 150 0 0,0-1 0 0 0,0 1 0 0 0,0 0 0 0 0,0 0 0 0 0,0 0 0 0 0,0-1 0 0 0,0 1 0 0 0,0 0 0 0 0,0 0 0 0 0,0 0-1 0 0,0-1 1 0 0,0 1 0 0 0,0 0 0 0 0,0 0 0 0 0,0 0 0 0 0,0-1 0 0 0,0 1 0 0 0,0 0 0 0 0,0 0 0 0 0,-1 0 0 0 0,1-1 0 0 0,0 1 0 0 0,0 0 0 0 0,0 0-1 0 0,0 0 1 0 0,0 0 0 0 0,0 0 0 0 0,-1-1 0 0 0,1 1 0 0 0,0 0 0 0 0,0 0 0 0 0,0 0 0 0 0,0 0 0 0 0,-1 0 0 0 0,1 0 0 0 0,0 0 0 0 0,0-1 0 0 0,0 1 0 0 0,-1 0-1 0 0,1 0 1 0 0,0 0 0 0 0,0 0 0 0 0,0 0 0 0 0,-1 0 0 0 0,-1 2 137 0 0,0 1 0 0 0,0-1 0 0 0,0 1 0 0 0,0-1 0 0 0,0 1 0 0 0,1 0 0 0 0,-1-1 0 0 0,1 1 0 0 0,0 0 0 0 0,0 0 0 0 0,0 0 0 0 0,0 0 0 0 0,-1 6 0 0 0,-7 57 1394 0 0,3-21-840 0 0,-3-6-208 0 0,3 0 1 0 0,1 0-1 0 0,0 41 1 0 0,5-78-655 0 0,1 1-155 0 0,0 0 0 0 0,0 0 0 0 0,0 0 0 0 0,0 0 0 0 0,1 0 0 0 0,-1 0 0 0 0,1-1-1 0 0,3 5 1 0 0,-4-6-59 0 0,0-1-1 0 0,0 1 0 0 0,0-1 0 0 0,0 0 0 0 0,0 0 0 0 0,0 1 0 0 0,0-1 1 0 0,0 0-1 0 0,0 0 0 0 0,0 0 0 0 0,0 0 0 0 0,0 0 0 0 0,0 0 0 0 0,0-1 1 0 0,0 1-1 0 0,0 0 0 0 0,0 0 0 0 0,0-1 0 0 0,0 1 0 0 0,-1-1 0 0 0,1 1 1 0 0,0-1-1 0 0,0 1 0 0 0,1-2 0 0 0,8-3-2010 0 0</inkml:trace>
</inkml:ink>
</file>

<file path=ppt/ink/ink7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1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1 424 0 0,'-1'16'10229'0'0,"-4"59"-6720"0"0,-12 161 5251 0 0,20-239-8567 0 0,40-48 340 0 0,-34 39-479 0 0,0 1 1 0 0,0-1-1 0 0,1 2 1 0 0,0-1 0 0 0,1 2-1 0 0,1-1 1 0 0,-1 1-1 0 0,1 1 1 0 0,14-7 0 0 0,-4 3-29 0 0,-16 9-75 0 0,0-1 0 0 0,0 1 0 0 0,0 0 0 0 0,1 1 0 0 0,-1 0 0 0 0,1 0 0 0 0,0 0 0 0 0,9-1 0 0 0,-36 29-60 0 0,-58 30 92 0 0,59-44 148 0 0,0 0 1 0 0,1 2-1 0 0,1 0 1 0 0,0 1-1 0 0,1 1 1 0 0,-15 17 0 0 0,31-32-101 0 0,-1-1 1 0 0,1 1 0 0 0,-1 0-1 0 0,1-1 1 0 0,-1 1 0 0 0,1-1-1 0 0,-1 1 1 0 0,1 0 0 0 0,0 0-1 0 0,0-1 1 0 0,-1 1 0 0 0,1 0-1 0 0,0-1 1 0 0,0 1 0 0 0,0 0 0 0 0,0 0-1 0 0,0-1 1 0 0,0 1 0 0 0,0 0-1 0 0,0 0 1 0 0,0-1 0 0 0,0 1-1 0 0,0 0 1 0 0,0 0 0 0 0,0-1-1 0 0,1 1 1 0 0,-1 0 0 0 0,0-1-1 0 0,1 2 1 0 0,0-1 9 0 0,1 0-1 0 0,-1 0 1 0 0,0 0-1 0 0,1 0 1 0 0,-1 0 0 0 0,1 0-1 0 0,-1 0 1 0 0,1-1-1 0 0,0 1 1 0 0,-1-1 0 0 0,1 1-1 0 0,3 0 1 0 0,58 1 442 0 0,-54-2-363 0 0,57-4 154 0 0,11-1-1521 0 0,-27 11-3688 0 0,-40-1 2582 0 0,-3-1-3503 0 0,0 1 3707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31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48 140 0 0,'-1'-3'534'0'0,"0"1"0"0"0,0-1 1 0 0,0 1-1 0 0,0-1 0 0 0,-1 1 0 0 0,1 0 1 0 0,-1-1-1 0 0,0 1 0 0 0,1 0 0 0 0,-1 0 1 0 0,0 0-1 0 0,0 0 0 0 0,-1 1 0 0 0,1-1 0 0 0,0 0 1 0 0,0 1-1 0 0,-1 0 0 0 0,-2-2 0 0 0,0 1 8 0 0,0 1 0 0 0,0 0 0 0 0,-1-1 0 0 0,1 2-1 0 0,0-1 1 0 0,0 1 0 0 0,0-1 0 0 0,-1 1 0 0 0,-5 1 0 0 0,-1 1 12 0 0,0 0 0 0 0,1 1 0 0 0,-1 0 0 0 0,1 1 0 0 0,0 0 0 0 0,0 0 1 0 0,0 1-1 0 0,-10 7 0 0 0,14-7-276 0 0,0 0 1 0 0,0 0-1 0 0,0 1 0 0 0,1 0 1 0 0,0 0-1 0 0,0 0 0 0 0,0 1 1 0 0,1 0-1 0 0,0 0 0 0 0,0 0 1 0 0,-4 11-1 0 0,7-13-151 0 0,0 0-1 0 0,0 0 1 0 0,1 0 0 0 0,0 0-1 0 0,0 1 1 0 0,1-1-1 0 0,-1 0 1 0 0,1 0 0 0 0,0 0-1 0 0,0 1 1 0 0,1-1 0 0 0,0 0-1 0 0,0 0 1 0 0,0 0-1 0 0,0 0 1 0 0,1 0 0 0 0,0 0-1 0 0,0 0 1 0 0,0 0-1 0 0,3 4 1 0 0,1 1-69 0 0,0-1 0 0 0,1 0 0 0 0,-1-1 1 0 0,2 1-1 0 0,-1-1 0 0 0,1 0 0 0 0,1-1 0 0 0,-1 0 0 0 0,1-1 0 0 0,1 1 0 0 0,-1-2 0 0 0,1 1 0 0 0,0-1 1 0 0,0-1-1 0 0,0 0 0 0 0,1 0 0 0 0,-1-1 0 0 0,1 0 0 0 0,0-1 0 0 0,0 0 0 0 0,0-1 0 0 0,0 0 0 0 0,0-1 1 0 0,0 0-1 0 0,0-1 0 0 0,0 0 0 0 0,0-1 0 0 0,0 0 0 0 0,0-1 0 0 0,0 0 0 0 0,-1 0 0 0 0,1-1 0 0 0,-1-1 1 0 0,0 0-1 0 0,0 0 0 0 0,-1-1 0 0 0,0 0 0 0 0,0 0 0 0 0,0-1 0 0 0,-1 0 0 0 0,12-13 0 0 0,-15 14-77 0 0,0 0 0 0 0,-1 0 0 0 0,0 0 0 0 0,0 0 0 0 0,0-1 0 0 0,-1 1 0 0 0,1-1 0 0 0,-2 0 0 0 0,1 0 0 0 0,-1 0-1 0 0,2-12 1 0 0,-3 14-71 0 0,-1 1 0 0 0,0-1-1 0 0,0 1 1 0 0,-1-1-1 0 0,1 0 1 0 0,-1 1-1 0 0,0 0 1 0 0,0-1-1 0 0,0 1 1 0 0,-1 0 0 0 0,0-1-1 0 0,0 1 1 0 0,0 0-1 0 0,0 0 1 0 0,0 0-1 0 0,-1 1 1 0 0,0-1-1 0 0,0 1 1 0 0,0-1 0 0 0,-4-3-1 0 0,-4-3-768 0 0,0 1 1 0 0,-1 0-1 0 0,1 1 0 0 0,-23-12 0 0 0,-4 5-6717 0 0,27 12 4980 0 0</inkml:trace>
</inkml:ink>
</file>

<file path=ppt/ink/ink7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12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0 413 196 0 0,'1'0'368'0'0,"0"0"1"0"0,1 0-1 0 0,-1 0 0 0 0,0 0 1 0 0,0 0-1 0 0,0-1 0 0 0,0 1 0 0 0,0 0 1 0 0,0-1-1 0 0,0 1 0 0 0,0 0 1 0 0,0-1-1 0 0,0 1 0 0 0,0-1 0 0 0,0 0 1 0 0,0 1-1 0 0,0-1 0 0 0,0 0 1 0 0,0 1-1 0 0,-1-1 0 0 0,1 0 1 0 0,0 0-1 0 0,-1 0 0 0 0,1 0 0 0 0,0 0 1 0 0,-1 0-1 0 0,1 0 0 0 0,-1 0 1 0 0,0 0-1 0 0,1 0 0 0 0,-1 0 1 0 0,0 0-1 0 0,1 0 0 0 0,-1-1 0 0 0,18-51 4030 0 0,-15 43-3520 0 0,9-30 1033 0 0,2 0 1 0 0,33-65-1 0 0,-41 94-1658 0 0,0 1-1 0 0,1-1 1 0 0,0 1-1 0 0,0 0 1 0 0,1 1-1 0 0,0 0 1 0 0,1 0-1 0 0,0 0 1 0 0,0 1-1 0 0,1 1 1 0 0,0 0-1 0 0,0 0 1 0 0,1 1-1 0 0,11-5 1 0 0,-20 10-229 0 0,-1 0 1 0 0,1 0-1 0 0,0 0 1 0 0,-1 1-1 0 0,1-1 1 0 0,-1 0-1 0 0,1 1 1 0 0,0-1-1 0 0,-1 1 1 0 0,1 0-1 0 0,0 0 0 0 0,0 0 1 0 0,-1 0-1 0 0,1 0 1 0 0,0 0-1 0 0,0 0 1 0 0,-1 0-1 0 0,1 1 1 0 0,0-1-1 0 0,-1 1 1 0 0,1-1-1 0 0,0 1 1 0 0,-1-1-1 0 0,1 1 1 0 0,-1 0-1 0 0,1 0 0 0 0,-1 0 1 0 0,1 0-1 0 0,-1 0 1 0 0,0 0-1 0 0,0 1 1 0 0,1-1-1 0 0,-1 0 1 0 0,0 0-1 0 0,0 1 1 0 0,0-1-1 0 0,0 1 1 0 0,-1-1-1 0 0,1 1 0 0 0,1 2 1 0 0,-1 2 9 0 0,0-1-1 0 0,0 0 1 0 0,-1 1-1 0 0,1-1 1 0 0,-1 0-1 0 0,0 1 1 0 0,-1-1 0 0 0,0 0-1 0 0,1 1 1 0 0,-2-1-1 0 0,-2 9 1 0 0,-19 34 115 0 0,-8 15-35 0 0,30-59-102 0 0,0-1 0 0 0,0 1 0 0 0,0-1 0 0 0,1 1 1 0 0,-1-1-1 0 0,1 1 0 0 0,0 0 0 0 0,0-1 0 0 0,0 1 0 0 0,0-1 0 0 0,1 1 0 0 0,-1 0 0 0 0,1-1 1 0 0,0 1-1 0 0,3 5 0 0 0,-2-5 0 0 0,1 0 0 0 0,0 0 0 0 0,0-1 1 0 0,1 1-1 0 0,-1-1 0 0 0,1 0 1 0 0,0 0-1 0 0,-1 0 0 0 0,1-1 0 0 0,1 1 1 0 0,-1-1-1 0 0,0 0 0 0 0,0 0 0 0 0,1-1 1 0 0,8 3-1 0 0,72 13 103 0 0,-85-17-115 0 0,75 5 218 0 0,-54-5-1099 0 0,1 1-1 0 0,29 5 1 0 0,-38 1-9354 0 0</inkml:trace>
</inkml:ink>
</file>

<file path=ppt/ink/ink7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1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126 156 184 0 0,'0'-6'590'0'0,"-1"0"1"0"0,1-1-1 0 0,0 1 0 0 0,0-1 0 0 0,0 1 1 0 0,1-1-1 0 0,0 1 0 0 0,1 0 0 0 0,-1 0 1 0 0,1-1-1 0 0,0 1 0 0 0,1 0 1 0 0,0 1-1 0 0,0-1 0 0 0,0 0 0 0 0,0 1 1 0 0,1-1-1 0 0,4-4 0 0 0,-6 7-360 0 0,0 0-1 0 0,0 1 1 0 0,1-1 0 0 0,-1 1-1 0 0,0 0 1 0 0,1-1-1 0 0,0 1 1 0 0,-1 0 0 0 0,1 0-1 0 0,0 1 1 0 0,0-1-1 0 0,0 0 1 0 0,0 1 0 0 0,1 0-1 0 0,-1 0 1 0 0,0 0 0 0 0,0 0-1 0 0,1 0 1 0 0,-1 1-1 0 0,1 0 1 0 0,-1-1 0 0 0,0 1-1 0 0,1 0 1 0 0,-1 1-1 0 0,1-1 1 0 0,-1 1 0 0 0,0-1-1 0 0,1 1 1 0 0,-1 0-1 0 0,0 0 1 0 0,0 1 0 0 0,0-1-1 0 0,0 0 1 0 0,0 1 0 0 0,4 3-1 0 0,-5-4-164 0 0,-1 0-1 0 0,1 0 1 0 0,-1 0-1 0 0,1 1 1 0 0,-1-1-1 0 0,0 0 1 0 0,0 1-1 0 0,1 0 1 0 0,-1-1-1 0 0,0 1 1 0 0,0-1-1 0 0,-1 1 1 0 0,1 0-1 0 0,0 0 1 0 0,0 0-1 0 0,-1-1 1 0 0,1 1-1 0 0,-1 0 1 0 0,0 0-1 0 0,1 0 1 0 0,-1 2 0 0 0,-1 0-48 0 0,1 0 1 0 0,-1-1 0 0 0,0 1 0 0 0,0-1-1 0 0,0 1 1 0 0,0-1 0 0 0,0 1 0 0 0,-1-1-1 0 0,0 0 1 0 0,-3 5 0 0 0,-3 4-212 0 0,-1-1 0 0 0,0-1 1 0 0,-1 1-1 0 0,-20 15 0 0 0,9-11-277 0 0,-1-1-1 0 0,0-1 0 0 0,-46 19 1 0 0,3-1-110 0 0,64-31 588 0 0,0 1 1 0 0,0-1-1 0 0,0 1 1 0 0,0 0 0 0 0,0-1-1 0 0,1 1 1 0 0,-1 0-1 0 0,0 0 1 0 0,0 0 0 0 0,1 0-1 0 0,-1 0 1 0 0,1 0-1 0 0,-1-1 1 0 0,1 1 0 0 0,-1 0-1 0 0,1 1 1 0 0,0-1-1 0 0,-1 0 1 0 0,1 0 0 0 0,0 0-1 0 0,0 0 1 0 0,0 0-1 0 0,0 2 1 0 0,7 33 184 0 0,27 28 226 0 0,-22-48-277 0 0,0 0 1 0 0,1 0 0 0 0,0-1 0 0 0,1-1-1 0 0,1-1 1 0 0,0 0 0 0 0,1 0 0 0 0,1-2-1 0 0,21 12 1 0 0,-32-20-81 0 0,1 0-1 0 0,-1 0 1 0 0,1 0 0 0 0,0-1-1 0 0,0 0 1 0 0,0 0-1 0 0,1-1 1 0 0,-1 0 0 0 0,0-1-1 0 0,0 1 1 0 0,1-1-1 0 0,10-2 1 0 0,-13 1-32 0 0,1 0 0 0 0,-1-1 1 0 0,0 0-1 0 0,1 0 0 0 0,-1-1 1 0 0,0 1-1 0 0,-1-1 0 0 0,1 0 0 0 0,0-1 1 0 0,-1 1-1 0 0,0-1 0 0 0,0 0 1 0 0,0 0-1 0 0,0 0 0 0 0,0 0 0 0 0,-1-1 1 0 0,0 0-1 0 0,4-6 0 0 0,-4 4-10 0 0,1 0 1 0 0,-1 0-1 0 0,-1 0 0 0 0,1 0 0 0 0,-1 0 0 0 0,0 0 0 0 0,-1-1 0 0 0,0 1 0 0 0,1-9 1 0 0,-2 13-291 0 0,0 0 0 0 0,0 0 0 0 0,-1 1 0 0 0,1-1 0 0 0,-1 0 1 0 0,0 0-1 0 0,1 0 0 0 0,-1 1 0 0 0,-2-5 0 0 0,2-2-6047 0 0</inkml:trace>
</inkml:ink>
</file>

<file path=ppt/ink/ink7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1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29 524 0 0,'6'-29'4570'0'0,"-4"42"1371"0"0,-3 26-1083 0 0,0-17-5380 0 0,-2 3 1294 0 0,-2 8 451 0 0,2-1 0 0 0,1 0 0 0 0,5 59 0 0 0,-3-90-1184 0 0,0-1 1 0 0,0 1-1 0 0,0 0 1 0 0,0 0-1 0 0,0 0 1 0 0,0-1-1 0 0,0 1 1 0 0,0 0-1 0 0,0 0 1 0 0,0 0 0 0 0,1 0-1 0 0,-1-1 1 0 0,0 1-1 0 0,1 0 1 0 0,-1 0-1 0 0,0-1 1 0 0,1 1-1 0 0,-1 0 1 0 0,1-1-1 0 0,-1 1 1 0 0,1-1-1 0 0,0 1 1 0 0,-1 0 0 0 0,1-1-1 0 0,-1 1 1 0 0,1-1-1 0 0,0 1 1 0 0,0-1-1 0 0,-1 0 1 0 0,1 1-1 0 0,0-1 1 0 0,0 0-1 0 0,-1 0 1 0 0,1 1-1 0 0,0-1 1 0 0,0 0-1 0 0,0 0 1 0 0,-1 0 0 0 0,1 0-1 0 0,0 0 1 0 0,0 0-1 0 0,0 0 1 0 0,0 0-1 0 0,-1 0 1 0 0,1 0-1 0 0,0-1 1 0 0,0 1-1 0 0,-1 0 1 0 0,1 0-1 0 0,0-1 1 0 0,0 1 0 0 0,-1-1-1 0 0,1 1 1 0 0,1-1-1 0 0,40-35 216 0 0,-35 29-196 0 0,172-181-1512 0 0,-205 198 500 0 0,-21 17 1243 0 0,38-20-209 0 0,-26 20 399 0 0,-39 40-1 0 0,65-57-269 0 0,1-1 1 0 0,-1 1-1 0 0,1 1 1 0 0,1-1 0 0 0,0 1-1 0 0,1 1 1 0 0,0-1 0 0 0,1 1-1 0 0,-5 14 1 0 0,9-24-150 0 0,1 1 0 0 0,-1 0 0 0 0,1-1 0 0 0,-1 1 0 0 0,1 0 0 0 0,0-1 0 0 0,0 1 0 0 0,0 0 0 0 0,0 0 0 0 0,1-1 0 0 0,-1 1 0 0 0,1-1 0 0 0,-1 1 0 0 0,1 0 0 0 0,0-1 0 0 0,0 1 0 0 0,0-1 0 0 0,0 1 0 0 0,1-1 0 0 0,-1 0 0 0 0,3 3 0 0 0,-1-1 28 0 0,1-1-1 0 0,0 1 1 0 0,1-1-1 0 0,-1 1 1 0 0,1-1 0 0 0,-1 0-1 0 0,1-1 1 0 0,0 1 0 0 0,0-1-1 0 0,5 2 1 0 0,5 0-343 0 0,1 0 1 0 0,-1 0-1 0 0,1-2 0 0 0,0 0 1 0 0,-1 0-1 0 0,23-2 0 0 0,8-6-3110 0 0,-17-1-3696 0 0,-28 7 6996 0 0,9-2-2441 0 0</inkml:trace>
</inkml:ink>
</file>

<file path=ppt/ink/ink7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15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1 364 596 0 0,'0'0'4794'0'0,"13"18"700"0"0,-6-16-4663 0 0,1-1 0 0 0,-1 1 0 0 0,1-2 0 0 0,0 1 0 0 0,-1-1 0 0 0,1 0 0 0 0,0-1 0 0 0,-1 1 0 0 0,1-2 0 0 0,-1 1 0 0 0,1-1 0 0 0,-1 0 0 0 0,0-1 0 0 0,8-2 0 0 0,-12 3-712 0 0,0 0 0 0 0,1-1 0 0 0,-1 1 0 0 0,0 0 0 0 0,0-1 0 0 0,0 0 0 0 0,-1 1 0 0 0,1-1 0 0 0,-1 0 1 0 0,1-1-1 0 0,-1 1 0 0 0,0 0 0 0 0,0-1 0 0 0,-1 1 0 0 0,1-1 0 0 0,-1 1 0 0 0,1-1 0 0 0,-1 0 0 0 0,0 0 0 0 0,-1 1 0 0 0,1-1 0 0 0,-1 0 0 0 0,1 0 0 0 0,-1 0 0 0 0,0 0 0 0 0,-1 0 0 0 0,1 0 0 0 0,-2-6 0 0 0,-2-5-66 0 0,0 0 0 0 0,-1 1-1 0 0,-1-1 1 0 0,0 1 0 0 0,-1 0 0 0 0,-14-22-1 0 0,10 19 78 0 0,1 0-1 0 0,1-1 0 0 0,-8-24 0 0 0,17 41-108 0 0,0 0 0 0 0,-1 0 0 0 0,1 0 0 0 0,0 0 0 0 0,0 0-1 0 0,0 0 1 0 0,0 0 0 0 0,0 0 0 0 0,0 0 0 0 0,0 0 0 0 0,0 0 0 0 0,1 0 0 0 0,-1 0-1 0 0,0 0 1 0 0,0 0 0 0 0,1 0 0 0 0,-1 0 0 0 0,1 0 0 0 0,-1 0 0 0 0,1 0-1 0 0,-1 1 1 0 0,1-1 0 0 0,0 0 0 0 0,-1 0 0 0 0,3-1 0 0 0,28-14 365 0 0,-19 13-237 0 0,0 0 1 0 0,1 1-1 0 0,17 0 0 0 0,-20 1-70 0 0,0 2-1 0 0,0-1 0 0 0,0 1 1 0 0,0 1-1 0 0,0 0 0 0 0,-1 0 0 0 0,1 1 1 0 0,-1 0-1 0 0,0 1 0 0 0,1 0 1 0 0,-1 0-1 0 0,-1 1 0 0 0,11 8 1 0 0,-13-9-39 0 0,0 1 0 0 0,-1 0 0 0 0,0 0 0 0 0,0 0 0 0 0,0 1 0 0 0,-1-1 0 0 0,1 1 1 0 0,-2 0-1 0 0,1 0 0 0 0,0 1 0 0 0,-1-1 0 0 0,-1 1 0 0 0,1 0 0 0 0,-1 0 1 0 0,0 0-1 0 0,0 0 0 0 0,-1 0 0 0 0,1 14 0 0 0,-2-6-71 0 0,1 0 0 0 0,0-1-1 0 0,1 1 1 0 0,1 0 0 0 0,0 0 0 0 0,1-1 0 0 0,8 20-1 0 0,-9-29 22 0 0,0 1 0 0 0,0-1-1 0 0,1 0 1 0 0,0-1 0 0 0,-1 1-1 0 0,2 0 1 0 0,-1-1 0 0 0,0 0-1 0 0,1 0 1 0 0,0 0 0 0 0,0-1-1 0 0,0 0 1 0 0,0 0 0 0 0,0 0-1 0 0,1 0 1 0 0,0-1-1 0 0,-1 0 1 0 0,1 0 0 0 0,0 0-1 0 0,0-1 1 0 0,7 1 0 0 0,6 0-50 0 0,-1-1 0 0 0,1-1-1 0 0,36-4 1 0 0,-22 1-2750 0 0,0 2-3844 0 0</inkml:trace>
</inkml:ink>
</file>

<file path=ppt/ink/ink7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20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366 215 248 0 0,'6'-4'718'0'0,"0"-1"0"0"0,0-1 0 0 0,-1 1 0 0 0,1-1 0 0 0,-2 1 0 0 0,1-1 0 0 0,0-1 0 0 0,-1 1 0 0 0,0-1 0 0 0,-1 0 0 0 0,0 1 0 0 0,0-2 0 0 0,0 1 0 0 0,-1 0 0 0 0,2-9 0 0 0,-4 15-621 0 0,-1 0-1 0 0,1 0 1 0 0,-1 0-1 0 0,1-1 1 0 0,-1 1-1 0 0,0 0 1 0 0,1 0-1 0 0,-1 0 1 0 0,0 0-1 0 0,0 0 1 0 0,0 0-1 0 0,0 0 1 0 0,0 1-1 0 0,0-1 0 0 0,0 0 1 0 0,0 0-1 0 0,0 1 1 0 0,0-1-1 0 0,0 0 1 0 0,-1 1-1 0 0,1-1 1 0 0,0 1-1 0 0,0 0 1 0 0,0-1-1 0 0,-2 1 1 0 0,-35-8 670 0 0,35 8-652 0 0,-18-1 59 0 0,0 1 0 0 0,0 0-1 0 0,0 2 1 0 0,0 1 0 0 0,0 0 0 0 0,0 1 0 0 0,1 2 0 0 0,-1 0 0 0 0,1 1 0 0 0,1 1 0 0 0,0 1 0 0 0,0 0 0 0 0,-21 15 0 0 0,34-20-90 0 0,1-1 1 0 0,0 1 0 0 0,0 0 0 0 0,0 0-1 0 0,1 1 1 0 0,0-1 0 0 0,-1 1 0 0 0,2 0 0 0 0,-1 0-1 0 0,0 1 1 0 0,1-1 0 0 0,-3 7 0 0 0,5-9-26 0 0,0 0 0 0 0,0 0 1 0 0,1-1-1 0 0,-1 1 1 0 0,1 0-1 0 0,0 0 0 0 0,-1 0 1 0 0,1 0-1 0 0,1 0 0 0 0,-1-1 1 0 0,0 1-1 0 0,1 0 1 0 0,-1 0-1 0 0,1 0 0 0 0,0 0 1 0 0,0-1-1 0 0,0 1 1 0 0,0 0-1 0 0,0-1 0 0 0,1 1 1 0 0,-1-1-1 0 0,1 0 1 0 0,0 1-1 0 0,0-1 0 0 0,0 0 1 0 0,0 0-1 0 0,0 0 0 0 0,4 3 1 0 0,7 4 59 0 0,0 0 0 0 0,1-1 0 0 0,0 0 0 0 0,0-1 0 0 0,1-1 0 0 0,-1 0 0 0 0,1-1 0 0 0,1-1 0 0 0,-1 0 0 0 0,1-1 0 0 0,25 1 0 0 0,-19-2-21 0 0,1-1 0 0 0,0-2 0 0 0,0 0 1 0 0,0-2-1 0 0,0 0 0 0 0,-1-2 0 0 0,33-10 0 0 0,-49 14-79 0 0,-1-1-1 0 0,0 0 0 0 0,0-1 1 0 0,0 1-1 0 0,0-1 0 0 0,0 0 1 0 0,0 0-1 0 0,-1-1 0 0 0,1 0 1 0 0,-1 1-1 0 0,0-1 0 0 0,0-1 0 0 0,-1 1 1 0 0,1 0-1 0 0,-1-1 0 0 0,0 0 1 0 0,0 0-1 0 0,0 0 0 0 0,-1 0 1 0 0,0 0-1 0 0,0-1 0 0 0,0 1 1 0 0,-1 0-1 0 0,1-1 0 0 0,-1 0 0 0 0,0-5 1 0 0,-1 3-8 0 0,0 0 0 0 0,-1 0 1 0 0,0-1-1 0 0,0 1 0 0 0,-1 0 0 0 0,0 0 0 0 0,0 1 1 0 0,-1-1-1 0 0,0 0 0 0 0,0 1 0 0 0,-1-1 1 0 0,0 1-1 0 0,0 0 0 0 0,-1 0 0 0 0,0 1 1 0 0,0 0-1 0 0,-9-9 0 0 0,1 4-23 0 0,-1 1-1 0 0,0 0 1 0 0,0 2-1 0 0,-1-1 0 0 0,0 2 1 0 0,0 0-1 0 0,-1 1 1 0 0,0 0-1 0 0,0 2 1 0 0,-1-1-1 0 0,1 2 1 0 0,-1 0-1 0 0,0 2 1 0 0,0-1-1 0 0,-25 3 0 0 0,38-1-132 0 0,0 1-1 0 0,1 0 1 0 0,-1 0-1 0 0,1 0 0 0 0,-1 0 1 0 0,1 0-1 0 0,-1 1 1 0 0,-4 3-1 0 0,-3 8-2140 0 0,11-12 2039 0 0,0-1 1 0 0,0 1-1 0 0,0 0 0 0 0,0-1 1 0 0,0 1-1 0 0,0 0 1 0 0,1-1-1 0 0,-1 1 1 0 0,0 0-1 0 0,0-1 0 0 0,0 1 1 0 0,1 0-1 0 0,-1-1 1 0 0,0 1-1 0 0,1-1 1 0 0,-1 1-1 0 0,1 0 1 0 0,-1-1-1 0 0,1 1 0 0 0,-1-1 1 0 0,1 1-1 0 0,-1-1 1 0 0,1 0-1 0 0,0 1 1 0 0,8 5-2040 0 0</inkml:trace>
</inkml:ink>
</file>

<file path=ppt/ink/ink7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77 696 0 0,'-16'-25'2094'0'0,"-13"-26"10270"0"0,29 54-12124 0 0,-1 5-226 0 0,1 1 0 0 0,1-1 0 0 0,-1 1 1 0 0,2 0-1 0 0,-1-1 0 0 0,1 0 0 0 0,4 11 0 0 0,26 38-5183 0 0,-20-40 3396 0 0</inkml:trace>
</inkml:ink>
</file>

<file path=ppt/ink/ink7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21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626 166 632 0 0,'0'-2'312'0'0,"1"1"-1"0"0,0 0 1 0 0,-1-1 0 0 0,1 1-1 0 0,-1-1 1 0 0,0 0 0 0 0,1 1-1 0 0,-1-1 1 0 0,0 1 0 0 0,0-1-1 0 0,0 0 1 0 0,0 1-1 0 0,0-1 1 0 0,0 1 0 0 0,-1-1-1 0 0,1 1 1 0 0,0-1 0 0 0,-1 1-1 0 0,1-1 1 0 0,-2-1 0 0 0,0-1 45 0 0,0 0 0 0 0,-1 0 1 0 0,0 0-1 0 0,1 1 0 0 0,-1-1 1 0 0,-1 1-1 0 0,-3-4 0 0 0,-3-1 71 0 0,-1 0 0 0 0,0 0 0 0 0,0 1 0 0 0,-14-6-1 0 0,0 2-9 0 0,0 2-1 0 0,-1 1 0 0 0,1 1 0 0 0,-2 1 1 0 0,1 1-1 0 0,-1 1 0 0 0,-29 0 0 0 0,35 3-136 0 0,0 2-1 0 0,0 0 0 0 0,0 1 0 0 0,0 1 0 0 0,1 1 1 0 0,-1 1-1 0 0,1 1 0 0 0,0 0 0 0 0,-30 16 0 0 0,46-20-160 0 0,-1 0 1 0 0,1 1-1 0 0,0-1 0 0 0,0 1 0 0 0,0 0 0 0 0,0 1 0 0 0,1-1 0 0 0,-1 1 1 0 0,1-1-1 0 0,0 1 0 0 0,0 0 0 0 0,0 0 0 0 0,-3 8 0 0 0,5-10-64 0 0,0 1 0 0 0,0 0 0 0 0,1-1 0 0 0,-1 1 0 0 0,1 0 0 0 0,0-1 0 0 0,0 1 0 0 0,0 0 0 0 0,0 0 0 0 0,0-1 0 0 0,1 1 0 0 0,-1 0 0 0 0,1-1-1 0 0,0 1 1 0 0,0-1 0 0 0,0 1 0 0 0,0-1 0 0 0,0 1 0 0 0,0-1 0 0 0,1 0 0 0 0,-1 1 0 0 0,1-1 0 0 0,-1 0 0 0 0,1 0 0 0 0,0 0 0 0 0,2 2 0 0 0,8 7 61 0 0,1-1 1 0 0,0 0 0 0 0,0-1 0 0 0,1 0 0 0 0,1-1 0 0 0,-1-1-1 0 0,1 0 1 0 0,0-1 0 0 0,29 8 0 0 0,-23-9-221 0 0,0 0 0 0 0,0-2 0 0 0,0 0 0 0 0,0-1 0 0 0,0-2 0 0 0,1 0 0 0 0,25-3 0 0 0,-42 1 93 0 0,1 1 1 0 0,-1-1 0 0 0,0 1-1 0 0,1-1 1 0 0,-1-1 0 0 0,0 1 0 0 0,0-1-1 0 0,-1 0 1 0 0,1 0 0 0 0,0 0-1 0 0,-1-1 1 0 0,0 0 0 0 0,0 0 0 0 0,0 0-1 0 0,0 0 1 0 0,-1 0 0 0 0,0-1-1 0 0,0 1 1 0 0,0-1 0 0 0,0 0-1 0 0,-1 0 1 0 0,1 0 0 0 0,-1-1 0 0 0,-1 1-1 0 0,1 0 1 0 0,-1-1 0 0 0,0 1-1 0 0,0-1 1 0 0,0 1 0 0 0,-1-1 0 0 0,0 0-1 0 0,0 1 1 0 0,-2-10 0 0 0,2 14 37 0 0,0 1-1 0 0,0 0 1 0 0,0 0 0 0 0,0-1 0 0 0,-1 1 0 0 0,1 0 0 0 0,0 0 0 0 0,0-1 0 0 0,0 1-1 0 0,0 0 1 0 0,-1 0 0 0 0,1-1 0 0 0,0 1 0 0 0,0 0 0 0 0,0 0 0 0 0,-1 0 0 0 0,1 0 0 0 0,0-1-1 0 0,0 1 1 0 0,-1 0 0 0 0,1 0 0 0 0,0 0 0 0 0,-1 0 0 0 0,1 0 0 0 0,0 0 0 0 0,0 0 0 0 0,-1 0-1 0 0,1 0 1 0 0,0 0 0 0 0,-1 0 0 0 0,1 0 0 0 0,0 0 0 0 0,-1 0 0 0 0,1 0 0 0 0,0 0 0 0 0,0 0-1 0 0,-1 0 1 0 0,1 0 0 0 0,0 0 0 0 0,-1 0 0 0 0,1 0 0 0 0,0 1 0 0 0,0-1 0 0 0,-1 0 0 0 0,1 0-1 0 0,0 0 1 0 0,0 0 0 0 0,0 1 0 0 0,-1-1 0 0 0,1 0 0 0 0,0 0 0 0 0,0 1 0 0 0,0-1-1 0 0,0 0 1 0 0,-1 0 0 0 0,1 1 0 0 0,0-1 0 0 0,0 0 0 0 0,0 1 0 0 0,0-1 0 0 0,0 0 0 0 0,-13 21 255 0 0,11 9 22 0 0,0 0 0 0 0,2 0 0 0 0,2 0 0 0 0,0 1 0 0 0,2-2 0 0 0,1 1-1 0 0,2 0 1 0 0,19 55 0 0 0,-24-81-568 0 0,0-1-1 0 0,-1 1 1 0 0,1 0 0 0 0,0-1-1 0 0,1 0 1 0 0,-1 1-1 0 0,1-1 1 0 0,-1 0 0 0 0,1 0-1 0 0,0 0 1 0 0,0-1-1 0 0,4 4 1 0 0,28 9-8615 0 0,-28-13 6480 0 0</inkml:trace>
</inkml:ink>
</file>

<file path=ppt/ink/ink7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21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40 724 0 0,'-1'-26'2427'0'0,"2"13"6852"0"0,1 17-7935 0 0,2 12-450 0 0,-1 0 0 0 0,0 0 0 0 0,-1 1 0 0 0,0-1-1 0 0,-2 1 1 0 0,0-1 0 0 0,-3 26 0 0 0,1 37 1286 0 0,2-59-1646 0 0,-1-13-288 0 0,0-1-1 0 0,1 0 1 0 0,0 1 0 0 0,1-1-1 0 0,-1 1 1 0 0,1-1 0 0 0,1 1-1 0 0,-1-1 1 0 0,1 0 0 0 0,0 0-1 0 0,4 8 1 0 0,-5-13-224 0 0,0-1 1 0 0,0 0-1 0 0,0 0 0 0 0,0 0 0 0 0,0 0 1 0 0,0-1-1 0 0,0 1 0 0 0,0 0 1 0 0,-1 0-1 0 0,1-1 0 0 0,0 1 0 0 0,0 0 1 0 0,0-1-1 0 0,0 1 0 0 0,0-1 0 0 0,0 1 1 0 0,0-1-1 0 0,-1 1 0 0 0,1-1 1 0 0,0 0-1 0 0,0 1 0 0 0,-1-1 0 0 0,1 0 1 0 0,0-1-1 0 0,22-21 12 0 0,38-48-213 0 0,96-85 0 0 0,-133 135-314 0 0,-18 17-500 0 0,-27 19 603 0 0,20-15 399 0 0,-93 63-143 0 0,65-46 255 0 0,1 1 1 0 0,1 1-1 0 0,0 1 0 0 0,2 2 1 0 0,0 0-1 0 0,-24 29 0 0 0,47-49-75 0 0,1 1-1 0 0,-1-1 1 0 0,0 0-1 0 0,1 1 1 0 0,-1-1-1 0 0,1 1 1 0 0,0-1-1 0 0,0 1 0 0 0,0 0 1 0 0,0-1-1 0 0,0 1 1 0 0,1 0-1 0 0,-1 0 1 0 0,1 0-1 0 0,0-1 1 0 0,0 1-1 0 0,0 0 1 0 0,0 0-1 0 0,0 0 0 0 0,0 0 1 0 0,1-1-1 0 0,1 5 1 0 0,0-3 2 0 0,0 0-1 0 0,0-1 1 0 0,1 1 0 0 0,-1-1-1 0 0,1 0 1 0 0,0 0 0 0 0,0 0 0 0 0,0 0-1 0 0,0 0 1 0 0,1 0 0 0 0,-1-1-1 0 0,1 0 1 0 0,5 3 0 0 0,10 4 45 0 0,1-1 1 0 0,0-1-1 0 0,0-1 1 0 0,37 7-1 0 0,-28-9-699 0 0,-1-1 0 0 0,52-1-1 0 0,10-7-5818 0 0,-56 3 1374 0 0,-21 0 2558 0 0</inkml:trace>
</inkml:ink>
</file>

<file path=ppt/ink/ink7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2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1 515 484 0 0,'13'1'16364'0'0,"-8"-32"-11766"0"0,-14-25-2375 0 0,0 10-1290 0 0,8 21-662 0 0,1 1 1 0 0,1-1-1 0 0,2 0 1 0 0,0 1-1 0 0,1-1 1 0 0,2 1-1 0 0,0 0 1 0 0,16-37-1 0 0,-18 52-205 0 0,0 0 0 0 0,1 0 1 0 0,1 0-1 0 0,0 1 0 0 0,0-1 0 0 0,0 2 0 0 0,1-1 1 0 0,0 1-1 0 0,0-1 0 0 0,13-7 0 0 0,-14 11-24 0 0,0 0 0 0 0,1 1 1 0 0,-1 0-1 0 0,1 0 0 0 0,0 1 0 0 0,0 0 0 0 0,0 0 0 0 0,0 0 0 0 0,0 1 0 0 0,0 0 0 0 0,1 0 0 0 0,-1 1 0 0 0,0 0 0 0 0,1 1 0 0 0,-1-1 1 0 0,8 3-1 0 0,-12-3-26 0 0,0 0 1 0 0,0 0-1 0 0,0 1 1 0 0,-1 0-1 0 0,1-1 1 0 0,0 1-1 0 0,0 0 1 0 0,-1 0-1 0 0,1 0 1 0 0,0 1-1 0 0,-1-1 1 0 0,1 1-1 0 0,-1-1 1 0 0,0 1-1 0 0,0 0 1 0 0,1 0-1 0 0,-1 0 1 0 0,0 0-1 0 0,-1 0 1 0 0,1 1 0 0 0,0-1-1 0 0,-1 1 1 0 0,1-1-1 0 0,-1 1 1 0 0,1-1-1 0 0,0 5 1 0 0,-2-3 12 0 0,1 1 0 0 0,-1 0 0 0 0,0 0 1 0 0,-1 0-1 0 0,1 0 0 0 0,-1 0 0 0 0,0-1 1 0 0,0 1-1 0 0,-1 0 0 0 0,1 0 0 0 0,-1-1 1 0 0,0 1-1 0 0,0-1 0 0 0,-1 0 0 0 0,-3 5 1 0 0,-2 5 41 0 0,-1-2 2 0 0,1 2 0 0 0,1-1 0 0 0,0 1 1 0 0,0 0-1 0 0,1 1 0 0 0,1-1 0 0 0,-3 17 0 0 0,8-28-59 0 0,0 1 0 0 0,1-1 0 0 0,-1 1 0 0 0,1 0 0 0 0,0-1 0 0 0,0 1-1 0 0,0-1 1 0 0,0 1 0 0 0,1-1 0 0 0,-1 0 0 0 0,1 0 0 0 0,0 1 0 0 0,0-1-1 0 0,0 0 1 0 0,0-1 0 0 0,1 1 0 0 0,-1 0 0 0 0,1-1 0 0 0,0 1 0 0 0,0-1-1 0 0,0 0 1 0 0,0 0 0 0 0,0 0 0 0 0,0 0 0 0 0,5 1 0 0 0,8 6 21 0 0,0-2 1 0 0,1 0 0 0 0,29 8-1 0 0,-2-5-163 0 0,0-1 0 0 0,0-2 0 0 0,47 1 0 0 0,-42-7-4272 0 0,-1 0-4282 0 0,-43-1 5775 0 0</inkml:trace>
</inkml:ink>
</file>

<file path=ppt/ink/ink7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15 244 0 0,'11'-14'4787'0'0,"-4"16"473"0"0,-2 32-58 0 0,-4-28-5660 0 0,26 183 5065 0 0,-21-163-4943 0 0,1-1-1 0 0,19 45 1 0 0,-9-48-3766 0 0,-13-18 794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31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1 252 0 0,'-1'3'883'0'0,"-53"105"10242"0"0,-40 52-2209 0 0,92-156-8868 0 0,-9 17-386 0 0,11-20 6 0 0,0-1-1 0 0,-1 1 1 0 0,1-1 0 0 0,0 1 0 0 0,0-1 0 0 0,0 1 0 0 0,0-1-1 0 0,0 1 1 0 0,0-1 0 0 0,0 1 0 0 0,1-1 0 0 0,-1 1 0 0 0,0-1-1 0 0,0 1 1 0 0,0-1 0 0 0,0 1 0 0 0,1-1 0 0 0,-1 0 0 0 0,0 1-1 0 0,0-1 1 0 0,1 1 0 0 0,0 0 0 0 0,3 1-1941 0 0</inkml:trace>
</inkml:ink>
</file>

<file path=ppt/ink/ink7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23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39 408 0 0,'-19'-4'2256'0'0,"-16"0"12888"0"0,39 3-14066 0 0,97-11 3808 0 0,28-6-4217 0 0,-104 18-9442 0 0</inkml:trace>
</inkml:ink>
</file>

<file path=ppt/ink/ink7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24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68 384 0 0,'-2'-8'10647'0'0,"2"8"-10434"0"0,33-10 3929 0 0,64-9-2414 0 0,-82 16-482 0 0,25-5-357 0 0,-12 1-508 0 0,1 2 0 0 0,45-2-1 0 0,-62 10-7947 0 0</inkml:trace>
</inkml:ink>
</file>

<file path=ppt/ink/ink7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25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5 223 76 0 0,'-1'3'260'0'0,"0"0"0"0"0,0 0 0 0 0,1 1 0 0 0,-1-1 0 0 0,1 0-1 0 0,0 1 1 0 0,-1-1 0 0 0,1 1 0 0 0,1-1 0 0 0,-1 0 0 0 0,0 1 0 0 0,1-1 0 0 0,0 0 0 0 0,1 5 0 0 0,21 54 1732 0 0,-14-41-1142 0 0,11 28 516 0 0,1-1 0 0 0,3 0 0 0 0,2-2 0 0 0,1-1 0 0 0,3-1 0 0 0,1-2 0 0 0,3-1 0 0 0,1-2 0 0 0,2-1 0 0 0,66 53 0 0 0,-101-88-1217 0 0,1-1 0 0 0,-1 0 0 0 0,1 0 0 0 0,0-1 0 0 0,-1 1 0 0 0,1 0 0 0 0,0-1 0 0 0,0 0 0 0 0,0 0 0 0 0,0 0 0 0 0,0 0 0 0 0,0 0 0 0 0,1 0 0 0 0,-1-1 1 0 0,6 1-1 0 0,-7-2-84 0 0,-1 0 1 0 0,1 0-1 0 0,0 0 1 0 0,0 0 0 0 0,-1 0-1 0 0,1 0 1 0 0,0 0-1 0 0,-1 0 1 0 0,1-1-1 0 0,-1 1 1 0 0,0 0 0 0 0,1-1-1 0 0,-1 1 1 0 0,0-1-1 0 0,0 0 1 0 0,0 1 0 0 0,0-1-1 0 0,0 0 1 0 0,0 0-1 0 0,-1 0 1 0 0,1 1-1 0 0,-1-1 1 0 0,1 0 0 0 0,-1 0-1 0 0,0 0 1 0 0,1-3-1 0 0,8-57 518 0 0,-2 0 0 0 0,-2-107 0 0 0,-3 60-145 0 0,0 48-213 0 0,-1-9 145 0 0,2 0 0 0 0,4 1 0 0 0,24-104 0 0 0,-31 172-463 0 0,0 0-1 0 0,0 0 0 0 0,0-1 1 0 0,1 1-1 0 0,-1 0 1 0 0,0 0-1 0 0,1 0 1 0 0,-1 0-1 0 0,1 0 0 0 0,-1 0 1 0 0,1 0-1 0 0,0 0 1 0 0,-1 0-1 0 0,1 0 1 0 0,0 1-1 0 0,0-1 0 0 0,-1 0 1 0 0,1 0-1 0 0,0 1 1 0 0,0-1-1 0 0,0 0 1 0 0,0 1-1 0 0,0-1 0 0 0,0 1 1 0 0,0-1-1 0 0,0 1 1 0 0,0-1-1 0 0,0 1 1 0 0,1 0-1 0 0,-1 0 0 0 0,0 0 1 0 0,0-1-1 0 0,0 1 1 0 0,0 0-1 0 0,0 0 1 0 0,0 0-1 0 0,1 1 1 0 0,-1-1-1 0 0,0 0 0 0 0,0 0 1 0 0,0 1-1 0 0,0-1 1 0 0,0 1-1 0 0,0-1 1 0 0,0 1-1 0 0,0-1 0 0 0,0 1 1 0 0,0-1-1 0 0,0 1 1 0 0,0 0-1 0 0,1 1 1 0 0,7 4-1464 0 0,0 2 1 0 0,-1-1 0 0 0,0 1 0 0 0,8 9 0 0 0,-11-11 809 0 0,18 20-2081 0 0</inkml:trace>
</inkml:ink>
</file>

<file path=ppt/ink/ink7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25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215 142 540 0 0,'-4'-2'561'0'0,"0"0"-1"0"0,0 1 1 0 0,0-1 0 0 0,-1 1-1 0 0,1 0 1 0 0,0 0 0 0 0,0 0-1 0 0,-1 0 1 0 0,1 1 0 0 0,-1 0-1 0 0,1 0 1 0 0,-1 0 0 0 0,1 0-1 0 0,0 1 1 0 0,-1-1 0 0 0,-6 3-1 0 0,3 0 12 0 0,0 0 0 0 0,0 0-1 0 0,1 0 1 0 0,-1 1 0 0 0,1 0-1 0 0,0 1 1 0 0,0 0 0 0 0,-12 10-1 0 0,14-9-240 0 0,-1 0 0 0 0,1-1 0 0 0,0 2 0 0 0,0-1-1 0 0,1 1 1 0 0,-1-1 0 0 0,1 1 0 0 0,1 0 0 0 0,-4 11-1 0 0,5-14-110 0 0,1 0 0 0 0,0 0 0 0 0,0 0 0 0 0,1 0 0 0 0,-1 0 0 0 0,1 0 0 0 0,0 0 0 0 0,0 0 0 0 0,0 0 0 0 0,0 1 0 0 0,1-1 0 0 0,0 0 0 0 0,0 0 0 0 0,0 0 0 0 0,0 0 0 0 0,1 0 0 0 0,3 6 0 0 0,-3-6-101 0 0,1 0 0 0 0,0 0-1 0 0,0 0 1 0 0,0 0 0 0 0,0-1 0 0 0,1 1 0 0 0,-1-1-1 0 0,1 0 1 0 0,0 0 0 0 0,0 0 0 0 0,0-1 0 0 0,0 1-1 0 0,1-1 1 0 0,-1 0 0 0 0,1 0 0 0 0,-1-1-1 0 0,1 1 1 0 0,-1-1 0 0 0,1 0 0 0 0,0 0 0 0 0,0-1-1 0 0,0 0 1 0 0,0 1 0 0 0,-1-1 0 0 0,1-1 0 0 0,0 1-1 0 0,6-2 1 0 0,-5 1-48 0 0,1-1-1 0 0,-1 0 1 0 0,0 0-1 0 0,0 0 1 0 0,0-1-1 0 0,-1 1 1 0 0,1-2-1 0 0,-1 1 1 0 0,1 0-1 0 0,-1-1 1 0 0,0 0-1 0 0,0 0 1 0 0,-1-1-1 0 0,1 0 1 0 0,-1 1-1 0 0,0-1 1 0 0,0-1-1 0 0,-1 1 1 0 0,1 0-1 0 0,2-7 1 0 0,-3 2-1 0 0,-1 1 0 0 0,1-1 0 0 0,-1 0 0 0 0,-1 1 0 0 0,0-1 0 0 0,0 0 0 0 0,-1 0 0 0 0,-1 0 0 0 0,1 0 0 0 0,-2 0 0 0 0,1 0 0 0 0,-1 1 0 0 0,-1-1 0 0 0,1 1 0 0 0,-2-1 0 0 0,1 1 0 0 0,-1 0 0 0 0,-1 0 0 0 0,0 0 0 0 0,-10-13 0 0 0,9 14-242 0 0,0 0-1 0 0,0 1 1 0 0,-1 0-1 0 0,0 0 1 0 0,-1 0-1 0 0,1 1 0 0 0,-1 0 1 0 0,0 1-1 0 0,-13-7 1 0 0,14 9-537 0 0,1 0 1 0 0,-1 1-1 0 0,0 0 0 0 0,1 0 1 0 0,-1 0-1 0 0,0 1 1 0 0,0 0-1 0 0,0 1 1 0 0,0-1-1 0 0,0 1 1 0 0,0 1-1 0 0,0-1 1 0 0,-13 4-1 0 0,7-1-2226 0 0</inkml:trace>
</inkml:ink>
</file>

<file path=ppt/ink/ink7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27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0 520 0 0,'-1'1'10697'0'0,"4"10"-4011"0"0,4 11-2645 0 0,9 22-2935 0 0,9 28 493 0 0,28 141 1153 0 0,1 3-705 0 0,-15-54-513 0 0,-16-58-377 0 0,-23-91-475 0 0,0 0-3423 0 0</inkml:trace>
</inkml:ink>
</file>

<file path=ppt/ink/ink7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28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0 117 760 0 0,'6'0'6610'0'0,"28"-1"-1425"0"0,73-3-3007 0 0,473-35 3803 0 0,265-26 1014 0 0,-819 61-5887 0 0,-4 1-4919 0 0,-41 15-4529 0 0,10-9 5483 0 0</inkml:trace>
</inkml:ink>
</file>

<file path=ppt/ink/ink7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2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4 144 0 0,'-3'-1'407'0'0,"1"0"-1"0"0,0 1 1 0 0,-1-1 0 0 0,1 1 0 0 0,0-1-1 0 0,-1 1 1 0 0,1 0 0 0 0,0 0-1 0 0,-1 0 1 0 0,1 0 0 0 0,-1 1 0 0 0,1-1-1 0 0,0 1 1 0 0,0-1 0 0 0,-1 1-1 0 0,1 0 1 0 0,0 0 0 0 0,0 0-1 0 0,0 0 1 0 0,0 0 0 0 0,0 0 0 0 0,-2 2-1 0 0,-53 38 1461 0 0,42-28-1017 0 0,-143 108 2655 0 0,47-32-1411 0 0,-3-5 0 0 0,-143 77-1 0 0,434-246-12074 0 0,-86 40 7922 0 0</inkml:trace>
</inkml:ink>
</file>

<file path=ppt/ink/ink7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2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1 60 0 0,'-31'0'5058'0'0,"-5"13"-3221"0"0,0 2 0 0 0,0 2 0 0 0,2 1 0 0 0,-38 26 0 0 0,-131 105 2794 0 0,91-63-2812 0 0,68-53-1208 0 0,22-15-406 0 0,0-1 1 0 0,-1-2 0 0 0,-27 14 0 0 0,58-32-5470 0 0,3 1 3023 0 0,9-4 1349 0 0,16-13-1473 0 0</inkml:trace>
</inkml:ink>
</file>

<file path=ppt/ink/ink7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29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0 208 0 0,'0'0'1185'0'0,"-3"2"382"0"0,-152 99 7497 0 0,-64 44-2328 0 0,168-107-4705 0 0,2 3 0 0 0,-53 54 1 0 0,87-75-2763 0 0,10-6-4284 0 0</inkml:trace>
</inkml:ink>
</file>

<file path=ppt/ink/ink7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40.6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125 101 88 0 0,'1'-2'491'0'0,"0"1"-1"0"0,1-1 1 0 0,-1 1 0 0 0,0-1 0 0 0,1 0-1 0 0,-1 1 1 0 0,0-1 0 0 0,0 0-1 0 0,-1 0 1 0 0,1 0 0 0 0,0 0-1 0 0,-1 0 1 0 0,1 0 0 0 0,-1 0 0 0 0,1 0-1 0 0,-1 0 1 0 0,0 0 0 0 0,0 0-1 0 0,0 0 1 0 0,0 0 0 0 0,0 0-1 0 0,0 0 1 0 0,-1 0 0 0 0,1 0 0 0 0,-1 0-1 0 0,1 0 1 0 0,-1 0 0 0 0,0 0-1 0 0,-1-2 1 0 0,1 2-115 0 0,-1 1 0 0 0,1 0 0 0 0,0 0 1 0 0,0 0-1 0 0,-1 0 0 0 0,1 0 0 0 0,0 0 0 0 0,-1 1 0 0 0,1-1 0 0 0,-1 0 0 0 0,1 1 0 0 0,-1-1 1 0 0,0 1-1 0 0,1-1 0 0 0,-3 1 0 0 0,1 0-284 0 0,0-1 1 0 0,-1 1-1 0 0,1 1 0 0 0,-1-1 0 0 0,1 0 1 0 0,-1 1-1 0 0,1 0 0 0 0,0 0 1 0 0,-4 1-1 0 0,2 0 38 0 0,1 0 0 0 0,-1 0 0 0 0,1 1 1 0 0,0 0-1 0 0,0 0 0 0 0,0 0 0 0 0,0 0 0 0 0,1 1 0 0 0,-1-1 1 0 0,1 1-1 0 0,0 0 0 0 0,0 0 0 0 0,0 0 0 0 0,1 0 0 0 0,-1 1 1 0 0,1-1-1 0 0,0 1 0 0 0,0-1 0 0 0,1 1 0 0 0,-1 0 0 0 0,1 0 1 0 0,0-1-1 0 0,0 1 0 0 0,0 10 0 0 0,1-12-96 0 0,0 0 0 0 0,0 0 0 0 0,0 0 1 0 0,1 0-1 0 0,-1 0 0 0 0,1 0 0 0 0,0 0 0 0 0,0 0 0 0 0,0 0 1 0 0,0 0-1 0 0,0 0 0 0 0,0 0 0 0 0,1 0 0 0 0,0-1 0 0 0,-1 1 1 0 0,1-1-1 0 0,0 1 0 0 0,0-1 0 0 0,0 0 0 0 0,1 0 0 0 0,-1 1 1 0 0,1-2-1 0 0,-1 1 0 0 0,1 0 0 0 0,-1 0 0 0 0,1-1 0 0 0,0 0 0 0 0,0 1 1 0 0,0-1-1 0 0,0 0 0 0 0,0 0 0 0 0,0-1 0 0 0,0 1 0 0 0,0-1 1 0 0,0 1-1 0 0,0-1 0 0 0,0 0 0 0 0,0 0 0 0 0,6-1 0 0 0,-1 0-15 0 0,0-1-1 0 0,0 0 1 0 0,0 0-1 0 0,-1-1 1 0 0,1 1-1 0 0,-1-2 1 0 0,1 1-1 0 0,-1-1 0 0 0,0 0 1 0 0,0 0-1 0 0,-1-1 1 0 0,0 0-1 0 0,12-11 1 0 0,-15 13-12 0 0,0 0 0 0 0,-1 0 0 0 0,1 0 0 0 0,-1 0 0 0 0,0 0 1 0 0,1 0-1 0 0,-1 0 0 0 0,-1-1 0 0 0,1 1 0 0 0,0-1 0 0 0,-1 1 1 0 0,0-1-1 0 0,0 0 0 0 0,0 0 0 0 0,0 1 0 0 0,-1-1 0 0 0,1 0 1 0 0,-1 0-1 0 0,0 0 0 0 0,0 0 0 0 0,0 0 0 0 0,-1 0 0 0 0,1 1 1 0 0,-1-1-1 0 0,0 0 0 0 0,0 0 0 0 0,-1 1 0 0 0,1-1 0 0 0,-1 0 0 0 0,1 1 1 0 0,-3-4-1 0 0,0 3-3 0 0,0 1 0 0 0,0-1 1 0 0,0 1-1 0 0,0 0 0 0 0,0 0 0 0 0,-1 0 1 0 0,1 0-1 0 0,-1 1 0 0 0,1 0 0 0 0,-1 0 1 0 0,0 0-1 0 0,0 0 0 0 0,0 1 0 0 0,0 0 1 0 0,-1 0-1 0 0,1 1 0 0 0,0-1 0 0 0,0 1 1 0 0,0 0-1 0 0,-1 0 0 0 0,1 1 0 0 0,0-1 1 0 0,0 1-1 0 0,0 1 0 0 0,0-1 0 0 0,-6 3 1 0 0,6-3 5 0 0,0 1 0 0 0,0 0 1 0 0,0 0-1 0 0,0 1 0 0 0,0 0 1 0 0,1-1-1 0 0,-1 2 0 0 0,1-1 0 0 0,-1 0 1 0 0,1 1-1 0 0,-5 5 0 0 0,7-6 16 0 0,1-1-1 0 0,-1 1 0 0 0,0 0 0 0 0,1 0 1 0 0,-1-1-1 0 0,1 1 0 0 0,0 0 0 0 0,0 0 1 0 0,0 0-1 0 0,0 1 0 0 0,0-1 1 0 0,1 0-1 0 0,0 0 0 0 0,-1 0 0 0 0,1 0 1 0 0,1 1-1 0 0,-1-1 0 0 0,0 0 1 0 0,2 6-1 0 0,0-4-4 0 0,0-1 1 0 0,0 0-1 0 0,0 0 0 0 0,1-1 1 0 0,-1 1-1 0 0,1 0 1 0 0,0-1-1 0 0,0 1 0 0 0,0-1 1 0 0,1 0-1 0 0,-1 0 1 0 0,1 0-1 0 0,-1-1 0 0 0,1 1 1 0 0,0-1-1 0 0,0 0 1 0 0,0 0-1 0 0,1 0 0 0 0,-1-1 1 0 0,0 0-1 0 0,1 1 1 0 0,8 0-1 0 0,-8-1-45 0 0,1 0 1 0 0,0 0-1 0 0,-1 0 0 0 0,1-1 0 0 0,0 1 0 0 0,-1-2 1 0 0,1 1-1 0 0,0 0 0 0 0,-1-1 0 0 0,1 0 1 0 0,-1-1-1 0 0,1 1 0 0 0,-1-1 0 0 0,1 0 1 0 0,-1 0-1 0 0,0-1 0 0 0,0 0 0 0 0,4-3 1 0 0,-7 5 13 0 0,0-1 1 0 0,0 1 0 0 0,0-1-1 0 0,-1 1 1 0 0,1-1 0 0 0,-1 0-1 0 0,0 0 1 0 0,1 0 0 0 0,-1 0 0 0 0,0 0-1 0 0,0 0 1 0 0,0 0 0 0 0,0 0-1 0 0,-1-1 1 0 0,1 1 0 0 0,0 0-1 0 0,-1-1 1 0 0,0 1 0 0 0,1 0 0 0 0,-1 0-1 0 0,0-1 1 0 0,0 1 0 0 0,-1 0-1 0 0,1-1 1 0 0,0 1 0 0 0,-1 0-1 0 0,1-1 1 0 0,-3-3 0 0 0,2 4 8 0 0,0 1 0 0 0,0-1 0 0 0,-1 1-1 0 0,1-1 1 0 0,-1 1 0 0 0,1 0 0 0 0,-1-1 0 0 0,1 1 0 0 0,-1 0 0 0 0,0 0-1 0 0,0 0 1 0 0,0 1 0 0 0,1-1 0 0 0,-1 0 0 0 0,0 1 0 0 0,0-1 0 0 0,0 1 0 0 0,0-1-1 0 0,0 1 1 0 0,0 0 0 0 0,0 0 0 0 0,0 0 0 0 0,0 0 0 0 0,0 0 0 0 0,0 0 0 0 0,0 1-1 0 0,0-1 1 0 0,0 1 0 0 0,0-1 0 0 0,0 1 0 0 0,0 0 0 0 0,0 0 0 0 0,-2 1 0 0 0,-4 3 13 0 0,1-1 0 0 0,0 1 1 0 0,0 0-1 0 0,0 0 0 0 0,0 1 1 0 0,1 0-1 0 0,0 0 0 0 0,0 1 1 0 0,-8 12-1 0 0,12-17 1 0 0,1-1 0 0 0,-1 1-1 0 0,1 0 1 0 0,0 0 0 0 0,0 0 0 0 0,0 0-1 0 0,0 0 1 0 0,0 0 0 0 0,0 0 0 0 0,0 0-1 0 0,1 0 1 0 0,-1 0 0 0 0,1 1-1 0 0,-1-1 1 0 0,1 0 0 0 0,0 0 0 0 0,0 1-1 0 0,0-1 1 0 0,0 0 0 0 0,1 0 0 0 0,-1 1-1 0 0,0-1 1 0 0,1 0 0 0 0,0 0 0 0 0,-1 0-1 0 0,1 0 1 0 0,0 0 0 0 0,0 0 0 0 0,0 0-1 0 0,1 0 1 0 0,-1 0 0 0 0,0 0 0 0 0,1 0-1 0 0,-1-1 1 0 0,1 1 0 0 0,-1 0-1 0 0,1-1 1 0 0,0 0 0 0 0,0 1 0 0 0,0-1-1 0 0,0 0 1 0 0,2 1 0 0 0,0 0 0 0 0,0-1-1 0 0,0 0 1 0 0,0 0 0 0 0,0 0 0 0 0,0 0-1 0 0,0-1 1 0 0,0 0 0 0 0,0 1-1 0 0,0-1 1 0 0,0-1 0 0 0,0 1 0 0 0,0-1-1 0 0,0 0 1 0 0,0 1 0 0 0,0-2-1 0 0,0 1 1 0 0,0 0 0 0 0,0-1 0 0 0,0 0-1 0 0,-1 0 1 0 0,1 0 0 0 0,-1 0 0 0 0,0-1-1 0 0,1 1 1 0 0,-1-1 0 0 0,3-3-1 0 0,-2 2-8 0 0,0 1-1 0 0,0-1 1 0 0,-1 0-1 0 0,1-1 1 0 0,-1 1 0 0 0,0-1-1 0 0,0 1 1 0 0,-1-1-1 0 0,1 0 1 0 0,-1 0-1 0 0,0 0 1 0 0,0 0-1 0 0,-1-1 1 0 0,1 1-1 0 0,-1 0 1 0 0,-1-1-1 0 0,1 1 1 0 0,-1 0-1 0 0,0-9 1 0 0,0 12 6 0 0,0 1 0 0 0,0-1 1 0 0,-1 1-1 0 0,1-1 0 0 0,-1 1 0 0 0,1-1 1 0 0,-1 1-1 0 0,1 0 0 0 0,-1-1 0 0 0,0 1 1 0 0,0 0-1 0 0,0 0 0 0 0,0-1 0 0 0,0 1 1 0 0,0 0-1 0 0,0 0 0 0 0,0 0 1 0 0,0 0-1 0 0,0 0 0 0 0,0 0 0 0 0,-1 1 1 0 0,1-1-1 0 0,0 0 0 0 0,-3 0 0 0 0,1 0 18 0 0,0 0 0 0 0,0 1-1 0 0,0-1 1 0 0,-1 1 0 0 0,1 0-1 0 0,0 0 1 0 0,0 0 0 0 0,-1 1 0 0 0,1-1-1 0 0,-6 2 1 0 0,1 0 24 0 0,0 1-1 0 0,0 0 1 0 0,0 0 0 0 0,0 1-1 0 0,1 0 1 0 0,0 0 0 0 0,-1 1-1 0 0,-6 5 1 0 0,12-7-20 0 0,0-1 0 0 0,-1 0 0 0 0,1 1 0 0 0,0 0 0 0 0,1-1-1 0 0,-1 1 1 0 0,0 0 0 0 0,1 0 0 0 0,-1 0 0 0 0,1 0 0 0 0,0 0 0 0 0,0 0 0 0 0,-1 6 0 0 0,2-9-146 0 0,0 1 0 0 0,0 0 0 0 0,0 0 0 0 0,0-1 1 0 0,0 1-1 0 0,0 0 0 0 0,1-1 0 0 0,-1 1 0 0 0,0 0 1 0 0,0-1-1 0 0,0 1 0 0 0,1 0 0 0 0,-1-1 0 0 0,0 1 1 0 0,1-1-1 0 0,-1 1 0 0 0,1 0 0 0 0,-1-1 0 0 0,0 1 1 0 0,1-1-1 0 0,-1 1 0 0 0,1-1 0 0 0,0 1 0 0 0,0-1 1 0 0,0 1-556 0 0,1 0 0 0 0,0-1 1 0 0,-1 0-1 0 0,1 1 1 0 0,0-1-1 0 0,-1 0 1 0 0,1 0-1 0 0,0 0 1 0 0,0 0-1 0 0,-1 0 1 0 0,1 0-1 0 0,0 0 1 0 0,-1-1-1 0 0,4 0 1 0 0,1-1-2251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3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27 392 0 0,'38'-2'9520'0'0,"2"4"-3825"0"0,23-1-509 0 0,56-14 226 0 0,-41-1-4951 0 0,-74 14-1411 0 0</inkml:trace>
</inkml:ink>
</file>

<file path=ppt/ink/ink7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41.9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157 89 84 0 0,'1'-2'549'0'0,"0"0"0"0"0,0 0 0 0 0,0 1 0 0 0,0-1 0 0 0,-1 0 0 0 0,1 0 0 0 0,0 0 0 0 0,-1 0 0 0 0,0 0 0 0 0,1 0 0 0 0,-1 0 0 0 0,0 0 0 0 0,0 0 0 0 0,0 0 0 0 0,0 0 0 0 0,0 0 0 0 0,-1 0 0 0 0,1 0 0 0 0,-1 0 0 0 0,1 0 0 0 0,-1 1 0 0 0,0-1 0 0 0,0 0 0 0 0,0 0 0 0 0,1 0 0 0 0,-2 1 0 0 0,1-1 0 0 0,0 0 0 0 0,0 1 0 0 0,-3-3 0 0 0,2 3-354 0 0,0 0 0 0 0,1-1 0 0 0,-1 1 0 0 0,0 0 0 0 0,0 1 0 0 0,0-1 0 0 0,0 0 0 0 0,0 0 0 0 0,-1 1 0 0 0,1 0-1 0 0,0-1 1 0 0,0 1 0 0 0,0 0 0 0 0,0 0 0 0 0,0 0 0 0 0,-1 0 0 0 0,1 0 0 0 0,0 1 0 0 0,0-1 0 0 0,0 1 0 0 0,0-1 0 0 0,0 1 0 0 0,0 0 0 0 0,0-1 0 0 0,0 1 0 0 0,0 1-1 0 0,-3 1 1 0 0,-2 2 29 0 0,-1 1-1 0 0,1 0 0 0 0,0 0 0 0 0,1 1 0 0 0,0 0 0 0 0,0 0 0 0 0,0 1 0 0 0,1-1 0 0 0,0 1 0 0 0,0 0 0 0 0,1 1 1 0 0,0-1-1 0 0,1 1 0 0 0,-4 11 0 0 0,6-16-164 0 0,0 0 0 0 0,1 0 0 0 0,-1 0 0 0 0,1 0 0 0 0,-1 0 0 0 0,1 0-1 0 0,0 0 1 0 0,1 0 0 0 0,-1 0 0 0 0,1 0 0 0 0,0 0 0 0 0,0 0 0 0 0,0-1 0 0 0,0 1 0 0 0,1 0 0 0 0,-1 0 0 0 0,1-1 0 0 0,0 1 0 0 0,0-1 0 0 0,0 1 0 0 0,1-1 0 0 0,-1 0 0 0 0,1 0 0 0 0,0 0 0 0 0,0 0 0 0 0,0-1 0 0 0,0 1 0 0 0,0-1-1 0 0,0 0 1 0 0,1 0 0 0 0,-1 0 0 0 0,1 0 0 0 0,0 0 0 0 0,7 1 0 0 0,-7-1-54 0 0,0 0 1 0 0,0-1-1 0 0,1 0 0 0 0,-1 0 0 0 0,0 0 1 0 0,1-1-1 0 0,-1 0 0 0 0,1 1 0 0 0,-1-2 0 0 0,0 1 1 0 0,1 0-1 0 0,-1-1 0 0 0,1 0 0 0 0,-1 0 0 0 0,0 0 1 0 0,0 0-1 0 0,1-1 0 0 0,-1 0 0 0 0,0 0 1 0 0,0 0-1 0 0,6-4 0 0 0,-5 2-24 0 0,-1-1-1 0 0,1 1 1 0 0,-1-1 0 0 0,0 0-1 0 0,0 0 1 0 0,0 0 0 0 0,-1-1-1 0 0,1 1 1 0 0,-1-1 0 0 0,-1 0 0 0 0,1 0-1 0 0,-1 0 1 0 0,3-12 0 0 0,-4 11-5 0 0,0 0 1 0 0,0 0 0 0 0,0 0 0 0 0,-1 0 0 0 0,0-1 0 0 0,0 1 0 0 0,-1 0 0 0 0,1 0-1 0 0,-2 0 1 0 0,1 0 0 0 0,-1 0 0 0 0,-4-11 0 0 0,4 14 24 0 0,0 0 0 0 0,-1-1 0 0 0,1 1 0 0 0,-1 0 1 0 0,0 1-1 0 0,0-1 0 0 0,0 0 0 0 0,-1 1 0 0 0,1 0 0 0 0,-1-1 0 0 0,0 1 0 0 0,0 1 1 0 0,0-1-1 0 0,0 1 0 0 0,0-1 0 0 0,0 1 0 0 0,-1 0 0 0 0,1 1 0 0 0,-1-1 0 0 0,-5 0 1 0 0,6 1 4 0 0,-1 0 0 0 0,1 1 0 0 0,-1 0 0 0 0,1 0 1 0 0,-1 0-1 0 0,1 1 0 0 0,-1 0 0 0 0,1-1 1 0 0,-1 1-1 0 0,1 1 0 0 0,0-1 0 0 0,0 1 1 0 0,-1 0-1 0 0,1-1 0 0 0,0 2 0 0 0,0-1 1 0 0,1 0-1 0 0,-1 1 0 0 0,0 0 0 0 0,1 0 1 0 0,0 0-1 0 0,0 0 0 0 0,0 1 0 0 0,0-1 1 0 0,0 1-1 0 0,0 0 0 0 0,1-1 0 0 0,0 1 1 0 0,0 1-1 0 0,-2 5 0 0 0,1-5 24 0 0,1 0 0 0 0,0 1 1 0 0,0-1-1 0 0,0 1 0 0 0,1-1 0 0 0,0 1 1 0 0,0 0-1 0 0,0-1 0 0 0,1 1 0 0 0,0 0 1 0 0,0-1-1 0 0,0 1 0 0 0,1 0 0 0 0,0-1 1 0 0,0 1-1 0 0,0 0 0 0 0,1-1 0 0 0,0 1 1 0 0,0-1-1 0 0,0 0 0 0 0,1 0 0 0 0,0 0 1 0 0,5 8-1 0 0,-4-9-37 0 0,0 0 0 0 0,-1 0 0 0 0,1-1 0 0 0,1 1 0 0 0,-1-1 0 0 0,0 0 0 0 0,1-1 0 0 0,0 1 1 0 0,-1-1-1 0 0,1 0 0 0 0,0 0 0 0 0,0 0 0 0 0,0-1 0 0 0,1 1 0 0 0,-1-1 0 0 0,0-1 0 0 0,0 1 0 0 0,1-1 0 0 0,-1 0 0 0 0,0 0 0 0 0,1 0 0 0 0,-1-1 0 0 0,0 0 0 0 0,0 0 1 0 0,1 0-1 0 0,-1 0 0 0 0,0-1 0 0 0,0 0 0 0 0,-1 0 0 0 0,1-1 0 0 0,0 1 0 0 0,-1-1 0 0 0,1 0 0 0 0,-1 0 0 0 0,0-1 0 0 0,0 1 0 0 0,0-1 0 0 0,0 0 0 0 0,-1 0 1 0 0,1 0-1 0 0,-1 0 0 0 0,0-1 0 0 0,-1 1 0 0 0,1-1 0 0 0,-1 0 0 0 0,0 1 0 0 0,0-1 0 0 0,0-1 0 0 0,-1 1 0 0 0,1 0 0 0 0,-1 0 0 0 0,-1 0 0 0 0,1-1 0 0 0,-1 1 0 0 0,0 0 1 0 0,-1-9-1 0 0,1 12 6 0 0,0-1 1 0 0,0 1-1 0 0,0 0 1 0 0,-1 0 0 0 0,1 0-1 0 0,-1 0 1 0 0,1 0 0 0 0,-1 0-1 0 0,0 0 1 0 0,0 0 0 0 0,0 1-1 0 0,0-1 1 0 0,0 0-1 0 0,0 0 1 0 0,-1 1 0 0 0,1-1-1 0 0,-1 1 1 0 0,1-1 0 0 0,-1 1-1 0 0,1-1 1 0 0,-1 1 0 0 0,0 0-1 0 0,0 0 1 0 0,1 0-1 0 0,-1 0 1 0 0,0 0 0 0 0,0 0-1 0 0,0 1 1 0 0,0-1 0 0 0,0 1-1 0 0,0-1 1 0 0,0 1 0 0 0,0 0-1 0 0,-1-1 1 0 0,1 1-1 0 0,0 0 1 0 0,0 1 0 0 0,0-1-1 0 0,0 0 1 0 0,0 0 0 0 0,0 1-1 0 0,-3 0 1 0 0,-3 2 37 0 0,-1-1 1 0 0,1 1-1 0 0,-1 0 0 0 0,1 1 1 0 0,0 0-1 0 0,0 0 1 0 0,1 1-1 0 0,-11 8 0 0 0,13-9 0 0 0,0 0 0 0 0,0 1 0 0 0,1-1 0 0 0,0 1-1 0 0,0 0 1 0 0,0 0 0 0 0,1 1 0 0 0,0-1 0 0 0,0 1-1 0 0,0 0 1 0 0,1-1 0 0 0,-1 1 0 0 0,1 0 0 0 0,1 1-1 0 0,-2 6 1 0 0,3-9-14 0 0,0-1 0 0 0,0 1 0 0 0,0 0 0 0 0,0-1 0 0 0,1 1-1 0 0,-1 0 1 0 0,1-1 0 0 0,0 1 0 0 0,0 0 0 0 0,1-1 0 0 0,-1 1 0 0 0,1-1-1 0 0,0 0 1 0 0,0 0 0 0 0,0 1 0 0 0,0-1 0 0 0,0 0 0 0 0,0-1 0 0 0,1 1-1 0 0,0 0 1 0 0,-1-1 0 0 0,1 1 0 0 0,0-1 0 0 0,0 0 0 0 0,1 0 0 0 0,5 3-1 0 0,-3-3-17 0 0,0 1-1 0 0,-1-1 1 0 0,1-1-1 0 0,0 1 1 0 0,0-1-1 0 0,0 0 1 0 0,1 0-1 0 0,-1 0 1 0 0,0-1-1 0 0,0 0 1 0 0,0-1-1 0 0,0 1 1 0 0,1-1-1 0 0,-1 0 1 0 0,0 0-1 0 0,0-1 1 0 0,0 0-1 0 0,6-3 0 0 0,-8 3-15 0 0,0 1 0 0 0,-1-1 0 0 0,0 0 0 0 0,1 0-1 0 0,-1-1 1 0 0,0 1 0 0 0,0-1 0 0 0,0 1-1 0 0,0-1 1 0 0,-1 0 0 0 0,1 0 0 0 0,-1 0-1 0 0,0 0 1 0 0,1-1 0 0 0,-2 1 0 0 0,1 0-1 0 0,0-1 1 0 0,-1 0 0 0 0,1 1 0 0 0,-1-1-1 0 0,0 0 1 0 0,0 0 0 0 0,-1 0 0 0 0,1 0 0 0 0,-1 1-1 0 0,0-1 1 0 0,0 0 0 0 0,0 0 0 0 0,-1-8-1 0 0,0 9 19 0 0,-1-1 0 0 0,1 1 0 0 0,0-1 0 0 0,-1 1 0 0 0,0 0 0 0 0,0 0 0 0 0,0-1 0 0 0,0 1 0 0 0,0 1 0 0 0,-1-1 0 0 0,1 0 0 0 0,-1 1 0 0 0,1-1 0 0 0,-1 1 0 0 0,0 0 0 0 0,0-1 0 0 0,0 2 0 0 0,-1-1 0 0 0,1 0 0 0 0,0 1 0 0 0,-1-1 0 0 0,1 1 0 0 0,-7-1 0 0 0,5 0-134 0 0,0 1 0 0 0,0 0 0 0 0,0 0 0 0 0,0 0 0 0 0,0 1 0 0 0,-1 0 0 0 0,1 0 0 0 0,0 0-1 0 0,0 1 1 0 0,0-1 0 0 0,0 1 0 0 0,0 1 0 0 0,0-1 0 0 0,0 1 0 0 0,0-1 0 0 0,-6 4 0 0 0,10-4-144 0 0,1-1 1 0 0,-1 1 0 0 0,0-1 0 0 0,0 1 0 0 0,1-1 0 0 0,-1 1 0 0 0,0 0 0 0 0,1-1 0 0 0,-1 1 0 0 0,1 0 0 0 0,-1-1 0 0 0,1 1-1 0 0,-1 0 1 0 0,1 0 0 0 0,0 0 0 0 0,-1-1 0 0 0,1 1 0 0 0,0 0 0 0 0,-1 0 0 0 0,1 0 0 0 0,0 0 0 0 0,0 0 0 0 0,0 0 0 0 0,0-1-1 0 0,0 1 1 0 0,0 0 0 0 0,0 0 0 0 0,0 0 0 0 0,0 0 0 0 0,1 0 0 0 0,-1 0 0 0 0,0-1 0 0 0,1 3 0 0 0,4 8-2843 0 0</inkml:trace>
</inkml:ink>
</file>

<file path=ppt/ink/ink7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43.6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181 158 252 0 0,'0'-7'1160'0'0,"0"1"0"0"0,-1 0 0 0 0,1-1 0 0 0,-1 1 0 0 0,-1-1 0 0 0,1 1-1 0 0,-1 0 1 0 0,0 0 0 0 0,0 0 0 0 0,-1 0 0 0 0,0 0 0 0 0,-6-10 0 0 0,7 14-925 0 0,0 0 0 0 0,0 0 0 0 0,-1 0 0 0 0,1 0 0 0 0,0 1 0 0 0,-1-1 0 0 0,1 1 1 0 0,-1-1-1 0 0,1 1 0 0 0,-1 0 0 0 0,0 0 0 0 0,1 0 0 0 0,-1 0 0 0 0,0 0 0 0 0,0 1 0 0 0,0-1 0 0 0,0 1 0 0 0,0 0 0 0 0,0 0 0 0 0,0 0 0 0 0,1 0 0 0 0,-1 0 1 0 0,0 1-1 0 0,0-1 0 0 0,0 1 0 0 0,0 0 0 0 0,1 0 0 0 0,-1 0 0 0 0,0 0 0 0 0,-4 3 0 0 0,2-1-21 0 0,-1 0 1 0 0,1 0-1 0 0,0 0 1 0 0,0 1-1 0 0,1 0 0 0 0,-1 0 1 0 0,1 0-1 0 0,0 0 0 0 0,0 1 1 0 0,0 0-1 0 0,1-1 0 0 0,-5 9 1 0 0,7-12-177 0 0,0 1 1 0 0,1 0-1 0 0,-1-1 0 0 0,0 1 1 0 0,1 0-1 0 0,-1 0 1 0 0,1-1-1 0 0,0 1 1 0 0,-1 0-1 0 0,1 0 0 0 0,0 0 1 0 0,0-1-1 0 0,0 1 1 0 0,0 0-1 0 0,1 0 1 0 0,-1 0-1 0 0,0 0 0 0 0,1-1 1 0 0,-1 1-1 0 0,1 0 1 0 0,0-1-1 0 0,-1 1 1 0 0,1 0-1 0 0,0-1 0 0 0,0 1 1 0 0,0-1-1 0 0,0 1 1 0 0,1-1-1 0 0,-1 1 0 0 0,0-1 1 0 0,0 0-1 0 0,1 0 1 0 0,-1 0-1 0 0,1 0 1 0 0,-1 0-1 0 0,1 0 0 0 0,0 0 1 0 0,-1 0-1 0 0,1 0 1 0 0,0-1-1 0 0,-1 1 1 0 0,1-1-1 0 0,0 1 0 0 0,2-1 1 0 0,4 2-21 0 0,-1-1 0 0 0,1 0 0 0 0,-1 0 1 0 0,1-1-1 0 0,0 0 0 0 0,-1 0 0 0 0,1-1 0 0 0,-1 0 0 0 0,1-1 1 0 0,-1 1-1 0 0,1-1 0 0 0,-1-1 0 0 0,0 1 0 0 0,0-1 1 0 0,7-5-1 0 0,-9 7-22 0 0,-1-2 1 0 0,1 1-1 0 0,-1-1 1 0 0,0 1-1 0 0,0-1 1 0 0,0 0-1 0 0,-1 0 1 0 0,1-1-1 0 0,-1 1 0 0 0,1-1 1 0 0,-1 0-1 0 0,0 0 1 0 0,-1 0-1 0 0,1 0 1 0 0,-1 0-1 0 0,1-1 1 0 0,-1 1-1 0 0,-1-1 1 0 0,1 1-1 0 0,-1-1 1 0 0,1 0-1 0 0,-1 0 1 0 0,-1 0-1 0 0,1-5 0 0 0,-1 8 12 0 0,0-1 0 0 0,0 0 0 0 0,-1 1 0 0 0,1-1 0 0 0,-1 1 0 0 0,0-1 0 0 0,1 1 0 0 0,-1 0 0 0 0,0-1 0 0 0,0 1 0 0 0,-1 0 0 0 0,1 0 0 0 0,0-1 0 0 0,-1 1 0 0 0,0 0 0 0 0,1 0 0 0 0,-1 1 0 0 0,0-1-1 0 0,0 0 1 0 0,0 1 0 0 0,0-1 0 0 0,0 1 0 0 0,0-1 0 0 0,-1 1 0 0 0,1 0 0 0 0,0 0 0 0 0,-1 0 0 0 0,1 0 0 0 0,0 1 0 0 0,-1-1 0 0 0,1 0 0 0 0,-1 1 0 0 0,0 0 0 0 0,1 0 0 0 0,-1 0 0 0 0,1 0-1 0 0,-1 0 1 0 0,-4 1 0 0 0,-2 0 19 0 0,1 0 0 0 0,0 0 1 0 0,0 1-1 0 0,-1 1 0 0 0,1-1 0 0 0,1 1 0 0 0,-1 0 0 0 0,0 1 0 0 0,1 0 0 0 0,-12 8 0 0 0,14-8 11 0 0,1 0 1 0 0,-1 0-1 0 0,1 0 0 0 0,0 1 0 0 0,1 0 1 0 0,-1-1-1 0 0,1 1 0 0 0,0 1 1 0 0,0-1-1 0 0,1 0 0 0 0,-4 10 1 0 0,6-13-10 0 0,-1-1 0 0 0,1 1 1 0 0,0 0-1 0 0,-1 0 0 0 0,1-1 1 0 0,0 1-1 0 0,0 0 1 0 0,1 0-1 0 0,-1 0 0 0 0,0-1 1 0 0,0 1-1 0 0,1 0 0 0 0,-1 0 1 0 0,1-1-1 0 0,0 1 0 0 0,0-1 1 0 0,-1 1-1 0 0,1 0 0 0 0,0-1 1 0 0,0 1-1 0 0,0-1 1 0 0,0 0-1 0 0,1 1 0 0 0,-1-1 1 0 0,0 0-1 0 0,1 0 0 0 0,-1 1 1 0 0,0-1-1 0 0,1 0 0 0 0,0-1 1 0 0,-1 1-1 0 0,1 0 0 0 0,-1 0 1 0 0,1-1-1 0 0,0 1 1 0 0,0-1-1 0 0,-1 1 0 0 0,1-1 1 0 0,0 0-1 0 0,0 0 0 0 0,2 1 1 0 0,7 0 62 0 0,0 0 1 0 0,-1 0-1 0 0,1-1 1 0 0,0-1-1 0 0,0 1 1 0 0,-1-2-1 0 0,18-3 1 0 0,-24 4-97 0 0,0 0 1 0 0,1 0-1 0 0,-1-1 1 0 0,0 0-1 0 0,0 1 1 0 0,0-1-1 0 0,0 0 1 0 0,0-1-1 0 0,0 1 0 0 0,-1-1 1 0 0,1 0-1 0 0,-1 0 1 0 0,0 0-1 0 0,0 0 1 0 0,0 0-1 0 0,0-1 1 0 0,0 1-1 0 0,-1-1 0 0 0,1 0 1 0 0,-1 0-1 0 0,2-4 1 0 0,-4 7-1 0 0,1 0 0 0 0,-1-1 0 0 0,1 1 1 0 0,-1 0-1 0 0,0 0 0 0 0,0-1 0 0 0,1 1 0 0 0,-1 0 1 0 0,0-1-1 0 0,0 1 0 0 0,0 0 0 0 0,0 0 1 0 0,0-1-1 0 0,-1 1 0 0 0,1 0 0 0 0,0-1 0 0 0,-1 1 1 0 0,1 0-1 0 0,0 0 0 0 0,-1 0 0 0 0,0-1 0 0 0,1 1 1 0 0,-1 0-1 0 0,0 0 0 0 0,1 0 0 0 0,-1 0 1 0 0,0 0-1 0 0,0 0 0 0 0,0 0 0 0 0,0 0 0 0 0,0 1 1 0 0,0-1-1 0 0,0 0 0 0 0,0 1 0 0 0,0-1 0 0 0,0 0 1 0 0,-1 1-1 0 0,1-1 0 0 0,0 1 0 0 0,0 0 1 0 0,-1-1-1 0 0,1 1 0 0 0,0 0 0 0 0,0 0 0 0 0,-1 0 1 0 0,-2 0-1 0 0,-1-1 8 0 0,-1 1 0 0 0,0 1-1 0 0,0-1 1 0 0,0 1 0 0 0,0 0 0 0 0,1 0 0 0 0,-1 0 0 0 0,0 1 0 0 0,-5 2-1 0 0,-4 4 10 0 0,1 0-1 0 0,0 1 0 0 0,1 1 1 0 0,-13 11-1 0 0,21-17-5 0 0,0 0 0 0 0,1 1 0 0 0,-1-1 0 0 0,1 1 0 0 0,0 0 0 0 0,0 0 0 0 0,1 1 0 0 0,-1-1 0 0 0,1 1 0 0 0,0 0 0 0 0,1-1 0 0 0,-1 2 0 0 0,-1 6 0 0 0,4-12-4 0 0,0 0 1 0 0,0 0 0 0 0,0 0 0 0 0,-1 0-1 0 0,1 0 1 0 0,0 0 0 0 0,0 0-1 0 0,1 0 1 0 0,-1 0 0 0 0,0 0-1 0 0,0 0 1 0 0,0 0 0 0 0,1 0 0 0 0,-1 0-1 0 0,0 0 1 0 0,1 0 0 0 0,-1-1-1 0 0,1 1 1 0 0,-1 0 0 0 0,1 0-1 0 0,-1 0 1 0 0,1-1 0 0 0,0 1 0 0 0,0 0-1 0 0,-1 0 1 0 0,1-1 0 0 0,0 1-1 0 0,1 0 1 0 0,0 0 3 0 0,0 0-1 0 0,0-1 1 0 0,1 1 0 0 0,-1-1-1 0 0,0 0 1 0 0,0 1 0 0 0,1-1-1 0 0,-1 0 1 0 0,0 0 0 0 0,0 0-1 0 0,1-1 1 0 0,2 0 0 0 0,0 0-3 0 0,-1 0 1 0 0,1 0 0 0 0,0-1 0 0 0,0 1 0 0 0,-1-1-1 0 0,1 0 1 0 0,-1-1 0 0 0,0 1 0 0 0,1-1 0 0 0,-1 0-1 0 0,6-5 1 0 0,2-13-192 0 0,-10 10-1190 0 0,-11 6-3482 0 0,-3 15-1238 0 0,10-8 5167 0 0,-6 8-2005 0 0</inkml:trace>
</inkml:ink>
</file>

<file path=ppt/ink/ink7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44.6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219 74 112 0 0,'-10'-45'7083'0'0,"10"43"-6751"0"0,-1 1 0 0 0,0-1 0 0 0,0 0 0 0 0,0 1 0 0 0,0-1 1 0 0,0 0-1 0 0,-1 1 0 0 0,1-1 0 0 0,0 1 0 0 0,-1 0 0 0 0,1 0 1 0 0,-1-1-1 0 0,0 1 0 0 0,1 0 0 0 0,-1 0 0 0 0,0 0 0 0 0,1 0 1 0 0,-1 1-1 0 0,0-1 0 0 0,0 0 0 0 0,0 1 0 0 0,0 0 0 0 0,-3-1 0 0 0,2 1 32 0 0,-1 0 0 0 0,0 0-1 0 0,0 1 1 0 0,0 0 0 0 0,0-1-1 0 0,0 1 1 0 0,1 1-1 0 0,-1-1 1 0 0,0 1 0 0 0,1-1-1 0 0,-6 4 1 0 0,3-2-26 0 0,1 1 1 0 0,-1 0-1 0 0,0 0 0 0 0,1 1 0 0 0,0-1 1 0 0,0 1-1 0 0,0 0 0 0 0,1 0 1 0 0,0 1-1 0 0,0-1 0 0 0,0 1 1 0 0,1 0-1 0 0,-6 11 0 0 0,9-15-274 0 0,-1 0-1 0 0,0 0 1 0 0,1 1-1 0 0,-1-1 1 0 0,1 0-1 0 0,-1 0 1 0 0,1 0-1 0 0,0 1 1 0 0,0-1 0 0 0,0 0-1 0 0,0 0 1 0 0,1 1-1 0 0,-1-1 1 0 0,1 0-1 0 0,-1 0 1 0 0,1 0-1 0 0,0 0 1 0 0,-1 0-1 0 0,1 0 1 0 0,0 0-1 0 0,0 0 1 0 0,1 0-1 0 0,-1 0 1 0 0,0 0 0 0 0,1 0-1 0 0,-1-1 1 0 0,1 1-1 0 0,0-1 1 0 0,-1 1-1 0 0,1-1 1 0 0,0 0-1 0 0,0 1 1 0 0,0-1-1 0 0,0 0 1 0 0,0 0-1 0 0,0 0 1 0 0,0-1-1 0 0,0 1 1 0 0,0 0-1 0 0,0-1 1 0 0,0 0 0 0 0,1 1-1 0 0,-1-1 1 0 0,0 0-1 0 0,0 0 1 0 0,1 0-1 0 0,3-1 1 0 0,2 1-30 0 0,1-1 1 0 0,-1 1-1 0 0,0-2 0 0 0,1 1 1 0 0,-1-1-1 0 0,0-1 1 0 0,0 0-1 0 0,0 0 0 0 0,0 0 1 0 0,0-1-1 0 0,11-8 1 0 0,-16 10-41 0 0,0 0 0 0 0,0-1 0 0 0,-1 1 1 0 0,1-1-1 0 0,-1 1 0 0 0,1-1 1 0 0,-1 0-1 0 0,0 0 0 0 0,0 0 1 0 0,0 0-1 0 0,-1-1 0 0 0,1 1 1 0 0,-1 0-1 0 0,0-1 0 0 0,0 1 1 0 0,0-1-1 0 0,0 1 0 0 0,-1-1 1 0 0,1 1-1 0 0,-1-1 0 0 0,0 0 0 0 0,0 1 1 0 0,-1-6-1 0 0,0 6 9 0 0,0 0 1 0 0,0 1-1 0 0,0-1 0 0 0,0 1 0 0 0,-1-1 1 0 0,1 1-1 0 0,-1-1 0 0 0,1 1 0 0 0,-1 0 0 0 0,0-1 1 0 0,0 1-1 0 0,0 0 0 0 0,-1 0 0 0 0,1 1 1 0 0,0-1-1 0 0,-1 0 0 0 0,1 1 0 0 0,-1-1 1 0 0,1 1-1 0 0,-1 0 0 0 0,0 0 0 0 0,1 0 1 0 0,-1 0-1 0 0,0 1 0 0 0,0-1 0 0 0,0 1 0 0 0,0-1 1 0 0,0 1-1 0 0,-3 0 0 0 0,-4 1 40 0 0,0-1 0 0 0,1 1 0 0 0,-1 1 0 0 0,1 0 0 0 0,-1 0 0 0 0,1 1-1 0 0,-1 0 1 0 0,1 1 0 0 0,0 0 0 0 0,-11 7 0 0 0,15-9 11 0 0,1 1 0 0 0,-1-1 1 0 0,1 1-1 0 0,0 0 0 0 0,0 0 0 0 0,0 1 1 0 0,0-1-1 0 0,1 1 0 0 0,-1 0 0 0 0,1 0 1 0 0,0 0-1 0 0,0 0 0 0 0,1 0 0 0 0,-1 1 0 0 0,1-1 1 0 0,0 1-1 0 0,0 0 0 0 0,0 0 0 0 0,1 0 1 0 0,0 0-1 0 0,-1 7 0 0 0,2-11-15 0 0,0 1 1 0 0,0 0-1 0 0,0 0 0 0 0,1-1 1 0 0,-1 1-1 0 0,0 0 0 0 0,1 0 0 0 0,0-1 1 0 0,-1 1-1 0 0,1-1 0 0 0,0 1 1 0 0,0-1-1 0 0,0 1 0 0 0,0-1 1 0 0,0 1-1 0 0,0-1 0 0 0,0 0 1 0 0,1 1-1 0 0,-1-1 0 0 0,3 2 0 0 0,0-1 18 0 0,0 1 0 0 0,0-1 0 0 0,1 0 0 0 0,-1-1 0 0 0,0 1 0 0 0,1-1 0 0 0,8 2 0 0 0,1-1-56 0 0,0-1-1 0 0,1 0 0 0 0,-1-1 1 0 0,20-3-1 0 0,-24 1-153 0 0,1 0 0 0 0,-1 0 0 0 0,0-2 0 0 0,0 1 0 0 0,0-1 0 0 0,17-9 0 0 0,-25 12 133 0 0,-1 1 0 0 0,1-1-1 0 0,-1 0 1 0 0,1 0-1 0 0,-1 0 1 0 0,1 0 0 0 0,-1 0-1 0 0,0 0 1 0 0,0 0 0 0 0,1-1-1 0 0,-1 1 1 0 0,0 0-1 0 0,0-1 1 0 0,0 1 0 0 0,0-1-1 0 0,-1 1 1 0 0,1-1 0 0 0,0 1-1 0 0,-1-1 1 0 0,1 0-1 0 0,-1 1 1 0 0,1-1 0 0 0,-1 0-1 0 0,0 1 1 0 0,1-1-1 0 0,-1 0 1 0 0,0 0 0 0 0,0 1-1 0 0,0-1 1 0 0,-1 0 0 0 0,1 1-1 0 0,0-1 1 0 0,-1 0-1 0 0,1 1 1 0 0,-1-1 0 0 0,1 0-1 0 0,-1 1 1 0 0,0-1-1 0 0,0 1 1 0 0,0-1 0 0 0,0 1-1 0 0,0-1 1 0 0,0 1 0 0 0,0 0-1 0 0,0 0 1 0 0,0-1-1 0 0,-1 1 1 0 0,1 0 0 0 0,-3-2-1 0 0,0 1 51 0 0,0-1 0 0 0,0 1 0 0 0,-1 0 0 0 0,1 0 0 0 0,-1 0 0 0 0,1 1 0 0 0,-1-1 0 0 0,1 1 0 0 0,-1 0 0 0 0,0 1 0 0 0,1-1-1 0 0,-1 1 1 0 0,0 0 0 0 0,0 0 0 0 0,0 0 0 0 0,1 0 0 0 0,-1 1 0 0 0,0 0 0 0 0,1 0 0 0 0,-1 1 0 0 0,-7 2 0 0 0,4-1 42 0 0,0 0 0 0 0,0 0 1 0 0,0 1-1 0 0,1 0 0 0 0,-1 0 0 0 0,1 0 1 0 0,0 1-1 0 0,1 1 0 0 0,-1-1 0 0 0,1 1 1 0 0,-8 9-1 0 0,13-14-65 0 0,1-1 0 0 0,0 0 1 0 0,0 0-1 0 0,-1 1 0 0 0,1-1 1 0 0,0 0-1 0 0,0 1 0 0 0,-1-1 1 0 0,1 1-1 0 0,0-1 0 0 0,0 0 1 0 0,0 1-1 0 0,0-1 0 0 0,-1 0 1 0 0,1 1-1 0 0,0-1 0 0 0,0 1 0 0 0,0-1 1 0 0,0 1-1 0 0,0-1 0 0 0,0 0 1 0 0,0 1-1 0 0,0-1 0 0 0,0 1 1 0 0,1-1-1 0 0,-1 0 0 0 0,0 1 1 0 0,0-1-1 0 0,0 1 0 0 0,0-1 1 0 0,0 0-1 0 0,1 1 0 0 0,-1-1 1 0 0,0 0-1 0 0,0 1 0 0 0,1-1 1 0 0,-1 0-1 0 0,0 1 0 0 0,1-1 0 0 0,-1 1 1 0 0,23 3-1711 0 0,27-10-9058 0 0,-32-2 7693 0 0</inkml:trace>
</inkml:ink>
</file>

<file path=ppt/ink/ink7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45.8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4 712 0 0,'-3'-4'13369'0'0,"7"13"-12739"0"0,-1 0 0 0 0,0 0 1 0 0,0 1-1 0 0,-1-1 0 0 0,0 0 0 0 0,-1 1 1 0 0,0 0-1 0 0,0-1 0 0 0,-2 19 1 0 0,5 32 952 0 0,9-8-1812 0 0,0-20-7261 0 0</inkml:trace>
</inkml:ink>
</file>

<file path=ppt/ink/ink7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46.2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22 114 716 0 0,'-2'-1'273'0'0,"1"0"1"0"0,-1 0-1 0 0,1 0 0 0 0,-1 0 1 0 0,1 0-1 0 0,0 0 0 0 0,0-1 1 0 0,-1 1-1 0 0,1 0 0 0 0,0-1 1 0 0,0 1-1 0 0,0-1 0 0 0,1 1 1 0 0,-1-1-1 0 0,0 0 0 0 0,1 1 1 0 0,-1-1-1 0 0,0 0 0 0 0,1 1 1 0 0,0-1-1 0 0,0 0 0 0 0,-1 0 0 0 0,1 0 1 0 0,0 1-1 0 0,0-1 0 0 0,1-3 1 0 0,0 3 21 0 0,1-1 1 0 0,-1 1-1 0 0,1 0 1 0 0,-1 0-1 0 0,1-1 1 0 0,0 1-1 0 0,0 1 1 0 0,0-1-1 0 0,0 0 1 0 0,0 0-1 0 0,1 1 1 0 0,-1-1-1 0 0,0 1 1 0 0,1 0-1 0 0,2-2 1 0 0,12-4 490 0 0,-1 2 1 0 0,1-1 0 0 0,1 2-1 0 0,18-3 1 0 0,5 2 239 0 0,0 1 0 0 0,0 3 1 0 0,0 1-1 0 0,76 10 0 0 0,-91-5-640 0 0,1 0 0 0 0,-2 1 0 0 0,1 2 0 0 0,-1 0 1 0 0,0 2-1 0 0,0 0 0 0 0,-1 2 0 0 0,34 23 0 0 0,-51-30-243 0 0,0 0 0 0 0,-1 0 1 0 0,1 1-1 0 0,-1 0 0 0 0,-1 1 0 0 0,1-1 1 0 0,-1 1-1 0 0,0 0 0 0 0,8 16 0 0 0,-11-20-89 0 0,-1 1 0 0 0,0 0 1 0 0,1 0-1 0 0,-1 0 0 0 0,-1 0 0 0 0,1 0 0 0 0,-1 1 0 0 0,1-1 0 0 0,-1 0 0 0 0,-1 0 0 0 0,1 0 1 0 0,0 0-1 0 0,-1 0 0 0 0,0 0 0 0 0,0 0 0 0 0,0 0 0 0 0,0 0 0 0 0,-1 0 0 0 0,0 0 0 0 0,1-1 1 0 0,-1 1-1 0 0,-1 0 0 0 0,-2 2 0 0 0,-6 8 36 0 0,0-1 0 0 0,-1-1 0 0 0,-1 0 0 0 0,0-1 0 0 0,-1-1 0 0 0,0 0 0 0 0,0 0 0 0 0,-1-2 0 0 0,0 0 0 0 0,-1 0 0 0 0,0-2 0 0 0,0 0 0 0 0,0 0 0 0 0,-20 3 0 0 0,9-3-106 0 0,-1-2-1 0 0,0 0 1 0 0,0-2-1 0 0,0-1 0 0 0,1-1 1 0 0,-1-1-1 0 0,0-2 1 0 0,-31-6-1 0 0,58 9-421 0 0,-35-10-701 0 0,25 4-2074 0 0</inkml:trace>
</inkml:ink>
</file>

<file path=ppt/ink/ink7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46.5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0 170 7609 0 0,'55'9'9689'0'0,"0"-6"-3948"0"0,-37-3-5084 0 0,-1-1-1 0 0,0-1 0 0 0,1 0 1 0 0,20-7-1 0 0,-27 6-695 0 0,0 0-1 0 0,0-1 1 0 0,-1-1 0 0 0,0 0-1 0 0,1 0 1 0 0,-2-1 0 0 0,1 0-1 0 0,-1 0 1 0 0,0-1-1 0 0,0-1 1 0 0,0 0 0 0 0,-1 0-1 0 0,-1 0 1 0 0,1-1-1 0 0,-1 0 1 0 0,-1 0 0 0 0,6-11-1 0 0,6-18 1587 0 0,-18 59-651 0 0,0 19-606 0 0,1 68 2564 0 0,3-74-5392 0 0,4-2-3717 0 0,-5-26 2518 0 0</inkml:trace>
</inkml:ink>
</file>

<file path=ppt/ink/ink7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47.5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61 120 0 0,'8'-23'2567'0'0,"-8"22"-2143"0"0,1-1-1 0 0,-1 0 0 0 0,0 1 1 0 0,0-1-1 0 0,1 0 1 0 0,-1 1-1 0 0,1-1 0 0 0,-1 1 1 0 0,1-1-1 0 0,0 0 1 0 0,0 1-1 0 0,0 0 0 0 0,0-1 1 0 0,0 1-1 0 0,0-1 1 0 0,0 1-1 0 0,0 0 1 0 0,0 0-1 0 0,1 0 0 0 0,-1 0 1 0 0,0 0-1 0 0,1 0 1 0 0,-1 0-1 0 0,1 0 0 0 0,-1 0 1 0 0,1 1-1 0 0,-1-1 1 0 0,4 0-1 0 0,-4 1-249 0 0,0 1-1 0 0,0-1 1 0 0,0 0-1 0 0,-1 1 1 0 0,1-1-1 0 0,0 1 1 0 0,0 0-1 0 0,0-1 1 0 0,0 1-1 0 0,-1-1 1 0 0,1 1-1 0 0,0 0 1 0 0,-1 0-1 0 0,1 0 1 0 0,-1-1-1 0 0,1 1 1 0 0,-1 0-1 0 0,1 0 1 0 0,-1 0-1 0 0,1 0 1 0 0,-1 0-1 0 0,0 0 1 0 0,1 0-1 0 0,-1 2 1 0 0,7 27 1335 0 0,-7-25-1146 0 0,3 11 412 0 0,-2 0 0 0 0,0 1 1 0 0,-2 25-1 0 0,0 5-2267 0 0,6 1-7745 0 0,-3-41 6914 0 0</inkml:trace>
</inkml:ink>
</file>

<file path=ppt/ink/ink7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47.9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1 153 716 0 0,'-1'-4'367'0'0,"1"1"-1"0"0,0-1 1 0 0,0 1-1 0 0,0-1 1 0 0,1 1-1 0 0,-1 0 1 0 0,1-1-1 0 0,0 1 1 0 0,0 0-1 0 0,0-1 1 0 0,0 1-1 0 0,0 0 1 0 0,1 0-1 0 0,0 0 1 0 0,-1 0-1 0 0,1 0 1 0 0,0 0-1 0 0,1 1 1 0 0,-1-1-1 0 0,0 1 1 0 0,1-1-1 0 0,-1 1 1 0 0,1 0-1 0 0,0 0 1 0 0,0 0-1 0 0,0 0 1 0 0,0 0-1 0 0,4-1 1 0 0,12-7 631 0 0,-1 1-1 0 0,2 1 1 0 0,25-7-1 0 0,-19 8-160 0 0,0 1-1 0 0,1 0 1 0 0,0 3-1 0 0,0 0 0 0 0,0 1 1 0 0,43 4-1 0 0,-58-2-559 0 0,0 2-1 0 0,1-1 1 0 0,-1 1-1 0 0,0 1 1 0 0,0 0-1 0 0,0 1 1 0 0,0 0-1 0 0,0 1 1 0 0,-1 0-1 0 0,0 1 0 0 0,0 0 1 0 0,-1 1-1 0 0,1 0 1 0 0,-1 0-1 0 0,-1 1 1 0 0,13 14-1 0 0,-18-16-144 0 0,0 1 0 0 0,0 0 0 0 0,-1 0 0 0 0,0 0-1 0 0,0 0 1 0 0,-1 0 0 0 0,0 1 0 0 0,0-1-1 0 0,-1 1 1 0 0,0 0 0 0 0,0-1 0 0 0,0 1 0 0 0,-1 0-1 0 0,-1-1 1 0 0,1 1 0 0 0,-1 0 0 0 0,0-1 0 0 0,-1 1-1 0 0,0-1 1 0 0,0 1 0 0 0,-1-1 0 0 0,-4 10 0 0 0,0-1-14 0 0,0-1 1 0 0,-2 1 0 0 0,0-1 0 0 0,0 0 0 0 0,-1-1-1 0 0,-1 0 1 0 0,0-1 0 0 0,-26 23 0 0 0,21-24-116 0 0,-1 0 1 0 0,0-1 0 0 0,-1-1 0 0 0,0-1-1 0 0,-1 0 1 0 0,0-1 0 0 0,0-1 0 0 0,-1-1-1 0 0,-25 4 1 0 0,-32-1-2983 0 0,2-15-4416 0 0,68 4 1310 0 0</inkml:trace>
</inkml:ink>
</file>

<file path=ppt/ink/ink7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48.4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68 888 0 0,'8'-7'1143'0'0,"0"0"0"0"0,0 1 0 0 0,0 0 0 0 0,0 1 0 0 0,1 0 0 0 0,0 0 0 0 0,0 1 0 0 0,1 0 0 0 0,-1 1 0 0 0,16-4 1 0 0,-18 5-589 0 0,-1 0 0 0 0,1 1 0 0 0,0-1 0 0 0,0 1 0 0 0,0 1 0 0 0,0 0 0 0 0,0 0 0 0 0,0 0 1 0 0,0 1-1 0 0,0 0 0 0 0,0 0 0 0 0,0 0 0 0 0,0 1 0 0 0,0 0 0 0 0,11 6 0 0 0,-16-6-446 0 0,0-1 0 0 0,-1 1-1 0 0,1 0 1 0 0,0-1 0 0 0,-1 1-1 0 0,0 0 1 0 0,1 0-1 0 0,-1 0 1 0 0,0 0 0 0 0,0 0-1 0 0,0 0 1 0 0,0 1 0 0 0,-1-1-1 0 0,1 0 1 0 0,0 1-1 0 0,-1-1 1 0 0,0 0 0 0 0,1 1-1 0 0,-1-1 1 0 0,0 0 0 0 0,0 1-1 0 0,0-1 1 0 0,-1 0 0 0 0,1 1-1 0 0,-1-1 1 0 0,1 0-1 0 0,-1 1 1 0 0,0-1 0 0 0,-1 4-1 0 0,-4 8 120 0 0,0 1-1 0 0,-1-1 1 0 0,-12 17-1 0 0,11-17-19 0 0,-1 2-18 0 0,-26 48 314 0 0,34-61-459 0 0,-1 1 0 0 0,1 0 0 0 0,-1 0 0 0 0,1 0 0 0 0,0 0 1 0 0,0 0-1 0 0,1 0 0 0 0,-1 0 0 0 0,1 0 0 0 0,0 0 0 0 0,0 0 1 0 0,0 0-1 0 0,2 8 0 0 0,0-9 8 0 0,0 0 0 0 0,0 0 1 0 0,0 0-1 0 0,0-1 0 0 0,0 1 0 0 0,1 0 1 0 0,-1-1-1 0 0,1 0 0 0 0,0 1 0 0 0,0-1 1 0 0,0 0-1 0 0,0-1 0 0 0,0 1 0 0 0,0 0 0 0 0,1-1 1 0 0,-1 0-1 0 0,0 0 0 0 0,1 0 0 0 0,-1 0 1 0 0,1 0-1 0 0,-1-1 0 0 0,1 1 0 0 0,-1-1 1 0 0,6 0-1 0 0,8 0 160 0 0,0 0-1 0 0,1-1 1 0 0,25-5 0 0 0,-25 3-181 0 0,-3 1-127 0 0,-1 0 1 0 0,0-1 0 0 0,0-1 0 0 0,0 0-1 0 0,21-10 1 0 0,-31 10-130 0 0</inkml:trace>
</inkml:ink>
</file>

<file path=ppt/ink/ink7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50.1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101 240 232 0 0,'-35'77'5626'0'0,"26"-56"-4132"0"0,0 0 1 0 0,-1-1-1 0 0,-14 21 1 0 0,10-27 3643 0 0,16-39-3629 0 0,8-31-737 0 0,-2-1-1 0 0,-3 0 1 0 0,-4-110-1 0 0,3 95 337 0 0,19 117-892 0 0,-9-6-87 0 0,3 0 0 0 0,39 69 1 0 0,-46-90-466 0 0,2-2 0 0 0,-1 1 0 0 0,2-2 1 0 0,0 0-1 0 0,1 0 0 0 0,0-1 1 0 0,1-1-1 0 0,22 15 0 0 0,-36-27 268 0 0,0 0 1 0 0,0-1-1 0 0,1 1 0 0 0,-1-1 0 0 0,0 1 0 0 0,0-1 0 0 0,0 1 1 0 0,0-1-1 0 0,0 1 0 0 0,1-1 0 0 0,-1 0 0 0 0,0 0 0 0 0,0 0 1 0 0,0 0-1 0 0,1 0 0 0 0,-1 0 0 0 0,0 0 0 0 0,0 0 0 0 0,0 0 1 0 0,1 0-1 0 0,-1-1 0 0 0,0 1 0 0 0,2-1 0 0 0,-3 0 48 0 0,1 1-1 0 0,-1-1 1 0 0,1 0-1 0 0,0 1 1 0 0,-1-1-1 0 0,1 0 0 0 0,-1 0 1 0 0,1 1-1 0 0,-1-1 1 0 0,0 0-1 0 0,1 0 1 0 0,-1 0-1 0 0,0 1 1 0 0,0-1-1 0 0,1 0 1 0 0,-1 0-1 0 0,0 0 0 0 0,0 0 1 0 0,0 0-1 0 0,0 0 1 0 0,0 1-1 0 0,0-1 1 0 0,0 0-1 0 0,-1 0 1 0 0,1 0-1 0 0,0 0 1 0 0,0 0-1 0 0,-1 1 0 0 0,1-1 1 0 0,-1-1-1 0 0,-1 0 41 0 0,1 0-1 0 0,-1 0 0 0 0,1 0 1 0 0,-1 0-1 0 0,0 1 0 0 0,0-1 0 0 0,0 1 1 0 0,0-1-1 0 0,0 1 0 0 0,0 0 1 0 0,0 0-1 0 0,0 0 0 0 0,-1 0 0 0 0,1 0 1 0 0,0 1-1 0 0,-1-1 0 0 0,1 0 1 0 0,0 1-1 0 0,-1 0 0 0 0,-3 0 1 0 0,-51-2 550 0 0,32 3-552 0 0,0 1 0 0 0,0 1 0 0 0,1 2 0 0 0,-1 0 0 0 0,-41 15 0 0 0,60-15-1093 0 0,3-2-287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3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1 448 0 0,'-5'-1'571'0'0,"-1"1"0"0"0,1 0-1 0 0,-1 0 1 0 0,1 1 0 0 0,0 0 0 0 0,0 0 0 0 0,-1 0-1 0 0,1 0 1 0 0,0 1 0 0 0,0 0 0 0 0,0 0-1 0 0,0 0 1 0 0,1 0 0 0 0,-1 1 0 0 0,0 0 0 0 0,1 0-1 0 0,-8 7 1 0 0,-1 2 205 0 0,0 0 0 0 0,0 1 0 0 0,1 0 1 0 0,-10 16-1 0 0,10-12-140 0 0,1 0 0 0 0,1 0 0 0 0,0 1 0 0 0,1 1 0 0 0,2-1 0 0 0,0 1 0 0 0,0 1 0 0 0,2-1 0 0 0,-4 23 0 0 0,8-32-447 0 0,0 0 0 0 0,0 0 0 0 0,1 1 0 0 0,1-1-1 0 0,-1 0 1 0 0,2 0 0 0 0,-1 0 0 0 0,1 0 0 0 0,1 0 0 0 0,0-1 0 0 0,0 1-1 0 0,1-1 1 0 0,0 1 0 0 0,1-1 0 0 0,0-1 0 0 0,0 1 0 0 0,1-1 0 0 0,0 1-1 0 0,13 12 1 0 0,-13-15-276 0 0,1 0 1 0 0,-1-1-1 0 0,1 0 0 0 0,0 0 0 0 0,0 0 0 0 0,1-1 0 0 0,-1 0 0 0 0,1-1 1 0 0,8 4-1 0 0,-10-6-945 0 0,0 1 0 0 0,0-1 1 0 0,0 0-1 0 0,0-1 0 0 0,0 1 0 0 0,0-1 1 0 0,0 0-1 0 0,10-2 0 0 0,3-2-1469 0 0</inkml:trace>
</inkml:ink>
</file>

<file path=ppt/ink/ink7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51.1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28 12 0 0,'-13'-25'3222'0'0,"13"25"-3149"0"0,0 0 0 0 0,0 0 1 0 0,0 0-1 0 0,0 0 0 0 0,0-1 1 0 0,0 1-1 0 0,0 0 0 0 0,0 0 0 0 0,-1 0 1 0 0,1 0-1 0 0,0 0 0 0 0,0 0 1 0 0,0 0-1 0 0,0-1 0 0 0,0 1 1 0 0,0 0-1 0 0,-1 0 0 0 0,1 0 0 0 0,0 0 1 0 0,0 0-1 0 0,0 0 0 0 0,0 0 1 0 0,0 0-1 0 0,-1 0 0 0 0,1 0 1 0 0,0 0-1 0 0,0 0 0 0 0,0 0 0 0 0,0 0 1 0 0,0 0-1 0 0,-1 0 0 0 0,1 0 1 0 0,0 0-1 0 0,0 0 0 0 0,0 0 0 0 0,0 0 1 0 0,0 0-1 0 0,-1 0 0 0 0,1 0 1 0 0,0 0-1 0 0,0 0 0 0 0,0 1 1 0 0,0-1-1 0 0,0 0 0 0 0,0 0 0 0 0,-1 0 1 0 0,1 0-1 0 0,0 0 0 0 0,0 0 1 0 0,0 0-1 0 0,0 1 0 0 0,0-1 1 0 0,0 0-1 0 0,0 0 0 0 0,0 0 0 0 0,0 0 1 0 0,0 0-1 0 0,0 1 0 0 0,0-1 1 0 0,0 0-1 0 0,0 0 0 0 0,-3 47 4696 0 0,3-42-5024 0 0,0 25 1173 0 0,1 1 0 0 0,2 0 0 0 0,1 0 0 0 0,1-1 0 0 0,2 0 0 0 0,13 39 0 0 0,-20-69-893 0 0,0 0 0 0 0,0 0 1 0 0,1 1-1 0 0,-1-1 0 0 0,0 0 1 0 0,0 0-1 0 0,0 1 0 0 0,0-1 0 0 0,0 0 1 0 0,0 0-1 0 0,1 1 0 0 0,-1-1 1 0 0,0 0-1 0 0,0 0 0 0 0,0 0 1 0 0,1 0-1 0 0,-1 1 0 0 0,0-1 1 0 0,0 0-1 0 0,1 0 0 0 0,-1 0 0 0 0,0 0 1 0 0,0 0-1 0 0,0 0 0 0 0,1 1 1 0 0,-1-1-1 0 0,0 0 0 0 0,1 0 1 0 0,-1 0-1 0 0,0 0 0 0 0,0 0 1 0 0,1 0-1 0 0,-1 0 0 0 0,0 0 0 0 0,0 0 1 0 0,1 0-1 0 0,-1 0 0 0 0,0-1 1 0 0,0 1-1 0 0,1 0 0 0 0,11-11 326 0 0,7-19-245 0 0,-18 29-43 0 0,12-21 26 0 0,103-169 218 0 0,-107 180-294 0 0,-6 7-13 0 0,0 1 0 0 0,0-1-1 0 0,-1 0 1 0 0,1 0 0 0 0,-1 0 0 0 0,3-9 0 0 0,-4 13 14 0 0,-5 3-17 0 0,0 0 2 0 0,0 0 0 0 0,0 1 0 0 0,1-1 1 0 0,0 1-1 0 0,0 0 0 0 0,0 0 0 0 0,0 0 0 0 0,-4 8 0 0 0,0 0-26 0 0,-2-1 31 0 0,1 0 1 0 0,0 1 0 0 0,1 0 0 0 0,0 0-1 0 0,1 1 1 0 0,1 0 0 0 0,0 0-1 0 0,-6 26 1 0 0,10-35 1 0 0,0 0 0 0 0,1 0 0 0 0,0 0-1 0 0,0 0 1 0 0,0 0 0 0 0,0 0 0 0 0,1 0 0 0 0,-1 0-1 0 0,1 0 1 0 0,0-1 0 0 0,0 1 0 0 0,0 0 0 0 0,1 0-1 0 0,-1-1 1 0 0,1 1 0 0 0,0-1 0 0 0,0 1 0 0 0,0-1-1 0 0,1 0 1 0 0,-1 0 0 0 0,1 0 0 0 0,0 0 0 0 0,-1 0-1 0 0,1-1 1 0 0,0 1 0 0 0,1-1 0 0 0,-1 0 0 0 0,0 0-1 0 0,1 0 1 0 0,-1 0 0 0 0,1-1 0 0 0,0 1-1 0 0,-1-1 1 0 0,1 0 0 0 0,7 1 0 0 0,-1 0 36 0 0,0 0-1 0 0,0-1 1 0 0,1-1 0 0 0,-1 1-1 0 0,0-2 1 0 0,14-1 0 0 0,16 0-2940 0 0</inkml:trace>
</inkml:ink>
</file>

<file path=ppt/ink/ink7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52.8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107 178 200 0 0,'0'0'1417'0'0,"-13"27"1116"0"0,-80 138 7537 0 0,94-265-7694 0 0,23-149-1 0 0,-24 248-2344 0 0,0 0-1 0 0,0 0 1 0 0,0 0-1 0 0,0 0 1 0 0,0 0-1 0 0,0 1 1 0 0,1-1 0 0 0,-1 0-1 0 0,0 0 1 0 0,0 0-1 0 0,1 0 1 0 0,-1 1-1 0 0,1-1 1 0 0,-1 0 0 0 0,1 0-1 0 0,-1 1 1 0 0,1-1-1 0 0,-1 0 1 0 0,1 1-1 0 0,-1-1 1 0 0,1 0-1 0 0,0 1 1 0 0,-1-1 0 0 0,1 1-1 0 0,0-1 1 0 0,0 1-1 0 0,1-1 1 0 0,-1 1-5 0 0,0 0-1 0 0,1 1 1 0 0,-1-1 0 0 0,0 0-1 0 0,0 1 1 0 0,0-1 0 0 0,1 1 0 0 0,-1-1-1 0 0,0 1 1 0 0,0-1 0 0 0,0 1-1 0 0,0 0 1 0 0,0 0 0 0 0,0 0 0 0 0,0-1-1 0 0,1 3 1 0 0,40 50 339 0 0,-38-46-278 0 0,23 32 53 0 0,-2 1-74 0 0,2-2 1 0 0,1-1-1 0 0,2-2 0 0 0,1-1 1 0 0,36 31-1 0 0,-66-64-83 0 0,1 0-1 0 0,-1 0 1 0 0,0 0-1 0 0,1 0 1 0 0,-1 0 0 0 0,1 0-1 0 0,-1 0 1 0 0,1-1 0 0 0,-1 1-1 0 0,1-1 1 0 0,-1 1-1 0 0,1-1 1 0 0,0 1 0 0 0,-1-1-1 0 0,4 0 1 0 0,-5 0 10 0 0,1 0-1 0 0,-1 0 1 0 0,1 0 0 0 0,-1-1 0 0 0,1 1-1 0 0,-1 0 1 0 0,0 0 0 0 0,1-1 0 0 0,-1 1-1 0 0,0 0 1 0 0,1-1 0 0 0,-1 1 0 0 0,0-1-1 0 0,1 1 1 0 0,-1 0 0 0 0,0-1 0 0 0,0 1-1 0 0,1-1 1 0 0,-1 1 0 0 0,0-1 0 0 0,0 1-1 0 0,0-1 1 0 0,0 1 0 0 0,0-1 0 0 0,1 1-1 0 0,-1-1 1 0 0,0 1 0 0 0,0-1 0 0 0,0 1-1 0 0,0 0 1 0 0,-1-1 0 0 0,1 0 0 0 0,0-2 15 0 0,-1 0 0 0 0,1 0 0 0 0,-1 1 0 0 0,0-1-1 0 0,0 0 1 0 0,0 1 0 0 0,-1-1 0 0 0,1 1 0 0 0,0-1 0 0 0,-1 1 0 0 0,0-1 0 0 0,0 1 0 0 0,1 0 0 0 0,-1 0 0 0 0,0 0 0 0 0,-1 0 0 0 0,-3-3 0 0 0,-2 1 75 0 0,-1 0-1 0 0,0 1 1 0 0,0 0 0 0 0,0 0 0 0 0,-1 0-1 0 0,1 2 1 0 0,-1-1 0 0 0,1 1-1 0 0,-1 0 1 0 0,1 1 0 0 0,-1 0 0 0 0,1 1-1 0 0,-18 2 1 0 0,10 1-83 0 0,0-1-1 0 0,-1 2 1 0 0,1 0-1 0 0,1 2 1 0 0,-1-1-1 0 0,-24 15 1 0 0,22-1-2372 0 0,18-19 2103 0 0,1 0 0 0 0,-1 0-1 0 0,1 0 1 0 0,0 0 0 0 0,-1 0-1 0 0,1 0 1 0 0,0 0 0 0 0,0 0-1 0 0,0 0 1 0 0,-1 0-1 0 0,1 0 1 0 0,0 0 0 0 0,0 0-1 0 0,1 0 1 0 0,-1 0 0 0 0,0 0-1 0 0,0 0 1 0 0,0 0-1 0 0,1 0 1 0 0,-1 0 0 0 0,1 0-1 0 0,0 2 1 0 0,7 6-2038 0 0</inkml:trace>
</inkml:ink>
</file>

<file path=ppt/ink/ink7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53.9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0 80 0 0,'0'0'4046'0'0,"1"4"-2882"0"0,1 19 31 0 0,0 0 0 0 0,-2 0-1 0 0,0 0 1 0 0,-5 28 0 0 0,2-17 281 0 0,2 43 1 0 0,0-56-842 0 0,3 38 865 0 0,-2-58-1414 0 0,0 1 1 0 0,0-1-1 0 0,1 1 0 0 0,-1 0 1 0 0,0-1-1 0 0,1 1 0 0 0,-1-1 1 0 0,1 1-1 0 0,-1-1 1 0 0,1 1-1 0 0,0-1 0 0 0,0 1 1 0 0,-1-1-1 0 0,1 0 0 0 0,0 1 1 0 0,0-1-1 0 0,1 0 0 0 0,-1 0 1 0 0,0 0-1 0 0,0 0 0 0 0,0 0 1 0 0,1 0-1 0 0,-1 0 0 0 0,1 0 1 0 0,-1 0-1 0 0,1-1 0 0 0,1 2 1 0 0,0-2-18 0 0,1-1 0 0 0,0 1 0 0 0,-1-1 0 0 0,1 1 0 0 0,-1-1 0 0 0,1 0 0 0 0,-1 0 0 0 0,1-1 1 0 0,-1 1-1 0 0,0-1 0 0 0,1 1 0 0 0,-1-1 0 0 0,0 0 0 0 0,0 0 0 0 0,0-1 0 0 0,3-2 0 0 0,44-45 199 0 0,-44 44-209 0 0,235-267 932 0 0,-240 272-903 0 0,-4 2-84 0 0,0-1-1 0 0,0 1 1 0 0,0 0-1 0 0,0 0 1 0 0,1 0-1 0 0,-1 0 1 0 0,1 1 0 0 0,-1-1-1 0 0,1 1 1 0 0,-1 0-1 0 0,1-1 1 0 0,0 1-1 0 0,-3 3 1 0 0,-33 36 18 0 0,23-24-10 0 0,-13 10 9 0 0,-50 58-6 0 0,70-76-6 0 0,0 1-1 0 0,1 1 1 0 0,1-1-1 0 0,0 1 1 0 0,0 0-1 0 0,-8 23 1 0 0,13-30 38 0 0,0 0 0 0 0,0 0 0 0 0,1 0 1 0 0,-1 0-1 0 0,1 0 0 0 0,0 1 0 0 0,0-1 0 0 0,0 0 0 0 0,1 0 0 0 0,0 0 1 0 0,-1 0-1 0 0,1 0 0 0 0,1 0 0 0 0,-1 0 0 0 0,0 0 0 0 0,1 0 0 0 0,0 0 1 0 0,0-1-1 0 0,0 1 0 0 0,1 0 0 0 0,-1-1 0 0 0,1 0 0 0 0,-1 0 0 0 0,1 0 1 0 0,0 0-1 0 0,1 0 0 0 0,-1 0 0 0 0,0-1 0 0 0,1 0 0 0 0,6 4 0 0 0,-2-2 66 0 0,0 0-1 0 0,1 0 1 0 0,-1-1-1 0 0,1 0 0 0 0,0 0 1 0 0,0-1-1 0 0,0 0 0 0 0,1-1 1 0 0,-1 0-1 0 0,0 0 0 0 0,1-1 1 0 0,15-2-1 0 0,4-3 97 0 0,30-4-3080 0 0</inkml:trace>
</inkml:ink>
</file>

<file path=ppt/ink/ink7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22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99 704 0 0,'-13'6'10458'0'0,"17"-3"-10061"0"0,0 0 0 0 0,1 0 1 0 0,-1-1-1 0 0,1 1 0 0 0,-1-1 1 0 0,1 0-1 0 0,0 0 0 0 0,0 0 1 0 0,0-1-1 0 0,0 1 0 0 0,0-1 1 0 0,0-1-1 0 0,7 1 0 0 0,79 2 1657 0 0,-70-3-1472 0 0,-1 0-285 0 0,130-6 1335 0 0,-135 5-1449 0 0,-1-2-1 0 0,1 1 1 0 0,-1-2 0 0 0,0 0 0 0 0,0 0 0 0 0,0-2 0 0 0,25-12-1 0 0,-33 14-93 0 0,0 0 0 0 0,0 0 0 0 0,-1-1 0 0 0,1 1 0 0 0,-1-1 0 0 0,0 0 0 0 0,0-1-1 0 0,-1 1 1 0 0,0-1 0 0 0,0 0 0 0 0,0 0 0 0 0,5-13 0 0 0,-8 18 94 0 0,-1 1-168 0 0,0 0 0 0 0,0-1 0 0 0,0 1 0 0 0,0 0 0 0 0,0-1 0 0 0,-1 1 1 0 0,1 0-1 0 0,0 0 0 0 0,0-1 0 0 0,0 1 0 0 0,0 0 0 0 0,0 0 0 0 0,0-1 0 0 0,-1 1 0 0 0,1 0 0 0 0,0 0 0 0 0,0-1 0 0 0,0 1 0 0 0,-1 0 0 0 0,1 0 0 0 0,0 0 0 0 0,0 0 0 0 0,0-1 0 0 0,-1 1 0 0 0,1 0 0 0 0,0 0 0 0 0,0 0 1 0 0,-1 0-1 0 0,1 0 0 0 0,0 0 0 0 0,-1 0 0 0 0,1 0 0 0 0,0 0 0 0 0,0-1 0 0 0,-1 1 0 0 0,1 0 0 0 0,0 1 0 0 0,-1-1 0 0 0,1 0 0 0 0,0 0 0 0 0,0 0 0 0 0,-1 0 0 0 0,1 0 0 0 0,-8 7 104 0 0,2 1 1 0 0,-1 0-1 0 0,1 0 0 0 0,0 0 0 0 0,1 1 0 0 0,0 0 1 0 0,0 0-1 0 0,1 0 0 0 0,0 0 0 0 0,1 1 0 0 0,0 0 1 0 0,0 0-1 0 0,1-1 0 0 0,1 1 0 0 0,-1 1 0 0 0,1 17 0 0 0,0 16 338 0 0,2 0-1 0 0,10 65 1 0 0,-2-58-173 0 0,3 0 1 0 0,25 69-1 0 0,-28-93-326 0 0,-8-26 10 0 0,-1 1-1 0 0,1-1 1 0 0,0 0-1 0 0,-1 1 1 0 0,0-1-1 0 0,1 0 1 0 0,-1 1-1 0 0,0-1 0 0 0,1 1 1 0 0,-1-1-1 0 0,0 1 1 0 0,0-1-1 0 0,0 1 1 0 0,0-1-1 0 0,-1 0 1 0 0,1 1-1 0 0,-1 1 0 0 0,0-2-23 0 0,0 0-1 0 0,0-1 0 0 0,-1 0 0 0 0,1 1 0 0 0,0-1 0 0 0,-1 0 0 0 0,1 0 0 0 0,0 0 0 0 0,0 1 0 0 0,-1-1 0 0 0,1-1 0 0 0,0 1 0 0 0,-1 0 0 0 0,1 0 0 0 0,-2-1 0 0 0,-15 0 92 0 0,8 0-75 0 0,-194-1-525 0 0,184 4 649 0 0,-1 0-1 0 0,1 1 1 0 0,-1 1 0 0 0,1 1-1 0 0,0 0 1 0 0,1 2 0 0 0,-33 15-1 0 0,51-22-50 0 0,0 1 1 0 0,0-1-1 0 0,-1 0 0 0 0,1 1 0 0 0,0 0 0 0 0,0-1 1 0 0,0 1-1 0 0,0-1 0 0 0,0 1 0 0 0,1 0 0 0 0,-1 0 1 0 0,0 0-1 0 0,0-1 0 0 0,0 1 0 0 0,1 0 1 0 0,-1 0-1 0 0,0 0 0 0 0,1 0 0 0 0,-1 0 0 0 0,1 0 1 0 0,-1 1-1 0 0,1-1 0 0 0,0 0 0 0 0,-1 2 0 0 0,1-2 3 0 0,1 0 0 0 0,0 0-1 0 0,-1 0 1 0 0,1-1 0 0 0,0 1-1 0 0,-1 0 1 0 0,1 0 0 0 0,0 0-1 0 0,0 0 1 0 0,0-1 0 0 0,-1 1-1 0 0,1 0 1 0 0,0-1 0 0 0,0 1 0 0 0,0-1-1 0 0,0 1 1 0 0,0-1 0 0 0,1 1-1 0 0,0-1 1 0 0,10 4 120 0 0,0-1-1 0 0,0-1 1 0 0,17 2 0 0 0,32 0 76 0 0,-1-3-1 0 0,1-2 1 0 0,-1-3 0 0 0,69-13-1 0 0,-58 0-421 0 0,-43 7-2958 0 0,-9 10-6673 0 0,-17 1 9271 0 0,5-1-2394 0 0</inkml:trace>
</inkml:ink>
</file>

<file path=ppt/ink/ink7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23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2 404 0 0,'-38'-1'12621'0'0,"55"3"-4088"0"0,58 6-4989 0 0,315-10 2045 0 0,-389 2-6045 0 0,23 2-2697 0 0,-10 5-6382 0 0,-10-2 6529 0 0</inkml:trace>
</inkml:ink>
</file>

<file path=ppt/ink/ink7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2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35 660 0 0,'-1'0'251'0'0,"1"0"0"0"0,0 0 0 0 0,-1 0 0 0 0,1 0-1 0 0,-1 0 1 0 0,1 1 0 0 0,-1-1 0 0 0,1 0 0 0 0,0 0 0 0 0,-1 1 0 0 0,1-1 0 0 0,0 0-1 0 0,-1 0 1 0 0,1 1 0 0 0,0-1 0 0 0,-1 0 0 0 0,1 1 0 0 0,0-1 0 0 0,-1 0 0 0 0,1 1-1 0 0,0-1 1 0 0,0 1 0 0 0,0-1 0 0 0,0 0 0 0 0,-1 1 0 0 0,1-1 0 0 0,0 1 0 0 0,0-1-1 0 0,0 1 1 0 0,0-1 0 0 0,0 1 0 0 0,0-1 0 0 0,0 1 0 0 0,0-1 0 0 0,0 0 0 0 0,0 1-1 0 0,0-1 1 0 0,0 1 0 0 0,0-1 0 0 0,1 1 0 0 0,-1-1 0 0 0,0 0 0 0 0,0 1-1 0 0,0-1 1 0 0,1 1 0 0 0,25 8 4739 0 0,41-6-1360 0 0,-67-3-3535 0 0,47-1 985 0 0,0-2 0 0 0,70-15 0 0 0,-48 3-4205 0 0,0-3-3806 0 0,-45 11 4513 0 0</inkml:trace>
</inkml:ink>
</file>

<file path=ppt/ink/ink7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24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93 364 0 0,'0'-1'404'0'0,"0"0"1"0"0,-1 0-1 0 0,1 0 0 0 0,0 0 0 0 0,0 0 1 0 0,0 0-1 0 0,1 0 0 0 0,-1 0 0 0 0,0 0 1 0 0,0 0-1 0 0,0 0 0 0 0,1 0 0 0 0,-1 0 1 0 0,0 0-1 0 0,1 0 0 0 0,-1 1 1 0 0,1-1-1 0 0,-1 0 0 0 0,1 0 0 0 0,0 0 1 0 0,-1 1-1 0 0,1-1 0 0 0,0 0 0 0 0,1-1 1 0 0,28-9 4290 0 0,50 10-2084 0 0,-62 2-1502 0 0,127 6 1400 0 0,-84-2-1359 0 0,0-2 1 0 0,1-4-1 0 0,117-14 0 0 0,-119-3-315 0 0,-57 17-766 0 0,0 0-1 0 0,0-1 0 0 0,1 1 1 0 0,-1-1-1 0 0,0 0 0 0 0,0 0 0 0 0,0 0 1 0 0,-1 0-1 0 0,1 0 0 0 0,-1-1 0 0 0,1 1 1 0 0,-1-1-1 0 0,1 0 0 0 0,-1 1 1 0 0,2-6-1 0 0,-3 8 407 0 0,-22 11-279 0 0,15-7-142 0 0,0 1-1 0 0,0 0 1 0 0,0 0-1 0 0,1 0 1 0 0,0 1-1 0 0,0 0 1 0 0,0 0-1 0 0,1 0 1 0 0,0 1-1 0 0,0-1 1 0 0,1 1-1 0 0,-1 0 1 0 0,2 0-1 0 0,-1 0 1 0 0,1 0-1 0 0,0 1 1 0 0,0-1-1 0 0,1 1 1 0 0,0-1-1 0 0,0 1 1 0 0,1 12-1 0 0,1-1 42 0 0,0 0-1 0 0,1 0 1 0 0,1 0-1 0 0,1-1 1 0 0,0 1-1 0 0,1-1 1 0 0,11 24-1 0 0,0-10-21 0 0,0 0-1 0 0,3-1 1 0 0,0-2 0 0 0,2 0-1 0 0,35 38 1 0 0,-62-63-1639 0 0,-17-5 1112 0 0,-26-5 259 0 0,-23-5-36 0 0,11 0 183 0 0,-1 2-1 0 0,0 3 1 0 0,0 3 0 0 0,-70 6 0 0 0,125-2 123 0 0,5-1-29 0 0,0 0 0 0 0,0 0 0 0 0,0 0 0 0 0,0 1 0 0 0,0-1 0 0 0,0 0 0 0 0,0 1-1 0 0,0 0 1 0 0,0 0 0 0 0,0-1 0 0 0,0 1 0 0 0,0 0 0 0 0,0 0 0 0 0,-2 3 489 0 0,10-1-399 0 0,0 1 0 0 0,1-1 0 0 0,-1 0 0 0 0,1 0-1 0 0,-1-1 1 0 0,1 0 0 0 0,0 0 0 0 0,0-1 0 0 0,0 1 0 0 0,0-2 0 0 0,13 1 0 0 0,5 2 115 0 0,49 7-19 0 0,0-3 1 0 0,84-3 0 0 0,-92-8-4793 0 0,-1-4-4378 0 0,-49 5 5747 0 0</inkml:trace>
</inkml:ink>
</file>

<file path=ppt/ink/ink7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2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0 380 0 0,'0'0'7831'0'0,"18"32"3404"0"0,-10 20-5902 0 0,1 6-3262 0 0,5-26-8924 0 0</inkml:trace>
</inkml:ink>
</file>

<file path=ppt/ink/ink7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24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96 0 0,'0'0'9402'0'0,"-2"4"-7779"0"0,-1 6-820 0 0,1 0 0 0 0,0 1 1 0 0,0 0-1 0 0,1-1 0 0 0,0 1 0 0 0,1 0 1 0 0,0 0-1 0 0,1-1 0 0 0,0 1 0 0 0,1 0 0 0 0,4 17 1 0 0,-1-9-259 0 0,0-1 0 0 0,2 1 0 0 0,0-1 0 0 0,1-1 0 0 0,18 32 0 0 0,5-11-1754 0 0,-3-21-7541 0 0,-23-16 6340 0 0</inkml:trace>
</inkml:ink>
</file>

<file path=ppt/ink/ink7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25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77 764 0 0,'-34'-16'7492'0'0,"34"16"-7372"0"0,0-1-1 0 0,0 1 0 0 0,-1 0 0 0 0,1 0 1 0 0,0 0-1 0 0,0-1 0 0 0,0 1 0 0 0,0 0 1 0 0,0 0-1 0 0,0 0 0 0 0,0-1 0 0 0,0 1 1 0 0,0 0-1 0 0,0 0 0 0 0,0-1 0 0 0,0 1 0 0 0,0 0 1 0 0,0 0-1 0 0,0-1 0 0 0,0 1 0 0 0,0 0 1 0 0,0 0-1 0 0,0 0 0 0 0,0-1 0 0 0,0 1 1 0 0,0 0-1 0 0,0 0 0 0 0,0 0 0 0 0,1-1 0 0 0,-1 1 1 0 0,0 0-1 0 0,0 0 0 0 0,0 0 0 0 0,0-1 1 0 0,1 1-1 0 0,-1 0 0 0 0,0 0 0 0 0,0 0 1 0 0,0 0-1 0 0,0 0 0 0 0,1-1 0 0 0,23-7 1482 0 0,18-1 208 0 0,1 2-1 0 0,47-1 0 0 0,30 3-931 0 0,-22 1-3230 0 0,-1-3-3786 0 0,-69 3 3965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32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68 304 0 0,'0'0'3351'0'0,"29"-14"7183"0"0,31 3-2418 0 0,7-1-3694 0 0,-54 8-4507 0 0,0 1-1 0 0,0-2 1 0 0,13-6-1 0 0,-15 4-2363 0 0</inkml:trace>
</inkml:ink>
</file>

<file path=ppt/ink/ink7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25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46 92 0 0,'-1'0'207'0'0,"1"-1"0"0"0,-1 1 0 0 0,1-1-1 0 0,-1 1 1 0 0,1 0 0 0 0,-1-1 0 0 0,1 1 0 0 0,-1-1 0 0 0,1 1 0 0 0,-1-1-1 0 0,1 1 1 0 0,0-1 0 0 0,-1 0 0 0 0,1 1 0 0 0,0-1 0 0 0,-1 1 0 0 0,1-1-1 0 0,0 0 1 0 0,0 1 0 0 0,0-1 0 0 0,0 0 0 0 0,-1 1 0 0 0,1-1 0 0 0,0 0-1 0 0,0 1 1 0 0,0-1 0 0 0,0 0 0 0 0,1 1 0 0 0,-1-1 0 0 0,0 0 0 0 0,0 1 0 0 0,0-1-1 0 0,0 0 1 0 0,1 1 0 0 0,-1-1 0 0 0,0 0 0 0 0,1 1 0 0 0,-1-1 0 0 0,1 0-1 0 0,1 0 172 0 0,0-1-1 0 0,1 1 1 0 0,-1-1-1 0 0,1 1 1 0 0,-1 0 0 0 0,1 0-1 0 0,0 0 1 0 0,-1 0-1 0 0,1 1 1 0 0,3-1-1 0 0,73-5 3136 0 0,202 20 1262 0 0,-152-5-2799 0 0,134-7 0 0 0,-251-2-1758 0 0,1-1 1 0 0,-1 0-1 0 0,0-1 1 0 0,0 0-1 0 0,0-1 1 0 0,0-1-1 0 0,0 0 1 0 0,14-6-1 0 0,-25 9 130 0 0,-4 1-337 0 0,0 1 1 0 0,0 0-1 0 0,0-1 1 0 0,0 1-1 0 0,0 0 0 0 0,0 1 1 0 0,0-1-1 0 0,0 0 0 0 0,1 1 1 0 0,-1 0-1 0 0,0 0 0 0 0,1-1 1 0 0,0 1-1 0 0,-1 1 0 0 0,1-1 1 0 0,0 0-1 0 0,0 1 0 0 0,0-1 1 0 0,0 1-1 0 0,1-1 0 0 0,-4 7 1 0 0,-3 7 175 0 0,0 1 1 0 0,-8 27 0 0 0,9-24 36 0 0,6-19-221 0 0,-12 32 474 0 0,1 0 1 0 0,2 1-1 0 0,-7 38 1 0 0,15-60-368 0 0,1 0 0 0 0,1 0 0 0 0,0 0 0 0 0,0 0 0 0 0,1 0 0 0 0,1 0 0 0 0,0 0 0 0 0,0 0 0 0 0,1-1 0 0 0,1 1 0 0 0,0-1 0 0 0,11 21 0 0 0,-1-7 46 0 0,2 0 1 0 0,22 26-1 0 0,-1-3-672 0 0,-50-47-16 0 0,-1-1 0 0 0,1 0-1 0 0,0 0 1 0 0,-23-5 0 0 0,22 4 311 0 0,-44-5 16 0 0,14 0 191 0 0,1 2 1 0 0,0 2 0 0 0,-1 2-1 0 0,-66 8 1 0 0,110-8 25 0 0,-2 0 51 0 0,1 0 1 0 0,-1 0-1 0 0,0 0 0 0 0,1 1 1 0 0,-1-1-1 0 0,1 0 0 0 0,-1 1 1 0 0,0-1-1 0 0,1 1 0 0 0,0 0 1 0 0,-1-1-1 0 0,1 1 0 0 0,-1 0 1 0 0,1 0-1 0 0,0 0 0 0 0,-1 0 1 0 0,1 0-1 0 0,0 0 0 0 0,0 0 1 0 0,-1 2-1 0 0,2-2 196 0 0,40 15 613 0 0,2-8-694 0 0,1-2 0 0 0,1-1 1 0 0,48-2-1 0 0,-17-5-4258 0 0,-1-2-6243 0 0,-60 3 7401 0 0</inkml:trace>
</inkml:ink>
</file>

<file path=ppt/ink/ink7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26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1124 0 0,'17'-33'9953'0'0,"-3"27"-8853"0"0,-1 0 1 0 0,1 1-1 0 0,0 0 0 0 0,0 1 0 0 0,0 0 1 0 0,1 1-1 0 0,-1 1 0 0 0,1 0 1 0 0,18 1-1 0 0,-2 1 213 0 0,0 1 0 0 0,0 2 0 0 0,41 8 0 0 0,-69-10-1155 0 0,1-1 0 0 0,-1 1 0 0 0,1 0 0 0 0,-1 0-1 0 0,1 1 1 0 0,-1-1 0 0 0,0 0 0 0 0,0 1-1 0 0,0 0 1 0 0,0 0 0 0 0,0 0 0 0 0,0 0 0 0 0,0 0-1 0 0,-1 1 1 0 0,4 2 0 0 0,-5-3-81 0 0,-1 0 1 0 0,1 0-1 0 0,0 0 1 0 0,-1 0-1 0 0,1 0 1 0 0,-1 0-1 0 0,0 0 1 0 0,0 0-1 0 0,1 0 1 0 0,-1 0-1 0 0,-1 0 1 0 0,1 0-1 0 0,0 0 1 0 0,0 0-1 0 0,-1 1 1 0 0,1-2-1 0 0,-1 1 0 0 0,0 0 1 0 0,1 0-1 0 0,-1 0 1 0 0,0 0-1 0 0,0 0 1 0 0,0-1-1 0 0,-1 1 1 0 0,1 0-1 0 0,0-1 1 0 0,-2 3-1 0 0,-22 25 93 0 0,11-13-43 0 0,1 1 1 0 0,-18 30 0 0 0,29-44-119 0 0,0 0 0 0 0,0 1 0 0 0,0-1 0 0 0,1 1 0 0 0,-1 0-1 0 0,1 0 1 0 0,0-1 0 0 0,0 1 0 0 0,0 0 0 0 0,1 0 0 0 0,-1 0 0 0 0,1 0 0 0 0,0 0 0 0 0,0 0 0 0 0,1 0 0 0 0,-1-1 0 0 0,1 1 0 0 0,0 0 0 0 0,0 0 0 0 0,2 5 0 0 0,0-4-9 0 0,0-1 0 0 0,0 1 0 0 0,1-1 0 0 0,0 0 0 0 0,0 0 0 0 0,0-1 0 0 0,0 1 0 0 0,1-1 0 0 0,0 0 0 0 0,-1 0 0 0 0,1 0 0 0 0,0 0 0 0 0,0-1 0 0 0,1 0 0 0 0,-1 0 0 0 0,0-1 0 0 0,1 1 0 0 0,-1-1 0 0 0,10 1 0 0 0,2 0 0 0 0,1-1 0 0 0,0 0 0 0 0,0-1 0 0 0,31-5 0 0 0,-42 4-260 0 0,-2 1-748 0 0,1-1 0 0 0,0 1-1 0 0,-1-1 1 0 0,1-1 0 0 0,0 1 0 0 0,-1-1 0 0 0,1 0-1 0 0,-1 0 1 0 0,0 0 0 0 0,0-1 0 0 0,0 0 0 0 0,8-5-1 0 0,-10 2-2318 0 0</inkml:trace>
</inkml:ink>
</file>

<file path=ppt/ink/ink7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30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2 252 0 0,'4'-1'4714'0'0,"-8"7"-1758"0"0,-20 20-555 0 0,-33 33-1023 0 0,16-23-164 0 0,18-16-1010 0 0,1 1-1 0 0,-25 29 1 0 0,46-48-287 0 0,0 0-757 0 0</inkml:trace>
</inkml:ink>
</file>

<file path=ppt/ink/ink7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30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40 0 0,'-1'-14'579'0'0,"3"-22"5134"0"0,-2 36-5455 0 0,1-1 1 0 0,-1 0-1 0 0,1 0 0 0 0,-1 0 1 0 0,0 0-1 0 0,1 0 0 0 0,0 0 1 0 0,-1 1-1 0 0,1-1 0 0 0,-1 0 1 0 0,1 0-1 0 0,0 1 0 0 0,0-1 1 0 0,-1 1-1 0 0,1-1 0 0 0,0 1 1 0 0,0-1-1 0 0,0 1 1 0 0,0-1-1 0 0,0 1 0 0 0,0-1 1 0 0,-1 1-1 0 0,1 0 0 0 0,0 0 1 0 0,0 0-1 0 0,0-1 0 0 0,0 1 1 0 0,0 0-1 0 0,0 0 0 0 0,0 0 1 0 0,0 0-1 0 0,1 1 0 0 0,62 2 1741 0 0,-1-3-1 0 0,80-9 0 0 0,-108 4-1708 0 0,0-1-1 0 0,0-1 1 0 0,-1-2-1 0 0,0-2 1 0 0,50-22-1 0 0,-77 29-204 0 0,0 0 1 0 0,0 0-1 0 0,-1-1 0 0 0,1 0 0 0 0,-1 0 0 0 0,0-1 0 0 0,-1 0 0 0 0,1 0 0 0 0,-1 0 0 0 0,0 0 0 0 0,-1-1 0 0 0,1 0 0 0 0,-1 0 0 0 0,-1 0 0 0 0,1 0 0 0 0,2-11 1 0 0,-5 18-77 0 0,-1 0 0 0 0,0-1 0 0 0,0 1 0 0 0,0 0 0 0 0,0 0 0 0 0,1-1 0 0 0,-1 1 0 0 0,0 0 0 0 0,0 0 0 0 0,0-1 0 0 0,0 1 0 0 0,0 0 0 0 0,0 0 0 0 0,0-1 0 0 0,0 1 0 0 0,0 0 0 0 0,0 0 0 0 0,0-1 0 0 0,0 1 0 0 0,0 0 0 0 0,0 0 0 0 0,0-1 0 0 0,0 1 0 0 0,0 0 0 0 0,0 0 0 0 0,0-1 0 0 0,0 1 0 0 0,0 0 0 0 0,-1 0 0 0 0,1 0 0 0 0,0-1 0 0 0,0 1 0 0 0,0 0 1 0 0,0 0-1 0 0,-1 0 0 0 0,1-1 0 0 0,0 1 0 0 0,0 0 0 0 0,0 0 0 0 0,-1 0 0 0 0,1 0 0 0 0,0-1 0 0 0,0 1 0 0 0,0 0 0 0 0,-1 0 0 0 0,1 0 0 0 0,0 0 0 0 0,0 0 0 0 0,-1 0 0 0 0,1 0 0 0 0,0 0 0 0 0,0 0 0 0 0,-1 0 0 0 0,1 0 0 0 0,0 0 0 0 0,0 0 0 0 0,-1 0 0 0 0,1 0 0 0 0,0 0 0 0 0,0 0 0 0 0,-1 0 0 0 0,1 0 0 0 0,0 0 0 0 0,0 0 0 0 0,-1 1 0 0 0,1-1 0 0 0,0 0 1 0 0,-1 0-1 0 0,-15 7 404 0 0,11-1-310 0 0,0-1 0 0 0,1 0 0 0 0,-1 1 0 0 0,1 0 0 0 0,0 0-1 0 0,1 0 1 0 0,0 1 0 0 0,0-1 0 0 0,0 1 0 0 0,0 0 0 0 0,1 0-1 0 0,0 0 1 0 0,1 0 0 0 0,0 0 0 0 0,0 0 0 0 0,0 0 0 0 0,1 0 0 0 0,0 1-1 0 0,0-1 1 0 0,1 0 0 0 0,0 0 0 0 0,3 11 0 0 0,1 6 116 0 0,1 0 0 0 0,2-1 0 0 0,0 0 0 0 0,1 0 0 0 0,16 26 0 0 0,99 154 508 0 0,-123-202-744 0 0,-1-1-1 0 0,0 1 1 0 0,0-1 0 0 0,1 1 0 0 0,-1-1 0 0 0,0 1-1 0 0,0 0 1 0 0,1-1 0 0 0,-1 1 0 0 0,0-1 0 0 0,0 1 0 0 0,0-1-1 0 0,0 1 1 0 0,0 0 0 0 0,0-1 0 0 0,0 1 0 0 0,0-1 0 0 0,0 1-1 0 0,0-1 1 0 0,0 1 0 0 0,0 0 0 0 0,0-1 0 0 0,-1 1 0 0 0,1-1-1 0 0,0 1 1 0 0,0-1 0 0 0,-1 1 0 0 0,1-1 0 0 0,0 1-1 0 0,-1-1 1 0 0,0 1 0 0 0,-21 10-370 0 0,-43-2-16 0 0,49-8 347 0 0,-349 56-641 0 0,334-44 1187 0 0,27-6 385 0 0,22-3-269 0 0,42-2 169 0 0,79-6-1 0 0,-7-9-4197 0 0,-47 6-6984 0 0,-65 4 7480 0 0</inkml:trace>
  <inkml:trace contextRef="#ctx0" brushRef="#br0" timeOffset="1">1055 523 188 0 0,'7'1'13893'0'0,"-2"2"-14423"0"0,-1 3 1415 0 0,-1 1 1 0 0,0 0 0 0 0,0 0-1 0 0,0 0 1 0 0,-1 0 0 0 0,0 0-1 0 0,1 9 1 0 0,4 10 764 0 0,5 20 646 0 0,-10-34-1985 0 0,0-1 1 0 0,1 1-1 0 0,1-1 1 0 0,0 0-1 0 0,8 16 0 0 0,6-16-4983 0 0,-10-11-2203 0 0,2-3 4321 0 0</inkml:trace>
</inkml:ink>
</file>

<file path=ppt/ink/ink7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3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45 352 0 0,'-15'-15'-426'0'0,"-5"-15"17624"0"0,36 33-15879 0 0,277 69 5071 0 0,148-3-3766 0 0,-364-64-2112 0 0,-76-5-461 0 0,-3 2-46 0 0,1 0 0 0 0,-1 0 0 0 0,0 0 0 0 0,0 0-1 0 0,0 0 1 0 0,0-1 0 0 0,0 1 0 0 0,0-1 0 0 0,-1 1 0 0 0,-3 0 0 0 0,-1 3 12 0 0,-260 204 358 0 0,179-136-371 0 0,78-64 1739 0 0,-3 2-9164 0 0,29-12 264 0 0,-2-4 4475 0 0</inkml:trace>
</inkml:ink>
</file>

<file path=ppt/ink/ink7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3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257 137 480 0 0,'-1'-4'455'0'0,"0"-1"0"0"0,-1 0 0 0 0,1 0 0 0 0,-1 1 0 0 0,0-1 0 0 0,-1 1 0 0 0,1 0 0 0 0,-1-1 0 0 0,0 1 0 0 0,0 0-1 0 0,0 1 1 0 0,0-1 0 0 0,-1 0 0 0 0,1 1 0 0 0,-1 0 0 0 0,0 0 0 0 0,0 0 0 0 0,0 0 0 0 0,0 1 0 0 0,-1-1 0 0 0,1 1 0 0 0,-1 0 0 0 0,1 1 0 0 0,-1-1 0 0 0,0 1 0 0 0,0 0 0 0 0,0 0 0 0 0,-9 0 0 0 0,8 1-165 0 0,-1 0 1 0 0,1 0-1 0 0,0 1 1 0 0,0 0-1 0 0,0 0 1 0 0,0 1-1 0 0,0 0 1 0 0,1 0-1 0 0,-1 0 1 0 0,0 1-1 0 0,1 0 1 0 0,-1 0-1 0 0,1 0 1 0 0,0 0-1 0 0,0 1 1 0 0,1 0-1 0 0,-1 0 1 0 0,1 0-1 0 0,0 1 1 0 0,0 0-1 0 0,0 0 1 0 0,0 0-1 0 0,-3 6 1 0 0,4-5-107 0 0,0 0-1 0 0,0 0 1 0 0,1 0 0 0 0,0 0-1 0 0,0 0 1 0 0,0 1 0 0 0,1-1-1 0 0,0 1 1 0 0,0 0 0 0 0,1-1 0 0 0,-1 1-1 0 0,1-1 1 0 0,1 1 0 0 0,0 0-1 0 0,0-1 1 0 0,2 8 0 0 0,0-4-20 0 0,0-1 1 0 0,1 0-1 0 0,0 0 0 0 0,1 0 1 0 0,0 0-1 0 0,1-1 1 0 0,-1 0-1 0 0,2 0 0 0 0,13 14 1 0 0,-6-9-67 0 0,0-1 0 0 0,0-1 0 0 0,1 0 0 0 0,1-1 0 0 0,0-1 0 0 0,0 0 0 0 0,1-1 0 0 0,0-1 0 0 0,0 0 0 0 0,1-2-1 0 0,25 6 1 0 0,-38-11-132 0 0,0 1 0 0 0,1-1 0 0 0,-1 0 0 0 0,0 0 0 0 0,0 0 0 0 0,0-1 0 0 0,0 0 0 0 0,0 0 0 0 0,0 0 0 0 0,0-1 0 0 0,-1 0 0 0 0,1 0 0 0 0,0 0 0 0 0,-1 0 0 0 0,1-1 0 0 0,-1 1 0 0 0,0-1 0 0 0,0 0 0 0 0,0-1 0 0 0,0 1 0 0 0,0-1 0 0 0,-1 0 0 0 0,0 1 0 0 0,0-1 0 0 0,0-1 0 0 0,0 1-1 0 0,0 0 1 0 0,-1-1 0 0 0,0 0 0 0 0,0 1 0 0 0,2-6 0 0 0,1-6 42 0 0,0 0 0 0 0,-1 1 0 0 0,0-2-1 0 0,-2 1 1 0 0,0 0 0 0 0,0 0 0 0 0,-2-1-1 0 0,-2-25 1 0 0,1 32 24 0 0,-1-1 0 0 0,-1 1 0 0 0,0 0 0 0 0,0 1 0 0 0,-1-1 0 0 0,0 1 1 0 0,0-1-1 0 0,-1 1 0 0 0,-1 1 0 0 0,0-1 0 0 0,0 1 0 0 0,0 0 0 0 0,-1 0 0 0 0,-8-7 0 0 0,10 10-146 0 0,0 0-1 0 0,-1 0 1 0 0,0 1-1 0 0,0 0 1 0 0,0 0-1 0 0,-1 0 0 0 0,1 1 1 0 0,-1 0-1 0 0,0 0 1 0 0,1 1-1 0 0,-1 0 1 0 0,0 0-1 0 0,-1 0 1 0 0,1 1-1 0 0,0 0 1 0 0,0 1-1 0 0,-1 0 0 0 0,1 0 1 0 0,0 0-1 0 0,-12 2 1 0 0,16-1-169 0 0,-1 0 0 0 0,1 1 0 0 0,0-1 0 0 0,0 1 0 0 0,-1-1 0 0 0,1 1 0 0 0,0 0 1 0 0,-5 5-1 0 0,5-5-462 0 0,0 1 1 0 0,1 0 0 0 0,-1-1 0 0 0,1 1 0 0 0,-1 0-1 0 0,1 1 1 0 0,0-1 0 0 0,-2 5 0 0 0,1 5-1724 0 0</inkml:trace>
</inkml:ink>
</file>

<file path=ppt/ink/ink7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31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1 464 0 0,'1'4'570'0'0,"0"0"-1"0"0,-1 0 1 0 0,1 0 0 0 0,-1 0-1 0 0,0 0 1 0 0,-1 0 0 0 0,1 0-1 0 0,-1 0 1 0 0,1 0 0 0 0,-1 0-1 0 0,0 0 1 0 0,-1 0-1 0 0,1-1 1 0 0,-1 1 0 0 0,0 0-1 0 0,-3 5 1 0 0,-36 55 2973 0 0,20-37-1963 0 0,0-1 1 0 0,-40 35 0 0 0,22-27-2934 0 0,-2-5-4231 0 0,30-23 3613 0 0</inkml:trace>
</inkml:ink>
</file>

<file path=ppt/ink/ink7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32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1 226 1028 0 0,'0'-3'420'0'0,"0"0"1"0"0,1 0-1 0 0,-1 0 1 0 0,1 0-1 0 0,0 0 1 0 0,0 0-1 0 0,0 0 0 0 0,1 0 1 0 0,-1 1-1 0 0,1-1 1 0 0,-1 0-1 0 0,1 1 0 0 0,0 0 1 0 0,0-1-1 0 0,0 1 1 0 0,0 0-1 0 0,0 0 0 0 0,1 0 1 0 0,-1 0-1 0 0,1 0 1 0 0,-1 0-1 0 0,1 1 0 0 0,0-1 1 0 0,-1 1-1 0 0,7-2 1 0 0,7-3 481 0 0,1 1 0 0 0,0 0 0 0 0,24-2 1 0 0,-25 4-250 0 0,40-7 746 0 0,102-23 2432 0 0,-139 27-3368 0 0,0 0 0 0 0,0-2-1 0 0,-1 0 1 0 0,0-1 0 0 0,-1 0 0 0 0,18-14-1 0 0,-34 22-439 0 0,4-3 130 0 0,0 1-1 0 0,-1 0 1 0 0,1 0-1 0 0,0 0 1 0 0,11-4-1 0 0,-15 7-55 0 0,11 28 663 0 0,3 67 441 0 0,-14-75-987 0 0,2-1 1 0 0,0 1 0 0 0,1 0 0 0 0,11 28-1 0 0,-6-27-52 0 0,1-1-1 0 0,0 0 0 0 0,2-1 0 0 0,1 0 1 0 0,0-1-1 0 0,21 23 0 0 0,-2-9-397 0 0,2-1 0 0 0,41 30-1 0 0,-122-60-916 0 0,-72-8 0 0 0,117 7 1123 0 0,-36-2 103 0 0,-113-5 404 0 0,133 8-216 0 0,-1 0 1 0 0,1 1-1 0 0,0 0 0 0 0,0 2 0 0 0,0 0 0 0 0,-18 7 0 0 0,35-11-236 0 0,1 0-1 0 0,0 0 0 0 0,0 0 0 0 0,-1 0 0 0 0,1 0 1 0 0,0 1-1 0 0,0-1 0 0 0,-1 0 0 0 0,1 0 1 0 0,0 0-1 0 0,0 0 0 0 0,-1 0 0 0 0,1 0 0 0 0,0 0 1 0 0,0 0-1 0 0,0 1 0 0 0,-1-1 0 0 0,1 0 1 0 0,0 0-1 0 0,0 0 0 0 0,0 0 0 0 0,0 1 1 0 0,-1-1-1 0 0,1 0 0 0 0,0 0 0 0 0,0 1 0 0 0,0-1 1 0 0,0 0-1 0 0,0 0 0 0 0,0 1 0 0 0,-1-1 1 0 0,1 0-1 0 0,0 0 0 0 0,0 1 0 0 0,0-1 0 0 0,0 0 1 0 0,0 0-1 0 0,0 1 0 0 0,0-1 0 0 0,0 0 1 0 0,0 0-1 0 0,0 1 0 0 0,0-1 0 0 0,1 0 0 0 0,-1 0 1 0 0,0 1-1 0 0,0-1 0 0 0,0 0 0 0 0,0 1 1 0 0,16 8 463 0 0,20 2-97 0 0,4-3-133 0 0,-1-2 1 0 0,1-1-1 0 0,67-2 1 0 0,-10-10-6295 0 0,-74 7-3130 0 0</inkml:trace>
</inkml:ink>
</file>

<file path=ppt/ink/ink7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32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62 292 0 0,'9'-7'1000'0'0,"0"0"-1"0"0,1 1 1 0 0,0 0-1 0 0,0 0 1 0 0,0 1-1 0 0,1 0 1 0 0,0 1 0 0 0,0 0-1 0 0,0 1 1 0 0,0 0-1 0 0,0 1 1 0 0,1 0 0 0 0,-1 1-1 0 0,0 0 1 0 0,1 1-1 0 0,0 0 1 0 0,-1 1-1 0 0,1 0 1 0 0,-1 1 0 0 0,0 0-1 0 0,14 5 1 0 0,-23-6-887 0 0,-1 0 0 0 0,0 0-1 0 0,0-1 1 0 0,0 1 0 0 0,0 0 0 0 0,0 0 0 0 0,0 0 0 0 0,0 0 0 0 0,0 0 0 0 0,0 0 0 0 0,0 1 0 0 0,-1-1 0 0 0,1 0-1 0 0,0 0 1 0 0,-1 0 0 0 0,1 1 0 0 0,-1-1 0 0 0,1 0 0 0 0,-1 1 0 0 0,0-1 0 0 0,1 1 0 0 0,-1-1 0 0 0,0 0 0 0 0,0 1-1 0 0,0-1 1 0 0,0 1 0 0 0,0-1 0 0 0,-1 0 0 0 0,1 1 0 0 0,0-1 0 0 0,-1 0 0 0 0,1 1 0 0 0,0-1 0 0 0,-1 0 0 0 0,0 1-1 0 0,1-1 1 0 0,-1 0 0 0 0,-1 2 0 0 0,-5 10 111 0 0,-1 0-1 0 0,0-1 1 0 0,-10 13-1 0 0,-1 1 373 0 0,17-23-552 0 0,1-1 0 0 0,-1 0 0 0 0,1 1 0 0 0,0-1 0 0 0,0 1 0 0 0,0 0 0 0 0,0-1 1 0 0,0 1-1 0 0,0 0 0 0 0,1 0 0 0 0,-1-1 0 0 0,1 1 0 0 0,0 0 0 0 0,0 0 0 0 0,0 0 0 0 0,0-1 0 0 0,0 1 0 0 0,1 0 0 0 0,-1 0 1 0 0,1 0-1 0 0,0-1 0 0 0,0 1 0 0 0,0 0 0 0 0,1 2 0 0 0,1-2-17 0 0,0 0-1 0 0,0 0 1 0 0,0 0 0 0 0,0-1 0 0 0,0 0-1 0 0,0 1 1 0 0,1-1 0 0 0,-1 0 0 0 0,1-1-1 0 0,-1 1 1 0 0,1-1 0 0 0,0 1 0 0 0,-1-1-1 0 0,1 0 1 0 0,0-1 0 0 0,0 1 0 0 0,4 0-1 0 0,8 0-976 0 0,0 0 0 0 0,31-2 0 0 0,5-5-8564 0 0,-47 6 8068 0 0,9-2-1290 0 0</inkml:trace>
</inkml:ink>
</file>

<file path=ppt/ink/ink7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33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36 768 0 0,'-1'-1'308'0'0,"-1"1"-1"0"0,1-1 1 0 0,0 0 0 0 0,0-1 0 0 0,0 1-1 0 0,0 0 1 0 0,0 0 0 0 0,0 0-1 0 0,0-1 1 0 0,1 1 0 0 0,-1 0 0 0 0,0-1-1 0 0,1 1 1 0 0,-1 0 0 0 0,1-1-1 0 0,-1 1 1 0 0,1-1 0 0 0,0 1-1 0 0,0-1 1 0 0,-1-1 0 0 0,2 2-35 0 0,0 1 0 0 0,-1-1-1 0 0,1 0 1 0 0,0 1 0 0 0,-1-1 0 0 0,1 1 0 0 0,0-1 0 0 0,0 1 0 0 0,0 0 0 0 0,-1-1 0 0 0,1 1-1 0 0,0 0 1 0 0,0-1 0 0 0,0 1 0 0 0,0 0 0 0 0,0 0 0 0 0,0 0 0 0 0,-1 0 0 0 0,1 0-1 0 0,0 0 1 0 0,0 0 0 0 0,0 0 0 0 0,1 0 0 0 0,36 6 4502 0 0,-4 3-3750 0 0,-32-8-1194 0 0,66 17 1778 0 0,1-3 0 0 0,1-3 1 0 0,0-3-1 0 0,92 0 1 0 0,-161-10-1615 0 0,1 1 1 0 0,-1 0-1 0 0,0 0 1 0 0,0 0-1 0 0,1 0 1 0 0,-1 0-1 0 0,0 0 1 0 0,0 1-1 0 0,0-1 1 0 0,1 0-1 0 0,-1 0 1 0 0,0 1-1 0 0,0-1 1 0 0,0 1-1 0 0,0-1 1 0 0,1 1-1 0 0,-1 0 1 0 0,0-1-1 0 0,0 1 1 0 0,0 0-1 0 0,0 0 1 0 0,-1 0-1 0 0,1 0 1 0 0,0 0-1 0 0,0 0 1 0 0,0 0-1 0 0,-1 0 1 0 0,1 0-1 0 0,0 0 1 0 0,0 1-1 0 0,-1 1-9 0 0,0 0-1 0 0,0 0 0 0 0,0 0 0 0 0,0 0 0 0 0,0-1 1 0 0,-1 1-1 0 0,1 0 0 0 0,-1 0 0 0 0,0 0 0 0 0,1-1 0 0 0,-1 1 1 0 0,-3 4-1 0 0,-4 9-39 0 0,-1-1 1 0 0,0 0-1 0 0,-13 15 0 0 0,-15 12 191 0 0,-2-2-1 0 0,-1-1 0 0 0,-50 36 0 0 0,37-31 379 0 0,43-35-1248 0 0,27-7-12191 0 0,-3-6 10472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33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9 524 0 0,'6'-9'12389'0'0,"-3"16"-11075"0"0,0 0 0 0 0,-1 1 1 0 0,1-1-1 0 0,-2 0 0 0 0,1 1 0 0 0,0 13 0 0 0,-2 49 2955 0 0,-1-53-3344 0 0,1 1-1 0 0,0 0 1 0 0,5 28-1 0 0,-3-33-534 0 0,2 7-3603 0 0</inkml:trace>
</inkml:ink>
</file>

<file path=ppt/ink/ink7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33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451 126 496 0 0,'-2'-6'645'0'0,"0"0"0"0"0,0 0 1 0 0,-1 1-1 0 0,0-1 0 0 0,0 0 0 0 0,0 1 0 0 0,-1 0 0 0 0,1 0 1 0 0,-1 0-1 0 0,0 0 0 0 0,-1 1 0 0 0,1 0 0 0 0,-1-1 0 0 0,0 2 0 0 0,0-1 1 0 0,0 0-1 0 0,-1 1 0 0 0,1 0 0 0 0,-1 1 0 0 0,0-1 0 0 0,0 1 1 0 0,0 0-1 0 0,-6-1 0 0 0,-2-1 53 0 0,1 2 0 0 0,-1 0 0 0 0,0 0-1 0 0,0 1 1 0 0,0 1 0 0 0,0 0 0 0 0,0 1 0 0 0,0 1 0 0 0,-16 4 0 0 0,15-2-356 0 0,0 1 0 0 0,0 0 1 0 0,1 1-1 0 0,0 1 0 0 0,0 0 0 0 0,1 1 1 0 0,-19 13-1 0 0,28-18-239 0 0,0 0 0 0 0,0 0 0 0 0,0 1 0 0 0,0-1 0 0 0,1 1 0 0 0,-1 0-1 0 0,1 0 1 0 0,0 0 0 0 0,0 1 0 0 0,0-1 0 0 0,1 1 0 0 0,-1 0 0 0 0,1-1 0 0 0,0 1 0 0 0,1 0 0 0 0,-1 0 0 0 0,1 0 0 0 0,0 0 0 0 0,0 1 0 0 0,1-1 0 0 0,-1 0 0 0 0,1 0-1 0 0,0 1 1 0 0,1-1 0 0 0,1 10 0 0 0,4 1 29 0 0,0 0-1 0 0,2 0 1 0 0,0-1-1 0 0,0 0 0 0 0,1-1 1 0 0,1 1-1 0 0,1-2 1 0 0,0 1-1 0 0,1-2 1 0 0,0 1-1 0 0,0-2 1 0 0,2 0-1 0 0,-1 0 0 0 0,17 9 1 0 0,-8-6-96 0 0,-1-2 0 0 0,2 0 0 0 0,0-1 0 0 0,0-1 0 0 0,1-2 0 0 0,0 0 0 0 0,1-1 0 0 0,0-2 0 0 0,27 4 0 0 0,-42-9-27 0 0,0-1 0 0 0,0 1 0 0 0,0-1 0 0 0,0-1 0 0 0,0 0 0 0 0,-1 0 0 0 0,1-1 0 0 0,-1-1 0 0 0,1 1 0 0 0,-1-1 0 0 0,0-1 0 0 0,-1 0 0 0 0,1 0 0 0 0,-1-1 0 0 0,0 0 0 0 0,0 0 0 0 0,0-1 0 0 0,-1 0 0 0 0,0 0 0 0 0,-1 0 0 0 0,0-1 0 0 0,0 0 0 0 0,0-1 0 0 0,-1 1 0 0 0,0-1 0 0 0,-1 0 0 0 0,0 0 0 0 0,0-1 0 0 0,-1 1 0 0 0,3-18 0 0 0,-5 19 14 0 0,0 1-1 0 0,0-1 1 0 0,-1 0-1 0 0,-1 1 0 0 0,1-1 1 0 0,-1 1-1 0 0,0-1 1 0 0,-1 1-1 0 0,0-1 1 0 0,0 1-1 0 0,0 0 1 0 0,-1 0-1 0 0,0 0 1 0 0,-1 0-1 0 0,1 1 1 0 0,-1-1-1 0 0,-1 1 0 0 0,1 0 1 0 0,-1 0-1 0 0,0 0 1 0 0,-8-6-1 0 0,-5-5 25 0 0,-1 0-1 0 0,-1 2 1 0 0,0 0-1 0 0,-1 2 1 0 0,-25-13 0 0 0,15 10-103 0 0,-46-17 1 0 0,65 29-193 0 0,0 0 1 0 0,0 1 0 0 0,0 0-1 0 0,-1 1 1 0 0,1 1-1 0 0,-1 0 1 0 0,-15 0-1 0 0,2 9-1876 0 0,23-6 1022 0 0,-1 0-1 0 0,1 0 1 0 0,-1 1 0 0 0,1-1-1 0 0,0 1 1 0 0,0 0 0 0 0,-5 6-1 0 0,-3 7-2108 0 0</inkml:trace>
</inkml:ink>
</file>

<file path=ppt/ink/ink7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36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1 165 124 0 0,'0'0'2227'0'0,"5"-7"4149"0"0,79 95-312 0 0,30 62-1066 0 0,33 38 611 0 0,-147-187-5559 0 0,1 0 0 0 0,0 0 0 0 0,-1-1 0 0 0,1 1 0 0 0,0 0 0 0 0,0 0 1 0 0,-1-1-1 0 0,1 1 0 0 0,0-1 0 0 0,0 1 0 0 0,0-1 0 0 0,0 1 0 0 0,0-1 1 0 0,0 1-1 0 0,0-1 0 0 0,0 0 0 0 0,0 1 0 0 0,0-1 0 0 0,0 0 0 0 0,0 0 1 0 0,0 0-1 0 0,0 0 0 0 0,0 0 0 0 0,0 0 0 0 0,0 0 0 0 0,0 0 0 0 0,1-1 1 0 0,0 0-7 0 0,0 0 0 0 0,-1 0 1 0 0,1 0-1 0 0,-1 0 0 0 0,1 0 1 0 0,-1-1-1 0 0,1 1 1 0 0,-1-1-1 0 0,0 1 0 0 0,0-1 1 0 0,0 1-1 0 0,0-1 1 0 0,2-2-1 0 0,2-7 74 0 0,-1 0 0 0 0,0 0 1 0 0,5-21-1 0 0,21-107 1143 0 0,16-197-1 0 0,-39 308-1598 0 0,-7 28 216 0 0,1-1 0 0 0,-1 1 0 0 0,0 0 0 0 0,0-1 0 0 0,1 1 0 0 0,-1 0 0 0 0,0-1 0 0 0,1 1 0 0 0,-1 0 0 0 0,0 0 0 0 0,1 0 0 0 0,-1-1 0 0 0,1 1 0 0 0,-1 0 0 0 0,0 0 0 0 0,1 0 0 0 0,-1 0 0 0 0,1-1 0 0 0,-1 1 0 0 0,0 0 0 0 0,1 0 0 0 0,-1 0 0 0 0,1 0 0 0 0,-1 0 0 0 0,1 0 0 0 0,-1 0 0 0 0,0 0 0 0 0,1 1 0 0 0,-1-1 0 0 0,1 0 0 0 0,0 0 0 0 0,3 3-1080 0 0,1 0 1 0 0,-1 0 0 0 0,0 0 0 0 0,0 1 0 0 0,-1 0-1 0 0,1 0 1 0 0,3 4 0 0 0,8 8-1639 0 0</inkml:trace>
</inkml:ink>
</file>

<file path=ppt/ink/ink7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37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82 816 0 0,'0'0'1236'0'0,"-11"-34"9799"0"0,7 30-10537 0 0,1 0 1 0 0,-1 1 0 0 0,0 0 0 0 0,0-1 0 0 0,0 2 0 0 0,0-1-1 0 0,-1 0 1 0 0,1 1 0 0 0,-1 0 0 0 0,0 0 0 0 0,1 0-1 0 0,-1 1 1 0 0,-7-2 0 0 0,4 2-123 0 0,1 0 0 0 0,0 0 0 0 0,-1 1 0 0 0,1 0-1 0 0,-1 1 1 0 0,1-1 0 0 0,0 1 0 0 0,-14 4 0 0 0,13-3-217 0 0,1 1 0 0 0,0 0 0 0 0,-1 0 0 0 0,1 0 0 0 0,1 1 0 0 0,-1 0 0 0 0,1 0 1 0 0,-1 1-1 0 0,1-1 0 0 0,0 1 0 0 0,1 1 0 0 0,-1-1 0 0 0,1 1 0 0 0,0 0 0 0 0,0 0 0 0 0,1 1 0 0 0,0-1 0 0 0,0 1 0 0 0,-3 8 0 0 0,6-12-102 0 0,0 0-1 0 0,1 0 0 0 0,-1 0 1 0 0,0 0-1 0 0,1 0 1 0 0,0 0-1 0 0,0 0 0 0 0,0 1 1 0 0,0-1-1 0 0,0 0 0 0 0,1 0 1 0 0,-1 0-1 0 0,1 0 0 0 0,0 0 1 0 0,0 0-1 0 0,0 0 0 0 0,0 0 1 0 0,2 3-1 0 0,1-1 11 0 0,-1 0-1 0 0,1 0 1 0 0,0 0 0 0 0,0-1 0 0 0,0 0-1 0 0,1 0 1 0 0,0 0 0 0 0,10 7-1 0 0,-4-4-29 0 0,2-1-1 0 0,-1 0 1 0 0,1 0-1 0 0,0-1 0 0 0,0-1 1 0 0,0 0-1 0 0,24 3 1 0 0,-28-6-161 0 0,1 0 0 0 0,-1-1 1 0 0,1 0-1 0 0,-1 0 0 0 0,1-1 0 0 0,-1 0 1 0 0,1-1-1 0 0,16-5 0 0 0,-23 6 81 0 0,0-1-1 0 0,0 1 1 0 0,0-1-1 0 0,-1 0 1 0 0,1 0-1 0 0,0 1 0 0 0,-1-2 1 0 0,1 1-1 0 0,-1 0 1 0 0,1 0-1 0 0,-1-1 1 0 0,0 0-1 0 0,0 1 0 0 0,0-1 1 0 0,-1 0-1 0 0,1 0 1 0 0,-1 0-1 0 0,1 0 0 0 0,-1 0 1 0 0,0 0-1 0 0,0 0 1 0 0,0 0-1 0 0,-1-1 1 0 0,1 1-1 0 0,-1 0 0 0 0,0-1 1 0 0,0 1-1 0 0,0-7 1 0 0,-1 2-9 0 0,0 0 0 0 0,0 0 0 0 0,-1 0 0 0 0,0 1 0 0 0,0-1 1 0 0,-1 0-1 0 0,0 1 0 0 0,0 0 0 0 0,-1-1 0 0 0,0 1 0 0 0,0 0 0 0 0,0 1 0 0 0,-1-1 1 0 0,0 1-1 0 0,-1 0 0 0 0,1 0 0 0 0,-1 1 0 0 0,0 0 0 0 0,-13-9 0 0 0,11 9-599 0 0,0 1 0 0 0,0 0-1 0 0,0 0 1 0 0,-14-4-1 0 0,13 6-872 0 0,0 0 0 0 0,0 0 0 0 0,0 1 0 0 0,-15 0 0 0 0,13 1-928 0 0</inkml:trace>
</inkml:ink>
</file>

<file path=ppt/ink/ink7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38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92 0 0,'-2'0'292'0'0,"-24"4"5005"0"0,25-4-4524 0 0,0 0-1 0 0,-1 0 0 0 0,1 1 1 0 0,0-1-1 0 0,0 0 1 0 0,0 0-1 0 0,0 1 1 0 0,0-1-1 0 0,0 1 1 0 0,0-1-1 0 0,0 1 1 0 0,0-1-1 0 0,-4 4 3090 0 0,4-2-3089 0 0,1-1-564 0 0,1 0 0 0 0,0 1 0 0 0,0-1 0 0 0,-1 0 0 0 0,1 1 0 0 0,0-1 0 0 0,1 0 0 0 0,-1 0 0 0 0,0 0 0 0 0,0 0 0 0 0,0 0 0 0 0,1 0 0 0 0,-1 0 0 0 0,0 0 0 0 0,1 0 0 0 0,-1 0-1 0 0,1-1 1 0 0,-1 1 0 0 0,1-1 0 0 0,-1 1 0 0 0,1-1 0 0 0,2 1 0 0 0,36 8 2214 0 0,-40-9-2413 0 0,56 7 2197 0 0,87 0-1 0 0,-11-13-2621 0 0,-125 5-1059 0 0,12-1 3 0 0,-13 3-2164 0 0</inkml:trace>
</inkml:ink>
</file>

<file path=ppt/ink/ink7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3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1 972 0 0,'-1'1'343'0'0,"0"0"-1"0"0,1 0 1 0 0,-1 0-1 0 0,0 0 1 0 0,0 0-1 0 0,1 0 1 0 0,-1 0-1 0 0,1 1 1 0 0,-1-1-1 0 0,1 0 1 0 0,-1 0-1 0 0,1 1 1 0 0,0-1-1 0 0,-1 0 1 0 0,1 0-1 0 0,0 1 1 0 0,0-1-1 0 0,0 0 1 0 0,0 1 0 0 0,0-1-1 0 0,1 0 1 0 0,-1 1-1 0 0,0-1 1 0 0,0 0-1 0 0,1 0 1 0 0,-1 1-1 0 0,1-1 1 0 0,-1 0-1 0 0,1 0 1 0 0,0 0-1 0 0,-1 0 1 0 0,2 2-1 0 0,1-1 254 0 0,1 0 1 0 0,-1 0-1 0 0,0 0 0 0 0,0-1 0 0 0,1 0 0 0 0,-1 1 0 0 0,1-1 1 0 0,-1 0-1 0 0,1-1 0 0 0,0 1 0 0 0,5 0 0 0 0,44 4 3026 0 0,97-5 0 0 0,-14-12-3877 0 0,-114 7-2654 0 0,-9 1-3556 0 0,-8 3 3542 0 0</inkml:trace>
</inkml:ink>
</file>

<file path=ppt/ink/ink7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3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3 544 0 0,'-11'-3'16744'0'0,"54"14"-15008"0"0,1-2 0 0 0,0-2 0 0 0,65 2 0 0 0,143-9 755 0 0,-203-1-1942 0 0,-47 1-570 0 0,28 0 216 0 0,0-2 0 0 0,35-6 0 0 0,-17-8-3043 0 0,-43 11 1864 0 0,-1 2-1931 0 0</inkml:trace>
</inkml:ink>
</file>

<file path=ppt/ink/ink7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3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2 3320 0 0,'-7'-1'742'0'0,"-1"0"-1"0"0,0 1 0 0 0,1 0 1 0 0,-1 1-1 0 0,1 0 0 0 0,-1 0 1 0 0,1 0-1 0 0,-1 1 0 0 0,1 0 1 0 0,0 1-1 0 0,0-1 0 0 0,0 1 1 0 0,0 1-1 0 0,-7 4 0 0 0,10-6-370 0 0,1 1 0 0 0,0 0 0 0 0,-1 0 0 0 0,1 0-1 0 0,0 0 1 0 0,1 0 0 0 0,-1 1 0 0 0,0-1 0 0 0,1 1 0 0 0,0 0 0 0 0,0 0-1 0 0,0-1 1 0 0,0 1 0 0 0,1 1 0 0 0,0-1 0 0 0,-1 0 0 0 0,1 0-1 0 0,1 0 1 0 0,-1 1 0 0 0,1-1 0 0 0,-1 0 0 0 0,1 1 0 0 0,1-1-1 0 0,-1 0 1 0 0,1 1 0 0 0,1 6 0 0 0,5 16 500 0 0,1 0 1 0 0,2 0-1 0 0,0-1 1 0 0,19 32-1 0 0,65 98 2219 0 0,-86-145-2827 0 0,-8-11-289 0 0,0 1-1 0 0,0-1 1 0 0,1 0 0 0 0,-1 0-1 0 0,0 1 1 0 0,0-1 0 0 0,0 0 0 0 0,1 1-1 0 0,-1-1 1 0 0,0 0 0 0 0,0 1-1 0 0,0-1 1 0 0,0 0 0 0 0,0 1-1 0 0,0-1 1 0 0,0 0 0 0 0,0 1 0 0 0,0-1-1 0 0,0 0 1 0 0,0 1 0 0 0,0-1-1 0 0,0 0 1 0 0,0 1 0 0 0,0-1 0 0 0,0 0-1 0 0,0 1 1 0 0,0-1 0 0 0,0 0-1 0 0,-1 1 1 0 0,1-1 0 0 0,0 0-1 0 0,0 1 1 0 0,0-1 0 0 0,-1 0 0 0 0,1 1-1 0 0,-16 3-564 0 0,-32-9 54 0 0,30 3 378 0 0,-36 0 123 0 0,0 2 1 0 0,-1 3 0 0 0,2 2 0 0 0,-1 3-1 0 0,1 2 1 0 0,0 2 0 0 0,-70 26 0 0 0,117-36 136 0 0,1 0 0 0 0,-1 1 1 0 0,0 0-1 0 0,1 0 0 0 0,0 1 1 0 0,0-1-1 0 0,0 1 0 0 0,-9 9 1 0 0,14-13-68 0 0,-1 1 1 0 0,1-1-1 0 0,-1 1 1 0 0,1 0-1 0 0,-1 0 1 0 0,1-1-1 0 0,0 1 1 0 0,-1 0 0 0 0,1 0-1 0 0,0-1 1 0 0,0 1-1 0 0,-1 0 1 0 0,1 0-1 0 0,0 0 1 0 0,0-1 0 0 0,0 1-1 0 0,0 0 1 0 0,0 0-1 0 0,0 0 1 0 0,0 0-1 0 0,0-1 1 0 0,1 1-1 0 0,-1 0 1 0 0,0 0 0 0 0,0 0-1 0 0,1 0 1 0 0,1 1 30 0 0,-1 0 1 0 0,1-1 0 0 0,0 1-1 0 0,-1-1 1 0 0,1 1 0 0 0,0-1-1 0 0,0 0 1 0 0,0 0-1 0 0,0 0 1 0 0,0 0 0 0 0,0 0-1 0 0,0 0 1 0 0,1 0 0 0 0,2 0-1 0 0,21 5-30 0 0,-1-2-1 0 0,1 0 0 0 0,0-2 0 0 0,0 0 0 0 0,34-4 1 0 0,131-18 49 0 0,-169 17-83 0 0,-1 0-1 0 0,8 0 0 0 0,0 0 0 0 0,-1-3 0 0 0,1 0 0 0 0,-1-2 0 0 0,-1 0 0 0 0,41-20 0 0 0,-51 10-13660 0 0</inkml:trace>
</inkml:ink>
</file>

<file path=ppt/ink/ink7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4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32 140 0 0,'-41'4'4345'0'0,"16"7"6573"0"0,25-11-10803 0 0,0 1-1 0 0,1 0 0 0 0,-1-1 0 0 0,1 1 0 0 0,-1-1 0 0 0,0 1 0 0 0,1-1 1 0 0,-1 1-1 0 0,1-1 0 0 0,-1 1 0 0 0,1-1 0 0 0,0 0 0 0 0,-1 1 1 0 0,1-1-1 0 0,-1 0 0 0 0,1 0 0 0 0,0 1 0 0 0,-1-1 0 0 0,1 0 1 0 0,0 0-1 0 0,-1 0 0 0 0,1 0 0 0 0,-1 1 0 0 0,1-1 0 0 0,0 0 0 0 0,-1 0 1 0 0,1-1-1 0 0,0 1 0 0 0,-1 0 0 0 0,1 0 0 0 0,0 0 0 0 0,-1 0 1 0 0,1 0-1 0 0,0-1 0 0 0,-1 1 0 0 0,2-1 0 0 0,24-10 2928 0 0,-26 10-2945 0 0,1 0 0 0 0,-1 0 1 0 0,1 0-1 0 0,-1 0 0 0 0,1 0 0 0 0,-1 0 1 0 0,1 0-1 0 0,-1 0 0 0 0,0 0 0 0 0,0 0 1 0 0,0 0-1 0 0,1 0 0 0 0,-1 0 0 0 0,0 0 1 0 0,0-1-1 0 0,-1 1 0 0 0,1 0 0 0 0,0 0 1 0 0,0 0-1 0 0,0 0 0 0 0,-1 0 0 0 0,1 0 1 0 0,-1 0-1 0 0,0-2 0 0 0,-16-10-1883 0 0</inkml:trace>
</inkml:ink>
</file>

<file path=ppt/ink/ink7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44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436 118 752 0 0,'-11'-29'3745'0'0,"5"23"-3267"0"0,1 1-1 0 0,-1 0 1 0 0,1 0-1 0 0,-1 0 1 0 0,-1 0 0 0 0,1 1-1 0 0,-1 0 1 0 0,0 0-1 0 0,0 1 1 0 0,0 0 0 0 0,0 0-1 0 0,0 1 1 0 0,-1 0-1 0 0,1 0 1 0 0,-1 1-1 0 0,1 0 1 0 0,-1 0 0 0 0,0 0-1 0 0,1 1 1 0 0,-1 0-1 0 0,-15 3 1 0 0,5-1 28 0 0,1 1 0 0 0,-1 1 1 0 0,1 0-1 0 0,-1 2 0 0 0,1 0 0 0 0,1 0 0 0 0,-1 2 1 0 0,-20 12-1 0 0,29-15-229 0 0,0 0 0 0 0,1 1 0 0 0,-1-1 1 0 0,1 2-1 0 0,0-1 0 0 0,1 1 0 0 0,0 0 0 0 0,0 0 1 0 0,-6 10-1 0 0,11-15-159 0 0,0 0 1 0 0,0 1-1 0 0,0-1 1 0 0,0 0-1 0 0,0 1 1 0 0,1-1-1 0 0,-1 1 1 0 0,1-1-1 0 0,0 1 1 0 0,-1 0-1 0 0,1-1 1 0 0,1 1-1 0 0,-1-1 1 0 0,0 1-1 0 0,1 3 1 0 0,1-2-23 0 0,-1 0 0 0 0,1-1 1 0 0,0 0-1 0 0,0 1 0 0 0,0-1 1 0 0,0 0-1 0 0,0 0 0 0 0,1 0 1 0 0,-1 0-1 0 0,1-1 0 0 0,0 1 1 0 0,0-1-1 0 0,5 4 0 0 0,8 3-24 0 0,0 0 0 0 0,1-1 0 0 0,0 0 0 0 0,1-2 0 0 0,0 0 0 0 0,0-1 0 0 0,0-1 0 0 0,0 0 0 0 0,1-1 0 0 0,-1-2 0 0 0,1 0 0 0 0,0 0 0 0 0,-1-2 0 0 0,1 0 0 0 0,-1-1 0 0 0,1-1 0 0 0,31-10 0 0 0,-44 11-82 0 0,-1 1 0 0 0,0-1-1 0 0,1-1 1 0 0,-1 1 0 0 0,-1-1 0 0 0,1 0 0 0 0,0 0 0 0 0,-1 0 0 0 0,1 0 0 0 0,-1-1 0 0 0,0 0 0 0 0,0 0 0 0 0,0 0-1 0 0,-1-1 1 0 0,0 1 0 0 0,1-1 0 0 0,-1 0 0 0 0,-1 1 0 0 0,1-1 0 0 0,-1-1 0 0 0,0 1 0 0 0,0 0 0 0 0,-1 0-1 0 0,1-1 1 0 0,-1 1 0 0 0,0-1 0 0 0,-1 1 0 0 0,1-1 0 0 0,-1 0 0 0 0,0 1 0 0 0,-1-1 0 0 0,1 1 0 0 0,-1-1-1 0 0,0 1 1 0 0,0-1 0 0 0,-1 1 0 0 0,0-1 0 0 0,0 1 0 0 0,0 0 0 0 0,0 0 0 0 0,-1 0 0 0 0,0 0 0 0 0,0 1-1 0 0,0-1 1 0 0,-1 1 0 0 0,-6-7 0 0 0,1 2 57 0 0,-1 1 0 0 0,0 1-1 0 0,0 0 1 0 0,0 0 0 0 0,-1 1-1 0 0,0 0 1 0 0,-22-8 0 0 0,26 11-297 0 0,0 1 0 0 0,0-1-1 0 0,-1 2 1 0 0,1-1 0 0 0,0 1 0 0 0,-1 0 0 0 0,1 1 0 0 0,-1-1 0 0 0,1 1-1 0 0,-1 1 1 0 0,1 0 0 0 0,0 0 0 0 0,-1 0 0 0 0,-9 4 0 0 0,7 1-2078 0 0,3 2-3278 0 0</inkml:trace>
</inkml:ink>
</file>

<file path=ppt/ink/ink7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44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91 216 0 0,'-6'-15'992'0'0,"-14"-32"3885"0"0,5 19 8267 0 0,29 60-10167 0 0,-6-2-2153 0 0,18 49-2206 0 0,-1-31-5334 0 0,-8-30 4157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33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57 416 0 0,'-2'-3'622'0'0,"1"0"1"0"0,-2-1-1 0 0,1 1 0 0 0,0 0 1 0 0,-1 0-1 0 0,1 1 0 0 0,-1-1 1 0 0,0 0-1 0 0,0 1 0 0 0,0 0 1 0 0,0 0-1 0 0,0 0 0 0 0,-1 0 1 0 0,1 0-1 0 0,-1 0 0 0 0,1 1 0 0 0,-1 0 1 0 0,-6-2-1 0 0,3 2-35 0 0,1 1 0 0 0,0-1-1 0 0,0 2 1 0 0,0-1 0 0 0,-1 0-1 0 0,1 1 1 0 0,0 0 0 0 0,0 1-1 0 0,0-1 1 0 0,-11 6 0 0 0,7-3-122 0 0,2 0 0 0 0,-1 0 0 0 0,0 1 0 0 0,1 1 0 0 0,0-1 0 0 0,0 2 0 0 0,0-1 0 0 0,1 1 0 0 0,0 0 0 0 0,1 0 0 0 0,-1 1 0 0 0,1-1 0 0 0,1 2 0 0 0,-9 15 0 0 0,12-20-307 0 0,0 0 0 0 0,1 0 0 0 0,0 0 1 0 0,0 0-1 0 0,0 1 0 0 0,0-1 0 0 0,1 0 0 0 0,0 1 0 0 0,0-1 0 0 0,0 0 0 0 0,0 1 1 0 0,1-1-1 0 0,-1 0 0 0 0,1 0 0 0 0,0 1 0 0 0,0-1 0 0 0,1 0 0 0 0,2 6 0 0 0,0-5-19 0 0,-1 0 0 0 0,0 0 0 0 0,1-1 0 0 0,0 1 0 0 0,0-1 0 0 0,0 0 0 0 0,1 0 0 0 0,0-1 0 0 0,-1 1 0 0 0,1-1 0 0 0,0 0 0 0 0,9 3 0 0 0,-5-2-132 0 0,1 0 0 0 0,-1 0 1 0 0,1-2-1 0 0,0 1 1 0 0,1-1-1 0 0,-1 0 1 0 0,0-1-1 0 0,0-1 1 0 0,1 1-1 0 0,-1-2 1 0 0,1 1-1 0 0,-1-1 0 0 0,0-1 1 0 0,0 0-1 0 0,13-4 1 0 0,-15 3-18 0 0,-1-1 0 0 0,-1 0 0 0 0,1 0 0 0 0,0 0 0 0 0,-1-1 0 0 0,0 0 0 0 0,0 0 0 0 0,-1 0 0 0 0,1-1 0 0 0,-1 0 0 0 0,0 0 0 0 0,-1 0 0 0 0,1-1 0 0 0,3-9 0 0 0,-6 13 18 0 0,0-1 0 0 0,-1 1 0 0 0,0-1 0 0 0,0 0 0 0 0,0 0-1 0 0,0 0 1 0 0,0 0 0 0 0,-1 1 0 0 0,0-1 0 0 0,0 0 0 0 0,0 0 0 0 0,0 0 0 0 0,0 0 0 0 0,-1 0 0 0 0,0 0 0 0 0,0 0 0 0 0,0 1 0 0 0,0-1 0 0 0,-1 0 0 0 0,1 1-1 0 0,-1-1 1 0 0,0 1 0 0 0,0-1 0 0 0,0 1 0 0 0,0 0 0 0 0,-1 0 0 0 0,0 0 0 0 0,1 0 0 0 0,-1 0 0 0 0,-3-2 0 0 0,-8-6-90 0 0,-1 0 1 0 0,0 1-1 0 0,0 0 0 0 0,-26-10 1 0 0,30 15-629 0 0,0 1 0 0 0,0 0 1 0 0,-14-2-1 0 0,18 5-720 0 0,0 0 0 0 0,0 0 0 0 0,0 1 0 0 0,0 0 0 0 0,0 0 0 0 0,-9 2 0 0 0,9-1-1559 0 0</inkml:trace>
</inkml:ink>
</file>

<file path=ppt/ink/ink7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45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505 169 328 0 0,'1'-1'515'0'0,"1"1"0"0"0,0-1-1 0 0,-1 0 1 0 0,1 0 0 0 0,0-1 0 0 0,-1 1-1 0 0,1 0 1 0 0,-1 0 0 0 0,0-1 0 0 0,1 1 0 0 0,-1-1-1 0 0,0 1 1 0 0,0-1 0 0 0,0 1 0 0 0,0-1-1 0 0,0 0 1 0 0,0 1 0 0 0,-1-1 0 0 0,1 0 0 0 0,-1 0-1 0 0,1 0 1 0 0,0-3 0 0 0,-1 2-216 0 0,-1 0 0 0 0,1 1 0 0 0,-1-1 0 0 0,0 1 0 0 0,1-1 0 0 0,-1 0-1 0 0,0 1 1 0 0,-1 0 0 0 0,1-1 0 0 0,0 1 0 0 0,-1 0 0 0 0,1-1 0 0 0,-1 1 0 0 0,-2-3 0 0 0,-4-3 179 0 0,-1 0 1 0 0,0 1 0 0 0,0 0-1 0 0,0 0 1 0 0,-1 1-1 0 0,-19-9 1 0 0,12 8-132 0 0,0 1 0 0 0,0 1 0 0 0,-1 0 0 0 0,0 1 0 0 0,0 1 0 0 0,0 1 0 0 0,-1 1 0 0 0,1 0 0 0 0,0 1 0 0 0,-1 1 0 0 0,1 1 0 0 0,0 0 0 0 0,0 2 0 0 0,0 0 0 0 0,0 1 0 0 0,1 0 0 0 0,0 2 0 0 0,-32 16 0 0 0,45-21-254 0 0,-1 1 1 0 0,1 0-1 0 0,0 0 1 0 0,0 0-1 0 0,0 0 0 0 0,1 1 1 0 0,-1 0-1 0 0,1-1 1 0 0,0 1-1 0 0,0 1 0 0 0,0-1 1 0 0,1 0-1 0 0,-1 1 1 0 0,1-1-1 0 0,0 1 0 0 0,0 0 1 0 0,1-1-1 0 0,-1 1 1 0 0,1 0-1 0 0,0 6 0 0 0,1-7-45 0 0,0 1 0 0 0,0-1 0 0 0,1 1 0 0 0,-1-1-1 0 0,1 0 1 0 0,0 0 0 0 0,1 0 0 0 0,-1 1 0 0 0,1-1 0 0 0,0 0-1 0 0,0-1 1 0 0,0 1 0 0 0,0 0 0 0 0,1-1 0 0 0,-1 1-1 0 0,1-1 1 0 0,0 1 0 0 0,0-1 0 0 0,0 0 0 0 0,1-1 0 0 0,-1 1-1 0 0,1 0 1 0 0,6 3 0 0 0,2 0-239 0 0,0 0-1 0 0,0-1 0 0 0,0 0 1 0 0,1-1-1 0 0,-1 0 1 0 0,1-1-1 0 0,0-1 1 0 0,0 0-1 0 0,0 0 1 0 0,0-1-1 0 0,0-1 1 0 0,15-2-1 0 0,-21 2 99 0 0,-1-1-1 0 0,1 1 0 0 0,-1-2 1 0 0,0 1-1 0 0,1-1 0 0 0,-1 0 1 0 0,0 0-1 0 0,0-1 0 0 0,0 0 1 0 0,0 0-1 0 0,-1 0 1 0 0,1-1-1 0 0,-1 1 0 0 0,0-1 1 0 0,0-1-1 0 0,0 1 0 0 0,0-1 1 0 0,-1 0-1 0 0,0 0 0 0 0,0 0 1 0 0,0 0-1 0 0,-1-1 0 0 0,0 1 1 0 0,0-1-1 0 0,5-12 1 0 0,-7 12 353 0 0,1-1 1 0 0,-1 1 0 0 0,0-1 0 0 0,0 1 0 0 0,-1-1 0 0 0,0-6 0 0 0,0 7 448 0 0,0 5-684 0 0,0 1-1 0 0,0 0 1 0 0,0 0 0 0 0,-1 0-1 0 0,1 0 1 0 0,0 0 0 0 0,0-1-1 0 0,0 1 1 0 0,0 0 0 0 0,0 0-1 0 0,0 0 1 0 0,-1 0 0 0 0,1 0-1 0 0,0 0 1 0 0,0 0-1 0 0,0 0 1 0 0,0 0 0 0 0,-1-1-1 0 0,1 1 1 0 0,0 0 0 0 0,0 0-1 0 0,0 0 1 0 0,0 0 0 0 0,-1 0-1 0 0,1 0 1 0 0,0 0-1 0 0,0 0 1 0 0,0 0 0 0 0,0 0-1 0 0,-1 0 1 0 0,1 1 0 0 0,0-1-1 0 0,0 0 1 0 0,0 0 0 0 0,0 0-1 0 0,-1 0 1 0 0,1 0 0 0 0,0 0-1 0 0,0 0 1 0 0,0 0-1 0 0,0 0 1 0 0,0 0 0 0 0,-1 1-1 0 0,1-1 1 0 0,0 0 0 0 0,0 0-1 0 0,0 0 1 0 0,0 0 0 0 0,0 0-1 0 0,0 1 1 0 0,0-1 0 0 0,0 0-1 0 0,0 0 1 0 0,0 0-1 0 0,0 0 1 0 0,-1 1 0 0 0,1-1-1 0 0,0 0 1 0 0,-9 10 604 0 0,9-10-672 0 0,-5 13 311 0 0,1-1 0 0 0,0 1 1 0 0,1 0-1 0 0,1 0 0 0 0,0 0 0 0 0,0 0 1 0 0,2 1-1 0 0,-1-1 0 0 0,2 0 1 0 0,0 0-1 0 0,3 17 0 0 0,-1-10-349 0 0,2 0-1 0 0,0 0 0 0 0,1-1 1 0 0,1 0-1 0 0,1 0 1 0 0,16 28-1 0 0,-19-38-447 0 0,1-1 0 0 0,0-1 0 0 0,0 1 0 0 0,0-1 0 0 0,15 13 0 0 0,0-6-3267 0 0,3-4-3517 0 0,-12-7 4274 0 0</inkml:trace>
</inkml:ink>
</file>

<file path=ppt/ink/ink7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4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43 36 0 0,'0'-14'-960'0'0,"2"-15"16045"0"0,-3 45-12263 0 0,-24 205 5783 0 0,15-152-6682 0 0,9-61-1766 0 0,1-4 36 0 0,-1-1 0 0 0,0 1 0 0 0,1 0 0 0 0,0 0 0 0 0,0 0 0 0 0,0-1 0 0 0,0 1 0 0 0,2 5 0 0 0,-2-8-171 0 0,1 0 0 0 0,0 0 0 0 0,-1-1 1 0 0,1 1-1 0 0,0 0 0 0 0,0-1 0 0 0,-1 1 0 0 0,1-1 1 0 0,0 1-1 0 0,0-1 0 0 0,0 1 0 0 0,0-1 0 0 0,0 1 1 0 0,0-1-1 0 0,0 0 0 0 0,0 1 0 0 0,0-1 0 0 0,0 0 1 0 0,0 0-1 0 0,0 0 0 0 0,0 0 0 0 0,0 0 0 0 0,0 0 1 0 0,0 0-1 0 0,0 0 0 0 0,0-1 0 0 0,0 1 0 0 0,0 0 1 0 0,0 0-1 0 0,0-1 0 0 0,0 1 0 0 0,-1-1 0 0 0,1 1 0 0 0,0-1 1 0 0,0 1-1 0 0,1-2 0 0 0,44-17-130 0 0,49-29 0 0 0,-54 26-168 0 0,70-27 1 0 0,-77 38-142 0 0,-49 16 291 0 0,-57 20 325 0 0,48-17-88 0 0,-6 1 114 0 0,1 1 0 0 0,-29 15 0 0 0,52-23-138 0 0,-1 2 0 0 0,1-1 0 0 0,0 1-1 0 0,1 0 1 0 0,-1 0 0 0 0,1 0 0 0 0,-1 1-1 0 0,1 0 1 0 0,1 0 0 0 0,-1 0 0 0 0,1 1 0 0 0,0-1-1 0 0,0 1 1 0 0,0 0 0 0 0,-2 7 0 0 0,5-10-27 0 0,0-1 0 0 0,0 1 0 0 0,1 0 0 0 0,-1-1 1 0 0,1 1-1 0 0,0 0 0 0 0,-1 0 0 0 0,1 0 1 0 0,0 0-1 0 0,1-1 0 0 0,-1 1 0 0 0,1 0 1 0 0,-1 0-1 0 0,1-1 0 0 0,0 1 0 0 0,0 0 0 0 0,0-1 1 0 0,2 6-1 0 0,0-4-23 0 0,1 1 0 0 0,-1-1 0 0 0,0 0 0 0 0,1 0 0 0 0,0-1 0 0 0,0 1 0 0 0,0-1 0 0 0,1 0 0 0 0,6 4 0 0 0,3 0-73 0 0,0 0-1 0 0,1-1 0 0 0,0 0 0 0 0,0-1 0 0 0,28 5 1 0 0,-10-6-1949 0 0,59 0 1 0 0,-10-7-8357 0 0,-57 1 7208 0 0</inkml:trace>
</inkml:ink>
</file>

<file path=ppt/ink/ink7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46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0 616 7393 0 0,'10'-3'20167'0'0,"-6"1"-17473"0"0,-1-1-3890 0 0,10-48 2694 0 0,7-54 0 0 0,11-43-1042 0 0,-30 144-452 0 0,10-35 49 0 0,2 1 0 0 0,32-67 0 0 0,-39 94-42 0 0,1 0 0 0 0,0 0 0 0 0,0 1 1 0 0,1 0-1 0 0,17-15 0 0 0,-21 20-9 0 0,1 1 0 0 0,0 1 0 0 0,1-1 0 0 0,-1 1 0 0 0,1-1 0 0 0,0 2 0 0 0,0-1 1 0 0,0 1-1 0 0,0-1 0 0 0,0 2 0 0 0,0-1 0 0 0,9-1 0 0 0,-13 3-2 0 0,0 0 0 0 0,0-1 0 0 0,0 1 0 0 0,0 0 0 0 0,0 0 0 0 0,0 0 0 0 0,0 1 0 0 0,0-1 0 0 0,0 0 0 0 0,0 1 0 0 0,0-1 0 0 0,0 1 0 0 0,0 0 0 0 0,0 0 0 0 0,0 0 0 0 0,0 0 0 0 0,0 0 0 0 0,0 0 0 0 0,-1 0 0 0 0,1 0 0 0 0,-1 1 0 0 0,3 1 0 0 0,-3 0 0 0 0,1-1 0 0 0,-1 1 0 0 0,1 0 0 0 0,-1 0 0 0 0,0 0 0 0 0,0 0 0 0 0,0 0 0 0 0,0 0 0 0 0,-1 0 0 0 0,1 0 0 0 0,-1 0 0 0 0,0 0 0 0 0,0 5 0 0 0,-1 4 0 0 0,-1 1 0 0 0,0 0 0 0 0,0 0 0 0 0,-2-1 0 0 0,1 0 0 0 0,-7 15 0 0 0,-1-3 0 0 0,1-4 0 0 0,1 0 0 0 0,1 1 0 0 0,1 1 0 0 0,1-1 0 0 0,-4 27 0 0 0,10-43 0 0 0,-1-1 0 0 0,1 1 0 0 0,0-1 0 0 0,0 1 0 0 0,0-1 0 0 0,1 1 0 0 0,-1-1 0 0 0,1 1 0 0 0,0-1 0 0 0,1 0 0 0 0,-1 1 0 0 0,1-1 0 0 0,-1 0 0 0 0,1 0 0 0 0,1 0 0 0 0,-1 0 0 0 0,1 0 0 0 0,-1 0 0 0 0,1-1 0 0 0,0 0 0 0 0,0 1 0 0 0,1-1 0 0 0,-1 0 0 0 0,1 0 0 0 0,-1-1 0 0 0,1 1 0 0 0,0-1 0 0 0,0 0 0 0 0,0 0 0 0 0,0 0 0 0 0,9 3 0 0 0,8 0-30 0 0,0 0 0 0 0,1-1 1 0 0,0 0-1 0 0,0-2 0 0 0,0-1 0 0 0,0-1 1 0 0,0-1-1 0 0,-1 0 0 0 0,1-2 0 0 0,35-8 1 0 0,-56 10-703 0 0,4 3-2369 0 0</inkml:trace>
</inkml:ink>
</file>

<file path=ppt/ink/ink7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5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2 337 356 0 0,'0'1'249'0'0,"-1"-1"0"0"0,1 1 0 0 0,0 0 0 0 0,0-1 0 0 0,0 1 0 0 0,0-1 0 0 0,0 1 0 0 0,0 0 0 0 0,0-1 0 0 0,0 1 0 0 0,0-1 0 0 0,0 1 0 0 0,0 0 0 0 0,0-1 0 0 0,0 1 0 0 0,0-1 0 0 0,0 1 0 0 0,1 0 0 0 0,-1-1-1 0 0,0 1 1 0 0,1-1 0 0 0,-1 1 0 0 0,0-1 0 0 0,1 1 0 0 0,-1-1 0 0 0,0 1 0 0 0,1-1 0 0 0,-1 0 0 0 0,1 1 0 0 0,-1-1 0 0 0,1 1 0 0 0,-1-1 0 0 0,1 0 0 0 0,-1 0 0 0 0,1 1 0 0 0,-1-1 0 0 0,2 0 0 0 0,29-1 3561 0 0,33-20-1446 0 0,-48 13-2109 0 0,0 0 0 0 0,0-1-1 0 0,0-1 1 0 0,-1 0-1 0 0,-1-1 1 0 0,1-1-1 0 0,-2 0 1 0 0,0-1-1 0 0,0 0 1 0 0,-2-1-1 0 0,1 0 1 0 0,-2-1-1 0 0,0 0 1 0 0,0-1-1 0 0,-2 0 1 0 0,0 0-1 0 0,-1-1 1 0 0,0 0-1 0 0,6-28 1 0 0,-19 3 2445 0 0,7 93-1468 0 0,15 98 0 0 0,-6-66-427 0 0,-8-72-863 0 0,7 59 939 0 0,2-26-4085 0 0,-2-37-817 0 0,1-6-2585 0 0,0-2 4196 0 0</inkml:trace>
</inkml:ink>
</file>

<file path=ppt/ink/ink7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4:59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58 876 0 0,'-1'-3'346'0'0,"1"1"0"0"0,0-1 0 0 0,0 1 0 0 0,0-1 0 0 0,1 1 1 0 0,-1 0-1 0 0,1-1 0 0 0,-1 1 0 0 0,1-1 0 0 0,0 1 0 0 0,0 0 0 0 0,0-1 0 0 0,0 1 0 0 0,0 0 0 0 0,0 0 0 0 0,1 0 0 0 0,-1 0 0 0 0,1 0 0 0 0,-1 0 1 0 0,1 0-1 0 0,3-2 0 0 0,-3 3-47 0 0,1 0 0 0 0,0 0 0 0 0,-1 0 0 0 0,1 1 0 0 0,0-1 1 0 0,0 1-1 0 0,0-1 0 0 0,-1 1 0 0 0,1 0 0 0 0,0 0 0 0 0,0 0 0 0 0,0 1 0 0 0,0-1 1 0 0,-1 1-1 0 0,1-1 0 0 0,0 1 0 0 0,0 0 0 0 0,4 2 0 0 0,12 5 321 0 0,-1 1-1 0 0,-1 1 1 0 0,0 0-1 0 0,0 1 0 0 0,-1 1 1 0 0,0 0-1 0 0,19 20 1 0 0,3 9 410 0 0,45 60 1 0 0,-58-66-552 0 0,0 1 0 0 0,-3 2 0 0 0,-1 0 0 0 0,-2 2 0 0 0,-2 0 0 0 0,24 80 1 0 0,-35-97-309 0 0,-2 1 1 0 0,0 0-1 0 0,-1 0 1 0 0,-2 1 0 0 0,0-1-1 0 0,-2 0 1 0 0,0 0-1 0 0,-2 0 1 0 0,-1 0 0 0 0,0 0-1 0 0,-2 0 1 0 0,-1-1-1 0 0,-10 23 1 0 0,12-32-209 0 0,-1 0 1 0 0,-1-1-1 0 0,0 0 0 0 0,-1 0 1 0 0,-1 0-1 0 0,1-1 0 0 0,-2-1 1 0 0,0 1-1 0 0,0-2 0 0 0,-1 1 1 0 0,0-1-1 0 0,-1-1 1 0 0,0 0-1 0 0,-1-1 0 0 0,0 0 1 0 0,0-1-1 0 0,0 0 0 0 0,-1-1 1 0 0,0-1-1 0 0,0 0 0 0 0,-1-1 1 0 0,-15 2-1 0 0,1-3-2608 0 0,13-5-5648 0 0</inkml:trace>
</inkml:ink>
</file>

<file path=ppt/ink/ink7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00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748 134 308 0 0,'2'-1'344'0'0,"0"-1"1"0"0,0 0-1 0 0,0 0 1 0 0,0 0-1 0 0,0 0 1 0 0,-1 0-1 0 0,1 0 1 0 0,-1 0-1 0 0,0-1 0 0 0,1 1 1 0 0,-1 0-1 0 0,0-1 1 0 0,0 1-1 0 0,-1-1 1 0 0,1 1-1 0 0,0-1 1 0 0,-1 0-1 0 0,0 1 0 0 0,1-5 1 0 0,-2 5-68 0 0,0-1 1 0 0,1 1-1 0 0,-1 0 1 0 0,0 0-1 0 0,0 0 1 0 0,0 0-1 0 0,-1-1 0 0 0,1 2 1 0 0,0-1-1 0 0,-1 0 1 0 0,0 0-1 0 0,1 0 1 0 0,-1 1-1 0 0,0-1 1 0 0,0 1-1 0 0,1-1 0 0 0,-4-1 1 0 0,-7-3 241 0 0,1 0 1 0 0,-1 1-1 0 0,0 1 0 0 0,0 0 0 0 0,0 0 1 0 0,-21-2-1 0 0,-20-1-52 0 0,0 3 0 0 0,-1 2 1 0 0,1 2-1 0 0,-1 3 0 0 0,1 2 0 0 0,0 2 0 0 0,0 3 1 0 0,1 1-1 0 0,-52 21 0 0 0,99-31-410 0 0,1 0 1 0 0,0 1-1 0 0,0 0 1 0 0,-1 0-1 0 0,1 0 1 0 0,0 1-1 0 0,0-1 1 0 0,1 1-1 0 0,-1 0 1 0 0,1 0-1 0 0,-4 4 1 0 0,6-6-34 0 0,0 0 1 0 0,1 0-1 0 0,-1 0 1 0 0,1-1-1 0 0,0 1 0 0 0,-1 0 1 0 0,1 0-1 0 0,0 0 1 0 0,0 0-1 0 0,-1 0 1 0 0,1 0-1 0 0,0 0 0 0 0,0 0 1 0 0,0 0-1 0 0,0 0 1 0 0,0 0-1 0 0,0 0 1 0 0,1 0-1 0 0,-1 0 1 0 0,0 0-1 0 0,1 1 0 0 0,0 1 6 0 0,1-1-1 0 0,-1 1 1 0 0,1-1-1 0 0,0 0 1 0 0,-1 0-1 0 0,1 0 1 0 0,0 0-1 0 0,0 0 1 0 0,1 0-1 0 0,-1-1 1 0 0,3 3-1 0 0,42 24 175 0 0,1-3 0 0 0,69 28 0 0 0,-40-20-36 0 0,-19-7-76 0 0,124 60 203 0 0,-151-69-185 0 0,-1 1 0 0 0,0 2 1 0 0,43 38-1 0 0,-69-56-79 0 0,-1 0 0 0 0,-1 1 1 0 0,1 0-1 0 0,0 0 0 0 0,-1 0 0 0 0,1 0 0 0 0,-1 0 1 0 0,0 0-1 0 0,0 1 0 0 0,0-1 0 0 0,0 1 1 0 0,-1-1-1 0 0,1 1 0 0 0,-1 0 0 0 0,0 0 0 0 0,0 0 1 0 0,-1-1-1 0 0,1 1 0 0 0,-1 5 0 0 0,0-5 2 0 0,-1 0-1 0 0,-1-1 1 0 0,1 1-1 0 0,0-1 1 0 0,-1 1-1 0 0,0-1 0 0 0,0 0 1 0 0,0 0-1 0 0,0 0 1 0 0,0 0-1 0 0,-1 0 0 0 0,1 0 1 0 0,-1-1-1 0 0,0 1 1 0 0,0-1-1 0 0,0 1 1 0 0,0-1-1 0 0,0 0 0 0 0,0 0 1 0 0,-6 2-1 0 0,-14 6 23 0 0,-1 0 0 0 0,0-1 0 0 0,0-1 0 0 0,-1-2 0 0 0,0 0 0 0 0,0-2 0 0 0,0-1 0 0 0,-1 0 0 0 0,-40-3-1 0 0,7-3-401 0 0,1-2 0 0 0,-1-3 0 0 0,-61-18-1 0 0,101 22-322 0 0,-1-1-1 0 0,2-1 0 0 0,-1 0 1 0 0,-23-13-1 0 0,42 19 606 0 0,0 0-1 0 0,-1 0 1 0 0,1 0-1 0 0,0 0 1 0 0,-1 0-1 0 0,1-1 1 0 0,0 1-1 0 0,-1 0 0 0 0,1 0 1 0 0,0 0-1 0 0,-1-1 1 0 0,1 1-1 0 0,0 0 1 0 0,-1 0-1 0 0,1 0 1 0 0,0-1-1 0 0,0 1 1 0 0,-1 0-1 0 0,1-1 1 0 0,0 1-1 0 0,0 0 1 0 0,0-1-1 0 0,-1 1 0 0 0,1 0 1 0 0,0-1-1 0 0,0 1 1 0 0,0 0-1 0 0,0-1 1 0 0,0 1-1 0 0,0 0 1 0 0,0-1-1 0 0,0 1 1 0 0,0-1-1 0 0,0 1 1 0 0,0 0-1 0 0,0-1 1 0 0,0 1-1 0 0,0 0 0 0 0,0-1 1 0 0,0 1-1 0 0,0 0 1 0 0,0-1-1 0 0,1 1 1 0 0,-1 0-1 0 0,0-1 1 0 0,0 1-1 0 0,1-1 1 0 0,13-7-4725 0 0,-13 7 4622 0 0,12-4-2007 0 0</inkml:trace>
</inkml:ink>
</file>

<file path=ppt/ink/ink7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01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1 364 0 0,'-13'0'6327'0'0,"10"3"-5879"0"0,1 0 1 0 0,0 0-1 0 0,-1 0 1 0 0,1 0-1 0 0,0 0 1 0 0,1 1 0 0 0,-1-1-1 0 0,0 1 1 0 0,1-1-1 0 0,0 1 1 0 0,0 0-1 0 0,0-1 1 0 0,0 1-1 0 0,1 0 1 0 0,-1 0 0 0 0,1 0-1 0 0,0-1 1 0 0,0 1-1 0 0,1 0 1 0 0,-1 0-1 0 0,1 0 1 0 0,0-1-1 0 0,1 5 1 0 0,0 4 171 0 0,1-1 0 0 0,0 1-1 0 0,1-1 1 0 0,0 0 0 0 0,1 0 0 0 0,11 18 0 0 0,-10-21-340 0 0,0 0 0 0 0,1 0 0 0 0,0 0 0 0 0,0-1 0 0 0,1 0 0 0 0,0-1 0 0 0,0 0 0 0 0,1 0 0 0 0,10 5 0 0 0,-15-8-290 0 0,0-1 1 0 0,0 0-1 0 0,0-1 0 0 0,1 1 0 0 0,-1-1 0 0 0,0 0 0 0 0,1 0 0 0 0,-1 0 0 0 0,1 0 1 0 0,-1-1-1 0 0,1 0 0 0 0,-1 0 0 0 0,1 0 0 0 0,-1-1 0 0 0,1 1 0 0 0,-1-1 0 0 0,1 0 1 0 0,-1 0-1 0 0,1-1 0 0 0,-1 1 0 0 0,0-1 0 0 0,8-4 0 0 0,-9 3 4 0 0,0 1 0 0 0,0-1-1 0 0,-1 0 1 0 0,1 0 0 0 0,0 0-1 0 0,-1 0 1 0 0,0 0 0 0 0,0 0 0 0 0,0-1-1 0 0,0 1 1 0 0,0-1 0 0 0,-1 0-1 0 0,0 1 1 0 0,1-1 0 0 0,-1 0-1 0 0,-1 0 1 0 0,1 0 0 0 0,-1 1 0 0 0,1-1-1 0 0,-1-8 1 0 0,-1-6 60 0 0,-1-1 0 0 0,0 0 1 0 0,-6-20-1 0 0,2 5-554 0 0,5 33-168 0 0,1-8-1202 0 0,17 4-7744 0 0</inkml:trace>
</inkml:ink>
</file>

<file path=ppt/ink/ink7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01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28 0 0,'-9'7'12501'0'0,"9"-6"-12217"0"0,4 25 4717 0 0,18 37-3297 0 0,-18-52-343 0 0,9 31 364 0 0,-2 1 1 0 0,10 80 0 0 0,7 30 87 0 0,-22-142-3886 0 0</inkml:trace>
</inkml:ink>
</file>

<file path=ppt/ink/ink7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02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16 177 144 0 0,'-2'-3'439'0'0,"0"-1"-1"0"0,0 0 1 0 0,1 0-1 0 0,-1 1 1 0 0,1-1 0 0 0,-1 0-1 0 0,1 0 1 0 0,1 0 0 0 0,-1-1-1 0 0,0 1 1 0 0,1 0-1 0 0,0 0 1 0 0,0 0 0 0 0,0 0-1 0 0,1 0 1 0 0,-1-1-1 0 0,1 1 1 0 0,0 0 0 0 0,0 0-1 0 0,2-4 1 0 0,0 3 12 0 0,-1 0 0 0 0,2 0-1 0 0,-1 1 1 0 0,0-1 0 0 0,1 1 0 0 0,0 0 0 0 0,0 0 0 0 0,0 0-1 0 0,1 0 1 0 0,-1 1 0 0 0,1 0 0 0 0,0 0 0 0 0,6-3 0 0 0,-1 1 53 0 0,0 0 1 0 0,0 1 0 0 0,0 1 0 0 0,1 0-1 0 0,0 0 1 0 0,-1 1 0 0 0,1 0 0 0 0,0 1 0 0 0,0 0-1 0 0,0 1 1 0 0,0 0 0 0 0,0 1 0 0 0,0 0-1 0 0,-1 0 1 0 0,13 4 0 0 0,-15-2-266 0 0,-1 0 0 0 0,1 0 0 0 0,-1 1 0 0 0,0 0 0 0 0,0 0 0 0 0,-1 1 0 0 0,1-1 0 0 0,-1 2-1 0 0,0-1 1 0 0,0 1 0 0 0,0 0 0 0 0,-1 0 0 0 0,0 0 0 0 0,4 8 0 0 0,-7-11-184 0 0,-1 0 0 0 0,1 1 0 0 0,-1-1 0 0 0,0 0 1 0 0,0 1-1 0 0,0-1 0 0 0,-1 1 0 0 0,1-1 0 0 0,-1 1 0 0 0,0 0 0 0 0,0-1 0 0 0,0 1 0 0 0,-1-1 0 0 0,1 1 0 0 0,-1-1 0 0 0,0 1 0 0 0,0-1 0 0 0,0 1 0 0 0,0-1 0 0 0,-1 0 1 0 0,1 0-1 0 0,-1 1 0 0 0,0-1 0 0 0,0 0 0 0 0,0-1 0 0 0,0 1 0 0 0,0 0 0 0 0,-1 0 0 0 0,1-1 0 0 0,-1 0 0 0 0,0 1 0 0 0,0-1 0 0 0,-3 2 0 0 0,-4 2-36 0 0,-1 0 0 0 0,1 0-1 0 0,-1-1 1 0 0,0-1-1 0 0,0 0 1 0 0,0 0 0 0 0,-1-1-1 0 0,1 0 1 0 0,-1-1-1 0 0,-14 0 1 0 0,-42 11-4399 0 0,63-9 2506 0 0</inkml:trace>
</inkml:ink>
</file>

<file path=ppt/ink/ink7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02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1 836 0 0,'-2'0'669'0'0,"0"1"-1"0"0,0 0 1 0 0,1-1-1 0 0,-1 1 1 0 0,0 0 0 0 0,1 0-1 0 0,-1 0 1 0 0,0 0-1 0 0,1 1 1 0 0,0-1-1 0 0,-1 0 1 0 0,1 1 0 0 0,0-1-1 0 0,0 0 1 0 0,-1 1-1 0 0,1 0 1 0 0,0-1-1 0 0,0 1 1 0 0,0 2 0 0 0,0-3-359 0 0,1 0 0 0 0,-1 0 1 0 0,1 0-1 0 0,0 0 0 0 0,0 0 1 0 0,0 0-1 0 0,-1 0 0 0 0,1 0 1 0 0,0 1-1 0 0,0-1 0 0 0,0 0 1 0 0,0 0-1 0 0,1 0 0 0 0,-1 0 1 0 0,0 0-1 0 0,0 0 1 0 0,1 0-1 0 0,-1 0 0 0 0,1 0 1 0 0,-1 0-1 0 0,1 0 0 0 0,-1 0 1 0 0,1 0-1 0 0,-1 0 0 0 0,1 0 1 0 0,0 0-1 0 0,0-1 0 0 0,-1 1 1 0 0,1 0-1 0 0,0 0 1 0 0,0-1-1 0 0,0 1 0 0 0,1 0 1 0 0,-1 0 296 0 0,0-1 110 0 0,-1 0-687 0 0,0 0 1 0 0,1 0-1 0 0,-1 0 0 0 0,0 0 1 0 0,0 0-1 0 0,0 0 0 0 0,0 0 0 0 0,0 0 1 0 0,0 0-1 0 0,0 0 0 0 0,1 1 1 0 0,-1-1-1 0 0,0 0 0 0 0,0 0 1 0 0,0 0-1 0 0,0 0 0 0 0,0 0 1 0 0,0 0-1 0 0,1 0 0 0 0,-1 0 1 0 0,0 0-1 0 0,0 0 0 0 0,0 0 0 0 0,0-1 1 0 0,0 1-1 0 0,0 0 0 0 0,1 0 1 0 0,-1 0-1 0 0,0 0 0 0 0,0 0 1 0 0,0 0-1 0 0,0 0 0 0 0,0 0 1 0 0,0 0-1 0 0,0 0 0 0 0,0 0 1 0 0,0 0-1 0 0,1-1 0 0 0,-1 1 0 0 0,0 0 1 0 0,0 0-1 0 0,0 0 0 0 0,0 0 1 0 0,0 0-1 0 0,0 0 0 0 0,0 0 1 0 0,0-1-1 0 0,0 1 0 0 0,0 0 1 0 0,0 0-1 0 0,0 0 0 0 0,0 0 1 0 0,0 0-1 0 0,0 0 0 0 0,0-1 0 0 0,0 1 1 0 0,0 0-1 0 0,0 0 0 0 0,0 0 1 0 0,0 0-1 0 0,0 0 0 0 0,0 0 1 0 0,0-1-1 0 0,-2-1-33 0 0,1 0 1 0 0,-1 0 0 0 0,1 1-1 0 0,-1-1 1 0 0,0 0-1 0 0,1 0 1 0 0,-1 1-1 0 0,0-1 1 0 0,0 1 0 0 0,0 0-1 0 0,-1 0 1 0 0,-3-2-1 0 0,-21-6-5292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3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0 364 0 0,'4'3'943'0'0,"-1"0"0"0"0,0 0 1 0 0,0 0-1 0 0,0 1 0 0 0,-1-1 0 0 0,1 1 0 0 0,-1-1 1 0 0,0 1-1 0 0,0 0 0 0 0,2 5 0 0 0,16 47 4321 0 0,-9-20-2356 0 0,-7-25-1967 0 0,1 1 0 0 0,0-2 0 0 0,0 1 0 0 0,1 0 0 0 0,0-1 1 0 0,1 0-1 0 0,12 14 0 0 0,-18-24-866 0 0,0 1 0 0 0,-1-1 1 0 0,1 0-1 0 0,0 0 0 0 0,-1 0 0 0 0,1 0 1 0 0,0 1-1 0 0,0-1 0 0 0,-1 0 1 0 0,1 0-1 0 0,0-1 0 0 0,0 1 0 0 0,-1 0 1 0 0,1 0-1 0 0,0 0 0 0 0,0 0 1 0 0,-1-1-1 0 0,1 1 0 0 0,0 0 0 0 0,-1-1 1 0 0,1 1-1 0 0,0 0 0 0 0,-1-1 1 0 0,1 1-1 0 0,0-1 0 0 0,-1 1 0 0 0,1-1 1 0 0,-1 1-1 0 0,1-1 0 0 0,-1 0 1 0 0,0 1-1 0 0,1-1 0 0 0,-1 1 0 0 0,1-1 1 0 0,-1 0-1 0 0,0 1 0 0 0,1-2 1 0 0,15-27 524 0 0,-15 28-510 0 0,8-19 144 0 0,3-5 115 0 0,-1 0 0 0 0,13-43 1 0 0,-24 65-1877 0 0,3-9 1280 0 0</inkml:trace>
</inkml:ink>
</file>

<file path=ppt/ink/ink7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0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0 716 0 0,'-1'24'9662'0'0,"2"6"-4004"0"0,4 10-2673 0 0,4 26-2708 0 0,1 6 599 0 0,-3-26-3238 0 0,0-17-4267 0 0,-5-23 4711 0 0</inkml:trace>
</inkml:ink>
</file>

<file path=ppt/ink/ink7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05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42 111 720 0 0,'-5'-4'716'0'0,"0"-1"0"0"0,0-1 0 0 0,1 1-1 0 0,0-1 1 0 0,0 0 0 0 0,0 0 0 0 0,-3-8 0 0 0,6 13-544 0 0,0-1 1 0 0,1 1-1 0 0,0-1 1 0 0,-1 1-1 0 0,1 0 0 0 0,0-1 1 0 0,0 1-1 0 0,0-1 1 0 0,-1 1-1 0 0,2-1 1 0 0,-1 1-1 0 0,0-1 1 0 0,0 1-1 0 0,0-1 0 0 0,1 1 1 0 0,-1 0-1 0 0,1-1 1 0 0,-1 1-1 0 0,1-1 1 0 0,-1 1-1 0 0,1 0 1 0 0,0 0-1 0 0,0-1 0 0 0,0 1 1 0 0,-1 0-1 0 0,1 0 1 0 0,0 0-1 0 0,1 0 1 0 0,-1 0-1 0 0,0 0 1 0 0,0 0-1 0 0,0 0 0 0 0,0 0 1 0 0,1 1-1 0 0,-1-1 1 0 0,0 1-1 0 0,1-1 1 0 0,-1 1-1 0 0,1-1 1 0 0,-1 1-1 0 0,0 0 0 0 0,2-1 1 0 0,12-2 263 0 0,0 0-1 0 0,0 1 1 0 0,0 1 0 0 0,0 0 0 0 0,0 1 0 0 0,1 0-1 0 0,-1 2 1 0 0,0-1 0 0 0,16 6 0 0 0,5 1 312 0 0,-1 2 0 0 0,56 24 1 0 0,-60-20-264 0 0,-1 0 1 0 0,-1 3 0 0 0,52 37-1 0 0,-70-46-355 0 0,-1 1 0 0 0,0 0 0 0 0,0 1 0 0 0,-1-1 0 0 0,0 2 0 0 0,0 0 0 0 0,-2 0 0 0 0,1 0 0 0 0,-1 1 0 0 0,-1 0 0 0 0,0 0 1 0 0,6 18-1 0 0,-11-25-63 0 0,0 0 1 0 0,0 0 0 0 0,0 0-1 0 0,-1 0 1 0 0,0 0 0 0 0,0 0-1 0 0,0 0 1 0 0,0 0 0 0 0,-1 0-1 0 0,0 0 1 0 0,0 0 0 0 0,0-1-1 0 0,-1 1 1 0 0,1 0 0 0 0,-1 0-1 0 0,-3 4 1 0 0,1-2 9 0 0,-1 0 1 0 0,0 0-1 0 0,0-1 1 0 0,-1 0-1 0 0,0 0 1 0 0,0 0-1 0 0,0-1 1 0 0,-14 10-1 0 0,0-4 22 0 0,0 0 0 0 0,-1-1-1 0 0,0-1 1 0 0,0-1 0 0 0,-1-1 0 0 0,-25 4-1 0 0,18-5 17 0 0,-1-2-1 0 0,0-1 1 0 0,1-2-1 0 0,-45-2 0 0 0,58-1-270 0 0,-1 1-1 0 0,1-2 1 0 0,0 0-1 0 0,0-1 1 0 0,0-1-1 0 0,1-1 1 0 0,-1 0-1 0 0,1 0 1 0 0,-23-15-1 0 0,38 21 73 0 0,-1-1-1 0 0,1 1 1 0 0,-1 0-1 0 0,1 0 1 0 0,-1-1 0 0 0,1 1-1 0 0,0 0 1 0 0,-1-1-1 0 0,1 1 1 0 0,-1 0 0 0 0,1-1-1 0 0,0 1 1 0 0,-1-1-1 0 0,1 1 1 0 0,0 0-1 0 0,-1-1 1 0 0,1 1 0 0 0,0-1-1 0 0,0 1 1 0 0,-1-1-1 0 0,1 1 1 0 0,0-1 0 0 0,0 1-1 0 0,0-1 1 0 0,0 0-1 0 0,0 1 1 0 0,0-1 0 0 0,0 1-1 0 0,0-1 1 0 0,0 1-1 0 0,0-1 1 0 0,0 1 0 0 0,0-1-1 0 0,0 1 1 0 0,0-1-1 0 0,0 1 1 0 0,1-1 0 0 0,-1 1-1 0 0,0-1 1 0 0,0 1-1 0 0,1-1 1 0 0,-1 1-1 0 0,0-1 1 0 0,1 1 0 0 0,-1-1-1 0 0,0 1 1 0 0,1 0-1 0 0,-1-1 1 0 0,0 1 0 0 0,1 0-1 0 0,-1-1 1 0 0,1 1-1 0 0,-1 0 1 0 0,1-1 0 0 0,-1 1-1 0 0,1 0 1 0 0,-1 0-1 0 0,1 0 1 0 0,-1 0 0 0 0,1-1-1 0 0,-1 1 1 0 0,1 0-1 0 0,1 0 1 0 0,41-11-5940 0 0,-36 9 5214 0 0,21-4-1488 0 0</inkml:trace>
</inkml:ink>
</file>

<file path=ppt/ink/ink7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0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0 368 0 0,'-6'17'13110'0'0,"-7"3"-5693"0"0,-8 9-3871 0 0,-15 16-4004 0 0,-8 11 2167 0 0,-29 49 1356 0 0,72-104-3068 0 0</inkml:trace>
</inkml:ink>
</file>

<file path=ppt/ink/ink7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0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3 516 0 0,'-8'-3'14020'0'0,"30"97"-7597"0"0,-8 55-1724 0 0,-13-139-4435 0 0,0 3-45 0 0,1 0 0 0 0,1-1 0 0 0,6 21 0 0 0,-4-30-1822 0 0,10-1-7940 0 0,-14-2 9398 0 0</inkml:trace>
</inkml:ink>
</file>

<file path=ppt/ink/ink7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08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70 564 0 0,'-8'-7'667'0'0,"0"0"0"0"0,0 1 0 0 0,-1 0 0 0 0,1 0 0 0 0,-1 0 0 0 0,-1 1 0 0 0,1 1 0 0 0,-1 0 0 0 0,1 0 0 0 0,-1 1 0 0 0,0 0 0 0 0,-1 0 0 0 0,1 1 0 0 0,0 1 0 0 0,-1 0 0 0 0,1 0 0 0 0,-1 1 0 0 0,1 0 0 0 0,-1 1 0 0 0,1 0 0 0 0,0 1 0 0 0,-11 2 0 0 0,10 0-245 0 0,0 0-1 0 0,0 0 0 0 0,0 1 1 0 0,1 0-1 0 0,0 1 0 0 0,0 1 0 0 0,-13 9 1 0 0,16-10-89 0 0,0 0-1 0 0,0 0 1 0 0,0 1 0 0 0,1 0 0 0 0,0 0 0 0 0,1 1 0 0 0,0-1 0 0 0,0 1-1 0 0,0 0 1 0 0,1 0 0 0 0,0 1 0 0 0,-3 9 0 0 0,6-13-209 0 0,0-1-1 0 0,1 1 1 0 0,-1 0 0 0 0,1-1-1 0 0,0 1 1 0 0,0 0 0 0 0,0 0-1 0 0,1-1 1 0 0,-1 1 0 0 0,1 0-1 0 0,1-1 1 0 0,-1 1 0 0 0,0-1-1 0 0,1 1 1 0 0,0-1 0 0 0,0 0-1 0 0,0 0 1 0 0,1 0 0 0 0,-1 0-1 0 0,1 0 1 0 0,0 0 0 0 0,0-1-1 0 0,1 1 1 0 0,-1-1 0 0 0,6 4-1 0 0,-3-2-65 0 0,1 0-1 0 0,0-1 0 0 0,1 0 0 0 0,-1 0 0 0 0,1 0 0 0 0,-1-1 0 0 0,1 0 0 0 0,0-1 0 0 0,0 0 0 0 0,0 0 0 0 0,1-1 0 0 0,-1 0 0 0 0,11 0 0 0 0,-13 0-89 0 0,0-1 0 0 0,-1-1 0 0 0,1 1 0 0 0,0-1 0 0 0,-1 0 1 0 0,1 0-1 0 0,-1-1 0 0 0,1 1 0 0 0,-1-1 0 0 0,0 0 0 0 0,1-1 0 0 0,-1 1 0 0 0,0-1 0 0 0,-1 0 0 0 0,1-1 0 0 0,0 1 0 0 0,-1-1 0 0 0,0 0 0 0 0,0 0 0 0 0,5-6 0 0 0,-7 7 15 0 0,0-1 0 0 0,0 0-1 0 0,-1 1 1 0 0,1-1 0 0 0,-1 0 0 0 0,0 0 0 0 0,0 0 0 0 0,-1 0 0 0 0,1 0-1 0 0,-1 0 1 0 0,1 0 0 0 0,-1 0 0 0 0,-1 0 0 0 0,1 0 0 0 0,-1-1 0 0 0,1 1 0 0 0,-1 0-1 0 0,0 0 1 0 0,0 1 0 0 0,-1-1 0 0 0,1 0 0 0 0,-1 0 0 0 0,0 1 0 0 0,0-1-1 0 0,0 1 1 0 0,-1-1 0 0 0,1 1 0 0 0,-4-4 0 0 0,-4-5-42 0 0,-1 0 0 0 0,0 1 1 0 0,0 1-1 0 0,-1 0 0 0 0,0 0 0 0 0,-15-8 1 0 0,21 14-209 0 0,-1 1 1 0 0,1 0 0 0 0,0 0-1 0 0,-1 0 1 0 0,1 1-1 0 0,-1 0 1 0 0,-7-1-1 0 0,-14 0-9318 0 0</inkml:trace>
</inkml:ink>
</file>

<file path=ppt/ink/ink7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08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1 304 0 0,'-3'77'12286'0'0,"-1"-48"-7643"0"0,-14 55 0 0 0,18-83-4533 0 0,0 0-1 0 0,0 0 1 0 0,0 0-1 0 0,-1 0 1 0 0,1 0-1 0 0,0 0 1 0 0,-1 0-1 0 0,1 0 1 0 0,-1 0-1 0 0,1 0 1 0 0,-1 0-1 0 0,0 0 1 0 0,1 0-1 0 0,-1-1 1 0 0,0 1-1 0 0,0 0 1 0 0,1 0-1 0 0,-1-1 1 0 0,0 1-1 0 0,0-1 1 0 0,0 1-1 0 0,-2 0 1 0 0,2-1-70 0 0,1 0-1 0 0,-1 0 1 0 0,0 0 0 0 0,0 0-1 0 0,0 0 1 0 0,0 0 0 0 0,1-1-1 0 0,-1 1 1 0 0,0 0 0 0 0,0-1 0 0 0,0 1-1 0 0,1 0 1 0 0,-1-1 0 0 0,0 1-1 0 0,1-1 1 0 0,-1 1 0 0 0,0-1 0 0 0,1 0-1 0 0,-1 1 1 0 0,1-1 0 0 0,-2-1-1 0 0,0 0-8 0 0,1 0-1 0 0,-1 0 1 0 0,1-1-1 0 0,0 1 1 0 0,0-1-1 0 0,-1 1 1 0 0,2-1-1 0 0,-1 1 0 0 0,0-1 1 0 0,0 1-1 0 0,1-1 1 0 0,-1 0-1 0 0,1 1 1 0 0,0-1-1 0 0,0 0 1 0 0,0 1-1 0 0,0-1 1 0 0,1-3-1 0 0,-1 5-12 0 0,1 0 0 0 0,-1 1 0 0 0,0-1 0 0 0,0 1 0 0 0,1-1 0 0 0,-1 1 0 0 0,0-1 0 0 0,1 1 0 0 0,-1-1 0 0 0,1 1-1 0 0,-1-1 1 0 0,1 1 0 0 0,-1-1 0 0 0,1 1 0 0 0,-1-1 0 0 0,1 1 0 0 0,-1 0 0 0 0,1-1 0 0 0,-1 1 0 0 0,1 0 0 0 0,0 0 0 0 0,-1-1 0 0 0,1 1 0 0 0,0 0 0 0 0,-1 0 0 0 0,1 0 0 0 0,0 0 0 0 0,-1 0 0 0 0,2 0 0 0 0,23 8 249 0 0,26 28-16 0 0,-45-31-167 0 0,11 8-26 0 0,23 19 186 0 0,1-3 0 0 0,50 28 0 0 0,-80-51-265 0 0,0 0 0 0 0,1 0 1 0 0,0-2-1 0 0,0 1 1 0 0,1-1-1 0 0,-1-1 1 0 0,1 0-1 0 0,0-1 1 0 0,-1 0-1 0 0,1-1 1 0 0,0-1-1 0 0,0 0 0 0 0,24-3 1 0 0,-34 2 8 0 0,0 0 1 0 0,0 1-1 0 0,0-1 0 0 0,0 0 1 0 0,0-1-1 0 0,0 1 0 0 0,-1-1 1 0 0,1 1-1 0 0,0-1 0 0 0,-1 0 1 0 0,1 0-1 0 0,-1 0 0 0 0,0 0 1 0 0,1 0-1 0 0,-1 0 1 0 0,0-1-1 0 0,0 1 0 0 0,-1-1 1 0 0,1 0-1 0 0,2-4 0 0 0,-2 2 30 0 0,0-1-1 0 0,-1 0 0 0 0,1 0 0 0 0,-1 0 1 0 0,0 0-1 0 0,-1 0 0 0 0,0 0 0 0 0,1-1 1 0 0,-2 1-1 0 0,0-6 0 0 0,-1-4 89 0 0,-1 0 0 0 0,-1 1-1 0 0,-1-1 1 0 0,0 1 0 0 0,0 0-1 0 0,-2 1 1 0 0,-12-22 0 0 0,14 27-953 0 0,-19-27 2194 0 0,16 27-5223 0 0</inkml:trace>
</inkml:ink>
</file>

<file path=ppt/ink/ink7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09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6665 0 0,'0'13'2745'0'0,"-1"1"1"0"0,-1-1-1 0 0,0 0 1 0 0,-5 16-1 0 0,-23 51 1315 0 0,-13-5-7089 0 0,-3-6-4508 0 0,39-58 5156 0 0</inkml:trace>
</inkml:ink>
</file>

<file path=ppt/ink/ink7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0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1 932 0 0,'0'0'7988'0'0,"0"4"-6448"0"0,5 40 2753 0 0,12 56 1 0 0,-5-37-2972 0 0,-2-24-3468 0 0,-2-14-3929 0 0,-3-20 3992 0 0</inkml:trace>
</inkml:ink>
</file>

<file path=ppt/ink/ink7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09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8 121 636 0 0,'-1'-1'285'0'0,"0"-1"0"0"0,0 1 1 0 0,0-1-1 0 0,1 1 0 0 0,-1-1 0 0 0,1 0 0 0 0,-1 1 0 0 0,1-1 0 0 0,-1 0 1 0 0,1 1-1 0 0,0-1 0 0 0,0 0 0 0 0,0 0 0 0 0,0 1 0 0 0,0-1 1 0 0,0 0-1 0 0,1 1 0 0 0,-1-1 0 0 0,0 0 0 0 0,1 1 0 0 0,0-1 0 0 0,-1 0 1 0 0,1 1-1 0 0,1-4 0 0 0,1 2 40 0 0,0 0 0 0 0,0 0 0 0 0,0 0 0 0 0,0 0 0 0 0,0 0 0 0 0,1 0 0 0 0,-1 1 0 0 0,1 0 0 0 0,7-4 0 0 0,7-1 447 0 0,-1 0 0 0 0,2 1 0 0 0,30-6 0 0 0,-9 6-95 0 0,0 2 0 0 0,0 1 0 0 0,1 2 0 0 0,-1 2 0 0 0,0 2-1 0 0,1 1 1 0 0,-1 2 0 0 0,-1 2 0 0 0,1 1 0 0 0,39 16 0 0 0,-64-18-420 0 0,1-1-1 0 0,-1 2 1 0 0,0 0 0 0 0,-1 1 0 0 0,0 1 0 0 0,0 0 0 0 0,-1 0 0 0 0,-1 2 0 0 0,1-1 0 0 0,-2 2 0 0 0,16 19 0 0 0,-23-26-170 0 0,0 0 0 0 0,0 0 0 0 0,0 1 0 0 0,-1-1 0 0 0,0 1 1 0 0,0 0-1 0 0,-1-1 0 0 0,0 1 0 0 0,0 0 0 0 0,0 1 0 0 0,-1-1 1 0 0,0 0-1 0 0,-1 0 0 0 0,1 0 0 0 0,-2 1 0 0 0,1-1 0 0 0,-1 0 1 0 0,0 1-1 0 0,0-1 0 0 0,-1 0 0 0 0,1 0 0 0 0,-2 0 0 0 0,1 0 1 0 0,-1-1-1 0 0,0 1 0 0 0,-1-1 0 0 0,1 1 0 0 0,-1-1 0 0 0,-5 6 0 0 0,-3 2-12 0 0,-1-1-1 0 0,-1 0 1 0 0,0 0-1 0 0,0-1 0 0 0,-1-1 1 0 0,-1 0-1 0 0,0-2 0 0 0,0 0 1 0 0,-1 0-1 0 0,0-1 0 0 0,0-1 1 0 0,-1-1-1 0 0,-18 4 0 0 0,-1-2-417 0 0,-68 9 0 0 0,-36-11-3697 0 0,134-5 2992 0 0,-4 0-1565 0 0</inkml:trace>
</inkml:ink>
</file>

<file path=ppt/ink/ink7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10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52 696 0 0,'7'-5'1187'0'0,"0"0"1"0"0,0 0-1 0 0,1 0 0 0 0,-1 1 1 0 0,1 0-1 0 0,0 1 0 0 0,0-1 1 0 0,1 1-1 0 0,15-3 0 0 0,-13 4-310 0 0,-1 0 0 0 0,1 0 0 0 0,0 1 0 0 0,0 1 0 0 0,0 0 0 0 0,0 0 0 0 0,-1 1 0 0 0,1 1 0 0 0,0-1 0 0 0,-1 2 0 0 0,1-1 0 0 0,18 9 0 0 0,-27-10-786 0 0,0 0 1 0 0,0 0-1 0 0,0 0 0 0 0,-1 0 0 0 0,1 0 0 0 0,0 1 0 0 0,-1-1 1 0 0,1 1-1 0 0,-1-1 0 0 0,1 1 0 0 0,-1 0 0 0 0,0-1 0 0 0,0 1 1 0 0,0 0-1 0 0,0 0 0 0 0,0 0 0 0 0,0 0 0 0 0,0 0 1 0 0,0 0-1 0 0,-1 0 0 0 0,1 0 0 0 0,-1 0 0 0 0,0 0 0 0 0,0 0 1 0 0,1 1-1 0 0,-1-1 0 0 0,0 0 0 0 0,-1 0 0 0 0,1 0 0 0 0,0 0 1 0 0,-1 0-1 0 0,1 0 0 0 0,-1 1 0 0 0,0-1 0 0 0,1 0 1 0 0,-1-1-1 0 0,0 1 0 0 0,0 0 0 0 0,-3 3 0 0 0,-5 10 21 0 0,0-1 0 0 0,-2 0 0 0 0,0-1 0 0 0,-14 14 0 0 0,4-3 208 0 0,14-17-252 0 0,1 1-1 0 0,1-1 1 0 0,0 1-1 0 0,0 0 1 0 0,0 0 0 0 0,-4 12-1 0 0,9-19-52 0 0,-1 1 1 0 0,1-1-1 0 0,0 1 1 0 0,-1-1-1 0 0,1 1 1 0 0,0-1-1 0 0,0 1 0 0 0,0-1 1 0 0,0 1-1 0 0,0-1 1 0 0,1 1-1 0 0,-1-1 0 0 0,0 1 1 0 0,1-1-1 0 0,-1 1 1 0 0,1-1-1 0 0,-1 0 1 0 0,2 3-1 0 0,0-3-1 0 0,-1 1 0 0 0,1 0-1 0 0,0 0 1 0 0,0-1 0 0 0,0 1 0 0 0,0-1 0 0 0,0 1-1 0 0,0-1 1 0 0,1 0 0 0 0,-1 0 0 0 0,0 0 0 0 0,1 0-1 0 0,-1-1 1 0 0,5 2 0 0 0,17 1-112 0 0,0-1-1 0 0,-1-1 1 0 0,1-1-1 0 0,0-1 1 0 0,0-1-1 0 0,0-1 0 0 0,35-9 1 0 0,-19 5-2046 0 0,-31 6 176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11 185 500 0 0,'-10'0'11796'0'0,"17"0"-6555"0"0,38-2-5093 0 0,-8 1 879 0 0,344-27 2376 0 0,-87 3-1710 0 0,385-28 337 0 0,-487 24-1299 0 0,-48 6-52 0 0,-116 19 902 0 0,36-10-1 0 0,-63 14-1451 0 0,21-6 820 0 0,-32 8-8371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34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18 904 0 0,'0'-1'332'0'0,"1"0"0"0"0,-1 0-1 0 0,1 0 1 0 0,-1 0 0 0 0,1 0 0 0 0,0 0-1 0 0,0 0 1 0 0,-1 0 0 0 0,1 0 0 0 0,0 0-1 0 0,0 0 1 0 0,0 1 0 0 0,0-1-1 0 0,0 0 1 0 0,0 1 0 0 0,0-1 0 0 0,0 1-1 0 0,0-1 1 0 0,0 1 0 0 0,0-1 0 0 0,0 1-1 0 0,1 0 1 0 0,1-1 0 0 0,-1 1 160 0 0,1 0 0 0 0,-1 1 0 0 0,0-1 0 0 0,1 1 0 0 0,-1-1 0 0 0,0 1 1 0 0,0 0-1 0 0,1-1 0 0 0,-1 1 0 0 0,0 1 0 0 0,3 0 0 0 0,3 4 523 0 0,0 0 0 0 0,0 1 0 0 0,0-1-1 0 0,8 11 1 0 0,-2 0-281 0 0,-1-1-1 0 0,-1 1 1 0 0,0 1-1 0 0,-1 0 1 0 0,-1 1-1 0 0,-1 0 1 0 0,-1 1-1 0 0,0 0 1 0 0,-2 0 0 0 0,0 0-1 0 0,4 30 1 0 0,-8-39-581 0 0,-1 0 1 0 0,0 0-1 0 0,-1 0 1 0 0,0 0 0 0 0,-1 0-1 0 0,0 0 1 0 0,-1 0-1 0 0,0 0 1 0 0,-1-1 0 0 0,0 1-1 0 0,0-1 1 0 0,-1 1 0 0 0,-1-1-1 0 0,0 0 1 0 0,0-1-1 0 0,-1 1 1 0 0,0-1 0 0 0,0 0-1 0 0,-1-1 1 0 0,0 1-1 0 0,-1-1 1 0 0,0-1 0 0 0,-14 12-1 0 0,11-12-295 0 0,-37 25-524 0 0,45-31 223 0 0,0 1 1 0 0,-1-1-1 0 0,1 0 0 0 0,-1 0 1 0 0,1 0-1 0 0,0 0 1 0 0,-1-1-1 0 0,-4 1 1 0 0</inkml:trace>
</inkml:ink>
</file>

<file path=ppt/ink/ink7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11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475 149 404 0 0,'1'-7'1064'0'0,"-1"1"0"0"0,-1-1 0 0 0,1 1-1 0 0,-1-1 1 0 0,0 1 0 0 0,-1-1 0 0 0,0 1 0 0 0,0 0-1 0 0,0 0 1 0 0,0 0 0 0 0,-5-7 0 0 0,4 8-629 0 0,-1 1 0 0 0,0 0 0 0 0,0-1 0 0 0,0 2-1 0 0,0-1 1 0 0,0 0 0 0 0,-1 1 0 0 0,0 0 0 0 0,0 0 0 0 0,0 0 0 0 0,0 1 0 0 0,0 0 0 0 0,-8-3-1 0 0,-1 1-28 0 0,-1 1-1 0 0,1 0 1 0 0,-1 1-1 0 0,1 0 0 0 0,-1 1 1 0 0,0 1-1 0 0,0 0 1 0 0,1 1-1 0 0,-1 1 0 0 0,1 0 1 0 0,-1 1-1 0 0,1 1 0 0 0,0 0 1 0 0,-16 7-1 0 0,21-8-226 0 0,-1 1 1 0 0,1 1-1 0 0,0 0 0 0 0,0 0 1 0 0,0 0-1 0 0,1 1 0 0 0,0 1 0 0 0,0-1 1 0 0,1 1-1 0 0,-1 0 0 0 0,2 1 1 0 0,-1 0-1 0 0,1 0 0 0 0,0 1 0 0 0,1-1 1 0 0,-1 1-1 0 0,2 0 0 0 0,0 1 1 0 0,0-1-1 0 0,0 1 0 0 0,-2 11 0 0 0,6-14-87 0 0,-1 1-1 0 0,1-1 0 0 0,0 1 0 0 0,1-1 1 0 0,0 0-1 0 0,0 1 0 0 0,1-1 1 0 0,0 0-1 0 0,0 1 0 0 0,1-1 1 0 0,-1 0-1 0 0,1-1 0 0 0,1 1 0 0 0,0 0 1 0 0,0-1-1 0 0,0 0 0 0 0,0 0 1 0 0,11 10-1 0 0,-5-5 9 0 0,2 0 1 0 0,-1 0-1 0 0,2-1 0 0 0,-1-1 1 0 0,1 0-1 0 0,1 0 1 0 0,26 11-1 0 0,-27-15-75 0 0,0 0 0 0 0,0-1 0 0 0,0-1 0 0 0,1 0 0 0 0,-1 0 0 0 0,1-2 0 0 0,0 0 0 0 0,-1 0 0 0 0,1-1 0 0 0,0-1 0 0 0,-1 0 0 0 0,1-1 0 0 0,19-5 1 0 0,-25 4-49 0 0,-1 1 0 0 0,0-1 0 0 0,0 0 0 0 0,0-1 1 0 0,0 0-1 0 0,-1 0 0 0 0,1 0 0 0 0,-1-1 0 0 0,0 0 1 0 0,-1 0-1 0 0,1 0 0 0 0,-1-1 0 0 0,0 0 0 0 0,0 0 1 0 0,-1 0-1 0 0,0 0 0 0 0,0-1 0 0 0,0 0 0 0 0,-1 0 1 0 0,0 0-1 0 0,0 0 0 0 0,-1 0 0 0 0,0-1 0 0 0,0 1 1 0 0,0-9-1 0 0,-1 7 10 0 0,0 1 0 0 0,-1-1 0 0 0,0 1 0 0 0,0-1 0 0 0,-1 0 1 0 0,0 1-1 0 0,-1-1 0 0 0,0 1 0 0 0,0-1 0 0 0,-1 1 0 0 0,0 0 0 0 0,-1 0 0 0 0,1 0 1 0 0,-1 1-1 0 0,-1-1 0 0 0,0 1 0 0 0,0 0 0 0 0,0 0 0 0 0,-1 0 0 0 0,0 1 0 0 0,0 0 1 0 0,0 0-1 0 0,-1 1 0 0 0,0-1 0 0 0,0 2 0 0 0,-16-9 0 0 0,7 4-283 0 0,-1 1-1 0 0,0 1 1 0 0,-1 0-1 0 0,0 2 1 0 0,0 0-1 0 0,0 1 1 0 0,0 0 0 0 0,-1 2-1 0 0,1 0 1 0 0,-1 1-1 0 0,-30 2 1 0 0,16 7-2213 0 0,18-1-635 0 0,8 2-3422 0 0</inkml:trace>
</inkml:ink>
</file>

<file path=ppt/ink/ink7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11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188 146 628 0 0,'-14'7'8403'0'0,"8"-2"-7410"0"0,-51 114 9190 0 0,44-85-7522 0 0,-3-2 0 0 0,-34 57 1 0 0,49-89-2647 0 0,1 1 0 0 0,0-1 0 0 0,0 1 1 0 0,-1-1-1 0 0,1 0 0 0 0,0 1 0 0 0,-1-1 1 0 0,1 0-1 0 0,0 1 0 0 0,-1-1 0 0 0,1 0 1 0 0,0 1-1 0 0,-1-1 0 0 0,1 0 0 0 0,-1 0 1 0 0,1 0-1 0 0,0 1 0 0 0,-1-1 1 0 0,1 0-1 0 0,-1 0 0 0 0,1 0 0 0 0,-1 0 1 0 0,1 0-1 0 0,-1 0 0 0 0,1 0 0 0 0,-1 0 1 0 0,1 0-1 0 0,0 0 0 0 0,-1 0 0 0 0,1 0 1 0 0,-1 0-1 0 0,1 0 0 0 0,-1 0 0 0 0,1-1 1 0 0,-1 1-1 0 0,1 0 0 0 0,0 0 0 0 0,-1 0 1 0 0,1-1-1 0 0,-1 1 0 0 0,1 0 0 0 0,0 0 1 0 0,-1-1-1 0 0,1 1 0 0 0,0 0 1 0 0,-1-1-1 0 0,1 1 0 0 0,0-1 0 0 0,0 1 1 0 0,-1 0-1 0 0,1-1 0 0 0,0 1 0 0 0,0-1 1 0 0,0 1-1 0 0,0-1 0 0 0,-1 1 0 0 0,1 0 1 0 0,0-1-1 0 0,0 0 0 0 0,-8-27 41 0 0,5-22 27 0 0,3 47-66 0 0,0 0-1 0 0,1 0 1 0 0,-1 0-1 0 0,0 0 1 0 0,1-1-1 0 0,0 1 1 0 0,0 0-1 0 0,0 0 1 0 0,0 1-1 0 0,0-1 1 0 0,0 0-1 0 0,1 0 1 0 0,2-4-1 0 0,-2 7 3 0 0,-1-1-1 0 0,0 1 1 0 0,0-1-1 0 0,1 1 1 0 0,-1-1-1 0 0,0 1 1 0 0,0 0-1 0 0,1 0 1 0 0,-1-1-1 0 0,0 1 1 0 0,1 0-1 0 0,-1 0 1 0 0,0 1-1 0 0,1-1 1 0 0,-1 0-1 0 0,0 0 1 0 0,0 1-1 0 0,1-1 1 0 0,-1 0-1 0 0,0 1 1 0 0,0-1-1 0 0,1 1 1 0 0,0 0-1 0 0,34 19 260 0 0,-28-15-209 0 0,29 16 89 0 0,66 39 406 0 0,123 51 0 0 0,-191-96-495 0 0,1-2 0 0 0,1-2 0 0 0,0-1 0 0 0,1-2 0 0 0,0-2 0 0 0,0-1 0 0 0,62 0 0 0 0,-94-5-73 0 0,-1 0 0 0 0,1 0 1 0 0,0-1-1 0 0,0 0 0 0 0,0 0 1 0 0,0 0-1 0 0,0-1 0 0 0,-1 0 0 0 0,1 0 1 0 0,-1-1-1 0 0,1 1 0 0 0,-1-1 0 0 0,0 0 1 0 0,0 0-1 0 0,0-1 0 0 0,-1 0 1 0 0,1 0-1 0 0,-1 0 0 0 0,0 0 0 0 0,4-6 1 0 0,-3 2 22 0 0,-1 0 1 0 0,0 0-1 0 0,0-1 1 0 0,-1 1-1 0 0,0-1 1 0 0,0 0 0 0 0,-1 0-1 0 0,0 0 1 0 0,-1 0-1 0 0,0 0 1 0 0,0 0-1 0 0,-2-13 1 0 0,0 3 23 0 0,-2 0 0 0 0,0 0 0 0 0,0 1-1 0 0,-2-1 1 0 0,-1 1 0 0 0,0 1 0 0 0,-1-1 0 0 0,-1 1 0 0 0,0 0-1 0 0,-1 0 1 0 0,-21-27 0 0 0,16 26-110 0 0,0 1-1 0 0,-1 0 1 0 0,-1 1-1 0 0,0 0 1 0 0,-1 1-1 0 0,-1 1 1 0 0,0 1-1 0 0,-1 1 1 0 0,-34-17-1 0 0,52 28-118 0 0,0 0 0 0 0,1 1 0 0 0,-1-1 0 0 0,0 1 0 0 0,0-1 0 0 0,0 1 0 0 0,1 0 0 0 0,-1-1-1 0 0,0 1 1 0 0,0 0 0 0 0,0 0 0 0 0,0 0 0 0 0,0-1 0 0 0,0 1 0 0 0,0 0 0 0 0,1 0 0 0 0,-1 0 0 0 0,0 0-1 0 0,0 0 1 0 0,0 1 0 0 0,0-1 0 0 0,0 0 0 0 0,0 0 0 0 0,0 1 0 0 0,1-1 0 0 0,-1 0 0 0 0,0 1 0 0 0,0-1 0 0 0,0 1-1 0 0,1-1 1 0 0,-1 1 0 0 0,0-1 0 0 0,-1 2 0 0 0</inkml:trace>
</inkml:ink>
</file>

<file path=ppt/ink/ink7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17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14 256 0 0,'6'2'13725'0'0,"21"7"-10203"0"0,29-8 546 0 0,102-13-1 0 0,-51 3-1385 0 0,-85 7-2332 0 0,21 0-1777 0 0,-13 6-9049 0 0,-23-2 7602 0 0</inkml:trace>
</inkml:ink>
</file>

<file path=ppt/ink/ink7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18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0 704 0 0,'0'0'7593'0'0,"0"3"-5953"0"0,10 79 5782 0 0,5 1-4029 0 0,9 66-243 0 0,61 336 5655 0 0,-84-478-9180 0 0,7 17 186 0 0,-3-20-3156 0 0</inkml:trace>
</inkml:ink>
</file>

<file path=ppt/ink/ink7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19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21 176 0 0,'-26'-11'21843'0'0,"50"5"-15742"0"0,48 2-5070 0 0,-29 7-7716 0 0,-29-1 704 0 0,-6-2 3157 0 0</inkml:trace>
</inkml:ink>
</file>

<file path=ppt/ink/ink7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19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0 126 944 0 0,'3'-8'863'0'0,"-1"1"1"0"0,1 0-1 0 0,1 0 0 0 0,-1 0 1 0 0,1 0-1 0 0,1 1 0 0 0,-1-1 1 0 0,1 1-1 0 0,0 0 0 0 0,0 1 1 0 0,1-1-1 0 0,0 1 0 0 0,0 0 1 0 0,0 0-1 0 0,1 1 0 0 0,-1 0 1 0 0,14-6-1 0 0,-16 8-613 0 0,-1 0 0 0 0,1 0 1 0 0,-1 1-1 0 0,1-1 0 0 0,0 1 0 0 0,0 0 1 0 0,0 0-1 0 0,-1 1 0 0 0,1-1 0 0 0,0 1 0 0 0,0 0 1 0 0,0 0-1 0 0,0 0 0 0 0,0 1 0 0 0,0-1 1 0 0,0 1-1 0 0,-1 0 0 0 0,1 0 0 0 0,0 0 0 0 0,0 0 1 0 0,-1 1-1 0 0,1-1 0 0 0,-1 1 0 0 0,1 0 1 0 0,-1 0-1 0 0,0 1 0 0 0,0-1 0 0 0,0 1 1 0 0,0-1-1 0 0,0 1 0 0 0,-1 0 0 0 0,1 0 0 0 0,-1 0 1 0 0,1 0-1 0 0,-1 1 0 0 0,2 4 0 0 0,-2-5-175 0 0,-1 1-1 0 0,1-1 0 0 0,-1 1 1 0 0,0-1-1 0 0,0 1 0 0 0,-1 0 1 0 0,1-1-1 0 0,-1 1 0 0 0,1 0 1 0 0,-1-1-1 0 0,0 1 0 0 0,-1 0 0 0 0,1-1 1 0 0,0 1-1 0 0,-1 0 0 0 0,0-1 1 0 0,0 1-1 0 0,0-1 0 0 0,-1 1 1 0 0,-2 5-1 0 0,-3 2-142 0 0,0 0 0 0 0,-1 0 0 0 0,0-1 0 0 0,-14 14 0 0 0,-11 14-461 0 0,32-37 486 0 0,24 13 15 0 0,69 24 291 0 0,-58-26-84 0 0,-1 2 1 0 0,0 1-1 0 0,-1 1 1 0 0,50 36-1 0 0,-79-51-154 0 0,0 2-1 0 0,0-1 0 0 0,0 0 1 0 0,0 1-1 0 0,-1-1 0 0 0,1 1 1 0 0,-1 0-1 0 0,0-1 1 0 0,1 1-1 0 0,-2 0 0 0 0,1 1 1 0 0,0-1-1 0 0,0 0 0 0 0,-1 0 1 0 0,0 1-1 0 0,0-1 0 0 0,0 1 1 0 0,0-1-1 0 0,0 1 1 0 0,-1 0-1 0 0,1-1 0 0 0,-1 1 1 0 0,0-1-1 0 0,0 1 0 0 0,-1 0 1 0 0,0 6-1 0 0,-2-4 7 0 0,1-1 1 0 0,-1 0-1 0 0,1 0 1 0 0,-1 0-1 0 0,-1-1 0 0 0,1 1 1 0 0,-1-1-1 0 0,1 0 0 0 0,-1 0 1 0 0,0 0-1 0 0,-1 0 0 0 0,1-1 1 0 0,-1 1-1 0 0,0-1 0 0 0,0 0 1 0 0,-10 4-1 0 0,-22 7-120 0 0,-1-3 0 0 0,0 0 0 0 0,-1-3-1 0 0,0-1 1 0 0,-66 3 0 0 0,69-6-1114 0 0,32-4-63 0 0,-5 2-1087 0 0</inkml:trace>
</inkml:ink>
</file>

<file path=ppt/ink/ink7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20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1012 0 0,'2'-1'544'0'0,"0"1"-1"0"0,-1-1 1 0 0,1 1-1 0 0,0-1 1 0 0,0 1-1 0 0,0 0 1 0 0,-1-1-1 0 0,1 1 1 0 0,0 0-1 0 0,0 0 1 0 0,0 1 0 0 0,-1-1-1 0 0,1 0 1 0 0,0 1-1 0 0,0-1 1 0 0,-1 1-1 0 0,1-1 1 0 0,0 1-1 0 0,2 1 1 0 0,0 1 187 0 0,0 0 0 0 0,0-1 0 0 0,0 2-1 0 0,-1-1 1 0 0,1 0 0 0 0,-1 1 0 0 0,4 6 0 0 0,5 7 1039 0 0,-2 1-1 0 0,15 33 1 0 0,-21-41-806 0 0,-1-3-572 0 0,0-1 0 0 0,0 1 0 0 0,1-1 0 0 0,0 0 0 0 0,0 0 0 0 0,0-1-1 0 0,0 1 1 0 0,1-1 0 0 0,0 0 0 0 0,0 0 0 0 0,9 5 0 0 0,-12-8-283 0 0,1-1 0 0 0,0 0 0 0 0,0 0 0 0 0,0 0 1 0 0,0 0-1 0 0,0-1 0 0 0,-1 1 0 0 0,1-1 0 0 0,0 0 0 0 0,0 0 0 0 0,0 0 0 0 0,0 0 0 0 0,0 0 0 0 0,0-1 0 0 0,0 1 0 0 0,0-1 0 0 0,0 0 0 0 0,0 0 1 0 0,0 0-1 0 0,-1 0 0 0 0,1 0 0 0 0,0-1 0 0 0,-1 1 0 0 0,1-1 0 0 0,-1 0 0 0 0,1 0 0 0 0,-1 1 0 0 0,0-2 0 0 0,3-2 0 0 0,3-3-65 0 0,0-1 0 0 0,0 0-1 0 0,-1-1 1 0 0,0 1 0 0 0,-1-1 0 0 0,0-1-1 0 0,-1 1 1 0 0,0-1 0 0 0,0 0 0 0 0,-1 0-1 0 0,-1-1 1 0 0,0 1 0 0 0,0-1 0 0 0,-1 0-1 0 0,-1 1 1 0 0,0-1 0 0 0,-1-18 0 0 0,0 27-172 0 0,-1 0 1 0 0,1 1-1 0 0,-1-1 1 0 0,0 1-1 0 0,0-1 1 0 0,0 1 0 0 0,0-1-1 0 0,-1 1 1 0 0,1-1-1 0 0,-1 1 1 0 0,1 0-1 0 0,-1 0 1 0 0,0 0-1 0 0,0 0 1 0 0,0 0 0 0 0,0 0-1 0 0,0 0 1 0 0,-4-1-1 0 0,-15-8-11145 0 0</inkml:trace>
</inkml:ink>
</file>

<file path=ppt/ink/ink7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16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71 172 0 0,'34'-67'10376'0'0,"-34"67"-10275"0"0,0-1 1 0 0,1 1 0 0 0,-1 0-1 0 0,1-1 1 0 0,-1 1 0 0 0,1 0-1 0 0,-1 0 1 0 0,0-1 0 0 0,1 1-1 0 0,-1 0 1 0 0,1 0 0 0 0,0 0-1 0 0,-1 0 1 0 0,1-1-1 0 0,-1 1 1 0 0,1 0 0 0 0,-1 0-1 0 0,1 0 1 0 0,-1 0 0 0 0,1 0-1 0 0,-1 1 1 0 0,1-1 0 0 0,-1 0-1 0 0,1 0 1 0 0,-1 0 0 0 0,1 0-1 0 0,-1 1 1 0 0,1-1 0 0 0,-1 0-1 0 0,1 0 1 0 0,-1 1 0 0 0,1-1-1 0 0,-1 0 1 0 0,0 1 0 0 0,1-1-1 0 0,-1 0 1 0 0,1 1 0 0 0,-1-1-1 0 0,0 1 1 0 0,1-1 0 0 0,-1 1-1 0 0,0-1 1 0 0,1 1-1 0 0,14 19 1466 0 0,4 20-387 0 0,-2 2-1 0 0,-2 0 1 0 0,-2 0 0 0 0,13 65-1 0 0,-5 16 983 0 0,7 143 0 0 0,-7-46 528 0 0,-14-195-3230 0 0,4-13-3683 0 0</inkml:trace>
</inkml:ink>
</file>

<file path=ppt/ink/ink7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1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64 0 0,'67'-1'11770'0'0,"11"1"-5485"0"0,340-7-2448 0 0,227-16 9 0 0,-286-5-1815 0 0,-145 9 256 0 0,-203 17-2374 0 0,4 0 464 0 0</inkml:trace>
</inkml:ink>
</file>

<file path=ppt/ink/ink7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2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1 136 0 0,'4'13'5827'0'0,"3"-8"-5163"0"0,1-1-1 0 0,0 1 1 0 0,0-1-1 0 0,1-1 1 0 0,-1 0-1 0 0,1 0 1 0 0,0-1-1 0 0,-1 0 1 0 0,18 2 0 0 0,-1 1 177 0 0,260 34 3576 0 0,-253-36-4236 0 0,1527 96 6100 0 0,-1021-132-4121 0 0,-294 12-100 0 0,-227 23-1952 0 0,-12 3-3134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35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14 328 0 0,'-43'-7'25552'0'0,"67"9"-23948"0"0,1 0 0 0 0,-1-1-1 0 0,29-3 1 0 0,33-6-3932 0 0,-78 7 1590 0 0,15 2-11069 0 0,-19 0 8818 0 0</inkml:trace>
</inkml:ink>
</file>

<file path=ppt/ink/ink7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21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32 236 0 0,'-3'-14'1387'0'0,"-8"-3"10698"0"0,6 30-10426 0 0,3 5-799 0 0,1 0-1 0 0,0 1 1 0 0,1-1-1 0 0,5 30 1 0 0,-1 1 30 0 0,0 103 1356 0 0,7 128 1231 0 0,-11-277-3657 0 0,0 0-1 0 0,0-1 0 0 0,0 1 1 0 0,1 0-1 0 0,0 0 0 0 0,-1-1 1 0 0,1 1-1 0 0,0-1 0 0 0,0 1 1 0 0,0-1-1 0 0,0 1 0 0 0,3 3 1 0 0,-3-5-128 0 0,0-1 1 0 0,0 1-1 0 0,0-1 1 0 0,0 1-1 0 0,0-1 1 0 0,0 1-1 0 0,0-1 1 0 0,0 1 0 0 0,0-1-1 0 0,0 0 1 0 0,0 0-1 0 0,0 0 1 0 0,0 0-1 0 0,0 1 1 0 0,1-1-1 0 0,-1-1 1 0 0,0 1 0 0 0,0 0-1 0 0,0 0 1 0 0,0 0-1 0 0,0 0 1 0 0,0-1-1 0 0,0 1 1 0 0,0-1-1 0 0,0 1 1 0 0,0-1 0 0 0,0 1-1 0 0,0-1 1 0 0,0 1-1 0 0,0-1 1 0 0,1-1-1 0 0,7-4-2110 0 0</inkml:trace>
</inkml:ink>
</file>

<file path=ppt/ink/ink7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21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32 129 308 0 0,'-17'-21'1072'0'0,"3"-10"4520"0"0,14 29-5361 0 0,0 0-1 0 0,0 1 1 0 0,0-1-1 0 0,0 0 0 0 0,0 1 1 0 0,1-1-1 0 0,-1 0 1 0 0,1 1-1 0 0,-1-1 0 0 0,1 1 1 0 0,0-1-1 0 0,-1 0 1 0 0,1 1-1 0 0,0 0 0 0 0,0-1 1 0 0,0 1-1 0 0,0 0 1 0 0,0-1-1 0 0,0 1 0 0 0,1 0 1 0 0,-1 0-1 0 0,0 0 1 0 0,1 0-1 0 0,-1 0 0 0 0,0 0 1 0 0,1 0-1 0 0,-1 0 1 0 0,1 1-1 0 0,0-1 0 0 0,-1 1 1 0 0,1-1-1 0 0,-1 1 1 0 0,4-1-1 0 0,28-8 943 0 0,0 1-1 0 0,0 1 1 0 0,1 2 0 0 0,54-1 0 0 0,141 10 1253 0 0,-161-2-1994 0 0,-31-1-196 0 0,873 3 4571 0 0,-896-4-4688 0 0,-10-1-5 0 0,0 1 1 0 0,1-1-1 0 0,-1 1 0 0 0,1 1 0 0 0,-1-1 0 0 0,0 0 0 0 0,1 1 0 0 0,5 2 0 0 0,-9-2-95 0 0,0-1 1 0 0,1 1-1 0 0,-1 0 0 0 0,0 1 1 0 0,0-1-1 0 0,0 0 0 0 0,0 0 1 0 0,0 0-1 0 0,0 1 0 0 0,0-1 1 0 0,0 0-1 0 0,-1 1 0 0 0,1-1 1 0 0,-1 1-1 0 0,1-1 0 0 0,-1 1 1 0 0,1-1-1 0 0,-1 1 0 0 0,0-1 0 0 0,1 1 1 0 0,-1-1-1 0 0,0 1 0 0 0,0-1 1 0 0,0 1-1 0 0,-1 0 0 0 0,1-1 1 0 0,-1 3-1 0 0,-12 138 258 0 0,6-85-108 0 0,2 0-1 0 0,5 99 1 0 0,8-83 229 0 0,3 0 1 0 0,2-1-1 0 0,37 106 0 0 0,-49-175-316 0 0,-1-1-38 0 0,1 8-44 0 0,-2-10-10 0 0,1 0 1 0 0,-1 1-1 0 0,0-1 1 0 0,1 0-1 0 0,-1 0 0 0 0,0 0 1 0 0,0 1-1 0 0,1-1 1 0 0,-1 0-1 0 0,0 0 1 0 0,0 0-1 0 0,1 0 1 0 0,-1 0-1 0 0,0 0 1 0 0,0 0-1 0 0,1-1 1 0 0,-1 1-1 0 0,0 0 1 0 0,0 0-1 0 0,1 0 1 0 0,-1-1-1 0 0,0 1 0 0 0,1 0 1 0 0,-1-1-1 0 0,0 1 1 0 0,0-1-1 0 0,-21-8-146 0 0,22 9 155 0 0,-80-34-617 0 0,-2 3 0 0 0,-109-26 0 0 0,-176-11-722 0 0,136 46-238 0 0,-277 8 1 0 0,586 22-8035 0 0,-51-9 6801 0 0</inkml:trace>
</inkml:ink>
</file>

<file path=ppt/ink/ink7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22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48 488 0 0,'-23'6'13244'0'0,"46"-2"-9555"0"0,51-3-1954 0 0,822-36 7853 0 0,-820 27-9067 0 0,33-4 656 0 0,-38 8-3272 0 0,-59 8-8444 0 0</inkml:trace>
</inkml:ink>
</file>

<file path=ppt/ink/ink7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23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67 548 0 0,'-9'-12'1367'0'0,"6"6"-542"0"0,-1 0 0 0 0,0 1 0 0 0,0 0 1 0 0,-1-1-1 0 0,1 1 0 0 0,-7-4 1 0 0,9 7-555 0 0,-1 1 1 0 0,1-1-1 0 0,-1 1 1 0 0,0 0 0 0 0,0 0-1 0 0,1 0 1 0 0,-1 0-1 0 0,0 0 1 0 0,0 1 0 0 0,0-1-1 0 0,0 1 1 0 0,0 0-1 0 0,0 0 1 0 0,0 0 0 0 0,0 0-1 0 0,0 1 1 0 0,-5 0-1 0 0,3 0-10 0 0,0 1 0 0 0,0-1 0 0 0,-1 1 0 0 0,1 0-1 0 0,0 0 1 0 0,1 0 0 0 0,-1 1 0 0 0,0 0 0 0 0,1 0-1 0 0,0 0 1 0 0,-1 0 0 0 0,1 1 0 0 0,0 0 0 0 0,1 0-1 0 0,-1 0 1 0 0,1 0 0 0 0,0 0 0 0 0,0 1 0 0 0,0-1-1 0 0,0 1 1 0 0,1 0 0 0 0,0 0 0 0 0,0 0-1 0 0,0 0 1 0 0,1 0 0 0 0,-1 0 0 0 0,0 6 0 0 0,2-6-123 0 0,-1-1 0 0 0,1 1 0 0 0,0 0 1 0 0,1-1-1 0 0,-1 1 0 0 0,1-1 0 0 0,-1 1 1 0 0,1-1-1 0 0,1 1 0 0 0,-1-1 0 0 0,1 1 0 0 0,-1-1 1 0 0,1 0-1 0 0,1 0 0 0 0,-1 0 0 0 0,0 0 1 0 0,1 0-1 0 0,0-1 0 0 0,0 1 0 0 0,0-1 1 0 0,0 1-1 0 0,1-1 0 0 0,-1 0 0 0 0,1-1 1 0 0,0 1-1 0 0,-1 0 0 0 0,1-1 0 0 0,1 0 1 0 0,-1 0-1 0 0,0 0 0 0 0,8 1 0 0 0,-3 0 2 0 0,0-2 0 0 0,0 1 0 0 0,0-1 1 0 0,0-1-1 0 0,0 0 0 0 0,0 0 0 0 0,0-1 0 0 0,0 0 0 0 0,0 0 0 0 0,-1-1 0 0 0,1 0 0 0 0,15-6 0 0 0,-21 7-120 0 0,0 0 0 0 0,0 0 0 0 0,0-1-1 0 0,0 1 1 0 0,-1-1 0 0 0,1 0 0 0 0,0 0-1 0 0,-1 0 1 0 0,1 0 0 0 0,-1 0 0 0 0,0 0-1 0 0,0 0 1 0 0,0-1 0 0 0,0 1 0 0 0,0-1-1 0 0,0 0 1 0 0,-1 0 0 0 0,1 1 0 0 0,-1-1-1 0 0,0 0 1 0 0,0 0 0 0 0,0 0 0 0 0,0 0-1 0 0,0-1 1 0 0,-1 1 0 0 0,1 0 0 0 0,-1 0-1 0 0,0 0 1 0 0,0 0 0 0 0,0-1 0 0 0,-1 1 0 0 0,1 0-1 0 0,-1 0 1 0 0,1 0 0 0 0,-1 0 0 0 0,0 0-1 0 0,0 0 1 0 0,-3-5 0 0 0,2 5-23 0 0,0-1 0 0 0,-1 1 0 0 0,0 0 0 0 0,0 0 0 0 0,0 0 0 0 0,0 0 0 0 0,0 0 0 0 0,0 1 0 0 0,-1-1 0 0 0,1 1 0 0 0,-1 0 0 0 0,0 0 0 0 0,1 0 1 0 0,-1 0-1 0 0,0 1 0 0 0,0 0 0 0 0,0 0 0 0 0,0 0 0 0 0,0 0 0 0 0,-1 0 0 0 0,1 1 0 0 0,0 0 0 0 0,0 0 0 0 0,0 0 0 0 0,-1 0 0 0 0,-6 2 0 0 0,8-2 24 0 0,-1 1 0 0 0,1-1 0 0 0,0 0 0 0 0,0 1-1 0 0,0 0 1 0 0,-1-1 0 0 0,1 1 0 0 0,0 1 0 0 0,0-1 0 0 0,0 0 0 0 0,1 1-1 0 0,-1-1 1 0 0,0 1 0 0 0,0 0 0 0 0,1 0 0 0 0,-1 0 0 0 0,1 0-1 0 0,0 1 1 0 0,-1-1 0 0 0,1 1 0 0 0,0-1 0 0 0,0 1 0 0 0,1 0 0 0 0,-1-1-1 0 0,1 1 1 0 0,-1 0 0 0 0,1 0 0 0 0,0 0 0 0 0,0 0 0 0 0,0 1-1 0 0,0-1 1 0 0,1 0 0 0 0,-1 0 0 0 0,1 4 0 0 0,1-4 16 0 0,0 1 1 0 0,0-1-1 0 0,0 0 1 0 0,1 0-1 0 0,-1 0 0 0 0,1 0 1 0 0,0 0-1 0 0,0-1 1 0 0,0 1-1 0 0,0 0 1 0 0,0-1-1 0 0,0 0 0 0 0,1 1 1 0 0,-1-1-1 0 0,1 0 1 0 0,0 0-1 0 0,0 0 0 0 0,-1-1 1 0 0,1 1-1 0 0,0-1 1 0 0,1 1-1 0 0,-1-1 1 0 0,0 0-1 0 0,0 0 0 0 0,6 0 1 0 0,3 3 56 0 0,1-2 0 0 0,1 0-1 0 0,-1 0 1 0 0,0-1 0 0 0,16-1 0 0 0,-25 0-94 0 0,-1-1-1 0 0,1 1 1 0 0,-1-1-1 0 0,1 0 1 0 0,-1 0-1 0 0,1 0 1 0 0,-1 0-1 0 0,0-1 1 0 0,0 1-1 0 0,1-1 1 0 0,-1 0-1 0 0,0 0 1 0 0,-1 0-1 0 0,1 0 1 0 0,0-1-1 0 0,0 1 1 0 0,-1-1-1 0 0,0 0 1 0 0,1 1 0 0 0,2-6-1 0 0,-4 6-12 0 0,0 0-1 0 0,-1 0 1 0 0,1 0-1 0 0,0 0 1 0 0,-1 0-1 0 0,1 0 1 0 0,-1-1 0 0 0,0 1-1 0 0,0 0 1 0 0,0 0-1 0 0,0 0 1 0 0,0 0-1 0 0,0 0 1 0 0,-1-1 0 0 0,1 1-1 0 0,-1 0 1 0 0,1 0-1 0 0,-1 0 1 0 0,0 0-1 0 0,0 0 1 0 0,1 0 0 0 0,-2 0-1 0 0,1 0 1 0 0,0 1-1 0 0,0-1 1 0 0,-1 0 0 0 0,1 1-1 0 0,0-1 1 0 0,-1 1-1 0 0,0-1 1 0 0,1 1-1 0 0,-1 0 1 0 0,0-1 0 0 0,0 1-1 0 0,-3-1 1 0 0,0-1 1 0 0,-1 1 0 0 0,1 0 0 0 0,0 0 1 0 0,-1 1-1 0 0,1-1 0 0 0,-1 1 1 0 0,1 0-1 0 0,-1 1 0 0 0,1-1 0 0 0,-1 1 1 0 0,-10 1-1 0 0,12-1 8 0 0,0 1 0 0 0,0-1 1 0 0,1 1-1 0 0,-1 0 0 0 0,0 0 0 0 0,1 0 0 0 0,-1 0 0 0 0,0 1 1 0 0,1-1-1 0 0,-1 1 0 0 0,1 0 0 0 0,0 0 0 0 0,0 0 0 0 0,0 1 1 0 0,0-1-1 0 0,0 1 0 0 0,0-1 0 0 0,-2 4 0 0 0,4-5-108 0 0,1 0 1 0 0,-1 0-1 0 0,1 0 0 0 0,0 0 0 0 0,-1 0 0 0 0,1 0 1 0 0,0 0-1 0 0,0 0 0 0 0,-1 0 0 0 0,1 0 0 0 0,0 1 1 0 0,0-1-1 0 0,0 0 0 0 0,0 0 0 0 0,1 0 0 0 0,-1 0 0 0 0,0 0 1 0 0,0 0-1 0 0,1 0 0 0 0,-1 0 0 0 0,0 0 0 0 0,1 0 1 0 0,-1 0-1 0 0,1 0 0 0 0,-1 0 0 0 0,1 0 0 0 0,0-1 1 0 0,-1 1-1 0 0,1 0 0 0 0,0 0 0 0 0,0-1 0 0 0,1 2 0 0 0,31 19-6171 0 0,-27-18 4637 0 0,12 6-1227 0 0</inkml:trace>
</inkml:ink>
</file>

<file path=ppt/ink/ink7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24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18 161 224 0 0,'-17'-13'10544'0'0,"17"13"-10448"0"0,33-2 9369 0 0,-15 2-10764 0 0,539 2 7366 0 0,269-18-3031 0 0,-780 11-2628 0 0,-1-1 0 0 0,0-3 1 0 0,60-18-1 0 0,-26 1-4023 0 0,-79 26 3599 0 0,1 0-1 0 0,0-1 1 0 0,-1 1 0 0 0,1 0-1 0 0,-1-1 1 0 0,1 1-1 0 0,-1-1 1 0 0,1 1 0 0 0,-1-1-1 0 0,1 1 1 0 0,-1-1-1 0 0,0 1 1 0 0,1-1 0 0 0,-1 0-1 0 0,0 1 1 0 0,1-1 0 0 0,-1 1-1 0 0,0-1 1 0 0,0 0-1 0 0,0 1 1 0 0,1-1 0 0 0,-1 0-1 0 0,0 1 1 0 0,0-1 0 0 0,0 0-1 0 0,0 1 1 0 0,0-1-1 0 0,0 0 1 0 0,0 1 0 0 0,-1-1-1 0 0,1 0 1 0 0,0 1-1 0 0,0-1 1 0 0,0 0 0 0 0,-1 1-1 0 0,1-1 1 0 0,0 0 0 0 0,-1 1-1 0 0,1-1 1 0 0,-1 0-1 0 0,-16-20 104 0 0,14 19-34 0 0,-1 0 0 0 0,0 0 0 0 0,0 1 0 0 0,1-1 0 0 0,-1 1 0 0 0,0 0 0 0 0,0 0 0 0 0,0 0 0 0 0,-1 1 0 0 0,1 0 0 0 0,0-1 0 0 0,0 1 0 0 0,0 1-1 0 0,0-1 1 0 0,0 0 0 0 0,0 1 0 0 0,0 0 0 0 0,-7 2 0 0 0,4-1 47 0 0,0 1 1 0 0,0-1-1 0 0,0 1 1 0 0,1 1-1 0 0,-1-1 0 0 0,1 1 1 0 0,0 0-1 0 0,0 0 0 0 0,-8 8 1 0 0,12-10-45 0 0,0 0 1 0 0,0 0-1 0 0,0 0 1 0 0,0 1-1 0 0,0-1 1 0 0,0 1-1 0 0,1-1 0 0 0,-1 1 1 0 0,1 0-1 0 0,-1-1 1 0 0,1 1-1 0 0,0 0 1 0 0,0 0-1 0 0,1 0 1 0 0,-1 0-1 0 0,1 0 1 0 0,-1 0-1 0 0,1 0 0 0 0,0 0 1 0 0,0 0-1 0 0,0 0 1 0 0,1 4-1 0 0,0-3-6 0 0,1-1 1 0 0,-1 0-1 0 0,1 1 0 0 0,0-1 0 0 0,0 0 0 0 0,0 0 0 0 0,0 0 0 0 0,1-1 1 0 0,-1 1-1 0 0,1 0 0 0 0,0-1 0 0 0,0 0 0 0 0,0 1 0 0 0,0-1 1 0 0,6 3-1 0 0,-1-1-28 0 0,0 0 0 0 0,1 0-1 0 0,-1-1 1 0 0,1 0 0 0 0,0-1 0 0 0,-1 0 0 0 0,1 0 0 0 0,0-1 0 0 0,0 0-1 0 0,0-1 1 0 0,0 0 0 0 0,0 0 0 0 0,1-1 0 0 0,12-2 0 0 0,-19 2-59 0 0,0-1-1 0 0,0 1 1 0 0,0-1 0 0 0,0 1 0 0 0,0-1 0 0 0,0 0-1 0 0,0 0 1 0 0,0-1 0 0 0,-1 1 0 0 0,1 0 0 0 0,-1-1 0 0 0,0 0-1 0 0,0 1 1 0 0,0-1 0 0 0,0 0 0 0 0,0 0 0 0 0,-1 0-1 0 0,1 0 1 0 0,-1-1 0 0 0,0 1 0 0 0,0 0 0 0 0,0 0 0 0 0,0-1-1 0 0,0 1 1 0 0,-1-1 0 0 0,0 1 0 0 0,1-1 0 0 0,-1 1-1 0 0,-1-1 1 0 0,1 1 0 0 0,0 0 0 0 0,-1-1 0 0 0,0 1 0 0 0,0-1-1 0 0,0 1 1 0 0,0 0 0 0 0,0 0 0 0 0,-1 0 0 0 0,1-1-1 0 0,-1 1 1 0 0,0 1 0 0 0,0-1 0 0 0,0 0 0 0 0,0 0 0 0 0,0 1-1 0 0,-1-1 1 0 0,1 1 0 0 0,-1 0 0 0 0,0 0 0 0 0,0 0-1 0 0,0 0 1 0 0,0 0 0 0 0,0 0 0 0 0,0 1 0 0 0,-4-2 0 0 0,-1 1 17 0 0,1 0 1 0 0,-1 0 0 0 0,0 1-1 0 0,0 0 1 0 0,0 0 0 0 0,0 1 0 0 0,0 0-1 0 0,-1 1 1 0 0,1-1 0 0 0,0 2-1 0 0,0-1 1 0 0,-9 3 0 0 0,15-3 30 0 0,-1-1 1 0 0,1 1 0 0 0,0 0-1 0 0,-1 0 1 0 0,1 0 0 0 0,0 0-1 0 0,-1 0 1 0 0,1 0-1 0 0,0 1 1 0 0,0-1 0 0 0,0 1-1 0 0,0-1 1 0 0,0 1 0 0 0,1 0-1 0 0,-1 0 1 0 0,0 0-1 0 0,1 0 1 0 0,-1 0 0 0 0,1 0-1 0 0,0 0 1 0 0,0 0 0 0 0,-1 0-1 0 0,2 1 1 0 0,-1-1-1 0 0,0 1 1 0 0,0-1 0 0 0,1 0-1 0 0,-1 1 1 0 0,1-1 0 0 0,0 1-1 0 0,0-1 1 0 0,0 1-1 0 0,0-1 1 0 0,0 1 0 0 0,0-1-1 0 0,1 1 1 0 0,-1-1 0 0 0,1 1-1 0 0,0-1 1 0 0,0 1-1 0 0,0-1 1 0 0,0 0 0 0 0,2 3-1 0 0,0 1 21 0 0,1-1 0 0 0,0 1-1 0 0,0-1 1 0 0,1 0 0 0 0,0 0-1 0 0,-1 0 1 0 0,2-1 0 0 0,-1 0-1 0 0,0 0 1 0 0,1 0 0 0 0,0-1-1 0 0,0 0 1 0 0,0 0 0 0 0,10 3-1 0 0,-12-4-22 0 0,0 0 0 0 0,0 0 0 0 0,1-1 0 0 0,-1 0 0 0 0,1 0 0 0 0,-1 0 0 0 0,1 0 0 0 0,0-1 0 0 0,-1 0 0 0 0,1 0 0 0 0,-1 0 0 0 0,1-1 0 0 0,0 1 0 0 0,-1-1 0 0 0,1 0 0 0 0,-1 0 0 0 0,0-1 0 0 0,1 1 0 0 0,-1-1 0 0 0,0 0 0 0 0,0 0 0 0 0,4-3 0 0 0,-6 4-23 0 0,-1-1-1 0 0,1 1 1 0 0,-1-1 0 0 0,0 1 0 0 0,0-1 0 0 0,0 1 0 0 0,0-1 0 0 0,0 0 0 0 0,0 0 0 0 0,0 1 0 0 0,0-1 0 0 0,-1 0 0 0 0,1 0-1 0 0,-1 0 1 0 0,1 0 0 0 0,-1 0 0 0 0,0 1 0 0 0,0-1 0 0 0,0 0 0 0 0,0 0 0 0 0,0 0 0 0 0,0 0 0 0 0,0 0 0 0 0,-1 0 0 0 0,1 0-1 0 0,-1 0 1 0 0,1 0 0 0 0,-1 1 0 0 0,0-1 0 0 0,0 0 0 0 0,0 0 0 0 0,0 1 0 0 0,0-1 0 0 0,0 0 0 0 0,0 1 0 0 0,0-1 0 0 0,-1 1-1 0 0,1 0 1 0 0,-1-1 0 0 0,1 1 0 0 0,-1 0 0 0 0,-2-2 0 0 0,1 1-251 0 0,0-1 0 0 0,0 1 0 0 0,-1-1 0 0 0,1 1 0 0 0,0 0 0 0 0,-1 0 0 0 0,0 1 0 0 0,1-1-1 0 0,-1 1 1 0 0,0 0 0 0 0,0 0 0 0 0,0 0 0 0 0,0 0 0 0 0,0 1 0 0 0,0 0 0 0 0,0-1 0 0 0,1 1 0 0 0,-1 1 0 0 0,0-1 0 0 0,-6 2 0 0 0,7 6-4372 0 0,6 3-1166 0 0</inkml:trace>
</inkml:ink>
</file>

<file path=ppt/ink/ink7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2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96 344 0 0,'3'0'8330'0'0,"7"-1"-4499"0"0,63-3-672 0 0,499-13 3249 0 0,770-50 905 0 0,-1273 61-5989 0 0,-67 6-1593 0 0,19 0-3811 0 0</inkml:trace>
</inkml:ink>
</file>

<file path=ppt/ink/ink7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26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10 368 0 0,'-3'-10'12277'0'0,"6"23"-7412"0"0,11 68-3150 0 0,-11 272 3267 0 0,-4-211-4906 0 0,1-130-3425 0 0</inkml:trace>
</inkml:ink>
</file>

<file path=ppt/ink/ink7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26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0 424 0 0,'-15'1'54'0'0,"-5"4"10090"0"0,31-2-9000 0 0,10 1-248 0 0,0-1 1 0 0,0-1 0 0 0,1-1 0 0 0,39-4-1 0 0,3 1 167 0 0,1023 12 6800 0 0,-1047-11-6697 0 0,-21 0-2836 0 0,1 1-8298 0 0</inkml:trace>
</inkml:ink>
</file>

<file path=ppt/ink/ink7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27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3 668 0 0,'2'-3'9044'0'0,"2"11"-3417"0"0,10 29-1408 0 0,9 44-2929 0 0,112 495 5987 0 0,-113-489-6616 0 0,5 62 572 0 0,-15-63-1457 0 0,-12-86 96 0 0,0 1 0 0 0,0-1 1 0 0,0 1-1 0 0,0 0 0 0 0,0-1 0 0 0,0 1 1 0 0,1-1-1 0 0,-1 1 0 0 0,0-1 0 0 0,0 1 1 0 0,0-1-1 0 0,0 1 0 0 0,1-1 1 0 0,-1 1-1 0 0,0-1 0 0 0,0 0 0 0 0,1 1 1 0 0,-1-1-1 0 0,0 1 0 0 0,1-1 0 0 0,-1 0 1 0 0,1 1-1 0 0,-1-1 0 0 0,0 0 1 0 0,1 1-1 0 0,-1-1 0 0 0,1 0 0 0 0,-1 1 1 0 0,1-1-1 0 0,-1 0 0 0 0,1 0 0 0 0,-1 0 1 0 0,1 0-1 0 0,-1 1 0 0 0,1-1 1 0 0,-1 0-1 0 0,1 0 0 0 0,-1 0 0 0 0,1 0 1 0 0,-1 0-1 0 0,1 0 0 0 0,-1 0 1 0 0,1-1-1 0 0,21-13-8310 0 0,-13 8 5742 0 0</inkml:trace>
</inkml:ink>
</file>

<file path=ppt/ink/ink7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2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0 4 0 0,'1'14'11355'0'0,"7"58"-7592"0"0,26 236 2509 0 0,46 306 313 0 0,-66-560-5993 0 0,-10-41-187 0 0,0 1 0 0 0,-1 0 0 0 0,0-1 0 0 0,1 22-1 0 0,-42-43-854 0 0,-36-8-116 0 0,-144-12-1 0 0,-80 19 462 0 0,263 11-1364 0 0,22 1-1991 0 0,2 2-4355 0 0,6-2 5045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3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1004 0 0,'-1'0'422'0'0,"0"1"-1"0"0,0-1 0 0 0,1 1 1 0 0,-1 0-1 0 0,0-1 1 0 0,0 1-1 0 0,0 0 1 0 0,0 0-1 0 0,1 0 1 0 0,-1-1-1 0 0,0 1 1 0 0,1 0-1 0 0,-1 0 1 0 0,1 0-1 0 0,-1 0 0 0 0,1 0 1 0 0,-1 0-1 0 0,1 0 1 0 0,0 0-1 0 0,0 0 1 0 0,-1 0-1 0 0,1 1 1 0 0,0-1-1 0 0,0 0 1 0 0,0 0-1 0 0,0 0 0 0 0,0 0 1 0 0,0 0-1 0 0,0 0 1 0 0,1 0-1 0 0,-1 0 1 0 0,1 2-1 0 0,0-2 166 0 0,0 0-1 0 0,0 0 1 0 0,0-1 0 0 0,0 1-1 0 0,0 0 1 0 0,0 0 0 0 0,0-1-1 0 0,1 1 1 0 0,-1 0 0 0 0,0-1-1 0 0,1 1 1 0 0,1 0-1 0 0,16 2 138 0 0,69 2 5143 0 0,-30-9-9764 0 0,-56 4 2674 0 0</inkml:trace>
</inkml:ink>
</file>

<file path=ppt/ink/ink7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28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2 296 0 0,'-7'-1'8244'0'0,"6"1"-8069"0"0,-3 14 3580 0 0,3 22-1249 0 0,1-34-1983 0 0,-2 177 4437 0 0,12 305 1231 0 0,9-237-4213 0 0,-15-80-337 0 0,-5-141-1013 0 0,-5-34-184 0 0,5 4-445 0 0,-1 0-1 0 0,0 0 0 0 0,0 0 0 0 0,-1 0 0 0 0,1 0 0 0 0,-1 1 0 0 0,0-1 0 0 0,0 1 1 0 0,0 0-1 0 0,0-1 0 0 0,-7-4 0 0 0,0 4-28 0 0,-1 0 0 0 0,0 0 1 0 0,0 1-1 0 0,0 0 0 0 0,0 1 0 0 0,0 0 0 0 0,0 1 1 0 0,-1 0-1 0 0,1 0 0 0 0,0 2 0 0 0,-1-1 0 0 0,1 2 1 0 0,-16 2-1 0 0,20-3 21 0 0,1 0 1 0 0,0 1-1 0 0,0 0 0 0 0,0-1 1 0 0,0 2-1 0 0,0-1 0 0 0,0 1 1 0 0,1 0-1 0 0,-1 0 0 0 0,1 0 1 0 0,-1 1-1 0 0,1 0 0 0 0,1 0 1 0 0,-1 0-1 0 0,0 1 0 0 0,1 0 1 0 0,0-1-1 0 0,0 2 0 0 0,1-1 1 0 0,-1 0-1 0 0,1 1 0 0 0,0-1 1 0 0,1 1-1 0 0,-1 0 0 0 0,-1 8 1 0 0,3-12 21 0 0,1 1 1 0 0,-1-1 0 0 0,1 1-1 0 0,0-1 1 0 0,0 1 0 0 0,0-1-1 0 0,0 1 1 0 0,0-1 0 0 0,1 1-1 0 0,-1-1 1 0 0,1 1 0 0 0,0-1-1 0 0,-1 1 1 0 0,1-1 0 0 0,0 0-1 0 0,1 0 1 0 0,-1 1 0 0 0,0-1-1 0 0,1 0 1 0 0,-1 0 0 0 0,1 0-1 0 0,1 2 1 0 0,1-1 11 0 0,0 0 0 0 0,0 0 0 0 0,1-1 0 0 0,-1 1 0 0 0,1-1 0 0 0,-1 0 0 0 0,1 0 0 0 0,-1-1 0 0 0,1 1 0 0 0,8 0 0 0 0,3 1 24 0 0,0-2 0 0 0,0 0 0 0 0,0-1 0 0 0,-1 0 0 0 0,1-1-1 0 0,17-4 1 0 0,-16 1-65 0 0,0-1-1 0 0,-1 0 0 0 0,1-1 1 0 0,26-14-1 0 0,-38 17-15 0 0,0 1-1 0 0,0-1 1 0 0,0 0 0 0 0,0-1 0 0 0,-1 1-1 0 0,0-1 1 0 0,1 0 0 0 0,-1 0 0 0 0,0-1-1 0 0,-1 1 1 0 0,1-1 0 0 0,-1 0-1 0 0,0 0 1 0 0,0 0 0 0 0,0 0 0 0 0,-1 0-1 0 0,3-10 1 0 0,-4 14 23 0 0,-1 0-1 0 0,0 0 1 0 0,0 1-1 0 0,0-1 0 0 0,0 0 1 0 0,0 0-1 0 0,0 1 1 0 0,0-1-1 0 0,0 0 1 0 0,0 0-1 0 0,0 0 1 0 0,-1 1-1 0 0,1-1 1 0 0,0 0-1 0 0,0 0 1 0 0,-1 1-1 0 0,1-1 1 0 0,0 0-1 0 0,-1 1 0 0 0,1-1 1 0 0,-1 0-1 0 0,1 1 1 0 0,-1-1-1 0 0,1 1 1 0 0,-1-1-1 0 0,0 1 1 0 0,1-1-1 0 0,-2 0 1 0 0,-26-5-140 0 0,-27 15-16 0 0,44-5 130 0 0,-1 1 1 0 0,1 0-1 0 0,-15 8 1 0 0,24-11 27 0 0,-1-1 0 0 0,1 0 0 0 0,0 1 1 0 0,0 0-1 0 0,-1 0 0 0 0,1-1 1 0 0,0 1-1 0 0,1 0 0 0 0,-1 0 1 0 0,0 1-1 0 0,1-1 0 0 0,-1 0 0 0 0,1 1 1 0 0,0-1-1 0 0,-1 1 0 0 0,1-1 1 0 0,0 1-1 0 0,1-1 0 0 0,-1 1 0 0 0,0 0 1 0 0,0 3-1 0 0,1-5-12 0 0,0-1-1 0 0,0 1 1 0 0,0 0 0 0 0,0 0-1 0 0,0-1 1 0 0,0 1-1 0 0,0 0 1 0 0,0 0 0 0 0,1-1-1 0 0,-1 1 1 0 0,0 0 0 0 0,0 0-1 0 0,0-1 1 0 0,1 1-1 0 0,-1 0 1 0 0,0-1 0 0 0,1 1-1 0 0,-1 0 1 0 0,1-1 0 0 0,-1 1-1 0 0,1-1 1 0 0,-1 1-1 0 0,1 0 1 0 0,-1-1 0 0 0,1 1-1 0 0,0-1 1 0 0,-1 0 0 0 0,1 1-1 0 0,0-1 1 0 0,-1 1-1 0 0,1-1 1 0 0,0 0 0 0 0,-1 0-1 0 0,1 1 1 0 0,0-1-1 0 0,0 0 1 0 0,-1 0 0 0 0,1 0-1 0 0,0 0 1 0 0,0 0 0 0 0,-1 0-1 0 0,1 0 1 0 0,0 0-1 0 0,0 0 1 0 0,-1 0 0 0 0,1 0-1 0 0,0-1 1 0 0,0 1 0 0 0,-1 0-1 0 0,1-1 1 0 0,0 1-1 0 0,-1 0 1 0 0,1-1 0 0 0,0 1-1 0 0,-1-1 1 0 0,1 1 0 0 0,0-1-1 0 0,35-25-5007 0 0,-21 10-1903 0 0,-10 7 4016 0 0</inkml:trace>
</inkml:ink>
</file>

<file path=ppt/ink/ink7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2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28 128 0 0,'-2'-27'14817'0'0,"9"51"-10912"0"0,10 52-2781 0 0,23 170 2468 0 0,72 356 1751 0 0,-100-554-4927 0 0,1 3 275 0 0,-2 1 1 0 0,-2 0-1 0 0,3 72 0 0 0,-12-124-675 0 0,0-5-61 0 0,-1 0 0 0 0,0 0-1 0 0,0 0 1 0 0,0 1 0 0 0,0-1-1 0 0,-1 0 1 0 0,0 0-1 0 0,0 1 1 0 0,0-1 0 0 0,0 1-1 0 0,-1-1 1 0 0,0 1-1 0 0,0 0 1 0 0,0 0 0 0 0,0 1-1 0 0,-1-1 1 0 0,0 0 0 0 0,-6-4-1 0 0,4 5 0 0 0,0 1 1 0 0,0 0-1 0 0,0 0 0 0 0,0 1 0 0 0,0 0 1 0 0,0 0-1 0 0,0 0 0 0 0,-1 0 0 0 0,1 1 1 0 0,0 0-1 0 0,0 1 0 0 0,-1-1 0 0 0,1 1 1 0 0,0 0-1 0 0,0 1 0 0 0,0 0 0 0 0,0 0 1 0 0,0 0-1 0 0,0 0 0 0 0,1 1 1 0 0,-1 0-1 0 0,1 0 0 0 0,-8 7 0 0 0,9-7 58 0 0,0 0 0 0 0,1 0 0 0 0,-1 1 0 0 0,1-1 0 0 0,0 1 0 0 0,0 0 1 0 0,1 0-1 0 0,-1 0 0 0 0,1 0 0 0 0,0 0 0 0 0,0 0 0 0 0,0 1 0 0 0,0-1 0 0 0,1 1 0 0 0,0 0 0 0 0,0-1 0 0 0,0 1 0 0 0,1 0 0 0 0,-1-1 0 0 0,1 1 0 0 0,0 0 0 0 0,0 0 0 0 0,1-1 0 0 0,0 1 0 0 0,0 0 0 0 0,0 0 0 0 0,0-1 0 0 0,0 1 0 0 0,1-1 0 0 0,0 0 0 0 0,3 7 0 0 0,-2-7-4 0 0,0 1 0 0 0,0-1 0 0 0,0 0 0 0 0,0 0-1 0 0,1 0 1 0 0,-1 0 0 0 0,1-1 0 0 0,0 0 0 0 0,0 1 0 0 0,1-1-1 0 0,-1-1 1 0 0,1 1 0 0 0,-1-1 0 0 0,1 1 0 0 0,0-1-1 0 0,0-1 1 0 0,0 1 0 0 0,0-1 0 0 0,0 0 0 0 0,0 0-1 0 0,0 0 1 0 0,0-1 0 0 0,0 1 0 0 0,1-1 0 0 0,-1 0-1 0 0,10-2 1 0 0,-10 1-30 0 0,-1 0-1 0 0,1 0 1 0 0,-1 0-1 0 0,1-1 1 0 0,-1 0-1 0 0,1 1 0 0 0,-1-2 1 0 0,0 1-1 0 0,0 0 1 0 0,0-1-1 0 0,0 0 1 0 0,-1 1-1 0 0,1-2 1 0 0,-1 1-1 0 0,1 0 1 0 0,-1-1-1 0 0,0 1 0 0 0,-1-1 1 0 0,1 0-1 0 0,-1 0 1 0 0,1 0-1 0 0,-1 0 1 0 0,0-1-1 0 0,-1 1 1 0 0,1 0-1 0 0,-1-1 1 0 0,0 1-1 0 0,0-1 0 0 0,0 0 1 0 0,0-4-1 0 0,-1 7 27 0 0,0 0-1 0 0,-1 0 0 0 0,1 1 0 0 0,0-1 0 0 0,-1 0 0 0 0,1 0 1 0 0,-1 1-1 0 0,0-1 0 0 0,0 0 0 0 0,0 1 0 0 0,0-1 0 0 0,0 1 1 0 0,0-1-1 0 0,0 1 0 0 0,0-1 0 0 0,0 1 0 0 0,-1 0 0 0 0,1 0 1 0 0,0-1-1 0 0,-1 1 0 0 0,1 0 0 0 0,-1 0 0 0 0,0 1 0 0 0,1-1 1 0 0,-1 0-1 0 0,0 0 0 0 0,1 1 0 0 0,-1-1 0 0 0,0 1 1 0 0,0-1-1 0 0,1 1 0 0 0,-1 0 0 0 0,0 0 0 0 0,0 0 0 0 0,0 0 1 0 0,-2 0-1 0 0,1 0-150 0 0,0 0 1 0 0,0 0 0 0 0,0 0-1 0 0,0 0 1 0 0,1 0-1 0 0,-1 1 1 0 0,0-1 0 0 0,0 1-1 0 0,1 0 1 0 0,-1 0-1 0 0,0 0 1 0 0,1 0 0 0 0,-1 0-1 0 0,1 1 1 0 0,-1-1-1 0 0,1 1 1 0 0,0-1 0 0 0,-1 1-1 0 0,1 0 1 0 0,0 0-1 0 0,0 0 1 0 0,0 0 0 0 0,-1 3-1 0 0,2-1-688 0 0</inkml:trace>
</inkml:ink>
</file>

<file path=ppt/ink/ink7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30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19 480 0 0,'-7'-18'12611'0'0,"13"56"-10766"0"0,-2 1 0 0 0,-1-1 0 0 0,-4 66 0 0 0,0-27-436 0 0,4 117 1445 0 0,16 96 867 0 0,-18-276-4333 0 0,2 12-577 0 0,2-11-8470 0 0</inkml:trace>
</inkml:ink>
</file>

<file path=ppt/ink/ink7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32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4 112 0 0,'0'0'618'0'0,"-13"-3"7685"0"0,12 7-7812 0 0,0 1 0 0 0,0-1-1 0 0,0 0 1 0 0,1 1 0 0 0,0-1-1 0 0,0 0 1 0 0,0 1 0 0 0,0-1-1 0 0,1 1 1 0 0,0-1 0 0 0,1 5-1 0 0,17 56 1710 0 0,-8-32-1206 0 0,8 49-67 0 0,-3 0-1 0 0,-3 2 1 0 0,-4 0 0 0 0,-4 0-1 0 0,-7 99 1 0 0,-19 306 255 0 0,-5 369-5 0 0,38-413-649 0 0,-11-441-528 0 0,-1 1 0 0 0,1-1-1 0 0,0 0 1 0 0,1 0 0 0 0,-1 1-1 0 0,1-1 1 0 0,0 0-1 0 0,0 0 1 0 0,0 0 0 0 0,0-1-1 0 0,1 1 1 0 0,-1-1-1 0 0,1 1 1 0 0,0-1 0 0 0,0 0-1 0 0,1 0 1 0 0,-1 0 0 0 0,0 0-1 0 0,1-1 1 0 0,0 1-1 0 0,0-1 1 0 0,-1 0 0 0 0,1 0-1 0 0,5 1 1 0 0,13 7-36 0 0,1-2-1 0 0,0 0 1 0 0,25 4 0 0 0,-42-10 48 0 0,522 84 239 0 0,-461-77-214 0 0,359 32 370 0 0,909 6 1331 0 0,-591-46-426 0 0,-75 17-386 0 0,61-14-204 0 0,-599-6-609 0 0,849 14 549 0 0,-537-3-483 0 0,-113 7-179 0 0,51 1 0 0 0,410-1 0 0 0,-609-4 0 0 0,986 45 0 0 0,-562-36 0 0 0,-370-14 0 0 0,115-1 0 0 0,-338-6 0 0 0,-1 1 0 0 0,0-1 0 0 0,0 0 0 0 0,-1 0 0 0 0,3-1 0 0 0,-14 1-99 0 0,-1-1-1 0 0,1 0 1 0 0,0 1-1 0 0,0-1 1 0 0,0 1-1 0 0,-1-1 1 0 0,1 1-1 0 0,0-1 1 0 0,-1 1 0 0 0,1-1-1 0 0,0 1 1 0 0,-1-1-1 0 0,1 1 1 0 0,-1-1-1 0 0,1 1 1 0 0,-1 0-1 0 0,1-1 1 0 0,-1 1-1 0 0,1 0 1 0 0,-1-1 0 0 0,1 1-1 0 0,-1 0 1 0 0,1 0-1 0 0,-1-1 1 0 0,0 1-1 0 0,1 0 1 0 0,-1 0-1 0 0,1 0 1 0 0,-1 0-1 0 0,0 0 1 0 0,1 0 0 0 0,-1 0-1 0 0,1 0 1 0 0,-1 0-1 0 0,0 0 1 0 0,0 0-1 0 0</inkml:trace>
</inkml:ink>
</file>

<file path=ppt/ink/ink7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34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34 172 0 0,'-4'2'8900'0'0,"28"3"-7888"0"0,0-1 0 0 0,0 0 0 0 0,0-2 0 0 0,1-1 0 0 0,28-2 0 0 0,-2 1-289 0 0,694 0 4807 0 0,382-29-2456 0 0,-786 21-2436 0 0,1630 21 1994 0 0,-1911-11-2469 0 0,0-4-1 0 0,0-2 1 0 0,66-13-1 0 0,-88 11 388 0 0,-37 6-513 0 0,7 42 360 0 0,-8 40-241 0 0,5 217 1712 0 0,0-241-1526 0 0,2 0 0 0 0,3-1 0 0 0,18 64 0 0 0,-27-118-357 0 0,-1-1-1 0 0,1 1 1 0 0,0 0-1 0 0,-1-1 1 0 0,1 1 0 0 0,0-1-1 0 0,1 0 1 0 0,-1 1-1 0 0,0-1 1 0 0,1 0 0 0 0,-1 0-1 0 0,1 0 1 0 0,-1 0-1 0 0,1 0 1 0 0,0 0-1 0 0,0 0 1 0 0,0-1 0 0 0,0 1-1 0 0,0 0 1 0 0,1-1-1 0 0,-1 0 1 0 0,0 0 0 0 0,1 0-1 0 0,-1 0 1 0 0,1 0-1 0 0,2 1 1 0 0,6 4-2214 0 0</inkml:trace>
</inkml:ink>
</file>

<file path=ppt/ink/ink7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3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27 160 288 0 0,'-2'-1'459'0'0,"0"0"-1"0"0,0 0 1 0 0,0 0 0 0 0,1 0-1 0 0,-1 0 1 0 0,0 0 0 0 0,1 0-1 0 0,-1-1 1 0 0,1 1 0 0 0,-1-1-1 0 0,1 1 1 0 0,0-1 0 0 0,0 1 0 0 0,-1-1-1 0 0,0-2 1 0 0,2 3-265 0 0,0 0-1 0 0,0 1 1 0 0,0-1 0 0 0,0 0 0 0 0,0 1 0 0 0,0-1 0 0 0,0 0-1 0 0,1 1 1 0 0,-1-1 0 0 0,0 0 0 0 0,0 1 0 0 0,1-1-1 0 0,-1 0 1 0 0,0 1 0 0 0,1-1 0 0 0,-1 1 0 0 0,0-1-1 0 0,1 1 1 0 0,-1-1 0 0 0,1 1 0 0 0,-1-1 0 0 0,1 1-1 0 0,-1-1 1 0 0,1 1 0 0 0,0 0 0 0 0,-1-1 0 0 0,1 1-1 0 0,0-1 1 0 0,8-3 721 0 0,0 1 0 0 0,1-1-1 0 0,-1 1 1 0 0,16-2-1 0 0,-19 4-1115 0 0,316-46 5776 0 0,340-1 1465 0 0,-605 43-9517 0 0,-56 5 1511 0 0,3 4-936 0 0</inkml:trace>
</inkml:ink>
</file>

<file path=ppt/ink/ink7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35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6693 0 0,'-4'0'606'0'0,"0"0"0"0"0,1 0 1 0 0,-1 0-1 0 0,1 0 0 0 0,-1 1 1 0 0,1-1-1 0 0,-1 1 0 0 0,1 0 1 0 0,-1 0-1 0 0,1 0 1 0 0,-1 1-1 0 0,1-1 0 0 0,0 1 1 0 0,0 0-1 0 0,0-1 0 0 0,-5 5 1 0 0,6-3-407 0 0,0 0-1 0 0,0 0 1 0 0,0 1 0 0 0,1-1 0 0 0,-1 0 0 0 0,1 1 0 0 0,0-1 0 0 0,0 1 0 0 0,0-1-1 0 0,1 1 1 0 0,-1 0 0 0 0,1-1 0 0 0,-1 1 0 0 0,1 0 0 0 0,1-1 0 0 0,-1 1 0 0 0,1 4 0 0 0,18 182 2290 0 0,8 0 1 0 0,56 201 0 0 0,-64-292-1577 0 0,-14-64-2374 0 0,15 51-1 0 0,-19-86 1259 0 0,-1 1 0 0 0,1-1 0 0 0,-1 0 0 0 0,1 1 0 0 0,-1-1 0 0 0,1 0 0 0 0,-1 0 0 0 0,1 1 0 0 0,0-1 1 0 0,-1 0-1 0 0,1 0 0 0 0,-1 0 0 0 0,1 0 0 0 0,0 0 0 0 0,-1 0 0 0 0,1 0 0 0 0,-1 0 0 0 0,1 0 0 0 0,-1 0 0 0 0,1 0 0 0 0,0 0 0 0 0,-1 0 0 0 0,1-1 0 0 0,-1 1 0 0 0,1 0 0 0 0,-1 0 0 0 0,1-1 0 0 0,-1 1 0 0 0,2-1 0 0 0,15-7-5000 0 0,-8 1 2664 0 0</inkml:trace>
</inkml:ink>
</file>

<file path=ppt/ink/ink7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36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1 304 0 0,'0'1'13782'0'0,"2"23"-12924"0"0,5 168 4571 0 0,-7-124-3757 0 0,12 96-1 0 0,3-56-112 0 0,5-1-1 0 0,5 0 1 0 0,45 123-1 0 0,-57-194-1096 0 0,19 40 999 0 0,-31-75-1272 0 0,-5 0-300 0 0,-1-1 59 0 0,1 0 0 0 0,0 0 0 0 0,0-1 0 0 0,0 1 0 0 0,0-1 0 0 0,0 0 0 0 0,-7-2-1 0 0,10 3 37 0 0,-36-9-139 0 0,-173-36-350 0 0,183 41 476 0 0,0 2 1 0 0,0 0-1 0 0,0 2 1 0 0,0 1-1 0 0,-50 8 1 0 0,75-9-72 0 0,1 0 0 0 0,-1 1 0 0 0,1-1 0 0 0,-1 1 0 0 0,0-1 0 0 0,1 1 0 0 0,-1-1 0 0 0,1 1 0 0 0,-1 0 1 0 0,1 0-1 0 0,0 0 0 0 0,-1 0 0 0 0,1 0 0 0 0,-2 2 0 0 0,3-2-291 0 0,-1-1 1 0 0,1 1-1 0 0,0 0 0 0 0,0 0 1 0 0,-1 0-1 0 0,1-1 1 0 0,0 1-1 0 0,0 0 0 0 0,0 0 1 0 0,0 0-1 0 0,0-1 1 0 0,0 1-1 0 0,0 0 0 0 0,1 0 1 0 0,-1 0-1 0 0,0 0 1 0 0,0-1-1 0 0,1 1 0 0 0,-1 0 1 0 0,0 0-1 0 0,1-1 1 0 0,-1 1-1 0 0,1 0 0 0 0,-1-1 1 0 0,1 1-1 0 0,-1 0 1 0 0,1-1-1 0 0,0 2 0 0 0</inkml:trace>
</inkml:ink>
</file>

<file path=ppt/ink/ink7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3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6 161 332 0 0,'-6'-7'8144'0'0,"10"4"-7494"0"0,0 1 0 0 0,1 0 0 0 0,-1 0 0 0 0,0 1 0 0 0,1-1 0 0 0,-1 1 0 0 0,0 0 0 0 0,1 0 0 0 0,0 0 0 0 0,4 1-1 0 0,58-1 2140 0 0,-29 1-1920 0 0,281-6 2354 0 0,161 6-598 0 0,-218 1-1470 0 0,268 10 249 0 0,-101 0-817 0 0,547-34 1116 0 0,-430 4-1032 0 0,280-43 221 0 0,-817 61-1176 0 0,44-10 323 0 0,-29 1-3556 0 0,-7-7-5869 0 0,-12 7 6232 0 0</inkml:trace>
</inkml:ink>
</file>

<file path=ppt/ink/ink7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3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0 620 0 0,'0'0'5051'0'0,"0"5"-4107"0"0,-7 138 4104 0 0,-9 119-1433 0 0,3 159-34 0 0,35 1-1292 0 0,-15-316-1767 0 0,5 407 2593 0 0,-10-213-912 0 0,2-220-1574 0 0,-1-41-159 0 0,-2-1 0 0 0,-1 1-1 0 0,-7 47 1 0 0,1-45 194 0 0,2 1-1 0 0,2-1 1 0 0,4 67-1 0 0,2-76-360 0 0,1 45-9 0 0,-5-76-510 0 0,0 2-1256 0 0,0 0-818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3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 52 0 0,'-5'-13'16754'0'0,"2"29"-11234"0"0,0 44-5431 0 0,3-50 1893 0 0,0 39-331 0 0,3-1 1 0 0,2 0-1 0 0,14 63 1 0 0,-4-52-1419 0 0,-15-58-597 0 0,1 0 1 0 0,0-1 0 0 0,0 1 0 0 0,0-1-1 0 0,0 1 1 0 0,-1-1 0 0 0,1 1 0 0 0,0-1-1 0 0,0 1 1 0 0,0-1 0 0 0,0 0 0 0 0,0 1 0 0 0,0-1-1 0 0,0 0 1 0 0,0 0 0 0 0,2 0 0 0 0,8 1-6906 0 0</inkml:trace>
</inkml:ink>
</file>

<file path=ppt/ink/ink7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39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51 60 0 0,'-7'-1'1224'0'0,"0"0"-1"0"0,0 1 1 0 0,1 0 0 0 0,-1 0 0 0 0,0 1-1 0 0,-11 2 3439 0 0,22-3-3567 0 0,20 4-263 0 0,1-1 0 0 0,0-1-1 0 0,1-1 1 0 0,-1-1 0 0 0,34-6-1 0 0,9 2 23 0 0,199-6 1196 0 0,369-33 2954 0 0,-600 44-6645 0 0,-25 2-1528 0 0,-1 1-3444 0 0</inkml:trace>
</inkml:ink>
</file>

<file path=ppt/ink/ink7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40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4 452 0 0,'-2'1'1494'0'0,"2"-1"-1379"0"0,0 0 0 0 0,0 1 0 0 0,0-1 0 0 0,0 0 0 0 0,-1 0 0 0 0,1 0 0 0 0,0 0 0 0 0,0 0 0 0 0,-4-2 2989 0 0,4 2-2990 0 0,0 0 1 0 0,0 0 0 0 0,0 0 0 0 0,0-1 0 0 0,0 1 0 0 0,0 0 0 0 0,0 0 0 0 0,0 0 0 0 0,0 0 0 0 0,0 0 0 0 0,0-1 0 0 0,0 1 0 0 0,0 0 0 0 0,0 0 0 0 0,0 0 0 0 0,0 0 0 0 0,0 0 0 0 0,0-1 0 0 0,0 1-1 0 0,0 0 1 0 0,-21 12 2336 0 0,-24 20-1252 0 0,-205 146 3834 0 0,170-129-4439 0 0,-110 47-1 0 0,176-86-1662 0 0,38-11-7289 0 0</inkml:trace>
</inkml:ink>
</file>

<file path=ppt/ink/ink7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4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0 240 0 0,'0'0'7229'0'0,"-4"3"-6312"0"0,-195 142 4648 0 0,101-80-3655 0 0,-127 64-1 0 0,235-131-6326 0 0,25-7 1623 0 0,2-5 984 0 0</inkml:trace>
</inkml:ink>
</file>

<file path=ppt/ink/ink7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4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0 124 0 0,'0'0'1960'0'0,"-4"1"-698"0"0,-11 3-341 0 0,1 1 1 0 0,0 0-1 0 0,0 1 1 0 0,0 0-1 0 0,1 1 1 0 0,-14 9-1 0 0,-79 62 2082 0 0,24-18-1001 0 0,-55 34-537 0 0,126-79-2687 0 0</inkml:trace>
  <inkml:trace contextRef="#ctx0" brushRef="#br0" timeOffset="1">478 135 960 0 0,'0'0'3412'0'0,"-30"10"-1439"0"0,9-1-1 0 0,-11 9-68 0 0,4-4-112 0 0,-5 2-144 0 0,2 1-140 0 0,1 1-147 0 0,7-3-193 0 0,6 1-248 0 0,2-3-340 0 0,1 1-464 0 0,4 0-1040 0 0,3-2 84 0 0,2 0-2089 0 0,2-2 489 0 0,0-3 408 0 0</inkml:trace>
</inkml:ink>
</file>

<file path=ppt/ink/ink7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4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156 125 424 0 0,'-11'30'1679'0'0,"-2"0"0"0"0,-1-1 0 0 0,-1 0 0 0 0,-1-2 0 0 0,-24 31 0 0 0,6-8 1414 0 0,21-35 1539 0 0,16-32-3434 0 0,17-41-1249 0 0,-19 56 279 0 0,36-94 272 0 0,41-117 165 0 0,-78 212-667 0 0,0 1 1 0 0,0 0-1 0 0,0 0 1 0 0,0-1-1 0 0,0 1 1 0 0,0 0 0 0 0,0 0-1 0 0,0 0 1 0 0,0-1-1 0 0,0 1 1 0 0,0 0 0 0 0,0 0-1 0 0,0 0 1 0 0,0-1-1 0 0,1 1 1 0 0,-1 0-1 0 0,0 0 1 0 0,0 0 0 0 0,0-1-1 0 0,0 1 1 0 0,0 0-1 0 0,0 0 1 0 0,1 0-1 0 0,-1 0 1 0 0,0-1 0 0 0,0 1-1 0 0,0 0 1 0 0,0 0-1 0 0,1 0 1 0 0,-1 0-1 0 0,0 0 1 0 0,0 0 0 0 0,0 0-1 0 0,1 0 1 0 0,-1-1-1 0 0,0 1 1 0 0,0 0 0 0 0,1 0-1 0 0,-1 0 1 0 0,0 0-1 0 0,0 0 1 0 0,0 0-1 0 0,1 0 1 0 0,-1 0 0 0 0,0 0-1 0 0,0 0 1 0 0,1 0-1 0 0,-1 1 1 0 0,0-1-1 0 0,0 0 1 0 0,0 0 0 0 0,1 0-1 0 0,8 15-1 0 0,3 21 18 0 0,-2 5-35 0 0,-4-11 5 0 0,1 0 0 0 0,1-1 0 0 0,2 0-1 0 0,1 0 1 0 0,1-1 0 0 0,28 47 0 0 0,-35-69-237 0 0,0-1 0 0 0,0 0 0 0 0,1 0 0 0 0,0 0 0 0 0,0-1 0 0 0,0 0 0 0 0,0 0 1 0 0,1 0-1 0 0,-1-1 0 0 0,1 0 0 0 0,0 0 0 0 0,0-1 0 0 0,0 0 0 0 0,0 0 1 0 0,0-1-1 0 0,15 2 0 0 0,-22-3 258 0 0,1 0 0 0 0,-1 0 0 0 0,1 0-1 0 0,-1 0 1 0 0,1 0 0 0 0,0 0 0 0 0,-1 0 0 0 0,1 0 0 0 0,-1 0 0 0 0,1 0 0 0 0,-1 0 0 0 0,1 0 0 0 0,0 0-1 0 0,-1 0 1 0 0,1-1 0 0 0,-1 1 0 0 0,1 0 0 0 0,-1 0 0 0 0,1-1 0 0 0,-1 1 0 0 0,1 0 0 0 0,-1 0 0 0 0,1-1-1 0 0,-1 1 1 0 0,0-1 0 0 0,1 1 0 0 0,-1 0 0 0 0,1-1 0 0 0,-1 1 0 0 0,0-1 0 0 0,1 1 0 0 0,-1-1 0 0 0,0 1-1 0 0,0-1 1 0 0,0 1 0 0 0,1-1 0 0 0,-1 0 0 0 0,0 1 0 0 0,0-1 0 0 0,0 1 0 0 0,0-1 0 0 0,0 1 0 0 0,0-1-1 0 0,0 0 1 0 0,0 1 0 0 0,0-1 0 0 0,0 1 0 0 0,0-1 0 0 0,0 1 0 0 0,0-1 0 0 0,-1 0 0 0 0,1 1 0 0 0,0-1-1 0 0,0 1 1 0 0,-1-2 0 0 0,-1 0 174 0 0,1-1-1 0 0,0 1 0 0 0,-1-1 1 0 0,0 1-1 0 0,0 0 0 0 0,0-1 1 0 0,0 1-1 0 0,0 0 1 0 0,-4-3-1 0 0,-3 1 68 0 0,0 0 0 0 0,0 1 1 0 0,0 0-1 0 0,0 0 0 0 0,0 1 0 0 0,-1 0 0 0 0,1 1 0 0 0,-1 0 0 0 0,1 1 1 0 0,-17 0-1 0 0,0 2-46 0 0,0 0 0 0 0,-44 12 0 0 0,32 0-2732 0 0,17 3-3091 0 0,15-8 3291 0 0</inkml:trace>
</inkml:ink>
</file>

<file path=ppt/ink/ink7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44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0 264 0 0,'0'0'3171'0'0,"-3"29"570"0"0,4 24-322 0 0,2-1 1 0 0,15 75-1 0 0,-17-125-3344 0 0,-1 0 0 0 0,0-1 0 0 0,0 1 0 0 0,1 0 0 0 0,-1-1 0 0 0,1 1 0 0 0,0-1 0 0 0,-1 1 0 0 0,1-1 0 0 0,0 1 0 0 0,0-1 0 0 0,0 1 0 0 0,0-1 0 0 0,0 0 0 0 0,0 1 0 0 0,0-1 0 0 0,1 0 0 0 0,-1 0 0 0 0,0 0 0 0 0,3 2 0 0 0,-3-3 36 0 0,37-35 233 0 0,139-181 25 0 0,-200 240-382 0 0,2 1-1 0 0,-20 30 1 0 0,36-48 7 0 0,0 0 1 0 0,1 0 0 0 0,0 1-1 0 0,0 0 1 0 0,1-1 0 0 0,0 1 0 0 0,0 0-1 0 0,1 1 1 0 0,0-1 0 0 0,0 0-1 0 0,1 1 1 0 0,0-1 0 0 0,1 13-1 0 0,0-17 23 0 0,1-1 0 0 0,0 1 0 0 0,0-1 0 0 0,0 1 0 0 0,0-1-1 0 0,1 1 1 0 0,-1-1 0 0 0,1 0 0 0 0,0 0 0 0 0,0 1-1 0 0,0-1 1 0 0,0-1 0 0 0,0 1 0 0 0,1 0 0 0 0,-1-1-1 0 0,1 1 1 0 0,0-1 0 0 0,0 1 0 0 0,0-1 0 0 0,0 0 0 0 0,0-1-1 0 0,0 1 1 0 0,7 2 0 0 0,5 1-296 0 0,1 0 1 0 0,0-1-1 0 0,0-1 1 0 0,20 1-1 0 0,10 3-6559 0 0,-40-6 4800 0 0</inkml:trace>
</inkml:ink>
</file>

<file path=ppt/ink/ink7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45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81 194 16 0 0,'0'34'3075'0'0,"-12"19"1052"0"0,-39 100 0 0 0,33-103 1631 0 0,31-88-4446 0 0,23-83 63 0 0,61-186 779 0 0,-97 306-2130 0 0,0 0-1 0 0,0 1 1 0 0,1-1-1 0 0,-1 0 1 0 0,0 0 0 0 0,0 0-1 0 0,1 1 1 0 0,-1-1-1 0 0,0 0 1 0 0,1 0 0 0 0,-1 1-1 0 0,1-1 1 0 0,-1 0-1 0 0,1 1 1 0 0,-1-1 0 0 0,1 0-1 0 0,0 1 1 0 0,-1-1 0 0 0,1 1-1 0 0,0-1 1 0 0,-1 1-1 0 0,1-1 1 0 0,0 1 0 0 0,0 0-1 0 0,-1-1 1 0 0,1 1-1 0 0,0 0 1 0 0,0 0 0 0 0,-1-1-1 0 0,1 1 1 0 0,0 0-1 0 0,1 0 1 0 0,0 1-6 0 0,-1 0 0 0 0,1 0 0 0 0,0 0-1 0 0,-1 0 1 0 0,0 0 0 0 0,1 0 0 0 0,-1 0 0 0 0,1 0 0 0 0,-1 1-1 0 0,0-1 1 0 0,0 1 0 0 0,0-1 0 0 0,2 4 0 0 0,27 60 125 0 0,-30-63-118 0 0,24 66 12 0 0,-16-42-229 0 0,1 1 1 0 0,1-2-1 0 0,1 1 1 0 0,1-1-1 0 0,1-1 1 0 0,1 0-1 0 0,23 27 1 0 0,-36-50 35 0 0,-1 1-1 0 0,1-1 1 0 0,0 0 0 0 0,0 0 0 0 0,0 0-1 0 0,0 0 1 0 0,0 0 0 0 0,1-1 0 0 0,-1 1-1 0 0,0 0 1 0 0,0 0 0 0 0,0-1 0 0 0,1 1-1 0 0,-1-1 1 0 0,0 1 0 0 0,1-1 0 0 0,-1 1-1 0 0,1-1 1 0 0,-1 0 0 0 0,0 0 0 0 0,1 0-1 0 0,-1 0 1 0 0,1 0 0 0 0,-1 0-1 0 0,0 0 1 0 0,3-1 0 0 0,-3 1 86 0 0,0-1 1 0 0,0 0-1 0 0,-1 0 1 0 0,1 1-1 0 0,0-1 0 0 0,-1 0 1 0 0,1 0-1 0 0,-1 0 0 0 0,1 0 1 0 0,-1 0-1 0 0,1 0 1 0 0,-1 0-1 0 0,0 0 0 0 0,1 0 1 0 0,-1 0-1 0 0,0 0 1 0 0,0 0-1 0 0,0 0 0 0 0,0 0 1 0 0,0 0-1 0 0,0 0 1 0 0,0 0-1 0 0,0 0 0 0 0,0 0 1 0 0,-1 0-1 0 0,1-1 1 0 0,0 1-1 0 0,-1 0 0 0 0,1 0 1 0 0,0 1-1 0 0,-1-1 1 0 0,1 0-1 0 0,-1 0 0 0 0,-1-1 1 0 0,1-1 70 0 0,-1 0 1 0 0,0 1 0 0 0,-1-1 0 0 0,1 1 0 0 0,0 0-1 0 0,-1 0 1 0 0,1 0 0 0 0,-1 0 0 0 0,0 0 0 0 0,0 0-1 0 0,0 1 1 0 0,0-1 0 0 0,0 1 0 0 0,0 0-1 0 0,0 0 1 0 0,0 0 0 0 0,0 0 0 0 0,0 0 0 0 0,-1 1-1 0 0,1 0 1 0 0,-5-1 0 0 0,-5 1 51 0 0,0 0-1 0 0,0 0 1 0 0,-25 4 0 0 0,25-1-13 0 0,-1 0 0 0 0,1 1 0 0 0,0 0-1 0 0,0 1 1 0 0,-17 8 0 0 0,24-9-262 0 0,0-1-1 0 0,1 1 1 0 0,-1 0-1 0 0,1 0 1 0 0,-7 8-1 0 0,9-8-290 0 0,0-1-1 0 0,0 1 0 0 0,1 0 0 0 0,-1 0 1 0 0,1 0-1 0 0,0 1 0 0 0,0-1 0 0 0,-2 8 1 0 0,2 3-1120 0 0</inkml:trace>
</inkml:ink>
</file>

<file path=ppt/ink/ink7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4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11 772 0 0,'-13'9'5477'0'0,"5"9"-4066"0"0,0 0 1 0 0,2 0-1 0 0,0 1 1 0 0,1 0-1 0 0,1 0 1 0 0,0 0-1 0 0,2 0 1 0 0,0 1-1 0 0,2 20 1 0 0,-1-40-1370 0 0,1 1-1 0 0,0-1 1 0 0,0 1 0 0 0,0-1 0 0 0,0 1 0 0 0,0-1-1 0 0,0 1 1 0 0,0-1 0 0 0,0 1 0 0 0,0-1 0 0 0,0 1-1 0 0,0-1 1 0 0,0 1 0 0 0,0-1 0 0 0,0 1-1 0 0,0-1 1 0 0,0 1 0 0 0,1-1 0 0 0,-1 0 0 0 0,0 1-1 0 0,0-1 1 0 0,1 1 0 0 0,-1-1 0 0 0,0 1 0 0 0,1-1-1 0 0,-1 0 1 0 0,0 1 0 0 0,1-1 0 0 0,-1 0-1 0 0,0 1 1 0 0,1-1 0 0 0,-1 0 0 0 0,1 0 0 0 0,-1 1-1 0 0,1-1 1 0 0,-1 0 0 0 0,0 0 0 0 0,1 0 0 0 0,-1 1-1 0 0,1-1 1 0 0,-1 0 0 0 0,1 0 0 0 0,-1 0-1 0 0,1 0 1 0 0,-1 0 0 0 0,1 0 0 0 0,-1 0 0 0 0,1 0-1 0 0,-1 0 1 0 0,1 0 0 0 0,-1-1 0 0 0,1 1 0 0 0,-1 0-1 0 0,1 0 1 0 0,-1 0 0 0 0,1-1 0 0 0,-1 1-1 0 0,1 0 1 0 0,-1 0 0 0 0,1-1 0 0 0,27-22-284 0 0,196-196-914 0 0,-247 243 1288 0 0,-29 40 0 0 0,42-50-144 0 0,-1 0 0 0 0,2 1 0 0 0,0 0 1 0 0,1 1-1 0 0,-11 30 0 0 0,18-43 72 0 0,0 0 1 0 0,0 1-1 0 0,1-1 0 0 0,0 0 1 0 0,-1 1-1 0 0,1-1 0 0 0,0 0 1 0 0,0 1-1 0 0,1-1 0 0 0,-1 1 1 0 0,1-1-1 0 0,0 0 0 0 0,0 0 1 0 0,0 1-1 0 0,0-1 0 0 0,0 0 1 0 0,1 0-1 0 0,-1 0 0 0 0,1 0 0 0 0,0-1 1 0 0,0 1-1 0 0,0 0 0 0 0,0-1 1 0 0,0 1-1 0 0,1-1 0 0 0,-1 0 1 0 0,1 1-1 0 0,0-1 0 0 0,-1-1 1 0 0,1 1-1 0 0,0 0 0 0 0,0-1 1 0 0,0 1-1 0 0,0-1 0 0 0,6 2 1 0 0,3 1-295 0 0,-1-1 1 0 0,0 0 0 0 0,22 2-1 0 0,30-2-8251 0 0,-57-3 6005 0 0</inkml:trace>
</inkml:ink>
</file>

<file path=ppt/ink/ink7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4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5 208 0 0,'-6'-5'13177'0'0,"6"47"-9194"0"0,8 56-2063 0 0,18 289 4893 0 0,-11-144-3573 0 0,-15-237-4110 0 0,2 20 1480 0 0,3-15-3595 0 0</inkml:trace>
</inkml:ink>
</file>

<file path=ppt/ink/ink7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4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3 800 0 0,'0'-1'785'0'0,"-1"1"-392"0"0,1 0-1 0 0,-1 0 1 0 0,1-1-1 0 0,-1 1 1 0 0,1 0-1 0 0,-1 0 1 0 0,1 0-1 0 0,-1 0 1 0 0,1 0-1 0 0,-1 0 1 0 0,1 0 0 0 0,-1 0-1 0 0,1 0 1 0 0,-1 0-1 0 0,1 0 1 0 0,-1 0-1 0 0,-4 3 3926 0 0,4-2-3925 0 0,5 14 4978 0 0,24 27-2995 0 0,-21-32-865 0 0,229 295 8658 0 0,-218-291-12379 0 0,-17-14 1764 0 0,-1 0 0 0 0,1 1 0 0 0,0-1-1 0 0,-1 0 1 0 0,1 0 0 0 0,0 0 0 0 0,-1 0-1 0 0,1 0 1 0 0,0 0 0 0 0,-1-1 0 0 0,1 1-1 0 0,-1 0 1 0 0,1 0 0 0 0,0 0 0 0 0,-1-1-1 0 0,1 1 1 0 0,-1 0 0 0 0,1 0 0 0 0,0-1-1 0 0,-1 1 1 0 0,1-1 0 0 0,3-4-3124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3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99 364 0 0,'1'-5'709'0'0,"-1"1"0"0"0,1-1 0 0 0,-1 0-1 0 0,0 0 1 0 0,0 0 0 0 0,-1 0 0 0 0,1 0 0 0 0,-1 1 0 0 0,-3-10-1 0 0,3 11-363 0 0,0 1 0 0 0,-1 0 1 0 0,0-1-1 0 0,1 1 0 0 0,-1 0 0 0 0,0 0 0 0 0,0 0 0 0 0,0 1 0 0 0,-1-1 0 0 0,1 0 0 0 0,0 1 0 0 0,-1 0 0 0 0,1-1 0 0 0,-1 1 0 0 0,1 0 0 0 0,-1 0 0 0 0,1 0 0 0 0,-1 1 0 0 0,-5-2 0 0 0,-3 0 246 0 0,0 1-1 0 0,-1 0 1 0 0,1 1 0 0 0,-1 0-1 0 0,1 0 1 0 0,-1 2-1 0 0,1-1 1 0 0,-1 1 0 0 0,1 1-1 0 0,0 0 1 0 0,-15 6-1 0 0,13-4-149 0 0,1 1 1 0 0,-1 0-1 0 0,1 0 0 0 0,0 1 0 0 0,1 1 0 0 0,0 0 0 0 0,0 0 0 0 0,1 1 1 0 0,-12 14-1 0 0,19-21-325 0 0,1 1 0 0 0,-1 0 1 0 0,1 0-1 0 0,0 1 1 0 0,0-1-1 0 0,1 0 0 0 0,-1 1 1 0 0,1-1-1 0 0,-1 1 1 0 0,1 0-1 0 0,0-1 0 0 0,1 1 1 0 0,-1 0-1 0 0,0 0 1 0 0,1-1-1 0 0,0 1 0 0 0,0 0 1 0 0,0 0-1 0 0,1 4 1 0 0,1-3-9 0 0,-1 1 0 0 0,1-1 1 0 0,0 0-1 0 0,1 0 0 0 0,-1 0 1 0 0,1 0-1 0 0,0 0 0 0 0,0-1 0 0 0,1 1 1 0 0,-1-1-1 0 0,9 7 0 0 0,-3-2-57 0 0,1-1 0 0 0,0 0 1 0 0,1-1-1 0 0,0-1 0 0 0,0 1 0 0 0,0-2 0 0 0,1 0 0 0 0,-1 0 0 0 0,1-1 0 0 0,25 5 0 0 0,-30-8-172 0 0,1 0 0 0 0,-1-1 0 0 0,1 0 1 0 0,-1 0-1 0 0,1-1 0 0 0,-1 0 0 0 0,0 0 0 0 0,1-1 1 0 0,-1 0-1 0 0,0 0 0 0 0,0-1 0 0 0,0 1 1 0 0,0-2-1 0 0,-1 1 0 0 0,1-1 0 0 0,-1 0 0 0 0,8-6 1 0 0,-11 6 82 0 0,1 1 1 0 0,-1-1 0 0 0,0 1-1 0 0,0-1 1 0 0,0 0 0 0 0,0 0-1 0 0,-1-1 1 0 0,0 1 0 0 0,0 0-1 0 0,0-1 1 0 0,0 1 0 0 0,-1-1-1 0 0,1 0 1 0 0,-1 1 0 0 0,0-1-1 0 0,-1 0 1 0 0,1 0 0 0 0,-1 0-1 0 0,0 0 1 0 0,0 1-1 0 0,-1-1 1 0 0,1 0 0 0 0,-1 0-1 0 0,0 0 1 0 0,0 1 0 0 0,-1-1-1 0 0,-3-7 1 0 0,1 4 28 0 0,0-1-1 0 0,-1 1 1 0 0,0 0 0 0 0,0 1-1 0 0,-1 0 1 0 0,0-1 0 0 0,0 2-1 0 0,0-1 1 0 0,-1 1 0 0 0,0 0-1 0 0,-1 0 1 0 0,-7-4-1 0 0,-2 0-527 0 0,0 0 0 0 0,-1 2-1 0 0,0 0 1 0 0,-33-10-1 0 0,28 15-1610 0 0,1 4-4543 0 0,16 1 4091 0 0</inkml:trace>
</inkml:ink>
</file>

<file path=ppt/ink/ink7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4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59 129 180 0 0,'-10'-4'567'0'0,"-17"-9"2395"0"0,5-7 5544 0 0,25 17-6736 0 0,1-2-1199 0 0,1 1 0 0 0,0 0 0 0 0,0 0 1 0 0,1 1-1 0 0,-1-1 0 0 0,1 1 0 0 0,0 0 1 0 0,0 1-1 0 0,0-1 0 0 0,11-2 0 0 0,77-16 2029 0 0,-66 16-1759 0 0,20-4 234 0 0,1 3-1 0 0,0 1 1 0 0,0 3-1 0 0,0 1 1 0 0,0 3-1 0 0,86 14 1 0 0,-133-15-1055 0 0,1-1-1 0 0,-1 0 1 0 0,0 1-1 0 0,1 0 1 0 0,-1 0 0 0 0,0-1-1 0 0,1 1 1 0 0,-1 0 0 0 0,0 1-1 0 0,0-1 1 0 0,0 0 0 0 0,0 1-1 0 0,0-1 1 0 0,0 1 0 0 0,-1-1-1 0 0,1 1 1 0 0,0 0-1 0 0,-1 0 1 0 0,1 0 0 0 0,-1 0-1 0 0,0 0 1 0 0,2 3 0 0 0,-2-1-17 0 0,0 0 0 0 0,-1 0 1 0 0,1-1-1 0 0,-1 1 0 0 0,0 0 1 0 0,0 0-1 0 0,0 0 0 0 0,0 0 0 0 0,-1 0 1 0 0,1-1-1 0 0,-1 1 0 0 0,-2 6 1 0 0,-4 8-29 0 0,-1-1 1 0 0,0 0-1 0 0,-1 0 0 0 0,-17 23 1 0 0,-19 22 411 0 0,-3-1-1 0 0,-77 74 1 0 0,115-124-1098 0 0,33-19-15772 0 0</inkml:trace>
</inkml:ink>
</file>

<file path=ppt/ink/ink7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50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1845 18 372 0 0,'4'-8'8849'0'0,"-29"2"-5718"0"0,-32 2-1503 0 0,-584 20 3368 0 0,319-6-3850 0 0,-470 51 312 0 0,792-61-1563 0 0,0 0 0 0 0,-1 0 0 0 0,1 0 0 0 0,0 0 0 0 0,-1-1 1 0 0,1 1-1 0 0,0 0 0 0 0,-1 0 0 0 0,1 0 0 0 0,-1 0 0 0 0,1 0 0 0 0,0 0 0 0 0,-1 0 0 0 0,1 0 0 0 0,0 0 1 0 0,-1 0-1 0 0,1 1 0 0 0,0-1 0 0 0,-1 0 0 0 0,1 0 0 0 0,0 0 0 0 0,-1 0 0 0 0,1 0 0 0 0,0 1 0 0 0,-1-1 1 0 0,1 0-1 0 0,0 0 0 0 0,0 1 0 0 0,-1-1 0 0 0,1 0 0 0 0,0 0 0 0 0,0 1 0 0 0,-1-1 0 0 0,1 0 0 0 0,0 1 1 0 0,0-1-1 0 0,0 0 0 0 0,-1 1 0 0 0,20 4-5670 0 0,-8-3 3766 0 0</inkml:trace>
</inkml:ink>
</file>

<file path=ppt/ink/ink7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50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42 144 0 0,'-1'-2'241'0'0,"0"-1"1"0"0,0 1-1 0 0,0 0 0 0 0,-1 0 0 0 0,1 0 1 0 0,-1 0-1 0 0,1 0 0 0 0,-1 0 0 0 0,1 1 1 0 0,-1-1-1 0 0,0 0 0 0 0,0 1 0 0 0,0-1 1 0 0,0 1-1 0 0,0 0 0 0 0,0 0 0 0 0,-1 0 1 0 0,1 0-1 0 0,0 0 0 0 0,0 0 0 0 0,-1 0 1 0 0,1 1-1 0 0,-1-1 0 0 0,1 1 1 0 0,-3-1-1 0 0,-70-3 2860 0 0,62 4-2656 0 0,-10 0 143 0 0,-20-1 795 0 0,-1 2-1 0 0,1 1 1 0 0,0 3 0 0 0,-69 15-1 0 0,110-20-1310 0 0,1 1-1 0 0,0-1 1 0 0,-1 0-1 0 0,1 1 1 0 0,0-1-1 0 0,-1 1 1 0 0,1-1-1 0 0,0 1 1 0 0,0 0 0 0 0,0 0-1 0 0,-1-1 1 0 0,1 1-1 0 0,0 0 1 0 0,0 0-1 0 0,0 0 1 0 0,1 0-1 0 0,-1 0 1 0 0,0 0-1 0 0,0 1 1 0 0,-1 1-1 0 0,2-2-19 0 0,0 0 0 0 0,0 1-1 0 0,0-1 1 0 0,0 0-1 0 0,0 0 1 0 0,0 0 0 0 0,1 0-1 0 0,-1 1 1 0 0,0-1 0 0 0,1 0-1 0 0,-1 0 1 0 0,0 0-1 0 0,1 0 1 0 0,0 0 0 0 0,-1 0-1 0 0,1 0 1 0 0,0 0 0 0 0,-1 0-1 0 0,2 1 1 0 0,6 6 142 0 0,0 0 1 0 0,1-1 0 0 0,0 0-1 0 0,11 6 1 0 0,-8-4-113 0 0,42 29 418 0 0,-19-13-18 0 0,37 33 1 0 0,-60-47-266 0 0,-1 0-1 0 0,0 1 1 0 0,-1 1 0 0 0,-1-1-1 0 0,0 2 1 0 0,13 24 0 0 0,-21-36-129 0 0,0 0 0 0 0,0 1 1 0 0,0-1-1 0 0,1 1 1 0 0,-1-1-1 0 0,1 0 0 0 0,-1 0 1 0 0,1 0-1 0 0,0 0 1 0 0,0 0-1 0 0,0 0 0 0 0,0-1 1 0 0,0 1-1 0 0,0-1 1 0 0,1 1-1 0 0,-1-1 1 0 0,5 2-1 0 0,-6-3-65 0 0,1 0-1 0 0,-1 0 1 0 0,1-1 0 0 0,-1 1 0 0 0,1 0-1 0 0,-1-1 1 0 0,1 1 0 0 0,-1-1 0 0 0,0 0-1 0 0,1 1 1 0 0,-1-1 0 0 0,0 0 0 0 0,1 0-1 0 0,-1 0 1 0 0,0 0 0 0 0,0 0 0 0 0,0 0-1 0 0,0 0 1 0 0,0 0 0 0 0,0 0 0 0 0,0-1-1 0 0,0 1 1 0 0,0 0 0 0 0,-1-1 0 0 0,1 1-1 0 0,0-1 1 0 0,-1 1 0 0 0,1-1 0 0 0,-1 1-1 0 0,0-1 1 0 0,1 1 0 0 0,-1-3 0 0 0,3-5 18 0 0,-1 0 0 0 0,0-1 0 0 0,-1 1 0 0 0,0-1 0 0 0,0 1 0 0 0,-1-1 0 0 0,0 1 0 0 0,-1-1 0 0 0,0 1 0 0 0,0-1 0 0 0,-1 1 0 0 0,-6-18 1 0 0,-3-1 19 0 0,-1 1 0 0 0,-27-45 1 0 0,20 40-130 0 0,14 14-1239 0 0</inkml:trace>
</inkml:ink>
</file>

<file path=ppt/ink/ink7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5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25 40 0 0,'-8'-2'638'0'0,"8"2"-388"0"0,-1 0 0 0 0,1 0 0 0 0,-1 0 1 0 0,1-1-1 0 0,-1 1 0 0 0,1 0 0 0 0,-1 0 0 0 0,1 0 1 0 0,-1 0-1 0 0,0 0 0 0 0,1 0 0 0 0,-1 0 1 0 0,1 0-1 0 0,-1 0 0 0 0,1 0 0 0 0,-1 0 0 0 0,1 0 1 0 0,-1 0-1 0 0,1 1 0 0 0,-1-1 0 0 0,1 0 0 0 0,-1 0 1 0 0,1 0-1 0 0,-1 1 0 0 0,1-1 0 0 0,0 0 1 0 0,-1 1-1 0 0,1-1 0 0 0,-1 0 0 0 0,1 1 0 0 0,0-1 1 0 0,-1 1-1 0 0,1-1 0 0 0,0 0 0 0 0,-1 1 0 0 0,1-1 1 0 0,0 1-1 0 0,0-1 0 0 0,-1 2 0 0 0,5-1 1097 0 0,12 5-550 0 0,0 0 0 0 0,0-2 1 0 0,1 0-1 0 0,-1-1 0 0 0,1-1 0 0 0,0 0 0 0 0,28-1 0 0 0,-12-2-94 0 0,1-2 0 0 0,0-1-1 0 0,32-8 1 0 0,-61 11-613 0 0,43-12 353 0 0,-46 12-414 0 0,0 1 0 0 0,1-1 0 0 0,-1 0 0 0 0,0 0 0 0 0,0 0 0 0 0,0 0 0 0 0,0-1 0 0 0,0 1 0 0 0,0-1-1 0 0,0 1 1 0 0,0-1 0 0 0,0 1 0 0 0,-1-1 0 0 0,1 0 0 0 0,0 0 0 0 0,0-2 0 0 0,-1 3 328 0 0,-4 2-326 0 0,0-1 0 0 0,0 1 0 0 0,1 0 0 0 0,-1 0 0 0 0,0 0 0 0 0,1 0 0 0 0,-1 1 0 0 0,1-1 0 0 0,-1 1 0 0 0,1-1 0 0 0,0 1 0 0 0,0 0 0 0 0,0 0 0 0 0,0 0 1 0 0,0 0-1 0 0,0 1 0 0 0,0-1 0 0 0,1 0 0 0 0,-1 1 0 0 0,1-1 0 0 0,-3 6 0 0 0,-1 4 153 0 0,-1 0-1 0 0,2 0 1 0 0,-5 18 0 0 0,5-13 56 0 0,1 0-1 0 0,1 0 1 0 0,1 0 0 0 0,0 0 0 0 0,1 0 0 0 0,1 0 0 0 0,0 1-1 0 0,6 24 1 0 0,4 0 383 0 0,1-1 0 0 0,22 47 0 0 0,-34-87-649 0 0,0-1 0 0 0,0 0-1 0 0,0 1 1 0 0,0-1 0 0 0,1 1 0 0 0,-1-1 0 0 0,0 0 0 0 0,0 1-1 0 0,0-1 1 0 0,0 1 0 0 0,0-1 0 0 0,0 0 0 0 0,0 1 0 0 0,0-1-1 0 0,-1 1 1 0 0,1-1 0 0 0,0 0 0 0 0,0 1 0 0 0,0-1-1 0 0,0 1 1 0 0,0-1 0 0 0,-1 0 0 0 0,1 1 0 0 0,0-1 0 0 0,0 0-1 0 0,-1 1 1 0 0,1-1 0 0 0,0 0 0 0 0,-1 1 0 0 0,1-1 0 0 0,0 0-1 0 0,-1 0 1 0 0,1 1 0 0 0,0-1 0 0 0,-1 0 0 0 0,1 0 0 0 0,-24 6-533 0 0,-40-7 119 0 0,44 0 309 0 0,-43 1-87 0 0,-86 1-95 0 0,127 1 582 0 0,1 0 0 0 0,-1 2-1 0 0,1 0 1 0 0,-34 12 0 0 0,54-16-203 0 0,1 0-1 0 0,-1 0 0 0 0,0 0 1 0 0,1 0-1 0 0,-1 0 1 0 0,0 0-1 0 0,1 0 1 0 0,-1 1-1 0 0,1-1 0 0 0,-1 0 1 0 0,0 1-1 0 0,1-1 1 0 0,-1 0-1 0 0,1 1 1 0 0,-1-1-1 0 0,1 1 0 0 0,-1-1 1 0 0,1 1-1 0 0,-1-1 1 0 0,1 1-1 0 0,-1-1 1 0 0,1 1-1 0 0,0-1 0 0 0,-1 1 1 0 0,1 0-1 0 0,0-1 1 0 0,-1 1-1 0 0,1-1 1 0 0,0 1-1 0 0,0 1 0 0 0,16 8 752 0 0,32 0-46 0 0,167 3 850 0 0,-143-15-5532 0 0,0-4-6566 0 0,-56 4 7458 0 0</inkml:trace>
</inkml:ink>
</file>

<file path=ppt/ink/ink7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52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1 772 0 0,'-16'-1'14417'0'0,"27"130"-4000"0"0,-3-64-9997 0 0,-1-44-7949 0 0,-6-19 5778 0 0</inkml:trace>
</inkml:ink>
</file>

<file path=ppt/ink/ink7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53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54 836 0 0,'16'0'11594'0'0,"65"2"-7757"0"0,-43 0-2827 0 0,143 2 2455 0 0,-149-5-2809 0 0,1-2 1 0 0,-1-1 0 0 0,48-11 0 0 0,-77 14-627 0 0,0 0 0 0 0,0 1 0 0 0,-1-1 0 0 0,1-1 0 0 0,-1 1 0 0 0,1 0 0 0 0,-1 0 0 0 0,1-1 1 0 0,-1 0-1 0 0,0 1 0 0 0,1-1 0 0 0,-1 0 0 0 0,0 0 0 0 0,0 0 0 0 0,-1 0 0 0 0,4-5 0 0 0,-5 7 3 0 0,-11-5-14 0 0,11 4-13 0 0,-1 1-1 0 0,1 0 1 0 0,0 0-1 0 0,-1-1 1 0 0,1 1 0 0 0,-1 0-1 0 0,1 0 1 0 0,-1-1 0 0 0,1 1-1 0 0,-1 0 1 0 0,1 0 0 0 0,-1 0-1 0 0,1 0 1 0 0,-1 0-1 0 0,1 0 1 0 0,-1 0 0 0 0,1 0-1 0 0,-1 0 1 0 0,1 0 0 0 0,-1 0-1 0 0,1 0 1 0 0,-1 0-1 0 0,1 0 1 0 0,-1 0 0 0 0,1 0-1 0 0,-1 1 1 0 0,1-1 0 0 0,0 0-1 0 0,-1 0 1 0 0,1 1 0 0 0,-1-1-1 0 0,1 0 1 0 0,-1 1-1 0 0,1-1 1 0 0,0 0 0 0 0,-1 1-1 0 0,1-1 1 0 0,0 0 0 0 0,0 1-1 0 0,-1 0 1 0 0,-2 2 76 0 0,-1 1-1 0 0,1 0 1 0 0,0 0 0 0 0,1 0-1 0 0,-1 0 1 0 0,1 1 0 0 0,0-1-1 0 0,0 0 1 0 0,0 1 0 0 0,0 0-1 0 0,1-1 1 0 0,-2 8 0 0 0,-5 65 845 0 0,5-46-557 0 0,-2 8 29 0 0,1 1 0 0 0,2-1-1 0 0,2 1 1 0 0,2 0-1 0 0,1-1 1 0 0,15 68 0 0 0,-18-106-412 0 0,1 0 1 0 0,0 1-1 0 0,-1-1 1 0 0,1 1-1 0 0,-1-1 1 0 0,1 1-1 0 0,-1-1 1 0 0,0 1-1 0 0,0-1 1 0 0,0 1-1 0 0,0-1 1 0 0,0 1-1 0 0,0-1 1 0 0,0 1-1 0 0,0-1 1 0 0,0 1-1 0 0,-1-1 1 0 0,1 1-1 0 0,-1-1 1 0 0,1 1 0 0 0,-1-1-1 0 0,1 1 1 0 0,-1-1-1 0 0,0 0 1 0 0,0 1-1 0 0,0-1 1 0 0,0 0-1 0 0,0 0 1 0 0,0 0-1 0 0,0 0 1 0 0,-1 2-1 0 0,-3-2-118 0 0,0 1-1 0 0,0-1 0 0 0,0 0 1 0 0,0 0-1 0 0,0 0 0 0 0,0-1 1 0 0,0 0-1 0 0,-6 0 0 0 0,-3 1 179 0 0,-111 1-549 0 0,-135 11 952 0 0,236-7 55 0 0,24-5-480 0 0,0-1 1 0 0,0 0-1 0 0,0 0 0 0 0,0 1 0 0 0,0-1 1 0 0,0 0-1 0 0,0 1 0 0 0,0-1 0 0 0,0 0 1 0 0,0 0-1 0 0,0 1 0 0 0,0-1 0 0 0,0 0 1 0 0,1 0-1 0 0,-1 1 0 0 0,0-1 0 0 0,0 0 1 0 0,0 0-1 0 0,1 1 0 0 0,-1-1 0 0 0,0 0 1 0 0,0 0-1 0 0,0 0 0 0 0,1 1 0 0 0,-1-1 1 0 0,0 0-1 0 0,0 0 0 0 0,1 0 0 0 0,-1 0 1 0 0,0 0-1 0 0,1 0 0 0 0,-1 0 0 0 0,0 1 0 0 0,0-1 1 0 0,1 0-1 0 0,-1 0 0 0 0,0 0 0 0 0,1 0 1 0 0,49 9 917 0 0,130 1 1168 0 0,-102-6-4095 0 0,0 1-7329 0 0,-64-5 5813 0 0,-1-2 503 0 0</inkml:trace>
</inkml:ink>
</file>

<file path=ppt/ink/ink7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5:5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89 608 0 0,'3'-4'878'0'0,"-1"-1"-1"0"0,1 1 1 0 0,-1-1 0 0 0,1 1-1 0 0,0 0 1 0 0,1 0 0 0 0,-1 0-1 0 0,1 0 1 0 0,0 1 0 0 0,0-1-1 0 0,0 1 1 0 0,5-3 0 0 0,-1 2-56 0 0,1-1-1 0 0,-1 1 1 0 0,1 0 0 0 0,0 1 0 0 0,0 0-1 0 0,11-1 1 0 0,-3 1-7 0 0,1 0 0 0 0,-1 2 0 0 0,0 0 0 0 0,1 1-1 0 0,-1 1 1 0 0,29 5 0 0 0,-39-5-517 0 0,-1 0 0 0 0,1 1 0 0 0,0 0 1 0 0,-1 1-1 0 0,0-1 0 0 0,1 1 0 0 0,-1 0 0 0 0,0 0 0 0 0,9 8 0 0 0,-13-10-230 0 0,-1 1 0 0 0,1-1 0 0 0,-1 1 1 0 0,0 0-1 0 0,0 0 0 0 0,1-1 0 0 0,-1 1 0 0 0,0 0 0 0 0,-1 0 0 0 0,1 0 0 0 0,0 0 1 0 0,0 0-1 0 0,-1 0 0 0 0,1 0 0 0 0,-1 0 0 0 0,0 0 0 0 0,0 0 0 0 0,0 1 0 0 0,0-1 1 0 0,0 0-1 0 0,0 0 0 0 0,0 0 0 0 0,-1 0 0 0 0,1 0 0 0 0,-1 0 0 0 0,1 0 0 0 0,-1 0 1 0 0,0 0-1 0 0,0 0 0 0 0,0 0 0 0 0,0 0 0 0 0,0-1 0 0 0,-3 4 0 0 0,-2 7 184 0 0,-1 1 0 0 0,2 0 0 0 0,0 1 0 0 0,-7 25 0 0 0,9-27-102 0 0,3-10-140 0 0,0-1 1 0 0,0 1 0 0 0,0-1 0 0 0,0 1-1 0 0,1 0 1 0 0,-1-1 0 0 0,0 1-1 0 0,1-1 1 0 0,0 1 0 0 0,-1-1 0 0 0,1 0-1 0 0,0 1 1 0 0,-1-1 0 0 0,1 0-1 0 0,0 1 1 0 0,0-1 0 0 0,0 0 0 0 0,0 0-1 0 0,0 0 1 0 0,1 0 0 0 0,-1 0-1 0 0,0 0 1 0 0,2 1 0 0 0,30 18 177 0 0,-26-17-153 0 0,0-1 1 0 0,0 0-1 0 0,0-1 1 0 0,1 1-1 0 0,-1-1 0 0 0,1-1 1 0 0,-1 1-1 0 0,10-2 0 0 0,-3 1-49 0 0,-13 0-215 0 0,27-5-2663 0 0,-16 2-6429 0 0</inkml:trace>
</inkml:ink>
</file>

<file path=ppt/ink/ink7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0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87 174 296 0 0,'-4'-1'737'0'0,"1"0"0"0"0,0 1 0 0 0,0-1-1 0 0,0 0 1 0 0,0-1 0 0 0,0 1 0 0 0,0-1 0 0 0,0 1 0 0 0,1-1-1 0 0,-1 0 1 0 0,1 0 0 0 0,-1 0 0 0 0,1 0 0 0 0,-1 0 0 0 0,-1-4 0 0 0,1 3-248 0 0,1 0 1 0 0,1 0 0 0 0,-1 0-1 0 0,0-1 1 0 0,1 1-1 0 0,-1-1 1 0 0,1 1 0 0 0,0-1-1 0 0,0 1 1 0 0,1-1 0 0 0,-1 0-1 0 0,1-3 1 0 0,0 3-272 0 0,0 0 0 0 0,0 0 0 0 0,0 1 0 0 0,0-1 1 0 0,1 0-1 0 0,0 1 0 0 0,0-1 0 0 0,0 1 0 0 0,0-1 0 0 0,0 1 0 0 0,1-1 0 0 0,0 1 0 0 0,0 0 0 0 0,-1 0 0 0 0,2 0 1 0 0,-1 0-1 0 0,0 0 0 0 0,1 0 0 0 0,-1 0 0 0 0,1 1 0 0 0,0-1 0 0 0,0 1 0 0 0,0 0 0 0 0,0 0 0 0 0,0 0 0 0 0,7-3 1 0 0,-9 5-151 0 0,1 0 0 0 0,-1-1 0 0 0,1 1 0 0 0,-1 0 0 0 0,1 0 0 0 0,0-1 0 0 0,-1 1 1 0 0,1 1-1 0 0,-1-1 0 0 0,1 0 0 0 0,0 0 0 0 0,-1 0 0 0 0,1 1 0 0 0,-1-1 0 0 0,1 1 0 0 0,-1-1 1 0 0,1 1-1 0 0,-1 0 0 0 0,0 0 0 0 0,1-1 0 0 0,-1 1 0 0 0,2 2 0 0 0,0 0-18 0 0,0 0-1 0 0,0 0 1 0 0,0 0-1 0 0,-1 0 1 0 0,1 1 0 0 0,-1-1-1 0 0,0 1 1 0 0,4 7-1 0 0,-4-8-76 0 0,-1 0 1 0 0,1 1-1 0 0,-1-1 0 0 0,0 1 0 0 0,0-1 1 0 0,0 1-1 0 0,0-1 0 0 0,0 1 0 0 0,-1 0 0 0 0,0 0 1 0 0,0-1-1 0 0,0 1 0 0 0,0 0 0 0 0,0-1 0 0 0,-1 1 1 0 0,0 0-1 0 0,0-1 0 0 0,0 1 0 0 0,0 0 1 0 0,0-1-1 0 0,-2 4 0 0 0,1-6 13 0 0,0 1 0 0 0,-1-1 1 0 0,1 0-1 0 0,0 0 0 0 0,-1 0 0 0 0,1 0 1 0 0,0 0-1 0 0,-1 0 0 0 0,1 0 0 0 0,-1-1 1 0 0,1 0-1 0 0,-1 1 0 0 0,1-1 0 0 0,-1 0 0 0 0,0 0 1 0 0,1 0-1 0 0,-1-1 0 0 0,1 1 0 0 0,-1-1 1 0 0,1 1-1 0 0,-1-1 0 0 0,1 0 0 0 0,0 0 1 0 0,-1 0-1 0 0,1 0 0 0 0,-3-2 0 0 0,2 2 8 0 0,0-1 0 0 0,0 1 0 0 0,0 0 0 0 0,1-1 0 0 0,-1 0 0 0 0,1 0 0 0 0,-1 0 0 0 0,1 0 0 0 0,0 0 0 0 0,-1 0 0 0 0,1 0 0 0 0,0-1 0 0 0,1 1 0 0 0,-1-1 0 0 0,0 0 0 0 0,1 1 0 0 0,-1-1 0 0 0,1 0 0 0 0,0 0 0 0 0,-2-6 0 0 0,4 5 33 0 0,0 1 1 0 0,0-1-1 0 0,0 1 1 0 0,0-1-1 0 0,1 1 1 0 0,-1 0-1 0 0,1-1 1 0 0,0 1-1 0 0,0 0 0 0 0,0 0 1 0 0,0 0-1 0 0,1 0 1 0 0,-1 0-1 0 0,1 1 1 0 0,0-1-1 0 0,-1 1 1 0 0,1 0-1 0 0,0 0 0 0 0,1 0 1 0 0,-1 0-1 0 0,4-2 1 0 0,0 1 33 0 0,-1-1-1 0 0,1 1 1 0 0,-1 1 0 0 0,1-1 0 0 0,0 1 0 0 0,0 0 0 0 0,0 1-1 0 0,0-1 1 0 0,15 1 0 0 0,-18 1-39 0 0,0 1 0 0 0,1 0 0 0 0,-1 1-1 0 0,0-1 1 0 0,1 1 0 0 0,-1 0 0 0 0,0 0 0 0 0,0 0 0 0 0,0 0-1 0 0,-1 1 1 0 0,1-1 0 0 0,0 1 0 0 0,-1 0 0 0 0,0 0 0 0 0,0 1-1 0 0,0-1 1 0 0,0 1 0 0 0,0-1 0 0 0,-1 1 0 0 0,1 0 0 0 0,-1 0-1 0 0,0 0 1 0 0,-1 0 0 0 0,1 1 0 0 0,-1-1 0 0 0,1 0-1 0 0,-1 1 1 0 0,0-1 0 0 0,-1 1 0 0 0,1 5 0 0 0,-1-7-40 0 0,-1 0 0 0 0,0-1-1 0 0,1 1 1 0 0,-1-1 0 0 0,0 1 0 0 0,0-1 0 0 0,0 1 0 0 0,-1-1 0 0 0,1 0-1 0 0,-1 1 1 0 0,1-1 0 0 0,-1 0 0 0 0,0 0 0 0 0,1 0 0 0 0,-1 0 0 0 0,0 0-1 0 0,0-1 1 0 0,-1 1 0 0 0,1-1 0 0 0,0 1 0 0 0,0-1 0 0 0,-1 0 0 0 0,1 0-1 0 0,-1 0 1 0 0,1 0 0 0 0,-1 0 0 0 0,-4 0 0 0 0,-3 2-95 0 0,0 0-1 0 0,-1-1 1 0 0,1-1-1 0 0,-1 0 1 0 0,-16 0 0 0 0,-33-9-409 0 0,57 7 501 0 0,1 0 0 0 0,-1 1-1 0 0,1-1 1 0 0,0 0 0 0 0,-1 0 0 0 0,1-1-1 0 0,0 1 1 0 0,0 0 0 0 0,0-1-1 0 0,0 0 1 0 0,0 1 0 0 0,0-1-1 0 0,0 0 1 0 0,0 0 0 0 0,0 0-1 0 0,1 0 1 0 0,-1 0 0 0 0,1 0 0 0 0,0 0-1 0 0,-2-4 1 0 0,3 4 30 0 0,0 1 0 0 0,0-1 0 0 0,0 0 0 0 0,0 1 1 0 0,0-1-1 0 0,1 1 0 0 0,-1-1 0 0 0,0 1 0 0 0,1-1 0 0 0,-1 0 0 0 0,1 1 0 0 0,0 0 0 0 0,0-1 1 0 0,-1 1-1 0 0,1-1 0 0 0,0 1 0 0 0,0 0 0 0 0,0 0 0 0 0,0-1 0 0 0,0 1 0 0 0,1 0 1 0 0,-1 0-1 0 0,0 0 0 0 0,0 0 0 0 0,1 0 0 0 0,1 0 0 0 0,36-20 449 0 0,-35 21-434 0 0,1-1 0 0 0,-1 1 1 0 0,1 0-1 0 0,0 0 0 0 0,-1 1 0 0 0,1-1 0 0 0,-1 1 0 0 0,1 0 1 0 0,-1 0-1 0 0,0 1 0 0 0,1-1 0 0 0,-1 1 0 0 0,0 0 1 0 0,0 0-1 0 0,0 0 0 0 0,0 1 0 0 0,-1-1 0 0 0,1 1 1 0 0,0 0-1 0 0,-1 0 0 0 0,0 0 0 0 0,0 0 0 0 0,0 1 0 0 0,0-1 1 0 0,0 1-1 0 0,-1 0 0 0 0,0 0 0 0 0,0 0 0 0 0,0 0 1 0 0,0 0-1 0 0,0 1 0 0 0,-1-1 0 0 0,0 0 0 0 0,0 1 0 0 0,0-1 1 0 0,0 1-1 0 0,-1-1 0 0 0,0 1 0 0 0,0 5 0 0 0,-1-7-43 0 0,-1 1-1 0 0,0 0 1 0 0,0-1-1 0 0,0 1 1 0 0,0-1-1 0 0,-1 0 0 0 0,1 1 1 0 0,-1-1-1 0 0,0-1 1 0 0,0 1-1 0 0,0 0 0 0 0,0-1 1 0 0,-1 1-1 0 0,1-1 1 0 0,-1 0-1 0 0,1 0 0 0 0,-1 0 1 0 0,0-1-1 0 0,1 1 1 0 0,-1-1-1 0 0,0 0 1 0 0,0 0-1 0 0,0 0 0 0 0,-8 0 1 0 0,7 0 5 0 0,1 0 0 0 0,-1 0-1 0 0,1-1 1 0 0,-1 1 0 0 0,1-1 0 0 0,-1 0 0 0 0,0-1 0 0 0,1 1 0 0 0,-1-1 0 0 0,1 0 0 0 0,-1 0 0 0 0,1 0-1 0 0,0-1 1 0 0,-1 1 0 0 0,1-1 0 0 0,0 0 0 0 0,0 0 0 0 0,0-1 0 0 0,0 1 0 0 0,0-1 0 0 0,1 0-1 0 0,-4-4 1 0 0,5 5 25 0 0,1 0 0 0 0,0-1 0 0 0,0 1 0 0 0,0 0 0 0 0,0-1 0 0 0,0 0-1 0 0,1 1 1 0 0,-1-1 0 0 0,1 1 0 0 0,0-1 0 0 0,-1 0 0 0 0,1 1 0 0 0,0-1 0 0 0,1 0-1 0 0,-1 1 1 0 0,0-1 0 0 0,1 0 0 0 0,0 1 0 0 0,-1-1 0 0 0,1 1 0 0 0,0-1-1 0 0,0 1 1 0 0,1-1 0 0 0,-1 1 0 0 0,0 0 0 0 0,1 0 0 0 0,1-3 0 0 0,-1 3-136 0 0,0-1 0 0 0,1 0 0 0 0,-1 1 0 0 0,1 0 0 0 0,0-1 0 0 0,0 1 0 0 0,0 0 1 0 0,0 0-1 0 0,3-1 0 0 0,-3 2-363 0 0,-1 0 0 0 0,1 0-1 0 0,0 0 1 0 0,-1 0 0 0 0,1 1 0 0 0,0-1 0 0 0,0 1 0 0 0,-1 0 0 0 0,1 0 0 0 0,0 0 0 0 0,0 0-1 0 0,2 0 1 0 0,9 2-2609 0 0,-1 0 443 0 0</inkml:trace>
</inkml:ink>
</file>

<file path=ppt/ink/ink7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0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12 113 588 0 0,'-12'-23'5476'0'0,"21"28"-308"0"0,24 38-1535 0 0,27 76-859 0 0,-44-83-1860 0 0,2-1 1 0 0,1 0-1 0 0,31 42 1 0 0,-49-75-839 0 0,0 0 0 0 0,0 0 1 0 0,0-1-1 0 0,0 1 0 0 0,1 0 0 0 0,-1-1 1 0 0,1 1-1 0 0,-1-1 0 0 0,1 0 1 0 0,-1 0-1 0 0,1 1 0 0 0,0-1 1 0 0,0 0-1 0 0,-1 0 0 0 0,1 0 1 0 0,0-1-1 0 0,0 1 0 0 0,0 0 0 0 0,0-1 1 0 0,0 1-1 0 0,0-1 0 0 0,0 0 1 0 0,0 0-1 0 0,0 0 0 0 0,0 0 1 0 0,0 0-1 0 0,0 0 0 0 0,0 0 1 0 0,0-1-1 0 0,0 1 0 0 0,0-1 0 0 0,0 1 1 0 0,3-2-1 0 0,-2-1 32 0 0,1 0 0 0 0,0 0 0 0 0,-1 0 0 0 0,0 0 1 0 0,0-1-1 0 0,0 1 0 0 0,0-1 0 0 0,0 0 0 0 0,-1 0 0 0 0,0 0 0 0 0,0 0 0 0 0,0 0 0 0 0,0-1 0 0 0,1-4 0 0 0,62-240 2123 0 0,-34 121-1135 0 0,-31 127-1225 0 0,0-1-1 0 0,0 1 1 0 0,0 0-1 0 0,1 0 1 0 0,-1 0-1 0 0,1 0 1 0 0,-1 0-1 0 0,1 0 1 0 0,-1 0-1 0 0,1 0 1 0 0,-1 0-1 0 0,1 0 1 0 0,0 0-1 0 0,0 0 1 0 0,-1 0-1 0 0,1 0 1 0 0,0 0-1 0 0,0 1 0 0 0,0-1 1 0 0,0 0-1 0 0,0 1 1 0 0,0-1-1 0 0,0 1 1 0 0,0-1-1 0 0,0 1 1 0 0,1-1-1 0 0,1 1 1 0 0,33 5-7670 0 0,-33-4 7099 0 0,18 5-2165 0 0</inkml:trace>
</inkml:ink>
</file>

<file path=ppt/ink/ink7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04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4 744 0 0,'1'0'326'0'0,"0"-1"0"0"0,0 1 0 0 0,-1 0 0 0 0,1-1 0 0 0,0 1 1 0 0,0-1-1 0 0,0 1 0 0 0,0 0 0 0 0,0 0 0 0 0,0 0 0 0 0,0-1 0 0 0,0 1 0 0 0,-1 0 0 0 0,1 0 0 0 0,0 0 0 0 0,0 0 0 0 0,0 1 1 0 0,0-1-1 0 0,0 0 0 0 0,0 0 0 0 0,0 0 0 0 0,0 1 0 0 0,0-1 0 0 0,-1 0 0 0 0,1 1 0 0 0,0-1 0 0 0,0 1 0 0 0,0-1 0 0 0,-1 1 1 0 0,1 0-1 0 0,0-1 0 0 0,-1 1 0 0 0,2 0 0 0 0,-2 1-4 0 0,1 1 0 0 0,-1-1 0 0 0,0 0 0 0 0,1 0 0 0 0,-1 0 0 0 0,0 0 0 0 0,0 1 0 0 0,-1-1 1 0 0,1 0-1 0 0,0 0 0 0 0,-1 0 0 0 0,1 0 0 0 0,-2 3 0 0 0,-3 10 530 0 0,-1 0 0 0 0,-14 24 0 0 0,-4-2-131 0 0,-1-2-1 0 0,-2 0 0 0 0,-1-2 0 0 0,-39 36 0 0 0,63-65-1261 0 0,-3 1-1278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36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1128 0 0,'7'1'911'0'0,"0"0"-1"0"0,-1 1 1 0 0,1 0 0 0 0,-1 0-1 0 0,0 0 1 0 0,1 1 0 0 0,-1 0-1 0 0,0 0 1 0 0,0 0 0 0 0,-1 1-1 0 0,1 0 1 0 0,-1 0 0 0 0,9 9-1 0 0,2 5 1166 0 0,0 0 0 0 0,20 33 0 0 0,1 0 198 0 0,-32-44-1972 0 0,15 21 974 0 0,2-1 0 0 0,1-2 1 0 0,1 0-1 0 0,1-1 0 0 0,52 38 1 0 0,-76-61-1215 0 0,1 0 0 0 0,-1 0 0 0 0,1 0 0 0 0,-1 0-1 0 0,1 0 1 0 0,-1-1 0 0 0,1 1 0 0 0,-1 0 0 0 0,1-1 0 0 0,0 1 0 0 0,-1-1 0 0 0,1 0 0 0 0,0 1 0 0 0,0-1 0 0 0,-1 0 0 0 0,1 0 0 0 0,0 0 0 0 0,-1 0 0 0 0,1-1-1 0 0,0 1 1 0 0,0 0 0 0 0,-1-1 0 0 0,1 1 0 0 0,0-1 0 0 0,-1 1 0 0 0,1-1 0 0 0,-1 0 0 0 0,1 0 0 0 0,-1 0 0 0 0,1 0 0 0 0,-1 0 0 0 0,0 0 0 0 0,1 0 0 0 0,-1 0-1 0 0,0-1 1 0 0,0 1 0 0 0,0 0 0 0 0,0-1 0 0 0,0 1 0 0 0,0-1 0 0 0,0 1 0 0 0,1-4 0 0 0,3-7-149 0 0,-1 0-1 0 0,0 0 1 0 0,-1 0 0 0 0,4-23-1 0 0,-4 18 290 0 0,17-145-202 0 0,-11 78 0 0 0,-7 72-1439 0 0,5-1-9394 0 0</inkml:trace>
</inkml:ink>
</file>

<file path=ppt/ink/ink7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0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21 212 0 0,'-3'-20'13995'0'0,"4"20"-13835"0"0,17 11 7012 0 0,-4 0-7795 0 0,46 41 4014 0 0,152 124 2593 0 0,-197-171-7119 0 0,-10-4-2619 0 0</inkml:trace>
</inkml:ink>
</file>

<file path=ppt/ink/ink7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16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1184 26 44 0 0,'0'0'964'0'0,"-14"-21"9148"0"0,4 19-9362 0 0,0 1 1 0 0,-1 0-1 0 0,1 1 1 0 0,-1 0-1 0 0,1 1 1 0 0,-1 0-1 0 0,1 0 1 0 0,-15 5-1 0 0,-23 1 461 0 0,-324 21 3440 0 0,-185 9-2825 0 0,529-37-1786 0 0,-27 5-2841 0 0,54-5 2021 0 0</inkml:trace>
</inkml:ink>
</file>

<file path=ppt/ink/ink7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17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521 105 408 0 0,'-1'-2'526'0'0,"0"-1"1"0"0,0 1-1 0 0,0 0 1 0 0,0 0-1 0 0,0 0 1 0 0,-1 0-1 0 0,1 0 1 0 0,-1 0-1 0 0,0 0 0 0 0,0 0 1 0 0,1 1-1 0 0,-1-1 1 0 0,-4-2-1 0 0,-33-10 3085 0 0,21 12-2699 0 0,-1 0 0 0 0,-34 2-1 0 0,38 1-221 0 0,-23-1-2 0 0,-22 1 1109 0 0,-1 1-1 0 0,-106 20 1 0 0,165-22-1728 0 0,1 0 1 0 0,-1 1-1 0 0,1-1 1 0 0,0 0-1 0 0,-1 1 1 0 0,1-1-1 0 0,0 0 1 0 0,-1 1-1 0 0,1 0 1 0 0,0-1-1 0 0,0 1 1 0 0,-1 0-1 0 0,1 0 1 0 0,0-1-1 0 0,0 1 1 0 0,0 0-1 0 0,0 0 1 0 0,0 0-1 0 0,0 1 1 0 0,-1 0-1 0 0,2-1-33 0 0,0 0-1 0 0,0 0 1 0 0,0 0-1 0 0,1 0 1 0 0,-1 0-1 0 0,0 0 1 0 0,0 0-1 0 0,1 0 1 0 0,-1-1-1 0 0,0 1 1 0 0,1 0 0 0 0,-1 0-1 0 0,1 0 1 0 0,-1-1-1 0 0,1 1 1 0 0,-1 0-1 0 0,1 0 1 0 0,-1-1-1 0 0,1 1 1 0 0,0 0-1 0 0,0-1 1 0 0,1 2-1 0 0,8 5 120 0 0,1 0 0 0 0,1-1 0 0 0,15 7 0 0 0,-17-8-35 0 0,35 18 201 0 0,89 51 607 0 0,-118-63-699 0 0,-1 0 0 0 0,0 0 0 0 0,-1 2 0 0 0,0 0 0 0 0,-1 0 0 0 0,13 18 0 0 0,9 14 1129 0 0,-34-44-983 0 0,1-12-291 0 0,0 0 1 0 0,-1 0-1 0 0,0 0 1 0 0,-1 1 0 0 0,0-1-1 0 0,-1 0 1 0 0,-3-20 0 0 0,-26-78 272 0 0,21 83-218 0 0,1 0 1 0 0,1-1-1 0 0,-4-37 1 0 0,3 23-134 0 0,8 40-14 0 0,-1 1-3 0 0,-1 1 11 0 0,1-1-1 0 0,0 1 1 0 0,0 0-1 0 0,0-1 0 0 0,0 1 1 0 0,0 0-1 0 0,0-1 1 0 0,0 1-1 0 0,0 0 1 0 0,0 0-1 0 0,1 0 1 0 0,-1 0-1 0 0,0 0 1 0 0,1 0-1 0 0,-1 0 0 0 0,0 0 1 0 0,1 0-1 0 0,-1 0 1 0 0,0 2-1 0 0,-11 23-405 0 0,8-16 69 0 0,4-14 69 0 0,6-21 179 0 0,-6 24 79 0 0,-15-10-1219 0 0,8 19-478 0 0,7-7 1336 0 0,0 0 0 0 0,0 0 0 0 0,1 0-1 0 0,-1 0 1 0 0,0 0 0 0 0,0 0 0 0 0,1 0 0 0 0,-1 0 0 0 0,0 0-1 0 0,1 0 1 0 0,-1 0 0 0 0,1 0 0 0 0,-1-1 0 0 0,1 1-1 0 0,-1 0 1 0 0,1 0 0 0 0,0 0 0 0 0,0-1 0 0 0,-1 1-1 0 0,1 0 1 0 0,0-1 0 0 0,0 1 0 0 0,0 0 0 0 0,0-1-1 0 0,1 1 1 0 0,6 3-2432 0 0</inkml:trace>
</inkml:ink>
</file>

<file path=ppt/ink/ink7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18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65 664 0 0,'-26'-12'7608'0'0,"26"12"-7528"0"0,0 0 0 0 0,0 0 0 0 0,0 0 0 0 0,0 0 0 0 0,0-1 0 0 0,0 1 0 0 0,0 0 0 0 0,0 0 0 0 0,0 0 0 0 0,0 0 0 0 0,0 0 0 0 0,-1-1 0 0 0,1 1 0 0 0,0 0 0 0 0,0 0 0 0 0,0 0 0 0 0,0 0 0 0 0,1 0 0 0 0,-1-1 0 0 0,0 1 0 0 0,0 0 0 0 0,0 0 0 0 0,0 0 0 0 0,0 0 0 0 0,0 0 0 0 0,0-1 0 0 0,0 1 0 0 0,0 0 0 0 0,0 0 0 0 0,0 0 0 0 0,0 0 0 0 0,0 0 0 0 0,0 0 0 0 0,1 0 0 0 0,-1-1 0 0 0,0 1 0 0 0,0 0 0 0 0,0 0 0 0 0,0 0 0 0 0,0 0 0 0 0,0 0 0 0 0,1 0 0 0 0,-1 0 0 0 0,0 0 0 0 0,0 0 0 0 0,0 0 0 0 0,0 0 0 0 0,0 0 0 0 0,1 0 0 0 0,-1 0 0 0 0,0 0 0 0 0,0 0 0 0 0,0 0 0 0 0,0 0 0 0 0,0 0 0 0 0,1 0 0 0 0,-1 0 0 0 0,0 0 0 0 0,0 0 0 0 0,0 0 0 0 0,0 0 0 0 0,0 0 0 0 0,0 0 0 0 0,1 0 0 0 0,-1 0 0 0 0,0 0 0 0 0,0 1 0 0 0,0-1 0 0 0,55 4 5580 0 0,-25-2-5286 0 0,67 1 1482 0 0,-1 2-105 0 0,0-5 0 0 0,115-14-1 0 0,-208 14-1806 0 0,-1-1 1 0 0,0 1-1 0 0,0 0 0 0 0,0-1 0 0 0,1 1 0 0 0,-1-1 0 0 0,0 0 0 0 0,0 0 0 0 0,0 0 0 0 0,0 0 0 0 0,0 0 0 0 0,0 0 0 0 0,0 0 0 0 0,0-1 0 0 0,-1 1 0 0 0,1-1 0 0 0,2-1 0 0 0,-3 1-359 0 0,-26-22-2306 0 0,23 23 2740 0 0,0 0-1 0 0,0 1 1 0 0,0-1-1 0 0,0 1 1 0 0,-1-1 0 0 0,1 1-1 0 0,0 0 1 0 0,0 0-1 0 0,0 0 1 0 0,-1 0-1 0 0,1 0 1 0 0,0 0-1 0 0,0 1 1 0 0,-1-1-1 0 0,1 1 1 0 0,0-1-1 0 0,0 1 1 0 0,0 0-1 0 0,0 0 1 0 0,0 0-1 0 0,-3 2 1 0 0,2 0 130 0 0,1-1 0 0 0,0 1-1 0 0,-1 0 1 0 0,1 1 0 0 0,0-1 0 0 0,0 0 0 0 0,1 0 0 0 0,-1 1 0 0 0,1-1 0 0 0,-1 1 0 0 0,1 0-1 0 0,-1 6 1 0 0,-6 23 385 0 0,2 0-1 0 0,1 1 0 0 0,2 0 1 0 0,1-1-1 0 0,1 1 0 0 0,2 0 0 0 0,6 35 1 0 0,-6-67-508 0 0,1 8 120 0 0,0 0 1 0 0,-1 0-1 0 0,0 0 1 0 0,0 0 0 0 0,-1 0-1 0 0,-1 0 1 0 0,-2 18-1 0 0,2-27-154 0 0,0-1-1 0 0,1 1 0 0 0,-1 0 0 0 0,0-1 0 0 0,0 1 0 0 0,0 0 0 0 0,0-1 0 0 0,0 1 0 0 0,0-1 0 0 0,0 1 0 0 0,0-1 0 0 0,0 0 0 0 0,0 1 0 0 0,0-1 1 0 0,0 0-1 0 0,0 0 0 0 0,0 0 0 0 0,0 0 0 0 0,0 0 0 0 0,-2 0 0 0 0,-28-1-199 0 0,24 0 175 0 0,-64-2-144 0 0,0 2 0 0 0,-88 12-1 0 0,159-12 205 0 0,-1 1 0 0 0,1 0 0 0 0,-1 0 0 0 0,1 0-1 0 0,-1 0 1 0 0,0 0 0 0 0,1 0 0 0 0,-1 0 0 0 0,1 0-1 0 0,-1 0 1 0 0,1 0 0 0 0,-1 0 0 0 0,1 0-1 0 0,-1 0 1 0 0,1 1 0 0 0,-1-1 0 0 0,1 0 0 0 0,-1 0-1 0 0,1 0 1 0 0,-1 1 0 0 0,1-1 0 0 0,-1 0 0 0 0,1 1-1 0 0,-1-1 1 0 0,1 0 0 0 0,0 1 0 0 0,-1-1 0 0 0,1 1-1 0 0,0-1 1 0 0,-1 1 0 0 0,1 0 0 0 0,18 4 287 0 0,39 2 78 0 0,435-19 1172 0 0,-449 4-1564 0 0,-35 5 0 0 0,-4 0-1 0 0,-1 1-663 0 0</inkml:trace>
</inkml:ink>
</file>

<file path=ppt/ink/ink7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6:2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129 191 456 0 0,'-10'-2'2002'0'0,"-27"-5"9299"0"0,32 4-10775 0 0,1 1 0 0 0,1-1 0 0 0,-1 1 0 0 0,0-1 1 0 0,1 0-1 0 0,-1-1 0 0 0,1 1 0 0 0,0 0 0 0 0,0-1 1 0 0,0 0-1 0 0,1 0 0 0 0,-4-7 0 0 0,4 8-325 0 0,1 0-1 0 0,0-1 1 0 0,0 1 0 0 0,0-1-1 0 0,0 1 1 0 0,1-1-1 0 0,0 1 1 0 0,-1-1-1 0 0,1 0 1 0 0,1 1 0 0 0,-1-1-1 0 0,0 1 1 0 0,2-8-1 0 0,0 7-141 0 0,0-1 0 0 0,0 1 0 0 0,0 0 0 0 0,0-1 0 0 0,1 1 0 0 0,0 0 0 0 0,-1 0-1 0 0,2 1 1 0 0,-1-1 0 0 0,0 1 0 0 0,1-1 0 0 0,-1 1 0 0 0,1 0 0 0 0,0 0 0 0 0,0 1 0 0 0,0-1-1 0 0,0 1 1 0 0,1 0 0 0 0,-1 0 0 0 0,1 0 0 0 0,-1 1 0 0 0,1 0 0 0 0,0-1 0 0 0,6 1 0 0 0,-9 0-40 0 0,1 1 0 0 0,0 0 0 0 0,-1 0 0 0 0,1 0 0 0 0,0 0 0 0 0,-1 0 1 0 0,1 0-1 0 0,-1 1 0 0 0,1-1 0 0 0,0 1 0 0 0,-1 0 0 0 0,1 0 0 0 0,-1 0 1 0 0,0 0-1 0 0,1 0 0 0 0,-1 0 0 0 0,0 1 0 0 0,0-1 0 0 0,0 1 0 0 0,4 3 1 0 0,-3-1 7 0 0,0 0-1 0 0,0 0 1 0 0,0 0 0 0 0,-1 0 0 0 0,0 1 0 0 0,1-1 0 0 0,-2 1 0 0 0,1 0 0 0 0,0-1 0 0 0,1 10 0 0 0,-2-7-2 0 0,0 1 1 0 0,0 0-1 0 0,0-1 0 0 0,-1 1 0 0 0,0 0 1 0 0,-1-1-1 0 0,1 1 0 0 0,-2-1 0 0 0,1 1 1 0 0,-1 0-1 0 0,0-1 0 0 0,0 0 1 0 0,-1 0-1 0 0,-6 11 0 0 0,6-14-23 0 0,0-1 0 0 0,0 0-1 0 0,-1 0 1 0 0,1 0 0 0 0,-1 0 0 0 0,0-1-1 0 0,0 1 1 0 0,0-1 0 0 0,0 0 0 0 0,0 0-1 0 0,-1 0 1 0 0,1-1 0 0 0,-1 1 0 0 0,1-1-1 0 0,-1 0 1 0 0,1-1 0 0 0,-1 1 0 0 0,0-1-1 0 0,1 0 1 0 0,-1 0 0 0 0,1 0-1 0 0,-1-1 1 0 0,0 1 0 0 0,1-1 0 0 0,-1 0-1 0 0,1-1 1 0 0,-1 1 0 0 0,1-1 0 0 0,-6-3-1 0 0,7 4 2 0 0,0 0 0 0 0,-1-1-1 0 0,1 1 1 0 0,0-1-1 0 0,0 0 1 0 0,0 0 0 0 0,0 0-1 0 0,1 0 1 0 0,-1-1-1 0 0,0 1 1 0 0,1-1 0 0 0,0 0-1 0 0,0 1 1 0 0,-1-1-1 0 0,2 0 1 0 0,-1 0-1 0 0,0-1 1 0 0,1 1 0 0 0,-1 0-1 0 0,1 0 1 0 0,0-1-1 0 0,0 1 1 0 0,0-1 0 0 0,1 1-1 0 0,-1-1 1 0 0,1 1-1 0 0,0-1 1 0 0,0 1-1 0 0,0-1 1 0 0,0 0 0 0 0,1 1-1 0 0,-1-1 1 0 0,1 1-1 0 0,0-1 1 0 0,0 1 0 0 0,0 0-1 0 0,3-6 1 0 0,-2 5 15 0 0,0 1-1 0 0,-1 0 1 0 0,2-1 0 0 0,-1 1 0 0 0,0 0 0 0 0,1 0-1 0 0,-1 0 1 0 0,1 0 0 0 0,0 1 0 0 0,0-1 0 0 0,0 1-1 0 0,0-1 1 0 0,0 1 0 0 0,1 0 0 0 0,-1 1 0 0 0,1-1-1 0 0,-1 0 1 0 0,1 1 0 0 0,0 0 0 0 0,-1 0 0 0 0,1 0-1 0 0,0 0 1 0 0,0 1 0 0 0,0-1 0 0 0,0 1 0 0 0,0 0-1 0 0,-1 0 1 0 0,1 1 0 0 0,0-1 0 0 0,0 1 0 0 0,0 0-1 0 0,0-1 1 0 0,-1 2 0 0 0,5 1 0 0 0,-3-1 5 0 0,1 0 0 0 0,-1 1-1 0 0,0 0 1 0 0,0 0 0 0 0,0 0 0 0 0,0 1 0 0 0,0 0 0 0 0,-1 0 0 0 0,0 0 0 0 0,0 0-1 0 0,0 1 1 0 0,0-1 0 0 0,-1 1 0 0 0,1 0 0 0 0,-1 0 0 0 0,0 1 0 0 0,-1-1-1 0 0,0 1 1 0 0,1-1 0 0 0,-2 1 0 0 0,3 10 0 0 0,-3-13-18 0 0,-1 0-1 0 0,1 0 1 0 0,-1 0 0 0 0,0 1 0 0 0,0-1-1 0 0,0 0 1 0 0,0 0 0 0 0,0 0 0 0 0,-1 0 0 0 0,0 0-1 0 0,1 0 1 0 0,-1 0 0 0 0,0 0 0 0 0,-1 0-1 0 0,1 0 1 0 0,0 0 0 0 0,-1-1 0 0 0,0 1 0 0 0,1-1-1 0 0,-1 1 1 0 0,0-1 0 0 0,0 1 0 0 0,-1-1-1 0 0,1 0 1 0 0,-3 2 0 0 0,1-2-19 0 0,1 0-1 0 0,-1 0 1 0 0,0-1 0 0 0,0 0 0 0 0,0 1-1 0 0,0-1 1 0 0,0-1 0 0 0,0 1-1 0 0,0 0 1 0 0,0-1 0 0 0,0 0 0 0 0,-1 0-1 0 0,1 0 1 0 0,0-1 0 0 0,0 1-1 0 0,-5-3 1 0 0,5 3 1 0 0,0-2 0 0 0,0 1-1 0 0,0 0 1 0 0,0-1 0 0 0,0 0 0 0 0,0 0 0 0 0,1 0-1 0 0,-1 0 1 0 0,1 0 0 0 0,0-1 0 0 0,-1 0-1 0 0,1 1 1 0 0,0-1 0 0 0,0 0 0 0 0,1-1 0 0 0,-3-2-1 0 0,3 3 21 0 0,1 0-1 0 0,0 1 1 0 0,0-1 0 0 0,0 0-1 0 0,1 0 1 0 0,-1 1-1 0 0,1-1 1 0 0,-1 0 0 0 0,1 0-1 0 0,0 0 1 0 0,0 0-1 0 0,0 0 1 0 0,0 0 0 0 0,1 1-1 0 0,-1-1 1 0 0,1 0-1 0 0,0 0 1 0 0,0 0 0 0 0,0 1-1 0 0,0-1 1 0 0,0 0-1 0 0,0 1 1 0 0,1-1 0 0 0,0 1-1 0 0,-1 0 1 0 0,3-3-1 0 0,-1 1 37 0 0,1 0 0 0 0,-1 1 0 0 0,1-1 0 0 0,0 1 0 0 0,0 0 0 0 0,0 0 0 0 0,1 0 0 0 0,-1 1 0 0 0,0-1-1 0 0,1 1 1 0 0,0 0 0 0 0,0 0 0 0 0,-1 1 0 0 0,1 0 0 0 0,0-1 0 0 0,0 2 0 0 0,0-1 0 0 0,0 0-1 0 0,6 1 1 0 0,-8 0-18 0 0,0 0 0 0 0,-1 1 0 0 0,1-1-1 0 0,-1 0 1 0 0,1 1 0 0 0,-1 0 0 0 0,1-1 0 0 0,-1 1-1 0 0,0 0 1 0 0,1 0 0 0 0,-1 1 0 0 0,0-1-1 0 0,0 0 1 0 0,1 1 0 0 0,-1-1 0 0 0,0 1 0 0 0,-1 0-1 0 0,1-1 1 0 0,0 1 0 0 0,0 0 0 0 0,-1 0-1 0 0,1 0 1 0 0,-1 1 0 0 0,0-1 0 0 0,1 0-1 0 0,-1 0 1 0 0,0 1 0 0 0,-1-1 0 0 0,1 1 0 0 0,0-1-1 0 0,-1 1 1 0 0,1-1 0 0 0,-1 1 0 0 0,0-1-1 0 0,1 1 1 0 0,-1 0 0 0 0,-1-1 0 0 0,1 1 0 0 0,-1 2-1 0 0,1-2-22 0 0,0-1-1 0 0,-1 0 0 0 0,1 0 1 0 0,-1 1-1 0 0,0-1 1 0 0,0 0-1 0 0,0 0 0 0 0,0 0 1 0 0,0 0-1 0 0,0 0 1 0 0,-1 0-1 0 0,1 0 0 0 0,0 0 1 0 0,-1-1-1 0 0,0 1 0 0 0,1 0 1 0 0,-1-1-1 0 0,0 0 1 0 0,0 1-1 0 0,0-1 0 0 0,0 0 1 0 0,0 0-1 0 0,0 0 0 0 0,0 0 1 0 0,0 0-1 0 0,-3 0 1 0 0,3 0-304 0 0,-1 0 1 0 0,1-1 0 0 0,-1 0-1 0 0,1 1 1 0 0,0-1 0 0 0,-1 0 0 0 0,1 0-1 0 0,-1 0 1 0 0,1-1 0 0 0,-1 1 0 0 0,1-1-1 0 0,-1 1 1 0 0,1-1 0 0 0,0 0-1 0 0,-3-1 1 0 0,1-7-6696 0 0</inkml:trace>
</inkml:ink>
</file>

<file path=ppt/ink/ink7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1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74 136 0 0,'-19'6'16552'0'0,"31"-4"-15742"0"0,0-1 0 0 0,0 1 0 0 0,0-2 1 0 0,0 0-1 0 0,-1-1 0 0 0,1 0 1 0 0,0 0-1 0 0,19-6 0 0 0,0-1-117 0 0,-1-1 0 0 0,34-15-1 0 0,-44 15-1165 0 0,27-11 739 0 0,-31 17-4455 0 0,0 1-4300 0 0</inkml:trace>
</inkml:ink>
</file>

<file path=ppt/ink/ink7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1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21 668 0 0,'0'0'748'0'0,"-1"1"-499"0"0,1-1 0 0 0,0 0 0 0 0,0 1 0 0 0,0-1 0 0 0,0 0 0 0 0,0 1 1 0 0,-1-1-1 0 0,1 0 0 0 0,0 1 0 0 0,0-1 0 0 0,0 0 0 0 0,0 1 0 0 0,0-1 1 0 0,0 0-1 0 0,0 1 0 0 0,0-1 0 0 0,0 0 0 0 0,0 1 0 0 0,0-1 1 0 0,1 1-1 0 0,1 3 3239 0 0,-1-4-3239 0 0,17 4 3403 0 0,20-5-1021 0 0,17-5 97 0 0,41-5 1704 0 0,-63 4-7222 0 0,-1-2-3959 0 0,-23 6 4301 0 0</inkml:trace>
</inkml:ink>
</file>

<file path=ppt/ink/ink7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17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1 276 784 0 0,'10'-9'10522'0'0,"19"35"-5850"0"0,30 35 1 0 0,-31-31-2712 0 0,36 30 0 0 0,-54-52-1570 0 0,0 0 0 0 0,1-1-1 0 0,0 0 1 0 0,1 0 0 0 0,-1-1-1 0 0,1-1 1 0 0,22 7 0 0 0,-32-11-340 0 0,0-1 0 0 0,-1 0 1 0 0,1 1-1 0 0,0-1 1 0 0,-1 0-1 0 0,1 0 1 0 0,0 0-1 0 0,0 0 0 0 0,-1 0 1 0 0,1 0-1 0 0,0-1 1 0 0,0 1-1 0 0,-1 0 1 0 0,1-1-1 0 0,0 0 0 0 0,-1 1 1 0 0,1-1-1 0 0,-1 0 1 0 0,1 0-1 0 0,-1 0 1 0 0,1 0-1 0 0,1-1 0 0 0,-1-1 35 0 0,1 0 0 0 0,-1 1-1 0 0,0-2 1 0 0,0 1-1 0 0,0 0 1 0 0,0 0-1 0 0,0-1 1 0 0,-1 1-1 0 0,3-7 1 0 0,0-7 157 0 0,-1 1 1 0 0,0-1-1 0 0,1-25 0 0 0,-4 39-218 0 0,0-38 552 0 0,-5-55 0 0 0,-1-9-164 0 0,6 95-580 0 0,1-1 0 0 0,0 1 0 0 0,1 0 1 0 0,4-18-1 0 0,-5 25-207 0 0,0 0 0 0 0,0 0 0 0 0,0 0 1 0 0,1 0-1 0 0,-1 0 0 0 0,1 0 0 0 0,-1 0 0 0 0,1 0 0 0 0,0 1 0 0 0,0-1 1 0 0,0 1-1 0 0,0-1 0 0 0,1 1 0 0 0,-1 0 0 0 0,1 0 0 0 0,-1 0 1 0 0,1 0-1 0 0,5-2 0 0 0,2 3-5659 0 0,-7 2 5011 0 0,4 0-1947 0 0</inkml:trace>
</inkml:ink>
</file>

<file path=ppt/ink/ink7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27 504 0 0,'0'-1'272'0'0,"1"1"-1"0"0,-1 0 1 0 0,1 0 0 0 0,-1 0-1 0 0,0 0 1 0 0,1-1-1 0 0,-1 1 1 0 0,0 0 0 0 0,1-1-1 0 0,-1 1 1 0 0,0 0 0 0 0,1-1-1 0 0,-1 1 1 0 0,0 0 0 0 0,0-1-1 0 0,1 1 1 0 0,-1 0-1 0 0,0-1 1 0 0,0 1 0 0 0,0-1-1 0 0,1 1 1 0 0,-1 0 0 0 0,0-1-1 0 0,0 1 1 0 0,0-1 0 0 0,0 1-1 0 0,0-1 1 0 0,0 1-1 0 0,0 0 1 0 0,0-1 0 0 0,0 1-1 0 0,0-1 1 0 0,0 1 0 0 0,0-1-1 0 0,0 1 1 0 0,-1-1 0 0 0,1 1-1 0 0,0-1 1 0 0,-19-5 4192 0 0,-27 8-1728 0 0,39 0-2486 0 0,0 0 0 0 0,1 1 1 0 0,-1 0-1 0 0,1 0 0 0 0,0 0 1 0 0,0 1-1 0 0,0 0 1 0 0,0 0-1 0 0,1 0 0 0 0,-1 1 1 0 0,1-1-1 0 0,0 1 0 0 0,1 1 1 0 0,-1-1-1 0 0,1 1 0 0 0,-4 7 1 0 0,6-10-144 0 0,0 0 1 0 0,1 0 0 0 0,-1 1 0 0 0,1-1 0 0 0,0 1-1 0 0,0-1 1 0 0,0 0 0 0 0,1 1 0 0 0,-1 0 0 0 0,1-1-1 0 0,0 1 1 0 0,0-1 0 0 0,0 1 0 0 0,0-1-1 0 0,1 1 1 0 0,0-1 0 0 0,-1 1 0 0 0,1-1 0 0 0,0 1-1 0 0,1-1 1 0 0,-1 0 0 0 0,0 1 0 0 0,1-1 0 0 0,0 0-1 0 0,0 0 1 0 0,0 0 0 0 0,0 0 0 0 0,0-1-1 0 0,1 1 1 0 0,-1 0 0 0 0,1-1 0 0 0,0 0 0 0 0,3 2-1 0 0,-1 1-10 0 0,0-2 0 0 0,1 1 0 0 0,-1-1-1 0 0,1 0 1 0 0,0 0 0 0 0,0 0-1 0 0,1-1 1 0 0,-1 0 0 0 0,0 0 0 0 0,1-1-1 0 0,-1 0 1 0 0,1 0 0 0 0,-1 0 0 0 0,1-1-1 0 0,-1 0 1 0 0,1 0 0 0 0,0-1-1 0 0,-1 1 1 0 0,1-2 0 0 0,-1 1 0 0 0,8-3-1 0 0,-10 2-62 0 0,1 0 0 0 0,0 0 0 0 0,-1-1-1 0 0,0 1 1 0 0,0-1 0 0 0,0 0-1 0 0,0 0 1 0 0,0-1 0 0 0,0 1 0 0 0,-1-1-1 0 0,0 0 1 0 0,0 0 0 0 0,0 0 0 0 0,0 0-1 0 0,0 0 1 0 0,-1-1 0 0 0,0 1 0 0 0,0-1-1 0 0,0 0 1 0 0,0 1 0 0 0,-1-1 0 0 0,0 0-1 0 0,0 0 1 0 0,0 0 0 0 0,-1 0-1 0 0,1 0 1 0 0,-1 0 0 0 0,-1-6 0 0 0,0 6-6 0 0,1 1 0 0 0,-1 0 0 0 0,0 0 0 0 0,0-1 0 0 0,-1 1 1 0 0,1 0-1 0 0,-1 0 0 0 0,0 0 0 0 0,0 1 0 0 0,-1-1 0 0 0,1 0 0 0 0,-1 1 1 0 0,1 0-1 0 0,-1-1 0 0 0,0 1 0 0 0,0 0 0 0 0,-1 0 0 0 0,1 1 0 0 0,-1-1 1 0 0,1 1-1 0 0,-8-4 0 0 0,6 3-355 0 0,-1 0-1 0 0,0 1 1 0 0,-1-1 0 0 0,1 1-1 0 0,0 1 1 0 0,-8-2 0 0 0,9 2-828 0 0,0 1-1 0 0,0 0 1 0 0,-1 0 0 0 0,1 0 0 0 0,0 0-1 0 0,0 1 1 0 0,-9 2 0 0 0,3 0-2003 0 0</inkml:trace>
</inkml:ink>
</file>

<file path=ppt/ink/ink7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06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65 140 0 0,'-8'3'6069'0'0,"20"3"-5325"0"0,-1 0-1 0 0,1-1 1 0 0,0-1-1 0 0,1 0 1 0 0,-1 0-1 0 0,0-1 1 0 0,17 1-1 0 0,97 6 1422 0 0,-103-9-1642 0 0,-5 0-228 0 0,36 2 870 0 0,66-5 0 0 0,-106 1-951 0 0,0 0-1 0 0,0-2 1 0 0,0 1 0 0 0,-1-2 0 0 0,1 0 0 0 0,-1 0 0 0 0,1-1 0 0 0,-1-1 0 0 0,-1 0 0 0 0,13-9-1 0 0,-21 13-121 0 0,-1-1-1 0 0,1 1 0 0 0,-1-1 0 0 0,0 0 0 0 0,0-1 0 0 0,0 1 1 0 0,0 0-1 0 0,0-1 0 0 0,-1 0 0 0 0,0 1 0 0 0,0-1 0 0 0,0 0 1 0 0,0 0-1 0 0,2-9 0 0 0,-4 13 69 0 0,-9-4 274 0 0,-5 1-184 0 0,6 6-165 0 0,-1 0-1 0 0,1 1 1 0 0,1-1 0 0 0,-1 2-1 0 0,0-1 1 0 0,1 1 0 0 0,0 0-1 0 0,0 0 1 0 0,-9 11 0 0 0,2-3 48 0 0,2 1-1 0 0,-1 1 1 0 0,-12 20-1 0 0,15-17-13 0 0,1 0 0 0 0,0 0-1 0 0,2 1 1 0 0,0-1 0 0 0,1 2-1 0 0,1-1 1 0 0,1 1 0 0 0,0-1-1 0 0,2 1 1 0 0,0 0 0 0 0,1 0-1 0 0,1 0 1 0 0,1 1 0 0 0,5 25-1 0 0,0-13 46 0 0,1-1 1 0 0,1 0-1 0 0,2-1 0 0 0,1 0 0 0 0,1 0 0 0 0,2-2 1 0 0,1 1-1 0 0,20 28 0 0 0,-28-40-1784 0 0,-17-13 794 0 0,-36-16 360 0 0,21 5 136 0 0,-18 0 335 0 0,0 3 0 0 0,0 1 1 0 0,0 3-1 0 0,0 1 0 0 0,-1 2 1 0 0,-54 13-1 0 0,92-16 75 0 0,4-1-15 0 0,-1 0-1 0 0,1 1 1 0 0,0-1 0 0 0,0 1-1 0 0,-1-1 1 0 0,1 1-1 0 0,0 0 1 0 0,0 0-1 0 0,-1 0 1 0 0,1 0-1 0 0,0 0 1 0 0,0 0-1 0 0,0 1 1 0 0,1-1-1 0 0,-1 1 1 0 0,-3 2 678 0 0,25 15 385 0 0,-5-14-772 0 0,0 0 1 0 0,0-1 0 0 0,0-1-1 0 0,0 0 1 0 0,1-1 0 0 0,17 0-1 0 0,100-7 520 0 0,-36 1-2129 0 0,-47 3-2367 0 0,-16 0-4685 0 0,-18 0 5452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48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0 472 0 0,'0'0'5469'0'0,"1"2"-4437"0"0,10 8-233 0 0,1 0 1 0 0,0-2 0 0 0,0 1-1 0 0,1-2 1 0 0,0 0 0 0 0,23 10-1 0 0,-5-2-58 0 0,39 20-73 0 0,1-4 0 0 0,2-2 0 0 0,0-4 0 0 0,2-3 0 0 0,1-3 0 0 0,0-3 0 0 0,143 10 0 0 0,59-24 79 0 0,-148-3-84 0 0,253-37 0 0 0,-369 36-609 0 0,36-9 122 0 0,-47 11-144 0 0,0-1-1 0 0,0 0 0 0 0,0 0 0 0 0,-1 0 0 0 0,1-1 0 0 0,0 1 0 0 0,-1-1 1 0 0,1 0-1 0 0,-1 1 0 0 0,1-1 0 0 0,-1 0 0 0 0,0 0 0 0 0,3-3 1 0 0,-4 1-57 0 0,1-3-1314 0 0,18 3-8271 0 0</inkml:trace>
</inkml:ink>
</file>

<file path=ppt/ink/ink7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06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8 156 0 0,'-4'-8'18242'0'0,"16"84"-11286"0"0,0-11-3947 0 0,-7-2-3592 0 0,5-54-3247 0 0,7-8-6687 0 0</inkml:trace>
</inkml:ink>
</file>

<file path=ppt/ink/ink7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06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30 752 0 0,'-36'-2'21399'0'0,"53"5"-19949"0"0,47 2 855 0 0,32-4-226 0 0,141-22 257 0 0,-206 14-2208 0 0,10-2-2093 0 0,-17 11-9390 0 0,-19-1 8419 0 0</inkml:trace>
</inkml:ink>
</file>

<file path=ppt/ink/ink7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0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1 828 0 0,'-1'0'378'0'0,"0"1"-1"0"0,1 0 1 0 0,-1-1-1 0 0,0 1 1 0 0,0 0-1 0 0,1 0 1 0 0,-1 0-1 0 0,0-1 1 0 0,1 1-1 0 0,-1 0 1 0 0,0 0 0 0 0,1 0-1 0 0,-1 0 1 0 0,1 0-1 0 0,0 0 1 0 0,-1 0-1 0 0,1 0 1 0 0,0 0-1 0 0,0 0 1 0 0,0 0-1 0 0,-1 0 1 0 0,1 0-1 0 0,0 1 1 0 0,0-1 0 0 0,1 0-1 0 0,-1 0 1 0 0,0 0-1 0 0,0 0 1 0 0,0 0-1 0 0,1 2 1 0 0,1-2 60 0 0,-1 1 0 0 0,1-1 1 0 0,0 1-1 0 0,0-1 0 0 0,0 1 0 0 0,0-1 1 0 0,0 0-1 0 0,0 0 0 0 0,0 0 1 0 0,0 0-1 0 0,0 0 0 0 0,0-1 0 0 0,4 2 1 0 0,14 1 1213 0 0,0 0 1 0 0,32 1 0 0 0,-43-4-791 0 0,94 1 2209 0 0,-69-4-6129 0 0,-4-3-5832 0 0</inkml:trace>
</inkml:ink>
</file>

<file path=ppt/ink/ink7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08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24 0 0,'12'0'585'0'0,"1"0"-1"0"0,-1 0 1 0 0,1 1-1 0 0,-1 1 1 0 0,1 0 0 0 0,-1 0-1 0 0,0 2 1 0 0,0-1 0 0 0,0 1-1 0 0,0 1 1 0 0,-1 0-1 0 0,0 1 1 0 0,0 0 0 0 0,0 1-1 0 0,-1 0 1 0 0,12 11 0 0 0,19 17 1548 0 0,-2 2 0 0 0,50 60 0 0 0,-65-71-1243 0 0,4 7 116 0 0,-17-18-412 0 0,1-1 0 0 0,0 0 1 0 0,1-1-1 0 0,1-1 1 0 0,0 0-1 0 0,17 12 1 0 0,-29-24-519 0 0,-1 1 1 0 0,1-1 0 0 0,0 1 0 0 0,-1-1-1 0 0,1 0 1 0 0,0 1 0 0 0,-1-1-1 0 0,1 0 1 0 0,0 0 0 0 0,-1 0-1 0 0,1 0 1 0 0,0 0 0 0 0,-1-1 0 0 0,1 1-1 0 0,-1 0 1 0 0,1-1 0 0 0,0 1-1 0 0,-1-1 1 0 0,1 0 0 0 0,-1 0 0 0 0,1 1-1 0 0,-1-1 1 0 0,0 0 0 0 0,1 0-1 0 0,-1 0 1 0 0,0 0 0 0 0,0-1-1 0 0,1 1 1 0 0,-1 0 0 0 0,0 0 0 0 0,0-1-1 0 0,0 1 1 0 0,-1-1 0 0 0,1 1-1 0 0,0 0 1 0 0,0-3 0 0 0,6-8 172 0 0,-1-1 0 0 0,0 0 0 0 0,4-18 0 0 0,-5 17-52 0 0,15-46 675 0 0,19-106 0 0 0,10-35 543 0 0,-48 198-1565 0 0,-1 1 1 0 0,1 0-1 0 0,0-1 1 0 0,-1 1-1 0 0,1 0 1 0 0,0 0-1 0 0,1 0 1 0 0,-1 0-1 0 0,0 0 1 0 0,0 0-1 0 0,1 0 1 0 0,-1 0-1 0 0,1 0 1 0 0,0 0-1 0 0,0 1 1 0 0,-1-1-1 0 0,4-1 1 0 0,-2 3-339 0 0,0-1 1 0 0,0 1-1 0 0,0 0 1 0 0,0 0-1 0 0,0 0 1 0 0,0 0-1 0 0,0 1 1 0 0,0-1-1 0 0,0 1 1 0 0,0 0 0 0 0,0-1-1 0 0,-1 1 1 0 0,6 3-1 0 0,13 5-2863 0 0,2 1 482 0 0</inkml:trace>
</inkml:ink>
</file>

<file path=ppt/ink/ink7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11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58 424 0 0,'-23'-29'7426'0'0,"18"26"-6651"0"0,0-1-1 0 0,0 1 1 0 0,0 0-1 0 0,-1 0 1 0 0,1 1 0 0 0,-1 0-1 0 0,1 0 1 0 0,-1 0-1 0 0,-9-1 1 0 0,8 2-316 0 0,1 0 0 0 0,-1 1 0 0 0,1 0 0 0 0,-1 1 0 0 0,0-1 0 0 0,1 1 0 0 0,-13 4 0 0 0,9-2-248 0 0,1 0 0 0 0,0 1 0 0 0,0 1 0 0 0,0 0 0 0 0,0 0 0 0 0,1 0 0 0 0,0 1 0 0 0,0 0 0 0 0,1 1 0 0 0,0 0 0 0 0,0 0 0 0 0,-6 9 0 0 0,10-14-148 0 0,1 1-1 0 0,0 0 1 0 0,0 0-1 0 0,0 0 1 0 0,1 0-1 0 0,-1 0 1 0 0,1 0-1 0 0,-1 0 1 0 0,1 0-1 0 0,0 1 1 0 0,0-1-1 0 0,1 0 1 0 0,-1 1-1 0 0,1-1 1 0 0,-1 1-1 0 0,1-1 1 0 0,0 1-1 0 0,1-1 1 0 0,-1 1-1 0 0,0-1 1 0 0,1 0-1 0 0,0 1 1 0 0,0-1-1 0 0,0 0 1 0 0,2 5-1 0 0,1-2 2 0 0,-1-1 0 0 0,1 1 0 0 0,0-1 0 0 0,1 0 0 0 0,-1 0 0 0 0,1-1 0 0 0,0 1 0 0 0,0-1 0 0 0,0 0 0 0 0,1-1 0 0 0,0 1 0 0 0,-1-1 0 0 0,9 3 0 0 0,5 2 33 0 0,1-1 0 0 0,0-1 0 0 0,0 0 0 0 0,1-2 0 0 0,0 0 0 0 0,32 1 0 0 0,-36-4-118 0 0,-1-1 0 0 0,1-1 0 0 0,-1 0 0 0 0,1-1 0 0 0,-1-1 0 0 0,0-1 0 0 0,0 0 0 0 0,0-1 0 0 0,16-7 0 0 0,-31 11 11 0 0,1 0 0 0 0,0 0 0 0 0,0 0-1 0 0,0 0 1 0 0,-1 0 0 0 0,1-1 0 0 0,-1 1 0 0 0,1-1 0 0 0,-1 1 0 0 0,0-1 0 0 0,1 0-1 0 0,-1 1 1 0 0,0-1 0 0 0,0 0 0 0 0,0 0 0 0 0,0 0 0 0 0,0 0 0 0 0,-1 0 0 0 0,1 0-1 0 0,-1 0 1 0 0,1 0 0 0 0,-1 0 0 0 0,0 0 0 0 0,1 0 0 0 0,-1 0 0 0 0,0 0 0 0 0,-1 0-1 0 0,1 0 1 0 0,0 0 0 0 0,0 0 0 0 0,-1 0 0 0 0,1 0 0 0 0,-1 0 0 0 0,0 0 0 0 0,0 0-1 0 0,0 0 1 0 0,0 0 0 0 0,0 0 0 0 0,0 0 0 0 0,-2-1 0 0 0,-3-8 8 0 0,-1 1-1 0 0,0 0 1 0 0,-1 0 0 0 0,0 1-1 0 0,-15-13 1 0 0,7 8-49 0 0,-1 2 1 0 0,0 0-1 0 0,-1 0 0 0 0,-31-14 0 0 0,36 21-581 0 0,1 0 0 0 0,-1 1 0 0 0,-19-4 0 0 0,25 7-430 0 0,0 0 1 0 0,0 0 0 0 0,0 1-1 0 0,0 0 1 0 0,0 0 0 0 0,0 1 0 0 0,-11 2-1 0 0,13-1-1216 0 0</inkml:trace>
</inkml:ink>
</file>

<file path=ppt/ink/ink7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11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0 328 0 0,'-1'0'566'0'0,"0"0"1"0"0,-1 0-1 0 0,1 0 0 0 0,-1 1 0 0 0,1-1 1 0 0,0 0-1 0 0,-1 1 0 0 0,1-1 1 0 0,0 0-1 0 0,0 1 0 0 0,-1 0 0 0 0,1-1 1 0 0,0 1-1 0 0,0 0 0 0 0,0-1 0 0 0,0 1 1 0 0,0 0-1 0 0,-2 1 0 0 0,23 4 5401 0 0,44-1-1960 0 0,-4-3-1961 0 0,0-3 0 0 0,-1-2 0 0 0,75-14 0 0 0,-133 17-2090 0 0,18-1-1431 0 0,-13 0-1811 0 0</inkml:trace>
</inkml:ink>
</file>

<file path=ppt/ink/ink7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20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4 88 0 0,'-3'-1'334'0'0,"0"0"0"0"0,0 1 1 0 0,0-1-1 0 0,0 1 0 0 0,-1 0 0 0 0,1 0 0 0 0,0 0 1 0 0,0 0-1 0 0,-1 1 0 0 0,1-1 0 0 0,0 1 0 0 0,0 0 1 0 0,0 0-1 0 0,0 0 0 0 0,0 0 0 0 0,0 0 0 0 0,0 1 1 0 0,0-1-1 0 0,0 1 0 0 0,1 0 0 0 0,-1 0 0 0 0,1 0 1 0 0,-1 0-1 0 0,1 0 0 0 0,-3 3 0 0 0,-8 9 664 0 0,1 0-1 0 0,-21 31 0 0 0,30-41-746 0 0,-18 28 881 0 0,1 1-1 0 0,2 1 1 0 0,1 1-1 0 0,-12 36 1 0 0,21-50-516 0 0,2 0-1 0 0,0 0 1 0 0,2 1 0 0 0,0-1 0 0 0,2 1 0 0 0,0 0 0 0 0,1 0 0 0 0,3 33 0 0 0,-1-47-421 0 0,0-1 0 0 0,1 0-1 0 0,0 1 1 0 0,0-1 0 0 0,0 0 0 0 0,1 0 0 0 0,0 0 0 0 0,1 0 0 0 0,-1-1-1 0 0,1 1 1 0 0,0-1 0 0 0,1 0 0 0 0,0 0 0 0 0,0-1 0 0 0,10 10 0 0 0,-10-11-387 0 0,0-1 0 0 0,0 0 1 0 0,0 0-1 0 0,0 0 1 0 0,0-1-1 0 0,1 0 0 0 0,-1 0 1 0 0,12 2-1 0 0,-10-3-955 0 0,0 0-1 0 0,1 0 1 0 0,-1-1-1 0 0,1 0 1 0 0,-1-1 0 0 0,1 0-1 0 0,11-2 1 0 0,1-2-1499 0 0</inkml:trace>
</inkml:ink>
</file>

<file path=ppt/ink/ink7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21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58 180 0 0,'-7'-4'14118'0'0,"121"-18"-4257"0"0,-43 11-8571 0 0,-36 3-4475 0 0,-1-1-3620 0 0,-21 5 4155 0 0</inkml:trace>
</inkml:ink>
</file>

<file path=ppt/ink/ink7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21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1 157 340 0 0,'1'-5'1289'0'0,"0"-2"-626"0"0,2-1 0 0 0,-1 1 0 0 0,1-1 0 0 0,0 1 0 0 0,1 0 0 0 0,-1 0-1 0 0,1 0 1 0 0,1 0 0 0 0,0 1 0 0 0,-1 0 0 0 0,2 0 0 0 0,-1 0 0 0 0,1 0-1 0 0,0 1 1 0 0,0 0 0 0 0,0 0 0 0 0,1 1 0 0 0,0 0 0 0 0,0 0 0 0 0,0 0-1 0 0,0 1 1 0 0,0 0 0 0 0,1 1 0 0 0,0-1 0 0 0,8 0 0 0 0,-2-1-124 0 0,0 2 1 0 0,0-1-1 0 0,0 2 1 0 0,0 0 0 0 0,1 1-1 0 0,-1 0 1 0 0,0 1-1 0 0,0 0 1 0 0,1 2-1 0 0,-1-1 1 0 0,-1 2 0 0 0,1 0-1 0 0,21 9 1 0 0,-32-12-462 0 0,0 1 1 0 0,0-1-1 0 0,0 0 1 0 0,0 1-1 0 0,0 0 1 0 0,0-1-1 0 0,-1 1 1 0 0,1 0-1 0 0,-1 1 1 0 0,1-1-1 0 0,-1 0 1 0 0,0 1-1 0 0,0-1 1 0 0,0 1-1 0 0,0 0 1 0 0,0 0-1 0 0,-1-1 1 0 0,1 1 0 0 0,-1 0-1 0 0,0 0 1 0 0,1 5-1 0 0,-2-4-65 0 0,0 0 0 0 0,-1-1 0 0 0,0 1-1 0 0,0 0 1 0 0,0 0 0 0 0,0-1 0 0 0,0 1 0 0 0,-1-1-1 0 0,0 1 1 0 0,0-1 0 0 0,0 0 0 0 0,0 1 0 0 0,0-1 0 0 0,0 0-1 0 0,-1 0 1 0 0,0-1 0 0 0,-4 5 0 0 0,-4 3-143 0 0,-1-2 0 0 0,1 1-1 0 0,-1-1 1 0 0,-22 11 0 0 0,20-12-146 0 0,1 0 0 0 0,0 2 1 0 0,-17 12-1 0 0,30-20 254 0 0,0-1 1 0 0,0 0-1 0 0,-1 0 1 0 0,1 0-1 0 0,0 1 1 0 0,0-1-1 0 0,0 0 1 0 0,-1 0 0 0 0,1 1-1 0 0,0-1 1 0 0,0 0-1 0 0,0 1 1 0 0,0-1-1 0 0,0 0 1 0 0,0 0-1 0 0,-1 1 1 0 0,1-1-1 0 0,0 0 1 0 0,0 1-1 0 0,0-1 1 0 0,0 0-1 0 0,0 1 1 0 0,0-1-1 0 0,0 0 1 0 0,1 1-1 0 0,-1-1 1 0 0,0 0 0 0 0,0 1-1 0 0,0-1 1 0 0,0 0-1 0 0,0 0 1 0 0,0 1-1 0 0,0-1 1 0 0,1 0-1 0 0,-1 0 1 0 0,0 1-1 0 0,0-1 1 0 0,0 0-1 0 0,1 0 1 0 0,-1 1-1 0 0,18 10-158 0 0,22 3 209 0 0,-4-5-18 0 0,80 26 66 0 0,-105-32-67 0 0,0 2 1 0 0,-1 0 0 0 0,0 0 0 0 0,0 0 0 0 0,-1 2 0 0 0,0-1-1 0 0,0 1 1 0 0,10 9 0 0 0,-17-14-6 0 0,0 1 0 0 0,0-1 0 0 0,0 0 0 0 0,0 0 0 0 0,-1 1 0 0 0,1-1-1 0 0,0 1 1 0 0,-1 0 0 0 0,0-1 0 0 0,0 1 0 0 0,0 0 0 0 0,0 0 0 0 0,0 0 0 0 0,-1 0 0 0 0,1-1 0 0 0,-1 1 0 0 0,1 0 0 0 0,-1 0-1 0 0,0 0 1 0 0,-1 0 0 0 0,1 4 0 0 0,-2-3 4 0 0,1 0-1 0 0,-1 1 1 0 0,0-1 0 0 0,0 0-1 0 0,0 0 1 0 0,-1-1-1 0 0,1 1 1 0 0,-1 0 0 0 0,0-1-1 0 0,0 0 1 0 0,0 1-1 0 0,-6 3 1 0 0,-4 3-32 0 0,-1 0 0 0 0,0-2 1 0 0,0 1-1 0 0,-1-2 0 0 0,0 0 0 0 0,-23 7 1 0 0,29-11-361 0 0,-37 10-444 0 0,15-10-5404 0 0</inkml:trace>
</inkml:ink>
</file>

<file path=ppt/ink/ink7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22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32 828 0 0,'3'-3'409'0'0,"0"0"0"0"0,0 0 0 0 0,0 1 0 0 0,0-1 0 0 0,1 1 0 0 0,-1 0 0 0 0,1 0 0 0 0,-1 0 0 0 0,1 0 0 0 0,0 1 0 0 0,0-1 0 0 0,0 1 0 0 0,0 0 0 0 0,-1 0 0 0 0,1 1 0 0 0,1-1 0 0 0,5 1 0 0 0,-3 0 5 0 0,1 1 0 0 0,-1 0 0 0 0,0 1 0 0 0,0 0 0 0 0,0 0 0 0 0,0 0 0 0 0,0 1 0 0 0,0 0 0 0 0,6 4 0 0 0,6 5 371 0 0,-2 0 0 0 0,1 1 0 0 0,-2 0 0 0 0,0 2 1 0 0,25 28-1 0 0,-28-26-332 0 0,0 2 0 0 0,-1-1 1 0 0,-1 2-1 0 0,-1 0 0 0 0,0 0 0 0 0,-2 0 0 0 0,0 1 1 0 0,-1 1-1 0 0,-2-1 0 0 0,0 1 0 0 0,-1 0 0 0 0,-1 0 1 0 0,-1 0-1 0 0,-1 1 0 0 0,-3 35 0 0 0,1-42-443 0 0,-1-1 0 0 0,0 1 0 0 0,-1-1 0 0 0,-1 0 0 0 0,0 0 0 0 0,-1 0 0 0 0,-1-1 0 0 0,0 1 0 0 0,-1-1 0 0 0,0-1 0 0 0,-1 1 0 0 0,-1-1 0 0 0,0-1 0 0 0,-1 0-1 0 0,0 0 1 0 0,-1 0 0 0 0,0-2 0 0 0,0 1 0 0 0,-1-2 0 0 0,-1 1 0 0 0,0-2 0 0 0,0 1 0 0 0,-16 6 0 0 0,10-9-2290 0 0,-1-2-4693 0 0,14-3 4356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49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0 768 0 0,'0'0'4194'0'0,"4"2"-2696"0"0,18 8 318 0 0,84 37 3328 0 0,-65-31-4199 0 0,0-1 1 0 0,53 10 0 0 0,-3-7 663 0 0,171 10 1 0 0,-239-27-1458 0 0,249 1 1887 0 0,-268-3-2018 0 0,184-17 966 0 0,-163 15-708 0 0,1-2 0 0 0,-1-1 0 0 0,1-1-1 0 0,-2-2 1 0 0,39-17 0 0 0,-59 24-141 0 0,0-1 0 0 0,0 1 0 0 0,-1-1 0 0 0,1 0 0 0 0,-1 0 0 0 0,0 0 0 0 0,1-1 0 0 0,-1 1 0 0 0,-1-1 0 0 0,1 0 0 0 0,3-6 0 0 0,5-7-290 0 0,-10 16-581 0 0,5 0-938 0 0,7 7-5638 0 0,-4-1 4543 0 0</inkml:trace>
</inkml:ink>
</file>

<file path=ppt/ink/ink7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23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0 211 224 0 0,'0'0'4348'0'0,"32"5"-467"0"0,164 3 2349 0 0,92-3-2974 0 0,-66-1-1616 0 0,88 2 21 0 0,1921-96 3752 0 0,-1898 71-4954 0 0,-2 1-97 0 0,65 0-37 0 0,664-49 715 0 0,-1007 62-935 0 0,110-16-101 0 0,-162 21-480 0 0,2-1 119 0 0</inkml:trace>
</inkml:ink>
</file>

<file path=ppt/ink/ink7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2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66 416 0 0,'5'-7'1157'0'0,"0"1"0"0"0,1 0 0 0 0,-1 0 0 0 0,1 0 0 0 0,1 1 0 0 0,-1 0 0 0 0,1 0 0 0 0,0 1 0 0 0,0 0 1 0 0,1 0-1 0 0,7-3 0 0 0,-14 7-1067 0 0,-1 0 1 0 0,1 0 0 0 0,-1 0 0 0 0,1 0 0 0 0,0 0-1 0 0,-1 0 1 0 0,1 0 0 0 0,0 0 0 0 0,-1 0 0 0 0,1 0-1 0 0,0 0 1 0 0,-1 0 0 0 0,1 1 0 0 0,-1-1 0 0 0,1 0-1 0 0,0 0 1 0 0,-1 1 0 0 0,1-1 0 0 0,-1 0 0 0 0,1 1-1 0 0,-1-1 1 0 0,1 1 0 0 0,-1-1 0 0 0,1 1 0 0 0,-1-1-1 0 0,1 1 1 0 0,-1-1 0 0 0,0 1 0 0 0,1-1 0 0 0,-1 1-1 0 0,0 0 1 0 0,0-1 0 0 0,1 1 0 0 0,-1-1-1 0 0,0 1 1 0 0,0 0 0 0 0,0-1 0 0 0,0 1 0 0 0,0 0-1 0 0,0-1 1 0 0,0 1 0 0 0,0 0 0 0 0,0-1 0 0 0,0 1-1 0 0,0 0 1 0 0,0-1 0 0 0,0 1 0 0 0,0-1 0 0 0,-1 1-1 0 0,1 0 1 0 0,0-1 0 0 0,0 1 0 0 0,-1 0 0 0 0,-13 34 1028 0 0,1-12-793 0 0,-2-1-1 0 0,-1 0 1 0 0,0-1-1 0 0,-2-1 1 0 0,-20 18-1 0 0,-107 84 1042 0 0,53-47-188 0 0,70-49-605 0 0,22-25-540 0 0,-1-1 1 0 0,1 1 0 0 0,0 0 0 0 0,0 0 0 0 0,-1 0 0 0 0,1 0 0 0 0,0-1 0 0 0,0 1 0 0 0,0 0-1 0 0,0 0 1 0 0,0 0 0 0 0,0 0 0 0 0,0 0 0 0 0,1-1 0 0 0,-1 1 0 0 0,0 0 0 0 0,0 0 0 0 0,0 0-1 0 0,1 0 1 0 0,-1-1 0 0 0,1 3 0 0 0,2-1 17 0 0,-1 0 0 0 0,1 0-1 0 0,-1-1 1 0 0,1 1 0 0 0,0 0 0 0 0,0-1-1 0 0,-1 0 1 0 0,1 0 0 0 0,0 1 0 0 0,0-2-1 0 0,0 1 1 0 0,0 0 0 0 0,1-1 0 0 0,-1 1-1 0 0,6-1 1 0 0,50 3-7 0 0,1-2 1 0 0,0-4-1 0 0,-1-1 0 0 0,96-21 1 0 0,-142 22-125 0 0,1 0 0 0 0,-1 0 0 0 0,0-1 0 0 0,0-1 0 0 0,0 0 0 0 0,-1-1 0 0 0,1 0 0 0 0,-1-1 0 0 0,-1-1 0 0 0,1 1 0 0 0,19-20 0 0 0,-31 27 115 0 0,3-3 650 0 0,-10 13-467 0 0,1 1 0 0 0,0-1 0 0 0,1 1 0 0 0,0 0 0 0 0,0 0 1 0 0,1 1-1 0 0,-4 20 0 0 0,3-8-146 0 0,1-1 0 0 0,1 1 0 0 0,0 26 0 0 0,3-48-273 0 0,0 0 0 0 0,1-1-1 0 0,-1 1 1 0 0,0 0-1 0 0,1 0 1 0 0,-1-1 0 0 0,1 1-1 0 0,0 0 1 0 0,-1-1 0 0 0,1 1-1 0 0,0-1 1 0 0,0 1-1 0 0,0-1 1 0 0,2 3 0 0 0,-2-4-331 0 0,-1 1 0 0 0,1 0 0 0 0,0 0 1 0 0,0-1-1 0 0,0 1 0 0 0,0-1 0 0 0,0 1 0 0 0,-1-1 1 0 0,1 1-1 0 0,0-1 0 0 0,0 1 0 0 0,0-1 0 0 0,1 0 1 0 0,-1 0-1 0 0,0 0 0 0 0,2 1 0 0 0,5-2-2384 0 0</inkml:trace>
</inkml:ink>
</file>

<file path=ppt/ink/ink7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2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1 784 0 0,'0'0'4639'0'0,"1"4"-2930"0"0,1 21 668 0 0,-1 0 0 0 0,-1 0 0 0 0,-5 42 0 0 0,0 3 349 0 0,4-47-1927 0 0,0-13-375 0 0,0 1 1 0 0,0 0 0 0 0,1 0-1 0 0,1 0 1 0 0,0 0-1 0 0,0 0 1 0 0,1-1-1 0 0,0 1 1 0 0,1 0-1 0 0,5 12 1 0 0,-7-22-400 0 0,0-1 0 0 0,0 1 1 0 0,0 0-1 0 0,0 0 0 0 0,0-1 0 0 0,0 1 1 0 0,1 0-1 0 0,-1-1 0 0 0,0 1 0 0 0,0-1 0 0 0,0 1 1 0 0,1-1-1 0 0,-1 0 0 0 0,0 0 0 0 0,0 1 1 0 0,1-1-1 0 0,-1 0 0 0 0,0 0 0 0 0,1 0 0 0 0,-1-1 1 0 0,0 1-1 0 0,1 0 0 0 0,-1 0 0 0 0,0-1 1 0 0,0 1-1 0 0,1 0 0 0 0,-1-1 0 0 0,0 1 0 0 0,1-2 1 0 0,38-18-198 0 0,94-82-434 0 0,-93 68 136 0 0,75-48-1 0 0,-70 50-18 0 0,-45 32 468 0 0,-3 3-11 0 0,-1 0 28 0 0,1 0 1 0 0,0 0 0 0 0,-1 0-1 0 0,0 0 1 0 0,0-1-1 0 0,-5 5 1 0 0,2-2 23 0 0,-9 9 57 0 0,-76 76 514 0 0,81-79-436 0 0,1 0 0 0 0,1 1 0 0 0,0 0 0 0 0,0 0 0 0 0,1 1 0 0 0,-9 23 0 0 0,15-33-95 0 0,0 0 0 0 0,0 0 0 0 0,0 0 0 0 0,1 0 0 0 0,-1 0 0 0 0,1 0 0 0 0,0 1 0 0 0,0-1 0 0 0,0 0 0 0 0,0 0 0 0 0,1 0 0 0 0,-1 0 0 0 0,1 1 0 0 0,0-1 0 0 0,-1 0 0 0 0,2 0 0 0 0,-1 0 0 0 0,0 0 0 0 0,2 3 0 0 0,0-2 29 0 0,1 0-1 0 0,-1 0 1 0 0,1 0 0 0 0,0 0-1 0 0,0-1 1 0 0,0 1-1 0 0,0-1 1 0 0,0 0-1 0 0,1 0 1 0 0,7 3-1 0 0,4 1 165 0 0,1-1 0 0 0,1 0 0 0 0,-1-1 0 0 0,1-1-1 0 0,27 3 1 0 0,68-5-488 0 0,-69-2-5202 0 0,-36 3-304 0 0,-7-2 4755 0 0,4 2-1821 0 0</inkml:trace>
</inkml:ink>
</file>

<file path=ppt/ink/ink7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26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1 376 0 0,'-6'0'721'0'0,"0"0"0"0"0,-1 1 0 0 0,1-1 1 0 0,0 2-1 0 0,0-1 0 0 0,0 1 0 0 0,1 0 0 0 0,-1 0 0 0 0,-9 5 0 0 0,14-7-503 0 0,0 1-1 0 0,0-1 1 0 0,0 1-1 0 0,0 0 0 0 0,1-1 1 0 0,-1 1-1 0 0,0 0 0 0 0,0 0 1 0 0,1 0-1 0 0,-1-1 1 0 0,1 1-1 0 0,-1 0 0 0 0,0 0 1 0 0,1 0-1 0 0,0 0 1 0 0,-1 0-1 0 0,1 0 0 0 0,0 0 1 0 0,-1 0-1 0 0,1 0 1 0 0,0 0-1 0 0,0 0 0 0 0,0 2 1 0 0,0-1-10 0 0,1 0 1 0 0,0 0 0 0 0,-1 0-1 0 0,1 0 1 0 0,0-1 0 0 0,0 1-1 0 0,1 0 1 0 0,-1 0-1 0 0,0-1 1 0 0,1 1 0 0 0,-1 0-1 0 0,1-1 1 0 0,-1 1 0 0 0,1-1-1 0 0,-1 0 1 0 0,4 2-1 0 0,7 4 232 0 0,0 0 0 0 0,0-1-1 0 0,1 0 1 0 0,-1-1 0 0 0,1 0-1 0 0,0-1 1 0 0,1-1 0 0 0,14 3-1 0 0,114 9 1762 0 0,-121-14-1820 0 0,-2 1-9 0 0,-1-1 0 0 0,1-1 0 0 0,-1-1 0 0 0,1-1 0 0 0,32-6 0 0 0,-45 6-316 0 0,1 0-1 0 0,-1-1 1 0 0,0 1 0 0 0,0-1 0 0 0,0 0-1 0 0,0 0 1 0 0,0-1 0 0 0,-1 0 0 0 0,0 0-1 0 0,1 0 1 0 0,-1-1 0 0 0,-1 0 0 0 0,1 1 0 0 0,-1-2-1 0 0,0 1 1 0 0,0 0 0 0 0,0-1 0 0 0,-1 0-1 0 0,3-7 1 0 0,5-6 367 0 0,-15 36 229 0 0,-3 21-414 0 0,4 105 757 0 0,5 0-1 0 0,40 262 1 0 0,-39-390-1034 0 0,-2-11-118 0 0,0 0 0 0 0,0 1 0 0 0,0 0 0 0 0,-1-1 0 0 0,1 1 0 0 0,-1 0 0 0 0,0-1 1 0 0,-1 1-1 0 0,1-1 0 0 0,-2 9 0 0 0,0-12 60 0 0,0 0 0 0 0,0 0 0 0 0,1-1 0 0 0,-1 1 0 0 0,0 0 0 0 0,0-1 0 0 0,0 1 0 0 0,0-1 0 0 0,0 0 0 0 0,0 0 0 0 0,0 0 1 0 0,0 0-1 0 0,0 0 0 0 0,0 0 0 0 0,0 0 0 0 0,-2-1 0 0 0,-3 0-1 0 0,-52 1 342 0 0,-1 3-1 0 0,0 2 0 0 0,1 3 1 0 0,-110 29-1 0 0,141-26 357 0 0,27-11-520 0 0,0 1 0 0 0,0-1 0 0 0,0 1 0 0 0,0-1 0 0 0,0 1 0 0 0,0-1 0 0 0,0 1 1 0 0,0 0-1 0 0,0 0 0 0 0,0-1 0 0 0,0 1 0 0 0,0 0 0 0 0,1 0 0 0 0,-1 0 0 0 0,0 0 0 0 0,1 0 1 0 0,-1 0-1 0 0,1 0 0 0 0,-1 0 0 0 0,1 0 0 0 0,-1 2 0 0 0,1-2-40 0 0,1 0-1 0 0,0-1 1 0 0,0 1 0 0 0,-1 0-1 0 0,1 0 1 0 0,0 0 0 0 0,0-1-1 0 0,0 1 1 0 0,0 0-1 0 0,0-1 1 0 0,0 1 0 0 0,0-1-1 0 0,0 1 1 0 0,0-1 0 0 0,0 1-1 0 0,0-1 1 0 0,0 0 0 0 0,0 0-1 0 0,0 0 1 0 0,1 1-1 0 0,0-1 1 0 0,30 4 501 0 0,-29-4-416 0 0,60 3 31 0 0,-1-4 1 0 0,0-2 0 0 0,91-16 0 0 0,-103 11-7363 0 0,70-20 1 0 0,-110 24 4058 0 0</inkml:trace>
</inkml:ink>
</file>

<file path=ppt/ink/ink7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26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83 8253 0 0,'0'0'9749'0'0,"-1"-1"-9543"0"0,0 1 1 0 0,0 0 0 0 0,0 0 0 0 0,0-1-1 0 0,0 1 1 0 0,0-1 0 0 0,0 1-1 0 0,1 0 1 0 0,-1-1 0 0 0,0 0 0 0 0,0 1-1 0 0,0-1 1 0 0,1 0 0 0 0,-1 1-1 0 0,0-1 1 0 0,1 0 0 0 0,-2-1 0 0 0,17-7 235 0 0,0 0 0 0 0,0 0 0 0 0,0 2 0 0 0,1 0 0 0 0,0 0 0 0 0,1 2 0 0 0,-1 0 0 0 0,1 1 0 0 0,0 0 0 0 0,0 2 0 0 0,0 0 0 0 0,1 1 0 0 0,-1 0 0 0 0,23 3 0 0 0,-38-1-421 0 0,0-1 1 0 0,-1 0 0 0 0,1 1 0 0 0,0-1-1 0 0,-1 1 1 0 0,1 0 0 0 0,-1-1 0 0 0,1 1-1 0 0,-1 0 1 0 0,1 0 0 0 0,-1 0 0 0 0,0 0 0 0 0,1 0-1 0 0,-1 0 1 0 0,0 1 0 0 0,0-1 0 0 0,0 0-1 0 0,0 1 1 0 0,0-1 0 0 0,0 0 0 0 0,0 1-1 0 0,0-1 1 0 0,0 1 0 0 0,-1 0 0 0 0,1-1-1 0 0,-1 1 1 0 0,1-1 0 0 0,-1 1 0 0 0,0 0 0 0 0,0 0-1 0 0,1-1 1 0 0,-1 1 0 0 0,0 0 0 0 0,0-1-1 0 0,-1 1 1 0 0,1 0 0 0 0,0-1 0 0 0,-1 1-1 0 0,1 0 1 0 0,-1-1 0 0 0,0 3 0 0 0,-3 9-3 0 0,-1-1 0 0 0,0 1 1 0 0,-1-1-1 0 0,-8 13 0 0 0,7-13 11 0 0,-47 72 31 0 0,41-66-21 0 0,0 0 0 0 0,2 1 0 0 0,0 0-1 0 0,1 1 1 0 0,0 0 0 0 0,-6 23 0 0 0,15-40-18 0 0,0 1 1 0 0,1-1-1 0 0,-1 0 0 0 0,1 1 1 0 0,-1-1-1 0 0,1 1 1 0 0,0-1-1 0 0,0 1 0 0 0,1-1 1 0 0,-1 1-1 0 0,1-1 0 0 0,-1 0 1 0 0,1 1-1 0 0,0-1 1 0 0,1 0-1 0 0,-1 0 0 0 0,0 1 1 0 0,1-1-1 0 0,3 5 1 0 0,-1-4 58 0 0,0 0 0 0 0,-1-1 0 0 0,1 0 0 0 0,1 1 0 0 0,-1-1 1 0 0,0-1-1 0 0,1 1 0 0 0,0-1 0 0 0,-1 0 0 0 0,1 0 0 0 0,10 3 1 0 0,10 0 236 0 0,0 0 1 0 0,1-2-1 0 0,-1-1 1 0 0,34-2-1 0 0,-47 0-298 0 0,4-1-1816 0 0,0-1-1 0 0,0-1 1 0 0,0 0-1 0 0,-1-1 1 0 0,1 0-1 0 0,-1-2 1 0 0,19-9-1 0 0,-14 7-1357 0 0</inkml:trace>
</inkml:ink>
</file>

<file path=ppt/ink/ink7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27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74 100 0 0,'0'0'1317'0'0,"10"-19"10941"0"0,19 16-4453 0 0,22 10-3120 0 0,-19-2-2593 0 0,12-4-1447 0 0,-1-2-1 0 0,0-2 0 0 0,0-1 0 0 0,0-3 1 0 0,0-1-1 0 0,51-18 0 0 0,-77 21-1831 0 0,-11 3-62 0 0,0 0 0 0 0,0 0-1 0 0,0 0 1 0 0,0 1 0 0 0,0 0 0 0 0,1 0 0 0 0,-1 1 0 0 0,12 0 0 0 0</inkml:trace>
</inkml:ink>
</file>

<file path=ppt/ink/ink7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27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1 168 0 0,'-13'16'1874'0'0,"7"3"5104"0"0,6-18-6667 0 0,1 0 0 0 0,-1-1 0 0 0,1 1 0 0 0,-1 0 0 0 0,0-1 0 0 0,1 1 0 0 0,-1 0 0 0 0,1-1 0 0 0,-1 1 0 0 0,1 0 1 0 0,0-1-1 0 0,-1 1 0 0 0,1-1 0 0 0,0 1 0 0 0,-1-1 0 0 0,1 0 0 0 0,0 1 0 0 0,-1-1 0 0 0,1 0 0 0 0,0 1 0 0 0,1-1 0 0 0,20 5 1158 0 0,26-2 3417 0 0,82-4-1 0 0,-13-9-7100 0 0,-105 7-4961 0 0</inkml:trace>
</inkml:ink>
</file>

<file path=ppt/ink/ink7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28 0 0,'5'4'6861'0'0,"26"28"-4717"0"0,182 271 5506 0 0,-59-103-3107 0 0,-136-185-3561 0 0,-17-15-943 0 0,-1 0 0 0 0,1 0-1 0 0,-1 0 1 0 0,1 0 0 0 0,-1 0-1 0 0,0 0 1 0 0,1 0 0 0 0,-1 0-1 0 0,1 0 1 0 0,-1 0 0 0 0,1 0-1 0 0,-1-1 1 0 0,0 1 0 0 0,1 0-1 0 0,-1 0 1 0 0,1 0 0 0 0,-1-1-1 0 0,0 1 1 0 0,1 0 0 0 0,-1-1-1 0 0,0 1 1 0 0,1 0 0 0 0,-1 0-1 0 0,0-1 1 0 0,0 1 0 0 0,1-1-1 0 0,-1 1 1 0 0,0 0 0 0 0,1-1-1 0 0,0-4 108 0 0,1 0-1 0 0,0 0 0 0 0,-1-1 0 0 0,0 1 0 0 0,0 0 0 0 0,-1-7 0 0 0,7-87 655 0 0,20-152 578 0 0,-22 225-1252 0 0,1 1 0 0 0,1 0 0 0 0,1 0 0 0 0,1 1 0 0 0,1 0 0 0 0,2 1 0 0 0,22-36 0 0 0,-32 55-211 0 0,1 0 1 0 0,1-1-1 0 0,-1 1 0 0 0,0 1 1 0 0,1-1-1 0 0,0 0 0 0 0,0 1 1 0 0,0 0-1 0 0,0 0 0 0 0,1 0 1 0 0,-1 0-1 0 0,1 1 0 0 0,5-2 1 0 0,25 0-3565 0 0,5 17-3468 0 0,-20-4 4439 0 0</inkml:trace>
</inkml:ink>
</file>

<file path=ppt/ink/ink7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2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3 444 0 0,'0'-2'6782'0'0,"-18"3"-3643"0"0,-24 7-1286 0 0,24 0-1141 0 0,0 0 0 0 0,1 2 0 0 0,0 0 0 0 0,0 1 1 0 0,-15 14-1 0 0,26-20-474 0 0,0 0 1 0 0,1 0 0 0 0,-1 0-1 0 0,1 1 1 0 0,0 0 0 0 0,1 0-1 0 0,-1 0 1 0 0,1 1 0 0 0,0-1-1 0 0,1 1 1 0 0,0 0 0 0 0,0 0-1 0 0,0 1 1 0 0,1-1 0 0 0,0 0-1 0 0,-1 9 1 0 0,3-11-117 0 0,0-1 1 0 0,0 0 0 0 0,0 0-1 0 0,1 0 1 0 0,-1 0-1 0 0,1 0 1 0 0,0 0-1 0 0,1 0 1 0 0,-1 0-1 0 0,0-1 1 0 0,1 1 0 0 0,0 0-1 0 0,0-1 1 0 0,0 1-1 0 0,1-1 1 0 0,4 6-1 0 0,-2-4 12 0 0,0-1 0 0 0,0 1-1 0 0,0-1 1 0 0,1 0-1 0 0,0-1 1 0 0,0 1-1 0 0,0-1 1 0 0,0 0-1 0 0,10 3 1 0 0,-6-3-65 0 0,0 0 1 0 0,1-1-1 0 0,-1 0 1 0 0,0 0-1 0 0,1-1 1 0 0,-1-1-1 0 0,1 0 0 0 0,-1 0 1 0 0,1-1-1 0 0,-1 0 1 0 0,1-1-1 0 0,-1 0 1 0 0,11-4-1 0 0,-17 4-85 0 0,1 0 1 0 0,-1-1 0 0 0,1 1-1 0 0,-1-1 1 0 0,0 0-1 0 0,0 0 1 0 0,0 0-1 0 0,0 0 1 0 0,-1-1-1 0 0,0 0 1 0 0,1 1-1 0 0,-1-1 1 0 0,0 0 0 0 0,-1-1-1 0 0,1 1 1 0 0,-1 0-1 0 0,0-1 1 0 0,0 0-1 0 0,0 1 1 0 0,-1-1-1 0 0,2-6 1 0 0,-3 7 10 0 0,1 0 0 0 0,-1 0 0 0 0,0 0 0 0 0,0 0 0 0 0,-1 0 0 0 0,1 0 0 0 0,-1 0 1 0 0,0 0-1 0 0,0 0 0 0 0,0 1 0 0 0,0-1 0 0 0,-1 0 0 0 0,1 0 0 0 0,-1 1 0 0 0,0-1 0 0 0,0 1 0 0 0,-1 0 0 0 0,1-1 1 0 0,-1 1-1 0 0,1 0 0 0 0,-1 1 0 0 0,0-1 0 0 0,0 0 0 0 0,0 1 0 0 0,-1 0 0 0 0,-5-4 0 0 0,-3-1-221 0 0,0 1 0 0 0,0 1 0 0 0,-1 0 0 0 0,0 0 0 0 0,-20-4-1 0 0,-1 6-2634 0 0,1 5-3316 0 0,26 0 3767 0 0</inkml:trace>
</inkml:ink>
</file>

<file path=ppt/ink/ink7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2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0 792 0 0,'13'18'9182'0'0,"12"-6"-4771"0"0,35 3-1522 0 0,-44-12-1428 0 0,82 16 3081 0 0,181 10 1 0 0,-279-29-4749 0 0,45-2 1677 0 0,-35-1-5536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51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0 508 0 0,'0'0'181'0'0,"0"0"0"0"0,0 0 0 0 0,-1 0-1 0 0,1 1 1 0 0,0-1 0 0 0,0 0 0 0 0,-1 0 0 0 0,1 0 0 0 0,0 0-1 0 0,-2 2 1629 0 0,2-2-1628 0 0,-1 0 0 0 0,1 0-1 0 0,0 1 1 0 0,0-1 0 0 0,0 0 0 0 0,0 0 0 0 0,0 0 0 0 0,0 1-1 0 0,0-1 1 0 0,0 0 0 0 0,0 1 0 0 0,-1-1 0 0 0,1 0 0 0 0,0 0-1 0 0,0 1 1 0 0,0-1 0 0 0,0 0 0 0 0,0 0 0 0 0,1 1 0 0 0,-1-1-1 0 0,0 0 1 0 0,0 0 0 0 0,0 1 0 0 0,0-1 0 0 0,0 0 0 0 0,0 0-1 0 0,0 1 1 0 0,0-1 0 0 0,1 0 0 0 0,-1 1 0 0 0,19 6 2789 0 0,30 0-1050 0 0,315-2 5242 0 0,-289-6-9631 0 0,1 0-3606 0 0</inkml:trace>
</inkml:ink>
</file>

<file path=ppt/ink/ink7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33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72 100 0 0,'-2'-44'8379'0'0,"2"43"-8214"0"0,-1-1-1 0 0,1 1 1 0 0,-1 0-1 0 0,1-1 1 0 0,-1 1-1 0 0,0-1 0 0 0,0 1 1 0 0,1 0-1 0 0,-1 0 1 0 0,0-1-1 0 0,0 1 0 0 0,0 0 1 0 0,0 0-1 0 0,0 0 1 0 0,-1 0-1 0 0,1 0 0 0 0,0 0 1 0 0,0 1-1 0 0,-1-1 1 0 0,1 0-1 0 0,0 0 1 0 0,-1 1-1 0 0,1-1 0 0 0,-1 1 1 0 0,1 0-1 0 0,-1-1 1 0 0,1 1-1 0 0,-1 0 0 0 0,1 0 1 0 0,-1 0-1 0 0,1 0 1 0 0,-1 0-1 0 0,1 0 1 0 0,-1 0-1 0 0,1 0 0 0 0,-1 1 1 0 0,1-1-1 0 0,0 1 1 0 0,-3 0-1 0 0,-7 3 272 0 0,0 0-1 0 0,1 0 1 0 0,-1 2-1 0 0,-9 5 1 0 0,15-8-357 0 0,-14 8 363 0 0,1 2 0 0 0,1 0 0 0 0,0 0 0 0 0,1 2 0 0 0,-27 30 0 0 0,36-36-275 0 0,0-1 1 0 0,0 1-1 0 0,1 0 0 0 0,0 1 1 0 0,1-1-1 0 0,0 1 0 0 0,1 0 1 0 0,-1 0-1 0 0,2 1 1 0 0,0-1-1 0 0,0 1 0 0 0,1 0 1 0 0,-1 15-1 0 0,3-17-74 0 0,1 0 0 0 0,1-1 0 0 0,0 1 0 0 0,0 0 0 0 0,1-1 0 0 0,0 0 0 0 0,0 0 0 0 0,1 0 0 0 0,0 0 0 0 0,0 0 1 0 0,1-1-1 0 0,0 0 0 0 0,0 0 0 0 0,1 0 0 0 0,0 0 0 0 0,0-1 0 0 0,0 0 0 0 0,1-1 0 0 0,0 1 0 0 0,0-1 0 0 0,10 5 0 0 0,3 2 52 0 0,0-1 0 0 0,1-1-1 0 0,0-1 1 0 0,1-1 0 0 0,0 0 0 0 0,43 7-1 0 0,-38-10-33 0 0,0-2 0 0 0,0-1 0 0 0,1-2 0 0 0,36-3 0 0 0,-52 2-84 0 0,1 0 1 0 0,-1-2-1 0 0,0 1 0 0 0,0-2 1 0 0,0 0-1 0 0,0 0 1 0 0,0-1-1 0 0,-1 0 1 0 0,0-1-1 0 0,0 0 0 0 0,16-13 1 0 0,-22 15-25 0 0,0-1 1 0 0,0 0 0 0 0,0 0-1 0 0,-1-1 1 0 0,0 1 0 0 0,0-1-1 0 0,-1 0 1 0 0,0 0 0 0 0,0 0-1 0 0,0 0 1 0 0,0-1 0 0 0,-1 1-1 0 0,0-1 1 0 0,1-10 0 0 0,-2 6 15 0 0,0 1 1 0 0,-1-1-1 0 0,0 1 0 0 0,-1-1 1 0 0,0 1-1 0 0,-1 0 1 0 0,0-1-1 0 0,0 1 0 0 0,-5-10 1 0 0,2 5-55 0 0,-1 1 0 0 0,-1-1 0 0 0,-1 1 0 0 0,0 0 0 0 0,0 1 0 0 0,-2 0 0 0 0,1 0 0 0 0,-2 1 0 0 0,0 0 0 0 0,0 1 0 0 0,-1 0 0 0 0,-19-13 0 0 0,23 19-837 0 0,-30-17 156 0 0,12 19-8391 0 0,20 4 6477 0 0</inkml:trace>
</inkml:ink>
</file>

<file path=ppt/ink/ink7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3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0 832 0 0,'-8'1'598'0'0,"0"0"-1"0"0,-1 1 0 0 0,1-1 1 0 0,0 2-1 0 0,0-1 1 0 0,0 1-1 0 0,1 0 1 0 0,-1 1-1 0 0,1 0 1 0 0,-1 0-1 0 0,1 0 1 0 0,0 1-1 0 0,1 0 1 0 0,-1 1-1 0 0,1-1 0 0 0,0 1 1 0 0,1 0-1 0 0,-7 9 1 0 0,-11 15 1282 0 0,2 2 1 0 0,-31 57-1 0 0,35-58-935 0 0,-24 52 1446 0 0,2-7-3095 0 0,10-27-7219 0 0,25-44 5774 0 0</inkml:trace>
</inkml:ink>
</file>

<file path=ppt/ink/ink7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34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0 248 696 0 0,'0'0'6058'0'0,"22"-4"-1090"0"0,38 6-1848 0 0,68-7 0 0 0,-8 0-1482 0 0,1316-22 4688 0 0,-905 2-5152 0 0,-30-5-314 0 0,449-84 1013 0 0,-925 110-1814 0 0,18-3 306 0 0,67-21 1 0 0,-109 28-513 0 0,7 5-2780 0 0</inkml:trace>
</inkml:ink>
</file>

<file path=ppt/ink/ink7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36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89 219 12 0 0,'-2'-4'408'0'0,"0"-1"-1"0"0,1 1 1 0 0,-1-1 0 0 0,1 0 0 0 0,0 0-1 0 0,0 1 1 0 0,1-1 0 0 0,-1 0-1 0 0,1 0 1 0 0,0 0 0 0 0,0 1-1 0 0,1-1 1 0 0,-1 0 0 0 0,1 0 0 0 0,0 1-1 0 0,1-1 1 0 0,-1 0 0 0 0,1 1-1 0 0,0-1 1 0 0,0 1 0 0 0,0 0-1 0 0,0 0 1 0 0,1-1 0 0 0,0 2 0 0 0,0-1-1 0 0,0 0 1 0 0,4-4 0 0 0,2-1 145 0 0,1 0 1 0 0,-1 0-1 0 0,1 1 1 0 0,1 0 0 0 0,-1 1-1 0 0,1 0 1 0 0,1 1-1 0 0,-1 0 1 0 0,15-5 0 0 0,-22 9-380 0 0,0 1 1 0 0,0 0 0 0 0,0 0 0 0 0,0 0 0 0 0,1 0 0 0 0,-1 0 0 0 0,0 1-1 0 0,0 0 1 0 0,0 0 0 0 0,1 0 0 0 0,-1 1 0 0 0,0-1 0 0 0,0 1 0 0 0,0 0 0 0 0,0 0-1 0 0,0 0 1 0 0,0 1 0 0 0,0-1 0 0 0,0 1 0 0 0,0 0 0 0 0,-1 0 0 0 0,1 1-1 0 0,-1-1 1 0 0,1 1 0 0 0,-1-1 0 0 0,0 1 0 0 0,0 0 0 0 0,0 0 0 0 0,0 1-1 0 0,3 5 1 0 0,-1-1-15 0 0,-2-1-1 0 0,1 0 0 0 0,-1 1 1 0 0,0-1-1 0 0,-1 1 1 0 0,0 0-1 0 0,0 0 0 0 0,0 0 1 0 0,-1 0-1 0 0,-1 0 0 0 0,1 0 1 0 0,-1 1-1 0 0,-1-1 1 0 0,1 0-1 0 0,-3 11 0 0 0,-4 4-138 0 0,-1 1 0 0 0,-1-1 1 0 0,-1 0-1 0 0,-1-1 0 0 0,-1 0 0 0 0,-1-1 0 0 0,-1 0 0 0 0,0-1 0 0 0,-2 0 0 0 0,0-2 0 0 0,-1 0 0 0 0,-1 0 0 0 0,-1-2 1 0 0,0 0-1 0 0,-1-2 0 0 0,-1 0 0 0 0,0-1 0 0 0,-26 12 0 0 0,45-24-32 0 0,0 0 0 0 0,0 0 0 0 0,0 0 0 0 0,0 0 0 0 0,-1 0 0 0 0,1 0 0 0 0,0-1 0 0 0,-1 1 0 0 0,1-1 0 0 0,0 0 0 0 0,-1 1 0 0 0,1-1 0 0 0,0 0 0 0 0,-1 0 1 0 0,1 0-1 0 0,0-1 0 0 0,-1 1 0 0 0,1-1 0 0 0,0 1 0 0 0,-1-1 0 0 0,1 0 0 0 0,0 0 0 0 0,0 0 0 0 0,0 0 0 0 0,0 0 0 0 0,-4-3 0 0 0,5 3-2 0 0,1 0 17 0 0,1 1 1 0 0,-1-1 0 0 0,0 0-1 0 0,0 1 1 0 0,1-1-1 0 0,-1 0 1 0 0,0 1 0 0 0,1-1-1 0 0,-1 0 1 0 0,1 1 0 0 0,-1-1-1 0 0,1 0 1 0 0,-1 1-1 0 0,1-1 1 0 0,-1 1 0 0 0,1-1-1 0 0,0 1 1 0 0,-1 0 0 0 0,1-1-1 0 0,0 1 1 0 0,-1 0-1 0 0,1-1 1 0 0,0 1 0 0 0,-1 0-1 0 0,1 0 1 0 0,0-1 0 0 0,1 1-1 0 0,26 5 169 0 0,23 21 132 0 0,-48-24-288 0 0,50 31 193 0 0,-13-7-5 0 0,52 24 1 0 0,-78-44-174 0 0,0 0 0 0 0,1-1 0 0 0,-1 0 0 0 0,1-1 0 0 0,0-1 1 0 0,0-1-1 0 0,29 2 0 0 0,-38-4-27 0 0,-1 0 0 0 0,1 0-1 0 0,-1-1 1 0 0,0 0 0 0 0,1 0 0 0 0,-1 0 0 0 0,0 0 0 0 0,0-1 0 0 0,0 0 0 0 0,0 0-1 0 0,0 0 1 0 0,0-1 0 0 0,-1 0 0 0 0,1 0 0 0 0,-1 0 0 0 0,0 0 0 0 0,0-1 0 0 0,0 1 0 0 0,0-1-1 0 0,0 0 1 0 0,-1 0 0 0 0,0-1 0 0 0,0 1 0 0 0,0-1 0 0 0,2-5 0 0 0,-1 3-224 0 0,-1-1 1 0 0,0 0-1 0 0,-1 0 1 0 0,0 0-1 0 0,0 0 1 0 0,1-13-1 0 0,-3 9-1070 0 0,0 1-1 0 0,0 0 1 0 0,-1-1 0 0 0,-3-16-1 0 0</inkml:trace>
</inkml:ink>
</file>

<file path=ppt/ink/ink7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37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 0 0,'15'60'12406'0'0,"-4"8"-7048"0"0,-7-36-4470 0 0,2 0-1 0 0,1-1 1 0 0,1 0 0 0 0,18 46-1 0 0,-25-76-905 0 0,0 0-1 0 0,-1 1 1 0 0,1-1 0 0 0,0 0 0 0 0,0 0-1 0 0,0 0 1 0 0,0 0 0 0 0,0 0-1 0 0,0 0 1 0 0,0 0 0 0 0,0 0-1 0 0,0 0 1 0 0,0 0 0 0 0,1-1 0 0 0,-1 1-1 0 0,0 0 1 0 0,0-1 0 0 0,1 1-1 0 0,-1-1 1 0 0,1 1 0 0 0,-1-1 0 0 0,0 0-1 0 0,1 0 1 0 0,-1 1 0 0 0,1-1-1 0 0,-1 0 1 0 0,1 0 0 0 0,-1 0-1 0 0,0-1 1 0 0,1 1 0 0 0,-1 0 0 0 0,1-1-1 0 0,-1 1 1 0 0,0 0 0 0 0,1-1-1 0 0,-1 0 1 0 0,0 1 0 0 0,1-1-1 0 0,-1 0 1 0 0,0 0 0 0 0,0 1 0 0 0,0-1-1 0 0,2-2 1 0 0,8-5-290 0 0,0-1 1 0 0,0-1-1 0 0,15-16 1 0 0,-16 15 200 0 0,62-60-902 0 0,-27 29 764 0 0,73-91-1 0 0,-109 122 1672 0 0,-23 34-1231 0 0,-26 36-362 0 0,8-19 204 0 0,7-8 44 0 0,-27 43 0 0 0,47-66 46 0 0,0 0 0 0 0,0 0-1 0 0,1 0 1 0 0,0 1 0 0 0,0 0 0 0 0,1 0 0 0 0,1 0 0 0 0,0 0-1 0 0,0 0 1 0 0,0 11 0 0 0,2-17-27 0 0,0 0-1 0 0,0 0 1 0 0,1 0 0 0 0,-1 0-1 0 0,1 0 1 0 0,0-1-1 0 0,0 1 1 0 0,1 0 0 0 0,-1-1-1 0 0,1 1 1 0 0,-1-1 0 0 0,1 1-1 0 0,0-1 1 0 0,0 0 0 0 0,1 0-1 0 0,-1 0 1 0 0,1 0 0 0 0,-1 0-1 0 0,6 4 1 0 0,-2-3 68 0 0,0 0 1 0 0,0-1-1 0 0,1 0 1 0 0,-1 0-1 0 0,1 0 1 0 0,-1-1-1 0 0,1 0 1 0 0,0 0-1 0 0,0 0 1 0 0,9 0-1 0 0,-2-1-134 0 0,1 0 0 0 0,0 0 0 0 0,0-2 0 0 0,-1 0 0 0 0,1-1 0 0 0,0 0 0 0 0,-1-1 0 0 0,1-1 0 0 0,26-10 0 0 0,-41 14-215 0 0,14-7-2515 0 0</inkml:trace>
</inkml:ink>
</file>

<file path=ppt/ink/ink7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55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69 508 0 0,'-24'-11'18372'0'0,"175"2"-13253"0"0,-69 7-3898 0 0,-1-4 0 0 0,128-26 1 0 0,-167 25-2093 0 0,-27 6-2803 0 0,0 0-4335 0 0,-8 1 5421 0 0</inkml:trace>
</inkml:ink>
</file>

<file path=ppt/ink/ink7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56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22 800 0 0,'-1'-1'-227'0'0,"-24"-19"14047"0"0,41 19-11159 0 0,322 37 3388 0 0,-329-35-5991 0 0,0 1 0 0 0,0 0 0 0 0,-1 0 0 0 0,1 1 0 0 0,-1 0-1 0 0,1 0 1 0 0,-1 1 0 0 0,0 1 0 0 0,9 5 0 0 0,-15-8-74 0 0,1 0 0 0 0,-1 1 0 0 0,1-1 0 0 0,-1 0 0 0 0,0 1 0 0 0,0 0 0 0 0,0-1 0 0 0,0 1 0 0 0,0 0 0 0 0,-1 0 0 0 0,1 0 1 0 0,-1 0-1 0 0,0 1 0 0 0,0-1 0 0 0,0 0 0 0 0,0 0 0 0 0,-1 1 0 0 0,1-1 0 0 0,-1 0 0 0 0,0 1 0 0 0,0-1 0 0 0,0 1 0 0 0,0-1 0 0 0,-1 0 0 0 0,1 1 0 0 0,-3 5 0 0 0,-4 15-46 0 0,-1-1 0 0 0,-1 0-1 0 0,-1-1 1 0 0,-25 41-1 0 0,-65 74 380 0 0,1-2 957 0 0,93-127-1056 0 0,-2 0-612 0 0</inkml:trace>
</inkml:ink>
</file>

<file path=ppt/ink/ink7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5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14 108 480 0 0,'6'-3'7356'0'0,"18"2"-3914"0"0,45 3-2462 0 0,-30-1-4 0 0,23 0-155 0 0,1-2 1 0 0,-1-3 0 0 0,0-3-1 0 0,60-15 1 0 0,-113 20-700 0 0,0-1 0 0 0,-1 0 1 0 0,1-1-1 0 0,-1 0 1 0 0,8-5-1 0 0,-13 7-63 0 0,0 0 0 0 0,0 0 0 0 0,-1 0 0 0 0,1-1 0 0 0,0 1-1 0 0,-1-1 1 0 0,1 1 0 0 0,-1-1 0 0 0,0 0 0 0 0,0 0 0 0 0,0 0 0 0 0,0 0 0 0 0,-1 0 0 0 0,1-1 0 0 0,0-3-1 0 0,-1 6 216 0 0,-11 1 145 0 0,10 0-402 0 0,-1 0 0 0 0,1 0 0 0 0,-1 0 0 0 0,0 0 1 0 0,1 0-1 0 0,-1 0 0 0 0,1 0 0 0 0,-1 0 0 0 0,1 0 1 0 0,-1 0-1 0 0,0 1 0 0 0,1-1 0 0 0,-1 0 1 0 0,1 0-1 0 0,-1 1 0 0 0,1-1 0 0 0,-1 0 0 0 0,1 0 1 0 0,0 1-1 0 0,-1-1 0 0 0,1 1 0 0 0,-1-1 0 0 0,1 0 1 0 0,0 1-1 0 0,-1-1 0 0 0,1 1 0 0 0,-1 0 1 0 0,-4 7 131 0 0,0-1 1 0 0,0 1 0 0 0,1 0 0 0 0,0 0 0 0 0,0 0 0 0 0,1 1 0 0 0,0-1-1 0 0,-2 15 1 0 0,-8 73 517 0 0,10-68-466 0 0,-3 24 194 0 0,3 0 0 0 0,2 0 1 0 0,2 0-1 0 0,3 0 1 0 0,1 0-1 0 0,23 89 0 0 0,-26-132-350 0 0,2 3 68 0 0,-1 0 1 0 0,-1 0-1 0 0,2 19 1 0 0,-4-30-131 0 0,0 0 0 0 0,-1 0 0 0 0,1 0 0 0 0,0-1-1 0 0,-1 1 1 0 0,1 0 0 0 0,-1 0 0 0 0,1-1 0 0 0,-1 1 0 0 0,1 0 0 0 0,-1-1 0 0 0,0 1-1 0 0,1-1 1 0 0,-1 1 0 0 0,0-1 0 0 0,1 1 0 0 0,-1-1 0 0 0,0 1 0 0 0,0-1 0 0 0,1 0-1 0 0,-1 1 1 0 0,0-1 0 0 0,0 0 0 0 0,0 0 0 0 0,0 1 0 0 0,-27 4-402 0 0,21-3 304 0 0,-179 29-994 0 0,120-22 889 0 0,1 2 0 0 0,1 3 0 0 0,-66 24 0 0 0,128-37 236 0 0,1-1 17 0 0,0 0-1 0 0,0 1 1 0 0,0-1 0 0 0,0 0-1 0 0,0 1 1 0 0,0-1-1 0 0,0 1 1 0 0,0-1-1 0 0,0 1 1 0 0,0 0-1 0 0,0-1 1 0 0,0 1 0 0 0,0 0-1 0 0,1 0 1 0 0,-1-1-1 0 0,0 1 1 0 0,0 0-1 0 0,1 0 1 0 0,-1 0-1 0 0,1 0 1 0 0,-1 0 0 0 0,0 2-1 0 0,1-2 257 0 0,25 8 722 0 0,30-7-327 0 0,-1-2 0 0 0,1-3 0 0 0,-1-1 0 0 0,63-15 0 0 0,-90 14-760 0 0,80-15-1478 0 0,-71 11-2390 0 0,-2-1-3280 0 0,-21 5 4583 0 0</inkml:trace>
</inkml:ink>
</file>

<file path=ppt/ink/ink7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58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 0 0,'0'0'13183'0'0,"5"1"-11817"0"0,113 5 5623 0 0,69-15-3064 0 0,-116 4-2605 0 0,-33 2-606 0 0,-2 1-606 0 0,-11 1-3621 0 0</inkml:trace>
</inkml:ink>
</file>

<file path=ppt/ink/ink7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5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21 304 0 0,'-10'7'7218'0'0,"13"-1"-2519"0"0,24 0-331 0 0,40-5-1137 0 0,-36-3-1877 0 0,0-2 0 0 0,45-10 0 0 0,-46 6-4281 0 0,-1-2-3739 0 0,-21 7 4218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52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1 528 0 0,'-17'1'3297'0'0,"11"0"1422"0"0,3 1-4194 0 0,1 1-1 0 0,0-1 1 0 0,-1 0 0 0 0,1 1-1 0 0,0 0 1 0 0,0-1 0 0 0,1 1-1 0 0,-1 0 1 0 0,0 0 0 0 0,1 0-1 0 0,0 0 1 0 0,0 0-1 0 0,0 0 1 0 0,0 1 0 0 0,0-1-1 0 0,0 6 1 0 0,-4 65 2580 0 0,3-40-1648 0 0,-1-3-667 0 0,1 1 1 0 0,2-1-1 0 0,1 0 1 0 0,1 1-1 0 0,2-1 0 0 0,15 60 1 0 0,-15-77-1262 0 0,6 17-14 0 0,-1-20-2922 0 0,4-7-4421 0 0</inkml:trace>
</inkml:ink>
</file>

<file path=ppt/ink/ink7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5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1 221 456 0 0,'10'-2'4026'0'0,"-1"7"-3286"0"0,1 1 0 0 0,-1 0 1 0 0,-1 1-1 0 0,1 0 1 0 0,-1 0-1 0 0,0 1 0 0 0,-1 0 1 0 0,13 18-1 0 0,51 83 2665 0 0,-53-78-2417 0 0,-14-24-771 0 0,13 23 803 0 0,1-1-1 0 0,2 0 1 0 0,0-2 0 0 0,2 0-1 0 0,43 40 1 0 0,-63-65-945 0 0,-1 0 1 0 0,1-1 0 0 0,0 1-1 0 0,0-1 1 0 0,1 1 0 0 0,-1-1 0 0 0,0 0-1 0 0,0 0 1 0 0,1 0 0 0 0,-1 0-1 0 0,1 0 1 0 0,-1 0 0 0 0,1-1 0 0 0,-1 1-1 0 0,1-1 1 0 0,-1 0 0 0 0,1 0-1 0 0,-1 0 1 0 0,1 0 0 0 0,-1 0 0 0 0,1 0-1 0 0,-1-1 1 0 0,1 1 0 0 0,-1-1-1 0 0,1 0 1 0 0,-1 0 0 0 0,1 0 0 0 0,-1 0-1 0 0,0 0 1 0 0,1 0 0 0 0,-1 0-1 0 0,0-1 1 0 0,0 1 0 0 0,0-1-1 0 0,0 0 1 0 0,0 0 0 0 0,-1 0 0 0 0,1 0-1 0 0,-1 0 1 0 0,1 0 0 0 0,1-3-1 0 0,6-10 175 0 0,0 0-1 0 0,-1-1 0 0 0,-1 0 0 0 0,9-31 0 0 0,-14 42-205 0 0,42-136 956 0 0,-23 67-375 0 0,4 0 1 0 0,62-129-1 0 0,-87 201-693 0 0,1 0 1 0 0,0 0-1 0 0,0 0 0 0 0,0 0 0 0 0,0 0 0 0 0,0 1 1 0 0,0-1-1 0 0,0 0 0 0 0,1 0 0 0 0,-1 1 1 0 0,1-1-1 0 0,-1 1 0 0 0,1 0 0 0 0,0-1 1 0 0,-1 1-1 0 0,1 0 0 0 0,0 0 0 0 0,0 0 1 0 0,0 0-1 0 0,0 0 0 0 0,0 0 0 0 0,0 1 1 0 0,0-1-1 0 0,0 1 0 0 0,0-1 0 0 0,0 1 1 0 0,1 0-1 0 0,-1 0 0 0 0,0 0 0 0 0,0 0 1 0 0,0 0-1 0 0,0 0 0 0 0,0 1 0 0 0,0-1 1 0 0,3 1-1 0 0,1 3-860 0 0,0-1 1 0 0,-1 1-1 0 0,1 0 1 0 0,-1 0 0 0 0,0 1-1 0 0,0-1 1 0 0,0 1-1 0 0,-1 0 1 0 0,0 1-1 0 0,5 7 1 0 0,6 7-1917 0 0</inkml:trace>
</inkml:ink>
</file>

<file path=ppt/ink/ink7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7:5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23 44 0 0,'-5'-13'3944'0'0,"1"11"-3462"0"0,0 1 0 0 0,1 0 1 0 0,-1-1-1 0 0,0 1 0 0 0,0 0 0 0 0,0 1 0 0 0,-1-1 0 0 0,1 1 0 0 0,0 0 0 0 0,0 0 0 0 0,0 0 0 0 0,0 1 0 0 0,0-1 0 0 0,0 1 0 0 0,0 0 0 0 0,0 0 0 0 0,0 0 0 0 0,-6 3 0 0 0,-11 5 225 0 0,1 1 0 0 0,-23 14-1 0 0,20-11 280 0 0,13-7-604 0 0,-1 0 0 0 0,1 1-1 0 0,0 0 1 0 0,0 1 0 0 0,1 0-1 0 0,0 0 1 0 0,1 1-1 0 0,-1 0 1 0 0,-9 15 0 0 0,17-21-272 0 0,-1 0-1 0 0,0 0 1 0 0,1 0 0 0 0,-1 0 0 0 0,1 0 0 0 0,0 0 0 0 0,0 0 0 0 0,0 1-1 0 0,0-1 1 0 0,1 0 0 0 0,-1 1 0 0 0,1-1 0 0 0,0 0 0 0 0,0 1 0 0 0,0-1-1 0 0,1 1 1 0 0,-1-1 0 0 0,1 0 0 0 0,0 1 0 0 0,0-1 0 0 0,0 0 0 0 0,0 0-1 0 0,0 0 1 0 0,1 0 0 0 0,-1 0 0 0 0,1 0 0 0 0,0 0 0 0 0,0 0 0 0 0,0-1-1 0 0,0 1 1 0 0,0-1 0 0 0,1 1 0 0 0,-1-1 0 0 0,1 0 0 0 0,0 0 0 0 0,0 0-1 0 0,4 2 1 0 0,4 3 17 0 0,1-1 0 0 0,0 0-1 0 0,0-1 1 0 0,1 0 0 0 0,0-1-1 0 0,0-1 1 0 0,0 0 0 0 0,0 0-1 0 0,17 0 1 0 0,-22-2-160 0 0,0 0 0 0 0,0-1 0 0 0,0 0-1 0 0,1-1 1 0 0,-1 1 0 0 0,0-1 0 0 0,0-1 0 0 0,0 0 0 0 0,-1 0 0 0 0,1 0-1 0 0,0-1 1 0 0,-1 0 0 0 0,1-1 0 0 0,-1 0 0 0 0,0 0 0 0 0,8-7 0 0 0,-11 7 10 0 0,0 0 0 0 0,-1-1 0 0 0,1 1 0 0 0,-1-1 0 0 0,-1 0 0 0 0,1 0 0 0 0,-1 0 0 0 0,1 0 1 0 0,-2-1-1 0 0,1 1 0 0 0,0-1 0 0 0,-1 1 0 0 0,0-1 0 0 0,0 1 0 0 0,-1-1 0 0 0,0 0 0 0 0,0 1 0 0 0,0-1 0 0 0,0 0 1 0 0,-1 1-1 0 0,0-1 0 0 0,0 1 0 0 0,-3-8 0 0 0,1 3 0 0 0,0 1 0 0 0,-1 0 0 0 0,0 0-1 0 0,0 0 1 0 0,-1 1 0 0 0,0 0 0 0 0,0 0 0 0 0,-1 0 0 0 0,0 0-1 0 0,-1 1 1 0 0,0 0 0 0 0,-13-10 0 0 0,15 13-195 0 0,0 0 0 0 0,0 1-1 0 0,-1 0 1 0 0,0 1 0 0 0,1-1 0 0 0,-1 1 0 0 0,0 0 0 0 0,0 0-1 0 0,-1 1 1 0 0,1 0 0 0 0,0 0 0 0 0,-7 0 0 0 0,5 1-884 0 0,0 0 0 0 0,-1 1 1 0 0,1 0-1 0 0,0 1 0 0 0,-9 3 1 0 0,-5 1-1409 0 0</inkml:trace>
</inkml:ink>
</file>

<file path=ppt/ink/ink7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8:0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24 0 0,'8'2'5935'0'0,"44"6"-3522"0"0,741-31 7720 0 0,-463 7-7203 0 0,169-29 2599 0 0,-494 44-5895 0 0,12 0 736 0 0</inkml:trace>
</inkml:ink>
</file>

<file path=ppt/ink/ink7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8:01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50 312 0 0,'-2'-3'427'0'0,"0"-1"-1"0"0,-1 1 1 0 0,1 0 0 0 0,-1-1 0 0 0,1 1-1 0 0,-1 0 1 0 0,0 1 0 0 0,0-1-1 0 0,-1 0 1 0 0,1 1 0 0 0,0 0-1 0 0,-1 0 1 0 0,1 0 0 0 0,-1 0 0 0 0,0 1-1 0 0,0-1 1 0 0,1 1 0 0 0,-1 0-1 0 0,0 0 1 0 0,0 0 0 0 0,0 0 0 0 0,0 1-1 0 0,0 0 1 0 0,-1 0 0 0 0,1 0-1 0 0,0 0 1 0 0,0 1 0 0 0,0-1-1 0 0,0 1 1 0 0,0 0 0 0 0,-5 2 0 0 0,-1 1-28 0 0,0 0 0 0 0,1 0 0 0 0,-1 0 1 0 0,1 1-1 0 0,0 1 0 0 0,0 0 0 0 0,1 0 1 0 0,0 0-1 0 0,0 1 0 0 0,1 0 1 0 0,-1 1-1 0 0,2 0 0 0 0,-7 9 0 0 0,10-13-238 0 0,0 0-1 0 0,0 0 1 0 0,0 1 0 0 0,1-1-1 0 0,0 1 1 0 0,0 0-1 0 0,0 0 1 0 0,0 0-1 0 0,1 0 1 0 0,0 0 0 0 0,0 0-1 0 0,0 0 1 0 0,1 0-1 0 0,0 0 1 0 0,0 0-1 0 0,0 1 1 0 0,0-1 0 0 0,1 0-1 0 0,0 0 1 0 0,0 0-1 0 0,1 0 1 0 0,-1 0-1 0 0,1 0 1 0 0,0 0 0 0 0,0-1-1 0 0,0 1 1 0 0,1-1-1 0 0,3 5 1 0 0,2 0 25 0 0,1 0 0 0 0,0-1 0 0 0,0 0 0 0 0,0 0 0 0 0,1-1 0 0 0,1 0 0 0 0,-1-1 0 0 0,1 0 0 0 0,0-1 0 0 0,0 0 0 0 0,1-1 0 0 0,-1 0 0 0 0,1 0 0 0 0,0-2 0 0 0,22 3 0 0 0,-26-3-156 0 0,0-1 0 0 0,1-1 1 0 0,-1 1-1 0 0,0-2 0 0 0,0 1 0 0 0,0-1 1 0 0,0 0-1 0 0,0 0 0 0 0,0-1 0 0 0,0-1 0 0 0,0 1 1 0 0,0-1-1 0 0,-1 0 0 0 0,0-1 0 0 0,1 0 1 0 0,-1 0-1 0 0,0 0 0 0 0,-1-1 0 0 0,1 0 1 0 0,-1 0-1 0 0,0-1 0 0 0,0 0 0 0 0,-1 0 1 0 0,0 0-1 0 0,5-8 0 0 0,-7 8-30 0 0,0 1 0 0 0,0-1-1 0 0,0 0 1 0 0,-1 1 0 0 0,0-1 0 0 0,0 0-1 0 0,-1 0 1 0 0,0-1 0 0 0,0 1-1 0 0,0 0 1 0 0,0 0 0 0 0,-1-1 0 0 0,0 1-1 0 0,-1 0 1 0 0,0 0 0 0 0,-1-8-1 0 0,0 9-4 0 0,0 0-1 0 0,0 0 0 0 0,0 0 1 0 0,-1 1-1 0 0,1-1 0 0 0,-1 1 1 0 0,0-1-1 0 0,-1 1 1 0 0,1 0-1 0 0,-1 1 0 0 0,1-1 1 0 0,-1 1-1 0 0,0-1 0 0 0,-1 1 1 0 0,1 0-1 0 0,0 0 0 0 0,-1 1 1 0 0,0 0-1 0 0,-8-4 0 0 0,0 1-366 0 0,0 0 1 0 0,0 1-1 0 0,0 1 0 0 0,0 0 1 0 0,0 0-1 0 0,-19 0 0 0 0,27 3-984 0 0,-1 1 0 0 0,0-1-1 0 0,0 1 1 0 0,1 0 0 0 0,-1 0 0 0 0,-6 3-1 0 0</inkml:trace>
</inkml:ink>
</file>

<file path=ppt/ink/ink7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8:01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1064 0 0,'5'-23'3065'0'0,"0"3"2190"0"0,-3 8 4705 0 0,13 65-5736 0 0,-13-40-4300 0 0,1 0 0 0 0,0 0 1 0 0,9 21-1 0 0,-8-25-1312 0 0,1 0-1 0 0,0 0 1 0 0,0 0 0 0 0,1-1 0 0 0,9 11 0 0 0,-3-5-1175 0 0</inkml:trace>
</inkml:ink>
</file>

<file path=ppt/ink/ink7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8:0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431 152 644 0 0,'0'-5'924'0'0,"0"1"-1"0"0,-1-1 1 0 0,1 1-1 0 0,-1-1 1 0 0,0 1-1 0 0,0 0 0 0 0,-1-1 1 0 0,0 1-1 0 0,1 0 1 0 0,-1 0-1 0 0,-1 0 1 0 0,1 0-1 0 0,0 0 1 0 0,-7-6-1 0 0,4 4-295 0 0,-2 0-1 0 0,1 1 0 0 0,-1-1 0 0 0,0 1 0 0 0,0 1 1 0 0,0-1-1 0 0,-12-4 0 0 0,2 2-213 0 0,0 1 0 0 0,-1 0-1 0 0,0 1 1 0 0,0 1 0 0 0,0 1 0 0 0,-30-2 0 0 0,36 5-202 0 0,0 1 1 0 0,0 0 0 0 0,0 0 0 0 0,0 1 0 0 0,0 1-1 0 0,0 0 1 0 0,1 0 0 0 0,-1 2 0 0 0,1-1 0 0 0,-12 7-1 0 0,20-9-145 0 0,0-1-1 0 0,0 1 0 0 0,1 0 1 0 0,-1 0-1 0 0,0 0 0 0 0,1 0 1 0 0,0 1-1 0 0,-1-1 0 0 0,1 1 1 0 0,0-1-1 0 0,0 1 0 0 0,0 0 1 0 0,0 0-1 0 0,1 0 0 0 0,-1 0 1 0 0,1 0-1 0 0,0 0 0 0 0,0 0 1 0 0,0 0-1 0 0,0 0 0 0 0,0 1 1 0 0,1-1-1 0 0,0 0 0 0 0,-1 1 1 0 0,1-1-1 0 0,0 0 0 0 0,1 1 1 0 0,-1-1-1 0 0,0 0 0 0 0,1 0 1 0 0,0 1-1 0 0,0-1 0 0 0,0 0 1 0 0,0 0-1 0 0,1 0 1 0 0,-1 0-1 0 0,1 0 0 0 0,-1 0 1 0 0,1 0-1 0 0,3 3 0 0 0,2 4-26 0 0,1 0 0 0 0,0-1 0 0 0,0 0 1 0 0,1 0-1 0 0,0-1 0 0 0,1 0 0 0 0,0 0 0 0 0,0-1 0 0 0,0 0 0 0 0,1-1 0 0 0,0-1 0 0 0,20 8 0 0 0,-26-11-154 0 0,0 0 0 0 0,1 0 0 0 0,-1-1 0 0 0,1 0 0 0 0,-1 0 0 0 0,1 0 0 0 0,0-1 0 0 0,-1 1 0 0 0,1-1 0 0 0,0-1 0 0 0,-1 1-1 0 0,1-1 1 0 0,0 0 0 0 0,-1 0 0 0 0,1-1 0 0 0,-1 0 0 0 0,1 0 0 0 0,-1 0 0 0 0,0 0 0 0 0,0-1 0 0 0,0 0 0 0 0,0 0 0 0 0,-1 0 0 0 0,1-1 0 0 0,-1 0 0 0 0,0 1-1 0 0,0-1 1 0 0,7-9 0 0 0,-5 4 169 0 0,-1 0 0 0 0,0 1 0 0 0,0-1 0 0 0,-1-1 0 0 0,0 1 0 0 0,-1-1 0 0 0,0 0 0 0 0,0 1 0 0 0,-1-1 0 0 0,1-11 0 0 0,-4 12 2006 0 0,-3 21-1402 0 0,-4 27 46 0 0,9 4 112 0 0,1-1 1 0 0,9 54-1 0 0,-8-81-956 0 0,0 1-1 0 0,1-1 1 0 0,1 0-1 0 0,1 0 0 0 0,0 0 1 0 0,1-1-1 0 0,0 0 1 0 0,1 0-1 0 0,13 17 1 0 0,7-7-2629 0 0,-7-13-2088 0 0,-9-4-875 0 0</inkml:trace>
</inkml:ink>
</file>

<file path=ppt/ink/ink7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8:02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22 528 0 0,'-13'-21'5158'0'0,"13"21"-5022"0"0,0 0-1 0 0,0 0 1 0 0,0 0-1 0 0,-1 0 1 0 0,1 0-1 0 0,0 0 0 0 0,0 0 1 0 0,0-1-1 0 0,0 1 1 0 0,-1 0-1 0 0,1 0 1 0 0,0 0-1 0 0,0 0 0 0 0,0 0 1 0 0,-1 0-1 0 0,1 0 1 0 0,0 0-1 0 0,0 0 1 0 0,0 0-1 0 0,-1 0 1 0 0,-1 2 1895 0 0,2-2-1896 0 0,0 0 1 0 0,0 1-1 0 0,0-1 1 0 0,0 0-1 0 0,0 0 1 0 0,-1 0-1 0 0,1 0 0 0 0,0 1 1 0 0,0-1-1 0 0,0 0 1 0 0,-5 44 8729 0 0,4-30-9559 0 0,-2 16 2284 0 0,1-15-879 0 0,0-1 0 0 0,1 0 0 0 0,1 0 0 0 0,0 0 0 0 0,0 1 0 0 0,2-1 0 0 0,0 0 0 0 0,5 19 0 0 0,-6-31-665 0 0,0-1-1 0 0,0 1 1 0 0,0-1 0 0 0,1 0-1 0 0,-1 0 1 0 0,0 0 0 0 0,0 0-1 0 0,1 0 1 0 0,-1 0 0 0 0,1 0-1 0 0,-1 0 1 0 0,1 0-1 0 0,-1-1 1 0 0,1 1 0 0 0,-1-1-1 0 0,1 1 1 0 0,0-1 0 0 0,-1 1-1 0 0,1-1 1 0 0,0 0 0 0 0,-1 0-1 0 0,1 0 1 0 0,0 0 0 0 0,-1 0-1 0 0,1 0 1 0 0,0 0 0 0 0,-1-1-1 0 0,1 1 1 0 0,0-1 0 0 0,-1 1-1 0 0,1-1 1 0 0,2-1 0 0 0,57-26-125 0 0,-53 23 142 0 0,259-162-822 0 0,-266 167 722 0 0,-4 4-63 0 0,0 1 94 0 0,0-1 1 0 0,0 0-1 0 0,0 0 0 0 0,-1 0 0 0 0,1-1 0 0 0,-1 1 0 0 0,0-1 0 0 0,-5 4 0 0 0,5-4 5 0 0,-44 36 36 0 0,16-15 65 0 0,-30 31 1 0 0,54-48-42 0 0,1 2 1 0 0,-1-1-1 0 0,2 1 1 0 0,-1 0-1 0 0,1 1 1 0 0,1-1-1 0 0,-1 1 1 0 0,-5 18-1 0 0,10-26-32 0 0,0 1 1 0 0,0-1-1 0 0,1 1 0 0 0,-1-1 0 0 0,1 1 0 0 0,0-1 1 0 0,0 1-1 0 0,0 0 0 0 0,0-1 0 0 0,0 1 1 0 0,1 0-1 0 0,-1-1 0 0 0,1 1 0 0 0,-1-1 1 0 0,1 1-1 0 0,0-1 0 0 0,0 1 0 0 0,0-1 1 0 0,1 0-1 0 0,-1 1 0 0 0,2 1 0 0 0,1 1 16 0 0,0-1-1 0 0,0-1 1 0 0,0 1-1 0 0,0-1 1 0 0,1 1-1 0 0,-1-1 1 0 0,1 0-1 0 0,0-1 1 0 0,8 4-1 0 0,5 1 80 0 0,0-2 0 0 0,1 0-1 0 0,-1-1 1 0 0,35 3 0 0 0,-24-6-425 0 0,0-2 1 0 0,40-5 0 0 0,-56 5-783 0 0,-12 0 254 0 0,8 0-1529 0 0</inkml:trace>
</inkml:ink>
</file>

<file path=ppt/ink/ink7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8:08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2 231 56 0 0,'0'0'128'0'0,"-1"-1"0"0"0,1 0 0 0 0,0 1 0 0 0,0-1 0 0 0,0 0 0 0 0,0 1 0 0 0,0-1 0 0 0,0 0 0 0 0,0 0 0 0 0,0 1 0 0 0,0-1 0 0 0,0 0 0 0 0,0 0 0 0 0,0 1 0 0 0,0-1 0 0 0,0 0 0 0 0,1 1 0 0 0,-1-1 0 0 0,0 0 0 0 0,0 1 0 0 0,1-1 0 0 0,-1 0 0 0 0,1 1 0 0 0,-1-1-1 0 0,1 1 1 0 0,-1-1 0 0 0,1 1 0 0 0,-1-1 0 0 0,1 1 0 0 0,-1-1 0 0 0,1 1 0 0 0,-1-1 0 0 0,1 1 0 0 0,0 0 0 0 0,-1-1 0 0 0,1 1 0 0 0,0 0 0 0 0,-1 0 0 0 0,1-1 0 0 0,0 1 0 0 0,0 0 0 0 0,-1 0 0 0 0,1 0 0 0 0,0 0 0 0 0,-1 0 0 0 0,1 0 0 0 0,0 0 0 0 0,0 0 0 0 0,-1 0 0 0 0,1 0 0 0 0,0 0 0 0 0,-1 1 0 0 0,1-1 0 0 0,0 0 0 0 0,-1 0 0 0 0,1 1 0 0 0,0-1 0 0 0,-1 1 0 0 0,1-1 0 0 0,0 0 0 0 0,-1 1 0 0 0,1-1 0 0 0,-1 1 0 0 0,1-1 0 0 0,0 1 0 0 0,43 39 1987 0 0,-40-35-1841 0 0,114 127 3413 0 0,123 180 1 0 0,-178-227-2187 0 0,-61-81-1295 0 0,1 0 0 0 0,0 0 0 0 0,0-1 0 0 0,1 1-1 0 0,-1-1 1 0 0,1 0 0 0 0,7 6 0 0 0,-10-9-140 0 0,0 0 0 0 0,-1 1 1 0 0,1-1-1 0 0,0 0 0 0 0,-1 0 1 0 0,1 1-1 0 0,0-1 0 0 0,0 0 1 0 0,0 0-1 0 0,-1 0 0 0 0,1 0 1 0 0,0 0-1 0 0,0 0 0 0 0,-1 0 1 0 0,1 0-1 0 0,0-1 0 0 0,0 1 1 0 0,-1 0-1 0 0,1 0 0 0 0,0-1 1 0 0,1 1-1 0 0,-1-2 14 0 0,1 1-1 0 0,-1 0 1 0 0,0 0 0 0 0,0-1-1 0 0,1 1 1 0 0,-1-1-1 0 0,0 1 1 0 0,0-1-1 0 0,0 0 1 0 0,0 1 0 0 0,-1-1-1 0 0,2-3 1 0 0,11-39 554 0 0,-2-1 0 0 0,-1 0 1 0 0,5-85-1 0 0,-6 47-154 0 0,-4 38-248 0 0,23-148 634 0 0,-21 157-621 0 0,2 0-1 0 0,1 1 0 0 0,19-43 0 0 0,-29 76-354 0 0,1 1 0 0 0,-1-1 0 0 0,1 1-1 0 0,0-1 1 0 0,0 1 0 0 0,-1 0-1 0 0,1-1 1 0 0,0 1 0 0 0,0 0 0 0 0,0-1-1 0 0,0 1 1 0 0,0 0 0 0 0,1 0 0 0 0,-1 0-1 0 0,0 0 1 0 0,0 0 0 0 0,1 0 0 0 0,-1 0-1 0 0,1 1 1 0 0,-1-1 0 0 0,1 0-1 0 0,-1 1 1 0 0,1-1 0 0 0,-1 1 0 0 0,1-1-1 0 0,2 1 1 0 0,-2 0-527 0 0,1 1-1 0 0,0 0 1 0 0,0 0-1 0 0,-1 0 1 0 0,1 0 0 0 0,-1 0-1 0 0,1 0 1 0 0,-1 1-1 0 0,1-1 1 0 0,-1 1 0 0 0,0 0-1 0 0,1 0 1 0 0,2 3-1 0 0,8 8-2293 0 0</inkml:trace>
</inkml:ink>
</file>

<file path=ppt/ink/ink7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8:0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302 127 232 0 0,'0'0'1542'0'0,"-18"-32"3628"0"0,13 28-4724 0 0,0 1 1 0 0,0 0-1 0 0,0 0 0 0 0,-1 0 1 0 0,1 1-1 0 0,-1 0 1 0 0,0 0-1 0 0,1 0 0 0 0,-1 1 1 0 0,0 0-1 0 0,0 0 0 0 0,0 0 1 0 0,0 1-1 0 0,0 0 0 0 0,-6 0 1 0 0,1 1-43 0 0,1 0 0 0 0,-1 1 1 0 0,1 0-1 0 0,-1 1 0 0 0,1 0 1 0 0,0 1-1 0 0,0 0 0 0 0,-15 8 0 0 0,19-8-231 0 0,0 0-1 0 0,0 0 0 0 0,0 0 0 0 0,0 0 0 0 0,1 1 0 0 0,0 0 0 0 0,0 0 0 0 0,0 1 0 0 0,1-1 1 0 0,0 1-1 0 0,0 0 0 0 0,-5 11 0 0 0,7-13-39 0 0,0 0 1 0 0,1 0 0 0 0,0 1-1 0 0,0-1 1 0 0,1 1-1 0 0,-1-1 1 0 0,1 0-1 0 0,0 1 1 0 0,0-1-1 0 0,0 1 1 0 0,1-1 0 0 0,-1 1-1 0 0,1-1 1 0 0,0 0-1 0 0,0 1 1 0 0,1-1-1 0 0,-1 0 1 0 0,1 0-1 0 0,0 0 1 0 0,0 0 0 0 0,4 5-1 0 0,1 1 10 0 0,1-1 1 0 0,-1 0-1 0 0,1-1 1 0 0,1 0-1 0 0,0 0 0 0 0,0-1 1 0 0,0 0-1 0 0,1 0 1 0 0,0-1-1 0 0,0-1 0 0 0,1 0 1 0 0,-1 0-1 0 0,19 5 1 0 0,-21-7-69 0 0,0-1 1 0 0,1 0 0 0 0,0-1-1 0 0,-1 1 1 0 0,1-2-1 0 0,0 1 1 0 0,0-1 0 0 0,-1 0-1 0 0,1-1 1 0 0,0 0-1 0 0,-1-1 1 0 0,1 0 0 0 0,-1 0-1 0 0,1 0 1 0 0,-1-1 0 0 0,0-1-1 0 0,0 1 1 0 0,14-10-1 0 0,-18 11-53 0 0,-1-1-1 0 0,0 0 0 0 0,0 1 1 0 0,0-1-1 0 0,0 0 0 0 0,-1 0 0 0 0,1-1 1 0 0,-1 1-1 0 0,0-1 0 0 0,0 1 0 0 0,0-1 1 0 0,0 1-1 0 0,-1-1 0 0 0,1 0 1 0 0,-1 0-1 0 0,1-8 0 0 0,-1 5-4 0 0,-1 0 0 0 0,1 0 0 0 0,-2 0 0 0 0,1 0 1 0 0,-1 0-1 0 0,0 0 0 0 0,-1 0 0 0 0,0 1 0 0 0,-3-9 0 0 0,-1 0-5 0 0,0 1 0 0 0,-2-1 0 0 0,1 2-1 0 0,-2-1 1 0 0,0 1 0 0 0,0 1 0 0 0,-1 0 0 0 0,-13-12 0 0 0,13 15-17 0 0,-1-1 0 0 0,0 2 0 0 0,-1-1 0 0 0,0 2 0 0 0,-1-1 0 0 0,1 2 0 0 0,-25-10 0 0 0,30 14-318 0 0,0 0 0 0 0,-1 1-1 0 0,1-1 1 0 0,0 1-1 0 0,-1 1 1 0 0,1 0 0 0 0,-9 0-1 0 0,10 1-570 0 0,0 0-1 0 0,0 0 0 0 0,1 0 1 0 0,-1 1-1 0 0,1 0 0 0 0,-1 0 1 0 0,1 0-1 0 0,0 1 0 0 0,-10 6 1 0 0,-2 3-1748 0 0</inkml:trace>
</inkml:ink>
</file>

<file path=ppt/ink/ink7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8:09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1 552 0 0,'-3'1'321'0'0,"0"-1"137"0"0,0 0 1 0 0,0 1 0 0 0,0-1-1 0 0,0 1 1 0 0,0 0-1 0 0,1 0 1 0 0,-1 0 0 0 0,0 0-1 0 0,1 1 1 0 0,-1-1 0 0 0,1 1-1 0 0,-1-1 1 0 0,1 1 0 0 0,0 0-1 0 0,0 0 1 0 0,0 0 0 0 0,0 0-1 0 0,-3 5 1 0 0,5-7-313 0 0,0 1 1 0 0,0 0-1 0 0,0 0 0 0 0,1 0 1 0 0,-1-1-1 0 0,0 1 1 0 0,1 0-1 0 0,-1-1 0 0 0,1 1 1 0 0,-1 0-1 0 0,1-1 1 0 0,-1 1-1 0 0,1 0 0 0 0,-1-1 1 0 0,1 1-1 0 0,0-1 1 0 0,-1 1-1 0 0,1-1 0 0 0,0 1 1 0 0,-1-1-1 0 0,1 0 1 0 0,0 1-1 0 0,0-1 0 0 0,-1 0 1 0 0,2 1-1 0 0,21 8 905 0 0,-22-9-872 0 0,39 10 802 0 0,0-2-1 0 0,1-1 1 0 0,0-2 0 0 0,58-1 0 0 0,-42-2-558 0 0,401 10 1979 0 0,-448-12-2364 0 0,162 2 792 0 0,379 0 1184 0 0,-2-34 36 0 0,-459 23-977 0 0,169-41-1 0 0,-241 44-625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4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45 132 0 0,'-3'6'9212'0'0,"2"-7"-9073"0"0,19 8 2851 0 0,27 2-1308 0 0,444-10 3223 0 0,-138-7-3052 0 0,-205 11-501 0 0,283-33 0 0 0,-345 20-974 0 0,-44 7 214 0 0,43-10-1 0 0,-82 12-787 0 0,8-2-1521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15 128 0 0,'4'-6'1435'0'0,"-4"6"-1139"0"0,1-1 0 0 0,-1 1 1 0 0,0-1-1 0 0,0 1 0 0 0,1-1 0 0 0,-1 1 0 0 0,0-1 0 0 0,1 1 1 0 0,-1 0-1 0 0,0-1 0 0 0,1 1 0 0 0,-1 0 0 0 0,0-1 0 0 0,1 1 1 0 0,-1 0-1 0 0,1-1 0 0 0,-1 1 0 0 0,1 0 0 0 0,-1 0 0 0 0,1 0 1 0 0,-1-1-1 0 0,1 1 0 0 0,-1 0 0 0 0,1 0 0 0 0,-1 0 0 0 0,1 0 1 0 0,9 22 2675 0 0,35 141 2476 0 0,3 87-1826 0 0,-45-223-3630 0 0,6 24 490 0 0,3-21-8761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52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47 512 0 0,'-2'0'145'0'0,"-23"1"3093"0"0,1 5 8164 0 0,44-3-8631 0 0,13-1-1102 0 0,0-2 1 0 0,63-8 0 0 0,-26 1-433 0 0,40 1 313 0 0,158-17 2272 0 0,-240 16-5030 0 0,-18 5-2341 0 0,-1-1-3842 0 0,-1 1 4386 0 0</inkml:trace>
</inkml:ink>
</file>

<file path=ppt/ink/ink8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8:10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62 156 0 0,'-1'-3'376'0'0,"0"0"-1"0"0,0 0 1 0 0,0-1-1 0 0,-1 1 1 0 0,1 0-1 0 0,-1 0 1 0 0,0 1-1 0 0,0-1 1 0 0,0 0-1 0 0,0 1 1 0 0,-1-1 0 0 0,1 1-1 0 0,0-1 1 0 0,-1 1-1 0 0,0 0 1 0 0,0 0-1 0 0,-5-3 1 0 0,2 3 68 0 0,1 0 0 0 0,-1 0 0 0 0,1 1 0 0 0,-1 0 0 0 0,0 0 0 0 0,1 0 1 0 0,-1 0-1 0 0,0 1 0 0 0,0 0 0 0 0,-5 1 0 0 0,0 0 100 0 0,0 1 0 0 0,0 0 0 0 0,1 1 0 0 0,-1 0 0 0 0,1 0 0 0 0,0 1 0 0 0,0 0 0 0 0,0 1 1 0 0,0 0-1 0 0,-16 13 0 0 0,21-14-365 0 0,0 0 1 0 0,0 1 0 0 0,0-1 0 0 0,0 1 0 0 0,1 0-1 0 0,-1 1 1 0 0,1-1 0 0 0,1 1 0 0 0,-1 0 0 0 0,1 0-1 0 0,0 0 1 0 0,0 0 0 0 0,1 0 0 0 0,0 1 0 0 0,0-1-1 0 0,0 1 1 0 0,1 0 0 0 0,0-1 0 0 0,1 1 0 0 0,-1 0-1 0 0,1 0 1 0 0,0 0 0 0 0,1-1 0 0 0,0 1 0 0 0,0 0-1 0 0,0 0 1 0 0,1-1 0 0 0,0 1 0 0 0,0-1 0 0 0,1 0-1 0 0,-1 1 1 0 0,1-1 0 0 0,1 0 0 0 0,-1-1 0 0 0,1 1-1 0 0,0-1 1 0 0,0 1 0 0 0,1-1 0 0 0,0 0 0 0 0,0-1-1 0 0,0 1 1 0 0,6 3 0 0 0,4 2-69 0 0,1 0 0 0 0,1-1 0 0 0,-1-1 0 0 0,1 0-1 0 0,1-1 1 0 0,-1-1 0 0 0,1-1 0 0 0,0 0 0 0 0,1-2 0 0 0,-1 0 0 0 0,0-1 0 0 0,1 0 0 0 0,0-2-1 0 0,-1 0 1 0 0,1-1 0 0 0,-1-1 0 0 0,1-1 0 0 0,21-6 0 0 0,-37 8-109 0 0,1 0 0 0 0,0-1 0 0 0,0 1 0 0 0,-1-1 0 0 0,1 0 0 0 0,-1 0-1 0 0,0 0 1 0 0,0-1 0 0 0,1 1 0 0 0,-1-1 0 0 0,-1 0 0 0 0,1 1 0 0 0,0-1 0 0 0,-1-1 0 0 0,1 1 0 0 0,-1 0 0 0 0,0 0 0 0 0,0-1 0 0 0,0 1 0 0 0,1-5 0 0 0,-2 2-3 0 0,0 1 0 0 0,0-1 0 0 0,-1 1 1 0 0,1-1-1 0 0,-1 1 0 0 0,0-1 0 0 0,-1 1 0 0 0,1-1 1 0 0,-1 1-1 0 0,0-1 0 0 0,-1 1 0 0 0,1 0 0 0 0,-3-6 1 0 0,-1-1-5 0 0,-1 1 1 0 0,0 0 0 0 0,0 0 0 0 0,-1 0 0 0 0,0 0 0 0 0,-1 1-1 0 0,0 1 1 0 0,0-1 0 0 0,-1 1 0 0 0,-1 1 0 0 0,1 0-1 0 0,-13-8 1 0 0,1 4 19 0 0,0 1 0 0 0,-30-10 0 0 0,42 18-228 0 0,0 0 1 0 0,0 1-1 0 0,-1-1 1 0 0,0 2-1 0 0,1 0 1 0 0,-1 0-1 0 0,0 0 1 0 0,-15 3-1 0 0,7 5-1872 0 0,5 5-5181 0 0,10-6 4459 0 0</inkml:trace>
</inkml:ink>
</file>

<file path=ppt/ink/ink8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8:11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78 532 0 0,'-10'-15'1442'0'0,"-21"-26"2787"0"0,29 39-3722 0 0,1 1-1 0 0,-1-1 1 0 0,0 0 0 0 0,1 1 0 0 0,-1-1 0 0 0,0 1-1 0 0,0-1 1 0 0,0 1 0 0 0,0 0 0 0 0,-1 0-1 0 0,1 0 1 0 0,0 0 0 0 0,0 0 0 0 0,-1 0 0 0 0,-4 0 1336 0 0,2 6 770 0 0,5-5-2558 0 0,-1 0-1 0 0,1 1 1 0 0,0-1-1 0 0,-1 0 1 0 0,1 0-1 0 0,-1 1 1 0 0,1-1 0 0 0,0 0-1 0 0,-1 1 1 0 0,1-1-1 0 0,0 1 1 0 0,-1-1-1 0 0,1 0 1 0 0,0 1-1 0 0,-1-1 1 0 0,1 1-1 0 0,0-1 1 0 0,0 1-1 0 0,0-1 1 0 0,0 1-1 0 0,-1-1 1 0 0,1 0-1 0 0,0 1 1 0 0,0-1-1 0 0,0 1 1 0 0,0-1-1 0 0,0 1 1 0 0,0-1 0 0 0,0 1-1 0 0,0-1 1 0 0,0 1-1 0 0,0-1 1 0 0,1 2-1 0 0,3 11-1130 0 0,1 0 1 0 0,0-1-1 0 0,14 24 0 0 0,-5-11-1911 0 0,3 6 787 0 0</inkml:trace>
</inkml:ink>
</file>

<file path=ppt/ink/ink8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8:11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487 139 404 0 0,'-1'-6'603'0'0,"-1"1"0"0"0,0-1-1 0 0,-1 0 1 0 0,1 0 0 0 0,-1 1-1 0 0,-1 0 1 0 0,1 0 0 0 0,-1-1 0 0 0,1 2-1 0 0,-1-1 1 0 0,-1 0 0 0 0,1 1 0 0 0,-1 0-1 0 0,1 0 1 0 0,-1 0 0 0 0,-1 1 0 0 0,1 0-1 0 0,0 0 1 0 0,-11-5 0 0 0,-1 1 174 0 0,0 0 0 0 0,0 1 1 0 0,0 1-1 0 0,0 0 0 0 0,-30-3 0 0 0,28 6-226 0 0,1 1-1 0 0,-1 1 1 0 0,0 0 0 0 0,1 2-1 0 0,-1 0 1 0 0,1 1 0 0 0,-28 8-1 0 0,41-10-434 0 0,0 1-1 0 0,0-1 1 0 0,0 1-1 0 0,0 1 1 0 0,1-1-1 0 0,-1 0 1 0 0,1 1 0 0 0,-1 0-1 0 0,1 0 1 0 0,0 0-1 0 0,0 1 1 0 0,1 0-1 0 0,-1-1 1 0 0,1 1-1 0 0,-1 0 1 0 0,1 1 0 0 0,0-1-1 0 0,1 0 1 0 0,-1 1-1 0 0,1 0 1 0 0,0 0-1 0 0,0-1 1 0 0,0 1 0 0 0,1 0-1 0 0,0 0 1 0 0,0 1-1 0 0,0-1 1 0 0,1 0-1 0 0,-1 0 1 0 0,1 0-1 0 0,1 9 1 0 0,1-5-30 0 0,-1-1 0 0 0,2 1 0 0 0,-1-1 0 0 0,1 0 0 0 0,1 0 0 0 0,-1 0 0 0 0,2 0 0 0 0,-1 0 0 0 0,1-1 0 0 0,0 0 0 0 0,0 0 0 0 0,1 0 0 0 0,0-1 0 0 0,0 1 0 0 0,0-2 1 0 0,1 1-1 0 0,0-1 0 0 0,0 0 0 0 0,0 0 0 0 0,1 0 0 0 0,9 3 0 0 0,-6-3-174 0 0,1 1 1 0 0,0-2 0 0 0,0 0-1 0 0,0 0 1 0 0,0-1-1 0 0,1 0 1 0 0,-1-1 0 0 0,1-1-1 0 0,0 0 1 0 0,-1-1 0 0 0,1 0-1 0 0,0-1 1 0 0,24-4-1 0 0,-32 3 11 0 0,0 0 0 0 0,1 0-1 0 0,-1-1 1 0 0,0 1 0 0 0,0-1-1 0 0,0 0 1 0 0,-1-1-1 0 0,1 1 1 0 0,-1-1 0 0 0,1 0-1 0 0,-1 0 1 0 0,-1 0 0 0 0,1-1-1 0 0,0 1 1 0 0,-1-1 0 0 0,0 0-1 0 0,0 0 1 0 0,-1 0 0 0 0,4-10-1 0 0,-2 5 139 0 0,-1 0-1 0 0,0-1 1 0 0,-1 1-1 0 0,0-1 1 0 0,0 0-1 0 0,-1 0 1 0 0,-1 0-1 0 0,0 0 1 0 0,-2-18 1283 0 0,2 35-1064 0 0,0 36 148 0 0,2 0 0 0 0,1-1 0 0 0,3 1 0 0 0,1-1 0 0 0,2 0 0 0 0,2-1 0 0 0,1 0 0 0 0,21 44 0 0 0,-31-79-681 0 0,1 0 0 0 0,0 0 0 0 0,0-1 0 0 0,0 1 0 0 0,0-1-1 0 0,6 7 1 0 0,3-2-3638 0 0,1-4-4623 0 0</inkml:trace>
</inkml:ink>
</file>

<file path=ppt/ink/ink8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8:12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16 0 0,'1'-18'1413'0'0,"-1"14"-598"0"0,1 1 0 0 0,-1-1-1 0 0,0 1 1 0 0,1-1 0 0 0,0 1 0 0 0,0 0 0 0 0,0-1 0 0 0,2-4 5348 0 0,0 41-2768 0 0,-10 269 5341 0 0,6-302-8734 0 0,1 1 1 0 0,0 0-1 0 0,0 0 1 0 0,0 0-1 0 0,0-1 1 0 0,0 1-1 0 0,0 0 1 0 0,0 0-1 0 0,0-1 1 0 0,0 1-1 0 0,0 0 1 0 0,1 0-1 0 0,-1-1 0 0 0,0 1 1 0 0,0 0-1 0 0,1 0 1 0 0,-1-1-1 0 0,0 1 1 0 0,1 0-1 0 0,-1-1 1 0 0,1 1-1 0 0,-1 0 1 0 0,1-1-1 0 0,-1 1 1 0 0,1-1-1 0 0,0 1 1 0 0,-1-1-1 0 0,1 1 1 0 0,-1-1-1 0 0,1 0 1 0 0,0 1-1 0 0,0-1 1 0 0,-1 0-1 0 0,1 1 1 0 0,0-1-1 0 0,0 0 1 0 0,-1 0-1 0 0,1 0 0 0 0,0 1 1 0 0,0-1-1 0 0,-1 0 1 0 0,1 0-1 0 0,0 0 1 0 0,0 0-1 0 0,-1-1 1 0 0,1 1-1 0 0,0 0 1 0 0,0 0-1 0 0,0 0 1 0 0,-1-1-1 0 0,1 1 1 0 0,0 0-1 0 0,-1-1 1 0 0,2 0-1 0 0,44-27-1000 0 0,-38 23 965 0 0,280-202-1814 0 0,-274 198 1915 0 0,23-18 428 0 0,-37 26-242 0 0,-26 21-156 0 0,18-11-72 0 0,7-9-25 0 0,-38 32 121 0 0,-38 39 0 0 0,67-61 36 0 0,1 1 0 0 0,0 0-1 0 0,0 1 1 0 0,1 0 0 0 0,0 0-1 0 0,1 0 1 0 0,1 1 0 0 0,-9 24-1 0 0,14-34-103 0 0,0 0 0 0 0,1 0 0 0 0,-1 1 0 0 0,0-1 0 0 0,1 1 0 0 0,0-1 0 0 0,0 0 0 0 0,0 1 0 0 0,0-1 0 0 0,1 1 0 0 0,-1-1-1 0 0,1 0 1 0 0,0 1 0 0 0,0-1 0 0 0,0 0 0 0 0,0 0 0 0 0,1 0 0 0 0,-1 0 0 0 0,1 0 0 0 0,2 4 0 0 0,0-3 8 0 0,0 1 0 0 0,1-1 0 0 0,-1 0 0 0 0,1 0-1 0 0,0 0 1 0 0,0-1 0 0 0,0 0 0 0 0,1 0 0 0 0,-1 0 0 0 0,10 3 0 0 0,2 0-25 0 0,2-1 0 0 0,-1 0 0 0 0,0-2 0 0 0,1 0 0 0 0,0-1 0 0 0,28-1 0 0 0,21-8-784 0 0,-31 2-1856 0 0,0 3-6586 0 0</inkml:trace>
</inkml:ink>
</file>

<file path=ppt/ink/ink8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8:1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17 620 0 0,'2'-2'11909'0'0,"9"0"-4644"0"0,28 1-2162 0 0,47 3-3513 0 0,-29 0-491 0 0,-15 1-380 0 0,0-2 0 0 0,0-1 0 0 0,0-3-1 0 0,66-12 1 0 0,-91 13-5926 0 0</inkml:trace>
</inkml:ink>
</file>

<file path=ppt/ink/ink8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8:13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1 104 0 0,'-1'2'1077'0'0,"1"1"0"0"0,-1 0 0 0 0,1-1 0 0 0,0 1 0 0 0,0 0-1 0 0,0 0 1 0 0,1-1 0 0 0,-1 1 0 0 0,1 3 0 0 0,3-3-459 0 0,0-1 1 0 0,0 1-1 0 0,1-1 0 0 0,-1 0 1 0 0,0 0-1 0 0,1 0 0 0 0,0-1 1 0 0,-1 1-1 0 0,1-1 1 0 0,6 1-1 0 0,53 4 2238 0 0,-51-6-2106 0 0,181 4 6398 0 0,-177-1-7607 0 0,-12-1-2354 0 0</inkml:trace>
</inkml:ink>
</file>

<file path=ppt/ink/ink8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8:20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5 320 0 0,'8'-5'14538'0'0,"-24"33"-11122"0"0,-15-2-2569 0 0,-1-2 1 0 0,-1-2 0 0 0,-1 0-1 0 0,-58 26 1 0 0,26-14-189 0 0,18-8-252 0 0,10-7 26 0 0,1 1 0 0 0,0 3-1 0 0,-53 43 1 0 0,89-66-392 0 0,0 1 1 0 0,0 0-1 0 0,0 0 0 0 0,0-1 1 0 0,0 1-1 0 0,0 0 0 0 0,0 0 1 0 0,1 0-1 0 0,-1 0 0 0 0,0 0 1 0 0,1 0-1 0 0,-1 0 0 0 0,0 0 0 0 0,1 0 1 0 0,-1 1-1 0 0,1-1 0 0 0,0 0 1 0 0,-1 0-1 0 0,1 0 0 0 0,0 1 1 0 0,0-1-1 0 0,0 0 0 0 0,0 0 1 0 0,0 0-1 0 0,0 1 0 0 0,0 1 1 0 0,1-2-3 0 0,0 1 0 0 0,0-1 0 0 0,0 0 0 0 0,0 1 0 0 0,1-1 0 0 0,-1 0-1 0 0,0 0 1 0 0,1 1 0 0 0,-1-1 0 0 0,1 0 0 0 0,-1 0 0 0 0,1-1 0 0 0,-1 1 0 0 0,1 0 0 0 0,3 1 0 0 0,9 2 107 0 0,1 0-1 0 0,-1-1 0 0 0,20 1 0 0 0,-31-3-117 0 0,94 6-115 0 0,0-3-1 0 0,0-5 1 0 0,97-13-1 0 0,-185 13-440 0 0,1 0-1 0 0,-1-1 1 0 0,1 0-1 0 0,10-4 0 0 0,3-9-3476 0 0,-22 14 3367 0 0,1-1 0 0 0,-1 1-1 0 0,0-1 1 0 0,0 0 0 0 0,0 0-1 0 0,0 0 1 0 0,0 1 0 0 0,8-2 8309 0 0,1 37-3942 0 0,8 42-1314 0 0,-14-43-1356 0 0,11 52 1076 0 0,-14-80-2162 0 0,1 0 1 0 0,-1 1 0 0 0,1-1-1 0 0,1 0 1 0 0,-1 0 0 0 0,1 0-1 0 0,0 0 1 0 0,0 0 0 0 0,0-1-1 0 0,0 0 1 0 0,9 9 0 0 0,-11-12-299 0 0,1 0 1 0 0,-1 0-1 0 0,1 0 1 0 0,0 0-1 0 0,-1 0 1 0 0,1-1-1 0 0,0 1 1 0 0,0 0-1 0 0,0-1 1 0 0,-1 0-1 0 0,1 1 1 0 0,0-1-1 0 0,3 0 1 0 0,22-7-9571 0 0,-18 0 6840 0 0</inkml:trace>
</inkml:ink>
</file>

<file path=ppt/ink/ink8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8:20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6917 0 0,'5'-16'4871'0'0,"-5"12"-3904"0"0,1 0 1 0 0,1 0 0 0 0,-1 0 0 0 0,0 0-1 0 0,1 0 1 0 0,0 0 0 0 0,0 0 0 0 0,0 1 0 0 0,4-6-1 0 0,-6 9-906 0 0,0-1 0 0 0,1 1 0 0 0,-1 0 0 0 0,1 0 0 0 0,-1 0 0 0 0,0 0 0 0 0,1-1 0 0 0,-1 1 0 0 0,1 0 0 0 0,-1 0 0 0 0,1 0 0 0 0,-1 0 0 0 0,1 0 0 0 0,-1 0 0 0 0,0 0 0 0 0,1 0 0 0 0,-1 0 0 0 0,1 0 0 0 0,-1 0 0 0 0,1 1 0 0 0,-1-1 0 0 0,0 0 0 0 0,1 0 0 0 0,-1 0 0 0 0,1 1 0 0 0,-1-1 0 0 0,0 0 0 0 0,1 0 0 0 0,-1 1 0 0 0,1-1 0 0 0,-1 0 0 0 0,0 1 0 0 0,0-1 0 0 0,1 0 0 0 0,-1 1 0 0 0,0-1 0 0 0,0 0 0 0 0,1 1 0 0 0,-1-1 0 0 0,0 1 0 0 0,0-1 0 0 0,0 0 0 0 0,1 1 0 0 0,-1 0 0 0 0,10 20 1128 0 0,-2 12-241 0 0,-2 1-1 0 0,-1 0 1 0 0,2 60 0 0 0,-5-49 26 0 0,12 67 0 0 0,-11-93-786 0 0,-3-14-77 0 0,1-1 0 0 0,0 0 0 0 0,-1 1-1 0 0,2-1 1 0 0,-1 0 0 0 0,0 0 0 0 0,5 8 0 0 0,-5-11-93 0 0,0 0 1 0 0,0 0-1 0 0,0 0 1 0 0,0 0-1 0 0,0 0 0 0 0,0-1 1 0 0,1 1-1 0 0,-1 0 1 0 0,0-1-1 0 0,1 1 1 0 0,-1 0-1 0 0,0-1 1 0 0,1 0-1 0 0,-1 1 1 0 0,0-1-1 0 0,1 0 1 0 0,-1 0-1 0 0,1 0 1 0 0,-1 0-1 0 0,1 0 1 0 0,-1 0-1 0 0,0 0 1 0 0,1 0-1 0 0,-1 0 1 0 0,1-1-1 0 0,-1 1 1 0 0,0-1-1 0 0,1 1 1 0 0,1-2-1 0 0,14-4-91 0 0,0-1 0 0 0,-1-1 0 0 0,1 0 0 0 0,-2-2 0 0 0,21-14 1 0 0,75-67-649 0 0,-72 57 553 0 0,6-2-251 0 0,-26 22 152 0 0,0-1 0 0 0,-2 0 0 0 0,1-1 0 0 0,-2-2-1 0 0,20-25 1 0 0,-36 43 255 0 0,0 0 0 0 0,0 0 1 0 0,1 0-1 0 0,-1 0 0 0 0,0 0 0 0 0,0-1 0 0 0,0 1 0 0 0,0 0 0 0 0,1 0 0 0 0,-1 0 0 0 0,0 0 0 0 0,0-1 0 0 0,0 1 0 0 0,0 0 0 0 0,0 0 0 0 0,0 0 0 0 0,0-1 0 0 0,1 1 1 0 0,-1 0-1 0 0,0 0 0 0 0,0 0 0 0 0,0-1 0 0 0,0 1 0 0 0,0 0 0 0 0,0 0 0 0 0,0-1 0 0 0,0 1 0 0 0,0 0 0 0 0,0 0 0 0 0,0 0 0 0 0,0-1 0 0 0,0 1 0 0 0,-1 0 0 0 0,1 0 1 0 0,0 0-1 0 0,0-1 0 0 0,0 1 0 0 0,0 0 0 0 0,0 0 0 0 0,0 0 0 0 0,0-1 0 0 0,-1 1 0 0 0,1 0 0 0 0,0 0 0 0 0,0 0 0 0 0,-13 2-82 0 0,-17 13 167 0 0,5 4 70 0 0,1 1 0 0 0,1 1 0 0 0,1 0 0 0 0,0 2 0 0 0,2 1 0 0 0,1 1 0 0 0,-28 44 0 0 0,45-65-101 0 0,1 0-1 0 0,-1 0 0 0 0,0 0 0 0 0,1 0 0 0 0,0 0 0 0 0,0 1 1 0 0,0-1-1 0 0,1 0 0 0 0,-1 0 0 0 0,1 1 0 0 0,0-1 0 0 0,0 0 1 0 0,1 1-1 0 0,-1-1 0 0 0,1 0 0 0 0,0 0 0 0 0,0 1 1 0 0,0-1-1 0 0,1 0 0 0 0,-1 0 0 0 0,1 0 0 0 0,0-1 0 0 0,0 1 1 0 0,1 0-1 0 0,-1-1 0 0 0,1 1 0 0 0,-1-1 0 0 0,1 0 0 0 0,0 0 1 0 0,1 0-1 0 0,-1 0 0 0 0,7 4 0 0 0,2 2 31 0 0,0-2-1 0 0,1 0 1 0 0,0 0-1 0 0,0-1 1 0 0,0-1-1 0 0,1 0 1 0 0,-1-1-1 0 0,23 4 1 0 0,105 9 217 0 0,-125-16-807 0 0,1-1 0 0 0,0-1 0 0 0,-1 0 0 0 0,1-1 0 0 0,-1-1 0 0 0,24-7 0 0 0</inkml:trace>
</inkml:ink>
</file>

<file path=ppt/ink/ink8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8:16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0 221 192 0 0,'0'0'7015'0'0,"4"4"-5731"0"0,16 25 290 0 0,-1 1 0 0 0,-1 0 0 0 0,22 54 0 0 0,-13-27-191 0 0,-17-37-876 0 0,75 137 2490 0 0,-73-138-2460 0 0,0-2 0 0 0,1 1-1 0 0,1-2 1 0 0,1 1 0 0 0,0-2-1 0 0,20 16 1 0 0,-33-30-413 0 0,0 1 0 0 0,0 0 0 0 0,0-1 0 0 0,0 0 0 0 0,1 1 0 0 0,-1-1 0 0 0,0 0-1 0 0,1 0 1 0 0,-1 0 0 0 0,1-1 0 0 0,-1 1 0 0 0,1 0 0 0 0,0-1 0 0 0,-1 0 0 0 0,1 0 0 0 0,0 1 0 0 0,-1-2 0 0 0,1 1 0 0 0,0 0 0 0 0,-1 0 0 0 0,1-1 0 0 0,3-1 0 0 0,-1 0-6 0 0,-1 0 1 0 0,0-1-1 0 0,0 1 0 0 0,0-1 1 0 0,-1 0-1 0 0,1 0 0 0 0,-1-1 1 0 0,1 1-1 0 0,-1-1 0 0 0,0 1 1 0 0,4-8-1 0 0,4-8 108 0 0,-1-1 0 0 0,-1 0 0 0 0,-1-1-1 0 0,8-26 1 0 0,13-72 668 0 0,24-223-1 0 0,-47 293-720 0 0,-4 30-200 0 0,-1 4-338 0 0,1-1 1 0 0,1 1-1 0 0,5-16 1 0 0,7 54-14333 0 0</inkml:trace>
</inkml:ink>
</file>

<file path=ppt/ink/ink8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8:1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398 132 20 0 0,'1'-2'225'0'0,"-1"1"1"0"0,1 0-1 0 0,-1-1 1 0 0,1 1-1 0 0,-1-1 1 0 0,0 1-1 0 0,0-1 1 0 0,0 0-1 0 0,0 1 1 0 0,0-1-1 0 0,0 1 1 0 0,0-1-1 0 0,0 1 1 0 0,0-1-1 0 0,-1 1 1 0 0,1-1-1 0 0,-1 1 1 0 0,1-1-1 0 0,-1 1 0 0 0,0 0 1 0 0,1-1-1 0 0,-1 1 1 0 0,0 0-1 0 0,-1-2 1 0 0,-1 0 98 0 0,1 1 0 0 0,-1-1 1 0 0,0 1-1 0 0,0 0 0 0 0,-1 0 0 0 0,1 0 1 0 0,0 0-1 0 0,-1 0 0 0 0,-5-2 0 0 0,-3 1 294 0 0,0-1 0 0 0,0 1 0 0 0,-1 1 0 0 0,1 0 0 0 0,-16 1 0 0 0,12 1-251 0 0,0 1-1 0 0,1 1 1 0 0,-1 0 0 0 0,1 1-1 0 0,0 1 1 0 0,0 0-1 0 0,0 1 1 0 0,0 1 0 0 0,1 0-1 0 0,0 1 1 0 0,0 1 0 0 0,1 0-1 0 0,0 1 1 0 0,0 0-1 0 0,-11 12 1 0 0,22-19-258 0 0,-1 0-1 0 0,1 1 1 0 0,0-1 0 0 0,0 1-1 0 0,0 0 1 0 0,1 0 0 0 0,-1 0-1 0 0,1-1 1 0 0,-1 1 0 0 0,1 1-1 0 0,0-1 1 0 0,0 0 0 0 0,1 0-1 0 0,-1 0 1 0 0,1 0 0 0 0,-1 1 0 0 0,1-1-1 0 0,0 0 1 0 0,0 1 0 0 0,1 2-1 0 0,0-1-7 0 0,0-1 0 0 0,1 0 0 0 0,0 0 0 0 0,0 0 0 0 0,0 0 0 0 0,0-1 0 0 0,0 1 0 0 0,1 0 0 0 0,0-1 0 0 0,0 0 0 0 0,0 1 0 0 0,0-1 0 0 0,5 3 0 0 0,4 3 68 0 0,0-1 0 0 0,0 0 1 0 0,1-1-1 0 0,1-1 0 0 0,-1 0 1 0 0,1 0-1 0 0,28 6 0 0 0,-18-7-33 0 0,-1-2 0 0 0,2-1 0 0 0,-1 0 0 0 0,31-3 0 0 0,-42 0-125 0 0,0 0 1 0 0,0-1 0 0 0,0 0 0 0 0,0-1 0 0 0,-1-1 0 0 0,1 0 0 0 0,-1-1 0 0 0,0 0 0 0 0,18-11 0 0 0,-26 14-18 0 0,0 0 1 0 0,0-1-1 0 0,-1 1 1 0 0,1-1-1 0 0,-1 0 1 0 0,0 0-1 0 0,0 0 1 0 0,0-1-1 0 0,0 1 1 0 0,0-1-1 0 0,-1 1 1 0 0,1-1 0 0 0,-1 0-1 0 0,0 0 1 0 0,-1 0-1 0 0,1 0 1 0 0,0 0-1 0 0,-1-1 1 0 0,0 1-1 0 0,0 0 1 0 0,-1-1-1 0 0,1 1 1 0 0,-1-1-1 0 0,0 1 1 0 0,0 0-1 0 0,0-1 1 0 0,-1 1 0 0 0,1-1-1 0 0,-1 1 1 0 0,0 0-1 0 0,-1-1 1 0 0,1 1-1 0 0,-3-5 1 0 0,-1-1-40 0 0,0 1 1 0 0,-1 0-1 0 0,0 0 1 0 0,-1 0-1 0 0,0 1 1 0 0,0 0-1 0 0,-1 0 1 0 0,0 0-1 0 0,0 1 1 0 0,-1 1-1 0 0,0-1 1 0 0,-14-6-1 0 0,1 1-266 0 0,0 2-1 0 0,-30-10 1 0 0,43 17-121 0 0,0 1 1 0 0,0 0-1 0 0,0 0 1 0 0,-1 0-1 0 0,1 1 0 0 0,0 1 1 0 0,-1-1-1 0 0,1 2 1 0 0,-12 1-1 0 0,8 4-4894 0 0,12-1 3098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53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57 400 0 0,'-1'-1'219'0'0,"1"1"1"0"0,0 0-1 0 0,-1 0 0 0 0,1-1 0 0 0,0 1 1 0 0,-1 0-1 0 0,1 0 0 0 0,0 0 0 0 0,-1 0 1 0 0,1-1-1 0 0,0 1 0 0 0,-1 0 1 0 0,1 0-1 0 0,0 0 0 0 0,-1 0 0 0 0,1 0 1 0 0,-1 0-1 0 0,1 0 0 0 0,0 0 0 0 0,-1 0 1 0 0,1 0-1 0 0,-1 0 0 0 0,1 0 1 0 0,0 0-1 0 0,-1 1 0 0 0,1-1 0 0 0,0 0 1 0 0,-1 0-1 0 0,1 0 0 0 0,0 0 0 0 0,-1 1 1 0 0,-9 13 3226 0 0,-2 24-736 0 0,10-33-1812 0 0,-32 161 9573 0 0,34-165-10347 0 0,0-1 1 0 0,0 1-1 0 0,0 0 0 0 0,0 0 0 0 0,-1 0 0 0 0,1 0 0 0 0,0-1 0 0 0,0 1 1 0 0,-1 0-1 0 0,1 0 0 0 0,-1-1 0 0 0,1 1 0 0 0,0 0 0 0 0,-1 0 1 0 0,1-1-1 0 0,-1 1 0 0 0,0 0 0 0 0,1-1 0 0 0,-1 1 0 0 0,1-1 0 0 0,-1 1 1 0 0,-1 0-1 0 0,1-1-87 0 0,1-1 0 0 0,-1 1 1 0 0,0-1-1 0 0,1 1 0 0 0,-1-1 0 0 0,1 1 1 0 0,-1-1-1 0 0,1 0 0 0 0,0 1 1 0 0,-1-1-1 0 0,1 0 0 0 0,-1 1 1 0 0,1-1-1 0 0,0 0 0 0 0,0 1 0 0 0,-1-1 1 0 0,1 0-1 0 0,0 1 0 0 0,0-2 1 0 0,-9-43-57 0 0,9 44 98 0 0,-1-7-33 0 0,-4-38 47 0 0,5 43-78 0 0,-1 1 1 0 0,1-1-1 0 0,0 0 1 0 0,1 1-1 0 0,-1-1 0 0 0,0 1 1 0 0,1-1-1 0 0,-1 0 1 0 0,1 1-1 0 0,0 0 0 0 0,0-1 1 0 0,0 1-1 0 0,2-4 1 0 0,-2 6 6 0 0,-1 0 0 0 0,1-1-1 0 0,0 1 1 0 0,0 0 0 0 0,0 0 0 0 0,-1-1 0 0 0,1 1 0 0 0,0 0 0 0 0,0 0 0 0 0,0 0 0 0 0,0 0 0 0 0,-1 0 0 0 0,1 0 0 0 0,0 0 0 0 0,0 1 0 0 0,0-1 0 0 0,-1 0-1 0 0,1 0 1 0 0,0 1 0 0 0,0-1 0 0 0,-1 0 0 0 0,1 1 0 0 0,0-1 0 0 0,0 1 0 0 0,0 0 0 0 0,23 14 168 0 0,-20-12-126 0 0,23 14 36 0 0,0 0 0 0 0,1-2 0 0 0,1-1 0 0 0,1-2 0 0 0,0-1 0 0 0,0-1 1 0 0,1-1-1 0 0,0-2 0 0 0,1-1 0 0 0,-1-1 0 0 0,1-2 0 0 0,46-1 0 0 0,-72-3-120 0 0,-1 1 1 0 0,0-1-1 0 0,0 0 0 0 0,1 0 0 0 0,-1 0 0 0 0,0-1 0 0 0,0 0 1 0 0,0 0-1 0 0,0 0 0 0 0,-1 0 0 0 0,1-1 0 0 0,-1 0 0 0 0,1 0 1 0 0,-1 0-1 0 0,0 0 0 0 0,4-5 0 0 0,-5 4 13 0 0,0 0-1 0 0,-1 0 0 0 0,1 0 1 0 0,-1 0-1 0 0,0 0 0 0 0,0 0 1 0 0,-1 0-1 0 0,1-1 1 0 0,-1 1-1 0 0,0-1 0 0 0,0 1 1 0 0,-1-1-1 0 0,1 1 1 0 0,-1-1-1 0 0,0 1 0 0 0,0-1 1 0 0,0 0-1 0 0,-1 1 0 0 0,-1-7 1 0 0,-3-7-215 0 0,-1 0-1 0 0,0 0 1 0 0,-2 1 0 0 0,0-1 0 0 0,-1 1 0 0 0,-13-19-1 0 0,12 19-1502 0 0,6 14 586 0 0</inkml:trace>
</inkml:ink>
</file>

<file path=ppt/ink/ink8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8:1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27 700 0 0,'-2'-4'373'0'0,"1"2"117"0"0,1 1 0 0 0,-1-1 0 0 0,0 1 0 0 0,1 0 0 0 0,-1-1 0 0 0,0 1 0 0 0,0 0 0 0 0,0 0 0 0 0,0 0 0 0 0,0-1 0 0 0,-1 1 0 0 0,1 0 0 0 0,0 0 0 0 0,0 0 0 0 0,-1 1 0 0 0,1-1 0 0 0,0 0 0 0 0,-4-1 1284 0 0,-12 43 3678 0 0,13-10-4122 0 0,0 0 0 0 0,2 0 0 0 0,1 1 0 0 0,5 42 0 0 0,-1-52-1315 0 0,1-1 0 0 0,10 34 0 0 0,-9-39-1644 0 0,2 0 0 0 0,0-1 0 0 0,16 28 0 0 0,-19-38-1256 0 0,1-2 413 0 0</inkml:trace>
</inkml:ink>
</file>

<file path=ppt/ink/ink8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8:18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40 816 0 0,'-17'-6'12662'0'0,"32"1"-7518"0"0,54-2-3995 0 0,-50 5 581 0 0,128-8 1876 0 0,-84 6-4789 0 0,13 0-7676 0 0,-62 3 6275 0 0</inkml:trace>
</inkml:ink>
</file>

<file path=ppt/ink/ink8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8:18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0 263 656 0 0,'0'-10'597'0'0,"1"0"0"0"0,0 0 0 0 0,0 0 0 0 0,1 1-1 0 0,1-1 1 0 0,-1 1 0 0 0,1 0 0 0 0,1-1 0 0 0,0 1 0 0 0,0 1 0 0 0,1-1 0 0 0,0 1-1 0 0,0-1 1 0 0,8-7 0 0 0,-4 5 2 0 0,1 2 0 0 0,0-1 1 0 0,1 1-1 0 0,-1 1 0 0 0,2 0 0 0 0,-1 0 0 0 0,1 2 0 0 0,0-1 0 0 0,20-7 1 0 0,-18 9-200 0 0,0 0 1 0 0,0 1 0 0 0,0 0 0 0 0,0 1 0 0 0,1 1-1 0 0,-1 0 1 0 0,1 1 0 0 0,-1 0 0 0 0,1 2 0 0 0,-1-1-1 0 0,1 2 1 0 0,-1 0 0 0 0,1 1 0 0 0,-1 0 0 0 0,0 1 0 0 0,0 1-1 0 0,0 0 1 0 0,-1 1 0 0 0,22 12 0 0 0,-31-16-326 0 0,-1 0 1 0 0,0 0-1 0 0,-1 1 1 0 0,1-1-1 0 0,0 0 1 0 0,-1 1-1 0 0,1 0 1 0 0,-1 0-1 0 0,0-1 0 0 0,0 1 1 0 0,0 1-1 0 0,0-1 1 0 0,0 0-1 0 0,-1 0 1 0 0,1 1-1 0 0,-1-1 1 0 0,0 0-1 0 0,0 1 1 0 0,0 0-1 0 0,-1-1 0 0 0,1 1 1 0 0,-1-1-1 0 0,0 1 1 0 0,0 0-1 0 0,0-1 1 0 0,-1 1-1 0 0,1-1 1 0 0,-1 1-1 0 0,0 0 1 0 0,0-1-1 0 0,0 1 1 0 0,0-1-1 0 0,0 0 0 0 0,-1 1 1 0 0,0-1-1 0 0,0 0 1 0 0,1 0-1 0 0,-2 0 1 0 0,-3 5-1 0 0,-4 4-30 0 0,0-1 0 0 0,-1 0 0 0 0,-1 0 0 0 0,0-1 0 0 0,0 0 0 0 0,0-1 0 0 0,-28 14 0 0 0,-85 36-451 0 0,184-47 29 0 0,-10-4 312 0 0,1 2 1 0 0,51 18 0 0 0,-81-21 67 0 0,1 0 0 0 0,-1 2 0 0 0,-1 0 1 0 0,0 2-1 0 0,0 0 0 0 0,-1 1 0 0 0,25 22 0 0 0,-40-32 14 0 0,0 0-1 0 0,-1 0 1 0 0,1 1-1 0 0,-1 0 1 0 0,1-1-1 0 0,-1 1 1 0 0,0 0-1 0 0,0 0 1 0 0,-1 0-1 0 0,1 0 1 0 0,0 0-1 0 0,-1 1 0 0 0,0-1 1 0 0,0 0-1 0 0,0 1 1 0 0,0-1-1 0 0,0 1 1 0 0,-1-1-1 0 0,0 1 1 0 0,0-1-1 0 0,0 1 1 0 0,0 0-1 0 0,0-1 1 0 0,0 1-1 0 0,-2 3 1 0 0,-1-1 20 0 0,1 0 1 0 0,-1 0 0 0 0,-1-1 0 0 0,1 1 0 0 0,-1-1 0 0 0,0 0-1 0 0,0 0 1 0 0,0-1 0 0 0,-1 1 0 0 0,0-1 0 0 0,0 0 0 0 0,0 0 0 0 0,-6 4-1 0 0,-9 4 80 0 0,0-1 0 0 0,0-1 0 0 0,-1-1 0 0 0,0-1 0 0 0,-1 0 0 0 0,-33 6 0 0 0,-140 15-529 0 0,118-20-1665 0 0,43-3-6609 0 0,24-6 5833 0 0</inkml:trace>
</inkml:ink>
</file>

<file path=ppt/ink/ink8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8:19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1 154 688 0 0,'33'2'9807'0'0,"46"0"-6989"0"0,-2-1-1335 0 0,101 4 369 0 0,726 12 4025 0 0,19-44-2663 0 0,-449-15-2116 0 0,333-69 1178 0 0,-807 111-2367 0 0,0 0-1 0 0,-1 2-1833 0 0,1-2 1833 0 0,0 0 1 0 0,0 0-1 0 0,0 1 0 0 0,0-1 1 0 0,0 0-1 0 0,0 0 0 0 0,0 0 1 0 0,0 0-1 0 0,0 0 0 0 0,0 0 1 0 0,0 1-1 0 0,0-1 0 0 0,0 0 1 0 0,0 0-1 0 0,3 1-1833 0 0,-3-1 1833 0 0,0 0 0 0 0,0 0 1 0 0,0 0-1 0 0,0 0 0 0 0,1 0 1 0 0</inkml:trace>
</inkml:ink>
</file>

<file path=ppt/ink/ink8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8:2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3 460 0 0,'-3'-3'6667'0'0,"0"18"-5486"0"0,1 0 1 0 0,0 0 0 0 0,1 19-1 0 0,9 95 1379 0 0,-6-104-2028 0 0,4 19-12 0 0,20 71-1 0 0,-13-64-5212 0 0,-7-43 1195 0 0</inkml:trace>
</inkml:ink>
</file>

<file path=ppt/ink/ink8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8:21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75 824 0 0,'-3'-5'11280'0'0,"28"0"-6709"0"0,51-3-3652 0 0,-56 6 421 0 0,378-34 4778 0 0,-359 27-7655 0 0,-15 1-7070 0 0,-16 7 6052 0 0</inkml:trace>
</inkml:ink>
</file>

<file path=ppt/ink/ink8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8:22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0 274 388 0 0,'1'0'163'0'0,"-1"0"0"0"0,1-1 0 0 0,-1 1 0 0 0,1 0 0 0 0,-1 0 0 0 0,1-1 0 0 0,0 1 0 0 0,-1 0 0 0 0,1 0 0 0 0,-1 0 0 0 0,1 0 0 0 0,0 0 0 0 0,-1 0 0 0 0,1 0 0 0 0,-1 0 0 0 0,1 0 0 0 0,-1 0 0 0 0,1 0 0 0 0,0 0 0 0 0,-1 1 0 0 0,1-1 0 0 0,-1 0 0 0 0,1 0 0 0 0,-1 0 0 0 0,1 1 0 0 0,-1-1 0 0 0,1 0 0 0 0,-1 1 0 0 0,1-1 0 0 0,-1 0 0 0 0,1 1 0 0 0,-1-1 0 0 0,0 1 0 0 0,1-1 0 0 0,-1 1 0 0 0,1 0 0 0 0,17 21 1910 0 0,-18-21-1932 0 0,30 47 2967 0 0,-3 1 0 0 0,37 93 0 0 0,-42-88-771 0 0,3-1-1 0 0,47 76 1 0 0,-71-126-2248 0 0,0-1 1 0 0,1 0-1 0 0,-1 0 0 0 0,0 0 1 0 0,1-1-1 0 0,-1 1 0 0 0,1 0 1 0 0,0 0-1 0 0,0-1 1 0 0,-1 1-1 0 0,1-1 0 0 0,0 0 1 0 0,0 1-1 0 0,0-1 0 0 0,1 0 1 0 0,-1 0-1 0 0,0 0 0 0 0,0-1 1 0 0,1 1-1 0 0,-1 0 0 0 0,0-1 1 0 0,0 0-1 0 0,1 1 1 0 0,-1-1-1 0 0,1 0 0 0 0,3-1 1 0 0,-3 0-44 0 0,0 0 1 0 0,0-1 0 0 0,0 1-1 0 0,0-1 1 0 0,0 0 0 0 0,0 0-1 0 0,-1 0 1 0 0,1 0 0 0 0,-1-1-1 0 0,0 1 1 0 0,0-1 0 0 0,1 1-1 0 0,-2-1 1 0 0,1 0 0 0 0,0 0 0 0 0,0 0-1 0 0,-1 0 1 0 0,2-6 0 0 0,20-56 185 0 0,-4-1 0 0 0,-2 0 1 0 0,11-101-1 0 0,-5 29 99 0 0,-10 55-94 0 0,-8 44 5 0 0,19-73 1 0 0,-23 111-356 0 0,0 0 0 0 0,-1-1-1 0 0,1 1 1 0 0,0 0-1 0 0,-1 0 1 0 0,1-1 0 0 0,0 1-1 0 0,0 0 1 0 0,0 0 0 0 0,0 0-1 0 0,0 0 1 0 0,0 0-1 0 0,1 0 1 0 0,-1 0 0 0 0,0 1-1 0 0,0-1 1 0 0,1 0-1 0 0,-1 1 1 0 0,0-1 0 0 0,1 1-1 0 0,-1-1 1 0 0,1 1-1 0 0,-1-1 1 0 0,0 1 0 0 0,1 0-1 0 0,-1 0 1 0 0,1 0-1 0 0,-1 0 1 0 0,1 0 0 0 0,-1 0-1 0 0,1 0 1 0 0,-1 1 0 0 0,1-1-1 0 0,2 1 1 0 0,53 21-4922 0 0,-45-17 3463 0 0,21 12-1710 0 0,-2 2 471 0 0</inkml:trace>
</inkml:ink>
</file>

<file path=ppt/ink/ink8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8:22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274 103 844 0 0,'-3'-3'529'0'0,"0"1"0"0"0,0-1-1 0 0,-1 1 1 0 0,1-1 0 0 0,-1 1 0 0 0,0 0-1 0 0,1 0 1 0 0,-1 1 0 0 0,0-1 0 0 0,0 1-1 0 0,0 0 1 0 0,0 0 0 0 0,0 0 0 0 0,0 1-1 0 0,-8-1 1 0 0,4 1 56 0 0,0 1-1 0 0,0-1 0 0 0,-1 2 1 0 0,1-1-1 0 0,0 1 1 0 0,0 0-1 0 0,-13 7 0 0 0,11-5-200 0 0,1 0-1 0 0,-1 1 0 0 0,1 0 0 0 0,1 1 0 0 0,-1 0 1 0 0,1 0-1 0 0,0 1 0 0 0,1 0 0 0 0,-1 0 1 0 0,1 1-1 0 0,1 0 0 0 0,-1 0 0 0 0,-6 12 0 0 0,12-16-233 0 0,-1 0-1 0 0,0 1 1 0 0,1-1-1 0 0,0 0 1 0 0,0 1-1 0 0,0-1 1 0 0,1 1-1 0 0,-1-1 0 0 0,1 1 1 0 0,0-1-1 0 0,0 1 1 0 0,1-1-1 0 0,-1 1 1 0 0,1-1-1 0 0,0 0 0 0 0,0 1 1 0 0,2 4-1 0 0,0-3-6 0 0,1 1-1 0 0,0 0 1 0 0,0-1-1 0 0,0 1 1 0 0,1-1-1 0 0,-1 0 1 0 0,1-1-1 0 0,1 1 1 0 0,8 6 0 0 0,-3-3 2 0 0,1-1 0 0 0,-1 0 0 0 0,1-1 0 0 0,0-1 1 0 0,1 0-1 0 0,0 0 0 0 0,0-1 0 0 0,0-1 1 0 0,1 0-1 0 0,21 3 0 0 0,-28-6-143 0 0,0-1 0 0 0,0 1 0 0 0,-1-2 0 0 0,1 1 0 0 0,0-1 0 0 0,0 1 0 0 0,-1-2 0 0 0,1 1 0 0 0,-1-1 0 0 0,1 0 0 0 0,-1-1 0 0 0,0 1 0 0 0,1-1 0 0 0,-1 0 0 0 0,-1-1 0 0 0,1 1 0 0 0,0-1 0 0 0,6-6 0 0 0,-7 4-1 0 0,0 0 1 0 0,-1 0-1 0 0,1-1 0 0 0,-1 1 0 0 0,-1-1 1 0 0,1 0-1 0 0,-1 0 0 0 0,0 0 0 0 0,-1-1 1 0 0,1 1-1 0 0,-1-1 0 0 0,-1 1 0 0 0,0-1 0 0 0,0 0 1 0 0,0-13-1 0 0,-1 7 35 0 0,-1 0 0 0 0,-1 0 1 0 0,0 0-1 0 0,-1 0 0 0 0,0 1 0 0 0,-1 0 0 0 0,-1-1 1 0 0,0 1-1 0 0,0 1 0 0 0,-11-18 0 0 0,13 24-201 0 0,-1 0-1 0 0,0 1 1 0 0,0-1 0 0 0,0 1-1 0 0,0 0 1 0 0,-1 0 0 0 0,0 0-1 0 0,0 0 1 0 0,0 1-1 0 0,-1 0 1 0 0,0 0 0 0 0,1 0-1 0 0,-1 1 1 0 0,-1 0-1 0 0,1 0 1 0 0,0 1 0 0 0,-1-1-1 0 0,1 1 1 0 0,-1 1 0 0 0,0-1-1 0 0,1 1 1 0 0,-1 1-1 0 0,-8-1 1 0 0,-25 9-6052 0 0,20-3 3591 0 0</inkml:trace>
</inkml:ink>
</file>

<file path=ppt/ink/ink8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8:2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1 164 300 0 0,'0'0'3476'0'0,"14"-6"-587"0"0,4 3-1761 0 0,0 1 1 0 0,1 1-1 0 0,26 1 0 0 0,10-1 241 0 0,1504-116 12023 0 0,-1124 83-12534 0 0,-422 36-3225 0 0</inkml:trace>
</inkml:ink>
</file>

<file path=ppt/ink/ink8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8:24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113 167 6093 0 0,'0'-4'965'0'0,"0"0"0"0"0,0 0 0 0 0,0 0 0 0 0,0-1 0 0 0,0 1 0 0 0,1 0 0 0 0,0 0 1 0 0,0 0-1 0 0,0 0 0 0 0,2-5 0 0 0,1 1-158 0 0,0 0 0 0 0,0 0-1 0 0,0 1 1 0 0,11-14 0 0 0,-10 15-516 0 0,0 0-1 0 0,0 1 1 0 0,0 0 0 0 0,1 0-1 0 0,0 0 1 0 0,0 0-1 0 0,0 1 1 0 0,0 0 0 0 0,1 0-1 0 0,-1 1 1 0 0,1 0-1 0 0,0 0 1 0 0,9-2 0 0 0,-14 4-195 0 0,1 1 0 0 0,-1-1 0 0 0,0 1 0 0 0,1 0 0 0 0,-1 0 0 0 0,0 0 0 0 0,0 1 1 0 0,1-1-1 0 0,-1 0 0 0 0,0 1 0 0 0,0-1 0 0 0,1 1 0 0 0,-1 0 0 0 0,0 0 0 0 0,0 0 0 0 0,0 0 1 0 0,0 0-1 0 0,0 0 0 0 0,0 1 0 0 0,-1-1 0 0 0,4 3 0 0 0,-2 0 13 0 0,-1-1 0 0 0,1 1 0 0 0,-1 0 0 0 0,0 0 0 0 0,0 0 0 0 0,0 0 0 0 0,0 0 1 0 0,-1 0-1 0 0,0 0 0 0 0,2 8 0 0 0,-1 1 67 0 0,-1 1 1 0 0,0 0 0 0 0,-1-1 0 0 0,-1 1-1 0 0,0-1 1 0 0,-4 21 0 0 0,2-22-128 0 0,0-1 0 0 0,-1 1 0 0 0,-1-1 0 0 0,0 0 0 0 0,0 0 0 0 0,-1 0 1 0 0,-1-1-1 0 0,1 0 0 0 0,-2 0 0 0 0,1-1 0 0 0,-1 0 0 0 0,-1 0 0 0 0,0-1 0 0 0,0 0 0 0 0,-12 8 1 0 0,13-11-99 0 0,1-1 1 0 0,-1 1 0 0 0,0-2-1 0 0,0 1 1 0 0,-1-1 0 0 0,1 0-1 0 0,-1-1 1 0 0,1 0 0 0 0,-1 0 0 0 0,0-1-1 0 0,1 0 1 0 0,-1 0 0 0 0,0-1-1 0 0,0 0 1 0 0,0-1 0 0 0,0 0-1 0 0,0 0 1 0 0,1-1 0 0 0,-1 0 0 0 0,1-1-1 0 0,-11-4 1 0 0,17 7-57 0 0,29 56-371 0 0,-14-26 435 0 0,1-1 0 0 0,25 37 0 0 0,-15-31 49 0 0,0-2-1 0 0,2-1 1 0 0,2-1 0 0 0,31 28-1 0 0,-51-51 54 0 0,1 0 0 0 0,0-1 0 0 0,0 0 0 0 0,1-1-1 0 0,-1 0 1 0 0,2 0 0 0 0,-1-1 0 0 0,0-1-1 0 0,1 0 1 0 0,0 0 0 0 0,0-1 0 0 0,0 0 0 0 0,1-1-1 0 0,-1 0 1 0 0,1-1 0 0 0,-1 0 0 0 0,1-1-1 0 0,-1 0 1 0 0,1-1 0 0 0,13-2 0 0 0,-15-1-2 0 0,0 0 0 0 0,0 0 0 0 0,0-1 0 0 0,-1 0 1 0 0,0-1-1 0 0,0 1 0 0 0,0-2 0 0 0,-1 0 0 0 0,0 0 0 0 0,0 0 1 0 0,-1-1-1 0 0,0 0 0 0 0,0 0 0 0 0,-1-1 0 0 0,0 0 0 0 0,7-14 1 0 0,0-2 59 0 0,-1 1 0 0 0,-1-2 1 0 0,-2 1-1 0 0,-1-1 0 0 0,7-35 1 0 0,-13 54-139 0 0,-1-1 1 0 0,0 0-1 0 0,-1 0 0 0 0,0 0 1 0 0,0 1-1 0 0,0-1 1 0 0,-2-9-1 0 0,-10-8-2957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53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344 34 312 0 0,'-9'-21'5451'0'0,"8"20"-5104"0"0,-1 0 1 0 0,0-1-1 0 0,0 1 0 0 0,0 0 1 0 0,0 0-1 0 0,0 0 0 0 0,0 0 0 0 0,0 0 1 0 0,0 1-1 0 0,0-1 0 0 0,0 0 0 0 0,0 1 1 0 0,0 0-1 0 0,-1-1 0 0 0,1 1 1 0 0,0 0-1 0 0,0 0 0 0 0,-3 1 0 0 0,-45 8 1977 0 0,46-8-2204 0 0,-24 6 878 0 0,0 1 0 0 0,-45 21 0 0 0,64-25-714 0 0,0 0 0 0 0,0 1 0 0 0,0 1-1 0 0,1 0 1 0 0,-1 0 0 0 0,1 0 0 0 0,1 1 0 0 0,0 0 0 0 0,0 1 0 0 0,0-1-1 0 0,-8 14 1 0 0,14-19-212 0 0,0-1 0 0 0,0 1 0 0 0,0-1 0 0 0,1 1 0 0 0,-1 0 0 0 0,1-1 0 0 0,-1 1 0 0 0,1 0 0 0 0,0-1 0 0 0,-1 1 0 0 0,1 0 0 0 0,0 0 0 0 0,0-1 0 0 0,0 1 0 0 0,0 0 0 0 0,1 0 0 0 0,-1-1 0 0 0,0 1 0 0 0,1 0 0 0 0,-1 0 0 0 0,2 1 0 0 0,0 1 7 0 0,0-1 0 0 0,0 0 0 0 0,0 0 0 0 0,1 0 0 0 0,-1 0 0 0 0,1-1 0 0 0,0 1 0 0 0,0-1 1 0 0,5 4-1 0 0,2 1 65 0 0,1-1 0 0 0,0-1 1 0 0,0 0-1 0 0,0-1 1 0 0,19 6-1 0 0,-4-5-121 0 0,0-1-1 0 0,0 0 0 0 0,0-2 1 0 0,53-3-1 0 0,45-14-7117 0 0,-97 12 2006 0 0,-14 2 2968 0 0</inkml:trace>
</inkml:ink>
</file>

<file path=ppt/ink/ink8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8:24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0 452 0 0,'-3'80'13530'0'0,"-4"11"-9225"0"0,-4 93-644 0 0,-2 3 3806 0 0,24-199-5316 0 0,2-9-1999 0 0,12-27-238 0 0,1 0 0 0 0,3 2 0 0 0,2 1 0 0 0,2 1 0 0 0,1 2 0 0 0,3 2 0 0 0,67-59 0 0 0,-100 95 19 0 0,0 1 0 0 0,1 0 0 0 0,-1 0 1 0 0,0 1-1 0 0,1-1 0 0 0,0 1 1 0 0,-1 0-1 0 0,1 1 0 0 0,5-2 1 0 0,-25 31 59 0 0,-49 36 273 0 0,24-24 184 0 0,-54 67 1 0 0,85-95-343 0 0,0 0 0 0 0,1 1-1 0 0,0 0 1 0 0,1 0-1 0 0,0 1 1 0 0,2 0 0 0 0,-1 0-1 0 0,2 1 1 0 0,0-1-1 0 0,-4 25 1 0 0,8-32-106 0 0,0 0 0 0 0,0 0 0 0 0,1 0 0 0 0,0 0 1 0 0,0 0-1 0 0,1 0 0 0 0,-1 0 0 0 0,1 0 0 0 0,1-1 0 0 0,0 1 0 0 0,0-1 0 0 0,0 0 0 0 0,0 1 1 0 0,1-1-1 0 0,0-1 0 0 0,0 1 0 0 0,1-1 0 0 0,0 1 0 0 0,0-1 0 0 0,0-1 0 0 0,0 1 0 0 0,1-1 1 0 0,0 0-1 0 0,0 0 0 0 0,0 0 0 0 0,9 3 0 0 0,-1 0-2 0 0,0-1 0 0 0,0-1 1 0 0,0 0-1 0 0,1-1 0 0 0,0-1 0 0 0,-1 0 1 0 0,1-1-1 0 0,0 0 0 0 0,1-1 0 0 0,-1-1 1 0 0,21-2-1 0 0,-19-1-300 0 0,-1-1 1 0 0,1 0-1 0 0,-1 0 0 0 0,0-2 1 0 0,0 0-1 0 0,22-13 0 0 0,-37 19-518 0 0</inkml:trace>
</inkml:ink>
</file>

<file path=ppt/ink/ink8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9:36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54 140 0 0,'21'-17'2243'0'0,"12"-20"11233"0"0,-38 40-13071 0 0,-1 0 1 0 0,1 0 0 0 0,0 0 0 0 0,0 1-1 0 0,-8 7 1 0 0,1-2 66 0 0,-331 196 3121 0 0,52-36-2570 0 0,269-155-937 0 0,-39 26 66 0 0,56-36-102 0 0,0-1-1 0 0,1 1 1 0 0,0 0 0 0 0,0 0-1 0 0,0 1 1 0 0,0-1 0 0 0,0 1 0 0 0,1 0-1 0 0,-3 6 1 0 0,5-9 236 0 0,4 1-134 0 0,3 3-84 0 0,0-1 1 0 0,1 0-1 0 0,0 0 0 0 0,0 0 0 0 0,0-1 0 0 0,1 0 0 0 0,-1-1 0 0 0,1 1 1 0 0,0-1-1 0 0,0-1 0 0 0,0 0 0 0 0,0 0 0 0 0,0 0 0 0 0,12 0 0 0 0,24 2 183 0 0,59-1 0 0 0,-99-3-235 0 0,209-6-275 0 0,-121-3-5269 0 0,-79 6-358 0 0</inkml:trace>
</inkml:ink>
</file>

<file path=ppt/ink/ink8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9:37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14 676 0 0,'-10'-13'14979'0'0,"9"17"-14652"0"0,-1 0-1 0 0,1 0 0 0 0,-1 1 1 0 0,1-1-1 0 0,1 1 0 0 0,-1-1 1 0 0,1 1-1 0 0,-1 0 0 0 0,1-1 1 0 0,1 1-1 0 0,-1-1 0 0 0,1 6 1 0 0,16 65 1864 0 0,-8-38-1304 0 0,15 57 2290 0 0,60 153-1 0 0,-83-245-3292 0 0,-1-1 0 0 0,1 1 0 0 0,0 0 1 0 0,0-1-1 0 0,0 1 0 0 0,0-1 0 0 0,0 0 0 0 0,0 1 0 0 0,0-1 0 0 0,0 0 0 0 0,1 0 0 0 0,-1 1 0 0 0,0-1 0 0 0,1 0 0 0 0,-1 0 0 0 0,3 1 0 0 0,15 4-9160 0 0,-16-5 7091 0 0</inkml:trace>
</inkml:ink>
</file>

<file path=ppt/ink/ink8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9:3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1 259 328 0 0,'-1'-2'216'0'0,"1"1"1"0"0,0-1-1 0 0,1 0 1 0 0,-1 0-1 0 0,0 1 1 0 0,0-1-1 0 0,1 0 0 0 0,-1 1 1 0 0,1-1-1 0 0,-1 0 1 0 0,1 1-1 0 0,0-1 1 0 0,0 1-1 0 0,-1-1 0 0 0,1 1 1 0 0,0-1-1 0 0,0 1 1 0 0,1 0-1 0 0,-1-1 0 0 0,0 1 1 0 0,2-1-1 0 0,-2 1 23 0 0,0 1 0 0 0,1 0 0 0 0,-1 0-1 0 0,0 0 1 0 0,1 0 0 0 0,-1 0 0 0 0,0 0 0 0 0,1 0-1 0 0,-1 0 1 0 0,0 0 0 0 0,0 1 0 0 0,1-1 0 0 0,-1 0-1 0 0,0 1 1 0 0,0-1 0 0 0,0 1 0 0 0,0 0-1 0 0,1-1 1 0 0,-1 1 0 0 0,2 1 0 0 0,5 6 690 0 0,1-1 0 0 0,-1 1 0 0 0,-1 0 0 0 0,12 16 0 0 0,89 145 4994 0 0,-10-11-2134 0 0,-80-133-3045 0 0,1-1 0 0 0,1-1 0 0 0,44 40 0 0 0,-61-60-633 0 0,1 1 0 0 0,0-1 0 0 0,0 0 1 0 0,1 0-1 0 0,-1-1 0 0 0,1 1 0 0 0,-1-1 0 0 0,1 0 0 0 0,0 0 0 0 0,0 0 0 0 0,0-1 0 0 0,-1 0 1 0 0,2 0-1 0 0,4 0 0 0 0,-6-1-73 0 0,-1 0 0 0 0,0-1 0 0 0,0 0 1 0 0,0 0-1 0 0,0 0 0 0 0,0 0 0 0 0,0 0 0 0 0,0-1 1 0 0,0 0-1 0 0,0 1 0 0 0,0-1 0 0 0,-1 0 0 0 0,1 0 1 0 0,-1 0-1 0 0,1-1 0 0 0,-1 1 0 0 0,0 0 1 0 0,0-1-1 0 0,0 0 0 0 0,0 1 0 0 0,-1-1 0 0 0,1 0 1 0 0,1-3-1 0 0,15-30 69 0 0,-2-1-1 0 0,-1 0 1 0 0,16-63 0 0 0,14-121 112 0 0,-34 110-51 0 0,-10 77-623 0 0,3-1 0 0 0,11-52 1 0 0,-14 85 276 0 0,-1 0 0 0 0,1 0 0 0 0,0 0 1 0 0,0 0-1 0 0,0 1 0 0 0,0-1 0 0 0,0 0 0 0 0,0 0 1 0 0,0 1-1 0 0,0-1 0 0 0,1 0 0 0 0,-1 1 1 0 0,1 0-1 0 0,-1-1 0 0 0,1 1 0 0 0,-1 0 0 0 0,3-2 1 0 0,-2 2-325 0 0,0 1 0 0 0,0-1 0 0 0,0 0 0 0 0,-1 1 0 0 0,1 0 0 0 0,0-1 0 0 0,0 1 0 0 0,0 0 0 0 0,0 0 0 0 0,0 0 0 0 0,0 0 0 0 0,0 0 0 0 0,0 1 0 0 0,-1-1 0 0 0,1 0 0 0 0,0 1 0 0 0,0 0 0 0 0,0-1 0 0 0,1 2 0 0 0,9 4-2280 0 0</inkml:trace>
</inkml:ink>
</file>

<file path=ppt/ink/ink8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9:38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362 110 492 0 0,'-2'-3'929'0'0,"-3"-1"-253"0"0,1 1-1 0 0,-1-1 0 0 0,0 1 0 0 0,0-1 0 0 0,0 1 0 0 0,0 1 0 0 0,0-1 0 0 0,-1 1 0 0 0,1 0 0 0 0,-1 0 0 0 0,0 1 0 0 0,1-1 0 0 0,-10 0 0 0 0,4 2 22 0 0,0-1 0 0 0,1 1 0 0 0,-1 1 0 0 0,0 0-1 0 0,0 1 1 0 0,1 0 0 0 0,-14 4 0 0 0,12-2-218 0 0,0 0 0 0 0,0 1 0 0 0,0 1 0 0 0,0-1 0 0 0,1 2 0 0 0,0 0 0 0 0,0 0 0 0 0,0 1 0 0 0,1 0 0 0 0,0 1 0 0 0,1 0 0 0 0,0 1 0 0 0,-9 12 0 0 0,16-19-313 0 0,0 1-1 0 0,0-1 1 0 0,0 1-1 0 0,0 0 0 0 0,0 0 1 0 0,1-1-1 0 0,0 1 0 0 0,-1 0 1 0 0,1 0-1 0 0,1 0 1 0 0,-1 0-1 0 0,1 1 0 0 0,0-1 1 0 0,0 0-1 0 0,0 0 0 0 0,0 0 1 0 0,1 0-1 0 0,-1 0 0 0 0,2 5 1 0 0,0-4-45 0 0,1-1 1 0 0,-1 1-1 0 0,1 0 0 0 0,0-1 1 0 0,0 1-1 0 0,0-1 0 0 0,0 0 1 0 0,1 0-1 0 0,0-1 1 0 0,0 1-1 0 0,0-1 0 0 0,0 1 1 0 0,6 2-1 0 0,1 1-20 0 0,1-1-1 0 0,-1 0 1 0 0,2-1-1 0 0,-1-1 1 0 0,0 1-1 0 0,1-2 1 0 0,0 0-1 0 0,0 0 1 0 0,0-2 0 0 0,0 1-1 0 0,16-1 1 0 0,-17-2-171 0 0,0 0-1 0 0,0-1 1 0 0,0 0 0 0 0,0-1 0 0 0,0 0 0 0 0,0-1 0 0 0,-1-1 0 0 0,19-9 0 0 0,-27 12 29 0 0,0 1 0 0 0,0-1 0 0 0,0-1 0 0 0,0 1 0 0 0,0 0 0 0 0,-1-1 0 0 0,1 1 1 0 0,-1-1-1 0 0,1 0 0 0 0,-1 0 0 0 0,0 0 0 0 0,0 0 0 0 0,-1 0 0 0 0,1 0 0 0 0,-1-1 1 0 0,1 1-1 0 0,-1 0 0 0 0,0-1 0 0 0,0 1 0 0 0,-1-1 0 0 0,1 0 0 0 0,-1 1 0 0 0,1-1 1 0 0,-1 1-1 0 0,0-1 0 0 0,-1 0 0 0 0,1 1 0 0 0,-1-1 0 0 0,1 1 0 0 0,-1-1 0 0 0,0 1 1 0 0,0-1-1 0 0,-3-4 0 0 0,-3-7-44 0 0,0 1 1 0 0,-1 0-1 0 0,-1 1 0 0 0,0 0 1 0 0,0 0-1 0 0,-2 1 0 0 0,1 0 1 0 0,-23-18-1 0 0,10 11-754 0 0,0 1-1 0 0,-2 2 1 0 0,-48-26-1 0 0,65 39 833 0 0,4 2-1411 0 0</inkml:trace>
</inkml:ink>
</file>

<file path=ppt/ink/ink8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9:3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1 280 0 0,'-7'2'1757'0'0,"-30"12"4765"0"0,24-3 2430 0 0,15-9-8557 0 0,1-1-1 0 0,-1 1 1 0 0,1-1 0 0 0,-1 0-1 0 0,1 0 1 0 0,0 0 0 0 0,-1 0 0 0 0,1 0-1 0 0,0-1 1 0 0,0 1 0 0 0,0-1-1 0 0,5 1 1 0 0,175 6 4338 0 0,96-20-2062 0 0,-68 2-1162 0 0,-159 7-988 0 0,10 0-158 0 0,-24 7-3007 0 0</inkml:trace>
</inkml:ink>
</file>

<file path=ppt/ink/ink8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9:39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1 748 0 0,'-1'0'324'0'0,"0"1"1"0"0,0-1-1 0 0,0 1 0 0 0,1-1 1 0 0,-1 1-1 0 0,0 0 1 0 0,0-1-1 0 0,1 1 0 0 0,-1 0 1 0 0,0 0-1 0 0,1-1 0 0 0,-1 1 1 0 0,1 0-1 0 0,-1 0 0 0 0,1 0 1 0 0,-1 0-1 0 0,1 0 0 0 0,0 0 1 0 0,-1 0-1 0 0,1 0 0 0 0,0 0 1 0 0,0 0-1 0 0,0 0 0 0 0,0 1 1 0 0,0-1-107 0 0,1 0-1 0 0,-1 0 1 0 0,1-1 0 0 0,0 1 0 0 0,0 0-1 0 0,-1 0 1 0 0,1-1 0 0 0,0 1 0 0 0,0 0-1 0 0,0-1 1 0 0,0 1 0 0 0,0-1 0 0 0,0 1-1 0 0,-1-1 1 0 0,1 0 0 0 0,0 1 0 0 0,1-1-1 0 0,-1 0 1 0 0,1 1 0 0 0,66 5 3367 0 0,-57-6-2720 0 0,147 6 4900 0 0,243-22 0 0 0,-390 15-6247 0 0,18-3 1975 0 0,-20 1-5011 0 0</inkml:trace>
</inkml:ink>
</file>

<file path=ppt/ink/ink8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9:4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355 165 52 0 0,'2'-1'225'0'0,"0"-1"0"0"0,-1 1 1 0 0,1-1-1 0 0,0 0 0 0 0,-1 1 0 0 0,1-1 0 0 0,-1 0 0 0 0,1 0 1 0 0,-1 0-1 0 0,0 0 0 0 0,0 0 0 0 0,0 0 0 0 0,0 0 0 0 0,0 0 1 0 0,-1 0-1 0 0,1-1 0 0 0,-1 1 0 0 0,1 0 0 0 0,-1 0 1 0 0,0-1-1 0 0,0 1 0 0 0,0 0 0 0 0,0-5 0 0 0,-1 5 2 0 0,0-1-1 0 0,-1 0 0 0 0,1 1 0 0 0,-1-1 1 0 0,0 0-1 0 0,1 1 0 0 0,-1 0 1 0 0,0 0-1 0 0,0-1 0 0 0,-1 1 0 0 0,1 0 1 0 0,0 0-1 0 0,-1 1 0 0 0,1-1 1 0 0,-5-2-1 0 0,-3-1 239 0 0,0 1 0 0 0,0 0 0 0 0,0 0 0 0 0,0 1 0 0 0,-1 0 0 0 0,1 1 0 0 0,-1 0 0 0 0,1 1 0 0 0,-15 0 0 0 0,12 2-93 0 0,0 1 0 0 0,1 1-1 0 0,-1 0 1 0 0,1 0 0 0 0,0 2-1 0 0,0-1 1 0 0,0 2 0 0 0,1-1-1 0 0,-1 2 1 0 0,1-1 0 0 0,1 1-1 0 0,-1 1 1 0 0,-15 16 0 0 0,21-21-219 0 0,1 2-1 0 0,0-1 1 0 0,1 0 0 0 0,-1 1 0 0 0,1-1-1 0 0,0 1 1 0 0,0 0 0 0 0,0 0 0 0 0,1 1-1 0 0,0-1 1 0 0,0 0 0 0 0,0 1 0 0 0,0-1-1 0 0,1 1 1 0 0,0 0 0 0 0,0-1 0 0 0,1 1-1 0 0,0 0 1 0 0,0 0 0 0 0,0 0 0 0 0,0-1-1 0 0,1 1 1 0 0,0 0 0 0 0,0-1 0 0 0,1 1-1 0 0,0-1 1 0 0,-1 1 0 0 0,2-1 0 0 0,-1 0-1 0 0,1 0 1 0 0,0 0 0 0 0,4 6 0 0 0,2 1-3 0 0,1-2 1 0 0,0 1 0 0 0,0-1 0 0 0,1-1 0 0 0,1 0-1 0 0,-1 0 1 0 0,1-1 0 0 0,1-1 0 0 0,0 0 0 0 0,0-1 0 0 0,0 0-1 0 0,0-1 1 0 0,1 0 0 0 0,0-1 0 0 0,0-1 0 0 0,19 2-1 0 0,-2-1-51 0 0,0-1-1 0 0,1-1 1 0 0,-1-2-1 0 0,1-2 1 0 0,-1 0-1 0 0,46-11 0 0 0,-65 11-130 0 0,-1-2 0 0 0,1 1 0 0 0,-1-1 0 0 0,1-1 0 0 0,-1 0 0 0 0,0-1-1 0 0,-1 0 1 0 0,1-1 0 0 0,-1 0 0 0 0,-1 0 0 0 0,1-1 0 0 0,7-10-1 0 0,-12 14 14 0 0,-2-1 0 0 0,1 0 0 0 0,0 0 0 0 0,-1 0 0 0 0,0 0 0 0 0,0-1 0 0 0,-1 0 0 0 0,1 1 0 0 0,-1-1 0 0 0,-1 0 0 0 0,1 0 0 0 0,-1 0 0 0 0,0 0 0 0 0,0 0 0 0 0,-1 0 0 0 0,1 0 0 0 0,-2-1 0 0 0,1 1 0 0 0,0 0 0 0 0,-1 0 0 0 0,0 0 0 0 0,-1 0 0 0 0,0 0 0 0 0,1 0 0 0 0,-6-9 0 0 0,2 5-6 0 0,0 1 0 0 0,0-1-1 0 0,-1 1 1 0 0,0 1 0 0 0,-1-1 0 0 0,1 1 0 0 0,-2 0 0 0 0,1 1 0 0 0,-1 0 0 0 0,-1 0 0 0 0,1 0 0 0 0,-1 1 0 0 0,0 1 0 0 0,-13-7 0 0 0,-58-19-1492 0 0,-5 8-4320 0 0,57 16 2372 0 0,20 5 873 0 0</inkml:trace>
</inkml:ink>
</file>

<file path=ppt/ink/ink8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9:4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88 6965 0 0,'-6'-12'3019'0'0,"3"5"-1820"0"0,0 0-1 0 0,-1 0 1 0 0,1 0 0 0 0,-1 1 0 0 0,0 0 0 0 0,-1-1 0 0 0,0 2 0 0 0,0-1 0 0 0,0 1 0 0 0,-8-7-1 0 0,12 12-344 0 0,2 35-161 0 0,31 39-4196 0 0,13-8-3444 0 0,-28-47 4500 0 0</inkml:trace>
</inkml:ink>
</file>

<file path=ppt/ink/ink8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9:41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554 261 460 0 0,'0'-7'799'0'0,"0"0"0"0"0,-1 0 0 0 0,0 1 0 0 0,-1-1 1 0 0,1 0-1 0 0,-1 1 0 0 0,-1 0 0 0 0,1-1 0 0 0,-1 1 0 0 0,0 0 0 0 0,-6-8 0 0 0,2 4-194 0 0,0 0-1 0 0,-1 1 0 0 0,0 0 0 0 0,-1 1 1 0 0,-18-15-1 0 0,5 8-145 0 0,-1 1-1 0 0,0 1 1 0 0,-1 1 0 0 0,-1 1 0 0 0,-25-8 0 0 0,32 14 66 0 0,0 0 0 0 0,0 1 0 0 0,-1 1 0 0 0,1 0 0 0 0,-1 2 0 0 0,-36 1 1 0 0,49 0-374 0 0,1 0 1 0 0,-1 0 0 0 0,0 1-1 0 0,1 0 1 0 0,-1 0 0 0 0,1 1-1 0 0,-1-1 1 0 0,1 1 0 0 0,0 1-1 0 0,0-1 1 0 0,0 0 0 0 0,0 1-1 0 0,0 0 1 0 0,0 1 0 0 0,1-1-1 0 0,-1 1 1 0 0,1-1 0 0 0,0 1-1 0 0,0 1 1 0 0,1-1 0 0 0,-1 1-1 0 0,1-1 1 0 0,0 1 0 0 0,0 0-1 0 0,0 0 1 0 0,-2 8 0 0 0,4-7-14 0 0,0 0 1 0 0,0 0 0 0 0,0 0 0 0 0,1 0 0 0 0,0 1-1 0 0,1-1 1 0 0,-1 0 0 0 0,1 0 0 0 0,1 0 0 0 0,-1 0-1 0 0,1 0 1 0 0,0 0 0 0 0,0-1 0 0 0,0 1 0 0 0,7 10-1 0 0,-2-3 33 0 0,1-1 0 0 0,1 0 0 0 0,0 0 0 0 0,1-1 0 0 0,14 14 0 0 0,-9-12-46 0 0,1 0 0 0 0,0-2-1 0 0,0 0 1 0 0,1 0 0 0 0,1-2 0 0 0,33 13 0 0 0,-39-17-216 0 0,1-1 1 0 0,0 0-1 0 0,0-1 0 0 0,0-1 0 0 0,0 0 1 0 0,0-1-1 0 0,0 0 0 0 0,1-1 1 0 0,-1-1-1 0 0,0 0 0 0 0,16-3 1 0 0,-22 2 21 0 0,-1 0 1 0 0,1-1 0 0 0,-1 0 0 0 0,1 0 0 0 0,-1 0 0 0 0,0-1 0 0 0,0 0-1 0 0,-1 0 1 0 0,1 0 0 0 0,-1-1 0 0 0,0 0 0 0 0,0 0 0 0 0,0 0 0 0 0,-1-1-1 0 0,0 1 1 0 0,7-12 0 0 0,-4 3 198 0 0,0 0 0 0 0,-1 0-1 0 0,-1-1 1 0 0,0 1 0 0 0,-1-1 0 0 0,4-24-1 0 0,8 123 3373 0 0,-15-73-3352 0 0,26 194 2033 0 0,3-72-4116 0 0,-25-119-372 0 0,3-2-6310 0 0,-4-8 5176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54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469 105 360 0 0,'-4'-6'510'0'0,"1"0"0"0"0,-1 1 0 0 0,0-1 0 0 0,0 1-1 0 0,-1 0 1 0 0,1 0 0 0 0,-1 0 0 0 0,0 1 0 0 0,-1 0 0 0 0,1 0 0 0 0,-1 0 0 0 0,0 0 0 0 0,0 1-1 0 0,0 0 1 0 0,0 0 0 0 0,0 1 0 0 0,-12-3 0 0 0,-7-2 890 0 0,0 1 1 0 0,0 1-1 0 0,-32-1 0 0 0,38 5-408 0 0,0 0 0 0 0,0 2 0 0 0,0 0-1 0 0,-28 6 1 0 0,40-6-680 0 0,0 0-1 0 0,1 1 1 0 0,-1 0 0 0 0,0 0-1 0 0,1 1 1 0 0,-1 0 0 0 0,1 0-1 0 0,0 0 1 0 0,0 1-1 0 0,0 0 1 0 0,1 0 0 0 0,-1 1-1 0 0,1 0 1 0 0,0-1 0 0 0,-5 8-1 0 0,9-11-203 0 0,0 1-1 0 0,0 0 1 0 0,0-1-1 0 0,0 1 0 0 0,0 0 1 0 0,1 0-1 0 0,-1 0 1 0 0,1 0-1 0 0,-1 0 1 0 0,1 0-1 0 0,0 0 1 0 0,-1-1-1 0 0,1 1 0 0 0,0 0 1 0 0,0 0-1 0 0,1 0 1 0 0,-1 0-1 0 0,0 0 1 0 0,1 0-1 0 0,0 2 1 0 0,0 0-6 0 0,1 0 1 0 0,0 0 0 0 0,0-1 0 0 0,1 1 0 0 0,-1-1-1 0 0,0 0 1 0 0,1 1 0 0 0,0-1 0 0 0,4 3-1 0 0,4 3 99 0 0,1 0-1 0 0,0 0 0 0 0,0-1 0 0 0,20 8 0 0 0,-21-11-210 0 0,-1-1 0 0 0,1 0 0 0 0,0 0 0 0 0,0-1 1 0 0,0-1-1 0 0,0 0 0 0 0,0-1 0 0 0,22 1 0 0 0,-30-2-53 0 0,0-1 0 0 0,0 1-1 0 0,0 0 1 0 0,0-1 0 0 0,0 0-1 0 0,0 0 1 0 0,-1 0 0 0 0,1 0-1 0 0,0 0 1 0 0,-1 0 0 0 0,1-1-1 0 0,-1 1 1 0 0,1-1 0 0 0,-1 0-1 0 0,1 0 1 0 0,1-2 0 0 0,-2 1 19 0 0,0 0 0 0 0,-1 1 0 0 0,1-1 0 0 0,-1 0 0 0 0,0 0 0 0 0,0 0 0 0 0,0 0 0 0 0,0 0 0 0 0,0-1 0 0 0,-1 1 0 0 0,0 0 0 0 0,1 0 0 0 0,-1-1 0 0 0,0 1 0 0 0,0 0 0 0 0,-1 0 0 0 0,1 0 0 0 0,-2-4 0 0 0,1 1 23 0 0,0 1 0 0 0,-1 0 0 0 0,0-1 0 0 0,0 1 0 0 0,0 0 0 0 0,0 0 0 0 0,-1 0 0 0 0,0 0 0 0 0,0 0 0 0 0,-1 1 0 0 0,-7-8 0 0 0,-1 0-1496 0 0,-1 0 0 0 0,-23-14 0 0 0</inkml:trace>
</inkml:ink>
</file>

<file path=ppt/ink/ink8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9:43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10 64 0 0,'-3'-1'277'0'0,"-1"-1"1"0"0,0 1-1 0 0,0-1 0 0 0,0 1 1 0 0,0 0-1 0 0,0 1 0 0 0,0-1 1 0 0,0 1-1 0 0,0 0 0 0 0,-1 0 0 0 0,1 0 1 0 0,0 0-1 0 0,0 1 0 0 0,0-1 1 0 0,0 1-1 0 0,0 0 0 0 0,0 0 1 0 0,0 1-1 0 0,0-1 0 0 0,1 1 1 0 0,-1 0-1 0 0,-3 3 0 0 0,-12 6 658 0 0,0 1-1 0 0,-30 27 1 0 0,37-30-433 0 0,-23 21 604 0 0,2 1 1 0 0,1 2-1 0 0,2 1 1 0 0,-41 59 0 0 0,65-85-809 0 0,0 1 0 0 0,1 0 0 0 0,0 1-1 0 0,0-1 1 0 0,1 1 0 0 0,1 0 0 0 0,0 0 0 0 0,0 0 0 0 0,1 0 0 0 0,0 0 0 0 0,1 1 0 0 0,0-1 0 0 0,0 1 0 0 0,1-1 0 0 0,2 17 0 0 0,1-16-123 0 0,-1 0 1 0 0,2 0 0 0 0,0 0 0 0 0,0-1-1 0 0,0 0 1 0 0,2 0 0 0 0,-1 0-1 0 0,1 0 1 0 0,1-1 0 0 0,-1 0 0 0 0,1 0-1 0 0,1-1 1 0 0,0 0 0 0 0,11 8-1 0 0,-5-4-264 0 0,1-1-1 0 0,0-1 0 0 0,1 0 0 0 0,0-1 0 0 0,0-1 0 0 0,1 0 0 0 0,30 8 0 0 0,-24-10-1953 0 0,-1-1-1 0 0,1-1 0 0 0,27 2 1 0 0,-24-5-322 0 0</inkml:trace>
</inkml:ink>
</file>

<file path=ppt/ink/ink8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9:4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0 106 484 0 0,'0'0'212'0'0,"0"-1"1"0"0,0 1-1 0 0,1-1 1 0 0,-1 1-1 0 0,0-1 1 0 0,0 1-1 0 0,0-1 1 0 0,0 1-1 0 0,0-1 1 0 0,0 1-1 0 0,1-1 0 0 0,-1 1 1 0 0,0-1-1 0 0,1 1 1 0 0,-1-1-1 0 0,0 1 1 0 0,0 0-1 0 0,1-1 1 0 0,-1 1-1 0 0,1-1 1 0 0,-1 1-1 0 0,0 0 0 0 0,1 0 1 0 0,-1-1-1 0 0,1 1 1 0 0,-1 0-1 0 0,1 0 1 0 0,-1-1-1 0 0,1 1 1 0 0,-1 0-1 0 0,1 0 1 0 0,-1 0-1 0 0,1 0 0 0 0,-1 0 1 0 0,1 0-1 0 0,-1 0 1 0 0,2 0-1 0 0,20 13 3289 0 0,18 34-1082 0 0,-37-43-1808 0 0,31 44 2230 0 0,29 56-1 0 0,-39-62-1023 0 0,2-1-1 0 0,49 61 1 0 0,-74-100-1756 0 0,0-1-1 0 0,0 1 1 0 0,1-1-1 0 0,-1 1 1 0 0,0 0 0 0 0,1-1-1 0 0,-1 0 1 0 0,1 1-1 0 0,0-1 1 0 0,-1 0-1 0 0,1 0 1 0 0,0 0 0 0 0,0 0-1 0 0,0 0 1 0 0,-1 0-1 0 0,1-1 1 0 0,0 1 0 0 0,0-1-1 0 0,0 1 1 0 0,0-1-1 0 0,0 0 1 0 0,0 0-1 0 0,0 0 1 0 0,1 0 0 0 0,-1 0-1 0 0,0 0 1 0 0,0 0-1 0 0,0-1 1 0 0,0 1-1 0 0,0-1 1 0 0,0 1 0 0 0,-1-1-1 0 0,1 0 1 0 0,0 0-1 0 0,0 0 1 0 0,0 0 0 0 0,-1 0-1 0 0,1 0 1 0 0,0 0-1 0 0,-1-1 1 0 0,1 1-1 0 0,-1-1 1 0 0,1 1 0 0 0,-1-1-1 0 0,0 1 1 0 0,0-1-1 0 0,0 0 1 0 0,0 0-1 0 0,1-2 1 0 0,7-11 59 0 0,-1-1 0 0 0,0 0-1 0 0,-2 0 1 0 0,7-24 0 0 0,-12 40-119 0 0,111-351 616 0 0,-112 349-788 0 0,1 0 0 0 0,-1 0 1 0 0,1 0-1 0 0,0-1 1 0 0,0 1-1 0 0,0 0 0 0 0,0 0 1 0 0,0 0-1 0 0,1 0 0 0 0,-1 0 1 0 0,0 1-1 0 0,1-1 0 0 0,0 0 1 0 0,-1 1-1 0 0,1-1 0 0 0,2-1 1 0 0,-2 3-319 0 0,0 0 0 0 0,-1 0 0 0 0,1 0 0 0 0,0 0 0 0 0,0 0 0 0 0,-1 0 0 0 0,1 1 0 0 0,0-1 0 0 0,0 0 0 0 0,-1 1 0 0 0,1 0 0 0 0,-1-1 0 0 0,1 1 0 0 0,0 0 1 0 0,-1 0-1 0 0,1 0 0 0 0,-1 0 0 0 0,0 0 0 0 0,1 0 0 0 0,-1 0 0 0 0,2 2 0 0 0,7 5-2393 0 0</inkml:trace>
</inkml:ink>
</file>

<file path=ppt/ink/ink8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9:43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53 224 0 0,'-36'-9'2576'0'0,"0"1"-1"0"0,0 2 1 0 0,-1 1-1 0 0,-68 0 1 0 0,92 5-2193 0 0,0 1 0 0 0,0 1 0 0 0,0 0 0 0 0,0 0 0 0 0,0 1 0 0 0,0 1 0 0 0,1 0 0 0 0,0 1 0 0 0,0 0 0 0 0,0 1 0 0 0,0 0 0 0 0,1 1 0 0 0,0 0 0 0 0,1 1 0 0 0,-1 0 0 0 0,2 1 0 0 0,-12 11 0 0 0,18-16-233 0 0,0 0 1 0 0,-1 0-1 0 0,1 0 1 0 0,1 0-1 0 0,-1 0 1 0 0,0 1-1 0 0,1 0 1 0 0,0-1-1 0 0,0 1 1 0 0,1 0-1 0 0,-1 0 1 0 0,1 0-1 0 0,0 0 1 0 0,0 0-1 0 0,1 0 1 0 0,-1 0-1 0 0,1 0 1 0 0,0 0-1 0 0,1 0 0 0 0,-1 0 1 0 0,1 1-1 0 0,0-1 1 0 0,0-1-1 0 0,1 1 1 0 0,-1 0-1 0 0,1 0 1 0 0,0 0-1 0 0,1-1 1 0 0,-1 1-1 0 0,1-1 1 0 0,0 0-1 0 0,0 1 1 0 0,0-1-1 0 0,0-1 1 0 0,1 1-1 0 0,4 4 1 0 0,4 3 16 0 0,1-1 1 0 0,0 0 0 0 0,0 0-1 0 0,1-2 1 0 0,0 1 0 0 0,1-2-1 0 0,0 0 1 0 0,0-1 0 0 0,0 0-1 0 0,20 4 1 0 0,-15-6-189 0 0,0-1 0 0 0,1-1 0 0 0,-1 0 0 0 0,1-2 0 0 0,0 0 0 0 0,-1-1 0 0 0,26-5-1 0 0,-40 4-59 0 0,0 1-1 0 0,0-1 0 0 0,0 0 1 0 0,-1 0-1 0 0,1 0 0 0 0,-1-1 1 0 0,0 0-1 0 0,0 0 0 0 0,0 0 0 0 0,0-1 1 0 0,0 1-1 0 0,7-9 0 0 0,-9 8 27 0 0,-1 0 0 0 0,1 0 0 0 0,-1 0-1 0 0,0 0 1 0 0,0 0 0 0 0,-1 0 0 0 0,1 0-1 0 0,-1 0 1 0 0,0-1 0 0 0,0 1 0 0 0,-1-1-1 0 0,1 1 1 0 0,-1-1 0 0 0,0 1 0 0 0,0-1-1 0 0,-1 1 1 0 0,1-1 0 0 0,-1 1 0 0 0,-2-7-1 0 0,0-2-63 0 0,-2 0-1 0 0,0 1 1 0 0,0 0-1 0 0,-1 0 0 0 0,-1 0 1 0 0,0 1-1 0 0,0 0 1 0 0,-1 0-1 0 0,-1 1 1 0 0,0 0-1 0 0,0 0 0 0 0,-19-14 1 0 0,12 11-606 0 0,-2 0-1 0 0,1 1 1 0 0,-1 1 0 0 0,-1 1 0 0 0,0 1 0 0 0,-1 0-1 0 0,-27-8 1 0 0,30 15-4416 0 0,11 2 2987 0 0</inkml:trace>
</inkml:ink>
</file>

<file path=ppt/ink/ink8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9:4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16 324 0 0,'3'-15'12135'0'0,"4"28"-8367"0"0,6 29-1100 0 0,4 46 617 0 0,-12-57-2676 0 0,1 0 1 0 0,13 38-1 0 0,-15-58-2219 0 0,0 0-1 0 0,2 0 1 0 0,-1-1-1 0 0,1 0 0 0 0,12 15 1 0 0,-12-16-850 0 0</inkml:trace>
</inkml:ink>
</file>

<file path=ppt/ink/ink8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9:44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13 792 0 0,'-35'-11'9543'0'0,"46"9"-3838"0"0,68 10-1273 0 0,-58-5-3796 0 0,68 8 1355 0 0,-2 1-3600 0 0,-29-8-5798 0 0,-40-4 4993 0 0</inkml:trace>
</inkml:ink>
</file>

<file path=ppt/ink/ink8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9:4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1 130 564 0 0,'0'-5'409'0'0,"1"0"-1"0"0,-1 0 1 0 0,1 0 0 0 0,0 0-1 0 0,1 0 1 0 0,-1 1-1 0 0,1-1 1 0 0,0 1 0 0 0,0-1-1 0 0,1 1 1 0 0,-1 0 0 0 0,1 0-1 0 0,0 0 1 0 0,0 0 0 0 0,0 0-1 0 0,5-3 1 0 0,-2 2 93 0 0,0 0 1 0 0,1 1 0 0 0,0-1-1 0 0,0 1 1 0 0,0 1 0 0 0,0 0-1 0 0,1 0 1 0 0,-1 0-1 0 0,10-1 1 0 0,6-1 283 0 0,-1 2 0 0 0,1 1 1 0 0,0 1-1 0 0,-1 0 0 0 0,1 2 0 0 0,24 4 0 0 0,-12 0 141 0 0,0 1-1 0 0,-1 2 0 0 0,56 21 1 0 0,-75-23-600 0 0,0 0 1 0 0,-1 1-1 0 0,1 1 0 0 0,-2 0 1 0 0,1 1-1 0 0,-1 1 1 0 0,-1 0-1 0 0,1 0 1 0 0,-2 1-1 0 0,15 18 1 0 0,-24-27-235 0 0,0 1 0 0 0,0 0 0 0 0,0 0 0 0 0,0 0 1 0 0,0 0-1 0 0,-1 0 0 0 0,0 0 0 0 0,1 1 0 0 0,-1-1 1 0 0,-1 0-1 0 0,1 1 0 0 0,0 5 0 0 0,-1-7-45 0 0,0 0-1 0 0,0 0 1 0 0,0 0 0 0 0,-1 0-1 0 0,1-1 1 0 0,-1 1 0 0 0,0 0-1 0 0,1 0 1 0 0,-1 0 0 0 0,0 0-1 0 0,0 0 1 0 0,0-1 0 0 0,0 1-1 0 0,0 0 1 0 0,-1-1 0 0 0,-1 3-1 0 0,-6 2 32 0 0,1 0 0 0 0,-1 0 1 0 0,0 0-1 0 0,-1-2 0 0 0,1 1 0 0 0,-19 5 0 0 0,19-6-170 0 0,-1-1 1 0 0,1 2-1 0 0,0-1 0 0 0,-16 12 0 0 0,24-16-39 0 0,3 7 2 0 0,5 2 4 0 0,4 0 53 0 0,8 3-6 0 0,-9-6 13 0 0,42 26-23 0 0,372 253 796 0 0,-413-278-615 0 0,44 40 334 0 0,-53-45-375 0 0,1 1 0 0 0,-1-1 0 0 0,1 1 1 0 0,-1 0-1 0 0,0 0 0 0 0,0 0 1 0 0,0 0-1 0 0,-1 0 0 0 0,1 0 1 0 0,-1 0-1 0 0,0 1 0 0 0,0-1 0 0 0,0 0 1 0 0,0 1-1 0 0,0-1 0 0 0,0 7 1 0 0,-2-8-24 0 0,1-1 0 0 0,-1 1 1 0 0,0 0-1 0 0,0 0 0 0 0,0-1 1 0 0,0 1-1 0 0,0 0 0 0 0,0-1 1 0 0,0 1-1 0 0,0-1 0 0 0,-1 0 1 0 0,1 1-1 0 0,0-1 1 0 0,-1 0-1 0 0,1 0 0 0 0,-1 1 1 0 0,0-1-1 0 0,1-1 0 0 0,-1 1 1 0 0,0 0-1 0 0,0 0 0 0 0,1-1 1 0 0,-5 2-1 0 0,-47 10 240 0 0,48-11-242 0 0,-43 2 100 0 0,0-2-1 0 0,-1-2 0 0 0,-93-15 1 0 0,95 10-126 0 0,-155-20-372 0 0,71 6-4843 0 0,118 17-1996 0 0</inkml:trace>
</inkml:ink>
</file>

<file path=ppt/ink/ink8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9:4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1 412 0 0,'27'3'732'0'0,"0"2"1"0"0,-1 1-1 0 0,1 1 1 0 0,-1 1-1 0 0,0 1 1 0 0,-1 1-1 0 0,0 2 0 0 0,-1 0 1 0 0,0 2-1 0 0,-1 1 1 0 0,-1 0-1 0 0,22 20 1 0 0,-29-21-317 0 0,-1 0 0 0 0,0 1 0 0 0,-1 1 1 0 0,0 0-1 0 0,-1 1 0 0 0,-1 0 1 0 0,-1 1-1 0 0,-1 0 0 0 0,0 1 0 0 0,-1 0 1 0 0,-1 0-1 0 0,-1 0 0 0 0,-1 1 1 0 0,0 0-1 0 0,-2 0 0 0 0,0 1 1 0 0,-1-1-1 0 0,-1 0 0 0 0,-1 1 0 0 0,-5 38 1 0 0,2-39-218 0 0,-1-1 1 0 0,0 0-1 0 0,-1 0 1 0 0,-1 0 0 0 0,-1 0-1 0 0,-1-1 1 0 0,0 0-1 0 0,-1-1 1 0 0,-20 29 0 0 0,20-34-153 0 0,-1 0 0 0 0,-1-1 1 0 0,0 0-1 0 0,0-1 0 0 0,-1 0 1 0 0,0 0-1 0 0,-1-2 0 0 0,0 1 0 0 0,0-2 1 0 0,-1 0-1 0 0,0 0 0 0 0,0-1 1 0 0,-18 5-1 0 0,18-8-240 0 0,0 0 0 0 0,-1-1 1 0 0,1 0-1 0 0,-15-1 0 0 0,22 0-313 0 0,1-1 0 0 0,-1-1 1 0 0,0 1-1 0 0,1-1 0 0 0,-1-1 0 0 0,1 1 0 0 0,0-1 0 0 0,-1 0 1 0 0,1 0-1 0 0,0-1 0 0 0,-6-3 0 0 0,3-2-1879 0 0,4-1 343 0 0</inkml:trace>
</inkml:ink>
</file>

<file path=ppt/ink/ink8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9:4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1 788 0 0,'0'0'4530'0'0,"12"27"263"0"0,22 117 2813 0 0,8 22-3626 0 0,-37-150-3790 0 0,7 19-340 0 0,-2-13-933 0 0,-2-9-102 0 0,-4-7 337 0 0,7 7-4486 0 0,-6-9 3056 0 0</inkml:trace>
</inkml:ink>
</file>

<file path=ppt/ink/ink8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29:4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26 6497 0 0,'-35'-2'12332'0'0,"39"2"-11134"0"0,436-5 5069 0 0,-327 0-5228 0 0,-34-2 568 0 0,-23 2-3166 0 0,-19 3-8432 0 0</inkml:trace>
</inkml:ink>
</file>

<file path=ppt/ink/ink8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00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1 618 488 0 0,'27'-1'971'0'0,"0"-1"-1"0"0,-1-1 1 0 0,1-1 0 0 0,-1-2 0 0 0,0 0-1 0 0,0-2 1 0 0,-1-1 0 0 0,0 0-1 0 0,0-2 1 0 0,-1-1 0 0 0,26-18 0 0 0,-34 20-690 0 0,0-1 0 0 0,-1-2 0 0 0,0 1 0 0 0,-1-1 0 0 0,0-1 0 0 0,-1-1 0 0 0,-1 0 0 0 0,-1-1 0 0 0,0 0 0 0 0,0 0 0 0 0,-2-1 0 0 0,0 0 0 0 0,-1-1 0 0 0,-1 0 0 0 0,10-38 0 0 0,-10 26 146 0 0,4-59 0 0 0,-11 82-354 0 0,1-1 1 0 0,-2 0 0 0 0,1 0 0 0 0,-1 0 0 0 0,0 1-1 0 0,0-1 1 0 0,-1 0 0 0 0,0 1 0 0 0,0-1 0 0 0,-1 1-1 0 0,0 0 1 0 0,-1-1 0 0 0,-4-7 0 0 0,8 15-65 0 0,0 0 0 0 0,-1-1 0 0 0,1 1 0 0 0,0-1 0 0 0,-1 1 0 0 0,1 0 0 0 0,0-1 0 0 0,-1 1 0 0 0,1-1 0 0 0,-1 1 0 0 0,1 0 0 0 0,0 0 0 0 0,-1-1 0 0 0,1 1 0 0 0,-1 0 0 0 0,1 0 0 0 0,-1-1 0 0 0,1 1 0 0 0,-1 0 0 0 0,1 0 0 0 0,-1 0 0 0 0,1 0 0 0 0,-1 0 0 0 0,1 0 0 0 0,-1 0 0 0 0,1 0 0 0 0,-1 0 0 0 0,1 0 0 0 0,-1 0 0 0 0,1 0 0 0 0,-1 0 0 0 0,0 1 0 0 0,-13 14 163 0 0,-2 24 109 0 0,11-10-84 0 0,1 0 1 0 0,2 0-1 0 0,1 0 0 0 0,1 1 1 0 0,5 29-1 0 0,32 144 1059 0 0,-36-199-1336 0 0,0 0 1 0 0,0-1-1 0 0,1 1 0 0 0,-1 0 1 0 0,1-1-1 0 0,0 1 0 0 0,5 5 1 0 0,8 4-2274 0 0,5-12-3797 0 0,-11-5 3993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54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1 380 420 0 0,'0'22'12505'0'0,"1"-22"-12188"0"0,0 1 1 0 0,0 0-1 0 0,1 0 1 0 0,-1-1-1 0 0,0 1 1 0 0,1-1-1 0 0,-1 0 1 0 0,0 1-1 0 0,1-1 1 0 0,-1 0-1 0 0,1 0 1 0 0,-1 1-1 0 0,1-1 1 0 0,-1 0-1 0 0,0-1 1 0 0,1 1-1 0 0,-1 0 1 0 0,1 0-1 0 0,-1-1 1 0 0,0 1-1 0 0,1 0 1 0 0,-1-1-1 0 0,0 1 1 0 0,1-1-1 0 0,-1 0 1 0 0,0 0-1 0 0,2-1 1 0 0,2 0 102 0 0,-1-1 0 0 0,1 0 0 0 0,-1 0 1 0 0,0 0-1 0 0,0-1 0 0 0,5-5 0 0 0,-5 2-211 0 0,1 0 0 0 0,-1-1 0 0 0,-1 0 0 0 0,1 0-1 0 0,-1 0 1 0 0,-1 0 0 0 0,0 0 0 0 0,0-1 0 0 0,0 1-1 0 0,-1-1 1 0 0,0 0 0 0 0,-1 1 0 0 0,-1-17 0 0 0,0 4-96 0 0,-2 1 0 0 0,0 0 0 0 0,-1 0 0 0 0,-12-34 0 0 0,16 53-111 0 0,-25-58 139 0 0,23 55-126 0 0,-1-1 0 0 0,1 0 1 0 0,-1 1-1 0 0,0 0 1 0 0,-1-1-1 0 0,1 1 0 0 0,-1 0 1 0 0,1 1-1 0 0,-8-7 0 0 0,6 10 911 0 0,6 8-563 0 0,7 9 122 0 0,7 1-8 0 0,0-1 0 0 0,0-1 0 0 0,1 0 0 0 0,35 25-1 0 0,-44-35-606 0 0,1-1-1 0 0,-1-1 0 0 0,1 1 1 0 0,0-1-1 0 0,0-1 0 0 0,0 1 1 0 0,0-2-1 0 0,1 1 0 0 0,0-1 1 0 0,-1 0-1 0 0,1-1 0 0 0,0 1 1 0 0,0-2-1 0 0,-1 0 0 0 0,14 0 1 0 0,-17-2-134 0 0,0 1 0 0 0,0-1 0 0 0,0 0 0 0 0,0-1 0 0 0,-1 1 0 0 0,1-1 0 0 0,-1 0 0 0 0,0 0 0 0 0,0 0 0 0 0,0 0 0 0 0,0-1 0 0 0,0 1 0 0 0,-1-1 0 0 0,1 0 0 0 0,4-9 0 0 0,-5 9 172 0 0,1-1 1 0 0,-1 0-1 0 0,-1-1 0 0 0,1 1 1 0 0,-1 0-1 0 0,0-1 0 0 0,0 1 0 0 0,-1-1 1 0 0,0 0-1 0 0,0 1 0 0 0,0-1 0 0 0,0 0 1 0 0,-1-11-1 0 0,0 17 134 0 0,-1 1 0 0 0,1-1 0 0 0,0 0 0 0 0,0 1 0 0 0,0-1 0 0 0,-1 0 0 0 0,1 1 0 0 0,0-1 0 0 0,0 0-1 0 0,-1 0 1 0 0,1 1 0 0 0,0-1 0 0 0,-1 0 0 0 0,1 0 0 0 0,0 1 0 0 0,-1-1 0 0 0,1 0 0 0 0,-1 0 0 0 0,1 0 0 0 0,0 0 0 0 0,-1 0 0 0 0,1 1 0 0 0,0-1 0 0 0,-1 0 0 0 0,1 0 0 0 0,-1 0 0 0 0,1 0 0 0 0,0 0-1 0 0,-1 0 1 0 0,1 0 0 0 0,-1 0 0 0 0,1-1 0 0 0,0 1 0 0 0,-1 0 0 0 0,1 0 0 0 0,-1 0 0 0 0,1 0 0 0 0,0 0 0 0 0,-1-1 0 0 0,1 1 0 0 0,0 0 0 0 0,-1 0 0 0 0,1-1 0 0 0,0 1 0 0 0,-1 0 0 0 0,1 0 0 0 0,0-1-1 0 0,0 1 1 0 0,-1 0 0 0 0,1-1 0 0 0,0 1 0 0 0,0 0 0 0 0,0-1 0 0 0,0 1 0 0 0,-1-1 0 0 0,1 1 0 0 0,0 0 0 0 0,0-1 0 0 0,0 1 0 0 0,0 0 0 0 0,0-1 0 0 0,0 1 0 0 0,0-1 0 0 0,0 1 0 0 0,0 0 0 0 0,0-1-1 0 0,0 0 1 0 0,-16 28 1801 0 0,13-13-1449 0 0,0 1 0 0 0,1-1 0 0 0,0 0 0 0 0,1 1 0 0 0,1-1 0 0 0,0 1 0 0 0,1-1 0 0 0,1 1 1 0 0,0-1-1 0 0,6 22 0 0 0,-5-28-657 0 0,0 1 1 0 0,0-1-1 0 0,1 0 1 0 0,0-1-1 0 0,0 1 1 0 0,1-1-1 0 0,0 0 1 0 0,7 7-1 0 0,-7-8-829 0 0,0-2-1 0 0,0 1 1 0 0,1-1-1 0 0,-1 1 1 0 0,1-1-1 0 0,0-1 1 0 0,0 1-1 0 0,1-1 1 0 0,-1 0-1 0 0,14 3 0 0 0,-2-1-2291 0 0</inkml:trace>
</inkml:ink>
</file>

<file path=ppt/ink/ink8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00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32 0 0,'0'-20'-563'0'0,"2"-11"7366"0"0,0 22 261 0 0,1 33-4358 0 0,-3 35-313 0 0,0-39-2151 0 0,0-1-1 0 0,1 0 1 0 0,3 21-1 0 0,-2-34-1142 0 0,-1 0 0 0 0,1 1 0 0 0,0-1 0 0 0,1 0 0 0 0,0-1 0 0 0,-1 1 0 0 0,8 10-1 0 0,-4-8-1189 0 0</inkml:trace>
</inkml:ink>
</file>

<file path=ppt/ink/ink8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0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153 168 224 0 0,'1'-1'257'0'0,"1"-1"0"0"0,-1 0 0 0 0,1 1 0 0 0,-1-1 0 0 0,1 0 0 0 0,-1 0 0 0 0,0 0 0 0 0,0 0 0 0 0,0 0 0 0 0,0 0-1 0 0,-1 0 1 0 0,1 0 0 0 0,0-1 0 0 0,-1 1 0 0 0,1 0 0 0 0,-1 0 0 0 0,0 0 0 0 0,0-1 0 0 0,0 1 0 0 0,0 0 0 0 0,0-1 0 0 0,0 1 0 0 0,-1 0 0 0 0,1 0 0 0 0,-1 0 0 0 0,0-1 0 0 0,1 1 0 0 0,-1 0 0 0 0,0 0-1 0 0,0 0 1 0 0,0 0 0 0 0,-1 0 0 0 0,1 1 0 0 0,0-1 0 0 0,-1 0 0 0 0,1 0 0 0 0,-1 1 0 0 0,0-1 0 0 0,1 1 0 0 0,-1-1 0 0 0,0 1 0 0 0,0 0 0 0 0,0 0 0 0 0,-2-1 0 0 0,0 0 13 0 0,0 0 0 0 0,0 1-1 0 0,0 0 1 0 0,0-1 0 0 0,0 1 0 0 0,0 1 0 0 0,0-1 0 0 0,-1 1 0 0 0,1-1 0 0 0,0 1 0 0 0,0 0 0 0 0,0 1 0 0 0,-1-1 0 0 0,1 1 0 0 0,0 0 0 0 0,0 0 0 0 0,0 0-1 0 0,0 1 1 0 0,0-1 0 0 0,0 1 0 0 0,0 0 0 0 0,1 0 0 0 0,-6 4 0 0 0,6-4-116 0 0,0 1 1 0 0,0-1-1 0 0,0 1 0 0 0,0 0 0 0 0,1 0 1 0 0,-1 0-1 0 0,1 0 0 0 0,0 1 1 0 0,0-1-1 0 0,0 1 0 0 0,1-1 1 0 0,-1 1-1 0 0,1-1 0 0 0,0 1 0 0 0,0 0 1 0 0,0 0-1 0 0,0 0 0 0 0,1-1 1 0 0,-1 1-1 0 0,1 0 0 0 0,0 6 0 0 0,2-3 8 0 0,-1 1 1 0 0,1-1-1 0 0,1 0 0 0 0,-1 1 0 0 0,1-1 0 0 0,1 0 0 0 0,-1 0 0 0 0,1-1 0 0 0,0 1 0 0 0,7 7 0 0 0,12 13 176 0 0,1-2 0 0 0,1 0 0 0 0,49 35 1 0 0,-64-52-219 0 0,144 102 888 0 0,-97-72-332 0 0,-2 2 1 0 0,95 89-1 0 0,-147-126-625 0 0,0 0 0 0 0,0 0 1 0 0,0 1-1 0 0,0-1 0 0 0,-1 1 1 0 0,1 0-1 0 0,-1 0 0 0 0,0 0 1 0 0,0 0-1 0 0,0 0 0 0 0,-1 0 0 0 0,1 0 1 0 0,-1 1-1 0 0,0-1 0 0 0,1 9 1 0 0,-3-12-42 0 0,1 0 1 0 0,-1 0 0 0 0,1 0 0 0 0,-1 0 0 0 0,0 0 0 0 0,1 0 0 0 0,-1 0 0 0 0,0 0-1 0 0,0-1 1 0 0,0 1 0 0 0,1 0 0 0 0,-1 0 0 0 0,0 0 0 0 0,0-1 0 0 0,0 1-1 0 0,0-1 1 0 0,-1 1 0 0 0,1-1 0 0 0,0 1 0 0 0,0-1 0 0 0,0 0 0 0 0,0 1-1 0 0,0-1 1 0 0,0 0 0 0 0,-1 0 0 0 0,-1 0 0 0 0,-32 3 84 0 0,10-3-61 0 0,-50-9 1 0 0,10-6-83 0 0,1-5-47 0 0,23 4 18 0 0,21 7 20 0 0,-70-32-213 0 0,82 37 224 0 0,0-1 0 0 0,0 0-1 0 0,1 0 1 0 0,-1-1 0 0 0,1 0-1 0 0,0 0 1 0 0,1-1 0 0 0,-7-8 0 0 0,12 14 39 0 0,0-1 0 0 0,1 0 1 0 0,-1 1-1 0 0,0-1 0 0 0,1 0 1 0 0,0 1-1 0 0,-1-1 0 0 0,1 0 0 0 0,0 0 1 0 0,0 1-1 0 0,0-1 0 0 0,0 0 1 0 0,0 0-1 0 0,0 1 0 0 0,0-1 1 0 0,1 0-1 0 0,-1 0 0 0 0,1 1 1 0 0,-1-1-1 0 0,1 0 0 0 0,0 1 1 0 0,-1-1-1 0 0,1 1 0 0 0,0-1 1 0 0,0 1-1 0 0,0-1 0 0 0,0 1 1 0 0,0 0-1 0 0,1-1 0 0 0,-1 1 1 0 0,0 0-1 0 0,1 0 0 0 0,-1 0 0 0 0,3-1 1 0 0,7-7 7 0 0,1 0 1 0 0,1 2-1 0 0,14-8 0 0 0,-14 8-13 0 0,83-42 41 0 0,47-28 38 0 0,-129 68-53 0 0,0 0-1 0 0,0-2 1 0 0,-1 1-1 0 0,-1-2 1 0 0,0 1 0 0 0,-1-2-1 0 0,13-16 1 0 0,-22 26-10 0 0,1-1 0 0 0,-1 0 0 0 0,0 0 0 0 0,0 0 0 0 0,0 0 0 0 0,0-1 0 0 0,-1 1 0 0 0,0 0 0 0 0,0-1 0 0 0,0 1 0 0 0,0-1 0 0 0,-1 1 0 0 0,0-1 0 0 0,0 0 0 0 0,0 1 0 0 0,0-1 0 0 0,-1 1 0 0 0,-1-8 0 0 0,-1 5-2 0 0,1-1-1 0 0,-2 1 0 0 0,1 0 0 0 0,-1 0 1 0 0,0 1-1 0 0,0-1 0 0 0,-1 1 0 0 0,0 0 0 0 0,0 0 1 0 0,-7-6-1 0 0,-7-4-13 0 0,0 1 0 0 0,-1 1 1 0 0,0 1-1 0 0,-1 0 0 0 0,-1 2 0 0 0,-23-10 1 0 0,38 18-321 0 0,-11-5 384 0 0,0 2 1 0 0,-1 0-1 0 0,-22-5 1 0 0,37 11-371 0 0,-1-1 0 0 0,1 1 0 0 0,-1-1 1 0 0,1 1-1 0 0,-1 1 0 0 0,1-1 0 0 0,0 1 1 0 0,-8 1-1 0 0,10-1-97 0 0,0-1 1 0 0,0 1-1 0 0,1 0 1 0 0,-1 0 0 0 0,1 0-1 0 0,-1 0 1 0 0,0 0-1 0 0,1 0 1 0 0,0 0-1 0 0,-1 1 1 0 0,1-1-1 0 0,0 0 1 0 0,-1 1-1 0 0,1-1 1 0 0,0 1 0 0 0,0-1-1 0 0,0 1 1 0 0,1 0-1 0 0,-1-1 1 0 0,0 1-1 0 0,0 2 1 0 0,-4 9-2352 0 0</inkml:trace>
</inkml:ink>
</file>

<file path=ppt/ink/ink8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0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1 255 624 0 0,'1'-2'285'0'0,"0"1"1"0"0,0 0-1 0 0,0-1 1 0 0,0 1-1 0 0,0 0 1 0 0,0-1-1 0 0,0 1 0 0 0,1 0 1 0 0,-1 0-1 0 0,1 0 1 0 0,-1 0-1 0 0,1 0 1 0 0,-1 1-1 0 0,1-1 0 0 0,-1 0 1 0 0,4 0-1 0 0,-3 1-78 0 0,0 0-1 0 0,-1 1 1 0 0,1-1-1 0 0,0 1 1 0 0,0-1-1 0 0,-1 1 1 0 0,1 0-1 0 0,0 0 1 0 0,-1 0 0 0 0,1 0-1 0 0,-1 0 1 0 0,0 0-1 0 0,1 0 1 0 0,-1 0-1 0 0,0 1 1 0 0,1-1-1 0 0,-1 0 1 0 0,1 2-1 0 0,37 47 2387 0 0,-2 0-1 0 0,60 111 1 0 0,-67-106-1260 0 0,3-1-1 0 0,2-1 1 0 0,44 51-1 0 0,-63-87-1013 0 0,-5-3 122 0 0,0-1 0 0 0,1-1 0 0 0,1 0 0 0 0,21 15 0 0 0,-32-25-355 0 0,1 0 1 0 0,0-1-1 0 0,0 1 1 0 0,0-1-1 0 0,0 1 0 0 0,0-1 1 0 0,0 0-1 0 0,0 0 0 0 0,1 0 1 0 0,-1 0-1 0 0,0-1 1 0 0,1 0-1 0 0,-1 1 0 0 0,0-1 1 0 0,1 0-1 0 0,-1 0 1 0 0,0-1-1 0 0,1 1 0 0 0,-1-1 1 0 0,0 0-1 0 0,0 0 0 0 0,1 0 1 0 0,-1 0-1 0 0,0 0 1 0 0,0-1-1 0 0,0 1 0 0 0,0-1 1 0 0,5-4-1 0 0,24-27 392 0 0,-17 10-248 0 0,5-17 53 0 0,6-32 81 0 0,-11 22-151 0 0,-13 41-173 0 0,17-62 202 0 0,-4-1 1 0 0,-3-1 0 0 0,-3 0 0 0 0,-3 0 0 0 0,-3-1-1 0 0,-8-79 1 0 0,1 97-1328 0 0,4 55 412 0 0,25 23-4079 0 0,7 29-2305 0 0,-12-17 4093 0 0</inkml:trace>
</inkml:ink>
</file>

<file path=ppt/ink/ink8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03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316 185 324 0 0,'-35'-27'6351'0'0,"26"24"-5885"0"0,0 1 0 0 0,-1 1 0 0 0,1-1 0 0 0,-1 2 0 0 0,1-1 0 0 0,-1 1 0 0 0,1 1 0 0 0,-1-1 0 0 0,1 2 0 0 0,0-1 0 0 0,-1 2 0 0 0,1-1 0 0 0,0 1 0 0 0,0 0 0 0 0,-15 9 0 0 0,15-9-191 0 0,1 1 1 0 0,0 1-1 0 0,1 0 1 0 0,-1 0-1 0 0,1 0 1 0 0,0 1 0 0 0,0 0-1 0 0,1 0 1 0 0,0 1-1 0 0,0 0 1 0 0,0 0-1 0 0,1 0 1 0 0,0 1-1 0 0,0-1 1 0 0,1 1-1 0 0,-5 13 1 0 0,8-15-115 0 0,0-1 0 0 0,0 1 0 0 0,1-1 1 0 0,0 1-1 0 0,0-1 0 0 0,0 1 0 0 0,1 0 0 0 0,-1-1 0 0 0,1 1 1 0 0,1-1-1 0 0,-1 0 0 0 0,1 1 0 0 0,0-1 0 0 0,0 0 0 0 0,0 0 0 0 0,1 0 1 0 0,0 0-1 0 0,0-1 0 0 0,0 1 0 0 0,1-1 0 0 0,-1 0 0 0 0,1 0 0 0 0,0 0 1 0 0,0 0-1 0 0,1-1 0 0 0,-1 1 0 0 0,7 3 0 0 0,1 1 28 0 0,0-1 0 0 0,1 0 0 0 0,0 0 0 0 0,1-1 0 0 0,-1-1 0 0 0,1 0 0 0 0,0-1-1 0 0,1 0 1 0 0,16 1 0 0 0,-20-4-95 0 0,0 0 0 0 0,0-1-1 0 0,0-1 1 0 0,0 0 0 0 0,0 0-1 0 0,0-1 1 0 0,0 0 0 0 0,0-1-1 0 0,-1 0 1 0 0,1-1 0 0 0,-1 0-1 0 0,0-1 1 0 0,0 0 0 0 0,0 0-1 0 0,-1-1 1 0 0,0-1 0 0 0,12-10-1 0 0,-15 12-61 0 0,-1-1-1 0 0,0 1 0 0 0,0-1 0 0 0,-1-1 0 0 0,0 1 1 0 0,0 0-1 0 0,0-1 0 0 0,-1 0 0 0 0,0 0 0 0 0,0 0 0 0 0,0 0 1 0 0,-1 0-1 0 0,-1-1 0 0 0,1 1 0 0 0,-1-1 0 0 0,0 1 1 0 0,-1-1-1 0 0,1 0 0 0 0,-2 1 0 0 0,1-1 0 0 0,-1 1 0 0 0,0-1 1 0 0,-1 1-1 0 0,0-1 0 0 0,-5-13 0 0 0,0 6-45 0 0,-1 0-1 0 0,0 0 1 0 0,-1 1-1 0 0,0 0 1 0 0,-1 1-1 0 0,-1 0 0 0 0,0 1 1 0 0,-1 0-1 0 0,-1 1 1 0 0,1 0-1 0 0,-2 1 1 0 0,1 0-1 0 0,-1 1 1 0 0,-1 1-1 0 0,0 0 1 0 0,0 1-1 0 0,-16-6 1 0 0,-35-4-3475 0 0,2 13-3305 0 0,47 4 3850 0 0</inkml:trace>
</inkml:ink>
</file>

<file path=ppt/ink/ink8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05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35 16 0 0,'40'-34'16466'0'0,"-42"37"-15960"0"0,-4 5-224 0 0,0 0 1 0 0,0 0-1 0 0,-1-1 1 0 0,0 1 0 0 0,0-1-1 0 0,-14 10 1 0 0,-61 38 508 0 0,38-26-401 0 0,-196 124 1216 0 0,107-70-551 0 0,132-82-1030 0 0,-1-1 0 0 0,1 1 0 0 0,-1 0 0 0 0,1 0 0 0 0,0 0 0 0 0,-1-1 0 0 0,1 1 0 0 0,0 1 0 0 0,0-1 0 0 0,0 0 0 0 0,0 0 0 0 0,0 0 0 0 0,0 1 0 0 0,0-1 1 0 0,0 0-1 0 0,0 1 0 0 0,0-1 0 0 0,1 1 0 0 0,-1-1 0 0 0,0 1 0 0 0,1-1 0 0 0,0 1 0 0 0,-1-1 0 0 0,1 4 0 0 0,0-4-2 0 0,1 1-1 0 0,0-1 1 0 0,0 1 0 0 0,0-1 0 0 0,0 1-1 0 0,0-1 1 0 0,0 0 0 0 0,0 0 0 0 0,1 1-1 0 0,-1-1 1 0 0,0 0 0 0 0,1 0 0 0 0,-1 0 0 0 0,1 0-1 0 0,-1-1 1 0 0,1 1 0 0 0,-1 0 0 0 0,3 0-1 0 0,11 4 66 0 0,-1 0 0 0 0,1-2 0 0 0,27 4 0 0 0,4-2-412 0 0,1-3 0 0 0,89-7 1 0 0,-100 0-2383 0 0,0 0 0 0 0,41-14 0 0 0,-66 16 180 0 0,0-2 364 0 0</inkml:trace>
</inkml:ink>
</file>

<file path=ppt/ink/ink8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05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15 40 0 0,'0'-1'220'0'0,"0"1"0"0"0,-1-1 0 0 0,1 0 0 0 0,0 1 0 0 0,0-1 1 0 0,0 0-1 0 0,-1 0 0 0 0,1 1 0 0 0,0-1 0 0 0,-1 0 0 0 0,1 1 0 0 0,-1-1 0 0 0,1 1 0 0 0,-1-1 0 0 0,1 1 0 0 0,-1-1 1 0 0,1 1-1 0 0,-1-1 0 0 0,0 1 0 0 0,1-1 0 0 0,-1 1 0 0 0,0-1 0 0 0,0 1 0 0 0,-9 9 5712 0 0,4 12-1298 0 0,5-3-3341 0 0,24 103 5486 0 0,-18-101-6031 0 0,1 1 0 0 0,1-1 0 0 0,17 33 0 0 0,-23-51-981 0 0,1 0 0 0 0,-1 0 0 0 0,1-1 0 0 0,-1 1 0 0 0,1 0 0 0 0,-1-1 0 0 0,1 1 0 0 0,0-1 1 0 0,0 1-1 0 0,0-1 0 0 0,0 0 0 0 0,0 0 0 0 0,3 1 0 0 0,18 6-5612 0 0,-17-6 3550 0 0,1 1-371 0 0</inkml:trace>
</inkml:ink>
</file>

<file path=ppt/ink/ink8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06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0 310 448 0 0,'0'-1'235'0'0,"1"1"-1"0"0,-1-1 1 0 0,0 0-1 0 0,0 0 1 0 0,1 1-1 0 0,-1-1 1 0 0,0 0-1 0 0,1 0 1 0 0,-1 1-1 0 0,1-1 1 0 0,-1 0-1 0 0,1 1 1 0 0,-1-1-1 0 0,1 0 1 0 0,-1 1-1 0 0,1-1 1 0 0,0 1-1 0 0,-1-1 1 0 0,1 1-1 0 0,0-1 1 0 0,-1 1-1 0 0,1 0 1 0 0,0-1-1 0 0,0 1 1 0 0,-1 0-1 0 0,1 0 1 0 0,0-1-1 0 0,0 1 1 0 0,0 0-1 0 0,0 0 1 0 0,-1 0-1 0 0,2 0 1 0 0,1 1 169 0 0,-1-1 0 0 0,1 1 0 0 0,-1 0 0 0 0,0 0 0 0 0,1 0 0 0 0,-1 1 0 0 0,0-1 0 0 0,0 1 0 0 0,0-1 0 0 0,4 4 0 0 0,45 53 3341 0 0,-45-51-3200 0 0,18 23 761 0 0,11 16 564 0 0,3-1-1 0 0,1-2 0 0 0,64 53 0 0 0,-102-94-1816 0 0,0-1 0 0 0,1 0 0 0 0,-1 0 0 0 0,1 0 0 0 0,0 0 0 0 0,-1 0-1 0 0,1 0 1 0 0,-1-1 0 0 0,1 1 0 0 0,0 0 0 0 0,0-1 0 0 0,0 0 0 0 0,-1 1 0 0 0,1-1-1 0 0,0 0 1 0 0,0 0 0 0 0,0 0 0 0 0,0 0 0 0 0,-1 0 0 0 0,1 0 0 0 0,0 0-1 0 0,0-1 1 0 0,0 1 0 0 0,-1-1 0 0 0,1 1 0 0 0,0-1 0 0 0,0 0 0 0 0,-1 0 0 0 0,1 1-1 0 0,-1-1 1 0 0,1 0 0 0 0,-1-1 0 0 0,1 1 0 0 0,-1 0 0 0 0,0 0 0 0 0,1-1 0 0 0,-1 1-1 0 0,0 0 1 0 0,0-1 0 0 0,0 1 0 0 0,0-1 0 0 0,0 0 0 0 0,0 1 0 0 0,0-1-1 0 0,0-2 1 0 0,6-11 7 0 0,-1 0 0 0 0,-1 0-1 0 0,-1-1 1 0 0,4-17 0 0 0,-6 24 22 0 0,12-60 87 0 0,-3-2-1 0 0,-4 1 1 0 0,-2-1-1 0 0,-6-87 0 0 0,1 151-177 0 0,1-34-489 0 0,-1 40 338 0 0,0-1 0 0 0,0 1 1 0 0,0 0-1 0 0,0 0 0 0 0,0 0 0 0 0,1 0 0 0 0,-1 0 0 0 0,0 0 1 0 0,1 0-1 0 0,-1 0 0 0 0,1 0 0 0 0,-1 0 0 0 0,1 0 0 0 0,0 0 1 0 0,-1 0-1 0 0,1 0 0 0 0,0 0 0 0 0,0 0 0 0 0,-1 0 0 0 0,1 1 1 0 0,0-1-1 0 0,0 0 0 0 0,0 1 0 0 0,0-1 0 0 0,0 1 1 0 0,0-1-1 0 0,2 0 0 0 0,-1 1-326 0 0,1 0-1 0 0,-1 1 1 0 0,0-1 0 0 0,0 1 0 0 0,0 0-1 0 0,0-1 1 0 0,0 1 0 0 0,0 0 0 0 0,0 0-1 0 0,0 1 1 0 0,0-1 0 0 0,0 0-1 0 0,2 3 1 0 0,7 3-1282 0 0,20 9-940 0 0</inkml:trace>
</inkml:ink>
</file>

<file path=ppt/ink/ink8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0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0 136 0 0,'-49'4'7359'0'0,"32"-4"-6203"0"0,0 1-1 0 0,1 0 0 0 0,-1 2 0 0 0,1 0 1 0 0,0 1-1 0 0,-1 0 0 0 0,-19 9 1 0 0,28-9-810 0 0,0 1-1 0 0,0 0 1 0 0,0 0 0 0 0,1 1 0 0 0,0 0 0 0 0,0 0 0 0 0,1 1 0 0 0,-1 0 0 0 0,1 0 0 0 0,1 0 0 0 0,-1 1 0 0 0,1 0 0 0 0,1 0 0 0 0,0 0 0 0 0,0 1 0 0 0,0-1 0 0 0,-3 14 0 0 0,6-16-208 0 0,-1-1 0 0 0,2 0 0 0 0,-1 1 0 0 0,1-1 0 0 0,-1 0 0 0 0,2 1 0 0 0,-1-1 1 0 0,0 1-1 0 0,1-1 0 0 0,0 0 0 0 0,0 1 0 0 0,1-1 0 0 0,0 0 0 0 0,0 0 0 0 0,0 0 0 0 0,0 0 0 0 0,1 0 0 0 0,-1-1 0 0 0,1 1 0 0 0,1-1 0 0 0,-1 0 0 0 0,0 0 1 0 0,1 0-1 0 0,0 0 0 0 0,0 0 0 0 0,0-1 0 0 0,1 0 0 0 0,-1 0 0 0 0,1 0 0 0 0,-1 0 0 0 0,8 2 0 0 0,-6-2-93 0 0,1-1-1 0 0,0 1 1 0 0,0-1-1 0 0,-1-1 1 0 0,2 1-1 0 0,-1-1 1 0 0,0-1-1 0 0,0 1 1 0 0,0-1-1 0 0,0 0 1 0 0,0-1-1 0 0,0 0 1 0 0,0 0-1 0 0,0-1 1 0 0,0 1-1 0 0,0-1 1 0 0,0-1-1 0 0,8-3 1 0 0,-12 4-59 0 0,0 1 0 0 0,1-1 0 0 0,-1 0 1 0 0,0-1-1 0 0,0 1 0 0 0,0-1 0 0 0,0 1 1 0 0,-1-1-1 0 0,1 0 0 0 0,-1 0 0 0 0,1 0 0 0 0,-1 0 1 0 0,0 0-1 0 0,0 0 0 0 0,0-1 0 0 0,-1 1 0 0 0,1-1 1 0 0,-1 1-1 0 0,0-1 0 0 0,0 0 0 0 0,0 0 1 0 0,-1 1-1 0 0,1-1 0 0 0,-1 0 0 0 0,0 0 0 0 0,0 0 1 0 0,0 1-1 0 0,0-1 0 0 0,-1 0 0 0 0,1 0 0 0 0,-1 0 1 0 0,0 1-1 0 0,0-1 0 0 0,-1 1 0 0 0,-2-6 1 0 0,0 1 6 0 0,-1 0 1 0 0,0 1 0 0 0,0-1 0 0 0,-1 1 0 0 0,1 0 0 0 0,-2 1 0 0 0,1-1 0 0 0,-1 1 0 0 0,0 0 0 0 0,0 1 0 0 0,-1 0 0 0 0,-12-7 0 0 0,7 5-186 0 0,-1 0 0 0 0,0 1 1 0 0,-1 0-1 0 0,1 1 1 0 0,-1 1-1 0 0,-24-5 0 0 0,17 9-1230 0 0,15 4-1204 0 0,5 5-3958 0 0</inkml:trace>
</inkml:ink>
</file>

<file path=ppt/ink/ink8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06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8637 0 0,'81'1'13541'0'0,"0"1"-6963"0"0,29 2-5817 0 0,137-14-1 0 0,-227 6-862 0 0,-3 0-2379 0 0,-5 3-7903 0 0,-5 1 7415 0 0</inkml:trace>
</inkml:ink>
</file>

<file path=ppt/ink/ink8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07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284 156 424 0 0,'-9'-7'956'0'0,"0"1"0"0"0,-1 0-1 0 0,1 0 1 0 0,-1 1 0 0 0,0 0 0 0 0,-1 1-1 0 0,1 0 1 0 0,-1 1 0 0 0,1 0 0 0 0,-22-3-1 0 0,26 6-515 0 0,0 0 0 0 0,-1 0 0 0 0,1 0 0 0 0,0 1 0 0 0,-1 0 0 0 0,1 0 0 0 0,0 1 0 0 0,0 0 0 0 0,0 0 0 0 0,0 0 0 0 0,0 0 0 0 0,1 1 0 0 0,-1 0 0 0 0,1 1 0 0 0,0-1 0 0 0,-1 1 0 0 0,2 0 0 0 0,-1 0 0 0 0,0 1 0 0 0,-6 8 0 0 0,8-10-237 0 0,0 0 0 0 0,1 0 0 0 0,-1 1 0 0 0,1-1 0 0 0,0 1 0 0 0,0 0 0 0 0,1 0 0 0 0,-1-1 0 0 0,1 1 0 0 0,-1 0 0 0 0,1 1 0 0 0,1-1 0 0 0,-1 0 0 0 0,0 0 0 0 0,1 0 0 0 0,0 0 0 0 0,0 1 0 0 0,0-1 0 0 0,1 0 0 0 0,-1 0 0 0 0,1 0 0 0 0,0 0 0 0 0,0 0 0 0 0,0 0 0 0 0,1 0 0 0 0,0 0 0 0 0,-1 0 0 0 0,1 0 0 0 0,1-1 0 0 0,-1 1 0 0 0,5 4 0 0 0,-2-2-5 0 0,0 0 1 0 0,1 0 0 0 0,0 0-1 0 0,0-1 1 0 0,0 0-1 0 0,1 0 1 0 0,0-1 0 0 0,0 0-1 0 0,0 0 1 0 0,0-1 0 0 0,1 0-1 0 0,-1 0 1 0 0,1 0-1 0 0,0-1 1 0 0,12 2 0 0 0,-12-3-96 0 0,0-1 1 0 0,0 0 0 0 0,0 0-1 0 0,0 0 1 0 0,0-1-1 0 0,0 0 1 0 0,0-1 0 0 0,0 0-1 0 0,0 0 1 0 0,-1-1-1 0 0,1 0 1 0 0,13-7 0 0 0,-18 8-85 0 0,0 0 1 0 0,0-1 0 0 0,0 1 0 0 0,0-1 0 0 0,0 0 0 0 0,-1 0-1 0 0,1 1 1 0 0,-1-2 0 0 0,0 1 0 0 0,0 0 0 0 0,0 0 0 0 0,0-1-1 0 0,-1 1 1 0 0,1-1 0 0 0,-1 1 0 0 0,0-1 0 0 0,0 0 0 0 0,0 0-1 0 0,-1 1 1 0 0,1-1 0 0 0,-1 0 0 0 0,0 0 0 0 0,0 0 0 0 0,0 0 0 0 0,0 1-1 0 0,-1-1 1 0 0,0 0 0 0 0,-2-7 0 0 0,-1-3 8 0 0,-1 0-1 0 0,-1 1 1 0 0,0-1-1 0 0,-1 1 1 0 0,0 0 0 0 0,-1 1-1 0 0,0 0 1 0 0,-1 0-1 0 0,-1 1 1 0 0,-13-13 0 0 0,16 17-173 0 0,-1 0 1 0 0,0 0-1 0 0,0 0 1 0 0,0 1 0 0 0,-1 1-1 0 0,0-1 1 0 0,-1 2-1 0 0,1-1 1 0 0,-1 1 0 0 0,1 0-1 0 0,-1 1 1 0 0,-1 1-1 0 0,1-1 1 0 0,0 1-1 0 0,-14 0 1 0 0,8 6-2317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55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64 0 0,'-23'-30'17807'0'0,"23"32"-16274"0"0,0 32 1489 0 0,0 0 0 0 0,7 34 0 0 0,-1 5-691 0 0,-6-65-2827 0 0,4 37 1436 0 0,0-32-4751 0 0,0-2-4930 0 0</inkml:trace>
</inkml:ink>
</file>

<file path=ppt/ink/ink8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07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60 107 108 0 0,'-35'-65'5007'0'0,"10"23"12059"0"0,47 53-15613 0 0,-7 1-1796 0 0,0 1 0 0 0,-1 0 0 0 0,-1 0 0 0 0,15 20 0 0 0,-14-17-1428 0 0,0 0 1 0 0,1 0-1 0 0,18 12 0 0 0,6 0-772 0 0</inkml:trace>
</inkml:ink>
</file>

<file path=ppt/ink/ink8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08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559 235 148 0 0,'-2'-10'711'0'0,"-1"0"1"0"0,0 1-1 0 0,-1-1 0 0 0,0 1 1 0 0,0 0-1 0 0,-1 0 1 0 0,-1 0-1 0 0,-9-12 0 0 0,5 10-120 0 0,-1-1 0 0 0,0 1 0 0 0,0 1 0 0 0,-2 0-1 0 0,1 1 1 0 0,-1 0 0 0 0,0 1 0 0 0,-27-12 0 0 0,24 13-35 0 0,-1 1 1 0 0,0 0-1 0 0,0 1 1 0 0,-1 0 0 0 0,0 2-1 0 0,0 0 1 0 0,0 1-1 0 0,0 1 1 0 0,0 0-1 0 0,0 2 1 0 0,0 0 0 0 0,0 1-1 0 0,-25 6 1 0 0,37-6-317 0 0,-1 0-1 0 0,1 1 1 0 0,0 0 0 0 0,0 0 0 0 0,0 0-1 0 0,0 1 1 0 0,0 0 0 0 0,1 0 0 0 0,0 0-1 0 0,0 1 1 0 0,0 0 0 0 0,0 0-1 0 0,1 0 1 0 0,0 0 0 0 0,0 1 0 0 0,-5 9-1 0 0,7-10-101 0 0,0-1 0 0 0,1 0-1 0 0,-1 0 1 0 0,1 0 0 0 0,0 1-1 0 0,0-1 1 0 0,0 1 0 0 0,1-1-1 0 0,0 1 1 0 0,0-1 0 0 0,0 1-1 0 0,0-1 1 0 0,1 1-1 0 0,-1-1 1 0 0,1 0 0 0 0,0 1-1 0 0,1-1 1 0 0,-1 0 0 0 0,1 0-1 0 0,0 1 1 0 0,0-1 0 0 0,0 0-1 0 0,0-1 1 0 0,1 1 0 0 0,-1 0-1 0 0,5 4 1 0 0,0 0-84 0 0,0-1-1 0 0,1 0 1 0 0,0 0 0 0 0,0 0 0 0 0,0-1 0 0 0,1-1 0 0 0,-1 1-1 0 0,2-1 1 0 0,-1-1 0 0 0,0 0 0 0 0,1 0 0 0 0,0-1 0 0 0,0 0-1 0 0,0 0 1 0 0,0-1 0 0 0,0-1 0 0 0,0 0 0 0 0,1 0 0 0 0,-1-1-1 0 0,0 0 1 0 0,1-1 0 0 0,16-3 0 0 0,-23 2-133 0 0,1 0 1 0 0,-1 0-1 0 0,0-1 1 0 0,1 0-1 0 0,-1 1 1 0 0,0-2-1 0 0,-1 1 1 0 0,1 0-1 0 0,0-1 1 0 0,-1 0-1 0 0,0 0 0 0 0,0 0 1 0 0,0 0-1 0 0,0 0 1 0 0,-1 0-1 0 0,0-1 1 0 0,3-7-1 0 0,-1 2 352 0 0,0 0 0 0 0,0-1 0 0 0,-2 0-1 0 0,1 0 1 0 0,-1 0 0 0 0,1-22 0 0 0,-2 45 54 0 0,1 0 0 0 0,1-1-1 0 0,0 0 1 0 0,7 20 0 0 0,2 5 148 0 0,3 17-465 0 0,2-2-1 0 0,40 83 1 0 0,-40-109-2651 0 0,7-7-6742 0 0,-15-14 6076 0 0</inkml:trace>
</inkml:ink>
</file>

<file path=ppt/ink/ink8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08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0 180 792 0 0,'0'-2'273'0'0,"0"0"0"0"0,1 1-1 0 0,-1-1 1 0 0,0 1 0 0 0,1-1 0 0 0,-1 1-1 0 0,1-1 1 0 0,-1 1 0 0 0,1-1 0 0 0,0 1 0 0 0,-1-1-1 0 0,1 1 1 0 0,0 0 0 0 0,0-1 0 0 0,0 1-1 0 0,0 0 1 0 0,0 0 0 0 0,1 0 0 0 0,-1 0-1 0 0,0 0 1 0 0,0 0 0 0 0,1 0 0 0 0,-1 0 0 0 0,2-1-1 0 0,-1 2 24 0 0,0 0 0 0 0,0 0-1 0 0,0 1 1 0 0,0-1 0 0 0,-1 0-1 0 0,1 1 1 0 0,0-1 0 0 0,0 1-1 0 0,-1-1 1 0 0,1 1 0 0 0,0 0-1 0 0,-1 0 1 0 0,1 0 0 0 0,0 0-1 0 0,-1 0 1 0 0,0 0 0 0 0,3 2-1 0 0,8 9 1080 0 0,0 0-1 0 0,-1 1 0 0 0,14 22 0 0 0,-22-31-1262 0 0,38 55 2662 0 0,1-3 1 0 0,4-1-1 0 0,77 72 0 0 0,-122-126-2716 0 0,0 0 0 0 0,0 0 0 0 0,0 0 0 0 0,0 0 0 0 0,0 0 0 0 0,0-1 0 0 0,1 1 0 0 0,-1 0 0 0 0,0 0 0 0 0,0-1 0 0 0,1 1 0 0 0,-1-1 0 0 0,0 1 0 0 0,1-1 0 0 0,-1 0 0 0 0,1 1 0 0 0,-1-1 0 0 0,0 0 0 0 0,1 0 0 0 0,-1 0 0 0 0,1 0 0 0 0,-1 0 0 0 0,1 0 0 0 0,-1-1 0 0 0,0 1 0 0 0,1 0 0 0 0,-1-1 0 0 0,1 1-1 0 0,-1-1 1 0 0,0 1 0 0 0,0-1 0 0 0,1 0 0 0 0,-1 0 0 0 0,0 1 0 0 0,0-1 0 0 0,0 0 0 0 0,0 0 0 0 0,0 0 0 0 0,0 0 0 0 0,0 0 0 0 0,0 0 0 0 0,0-1 0 0 0,0 1 0 0 0,1-2 0 0 0,3-7 14 0 0,1-1 0 0 0,-2 0 0 0 0,1 1 0 0 0,3-19 0 0 0,-3 13-16 0 0,29-84-21 0 0,4 2-1 0 0,54-98 0 0 0,-91 193-157 0 0,1 0 0 0 0,-1 0 0 0 0,1-1 1 0 0,0 1-1 0 0,0 0 0 0 0,0 1 0 0 0,0-1 0 0 0,1 0 0 0 0,-1 1 0 0 0,1-1 1 0 0,0 1-1 0 0,0 0 0 0 0,0 0 0 0 0,4-3 0 0 0,-3 5-31 0 0,-1-1 0 0 0,0 1-1 0 0,0 0 1 0 0,0 0 0 0 0,0 0-1 0 0,0 1 1 0 0,0-1 0 0 0,1 1 0 0 0,-1 0-1 0 0,0-1 1 0 0,0 1 0 0 0,0 1-1 0 0,-1-1 1 0 0,1 0 0 0 0,0 1 0 0 0,5 3-1 0 0,77 51-9574 0 0,-49-33 6546 0 0</inkml:trace>
</inkml:ink>
</file>

<file path=ppt/ink/ink8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0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28 148 0 0,'-15'-1'1164'0'0,"0"1"-1"0"0,0 0 1 0 0,0 1 0 0 0,0 0 0 0 0,0 2-1 0 0,1 0 1 0 0,-1 0 0 0 0,1 1 0 0 0,0 1-1 0 0,-20 10 1 0 0,30-13-821 0 0,-1 0 0 0 0,1 1 0 0 0,0 0 0 0 0,0 0 0 0 0,0 0 0 0 0,1 0 0 0 0,-1 1 0 0 0,1-1 0 0 0,0 1 0 0 0,0 0 0 0 0,0 0 0 0 0,0 0 1 0 0,1 0-1 0 0,-1 0 0 0 0,1 1 0 0 0,0-1 0 0 0,0 1 0 0 0,1 0 0 0 0,0-1 0 0 0,-1 1 0 0 0,2 0 0 0 0,-1 0 0 0 0,0 0 0 0 0,1 0 0 0 0,0-1 0 0 0,0 1 0 0 0,1 0 0 0 0,-1 0 0 0 0,1 0 0 0 0,0 0 0 0 0,0 0 0 0 0,1-1 0 0 0,-1 1 0 0 0,1-1 0 0 0,4 8 0 0 0,0 0 20 0 0,0-1 0 0 0,1 1 0 0 0,0-1 0 0 0,1-1-1 0 0,0 1 1 0 0,1-1 0 0 0,0-1 0 0 0,1 1 0 0 0,0-2 0 0 0,0 1-1 0 0,18 10 1 0 0,-23-16-281 0 0,0 1-1 0 0,1-1 0 0 0,-1 0 1 0 0,1-1-1 0 0,0 1 1 0 0,-1-1-1 0 0,1 0 1 0 0,0 0-1 0 0,0-1 0 0 0,0 0 1 0 0,1 0-1 0 0,-1 0 1 0 0,0-1-1 0 0,0 0 0 0 0,0 0 1 0 0,1 0-1 0 0,-1-1 1 0 0,0 0-1 0 0,0 0 0 0 0,0-1 1 0 0,0 0-1 0 0,0 0 1 0 0,0 0-1 0 0,-1-1 0 0 0,1 1 1 0 0,9-8-1 0 0,-13 8-92 0 0,1 0 1 0 0,-1-1-1 0 0,0 1 0 0 0,1-1 0 0 0,-1 0 0 0 0,-1 0 1 0 0,1 0-1 0 0,0 0 0 0 0,-1 0 0 0 0,1 0 0 0 0,-1 0 1 0 0,0 0-1 0 0,0-1 0 0 0,0 1 0 0 0,-1 0 0 0 0,1-1 1 0 0,-1 1-1 0 0,0 0 0 0 0,0-1 0 0 0,0 1 0 0 0,0-1 1 0 0,-1 1-1 0 0,1 0 0 0 0,-1-1 0 0 0,0 1 0 0 0,0 0 0 0 0,0 0 1 0 0,0-1-1 0 0,0 1 0 0 0,-3-4 0 0 0,-3-6-67 0 0,0 0-1 0 0,-1 1 1 0 0,0 0-1 0 0,0 1 1 0 0,-2 0-1 0 0,-14-15 1 0 0,-2 2-45 0 0,0 2 1 0 0,-57-38 0 0 0,68 52-534 0 0,0 0 0 0 0,0 1 0 0 0,-26-9 0 0 0,33 14-453 0 0,0 0 0 0 0,0 0 0 0 0,0 1 0 0 0,0 0-1 0 0,0 0 1 0 0,0 1 0 0 0,-1 0 0 0 0,-12 2 0 0 0,6 1-1975 0 0</inkml:trace>
</inkml:ink>
</file>

<file path=ppt/ink/ink8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09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1128 0 0,'63'-8'13839'0'0,"47"1"-7972"0"0,46-5-2672 0 0,-112 4-1971 0 0,25-1-1875 0 0,-67 9-244 0 0,3 3-2866 0 0</inkml:trace>
</inkml:ink>
</file>

<file path=ppt/ink/ink8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09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1 364 0 0,'2'15'10090'0'0,"10"56"-5499"0"0,19 41 1505 0 0,68 167 0 0 0,-83-259-8695 0 0,-2-16-6411 0 0</inkml:trace>
</inkml:ink>
</file>

<file path=ppt/ink/ink8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10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71 304 0 0,'-9'-25'-69'0'0,"2"-20"19281"0"0,11 77-15306 0 0,-3-28-3700 0 0,11 89 760 0 0,-9-77-3221 0 0,1-1 1 0 0,0 1 0 0 0,12 25-1 0 0,-4-22-403 0 0</inkml:trace>
</inkml:ink>
</file>

<file path=ppt/ink/ink8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1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6797 0 0,'6'2'9334'0'0,"23"9"-5897"0"0,136 74 655 0 0,-61-24-2287 0 0,156 122 0 0 0,-245-171-1564 0 0,64 56 842 0 0,-73-62-963 0 0,0 1 0 0 0,0 0 0 0 0,-1 0 0 0 0,0 0 0 0 0,0 1 1 0 0,-1 0-1 0 0,0-1 0 0 0,0 2 0 0 0,3 9 0 0 0,-7-16-95 0 0,1 0 0 0 0,-1-1 0 0 0,0 1 0 0 0,0 0 0 0 0,1 0 0 0 0,-1-1 0 0 0,0 1-1 0 0,0 0 1 0 0,0 0 0 0 0,-1 0 0 0 0,1-1 0 0 0,0 1 0 0 0,-1 0 0 0 0,1 0 0 0 0,-1-1 0 0 0,0 1-1 0 0,1 0 1 0 0,-1-1 0 0 0,0 1 0 0 0,0-1 0 0 0,0 1 0 0 0,-1 1 0 0 0,-1-1-14 0 0,0 1 1 0 0,0-1 0 0 0,0 1-1 0 0,0-1 1 0 0,-1 0 0 0 0,1 0-1 0 0,-1 0 1 0 0,1-1-1 0 0,-7 3 1 0 0,-6 0-54 0 0,1-1 1 0 0,0 0-1 0 0,-29 1 0 0 0,6-2-50 0 0,0-2 0 0 0,-63-9-1 0 0,83 6 64 0 0,0 0 0 0 0,-1-2-1 0 0,1 0 1 0 0,1-1 0 0 0,-1 0 0 0 0,1-2-1 0 0,-23-13 1 0 0,38 20 24 0 0,-1 0-1 0 0,1-1 1 0 0,-1 1-1 0 0,1-1 1 0 0,0 0-1 0 0,0 1 1 0 0,0-1 0 0 0,0 0-1 0 0,0 0 1 0 0,0-1-1 0 0,0 1 1 0 0,1 0-1 0 0,-1 0 1 0 0,1-1-1 0 0,-1 1 1 0 0,1-1 0 0 0,0 0-1 0 0,0 1 1 0 0,0-1-1 0 0,1 0 1 0 0,-1 1-1 0 0,1-1 1 0 0,-1 0 0 0 0,1-4-1 0 0,1 3 1 0 0,0-1-1 0 0,1 0 1 0 0,-1 1-1 0 0,1-1 1 0 0,0 1-1 0 0,1 0 1 0 0,-1 0-1 0 0,1 0 1 0 0,0 0-1 0 0,0 0 1 0 0,0 0-1 0 0,0 1 1 0 0,5-5-1 0 0,16-13-11 0 0,1 0 0 0 0,1 2-1 0 0,0 1 1 0 0,46-23 0 0 0,35-23-32 0 0,-101 60 43 0 0,0 0 0 0 0,0-1-1 0 0,-1 1 1 0 0,1-1 0 0 0,-1 0 0 0 0,0-1 0 0 0,0 1-1 0 0,-1-1 1 0 0,1 0 0 0 0,2-7 0 0 0,-5 10 1 0 0,-1 1 1 0 0,-1-1 0 0 0,1 0 0 0 0,0 0-1 0 0,-1 0 1 0 0,0 0 0 0 0,1 0-1 0 0,-1 0 1 0 0,0 1 0 0 0,0-1 0 0 0,-1 0-1 0 0,1 0 1 0 0,-1 0 0 0 0,1 0-1 0 0,-1 0 1 0 0,0 0 0 0 0,0 1 0 0 0,0-1-1 0 0,0 0 1 0 0,-1 1 0 0 0,1-1-1 0 0,-1 1 1 0 0,0 0 0 0 0,1-1 0 0 0,-1 1-1 0 0,0 0 1 0 0,0 0 0 0 0,-3-2-1 0 0,-14-13-18 0 0,0 1 0 0 0,-2 1 0 0 0,1 1 0 0 0,-2 1 0 0 0,0 1-1 0 0,0 1 1 0 0,-26-10 0 0 0,2 5-846 0 0,-1 1 0 0 0,-82-15 0 0 0,125 29 406 0 0,-20 0-187 0 0,10 8-6460 0 0,28 10 1461 0 0</inkml:trace>
</inkml:ink>
</file>

<file path=ppt/ink/ink8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10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18 756 0 0,'2'-2'365'0'0,"0"1"-1"0"0,1-1 0 0 0,-1 0 1 0 0,0 1-1 0 0,1-1 1 0 0,-1 1-1 0 0,1 0 1 0 0,-1 0-1 0 0,1 0 0 0 0,-1 0 1 0 0,1 0-1 0 0,0 0 1 0 0,0 1-1 0 0,-1 0 1 0 0,1-1-1 0 0,0 1 0 0 0,0 0 1 0 0,-1 0-1 0 0,1 0 1 0 0,0 1-1 0 0,0-1 1 0 0,0 1-1 0 0,-1-1 0 0 0,1 1 1 0 0,0 0-1 0 0,-1 0 1 0 0,1 0-1 0 0,-1 1 1 0 0,5 2-1 0 0,8 5 654 0 0,-1 1 0 0 0,0 0 0 0 0,23 23 0 0 0,-34-31-875 0 0,52 54 1769 0 0,-2 3 1 0 0,46 68-1 0 0,-42-52 769 0 0,74 75-1 0 0,-104-121-1932 0 0,-19-19-343 0 0,0 0-1 0 0,1-1 0 0 0,0-1 0 0 0,0 1 1 0 0,1-2-1 0 0,0 1 0 0 0,19 10 0 0 0,-27-17 78 0 0,20-16-138 0 0,-18 10-305 0 0,0-1 0 0 0,-1 1 0 0 0,1-1 0 0 0,-1 0 0 0 0,0 0 0 0 0,-1-1 0 0 0,1 1 0 0 0,-1 0 0 0 0,-1-1 0 0 0,1 1 0 0 0,-1-1 1 0 0,0-7-1 0 0,5-15 17 0 0,75-223 148 0 0,-33 110-131 0 0,-46 136-147 0 0,0-2-168 0 0,0 1 0 0 0,0 0 0 0 0,1 0 0 0 0,0 0-1 0 0,0 0 1 0 0,0 0 0 0 0,1 0 0 0 0,0 1 0 0 0,9-11-1 0 0,-10 18-245 0 0,0 1-1 0 0,0-1 0 0 0,-1 1 1 0 0,1 0-1 0 0,0 0 0 0 0,-1 0 1 0 0,1 0-1 0 0,-1 0 0 0 0,0 0 1 0 0,0 0-1 0 0,0 1 0 0 0,0-1 1 0 0,2 5-1 0 0,8 6-2559 0 0,13 11-331 0 0,5 0 485 0 0</inkml:trace>
</inkml:ink>
</file>

<file path=ppt/ink/ink8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11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36 644 0 0,'-22'0'1909'0'0,"0"1"0"0"0,0 1 1 0 0,0 1-1 0 0,0 1 0 0 0,-30 10 0 0 0,40-10-1260 0 0,0 1 0 0 0,0 0 0 0 0,1 1 1 0 0,-1 0-1 0 0,1 1 0 0 0,1 0 0 0 0,-1 1 0 0 0,1 0 0 0 0,1 0 0 0 0,-16 18 0 0 0,23-23-443 0 0,-1 0-1 0 0,0 0 1 0 0,1 0-1 0 0,0 1 1 0 0,-1-1 0 0 0,1 1-1 0 0,1-1 1 0 0,-1 1-1 0 0,0 0 1 0 0,1 0 0 0 0,0 0-1 0 0,0 0 1 0 0,0 0-1 0 0,0 0 1 0 0,1 0 0 0 0,0 0-1 0 0,0 0 1 0 0,0 0-1 0 0,0 0 1 0 0,0 0 0 0 0,1 0-1 0 0,0 0 1 0 0,0 0-1 0 0,1 5 1 0 0,1-5-91 0 0,-1 1 1 0 0,1-1-1 0 0,0 0 1 0 0,1 0-1 0 0,-1 0 1 0 0,1 0-1 0 0,-1 0 0 0 0,1-1 1 0 0,0 1-1 0 0,0-1 1 0 0,1 0-1 0 0,-1-1 0 0 0,1 1 1 0 0,-1-1-1 0 0,1 0 1 0 0,0 0-1 0 0,0 0 0 0 0,6 1 1 0 0,-1 0-108 0 0,0-1 1 0 0,-1-1 0 0 0,1 0-1 0 0,0 0 1 0 0,-1-1-1 0 0,1 0 1 0 0,0 0 0 0 0,0-1-1 0 0,-1-1 1 0 0,1 1 0 0 0,12-5-1 0 0,-19 5-27 0 0,-1 0-1 0 0,1 0 0 0 0,0-1 1 0 0,-1 1-1 0 0,1-1 0 0 0,-1 1 1 0 0,0-1-1 0 0,1 0 0 0 0,-1 0 1 0 0,0 0-1 0 0,0 0 0 0 0,0 0 1 0 0,0 0-1 0 0,-1 0 0 0 0,1-1 1 0 0,-1 1-1 0 0,2-5 0 0 0,-2 4 3 0 0,0-1 1 0 0,0 1-1 0 0,-1-1 0 0 0,0 0 0 0 0,1 1 0 0 0,-1-1 1 0 0,-1 0-1 0 0,1 1 0 0 0,-1-1 0 0 0,1 1 1 0 0,-1-1-1 0 0,0 0 0 0 0,0 1 0 0 0,0 0 0 0 0,-1-1 1 0 0,1 1-1 0 0,-4-5 0 0 0,-3-6-12 0 0,-1 1-1 0 0,0 0 1 0 0,-1 0-1 0 0,-1 1 1 0 0,0 0-1 0 0,0 1 1 0 0,-1 0-1 0 0,-1 1 1 0 0,-16-11 0 0 0,12 10-350 0 0,-1 0 1 0 0,0 2-1 0 0,-1 0 1 0 0,0 1-1 0 0,-1 0 1 0 0,-36-8-1 0 0,20 14-1448 0 0,16 12-4614 0 0,17-5 3903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55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7 114 592 0 0,'-1'-1'276'0'0,"0"-1"1"0"0,0 1-1 0 0,0-1 0 0 0,1 1 1 0 0,-1-1-1 0 0,1 1 0 0 0,-1-1 0 0 0,1 1 1 0 0,0-1-1 0 0,-1 0 0 0 0,1 1 1 0 0,0-1-1 0 0,0 0 0 0 0,0 1 1 0 0,0-1-1 0 0,1 0 0 0 0,-1 1 0 0 0,0-1 1 0 0,1 1-1 0 0,-1-1 0 0 0,1 0 1 0 0,0-1-1 0 0,1 0 58 0 0,0 0 0 0 0,0 1 0 0 0,0-1 0 0 0,1 0 0 0 0,-1 1 0 0 0,1 0 0 0 0,-1-1 0 0 0,1 1 0 0 0,0 0 0 0 0,3-2 0 0 0,7-3 432 0 0,0 1 1 0 0,0 1 0 0 0,1 0 0 0 0,15-4 0 0 0,-11 5 29 0 0,1 0 0 0 0,0 1 0 0 0,0 1 0 0 0,0 1 0 0 0,1 1 0 0 0,-1 0 0 0 0,37 7 1 0 0,-48-6-549 0 0,0 0 1 0 0,1 1 0 0 0,-1 0-1 0 0,0 1 1 0 0,0 0 0 0 0,-1 0-1 0 0,1 1 1 0 0,-1-1 0 0 0,0 2 0 0 0,1-1-1 0 0,-2 1 1 0 0,1 0 0 0 0,-1 1-1 0 0,1-1 1 0 0,-2 1 0 0 0,1 0 0 0 0,-1 1-1 0 0,0 0 1 0 0,0-1 0 0 0,6 13-1 0 0,-10-17-209 0 0,0 1 0 0 0,0-1 0 0 0,0 0 0 0 0,-1 0-1 0 0,1 0 1 0 0,-1 0 0 0 0,0 1 0 0 0,1-1 0 0 0,-1 0-1 0 0,0 1 1 0 0,0-1 0 0 0,-1 0 0 0 0,1 0 0 0 0,0 1-1 0 0,-1-1 1 0 0,1 0 0 0 0,-1 0 0 0 0,0 0 0 0 0,-1 4-1 0 0,-1-3-70 0 0,1 1 0 0 0,0-1 0 0 0,-1 0 0 0 0,0 0 0 0 0,0 0 0 0 0,0 0 0 0 0,0 0-1 0 0,-1-1 1 0 0,1 1 0 0 0,-5 1 0 0 0,-9 5-686 0 0,-1-1 0 0 0,0-1 0 0 0,-33 9 1 0 0,39-13 123 0 0,-5 2-412 0 0,-16 5-6531 0 0,26-9 5057 0 0</inkml:trace>
</inkml:ink>
</file>

<file path=ppt/ink/ink8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1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41 376 0 0,'4'6'10687'0'0,"-4"-6"-10523"0"0,23 6 3658 0 0,26 2-909 0 0,196-2 3259 0 0,123-32-2462 0 0,-211 12-2486 0 0,-110 11-945 0 0,-14 2-430 0 0,0-2 0 0 0,56-13-1 0 0,-119 12-13166 0 0,22 6 10648 0 0</inkml:trace>
</inkml:ink>
</file>

<file path=ppt/ink/ink8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12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1064 0 0,'-1'0'328'0'0,"0"1"-1"0"0,1 0 1 0 0,-1-1 0 0 0,0 1-1 0 0,1 0 1 0 0,-1 0 0 0 0,0-1-1 0 0,1 1 1 0 0,-1 0-1 0 0,1 0 1 0 0,0 0 0 0 0,-1 0-1 0 0,1 0 1 0 0,0 0 0 0 0,-1 0-1 0 0,1-1 1 0 0,0 1-1 0 0,0 0 1 0 0,0 0 0 0 0,0 0-1 0 0,0 0 1 0 0,0 0 0 0 0,0 0-1 0 0,0 0 1 0 0,0 0 0 0 0,0 0-1 0 0,1 0 1 0 0,-1 0-1 0 0,0 0 1 0 0,1 0 0 0 0,-1 0-1 0 0,1 0 1 0 0,0 1 0 0 0,2 0 147 0 0,-1 1 0 0 0,1-1 0 0 0,-1 0 0 0 0,1-1 0 0 0,0 1 0 0 0,0 0 0 0 0,0-1 0 0 0,0 0 0 0 0,0 1 0 0 0,5 0 0 0 0,12 3 957 0 0,0-1 1 0 0,27 2 0 0 0,-46-6-1393 0 0,50 2 1650 0 0,1-3 0 0 0,0-2 0 0 0,76-14 0 0 0,-99 13-2031 0 0,-26 3-504 0 0</inkml:trace>
</inkml:ink>
</file>

<file path=ppt/ink/ink8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1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8 174 468 0 0,'-7'-22'1734'0'0,"7"19"-1482"0"0,-1 1 1 0 0,1 0-1 0 0,0 0 0 0 0,0-1 0 0 0,0 1 0 0 0,1 0 1 0 0,-1 0-1 0 0,0-1 0 0 0,1 1 0 0 0,1-4 0 0 0,16-19 2069 0 0,3 9-1468 0 0,-3 5-290 0 0,2 1-1 0 0,0 0 1 0 0,0 1 0 0 0,0 2-1 0 0,1 0 1 0 0,0 1-1 0 0,34-5 1 0 0,-23 6 191 0 0,1 2-1 0 0,0 1 1 0 0,-1 1-1 0 0,51 7 1 0 0,-74-6-516 0 0,-1 2 1 0 0,1-1-1 0 0,0 1 1 0 0,-1 1-1 0 0,0 0 0 0 0,1 0 1 0 0,11 6-1 0 0,-18-8-189 0 0,-1 0-1 0 0,1 1 1 0 0,0-1 0 0 0,-1 0-1 0 0,1 1 1 0 0,-1-1-1 0 0,0 1 1 0 0,1-1 0 0 0,-1 1-1 0 0,0 0 1 0 0,0-1-1 0 0,0 1 1 0 0,0 0 0 0 0,0 0-1 0 0,0 0 1 0 0,-1 0-1 0 0,1 0 1 0 0,0 0 0 0 0,-1 0-1 0 0,0 0 1 0 0,0 0-1 0 0,1 0 1 0 0,-1 0 0 0 0,0 0-1 0 0,0 0 1 0 0,-1 0-1 0 0,1 0 1 0 0,0 1 0 0 0,-1-1-1 0 0,1 0 1 0 0,-1 0-1 0 0,0-1 1 0 0,0 1 0 0 0,0 0-1 0 0,0 0 1 0 0,-2 3 0 0 0,-8 14 95 0 0,-1 0 0 0 0,0-1 0 0 0,-2-1 0 0 0,0 0 0 0 0,-21 20 1 0 0,-91 71 386 0 0,-18 17 275 0 0,134-114-781 0 0,4-7 72 0 0,1 1-1 0 0,0 1 1 0 0,1-1 0 0 0,-1 1-1 0 0,1-1 1 0 0,-6 13-1 0 0,10-17-74 0 0,-1-1 0 0 0,1 1 0 0 0,0 0-1 0 0,-1 0 1 0 0,1 0 0 0 0,0 0-1 0 0,0 0 1 0 0,0 0 0 0 0,0 0-1 0 0,0 0 1 0 0,0 0 0 0 0,0 0-1 0 0,0 0 1 0 0,1 0 0 0 0,-1 0-1 0 0,0 0 1 0 0,0 0 0 0 0,1-1-1 0 0,-1 1 1 0 0,1 0 0 0 0,-1 0 0 0 0,1 1-1 0 0,1 0 15 0 0,0-1 0 0 0,0 1-1 0 0,0-1 1 0 0,0 1 0 0 0,0-1-1 0 0,0 0 1 0 0,0 0 0 0 0,1 0-1 0 0,-1 0 1 0 0,0 0 0 0 0,0 0-1 0 0,5 0 1 0 0,20 4 138 0 0,0-1 0 0 0,0-1 0 0 0,0-2 0 0 0,49-3 0 0 0,-21-3 23 0 0,75-18 0 0 0,-104 17-1769 0 0,47-18 0 0 0,-60 19 575 0 0</inkml:trace>
</inkml:ink>
</file>

<file path=ppt/ink/ink8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20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84 28 0 0,'-5'-42'2944'0'0,"-2"0"4910"0"0,4 57 100 0 0,6 20-5500 0 0,10 32-2353 0 0,-11-61-449 0 0,0 0 1 0 0,0 0-1 0 0,1 0 1 0 0,0 0 0 0 0,7 10-1 0 0,-6-11-497 0 0,0-1 0 0 0,0 1 0 0 0,1 0 0 0 0,-1-1 0 0 0,1 0 0 0 0,6 4 0 0 0,6 2-1441 0 0</inkml:trace>
</inkml:ink>
</file>

<file path=ppt/ink/ink8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20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0 104 860 0 0,'5'-10'7522'0'0,"2"4"-5443"0"0,162-22 6408 0 0,124-25-2882 0 0,-289 52-5534 0 0,1 0 166 0 0,-1 0 0 0 0,1 0 0 0 0,-1 0 0 0 0,1 0-1 0 0,0 1 1 0 0,-1 0 0 0 0,1 0 0 0 0,7 0-1 0 0,-11 1-186 0 0,-1-1 0 0 0,1 0 0 0 0,0 1 0 0 0,-1-1 0 0 0,1 0 0 0 0,0 1 0 0 0,-1-1 0 0 0,1 1 0 0 0,0-1 0 0 0,-1 1 0 0 0,1-1 0 0 0,-1 1 0 0 0,1 0 0 0 0,-1-1 0 0 0,1 1 0 0 0,-1 0 0 0 0,1-1 0 0 0,-1 1 0 0 0,0 0 0 0 0,1 1 0 0 0,-1 27 385 0 0,-13 58-417 0 0,4 0 0 0 0,3 0 0 0 0,11 153 1 0 0,3-211-3673 0 0,-1-14-7952 0 0</inkml:trace>
</inkml:ink>
</file>

<file path=ppt/ink/ink8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21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72 208 0 0,'-30'-11'1303'0'0,"-9"-3"2035"0"0,15 10 7282 0 0,127 0-4707 0 0,51-12-2404 0 0,-79 7-1522 0 0,-38 3-1111 0 0,-1 0-1128 0 0,-14 5-3444 0 0</inkml:trace>
</inkml:ink>
</file>

<file path=ppt/ink/ink8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3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0 471 76 0 0,'1'1'192'0'0,"-1"-1"-1"0"0,0 1 1 0 0,0 0-1 0 0,1-1 1 0 0,-1 1-1 0 0,0-1 1 0 0,1 1 0 0 0,-1-1-1 0 0,1 1 1 0 0,-1-1-1 0 0,1 1 1 0 0,-1-1-1 0 0,1 1 1 0 0,-1-1-1 0 0,1 0 1 0 0,-1 1 0 0 0,1-1-1 0 0,0 0 1 0 0,-1 1-1 0 0,1-1 1 0 0,0 0-1 0 0,-1 0 1 0 0,1 0 0 0 0,0 1-1 0 0,-1-1 1 0 0,1 0-1 0 0,0 0 1 0 0,-1 0-1 0 0,1 0 1 0 0,0 0 0 0 0,-1 0-1 0 0,1 0 1 0 0,0-1-1 0 0,-1 1 1 0 0,1 0-1 0 0,0 0 1 0 0,-1 0-1 0 0,1-1 1 0 0,0 1 0 0 0,-1 0-1 0 0,1-1 1 0 0,-1 1-1 0 0,2-1 1 0 0,35-15 1415 0 0,-34 15-1076 0 0,6-3-155 0 0,0-1 0 0 0,0 0 0 0 0,-1 0 1 0 0,0-1-1 0 0,0 0 0 0 0,0 0 0 0 0,0-1 0 0 0,-1 0 0 0 0,-1 0 0 0 0,1-1 0 0 0,-1 0 1 0 0,0 0-1 0 0,-1 0 0 0 0,0-1 0 0 0,6-13 0 0 0,-6 7-120 0 0,0 1-1 0 0,-2-1 1 0 0,0 0 0 0 0,0 0-1 0 0,-1 0 1 0 0,-1 0-1 0 0,-1 0 1 0 0,0 0 0 0 0,-3-23-1 0 0,-27-130 1129 0 0,30 276 1072 0 0,-3-64-2080 0 0,3 0 1 0 0,1-1-1 0 0,10 59 1 0 0,-10-95-493 0 0,1 0-1 0 0,0 0 1 0 0,0-1-1 0 0,1 1 1 0 0,-1-1 0 0 0,8 11-1 0 0,11 1-2711 0 0,-19-17 2289 0 0,0 0 0 0 0,0 0 0 0 0,0 0 0 0 0,0-1 0 0 0,0 1 0 0 0,1-1 0 0 0,-1 0 0 0 0,0 0 0 0 0,0 0 1 0 0,1 0-1 0 0,3 0 0 0 0,8-3-1941 0 0</inkml:trace>
</inkml:ink>
</file>

<file path=ppt/ink/ink8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30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15 172 0 0,'0'-1'253'0'0,"-1"0"0"0"0,1 1 0 0 0,-1-1 0 0 0,1 0-1 0 0,-1 0 1 0 0,0 0 0 0 0,1 0 0 0 0,-1 1 0 0 0,0-1 0 0 0,1 0 0 0 0,-1 1 0 0 0,0-1-1 0 0,0 1 1 0 0,0-1 0 0 0,0 0 0 0 0,0 1 0 0 0,0 0 0 0 0,0-1 0 0 0,0 1 0 0 0,0 0-1 0 0,0-1 1 0 0,0 1 0 0 0,0 0 0 0 0,0 0 0 0 0,0 0 0 0 0,0 0 0 0 0,0 0 0 0 0,0 0-1 0 0,-1 0 1 0 0,-6 15 4223 0 0,3 3-4463 0 0,1 0 743 0 0,1 0 1 0 0,1 1-1 0 0,1-1 0 0 0,0 20 0 0 0,10 35-6156 0 0,-6-56 3577 0 0</inkml:trace>
</inkml:ink>
</file>

<file path=ppt/ink/ink8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30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68 628 0 0,'1'-3'446'0'0,"1"1"0"0"0,-1-1 0 0 0,0 0-1 0 0,1 1 1 0 0,0-1 0 0 0,-1 1 0 0 0,1 0 0 0 0,0-1-1 0 0,0 1 1 0 0,1 0 0 0 0,-1 0 0 0 0,0 0 0 0 0,1 1 0 0 0,-1-1-1 0 0,1 0 1 0 0,-1 1 0 0 0,1 0 0 0 0,0 0 0 0 0,4-2-1 0 0,58-15 3701 0 0,-45 15-3175 0 0,1 0 0 0 0,-1 2 1 0 0,1 1-1 0 0,0 0 0 0 0,39 7 1 0 0,-46-5-555 0 0,0 1 0 0 0,-1 0 0 0 0,1 1 0 0 0,-1 1 0 0 0,0 0 0 0 0,0 1 0 0 0,-1 0 1 0 0,0 1-1 0 0,19 14 0 0 0,-29-20-341 0 0,0 1 1 0 0,0 0 0 0 0,0-1-1 0 0,0 1 1 0 0,-1 0 0 0 0,1 0-1 0 0,-1 0 1 0 0,1 0 0 0 0,-1 1-1 0 0,0-1 1 0 0,0 0 0 0 0,0 1-1 0 0,0-1 1 0 0,0 0 0 0 0,-1 1-1 0 0,1-1 1 0 0,-1 1 0 0 0,1-1-1 0 0,-1 1 1 0 0,0 0-1 0 0,0-1 1 0 0,0 1 0 0 0,0-1-1 0 0,0 1 1 0 0,-1-1 0 0 0,1 1-1 0 0,-1-1 1 0 0,0 1 0 0 0,0-1-1 0 0,0 1 1 0 0,0-1 0 0 0,0 0-1 0 0,0 0 1 0 0,-1 0 0 0 0,1 1-1 0 0,-1-1 1 0 0,1 0-1 0 0,-1-1 1 0 0,-2 3 0 0 0,-9 10 59 0 0,0-1 1 0 0,-2 0-1 0 0,1-1 0 0 0,-21 13 1 0 0,18-12 5 0 0,11-9-80 0 0,-16 17-116 0 0,25-12-55 0 0,16-1 48 0 0,198 61-109 0 0,-189-58 155 0 0,-2 1 1 0 0,0 2-1 0 0,0 0 0 0 0,-1 1 0 0 0,42 35 0 0 0,-65-48 16 0 0,1 0-1 0 0,-1 0 0 0 0,0 1 0 0 0,0-1 0 0 0,0 1 1 0 0,0-1-1 0 0,0 1 0 0 0,0 0 0 0 0,-1 0 0 0 0,1 0 0 0 0,-1 0 1 0 0,0 0-1 0 0,0 0 0 0 0,1 4 0 0 0,-2-5 3 0 0,0 0 0 0 0,0 0 0 0 0,0 0 0 0 0,-1-1 0 0 0,1 1-1 0 0,-1 0 1 0 0,1 0 0 0 0,-1-1 0 0 0,1 1 0 0 0,-1 0 0 0 0,0-1 0 0 0,0 1 0 0 0,0 0 0 0 0,0-1 0 0 0,0 1-1 0 0,0-1 1 0 0,0 0 0 0 0,-1 1 0 0 0,1-1 0 0 0,0 0 0 0 0,-1 0 0 0 0,1 0 0 0 0,-1 0 0 0 0,1 0 0 0 0,-1 0-1 0 0,0 0 1 0 0,1 0 0 0 0,-3 0 0 0 0,-21 9 26 0 0,-1-1 1 0 0,0-1-1 0 0,0-1 0 0 0,-1-1 0 0 0,1-1 0 0 0,-44 1 1 0 0,-167-9-1200 0 0,230 3 557 0 0,-30-4 209 0 0,21 0-1706 0 0,8-4-3565 0 0,18-3 262 0 0</inkml:trace>
</inkml:ink>
</file>

<file path=ppt/ink/ink8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48 140 0 0,'-1'0'182'0'0,"1"0"1"0"0,0-1-1 0 0,-1 1 0 0 0,1-1 1 0 0,0 1-1 0 0,0-1 1 0 0,-1 1-1 0 0,1-1 0 0 0,0 1 1 0 0,0-1-1 0 0,0 1 0 0 0,-1-1 1 0 0,1 1-1 0 0,0-1 0 0 0,0 1 1 0 0,0-1-1 0 0,0 1 1 0 0,0-1-1 0 0,0 0 0 0 0,0 1 1 0 0,0-1-1 0 0,0 1 0 0 0,1-1 1 0 0,-1 1-1 0 0,0-1 0 0 0,0 1 1 0 0,0-1-1 0 0,1 1 1 0 0,-1-1-1 0 0,0 1 0 0 0,0-1 1 0 0,1 0-1 0 0,14 12 4270 0 0,18 29-341 0 0,-10 7-1048 0 0,25 76 0 0 0,-38-90-2182 0 0,2 0 0 0 0,1-1 0 0 0,2-1 1 0 0,1 0-1 0 0,1-1 0 0 0,29 37 0 0 0,-44-64-765 0 0,-1-1-1 0 0,1 0 0 0 0,1 1 1 0 0,-1-1-1 0 0,0 0 0 0 0,0 0 1 0 0,1-1-1 0 0,-1 1 1 0 0,1 0-1 0 0,0-1 0 0 0,-1 1 1 0 0,1-1-1 0 0,0 0 1 0 0,0 0-1 0 0,6 1 0 0 0,-8-2-73 0 0,1-1-1 0 0,0 1 1 0 0,-1-1-1 0 0,1 1 1 0 0,-1-1-1 0 0,1 0 1 0 0,-1 1-1 0 0,1-1 1 0 0,-1 0-1 0 0,1 0 1 0 0,-1 0-1 0 0,0 0 1 0 0,0 0-1 0 0,1-1 1 0 0,-1 1-1 0 0,0 0 1 0 0,0-1 0 0 0,0 1-1 0 0,0 0 1 0 0,0-1-1 0 0,-1 1 1 0 0,1-1-1 0 0,0 1 1 0 0,-1-1-1 0 0,1 0 1 0 0,-1 1-1 0 0,1-1 1 0 0,-1 0-1 0 0,0 1 1 0 0,0-3-1 0 0,38-226 623 0 0,-2 9-530 0 0,-36 218-255 0 0,1 1 1 0 0,-1 0-1 0 0,1 0 1 0 0,-1-1-1 0 0,1 1 1 0 0,0 0 0 0 0,0 0-1 0 0,0 0 1 0 0,0 0-1 0 0,0 0 1 0 0,0 0-1 0 0,1 0 1 0 0,-1 0 0 0 0,0 1-1 0 0,1-1 1 0 0,0 0-1 0 0,-1 1 1 0 0,1-1-1 0 0,0 1 1 0 0,0 0 0 0 0,0-1-1 0 0,0 1 1 0 0,0 0-1 0 0,0 0 1 0 0,0 0-1 0 0,0 1 1 0 0,0-1 0 0 0,1 0-1 0 0,-1 1 1 0 0,0 0-1 0 0,1-1 1 0 0,-1 1-1 0 0,0 0 1 0 0,4 0 0 0 0,6 2-1211 0 0,0 1 1 0 0,-1 0 0 0 0,1 1 0 0 0,-1 0-1 0 0,18 9 1 0 0,1-1-1176 0 0,10 4-276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56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132 239 64 0 0,'-125'164'27583'0'0,"129"-189"-26763"0"0,12-54 52 0 0,9-55-221 0 0,-23 112-575 0 0,0 0 0 0 0,-2 0 0 0 0,-1 0 0 0 0,-4-28-1 0 0,-1 23 223 0 0,8 40-251 0 0,0 0-1 0 0,1-1 0 0 0,0 1 0 0 0,1-1 1 0 0,1 0-1 0 0,0 0 0 0 0,0 0 0 0 0,1-1 1 0 0,1 1-1 0 0,-1-1 0 0 0,2-1 0 0 0,0 0 1 0 0,0 0-1 0 0,17 16 0 0 0,7 3 16 0 0,1-1 0 0 0,1-1 0 0 0,43 26 0 0 0,-54-39-605 0 0,1 0 0 0 0,0-1-1 0 0,0-1 1 0 0,2-2 0 0 0,-1 0 0 0 0,48 10 0 0 0,-127-26-2254 0 0,-84 3 1 0 0,-76 10 2983 0 0,195-6-397 0 0,0 0 124 0 0,-38 3-554 0 0,22 3-2540 0 0</inkml:trace>
</inkml:ink>
</file>

<file path=ppt/ink/ink8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3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24 56 0 0,'-22'0'1384'0'0,"0"1"1"0"0,1 1-1 0 0,-1 2 1 0 0,1 0-1 0 0,-1 1 1 0 0,-27 10-1 0 0,41-12-892 0 0,0 0 0 0 0,1 0-1 0 0,-1 1 1 0 0,1 0 0 0 0,0 0 0 0 0,0 1 0 0 0,0 0 0 0 0,1 0 0 0 0,0 1-1 0 0,0-1 1 0 0,0 1 0 0 0,1 1 0 0 0,0-1 0 0 0,0 1 0 0 0,0 0-1 0 0,1 0 1 0 0,0 0 0 0 0,0 0 0 0 0,-4 14 0 0 0,7-17-410 0 0,0 0 0 0 0,0 0 0 0 0,1 0 0 0 0,-1 0 1 0 0,1 1-1 0 0,0-1 0 0 0,0 0 0 0 0,1 0 0 0 0,-1 0 0 0 0,1 0 1 0 0,0 1-1 0 0,0-1 0 0 0,0 0 0 0 0,0 0 0 0 0,1-1 0 0 0,0 1 1 0 0,-1 0-1 0 0,2 0 0 0 0,-1-1 0 0 0,0 1 0 0 0,1-1 0 0 0,3 4 1 0 0,-1-2 203 0 0,1 0 1 0 0,0 0 0 0 0,0 0 0 0 0,0-1-1 0 0,1 0 1 0 0,-1 0 0 0 0,1-1 0 0 0,0 0-1 0 0,0 0 1 0 0,1-1 0 0 0,13 4 0 0 0,-12-4-12 0 0,-1-1 0 0 0,0 0 1 0 0,0-1-1 0 0,1 1 0 0 0,-1-1 1 0 0,0-1-1 0 0,1 0 0 0 0,-1 0 0 0 0,0-1 1 0 0,0 0-1 0 0,8-3 0 0 0,-12 4-204 0 0,0-1-1 0 0,0 0 0 0 0,0 0 0 0 0,0 0 1 0 0,-1 0-1 0 0,1-1 0 0 0,-1 0 1 0 0,1 1-1 0 0,-1-1 0 0 0,0-1 1 0 0,0 1-1 0 0,0 0 0 0 0,-1-1 1 0 0,1 1-1 0 0,-1-1 0 0 0,0 0 0 0 0,0 0 1 0 0,0 0-1 0 0,0 0 0 0 0,2-8 1 0 0,-4 6-102 0 0,1 1 0 0 0,-1-1 1 0 0,0 1-1 0 0,0-1 0 0 0,-1 1 1 0 0,1-1-1 0 0,-1 1 0 0 0,-1 0 1 0 0,1-1-1 0 0,-1 1 0 0 0,0 0 1 0 0,0 0-1 0 0,0 0 0 0 0,-1 0 1 0 0,1 0-1 0 0,-1 1 0 0 0,-1-1 1 0 0,1 1-1 0 0,-1 0 0 0 0,1 0 1 0 0,-9-7-1 0 0,0 0-115 0 0,-1 0-1 0 0,-1 1 0 0 0,0 0 1 0 0,-1 1-1 0 0,-27-13 1 0 0,17 11-281 0 0,-1 2 1 0 0,0 1-1 0 0,-40-8 1 0 0,51 13-159 0 0,0 1-1 0 0,-1 1 1 0 0,1 0 0 0 0,0 1 0 0 0,-1 0-1 0 0,1 1 1 0 0,-26 6 0 0 0,39-7 132 0 0,1 1 0 0 0,-1-1 0 0 0,0 1 0 0 0,0-1 0 0 0,1 1 0 0 0,-1 0 0 0 0,0 0-1 0 0,1 0 1 0 0,-1 0 0 0 0,1 0 0 0 0,-1 0 0 0 0,1 0 0 0 0,-1 1 0 0 0,1-1 0 0 0,0 0 0 0 0,-2 3 0 0 0,0 2-1957 0 0</inkml:trace>
</inkml:ink>
</file>

<file path=ppt/ink/ink8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32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27 920 0 0,'-28'10'19958'0'0,"48"-6"-18559"0"0,118 3 3660 0 0,-66-9-3371 0 0,0-2 0 0 0,108-22 0 0 0,-110 11-4025 0 0,-60 17-4421 0 0</inkml:trace>
</inkml:ink>
</file>

<file path=ppt/ink/ink8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3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0 968 0 0,'-55'26'6130'0'0,"32"-14"3065"0"0,28-9-8419 0 0,0-1-1 0 0,1 0 0 0 0,0-1 0 0 0,-1 1 0 0 0,1-1 0 0 0,8 0 0 0 0,69-2 1928 0 0,-40-1-1651 0 0,157 1 2686 0 0,-99 0-4747 0 0,1 1-9671 0 0,-97 0 7678 0 0</inkml:trace>
</inkml:ink>
</file>

<file path=ppt/ink/ink8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33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145 281 280 0 0,'0'-11'596'0'0,"1"0"-1"0"0,0 0 1 0 0,0 0-1 0 0,1-1 1 0 0,1 2-1 0 0,0-1 1 0 0,0 0-1 0 0,1 0 1 0 0,1 1-1 0 0,-1 0 1 0 0,2 0-1 0 0,-1 0 1 0 0,1 1-1 0 0,1 0 1 0 0,0 0-1 0 0,0 0 1 0 0,1 1 0 0 0,0 0-1 0 0,0 1 1 0 0,1-1-1 0 0,0 2 1 0 0,0-1-1 0 0,18-8 1 0 0,-16 8-206 0 0,1 1 0 0 0,1 0-1 0 0,-1 1 1 0 0,1 0 0 0 0,0 1 0 0 0,0 0 0 0 0,0 1 0 0 0,0 1 0 0 0,1 0 0 0 0,-1 1 0 0 0,1 0 0 0 0,0 1 0 0 0,-1 0 0 0 0,1 1 0 0 0,-1 1 0 0 0,1 0 0 0 0,-1 1 0 0 0,0 1-1 0 0,19 6 1 0 0,-27-8-275 0 0,-1 0 0 0 0,1 1 0 0 0,-1-1 0 0 0,0 1-1 0 0,1 0 1 0 0,-1 0 0 0 0,0 0 0 0 0,-1 0 0 0 0,1 1-1 0 0,-1 0 1 0 0,1 0 0 0 0,-1 0 0 0 0,0 0 0 0 0,0 0-1 0 0,-1 0 1 0 0,1 1 0 0 0,-1-1 0 0 0,0 1 0 0 0,-1 0-1 0 0,1-1 1 0 0,-1 1 0 0 0,1 0 0 0 0,-2 0 0 0 0,1 0-1 0 0,0 0 1 0 0,-1 0 0 0 0,0 0 0 0 0,-1 7 0 0 0,-1 0 26 0 0,0-1 1 0 0,-2 1-1 0 0,1-1 1 0 0,-1 1-1 0 0,-1-1 1 0 0,0 0-1 0 0,0-1 1 0 0,-1 1-1 0 0,-1-1 1 0 0,0-1-1 0 0,-14 17 1 0 0,-2-1-6 0 0,-1-2 0 0 0,-1-1 0 0 0,0-1 0 0 0,-2-1 0 0 0,0-1 0 0 0,-36 18 0 0 0,18-15 45 0 0,-1-1 1 0 0,-1-2-1 0 0,-75 20 1 0 0,102-34-132 0 0,8-1-1 0 0,0-1-1 0 0,0-1 1 0 0,0 0-1 0 0,-16 1 1 0 0,28-3-33 0 0,3-1-13 0 0,34-7 190 0 0,1 2 0 0 0,-1 1 0 0 0,1 3 0 0 0,0 0 0 0 0,67 8 0 0 0,79-4-1557 0 0,-159-4-105 0 0,-1-1 1 0 0,0-1-1 0 0,24-8 1 0 0,-5-8-5336 0 0,-20 7 3972 0 0</inkml:trace>
</inkml:ink>
</file>

<file path=ppt/ink/ink8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33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92 348 0 0,'-27'-57'4726'0'0,"19"38"703"0"0,2 3 5345 0 0,14 45-9431 0 0,0 1 1 0 0,2 31-1 0 0,6 24-3229 0 0,-12-70 154 0 0,0 1 0 0 0,1-1 0 0 0,10 19 0 0 0,-1-6-1096 0 0</inkml:trace>
</inkml:ink>
</file>

<file path=ppt/ink/ink8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33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92 512 0 0,'0'-3'394'0'0,"1"1"-1"0"0,-1-1 1 0 0,0 0-1 0 0,1 1 1 0 0,-1-1-1 0 0,1 1 1 0 0,0-1-1 0 0,0 0 1 0 0,0 1-1 0 0,0 0 1 0 0,1-1-1 0 0,-1 1 1 0 0,0 0-1 0 0,1 0 1 0 0,0-1-1 0 0,0 1 1 0 0,-1 1 0 0 0,4-3-1 0 0,0 0 161 0 0,0 0-1 0 0,1 0 1 0 0,-1 1 0 0 0,1 0-1 0 0,0 0 1 0 0,0 1 0 0 0,9-3-1 0 0,3 0 505 0 0,0 1-1 0 0,0 1 1 0 0,1 1-1 0 0,26-1 1 0 0,-23 4-415 0 0,-1 0 1 0 0,0 1 0 0 0,0 1 0 0 0,0 2-1 0 0,0-1 1 0 0,0 2 0 0 0,-1 1 0 0 0,0 1-1 0 0,-1 0 1 0 0,21 13 0 0 0,-36-18-480 0 0,1 0-1 0 0,-1 0 1 0 0,0 1-1 0 0,0 0 1 0 0,0 0-1 0 0,0 0 1 0 0,-1 0 0 0 0,0 1-1 0 0,0 0 1 0 0,0-1-1 0 0,0 1 1 0 0,-1 0-1 0 0,1 0 1 0 0,-1 0 0 0 0,-1 1-1 0 0,1-1 1 0 0,-1 0-1 0 0,0 1 1 0 0,0-1 0 0 0,0 1-1 0 0,-1 7 1 0 0,0 11 277 0 0,-2 1 1 0 0,-1-1-1 0 0,-10 42 1 0 0,-1 19 118 0 0,13-74-653 0 0,-3 89 921 0 0,12-37-3523 0 0,-6-56 1481 0 0,2 2-5581 0 0</inkml:trace>
</inkml:ink>
</file>

<file path=ppt/ink/ink8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3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54 24 0 0,'-31'-8'1425'0'0,"2"1"2503"0"0,12 5 4100 0 0,63-14-2002 0 0,210-5 1778 0 0,-170 22-10185 0 0,0 6-5687 0 0,-62-5 5191 0 0</inkml:trace>
</inkml:ink>
</file>

<file path=ppt/ink/ink8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3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0 268 0 0,'-28'2'12954'0'0,"43"2"-5605"0"0,50 3-3708 0 0,54 2-1586 0 0,1-4 1 0 0,167-16 0 0 0,-284 10-3079 0 0,27-2 1171 0 0,-22 2-4079 0 0</inkml:trace>
</inkml:ink>
</file>

<file path=ppt/ink/ink8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3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78 140 0 0,'-31'15'13053'0'0,"57"-17"-10226"0"0,201-20 3815 0 0,69-9-3795 0 0,-237 17-5688 0 0,-20 1-2602 0 0,-29 9 3014 0 0,9-2-106 0 0</inkml:trace>
</inkml:ink>
</file>

<file path=ppt/ink/ink8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3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39 604 0 0,'-1'-1'231'0'0,"1"1"0"0"0,-1-1 0 0 0,0 1 0 0 0,1-1 0 0 0,-1 1-1 0 0,1-1 1 0 0,-1 0 0 0 0,1 1 0 0 0,-1-1 0 0 0,1 0 0 0 0,0 1 0 0 0,-1-1 0 0 0,1 0 0 0 0,0 1 0 0 0,0-1-1 0 0,-1 0 1 0 0,1 0 0 0 0,0 1 0 0 0,0-1 0 0 0,0 0 0 0 0,0 0 0 0 0,0 1 0 0 0,0-1 0 0 0,0 0-1 0 0,0 0 1 0 0,0 0 0 0 0,0 1 0 0 0,0-1 0 0 0,1 0 0 0 0,-1 0 0 0 0,0 1 0 0 0,1-2 0 0 0,1 1 111 0 0,-1-1 1 0 0,1 1-1 0 0,-1 0 0 0 0,1 0 1 0 0,0 0-1 0 0,0 0 1 0 0,-1 1-1 0 0,1-1 1 0 0,0 0-1 0 0,0 1 0 0 0,0-1 1 0 0,3 1-1 0 0,65-3 3987 0 0,-68 3-4108 0 0,115 9 2983 0 0,-1 5 0 0 0,176 44 0 0 0,-289-57-3180 0 0,1 0 0 0 0,-1-1-1 0 0,1 1 1 0 0,-1 0 0 0 0,1 0 0 0 0,-1 1-1 0 0,0-1 1 0 0,0 1 0 0 0,0 0 0 0 0,0 0-1 0 0,0 0 1 0 0,0 0 0 0 0,0 0 0 0 0,0 0-1 0 0,-1 1 1 0 0,1-1 0 0 0,-1 1 0 0 0,0 0-1 0 0,0 0 1 0 0,0 0 0 0 0,0 0 0 0 0,-1 0-1 0 0,2 4 1 0 0,-2-2-16 0 0,0 0 1 0 0,-1 0-1 0 0,0 0 0 0 0,0 0 1 0 0,0 0-1 0 0,0 0 0 0 0,-1 0 1 0 0,0 0-1 0 0,0 0 0 0 0,-1 0 1 0 0,1 0-1 0 0,-1-1 1 0 0,0 1-1 0 0,0 0 0 0 0,-6 7 1 0 0,-9 15 120 0 0,-1-1 0 0 0,-1 0 0 0 0,-1-2 1 0 0,-2 0-1 0 0,0-2 0 0 0,-1 0 1 0 0,-43 29-1 0 0,-196 112 1009 0 0,252-158-1136 0 0,1 6-2134 0 0,9-11 1490 0 0,0 1 481 0 0,0-1 0 0 0,0 0 1 0 0,-1 0-1 0 0,1 0 0 0 0,0 1 1 0 0,0-1-1 0 0,0 0 0 0 0,0 0 1 0 0,0 1-1 0 0,0-1 0 0 0,0 0 1 0 0,0 0-1 0 0,0 0 0 0 0,0 1 1 0 0,0-1-1 0 0,1 0 0 0 0,-1 0 1 0 0,0 0-1 0 0,0 1 0 0 0,0-1 1 0 0,0 0-1 0 0,0 0 0 0 0,5 3-4016 0 0,-5-4 4017 0 0,0 1-1 0 0,0 0 0 0 0,1 0 1 0 0,-1 0-1 0 0,0 0 0 0 0,0 0 1 0 0,0 0-1 0 0,1 0 0 0 0,-1 0 1 0 0,0 0-1 0 0,10-2-2807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56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12 864 0 0,'2'-12'16226'0'0,"5"25"-13677"0"0,-1 0 1 0 0,8 24 0 0 0,5 32 903 0 0,8 22-1061 0 0,-17-64-3514 0 0</inkml:trace>
</inkml:ink>
</file>

<file path=ppt/ink/ink8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3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1 117 772 0 0,'2'-1'348'0'0,"0"0"1"0"0,0 0-1 0 0,1 0 0 0 0,-1 1 1 0 0,0-1-1 0 0,1 1 0 0 0,-1-1 1 0 0,1 1-1 0 0,-1 0 0 0 0,1 0 1 0 0,-1 0-1 0 0,1 0 0 0 0,-1 0 1 0 0,0 1-1 0 0,1-1 0 0 0,-1 1 1 0 0,1-1-1 0 0,-1 1 0 0 0,0 0 1 0 0,1 0-1 0 0,-1 0 0 0 0,0 0 1 0 0,4 3-1 0 0,4 4 506 0 0,0-1 0 0 0,0 1 0 0 0,12 14 0 0 0,-14-14-229 0 0,149 162 5646 0 0,-96-100-1722 0 0,127 113-1 0 0,-186-181-4408 0 0,0 0 0 0 0,0 0 0 0 0,0 0 0 0 0,0-1 0 0 0,1 1 0 0 0,-1-1 0 0 0,1 1 0 0 0,-1-1 0 0 0,1 0 0 0 0,-1 0 0 0 0,1 0 0 0 0,0 0 0 0 0,0-1 0 0 0,-1 1 0 0 0,1-1 0 0 0,0 1 0 0 0,0-1 0 0 0,5 0 0 0 0,-6-1-81 0 0,0-1 1 0 0,-1 1 0 0 0,1 0-1 0 0,0 0 1 0 0,-1-1-1 0 0,1 1 1 0 0,-1-1 0 0 0,1 0-1 0 0,-1 1 1 0 0,0-1-1 0 0,0 0 1 0 0,0 0 0 0 0,0 0-1 0 0,0 0 1 0 0,0 0-1 0 0,0 0 1 0 0,-1 0 0 0 0,1 0-1 0 0,-1 0 1 0 0,1 0-1 0 0,-1 0 1 0 0,0 0 0 0 0,0 0-1 0 0,0 0 1 0 0,0-4-1 0 0,9-142-41 0 0,24-249-19 0 0,-33 396-84 0 0,0 0 0 0 0,0 0 0 0 0,0 0 0 0 0,0 0-1 0 0,0 0 1 0 0,0 0 0 0 0,0 1 0 0 0,1-1 0 0 0,-1 0 0 0 0,0 0 0 0 0,0 0 0 0 0,1 0 0 0 0,-1 0-1 0 0,1 1 1 0 0,-1-1 0 0 0,1 0 0 0 0,-1 0 0 0 0,1 1 0 0 0,-1-1 0 0 0,1 0 0 0 0,0 1 0 0 0,-1-1-1 0 0,1 0 1 0 0,0 1 0 0 0,0-1 0 0 0,0 1 0 0 0,-1-1 0 0 0,1 1 0 0 0,0 0 0 0 0,0-1 0 0 0,0 1-1 0 0,0 0 1 0 0,0 0 0 0 0,0-1 0 0 0,-1 1 0 0 0,1 0 0 0 0,0 0 0 0 0,0 0 0 0 0,0 0 0 0 0,0 0-1 0 0,0 0 1 0 0,0 1 0 0 0,0-1 0 0 0,0 0 0 0 0,0 0 0 0 0,-1 1 0 0 0,1-1 0 0 0,0 0 0 0 0,1 1-1 0 0,6 3-1268 0 0,-1 0 0 0 0,1 1-1 0 0,-1 0 1 0 0,9 8 0 0 0,-8-8 435 0 0,22 20-2553 0 0,5 2 496 0 0</inkml:trace>
</inkml:ink>
</file>

<file path=ppt/ink/ink8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35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64 12 0 0,'-41'-17'6069'0'0,"20"10"-4360"0"0,0 1 0 0 0,-1 1 0 0 0,0 0-1 0 0,-31-2 1 0 0,27 5-1015 0 0,1 2 0 0 0,0 0 0 0 0,0 1 0 0 0,0 2 0 0 0,0 0 0 0 0,0 2 0 0 0,0 1 0 0 0,1 1 0 0 0,0 0 0 0 0,1 2 0 0 0,-37 19 0 0 0,57-26-543 0 0,-1 0 0 0 0,1 0 1 0 0,-1 1-1 0 0,1-1 0 0 0,0 1 1 0 0,0 0-1 0 0,0-1 0 0 0,0 1 1 0 0,1 1-1 0 0,-1-1 0 0 0,1 0 1 0 0,0 1-1 0 0,0-1 0 0 0,0 1 1 0 0,0 0-1 0 0,0-1 0 0 0,1 1 0 0 0,0 0 1 0 0,0 0-1 0 0,0 0 0 0 0,0 6 1 0 0,1-6-39 0 0,0 1-1 0 0,1-1 1 0 0,0 1 0 0 0,0-1 0 0 0,0 0 0 0 0,0 1-1 0 0,1-1 1 0 0,0 0 0 0 0,0 0 0 0 0,0 0 0 0 0,0 0-1 0 0,1 0 1 0 0,-1-1 0 0 0,1 1 0 0 0,0-1 0 0 0,0 1 0 0 0,0-1-1 0 0,1 0 1 0 0,4 3 0 0 0,5 3 57 0 0,0 0-1 0 0,1 0 1 0 0,1-2-1 0 0,0 1 1 0 0,0-2 0 0 0,0 0-1 0 0,0-1 1 0 0,1 0 0 0 0,23 3-1 0 0,-14-5-44 0 0,0 0 1 0 0,1-1-1 0 0,-1-2 0 0 0,1 0 0 0 0,32-6 1 0 0,-51 5-142 0 0,0 0 0 0 0,1-1 1 0 0,-1 0-1 0 0,0 0 1 0 0,0-1-1 0 0,0 0 0 0 0,-1 0 1 0 0,1-1-1 0 0,-1 0 1 0 0,1 0-1 0 0,-1 0 1 0 0,-1-1-1 0 0,1 0 0 0 0,7-8 1 0 0,-10 10 0 0 0,-1 0 0 0 0,0 0 0 0 0,0-1 0 0 0,0 1 0 0 0,-1-1 0 0 0,1 1-1 0 0,-1-1 1 0 0,0 0 0 0 0,1 1 0 0 0,-2-1 0 0 0,1 0 0 0 0,0 0 0 0 0,-1 0 0 0 0,0 1 0 0 0,0-1 0 0 0,0 0 0 0 0,0 0 0 0 0,-1 0 0 0 0,1 0 0 0 0,-1 0 0 0 0,0 1 0 0 0,0-1 0 0 0,-1 0-1 0 0,1 1 1 0 0,-1-1 0 0 0,1 1 0 0 0,-1-1 0 0 0,0 1 0 0 0,-4-4 0 0 0,-4-7-111 0 0,-1 1 1 0 0,-1 0-1 0 0,0 1 0 0 0,0 1 1 0 0,-1 0-1 0 0,-1 0 0 0 0,-16-9 1 0 0,19 13-366 0 0,0 1 0 0 0,0 1 0 0 0,0-1 0 0 0,-1 2 0 0 0,0 0 0 0 0,-14-3 0 0 0,25 6 347 0 0,-20 0-2413 0 0</inkml:trace>
</inkml:ink>
</file>

<file path=ppt/ink/ink8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36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49 88 0 0,'-1'-1'453'0'0,"1"0"-1"0"0,-1 0 1 0 0,1 0-1 0 0,0 0 1 0 0,0 0-1 0 0,-1 0 1 0 0,1 0 0 0 0,0 0-1 0 0,0 0 1 0 0,0 0-1 0 0,0 0 1 0 0,0 0-1 0 0,0 0 1 0 0,0 0-1 0 0,0 0 1 0 0,1 0 0 0 0,-1 1-1 0 0,0-1 1 0 0,1 0-1 0 0,-1 0 1 0 0,0 0-1 0 0,1 0 1 0 0,-1 0 0 0 0,1 0-1 0 0,0 0 1 0 0,14-3 6254 0 0,2 4-5901 0 0,-15 0-980 0 0,253 8 8547 0 0,-116-1-5825 0 0,183-15-1 0 0,-220-7-2473 0 0,-63 3-2389 0 0</inkml:trace>
</inkml:ink>
</file>

<file path=ppt/ink/ink8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36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0 336 0 0,'-1'1'273'0'0,"0"-1"1"0"0,0 1-1 0 0,0 0 0 0 0,-1-1 0 0 0,1 1 1 0 0,0 0-1 0 0,0 0 0 0 0,1 0 0 0 0,-1-1 1 0 0,0 1-1 0 0,0 0 0 0 0,0 0 1 0 0,1 0-1 0 0,-1 1 0 0 0,0-1 0 0 0,1 0 1 0 0,-1 0-1 0 0,1 0 0 0 0,-1 0 0 0 0,1 0 1 0 0,0 1-1 0 0,-1-1 0 0 0,1 0 0 0 0,0 0 1 0 0,0 1-1 0 0,0-1 0 0 0,0 0 1 0 0,0 1-1 0 0,0-1 0 0 0,0 0 0 0 0,0 0 1 0 0,1 1-1 0 0,0 1 0 0 0,19 12 5749 0 0,2-8-5220 0 0,12 1 1097 0 0,0-2 1 0 0,0-1 0 0 0,51 1-1 0 0,105-10 2633 0 0,-180 3-4272 0 0,-4 1-691 0 0,48-4 2075 0 0,-36 0-5183 0 0,-1-1-5486 0 0,-9 2 6028 0 0</inkml:trace>
</inkml:ink>
</file>

<file path=ppt/ink/ink8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4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0 127 196 0 0,'19'-24'2821'0'0,"-4"13"-2146"0"0,1 1 0 0 0,1 1 1 0 0,-1 0-1 0 0,1 1 0 0 0,1 0 0 0 0,-1 2 0 0 0,1 0 1 0 0,31-6-1 0 0,4 3 1115 0 0,94-5 0 0 0,-140 13-1597 0 0,48 2 1012 0 0,-53-1-1102 0 0,1 0 0 0 0,-1 0 1 0 0,0 1-1 0 0,1-1 0 0 0,-1 1 0 0 0,1-1 1 0 0,-1 1-1 0 0,0 0 0 0 0,0 0 0 0 0,0 0 1 0 0,1 0-1 0 0,-1 0 0 0 0,0 1 0 0 0,0-1 0 0 0,0 1 1 0 0,-1-1-1 0 0,1 1 0 0 0,2 3 0 0 0,-3-4-49 0 0,-1 0 0 0 0,0 1 0 0 0,0-1 0 0 0,0 0 0 0 0,1 1 0 0 0,-1-1 0 0 0,0 0 0 0 0,-1 1 0 0 0,1-1 0 0 0,0 1 0 0 0,0-1 0 0 0,-1 0 0 0 0,1 1 0 0 0,0-1 0 0 0,-1 0 0 0 0,1 0 0 0 0,-1 1 0 0 0,0-1 0 0 0,1 0 0 0 0,-1 0 0 0 0,0 0 0 0 0,-2 2 0 0 0,-22 26 359 0 0,20-23-290 0 0,-31 29 446 0 0,-1-2 0 0 0,-52 36 0 0 0,55-45-79 0 0,2 1-1 0 0,0 2 1 0 0,2 1-1 0 0,-33 39 1 0 0,62-66-440 0 0,0 0 1 0 0,0 0-1 0 0,0 0 1 0 0,0 0-1 0 0,1 1 1 0 0,-1-1-1 0 0,0 0 1 0 0,0 1-1 0 0,1-1 1 0 0,-1 0-1 0 0,1 1 1 0 0,-1-1-1 0 0,1 1 1 0 0,0-1-1 0 0,0 1 1 0 0,-1-1-1 0 0,1 1 1 0 0,0-1-1 0 0,0 1 1 0 0,0-1-1 0 0,1 1 1 0 0,-1-1-1 0 0,0 1 1 0 0,0-1-1 0 0,1 0 1 0 0,0 3-1 0 0,1-2 13 0 0,0 0 0 0 0,-1 0 0 0 0,1 0 0 0 0,0 0 0 0 0,0 0 0 0 0,1-1 0 0 0,-1 1 0 0 0,0-1 0 0 0,0 1 0 0 0,1-1 0 0 0,-1 0 0 0 0,1 0 0 0 0,3 1 0 0 0,10 2 140 0 0,-1 0-1 0 0,0-1 1 0 0,31 1-1 0 0,138-6 1105 0 0,-158 0-1561 0 0,0-1 0 0 0,-1-2 0 0 0,1 0-1 0 0,48-18 1 0 0,-52 13-1436 0 0,11-9-6492 0 0,-18 9 5578 0 0</inkml:trace>
</inkml:ink>
</file>

<file path=ppt/ink/ink8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42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4 111 228 0 0,'-3'-67'4851'0'0,"3"23"3423"0"0,3 55-1886 0 0,9 23-4827 0 0,-2-6-2314 0 0,-7-19-703 0 0,1 1-1 0 0,1-1 1 0 0,-1 0-1 0 0,12 15 1 0 0,-3-6-818 0 0</inkml:trace>
</inkml:ink>
</file>

<file path=ppt/ink/ink8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43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56 420 0 0,'3'-27'8011'0'0,"-7"24"-7636"0"0,0 0 1 0 0,0 0 0 0 0,0 1-1 0 0,0-1 1 0 0,-1 1-1 0 0,1 0 1 0 0,0 0-1 0 0,-1 0 1 0 0,0 0 0 0 0,1 1-1 0 0,-1 0 1 0 0,0 0-1 0 0,0 0 1 0 0,0 1 0 0 0,0 0-1 0 0,0 0 1 0 0,0 0-1 0 0,0 0 1 0 0,1 1 0 0 0,-1 0-1 0 0,-8 2 1 0 0,-9 2 267 0 0,1 1-1 0 0,1 0 1 0 0,-32 16 0 0 0,29-11-121 0 0,0 1 0 0 0,2 1 0 0 0,-28 20 0 0 0,42-27-325 0 0,0-1 0 0 0,0 1 1 0 0,0 1-1 0 0,1-1 0 0 0,0 1 1 0 0,0 0-1 0 0,1 1 0 0 0,0-1 1 0 0,0 1-1 0 0,1 0 0 0 0,0 1 1 0 0,-5 13-1 0 0,8-18-118 0 0,1 0-1 0 0,0 1 1 0 0,0-1-1 0 0,0 0 0 0 0,0 0 1 0 0,1 0-1 0 0,0 0 1 0 0,0 1-1 0 0,0-1 1 0 0,0 0-1 0 0,0-1 0 0 0,1 1 1 0 0,0 0-1 0 0,0 0 1 0 0,0-1-1 0 0,0 1 1 0 0,0-1-1 0 0,1 1 0 0 0,0-1 1 0 0,0 0-1 0 0,0 0 1 0 0,0 0-1 0 0,0-1 1 0 0,0 1-1 0 0,5 2 1 0 0,5 4 55 0 0,1 0 0 0 0,0 0 1 0 0,1-2-1 0 0,-1 0 0 0 0,19 6 1 0 0,-10-6-129 0 0,1 0 0 0 0,-1-1 0 0 0,1-2 0 0 0,0 0 0 0 0,0-2 0 0 0,1 0 0 0 0,-1-2 1 0 0,1-1-1 0 0,-1-1 0 0 0,0 0 0 0 0,0-2 0 0 0,0-1 0 0 0,35-12 0 0 0,-55 15-42 0 0,0 1-1 0 0,0-1 1 0 0,0 0-1 0 0,0 0 1 0 0,0 0-1 0 0,0 0 0 0 0,-1-1 1 0 0,1 1-1 0 0,-1-1 1 0 0,0 0-1 0 0,0 0 1 0 0,0-1-1 0 0,0 1 1 0 0,0 0-1 0 0,-1-1 1 0 0,1 0-1 0 0,-1 1 1 0 0,0-1-1 0 0,0 0 1 0 0,-1 0-1 0 0,1 0 1 0 0,-1-1-1 0 0,0 1 1 0 0,0 0-1 0 0,0 0 1 0 0,-1-1-1 0 0,1 1 1 0 0,-1-8-1 0 0,-1 5 3 0 0,-1 0 0 0 0,0 0 1 0 0,0 0-1 0 0,0 0 0 0 0,-1 0 0 0 0,0 0 0 0 0,0 1 1 0 0,-1 0-1 0 0,0-1 0 0 0,0 1 0 0 0,0 1 1 0 0,-1-1-1 0 0,0 1 0 0 0,0-1 0 0 0,0 1 0 0 0,-8-5 1 0 0,-8-5-69 0 0,0 0 1 0 0,-1 2-1 0 0,0 1 1 0 0,-1 0-1 0 0,-34-11 1 0 0,43 18-818 0 0,0 1-1 0 0,0 1 1 0 0,-20-2 0 0 0,27 4-1087 0 0</inkml:trace>
</inkml:ink>
</file>

<file path=ppt/ink/ink8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43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49 728 0 0,'-24'-16'6878'0'0,"24"16"-6734"0"0,0 0-1 0 0,0-1 0 0 0,0 1 0 0 0,1 0 0 0 0,-1-1 1 0 0,0 1-1 0 0,0 0 0 0 0,0 0 0 0 0,0-1 0 0 0,0 1 1 0 0,0 0-1 0 0,0-1 0 0 0,1 1 0 0 0,-1 0 1 0 0,0 0-1 0 0,0-1 0 0 0,0 1 0 0 0,0 0 0 0 0,1 0 1 0 0,-1 0-1 0 0,0-1 0 0 0,0 1 0 0 0,1 0 0 0 0,-1 0 1 0 0,0 0-1 0 0,1 0 0 0 0,-1-1 0 0 0,0 1 1 0 0,0 0-1 0 0,1 0 0 0 0,-1 0 0 0 0,0 0 0 0 0,1 0 1 0 0,-1 0-1 0 0,0 0 0 0 0,1 0 0 0 0,-1 0 0 0 0,0 0 1 0 0,0 0-1 0 0,1 0 0 0 0,-1 0 0 0 0,59-1 6496 0 0,-44 1-6889 0 0,102 4 2750 0 0,-76 0-2097 0 0,0-3 0 0 0,0-1 0 0 0,-1-1 0 0 0,1-3 0 0 0,63-14 0 0 0,-88 13-375 0 0,9 0 289 0 0,-25 6-305 0 0,1-1 0 0 0,-1 1 0 0 0,1 0 0 0 0,-1 0 0 0 0,1 0 0 0 0,-1 0 0 0 0,0 0 0 0 0,1 0 0 0 0,-1 0 0 0 0,0 0 0 0 0,0 0 0 0 0,1 0 0 0 0,-1 0 0 0 0,0 0 0 0 0,0 0 0 0 0,0 0 0 0 0,0 0 0 0 0,0 0 0 0 0,-1 0 0 0 0,1 0 0 0 0,0 0-1 0 0,0 0 1 0 0,-1 0 0 0 0,1-1 0 0 0,-1 1 0 0 0,1 0 0 0 0,-1 2 0 0 0,-7 22 182 0 0,2-9-80 0 0,4-11-78 0 0,-9 27 190 0 0,-5 14 72 0 0,1-7-76 0 0,-16 55 284 0 0,13-30-129 0 0,15-53-393 0 0,1 0 1 0 0,0 0-1 0 0,1 0 0 0 0,0 0 0 0 0,1 0 0 0 0,0 0 0 0 0,1 0 1 0 0,0 0-1 0 0,0 0 0 0 0,5 12 0 0 0,-6-22-237 0 0,1 1-1 0 0,0 0 0 0 0,0-1 1 0 0,0 0-1 0 0,0 1 1 0 0,0-1-1 0 0,0 1 0 0 0,1-1 1 0 0,-1 0-1 0 0,0 0 0 0 0,1 0 1 0 0,-1 0-1 0 0,1 0 1 0 0,2 1-1 0 0,8 0-8413 0 0,-6-4 6104 0 0</inkml:trace>
</inkml:ink>
</file>

<file path=ppt/ink/ink8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44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92 6141 0 0,'-13'-4'3554'0'0,"10"4"-2827"0"0,1-1-1 0 0,-1 0 1 0 0,0 1 0 0 0,1-1-1 0 0,-1 0 1 0 0,1-1 0 0 0,-1 1-1 0 0,1 0 1 0 0,-1-1 0 0 0,-2-2 1085 0 0,31-6 641 0 0,68-1 941 0 0,145-35 0 0 0,-233 44-3935 0 0,8-2-215 0 0</inkml:trace>
</inkml:ink>
</file>

<file path=ppt/ink/ink8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49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65 104 0 0,'1'-3'384'0'0,"-1"1"-1"0"0,0-1 1 0 0,0 0-1 0 0,0 1 1 0 0,-1-1-1 0 0,1 1 1 0 0,-1-1-1 0 0,1 1 1 0 0,-1-1-1 0 0,0 1 1 0 0,0-1-1 0 0,0 1 1 0 0,0 0-1 0 0,0 0 1 0 0,-1-1-1 0 0,1 1 1 0 0,-1 0-1 0 0,0 0 1 0 0,1 0-1 0 0,-1 0 1 0 0,0 1-1 0 0,-3-3 1 0 0,2 2-70 0 0,-1 0 0 0 0,1 1 0 0 0,-1 0 1 0 0,0 0-1 0 0,1 0 0 0 0,-1 1 0 0 0,0-1 0 0 0,0 1 0 0 0,1-1 1 0 0,-1 1-1 0 0,0 1 0 0 0,0-1 0 0 0,-6 2 0 0 0,-7 1 200 0 0,1 2 1 0 0,-1 0-1 0 0,0 1 0 0 0,1 1 0 0 0,-22 12 0 0 0,20-8-114 0 0,-1 0 0 0 0,2 2 0 0 0,-1 0 0 0 0,2 0 0 0 0,0 2 0 0 0,0 0 0 0 0,1 0 0 0 0,1 2 0 0 0,-12 19 0 0 0,20-28-259 0 0,1 0 0 0 0,1 1 0 0 0,0-1 0 0 0,0 1 0 0 0,0 0-1 0 0,1 1 1 0 0,1-1 0 0 0,-1 0 0 0 0,2 1 0 0 0,-1 0 0 0 0,1-1 0 0 0,1 1 0 0 0,0 0 0 0 0,0-1 0 0 0,1 1-1 0 0,0 0 1 0 0,0-1 0 0 0,1 1 0 0 0,1-1 0 0 0,0 0 0 0 0,0 0 0 0 0,6 13 0 0 0,2-2 45 0 0,0-1 0 0 0,1-1 0 0 0,1 0 0 0 0,1 0 0 0 0,0-1 0 0 0,2-1 0 0 0,0-1 0 0 0,0 0 0 0 0,24 16 0 0 0,-24-20-268 0 0,0-1 0 0 0,0 0 0 0 0,1-1-1 0 0,0-1 1 0 0,1-1 0 0 0,-1 0 0 0 0,2-2-1 0 0,-1 0 1 0 0,0 0 0 0 0,1-2 0 0 0,23 1-1 0 0,-37-4 7 0 0,0 0-1 0 0,0-1 1 0 0,1 1-1 0 0,-1-1 1 0 0,0-1-1 0 0,0 1 1 0 0,0-1-1 0 0,0 0 1 0 0,0 0-1 0 0,0 0 1 0 0,-1-1 0 0 0,1 0-1 0 0,-1 0 1 0 0,1 0-1 0 0,-1 0 1 0 0,0-1-1 0 0,-1 1 1 0 0,1-1-1 0 0,0 0 1 0 0,-1 0-1 0 0,5-8 1 0 0,-7 9 83 0 0,1 0 0 0 0,0 0 1 0 0,0 0-1 0 0,-1-1 0 0 0,0 1 0 0 0,0 0 1 0 0,0-1-1 0 0,0 1 0 0 0,0-1 0 0 0,-1 0 1 0 0,1 1-1 0 0,-1-1 0 0 0,0 0 0 0 0,0 1 1 0 0,-1-1-1 0 0,1 1 0 0 0,-1-1 1 0 0,0 0-1 0 0,0 1 0 0 0,0-1 0 0 0,0 1 1 0 0,0 0-1 0 0,-1-1 0 0 0,1 1 0 0 0,-1 0 1 0 0,0 0-1 0 0,0 0 0 0 0,0 0 0 0 0,-1 0 1 0 0,1 1-1 0 0,-1-1 0 0 0,-3-2 0 0 0,0 0 3 0 0,-1 0 0 0 0,0 1 0 0 0,-1 0-1 0 0,1 1 1 0 0,-1 0 0 0 0,1 0 0 0 0,-1 0-1 0 0,0 1 1 0 0,0 0 0 0 0,0 0-1 0 0,0 1 1 0 0,0 0 0 0 0,0 1 0 0 0,-1 0-1 0 0,1 0 1 0 0,-10 2 0 0 0,-5 0-418 0 0,-1 2 0 0 0,1 1 0 0 0,-1 1 0 0 0,-28 12 0 0 0,42-14-581 0 0,-1 0 0 0 0,1 2 0 0 0,0-1-1 0 0,0 1 1 0 0,1 1 0 0 0,-17 14 0 0 0,11-6-1459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56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88 508 0 0,'-15'-4'610'0'0,"-32"-14"2749"0"0,19 2 2046 0 0,27 16-5258 0 0,1 0-1 0 0,0 0 1 0 0,0 0-1 0 0,-1-1 0 0 0,1 1 1 0 0,0 0-1 0 0,0 0 1 0 0,0 0-1 0 0,-1-1 1 0 0,1 1-1 0 0,0 0 0 0 0,0 0 1 0 0,0-1-1 0 0,-1 1 1 0 0,1 0-1 0 0,0 0 1 0 0,0-1-1 0 0,0 1 0 0 0,0 0 1 0 0,0 0-1 0 0,0-1 1 0 0,0 1-1 0 0,0 0 1 0 0,0-1-1 0 0,0 1 0 0 0,0 0 1 0 0,0 0-1 0 0,0-1 1 0 0,0 1-1 0 0,0 0 1 0 0,0-1-1 0 0,0 1 0 0 0,0 0 1 0 0,0 0-1 0 0,0-1 1 0 0,0 1-1 0 0,0 0 1 0 0,1-1-1 0 0,-1 1 0 0 0,0 0 1 0 0,0-1-1 0 0,15-8 2394 0 0,22-2-450 0 0,-37 11-2060 0 0,37-7 1308 0 0,0 2 1 0 0,1 1 0 0 0,0 1-1 0 0,38 4 1 0 0,63 10 1547 0 0,-47-1-4740 0 0,30 4-8603 0 0,-99-12 7378 0 0</inkml:trace>
</inkml:ink>
</file>

<file path=ppt/ink/ink8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50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449 288 216 0 0,'2'-5'652'0'0,"1"1"0"0"0,-1-1-1 0 0,-1 0 1 0 0,1 0 0 0 0,-1 0 0 0 0,1 0-1 0 0,-1 0 1 0 0,-1 0 0 0 0,1 0 0 0 0,-1 0 0 0 0,0 0-1 0 0,0 0 1 0 0,0 0 0 0 0,-1-1 0 0 0,-1-6-1 0 0,-1 4-152 0 0,0 0 0 0 0,0 1-1 0 0,0-1 1 0 0,-1 0 0 0 0,0 1-1 0 0,0 0 1 0 0,-1 0 0 0 0,-10-12-1 0 0,4 8-135 0 0,-1-1-1 0 0,0 2 1 0 0,0-1-1 0 0,-1 2 1 0 0,0 0-1 0 0,-1 0 1 0 0,0 1-1 0 0,-1 1 1 0 0,-20-8-1 0 0,18 10 9 0 0,-1 0-1 0 0,1 2 1 0 0,0 0 0 0 0,-1 0-1 0 0,0 2 1 0 0,1 0-1 0 0,-19 2 1 0 0,29 0-236 0 0,1 0 1 0 0,0 0-1 0 0,0 0 0 0 0,0 1 1 0 0,0 0-1 0 0,0 0 0 0 0,1 0 1 0 0,-1 1-1 0 0,0 0 1 0 0,-6 5-1 0 0,8-5-70 0 0,1-1 1 0 0,1 1-1 0 0,-1 0 0 0 0,0 0 1 0 0,1 1-1 0 0,-1-1 0 0 0,1 0 1 0 0,0 1-1 0 0,0-1 1 0 0,0 1-1 0 0,1 0 0 0 0,-1 0 1 0 0,1 0-1 0 0,0-1 0 0 0,0 1 1 0 0,0 0-1 0 0,0 6 1 0 0,1-3-27 0 0,0-1 1 0 0,1 0 0 0 0,0 0 0 0 0,0 0 0 0 0,0 1 0 0 0,1-1 0 0 0,0 0-1 0 0,0-1 1 0 0,0 1 0 0 0,1 0 0 0 0,-1-1 0 0 0,2 1 0 0 0,-1-1 0 0 0,0 0-1 0 0,1 0 1 0 0,0 0 0 0 0,0 0 0 0 0,1-1 0 0 0,-1 0 0 0 0,1 0 0 0 0,10 7-1 0 0,-2-2-193 0 0,1-1-1 0 0,0 0 1 0 0,0 0-1 0 0,1-2 1 0 0,-1 1-1 0 0,2-2 1 0 0,19 5-1 0 0,-23-8-81 0 0,-1 0 0 0 0,0-1-1 0 0,1 0 1 0 0,-1 0 0 0 0,0-1 0 0 0,1-1-1 0 0,-1 0 1 0 0,1-1 0 0 0,-1 0 0 0 0,11-3-1 0 0,-15 2 235 0 0,-1 1 0 0 0,0-1 0 0 0,0 1 0 0 0,0-2 0 0 0,-1 1 0 0 0,1-1 0 0 0,-1 0 0 0 0,1 0-1 0 0,-1 0 1 0 0,-1-1 0 0 0,1 1 0 0 0,-1-1 0 0 0,1-1 0 0 0,-1 1 0 0 0,-1 0 0 0 0,1-1 0 0 0,-1 0-1 0 0,4-8 1 0 0,11-29 2211 0 0,-17 42-1347 0 0,11 24 477 0 0,19 155 1586 0 0,-23-123-2252 0 0,24 94 0 0 0,-32-147-995 0 0,17 37-1956 0 0,-3-28-7770 0 0,-6-8 7059 0 0</inkml:trace>
</inkml:ink>
</file>

<file path=ppt/ink/ink8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50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42 524 0 0,'0'-2'383'0'0,"1"1"1"0"0,-1-1-1 0 0,1 1 0 0 0,0-1 1 0 0,0 0-1 0 0,0 1 0 0 0,0 0 0 0 0,0-1 1 0 0,0 1-1 0 0,0 0 0 0 0,0-1 1 0 0,1 1-1 0 0,-1 0 0 0 0,1 0 0 0 0,-1 0 1 0 0,0 0-1 0 0,1 0 0 0 0,0 0 1 0 0,-1 1-1 0 0,1-1 0 0 0,-1 0 0 0 0,1 1 1 0 0,3-1-1 0 0,-3 1-16 0 0,1 0 0 0 0,-1 1 0 0 0,0-1 1 0 0,1 1-1 0 0,-1 0 0 0 0,0-1 0 0 0,1 1 0 0 0,-1 0 0 0 0,0 1 0 0 0,0-1 0 0 0,0 0 1 0 0,0 0-1 0 0,0 1 0 0 0,0 0 0 0 0,2 1 0 0 0,8 10 932 0 0,0 0 0 0 0,-1 1 0 0 0,17 27 0 0 0,-22-31-933 0 0,23 34 1284 0 0,5 9 226 0 0,1-2-1 0 0,3-2 1 0 0,50 51 0 0 0,-87-99-1848 0 0,0 1 0 0 0,1-1-1 0 0,-1 0 1 0 0,1 1 0 0 0,-1-1-1 0 0,1 0 1 0 0,0 0 0 0 0,0 0 0 0 0,-1 0-1 0 0,1-1 1 0 0,0 1 0 0 0,0 0 0 0 0,0-1-1 0 0,0 1 1 0 0,0-1 0 0 0,0 0-1 0 0,0 0 1 0 0,0 1 0 0 0,0-1 0 0 0,0-1-1 0 0,0 1 1 0 0,0 0 0 0 0,0 0 0 0 0,-1-1-1 0 0,1 1 1 0 0,0-1 0 0 0,0 1-1 0 0,0-1 1 0 0,0 0 0 0 0,0 0 0 0 0,-1 0-1 0 0,1 0 1 0 0,0 0 0 0 0,-1 0 0 0 0,1-1-1 0 0,-1 1 1 0 0,1 0 0 0 0,-1-1-1 0 0,0 1 1 0 0,2-4 0 0 0,7-6 220 0 0,-2-2 1 0 0,1 0-1 0 0,-2 0 1 0 0,9-18-1 0 0,-8 14-172 0 0,143-298-76 0 0</inkml:trace>
</inkml:ink>
</file>

<file path=ppt/ink/ink8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56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42 728 0 0,'0'0'245'0'0,"-1"1"-1"0"0,1-1 1 0 0,0 0 0 0 0,-1 0 0 0 0,1 0-1 0 0,0 0 1 0 0,-3 2 2202 0 0,3-1-2202 0 0,-1-1-1 0 0,1 0 1 0 0,0 1 0 0 0,0-1-1 0 0,0 0 1 0 0,0 1 0 0 0,-1-1 0 0 0,1 0-1 0 0,0 1 1 0 0,0-1 0 0 0,0 0-1 0 0,0 1 1 0 0,0-1 0 0 0,0 0-1 0 0,0 1 1 0 0,0-1 0 0 0,0 1 0 0 0,0-1-1 0 0,0 0 1 0 0,0 1 0 0 0,0-1-1 0 0,0 0 1 0 0,1 1 0 0 0,-1-1-1 0 0,0 0 1 0 0,0 1 0 0 0,0-1 0 0 0,0 0-1 0 0,1 1 1 0 0,-1-1 0 0 0,0 0-1 0 0,1 1 1 0 0,23 7 4218 0 0,33-4-2014 0 0,34-8 482 0 0,1-4-1 0 0,133-29 1 0 0,-194 30-2284 0 0,-18 3-963 0 0,-1 1-1 0 0,1 1 1 0 0,18-1 0 0 0,-30 3-433 0 0,4 1-1395 0 0</inkml:trace>
</inkml:ink>
</file>

<file path=ppt/ink/ink8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5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 76 0 0,'-1'1'349'0'0,"0"-1"1"0"0,0 1-1 0 0,0-1 1 0 0,0 1-1 0 0,0-1 1 0 0,0 1-1 0 0,0-1 0 0 0,0 1 1 0 0,0 0-1 0 0,0 0 1 0 0,1-1-1 0 0,-1 1 1 0 0,0 0-1 0 0,0 0 1 0 0,1 0-1 0 0,-1 0 0 0 0,0 0 1 0 0,1 0-1 0 0,-1 0 1 0 0,1 0-1 0 0,-1 0 1 0 0,1 0-1 0 0,0 0 0 0 0,0 0 1 0 0,-1 1-1 0 0,1-1 1 0 0,0 1-1 0 0,1-1-57 0 0,0 1-1 0 0,0-1 1 0 0,0 0-1 0 0,0 0 0 0 0,0 0 1 0 0,0 0-1 0 0,0-1 1 0 0,0 1-1 0 0,1 0 1 0 0,-1 0-1 0 0,0-1 1 0 0,1 1-1 0 0,-1-1 0 0 0,0 1 1 0 0,1-1-1 0 0,-1 1 1 0 0,3-1-1 0 0,71 8 4738 0 0,-51-7-4096 0 0,47 3 954 0 0,-1-3-1 0 0,1-4 0 0 0,118-18 0 0 0,-142 4-4682 0 0,-17 3-5760 0 0,-20 8 5596 0 0</inkml:trace>
</inkml:ink>
</file>

<file path=ppt/ink/ink8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56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48 504 0 0,'-9'-16'1104'0'0,"5"-5"5758"0"0,13 11-321 0 0,15 9-3256 0 0,178 35 2919 0 0,297 46-2895 0 0,-458-76-3196 0 0,-27-3-142 0 0,1 0-1 0 0,-1 1 0 0 0,0 0 1 0 0,0 1-1 0 0,-1 0 0 0 0,1 1 1 0 0,16 8-1 0 0,-27-9 29 0 0,-2 3 38 0 0,-1-5-34 0 0,-8 11 89 0 0,-12 9-9 0 0,15-17-54 0 0,-200 188 535 0 0,-51 50 287 0 0,213-196-420 0 0,-36 52-1 0 0,38-45 113 0 0,37-47-1984 0 0,21-15-9309 0 0,-2-4 7567 0 0</inkml:trace>
</inkml:ink>
</file>

<file path=ppt/ink/ink8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5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203 123 444 0 0,'-12'-10'5660'0'0,"19"13"-379"0"0,12 5-1781 0 0,4-2-3699 0 0,43 2 1969 0 0,79-1-1 0 0,-112-7-1322 0 0,0-2-1 0 0,-1-1 0 0 0,0-1 0 0 0,50-15 1 0 0,-73 16-355 0 0,0 0 0 0 0,0-1 1 0 0,-1-1-1 0 0,1 1 1 0 0,-1-1-1 0 0,0-1 0 0 0,-1 1 1 0 0,1-1-1 0 0,-1-1 1 0 0,0 0-1 0 0,-1 0 0 0 0,0 0 1 0 0,0 0-1 0 0,0-1 1 0 0,-1 0-1 0 0,8-16 0 0 0,-13 23 25 0 0,-5 3-44 0 0,0 0 0 0 0,0 0 0 0 0,0 0 0 0 0,0 0 0 0 0,0 1-1 0 0,0 0 1 0 0,1 0 0 0 0,0 0 0 0 0,-1 1 0 0 0,1 0 0 0 0,0-1 0 0 0,1 1 0 0 0,-1 0 0 0 0,1 1 0 0 0,-1-1-1 0 0,1 1 1 0 0,1 0 0 0 0,-1-1 0 0 0,-2 9 0 0 0,-9 15 102 0 0,2 1 0 0 0,-8 33-1 0 0,18-58-136 0 0,-10 41 209 0 0,1 0 1 0 0,2 0-1 0 0,2 1 0 0 0,2 1 0 0 0,2 53 0 0 0,3-67-94 0 0,2-1 0 0 0,2 1 0 0 0,0-1 1 0 0,3-1-1 0 0,0 1 0 0 0,2-1 0 0 0,1 0 0 0 0,18 36 0 0 0,-20-43-357 0 0,-8-24 179 0 0,0 0 1 0 0,0 1 0 0 0,0-1 0 0 0,0 0-1 0 0,0 1 1 0 0,0-1 0 0 0,0 0 0 0 0,0 1 0 0 0,0-1-1 0 0,0 1 1 0 0,0-1 0 0 0,0 0 0 0 0,0 1-1 0 0,-1-1 1 0 0,1 0 0 0 0,0 1 0 0 0,0-1-1 0 0,0 0 1 0 0,-1 0 0 0 0,1 1 0 0 0,0-1-1 0 0,0 0 1 0 0,-1 0 0 0 0,1 1 0 0 0,0-1-1 0 0,-1 0 1 0 0,1 0 0 0 0,0 1 0 0 0,-1-1 0 0 0,1 0-1 0 0,-4 0-117 0 0,0 0 1 0 0,0 0-1 0 0,0 0 0 0 0,1 0 0 0 0,-1-1 0 0 0,0 0 0 0 0,1 0 0 0 0,-6-1 1 0 0,-5-2 237 0 0,-64-12-215 0 0,-1 3 0 0 0,0 3 0 0 0,0 4 0 0 0,-152 8 0 0 0,177 7 559 0 0,52-9-375 0 0,1 0 0 0 0,-1 1 1 0 0,0-1-1 0 0,0 0 0 0 0,1 1 1 0 0,-1 0-1 0 0,0-1 0 0 0,1 1 1 0 0,-1 0-1 0 0,0 0 0 0 0,1 0 1 0 0,0 0-1 0 0,-1 0 0 0 0,1 0 1 0 0,-1 0-1 0 0,1 0 0 0 0,0 1 1 0 0,0-1-1 0 0,0 0 0 0 0,0 1 1 0 0,0-1-1 0 0,0 1 0 0 0,0 0 1 0 0,0-1-1 0 0,-1 3 0 0 0,4-1 26 0 0,-1-1-1 0 0,1 0 1 0 0,0 0-1 0 0,-1 0 1 0 0,1 0-1 0 0,0 0 0 0 0,0 0 1 0 0,1-1-1 0 0,-1 1 1 0 0,0-1-1 0 0,0 1 1 0 0,1-1-1 0 0,-1 0 0 0 0,1 0 1 0 0,4 2-1 0 0,20 6 260 0 0,1 0 0 0 0,0-2 0 0 0,1-1 0 0 0,-1-1-1 0 0,1-1 1 0 0,57-1 0 0 0,-1-6 475 0 0,92-16 0 0 0,-103 4-2482 0 0,-51 7-2050 0 0,-1-2-4077 0 0,-10 6 4555 0 0</inkml:trace>
</inkml:ink>
</file>

<file path=ppt/ink/ink8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58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11 460 0 0,'15'-11'9830'0'0,"-11"15"-9208"0"0,-1 0 0 0 0,0 0 0 0 0,0 0 0 0 0,0 0 1 0 0,-1 1-1 0 0,1-1 0 0 0,-1 1 0 0 0,0 0 0 0 0,0 0 0 0 0,0-1 1 0 0,-1 1-1 0 0,2 11 0 0 0,7 73 3041 0 0,-7-52-2141 0 0,14 68 1685 0 0,-14-93-2817 0 0,0 0 0 0 0,1 0 0 0 0,0-1 0 0 0,1 0 0 0 0,0 0 1 0 0,12 18-1 0 0,-16-27-467 0 0,0-1 0 0 0,0 1 0 0 0,0 0 1 0 0,1-1-1 0 0,-1 1 0 0 0,1-1 0 0 0,-1 1 1 0 0,1-1-1 0 0,-1 0 0 0 0,1 0 0 0 0,0 0 1 0 0,0 0-1 0 0,0 0 0 0 0,-1 0 0 0 0,1 0 1 0 0,0 0-1 0 0,0-1 0 0 0,0 1 0 0 0,0-1 1 0 0,0 1-1 0 0,0-1 0 0 0,0 0 0 0 0,1 0 1 0 0,-1 0-1 0 0,3 0 0 0 0,12-7-3897 0 0,-1-5-3294 0 0,-6 4 4478 0 0</inkml:trace>
</inkml:ink>
</file>

<file path=ppt/ink/ink8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58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98 456 0 0,'13'-31'11630'0'0,"26"24"-5385"0"0,27 8-2448 0 0,-19 0-2414 0 0,31-5 379 0 0,86-14 0 0 0,-7-19-2566 0 0,-155 37-139 0 0,7-3 346 0 0</inkml:trace>
</inkml:ink>
</file>

<file path=ppt/ink/ink8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59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 6073 0 0,'-1'1'580'0'0,"-1"0"0"0"0,1 0 1 0 0,-1 1-1 0 0,1-1 0 0 0,0 1 1 0 0,0-1-1 0 0,-1 1 0 0 0,1 0 1 0 0,0-1-1 0 0,1 1 0 0 0,-1 0 1 0 0,0 0-1 0 0,0-1 0 0 0,1 1 1 0 0,-1 0-1 0 0,1 0 0 0 0,-1 0 1 0 0,1 0-1 0 0,0 2 1 0 0,1-2-371 0 0,1-1 1 0 0,-1 0 0 0 0,0 0 0 0 0,1 0-1 0 0,0 0 1 0 0,-1 0 0 0 0,1 0 0 0 0,-1 0-1 0 0,1-1 1 0 0,0 1 0 0 0,0-1 0 0 0,-1 1-1 0 0,1-1 1 0 0,0 1 0 0 0,0-1 0 0 0,0 0-1 0 0,-1 0 1 0 0,1 0 0 0 0,0 0 0 0 0,0 0-1 0 0,3-1 1 0 0,44-2 1064 0 0,0-2 0 0 0,68-16 0 0 0,-27 4-635 0 0,-83 15-1216 0 0,4-1-250 0 0</inkml:trace>
</inkml:ink>
</file>

<file path=ppt/ink/ink8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0:59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3 124 892 0 0,'-3'1'6995'0'0,"8"1"-2706"0"0,20 3-1128 0 0,34 5-1734 0 0,217 3 4290 0 0,-227-14-4902 0 0,0-2 0 0 0,0-2 0 0 0,79-19 1 0 0,-114 20-642 0 0,0 0 1 0 0,-1-1-1 0 0,0-1 1 0 0,14-8 0 0 0,-23 13-127 0 0,0-2 1 0 0,-1 1-1 0 0,1 0 1 0 0,-1-1 0 0 0,0 1-1 0 0,1-1 1 0 0,-1 0 0 0 0,-1 0-1 0 0,1 0 1 0 0,0 0-1 0 0,-1-1 1 0 0,0 1 0 0 0,1-1-1 0 0,-1 1 1 0 0,-1-1 0 0 0,1 0-1 0 0,0 0 1 0 0,-1 0 0 0 0,1-5-1 0 0,-2 9-40 0 0,1-1 0 0 0,-1 0 0 0 0,0 1 0 0 0,0-1 0 0 0,0 1 0 0 0,1-1 0 0 0,-1 0 0 0 0,0 1 0 0 0,0-1 0 0 0,0 0 0 0 0,0 1 0 0 0,0-1 0 0 0,0 1 0 0 0,0-1 0 0 0,-1 0 0 0 0,1 1 0 0 0,0-1 0 0 0,0 0-1 0 0,0 1 1 0 0,-1-1 0 0 0,1 1 0 0 0,0-1 0 0 0,0 1 0 0 0,-1-1 0 0 0,1 1 0 0 0,-1-1 0 0 0,1 1 0 0 0,0-1 0 0 0,-1 1 0 0 0,1-1 0 0 0,-1 1 0 0 0,1-1 0 0 0,-1 1 0 0 0,1 0 0 0 0,-1 0 0 0 0,0-1 0 0 0,1 1 0 0 0,-1 0 0 0 0,1 0 0 0 0,-1-1 0 0 0,0 1 0 0 0,1 0 0 0 0,-1 0 0 0 0,0 0 0 0 0,1 0-1 0 0,-1 0 1 0 0,1 0 0 0 0,-1 0 0 0 0,0 0 0 0 0,1 0 0 0 0,-1 0 0 0 0,0 0 0 0 0,1 1 0 0 0,-1-1 0 0 0,1 0 0 0 0,-1 0 0 0 0,0 1 0 0 0,1-1 0 0 0,-1 0 0 0 0,1 1 0 0 0,-1-1 0 0 0,1 0 0 0 0,-1 1 0 0 0,1-1 0 0 0,-1 1 0 0 0,1-1 0 0 0,-1 1 0 0 0,-33 27 285 0 0,24-13-170 0 0,1 0-1 0 0,0 1 1 0 0,1 0 0 0 0,1 0-1 0 0,0 0 1 0 0,1 1 0 0 0,1 0-1 0 0,1 1 1 0 0,0-1 0 0 0,1 1-1 0 0,1 0 1 0 0,1-1 0 0 0,1 29 0 0 0,2 2 386 0 0,3-1 1 0 0,2 1 0 0 0,23 85-1 0 0,-17-89-411 0 0,1-1 1 0 0,3 0-1 0 0,1-2 0 0 0,2 0 0 0 0,38 59 0 0 0,-179-119-2201 0 0,70 11 1973 0 0,-1 3-1 0 0,-1 1 1 0 0,1 3-1 0 0,0 3 1 0 0,-74 10-1 0 0,123-11 192 0 0,-1 0 0 0 0,0 0-1 0 0,1 0 1 0 0,-1 0 0 0 0,0 1-1 0 0,1-1 1 0 0,0 1 0 0 0,-1 0 0 0 0,1 0-1 0 0,0 0 1 0 0,-3 3 0 0 0,5-5-30 0 0,1 1 1 0 0,0-1-1 0 0,-1 0 1 0 0,1 1-1 0 0,0-1 1 0 0,0 1 0 0 0,-1-1-1 0 0,1 0 1 0 0,0 1-1 0 0,0-1 1 0 0,0 1 0 0 0,0-1-1 0 0,-1 1 1 0 0,1-1-1 0 0,0 1 1 0 0,0-1 0 0 0,0 1-1 0 0,0-1 1 0 0,0 1-1 0 0,0-1 1 0 0,0 1-1 0 0,1-1 1 0 0,-1 1 0 0 0,0-1-1 0 0,0 1 1 0 0,0-1-1 0 0,0 0 1 0 0,0 1 0 0 0,1-1-1 0 0,-1 1 1 0 0,2 1 43 0 0,0 0 1 0 0,-1-1 0 0 0,1 1-1 0 0,0-1 1 0 0,0 0 0 0 0,0 0-1 0 0,0 1 1 0 0,0-1-1 0 0,0-1 1 0 0,0 1 0 0 0,3 1-1 0 0,44 12-32 0 0,1-2 0 0 0,1-3 0 0 0,-1-1 0 0 0,1-3 0 0 0,72-2 0 0 0,-114-2-867 0 0,7-1-3005 0 0,-5-3-5784 0 0,-3 0 6446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1 207 572 0 0,'1'-2'428'0'0,"0"0"0"0"0,1 0 1 0 0,-1 0-1 0 0,1 1 0 0 0,0-1 0 0 0,0 0 0 0 0,0 1 0 0 0,0-1 0 0 0,0 1 1 0 0,0-1-1 0 0,0 1 0 0 0,0 0 0 0 0,1 0 0 0 0,-1 0 0 0 0,0 0 0 0 0,1 0 1 0 0,-1 1-1 0 0,3-1 0 0 0,53-8 2181 0 0,-41 7-1909 0 0,385-32 5650 0 0,-158 19-4838 0 0,219-34 368 0 0,67-5-435 0 0,-494 52-1341 0 0,-21 2 26 0 0,-1-1 0 0 0,0 0 0 0 0,1-1 0 0 0,20-6 0 0 0,-35 8-69 0 0,17-2 115 0 0,-17 1-170 0 0,1 1 1 0 0,-1 0-1 0 0,1 0 0 0 0,-1 0 1 0 0,1 0-1 0 0,-1 0 1 0 0,1 0-1 0 0,-1 0 0 0 0,1 0 1 0 0,-1 0-1 0 0,1 0 0 0 0,-1 0 1 0 0,1 0-1 0 0,-1 0 1 0 0,1 0-1 0 0,-1 1 0 0 0,1-1 1 0 0,-1 0-1 0 0,1 0 1 0 0,-1 0-1 0 0,1 1 0 0 0,-1-1 1 0 0,1 0-1 0 0,-1 1 1 0 0,0-1-1 0 0,1 0 0 0 0,-1 1 1 0 0,0-1-1 0 0,1 1 1 0 0,-1-1-1 0 0,0 0 0 0 0,1 1 1 0 0,-1-1-1 0 0,0 2 1 0 0,-8 185 2070 0 0,-2 139 735 0 0,10-270-2293 0 0,0-55-523 0 0,0 4 1 0 0,-1 1 0 0 0,1 0 1 0 0,1-1-1 0 0,-1 1 0 0 0,1-1 0 0 0,0 1 0 0 0,0-1 0 0 0,1 1 0 0 0,0-1 0 0 0,0 1 1 0 0,0-1-1 0 0,5 8 0 0 0,-3-9-1459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57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95 337 272 0 0,'0'0'11204'0'0,"-3"25"-6079"0"0,8 6-2199 0 0,11 38 2366 0 0,-3-37-6159 0 0,7-8-4476 0 0,-15-21 2241 0 0,1-2 444 0 0</inkml:trace>
  <inkml:trace contextRef="#ctx0" brushRef="#br0" timeOffset="1">142 355 528 0 0,'-4'-21'557'0'0,"-42"-157"5332"0"0,37 155-2979 0 0,-19-38 1 0 0,20 47-628 0 0,0 1-1 0 0,-1-1 0 0 0,-20-17 3532 0 0,29 31-5731 0 0,5 16-938 0 0,12 21-7203 0 0,-13-26 5205 0 0</inkml:trace>
</inkml:ink>
</file>

<file path=ppt/ink/ink8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1:0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9077 0 0,'4'-8'1133'0'0,"1"1"1"0"0,0-1 0 0 0,0 1-1 0 0,0 1 1 0 0,1-1-1 0 0,0 1 1 0 0,0 0 0 0 0,1 0-1 0 0,-1 1 1 0 0,9-5-1 0 0,-4 3-467 0 0,1 0 1 0 0,0 1-1 0 0,1 1 0 0 0,-1 0 0 0 0,27-6 0 0 0,-20 7-374 0 0,-1 1 0 0 0,0 1-1 0 0,1 0 1 0 0,-1 2 0 0 0,1 0 0 0 0,0 1 0 0 0,-1 1 0 0 0,0 0-1 0 0,27 8 1 0 0,-41-9-221 0 0,-1 0-1 0 0,0 0 0 0 0,1 0 0 0 0,-1 0 0 0 0,0 1 1 0 0,0-1-1 0 0,0 1 0 0 0,0 0 0 0 0,0 0 1 0 0,0 0-1 0 0,0 0 0 0 0,0 0 0 0 0,-1 1 1 0 0,1-1-1 0 0,-1 1 0 0 0,0 0 0 0 0,0 0 1 0 0,0 0-1 0 0,0 0 0 0 0,0 0 0 0 0,1 4 1 0 0,-2-3-5 0 0,-1 0 0 0 0,1 1 0 0 0,-1-1 1 0 0,0 1-1 0 0,-1-1 0 0 0,1 0 1 0 0,-1 1-1 0 0,1-1 0 0 0,-1 0 0 0 0,0 0 1 0 0,-1 1-1 0 0,1-1 0 0 0,-1 0 1 0 0,0 0-1 0 0,0-1 0 0 0,-5 8 1 0 0,-6 8 106 0 0,-1 0 0 0 0,-2-1 0 0 0,-28 28 0 0 0,30-33-70 0 0,0 1 0 0 0,1 0-1 0 0,0 1 1 0 0,1 0 0 0 0,1 1 0 0 0,-10 20 0 0 0,20-34-101 0 0,0 0 1 0 0,0 0-1 0 0,0 0 1 0 0,0 1-1 0 0,0-1 1 0 0,1 0-1 0 0,-1 1 1 0 0,1-1-1 0 0,-1 1 1 0 0,1-1-1 0 0,0 0 1 0 0,0 1 0 0 0,0-1-1 0 0,0 1 1 0 0,1-1-1 0 0,-1 0 1 0 0,1 1-1 0 0,-1-1 1 0 0,1 0-1 0 0,0 1 1 0 0,0-1-1 0 0,1 3 1 0 0,1-2 2 0 0,-1-1 0 0 0,1 1 1 0 0,-1 0-1 0 0,1-1 0 0 0,0 0 0 0 0,0 1 1 0 0,0-1-1 0 0,0 0 0 0 0,1 0 0 0 0,-1-1 1 0 0,0 1-1 0 0,1-1 0 0 0,3 1 0 0 0,8 2 8 0 0,0 0 0 0 0,-1-2 0 0 0,1 0 0 0 0,0-1-1 0 0,1 0 1 0 0,18-2 0 0 0,-19 0-1285 0 0,0-1 1 0 0,0-1-1 0 0,0 0 1 0 0,25-10-1 0 0,-33 10 654 0 0,0 1 0 0 0,-1-1 0 0 0,1-1 0 0 0,-1 0 0 0 0,0 0 0 0 0,0 0 0 0 0,-1 0 0 0 0,1-1 0 0 0,-1 0 0 0 0,0 0 0 0 0,0 0 0 0 0,6-10 0 0 0,-6 6-2532 0 0</inkml:trace>
</inkml:ink>
</file>

<file path=ppt/ink/ink8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1:00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3 154 1128 0 0,'0'-1'440'0'0,"0"1"1"0"0,-1-1-1 0 0,1 0 0 0 0,0 0 1 0 0,0 1-1 0 0,-1-1 1 0 0,1 0-1 0 0,0 1 0 0 0,0-1 1 0 0,0 0-1 0 0,0 0 0 0 0,0 1 1 0 0,0-1-1 0 0,0 0 0 0 0,0 0 1 0 0,0 1-1 0 0,0-1 0 0 0,1 0 1 0 0,-1 0-1 0 0,0 1 0 0 0,0-1 1 0 0,1 0-1 0 0,-1 1 0 0 0,0-1 1 0 0,1 0-1 0 0,-1 1 0 0 0,1-2 1 0 0,23-11 5811 0 0,44 0-2681 0 0,-45 9-2030 0 0,189-45 4547 0 0,-75 3-8068 0 0,-131 44 778 0 0,4-2-580 0 0,8 3-9063 0 0</inkml:trace>
</inkml:ink>
</file>

<file path=ppt/ink/ink8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1:01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0 600 0 0,'-1'1'235'0'0,"0"-1"1"0"0,1 0-1 0 0,-1 1 1 0 0,1-1-1 0 0,-1 1 0 0 0,1-1 1 0 0,-1 1-1 0 0,1-1 0 0 0,-1 1 1 0 0,1-1-1 0 0,-1 1 0 0 0,1-1 1 0 0,0 1-1 0 0,-1 0 1 0 0,1-1-1 0 0,0 1 0 0 0,-1 0 1 0 0,1-1-1 0 0,0 1 0 0 0,0 0 1 0 0,0-1-1 0 0,0 1 1 0 0,-1 0-1 0 0,1-1 0 0 0,0 1 1 0 0,0 0-1 0 0,1 0 0 0 0,-1-1 1 0 0,0 1-1 0 0,0 0 1 0 0,0-1-1 0 0,0 1 0 0 0,0 0 1 0 0,1-1-1 0 0,-1 2 0 0 0,2-1 143 0 0,-1 0-1 0 0,1 0 0 0 0,0 0 1 0 0,0 0-1 0 0,-1 0 0 0 0,1 0 1 0 0,0 0-1 0 0,0 0 0 0 0,0-1 0 0 0,0 1 1 0 0,0-1-1 0 0,2 1 0 0 0,61 4 4697 0 0,-65-5-5029 0 0,42-1 2574 0 0,0-1-1 0 0,55-10 1 0 0,-24-8-8727 0 0</inkml:trace>
</inkml:ink>
</file>

<file path=ppt/ink/ink8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1:1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222 172 1112 0 0,'-1'0'216'0'0,"1"-1"1"0"0,-1 1-1 0 0,1-1 0 0 0,-1 1 0 0 0,1-1 0 0 0,-1 1 1 0 0,1-1-1 0 0,0 0 0 0 0,-1 1 0 0 0,1-1 0 0 0,-1 1 1 0 0,1-1-1 0 0,0 0 0 0 0,0 1 0 0 0,-1-1 1 0 0,1 0-1 0 0,0 0 0 0 0,0 1 0 0 0,0-1 0 0 0,0 0 1 0 0,0 1-1 0 0,0-1 0 0 0,0 0 0 0 0,0 0 0 0 0,0 1 1 0 0,0-1-1 0 0,1-1 0 0 0,12-23 3299 0 0,29-19 106 0 0,-38 40-3127 0 0,56-46 3434 0 0,-55 47-3467 0 0,0-1 0 0 0,0 1-1 0 0,0 0 1 0 0,1 0 0 0 0,-1 1 0 0 0,1-1 0 0 0,0 1 0 0 0,-1 0 0 0 0,1 1 0 0 0,10-2 0 0 0,-15 3-383 0 0,-1 0 1 0 0,1 0 0 0 0,0 0 0 0 0,0 1 0 0 0,0-1-1 0 0,0 0 1 0 0,0 1 0 0 0,0-1 0 0 0,0 1 0 0 0,-1-1-1 0 0,1 1 1 0 0,0-1 0 0 0,0 1 0 0 0,-1-1 0 0 0,1 1-1 0 0,0 0 1 0 0,-1-1 0 0 0,1 1 0 0 0,0 0 0 0 0,-1 0 0 0 0,1 0-1 0 0,-1-1 1 0 0,1 1 0 0 0,-1 0 0 0 0,0 0 0 0 0,1 0-1 0 0,-1 0 1 0 0,0 0 0 0 0,0 0 0 0 0,1 0 0 0 0,-1 0-1 0 0,0-1 1 0 0,0 1 0 0 0,0 0 0 0 0,0 0 0 0 0,0 0 0 0 0,-1 0-1 0 0,1 0 1 0 0,0 0 0 0 0,0 0 0 0 0,-1 0 0 0 0,1 0-1 0 0,-1 1 1 0 0,-15 45 743 0 0,15-44-753 0 0,-10 21 83 0 0,-1-1 0 0 0,-1 0-1 0 0,-1-1 1 0 0,-1 0 0 0 0,-1-1 0 0 0,-1-1 0 0 0,-20 19 0 0 0,25-27-120 0 0,-1 0 1 0 0,0-2-1 0 0,0 0 1 0 0,-1 0-1 0 0,0-1 1 0 0,-1-1 0 0 0,0 0-1 0 0,0-1 1 0 0,-1-1-1 0 0,0 0 1 0 0,0-1-1 0 0,-17 2 1 0 0,24-6-5 0 0,0 0 1 0 0,0-1-1 0 0,-1-1 1 0 0,-15-2-1 0 0,23 3 5 0 0,5 1-9 0 0,19 5-18 0 0,-4 2-4 0 0,0 0 0 0 0,0 2-1 0 0,-1 0 1 0 0,0 0 0 0 0,-1 2 0 0 0,0 0 0 0 0,-1 1 0 0 0,17 18 0 0 0,41 32 9 0 0,-63-55-1 0 0,1-1 0 0 0,0 1 0 0 0,0-2 0 0 0,1 1 0 0 0,0-2 0 0 0,23 9 0 0 0,-31-13 10 0 0,1-1 0 0 0,-1 1-1 0 0,1 0 1 0 0,-1-1 0 0 0,1 0 0 0 0,-1 0 0 0 0,1-1 0 0 0,-1 1 0 0 0,1-1 0 0 0,-1 0 0 0 0,0 0 0 0 0,1 0 0 0 0,-1-1 0 0 0,0 1 0 0 0,0-1-1 0 0,0 0 1 0 0,0-1 0 0 0,0 1 0 0 0,0-1 0 0 0,-1 1 0 0 0,1-1 0 0 0,-1 0 0 0 0,5-5 0 0 0,1-3 2 0 0,0 0 0 0 0,-1 0 0 0 0,0-1 0 0 0,0 0 0 0 0,-2-1 0 0 0,1 0 0 0 0,-2 0 0 0 0,1 0 0 0 0,-2-1 0 0 0,0 1 0 0 0,4-24 0 0 0,-1-44-7183 0 0</inkml:trace>
</inkml:ink>
</file>

<file path=ppt/ink/ink8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1:1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18 456 0 0,'2'-17'12823'0'0,"4"30"-9482"0"0,2 33-1595 0 0,-7 51 2547 0 0,-13 111 1 0 0,10-178-3249 0 0,2-30-995 0 0,-1 0 1 0 0,1 1-1 0 0,0-1 1 0 0,0 0-1 0 0,0 1 0 0 0,0-1 1 0 0,0 0-1 0 0,0 1 1 0 0,-1-1-1 0 0,1 0 0 0 0,0 1 1 0 0,0-1-1 0 0,0 0 1 0 0,0 1-1 0 0,0-1 1 0 0,0 0-1 0 0,1 1 0 0 0,-1-1 1 0 0,0 1-1 0 0,0-1 1 0 0,0 0-1 0 0,0 1 1 0 0,0-1-1 0 0,0 0 0 0 0,1 0 1 0 0,-1 1-1 0 0,0-1 1 0 0,0 0-1 0 0,0 1 0 0 0,1-1 1 0 0,-1 0-1 0 0,0 0 1 0 0,0 1-1 0 0,1-1 1 0 0,-1 0-1 0 0,0 0 0 0 0,1 0 1 0 0,-1 1-1 0 0,0-1 1 0 0,1 0-1 0 0,0 0 0 0 0,14-12 625 0 0,21-37-931 0 0,-30 40 389 0 0,134-161-1585 0 0,-132 162 1314 0 0,-34 39-71 0 0,-36 55-1 0 0,53-74 379 0 0,2 0-1 0 0,0 1 0 0 0,0 0 1 0 0,1 0-1 0 0,1 0 0 0 0,0 1 1 0 0,1 0-1 0 0,0 0 0 0 0,1 0 1 0 0,-2 25-1 0 0,6-34-106 0 0,-1-1 0 0 0,1 0 0 0 0,0 0 0 0 0,0 0-1 0 0,1 0 1 0 0,-1 0 0 0 0,1-1 0 0 0,0 1 0 0 0,0 0 0 0 0,0-1 0 0 0,1 1-1 0 0,-1-1 1 0 0,1 0 0 0 0,-1 1 0 0 0,1-1 0 0 0,0-1 0 0 0,1 1 0 0 0,-1 0-1 0 0,0-1 1 0 0,1 0 0 0 0,-1 1 0 0 0,1-1 0 0 0,0-1 0 0 0,0 1 0 0 0,0 0-1 0 0,0-1 1 0 0,0 0 0 0 0,0 0 0 0 0,0 0 0 0 0,5 0 0 0 0,2 1-110 0 0,1-1 0 0 0,-1 0 0 0 0,0 0 1 0 0,1-1-1 0 0,-1-1 0 0 0,1 0 0 0 0,-1 0 1 0 0,0-1-1 0 0,0 0 0 0 0,12-5 0 0 0,-2-3-964 0 0,0 0 0 0 0,24-17 0 0 0,-21 12-2790 0 0,0 1-3663 0 0,-14 9 4447 0 0</inkml:trace>
</inkml:ink>
</file>

<file path=ppt/ink/ink8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1:12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1 232 120 0 0,'0'-1'150'0'0,"0"1"1"0"0,0-1-1 0 0,0 1 0 0 0,0 0 0 0 0,0-1 1 0 0,0 1-1 0 0,0-1 0 0 0,1 1 0 0 0,-1-1 1 0 0,0 1-1 0 0,0 0 0 0 0,1-1 0 0 0,-1 1 1 0 0,0-1-1 0 0,1 1 0 0 0,-1 0 0 0 0,0-1 1 0 0,1 1-1 0 0,-1 0 0 0 0,0-1 0 0 0,1 1 1 0 0,-1 0-1 0 0,1 0 0 0 0,-1 0 0 0 0,0-1 1 0 0,1 1-1 0 0,-1 0 0 0 0,1 0 0 0 0,-1 0 1 0 0,1 0-1 0 0,-1 0 0 0 0,1 0 0 0 0,-1 0 1 0 0,1 0-1 0 0,-1 0 0 0 0,1 0 0 0 0,0 0 1 0 0,17 14 2663 0 0,11 32 362 0 0,8 30-124 0 0,-22-43-1565 0 0,1-1 0 0 0,2 0 0 0 0,1-1-1 0 0,26 33 1 0 0,-44-62-1401 0 0,0-1 0 0 0,1 1 0 0 0,-1 0 1 0 0,1-1-1 0 0,-1 1 0 0 0,1-1 0 0 0,-1 0 0 0 0,1 1 0 0 0,0-1 0 0 0,0 0 1 0 0,0 0-1 0 0,0 0 0 0 0,0 0 0 0 0,0 0 0 0 0,0-1 0 0 0,0 1 0 0 0,0-1 0 0 0,0 1 1 0 0,0-1-1 0 0,0 0 0 0 0,0 0 0 0 0,0 0 0 0 0,1 0 0 0 0,-1 0 0 0 0,0 0 1 0 0,0-1-1 0 0,0 1 0 0 0,0-1 0 0 0,0 1 0 0 0,0-1 0 0 0,0 0 0 0 0,0 0 1 0 0,0 1-1 0 0,0-2 0 0 0,0 1 0 0 0,0 0 0 0 0,-1 0 0 0 0,1-1 0 0 0,2-2 1 0 0,3-3 41 0 0,0 0 0 0 0,-1-1 0 0 0,0 0 0 0 0,-1 0 0 0 0,0-1 0 0 0,0 1 0 0 0,6-16 0 0 0,8-32 409 0 0,19-84-1 0 0,-29 98-437 0 0,2 0-1 0 0,1 1 1 0 0,3 1-1 0 0,30-62 0 0 0,-45 101-216 0 0,1 0-1 0 0,-1 0 0 0 0,1 0 1 0 0,0 0-1 0 0,-1 1 1 0 0,1-1-1 0 0,0 0 1 0 0,0 0-1 0 0,-1 1 0 0 0,1-1 1 0 0,0 0-1 0 0,0 1 1 0 0,0-1-1 0 0,0 1 0 0 0,0-1 1 0 0,0 1-1 0 0,0-1 1 0 0,0 1-1 0 0,0 0 0 0 0,0 0 1 0 0,0-1-1 0 0,0 1 1 0 0,0 0-1 0 0,0 0 1 0 0,0 0-1 0 0,0 0 0 0 0,0 0 1 0 0,0 0-1 0 0,0 0 1 0 0,0 1-1 0 0,0-1 0 0 0,0 0 1 0 0,0 0-1 0 0,0 1 1 0 0,0-1-1 0 0,0 1 0 0 0,1 0 1 0 0,33 26-7183 0 0,-31-24 6456 0 0,11 11-1843 0 0</inkml:trace>
</inkml:ink>
</file>

<file path=ppt/ink/ink8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1:12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1 644 0 0,'-19'6'1441'0'0,"0"2"-1"0"0,1 1 0 0 0,0 0 1 0 0,0 1-1 0 0,-17 14 1 0 0,26-18-826 0 0,0 1 0 0 0,0 0 0 0 0,1 1 0 0 0,0 0 0 0 0,0 0 0 0 0,1 1 0 0 0,0 0 0 0 0,1 0 0 0 0,0 1 0 0 0,-8 16 0 0 0,13-23-455 0 0,-1 0-1 0 0,1 0 0 0 0,0 1 1 0 0,1-1-1 0 0,-1 0 1 0 0,0 0-1 0 0,1 0 1 0 0,0 0-1 0 0,0 1 0 0 0,0-1 1 0 0,0 0-1 0 0,0 0 1 0 0,1 0-1 0 0,-1 1 1 0 0,1-1-1 0 0,0 0 0 0 0,0 0 1 0 0,0 0-1 0 0,1 0 1 0 0,-1 0-1 0 0,1 0 1 0 0,-1-1-1 0 0,1 1 0 0 0,0 0 1 0 0,0-1-1 0 0,0 1 1 0 0,0-1-1 0 0,1 0 1 0 0,-1 0-1 0 0,0 0 0 0 0,1 0 1 0 0,0 0-1 0 0,-1 0 1 0 0,1-1-1 0 0,0 1 0 0 0,0-1 1 0 0,0 0-1 0 0,5 2 1 0 0,6 1 102 0 0,0 1 1 0 0,1-2-1 0 0,0 0 1 0 0,0 0-1 0 0,0-2 1 0 0,28 1 0 0 0,-20-3-77 0 0,0 0 1 0 0,0-2-1 0 0,36-8 1 0 0,-54 10-187 0 0,1 0 1 0 0,-1 0-1 0 0,0-1 1 0 0,1 0-1 0 0,-1 0 1 0 0,0-1-1 0 0,0 1 1 0 0,-1-1-1 0 0,1 0 1 0 0,-1 0-1 0 0,1-1 1 0 0,-1 1-1 0 0,0-1 1 0 0,0 0-1 0 0,0 0 0 0 0,-1-1 1 0 0,1 1-1 0 0,-1-1 1 0 0,0 1-1 0 0,-1-1 1 0 0,4-6-1 0 0,-6 7-39 0 0,1 0 0 0 0,-1 0 0 0 0,1 0 1 0 0,-1 0-1 0 0,0 0 0 0 0,-1 0 0 0 0,1 0 0 0 0,-1 0 0 0 0,1 0 0 0 0,-1 0 0 0 0,0 1 0 0 0,-1-1 0 0 0,1 0 0 0 0,-1 1 0 0 0,1-1 0 0 0,-1 0 0 0 0,0 1 1 0 0,0 0-1 0 0,-1 0 0 0 0,1-1 0 0 0,-1 1 0 0 0,0 1 0 0 0,1-1 0 0 0,-1 0 0 0 0,-1 1 0 0 0,1-1 0 0 0,0 1 0 0 0,-7-4 0 0 0,-4-2-389 0 0,0 1 0 0 0,0 0 0 0 0,-1 0 0 0 0,1 1 0 0 0,-31-7 0 0 0,36 11-96 0 0,-1 1 1 0 0,0 0-1 0 0,0 0 1 0 0,1 1-1 0 0,-14 1 1 0 0,-24 8-4832 0 0,28-4 3185 0 0</inkml:trace>
</inkml:ink>
</file>

<file path=ppt/ink/ink8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1:13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0 396 0 0,'0'1'152'0'0,"-1"-1"0"0"0,1 0 0 0 0,0 1 0 0 0,-1-1 1 0 0,1 0-1 0 0,0 0 0 0 0,0 1 0 0 0,0-1 0 0 0,-1 1 0 0 0,1-1 0 0 0,0 0 0 0 0,0 1 0 0 0,0-1 1 0 0,0 1-1 0 0,0-1 0 0 0,0 0 0 0 0,0 1 0 0 0,0-1 0 0 0,0 1 0 0 0,0-1 0 0 0,0 0 0 0 0,0 1 1 0 0,0-1-1 0 0,0 1 0 0 0,0-1 0 0 0,0 0 0 0 0,0 1 0 0 0,0-1 0 0 0,0 1 0 0 0,1-1 0 0 0,-1 0 1 0 0,0 1-1 0 0,0-1 0 0 0,0 0 0 0 0,1 1 0 0 0,-1-1 0 0 0,1 1 0 0 0,18 9 2718 0 0,31 1 90 0 0,189 2 3597 0 0,122-21-1597 0 0,-305 6-4268 0 0,385-37 5704 0 0,-404 39-8407 0 0,-27 5-1803 0 0,0 3-4044 0 0</inkml:trace>
</inkml:ink>
</file>

<file path=ppt/ink/ink8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1:38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1 700 0 0,'-45'5'17068'0'0,"79"8"-13131"0"0,11-7-2185 0 0,-1-3 0 0 0,63-3-1 0 0,-36-1-3024 0 0,-64 1 507 0 0,4 5-7799 0 0</inkml:trace>
</inkml:ink>
</file>

<file path=ppt/ink/ink8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1:3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1 240 0 0,'0'0'298'0'0,"-1"0"0"0"0,1 0 0 0 0,-1 0 0 0 0,1 0 0 0 0,0 0 0 0 0,-1 1 0 0 0,1-1 0 0 0,-1 0 0 0 0,1 0 0 0 0,-1 0 0 0 0,1 1 0 0 0,0-1 0 0 0,-1 0 0 0 0,1 0 0 0 0,-1 1 0 0 0,1-1 0 0 0,0 0 0 0 0,-1 1 0 0 0,1-1 0 0 0,0 1 0 0 0,-1-1 0 0 0,1 0 0 0 0,0 1 0 0 0,0-1 0 0 0,0 1 0 0 0,-1-1 0 0 0,1 1 0 0 0,0-1 0 0 0,0 1 0 0 0,0 0 0 0 0,14 4 3878 0 0,38-3-1967 0 0,-42-2-1070 0 0,171 10 2421 0 0,-108-5-11399 0 0,-60-5 5657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57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17 164 0 0,'13'-16'13020'0'0,"-6"25"-8371"0"0,1 8-3741 0 0,-8-16-926 0 0,9 21 1960 0 0,-1 2 0 0 0,6 27 0 0 0,0-1-856 0 0,3-2-3597 0 0,-7-33-4149 0 0,-6-10 3837 0 0</inkml:trace>
</inkml:ink>
</file>

<file path=ppt/ink/ink8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1:39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1 582 36 0 0,'7'0'1348'0'0,"1"-1"-1"0"0,-1 0 1 0 0,1-1 0 0 0,-1 0-1 0 0,0 0 1 0 0,0 0 0 0 0,0-1-1 0 0,12-6 1 0 0,-7 3-425 0 0,-1-1 0 0 0,0-1-1 0 0,0 0 1 0 0,-1 0 0 0 0,0-1 0 0 0,0 0-1 0 0,10-14 1 0 0,-11 11-646 0 0,-2 0 0 0 0,0 0 1 0 0,0-1-1 0 0,-1 0 0 0 0,-1-1 0 0 0,0 1 0 0 0,-1-1 0 0 0,4-23 1 0 0,9-122 32 0 0,-14 101-90 0 0,-2 28-29 0 0,-2 22-17 0 0,1 1-1 0 0,-1 0 0 0 0,2 0 0 0 0,-1 0 1 0 0,1 0-1 0 0,0 0 0 0 0,0 0 1 0 0,1 0-1 0 0,0 0 0 0 0,0 0 1 0 0,4-6-1 0 0,-6 12-124 0 0,0 1 0 0 0,0 0 0 0 0,1 0 0 0 0,-1 0 0 0 0,0-1 0 0 0,0 1 0 0 0,0 0 0 0 0,1 0 0 0 0,-1 0 0 0 0,0-1 0 0 0,1 1 0 0 0,-1 0 0 0 0,0 0-1 0 0,0 0 1 0 0,1 0 0 0 0,-1 0 0 0 0,0 0 0 0 0,1 0 0 0 0,-1 0 0 0 0,0 0 0 0 0,1 0 0 0 0,-1 0 0 0 0,0 0 0 0 0,1 0 0 0 0,-1 0 0 0 0,0 0 0 0 0,0 0 0 0 0,1 0 0 0 0,-1 0 0 0 0,0 0 0 0 0,1 0 0 0 0,-1 0 0 0 0,0 1 0 0 0,0-1 0 0 0,1 0 0 0 0,-1 0 0 0 0,0 0 0 0 0,1 1 0 0 0,9 13 801 0 0,4 23-88 0 0,-13-35-611 0 0,6 24 298 0 0,-2 1 0 0 0,0 0 1 0 0,1 29-1 0 0,-4-26-448 0 0,2 0 1 0 0,10 39-1 0 0,-13-67-146 0 0,-1 0-1 0 0,1-1 0 0 0,0 1 0 0 0,-1 0 1 0 0,1-1-1 0 0,0 1 0 0 0,0-1 0 0 0,0 1 1 0 0,0-1-1 0 0,0 1 0 0 0,1-1 0 0 0,-1 0 0 0 0,2 2 1 0 0,-1-2-414 0 0,0 0 0 0 0,-1 0 1 0 0,1 0-1 0 0,-1-1 1 0 0,1 1-1 0 0,0-1 0 0 0,0 1 1 0 0,-1-1-1 0 0,1 0 0 0 0,0 0 1 0 0,0 1-1 0 0,0-1 1 0 0,-1 0-1 0 0,1-1 0 0 0,0 1 1 0 0,0 0-1 0 0,-1 0 0 0 0,1-1 1 0 0,0 1-1 0 0,2-2 1 0 0,8-3-2279 0 0</inkml:trace>
</inkml:ink>
</file>

<file path=ppt/ink/ink8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1:3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2 141 6017 0 0,'-1'-34'5463'0'0,"0"10"-1328"0"0,2-1 0 0 0,4-33 2269 0 0,-5 65-6083 0 0,0 12-268 0 0,4 83-580 0 0,7-51-2723 0 0,12-3-3942 0 0,-11-31 4526 0 0</inkml:trace>
</inkml:ink>
</file>

<file path=ppt/ink/ink8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1:40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52 740 0 0,'0'0'253'0'0,"1"-1"1"0"0,-1 1-1 0 0,1-1 1 0 0,-1 1-1 0 0,0-1 0 0 0,1 1 1 0 0,-1-1-1 0 0,0 0 0 0 0,0 1 1 0 0,0-1-1 0 0,1 0 1 0 0,-1 1-1 0 0,0-1 0 0 0,0 0 1 0 0,0 1-1 0 0,0-1 0 0 0,0 0 1 0 0,0 1-1 0 0,0-1 0 0 0,0 0 1 0 0,0 1-1 0 0,0-1 1 0 0,-1 0-1 0 0,1 1 0 0 0,0-1 1 0 0,0 0-1 0 0,-1 1 0 0 0,1-1 1 0 0,0 1-1 0 0,-1-1 1 0 0,1 0-1 0 0,0 1 0 0 0,-1-1 1 0 0,1 1-1 0 0,-1-1 0 0 0,0 0 1 0 0,-30-11 4145 0 0,18 10-3412 0 0,1 0-1 0 0,0 1 0 0 0,-20 1 1 0 0,13 3-385 0 0,1 0 0 0 0,-1 1 1 0 0,0 1-1 0 0,1 1 0 0 0,0 0 0 0 0,1 1 1 0 0,-22 13-1 0 0,31-16-368 0 0,-1 1-1 0 0,2 0 1 0 0,-1 0-1 0 0,0 1 1 0 0,1 0 0 0 0,0 0-1 0 0,1 1 1 0 0,-1-1-1 0 0,1 2 1 0 0,1-1 0 0 0,-1 1-1 0 0,1 0 1 0 0,1 0-1 0 0,-1 0 1 0 0,1 0 0 0 0,-4 15-1 0 0,7-17-126 0 0,1 0 0 0 0,0 0 0 0 0,0 0 0 0 0,0 0 1 0 0,1 0-1 0 0,0 0 0 0 0,0 0 0 0 0,0 0 0 0 0,1 0 0 0 0,0-1 0 0 0,0 1 0 0 0,1 0 0 0 0,-1-1 0 0 0,1 0 0 0 0,0 1 0 0 0,1-1 0 0 0,-1-1 0 0 0,1 1 1 0 0,0 0-1 0 0,7 6 0 0 0,0 0 18 0 0,1 0 1 0 0,0-1 0 0 0,1 0-1 0 0,0-1 1 0 0,0-1 0 0 0,26 13-1 0 0,-28-16-155 0 0,1-1-1 0 0,0 0 0 0 0,0 0 0 0 0,0-1 0 0 0,0-1 0 0 0,0 0 1 0 0,1-1-1 0 0,-1 0 0 0 0,1 0 0 0 0,-1-2 0 0 0,1 0 0 0 0,12-2 1 0 0,-17 1-29 0 0,0 0 0 0 0,-1 0 0 0 0,1-1 0 0 0,0-1 0 0 0,-1 1 0 0 0,1-1 0 0 0,-1 0 0 0 0,0-1 0 0 0,-1 0 0 0 0,1 0 0 0 0,-1 0 0 0 0,0-1 0 0 0,0 0 0 0 0,0 0 0 0 0,-1 0 0 0 0,0-1 1 0 0,0 0-1 0 0,7-14 0 0 0,-9 14 24 0 0,0 1 0 0 0,0 0 1 0 0,0-1-1 0 0,-1 0 1 0 0,0 0-1 0 0,0 1 1 0 0,-1-1-1 0 0,0 0 0 0 0,0 0 1 0 0,-1-1-1 0 0,1 1 1 0 0,-2 0-1 0 0,1 0 1 0 0,-1 0-1 0 0,0 0 0 0 0,-3-10 1 0 0,1 8 17 0 0,-1 0 0 0 0,0 1 1 0 0,-1-1-1 0 0,0 1 0 0 0,0 0 0 0 0,-1 0 1 0 0,0 1-1 0 0,0-1 0 0 0,-1 1 0 0 0,0 1 1 0 0,-12-10-1 0 0,3 4 4 0 0,-1 0-1 0 0,0 1 1 0 0,-31-14-1 0 0,39 20-230 0 0,-1 1-1 0 0,0 1 0 0 0,0-1 0 0 0,-1 2 0 0 0,1-1 0 0 0,-1 2 0 0 0,1-1 0 0 0,-19 1 0 0 0,4 7-2672 0 0,11 4-3660 0 0,8-4 3782 0 0</inkml:trace>
</inkml:ink>
</file>

<file path=ppt/ink/ink8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1:40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88 60 0 0,'-1'-2'487'0'0,"0"1"-1"0"0,-1-1 1 0 0,1 1-1 0 0,0-1 1 0 0,0 0-1 0 0,0 0 1 0 0,0 1-1 0 0,0-1 1 0 0,1 0-1 0 0,-1 0 1 0 0,1 0-1 0 0,-1 0 1 0 0,1 0-1 0 0,-1 0 1 0 0,1 0-1 0 0,0 0 1 0 0,0 0-1 0 0,0 0 1 0 0,0 0-1 0 0,0 0 1 0 0,1 0-1 0 0,-1 0 1 0 0,1 0 0 0 0,1-3-1 0 0,-1 2-75 0 0,1 1 1 0 0,0 0-1 0 0,0 0 0 0 0,0 0 0 0 0,0 0 1 0 0,1 0-1 0 0,-1 0 0 0 0,1 1 1 0 0,-1-1-1 0 0,1 1 0 0 0,-1 0 0 0 0,1-1 1 0 0,0 1-1 0 0,5-1 0 0 0,6-1 410 0 0,0 0-1 0 0,1 1 1 0 0,-1 0-1 0 0,1 1 1 0 0,24 2-1 0 0,-16 1-87 0 0,0 2-1 0 0,0 0 0 0 0,30 10 1 0 0,-45-12-573 0 0,-1 1 1 0 0,0 0-1 0 0,0 0 1 0 0,0 0-1 0 0,0 1 1 0 0,-1 0 0 0 0,0 0-1 0 0,0 1 1 0 0,0 0-1 0 0,0 0 1 0 0,-1 0 0 0 0,1 1-1 0 0,-1-1 1 0 0,5 9-1 0 0,-9-12-150 0 0,0 0-1 0 0,0 0 1 0 0,0 0-1 0 0,0 0 1 0 0,0 0-1 0 0,-1 0 1 0 0,1 0-1 0 0,-1 0 0 0 0,1 0 1 0 0,-1 0-1 0 0,0 0 1 0 0,0 1-1 0 0,0-1 1 0 0,0 0-1 0 0,0 0 1 0 0,0 0-1 0 0,-1 0 1 0 0,1 0-1 0 0,-1 0 1 0 0,1 0-1 0 0,-1 0 0 0 0,-1 3 1 0 0,-1-1-35 0 0,1 0 0 0 0,-1 0 0 0 0,0-1 1 0 0,0 1-1 0 0,-1-1 0 0 0,1 0 0 0 0,-1 0 0 0 0,1 0 0 0 0,-1-1 1 0 0,-4 3-1 0 0,-11 5-262 0 0,1-1 0 0 0,-2-2 1 0 0,-30 10-1 0 0,48-17 256 0 0,1 0-31 0 0,0 1 0 0 0,-1-1 0 0 0,1 0 0 0 0,0 1 0 0 0,-1-1 0 0 0,1 1 0 0 0,0-1 0 0 0,0 1 0 0 0,0-1 0 0 0,-1 1 0 0 0,1 0 0 0 0,0 0 0 0 0,0 0 0 0 0,0-1 0 0 0,0 1 0 0 0,0 0 0 0 0,0 0 0 0 0,0 0 0 0 0,1 1 0 0 0,-2 0 0 0 0,2-1 43 0 0,0 0-1 0 0,0-1 0 0 0,1 1 1 0 0,-1 0-1 0 0,0 0 0 0 0,0 0 0 0 0,0 0 1 0 0,1-1-1 0 0,-1 1 0 0 0,1 0 0 0 0,-1 0 1 0 0,0-1-1 0 0,1 1 0 0 0,-1 0 1 0 0,1 0-1 0 0,0-1 0 0 0,-1 1 0 0 0,1-1 1 0 0,-1 1-1 0 0,1-1 0 0 0,0 1 0 0 0,0-1 1 0 0,0 1-1 0 0,13 7 74 0 0,-1 0 0 0 0,28 9 0 0 0,-16-6-85 0 0,-2 0 93 0 0,67 38 462 0 0,-84-45-442 0 0,1 0 0 0 0,-2 1 0 0 0,1-1 0 0 0,0 1 0 0 0,-1 1-1 0 0,0-1 1 0 0,0 1 0 0 0,-1 0 0 0 0,1 0 0 0 0,-1 0 0 0 0,4 9 0 0 0,-7-14-60 0 0,-1 1 1 0 0,1 0 0 0 0,-1 0-1 0 0,1-1 1 0 0,-1 1 0 0 0,0 0-1 0 0,1 0 1 0 0,-1 0 0 0 0,0 0-1 0 0,0-1 1 0 0,0 1 0 0 0,-1 0-1 0 0,1 0 1 0 0,0 0 0 0 0,-1-1-1 0 0,1 1 1 0 0,-1 0 0 0 0,1 0-1 0 0,-1-1 1 0 0,0 1 0 0 0,0 0-1 0 0,0-1 1 0 0,-1 2 0 0 0,-1 1 6 0 0,0-1-1 0 0,0 0 1 0 0,0-1 0 0 0,-1 1 0 0 0,1 0 0 0 0,-1-1-1 0 0,1 0 1 0 0,-1 0 0 0 0,-7 3 0 0 0,-5 1 40 0 0,0-1 0 0 0,0 0 1 0 0,-34 4-1 0 0,-83 1 291 0 0,65-14-2336 0 0,6-10-6137 0 0</inkml:trace>
</inkml:ink>
</file>

<file path=ppt/ink/ink8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1:4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392 120 540 0 0,'-9'-8'1025'0'0,"0"0"0"0"0,-1 1-1 0 0,0 0 1 0 0,0 0 0 0 0,0 1 0 0 0,-1 1-1 0 0,0 0 1 0 0,0 0 0 0 0,0 1 0 0 0,-1 0-1 0 0,1 1 1 0 0,-1 1 0 0 0,-16-3 0 0 0,28 5-958 0 0,-1 0 0 0 0,0 0 1 0 0,1 0-1 0 0,-1 0 0 0 0,1 0 1 0 0,-1 1-1 0 0,0-1 0 0 0,1 0 0 0 0,-1 0 1 0 0,1 0-1 0 0,-1 0 0 0 0,1 1 1 0 0,-1-1-1 0 0,1 0 0 0 0,-1 0 1 0 0,1 1-1 0 0,-1-1 0 0 0,1 0 1 0 0,-1 1-1 0 0,1-1 0 0 0,-1 1 0 0 0,1-1 1 0 0,0 0-1 0 0,-1 1 0 0 0,1-1 1 0 0,0 1-1 0 0,-1-1 0 0 0,1 1 1 0 0,0-1-1 0 0,0 1 0 0 0,-1 0 0 0 0,1-1 1 0 0,0 1-1 0 0,0-1 0 0 0,0 1 1 0 0,0-1-1 0 0,0 1 0 0 0,0 0 1 0 0,0-1-1 0 0,0 1 0 0 0,0-1 1 0 0,0 1-1 0 0,0 0 0 0 0,0-1 0 0 0,0 1 1 0 0,0-1-1 0 0,1 1 0 0 0,-1-1 1 0 0,0 1-1 0 0,0-1 0 0 0,1 1 1 0 0,-1-1-1 0 0,0 1 0 0 0,1-1 0 0 0,-1 1 1 0 0,0-1-1 0 0,1 1 0 0 0,18 27 927 0 0,37 33 619 0 0,83 71-1 0 0,-77-77-563 0 0,66 76 1 0 0,-125-127-999 0 0,0-1 1 0 0,0 1 0 0 0,0 0-1 0 0,0 0 1 0 0,-1 0 0 0 0,1 1 0 0 0,-1-1-1 0 0,0 0 1 0 0,0 1 0 0 0,-1-1-1 0 0,2 9 1 0 0,-3-12-44 0 0,0 0 1 0 0,0 0-1 0 0,0 0 1 0 0,0 1-1 0 0,0-1 1 0 0,0 0-1 0 0,-1 0 0 0 0,1 0 1 0 0,0 0-1 0 0,-1 0 1 0 0,1 0-1 0 0,-1 0 0 0 0,1 0 1 0 0,-1 0-1 0 0,0 0 1 0 0,1 0-1 0 0,-1 0 1 0 0,0 0-1 0 0,-1 1 0 0 0,-1 0-19 0 0,1 0 0 0 0,-1-1 0 0 0,0 1 0 0 0,0-1 0 0 0,0 0-1 0 0,0 1 1 0 0,0-1 0 0 0,0-1 0 0 0,0 1 0 0 0,-4 0 0 0 0,-23 2-109 0 0,0-1 0 0 0,0-1 0 0 0,0-2 1 0 0,0-1-1 0 0,1-2 0 0 0,-1 0 0 0 0,0-2 1 0 0,1-2-1 0 0,-53-20 0 0 0,75 26 72 0 0,1-1 1 0 0,0 0-1 0 0,-1 0 0 0 0,1-1 0 0 0,-8-6 0 0 0,13 9 41 0 0,0 1-1 0 0,0-1 0 0 0,0 0 0 0 0,0 0 0 0 0,0 0 1 0 0,1 1-1 0 0,-1-1 0 0 0,0 0 0 0 0,1 0 0 0 0,-1 0 1 0 0,1 0-1 0 0,-1 0 0 0 0,1 0 0 0 0,-1-1 0 0 0,1 1 1 0 0,0 0-1 0 0,-1 0 0 0 0,1 0 0 0 0,0 0 0 0 0,0 0 1 0 0,0 0-1 0 0,0-1 0 0 0,0 1 0 0 0,0 0 0 0 0,0 0 1 0 0,1 0-1 0 0,-1 0 0 0 0,0 0 0 0 0,0-1 0 0 0,1 1 1 0 0,-1 0-1 0 0,1 0 0 0 0,-1 0 0 0 0,1 0 0 0 0,-1 0 1 0 0,1 0-1 0 0,0 0 0 0 0,0 1 0 0 0,-1-1 0 0 0,1 0 1 0 0,0 0-1 0 0,0 0 0 0 0,1 0 0 0 0,20-16-5 0 0,0 1 0 0 0,2 1 1 0 0,-1 1-1 0 0,2 1 0 0 0,0 1 0 0 0,39-13 0 0 0,-29 12 66 0 0,-1-2 0 0 0,57-33 1 0 0,-85 44-36 0 0,0 0 1 0 0,0-1 0 0 0,0 1 0 0 0,0-1 0 0 0,0-1 0 0 0,-1 1 0 0 0,0-1 0 0 0,7-10 0 0 0,-11 15-13 0 0,0-1 1 0 0,-1 1 0 0 0,1-1 0 0 0,-1 1 0 0 0,1-1 0 0 0,-1 0-1 0 0,0 1 1 0 0,1-1 0 0 0,-1 0 0 0 0,0 1 0 0 0,0-1 0 0 0,0 1 0 0 0,0-1-1 0 0,-1 0 1 0 0,1 1 0 0 0,0-1 0 0 0,-2-2 0 0 0,1 1 3 0 0,-1 0 1 0 0,1 0 0 0 0,-1 1 0 0 0,0-1-1 0 0,0 0 1 0 0,0 1 0 0 0,-1 0 0 0 0,1-1-1 0 0,0 1 1 0 0,-1 0 0 0 0,1 0 0 0 0,-4-1-1 0 0,-27-17 101 0 0,0 2-1 0 0,-1 2 0 0 0,-1 1 1 0 0,0 1-1 0 0,-55-12 1 0 0,41 14-577 0 0,-1 3-1 0 0,-1 2 1 0 0,-81-1 0 0 0,127 7-374 0 0,-1 2 1 0 0,1-1-1 0 0,-1 1 0 0 0,1-1 0 0 0,0 2 0 0 0,-1-1 1 0 0,1 1-1 0 0,-6 2 0 0 0,4 1-1847 0 0</inkml:trace>
</inkml:ink>
</file>

<file path=ppt/ink/ink8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1:4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86 332 0 0,'8'-7'933'0'0,"1"0"-1"0"0,1 1 1 0 0,-1-1-1 0 0,1 2 1 0 0,0-1-1 0 0,1 2 1 0 0,-1-1-1 0 0,1 1 1 0 0,0 1 0 0 0,0 0-1 0 0,20-3 1 0 0,48-17 3314 0 0,-100 28-2919 0 0,-6 1-1095 0 0,-21 8-417 0 0,40-12 211 0 0,1 0-1 0 0,0 1 0 0 0,0 0 1 0 0,0 1-1 0 0,1-1 1 0 0,-1 1-1 0 0,1 1 1 0 0,-9 7-1 0 0,14-11 23 0 0,0 1 0 0 0,0 0 0 0 0,0 0 0 0 0,0-1 0 0 0,1 1 0 0 0,-1 0 0 0 0,1 0 0 0 0,-1 0 0 0 0,1 0 0 0 0,0 0 0 0 0,0 0 0 0 0,0 0 0 0 0,0 0 0 0 0,0 0 0 0 0,0 0 0 0 0,1 0 0 0 0,-1 0 0 0 0,0-1 0 0 0,1 1 0 0 0,0 0 0 0 0,-1 0 0 0 0,1 0 0 0 0,0-1 0 0 0,0 1 0 0 0,0 0 1 0 0,0-1-1 0 0,0 1 0 0 0,1 0 0 0 0,1 1 0 0 0,39 44 885 0 0,-41-46-924 0 0,44 37 808 0 0,1-1-1 0 0,68 39 0 0 0,-61-42-62 0 0,87 72-1 0 0,-137-103-731 0 0,0-1-1 0 0,0 1 0 0 0,-1 0 1 0 0,1 0-1 0 0,-1 0 0 0 0,1 0 0 0 0,-1 1 1 0 0,0-1-1 0 0,0 1 0 0 0,-1-1 0 0 0,1 1 1 0 0,-1 0-1 0 0,1-1 0 0 0,-1 1 0 0 0,0 4 1 0 0,-1-6-16 0 0,0 0 1 0 0,0 0-1 0 0,-1-1 1 0 0,1 1 0 0 0,-1 0-1 0 0,1 0 1 0 0,-1-1-1 0 0,0 1 1 0 0,1 0-1 0 0,-1-1 1 0 0,0 1 0 0 0,0 0-1 0 0,0-1 1 0 0,0 0-1 0 0,-1 1 1 0 0,1-1-1 0 0,0 1 1 0 0,-1-1 0 0 0,1 0-1 0 0,-1 0 1 0 0,1 0-1 0 0,-1 0 1 0 0,1 0-1 0 0,-1 0 1 0 0,0-1 0 0 0,1 1-1 0 0,-1 0 1 0 0,0-1-1 0 0,0 1 1 0 0,1-1-1 0 0,-1 0 1 0 0,-3 1 0 0 0,-18 3 90 0 0,0-1 0 0 0,0-2 1 0 0,0 0-1 0 0,0-1 0 0 0,-31-4 1 0 0,-19-5-2200 0 0,11 2-3748 0 0,57 6 3012 0 0</inkml:trace>
</inkml:ink>
</file>

<file path=ppt/ink/ink8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1:44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109 224 36 0 0,'-54'130'15231'0'0,"53"-129"-15041"0"0,1 0 0 0 0,-1 0-1 0 0,1 0 1 0 0,-1 0 0 0 0,1 0-1 0 0,-1 0 1 0 0,1-1 0 0 0,-1 1-1 0 0,0 0 1 0 0,1 0 0 0 0,-1 0-1 0 0,0-1 1 0 0,0 1 0 0 0,0 0-1 0 0,0-1 1 0 0,0 1 0 0 0,0-1-1 0 0,0 1 1 0 0,-1 0 0 0 0,1-1-96 0 0,1 0 0 0 0,-1 0 0 0 0,1-1-1 0 0,-1 1 1 0 0,0 0 0 0 0,1 0 0 0 0,-1 0 0 0 0,0-1 0 0 0,1 1 0 0 0,-1 0 0 0 0,1-1 0 0 0,-1 1 0 0 0,1 0 0 0 0,-1-1 0 0 0,1 1 0 0 0,-1-1 0 0 0,1 1 0 0 0,-1-1 0 0 0,1 1 0 0 0,0-1 0 0 0,-1 1-1 0 0,0-2 1 0 0,-15-39 1255 0 0,16 39-1328 0 0,-3-13 130 0 0,0-1 0 0 0,1 1-1 0 0,1 0 1 0 0,0-1-1 0 0,1 1 1 0 0,1-1 0 0 0,1 1-1 0 0,3-17 1 0 0,-3 20-70 0 0,0 1 1 0 0,1 0-1 0 0,1 0 1 0 0,-1 0-1 0 0,2 0 1 0 0,0 1-1 0 0,0 0 1 0 0,1-1-1 0 0,0 2 1 0 0,0-1-1 0 0,12-12 1 0 0,-16 20-24 0 0,0 0-1 0 0,1 0 1 0 0,-1 0-1 0 0,1 0 1 0 0,0 0-1 0 0,-1 0 1 0 0,1 1 0 0 0,0 0-1 0 0,0-1 1 0 0,0 1-1 0 0,0 0 1 0 0,0 0 0 0 0,0 0-1 0 0,0 1 1 0 0,0-1-1 0 0,1 1 1 0 0,-1 0-1 0 0,0 0 1 0 0,0 0 0 0 0,6 1-1 0 0,-3 0 7 0 0,-1 1-1 0 0,1 0 0 0 0,-1 0 1 0 0,0 0-1 0 0,0 1 1 0 0,0 0-1 0 0,0 0 0 0 0,0 0 1 0 0,-1 1-1 0 0,9 7 1 0 0,-1 3 66 0 0,0 0 1 0 0,0 0 0 0 0,-1 1-1 0 0,-1 0 1 0 0,-1 1-1 0 0,11 22 1 0 0,-18-31-117 0 0,1-1 0 0 0,0 1 1 0 0,-1 0-1 0 0,-1-1 0 0 0,1 1 1 0 0,-1 0-1 0 0,0 0 0 0 0,0 0 1 0 0,-1 0-1 0 0,-1 8 0 0 0,1-14-148 0 0,0-6-799 0 0,1-6 893 0 0,0 0 1 0 0,1 0 0 0 0,0 0 0 0 0,1 0-1 0 0,0 0 1 0 0,1 0 0 0 0,0 1-1 0 0,1 0 1 0 0,11-19 0 0 0,-12 22 55 0 0,1-1 1 0 0,0 1 0 0 0,0 0 0 0 0,1 1 0 0 0,0-1-1 0 0,0 1 1 0 0,0 0 0 0 0,1 0 0 0 0,0 1 0 0 0,0 0-1 0 0,1 1 1 0 0,-1-1 0 0 0,17-6 0 0 0,-23 11 16 0 0,1 0 0 0 0,0-1 0 0 0,-1 1 0 0 0,1 0 0 0 0,-1 0 0 0 0,1 0 0 0 0,-1 0 0 0 0,1 1 0 0 0,-1-1 0 0 0,1 0 0 0 0,0 0 0 0 0,-1 1 0 0 0,0-1 0 0 0,1 1 0 0 0,-1 0 0 0 0,1-1 0 0 0,-1 1 0 0 0,0 0 0 0 0,1 0 0 0 0,-1 0 0 0 0,0 0 0 0 0,0 0 0 0 0,0 0 0 0 0,1 0 0 0 0,-1 0 0 0 0,0 1 0 0 0,-1-1 0 0 0,1 0 0 0 0,0 0 0 0 0,0 1 0 0 0,0-1 0 0 0,-1 1 0 0 0,1-1 0 0 0,-1 1 0 0 0,1-1 0 0 0,-1 1 0 0 0,0-1 0 0 0,1 3 0 0 0,2 10 150 0 0,0 0 1 0 0,-1 0-1 0 0,0 19 1 0 0,-1-19-118 0 0,10 43-1662 0 0,2-32-1600 0 0,8-7-4473 0 0,-11-14 4874 0 0</inkml:trace>
</inkml:ink>
</file>

<file path=ppt/ink/ink8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1:4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67 291 312 0 0,'-5'6'765'0'0,"1"0"0"0"0,-1 0-1 0 0,1 1 1 0 0,0 0 0 0 0,1 0-1 0 0,0 0 1 0 0,0 0 0 0 0,0 1 0 0 0,-2 9-1 0 0,-11 76 5096 0 0,9-50-3078 0 0,7-40-2594 0 0,-1 0 180 0 0,0 1 0 0 0,0-1 0 0 0,0 1 0 0 0,1 0 0 0 0,-1 0 0 0 0,1-1 0 0 0,0 1 0 0 0,0 0 1 0 0,1 0-1 0 0,-1-1 0 0 0,1 1 0 0 0,-1 0 0 0 0,1-1 0 0 0,0 1 0 0 0,1 0 0 0 0,-1-1 0 0 0,4 6 0 0 0,-5-8 32 0 0,2-1-349 0 0,0-1 0 0 0,-1 1 1 0 0,1-1-1 0 0,-1 0 0 0 0,1 1 1 0 0,-1-1-1 0 0,1 0 0 0 0,-1 0 1 0 0,0 0-1 0 0,1 0 0 0 0,-1 0 1 0 0,0 0-1 0 0,0 0 0 0 0,0 0 1 0 0,0-1-1 0 0,0 1 0 0 0,0 0 1 0 0,1-3-1 0 0,17-30 266 0 0,-17 30-272 0 0,19-37 89 0 0,-3-1 1 0 0,-1-1-1 0 0,-2-1 0 0 0,-2 0 1 0 0,-2 0-1 0 0,-2-1 0 0 0,7-92 1 0 0,-10 55 600 0 0,19 133 719 0 0,-11-15-1212 0 0,1-2 1 0 0,2 0-1 0 0,1 0 1 0 0,1-2 0 0 0,2 0-1 0 0,34 38 1 0 0,13 7-788 0 0,84 74 0 0 0,-103-110-2540 0 0,-48-40 2669 0 0,5-18-1116 0 0,-12 11 1507 0 0,1-1 1 0 0,-1 1 0 0 0,-1 0 0 0 0,1 1 0 0 0,-1-1-1 0 0,0 1 1 0 0,0 1 0 0 0,0-1 0 0 0,-1 1 0 0 0,0 1 0 0 0,0-1-1 0 0,0 1 1 0 0,-11-2 0 0 0,-18-5 419 0 0,-60-8 0 0 0,87 16-309 0 0,-106-9 1284 0 0,103 10-1157 0 0,0 1 0 0 0,0 1-1 0 0,0 0 1 0 0,0 1 0 0 0,0 1-1 0 0,-21 6 1 0 0,33-9-319 0 0,1 0 1 0 0,-1 0-1 0 0,0 1 1 0 0,0-1-1 0 0,0 0 1 0 0,1 1 0 0 0,-1-1-1 0 0,0 1 1 0 0,1-1-1 0 0,-1 1 1 0 0,0-1-1 0 0,1 1 1 0 0,-1 0-1 0 0,0-1 1 0 0,1 1-1 0 0,-1 0 1 0 0,1 0-1 0 0,-1-1 1 0 0,1 2-1 0 0,0-1-223 0 0,0 0 0 0 0,0 0-1 0 0,0 0 1 0 0,0 0 0 0 0,0-1 0 0 0,0 1-1 0 0,0 0 1 0 0,1 0 0 0 0,-1 0-1 0 0,0 0 1 0 0,1 0 0 0 0,-1-1-1 0 0,1 1 1 0 0,-1 0 0 0 0,1 0-1 0 0,-1-1 1 0 0,1 1 0 0 0,-1 0-1 0 0,1-1 1 0 0,0 1 0 0 0,-1 0 0 0 0,1-1-1 0 0,0 1 1 0 0,1 0 0 0 0,9 4-2594 0 0</inkml:trace>
</inkml:ink>
</file>

<file path=ppt/ink/ink8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1:07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0 271 552 0 0,'7'2'437'0'0,"-1"0"-1"0"0,0 1 1 0 0,0-1-1 0 0,0 1 1 0 0,-1 0-1 0 0,1 1 1 0 0,-1-1-1 0 0,0 1 1 0 0,0 0-1 0 0,0 1 1 0 0,0-1-1 0 0,7 9 1 0 0,46 68 2396 0 0,-52-72-2330 0 0,19 33 1646 0 0,27 65 0 0 0,-34-66-22 0 0,2-2-1 0 0,29 45 1 0 0,-49-83-2036 0 0,1 0-1 0 0,0 0 1 0 0,-1 0 0 0 0,1 0-1 0 0,0 0 1 0 0,0 0 0 0 0,0 0-1 0 0,-1-1 1 0 0,1 1 0 0 0,0 0-1 0 0,0-1 1 0 0,0 1 0 0 0,0 0-1 0 0,0-1 1 0 0,0 1 0 0 0,0-1-1 0 0,0 0 1 0 0,1 1 0 0 0,-1-1-1 0 0,0 0 1 0 0,0 0 0 0 0,0 1-1 0 0,0-1 1 0 0,0 0 0 0 0,1 0-1 0 0,-1 0 1 0 0,0-1 0 0 0,2 1-1 0 0,0-1 45 0 0,0-1 0 0 0,0 1 0 0 0,0-1-1 0 0,-1 1 1 0 0,1-1 0 0 0,-1 0 0 0 0,1 0 0 0 0,-1 0 0 0 0,0 0-1 0 0,4-5 1 0 0,3-4 172 0 0,0-2 0 0 0,-1 1 1 0 0,10-20-1 0 0,5-17 253 0 0,-3-2 1 0 0,25-90-1 0 0,10-109 363 0 0,-54 242-892 0 0,19-133-323 0 0,-20 140 217 0 0,0 1 0 0 0,0 0 0 0 0,0-1 0 0 0,0 1 0 0 0,1 0 0 0 0,-1-1 0 0 0,0 1 0 0 0,0 0 0 0 0,0 0 0 0 0,0-1 0 0 0,0 1 0 0 0,1 0 0 0 0,-1-1 0 0 0,0 1 0 0 0,0 0 0 0 0,0 0 0 0 0,1-1 0 0 0,-1 1 0 0 0,0 0 0 0 0,0 0 0 0 0,1-1 0 0 0,-1 1 0 0 0,0 0 0 0 0,1 0 0 0 0,-1 0 0 0 0,0 0 0 0 0,1 0 1 0 0,-1-1-1 0 0,0 1 0 0 0,1 0 0 0 0,-1 0 0 0 0,0 0 0 0 0,1 0 0 0 0,-1 0 0 0 0,0 0 0 0 0,1 0 0 0 0,15 7-1670 0 0,11 17-2690 0 0,-5 0 1273 0 0,2 3 454 0 0</inkml:trace>
</inkml:ink>
</file>

<file path=ppt/ink/ink8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1:08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440 104 680 0 0,'0'-2'292'0'0,"0"0"1"0"0,-1 0-1 0 0,1-1 1 0 0,0 1-1 0 0,-1 0 0 0 0,1 0 1 0 0,-1 0-1 0 0,0 0 0 0 0,0 0 1 0 0,0 0-1 0 0,0 0 1 0 0,0 0-1 0 0,0 0 0 0 0,0 0 1 0 0,-1 0-1 0 0,1 1 0 0 0,-1-1 1 0 0,1 0-1 0 0,-4-1 0 0 0,1 0 9 0 0,-1 0 0 0 0,0 0-1 0 0,1 1 1 0 0,-1-1-1 0 0,0 1 1 0 0,0 1 0 0 0,0-1-1 0 0,-6 0 1 0 0,-9-2 392 0 0,1 2 1 0 0,-1 1-1 0 0,-31 1 0 0 0,29 1-218 0 0,1 2 0 0 0,0 0 0 0 0,-1 1 0 0 0,-33 12-1 0 0,47-14-252 0 0,0 1-1 0 0,0 0 0 0 0,1 1 0 0 0,-1-1 0 0 0,1 2 0 0 0,0-1 0 0 0,0 1 0 0 0,1 0 0 0 0,-1 0 0 0 0,1 1 0 0 0,0 0 0 0 0,1 0 0 0 0,-1 0 0 0 0,1 1 1 0 0,-6 9-1 0 0,10-14-106 0 0,0 0 1 0 0,0 0-1 0 0,1 1 1 0 0,-1-1-1 0 0,0 0 1 0 0,1 1-1 0 0,-1-1 1 0 0,1 0-1 0 0,0 1 1 0 0,0-1-1 0 0,0 1 1 0 0,0-1-1 0 0,0 1 1 0 0,0-1-1 0 0,1 0 1 0 0,-1 1-1 0 0,1-1 1 0 0,0 0-1 0 0,0 1 1 0 0,1 2 0 0 0,1-1 6 0 0,0 1 1 0 0,0-1 0 0 0,0 0-1 0 0,0 0 1 0 0,1-1 0 0 0,0 1-1 0 0,-1-1 1 0 0,1 0 0 0 0,6 4-1 0 0,6 2 139 0 0,0 0-1 0 0,0-2 0 0 0,0 0 0 0 0,28 8 0 0 0,-20-8-86 0 0,1-1 0 0 0,0-2 1 0 0,0 0-1 0 0,1-1 0 0 0,-1-2 0 0 0,1 0 1 0 0,-1-2-1 0 0,1-1 0 0 0,-1-1 0 0 0,35-9 1 0 0,-56 12-162 0 0,0-1 0 0 0,0-1 0 0 0,-1 1 0 0 0,1-1 0 0 0,0 1 0 0 0,-1-1 0 0 0,1 0 0 0 0,-1 0 0 0 0,0-1 0 0 0,0 1 0 0 0,1-1 0 0 0,-2 1 0 0 0,1-1 0 0 0,0 0 0 0 0,0 0 0 0 0,-1 0 0 0 0,0 0 0 0 0,0-1 0 0 0,0 1 0 0 0,0-1 0 0 0,3-6 0 0 0,-5 5-8 0 0,1 0-1 0 0,-1 1 1 0 0,0-1-1 0 0,0 1 0 0 0,-1-1 1 0 0,0 0-1 0 0,1 1 1 0 0,-1-1-1 0 0,-1 1 1 0 0,1 0-1 0 0,-1-1 0 0 0,0 1 1 0 0,0 0-1 0 0,0 0 1 0 0,0 0-1 0 0,-1 0 0 0 0,1 0 1 0 0,-6-5-1 0 0,-6-6-135 0 0,0 1 1 0 0,-1 0-1 0 0,0 1 0 0 0,-1 0 0 0 0,-1 2 0 0 0,0 0 0 0 0,-1 1 1 0 0,0 0-1 0 0,0 2 0 0 0,-1 0 0 0 0,0 1 0 0 0,-31-7 0 0 0,27 14-419 0 0,9 0-1293 0 0,7-1-2615 0 0,18 16-683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58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37 153 424 0 0,'-5'-3'750'0'0,"1"-1"-1"0"0,0 1 1 0 0,1-1 0 0 0,-1 0-1 0 0,1 0 1 0 0,-1-1 0 0 0,-3-6-1 0 0,6 9-502 0 0,1 1-1 0 0,-1-1 1 0 0,1 0 0 0 0,0 1-1 0 0,0-1 1 0 0,-1 1 0 0 0,1-1-1 0 0,0 1 1 0 0,0-1 0 0 0,0 0-1 0 0,1 1 1 0 0,-1-1 0 0 0,0 1-1 0 0,1-1 1 0 0,-1 1 0 0 0,1-1-1 0 0,-1 1 1 0 0,1-1 0 0 0,0 1-1 0 0,-1 0 1 0 0,1-1-1 0 0,0 1 1 0 0,0 0 0 0 0,0-1-1 0 0,0 1 1 0 0,0 0 0 0 0,0 0-1 0 0,1 0 1 0 0,-1 0 0 0 0,0 0-1 0 0,2-1 1 0 0,9-6 388 0 0,1-1-1 0 0,1 2 1 0 0,-1 0-1 0 0,1 0 1 0 0,0 1 0 0 0,1 1-1 0 0,-1 0 1 0 0,1 1-1 0 0,0 1 1 0 0,0 0 0 0 0,1 1-1 0 0,17 0 1 0 0,-11 1-147 0 0,-1 2 0 0 0,0 0 1 0 0,1 1-1 0 0,-1 1 0 0 0,0 1 1 0 0,0 1-1 0 0,0 0 0 0 0,24 12 0 0 0,-40-15-371 0 0,0 0 0 0 0,0 0 0 0 0,0 1-1 0 0,-1 0 1 0 0,1 0 0 0 0,-1 0-1 0 0,0 1 1 0 0,0-1 0 0 0,0 1 0 0 0,0 0-1 0 0,-1 0 1 0 0,0 1 0 0 0,0-1-1 0 0,4 6 1 0 0,-6-7-97 0 0,0 0-1 0 0,0-1 0 0 0,-1 1 1 0 0,1 0-1 0 0,-1-1 1 0 0,1 1-1 0 0,-1 0 1 0 0,0 0-1 0 0,0 0 0 0 0,0-1 1 0 0,0 1-1 0 0,-1 0 1 0 0,1 0-1 0 0,-1-1 1 0 0,0 1-1 0 0,0 0 1 0 0,0-1-1 0 0,0 1 0 0 0,0 0 1 0 0,0-1-1 0 0,-1 0 1 0 0,1 1-1 0 0,-1-1 1 0 0,1 0-1 0 0,-1 0 0 0 0,0 0 1 0 0,0 0-1 0 0,-3 3 1 0 0,-4 2-285 0 0,-1 0 1 0 0,1 0-1 0 0,-1-1 0 0 0,-1-1 1 0 0,-20 9-1 0 0,11-5-744 0 0,18-8 771 0 0,27 18-639 0 0,18 1 701 0 0,56 28 234 0 0,-86-41-20 0 0,-1 1 0 0 0,0 0 0 0 0,0 1 0 0 0,-1 0 1 0 0,15 16-1 0 0,-25-24-38 0 0,1 0 0 0 0,-1 1 1 0 0,0-1-1 0 0,0 0 0 0 0,0 0 0 0 0,0 1 1 0 0,0-1-1 0 0,0 1 0 0 0,0-1 0 0 0,0 1 1 0 0,-1-1-1 0 0,1 1 0 0 0,0-1 1 0 0,-1 1-1 0 0,0 0 0 0 0,1-1 0 0 0,-1 1 1 0 0,0 0-1 0 0,0-1 0 0 0,0 1 0 0 0,0 0 1 0 0,0-1-1 0 0,0 1 0 0 0,0 0 1 0 0,0-1-1 0 0,-1 1 0 0 0,1 0 0 0 0,-1-1 1 0 0,1 1-1 0 0,-1-1 0 0 0,0 1 0 0 0,0-1 1 0 0,0 1-1 0 0,0-1 0 0 0,0 1 1 0 0,0-1-1 0 0,0 0 0 0 0,0 0 0 0 0,0 1 1 0 0,0-1-1 0 0,-1 0 0 0 0,1 0 0 0 0,0 0 1 0 0,-1 0-1 0 0,1-1 0 0 0,-1 1 1 0 0,1 0-1 0 0,-3 0 0 0 0,-8 5 33 0 0,1-2 1 0 0,-1 1-1 0 0,-1-2 0 0 0,1 1 0 0 0,-14 0 0 0 0,-10 3-293 0 0,0-3-1 0 0,-1-1 1 0 0,1-1-1 0 0,-1-2 0 0 0,-69-10 1 0 0,104 10-426 0 0,-15-5 337 0 0,12 3-2331 0 0</inkml:trace>
</inkml:ink>
</file>

<file path=ppt/ink/ink8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1:0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28 816 0 0,'-9'-28'15866'0'0,"14"45"-14085"0"0,27 122 3359 0 0,3 10-5908 0 0,-22-113-1674 0 0,-1-14-3281 0 0,-4-13 3206 0 0</inkml:trace>
</inkml:ink>
</file>

<file path=ppt/ink/ink8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1:09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37 636 0 0,'-35'-11'2601'0'0,"15"4"875"0"0,1 2 5500 0 0,45 0-7580 0 0,1 2 0 0 0,-1 1 0 0 0,1 1 0 0 0,41 3 0 0 0,28 0-850 0 0,-62-2-1987 0 0,-26 1-126 0 0,1-1 0 0 0,0 0-1 0 0,0 0 1 0 0,13-3 0 0 0,-8-2-822 0 0</inkml:trace>
</inkml:ink>
</file>

<file path=ppt/ink/ink8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1:09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1 250 876 0 0,'1'-12'682'0'0,"0"1"-1"0"0,2-1 1 0 0,-1 1-1 0 0,1-1 1 0 0,1 1-1 0 0,0 0 1 0 0,1 0-1 0 0,0 1 1 0 0,1 0-1 0 0,0 0 1 0 0,0 0-1 0 0,1 0 1 0 0,0 1-1 0 0,1 0 1 0 0,0 1-1 0 0,17-15 1 0 0,-14 16-191 0 0,-1 0-1 0 0,1 0 1 0 0,0 1 0 0 0,1 1 0 0 0,-1 0-1 0 0,1 1 1 0 0,0 0 0 0 0,0 1 0 0 0,25-4 0 0 0,-13 4 102 0 0,0 2-1 0 0,-1 1 1 0 0,1 0 0 0 0,-1 2 0 0 0,1 1 0 0 0,24 5 0 0 0,-34-5-309 0 0,-1 1 0 0 0,0 0 0 0 0,1 1 0 0 0,-2 0-1 0 0,1 1 1 0 0,-1 1 0 0 0,0-1 0 0 0,0 2 0 0 0,0 0 0 0 0,-1 0-1 0 0,15 16 1 0 0,-23-21-201 0 0,-1-1 0 0 0,0 1 1 0 0,0-1-1 0 0,0 1 0 0 0,0 0 0 0 0,-1-1 0 0 0,1 1 0 0 0,-1 0 0 0 0,1 0 0 0 0,-1 0 0 0 0,0 1 0 0 0,0-1 0 0 0,-1 0 1 0 0,1 0-1 0 0,-1 0 0 0 0,1 1 0 0 0,-1-1 0 0 0,0 0 0 0 0,-1 7 0 0 0,0-5-19 0 0,-1 0 0 0 0,1-1 0 0 0,-1 1 0 0 0,0 0 0 0 0,-1-1 0 0 0,1 1 1 0 0,-1-1-1 0 0,0 0 0 0 0,0 0 0 0 0,0 0 0 0 0,-7 6 0 0 0,-8 6-8 0 0,-2-2 0 0 0,1 0 0 0 0,-2 0 0 0 0,-27 12 0 0 0,40-21-40 0 0,-67 31-20 0 0,74-36-10 0 0,24 8-28 0 0,63 17 19 0 0,-25-9 141 0 0,81 33 0 0 0,-125-42-75 0 0,-1 1 0 0 0,0 1 0 0 0,-1 0-1 0 0,0 1 1 0 0,0 0 0 0 0,-1 1 0 0 0,0 1-1 0 0,-1 0 1 0 0,17 21 0 0 0,-27-30-29 0 0,-1-1 0 0 0,0 1 0 0 0,0 0 0 0 0,0 0 0 0 0,-1 0 0 0 0,1 0 0 0 0,-1 0 0 0 0,1 0 0 0 0,-1 0 0 0 0,0 0 0 0 0,0 0 0 0 0,-1 0 0 0 0,1 1 0 0 0,-1-1 0 0 0,1 0 0 0 0,-1 1 0 0 0,0-1 0 0 0,0 1 0 0 0,-1-1 0 0 0,1 0 0 0 0,-1 0 0 0 0,-1 5 0 0 0,0-3 4 0 0,0 0 1 0 0,-1-1 0 0 0,0 0-1 0 0,0 0 1 0 0,0 1 0 0 0,-1-2 0 0 0,1 1-1 0 0,-1 0 1 0 0,0-1 0 0 0,0 0-1 0 0,0 0 1 0 0,0 0 0 0 0,-6 3-1 0 0,-11 4 21 0 0,-1 0-1 0 0,0-1 0 0 0,-1-1 0 0 0,0-1 0 0 0,-27 5 0 0 0,-4-4-507 0 0,-90 1-1 0 0,41-4-2483 0 0,0 9-5825 0 0,77-8 5971 0 0</inkml:trace>
</inkml:ink>
</file>

<file path=ppt/ink/ink8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1:0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4 432 0 0,'-5'1'770'0'0,"-24"5"2734"0"0,19 3 2871 0 0,13-7-6024 0 0,-1-1-1 0 0,1 1 1 0 0,0-1-1 0 0,0 0 1 0 0,0 0 0 0 0,-1 0-1 0 0,1 0 1 0 0,0 0 0 0 0,0 0-1 0 0,1-1 1 0 0,2 1-1 0 0,-2-1 101 0 0,118 18 2370 0 0,150 3 0 0 0,-189-17-2298 0 0,451 17 2227 0 0,-1-11-684 0 0,-465-10-1795 0 0,470-4 1463 0 0,-13-41-373 0 0,-503 42-1299 0 0,-9 2-41 0 0,0 0 1 0 0,-1-2 0 0 0,1 1 0 0 0,-1-1-1 0 0,0-1 1 0 0,0 0 0 0 0,0-1 0 0 0,15-8-1 0 0,-28 13-47 0 0,1 0 0 0 0,-1 0-1 0 0,1 0 1 0 0,0 0 0 0 0,-1 0-1 0 0,1 0 1 0 0,0 0-1 0 0,-1 0 1 0 0,1 0 0 0 0,0 0-1 0 0,-1 0 1 0 0,1 0-1 0 0,0 0 1 0 0,-1 0 0 0 0,1-1-1 0 0,-1 1 1 0 0,1 0-1 0 0,0 0 1 0 0,0 0 0 0 0,-1-1-1 0 0,1 1 1 0 0,0 0-1 0 0,-1 0 1 0 0,1-1 0 0 0,0 1-1 0 0,0 0 1 0 0,0 0 0 0 0,-1-1-1 0 0,1 1 1 0 0,0 0-1 0 0,0-1 1 0 0,0 1 0 0 0,0 0-1 0 0,-1-1 1 0 0,1 1-1 0 0,0-1 1 0 0,0 1 0 0 0,0 0-1 0 0,0-1 1 0 0,0 1-1 0 0,0 0 1 0 0,0-1 0 0 0,0 1-1 0 0,0 0 1 0 0,0-1 0 0 0,0 1-1 0 0,0-1 1 0 0,1 1-1 0 0,-1 0 1 0 0,0-1 0 0 0,0 1-1 0 0,0 0 1 0 0,0-1-1 0 0,1 1 1 0 0,-1 0 0 0 0,0 0-1 0 0,0-1 1 0 0,0 1-1 0 0,1 0 1 0 0,-1-1 0 0 0,0 1-1 0 0,1 0 1 0 0,-1 0 0 0 0,0 0-1 0 0,0-1 1 0 0,1 1-1 0 0,0 0 1 0 0,-33-2-3775 0 0,5 9-3368 0 0,13-2 4155 0 0</inkml:trace>
</inkml:ink>
</file>

<file path=ppt/ink/ink8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1:10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8 228 0 0,'-9'-8'21341'0'0,"5"17"-20876"0"0,0-2 0 0 0,0 1 0 0 0,-1 0-1 0 0,-1-1 1 0 0,1 0 0 0 0,-1 0 0 0 0,0-1 0 0 0,-1 1-1 0 0,-11 8 1 0 0,-73 49 420 0 0,80-57-641 0 0,-313 169 2089 0 0,236-132-1667 0 0,49-22-278 0 0,37-20-339 0 0,0-1 0 0 0,0 0 1 0 0,0 1-1 0 0,0-1 1 0 0,1 1-1 0 0,-1 0 0 0 0,0 0 1 0 0,1-1-1 0 0,-1 1 1 0 0,1 0-1 0 0,0 0 0 0 0,-1 0 1 0 0,1 1-1 0 0,-1 3 1 0 0,2-5-24 0 0,0 0 1 0 0,0-1 0 0 0,1 1 0 0 0,-1 0 0 0 0,0 0-1 0 0,0-1 1 0 0,1 1 0 0 0,-1 0 0 0 0,1 0 0 0 0,-1-1 0 0 0,1 1-1 0 0,-1 0 1 0 0,1-1 0 0 0,-1 1 0 0 0,1-1 0 0 0,0 1-1 0 0,-1-1 1 0 0,1 1 0 0 0,0-1 0 0 0,-1 1 0 0 0,1-1-1 0 0,0 1 1 0 0,0-1 0 0 0,-1 0 0 0 0,1 0 0 0 0,0 1 0 0 0,1-1-1 0 0,26 7 146 0 0,-25-7-129 0 0,51 9-24 0 0,0-4-1 0 0,106-1 1 0 0,18-17-2759 0 0,-98-2-1158 0 0,-32-4-4167 0 0,-57 42 13943 0 0,-1 49-2299 0 0,2-10-1672 0 0,1-32-1155 0 0,-8 36 1288 0 0,15-26-3744 0 0,3-33 284 0 0</inkml:trace>
</inkml:ink>
</file>

<file path=ppt/ink/ink8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1:58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28 276 0 0,'-8'-16'21499'0'0,"23"19"-20936"0"0,0 0 0 0 0,1 0 0 0 0,-1-2 0 0 0,1 0 0 0 0,-1-1 0 0 0,1 0 0 0 0,-1-1 0 0 0,1-1 0 0 0,24-6 0 0 0,-12 3-2127 0 0,48-2 1 0 0,-66 10-1513 0 0</inkml:trace>
</inkml:ink>
</file>

<file path=ppt/ink/ink8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1:58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0 412 0 0,'-26'15'3668'0'0,"16"-2"4169"0"0,11-12-7585 0 0,0 0 0 0 0,0 0 0 0 0,0 0 1 0 0,0-1-1 0 0,0 1 0 0 0,1 0 0 0 0,-1-1 0 0 0,0 1 0 0 0,0-1 0 0 0,1 1 1 0 0,-1-1-1 0 0,0 0 0 0 0,1 0 0 0 0,-1 1 0 0 0,0-1 0 0 0,1 0 0 0 0,-1 0 1 0 0,2-1-1 0 0,26 3 1904 0 0,45-6 1031 0 0,-25 0-6906 0 0,-28 2-1206 0 0,-13 1 2627 0 0</inkml:trace>
</inkml:ink>
</file>

<file path=ppt/ink/ink8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1:5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0 539 6169 0 0,'7'2'1739'0'0,"1"0"1"0"0,-1 0 0 0 0,0-1 0 0 0,1 0 0 0 0,14 0 0 0 0,43-10 1737 0 0,-51 6-3195 0 0,1-1-1 0 0,-1-1 1 0 0,1-1 0 0 0,-2 0-1 0 0,1 0 1 0 0,15-11 0 0 0,-13 4-100 0 0,0 0 0 0 0,-1-1 1 0 0,-1 0-1 0 0,-1-1 0 0 0,0-1 1 0 0,0 0-1 0 0,-2-1 0 0 0,17-32 1 0 0,-14 22-78 0 0,-2-1 0 0 0,0-1 0 0 0,-2 0 0 0 0,-1-1 1 0 0,5-34-1 0 0,-12 51 15 0 0,-1-1 0 0 0,0 0 0 0 0,-1 0 0 0 0,0 1 0 0 0,-1-1 1 0 0,-4-20-1 0 0,4 32 201 0 0,-7 22 908 0 0,-2 34-610 0 0,2-16-400 0 0,2 1 0 0 0,2 1 0 0 0,0 59 0 0 0,4-96-421 0 0,1 1 1 0 0,-1-1-1 0 0,0 0 1 0 0,1 0 0 0 0,0 1-1 0 0,0-1 1 0 0,0 0-1 0 0,0 0 1 0 0,0 0 0 0 0,1 0-1 0 0,-1 0 1 0 0,1 0-1 0 0,2 2 1 0 0,-3-4-328 0 0,0 1 0 0 0,1-1-1 0 0,-1 0 1 0 0,0 0 0 0 0,1 0 0 0 0,-1 0 0 0 0,1 0-1 0 0,-1-1 1 0 0,1 1 0 0 0,-1 0 0 0 0,1-1 0 0 0,-1 1-1 0 0,1-1 1 0 0,0 0 0 0 0,-1 1 0 0 0,1-1 0 0 0,3 0-1 0 0,3-1-2190 0 0</inkml:trace>
</inkml:ink>
</file>

<file path=ppt/ink/ink8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1:59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88 156 0 0,'-5'-25'1392'0'0,"3"19"-202"0"0,1 0 0 0 0,0 0 0 0 0,0-1 0 0 0,0 1 0 0 0,1 0 0 0 0,0 0 0 0 0,6-14 6407 0 0,0 28-6378 0 0,-2 7-578 0 0,0 1 0 0 0,-1 0 0 0 0,-1 0 0 0 0,0-1 0 0 0,-1 1 0 0 0,-1 0 0 0 0,-2 17 0 0 0,4 55-427 0 0,10-18-3381 0 0,3-26-3599 0 0,-10-31 4348 0 0</inkml:trace>
</inkml:ink>
</file>

<file path=ppt/ink/ink8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1:59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95 768 0 0,'4'-11'5170'0'0,"-2"6"-4521"0"0,1 1 0 0 0,0 0 0 0 0,0 0 0 0 0,0 0 0 0 0,0 0 0 0 0,1 1 1 0 0,0-1-1 0 0,-1 1 0 0 0,1 0 0 0 0,0 0 0 0 0,5-2 0 0 0,1 0 95 0 0,0 0 0 0 0,0 1 0 0 0,0 0 1 0 0,20-5-1 0 0,-13 5-59 0 0,1 2 0 0 0,-1 0 0 0 0,0 0 0 0 0,0 2 0 0 0,1 0 0 0 0,28 4 0 0 0,-31-1-226 0 0,0 0 0 0 0,0 1 0 0 0,-1 1 0 0 0,1 0 1 0 0,-1 1-1 0 0,21 11 0 0 0,-31-15-365 0 0,-1 0 1 0 0,0 0-1 0 0,1 1 1 0 0,-1-1-1 0 0,0 1 0 0 0,0-1 1 0 0,-1 1-1 0 0,1 0 1 0 0,-1 0-1 0 0,1 0 0 0 0,-1 0 1 0 0,0 1-1 0 0,0-1 1 0 0,0 0-1 0 0,-1 1 0 0 0,1 0 1 0 0,-1-1-1 0 0,0 1 1 0 0,0 0-1 0 0,0 0 1 0 0,0-1-1 0 0,-1 1 0 0 0,1 0 1 0 0,-1 0-1 0 0,0 0 1 0 0,0 0-1 0 0,-1 0 0 0 0,1 0 1 0 0,-1 0-1 0 0,0-1 1 0 0,-2 7-1 0 0,-3 4-45 0 0,0 0 0 0 0,-2 0 0 0 0,0-1 0 0 0,0 0 0 0 0,-1 0 0 0 0,-1-1 0 0 0,0 0 0 0 0,-1 0 0 0 0,0-1 0 0 0,-1-1 0 0 0,0 0 0 0 0,0-1 0 0 0,-1 0 0 0 0,-19 10 0 0 0,-7 1-252 0 0,0-1 1 0 0,-1-2 0 0 0,-81 22-1 0 0,274 13-257 0 0,-124-43 436 0 0,-3 1 350 0 0,0-2-1 0 0,49 9 1 0 0,-67-16-386 0 0,0-1-1 0 0,0 1 1 0 0,0-1-1 0 0,0 0 1 0 0,1-1 0 0 0,-1 0-1 0 0,0-1 1 0 0,0 1-1 0 0,-1-1 1 0 0,1-1 0 0 0,0 0-1 0 0,-1 0 1 0 0,15-8 0 0 0,-8 3-1144 0 0,0 0-2569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58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36 340 0 0,'8'-16'2357'0'0,"1"-4"10154"0"0,-17 124-3204 0 0,4-70-7644 0 0,0 46 1 0 0,4-68-1367 0 0,1-1 0 0 0,0 1 0 0 0,1 0 0 0 0,1 0 0 0 0,0-1 0 0 0,0 1-1 0 0,9 18 1 0 0,-10-25-228 0 0,0-1 0 0 0,1 0-1 0 0,0 0 1 0 0,0 0 0 0 0,0 0 0 0 0,0 0-1 0 0,0 0 1 0 0,1-1 0 0 0,-1 0-1 0 0,1 0 1 0 0,0 0 0 0 0,0 0-1 0 0,0 0 1 0 0,1-1 0 0 0,-1 0-1 0 0,1 0 1 0 0,-1 0 0 0 0,1 0-1 0 0,0-1 1 0 0,-1 1 0 0 0,1-1-1 0 0,8 0 1 0 0,7 0-725 0 0,0-1 0 0 0,0-1-1 0 0,0-1 1 0 0,27-5 0 0 0,33-3-12200 0 0</inkml:trace>
</inkml:ink>
</file>

<file path=ppt/ink/ink8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2:0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99 32 0 0,'0'-6'816'0'0,"0"0"0"0"0,0 0 0 0 0,-1 0 0 0 0,0 0 0 0 0,0 0 0 0 0,0 0 1 0 0,-1 0-1 0 0,0 1 0 0 0,0-1 0 0 0,0 0 0 0 0,-5-7 0 0 0,5 11-585 0 0,1 0 0 0 0,-1 1 0 0 0,0-1 0 0 0,1 1 0 0 0,-1-1 0 0 0,0 1 0 0 0,0 0 0 0 0,0 0 0 0 0,0 0 0 0 0,0 0 0 0 0,0 0 0 0 0,0 0 0 0 0,0 0 0 0 0,-1 0 0 0 0,1 1 0 0 0,0 0 0 0 0,0-1 0 0 0,-1 1 0 0 0,1 0 0 0 0,0 0 0 0 0,-1 0 0 0 0,1 0 0 0 0,0 0 0 0 0,-1 1 0 0 0,1-1 0 0 0,0 1 0 0 0,0 0 0 0 0,0-1 0 0 0,-1 1 0 0 0,1 0 0 0 0,0 0 0 0 0,0 0 0 0 0,-3 3 0 0 0,-12 6 259 0 0,0 1-1 0 0,1 0 1 0 0,1 1-1 0 0,0 1 1 0 0,1 0-1 0 0,0 1 1 0 0,1 1 0 0 0,-19 25-1 0 0,17-18-26 0 0,0 1 0 0 0,2 0 0 0 0,0 1 0 0 0,2 1 1 0 0,-15 45-1 0 0,23-57-274 0 0,1 0 1 0 0,0 0-1 0 0,1 0 1 0 0,0 0 0 0 0,1 1-1 0 0,1-1 1 0 0,0 0-1 0 0,0 1 1 0 0,2-1 0 0 0,-1 0-1 0 0,7 16 1 0 0,-7-22-231 0 0,0 0 1 0 0,1-1-1 0 0,0 1 1 0 0,0 0-1 0 0,0-1 1 0 0,1 1-1 0 0,0-1 1 0 0,1 0-1 0 0,-1-1 1 0 0,1 1-1 0 0,0-1 1 0 0,0 0-1 0 0,1 0 1 0 0,-1 0-1 0 0,1-1 1 0 0,0 0-1 0 0,1 0 1 0 0,-1 0-1 0 0,1-1 1 0 0,-1 0-1 0 0,13 3 1 0 0,-15-5-130 0 0,-1-1 0 0 0,1 0 1 0 0,0 0-1 0 0,-1 0 0 0 0,1 0 0 0 0,0-1 1 0 0,0 1-1 0 0,-1-1 0 0 0,1 0 0 0 0,-1 0 1 0 0,1 0-1 0 0,-1-1 0 0 0,1 1 1 0 0,-1-1-1 0 0,0 0 0 0 0,0 0 0 0 0,0 0 1 0 0,0 0-1 0 0,0-1 0 0 0,0 1 0 0 0,-1-1 1 0 0,1 0-1 0 0,3-5 0 0 0,-4 7 127 0 0,-1-1 0 0 0,0 0-1 0 0,1 0 1 0 0,-1 0 0 0 0,0 0 0 0 0,0-1-1 0 0,0 1 1 0 0,0 0 0 0 0,-1 0 0 0 0,1-1-1 0 0,-1 1 1 0 0,1 0 0 0 0,-1-1 0 0 0,0 1-1 0 0,0 0 1 0 0,0-1 0 0 0,0 1 0 0 0,0-1-1 0 0,0 1 1 0 0,-1 0 0 0 0,1-1 0 0 0,-1 1-1 0 0,0 0 1 0 0,1 0 0 0 0,-1-1 0 0 0,0 1-1 0 0,-1 0 1 0 0,1 0 0 0 0,0 0 0 0 0,0 0-1 0 0,-1 0 1 0 0,1 0 0 0 0,-1 1 0 0 0,0-1-1 0 0,0 0 1 0 0,1 1 0 0 0,-3-2 0 0 0,-5-2 25 0 0,1 0 1 0 0,-1 0 0 0 0,0 1 0 0 0,0 0 0 0 0,0 1 0 0 0,-16-4 0 0 0,22 6-171 0 0,0 0-1 0 0,-1 0 1 0 0,1 1 0 0 0,0-1 0 0 0,-1 1-1 0 0,1-1 1 0 0,0 1 0 0 0,-1 0-1 0 0,1 1 1 0 0,-1-1 0 0 0,1 1-1 0 0,0-1 1 0 0,0 1 0 0 0,-1 0 0 0 0,1 0-1 0 0,0 0 1 0 0,0 1 0 0 0,0-1-1 0 0,0 1 1 0 0,0 0 0 0 0,0-1-1 0 0,-4 5 1 0 0,3 6-4468 0 0</inkml:trace>
</inkml:ink>
</file>

<file path=ppt/ink/ink8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2:01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480 288 132 0 0,'-16'-62'5579'0'0,"11"41"-3521"0"0,-1 0 0 0 0,0 0 0 0 0,-16-32 0 0 0,18 45-1712 0 0,-1 1-1 0 0,0 0 0 0 0,0 0 0 0 0,0 0 0 0 0,-1 1 1 0 0,0 0-1 0 0,0 0 0 0 0,0 0 0 0 0,-1 1 1 0 0,0 0-1 0 0,0 0 0 0 0,0 1 0 0 0,-10-4 0 0 0,7 3-142 0 0,-1 1-1 0 0,1 1 1 0 0,-1 0-1 0 0,0 1 1 0 0,0 0-1 0 0,0 0 1 0 0,0 1-1 0 0,0 1 1 0 0,0 0-1 0 0,0 0 1 0 0,0 1-1 0 0,0 1 1 0 0,0 0-1 0 0,0 0 1 0 0,0 1-1 0 0,1 0 1 0 0,-1 1-1 0 0,1 0 1 0 0,0 1-1 0 0,0 0 1 0 0,0 1-1 0 0,1 0 1 0 0,0 0-1 0 0,0 1 0 0 0,0 0 1 0 0,1 1-1 0 0,0-1 1 0 0,1 2-1 0 0,-9 10 1 0 0,14-15-178 0 0,-1 0 0 0 0,1-1 0 0 0,0 1 0 0 0,0 0 1 0 0,0 0-1 0 0,0 1 0 0 0,1-1 0 0 0,-1 0 0 0 0,1 0 0 0 0,1 1 0 0 0,-1-1 0 0 0,0 1 1 0 0,1-1-1 0 0,0 0 0 0 0,0 1 0 0 0,0-1 0 0 0,1 1 0 0 0,-1-1 0 0 0,1 1 0 0 0,0-1 1 0 0,1 0-1 0 0,-1 1 0 0 0,1-1 0 0 0,-1 0 0 0 0,1 0 0 0 0,0 0 0 0 0,1 0 0 0 0,-1-1 1 0 0,1 1-1 0 0,0-1 0 0 0,0 1 0 0 0,0-1 0 0 0,0 0 0 0 0,0 0 0 0 0,1 0 0 0 0,-1-1 1 0 0,5 4-1 0 0,-1-2-214 0 0,1 0 0 0 0,-1 0 0 0 0,1 0 0 0 0,0-1 0 0 0,0 0 1 0 0,0-1-1 0 0,0 1 0 0 0,0-2 0 0 0,0 1 0 0 0,1-1 0 0 0,-1 0 0 0 0,1-1 1 0 0,-1 0-1 0 0,0 0 0 0 0,1-1 0 0 0,-1 0 0 0 0,0-1 0 0 0,1 0 1 0 0,8-3-1 0 0,-7 0 126 0 0,1-1 1 0 0,-1 0-1 0 0,0 0 1 0 0,-1-1-1 0 0,0-1 1 0 0,0 1 0 0 0,0-2-1 0 0,-1 1 1 0 0,0-1-1 0 0,11-16 1 0 0,-10 11 591 0 0,-1 1 1 0 0,0-1-1 0 0,-1-1 0 0 0,7-17 1690 0 0,-24 64-1288 0 0,6-10-600 0 0,1 0 0 0 0,1 0-1 0 0,2-1 1 0 0,0 1 0 0 0,1 0 0 0 0,6 36 0 0 0,-3-35-1135 0 0,2 1 0 0 0,0-1 1 0 0,11 26-1 0 0,-8-29-1183 0 0,8 7-5546 0 0,-8-19 4756 0 0</inkml:trace>
</inkml:ink>
</file>

<file path=ppt/ink/ink8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2:0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97 904 0 0,'1'-4'456'0'0,"-1"-1"1"0"0,1 1-1 0 0,0 0 0 0 0,0 0 1 0 0,0 0-1 0 0,1-1 0 0 0,0 1 1 0 0,-1 0-1 0 0,1 1 0 0 0,1-1 1 0 0,-1 0-1 0 0,0 1 0 0 0,1-1 0 0 0,0 1 1 0 0,0 0-1 0 0,0 0 0 0 0,0 0 1 0 0,1 0-1 0 0,-1 0 0 0 0,1 1 1 0 0,-1-1-1 0 0,1 1 0 0 0,0 0 1 0 0,0 0-1 0 0,0 1 0 0 0,0-1 0 0 0,6-1 1 0 0,-6 2-215 0 0,0 0 0 0 0,0 0 0 0 0,0 0 0 0 0,-1 0 0 0 0,1 1 0 0 0,0 0 1 0 0,0 0-1 0 0,0 0 0 0 0,0 0 0 0 0,0 0 0 0 0,0 1 0 0 0,0 0 0 0 0,-1-1 0 0 0,1 2 0 0 0,0-1 0 0 0,0 0 1 0 0,-1 1-1 0 0,1-1 0 0 0,-1 1 0 0 0,1 0 0 0 0,-1 0 0 0 0,0 1 0 0 0,0-1 0 0 0,0 1 0 0 0,0-1 0 0 0,0 1 1 0 0,-1 0-1 0 0,1 0 0 0 0,-1 0 0 0 0,4 7 0 0 0,-4-5-93 0 0,-1 0 0 0 0,0 0-1 0 0,0 0 1 0 0,0 0 0 0 0,-1 0 0 0 0,1 0 0 0 0,-1 0-1 0 0,0 0 1 0 0,-1 0 0 0 0,1 0 0 0 0,-1 0 0 0 0,0 0 0 0 0,0 0-1 0 0,-1 0 1 0 0,1-1 0 0 0,-5 10 0 0 0,-5 8 167 0 0,0 0 0 0 0,-15 22 0 0 0,22-38-216 0 0,-21 30 281 0 0,-24 41 318 0 0,46-72-595 0 0,0 1 0 0 0,0 1 0 0 0,0-1 0 0 0,1 0 0 0 0,0 1 0 0 0,1-1 0 0 0,-1 1 0 0 0,1-1 0 0 0,0 1 0 0 0,0 8 0 0 0,2-12-62 0 0,0 1-1 0 0,0-1 1 0 0,0 0 0 0 0,0 0 0 0 0,1 0 0 0 0,-1 0-1 0 0,1 0 1 0 0,0-1 0 0 0,0 1 0 0 0,0 0 0 0 0,0-1 0 0 0,0 1-1 0 0,0-1 1 0 0,1 0 0 0 0,-1 0 0 0 0,1 0 0 0 0,0 0-1 0 0,-1 0 1 0 0,1 0 0 0 0,0-1 0 0 0,0 0 0 0 0,0 1 0 0 0,0-1-1 0 0,0 0 1 0 0,1 0 0 0 0,4 0 0 0 0,6 3 48 0 0,0-1 1 0 0,0-1-1 0 0,0 0 0 0 0,25-1 1 0 0,-18-2-464 0 0,0 0 0 0 0,26-6 1 0 0,-12-5-10204 0 0</inkml:trace>
</inkml:ink>
</file>

<file path=ppt/ink/ink8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2:03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5469 0 0,'0'0'5163'0'0,"16"29"450"0"0,-11-15-3987 0 0,-1 0-1 0 0,0 0 1 0 0,-1 0-1 0 0,3 22 1 0 0,4-90-638 0 0,-1 19-643 0 0,-6 14-195 0 0,2 0 1 0 0,1 0-1 0 0,0 1 1 0 0,1-1-1 0 0,2 2 0 0 0,0-1 1 0 0,12-18-1 0 0,-18 33-103 0 0,0 0 1 0 0,0 0-1 0 0,1 0 0 0 0,-1 1 0 0 0,1-1 0 0 0,1 1 0 0 0,-1 0 0 0 0,0 0 0 0 0,1 0 0 0 0,0 1 0 0 0,0 0 0 0 0,0 0 0 0 0,0 0 0 0 0,0 0 0 0 0,1 1 1 0 0,-1 0-1 0 0,1 0 0 0 0,0 0 0 0 0,0 1 0 0 0,-1 0 0 0 0,1 0 0 0 0,0 0 0 0 0,0 1 0 0 0,0 0 0 0 0,0 0 0 0 0,0 1 0 0 0,0-1 0 0 0,0 1 0 0 0,-1 0 1 0 0,9 3-1 0 0,2 3 17 0 0,0-1 0 0 0,0 2 0 0 0,-1 0 1 0 0,0 1-1 0 0,-1 0 0 0 0,0 1 1 0 0,-1 1-1 0 0,0 0 0 0 0,0 1 1 0 0,-1 0-1 0 0,-1 1 0 0 0,0 0 0 0 0,0 1 1 0 0,-2 0-1 0 0,10 17 0 0 0,-19-36-66 0 0,0-1 0 0 0,1 0 0 0 0,-1 1 0 0 0,1-1 0 0 0,1 1 0 0 0,-1-1 0 0 0,1 1 0 0 0,0 0 0 0 0,0 0 0 0 0,0 0 0 0 0,1 0 0 0 0,0 0-1 0 0,0 0 1 0 0,0 1 0 0 0,1-1 0 0 0,-1 1 0 0 0,1 0 0 0 0,0 0 0 0 0,5-4 0 0 0,-6 5 9 0 0,1 1 1 0 0,-1-1-1 0 0,1 1 0 0 0,0 0 1 0 0,0-1-1 0 0,0 2 1 0 0,0-1-1 0 0,0 0 0 0 0,0 1 1 0 0,1 0-1 0 0,-1 0 0 0 0,0 0 1 0 0,1 0-1 0 0,-1 1 0 0 0,1 0 1 0 0,-1 0-1 0 0,1 0 1 0 0,-1 0-1 0 0,0 1 0 0 0,1 0 1 0 0,-1 0-1 0 0,0 0 0 0 0,1 0 1 0 0,-1 1-1 0 0,0-1 1 0 0,6 4-1 0 0,-4 0 15 0 0,0-1 0 0 0,0 1 1 0 0,-1 0-1 0 0,1 0 0 0 0,-1 0 1 0 0,-1 1-1 0 0,1 0 0 0 0,-1 0 0 0 0,0 0 1 0 0,0 0-1 0 0,-1 1 0 0 0,0 0 1 0 0,0-1-1 0 0,0 1 0 0 0,2 10 0 0 0,0 9-357 0 0,-4-19-77 0 0,0 0 1 0 0,1 0 0 0 0,0 0 0 0 0,0-1-1 0 0,5 13 1 0 0,-5-17-260 0 0,-1-1-1 0 0,0 1 0 0 0,0 0 1 0 0,1 0-1 0 0,-1-1 1 0 0,1 1-1 0 0,-1-1 1 0 0,1 1-1 0 0,0-1 1 0 0,0 0-1 0 0,-1 0 1 0 0,1 0-1 0 0,0 0 0 0 0,3 1 1 0 0,2-1-2251 0 0</inkml:trace>
</inkml:ink>
</file>

<file path=ppt/ink/ink8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2:03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88 229 616 0 0,'-25'100'10905'0'0,"-13"40"2366"0"0,42-173-9721 0 0,6-32-3447 0 0,21-94 276 0 0,11-44 187 0 0,-42 203-561 0 0,0 0 0 0 0,0-1 0 0 0,0 1 0 0 0,0-1 0 0 0,0 1 0 0 0,0 0 0 0 0,0-1 0 0 0,1 1 0 0 0,-1 0 0 0 0,0-1 0 0 0,0 1 0 0 0,0 0 0 0 0,1-1 0 0 0,-1 1 0 0 0,0 0 0 0 0,1-1 0 0 0,-1 1 1 0 0,0 0-1 0 0,1 0 0 0 0,-1-1 0 0 0,0 1 0 0 0,1 0 0 0 0,-1 0 0 0 0,0 0 0 0 0,1-1 0 0 0,-1 1 0 0 0,0 0 0 0 0,1 0 0 0 0,-1 0 0 0 0,1 0 0 0 0,-1 0 0 0 0,0 0 0 0 0,1 0 0 0 0,-1 0 0 0 0,1 0 0 0 0,-1 0 0 0 0,0 0 0 0 0,1 0 0 0 0,-1 0 0 0 0,1 0 0 0 0,-1 1 0 0 0,0-1 0 0 0,1 0 0 0 0,-1 0 0 0 0,0 0 0 0 0,1 0 0 0 0,-1 1 0 0 0,0-1 0 0 0,1 0 0 0 0,-1 0 0 0 0,0 1 0 0 0,1-1 0 0 0,-1 0 0 0 0,0 1 1 0 0,0-1-1 0 0,1 0 0 0 0,-1 1 0 0 0,0-1 0 0 0,0 0 0 0 0,0 1 0 0 0,0-1 0 0 0,1 1 0 0 0,-1-1 0 0 0,0 0 0 0 0,0 1 0 0 0,16 26 117 0 0,-14-24-117 0 0,123 229 601 0 0,-103-194-632 0 0,3-2 0 0 0,1-1 1 0 0,2-1-1 0 0,32 31 0 0 0,-14-34-1343 0 0,-21-26-199 0 0,-24-5 1513 0 0,0-1-1 0 0,-1 1 0 0 0,1 0 1 0 0,-1-1-1 0 0,1 1 0 0 0,0 0 1 0 0,-1-1-1 0 0,1 1 0 0 0,-1-1 0 0 0,1 1 1 0 0,-1-1-1 0 0,1 1 0 0 0,-1-1 1 0 0,1 1-1 0 0,-1-1 0 0 0,0 1 0 0 0,1-1 1 0 0,-1 1-1 0 0,0-1 0 0 0,1 0 1 0 0,-1 1-1 0 0,0-1 0 0 0,0 0 0 0 0,0 1 1 0 0,0-1-1 0 0,1 0 0 0 0,-1 1 1 0 0,0-1-1 0 0,0 0 0 0 0,0 0 0 0 0,0 1 1 0 0,-1-2-1 0 0,1 0 44 0 0,-1-1 0 0 0,1 0 0 0 0,-1 1 0 0 0,0-1 0 0 0,0 1 0 0 0,0-1 1 0 0,-1 1-1 0 0,1-1 0 0 0,-1 1 0 0 0,1 0 0 0 0,-1 0 0 0 0,1 0 0 0 0,-1 0 0 0 0,0 0 0 0 0,0 0 0 0 0,0 0 0 0 0,-1 0 0 0 0,1 1 1 0 0,0-1-1 0 0,0 1 0 0 0,-1 0 0 0 0,1 0 0 0 0,-5-2 0 0 0,-7-3 135 0 0,0 2 0 0 0,-27-8 0 0 0,15 8 121 0 0,0 0-1 0 0,0 1 0 0 0,0 2 0 0 0,-1 0 1 0 0,1 2-1 0 0,0 1 0 0 0,0 1 0 0 0,0 2 1 0 0,0 0-1 0 0,1 2 0 0 0,-1 0 0 0 0,-35 17 1 0 0,58-23-241 0 0,1 1 0 0 0,-1-1 0 0 0,1 1 0 0 0,-1 0 0 0 0,1-1 1 0 0,0 1-1 0 0,-1 0 0 0 0,1 1 0 0 0,-3 3 0 0 0,2 7-2910 0 0,12 0-4438 0 0</inkml:trace>
</inkml:ink>
</file>

<file path=ppt/ink/ink8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2:0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95 224 0 0,'-1'-1'226'0'0,"-1"1"0"0"0,1 0 0 0 0,-1 0-1 0 0,1 0 1 0 0,-1 0 0 0 0,1 0 0 0 0,-1 0 0 0 0,1 0 0 0 0,-1 1-1 0 0,1-1 1 0 0,-1 1 0 0 0,1-1 0 0 0,-1 1 0 0 0,1-1 0 0 0,0 1-1 0 0,-1 0 1 0 0,1 0 0 0 0,0-1 0 0 0,0 1 0 0 0,0 0 0 0 0,-1 0 0 0 0,1 0-1 0 0,0 0 1 0 0,0 1 0 0 0,1-1 0 0 0,-1 0 0 0 0,0 0 0 0 0,0 1-1 0 0,0-1 1 0 0,1 0 0 0 0,-1 1 0 0 0,1-1 0 0 0,-1 0 0 0 0,1 1-1 0 0,-1 1 1 0 0,1 0 65 0 0,0 0-1 0 0,1 0 1 0 0,-1-1 0 0 0,1 1-1 0 0,0 0 1 0 0,-1-1-1 0 0,1 1 1 0 0,0 0 0 0 0,1-1-1 0 0,-1 1 1 0 0,0-1-1 0 0,1 0 1 0 0,-1 1-1 0 0,1-1 1 0 0,0 0 0 0 0,0 0-1 0 0,0 0 1 0 0,0 0-1 0 0,3 2 1 0 0,10 7 248 0 0,1-1-1 0 0,0 0 1 0 0,1-2 0 0 0,0 1-1 0 0,1-2 1 0 0,-1-1-1 0 0,1 0 1 0 0,1-1 0 0 0,-1-1-1 0 0,1 0 1 0 0,37 1 0 0 0,-39-4-287 0 0,0-1 1 0 0,0 0-1 0 0,0-1 1 0 0,0-1-1 0 0,0-1 1 0 0,0 0 0 0 0,0-1-1 0 0,-1-1 1 0 0,0-1-1 0 0,0 0 1 0 0,0-1-1 0 0,-1-1 1 0 0,23-14 0 0 0,-33 18-159 0 0,0-1 0 0 0,0 0 0 0 0,0 0 0 0 0,-1 0-1 0 0,0 0 1 0 0,0-1 0 0 0,0 0 0 0 0,-1 1 0 0 0,1-1 0 0 0,-2-1 0 0 0,1 1 0 0 0,0 0 0 0 0,1-12 0 0 0,-3 15-52 0 0,0-1 0 0 0,0 0 1 0 0,-1 1-1 0 0,1-1 0 0 0,-1 0 0 0 0,0 0 0 0 0,0 0 0 0 0,-1 1 0 0 0,1-1 0 0 0,-1 0 0 0 0,0 0 0 0 0,0 1 0 0 0,0-1 0 0 0,0 0 0 0 0,-1 1 0 0 0,0 0 1 0 0,1-1-1 0 0,-1 1 0 0 0,0 0 0 0 0,-1 0 0 0 0,1 0 0 0 0,0 0 0 0 0,-1 0 0 0 0,0 0 0 0 0,-5-4 0 0 0,5 6-23 0 0,0-1 0 0 0,1 1 1 0 0,-1 0-1 0 0,0 0 0 0 0,1 0 0 0 0,-1 1 0 0 0,0-1 0 0 0,0 1 0 0 0,0-1 1 0 0,0 1-1 0 0,0 0 0 0 0,0 0 0 0 0,0 0 0 0 0,1 0 0 0 0,-1 1 0 0 0,0-1 1 0 0,0 1-1 0 0,0 0 0 0 0,0 0 0 0 0,1 0 0 0 0,-1 0 0 0 0,0 0 0 0 0,1 1 1 0 0,-1-1-1 0 0,1 1 0 0 0,0-1 0 0 0,-1 1 0 0 0,1 0 0 0 0,-4 4 0 0 0,-2 2 16 0 0,0 0-1 0 0,0 0 1 0 0,1 1-1 0 0,0 0 1 0 0,0 0-1 0 0,-7 15 1 0 0,3 1 56 0 0,1 1 0 0 0,2 0 0 0 0,0 0 0 0 0,1 1 0 0 0,2 0-1 0 0,1 0 1 0 0,1 1 0 0 0,1 49 0 0 0,5-3 337 0 0,26 144-1 0 0,-8-126 458 0 0,57 157-1 0 0,-69-223-676 0 0,-9-26-204 0 0,0 0 1 0 0,0 1-1 0 0,0-1 1 0 0,0 0 0 0 0,0 1-1 0 0,1-1 1 0 0,-1 0-1 0 0,0 1 1 0 0,0-1-1 0 0,0 1 1 0 0,0-1-1 0 0,0 0 1 0 0,0 1-1 0 0,0-1 1 0 0,0 0 0 0 0,0 1-1 0 0,0-1 1 0 0,0 1-1 0 0,-1-1 1 0 0,1 0-1 0 0,0 1 1 0 0,0-1-1 0 0,0 0 1 0 0,0 1-1 0 0,-1-1 1 0 0,1 0 0 0 0,0 0-1 0 0,0 1 1 0 0,-1-1-1 0 0,1 0 1 0 0,0 1-1 0 0,0-1 1 0 0,-1 0-1 0 0,1 0 1 0 0,0 0-1 0 0,-1 1 1 0 0,1-1 0 0 0,-21 1-70 0 0,-38-15-299 0 0,34 7 314 0 0,-16 1 8 0 0,-1 1 0 0 0,0 2 1 0 0,0 2-1 0 0,0 2 0 0 0,0 1 0 0 0,0 3 0 0 0,0 1 1 0 0,1 2-1 0 0,0 2 0 0 0,-62 24 0 0 0,97-32 93 0 0,0 1 0 0 0,0 0 0 0 0,1 0 0 0 0,-1 0 0 0 0,1 1 0 0 0,0 0 0 0 0,0 0 0 0 0,-6 6 0 0 0,11-9-33 0 0,-1-1 0 0 0,1 1 0 0 0,-1 0 0 0 0,1-1 1 0 0,-1 1-1 0 0,1-1 0 0 0,0 1 0 0 0,-1 0 0 0 0,1-1 1 0 0,0 1-1 0 0,0 0 0 0 0,-1-1 0 0 0,1 1 0 0 0,0 0 1 0 0,0 0-1 0 0,0-1 0 0 0,0 1 0 0 0,0 0 1 0 0,0-1-1 0 0,0 1 0 0 0,0 0 0 0 0,0 0 0 0 0,0-1 1 0 0,0 1-1 0 0,1 0 0 0 0,-1-1 0 0 0,0 1 0 0 0,1 1 1 0 0,1-1 10 0 0,-1 1 1 0 0,1-1 0 0 0,0 0 0 0 0,0 0-1 0 0,0 0 1 0 0,0 1 0 0 0,0-2 0 0 0,0 1 0 0 0,0 0-1 0 0,0 0 1 0 0,0-1 0 0 0,0 1 0 0 0,0-1-1 0 0,5 1 1 0 0,27 3 139 0 0,1-1 0 0 0,0-2-1 0 0,54-5 1 0 0,107-22-2117 0 0,-91 10-1741 0 0,-39 5-4091 0 0,-42 6 4527 0 0</inkml:trace>
</inkml:ink>
</file>

<file path=ppt/ink/ink8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2:0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1 385 9081 0 0,'1'1'983'0'0,"1"1"1"0"0,-1-1-1 0 0,1 1 1 0 0,0-1-1 0 0,0 0 1 0 0,-1 0 0 0 0,1 0-1 0 0,0 0 1 0 0,0 0-1 0 0,0 0 1 0 0,0-1-1 0 0,0 1 1 0 0,4 0-1 0 0,33-2 3597 0 0,41-21-5176 0 0,-63 16 1946 0 0,11-3-1043 0 0,-2-1-1 0 0,1-1 1 0 0,-1-1 0 0 0,-1-2-1 0 0,0-1 1 0 0,-1 0 0 0 0,26-23-1 0 0,-41 31-199 0 0,0-2-1 0 0,0 1 1 0 0,-1-1-1 0 0,0-1 1 0 0,-1 1-1 0 0,0-1 1 0 0,0-1-1 0 0,-1 1 1 0 0,0-1-1 0 0,-1 0 1 0 0,0 0-1 0 0,-1-1 1 0 0,0 1-1 0 0,-1-1 1 0 0,0 0-1 0 0,-1 0 1 0 0,0 0-1 0 0,-1 0 0 0 0,-1-16 1 0 0,-5 9-107 0 0,-3 28 0 0 0,-6 29 0 0 0,9 1 0 0 0,2-1 0 0 0,1 1 0 0 0,6 71 0 0 0,-3-108-224 0 0,-1 1 0 0 0,0-1 0 0 0,1 0 0 0 0,0 0 0 0 0,-1 0 0 0 0,1 0 0 0 0,0 1 0 0 0,0-1 0 0 0,0 0 0 0 0,0 0 0 0 0,1-1 0 0 0,-1 1 0 0 0,0 0 0 0 0,1 0 0 0 0,-1-1 0 0 0,1 1 0 0 0,0-1 0 0 0,-1 1 0 0 0,1-1-1 0 0,0 0 1 0 0,0 1 0 0 0,0-1 0 0 0,0 0 0 0 0,3 1 0 0 0,2 0-701 0 0,-1 0-1 0 0,1-1 1 0 0,0 1-1 0 0,0-1 1 0 0,0-1-1 0 0,0 1 1 0 0,8-1-1 0 0,29-3-2463 0 0</inkml:trace>
</inkml:ink>
</file>

<file path=ppt/ink/ink8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2:08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0 116 0 0,'1'0'196'0'0,"-1"0"1"0"0,1 0-1 0 0,0 0 1 0 0,0 0-1 0 0,-1 1 0 0 0,1-1 1 0 0,0 0-1 0 0,0 0 1 0 0,-1 1-1 0 0,1-1 1 0 0,0 0-1 0 0,-1 1 0 0 0,1-1 1 0 0,0 0-1 0 0,-1 1 1 0 0,1-1-1 0 0,-1 1 0 0 0,1-1 1 0 0,0 1-1 0 0,-1 0 1 0 0,1-1-1 0 0,-1 1 1 0 0,0-1-1 0 0,1 1 0 0 0,-1 0 1 0 0,1-1-1 0 0,-1 1 1 0 0,0 0-1 0 0,0 0 0 0 0,1-1 1 0 0,-1 1-1 0 0,0 0 1 0 0,0 0-1 0 0,0-1 0 0 0,0 1 1 0 0,0 0-1 0 0,0 0 1 0 0,0-1-1 0 0,0 1 1 0 0,0 0-1 0 0,0 0 0 0 0,0-1 1 0 0,-1 1-1 0 0,1 0 1 0 0,0 0-1 0 0,0-1 0 0 0,-2 2 1 0 0,-17 46 5748 0 0,13-36-5098 0 0,-20 45 2884 0 0,-2 0 0 0 0,-55 82 0 0 0,75-131-3846 0 0,-1 0-1367 0 0</inkml:trace>
</inkml:ink>
</file>

<file path=ppt/ink/ink8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2:0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1 312 9765 0 0,'0'-16'5184'0'0,"-1"12"-3701"0"0,1 0 0 0 0,0-1 0 0 0,0 1 0 0 0,1-1 1 0 0,-1 1-1 0 0,1 0 0 0 0,2-6 0 0 0,-2 8-1298 0 0,0 0 0 0 0,0 1-1 0 0,0-1 1 0 0,0 0 0 0 0,0 1-1 0 0,1 0 1 0 0,-1-1 0 0 0,0 1-1 0 0,1 0 1 0 0,-1-1 0 0 0,1 1 0 0 0,0 0-1 0 0,-1 0 1 0 0,1 0 0 0 0,0 0-1 0 0,0 1 1 0 0,0-1 0 0 0,-1 0-1 0 0,1 1 1 0 0,2-1 0 0 0,77-19 108 0 0,-39 11 80 0 0,0-1 1 0 0,77-33-1 0 0,-108 38-332 0 0,0 0 1 0 0,0-1-1 0 0,-1 0 0 0 0,0-1 1 0 0,0 0-1 0 0,-1-1 0 0 0,0 0 1 0 0,0-1-1 0 0,-1 0 0 0 0,0 0 0 0 0,-1 0 1 0 0,0-1-1 0 0,0 0 0 0 0,-1-1 1 0 0,6-12-1 0 0,-8 17-41 0 0,-2 8 0 0 0,1 19 0 0 0,-5 54 0 0 0,1-38 0 0 0,3 27 0 0 0,3-1 0 0 0,3 0 0 0 0,2 0 0 0 0,20 65 0 0 0,-9-60 0 0 0,2-1 0 0 0,3-1 0 0 0,3-2 0 0 0,37 63 0 0 0,-54-108 0 0 0,31 59 0 0 0,-43-78 0 0 0,0 0 0 0 0,0 0 0 0 0,0 0 0 0 0,0 0 0 0 0,-1-1 0 0 0,1 1 0 0 0,0 0 0 0 0,0 0 0 0 0,0 0 0 0 0,0 0 0 0 0,0 0 0 0 0,0 0 0 0 0,-1 0 0 0 0,1 0 0 0 0,0 0 0 0 0,0 0 0 0 0,0 0 0 0 0,0 0 0 0 0,0 0 0 0 0,0 0 0 0 0,0 0 0 0 0,-1 0 0 0 0,1 0 0 0 0,0 0 0 0 0,0 0 0 0 0,0 1 0 0 0,0-1 0 0 0,0 0 0 0 0,0 0 0 0 0,0 0 0 0 0,0 0 0 0 0,-1 0 0 0 0,1 0 0 0 0,0 0 0 0 0,0 0 0 0 0,0 0 0 0 0,0 0 0 0 0,0 0 0 0 0,0 1 0 0 0,0-1 0 0 0,0 0 0 0 0,0 0 0 0 0,0 0 0 0 0,0 0 0 0 0,0 0 0 0 0,0 0 0 0 0,0 0 0 0 0,0 1 0 0 0,0-1 0 0 0,0 0 0 0 0,0 0 0 0 0,0 0 0 0 0,0 0 0 0 0,0 0 0 0 0,0 0 0 0 0,0 1 0 0 0,0-1 0 0 0,0 0 0 0 0,0 0 0 0 0,0 0 0 0 0,0 0 0 0 0,0 0 0 0 0,0 1 0 0 0,-58-23 0 0 0,41 15 0 0 0,1 1 0 0 0,-1 0 0 0 0,-1 1 0 0 0,-24-4 0 0 0,37 8 0 0 0,-7-1 0 0 0,0 1 0 0 0,-1 0 0 0 0,1 0 0 0 0,0 1 0 0 0,0 1 0 0 0,-1 0 0 0 0,1 1 0 0 0,0 0 0 0 0,-20 7 0 0 0,24-4 0 0 0,3 4 0 0 0,10 4 0 0 0,-1-9-269 0 0,1 0-1 0 0,0 0 1 0 0,0-1 0 0 0,1 0-1 0 0,-1 0 1 0 0,1 0 0 0 0,-1 0-1 0 0,1-1 1 0 0,0 0 0 0 0,0-1-1 0 0,0 1 1 0 0,0-1 0 0 0,0 0 0 0 0,0 0-1 0 0,0-1 1 0 0,0 0 0 0 0,10-1-1 0 0,4 0-1085 0 0,-1-1 0 0 0,0-1 0 0 0,0 0-1 0 0,27-10 1 0 0,-9 0-2266 0 0</inkml:trace>
</inkml:ink>
</file>

<file path=ppt/ink/ink8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2:0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30 680 0 0,'2'-3'941'0'0,"1"1"1"0"0,0-1-1 0 0,0 1 0 0 0,0 0 0 0 0,0-1 1 0 0,0 1-1 0 0,0 1 0 0 0,1-1 0 0 0,-1 0 1 0 0,1 1-1 0 0,-1 0 0 0 0,1-1 1 0 0,0 1-1 0 0,5 0 0 0 0,-3 0-151 0 0,1 0-1 0 0,-1 1 1 0 0,0 0 0 0 0,0 1-1 0 0,1-1 1 0 0,-1 1-1 0 0,0 0 1 0 0,11 4 0 0 0,-13-4-545 0 0,0 0 1 0 0,-1 0-1 0 0,1 0 0 0 0,0 1 1 0 0,-1 0-1 0 0,1 0 1 0 0,-1 0-1 0 0,0 0 1 0 0,0 0-1 0 0,0 0 1 0 0,0 1-1 0 0,0 0 0 0 0,0 0 1 0 0,0-1-1 0 0,-1 1 1 0 0,0 1-1 0 0,1-1 1 0 0,-1 0-1 0 0,-1 1 1 0 0,1-1-1 0 0,0 1 1 0 0,-1-1-1 0 0,1 1 0 0 0,-1 0 1 0 0,0 0-1 0 0,-1-1 1 0 0,1 1-1 0 0,-1 0 1 0 0,1 0-1 0 0,-1 0 1 0 0,-1 5-1 0 0,-1 4-117 0 0,-2 0 1 0 0,1 0-1 0 0,-2 0 1 0 0,0-1-1 0 0,0 0 1 0 0,-1 0-1 0 0,-1 0 0 0 0,-9 12 1 0 0,-12 13 551 0 0,-34 35 0 0 0,-9 12-189 0 0,54-54-491 0 0,17-29 0 0 0,0 0 0 0 0,0 0 0 0 0,0 0 0 0 0,-1-1 0 0 0,1 1 0 0 0,0 0 0 0 0,1 0 0 0 0,-1 0 0 0 0,0 0 0 0 0,0-1 0 0 0,0 1 0 0 0,0 0 0 0 0,1 0 0 0 0,-1-1 0 0 0,0 1 0 0 0,1 0 0 0 0,-1 0 0 0 0,0-1 0 0 0,1 1 0 0 0,-1 0 0 0 0,1-1 0 0 0,-1 1 0 0 0,1-1 0 0 0,-1 1 0 0 0,1 0 0 0 0,0-1 0 0 0,-1 1 0 0 0,1-1 0 0 0,0 0 0 0 0,-1 1 0 0 0,1-1 0 0 0,0 0 0 0 0,0 1 0 0 0,-1-1 0 0 0,1 0 0 0 0,0 0 0 0 0,0 1 0 0 0,0-1 0 0 0,-1 0 0 0 0,1 0 0 0 0,0 0 0 0 0,0 0 0 0 0,1 0 0 0 0,-1 0 0 0 0,23 2 0 0 0,-1-2 0 0 0,1 0 0 0 0,0-1 0 0 0,0-1 0 0 0,23-6 0 0 0,1 1 0 0 0,-8 1 0 0 0,-23 3 0 0 0,1 0 0 0 0,0 2 0 0 0,0 0 0 0 0,28 2 0 0 0,-46-1-278 0 0,1 0-1 0 0,-1 0 1 0 0,1 1 0 0 0,-1-1-1 0 0,1 0 1 0 0,-1 1 0 0 0,0-1-1 0 0,1 0 1 0 0,-1 1 0 0 0,1-1-1 0 0,-1 1 1 0 0,0-1 0 0 0,1 1-1 0 0,-1-1 1 0 0,0 1 0 0 0,0-1-1 0 0,1 1 1 0 0,-1-1 0 0 0,0 1-1 0 0,0-1 1 0 0,0 1 0 0 0,1-1-1 0 0,-1 1 1 0 0,0-1 0 0 0,0 1-1 0 0,0 0 1 0 0,0-1 0 0 0,0 1-1 0 0,0-1 1 0 0,0 1 0 0 0,-1-1-1 0 0,1 1 1 0 0,0-1 0 0 0,0 1-1 0 0,0-1 1 0 0,0 1 0 0 0,-1 0-1 0 0,1-1 1 0 0,0 1 0 0 0,-1-1-1 0 0,1 1 1 0 0,-1 1-698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59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18 424 0 0,'0'-1'405'0'0,"-1"0"0"0"0,0 0 0 0 0,0 0 0 0 0,1 0 1 0 0,-1 0-1 0 0,0 0 0 0 0,0 0 0 0 0,0 0 0 0 0,0 0 0 0 0,0 0 0 0 0,0 0 0 0 0,-1 0 0 0 0,1 1 1 0 0,0-1-1 0 0,0 0 0 0 0,-1 1 0 0 0,1-1 0 0 0,0 1 0 0 0,0 0 0 0 0,-1-1 0 0 0,1 1 0 0 0,-1 0 1 0 0,0 0-1 0 0,-1 0-28 0 0,1 0 0 0 0,0 1 0 0 0,-1-1 0 0 0,1 1 0 0 0,0 0 0 0 0,-1 0 0 0 0,1 0 0 0 0,0 0 0 0 0,0 0 0 0 0,0 0 0 0 0,0 1 0 0 0,-2 1 0 0 0,-6 7 514 0 0,0-1-1 0 0,1 1 1 0 0,-15 20-1 0 0,19-23-275 0 0,-5 6 188 0 0,0 1 1 0 0,1 0-1 0 0,0 0 0 0 0,-10 25 0 0 0,17-35-673 0 0,0 0 0 0 0,1 0 1 0 0,0 0-1 0 0,0 1 0 0 0,0-1 0 0 0,1 0 0 0 0,-1 0 0 0 0,1 0 1 0 0,0 1-1 0 0,0-1 0 0 0,1 0 0 0 0,-1 0 0 0 0,1 0 0 0 0,0 1 1 0 0,0-1-1 0 0,0 0 0 0 0,1 0 0 0 0,-1 0 0 0 0,1-1 0 0 0,0 1 1 0 0,0 0-1 0 0,1-1 0 0 0,4 7 0 0 0,1-2-62 0 0,0 0 0 0 0,0 0 0 0 0,1-1 0 0 0,0 0 1 0 0,1 0-1 0 0,0-1 0 0 0,0 0 0 0 0,0-1 0 0 0,0 0 0 0 0,1-1 0 0 0,0 0 0 0 0,0-1 0 0 0,0 0 0 0 0,0-1 0 0 0,19 2 1 0 0,-14-2-518 0 0,-1-2 1 0 0,1 0-1 0 0,0-1 1 0 0,0-1-1 0 0,0 0 1 0 0,-1-1-1 0 0,1 0 1 0 0,-1-2-1 0 0,0 0 1 0 0,27-12-1 0 0,-29 10-349 0 0,8-3-1854 0 0,-9 1-3735 0 0,-9 7 4212 0 0</inkml:trace>
</inkml:ink>
</file>

<file path=ppt/ink/ink8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2:09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27 484 0 0,'-1'0'265'0'0,"0"-1"1"0"0,1 1-1 0 0,-1-1 0 0 0,0 0 1 0 0,0 1-1 0 0,1-1 0 0 0,-1 0 0 0 0,1 1 1 0 0,-1-1-1 0 0,0 0 0 0 0,1 0 1 0 0,0 0-1 0 0,-1 1 0 0 0,1-1 1 0 0,-1 0-1 0 0,1 0 0 0 0,0 0 1 0 0,0 0-1 0 0,-1 0 0 0 0,1 0 0 0 0,0 0 1 0 0,0-1-1 0 0,0 2-3 0 0,1-1 0 0 0,-1 0 0 0 0,1 1-1 0 0,-1-1 1 0 0,1 1 0 0 0,-1-1 0 0 0,1 1 0 0 0,0-1 0 0 0,-1 1-1 0 0,1-1 1 0 0,0 1 0 0 0,-1 0 0 0 0,1-1 0 0 0,0 1 0 0 0,-1 0-1 0 0,1 0 1 0 0,0 0 0 0 0,-1-1 0 0 0,1 1 0 0 0,0 0 0 0 0,1 0 0 0 0,48 1 4866 0 0,265 38 2291 0 0,211 21-989 0 0,-495-58-5968 0 0,-21-3-373 0 0,-1 1 1 0 0,1 0-1 0 0,-1 1 0 0 0,0 0 0 0 0,1 1 0 0 0,-1 0 0 0 0,0 0 1 0 0,0 1-1 0 0,0 0 0 0 0,10 5 0 0 0,-19-7-89 0 0,1 0 0 0 0,0-1 0 0 0,-1 1 0 0 0,1 0 0 0 0,-1 0 0 0 0,1 0 0 0 0,-1 0 0 0 0,1 0 0 0 0,-1-1 0 0 0,0 1 0 0 0,1 0 0 0 0,-1 0 0 0 0,0 0 0 0 0,0 0 0 0 0,1 0 0 0 0,-1 0 0 0 0,0 0 0 0 0,0 0 0 0 0,0 0 0 0 0,-1 0 0 0 0,1 0 0 0 0,0 0 0 0 0,0 0 0 0 0,0 0 0 0 0,-1 0 0 0 0,1 0 0 0 0,0 0 0 0 0,-1 0 0 0 0,1 0 0 0 0,-1 0 0 0 0,1 0 0 0 0,-1 0 0 0 0,0-1 0 0 0,1 1 0 0 0,-2 1 0 0 0,-28 30 0 0 0,27-28 0 0 0,-244 219 0 0 0,-77 74 0 0 0,315-285-1032 0 0,14-10-1510 0 0,26-10-3748 0 0,-17 3 4426 0 0,21-5-1741 0 0</inkml:trace>
</inkml:ink>
</file>

<file path=ppt/ink/ink8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2:0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272 225 368 0 0,'-9'-17'1323'0'0,"-1"1"0"0"0,0 0 0 0 0,-1 1 0 0 0,-1 0 0 0 0,-15-15 0 0 0,24 27-1005 0 0,1 0 1 0 0,-1 0-1 0 0,0 1 1 0 0,0 0 0 0 0,0-1-1 0 0,0 1 1 0 0,-1 0-1 0 0,1 1 1 0 0,-1-1-1 0 0,1 1 1 0 0,-1-1-1 0 0,1 1 1 0 0,-1 0-1 0 0,0 0 1 0 0,1 1-1 0 0,-1-1 1 0 0,0 1-1 0 0,0-1 1 0 0,1 1-1 0 0,-1 1 1 0 0,0-1-1 0 0,0 0 1 0 0,0 1-1 0 0,1 0 1 0 0,-1 0-1 0 0,0 0 1 0 0,1 0-1 0 0,-1 1 1 0 0,1-1-1 0 0,-1 1 1 0 0,1 0-1 0 0,0 0 1 0 0,-4 3-1 0 0,1-1-1 0 0,1 1 0 0 0,-1 0 0 0 0,1 0 0 0 0,0 1 0 0 0,0 0-1 0 0,1 0 1 0 0,0 0 0 0 0,0 0 0 0 0,0 1 0 0 0,1-1 0 0 0,0 1 0 0 0,0 0 0 0 0,-3 11 0 0 0,3-7 102 0 0,1 1 1 0 0,1 1 0 0 0,-1-1 0 0 0,2 0 0 0 0,0 0-1 0 0,0 1 1 0 0,4 21 0 0 0,0-16 26 0 0,0-1 0 0 0,0 0 0 0 0,2 1 0 0 0,0-2 0 0 0,1 1 0 0 0,1-1 0 0 0,0 0 0 0 0,2-1 0 0 0,-1 0 0 0 0,2 0 0 0 0,18 20 0 0 0,-15-22-406 0 0,1-1-1 0 0,1 0 0 0 0,0-1 1 0 0,0-1-1 0 0,1-1 0 0 0,0 0 1 0 0,1-1-1 0 0,0-1 0 0 0,0 0 1 0 0,0-2-1 0 0,36 7 0 0 0,-39-10-38 0 0,0 0 0 0 0,0 0 0 0 0,1-2-1 0 0,-1 0 1 0 0,0-1 0 0 0,0 0 0 0 0,1-1 0 0 0,-1-1-1 0 0,0 0 1 0 0,-1-1 0 0 0,1-1 0 0 0,-1 0 0 0 0,0-1-1 0 0,0-1 1 0 0,22-14 0 0 0,-30 17-1 0 0,0-1 0 0 0,0 0 0 0 0,0 0 0 0 0,-1 0 0 0 0,0-1 0 0 0,0 0 0 0 0,-1 0 0 0 0,1 0 0 0 0,-1 0 0 0 0,-1-1 0 0 0,1 0 0 0 0,-1 0 0 0 0,0 0 0 0 0,-1 0 0 0 0,3-11 0 0 0,-3 6 0 0 0,0 1 0 0 0,-1-1 0 0 0,-1 0 0 0 0,0 0 0 0 0,-1 0 0 0 0,0 1 0 0 0,-1-1 0 0 0,0 0 0 0 0,-5-13 0 0 0,0 3 0 0 0,-1 0 0 0 0,-1 1 0 0 0,-1 0 0 0 0,-1 0 0 0 0,-1 1 0 0 0,-1 1 0 0 0,0 0 0 0 0,-2 1 0 0 0,-24-26 0 0 0,17 26-246 0 0,0 0 1 0 0,-45-28-1 0 0,54 38 73 0 0,0 1-1 0 0,-1 0 0 0 0,0 1 1 0 0,0 1-1 0 0,0 0 1 0 0,-1 1-1 0 0,-15-2 0 0 0,13 7-3146 0 0</inkml:trace>
</inkml:ink>
</file>

<file path=ppt/ink/ink8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2:10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2 808 0 0,'0'-1'232'0'0,"1"1"1"0"0,-1 0-1 0 0,1 0 1 0 0,-1 0-1 0 0,1 0 0 0 0,-1 0 1 0 0,1-1-1 0 0,-1 1 0 0 0,1 0 1 0 0,-1 0-1 0 0,1 0 0 0 0,-1 0 1 0 0,0 0-1 0 0,1 0 0 0 0,-1 1 1 0 0,1-1-1 0 0,-1 0 1 0 0,1 0-1 0 0,-1 0 0 0 0,1 0 1 0 0,-1 1-1 0 0,0-1 0 0 0,1 0 1 0 0,-1 0-1 0 0,1 1 0 0 0,-1-1 1 0 0,0 0-1 0 0,1 0 0 0 0,-1 1 1 0 0,0-1-1 0 0,1 1 1 0 0,-1-1-1 0 0,0 0 0 0 0,0 1 1 0 0,1-1-1 0 0,-1 1 0 0 0,0 0 1 0 0,-2 22 4051 0 0,-21 31-1392 0 0,20-48-2209 0 0,-202 350 9529 0 0,112-206-7420 0 0,84-135-3299 0 0,-3 3-2838 0 0,6-5-3284 0 0</inkml:trace>
</inkml:ink>
</file>

<file path=ppt/ink/ink8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2:29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32 512 0 0,'-19'10'9325'0'0,"20"-8"-9125"0"0,0 0-1 0 0,0-1 1 0 0,0 0 0 0 0,0 1 0 0 0,1-1-1 0 0,-1 0 1 0 0,0 1 0 0 0,1-1 0 0 0,-1 0-1 0 0,0 0 1 0 0,1 0 0 0 0,-1 0-1 0 0,1 0 1 0 0,0 0 0 0 0,-1-1 0 0 0,1 1-1 0 0,0-1 1 0 0,3 2 0 0 0,41 8 1153 0 0,-37-9-1049 0 0,497 54 3283 0 0,-456-51-3337 0 0,881 16 2640 0 0,-15-64-1633 0 0,-120 2-498 0 0,-292 26-377 0 0,1078 19 1023 0 0,-98 2-605 0 0,-1154-14-523 0 0,-234 5-180 0 0,140-5 271 0 0,-76 0-50 0 0,-1-2 24 0 0,-55 2-114 0 0,-77 6-158 0 0,44-3-356 0 0,-70 6-150 0 0,-8 0-2519 0 0,-160 7-6534 0 0,106-9 6889 0 0</inkml:trace>
</inkml:ink>
</file>

<file path=ppt/ink/ink8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0:32:30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94 48 0 0,'18'2'8814'0'0,"19"3"-5177"0"0,104 12-1704 0 0,-3-6-285 0 0,1369 27 5130 0 0,-753-41-5086 0 0,-270-5-777 0 0,525-13 300 0 0,-76-20-419 0 0,577-15 457 0 0,-1056 52-955 0 0,229-4 350 0 0,-456-2-158 0 0,-75-4 525 0 0,-150 14-1916 0 0,5 0 1400 0 0,3-1 636 0 0,4 1-2143 0 0,-8-1-3289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59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37 748 0 0,'-7'-6'12335'0'0,"29"0"-7358"0"0,40-2-1585 0 0,-59 7-2587 0 0,16 0 325 0 0,21-4 982 0 0,-18-5-5755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1:59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94 107 392 0 0,'-18'-7'680'0'0,"-31"-14"2980"0"0,23 2 4244 0 0,26 18-7751 0 0,0 1 0 0 0,0-1 0 0 0,0 1 0 0 0,0-1-1 0 0,0 1 1 0 0,0-1 0 0 0,0 1 0 0 0,0-1 0 0 0,0 1-1 0 0,0-1 1 0 0,0 1 0 0 0,0-1 0 0 0,1 1 0 0 0,-1-1-1 0 0,0 1 1 0 0,0-1 0 0 0,1 1 0 0 0,-1 0-1 0 0,0-1 1 0 0,0 1 0 0 0,1-1 0 0 0,-1 1 0 0 0,0 0-1 0 0,1-1 1 0 0,-1 1 0 0 0,1 0 0 0 0,-1-1 0 0 0,0 1-1 0 0,1 0 1 0 0,-1 0 0 0 0,1-1 0 0 0,-1 1-1 0 0,1 0 1 0 0,-1 0 0 0 0,1 0 0 0 0,19-10 2480 0 0,11 1-904 0 0,1 2-1 0 0,0 1 1 0 0,53-4 0 0 0,101 6 1437 0 0,-158 4-3134 0 0,-21 1-1307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00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451 58 368 0 0,'-18'-24'5633'0'0,"11"19"-4979"0"0,0 1 1 0 0,0 0-1 0 0,0 0 0 0 0,-1 1 1 0 0,0 0-1 0 0,1 1 0 0 0,-1-1 0 0 0,0 1 1 0 0,0 1-1 0 0,0 0 0 0 0,-1 0 0 0 0,1 0 1 0 0,-11 2-1 0 0,-6-1 567 0 0,0 2 1 0 0,-50 11 0 0 0,51-8-317 0 0,1 2 0 0 0,-41 16 0 0 0,59-21-704 0 0,0 0 0 0 0,0 0 1 0 0,0 0-1 0 0,1 1 1 0 0,-1 0-1 0 0,1 0 1 0 0,-1 1-1 0 0,1-1 0 0 0,0 1 1 0 0,0 0-1 0 0,1 0 1 0 0,-1 0-1 0 0,1 0 1 0 0,0 1-1 0 0,0-1 0 0 0,0 1 1 0 0,0 0-1 0 0,-2 9 1 0 0,4-11-98 0 0,1 1-1 0 0,0-1 1 0 0,0 1 0 0 0,1-1 0 0 0,-1 1 0 0 0,1-1 0 0 0,0 0 0 0 0,0 1 0 0 0,0-1 0 0 0,0 0 0 0 0,0 0-1 0 0,1 1 1 0 0,-1-1 0 0 0,1 0 0 0 0,0-1 0 0 0,0 1 0 0 0,0 0 0 0 0,0 0 0 0 0,1-1 0 0 0,-1 1 0 0 0,6 3-1 0 0,2 3 118 0 0,1-1-1 0 0,-1-1 1 0 0,1 1-1 0 0,19 8 0 0 0,13 1 67 0 0,1-1 0 0 0,0-2 0 0 0,2-1 0 0 0,-1-3 0 0 0,1-2-1 0 0,0-2 1 0 0,1-2 0 0 0,91-4 0 0 0,21-18-5002 0 0,-55-1-5776 0 0,-75 14 7725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00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70 444 0 0,'-6'-6'1192'0'0,"-36"-33"7110"0"0,38 36-6954 0 0,0 0 0 0 0,0 0-1 0 0,0 0 1 0 0,0 1 0 0 0,0-1-1 0 0,-1 1 1 0 0,1 0 0 0 0,-9-2-1 0 0,11 4-1120 0 0,0 0 0 0 0,0 1 0 0 0,0-1-1 0 0,0 0 1 0 0,0 1 0 0 0,1-1-1 0 0,-1 1 1 0 0,0-1 0 0 0,0 1 0 0 0,0 0-1 0 0,1 0 1 0 0,-1 0 0 0 0,0 0 0 0 0,1 0-1 0 0,-1 0 1 0 0,1 0 0 0 0,-3 3 0 0 0,-21 23 1412 0 0,24-25-1509 0 0,-10 10 446 0 0,1 1 1 0 0,1 0-1 0 0,0 0 1 0 0,1 1-1 0 0,1 0 0 0 0,-10 26 1 0 0,15-36-555 0 0,1-1 0 0 0,0 0 0 0 0,1 1 0 0 0,-1-1 0 0 0,1 1 0 0 0,-1-1 0 0 0,1 1 0 0 0,0-1 0 0 0,0 1 0 0 0,0-1 0 0 0,1 1 0 0 0,-1-1 0 0 0,1 1 0 0 0,0-1 0 0 0,0 0 0 0 0,0 1 0 0 0,1-1 0 0 0,-1 0 0 0 0,1 0 0 0 0,-1 0 0 0 0,1 0 0 0 0,0 0 0 0 0,0 0 0 0 0,0 0 0 0 0,1-1 0 0 0,-1 1 0 0 0,1-1 0 0 0,0 1 0 0 0,-1-1 0 0 0,1 0 0 0 0,0 0 0 0 0,0-1 0 0 0,0 1 0 0 0,0 0 0 0 0,1-1 0 0 0,5 2 0 0 0,-3 0-22 0 0,0-1 0 0 0,0 0 0 0 0,0-1 0 0 0,1 0 0 0 0,-1 1 0 0 0,0-2 0 0 0,0 1 0 0 0,1-1 0 0 0,-1 0 0 0 0,0 0 0 0 0,9-2 0 0 0,-12 1 0 0 0,-1 1 0 0 0,0-1 0 0 0,1 0 0 0 0,-1 0 0 0 0,0 0 0 0 0,1-1 0 0 0,-1 1 0 0 0,0-1 0 0 0,0 1 0 0 0,0-1 0 0 0,0 1 0 0 0,-1-1 0 0 0,1 0 0 0 0,0 0 0 0 0,-1 0 0 0 0,1 0 0 0 0,-1 0 0 0 0,0 0 0 0 0,1-1 0 0 0,-1 1 0 0 0,0 0 0 0 0,-1-1 0 0 0,1 1 0 0 0,0-1 0 0 0,-1 1 0 0 0,1-1 0 0 0,-1 1 0 0 0,0-1 0 0 0,1 1 0 0 0,-2-5 0 0 0,1-2 14 0 0,-1 1-1 0 0,0-1 1 0 0,0 1-1 0 0,-1-1 1 0 0,-1 1-1 0 0,1 0 1 0 0,-1 0 0 0 0,0 0-1 0 0,-1 0 1 0 0,0 0-1 0 0,0 1 1 0 0,-1 0-1 0 0,-7-9 1 0 0,6 8-212 0 0,0 1-1 0 0,-1 0 1 0 0,0 0 0 0 0,0 0 0 0 0,0 1-1 0 0,-1 0 1 0 0,0 0 0 0 0,0 1-1 0 0,-1 0 1 0 0,1 1 0 0 0,-15-6-1 0 0,21 9-75 0 0,0 1 0 0 0,1-1-1 0 0,-1 1 1 0 0,0 0-1 0 0,0-1 1 0 0,0 1 0 0 0,1 0-1 0 0,-1 0 1 0 0,0 0-1 0 0,0 0 1 0 0,-3 1 0 0 0,5-1-227 0 0,-1 0 0 0 0,0 1 0 0 0,1-1 0 0 0,-1 0 0 0 0,1 1 0 0 0,-1-1 0 0 0,-5 9-6012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01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92 756 0 0,'1'1'339'0'0,"-1"-1"0"0"0,1 1 0 0 0,-1-1-1 0 0,1 0 1 0 0,-1 1 0 0 0,1-1 0 0 0,-1 1 0 0 0,1-1 0 0 0,-1 1-1 0 0,0 0 1 0 0,1-1 0 0 0,-1 1 0 0 0,0-1 0 0 0,1 1 0 0 0,-1 0-1 0 0,0-1 1 0 0,0 1 0 0 0,0 0 0 0 0,0-1 0 0 0,1 1 0 0 0,-1 0-1 0 0,0-1 1 0 0,0 1 0 0 0,0 0 0 0 0,0-1 0 0 0,-1 1 0 0 0,1 0-1 0 0,0-1 1 0 0,0 1 0 0 0,0 0 0 0 0,0-1 0 0 0,-1 1 0 0 0,1-1-1 0 0,0 1 1 0 0,-1 0 0 0 0,1-1 0 0 0,-1 1 0 0 0,-15 35 4928 0 0,11-24-2965 0 0,3-7-1511 0 0,-1 0 0 0 0,1 0 1 0 0,-1 0-1 0 0,0-1 1 0 0,0 1-1 0 0,-1-1 0 0 0,1 0 1 0 0,-8 7 754 0 0,9-24-1189 0 0,2 11-341 0 0,0 1 0 0 0,-1 0 0 0 0,1 0 0 0 0,0-1 0 0 0,0 1 1 0 0,0 0-1 0 0,0 0 0 0 0,0-1 0 0 0,0 1 0 0 0,0 0 0 0 0,1 0 0 0 0,-1-1 0 0 0,0 1 0 0 0,1 0 0 0 0,-1 0 0 0 0,1-1 0 0 0,-1 1 1 0 0,1 0-1 0 0,0-1 0 0 0,1-1 3 0 0,0 1-1 0 0,0-1 1 0 0,0 1 0 0 0,1-1 0 0 0,-1 1 0 0 0,1 0 0 0 0,-1 0 0 0 0,1 0-1 0 0,0 1 1 0 0,-1-1 0 0 0,1 0 0 0 0,0 1 0 0 0,0 0 0 0 0,0 0-1 0 0,0 0 1 0 0,0 0 0 0 0,1 0 0 0 0,-1 1 0 0 0,0-1 0 0 0,0 1 0 0 0,0 0-1 0 0,1 0 1 0 0,-1 0 0 0 0,0 0 0 0 0,0 1 0 0 0,1-1 0 0 0,-1 1-1 0 0,0 0 1 0 0,0 0 0 0 0,3 1 0 0 0,12 5 96 0 0,-1 0 0 0 0,0 1 0 0 0,-1 1 0 0 0,17 11 0 0 0,-13-7 17 0 0,43 24 298 0 0,2-3 0 0 0,76 29 1 0 0,-110-52-441 0 0,0-1 1 0 0,1-1 0 0 0,0-2-1 0 0,0-1 1 0 0,1-1-1 0 0,0-2 1 0 0,35-2 0 0 0,-62 0-6 0 0,-1-1 0 0 0,1-1 1 0 0,-1 1-1 0 0,1-1 1 0 0,-1 0-1 0 0,0 0 1 0 0,0-1-1 0 0,1 1 0 0 0,-1-1 1 0 0,0 0-1 0 0,0-1 1 0 0,0 1-1 0 0,-1-1 0 0 0,1 0 1 0 0,-1 0-1 0 0,1 0 1 0 0,-1-1-1 0 0,0 0 0 0 0,-1 1 1 0 0,1-1-1 0 0,0-1 1 0 0,-1 1-1 0 0,0 0 1 0 0,0-1-1 0 0,0 0 0 0 0,-1 0 1 0 0,0 0-1 0 0,0 0 1 0 0,0 0-1 0 0,0 0 0 0 0,-1 0 1 0 0,1-7-1 0 0,1-1 16 0 0,-2-1 0 0 0,0 1-1 0 0,0-1 1 0 0,-1 0 0 0 0,-1 1 0 0 0,0-1-1 0 0,-1 1 1 0 0,-1-1 0 0 0,-4-14-1 0 0,4 17-7 0 0,-1 0 0 0 0,0 1 0 0 0,0-1-1 0 0,-1 1 1 0 0,0 0 0 0 0,-1 0 0 0 0,-1 1-1 0 0,1-1 1 0 0,-1 1 0 0 0,-1 1-1 0 0,-10-11 1 0 0,16 18-138 0 0,1 0 0 0 0,0 0 1 0 0,-1 0-1 0 0,1 0 0 0 0,-1 0 0 0 0,1 1 0 0 0,-1-1 0 0 0,1 0 0 0 0,-1 1 0 0 0,0-1 1 0 0,1 1-1 0 0,-4-1 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1 130 480 0 0,'0'0'6060'0'0,"17"-10"-3090"0"0,104-5 2315 0 0,63 2-2389 0 0,-44 5-1216 0 0,958-38 3385 0 0,-1090 46-5039 0 0,85-1 1215 0 0,-1-4-1 0 0,137-25 1 0 0,-223 30-1167 0 0,6-2-1428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02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202 133 564 0 0,'-1'-1'334'0'0,"1"0"1"0"0,-1 1-1 0 0,0-1 1 0 0,1 0-1 0 0,-1 1 1 0 0,0-1-1 0 0,0 0 0 0 0,0 1 1 0 0,0-1-1 0 0,1 1 1 0 0,-1-1-1 0 0,0 1 0 0 0,0 0 1 0 0,0-1-1 0 0,0 1 1 0 0,0 0-1 0 0,0 0 0 0 0,0 0 1 0 0,0-1-1 0 0,-1 1 1 0 0,0 1 8 0 0,0 0 0 0 0,0 0 1 0 0,1 0-1 0 0,-1 0 1 0 0,1 0-1 0 0,-1 1 0 0 0,1-1 1 0 0,-1 0-1 0 0,1 1 0 0 0,0-1 1 0 0,-2 2-1 0 0,-41 47 5439 0 0,-50 74 0 0 0,94-124-5717 0 0,0 0-1 0 0,0 1 0 0 0,-1-1 0 0 0,1 1 0 0 0,0-1 0 0 0,0 0 1 0 0,0 1-1 0 0,0-1 0 0 0,-1 0 0 0 0,1 1 0 0 0,0-1 0 0 0,0 0 1 0 0,-1 1-1 0 0,1-1 0 0 0,0 0 0 0 0,-1 1 0 0 0,1-1 0 0 0,0 0 1 0 0,-1 0-1 0 0,1 0 0 0 0,0 1 0 0 0,-1-1 0 0 0,1 0 0 0 0,-1 0 1 0 0,1 0-1 0 0,0 0 0 0 0,-1 0 0 0 0,1 0 0 0 0,-1 0 0 0 0,1 1 1 0 0,0-1-1 0 0,-1 0 0 0 0,1 0 0 0 0,-1-1 0 0 0,1 1 0 0 0,0 0 1 0 0,-1 0-1 0 0,1 0 0 0 0,-1 0 0 0 0,-7-18 662 0 0,4-25-518 0 0,10-16 64 0 0,-5 56-259 0 0,-1 0 1 0 0,1-1 0 0 0,0 1-1 0 0,0 0 1 0 0,0 0 0 0 0,1 0-1 0 0,-1 0 1 0 0,1 0 0 0 0,-1 0-1 0 0,1 0 1 0 0,0 0 0 0 0,0 1-1 0 0,0-1 1 0 0,1 1 0 0 0,2-4 0 0 0,-3 6-6 0 0,-1-1 1 0 0,0 1-1 0 0,1 0 1 0 0,-1 0 0 0 0,0-1-1 0 0,1 1 1 0 0,-1 0 0 0 0,0 0-1 0 0,1 0 1 0 0,-1 1-1 0 0,1-1 1 0 0,-1 0 0 0 0,0 0-1 0 0,0 1 1 0 0,1-1 0 0 0,-1 1-1 0 0,0-1 1 0 0,1 1 0 0 0,-1-1-1 0 0,0 1 1 0 0,0 0-1 0 0,0 0 1 0 0,2 1 0 0 0,28 25 183 0 0,-21-18-111 0 0,2 1 9 0 0,26 22 437 0 0,68 45 1 0 0,-93-70-466 0 0,-1 0 0 0 0,1 0 0 0 0,0-1 1 0 0,0-1-1 0 0,1 0 0 0 0,0-1 0 0 0,0 0 0 0 0,0-1 1 0 0,0-1-1 0 0,21 1 0 0 0,-31-3-75 0 0,0-1 1 0 0,0 1-1 0 0,-1-1 1 0 0,1 0-1 0 0,0 1 0 0 0,-1-2 1 0 0,1 1-1 0 0,-1 0 1 0 0,0-1-1 0 0,1 0 0 0 0,-1 0 1 0 0,0 0-1 0 0,0 0 1 0 0,0 0-1 0 0,0 0 1 0 0,0-1-1 0 0,-1 0 0 0 0,1 1 1 0 0,-1-1-1 0 0,0 0 1 0 0,1 0-1 0 0,-1 0 0 0 0,-1-1 1 0 0,1 1-1 0 0,0 0 1 0 0,-1-1-1 0 0,2-4 0 0 0,3-10-19 0 0,-1-2 0 0 0,-1 1-1 0 0,5-38 1 0 0,-7 35 5 0 0,4-35-25 0 0,-4 28-711 0 0,10-43 0 0 0,-11 71 626 0 0,-1 1 0 0 0,0-1 0 0 0,1 1 0 0 0,-1-1 0 0 0,1 1 0 0 0,-1-1 0 0 0,1 1 0 0 0,-1 0 0 0 0,1-1 0 0 0,-1 1 0 0 0,1 0 0 0 0,-1-1 0 0 0,1 1 0 0 0,0 0 0 0 0,-1 0 0 0 0,1-1 0 0 0,-1 1 0 0 0,1 0 0 0 0,0 0-1 0 0,-1 0 1 0 0,1 0 0 0 0,0 0 0 0 0,-1 0 0 0 0,1 0 0 0 0,-1 0 0 0 0,1 0 0 0 0,0 0 0 0 0,1 1 0 0 0,23 4-3717 0 0,-19-4 1647 0 0,6 1-702 0 0,2-1 417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02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0 316 0 0,'-9'22'4572'0'0,"6"-11"-2880"0"0,1 0-1 0 0,0-1 0 0 0,0 1 0 0 0,0 20 0 0 0,2-18-415 0 0,1 0 0 0 0,1 0-1 0 0,5 23 1 0 0,-4-24-810 0 0,0 0 0 0 0,1 0-1 0 0,1-1 1 0 0,0 1 0 0 0,0-1 0 0 0,2-1 0 0 0,-1 1-1 0 0,1-1 1 0 0,0 0 0 0 0,1 0 0 0 0,0-1 0 0 0,1 0 0 0 0,0-1-1 0 0,0 0 1 0 0,1 0 0 0 0,16 10 0 0 0,-23-17-447 0 0,0 1 0 0 0,0-1 1 0 0,0 1-1 0 0,0-1 0 0 0,0 0 0 0 0,0 0 1 0 0,0 0-1 0 0,0-1 0 0 0,1 1 0 0 0,-1-1 1 0 0,0 0-1 0 0,0 0 0 0 0,1 0 1 0 0,-1 0-1 0 0,0 0 0 0 0,0-1 0 0 0,0 0 1 0 0,5-1-1 0 0,-4 0-24 0 0,0 0 1 0 0,0 0-1 0 0,0 0 0 0 0,-1-1 0 0 0,1 1 1 0 0,-1-1-1 0 0,0 0 0 0 0,0 0 1 0 0,0-1-1 0 0,0 1 0 0 0,0-1 0 0 0,2-3 1 0 0,4-10 21 0 0,0-1 0 0 0,-1 0 1 0 0,0-1-1 0 0,7-31 0 0 0,-14 48 3 0 0,12-48 230 0 0,10-63 0 0 0,-23 113-397 0 0,1-1 0 0 0,-1 0-1 0 0,0 1 1 0 0,1-1 0 0 0,-1 0 0 0 0,0 1 0 0 0,1-1-1 0 0,-1 0 1 0 0,1 1 0 0 0,-1-1 0 0 0,1 1-1 0 0,-1-1 1 0 0,1 1 0 0 0,-1-1 0 0 0,1 1 0 0 0,-1 0-1 0 0,1-1 1 0 0,0 1 0 0 0,-1 0 0 0 0,1-1-1 0 0,0 1 1 0 0,-1 0 0 0 0,1 0 0 0 0,0-1 0 0 0,0 1-1 0 0,-1 0 1 0 0,1 0 0 0 0,0 0 0 0 0,-1 0-1 0 0,1 0 1 0 0,1 0 0 0 0,28 3-2817 0 0,-21-1 1030 0 0,12-1-1011 0 0,2 2 423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02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18 296 0 0,'0'-2'939'0'0,"0"1"0"0"0,-1-1-1 0 0,1 1 1 0 0,-1-1 0 0 0,0 1 0 0 0,1 0-1 0 0,-1-1 1 0 0,0 1 0 0 0,0 0 0 0 0,-2-3-1 0 0,-1 6-402 0 0,0 0 0 0 0,0-1 0 0 0,1 2 0 0 0,-1-1 0 0 0,1 0 0 0 0,-1 1 0 0 0,1 0-1 0 0,0-1 1 0 0,0 1 0 0 0,0 0 0 0 0,-3 5 0 0 0,-32 45 1968 0 0,28-39-1752 0 0,2-3-188 0 0,1 0 1 0 0,1 1-1 0 0,0 0 0 0 0,1 0 0 0 0,0 0 0 0 0,0 1 0 0 0,1-1 1 0 0,-2 18-1 0 0,5-26-494 0 0,0 0-1 0 0,1 0 1 0 0,0 0 0 0 0,-1 0 0 0 0,2 0 0 0 0,-1 0 0 0 0,0 1 0 0 0,1-1 0 0 0,0 0 0 0 0,0 0 0 0 0,0 0 0 0 0,0 0-1 0 0,1-1 1 0 0,0 1 0 0 0,-1 0 0 0 0,1 0 0 0 0,1-1 0 0 0,-1 0 0 0 0,0 1 0 0 0,1-1 0 0 0,0 0 0 0 0,0 0 0 0 0,0 0-1 0 0,0 0 1 0 0,0-1 0 0 0,0 1 0 0 0,1-1 0 0 0,-1 0 0 0 0,1 0 0 0 0,6 2 0 0 0,-3-1-497 0 0,1 0-1 0 0,0-1 1 0 0,0 0 0 0 0,-1-1 0 0 0,13 1 0 0 0,-2-1-2440 0 0,0-1 1 0 0,36-5 0 0 0,-16-2 55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03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15 644 0 0,'-14'3'1733'0'0,"-8"1"2072"0"0,9 1 6236 0 0,40-2-6387 0 0,-6-2-2517 0 0,0-2-1 0 0,-1 0 0 0 0,34-6 1 0 0,-17-2-4377 0 0,-2-3-4990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03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63 108 420 0 0,'-36'-9'3258'0'0,"14"1"1910"0"0,22 8-5024 0 0,-1 0 0 0 0,1 0 0 0 0,0 0 0 0 0,0-1 0 0 0,-1 1-1 0 0,1 0 1 0 0,0 0 0 0 0,0-1 0 0 0,-1 1 0 0 0,1 0 0 0 0,0 0 0 0 0,0-1 0 0 0,0 1-1 0 0,-1 0 1 0 0,1 0 0 0 0,0-1 0 0 0,0 1 0 0 0,0 0 0 0 0,0-1 0 0 0,0 1 0 0 0,0 0-1 0 0,0 0 1 0 0,-1-1 0 0 0,1 1 0 0 0,0 0 0 0 0,0-1 0 0 0,0 1 0 0 0,0 0 0 0 0,0-1-1 0 0,1 1 1 0 0,-1 0 0 0 0,0-1 0 0 0,0 1 0 0 0,0 0 0 0 0,0-1 0 0 0,0 1 0 0 0,0 0-1 0 0,0 0 1 0 0,1-1 0 0 0,-1 1 0 0 0,0 0 0 0 0,0-1 0 0 0,0 1 0 0 0,1 0 0 0 0,-1-1-1 0 0,9-9 1654 0 0,3 3-868 0 0,0 0 0 0 0,0 1 0 0 0,1 0 1 0 0,0 1-1 0 0,0 0 0 0 0,0 1 0 0 0,27-4 0 0 0,-15 2 127 0 0,-1 1-440 0 0,-1 1 0 0 0,1 1-1 0 0,0 1 1 0 0,42 2 0 0 0,14 7-3660 0 0,-1 4-4470 0 0,-53-7 3974 0 0,-2-1 1014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03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 21 256 0 0,'-14'-5'1308'0'0,"-1"1"1"0"0,0 0-1 0 0,0 1 1 0 0,0 1-1 0 0,-17-1 0 0 0,23 3-543 0 0,0 0 1 0 0,0 0-1 0 0,0 1 0 0 0,0 0 0 0 0,0 1 0 0 0,1 0 0 0 0,-1 0 0 0 0,1 1 1 0 0,-1 0-1 0 0,-7 4 0 0 0,14-6-611 0 0,1-1-1 0 0,0 1 1 0 0,0-1 0 0 0,0 1 0 0 0,0 0 0 0 0,0 0 0 0 0,0-1-1 0 0,0 1 1 0 0,1 0 0 0 0,-1 0 0 0 0,0 0 0 0 0,0 0-1 0 0,1 0 1 0 0,-1 0 0 0 0,0 0 0 0 0,1 0 0 0 0,-1 0-1 0 0,1 0 1 0 0,0 1 0 0 0,-1-1 0 0 0,1 0 0 0 0,0 0 0 0 0,0 0-1 0 0,-1 1 1 0 0,1 0 0 0 0,1 1 30 0 0,-1 0 0 0 0,1-1 1 0 0,0 1-1 0 0,-1-1 0 0 0,1 1 0 0 0,0-1 0 0 0,1 1 1 0 0,-1-1-1 0 0,0 0 0 0 0,1 1 0 0 0,1 1 1 0 0,6 7 265 0 0,1-1 1 0 0,-1 0-1 0 0,17 11 1 0 0,-25-20-408 0 0,69 52 1430 0 0,-43-35-1020 0 0,-1 2-1 0 0,-1 1 0 0 0,-1 1 1 0 0,26 29-1 0 0,-49-50-455 0 0,0 0-1 0 0,1 1 1 0 0,-1-1-1 0 0,0 0 0 0 0,0 0 1 0 0,-1 1-1 0 0,1-1 1 0 0,0 1-1 0 0,0-1 1 0 0,-1 0-1 0 0,1 1 0 0 0,-1 0 1 0 0,1-1-1 0 0,-1 1 1 0 0,1-1-1 0 0,-1 1 1 0 0,0-1-1 0 0,0 1 0 0 0,0 0 1 0 0,0-1-1 0 0,0 1 1 0 0,0 0-1 0 0,0-1 1 0 0,-1 3-1 0 0,-1-2 9 0 0,1-1 0 0 0,0 0 1 0 0,0 1-1 0 0,-1-1 0 0 0,1 0 0 0 0,-1 0 0 0 0,1 1 1 0 0,-1-1-1 0 0,0 0 0 0 0,1-1 0 0 0,-1 1 0 0 0,0 0 1 0 0,1 0-1 0 0,-1-1 0 0 0,0 1 0 0 0,0-1 1 0 0,-2 1-1 0 0,-12 1 52 0 0,1-1 0 0 0,-1 0-1 0 0,-27-2 1 0 0,16-1-122 0 0,-12 1-553 0 0,0-3-1 0 0,0-1 0 0 0,-68-17 1 0 0,107 22 540 0 0,0 0 0 0 0,0 0 1 0 0,-1 0-1 0 0,1 0 1 0 0,0 0-1 0 0,0 0 0 0 0,-1 0 1 0 0,1 0-1 0 0,0 0 1 0 0,0 0-1 0 0,0 0 0 0 0,-1 0 1 0 0,1-1-1 0 0,0 1 0 0 0,0 0 1 0 0,0 0-1 0 0,-1 0 1 0 0,1 0-1 0 0,0 0 0 0 0,0 0 1 0 0,0-1-1 0 0,0 1 0 0 0,-1 0 1 0 0,1 0-1 0 0,0 0 1 0 0,0 0-1 0 0,0-1 0 0 0,0 1 1 0 0,0 0-1 0 0,0 0 1 0 0,0 0-1 0 0,0-1 0 0 0,-1 1 1 0 0,1 0-1 0 0,0 0 0 0 0,0 0 1 0 0,0-1-1 0 0,0 1 1 0 0,0 0-1 0 0,0 0 0 0 0,0-1 1 0 0,0 1-1 0 0,0 0 1 0 0,0 0-1 0 0,0 0 0 0 0,1-1 1 0 0,10-6-2900 0 0,18-2-1701 0 0,-8 4 2156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04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15 240 0 0,'2'-15'14722'0'0,"8"34"-10001"0"0,11 38-1010 0 0,-9-10-1354 0 0,8 25 486 0 0,-3-27-4429 0 0,-11-39-1689 0 0,-2-2 1274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04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97 816 0 0,'-17'-6'1603'0'0,"-12"-6"2511"0"0,13 1 5181 0 0,19 9-7812 0 0,4-2-909 0 0,0 0 0 0 0,0 0 0 0 0,1 1 0 0 0,-1 0 0 0 0,1 0-1 0 0,0 1 1 0 0,0 0 0 0 0,11-1 0 0 0,72-6 1650 0 0,-73 8-1827 0 0,143-11 2611 0 0,-20 2-1210 0 0,-47 4-4846 0 0,-24 7-7383 0 0,-47-1 7616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05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82 178 116 0 0,'-6'24'5272'0'0,"1"-1"0"0"0,-3 41 0 0 0,-1 14 4275 0 0,9-78-9418 0 0,0 1 0 0 0,0-1 0 0 0,0 1 0 0 0,0-1 0 0 0,0 1 0 0 0,0 0 0 0 0,0-1 0 0 0,0 1 0 0 0,-1-1 0 0 0,1 1 0 0 0,0-1 0 0 0,0 1 0 0 0,0-1-1 0 0,-1 1 1 0 0,1-1 0 0 0,0 1 0 0 0,-1-1 0 0 0,1 1 0 0 0,0-1 0 0 0,-1 1 0 0 0,1-1 0 0 0,-1 1 0 0 0,1-1 0 0 0,-1 0 0 0 0,1 1 0 0 0,0-1 0 0 0,-1 0 0 0 0,0 1 0 0 0,1-1 0 0 0,-1 0 0 0 0,0 0 0 0 0,0 0-40 0 0,0 0-1 0 0,0-1 1 0 0,0 1 0 0 0,0-1 0 0 0,1 0 0 0 0,-1 1 0 0 0,0-1 0 0 0,0 0 0 0 0,0 0-1 0 0,1 1 1 0 0,-1-1 0 0 0,0 0 0 0 0,1 0 0 0 0,-1 0 0 0 0,0-1 0 0 0,-18-39 581 0 0,16 31-601 0 0,0 0 1 0 0,1-1 0 0 0,1 0 0 0 0,0 1 0 0 0,0-1 0 0 0,1 0 0 0 0,0 1 0 0 0,1-1 0 0 0,0 0-1 0 0,1 1 1 0 0,0-1 0 0 0,1 1 0 0 0,0-1 0 0 0,0 1 0 0 0,7-13 0 0 0,-4 11-74 0 0,-1 1 0 0 0,2 1 0 0 0,0-1 1 0 0,0 1-1 0 0,0 0 0 0 0,2 0 0 0 0,-1 1 1 0 0,1 0-1 0 0,0 1 0 0 0,1 0 1 0 0,0 0-1 0 0,21-11 0 0 0,-29 17-1 0 0,0 1 1 0 0,0 0-1 0 0,0 0 1 0 0,0 0-1 0 0,1 0 0 0 0,-1 0 1 0 0,0 0-1 0 0,1 1 1 0 0,-1-1-1 0 0,0 1 0 0 0,1-1 1 0 0,-1 1-1 0 0,1 0 1 0 0,-1 0-1 0 0,1 0 0 0 0,-1 0 1 0 0,0 1-1 0 0,1-1 1 0 0,-1 1-1 0 0,1-1 0 0 0,-1 1 1 0 0,0 0-1 0 0,0 0 1 0 0,1 0-1 0 0,-1 0 0 0 0,0 0 1 0 0,0 0-1 0 0,0 1 1 0 0,0-1-1 0 0,0 1 0 0 0,3 3 1 0 0,-3-2-57 0 0,0 1 0 0 0,1 0 0 0 0,-1 0 0 0 0,-1 0 0 0 0,1 0 0 0 0,-1 1 0 0 0,1-1 0 0 0,-1 0 1 0 0,0 1-1 0 0,-1-1 0 0 0,1 1 0 0 0,-1-1 0 0 0,0 1 0 0 0,0-1 0 0 0,0 0 0 0 0,-2 7 0 0 0,2-10 56 0 0,-3 13 97 0 0,1 0 0 0 0,1 0 0 0 0,0 1-1 0 0,2 24 1 0 0,0-35-55 0 0,0 1-1 0 0,0-1 0 0 0,0 0 0 0 0,1 0 1 0 0,-1 1-1 0 0,1-1 0 0 0,0 0 0 0 0,0 0 1 0 0,0-1-1 0 0,1 1 0 0 0,0 0 1 0 0,-1-1-1 0 0,1 0 0 0 0,0 1 0 0 0,1-1 1 0 0,-1 0-1 0 0,1-1 0 0 0,-1 1 0 0 0,6 3 1 0 0,5 1 12 0 0,-1 0 1 0 0,1-1-1 0 0,1-1 1 0 0,-1 0-1 0 0,1 0 1 0 0,0-2-1 0 0,0 0 1 0 0,0 0 0 0 0,0-2-1 0 0,26 0 1 0 0,-13-2-581 0 0,0-1 0 0 0,33-7 0 0 0,13-8-4625 0 0,-72 16 4683 0 0,12-2-11361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05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264 267 356 0 0,'0'0'12611'0'0,"-2"4"-11059"0"0,-6 8-367 0 0,0 0 1 0 0,-1-1 0 0 0,0 0 0 0 0,-1-1 0 0 0,0 0-1 0 0,-1 0 1 0 0,0-1 0 0 0,0-1 0 0 0,-1 0 0 0 0,-14 7 0 0 0,26-14-1120 0 0,-1-1 1 0 0,1 0-1 0 0,0 1 1 0 0,-1-1-1 0 0,1 0 1 0 0,-1 0 0 0 0,1 1-1 0 0,-1-1 1 0 0,1 0-1 0 0,-1 0 1 0 0,1 0-1 0 0,-1 0 1 0 0,1 0 0 0 0,-1 1-1 0 0,1-1 1 0 0,-1 0-1 0 0,1 0 1 0 0,-1 0-1 0 0,1 0 1 0 0,-1-1-1 0 0,1 1 1 0 0,-1 0 0 0 0,1 0-1 0 0,-1 0 1 0 0,1 0-1 0 0,-1 0 1 0 0,1-1-1 0 0,-1 1 1 0 0,1 0 0 0 0,-1 0-1 0 0,1-1 1 0 0,0 1-1 0 0,-1 0 1 0 0,1-1-1 0 0,-1 1 1 0 0,1 0 0 0 0,-1-1-1 0 0,-4-24 812 0 0,11-27-533 0 0,58-186 339 0 0,-54 207-575 0 0,-10 31-108 0 0,1-5 13 0 0,0 1 0 0 0,0 0 0 0 0,1-1 0 0 0,0 1 0 0 0,0 0 0 0 0,4-7 0 0 0,-5 11-12 0 0,-1-1-1 0 0,0 1 1 0 0,0 0-1 0 0,1 0 1 0 0,-1 0-1 0 0,0-1 0 0 0,1 1 1 0 0,-1 0-1 0 0,0 0 1 0 0,0 0-1 0 0,1 0 1 0 0,-1-1-1 0 0,0 1 0 0 0,1 0 1 0 0,-1 0-1 0 0,0 0 1 0 0,1 0-1 0 0,-1 0 1 0 0,0 0-1 0 0,1 0 0 0 0,-1 0 1 0 0,0 0-1 0 0,1 0 1 0 0,-1 0-1 0 0,1 0 1 0 0,-1 0-1 0 0,0 0 0 0 0,0 1 1 0 0,1-1-1 0 0,-1 0 1 0 0,0 0-1 0 0,1 0 1 0 0,-1 1-1 0 0,15 19 31 0 0,1 13 5 0 0,2 0-1 0 0,1-1 1 0 0,2-1-1 0 0,32 37 1 0 0,-44-57-235 0 0,2-1 0 0 0,-1 0 0 0 0,1-1 0 0 0,1 0 0 0 0,0 0 0 0 0,0-1 0 0 0,0-1 0 0 0,1 0 0 0 0,1-1 0 0 0,-1 0 0 0 0,1-1 0 0 0,-1 0 0 0 0,2-2 0 0 0,14 3 0 0 0,-4-3-1658 0 0,-36-8 621 0 0,-44-8 692 0 0,-443-39 3109 0 0,482 53-2455 0 0,10 0-2129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96 224 0 0,'3'-5'1072'0'0,"0"1"0"0"0,0 0 0 0 0,1-1 0 0 0,0 1 0 0 0,0 1 0 0 0,0-1 0 0 0,0 0 0 0 0,1 1 0 0 0,-1 0 0 0 0,1 0 0 0 0,0 0 0 0 0,5-2 0 0 0,13-4 1318 0 0,34-11 1 0 0,-22 9-1023 0 0,-17 6-2393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06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5 348 0 0,'4'-5'12320'0'0,"-1"16"-8983"0"0,-1 17-1281 0 0,-11 56 2775 0 0,4-44-3099 0 0,2 1-1 0 0,1 42 1 0 0,6-56-1901 0 0,1-13-2466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06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73 820 0 0,'-6'-2'928'0'0,"-31"-10"12427"0"0,40 11-11788 0 0,16-2-449 0 0,0 0-1 0 0,1 2 1 0 0,0 0 0 0 0,-1 1-1 0 0,29 4 1 0 0,13 0 90 0 0,15-2 35 0 0,-28 0-513 0 0,-1-1 1 0 0,84-11 0 0 0,-125 9-786 0 0,-1-1 1 0 0,1 0 0 0 0,0 0 0 0 0,-1-1 0 0 0,1 0-1 0 0,-1 0 1 0 0,10-7 0 0 0,-11 6 155 0 0,1 1 0 0 0,-1 0 1 0 0,1 0-1 0 0,0 1 0 0 0,0-1 0 0 0,0 1 1 0 0,1 0-1 0 0,10-2 0 0 0,-12 14-2617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06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7 20 0 0,'-9'-6'16005'0'0,"7"18"-13942"0"0,2 0 0 0 0,-1 1 0 0 0,3 18 1 0 0,-1 29 1030 0 0,-8-14-1280 0 0,4-30-1242 0 0,1 0 0 0 0,0 0 0 0 0,1 0 0 0 0,1 0 0 0 0,3 27 0 0 0,-3-42-743 0 0,0 0 0 0 0,0 0 0 0 0,1-1 0 0 0,-1 1 0 0 0,0 0 0 0 0,1-1 0 0 0,-1 1 0 0 0,0 0 0 0 0,1-1 0 0 0,-1 1 0 0 0,1 0 0 0 0,-1-1 0 0 0,1 1 0 0 0,-1-1 0 0 0,1 1 0 0 0,0-1 0 0 0,-1 1 0 0 0,1-1 0 0 0,-1 0 0 0 0,1 1 0 0 0,0-1 0 0 0,0 0 0 0 0,-1 1 0 0 0,1-1 0 0 0,0 0 1 0 0,-1 0-1 0 0,2 1 0 0 0,21-1-9164 0 0,-12-3 6164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07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23 104 0 0,'0'-1'516'0'0,"8"-20"12105"0"0,-7 22-12473 0 0,2 4 1039 0 0,0 2 0 0 0,0-1 0 0 0,-1 0 0 0 0,1 1 0 0 0,-1-1 0 0 0,-1 1 0 0 0,2 11 0 0 0,-1 4-5 0 0,5 39 2690 0 0,3-34-6278 0 0,-10-26 1736 0 0,1 1 1 0 0,0-1-1 0 0,1 0 0 0 0,-1 1 0 0 0,0-1 1 0 0,0 0-1 0 0,1 1 0 0 0,-1-1 0 0 0,0 0 1 0 0,1 0-1 0 0,-1 0 0 0 0,3 0 0 0 0,0 1-2215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07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96 156 36 0 0,'-27'-30'1793'0'0,"-15"-22"3934"0"0,38 47-4558 0 0,0-1 1 0 0,1 0-1 0 0,0 0 1 0 0,0 0 0 0 0,0 0-1 0 0,1-1 1 0 0,-3-7-1 0 0,5 13-1048 0 0,0 1 0 0 0,0-1 0 0 0,0 0 0 0 0,1 1 0 0 0,-1-1 0 0 0,0 0 0 0 0,0 1 0 0 0,0-1 0 0 0,1 0-1 0 0,-1 1 1 0 0,0-1 0 0 0,1 1 0 0 0,-1-1 0 0 0,0 0 0 0 0,1 1 0 0 0,-1-1 0 0 0,1 1 0 0 0,-1-1 0 0 0,1 1 0 0 0,-1-1 0 0 0,1 1 0 0 0,-1 0 0 0 0,1-1-1 0 0,-1 1 1 0 0,1 0 0 0 0,0-1 0 0 0,-1 1 0 0 0,1 0 0 0 0,0 0 0 0 0,-1 0 0 0 0,1-1 0 0 0,0 1 0 0 0,-1 0 0 0 0,1 0 0 0 0,1 0 0 0 0,25-1 194 0 0,-18 2-1525 0 0,-1 1 1 0 0,1 1-1 0 0,0 0 0 0 0,-1 0 0 0 0,12 6 0 0 0,-17-8 786 0 0,24 12-1961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08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0 636 0 0,'-6'2'13549'0'0,"4"2"-13597"0"0,1 3 1287 0 0,1 0 0 0 0,-1-1 0 0 0,2 1 0 0 0,-1 0 1 0 0,2 10-1 0 0,1 13 566 0 0,-3 11-124 0 0,2 1 1 0 0,2-1-1 0 0,11 54 1 0 0,-9-84-2230 0 0,-2-2-2791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08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7 119 240 0 0,'-1'-2'284'0'0,"1"1"1"0"0,-1-1-1 0 0,0 0 1 0 0,0 1-1 0 0,1-1 1 0 0,-1 0-1 0 0,1 0 0 0 0,0 0 1 0 0,-1 0-1 0 0,1 0 1 0 0,0 1-1 0 0,0-1 0 0 0,0 0 1 0 0,0 0-1 0 0,0 0 1 0 0,1 0-1 0 0,-1 0 1 0 0,1 0-1 0 0,-1 1 0 0 0,1-1 1 0 0,0 0-1 0 0,-1 0 1 0 0,2-1-1 0 0,1-1 56 0 0,0 1 0 0 0,-1 0 0 0 0,1 0-1 0 0,0 0 1 0 0,0 0 0 0 0,1 1 0 0 0,-1-1 0 0 0,1 1-1 0 0,-1 0 1 0 0,6-2 0 0 0,7-3 544 0 0,1 1 1 0 0,-1 1-1 0 0,1 0 1 0 0,20-2-1 0 0,-8 2 612 0 0,0 2 0 0 0,34 0 0 0 0,-52 3-986 0 0,-1 0 1 0 0,1 1-1 0 0,-1 0 1 0 0,0 1-1 0 0,0 0 1 0 0,0 1-1 0 0,0 0 1 0 0,0 1-1 0 0,15 7 1 0 0,-23-10-403 0 0,0 0 0 0 0,0 0 1 0 0,-1 0-1 0 0,1 1 0 0 0,0-1 0 0 0,0 0 0 0 0,-1 1 0 0 0,1-1 1 0 0,-1 1-1 0 0,1 0 0 0 0,-1-1 0 0 0,0 1 0 0 0,0 0 1 0 0,1 0-1 0 0,-1 0 0 0 0,0 0 0 0 0,-1 0 0 0 0,1 0 1 0 0,0 0-1 0 0,0 2 0 0 0,-1-2-37 0 0,0 0-1 0 0,0 1 1 0 0,-1-1-1 0 0,1 0 1 0 0,-1 0 0 0 0,1 0-1 0 0,-1 0 1 0 0,0 0 0 0 0,1 0-1 0 0,-1-1 1 0 0,0 1 0 0 0,0 0-1 0 0,-1 0 1 0 0,1-1-1 0 0,0 1 1 0 0,-3 3 0 0 0,-3 1-139 0 0,0 0 0 0 0,0-1 0 0 0,-1 1 1 0 0,1-1-1 0 0,-1-1 0 0 0,0 1 0 0 0,0-1 1 0 0,-10 3-1 0 0,-12 0-914 0 0,-3 2-1544 0 0,14-1-4291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08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284 501 44 0 0,'-8'-3'1137'0'0,"-1"0"0"0"0,1 1 0 0 0,-1 0 0 0 0,1 0 0 0 0,-1 1 1 0 0,0 0-1 0 0,0 0 0 0 0,1 1 0 0 0,-1 1 0 0 0,0-1 0 0 0,0 1 0 0 0,-14 4 0 0 0,7-1 60 0 0,1 1 0 0 0,0 1 0 0 0,0 0 0 0 0,0 1-1 0 0,-26 18 1 0 0,39-24-974 0 0,-1 1-1 0 0,0-1 0 0 0,1 1 1 0 0,-1 0-1 0 0,1 0 0 0 0,-1 0 1 0 0,1 1-1 0 0,0-1 1 0 0,0 1-1 0 0,0-1 0 0 0,0 1 1 0 0,1-1-1 0 0,-1 1 0 0 0,1 0 1 0 0,-1 0-1 0 0,1 0 0 0 0,0 0 1 0 0,0 0-1 0 0,1 0 0 0 0,-1 0 1 0 0,0 0-1 0 0,1 0 1 0 0,0 1-1 0 0,0 3 0 0 0,1-4-47 0 0,0 1 0 0 0,0 0 0 0 0,0-1 0 0 0,0 1 0 0 0,1-1 0 0 0,0 1 0 0 0,0-1-1 0 0,0 0 1 0 0,0 0 0 0 0,0 0 0 0 0,1 0 0 0 0,-1 0 0 0 0,1-1 0 0 0,0 1 0 0 0,-1-1 0 0 0,1 1-1 0 0,1-1 1 0 0,-1 0 0 0 0,5 3 0 0 0,-2-2-70 0 0,1 0 0 0 0,-1-1 0 0 0,1 0-1 0 0,-1 0 1 0 0,1 0 0 0 0,0-1 0 0 0,0 1 0 0 0,0-2 0 0 0,0 1-1 0 0,0-1 1 0 0,0 0 0 0 0,0 0 0 0 0,-1-1 0 0 0,1 0-1 0 0,12-3 1 0 0,-15 3-104 0 0,-1-1 0 0 0,1 1 0 0 0,0-1 0 0 0,-1 1 0 0 0,1-1-1 0 0,-1 0 1 0 0,0 0 0 0 0,1-1 0 0 0,-1 1 0 0 0,0-1 0 0 0,0 1 0 0 0,-1-1-1 0 0,1 0 1 0 0,0 0 0 0 0,-1 0 0 0 0,0-1 0 0 0,0 1 0 0 0,0 0 0 0 0,0-1-1 0 0,0 0 1 0 0,-1 1 0 0 0,0-1 0 0 0,0 0 0 0 0,0 1 0 0 0,0-1 0 0 0,0 0-1 0 0,-1 0 1 0 0,1 0 0 0 0,-1-4 0 0 0,-1 4-1 0 0,1-1 0 0 0,-1 1 0 0 0,0 0 0 0 0,0 0 0 0 0,-1 0 0 0 0,1 0 0 0 0,-1 0 0 0 0,0 0 0 0 0,0 0 0 0 0,0 0 0 0 0,-1 1 0 0 0,1-1 0 0 0,-1 1 0 0 0,0-1 0 0 0,0 1 0 0 0,0 0 0 0 0,-4-3 0 0 0,-7-5 0 0 0,0 0 0 0 0,-26-14 0 0 0,32 21-45 0 0,1 0 0 0 0,-1 0 0 0 0,0 0 0 0 0,0 1 0 0 0,-11-2 0 0 0,6 2-4638 0 0,-1 3-4747 0 0</inkml:trace>
  <inkml:trace contextRef="#ctx0" brushRef="#br0" timeOffset="1">259 158 68 0 0,'3'-40'2153'0'0,"-2"31"-660"0"0,0-1 0 0 0,0 1 0 0 0,-1 0 0 0 0,0 0 0 0 0,-1-1 0 0 0,0 1 0 0 0,0 0 0 0 0,-1 0 0 0 0,-4-15 0 0 0,6 23-1272 0 0,-1 1 0 0 0,1-1 1 0 0,0 1-1 0 0,-1-1 0 0 0,1 1 1 0 0,0-1-1 0 0,-1 0 0 0 0,1 1 0 0 0,-1-1 1 0 0,1 1-1 0 0,0 0 0 0 0,-1-1 0 0 0,0 1 1 0 0,1-1-1 0 0,-1 1 0 0 0,1 0 1 0 0,-1-1-1 0 0,1 1 0 0 0,-1 0 0 0 0,0 0 1 0 0,1-1-1 0 0,-1 1 0 0 0,0 0 0 0 0,0 0 1 0 0,-12 8 1849 0 0,11-5-2163 0 0,0 0 0 0 0,0 0 0 0 0,0 0 0 0 0,0 1-1 0 0,1-1 1 0 0,-1 1 0 0 0,-1 5 0 0 0,3-5-517 0 0,0 0 0 0 0,0 0 0 0 0,0 0 0 0 0,0 0 0 0 0,1 0 0 0 0,-1-1 0 0 0,1 1 0 0 0,0 0 0 0 0,0 0 0 0 0,0-1 0 0 0,1 1 0 0 0,-1-1 0 0 0,4 6 0 0 0,5 8-2049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09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2 324 0 0,'-3'-2'10390'0'0,"21"38"-4583"0"0,20 59-1 0 0,-32-76-4754 0 0,-1 0 0 0 0,-1 1 0 0 0,0 0 0 0 0,-2-1 0 0 0,0 27 0 0 0,1-9-246 0 0,4-15-6946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09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69 688 0 0,'-29'-12'1581'0'0,"-33"-18"10404"0"0,62 30-11839 0 0,0 0 1 0 0,0-1 0 0 0,0 1-1 0 0,0 0 1 0 0,0 0 0 0 0,0 0-1 0 0,0-1 1 0 0,0 1 0 0 0,0 0-1 0 0,0 0 1 0 0,0 0 0 0 0,0 0-1 0 0,0-1 1 0 0,1-1 2053 0 0,-1 1-2053 0 0,14-5 2395 0 0,20-1-770 0 0,333 0 6022 0 0,-222 9-5835 0 0,-90-2-3673 0 0,-37 0-1914 0 0,-2 0-3941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0 164 0 0,'-9'3'773'0'0,"0"0"0"0"0,1 1 1 0 0,-1 0-1 0 0,1 0 0 0 0,0 1 0 0 0,0 0 1 0 0,1 1-1 0 0,-14 11 0 0 0,16-12-369 0 0,0-1 0 0 0,0 1 1 0 0,1 0-1 0 0,0 1 0 0 0,0-1 0 0 0,0 1 0 0 0,0-1 0 0 0,1 1 1 0 0,0 0-1 0 0,0 0 0 0 0,1 1 0 0 0,-4 11 0 0 0,6-17-333 0 0,0 0 0 0 0,0 0 0 0 0,0 0 0 0 0,0 0 0 0 0,0 0 0 0 0,0 0-1 0 0,1-1 1 0 0,-1 1 0 0 0,0 0 0 0 0,0 0 0 0 0,1 0 0 0 0,-1 0 0 0 0,0-1 0 0 0,1 1 0 0 0,-1 0-1 0 0,1 0 1 0 0,-1-1 0 0 0,1 1 0 0 0,-1 0 0 0 0,1-1 0 0 0,0 1 0 0 0,-1 0 0 0 0,1-1 0 0 0,0 1 0 0 0,-1-1-1 0 0,1 1 1 0 0,0-1 0 0 0,0 1 0 0 0,0-1 0 0 0,-1 0 0 0 0,1 1 0 0 0,0-1 0 0 0,0 0 0 0 0,0 0 0 0 0,0 0-1 0 0,0 0 1 0 0,-1 0 0 0 0,1 0 0 0 0,1 0 0 0 0,43-1 1224 0 0,-28-1-603 0 0,-10 2-510 0 0,0 1 0 0 0,1-1-1 0 0,-1 1 1 0 0,0 0 0 0 0,0 1 0 0 0,1 0 0 0 0,-1 0 0 0 0,-1 0 0 0 0,1 1 0 0 0,0 0 0 0 0,-1 0 0 0 0,1 1 0 0 0,-1 0 0 0 0,0 0 0 0 0,8 7 0 0 0,-8-5-53 0 0,-1 0 0 0 0,1 1 0 0 0,-1-1-1 0 0,0 1 1 0 0,-1 1 0 0 0,1-1 0 0 0,-1 1 0 0 0,-1-1 0 0 0,0 1-1 0 0,0 0 1 0 0,0 0 0 0 0,2 15 0 0 0,-5-21-79 0 0,0 0-1 0 0,0 0 1 0 0,0-1 0 0 0,-1 1-1 0 0,1 0 1 0 0,-1 0 0 0 0,1 0-1 0 0,-1 0 1 0 0,1-1 0 0 0,-1 1 0 0 0,0 0-1 0 0,0-1 1 0 0,0 1 0 0 0,0 0-1 0 0,0-1 1 0 0,0 1 0 0 0,0-1-1 0 0,0 0 1 0 0,-1 1 0 0 0,1-1-1 0 0,-1 0 1 0 0,1 0 0 0 0,-1 0-1 0 0,1 0 1 0 0,-1 0 0 0 0,-2 1 0 0 0,-3 2 102 0 0,0-1 0 0 0,-1 1 1 0 0,1-1-1 0 0,-12 2 1 0 0,-23 0-1407 0 0,15-10-5629 0 0,23-3 2003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09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11 484 0 0,'-17'-11'6464'0'0,"7"14"-5782"0"0,0 0 1 0 0,0 1-1 0 0,1-1 0 0 0,-1 2 0 0 0,1-1 1 0 0,0 1-1 0 0,1 1 0 0 0,-1 0 1 0 0,1 0-1 0 0,0 1 0 0 0,0-1 0 0 0,-10 14 1 0 0,12-14-274 0 0,0 1-1 0 0,0 1 1 0 0,0 0 0 0 0,1-1 0 0 0,1 1 0 0 0,-1 1-1 0 0,1-1 1 0 0,0 1 0 0 0,1 0 0 0 0,0 0 0 0 0,0 0 0 0 0,1 0-1 0 0,1 0 1 0 0,-2 12 0 0 0,3-17-250 0 0,0 1-1 0 0,1-1 1 0 0,-1 0 0 0 0,1 0 0 0 0,0 0-1 0 0,0 0 1 0 0,0 0 0 0 0,1 0 0 0 0,-1-1-1 0 0,1 1 1 0 0,0 0 0 0 0,0-1 0 0 0,0 1-1 0 0,1-1 1 0 0,2 4 0 0 0,0-2 15 0 0,0-1 1 0 0,0 1-1 0 0,0-1 0 0 0,1-1 1 0 0,-1 1-1 0 0,1-1 1 0 0,0 0-1 0 0,11 5 1 0 0,-3-4-25 0 0,1 1 0 0 0,0-2 0 0 0,0 0 0 0 0,0-1 0 0 0,0-1 0 0 0,0 0 0 0 0,27-2 0 0 0,-9-2-245 0 0,41-10 0 0 0,-21-5-2203 0 0,-43 14 283 0 0,-1 0 1 0 0,0-1 0 0 0,11-8-1 0 0,-16 10-772 0 0,-3-1 401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10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51 772 0 0,'15'-5'9874'0'0,"75"-15"-3766"0"0,6 5 1676 0 0,-94 15-7439 0 0,22-7-887 0 0,-15 4-2825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10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80 628 0 0,'-31'-13'3756'0'0,"13"1"5261"0"0,19 10-8793 0 0,-1 1 0 0 0,1-1 0 0 0,-1 1 0 0 0,1 0 0 0 0,0 0 0 0 0,-1-1 0 0 0,1 1 0 0 0,0 0 1 0 0,0 0-1 0 0,0 0 0 0 0,0 0 0 0 0,0 0 0 0 0,0 0 0 0 0,0 0 0 0 0,0 0 0 0 0,1 0 0 0 0,-1 1 1 0 0,0-1-1 0 0,0 0 0 0 0,1 1 0 0 0,-1-1 0 0 0,0 1 0 0 0,3-1 0 0 0,38-11 2658 0 0,-36 11-2339 0 0,24-6 797 0 0,0 3-1 0 0,0 0 1 0 0,0 2-1 0 0,49 2 1 0 0,121 25-6803 0 0,-71-8-2827 0 0,-83-13 5694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11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403 55 556 0 0,'-7'-5'869'0'0,"1"-1"0"0"0,-1 1-1 0 0,-1 0 1 0 0,1 0 0 0 0,-1 1 0 0 0,0 0 0 0 0,0 0-1 0 0,0 1 1 0 0,0 0 0 0 0,0 0 0 0 0,-1 1-1 0 0,1 0 1 0 0,-1 1 0 0 0,0 0 0 0 0,0 0 0 0 0,1 1-1 0 0,-1 0 1 0 0,0 0 0 0 0,-15 4 0 0 0,22-4-714 0 0,0 1 0 0 0,1-1 0 0 0,-1 1 0 0 0,0 0 0 0 0,1-1 0 0 0,-1 1 0 0 0,1 0 0 0 0,-1 0 0 0 0,1 0 0 0 0,0 0 0 0 0,-1 0 0 0 0,1 1 0 0 0,0-1 0 0 0,0 0 0 0 0,0 1 0 0 0,0-1 0 0 0,0 1 0 0 0,0-1 0 0 0,0 1 0 0 0,0-1 0 0 0,1 1 0 0 0,-1-1 0 0 0,1 1 0 0 0,-1 0 0 0 0,1-1 0 0 0,-1 1 0 0 0,1 0 0 0 0,0 0 0 0 0,0-1 0 0 0,0 1 0 0 0,0 0 0 0 0,0 0 0 0 0,0-1 0 0 0,1 1 0 0 0,-1 0 0 0 0,0-1 0 0 0,1 1 0 0 0,0 0 0 0 0,-1-1 0 0 0,1 1 0 0 0,1 1 0 0 0,3 8 266 0 0,0 0-1 0 0,1 0 1 0 0,1-1-1 0 0,11 14 1 0 0,-18-24-408 0 0,93 105 2259 0 0,2 2-257 0 0,-95-106-1997 0 0,1 0-1 0 0,0-1 0 0 0,-1 1 0 0 0,1 0 0 0 0,0-1 0 0 0,-1 1 0 0 0,1 0 0 0 0,-1 0 0 0 0,1 0 0 0 0,-1 0 0 0 0,0 0 1 0 0,1-1-1 0 0,-1 1 0 0 0,0 0 0 0 0,1 0 0 0 0,-1 0 0 0 0,0 0 0 0 0,0 0 0 0 0,0 0 0 0 0,0 0 0 0 0,0 0 0 0 0,0 0 1 0 0,0 0-1 0 0,0 0 0 0 0,-1 0 0 0 0,1 0 0 0 0,0 0 0 0 0,0 0 0 0 0,-1 0 0 0 0,1-1 0 0 0,-1 2 0 0 0,-1 0-2 0 0,1-1 0 0 0,-1 0-1 0 0,0 0 1 0 0,0 0 0 0 0,0 0-1 0 0,0 0 1 0 0,1-1-1 0 0,-1 1 1 0 0,0 0 0 0 0,0-1-1 0 0,-1 0 1 0 0,1 1 0 0 0,-3-1-1 0 0,-12 0 5 0 0,0 0-1 0 0,-27-4 0 0 0,41 4-2 0 0,-51-7-192 0 0,1-3-1 0 0,0-1 1 0 0,-77-28-1 0 0,129 38 157 0 0,-22-10-699 0 0,22 11 630 0 0,0-1 1 0 0,1 1-1 0 0,-1-1 1 0 0,1 1 0 0 0,-1-1-1 0 0,0 1 1 0 0,1-1 0 0 0,-1 1-1 0 0,1-1 1 0 0,0 1 0 0 0,-1-1-1 0 0,1 0 1 0 0,-1 1 0 0 0,1-1-1 0 0,0 0 1 0 0,-1 0-1 0 0,1 1 1 0 0,0-1 0 0 0,0 0-1 0 0,0 0 1 0 0,0 1 0 0 0,-1-1-1 0 0,1 0 1 0 0,0 0 0 0 0,0 1-1 0 0,0-1 1 0 0,1-1 0 0 0,1 0-220 0 0,0 1 0 0 0,0 0 0 0 0,0 0 1 0 0,0 0-1 0 0,0 0 0 0 0,0 0 0 0 0,0 0 1 0 0,1 0-1 0 0,-1 1 0 0 0,0-1 1 0 0,1 1-1 0 0,-1 0 0 0 0,4-1 0 0 0,-3 1-563 0 0,57-9-5728 0 0,-17 4 3862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11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0 297 76 0 0,'1'0'115'0'0,"20"-10"1875"0"0,5 3 6541 0 0,-24 7-8010 0 0,-1 0 1 0 0,1 1-1 0 0,-1-1 1 0 0,1 0-1 0 0,-1 1 0 0 0,1-1 1 0 0,-1 1-1 0 0,0-1 1 0 0,1 1-1 0 0,-1-1 1 0 0,0 1-1 0 0,1 0 1 0 0,-1 0-1 0 0,0 0 0 0 0,2 1 1 0 0,12 17 1135 0 0,-1 10 621 0 0,-1-1-3202 0 0,-11-26 81 0 0,-1 1 1 0 0,1-1-1 0 0,0 1 0 0 0,0-1 0 0 0,0 0 1 0 0,0 0-1 0 0,1 0 0 0 0,2 2 0 0 0,1 1-1637 0 0</inkml:trace>
  <inkml:trace contextRef="#ctx0" brushRef="#br0" timeOffset="1">166 282 636 0 0,'-6'-35'1945'0'0,"-3"1"0"0"0,0 1-1 0 0,-18-39 1 0 0,15 45 2527 0 0,-1 1 0 0 0,-20-28 4589 0 0,38 54-8192 0 0,13 4-543 0 0,-1 1 1 0 0,0 1-1 0 0,0 0 0 0 0,-1 1 1 0 0,20 12-1 0 0,25 11-1318 0 0,-10-10-798 0 0,59 15 1 0 0,3-9-5651 0 0,-65-19 4485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11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471 151 488 0 0,'-2'-9'695'0'0,"0"0"0"0"0,-1 1-1 0 0,0-1 1 0 0,-1 1 0 0 0,0-1 0 0 0,0 1-1 0 0,-1 1 1 0 0,0-1 0 0 0,0 1 0 0 0,0-1-1 0 0,-1 1 1 0 0,-1 1 0 0 0,1-1 0 0 0,-1 1 0 0 0,-7-5-1 0 0,10 8-330 0 0,1 1 0 0 0,-1-1 0 0 0,0 1 0 0 0,0 0 0 0 0,0 0 0 0 0,0 0 0 0 0,0 0-1 0 0,0 1 1 0 0,0 0 0 0 0,-1 0 0 0 0,1 0 0 0 0,0 0 0 0 0,-1 1 0 0 0,1-1 0 0 0,-1 1 0 0 0,1 0 0 0 0,0 1-1 0 0,-1-1 1 0 0,1 1 0 0 0,-1 0 0 0 0,1 0 0 0 0,0 0 0 0 0,0 1 0 0 0,0-1 0 0 0,0 1 0 0 0,0 0-1 0 0,0 0 1 0 0,0 0 0 0 0,0 1 0 0 0,1 0 0 0 0,-1-1 0 0 0,-4 6 0 0 0,5-5-186 0 0,0 1 1 0 0,0-1-1 0 0,0 1 0 0 0,1 0 1 0 0,0 0-1 0 0,-1 0 0 0 0,1 0 1 0 0,1 0-1 0 0,-1 0 0 0 0,1 1 1 0 0,-1-1-1 0 0,1 1 0 0 0,0-1 1 0 0,1 1-1 0 0,-1-1 0 0 0,1 1 1 0 0,0-1-1 0 0,0 1 0 0 0,0 0 1 0 0,1-1-1 0 0,0 1 0 0 0,0-1 1 0 0,0 0-1 0 0,3 9 0 0 0,3 5 65 0 0,1-1-1 0 0,0 0 1 0 0,1 0-1 0 0,15 19 1 0 0,-23-34-230 0 0,44 62 760 0 0,54 57 1 0 0,3 3-176 0 0,-96-116-632 0 0,0 0 0 0 0,-1 1 0 0 0,0-1 0 0 0,0 1 0 0 0,5 15 1 0 0,-9-23 35 0 0,-1 1 0 0 0,1 0 0 0 0,-1 0 0 0 0,1-1 1 0 0,-1 1-1 0 0,1 0 0 0 0,-1 0 0 0 0,0 0 0 0 0,0-1 1 0 0,0 1-1 0 0,0 0 0 0 0,0 0 0 0 0,-1 0 0 0 0,1-1 1 0 0,0 1-1 0 0,-1 0 0 0 0,1 0 0 0 0,-1 0 0 0 0,0-1 1 0 0,1 1-1 0 0,-1-1 0 0 0,0 1 0 0 0,0 0 0 0 0,0-1 1 0 0,0 1-1 0 0,-1-1 0 0 0,1 0 0 0 0,0 1 0 0 0,-1-1 1 0 0,1 0-1 0 0,0 0 0 0 0,-1 0 0 0 0,0 0 0 0 0,1 0 1 0 0,-1 0-1 0 0,1 0 0 0 0,-4 0 0 0 0,-10 3 120 0 0,0-1 0 0 0,0-1 1 0 0,0 0-1 0 0,0-1 0 0 0,0-1 0 0 0,-1-1 0 0 0,1 0 0 0 0,-22-4 0 0 0,9 2-24 0 0,-236-41 146 0 0,251 42-240 0 0,-20-9 637 0 0,5 2-2626 0 0,11 7-10078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15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1 140 0 0,'-17'5'8352'0'0,"17"-4"-8273"0"0,0-1 1 0 0,0 0-1 0 0,0 0 1 0 0,0 0-1 0 0,0 0 1 0 0,0 0-1 0 0,0 0 0 0 0,0 0 1 0 0,0 1-1 0 0,0-1 1 0 0,0 0-1 0 0,0 0 1 0 0,0 0-1 0 0,0 0 1 0 0,0 0-1 0 0,0 0 1 0 0,0 0-1 0 0,0 1 0 0 0,0-1 1 0 0,0 0-1 0 0,0 0 1 0 0,1 1 1112 0 0,-1-1-1113 0 0,0 0 1 0 0,0 0-1 0 0,0 0 0 0 0,1 1 1 0 0,-1-1-1 0 0,0 0 1 0 0,27 8 2693 0 0,-14-4-2173 0 0,53 12 1774 0 0,110 14 1 0 0,70-10-314 0 0,457-3 1226 0 0,121-20-1620 0 0,256-9-621 0 0,65 6-598 0 0,-931 3-413 0 0,392-7 18 0 0,-148 5-3 0 0,-398 5-40 0 0,936-8 174 0 0,-231-8-13 0 0,134-8-80 0 0,-325 12 175 0 0,-112 19 212 0 0,-112 2 347 0 0,-333-9-826 0 0,12 0 312 0 0,-10-3-2984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1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1 180 0 0,'0'0'717'0'0,"3"28"4609"0"0,11 2-2825 0 0,0 0 0 0 0,10 40 1 0 0,9 68 1306 0 0,-5 144 104 0 0,-1 37-969 0 0,-8-130-1561 0 0,-12-74-553 0 0,-5 0 0 0 0,-18 166 0 0 0,4-75-110 0 0,-4 27-38 0 0,-71 224 764 0 0,44-257-483 0 0,43-199-957 0 0,0 1 0 0 0,0-1 0 0 0,0 0 0 0 0,0 1 0 0 0,0-1 0 0 0,0 0 0 0 0,0 1 0 0 0,0-1 0 0 0,1 0 0 0 0,-1 1 0 0 0,1-1 0 0 0,-1 0 0 0 0,1 0 0 0 0,-1 1 0 0 0,1-1 0 0 0,-1 0 0 0 0,1 0 0 0 0,0 0 0 0 0,0 0 0 0 0,0 0 0 0 0,0 0 0 0 0,0 0 0 0 0,0 0 0 0 0,0 0 0 0 0,0 0 0 0 0,0 0 0 0 0,0-1 0 0 0,0 1 0 0 0,0 0 0 0 0,0-1 0 0 0,1 1 0 0 0,-1-1 0 0 0,0 1 0 0 0,1-1 0 0 0,-1 0 0 0 0,0 0 0 0 0,1 1 0 0 0,1-1 0 0 0,9 2 10 0 0,0-1 1 0 0,0 0-1 0 0,16-1 0 0 0,-18 0-5 0 0,835-64 68 0 0,-87 2-37 0 0,-480 54-10 0 0,418-24 48 0 0,-478 20-43 0 0,-75 6-19 0 0,704 1 71 0 0,-131 7-23 0 0,-520-8-65 0 0,243-15 0 0 0,260 5 0 0 0,-290 15 0 0 0,-135 0 0 0 0,363 21 0 0 0,-616-19 0 0 0,520 8 0 0 0,-114-4 0 0 0,413 21 0 0 0,-260-33 0 0 0,-81-1 0 0 0,-241 13 0 0 0,424-3 0 0 0,-436 2 0 0 0,-62 2 0 0 0,-174-5 0 0 0,-3-2 0 0 0,13-5 0 0 0,-18 5 0 0 0,1 0 0 0 0,0-1 0 0 0,-1 1 0 0 0,1-1 0 0 0,-1 1 0 0 0,0-1 0 0 0,1 0 0 0 0,-1 0 0 0 0,0 0 0 0 0,0 0 0 0 0,0 0 0 0 0,-1-1 0 0 0,1 1 0 0 0,0-1 0 0 0,-1 1 0 0 0,1-1 0 0 0,0-3 0 0 0,1-2 0 0 0,0 1 0 0 0,0-1 0 0 0,-1 0 0 0 0,1-9 0 0 0,0-9 0 0 0,-1 0 0 0 0,-2 0 0 0 0,0 0 0 0 0,-2-1 0 0 0,-7-37 0 0 0,-10-99 0 0 0,-3-18 0 0 0,2 79 0 0 0,6 41 0 0 0,-5-75 0 0 0,8 44 0 0 0,-33-135 0 0 0,34 179 0 0 0,-22-130 0 0 0,-17-66 0 0 0,32 175 0 0 0,2-1 0 0 0,-8-133 0 0 0,10 106 0 0 0,-1-18 0 0 0,10 89 0 0 0,4 22 0 0 0,1 5 0 0 0,-10-39 0 0 0,7 31 0 0 0,1-1 0 0 0,-1 4 0 0 0,0 1 0 0 0,0 0 0 0 0,0 0 0 0 0,0 0 0 0 0,0 0 0 0 0,-1 0 0 0 0,1 1 0 0 0,-1-1 0 0 0,-4-3 0 0 0,6 6 0 0 0,-15-7 0 0 0,-1 1 0 0 0,0 1 0 0 0,0 1 0 0 0,0 0 0 0 0,0 1 0 0 0,-1 1 0 0 0,-25 0 0 0 0,2-1 0 0 0,-458-54 0 0 0,224 23 0 0 0,-30 21 0 0 0,170 11 0 0 0,-147-3 0 0 0,275 5 0 0 0,7 0-56 0 0,0 0-1 0 0,1 0 1 0 0,-1 0 0 0 0,0 1-1 0 0,0-1 1 0 0,0 0 0 0 0,1 0-1 0 0,-1 0 1 0 0,0 0 0 0 0,0 0-1 0 0,0 0 1 0 0,0 0 0 0 0,0 0-1 0 0,1 1 1 0 0,-1-1 0 0 0,0 0-1 0 0,0 0 1 0 0,0 0 0 0 0,0 0-1 0 0,0 1 1 0 0,0-1-1 0 0,1 0 1 0 0,-1 0 0 0 0,0 0-1 0 0,0 0 1 0 0,0 1 0 0 0,0-1-1 0 0,0 0 1 0 0,0 0 0 0 0,0 0-1 0 0,0 1 1 0 0,0-1 0 0 0,0 0-1 0 0,0 0 1 0 0,0 0 0 0 0,0 1-1 0 0,0-1 1 0 0,0 0 0 0 0,0 0-1 0 0,0 0 1 0 0,0 1 0 0 0,0-1-1 0 0,-1 0 1 0 0,1 0 0 0 0,0 0-1 0 0,0 0 1 0 0,0 1 0 0 0,0-1-1 0 0,0 0 1 0 0,0 0 0 0 0,-1 0-1 0 0,1 0 1 0 0,0 0 0 0 0,0 1-1 0 0,0-1 1 0 0,0 0 0 0 0,0 0-1 0 0,-1 0 1 0 0,1 0-1 0 0,0 0 1 0 0,0 0 0 0 0,0 0-1 0 0,-1 0 1 0 0,1 0 0 0 0,0 0-1 0 0,15 9-5133 0 0,-6-7 1212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2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19 272 0 0,'-8'-19'13665'0'0,"6"54"-11667"0"0,2 43-1 0 0,6-1-3698 0 0,2-43-3789 0 0,-5-26 3650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20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7 164 376 0 0,'-1'-3'326'0'0,"0"-1"0"0"0,0 1 0 0 0,0-1-1 0 0,0 1 1 0 0,0-1 0 0 0,1 1 0 0 0,-1-1 0 0 0,1 1-1 0 0,0-1 1 0 0,0 0 0 0 0,1 1 0 0 0,-1-1 0 0 0,1 1 0 0 0,0-1-1 0 0,0 1 1 0 0,0-1 0 0 0,0 1 0 0 0,3-5 0 0 0,-1 3 39 0 0,0 1 1 0 0,0-1 0 0 0,1 1-1 0 0,0-1 1 0 0,0 1 0 0 0,0 0-1 0 0,0 1 1 0 0,1-1 0 0 0,-1 1 0 0 0,9-5-1 0 0,1 1 238 0 0,1 0 0 0 0,0 1 1 0 0,0 1-1 0 0,0 0 0 0 0,1 1 0 0 0,-1 1 0 0 0,23-2 0 0 0,-16 4-46 0 0,-1 1-1 0 0,1 1 1 0 0,0 1 0 0 0,0 1 0 0 0,-1 0-1 0 0,1 2 1 0 0,22 8 0 0 0,-27-7-207 0 0,0 1 1 0 0,0 0 0 0 0,-1 1-1 0 0,0 1 1 0 0,0 1 0 0 0,-1 0-1 0 0,0 1 1 0 0,24 23-1 0 0,-35-30-240 0 0,0 0 0 0 0,0 1-1 0 0,-1-1 1 0 0,1 1 0 0 0,-1 0-1 0 0,0 0 1 0 0,0 1-1 0 0,-1-1 1 0 0,1 1 0 0 0,-1-1-1 0 0,0 1 1 0 0,-1 0 0 0 0,1-1-1 0 0,-1 1 1 0 0,0 6-1 0 0,-1-6-44 0 0,0-1 0 0 0,-1 0 0 0 0,0 0 0 0 0,0 0 0 0 0,0 0 1 0 0,-1 0-1 0 0,0 0 0 0 0,1 0 0 0 0,-2 0 0 0 0,1-1 0 0 0,-1 1 0 0 0,1-1 0 0 0,-1 1 0 0 0,0-1 0 0 0,-1 0 0 0 0,1 0 0 0 0,-7 5 0 0 0,-4 3 32 0 0,0-1-1 0 0,-1 0 1 0 0,0-1 0 0 0,-1-1 0 0 0,0-1 0 0 0,-1 0-1 0 0,1-1 1 0 0,-1-1 0 0 0,-1 0 0 0 0,-17 3 0 0 0,-6-1-1145 0 0,0-2 0 0 0,-1-1 1 0 0,-53-2-1 0 0,86-3-740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1 292 0 0,'0'1'10269'0'0,"3"15"-9394"0"0,1 9 899 0 0,-1 1 0 0 0,-1 0 0 0 0,-1 0 0 0 0,-4 28 0 0 0,2 6 221 0 0,1-59-1968 0 0,0-1 0 0 0,0 1 0 0 0,0 0 0 0 0,0-1 1 0 0,0 1-1 0 0,0 0 0 0 0,0-1 0 0 0,0 1 0 0 0,1 0 0 0 0,-1-1 0 0 0,0 1 1 0 0,0-1-1 0 0,1 1 0 0 0,-1 0 0 0 0,1-1 0 0 0,-1 1 0 0 0,0-1 1 0 0,1 1-1 0 0,-1-1 0 0 0,1 1 0 0 0,-1-1 0 0 0,1 1 0 0 0,0-1 1 0 0,-1 0-1 0 0,1 1 0 0 0,-1-1 0 0 0,1 0 0 0 0,0 1 0 0 0,-1-1 0 0 0,1 0 1 0 0,0 0-1 0 0,-1 0 0 0 0,1 0 0 0 0,0 0 0 0 0,-1 1 0 0 0,1-1 1 0 0,0 0-1 0 0,-1 0 0 0 0,1-1 0 0 0,0 1 0 0 0,-1 0 0 0 0,1 0 1 0 0,0 0-1 0 0,-1 0 0 0 0,1-1 0 0 0,0 1 0 0 0,-1 0 0 0 0,1 0 1 0 0,0-1-1 0 0,35-16 211 0 0,-32 15-167 0 0,33-20-124 0 0,60-49-1 0 0,-63 45-186 0 0,-26 18-1039 0 0,-19 12 986 0 0,-19 11 200 0 0,-52 40-251 0 0,73-48 395 0 0,1-1 1 0 0,0 2-1 0 0,0-1 1 0 0,1 1-1 0 0,0 1 1 0 0,0-1-1 0 0,-5 11 1 0 0,11-18 10 0 0,0 1-1 0 0,0 0 1 0 0,-1 0 0 0 0,2 0-1 0 0,-1 1 1 0 0,0-1 0 0 0,0 0-1 0 0,1 0 1 0 0,-1 0 0 0 0,1 1-1 0 0,0-1 1 0 0,-1 0 0 0 0,1 0-1 0 0,0 1 1 0 0,0-1 0 0 0,1 0-1 0 0,-1 1 1 0 0,0-1 0 0 0,1 0-1 0 0,0 0 1 0 0,-1 0 0 0 0,1 1 0 0 0,0-1-1 0 0,0 0 1 0 0,0 0 0 0 0,0 0-1 0 0,0 0 1 0 0,1-1 0 0 0,-1 1-1 0 0,1 0 1 0 0,-1 0 0 0 0,1-1-1 0 0,-1 1 1 0 0,1-1 0 0 0,0 1-1 0 0,0-1 1 0 0,3 2 0 0 0,7 3 214 0 0,1 0 1 0 0,0 0 0 0 0,1-1 0 0 0,-1-1-1 0 0,16 3 1 0 0,4 2-377 0 0,-20-6-2884 0 0,-4-2-4542 0 0,-3-1 4881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21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78 480 0 0,'-1'0'203'0'0,"1"-1"0"0"0,0 0 0 0 0,0 0 0 0 0,0 0 1 0 0,-1 1-1 0 0,1-1 0 0 0,0 0 0 0 0,0 0 0 0 0,0 1 0 0 0,0-1 0 0 0,0 0 0 0 0,1 0 0 0 0,-1 0 1 0 0,0 1-1 0 0,0-1 0 0 0,0 0 0 0 0,1 0 0 0 0,-1 1 0 0 0,0-1 0 0 0,1 0 0 0 0,-1 1 0 0 0,1-1 1 0 0,-1 0-1 0 0,1 0 0 0 0,21-15 2635 0 0,30-4-228 0 0,-48 19-2300 0 0,17-5 1393 0 0,42-7-1 0 0,-55 12-1223 0 0,0 0 0 0 0,0 1 0 0 0,0 0 0 0 0,0 0 1 0 0,0 1-1 0 0,0 0 0 0 0,0 0 0 0 0,13 4 0 0 0,-20-4-395 0 0,0-1 1 0 0,1 1-1 0 0,-1-1 0 0 0,0 1 0 0 0,0-1 0 0 0,0 1 1 0 0,1 0-1 0 0,-1-1 0 0 0,0 1 0 0 0,0 0 0 0 0,0 0 1 0 0,0 0-1 0 0,0 0 0 0 0,-1 0 0 0 0,1 0 1 0 0,0 0-1 0 0,0 0 0 0 0,-1 0 0 0 0,1 0 0 0 0,-1 1 1 0 0,1-1-1 0 0,-1 0 0 0 0,1 0 0 0 0,0 3 1 0 0,-1-1-2 0 0,0-1 1 0 0,-1 1 0 0 0,1 0 0 0 0,0 0 0 0 0,-1-1 0 0 0,0 1 0 0 0,1-1 0 0 0,-1 1 0 0 0,0 0 0 0 0,0-1-1 0 0,-3 4 1 0 0,-4 7 66 0 0,-1 0 0 0 0,0-1 0 0 0,-16 16 0 0 0,20-23-52 0 0,-35 34 184 0 0,29-29-163 0 0,0 0 0 0 0,0 1 0 0 0,1 1-1 0 0,0 0 1 0 0,-15 23 0 0 0,25-33-81 0 0,-1-1-1 0 0,0 0 0 0 0,0 1 1 0 0,1-1-1 0 0,-1 1 0 0 0,1-1 1 0 0,0 1-1 0 0,-1-1 0 0 0,1 1 1 0 0,0-1-1 0 0,0 1 0 0 0,0-1 1 0 0,0 1-1 0 0,0-1 0 0 0,0 1 1 0 0,0-1-1 0 0,0 1 0 0 0,1-1 1 0 0,-1 1-1 0 0,1-1 0 0 0,-1 1 1 0 0,1-1-1 0 0,1 3 0 0 0,-1-2 36 0 0,1 0-1 0 0,0 0 0 0 0,0 0 0 0 0,0-1 0 0 0,0 1 0 0 0,1-1 0 0 0,-1 1 0 0 0,0-1 0 0 0,0 0 0 0 0,1 0 0 0 0,-1 0 0 0 0,5 2 0 0 0,5-1 212 0 0,0 1 0 0 0,0-1-1 0 0,1-1 1 0 0,22 0 0 0 0,46-7 837 0 0,16-1-3425 0 0,-91 8 56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22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11 484 0 0,'-5'-10'11184'0'0,"0"40"-7393"0"0,12 53-353 0 0,-5-75-4520 0 0,0 0 0 0 0,0 0 0 0 0,0 0 0 0 0,6 11 0 0 0,-5-15-1169 0 0,0-1 324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22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91 216 0 0,'-1'-1'233'0'0,"-1"0"-1"0"0,1 0 1 0 0,0 0 0 0 0,0 0-1 0 0,-1-1 1 0 0,1 1 0 0 0,0 0-1 0 0,0 0 1 0 0,0-1 0 0 0,0 1-1 0 0,0-1 1 0 0,1 1 0 0 0,-1-1-1 0 0,0 1 1 0 0,1-1 0 0 0,-1 1-1 0 0,1-1 1 0 0,-1 0 0 0 0,1 1-1 0 0,0-1 1 0 0,0-2 0 0 0,0 2 13 0 0,1 0-1 0 0,0 0 1 0 0,0 0 0 0 0,0 1 0 0 0,1-1 0 0 0,-1 0-1 0 0,0 1 1 0 0,1-1 0 0 0,-1 1 0 0 0,0 0 0 0 0,1-1-1 0 0,0 1 1 0 0,-1 0 0 0 0,1 0 0 0 0,0 0 0 0 0,0 0 0 0 0,-1 0-1 0 0,1 0 1 0 0,4 0 0 0 0,13-6 343 0 0,1 1 0 0 0,0 1 1 0 0,1 1-1 0 0,-1 0 0 0 0,1 2 0 0 0,0 1 1 0 0,0 0-1 0 0,-1 1 0 0 0,1 2 0 0 0,0 0 1 0 0,-1 1-1 0 0,1 1 0 0 0,-1 1 0 0 0,0 0 1 0 0,0 2-1 0 0,-1 0 0 0 0,21 12 0 0 0,-35-16-442 0 0,1 1 1 0 0,0 0-1 0 0,-1 0 0 0 0,0 0 0 0 0,0 1 0 0 0,0-1 0 0 0,0 1 0 0 0,-1 1 1 0 0,1-1-1 0 0,-2 0 0 0 0,1 1 0 0 0,0 0 0 0 0,3 9 0 0 0,-6-11-68 0 0,1 1 0 0 0,-1-1 0 0 0,0 1-1 0 0,0 0 1 0 0,0-1 0 0 0,-1 1 0 0 0,1 0 0 0 0,-1 0-1 0 0,0-1 1 0 0,-1 1 0 0 0,1 0 0 0 0,-1 0-1 0 0,0-1 1 0 0,0 1 0 0 0,-1-1 0 0 0,1 1 0 0 0,-1-1-1 0 0,0 1 1 0 0,0-1 0 0 0,-3 5 0 0 0,-2 1 12 0 0,-1-1 1 0 0,1 0-1 0 0,-1 0 1 0 0,-1-1 0 0 0,1 0-1 0 0,-2-1 1 0 0,1 1-1 0 0,-1-2 1 0 0,0 1 0 0 0,0-2-1 0 0,-18 8 1 0 0,18-9-406 0 0,0 0 0 0 0,0-1 0 0 0,-1 0 1 0 0,1-1-1 0 0,-19 2 0 0 0,22-4-517 0 0,-1 0 0 0 0,0 0 1 0 0,1-1-1 0 0,-1 0 0 0 0,1 0 0 0 0,0-1 0 0 0,-1 0 1 0 0,-10-4-1 0 0,11 2-1891 0 0,3 1 394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2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2 180 0 0,'-3'-1'479'0'0,"0"1"1"0"0,0-1-1 0 0,0 1 0 0 0,0 0 1 0 0,0 0-1 0 0,0 0 0 0 0,-1 1 1 0 0,1-1-1 0 0,0 1 0 0 0,0 0 0 0 0,0-1 1 0 0,0 1-1 0 0,0 1 0 0 0,1-1 1 0 0,-6 3-1 0 0,3-1 196 0 0,-1 1 0 0 0,1 0 0 0 0,0 0 1 0 0,1 1-1 0 0,-1-1 0 0 0,1 1 0 0 0,-6 8 0 0 0,4-5 93 0 0,1 1 0 0 0,0 0 0 0 0,0 1 0 0 0,0-1 0 0 0,1 1 0 0 0,1 0 0 0 0,0 0-1 0 0,0 0 1 0 0,-1 14 0 0 0,3-17-484 0 0,1 0 0 0 0,0-1 0 0 0,0 1 0 0 0,1 0 0 0 0,0-1 0 0 0,0 1 0 0 0,0-1 0 0 0,1 1 0 0 0,0-1 0 0 0,0 0 0 0 0,1 1 0 0 0,0-1 0 0 0,0-1 0 0 0,0 1 0 0 0,1 0 0 0 0,0-1 0 0 0,0 1 0 0 0,0-1 0 0 0,1 0 0 0 0,8 7 0 0 0,-6-7-160 0 0,0-1 1 0 0,0 1 0 0 0,0-1 0 0 0,0-1 0 0 0,0 1-1 0 0,1-1 1 0 0,0-1 0 0 0,0 1 0 0 0,-1-1-1 0 0,1-1 1 0 0,0 1 0 0 0,1-1 0 0 0,-1-1 0 0 0,0 1-1 0 0,0-2 1 0 0,13 0 0 0 0,3-3-430 0 0,1-1 1 0 0,-1-1-1 0 0,28-11 0 0 0,-32 9-2655 0 0,37-21 0 0 0,-54 26 1151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23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39 412 0 0,'-18'1'2058'0'0,"-16"-2"11907"0"0,37 0-12674 0 0,66-17 4311 0 0,-4 1-6452 0 0,-59 15-1285 0 0,1 1 612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23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77 143 96 0 0,'-13'-4'686'0'0,"-27"-7"3167"0"0,39 11-3439 0 0,-1-1 1 0 0,1 0-1 0 0,0 1 0 0 0,-1-1 1 0 0,1 0-1 0 0,0 0 1 0 0,-1 1-1 0 0,1-1 1 0 0,0 0-1 0 0,0 0 1 0 0,0-1-1 0 0,-1 1 0 0 0,1 0 1 0 0,1 0-1 0 0,-1 0 1 0 0,0-1-1 0 0,0 1 1 0 0,0 0-1 0 0,1-1 0 0 0,-2-1 1 0 0,2 1-181 0 0,0 1-1 0 0,0 0 1 0 0,0 0-1 0 0,0 0 1 0 0,1 0 0 0 0,-1 0-1 0 0,0 0 1 0 0,0 0 0 0 0,1 0-1 0 0,-1 0 1 0 0,1 0 0 0 0,-1 0-1 0 0,1 0 1 0 0,-1 0 0 0 0,1 0-1 0 0,-1 0 1 0 0,1 0 0 0 0,0 0-1 0 0,0 0 1 0 0,-1 1 0 0 0,1-1-1 0 0,1 0 1 0 0,23-15 1713 0 0,-22 14-1609 0 0,19-10 1269 0 0,1 1 0 0 0,1 1 0 0 0,34-10-1 0 0,-46 17-1519 0 0,1 0 0 0 0,0 1-1 0 0,17 0 1 0 0,-20 2-1600 0 0,-1 0 1 0 0,1 1 0 0 0,0 0 0 0 0,-1 0-1 0 0,12 4 1 0 0,-8-2-1606 0 0,0-1 448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2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36 243 888 0 0,'-1'21'2427'0'0,"-2"13"17576"0"0,6-60-18290 0 0,0 10-1523 0 0,0 0-1 0 0,0 1 1 0 0,2-1 0 0 0,0 1-1 0 0,1 0 1 0 0,0 1 0 0 0,1-1-1 0 0,1 1 1 0 0,0 1-1 0 0,1-1 1 0 0,1 2 0 0 0,0-1-1 0 0,0 1 1 0 0,1 1 0 0 0,1-1-1 0 0,0 2 1 0 0,26-18 0 0 0,-35 26-137 0 0,0 1 0 0 0,1-1 1 0 0,-1 1-1 0 0,0 0 1 0 0,0 0-1 0 0,1 0 1 0 0,-1 1-1 0 0,1-1 0 0 0,-1 1 1 0 0,0 0-1 0 0,1 0 1 0 0,-1 0-1 0 0,7 1 1 0 0,-8-1-43 0 0,-1 1 1 0 0,0-1 0 0 0,0 1-1 0 0,0-1 1 0 0,0 1 0 0 0,0-1-1 0 0,0 1 1 0 0,0-1 0 0 0,0 1-1 0 0,0 0 1 0 0,0 0 0 0 0,-1-1-1 0 0,1 1 1 0 0,0 0 0 0 0,0 0-1 0 0,-1 0 1 0 0,1 0 0 0 0,-1 0-1 0 0,1 0 1 0 0,0 0 0 0 0,-1 0-1 0 0,0 0 1 0 0,1 0 0 0 0,-1 0 0 0 0,0 0-1 0 0,1 0 1 0 0,-1 1 0 0 0,0-1-1 0 0,0 0 1 0 0,0 0 0 0 0,0 0-1 0 0,0 0 1 0 0,0 0 0 0 0,-1 1-1 0 0,1-1 1 0 0,0 0 0 0 0,0 0-1 0 0,-1 0 1 0 0,1 0 0 0 0,-1 0-1 0 0,1 0 1 0 0,-1 0 0 0 0,1 0-1 0 0,-2 1 1 0 0,-3 8-143 0 0,0-1 1 0 0,0 0-1 0 0,-1 0 0 0 0,-1-1 0 0 0,1 0 1 0 0,-1 0-1 0 0,-1 0 0 0 0,1-1 0 0 0,-1 0 0 0 0,-1-1 1 0 0,1 1-1 0 0,-1-2 0 0 0,0 1 0 0 0,0-1 1 0 0,-18 7-1 0 0,26-12 10 0 0,26 7-428 0 0,-18-5 554 0 0,30 5 88 0 0,68 22 1 0 0,-96-26-60 0 0,0 0 0 0 0,0 1 0 0 0,-1 0 1 0 0,1 1-1 0 0,-1 0 0 0 0,0 0 0 0 0,0 1 1 0 0,-1 0-1 0 0,1 0 0 0 0,-1 1 0 0 0,-1-1 1 0 0,1 2-1 0 0,5 7 0 0 0,-11-13-14 0 0,1 0 0 0 0,-1 0 0 0 0,0 0 0 0 0,-1 0 0 0 0,1 1 0 0 0,0-1 0 0 0,-1 0 0 0 0,1 0 0 0 0,-1 0 0 0 0,1 0 0 0 0,-1 1 1 0 0,0-1-1 0 0,0 0 0 0 0,0 0 0 0 0,0 1 0 0 0,-1-1 0 0 0,1 0 0 0 0,-1 0 0 0 0,-1 4 0 0 0,1-2 12 0 0,-1 0 0 0 0,-1 0 0 0 0,1-1 0 0 0,0 1-1 0 0,-1-1 1 0 0,0 1 0 0 0,0-1 0 0 0,0 0 0 0 0,-6 5 0 0 0,-2 0 25 0 0,-1 0 0 0 0,0-1 1 0 0,-1 0-1 0 0,1-1 0 0 0,-17 5 0 0 0,-22 6-59 0 0,-76 15 0 0 0,7-15-4100 0 0,114-17 3997 0 0,4-1-1707 0 0,24-14-9054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2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3 896 0 0,'-2'0'511'0'0,"1"-1"-1"0"0,-1 1 1 0 0,1-1-1 0 0,-1 1 1 0 0,1 0 0 0 0,-1-1-1 0 0,1 1 1 0 0,-1 0-1 0 0,1 0 1 0 0,-1 0-1 0 0,0 0 1 0 0,1 0 0 0 0,-1 1-1 0 0,1-1 1 0 0,-2 1-1 0 0,-24 13 3759 0 0,17-5-3263 0 0,-1 1-1 0 0,-14 18 1 0 0,14-14 32 0 0,4-6-603 0 0,-7 6 423 0 0,1 0 0 0 0,1 2 0 0 0,0 0 0 0 0,-11 22 0 0 0,21-35-720 0 0,0 0 0 0 0,0 0 0 0 0,1 1 0 0 0,-1-1 0 0 0,1 1 0 0 0,0 0 0 0 0,0-1 0 0 0,0 1 0 0 0,1 0 0 0 0,-1-1 0 0 0,1 1 0 0 0,0 0 0 0 0,0 0 0 0 0,0-1 0 0 0,1 1 0 0 0,-1 0 0 0 0,1 0 0 0 0,0-1 0 0 0,0 1 0 0 0,0-1 0 0 0,0 1 0 0 0,1-1 0 0 0,-1 1 0 0 0,1-1 0 0 0,0 0 0 0 0,0 0 0 0 0,0 1 0 0 0,1-2 0 0 0,2 5 0 0 0,4 0-27 0 0,0 0-1 0 0,0 0 1 0 0,0-1 0 0 0,1 0 0 0 0,0 0 0 0 0,0-1 0 0 0,0-1 0 0 0,1 0-1 0 0,-1 0 1 0 0,1-1 0 0 0,0 0 0 0 0,0-1 0 0 0,0 0 0 0 0,1-1-1 0 0,-1 0 1 0 0,12-1 0 0 0,-5-1-739 0 0,-1 0-1 0 0,1-1 0 0 0,33-9 1 0 0,-34 6-1769 0 0,0-1 1 0 0,0 0 0 0 0,25-15-1 0 0,-37 18-278 0 0,-2-1 385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2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40 628 0 0,'-27'2'16906'0'0,"30"-5"-15545"0"0,5 0-399 0 0,0-1 1 0 0,-1 1-1 0 0,2 1 0 0 0,-1-1 1 0 0,0 1-1 0 0,16-1 0 0 0,13-4-920 0 0,-4-4-8031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2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66 124 16 0 0,'-13'-3'862'0'0,"-21"-6"3262"0"0,15-2 4689 0 0,21 10-8427 0 0,-1-1 0 0 0,1 0-1 0 0,0 0 1 0 0,0 1 0 0 0,0-1 0 0 0,0 1-1 0 0,0-1 1 0 0,0 1 0 0 0,0 0 0 0 0,0 0-1 0 0,4-2 1 0 0,-4 2-26 0 0,27-12 1326 0 0,1 2-1 0 0,1 1 1 0 0,57-12-1 0 0,98-2 2514 0 0,-143 24-9520 0 0,-22 2-1838 0 0,-11-2 4199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1 337 752 0 0,'4'-2'1383'0'0,"1"1"-1"0"0,0-1 0 0 0,0 1 1 0 0,0 1-1 0 0,1-1 1 0 0,-1 1-1 0 0,0-1 1 0 0,0 1-1 0 0,0 1 0 0 0,7 0 1 0 0,14 1 3818 0 0,-26-2-5102 0 0,1 0 0 0 0,-1-1 0 0 0,1 1 1 0 0,-1 0-1 0 0,1 0 0 0 0,-1-1 0 0 0,1 1 0 0 0,-1 0 1 0 0,1-1-1 0 0,-1 1 0 0 0,1 0 0 0 0,-1-1 0 0 0,1 1 0 0 0,-1-1 1 0 0,0 1-1 0 0,1 0 0 0 0,-1-1 0 0 0,0 1 0 0 0,1-1 1 0 0,-1 1-1 0 0,0-1 0 0 0,0 0 0 0 0,1 1 0 0 0,-1-1 0 0 0,0 1 1 0 0,0-1-1 0 0,0 1 0 0 0,0-1 0 0 0,0 0 0 0 0,0 1 1 0 0,0-1-1 0 0,0 1 0 0 0,0-1 0 0 0,0 1 0 0 0,0-2 0 0 0,-3-24 275 0 0,2 21-152 0 0,0-12-36 0 0,1 0 1 0 0,0 0 0 0 0,1 0 0 0 0,1 0-1 0 0,0 1 1 0 0,2-1 0 0 0,4-16 0 0 0,-5 24-84 0 0,0 0 1 0 0,0 0-1 0 0,1 1 0 0 0,0 0 1 0 0,1-1-1 0 0,-1 1 1 0 0,1 1-1 0 0,1-1 1 0 0,0 1-1 0 0,0 0 1 0 0,0 0-1 0 0,1 1 0 0 0,0 0 1 0 0,11-8-1 0 0,-15 12-69 0 0,1 1-1 0 0,0-1 1 0 0,1 0-1 0 0,-1 1 1 0 0,0 0-1 0 0,0 0 1 0 0,1 1-1 0 0,-1-1 1 0 0,0 1 0 0 0,1 0-1 0 0,-1 0 1 0 0,0 0-1 0 0,1 0 1 0 0,-1 1-1 0 0,5 1 1 0 0,-7-2-29 0 0,0 1 0 0 0,0-1-1 0 0,0 1 1 0 0,-1 0 0 0 0,1-1 0 0 0,0 1 0 0 0,0 0 0 0 0,-1 0 0 0 0,1 0 0 0 0,-1 0 0 0 0,1 1 0 0 0,-1-1 0 0 0,1 0-1 0 0,-1 1 1 0 0,0-1 0 0 0,1 1 0 0 0,-1-1 0 0 0,0 1 0 0 0,0 0 0 0 0,0-1 0 0 0,0 1 0 0 0,-1 0 0 0 0,1 0 0 0 0,0-1-1 0 0,-1 1 1 0 0,1 0 0 0 0,-1 0 0 0 0,0 0 0 0 0,0 0 0 0 0,1 0 0 0 0,-1 0 0 0 0,0 0 0 0 0,-1 0 0 0 0,1 0 0 0 0,0-1-1 0 0,-1 3 1 0 0,-2 9-9 0 0,-1-1-1 0 0,-1 0 0 0 0,0 0 0 0 0,0-1 0 0 0,-10 16 0 0 0,8-18-4 0 0,2 1-1 0 0,0 0 0 0 0,0 1 1 0 0,1-1-1 0 0,0 1 0 0 0,0 0 0 0 0,-2 16 1 0 0,6-25 9 0 0,0 0 0 0 0,0-1-1 0 0,0 1 1 0 0,0 0 0 0 0,0-1 0 0 0,0 1 0 0 0,0 0 0 0 0,1-1 0 0 0,-1 1 0 0 0,1-1 0 0 0,-1 1 0 0 0,1-1 0 0 0,0 1 0 0 0,-1-1 0 0 0,1 1 0 0 0,0-1 0 0 0,0 1 0 0 0,0-1 0 0 0,0 0 0 0 0,2 2-1 0 0,0 0 26 0 0,1-1-1 0 0,-1 0 0 0 0,0 0 0 0 0,0 0 0 0 0,1-1 0 0 0,-1 1 1 0 0,1-1-1 0 0,6 2 0 0 0,4 0 116 0 0,1-1-1 0 0,-1 0 1 0 0,24-1 0 0 0,-24-2-148 0 0,8 0-851 0 0,-10 4-2881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25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0 236 0 0,'0'0'2872'0'0,"24"2"10493"0"0,-19 3-12551 0 0,0 1-1 0 0,-1-1 1 0 0,1 1 0 0 0,-1 0-1 0 0,0 1 1 0 0,0-1 0 0 0,-1 1-1 0 0,0 0 1 0 0,3 10 0 0 0,18 74 2400 0 0,-11-34-1845 0 0,-4-28-529 0 0,-2 1-1 0 0,6 40 0 0 0,-14-53-748 0 0,-4-8-4291 0 0,-4-10-2296 0 0,-1-14-297 0 0,6 6 4341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26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38 264 176 0 0,'-6'-9'65'0'0,"2"3"675"0"0,-1 0 0 0 0,1 0 0 0 0,1 0 0 0 0,-1-1 0 0 0,1 1 0 0 0,-5-14 0 0 0,8 18-430 0 0,0-1-1 0 0,-1 0 0 0 0,1 0 1 0 0,0 0-1 0 0,1 0 1 0 0,-1 0-1 0 0,0 0 0 0 0,1 0 1 0 0,0 1-1 0 0,-1-1 1 0 0,1 0-1 0 0,0 0 0 0 0,0 1 1 0 0,1-1-1 0 0,-1 1 0 0 0,1-1 1 0 0,-1 1-1 0 0,1-1 1 0 0,0 1-1 0 0,0 0 0 0 0,3-3 1 0 0,9-10 782 0 0,2 1 0 0 0,-1 1 1 0 0,2 0-1 0 0,-1 1 0 0 0,28-14 0 0 0,-31 19-392 0 0,0 1 0 0 0,0 0-1 0 0,0 1 1 0 0,1 0-1 0 0,0 1 1 0 0,0 1-1 0 0,0 0 1 0 0,26-1 0 0 0,-37 4-583 0 0,-1-1 1 0 0,1 1 0 0 0,-1 1-1 0 0,1-1 1 0 0,-1 0 0 0 0,1 0-1 0 0,-1 1 1 0 0,1 0 0 0 0,-1-1 0 0 0,0 1-1 0 0,1 0 1 0 0,-1 0 0 0 0,0 0-1 0 0,0 0 1 0 0,0 1 0 0 0,0-1-1 0 0,0 1 1 0 0,0-1 0 0 0,0 1-1 0 0,0 0 1 0 0,0 0 0 0 0,-1-1 0 0 0,1 1-1 0 0,-1 0 1 0 0,1 0 0 0 0,-1 1-1 0 0,0-1 1 0 0,0 0 0 0 0,0 0-1 0 0,0 1 1 0 0,0-1 0 0 0,-1 1 0 0 0,1-1-1 0 0,-1 0 1 0 0,1 1 0 0 0,-1-1-1 0 0,0 1 1 0 0,0 4 0 0 0,0-1-44 0 0,-1 0 0 0 0,0 1 0 0 0,0-1 0 0 0,0 0 0 0 0,-1 0 0 0 0,1 0 0 0 0,-2 0 0 0 0,1 0 0 0 0,-1-1 0 0 0,0 1 0 0 0,0-1 0 0 0,0 1 0 0 0,-1-1 0 0 0,-5 6 0 0 0,-6 3-49 0 0,-1-1-1 0 0,0-1 0 0 0,-1-1 1 0 0,0 0-1 0 0,-34 15 0 0 0,24-13-24 0 0,-37 25 0 0 0,64-38 5 0 0,-1 1-1 0 0,1-1 1 0 0,-1 0-1 0 0,1 0 1 0 0,-1 1-1 0 0,1-1 1 0 0,-1 0-1 0 0,1 1 1 0 0,-1-1-1 0 0,1 1 1 0 0,0-1-1 0 0,-1 1 1 0 0,1-1-1 0 0,0 0 1 0 0,-1 1-1 0 0,1-1 1 0 0,0 1-1 0 0,0 0 1 0 0,-1-1-1 0 0,1 1 1 0 0,0-1-1 0 0,0 1 1 0 0,0-1-1 0 0,0 1 1 0 0,0-1-1 0 0,0 1 1 0 0,0 0-1 0 0,0-1 1 0 0,0 1-1 0 0,0-1 1 0 0,0 1-1 0 0,0 0 1 0 0,1 1 9 0 0,0-1 0 0 0,0 0-1 0 0,0 0 1 0 0,0 0 0 0 0,0 0 0 0 0,0 0 0 0 0,0 0 0 0 0,1 0 0 0 0,-1-1-1 0 0,0 1 1 0 0,0 0 0 0 0,3 0 0 0 0,46 15 387 0 0,-45-15-330 0 0,278 74 971 0 0,-278-74-1241 0 0,0 0-1 0 0,1 0 1 0 0,-1 0-1 0 0,0-1 1 0 0,0 0-1 0 0,1 0 1 0 0,-1 0-1 0 0,0-1 1 0 0,8-1-1 0 0,7-5-3763 0 0,-1-5-3473 0 0,-7 3 4116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26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144 504 320 0 0,'18'-35'18036'0'0,"-1"59"-13559"0"0,-15-14-3404 0 0,0-1-1 0 0,0 1 0 0 0,-1 0 1 0 0,-1 16-1 0 0,0-16-1871 0 0,1 0 0 0 0,0 0-1 0 0,4 19 1 0 0</inkml:trace>
  <inkml:trace contextRef="#ctx0" brushRef="#br0" timeOffset="1">86 274 776 0 0,'-8'-8'465'0'0,"-4"-3"1065"0"0,2 0 0 0 0,-1 0 0 0 0,1-1 0 0 0,-11-19 0 0 0,19 28-1177 0 0,0 0 1 0 0,1 1-1 0 0,-1-1 0 0 0,1 0 1 0 0,0-1-1 0 0,0 1 0 0 0,0 0 0 0 0,0 0 1 0 0,1 0-1 0 0,-1-1 0 0 0,1 1 1 0 0,0 0-1 0 0,-1 0 0 0 0,2-1 1 0 0,-1 1-1 0 0,0 0 0 0 0,1-1 1 0 0,-1 1-1 0 0,1 0 0 0 0,0 0 1 0 0,0 0-1 0 0,0 0 0 0 0,1 0 0 0 0,-1 0 1 0 0,1 0-1 0 0,0 0 0 0 0,2-3 1 0 0,5-4 252 0 0,0 0 0 0 0,1 1 1 0 0,0 0-1 0 0,0 1 0 0 0,1 0 1 0 0,0 1-1 0 0,17-9 0 0 0,-22 12-534 0 0,1 1-1 0 0,0 0 0 0 0,0 1 1 0 0,0-1-1 0 0,0 1 0 0 0,0 0 1 0 0,1 1-1 0 0,-1 0 0 0 0,0 0 1 0 0,1 1-1 0 0,-1 0 0 0 0,1 0 1 0 0,-1 0-1 0 0,0 1 0 0 0,8 2 1 0 0,-9-1-813 0 0,-1 0 0 0 0,0 1 1 0 0,-1-1-1 0 0,1 1 1 0 0,0 0-1 0 0,-1 0 1 0 0,0 1-1 0 0,0 0 1 0 0,0-1-1 0 0,0 1 0 0 0,4 5 1 0 0,4 6-1984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2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73 189 736 0 0,'-13'28'6421'0'0,"-15"46"1"0"0,2-10 8806 0 0,23-75-14285 0 0,1-17-704 0 0,8-43 542 0 0,24-109 1 0 0,-28 159-645 0 0,-2 18-96 0 0,0-1-1 0 0,1 1 1 0 0,-1-1 0 0 0,1 1-1 0 0,0-1 1 0 0,0 1 0 0 0,0 0-1 0 0,0-1 1 0 0,0 1 0 0 0,4-6-1 0 0,-4 8 25 0 0,1 3-24 0 0,11 11 24 0 0,-1 1-1 0 0,-1 0 1 0 0,12 19-1 0 0,20 23 28 0 0,-9-20-509 0 0,2-1 0 0 0,1-2 1 0 0,2-1-1 0 0,1-2 1 0 0,66 36-1 0 0,-128-76-106 0 0,0 1 0 0 0,0 1 0 0 0,-1 1 0 0 0,0 1 0 0 0,-25-3 0 0 0,-1 2 712 0 0,-88-3-1 0 0,135 10-367 0 0,-40 3-4 0 0,22 4-2292 0 0,6 6-5437 0 0,12-9 5071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27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1 440 0 0,'-12'-1'3904'0'0,"6"5"-3108"0"0,-1 0-1 0 0,1 0 1 0 0,0 0-1 0 0,0 1 1 0 0,0 0-1 0 0,1 0 1 0 0,0 0-1 0 0,0 1 1 0 0,0-1-1 0 0,0 1 1 0 0,1 1-1 0 0,-6 10 1 0 0,2-2 233 0 0,0 1 1 0 0,1 0 0 0 0,0 0 0 0 0,-6 27-1 0 0,11-37-729 0 0,1 0-1 0 0,0 0 0 0 0,0 0 1 0 0,1 0-1 0 0,-1 0 0 0 0,1 0 0 0 0,1 0 1 0 0,-1 1-1 0 0,1-1 0 0 0,0 0 0 0 0,0 0 1 0 0,1-1-1 0 0,-1 1 0 0 0,1 0 1 0 0,1 0-1 0 0,4 8 0 0 0,-3-9-129 0 0,0 0 1 0 0,1 0-1 0 0,0 0 1 0 0,-1 0-1 0 0,2-1 0 0 0,-1 0 1 0 0,0 0-1 0 0,1 0 1 0 0,0-1-1 0 0,0 0 0 0 0,0 0 1 0 0,0-1-1 0 0,0 1 0 0 0,13 2 1 0 0,1 0 55 0 0,0-1 0 0 0,0-1 0 0 0,0-1 0 0 0,0-1 0 0 0,1-1 0 0 0,-1 0 1 0 0,24-5-1 0 0,-20 2-1309 0 0,0-2 1 0 0,1-2-1 0 0,22-8 1 0 0,-40 13 116 0 0,9-6-7816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2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58 672 0 0,'-11'-1'1202'0'0,"-15"-3"8967"0"0,29 2-8593 0 0,14-6 807 0 0,0 1-1 0 0,1 0 1 0 0,32-7-1 0 0,-13 6-1985 0 0,-3 2-3865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28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105 131 128 0 0,'-39'-7'2339'0'0,"-15"-4"6572"0"0,54 11-8657 0 0,-1 0-1 0 0,1 0 0 0 0,-1 0 0 0 0,1 0 0 0 0,-1 0 0 0 0,1 0 0 0 0,-1-1 0 0 0,1 1 1 0 0,-1 0-1 0 0,1 0 0 0 0,-1-1 0 0 0,1 1 0 0 0,0 0 0 0 0,-1 0 0 0 0,1-1 0 0 0,-1 1 1 0 0,1-1-1 0 0,0 1 0 0 0,-1 0 0 0 0,1-1 0 0 0,0 1 0 0 0,-1-1 0 0 0,1 1 0 0 0,0-1 1 0 0,0 1-1 0 0,0-1 0 0 0,-1 1 0 0 0,1-1 0 0 0,0 1 0 0 0,0-1 0 0 0,9-13 2097 0 0,21-6-418 0 0,-9 8-815 0 0,0 2 1 0 0,1 1 0 0 0,0 0-1 0 0,1 2 1 0 0,0 0 0 0 0,39-5-1 0 0,-46 10-1114 0 0,-1 1 0 0 0,1 1 0 0 0,26 3 0 0 0,30 8-4110 0 0,83 9-6978 0 0,-118-18 8316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2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47 308 0 0,'0'-1'229'0'0,"1"0"-1"0"0,-1 0 0 0 0,1 1 1 0 0,-1-1-1 0 0,0 0 1 0 0,1 0-1 0 0,-1 1 1 0 0,0-1-1 0 0,1 0 1 0 0,-1 0-1 0 0,0 0 1 0 0,0 0-1 0 0,0 1 1 0 0,0-1-1 0 0,0 0 1 0 0,0 0-1 0 0,0 0 1 0 0,0 0-1 0 0,0 0 1 0 0,0 1-1 0 0,0-1 0 0 0,0 0 1 0 0,-1 0-1 0 0,1 0 1 0 0,0 0-1 0 0,-1 1 1 0 0,1-1-1 0 0,0 0 1 0 0,-1 0-1 0 0,1 1 1 0 0,-2-2-1 0 0,0 1 187 0 0,0-1-1 0 0,0 0 1 0 0,0 1 0 0 0,0 0-1 0 0,-1 0 1 0 0,1 0-1 0 0,-1 0 1 0 0,1 0-1 0 0,-1 0 1 0 0,-3-1 0 0 0,-7 0 795 0 0,0 1 0 0 0,0-1 1 0 0,-16 2-1 0 0,21 0-676 0 0,1 1 1 0 0,-1 0-1 0 0,1 0 0 0 0,-1 0 0 0 0,1 1 1 0 0,0 0-1 0 0,-8 4 0 0 0,14-6-406 0 0,0 1-1 0 0,0 0 0 0 0,-1-1 0 0 0,1 1 1 0 0,0 0-1 0 0,0 0 0 0 0,0 0 0 0 0,0 0 0 0 0,0 0 1 0 0,0 0-1 0 0,0 0 0 0 0,0 0 0 0 0,0 0 1 0 0,1 1-1 0 0,-1-1 0 0 0,0 0 0 0 0,0 3 1 0 0,1-3-36 0 0,0 1 1 0 0,0 0 0 0 0,0 0 0 0 0,0-1 0 0 0,0 1 0 0 0,0 0 0 0 0,1 0 0 0 0,-1-1 0 0 0,1 1 0 0 0,-1 0 0 0 0,1-1 0 0 0,0 1 0 0 0,-1-1-1 0 0,1 1 1 0 0,0-1 0 0 0,0 1 0 0 0,0-1 0 0 0,2 2 0 0 0,9 11 237 0 0,0-1-1 0 0,1-1 1 0 0,1 0 0 0 0,0-1-1 0 0,1 0 1 0 0,20 11 0 0 0,-19-13-127 0 0,-2 0 0 0 0,1 1 0 0 0,-2 1 1 0 0,1 0-1 0 0,-1 0 0 0 0,-1 2 0 0 0,12 14 1 0 0,-23-26-198 0 0,0 0 0 0 0,0 0 0 0 0,-1 0 0 0 0,1 0 0 0 0,0 0 1 0 0,0 0-1 0 0,-1 0 0 0 0,1 0 0 0 0,0 1 0 0 0,-1-1 0 0 0,1 0 1 0 0,-1 0-1 0 0,0 1 0 0 0,1-1 0 0 0,-1 0 0 0 0,0 1 0 0 0,0-1 0 0 0,0 0 1 0 0,0 1-1 0 0,0-1 0 0 0,0 0 0 0 0,0 1 0 0 0,0-1 0 0 0,-1 0 0 0 0,1 1 1 0 0,-1-1-1 0 0,1 0 0 0 0,-1 0 0 0 0,1 1 0 0 0,-1-1 0 0 0,1 0 1 0 0,-2 2-1 0 0,-1-1-4 0 0,0 0 1 0 0,0 0 0 0 0,-1 0-1 0 0,1 0 1 0 0,-1 0 0 0 0,1-1 0 0 0,-1 0-1 0 0,1 0 1 0 0,-1 0 0 0 0,-6 1-1 0 0,-25 4-450 0 0,0-1-1 0 0,0-2 1 0 0,0-2-1 0 0,0-1 1 0 0,-54-8-1 0 0,62 0-1687 0 0,22-1-1073 0 0,11-3-3283 0 0,1 4 3924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29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6829 0 0,'2'-12'9005'0'0,"3"-11"-1652"0"0,-5 23-6698 0 0,15 22 1151 0 0,7 42 64 0 0,-4-11-1302 0 0,35 73 0 0 0,-52-124-974 0 0,6 10-1600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29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93 480 0 0,'-15'-3'1263'0'0,"-18"-5"2161"0"0,32 8-3073 0 0,0 0 0 0 0,0-1 1 0 0,1 1-1 0 0,-1-1 0 0 0,0 1 0 0 0,0-1 1 0 0,0 1-1 0 0,1-1 0 0 0,-1 1 1 0 0,0-1-1 0 0,1 0 0 0 0,-1 1 0 0 0,0-1 1 0 0,1 0-1 0 0,-1 1 0 0 0,0-2 0 0 0,1 1-139 0 0,1 0 1 0 0,-1 0-1 0 0,1 1 0 0 0,-1-1 0 0 0,1 1 0 0 0,-1-1 0 0 0,1 0 0 0 0,-1 1 1 0 0,1-1-1 0 0,-1 1 0 0 0,1-1 0 0 0,0 1 0 0 0,-1-1 0 0 0,1 1 0 0 0,0 0 1 0 0,0-1-1 0 0,-1 1 0 0 0,1 0 0 0 0,0 0 0 0 0,0-1 0 0 0,-1 1 0 0 0,2 0 1 0 0,22-7 1443 0 0,-22 6-1351 0 0,59-14 2358 0 0,-1 2 1 0 0,2 3-1 0 0,118-4 1 0 0,-129 17-6306 0 0,-9 0-4607 0 0,-21-2 5380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6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1 185 448 0 0,'24'-5'5725'0'0,"302"-30"4495"0"0,162 5-4590 0 0,113-9-2333 0 0,-207-26-608 0 0,-381 62-2409 0 0,-9 1-207 0 0,0 1 0 0 0,-1 0 1 0 0,1 0-1 0 0,0 0 0 0 0,-1 0 1 0 0,1 1-1 0 0,0 0 0 0 0,0 0 1 0 0,0 0-1 0 0,0 0 0 0 0,-1 0 1 0 0,1 1-1 0 0,0-1 0 0 0,5 3 1 0 0,-8-1-26 0 0,-1-1 1 0 0,1 1 0 0 0,-1 0 0 0 0,1 0-1 0 0,-1 0 1 0 0,1 0 0 0 0,-1 0 0 0 0,0 0-1 0 0,0 0 1 0 0,0 0 0 0 0,0 0 0 0 0,0 0-1 0 0,-1 0 1 0 0,0 3 0 0 0,1 0 33 0 0,-6 62 607 0 0,2-32-272 0 0,1 1-1 0 0,4 56 0 0 0,10-9-207 0 0,4-1 0 0 0,31 100 0 0 0,-32-118-209 0 0,-8-36 0 0 0,0-1 0 0 0,11 29 0 0 0,-13-50 778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29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205 164 496 0 0,'-22'32'5730'0'0,"2"2"-1"0"0,2 1 1 0 0,-23 53 5328 0 0,43-105-8702 0 0,8-42-2464 0 0,-1 6 311 0 0,-4 18-156 0 0,-1-1-1 0 0,-2 0 0 0 0,-2-1 1 0 0,-4-40-1 0 0,4 77-43 0 0,0 0 0 0 0,0 0-1 0 0,0 0 1 0 0,0 1-1 0 0,0-1 1 0 0,1 0 0 0 0,-1 0-1 0 0,0 0 1 0 0,0 0 0 0 0,0 0-1 0 0,0 0 1 0 0,0 0 0 0 0,0 0-1 0 0,0 0 1 0 0,0 0 0 0 0,0 0-1 0 0,0 0 1 0 0,1-1 0 0 0,-1 1-1 0 0,0 0 1 0 0,0 0 0 0 0,0 0-1 0 0,0 0 1 0 0,0 0 0 0 0,0 0-1 0 0,0 0 1 0 0,0 0 0 0 0,0 0-1 0 0,0 0 1 0 0,0 0-1 0 0,0 0 1 0 0,0 0 0 0 0,0 0-1 0 0,1 0 1 0 0,-1 0 0 0 0,0 0-1 0 0,0-1 1 0 0,0 1 0 0 0,0 0-1 0 0,0 0 1 0 0,0 0 0 0 0,0 0-1 0 0,0 0 1 0 0,0 0 0 0 0,0 0-1 0 0,0 0 1 0 0,0 0 0 0 0,0 0-1 0 0,0 0 1 0 0,0-1 0 0 0,0 1-1 0 0,0 0 1 0 0,0 0 0 0 0,0 0-1 0 0,0 0 1 0 0,0 0 0 0 0,0 0-1 0 0,0 0 1 0 0,8 11 157 0 0,15 28 116 0 0,-12-19-173 0 0,11 14-17 0 0,2 0 0 0 0,1-2 0 0 0,1-1 0 0 0,31 28 0 0 0,-31-36-912 0 0,0-1 0 0 0,53 32-1 0 0,-67-45-171 0 0,-12-5-202 0 0,-25-5-62 0 0,18 0 1473 0 0,-418-31-1618 0 0,418 32 550 0 0,-2-1-308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3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104 454 992 0 0,'-4'0'1638'0'0,"-1"-1"-886"0"0,1 0 0 0 0,0 0 1 0 0,0-1-1 0 0,0 1 0 0 0,0-1 1 0 0,0 0-1 0 0,0 0 0 0 0,0 0 1 0 0,1 0-1 0 0,-1-1 0 0 0,1 1 1 0 0,-1-1-1 0 0,1 0 0 0 0,0 0 1 0 0,-4-6-1 0 0,3 3-157 0 0,0 0 0 0 0,0-1 0 0 0,1 0 0 0 0,0 0 0 0 0,0 0 0 0 0,0 0 0 0 0,1 0 0 0 0,-2-11 0 0 0,2 2-164 0 0,0-1 1 0 0,1 0-1 0 0,1 1 1 0 0,0-1-1 0 0,1 0 1 0 0,1 1 0 0 0,6-28-1 0 0,-4 32-236 0 0,1 0 1 0 0,0 0-1 0 0,1 0 0 0 0,0 0 0 0 0,1 1 1 0 0,0 0-1 0 0,1 1 0 0 0,0-1 0 0 0,1 1 1 0 0,0 1-1 0 0,15-13 0 0 0,-18 17-95 0 0,0 1 0 0 0,0 0 0 0 0,0 0 0 0 0,0 0 0 0 0,1 1-1 0 0,-1 0 1 0 0,1 1 0 0 0,0-1 0 0 0,13-2 0 0 0,-15 4-42 0 0,0 1-1 0 0,0 0 1 0 0,-1 0 0 0 0,1 0-1 0 0,0 0 1 0 0,0 1 0 0 0,-1 0-1 0 0,1 0 1 0 0,0 0-1 0 0,-1 1 1 0 0,1-1 0 0 0,-1 1-1 0 0,0 0 1 0 0,0 0 0 0 0,1 1-1 0 0,3 3 1 0 0,-6-5-41 0 0,0 1 0 0 0,0-1 1 0 0,0 1-1 0 0,0 0 0 0 0,0 0 0 0 0,-1 0 1 0 0,1 0-1 0 0,-1 0 0 0 0,1 0 0 0 0,-1 1 0 0 0,0-1 1 0 0,0 0-1 0 0,0 1 0 0 0,0-1 0 0 0,0 1 1 0 0,-1-1-1 0 0,1 1 0 0 0,-1-1 0 0 0,0 1 1 0 0,1-1-1 0 0,-1 1 0 0 0,0-1 0 0 0,0 1 0 0 0,-1-1 1 0 0,1 1-1 0 0,-1 0 0 0 0,1-1 0 0 0,-1 0 1 0 0,0 1-1 0 0,0-1 0 0 0,0 1 0 0 0,0-1 1 0 0,0 0-1 0 0,0 0 0 0 0,-1 1 0 0 0,-1 1 0 0 0,-3 5 1 0 0,-1 1 0 0 0,-1-1 0 0 0,1 0 0 0 0,-2-1-1 0 0,1 1 1 0 0,-15 9 0 0 0,-37 20 48 0 0,44-30-5 0 0,1 1-1 0 0,1 1 1 0 0,-25 20-1 0 0,38-29-51 0 0,0-1 0 0 0,0 1 0 0 0,0 0 1 0 0,1 0-1 0 0,-1 0 0 0 0,0 0 0 0 0,0 0 0 0 0,1 0 0 0 0,-1 0 1 0 0,0 0-1 0 0,1 1 0 0 0,-1-1 0 0 0,1 0 0 0 0,0 0 1 0 0,-1 0-1 0 0,1 1 0 0 0,0-1 0 0 0,0 0 0 0 0,-1 0 0 0 0,1 1 1 0 0,0-1-1 0 0,0 0 0 0 0,1 1 0 0 0,-1-1 0 0 0,0 1 0 0 0,1 0 4 0 0,0 1 0 0 0,0-1 0 0 0,1-1 0 0 0,-1 1-1 0 0,0 0 1 0 0,1 0 0 0 0,-1 0 0 0 0,1-1 0 0 0,0 1 0 0 0,0-1-1 0 0,-1 1 1 0 0,5 2 0 0 0,7 3 40 0 0,1-1 0 0 0,0 1 0 0 0,21 5 0 0 0,-26-9-21 0 0,151 40 465 0 0,-49-16 717 0 0,-100-24-973 0 0,3 2-1776 0 0,6-2-13836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30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94 364 0 0,'-20'-22'4190'0'0,"16"18"-3471"0"0,1-1-1 0 0,-1 1 1 0 0,0 0 0 0 0,0 1-1 0 0,-9-7 1 0 0,2 3 206 0 0,-1 2 0 0 0,1-1-1 0 0,-1 1 1 0 0,0 1 0 0 0,-1 0-1 0 0,1 1 1 0 0,-1 1 0 0 0,1-1 0 0 0,-1 2-1 0 0,-16-1 1 0 0,15 2-444 0 0,1 1 0 0 0,-1 0 0 0 0,1 1 0 0 0,0 0 0 0 0,-1 1-1 0 0,1 0 1 0 0,0 1 0 0 0,1 1 0 0 0,-1 0 0 0 0,1 1 0 0 0,0 0 0 0 0,0 1 0 0 0,1 0 0 0 0,0 1 0 0 0,-15 13-1 0 0,23-19-338 0 0,0 1-1 0 0,0 0 1 0 0,1-1-1 0 0,-1 1 0 0 0,1 1 1 0 0,0-1-1 0 0,-1 0 0 0 0,2 1 1 0 0,-1-1-1 0 0,0 1 1 0 0,1-1-1 0 0,-1 1 0 0 0,1 0 1 0 0,0-1-1 0 0,0 1 0 0 0,1 0 1 0 0,-1 0-1 0 0,1 8 0 0 0,0-8-9 0 0,1 1-1 0 0,0-1 0 0 0,1 1 1 0 0,-1-1-1 0 0,1 1 0 0 0,0-1 0 0 0,0 0 1 0 0,0 0-1 0 0,1 0 0 0 0,-1 0 0 0 0,1 0 1 0 0,0 0-1 0 0,6 5 0 0 0,1 0 20 0 0,1 1 0 0 0,0-2-1 0 0,0 0 1 0 0,1 0 0 0 0,0-1-1 0 0,1-1 1 0 0,0 0 0 0 0,-1 0-1 0 0,22 5 1 0 0,-23-9-224 0 0,0 1 1 0 0,0-2-1 0 0,1 1 1 0 0,-1-2-1 0 0,0 1 0 0 0,1-1 1 0 0,-1-1-1 0 0,21-4 1 0 0,-28 4 0 0 0,-1 1 0 0 0,0-2 0 0 0,1 1 0 0 0,-1 0 0 0 0,0 0 0 0 0,0-1 0 0 0,0 0 0 0 0,0 0 0 0 0,0 0 1 0 0,0 0-1 0 0,-1 0 0 0 0,1 0 0 0 0,-1-1 0 0 0,1 1 0 0 0,-1-1 0 0 0,0 0 0 0 0,0 1 0 0 0,0-1 0 0 0,0 0 0 0 0,-1 0 1 0 0,1-1-1 0 0,-1 1 0 0 0,1 0 0 0 0,-1 0 0 0 0,-1-1 0 0 0,1 1 0 0 0,0 0 0 0 0,-1-1 0 0 0,1 1 0 0 0,-1-1 0 0 0,0 1 1 0 0,0-1-1 0 0,-1-3 0 0 0,0-1-28 0 0,-1 1 1 0 0,1 0-1 0 0,-1 0 1 0 0,-1 0-1 0 0,1 0 1 0 0,-1 1 0 0 0,-1-1-1 0 0,1 1 1 0 0,-1-1-1 0 0,0 1 1 0 0,0 0-1 0 0,-1 1 1 0 0,0-1-1 0 0,-9-8 1 0 0,6 8-242 0 0,1-1 0 0 0,-1 1 1 0 0,-1 0-1 0 0,1 0 0 0 0,-1 1 0 0 0,0 1 0 0 0,0-1 1 0 0,0 1-1 0 0,-1 1 0 0 0,-10-3 0 0 0,11 4 408 0 0,1 4-4604 0 0,8-2 4361 0 0,0 0 0 0 0,0 1 0 0 0,0-1-1 0 0,0 0 1 0 0,0 1 0 0 0,0-1 0 0 0,-1 0 0 0 0,1 1 0 0 0,1-1 0 0 0,-1 0 0 0 0,0 1 0 0 0,0-1 0 0 0,0 0-1 0 0,0 1 1 0 0,0-1 0 0 0,0 0 0 0 0,0 0 0 0 0,0 1 0 0 0,0-1 0 0 0,1 0 0 0 0,-1 1 0 0 0,0-1 0 0 0,0 0-1 0 0,0 0 1 0 0,1 0 0 0 0,-1 1 0 0 0,0-1 0 0 0,0 0 0 0 0,0 0 0 0 0,1 0 0 0 0,-1 1 0 0 0,0-1-1 0 0,1 0 1 0 0,-1 0 0 0 0,0 0 0 0 0,0 0 0 0 0,1 0 0 0 0,-1 1 0 0 0,9 4-2069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52:3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96 111 340 0 0,'0'0'2910'0'0,"0"12"2991"0"0,-7 5-3624 0 0,-1-1 1 0 0,-1 0-1 0 0,0-1 1 0 0,-1 0 0 0 0,-1 0-1 0 0,-20 21 1 0 0,31-36-2238 0 0,0 0 1 0 0,0 1-1 0 0,0-1 1 0 0,0 0-1 0 0,0 0 1 0 0,0 1-1 0 0,0-1 0 0 0,0 0 1 0 0,0 0-1 0 0,-1 0 1 0 0,1 1-1 0 0,0-1 1 0 0,0 0-1 0 0,0 0 1 0 0,0 0-1 0 0,-1 0 1 0 0,1 1-1 0 0,0-1 1 0 0,0 0-1 0 0,0 0 1 0 0,-1 0-1 0 0,1 0 1 0 0,0 0-1 0 0,0 0 1 0 0,-1 0-1 0 0,1 0 1 0 0,0 1-1 0 0,0-1 1 0 0,-1 0-1 0 0,1 0 0 0 0,0 0 1 0 0,0 0-1 0 0,-1 0 1 0 0,1 0-1 0 0,0 0 1 0 0,0 0-1 0 0,0-1 1 0 0,-1 1-1 0 0,1 0 1 0 0,0 0-1 0 0,0 0 1 0 0,-1 0-1 0 0,1 0 1 0 0,0 0-1 0 0,0 0 1 0 0,0 0-1 0 0,-1-1 1 0 0,1 1-1 0 0,0 0 1 0 0,0 0-1 0 0,0 0 1 0 0,-1 0-1 0 0,1-1 1 0 0,0 1-1 0 0,0 0 0 0 0,0 0 1 0 0,0 0-1 0 0,0-1 1 0 0,0 1-1 0 0,0 0 1 0 0,-1 0-1 0 0,1-1 1 0 0,0 1-1 0 0,0 0 1 0 0,0 0-1 0 0,0-1 1 0 0,0 1-1 0 0,0 0 1 0 0,0-1-1 0 0,2-15 178 0 0,0 13-187 0 0,-1 1 0 0 0,0-1 1 0 0,1 0-1 0 0,-1 1 0 0 0,1 0 1 0 0,0-1-1 0 0,0 1 0 0 0,0 0 1 0 0,0 0-1 0 0,0 0 0 0 0,0 0 1 0 0,1 0-1 0 0,-1 0 1 0 0,1 1-1 0 0,-1-1 0 0 0,1 1 1 0 0,0 0-1 0 0,-1 0 0 0 0,1 0 1 0 0,0 0-1 0 0,0 0 0 0 0,0 0 1 0 0,0 1-1 0 0,0-1 0 0 0,0 1 1 0 0,0 0-1 0 0,0 0 1 0 0,0 0-1 0 0,-1 1 0 0 0,1-1 1 0 0,0 0-1 0 0,0 1 0 0 0,3 1 1 0 0,8 2 26 0 0,-1 0-1 0 0,1 2 1 0 0,-1-1 0 0 0,0 1 0 0 0,16 12 0 0 0,108 75 239 0 0,20 12 100 0 0,-130-88-296 0 0,1-3-1 0 0,1 0 1 0 0,55 18 0 0 0,-78-30-121 0 0,-1 0 1 0 0,1-1-1 0 0,-1 0 1 0 0,1 0 0 0 0,0 0-1 0 0,-1-1 1 0 0,9 0-1 0 0,-13 0 14 0 0,0 0-1 0 0,0 0 0 0 0,0-1 0 0 0,-1 1 0 0 0,1 0 1 0 0,0-1-1 0 0,0 1 0 0 0,0 0 0 0 0,-1-1 0 0 0,1 1 1 0 0,0-1-1 0 0,0 1 0 0 0,-1-1 0 0 0,1 0 1 0 0,0 1-1 0 0,-1-1 0 0 0,1 1 0 0 0,-1-1 0 0 0,1 0 1 0 0,-1 0-1 0 0,1 0 0 0 0,0-1 6 0 0,-1 0-1 0 0,1 0 1 0 0,-1 0-1 0 0,0 0 1 0 0,0 0-1 0 0,1 0 1 0 0,-1 0-1 0 0,-1-1 1 0 0,1 1-1 0 0,0 0 1 0 0,0 0-1 0 0,-2-4 1 0 0,-9-28 41 0 0,-2 0-1 0 0,-1 1 1 0 0,-2 0 0 0 0,-28-44 0 0 0,21 38-4 0 0,-118-185 638 0 0,134 218-3501 0 0,8 15 1231 0 0,8 18-2992 0 0,1-10 883 0 0,-1-1 530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8:57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49 184 0 0,'-32'4'7359'0'0,"32"-4"-7284"0"0,0 0 0 0 0,0 0 0 0 0,0 0 0 0 0,0 0 0 0 0,-1 0 0 0 0,1 0-1 0 0,0 0 1 0 0,0 0 0 0 0,0 0 0 0 0,0 0 0 0 0,0 0 0 0 0,0 0 0 0 0,-1 0 0 0 0,1 0-1 0 0,0 0 1 0 0,0 0 0 0 0,0 0 0 0 0,0 0 0 0 0,0 0 0 0 0,0 0 0 0 0,0 0-1 0 0,-1 0 1 0 0,1 0 0 0 0,0 0 0 0 0,0 0 0 0 0,0 0 0 0 0,0 1 0 0 0,0-1 0 0 0,0 0-1 0 0,0 0 1 0 0,0 0 0 0 0,0 0 0 0 0,0 0 0 0 0,0 0 0 0 0,-1 0 0 0 0,1 0 0 0 0,0 1-1 0 0,0-1 1 0 0,0 0 0 0 0,0 0 0 0 0,0 0 0 0 0,0 0 0 0 0,0 0 0 0 0,0 0 0 0 0,0 1-1 0 0,0-1 1 0 0,0 0 0 0 0,0 0 0 0 0,0 0 0 0 0,0 0 0 0 0,0 0 0 0 0,0 0-1 0 0,0 0 1 0 0,1 1 0 0 0,-1-1 0 0 0,0 0 0 0 0,0 0 0 0 0,0 0 0 0 0,0 0 0 0 0,0 0-1 0 0,16 6 416 0 0,0-2 0 0 0,1 0 0 0 0,-1-1 0 0 0,1-1-1 0 0,-1 0 1 0 0,1-1 0 0 0,17-2 0 0 0,-9 2-153 0 0,291 0 2048 0 0,-170-2-1784 0 0,68 0 1551 0 0,252-36-1 0 0,-227 11-1136 0 0,-292 22-764 0 0,-37 2-235 0 0,-159 22-163 0 0,226-17 134 0 0,-286 36-86 0 0,-197 13-145 0 0,397-51 189 0 0,45-2-171 0 0,-65 8-1 0 0,90-4 162 0 0,21-2 62 0 0,0 1 1 0 0,-27 6-1 0 0,44-7 89 0 0,4-1-74 0 0,0 1 1 0 0,0-1 0 0 0,0 1-1 0 0,0-1 1 0 0,0 0-1 0 0,0 0 1 0 0,0-1-1 0 0,0 1 1 0 0,0 0-1 0 0,4-2 1 0 0,11-1 32 0 0,105-5 158 0 0,474-44 511 0 0,123-8 655 0 0,-676 55-1117 0 0,21 1 1317 0 0,-513-8-3350 0 0,-7 36 1286 0 0,417-21 436 0 0,-78 4-123 0 0,-260 23-448 0 0,369-29 602 0 0,1-1-5 0 0,-1 1 0 0 0,0 0-1 0 0,1 0 1 0 0,-1 1 0 0 0,1-1 0 0 0,-1 1 0 0 0,-11 6 0 0 0,18-8 38 0 0,0 0-1 0 0,0 1 1 0 0,-1-1-1 0 0,1 0 1 0 0,0 0 0 0 0,0 0-1 0 0,0 1 1 0 0,0-1 0 0 0,-1 0-1 0 0,1 0 1 0 0,0 1 0 0 0,0-1-1 0 0,0 0 1 0 0,0 1-1 0 0,0-1 1 0 0,0 0 0 0 0,-1 0-1 0 0,1 1 1 0 0,0-1 0 0 0,0 0-1 0 0,0 1 1 0 0,0-1 0 0 0,0 0-1 0 0,0 1 1 0 0,0-1 0 0 0,0 0-1 0 0,1 0 1 0 0,-1 1-1 0 0,0-1 1 0 0,0 0 0 0 0,0 1-1 0 0,0-1 1 0 0,0 0 0 0 0,0 0-1 0 0,0 1 1 0 0,1-1 0 0 0,-1 0-1 0 0,0 0 1 0 0,0 1-1 0 0,0-1 1 0 0,1 0 0 0 0,-1 0-1 0 0,0 0 1 0 0,0 1 0 0 0,1-1-1 0 0,-1 0 1 0 0,0 0 0 0 0,0 0-1 0 0,1 0 1 0 0,-1 0-1 0 0,0 0 1 0 0,1 1 0 0 0,-1-1-1 0 0,0 0 1 0 0,1 0 0 0 0,15 7 135 0 0,26 0 59 0 0,-1-2 0 0 0,80 1 1 0 0,-72-5-129 0 0,241 4 698 0 0,-1-13 0 0 0,409-63 0 0 0,-676 67-29 0 0,-386 56-429 0 0,282-42-382 0 0,-364 22-803 0 0,2-27-305 0 0,419-5 1073 0 0,14 0 48 0 0,0 0-53 0 0,0-1 0 0 0,1 2 0 0 0,-1 0 0 0 0,1 0 1 0 0,-1 1-1 0 0,-19 5 0 0 0,29-6 77 0 0,4 0 21 0 0,21 5 47 0 0,0-1 0 0 0,1-1-1 0 0,-1-1 1 0 0,1-1 0 0 0,38-3 0 0 0,-3 2 36 0 0,428-1 459 0 0,-41-22 1465 0 0,-431 19-922 0 0,-31-2-843 0 0,-35-2-241 0 0,-233-12-575 0 0,-458 27 0 0 0,587-1-49 0 0,153-7 561 0 0,8-2-123 0 0,59-10 191 0 0,0 2 0 0 0,80-2-1 0 0,-119 11 10 0 0,324-16 111 0 0,197-11 919 0 0,-519 22 53 0 0,-121-4-1122 0 0,1 3 0 0 0,-114 8 0 0 0,-559 48-1373 0 0,750-48 1389 0 0,-222 29-506 0 0,284-36 531 0 0,1 3 0 0 0,53 3-1 0 0,-6 1 57 0 0,17-2-6 0 0,405-15 260 0 0,-409 8 130 0 0,-1-5 0 0 0,108-27 0 0 0,-209 37 82 0 0,2-1-1820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9:00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24 392 0 0,'-1'1'8071'0'0,"6"4"-6204"0"0,16 8-1040 0 0,314 61 4980 0 0,-212-51-4863 0 0,32 4 11 0 0,177 6-1 0 0,162-17 1088 0 0,-275-12-1560 0 0,-96-5-47 0 0,0-7 0 0 0,0-4 0 0 0,190-45 1 0 0,-195 34 1 0 0,57-14 516 0 0,-146 29-384 0 0,-1-1 1 0 0,1-1-1 0 0,47-25 0 0 0,-71 32-1417 0 0,20-10 3123 0 0,-16 10-5616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9:02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5 8 0 0,'-3'-2'4460'0'0,"2"1"-3852"0"0,1 1 0 0 0,-1 0 0 0 0,0-1 1 0 0,0 1-1 0 0,1 0 0 0 0,-1 0 1 0 0,0 0-1 0 0,0-1 0 0 0,1 1 0 0 0,-1 0 1 0 0,-1 0-1 0 0,1 3-442 0 0,1-1 0 0 0,0 0 0 0 0,0 1-1 0 0,0-1 1 0 0,1 0 0 0 0,-1 1 0 0 0,0-1 0 0 0,1 0 0 0 0,0 0 0 0 0,-1 0-1 0 0,1 1 1 0 0,0-1 0 0 0,0 0 0 0 0,0 0 0 0 0,0 0 0 0 0,1 0-1 0 0,-1 0 1 0 0,1 0 0 0 0,-1-1 0 0 0,1 1 0 0 0,-1 0 0 0 0,1-1 0 0 0,0 1-1 0 0,0-1 1 0 0,0 0 0 0 0,0 1 0 0 0,0-1 0 0 0,3 1 0 0 0,8 5 193 0 0,1 0 1 0 0,1-1-1 0 0,15 5 1 0 0,-18-7-75 0 0,71 22 1205 0 0,1-3 1 0 0,113 15-1 0 0,179 3 1045 0 0,-94-12-1547 0 0,50 3-34 0 0,402-13 0 0 0,75-76-322 0 0,-336-18-316 0 0,-161 6 83 0 0,-302 66-342 0 0,5-1 11 0 0,-1 1-4 0 0,7-3 78 0 0,32-10 883 0 0,-53 16-1152 0 0,33-11 1644 0 0,-25 9-5863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9:52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377 58 320 0 0,'-5'-2'528'0'0,"1"0"0"0"0,0 0 0 0 0,-1 1 1 0 0,1-1-1 0 0,-1 1 0 0 0,1 0 0 0 0,-1 0 0 0 0,1 1 0 0 0,-1-1 0 0 0,0 1 0 0 0,0 0 1 0 0,1 0-1 0 0,-1 0 0 0 0,-7 2 0 0 0,-8 2 463 0 0,1 1 1 0 0,-20 8-1 0 0,21-7 59 0 0,6-2-522 0 0,0 0 0 0 0,1 1-1 0 0,0 1 1 0 0,-1 0 0 0 0,2 0 0 0 0,-1 1 0 0 0,1 1 0 0 0,0-1 0 0 0,1 2 0 0 0,-1-1-1 0 0,-14 20 1 0 0,16-18-276 0 0,1 2-1 0 0,0-1 0 0 0,1 1 1 0 0,0 0-1 0 0,1 0 0 0 0,0 0 0 0 0,0 1 1 0 0,2 0-1 0 0,0 0 0 0 0,-3 26 1 0 0,5-23-149 0 0,0 0 1 0 0,2 0 0 0 0,0 0-1 0 0,1 0 1 0 0,0 0 0 0 0,1 0-1 0 0,1 0 1 0 0,1-1 0 0 0,0 0-1 0 0,1 0 1 0 0,0 0 0 0 0,1-1-1 0 0,15 22 1 0 0,-7-14 50 0 0,2 0-1 0 0,0-2 1 0 0,2 0-1 0 0,0-1 1 0 0,1-1-1 0 0,1 0 1 0 0,29 18-1 0 0,-22-18 5 0 0,0 0 1 0 0,1-2-1 0 0,1-2 0 0 0,1 0 1 0 0,0-2-1 0 0,0-2 0 0 0,48 11 0 0 0,-51-15-23 0 0,1-1 0 0 0,-1-2-1 0 0,1 0 1 0 0,0-2 0 0 0,0-1-1 0 0,0-2 1 0 0,0 0 0 0 0,55-14-1 0 0,-59 9 50 0 0,-1 0-1 0 0,-1-2 0 0 0,0-1 0 0 0,0-1 0 0 0,-1-1 0 0 0,0-1 0 0 0,-1-1 1 0 0,0 0-1 0 0,20-21 0 0 0,-36 29-91 0 0,0 1 0 0 0,-1-1 0 0 0,0-1 0 0 0,0 1 0 0 0,-1 0 0 0 0,1-1 0 0 0,-2 0 1 0 0,1 0-1 0 0,-1 0 0 0 0,0 0 0 0 0,0 0 0 0 0,-1 0 0 0 0,1-1 0 0 0,-1-13 0 0 0,-1-6 34 0 0,-2 0-1 0 0,-8-45 1 0 0,6 47-91 0 0,1 5-27 0 0,-1 0 0 0 0,-2 0 0 0 0,0 0-1 0 0,-1 0 1 0 0,0 1 0 0 0,-2 0 0 0 0,0 0-1 0 0,-2 1 1 0 0,0 1 0 0 0,-19-24 0 0 0,15 24-20 0 0,0 0 0 0 0,-1 1 1 0 0,-1 2-1 0 0,-1-1 0 0 0,-29-17 1 0 0,12 11-25 0 0,-2 1 0 0 0,-43-16 0 0 0,47 25 91 0 0,-2 1-1 0 0,0 2 1 0 0,0 1-1 0 0,-57-4 0 0 0,55 12 166 0 0,26-1-177 0 0,-1 1 0 0 0,0-1 0 0 0,-16-3 0 0 0,15 6-1441 0 0,31 8-12462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9:53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13 376 0 0,'0'0'787'0'0,"-17"-13"7818"0"0,15 14-8461 0 0,0 0-1 0 0,1 0 1 0 0,-1 0 0 0 0,1 0 0 0 0,0 0 0 0 0,-1 0 0 0 0,1 0 0 0 0,0 0 0 0 0,0 0 0 0 0,0 1 0 0 0,0-1 0 0 0,0 0 0 0 0,0 1 0 0 0,0-1 0 0 0,0 1 0 0 0,0-1 0 0 0,0 1 0 0 0,1 0 0 0 0,-1-1 0 0 0,1 1 0 0 0,-1 0 0 0 0,1-1 0 0 0,0 1 0 0 0,0 0 0 0 0,0-1 0 0 0,0 1-1 0 0,0 0 1 0 0,0-1 0 0 0,0 1 0 0 0,0 0 0 0 0,1 0 0 0 0,-1-1 0 0 0,1 1 0 0 0,-1-1 0 0 0,1 1 0 0 0,-1 0 0 0 0,1-1 0 0 0,0 1 0 0 0,0-1 0 0 0,0 0 0 0 0,0 1 0 0 0,0-1 0 0 0,0 0 0 0 0,0 1 0 0 0,1-1 0 0 0,-1 0 0 0 0,0 0 0 0 0,1 0 0 0 0,-1 0 0 0 0,3 1 0 0 0,-3-2-91 0 0,0 1 0 0 0,0-1 1 0 0,1 0-1 0 0,-1 0 0 0 0,0 0 1 0 0,0 0-1 0 0,0 0 0 0 0,1 0 1 0 0,-1 0-1 0 0,0 0 0 0 0,0 0 1 0 0,0 0-1 0 0,1-1 0 0 0,-1 1 1 0 0,0-1-1 0 0,0 1 1 0 0,0-1-1 0 0,0 1 0 0 0,0-1 1 0 0,0 1-1 0 0,0-1 0 0 0,0 0 1 0 0,0 0-1 0 0,0 1 0 0 0,0-1 1 0 0,0 0-1 0 0,-1 0 0 0 0,1 0 1 0 0,0 0-1 0 0,-1 0 0 0 0,1 0 1 0 0,0 0-1 0 0,-1 0 1 0 0,1-1-1 0 0,-1 1 0 0 0,0 0 1 0 0,1 0-1 0 0,-1 0 0 0 0,0 0 1 0 0,0-1-1 0 0,0 1 0 0 0,0 0 1 0 0,0 0-1 0 0,0 0 0 0 0,0-1 1 0 0,0 1-1 0 0,0 0 0 0 0,0 0 1 0 0,-1 0-1 0 0,0-2 0 0 0,1 1 148 0 0,-2 2-143 0 0,1 0-1 0 0,0-1 0 0 0,0 1 1 0 0,-1 0-1 0 0,1 0 0 0 0,0 0 1 0 0,0 0-1 0 0,-1 0 0 0 0,1 0 1 0 0,0 0-1 0 0,0 1 1 0 0,-1-1-1 0 0,1 0 0 0 0,0 1 1 0 0,0-1-1 0 0,0 1 0 0 0,-1-1 1 0 0,1 1-1 0 0,0-1 1 0 0,0 1-1 0 0,-1 1 0 0 0,0 1-34 0 0,-6 13 860 0 0,8-16-853 0 0,0 1-1 0 0,-1-1 0 0 0,1 0 0 0 0,0 1 1 0 0,0-1-1 0 0,0 1 0 0 0,0-1 0 0 0,0 0 1 0 0,0 1-1 0 0,0-1 0 0 0,0 1 0 0 0,0-1 1 0 0,1 0-1 0 0,-1 1 0 0 0,0-1 0 0 0,0 1 1 0 0,0-1-1 0 0,0 0 0 0 0,0 1 0 0 0,1-1 1 0 0,-1 1-1 0 0,0-1 0 0 0,0 0 0 0 0,1 0 1 0 0,-1 1-1 0 0,0-1 0 0 0,1 0 0 0 0,-1 1 1 0 0,0-1-1 0 0,1 0 0 0 0,-1 0 0 0 0,0 1 1 0 0,1-1-1 0 0,-1 0 0 0 0,0 0 0 0 0,2 1 1042 0 0,12-10-1976 0 0,1 2-8776 0 0,-9 8 7325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9:54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4 220 0 0,'5'-3'7787'0'0,"1"18"-6144"0"0,0 1 0 0 0,6 31 0 0 0,7 85 1499 0 0,-11-58-2046 0 0,52 381 3660 0 0,-29-192-2342 0 0,-28-219-3601 0 0,-3-43 399 0 0,1 3-630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7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48 208 380 0 0,'-20'-1'3868'0'0,"-8"1"9987"0"0,67 1-12662 0 0,186-33 1560 0 0,26-3-1172 0 0,-104 18-957 0 0,332-28 1515 0 0,-346 37-1717 0 0,209-7 776 0 0,-175 12-110 0 0,211-30-1 0 0,-330 22-446 0 0,-55 8-349 0 0,-8-2-1237 0 0,3 7-2532 0 0,2 6-4208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9:55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1 234 152 0 0,'1'-3'318'0'0,"2"0"0"0"0,-1 0 0 0 0,0 0 0 0 0,1 1 0 0 0,-1-1 0 0 0,1 1 0 0 0,0-1-1 0 0,-1 1 1 0 0,1 0 0 0 0,1 0 0 0 0,-1 0 0 0 0,0 0 0 0 0,5-1 0 0 0,49-17 2463 0 0,-46 17-2474 0 0,55-14 2036 0 0,1 3 0 0 0,107-8 1 0 0,139 8 615 0 0,-212 12-2505 0 0,217-4 764 0 0,323 17 797 0 0,36-1-379 0 0,-492-12-1237 0 0,517-33 1222 0 0,203-47 2 0 0,-799 79-334 0 0,-105 3-1269 0 0,0 1 0 0 0,1-1 0 0 0,-1 0 0 0 0,0 1 0 0 0,0-1 0 0 0,0 1 0 0 0,0 0 0 0 0,0-1 0 0 0,0 1 0 0 0,0 0 0 0 0,0 0 0 0 0,0-1 0 0 0,0 1 0 0 0,0 0 0 0 0,0 0 0 0 0,0 0 0 0 0,-1 0 0 0 0,1 0 0 0 0,0 0 0 0 0,-1 0 0 0 0,1 0 0 0 0,-1 1 0 0 0,1-1 0 0 0,-1 0 0 0 0,1 3 0 0 0,7 31 380 0 0,-8-32-362 0 0,11 91 556 0 0,-4 1 0 0 0,-5 0 0 0 0,-3 0 0 0 0,-5 0 0 0 0,-22 119 1 0 0,23-183-533 0 0,1 0-1 0 0,2 0 1 0 0,1 0 0 0 0,5 51 0 0 0,-3-67 474 0 0,-4-3-4505 0 0,3-11 3506 0 0,-1 0-465 0 0,0 0 464 0 0,0-1 0 0 0,1 0 0 0 0,-1 1 0 0 0,1-1 0 0 0,-1 1 1 0 0,0-1-1 0 0,1 0 0 0 0,-1 0 0 0 0,0 1 0 0 0,0-1 0 0 0,1 0 0 0 0,-1 0 0 0 0,0 0 1 0 0,0 0-1 0 0,0 0 0 0 0,-3 1-225 0 0,-9 0-2709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9:56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23 162 208 0 0,'-1'0'403'0'0,"-1"0"-1"0"0,0 1 1 0 0,1-1 0 0 0,-1 1 0 0 0,1-1-1 0 0,-1 1 1 0 0,1-1 0 0 0,-1 1 0 0 0,1 0-1 0 0,0 0 1 0 0,-1 0 0 0 0,1 0 0 0 0,-2 1-1 0 0,3-2-254 0 0,0 1-1 0 0,0-1 0 0 0,0 0 1 0 0,0 1-1 0 0,0-1 0 0 0,0 0 1 0 0,0 1-1 0 0,0-1 0 0 0,0 0 1 0 0,0 1-1 0 0,0-1 0 0 0,0 0 1 0 0,0 1-1 0 0,0-1 0 0 0,0 0 1 0 0,0 1-1 0 0,0-1 0 0 0,1 0 1 0 0,-1 1-1 0 0,0-1 0 0 0,0 0 1 0 0,0 1-1 0 0,0-1 0 0 0,1 0 1 0 0,-1 0-1 0 0,0 1 0 0 0,0-1 1 0 0,1 0-1 0 0,-1 0 0 0 0,0 0 1 0 0,1 1-1 0 0,-1-1 0 0 0,0 0 1 0 0,0 0-1 0 0,1 0 0 0 0,3 2 374 0 0,1 0 0 0 0,-1 0-1 0 0,0 0 1 0 0,1-1 0 0 0,-1 0 0 0 0,1 0-1 0 0,5 1 1 0 0,114 4 2633 0 0,138-9 0 0 0,-92-2-2085 0 0,148-2 888 0 0,543-14 1316 0 0,24-21-1364 0 0,-424 16-1368 0 0,-438 25-516 0 0,555-27 400 0 0,-282 14-330 0 0,193-16 333 0 0,-326 7 993 0 0,-161 22-790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03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80 292 0 0,'-1'-3'779'0'0,"-1"-13"8416"0"0,0 12-7811 0 0,2 3-1130 0 0,-1 0-1 0 0,1 1 0 0 0,0-1 0 0 0,-1 0 0 0 0,1 0 0 0 0,-1 0 0 0 0,1 1 0 0 0,-1-1 1 0 0,0 0-1 0 0,1 1 0 0 0,-1-1 0 0 0,0 0 0 0 0,1 1 0 0 0,-1-1 0 0 0,0 1 1 0 0,0-1-1 0 0,0 1 0 0 0,1 0 0 0 0,-1-1 0 0 0,0 1 0 0 0,-1-1 0 0 0,-17-5 2124 0 0,17 6-2072 0 0,0-1-148 0 0,0 1-1 0 0,-1-1 1 0 0,1 1 0 0 0,-1 0-1 0 0,1 0 1 0 0,-1 0-1 0 0,1 0 1 0 0,0 0 0 0 0,-1 0-1 0 0,1 1 1 0 0,-4 0-1 0 0,6-1-154 0 0,-2 0 66 0 0,0 1 0 0 0,-1-1 0 0 0,1 1 0 0 0,0 0 0 0 0,0 0 0 0 0,0 0 0 0 0,-1 0 0 0 0,1 0-1 0 0,0 0 1 0 0,1 1 0 0 0,-1-1 0 0 0,0 1 0 0 0,0-1 0 0 0,1 1 0 0 0,-1 0 0 0 0,0 0 0 0 0,1-1 0 0 0,0 1 0 0 0,-1 0 0 0 0,1 0 0 0 0,0 0 0 0 0,0 1 0 0 0,0-1 0 0 0,0 0 0 0 0,1 0 0 0 0,-1 0-1 0 0,1 1 1 0 0,-1-1 0 0 0,1 0 0 0 0,0 4 0 0 0,0-3-29 0 0,0 0 1 0 0,0 0-1 0 0,1 0 0 0 0,-1 0 0 0 0,1 0 1 0 0,0-1-1 0 0,0 1 0 0 0,0 0 0 0 0,0 0 1 0 0,0-1-1 0 0,0 1 0 0 0,1 0 0 0 0,0-1 1 0 0,-1 1-1 0 0,1-1 0 0 0,0 0 0 0 0,0 0 1 0 0,0 0-1 0 0,1 0 0 0 0,-1 0 0 0 0,0 0 1 0 0,6 3-1 0 0,-5-4 23 0 0,0 0 0 0 0,0 0 0 0 0,0 0-1 0 0,0-1 1 0 0,0 1 0 0 0,0-1 0 0 0,0 1 0 0 0,0-1 0 0 0,0 0 0 0 0,0 0-1 0 0,1-1 1 0 0,-1 1 0 0 0,0 0 0 0 0,0-1 0 0 0,0 0 0 0 0,0 0 0 0 0,0 0 0 0 0,0 0-1 0 0,0 0 1 0 0,-1-1 0 0 0,1 1 0 0 0,4-4 0 0 0,-5 3 0 0 0,0 1 1 0 0,0 0-1 0 0,-1-1 0 0 0,1 1 1 0 0,0-1-1 0 0,-1 1 1 0 0,0-1-1 0 0,1 0 0 0 0,-1 1 1 0 0,0-1-1 0 0,0 0 1 0 0,0 0-1 0 0,0 0 0 0 0,0 0 1 0 0,0 0-1 0 0,-1 0 0 0 0,1 0 1 0 0,0-1-1 0 0,-1 1 1 0 0,0 0-1 0 0,0 0 0 0 0,0 0 1 0 0,0 0-1 0 0,0-1 1 0 0,0 1-1 0 0,0 0 0 0 0,0 0 1 0 0,-1 0-1 0 0,0 0 0 0 0,1-1 1 0 0,-1 1-1 0 0,-1-2 1 0 0,-1 0-35 0 0,0-1 1 0 0,0 1-1 0 0,-1 0 1 0 0,0 0 0 0 0,0 1-1 0 0,0-1 1 0 0,0 1-1 0 0,0 0 1 0 0,-1 0 0 0 0,1 0-1 0 0,-1 0 1 0 0,0 1-1 0 0,0 0 1 0 0,0 0 0 0 0,0 0-1 0 0,0 1 1 0 0,-9-2-1 0 0,12 2-24 0 0,1 1-1 0 0,-1-1 0 0 0,0 1 1 0 0,0 0-1 0 0,1 0 1 0 0,-1 0-1 0 0,0 0 0 0 0,1 0 1 0 0,-1 0-1 0 0,0 0 0 0 0,0 0 1 0 0,1 1-1 0 0,-1-1 1 0 0,0 1-1 0 0,1-1 0 0 0,-1 1 1 0 0,0 0-1 0 0,1 0 0 0 0,-1-1 1 0 0,1 1-1 0 0,-1 0 1 0 0,1 0-1 0 0,0 1 0 0 0,-1-1 1 0 0,1 0-1 0 0,0 0 0 0 0,0 1 1 0 0,0-1-1 0 0,0 0 0 0 0,0 1 1 0 0,0-1-1 0 0,0 1 1 0 0,1-1-1 0 0,-1 1 0 0 0,0 0 1 0 0,1-1-1 0 0,-1 4 0 0 0,0-2 4 0 0,0 0-1 0 0,1 0 0 0 0,0-1 0 0 0,-1 1 0 0 0,1 0 0 0 0,0 0 0 0 0,1 0 0 0 0,-1-1 0 0 0,0 1 0 0 0,1 0 0 0 0,-1-1 0 0 0,1 1 1 0 0,0 0-1 0 0,0-1 0 0 0,0 1 0 0 0,0-1 0 0 0,1 1 0 0 0,-1-1 0 0 0,1 1 0 0 0,-1-1 0 0 0,1 0 0 0 0,4 4 0 0 0,-4-4 12 0 0,1 0-1 0 0,0-1 1 0 0,0 1-1 0 0,0 0 1 0 0,0-1-1 0 0,0 0 1 0 0,0 0 0 0 0,0 0-1 0 0,0 0 1 0 0,0 0-1 0 0,0-1 1 0 0,1 1-1 0 0,-1-1 1 0 0,0 0-1 0 0,0 0 1 0 0,1 0-1 0 0,-1 0 1 0 0,0-1-1 0 0,0 1 1 0 0,1-1-1 0 0,-1 0 1 0 0,0 0-1 0 0,0 0 1 0 0,0 0-1 0 0,0 0 1 0 0,3-3-1 0 0,-2 2 70 0 0,0-1 0 0 0,0 0 0 0 0,0 0 0 0 0,0 0 0 0 0,-1 0 0 0 0,1-1 0 0 0,-1 1 0 0 0,0-1-1 0 0,0 0 1 0 0,0 0 0 0 0,0 0 0 0 0,-1-1 0 0 0,0 1 0 0 0,0-1 0 0 0,0 1 0 0 0,2-8 0 0 0,-4 11-64 0 0,0-1 0 0 0,0 1 1 0 0,1-1-1 0 0,-1 1 1 0 0,0-1-1 0 0,0 0 1 0 0,-1 1-1 0 0,1-1 0 0 0,0 1 1 0 0,0-1-1 0 0,-1 0 1 0 0,1 1-1 0 0,-1-1 1 0 0,0 1-1 0 0,1 0 0 0 0,-1-1 1 0 0,0 1-1 0 0,0-1 1 0 0,0 1-1 0 0,0 0 1 0 0,0 0-1 0 0,0-1 1 0 0,0 1-1 0 0,0 0 0 0 0,0 0 1 0 0,-1 0-1 0 0,1 0 1 0 0,0 1-1 0 0,-1-1 1 0 0,1 0-1 0 0,-1 0 0 0 0,1 1 1 0 0,-3-2-1 0 0,-1 1-4 0 0,0-1 0 0 0,0 1-1 0 0,0 0 1 0 0,0 0 0 0 0,0 1-1 0 0,0-1 1 0 0,0 1 0 0 0,0 0-1 0 0,-8 2 1 0 0,6-1-16 0 0,0 1 0 0 0,0 0 0 0 0,0 0 1 0 0,1 0-1 0 0,-1 1 0 0 0,-9 6 0 0 0,13-7-2 0 0,0 0 1 0 0,0 0 0 0 0,1 0-1 0 0,-1 0 1 0 0,1 0-1 0 0,-1 1 1 0 0,1-1-1 0 0,0 1 1 0 0,0 0-1 0 0,0 0 1 0 0,0 0-1 0 0,1 0 1 0 0,-1 0 0 0 0,1 0-1 0 0,-1 4 1 0 0,1-6-1 0 0,1 1 1 0 0,0 0-1 0 0,0 0 1 0 0,1 0 0 0 0,-1 0-1 0 0,0 0 1 0 0,1 0-1 0 0,-1-1 1 0 0,1 1 0 0 0,-1 0-1 0 0,1 0 1 0 0,0 0-1 0 0,0-1 1 0 0,0 1 0 0 0,0 0-1 0 0,0-1 1 0 0,0 1 0 0 0,0-1-1 0 0,0 1 1 0 0,1-1-1 0 0,-1 0 1 0 0,0 0 0 0 0,1 1-1 0 0,0-1 1 0 0,-1 0-1 0 0,3 1 1 0 0,2 2 9 0 0,1 0 0 0 0,0 0 1 0 0,0-1-1 0 0,14 5 0 0 0,-17-7-3 0 0,-1 0 1 0 0,1 0 0 0 0,0-1-1 0 0,0 1 1 0 0,0-1-1 0 0,0 0 1 0 0,0 0-1 0 0,0-1 1 0 0,0 1-1 0 0,0-1 1 0 0,0 0-1 0 0,0 0 1 0 0,0 0-1 0 0,4-2 1 0 0,-6 2 1 0 0,0 0-1 0 0,-1 1 1 0 0,1-1 0 0 0,0 0 0 0 0,-1-1 0 0 0,1 1-1 0 0,0 0 1 0 0,-1 0 0 0 0,1-1 0 0 0,-1 1 0 0 0,0-1-1 0 0,0 1 1 0 0,1-1 0 0 0,-1 1 0 0 0,0-1 0 0 0,0 0-1 0 0,0 0 1 0 0,-1 1 0 0 0,1-1 0 0 0,0 0 0 0 0,-1 0-1 0 0,1 0 1 0 0,-1 0 0 0 0,0 0 0 0 0,1 0 0 0 0,-1 0-1 0 0,0 0 1 0 0,0-3 0 0 0,-1 4-10 0 0,1-1 1 0 0,-1 1-1 0 0,1-1 0 0 0,-1 1 1 0 0,0-1-1 0 0,0 1 0 0 0,1-1 0 0 0,-1 1 1 0 0,0 0-1 0 0,0-1 0 0 0,-1 1 1 0 0,1 0-1 0 0,0 0 0 0 0,0 0 1 0 0,0 0-1 0 0,-1 0 0 0 0,1 0 0 0 0,0 0 1 0 0,-1 0-1 0 0,1 0 0 0 0,-1 1 1 0 0,1-1-1 0 0,-1 1 0 0 0,0-1 1 0 0,1 1-1 0 0,-1-1 0 0 0,1 1 0 0 0,-1 0 1 0 0,0 0-1 0 0,1 0 0 0 0,-1 0 1 0 0,-2 0-1 0 0,1 0-2 0 0,0 0 0 0 0,0 0 0 0 0,0 1 0 0 0,0-1 0 0 0,0 0 0 0 0,0 1 0 0 0,1 0 0 0 0,-1 0 0 0 0,0 0 0 0 0,0 0 0 0 0,1 0 0 0 0,-1 0 0 0 0,1 1-1 0 0,-1 0 1 0 0,1-1 0 0 0,-1 1 0 0 0,-1 2 0 0 0,-6 17-9 0 0,10-20 13 0 0,0-1-1 0 0,0 1 0 0 0,0-1 1 0 0,0 1-1 0 0,0-1 1 0 0,0 1-1 0 0,0-1 0 0 0,0 1 1 0 0,0-1-1 0 0,0 1 1 0 0,0-1-1 0 0,0 1 1 0 0,0-1-1 0 0,1 0 0 0 0,-1 1 1 0 0,0-1-1 0 0,0 1 1 0 0,1-1-1 0 0,-1 1 0 0 0,0-1 1 0 0,0 0-1 0 0,1 1 1 0 0,-1-1-1 0 0,0 0 1 0 0,1 1-1 0 0,-1-1 0 0 0,1 0 1 0 0,-1 0-1 0 0,0 1 1 0 0,1-1-1 0 0,-1 0 0 0 0,1 0 1 0 0,-1 0-1 0 0,1 1 1 0 0,-1-1-1 0 0,1 0 1 0 0,-1 0-1 0 0,1 0 0 0 0,-1 0 1 0 0,1 0-1 0 0,-1 0 1 0 0,1 0-1 0 0,-1 0 1 0 0,1 0-1 0 0,0 0 0 0 0,0 0 42 0 0,10-6 94 0 0,-8 2-124 0 0,1-1-13 0 0,-2 0 0 0 0,1 0 0 0 0,-2-2 0 0 0,-2 0-17 0 0,1 5-133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9:13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38 24 0 0,'0'-2'663'0'0,"0"0"0"0"0,0 1 0 0 0,0-1 1 0 0,0 0-1 0 0,-1 1 0 0 0,1-1 0 0 0,0 1 0 0 0,-1-1 0 0 0,1 0 0 0 0,-1 1 1 0 0,0-1-1 0 0,1 1 0 0 0,-1-1 0 0 0,0 1 0 0 0,-2-3 760 0 0,-21-4 3195 0 0,17 7-4151 0 0,-1 1-1 0 0,1 0 1 0 0,0 0-1 0 0,0 0 1 0 0,-1 1-1 0 0,1 1 1 0 0,0-1 0 0 0,0 1-1 0 0,-11 4 1 0 0,13-4-365 0 0,-1 0 0 0 0,1 1 0 0 0,0-1 0 0 0,0 1 1 0 0,0 0-1 0 0,0 1 0 0 0,0-1 0 0 0,1 1 0 0 0,0 0 0 0 0,-1 0 1 0 0,1 0-1 0 0,-5 8 0 0 0,9-11-83 0 0,-1-1-1 0 0,1 1 1 0 0,-1 0-1 0 0,1-1 1 0 0,-1 1-1 0 0,1 0 1 0 0,0 0-1 0 0,-1 0 1 0 0,1-1-1 0 0,0 1 1 0 0,0 0 0 0 0,-1 0-1 0 0,1 0 1 0 0,0 0-1 0 0,0 0 1 0 0,0 0-1 0 0,0-1 1 0 0,0 1-1 0 0,0 0 1 0 0,1 0-1 0 0,-1 0 1 0 0,0 0 0 0 0,0 0-1 0 0,1-1 1 0 0,-1 1-1 0 0,0 0 1 0 0,1 0-1 0 0,-1 0 1 0 0,1 0-1 0 0,1 1 1 0 0,0-1 0 0 0,-1 0 0 0 0,1 0 0 0 0,0 0 0 0 0,0 0 0 0 0,0 0 0 0 0,-1 0 0 0 0,1 0 0 0 0,0-1 0 0 0,0 1 0 0 0,0-1 0 0 0,3 1 0 0 0,6 0-2 0 0,1 0-1 0 0,0 0 0 0 0,13-2 0 0 0,-16 0-11 0 0,-1 0 1 0 0,1-1-1 0 0,0 0 0 0 0,-1 0 1 0 0,12-6-1 0 0,-16 7 34 0 0,-1 0 0 0 0,0 0 1 0 0,0-1-1 0 0,0 0 0 0 0,0 1 1 0 0,-1-1-1 0 0,1 0 0 0 0,0-1 1 0 0,-1 1-1 0 0,1 0 0 0 0,-1-1 1 0 0,0 1-1 0 0,0-1 0 0 0,0 0 1 0 0,0 0-1 0 0,3-5 0 0 0,-5 7-20 0 0,1 0 0 0 0,-1 0 0 0 0,0 0-1 0 0,1 0 1 0 0,-1 0 0 0 0,0 0 0 0 0,1 0 0 0 0,-1 0-1 0 0,0 0 1 0 0,0 0 0 0 0,0 0 0 0 0,0 0-1 0 0,0 0 1 0 0,0 0 0 0 0,0 0 0 0 0,0 0 0 0 0,-1 0-1 0 0,1 0 1 0 0,0 0 0 0 0,-1 0 0 0 0,1 0 0 0 0,0 1-1 0 0,-1-1 1 0 0,1 0 0 0 0,-1 0 0 0 0,0 0 0 0 0,1 0-1 0 0,-1 1 1 0 0,0-2 0 0 0,-1 1-8 0 0,0 1 0 0 0,1-1 0 0 0,-1 1 0 0 0,0-1 1 0 0,0 1-1 0 0,1 0 0 0 0,-1-1 0 0 0,0 1 0 0 0,0 0 0 0 0,1 0 0 0 0,-1 0 0 0 0,0 1 1 0 0,0-1-1 0 0,-3 1 0 0 0,-3 1 3 0 0,0 0 0 0 0,1 1 0 0 0,-1 0 1 0 0,0 0-1 0 0,1 1 0 0 0,-11 6 0 0 0,17-9 0 0 0,0 0-1 0 0,-1 0 0 0 0,1 0 1 0 0,-1 0-1 0 0,1 0 0 0 0,0 0 1 0 0,0 0-1 0 0,0 0 1 0 0,0 1-1 0 0,0-1 0 0 0,0 0 1 0 0,0 1-1 0 0,0-1 0 0 0,0 1 1 0 0,1-1-1 0 0,-1 1 0 0 0,0-1 1 0 0,1 1-1 0 0,-1-1 1 0 0,1 1-1 0 0,0 0 0 0 0,0-1 1 0 0,-1 1-1 0 0,1 0 0 0 0,0-1 1 0 0,0 1-1 0 0,1 0 1 0 0,-1-1-1 0 0,0 1 0 0 0,1 2 1 0 0,0-3 14 0 0,1 1 1 0 0,-1-1-1 0 0,0 1 1 0 0,1-1-1 0 0,0 1 1 0 0,-1-1-1 0 0,1 0 1 0 0,0 0 0 0 0,-1 0-1 0 0,1 0 1 0 0,0 0-1 0 0,0 0 1 0 0,0-1-1 0 0,0 1 1 0 0,0 0-1 0 0,0-1 1 0 0,0 0-1 0 0,0 1 1 0 0,0-1 0 0 0,0 0-1 0 0,0 0 1 0 0,0 0-1 0 0,0 0 1 0 0,4-1-1 0 0,1 0 34 0 0,1 0-1 0 0,0 0 0 0 0,-1-1 0 0 0,1 0 0 0 0,7-3 1 0 0,-12 4-28 0 0,0-1 0 0 0,-1 1 0 0 0,1 0 0 0 0,-1-1 0 0 0,1 1-1 0 0,-1-1 1 0 0,0 1 0 0 0,0-1 0 0 0,0 0 0 0 0,0 0 0 0 0,0 0 0 0 0,0-1 0 0 0,0 1 0 0 0,0 0 0 0 0,-1-1 0 0 0,3-4 0 0 0,-4 6-26 0 0,0 1-1 0 0,0-1 1 0 0,0 0 0 0 0,1 1-1 0 0,-1-1 1 0 0,0 1-1 0 0,0-1 1 0 0,0 0 0 0 0,0 1-1 0 0,0-1 1 0 0,-1 0-1 0 0,1 1 1 0 0,0-1 0 0 0,0 0-1 0 0,0 1 1 0 0,-1-1 0 0 0,1 1-1 0 0,0-1 1 0 0,0 1-1 0 0,-1-1 1 0 0,1 0 0 0 0,-1 1-1 0 0,1-1 1 0 0,0 1-1 0 0,-1 0 1 0 0,1-1 0 0 0,-1 1-1 0 0,1-1 1 0 0,-1 1 0 0 0,1 0-1 0 0,-1-1 1 0 0,0 1-1 0 0,1 0 1 0 0,-1-1 0 0 0,1 1-1 0 0,-1 0 1 0 0,0 0-1 0 0,1 0 1 0 0,-1 0 0 0 0,1 0-1 0 0,-1-1 1 0 0,0 1 0 0 0,1 0-1 0 0,-1 0 1 0 0,0 1-1 0 0,1-1 1 0 0,-2 0 0 0 0,-30 3 83 0 0,24 0-61 0 0,-1 0-1 0 0,1 0 0 0 0,0 1 0 0 0,0 0 0 0 0,1 0 0 0 0,-1 1 0 0 0,-12 10 0 0 0,19-13-7 0 0,0 2-23 0 0,2-3-99 0 0,-1-1 0 0 0,1 1 0 0 0,0 0 0 0 0,0-1 0 0 0,-1 1 0 0 0,1-1 0 0 0,0 1 0 0 0,0-1-1 0 0,0 1 1 0 0,0-1 0 0 0,0 1 0 0 0,0-1 0 0 0,-1 0 0 0 0,1 0 0 0 0,0 1 0 0 0,0-1-1 0 0,0 0 1 0 0,0 0 0 0 0,0 0 0 0 0,0 0 0 0 0,0 0 0 0 0,0 0 0 0 0,1-1 0 0 0,11 2-1896 0 0,4 2-4104 0 0,-15-3 5090 0 0,10 3-1677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9:14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46 240 0 0,'-7'-11'1326'0'0,"-23"-23"22488"0"0,59 105-21343 0 0,-19-51-2183 0 0,-2 0 0 0 0,0 1 0 0 0,-2-1 0 0 0,9 43 0 0 0,1 7 297 0 0,-6-31-398 0 0,7 77 137 0 0,-8-35-248 0 0,26 183 859 0 0,-28-224-768 0 0,2 14 310 0 0,-4-41-237 0 0,-3-5-26 0 0,-4-8 50 0 0,2-2-261 0 0,-1 1-2 0 0,1 0-1 0 0,-1 0 0 0 0,1 0 0 0 0,-1 0 0 0 0,1 0 0 0 0,-1 0 1 0 0,0 0-1 0 0,1 0 0 0 0,-1 0 0 0 0,0 1 0 0 0,0-1 0 0 0,0 0 1 0 0,1 0-1 0 0,-1 1 0 0 0,0-1 0 0 0,0 1 0 0 0,0-1 0 0 0,0 1 1 0 0,0-1-1 0 0,-2 0 0 0 0,-3-1 0 0 0,-1 0 0 0 0,0 1 0 0 0,1-1 0 0 0,-1 1 0 0 0,0 1 0 0 0,0-1 0 0 0,1 1 0 0 0,-1 0 0 0 0,0 1 0 0 0,0 0 0 0 0,-12 2 0 0 0,1 1 0 0 0,13-3 0 0 0,-1-1 0 0 0,1 1 0 0 0,0 0 0 0 0,0 0 0 0 0,0 1 0 0 0,0-1 0 0 0,0 1 0 0 0,0 0 0 0 0,-7 5 0 0 0,8-4 0 0 0,-1 3 0 0 0,3-1 0 0 0,2-3 0 0 0,-1-1 0 0 0,1 0 0 0 0,0 0 0 0 0,0 1 0 0 0,0-1 0 0 0,0 0 0 0 0,0 1 0 0 0,0-1 0 0 0,0 0 0 0 0,0 0 0 0 0,0 1 0 0 0,0-1 0 0 0,1 0 0 0 0,-1 0 0 0 0,1 1 0 0 0,-1-1 0 0 0,1 0 0 0 0,-1 0 0 0 0,1 0 0 0 0,0 0 0 0 0,-1 0 0 0 0,1 1 0 0 0,0-1 0 0 0,0-1 0 0 0,0 1 0 0 0,0 0 0 0 0,1 1 0 0 0,25 13 0 0 0,-22-13 0 0 0,1 0 0 0 0,-1-1 0 0 0,1 0 0 0 0,-1 0 0 0 0,0-1 0 0 0,1 1 0 0 0,-1-1 0 0 0,1-1 0 0 0,-1 1 0 0 0,1-1 0 0 0,-1 0 0 0 0,1 0 0 0 0,-1 0 0 0 0,0-1 0 0 0,1 1 0 0 0,-1-2 0 0 0,9-3 0 0 0,-6 0 0 0 0,1 1 0 0 0,-1-1 0 0 0,0 0 0 0 0,-1-1 0 0 0,0 1 0 0 0,0-2 0 0 0,12-14 0 0 0,-17 20 0 0 0,5-13 0 0 0,-5 2 0 0 0,-4 0 0 0 0,-5 1 0 0 0,6 10 0 0 0,-1 1 0 0 0,1-1 0 0 0,-1 1 0 0 0,1 0 0 0 0,-1 0 0 0 0,0 0 0 0 0,0 0 0 0 0,1 0 0 0 0,-1 0 0 0 0,0 0 0 0 0,0 1 0 0 0,0-1 0 0 0,0 1 0 0 0,0-1 0 0 0,0 1 0 0 0,0 0 0 0 0,0-1 0 0 0,0 1 0 0 0,0 0 0 0 0,0 0 0 0 0,0 1 0 0 0,0-1 0 0 0,-1 1 0 0 0,-34 11 0 0 0,36-11 0 0 0,-3 0 0 0 0,-6 5 0 0 0,-1-1 0 0 0,-18 14 0 0 0,26-17 0 0 0,0 0 0 0 0,1 0 0 0 0,0 0 0 0 0,-1 0 0 0 0,1 1 0 0 0,0-1 0 0 0,0 1 0 0 0,0-1 0 0 0,1 1 0 0 0,-1 0 0 0 0,1 0 0 0 0,-1 0 0 0 0,1 0 0 0 0,0 0 0 0 0,0 0 0 0 0,0 0 0 0 0,0 4 0 0 0,1-5 0 0 0,0-1 0 0 0,0 1 0 0 0,0-1 0 0 0,1 1 0 0 0,-1-1 0 0 0,0 0 0 0 0,1 1 0 0 0,-1-1 0 0 0,1 1 0 0 0,0-1 0 0 0,-1 0 0 0 0,1 0 0 0 0,0 1 0 0 0,0-1 0 0 0,0 0 0 0 0,0 0 0 0 0,0 0 0 0 0,0 0 0 0 0,0 0 0 0 0,0 0 0 0 0,0 0 0 0 0,0 0 0 0 0,0 0 0 0 0,1-1 0 0 0,-1 1 0 0 0,0 0 0 0 0,1-1 0 0 0,-1 1 0 0 0,1-1 0 0 0,-1 1 0 0 0,0-1 0 0 0,1 0 0 0 0,-1 0 0 0 0,1 0 0 0 0,2 0 0 0 0,4 1 0 0 0,0 0 0 0 0,0-1 0 0 0,0-1 0 0 0,0 1 0 0 0,8-3 0 0 0,-10 2 0 0 0,0 0 0 0 0,0 0 0 0 0,0-1 0 0 0,0 0 0 0 0,-1 0 0 0 0,1-1 0 0 0,0 1 0 0 0,-1-1 0 0 0,0-1 0 0 0,0 1 0 0 0,0-1 0 0 0,0 1 0 0 0,5-6 0 0 0,-2-2 0 0 0,-4 1 0 0 0,-3 1 0 0 0,-1-2 0 0 0,0 10 0 0 0,0 0 0 0 0,0 0 0 0 0,0 0 0 0 0,0-1 0 0 0,0 1 0 0 0,0 0 0 0 0,-1 0 0 0 0,1 0 0 0 0,-1 1 0 0 0,1-1 0 0 0,0 0 0 0 0,-1 0 0 0 0,0 0 0 0 0,1 0 0 0 0,-1 0 0 0 0,1 0 0 0 0,-1 1 0 0 0,0-1 0 0 0,0 0 0 0 0,1 0 0 0 0,-1 1 0 0 0,0-1 0 0 0,0 1 0 0 0,0-1 0 0 0,0 1 0 0 0,0-1 0 0 0,0 1 0 0 0,0-1 0 0 0,0 1 0 0 0,0 0 0 0 0,0 0 0 0 0,0 0 0 0 0,0-1 0 0 0,0 1 0 0 0,0 0 0 0 0,0 0 0 0 0,0 0 0 0 0,0 0 0 0 0,0 1 0 0 0,-2-1 0 0 0,1 0 0 0 0,-6 1 0 0 0,0 0 0 0 0,0 0 0 0 0,0 1 0 0 0,1 0 0 0 0,-1 0 0 0 0,1 1 0 0 0,-1 0 0 0 0,1 0 0 0 0,0 1 0 0 0,0 0 0 0 0,1 0 0 0 0,-13 10 0 0 0,15-10 0 0 0,3 1 0 0 0,10-1 0 0 0,0-6-87 0 0,9-5-2335 0 0,-6 2-1757 0 0,-3 3-2458 0 0,0 1 3304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9:16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77 396 0 0,'-4'-6'1947'0'0,"0"0"0"0"0,1 0 0 0 0,-1 0 1 0 0,-4-14-1 0 0,-8-12 9829 0 0,18 52-7175 0 0,18 31-3210 0 0,-5-14-742 0 0,0 9 32 0 0,2 0-1 0 0,3-1 1 0 0,27 47 0 0 0,-38-73-493 0 0,0 1 0 0 0,-1 0 0 0 0,-1 1 0 0 0,-1-1 0 0 0,5 30 0 0 0,-7-34-90 0 0,3 11 98 0 0,-3-12-172 0 0,0 1 1 0 0,3 29-1 0 0,-6-40-24 0 0,0 1 0 0 0,0 1 0 0 0,0-2 0 0 0,0 2 0 0 0,2 0 0 0 0,-1 2-213 0 0,-2-6-1516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9:27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59 388 0 0,'-1'-38'10000'0'0,"1"36"-9280"0"0,-3-17 10297 0 0,8 58-9485 0 0,10 41 0 0 0,-11-62-1273 0 0,35 218 1976 0 0,-34-205-2053 0 0,44 308 1716 0 0,-40-306-735 0 0,-3-10-3415 0 0,-4-8-8634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9:28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21 120 0 0,'-4'-7'1225'0'0,"4"6"-974"0"0,0 1 0 0 0,-1 0-1 0 0,1-1 1 0 0,0 1-1 0 0,0-1 1 0 0,0 1-1 0 0,0 0 1 0 0,0-1 0 0 0,0 1-1 0 0,0-1 1 0 0,0 1-1 0 0,0 0 1 0 0,0-1-1 0 0,0 1 1 0 0,0-1-1 0 0,0 1 1 0 0,0 0 0 0 0,0-1-1 0 0,1 1 1 0 0,-1-1-1 0 0,0 1 1 0 0,0 0-1 0 0,0-1 1 0 0,1 1 0 0 0,-1 0-1 0 0,0-1 1 0 0,0 1-1 0 0,1 0 1 0 0,-1-1-1 0 0,0 1 1 0 0,1 0 0 0 0,-1 0-1 0 0,0-1 1 0 0,1 1-1 0 0,-1 0 1 0 0,0 0-1 0 0,1 0 1 0 0,-1 0 0 0 0,1-1-1 0 0,-1 1 1 0 0,0 0-1 0 0,1 0 1 0 0,3 0 3250 0 0,30 23 1625 0 0,140 127 3700 0 0,-151-123-8220 0 0,-20-23-654 0 0,0 1 1 0 0,0-1-1 0 0,1 0 1 0 0,-1 0-1 0 0,1-1 0 0 0,0 1 1 0 0,0-1-1 0 0,0 0 1 0 0,0 0-1 0 0,7 4 0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9:28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20 144 456 0 0,'-2'0'828'0'0,"1"-1"1"0"0,0 0-1 0 0,0 0 0 0 0,-1 0 1 0 0,1 0-1 0 0,0 0 0 0 0,0 0 1 0 0,0 0-1 0 0,0 0 1 0 0,0 0-1 0 0,0 0 0 0 0,0-1 1 0 0,0 1-1 0 0,1 0 0 0 0,-1-1 1 0 0,0 1-1 0 0,1 0 0 0 0,-1-1 1 0 0,1 1-1 0 0,-1-3 0 0 0,10-6 3712 0 0,12 1-3782 0 0,20-5 1502 0 0,0 3-1 0 0,64-10 0 0 0,3-1-989 0 0,-72 12-1010 0 0,-21 5-70 0 0,1 0 0 0 0,31-4 0 0 0,-45 8-193 0 0,11 1-10 0 0,-13 0 11 0 0,0 0 0 0 0,1 0-1 0 0,-1 0 1 0 0,1 0 0 0 0,-1 0 0 0 0,1 0 0 0 0,-1 0 0 0 0,1 0-1 0 0,-1 0 1 0 0,0 0 0 0 0,1 0 0 0 0,-1 1 0 0 0,1-1 0 0 0,-1 0-1 0 0,1 0 1 0 0,-1 1 0 0 0,0-1 0 0 0,1 0 0 0 0,-1 0 0 0 0,0 1-1 0 0,1-1 1 0 0,-1 0 0 0 0,0 1 0 0 0,0-1 0 0 0,1 0 0 0 0,-1 1 0 0 0,0-1-1 0 0,0 1 1 0 0,1-1 0 0 0,-1 0 0 0 0,0 1 0 0 0,0-1 0 0 0,0 1-1 0 0,0-1 1 0 0,0 1 0 0 0,0-1 0 0 0,0 0 0 0 0,0 1 0 0 0,0-1-1 0 0,0 1 1 0 0,0-1 0 0 0,0 1 0 0 0,0 0 0 0 0,-10 15-45 0 0,6-12 42 0 0,-113 196 65 0 0,39-54 541 0 0,66-122-359 0 0,10-18-242 0 0,1-1-49 0 0,1-3-253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9:29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0 252 0 0,'0'0'9408'0'0,"25"9"-4089"0"0,41-4 1584 0 0,32-2-2813 0 0,-36-11-2268 0 0,-31 3-2643 0 0,0 3-4125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56 804 0 0,'0'0'4236'0'0,"22"1"467"0"0,191-30 4465 0 0,-43 4-3945 0 0,-155 23-4241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9:30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0 520 0 0,'-22'3'11096'0'0,"18"31"-3615"0"0,2 6-4885 0 0,1 0-1 0 0,7 64 1 0 0,1 17-1068 0 0,-1-104-4154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49:30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17 392 0 0,'-32'7'17129'0'0,"32"-6"-16858"0"0,14 4 3056 0 0,26 0-1322 0 0,60-8 2446 0 0,137-20-1 0 0,-182 14-3885 0 0,-54 9-985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10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0 136 0 0,'0'1'14693'0'0,"4"6"-14227"0"0,20 35 3370 0 0,31 39 1 0 0,-29-48-3154 0 0,1 0 0 0 0,2-2 0 0 0,34 28 0 0 0,-50-46-573 0 0,2-2-1 0 0,0 0 1 0 0,0 0-1 0 0,1-1 1 0 0,0-1 0 0 0,0-1-1 0 0,1 0 1 0 0,0-1-1 0 0,1-1 1 0 0,0-1-1 0 0,-1 0 1 0 0,2-1-1 0 0,19 1 1 0 0,-12-3 102 0 0,1-1 0 0 0,0-2 0 0 0,-1-1 1 0 0,1-1-1 0 0,-1-1 0 0 0,1-1 0 0 0,-1-1 0 0 0,-1-2 1 0 0,0 0-1 0 0,0-2 0 0 0,0-1 0 0 0,-1-1 0 0 0,-1-1 1 0 0,0 0-1 0 0,-1-2 0 0 0,0-1 0 0 0,29-28 1 0 0,-49 43-316 0 0,0-1 0 0 0,-1 1 0 0 0,1-1 0 0 0,0 0 1 0 0,-1 1-1 0 0,1-1 0 0 0,-1 0 0 0 0,0 0 1 0 0,0 0-1 0 0,0 0 0 0 0,0 0 0 0 0,0 0 1 0 0,0 0-1 0 0,0 0 0 0 0,-1-1 0 0 0,2-2 1 0 0,-2 3-609 0 0,-4-4-2432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11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45 408 0 0,'-25'-13'18428'0'0,"50"1"-14143"0"0,43-5-1260 0 0,-61 16-2775 0 0,1 0 1 0 0,-1 1-1 0 0,0-1 0 0 0,1 1 1 0 0,-1 1-1 0 0,9 1 1 0 0,-14-2-272 0 0,1 1 1 0 0,-1 0-1 0 0,0-1 1 0 0,0 1-1 0 0,0 0 1 0 0,0 1-1 0 0,0-1 1 0 0,0 0-1 0 0,0 0 1 0 0,-1 1-1 0 0,1-1 0 0 0,0 1 1 0 0,-1 0-1 0 0,1-1 1 0 0,-1 1-1 0 0,0 0 1 0 0,0 0-1 0 0,1 0 1 0 0,-1 0-1 0 0,0 0 1 0 0,0 0-1 0 0,-1 0 1 0 0,1 0-1 0 0,0 1 1 0 0,0 1-1 0 0,0 12 26 0 0,0 0-1 0 0,-1 0 1 0 0,-1-1 0 0 0,0 1-1 0 0,-1 0 1 0 0,-1-1-1 0 0,-7 25 1 0 0,8-32 60 0 0,1 3 47 0 0,1-10-34 0 0,0 1 1 0 0,0-1-1 0 0,0 1 0 0 0,-1-1 0 0 0,1 1 0 0 0,0-1 0 0 0,0 1 0 0 0,-1-1 0 0 0,1 0 0 0 0,-1 1 0 0 0,1-1 0 0 0,-1 0 0 0 0,0 1 0 0 0,0-1 0 0 0,1 0 0 0 0,-1 0 0 0 0,0 0 0 0 0,0 0 0 0 0,0 0 0 0 0,0 0 0 0 0,0 0 0 0 0,-2 2 0 0 0,1-3 217 0 0,-42-24 423 0 0,15 4-274 0 0,1-2 1 0 0,0 0-1 0 0,2-2 1 0 0,-42-48-1 0 0,64 68 459 0 0,15 25-18542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12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3 234 636 0 0,'-1'-2'324'0'0,"1"1"1"0"0,0 0-1 0 0,-1 0 0 0 0,1 0 0 0 0,0 0 1 0 0,0 0-1 0 0,0 0 0 0 0,0-1 1 0 0,0 1-1 0 0,0 0 0 0 0,0 0 0 0 0,0 0 1 0 0,0 0-1 0 0,0-1 0 0 0,1 1 0 0 0,-1 0 1 0 0,1 0-1 0 0,-1 0 0 0 0,0 0 1 0 0,1 0-1 0 0,0 0 0 0 0,-1 0 0 0 0,1 0 1 0 0,0 0-1 0 0,-1 0 0 0 0,1 0 1 0 0,0 1-1 0 0,0-1 0 0 0,0 0 0 0 0,1 0 1 0 0,-1 1 3 0 0,0 0-1 0 0,0 0 1 0 0,0 0 0 0 0,0 0 0 0 0,0 0 0 0 0,-1 0 0 0 0,1 0 0 0 0,0 1 0 0 0,0-1 0 0 0,0 0 0 0 0,0 1 0 0 0,0-1 0 0 0,0 1 0 0 0,0-1-1 0 0,0 1 1 0 0,-1-1 0 0 0,2 2 0 0 0,13 12 521 0 0,-5 1 599 0 0,1 0 0 0 0,8 19 0 0 0,16 23 737 0 0,-29-49-1781 0 0,0 0 1 0 0,0 0-1 0 0,1-1 0 0 0,1 1 1 0 0,-1-2-1 0 0,1 1 0 0 0,0-1 1 0 0,12 7-1 0 0,-19-13-366 0 0,-1 0 0 0 0,1 0 0 0 0,0 1 0 0 0,0-1 0 0 0,-1 0 1 0 0,1 0-1 0 0,0 0 0 0 0,0 0 0 0 0,0 0 0 0 0,-1 0 0 0 0,1-1 0 0 0,0 1 0 0 0,0 0 1 0 0,0 0-1 0 0,-1 0 0 0 0,1-1 0 0 0,0 1 0 0 0,0 0 0 0 0,-1-1 0 0 0,1 1 0 0 0,0-1 0 0 0,-1 1 1 0 0,1-1-1 0 0,-1 1 0 0 0,1-1 0 0 0,-1 1 0 0 0,1-1 0 0 0,-1 0 0 0 0,1 1 0 0 0,-1-1 1 0 0,1 0-1 0 0,-1 1 0 0 0,1-1 0 0 0,-1 0 0 0 0,0-1 0 0 0,12-26 663 0 0,-4-5-33 0 0,-2-1-1 0 0,-1 0 1 0 0,1-64 0 0 0,0 4-253 0 0,6 15-2139 0 0,6 82-10092 0 0,-7 3 7642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12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1 560 0 0,'0'0'2425'0'0,"6"26"8661"0"0,-2 53-3487 0 0,2 13-5267 0 0,-5-82-2992 0 0,0 3-1913 0 0,1-5-4269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13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36 147 36 0 0,'-4'-3'647'0'0,"1"0"0"0"0,0 0-1 0 0,0 0 1 0 0,0-1 0 0 0,0 1 0 0 0,1-1 0 0 0,-1 0 0 0 0,1 0-1 0 0,0 0 1 0 0,0 0 0 0 0,1 0 0 0 0,-1 0 0 0 0,-1-7 0 0 0,3 9-305 0 0,0-1 1 0 0,0 1 0 0 0,1-1 0 0 0,-1 1 0 0 0,0-1-1 0 0,1 1 1 0 0,-1-1 0 0 0,1 1 0 0 0,0 0 0 0 0,0-1 0 0 0,0 1-1 0 0,0 0 1 0 0,0 0 0 0 0,1 0 0 0 0,-1 0 0 0 0,0 0 0 0 0,1 0-1 0 0,0 0 1 0 0,-1 0 0 0 0,1 0 0 0 0,0 1 0 0 0,0-1-1 0 0,0 1 1 0 0,0-1 0 0 0,5-1 0 0 0,2-2 236 0 0,1 0 0 0 0,0 1 0 0 0,1 0 0 0 0,-1 0 0 0 0,0 1 0 0 0,1 1 0 0 0,0 0 0 0 0,0 0 0 0 0,-1 1 1 0 0,1 1-1 0 0,14 0 0 0 0,-20 0-436 0 0,1 0 0 0 0,-1 1 0 0 0,1-1 0 0 0,-1 1 0 0 0,0 1 0 0 0,0-1 0 0 0,1 1 0 0 0,-1 0 1 0 0,0 0-1 0 0,0 0 0 0 0,0 1 0 0 0,-1-1 0 0 0,1 1 0 0 0,-1 0 0 0 0,1 1 0 0 0,-1-1 0 0 0,0 1 1 0 0,0 0-1 0 0,-1 0 0 0 0,1 0 0 0 0,-1 0 0 0 0,0 1 0 0 0,0 0 0 0 0,4 7 0 0 0,-6-8-94 0 0,1 0 0 0 0,-1 0-1 0 0,1 1 1 0 0,-1-1 0 0 0,-1 0 0 0 0,1 1-1 0 0,-1-1 1 0 0,1 1 0 0 0,-1-1 0 0 0,0 1-1 0 0,-1-1 1 0 0,1 1 0 0 0,-1-1 0 0 0,0 0-1 0 0,0 1 1 0 0,-3 7 0 0 0,1-6-12 0 0,-1-1 0 0 0,1 1 0 0 0,-1 0 1 0 0,0-1-1 0 0,0 0 0 0 0,-1 0 0 0 0,0 0 1 0 0,0 0-1 0 0,0-1 0 0 0,-7 5 0 0 0,-3 1-75 0 0,0-2 0 0 0,-1 1-1 0 0,0-2 1 0 0,-1 0 0 0 0,1-1-1 0 0,-1-1 1 0 0,-29 6 0 0 0,27-9-619 0 0,-2 0-1876 0 0,8 2-6946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13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66 448 0 0,'0'-3'554'0'0,"1"1"-1"0"0,0-1 1 0 0,0 1-1 0 0,0 0 1 0 0,0-1-1 0 0,0 1 1 0 0,0 0-1 0 0,1 0 1 0 0,-1 0 0 0 0,1 0-1 0 0,0 0 1 0 0,0 0-1 0 0,-1 0 1 0 0,1 0-1 0 0,0 1 1 0 0,1-1-1 0 0,-1 1 1 0 0,0-1 0 0 0,0 1-1 0 0,0 0 1 0 0,1 0-1 0 0,4-1 1 0 0,5-3 993 0 0,-1 1 0 0 0,1 0 1 0 0,17-3-1 0 0,-27 7-1321 0 0,0-1 0 0 0,1 1 0 0 0,-1 0 0 0 0,0-1 0 0 0,0 1 0 0 0,0 0 0 0 0,1 0 0 0 0,-1 0 0 0 0,0 1 0 0 0,0-1 0 0 0,0 0 0 0 0,1 1 0 0 0,-1 0 0 0 0,0-1 0 0 0,0 1 0 0 0,0 0 0 0 0,3 2 0 0 0,-4-2-137 0 0,0 0 1 0 0,0 0-1 0 0,0 1 0 0 0,0-1 1 0 0,-1 0-1 0 0,1 1 0 0 0,0-1 1 0 0,-1 0-1 0 0,1 1 0 0 0,-1-1 1 0 0,1 1-1 0 0,-1-1 0 0 0,1 1 1 0 0,-1-1-1 0 0,0 1 0 0 0,0-1 0 0 0,0 1 1 0 0,0-1-1 0 0,0 3 0 0 0,-3 9-53 0 0,0-1 0 0 0,0 0 0 0 0,-1 0 0 0 0,0 0 1 0 0,-7 12-1 0 0,1 1 27 0 0,7-20-75 0 0,1 1 0 0 0,1 0 0 0 0,-1 0 0 0 0,1 0 0 0 0,0 0 0 0 0,0 0-1 0 0,1 7 1 0 0,0-11 43 0 0,0-1 0 0 0,0 1 0 0 0,1-1 0 0 0,-1 0-1 0 0,0 1 1 0 0,1-1 0 0 0,0 0 0 0 0,-1 1 0 0 0,1-1 0 0 0,0 0-1 0 0,0 0 1 0 0,-1 1 0 0 0,1-1 0 0 0,0 0 0 0 0,0 0-1 0 0,0 0 1 0 0,0 0 0 0 0,1 0 0 0 0,-1-1 0 0 0,0 1 0 0 0,0 0-1 0 0,0 0 1 0 0,1-1 0 0 0,-1 1 0 0 0,0-1 0 0 0,1 1 0 0 0,-1-1-1 0 0,1 1 1 0 0,-1-1 0 0 0,0 0 0 0 0,1 0 0 0 0,-1 0-1 0 0,1 0 1 0 0,1 0 0 0 0,19 0 543 0 0,1-1-1 0 0,-1-1 0 0 0,0-1 1 0 0,34-10-1 0 0,-45 11-338 0 0,8 0-1794 0 0,-19 2 1339 0 0,0 0 1 0 0,0 0-1 0 0,1 0 0 0 0,-1 0 0 0 0,0 0 0 0 0,0 0 1 0 0,1 0-1 0 0,-1 1 0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16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72 200 0 0,'3'-9'2277'0'0,"-1"-3"3759"0"0,-3 11-5818 0 0,0 0 0 0 0,0 0-1 0 0,0 0 1 0 0,0 0 0 0 0,0 0 0 0 0,0 0 0 0 0,0 0 0 0 0,0 1 0 0 0,0-1-1 0 0,0 0 1 0 0,-1 0 0 0 0,1 1 0 0 0,0-1 0 0 0,0 1 0 0 0,-1-1 0 0 0,1 1 0 0 0,0 0-1 0 0,-1-1 1 0 0,1 1 0 0 0,0 0 0 0 0,-1 0 0 0 0,1 0 0 0 0,-1 0 0 0 0,1 0 0 0 0,-3 0-1 0 0,2 1-40 0 0,-1-1-1 0 0,1 0 1 0 0,0 1-1 0 0,0 0 1 0 0,-1-1-1 0 0,1 1 0 0 0,0 0 1 0 0,0 0-1 0 0,0 0 1 0 0,0 0-1 0 0,0 0 1 0 0,0 1-1 0 0,0-1 0 0 0,0 1 1 0 0,-3 3-1 0 0,3-3-71 0 0,1 1 1 0 0,-1-1-1 0 0,1 1 0 0 0,0-1 0 0 0,0 1 0 0 0,0 0 1 0 0,0 0-1 0 0,1-1 0 0 0,-1 1 0 0 0,1 0 0 0 0,-1 0 1 0 0,1 0-1 0 0,0 3 0 0 0,0-4-74 0 0,0-1 1 0 0,0 1-1 0 0,1 0 0 0 0,-1-1 1 0 0,0 1-1 0 0,1-1 0 0 0,-1 1 1 0 0,1-1-1 0 0,-1 1 0 0 0,1-1 1 0 0,0 0-1 0 0,-1 1 0 0 0,1-1 1 0 0,0 0-1 0 0,0 1 0 0 0,0-1 1 0 0,0 0-1 0 0,0 0 0 0 0,1 0 1 0 0,-1 0-1 0 0,0 0 0 0 0,0 0 1 0 0,1 0-1 0 0,-1 0 0 0 0,0 0 1 0 0,2 0-1 0 0,1 0 51 0 0,-1-1-1 0 0,0 1 1 0 0,0-1-1 0 0,0 1 0 0 0,0-1 1 0 0,1 0-1 0 0,-1 0 1 0 0,0 0-1 0 0,0-1 1 0 0,0 1-1 0 0,1-1 1 0 0,-1 0-1 0 0,0 0 1 0 0,0 0-1 0 0,0 0 1 0 0,0 0-1 0 0,0-1 1 0 0,-1 1-1 0 0,1-1 1 0 0,0 0-1 0 0,-1 0 0 0 0,1 0 1 0 0,-1 0-1 0 0,0 0 1 0 0,3-3-1 0 0,-3 2 31 0 0,0 1 0 0 0,0 0 0 0 0,-1 0 0 0 0,1-1 0 0 0,0 1 0 0 0,-1-1 0 0 0,0 0 0 0 0,1 1 0 0 0,-1-1 0 0 0,0 0 0 0 0,0 0 0 0 0,-1 0 0 0 0,1 0 0 0 0,-1 1 0 0 0,1-1 0 0 0,-1 0 0 0 0,0 0 0 0 0,0 0 0 0 0,0 0 0 0 0,-1 0 0 0 0,1 0 0 0 0,-1 0 0 0 0,1 0 0 0 0,-1 0 0 0 0,0 0 0 0 0,-2-4 0 0 0,1 5-76 0 0,1 0 0 0 0,-1 0 1 0 0,0 0-1 0 0,0 0 0 0 0,0 0 0 0 0,0 0 1 0 0,0 0-1 0 0,0 1 0 0 0,-1-1 1 0 0,1 1-1 0 0,0 0 0 0 0,-1-1 0 0 0,1 1 1 0 0,-1 0-1 0 0,0 1 0 0 0,1-1 0 0 0,-1 0 1 0 0,0 1-1 0 0,1-1 0 0 0,-1 1 0 0 0,0 0 1 0 0,0 0-1 0 0,1 0 0 0 0,-1 0 0 0 0,0 1 1 0 0,0-1-1 0 0,-2 1 0 0 0,2 0-36 0 0,1-1-1 0 0,-1 1 1 0 0,1 0-1 0 0,0 0 0 0 0,-1 0 1 0 0,1 0-1 0 0,0 0 1 0 0,0 1-1 0 0,0-1 1 0 0,0 0-1 0 0,0 1 1 0 0,0 0-1 0 0,0-1 0 0 0,1 1 1 0 0,-1 0-1 0 0,0 0 1 0 0,1 0-1 0 0,-1 0 1 0 0,1 0-1 0 0,0 1 0 0 0,0-1 1 0 0,0 0-1 0 0,0 0 1 0 0,0 1-1 0 0,1-1 1 0 0,-1 1-1 0 0,1-1 1 0 0,-1 1-1 0 0,1-1 0 0 0,0 0 1 0 0,0 5-1 0 0,0-3 6 0 0,1-1 0 0 0,-1 0 0 0 0,1 0-1 0 0,0 0 1 0 0,0 0 0 0 0,0 0 0 0 0,0 0-1 0 0,0 0 1 0 0,1 0 0 0 0,-1-1 0 0 0,1 1-1 0 0,0 0 1 0 0,0-1 0 0 0,0 1 0 0 0,0-1-1 0 0,0 0 1 0 0,1 0 0 0 0,-1 0 0 0 0,1 0-1 0 0,-1 0 1 0 0,1 0 0 0 0,0-1-1 0 0,-1 1 1 0 0,1-1 0 0 0,0 0 0 0 0,0 0-1 0 0,0 0 1 0 0,0 0 0 0 0,0 0 0 0 0,0-1-1 0 0,1 1 1 0 0,-1-1 0 0 0,5 0 0 0 0,-6 0 16 0 0,0-1 0 0 0,-1 1 0 0 0,1-1 0 0 0,0 1 0 0 0,0-1 0 0 0,-1 0 0 0 0,1 0 0 0 0,0 0 1 0 0,-1 0-1 0 0,1 0 0 0 0,-1 0 0 0 0,1 0 0 0 0,-1 0 0 0 0,0-1 0 0 0,1 1 0 0 0,-1 0 0 0 0,0-1 0 0 0,0 1 1 0 0,0-1-1 0 0,0 0 0 0 0,0 1 0 0 0,1-4 0 0 0,0 1 106 0 0,0-1 1 0 0,0 1 0 0 0,-1-1-1 0 0,1 1 1 0 0,-1-1-1 0 0,0 1 1 0 0,0-7-1 0 0,-1 10-100 0 0,0-1 0 0 0,0 0 0 0 0,0 0 0 0 0,0 0 0 0 0,0 1 0 0 0,0-1 0 0 0,0 0 0 0 0,-1 0 0 0 0,1 1 0 0 0,0-1 0 0 0,-1 0 0 0 0,0 0 0 0 0,1 1 0 0 0,-1-1 0 0 0,0 1 0 0 0,0-1 0 0 0,0 1 0 0 0,0-1 0 0 0,0 1 0 0 0,0-1 0 0 0,-1 1 0 0 0,1 0 0 0 0,0 0 0 0 0,-1-1 0 0 0,1 1 0 0 0,-1 0 0 0 0,1 0 0 0 0,-1 1 0 0 0,1-1 0 0 0,-1 0 0 0 0,0 0 0 0 0,1 1 0 0 0,-1-1 0 0 0,0 1 0 0 0,0-1 0 0 0,1 1 0 0 0,-1 0 0 0 0,0 0 0 0 0,0 0 0 0 0,0 0 0 0 0,-3 0 0 0 0,0 1-20 0 0,0 0 0 0 0,0 0 1 0 0,1 0-1 0 0,-1 1 0 0 0,0 0 0 0 0,0-1 0 0 0,1 2 0 0 0,0-1 1 0 0,-1 0-1 0 0,1 1 0 0 0,0 0 0 0 0,0 0 0 0 0,-6 6 0 0 0,8-7-7 0 0,1-1-1 0 0,-1 1 1 0 0,1-1 0 0 0,0 1-1 0 0,0 0 1 0 0,0 0-1 0 0,0-1 1 0 0,0 1 0 0 0,0 0-1 0 0,0 0 1 0 0,1 0-1 0 0,-1 0 1 0 0,1 0 0 0 0,-1 0-1 0 0,1 0 1 0 0,0 0-1 0 0,0 0 1 0 0,0 0 0 0 0,0 0-1 0 0,0 0 1 0 0,0 0-1 0 0,1 0 1 0 0,-1 0 0 0 0,0 0-1 0 0,2 4 1 0 0,0-4 3 0 0,-1 1-1 0 0,1-1 1 0 0,-1 0 0 0 0,1 0 0 0 0,0 0-1 0 0,0 1 1 0 0,0-2 0 0 0,0 1 0 0 0,1 0-1 0 0,-1 0 1 0 0,0-1 0 0 0,1 1 0 0 0,-1-1-1 0 0,1 0 1 0 0,-1 0 0 0 0,1 0 0 0 0,0 0-1 0 0,4 1 1 0 0,-1-1 11 0 0,0-1-1 0 0,0 1 1 0 0,0-1 0 0 0,0 0-1 0 0,-1-1 1 0 0,1 0 0 0 0,0 0-1 0 0,0 0 1 0 0,-1 0-1 0 0,10-4 1 0 0,-13 4 10 0 0,0 1 0 0 0,-1-1 0 0 0,1 0 0 0 0,-1 1 0 0 0,1-1 0 0 0,-1 0 0 0 0,1 0 0 0 0,-1 0 0 0 0,1 0 0 0 0,-1 0 0 0 0,0 0 0 0 0,0 0 0 0 0,0 0 1 0 0,1-1-1 0 0,-1 1 0 0 0,0-1 0 0 0,-1 1 0 0 0,1 0 0 0 0,0-1 0 0 0,0 1 0 0 0,-1-1 0 0 0,1 0 0 0 0,0 1 0 0 0,-1-1 0 0 0,0 1 0 0 0,1-1 0 0 0,-1 0 0 0 0,0 0 0 0 0,0 1 0 0 0,0-1 0 0 0,0 0 0 0 0,0 1 0 0 0,0-1 0 0 0,-1 0 0 0 0,1 1 0 0 0,0-1 0 0 0,-1 0 1 0 0,1 1-1 0 0,-1-1 0 0 0,0 1 0 0 0,0-1 0 0 0,-1-1 0 0 0,1 1-14 0 0,0 1 1 0 0,0 0 0 0 0,0-1 0 0 0,0 1 0 0 0,0 0-1 0 0,0 0 1 0 0,-1-1 0 0 0,1 1 0 0 0,0 0-1 0 0,-1 0 1 0 0,1 1 0 0 0,-1-1 0 0 0,1 0 0 0 0,-1 0-1 0 0,0 1 1 0 0,1-1 0 0 0,-1 1 0 0 0,0-1-1 0 0,1 1 1 0 0,-1 0 0 0 0,0 0 0 0 0,1 0-1 0 0,-1 0 1 0 0,0 0 0 0 0,0 0 0 0 0,1 0 0 0 0,-1 0-1 0 0,0 1 1 0 0,1-1 0 0 0,-1 1 0 0 0,0-1-1 0 0,1 1 1 0 0,-1 0 0 0 0,1-1 0 0 0,-1 1-1 0 0,-2 2 1 0 0,1-1-10 0 0,1-1 0 0 0,-1 1 0 0 0,0 0 0 0 0,1 0 0 0 0,-1 0 0 0 0,1 0 0 0 0,0 0 0 0 0,0 1 0 0 0,0-1 0 0 0,0 1-1 0 0,0-1 1 0 0,0 1 0 0 0,1 0 0 0 0,-1 0 0 0 0,1 0 0 0 0,0-1 0 0 0,0 1 0 0 0,0 1 0 0 0,0-1 0 0 0,0 6 0 0 0,0-8-2 0 0,1-1 1 0 0,0 1 0 0 0,0 0 0 0 0,0 0-1 0 0,0 0 1 0 0,0 0 0 0 0,0 0 0 0 0,0 0 0 0 0,0 0-1 0 0,0 0 1 0 0,0 0 0 0 0,0 0 0 0 0,1 0-1 0 0,-1 0 1 0 0,0-1 0 0 0,1 1 0 0 0,-1 0-1 0 0,1 0 1 0 0,-1 0 0 0 0,1 0 0 0 0,-1-1-1 0 0,1 1 1 0 0,-1 0 0 0 0,1-1 0 0 0,0 1-1 0 0,-1 0 1 0 0,1-1 0 0 0,0 1 0 0 0,0-1-1 0 0,0 1 1 0 0,-1-1 0 0 0,1 1 0 0 0,0-1-1 0 0,1 1 1 0 0,0-1-39 0 0,3 0 79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19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22 416 0 0,'-9'-22'8410'0'0,"7"22"-8317"0"0,1 0 1 0 0,-1 0-1 0 0,0 0 1 0 0,1 0-1 0 0,-1 0 0 0 0,1 1 1 0 0,-1-1-1 0 0,1 0 0 0 0,-1 1 1 0 0,1-1-1 0 0,-1 1 0 0 0,1 0 1 0 0,0-1-1 0 0,-1 1 1 0 0,1 0-1 0 0,0 0 0 0 0,-1 0 1 0 0,1 0-1 0 0,0 0 0 0 0,0 0 1 0 0,0 0-1 0 0,0 0 0 0 0,0 0 1 0 0,0 1-1 0 0,0-1 0 0 0,0 0 1 0 0,0 3-1 0 0,-2-1-58 0 0,1 0-1 0 0,0 0 1 0 0,1 0 0 0 0,-1 0-1 0 0,1 0 1 0 0,-1 0 0 0 0,1 1-1 0 0,0-1 1 0 0,0 0 0 0 0,0 1-1 0 0,1-1 1 0 0,-1 1-1 0 0,1 3 1 0 0,0-5-2 0 0,1 0 0 0 0,0 0 0 0 0,0 0 1 0 0,0 0-1 0 0,0 0 0 0 0,0-1 0 0 0,0 1 0 0 0,0 0 0 0 0,1-1 0 0 0,-1 1 1 0 0,1 0-1 0 0,-1-1 0 0 0,1 0 0 0 0,-1 1 0 0 0,1-1 0 0 0,0 0 0 0 0,0 0 0 0 0,0 0 1 0 0,0 0-1 0 0,0 0 0 0 0,0 0 0 0 0,0-1 0 0 0,0 1 0 0 0,0-1 0 0 0,0 1 0 0 0,0-1 1 0 0,0 0-1 0 0,0 0 0 0 0,0 0 0 0 0,0 0 0 0 0,1 0 0 0 0,-1 0 0 0 0,0-1 1 0 0,3 0-1 0 0,-1 1 184 0 0,-1-1 1 0 0,1 1-1 0 0,-1-1 0 0 0,0 0 1 0 0,1 0-1 0 0,-1 0 1 0 0,0-1-1 0 0,0 1 1 0 0,0-1-1 0 0,0 1 0 0 0,0-1 1 0 0,0 0-1 0 0,0 0 1 0 0,0-1-1 0 0,-1 1 1 0 0,1 0-1 0 0,-1-1 1 0 0,0 0-1 0 0,0 1 0 0 0,0-1 1 0 0,2-4-1 0 0,-3 6-124 0 0,-1 0 1 0 0,0 0-1 0 0,1-1 0 0 0,-1 1 0 0 0,0 0 0 0 0,0 0 1 0 0,0 0-1 0 0,0 0 0 0 0,0 0 0 0 0,0-1 0 0 0,0 1 1 0 0,0 0-1 0 0,-1 0 0 0 0,1 0 0 0 0,0 0 0 0 0,-1 0 1 0 0,1 0-1 0 0,-1 0 0 0 0,1 0 0 0 0,-1 0 0 0 0,1 0 1 0 0,-1 0-1 0 0,0 0 0 0 0,-1-1 0 0 0,0 0-23 0 0,0 1 1 0 0,0-1-1 0 0,0 1 0 0 0,0-1 1 0 0,-1 1-1 0 0,1 0 0 0 0,0 0 0 0 0,-1 0 1 0 0,1 0-1 0 0,-1 0 0 0 0,-2 0 1 0 0,2 0-64 0 0,-1 1 1 0 0,1-1 0 0 0,0 1 0 0 0,0-1 0 0 0,0 1-1 0 0,-1 0 1 0 0,1 1 0 0 0,0-1 0 0 0,0 0-1 0 0,0 1 1 0 0,0 0 0 0 0,0 0 0 0 0,0 0-1 0 0,0 0 1 0 0,0 0 0 0 0,0 1 0 0 0,0-1 0 0 0,0 1-1 0 0,1 0 1 0 0,-1-1 0 0 0,-3 5 0 0 0,5-6-10 0 0,0 1 1 0 0,1 0-1 0 0,-1 0 1 0 0,1 0-1 0 0,-1 0 1 0 0,0 0 0 0 0,1-1-1 0 0,-1 1 1 0 0,1 0-1 0 0,0 0 1 0 0,-1 0-1 0 0,1 0 1 0 0,0 1 0 0 0,0-1-1 0 0,-1 0 1 0 0,1 0-1 0 0,0 0 1 0 0,0 0-1 0 0,0 0 1 0 0,0 0 0 0 0,1 0-1 0 0,-1 0 1 0 0,0 0-1 0 0,0 0 1 0 0,1 0-1 0 0,-1 0 1 0 0,0 0 0 0 0,1 0-1 0 0,-1 0 1 0 0,1 0-1 0 0,-1 0 1 0 0,1 0-1 0 0,0 0 1 0 0,-1-1 0 0 0,1 1-1 0 0,0 0 1 0 0,0 0-1 0 0,-1-1 1 0 0,1 1-1 0 0,0 0 1 0 0,0-1 0 0 0,1 1-1 0 0,1 1 21 0 0,0 0-1 0 0,-1-1 0 0 0,1 0 1 0 0,0 0-1 0 0,0 0 0 0 0,1 0 1 0 0,-1 0-1 0 0,0 0 0 0 0,0-1 1 0 0,0 1-1 0 0,1-1 0 0 0,-1 0 1 0 0,3 0-1 0 0,-4-1 42 0 0,0 1-1 0 0,-1 0 1 0 0,1 0 0 0 0,-1-1-1 0 0,1 1 1 0 0,-1 0 0 0 0,1-1 0 0 0,-1 0-1 0 0,1 1 1 0 0,-1-1 0 0 0,1 0-1 0 0,-1 0 1 0 0,0 0 0 0 0,1 0-1 0 0,-1 0 1 0 0,0 0 0 0 0,0 0-1 0 0,0 0 1 0 0,0-1 0 0 0,0 1 0 0 0,0 0-1 0 0,0-1 1 0 0,0 1 0 0 0,0 0-1 0 0,-1-1 1 0 0,1 1 0 0 0,-1-1-1 0 0,1 1 1 0 0,-1-1 0 0 0,1 0-1 0 0,-1-2 1 0 0,0 2 107 0 0,-9-4 288 0 0,-5-4-1589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4 276 0 0,'2'4'10973'0'0,"2"-2"-11174"0"0,8 2 2038 0 0,0-1-1 0 0,0 0 1 0 0,16 1 0 0 0,41-3 1536 0 0,66-18-807 0 0,-109 13-1623 0 0,1 1-163 0 0,-23 2-3923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9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19 408 0 0,'-13'4'14882'0'0,"21"-3"-8350"0"0,39-6-5843 0 0,-14 2 1432 0 0,55-5 807 0 0,-69 5-6567 0 0,0 0-4328 0 0,-15 1 5234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21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1 165 128 0 0,'0'0'659'0'0,"4"0"195"0"0,198 0 6866 0 0,-57-2-5242 0 0,846-27 5204 0 0,-334 13-4659 0 0,-145 8-1925 0 0,188-39 636 0 0,-553 39-1364 0 0,39-4 792 0 0,-177 10-833 0 0,0 0-1 0 0,0 0 1 0 0,0-1 0 0 0,0 0-1 0 0,-1-1 1 0 0,12-5 0 0 0,6-9-3946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42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0 124 0 0,'2'3'6509'0'0,"-2"11"-4590"0"0,-3 16-590 0 0,-11 22 327 0 0,-3 0 0 0 0,-1-1 0 0 0,-38 70 0 0 0,0 5 393 0 0,43-92-1578 0 0,8-18-866 0 0,-1-1-1 0 0,-11 20 1 0 0,17-35-248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42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 0 0,'6'10'7867'0'0,"19"39"-4343"0"0,31 113 1281 0 0,35 87-910 0 0,-71-202-3330 0 0,28 57 258 0 0,-43-92-1314 0 0,6 7-1586 0 0,-1-10-4174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43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83 796 0 0,'-22'-3'1773'0'0,"-17"-4"1980"0"0,19 7 5935 0 0,247-12-3702 0 0,-152 10-5177 0 0,214-8 2180 0 0,-94 3-1208 0 0,164-11 1985 0 0,-356 18-3734 0 0,3-1 140 0 0,-1 1 0 0 0,1-1 1 0 0,-1 0-1 0 0,1 0 0 0 0,-1 0 1 0 0,8-3-1 0 0,-22-11-8719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51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1 336 0 0,'0'0'4506'0'0,"0"4"-3059"0"0,3 35 1217 0 0,1 1 1 0 0,14 53-1 0 0,-6-30-819 0 0,-2-6-482 0 0,7 39 1744 0 0,43 144-1 0 0,-59-236-3399 0 0,0-1 0 0 0,0 0 0 0 0,1 1 1 0 0,-1-1-1 0 0,1 0 0 0 0,-1 0 0 0 0,1 0 1 0 0,0 0-1 0 0,0 0 0 0 0,1-1 0 0 0,-1 1 0 0 0,1-1 1 0 0,-1 1-1 0 0,6 3 0 0 0,4-13-8625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52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124 421 368 0 0,'-20'-3'821'0'0,"-47"-7"2928"0"0,30-7 7932 0 0,53 5-10802 0 0,31-13 1550 0 0,98-38 0 0 0,0 1-600 0 0,-124 52-1478 0 0,-1-2 0 0 0,0 0-1 0 0,-1-1 1 0 0,31-29-1 0 0,-45 37-257 0 0,-1 0 0 0 0,1-1 0 0 0,-1 0-1 0 0,0 0 1 0 0,-1 0 0 0 0,1 0 0 0 0,-1-1-1 0 0,4-11 1 0 0,-6 16-73 0 0,0-1 0 0 0,0 1 0 0 0,-1-1 0 0 0,1 1-1 0 0,-1-1 1 0 0,1 0 0 0 0,-1 1 0 0 0,0-1 0 0 0,0 1 0 0 0,0-1 0 0 0,0 0 0 0 0,0 1-1 0 0,-1-1 1 0 0,1 1 0 0 0,-1-1 0 0 0,0 1 0 0 0,0-1 0 0 0,0 1 0 0 0,0-1 0 0 0,0 1 0 0 0,0 0-1 0 0,-1 0 1 0 0,1-1 0 0 0,-1 1 0 0 0,1 0 0 0 0,-4-2 0 0 0,4 3-11 0 0,1 0 0 0 0,-1 1 0 0 0,0-1 0 0 0,0 1 0 0 0,0-1 0 0 0,0 1 1 0 0,0-1-1 0 0,0 1 0 0 0,0 0 0 0 0,0-1 0 0 0,0 1 0 0 0,0 0 0 0 0,0 0 0 0 0,0 0 0 0 0,0 0 1 0 0,0 0-1 0 0,0 0 0 0 0,0 0 0 0 0,0 0 0 0 0,0 0 0 0 0,0 0 0 0 0,0 1 0 0 0,0-1 0 0 0,-1 1 1 0 0,0 0 17 0 0,-1 1 1 0 0,1-1-1 0 0,0 1 1 0 0,0-1-1 0 0,0 1 1 0 0,0 0-1 0 0,0 0 1 0 0,0 0-1 0 0,-1 3 1 0 0,-3 3 126 0 0,1 1 0 0 0,0 0 0 0 0,-7 18 0 0 0,6-8 147 0 0,0 1 0 0 0,1 0 1 0 0,1 0-1 0 0,1 0 0 0 0,1 1 1 0 0,0-1-1 0 0,2 23 0 0 0,1-28-135 0 0,0 1-1 0 0,1-1 0 0 0,1 1 1 0 0,1-1-1 0 0,0 0 0 0 0,0 0 1 0 0,2 0-1 0 0,0-1 1 0 0,14 26-1 0 0,-18-37-316 0 0,0-1 1 0 0,0 1-1 0 0,0-1 0 0 0,1 1 1 0 0,-1-1-1 0 0,1 0 0 0 0,0 1 1 0 0,-1-1-1 0 0,1-1 0 0 0,0 1 1 0 0,0 0-1 0 0,0-1 0 0 0,0 1 1 0 0,1-1-1 0 0,-1 0 0 0 0,5 1 1 0 0,-3-1-803 0 0,0-1 1 0 0,0 1 0 0 0,1-1 0 0 0,-1 0 0 0 0,0 0-1 0 0,1-1 1 0 0,-1 1 0 0 0,0-1 0 0 0,1 0-1 0 0,5-3 1 0 0,20-8-2384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52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9 628 0 0,'-1'-1'308'0'0,"1"1"1"0"0,0-1-1 0 0,-1 1 0 0 0,1-1 0 0 0,-1 1 0 0 0,1-1 1 0 0,-1 1-1 0 0,1-1 0 0 0,-1 1 0 0 0,1-1 1 0 0,-1 1-1 0 0,1 0 0 0 0,-1-1 0 0 0,0 1 1 0 0,1 0-1 0 0,-1 0 0 0 0,1-1 0 0 0,-1 1 1 0 0,0 0-1 0 0,1 0 0 0 0,-1 0 0 0 0,0 0 1 0 0,1 0-1 0 0,-1 0 0 0 0,0 0 0 0 0,1 0 1 0 0,-1 0-1 0 0,0 0 0 0 0,1 0 0 0 0,-1 0 0 0 0,0 1 1 0 0,1-1-1 0 0,-2 0 0 0 0,1 2 109 0 0,0-1 0 0 0,1 0 1 0 0,-1 1-1 0 0,0-1 0 0 0,1 1 0 0 0,-1-1 0 0 0,1 1 0 0 0,-1-1 0 0 0,1 1 0 0 0,0-1 0 0 0,-1 1 1 0 0,1-1-1 0 0,0 3 0 0 0,0 7 862 0 0,0 0 0 0 0,1-1 0 0 0,3 17 0 0 0,-1-14-1033 0 0,1 4 1080 0 0,1 0-1 0 0,8 20 1 0 0,6-7-2867 0 0,-18-28 814 0 0,1 0 0 0 0,0 0 1 0 0,0 0-1 0 0,0-1 1 0 0,0 1-1 0 0,0-1 1 0 0,0 0-1 0 0,0 1 1 0 0,0-1-1 0 0,5 2 1 0 0,2-1-2147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52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121 152 264 0 0,'-32'-19'1357'0'0,"22"14"-132"0"0,1 0 1 0 0,0 0-1 0 0,0-1 0 0 0,0 0 0 0 0,1-1 1 0 0,0 0-1 0 0,-11-12 0 0 0,18 18-1004 0 0,0 0-1 0 0,0 0 1 0 0,1-1 0 0 0,-1 1-1 0 0,0 0 1 0 0,1 0 0 0 0,-1-1-1 0 0,1 1 1 0 0,0 0 0 0 0,-1 0-1 0 0,1-1 1 0 0,0 1 0 0 0,0 0-1 0 0,-1-1 1 0 0,1 1 0 0 0,0-1-1 0 0,1 1 1 0 0,-1 0 0 0 0,0-1-1 0 0,0 1 1 0 0,1 0 0 0 0,-1 0-1 0 0,0-1 1 0 0,2-1 0 0 0,-1 1-80 0 0,0 0 1 0 0,1 0 0 0 0,0 0 0 0 0,-1 1 0 0 0,1-1 0 0 0,0 0 0 0 0,0 1 0 0 0,0-1 0 0 0,0 1-1 0 0,1 0 1 0 0,-1-1 0 0 0,3 0 0 0 0,3-1-466 0 0,1 0 1 0 0,-1 0-1 0 0,1 1 1 0 0,-1 0-1 0 0,1 1 0 0 0,14-1 1 0 0,30 3-4466 0 0,-25 0 2780 0 0</inkml:trace>
  <inkml:trace contextRef="#ctx0" brushRef="#br0" timeOffset="1">615 8 768 0 0,'-3'15'1923'0'0,"1"-1"-1"0"0,0 1 1 0 0,1 0-1 0 0,1 0 1 0 0,2 19 0 0 0,13 77 2766 0 0,-5-48-2692 0 0,12 90 2143 0 0,-2-52-4234 0 0,-14-85-748 0 0,-1-6-1978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53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65 243 36 0 0,'-5'-6'54'0'0,"-4"-4"824"0"0,1-1-1 0 0,0 0 0 0 0,1 0 1 0 0,0 0-1 0 0,-8-21 0 0 0,13 29-584 0 0,1-1-1 0 0,1 1 1 0 0,-1 0-1 0 0,0-1 1 0 0,1 1-1 0 0,0-1 0 0 0,0 1 1 0 0,0-1-1 0 0,0 1 1 0 0,0 0-1 0 0,1-1 0 0 0,0 1 1 0 0,-1-1-1 0 0,1 1 1 0 0,0 0-1 0 0,1 0 0 0 0,-1-1 1 0 0,1 1-1 0 0,-1 0 1 0 0,1 0-1 0 0,0 0 0 0 0,0 1 1 0 0,0-1-1 0 0,0 0 1 0 0,1 1-1 0 0,-1-1 1 0 0,4-1-1 0 0,2-3 141 0 0,1 1 0 0 0,0-1 1 0 0,1 2-1 0 0,-1-1 0 0 0,1 1 0 0 0,0 1 1 0 0,0 0-1 0 0,1 0 0 0 0,-1 1 0 0 0,1 1 1 0 0,0-1-1 0 0,19 0 0 0 0,-18 2-127 0 0,0 0-1 0 0,0 2 0 0 0,0-1 1 0 0,0 1-1 0 0,0 1 0 0 0,0 0 1 0 0,-1 1-1 0 0,1 0 1 0 0,-1 1-1 0 0,0 0 0 0 0,17 9 1 0 0,-25-12-232 0 0,0 1-1 0 0,0 0 1 0 0,0 0 0 0 0,0 0 0 0 0,-1 0-1 0 0,1 1 1 0 0,-1-1 0 0 0,1 1 0 0 0,-1-1-1 0 0,0 1 1 0 0,0 0 0 0 0,0 0 0 0 0,0 0 0 0 0,-1 0-1 0 0,1 0 1 0 0,-1 0 0 0 0,0 1 0 0 0,2 5-1 0 0,-3-5-22 0 0,0-1 0 0 0,0 1 0 0 0,0 0 0 0 0,0-1 0 0 0,-1 1-1 0 0,1-1 1 0 0,-1 1 0 0 0,0 0 0 0 0,0-1 0 0 0,-1 1 0 0 0,1-1-1 0 0,-1 0 1 0 0,0 1 0 0 0,1-1 0 0 0,-1 0 0 0 0,-1 0 0 0 0,1 0-1 0 0,-3 2 1 0 0,-11 11-29 0 0,-1-1 0 0 0,0 0 0 0 0,-1-2-1 0 0,0 0 1 0 0,-1-1 0 0 0,-37 17 0 0 0,-7 5-3231 0 0,56-28 1267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53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349 501 728 0 0,'-19'0'1421'0'0,"-1"2"0"0"0,1 0-1 0 0,-1 1 1 0 0,1 1 0 0 0,0 1 0 0 0,0 0-1 0 0,1 2 1 0 0,-22 10 0 0 0,29-12-787 0 0,0 1 0 0 0,1 0 0 0 0,-1 1 0 0 0,1 0 0 0 0,0 1 1 0 0,1-1-1 0 0,0 2 0 0 0,0 0 0 0 0,1 0 0 0 0,0 0 0 0 0,1 1 0 0 0,0 0 1 0 0,0 1-1 0 0,-5 11 0 0 0,11-20-435 0 0,0 1 0 0 0,0 0 0 0 0,0 0 0 0 0,0 0 0 0 0,0 0 1 0 0,1 0-1 0 0,-1 0 0 0 0,1 0 0 0 0,0 0 0 0 0,0 0 0 0 0,0 0 0 0 0,0 0 1 0 0,0 0-1 0 0,1 0 0 0 0,-1 0 0 0 0,1 0 0 0 0,0 0 0 0 0,0 0 0 0 0,2 4 0 0 0,0-3 31 0 0,-1 0 0 0 0,1 0 0 0 0,0-1 0 0 0,0 1 0 0 0,1-1 0 0 0,-1 0 0 0 0,1 0 0 0 0,-1 0 0 0 0,1-1 0 0 0,0 1 0 0 0,8 3 0 0 0,-2-1 41 0 0,0-1 0 0 0,1-1 1 0 0,-1 1-1 0 0,1-2 0 0 0,0 1 1 0 0,0-2-1 0 0,0 1 1 0 0,0-1-1 0 0,0-1 0 0 0,13-1 1 0 0,-20 1-272 0 0,1-1 1 0 0,-1 0 0 0 0,0 0 0 0 0,1 0-1 0 0,-1 0 1 0 0,0-1 0 0 0,0 1 0 0 0,0-1 0 0 0,0 0-1 0 0,0-1 1 0 0,0 1 0 0 0,-1 0 0 0 0,1-1-1 0 0,-1 0 1 0 0,1 0 0 0 0,-1 0 0 0 0,0 0-1 0 0,2-5 1 0 0,-2 4-1 0 0,-1-1 0 0 0,0 1 0 0 0,0-1 0 0 0,0 0 0 0 0,-1 0 0 0 0,1 0 0 0 0,-1 0 0 0 0,-1 0 0 0 0,1 0-1 0 0,-1 0 1 0 0,1 0 0 0 0,-2 0 0 0 0,1 0 0 0 0,0 0 0 0 0,-3-9 0 0 0,-1-5-138 0 0,-1 1 1 0 0,0 0-1 0 0,-1 1 1 0 0,-1-1-1 0 0,-1 1 1 0 0,-1 1-1 0 0,0-1 1 0 0,-1 2-1 0 0,0-1 1 0 0,-2 1-1 0 0,0 1 0 0 0,0 0 1 0 0,-1 1-1 0 0,-1 0 1 0 0,0 1-1 0 0,-1 0 1 0 0,0 1-1 0 0,-1 1 1 0 0,-22-11-1 0 0,-1 3-3964 0 0</inkml:trace>
  <inkml:trace contextRef="#ctx0" brushRef="#br0" timeOffset="1">152 129 100 0 0,'-2'-5'471'0'0,"0"-1"-1"0"0,-1 1 1 0 0,0 0-1 0 0,0-1 1 0 0,0 1 0 0 0,-1 1-1 0 0,1-1 1 0 0,-1 0-1 0 0,0 1 1 0 0,-8-7 0 0 0,-2 1 2031 0 0,0 0 1 0 0,-21-10 0 0 0,-11-7 4179 0 0,53 30-4249 0 0,81 38-9308 0 0,-51-27 4299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2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18 140 0 0,'1'0'359'0'0,"-1"-1"0"0"0,0 0 0 0 0,0 0 0 0 0,0 0 1 0 0,1 0-1 0 0,-1 0 0 0 0,0 1 0 0 0,1-1 0 0 0,-1 0 0 0 0,1 0 0 0 0,-1 1 0 0 0,1-1 0 0 0,-1 0 1 0 0,1 1-1 0 0,-1-1 0 0 0,1 0 0 0 0,0 1 0 0 0,-1-1 0 0 0,1 1 0 0 0,0-1 0 0 0,0 1 0 0 0,-1-1 1 0 0,1 1-1 0 0,0 0 0 0 0,0-1 0 0 0,0 1 0 0 0,-1 0 0 0 0,1 0 0 0 0,0 0 0 0 0,1-1 0 0 0,-1 2-32 0 0,0 0-1 0 0,1 0 1 0 0,-1-1-1 0 0,0 1 0 0 0,0 0 1 0 0,0 0-1 0 0,0 0 1 0 0,0 0-1 0 0,0 1 0 0 0,0-1 1 0 0,0 0-1 0 0,0 0 1 0 0,-1 0-1 0 0,1 1 0 0 0,0 1 1 0 0,5 10 993 0 0,-2 0 0 0 0,6 22 0 0 0,27 154 4847 0 0,-33-170-5655 0 0,1 5-125 0 0,1-9-4128 0 0,1-13-43 0 0,3-4-3203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54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368 0 628 0 0,'8'28'7897'0'0,"21"122"2645"0"0,-9 1-5739 0 0,9 46-4887 0 0,-27-189-1883 0 0,1 0-4075 0 0</inkml:trace>
  <inkml:trace contextRef="#ctx0" brushRef="#br0" timeOffset="1">96 345 604 0 0,'-16'-5'721'0'0,"8"4"148"0"0,1-1-1 0 0,-1 0 1 0 0,1-1-1 0 0,-1 0 1 0 0,1 0-1 0 0,0 0 1 0 0,1-1-1 0 0,-10-7 1 0 0,15 11-719 0 0,1-1 0 0 0,-1 1 1 0 0,1-1-1 0 0,-1 1 1 0 0,1-1-1 0 0,-1 1 1 0 0,1-1-1 0 0,0 0 1 0 0,-1 1-1 0 0,1-1 1 0 0,0 0-1 0 0,0 1 1 0 0,-1-1-1 0 0,1 0 1 0 0,0 1-1 0 0,0-1 1 0 0,0 0-1 0 0,0 1 1 0 0,0-1-1 0 0,0 0 1 0 0,0 0-1 0 0,0 1 1 0 0,0-1-1 0 0,1 0 1 0 0,-1 1-1 0 0,0-1 1 0 0,0 0-1 0 0,0 1 1 0 0,1-1-1 0 0,-1 0 1 0 0,0 1-1 0 0,1-1 1 0 0,-1 1-1 0 0,1-1 1 0 0,-1 0-1 0 0,1 1 1 0 0,-1-1-1 0 0,1 1 1 0 0,0-1-1 0 0,26-18 2061 0 0,-26 18-2183 0 0,48-23 1471 0 0,1 2-1 0 0,65-19 0 0 0,-27 15-764 0 0,91-14-1 0 0,-1 10-7214 0 0,-139 24 3329 0 0,-15 1 796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54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0 712 0 0,'0'0'3964'0'0,"-3"1"-2754"0"0,-4 2-563 0 0,1 0 1 0 0,0 0-1 0 0,-1 0 0 0 0,1 1 0 0 0,1 0 1 0 0,-1 0-1 0 0,1 1 0 0 0,-1 0 1 0 0,1-1-1 0 0,0 2 0 0 0,1-1 1 0 0,0 1-1 0 0,-1-1 0 0 0,-3 10 1 0 0,-7 10 1148 0 0,2 1 0 0 0,-11 30 1 0 0,19-44-1234 0 0,1 1 1 0 0,1 0 0 0 0,-1 0 0 0 0,2 1 0 0 0,0-1-1 0 0,1 1 1 0 0,0-1 0 0 0,1 1 0 0 0,0-1-1 0 0,2 1 1 0 0,-1-1 0 0 0,1 0 0 0 0,6 19 0 0 0,-6-25-405 0 0,1 1-1 0 0,0 0 1 0 0,1-1 0 0 0,-1 1 0 0 0,1-1 0 0 0,1 0 0 0 0,-1 0 0 0 0,1-1 0 0 0,0 1 0 0 0,1-1 0 0 0,-1 0-1 0 0,1-1 1 0 0,1 1 0 0 0,-1-1 0 0 0,1 0 0 0 0,0-1 0 0 0,0 0 0 0 0,0 0 0 0 0,0 0 0 0 0,1-1 0 0 0,0 0-1 0 0,15 4 1 0 0,-11-5-541 0 0,1-1 0 0 0,-1 0 1 0 0,0 0-1 0 0,1-1 0 0 0,-1-1 0 0 0,1 0 0 0 0,-1 0 0 0 0,0-2 0 0 0,21-5 0 0 0,12-11-4027 0 0,-7-8-4106 0 0,-31 20 5807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54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92 353 604 0 0,'-11'0'-134'0'0,"-4"-7"10508"0"0,24-2-8459 0 0,11-4-25 0 0,1 1 1 0 0,1 1-1 0 0,38-14 0 0 0,-5 3-198 0 0,-18 7-2099 0 0,-12 6-5425 0 0</inkml:trace>
  <inkml:trace contextRef="#ctx0" brushRef="#br0" timeOffset="1">99 158 484 0 0,'-23'-4'1190'0'0,"-21"-6"2575"0"0,42 9-3150 0 0,-1 0 0 0 0,1 1-1 0 0,0-1 1 0 0,-1 0-1 0 0,1 0 1 0 0,0 0-1 0 0,0-1 1 0 0,0 1-1 0 0,0 0 1 0 0,0-1-1 0 0,1 0 1 0 0,-1 1-1 0 0,-3-5 1583 0 0,25-20 1844 0 0,-11 19-3520 0 0,1 0 0 0 0,0 0-1 0 0,1 1 1 0 0,0 0-1 0 0,0 1 1 0 0,0 1-1 0 0,13-4 1 0 0,84-18 1277 0 0,-64 21-3704 0 0,68-2-1 0 0,-16 3-4418 0 0,-48-1 3667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55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6 696 0 0,'-24'-3'2575'0'0,"-43"1"0"0"0,58 2-1589 0 0,0 0 0 0 0,-1 2 0 0 0,1-1 0 0 0,0 1 0 0 0,0 0 0 0 0,1 1-1 0 0,-16 6 1 0 0,22-9-801 0 0,1 1 0 0 0,0-1-1 0 0,0 1 1 0 0,0 0 0 0 0,0-1-1 0 0,0 1 1 0 0,0 0 0 0 0,0 0-1 0 0,0 0 1 0 0,0 0 0 0 0,0 0-1 0 0,0 0 1 0 0,0 0 0 0 0,1 0-1 0 0,-1 0 1 0 0,0 0 0 0 0,1 0-1 0 0,-1 0 1 0 0,1 0 0 0 0,-1 1-1 0 0,1-1 1 0 0,0 0 0 0 0,-1 0-1 0 0,1 1 1 0 0,0-1 0 0 0,0 0-1 0 0,0 0 1 0 0,0 1 0 0 0,0-1-1 0 0,0 0 1 0 0,0 1 0 0 0,1-1-1 0 0,-1 0 1 0 0,0 0 0 0 0,1 1-1 0 0,-1-1 1 0 0,1 0 0 0 0,-1 0-1 0 0,1 0 1 0 0,1 2 0 0 0,3 5 183 0 0,0-1 1 0 0,0 0 0 0 0,1-1 0 0 0,12 11 0 0 0,-10-9 227 0 0,7 7 12 0 0,97 108 2837 0 0,-101-110-3116 0 0,-1 2-1 0 0,-1-1 1 0 0,0 1 0 0 0,-1 0-1 0 0,0 1 1 0 0,-2 0 0 0 0,8 24-1 0 0,-13-36-280 0 0,0 1 0 0 0,0-1-1 0 0,-1 1 1 0 0,1-1-1 0 0,-1 1 1 0 0,0-1 0 0 0,0 1-1 0 0,-1-1 1 0 0,1 1 0 0 0,-1-1-1 0 0,0 1 1 0 0,0-1-1 0 0,-1 0 1 0 0,1 1 0 0 0,-1-1-1 0 0,0 0 1 0 0,0 0-1 0 0,0 0 1 0 0,-1 0 0 0 0,1-1-1 0 0,-1 1 1 0 0,0-1-1 0 0,0 1 1 0 0,0-1 0 0 0,0 0-1 0 0,-1 0 1 0 0,0-1 0 0 0,1 1-1 0 0,-1-1 1 0 0,0 1-1 0 0,0-1 1 0 0,0 0 0 0 0,0-1-1 0 0,-1 1 1 0 0,1-1-1 0 0,0 0 1 0 0,-1 0 0 0 0,1 0-1 0 0,-1 0 1 0 0,1-1-1 0 0,-1 0 1 0 0,1 0 0 0 0,-1 0-1 0 0,1 0 1 0 0,-1-1 0 0 0,1 0-1 0 0,0 0 1 0 0,-7-2-1 0 0,1-1-135 0 0,0 0-1 0 0,0 0 1 0 0,1-1 0 0 0,0 0-1 0 0,0-1 1 0 0,1 0-1 0 0,-1 0 1 0 0,1-1-1 0 0,0 0 1 0 0,1-1-1 0 0,0 1 1 0 0,0-1 0 0 0,1-1-1 0 0,0 1 1 0 0,0-1-1 0 0,-7-15 1 0 0,10 17 7 0 0,0 0 1 0 0,1 0-1 0 0,-1 0 0 0 0,1 0 1 0 0,1 0-1 0 0,-1 0 1 0 0,1 0-1 0 0,1-1 0 0 0,-1 1 1 0 0,1 0-1 0 0,0-1 0 0 0,1 1 1 0 0,0 0-1 0 0,0-1 1 0 0,1 1-1 0 0,-1 0 0 0 0,2 0 1 0 0,-1 0-1 0 0,1 0 0 0 0,0 1 1 0 0,0-1-1 0 0,1 1 1 0 0,0-1-1 0 0,6-7 0 0 0,-5 8 10 0 0,0 1 0 0 0,0-1 0 0 0,1 1 0 0 0,-1 0 0 0 0,1 0 0 0 0,0 1-1 0 0,1 0 1 0 0,-1 0 0 0 0,1 0 0 0 0,0 1 0 0 0,0 0 0 0 0,0 0 0 0 0,13-3 0 0 0,-10 4 79 0 0,1 1 1 0 0,-1 0 0 0 0,1 1 0 0 0,-1 0 0 0 0,1 1-1 0 0,-1 0 1 0 0,1 0 0 0 0,19 6 0 0 0,2 4-667 0 0,0 2 0 0 0,-1 1 0 0 0,0 1 0 0 0,-1 2 0 0 0,28 20 0 0 0,-55-35-192 0 0,0 0 0 0 0,0 0 0 0 0,0-1 0 0 0,0 1 0 0 0,0-1 0 0 0,0 0 0 0 0,1 1 0 0 0,-1-2 0 0 0,5 2 0 0 0,1-2-1874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55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267 241 520 0 0,'-21'-25'1936'0'0,"-2"0"1"0"0,0 2-1 0 0,-2 0 1 0 0,-1 2-1 0 0,-39-26 0 0 0,46 34-79 0 0,-22-15 3358 0 0,17 7 1829 0 0,38 9-7386 0 0,-10 11-111 0 0,0 1 1 0 0,0-1 0 0 0,0 1-1 0 0,0 0 1 0 0,0 0 0 0 0,0 0-1 0 0,1 0 1 0 0,-1 1 0 0 0,0 0 0 0 0,0 0-1 0 0,0 0 1 0 0,0 0 0 0 0,6 4-1 0 0,12 1-2420 0 0,16 2 8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55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1632 0 0,'0'0'5909'0'0,"0"3"-4360"0"0,1 4-873 0 0,0 1-1 0 0,1-1 1 0 0,0 0-1 0 0,0 0 1 0 0,1 0-1 0 0,0 0 0 0 0,0-1 1 0 0,0 1-1 0 0,1-1 1 0 0,7 10-1 0 0,10 10 347 0 0,26 26 0 0 0,-11-13 182 0 0,98 147 1555 0 0,-120-165-2308 0 0,-1 0 1 0 0,-1 0 0 0 0,-1 1-1 0 0,15 44 1 0 0,-24-61-306 0 0,0 1-1 0 0,-1-1 1 0 0,0 1-1 0 0,0-1 1 0 0,0 1-1 0 0,-1-1 1 0 0,0 1-1 0 0,0 0 1 0 0,0-1-1 0 0,0 1 1 0 0,-1-1-1 0 0,0 1 1 0 0,0-1-1 0 0,-1 1 1 0 0,0-1-1 0 0,0 0 1 0 0,0 0-1 0 0,0 0 1 0 0,-1 0-1 0 0,0 0 1 0 0,0 0-1 0 0,0 0 1 0 0,0-1-1 0 0,-1 0 1 0 0,0 0-1 0 0,-7 7 1 0 0,-2-3 81 0 0,1 0 1 0 0,-1-1 0 0 0,0 0-1 0 0,-1-1 1 0 0,0-1-1 0 0,0 0 1 0 0,0 0-1 0 0,0-2 1 0 0,-1 0-1 0 0,-19 2 1 0 0,21-4-583 0 0,0 0 0 0 0,0-1 0 0 0,0 0 0 0 0,0-1 0 0 0,0-1 0 0 0,0 0 0 0 0,-16-5 0 0 0,21 4-1075 0 0,2-7-6707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56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525 118 212 0 0,'-2'1'273'0'0,"1"1"0"0"0,-1 0 0 0 0,0-1 0 0 0,0 1-1 0 0,1 0 1 0 0,-1 0 0 0 0,1 0 0 0 0,-1 0 0 0 0,1 0 0 0 0,0 0 0 0 0,0 0 0 0 0,0 0 0 0 0,0 1-1 0 0,0-1 1 0 0,1 0 0 0 0,-1 1 0 0 0,0 4 0 0 0,-3 47 2659 0 0,4-43-2328 0 0,-1 37 1149 0 0,2 1 1 0 0,3-1-1 0 0,1 0 0 0 0,2 0 0 0 0,23 77 1 0 0,-20-103-1362 0 0,-1-13-1937 0 0,3-10-4591 0 0,-5-3 4098 0 0</inkml:trace>
  <inkml:trace contextRef="#ctx0" brushRef="#br0" timeOffset="1">114 216 848 0 0,'-45'-5'3314'0'0,"10"2"640"0"0,4-5 3430 0 0,31 8-7296 0 0,0 0 0 0 0,0 0 0 0 0,0 0 1 0 0,-1 0-1 0 0,1 0 0 0 0,0 0 0 0 0,0-1 0 0 0,0 1 0 0 0,0 0 0 0 0,-1 0 0 0 0,1 0 0 0 0,0 0 1 0 0,0 0-1 0 0,0-1 0 0 0,0 1 0 0 0,0 0 0 0 0,0 0 0 0 0,0 0 0 0 0,0 0 0 0 0,-1-1 1 0 0,1 1-1 0 0,0 0 0 0 0,0 0 0 0 0,0 0 0 0 0,0 0 0 0 0,0-1 0 0 0,0 1 0 0 0,0 0 0 0 0,0 0 1 0 0,0 0-1 0 0,0-1 0 0 0,0 1 0 0 0,0 0 0 0 0,0 0 0 0 0,0 0 0 0 0,0-1 0 0 0,0 1 0 0 0,1 0 1 0 0,-1 0-1 0 0,0 0 0 0 0,0 0 0 0 0,0-1 0 0 0,0 1 0 0 0,0 0 0 0 0,0 0 0 0 0,0 0 1 0 0,0 0-1 0 0,1 0 0 0 0,-1-1 0 0 0,0 1 0 0 0,0 0 0 0 0,0 0 0 0 0,0 0 0 0 0,1 0 0 0 0,-1 0 1 0 0,0 0-1 0 0,0 0 0 0 0,10-7 1215 0 0,-10 7-1302 0 0,42-19 1602 0 0,0 2-1 0 0,1 1 1 0 0,76-16 0 0 0,-62 18-791 0 0,-4 0-504 0 0,253-59 1276 0 0,-282 74-2739 0 0,-11 1-4490 0 0,-26 12-1408 0 0,0 0 4109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56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0 1548 0 0,'-47'31'1633'0'0,"-47"33"2321"0"0,82-54-1561 0 0,1 0 0 0 0,-19 22 0 0 0,29-31-2147 0 0,1-1 0 0 0,-1 1 0 0 0,1-1 0 0 0,-1 1 0 0 0,0-1 0 0 0,1 1 0 0 0,0 0 0 0 0,-1 0 0 0 0,1-1 0 0 0,-1 1 0 0 0,1 0 0 0 0,0-1 0 0 0,0 1 0 0 0,-1 0 0 0 0,1 0 1 0 0,0 0-1 0 0,0-1 0 0 0,0 1 0 0 0,0 0 0 0 0,0 0 0 0 0,0 0 0 0 0,0-1 0 0 0,0 1 0 0 0,0 0 0 0 0,1 1 0 0 0,-1-1-86 0 0,1 0 1 0 0,0 0-1 0 0,0-1 0 0 0,0 1 1 0 0,0-1-1 0 0,-1 1 1 0 0,1 0-1 0 0,0-1 0 0 0,0 0 1 0 0,0 1-1 0 0,0-1 0 0 0,0 0 1 0 0,0 1-1 0 0,0-1 1 0 0,0 0-1 0 0,0 0 0 0 0,2 0 1 0 0,9 1 357 0 0,0-1 0 0 0,22-3 0 0 0,-24 2 109 0 0,186-27 760 0 0,-64 4-5513 0 0,-94 17 1485 0 0,5-2-762 0 0,-3-3 488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56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141 254 236 0 0,'2'0'7420'0'0,"-5"9"-2536"0"0,-14 26-378 0 0,-26 46-1542 0 0,12-14-270 0 0,23-47-497 0 0,-1 0 0 0 0,-22 35 1792 0 0,32-60-3736 0 0,16-285 151 0 0,-14 174-482 0 0,-5-13 408 0 0,2 129-111 0 0,4 4-90 0 0,88 89 309 0 0,33 31-453 0 0,105 45 13 0 0,-137-105-339 0 0,-92-63 17 0 0,-6-1-576 0 0,-141-2-133 0 0,-2-1 605 0 0,112 5 222 0 0,-38 8 0 0 0,64-9-166 0 0,0 2 0 0 0,0-1 1 0 0,1 1-1 0 0,-1 1 0 0 0,1 0 0 0 0,0 0 1 0 0,0 1-1 0 0,-14 9 0 0 0,17-5-1117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57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75 364 0 0,'5'-11'592'0'0,"16"-26"2883"0"0,-3 16 2501 0 0,-18 20-5752 0 0,0 1 1 0 0,1-1-1 0 0,-1 1 0 0 0,0 0 1 0 0,1-1-1 0 0,-1 1 0 0 0,1 0 1 0 0,-1-1-1 0 0,1 1 0 0 0,-1 0 1 0 0,1-1-1 0 0,-1 1 0 0 0,1 0 1 0 0,-1 0-1 0 0,1 0 1 0 0,0 0-1 0 0,-1-1 0 0 0,1 1 1 0 0,-1 0-1 0 0,1 0 0 0 0,-1 0 1 0 0,1 0-1 0 0,0 0 0 0 0,-1 1 1 0 0,1-1-1 0 0,-1 0 0 0 0,1 0 1 0 0,-1 0-1 0 0,1 0 0 0 0,-1 0 1 0 0,1 1-1 0 0,0 0 0 0 0,12 18 4026 0 0,-3 26-796 0 0,-13 79 1255 0 0,0 3-2276 0 0,4-113-2417 0 0,0 0 0 0 0,1 0 0 0 0,1 0-1 0 0,0-1 1 0 0,1 1 0 0 0,9 22 0 0 0,-12-34-16 0 0,0 0 0 0 0,0 0-1 0 0,0 0 1 0 0,0 0 0 0 0,1 0 0 0 0,-1 0 0 0 0,0 0-1 0 0,1-1 1 0 0,0 1 0 0 0,-1-1 0 0 0,1 1 0 0 0,0-1-1 0 0,0 0 1 0 0,0 1 0 0 0,0-1 0 0 0,0 0 0 0 0,0 0-1 0 0,0 0 1 0 0,0-1 0 0 0,2 2 0 0 0,0-2 1 0 0,0 1 0 0 0,0-1-1 0 0,0 0 1 0 0,0 0 0 0 0,1-1 0 0 0,-1 1 0 0 0,0-1-1 0 0,0 0 1 0 0,0 0 0 0 0,5-2 0 0 0,8-4-14 0 0,0-1 1 0 0,-1-1-1 0 0,29-20 1 0 0,-38 25-6 0 0,-7 3 16 0 0,60-37-3063 0 0,-45 30-496 0 0,1 0 0 0 0,20-7 0 0 0,-1 2 312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271 103 220 0 0,'1'-2'641'0'0,"0"-1"0"0"0,-1 0 1 0 0,1 0-1 0 0,-1 1 0 0 0,0-1 0 0 0,0 0 0 0 0,0 0 1 0 0,0 1-1 0 0,0-1 0 0 0,0 0 0 0 0,-1 0 0 0 0,-1-3 0 0 0,2 5 314 0 0,-8-12 1784 0 0,0 10-2212 0 0,0-1-1 0 0,0 1 0 0 0,0 1 1 0 0,0 0-1 0 0,-1 0 0 0 0,1 0 1 0 0,-1 1-1 0 0,1 0 1 0 0,-1 1-1 0 0,1 0 0 0 0,-1 0 1 0 0,0 1-1 0 0,1 0 1 0 0,-17 4-1 0 0,18-3-350 0 0,0 0 0 0 0,0 0 1 0 0,0 1-1 0 0,1 0 0 0 0,-1 0 0 0 0,1 0 0 0 0,-1 1 1 0 0,1 0-1 0 0,0 0 0 0 0,1 1 0 0 0,-1-1 0 0 0,1 1 1 0 0,0 1-1 0 0,0-1 0 0 0,1 1 0 0 0,-1 0 0 0 0,1 0 1 0 0,-4 8-1 0 0,6-11-86 0 0,1 0 0 0 0,0 0 0 0 0,0-1 0 0 0,1 1 0 0 0,-1 0 0 0 0,0 0 0 0 0,1 0 0 0 0,0 0 0 0 0,0 0 0 0 0,0 0 0 0 0,0 0 0 0 0,0 0 0 0 0,0 0 0 0 0,1 0 0 0 0,0 0 0 0 0,-1 0 0 0 0,1 0 0 0 0,1 3 0 0 0,1-2 17 0 0,-1 0 1 0 0,1 1 0 0 0,0-1-1 0 0,0 0 1 0 0,0 0-1 0 0,1-1 1 0 0,-1 1 0 0 0,1-1-1 0 0,8 6 1 0 0,-1-2-52 0 0,-1 0 0 0 0,1-1 0 0 0,1-1 0 0 0,-1 0 0 0 0,1-1 1 0 0,0 0-1 0 0,22 4 0 0 0,-29-7-127 0 0,1-1 1 0 0,-1 0 0 0 0,1 0-1 0 0,0 0 1 0 0,-1 0 0 0 0,1-1-1 0 0,-1 0 1 0 0,1 0-1 0 0,-1-1 1 0 0,1 0 0 0 0,-1 1-1 0 0,0-2 1 0 0,0 1 0 0 0,8-5-1 0 0,-11 5 51 0 0,1 0 0 0 0,-1 0 0 0 0,1 0 0 0 0,-1 0 0 0 0,0 0 0 0 0,0 0 0 0 0,0-1 0 0 0,0 1 0 0 0,0-1 0 0 0,-1 1 0 0 0,1-1 0 0 0,-1 0 0 0 0,0 0 0 0 0,0 1 0 0 0,0-1 0 0 0,0 0 0 0 0,0 0 0 0 0,0 0 0 0 0,-1 0 0 0 0,0 0 0 0 0,1 0 0 0 0,-1 0 0 0 0,0 0 0 0 0,0-1 0 0 0,-1 1 0 0 0,1 0 0 0 0,-1 0 0 0 0,-1-3 0 0 0,-1-5 60 0 0,-1 0-1 0 0,-1 1 0 0 0,0-1 1 0 0,0 1-1 0 0,-1 0 1 0 0,0 1-1 0 0,-1 0 0 0 0,0 0 1 0 0,-1 0-1 0 0,-14-13 1 0 0,15 16-399 0 0,-1 0 0 0 0,0 0 1 0 0,0 1-1 0 0,0 0 1 0 0,-15-7-1 0 0,17 10-691 0 0,-1 0-1 0 0,1 0 0 0 0,0 0 1 0 0,0 1-1 0 0,-1 0 1 0 0,1 0-1 0 0,-1 1 0 0 0,-12 0 1 0 0,12 1-1336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57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326 83 480 0 0,'-12'-10'839'0'0,"-1"0"-1"0"0,0 2 1 0 0,-1-1-1 0 0,0 2 1 0 0,0 0-1 0 0,-1 0 1 0 0,-20-5-1 0 0,25 9-54 0 0,0 0 1 0 0,0 1-1 0 0,0 0 0 0 0,0 1 0 0 0,0 0 0 0 0,0 0 1 0 0,-1 1-1 0 0,1 1 0 0 0,0 0 0 0 0,0 0 0 0 0,0 1 1 0 0,-16 4-1 0 0,23-5-584 0 0,0 0 0 0 0,0 1 0 0 0,1-1 0 0 0,-1 1 0 0 0,0-1 0 0 0,1 1 0 0 0,-1 0 0 0 0,1 0 0 0 0,0 0 0 0 0,-1 1 0 0 0,1-1 0 0 0,0 0 0 0 0,0 1 0 0 0,1-1 1 0 0,-1 1-1 0 0,1 0 0 0 0,-1 0 0 0 0,1-1 0 0 0,0 1 0 0 0,0 0 0 0 0,0 0 0 0 0,0 0 0 0 0,0 0 0 0 0,1 0 0 0 0,-1 1 0 0 0,1-1 0 0 0,0 0 0 0 0,0 0 0 0 0,0 0 0 0 0,0 0 0 0 0,1 0 0 0 0,-1 0 0 0 0,1 0 0 0 0,2 5 0 0 0,1 8 196 0 0,2 0-1 0 0,0-1 0 0 0,1 1 0 0 0,0-1 1 0 0,11 15-1 0 0,61 80 1371 0 0,-59-87-1308 0 0,-1 2-1 0 0,-1 0 0 0 0,-2 1 0 0 0,21 43 1 0 0,-36-66-420 0 0,0 0-1 0 0,0 0 1 0 0,0 0 0 0 0,0 0 0 0 0,0 1 0 0 0,-1-1-1 0 0,0 0 1 0 0,1 0 0 0 0,-1 1 0 0 0,0-1 0 0 0,-1 0-1 0 0,1 0 1 0 0,-1 1 0 0 0,1-1 0 0 0,-1 0 0 0 0,0 0-1 0 0,0 0 1 0 0,0 0 0 0 0,-1 0 0 0 0,1 0 0 0 0,-1 0-1 0 0,1 0 1 0 0,-1-1 0 0 0,0 1 0 0 0,0-1 0 0 0,0 1-1 0 0,0-1 1 0 0,-1 0 0 0 0,-3 4 0 0 0,3-5-201 0 0,0 1 1 0 0,0 0-1 0 0,0-1 1 0 0,0 0-1 0 0,0 0 0 0 0,0 0 1 0 0,0 0-1 0 0,-1 0 1 0 0,1 0-1 0 0,0-1 1 0 0,0 0-1 0 0,-1 0 0 0 0,1 0 1 0 0,0 0-1 0 0,-1 0 1 0 0,1 0-1 0 0,0-1 0 0 0,0 0 1 0 0,-4-1-1 0 0,6 2-231 0 0,0 0-1 0 0,0-1 1 0 0,0 1-1 0 0,0-1 0 0 0,0 1 1 0 0,0-1-1 0 0,0 1 1 0 0,0-1-1 0 0,0 0 0 0 0,0 1 1 0 0,0-1-1 0 0,0 0 1 0 0,1 0-1 0 0,-1 0 0 0 0,0 0 1 0 0,1 0-1 0 0,-1 1 1 0 0,0-1-1 0 0,1 0 0 0 0,-1 0 1 0 0,1-1-1 0 0,0 1 1 0 0,-1 0-1 0 0,1-1 0 0 0,-1-10-2830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58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67 498 364 0 0,'-19'42'22467'0'0,"21"-50"-18225"0"0,9-55-3084 0 0,-13-19-544 0 0,-3 1 0 0 0,-4-1 0 0 0,-26-106 0 0 0,27 160-351 0 0,6 21 801 0 0,17 24-518 0 0,-15-17-548 0 0,46 52 67 0 0,2-2 0 0 0,75 61 0 0 0,-106-97-51 0 0,28 22-14 0 0,1-2 0 0 0,1-2 0 0 0,57 28 0 0 0,162 57 0 0 0,-164-77-135 0 0,-155-56 98 0 0,0 2 0 0 0,-93-12 1 0 0,115 23 71 0 0,0 1 0 0 0,0 1 0 0 0,1 2 0 0 0,-1 1 0 0 0,0 1 0 0 0,-46 12 0 0 0,74-14-163 0 0,0-1-1 0 0,0 1 1 0 0,0 0-1 0 0,0 0 1 0 0,0 0 0 0 0,0 1-1 0 0,0-1 1 0 0,1 1-1 0 0,-1-1 1 0 0,0 1-1 0 0,1 0 1 0 0,0 0 0 0 0,-1 0-1 0 0,1 1 1 0 0,-2 1-1 0 0,-3 18-4112 0 0,6 7-3400 0 0,2-14 4412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58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2198 248 0 0,'-39'5'8611'0'0,"45"-9"-6970"0"0,119-59 1531 0 0,868-340 4128 0 0,38 69-3797 0 0,-814 266-2853 0 0,1756-496 3040 0 0,-1340 407-2822 0 0,1177-319 1886 0 0,-1803 474-2744 0 0,225-74 297 0 0,-210 69-298 0 0,-17 5-8 0 0,1 1-1 0 0,0-1 0 0 0,-1 0 0 0 0,1 0 0 0 0,-1 0 0 0 0,0-1 0 0 0,0 0 0 0 0,0 0 1 0 0,0 0-1 0 0,0-1 0 0 0,7-7 0 0 0,-12 11-9 0 0,0 0 0 0 0,0 0 0 0 0,0 0 0 0 0,1-1-1 0 0,-1 1 1 0 0,0 0 0 0 0,0 0 0 0 0,0 0 0 0 0,0-1 0 0 0,0 1 0 0 0,0 0 0 0 0,0 0 0 0 0,0 0-1 0 0,0-1 1 0 0,0 1 0 0 0,0 0 0 0 0,0 0 0 0 0,0-1 0 0 0,0 1 0 0 0,0 0 0 0 0,0 0-1 0 0,0 0 1 0 0,0-1 0 0 0,0 1 0 0 0,0 0 0 0 0,0 0 0 0 0,0 0 0 0 0,0-1 0 0 0,-1 1 0 0 0,1 0-1 0 0,0 0 1 0 0,0 0 0 0 0,0-1 0 0 0,0 1 0 0 0,0 0 0 0 0,-1 0 0 0 0,1 0 0 0 0,0 0 0 0 0,0 0-1 0 0,0 0 1 0 0,0-1 0 0 0,-1 1 0 0 0,1 0 0 0 0,-15-2-501 0 0,-18 5-338 0 0,-81 25-3406 0 0,-164 61 0 0 0,123-35 449 0 0,-4-3 601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6T13:50:58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1772 24 0 0,'-30'18'929'0'0,"17"-11"197"0"0,0 1 0 0 0,0 0 0 0 0,1 0 0 0 0,-18 17 0 0 0,28-22-658 0 0,13-5 3632 0 0,437-202 1514 0 0,71-30-2116 0 0,310-77 71 0 0,17 35-1060 0 0,-629 207-1951 0 0,1266-377 2809 0 0,-830 232-1403 0 0,-631 206-1820 0 0,-11 5-105 0 0,-1-1 1 0 0,1 0-1 0 0,-1 0 0 0 0,0-1 1 0 0,0-1-1 0 0,0 1 0 0 0,-1-2 0 0 0,1 1 1 0 0,11-13-1 0 0,-20 19-66 0 0,-1 0 0 0 0,1-1 0 0 0,-1 1 0 0 0,0 0 0 0 0,1-1 0 0 0,-1 1 0 0 0,0-1 0 0 0,1 1 0 0 0,-1 0 0 0 0,0-1 0 0 0,0 1-1 0 0,1-1 1 0 0,-1 1 0 0 0,0-1 0 0 0,0 1 0 0 0,0-1 0 0 0,0 1 0 0 0,0-1 0 0 0,0 1 0 0 0,1-1 0 0 0,-1 1 0 0 0,0-1 0 0 0,0 1 0 0 0,-1-1 0 0 0,1 1 0 0 0,0-1 0 0 0,0 1 0 0 0,0-1 0 0 0,0 1 0 0 0,0-1 0 0 0,0 1 0 0 0,-1-1 0 0 0,1 0 0 0 0,-18-4-1211 0 0,-29 8-4633 0 0,4 3 1747 0 0,-7-1 591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14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24 0 0,'0'0'1397'0'0,"20"13"2300"0"0,26-8-2766 0 0,0-2 0 0 0,0-3 0 0 0,0-1 0 0 0,69-10 0 0 0,-13 1-268 0 0,228-18 697 0 0,98-22-91 0 0,-175 23 150 0 0,-205 19 1751 0 0,-47 7-2883 0 0,-12 7-7688 0 0,9-5 5594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7:44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25 80 0 0,'11'-24'17996'0'0,"-5"48"-16614"0"0,0 0-1 0 0,3 33 0 0 0,1 6-523 0 0,34 285 1823 0 0,-34-236-2002 0 0,28 111 734 0 0,-24-157-537 0 0,-5-23 1168 0 0,-22-52-2030 0 0,-3 1-10 0 0,11 6-16 0 0,0 0 0 0 0,0 0-1 0 0,-1 1 1 0 0,1-1-1 0 0,0 1 1 0 0,0 1-1 0 0,-1-1 1 0 0,1 1-1 0 0,-1 0 1 0 0,1 0-1 0 0,0 0 1 0 0,-1 1 0 0 0,1-1-1 0 0,0 1 1 0 0,0 1-1 0 0,-1-1 1 0 0,1 1-1 0 0,0 0 1 0 0,0 0-1 0 0,0 0 1 0 0,1 1-1 0 0,-1 0 1 0 0,1 0 0 0 0,-6 5-1 0 0,7-7 20 0 0,1 1-1 0 0,-1 0 0 0 0,1 0 1 0 0,0 0-1 0 0,0 0 1 0 0,0 0-1 0 0,0 0 0 0 0,0 1 1 0 0,0-1-1 0 0,1 1 1 0 0,-1-1-1 0 0,1 1 1 0 0,0 0-1 0 0,0-1 0 0 0,0 1 1 0 0,0 0-1 0 0,0 0 1 0 0,0 0-1 0 0,1 0 0 0 0,-1 0 1 0 0,1 0-1 0 0,0-1 1 0 0,0 1-1 0 0,0 0 1 0 0,1 0-1 0 0,-1 0 0 0 0,0 0 1 0 0,1 0-1 0 0,0 0 1 0 0,0 0-1 0 0,0 0 0 0 0,0-1 1 0 0,0 1-1 0 0,1 0 1 0 0,-1-1-1 0 0,1 1 1 0 0,0-1-1 0 0,-1 1 0 0 0,1-1 1 0 0,0 0-1 0 0,0 0 1 0 0,1 0-1 0 0,-1 0 0 0 0,3 2 1 0 0,0-1 11 0 0,0 0 0 0 0,1 0 1 0 0,0 0-1 0 0,-1 0 0 0 0,1-1 0 0 0,0 0 1 0 0,0 0-1 0 0,0-1 0 0 0,0 0 0 0 0,0 0 1 0 0,1 0-1 0 0,-1-1 0 0 0,0 1 0 0 0,0-2 1 0 0,1 1-1 0 0,-1-1 0 0 0,7-1 0 0 0,-3 0-2 0 0,0 0 0 0 0,0 0-1 0 0,0-1 1 0 0,-1-1 0 0 0,0 1-1 0 0,1-2 1 0 0,-1 1 0 0 0,-1-1-1 0 0,1-1 1 0 0,8-6 0 0 0,-16 11-10 0 0,1 0 1 0 0,-1 0 0 0 0,0 0 0 0 0,1-1 0 0 0,-1 1 0 0 0,0 0 0 0 0,0-1 0 0 0,0 1 0 0 0,0-1 0 0 0,0 1 0 0 0,0-1 0 0 0,0 0 0 0 0,0 1 0 0 0,-1-1-1 0 0,1 0 1 0 0,-1 1 0 0 0,1-1 0 0 0,-1 0 0 0 0,0 0 0 0 0,0 0 0 0 0,0 1 0 0 0,0-1 0 0 0,0 0 0 0 0,0 0 0 0 0,-1-3 0 0 0,0 2 4 0 0,0 0-1 0 0,-1 0 1 0 0,0 0 0 0 0,0 0 0 0 0,0 0 0 0 0,0 0 0 0 0,0 1 0 0 0,0-1-1 0 0,-1 1 1 0 0,1-1 0 0 0,-1 1 0 0 0,-4-3 0 0 0,-4-2-135 0 0,0 0 1 0 0,0 1-1 0 0,0 0 0 0 0,-1 1 1 0 0,0 1-1 0 0,-20-6 0 0 0,1 4-2626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7:45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0 128 340 0 0,'0'0'4681'0'0,"3"1"-3329"0"0,1 1-891 0 0,0 1 0 0 0,0-1 1 0 0,0 1-1 0 0,0 0 1 0 0,-1 0-1 0 0,1 0 0 0 0,-1 1 1 0 0,0-1-1 0 0,0 1 1 0 0,0 0-1 0 0,4 8 0 0 0,29 54 2568 0 0,-30-55-2418 0 0,79 141 4680 0 0,-85-150-5190 0 0,1 0 0 0 0,0-1-1 0 0,0 1 1 0 0,0-1 0 0 0,0 1 0 0 0,0-1 0 0 0,1 0-1 0 0,-1 1 1 0 0,0-1 0 0 0,1 0 0 0 0,-1 0 0 0 0,1 0-1 0 0,-1 0 1 0 0,1 0 0 0 0,-1 0 0 0 0,1 0 0 0 0,0-1-1 0 0,-1 1 1 0 0,1-1 0 0 0,2 1 0 0 0,-3-1-36 0 0,1 0 1 0 0,-1-1-1 0 0,0 1 1 0 0,0-1-1 0 0,0 1 1 0 0,0-1-1 0 0,0 1 1 0 0,1-1 0 0 0,-1 0-1 0 0,0 1 1 0 0,0-1-1 0 0,-1 0 1 0 0,1 0-1 0 0,0 0 1 0 0,0 0-1 0 0,0 0 1 0 0,0 0-1 0 0,-1 0 1 0 0,1 0-1 0 0,-1 0 1 0 0,2-2 0 0 0,3-9 262 0 0,-1-1 1 0 0,0 1 0 0 0,0-1 0 0 0,1-14-1 0 0,-4 21-201 0 0,18-165 2794 0 0,-11 78-1745 0 0,-3 55-1782 0 0,-1 14-3403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7:45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43 264 0 0,'0'0'2182'0'0,"-12"-27"9362"0"0,10 25-11058 0 0,0 0 1 0 0,-1 1-1 0 0,1-1 1 0 0,0 1-1 0 0,0 0 0 0 0,-1 0 1 0 0,1 0-1 0 0,-1 0 1 0 0,1 0-1 0 0,-1 0 0 0 0,1 1 1 0 0,-1-1-1 0 0,0 1 1 0 0,1 0-1 0 0,-1-1 0 0 0,1 1 1 0 0,-1 0-1 0 0,-2 1 1 0 0,-47 8 1819 0 0,47-8-2233 0 0,0 1 1 0 0,1 0 0 0 0,0 0-1 0 0,-1 0 1 0 0,1 1 0 0 0,0-1 0 0 0,0 1-1 0 0,1 0 1 0 0,-1 0 0 0 0,0 1-1 0 0,1-1 1 0 0,0 1 0 0 0,0 0-1 0 0,0 0 1 0 0,0 0 0 0 0,1 0-1 0 0,-1 0 1 0 0,1 0 0 0 0,0 1-1 0 0,0-1 1 0 0,1 1 0 0 0,-1-1 0 0 0,0 7-1 0 0,2-8-60 0 0,-1 0 0 0 0,1 0 0 0 0,0 0 0 0 0,0 0 1 0 0,0 0-1 0 0,0 0 0 0 0,0 0 0 0 0,1-1 0 0 0,-1 1 0 0 0,1 0 0 0 0,0 0 0 0 0,0 0 0 0 0,0 0 0 0 0,0-1 0 0 0,1 1 0 0 0,-1 0 0 0 0,1-1 0 0 0,-1 1 0 0 0,1-1 0 0 0,0 0 1 0 0,0 1-1 0 0,0-1 0 0 0,0 0 0 0 0,0 0 0 0 0,1 0 0 0 0,-1-1 0 0 0,1 1 0 0 0,-1 0 0 0 0,1-1 0 0 0,-1 0 0 0 0,1 0 0 0 0,0 0 0 0 0,0 0 0 0 0,0 0 0 0 0,0 0 0 0 0,0-1 0 0 0,5 1 1 0 0,1 0-34 0 0,-1 0 1 0 0,0-1-1 0 0,1 0 1 0 0,-1-1-1 0 0,1 0 1 0 0,-1 0-1 0 0,0-1 1 0 0,0 0-1 0 0,0 0 1 0 0,0-1-1 0 0,0 0 1 0 0,11-6-1 0 0,-14 6 29 0 0,1 0-1 0 0,0 0 0 0 0,-1-1 1 0 0,0 0-1 0 0,0 0 1 0 0,0 0-1 0 0,-1-1 0 0 0,1 0 1 0 0,-1 0-1 0 0,0 0 1 0 0,0 0-1 0 0,-1-1 0 0 0,0 1 1 0 0,0-1-1 0 0,0 0 0 0 0,3-11 1 0 0,-5 15 23 0 0,-1 0-1 0 0,0 0 1 0 0,0 0 0 0 0,0 0 0 0 0,-1 0 0 0 0,1 0-1 0 0,0 0 1 0 0,-1 0 0 0 0,1 0 0 0 0,-1 0 0 0 0,0 0-1 0 0,1 0 1 0 0,-1 0 0 0 0,0 0 0 0 0,0 1 0 0 0,-1-1-1 0 0,1 0 1 0 0,0 1 0 0 0,0-1 0 0 0,-1 0-1 0 0,1 1 1 0 0,-1 0 0 0 0,1-1 0 0 0,-1 1 0 0 0,0 0-1 0 0,0 0 1 0 0,1 0 0 0 0,-1 0 0 0 0,-3-1 0 0 0,-30-10-2178 0 0,32 12 1023 0 0,0-1 0 0 0,0 1 1 0 0,0 0-1 0 0,0 0 1 0 0,0 0-1 0 0,0 1 0 0 0,0-1 1 0 0,-5 2-1 0 0,1 0-1688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4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359 110 68 0 0,'8'-14'2924'0'0,"-8"13"-2580"0"0,1 0-1 0 0,0-1 0 0 0,0 1 1 0 0,-1 0-1 0 0,1 0 0 0 0,-1 0 1 0 0,1 0-1 0 0,-1-1 0 0 0,1 1 1 0 0,-1 0-1 0 0,0 0 0 0 0,0-1 1 0 0,0 1-1 0 0,1 0 0 0 0,-1 0 1 0 0,0-1-1 0 0,-1 1 0 0 0,1 0 1 0 0,0-1-1 0 0,0 1 0 0 0,0 0 1 0 0,-1 0-1 0 0,1-1 0 0 0,-1 1 1 0 0,1 0-1 0 0,-2-1 0 0 0,1-2 30 0 0,-1 1 0 0 0,1 0 0 0 0,-1 0 0 0 0,0 0 0 0 0,0 0 0 0 0,0 0 0 0 0,-1 0-1 0 0,1 1 1 0 0,-1-1 0 0 0,0 1 0 0 0,1-1 0 0 0,-1 1 0 0 0,0 0 0 0 0,0 0 0 0 0,-5-2-1 0 0,2 2-79 0 0,0 0-1 0 0,0 0 0 0 0,-1 0 0 0 0,1 1 0 0 0,-1 0 0 0 0,1 0 0 0 0,-1 0 1 0 0,-6 1-1 0 0,-1 1-67 0 0,0 0 0 0 0,0 1 0 0 0,0 0 0 0 0,0 1 0 0 0,0 1 0 0 0,1 0 1 0 0,-17 8-1 0 0,19-5-139 0 0,0 0-1 0 0,0 1 1 0 0,0 1 0 0 0,1 0 0 0 0,1 0 0 0 0,-1 1 0 0 0,2 0-1 0 0,-1 0 1 0 0,1 1 0 0 0,1 0 0 0 0,-12 23 0 0 0,17-30-65 0 0,1-1 0 0 0,-1 0 0 0 0,1 0 0 0 0,0 0 0 0 0,0 1 0 0 0,0-1 0 0 0,0 1 0 0 0,1-1 0 0 0,-1 1 0 0 0,1-1 0 0 0,0 1 0 0 0,0-1 0 0 0,0 1 0 0 0,0-1 0 0 0,1 1 0 0 0,0-1 0 0 0,-1 1 0 0 0,3 3-1 0 0,-1-2 13 0 0,0-1 0 0 0,1 1 0 0 0,-1-1 0 0 0,1 0 0 0 0,0 0-1 0 0,0 0 1 0 0,0 0 0 0 0,1-1 0 0 0,0 1 0 0 0,-1-1-1 0 0,1 0 1 0 0,4 3 0 0 0,-2-2 8 0 0,-1-1 1 0 0,1 0-1 0 0,0 0 0 0 0,0 0 0 0 0,0-1 1 0 0,0 0-1 0 0,0 0 0 0 0,0 0 1 0 0,0-1-1 0 0,1 0 0 0 0,-1 0 0 0 0,1-1 1 0 0,-1 1-1 0 0,0-2 0 0 0,1 1 1 0 0,-1 0-1 0 0,1-1 0 0 0,-1-1 0 0 0,0 1 1 0 0,9-4-1 0 0,-4 0-6 0 0,0-1 0 0 0,-1-1 0 0 0,0 0 0 0 0,0 0 0 0 0,-1-1 0 0 0,0 0 0 0 0,0-1 0 0 0,-1 0 0 0 0,0 0 0 0 0,12-20 0 0 0,-15 21-7 0 0,-1 0 0 0 0,0 0-1 0 0,0 0 1 0 0,-1 0 0 0 0,0 0-1 0 0,-1-1 1 0 0,0 1 0 0 0,0-1-1 0 0,-1 0 1 0 0,0 0 0 0 0,0 1-1 0 0,-1-1 1 0 0,0 0 0 0 0,-1 0-1 0 0,-2-14 1 0 0,-8-30-28 0 0,10 52-18 0 0,2 4-23 0 0,1 25 70 0 0,2 0 0 0 0,0-1 0 0 0,3 0 0 0 0,0 0 0 0 0,12 29 0 0 0,-15-44-9 0 0,1-1-1 0 0,0 0 1 0 0,1-1 0 0 0,0 1-1 0 0,1-1 1 0 0,0 0 0 0 0,0 0-1 0 0,1-1 1 0 0,1 0 0 0 0,-1-1-1 0 0,1 0 1 0 0,1 0 0 0 0,-1-1-1 0 0,17 10 1 0 0,-21-15-9 0 0,0 0-1 0 0,0 0 0 0 0,0-1 1 0 0,0 0-1 0 0,1 1 0 0 0,-1-2 1 0 0,0 1-1 0 0,0-1 1 0 0,1 1-1 0 0,-1-2 0 0 0,7 0 1 0 0,3-1 5 0 0,0-1 0 0 0,21-7 0 0 0,-26 6-40 0 0,5-6-1372 0 0,-8 5-1188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46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16 136 0 0,'26'-14'5846'0'0,"-20"13"-5310"0"0,0 1-1 0 0,0 0 1 0 0,0 0 0 0 0,0 1-1 0 0,0-1 1 0 0,0 1 0 0 0,-1 1-1 0 0,1-1 1 0 0,0 1 0 0 0,-1 0-1 0 0,1 0 1 0 0,-1 1 0 0 0,7 3-1 0 0,10 7 495 0 0,33 25-1 0 0,-49-34-778 0 0,19 16 248 0 0,0 1 0 0 0,-2 1 1 0 0,0 1-1 0 0,-2 0 1 0 0,0 2-1 0 0,-2 1 0 0 0,0 0 1 0 0,24 48-1 0 0,-33-54-284 0 0,-1 1-1 0 0,-1 0 1 0 0,-1 0 0 0 0,-1 1-1 0 0,-1 0 1 0 0,-1 0 0 0 0,0 0 0 0 0,-2 1-1 0 0,-1-1 1 0 0,0 0 0 0 0,-2 1-1 0 0,-1-1 1 0 0,-5 27 0 0 0,3-29-45 0 0,-1 0 1 0 0,-1-1 0 0 0,0 0-1 0 0,-2 0 1 0 0,0-1 0 0 0,-1 0-1 0 0,-1 0 1 0 0,-1-1-1 0 0,0-1 1 0 0,-2 0 0 0 0,1 0-1 0 0,-22 19 1 0 0,30-31-983 0 0,-20 19 2387 0 0,17-16-4841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0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3 436 0 0,'4'-1'642'0'0,"0"0"1"0"0,0 1-1 0 0,1-1 0 0 0,-1 1 1 0 0,1 0-1 0 0,-1 0 1 0 0,0 1-1 0 0,1-1 0 0 0,-1 1 1 0 0,0 0-1 0 0,1 0 0 0 0,-1 0 1 0 0,5 2-1 0 0,-3 0 44 0 0,0 1 0 0 0,0-1 1 0 0,0 1-1 0 0,-1 0 0 0 0,0 0 0 0 0,1 1 1 0 0,7 9-1 0 0,3 6 784 0 0,-1 1 0 0 0,-1 0 1 0 0,18 39-1 0 0,-12-22 388 0 0,-5-11-784 0 0,-10-15-506 0 0,1-1 1 0 0,0 0 0 0 0,1 0-1 0 0,0-1 1 0 0,1 0-1 0 0,0 0 1 0 0,1-1 0 0 0,11 11-1 0 0,-19-19-543 0 0,-1-1 0 0 0,1 0 0 0 0,0 0 0 0 0,-1 1 0 0 0,1-1 0 0 0,0 0 1 0 0,-1 0-1 0 0,1 0 0 0 0,0 0 0 0 0,-1 0 0 0 0,1 0 0 0 0,0 0 0 0 0,-1 0 0 0 0,1 0 0 0 0,0 0 0 0 0,-1 0 0 0 0,1 0 0 0 0,0 0 0 0 0,-1 0 0 0 0,1-1 0 0 0,-1 1 0 0 0,1 0 0 0 0,0 0 0 0 0,-1-1 0 0 0,1 1 0 0 0,-1-1 0 0 0,1 1 0 0 0,-1 0 0 0 0,1-1 0 0 0,-1 1 0 0 0,1-1 0 0 0,-1 1 0 0 0,1-1 0 0 0,-1 1 0 0 0,0-1 0 0 0,1 0 1 0 0,0 0-1 0 0,11-23 81 0 0,-12 24-87 0 0,48-153 624 0 0,-35 102-557 0 0,-12 49-377 0 0,-7-19-2493 0 0,5 21 2361 0 0,0-1 0 0 0,0 1 0 0 0,0-1 0 0 0,0 1 0 0 0,0 0 0 0 0,0-1 0 0 0,0 1 0 0 0,0 0 0 0 0,0 0 0 0 0,0 0 0 0 0,0 0 0 0 0,0 0 1 0 0,0 0-1 0 0,0 0 0 0 0,0 0 0 0 0,0 0 0 0 0,0 0 0 0 0,0 1 0 0 0,-1-1 0 0 0,1 0 0 0 0,-1 1 0 0 0,-14 6-2711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48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22 148 0 0,'1'-10'3115'0'0,"-1"-1"3510"0"0,-1 33 541 0 0,1 43-5066 0 0,18 86 199 0 0,2 43-625 0 0,0-33-908 0 0,1-7-251 0 0,-18-101-373 0 0,-2-10 87 0 0,2-1 0 0 0,15 69 1 0 0,-17-110-261 0 0,-1 0 1 0 0,0 0-1 0 0,1 0 1 0 0,-1 0-1 0 0,0 0 1 0 0,1 0 0 0 0,-1 0-1 0 0,1 0 1 0 0,-1 0-1 0 0,1 0 1 0 0,0 0-1 0 0,-1-1 1 0 0,1 1 0 0 0,0 0-1 0 0,1 1 1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4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45 132 0 0,'-3'6'9212'0'0,"2"-7"-9073"0"0,19 8 2851 0 0,27 2-1308 0 0,444-10 3223 0 0,-138-7-3052 0 0,-205 11-501 0 0,283-33 0 0 0,-345 20-974 0 0,-44 7 214 0 0,43-10-1 0 0,-82 12-787 0 0,8-2-1521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4 276 0 0,'2'4'10973'0'0,"2"-2"-11174"0"0,8 2 2038 0 0,0-1-1 0 0,0 0 1 0 0,16 1 0 0 0,41-3 1536 0 0,66-18-807 0 0,-109 13-1623 0 0,1 1-163 0 0,-23 2-3923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3 261 344 0 0,'-1'0'233'0'0,"1"1"0"0"0,0-1 0 0 0,0 1 0 0 0,-1-1 1 0 0,1 1-1 0 0,0 0 0 0 0,0-1 0 0 0,0 1 0 0 0,0-1 0 0 0,0 1 0 0 0,0 0 0 0 0,0-1 0 0 0,0 1 1 0 0,0 0-1 0 0,0-1 0 0 0,0 1 0 0 0,0-1 0 0 0,0 1 0 0 0,0 0 0 0 0,1-1 0 0 0,-1 1 0 0 0,0-1 1 0 0,0 1-1 0 0,1 0 0 0 0,-1-1 0 0 0,0 1 0 0 0,1-1 0 0 0,-1 1 0 0 0,1-1 0 0 0,-1 1 0 0 0,0-1 0 0 0,2 1 1 0 0,0 0 56 0 0,-1-1 1 0 0,1 1 0 0 0,0-1 0 0 0,0 1 0 0 0,0-1-1 0 0,-1 0 1 0 0,1 1 0 0 0,0-1 0 0 0,0 0 0 0 0,0 0 0 0 0,2-1-1 0 0,4 0 295 0 0,1 0-1 0 0,-1-1 1 0 0,0 0-1 0 0,11-5 1 0 0,-13 4-393 0 0,0 0 0 0 0,0-1 0 0 0,0 0 0 0 0,-1 1-1 0 0,1-2 1 0 0,-1 1 0 0 0,0-1 0 0 0,0 0 0 0 0,-1 0 0 0 0,1 0 0 0 0,-1-1 0 0 0,0 1 0 0 0,0-1 0 0 0,-1 0 0 0 0,0 0 0 0 0,0-1 0 0 0,0 1 0 0 0,3-14 0 0 0,-2-3 184 0 0,0 0 0 0 0,-2 0 0 0 0,0 0 1 0 0,-2-28-1 0 0,0 34-64 0 0,0 15 318 0 0,1 6-428 0 0,71 279 3000 0 0,-71-278-3651 0 0,1 9 887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35 332 0 0,'0'0'779'0'0,"-12"-23"8838"0"0,8 21-8960 0 0,0 0-1 0 0,1 1 1 0 0,-1-1-1 0 0,0 1 0 0 0,0 0 1 0 0,0 0-1 0 0,-1 1 1 0 0,1-1-1 0 0,-8 1 0 0 0,4 0-176 0 0,-1 1-1 0 0,1 0 1 0 0,-1 1-1 0 0,-11 2 1 0 0,5 2-154 0 0,0-1 0 0 0,0 2 0 0 0,0 0-1 0 0,-21 13 1 0 0,30-15-182 0 0,-1 0-1 0 0,0 0 0 0 0,1 0 1 0 0,0 1-1 0 0,0 0 0 0 0,1 0 0 0 0,-1 1 1 0 0,2-1-1 0 0,-1 1 0 0 0,1 0 1 0 0,-1 0-1 0 0,2 1 0 0 0,-6 13 1 0 0,8-17-80 0 0,0 1 0 0 0,0 0 1 0 0,0 0-1 0 0,1-1 1 0 0,0 1-1 0 0,0 0 1 0 0,0 0-1 0 0,0 0 0 0 0,1 0 1 0 0,0 0-1 0 0,0-1 1 0 0,0 1-1 0 0,1 0 1 0 0,-1-1-1 0 0,1 1 0 0 0,0-1 1 0 0,0 0-1 0 0,1 1 1 0 0,-1-1-1 0 0,1 0 1 0 0,0 0-1 0 0,0-1 0 0 0,0 1 1 0 0,7 5-1 0 0,-1-2-37 0 0,-1-1-1 0 0,1 0 0 0 0,1 0 1 0 0,-1-1-1 0 0,1 0 1 0 0,0-1-1 0 0,0 0 0 0 0,0-1 1 0 0,0 0-1 0 0,1 0 1 0 0,-1-1-1 0 0,1 0 0 0 0,0-1 1 0 0,0 0-1 0 0,-1-1 1 0 0,14-1-1 0 0,-10 0-45 0 0,-1-1 0 0 0,1 0 0 0 0,-1 0 0 0 0,0-1 1 0 0,0-1-1 0 0,0 0 0 0 0,0-1 0 0 0,-1-1 0 0 0,0 0 0 0 0,0 0 0 0 0,0-1 1 0 0,16-13-1 0 0,-25 17 40 0 0,0 1 1 0 0,1-2-1 0 0,-1 1 1 0 0,0 0-1 0 0,-1-1 1 0 0,1 1-1 0 0,0-1 1 0 0,-1 0-1 0 0,0 0 1 0 0,0 0-1 0 0,0 0 1 0 0,0 0-1 0 0,-1 0 1 0 0,0 0-1 0 0,0-1 1 0 0,0 1-1 0 0,0-1 0 0 0,-1 1 1 0 0,1 0-1 0 0,-1-6 1 0 0,-1 4 30 0 0,0 1 0 0 0,0-1-1 0 0,-1 0 1 0 0,0 0 0 0 0,0 1 0 0 0,0 0 0 0 0,-1-1 0 0 0,0 1-1 0 0,0 0 1 0 0,0 0 0 0 0,0 0 0 0 0,-1 1 0 0 0,0-1 0 0 0,-7-6-1 0 0,1 2-10 0 0,0 0 0 0 0,-1 1-1 0 0,0 0 1 0 0,0 1 0 0 0,-1 0-1 0 0,0 1 1 0 0,0 1 0 0 0,-20-7-1 0 0,23 9-351 0 0,-1 1-1 0 0,0 0 1 0 0,0 0-1 0 0,0 1 1 0 0,-10 0-1 0 0,13 2-416 0 0,-1-1 0 0 0,1 1 0 0 0,-1 0 0 0 0,1 1 1 0 0,0-1-1 0 0,0 1 0 0 0,-9 5 0 0 0,2 1-4818 0 0,9-5 3231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2 108 0 0,'0'0'2247'0'0,"16"24"5368"0"0,49 60-274 0 0,4 6-3358 0 0,-60-80-3338 0 0,0-1 0 0 0,1 0 0 0 0,0 0 1 0 0,0-1-1 0 0,1-1 0 0 0,18 10 0 0 0,-28-16-589 0 0,0-1-1 0 0,0 1 0 0 0,0-1 1 0 0,0 1-1 0 0,0-1 0 0 0,0 0 0 0 0,0 0 1 0 0,0 0-1 0 0,0 1 0 0 0,1-1 1 0 0,-1 0-1 0 0,0 0 0 0 0,0 0 1 0 0,0-1-1 0 0,0 1 0 0 0,0 0 0 0 0,0 0 1 0 0,0-1-1 0 0,1 1 0 0 0,-1 0 1 0 0,0-1-1 0 0,0 1 0 0 0,0-1 0 0 0,0 0 1 0 0,0 1-1 0 0,-1-1 0 0 0,1 0 1 0 0,0 1-1 0 0,0-1 0 0 0,0 0 1 0 0,-1 0-1 0 0,1 0 0 0 0,0 0 0 0 0,-1 0 1 0 0,1 0-1 0 0,0 0 0 0 0,-1 0 1 0 0,1 0-1 0 0,-1 0 0 0 0,0 0 0 0 0,1 0 1 0 0,-1 0-1 0 0,0 0 0 0 0,0 0 1 0 0,0-2-1 0 0,3-8 67 0 0,-1-1 0 0 0,0 0 0 0 0,0-17 1 0 0,-1 16 145 0 0,1-41 375 0 0,2-18 258 0 0,6 28-3872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4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16 244 0 0,'15'-16'11593'0'0,"-12"18"-11197"0"0,-1 0-1 0 0,1 0 1 0 0,-1 1 0 0 0,1-1-1 0 0,-1 1 1 0 0,0-1 0 0 0,0 1 0 0 0,0 0-1 0 0,0-1 1 0 0,0 1 0 0 0,0 0-1 0 0,-1 0 1 0 0,2 4 0 0 0,16 50 1808 0 0,-13-35-1458 0 0,22 71 710 0 0,-5 0 1 0 0,-3 2 0 0 0,11 165 0 0 0,-17-91-332 0 0,-9-138-112 0 0,-4-25-4545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5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99 508 0 0,'-5'2'8708'0'0,"9"0"-8347"0"0,1 0 1 0 0,-1 0 0 0 0,1-1-1 0 0,-1 1 1 0 0,1-1 0 0 0,-1 0 0 0 0,1-1-1 0 0,0 1 1 0 0,6-1 0 0 0,52-2 1563 0 0,-38 1-1540 0 0,219-12 2158 0 0,360-28 1414 0 0,-289 18-2492 0 0,-197 5-787 0 0,-56 7-929 0 0,-52 9-592 0 0,0 0-2272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5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0 128 0 0,'0'0'1685'0'0,"-4"13"5565"0"0,25 162 3100 0 0,-16-106-8426 0 0,4-1 1 0 0,3 1 0 0 0,24 76-1 0 0,-29-120-1404 0 0,-6-19-675 0 0,0 0-1 0 0,1 0 1 0 0,0-1 0 0 0,0 1 0 0 0,4 5 0 0 0,-6-10-549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1 179 328 0 0,'0'0'224'0'0,"0"-1"-1"0"0,0 1 0 0 0,0-1 1 0 0,0 1-1 0 0,-1-1 1 0 0,1 1-1 0 0,0-1 1 0 0,0 1-1 0 0,0-1 1 0 0,0 1-1 0 0,0-1 1 0 0,0 1-1 0 0,0-1 1 0 0,0 1-1 0 0,0-1 1 0 0,0 1-1 0 0,1-1 1 0 0,-1 1-1 0 0,0-1 1 0 0,0 1-1 0 0,0 0 1 0 0,1-1-1 0 0,-1 1 0 0 0,0-1 1 0 0,0 1-1 0 0,1 0 1 0 0,-1-1-1 0 0,1 0 1 0 0,15-7 2888 0 0,28 2-1106 0 0,-35 5-1150 0 0,331-24 6048 0 0,-28 5-5086 0 0,283-41-1122 0 0,-221 20 522 0 0,-372 40-1193 0 0,1 1 0 0 0,-1-1 0 0 0,0 1 0 0 0,0 0 0 0 0,1 0 0 0 0,-1 0 0 0 0,0 0 0 0 0,0 0 0 0 0,1 0 0 0 0,-1 1 0 0 0,0-1 0 0 0,0 1 0 0 0,1 0 0 0 0,-1-1-1 0 0,0 1 1 0 0,0 0 0 0 0,0 0 0 0 0,0 0 0 0 0,0 1 0 0 0,0-1 0 0 0,-1 0 0 0 0,1 1 0 0 0,0-1 0 0 0,2 4 0 0 0,-1 0 20 0 0,-1 0 0 0 0,0 0 0 0 0,-1 0 0 0 0,1 0 1 0 0,-1 0-1 0 0,0 0 0 0 0,0 0 0 0 0,0 1 0 0 0,-1 9 0 0 0,26 247 2863 0 0,-11-134-877 0 0,-15-124-2858 0 0,2 23 2853 0 0,-1-20-5528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1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20 0 0,'6'-1'11633'0'0,"-5"1"-11451"0"0,11 19 4643 0 0,15 40-3652 0 0,-19-42 480 0 0,29 76 871 0 0,-3 2-1 0 0,22 106 0 0 0,-2-6-388 0 0,45 141 1212 0 0,-84-280-3290 0 0,-2 0 0 0 0,-3 1 1 0 0,4 66-1 0 0,-15-119-57 0 0,10 24-25 0 0,-9-27-187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68 0 0,'30'-14'9076'0'0,"143"-3"-3118"0"0,92 2-2629 0 0,143-13-950 0 0,-257 11-1415 0 0,523-46 2115 0 0,-503 46-969 0 0,-167 16-794 0 0,6 0-1164 0 0,0-1-4036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8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29 240 0 0,'26'-8'13820'0'0,"9"-1"-7705"0"0,2 1-7107 0 0,-3 5-6593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1 464 0 0,'-5'4'1425'0'0,"0"0"1"0"0,0 1-1 0 0,0-1 1 0 0,1 1-1 0 0,-8 11 1 0 0,5-6 99 0 0,1 1 0 0 0,-9 21 1 0 0,11-21-709 0 0,0-1 0 0 0,0 1 0 0 0,1 1 1 0 0,1-1-1 0 0,0 0 0 0 0,1 1 0 0 0,-1 20 1 0 0,3-31-744 0 0,-1 1 1 0 0,0-1 0 0 0,0 0 0 0 0,1 0 0 0 0,-1 0-1 0 0,1 0 1 0 0,-1 0 0 0 0,1 0 0 0 0,-1-1 0 0 0,1 1 0 0 0,0 0-1 0 0,-1 0 1 0 0,1 0 0 0 0,0 0 0 0 0,0-1 0 0 0,0 1-1 0 0,-1 0 1 0 0,1-1 0 0 0,0 1 0 0 0,0-1 0 0 0,0 1 0 0 0,0-1-1 0 0,0 1 1 0 0,0-1 0 0 0,0 0 0 0 0,0 1 0 0 0,0-1 0 0 0,1 0-1 0 0,-1 0 1 0 0,0 0 0 0 0,0 0 0 0 0,0 0 0 0 0,0 0-1 0 0,0 0 1 0 0,0 0 0 0 0,0 0 0 0 0,0-1 0 0 0,2 1 0 0 0,51-14 616 0 0,-41 10-402 0 0,3 0-138 0 0,1 0 0 0 0,1 1 1 0 0,-1 1-1 0 0,0 1 0 0 0,0 0 0 0 0,20 2 1 0 0,-31-1-131 0 0,-1 1 0 0 0,1 0 0 0 0,0 0 1 0 0,-1 0-1 0 0,1 1 0 0 0,-1-1 0 0 0,1 1 1 0 0,-1 1-1 0 0,0-1 0 0 0,0 1 0 0 0,0 0 1 0 0,0 0-1 0 0,0 0 0 0 0,-1 1 0 0 0,1 0 1 0 0,-1 0-1 0 0,0 0 0 0 0,0 0 0 0 0,-1 1 1 0 0,1-1-1 0 0,-1 1 0 0 0,4 6 0 0 0,-7-9-4 0 0,1 0 0 0 0,0 0 0 0 0,-1 0 0 0 0,1-1 0 0 0,-1 1 0 0 0,1 0 0 0 0,-1 0 0 0 0,0 0 0 0 0,0 0-1 0 0,1 0 1 0 0,-2 0 0 0 0,1 0 0 0 0,0 0 0 0 0,0-1 0 0 0,-1 1 0 0 0,1 0 0 0 0,-1 0 0 0 0,1 0 0 0 0,-2 2 0 0 0,0-1 9 0 0,0 1 1 0 0,0-1 0 0 0,0 0 0 0 0,-1 0-1 0 0,1 0 1 0 0,-1 0 0 0 0,0-1 0 0 0,0 1-1 0 0,-4 2 1 0 0,-2 2 29 0 0,-2-1 1 0 0,1-1-1 0 0,-1 0 0 0 0,1 0 0 0 0,-17 4 0 0 0,7-4-77 0 0,1-1 1 0 0,-1-1-1 0 0,0 0 0 0 0,-27-1 0 0 0,-4-6-4336 0 0,45 3 722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5:59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2 112 0 0,'0'0'250'0'0,"-1"0"1"0"0,1 0-1 0 0,0 0 0 0 0,-1-1 1 0 0,1 1-1 0 0,-1 0 0 0 0,1 0 1 0 0,0 0-1 0 0,-1 0 0 0 0,1-1 1 0 0,-1 1-1 0 0,1 0 0 0 0,-1 0 1 0 0,1 0-1 0 0,0 0 0 0 0,-1 0 1 0 0,1 0-1 0 0,-1 0 0 0 0,1 0 1 0 0,-1 1-1 0 0,1-1 0 0 0,0 0 1 0 0,-1 0-1 0 0,1 0 0 0 0,-1 0 1 0 0,1 1-1 0 0,0-1 0 0 0,-1 0 1 0 0,1 0-1 0 0,0 0 0 0 0,-1 1 1 0 0,1-1-1 0 0,0 0 0 0 0,-1 1 1 0 0,1-1-1 0 0,0 0 0 0 0,0 1 1 0 0,-1-1-1 0 0,1 1 0 0 0,-6 24 3835 0 0,7 34-1177 0 0,-1-55-2348 0 0,1 23 702 0 0,-1-15-575 0 0,0 0-1 0 0,1 0 1 0 0,0 0 0 0 0,1-1-1 0 0,1 1 1 0 0,0 0 0 0 0,7 18 0 0 0,-10-29-632 0 0,1 0-1 0 0,0 0 1 0 0,0-1 0 0 0,0 1 0 0 0,0 0 0 0 0,0-1 0 0 0,0 1 0 0 0,0-1 0 0 0,0 1 0 0 0,0-1 0 0 0,0 1 0 0 0,0-1 0 0 0,0 0 0 0 0,1 0 0 0 0,-1 1 0 0 0,0-1 0 0 0,0 0 0 0 0,0 0 0 0 0,0 0 0 0 0,0 0 0 0 0,1 0 0 0 0,-1-1 0 0 0,0 1 0 0 0,0 0 0 0 0,0 0 0 0 0,0-1 0 0 0,0 1-1 0 0,0-1 1 0 0,0 1 0 0 0,0-1 0 0 0,0 1 0 0 0,0-1 0 0 0,2-1 0 0 0,37-25-172 0 0,-35 23 199 0 0,128-114-87 0 0,-87 74 270 0 0,-40 38-211 0 0,-8 5-36 0 0,-14 10-56 0 0,-25 18-64 0 0,36-24 91 0 0,-13 10-71 0 0,-29 29 0 0 0,44-39 84 0 0,0 0 0 0 0,0 0 0 0 0,0 1 0 0 0,1-1 0 0 0,-1 1 0 0 0,1 0-1 0 0,0-1 1 0 0,0 1 0 0 0,0 0 0 0 0,0 0 0 0 0,1 0 0 0 0,-1 0 0 0 0,1 1 0 0 0,0-1 0 0 0,1 0 0 0 0,-1 7-1 0 0,1-9 16 0 0,1 0 0 0 0,-1 0-1 0 0,1 0 1 0 0,-1-1 0 0 0,1 1-1 0 0,0 0 1 0 0,0-1 0 0 0,0 1-1 0 0,0 0 1 0 0,0-1 0 0 0,0 1-1 0 0,1-1 1 0 0,-1 1 0 0 0,0-1-1 0 0,1 0 1 0 0,-1 0-1 0 0,1 0 1 0 0,-1 1 0 0 0,1-1-1 0 0,0-1 1 0 0,-1 1 0 0 0,1 0-1 0 0,0 0 1 0 0,2 0 0 0 0,53 13 181 0 0,-37-11-115 0 0,13 4-11 0 0,1-2 0 0 0,66 2 0 0 0,-99-7-296 0 0,10 1-454 0 0,-4 1-1949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01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1 207 488 0 0,'0'0'8027'0'0,"3"-1"-6974"0"0,0 0-647 0 0,0 0 0 0 0,1 1 0 0 0,-1-1 0 0 0,1 1 0 0 0,-1 0 0 0 0,0-1-1 0 0,1 1 1 0 0,-1 1 0 0 0,1-1 0 0 0,-1 1 0 0 0,1-1 0 0 0,-1 1 0 0 0,0 0 0 0 0,7 3 0 0 0,-2 0 520 0 0,0 1 1 0 0,1 0-1 0 0,13 12 1 0 0,16 11 1190 0 0,-38-27-2086 0 0,1-1-1 0 0,-1 0 1 0 0,0 0-1 0 0,1 1 1 0 0,-1-1-1 0 0,1 0 1 0 0,-1 0 0 0 0,0 0-1 0 0,1 1 1 0 0,-1-1-1 0 0,1 0 1 0 0,-1 0-1 0 0,1 0 1 0 0,-1 0 0 0 0,1 0-1 0 0,-1 0 1 0 0,1 0-1 0 0,-1 0 1 0 0,0 0-1 0 0,1 0 1 0 0,-1 0-1 0 0,1 0 1 0 0,-1 0 0 0 0,1 0-1 0 0,-1 0 1 0 0,1-1-1 0 0,-1 1 1 0 0,0 0-1 0 0,1 0 1 0 0,-1 0 0 0 0,1-1-1 0 0,-1 1 1 0 0,0 0-1 0 0,1 0 1 0 0,-1-1-1 0 0,0 1 1 0 0,1 0 0 0 0,-1-1-1 0 0,0 1 1 0 0,0-1-1 0 0,1 1 1 0 0,-1 0-1 0 0,0-1 1 0 0,0 1 0 0 0,0-1-1 0 0,1 1 1 0 0,-1-1-1 0 0,0 1 1 0 0,0 0-1 0 0,0-1 1 0 0,0 1 0 0 0,0-1-1 0 0,0 1 1 0 0,0-1-1 0 0,0 1 1 0 0,0-1-1 0 0,0 1 1 0 0,0-1 0 0 0,0 1-1 0 0,-1-1 1 0 0,-2-33 513 0 0,2 30-453 0 0,-4-26 207 0 0,2 19-95 0 0,2 0 1 0 0,-1 0-1 0 0,1-22 0 0 0,1 28-163 0 0,1 1 0 0 0,0-1-1 0 0,0 0 1 0 0,0 0 0 0 0,1 1 0 0 0,0-1 0 0 0,0 1-1 0 0,0 0 1 0 0,0-1 0 0 0,0 1 0 0 0,1 0 0 0 0,5-6-1 0 0,-2 4-2 0 0,0-1 0 0 0,1 1-1 0 0,-1 0 1 0 0,2 0 0 0 0,14-9-1 0 0,-19 14-26 0 0,-1-1 0 0 0,1 0 0 0 0,0 1 1 0 0,0 0-1 0 0,0-1 0 0 0,0 1 0 0 0,0 0 0 0 0,0 1 0 0 0,0-1 0 0 0,0 0 0 0 0,0 1 0 0 0,0 0 1 0 0,0 0-1 0 0,1 0 0 0 0,-1 0 0 0 0,0 0 0 0 0,0 1 0 0 0,0-1 0 0 0,0 1 0 0 0,5 1 0 0 0,-7-1 1 0 0,1 0-1 0 0,0 0 1 0 0,-1 0-1 0 0,1 0 0 0 0,-1 0 1 0 0,1 1-1 0 0,-1-1 1 0 0,1 0-1 0 0,-1 1 0 0 0,0-1 1 0 0,0 1-1 0 0,0 0 1 0 0,0-1-1 0 0,0 1 0 0 0,0 0 1 0 0,0-1-1 0 0,0 1 1 0 0,-1 0-1 0 0,1 0 0 0 0,-1 0 1 0 0,1 0-1 0 0,-1 0 1 0 0,0 0-1 0 0,1 2 0 0 0,-2 3 7 0 0,0 1-1 0 0,0-1 0 0 0,0 0 0 0 0,-1 1 0 0 0,-2 7 0 0 0,-5 28-15 0 0,9-41 7 0 0,0 0 0 0 0,1 0 1 0 0,-1-1-1 0 0,1 1 1 0 0,0 0-1 0 0,0 0 0 0 0,-1-1 1 0 0,1 1-1 0 0,0 0 1 0 0,1-1-1 0 0,-1 1 0 0 0,0-1 1 0 0,0 1-1 0 0,1-1 0 0 0,-1 0 1 0 0,0 1-1 0 0,1-1 1 0 0,-1 0-1 0 0,1 0 0 0 0,0 0 1 0 0,-1 0-1 0 0,1 0 0 0 0,0-1 1 0 0,0 1-1 0 0,3 0 1 0 0,52 14 127 0 0,-47-14-117 0 0,181 27 119 0 0,-181-27-238 0 0,-4 0 202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34 80 0 0,'-1'-11'1399'0'0,"-7"-12"10705"0"0,11 35-10989 0 0,27 108 1118 0 0,23 209 0 0 0,-43-223-1595 0 0,-9-61-9640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3 568 0 0,'0'-3'6288'0'0,"6"3"-2453"0"0,23 4-1189 0 0,32 6-1994 0 0,0 2 58 0 0,-1 2 0 0 0,-1 2-1 0 0,0 4 1 0 0,-2 1 0 0 0,56 31 0 0 0,158 89 596 0 0,-269-140-1285 0 0,0 0 1 0 0,0 0-1 0 0,-1 0 1 0 0,1 0 0 0 0,0 1-1 0 0,-1-1 1 0 0,1 0-1 0 0,-1 1 1 0 0,0-1-1 0 0,1 1 1 0 0,-1 0-1 0 0,0-1 1 0 0,0 1 0 0 0,2 3-1 0 0,-3-4-6 0 0,-17 24 118 0 0,-5-1-72 0 0,-1-1 0 0 0,-2-1 0 0 0,-44 30 0 0 0,27-20-48 0 0,-78 55 28 0 0,-48 39 199 0 0,63-39 716 0 0,91-79-390 0 0,18-22-11638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 0 0,'1'1'10158'0'0,"4"7"-7721"0"0,6 16-1511 0 0,2 46 1103 0 0,6 111 0 0 0,-14 72-659 0 0,-4-203-1176 0 0,2 1 0 0 0,17 92-1 0 0,-13-109 107 0 0,-7-33-226 0 0,2 9 285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4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57 176 0 0,'0'0'3984'0'0,"34"9"-283"0"0,33-7-1642 0 0,109-12 0 0 0,-16 0-952 0 0,310-10 965 0 0,-167 5-1290 0 0,-85 4 1242 0 0,-213 11-1650 0 0,3-1-3944 0 0,-1 1-550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2 492 0 0,'7'-1'8773'0'0,"-3"2"-8928"0"0,1 5 744 0 0,-1-1 0 0 0,1 0 0 0 0,-1 1 0 0 0,0 0 0 0 0,-1 0 1 0 0,1 0-1 0 0,-1 0 0 0 0,4 13 0 0 0,13 54 1130 0 0,-19-69-1577 0 0,9 51 679 0 0,-3 1-1 0 0,-2 0 0 0 0,-3 68 0 0 0,4 57 264 0 0,-1-139-600 0 0,1 0-1192 0 0,-5-15-8008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15 507 544 0 0,'-15'10'11640'0'0,"17"-8"-11302"0"0,0 0 1 0 0,0-1 0 0 0,0 1-1 0 0,0 0 1 0 0,1-1 0 0 0,-1 1-1 0 0,0-1 1 0 0,1 0 0 0 0,-1 0-1 0 0,1 0 1 0 0,-1 0-1 0 0,1 0 1 0 0,-1-1 0 0 0,1 1-1 0 0,4 0 1 0 0,50 3 1657 0 0,-43-3-1499 0 0,392-6 3906 0 0,2-25-2829 0 0,-386 28-1486 0 0,229-17 694 0 0,266-25 489 0 0,661-73 945 0 0,-229 34-1449 0 0,-340 34-573 0 0,407-11-7 0 0,-562 39-117 0 0,-207 8-48 0 0,338-16 79 0 0,165-3-51 0 0,328 12 17 0 0,-342 17 59 0 0,70 5 203 0 0,-418 3-193 0 0,234-4 90 0 0,-406-3-157 0 0,94-3-75 0 0,-288 5 6 0 0,57-6 0 0 0,-72 6 0 0 0,-3-1-134 0 0,-3 1-511 0 0,-35-6-11648 0 0,21 3 8919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1 123 412 0 0,'1'0'7485'0'0,"14"2"-7019"0"0,56-3 1605 0 0,75-10 0 0 0,-18 1-1203 0 0,148-3 385 0 0,744-56 1819 0 0,-957 61-2449 0 0,-26 2-225 0 0,0 2 0 0 0,0 1 0 0 0,63 4-1 0 0,-96 0-298 0 0,-1-1-14 0 0,-1 0 0 0 0,1 0-1 0 0,0 1 1 0 0,0-1 0 0 0,-1 1 0 0 0,1 0 0 0 0,0 0 0 0 0,-1 0 0 0 0,1 0 0 0 0,2 1 0 0 0,-3 0-18 0 0,-1 0 0 0 0,1 0 0 0 0,-1 0 0 0 0,1 0 0 0 0,-1 0 0 0 0,0 0 0 0 0,0 0 1 0 0,0 1-1 0 0,0-1 0 0 0,-1 0 0 0 0,1 0 0 0 0,0 1 0 0 0,-1-1 0 0 0,1 4 0 0 0,3 36 619 0 0,-1 0 0 0 0,-4 70 0 0 0,0-1 35 0 0,2-70-473 0 0,-1 8 171 0 0,3-1 0 0 0,1 1 0 0 0,21 90 0 0 0,-20-114-73 0 0,-5-24-512 0 0,2 4-407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98 224 0 0,'0'0'6106'0'0,"3"1"-5247"0"0,11 2-203 0 0,0-2 1 0 0,0 0-1 0 0,0 0 0 0 0,0-1 1 0 0,0-1-1 0 0,20-3 1 0 0,11-1 25 0 0,187-11 1719 0 0,53-2-364 0 0,357 0 832 0 0,-225 0-1637 0 0,-206 2 1590 0 0,-209 15-2529 0 0,11-1 494 0 0,-20-4-6422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2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13 180 112 0 0,'0'0'13183'0'0,"2"-2"-12438"0"0,0-1-473 0 0,-1 0-1 0 0,1 0 1 0 0,0 1 0 0 0,-1-1-1 0 0,0 0 1 0 0,1-1 0 0 0,-1 1-1 0 0,0 0 1 0 0,-1 0 0 0 0,1 0-1 0 0,0-1 1 0 0,-1 1 0 0 0,0 0-1 0 0,0-1 1 0 0,0 1 0 0 0,-1-6-1 0 0,-1-7 167 0 0,-2 0-1 0 0,-6-20 1 0 0,-2-14 662 0 0,12 49-306 0 0,0 7-713 0 0,2 0 0 0 0,-1-1 0 0 0,1 1 0 0 0,-1-1 0 0 0,6 11 0 0 0,5 15 223 0 0,-5 1-766 0 0,17 45 0 0 0,-24-76 343 0 0,4 10-2775 0 0,-2-3-3587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36 28 0 0,'-3'-21'9339'0'0,"3"20"-9174"0"0,-1 0 1 0 0,1 0-1 0 0,0 1 0 0 0,0-1 1 0 0,-1 0-1 0 0,1 0 1 0 0,-1 1-1 0 0,1-1 1 0 0,0 0-1 0 0,-1 1 0 0 0,1-1 1 0 0,-1 1-1 0 0,0-1 1 0 0,1 1-1 0 0,-1-1 0 0 0,1 1 1 0 0,-1-1-1 0 0,0 1 1 0 0,1-1-1 0 0,-1 1 0 0 0,0 0 1 0 0,1-1-1 0 0,-1 1 1 0 0,0 0-1 0 0,-1-1 0 0 0,-23 4 2188 0 0,-21 16-527 0 0,40-15-1663 0 0,1-1 0 0 0,-1 1 0 0 0,1 0 1 0 0,0 0-1 0 0,0 0 0 0 0,1 1 0 0 0,-1-1 0 0 0,1 1 1 0 0,0 0-1 0 0,0 1 0 0 0,1-1 0 0 0,-1 1 1 0 0,1 0-1 0 0,-3 9 0 0 0,5-12-106 0 0,0 0-1 0 0,0 0 1 0 0,1 0-1 0 0,0 0 1 0 0,-1 0 0 0 0,1 0-1 0 0,0 0 1 0 0,0 1-1 0 0,1-1 1 0 0,-1 0-1 0 0,1 0 1 0 0,0 0 0 0 0,-1 0-1 0 0,1 0 1 0 0,0 0-1 0 0,1 0 1 0 0,-1 0 0 0 0,1-1-1 0 0,-1 1 1 0 0,1 0-1 0 0,0-1 1 0 0,0 1-1 0 0,0-1 1 0 0,0 0 0 0 0,0 0-1 0 0,0 0 1 0 0,1 0-1 0 0,-1 0 1 0 0,1 0 0 0 0,0 0-1 0 0,4 2 1 0 0,3-1 11 0 0,-1 1 1 0 0,0-1-1 0 0,1 0 1 0 0,0-1 0 0 0,0 0-1 0 0,0-1 1 0 0,-1 0-1 0 0,1-1 1 0 0,0 0 0 0 0,0 0-1 0 0,0-1 1 0 0,0 0-1 0 0,0-1 1 0 0,13-3-1 0 0,-21 4-47 0 0,0 0-1 0 0,0 1 0 0 0,0-1 0 0 0,-1 0 0 0 0,1 0 0 0 0,0 0 0 0 0,0 0 0 0 0,-1 0 0 0 0,1-1 0 0 0,-1 1 0 0 0,1-1 1 0 0,-1 1-1 0 0,1 0 0 0 0,-1-1 0 0 0,0 0 0 0 0,0 1 0 0 0,0-1 0 0 0,0 0 0 0 0,0 0 0 0 0,0 0 0 0 0,0 1 0 0 0,0-4 0 0 0,0 1 44 0 0,0 0-1 0 0,-1 0 0 0 0,0-1 0 0 0,0 1 0 0 0,0 0 1 0 0,-1 0-1 0 0,1 0 0 0 0,-1 0 0 0 0,0 0 0 0 0,-2-7 0 0 0,1 4 15 0 0,-1 1 0 0 0,0-1 0 0 0,0 1 0 0 0,0 0 0 0 0,-1 0 0 0 0,1 1 0 0 0,-2-1 0 0 0,1 1-1 0 0,0-1 1 0 0,-1 1 0 0 0,0 1 0 0 0,0-1 0 0 0,-11-6 0 0 0,4 6-91 0 0,0 0 0 0 0,0 1 0 0 0,-1 1 1 0 0,1 0-1 0 0,-1 1 0 0 0,-24-2 0 0 0,8 4-1767 0 0,-57 5 0 0 0,71-1 403 0 0,6 0-2723 0 0,6-3 1749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11 504 0 0,'-7'-10'11126'0'0,"2"56"-6681"0"0,4-10-2687 0 0,0-23-1162 0 0,0 1-1 0 0,1 0 0 0 0,1 0 0 0 0,0-1 1 0 0,1 1-1 0 0,6 24 0 0 0,-8-38-553 0 0,1 1 0 0 0,-1 0 0 0 0,1 0 0 0 0,-1-1 0 0 0,1 1 0 0 0,-1-1 0 0 0,1 1 0 0 0,0 0 0 0 0,-1-1 0 0 0,1 1 0 0 0,-1-1 0 0 0,1 0 0 0 0,0 1 0 0 0,0-1 0 0 0,-1 1 0 0 0,1-1 0 0 0,0 0 0 0 0,0 0 0 0 0,-1 1 0 0 0,1-1 0 0 0,0 0 0 0 0,0 0 0 0 0,0 0 0 0 0,0 0 0 0 0,-1 0 0 0 0,1 0 0 0 0,0 0 0 0 0,0 0 0 0 0,0 0 0 0 0,-1 0 0 0 0,1-1 0 0 0,0 1 0 0 0,0 0 0 0 0,-1 0 0 0 0,1-1 0 0 0,0 1 0 0 0,0-1 0 0 0,-1 1 0 0 0,1-1 0 0 0,0 1 0 0 0,-1-1 0 0 0,2 0 0 0 0,37-29-131 0 0,-27 20 164 0 0,84-62-68 0 0,-91 68-466 0 0,-16 13 338 0 0,-18 18 37 0 0,24-21 65 0 0,0 0-1 0 0,0 0 1 0 0,1 1-1 0 0,0-1 0 0 0,1 1 1 0 0,-4 9-1 0 0,6-14 58 0 0,1-1 1 0 0,-1 1-1 0 0,1-1 0 0 0,-1 1 1 0 0,1 0-1 0 0,0 0 0 0 0,0-1 0 0 0,0 1 1 0 0,0 0-1 0 0,0-1 0 0 0,0 1 0 0 0,0 0 1 0 0,0 0-1 0 0,1-1 0 0 0,-1 1 0 0 0,1-1 1 0 0,-1 1-1 0 0,1 0 0 0 0,0-1 0 0 0,-1 1 1 0 0,1-1-1 0 0,0 1 0 0 0,0-1 0 0 0,0 0 1 0 0,0 1-1 0 0,1-1 0 0 0,-1 0 0 0 0,0 0 1 0 0,0 0-1 0 0,1 0 0 0 0,-1 0 0 0 0,1 0 1 0 0,1 1-1 0 0,8 4 200 0 0,1 0 0 0 0,0 0 1 0 0,16 4-1 0 0,-5-5-3461 0 0,1-3-5089 0 0,-16-2 5960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1 217 568 0 0,'0'0'5397'0'0,"13"18"82"0"0,12-3-1629 0 0,-18-10-2839 0 0,1 0 1 0 0,0 0 0 0 0,0-1-1 0 0,1 0 1 0 0,-1 0 0 0 0,17 3-1 0 0,-24-7-962 0 0,-1 1 0 0 0,1-1 0 0 0,0 0 0 0 0,-1 0 0 0 0,1 0-1 0 0,-1 0 1 0 0,1-1 0 0 0,0 1 0 0 0,-1 0 0 0 0,1 0 0 0 0,-1 0-1 0 0,1 0 1 0 0,-1-1 0 0 0,1 1 0 0 0,0 0 0 0 0,-1-1 0 0 0,1 1-1 0 0,-1 0 1 0 0,0-1 0 0 0,1 1 0 0 0,-1 0 0 0 0,1-1 0 0 0,-1 1-1 0 0,1-1 1 0 0,-1 1 0 0 0,0-1 0 0 0,1 1 0 0 0,-1-1 0 0 0,0 1-1 0 0,0-1 1 0 0,1 1 0 0 0,-1-1 0 0 0,0 0 0 0 0,0 1 0 0 0,0-1-1 0 0,0 1 1 0 0,0-1 0 0 0,0 1 0 0 0,0-1 0 0 0,0 0 0 0 0,0 1 0 0 0,0-1-1 0 0,0 1 1 0 0,0-1 0 0 0,0 0 0 0 0,0 1 0 0 0,-1-1 0 0 0,-7-35 337 0 0,6 29-252 0 0,0-2-28 0 0,0 0 0 0 0,0 0-1 0 0,1 0 1 0 0,0 0 0 0 0,1-17-1 0 0,1 22-75 0 0,0 0 1 0 0,0 0-1 0 0,0 0 0 0 0,0 0 0 0 0,1 0 0 0 0,0 0 0 0 0,0 0 1 0 0,0 0-1 0 0,0 1 0 0 0,0-1 0 0 0,1 1 0 0 0,0 0 1 0 0,-1 0-1 0 0,1 0 0 0 0,4-3 0 0 0,4-4 24 0 0,1 0 0 0 0,1 1 1 0 0,0 1-1 0 0,0 0 0 0 0,0 0 0 0 0,1 2 0 0 0,0 0 0 0 0,0 0 1 0 0,1 1-1 0 0,0 1 0 0 0,0 0 0 0 0,27-2 0 0 0,-40 6-53 0 0,0-1 1 0 0,0 1-1 0 0,0 0 0 0 0,0 0 0 0 0,0 0 0 0 0,0 0 1 0 0,-1 1-1 0 0,1-1 0 0 0,0 0 0 0 0,0 1 0 0 0,0 0 0 0 0,0-1 1 0 0,0 1-1 0 0,-1 0 0 0 0,1 0 0 0 0,3 2 0 0 0,-4-2 1 0 0,-1 0-1 0 0,1 0 0 0 0,0 0 1 0 0,-1 0-1 0 0,1 0 0 0 0,-1 0 1 0 0,1 0-1 0 0,-1 0 0 0 0,0 0 1 0 0,1 0-1 0 0,-1 0 0 0 0,0 0 1 0 0,0 0-1 0 0,0 1 0 0 0,0-1 1 0 0,0 0-1 0 0,0 0 0 0 0,0 0 1 0 0,0 0-1 0 0,0 1 0 0 0,-1 0 1 0 0,-2 8 7 0 0,-1-1 0 0 0,0 1-1 0 0,0-1 1 0 0,-1 0 0 0 0,-7 11 0 0 0,-1 2-1 0 0,10-18 13 0 0,1 1 0 0 0,0 0-1 0 0,0 1 1 0 0,0-1 0 0 0,1 0 0 0 0,-1 0 0 0 0,1 1 0 0 0,1-1-1 0 0,-1 1 1 0 0,1 5 0 0 0,0-9-10 0 0,0 0-1 0 0,1 1 1 0 0,0-1-1 0 0,-1 0 1 0 0,1 0-1 0 0,0 0 1 0 0,0 1-1 0 0,0-1 1 0 0,1 0-1 0 0,-1-1 1 0 0,0 1-1 0 0,1 0 1 0 0,-1 0-1 0 0,1 0 1 0 0,-1-1-1 0 0,1 1 1 0 0,0-1-1 0 0,0 1 1 0 0,0-1-1 0 0,0 0 1 0 0,0 0-1 0 0,0 0 1 0 0,0 0 0 0 0,0 0-1 0 0,4 1 1 0 0,8 2 188 0 0,0-1 0 0 0,0 0 0 0 0,22 2 1 0 0,-16-3-2588 0 0,-1 1-3490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3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80 116 0 0,'0'0'168'0'0,"0"0"0"0"0,-1 0 0 0 0,1 0 0 0 0,0 0 0 0 0,0 0 0 0 0,-1 1-1 0 0,1-1 1 0 0,0 0 0 0 0,0 0 0 0 0,0 0 0 0 0,-1 0 168 0 0,1 1-168 0 0,0-1 0 0 0,0 0 0 0 0,-1 0 0 0 0,1 1 0 0 0,0-1 0 0 0,0 0-1 0 0,0 0 1 0 0,0 0 0 0 0,0 1 0 0 0,0-1 0 0 0,0 0 0 0 0,-1 0 0 0 0,1 1 0 0 0,0-1 0 0 0,0 0 0 0 0,0 1 0 0 0,0-1 0 0 0,0 0 0 0 0,0 0 0 0 0,0 1-1 0 0,0-1 1 0 0,1 0 0 0 0,-1 0 0 0 0,0 1 0 0 0,0-1 0 0 0,0 0 0 0 0,0 0 0 0 0,0 1 0 0 0,0-1 0 0 0,0 0 0 0 0,0 0 0 0 0,1 0 0 0 0,-1 1-1 0 0,0-1 169 0 0,1 1-168 0 0,18 6 2632 0 0,25 0-1081 0 0,455 1 5876 0 0,-396-10-6742 0 0,78-7 642 0 0,239-45 1 0 0,-333 36-891 0 0,-47 9-187 0 0,44-4-1 0 0,-67 9-290 0 0,-14 3-114 0 0,0 1 0 0 0,1-1 0 0 0,-1 1-1 0 0,0-1 1 0 0,0 1 0 0 0,1 0 0 0 0,-1 0-1 0 0,0 0 1 0 0,0 0 0 0 0,0 1 0 0 0,4 1-1 0 0,-6-2-8 0 0,0 1-1 0 0,0 0 0 0 0,0-1 0 0 0,-1 1 0 0 0,1 0 0 0 0,0 0 1 0 0,-1 0-1 0 0,1 0 0 0 0,-1 0 0 0 0,1 0 0 0 0,-1 0 0 0 0,0 0 1 0 0,1 0-1 0 0,-1 0 0 0 0,0 0 0 0 0,1 0 0 0 0,-1 0 0 0 0,0 0 1 0 0,0 0-1 0 0,0 0 0 0 0,0 1 0 0 0,0 30 113 0 0,0-26-58 0 0,2 38 497 0 0,1 0 0 0 0,17 75-1 0 0,33 87 966 0 0,-30-122-715 0 0,73 267 1539 0 0,-94-347-2344 0 0,-1-1-85 0 0,0-2-401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4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0 209 204 0 0,'0'0'4855'0'0,"17"5"-1643"0"0,266-30 5067 0 0,137-24-4151 0 0,194-4-1288 0 0,-261 29-1424 0 0,-142 1-603 0 0,56-4 282 0 0,-212 21-407 0 0,-5 1-1937 0 0,-18 4-9605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5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1 156 0 0,'-1'0'396'0'0,"0"0"-1"0"0,1 0 1 0 0,-1 1 0 0 0,1-1-1 0 0,-1 0 1 0 0,0 0 0 0 0,1 1 0 0 0,-1-1-1 0 0,1 1 1 0 0,-1-1 0 0 0,1 0-1 0 0,-1 1 1 0 0,1-1 0 0 0,-1 1-1 0 0,1-1 1 0 0,0 1 0 0 0,-1-1-1 0 0,1 1 1 0 0,0-1 0 0 0,-1 1 0 0 0,1-1-1 0 0,0 1 1 0 0,0 0 0 0 0,-1-1-1 0 0,1 1 1 0 0,0 0 0 0 0,0-1-1 0 0,0 2 1 0 0,1-1-86 0 0,-1-1-1 0 0,1 1 1 0 0,0-1 0 0 0,0 1-1 0 0,0-1 1 0 0,0 1 0 0 0,0-1-1 0 0,-1 1 1 0 0,1-1 0 0 0,0 0-1 0 0,0 1 1 0 0,0-1 0 0 0,0 0-1 0 0,0 0 1 0 0,0 0 0 0 0,1 0-1 0 0,58 1 2407 0 0,-50-1-1534 0 0,320-20 6429 0 0,-324 19-7028 0 0,12 2-12583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46 396 0 0,'4'-46'19821'0'0,"5"65"-17593"0"0,29 132 2730 0 0,36 203-1360 0 0,-61-278-2701 0 0,-1 2-463 0 0,41 139 1 0 0,-27-132-527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4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24 96 0 0,'-18'-23'18312'0'0,"32"100"-15957"0"0,4 0-1 0 0,32 89 1 0 0,1 2-1071 0 0,-39-121-1008 0 0,49 152 582 0 0,-59-194-1163 0 0,6 14 1576 0 0,-7-19-1348 0 0,-1 0-1 0 0,0 1 0 0 0,0-1 1 0 0,1 0-1 0 0,-1 0 1 0 0,0 1-1 0 0,0-1 1 0 0,1 0-1 0 0,-1 0 1 0 0,0 0-1 0 0,1 1 0 0 0,-1-1 1 0 0,0 0-1 0 0,1 0 1 0 0,-1 0-1 0 0,0 0 1 0 0,1 0-1 0 0,-1 0 0 0 0,0 0 1 0 0,1 1-1 0 0,-1-1 1 0 0,0 0-1 0 0,1 0 1 0 0,-1 0-1 0 0,1-1 1 0 0,-1 1-1 0 0,0 0 0 0 0,1 0 1 0 0,-1 0-1 0 0,0 0 1 0 0,1 0-1 0 0,-1 0 1 0 0,0 0-1 0 0,1-1 0 0 0,-1 1 1 0 0,0 0-1 0 0,1 0 1 0 0,-1 0-1 0 0,0-1 1 0 0,0 1-1 0 0,1 0 1 0 0,-1-1-1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18 92 0 0,'-27'5'20441'0'0,"40"-4"-19123"0"0,-1-1 1 0 0,0 0-1 0 0,0-1 1 0 0,17-2 0 0 0,21-8-670 0 0,-43 7-2286 0 0,-3 2-1321 0 0,8 0-5217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1 365 460 0 0,'32'-4'8784'0'0,"-26"2"-7999"0"0,0 0 0 0 0,0 0 1 0 0,0-1-1 0 0,0 1 1 0 0,0-1-1 0 0,-1-1 1 0 0,0 1-1 0 0,1-1 1 0 0,-1 0-1 0 0,0 0 1 0 0,-1 0-1 0 0,1-1 1 0 0,4-6-1 0 0,-4 4-391 0 0,0-1-1 0 0,0 0 0 0 0,-1 0 0 0 0,0-1 1 0 0,-1 1-1 0 0,1-1 0 0 0,-2 0 0 0 0,3-13 1 0 0,-2 2-181 0 0,-1 0 0 0 0,-1 0 0 0 0,0 0 0 0 0,-2 0 0 0 0,0 0 0 0 0,-2 1 0 0 0,0-1 0 0 0,-6-19 0 0 0,9 37-138 0 0,0 1 1 0 0,-1 0-1 0 0,1-1 0 0 0,0 1 1 0 0,-1 0-1 0 0,1-1 0 0 0,-1 1 1 0 0,0 0-1 0 0,1 0 0 0 0,-1-1 1 0 0,0 1-1 0 0,0 0 0 0 0,0 0 1 0 0,0 0-1 0 0,1 0 0 0 0,-3-1 1 0 0,0 7 1059 0 0,3 12-615 0 0,7 19 389 0 0,2 0 0 0 0,25 64 1 0 0,-19-61-207 0 0,16 74 0 0 0,-25-99-698 0 0,-5-11-38 0 0,1-1 1 0 0,-1 1-1 0 0,0 0 0 0 0,0 0 1 0 0,-1-1-1 0 0,1 1 1 0 0,0 0-1 0 0,-1 0 1 0 0,0 0-1 0 0,0 0 1 0 0,0 3-1 0 0,0-5-537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7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97 688 0 0,'1'-2'580'0'0,"-1"-1"1"0"0,1 1-1 0 0,-1-1 0 0 0,1 1 1 0 0,-1-1-1 0 0,0 1 0 0 0,0-1 1 0 0,0 1-1 0 0,-1-1 0 0 0,1 1 0 0 0,0-1 1 0 0,-1 1-1 0 0,0-1 0 0 0,0 1 1 0 0,0-1-1 0 0,0 1 0 0 0,0 0 1 0 0,-2-4-1 0 0,1 4-112 0 0,0-1-1 0 0,-1 1 1 0 0,1 0 0 0 0,-1-1-1 0 0,1 1 1 0 0,-1 0 0 0 0,0 0-1 0 0,0 1 1 0 0,1-1 0 0 0,-1 1-1 0 0,-1-1 1 0 0,-4 0 0 0 0,1 0-58 0 0,0 0 1 0 0,0 1-1 0 0,-1 0 0 0 0,1 0 1 0 0,0 1-1 0 0,0 0 1 0 0,-1 0-1 0 0,1 0 1 0 0,0 1-1 0 0,0 1 1 0 0,-1-1-1 0 0,-8 4 0 0 0,1 1 130 0 0,1 1-1 0 0,0 1 0 0 0,0 0 1 0 0,-25 20-1 0 0,35-25-386 0 0,-1 1-1 0 0,1 0 1 0 0,0 0 0 0 0,0 0-1 0 0,0 1 1 0 0,0-1-1 0 0,1 1 1 0 0,-1 0 0 0 0,1 0-1 0 0,1 0 1 0 0,-1 1 0 0 0,1-1-1 0 0,0 1 1 0 0,0-1-1 0 0,0 1 1 0 0,-1 10 0 0 0,4-12-66 0 0,-1 1 1 0 0,1-1-1 0 0,0 0 1 0 0,0 1 0 0 0,1-1-1 0 0,-1 0 1 0 0,1 0-1 0 0,0 0 1 0 0,0 0-1 0 0,0 0 1 0 0,1 0 0 0 0,-1 0-1 0 0,1-1 1 0 0,0 1-1 0 0,0-1 1 0 0,0 0 0 0 0,5 4-1 0 0,1 1 48 0 0,1 0 0 0 0,0-1 0 0 0,1 0 0 0 0,21 11 0 0 0,-18-12-65 0 0,0-2 0 0 0,0 1 0 0 0,0-2 0 0 0,1 1 0 0 0,-1-2 0 0 0,1 0 0 0 0,0-1 0 0 0,-1 0 0 0 0,22-3 0 0 0,-28 1-83 0 0,0 0 1 0 0,0 0-1 0 0,0-1 1 0 0,-1-1 0 0 0,1 1-1 0 0,0-1 1 0 0,-1 0-1 0 0,10-6 1 0 0,-13 6 0 0 0,0 0-1 0 0,0 0 1 0 0,0 0 0 0 0,0-1 0 0 0,-1 1 0 0 0,1-1-1 0 0,-1 0 1 0 0,0 0 0 0 0,0 0 0 0 0,-1 0 0 0 0,1-1-1 0 0,-1 1 1 0 0,0-1 0 0 0,2-6 0 0 0,-3 7 0 0 0,1-1-1 0 0,-1 0 1 0 0,0 1 0 0 0,-1-1 0 0 0,1 0 0 0 0,-1 0 0 0 0,0 0-1 0 0,0 1 1 0 0,-1-1 0 0 0,0 0 0 0 0,1 1 0 0 0,-1-1-1 0 0,-1 0 1 0 0,1 1 0 0 0,-4-7 0 0 0,2 4 2 0 0,-1 0 0 0 0,-1 0 0 0 0,1 1-1 0 0,-1 0 1 0 0,0 0 0 0 0,0 0 0 0 0,-1 0 0 0 0,-10-7 0 0 0,0 1-146 0 0,-1 2 1 0 0,0 0-1 0 0,0 1 1 0 0,-1 0-1 0 0,0 1 1 0 0,-32-8-1 0 0,36 13-451 0 0,1 0 0 0 0,0 1 0 0 0,-17-1 0 0 0,7 3-2857 0 0,-1 2-3640 0 0,14 0 4239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37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 0 0,'3'0'876'0'0,"-1"1"0"0"0,1 0 0 0 0,-1 0 1 0 0,1 0-1 0 0,-1 0 0 0 0,0 0 0 0 0,1 0 0 0 0,-1 1 0 0 0,0-1 0 0 0,4 4 0 0 0,19 26 4548 0 0,-15-13-3010 0 0,15 36-1 0 0,-18-39-1354 0 0,5 12 346 0 0,2-1 0 0 0,1 0 0 0 0,21 28 0 0 0,-28-44-986 0 0,0 0 0 0 0,0 0 0 0 0,0-1 0 0 0,1-1 0 0 0,1 1 1 0 0,-1-2-1 0 0,2 1 0 0 0,-1-1 0 0 0,1-1 0 0 0,14 7 1 0 0,-23-12-375 0 0,0 0 1 0 0,-1 0 0 0 0,1 0-1 0 0,0-1 1 0 0,0 1 0 0 0,0-1 0 0 0,0 1-1 0 0,0-1 1 0 0,1 0 0 0 0,-1 0-1 0 0,0 0 1 0 0,0 0 0 0 0,0 0 0 0 0,0 0-1 0 0,0-1 1 0 0,0 1 0 0 0,0-1 0 0 0,0 1-1 0 0,0-1 1 0 0,0 0 0 0 0,0 0-1 0 0,-1 0 1 0 0,1 0 0 0 0,0 0 0 0 0,0 0-1 0 0,-1 0 1 0 0,1 0 0 0 0,-1-1-1 0 0,1 1 1 0 0,-1-1 0 0 0,1 1 0 0 0,-1-1-1 0 0,0 0 1 0 0,0 1 0 0 0,0-1-1 0 0,0 0 1 0 0,2-4 0 0 0,1-6-104 0 0,0-1 0 0 0,0 0 0 0 0,-2 0 1 0 0,3-27-1 0 0,0 9 195 0 0,-1 12-137 0 0,-1 1 0 0 0,-1-1 0 0 0,-1 0 0 0 0,0 0 0 0 0,-3-31 0 0 0,-6 26-683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5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 4 0 0,'-4'-8'16670'0'0,"16"106"-10490"0"0,5 29-3438 0 0,24 46-207 0 0,-5-22-487 0 0,-35-147-1937 0 0,0 0 0 0 0,1 0 0 0 0,-1 0 0 0 0,1 0 0 0 0,0-1 0 0 0,0 1 0 0 0,4 5 0 0 0,5 2-2189 0 0,-10-10 1194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6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7 175 164 0 0,'-6'-6'10426'0'0,"6"6"-10236"0"0,14-8 2959 0 0,24-3-1559 0 0,548-90 7793 0 0,-313 60-6810 0 0,-257 38-2348 0 0,3-1-403 0 0,-13 4-3932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1 732 0 0,'-1'0'275'0'0,"1"0"0"0"0,-1-1 0 0 0,0 1 0 0 0,1 0 0 0 0,-1 0 1 0 0,1 0-1 0 0,-1 0 0 0 0,1 0 0 0 0,-1 0 0 0 0,1 0 0 0 0,-1 0 0 0 0,1 0 0 0 0,-1 1 0 0 0,0-1 0 0 0,1 0 0 0 0,-1 0 0 0 0,1 0 0 0 0,-1 0 0 0 0,1 1 1 0 0,-1-1-1 0 0,1 0 0 0 0,0 1 0 0 0,-1-1 0 0 0,1 0 0 0 0,-1 1 0 0 0,1-1 0 0 0,0 0 0 0 0,-1 1 0 0 0,1-1 0 0 0,0 1 0 0 0,-1-1 0 0 0,1 1 0 0 0,0-1 1 0 0,0 1-1 0 0,-1 0 0 0 0,1 1 91 0 0,1-1 1 0 0,-1 0 0 0 0,1 1-1 0 0,-1-1 1 0 0,1 1 0 0 0,0-1-1 0 0,0 0 1 0 0,0 1-1 0 0,-1-1 1 0 0,1 0 0 0 0,0 0-1 0 0,2 2 1 0 0,48 41 2269 0 0,-41-37-1525 0 0,240 198 7578 0 0,-234-193-8099 0 0,1 0-1 0 0,33 16 1 0 0,-41-24-770 0 0,0 0-1 0 0,0-1 1 0 0,0 0 0 0 0,0 0 0 0 0,1-1-1 0 0,0 0 1 0 0,18 0 0 0 0,-27-2-626 0 0,2 0 352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 80 0 0,'-5'5'8258'0'0,"-10"8"-3067"0"0,-25 29-3399 0 0,-124 157 3902 0 0,36-48-1687 0 0,124-146-4709 0 0,-16 20 2899 0 0,14-20-5510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8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3 182 224 0 0,'-3'-5'11452'0'0,"96"-12"-6603"0"0,54 0-2149 0 0,-83 11-1578 0 0,110-12 547 0 0,598-90 4524 0 0,-761 105-6360 0 0,22-4 623 0 0,-16 7-9098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9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 60 0 0,'-11'-15'19963'0'0,"28"194"-12489"0"0,4 143-3187 0 0,-13-228-3385 0 0,2 34-821 0 0,-10-105-81 0 0,-1 2 0 0 0,2-1 0 0 0,3 27 0 0 0,-3-22 0 0 0,-1-18 0 0 0,0 0 0 0 0,1-3 0 0 0,-6-1-272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51 284 0 0,'-36'2'11180'0'0,"46"4"-8774"0"0,1-4-1870 0 0,0 0 0 0 0,0-1 1 0 0,0-1-1 0 0,0 1 0 0 0,0-2 0 0 0,15-2 1 0 0,4 1 211 0 0,684-53 7072 0 0,-695 53-7613 0 0,-10 1-193 0 0,1 0-1 0 0,0 1 1 0 0,-1 0 0 0 0,1 1 0 0 0,10 1 0 0 0,-19-1-749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5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4 348 0 0,'1'-3'13934'0'0,"14"81"-10343"0"0,-5-17-2397 0 0,7-2-3982 0 0,-14-46-3213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53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28 348 0 0,'18'-18'5527'0'0,"-3"14"-4438"0"0,0 2-1 0 0,-1 0 1 0 0,1 1 0 0 0,0 0-1 0 0,0 1 1 0 0,22 3-1 0 0,89 20 1120 0 0,-99-17-1558 0 0,-10-2-284 0 0,-1 0-1 0 0,0 1 0 0 0,0 1 0 0 0,-1 0 1 0 0,0 1-1 0 0,0 1 0 0 0,25 17 0 0 0,-35-21-300 0 0,-1-1-1 0 0,1 1 1 0 0,-1-1-1 0 0,0 1 1 0 0,0 0-1 0 0,-1 1 1 0 0,1-1-1 0 0,-1 1 1 0 0,0-1-1 0 0,0 1 1 0 0,-1 0 0 0 0,1 0-1 0 0,-1 1 1 0 0,0-1-1 0 0,0 0 1 0 0,-1 1-1 0 0,0-1 1 0 0,0 1-1 0 0,0-1 1 0 0,0 1-1 0 0,-1-1 1 0 0,0 1-1 0 0,0 0 1 0 0,-1-1-1 0 0,0 1 1 0 0,-2 9-1 0 0,2-8-20 0 0,-1 0 0 0 0,0 0 0 0 0,0 0 0 0 0,-1 0 0 0 0,0-1 0 0 0,0 1 1 0 0,-1-1-1 0 0,0 1 0 0 0,0-1 0 0 0,0-1 0 0 0,-1 1 0 0 0,1 0 0 0 0,-1-1 0 0 0,-1 0 0 0 0,1 0 0 0 0,-1-1 0 0 0,0 0 0 0 0,0 1 0 0 0,-10 4 0 0 0,-3-2 19 0 0,0 0 1 0 0,0-1-1 0 0,-1 0 1 0 0,-31 3-1 0 0,-85 2 13 0 0,34-3-1993 0 0,93-7 930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5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9 143 372 0 0,'-9'2'12289'0'0,"21"-5"-11752"0"0,-1-1 0 0 0,1 1 0 0 0,-1-2 0 0 0,0 1 0 0 0,0-2 0 0 0,-1 0 0 0 0,1 0 0 0 0,-1 0 0 0 0,-1-1 0 0 0,1-1-1 0 0,-1 0 1 0 0,0 0 0 0 0,-1-1 0 0 0,9-11 0 0 0,-6 3 134 0 0,9-7 1060 0 0,-19 23-1433 0 0,-2 11-217 0 0,0-1 0 0 0,1 0 0 0 0,2 16 1 0 0,7 26 96 0 0,2-1 0 0 0,29 80 0 0 0,-35-115-168 0 0,-4-14-38 0 0,-1 0 1 0 0,0 0-1 0 0,0 0 0 0 0,0 0 0 0 0,0 0 0 0 0,0 0 0 0 0,0-1 1 0 0,0 1-1 0 0,0 0 0 0 0,0 0 0 0 0,0 0 0 0 0,0 0 1 0 0,-1 0-1 0 0,1 0 0 0 0,0 0 0 0 0,-1 0 0 0 0,1 0 0 0 0,0 0 1 0 0,-1-1-1 0 0,1 1 0 0 0,-1 0 0 0 0,0 0 0 0 0,0 0 0 0 0,-24 16-514 0 0,-30 1-163 0 0,2-1 604 0 0,52-17 241 0 0,14 0 1601 0 0,89-14 616 0 0,-82 9-2749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55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0 388 0 0,'0'0'12454'0'0,"3"34"-8998"0"0,0 0-1892 0 0,7 43 832 0 0,-8-70-2915 0 0,0 1 0 0 0,0-1 0 0 0,1 0-1 0 0,4 10 1 0 0,0-9-5912 0 0,-3-6 4505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5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42 608 0 0,'0'0'235'0'0,"0"0"0"0"0,-1-1 0 0 0,1 1 0 0 0,-1 0 0 0 0,1-1 0 0 0,0 1 0 0 0,-1-1 0 0 0,1 1 0 0 0,0 0 0 0 0,-1-1 0 0 0,1 1 0 0 0,0-1 0 0 0,0 1 0 0 0,-1-1 0 0 0,1 1 0 0 0,0-1 0 0 0,0 0 0 0 0,0 1 0 0 0,0-1 0 0 0,0 1 0 0 0,0-1 0 0 0,0 1 0 0 0,0-1 0 0 0,0 1 0 0 0,0-1 0 0 0,0 1 0 0 0,0-1 0 0 0,0 0 0 0 0,1 1 0 0 0,-1-1-1 0 0,0 1 1 0 0,0-1 0 0 0,0 1 0 0 0,1-1 0 0 0,19-10 3669 0 0,30 2-784 0 0,145 5 1746 0 0,-159 5-4123 0 0,0 3-1 0 0,-1 0 1 0 0,52 15-1 0 0,-79-17-590 0 0,0 1 1 0 0,-1 0-1 0 0,0 0 0 0 0,1 0 1 0 0,-1 1-1 0 0,0 0 0 0 0,-1 1 1 0 0,1 0-1 0 0,-1 0 0 0 0,0 0 0 0 0,8 9 1 0 0,-12-11-109 0 0,0 0 0 0 0,0-1 0 0 0,0 1 0 0 0,0 0 0 0 0,-1 1 1 0 0,1-1-1 0 0,-1 0 0 0 0,1 0 0 0 0,-1 1 0 0 0,0-1 0 0 0,-1 1 0 0 0,1-1 1 0 0,-1 1-1 0 0,1-1 0 0 0,-1 1 0 0 0,0-1 0 0 0,0 1 0 0 0,-1 0 0 0 0,1-1 1 0 0,-1 1-1 0 0,1-1 0 0 0,-1 0 0 0 0,0 1 0 0 0,-1-1 0 0 0,1 0 0 0 0,-1 1 1 0 0,-2 4-1 0 0,-1-1-45 0 0,0-1 1 0 0,0 1 0 0 0,0-1 0 0 0,-1 0-1 0 0,0 0 1 0 0,0-1 0 0 0,-1 1-1 0 0,0-1 1 0 0,0-1 0 0 0,0 0-1 0 0,0 0 1 0 0,0 0 0 0 0,-1-1-1 0 0,-15 5 1 0 0,-9 1-224 0 0,-1-1-1 0 0,-47 4 0 0 0,34-6-25 0 0,22-2-312 0 0,-14 2-62 0 0,13-4-9684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57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58 560 0 0,'11'-25'7991'0'0,"-5"21"-7069"0"0,-1 0 0 0 0,0 1 0 0 0,1 0 0 0 0,0 0 0 0 0,0 1 0 0 0,0-1 0 0 0,0 1 0 0 0,0 0 0 0 0,11-1 0 0 0,-7 1-587 0 0,-1 1 0 0 0,0 1-1 0 0,1 0 1 0 0,-1 0 0 0 0,1 0 0 0 0,-1 1 0 0 0,0 1 0 0 0,1 0-1 0 0,-1 0 1 0 0,12 5 0 0 0,-19-7-305 0 0,-1 1 0 0 0,1 0 0 0 0,-1 0 0 0 0,1 0 1 0 0,-1 0-1 0 0,1 0 0 0 0,-1 0 0 0 0,0 0 0 0 0,1 0 0 0 0,-1 1 0 0 0,0-1 0 0 0,0 0 1 0 0,0 1-1 0 0,0-1 0 0 0,0 1 0 0 0,0-1 0 0 0,0 1 0 0 0,-1 0 0 0 0,1-1 0 0 0,-1 1 0 0 0,1 0 1 0 0,-1-1-1 0 0,1 1 0 0 0,-1 0 0 0 0,0 0 0 0 0,0-1 0 0 0,0 1 0 0 0,0 0 0 0 0,0 0 1 0 0,0-1-1 0 0,-1 1 0 0 0,1 0 0 0 0,0 0 0 0 0,-1-1 0 0 0,1 1 0 0 0,-1 0 0 0 0,-2 2 1 0 0,-2 8 7 0 0,0-1 1 0 0,-2-1-1 0 0,1 1 1 0 0,-11 11-1 0 0,12-15-20 0 0,-13 15 18 0 0,14-18-34 0 0,0 1 0 0 0,0-1 0 0 0,0 1 0 0 0,0 0 0 0 0,1 0 0 0 0,0 0 0 0 0,0 0 0 0 0,0 1 0 0 0,1-1 0 0 0,-1 1 0 0 0,1 0 0 0 0,-2 11 0 0 0,4-16 43 0 0,18 18 678 0 0,2-16-273 0 0,1-1 0 0 0,-1 0 0 0 0,0-2 0 0 0,0 0 0 0 0,1-2 1 0 0,-1 0-1 0 0,38-9 0 0 0,-46 5-208 0 0,-6 2-3135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2 383 280 0 0,'0'0'181'0'0,"0"0"-1"0"0,0 0 1 0 0,0 1-1 0 0,-1-1 0 0 0,1 0 1 0 0,0 1-1 0 0,0-1 1 0 0,0 0-1 0 0,0 1 1 0 0,0-1-1 0 0,0 0 1 0 0,0 1-1 0 0,0-1 1 0 0,0 0-1 0 0,0 1 1 0 0,0-1-1 0 0,0 1 1 0 0,0-1-1 0 0,0 0 1 0 0,0 1-1 0 0,0-1 1 0 0,0 0-1 0 0,1 0 1 0 0,-1 1-1 0 0,0-1 1 0 0,0 0-1 0 0,0 1 1 0 0,1-1-1 0 0,-1 0 1 0 0,0 1-1 0 0,0-1 1 0 0,0 0-1 0 0,1 0 1 0 0,-1 1-1 0 0,16 5 2876 0 0,24-2-1252 0 0,-35-3-1352 0 0,360-4 5227 0 0,-274-1-4796 0 0,514-30 2346 0 0,3-8-1429 0 0,-202 17-1079 0 0,81-3 218 0 0,-65 6-39 0 0,-247 11-561 0 0,190-13 490 0 0,276-12-141 0 0,133 1-53 0 0,-408 17-523 0 0,575-19 269 0 0,-804 32-338 0 0,22-1 87 0 0,585-13 316 0 0,-246 8-105 0 0,-338 5-271 0 0,731-13 327 0 0,-727 16-298 0 0,-34 0-17 0 0,-42 2-27 0 0,-1 0-3 0 0,-29 0-19 0 0,173 0 153 0 0,180 1 332 0 0,-342 2-439 0 0,225-5 630 0 0,-272-2-589 0 0,-39 4-13670 0 0,3-2 10317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76 0 0,'0'-29'16375'0'0,"1"31"-15514"0"0,7 13 21 0 0,-2-1 0 0 0,0 1 0 0 0,0 1 1 0 0,-2-1-1 0 0,4 19 0 0 0,10 87 1534 0 0,-12-67-1367 0 0,1 21 16 0 0,-6-50-847 0 0,2 0-1 0 0,0 0 1 0 0,2 0 0 0 0,7 26 0 0 0,0-35-2466 0 0,-7-12-993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85 248 0 0,'-11'5'8013'0'0,"22"-5"121"0"0,4 1-8582 0 0,60-2 3100 0 0,79-12 0 0 0,-90 7-2069 0 0,614-53 5127 0 0,-569 48-6456 0 0,-106 10 638 0 0,-21 2-13773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3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0 712 0 0,'-3'1'986'0'0,"1"-1"0"0"0,0 1 0 0 0,-1 0 0 0 0,1 0 0 0 0,0 0 0 0 0,0 0 0 0 0,0 1 0 0 0,0-1 0 0 0,-3 3 0 0 0,-30 33 2634 0 0,13-12-1913 0 0,-32 29 526 0 0,-3-3 1 0 0,-72 50-1 0 0,129-101-2383 0 0,-1 0-1 0 0,0 1 0 0 0,1-1 1 0 0,-1 0-1 0 0,0 1 0 0 0,1-1 1 0 0,-1 0-1 0 0,1 1 0 0 0,-1-1 1 0 0,0 1-1 0 0,1-1 0 0 0,-1 1 1 0 0,1-1-1 0 0,-1 1 0 0 0,1-1 1 0 0,0 1-1 0 0,-1-1 0 0 0,1 1 1 0 0,-1 0-1 0 0,1-1 0 0 0,0 1 1 0 0,0-1-1 0 0,-1 1 0 0 0,1 1 0 0 0,22-8-5889 0 0,-7-1 3849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1 916 0 0,'0'0'3102'0'0,"2"2"-1344"0"0,44 46 5131 0 0,33 21-1954 0 0,9 8-1382 0 0,126 144 3729 0 0,-213-220-7371 0 0,0 0 0 0 0,0-1 1 0 0,0 1-1 0 0,0 0 0 0 0,0 0 1 0 0,0-1-1 0 0,0 1 0 0 0,0 0 1 0 0,0-1-1 0 0,0 1 0 0 0,0-1 1 0 0,1 0-1 0 0,-1 1 0 0 0,0-1 1 0 0,0 0-1 0 0,1 0 0 0 0,-1 1 1 0 0,0-1-1 0 0,0 0 0 0 0,1 0 1 0 0,-1-1-1 0 0,0 1 0 0 0,0 0 1 0 0,1 0-1 0 0,1-1 0 0 0,1-1-1346 0 0,-1 0-1 0 0,1 0 0 0 0,-1 0 0 0 0,0 0 0 0 0,0-1 0 0 0,6-5 0 0 0,-1 1-1321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3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0 324 0 0,'0'0'7864'0'0,"-2"3"-6907"0"0,-18 26 1073 0 0,-2-1 0 0 0,0-1-1 0 0,-48 43 1 0 0,53-55-1706 0 0,-2 0-1 0 0,0-1 0 0 0,0-1 0 0 0,-2-1 1 0 0,1 0-1 0 0,-40 14 0 0 0,57-24-1574 0 0,18-8-7064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6:44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1 704 0 0,'-1'3'7707'0'0,"-4"4"-3595"0"0,-25 40-1456 0 0,-1-15-1437 0 0,-1-1 0 0 0,-2-1 0 0 0,-63 42 0 0 0,28-21-1573 0 0,61-44-1274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25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21 476 0 0,'-1'-20'8779'0'0,"10"28"-3063"0"0,11 32-2734 0 0,-6-2-1736 0 0,-1 1 0 0 0,15 78 1 0 0,-9-31-422 0 0,3 5 291 0 0,-5 0-1 0 0,9 154 0 0 0,-10-143 709 0 0,-14-99-1453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26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1 512 0 0,'0'0'10959'0'0,"2"2"-9611"0"0,11 10 1196 0 0,-1 2 0 0 0,12 15 0 0 0,19 33 1403 0 0,-26-37-3066 0 0,0-1 0 0 0,1 0 0 0 0,24 23 1 0 0,-24-36-2281 0 0,-11-7-2242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27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24 121 436 0 0,'-2'-1'249'0'0,"0"0"458"0"0,0-1-1 0 0,0 1 1 0 0,0 0 0 0 0,1 0-1 0 0,-1-1 1 0 0,1 1 0 0 0,-1-1-1 0 0,1 1 1 0 0,-1-1 0 0 0,1 0-1 0 0,-2-3 2812 0 0,18-11 1696 0 0,127-27 2745 0 0,-77 28-6718 0 0,92-8 0 0 0,-156 23-1248 0 0,1-1 1 0 0,-1 1 0 0 0,1 0-1 0 0,-1 0 1 0 0,0 0 0 0 0,1 0 0 0 0,-1 0-1 0 0,1 0 1 0 0,-1 0 0 0 0,1 0 0 0 0,-1 1-1 0 0,0-1 1 0 0,1 0 0 0 0,-1 1 0 0 0,0-1-1 0 0,1 1 1 0 0,-1 0 0 0 0,0-1-1 0 0,1 1 1 0 0,-1 0 0 0 0,0 0 0 0 0,0 0-1 0 0,0 0 1 0 0,1 1 0 0 0,-1-1-1 0 0,-2 3 2 0 0,0 0 0 0 0,-1 0 0 0 0,1 0 0 0 0,-1 0 0 0 0,0 0 0 0 0,-3 6 1 0 0,5-10 3 0 0,-40 70-50 0 0,13-23 460 0 0,-32 75-1 0 0,47-88 347 0 0,12-33-733 0 0,-2 2 36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28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12 720 0 0,'-19'1'13243'0'0,"35"3"-12478"0"0,0-1 0 0 0,1-1 0 0 0,-1 0 0 0 0,1-1 1 0 0,0-1-1 0 0,25-3 0 0 0,-23 1-1626 0 0,-1-1 0 0 0,37-11 0 0 0,-46 11-4873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28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0 152 0 0,'-18'14'6730'0'0,"19"15"-1042"0"0,11 21-1349 0 0,-1-1-1592 0 0,-3-13-910 0 0,-1-5-1249 0 0,-5-12-3980 0 0,-6-10-2928 0 0,0-6 4200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9:28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27 300 0 0,'-6'3'10608'0'0,"26"-3"-7907"0"0,34-4-1314 0 0,41-6 1776 0 0,22-4 831 0 0,-102 12-9032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0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92 0 0,'-1'5'648'0'0,"0"0"-900"0"0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1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439 189 120 0 0,'3'-2'694'0'0,"0"1"-1"0"0,-1-1 1 0 0,1 1-1 0 0,-1-1 1 0 0,1 0-1 0 0,-1 0 1 0 0,0 0 0 0 0,0 0-1 0 0,0 0 1 0 0,0 0-1 0 0,0-1 1 0 0,0 1-1 0 0,-1-1 1 0 0,1 0-1 0 0,-1 1 1 0 0,1-1 0 0 0,-1 0-1 0 0,0 0 1 0 0,0 1-1 0 0,-1-1 1 0 0,1 0-1 0 0,0 0 1 0 0,-1 0 0 0 0,0 0-1 0 0,0 0 1 0 0,0 0-1 0 0,0-4 1 0 0,-1 2-407 0 0,-1 1 0 0 0,1-1 1 0 0,-1 1-1 0 0,0 0 0 0 0,0 0 1 0 0,0 0-1 0 0,0 0 0 0 0,-1 0 1 0 0,1 0-1 0 0,-1 0 0 0 0,0 1 1 0 0,0-1-1 0 0,-1 1 0 0 0,1 0 0 0 0,-1 0 1 0 0,0 0-1 0 0,1 1 0 0 0,-1-1 1 0 0,0 1-1 0 0,-7-3 0 0 0,-6-3 200 0 0,-1 1 0 0 0,1 1 0 0 0,-32-7 0 0 0,36 11-402 0 0,-1 0 1 0 0,1 1-1 0 0,0 1 1 0 0,-1 0 0 0 0,1 0-1 0 0,0 2 1 0 0,-1-1-1 0 0,1 2 1 0 0,0 0 0 0 0,-15 5-1 0 0,18-4-68 0 0,-1 0 0 0 0,1 0 0 0 0,0 1 0 0 0,0 0 0 0 0,1 1 0 0 0,-1 0 0 0 0,1 0 0 0 0,1 1 0 0 0,-1 0 0 0 0,1 1 0 0 0,0 0 0 0 0,-10 14 0 0 0,15-18-12 0 0,0 0 1 0 0,1 0-1 0 0,0 1 1 0 0,-1-1 0 0 0,1 1-1 0 0,1-1 1 0 0,-1 1 0 0 0,1-1-1 0 0,0 1 1 0 0,0 0-1 0 0,0 0 1 0 0,1 0 0 0 0,0 0-1 0 0,-1-1 1 0 0,2 1-1 0 0,-1 0 1 0 0,2 6 0 0 0,-1-5 0 0 0,1 0 1 0 0,1 0 0 0 0,-1-1 0 0 0,1 1 0 0 0,0-1-1 0 0,0 0 1 0 0,0 0 0 0 0,1 0 0 0 0,0 0 0 0 0,0-1-1 0 0,0 1 1 0 0,7 5 0 0 0,-2-3 6 0 0,0 0 0 0 0,1-1 0 0 0,-1 0 0 0 0,2 0 0 0 0,-1-1 0 0 0,0 0-1 0 0,1-1 1 0 0,0 0 0 0 0,0-1 0 0 0,0 0 0 0 0,1-1 0 0 0,-1 0 0 0 0,1-1 0 0 0,12 0 0 0 0,-12-1-15 0 0,0-2 0 0 0,0 1 1 0 0,0-2-1 0 0,0 1 0 0 0,0-2 0 0 0,-1 1 0 0 0,1-2 0 0 0,-1 1 1 0 0,0-2-1 0 0,0 0 0 0 0,13-9 0 0 0,-17 9 10 0 0,0 1-1 0 0,-1-1 1 0 0,0 0-1 0 0,0 0 1 0 0,0-1 0 0 0,-1 0-1 0 0,0 0 1 0 0,0 0-1 0 0,-1 0 1 0 0,0-1-1 0 0,0 0 1 0 0,-1 0-1 0 0,0 0 1 0 0,0 0 0 0 0,-1 0-1 0 0,3-15 1 0 0,-5 18 30 0 0,0-1 0 0 0,-1 1 0 0 0,1 0 1 0 0,-1 0-1 0 0,0-1 0 0 0,-1 1 1 0 0,1 0-1 0 0,-1 0 0 0 0,-4-9 0 0 0,5 13-23 0 0,-4 19 302 0 0,8-3-245 0 0,1-1 0 0 0,0 0 0 0 0,1 0 0 0 0,1 0 0 0 0,0-1 0 0 0,1 0 0 0 0,0 0 0 0 0,1 0 0 0 0,10 11 0 0 0,-13-18-42 0 0,0 0 0 0 0,1-1-1 0 0,-1 0 1 0 0,1 0 0 0 0,1 0-1 0 0,-1 0 1 0 0,1-1 0 0 0,-1 0-1 0 0,1-1 1 0 0,0 1 0 0 0,1-1-1 0 0,-1-1 1 0 0,0 1 0 0 0,1-1-1 0 0,0-1 1 0 0,-1 1 0 0 0,1-1-1 0 0,13 0 1 0 0,17-7 456 0 0,-18 2-3376 0 0,0 3-8330 0 0,-15 1 8214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38:36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17 692 0 0,'9'-17'4830'0'0,"-13"27"837"0"0,-5 11-1511 0 0,0-3-3934 0 0,-29 42 2223 0 0,-4-2 1 0 0,-89 98-1 0 0,18-25 961 0 0,108-122-3072 0 0,-4 5-152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3 832 0 0,'0'0'8112'0'0,"-3"1"-6519"0"0,2 0-1165 0 0,-1 0 0 0 0,1 0-1 0 0,0 0 1 0 0,-1 0 0 0 0,1 0 0 0 0,0 0 0 0 0,0 0-1 0 0,0 0 1 0 0,0 1 0 0 0,0-1 0 0 0,0 0 0 0 0,0 1-1 0 0,0-1 1 0 0,1 1 0 0 0,-2 2 0 0 0,2-3-227 0 0,-1 0 1 0 0,1 0 0 0 0,0 0-1 0 0,0 0 1 0 0,0 0 0 0 0,0 0-1 0 0,0 0 1 0 0,0 0 0 0 0,0 0-1 0 0,0 0 1 0 0,0 0 0 0 0,0 0-1 0 0,0 0 1 0 0,1-1 0 0 0,-1 1-1 0 0,0 0 1 0 0,1 0 0 0 0,-1 0-1 0 0,1 0 1 0 0,-1 0-1 0 0,1-1 1 0 0,-1 1 0 0 0,1 0-1 0 0,0 0 1 0 0,-1-1 0 0 0,1 1-1 0 0,0-1 1 0 0,-1 1 0 0 0,1 0-1 0 0,0-1 1 0 0,0 1 0 0 0,0-1-1 0 0,-1 0 1 0 0,1 1 0 0 0,0-1-1 0 0,1 1 1 0 0,-1-1-103 0 0,0 0 0 0 0,0 1 0 0 0,0-1 0 0 0,0 0 0 0 0,0 0 0 0 0,0 0 0 0 0,0 0 0 0 0,0 0 0 0 0,-1 0 0 0 0,1 0 0 0 0,0 0 0 0 0,0 0 0 0 0,0-1 0 0 0,0 1 0 0 0,0 0 0 0 0,0 0 0 0 0,0-1 0 0 0,-1 1-1 0 0,1-1 1 0 0,0 1 0 0 0,0-1 0 0 0,0 1 0 0 0,-1-1 0 0 0,1 1 0 0 0,0-1 0 0 0,-1 0 0 0 0,1 1 0 0 0,-1-1 0 0 0,1 0 0 0 0,0 0 0 0 0,-1 1 0 0 0,0-1 0 0 0,1 0 0 0 0,-1 0 0 0 0,1 0 0 0 0,-1 0 0 0 0,0 1 0 0 0,0-1 0 0 0,1-2 0 0 0,2-17-1194 0 0,-8 4-6024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1 228 0 0,'19'77'11813'0'0,"-3"5"-5327"0"0,27 321-903 0 0,-33-272-4248 0 0,1 55 627 0 0,-6-164-2446 0 0,4-13-3536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4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2 244 324 0 0,'0'-1'235'0'0,"0"0"1"0"0,-1 1-1 0 0,1-1 0 0 0,0 1 1 0 0,0-1-1 0 0,0 0 0 0 0,0 1 1 0 0,0-1-1 0 0,0 1 0 0 0,0-1 1 0 0,0 0-1 0 0,0 1 0 0 0,0-1 1 0 0,0 0-1 0 0,0 1 0 0 0,0-1 1 0 0,1 1-1 0 0,-1-1 0 0 0,0 0 1 0 0,0 1-1 0 0,1-1 0 0 0,-1 1 0 0 0,0-1 1 0 0,1 1-1 0 0,-1-1 0 0 0,0 1 1 0 0,2-1-1 0 0,19-12 3386 0 0,30 1-599 0 0,-46 11-2628 0 0,106-16 2679 0 0,120 0-1 0 0,-113 9-1961 0 0,293-10 845 0 0,-210 11-1306 0 0,884-91 2743 0 0,-747 63-2301 0 0,-336 35-1016 0 0,1 0 1 0 0,-1 0-1 0 0,1 0 1 0 0,-1 1-1 0 0,0-1 1 0 0,0 1 0 0 0,1-1-1 0 0,-1 1 1 0 0,0 0-1 0 0,0 0 1 0 0,1 0-1 0 0,-1 0 1 0 0,0 0-1 0 0,0 1 1 0 0,0-1 0 0 0,-1 1-1 0 0,1-1 1 0 0,0 1-1 0 0,-1 0 1 0 0,1-1-1 0 0,0 1 1 0 0,-1 0-1 0 0,0 0 1 0 0,0 0 0 0 0,1 0-1 0 0,-1 0 1 0 0,0 0-1 0 0,0 1 1 0 0,-1-1-1 0 0,1 0 1 0 0,-1 0 0 0 0,1 3-1 0 0,3 12 167 0 0,-1-1 0 0 0,-1 1 1 0 0,1 26-1 0 0,-2-19 192 0 0,8 38-262 0 0,2-1 0 0 0,34 104 0 0 0,-11-46-156 0 0,32 175-17 0 0,-31-129 0 0 0,-20-91-105 0 0,-15-73-607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6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16 153 120 0 0,'-15'-4'17005'0'0,"95"-4"-12242"0"0,48 7-2005 0 0,-17 2-1729 0 0,363-20 1181 0 0,292-8-85 0 0,-449 10-1534 0 0,-159 7-373 0 0,94-16 401 0 0,30-2 535 0 0,-153 20-979 0 0,-124 7-175 0 0,-1 0-19 0 0,-1-2 585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7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6 464 0 0,'-1'-6'6110'0'0,"6"11"-2541"0"0,6 13-1035 0 0,-3 10-972 0 0,-1-1 0 0 0,-1 1 1 0 0,3 50-1 0 0,5 23 247 0 0,-5-54-1029 0 0,-5-22-601 0 0,1 0 1 0 0,0-1 0 0 0,2 1-1 0 0,14 31 1 0 0,-13-45-2482 0 0,3-5-3918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48 227 748 0 0,'-48'-6'12735'0'0,"54"4"-11499"0"0,108-26 2636 0 0,25-7-1100 0 0,-117 27-2290 0 0,-1 0 0 0 0,1-1 0 0 0,-1 0-1 0 0,21-15 1 0 0,-37 21-542 0 0,-1-1 0 0 0,1 1 0 0 0,-1-1 0 0 0,0 0 0 0 0,0 0 0 0 0,-1 0 0 0 0,1-1 0 0 0,-1 1 0 0 0,0-1 1 0 0,0 0-1 0 0,0 0 0 0 0,-1 0 0 0 0,0 0 0 0 0,0-1 0 0 0,0 1 0 0 0,2-10 0 0 0,-4 13 136 0 0,0 1 213 0 0,0 0-236 0 0,0 1 0 0 0,0 0 0 0 0,0 0 0 0 0,0-1 0 0 0,0 1 0 0 0,0 0 0 0 0,0 0 0 0 0,0-1 0 0 0,0 1 0 0 0,0 0 0 0 0,0 0 0 0 0,0-1 0 0 0,0 1 0 0 0,0 0 0 0 0,0 0 0 0 0,0-1 0 0 0,0 1 0 0 0,-1 0 0 0 0,1 0 0 0 0,0-1 0 0 0,0 1 0 0 0,0 0 0 0 0,0 0 0 0 0,0 0 0 0 0,-1-1 0 0 0,1 1 0 0 0,0 0 0 0 0,0 0 0 0 0,0 0 0 0 0,-1 0 0 0 0,1-1 0 0 0,0 1 0 0 0,0 0 0 0 0,0 0 0 0 0,-1 0 0 0 0,1 0 0 0 0,0 0 0 0 0,0 0 0 0 0,-1 0 0 0 0,-2 4 140 0 0,1 1-1 0 0,-1 0 0 0 0,1 0 1 0 0,0 0-1 0 0,1 0 0 0 0,-1 0 1 0 0,1 1-1 0 0,0-1 0 0 0,0 0 1 0 0,1 1-1 0 0,-1-1 0 0 0,1 1 1 0 0,0-1-1 0 0,1 0 0 0 0,0 7 1 0 0,2 6 275 0 0,0 0 0 0 0,1 0 0 0 0,8 25 0 0 0,-9-35-424 0 0,0-1 0 0 0,1 0 0 0 0,-1-1 0 0 0,1 1 0 0 0,1-1 0 0 0,-1 1 0 0 0,1-1 0 0 0,0-1 0 0 0,1 1 0 0 0,-1-1 0 0 0,1 0 0 0 0,10 7-1 0 0,-15-11-277 0 0,1 0-1 0 0,0-1 1 0 0,0 1-1 0 0,-1 0 1 0 0,1-1-1 0 0,0 0 1 0 0,0 1-1 0 0,0-1 0 0 0,0 0 1 0 0,0 0-1 0 0,-1 0 1 0 0,1 0-1 0 0,0 0 1 0 0,3-1-1 0 0,24-7-8438 0 0,-18 4 5490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8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7089 0 0,'-1'1'11405'0'0,"2"10"-4637"0"0,7 29-2785 0 0,8 29-5635 0 0,-11-47 3597 0 0,-1-9-1819 0 0,14 53 991 0 0,-16-61-1212 0 0,0 0 0 0 0,0-1 0 0 0,0 1 1 0 0,0-1-1 0 0,1 0 0 0 0,0 0 0 0 0,0 0 0 0 0,0 0 0 0 0,0 0 0 0 0,0-1 0 0 0,5 4 0 0 0,1-3-1851 0 0,-7-4 1172 0 0,-1 0 1 0 0,1 0-1 0 0,0 0 0 0 0,-1 0 1 0 0,1 0-1 0 0,-1 0 1 0 0,1-1-1 0 0,0 1 0 0 0,-1-1 1 0 0,1 1-1 0 0,-1-1 1 0 0,2 0-1 0 0,5-4-2252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25 161 56 0 0,'0'-1'533'0'0,"-1"0"0"0"0,1 0 0 0 0,-1 0-1 0 0,1 0 1 0 0,-1 0 0 0 0,1 0 0 0 0,-1 0 0 0 0,1 0 0 0 0,0 0 0 0 0,0 0 0 0 0,-1 0-1 0 0,1 0 1 0 0,0 0 0 0 0,0 0 0 0 0,0 0 0 0 0,0 0 0 0 0,0 0 0 0 0,0 0-1 0 0,0 0 1 0 0,1 0 0 0 0,-1 0 0 0 0,0 0 0 0 0,1 0 0 0 0,-1 0 0 0 0,0 0 0 0 0,1 0-1 0 0,-1 0 1 0 0,1 1 0 0 0,-1-1 0 0 0,2-1 0 0 0,28-28 5912 0 0,-25 27-6071 0 0,-1-1-1 0 0,0 0 0 0 0,1 1 1 0 0,-2-2-1 0 0,6-6 0 0 0,-8 10-315 0 0,1-1 0 0 0,-1 0 0 0 0,0 0 0 0 0,0 0 0 0 0,-1 0-1 0 0,1 0 1 0 0,0 0 0 0 0,-1 0 0 0 0,1 0 0 0 0,-1 0 0 0 0,1 0-1 0 0,-1-1 1 0 0,0 1 0 0 0,0 0 0 0 0,0 0 0 0 0,0 0 0 0 0,-1 0-1 0 0,1 0 1 0 0,-1-1 0 0 0,1 1 0 0 0,-1 0 0 0 0,1 0 0 0 0,-1 0-1 0 0,0 0 1 0 0,0 0 0 0 0,0 1 0 0 0,-3-4 0 0 0,3 3-30 0 0,-1 1 0 0 0,0 0 0 0 0,1 0 0 0 0,-1 0 1 0 0,0 1-1 0 0,0-1 0 0 0,0 0 0 0 0,0 1 0 0 0,1-1 0 0 0,-1 1 1 0 0,0-1-1 0 0,0 1 0 0 0,0 0 0 0 0,0 0 0 0 0,0 0 0 0 0,0 0 0 0 0,0 0 1 0 0,0 1-1 0 0,0-1 0 0 0,0 0 0 0 0,0 1 0 0 0,0 0 0 0 0,0-1 0 0 0,1 1 1 0 0,-1 0-1 0 0,0 0 0 0 0,0 0 0 0 0,1 0 0 0 0,-1 0 0 0 0,-1 2 1 0 0,1-2-28 0 0,0-1 1 0 0,1 1 0 0 0,-1 1-1 0 0,0-1 1 0 0,1 0 0 0 0,-1 0 0 0 0,1 0-1 0 0,0 1 1 0 0,-1-1 0 0 0,1 1-1 0 0,0-1 1 0 0,0 1 0 0 0,0 0 0 0 0,0-1-1 0 0,0 1 1 0 0,0 0 0 0 0,0 0-1 0 0,1 0 1 0 0,-1-1 0 0 0,1 1 0 0 0,-1 0-1 0 0,1 3 1 0 0,0-3-123 0 0,1-1 0 0 0,-1 1 0 0 0,1 0 0 0 0,0 0 0 0 0,0 0 0 0 0,0-1 0 0 0,0 1 0 0 0,0-1 0 0 0,0 1 0 0 0,1-1 1 0 0,-1 1-1 0 0,0-1 0 0 0,1 0 0 0 0,-1 1 0 0 0,1-1 0 0 0,-1 0 0 0 0,1 0 0 0 0,0 0 0 0 0,-1 0 0 0 0,1 0 0 0 0,4 1 0 0 0,6 2-1853 0 0,1 1-1 0 0,-1-2 1 0 0,17 4 0 0 0,-21-6 1482 0 0,29 7-2377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8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1 424 0 0,'-10'7'11656'0'0,"11"8"-8142"0"0,0 0 0 0 0,6 29 0 0 0,27 69 585 0 0,-14-51-2120 0 0,20 83 582 0 0,-34-137-6411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5T10:42:1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17 135 404 0 0,'-2'-2'413'0'0,"0"0"1"0"0,1 0-1 0 0,-1-1 1 0 0,1 1-1 0 0,0 0 0 0 0,-1 0 1 0 0,1-1-1 0 0,0 1 1 0 0,0-1-1 0 0,1 1 1 0 0,-1-1-1 0 0,0 1 0 0 0,1-1 1 0 0,0 1-1 0 0,-1-1 1 0 0,1 1-1 0 0,0-1 0 0 0,1 0 1 0 0,-1 1-1 0 0,0-1 1 0 0,1 1-1 0 0,-1-1 0 0 0,1 1 1 0 0,0-1-1 0 0,1-3 1 0 0,1 2 16 0 0,-1 0 0 0 0,1 1 0 0 0,0-1 0 0 0,0 1 0 0 0,1 0 1 0 0,-1-1-1 0 0,1 1 0 0 0,-1 1 0 0 0,1-1 0 0 0,0 1 0 0 0,0-1 0 0 0,0 1 1 0 0,0 0-1 0 0,5-1 0 0 0,6-2 186 0 0,0 0 0 0 0,-1 2-1 0 0,1 0 1 0 0,1 0 0 0 0,-1 1 0 0 0,0 1-1 0 0,0 1 1 0 0,1 0 0 0 0,22 4 0 0 0,-25-3-342 0 0,-1 2 0 0 0,0-1-1 0 0,0 2 1 0 0,0-1 0 0 0,-1 2 0 0 0,1 0 0 0 0,-1 0 0 0 0,0 1 0 0 0,-1 0 0 0 0,1 1-1 0 0,-1 0 1 0 0,12 11 0 0 0,-20-17-219 0 0,0 1-1 0 0,0 0 1 0 0,-1 0 0 0 0,1-1-1 0 0,0 1 1 0 0,-1 0 0 0 0,1 1-1 0 0,-1-1 1 0 0,0 0-1 0 0,1 0 1 0 0,-1 1 0 0 0,0-1-1 0 0,0 0 1 0 0,-1 1 0 0 0,1-1-1 0 0,0 1 1 0 0,-1-1 0 0 0,0 1-1 0 0,0 0 1 0 0,1-1-1 0 0,-1 1 1 0 0,-1-1 0 0 0,1 1-1 0 0,0-1 1 0 0,-1 1 0 0 0,1-1-1 0 0,-1 1 1 0 0,0-1-1 0 0,0 1 1 0 0,1-1 0 0 0,-2 1-1 0 0,1-1 1 0 0,0 0 0 0 0,0 0-1 0 0,-1 0 1 0 0,0 0-1 0 0,1 0 1 0 0,-1 0 0 0 0,0 0-1 0 0,-3 2 1 0 0,-1 2-88 0 0,-1-1 1 0 0,1 0-1 0 0,-1-1 1 0 0,-1 0-1 0 0,1 0 1 0 0,-1 0-1 0 0,1-1 1 0 0,-1 0-1 0 0,0 0 1 0 0,0-1-1 0 0,-12 2 1 0 0,-29-1-1978 0 0,28-3-4465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F5C553-0AA6-41B9-902A-70772D39D6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777C05-D026-42A6-91D3-4654A074A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F25EDD-4D5A-4422-A0E2-6DF6B7E67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9823-FD24-4B91-845D-3FEB29793966}" type="datetimeFigureOut">
              <a:rPr lang="es-ES" smtClean="0"/>
              <a:t>08/04/2021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A24C34-F0EB-4B31-9FB4-7AB5306F6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961281-0404-4B52-B9CE-F18AB1369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DFA4-0591-4DA3-BCC9-FDBEB1DDD1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4056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C74861-6DA6-40DF-9D60-26E17C554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643ABFD-D09B-4358-975C-1FDACC3D6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7EB280-9E19-40A8-B146-4B7F90272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9823-FD24-4B91-845D-3FEB29793966}" type="datetimeFigureOut">
              <a:rPr lang="es-ES" smtClean="0"/>
              <a:t>08/04/2021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E41B27-D98F-4B7A-BAFE-C1861473D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080D2B-ADF6-4893-9257-ECBCC1FA1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DFA4-0591-4DA3-BCC9-FDBEB1DDD1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553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706BAED-1F80-4D00-B11C-8DB493498C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33EA1B-FBB5-4F76-8AB9-C19D55A7D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886744-9E8A-48B0-843D-115A2476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9823-FD24-4B91-845D-3FEB29793966}" type="datetimeFigureOut">
              <a:rPr lang="es-ES" smtClean="0"/>
              <a:t>08/04/2021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1568DC-BC93-43C3-8DD0-3D6ECC663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9FBBE1-452E-4C1D-A29C-E5D675577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DFA4-0591-4DA3-BCC9-FDBEB1DDD1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0785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9C6DC-0FB6-499E-BF0F-BBD312536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B32B00-B8D7-4834-A2B0-F6AEA4D15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F005C6-34E9-4E51-8114-4C893AF52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9823-FD24-4B91-845D-3FEB29793966}" type="datetimeFigureOut">
              <a:rPr lang="es-ES" smtClean="0"/>
              <a:t>08/04/2021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DED393-CEE5-4AED-A373-A45B54E28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91A563-A502-47BC-9F42-3FC81144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DFA4-0591-4DA3-BCC9-FDBEB1DDD1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9412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2D1811-B300-44E7-925C-034B97272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62680F-6973-4C92-85F2-85726E2A1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37AC9B-FCDC-4790-A8F2-A79663A20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9823-FD24-4B91-845D-3FEB29793966}" type="datetimeFigureOut">
              <a:rPr lang="es-ES" smtClean="0"/>
              <a:t>08/04/2021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54D27D-2743-49EA-A0D9-651001B71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A1E386-65F3-4DC2-AAD3-A8780C96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DFA4-0591-4DA3-BCC9-FDBEB1DDD1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2742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8424DD-504A-4F42-A271-E7CEE18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D25B96-BDBD-48C0-BC9F-D737D8486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83DE37-6982-49EB-87CE-57A20150E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2D86403-883A-4FC0-A28E-2DE5A87B9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9823-FD24-4B91-845D-3FEB29793966}" type="datetimeFigureOut">
              <a:rPr lang="es-ES" smtClean="0"/>
              <a:t>08/04/2021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D3E466-5604-4CAF-BC26-AB49463F4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28FDA6-47FB-4E47-A5D5-235DED1FC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DFA4-0591-4DA3-BCC9-FDBEB1DDD1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095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EB61B-4021-459D-95B1-169FBB55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689405-56FB-45E7-93C7-839634E31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2D106D9-486E-450A-A8B9-8C6D43276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02167BC-7DD0-420C-AE5F-9C7D1B2E7C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C30D397-F3AD-4990-A423-56A20A535F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0289EDB-8EEA-41D3-AFD1-E8B80047D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9823-FD24-4B91-845D-3FEB29793966}" type="datetimeFigureOut">
              <a:rPr lang="es-ES" smtClean="0"/>
              <a:t>08/04/2021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BC8B045-C8C8-428B-8E1B-B23FD0FD8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A3ECA33-3FC5-42BC-AF85-A3189961F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DFA4-0591-4DA3-BCC9-FDBEB1DDD1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9681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5E702D-DAC8-47C7-94C6-B12E21232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5197FD2-7A1C-49C0-810C-2AC0EB4FB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9823-FD24-4B91-845D-3FEB29793966}" type="datetimeFigureOut">
              <a:rPr lang="es-ES" smtClean="0"/>
              <a:t>08/04/2021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603254E-4B29-4E81-A308-27087EF9A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2F7C9A6-F234-4455-8AD2-41C559EB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DFA4-0591-4DA3-BCC9-FDBEB1DDD1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7469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0592F93-864B-4B7D-BCCA-554468A48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9823-FD24-4B91-845D-3FEB29793966}" type="datetimeFigureOut">
              <a:rPr lang="es-ES" smtClean="0"/>
              <a:t>08/04/2021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42ADE48-E4EA-49B0-86DD-4743F5B83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CF9D95-2B79-426E-960F-A345D8866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DFA4-0591-4DA3-BCC9-FDBEB1DDD1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8833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ECA40-478F-4061-9265-3E652B45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D76111-31B8-4520-BF78-75CD75D4C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77611C-00C9-44F1-AA2A-2F11F878E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6F054BE-8468-49E4-8EF6-432D52FFE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9823-FD24-4B91-845D-3FEB29793966}" type="datetimeFigureOut">
              <a:rPr lang="es-ES" smtClean="0"/>
              <a:t>08/04/2021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4B003A-0DE9-4CF7-A375-8F6C31BBE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6135A8-ABD7-4530-8FD9-D4A89BEF2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DFA4-0591-4DA3-BCC9-FDBEB1DDD1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2435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BA55DE-8BD7-45F9-8912-68D716A54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C2FDF69-7375-43B4-B053-F13113E1FB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026532-A60A-4A5D-AFE5-36A70926D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4905570-FD35-462F-89E8-4FD21FE46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9823-FD24-4B91-845D-3FEB29793966}" type="datetimeFigureOut">
              <a:rPr lang="es-ES" smtClean="0"/>
              <a:t>08/04/2021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51891FE-EF80-4B8F-BFA7-B7E831FB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67D582C-0C62-45B8-8C34-3CAF8C9A7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DFA4-0591-4DA3-BCC9-FDBEB1DDD1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833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1EADEA3-3891-4632-AFF7-A245EC7D3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A32C6A-59B6-43D9-A74E-641FBBCFC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F9458A-423C-41B0-B270-B46387EA1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E9823-FD24-4B91-845D-3FEB29793966}" type="datetimeFigureOut">
              <a:rPr lang="es-ES" smtClean="0"/>
              <a:t>08/04/2021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85D105-BE3A-4766-A1A9-4250DAB6E2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2450D7-B2E5-4B9F-9A4B-4042B0CB9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0DFA4-0591-4DA3-BCC9-FDBEB1DDD1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885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99" Type="http://schemas.openxmlformats.org/officeDocument/2006/relationships/customXml" Target="../ink/ink149.xml"/><Relationship Id="rId21" Type="http://schemas.openxmlformats.org/officeDocument/2006/relationships/customXml" Target="../ink/ink10.xml"/><Relationship Id="rId63" Type="http://schemas.openxmlformats.org/officeDocument/2006/relationships/customXml" Target="../ink/ink31.xml"/><Relationship Id="rId159" Type="http://schemas.openxmlformats.org/officeDocument/2006/relationships/customXml" Target="../ink/ink79.xml"/><Relationship Id="rId324" Type="http://schemas.openxmlformats.org/officeDocument/2006/relationships/image" Target="../media/image162.png"/><Relationship Id="rId366" Type="http://schemas.openxmlformats.org/officeDocument/2006/relationships/image" Target="../media/image183.png"/><Relationship Id="rId170" Type="http://schemas.openxmlformats.org/officeDocument/2006/relationships/image" Target="../media/image85.png"/><Relationship Id="rId226" Type="http://schemas.openxmlformats.org/officeDocument/2006/relationships/image" Target="../media/image113.png"/><Relationship Id="rId433" Type="http://schemas.openxmlformats.org/officeDocument/2006/relationships/customXml" Target="../ink/ink216.xml"/><Relationship Id="rId268" Type="http://schemas.openxmlformats.org/officeDocument/2006/relationships/image" Target="../media/image134.png"/><Relationship Id="rId475" Type="http://schemas.openxmlformats.org/officeDocument/2006/relationships/customXml" Target="../ink/ink237.xml"/><Relationship Id="rId32" Type="http://schemas.openxmlformats.org/officeDocument/2006/relationships/image" Target="../media/image16.png"/><Relationship Id="rId74" Type="http://schemas.openxmlformats.org/officeDocument/2006/relationships/image" Target="../media/image37.png"/><Relationship Id="rId128" Type="http://schemas.openxmlformats.org/officeDocument/2006/relationships/image" Target="../media/image64.png"/><Relationship Id="rId335" Type="http://schemas.openxmlformats.org/officeDocument/2006/relationships/customXml" Target="../ink/ink167.xml"/><Relationship Id="rId377" Type="http://schemas.openxmlformats.org/officeDocument/2006/relationships/customXml" Target="../ink/ink188.xml"/><Relationship Id="rId500" Type="http://schemas.openxmlformats.org/officeDocument/2006/relationships/image" Target="../media/image250.png"/><Relationship Id="rId5" Type="http://schemas.openxmlformats.org/officeDocument/2006/relationships/customXml" Target="../ink/ink2.xml"/><Relationship Id="rId181" Type="http://schemas.openxmlformats.org/officeDocument/2006/relationships/customXml" Target="../ink/ink90.xml"/><Relationship Id="rId237" Type="http://schemas.openxmlformats.org/officeDocument/2006/relationships/customXml" Target="../ink/ink118.xml"/><Relationship Id="rId402" Type="http://schemas.openxmlformats.org/officeDocument/2006/relationships/image" Target="../media/image201.png"/><Relationship Id="rId279" Type="http://schemas.openxmlformats.org/officeDocument/2006/relationships/customXml" Target="../ink/ink139.xml"/><Relationship Id="rId444" Type="http://schemas.openxmlformats.org/officeDocument/2006/relationships/image" Target="../media/image222.png"/><Relationship Id="rId486" Type="http://schemas.openxmlformats.org/officeDocument/2006/relationships/image" Target="../media/image243.png"/><Relationship Id="rId43" Type="http://schemas.openxmlformats.org/officeDocument/2006/relationships/customXml" Target="../ink/ink21.xml"/><Relationship Id="rId139" Type="http://schemas.openxmlformats.org/officeDocument/2006/relationships/customXml" Target="../ink/ink69.xml"/><Relationship Id="rId290" Type="http://schemas.openxmlformats.org/officeDocument/2006/relationships/image" Target="../media/image145.png"/><Relationship Id="rId304" Type="http://schemas.openxmlformats.org/officeDocument/2006/relationships/image" Target="../media/image152.png"/><Relationship Id="rId346" Type="http://schemas.openxmlformats.org/officeDocument/2006/relationships/image" Target="../media/image173.png"/><Relationship Id="rId388" Type="http://schemas.openxmlformats.org/officeDocument/2006/relationships/image" Target="../media/image194.png"/><Relationship Id="rId85" Type="http://schemas.openxmlformats.org/officeDocument/2006/relationships/customXml" Target="../ink/ink42.xml"/><Relationship Id="rId150" Type="http://schemas.openxmlformats.org/officeDocument/2006/relationships/image" Target="../media/image75.png"/><Relationship Id="rId192" Type="http://schemas.openxmlformats.org/officeDocument/2006/relationships/image" Target="../media/image96.png"/><Relationship Id="rId206" Type="http://schemas.openxmlformats.org/officeDocument/2006/relationships/image" Target="../media/image103.png"/><Relationship Id="rId413" Type="http://schemas.openxmlformats.org/officeDocument/2006/relationships/customXml" Target="../ink/ink206.xml"/><Relationship Id="rId248" Type="http://schemas.openxmlformats.org/officeDocument/2006/relationships/image" Target="../media/image124.png"/><Relationship Id="rId455" Type="http://schemas.openxmlformats.org/officeDocument/2006/relationships/customXml" Target="../ink/ink227.xml"/><Relationship Id="rId497" Type="http://schemas.openxmlformats.org/officeDocument/2006/relationships/customXml" Target="../ink/ink248.xml"/><Relationship Id="rId12" Type="http://schemas.openxmlformats.org/officeDocument/2006/relationships/image" Target="../media/image6.png"/><Relationship Id="rId108" Type="http://schemas.openxmlformats.org/officeDocument/2006/relationships/image" Target="../media/image54.png"/><Relationship Id="rId315" Type="http://schemas.openxmlformats.org/officeDocument/2006/relationships/customXml" Target="../ink/ink157.xml"/><Relationship Id="rId357" Type="http://schemas.openxmlformats.org/officeDocument/2006/relationships/customXml" Target="../ink/ink178.xml"/><Relationship Id="rId54" Type="http://schemas.openxmlformats.org/officeDocument/2006/relationships/image" Target="../media/image27.png"/><Relationship Id="rId96" Type="http://schemas.openxmlformats.org/officeDocument/2006/relationships/image" Target="../media/image48.png"/><Relationship Id="rId161" Type="http://schemas.openxmlformats.org/officeDocument/2006/relationships/customXml" Target="../ink/ink80.xml"/><Relationship Id="rId217" Type="http://schemas.openxmlformats.org/officeDocument/2006/relationships/customXml" Target="../ink/ink108.xml"/><Relationship Id="rId399" Type="http://schemas.openxmlformats.org/officeDocument/2006/relationships/customXml" Target="../ink/ink199.xml"/><Relationship Id="rId259" Type="http://schemas.openxmlformats.org/officeDocument/2006/relationships/customXml" Target="../ink/ink129.xml"/><Relationship Id="rId424" Type="http://schemas.openxmlformats.org/officeDocument/2006/relationships/image" Target="../media/image212.png"/><Relationship Id="rId466" Type="http://schemas.openxmlformats.org/officeDocument/2006/relationships/image" Target="../media/image233.png"/><Relationship Id="rId23" Type="http://schemas.openxmlformats.org/officeDocument/2006/relationships/customXml" Target="../ink/ink11.xml"/><Relationship Id="rId119" Type="http://schemas.openxmlformats.org/officeDocument/2006/relationships/customXml" Target="../ink/ink59.xml"/><Relationship Id="rId270" Type="http://schemas.openxmlformats.org/officeDocument/2006/relationships/image" Target="../media/image135.png"/><Relationship Id="rId326" Type="http://schemas.openxmlformats.org/officeDocument/2006/relationships/image" Target="../media/image163.png"/><Relationship Id="rId65" Type="http://schemas.openxmlformats.org/officeDocument/2006/relationships/customXml" Target="../ink/ink32.xml"/><Relationship Id="rId130" Type="http://schemas.openxmlformats.org/officeDocument/2006/relationships/image" Target="../media/image65.png"/><Relationship Id="rId368" Type="http://schemas.openxmlformats.org/officeDocument/2006/relationships/image" Target="../media/image184.png"/><Relationship Id="rId172" Type="http://schemas.openxmlformats.org/officeDocument/2006/relationships/image" Target="../media/image86.png"/><Relationship Id="rId228" Type="http://schemas.openxmlformats.org/officeDocument/2006/relationships/image" Target="../media/image114.png"/><Relationship Id="rId435" Type="http://schemas.openxmlformats.org/officeDocument/2006/relationships/customXml" Target="../ink/ink217.xml"/><Relationship Id="rId477" Type="http://schemas.openxmlformats.org/officeDocument/2006/relationships/customXml" Target="../ink/ink238.xml"/><Relationship Id="rId281" Type="http://schemas.openxmlformats.org/officeDocument/2006/relationships/customXml" Target="../ink/ink140.xml"/><Relationship Id="rId337" Type="http://schemas.openxmlformats.org/officeDocument/2006/relationships/customXml" Target="../ink/ink168.xml"/><Relationship Id="rId502" Type="http://schemas.openxmlformats.org/officeDocument/2006/relationships/image" Target="../media/image251.png"/><Relationship Id="rId34" Type="http://schemas.openxmlformats.org/officeDocument/2006/relationships/image" Target="../media/image17.png"/><Relationship Id="rId76" Type="http://schemas.openxmlformats.org/officeDocument/2006/relationships/image" Target="../media/image38.png"/><Relationship Id="rId141" Type="http://schemas.openxmlformats.org/officeDocument/2006/relationships/customXml" Target="../ink/ink70.xml"/><Relationship Id="rId379" Type="http://schemas.openxmlformats.org/officeDocument/2006/relationships/customXml" Target="../ink/ink189.xml"/><Relationship Id="rId7" Type="http://schemas.openxmlformats.org/officeDocument/2006/relationships/customXml" Target="../ink/ink3.xml"/><Relationship Id="rId183" Type="http://schemas.openxmlformats.org/officeDocument/2006/relationships/customXml" Target="../ink/ink91.xml"/><Relationship Id="rId239" Type="http://schemas.openxmlformats.org/officeDocument/2006/relationships/customXml" Target="../ink/ink119.xml"/><Relationship Id="rId390" Type="http://schemas.openxmlformats.org/officeDocument/2006/relationships/image" Target="../media/image195.png"/><Relationship Id="rId404" Type="http://schemas.openxmlformats.org/officeDocument/2006/relationships/image" Target="../media/image202.png"/><Relationship Id="rId446" Type="http://schemas.openxmlformats.org/officeDocument/2006/relationships/image" Target="../media/image223.png"/><Relationship Id="rId250" Type="http://schemas.openxmlformats.org/officeDocument/2006/relationships/image" Target="../media/image125.png"/><Relationship Id="rId292" Type="http://schemas.openxmlformats.org/officeDocument/2006/relationships/image" Target="../media/image146.png"/><Relationship Id="rId306" Type="http://schemas.openxmlformats.org/officeDocument/2006/relationships/image" Target="../media/image153.png"/><Relationship Id="rId488" Type="http://schemas.openxmlformats.org/officeDocument/2006/relationships/image" Target="../media/image244.png"/><Relationship Id="rId45" Type="http://schemas.openxmlformats.org/officeDocument/2006/relationships/customXml" Target="../ink/ink22.xml"/><Relationship Id="rId87" Type="http://schemas.openxmlformats.org/officeDocument/2006/relationships/customXml" Target="../ink/ink43.xml"/><Relationship Id="rId110" Type="http://schemas.openxmlformats.org/officeDocument/2006/relationships/image" Target="../media/image55.png"/><Relationship Id="rId348" Type="http://schemas.openxmlformats.org/officeDocument/2006/relationships/image" Target="../media/image174.png"/><Relationship Id="rId152" Type="http://schemas.openxmlformats.org/officeDocument/2006/relationships/image" Target="../media/image76.png"/><Relationship Id="rId194" Type="http://schemas.openxmlformats.org/officeDocument/2006/relationships/image" Target="../media/image97.png"/><Relationship Id="rId208" Type="http://schemas.openxmlformats.org/officeDocument/2006/relationships/image" Target="../media/image104.png"/><Relationship Id="rId415" Type="http://schemas.openxmlformats.org/officeDocument/2006/relationships/customXml" Target="../ink/ink207.xml"/><Relationship Id="rId457" Type="http://schemas.openxmlformats.org/officeDocument/2006/relationships/customXml" Target="../ink/ink228.xml"/><Relationship Id="rId261" Type="http://schemas.openxmlformats.org/officeDocument/2006/relationships/customXml" Target="../ink/ink130.xml"/><Relationship Id="rId499" Type="http://schemas.openxmlformats.org/officeDocument/2006/relationships/customXml" Target="../ink/ink249.xml"/><Relationship Id="rId14" Type="http://schemas.openxmlformats.org/officeDocument/2006/relationships/image" Target="../media/image7.png"/><Relationship Id="rId56" Type="http://schemas.openxmlformats.org/officeDocument/2006/relationships/image" Target="../media/image28.png"/><Relationship Id="rId317" Type="http://schemas.openxmlformats.org/officeDocument/2006/relationships/customXml" Target="../ink/ink158.xml"/><Relationship Id="rId359" Type="http://schemas.openxmlformats.org/officeDocument/2006/relationships/customXml" Target="../ink/ink179.xml"/><Relationship Id="rId98" Type="http://schemas.openxmlformats.org/officeDocument/2006/relationships/image" Target="../media/image49.png"/><Relationship Id="rId121" Type="http://schemas.openxmlformats.org/officeDocument/2006/relationships/customXml" Target="../ink/ink60.xml"/><Relationship Id="rId163" Type="http://schemas.openxmlformats.org/officeDocument/2006/relationships/customXml" Target="../ink/ink81.xml"/><Relationship Id="rId219" Type="http://schemas.openxmlformats.org/officeDocument/2006/relationships/customXml" Target="../ink/ink109.xml"/><Relationship Id="rId370" Type="http://schemas.openxmlformats.org/officeDocument/2006/relationships/image" Target="../media/image185.png"/><Relationship Id="rId426" Type="http://schemas.openxmlformats.org/officeDocument/2006/relationships/image" Target="../media/image213.png"/><Relationship Id="rId230" Type="http://schemas.openxmlformats.org/officeDocument/2006/relationships/image" Target="../media/image115.png"/><Relationship Id="rId468" Type="http://schemas.openxmlformats.org/officeDocument/2006/relationships/image" Target="../media/image234.png"/><Relationship Id="rId25" Type="http://schemas.openxmlformats.org/officeDocument/2006/relationships/customXml" Target="../ink/ink12.xml"/><Relationship Id="rId67" Type="http://schemas.openxmlformats.org/officeDocument/2006/relationships/customXml" Target="../ink/ink33.xml"/><Relationship Id="rId272" Type="http://schemas.openxmlformats.org/officeDocument/2006/relationships/image" Target="../media/image136.png"/><Relationship Id="rId328" Type="http://schemas.openxmlformats.org/officeDocument/2006/relationships/image" Target="../media/image164.png"/><Relationship Id="rId132" Type="http://schemas.openxmlformats.org/officeDocument/2006/relationships/image" Target="../media/image66.png"/><Relationship Id="rId174" Type="http://schemas.openxmlformats.org/officeDocument/2006/relationships/image" Target="../media/image87.png"/><Relationship Id="rId381" Type="http://schemas.openxmlformats.org/officeDocument/2006/relationships/customXml" Target="../ink/ink190.xml"/><Relationship Id="rId241" Type="http://schemas.openxmlformats.org/officeDocument/2006/relationships/customXml" Target="../ink/ink120.xml"/><Relationship Id="rId437" Type="http://schemas.openxmlformats.org/officeDocument/2006/relationships/customXml" Target="../ink/ink218.xml"/><Relationship Id="rId479" Type="http://schemas.openxmlformats.org/officeDocument/2006/relationships/customXml" Target="../ink/ink239.xml"/><Relationship Id="rId36" Type="http://schemas.openxmlformats.org/officeDocument/2006/relationships/image" Target="../media/image18.png"/><Relationship Id="rId283" Type="http://schemas.openxmlformats.org/officeDocument/2006/relationships/customXml" Target="../ink/ink141.xml"/><Relationship Id="rId339" Type="http://schemas.openxmlformats.org/officeDocument/2006/relationships/customXml" Target="../ink/ink169.xml"/><Relationship Id="rId490" Type="http://schemas.openxmlformats.org/officeDocument/2006/relationships/image" Target="../media/image245.png"/><Relationship Id="rId504" Type="http://schemas.openxmlformats.org/officeDocument/2006/relationships/image" Target="../media/image252.png"/><Relationship Id="rId78" Type="http://schemas.openxmlformats.org/officeDocument/2006/relationships/image" Target="../media/image39.png"/><Relationship Id="rId101" Type="http://schemas.openxmlformats.org/officeDocument/2006/relationships/customXml" Target="../ink/ink50.xml"/><Relationship Id="rId143" Type="http://schemas.openxmlformats.org/officeDocument/2006/relationships/customXml" Target="../ink/ink71.xml"/><Relationship Id="rId185" Type="http://schemas.openxmlformats.org/officeDocument/2006/relationships/customXml" Target="../ink/ink92.xml"/><Relationship Id="rId350" Type="http://schemas.openxmlformats.org/officeDocument/2006/relationships/image" Target="../media/image175.png"/><Relationship Id="rId406" Type="http://schemas.openxmlformats.org/officeDocument/2006/relationships/image" Target="../media/image203.png"/><Relationship Id="rId9" Type="http://schemas.openxmlformats.org/officeDocument/2006/relationships/customXml" Target="../ink/ink4.xml"/><Relationship Id="rId210" Type="http://schemas.openxmlformats.org/officeDocument/2006/relationships/image" Target="../media/image105.png"/><Relationship Id="rId392" Type="http://schemas.openxmlformats.org/officeDocument/2006/relationships/image" Target="../media/image196.png"/><Relationship Id="rId448" Type="http://schemas.openxmlformats.org/officeDocument/2006/relationships/image" Target="../media/image224.png"/><Relationship Id="rId252" Type="http://schemas.openxmlformats.org/officeDocument/2006/relationships/image" Target="../media/image126.png"/><Relationship Id="rId294" Type="http://schemas.openxmlformats.org/officeDocument/2006/relationships/image" Target="../media/image147.png"/><Relationship Id="rId308" Type="http://schemas.openxmlformats.org/officeDocument/2006/relationships/image" Target="../media/image154.png"/><Relationship Id="rId47" Type="http://schemas.openxmlformats.org/officeDocument/2006/relationships/customXml" Target="../ink/ink23.xml"/><Relationship Id="rId89" Type="http://schemas.openxmlformats.org/officeDocument/2006/relationships/customXml" Target="../ink/ink44.xml"/><Relationship Id="rId112" Type="http://schemas.openxmlformats.org/officeDocument/2006/relationships/image" Target="../media/image56.png"/><Relationship Id="rId154" Type="http://schemas.openxmlformats.org/officeDocument/2006/relationships/image" Target="../media/image77.png"/><Relationship Id="rId361" Type="http://schemas.openxmlformats.org/officeDocument/2006/relationships/customXml" Target="../ink/ink180.xml"/><Relationship Id="rId196" Type="http://schemas.openxmlformats.org/officeDocument/2006/relationships/image" Target="../media/image98.png"/><Relationship Id="rId417" Type="http://schemas.openxmlformats.org/officeDocument/2006/relationships/customXml" Target="../ink/ink208.xml"/><Relationship Id="rId459" Type="http://schemas.openxmlformats.org/officeDocument/2006/relationships/customXml" Target="../ink/ink229.xml"/><Relationship Id="rId16" Type="http://schemas.openxmlformats.org/officeDocument/2006/relationships/image" Target="../media/image8.png"/><Relationship Id="rId221" Type="http://schemas.openxmlformats.org/officeDocument/2006/relationships/customXml" Target="../ink/ink110.xml"/><Relationship Id="rId263" Type="http://schemas.openxmlformats.org/officeDocument/2006/relationships/customXml" Target="../ink/ink131.xml"/><Relationship Id="rId319" Type="http://schemas.openxmlformats.org/officeDocument/2006/relationships/customXml" Target="../ink/ink159.xml"/><Relationship Id="rId470" Type="http://schemas.openxmlformats.org/officeDocument/2006/relationships/image" Target="../media/image235.png"/><Relationship Id="rId58" Type="http://schemas.openxmlformats.org/officeDocument/2006/relationships/image" Target="../media/image29.png"/><Relationship Id="rId123" Type="http://schemas.openxmlformats.org/officeDocument/2006/relationships/customXml" Target="../ink/ink61.xml"/><Relationship Id="rId330" Type="http://schemas.openxmlformats.org/officeDocument/2006/relationships/image" Target="../media/image165.png"/><Relationship Id="rId165" Type="http://schemas.openxmlformats.org/officeDocument/2006/relationships/customXml" Target="../ink/ink82.xml"/><Relationship Id="rId372" Type="http://schemas.openxmlformats.org/officeDocument/2006/relationships/image" Target="../media/image186.png"/><Relationship Id="rId428" Type="http://schemas.openxmlformats.org/officeDocument/2006/relationships/image" Target="../media/image214.png"/><Relationship Id="rId232" Type="http://schemas.openxmlformats.org/officeDocument/2006/relationships/image" Target="../media/image116.png"/><Relationship Id="rId274" Type="http://schemas.openxmlformats.org/officeDocument/2006/relationships/image" Target="../media/image137.png"/><Relationship Id="rId481" Type="http://schemas.openxmlformats.org/officeDocument/2006/relationships/customXml" Target="../ink/ink240.xml"/><Relationship Id="rId27" Type="http://schemas.openxmlformats.org/officeDocument/2006/relationships/customXml" Target="../ink/ink13.xml"/><Relationship Id="rId69" Type="http://schemas.openxmlformats.org/officeDocument/2006/relationships/customXml" Target="../ink/ink34.xml"/><Relationship Id="rId134" Type="http://schemas.openxmlformats.org/officeDocument/2006/relationships/image" Target="../media/image67.png"/><Relationship Id="rId80" Type="http://schemas.openxmlformats.org/officeDocument/2006/relationships/image" Target="../media/image40.png"/><Relationship Id="rId176" Type="http://schemas.openxmlformats.org/officeDocument/2006/relationships/image" Target="../media/image88.png"/><Relationship Id="rId341" Type="http://schemas.openxmlformats.org/officeDocument/2006/relationships/customXml" Target="../ink/ink170.xml"/><Relationship Id="rId383" Type="http://schemas.openxmlformats.org/officeDocument/2006/relationships/customXml" Target="../ink/ink191.xml"/><Relationship Id="rId439" Type="http://schemas.openxmlformats.org/officeDocument/2006/relationships/customXml" Target="../ink/ink219.xml"/><Relationship Id="rId201" Type="http://schemas.openxmlformats.org/officeDocument/2006/relationships/customXml" Target="../ink/ink100.xml"/><Relationship Id="rId243" Type="http://schemas.openxmlformats.org/officeDocument/2006/relationships/customXml" Target="../ink/ink121.xml"/><Relationship Id="rId285" Type="http://schemas.openxmlformats.org/officeDocument/2006/relationships/customXml" Target="../ink/ink142.xml"/><Relationship Id="rId450" Type="http://schemas.openxmlformats.org/officeDocument/2006/relationships/image" Target="../media/image225.png"/><Relationship Id="rId38" Type="http://schemas.openxmlformats.org/officeDocument/2006/relationships/image" Target="../media/image19.png"/><Relationship Id="rId103" Type="http://schemas.openxmlformats.org/officeDocument/2006/relationships/customXml" Target="../ink/ink51.xml"/><Relationship Id="rId310" Type="http://schemas.openxmlformats.org/officeDocument/2006/relationships/image" Target="../media/image155.png"/><Relationship Id="rId492" Type="http://schemas.openxmlformats.org/officeDocument/2006/relationships/image" Target="../media/image246.png"/><Relationship Id="rId91" Type="http://schemas.openxmlformats.org/officeDocument/2006/relationships/customXml" Target="../ink/ink45.xml"/><Relationship Id="rId145" Type="http://schemas.openxmlformats.org/officeDocument/2006/relationships/customXml" Target="../ink/ink72.xml"/><Relationship Id="rId187" Type="http://schemas.openxmlformats.org/officeDocument/2006/relationships/customXml" Target="../ink/ink93.xml"/><Relationship Id="rId352" Type="http://schemas.openxmlformats.org/officeDocument/2006/relationships/image" Target="../media/image176.png"/><Relationship Id="rId394" Type="http://schemas.openxmlformats.org/officeDocument/2006/relationships/image" Target="../media/image197.png"/><Relationship Id="rId408" Type="http://schemas.openxmlformats.org/officeDocument/2006/relationships/image" Target="../media/image204.png"/><Relationship Id="rId212" Type="http://schemas.openxmlformats.org/officeDocument/2006/relationships/image" Target="../media/image106.png"/><Relationship Id="rId254" Type="http://schemas.openxmlformats.org/officeDocument/2006/relationships/image" Target="../media/image127.png"/><Relationship Id="rId49" Type="http://schemas.openxmlformats.org/officeDocument/2006/relationships/customXml" Target="../ink/ink24.xml"/><Relationship Id="rId114" Type="http://schemas.openxmlformats.org/officeDocument/2006/relationships/image" Target="../media/image57.png"/><Relationship Id="rId296" Type="http://schemas.openxmlformats.org/officeDocument/2006/relationships/image" Target="../media/image148.png"/><Relationship Id="rId461" Type="http://schemas.openxmlformats.org/officeDocument/2006/relationships/customXml" Target="../ink/ink230.xml"/><Relationship Id="rId60" Type="http://schemas.openxmlformats.org/officeDocument/2006/relationships/image" Target="../media/image30.png"/><Relationship Id="rId156" Type="http://schemas.openxmlformats.org/officeDocument/2006/relationships/image" Target="../media/image78.png"/><Relationship Id="rId198" Type="http://schemas.openxmlformats.org/officeDocument/2006/relationships/image" Target="../media/image99.png"/><Relationship Id="rId321" Type="http://schemas.openxmlformats.org/officeDocument/2006/relationships/customXml" Target="../ink/ink160.xml"/><Relationship Id="rId363" Type="http://schemas.openxmlformats.org/officeDocument/2006/relationships/customXml" Target="../ink/ink181.xml"/><Relationship Id="rId419" Type="http://schemas.openxmlformats.org/officeDocument/2006/relationships/customXml" Target="../ink/ink209.xml"/><Relationship Id="rId223" Type="http://schemas.openxmlformats.org/officeDocument/2006/relationships/customXml" Target="../ink/ink111.xml"/><Relationship Id="rId430" Type="http://schemas.openxmlformats.org/officeDocument/2006/relationships/image" Target="../media/image215.png"/><Relationship Id="rId18" Type="http://schemas.openxmlformats.org/officeDocument/2006/relationships/image" Target="../media/image9.png"/><Relationship Id="rId265" Type="http://schemas.openxmlformats.org/officeDocument/2006/relationships/customXml" Target="../ink/ink132.xml"/><Relationship Id="rId472" Type="http://schemas.openxmlformats.org/officeDocument/2006/relationships/image" Target="../media/image236.png"/><Relationship Id="rId125" Type="http://schemas.openxmlformats.org/officeDocument/2006/relationships/customXml" Target="../ink/ink62.xml"/><Relationship Id="rId167" Type="http://schemas.openxmlformats.org/officeDocument/2006/relationships/customXml" Target="../ink/ink83.xml"/><Relationship Id="rId332" Type="http://schemas.openxmlformats.org/officeDocument/2006/relationships/image" Target="../media/image166.png"/><Relationship Id="rId374" Type="http://schemas.openxmlformats.org/officeDocument/2006/relationships/image" Target="../media/image187.png"/><Relationship Id="rId71" Type="http://schemas.openxmlformats.org/officeDocument/2006/relationships/customXml" Target="../ink/ink35.xml"/><Relationship Id="rId234" Type="http://schemas.openxmlformats.org/officeDocument/2006/relationships/image" Target="../media/image117.png"/><Relationship Id="rId2" Type="http://schemas.openxmlformats.org/officeDocument/2006/relationships/image" Target="../media/image1.png"/><Relationship Id="rId29" Type="http://schemas.openxmlformats.org/officeDocument/2006/relationships/customXml" Target="../ink/ink14.xml"/><Relationship Id="rId276" Type="http://schemas.openxmlformats.org/officeDocument/2006/relationships/image" Target="../media/image138.png"/><Relationship Id="rId441" Type="http://schemas.openxmlformats.org/officeDocument/2006/relationships/customXml" Target="../ink/ink220.xml"/><Relationship Id="rId483" Type="http://schemas.openxmlformats.org/officeDocument/2006/relationships/customXml" Target="../ink/ink241.xml"/><Relationship Id="rId40" Type="http://schemas.openxmlformats.org/officeDocument/2006/relationships/image" Target="../media/image20.png"/><Relationship Id="rId136" Type="http://schemas.openxmlformats.org/officeDocument/2006/relationships/image" Target="../media/image68.png"/><Relationship Id="rId178" Type="http://schemas.openxmlformats.org/officeDocument/2006/relationships/image" Target="../media/image89.png"/><Relationship Id="rId301" Type="http://schemas.openxmlformats.org/officeDocument/2006/relationships/customXml" Target="../ink/ink150.xml"/><Relationship Id="rId343" Type="http://schemas.openxmlformats.org/officeDocument/2006/relationships/customXml" Target="../ink/ink171.xml"/><Relationship Id="rId82" Type="http://schemas.openxmlformats.org/officeDocument/2006/relationships/image" Target="../media/image41.png"/><Relationship Id="rId203" Type="http://schemas.openxmlformats.org/officeDocument/2006/relationships/customXml" Target="../ink/ink101.xml"/><Relationship Id="rId385" Type="http://schemas.openxmlformats.org/officeDocument/2006/relationships/customXml" Target="../ink/ink192.xml"/><Relationship Id="rId245" Type="http://schemas.openxmlformats.org/officeDocument/2006/relationships/customXml" Target="../ink/ink122.xml"/><Relationship Id="rId287" Type="http://schemas.openxmlformats.org/officeDocument/2006/relationships/customXml" Target="../ink/ink143.xml"/><Relationship Id="rId410" Type="http://schemas.openxmlformats.org/officeDocument/2006/relationships/image" Target="../media/image205.png"/><Relationship Id="rId452" Type="http://schemas.openxmlformats.org/officeDocument/2006/relationships/image" Target="../media/image226.png"/><Relationship Id="rId494" Type="http://schemas.openxmlformats.org/officeDocument/2006/relationships/image" Target="../media/image247.png"/><Relationship Id="rId105" Type="http://schemas.openxmlformats.org/officeDocument/2006/relationships/customXml" Target="../ink/ink52.xml"/><Relationship Id="rId147" Type="http://schemas.openxmlformats.org/officeDocument/2006/relationships/customXml" Target="../ink/ink73.xml"/><Relationship Id="rId312" Type="http://schemas.openxmlformats.org/officeDocument/2006/relationships/image" Target="../media/image156.png"/><Relationship Id="rId354" Type="http://schemas.openxmlformats.org/officeDocument/2006/relationships/image" Target="../media/image177.png"/><Relationship Id="rId51" Type="http://schemas.openxmlformats.org/officeDocument/2006/relationships/customXml" Target="../ink/ink25.xml"/><Relationship Id="rId93" Type="http://schemas.openxmlformats.org/officeDocument/2006/relationships/customXml" Target="../ink/ink46.xml"/><Relationship Id="rId189" Type="http://schemas.openxmlformats.org/officeDocument/2006/relationships/customXml" Target="../ink/ink94.xml"/><Relationship Id="rId396" Type="http://schemas.openxmlformats.org/officeDocument/2006/relationships/image" Target="../media/image198.png"/><Relationship Id="rId214" Type="http://schemas.openxmlformats.org/officeDocument/2006/relationships/image" Target="../media/image107.png"/><Relationship Id="rId256" Type="http://schemas.openxmlformats.org/officeDocument/2006/relationships/image" Target="../media/image128.png"/><Relationship Id="rId298" Type="http://schemas.openxmlformats.org/officeDocument/2006/relationships/image" Target="../media/image149.png"/><Relationship Id="rId421" Type="http://schemas.openxmlformats.org/officeDocument/2006/relationships/customXml" Target="../ink/ink210.xml"/><Relationship Id="rId463" Type="http://schemas.openxmlformats.org/officeDocument/2006/relationships/customXml" Target="../ink/ink231.xml"/><Relationship Id="rId116" Type="http://schemas.openxmlformats.org/officeDocument/2006/relationships/image" Target="../media/image58.png"/><Relationship Id="rId158" Type="http://schemas.openxmlformats.org/officeDocument/2006/relationships/image" Target="../media/image79.png"/><Relationship Id="rId323" Type="http://schemas.openxmlformats.org/officeDocument/2006/relationships/customXml" Target="../ink/ink161.xml"/><Relationship Id="rId20" Type="http://schemas.openxmlformats.org/officeDocument/2006/relationships/image" Target="../media/image10.png"/><Relationship Id="rId62" Type="http://schemas.openxmlformats.org/officeDocument/2006/relationships/image" Target="../media/image31.png"/><Relationship Id="rId365" Type="http://schemas.openxmlformats.org/officeDocument/2006/relationships/customXml" Target="../ink/ink182.xml"/><Relationship Id="rId225" Type="http://schemas.openxmlformats.org/officeDocument/2006/relationships/customXml" Target="../ink/ink112.xml"/><Relationship Id="rId267" Type="http://schemas.openxmlformats.org/officeDocument/2006/relationships/customXml" Target="../ink/ink133.xml"/><Relationship Id="rId432" Type="http://schemas.openxmlformats.org/officeDocument/2006/relationships/image" Target="../media/image216.png"/><Relationship Id="rId474" Type="http://schemas.openxmlformats.org/officeDocument/2006/relationships/image" Target="../media/image237.png"/><Relationship Id="rId127" Type="http://schemas.openxmlformats.org/officeDocument/2006/relationships/customXml" Target="../ink/ink63.xml"/><Relationship Id="rId10" Type="http://schemas.openxmlformats.org/officeDocument/2006/relationships/image" Target="../media/image5.png"/><Relationship Id="rId31" Type="http://schemas.openxmlformats.org/officeDocument/2006/relationships/customXml" Target="../ink/ink15.xml"/><Relationship Id="rId52" Type="http://schemas.openxmlformats.org/officeDocument/2006/relationships/image" Target="../media/image26.png"/><Relationship Id="rId73" Type="http://schemas.openxmlformats.org/officeDocument/2006/relationships/customXml" Target="../ink/ink36.xml"/><Relationship Id="rId94" Type="http://schemas.openxmlformats.org/officeDocument/2006/relationships/image" Target="../media/image47.png"/><Relationship Id="rId148" Type="http://schemas.openxmlformats.org/officeDocument/2006/relationships/image" Target="../media/image74.png"/><Relationship Id="rId169" Type="http://schemas.openxmlformats.org/officeDocument/2006/relationships/customXml" Target="../ink/ink84.xml"/><Relationship Id="rId334" Type="http://schemas.openxmlformats.org/officeDocument/2006/relationships/image" Target="../media/image167.png"/><Relationship Id="rId355" Type="http://schemas.openxmlformats.org/officeDocument/2006/relationships/customXml" Target="../ink/ink177.xml"/><Relationship Id="rId376" Type="http://schemas.openxmlformats.org/officeDocument/2006/relationships/image" Target="../media/image188.png"/><Relationship Id="rId397" Type="http://schemas.openxmlformats.org/officeDocument/2006/relationships/customXml" Target="../ink/ink198.xml"/><Relationship Id="rId4" Type="http://schemas.openxmlformats.org/officeDocument/2006/relationships/image" Target="../media/image2.png"/><Relationship Id="rId180" Type="http://schemas.openxmlformats.org/officeDocument/2006/relationships/image" Target="../media/image90.png"/><Relationship Id="rId215" Type="http://schemas.openxmlformats.org/officeDocument/2006/relationships/customXml" Target="../ink/ink107.xml"/><Relationship Id="rId236" Type="http://schemas.openxmlformats.org/officeDocument/2006/relationships/image" Target="../media/image118.png"/><Relationship Id="rId257" Type="http://schemas.openxmlformats.org/officeDocument/2006/relationships/customXml" Target="../ink/ink128.xml"/><Relationship Id="rId278" Type="http://schemas.openxmlformats.org/officeDocument/2006/relationships/image" Target="../media/image139.png"/><Relationship Id="rId401" Type="http://schemas.openxmlformats.org/officeDocument/2006/relationships/customXml" Target="../ink/ink200.xml"/><Relationship Id="rId422" Type="http://schemas.openxmlformats.org/officeDocument/2006/relationships/image" Target="../media/image211.png"/><Relationship Id="rId443" Type="http://schemas.openxmlformats.org/officeDocument/2006/relationships/customXml" Target="../ink/ink221.xml"/><Relationship Id="rId464" Type="http://schemas.openxmlformats.org/officeDocument/2006/relationships/image" Target="../media/image232.png"/><Relationship Id="rId303" Type="http://schemas.openxmlformats.org/officeDocument/2006/relationships/customXml" Target="../ink/ink151.xml"/><Relationship Id="rId485" Type="http://schemas.openxmlformats.org/officeDocument/2006/relationships/customXml" Target="../ink/ink242.xml"/><Relationship Id="rId42" Type="http://schemas.openxmlformats.org/officeDocument/2006/relationships/image" Target="../media/image21.png"/><Relationship Id="rId84" Type="http://schemas.openxmlformats.org/officeDocument/2006/relationships/image" Target="../media/image42.png"/><Relationship Id="rId138" Type="http://schemas.openxmlformats.org/officeDocument/2006/relationships/image" Target="../media/image69.png"/><Relationship Id="rId345" Type="http://schemas.openxmlformats.org/officeDocument/2006/relationships/customXml" Target="../ink/ink172.xml"/><Relationship Id="rId387" Type="http://schemas.openxmlformats.org/officeDocument/2006/relationships/customXml" Target="../ink/ink193.xml"/><Relationship Id="rId191" Type="http://schemas.openxmlformats.org/officeDocument/2006/relationships/customXml" Target="../ink/ink95.xml"/><Relationship Id="rId205" Type="http://schemas.openxmlformats.org/officeDocument/2006/relationships/customXml" Target="../ink/ink102.xml"/><Relationship Id="rId247" Type="http://schemas.openxmlformats.org/officeDocument/2006/relationships/customXml" Target="../ink/ink123.xml"/><Relationship Id="rId412" Type="http://schemas.openxmlformats.org/officeDocument/2006/relationships/image" Target="../media/image206.png"/><Relationship Id="rId107" Type="http://schemas.openxmlformats.org/officeDocument/2006/relationships/customXml" Target="../ink/ink53.xml"/><Relationship Id="rId289" Type="http://schemas.openxmlformats.org/officeDocument/2006/relationships/customXml" Target="../ink/ink144.xml"/><Relationship Id="rId454" Type="http://schemas.openxmlformats.org/officeDocument/2006/relationships/image" Target="../media/image227.png"/><Relationship Id="rId496" Type="http://schemas.openxmlformats.org/officeDocument/2006/relationships/image" Target="../media/image248.png"/><Relationship Id="rId11" Type="http://schemas.openxmlformats.org/officeDocument/2006/relationships/customXml" Target="../ink/ink5.xml"/><Relationship Id="rId53" Type="http://schemas.openxmlformats.org/officeDocument/2006/relationships/customXml" Target="../ink/ink26.xml"/><Relationship Id="rId149" Type="http://schemas.openxmlformats.org/officeDocument/2006/relationships/customXml" Target="../ink/ink74.xml"/><Relationship Id="rId314" Type="http://schemas.openxmlformats.org/officeDocument/2006/relationships/image" Target="../media/image157.png"/><Relationship Id="rId356" Type="http://schemas.openxmlformats.org/officeDocument/2006/relationships/image" Target="../media/image178.png"/><Relationship Id="rId398" Type="http://schemas.openxmlformats.org/officeDocument/2006/relationships/image" Target="../media/image199.png"/><Relationship Id="rId95" Type="http://schemas.openxmlformats.org/officeDocument/2006/relationships/customXml" Target="../ink/ink47.xml"/><Relationship Id="rId160" Type="http://schemas.openxmlformats.org/officeDocument/2006/relationships/image" Target="../media/image80.png"/><Relationship Id="rId216" Type="http://schemas.openxmlformats.org/officeDocument/2006/relationships/image" Target="../media/image108.png"/><Relationship Id="rId423" Type="http://schemas.openxmlformats.org/officeDocument/2006/relationships/customXml" Target="../ink/ink211.xml"/><Relationship Id="rId258" Type="http://schemas.openxmlformats.org/officeDocument/2006/relationships/image" Target="../media/image129.png"/><Relationship Id="rId465" Type="http://schemas.openxmlformats.org/officeDocument/2006/relationships/customXml" Target="../ink/ink232.xml"/><Relationship Id="rId22" Type="http://schemas.openxmlformats.org/officeDocument/2006/relationships/image" Target="../media/image11.png"/><Relationship Id="rId64" Type="http://schemas.openxmlformats.org/officeDocument/2006/relationships/image" Target="../media/image32.png"/><Relationship Id="rId118" Type="http://schemas.openxmlformats.org/officeDocument/2006/relationships/image" Target="../media/image59.png"/><Relationship Id="rId325" Type="http://schemas.openxmlformats.org/officeDocument/2006/relationships/customXml" Target="../ink/ink162.xml"/><Relationship Id="rId367" Type="http://schemas.openxmlformats.org/officeDocument/2006/relationships/customXml" Target="../ink/ink183.xml"/><Relationship Id="rId171" Type="http://schemas.openxmlformats.org/officeDocument/2006/relationships/customXml" Target="../ink/ink85.xml"/><Relationship Id="rId227" Type="http://schemas.openxmlformats.org/officeDocument/2006/relationships/customXml" Target="../ink/ink113.xml"/><Relationship Id="rId269" Type="http://schemas.openxmlformats.org/officeDocument/2006/relationships/customXml" Target="../ink/ink134.xml"/><Relationship Id="rId434" Type="http://schemas.openxmlformats.org/officeDocument/2006/relationships/image" Target="../media/image217.png"/><Relationship Id="rId476" Type="http://schemas.openxmlformats.org/officeDocument/2006/relationships/image" Target="../media/image238.png"/><Relationship Id="rId33" Type="http://schemas.openxmlformats.org/officeDocument/2006/relationships/customXml" Target="../ink/ink16.xml"/><Relationship Id="rId129" Type="http://schemas.openxmlformats.org/officeDocument/2006/relationships/customXml" Target="../ink/ink64.xml"/><Relationship Id="rId280" Type="http://schemas.openxmlformats.org/officeDocument/2006/relationships/image" Target="../media/image140.png"/><Relationship Id="rId336" Type="http://schemas.openxmlformats.org/officeDocument/2006/relationships/image" Target="../media/image168.png"/><Relationship Id="rId501" Type="http://schemas.openxmlformats.org/officeDocument/2006/relationships/customXml" Target="../ink/ink250.xml"/><Relationship Id="rId75" Type="http://schemas.openxmlformats.org/officeDocument/2006/relationships/customXml" Target="../ink/ink37.xml"/><Relationship Id="rId140" Type="http://schemas.openxmlformats.org/officeDocument/2006/relationships/image" Target="../media/image70.png"/><Relationship Id="rId182" Type="http://schemas.openxmlformats.org/officeDocument/2006/relationships/image" Target="../media/image91.png"/><Relationship Id="rId378" Type="http://schemas.openxmlformats.org/officeDocument/2006/relationships/image" Target="../media/image189.png"/><Relationship Id="rId403" Type="http://schemas.openxmlformats.org/officeDocument/2006/relationships/customXml" Target="../ink/ink201.xml"/><Relationship Id="rId6" Type="http://schemas.openxmlformats.org/officeDocument/2006/relationships/image" Target="../media/image3.png"/><Relationship Id="rId238" Type="http://schemas.openxmlformats.org/officeDocument/2006/relationships/image" Target="../media/image119.png"/><Relationship Id="rId445" Type="http://schemas.openxmlformats.org/officeDocument/2006/relationships/customXml" Target="../ink/ink222.xml"/><Relationship Id="rId487" Type="http://schemas.openxmlformats.org/officeDocument/2006/relationships/customXml" Target="../ink/ink243.xml"/><Relationship Id="rId291" Type="http://schemas.openxmlformats.org/officeDocument/2006/relationships/customXml" Target="../ink/ink145.xml"/><Relationship Id="rId305" Type="http://schemas.openxmlformats.org/officeDocument/2006/relationships/customXml" Target="../ink/ink152.xml"/><Relationship Id="rId347" Type="http://schemas.openxmlformats.org/officeDocument/2006/relationships/customXml" Target="../ink/ink173.xml"/><Relationship Id="rId44" Type="http://schemas.openxmlformats.org/officeDocument/2006/relationships/image" Target="../media/image22.png"/><Relationship Id="rId86" Type="http://schemas.openxmlformats.org/officeDocument/2006/relationships/image" Target="../media/image43.png"/><Relationship Id="rId151" Type="http://schemas.openxmlformats.org/officeDocument/2006/relationships/customXml" Target="../ink/ink75.xml"/><Relationship Id="rId389" Type="http://schemas.openxmlformats.org/officeDocument/2006/relationships/customXml" Target="../ink/ink194.xml"/><Relationship Id="rId193" Type="http://schemas.openxmlformats.org/officeDocument/2006/relationships/customXml" Target="../ink/ink96.xml"/><Relationship Id="rId207" Type="http://schemas.openxmlformats.org/officeDocument/2006/relationships/customXml" Target="../ink/ink103.xml"/><Relationship Id="rId249" Type="http://schemas.openxmlformats.org/officeDocument/2006/relationships/customXml" Target="../ink/ink124.xml"/><Relationship Id="rId414" Type="http://schemas.openxmlformats.org/officeDocument/2006/relationships/image" Target="../media/image207.png"/><Relationship Id="rId456" Type="http://schemas.openxmlformats.org/officeDocument/2006/relationships/image" Target="../media/image228.png"/><Relationship Id="rId498" Type="http://schemas.openxmlformats.org/officeDocument/2006/relationships/image" Target="../media/image249.png"/><Relationship Id="rId13" Type="http://schemas.openxmlformats.org/officeDocument/2006/relationships/customXml" Target="../ink/ink6.xml"/><Relationship Id="rId109" Type="http://schemas.openxmlformats.org/officeDocument/2006/relationships/customXml" Target="../ink/ink54.xml"/><Relationship Id="rId260" Type="http://schemas.openxmlformats.org/officeDocument/2006/relationships/image" Target="../media/image130.png"/><Relationship Id="rId316" Type="http://schemas.openxmlformats.org/officeDocument/2006/relationships/image" Target="../media/image158.png"/><Relationship Id="rId55" Type="http://schemas.openxmlformats.org/officeDocument/2006/relationships/customXml" Target="../ink/ink27.xml"/><Relationship Id="rId97" Type="http://schemas.openxmlformats.org/officeDocument/2006/relationships/customXml" Target="../ink/ink48.xml"/><Relationship Id="rId120" Type="http://schemas.openxmlformats.org/officeDocument/2006/relationships/image" Target="../media/image60.png"/><Relationship Id="rId358" Type="http://schemas.openxmlformats.org/officeDocument/2006/relationships/image" Target="../media/image179.png"/><Relationship Id="rId162" Type="http://schemas.openxmlformats.org/officeDocument/2006/relationships/image" Target="../media/image81.png"/><Relationship Id="rId218" Type="http://schemas.openxmlformats.org/officeDocument/2006/relationships/image" Target="../media/image109.png"/><Relationship Id="rId425" Type="http://schemas.openxmlformats.org/officeDocument/2006/relationships/customXml" Target="../ink/ink212.xml"/><Relationship Id="rId467" Type="http://schemas.openxmlformats.org/officeDocument/2006/relationships/customXml" Target="../ink/ink233.xml"/><Relationship Id="rId271" Type="http://schemas.openxmlformats.org/officeDocument/2006/relationships/customXml" Target="../ink/ink135.xml"/><Relationship Id="rId24" Type="http://schemas.openxmlformats.org/officeDocument/2006/relationships/image" Target="../media/image12.png"/><Relationship Id="rId66" Type="http://schemas.openxmlformats.org/officeDocument/2006/relationships/image" Target="../media/image33.png"/><Relationship Id="rId131" Type="http://schemas.openxmlformats.org/officeDocument/2006/relationships/customXml" Target="../ink/ink65.xml"/><Relationship Id="rId327" Type="http://schemas.openxmlformats.org/officeDocument/2006/relationships/customXml" Target="../ink/ink163.xml"/><Relationship Id="rId369" Type="http://schemas.openxmlformats.org/officeDocument/2006/relationships/customXml" Target="../ink/ink184.xml"/><Relationship Id="rId173" Type="http://schemas.openxmlformats.org/officeDocument/2006/relationships/customXml" Target="../ink/ink86.xml"/><Relationship Id="rId229" Type="http://schemas.openxmlformats.org/officeDocument/2006/relationships/customXml" Target="../ink/ink114.xml"/><Relationship Id="rId380" Type="http://schemas.openxmlformats.org/officeDocument/2006/relationships/image" Target="../media/image190.png"/><Relationship Id="rId436" Type="http://schemas.openxmlformats.org/officeDocument/2006/relationships/image" Target="../media/image218.png"/><Relationship Id="rId240" Type="http://schemas.openxmlformats.org/officeDocument/2006/relationships/image" Target="../media/image120.png"/><Relationship Id="rId478" Type="http://schemas.openxmlformats.org/officeDocument/2006/relationships/image" Target="../media/image239.png"/><Relationship Id="rId35" Type="http://schemas.openxmlformats.org/officeDocument/2006/relationships/customXml" Target="../ink/ink17.xml"/><Relationship Id="rId77" Type="http://schemas.openxmlformats.org/officeDocument/2006/relationships/customXml" Target="../ink/ink38.xml"/><Relationship Id="rId100" Type="http://schemas.openxmlformats.org/officeDocument/2006/relationships/image" Target="../media/image50.png"/><Relationship Id="rId282" Type="http://schemas.openxmlformats.org/officeDocument/2006/relationships/image" Target="../media/image141.png"/><Relationship Id="rId338" Type="http://schemas.openxmlformats.org/officeDocument/2006/relationships/image" Target="../media/image169.png"/><Relationship Id="rId503" Type="http://schemas.openxmlformats.org/officeDocument/2006/relationships/customXml" Target="../ink/ink251.xml"/><Relationship Id="rId8" Type="http://schemas.openxmlformats.org/officeDocument/2006/relationships/image" Target="../media/image4.png"/><Relationship Id="rId142" Type="http://schemas.openxmlformats.org/officeDocument/2006/relationships/image" Target="../media/image71.png"/><Relationship Id="rId184" Type="http://schemas.openxmlformats.org/officeDocument/2006/relationships/image" Target="../media/image92.png"/><Relationship Id="rId391" Type="http://schemas.openxmlformats.org/officeDocument/2006/relationships/customXml" Target="../ink/ink195.xml"/><Relationship Id="rId405" Type="http://schemas.openxmlformats.org/officeDocument/2006/relationships/customXml" Target="../ink/ink202.xml"/><Relationship Id="rId447" Type="http://schemas.openxmlformats.org/officeDocument/2006/relationships/customXml" Target="../ink/ink223.xml"/><Relationship Id="rId251" Type="http://schemas.openxmlformats.org/officeDocument/2006/relationships/customXml" Target="../ink/ink125.xml"/><Relationship Id="rId489" Type="http://schemas.openxmlformats.org/officeDocument/2006/relationships/customXml" Target="../ink/ink244.xml"/><Relationship Id="rId46" Type="http://schemas.openxmlformats.org/officeDocument/2006/relationships/image" Target="../media/image23.png"/><Relationship Id="rId293" Type="http://schemas.openxmlformats.org/officeDocument/2006/relationships/customXml" Target="../ink/ink146.xml"/><Relationship Id="rId307" Type="http://schemas.openxmlformats.org/officeDocument/2006/relationships/customXml" Target="../ink/ink153.xml"/><Relationship Id="rId349" Type="http://schemas.openxmlformats.org/officeDocument/2006/relationships/customXml" Target="../ink/ink174.xml"/><Relationship Id="rId88" Type="http://schemas.openxmlformats.org/officeDocument/2006/relationships/image" Target="../media/image44.png"/><Relationship Id="rId111" Type="http://schemas.openxmlformats.org/officeDocument/2006/relationships/customXml" Target="../ink/ink55.xml"/><Relationship Id="rId153" Type="http://schemas.openxmlformats.org/officeDocument/2006/relationships/customXml" Target="../ink/ink76.xml"/><Relationship Id="rId195" Type="http://schemas.openxmlformats.org/officeDocument/2006/relationships/customXml" Target="../ink/ink97.xml"/><Relationship Id="rId209" Type="http://schemas.openxmlformats.org/officeDocument/2006/relationships/customXml" Target="../ink/ink104.xml"/><Relationship Id="rId360" Type="http://schemas.openxmlformats.org/officeDocument/2006/relationships/image" Target="../media/image180.png"/><Relationship Id="rId416" Type="http://schemas.openxmlformats.org/officeDocument/2006/relationships/image" Target="../media/image208.png"/><Relationship Id="rId220" Type="http://schemas.openxmlformats.org/officeDocument/2006/relationships/image" Target="../media/image110.png"/><Relationship Id="rId458" Type="http://schemas.openxmlformats.org/officeDocument/2006/relationships/image" Target="../media/image229.png"/><Relationship Id="rId15" Type="http://schemas.openxmlformats.org/officeDocument/2006/relationships/customXml" Target="../ink/ink7.xml"/><Relationship Id="rId57" Type="http://schemas.openxmlformats.org/officeDocument/2006/relationships/customXml" Target="../ink/ink28.xml"/><Relationship Id="rId262" Type="http://schemas.openxmlformats.org/officeDocument/2006/relationships/image" Target="../media/image131.png"/><Relationship Id="rId318" Type="http://schemas.openxmlformats.org/officeDocument/2006/relationships/image" Target="../media/image159.png"/><Relationship Id="rId99" Type="http://schemas.openxmlformats.org/officeDocument/2006/relationships/customXml" Target="../ink/ink49.xml"/><Relationship Id="rId122" Type="http://schemas.openxmlformats.org/officeDocument/2006/relationships/image" Target="../media/image61.png"/><Relationship Id="rId164" Type="http://schemas.openxmlformats.org/officeDocument/2006/relationships/image" Target="../media/image82.png"/><Relationship Id="rId371" Type="http://schemas.openxmlformats.org/officeDocument/2006/relationships/customXml" Target="../ink/ink185.xml"/><Relationship Id="rId427" Type="http://schemas.openxmlformats.org/officeDocument/2006/relationships/customXml" Target="../ink/ink213.xml"/><Relationship Id="rId469" Type="http://schemas.openxmlformats.org/officeDocument/2006/relationships/customXml" Target="../ink/ink234.xml"/><Relationship Id="rId26" Type="http://schemas.openxmlformats.org/officeDocument/2006/relationships/image" Target="../media/image13.png"/><Relationship Id="rId231" Type="http://schemas.openxmlformats.org/officeDocument/2006/relationships/customXml" Target="../ink/ink115.xml"/><Relationship Id="rId273" Type="http://schemas.openxmlformats.org/officeDocument/2006/relationships/customXml" Target="../ink/ink136.xml"/><Relationship Id="rId329" Type="http://schemas.openxmlformats.org/officeDocument/2006/relationships/customXml" Target="../ink/ink164.xml"/><Relationship Id="rId480" Type="http://schemas.openxmlformats.org/officeDocument/2006/relationships/image" Target="../media/image240.png"/><Relationship Id="rId68" Type="http://schemas.openxmlformats.org/officeDocument/2006/relationships/image" Target="../media/image34.png"/><Relationship Id="rId133" Type="http://schemas.openxmlformats.org/officeDocument/2006/relationships/customXml" Target="../ink/ink66.xml"/><Relationship Id="rId175" Type="http://schemas.openxmlformats.org/officeDocument/2006/relationships/customXml" Target="../ink/ink87.xml"/><Relationship Id="rId340" Type="http://schemas.openxmlformats.org/officeDocument/2006/relationships/image" Target="../media/image170.png"/><Relationship Id="rId200" Type="http://schemas.openxmlformats.org/officeDocument/2006/relationships/image" Target="../media/image100.png"/><Relationship Id="rId382" Type="http://schemas.openxmlformats.org/officeDocument/2006/relationships/image" Target="../media/image191.png"/><Relationship Id="rId438" Type="http://schemas.openxmlformats.org/officeDocument/2006/relationships/image" Target="../media/image219.png"/><Relationship Id="rId242" Type="http://schemas.openxmlformats.org/officeDocument/2006/relationships/image" Target="../media/image121.png"/><Relationship Id="rId284" Type="http://schemas.openxmlformats.org/officeDocument/2006/relationships/image" Target="../media/image142.png"/><Relationship Id="rId491" Type="http://schemas.openxmlformats.org/officeDocument/2006/relationships/customXml" Target="../ink/ink245.xml"/><Relationship Id="rId37" Type="http://schemas.openxmlformats.org/officeDocument/2006/relationships/customXml" Target="../ink/ink18.xml"/><Relationship Id="rId79" Type="http://schemas.openxmlformats.org/officeDocument/2006/relationships/customXml" Target="../ink/ink39.xml"/><Relationship Id="rId102" Type="http://schemas.openxmlformats.org/officeDocument/2006/relationships/image" Target="../media/image51.png"/><Relationship Id="rId144" Type="http://schemas.openxmlformats.org/officeDocument/2006/relationships/image" Target="../media/image72.png"/><Relationship Id="rId90" Type="http://schemas.openxmlformats.org/officeDocument/2006/relationships/image" Target="../media/image45.png"/><Relationship Id="rId186" Type="http://schemas.openxmlformats.org/officeDocument/2006/relationships/image" Target="../media/image93.png"/><Relationship Id="rId351" Type="http://schemas.openxmlformats.org/officeDocument/2006/relationships/customXml" Target="../ink/ink175.xml"/><Relationship Id="rId393" Type="http://schemas.openxmlformats.org/officeDocument/2006/relationships/customXml" Target="../ink/ink196.xml"/><Relationship Id="rId407" Type="http://schemas.openxmlformats.org/officeDocument/2006/relationships/customXml" Target="../ink/ink203.xml"/><Relationship Id="rId449" Type="http://schemas.openxmlformats.org/officeDocument/2006/relationships/customXml" Target="../ink/ink224.xml"/><Relationship Id="rId211" Type="http://schemas.openxmlformats.org/officeDocument/2006/relationships/customXml" Target="../ink/ink105.xml"/><Relationship Id="rId253" Type="http://schemas.openxmlformats.org/officeDocument/2006/relationships/customXml" Target="../ink/ink126.xml"/><Relationship Id="rId295" Type="http://schemas.openxmlformats.org/officeDocument/2006/relationships/customXml" Target="../ink/ink147.xml"/><Relationship Id="rId309" Type="http://schemas.openxmlformats.org/officeDocument/2006/relationships/customXml" Target="../ink/ink154.xml"/><Relationship Id="rId460" Type="http://schemas.openxmlformats.org/officeDocument/2006/relationships/image" Target="../media/image230.png"/><Relationship Id="rId48" Type="http://schemas.openxmlformats.org/officeDocument/2006/relationships/image" Target="../media/image24.png"/><Relationship Id="rId113" Type="http://schemas.openxmlformats.org/officeDocument/2006/relationships/customXml" Target="../ink/ink56.xml"/><Relationship Id="rId320" Type="http://schemas.openxmlformats.org/officeDocument/2006/relationships/image" Target="../media/image160.png"/><Relationship Id="rId155" Type="http://schemas.openxmlformats.org/officeDocument/2006/relationships/customXml" Target="../ink/ink77.xml"/><Relationship Id="rId197" Type="http://schemas.openxmlformats.org/officeDocument/2006/relationships/customXml" Target="../ink/ink98.xml"/><Relationship Id="rId362" Type="http://schemas.openxmlformats.org/officeDocument/2006/relationships/image" Target="../media/image181.png"/><Relationship Id="rId418" Type="http://schemas.openxmlformats.org/officeDocument/2006/relationships/image" Target="../media/image209.png"/><Relationship Id="rId222" Type="http://schemas.openxmlformats.org/officeDocument/2006/relationships/image" Target="../media/image111.png"/><Relationship Id="rId264" Type="http://schemas.openxmlformats.org/officeDocument/2006/relationships/image" Target="../media/image132.png"/><Relationship Id="rId471" Type="http://schemas.openxmlformats.org/officeDocument/2006/relationships/customXml" Target="../ink/ink235.xml"/><Relationship Id="rId17" Type="http://schemas.openxmlformats.org/officeDocument/2006/relationships/customXml" Target="../ink/ink8.xml"/><Relationship Id="rId59" Type="http://schemas.openxmlformats.org/officeDocument/2006/relationships/customXml" Target="../ink/ink29.xml"/><Relationship Id="rId124" Type="http://schemas.openxmlformats.org/officeDocument/2006/relationships/image" Target="../media/image62.png"/><Relationship Id="rId70" Type="http://schemas.openxmlformats.org/officeDocument/2006/relationships/image" Target="../media/image35.png"/><Relationship Id="rId166" Type="http://schemas.openxmlformats.org/officeDocument/2006/relationships/image" Target="../media/image83.png"/><Relationship Id="rId331" Type="http://schemas.openxmlformats.org/officeDocument/2006/relationships/customXml" Target="../ink/ink165.xml"/><Relationship Id="rId373" Type="http://schemas.openxmlformats.org/officeDocument/2006/relationships/customXml" Target="../ink/ink186.xml"/><Relationship Id="rId429" Type="http://schemas.openxmlformats.org/officeDocument/2006/relationships/customXml" Target="../ink/ink214.xml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116.xml"/><Relationship Id="rId440" Type="http://schemas.openxmlformats.org/officeDocument/2006/relationships/image" Target="../media/image220.png"/><Relationship Id="rId28" Type="http://schemas.openxmlformats.org/officeDocument/2006/relationships/image" Target="../media/image14.png"/><Relationship Id="rId275" Type="http://schemas.openxmlformats.org/officeDocument/2006/relationships/customXml" Target="../ink/ink137.xml"/><Relationship Id="rId300" Type="http://schemas.openxmlformats.org/officeDocument/2006/relationships/image" Target="../media/image150.png"/><Relationship Id="rId482" Type="http://schemas.openxmlformats.org/officeDocument/2006/relationships/image" Target="../media/image241.png"/><Relationship Id="rId81" Type="http://schemas.openxmlformats.org/officeDocument/2006/relationships/customXml" Target="../ink/ink40.xml"/><Relationship Id="rId135" Type="http://schemas.openxmlformats.org/officeDocument/2006/relationships/customXml" Target="../ink/ink67.xml"/><Relationship Id="rId177" Type="http://schemas.openxmlformats.org/officeDocument/2006/relationships/customXml" Target="../ink/ink88.xml"/><Relationship Id="rId342" Type="http://schemas.openxmlformats.org/officeDocument/2006/relationships/image" Target="../media/image171.png"/><Relationship Id="rId384" Type="http://schemas.openxmlformats.org/officeDocument/2006/relationships/image" Target="../media/image192.png"/><Relationship Id="rId202" Type="http://schemas.openxmlformats.org/officeDocument/2006/relationships/image" Target="../media/image101.png"/><Relationship Id="rId244" Type="http://schemas.openxmlformats.org/officeDocument/2006/relationships/image" Target="../media/image122.png"/><Relationship Id="rId39" Type="http://schemas.openxmlformats.org/officeDocument/2006/relationships/customXml" Target="../ink/ink19.xml"/><Relationship Id="rId286" Type="http://schemas.openxmlformats.org/officeDocument/2006/relationships/image" Target="../media/image143.png"/><Relationship Id="rId451" Type="http://schemas.openxmlformats.org/officeDocument/2006/relationships/customXml" Target="../ink/ink225.xml"/><Relationship Id="rId493" Type="http://schemas.openxmlformats.org/officeDocument/2006/relationships/customXml" Target="../ink/ink246.xml"/><Relationship Id="rId50" Type="http://schemas.openxmlformats.org/officeDocument/2006/relationships/image" Target="../media/image25.png"/><Relationship Id="rId104" Type="http://schemas.openxmlformats.org/officeDocument/2006/relationships/image" Target="../media/image52.png"/><Relationship Id="rId146" Type="http://schemas.openxmlformats.org/officeDocument/2006/relationships/image" Target="../media/image73.png"/><Relationship Id="rId188" Type="http://schemas.openxmlformats.org/officeDocument/2006/relationships/image" Target="../media/image94.png"/><Relationship Id="rId311" Type="http://schemas.openxmlformats.org/officeDocument/2006/relationships/customXml" Target="../ink/ink155.xml"/><Relationship Id="rId353" Type="http://schemas.openxmlformats.org/officeDocument/2006/relationships/customXml" Target="../ink/ink176.xml"/><Relationship Id="rId395" Type="http://schemas.openxmlformats.org/officeDocument/2006/relationships/customXml" Target="../ink/ink197.xml"/><Relationship Id="rId409" Type="http://schemas.openxmlformats.org/officeDocument/2006/relationships/customXml" Target="../ink/ink204.xml"/><Relationship Id="rId92" Type="http://schemas.openxmlformats.org/officeDocument/2006/relationships/image" Target="../media/image46.png"/><Relationship Id="rId213" Type="http://schemas.openxmlformats.org/officeDocument/2006/relationships/customXml" Target="../ink/ink106.xml"/><Relationship Id="rId420" Type="http://schemas.openxmlformats.org/officeDocument/2006/relationships/image" Target="../media/image210.png"/><Relationship Id="rId255" Type="http://schemas.openxmlformats.org/officeDocument/2006/relationships/customXml" Target="../ink/ink127.xml"/><Relationship Id="rId297" Type="http://schemas.openxmlformats.org/officeDocument/2006/relationships/customXml" Target="../ink/ink148.xml"/><Relationship Id="rId462" Type="http://schemas.openxmlformats.org/officeDocument/2006/relationships/image" Target="../media/image231.png"/><Relationship Id="rId115" Type="http://schemas.openxmlformats.org/officeDocument/2006/relationships/customXml" Target="../ink/ink57.xml"/><Relationship Id="rId157" Type="http://schemas.openxmlformats.org/officeDocument/2006/relationships/customXml" Target="../ink/ink78.xml"/><Relationship Id="rId322" Type="http://schemas.openxmlformats.org/officeDocument/2006/relationships/image" Target="../media/image161.png"/><Relationship Id="rId364" Type="http://schemas.openxmlformats.org/officeDocument/2006/relationships/image" Target="../media/image182.png"/><Relationship Id="rId61" Type="http://schemas.openxmlformats.org/officeDocument/2006/relationships/customXml" Target="../ink/ink30.xml"/><Relationship Id="rId199" Type="http://schemas.openxmlformats.org/officeDocument/2006/relationships/customXml" Target="../ink/ink99.xml"/><Relationship Id="rId19" Type="http://schemas.openxmlformats.org/officeDocument/2006/relationships/customXml" Target="../ink/ink9.xml"/><Relationship Id="rId224" Type="http://schemas.openxmlformats.org/officeDocument/2006/relationships/image" Target="../media/image112.png"/><Relationship Id="rId266" Type="http://schemas.openxmlformats.org/officeDocument/2006/relationships/image" Target="../media/image133.png"/><Relationship Id="rId431" Type="http://schemas.openxmlformats.org/officeDocument/2006/relationships/customXml" Target="../ink/ink215.xml"/><Relationship Id="rId473" Type="http://schemas.openxmlformats.org/officeDocument/2006/relationships/customXml" Target="../ink/ink236.xml"/><Relationship Id="rId30" Type="http://schemas.openxmlformats.org/officeDocument/2006/relationships/image" Target="../media/image15.png"/><Relationship Id="rId126" Type="http://schemas.openxmlformats.org/officeDocument/2006/relationships/image" Target="../media/image63.png"/><Relationship Id="rId168" Type="http://schemas.openxmlformats.org/officeDocument/2006/relationships/image" Target="../media/image84.png"/><Relationship Id="rId333" Type="http://schemas.openxmlformats.org/officeDocument/2006/relationships/customXml" Target="../ink/ink166.xml"/><Relationship Id="rId72" Type="http://schemas.openxmlformats.org/officeDocument/2006/relationships/image" Target="../media/image36.png"/><Relationship Id="rId375" Type="http://schemas.openxmlformats.org/officeDocument/2006/relationships/customXml" Target="../ink/ink187.xml"/><Relationship Id="rId3" Type="http://schemas.openxmlformats.org/officeDocument/2006/relationships/customXml" Target="../ink/ink1.xml"/><Relationship Id="rId235" Type="http://schemas.openxmlformats.org/officeDocument/2006/relationships/customXml" Target="../ink/ink117.xml"/><Relationship Id="rId277" Type="http://schemas.openxmlformats.org/officeDocument/2006/relationships/customXml" Target="../ink/ink138.xml"/><Relationship Id="rId400" Type="http://schemas.openxmlformats.org/officeDocument/2006/relationships/image" Target="../media/image200.png"/><Relationship Id="rId442" Type="http://schemas.openxmlformats.org/officeDocument/2006/relationships/image" Target="../media/image221.png"/><Relationship Id="rId484" Type="http://schemas.openxmlformats.org/officeDocument/2006/relationships/image" Target="../media/image242.png"/><Relationship Id="rId137" Type="http://schemas.openxmlformats.org/officeDocument/2006/relationships/customXml" Target="../ink/ink68.xml"/><Relationship Id="rId302" Type="http://schemas.openxmlformats.org/officeDocument/2006/relationships/image" Target="../media/image151.png"/><Relationship Id="rId344" Type="http://schemas.openxmlformats.org/officeDocument/2006/relationships/image" Target="../media/image172.png"/><Relationship Id="rId41" Type="http://schemas.openxmlformats.org/officeDocument/2006/relationships/customXml" Target="../ink/ink20.xml"/><Relationship Id="rId83" Type="http://schemas.openxmlformats.org/officeDocument/2006/relationships/customXml" Target="../ink/ink41.xml"/><Relationship Id="rId179" Type="http://schemas.openxmlformats.org/officeDocument/2006/relationships/customXml" Target="../ink/ink89.xml"/><Relationship Id="rId386" Type="http://schemas.openxmlformats.org/officeDocument/2006/relationships/image" Target="../media/image193.png"/><Relationship Id="rId190" Type="http://schemas.openxmlformats.org/officeDocument/2006/relationships/image" Target="../media/image95.png"/><Relationship Id="rId204" Type="http://schemas.openxmlformats.org/officeDocument/2006/relationships/image" Target="../media/image102.png"/><Relationship Id="rId246" Type="http://schemas.openxmlformats.org/officeDocument/2006/relationships/image" Target="../media/image123.png"/><Relationship Id="rId288" Type="http://schemas.openxmlformats.org/officeDocument/2006/relationships/image" Target="../media/image144.png"/><Relationship Id="rId411" Type="http://schemas.openxmlformats.org/officeDocument/2006/relationships/customXml" Target="../ink/ink205.xml"/><Relationship Id="rId453" Type="http://schemas.openxmlformats.org/officeDocument/2006/relationships/customXml" Target="../ink/ink226.xml"/><Relationship Id="rId106" Type="http://schemas.openxmlformats.org/officeDocument/2006/relationships/image" Target="../media/image53.png"/><Relationship Id="rId313" Type="http://schemas.openxmlformats.org/officeDocument/2006/relationships/customXml" Target="../ink/ink156.xml"/><Relationship Id="rId495" Type="http://schemas.openxmlformats.org/officeDocument/2006/relationships/customXml" Target="../ink/ink247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730.png"/><Relationship Id="rId21" Type="http://schemas.openxmlformats.org/officeDocument/2006/relationships/image" Target="../media/image69.png"/><Relationship Id="rId324" Type="http://schemas.openxmlformats.org/officeDocument/2006/relationships/customXml" Target="../ink/ink2846.xml"/><Relationship Id="rId531" Type="http://schemas.openxmlformats.org/officeDocument/2006/relationships/image" Target="../media/image1357.png"/><Relationship Id="rId629" Type="http://schemas.openxmlformats.org/officeDocument/2006/relationships/image" Target="../media/image1405.png"/><Relationship Id="rId170" Type="http://schemas.openxmlformats.org/officeDocument/2006/relationships/customXml" Target="../ink/ink2769.xml"/><Relationship Id="rId268" Type="http://schemas.openxmlformats.org/officeDocument/2006/relationships/customXml" Target="../ink/ink2818.xml"/><Relationship Id="rId475" Type="http://schemas.openxmlformats.org/officeDocument/2006/relationships/image" Target="../media/image1329.png"/><Relationship Id="rId32" Type="http://schemas.openxmlformats.org/officeDocument/2006/relationships/customXml" Target="../ink/ink2700.xml"/><Relationship Id="rId128" Type="http://schemas.openxmlformats.org/officeDocument/2006/relationships/customXml" Target="../ink/ink2748.xml"/><Relationship Id="rId335" Type="http://schemas.openxmlformats.org/officeDocument/2006/relationships/image" Target="../media/image12600.png"/><Relationship Id="rId542" Type="http://schemas.openxmlformats.org/officeDocument/2006/relationships/customXml" Target="../ink/ink2955.xml"/><Relationship Id="rId181" Type="http://schemas.openxmlformats.org/officeDocument/2006/relationships/image" Target="../media/image9060.png"/><Relationship Id="rId402" Type="http://schemas.openxmlformats.org/officeDocument/2006/relationships/customXml" Target="../ink/ink2885.xml"/><Relationship Id="rId279" Type="http://schemas.openxmlformats.org/officeDocument/2006/relationships/image" Target="../media/image969.png"/><Relationship Id="rId486" Type="http://schemas.openxmlformats.org/officeDocument/2006/relationships/customXml" Target="../ink/ink2927.xml"/><Relationship Id="rId43" Type="http://schemas.openxmlformats.org/officeDocument/2006/relationships/image" Target="../media/image80.png"/><Relationship Id="rId139" Type="http://schemas.openxmlformats.org/officeDocument/2006/relationships/image" Target="../media/image8850.png"/><Relationship Id="rId346" Type="http://schemas.openxmlformats.org/officeDocument/2006/relationships/customXml" Target="../ink/ink2857.xml"/><Relationship Id="rId553" Type="http://schemas.openxmlformats.org/officeDocument/2006/relationships/image" Target="../media/image1367.png"/><Relationship Id="rId192" Type="http://schemas.openxmlformats.org/officeDocument/2006/relationships/customXml" Target="../ink/ink2780.xml"/><Relationship Id="rId206" Type="http://schemas.openxmlformats.org/officeDocument/2006/relationships/customXml" Target="../ink/ink2787.xml"/><Relationship Id="rId413" Type="http://schemas.openxmlformats.org/officeDocument/2006/relationships/image" Target="../media/image1299.png"/><Relationship Id="rId497" Type="http://schemas.openxmlformats.org/officeDocument/2006/relationships/image" Target="../media/image1340.png"/><Relationship Id="rId620" Type="http://schemas.openxmlformats.org/officeDocument/2006/relationships/customXml" Target="../ink/ink2994.xml"/><Relationship Id="rId357" Type="http://schemas.openxmlformats.org/officeDocument/2006/relationships/image" Target="../media/image12711.png"/><Relationship Id="rId54" Type="http://schemas.openxmlformats.org/officeDocument/2006/relationships/customXml" Target="../ink/ink2711.xml"/><Relationship Id="rId217" Type="http://schemas.openxmlformats.org/officeDocument/2006/relationships/image" Target="../media/image938.png"/><Relationship Id="rId564" Type="http://schemas.openxmlformats.org/officeDocument/2006/relationships/customXml" Target="../ink/ink2966.xml"/><Relationship Id="rId424" Type="http://schemas.openxmlformats.org/officeDocument/2006/relationships/customXml" Target="../ink/ink2896.xml"/><Relationship Id="rId631" Type="http://schemas.openxmlformats.org/officeDocument/2006/relationships/image" Target="../media/image1406.png"/><Relationship Id="rId270" Type="http://schemas.openxmlformats.org/officeDocument/2006/relationships/customXml" Target="../ink/ink2819.xml"/><Relationship Id="rId65" Type="http://schemas.openxmlformats.org/officeDocument/2006/relationships/image" Target="../media/image91.png"/><Relationship Id="rId130" Type="http://schemas.openxmlformats.org/officeDocument/2006/relationships/customXml" Target="../ink/ink2749.xml"/><Relationship Id="rId368" Type="http://schemas.openxmlformats.org/officeDocument/2006/relationships/customXml" Target="../ink/ink2868.xml"/><Relationship Id="rId575" Type="http://schemas.openxmlformats.org/officeDocument/2006/relationships/image" Target="../media/image1378.png"/><Relationship Id="rId228" Type="http://schemas.openxmlformats.org/officeDocument/2006/relationships/customXml" Target="../ink/ink2798.xml"/><Relationship Id="rId435" Type="http://schemas.openxmlformats.org/officeDocument/2006/relationships/image" Target="../media/image1310.png"/><Relationship Id="rId642" Type="http://schemas.openxmlformats.org/officeDocument/2006/relationships/customXml" Target="../ink/ink3005.xml"/><Relationship Id="rId281" Type="http://schemas.openxmlformats.org/officeDocument/2006/relationships/image" Target="../media/image970.png"/><Relationship Id="rId502" Type="http://schemas.openxmlformats.org/officeDocument/2006/relationships/customXml" Target="../ink/ink2935.xml"/><Relationship Id="rId76" Type="http://schemas.openxmlformats.org/officeDocument/2006/relationships/customXml" Target="../ink/ink2722.xml"/><Relationship Id="rId141" Type="http://schemas.openxmlformats.org/officeDocument/2006/relationships/image" Target="../media/image8860.png"/><Relationship Id="rId379" Type="http://schemas.openxmlformats.org/officeDocument/2006/relationships/image" Target="../media/image12820.png"/><Relationship Id="rId586" Type="http://schemas.openxmlformats.org/officeDocument/2006/relationships/customXml" Target="../ink/ink2977.xml"/><Relationship Id="rId7" Type="http://schemas.openxmlformats.org/officeDocument/2006/relationships/image" Target="../media/image56.png"/><Relationship Id="rId239" Type="http://schemas.openxmlformats.org/officeDocument/2006/relationships/image" Target="../media/image949.png"/><Relationship Id="rId446" Type="http://schemas.openxmlformats.org/officeDocument/2006/relationships/customXml" Target="../ink/ink2907.xml"/><Relationship Id="rId653" Type="http://schemas.openxmlformats.org/officeDocument/2006/relationships/image" Target="../media/image1417.png"/><Relationship Id="rId292" Type="http://schemas.openxmlformats.org/officeDocument/2006/relationships/customXml" Target="../ink/ink2830.xml"/><Relationship Id="rId306" Type="http://schemas.openxmlformats.org/officeDocument/2006/relationships/customXml" Target="../ink/ink2837.xml"/><Relationship Id="rId87" Type="http://schemas.openxmlformats.org/officeDocument/2006/relationships/image" Target="../media/image102.png"/><Relationship Id="rId513" Type="http://schemas.openxmlformats.org/officeDocument/2006/relationships/image" Target="../media/image1348.png"/><Relationship Id="rId597" Type="http://schemas.openxmlformats.org/officeDocument/2006/relationships/image" Target="../media/image1389.png"/><Relationship Id="rId152" Type="http://schemas.openxmlformats.org/officeDocument/2006/relationships/customXml" Target="../ink/ink2760.xml"/><Relationship Id="rId457" Type="http://schemas.openxmlformats.org/officeDocument/2006/relationships/image" Target="../media/image1320.png"/><Relationship Id="rId664" Type="http://schemas.openxmlformats.org/officeDocument/2006/relationships/customXml" Target="../ink/ink3016.xml"/><Relationship Id="rId14" Type="http://schemas.openxmlformats.org/officeDocument/2006/relationships/customXml" Target="../ink/ink2691.xml"/><Relationship Id="rId317" Type="http://schemas.openxmlformats.org/officeDocument/2006/relationships/image" Target="../media/image12511.png"/><Relationship Id="rId524" Type="http://schemas.openxmlformats.org/officeDocument/2006/relationships/customXml" Target="../ink/ink2946.xml"/><Relationship Id="rId98" Type="http://schemas.openxmlformats.org/officeDocument/2006/relationships/customXml" Target="../ink/ink2733.xml"/><Relationship Id="rId163" Type="http://schemas.openxmlformats.org/officeDocument/2006/relationships/image" Target="../media/image8970.png"/><Relationship Id="rId370" Type="http://schemas.openxmlformats.org/officeDocument/2006/relationships/customXml" Target="../ink/ink2869.xml"/><Relationship Id="rId230" Type="http://schemas.openxmlformats.org/officeDocument/2006/relationships/customXml" Target="../ink/ink2799.xml"/><Relationship Id="rId468" Type="http://schemas.openxmlformats.org/officeDocument/2006/relationships/customXml" Target="../ink/ink2918.xml"/><Relationship Id="rId25" Type="http://schemas.openxmlformats.org/officeDocument/2006/relationships/image" Target="../media/image71.png"/><Relationship Id="rId328" Type="http://schemas.openxmlformats.org/officeDocument/2006/relationships/customXml" Target="../ink/ink2848.xml"/><Relationship Id="rId535" Type="http://schemas.openxmlformats.org/officeDocument/2006/relationships/image" Target="../media/image1359.png"/><Relationship Id="rId174" Type="http://schemas.openxmlformats.org/officeDocument/2006/relationships/customXml" Target="../ink/ink2771.xml"/><Relationship Id="rId381" Type="http://schemas.openxmlformats.org/officeDocument/2006/relationships/image" Target="../media/image12830.png"/><Relationship Id="rId602" Type="http://schemas.openxmlformats.org/officeDocument/2006/relationships/customXml" Target="../ink/ink2985.xml"/><Relationship Id="rId241" Type="http://schemas.openxmlformats.org/officeDocument/2006/relationships/image" Target="../media/image950.png"/><Relationship Id="rId479" Type="http://schemas.openxmlformats.org/officeDocument/2006/relationships/image" Target="../media/image1331.png"/><Relationship Id="rId36" Type="http://schemas.openxmlformats.org/officeDocument/2006/relationships/customXml" Target="../ink/ink2702.xml"/><Relationship Id="rId339" Type="http://schemas.openxmlformats.org/officeDocument/2006/relationships/image" Target="../media/image12620.png"/><Relationship Id="rId546" Type="http://schemas.openxmlformats.org/officeDocument/2006/relationships/customXml" Target="../ink/ink2957.xml"/><Relationship Id="rId101" Type="http://schemas.openxmlformats.org/officeDocument/2006/relationships/image" Target="../media/image109.png"/><Relationship Id="rId185" Type="http://schemas.openxmlformats.org/officeDocument/2006/relationships/image" Target="../media/image9080.png"/><Relationship Id="rId406" Type="http://schemas.openxmlformats.org/officeDocument/2006/relationships/customXml" Target="../ink/ink2887.xml"/><Relationship Id="rId392" Type="http://schemas.openxmlformats.org/officeDocument/2006/relationships/customXml" Target="../ink/ink2880.xml"/><Relationship Id="rId613" Type="http://schemas.openxmlformats.org/officeDocument/2006/relationships/image" Target="../media/image1397.png"/><Relationship Id="rId252" Type="http://schemas.openxmlformats.org/officeDocument/2006/relationships/customXml" Target="../ink/ink2810.xml"/><Relationship Id="rId47" Type="http://schemas.openxmlformats.org/officeDocument/2006/relationships/image" Target="../media/image82.png"/><Relationship Id="rId112" Type="http://schemas.openxmlformats.org/officeDocument/2006/relationships/customXml" Target="../ink/ink2740.xml"/><Relationship Id="rId557" Type="http://schemas.openxmlformats.org/officeDocument/2006/relationships/image" Target="../media/image1369.png"/><Relationship Id="rId196" Type="http://schemas.openxmlformats.org/officeDocument/2006/relationships/customXml" Target="../ink/ink2782.xml"/><Relationship Id="rId417" Type="http://schemas.openxmlformats.org/officeDocument/2006/relationships/image" Target="../media/image1301.png"/><Relationship Id="rId624" Type="http://schemas.openxmlformats.org/officeDocument/2006/relationships/customXml" Target="../ink/ink2996.xml"/><Relationship Id="rId263" Type="http://schemas.openxmlformats.org/officeDocument/2006/relationships/image" Target="../media/image961.png"/><Relationship Id="rId470" Type="http://schemas.openxmlformats.org/officeDocument/2006/relationships/customXml" Target="../ink/ink2919.xml"/><Relationship Id="rId58" Type="http://schemas.openxmlformats.org/officeDocument/2006/relationships/customXml" Target="../ink/ink2713.xml"/><Relationship Id="rId123" Type="http://schemas.openxmlformats.org/officeDocument/2006/relationships/image" Target="../media/image8760.png"/><Relationship Id="rId330" Type="http://schemas.openxmlformats.org/officeDocument/2006/relationships/customXml" Target="../ink/ink2849.xml"/><Relationship Id="rId568" Type="http://schemas.openxmlformats.org/officeDocument/2006/relationships/customXml" Target="../ink/ink2968.xml"/><Relationship Id="rId428" Type="http://schemas.openxmlformats.org/officeDocument/2006/relationships/customXml" Target="../ink/ink2898.xml"/><Relationship Id="rId635" Type="http://schemas.openxmlformats.org/officeDocument/2006/relationships/image" Target="../media/image1408.png"/><Relationship Id="rId274" Type="http://schemas.openxmlformats.org/officeDocument/2006/relationships/customXml" Target="../ink/ink2821.xml"/><Relationship Id="rId481" Type="http://schemas.openxmlformats.org/officeDocument/2006/relationships/image" Target="../media/image1332.png"/><Relationship Id="rId69" Type="http://schemas.openxmlformats.org/officeDocument/2006/relationships/image" Target="../media/image93.png"/><Relationship Id="rId134" Type="http://schemas.openxmlformats.org/officeDocument/2006/relationships/customXml" Target="../ink/ink2751.xml"/><Relationship Id="rId579" Type="http://schemas.openxmlformats.org/officeDocument/2006/relationships/image" Target="../media/image1380.png"/><Relationship Id="rId80" Type="http://schemas.openxmlformats.org/officeDocument/2006/relationships/customXml" Target="../ink/ink2724.xml"/><Relationship Id="rId176" Type="http://schemas.openxmlformats.org/officeDocument/2006/relationships/customXml" Target="../ink/ink2772.xml"/><Relationship Id="rId341" Type="http://schemas.openxmlformats.org/officeDocument/2006/relationships/image" Target="../media/image12630.png"/><Relationship Id="rId383" Type="http://schemas.openxmlformats.org/officeDocument/2006/relationships/image" Target="../media/image12840.png"/><Relationship Id="rId439" Type="http://schemas.openxmlformats.org/officeDocument/2006/relationships/image" Target="../media/image1311.png"/><Relationship Id="rId590" Type="http://schemas.openxmlformats.org/officeDocument/2006/relationships/customXml" Target="../ink/ink2979.xml"/><Relationship Id="rId604" Type="http://schemas.openxmlformats.org/officeDocument/2006/relationships/customXml" Target="../ink/ink2986.xml"/><Relationship Id="rId646" Type="http://schemas.openxmlformats.org/officeDocument/2006/relationships/customXml" Target="../ink/ink3007.xml"/><Relationship Id="rId201" Type="http://schemas.openxmlformats.org/officeDocument/2006/relationships/image" Target="../media/image9160.png"/><Relationship Id="rId243" Type="http://schemas.openxmlformats.org/officeDocument/2006/relationships/image" Target="../media/image951.png"/><Relationship Id="rId285" Type="http://schemas.openxmlformats.org/officeDocument/2006/relationships/image" Target="../media/image972.png"/><Relationship Id="rId450" Type="http://schemas.openxmlformats.org/officeDocument/2006/relationships/customXml" Target="../ink/ink2909.xml"/><Relationship Id="rId506" Type="http://schemas.openxmlformats.org/officeDocument/2006/relationships/customXml" Target="../ink/ink2937.xml"/><Relationship Id="rId38" Type="http://schemas.openxmlformats.org/officeDocument/2006/relationships/customXml" Target="../ink/ink2703.xml"/><Relationship Id="rId103" Type="http://schemas.openxmlformats.org/officeDocument/2006/relationships/image" Target="../media/image110.png"/><Relationship Id="rId310" Type="http://schemas.openxmlformats.org/officeDocument/2006/relationships/customXml" Target="../ink/ink2839.xml"/><Relationship Id="rId492" Type="http://schemas.openxmlformats.org/officeDocument/2006/relationships/customXml" Target="../ink/ink2930.xml"/><Relationship Id="rId548" Type="http://schemas.openxmlformats.org/officeDocument/2006/relationships/customXml" Target="../ink/ink2958.xml"/><Relationship Id="rId91" Type="http://schemas.openxmlformats.org/officeDocument/2006/relationships/image" Target="../media/image104.png"/><Relationship Id="rId145" Type="http://schemas.openxmlformats.org/officeDocument/2006/relationships/image" Target="../media/image8880.png"/><Relationship Id="rId187" Type="http://schemas.openxmlformats.org/officeDocument/2006/relationships/image" Target="../media/image9090.png"/><Relationship Id="rId352" Type="http://schemas.openxmlformats.org/officeDocument/2006/relationships/customXml" Target="../ink/ink2860.xml"/><Relationship Id="rId394" Type="http://schemas.openxmlformats.org/officeDocument/2006/relationships/customXml" Target="../ink/ink2881.xml"/><Relationship Id="rId408" Type="http://schemas.openxmlformats.org/officeDocument/2006/relationships/customXml" Target="../ink/ink2888.xml"/><Relationship Id="rId615" Type="http://schemas.openxmlformats.org/officeDocument/2006/relationships/image" Target="../media/image1398.png"/><Relationship Id="rId212" Type="http://schemas.openxmlformats.org/officeDocument/2006/relationships/customXml" Target="../ink/ink2790.xml"/><Relationship Id="rId254" Type="http://schemas.openxmlformats.org/officeDocument/2006/relationships/customXml" Target="../ink/ink2811.xml"/><Relationship Id="rId657" Type="http://schemas.openxmlformats.org/officeDocument/2006/relationships/image" Target="../media/image1419.png"/><Relationship Id="rId49" Type="http://schemas.openxmlformats.org/officeDocument/2006/relationships/image" Target="../media/image83.png"/><Relationship Id="rId114" Type="http://schemas.openxmlformats.org/officeDocument/2006/relationships/customXml" Target="../ink/ink2741.xml"/><Relationship Id="rId296" Type="http://schemas.openxmlformats.org/officeDocument/2006/relationships/customXml" Target="../ink/ink2832.xml"/><Relationship Id="rId461" Type="http://schemas.openxmlformats.org/officeDocument/2006/relationships/image" Target="../media/image1322.png"/><Relationship Id="rId517" Type="http://schemas.openxmlformats.org/officeDocument/2006/relationships/image" Target="../media/image1350.png"/><Relationship Id="rId559" Type="http://schemas.openxmlformats.org/officeDocument/2006/relationships/image" Target="../media/image1370.png"/><Relationship Id="rId60" Type="http://schemas.openxmlformats.org/officeDocument/2006/relationships/customXml" Target="../ink/ink2714.xml"/><Relationship Id="rId156" Type="http://schemas.openxmlformats.org/officeDocument/2006/relationships/customXml" Target="../ink/ink2762.xml"/><Relationship Id="rId198" Type="http://schemas.openxmlformats.org/officeDocument/2006/relationships/customXml" Target="../ink/ink2783.xml"/><Relationship Id="rId321" Type="http://schemas.openxmlformats.org/officeDocument/2006/relationships/image" Target="../media/image12530.png"/><Relationship Id="rId363" Type="http://schemas.openxmlformats.org/officeDocument/2006/relationships/image" Target="../media/image12740.png"/><Relationship Id="rId419" Type="http://schemas.openxmlformats.org/officeDocument/2006/relationships/image" Target="../media/image1302.png"/><Relationship Id="rId570" Type="http://schemas.openxmlformats.org/officeDocument/2006/relationships/customXml" Target="../ink/ink2969.xml"/><Relationship Id="rId626" Type="http://schemas.openxmlformats.org/officeDocument/2006/relationships/customXml" Target="../ink/ink2997.xml"/><Relationship Id="rId223" Type="http://schemas.openxmlformats.org/officeDocument/2006/relationships/image" Target="../media/image941.png"/><Relationship Id="rId430" Type="http://schemas.openxmlformats.org/officeDocument/2006/relationships/customXml" Target="../ink/ink2899.xml"/><Relationship Id="rId668" Type="http://schemas.openxmlformats.org/officeDocument/2006/relationships/customXml" Target="../ink/ink3018.xml"/><Relationship Id="rId18" Type="http://schemas.openxmlformats.org/officeDocument/2006/relationships/customXml" Target="../ink/ink2693.xml"/><Relationship Id="rId265" Type="http://schemas.openxmlformats.org/officeDocument/2006/relationships/image" Target="../media/image962.png"/><Relationship Id="rId472" Type="http://schemas.openxmlformats.org/officeDocument/2006/relationships/customXml" Target="../ink/ink2920.xml"/><Relationship Id="rId528" Type="http://schemas.openxmlformats.org/officeDocument/2006/relationships/customXml" Target="../ink/ink2948.xml"/><Relationship Id="rId125" Type="http://schemas.openxmlformats.org/officeDocument/2006/relationships/image" Target="../media/image8770.png"/><Relationship Id="rId167" Type="http://schemas.openxmlformats.org/officeDocument/2006/relationships/image" Target="../media/image8990.png"/><Relationship Id="rId332" Type="http://schemas.openxmlformats.org/officeDocument/2006/relationships/customXml" Target="../ink/ink2850.xml"/><Relationship Id="rId374" Type="http://schemas.openxmlformats.org/officeDocument/2006/relationships/customXml" Target="../ink/ink2871.xml"/><Relationship Id="rId581" Type="http://schemas.openxmlformats.org/officeDocument/2006/relationships/image" Target="../media/image1381.png"/><Relationship Id="rId71" Type="http://schemas.openxmlformats.org/officeDocument/2006/relationships/image" Target="../media/image94.png"/><Relationship Id="rId234" Type="http://schemas.openxmlformats.org/officeDocument/2006/relationships/customXml" Target="../ink/ink2801.xml"/><Relationship Id="rId637" Type="http://schemas.openxmlformats.org/officeDocument/2006/relationships/image" Target="../media/image1409.png"/><Relationship Id="rId2" Type="http://schemas.openxmlformats.org/officeDocument/2006/relationships/customXml" Target="../ink/ink2685.xml"/><Relationship Id="rId29" Type="http://schemas.openxmlformats.org/officeDocument/2006/relationships/image" Target="../media/image73.png"/><Relationship Id="rId276" Type="http://schemas.openxmlformats.org/officeDocument/2006/relationships/customXml" Target="../ink/ink2822.xml"/><Relationship Id="rId441" Type="http://schemas.openxmlformats.org/officeDocument/2006/relationships/image" Target="../media/image1312.png"/><Relationship Id="rId483" Type="http://schemas.openxmlformats.org/officeDocument/2006/relationships/image" Target="../media/image1333.png"/><Relationship Id="rId539" Type="http://schemas.openxmlformats.org/officeDocument/2006/relationships/image" Target="../media/image1361.png"/><Relationship Id="rId40" Type="http://schemas.openxmlformats.org/officeDocument/2006/relationships/customXml" Target="../ink/ink2704.xml"/><Relationship Id="rId136" Type="http://schemas.openxmlformats.org/officeDocument/2006/relationships/customXml" Target="../ink/ink2752.xml"/><Relationship Id="rId178" Type="http://schemas.openxmlformats.org/officeDocument/2006/relationships/customXml" Target="../ink/ink2773.xml"/><Relationship Id="rId301" Type="http://schemas.openxmlformats.org/officeDocument/2006/relationships/image" Target="../media/image12430.png"/><Relationship Id="rId343" Type="http://schemas.openxmlformats.org/officeDocument/2006/relationships/image" Target="../media/image12640.png"/><Relationship Id="rId550" Type="http://schemas.openxmlformats.org/officeDocument/2006/relationships/customXml" Target="../ink/ink2959.xml"/><Relationship Id="rId82" Type="http://schemas.openxmlformats.org/officeDocument/2006/relationships/customXml" Target="../ink/ink2725.xml"/><Relationship Id="rId203" Type="http://schemas.openxmlformats.org/officeDocument/2006/relationships/image" Target="../media/image9170.png"/><Relationship Id="rId385" Type="http://schemas.openxmlformats.org/officeDocument/2006/relationships/image" Target="../media/image12850.png"/><Relationship Id="rId592" Type="http://schemas.openxmlformats.org/officeDocument/2006/relationships/customXml" Target="../ink/ink2980.xml"/><Relationship Id="rId606" Type="http://schemas.openxmlformats.org/officeDocument/2006/relationships/customXml" Target="../ink/ink2987.xml"/><Relationship Id="rId648" Type="http://schemas.openxmlformats.org/officeDocument/2006/relationships/customXml" Target="../ink/ink3008.xml"/><Relationship Id="rId245" Type="http://schemas.openxmlformats.org/officeDocument/2006/relationships/image" Target="../media/image952.png"/><Relationship Id="rId287" Type="http://schemas.openxmlformats.org/officeDocument/2006/relationships/image" Target="../media/image973.png"/><Relationship Id="rId410" Type="http://schemas.openxmlformats.org/officeDocument/2006/relationships/customXml" Target="../ink/ink2889.xml"/><Relationship Id="rId452" Type="http://schemas.openxmlformats.org/officeDocument/2006/relationships/customXml" Target="../ink/ink2910.xml"/><Relationship Id="rId494" Type="http://schemas.openxmlformats.org/officeDocument/2006/relationships/customXml" Target="../ink/ink2931.xml"/><Relationship Id="rId508" Type="http://schemas.openxmlformats.org/officeDocument/2006/relationships/customXml" Target="../ink/ink2938.xml"/><Relationship Id="rId105" Type="http://schemas.openxmlformats.org/officeDocument/2006/relationships/image" Target="../media/image111.png"/><Relationship Id="rId147" Type="http://schemas.openxmlformats.org/officeDocument/2006/relationships/image" Target="../media/image8890.png"/><Relationship Id="rId312" Type="http://schemas.openxmlformats.org/officeDocument/2006/relationships/customXml" Target="../ink/ink2840.xml"/><Relationship Id="rId354" Type="http://schemas.openxmlformats.org/officeDocument/2006/relationships/customXml" Target="../ink/ink2861.xml"/><Relationship Id="rId51" Type="http://schemas.openxmlformats.org/officeDocument/2006/relationships/image" Target="../media/image84.png"/><Relationship Id="rId93" Type="http://schemas.openxmlformats.org/officeDocument/2006/relationships/image" Target="../media/image105.png"/><Relationship Id="rId189" Type="http://schemas.openxmlformats.org/officeDocument/2006/relationships/image" Target="../media/image9100.png"/><Relationship Id="rId396" Type="http://schemas.openxmlformats.org/officeDocument/2006/relationships/customXml" Target="../ink/ink2882.xml"/><Relationship Id="rId561" Type="http://schemas.openxmlformats.org/officeDocument/2006/relationships/image" Target="../media/image1371.png"/><Relationship Id="rId617" Type="http://schemas.openxmlformats.org/officeDocument/2006/relationships/image" Target="../media/image1399.png"/><Relationship Id="rId659" Type="http://schemas.openxmlformats.org/officeDocument/2006/relationships/image" Target="../media/image1420.png"/><Relationship Id="rId214" Type="http://schemas.openxmlformats.org/officeDocument/2006/relationships/customXml" Target="../ink/ink2791.xml"/><Relationship Id="rId256" Type="http://schemas.openxmlformats.org/officeDocument/2006/relationships/customXml" Target="../ink/ink2812.xml"/><Relationship Id="rId298" Type="http://schemas.openxmlformats.org/officeDocument/2006/relationships/customXml" Target="../ink/ink2833.xml"/><Relationship Id="rId421" Type="http://schemas.openxmlformats.org/officeDocument/2006/relationships/image" Target="../media/image1303.png"/><Relationship Id="rId463" Type="http://schemas.openxmlformats.org/officeDocument/2006/relationships/image" Target="../media/image1323.png"/><Relationship Id="rId519" Type="http://schemas.openxmlformats.org/officeDocument/2006/relationships/image" Target="../media/image1351.png"/><Relationship Id="rId116" Type="http://schemas.openxmlformats.org/officeDocument/2006/relationships/customXml" Target="../ink/ink2742.xml"/><Relationship Id="rId158" Type="http://schemas.openxmlformats.org/officeDocument/2006/relationships/customXml" Target="../ink/ink2763.xml"/><Relationship Id="rId323" Type="http://schemas.openxmlformats.org/officeDocument/2006/relationships/image" Target="../media/image12540.png"/><Relationship Id="rId530" Type="http://schemas.openxmlformats.org/officeDocument/2006/relationships/customXml" Target="../ink/ink2949.xml"/><Relationship Id="rId20" Type="http://schemas.openxmlformats.org/officeDocument/2006/relationships/customXml" Target="../ink/ink2694.xml"/><Relationship Id="rId62" Type="http://schemas.openxmlformats.org/officeDocument/2006/relationships/customXml" Target="../ink/ink2715.xml"/><Relationship Id="rId365" Type="http://schemas.openxmlformats.org/officeDocument/2006/relationships/image" Target="../media/image12750.png"/><Relationship Id="rId572" Type="http://schemas.openxmlformats.org/officeDocument/2006/relationships/customXml" Target="../ink/ink2970.xml"/><Relationship Id="rId628" Type="http://schemas.openxmlformats.org/officeDocument/2006/relationships/customXml" Target="../ink/ink2998.xml"/><Relationship Id="rId225" Type="http://schemas.openxmlformats.org/officeDocument/2006/relationships/image" Target="../media/image942.png"/><Relationship Id="rId267" Type="http://schemas.openxmlformats.org/officeDocument/2006/relationships/image" Target="../media/image963.png"/><Relationship Id="rId432" Type="http://schemas.openxmlformats.org/officeDocument/2006/relationships/customXml" Target="../ink/ink2900.xml"/><Relationship Id="rId474" Type="http://schemas.openxmlformats.org/officeDocument/2006/relationships/customXml" Target="../ink/ink2921.xml"/><Relationship Id="rId127" Type="http://schemas.openxmlformats.org/officeDocument/2006/relationships/image" Target="../media/image8780.png"/><Relationship Id="rId31" Type="http://schemas.openxmlformats.org/officeDocument/2006/relationships/image" Target="../media/image74.png"/><Relationship Id="rId73" Type="http://schemas.openxmlformats.org/officeDocument/2006/relationships/image" Target="../media/image95.png"/><Relationship Id="rId169" Type="http://schemas.openxmlformats.org/officeDocument/2006/relationships/image" Target="../media/image9000.png"/><Relationship Id="rId334" Type="http://schemas.openxmlformats.org/officeDocument/2006/relationships/customXml" Target="../ink/ink2851.xml"/><Relationship Id="rId376" Type="http://schemas.openxmlformats.org/officeDocument/2006/relationships/customXml" Target="../ink/ink2872.xml"/><Relationship Id="rId541" Type="http://schemas.openxmlformats.org/officeDocument/2006/relationships/image" Target="../media/image1362.png"/><Relationship Id="rId583" Type="http://schemas.openxmlformats.org/officeDocument/2006/relationships/image" Target="../media/image1382.png"/><Relationship Id="rId639" Type="http://schemas.openxmlformats.org/officeDocument/2006/relationships/image" Target="../media/image1410.png"/><Relationship Id="rId4" Type="http://schemas.openxmlformats.org/officeDocument/2006/relationships/customXml" Target="../ink/ink2686.xml"/><Relationship Id="rId180" Type="http://schemas.openxmlformats.org/officeDocument/2006/relationships/customXml" Target="../ink/ink2774.xml"/><Relationship Id="rId236" Type="http://schemas.openxmlformats.org/officeDocument/2006/relationships/customXml" Target="../ink/ink2802.xml"/><Relationship Id="rId278" Type="http://schemas.openxmlformats.org/officeDocument/2006/relationships/customXml" Target="../ink/ink2823.xml"/><Relationship Id="rId401" Type="http://schemas.openxmlformats.org/officeDocument/2006/relationships/image" Target="../media/image12930.png"/><Relationship Id="rId443" Type="http://schemas.openxmlformats.org/officeDocument/2006/relationships/image" Target="../media/image1313.png"/><Relationship Id="rId650" Type="http://schemas.openxmlformats.org/officeDocument/2006/relationships/customXml" Target="../ink/ink3009.xml"/><Relationship Id="rId303" Type="http://schemas.openxmlformats.org/officeDocument/2006/relationships/image" Target="../media/image12440.png"/><Relationship Id="rId485" Type="http://schemas.openxmlformats.org/officeDocument/2006/relationships/image" Target="../media/image1334.png"/><Relationship Id="rId42" Type="http://schemas.openxmlformats.org/officeDocument/2006/relationships/customXml" Target="../ink/ink2705.xml"/><Relationship Id="rId84" Type="http://schemas.openxmlformats.org/officeDocument/2006/relationships/customXml" Target="../ink/ink2726.xml"/><Relationship Id="rId138" Type="http://schemas.openxmlformats.org/officeDocument/2006/relationships/customXml" Target="../ink/ink2753.xml"/><Relationship Id="rId345" Type="http://schemas.openxmlformats.org/officeDocument/2006/relationships/image" Target="../media/image12650.png"/><Relationship Id="rId387" Type="http://schemas.openxmlformats.org/officeDocument/2006/relationships/image" Target="../media/image12860.png"/><Relationship Id="rId510" Type="http://schemas.openxmlformats.org/officeDocument/2006/relationships/customXml" Target="../ink/ink2939.xml"/><Relationship Id="rId552" Type="http://schemas.openxmlformats.org/officeDocument/2006/relationships/customXml" Target="../ink/ink2960.xml"/><Relationship Id="rId594" Type="http://schemas.openxmlformats.org/officeDocument/2006/relationships/customXml" Target="../ink/ink2981.xml"/><Relationship Id="rId608" Type="http://schemas.openxmlformats.org/officeDocument/2006/relationships/customXml" Target="../ink/ink2988.xml"/><Relationship Id="rId191" Type="http://schemas.openxmlformats.org/officeDocument/2006/relationships/image" Target="../media/image9110.png"/><Relationship Id="rId205" Type="http://schemas.openxmlformats.org/officeDocument/2006/relationships/image" Target="../media/image9180.png"/><Relationship Id="rId247" Type="http://schemas.openxmlformats.org/officeDocument/2006/relationships/image" Target="../media/image953.png"/><Relationship Id="rId412" Type="http://schemas.openxmlformats.org/officeDocument/2006/relationships/customXml" Target="../ink/ink2890.xml"/><Relationship Id="rId107" Type="http://schemas.openxmlformats.org/officeDocument/2006/relationships/image" Target="../media/image112.png"/><Relationship Id="rId289" Type="http://schemas.openxmlformats.org/officeDocument/2006/relationships/image" Target="../media/image974.png"/><Relationship Id="rId454" Type="http://schemas.openxmlformats.org/officeDocument/2006/relationships/customXml" Target="../ink/ink2911.xml"/><Relationship Id="rId496" Type="http://schemas.openxmlformats.org/officeDocument/2006/relationships/customXml" Target="../ink/ink2932.xml"/><Relationship Id="rId661" Type="http://schemas.openxmlformats.org/officeDocument/2006/relationships/image" Target="../media/image1421.png"/><Relationship Id="rId11" Type="http://schemas.openxmlformats.org/officeDocument/2006/relationships/image" Target="../media/image58.png"/><Relationship Id="rId53" Type="http://schemas.openxmlformats.org/officeDocument/2006/relationships/image" Target="../media/image85.png"/><Relationship Id="rId149" Type="http://schemas.openxmlformats.org/officeDocument/2006/relationships/image" Target="../media/image8900.png"/><Relationship Id="rId314" Type="http://schemas.openxmlformats.org/officeDocument/2006/relationships/customXml" Target="../ink/ink2841.xml"/><Relationship Id="rId356" Type="http://schemas.openxmlformats.org/officeDocument/2006/relationships/customXml" Target="../ink/ink2862.xml"/><Relationship Id="rId398" Type="http://schemas.openxmlformats.org/officeDocument/2006/relationships/customXml" Target="../ink/ink2883.xml"/><Relationship Id="rId521" Type="http://schemas.openxmlformats.org/officeDocument/2006/relationships/image" Target="../media/image1352.png"/><Relationship Id="rId563" Type="http://schemas.openxmlformats.org/officeDocument/2006/relationships/image" Target="../media/image1372.png"/><Relationship Id="rId619" Type="http://schemas.openxmlformats.org/officeDocument/2006/relationships/image" Target="../media/image1400.png"/><Relationship Id="rId95" Type="http://schemas.openxmlformats.org/officeDocument/2006/relationships/image" Target="../media/image106.png"/><Relationship Id="rId160" Type="http://schemas.openxmlformats.org/officeDocument/2006/relationships/customXml" Target="../ink/ink2764.xml"/><Relationship Id="rId216" Type="http://schemas.openxmlformats.org/officeDocument/2006/relationships/customXml" Target="../ink/ink2792.xml"/><Relationship Id="rId423" Type="http://schemas.openxmlformats.org/officeDocument/2006/relationships/image" Target="../media/image1304.png"/><Relationship Id="rId258" Type="http://schemas.openxmlformats.org/officeDocument/2006/relationships/customXml" Target="../ink/ink2813.xml"/><Relationship Id="rId465" Type="http://schemas.openxmlformats.org/officeDocument/2006/relationships/image" Target="../media/image1324.png"/><Relationship Id="rId630" Type="http://schemas.openxmlformats.org/officeDocument/2006/relationships/customXml" Target="../ink/ink2999.xml"/><Relationship Id="rId22" Type="http://schemas.openxmlformats.org/officeDocument/2006/relationships/customXml" Target="../ink/ink2695.xml"/><Relationship Id="rId64" Type="http://schemas.openxmlformats.org/officeDocument/2006/relationships/customXml" Target="../ink/ink2716.xml"/><Relationship Id="rId118" Type="http://schemas.openxmlformats.org/officeDocument/2006/relationships/customXml" Target="../ink/ink2743.xml"/><Relationship Id="rId325" Type="http://schemas.openxmlformats.org/officeDocument/2006/relationships/image" Target="../media/image12550.png"/><Relationship Id="rId367" Type="http://schemas.openxmlformats.org/officeDocument/2006/relationships/image" Target="../media/image12760.png"/><Relationship Id="rId532" Type="http://schemas.openxmlformats.org/officeDocument/2006/relationships/customXml" Target="../ink/ink2950.xml"/><Relationship Id="rId574" Type="http://schemas.openxmlformats.org/officeDocument/2006/relationships/customXml" Target="../ink/ink2971.xml"/><Relationship Id="rId171" Type="http://schemas.openxmlformats.org/officeDocument/2006/relationships/image" Target="../media/image9010.png"/><Relationship Id="rId227" Type="http://schemas.openxmlformats.org/officeDocument/2006/relationships/image" Target="../media/image943.png"/><Relationship Id="rId269" Type="http://schemas.openxmlformats.org/officeDocument/2006/relationships/image" Target="../media/image964.png"/><Relationship Id="rId434" Type="http://schemas.openxmlformats.org/officeDocument/2006/relationships/customXml" Target="../ink/ink2901.xml"/><Relationship Id="rId476" Type="http://schemas.openxmlformats.org/officeDocument/2006/relationships/customXml" Target="../ink/ink2922.xml"/><Relationship Id="rId641" Type="http://schemas.openxmlformats.org/officeDocument/2006/relationships/image" Target="../media/image1411.png"/><Relationship Id="rId33" Type="http://schemas.openxmlformats.org/officeDocument/2006/relationships/image" Target="../media/image75.png"/><Relationship Id="rId129" Type="http://schemas.openxmlformats.org/officeDocument/2006/relationships/image" Target="../media/image8790.png"/><Relationship Id="rId280" Type="http://schemas.openxmlformats.org/officeDocument/2006/relationships/customXml" Target="../ink/ink2824.xml"/><Relationship Id="rId336" Type="http://schemas.openxmlformats.org/officeDocument/2006/relationships/customXml" Target="../ink/ink2852.xml"/><Relationship Id="rId501" Type="http://schemas.openxmlformats.org/officeDocument/2006/relationships/image" Target="../media/image1342.png"/><Relationship Id="rId543" Type="http://schemas.openxmlformats.org/officeDocument/2006/relationships/image" Target="../media/image1363.png"/><Relationship Id="rId75" Type="http://schemas.openxmlformats.org/officeDocument/2006/relationships/image" Target="../media/image96.png"/><Relationship Id="rId140" Type="http://schemas.openxmlformats.org/officeDocument/2006/relationships/customXml" Target="../ink/ink2754.xml"/><Relationship Id="rId182" Type="http://schemas.openxmlformats.org/officeDocument/2006/relationships/customXml" Target="../ink/ink2775.xml"/><Relationship Id="rId378" Type="http://schemas.openxmlformats.org/officeDocument/2006/relationships/customXml" Target="../ink/ink2873.xml"/><Relationship Id="rId403" Type="http://schemas.openxmlformats.org/officeDocument/2006/relationships/image" Target="../media/image12940.png"/><Relationship Id="rId585" Type="http://schemas.openxmlformats.org/officeDocument/2006/relationships/image" Target="../media/image1383.png"/><Relationship Id="rId6" Type="http://schemas.openxmlformats.org/officeDocument/2006/relationships/customXml" Target="../ink/ink2687.xml"/><Relationship Id="rId238" Type="http://schemas.openxmlformats.org/officeDocument/2006/relationships/customXml" Target="../ink/ink2803.xml"/><Relationship Id="rId445" Type="http://schemas.openxmlformats.org/officeDocument/2006/relationships/image" Target="../media/image1314.png"/><Relationship Id="rId487" Type="http://schemas.openxmlformats.org/officeDocument/2006/relationships/image" Target="../media/image1335.png"/><Relationship Id="rId610" Type="http://schemas.openxmlformats.org/officeDocument/2006/relationships/customXml" Target="../ink/ink2989.xml"/><Relationship Id="rId652" Type="http://schemas.openxmlformats.org/officeDocument/2006/relationships/customXml" Target="../ink/ink3010.xml"/><Relationship Id="rId291" Type="http://schemas.openxmlformats.org/officeDocument/2006/relationships/image" Target="../media/image975.png"/><Relationship Id="rId305" Type="http://schemas.openxmlformats.org/officeDocument/2006/relationships/image" Target="../media/image12450.png"/><Relationship Id="rId347" Type="http://schemas.openxmlformats.org/officeDocument/2006/relationships/image" Target="../media/image12660.png"/><Relationship Id="rId512" Type="http://schemas.openxmlformats.org/officeDocument/2006/relationships/customXml" Target="../ink/ink2940.xml"/><Relationship Id="rId44" Type="http://schemas.openxmlformats.org/officeDocument/2006/relationships/customXml" Target="../ink/ink2706.xml"/><Relationship Id="rId86" Type="http://schemas.openxmlformats.org/officeDocument/2006/relationships/customXml" Target="../ink/ink2727.xml"/><Relationship Id="rId151" Type="http://schemas.openxmlformats.org/officeDocument/2006/relationships/image" Target="../media/image8910.png"/><Relationship Id="rId389" Type="http://schemas.openxmlformats.org/officeDocument/2006/relationships/image" Target="../media/image12870.png"/><Relationship Id="rId554" Type="http://schemas.openxmlformats.org/officeDocument/2006/relationships/customXml" Target="../ink/ink2961.xml"/><Relationship Id="rId596" Type="http://schemas.openxmlformats.org/officeDocument/2006/relationships/customXml" Target="../ink/ink2982.xml"/><Relationship Id="rId193" Type="http://schemas.openxmlformats.org/officeDocument/2006/relationships/image" Target="../media/image9120.png"/><Relationship Id="rId207" Type="http://schemas.openxmlformats.org/officeDocument/2006/relationships/image" Target="../media/image926.png"/><Relationship Id="rId249" Type="http://schemas.openxmlformats.org/officeDocument/2006/relationships/image" Target="../media/image954.png"/><Relationship Id="rId414" Type="http://schemas.openxmlformats.org/officeDocument/2006/relationships/customXml" Target="../ink/ink2891.xml"/><Relationship Id="rId456" Type="http://schemas.openxmlformats.org/officeDocument/2006/relationships/customXml" Target="../ink/ink2912.xml"/><Relationship Id="rId498" Type="http://schemas.openxmlformats.org/officeDocument/2006/relationships/customXml" Target="../ink/ink2933.xml"/><Relationship Id="rId621" Type="http://schemas.openxmlformats.org/officeDocument/2006/relationships/image" Target="../media/image1401.png"/><Relationship Id="rId663" Type="http://schemas.openxmlformats.org/officeDocument/2006/relationships/image" Target="../media/image1422.png"/><Relationship Id="rId13" Type="http://schemas.openxmlformats.org/officeDocument/2006/relationships/image" Target="../media/image59.png"/><Relationship Id="rId109" Type="http://schemas.openxmlformats.org/officeDocument/2006/relationships/image" Target="../media/image113.png"/><Relationship Id="rId260" Type="http://schemas.openxmlformats.org/officeDocument/2006/relationships/customXml" Target="../ink/ink2814.xml"/><Relationship Id="rId316" Type="http://schemas.openxmlformats.org/officeDocument/2006/relationships/customXml" Target="../ink/ink2842.xml"/><Relationship Id="rId523" Type="http://schemas.openxmlformats.org/officeDocument/2006/relationships/image" Target="../media/image1353.png"/><Relationship Id="rId55" Type="http://schemas.openxmlformats.org/officeDocument/2006/relationships/image" Target="../media/image86.png"/><Relationship Id="rId97" Type="http://schemas.openxmlformats.org/officeDocument/2006/relationships/image" Target="../media/image107.png"/><Relationship Id="rId120" Type="http://schemas.openxmlformats.org/officeDocument/2006/relationships/customXml" Target="../ink/ink2744.xml"/><Relationship Id="rId358" Type="http://schemas.openxmlformats.org/officeDocument/2006/relationships/customXml" Target="../ink/ink2863.xml"/><Relationship Id="rId565" Type="http://schemas.openxmlformats.org/officeDocument/2006/relationships/image" Target="../media/image1373.png"/><Relationship Id="rId162" Type="http://schemas.openxmlformats.org/officeDocument/2006/relationships/customXml" Target="../ink/ink2765.xml"/><Relationship Id="rId218" Type="http://schemas.openxmlformats.org/officeDocument/2006/relationships/customXml" Target="../ink/ink2793.xml"/><Relationship Id="rId425" Type="http://schemas.openxmlformats.org/officeDocument/2006/relationships/image" Target="../media/image1305.png"/><Relationship Id="rId467" Type="http://schemas.openxmlformats.org/officeDocument/2006/relationships/image" Target="../media/image1325.png"/><Relationship Id="rId632" Type="http://schemas.openxmlformats.org/officeDocument/2006/relationships/customXml" Target="../ink/ink3000.xml"/><Relationship Id="rId271" Type="http://schemas.openxmlformats.org/officeDocument/2006/relationships/image" Target="../media/image965.png"/><Relationship Id="rId24" Type="http://schemas.openxmlformats.org/officeDocument/2006/relationships/customXml" Target="../ink/ink2696.xml"/><Relationship Id="rId66" Type="http://schemas.openxmlformats.org/officeDocument/2006/relationships/customXml" Target="../ink/ink2717.xml"/><Relationship Id="rId131" Type="http://schemas.openxmlformats.org/officeDocument/2006/relationships/image" Target="../media/image8800.png"/><Relationship Id="rId327" Type="http://schemas.openxmlformats.org/officeDocument/2006/relationships/image" Target="../media/image12560.png"/><Relationship Id="rId369" Type="http://schemas.openxmlformats.org/officeDocument/2006/relationships/image" Target="../media/image12770.png"/><Relationship Id="rId534" Type="http://schemas.openxmlformats.org/officeDocument/2006/relationships/customXml" Target="../ink/ink2951.xml"/><Relationship Id="rId576" Type="http://schemas.openxmlformats.org/officeDocument/2006/relationships/customXml" Target="../ink/ink2972.xml"/><Relationship Id="rId173" Type="http://schemas.openxmlformats.org/officeDocument/2006/relationships/image" Target="../media/image9020.png"/><Relationship Id="rId229" Type="http://schemas.openxmlformats.org/officeDocument/2006/relationships/image" Target="../media/image944.png"/><Relationship Id="rId380" Type="http://schemas.openxmlformats.org/officeDocument/2006/relationships/customXml" Target="../ink/ink2874.xml"/><Relationship Id="rId436" Type="http://schemas.openxmlformats.org/officeDocument/2006/relationships/customXml" Target="../ink/ink2902.xml"/><Relationship Id="rId601" Type="http://schemas.openxmlformats.org/officeDocument/2006/relationships/image" Target="../media/image1391.png"/><Relationship Id="rId643" Type="http://schemas.openxmlformats.org/officeDocument/2006/relationships/image" Target="../media/image1412.png"/><Relationship Id="rId240" Type="http://schemas.openxmlformats.org/officeDocument/2006/relationships/customXml" Target="../ink/ink2804.xml"/><Relationship Id="rId478" Type="http://schemas.openxmlformats.org/officeDocument/2006/relationships/customXml" Target="../ink/ink2923.xml"/><Relationship Id="rId35" Type="http://schemas.openxmlformats.org/officeDocument/2006/relationships/image" Target="../media/image76.png"/><Relationship Id="rId77" Type="http://schemas.openxmlformats.org/officeDocument/2006/relationships/image" Target="../media/image97.png"/><Relationship Id="rId100" Type="http://schemas.openxmlformats.org/officeDocument/2006/relationships/customXml" Target="../ink/ink2734.xml"/><Relationship Id="rId282" Type="http://schemas.openxmlformats.org/officeDocument/2006/relationships/customXml" Target="../ink/ink2825.xml"/><Relationship Id="rId338" Type="http://schemas.openxmlformats.org/officeDocument/2006/relationships/customXml" Target="../ink/ink2853.xml"/><Relationship Id="rId503" Type="http://schemas.openxmlformats.org/officeDocument/2006/relationships/image" Target="../media/image1343.png"/><Relationship Id="rId545" Type="http://schemas.openxmlformats.org/officeDocument/2006/relationships/image" Target="../media/image1364.png"/><Relationship Id="rId587" Type="http://schemas.openxmlformats.org/officeDocument/2006/relationships/image" Target="../media/image1384.png"/><Relationship Id="rId8" Type="http://schemas.openxmlformats.org/officeDocument/2006/relationships/customXml" Target="../ink/ink2688.xml"/><Relationship Id="rId142" Type="http://schemas.openxmlformats.org/officeDocument/2006/relationships/customXml" Target="../ink/ink2755.xml"/><Relationship Id="rId184" Type="http://schemas.openxmlformats.org/officeDocument/2006/relationships/customXml" Target="../ink/ink2776.xml"/><Relationship Id="rId391" Type="http://schemas.openxmlformats.org/officeDocument/2006/relationships/image" Target="../media/image12880.png"/><Relationship Id="rId405" Type="http://schemas.openxmlformats.org/officeDocument/2006/relationships/image" Target="../media/image12950.png"/><Relationship Id="rId447" Type="http://schemas.openxmlformats.org/officeDocument/2006/relationships/image" Target="../media/image1315.png"/><Relationship Id="rId612" Type="http://schemas.openxmlformats.org/officeDocument/2006/relationships/customXml" Target="../ink/ink2990.xml"/><Relationship Id="rId251" Type="http://schemas.openxmlformats.org/officeDocument/2006/relationships/image" Target="../media/image955.png"/><Relationship Id="rId489" Type="http://schemas.openxmlformats.org/officeDocument/2006/relationships/image" Target="../media/image1336.png"/><Relationship Id="rId654" Type="http://schemas.openxmlformats.org/officeDocument/2006/relationships/customXml" Target="../ink/ink3011.xml"/><Relationship Id="rId46" Type="http://schemas.openxmlformats.org/officeDocument/2006/relationships/customXml" Target="../ink/ink2707.xml"/><Relationship Id="rId293" Type="http://schemas.openxmlformats.org/officeDocument/2006/relationships/image" Target="../media/image976.png"/><Relationship Id="rId307" Type="http://schemas.openxmlformats.org/officeDocument/2006/relationships/image" Target="../media/image12460.png"/><Relationship Id="rId349" Type="http://schemas.openxmlformats.org/officeDocument/2006/relationships/image" Target="../media/image12670.png"/><Relationship Id="rId514" Type="http://schemas.openxmlformats.org/officeDocument/2006/relationships/customXml" Target="../ink/ink2941.xml"/><Relationship Id="rId556" Type="http://schemas.openxmlformats.org/officeDocument/2006/relationships/customXml" Target="../ink/ink2962.xml"/><Relationship Id="rId88" Type="http://schemas.openxmlformats.org/officeDocument/2006/relationships/customXml" Target="../ink/ink2728.xml"/><Relationship Id="rId111" Type="http://schemas.openxmlformats.org/officeDocument/2006/relationships/image" Target="../media/image114.png"/><Relationship Id="rId153" Type="http://schemas.openxmlformats.org/officeDocument/2006/relationships/image" Target="../media/image8920.png"/><Relationship Id="rId195" Type="http://schemas.openxmlformats.org/officeDocument/2006/relationships/image" Target="../media/image9130.png"/><Relationship Id="rId209" Type="http://schemas.openxmlformats.org/officeDocument/2006/relationships/image" Target="../media/image934.png"/><Relationship Id="rId360" Type="http://schemas.openxmlformats.org/officeDocument/2006/relationships/customXml" Target="../ink/ink2864.xml"/><Relationship Id="rId416" Type="http://schemas.openxmlformats.org/officeDocument/2006/relationships/customXml" Target="../ink/ink2892.xml"/><Relationship Id="rId598" Type="http://schemas.openxmlformats.org/officeDocument/2006/relationships/customXml" Target="../ink/ink2983.xml"/><Relationship Id="rId220" Type="http://schemas.openxmlformats.org/officeDocument/2006/relationships/customXml" Target="../ink/ink2794.xml"/><Relationship Id="rId458" Type="http://schemas.openxmlformats.org/officeDocument/2006/relationships/customXml" Target="../ink/ink2913.xml"/><Relationship Id="rId623" Type="http://schemas.openxmlformats.org/officeDocument/2006/relationships/image" Target="../media/image1402.png"/><Relationship Id="rId665" Type="http://schemas.openxmlformats.org/officeDocument/2006/relationships/image" Target="../media/image1423.png"/><Relationship Id="rId15" Type="http://schemas.openxmlformats.org/officeDocument/2006/relationships/image" Target="../media/image60.png"/><Relationship Id="rId57" Type="http://schemas.openxmlformats.org/officeDocument/2006/relationships/image" Target="../media/image87.png"/><Relationship Id="rId262" Type="http://schemas.openxmlformats.org/officeDocument/2006/relationships/customXml" Target="../ink/ink2815.xml"/><Relationship Id="rId318" Type="http://schemas.openxmlformats.org/officeDocument/2006/relationships/customXml" Target="../ink/ink2843.xml"/><Relationship Id="rId525" Type="http://schemas.openxmlformats.org/officeDocument/2006/relationships/image" Target="../media/image1354.png"/><Relationship Id="rId567" Type="http://schemas.openxmlformats.org/officeDocument/2006/relationships/image" Target="../media/image1374.png"/><Relationship Id="rId99" Type="http://schemas.openxmlformats.org/officeDocument/2006/relationships/image" Target="../media/image108.png"/><Relationship Id="rId122" Type="http://schemas.openxmlformats.org/officeDocument/2006/relationships/customXml" Target="../ink/ink2745.xml"/><Relationship Id="rId164" Type="http://schemas.openxmlformats.org/officeDocument/2006/relationships/customXml" Target="../ink/ink2766.xml"/><Relationship Id="rId371" Type="http://schemas.openxmlformats.org/officeDocument/2006/relationships/image" Target="../media/image12780.png"/><Relationship Id="rId427" Type="http://schemas.openxmlformats.org/officeDocument/2006/relationships/image" Target="../media/image1306.png"/><Relationship Id="rId469" Type="http://schemas.openxmlformats.org/officeDocument/2006/relationships/image" Target="../media/image1326.png"/><Relationship Id="rId634" Type="http://schemas.openxmlformats.org/officeDocument/2006/relationships/customXml" Target="../ink/ink3001.xml"/><Relationship Id="rId26" Type="http://schemas.openxmlformats.org/officeDocument/2006/relationships/customXml" Target="../ink/ink2697.xml"/><Relationship Id="rId231" Type="http://schemas.openxmlformats.org/officeDocument/2006/relationships/image" Target="../media/image945.png"/><Relationship Id="rId273" Type="http://schemas.openxmlformats.org/officeDocument/2006/relationships/image" Target="../media/image966.png"/><Relationship Id="rId329" Type="http://schemas.openxmlformats.org/officeDocument/2006/relationships/image" Target="../media/image12570.png"/><Relationship Id="rId480" Type="http://schemas.openxmlformats.org/officeDocument/2006/relationships/customXml" Target="../ink/ink2924.xml"/><Relationship Id="rId536" Type="http://schemas.openxmlformats.org/officeDocument/2006/relationships/customXml" Target="../ink/ink2952.xml"/><Relationship Id="rId68" Type="http://schemas.openxmlformats.org/officeDocument/2006/relationships/customXml" Target="../ink/ink2718.xml"/><Relationship Id="rId133" Type="http://schemas.openxmlformats.org/officeDocument/2006/relationships/image" Target="../media/image8820.png"/><Relationship Id="rId175" Type="http://schemas.openxmlformats.org/officeDocument/2006/relationships/image" Target="../media/image9030.png"/><Relationship Id="rId340" Type="http://schemas.openxmlformats.org/officeDocument/2006/relationships/customXml" Target="../ink/ink2854.xml"/><Relationship Id="rId578" Type="http://schemas.openxmlformats.org/officeDocument/2006/relationships/customXml" Target="../ink/ink2973.xml"/><Relationship Id="rId200" Type="http://schemas.openxmlformats.org/officeDocument/2006/relationships/customXml" Target="../ink/ink2784.xml"/><Relationship Id="rId382" Type="http://schemas.openxmlformats.org/officeDocument/2006/relationships/customXml" Target="../ink/ink2875.xml"/><Relationship Id="rId438" Type="http://schemas.openxmlformats.org/officeDocument/2006/relationships/customXml" Target="../ink/ink2903.xml"/><Relationship Id="rId603" Type="http://schemas.openxmlformats.org/officeDocument/2006/relationships/image" Target="../media/image1392.png"/><Relationship Id="rId645" Type="http://schemas.openxmlformats.org/officeDocument/2006/relationships/image" Target="../media/image1413.png"/><Relationship Id="rId242" Type="http://schemas.openxmlformats.org/officeDocument/2006/relationships/customXml" Target="../ink/ink2805.xml"/><Relationship Id="rId284" Type="http://schemas.openxmlformats.org/officeDocument/2006/relationships/customXml" Target="../ink/ink2826.xml"/><Relationship Id="rId491" Type="http://schemas.openxmlformats.org/officeDocument/2006/relationships/image" Target="../media/image1337.png"/><Relationship Id="rId505" Type="http://schemas.openxmlformats.org/officeDocument/2006/relationships/image" Target="../media/image1344.png"/><Relationship Id="rId37" Type="http://schemas.openxmlformats.org/officeDocument/2006/relationships/image" Target="../media/image77.png"/><Relationship Id="rId79" Type="http://schemas.openxmlformats.org/officeDocument/2006/relationships/image" Target="../media/image98.png"/><Relationship Id="rId102" Type="http://schemas.openxmlformats.org/officeDocument/2006/relationships/customXml" Target="../ink/ink2735.xml"/><Relationship Id="rId144" Type="http://schemas.openxmlformats.org/officeDocument/2006/relationships/customXml" Target="../ink/ink2756.xml"/><Relationship Id="rId547" Type="http://schemas.openxmlformats.org/officeDocument/2006/relationships/image" Target="../media/image6430.png"/><Relationship Id="rId589" Type="http://schemas.openxmlformats.org/officeDocument/2006/relationships/image" Target="../media/image1385.png"/><Relationship Id="rId90" Type="http://schemas.openxmlformats.org/officeDocument/2006/relationships/customXml" Target="../ink/ink2729.xml"/><Relationship Id="rId186" Type="http://schemas.openxmlformats.org/officeDocument/2006/relationships/customXml" Target="../ink/ink2777.xml"/><Relationship Id="rId351" Type="http://schemas.openxmlformats.org/officeDocument/2006/relationships/image" Target="../media/image12680.png"/><Relationship Id="rId393" Type="http://schemas.openxmlformats.org/officeDocument/2006/relationships/image" Target="../media/image12890.png"/><Relationship Id="rId407" Type="http://schemas.openxmlformats.org/officeDocument/2006/relationships/image" Target="../media/image12960.png"/><Relationship Id="rId449" Type="http://schemas.openxmlformats.org/officeDocument/2006/relationships/image" Target="../media/image1316.png"/><Relationship Id="rId614" Type="http://schemas.openxmlformats.org/officeDocument/2006/relationships/customXml" Target="../ink/ink2991.xml"/><Relationship Id="rId656" Type="http://schemas.openxmlformats.org/officeDocument/2006/relationships/customXml" Target="../ink/ink3012.xml"/><Relationship Id="rId211" Type="http://schemas.openxmlformats.org/officeDocument/2006/relationships/image" Target="../media/image935.png"/><Relationship Id="rId253" Type="http://schemas.openxmlformats.org/officeDocument/2006/relationships/image" Target="../media/image956.png"/><Relationship Id="rId295" Type="http://schemas.openxmlformats.org/officeDocument/2006/relationships/image" Target="../media/image977.png"/><Relationship Id="rId309" Type="http://schemas.openxmlformats.org/officeDocument/2006/relationships/image" Target="../media/image12470.png"/><Relationship Id="rId460" Type="http://schemas.openxmlformats.org/officeDocument/2006/relationships/customXml" Target="../ink/ink2914.xml"/><Relationship Id="rId516" Type="http://schemas.openxmlformats.org/officeDocument/2006/relationships/customXml" Target="../ink/ink2942.xml"/><Relationship Id="rId48" Type="http://schemas.openxmlformats.org/officeDocument/2006/relationships/customXml" Target="../ink/ink2708.xml"/><Relationship Id="rId113" Type="http://schemas.openxmlformats.org/officeDocument/2006/relationships/image" Target="../media/image115.png"/><Relationship Id="rId320" Type="http://schemas.openxmlformats.org/officeDocument/2006/relationships/customXml" Target="../ink/ink2844.xml"/><Relationship Id="rId558" Type="http://schemas.openxmlformats.org/officeDocument/2006/relationships/customXml" Target="../ink/ink2963.xml"/><Relationship Id="rId155" Type="http://schemas.openxmlformats.org/officeDocument/2006/relationships/image" Target="../media/image8930.png"/><Relationship Id="rId197" Type="http://schemas.openxmlformats.org/officeDocument/2006/relationships/image" Target="../media/image9140.png"/><Relationship Id="rId362" Type="http://schemas.openxmlformats.org/officeDocument/2006/relationships/customXml" Target="../ink/ink2865.xml"/><Relationship Id="rId418" Type="http://schemas.openxmlformats.org/officeDocument/2006/relationships/customXml" Target="../ink/ink2893.xml"/><Relationship Id="rId625" Type="http://schemas.openxmlformats.org/officeDocument/2006/relationships/image" Target="../media/image1403.png"/><Relationship Id="rId222" Type="http://schemas.openxmlformats.org/officeDocument/2006/relationships/customXml" Target="../ink/ink2795.xml"/><Relationship Id="rId264" Type="http://schemas.openxmlformats.org/officeDocument/2006/relationships/customXml" Target="../ink/ink2816.xml"/><Relationship Id="rId471" Type="http://schemas.openxmlformats.org/officeDocument/2006/relationships/image" Target="../media/image1327.png"/><Relationship Id="rId667" Type="http://schemas.openxmlformats.org/officeDocument/2006/relationships/image" Target="../media/image1424.png"/><Relationship Id="rId17" Type="http://schemas.openxmlformats.org/officeDocument/2006/relationships/image" Target="../media/image61.png"/><Relationship Id="rId59" Type="http://schemas.openxmlformats.org/officeDocument/2006/relationships/image" Target="../media/image88.png"/><Relationship Id="rId124" Type="http://schemas.openxmlformats.org/officeDocument/2006/relationships/customXml" Target="../ink/ink2746.xml"/><Relationship Id="rId527" Type="http://schemas.openxmlformats.org/officeDocument/2006/relationships/image" Target="../media/image1355.png"/><Relationship Id="rId569" Type="http://schemas.openxmlformats.org/officeDocument/2006/relationships/image" Target="../media/image1375.png"/><Relationship Id="rId70" Type="http://schemas.openxmlformats.org/officeDocument/2006/relationships/customXml" Target="../ink/ink2719.xml"/><Relationship Id="rId166" Type="http://schemas.openxmlformats.org/officeDocument/2006/relationships/customXml" Target="../ink/ink2767.xml"/><Relationship Id="rId331" Type="http://schemas.openxmlformats.org/officeDocument/2006/relationships/image" Target="../media/image12580.png"/><Relationship Id="rId373" Type="http://schemas.openxmlformats.org/officeDocument/2006/relationships/image" Target="../media/image12790.png"/><Relationship Id="rId429" Type="http://schemas.openxmlformats.org/officeDocument/2006/relationships/image" Target="../media/image1307.png"/><Relationship Id="rId580" Type="http://schemas.openxmlformats.org/officeDocument/2006/relationships/customXml" Target="../ink/ink2974.xml"/><Relationship Id="rId636" Type="http://schemas.openxmlformats.org/officeDocument/2006/relationships/customXml" Target="../ink/ink3002.xml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946.png"/><Relationship Id="rId440" Type="http://schemas.openxmlformats.org/officeDocument/2006/relationships/customXml" Target="../ink/ink2904.xml"/><Relationship Id="rId28" Type="http://schemas.openxmlformats.org/officeDocument/2006/relationships/customXml" Target="../ink/ink2698.xml"/><Relationship Id="rId275" Type="http://schemas.openxmlformats.org/officeDocument/2006/relationships/image" Target="../media/image967.png"/><Relationship Id="rId300" Type="http://schemas.openxmlformats.org/officeDocument/2006/relationships/customXml" Target="../ink/ink2834.xml"/><Relationship Id="rId482" Type="http://schemas.openxmlformats.org/officeDocument/2006/relationships/customXml" Target="../ink/ink2925.xml"/><Relationship Id="rId538" Type="http://schemas.openxmlformats.org/officeDocument/2006/relationships/customXml" Target="../ink/ink2953.xml"/><Relationship Id="rId81" Type="http://schemas.openxmlformats.org/officeDocument/2006/relationships/image" Target="../media/image99.png"/><Relationship Id="rId135" Type="http://schemas.openxmlformats.org/officeDocument/2006/relationships/image" Target="../media/image8830.png"/><Relationship Id="rId177" Type="http://schemas.openxmlformats.org/officeDocument/2006/relationships/image" Target="../media/image9040.png"/><Relationship Id="rId342" Type="http://schemas.openxmlformats.org/officeDocument/2006/relationships/customXml" Target="../ink/ink2855.xml"/><Relationship Id="rId384" Type="http://schemas.openxmlformats.org/officeDocument/2006/relationships/customXml" Target="../ink/ink2876.xml"/><Relationship Id="rId591" Type="http://schemas.openxmlformats.org/officeDocument/2006/relationships/image" Target="../media/image1386.png"/><Relationship Id="rId605" Type="http://schemas.openxmlformats.org/officeDocument/2006/relationships/image" Target="../media/image1393.png"/><Relationship Id="rId202" Type="http://schemas.openxmlformats.org/officeDocument/2006/relationships/customXml" Target="../ink/ink2785.xml"/><Relationship Id="rId244" Type="http://schemas.openxmlformats.org/officeDocument/2006/relationships/customXml" Target="../ink/ink2806.xml"/><Relationship Id="rId647" Type="http://schemas.openxmlformats.org/officeDocument/2006/relationships/image" Target="../media/image1414.png"/><Relationship Id="rId39" Type="http://schemas.openxmlformats.org/officeDocument/2006/relationships/image" Target="../media/image78.png"/><Relationship Id="rId286" Type="http://schemas.openxmlformats.org/officeDocument/2006/relationships/customXml" Target="../ink/ink2827.xml"/><Relationship Id="rId451" Type="http://schemas.openxmlformats.org/officeDocument/2006/relationships/image" Target="../media/image1317.png"/><Relationship Id="rId493" Type="http://schemas.openxmlformats.org/officeDocument/2006/relationships/image" Target="../media/image1338.png"/><Relationship Id="rId507" Type="http://schemas.openxmlformats.org/officeDocument/2006/relationships/image" Target="../media/image1345.png"/><Relationship Id="rId549" Type="http://schemas.openxmlformats.org/officeDocument/2006/relationships/image" Target="../media/image1365.png"/><Relationship Id="rId50" Type="http://schemas.openxmlformats.org/officeDocument/2006/relationships/customXml" Target="../ink/ink2709.xml"/><Relationship Id="rId104" Type="http://schemas.openxmlformats.org/officeDocument/2006/relationships/customXml" Target="../ink/ink2736.xml"/><Relationship Id="rId146" Type="http://schemas.openxmlformats.org/officeDocument/2006/relationships/customXml" Target="../ink/ink2757.xml"/><Relationship Id="rId188" Type="http://schemas.openxmlformats.org/officeDocument/2006/relationships/customXml" Target="../ink/ink2778.xml"/><Relationship Id="rId311" Type="http://schemas.openxmlformats.org/officeDocument/2006/relationships/image" Target="../media/image12480.png"/><Relationship Id="rId353" Type="http://schemas.openxmlformats.org/officeDocument/2006/relationships/image" Target="../media/image12690.png"/><Relationship Id="rId395" Type="http://schemas.openxmlformats.org/officeDocument/2006/relationships/image" Target="../media/image12900.png"/><Relationship Id="rId409" Type="http://schemas.openxmlformats.org/officeDocument/2006/relationships/image" Target="../media/image12970.png"/><Relationship Id="rId560" Type="http://schemas.openxmlformats.org/officeDocument/2006/relationships/customXml" Target="../ink/ink2964.xml"/><Relationship Id="rId92" Type="http://schemas.openxmlformats.org/officeDocument/2006/relationships/customXml" Target="../ink/ink2730.xml"/><Relationship Id="rId213" Type="http://schemas.openxmlformats.org/officeDocument/2006/relationships/image" Target="../media/image936.png"/><Relationship Id="rId420" Type="http://schemas.openxmlformats.org/officeDocument/2006/relationships/customXml" Target="../ink/ink2894.xml"/><Relationship Id="rId616" Type="http://schemas.openxmlformats.org/officeDocument/2006/relationships/customXml" Target="../ink/ink2992.xml"/><Relationship Id="rId658" Type="http://schemas.openxmlformats.org/officeDocument/2006/relationships/customXml" Target="../ink/ink3013.xml"/><Relationship Id="rId255" Type="http://schemas.openxmlformats.org/officeDocument/2006/relationships/image" Target="../media/image957.png"/><Relationship Id="rId297" Type="http://schemas.openxmlformats.org/officeDocument/2006/relationships/image" Target="../media/image978.png"/><Relationship Id="rId462" Type="http://schemas.openxmlformats.org/officeDocument/2006/relationships/customXml" Target="../ink/ink2915.xml"/><Relationship Id="rId518" Type="http://schemas.openxmlformats.org/officeDocument/2006/relationships/customXml" Target="../ink/ink2943.xml"/><Relationship Id="rId115" Type="http://schemas.openxmlformats.org/officeDocument/2006/relationships/image" Target="../media/image116.png"/><Relationship Id="rId157" Type="http://schemas.openxmlformats.org/officeDocument/2006/relationships/image" Target="../media/image8940.png"/><Relationship Id="rId322" Type="http://schemas.openxmlformats.org/officeDocument/2006/relationships/customXml" Target="../ink/ink2845.xml"/><Relationship Id="rId364" Type="http://schemas.openxmlformats.org/officeDocument/2006/relationships/customXml" Target="../ink/ink2866.xml"/><Relationship Id="rId61" Type="http://schemas.openxmlformats.org/officeDocument/2006/relationships/image" Target="../media/image89.png"/><Relationship Id="rId199" Type="http://schemas.openxmlformats.org/officeDocument/2006/relationships/image" Target="../media/image9150.png"/><Relationship Id="rId571" Type="http://schemas.openxmlformats.org/officeDocument/2006/relationships/image" Target="../media/image1376.png"/><Relationship Id="rId627" Type="http://schemas.openxmlformats.org/officeDocument/2006/relationships/image" Target="../media/image1404.png"/><Relationship Id="rId669" Type="http://schemas.openxmlformats.org/officeDocument/2006/relationships/image" Target="../media/image1425.png"/><Relationship Id="rId19" Type="http://schemas.openxmlformats.org/officeDocument/2006/relationships/image" Target="../media/image62.png"/><Relationship Id="rId224" Type="http://schemas.openxmlformats.org/officeDocument/2006/relationships/customXml" Target="../ink/ink2796.xml"/><Relationship Id="rId266" Type="http://schemas.openxmlformats.org/officeDocument/2006/relationships/customXml" Target="../ink/ink2817.xml"/><Relationship Id="rId431" Type="http://schemas.openxmlformats.org/officeDocument/2006/relationships/image" Target="../media/image1308.png"/><Relationship Id="rId473" Type="http://schemas.openxmlformats.org/officeDocument/2006/relationships/image" Target="../media/image1328.png"/><Relationship Id="rId529" Type="http://schemas.openxmlformats.org/officeDocument/2006/relationships/image" Target="../media/image1356.png"/><Relationship Id="rId30" Type="http://schemas.openxmlformats.org/officeDocument/2006/relationships/customXml" Target="../ink/ink2699.xml"/><Relationship Id="rId126" Type="http://schemas.openxmlformats.org/officeDocument/2006/relationships/customXml" Target="../ink/ink2747.xml"/><Relationship Id="rId168" Type="http://schemas.openxmlformats.org/officeDocument/2006/relationships/customXml" Target="../ink/ink2768.xml"/><Relationship Id="rId333" Type="http://schemas.openxmlformats.org/officeDocument/2006/relationships/image" Target="../media/image12590.png"/><Relationship Id="rId540" Type="http://schemas.openxmlformats.org/officeDocument/2006/relationships/customXml" Target="../ink/ink2954.xml"/><Relationship Id="rId72" Type="http://schemas.openxmlformats.org/officeDocument/2006/relationships/customXml" Target="../ink/ink2720.xml"/><Relationship Id="rId375" Type="http://schemas.openxmlformats.org/officeDocument/2006/relationships/image" Target="../media/image12800.png"/><Relationship Id="rId582" Type="http://schemas.openxmlformats.org/officeDocument/2006/relationships/customXml" Target="../ink/ink2975.xml"/><Relationship Id="rId638" Type="http://schemas.openxmlformats.org/officeDocument/2006/relationships/customXml" Target="../ink/ink3003.xml"/><Relationship Id="rId3" Type="http://schemas.openxmlformats.org/officeDocument/2006/relationships/image" Target="../media/image54.png"/><Relationship Id="rId235" Type="http://schemas.openxmlformats.org/officeDocument/2006/relationships/image" Target="../media/image947.png"/><Relationship Id="rId277" Type="http://schemas.openxmlformats.org/officeDocument/2006/relationships/image" Target="../media/image968.png"/><Relationship Id="rId400" Type="http://schemas.openxmlformats.org/officeDocument/2006/relationships/customXml" Target="../ink/ink2884.xml"/><Relationship Id="rId442" Type="http://schemas.openxmlformats.org/officeDocument/2006/relationships/customXml" Target="../ink/ink2905.xml"/><Relationship Id="rId484" Type="http://schemas.openxmlformats.org/officeDocument/2006/relationships/customXml" Target="../ink/ink2926.xml"/><Relationship Id="rId137" Type="http://schemas.openxmlformats.org/officeDocument/2006/relationships/image" Target="../media/image8840.png"/><Relationship Id="rId302" Type="http://schemas.openxmlformats.org/officeDocument/2006/relationships/customXml" Target="../ink/ink2835.xml"/><Relationship Id="rId344" Type="http://schemas.openxmlformats.org/officeDocument/2006/relationships/customXml" Target="../ink/ink2856.xml"/><Relationship Id="rId41" Type="http://schemas.openxmlformats.org/officeDocument/2006/relationships/image" Target="../media/image79.png"/><Relationship Id="rId83" Type="http://schemas.openxmlformats.org/officeDocument/2006/relationships/image" Target="../media/image100.png"/><Relationship Id="rId179" Type="http://schemas.openxmlformats.org/officeDocument/2006/relationships/image" Target="../media/image9050.png"/><Relationship Id="rId386" Type="http://schemas.openxmlformats.org/officeDocument/2006/relationships/customXml" Target="../ink/ink2877.xml"/><Relationship Id="rId551" Type="http://schemas.openxmlformats.org/officeDocument/2006/relationships/image" Target="../media/image1366.png"/><Relationship Id="rId593" Type="http://schemas.openxmlformats.org/officeDocument/2006/relationships/image" Target="../media/image1387.png"/><Relationship Id="rId607" Type="http://schemas.openxmlformats.org/officeDocument/2006/relationships/image" Target="../media/image1394.png"/><Relationship Id="rId649" Type="http://schemas.openxmlformats.org/officeDocument/2006/relationships/image" Target="../media/image1415.png"/><Relationship Id="rId190" Type="http://schemas.openxmlformats.org/officeDocument/2006/relationships/customXml" Target="../ink/ink2779.xml"/><Relationship Id="rId204" Type="http://schemas.openxmlformats.org/officeDocument/2006/relationships/customXml" Target="../ink/ink2786.xml"/><Relationship Id="rId246" Type="http://schemas.openxmlformats.org/officeDocument/2006/relationships/customXml" Target="../ink/ink2807.xml"/><Relationship Id="rId288" Type="http://schemas.openxmlformats.org/officeDocument/2006/relationships/customXml" Target="../ink/ink2828.xml"/><Relationship Id="rId411" Type="http://schemas.openxmlformats.org/officeDocument/2006/relationships/image" Target="../media/image1298.png"/><Relationship Id="rId453" Type="http://schemas.openxmlformats.org/officeDocument/2006/relationships/image" Target="../media/image1318.png"/><Relationship Id="rId509" Type="http://schemas.openxmlformats.org/officeDocument/2006/relationships/image" Target="../media/image1346.png"/><Relationship Id="rId660" Type="http://schemas.openxmlformats.org/officeDocument/2006/relationships/customXml" Target="../ink/ink3014.xml"/><Relationship Id="rId106" Type="http://schemas.openxmlformats.org/officeDocument/2006/relationships/customXml" Target="../ink/ink2737.xml"/><Relationship Id="rId313" Type="http://schemas.openxmlformats.org/officeDocument/2006/relationships/image" Target="../media/image12490.png"/><Relationship Id="rId495" Type="http://schemas.openxmlformats.org/officeDocument/2006/relationships/image" Target="../media/image1339.png"/><Relationship Id="rId10" Type="http://schemas.openxmlformats.org/officeDocument/2006/relationships/customXml" Target="../ink/ink2689.xml"/><Relationship Id="rId52" Type="http://schemas.openxmlformats.org/officeDocument/2006/relationships/customXml" Target="../ink/ink2710.xml"/><Relationship Id="rId94" Type="http://schemas.openxmlformats.org/officeDocument/2006/relationships/customXml" Target="../ink/ink2731.xml"/><Relationship Id="rId148" Type="http://schemas.openxmlformats.org/officeDocument/2006/relationships/customXml" Target="../ink/ink2758.xml"/><Relationship Id="rId355" Type="http://schemas.openxmlformats.org/officeDocument/2006/relationships/image" Target="../media/image12700.png"/><Relationship Id="rId397" Type="http://schemas.openxmlformats.org/officeDocument/2006/relationships/image" Target="../media/image12911.png"/><Relationship Id="rId520" Type="http://schemas.openxmlformats.org/officeDocument/2006/relationships/customXml" Target="../ink/ink2944.xml"/><Relationship Id="rId562" Type="http://schemas.openxmlformats.org/officeDocument/2006/relationships/customXml" Target="../ink/ink2965.xml"/><Relationship Id="rId618" Type="http://schemas.openxmlformats.org/officeDocument/2006/relationships/customXml" Target="../ink/ink2993.xml"/><Relationship Id="rId215" Type="http://schemas.openxmlformats.org/officeDocument/2006/relationships/image" Target="../media/image937.png"/><Relationship Id="rId257" Type="http://schemas.openxmlformats.org/officeDocument/2006/relationships/image" Target="../media/image958.png"/><Relationship Id="rId422" Type="http://schemas.openxmlformats.org/officeDocument/2006/relationships/customXml" Target="../ink/ink2895.xml"/><Relationship Id="rId464" Type="http://schemas.openxmlformats.org/officeDocument/2006/relationships/customXml" Target="../ink/ink2916.xml"/><Relationship Id="rId299" Type="http://schemas.openxmlformats.org/officeDocument/2006/relationships/image" Target="../media/image12420.png"/><Relationship Id="rId63" Type="http://schemas.openxmlformats.org/officeDocument/2006/relationships/image" Target="../media/image90.png"/><Relationship Id="rId159" Type="http://schemas.openxmlformats.org/officeDocument/2006/relationships/image" Target="../media/image8950.png"/><Relationship Id="rId366" Type="http://schemas.openxmlformats.org/officeDocument/2006/relationships/customXml" Target="../ink/ink2867.xml"/><Relationship Id="rId573" Type="http://schemas.openxmlformats.org/officeDocument/2006/relationships/image" Target="../media/image1377.png"/><Relationship Id="rId226" Type="http://schemas.openxmlformats.org/officeDocument/2006/relationships/customXml" Target="../ink/ink2797.xml"/><Relationship Id="rId433" Type="http://schemas.openxmlformats.org/officeDocument/2006/relationships/image" Target="../media/image1309.png"/><Relationship Id="rId640" Type="http://schemas.openxmlformats.org/officeDocument/2006/relationships/customXml" Target="../ink/ink3004.xml"/><Relationship Id="rId74" Type="http://schemas.openxmlformats.org/officeDocument/2006/relationships/customXml" Target="../ink/ink2721.xml"/><Relationship Id="rId377" Type="http://schemas.openxmlformats.org/officeDocument/2006/relationships/image" Target="../media/image12811.png"/><Relationship Id="rId500" Type="http://schemas.openxmlformats.org/officeDocument/2006/relationships/customXml" Target="../ink/ink2934.xml"/><Relationship Id="rId584" Type="http://schemas.openxmlformats.org/officeDocument/2006/relationships/customXml" Target="../ink/ink2976.xml"/><Relationship Id="rId5" Type="http://schemas.openxmlformats.org/officeDocument/2006/relationships/image" Target="../media/image55.png"/><Relationship Id="rId237" Type="http://schemas.openxmlformats.org/officeDocument/2006/relationships/image" Target="../media/image948.png"/><Relationship Id="rId444" Type="http://schemas.openxmlformats.org/officeDocument/2006/relationships/customXml" Target="../ink/ink2906.xml"/><Relationship Id="rId651" Type="http://schemas.openxmlformats.org/officeDocument/2006/relationships/image" Target="../media/image1416.png"/><Relationship Id="rId290" Type="http://schemas.openxmlformats.org/officeDocument/2006/relationships/customXml" Target="../ink/ink2829.xml"/><Relationship Id="rId304" Type="http://schemas.openxmlformats.org/officeDocument/2006/relationships/customXml" Target="../ink/ink2836.xml"/><Relationship Id="rId388" Type="http://schemas.openxmlformats.org/officeDocument/2006/relationships/customXml" Target="../ink/ink2878.xml"/><Relationship Id="rId511" Type="http://schemas.openxmlformats.org/officeDocument/2006/relationships/image" Target="../media/image1347.png"/><Relationship Id="rId609" Type="http://schemas.openxmlformats.org/officeDocument/2006/relationships/image" Target="../media/image1395.png"/><Relationship Id="rId85" Type="http://schemas.openxmlformats.org/officeDocument/2006/relationships/image" Target="../media/image101.png"/><Relationship Id="rId150" Type="http://schemas.openxmlformats.org/officeDocument/2006/relationships/customXml" Target="../ink/ink2759.xml"/><Relationship Id="rId595" Type="http://schemas.openxmlformats.org/officeDocument/2006/relationships/image" Target="../media/image1388.png"/><Relationship Id="rId248" Type="http://schemas.openxmlformats.org/officeDocument/2006/relationships/customXml" Target="../ink/ink2808.xml"/><Relationship Id="rId455" Type="http://schemas.openxmlformats.org/officeDocument/2006/relationships/image" Target="../media/image1319.png"/><Relationship Id="rId662" Type="http://schemas.openxmlformats.org/officeDocument/2006/relationships/customXml" Target="../ink/ink3015.xml"/><Relationship Id="rId12" Type="http://schemas.openxmlformats.org/officeDocument/2006/relationships/customXml" Target="../ink/ink2690.xml"/><Relationship Id="rId108" Type="http://schemas.openxmlformats.org/officeDocument/2006/relationships/customXml" Target="../ink/ink2738.xml"/><Relationship Id="rId315" Type="http://schemas.openxmlformats.org/officeDocument/2006/relationships/image" Target="../media/image12500.png"/><Relationship Id="rId522" Type="http://schemas.openxmlformats.org/officeDocument/2006/relationships/customXml" Target="../ink/ink2945.xml"/><Relationship Id="rId96" Type="http://schemas.openxmlformats.org/officeDocument/2006/relationships/customXml" Target="../ink/ink2732.xml"/><Relationship Id="rId161" Type="http://schemas.openxmlformats.org/officeDocument/2006/relationships/image" Target="../media/image8960.png"/><Relationship Id="rId399" Type="http://schemas.openxmlformats.org/officeDocument/2006/relationships/image" Target="../media/image12920.png"/><Relationship Id="rId259" Type="http://schemas.openxmlformats.org/officeDocument/2006/relationships/image" Target="../media/image959.png"/><Relationship Id="rId466" Type="http://schemas.openxmlformats.org/officeDocument/2006/relationships/customXml" Target="../ink/ink2917.xml"/><Relationship Id="rId23" Type="http://schemas.openxmlformats.org/officeDocument/2006/relationships/image" Target="../media/image70.png"/><Relationship Id="rId119" Type="http://schemas.openxmlformats.org/officeDocument/2006/relationships/image" Target="../media/image8740.png"/><Relationship Id="rId326" Type="http://schemas.openxmlformats.org/officeDocument/2006/relationships/customXml" Target="../ink/ink2847.xml"/><Relationship Id="rId533" Type="http://schemas.openxmlformats.org/officeDocument/2006/relationships/image" Target="../media/image1358.png"/><Relationship Id="rId172" Type="http://schemas.openxmlformats.org/officeDocument/2006/relationships/customXml" Target="../ink/ink2770.xml"/><Relationship Id="rId477" Type="http://schemas.openxmlformats.org/officeDocument/2006/relationships/image" Target="../media/image1330.png"/><Relationship Id="rId600" Type="http://schemas.openxmlformats.org/officeDocument/2006/relationships/customXml" Target="../ink/ink2984.xml"/><Relationship Id="rId337" Type="http://schemas.openxmlformats.org/officeDocument/2006/relationships/image" Target="../media/image12611.png"/><Relationship Id="rId34" Type="http://schemas.openxmlformats.org/officeDocument/2006/relationships/customXml" Target="../ink/ink2701.xml"/><Relationship Id="rId544" Type="http://schemas.openxmlformats.org/officeDocument/2006/relationships/customXml" Target="../ink/ink2956.xml"/><Relationship Id="rId183" Type="http://schemas.openxmlformats.org/officeDocument/2006/relationships/image" Target="../media/image9070.png"/><Relationship Id="rId390" Type="http://schemas.openxmlformats.org/officeDocument/2006/relationships/customXml" Target="../ink/ink2879.xml"/><Relationship Id="rId404" Type="http://schemas.openxmlformats.org/officeDocument/2006/relationships/customXml" Target="../ink/ink2886.xml"/><Relationship Id="rId611" Type="http://schemas.openxmlformats.org/officeDocument/2006/relationships/image" Target="../media/image1396.png"/><Relationship Id="rId250" Type="http://schemas.openxmlformats.org/officeDocument/2006/relationships/customXml" Target="../ink/ink2809.xml"/><Relationship Id="rId488" Type="http://schemas.openxmlformats.org/officeDocument/2006/relationships/customXml" Target="../ink/ink2928.xml"/><Relationship Id="rId45" Type="http://schemas.openxmlformats.org/officeDocument/2006/relationships/image" Target="../media/image81.png"/><Relationship Id="rId110" Type="http://schemas.openxmlformats.org/officeDocument/2006/relationships/customXml" Target="../ink/ink2739.xml"/><Relationship Id="rId348" Type="http://schemas.openxmlformats.org/officeDocument/2006/relationships/customXml" Target="../ink/ink2858.xml"/><Relationship Id="rId555" Type="http://schemas.openxmlformats.org/officeDocument/2006/relationships/image" Target="../media/image1368.png"/><Relationship Id="rId194" Type="http://schemas.openxmlformats.org/officeDocument/2006/relationships/customXml" Target="../ink/ink2781.xml"/><Relationship Id="rId208" Type="http://schemas.openxmlformats.org/officeDocument/2006/relationships/customXml" Target="../ink/ink2788.xml"/><Relationship Id="rId415" Type="http://schemas.openxmlformats.org/officeDocument/2006/relationships/image" Target="../media/image1300.png"/><Relationship Id="rId622" Type="http://schemas.openxmlformats.org/officeDocument/2006/relationships/customXml" Target="../ink/ink2995.xml"/><Relationship Id="rId261" Type="http://schemas.openxmlformats.org/officeDocument/2006/relationships/image" Target="../media/image960.png"/><Relationship Id="rId499" Type="http://schemas.openxmlformats.org/officeDocument/2006/relationships/image" Target="../media/image1341.png"/><Relationship Id="rId56" Type="http://schemas.openxmlformats.org/officeDocument/2006/relationships/customXml" Target="../ink/ink2712.xml"/><Relationship Id="rId359" Type="http://schemas.openxmlformats.org/officeDocument/2006/relationships/image" Target="../media/image12720.png"/><Relationship Id="rId566" Type="http://schemas.openxmlformats.org/officeDocument/2006/relationships/customXml" Target="../ink/ink2967.xml"/><Relationship Id="rId121" Type="http://schemas.openxmlformats.org/officeDocument/2006/relationships/image" Target="../media/image8750.png"/><Relationship Id="rId219" Type="http://schemas.openxmlformats.org/officeDocument/2006/relationships/image" Target="../media/image939.png"/><Relationship Id="rId426" Type="http://schemas.openxmlformats.org/officeDocument/2006/relationships/customXml" Target="../ink/ink2897.xml"/><Relationship Id="rId633" Type="http://schemas.openxmlformats.org/officeDocument/2006/relationships/image" Target="../media/image1407.png"/><Relationship Id="rId67" Type="http://schemas.openxmlformats.org/officeDocument/2006/relationships/image" Target="../media/image92.png"/><Relationship Id="rId272" Type="http://schemas.openxmlformats.org/officeDocument/2006/relationships/customXml" Target="../ink/ink2820.xml"/><Relationship Id="rId577" Type="http://schemas.openxmlformats.org/officeDocument/2006/relationships/image" Target="../media/image1379.png"/><Relationship Id="rId132" Type="http://schemas.openxmlformats.org/officeDocument/2006/relationships/customXml" Target="../ink/ink2750.xml"/><Relationship Id="rId437" Type="http://schemas.openxmlformats.org/officeDocument/2006/relationships/image" Target="../media/image6810.png"/><Relationship Id="rId644" Type="http://schemas.openxmlformats.org/officeDocument/2006/relationships/customXml" Target="../ink/ink3006.xml"/><Relationship Id="rId283" Type="http://schemas.openxmlformats.org/officeDocument/2006/relationships/image" Target="../media/image971.png"/><Relationship Id="rId490" Type="http://schemas.openxmlformats.org/officeDocument/2006/relationships/customXml" Target="../ink/ink2929.xml"/><Relationship Id="rId504" Type="http://schemas.openxmlformats.org/officeDocument/2006/relationships/customXml" Target="../ink/ink2936.xml"/><Relationship Id="rId78" Type="http://schemas.openxmlformats.org/officeDocument/2006/relationships/customXml" Target="../ink/ink2723.xml"/><Relationship Id="rId143" Type="http://schemas.openxmlformats.org/officeDocument/2006/relationships/image" Target="../media/image8870.png"/><Relationship Id="rId350" Type="http://schemas.openxmlformats.org/officeDocument/2006/relationships/customXml" Target="../ink/ink2859.xml"/><Relationship Id="rId588" Type="http://schemas.openxmlformats.org/officeDocument/2006/relationships/customXml" Target="../ink/ink2978.xml"/><Relationship Id="rId9" Type="http://schemas.openxmlformats.org/officeDocument/2006/relationships/image" Target="../media/image57.png"/><Relationship Id="rId210" Type="http://schemas.openxmlformats.org/officeDocument/2006/relationships/customXml" Target="../ink/ink2789.xml"/><Relationship Id="rId448" Type="http://schemas.openxmlformats.org/officeDocument/2006/relationships/customXml" Target="../ink/ink2908.xml"/><Relationship Id="rId655" Type="http://schemas.openxmlformats.org/officeDocument/2006/relationships/image" Target="../media/image1418.png"/><Relationship Id="rId294" Type="http://schemas.openxmlformats.org/officeDocument/2006/relationships/customXml" Target="../ink/ink2831.xml"/><Relationship Id="rId308" Type="http://schemas.openxmlformats.org/officeDocument/2006/relationships/customXml" Target="../ink/ink2838.xml"/><Relationship Id="rId515" Type="http://schemas.openxmlformats.org/officeDocument/2006/relationships/image" Target="../media/image1349.png"/><Relationship Id="rId89" Type="http://schemas.openxmlformats.org/officeDocument/2006/relationships/image" Target="../media/image103.png"/><Relationship Id="rId154" Type="http://schemas.openxmlformats.org/officeDocument/2006/relationships/customXml" Target="../ink/ink2761.xml"/><Relationship Id="rId361" Type="http://schemas.openxmlformats.org/officeDocument/2006/relationships/image" Target="../media/image12730.png"/><Relationship Id="rId599" Type="http://schemas.openxmlformats.org/officeDocument/2006/relationships/image" Target="../media/image1390.png"/><Relationship Id="rId459" Type="http://schemas.openxmlformats.org/officeDocument/2006/relationships/image" Target="../media/image1321.png"/><Relationship Id="rId666" Type="http://schemas.openxmlformats.org/officeDocument/2006/relationships/customXml" Target="../ink/ink3017.xml"/><Relationship Id="rId16" Type="http://schemas.openxmlformats.org/officeDocument/2006/relationships/customXml" Target="../ink/ink2692.xml"/><Relationship Id="rId221" Type="http://schemas.openxmlformats.org/officeDocument/2006/relationships/image" Target="../media/image940.png"/><Relationship Id="rId319" Type="http://schemas.openxmlformats.org/officeDocument/2006/relationships/image" Target="../media/image12520.png"/><Relationship Id="rId526" Type="http://schemas.openxmlformats.org/officeDocument/2006/relationships/customXml" Target="../ink/ink2947.xml"/><Relationship Id="rId165" Type="http://schemas.openxmlformats.org/officeDocument/2006/relationships/image" Target="../media/image8980.png"/><Relationship Id="rId372" Type="http://schemas.openxmlformats.org/officeDocument/2006/relationships/customXml" Target="../ink/ink2870.xml"/><Relationship Id="rId232" Type="http://schemas.openxmlformats.org/officeDocument/2006/relationships/customXml" Target="../ink/ink2800.xml"/><Relationship Id="rId27" Type="http://schemas.openxmlformats.org/officeDocument/2006/relationships/image" Target="../media/image72.png"/><Relationship Id="rId537" Type="http://schemas.openxmlformats.org/officeDocument/2006/relationships/image" Target="../media/image1360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031.xml"/><Relationship Id="rId21" Type="http://schemas.openxmlformats.org/officeDocument/2006/relationships/image" Target="../media/image13970.png"/><Relationship Id="rId42" Type="http://schemas.openxmlformats.org/officeDocument/2006/relationships/customXml" Target="../ink/ink3039.xml"/><Relationship Id="rId47" Type="http://schemas.openxmlformats.org/officeDocument/2006/relationships/image" Target="../media/image14100.png"/><Relationship Id="rId63" Type="http://schemas.openxmlformats.org/officeDocument/2006/relationships/image" Target="../media/image14180.png"/><Relationship Id="rId68" Type="http://schemas.openxmlformats.org/officeDocument/2006/relationships/customXml" Target="../ink/ink3052.xml"/><Relationship Id="rId84" Type="http://schemas.openxmlformats.org/officeDocument/2006/relationships/customXml" Target="../ink/ink3060.xml"/><Relationship Id="rId89" Type="http://schemas.openxmlformats.org/officeDocument/2006/relationships/image" Target="../media/image1431.png"/><Relationship Id="rId16" Type="http://schemas.openxmlformats.org/officeDocument/2006/relationships/customXml" Target="../ink/ink3026.xml"/><Relationship Id="rId11" Type="http://schemas.openxmlformats.org/officeDocument/2006/relationships/image" Target="../media/image13920.png"/><Relationship Id="rId32" Type="http://schemas.openxmlformats.org/officeDocument/2006/relationships/customXml" Target="../ink/ink3034.xml"/><Relationship Id="rId37" Type="http://schemas.openxmlformats.org/officeDocument/2006/relationships/image" Target="../media/image14050.png"/><Relationship Id="rId53" Type="http://schemas.openxmlformats.org/officeDocument/2006/relationships/image" Target="../media/image14130.png"/><Relationship Id="rId58" Type="http://schemas.openxmlformats.org/officeDocument/2006/relationships/customXml" Target="../ink/ink3047.xml"/><Relationship Id="rId74" Type="http://schemas.openxmlformats.org/officeDocument/2006/relationships/customXml" Target="../ink/ink3055.xml"/><Relationship Id="rId79" Type="http://schemas.openxmlformats.org/officeDocument/2006/relationships/image" Target="../media/image1426.png"/><Relationship Id="rId5" Type="http://schemas.openxmlformats.org/officeDocument/2006/relationships/image" Target="../media/image13890.png"/><Relationship Id="rId90" Type="http://schemas.openxmlformats.org/officeDocument/2006/relationships/customXml" Target="../ink/ink3063.xml"/><Relationship Id="rId95" Type="http://schemas.openxmlformats.org/officeDocument/2006/relationships/image" Target="../media/image1434.png"/><Relationship Id="rId22" Type="http://schemas.openxmlformats.org/officeDocument/2006/relationships/customXml" Target="../ink/ink3029.xml"/><Relationship Id="rId27" Type="http://schemas.openxmlformats.org/officeDocument/2006/relationships/image" Target="../media/image14000.png"/><Relationship Id="rId43" Type="http://schemas.openxmlformats.org/officeDocument/2006/relationships/image" Target="../media/image14080.png"/><Relationship Id="rId48" Type="http://schemas.openxmlformats.org/officeDocument/2006/relationships/customXml" Target="../ink/ink3042.xml"/><Relationship Id="rId64" Type="http://schemas.openxmlformats.org/officeDocument/2006/relationships/customXml" Target="../ink/ink3050.xml"/><Relationship Id="rId69" Type="http://schemas.openxmlformats.org/officeDocument/2006/relationships/image" Target="../media/image14211.png"/><Relationship Id="rId80" Type="http://schemas.openxmlformats.org/officeDocument/2006/relationships/customXml" Target="../ink/ink3058.xml"/><Relationship Id="rId85" Type="http://schemas.openxmlformats.org/officeDocument/2006/relationships/image" Target="../media/image1429.png"/><Relationship Id="rId3" Type="http://schemas.openxmlformats.org/officeDocument/2006/relationships/image" Target="../media/image13880.png"/><Relationship Id="rId12" Type="http://schemas.openxmlformats.org/officeDocument/2006/relationships/customXml" Target="../ink/ink3024.xml"/><Relationship Id="rId17" Type="http://schemas.openxmlformats.org/officeDocument/2006/relationships/image" Target="../media/image13950.png"/><Relationship Id="rId25" Type="http://schemas.openxmlformats.org/officeDocument/2006/relationships/image" Target="../media/image13990.png"/><Relationship Id="rId33" Type="http://schemas.openxmlformats.org/officeDocument/2006/relationships/image" Target="../media/image14030.png"/><Relationship Id="rId38" Type="http://schemas.openxmlformats.org/officeDocument/2006/relationships/customXml" Target="../ink/ink3037.xml"/><Relationship Id="rId46" Type="http://schemas.openxmlformats.org/officeDocument/2006/relationships/customXml" Target="../ink/ink3041.xml"/><Relationship Id="rId59" Type="http://schemas.openxmlformats.org/officeDocument/2006/relationships/image" Target="../media/image14160.png"/><Relationship Id="rId67" Type="http://schemas.openxmlformats.org/officeDocument/2006/relationships/image" Target="../media/image14200.png"/><Relationship Id="rId20" Type="http://schemas.openxmlformats.org/officeDocument/2006/relationships/customXml" Target="../ink/ink3028.xml"/><Relationship Id="rId41" Type="http://schemas.openxmlformats.org/officeDocument/2006/relationships/image" Target="../media/image14070.png"/><Relationship Id="rId54" Type="http://schemas.openxmlformats.org/officeDocument/2006/relationships/customXml" Target="../ink/ink3045.xml"/><Relationship Id="rId62" Type="http://schemas.openxmlformats.org/officeDocument/2006/relationships/customXml" Target="../ink/ink3049.xml"/><Relationship Id="rId70" Type="http://schemas.openxmlformats.org/officeDocument/2006/relationships/customXml" Target="../ink/ink3053.xml"/><Relationship Id="rId75" Type="http://schemas.openxmlformats.org/officeDocument/2006/relationships/image" Target="../media/image14240.png"/><Relationship Id="rId83" Type="http://schemas.openxmlformats.org/officeDocument/2006/relationships/image" Target="../media/image1428.png"/><Relationship Id="rId88" Type="http://schemas.openxmlformats.org/officeDocument/2006/relationships/customXml" Target="../ink/ink3062.xml"/><Relationship Id="rId91" Type="http://schemas.openxmlformats.org/officeDocument/2006/relationships/image" Target="../media/image1432.png"/><Relationship Id="rId96" Type="http://schemas.openxmlformats.org/officeDocument/2006/relationships/customXml" Target="../ink/ink306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21.xml"/><Relationship Id="rId15" Type="http://schemas.openxmlformats.org/officeDocument/2006/relationships/image" Target="../media/image13940.png"/><Relationship Id="rId23" Type="http://schemas.openxmlformats.org/officeDocument/2006/relationships/image" Target="../media/image13980.png"/><Relationship Id="rId28" Type="http://schemas.openxmlformats.org/officeDocument/2006/relationships/customXml" Target="../ink/ink3032.xml"/><Relationship Id="rId36" Type="http://schemas.openxmlformats.org/officeDocument/2006/relationships/customXml" Target="../ink/ink3036.xml"/><Relationship Id="rId49" Type="http://schemas.openxmlformats.org/officeDocument/2006/relationships/image" Target="../media/image14111.png"/><Relationship Id="rId57" Type="http://schemas.openxmlformats.org/officeDocument/2006/relationships/image" Target="../media/image14150.png"/><Relationship Id="rId10" Type="http://schemas.openxmlformats.org/officeDocument/2006/relationships/customXml" Target="../ink/ink3023.xml"/><Relationship Id="rId31" Type="http://schemas.openxmlformats.org/officeDocument/2006/relationships/image" Target="../media/image14020.png"/><Relationship Id="rId44" Type="http://schemas.openxmlformats.org/officeDocument/2006/relationships/customXml" Target="../ink/ink3040.xml"/><Relationship Id="rId52" Type="http://schemas.openxmlformats.org/officeDocument/2006/relationships/customXml" Target="../ink/ink3044.xml"/><Relationship Id="rId60" Type="http://schemas.openxmlformats.org/officeDocument/2006/relationships/customXml" Target="../ink/ink3048.xml"/><Relationship Id="rId65" Type="http://schemas.openxmlformats.org/officeDocument/2006/relationships/image" Target="../media/image14190.png"/><Relationship Id="rId73" Type="http://schemas.openxmlformats.org/officeDocument/2006/relationships/image" Target="../media/image14230.png"/><Relationship Id="rId78" Type="http://schemas.openxmlformats.org/officeDocument/2006/relationships/customXml" Target="../ink/ink3057.xml"/><Relationship Id="rId81" Type="http://schemas.openxmlformats.org/officeDocument/2006/relationships/image" Target="../media/image1427.png"/><Relationship Id="rId86" Type="http://schemas.openxmlformats.org/officeDocument/2006/relationships/customXml" Target="../ink/ink3061.xml"/><Relationship Id="rId94" Type="http://schemas.openxmlformats.org/officeDocument/2006/relationships/customXml" Target="../ink/ink3065.xml"/><Relationship Id="rId99" Type="http://schemas.openxmlformats.org/officeDocument/2006/relationships/image" Target="../media/image1436.png"/><Relationship Id="rId4" Type="http://schemas.openxmlformats.org/officeDocument/2006/relationships/customXml" Target="../ink/ink3020.xml"/><Relationship Id="rId9" Type="http://schemas.openxmlformats.org/officeDocument/2006/relationships/image" Target="../media/image13911.png"/><Relationship Id="rId13" Type="http://schemas.openxmlformats.org/officeDocument/2006/relationships/image" Target="../media/image13930.png"/><Relationship Id="rId18" Type="http://schemas.openxmlformats.org/officeDocument/2006/relationships/customXml" Target="../ink/ink3027.xml"/><Relationship Id="rId39" Type="http://schemas.openxmlformats.org/officeDocument/2006/relationships/image" Target="../media/image14060.png"/><Relationship Id="rId34" Type="http://schemas.openxmlformats.org/officeDocument/2006/relationships/customXml" Target="../ink/ink3035.xml"/><Relationship Id="rId50" Type="http://schemas.openxmlformats.org/officeDocument/2006/relationships/customXml" Target="../ink/ink3043.xml"/><Relationship Id="rId55" Type="http://schemas.openxmlformats.org/officeDocument/2006/relationships/image" Target="../media/image14140.png"/><Relationship Id="rId76" Type="http://schemas.openxmlformats.org/officeDocument/2006/relationships/customXml" Target="../ink/ink3056.xml"/><Relationship Id="rId97" Type="http://schemas.openxmlformats.org/officeDocument/2006/relationships/image" Target="../media/image1435.png"/><Relationship Id="rId7" Type="http://schemas.openxmlformats.org/officeDocument/2006/relationships/image" Target="../media/image13900.png"/><Relationship Id="rId71" Type="http://schemas.openxmlformats.org/officeDocument/2006/relationships/image" Target="../media/image14220.png"/><Relationship Id="rId92" Type="http://schemas.openxmlformats.org/officeDocument/2006/relationships/customXml" Target="../ink/ink3064.xml"/><Relationship Id="rId2" Type="http://schemas.openxmlformats.org/officeDocument/2006/relationships/customXml" Target="../ink/ink3019.xml"/><Relationship Id="rId29" Type="http://schemas.openxmlformats.org/officeDocument/2006/relationships/image" Target="../media/image14011.png"/><Relationship Id="rId24" Type="http://schemas.openxmlformats.org/officeDocument/2006/relationships/customXml" Target="../ink/ink3030.xml"/><Relationship Id="rId40" Type="http://schemas.openxmlformats.org/officeDocument/2006/relationships/customXml" Target="../ink/ink3038.xml"/><Relationship Id="rId45" Type="http://schemas.openxmlformats.org/officeDocument/2006/relationships/image" Target="../media/image14090.png"/><Relationship Id="rId66" Type="http://schemas.openxmlformats.org/officeDocument/2006/relationships/customXml" Target="../ink/ink3051.xml"/><Relationship Id="rId87" Type="http://schemas.openxmlformats.org/officeDocument/2006/relationships/image" Target="../media/image1430.png"/><Relationship Id="rId61" Type="http://schemas.openxmlformats.org/officeDocument/2006/relationships/image" Target="../media/image14170.png"/><Relationship Id="rId82" Type="http://schemas.openxmlformats.org/officeDocument/2006/relationships/customXml" Target="../ink/ink3059.xml"/><Relationship Id="rId19" Type="http://schemas.openxmlformats.org/officeDocument/2006/relationships/image" Target="../media/image13960.png"/><Relationship Id="rId14" Type="http://schemas.openxmlformats.org/officeDocument/2006/relationships/customXml" Target="../ink/ink3025.xml"/><Relationship Id="rId30" Type="http://schemas.openxmlformats.org/officeDocument/2006/relationships/customXml" Target="../ink/ink3033.xml"/><Relationship Id="rId35" Type="http://schemas.openxmlformats.org/officeDocument/2006/relationships/image" Target="../media/image14040.png"/><Relationship Id="rId56" Type="http://schemas.openxmlformats.org/officeDocument/2006/relationships/customXml" Target="../ink/ink3046.xml"/><Relationship Id="rId77" Type="http://schemas.openxmlformats.org/officeDocument/2006/relationships/image" Target="../media/image14250.png"/><Relationship Id="rId8" Type="http://schemas.openxmlformats.org/officeDocument/2006/relationships/customXml" Target="../ink/ink3022.xml"/><Relationship Id="rId51" Type="http://schemas.openxmlformats.org/officeDocument/2006/relationships/image" Target="../media/image14120.png"/><Relationship Id="rId72" Type="http://schemas.openxmlformats.org/officeDocument/2006/relationships/customXml" Target="../ink/ink3054.xml"/><Relationship Id="rId93" Type="http://schemas.openxmlformats.org/officeDocument/2006/relationships/image" Target="../media/image1433.png"/><Relationship Id="rId98" Type="http://schemas.openxmlformats.org/officeDocument/2006/relationships/customXml" Target="../ink/ink3067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125.xml"/><Relationship Id="rId21" Type="http://schemas.openxmlformats.org/officeDocument/2006/relationships/customXml" Target="../ink/ink3077.xml"/><Relationship Id="rId63" Type="http://schemas.openxmlformats.org/officeDocument/2006/relationships/customXml" Target="../ink/ink3098.xml"/><Relationship Id="rId159" Type="http://schemas.openxmlformats.org/officeDocument/2006/relationships/customXml" Target="../ink/ink3146.xml"/><Relationship Id="rId170" Type="http://schemas.openxmlformats.org/officeDocument/2006/relationships/image" Target="../media/image1520.png"/><Relationship Id="rId226" Type="http://schemas.openxmlformats.org/officeDocument/2006/relationships/image" Target="../media/image1548.png"/><Relationship Id="rId268" Type="http://schemas.openxmlformats.org/officeDocument/2006/relationships/image" Target="../media/image1569.png"/><Relationship Id="rId32" Type="http://schemas.openxmlformats.org/officeDocument/2006/relationships/image" Target="../media/image1452.png"/><Relationship Id="rId74" Type="http://schemas.openxmlformats.org/officeDocument/2006/relationships/image" Target="../media/image1473.png"/><Relationship Id="rId128" Type="http://schemas.openxmlformats.org/officeDocument/2006/relationships/image" Target="../media/image1499.png"/><Relationship Id="rId5" Type="http://schemas.openxmlformats.org/officeDocument/2006/relationships/customXml" Target="../ink/ink3069.xml"/><Relationship Id="rId181" Type="http://schemas.openxmlformats.org/officeDocument/2006/relationships/customXml" Target="../ink/ink3157.xml"/><Relationship Id="rId237" Type="http://schemas.openxmlformats.org/officeDocument/2006/relationships/customXml" Target="../ink/ink3185.xml"/><Relationship Id="rId279" Type="http://schemas.openxmlformats.org/officeDocument/2006/relationships/customXml" Target="../ink/ink3206.xml"/><Relationship Id="rId43" Type="http://schemas.openxmlformats.org/officeDocument/2006/relationships/customXml" Target="../ink/ink3088.xml"/><Relationship Id="rId139" Type="http://schemas.openxmlformats.org/officeDocument/2006/relationships/customXml" Target="../ink/ink3136.xml"/><Relationship Id="rId290" Type="http://schemas.openxmlformats.org/officeDocument/2006/relationships/image" Target="../media/image1580.png"/><Relationship Id="rId85" Type="http://schemas.openxmlformats.org/officeDocument/2006/relationships/customXml" Target="../ink/ink3109.xml"/><Relationship Id="rId150" Type="http://schemas.openxmlformats.org/officeDocument/2006/relationships/image" Target="../media/image1510.png"/><Relationship Id="rId192" Type="http://schemas.openxmlformats.org/officeDocument/2006/relationships/image" Target="../media/image1531.png"/><Relationship Id="rId206" Type="http://schemas.openxmlformats.org/officeDocument/2006/relationships/image" Target="../media/image1538.png"/><Relationship Id="rId248" Type="http://schemas.openxmlformats.org/officeDocument/2006/relationships/image" Target="../media/image1559.png"/><Relationship Id="rId269" Type="http://schemas.openxmlformats.org/officeDocument/2006/relationships/customXml" Target="../ink/ink3201.xml"/><Relationship Id="rId12" Type="http://schemas.openxmlformats.org/officeDocument/2006/relationships/image" Target="../media/image1442.png"/><Relationship Id="rId33" Type="http://schemas.openxmlformats.org/officeDocument/2006/relationships/customXml" Target="../ink/ink3083.xml"/><Relationship Id="rId108" Type="http://schemas.openxmlformats.org/officeDocument/2006/relationships/image" Target="../media/image10780.png"/><Relationship Id="rId129" Type="http://schemas.openxmlformats.org/officeDocument/2006/relationships/customXml" Target="../ink/ink3131.xml"/><Relationship Id="rId280" Type="http://schemas.openxmlformats.org/officeDocument/2006/relationships/image" Target="../media/image1575.png"/><Relationship Id="rId54" Type="http://schemas.openxmlformats.org/officeDocument/2006/relationships/image" Target="../media/image1463.png"/><Relationship Id="rId75" Type="http://schemas.openxmlformats.org/officeDocument/2006/relationships/customXml" Target="../ink/ink3104.xml"/><Relationship Id="rId96" Type="http://schemas.openxmlformats.org/officeDocument/2006/relationships/image" Target="../media/image1484.png"/><Relationship Id="rId140" Type="http://schemas.openxmlformats.org/officeDocument/2006/relationships/image" Target="../media/image1505.png"/><Relationship Id="rId161" Type="http://schemas.openxmlformats.org/officeDocument/2006/relationships/customXml" Target="../ink/ink3147.xml"/><Relationship Id="rId182" Type="http://schemas.openxmlformats.org/officeDocument/2006/relationships/image" Target="../media/image1526.png"/><Relationship Id="rId217" Type="http://schemas.openxmlformats.org/officeDocument/2006/relationships/customXml" Target="../ink/ink3175.xml"/><Relationship Id="rId6" Type="http://schemas.openxmlformats.org/officeDocument/2006/relationships/image" Target="../media/image1439.png"/><Relationship Id="rId238" Type="http://schemas.openxmlformats.org/officeDocument/2006/relationships/image" Target="../media/image1554.png"/><Relationship Id="rId259" Type="http://schemas.openxmlformats.org/officeDocument/2006/relationships/customXml" Target="../ink/ink3196.xml"/><Relationship Id="rId23" Type="http://schemas.openxmlformats.org/officeDocument/2006/relationships/customXml" Target="../ink/ink3078.xml"/><Relationship Id="rId119" Type="http://schemas.openxmlformats.org/officeDocument/2006/relationships/customXml" Target="../ink/ink3126.xml"/><Relationship Id="rId270" Type="http://schemas.openxmlformats.org/officeDocument/2006/relationships/image" Target="../media/image1570.png"/><Relationship Id="rId44" Type="http://schemas.openxmlformats.org/officeDocument/2006/relationships/image" Target="../media/image1458.png"/><Relationship Id="rId65" Type="http://schemas.openxmlformats.org/officeDocument/2006/relationships/customXml" Target="../ink/ink3099.xml"/><Relationship Id="rId86" Type="http://schemas.openxmlformats.org/officeDocument/2006/relationships/image" Target="../media/image1479.png"/><Relationship Id="rId130" Type="http://schemas.openxmlformats.org/officeDocument/2006/relationships/image" Target="../media/image1500.png"/><Relationship Id="rId151" Type="http://schemas.openxmlformats.org/officeDocument/2006/relationships/customXml" Target="../ink/ink3142.xml"/><Relationship Id="rId172" Type="http://schemas.openxmlformats.org/officeDocument/2006/relationships/image" Target="../media/image1521.png"/><Relationship Id="rId193" Type="http://schemas.openxmlformats.org/officeDocument/2006/relationships/customXml" Target="../ink/ink3163.xml"/><Relationship Id="rId207" Type="http://schemas.openxmlformats.org/officeDocument/2006/relationships/customXml" Target="../ink/ink3170.xml"/><Relationship Id="rId228" Type="http://schemas.openxmlformats.org/officeDocument/2006/relationships/image" Target="../media/image1549.png"/><Relationship Id="rId249" Type="http://schemas.openxmlformats.org/officeDocument/2006/relationships/customXml" Target="../ink/ink3191.xml"/><Relationship Id="rId13" Type="http://schemas.openxmlformats.org/officeDocument/2006/relationships/customXml" Target="../ink/ink3073.xml"/><Relationship Id="rId109" Type="http://schemas.openxmlformats.org/officeDocument/2006/relationships/customXml" Target="../ink/ink3121.xml"/><Relationship Id="rId260" Type="http://schemas.openxmlformats.org/officeDocument/2006/relationships/image" Target="../media/image1565.png"/><Relationship Id="rId281" Type="http://schemas.openxmlformats.org/officeDocument/2006/relationships/customXml" Target="../ink/ink3207.xml"/><Relationship Id="rId34" Type="http://schemas.openxmlformats.org/officeDocument/2006/relationships/image" Target="../media/image1453.png"/><Relationship Id="rId55" Type="http://schemas.openxmlformats.org/officeDocument/2006/relationships/customXml" Target="../ink/ink3094.xml"/><Relationship Id="rId76" Type="http://schemas.openxmlformats.org/officeDocument/2006/relationships/image" Target="../media/image1474.png"/><Relationship Id="rId97" Type="http://schemas.openxmlformats.org/officeDocument/2006/relationships/customXml" Target="../ink/ink3115.xml"/><Relationship Id="rId120" Type="http://schemas.openxmlformats.org/officeDocument/2006/relationships/image" Target="../media/image1495.png"/><Relationship Id="rId141" Type="http://schemas.openxmlformats.org/officeDocument/2006/relationships/customXml" Target="../ink/ink3137.xml"/><Relationship Id="rId7" Type="http://schemas.openxmlformats.org/officeDocument/2006/relationships/customXml" Target="../ink/ink3070.xml"/><Relationship Id="rId162" Type="http://schemas.openxmlformats.org/officeDocument/2006/relationships/image" Target="../media/image1516.png"/><Relationship Id="rId183" Type="http://schemas.openxmlformats.org/officeDocument/2006/relationships/customXml" Target="../ink/ink3158.xml"/><Relationship Id="rId218" Type="http://schemas.openxmlformats.org/officeDocument/2006/relationships/image" Target="../media/image1544.png"/><Relationship Id="rId239" Type="http://schemas.openxmlformats.org/officeDocument/2006/relationships/customXml" Target="../ink/ink3186.xml"/><Relationship Id="rId250" Type="http://schemas.openxmlformats.org/officeDocument/2006/relationships/image" Target="../media/image1560.png"/><Relationship Id="rId271" Type="http://schemas.openxmlformats.org/officeDocument/2006/relationships/customXml" Target="../ink/ink3202.xml"/><Relationship Id="rId24" Type="http://schemas.openxmlformats.org/officeDocument/2006/relationships/image" Target="../media/image1448.png"/><Relationship Id="rId45" Type="http://schemas.openxmlformats.org/officeDocument/2006/relationships/customXml" Target="../ink/ink3089.xml"/><Relationship Id="rId66" Type="http://schemas.openxmlformats.org/officeDocument/2006/relationships/image" Target="../media/image1469.png"/><Relationship Id="rId87" Type="http://schemas.openxmlformats.org/officeDocument/2006/relationships/customXml" Target="../ink/ink3110.xml"/><Relationship Id="rId110" Type="http://schemas.openxmlformats.org/officeDocument/2006/relationships/image" Target="../media/image1490.png"/><Relationship Id="rId131" Type="http://schemas.openxmlformats.org/officeDocument/2006/relationships/customXml" Target="../ink/ink3132.xml"/><Relationship Id="rId152" Type="http://schemas.openxmlformats.org/officeDocument/2006/relationships/image" Target="../media/image1511.png"/><Relationship Id="rId173" Type="http://schemas.openxmlformats.org/officeDocument/2006/relationships/customXml" Target="../ink/ink3153.xml"/><Relationship Id="rId194" Type="http://schemas.openxmlformats.org/officeDocument/2006/relationships/image" Target="../media/image1532.png"/><Relationship Id="rId208" Type="http://schemas.openxmlformats.org/officeDocument/2006/relationships/image" Target="../media/image1539.png"/><Relationship Id="rId229" Type="http://schemas.openxmlformats.org/officeDocument/2006/relationships/customXml" Target="../ink/ink3181.xml"/><Relationship Id="rId240" Type="http://schemas.openxmlformats.org/officeDocument/2006/relationships/image" Target="../media/image1555.png"/><Relationship Id="rId261" Type="http://schemas.openxmlformats.org/officeDocument/2006/relationships/customXml" Target="../ink/ink3197.xml"/><Relationship Id="rId14" Type="http://schemas.openxmlformats.org/officeDocument/2006/relationships/image" Target="../media/image1443.png"/><Relationship Id="rId35" Type="http://schemas.openxmlformats.org/officeDocument/2006/relationships/customXml" Target="../ink/ink3084.xml"/><Relationship Id="rId56" Type="http://schemas.openxmlformats.org/officeDocument/2006/relationships/image" Target="../media/image1464.png"/><Relationship Id="rId77" Type="http://schemas.openxmlformats.org/officeDocument/2006/relationships/customXml" Target="../ink/ink3105.xml"/><Relationship Id="rId100" Type="http://schemas.openxmlformats.org/officeDocument/2006/relationships/image" Target="../media/image1486.png"/><Relationship Id="rId282" Type="http://schemas.openxmlformats.org/officeDocument/2006/relationships/image" Target="../media/image1576.png"/><Relationship Id="rId8" Type="http://schemas.openxmlformats.org/officeDocument/2006/relationships/image" Target="../media/image1440.png"/><Relationship Id="rId98" Type="http://schemas.openxmlformats.org/officeDocument/2006/relationships/image" Target="../media/image1485.png"/><Relationship Id="rId121" Type="http://schemas.openxmlformats.org/officeDocument/2006/relationships/customXml" Target="../ink/ink3127.xml"/><Relationship Id="rId142" Type="http://schemas.openxmlformats.org/officeDocument/2006/relationships/image" Target="../media/image1506.png"/><Relationship Id="rId163" Type="http://schemas.openxmlformats.org/officeDocument/2006/relationships/customXml" Target="../ink/ink3148.xml"/><Relationship Id="rId184" Type="http://schemas.openxmlformats.org/officeDocument/2006/relationships/image" Target="../media/image1527.png"/><Relationship Id="rId219" Type="http://schemas.openxmlformats.org/officeDocument/2006/relationships/customXml" Target="../ink/ink3176.xml"/><Relationship Id="rId230" Type="http://schemas.openxmlformats.org/officeDocument/2006/relationships/image" Target="../media/image1550.png"/><Relationship Id="rId251" Type="http://schemas.openxmlformats.org/officeDocument/2006/relationships/customXml" Target="../ink/ink3192.xml"/><Relationship Id="rId25" Type="http://schemas.openxmlformats.org/officeDocument/2006/relationships/customXml" Target="../ink/ink3079.xml"/><Relationship Id="rId46" Type="http://schemas.openxmlformats.org/officeDocument/2006/relationships/image" Target="../media/image1459.png"/><Relationship Id="rId67" Type="http://schemas.openxmlformats.org/officeDocument/2006/relationships/customXml" Target="../ink/ink3100.xml"/><Relationship Id="rId272" Type="http://schemas.openxmlformats.org/officeDocument/2006/relationships/image" Target="../media/image1571.png"/><Relationship Id="rId88" Type="http://schemas.openxmlformats.org/officeDocument/2006/relationships/image" Target="../media/image1480.png"/><Relationship Id="rId111" Type="http://schemas.openxmlformats.org/officeDocument/2006/relationships/customXml" Target="../ink/ink3122.xml"/><Relationship Id="rId132" Type="http://schemas.openxmlformats.org/officeDocument/2006/relationships/image" Target="../media/image1501.png"/><Relationship Id="rId153" Type="http://schemas.openxmlformats.org/officeDocument/2006/relationships/customXml" Target="../ink/ink3143.xml"/><Relationship Id="rId174" Type="http://schemas.openxmlformats.org/officeDocument/2006/relationships/image" Target="../media/image1522.png"/><Relationship Id="rId195" Type="http://schemas.openxmlformats.org/officeDocument/2006/relationships/customXml" Target="../ink/ink3164.xml"/><Relationship Id="rId209" Type="http://schemas.openxmlformats.org/officeDocument/2006/relationships/customXml" Target="../ink/ink3171.xml"/><Relationship Id="rId220" Type="http://schemas.openxmlformats.org/officeDocument/2006/relationships/image" Target="../media/image1545.png"/><Relationship Id="rId241" Type="http://schemas.openxmlformats.org/officeDocument/2006/relationships/customXml" Target="../ink/ink3187.xml"/><Relationship Id="rId15" Type="http://schemas.openxmlformats.org/officeDocument/2006/relationships/customXml" Target="../ink/ink3074.xml"/><Relationship Id="rId36" Type="http://schemas.openxmlformats.org/officeDocument/2006/relationships/image" Target="../media/image1454.png"/><Relationship Id="rId57" Type="http://schemas.openxmlformats.org/officeDocument/2006/relationships/customXml" Target="../ink/ink3095.xml"/><Relationship Id="rId262" Type="http://schemas.openxmlformats.org/officeDocument/2006/relationships/image" Target="../media/image1566.png"/><Relationship Id="rId283" Type="http://schemas.openxmlformats.org/officeDocument/2006/relationships/customXml" Target="../ink/ink3208.xml"/><Relationship Id="rId78" Type="http://schemas.openxmlformats.org/officeDocument/2006/relationships/image" Target="../media/image1475.png"/><Relationship Id="rId99" Type="http://schemas.openxmlformats.org/officeDocument/2006/relationships/customXml" Target="../ink/ink3116.xml"/><Relationship Id="rId101" Type="http://schemas.openxmlformats.org/officeDocument/2006/relationships/customXml" Target="../ink/ink3117.xml"/><Relationship Id="rId122" Type="http://schemas.openxmlformats.org/officeDocument/2006/relationships/image" Target="../media/image1496.png"/><Relationship Id="rId143" Type="http://schemas.openxmlformats.org/officeDocument/2006/relationships/customXml" Target="../ink/ink3138.xml"/><Relationship Id="rId164" Type="http://schemas.openxmlformats.org/officeDocument/2006/relationships/image" Target="../media/image1517.png"/><Relationship Id="rId185" Type="http://schemas.openxmlformats.org/officeDocument/2006/relationships/customXml" Target="../ink/ink3159.xml"/><Relationship Id="rId9" Type="http://schemas.openxmlformats.org/officeDocument/2006/relationships/customXml" Target="../ink/ink3071.xml"/><Relationship Id="rId210" Type="http://schemas.openxmlformats.org/officeDocument/2006/relationships/image" Target="../media/image1540.png"/><Relationship Id="rId26" Type="http://schemas.openxmlformats.org/officeDocument/2006/relationships/image" Target="../media/image1449.png"/><Relationship Id="rId231" Type="http://schemas.openxmlformats.org/officeDocument/2006/relationships/customXml" Target="../ink/ink3182.xml"/><Relationship Id="rId252" Type="http://schemas.openxmlformats.org/officeDocument/2006/relationships/image" Target="../media/image1561.png"/><Relationship Id="rId273" Type="http://schemas.openxmlformats.org/officeDocument/2006/relationships/customXml" Target="../ink/ink3203.xml"/><Relationship Id="rId47" Type="http://schemas.openxmlformats.org/officeDocument/2006/relationships/customXml" Target="../ink/ink3090.xml"/><Relationship Id="rId68" Type="http://schemas.openxmlformats.org/officeDocument/2006/relationships/image" Target="../media/image1470.png"/><Relationship Id="rId89" Type="http://schemas.openxmlformats.org/officeDocument/2006/relationships/customXml" Target="../ink/ink3111.xml"/><Relationship Id="rId112" Type="http://schemas.openxmlformats.org/officeDocument/2006/relationships/image" Target="../media/image1491.png"/><Relationship Id="rId133" Type="http://schemas.openxmlformats.org/officeDocument/2006/relationships/customXml" Target="../ink/ink3133.xml"/><Relationship Id="rId154" Type="http://schemas.openxmlformats.org/officeDocument/2006/relationships/image" Target="../media/image1512.png"/><Relationship Id="rId175" Type="http://schemas.openxmlformats.org/officeDocument/2006/relationships/customXml" Target="../ink/ink3154.xml"/><Relationship Id="rId196" Type="http://schemas.openxmlformats.org/officeDocument/2006/relationships/image" Target="../media/image1533.png"/><Relationship Id="rId200" Type="http://schemas.openxmlformats.org/officeDocument/2006/relationships/image" Target="../media/image1535.png"/><Relationship Id="rId16" Type="http://schemas.openxmlformats.org/officeDocument/2006/relationships/image" Target="../media/image1444.png"/><Relationship Id="rId221" Type="http://schemas.openxmlformats.org/officeDocument/2006/relationships/customXml" Target="../ink/ink3177.xml"/><Relationship Id="rId242" Type="http://schemas.openxmlformats.org/officeDocument/2006/relationships/image" Target="../media/image1556.png"/><Relationship Id="rId263" Type="http://schemas.openxmlformats.org/officeDocument/2006/relationships/customXml" Target="../ink/ink3198.xml"/><Relationship Id="rId284" Type="http://schemas.openxmlformats.org/officeDocument/2006/relationships/image" Target="../media/image1577.png"/><Relationship Id="rId37" Type="http://schemas.openxmlformats.org/officeDocument/2006/relationships/customXml" Target="../ink/ink3085.xml"/><Relationship Id="rId58" Type="http://schemas.openxmlformats.org/officeDocument/2006/relationships/image" Target="../media/image1465.png"/><Relationship Id="rId79" Type="http://schemas.openxmlformats.org/officeDocument/2006/relationships/customXml" Target="../ink/ink3106.xml"/><Relationship Id="rId102" Type="http://schemas.openxmlformats.org/officeDocument/2006/relationships/image" Target="../media/image1487.png"/><Relationship Id="rId123" Type="http://schemas.openxmlformats.org/officeDocument/2006/relationships/customXml" Target="../ink/ink3128.xml"/><Relationship Id="rId144" Type="http://schemas.openxmlformats.org/officeDocument/2006/relationships/image" Target="../media/image1507.png"/><Relationship Id="rId90" Type="http://schemas.openxmlformats.org/officeDocument/2006/relationships/image" Target="../media/image1481.png"/><Relationship Id="rId165" Type="http://schemas.openxmlformats.org/officeDocument/2006/relationships/customXml" Target="../ink/ink3149.xml"/><Relationship Id="rId186" Type="http://schemas.openxmlformats.org/officeDocument/2006/relationships/image" Target="../media/image1528.png"/><Relationship Id="rId211" Type="http://schemas.openxmlformats.org/officeDocument/2006/relationships/customXml" Target="../ink/ink3172.xml"/><Relationship Id="rId232" Type="http://schemas.openxmlformats.org/officeDocument/2006/relationships/image" Target="../media/image1551.png"/><Relationship Id="rId253" Type="http://schemas.openxmlformats.org/officeDocument/2006/relationships/customXml" Target="../ink/ink3193.xml"/><Relationship Id="rId274" Type="http://schemas.openxmlformats.org/officeDocument/2006/relationships/image" Target="../media/image1572.png"/><Relationship Id="rId27" Type="http://schemas.openxmlformats.org/officeDocument/2006/relationships/customXml" Target="../ink/ink3080.xml"/><Relationship Id="rId48" Type="http://schemas.openxmlformats.org/officeDocument/2006/relationships/image" Target="../media/image1460.png"/><Relationship Id="rId69" Type="http://schemas.openxmlformats.org/officeDocument/2006/relationships/customXml" Target="../ink/ink3101.xml"/><Relationship Id="rId113" Type="http://schemas.openxmlformats.org/officeDocument/2006/relationships/customXml" Target="../ink/ink3123.xml"/><Relationship Id="rId134" Type="http://schemas.openxmlformats.org/officeDocument/2006/relationships/image" Target="../media/image1502.png"/><Relationship Id="rId80" Type="http://schemas.openxmlformats.org/officeDocument/2006/relationships/image" Target="../media/image1476.png"/><Relationship Id="rId155" Type="http://schemas.openxmlformats.org/officeDocument/2006/relationships/customXml" Target="../ink/ink3144.xml"/><Relationship Id="rId176" Type="http://schemas.openxmlformats.org/officeDocument/2006/relationships/image" Target="../media/image1523.png"/><Relationship Id="rId197" Type="http://schemas.openxmlformats.org/officeDocument/2006/relationships/customXml" Target="../ink/ink3165.xml"/><Relationship Id="rId201" Type="http://schemas.openxmlformats.org/officeDocument/2006/relationships/customXml" Target="../ink/ink3167.xml"/><Relationship Id="rId222" Type="http://schemas.openxmlformats.org/officeDocument/2006/relationships/image" Target="../media/image1546.png"/><Relationship Id="rId243" Type="http://schemas.openxmlformats.org/officeDocument/2006/relationships/customXml" Target="../ink/ink3188.xml"/><Relationship Id="rId264" Type="http://schemas.openxmlformats.org/officeDocument/2006/relationships/image" Target="../media/image1567.png"/><Relationship Id="rId285" Type="http://schemas.openxmlformats.org/officeDocument/2006/relationships/customXml" Target="../ink/ink3209.xml"/><Relationship Id="rId17" Type="http://schemas.openxmlformats.org/officeDocument/2006/relationships/customXml" Target="../ink/ink3075.xml"/><Relationship Id="rId38" Type="http://schemas.openxmlformats.org/officeDocument/2006/relationships/image" Target="../media/image1455.png"/><Relationship Id="rId59" Type="http://schemas.openxmlformats.org/officeDocument/2006/relationships/customXml" Target="../ink/ink3096.xml"/><Relationship Id="rId103" Type="http://schemas.openxmlformats.org/officeDocument/2006/relationships/customXml" Target="../ink/ink3118.xml"/><Relationship Id="rId124" Type="http://schemas.openxmlformats.org/officeDocument/2006/relationships/image" Target="../media/image1497.png"/><Relationship Id="rId70" Type="http://schemas.openxmlformats.org/officeDocument/2006/relationships/image" Target="../media/image1471.png"/><Relationship Id="rId91" Type="http://schemas.openxmlformats.org/officeDocument/2006/relationships/customXml" Target="../ink/ink3112.xml"/><Relationship Id="rId145" Type="http://schemas.openxmlformats.org/officeDocument/2006/relationships/customXml" Target="../ink/ink3139.xml"/><Relationship Id="rId166" Type="http://schemas.openxmlformats.org/officeDocument/2006/relationships/image" Target="../media/image1518.png"/><Relationship Id="rId187" Type="http://schemas.openxmlformats.org/officeDocument/2006/relationships/customXml" Target="../ink/ink3160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541.png"/><Relationship Id="rId233" Type="http://schemas.openxmlformats.org/officeDocument/2006/relationships/customXml" Target="../ink/ink3183.xml"/><Relationship Id="rId254" Type="http://schemas.openxmlformats.org/officeDocument/2006/relationships/image" Target="../media/image1562.png"/><Relationship Id="rId28" Type="http://schemas.openxmlformats.org/officeDocument/2006/relationships/image" Target="../media/image1450.png"/><Relationship Id="rId49" Type="http://schemas.openxmlformats.org/officeDocument/2006/relationships/customXml" Target="../ink/ink3091.xml"/><Relationship Id="rId114" Type="http://schemas.openxmlformats.org/officeDocument/2006/relationships/image" Target="../media/image1492.png"/><Relationship Id="rId275" Type="http://schemas.openxmlformats.org/officeDocument/2006/relationships/customXml" Target="../ink/ink3204.xml"/><Relationship Id="rId60" Type="http://schemas.openxmlformats.org/officeDocument/2006/relationships/image" Target="../media/image1466.png"/><Relationship Id="rId81" Type="http://schemas.openxmlformats.org/officeDocument/2006/relationships/customXml" Target="../ink/ink3107.xml"/><Relationship Id="rId135" Type="http://schemas.openxmlformats.org/officeDocument/2006/relationships/customXml" Target="../ink/ink3134.xml"/><Relationship Id="rId156" Type="http://schemas.openxmlformats.org/officeDocument/2006/relationships/image" Target="../media/image1513.png"/><Relationship Id="rId177" Type="http://schemas.openxmlformats.org/officeDocument/2006/relationships/customXml" Target="../ink/ink3155.xml"/><Relationship Id="rId198" Type="http://schemas.openxmlformats.org/officeDocument/2006/relationships/image" Target="../media/image1534.png"/><Relationship Id="rId202" Type="http://schemas.openxmlformats.org/officeDocument/2006/relationships/image" Target="../media/image1536.png"/><Relationship Id="rId223" Type="http://schemas.openxmlformats.org/officeDocument/2006/relationships/customXml" Target="../ink/ink3178.xml"/><Relationship Id="rId244" Type="http://schemas.openxmlformats.org/officeDocument/2006/relationships/image" Target="../media/image1557.png"/><Relationship Id="rId18" Type="http://schemas.openxmlformats.org/officeDocument/2006/relationships/image" Target="../media/image1445.png"/><Relationship Id="rId39" Type="http://schemas.openxmlformats.org/officeDocument/2006/relationships/customXml" Target="../ink/ink3086.xml"/><Relationship Id="rId265" Type="http://schemas.openxmlformats.org/officeDocument/2006/relationships/customXml" Target="../ink/ink3199.xml"/><Relationship Id="rId286" Type="http://schemas.openxmlformats.org/officeDocument/2006/relationships/image" Target="../media/image1578.png"/><Relationship Id="rId50" Type="http://schemas.openxmlformats.org/officeDocument/2006/relationships/image" Target="../media/image1461.png"/><Relationship Id="rId104" Type="http://schemas.openxmlformats.org/officeDocument/2006/relationships/image" Target="../media/image1488.png"/><Relationship Id="rId125" Type="http://schemas.openxmlformats.org/officeDocument/2006/relationships/customXml" Target="../ink/ink3129.xml"/><Relationship Id="rId146" Type="http://schemas.openxmlformats.org/officeDocument/2006/relationships/image" Target="../media/image1508.png"/><Relationship Id="rId167" Type="http://schemas.openxmlformats.org/officeDocument/2006/relationships/customXml" Target="../ink/ink3150.xml"/><Relationship Id="rId188" Type="http://schemas.openxmlformats.org/officeDocument/2006/relationships/image" Target="../media/image1529.png"/><Relationship Id="rId71" Type="http://schemas.openxmlformats.org/officeDocument/2006/relationships/customXml" Target="../ink/ink3102.xml"/><Relationship Id="rId92" Type="http://schemas.openxmlformats.org/officeDocument/2006/relationships/image" Target="../media/image1482.png"/><Relationship Id="rId213" Type="http://schemas.openxmlformats.org/officeDocument/2006/relationships/customXml" Target="../ink/ink3173.xml"/><Relationship Id="rId234" Type="http://schemas.openxmlformats.org/officeDocument/2006/relationships/image" Target="../media/image1552.png"/><Relationship Id="rId2" Type="http://schemas.openxmlformats.org/officeDocument/2006/relationships/image" Target="../media/image1437.png"/><Relationship Id="rId29" Type="http://schemas.openxmlformats.org/officeDocument/2006/relationships/customXml" Target="../ink/ink3081.xml"/><Relationship Id="rId255" Type="http://schemas.openxmlformats.org/officeDocument/2006/relationships/customXml" Target="../ink/ink3194.xml"/><Relationship Id="rId276" Type="http://schemas.openxmlformats.org/officeDocument/2006/relationships/image" Target="../media/image1573.png"/><Relationship Id="rId40" Type="http://schemas.openxmlformats.org/officeDocument/2006/relationships/image" Target="../media/image1456.png"/><Relationship Id="rId115" Type="http://schemas.openxmlformats.org/officeDocument/2006/relationships/customXml" Target="../ink/ink3124.xml"/><Relationship Id="rId136" Type="http://schemas.openxmlformats.org/officeDocument/2006/relationships/image" Target="../media/image1503.png"/><Relationship Id="rId157" Type="http://schemas.openxmlformats.org/officeDocument/2006/relationships/customXml" Target="../ink/ink3145.xml"/><Relationship Id="rId178" Type="http://schemas.openxmlformats.org/officeDocument/2006/relationships/image" Target="../media/image1524.png"/><Relationship Id="rId61" Type="http://schemas.openxmlformats.org/officeDocument/2006/relationships/customXml" Target="../ink/ink3097.xml"/><Relationship Id="rId82" Type="http://schemas.openxmlformats.org/officeDocument/2006/relationships/image" Target="../media/image1477.png"/><Relationship Id="rId199" Type="http://schemas.openxmlformats.org/officeDocument/2006/relationships/customXml" Target="../ink/ink3166.xml"/><Relationship Id="rId203" Type="http://schemas.openxmlformats.org/officeDocument/2006/relationships/customXml" Target="../ink/ink3168.xml"/><Relationship Id="rId19" Type="http://schemas.openxmlformats.org/officeDocument/2006/relationships/customXml" Target="../ink/ink3076.xml"/><Relationship Id="rId224" Type="http://schemas.openxmlformats.org/officeDocument/2006/relationships/image" Target="../media/image1547.png"/><Relationship Id="rId245" Type="http://schemas.openxmlformats.org/officeDocument/2006/relationships/customXml" Target="../ink/ink3189.xml"/><Relationship Id="rId266" Type="http://schemas.openxmlformats.org/officeDocument/2006/relationships/image" Target="../media/image1568.png"/><Relationship Id="rId287" Type="http://schemas.openxmlformats.org/officeDocument/2006/relationships/customXml" Target="../ink/ink3210.xml"/><Relationship Id="rId30" Type="http://schemas.openxmlformats.org/officeDocument/2006/relationships/image" Target="../media/image1451.png"/><Relationship Id="rId105" Type="http://schemas.openxmlformats.org/officeDocument/2006/relationships/customXml" Target="../ink/ink3119.xml"/><Relationship Id="rId126" Type="http://schemas.openxmlformats.org/officeDocument/2006/relationships/image" Target="../media/image1498.png"/><Relationship Id="rId147" Type="http://schemas.openxmlformats.org/officeDocument/2006/relationships/customXml" Target="../ink/ink3140.xml"/><Relationship Id="rId168" Type="http://schemas.openxmlformats.org/officeDocument/2006/relationships/image" Target="../media/image1519.png"/><Relationship Id="rId51" Type="http://schemas.openxmlformats.org/officeDocument/2006/relationships/customXml" Target="../ink/ink3092.xml"/><Relationship Id="rId72" Type="http://schemas.openxmlformats.org/officeDocument/2006/relationships/image" Target="../media/image1472.png"/><Relationship Id="rId93" Type="http://schemas.openxmlformats.org/officeDocument/2006/relationships/customXml" Target="../ink/ink3113.xml"/><Relationship Id="rId189" Type="http://schemas.openxmlformats.org/officeDocument/2006/relationships/customXml" Target="../ink/ink3161.xml"/><Relationship Id="rId3" Type="http://schemas.openxmlformats.org/officeDocument/2006/relationships/customXml" Target="../ink/ink3068.xml"/><Relationship Id="rId214" Type="http://schemas.openxmlformats.org/officeDocument/2006/relationships/image" Target="../media/image1542.png"/><Relationship Id="rId235" Type="http://schemas.openxmlformats.org/officeDocument/2006/relationships/customXml" Target="../ink/ink3184.xml"/><Relationship Id="rId256" Type="http://schemas.openxmlformats.org/officeDocument/2006/relationships/image" Target="../media/image1563.png"/><Relationship Id="rId277" Type="http://schemas.openxmlformats.org/officeDocument/2006/relationships/customXml" Target="../ink/ink3205.xml"/><Relationship Id="rId116" Type="http://schemas.openxmlformats.org/officeDocument/2006/relationships/image" Target="../media/image1493.png"/><Relationship Id="rId137" Type="http://schemas.openxmlformats.org/officeDocument/2006/relationships/customXml" Target="../ink/ink3135.xml"/><Relationship Id="rId158" Type="http://schemas.openxmlformats.org/officeDocument/2006/relationships/image" Target="../media/image1514.png"/><Relationship Id="rId20" Type="http://schemas.openxmlformats.org/officeDocument/2006/relationships/image" Target="../media/image1446.png"/><Relationship Id="rId41" Type="http://schemas.openxmlformats.org/officeDocument/2006/relationships/customXml" Target="../ink/ink3087.xml"/><Relationship Id="rId62" Type="http://schemas.openxmlformats.org/officeDocument/2006/relationships/image" Target="../media/image1467.png"/><Relationship Id="rId83" Type="http://schemas.openxmlformats.org/officeDocument/2006/relationships/customXml" Target="../ink/ink3108.xml"/><Relationship Id="rId179" Type="http://schemas.openxmlformats.org/officeDocument/2006/relationships/customXml" Target="../ink/ink3156.xml"/><Relationship Id="rId190" Type="http://schemas.openxmlformats.org/officeDocument/2006/relationships/image" Target="../media/image1530.png"/><Relationship Id="rId204" Type="http://schemas.openxmlformats.org/officeDocument/2006/relationships/image" Target="../media/image1537.png"/><Relationship Id="rId225" Type="http://schemas.openxmlformats.org/officeDocument/2006/relationships/customXml" Target="../ink/ink3179.xml"/><Relationship Id="rId246" Type="http://schemas.openxmlformats.org/officeDocument/2006/relationships/image" Target="../media/image1558.png"/><Relationship Id="rId267" Type="http://schemas.openxmlformats.org/officeDocument/2006/relationships/customXml" Target="../ink/ink3200.xml"/><Relationship Id="rId288" Type="http://schemas.openxmlformats.org/officeDocument/2006/relationships/image" Target="../media/image1579.png"/><Relationship Id="rId106" Type="http://schemas.openxmlformats.org/officeDocument/2006/relationships/image" Target="../media/image1489.png"/><Relationship Id="rId127" Type="http://schemas.openxmlformats.org/officeDocument/2006/relationships/customXml" Target="../ink/ink3130.xml"/><Relationship Id="rId10" Type="http://schemas.openxmlformats.org/officeDocument/2006/relationships/image" Target="../media/image1441.png"/><Relationship Id="rId31" Type="http://schemas.openxmlformats.org/officeDocument/2006/relationships/customXml" Target="../ink/ink3082.xml"/><Relationship Id="rId52" Type="http://schemas.openxmlformats.org/officeDocument/2006/relationships/image" Target="../media/image1462.png"/><Relationship Id="rId73" Type="http://schemas.openxmlformats.org/officeDocument/2006/relationships/customXml" Target="../ink/ink3103.xml"/><Relationship Id="rId94" Type="http://schemas.openxmlformats.org/officeDocument/2006/relationships/image" Target="../media/image1483.png"/><Relationship Id="rId148" Type="http://schemas.openxmlformats.org/officeDocument/2006/relationships/image" Target="../media/image1509.png"/><Relationship Id="rId169" Type="http://schemas.openxmlformats.org/officeDocument/2006/relationships/customXml" Target="../ink/ink3151.xml"/><Relationship Id="rId4" Type="http://schemas.openxmlformats.org/officeDocument/2006/relationships/image" Target="../media/image1438.png"/><Relationship Id="rId180" Type="http://schemas.openxmlformats.org/officeDocument/2006/relationships/image" Target="../media/image1525.png"/><Relationship Id="rId215" Type="http://schemas.openxmlformats.org/officeDocument/2006/relationships/customXml" Target="../ink/ink3174.xml"/><Relationship Id="rId236" Type="http://schemas.openxmlformats.org/officeDocument/2006/relationships/image" Target="../media/image1553.png"/><Relationship Id="rId257" Type="http://schemas.openxmlformats.org/officeDocument/2006/relationships/customXml" Target="../ink/ink3195.xml"/><Relationship Id="rId278" Type="http://schemas.openxmlformats.org/officeDocument/2006/relationships/image" Target="../media/image1574.png"/><Relationship Id="rId42" Type="http://schemas.openxmlformats.org/officeDocument/2006/relationships/image" Target="../media/image1457.png"/><Relationship Id="rId84" Type="http://schemas.openxmlformats.org/officeDocument/2006/relationships/image" Target="../media/image1478.png"/><Relationship Id="rId138" Type="http://schemas.openxmlformats.org/officeDocument/2006/relationships/image" Target="../media/image1504.png"/><Relationship Id="rId191" Type="http://schemas.openxmlformats.org/officeDocument/2006/relationships/customXml" Target="../ink/ink3162.xml"/><Relationship Id="rId205" Type="http://schemas.openxmlformats.org/officeDocument/2006/relationships/customXml" Target="../ink/ink3169.xml"/><Relationship Id="rId247" Type="http://schemas.openxmlformats.org/officeDocument/2006/relationships/customXml" Target="../ink/ink3190.xml"/><Relationship Id="rId107" Type="http://schemas.openxmlformats.org/officeDocument/2006/relationships/customXml" Target="../ink/ink3120.xml"/><Relationship Id="rId289" Type="http://schemas.openxmlformats.org/officeDocument/2006/relationships/customXml" Target="../ink/ink3211.xml"/><Relationship Id="rId11" Type="http://schemas.openxmlformats.org/officeDocument/2006/relationships/customXml" Target="../ink/ink3072.xml"/><Relationship Id="rId53" Type="http://schemas.openxmlformats.org/officeDocument/2006/relationships/customXml" Target="../ink/ink3093.xml"/><Relationship Id="rId149" Type="http://schemas.openxmlformats.org/officeDocument/2006/relationships/customXml" Target="../ink/ink3141.xml"/><Relationship Id="rId95" Type="http://schemas.openxmlformats.org/officeDocument/2006/relationships/customXml" Target="../ink/ink3114.xml"/><Relationship Id="rId160" Type="http://schemas.openxmlformats.org/officeDocument/2006/relationships/image" Target="../media/image1515.png"/><Relationship Id="rId216" Type="http://schemas.openxmlformats.org/officeDocument/2006/relationships/image" Target="../media/image1543.png"/><Relationship Id="rId258" Type="http://schemas.openxmlformats.org/officeDocument/2006/relationships/image" Target="../media/image1564.png"/><Relationship Id="rId22" Type="http://schemas.openxmlformats.org/officeDocument/2006/relationships/image" Target="../media/image1447.png"/><Relationship Id="rId64" Type="http://schemas.openxmlformats.org/officeDocument/2006/relationships/image" Target="../media/image1468.png"/><Relationship Id="rId118" Type="http://schemas.openxmlformats.org/officeDocument/2006/relationships/image" Target="../media/image1494.png"/><Relationship Id="rId171" Type="http://schemas.openxmlformats.org/officeDocument/2006/relationships/customXml" Target="../ink/ink3152.xml"/><Relationship Id="rId227" Type="http://schemas.openxmlformats.org/officeDocument/2006/relationships/customXml" Target="../ink/ink3180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580.png"/><Relationship Id="rId671" Type="http://schemas.openxmlformats.org/officeDocument/2006/relationships/image" Target="../media/image1835.png"/><Relationship Id="rId21" Type="http://schemas.openxmlformats.org/officeDocument/2006/relationships/image" Target="../media/image1448.png"/><Relationship Id="rId324" Type="http://schemas.openxmlformats.org/officeDocument/2006/relationships/customXml" Target="../ink/ink3373.xml"/><Relationship Id="rId531" Type="http://schemas.openxmlformats.org/officeDocument/2006/relationships/image" Target="../media/image1765.png"/><Relationship Id="rId629" Type="http://schemas.openxmlformats.org/officeDocument/2006/relationships/image" Target="../media/image1814.png"/><Relationship Id="rId170" Type="http://schemas.openxmlformats.org/officeDocument/2006/relationships/customXml" Target="../ink/ink3296.xml"/><Relationship Id="rId268" Type="http://schemas.openxmlformats.org/officeDocument/2006/relationships/customXml" Target="../ink/ink3345.xml"/><Relationship Id="rId475" Type="http://schemas.openxmlformats.org/officeDocument/2006/relationships/image" Target="../media/image1737.png"/><Relationship Id="rId682" Type="http://schemas.openxmlformats.org/officeDocument/2006/relationships/customXml" Target="../ink/ink3552.xml"/><Relationship Id="rId32" Type="http://schemas.openxmlformats.org/officeDocument/2006/relationships/customXml" Target="../ink/ink3227.xml"/><Relationship Id="rId128" Type="http://schemas.openxmlformats.org/officeDocument/2006/relationships/customXml" Target="../ink/ink3275.xml"/><Relationship Id="rId335" Type="http://schemas.openxmlformats.org/officeDocument/2006/relationships/image" Target="../media/image1667.png"/><Relationship Id="rId542" Type="http://schemas.openxmlformats.org/officeDocument/2006/relationships/customXml" Target="../ink/ink3482.xml"/><Relationship Id="rId181" Type="http://schemas.openxmlformats.org/officeDocument/2006/relationships/image" Target="../media/image1590.png"/><Relationship Id="rId402" Type="http://schemas.openxmlformats.org/officeDocument/2006/relationships/customXml" Target="../ink/ink3412.xml"/><Relationship Id="rId279" Type="http://schemas.openxmlformats.org/officeDocument/2006/relationships/image" Target="../media/image1639.png"/><Relationship Id="rId486" Type="http://schemas.openxmlformats.org/officeDocument/2006/relationships/customXml" Target="../ink/ink3454.xml"/><Relationship Id="rId693" Type="http://schemas.openxmlformats.org/officeDocument/2006/relationships/image" Target="../media/image1846.png"/><Relationship Id="rId707" Type="http://schemas.openxmlformats.org/officeDocument/2006/relationships/image" Target="../media/image1853.png"/><Relationship Id="rId43" Type="http://schemas.openxmlformats.org/officeDocument/2006/relationships/image" Target="../media/image1459.png"/><Relationship Id="rId139" Type="http://schemas.openxmlformats.org/officeDocument/2006/relationships/image" Target="../media/image15690.png"/><Relationship Id="rId346" Type="http://schemas.openxmlformats.org/officeDocument/2006/relationships/customXml" Target="../ink/ink3384.xml"/><Relationship Id="rId553" Type="http://schemas.openxmlformats.org/officeDocument/2006/relationships/image" Target="../media/image1776.png"/><Relationship Id="rId192" Type="http://schemas.openxmlformats.org/officeDocument/2006/relationships/customXml" Target="../ink/ink3307.xml"/><Relationship Id="rId206" Type="http://schemas.openxmlformats.org/officeDocument/2006/relationships/customXml" Target="../ink/ink3314.xml"/><Relationship Id="rId413" Type="http://schemas.openxmlformats.org/officeDocument/2006/relationships/image" Target="../media/image1706.png"/><Relationship Id="rId497" Type="http://schemas.openxmlformats.org/officeDocument/2006/relationships/image" Target="../media/image1748.png"/><Relationship Id="rId620" Type="http://schemas.openxmlformats.org/officeDocument/2006/relationships/customXml" Target="../ink/ink3521.xml"/><Relationship Id="rId718" Type="http://schemas.openxmlformats.org/officeDocument/2006/relationships/customXml" Target="../ink/ink3570.xml"/><Relationship Id="rId357" Type="http://schemas.openxmlformats.org/officeDocument/2006/relationships/image" Target="../media/image1678.png"/><Relationship Id="rId54" Type="http://schemas.openxmlformats.org/officeDocument/2006/relationships/customXml" Target="../ink/ink3238.xml"/><Relationship Id="rId217" Type="http://schemas.openxmlformats.org/officeDocument/2006/relationships/image" Target="../media/image1608.png"/><Relationship Id="rId564" Type="http://schemas.openxmlformats.org/officeDocument/2006/relationships/customXml" Target="../ink/ink3493.xml"/><Relationship Id="rId424" Type="http://schemas.openxmlformats.org/officeDocument/2006/relationships/customXml" Target="../ink/ink3423.xml"/><Relationship Id="rId631" Type="http://schemas.openxmlformats.org/officeDocument/2006/relationships/image" Target="../media/image1815.png"/><Relationship Id="rId270" Type="http://schemas.openxmlformats.org/officeDocument/2006/relationships/customXml" Target="../ink/ink3346.xml"/><Relationship Id="rId65" Type="http://schemas.openxmlformats.org/officeDocument/2006/relationships/image" Target="../media/image1470.png"/><Relationship Id="rId130" Type="http://schemas.openxmlformats.org/officeDocument/2006/relationships/customXml" Target="../ink/ink3276.xml"/><Relationship Id="rId368" Type="http://schemas.openxmlformats.org/officeDocument/2006/relationships/customXml" Target="../ink/ink3395.xml"/><Relationship Id="rId575" Type="http://schemas.openxmlformats.org/officeDocument/2006/relationships/image" Target="../media/image1787.png"/><Relationship Id="rId228" Type="http://schemas.openxmlformats.org/officeDocument/2006/relationships/customXml" Target="../ink/ink3325.xml"/><Relationship Id="rId435" Type="http://schemas.openxmlformats.org/officeDocument/2006/relationships/image" Target="../media/image1717.png"/><Relationship Id="rId642" Type="http://schemas.openxmlformats.org/officeDocument/2006/relationships/customXml" Target="../ink/ink3532.xml"/><Relationship Id="rId281" Type="http://schemas.openxmlformats.org/officeDocument/2006/relationships/image" Target="../media/image1640.png"/><Relationship Id="rId502" Type="http://schemas.openxmlformats.org/officeDocument/2006/relationships/customXml" Target="../ink/ink3462.xml"/><Relationship Id="rId76" Type="http://schemas.openxmlformats.org/officeDocument/2006/relationships/customXml" Target="../ink/ink3249.xml"/><Relationship Id="rId141" Type="http://schemas.openxmlformats.org/officeDocument/2006/relationships/image" Target="../media/image15700.png"/><Relationship Id="rId379" Type="http://schemas.openxmlformats.org/officeDocument/2006/relationships/image" Target="../media/image1689.png"/><Relationship Id="rId586" Type="http://schemas.openxmlformats.org/officeDocument/2006/relationships/customXml" Target="../ink/ink3504.xml"/><Relationship Id="rId7" Type="http://schemas.openxmlformats.org/officeDocument/2006/relationships/image" Target="../media/image1441.png"/><Relationship Id="rId239" Type="http://schemas.openxmlformats.org/officeDocument/2006/relationships/image" Target="../media/image1619.png"/><Relationship Id="rId446" Type="http://schemas.openxmlformats.org/officeDocument/2006/relationships/customXml" Target="../ink/ink3434.xml"/><Relationship Id="rId653" Type="http://schemas.openxmlformats.org/officeDocument/2006/relationships/image" Target="../media/image1826.png"/><Relationship Id="rId292" Type="http://schemas.openxmlformats.org/officeDocument/2006/relationships/customXml" Target="../ink/ink3357.xml"/><Relationship Id="rId306" Type="http://schemas.openxmlformats.org/officeDocument/2006/relationships/customXml" Target="../ink/ink3364.xml"/><Relationship Id="rId87" Type="http://schemas.openxmlformats.org/officeDocument/2006/relationships/image" Target="../media/image1481.png"/><Relationship Id="rId513" Type="http://schemas.openxmlformats.org/officeDocument/2006/relationships/image" Target="../media/image1756.png"/><Relationship Id="rId597" Type="http://schemas.openxmlformats.org/officeDocument/2006/relationships/image" Target="../media/image1798.png"/><Relationship Id="rId720" Type="http://schemas.openxmlformats.org/officeDocument/2006/relationships/customXml" Target="../ink/ink3571.xml"/><Relationship Id="rId152" Type="http://schemas.openxmlformats.org/officeDocument/2006/relationships/customXml" Target="../ink/ink3287.xml"/><Relationship Id="rId457" Type="http://schemas.openxmlformats.org/officeDocument/2006/relationships/image" Target="../media/image1728.png"/><Relationship Id="rId664" Type="http://schemas.openxmlformats.org/officeDocument/2006/relationships/customXml" Target="../ink/ink3543.xml"/><Relationship Id="rId14" Type="http://schemas.openxmlformats.org/officeDocument/2006/relationships/customXml" Target="../ink/ink3218.xml"/><Relationship Id="rId317" Type="http://schemas.openxmlformats.org/officeDocument/2006/relationships/image" Target="../media/image1658.png"/><Relationship Id="rId524" Type="http://schemas.openxmlformats.org/officeDocument/2006/relationships/customXml" Target="../ink/ink3473.xml"/><Relationship Id="rId98" Type="http://schemas.openxmlformats.org/officeDocument/2006/relationships/customXml" Target="../ink/ink3260.xml"/><Relationship Id="rId163" Type="http://schemas.openxmlformats.org/officeDocument/2006/relationships/image" Target="../media/image1581.png"/><Relationship Id="rId370" Type="http://schemas.openxmlformats.org/officeDocument/2006/relationships/customXml" Target="../ink/ink3396.xml"/><Relationship Id="rId230" Type="http://schemas.openxmlformats.org/officeDocument/2006/relationships/customXml" Target="../ink/ink3326.xml"/><Relationship Id="rId468" Type="http://schemas.openxmlformats.org/officeDocument/2006/relationships/customXml" Target="../ink/ink3445.xml"/><Relationship Id="rId675" Type="http://schemas.openxmlformats.org/officeDocument/2006/relationships/image" Target="../media/image1837.png"/><Relationship Id="rId25" Type="http://schemas.openxmlformats.org/officeDocument/2006/relationships/image" Target="../media/image1450.png"/><Relationship Id="rId328" Type="http://schemas.openxmlformats.org/officeDocument/2006/relationships/customXml" Target="../ink/ink3375.xml"/><Relationship Id="rId535" Type="http://schemas.openxmlformats.org/officeDocument/2006/relationships/image" Target="../media/image1767.png"/><Relationship Id="rId174" Type="http://schemas.openxmlformats.org/officeDocument/2006/relationships/customXml" Target="../ink/ink3298.xml"/><Relationship Id="rId381" Type="http://schemas.openxmlformats.org/officeDocument/2006/relationships/image" Target="../media/image1690.png"/><Relationship Id="rId602" Type="http://schemas.openxmlformats.org/officeDocument/2006/relationships/customXml" Target="../ink/ink3512.xml"/><Relationship Id="rId241" Type="http://schemas.openxmlformats.org/officeDocument/2006/relationships/image" Target="../media/image1620.png"/><Relationship Id="rId479" Type="http://schemas.openxmlformats.org/officeDocument/2006/relationships/image" Target="../media/image1739.png"/><Relationship Id="rId686" Type="http://schemas.openxmlformats.org/officeDocument/2006/relationships/customXml" Target="../ink/ink3554.xml"/><Relationship Id="rId36" Type="http://schemas.openxmlformats.org/officeDocument/2006/relationships/customXml" Target="../ink/ink3229.xml"/><Relationship Id="rId339" Type="http://schemas.openxmlformats.org/officeDocument/2006/relationships/image" Target="../media/image1669.png"/><Relationship Id="rId546" Type="http://schemas.openxmlformats.org/officeDocument/2006/relationships/customXml" Target="../ink/ink3484.xml"/><Relationship Id="rId101" Type="http://schemas.openxmlformats.org/officeDocument/2006/relationships/image" Target="../media/image1488.png"/><Relationship Id="rId185" Type="http://schemas.openxmlformats.org/officeDocument/2006/relationships/image" Target="../media/image1592.png"/><Relationship Id="rId406" Type="http://schemas.openxmlformats.org/officeDocument/2006/relationships/customXml" Target="../ink/ink3414.xml"/><Relationship Id="rId392" Type="http://schemas.openxmlformats.org/officeDocument/2006/relationships/customXml" Target="../ink/ink3407.xml"/><Relationship Id="rId613" Type="http://schemas.openxmlformats.org/officeDocument/2006/relationships/image" Target="../media/image1806.png"/><Relationship Id="rId697" Type="http://schemas.openxmlformats.org/officeDocument/2006/relationships/image" Target="../media/image1848.png"/><Relationship Id="rId252" Type="http://schemas.openxmlformats.org/officeDocument/2006/relationships/customXml" Target="../ink/ink3337.xml"/><Relationship Id="rId47" Type="http://schemas.openxmlformats.org/officeDocument/2006/relationships/image" Target="../media/image1461.png"/><Relationship Id="rId112" Type="http://schemas.openxmlformats.org/officeDocument/2006/relationships/customXml" Target="../ink/ink3267.xml"/><Relationship Id="rId557" Type="http://schemas.openxmlformats.org/officeDocument/2006/relationships/image" Target="../media/image1778.png"/><Relationship Id="rId196" Type="http://schemas.openxmlformats.org/officeDocument/2006/relationships/customXml" Target="../ink/ink3309.xml"/><Relationship Id="rId417" Type="http://schemas.openxmlformats.org/officeDocument/2006/relationships/image" Target="../media/image1708.png"/><Relationship Id="rId624" Type="http://schemas.openxmlformats.org/officeDocument/2006/relationships/customXml" Target="../ink/ink3523.xml"/><Relationship Id="rId263" Type="http://schemas.openxmlformats.org/officeDocument/2006/relationships/image" Target="../media/image1631.png"/><Relationship Id="rId470" Type="http://schemas.openxmlformats.org/officeDocument/2006/relationships/customXml" Target="../ink/ink3446.xml"/><Relationship Id="rId58" Type="http://schemas.openxmlformats.org/officeDocument/2006/relationships/customXml" Target="../ink/ink3240.xml"/><Relationship Id="rId123" Type="http://schemas.openxmlformats.org/officeDocument/2006/relationships/image" Target="../media/image15611.png"/><Relationship Id="rId330" Type="http://schemas.openxmlformats.org/officeDocument/2006/relationships/customXml" Target="../ink/ink3376.xml"/><Relationship Id="rId568" Type="http://schemas.openxmlformats.org/officeDocument/2006/relationships/customXml" Target="../ink/ink3495.xml"/><Relationship Id="rId428" Type="http://schemas.openxmlformats.org/officeDocument/2006/relationships/customXml" Target="../ink/ink3425.xml"/><Relationship Id="rId635" Type="http://schemas.openxmlformats.org/officeDocument/2006/relationships/image" Target="../media/image1817.png"/><Relationship Id="rId274" Type="http://schemas.openxmlformats.org/officeDocument/2006/relationships/customXml" Target="../ink/ink3348.xml"/><Relationship Id="rId481" Type="http://schemas.openxmlformats.org/officeDocument/2006/relationships/image" Target="../media/image1740.png"/><Relationship Id="rId702" Type="http://schemas.openxmlformats.org/officeDocument/2006/relationships/customXml" Target="../ink/ink3562.xml"/><Relationship Id="rId69" Type="http://schemas.openxmlformats.org/officeDocument/2006/relationships/image" Target="../media/image1472.png"/><Relationship Id="rId134" Type="http://schemas.openxmlformats.org/officeDocument/2006/relationships/customXml" Target="../ink/ink3278.xml"/><Relationship Id="rId579" Type="http://schemas.openxmlformats.org/officeDocument/2006/relationships/image" Target="../media/image1789.png"/><Relationship Id="rId341" Type="http://schemas.openxmlformats.org/officeDocument/2006/relationships/image" Target="../media/image1670.png"/><Relationship Id="rId439" Type="http://schemas.openxmlformats.org/officeDocument/2006/relationships/image" Target="../media/image1719.png"/><Relationship Id="rId646" Type="http://schemas.openxmlformats.org/officeDocument/2006/relationships/customXml" Target="../ink/ink3534.xml"/><Relationship Id="rId201" Type="http://schemas.openxmlformats.org/officeDocument/2006/relationships/image" Target="../media/image1600.png"/><Relationship Id="rId285" Type="http://schemas.openxmlformats.org/officeDocument/2006/relationships/image" Target="../media/image1642.png"/><Relationship Id="rId506" Type="http://schemas.openxmlformats.org/officeDocument/2006/relationships/customXml" Target="../ink/ink3464.xml"/><Relationship Id="rId492" Type="http://schemas.openxmlformats.org/officeDocument/2006/relationships/customXml" Target="../ink/ink3457.xml"/><Relationship Id="rId713" Type="http://schemas.openxmlformats.org/officeDocument/2006/relationships/image" Target="../media/image1856.png"/><Relationship Id="rId145" Type="http://schemas.openxmlformats.org/officeDocument/2006/relationships/image" Target="../media/image15720.png"/><Relationship Id="rId352" Type="http://schemas.openxmlformats.org/officeDocument/2006/relationships/customXml" Target="../ink/ink3387.xml"/><Relationship Id="rId212" Type="http://schemas.openxmlformats.org/officeDocument/2006/relationships/customXml" Target="../ink/ink3317.xml"/><Relationship Id="rId657" Type="http://schemas.openxmlformats.org/officeDocument/2006/relationships/image" Target="../media/image1828.png"/><Relationship Id="rId296" Type="http://schemas.openxmlformats.org/officeDocument/2006/relationships/customXml" Target="../ink/ink3359.xml"/><Relationship Id="rId517" Type="http://schemas.openxmlformats.org/officeDocument/2006/relationships/image" Target="../media/image1758.png"/><Relationship Id="rId60" Type="http://schemas.openxmlformats.org/officeDocument/2006/relationships/customXml" Target="../ink/ink3241.xml"/><Relationship Id="rId156" Type="http://schemas.openxmlformats.org/officeDocument/2006/relationships/customXml" Target="../ink/ink3289.xml"/><Relationship Id="rId363" Type="http://schemas.openxmlformats.org/officeDocument/2006/relationships/image" Target="../media/image1681.png"/><Relationship Id="rId570" Type="http://schemas.openxmlformats.org/officeDocument/2006/relationships/customXml" Target="../ink/ink3496.xml"/><Relationship Id="rId223" Type="http://schemas.openxmlformats.org/officeDocument/2006/relationships/image" Target="../media/image1611.png"/><Relationship Id="rId430" Type="http://schemas.openxmlformats.org/officeDocument/2006/relationships/customXml" Target="../ink/ink3426.xml"/><Relationship Id="rId668" Type="http://schemas.openxmlformats.org/officeDocument/2006/relationships/customXml" Target="../ink/ink3545.xml"/><Relationship Id="rId18" Type="http://schemas.openxmlformats.org/officeDocument/2006/relationships/customXml" Target="../ink/ink3220.xml"/><Relationship Id="rId528" Type="http://schemas.openxmlformats.org/officeDocument/2006/relationships/customXml" Target="../ink/ink3475.xml"/><Relationship Id="rId167" Type="http://schemas.openxmlformats.org/officeDocument/2006/relationships/image" Target="../media/image1583.png"/><Relationship Id="rId374" Type="http://schemas.openxmlformats.org/officeDocument/2006/relationships/customXml" Target="../ink/ink3398.xml"/><Relationship Id="rId581" Type="http://schemas.openxmlformats.org/officeDocument/2006/relationships/image" Target="../media/image1790.png"/><Relationship Id="rId71" Type="http://schemas.openxmlformats.org/officeDocument/2006/relationships/image" Target="../media/image1473.png"/><Relationship Id="rId234" Type="http://schemas.openxmlformats.org/officeDocument/2006/relationships/customXml" Target="../ink/ink3328.xml"/><Relationship Id="rId679" Type="http://schemas.openxmlformats.org/officeDocument/2006/relationships/image" Target="../media/image1839.png"/><Relationship Id="rId2" Type="http://schemas.openxmlformats.org/officeDocument/2006/relationships/customXml" Target="../ink/ink3212.xml"/><Relationship Id="rId29" Type="http://schemas.openxmlformats.org/officeDocument/2006/relationships/image" Target="../media/image1452.png"/><Relationship Id="rId441" Type="http://schemas.openxmlformats.org/officeDocument/2006/relationships/image" Target="../media/image1720.png"/><Relationship Id="rId539" Type="http://schemas.openxmlformats.org/officeDocument/2006/relationships/image" Target="../media/image1769.png"/><Relationship Id="rId178" Type="http://schemas.openxmlformats.org/officeDocument/2006/relationships/customXml" Target="../ink/ink3300.xml"/><Relationship Id="rId301" Type="http://schemas.openxmlformats.org/officeDocument/2006/relationships/image" Target="../media/image1650.png"/><Relationship Id="rId82" Type="http://schemas.openxmlformats.org/officeDocument/2006/relationships/customXml" Target="../ink/ink3252.xml"/><Relationship Id="rId203" Type="http://schemas.openxmlformats.org/officeDocument/2006/relationships/image" Target="../media/image1601.png"/><Relationship Id="rId385" Type="http://schemas.openxmlformats.org/officeDocument/2006/relationships/image" Target="../media/image1692.png"/><Relationship Id="rId592" Type="http://schemas.openxmlformats.org/officeDocument/2006/relationships/customXml" Target="../ink/ink3507.xml"/><Relationship Id="rId606" Type="http://schemas.openxmlformats.org/officeDocument/2006/relationships/customXml" Target="../ink/ink3514.xml"/><Relationship Id="rId648" Type="http://schemas.openxmlformats.org/officeDocument/2006/relationships/customXml" Target="../ink/ink3535.xml"/><Relationship Id="rId245" Type="http://schemas.openxmlformats.org/officeDocument/2006/relationships/image" Target="../media/image1622.png"/><Relationship Id="rId287" Type="http://schemas.openxmlformats.org/officeDocument/2006/relationships/image" Target="../media/image1643.png"/><Relationship Id="rId410" Type="http://schemas.openxmlformats.org/officeDocument/2006/relationships/customXml" Target="../ink/ink3416.xml"/><Relationship Id="rId452" Type="http://schemas.openxmlformats.org/officeDocument/2006/relationships/customXml" Target="../ink/ink3437.xml"/><Relationship Id="rId494" Type="http://schemas.openxmlformats.org/officeDocument/2006/relationships/customXml" Target="../ink/ink3458.xml"/><Relationship Id="rId508" Type="http://schemas.openxmlformats.org/officeDocument/2006/relationships/customXml" Target="../ink/ink3465.xml"/><Relationship Id="rId715" Type="http://schemas.openxmlformats.org/officeDocument/2006/relationships/image" Target="../media/image1857.png"/><Relationship Id="rId105" Type="http://schemas.openxmlformats.org/officeDocument/2006/relationships/image" Target="../media/image10780.png"/><Relationship Id="rId147" Type="http://schemas.openxmlformats.org/officeDocument/2006/relationships/image" Target="../media/image15730.png"/><Relationship Id="rId312" Type="http://schemas.openxmlformats.org/officeDocument/2006/relationships/customXml" Target="../ink/ink3367.xml"/><Relationship Id="rId354" Type="http://schemas.openxmlformats.org/officeDocument/2006/relationships/customXml" Target="../ink/ink3388.xml"/><Relationship Id="rId51" Type="http://schemas.openxmlformats.org/officeDocument/2006/relationships/image" Target="../media/image1463.png"/><Relationship Id="rId93" Type="http://schemas.openxmlformats.org/officeDocument/2006/relationships/image" Target="../media/image1484.png"/><Relationship Id="rId189" Type="http://schemas.openxmlformats.org/officeDocument/2006/relationships/image" Target="../media/image1594.png"/><Relationship Id="rId396" Type="http://schemas.openxmlformats.org/officeDocument/2006/relationships/customXml" Target="../ink/ink3409.xml"/><Relationship Id="rId561" Type="http://schemas.openxmlformats.org/officeDocument/2006/relationships/image" Target="../media/image1780.png"/><Relationship Id="rId617" Type="http://schemas.openxmlformats.org/officeDocument/2006/relationships/image" Target="../media/image1808.png"/><Relationship Id="rId659" Type="http://schemas.openxmlformats.org/officeDocument/2006/relationships/image" Target="../media/image1829.png"/><Relationship Id="rId214" Type="http://schemas.openxmlformats.org/officeDocument/2006/relationships/customXml" Target="../ink/ink3318.xml"/><Relationship Id="rId256" Type="http://schemas.openxmlformats.org/officeDocument/2006/relationships/customXml" Target="../ink/ink3339.xml"/><Relationship Id="rId298" Type="http://schemas.openxmlformats.org/officeDocument/2006/relationships/customXml" Target="../ink/ink3360.xml"/><Relationship Id="rId421" Type="http://schemas.openxmlformats.org/officeDocument/2006/relationships/image" Target="../media/image1710.png"/><Relationship Id="rId463" Type="http://schemas.openxmlformats.org/officeDocument/2006/relationships/image" Target="../media/image1731.png"/><Relationship Id="rId519" Type="http://schemas.openxmlformats.org/officeDocument/2006/relationships/image" Target="../media/image1759.png"/><Relationship Id="rId670" Type="http://schemas.openxmlformats.org/officeDocument/2006/relationships/customXml" Target="../ink/ink3546.xml"/><Relationship Id="rId116" Type="http://schemas.openxmlformats.org/officeDocument/2006/relationships/customXml" Target="../ink/ink3269.xml"/><Relationship Id="rId158" Type="http://schemas.openxmlformats.org/officeDocument/2006/relationships/customXml" Target="../ink/ink3290.xml"/><Relationship Id="rId323" Type="http://schemas.openxmlformats.org/officeDocument/2006/relationships/image" Target="../media/image1661.png"/><Relationship Id="rId530" Type="http://schemas.openxmlformats.org/officeDocument/2006/relationships/customXml" Target="../ink/ink3476.xml"/><Relationship Id="rId20" Type="http://schemas.openxmlformats.org/officeDocument/2006/relationships/customXml" Target="../ink/ink3221.xml"/><Relationship Id="rId62" Type="http://schemas.openxmlformats.org/officeDocument/2006/relationships/customXml" Target="../ink/ink3242.xml"/><Relationship Id="rId365" Type="http://schemas.openxmlformats.org/officeDocument/2006/relationships/image" Target="../media/image1682.png"/><Relationship Id="rId572" Type="http://schemas.openxmlformats.org/officeDocument/2006/relationships/customXml" Target="../ink/ink3497.xml"/><Relationship Id="rId628" Type="http://schemas.openxmlformats.org/officeDocument/2006/relationships/customXml" Target="../ink/ink3525.xml"/><Relationship Id="rId225" Type="http://schemas.openxmlformats.org/officeDocument/2006/relationships/image" Target="../media/image1612.png"/><Relationship Id="rId267" Type="http://schemas.openxmlformats.org/officeDocument/2006/relationships/image" Target="../media/image1633.png"/><Relationship Id="rId432" Type="http://schemas.openxmlformats.org/officeDocument/2006/relationships/customXml" Target="../ink/ink3427.xml"/><Relationship Id="rId474" Type="http://schemas.openxmlformats.org/officeDocument/2006/relationships/customXml" Target="../ink/ink3448.xml"/><Relationship Id="rId127" Type="http://schemas.openxmlformats.org/officeDocument/2006/relationships/image" Target="../media/image15630.png"/><Relationship Id="rId681" Type="http://schemas.openxmlformats.org/officeDocument/2006/relationships/image" Target="../media/image1840.png"/><Relationship Id="rId31" Type="http://schemas.openxmlformats.org/officeDocument/2006/relationships/image" Target="../media/image1453.png"/><Relationship Id="rId73" Type="http://schemas.openxmlformats.org/officeDocument/2006/relationships/image" Target="../media/image1474.png"/><Relationship Id="rId169" Type="http://schemas.openxmlformats.org/officeDocument/2006/relationships/image" Target="../media/image1584.png"/><Relationship Id="rId334" Type="http://schemas.openxmlformats.org/officeDocument/2006/relationships/customXml" Target="../ink/ink3378.xml"/><Relationship Id="rId376" Type="http://schemas.openxmlformats.org/officeDocument/2006/relationships/customXml" Target="../ink/ink3399.xml"/><Relationship Id="rId541" Type="http://schemas.openxmlformats.org/officeDocument/2006/relationships/image" Target="../media/image1770.png"/><Relationship Id="rId583" Type="http://schemas.openxmlformats.org/officeDocument/2006/relationships/image" Target="../media/image1791.png"/><Relationship Id="rId639" Type="http://schemas.openxmlformats.org/officeDocument/2006/relationships/image" Target="../media/image1819.png"/><Relationship Id="rId4" Type="http://schemas.openxmlformats.org/officeDocument/2006/relationships/customXml" Target="../ink/ink3213.xml"/><Relationship Id="rId180" Type="http://schemas.openxmlformats.org/officeDocument/2006/relationships/customXml" Target="../ink/ink3301.xml"/><Relationship Id="rId236" Type="http://schemas.openxmlformats.org/officeDocument/2006/relationships/customXml" Target="../ink/ink3329.xml"/><Relationship Id="rId278" Type="http://schemas.openxmlformats.org/officeDocument/2006/relationships/customXml" Target="../ink/ink3350.xml"/><Relationship Id="rId401" Type="http://schemas.openxmlformats.org/officeDocument/2006/relationships/image" Target="../media/image1700.png"/><Relationship Id="rId443" Type="http://schemas.openxmlformats.org/officeDocument/2006/relationships/image" Target="../media/image1721.png"/><Relationship Id="rId650" Type="http://schemas.openxmlformats.org/officeDocument/2006/relationships/customXml" Target="../ink/ink3536.xml"/><Relationship Id="rId303" Type="http://schemas.openxmlformats.org/officeDocument/2006/relationships/image" Target="../media/image1651.png"/><Relationship Id="rId485" Type="http://schemas.openxmlformats.org/officeDocument/2006/relationships/image" Target="../media/image1742.png"/><Relationship Id="rId692" Type="http://schemas.openxmlformats.org/officeDocument/2006/relationships/customXml" Target="../ink/ink3557.xml"/><Relationship Id="rId706" Type="http://schemas.openxmlformats.org/officeDocument/2006/relationships/customXml" Target="../ink/ink3564.xml"/><Relationship Id="rId42" Type="http://schemas.openxmlformats.org/officeDocument/2006/relationships/customXml" Target="../ink/ink3232.xml"/><Relationship Id="rId84" Type="http://schemas.openxmlformats.org/officeDocument/2006/relationships/customXml" Target="../ink/ink3253.xml"/><Relationship Id="rId138" Type="http://schemas.openxmlformats.org/officeDocument/2006/relationships/customXml" Target="../ink/ink3280.xml"/><Relationship Id="rId345" Type="http://schemas.openxmlformats.org/officeDocument/2006/relationships/image" Target="../media/image1672.png"/><Relationship Id="rId387" Type="http://schemas.openxmlformats.org/officeDocument/2006/relationships/image" Target="../media/image1693.png"/><Relationship Id="rId510" Type="http://schemas.openxmlformats.org/officeDocument/2006/relationships/customXml" Target="../ink/ink3466.xml"/><Relationship Id="rId552" Type="http://schemas.openxmlformats.org/officeDocument/2006/relationships/customXml" Target="../ink/ink3487.xml"/><Relationship Id="rId594" Type="http://schemas.openxmlformats.org/officeDocument/2006/relationships/customXml" Target="../ink/ink3508.xml"/><Relationship Id="rId608" Type="http://schemas.openxmlformats.org/officeDocument/2006/relationships/customXml" Target="../ink/ink3515.xml"/><Relationship Id="rId191" Type="http://schemas.openxmlformats.org/officeDocument/2006/relationships/image" Target="../media/image1595.png"/><Relationship Id="rId205" Type="http://schemas.openxmlformats.org/officeDocument/2006/relationships/image" Target="../media/image1602.png"/><Relationship Id="rId247" Type="http://schemas.openxmlformats.org/officeDocument/2006/relationships/image" Target="../media/image1623.png"/><Relationship Id="rId412" Type="http://schemas.openxmlformats.org/officeDocument/2006/relationships/customXml" Target="../ink/ink3417.xml"/><Relationship Id="rId107" Type="http://schemas.openxmlformats.org/officeDocument/2006/relationships/image" Target="../media/image1490.png"/><Relationship Id="rId289" Type="http://schemas.openxmlformats.org/officeDocument/2006/relationships/image" Target="../media/image1644.png"/><Relationship Id="rId454" Type="http://schemas.openxmlformats.org/officeDocument/2006/relationships/customXml" Target="../ink/ink3438.xml"/><Relationship Id="rId496" Type="http://schemas.openxmlformats.org/officeDocument/2006/relationships/customXml" Target="../ink/ink3459.xml"/><Relationship Id="rId661" Type="http://schemas.openxmlformats.org/officeDocument/2006/relationships/image" Target="../media/image1830.png"/><Relationship Id="rId717" Type="http://schemas.openxmlformats.org/officeDocument/2006/relationships/image" Target="../media/image1858.png"/><Relationship Id="rId11" Type="http://schemas.openxmlformats.org/officeDocument/2006/relationships/image" Target="../media/image1443.png"/><Relationship Id="rId53" Type="http://schemas.openxmlformats.org/officeDocument/2006/relationships/image" Target="../media/image1464.png"/><Relationship Id="rId149" Type="http://schemas.openxmlformats.org/officeDocument/2006/relationships/image" Target="../media/image15740.png"/><Relationship Id="rId314" Type="http://schemas.openxmlformats.org/officeDocument/2006/relationships/customXml" Target="../ink/ink3368.xml"/><Relationship Id="rId356" Type="http://schemas.openxmlformats.org/officeDocument/2006/relationships/customXml" Target="../ink/ink3389.xml"/><Relationship Id="rId398" Type="http://schemas.openxmlformats.org/officeDocument/2006/relationships/customXml" Target="../ink/ink3410.xml"/><Relationship Id="rId521" Type="http://schemas.openxmlformats.org/officeDocument/2006/relationships/image" Target="../media/image1760.png"/><Relationship Id="rId563" Type="http://schemas.openxmlformats.org/officeDocument/2006/relationships/image" Target="../media/image1781.png"/><Relationship Id="rId619" Type="http://schemas.openxmlformats.org/officeDocument/2006/relationships/image" Target="../media/image1809.png"/><Relationship Id="rId95" Type="http://schemas.openxmlformats.org/officeDocument/2006/relationships/image" Target="../media/image1485.png"/><Relationship Id="rId160" Type="http://schemas.openxmlformats.org/officeDocument/2006/relationships/customXml" Target="../ink/ink3291.xml"/><Relationship Id="rId216" Type="http://schemas.openxmlformats.org/officeDocument/2006/relationships/customXml" Target="../ink/ink3319.xml"/><Relationship Id="rId423" Type="http://schemas.openxmlformats.org/officeDocument/2006/relationships/image" Target="../media/image1711.png"/><Relationship Id="rId258" Type="http://schemas.openxmlformats.org/officeDocument/2006/relationships/customXml" Target="../ink/ink3340.xml"/><Relationship Id="rId465" Type="http://schemas.openxmlformats.org/officeDocument/2006/relationships/image" Target="../media/image1732.png"/><Relationship Id="rId630" Type="http://schemas.openxmlformats.org/officeDocument/2006/relationships/customXml" Target="../ink/ink3526.xml"/><Relationship Id="rId672" Type="http://schemas.openxmlformats.org/officeDocument/2006/relationships/customXml" Target="../ink/ink3547.xml"/><Relationship Id="rId22" Type="http://schemas.openxmlformats.org/officeDocument/2006/relationships/customXml" Target="../ink/ink3222.xml"/><Relationship Id="rId64" Type="http://schemas.openxmlformats.org/officeDocument/2006/relationships/customXml" Target="../ink/ink3243.xml"/><Relationship Id="rId118" Type="http://schemas.openxmlformats.org/officeDocument/2006/relationships/customXml" Target="../ink/ink3270.xml"/><Relationship Id="rId325" Type="http://schemas.openxmlformats.org/officeDocument/2006/relationships/image" Target="../media/image1662.png"/><Relationship Id="rId367" Type="http://schemas.openxmlformats.org/officeDocument/2006/relationships/image" Target="../media/image1683.png"/><Relationship Id="rId532" Type="http://schemas.openxmlformats.org/officeDocument/2006/relationships/customXml" Target="../ink/ink3477.xml"/><Relationship Id="rId574" Type="http://schemas.openxmlformats.org/officeDocument/2006/relationships/customXml" Target="../ink/ink3498.xml"/><Relationship Id="rId171" Type="http://schemas.openxmlformats.org/officeDocument/2006/relationships/image" Target="../media/image1585.png"/><Relationship Id="rId227" Type="http://schemas.openxmlformats.org/officeDocument/2006/relationships/image" Target="../media/image1613.png"/><Relationship Id="rId269" Type="http://schemas.openxmlformats.org/officeDocument/2006/relationships/image" Target="../media/image1634.png"/><Relationship Id="rId434" Type="http://schemas.openxmlformats.org/officeDocument/2006/relationships/customXml" Target="../ink/ink3428.xml"/><Relationship Id="rId476" Type="http://schemas.openxmlformats.org/officeDocument/2006/relationships/customXml" Target="../ink/ink3449.xml"/><Relationship Id="rId641" Type="http://schemas.openxmlformats.org/officeDocument/2006/relationships/image" Target="../media/image1820.png"/><Relationship Id="rId683" Type="http://schemas.openxmlformats.org/officeDocument/2006/relationships/image" Target="../media/image1841.png"/><Relationship Id="rId33" Type="http://schemas.openxmlformats.org/officeDocument/2006/relationships/image" Target="../media/image1454.png"/><Relationship Id="rId129" Type="http://schemas.openxmlformats.org/officeDocument/2006/relationships/image" Target="../media/image15640.png"/><Relationship Id="rId280" Type="http://schemas.openxmlformats.org/officeDocument/2006/relationships/customXml" Target="../ink/ink3351.xml"/><Relationship Id="rId336" Type="http://schemas.openxmlformats.org/officeDocument/2006/relationships/customXml" Target="../ink/ink3379.xml"/><Relationship Id="rId501" Type="http://schemas.openxmlformats.org/officeDocument/2006/relationships/image" Target="../media/image1750.png"/><Relationship Id="rId543" Type="http://schemas.openxmlformats.org/officeDocument/2006/relationships/image" Target="../media/image1771.png"/><Relationship Id="rId75" Type="http://schemas.openxmlformats.org/officeDocument/2006/relationships/image" Target="../media/image1475.png"/><Relationship Id="rId140" Type="http://schemas.openxmlformats.org/officeDocument/2006/relationships/customXml" Target="../ink/ink3281.xml"/><Relationship Id="rId182" Type="http://schemas.openxmlformats.org/officeDocument/2006/relationships/customXml" Target="../ink/ink3302.xml"/><Relationship Id="rId378" Type="http://schemas.openxmlformats.org/officeDocument/2006/relationships/customXml" Target="../ink/ink3400.xml"/><Relationship Id="rId403" Type="http://schemas.openxmlformats.org/officeDocument/2006/relationships/image" Target="../media/image1701.png"/><Relationship Id="rId585" Type="http://schemas.openxmlformats.org/officeDocument/2006/relationships/image" Target="../media/image1792.png"/><Relationship Id="rId6" Type="http://schemas.openxmlformats.org/officeDocument/2006/relationships/customXml" Target="../ink/ink3214.xml"/><Relationship Id="rId238" Type="http://schemas.openxmlformats.org/officeDocument/2006/relationships/customXml" Target="../ink/ink3330.xml"/><Relationship Id="rId445" Type="http://schemas.openxmlformats.org/officeDocument/2006/relationships/image" Target="../media/image1722.png"/><Relationship Id="rId487" Type="http://schemas.openxmlformats.org/officeDocument/2006/relationships/image" Target="../media/image1743.png"/><Relationship Id="rId610" Type="http://schemas.openxmlformats.org/officeDocument/2006/relationships/customXml" Target="../ink/ink3516.xml"/><Relationship Id="rId652" Type="http://schemas.openxmlformats.org/officeDocument/2006/relationships/customXml" Target="../ink/ink3537.xml"/><Relationship Id="rId694" Type="http://schemas.openxmlformats.org/officeDocument/2006/relationships/customXml" Target="../ink/ink3558.xml"/><Relationship Id="rId708" Type="http://schemas.openxmlformats.org/officeDocument/2006/relationships/customXml" Target="../ink/ink3565.xml"/><Relationship Id="rId291" Type="http://schemas.openxmlformats.org/officeDocument/2006/relationships/image" Target="../media/image1645.png"/><Relationship Id="rId305" Type="http://schemas.openxmlformats.org/officeDocument/2006/relationships/image" Target="../media/image1652.png"/><Relationship Id="rId347" Type="http://schemas.openxmlformats.org/officeDocument/2006/relationships/image" Target="../media/image1673.png"/><Relationship Id="rId512" Type="http://schemas.openxmlformats.org/officeDocument/2006/relationships/customXml" Target="../ink/ink3467.xml"/><Relationship Id="rId44" Type="http://schemas.openxmlformats.org/officeDocument/2006/relationships/customXml" Target="../ink/ink3233.xml"/><Relationship Id="rId86" Type="http://schemas.openxmlformats.org/officeDocument/2006/relationships/customXml" Target="../ink/ink3254.xml"/><Relationship Id="rId151" Type="http://schemas.openxmlformats.org/officeDocument/2006/relationships/image" Target="../media/image15750.png"/><Relationship Id="rId389" Type="http://schemas.openxmlformats.org/officeDocument/2006/relationships/image" Target="../media/image1694.png"/><Relationship Id="rId554" Type="http://schemas.openxmlformats.org/officeDocument/2006/relationships/customXml" Target="../ink/ink3488.xml"/><Relationship Id="rId596" Type="http://schemas.openxmlformats.org/officeDocument/2006/relationships/customXml" Target="../ink/ink3509.xml"/><Relationship Id="rId193" Type="http://schemas.openxmlformats.org/officeDocument/2006/relationships/image" Target="../media/image1596.png"/><Relationship Id="rId207" Type="http://schemas.openxmlformats.org/officeDocument/2006/relationships/image" Target="../media/image1603.png"/><Relationship Id="rId249" Type="http://schemas.openxmlformats.org/officeDocument/2006/relationships/image" Target="../media/image1624.png"/><Relationship Id="rId414" Type="http://schemas.openxmlformats.org/officeDocument/2006/relationships/customXml" Target="../ink/ink3418.xml"/><Relationship Id="rId456" Type="http://schemas.openxmlformats.org/officeDocument/2006/relationships/customXml" Target="../ink/ink3439.xml"/><Relationship Id="rId498" Type="http://schemas.openxmlformats.org/officeDocument/2006/relationships/customXml" Target="../ink/ink3460.xml"/><Relationship Id="rId621" Type="http://schemas.openxmlformats.org/officeDocument/2006/relationships/image" Target="../media/image1810.png"/><Relationship Id="rId663" Type="http://schemas.openxmlformats.org/officeDocument/2006/relationships/image" Target="../media/image1831.png"/><Relationship Id="rId13" Type="http://schemas.openxmlformats.org/officeDocument/2006/relationships/image" Target="../media/image1444.png"/><Relationship Id="rId109" Type="http://schemas.openxmlformats.org/officeDocument/2006/relationships/image" Target="../media/image15540.png"/><Relationship Id="rId260" Type="http://schemas.openxmlformats.org/officeDocument/2006/relationships/customXml" Target="../ink/ink3341.xml"/><Relationship Id="rId316" Type="http://schemas.openxmlformats.org/officeDocument/2006/relationships/customXml" Target="../ink/ink3369.xml"/><Relationship Id="rId523" Type="http://schemas.openxmlformats.org/officeDocument/2006/relationships/image" Target="../media/image1761.png"/><Relationship Id="rId719" Type="http://schemas.openxmlformats.org/officeDocument/2006/relationships/image" Target="../media/image1859.png"/><Relationship Id="rId55" Type="http://schemas.openxmlformats.org/officeDocument/2006/relationships/image" Target="../media/image1465.png"/><Relationship Id="rId97" Type="http://schemas.openxmlformats.org/officeDocument/2006/relationships/image" Target="../media/image1486.png"/><Relationship Id="rId120" Type="http://schemas.openxmlformats.org/officeDocument/2006/relationships/customXml" Target="../ink/ink3271.xml"/><Relationship Id="rId358" Type="http://schemas.openxmlformats.org/officeDocument/2006/relationships/customXml" Target="../ink/ink3390.xml"/><Relationship Id="rId565" Type="http://schemas.openxmlformats.org/officeDocument/2006/relationships/image" Target="../media/image1782.png"/><Relationship Id="rId162" Type="http://schemas.openxmlformats.org/officeDocument/2006/relationships/customXml" Target="../ink/ink3292.xml"/><Relationship Id="rId218" Type="http://schemas.openxmlformats.org/officeDocument/2006/relationships/customXml" Target="../ink/ink3320.xml"/><Relationship Id="rId425" Type="http://schemas.openxmlformats.org/officeDocument/2006/relationships/image" Target="../media/image1712.png"/><Relationship Id="rId467" Type="http://schemas.openxmlformats.org/officeDocument/2006/relationships/image" Target="../media/image1733.png"/><Relationship Id="rId632" Type="http://schemas.openxmlformats.org/officeDocument/2006/relationships/customXml" Target="../ink/ink3527.xml"/><Relationship Id="rId271" Type="http://schemas.openxmlformats.org/officeDocument/2006/relationships/image" Target="../media/image1635.png"/><Relationship Id="rId674" Type="http://schemas.openxmlformats.org/officeDocument/2006/relationships/customXml" Target="../ink/ink3548.xml"/><Relationship Id="rId24" Type="http://schemas.openxmlformats.org/officeDocument/2006/relationships/customXml" Target="../ink/ink3223.xml"/><Relationship Id="rId66" Type="http://schemas.openxmlformats.org/officeDocument/2006/relationships/customXml" Target="../ink/ink3244.xml"/><Relationship Id="rId131" Type="http://schemas.openxmlformats.org/officeDocument/2006/relationships/image" Target="../media/image15650.png"/><Relationship Id="rId327" Type="http://schemas.openxmlformats.org/officeDocument/2006/relationships/image" Target="../media/image1663.png"/><Relationship Id="rId369" Type="http://schemas.openxmlformats.org/officeDocument/2006/relationships/image" Target="../media/image1684.png"/><Relationship Id="rId534" Type="http://schemas.openxmlformats.org/officeDocument/2006/relationships/customXml" Target="../ink/ink3478.xml"/><Relationship Id="rId576" Type="http://schemas.openxmlformats.org/officeDocument/2006/relationships/customXml" Target="../ink/ink3499.xml"/><Relationship Id="rId173" Type="http://schemas.openxmlformats.org/officeDocument/2006/relationships/image" Target="../media/image1586.png"/><Relationship Id="rId229" Type="http://schemas.openxmlformats.org/officeDocument/2006/relationships/image" Target="../media/image1614.png"/><Relationship Id="rId380" Type="http://schemas.openxmlformats.org/officeDocument/2006/relationships/customXml" Target="../ink/ink3401.xml"/><Relationship Id="rId436" Type="http://schemas.openxmlformats.org/officeDocument/2006/relationships/customXml" Target="../ink/ink3429.xml"/><Relationship Id="rId601" Type="http://schemas.openxmlformats.org/officeDocument/2006/relationships/image" Target="../media/image1800.png"/><Relationship Id="rId643" Type="http://schemas.openxmlformats.org/officeDocument/2006/relationships/image" Target="../media/image1821.png"/><Relationship Id="rId240" Type="http://schemas.openxmlformats.org/officeDocument/2006/relationships/customXml" Target="../ink/ink3331.xml"/><Relationship Id="rId478" Type="http://schemas.openxmlformats.org/officeDocument/2006/relationships/customXml" Target="../ink/ink3450.xml"/><Relationship Id="rId685" Type="http://schemas.openxmlformats.org/officeDocument/2006/relationships/image" Target="../media/image1842.png"/><Relationship Id="rId35" Type="http://schemas.openxmlformats.org/officeDocument/2006/relationships/image" Target="../media/image1455.png"/><Relationship Id="rId77" Type="http://schemas.openxmlformats.org/officeDocument/2006/relationships/image" Target="../media/image1476.png"/><Relationship Id="rId100" Type="http://schemas.openxmlformats.org/officeDocument/2006/relationships/customXml" Target="../ink/ink3261.xml"/><Relationship Id="rId282" Type="http://schemas.openxmlformats.org/officeDocument/2006/relationships/customXml" Target="../ink/ink3352.xml"/><Relationship Id="rId338" Type="http://schemas.openxmlformats.org/officeDocument/2006/relationships/customXml" Target="../ink/ink3380.xml"/><Relationship Id="rId503" Type="http://schemas.openxmlformats.org/officeDocument/2006/relationships/image" Target="../media/image1751.png"/><Relationship Id="rId545" Type="http://schemas.openxmlformats.org/officeDocument/2006/relationships/image" Target="../media/image1772.png"/><Relationship Id="rId587" Type="http://schemas.openxmlformats.org/officeDocument/2006/relationships/image" Target="../media/image1793.png"/><Relationship Id="rId710" Type="http://schemas.openxmlformats.org/officeDocument/2006/relationships/customXml" Target="../ink/ink3566.xml"/><Relationship Id="rId8" Type="http://schemas.openxmlformats.org/officeDocument/2006/relationships/customXml" Target="../ink/ink3215.xml"/><Relationship Id="rId142" Type="http://schemas.openxmlformats.org/officeDocument/2006/relationships/customXml" Target="../ink/ink3282.xml"/><Relationship Id="rId184" Type="http://schemas.openxmlformats.org/officeDocument/2006/relationships/customXml" Target="../ink/ink3303.xml"/><Relationship Id="rId391" Type="http://schemas.openxmlformats.org/officeDocument/2006/relationships/image" Target="../media/image1695.png"/><Relationship Id="rId405" Type="http://schemas.openxmlformats.org/officeDocument/2006/relationships/image" Target="../media/image1702.png"/><Relationship Id="rId447" Type="http://schemas.openxmlformats.org/officeDocument/2006/relationships/image" Target="../media/image1723.png"/><Relationship Id="rId612" Type="http://schemas.openxmlformats.org/officeDocument/2006/relationships/customXml" Target="../ink/ink3517.xml"/><Relationship Id="rId251" Type="http://schemas.openxmlformats.org/officeDocument/2006/relationships/image" Target="../media/image1625.png"/><Relationship Id="rId489" Type="http://schemas.openxmlformats.org/officeDocument/2006/relationships/image" Target="../media/image1744.png"/><Relationship Id="rId654" Type="http://schemas.openxmlformats.org/officeDocument/2006/relationships/customXml" Target="../ink/ink3538.xml"/><Relationship Id="rId696" Type="http://schemas.openxmlformats.org/officeDocument/2006/relationships/customXml" Target="../ink/ink3559.xml"/><Relationship Id="rId46" Type="http://schemas.openxmlformats.org/officeDocument/2006/relationships/customXml" Target="../ink/ink3234.xml"/><Relationship Id="rId293" Type="http://schemas.openxmlformats.org/officeDocument/2006/relationships/image" Target="../media/image1646.png"/><Relationship Id="rId307" Type="http://schemas.openxmlformats.org/officeDocument/2006/relationships/image" Target="../media/image1653.png"/><Relationship Id="rId349" Type="http://schemas.openxmlformats.org/officeDocument/2006/relationships/image" Target="../media/image1674.png"/><Relationship Id="rId514" Type="http://schemas.openxmlformats.org/officeDocument/2006/relationships/customXml" Target="../ink/ink3468.xml"/><Relationship Id="rId556" Type="http://schemas.openxmlformats.org/officeDocument/2006/relationships/customXml" Target="../ink/ink3489.xml"/><Relationship Id="rId721" Type="http://schemas.openxmlformats.org/officeDocument/2006/relationships/image" Target="../media/image1860.png"/><Relationship Id="rId88" Type="http://schemas.openxmlformats.org/officeDocument/2006/relationships/customXml" Target="../ink/ink3255.xml"/><Relationship Id="rId111" Type="http://schemas.openxmlformats.org/officeDocument/2006/relationships/image" Target="../media/image15550.png"/><Relationship Id="rId153" Type="http://schemas.openxmlformats.org/officeDocument/2006/relationships/image" Target="../media/image15760.png"/><Relationship Id="rId195" Type="http://schemas.openxmlformats.org/officeDocument/2006/relationships/image" Target="../media/image1597.png"/><Relationship Id="rId209" Type="http://schemas.openxmlformats.org/officeDocument/2006/relationships/image" Target="../media/image1604.png"/><Relationship Id="rId360" Type="http://schemas.openxmlformats.org/officeDocument/2006/relationships/customXml" Target="../ink/ink3391.xml"/><Relationship Id="rId416" Type="http://schemas.openxmlformats.org/officeDocument/2006/relationships/customXml" Target="../ink/ink3419.xml"/><Relationship Id="rId598" Type="http://schemas.openxmlformats.org/officeDocument/2006/relationships/customXml" Target="../ink/ink3510.xml"/><Relationship Id="rId220" Type="http://schemas.openxmlformats.org/officeDocument/2006/relationships/customXml" Target="../ink/ink3321.xml"/><Relationship Id="rId458" Type="http://schemas.openxmlformats.org/officeDocument/2006/relationships/customXml" Target="../ink/ink3440.xml"/><Relationship Id="rId623" Type="http://schemas.openxmlformats.org/officeDocument/2006/relationships/image" Target="../media/image1811.png"/><Relationship Id="rId665" Type="http://schemas.openxmlformats.org/officeDocument/2006/relationships/image" Target="../media/image1832.png"/><Relationship Id="rId15" Type="http://schemas.openxmlformats.org/officeDocument/2006/relationships/image" Target="../media/image1445.png"/><Relationship Id="rId57" Type="http://schemas.openxmlformats.org/officeDocument/2006/relationships/image" Target="../media/image1466.png"/><Relationship Id="rId262" Type="http://schemas.openxmlformats.org/officeDocument/2006/relationships/customXml" Target="../ink/ink3342.xml"/><Relationship Id="rId318" Type="http://schemas.openxmlformats.org/officeDocument/2006/relationships/customXml" Target="../ink/ink3370.xml"/><Relationship Id="rId525" Type="http://schemas.openxmlformats.org/officeDocument/2006/relationships/image" Target="../media/image1762.png"/><Relationship Id="rId567" Type="http://schemas.openxmlformats.org/officeDocument/2006/relationships/image" Target="../media/image1783.png"/><Relationship Id="rId99" Type="http://schemas.openxmlformats.org/officeDocument/2006/relationships/image" Target="../media/image1487.png"/><Relationship Id="rId122" Type="http://schemas.openxmlformats.org/officeDocument/2006/relationships/customXml" Target="../ink/ink3272.xml"/><Relationship Id="rId164" Type="http://schemas.openxmlformats.org/officeDocument/2006/relationships/customXml" Target="../ink/ink3293.xml"/><Relationship Id="rId371" Type="http://schemas.openxmlformats.org/officeDocument/2006/relationships/image" Target="../media/image1685.png"/><Relationship Id="rId427" Type="http://schemas.openxmlformats.org/officeDocument/2006/relationships/image" Target="../media/image1713.png"/><Relationship Id="rId469" Type="http://schemas.openxmlformats.org/officeDocument/2006/relationships/image" Target="../media/image1734.png"/><Relationship Id="rId634" Type="http://schemas.openxmlformats.org/officeDocument/2006/relationships/customXml" Target="../ink/ink3528.xml"/><Relationship Id="rId676" Type="http://schemas.openxmlformats.org/officeDocument/2006/relationships/customXml" Target="../ink/ink3549.xml"/><Relationship Id="rId26" Type="http://schemas.openxmlformats.org/officeDocument/2006/relationships/customXml" Target="../ink/ink3224.xml"/><Relationship Id="rId231" Type="http://schemas.openxmlformats.org/officeDocument/2006/relationships/image" Target="../media/image1615.png"/><Relationship Id="rId273" Type="http://schemas.openxmlformats.org/officeDocument/2006/relationships/image" Target="../media/image1636.png"/><Relationship Id="rId329" Type="http://schemas.openxmlformats.org/officeDocument/2006/relationships/image" Target="../media/image1664.png"/><Relationship Id="rId480" Type="http://schemas.openxmlformats.org/officeDocument/2006/relationships/customXml" Target="../ink/ink3451.xml"/><Relationship Id="rId536" Type="http://schemas.openxmlformats.org/officeDocument/2006/relationships/customXml" Target="../ink/ink3479.xml"/><Relationship Id="rId701" Type="http://schemas.openxmlformats.org/officeDocument/2006/relationships/image" Target="../media/image1850.png"/><Relationship Id="rId68" Type="http://schemas.openxmlformats.org/officeDocument/2006/relationships/customXml" Target="../ink/ink3245.xml"/><Relationship Id="rId133" Type="http://schemas.openxmlformats.org/officeDocument/2006/relationships/image" Target="../media/image15660.png"/><Relationship Id="rId175" Type="http://schemas.openxmlformats.org/officeDocument/2006/relationships/image" Target="../media/image1587.png"/><Relationship Id="rId340" Type="http://schemas.openxmlformats.org/officeDocument/2006/relationships/customXml" Target="../ink/ink3381.xml"/><Relationship Id="rId578" Type="http://schemas.openxmlformats.org/officeDocument/2006/relationships/customXml" Target="../ink/ink3500.xml"/><Relationship Id="rId200" Type="http://schemas.openxmlformats.org/officeDocument/2006/relationships/customXml" Target="../ink/ink3311.xml"/><Relationship Id="rId382" Type="http://schemas.openxmlformats.org/officeDocument/2006/relationships/customXml" Target="../ink/ink3402.xml"/><Relationship Id="rId438" Type="http://schemas.openxmlformats.org/officeDocument/2006/relationships/customXml" Target="../ink/ink3430.xml"/><Relationship Id="rId603" Type="http://schemas.openxmlformats.org/officeDocument/2006/relationships/image" Target="../media/image1801.png"/><Relationship Id="rId645" Type="http://schemas.openxmlformats.org/officeDocument/2006/relationships/image" Target="../media/image1822.png"/><Relationship Id="rId687" Type="http://schemas.openxmlformats.org/officeDocument/2006/relationships/image" Target="../media/image1843.png"/><Relationship Id="rId242" Type="http://schemas.openxmlformats.org/officeDocument/2006/relationships/customXml" Target="../ink/ink3332.xml"/><Relationship Id="rId284" Type="http://schemas.openxmlformats.org/officeDocument/2006/relationships/customXml" Target="../ink/ink3353.xml"/><Relationship Id="rId491" Type="http://schemas.openxmlformats.org/officeDocument/2006/relationships/image" Target="../media/image1745.png"/><Relationship Id="rId505" Type="http://schemas.openxmlformats.org/officeDocument/2006/relationships/image" Target="../media/image1752.png"/><Relationship Id="rId712" Type="http://schemas.openxmlformats.org/officeDocument/2006/relationships/customXml" Target="../ink/ink3567.xml"/><Relationship Id="rId37" Type="http://schemas.openxmlformats.org/officeDocument/2006/relationships/image" Target="../media/image1456.png"/><Relationship Id="rId79" Type="http://schemas.openxmlformats.org/officeDocument/2006/relationships/image" Target="../media/image1477.png"/><Relationship Id="rId102" Type="http://schemas.openxmlformats.org/officeDocument/2006/relationships/customXml" Target="../ink/ink3262.xml"/><Relationship Id="rId144" Type="http://schemas.openxmlformats.org/officeDocument/2006/relationships/customXml" Target="../ink/ink3283.xml"/><Relationship Id="rId547" Type="http://schemas.openxmlformats.org/officeDocument/2006/relationships/image" Target="../media/image1773.png"/><Relationship Id="rId589" Type="http://schemas.openxmlformats.org/officeDocument/2006/relationships/image" Target="../media/image1794.png"/><Relationship Id="rId90" Type="http://schemas.openxmlformats.org/officeDocument/2006/relationships/customXml" Target="../ink/ink3256.xml"/><Relationship Id="rId186" Type="http://schemas.openxmlformats.org/officeDocument/2006/relationships/customXml" Target="../ink/ink3304.xml"/><Relationship Id="rId351" Type="http://schemas.openxmlformats.org/officeDocument/2006/relationships/image" Target="../media/image1675.png"/><Relationship Id="rId393" Type="http://schemas.openxmlformats.org/officeDocument/2006/relationships/image" Target="../media/image1696.png"/><Relationship Id="rId407" Type="http://schemas.openxmlformats.org/officeDocument/2006/relationships/image" Target="../media/image1703.png"/><Relationship Id="rId449" Type="http://schemas.openxmlformats.org/officeDocument/2006/relationships/image" Target="../media/image1724.png"/><Relationship Id="rId614" Type="http://schemas.openxmlformats.org/officeDocument/2006/relationships/customXml" Target="../ink/ink3518.xml"/><Relationship Id="rId656" Type="http://schemas.openxmlformats.org/officeDocument/2006/relationships/customXml" Target="../ink/ink3539.xml"/><Relationship Id="rId211" Type="http://schemas.openxmlformats.org/officeDocument/2006/relationships/image" Target="../media/image1605.png"/><Relationship Id="rId253" Type="http://schemas.openxmlformats.org/officeDocument/2006/relationships/image" Target="../media/image1626.png"/><Relationship Id="rId295" Type="http://schemas.openxmlformats.org/officeDocument/2006/relationships/image" Target="../media/image1647.png"/><Relationship Id="rId309" Type="http://schemas.openxmlformats.org/officeDocument/2006/relationships/image" Target="../media/image1654.png"/><Relationship Id="rId460" Type="http://schemas.openxmlformats.org/officeDocument/2006/relationships/customXml" Target="../ink/ink3441.xml"/><Relationship Id="rId516" Type="http://schemas.openxmlformats.org/officeDocument/2006/relationships/customXml" Target="../ink/ink3469.xml"/><Relationship Id="rId698" Type="http://schemas.openxmlformats.org/officeDocument/2006/relationships/customXml" Target="../ink/ink3560.xml"/><Relationship Id="rId48" Type="http://schemas.openxmlformats.org/officeDocument/2006/relationships/customXml" Target="../ink/ink3235.xml"/><Relationship Id="rId113" Type="http://schemas.openxmlformats.org/officeDocument/2006/relationships/image" Target="../media/image15560.png"/><Relationship Id="rId320" Type="http://schemas.openxmlformats.org/officeDocument/2006/relationships/customXml" Target="../ink/ink3371.xml"/><Relationship Id="rId558" Type="http://schemas.openxmlformats.org/officeDocument/2006/relationships/customXml" Target="../ink/ink3490.xml"/><Relationship Id="rId155" Type="http://schemas.openxmlformats.org/officeDocument/2006/relationships/image" Target="../media/image15770.png"/><Relationship Id="rId197" Type="http://schemas.openxmlformats.org/officeDocument/2006/relationships/image" Target="../media/image1598.png"/><Relationship Id="rId362" Type="http://schemas.openxmlformats.org/officeDocument/2006/relationships/customXml" Target="../ink/ink3392.xml"/><Relationship Id="rId418" Type="http://schemas.openxmlformats.org/officeDocument/2006/relationships/customXml" Target="../ink/ink3420.xml"/><Relationship Id="rId625" Type="http://schemas.openxmlformats.org/officeDocument/2006/relationships/image" Target="../media/image1812.png"/><Relationship Id="rId222" Type="http://schemas.openxmlformats.org/officeDocument/2006/relationships/customXml" Target="../ink/ink3322.xml"/><Relationship Id="rId264" Type="http://schemas.openxmlformats.org/officeDocument/2006/relationships/customXml" Target="../ink/ink3343.xml"/><Relationship Id="rId471" Type="http://schemas.openxmlformats.org/officeDocument/2006/relationships/image" Target="../media/image1735.png"/><Relationship Id="rId667" Type="http://schemas.openxmlformats.org/officeDocument/2006/relationships/image" Target="../media/image1833.png"/><Relationship Id="rId17" Type="http://schemas.openxmlformats.org/officeDocument/2006/relationships/image" Target="../media/image1446.png"/><Relationship Id="rId59" Type="http://schemas.openxmlformats.org/officeDocument/2006/relationships/image" Target="../media/image1467.png"/><Relationship Id="rId124" Type="http://schemas.openxmlformats.org/officeDocument/2006/relationships/customXml" Target="../ink/ink3273.xml"/><Relationship Id="rId527" Type="http://schemas.openxmlformats.org/officeDocument/2006/relationships/image" Target="../media/image1763.png"/><Relationship Id="rId569" Type="http://schemas.openxmlformats.org/officeDocument/2006/relationships/image" Target="../media/image1784.png"/><Relationship Id="rId70" Type="http://schemas.openxmlformats.org/officeDocument/2006/relationships/customXml" Target="../ink/ink3246.xml"/><Relationship Id="rId166" Type="http://schemas.openxmlformats.org/officeDocument/2006/relationships/customXml" Target="../ink/ink3294.xml"/><Relationship Id="rId331" Type="http://schemas.openxmlformats.org/officeDocument/2006/relationships/image" Target="../media/image1665.png"/><Relationship Id="rId373" Type="http://schemas.openxmlformats.org/officeDocument/2006/relationships/image" Target="../media/image1686.png"/><Relationship Id="rId429" Type="http://schemas.openxmlformats.org/officeDocument/2006/relationships/image" Target="../media/image1714.png"/><Relationship Id="rId580" Type="http://schemas.openxmlformats.org/officeDocument/2006/relationships/customXml" Target="../ink/ink3501.xml"/><Relationship Id="rId636" Type="http://schemas.openxmlformats.org/officeDocument/2006/relationships/customXml" Target="../ink/ink3529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616.png"/><Relationship Id="rId440" Type="http://schemas.openxmlformats.org/officeDocument/2006/relationships/customXml" Target="../ink/ink3431.xml"/><Relationship Id="rId678" Type="http://schemas.openxmlformats.org/officeDocument/2006/relationships/customXml" Target="../ink/ink3550.xml"/><Relationship Id="rId28" Type="http://schemas.openxmlformats.org/officeDocument/2006/relationships/customXml" Target="../ink/ink3225.xml"/><Relationship Id="rId275" Type="http://schemas.openxmlformats.org/officeDocument/2006/relationships/image" Target="../media/image1637.png"/><Relationship Id="rId300" Type="http://schemas.openxmlformats.org/officeDocument/2006/relationships/customXml" Target="../ink/ink3361.xml"/><Relationship Id="rId482" Type="http://schemas.openxmlformats.org/officeDocument/2006/relationships/customXml" Target="../ink/ink3452.xml"/><Relationship Id="rId538" Type="http://schemas.openxmlformats.org/officeDocument/2006/relationships/customXml" Target="../ink/ink3480.xml"/><Relationship Id="rId703" Type="http://schemas.openxmlformats.org/officeDocument/2006/relationships/image" Target="../media/image1851.png"/><Relationship Id="rId81" Type="http://schemas.openxmlformats.org/officeDocument/2006/relationships/image" Target="../media/image1478.png"/><Relationship Id="rId135" Type="http://schemas.openxmlformats.org/officeDocument/2006/relationships/image" Target="../media/image15670.png"/><Relationship Id="rId177" Type="http://schemas.openxmlformats.org/officeDocument/2006/relationships/image" Target="../media/image1588.png"/><Relationship Id="rId342" Type="http://schemas.openxmlformats.org/officeDocument/2006/relationships/customXml" Target="../ink/ink3382.xml"/><Relationship Id="rId384" Type="http://schemas.openxmlformats.org/officeDocument/2006/relationships/customXml" Target="../ink/ink3403.xml"/><Relationship Id="rId591" Type="http://schemas.openxmlformats.org/officeDocument/2006/relationships/image" Target="../media/image1795.png"/><Relationship Id="rId605" Type="http://schemas.openxmlformats.org/officeDocument/2006/relationships/image" Target="../media/image1802.png"/><Relationship Id="rId202" Type="http://schemas.openxmlformats.org/officeDocument/2006/relationships/customXml" Target="../ink/ink3312.xml"/><Relationship Id="rId244" Type="http://schemas.openxmlformats.org/officeDocument/2006/relationships/customXml" Target="../ink/ink3333.xml"/><Relationship Id="rId647" Type="http://schemas.openxmlformats.org/officeDocument/2006/relationships/image" Target="../media/image1823.png"/><Relationship Id="rId689" Type="http://schemas.openxmlformats.org/officeDocument/2006/relationships/image" Target="../media/image1844.png"/><Relationship Id="rId39" Type="http://schemas.openxmlformats.org/officeDocument/2006/relationships/image" Target="../media/image1457.png"/><Relationship Id="rId286" Type="http://schemas.openxmlformats.org/officeDocument/2006/relationships/customXml" Target="../ink/ink3354.xml"/><Relationship Id="rId451" Type="http://schemas.openxmlformats.org/officeDocument/2006/relationships/image" Target="../media/image1725.png"/><Relationship Id="rId493" Type="http://schemas.openxmlformats.org/officeDocument/2006/relationships/image" Target="../media/image1746.png"/><Relationship Id="rId507" Type="http://schemas.openxmlformats.org/officeDocument/2006/relationships/image" Target="../media/image1753.png"/><Relationship Id="rId549" Type="http://schemas.openxmlformats.org/officeDocument/2006/relationships/image" Target="../media/image1774.png"/><Relationship Id="rId714" Type="http://schemas.openxmlformats.org/officeDocument/2006/relationships/customXml" Target="../ink/ink3568.xml"/><Relationship Id="rId50" Type="http://schemas.openxmlformats.org/officeDocument/2006/relationships/customXml" Target="../ink/ink3236.xml"/><Relationship Id="rId104" Type="http://schemas.openxmlformats.org/officeDocument/2006/relationships/customXml" Target="../ink/ink3263.xml"/><Relationship Id="rId146" Type="http://schemas.openxmlformats.org/officeDocument/2006/relationships/customXml" Target="../ink/ink3284.xml"/><Relationship Id="rId188" Type="http://schemas.openxmlformats.org/officeDocument/2006/relationships/customXml" Target="../ink/ink3305.xml"/><Relationship Id="rId311" Type="http://schemas.openxmlformats.org/officeDocument/2006/relationships/image" Target="../media/image1655.png"/><Relationship Id="rId353" Type="http://schemas.openxmlformats.org/officeDocument/2006/relationships/image" Target="../media/image1676.png"/><Relationship Id="rId395" Type="http://schemas.openxmlformats.org/officeDocument/2006/relationships/image" Target="../media/image1697.png"/><Relationship Id="rId409" Type="http://schemas.openxmlformats.org/officeDocument/2006/relationships/image" Target="../media/image1704.png"/><Relationship Id="rId560" Type="http://schemas.openxmlformats.org/officeDocument/2006/relationships/customXml" Target="../ink/ink3491.xml"/><Relationship Id="rId92" Type="http://schemas.openxmlformats.org/officeDocument/2006/relationships/customXml" Target="../ink/ink3257.xml"/><Relationship Id="rId213" Type="http://schemas.openxmlformats.org/officeDocument/2006/relationships/image" Target="../media/image1606.png"/><Relationship Id="rId420" Type="http://schemas.openxmlformats.org/officeDocument/2006/relationships/customXml" Target="../ink/ink3421.xml"/><Relationship Id="rId616" Type="http://schemas.openxmlformats.org/officeDocument/2006/relationships/customXml" Target="../ink/ink3519.xml"/><Relationship Id="rId658" Type="http://schemas.openxmlformats.org/officeDocument/2006/relationships/customXml" Target="../ink/ink3540.xml"/><Relationship Id="rId255" Type="http://schemas.openxmlformats.org/officeDocument/2006/relationships/image" Target="../media/image1627.png"/><Relationship Id="rId297" Type="http://schemas.openxmlformats.org/officeDocument/2006/relationships/image" Target="../media/image1648.png"/><Relationship Id="rId462" Type="http://schemas.openxmlformats.org/officeDocument/2006/relationships/customXml" Target="../ink/ink3442.xml"/><Relationship Id="rId518" Type="http://schemas.openxmlformats.org/officeDocument/2006/relationships/customXml" Target="../ink/ink3470.xml"/><Relationship Id="rId115" Type="http://schemas.openxmlformats.org/officeDocument/2006/relationships/image" Target="../media/image15570.png"/><Relationship Id="rId157" Type="http://schemas.openxmlformats.org/officeDocument/2006/relationships/image" Target="../media/image15780.png"/><Relationship Id="rId322" Type="http://schemas.openxmlformats.org/officeDocument/2006/relationships/customXml" Target="../ink/ink3372.xml"/><Relationship Id="rId364" Type="http://schemas.openxmlformats.org/officeDocument/2006/relationships/customXml" Target="../ink/ink3393.xml"/><Relationship Id="rId61" Type="http://schemas.openxmlformats.org/officeDocument/2006/relationships/image" Target="../media/image1468.png"/><Relationship Id="rId199" Type="http://schemas.openxmlformats.org/officeDocument/2006/relationships/image" Target="../media/image1599.png"/><Relationship Id="rId571" Type="http://schemas.openxmlformats.org/officeDocument/2006/relationships/image" Target="../media/image1785.png"/><Relationship Id="rId627" Type="http://schemas.openxmlformats.org/officeDocument/2006/relationships/image" Target="../media/image1813.png"/><Relationship Id="rId669" Type="http://schemas.openxmlformats.org/officeDocument/2006/relationships/image" Target="../media/image1834.png"/><Relationship Id="rId19" Type="http://schemas.openxmlformats.org/officeDocument/2006/relationships/image" Target="../media/image1447.png"/><Relationship Id="rId224" Type="http://schemas.openxmlformats.org/officeDocument/2006/relationships/customXml" Target="../ink/ink3323.xml"/><Relationship Id="rId266" Type="http://schemas.openxmlformats.org/officeDocument/2006/relationships/customXml" Target="../ink/ink3344.xml"/><Relationship Id="rId431" Type="http://schemas.openxmlformats.org/officeDocument/2006/relationships/image" Target="../media/image1715.png"/><Relationship Id="rId473" Type="http://schemas.openxmlformats.org/officeDocument/2006/relationships/image" Target="../media/image1736.png"/><Relationship Id="rId529" Type="http://schemas.openxmlformats.org/officeDocument/2006/relationships/image" Target="../media/image1764.png"/><Relationship Id="rId680" Type="http://schemas.openxmlformats.org/officeDocument/2006/relationships/customXml" Target="../ink/ink3551.xml"/><Relationship Id="rId30" Type="http://schemas.openxmlformats.org/officeDocument/2006/relationships/customXml" Target="../ink/ink3226.xml"/><Relationship Id="rId126" Type="http://schemas.openxmlformats.org/officeDocument/2006/relationships/customXml" Target="../ink/ink3274.xml"/><Relationship Id="rId168" Type="http://schemas.openxmlformats.org/officeDocument/2006/relationships/customXml" Target="../ink/ink3295.xml"/><Relationship Id="rId333" Type="http://schemas.openxmlformats.org/officeDocument/2006/relationships/image" Target="../media/image1666.png"/><Relationship Id="rId540" Type="http://schemas.openxmlformats.org/officeDocument/2006/relationships/customXml" Target="../ink/ink3481.xml"/><Relationship Id="rId72" Type="http://schemas.openxmlformats.org/officeDocument/2006/relationships/customXml" Target="../ink/ink3247.xml"/><Relationship Id="rId375" Type="http://schemas.openxmlformats.org/officeDocument/2006/relationships/image" Target="../media/image1687.png"/><Relationship Id="rId582" Type="http://schemas.openxmlformats.org/officeDocument/2006/relationships/customXml" Target="../ink/ink3502.xml"/><Relationship Id="rId638" Type="http://schemas.openxmlformats.org/officeDocument/2006/relationships/customXml" Target="../ink/ink3530.xml"/><Relationship Id="rId3" Type="http://schemas.openxmlformats.org/officeDocument/2006/relationships/image" Target="../media/image1439.png"/><Relationship Id="rId235" Type="http://schemas.openxmlformats.org/officeDocument/2006/relationships/image" Target="../media/image1617.png"/><Relationship Id="rId277" Type="http://schemas.openxmlformats.org/officeDocument/2006/relationships/image" Target="../media/image1638.png"/><Relationship Id="rId400" Type="http://schemas.openxmlformats.org/officeDocument/2006/relationships/customXml" Target="../ink/ink3411.xml"/><Relationship Id="rId442" Type="http://schemas.openxmlformats.org/officeDocument/2006/relationships/customXml" Target="../ink/ink3432.xml"/><Relationship Id="rId484" Type="http://schemas.openxmlformats.org/officeDocument/2006/relationships/customXml" Target="../ink/ink3453.xml"/><Relationship Id="rId705" Type="http://schemas.openxmlformats.org/officeDocument/2006/relationships/image" Target="../media/image1852.png"/><Relationship Id="rId137" Type="http://schemas.openxmlformats.org/officeDocument/2006/relationships/image" Target="../media/image15680.png"/><Relationship Id="rId302" Type="http://schemas.openxmlformats.org/officeDocument/2006/relationships/customXml" Target="../ink/ink3362.xml"/><Relationship Id="rId344" Type="http://schemas.openxmlformats.org/officeDocument/2006/relationships/customXml" Target="../ink/ink3383.xml"/><Relationship Id="rId691" Type="http://schemas.openxmlformats.org/officeDocument/2006/relationships/image" Target="../media/image1845.png"/><Relationship Id="rId41" Type="http://schemas.openxmlformats.org/officeDocument/2006/relationships/image" Target="../media/image1458.png"/><Relationship Id="rId83" Type="http://schemas.openxmlformats.org/officeDocument/2006/relationships/image" Target="../media/image1479.png"/><Relationship Id="rId179" Type="http://schemas.openxmlformats.org/officeDocument/2006/relationships/image" Target="../media/image1589.png"/><Relationship Id="rId386" Type="http://schemas.openxmlformats.org/officeDocument/2006/relationships/customXml" Target="../ink/ink3404.xml"/><Relationship Id="rId551" Type="http://schemas.openxmlformats.org/officeDocument/2006/relationships/image" Target="../media/image1775.png"/><Relationship Id="rId593" Type="http://schemas.openxmlformats.org/officeDocument/2006/relationships/image" Target="../media/image1796.png"/><Relationship Id="rId607" Type="http://schemas.openxmlformats.org/officeDocument/2006/relationships/image" Target="../media/image1803.png"/><Relationship Id="rId649" Type="http://schemas.openxmlformats.org/officeDocument/2006/relationships/image" Target="../media/image1824.png"/><Relationship Id="rId190" Type="http://schemas.openxmlformats.org/officeDocument/2006/relationships/customXml" Target="../ink/ink3306.xml"/><Relationship Id="rId204" Type="http://schemas.openxmlformats.org/officeDocument/2006/relationships/customXml" Target="../ink/ink3313.xml"/><Relationship Id="rId246" Type="http://schemas.openxmlformats.org/officeDocument/2006/relationships/customXml" Target="../ink/ink3334.xml"/><Relationship Id="rId288" Type="http://schemas.openxmlformats.org/officeDocument/2006/relationships/customXml" Target="../ink/ink3355.xml"/><Relationship Id="rId411" Type="http://schemas.openxmlformats.org/officeDocument/2006/relationships/image" Target="../media/image1705.png"/><Relationship Id="rId453" Type="http://schemas.openxmlformats.org/officeDocument/2006/relationships/image" Target="../media/image1726.png"/><Relationship Id="rId509" Type="http://schemas.openxmlformats.org/officeDocument/2006/relationships/image" Target="../media/image1754.png"/><Relationship Id="rId660" Type="http://schemas.openxmlformats.org/officeDocument/2006/relationships/customXml" Target="../ink/ink3541.xml"/><Relationship Id="rId106" Type="http://schemas.openxmlformats.org/officeDocument/2006/relationships/customXml" Target="../ink/ink3264.xml"/><Relationship Id="rId313" Type="http://schemas.openxmlformats.org/officeDocument/2006/relationships/image" Target="../media/image1656.png"/><Relationship Id="rId495" Type="http://schemas.openxmlformats.org/officeDocument/2006/relationships/image" Target="../media/image1747.png"/><Relationship Id="rId716" Type="http://schemas.openxmlformats.org/officeDocument/2006/relationships/customXml" Target="../ink/ink3569.xml"/><Relationship Id="rId10" Type="http://schemas.openxmlformats.org/officeDocument/2006/relationships/customXml" Target="../ink/ink3216.xml"/><Relationship Id="rId52" Type="http://schemas.openxmlformats.org/officeDocument/2006/relationships/customXml" Target="../ink/ink3237.xml"/><Relationship Id="rId94" Type="http://schemas.openxmlformats.org/officeDocument/2006/relationships/customXml" Target="../ink/ink3258.xml"/><Relationship Id="rId148" Type="http://schemas.openxmlformats.org/officeDocument/2006/relationships/customXml" Target="../ink/ink3285.xml"/><Relationship Id="rId355" Type="http://schemas.openxmlformats.org/officeDocument/2006/relationships/image" Target="../media/image1677.png"/><Relationship Id="rId397" Type="http://schemas.openxmlformats.org/officeDocument/2006/relationships/image" Target="../media/image1698.png"/><Relationship Id="rId520" Type="http://schemas.openxmlformats.org/officeDocument/2006/relationships/customXml" Target="../ink/ink3471.xml"/><Relationship Id="rId562" Type="http://schemas.openxmlformats.org/officeDocument/2006/relationships/customXml" Target="../ink/ink3492.xml"/><Relationship Id="rId618" Type="http://schemas.openxmlformats.org/officeDocument/2006/relationships/customXml" Target="../ink/ink3520.xml"/><Relationship Id="rId215" Type="http://schemas.openxmlformats.org/officeDocument/2006/relationships/image" Target="../media/image1607.png"/><Relationship Id="rId257" Type="http://schemas.openxmlformats.org/officeDocument/2006/relationships/image" Target="../media/image1628.png"/><Relationship Id="rId422" Type="http://schemas.openxmlformats.org/officeDocument/2006/relationships/customXml" Target="../ink/ink3422.xml"/><Relationship Id="rId464" Type="http://schemas.openxmlformats.org/officeDocument/2006/relationships/customXml" Target="../ink/ink3443.xml"/><Relationship Id="rId299" Type="http://schemas.openxmlformats.org/officeDocument/2006/relationships/image" Target="../media/image1649.png"/><Relationship Id="rId63" Type="http://schemas.openxmlformats.org/officeDocument/2006/relationships/image" Target="../media/image1469.png"/><Relationship Id="rId159" Type="http://schemas.openxmlformats.org/officeDocument/2006/relationships/image" Target="../media/image15790.png"/><Relationship Id="rId366" Type="http://schemas.openxmlformats.org/officeDocument/2006/relationships/customXml" Target="../ink/ink3394.xml"/><Relationship Id="rId573" Type="http://schemas.openxmlformats.org/officeDocument/2006/relationships/image" Target="../media/image1786.png"/><Relationship Id="rId226" Type="http://schemas.openxmlformats.org/officeDocument/2006/relationships/customXml" Target="../ink/ink3324.xml"/><Relationship Id="rId433" Type="http://schemas.openxmlformats.org/officeDocument/2006/relationships/image" Target="../media/image1716.png"/><Relationship Id="rId640" Type="http://schemas.openxmlformats.org/officeDocument/2006/relationships/customXml" Target="../ink/ink3531.xml"/><Relationship Id="rId74" Type="http://schemas.openxmlformats.org/officeDocument/2006/relationships/customXml" Target="../ink/ink3248.xml"/><Relationship Id="rId377" Type="http://schemas.openxmlformats.org/officeDocument/2006/relationships/image" Target="../media/image1688.png"/><Relationship Id="rId500" Type="http://schemas.openxmlformats.org/officeDocument/2006/relationships/customXml" Target="../ink/ink3461.xml"/><Relationship Id="rId584" Type="http://schemas.openxmlformats.org/officeDocument/2006/relationships/customXml" Target="../ink/ink3503.xml"/><Relationship Id="rId5" Type="http://schemas.openxmlformats.org/officeDocument/2006/relationships/image" Target="../media/image1440.png"/><Relationship Id="rId237" Type="http://schemas.openxmlformats.org/officeDocument/2006/relationships/image" Target="../media/image1618.png"/><Relationship Id="rId444" Type="http://schemas.openxmlformats.org/officeDocument/2006/relationships/customXml" Target="../ink/ink3433.xml"/><Relationship Id="rId651" Type="http://schemas.openxmlformats.org/officeDocument/2006/relationships/image" Target="../media/image1825.png"/><Relationship Id="rId290" Type="http://schemas.openxmlformats.org/officeDocument/2006/relationships/customXml" Target="../ink/ink3356.xml"/><Relationship Id="rId304" Type="http://schemas.openxmlformats.org/officeDocument/2006/relationships/customXml" Target="../ink/ink3363.xml"/><Relationship Id="rId388" Type="http://schemas.openxmlformats.org/officeDocument/2006/relationships/customXml" Target="../ink/ink3405.xml"/><Relationship Id="rId511" Type="http://schemas.openxmlformats.org/officeDocument/2006/relationships/image" Target="../media/image1755.png"/><Relationship Id="rId609" Type="http://schemas.openxmlformats.org/officeDocument/2006/relationships/image" Target="../media/image1804.png"/><Relationship Id="rId85" Type="http://schemas.openxmlformats.org/officeDocument/2006/relationships/image" Target="../media/image1480.png"/><Relationship Id="rId150" Type="http://schemas.openxmlformats.org/officeDocument/2006/relationships/customXml" Target="../ink/ink3286.xml"/><Relationship Id="rId595" Type="http://schemas.openxmlformats.org/officeDocument/2006/relationships/image" Target="../media/image1797.png"/><Relationship Id="rId248" Type="http://schemas.openxmlformats.org/officeDocument/2006/relationships/customXml" Target="../ink/ink3335.xml"/><Relationship Id="rId455" Type="http://schemas.openxmlformats.org/officeDocument/2006/relationships/image" Target="../media/image1727.png"/><Relationship Id="rId662" Type="http://schemas.openxmlformats.org/officeDocument/2006/relationships/customXml" Target="../ink/ink3542.xml"/><Relationship Id="rId12" Type="http://schemas.openxmlformats.org/officeDocument/2006/relationships/customXml" Target="../ink/ink3217.xml"/><Relationship Id="rId108" Type="http://schemas.openxmlformats.org/officeDocument/2006/relationships/customXml" Target="../ink/ink3265.xml"/><Relationship Id="rId315" Type="http://schemas.openxmlformats.org/officeDocument/2006/relationships/image" Target="../media/image1657.png"/><Relationship Id="rId522" Type="http://schemas.openxmlformats.org/officeDocument/2006/relationships/customXml" Target="../ink/ink3472.xml"/><Relationship Id="rId96" Type="http://schemas.openxmlformats.org/officeDocument/2006/relationships/customXml" Target="../ink/ink3259.xml"/><Relationship Id="rId161" Type="http://schemas.openxmlformats.org/officeDocument/2006/relationships/image" Target="../media/image15800.png"/><Relationship Id="rId399" Type="http://schemas.openxmlformats.org/officeDocument/2006/relationships/image" Target="../media/image1699.png"/><Relationship Id="rId259" Type="http://schemas.openxmlformats.org/officeDocument/2006/relationships/image" Target="../media/image1629.png"/><Relationship Id="rId466" Type="http://schemas.openxmlformats.org/officeDocument/2006/relationships/customXml" Target="../ink/ink3444.xml"/><Relationship Id="rId673" Type="http://schemas.openxmlformats.org/officeDocument/2006/relationships/image" Target="../media/image1836.png"/><Relationship Id="rId23" Type="http://schemas.openxmlformats.org/officeDocument/2006/relationships/image" Target="../media/image1449.png"/><Relationship Id="rId119" Type="http://schemas.openxmlformats.org/officeDocument/2006/relationships/image" Target="../media/image15590.png"/><Relationship Id="rId326" Type="http://schemas.openxmlformats.org/officeDocument/2006/relationships/customXml" Target="../ink/ink3374.xml"/><Relationship Id="rId533" Type="http://schemas.openxmlformats.org/officeDocument/2006/relationships/image" Target="../media/image1766.png"/><Relationship Id="rId172" Type="http://schemas.openxmlformats.org/officeDocument/2006/relationships/customXml" Target="../ink/ink3297.xml"/><Relationship Id="rId477" Type="http://schemas.openxmlformats.org/officeDocument/2006/relationships/image" Target="../media/image1738.png"/><Relationship Id="rId600" Type="http://schemas.openxmlformats.org/officeDocument/2006/relationships/customXml" Target="../ink/ink3511.xml"/><Relationship Id="rId684" Type="http://schemas.openxmlformats.org/officeDocument/2006/relationships/customXml" Target="../ink/ink3553.xml"/><Relationship Id="rId337" Type="http://schemas.openxmlformats.org/officeDocument/2006/relationships/image" Target="../media/image1668.png"/><Relationship Id="rId34" Type="http://schemas.openxmlformats.org/officeDocument/2006/relationships/customXml" Target="../ink/ink3228.xml"/><Relationship Id="rId544" Type="http://schemas.openxmlformats.org/officeDocument/2006/relationships/customXml" Target="../ink/ink3483.xml"/><Relationship Id="rId183" Type="http://schemas.openxmlformats.org/officeDocument/2006/relationships/image" Target="../media/image1591.png"/><Relationship Id="rId390" Type="http://schemas.openxmlformats.org/officeDocument/2006/relationships/customXml" Target="../ink/ink3406.xml"/><Relationship Id="rId404" Type="http://schemas.openxmlformats.org/officeDocument/2006/relationships/customXml" Target="../ink/ink3413.xml"/><Relationship Id="rId611" Type="http://schemas.openxmlformats.org/officeDocument/2006/relationships/image" Target="../media/image1805.png"/><Relationship Id="rId250" Type="http://schemas.openxmlformats.org/officeDocument/2006/relationships/customXml" Target="../ink/ink3336.xml"/><Relationship Id="rId488" Type="http://schemas.openxmlformats.org/officeDocument/2006/relationships/customXml" Target="../ink/ink3455.xml"/><Relationship Id="rId695" Type="http://schemas.openxmlformats.org/officeDocument/2006/relationships/image" Target="../media/image1847.png"/><Relationship Id="rId709" Type="http://schemas.openxmlformats.org/officeDocument/2006/relationships/image" Target="../media/image1854.png"/><Relationship Id="rId45" Type="http://schemas.openxmlformats.org/officeDocument/2006/relationships/image" Target="../media/image1460.png"/><Relationship Id="rId110" Type="http://schemas.openxmlformats.org/officeDocument/2006/relationships/customXml" Target="../ink/ink3266.xml"/><Relationship Id="rId348" Type="http://schemas.openxmlformats.org/officeDocument/2006/relationships/customXml" Target="../ink/ink3385.xml"/><Relationship Id="rId555" Type="http://schemas.openxmlformats.org/officeDocument/2006/relationships/image" Target="../media/image1777.png"/><Relationship Id="rId194" Type="http://schemas.openxmlformats.org/officeDocument/2006/relationships/customXml" Target="../ink/ink3308.xml"/><Relationship Id="rId208" Type="http://schemas.openxmlformats.org/officeDocument/2006/relationships/customXml" Target="../ink/ink3315.xml"/><Relationship Id="rId415" Type="http://schemas.openxmlformats.org/officeDocument/2006/relationships/image" Target="../media/image1707.png"/><Relationship Id="rId622" Type="http://schemas.openxmlformats.org/officeDocument/2006/relationships/customXml" Target="../ink/ink3522.xml"/><Relationship Id="rId261" Type="http://schemas.openxmlformats.org/officeDocument/2006/relationships/image" Target="../media/image1630.png"/><Relationship Id="rId499" Type="http://schemas.openxmlformats.org/officeDocument/2006/relationships/image" Target="../media/image1749.png"/><Relationship Id="rId56" Type="http://schemas.openxmlformats.org/officeDocument/2006/relationships/customXml" Target="../ink/ink3239.xml"/><Relationship Id="rId359" Type="http://schemas.openxmlformats.org/officeDocument/2006/relationships/image" Target="../media/image1679.png"/><Relationship Id="rId566" Type="http://schemas.openxmlformats.org/officeDocument/2006/relationships/customXml" Target="../ink/ink3494.xml"/><Relationship Id="rId121" Type="http://schemas.openxmlformats.org/officeDocument/2006/relationships/image" Target="../media/image15600.png"/><Relationship Id="rId219" Type="http://schemas.openxmlformats.org/officeDocument/2006/relationships/image" Target="../media/image1609.png"/><Relationship Id="rId426" Type="http://schemas.openxmlformats.org/officeDocument/2006/relationships/customXml" Target="../ink/ink3424.xml"/><Relationship Id="rId633" Type="http://schemas.openxmlformats.org/officeDocument/2006/relationships/image" Target="../media/image1816.png"/><Relationship Id="rId67" Type="http://schemas.openxmlformats.org/officeDocument/2006/relationships/image" Target="../media/image1471.png"/><Relationship Id="rId272" Type="http://schemas.openxmlformats.org/officeDocument/2006/relationships/customXml" Target="../ink/ink3347.xml"/><Relationship Id="rId577" Type="http://schemas.openxmlformats.org/officeDocument/2006/relationships/image" Target="../media/image1788.png"/><Relationship Id="rId700" Type="http://schemas.openxmlformats.org/officeDocument/2006/relationships/customXml" Target="../ink/ink3561.xml"/><Relationship Id="rId132" Type="http://schemas.openxmlformats.org/officeDocument/2006/relationships/customXml" Target="../ink/ink3277.xml"/><Relationship Id="rId437" Type="http://schemas.openxmlformats.org/officeDocument/2006/relationships/image" Target="../media/image1718.png"/><Relationship Id="rId644" Type="http://schemas.openxmlformats.org/officeDocument/2006/relationships/customXml" Target="../ink/ink3533.xml"/><Relationship Id="rId283" Type="http://schemas.openxmlformats.org/officeDocument/2006/relationships/image" Target="../media/image1641.png"/><Relationship Id="rId490" Type="http://schemas.openxmlformats.org/officeDocument/2006/relationships/customXml" Target="../ink/ink3456.xml"/><Relationship Id="rId504" Type="http://schemas.openxmlformats.org/officeDocument/2006/relationships/customXml" Target="../ink/ink3463.xml"/><Relationship Id="rId711" Type="http://schemas.openxmlformats.org/officeDocument/2006/relationships/image" Target="../media/image1855.png"/><Relationship Id="rId78" Type="http://schemas.openxmlformats.org/officeDocument/2006/relationships/customXml" Target="../ink/ink3250.xml"/><Relationship Id="rId143" Type="http://schemas.openxmlformats.org/officeDocument/2006/relationships/image" Target="../media/image15711.png"/><Relationship Id="rId350" Type="http://schemas.openxmlformats.org/officeDocument/2006/relationships/customXml" Target="../ink/ink3386.xml"/><Relationship Id="rId588" Type="http://schemas.openxmlformats.org/officeDocument/2006/relationships/customXml" Target="../ink/ink3505.xml"/><Relationship Id="rId9" Type="http://schemas.openxmlformats.org/officeDocument/2006/relationships/image" Target="../media/image1442.png"/><Relationship Id="rId210" Type="http://schemas.openxmlformats.org/officeDocument/2006/relationships/customXml" Target="../ink/ink3316.xml"/><Relationship Id="rId448" Type="http://schemas.openxmlformats.org/officeDocument/2006/relationships/customXml" Target="../ink/ink3435.xml"/><Relationship Id="rId655" Type="http://schemas.openxmlformats.org/officeDocument/2006/relationships/image" Target="../media/image1827.png"/><Relationship Id="rId294" Type="http://schemas.openxmlformats.org/officeDocument/2006/relationships/customXml" Target="../ink/ink3358.xml"/><Relationship Id="rId308" Type="http://schemas.openxmlformats.org/officeDocument/2006/relationships/customXml" Target="../ink/ink3365.xml"/><Relationship Id="rId515" Type="http://schemas.openxmlformats.org/officeDocument/2006/relationships/image" Target="../media/image1757.png"/><Relationship Id="rId89" Type="http://schemas.openxmlformats.org/officeDocument/2006/relationships/image" Target="../media/image1482.png"/><Relationship Id="rId154" Type="http://schemas.openxmlformats.org/officeDocument/2006/relationships/customXml" Target="../ink/ink3288.xml"/><Relationship Id="rId361" Type="http://schemas.openxmlformats.org/officeDocument/2006/relationships/image" Target="../media/image1680.png"/><Relationship Id="rId599" Type="http://schemas.openxmlformats.org/officeDocument/2006/relationships/image" Target="../media/image1799.png"/><Relationship Id="rId459" Type="http://schemas.openxmlformats.org/officeDocument/2006/relationships/image" Target="../media/image1729.png"/><Relationship Id="rId666" Type="http://schemas.openxmlformats.org/officeDocument/2006/relationships/customXml" Target="../ink/ink3544.xml"/><Relationship Id="rId16" Type="http://schemas.openxmlformats.org/officeDocument/2006/relationships/customXml" Target="../ink/ink3219.xml"/><Relationship Id="rId221" Type="http://schemas.openxmlformats.org/officeDocument/2006/relationships/image" Target="../media/image1610.png"/><Relationship Id="rId319" Type="http://schemas.openxmlformats.org/officeDocument/2006/relationships/image" Target="../media/image1659.png"/><Relationship Id="rId526" Type="http://schemas.openxmlformats.org/officeDocument/2006/relationships/customXml" Target="../ink/ink3474.xml"/><Relationship Id="rId165" Type="http://schemas.openxmlformats.org/officeDocument/2006/relationships/image" Target="../media/image1582.png"/><Relationship Id="rId372" Type="http://schemas.openxmlformats.org/officeDocument/2006/relationships/customXml" Target="../ink/ink3397.xml"/><Relationship Id="rId677" Type="http://schemas.openxmlformats.org/officeDocument/2006/relationships/image" Target="../media/image1838.png"/><Relationship Id="rId232" Type="http://schemas.openxmlformats.org/officeDocument/2006/relationships/customXml" Target="../ink/ink3327.xml"/><Relationship Id="rId27" Type="http://schemas.openxmlformats.org/officeDocument/2006/relationships/image" Target="../media/image1451.png"/><Relationship Id="rId537" Type="http://schemas.openxmlformats.org/officeDocument/2006/relationships/image" Target="../media/image1768.png"/><Relationship Id="rId80" Type="http://schemas.openxmlformats.org/officeDocument/2006/relationships/customXml" Target="../ink/ink3251.xml"/><Relationship Id="rId176" Type="http://schemas.openxmlformats.org/officeDocument/2006/relationships/customXml" Target="../ink/ink3299.xml"/><Relationship Id="rId383" Type="http://schemas.openxmlformats.org/officeDocument/2006/relationships/image" Target="../media/image1691.png"/><Relationship Id="rId590" Type="http://schemas.openxmlformats.org/officeDocument/2006/relationships/customXml" Target="../ink/ink3506.xml"/><Relationship Id="rId604" Type="http://schemas.openxmlformats.org/officeDocument/2006/relationships/customXml" Target="../ink/ink3513.xml"/><Relationship Id="rId243" Type="http://schemas.openxmlformats.org/officeDocument/2006/relationships/image" Target="../media/image1621.png"/><Relationship Id="rId450" Type="http://schemas.openxmlformats.org/officeDocument/2006/relationships/customXml" Target="../ink/ink3436.xml"/><Relationship Id="rId688" Type="http://schemas.openxmlformats.org/officeDocument/2006/relationships/customXml" Target="../ink/ink3555.xml"/><Relationship Id="rId38" Type="http://schemas.openxmlformats.org/officeDocument/2006/relationships/customXml" Target="../ink/ink3230.xml"/><Relationship Id="rId103" Type="http://schemas.openxmlformats.org/officeDocument/2006/relationships/image" Target="../media/image1489.png"/><Relationship Id="rId310" Type="http://schemas.openxmlformats.org/officeDocument/2006/relationships/customXml" Target="../ink/ink3366.xml"/><Relationship Id="rId548" Type="http://schemas.openxmlformats.org/officeDocument/2006/relationships/customXml" Target="../ink/ink3485.xml"/><Relationship Id="rId91" Type="http://schemas.openxmlformats.org/officeDocument/2006/relationships/image" Target="../media/image1483.png"/><Relationship Id="rId187" Type="http://schemas.openxmlformats.org/officeDocument/2006/relationships/image" Target="../media/image1593.png"/><Relationship Id="rId394" Type="http://schemas.openxmlformats.org/officeDocument/2006/relationships/customXml" Target="../ink/ink3408.xml"/><Relationship Id="rId408" Type="http://schemas.openxmlformats.org/officeDocument/2006/relationships/customXml" Target="../ink/ink3415.xml"/><Relationship Id="rId615" Type="http://schemas.openxmlformats.org/officeDocument/2006/relationships/image" Target="../media/image1807.png"/><Relationship Id="rId254" Type="http://schemas.openxmlformats.org/officeDocument/2006/relationships/customXml" Target="../ink/ink3338.xml"/><Relationship Id="rId699" Type="http://schemas.openxmlformats.org/officeDocument/2006/relationships/image" Target="../media/image1849.png"/><Relationship Id="rId49" Type="http://schemas.openxmlformats.org/officeDocument/2006/relationships/image" Target="../media/image1462.png"/><Relationship Id="rId114" Type="http://schemas.openxmlformats.org/officeDocument/2006/relationships/customXml" Target="../ink/ink3268.xml"/><Relationship Id="rId461" Type="http://schemas.openxmlformats.org/officeDocument/2006/relationships/image" Target="../media/image1730.png"/><Relationship Id="rId559" Type="http://schemas.openxmlformats.org/officeDocument/2006/relationships/image" Target="../media/image1779.png"/><Relationship Id="rId198" Type="http://schemas.openxmlformats.org/officeDocument/2006/relationships/customXml" Target="../ink/ink3310.xml"/><Relationship Id="rId321" Type="http://schemas.openxmlformats.org/officeDocument/2006/relationships/image" Target="../media/image1660.png"/><Relationship Id="rId419" Type="http://schemas.openxmlformats.org/officeDocument/2006/relationships/image" Target="../media/image1709.png"/><Relationship Id="rId626" Type="http://schemas.openxmlformats.org/officeDocument/2006/relationships/customXml" Target="../ink/ink3524.xml"/><Relationship Id="rId265" Type="http://schemas.openxmlformats.org/officeDocument/2006/relationships/image" Target="../media/image1632.png"/><Relationship Id="rId472" Type="http://schemas.openxmlformats.org/officeDocument/2006/relationships/customXml" Target="../ink/ink3447.xml"/><Relationship Id="rId125" Type="http://schemas.openxmlformats.org/officeDocument/2006/relationships/image" Target="../media/image15620.png"/><Relationship Id="rId332" Type="http://schemas.openxmlformats.org/officeDocument/2006/relationships/customXml" Target="../ink/ink3377.xml"/><Relationship Id="rId637" Type="http://schemas.openxmlformats.org/officeDocument/2006/relationships/image" Target="../media/image1818.png"/><Relationship Id="rId276" Type="http://schemas.openxmlformats.org/officeDocument/2006/relationships/customXml" Target="../ink/ink3349.xml"/><Relationship Id="rId483" Type="http://schemas.openxmlformats.org/officeDocument/2006/relationships/image" Target="../media/image1741.png"/><Relationship Id="rId690" Type="http://schemas.openxmlformats.org/officeDocument/2006/relationships/customXml" Target="../ink/ink3556.xml"/><Relationship Id="rId704" Type="http://schemas.openxmlformats.org/officeDocument/2006/relationships/customXml" Target="../ink/ink3563.xml"/><Relationship Id="rId40" Type="http://schemas.openxmlformats.org/officeDocument/2006/relationships/customXml" Target="../ink/ink3231.xml"/><Relationship Id="rId136" Type="http://schemas.openxmlformats.org/officeDocument/2006/relationships/customXml" Target="../ink/ink3279.xml"/><Relationship Id="rId343" Type="http://schemas.openxmlformats.org/officeDocument/2006/relationships/image" Target="../media/image1671.png"/><Relationship Id="rId550" Type="http://schemas.openxmlformats.org/officeDocument/2006/relationships/customXml" Target="../ink/ink3486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140.png"/><Relationship Id="rId21" Type="http://schemas.openxmlformats.org/officeDocument/2006/relationships/image" Target="../media/image1602.png"/><Relationship Id="rId324" Type="http://schemas.openxmlformats.org/officeDocument/2006/relationships/customXml" Target="../ink/ink3733.xml"/><Relationship Id="rId531" Type="http://schemas.openxmlformats.org/officeDocument/2006/relationships/image" Target="../media/image2021.png"/><Relationship Id="rId170" Type="http://schemas.openxmlformats.org/officeDocument/2006/relationships/customXml" Target="../ink/ink3656.xml"/><Relationship Id="rId268" Type="http://schemas.openxmlformats.org/officeDocument/2006/relationships/customXml" Target="../ink/ink3705.xml"/><Relationship Id="rId475" Type="http://schemas.openxmlformats.org/officeDocument/2006/relationships/image" Target="../media/image1993.png"/><Relationship Id="rId32" Type="http://schemas.openxmlformats.org/officeDocument/2006/relationships/customXml" Target="../ink/ink3587.xml"/><Relationship Id="rId128" Type="http://schemas.openxmlformats.org/officeDocument/2006/relationships/customXml" Target="../ink/ink3635.xml"/><Relationship Id="rId335" Type="http://schemas.openxmlformats.org/officeDocument/2006/relationships/image" Target="../media/image1923.png"/><Relationship Id="rId542" Type="http://schemas.openxmlformats.org/officeDocument/2006/relationships/customXml" Target="../ink/ink3842.xml"/><Relationship Id="rId181" Type="http://schemas.openxmlformats.org/officeDocument/2006/relationships/image" Target="../media/image18460.png"/><Relationship Id="rId402" Type="http://schemas.openxmlformats.org/officeDocument/2006/relationships/customXml" Target="../ink/ink3772.xml"/><Relationship Id="rId279" Type="http://schemas.openxmlformats.org/officeDocument/2006/relationships/image" Target="../media/image1895.png"/><Relationship Id="rId486" Type="http://schemas.openxmlformats.org/officeDocument/2006/relationships/customXml" Target="../ink/ink3814.xml"/><Relationship Id="rId43" Type="http://schemas.openxmlformats.org/officeDocument/2006/relationships/image" Target="../media/image1613.png"/><Relationship Id="rId139" Type="http://schemas.openxmlformats.org/officeDocument/2006/relationships/image" Target="../media/image18250.png"/><Relationship Id="rId346" Type="http://schemas.openxmlformats.org/officeDocument/2006/relationships/customXml" Target="../ink/ink3744.xml"/><Relationship Id="rId553" Type="http://schemas.openxmlformats.org/officeDocument/2006/relationships/image" Target="../media/image2032.png"/><Relationship Id="rId192" Type="http://schemas.openxmlformats.org/officeDocument/2006/relationships/customXml" Target="../ink/ink3667.xml"/><Relationship Id="rId206" Type="http://schemas.openxmlformats.org/officeDocument/2006/relationships/customXml" Target="../ink/ink3674.xml"/><Relationship Id="rId413" Type="http://schemas.openxmlformats.org/officeDocument/2006/relationships/image" Target="../media/image1962.png"/><Relationship Id="rId497" Type="http://schemas.openxmlformats.org/officeDocument/2006/relationships/image" Target="../media/image2004.png"/><Relationship Id="rId357" Type="http://schemas.openxmlformats.org/officeDocument/2006/relationships/image" Target="../media/image1934.png"/><Relationship Id="rId54" Type="http://schemas.openxmlformats.org/officeDocument/2006/relationships/customXml" Target="../ink/ink3598.xml"/><Relationship Id="rId217" Type="http://schemas.openxmlformats.org/officeDocument/2006/relationships/image" Target="../media/image1864.png"/><Relationship Id="rId259" Type="http://schemas.openxmlformats.org/officeDocument/2006/relationships/image" Target="../media/image1885.png"/><Relationship Id="rId424" Type="http://schemas.openxmlformats.org/officeDocument/2006/relationships/customXml" Target="../ink/ink3783.xml"/><Relationship Id="rId466" Type="http://schemas.openxmlformats.org/officeDocument/2006/relationships/customXml" Target="../ink/ink3804.xml"/><Relationship Id="rId23" Type="http://schemas.openxmlformats.org/officeDocument/2006/relationships/image" Target="../media/image1603.png"/><Relationship Id="rId119" Type="http://schemas.openxmlformats.org/officeDocument/2006/relationships/image" Target="../media/image18150.png"/><Relationship Id="rId270" Type="http://schemas.openxmlformats.org/officeDocument/2006/relationships/customXml" Target="../ink/ink3706.xml"/><Relationship Id="rId326" Type="http://schemas.openxmlformats.org/officeDocument/2006/relationships/customXml" Target="../ink/ink3734.xml"/><Relationship Id="rId533" Type="http://schemas.openxmlformats.org/officeDocument/2006/relationships/image" Target="../media/image2022.png"/><Relationship Id="rId65" Type="http://schemas.openxmlformats.org/officeDocument/2006/relationships/image" Target="../media/image1624.png"/><Relationship Id="rId130" Type="http://schemas.openxmlformats.org/officeDocument/2006/relationships/customXml" Target="../ink/ink3636.xml"/><Relationship Id="rId368" Type="http://schemas.openxmlformats.org/officeDocument/2006/relationships/customXml" Target="../ink/ink3755.xml"/><Relationship Id="rId172" Type="http://schemas.openxmlformats.org/officeDocument/2006/relationships/customXml" Target="../ink/ink3657.xml"/><Relationship Id="rId228" Type="http://schemas.openxmlformats.org/officeDocument/2006/relationships/customXml" Target="../ink/ink3685.xml"/><Relationship Id="rId435" Type="http://schemas.openxmlformats.org/officeDocument/2006/relationships/image" Target="../media/image1973.png"/><Relationship Id="rId477" Type="http://schemas.openxmlformats.org/officeDocument/2006/relationships/image" Target="../media/image1994.png"/><Relationship Id="rId281" Type="http://schemas.openxmlformats.org/officeDocument/2006/relationships/image" Target="../media/image1896.png"/><Relationship Id="rId337" Type="http://schemas.openxmlformats.org/officeDocument/2006/relationships/image" Target="../media/image1924.png"/><Relationship Id="rId502" Type="http://schemas.openxmlformats.org/officeDocument/2006/relationships/customXml" Target="../ink/ink3822.xml"/><Relationship Id="rId34" Type="http://schemas.openxmlformats.org/officeDocument/2006/relationships/customXml" Target="../ink/ink3588.xml"/><Relationship Id="rId76" Type="http://schemas.openxmlformats.org/officeDocument/2006/relationships/customXml" Target="../ink/ink3609.xml"/><Relationship Id="rId141" Type="http://schemas.openxmlformats.org/officeDocument/2006/relationships/image" Target="../media/image18260.png"/><Relationship Id="rId379" Type="http://schemas.openxmlformats.org/officeDocument/2006/relationships/image" Target="../media/image1945.png"/><Relationship Id="rId544" Type="http://schemas.openxmlformats.org/officeDocument/2006/relationships/customXml" Target="../ink/ink3843.xml"/><Relationship Id="rId7" Type="http://schemas.openxmlformats.org/officeDocument/2006/relationships/image" Target="../media/image1595.png"/><Relationship Id="rId183" Type="http://schemas.openxmlformats.org/officeDocument/2006/relationships/image" Target="../media/image18470.png"/><Relationship Id="rId239" Type="http://schemas.openxmlformats.org/officeDocument/2006/relationships/image" Target="../media/image1875.png"/><Relationship Id="rId390" Type="http://schemas.openxmlformats.org/officeDocument/2006/relationships/customXml" Target="../ink/ink3766.xml"/><Relationship Id="rId404" Type="http://schemas.openxmlformats.org/officeDocument/2006/relationships/customXml" Target="../ink/ink3773.xml"/><Relationship Id="rId446" Type="http://schemas.openxmlformats.org/officeDocument/2006/relationships/customXml" Target="../ink/ink3794.xml"/><Relationship Id="rId250" Type="http://schemas.openxmlformats.org/officeDocument/2006/relationships/customXml" Target="../ink/ink3696.xml"/><Relationship Id="rId292" Type="http://schemas.openxmlformats.org/officeDocument/2006/relationships/customXml" Target="../ink/ink3717.xml"/><Relationship Id="rId306" Type="http://schemas.openxmlformats.org/officeDocument/2006/relationships/customXml" Target="../ink/ink3724.xml"/><Relationship Id="rId488" Type="http://schemas.openxmlformats.org/officeDocument/2006/relationships/customXml" Target="../ink/ink3815.xml"/><Relationship Id="rId45" Type="http://schemas.openxmlformats.org/officeDocument/2006/relationships/image" Target="../media/image1614.png"/><Relationship Id="rId87" Type="http://schemas.openxmlformats.org/officeDocument/2006/relationships/image" Target="../media/image18000.png"/><Relationship Id="rId110" Type="http://schemas.openxmlformats.org/officeDocument/2006/relationships/customXml" Target="../ink/ink3626.xml"/><Relationship Id="rId348" Type="http://schemas.openxmlformats.org/officeDocument/2006/relationships/customXml" Target="../ink/ink3745.xml"/><Relationship Id="rId513" Type="http://schemas.openxmlformats.org/officeDocument/2006/relationships/image" Target="../media/image2012.png"/><Relationship Id="rId555" Type="http://schemas.openxmlformats.org/officeDocument/2006/relationships/image" Target="../media/image2033.png"/><Relationship Id="rId152" Type="http://schemas.openxmlformats.org/officeDocument/2006/relationships/customXml" Target="../ink/ink3647.xml"/><Relationship Id="rId194" Type="http://schemas.openxmlformats.org/officeDocument/2006/relationships/customXml" Target="../ink/ink3668.xml"/><Relationship Id="rId208" Type="http://schemas.openxmlformats.org/officeDocument/2006/relationships/customXml" Target="../ink/ink3675.xml"/><Relationship Id="rId415" Type="http://schemas.openxmlformats.org/officeDocument/2006/relationships/image" Target="../media/image1963.png"/><Relationship Id="rId457" Type="http://schemas.openxmlformats.org/officeDocument/2006/relationships/image" Target="../media/image1984.png"/><Relationship Id="rId261" Type="http://schemas.openxmlformats.org/officeDocument/2006/relationships/image" Target="../media/image1886.png"/><Relationship Id="rId499" Type="http://schemas.openxmlformats.org/officeDocument/2006/relationships/image" Target="../media/image2005.png"/><Relationship Id="rId14" Type="http://schemas.openxmlformats.org/officeDocument/2006/relationships/customXml" Target="../ink/ink3578.xml"/><Relationship Id="rId56" Type="http://schemas.openxmlformats.org/officeDocument/2006/relationships/customXml" Target="../ink/ink3599.xml"/><Relationship Id="rId317" Type="http://schemas.openxmlformats.org/officeDocument/2006/relationships/image" Target="../media/image1914.png"/><Relationship Id="rId359" Type="http://schemas.openxmlformats.org/officeDocument/2006/relationships/image" Target="../media/image1935.png"/><Relationship Id="rId524" Type="http://schemas.openxmlformats.org/officeDocument/2006/relationships/customXml" Target="../ink/ink3833.xml"/><Relationship Id="rId98" Type="http://schemas.openxmlformats.org/officeDocument/2006/relationships/customXml" Target="../ink/ink3620.xml"/><Relationship Id="rId121" Type="http://schemas.openxmlformats.org/officeDocument/2006/relationships/image" Target="../media/image18160.png"/><Relationship Id="rId163" Type="http://schemas.openxmlformats.org/officeDocument/2006/relationships/image" Target="../media/image18370.png"/><Relationship Id="rId219" Type="http://schemas.openxmlformats.org/officeDocument/2006/relationships/image" Target="../media/image1865.png"/><Relationship Id="rId370" Type="http://schemas.openxmlformats.org/officeDocument/2006/relationships/customXml" Target="../ink/ink3756.xml"/><Relationship Id="rId426" Type="http://schemas.openxmlformats.org/officeDocument/2006/relationships/customXml" Target="../ink/ink3784.xml"/><Relationship Id="rId230" Type="http://schemas.openxmlformats.org/officeDocument/2006/relationships/customXml" Target="../ink/ink3686.xml"/><Relationship Id="rId468" Type="http://schemas.openxmlformats.org/officeDocument/2006/relationships/customXml" Target="../ink/ink3805.xml"/><Relationship Id="rId25" Type="http://schemas.openxmlformats.org/officeDocument/2006/relationships/image" Target="../media/image1604.png"/><Relationship Id="rId67" Type="http://schemas.openxmlformats.org/officeDocument/2006/relationships/image" Target="../media/image1625.png"/><Relationship Id="rId272" Type="http://schemas.openxmlformats.org/officeDocument/2006/relationships/customXml" Target="../ink/ink3707.xml"/><Relationship Id="rId328" Type="http://schemas.openxmlformats.org/officeDocument/2006/relationships/customXml" Target="../ink/ink3735.xml"/><Relationship Id="rId535" Type="http://schemas.openxmlformats.org/officeDocument/2006/relationships/image" Target="../media/image2023.png"/><Relationship Id="rId132" Type="http://schemas.openxmlformats.org/officeDocument/2006/relationships/customXml" Target="../ink/ink3637.xml"/><Relationship Id="rId174" Type="http://schemas.openxmlformats.org/officeDocument/2006/relationships/customXml" Target="../ink/ink3658.xml"/><Relationship Id="rId381" Type="http://schemas.openxmlformats.org/officeDocument/2006/relationships/image" Target="../media/image1946.png"/><Relationship Id="rId241" Type="http://schemas.openxmlformats.org/officeDocument/2006/relationships/image" Target="../media/image1876.png"/><Relationship Id="rId437" Type="http://schemas.openxmlformats.org/officeDocument/2006/relationships/image" Target="../media/image1974.png"/><Relationship Id="rId479" Type="http://schemas.openxmlformats.org/officeDocument/2006/relationships/image" Target="../media/image1995.png"/><Relationship Id="rId36" Type="http://schemas.openxmlformats.org/officeDocument/2006/relationships/customXml" Target="../ink/ink3589.xml"/><Relationship Id="rId283" Type="http://schemas.openxmlformats.org/officeDocument/2006/relationships/image" Target="../media/image1897.png"/><Relationship Id="rId339" Type="http://schemas.openxmlformats.org/officeDocument/2006/relationships/image" Target="../media/image1925.png"/><Relationship Id="rId490" Type="http://schemas.openxmlformats.org/officeDocument/2006/relationships/customXml" Target="../ink/ink3816.xml"/><Relationship Id="rId504" Type="http://schemas.openxmlformats.org/officeDocument/2006/relationships/customXml" Target="../ink/ink3823.xml"/><Relationship Id="rId546" Type="http://schemas.openxmlformats.org/officeDocument/2006/relationships/customXml" Target="../ink/ink3844.xml"/><Relationship Id="rId78" Type="http://schemas.openxmlformats.org/officeDocument/2006/relationships/customXml" Target="../ink/ink3610.xml"/><Relationship Id="rId101" Type="http://schemas.openxmlformats.org/officeDocument/2006/relationships/image" Target="../media/image18060.png"/><Relationship Id="rId143" Type="http://schemas.openxmlformats.org/officeDocument/2006/relationships/image" Target="../media/image18270.png"/><Relationship Id="rId185" Type="http://schemas.openxmlformats.org/officeDocument/2006/relationships/image" Target="../media/image18480.png"/><Relationship Id="rId350" Type="http://schemas.openxmlformats.org/officeDocument/2006/relationships/customXml" Target="../ink/ink3746.xml"/><Relationship Id="rId406" Type="http://schemas.openxmlformats.org/officeDocument/2006/relationships/customXml" Target="../ink/ink3774.xml"/><Relationship Id="rId9" Type="http://schemas.openxmlformats.org/officeDocument/2006/relationships/image" Target="../media/image1596.png"/><Relationship Id="rId210" Type="http://schemas.openxmlformats.org/officeDocument/2006/relationships/customXml" Target="../ink/ink3676.xml"/><Relationship Id="rId392" Type="http://schemas.openxmlformats.org/officeDocument/2006/relationships/customXml" Target="../ink/ink3767.xml"/><Relationship Id="rId448" Type="http://schemas.openxmlformats.org/officeDocument/2006/relationships/customXml" Target="../ink/ink3795.xml"/><Relationship Id="rId252" Type="http://schemas.openxmlformats.org/officeDocument/2006/relationships/customXml" Target="../ink/ink3697.xml"/><Relationship Id="rId294" Type="http://schemas.openxmlformats.org/officeDocument/2006/relationships/customXml" Target="../ink/ink3718.xml"/><Relationship Id="rId308" Type="http://schemas.openxmlformats.org/officeDocument/2006/relationships/customXml" Target="../ink/ink3725.xml"/><Relationship Id="rId515" Type="http://schemas.openxmlformats.org/officeDocument/2006/relationships/image" Target="../media/image2013.png"/><Relationship Id="rId47" Type="http://schemas.openxmlformats.org/officeDocument/2006/relationships/image" Target="../media/image1615.png"/><Relationship Id="rId89" Type="http://schemas.openxmlformats.org/officeDocument/2006/relationships/image" Target="../media/image18011.png"/><Relationship Id="rId112" Type="http://schemas.openxmlformats.org/officeDocument/2006/relationships/customXml" Target="../ink/ink3627.xml"/><Relationship Id="rId154" Type="http://schemas.openxmlformats.org/officeDocument/2006/relationships/customXml" Target="../ink/ink3648.xml"/><Relationship Id="rId361" Type="http://schemas.openxmlformats.org/officeDocument/2006/relationships/image" Target="../media/image1936.png"/><Relationship Id="rId557" Type="http://schemas.openxmlformats.org/officeDocument/2006/relationships/image" Target="../media/image2034.png"/><Relationship Id="rId196" Type="http://schemas.openxmlformats.org/officeDocument/2006/relationships/customXml" Target="../ink/ink3669.xml"/><Relationship Id="rId417" Type="http://schemas.openxmlformats.org/officeDocument/2006/relationships/image" Target="../media/image1964.png"/><Relationship Id="rId459" Type="http://schemas.openxmlformats.org/officeDocument/2006/relationships/image" Target="../media/image1985.png"/><Relationship Id="rId16" Type="http://schemas.openxmlformats.org/officeDocument/2006/relationships/customXml" Target="../ink/ink3579.xml"/><Relationship Id="rId221" Type="http://schemas.openxmlformats.org/officeDocument/2006/relationships/image" Target="../media/image1866.png"/><Relationship Id="rId263" Type="http://schemas.openxmlformats.org/officeDocument/2006/relationships/image" Target="../media/image1887.png"/><Relationship Id="rId319" Type="http://schemas.openxmlformats.org/officeDocument/2006/relationships/image" Target="../media/image1915.png"/><Relationship Id="rId470" Type="http://schemas.openxmlformats.org/officeDocument/2006/relationships/customXml" Target="../ink/ink3806.xml"/><Relationship Id="rId526" Type="http://schemas.openxmlformats.org/officeDocument/2006/relationships/customXml" Target="../ink/ink3834.xml"/><Relationship Id="rId58" Type="http://schemas.openxmlformats.org/officeDocument/2006/relationships/customXml" Target="../ink/ink3600.xml"/><Relationship Id="rId123" Type="http://schemas.openxmlformats.org/officeDocument/2006/relationships/image" Target="../media/image18170.png"/><Relationship Id="rId330" Type="http://schemas.openxmlformats.org/officeDocument/2006/relationships/customXml" Target="../ink/ink3736.xml"/><Relationship Id="rId165" Type="http://schemas.openxmlformats.org/officeDocument/2006/relationships/image" Target="../media/image18380.png"/><Relationship Id="rId372" Type="http://schemas.openxmlformats.org/officeDocument/2006/relationships/customXml" Target="../ink/ink3757.xml"/><Relationship Id="rId428" Type="http://schemas.openxmlformats.org/officeDocument/2006/relationships/customXml" Target="../ink/ink3785.xml"/><Relationship Id="rId232" Type="http://schemas.openxmlformats.org/officeDocument/2006/relationships/customXml" Target="../ink/ink3687.xml"/><Relationship Id="rId274" Type="http://schemas.openxmlformats.org/officeDocument/2006/relationships/customXml" Target="../ink/ink3708.xml"/><Relationship Id="rId481" Type="http://schemas.openxmlformats.org/officeDocument/2006/relationships/image" Target="../media/image1996.png"/><Relationship Id="rId27" Type="http://schemas.openxmlformats.org/officeDocument/2006/relationships/image" Target="../media/image1605.png"/><Relationship Id="rId69" Type="http://schemas.openxmlformats.org/officeDocument/2006/relationships/image" Target="../media/image1626.png"/><Relationship Id="rId134" Type="http://schemas.openxmlformats.org/officeDocument/2006/relationships/customXml" Target="../ink/ink3638.xml"/><Relationship Id="rId537" Type="http://schemas.openxmlformats.org/officeDocument/2006/relationships/image" Target="../media/image2024.png"/><Relationship Id="rId80" Type="http://schemas.openxmlformats.org/officeDocument/2006/relationships/customXml" Target="../ink/ink3611.xml"/><Relationship Id="rId176" Type="http://schemas.openxmlformats.org/officeDocument/2006/relationships/customXml" Target="../ink/ink3659.xml"/><Relationship Id="rId341" Type="http://schemas.openxmlformats.org/officeDocument/2006/relationships/image" Target="../media/image1926.png"/><Relationship Id="rId383" Type="http://schemas.openxmlformats.org/officeDocument/2006/relationships/image" Target="../media/image1947.png"/><Relationship Id="rId439" Type="http://schemas.openxmlformats.org/officeDocument/2006/relationships/image" Target="../media/image1975.png"/><Relationship Id="rId201" Type="http://schemas.openxmlformats.org/officeDocument/2006/relationships/image" Target="../media/image18560.png"/><Relationship Id="rId243" Type="http://schemas.openxmlformats.org/officeDocument/2006/relationships/image" Target="../media/image1877.png"/><Relationship Id="rId285" Type="http://schemas.openxmlformats.org/officeDocument/2006/relationships/image" Target="../media/image1898.png"/><Relationship Id="rId450" Type="http://schemas.openxmlformats.org/officeDocument/2006/relationships/customXml" Target="../ink/ink3796.xml"/><Relationship Id="rId506" Type="http://schemas.openxmlformats.org/officeDocument/2006/relationships/customXml" Target="../ink/ink3824.xml"/><Relationship Id="rId38" Type="http://schemas.openxmlformats.org/officeDocument/2006/relationships/customXml" Target="../ink/ink3590.xml"/><Relationship Id="rId103" Type="http://schemas.openxmlformats.org/officeDocument/2006/relationships/image" Target="../media/image18070.png"/><Relationship Id="rId310" Type="http://schemas.openxmlformats.org/officeDocument/2006/relationships/customXml" Target="../ink/ink3726.xml"/><Relationship Id="rId492" Type="http://schemas.openxmlformats.org/officeDocument/2006/relationships/customXml" Target="../ink/ink3817.xml"/><Relationship Id="rId548" Type="http://schemas.openxmlformats.org/officeDocument/2006/relationships/customXml" Target="../ink/ink3845.xml"/><Relationship Id="rId91" Type="http://schemas.openxmlformats.org/officeDocument/2006/relationships/image" Target="../media/image18020.png"/><Relationship Id="rId145" Type="http://schemas.openxmlformats.org/officeDocument/2006/relationships/image" Target="../media/image18280.png"/><Relationship Id="rId187" Type="http://schemas.openxmlformats.org/officeDocument/2006/relationships/image" Target="../media/image18490.png"/><Relationship Id="rId352" Type="http://schemas.openxmlformats.org/officeDocument/2006/relationships/customXml" Target="../ink/ink3747.xml"/><Relationship Id="rId394" Type="http://schemas.openxmlformats.org/officeDocument/2006/relationships/customXml" Target="../ink/ink3768.xml"/><Relationship Id="rId408" Type="http://schemas.openxmlformats.org/officeDocument/2006/relationships/customXml" Target="../ink/ink3775.xml"/><Relationship Id="rId212" Type="http://schemas.openxmlformats.org/officeDocument/2006/relationships/customXml" Target="../ink/ink3677.xml"/><Relationship Id="rId254" Type="http://schemas.openxmlformats.org/officeDocument/2006/relationships/customXml" Target="../ink/ink3698.xml"/><Relationship Id="rId49" Type="http://schemas.openxmlformats.org/officeDocument/2006/relationships/image" Target="../media/image1616.png"/><Relationship Id="rId114" Type="http://schemas.openxmlformats.org/officeDocument/2006/relationships/customXml" Target="../ink/ink3628.xml"/><Relationship Id="rId296" Type="http://schemas.openxmlformats.org/officeDocument/2006/relationships/customXml" Target="../ink/ink3719.xml"/><Relationship Id="rId461" Type="http://schemas.openxmlformats.org/officeDocument/2006/relationships/image" Target="../media/image1986.png"/><Relationship Id="rId517" Type="http://schemas.openxmlformats.org/officeDocument/2006/relationships/image" Target="../media/image2014.png"/><Relationship Id="rId559" Type="http://schemas.openxmlformats.org/officeDocument/2006/relationships/image" Target="../media/image2035.png"/><Relationship Id="rId60" Type="http://schemas.openxmlformats.org/officeDocument/2006/relationships/customXml" Target="../ink/ink3601.xml"/><Relationship Id="rId156" Type="http://schemas.openxmlformats.org/officeDocument/2006/relationships/customXml" Target="../ink/ink3649.xml"/><Relationship Id="rId198" Type="http://schemas.openxmlformats.org/officeDocument/2006/relationships/customXml" Target="../ink/ink3670.xml"/><Relationship Id="rId321" Type="http://schemas.openxmlformats.org/officeDocument/2006/relationships/image" Target="../media/image1916.png"/><Relationship Id="rId363" Type="http://schemas.openxmlformats.org/officeDocument/2006/relationships/image" Target="../media/image1937.png"/><Relationship Id="rId419" Type="http://schemas.openxmlformats.org/officeDocument/2006/relationships/image" Target="../media/image1965.png"/><Relationship Id="rId223" Type="http://schemas.openxmlformats.org/officeDocument/2006/relationships/image" Target="../media/image1867.png"/><Relationship Id="rId430" Type="http://schemas.openxmlformats.org/officeDocument/2006/relationships/customXml" Target="../ink/ink3786.xml"/><Relationship Id="rId18" Type="http://schemas.openxmlformats.org/officeDocument/2006/relationships/customXml" Target="../ink/ink3580.xml"/><Relationship Id="rId265" Type="http://schemas.openxmlformats.org/officeDocument/2006/relationships/image" Target="../media/image1888.png"/><Relationship Id="rId472" Type="http://schemas.openxmlformats.org/officeDocument/2006/relationships/customXml" Target="../ink/ink3807.xml"/><Relationship Id="rId528" Type="http://schemas.openxmlformats.org/officeDocument/2006/relationships/customXml" Target="../ink/ink3835.xml"/><Relationship Id="rId125" Type="http://schemas.openxmlformats.org/officeDocument/2006/relationships/image" Target="../media/image18180.png"/><Relationship Id="rId167" Type="http://schemas.openxmlformats.org/officeDocument/2006/relationships/image" Target="../media/image18390.png"/><Relationship Id="rId332" Type="http://schemas.openxmlformats.org/officeDocument/2006/relationships/customXml" Target="../ink/ink3737.xml"/><Relationship Id="rId374" Type="http://schemas.openxmlformats.org/officeDocument/2006/relationships/customXml" Target="../ink/ink3758.xml"/><Relationship Id="rId71" Type="http://schemas.openxmlformats.org/officeDocument/2006/relationships/image" Target="../media/image1627.png"/><Relationship Id="rId234" Type="http://schemas.openxmlformats.org/officeDocument/2006/relationships/customXml" Target="../ink/ink3688.xml"/><Relationship Id="rId2" Type="http://schemas.openxmlformats.org/officeDocument/2006/relationships/customXml" Target="../ink/ink3572.xml"/><Relationship Id="rId29" Type="http://schemas.openxmlformats.org/officeDocument/2006/relationships/image" Target="../media/image1606.png"/><Relationship Id="rId276" Type="http://schemas.openxmlformats.org/officeDocument/2006/relationships/customXml" Target="../ink/ink3709.xml"/><Relationship Id="rId441" Type="http://schemas.openxmlformats.org/officeDocument/2006/relationships/image" Target="../media/image1976.png"/><Relationship Id="rId483" Type="http://schemas.openxmlformats.org/officeDocument/2006/relationships/image" Target="../media/image1997.png"/><Relationship Id="rId539" Type="http://schemas.openxmlformats.org/officeDocument/2006/relationships/image" Target="../media/image2025.png"/><Relationship Id="rId40" Type="http://schemas.openxmlformats.org/officeDocument/2006/relationships/customXml" Target="../ink/ink3591.xml"/><Relationship Id="rId136" Type="http://schemas.openxmlformats.org/officeDocument/2006/relationships/customXml" Target="../ink/ink3639.xml"/><Relationship Id="rId178" Type="http://schemas.openxmlformats.org/officeDocument/2006/relationships/customXml" Target="../ink/ink3660.xml"/><Relationship Id="rId301" Type="http://schemas.openxmlformats.org/officeDocument/2006/relationships/image" Target="../media/image1906.png"/><Relationship Id="rId343" Type="http://schemas.openxmlformats.org/officeDocument/2006/relationships/image" Target="../media/image1927.png"/><Relationship Id="rId550" Type="http://schemas.openxmlformats.org/officeDocument/2006/relationships/customXml" Target="../ink/ink3846.xml"/><Relationship Id="rId82" Type="http://schemas.openxmlformats.org/officeDocument/2006/relationships/customXml" Target="../ink/ink3612.xml"/><Relationship Id="rId203" Type="http://schemas.openxmlformats.org/officeDocument/2006/relationships/image" Target="../media/image18570.png"/><Relationship Id="rId385" Type="http://schemas.openxmlformats.org/officeDocument/2006/relationships/image" Target="../media/image1948.png"/><Relationship Id="rId245" Type="http://schemas.openxmlformats.org/officeDocument/2006/relationships/image" Target="../media/image1878.png"/><Relationship Id="rId287" Type="http://schemas.openxmlformats.org/officeDocument/2006/relationships/image" Target="../media/image1899.png"/><Relationship Id="rId410" Type="http://schemas.openxmlformats.org/officeDocument/2006/relationships/customXml" Target="../ink/ink3776.xml"/><Relationship Id="rId452" Type="http://schemas.openxmlformats.org/officeDocument/2006/relationships/customXml" Target="../ink/ink3797.xml"/><Relationship Id="rId494" Type="http://schemas.openxmlformats.org/officeDocument/2006/relationships/customXml" Target="../ink/ink3818.xml"/><Relationship Id="rId508" Type="http://schemas.openxmlformats.org/officeDocument/2006/relationships/customXml" Target="../ink/ink3825.xml"/><Relationship Id="rId105" Type="http://schemas.openxmlformats.org/officeDocument/2006/relationships/image" Target="../media/image18080.png"/><Relationship Id="rId147" Type="http://schemas.openxmlformats.org/officeDocument/2006/relationships/image" Target="../media/image18290.png"/><Relationship Id="rId312" Type="http://schemas.openxmlformats.org/officeDocument/2006/relationships/customXml" Target="../ink/ink3727.xml"/><Relationship Id="rId354" Type="http://schemas.openxmlformats.org/officeDocument/2006/relationships/customXml" Target="../ink/ink3748.xml"/><Relationship Id="rId51" Type="http://schemas.openxmlformats.org/officeDocument/2006/relationships/image" Target="../media/image1617.png"/><Relationship Id="rId93" Type="http://schemas.openxmlformats.org/officeDocument/2006/relationships/image" Target="../media/image12310.png"/><Relationship Id="rId189" Type="http://schemas.openxmlformats.org/officeDocument/2006/relationships/image" Target="../media/image18500.png"/><Relationship Id="rId396" Type="http://schemas.openxmlformats.org/officeDocument/2006/relationships/customXml" Target="../ink/ink3769.xml"/><Relationship Id="rId214" Type="http://schemas.openxmlformats.org/officeDocument/2006/relationships/customXml" Target="../ink/ink3678.xml"/><Relationship Id="rId256" Type="http://schemas.openxmlformats.org/officeDocument/2006/relationships/customXml" Target="../ink/ink3699.xml"/><Relationship Id="rId298" Type="http://schemas.openxmlformats.org/officeDocument/2006/relationships/customXml" Target="../ink/ink3720.xml"/><Relationship Id="rId421" Type="http://schemas.openxmlformats.org/officeDocument/2006/relationships/image" Target="../media/image1966.png"/><Relationship Id="rId463" Type="http://schemas.openxmlformats.org/officeDocument/2006/relationships/image" Target="../media/image1987.png"/><Relationship Id="rId519" Type="http://schemas.openxmlformats.org/officeDocument/2006/relationships/image" Target="../media/image2015.png"/><Relationship Id="rId116" Type="http://schemas.openxmlformats.org/officeDocument/2006/relationships/customXml" Target="../ink/ink3629.xml"/><Relationship Id="rId158" Type="http://schemas.openxmlformats.org/officeDocument/2006/relationships/customXml" Target="../ink/ink3650.xml"/><Relationship Id="rId323" Type="http://schemas.openxmlformats.org/officeDocument/2006/relationships/image" Target="../media/image1917.png"/><Relationship Id="rId530" Type="http://schemas.openxmlformats.org/officeDocument/2006/relationships/customXml" Target="../ink/ink3836.xml"/><Relationship Id="rId20" Type="http://schemas.openxmlformats.org/officeDocument/2006/relationships/customXml" Target="../ink/ink3581.xml"/><Relationship Id="rId62" Type="http://schemas.openxmlformats.org/officeDocument/2006/relationships/customXml" Target="../ink/ink3602.xml"/><Relationship Id="rId365" Type="http://schemas.openxmlformats.org/officeDocument/2006/relationships/image" Target="../media/image1938.png"/><Relationship Id="rId225" Type="http://schemas.openxmlformats.org/officeDocument/2006/relationships/image" Target="../media/image1868.png"/><Relationship Id="rId267" Type="http://schemas.openxmlformats.org/officeDocument/2006/relationships/image" Target="../media/image1889.png"/><Relationship Id="rId432" Type="http://schemas.openxmlformats.org/officeDocument/2006/relationships/customXml" Target="../ink/ink3787.xml"/><Relationship Id="rId474" Type="http://schemas.openxmlformats.org/officeDocument/2006/relationships/customXml" Target="../ink/ink3808.xml"/><Relationship Id="rId127" Type="http://schemas.openxmlformats.org/officeDocument/2006/relationships/image" Target="../media/image18190.png"/><Relationship Id="rId31" Type="http://schemas.openxmlformats.org/officeDocument/2006/relationships/image" Target="../media/image1607.png"/><Relationship Id="rId73" Type="http://schemas.openxmlformats.org/officeDocument/2006/relationships/image" Target="../media/image1628.png"/><Relationship Id="rId169" Type="http://schemas.openxmlformats.org/officeDocument/2006/relationships/image" Target="../media/image18400.png"/><Relationship Id="rId334" Type="http://schemas.openxmlformats.org/officeDocument/2006/relationships/customXml" Target="../ink/ink3738.xml"/><Relationship Id="rId376" Type="http://schemas.openxmlformats.org/officeDocument/2006/relationships/customXml" Target="../ink/ink3759.xml"/><Relationship Id="rId541" Type="http://schemas.openxmlformats.org/officeDocument/2006/relationships/image" Target="../media/image2026.png"/><Relationship Id="rId4" Type="http://schemas.openxmlformats.org/officeDocument/2006/relationships/customXml" Target="../ink/ink3573.xml"/><Relationship Id="rId180" Type="http://schemas.openxmlformats.org/officeDocument/2006/relationships/customXml" Target="../ink/ink3661.xml"/><Relationship Id="rId236" Type="http://schemas.openxmlformats.org/officeDocument/2006/relationships/customXml" Target="../ink/ink3689.xml"/><Relationship Id="rId278" Type="http://schemas.openxmlformats.org/officeDocument/2006/relationships/customXml" Target="../ink/ink3710.xml"/><Relationship Id="rId401" Type="http://schemas.openxmlformats.org/officeDocument/2006/relationships/image" Target="../media/image1956.png"/><Relationship Id="rId443" Type="http://schemas.openxmlformats.org/officeDocument/2006/relationships/image" Target="../media/image1977.png"/><Relationship Id="rId303" Type="http://schemas.openxmlformats.org/officeDocument/2006/relationships/image" Target="../media/image1907.png"/><Relationship Id="rId485" Type="http://schemas.openxmlformats.org/officeDocument/2006/relationships/image" Target="../media/image1998.png"/><Relationship Id="rId42" Type="http://schemas.openxmlformats.org/officeDocument/2006/relationships/customXml" Target="../ink/ink3592.xml"/><Relationship Id="rId84" Type="http://schemas.openxmlformats.org/officeDocument/2006/relationships/customXml" Target="../ink/ink3613.xml"/><Relationship Id="rId138" Type="http://schemas.openxmlformats.org/officeDocument/2006/relationships/customXml" Target="../ink/ink3640.xml"/><Relationship Id="rId345" Type="http://schemas.openxmlformats.org/officeDocument/2006/relationships/image" Target="../media/image1928.png"/><Relationship Id="rId387" Type="http://schemas.openxmlformats.org/officeDocument/2006/relationships/image" Target="../media/image1949.png"/><Relationship Id="rId510" Type="http://schemas.openxmlformats.org/officeDocument/2006/relationships/customXml" Target="../ink/ink3826.xml"/><Relationship Id="rId552" Type="http://schemas.openxmlformats.org/officeDocument/2006/relationships/customXml" Target="../ink/ink3847.xml"/><Relationship Id="rId191" Type="http://schemas.openxmlformats.org/officeDocument/2006/relationships/image" Target="../media/image18511.png"/><Relationship Id="rId205" Type="http://schemas.openxmlformats.org/officeDocument/2006/relationships/image" Target="../media/image18580.png"/><Relationship Id="rId247" Type="http://schemas.openxmlformats.org/officeDocument/2006/relationships/image" Target="../media/image1879.png"/><Relationship Id="rId412" Type="http://schemas.openxmlformats.org/officeDocument/2006/relationships/customXml" Target="../ink/ink3777.xml"/><Relationship Id="rId107" Type="http://schemas.openxmlformats.org/officeDocument/2006/relationships/image" Target="../media/image18090.png"/><Relationship Id="rId289" Type="http://schemas.openxmlformats.org/officeDocument/2006/relationships/image" Target="../media/image1900.png"/><Relationship Id="rId454" Type="http://schemas.openxmlformats.org/officeDocument/2006/relationships/customXml" Target="../ink/ink3798.xml"/><Relationship Id="rId496" Type="http://schemas.openxmlformats.org/officeDocument/2006/relationships/customXml" Target="../ink/ink3819.xml"/><Relationship Id="rId11" Type="http://schemas.openxmlformats.org/officeDocument/2006/relationships/image" Target="../media/image1597.png"/><Relationship Id="rId53" Type="http://schemas.openxmlformats.org/officeDocument/2006/relationships/image" Target="../media/image1618.png"/><Relationship Id="rId149" Type="http://schemas.openxmlformats.org/officeDocument/2006/relationships/image" Target="../media/image18300.png"/><Relationship Id="rId314" Type="http://schemas.openxmlformats.org/officeDocument/2006/relationships/customXml" Target="../ink/ink3728.xml"/><Relationship Id="rId356" Type="http://schemas.openxmlformats.org/officeDocument/2006/relationships/customXml" Target="../ink/ink3749.xml"/><Relationship Id="rId398" Type="http://schemas.openxmlformats.org/officeDocument/2006/relationships/customXml" Target="../ink/ink3770.xml"/><Relationship Id="rId521" Type="http://schemas.openxmlformats.org/officeDocument/2006/relationships/image" Target="../media/image2016.png"/><Relationship Id="rId95" Type="http://schemas.openxmlformats.org/officeDocument/2006/relationships/image" Target="../media/image18030.png"/><Relationship Id="rId160" Type="http://schemas.openxmlformats.org/officeDocument/2006/relationships/customXml" Target="../ink/ink3651.xml"/><Relationship Id="rId216" Type="http://schemas.openxmlformats.org/officeDocument/2006/relationships/customXml" Target="../ink/ink3679.xml"/><Relationship Id="rId423" Type="http://schemas.openxmlformats.org/officeDocument/2006/relationships/image" Target="../media/image1967.png"/><Relationship Id="rId258" Type="http://schemas.openxmlformats.org/officeDocument/2006/relationships/customXml" Target="../ink/ink3700.xml"/><Relationship Id="rId465" Type="http://schemas.openxmlformats.org/officeDocument/2006/relationships/image" Target="../media/image1988.png"/><Relationship Id="rId22" Type="http://schemas.openxmlformats.org/officeDocument/2006/relationships/customXml" Target="../ink/ink3582.xml"/><Relationship Id="rId64" Type="http://schemas.openxmlformats.org/officeDocument/2006/relationships/customXml" Target="../ink/ink3603.xml"/><Relationship Id="rId118" Type="http://schemas.openxmlformats.org/officeDocument/2006/relationships/customXml" Target="../ink/ink3630.xml"/><Relationship Id="rId325" Type="http://schemas.openxmlformats.org/officeDocument/2006/relationships/image" Target="../media/image1918.png"/><Relationship Id="rId367" Type="http://schemas.openxmlformats.org/officeDocument/2006/relationships/image" Target="../media/image1939.png"/><Relationship Id="rId532" Type="http://schemas.openxmlformats.org/officeDocument/2006/relationships/customXml" Target="../ink/ink3837.xml"/><Relationship Id="rId171" Type="http://schemas.openxmlformats.org/officeDocument/2006/relationships/image" Target="../media/image18411.png"/><Relationship Id="rId227" Type="http://schemas.openxmlformats.org/officeDocument/2006/relationships/image" Target="../media/image1869.png"/><Relationship Id="rId269" Type="http://schemas.openxmlformats.org/officeDocument/2006/relationships/image" Target="../media/image1890.png"/><Relationship Id="rId434" Type="http://schemas.openxmlformats.org/officeDocument/2006/relationships/customXml" Target="../ink/ink3788.xml"/><Relationship Id="rId476" Type="http://schemas.openxmlformats.org/officeDocument/2006/relationships/customXml" Target="../ink/ink3809.xml"/><Relationship Id="rId33" Type="http://schemas.openxmlformats.org/officeDocument/2006/relationships/image" Target="../media/image1608.png"/><Relationship Id="rId129" Type="http://schemas.openxmlformats.org/officeDocument/2006/relationships/image" Target="../media/image18200.png"/><Relationship Id="rId280" Type="http://schemas.openxmlformats.org/officeDocument/2006/relationships/customXml" Target="../ink/ink3711.xml"/><Relationship Id="rId336" Type="http://schemas.openxmlformats.org/officeDocument/2006/relationships/customXml" Target="../ink/ink3739.xml"/><Relationship Id="rId501" Type="http://schemas.openxmlformats.org/officeDocument/2006/relationships/image" Target="../media/image2006.png"/><Relationship Id="rId543" Type="http://schemas.openxmlformats.org/officeDocument/2006/relationships/image" Target="../media/image2027.png"/><Relationship Id="rId75" Type="http://schemas.openxmlformats.org/officeDocument/2006/relationships/image" Target="../media/image17940.png"/><Relationship Id="rId140" Type="http://schemas.openxmlformats.org/officeDocument/2006/relationships/customXml" Target="../ink/ink3641.xml"/><Relationship Id="rId182" Type="http://schemas.openxmlformats.org/officeDocument/2006/relationships/customXml" Target="../ink/ink3662.xml"/><Relationship Id="rId378" Type="http://schemas.openxmlformats.org/officeDocument/2006/relationships/customXml" Target="../ink/ink3760.xml"/><Relationship Id="rId403" Type="http://schemas.openxmlformats.org/officeDocument/2006/relationships/image" Target="../media/image1957.png"/><Relationship Id="rId6" Type="http://schemas.openxmlformats.org/officeDocument/2006/relationships/customXml" Target="../ink/ink3574.xml"/><Relationship Id="rId238" Type="http://schemas.openxmlformats.org/officeDocument/2006/relationships/customXml" Target="../ink/ink3690.xml"/><Relationship Id="rId445" Type="http://schemas.openxmlformats.org/officeDocument/2006/relationships/image" Target="../media/image1978.png"/><Relationship Id="rId487" Type="http://schemas.openxmlformats.org/officeDocument/2006/relationships/image" Target="../media/image1999.png"/><Relationship Id="rId291" Type="http://schemas.openxmlformats.org/officeDocument/2006/relationships/image" Target="../media/image1901.png"/><Relationship Id="rId305" Type="http://schemas.openxmlformats.org/officeDocument/2006/relationships/image" Target="../media/image1908.png"/><Relationship Id="rId347" Type="http://schemas.openxmlformats.org/officeDocument/2006/relationships/image" Target="../media/image1929.png"/><Relationship Id="rId512" Type="http://schemas.openxmlformats.org/officeDocument/2006/relationships/customXml" Target="../ink/ink3827.xml"/><Relationship Id="rId44" Type="http://schemas.openxmlformats.org/officeDocument/2006/relationships/customXml" Target="../ink/ink3593.xml"/><Relationship Id="rId86" Type="http://schemas.openxmlformats.org/officeDocument/2006/relationships/customXml" Target="../ink/ink3614.xml"/><Relationship Id="rId151" Type="http://schemas.openxmlformats.org/officeDocument/2006/relationships/image" Target="../media/image18311.png"/><Relationship Id="rId389" Type="http://schemas.openxmlformats.org/officeDocument/2006/relationships/image" Target="../media/image1950.png"/><Relationship Id="rId554" Type="http://schemas.openxmlformats.org/officeDocument/2006/relationships/customXml" Target="../ink/ink3848.xml"/><Relationship Id="rId193" Type="http://schemas.openxmlformats.org/officeDocument/2006/relationships/image" Target="../media/image18520.png"/><Relationship Id="rId207" Type="http://schemas.openxmlformats.org/officeDocument/2006/relationships/image" Target="../media/image18590.png"/><Relationship Id="rId249" Type="http://schemas.openxmlformats.org/officeDocument/2006/relationships/image" Target="../media/image1880.png"/><Relationship Id="rId414" Type="http://schemas.openxmlformats.org/officeDocument/2006/relationships/customXml" Target="../ink/ink3778.xml"/><Relationship Id="rId456" Type="http://schemas.openxmlformats.org/officeDocument/2006/relationships/customXml" Target="../ink/ink3799.xml"/><Relationship Id="rId498" Type="http://schemas.openxmlformats.org/officeDocument/2006/relationships/customXml" Target="../ink/ink3820.xml"/><Relationship Id="rId13" Type="http://schemas.openxmlformats.org/officeDocument/2006/relationships/image" Target="../media/image1598.png"/><Relationship Id="rId109" Type="http://schemas.openxmlformats.org/officeDocument/2006/relationships/image" Target="../media/image18100.png"/><Relationship Id="rId260" Type="http://schemas.openxmlformats.org/officeDocument/2006/relationships/customXml" Target="../ink/ink3701.xml"/><Relationship Id="rId316" Type="http://schemas.openxmlformats.org/officeDocument/2006/relationships/customXml" Target="../ink/ink3729.xml"/><Relationship Id="rId523" Type="http://schemas.openxmlformats.org/officeDocument/2006/relationships/image" Target="../media/image2017.png"/><Relationship Id="rId55" Type="http://schemas.openxmlformats.org/officeDocument/2006/relationships/image" Target="../media/image1619.png"/><Relationship Id="rId97" Type="http://schemas.openxmlformats.org/officeDocument/2006/relationships/image" Target="../media/image18040.png"/><Relationship Id="rId120" Type="http://schemas.openxmlformats.org/officeDocument/2006/relationships/customXml" Target="../ink/ink3631.xml"/><Relationship Id="rId358" Type="http://schemas.openxmlformats.org/officeDocument/2006/relationships/customXml" Target="../ink/ink3750.xml"/><Relationship Id="rId162" Type="http://schemas.openxmlformats.org/officeDocument/2006/relationships/customXml" Target="../ink/ink3652.xml"/><Relationship Id="rId218" Type="http://schemas.openxmlformats.org/officeDocument/2006/relationships/customXml" Target="../ink/ink3680.xml"/><Relationship Id="rId425" Type="http://schemas.openxmlformats.org/officeDocument/2006/relationships/image" Target="../media/image1968.png"/><Relationship Id="rId467" Type="http://schemas.openxmlformats.org/officeDocument/2006/relationships/image" Target="../media/image1989.png"/><Relationship Id="rId271" Type="http://schemas.openxmlformats.org/officeDocument/2006/relationships/image" Target="../media/image1891.png"/><Relationship Id="rId24" Type="http://schemas.openxmlformats.org/officeDocument/2006/relationships/customXml" Target="../ink/ink3583.xml"/><Relationship Id="rId66" Type="http://schemas.openxmlformats.org/officeDocument/2006/relationships/customXml" Target="../ink/ink3604.xml"/><Relationship Id="rId131" Type="http://schemas.openxmlformats.org/officeDocument/2006/relationships/image" Target="../media/image18211.png"/><Relationship Id="rId327" Type="http://schemas.openxmlformats.org/officeDocument/2006/relationships/image" Target="../media/image1919.png"/><Relationship Id="rId369" Type="http://schemas.openxmlformats.org/officeDocument/2006/relationships/image" Target="../media/image1940.png"/><Relationship Id="rId534" Type="http://schemas.openxmlformats.org/officeDocument/2006/relationships/customXml" Target="../ink/ink3838.xml"/><Relationship Id="rId173" Type="http://schemas.openxmlformats.org/officeDocument/2006/relationships/image" Target="../media/image18420.png"/><Relationship Id="rId229" Type="http://schemas.openxmlformats.org/officeDocument/2006/relationships/image" Target="../media/image1870.png"/><Relationship Id="rId380" Type="http://schemas.openxmlformats.org/officeDocument/2006/relationships/customXml" Target="../ink/ink3761.xml"/><Relationship Id="rId436" Type="http://schemas.openxmlformats.org/officeDocument/2006/relationships/customXml" Target="../ink/ink3789.xml"/><Relationship Id="rId240" Type="http://schemas.openxmlformats.org/officeDocument/2006/relationships/customXml" Target="../ink/ink3691.xml"/><Relationship Id="rId478" Type="http://schemas.openxmlformats.org/officeDocument/2006/relationships/customXml" Target="../ink/ink3810.xml"/><Relationship Id="rId35" Type="http://schemas.openxmlformats.org/officeDocument/2006/relationships/image" Target="../media/image1609.png"/><Relationship Id="rId77" Type="http://schemas.openxmlformats.org/officeDocument/2006/relationships/image" Target="../media/image17950.png"/><Relationship Id="rId100" Type="http://schemas.openxmlformats.org/officeDocument/2006/relationships/customXml" Target="../ink/ink3621.xml"/><Relationship Id="rId282" Type="http://schemas.openxmlformats.org/officeDocument/2006/relationships/customXml" Target="../ink/ink3712.xml"/><Relationship Id="rId338" Type="http://schemas.openxmlformats.org/officeDocument/2006/relationships/customXml" Target="../ink/ink3740.xml"/><Relationship Id="rId503" Type="http://schemas.openxmlformats.org/officeDocument/2006/relationships/image" Target="../media/image2007.png"/><Relationship Id="rId545" Type="http://schemas.openxmlformats.org/officeDocument/2006/relationships/image" Target="../media/image2028.png"/><Relationship Id="rId8" Type="http://schemas.openxmlformats.org/officeDocument/2006/relationships/customXml" Target="../ink/ink3575.xml"/><Relationship Id="rId142" Type="http://schemas.openxmlformats.org/officeDocument/2006/relationships/customXml" Target="../ink/ink3642.xml"/><Relationship Id="rId184" Type="http://schemas.openxmlformats.org/officeDocument/2006/relationships/customXml" Target="../ink/ink3663.xml"/><Relationship Id="rId391" Type="http://schemas.openxmlformats.org/officeDocument/2006/relationships/image" Target="../media/image1951.png"/><Relationship Id="rId405" Type="http://schemas.openxmlformats.org/officeDocument/2006/relationships/image" Target="../media/image1958.png"/><Relationship Id="rId447" Type="http://schemas.openxmlformats.org/officeDocument/2006/relationships/image" Target="../media/image1979.png"/><Relationship Id="rId251" Type="http://schemas.openxmlformats.org/officeDocument/2006/relationships/image" Target="../media/image1881.png"/><Relationship Id="rId489" Type="http://schemas.openxmlformats.org/officeDocument/2006/relationships/image" Target="../media/image2000.png"/><Relationship Id="rId46" Type="http://schemas.openxmlformats.org/officeDocument/2006/relationships/customXml" Target="../ink/ink3594.xml"/><Relationship Id="rId293" Type="http://schemas.openxmlformats.org/officeDocument/2006/relationships/image" Target="../media/image1902.png"/><Relationship Id="rId307" Type="http://schemas.openxmlformats.org/officeDocument/2006/relationships/image" Target="../media/image1909.png"/><Relationship Id="rId349" Type="http://schemas.openxmlformats.org/officeDocument/2006/relationships/image" Target="../media/image1930.png"/><Relationship Id="rId514" Type="http://schemas.openxmlformats.org/officeDocument/2006/relationships/customXml" Target="../ink/ink3828.xml"/><Relationship Id="rId556" Type="http://schemas.openxmlformats.org/officeDocument/2006/relationships/customXml" Target="../ink/ink3849.xml"/><Relationship Id="rId88" Type="http://schemas.openxmlformats.org/officeDocument/2006/relationships/customXml" Target="../ink/ink3615.xml"/><Relationship Id="rId111" Type="http://schemas.openxmlformats.org/officeDocument/2006/relationships/image" Target="../media/image18111.png"/><Relationship Id="rId153" Type="http://schemas.openxmlformats.org/officeDocument/2006/relationships/image" Target="../media/image18320.png"/><Relationship Id="rId195" Type="http://schemas.openxmlformats.org/officeDocument/2006/relationships/image" Target="../media/image18530.png"/><Relationship Id="rId209" Type="http://schemas.openxmlformats.org/officeDocument/2006/relationships/image" Target="../media/image18600.png"/><Relationship Id="rId360" Type="http://schemas.openxmlformats.org/officeDocument/2006/relationships/customXml" Target="../ink/ink3751.xml"/><Relationship Id="rId416" Type="http://schemas.openxmlformats.org/officeDocument/2006/relationships/customXml" Target="../ink/ink3779.xml"/><Relationship Id="rId220" Type="http://schemas.openxmlformats.org/officeDocument/2006/relationships/customXml" Target="../ink/ink3681.xml"/><Relationship Id="rId458" Type="http://schemas.openxmlformats.org/officeDocument/2006/relationships/customXml" Target="../ink/ink3800.xml"/><Relationship Id="rId15" Type="http://schemas.openxmlformats.org/officeDocument/2006/relationships/image" Target="../media/image1599.png"/><Relationship Id="rId57" Type="http://schemas.openxmlformats.org/officeDocument/2006/relationships/image" Target="../media/image1620.png"/><Relationship Id="rId262" Type="http://schemas.openxmlformats.org/officeDocument/2006/relationships/customXml" Target="../ink/ink3702.xml"/><Relationship Id="rId318" Type="http://schemas.openxmlformats.org/officeDocument/2006/relationships/customXml" Target="../ink/ink3730.xml"/><Relationship Id="rId525" Type="http://schemas.openxmlformats.org/officeDocument/2006/relationships/image" Target="../media/image2018.png"/><Relationship Id="rId99" Type="http://schemas.openxmlformats.org/officeDocument/2006/relationships/image" Target="../media/image18050.png"/><Relationship Id="rId122" Type="http://schemas.openxmlformats.org/officeDocument/2006/relationships/customXml" Target="../ink/ink3632.xml"/><Relationship Id="rId164" Type="http://schemas.openxmlformats.org/officeDocument/2006/relationships/customXml" Target="../ink/ink3653.xml"/><Relationship Id="rId371" Type="http://schemas.openxmlformats.org/officeDocument/2006/relationships/image" Target="../media/image1941.png"/><Relationship Id="rId427" Type="http://schemas.openxmlformats.org/officeDocument/2006/relationships/image" Target="../media/image1969.png"/><Relationship Id="rId469" Type="http://schemas.openxmlformats.org/officeDocument/2006/relationships/image" Target="../media/image1990.png"/><Relationship Id="rId26" Type="http://schemas.openxmlformats.org/officeDocument/2006/relationships/customXml" Target="../ink/ink3584.xml"/><Relationship Id="rId231" Type="http://schemas.openxmlformats.org/officeDocument/2006/relationships/image" Target="../media/image1871.png"/><Relationship Id="rId273" Type="http://schemas.openxmlformats.org/officeDocument/2006/relationships/image" Target="../media/image1892.png"/><Relationship Id="rId329" Type="http://schemas.openxmlformats.org/officeDocument/2006/relationships/image" Target="../media/image1920.png"/><Relationship Id="rId480" Type="http://schemas.openxmlformats.org/officeDocument/2006/relationships/customXml" Target="../ink/ink3811.xml"/><Relationship Id="rId536" Type="http://schemas.openxmlformats.org/officeDocument/2006/relationships/customXml" Target="../ink/ink3839.xml"/><Relationship Id="rId68" Type="http://schemas.openxmlformats.org/officeDocument/2006/relationships/customXml" Target="../ink/ink3605.xml"/><Relationship Id="rId133" Type="http://schemas.openxmlformats.org/officeDocument/2006/relationships/image" Target="../media/image18220.png"/><Relationship Id="rId175" Type="http://schemas.openxmlformats.org/officeDocument/2006/relationships/image" Target="../media/image18430.png"/><Relationship Id="rId340" Type="http://schemas.openxmlformats.org/officeDocument/2006/relationships/customXml" Target="../ink/ink3741.xml"/><Relationship Id="rId200" Type="http://schemas.openxmlformats.org/officeDocument/2006/relationships/customXml" Target="../ink/ink3671.xml"/><Relationship Id="rId382" Type="http://schemas.openxmlformats.org/officeDocument/2006/relationships/customXml" Target="../ink/ink3762.xml"/><Relationship Id="rId438" Type="http://schemas.openxmlformats.org/officeDocument/2006/relationships/customXml" Target="../ink/ink3790.xml"/><Relationship Id="rId242" Type="http://schemas.openxmlformats.org/officeDocument/2006/relationships/customXml" Target="../ink/ink3692.xml"/><Relationship Id="rId284" Type="http://schemas.openxmlformats.org/officeDocument/2006/relationships/customXml" Target="../ink/ink3713.xml"/><Relationship Id="rId491" Type="http://schemas.openxmlformats.org/officeDocument/2006/relationships/image" Target="../media/image2001.png"/><Relationship Id="rId505" Type="http://schemas.openxmlformats.org/officeDocument/2006/relationships/image" Target="../media/image2008.png"/><Relationship Id="rId37" Type="http://schemas.openxmlformats.org/officeDocument/2006/relationships/image" Target="../media/image1610.png"/><Relationship Id="rId79" Type="http://schemas.openxmlformats.org/officeDocument/2006/relationships/image" Target="../media/image17960.png"/><Relationship Id="rId102" Type="http://schemas.openxmlformats.org/officeDocument/2006/relationships/customXml" Target="../ink/ink3622.xml"/><Relationship Id="rId144" Type="http://schemas.openxmlformats.org/officeDocument/2006/relationships/customXml" Target="../ink/ink3643.xml"/><Relationship Id="rId547" Type="http://schemas.openxmlformats.org/officeDocument/2006/relationships/image" Target="../media/image2029.png"/><Relationship Id="rId90" Type="http://schemas.openxmlformats.org/officeDocument/2006/relationships/customXml" Target="../ink/ink3616.xml"/><Relationship Id="rId186" Type="http://schemas.openxmlformats.org/officeDocument/2006/relationships/customXml" Target="../ink/ink3664.xml"/><Relationship Id="rId351" Type="http://schemas.openxmlformats.org/officeDocument/2006/relationships/image" Target="../media/image1931.png"/><Relationship Id="rId393" Type="http://schemas.openxmlformats.org/officeDocument/2006/relationships/image" Target="../media/image1952.png"/><Relationship Id="rId407" Type="http://schemas.openxmlformats.org/officeDocument/2006/relationships/image" Target="../media/image1959.png"/><Relationship Id="rId449" Type="http://schemas.openxmlformats.org/officeDocument/2006/relationships/image" Target="../media/image1980.png"/><Relationship Id="rId211" Type="http://schemas.openxmlformats.org/officeDocument/2006/relationships/image" Target="../media/image1861.png"/><Relationship Id="rId253" Type="http://schemas.openxmlformats.org/officeDocument/2006/relationships/image" Target="../media/image1882.png"/><Relationship Id="rId295" Type="http://schemas.openxmlformats.org/officeDocument/2006/relationships/image" Target="../media/image1903.png"/><Relationship Id="rId309" Type="http://schemas.openxmlformats.org/officeDocument/2006/relationships/image" Target="../media/image1910.png"/><Relationship Id="rId460" Type="http://schemas.openxmlformats.org/officeDocument/2006/relationships/customXml" Target="../ink/ink3801.xml"/><Relationship Id="rId516" Type="http://schemas.openxmlformats.org/officeDocument/2006/relationships/customXml" Target="../ink/ink3829.xml"/><Relationship Id="rId48" Type="http://schemas.openxmlformats.org/officeDocument/2006/relationships/customXml" Target="../ink/ink3595.xml"/><Relationship Id="rId113" Type="http://schemas.openxmlformats.org/officeDocument/2006/relationships/image" Target="../media/image18120.png"/><Relationship Id="rId320" Type="http://schemas.openxmlformats.org/officeDocument/2006/relationships/customXml" Target="../ink/ink3731.xml"/><Relationship Id="rId558" Type="http://schemas.openxmlformats.org/officeDocument/2006/relationships/customXml" Target="../ink/ink3850.xml"/><Relationship Id="rId155" Type="http://schemas.openxmlformats.org/officeDocument/2006/relationships/image" Target="../media/image18330.png"/><Relationship Id="rId197" Type="http://schemas.openxmlformats.org/officeDocument/2006/relationships/image" Target="../media/image18540.png"/><Relationship Id="rId362" Type="http://schemas.openxmlformats.org/officeDocument/2006/relationships/customXml" Target="../ink/ink3752.xml"/><Relationship Id="rId418" Type="http://schemas.openxmlformats.org/officeDocument/2006/relationships/customXml" Target="../ink/ink3780.xml"/><Relationship Id="rId222" Type="http://schemas.openxmlformats.org/officeDocument/2006/relationships/customXml" Target="../ink/ink3682.xml"/><Relationship Id="rId264" Type="http://schemas.openxmlformats.org/officeDocument/2006/relationships/customXml" Target="../ink/ink3703.xml"/><Relationship Id="rId471" Type="http://schemas.openxmlformats.org/officeDocument/2006/relationships/image" Target="../media/image1991.png"/><Relationship Id="rId17" Type="http://schemas.openxmlformats.org/officeDocument/2006/relationships/image" Target="../media/image1600.png"/><Relationship Id="rId59" Type="http://schemas.openxmlformats.org/officeDocument/2006/relationships/image" Target="../media/image1621.png"/><Relationship Id="rId124" Type="http://schemas.openxmlformats.org/officeDocument/2006/relationships/customXml" Target="../ink/ink3633.xml"/><Relationship Id="rId527" Type="http://schemas.openxmlformats.org/officeDocument/2006/relationships/image" Target="../media/image2019.png"/><Relationship Id="rId70" Type="http://schemas.openxmlformats.org/officeDocument/2006/relationships/customXml" Target="../ink/ink3606.xml"/><Relationship Id="rId166" Type="http://schemas.openxmlformats.org/officeDocument/2006/relationships/customXml" Target="../ink/ink3654.xml"/><Relationship Id="rId331" Type="http://schemas.openxmlformats.org/officeDocument/2006/relationships/image" Target="../media/image1921.png"/><Relationship Id="rId373" Type="http://schemas.openxmlformats.org/officeDocument/2006/relationships/image" Target="../media/image1942.png"/><Relationship Id="rId429" Type="http://schemas.openxmlformats.org/officeDocument/2006/relationships/image" Target="../media/image1970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872.png"/><Relationship Id="rId440" Type="http://schemas.openxmlformats.org/officeDocument/2006/relationships/customXml" Target="../ink/ink3791.xml"/><Relationship Id="rId28" Type="http://schemas.openxmlformats.org/officeDocument/2006/relationships/customXml" Target="../ink/ink3585.xml"/><Relationship Id="rId275" Type="http://schemas.openxmlformats.org/officeDocument/2006/relationships/image" Target="../media/image1893.png"/><Relationship Id="rId300" Type="http://schemas.openxmlformats.org/officeDocument/2006/relationships/customXml" Target="../ink/ink3721.xml"/><Relationship Id="rId482" Type="http://schemas.openxmlformats.org/officeDocument/2006/relationships/customXml" Target="../ink/ink3812.xml"/><Relationship Id="rId538" Type="http://schemas.openxmlformats.org/officeDocument/2006/relationships/customXml" Target="../ink/ink3840.xml"/><Relationship Id="rId81" Type="http://schemas.openxmlformats.org/officeDocument/2006/relationships/image" Target="../media/image17970.png"/><Relationship Id="rId135" Type="http://schemas.openxmlformats.org/officeDocument/2006/relationships/image" Target="../media/image18230.png"/><Relationship Id="rId177" Type="http://schemas.openxmlformats.org/officeDocument/2006/relationships/image" Target="../media/image18440.png"/><Relationship Id="rId342" Type="http://schemas.openxmlformats.org/officeDocument/2006/relationships/customXml" Target="../ink/ink3742.xml"/><Relationship Id="rId384" Type="http://schemas.openxmlformats.org/officeDocument/2006/relationships/customXml" Target="../ink/ink3763.xml"/><Relationship Id="rId202" Type="http://schemas.openxmlformats.org/officeDocument/2006/relationships/customXml" Target="../ink/ink3672.xml"/><Relationship Id="rId244" Type="http://schemas.openxmlformats.org/officeDocument/2006/relationships/customXml" Target="../ink/ink3693.xml"/><Relationship Id="rId39" Type="http://schemas.openxmlformats.org/officeDocument/2006/relationships/image" Target="../media/image1611.png"/><Relationship Id="rId286" Type="http://schemas.openxmlformats.org/officeDocument/2006/relationships/customXml" Target="../ink/ink3714.xml"/><Relationship Id="rId451" Type="http://schemas.openxmlformats.org/officeDocument/2006/relationships/image" Target="../media/image1981.png"/><Relationship Id="rId493" Type="http://schemas.openxmlformats.org/officeDocument/2006/relationships/image" Target="../media/image2002.png"/><Relationship Id="rId507" Type="http://schemas.openxmlformats.org/officeDocument/2006/relationships/image" Target="../media/image2009.png"/><Relationship Id="rId549" Type="http://schemas.openxmlformats.org/officeDocument/2006/relationships/image" Target="../media/image2030.png"/><Relationship Id="rId50" Type="http://schemas.openxmlformats.org/officeDocument/2006/relationships/customXml" Target="../ink/ink3596.xml"/><Relationship Id="rId104" Type="http://schemas.openxmlformats.org/officeDocument/2006/relationships/customXml" Target="../ink/ink3623.xml"/><Relationship Id="rId146" Type="http://schemas.openxmlformats.org/officeDocument/2006/relationships/customXml" Target="../ink/ink3644.xml"/><Relationship Id="rId188" Type="http://schemas.openxmlformats.org/officeDocument/2006/relationships/customXml" Target="../ink/ink3665.xml"/><Relationship Id="rId311" Type="http://schemas.openxmlformats.org/officeDocument/2006/relationships/image" Target="../media/image1911.png"/><Relationship Id="rId353" Type="http://schemas.openxmlformats.org/officeDocument/2006/relationships/image" Target="../media/image1932.png"/><Relationship Id="rId395" Type="http://schemas.openxmlformats.org/officeDocument/2006/relationships/image" Target="../media/image1953.png"/><Relationship Id="rId409" Type="http://schemas.openxmlformats.org/officeDocument/2006/relationships/image" Target="../media/image1960.png"/><Relationship Id="rId92" Type="http://schemas.openxmlformats.org/officeDocument/2006/relationships/customXml" Target="../ink/ink3617.xml"/><Relationship Id="rId213" Type="http://schemas.openxmlformats.org/officeDocument/2006/relationships/image" Target="../media/image1862.png"/><Relationship Id="rId420" Type="http://schemas.openxmlformats.org/officeDocument/2006/relationships/customXml" Target="../ink/ink3781.xml"/><Relationship Id="rId255" Type="http://schemas.openxmlformats.org/officeDocument/2006/relationships/image" Target="../media/image1883.png"/><Relationship Id="rId297" Type="http://schemas.openxmlformats.org/officeDocument/2006/relationships/image" Target="../media/image1904.png"/><Relationship Id="rId462" Type="http://schemas.openxmlformats.org/officeDocument/2006/relationships/customXml" Target="../ink/ink3802.xml"/><Relationship Id="rId518" Type="http://schemas.openxmlformats.org/officeDocument/2006/relationships/customXml" Target="../ink/ink3830.xml"/><Relationship Id="rId115" Type="http://schemas.openxmlformats.org/officeDocument/2006/relationships/image" Target="../media/image18130.png"/><Relationship Id="rId157" Type="http://schemas.openxmlformats.org/officeDocument/2006/relationships/image" Target="../media/image18340.png"/><Relationship Id="rId322" Type="http://schemas.openxmlformats.org/officeDocument/2006/relationships/customXml" Target="../ink/ink3732.xml"/><Relationship Id="rId364" Type="http://schemas.openxmlformats.org/officeDocument/2006/relationships/customXml" Target="../ink/ink3753.xml"/><Relationship Id="rId61" Type="http://schemas.openxmlformats.org/officeDocument/2006/relationships/image" Target="../media/image1622.png"/><Relationship Id="rId199" Type="http://schemas.openxmlformats.org/officeDocument/2006/relationships/image" Target="../media/image18550.png"/><Relationship Id="rId19" Type="http://schemas.openxmlformats.org/officeDocument/2006/relationships/image" Target="../media/image1601.png"/><Relationship Id="rId224" Type="http://schemas.openxmlformats.org/officeDocument/2006/relationships/customXml" Target="../ink/ink3683.xml"/><Relationship Id="rId266" Type="http://schemas.openxmlformats.org/officeDocument/2006/relationships/customXml" Target="../ink/ink3704.xml"/><Relationship Id="rId431" Type="http://schemas.openxmlformats.org/officeDocument/2006/relationships/image" Target="../media/image1971.png"/><Relationship Id="rId473" Type="http://schemas.openxmlformats.org/officeDocument/2006/relationships/image" Target="../media/image1992.png"/><Relationship Id="rId529" Type="http://schemas.openxmlformats.org/officeDocument/2006/relationships/image" Target="../media/image2020.png"/><Relationship Id="rId30" Type="http://schemas.openxmlformats.org/officeDocument/2006/relationships/customXml" Target="../ink/ink3586.xml"/><Relationship Id="rId126" Type="http://schemas.openxmlformats.org/officeDocument/2006/relationships/customXml" Target="../ink/ink3634.xml"/><Relationship Id="rId168" Type="http://schemas.openxmlformats.org/officeDocument/2006/relationships/customXml" Target="../ink/ink3655.xml"/><Relationship Id="rId333" Type="http://schemas.openxmlformats.org/officeDocument/2006/relationships/image" Target="../media/image1922.png"/><Relationship Id="rId540" Type="http://schemas.openxmlformats.org/officeDocument/2006/relationships/customXml" Target="../ink/ink3841.xml"/><Relationship Id="rId72" Type="http://schemas.openxmlformats.org/officeDocument/2006/relationships/customXml" Target="../ink/ink3607.xml"/><Relationship Id="rId375" Type="http://schemas.openxmlformats.org/officeDocument/2006/relationships/image" Target="../media/image1943.png"/><Relationship Id="rId3" Type="http://schemas.openxmlformats.org/officeDocument/2006/relationships/image" Target="../media/image1593.png"/><Relationship Id="rId235" Type="http://schemas.openxmlformats.org/officeDocument/2006/relationships/image" Target="../media/image1873.png"/><Relationship Id="rId277" Type="http://schemas.openxmlformats.org/officeDocument/2006/relationships/image" Target="../media/image1894.png"/><Relationship Id="rId400" Type="http://schemas.openxmlformats.org/officeDocument/2006/relationships/customXml" Target="../ink/ink3771.xml"/><Relationship Id="rId442" Type="http://schemas.openxmlformats.org/officeDocument/2006/relationships/customXml" Target="../ink/ink3792.xml"/><Relationship Id="rId484" Type="http://schemas.openxmlformats.org/officeDocument/2006/relationships/customXml" Target="../ink/ink3813.xml"/><Relationship Id="rId137" Type="http://schemas.openxmlformats.org/officeDocument/2006/relationships/image" Target="../media/image18240.png"/><Relationship Id="rId302" Type="http://schemas.openxmlformats.org/officeDocument/2006/relationships/customXml" Target="../ink/ink3722.xml"/><Relationship Id="rId344" Type="http://schemas.openxmlformats.org/officeDocument/2006/relationships/customXml" Target="../ink/ink3743.xml"/><Relationship Id="rId41" Type="http://schemas.openxmlformats.org/officeDocument/2006/relationships/image" Target="../media/image1612.png"/><Relationship Id="rId83" Type="http://schemas.openxmlformats.org/officeDocument/2006/relationships/image" Target="../media/image17980.png"/><Relationship Id="rId179" Type="http://schemas.openxmlformats.org/officeDocument/2006/relationships/image" Target="../media/image18450.png"/><Relationship Id="rId386" Type="http://schemas.openxmlformats.org/officeDocument/2006/relationships/customXml" Target="../ink/ink3764.xml"/><Relationship Id="rId551" Type="http://schemas.openxmlformats.org/officeDocument/2006/relationships/image" Target="../media/image2031.png"/><Relationship Id="rId190" Type="http://schemas.openxmlformats.org/officeDocument/2006/relationships/customXml" Target="../ink/ink3666.xml"/><Relationship Id="rId204" Type="http://schemas.openxmlformats.org/officeDocument/2006/relationships/customXml" Target="../ink/ink3673.xml"/><Relationship Id="rId246" Type="http://schemas.openxmlformats.org/officeDocument/2006/relationships/customXml" Target="../ink/ink3694.xml"/><Relationship Id="rId288" Type="http://schemas.openxmlformats.org/officeDocument/2006/relationships/customXml" Target="../ink/ink3715.xml"/><Relationship Id="rId411" Type="http://schemas.openxmlformats.org/officeDocument/2006/relationships/image" Target="../media/image1961.png"/><Relationship Id="rId453" Type="http://schemas.openxmlformats.org/officeDocument/2006/relationships/image" Target="../media/image1982.png"/><Relationship Id="rId509" Type="http://schemas.openxmlformats.org/officeDocument/2006/relationships/image" Target="../media/image2010.png"/><Relationship Id="rId106" Type="http://schemas.openxmlformats.org/officeDocument/2006/relationships/customXml" Target="../ink/ink3624.xml"/><Relationship Id="rId313" Type="http://schemas.openxmlformats.org/officeDocument/2006/relationships/image" Target="../media/image1912.png"/><Relationship Id="rId495" Type="http://schemas.openxmlformats.org/officeDocument/2006/relationships/image" Target="../media/image2003.png"/><Relationship Id="rId10" Type="http://schemas.openxmlformats.org/officeDocument/2006/relationships/customXml" Target="../ink/ink3576.xml"/><Relationship Id="rId52" Type="http://schemas.openxmlformats.org/officeDocument/2006/relationships/customXml" Target="../ink/ink3597.xml"/><Relationship Id="rId94" Type="http://schemas.openxmlformats.org/officeDocument/2006/relationships/customXml" Target="../ink/ink3618.xml"/><Relationship Id="rId148" Type="http://schemas.openxmlformats.org/officeDocument/2006/relationships/customXml" Target="../ink/ink3645.xml"/><Relationship Id="rId355" Type="http://schemas.openxmlformats.org/officeDocument/2006/relationships/image" Target="../media/image1933.png"/><Relationship Id="rId397" Type="http://schemas.openxmlformats.org/officeDocument/2006/relationships/image" Target="../media/image1954.png"/><Relationship Id="rId520" Type="http://schemas.openxmlformats.org/officeDocument/2006/relationships/customXml" Target="../ink/ink3831.xml"/><Relationship Id="rId215" Type="http://schemas.openxmlformats.org/officeDocument/2006/relationships/image" Target="../media/image1863.png"/><Relationship Id="rId257" Type="http://schemas.openxmlformats.org/officeDocument/2006/relationships/image" Target="../media/image1884.png"/><Relationship Id="rId422" Type="http://schemas.openxmlformats.org/officeDocument/2006/relationships/customXml" Target="../ink/ink3782.xml"/><Relationship Id="rId464" Type="http://schemas.openxmlformats.org/officeDocument/2006/relationships/customXml" Target="../ink/ink3803.xml"/><Relationship Id="rId299" Type="http://schemas.openxmlformats.org/officeDocument/2006/relationships/image" Target="../media/image1905.png"/><Relationship Id="rId63" Type="http://schemas.openxmlformats.org/officeDocument/2006/relationships/image" Target="../media/image1623.png"/><Relationship Id="rId159" Type="http://schemas.openxmlformats.org/officeDocument/2006/relationships/image" Target="../media/image18350.png"/><Relationship Id="rId366" Type="http://schemas.openxmlformats.org/officeDocument/2006/relationships/customXml" Target="../ink/ink3754.xml"/><Relationship Id="rId226" Type="http://schemas.openxmlformats.org/officeDocument/2006/relationships/customXml" Target="../ink/ink3684.xml"/><Relationship Id="rId433" Type="http://schemas.openxmlformats.org/officeDocument/2006/relationships/image" Target="../media/image1972.png"/><Relationship Id="rId74" Type="http://schemas.openxmlformats.org/officeDocument/2006/relationships/customXml" Target="../ink/ink3608.xml"/><Relationship Id="rId377" Type="http://schemas.openxmlformats.org/officeDocument/2006/relationships/image" Target="../media/image1944.png"/><Relationship Id="rId500" Type="http://schemas.openxmlformats.org/officeDocument/2006/relationships/customXml" Target="../ink/ink3821.xml"/><Relationship Id="rId5" Type="http://schemas.openxmlformats.org/officeDocument/2006/relationships/image" Target="../media/image1594.png"/><Relationship Id="rId237" Type="http://schemas.openxmlformats.org/officeDocument/2006/relationships/image" Target="../media/image1874.png"/><Relationship Id="rId444" Type="http://schemas.openxmlformats.org/officeDocument/2006/relationships/customXml" Target="../ink/ink3793.xml"/><Relationship Id="rId290" Type="http://schemas.openxmlformats.org/officeDocument/2006/relationships/customXml" Target="../ink/ink3716.xml"/><Relationship Id="rId304" Type="http://schemas.openxmlformats.org/officeDocument/2006/relationships/customXml" Target="../ink/ink3723.xml"/><Relationship Id="rId388" Type="http://schemas.openxmlformats.org/officeDocument/2006/relationships/customXml" Target="../ink/ink3765.xml"/><Relationship Id="rId511" Type="http://schemas.openxmlformats.org/officeDocument/2006/relationships/image" Target="../media/image2011.png"/><Relationship Id="rId85" Type="http://schemas.openxmlformats.org/officeDocument/2006/relationships/image" Target="../media/image17990.png"/><Relationship Id="rId150" Type="http://schemas.openxmlformats.org/officeDocument/2006/relationships/customXml" Target="../ink/ink3646.xml"/><Relationship Id="rId248" Type="http://schemas.openxmlformats.org/officeDocument/2006/relationships/customXml" Target="../ink/ink3695.xml"/><Relationship Id="rId455" Type="http://schemas.openxmlformats.org/officeDocument/2006/relationships/image" Target="../media/image1983.png"/><Relationship Id="rId12" Type="http://schemas.openxmlformats.org/officeDocument/2006/relationships/customXml" Target="../ink/ink3577.xml"/><Relationship Id="rId108" Type="http://schemas.openxmlformats.org/officeDocument/2006/relationships/customXml" Target="../ink/ink3625.xml"/><Relationship Id="rId315" Type="http://schemas.openxmlformats.org/officeDocument/2006/relationships/image" Target="../media/image1913.png"/><Relationship Id="rId522" Type="http://schemas.openxmlformats.org/officeDocument/2006/relationships/customXml" Target="../ink/ink3832.xml"/><Relationship Id="rId96" Type="http://schemas.openxmlformats.org/officeDocument/2006/relationships/customXml" Target="../ink/ink3619.xml"/><Relationship Id="rId161" Type="http://schemas.openxmlformats.org/officeDocument/2006/relationships/image" Target="../media/image18360.png"/><Relationship Id="rId399" Type="http://schemas.openxmlformats.org/officeDocument/2006/relationships/image" Target="../media/image1955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51.png"/><Relationship Id="rId671" Type="http://schemas.openxmlformats.org/officeDocument/2006/relationships/image" Target="../media/image2285.png"/><Relationship Id="rId21" Type="http://schemas.openxmlformats.org/officeDocument/2006/relationships/image" Target="../media/image1503.png"/><Relationship Id="rId324" Type="http://schemas.openxmlformats.org/officeDocument/2006/relationships/customXml" Target="../ink/ink4010.xml"/><Relationship Id="rId531" Type="http://schemas.openxmlformats.org/officeDocument/2006/relationships/image" Target="../media/image2215.png"/><Relationship Id="rId629" Type="http://schemas.openxmlformats.org/officeDocument/2006/relationships/image" Target="../media/image2264.png"/><Relationship Id="rId170" Type="http://schemas.openxmlformats.org/officeDocument/2006/relationships/customXml" Target="../ink/ink3933.xml"/><Relationship Id="rId268" Type="http://schemas.openxmlformats.org/officeDocument/2006/relationships/customXml" Target="../ink/ink3982.xml"/><Relationship Id="rId475" Type="http://schemas.openxmlformats.org/officeDocument/2006/relationships/image" Target="../media/image2187.png"/><Relationship Id="rId682" Type="http://schemas.openxmlformats.org/officeDocument/2006/relationships/customXml" Target="../ink/ink4189.xml"/><Relationship Id="rId32" Type="http://schemas.openxmlformats.org/officeDocument/2006/relationships/customXml" Target="../ink/ink3865.xml"/><Relationship Id="rId128" Type="http://schemas.openxmlformats.org/officeDocument/2006/relationships/customXml" Target="../ink/ink3912.xml"/><Relationship Id="rId335" Type="http://schemas.openxmlformats.org/officeDocument/2006/relationships/image" Target="../media/image2117.png"/><Relationship Id="rId542" Type="http://schemas.openxmlformats.org/officeDocument/2006/relationships/customXml" Target="../ink/ink4119.xml"/><Relationship Id="rId181" Type="http://schemas.openxmlformats.org/officeDocument/2006/relationships/image" Target="../media/image2041.png"/><Relationship Id="rId402" Type="http://schemas.openxmlformats.org/officeDocument/2006/relationships/customXml" Target="../ink/ink4049.xml"/><Relationship Id="rId279" Type="http://schemas.openxmlformats.org/officeDocument/2006/relationships/image" Target="../media/image2089.png"/><Relationship Id="rId486" Type="http://schemas.openxmlformats.org/officeDocument/2006/relationships/customXml" Target="../ink/ink4091.xml"/><Relationship Id="rId693" Type="http://schemas.openxmlformats.org/officeDocument/2006/relationships/image" Target="../media/image2296.png"/><Relationship Id="rId707" Type="http://schemas.openxmlformats.org/officeDocument/2006/relationships/image" Target="../media/image2303.png"/><Relationship Id="rId43" Type="http://schemas.openxmlformats.org/officeDocument/2006/relationships/image" Target="../media/image1514.png"/><Relationship Id="rId139" Type="http://schemas.openxmlformats.org/officeDocument/2006/relationships/image" Target="../media/image20200.png"/><Relationship Id="rId346" Type="http://schemas.openxmlformats.org/officeDocument/2006/relationships/customXml" Target="../ink/ink4021.xml"/><Relationship Id="rId553" Type="http://schemas.openxmlformats.org/officeDocument/2006/relationships/image" Target="../media/image2226.png"/><Relationship Id="rId192" Type="http://schemas.openxmlformats.org/officeDocument/2006/relationships/customXml" Target="../ink/ink3944.xml"/><Relationship Id="rId206" Type="http://schemas.openxmlformats.org/officeDocument/2006/relationships/customXml" Target="../ink/ink3951.xml"/><Relationship Id="rId413" Type="http://schemas.openxmlformats.org/officeDocument/2006/relationships/image" Target="../media/image2156.png"/><Relationship Id="rId497" Type="http://schemas.openxmlformats.org/officeDocument/2006/relationships/image" Target="../media/image2198.png"/><Relationship Id="rId620" Type="http://schemas.openxmlformats.org/officeDocument/2006/relationships/customXml" Target="../ink/ink4158.xml"/><Relationship Id="rId718" Type="http://schemas.openxmlformats.org/officeDocument/2006/relationships/customXml" Target="../ink/ink4207.xml"/><Relationship Id="rId357" Type="http://schemas.openxmlformats.org/officeDocument/2006/relationships/image" Target="../media/image2128.png"/><Relationship Id="rId54" Type="http://schemas.openxmlformats.org/officeDocument/2006/relationships/customXml" Target="../ink/ink3876.xml"/><Relationship Id="rId217" Type="http://schemas.openxmlformats.org/officeDocument/2006/relationships/image" Target="../media/image2059.png"/><Relationship Id="rId564" Type="http://schemas.openxmlformats.org/officeDocument/2006/relationships/customXml" Target="../ink/ink4130.xml"/><Relationship Id="rId424" Type="http://schemas.openxmlformats.org/officeDocument/2006/relationships/customXml" Target="../ink/ink4060.xml"/><Relationship Id="rId631" Type="http://schemas.openxmlformats.org/officeDocument/2006/relationships/image" Target="../media/image2265.png"/><Relationship Id="rId270" Type="http://schemas.openxmlformats.org/officeDocument/2006/relationships/customXml" Target="../ink/ink3983.xml"/><Relationship Id="rId65" Type="http://schemas.openxmlformats.org/officeDocument/2006/relationships/image" Target="../media/image1525.png"/><Relationship Id="rId130" Type="http://schemas.openxmlformats.org/officeDocument/2006/relationships/customXml" Target="../ink/ink3913.xml"/><Relationship Id="rId368" Type="http://schemas.openxmlformats.org/officeDocument/2006/relationships/customXml" Target="../ink/ink4032.xml"/><Relationship Id="rId575" Type="http://schemas.openxmlformats.org/officeDocument/2006/relationships/image" Target="../media/image2237.png"/><Relationship Id="rId228" Type="http://schemas.openxmlformats.org/officeDocument/2006/relationships/customXml" Target="../ink/ink3962.xml"/><Relationship Id="rId435" Type="http://schemas.openxmlformats.org/officeDocument/2006/relationships/image" Target="../media/image2167.png"/><Relationship Id="rId642" Type="http://schemas.openxmlformats.org/officeDocument/2006/relationships/customXml" Target="../ink/ink4169.xml"/><Relationship Id="rId281" Type="http://schemas.openxmlformats.org/officeDocument/2006/relationships/image" Target="../media/image2090.png"/><Relationship Id="rId502" Type="http://schemas.openxmlformats.org/officeDocument/2006/relationships/customXml" Target="../ink/ink4099.xml"/><Relationship Id="rId76" Type="http://schemas.openxmlformats.org/officeDocument/2006/relationships/customXml" Target="../ink/ink3886.xml"/><Relationship Id="rId141" Type="http://schemas.openxmlformats.org/officeDocument/2006/relationships/image" Target="../media/image20211.png"/><Relationship Id="rId379" Type="http://schemas.openxmlformats.org/officeDocument/2006/relationships/image" Target="../media/image2139.png"/><Relationship Id="rId586" Type="http://schemas.openxmlformats.org/officeDocument/2006/relationships/customXml" Target="../ink/ink4141.xml"/><Relationship Id="rId7" Type="http://schemas.openxmlformats.org/officeDocument/2006/relationships/image" Target="../media/image1496.png"/><Relationship Id="rId239" Type="http://schemas.openxmlformats.org/officeDocument/2006/relationships/image" Target="../media/image2069.png"/><Relationship Id="rId446" Type="http://schemas.openxmlformats.org/officeDocument/2006/relationships/customXml" Target="../ink/ink4071.xml"/><Relationship Id="rId653" Type="http://schemas.openxmlformats.org/officeDocument/2006/relationships/image" Target="../media/image2276.png"/><Relationship Id="rId292" Type="http://schemas.openxmlformats.org/officeDocument/2006/relationships/customXml" Target="../ink/ink3994.xml"/><Relationship Id="rId306" Type="http://schemas.openxmlformats.org/officeDocument/2006/relationships/customXml" Target="../ink/ink4001.xml"/><Relationship Id="rId87" Type="http://schemas.openxmlformats.org/officeDocument/2006/relationships/image" Target="../media/image1536.png"/><Relationship Id="rId513" Type="http://schemas.openxmlformats.org/officeDocument/2006/relationships/image" Target="../media/image2206.png"/><Relationship Id="rId597" Type="http://schemas.openxmlformats.org/officeDocument/2006/relationships/image" Target="../media/image2248.png"/><Relationship Id="rId720" Type="http://schemas.openxmlformats.org/officeDocument/2006/relationships/customXml" Target="../ink/ink4208.xml"/><Relationship Id="rId152" Type="http://schemas.openxmlformats.org/officeDocument/2006/relationships/customXml" Target="../ink/ink3924.xml"/><Relationship Id="rId457" Type="http://schemas.openxmlformats.org/officeDocument/2006/relationships/image" Target="../media/image2178.png"/><Relationship Id="rId664" Type="http://schemas.openxmlformats.org/officeDocument/2006/relationships/customXml" Target="../ink/ink4180.xml"/><Relationship Id="rId14" Type="http://schemas.openxmlformats.org/officeDocument/2006/relationships/customXml" Target="../ink/ink3856.xml"/><Relationship Id="rId317" Type="http://schemas.openxmlformats.org/officeDocument/2006/relationships/image" Target="../media/image2108.png"/><Relationship Id="rId524" Type="http://schemas.openxmlformats.org/officeDocument/2006/relationships/customXml" Target="../ink/ink4110.xml"/><Relationship Id="rId98" Type="http://schemas.openxmlformats.org/officeDocument/2006/relationships/customXml" Target="../ink/ink3897.xml"/><Relationship Id="rId163" Type="http://schemas.openxmlformats.org/officeDocument/2006/relationships/image" Target="../media/image20320.png"/><Relationship Id="rId370" Type="http://schemas.openxmlformats.org/officeDocument/2006/relationships/customXml" Target="../ink/ink4033.xml"/><Relationship Id="rId230" Type="http://schemas.openxmlformats.org/officeDocument/2006/relationships/customXml" Target="../ink/ink3963.xml"/><Relationship Id="rId468" Type="http://schemas.openxmlformats.org/officeDocument/2006/relationships/customXml" Target="../ink/ink4082.xml"/><Relationship Id="rId675" Type="http://schemas.openxmlformats.org/officeDocument/2006/relationships/image" Target="../media/image2287.png"/><Relationship Id="rId25" Type="http://schemas.openxmlformats.org/officeDocument/2006/relationships/image" Target="../media/image1505.png"/><Relationship Id="rId328" Type="http://schemas.openxmlformats.org/officeDocument/2006/relationships/customXml" Target="../ink/ink4012.xml"/><Relationship Id="rId535" Type="http://schemas.openxmlformats.org/officeDocument/2006/relationships/image" Target="../media/image2217.png"/><Relationship Id="rId174" Type="http://schemas.openxmlformats.org/officeDocument/2006/relationships/customXml" Target="../ink/ink3935.xml"/><Relationship Id="rId381" Type="http://schemas.openxmlformats.org/officeDocument/2006/relationships/image" Target="../media/image2140.png"/><Relationship Id="rId602" Type="http://schemas.openxmlformats.org/officeDocument/2006/relationships/customXml" Target="../ink/ink4149.xml"/><Relationship Id="rId241" Type="http://schemas.openxmlformats.org/officeDocument/2006/relationships/image" Target="../media/image2070.png"/><Relationship Id="rId479" Type="http://schemas.openxmlformats.org/officeDocument/2006/relationships/image" Target="../media/image2189.png"/><Relationship Id="rId686" Type="http://schemas.openxmlformats.org/officeDocument/2006/relationships/customXml" Target="../ink/ink4191.xml"/><Relationship Id="rId36" Type="http://schemas.openxmlformats.org/officeDocument/2006/relationships/customXml" Target="../ink/ink3867.xml"/><Relationship Id="rId339" Type="http://schemas.openxmlformats.org/officeDocument/2006/relationships/image" Target="../media/image2119.png"/><Relationship Id="rId546" Type="http://schemas.openxmlformats.org/officeDocument/2006/relationships/customXml" Target="../ink/ink4121.xml"/><Relationship Id="rId101" Type="http://schemas.openxmlformats.org/officeDocument/2006/relationships/image" Target="../media/image1543.png"/><Relationship Id="rId185" Type="http://schemas.openxmlformats.org/officeDocument/2006/relationships/image" Target="../media/image2043.png"/><Relationship Id="rId406" Type="http://schemas.openxmlformats.org/officeDocument/2006/relationships/customXml" Target="../ink/ink4051.xml"/><Relationship Id="rId392" Type="http://schemas.openxmlformats.org/officeDocument/2006/relationships/customXml" Target="../ink/ink4044.xml"/><Relationship Id="rId613" Type="http://schemas.openxmlformats.org/officeDocument/2006/relationships/image" Target="../media/image2256.png"/><Relationship Id="rId697" Type="http://schemas.openxmlformats.org/officeDocument/2006/relationships/image" Target="../media/image2298.png"/><Relationship Id="rId252" Type="http://schemas.openxmlformats.org/officeDocument/2006/relationships/customXml" Target="../ink/ink3974.xml"/><Relationship Id="rId47" Type="http://schemas.openxmlformats.org/officeDocument/2006/relationships/image" Target="../media/image1516.png"/><Relationship Id="rId112" Type="http://schemas.openxmlformats.org/officeDocument/2006/relationships/customXml" Target="../ink/ink3904.xml"/><Relationship Id="rId557" Type="http://schemas.openxmlformats.org/officeDocument/2006/relationships/image" Target="../media/image2228.png"/><Relationship Id="rId196" Type="http://schemas.openxmlformats.org/officeDocument/2006/relationships/customXml" Target="../ink/ink3946.xml"/><Relationship Id="rId417" Type="http://schemas.openxmlformats.org/officeDocument/2006/relationships/image" Target="../media/image2158.png"/><Relationship Id="rId624" Type="http://schemas.openxmlformats.org/officeDocument/2006/relationships/customXml" Target="../ink/ink4160.xml"/><Relationship Id="rId263" Type="http://schemas.openxmlformats.org/officeDocument/2006/relationships/image" Target="../media/image2081.png"/><Relationship Id="rId470" Type="http://schemas.openxmlformats.org/officeDocument/2006/relationships/customXml" Target="../ink/ink4083.xml"/><Relationship Id="rId58" Type="http://schemas.openxmlformats.org/officeDocument/2006/relationships/customXml" Target="../ink/ink3878.xml"/><Relationship Id="rId123" Type="http://schemas.openxmlformats.org/officeDocument/2006/relationships/image" Target="../media/image20120.png"/><Relationship Id="rId330" Type="http://schemas.openxmlformats.org/officeDocument/2006/relationships/customXml" Target="../ink/ink4013.xml"/><Relationship Id="rId568" Type="http://schemas.openxmlformats.org/officeDocument/2006/relationships/customXml" Target="../ink/ink4132.xml"/><Relationship Id="rId428" Type="http://schemas.openxmlformats.org/officeDocument/2006/relationships/customXml" Target="../ink/ink4062.xml"/><Relationship Id="rId635" Type="http://schemas.openxmlformats.org/officeDocument/2006/relationships/image" Target="../media/image2267.png"/><Relationship Id="rId274" Type="http://schemas.openxmlformats.org/officeDocument/2006/relationships/customXml" Target="../ink/ink3985.xml"/><Relationship Id="rId481" Type="http://schemas.openxmlformats.org/officeDocument/2006/relationships/image" Target="../media/image2190.png"/><Relationship Id="rId702" Type="http://schemas.openxmlformats.org/officeDocument/2006/relationships/customXml" Target="../ink/ink4199.xml"/><Relationship Id="rId69" Type="http://schemas.openxmlformats.org/officeDocument/2006/relationships/image" Target="../media/image1527.png"/><Relationship Id="rId134" Type="http://schemas.openxmlformats.org/officeDocument/2006/relationships/customXml" Target="../ink/ink3915.xml"/><Relationship Id="rId579" Type="http://schemas.openxmlformats.org/officeDocument/2006/relationships/image" Target="../media/image2239.png"/><Relationship Id="rId341" Type="http://schemas.openxmlformats.org/officeDocument/2006/relationships/image" Target="../media/image2120.png"/><Relationship Id="rId439" Type="http://schemas.openxmlformats.org/officeDocument/2006/relationships/image" Target="../media/image2169.png"/><Relationship Id="rId646" Type="http://schemas.openxmlformats.org/officeDocument/2006/relationships/customXml" Target="../ink/ink4171.xml"/><Relationship Id="rId201" Type="http://schemas.openxmlformats.org/officeDocument/2006/relationships/image" Target="../media/image2051.png"/><Relationship Id="rId285" Type="http://schemas.openxmlformats.org/officeDocument/2006/relationships/image" Target="../media/image2092.png"/><Relationship Id="rId506" Type="http://schemas.openxmlformats.org/officeDocument/2006/relationships/customXml" Target="../ink/ink4101.xml"/><Relationship Id="rId492" Type="http://schemas.openxmlformats.org/officeDocument/2006/relationships/customXml" Target="../ink/ink4094.xml"/><Relationship Id="rId713" Type="http://schemas.openxmlformats.org/officeDocument/2006/relationships/image" Target="../media/image2306.png"/><Relationship Id="rId145" Type="http://schemas.openxmlformats.org/officeDocument/2006/relationships/image" Target="../media/image20230.png"/><Relationship Id="rId352" Type="http://schemas.openxmlformats.org/officeDocument/2006/relationships/customXml" Target="../ink/ink4024.xml"/><Relationship Id="rId212" Type="http://schemas.openxmlformats.org/officeDocument/2006/relationships/customXml" Target="../ink/ink3954.xml"/><Relationship Id="rId657" Type="http://schemas.openxmlformats.org/officeDocument/2006/relationships/image" Target="../media/image2278.png"/><Relationship Id="rId296" Type="http://schemas.openxmlformats.org/officeDocument/2006/relationships/customXml" Target="../ink/ink3996.xml"/><Relationship Id="rId517" Type="http://schemas.openxmlformats.org/officeDocument/2006/relationships/image" Target="../media/image2208.png"/><Relationship Id="rId724" Type="http://schemas.openxmlformats.org/officeDocument/2006/relationships/customXml" Target="../ink/ink4210.xml"/><Relationship Id="rId60" Type="http://schemas.openxmlformats.org/officeDocument/2006/relationships/customXml" Target="../ink/ink3879.xml"/><Relationship Id="rId156" Type="http://schemas.openxmlformats.org/officeDocument/2006/relationships/customXml" Target="../ink/ink3926.xml"/><Relationship Id="rId363" Type="http://schemas.openxmlformats.org/officeDocument/2006/relationships/image" Target="../media/image2131.png"/><Relationship Id="rId570" Type="http://schemas.openxmlformats.org/officeDocument/2006/relationships/customXml" Target="../ink/ink4133.xml"/><Relationship Id="rId223" Type="http://schemas.openxmlformats.org/officeDocument/2006/relationships/image" Target="../media/image2062.png"/><Relationship Id="rId430" Type="http://schemas.openxmlformats.org/officeDocument/2006/relationships/customXml" Target="../ink/ink4063.xml"/><Relationship Id="rId668" Type="http://schemas.openxmlformats.org/officeDocument/2006/relationships/customXml" Target="../ink/ink4182.xml"/><Relationship Id="rId18" Type="http://schemas.openxmlformats.org/officeDocument/2006/relationships/customXml" Target="../ink/ink3858.xml"/><Relationship Id="rId528" Type="http://schemas.openxmlformats.org/officeDocument/2006/relationships/customXml" Target="../ink/ink4112.xml"/><Relationship Id="rId167" Type="http://schemas.openxmlformats.org/officeDocument/2006/relationships/image" Target="../media/image20340.png"/><Relationship Id="rId374" Type="http://schemas.openxmlformats.org/officeDocument/2006/relationships/customXml" Target="../ink/ink4035.xml"/><Relationship Id="rId581" Type="http://schemas.openxmlformats.org/officeDocument/2006/relationships/image" Target="../media/image2240.png"/><Relationship Id="rId71" Type="http://schemas.openxmlformats.org/officeDocument/2006/relationships/image" Target="../media/image1528.png"/><Relationship Id="rId234" Type="http://schemas.openxmlformats.org/officeDocument/2006/relationships/customXml" Target="../ink/ink3965.xml"/><Relationship Id="rId679" Type="http://schemas.openxmlformats.org/officeDocument/2006/relationships/image" Target="../media/image2289.png"/><Relationship Id="rId2" Type="http://schemas.openxmlformats.org/officeDocument/2006/relationships/customXml" Target="../ink/ink3851.xml"/><Relationship Id="rId29" Type="http://schemas.openxmlformats.org/officeDocument/2006/relationships/image" Target="../media/image1507.png"/><Relationship Id="rId441" Type="http://schemas.openxmlformats.org/officeDocument/2006/relationships/image" Target="../media/image2170.png"/><Relationship Id="rId539" Type="http://schemas.openxmlformats.org/officeDocument/2006/relationships/image" Target="../media/image2219.png"/><Relationship Id="rId178" Type="http://schemas.openxmlformats.org/officeDocument/2006/relationships/customXml" Target="../ink/ink3937.xml"/><Relationship Id="rId301" Type="http://schemas.openxmlformats.org/officeDocument/2006/relationships/image" Target="../media/image2100.png"/><Relationship Id="rId82" Type="http://schemas.openxmlformats.org/officeDocument/2006/relationships/customXml" Target="../ink/ink3889.xml"/><Relationship Id="rId203" Type="http://schemas.openxmlformats.org/officeDocument/2006/relationships/image" Target="../media/image2052.png"/><Relationship Id="rId385" Type="http://schemas.openxmlformats.org/officeDocument/2006/relationships/image" Target="../media/image2142.png"/><Relationship Id="rId592" Type="http://schemas.openxmlformats.org/officeDocument/2006/relationships/customXml" Target="../ink/ink4144.xml"/><Relationship Id="rId606" Type="http://schemas.openxmlformats.org/officeDocument/2006/relationships/customXml" Target="../ink/ink4151.xml"/><Relationship Id="rId648" Type="http://schemas.openxmlformats.org/officeDocument/2006/relationships/customXml" Target="../ink/ink4172.xml"/><Relationship Id="rId245" Type="http://schemas.openxmlformats.org/officeDocument/2006/relationships/image" Target="../media/image2072.png"/><Relationship Id="rId287" Type="http://schemas.openxmlformats.org/officeDocument/2006/relationships/image" Target="../media/image2093.png"/><Relationship Id="rId410" Type="http://schemas.openxmlformats.org/officeDocument/2006/relationships/customXml" Target="../ink/ink4053.xml"/><Relationship Id="rId452" Type="http://schemas.openxmlformats.org/officeDocument/2006/relationships/customXml" Target="../ink/ink4074.xml"/><Relationship Id="rId494" Type="http://schemas.openxmlformats.org/officeDocument/2006/relationships/customXml" Target="../ink/ink4095.xml"/><Relationship Id="rId508" Type="http://schemas.openxmlformats.org/officeDocument/2006/relationships/customXml" Target="../ink/ink4102.xml"/><Relationship Id="rId715" Type="http://schemas.openxmlformats.org/officeDocument/2006/relationships/image" Target="../media/image2307.png"/><Relationship Id="rId105" Type="http://schemas.openxmlformats.org/officeDocument/2006/relationships/image" Target="../media/image1545.png"/><Relationship Id="rId147" Type="http://schemas.openxmlformats.org/officeDocument/2006/relationships/image" Target="../media/image20240.png"/><Relationship Id="rId312" Type="http://schemas.openxmlformats.org/officeDocument/2006/relationships/customXml" Target="../ink/ink4004.xml"/><Relationship Id="rId354" Type="http://schemas.openxmlformats.org/officeDocument/2006/relationships/customXml" Target="../ink/ink4025.xml"/><Relationship Id="rId51" Type="http://schemas.openxmlformats.org/officeDocument/2006/relationships/image" Target="../media/image1518.png"/><Relationship Id="rId93" Type="http://schemas.openxmlformats.org/officeDocument/2006/relationships/image" Target="../media/image1539.png"/><Relationship Id="rId189" Type="http://schemas.openxmlformats.org/officeDocument/2006/relationships/image" Target="../media/image2045.png"/><Relationship Id="rId396" Type="http://schemas.openxmlformats.org/officeDocument/2006/relationships/customXml" Target="../ink/ink4046.xml"/><Relationship Id="rId561" Type="http://schemas.openxmlformats.org/officeDocument/2006/relationships/image" Target="../media/image2230.png"/><Relationship Id="rId617" Type="http://schemas.openxmlformats.org/officeDocument/2006/relationships/image" Target="../media/image2258.png"/><Relationship Id="rId659" Type="http://schemas.openxmlformats.org/officeDocument/2006/relationships/image" Target="../media/image2279.png"/><Relationship Id="rId214" Type="http://schemas.openxmlformats.org/officeDocument/2006/relationships/customXml" Target="../ink/ink3955.xml"/><Relationship Id="rId256" Type="http://schemas.openxmlformats.org/officeDocument/2006/relationships/customXml" Target="../ink/ink3976.xml"/><Relationship Id="rId298" Type="http://schemas.openxmlformats.org/officeDocument/2006/relationships/customXml" Target="../ink/ink3997.xml"/><Relationship Id="rId421" Type="http://schemas.openxmlformats.org/officeDocument/2006/relationships/image" Target="../media/image2160.png"/><Relationship Id="rId463" Type="http://schemas.openxmlformats.org/officeDocument/2006/relationships/image" Target="../media/image2181.png"/><Relationship Id="rId519" Type="http://schemas.openxmlformats.org/officeDocument/2006/relationships/image" Target="../media/image2209.png"/><Relationship Id="rId670" Type="http://schemas.openxmlformats.org/officeDocument/2006/relationships/customXml" Target="../ink/ink4183.xml"/><Relationship Id="rId116" Type="http://schemas.openxmlformats.org/officeDocument/2006/relationships/customXml" Target="../ink/ink3906.xml"/><Relationship Id="rId158" Type="http://schemas.openxmlformats.org/officeDocument/2006/relationships/customXml" Target="../ink/ink3927.xml"/><Relationship Id="rId323" Type="http://schemas.openxmlformats.org/officeDocument/2006/relationships/image" Target="../media/image2111.png"/><Relationship Id="rId530" Type="http://schemas.openxmlformats.org/officeDocument/2006/relationships/customXml" Target="../ink/ink4113.xml"/><Relationship Id="rId20" Type="http://schemas.openxmlformats.org/officeDocument/2006/relationships/customXml" Target="../ink/ink3859.xml"/><Relationship Id="rId62" Type="http://schemas.openxmlformats.org/officeDocument/2006/relationships/customXml" Target="../ink/ink3880.xml"/><Relationship Id="rId365" Type="http://schemas.openxmlformats.org/officeDocument/2006/relationships/image" Target="../media/image2132.png"/><Relationship Id="rId572" Type="http://schemas.openxmlformats.org/officeDocument/2006/relationships/customXml" Target="../ink/ink4134.xml"/><Relationship Id="rId628" Type="http://schemas.openxmlformats.org/officeDocument/2006/relationships/customXml" Target="../ink/ink4162.xml"/><Relationship Id="rId225" Type="http://schemas.openxmlformats.org/officeDocument/2006/relationships/image" Target="../media/image2063.png"/><Relationship Id="rId267" Type="http://schemas.openxmlformats.org/officeDocument/2006/relationships/image" Target="../media/image2083.png"/><Relationship Id="rId432" Type="http://schemas.openxmlformats.org/officeDocument/2006/relationships/customXml" Target="../ink/ink4064.xml"/><Relationship Id="rId474" Type="http://schemas.openxmlformats.org/officeDocument/2006/relationships/customXml" Target="../ink/ink4085.xml"/><Relationship Id="rId127" Type="http://schemas.openxmlformats.org/officeDocument/2006/relationships/image" Target="../media/image20140.png"/><Relationship Id="rId681" Type="http://schemas.openxmlformats.org/officeDocument/2006/relationships/image" Target="../media/image2290.png"/><Relationship Id="rId31" Type="http://schemas.openxmlformats.org/officeDocument/2006/relationships/image" Target="../media/image1508.png"/><Relationship Id="rId73" Type="http://schemas.openxmlformats.org/officeDocument/2006/relationships/image" Target="../media/image1529.png"/><Relationship Id="rId169" Type="http://schemas.openxmlformats.org/officeDocument/2006/relationships/image" Target="../media/image20350.png"/><Relationship Id="rId334" Type="http://schemas.openxmlformats.org/officeDocument/2006/relationships/customXml" Target="../ink/ink4015.xml"/><Relationship Id="rId376" Type="http://schemas.openxmlformats.org/officeDocument/2006/relationships/customXml" Target="../ink/ink4036.xml"/><Relationship Id="rId541" Type="http://schemas.openxmlformats.org/officeDocument/2006/relationships/image" Target="../media/image2220.png"/><Relationship Id="rId583" Type="http://schemas.openxmlformats.org/officeDocument/2006/relationships/image" Target="../media/image2241.png"/><Relationship Id="rId639" Type="http://schemas.openxmlformats.org/officeDocument/2006/relationships/image" Target="../media/image2269.png"/><Relationship Id="rId4" Type="http://schemas.openxmlformats.org/officeDocument/2006/relationships/customXml" Target="../ink/ink3852.xml"/><Relationship Id="rId180" Type="http://schemas.openxmlformats.org/officeDocument/2006/relationships/customXml" Target="../ink/ink3938.xml"/><Relationship Id="rId236" Type="http://schemas.openxmlformats.org/officeDocument/2006/relationships/customXml" Target="../ink/ink3966.xml"/><Relationship Id="rId278" Type="http://schemas.openxmlformats.org/officeDocument/2006/relationships/customXml" Target="../ink/ink3987.xml"/><Relationship Id="rId401" Type="http://schemas.openxmlformats.org/officeDocument/2006/relationships/image" Target="../media/image2150.png"/><Relationship Id="rId443" Type="http://schemas.openxmlformats.org/officeDocument/2006/relationships/image" Target="../media/image2171.png"/><Relationship Id="rId650" Type="http://schemas.openxmlformats.org/officeDocument/2006/relationships/customXml" Target="../ink/ink4173.xml"/><Relationship Id="rId303" Type="http://schemas.openxmlformats.org/officeDocument/2006/relationships/image" Target="../media/image2101.png"/><Relationship Id="rId485" Type="http://schemas.openxmlformats.org/officeDocument/2006/relationships/image" Target="../media/image2192.png"/><Relationship Id="rId692" Type="http://schemas.openxmlformats.org/officeDocument/2006/relationships/customXml" Target="../ink/ink4194.xml"/><Relationship Id="rId706" Type="http://schemas.openxmlformats.org/officeDocument/2006/relationships/customXml" Target="../ink/ink4201.xml"/><Relationship Id="rId42" Type="http://schemas.openxmlformats.org/officeDocument/2006/relationships/customXml" Target="../ink/ink3870.xml"/><Relationship Id="rId84" Type="http://schemas.openxmlformats.org/officeDocument/2006/relationships/customXml" Target="../ink/ink3890.xml"/><Relationship Id="rId138" Type="http://schemas.openxmlformats.org/officeDocument/2006/relationships/customXml" Target="../ink/ink3917.xml"/><Relationship Id="rId345" Type="http://schemas.openxmlformats.org/officeDocument/2006/relationships/image" Target="../media/image2122.png"/><Relationship Id="rId387" Type="http://schemas.openxmlformats.org/officeDocument/2006/relationships/image" Target="../media/image2143.png"/><Relationship Id="rId510" Type="http://schemas.openxmlformats.org/officeDocument/2006/relationships/customXml" Target="../ink/ink4103.xml"/><Relationship Id="rId552" Type="http://schemas.openxmlformats.org/officeDocument/2006/relationships/customXml" Target="../ink/ink4124.xml"/><Relationship Id="rId594" Type="http://schemas.openxmlformats.org/officeDocument/2006/relationships/customXml" Target="../ink/ink4145.xml"/><Relationship Id="rId608" Type="http://schemas.openxmlformats.org/officeDocument/2006/relationships/customXml" Target="../ink/ink4152.xml"/><Relationship Id="rId191" Type="http://schemas.openxmlformats.org/officeDocument/2006/relationships/image" Target="../media/image2046.png"/><Relationship Id="rId205" Type="http://schemas.openxmlformats.org/officeDocument/2006/relationships/image" Target="../media/image2053.png"/><Relationship Id="rId247" Type="http://schemas.openxmlformats.org/officeDocument/2006/relationships/image" Target="../media/image2073.png"/><Relationship Id="rId412" Type="http://schemas.openxmlformats.org/officeDocument/2006/relationships/customXml" Target="../ink/ink4054.xml"/><Relationship Id="rId107" Type="http://schemas.openxmlformats.org/officeDocument/2006/relationships/image" Target="../media/image1546.png"/><Relationship Id="rId289" Type="http://schemas.openxmlformats.org/officeDocument/2006/relationships/image" Target="../media/image2094.png"/><Relationship Id="rId454" Type="http://schemas.openxmlformats.org/officeDocument/2006/relationships/customXml" Target="../ink/ink4075.xml"/><Relationship Id="rId496" Type="http://schemas.openxmlformats.org/officeDocument/2006/relationships/customXml" Target="../ink/ink4096.xml"/><Relationship Id="rId661" Type="http://schemas.openxmlformats.org/officeDocument/2006/relationships/image" Target="../media/image2280.png"/><Relationship Id="rId717" Type="http://schemas.openxmlformats.org/officeDocument/2006/relationships/image" Target="../media/image2308.png"/><Relationship Id="rId11" Type="http://schemas.openxmlformats.org/officeDocument/2006/relationships/image" Target="../media/image1498.png"/><Relationship Id="rId53" Type="http://schemas.openxmlformats.org/officeDocument/2006/relationships/image" Target="../media/image1519.png"/><Relationship Id="rId149" Type="http://schemas.openxmlformats.org/officeDocument/2006/relationships/image" Target="../media/image20250.png"/><Relationship Id="rId314" Type="http://schemas.openxmlformats.org/officeDocument/2006/relationships/customXml" Target="../ink/ink4005.xml"/><Relationship Id="rId356" Type="http://schemas.openxmlformats.org/officeDocument/2006/relationships/customXml" Target="../ink/ink4026.xml"/><Relationship Id="rId398" Type="http://schemas.openxmlformats.org/officeDocument/2006/relationships/customXml" Target="../ink/ink4047.xml"/><Relationship Id="rId521" Type="http://schemas.openxmlformats.org/officeDocument/2006/relationships/image" Target="../media/image2210.png"/><Relationship Id="rId563" Type="http://schemas.openxmlformats.org/officeDocument/2006/relationships/image" Target="../media/image2231.png"/><Relationship Id="rId619" Type="http://schemas.openxmlformats.org/officeDocument/2006/relationships/image" Target="../media/image2259.png"/><Relationship Id="rId95" Type="http://schemas.openxmlformats.org/officeDocument/2006/relationships/image" Target="../media/image1540.png"/><Relationship Id="rId160" Type="http://schemas.openxmlformats.org/officeDocument/2006/relationships/customXml" Target="../ink/ink3928.xml"/><Relationship Id="rId216" Type="http://schemas.openxmlformats.org/officeDocument/2006/relationships/customXml" Target="../ink/ink3956.xml"/><Relationship Id="rId423" Type="http://schemas.openxmlformats.org/officeDocument/2006/relationships/image" Target="../media/image2161.png"/><Relationship Id="rId258" Type="http://schemas.openxmlformats.org/officeDocument/2006/relationships/customXml" Target="../ink/ink3977.xml"/><Relationship Id="rId465" Type="http://schemas.openxmlformats.org/officeDocument/2006/relationships/image" Target="../media/image2182.png"/><Relationship Id="rId630" Type="http://schemas.openxmlformats.org/officeDocument/2006/relationships/customXml" Target="../ink/ink4163.xml"/><Relationship Id="rId672" Type="http://schemas.openxmlformats.org/officeDocument/2006/relationships/customXml" Target="../ink/ink4184.xml"/><Relationship Id="rId22" Type="http://schemas.openxmlformats.org/officeDocument/2006/relationships/customXml" Target="../ink/ink3860.xml"/><Relationship Id="rId118" Type="http://schemas.openxmlformats.org/officeDocument/2006/relationships/customXml" Target="../ink/ink3907.xml"/><Relationship Id="rId325" Type="http://schemas.openxmlformats.org/officeDocument/2006/relationships/image" Target="../media/image2112.png"/><Relationship Id="rId367" Type="http://schemas.openxmlformats.org/officeDocument/2006/relationships/image" Target="../media/image2133.png"/><Relationship Id="rId532" Type="http://schemas.openxmlformats.org/officeDocument/2006/relationships/customXml" Target="../ink/ink4114.xml"/><Relationship Id="rId574" Type="http://schemas.openxmlformats.org/officeDocument/2006/relationships/customXml" Target="../ink/ink4135.xml"/><Relationship Id="rId171" Type="http://schemas.openxmlformats.org/officeDocument/2006/relationships/image" Target="../media/image2036.png"/><Relationship Id="rId227" Type="http://schemas.openxmlformats.org/officeDocument/2006/relationships/image" Target="../media/image2064.png"/><Relationship Id="rId269" Type="http://schemas.openxmlformats.org/officeDocument/2006/relationships/image" Target="../media/image2084.png"/><Relationship Id="rId434" Type="http://schemas.openxmlformats.org/officeDocument/2006/relationships/customXml" Target="../ink/ink4065.xml"/><Relationship Id="rId476" Type="http://schemas.openxmlformats.org/officeDocument/2006/relationships/customXml" Target="../ink/ink4086.xml"/><Relationship Id="rId641" Type="http://schemas.openxmlformats.org/officeDocument/2006/relationships/image" Target="../media/image2270.png"/><Relationship Id="rId683" Type="http://schemas.openxmlformats.org/officeDocument/2006/relationships/image" Target="../media/image2291.png"/><Relationship Id="rId33" Type="http://schemas.openxmlformats.org/officeDocument/2006/relationships/image" Target="../media/image1509.png"/><Relationship Id="rId129" Type="http://schemas.openxmlformats.org/officeDocument/2006/relationships/image" Target="../media/image20150.png"/><Relationship Id="rId280" Type="http://schemas.openxmlformats.org/officeDocument/2006/relationships/customXml" Target="../ink/ink3988.xml"/><Relationship Id="rId336" Type="http://schemas.openxmlformats.org/officeDocument/2006/relationships/customXml" Target="../ink/ink4016.xml"/><Relationship Id="rId501" Type="http://schemas.openxmlformats.org/officeDocument/2006/relationships/image" Target="../media/image2200.png"/><Relationship Id="rId543" Type="http://schemas.openxmlformats.org/officeDocument/2006/relationships/image" Target="../media/image2221.png"/><Relationship Id="rId75" Type="http://schemas.openxmlformats.org/officeDocument/2006/relationships/image" Target="../media/image1530.png"/><Relationship Id="rId140" Type="http://schemas.openxmlformats.org/officeDocument/2006/relationships/customXml" Target="../ink/ink3918.xml"/><Relationship Id="rId182" Type="http://schemas.openxmlformats.org/officeDocument/2006/relationships/customXml" Target="../ink/ink3939.xml"/><Relationship Id="rId378" Type="http://schemas.openxmlformats.org/officeDocument/2006/relationships/customXml" Target="../ink/ink4037.xml"/><Relationship Id="rId403" Type="http://schemas.openxmlformats.org/officeDocument/2006/relationships/image" Target="../media/image2151.png"/><Relationship Id="rId585" Type="http://schemas.openxmlformats.org/officeDocument/2006/relationships/image" Target="../media/image2242.png"/><Relationship Id="rId238" Type="http://schemas.openxmlformats.org/officeDocument/2006/relationships/customXml" Target="../ink/ink3967.xml"/><Relationship Id="rId445" Type="http://schemas.openxmlformats.org/officeDocument/2006/relationships/image" Target="../media/image2172.png"/><Relationship Id="rId487" Type="http://schemas.openxmlformats.org/officeDocument/2006/relationships/image" Target="../media/image2193.png"/><Relationship Id="rId610" Type="http://schemas.openxmlformats.org/officeDocument/2006/relationships/customXml" Target="../ink/ink4153.xml"/><Relationship Id="rId652" Type="http://schemas.openxmlformats.org/officeDocument/2006/relationships/customXml" Target="../ink/ink4174.xml"/><Relationship Id="rId694" Type="http://schemas.openxmlformats.org/officeDocument/2006/relationships/customXml" Target="../ink/ink4195.xml"/><Relationship Id="rId708" Type="http://schemas.openxmlformats.org/officeDocument/2006/relationships/customXml" Target="../ink/ink4202.xml"/><Relationship Id="rId291" Type="http://schemas.openxmlformats.org/officeDocument/2006/relationships/image" Target="../media/image2095.png"/><Relationship Id="rId305" Type="http://schemas.openxmlformats.org/officeDocument/2006/relationships/image" Target="../media/image2102.png"/><Relationship Id="rId347" Type="http://schemas.openxmlformats.org/officeDocument/2006/relationships/image" Target="../media/image2123.png"/><Relationship Id="rId512" Type="http://schemas.openxmlformats.org/officeDocument/2006/relationships/customXml" Target="../ink/ink4104.xml"/><Relationship Id="rId44" Type="http://schemas.openxmlformats.org/officeDocument/2006/relationships/customXml" Target="../ink/ink3871.xml"/><Relationship Id="rId86" Type="http://schemas.openxmlformats.org/officeDocument/2006/relationships/customXml" Target="../ink/ink3891.xml"/><Relationship Id="rId151" Type="http://schemas.openxmlformats.org/officeDocument/2006/relationships/image" Target="../media/image20260.png"/><Relationship Id="rId389" Type="http://schemas.openxmlformats.org/officeDocument/2006/relationships/image" Target="../media/image2144.png"/><Relationship Id="rId554" Type="http://schemas.openxmlformats.org/officeDocument/2006/relationships/customXml" Target="../ink/ink4125.xml"/><Relationship Id="rId596" Type="http://schemas.openxmlformats.org/officeDocument/2006/relationships/customXml" Target="../ink/ink4146.xml"/><Relationship Id="rId193" Type="http://schemas.openxmlformats.org/officeDocument/2006/relationships/image" Target="../media/image2047.png"/><Relationship Id="rId207" Type="http://schemas.openxmlformats.org/officeDocument/2006/relationships/image" Target="../media/image2054.png"/><Relationship Id="rId249" Type="http://schemas.openxmlformats.org/officeDocument/2006/relationships/image" Target="../media/image2074.png"/><Relationship Id="rId414" Type="http://schemas.openxmlformats.org/officeDocument/2006/relationships/customXml" Target="../ink/ink4055.xml"/><Relationship Id="rId456" Type="http://schemas.openxmlformats.org/officeDocument/2006/relationships/customXml" Target="../ink/ink4076.xml"/><Relationship Id="rId498" Type="http://schemas.openxmlformats.org/officeDocument/2006/relationships/customXml" Target="../ink/ink4097.xml"/><Relationship Id="rId621" Type="http://schemas.openxmlformats.org/officeDocument/2006/relationships/image" Target="../media/image2260.png"/><Relationship Id="rId663" Type="http://schemas.openxmlformats.org/officeDocument/2006/relationships/image" Target="../media/image2281.png"/><Relationship Id="rId13" Type="http://schemas.openxmlformats.org/officeDocument/2006/relationships/image" Target="../media/image1499.png"/><Relationship Id="rId109" Type="http://schemas.openxmlformats.org/officeDocument/2006/relationships/image" Target="../media/image1547.png"/><Relationship Id="rId260" Type="http://schemas.openxmlformats.org/officeDocument/2006/relationships/customXml" Target="../ink/ink3978.xml"/><Relationship Id="rId316" Type="http://schemas.openxmlformats.org/officeDocument/2006/relationships/customXml" Target="../ink/ink4006.xml"/><Relationship Id="rId523" Type="http://schemas.openxmlformats.org/officeDocument/2006/relationships/image" Target="../media/image2211.png"/><Relationship Id="rId719" Type="http://schemas.openxmlformats.org/officeDocument/2006/relationships/image" Target="../media/image2309.png"/><Relationship Id="rId55" Type="http://schemas.openxmlformats.org/officeDocument/2006/relationships/image" Target="../media/image1520.png"/><Relationship Id="rId97" Type="http://schemas.openxmlformats.org/officeDocument/2006/relationships/image" Target="../media/image1541.png"/><Relationship Id="rId120" Type="http://schemas.openxmlformats.org/officeDocument/2006/relationships/customXml" Target="../ink/ink3908.xml"/><Relationship Id="rId358" Type="http://schemas.openxmlformats.org/officeDocument/2006/relationships/customXml" Target="../ink/ink4027.xml"/><Relationship Id="rId565" Type="http://schemas.openxmlformats.org/officeDocument/2006/relationships/image" Target="../media/image2232.png"/><Relationship Id="rId162" Type="http://schemas.openxmlformats.org/officeDocument/2006/relationships/customXml" Target="../ink/ink3929.xml"/><Relationship Id="rId218" Type="http://schemas.openxmlformats.org/officeDocument/2006/relationships/customXml" Target="../ink/ink3957.xml"/><Relationship Id="rId425" Type="http://schemas.openxmlformats.org/officeDocument/2006/relationships/image" Target="../media/image2162.png"/><Relationship Id="rId467" Type="http://schemas.openxmlformats.org/officeDocument/2006/relationships/image" Target="../media/image2183.png"/><Relationship Id="rId632" Type="http://schemas.openxmlformats.org/officeDocument/2006/relationships/customXml" Target="../ink/ink4164.xml"/><Relationship Id="rId271" Type="http://schemas.openxmlformats.org/officeDocument/2006/relationships/image" Target="../media/image2085.png"/><Relationship Id="rId674" Type="http://schemas.openxmlformats.org/officeDocument/2006/relationships/customXml" Target="../ink/ink4185.xml"/><Relationship Id="rId24" Type="http://schemas.openxmlformats.org/officeDocument/2006/relationships/customXml" Target="../ink/ink3861.xml"/><Relationship Id="rId66" Type="http://schemas.openxmlformats.org/officeDocument/2006/relationships/customXml" Target="../ink/ink3881.xml"/><Relationship Id="rId131" Type="http://schemas.openxmlformats.org/officeDocument/2006/relationships/image" Target="../media/image20160.png"/><Relationship Id="rId327" Type="http://schemas.openxmlformats.org/officeDocument/2006/relationships/image" Target="../media/image2113.png"/><Relationship Id="rId369" Type="http://schemas.openxmlformats.org/officeDocument/2006/relationships/image" Target="../media/image2134.png"/><Relationship Id="rId534" Type="http://schemas.openxmlformats.org/officeDocument/2006/relationships/customXml" Target="../ink/ink4115.xml"/><Relationship Id="rId576" Type="http://schemas.openxmlformats.org/officeDocument/2006/relationships/customXml" Target="../ink/ink4136.xml"/><Relationship Id="rId173" Type="http://schemas.openxmlformats.org/officeDocument/2006/relationships/image" Target="../media/image2037.png"/><Relationship Id="rId229" Type="http://schemas.openxmlformats.org/officeDocument/2006/relationships/image" Target="../media/image3860.png"/><Relationship Id="rId380" Type="http://schemas.openxmlformats.org/officeDocument/2006/relationships/customXml" Target="../ink/ink4038.xml"/><Relationship Id="rId436" Type="http://schemas.openxmlformats.org/officeDocument/2006/relationships/customXml" Target="../ink/ink4066.xml"/><Relationship Id="rId601" Type="http://schemas.openxmlformats.org/officeDocument/2006/relationships/image" Target="../media/image2250.png"/><Relationship Id="rId643" Type="http://schemas.openxmlformats.org/officeDocument/2006/relationships/image" Target="../media/image2271.png"/><Relationship Id="rId240" Type="http://schemas.openxmlformats.org/officeDocument/2006/relationships/customXml" Target="../ink/ink3968.xml"/><Relationship Id="rId478" Type="http://schemas.openxmlformats.org/officeDocument/2006/relationships/customXml" Target="../ink/ink4087.xml"/><Relationship Id="rId685" Type="http://schemas.openxmlformats.org/officeDocument/2006/relationships/image" Target="../media/image2292.png"/><Relationship Id="rId35" Type="http://schemas.openxmlformats.org/officeDocument/2006/relationships/image" Target="../media/image1510.png"/><Relationship Id="rId77" Type="http://schemas.openxmlformats.org/officeDocument/2006/relationships/image" Target="../media/image1531.png"/><Relationship Id="rId100" Type="http://schemas.openxmlformats.org/officeDocument/2006/relationships/customXml" Target="../ink/ink3898.xml"/><Relationship Id="rId282" Type="http://schemas.openxmlformats.org/officeDocument/2006/relationships/customXml" Target="../ink/ink3989.xml"/><Relationship Id="rId338" Type="http://schemas.openxmlformats.org/officeDocument/2006/relationships/customXml" Target="../ink/ink4017.xml"/><Relationship Id="rId503" Type="http://schemas.openxmlformats.org/officeDocument/2006/relationships/image" Target="../media/image2201.png"/><Relationship Id="rId545" Type="http://schemas.openxmlformats.org/officeDocument/2006/relationships/image" Target="../media/image2222.png"/><Relationship Id="rId587" Type="http://schemas.openxmlformats.org/officeDocument/2006/relationships/image" Target="../media/image2243.png"/><Relationship Id="rId710" Type="http://schemas.openxmlformats.org/officeDocument/2006/relationships/customXml" Target="../ink/ink4203.xml"/><Relationship Id="rId8" Type="http://schemas.openxmlformats.org/officeDocument/2006/relationships/customXml" Target="../ink/ink3853.xml"/><Relationship Id="rId142" Type="http://schemas.openxmlformats.org/officeDocument/2006/relationships/customXml" Target="../ink/ink3919.xml"/><Relationship Id="rId184" Type="http://schemas.openxmlformats.org/officeDocument/2006/relationships/customXml" Target="../ink/ink3940.xml"/><Relationship Id="rId391" Type="http://schemas.openxmlformats.org/officeDocument/2006/relationships/image" Target="../media/image2145.png"/><Relationship Id="rId405" Type="http://schemas.openxmlformats.org/officeDocument/2006/relationships/image" Target="../media/image2152.png"/><Relationship Id="rId447" Type="http://schemas.openxmlformats.org/officeDocument/2006/relationships/image" Target="../media/image2173.png"/><Relationship Id="rId612" Type="http://schemas.openxmlformats.org/officeDocument/2006/relationships/customXml" Target="../ink/ink4154.xml"/><Relationship Id="rId251" Type="http://schemas.openxmlformats.org/officeDocument/2006/relationships/image" Target="../media/image2075.png"/><Relationship Id="rId489" Type="http://schemas.openxmlformats.org/officeDocument/2006/relationships/image" Target="../media/image2194.png"/><Relationship Id="rId654" Type="http://schemas.openxmlformats.org/officeDocument/2006/relationships/customXml" Target="../ink/ink4175.xml"/><Relationship Id="rId696" Type="http://schemas.openxmlformats.org/officeDocument/2006/relationships/customXml" Target="../ink/ink4196.xml"/><Relationship Id="rId46" Type="http://schemas.openxmlformats.org/officeDocument/2006/relationships/customXml" Target="../ink/ink3872.xml"/><Relationship Id="rId293" Type="http://schemas.openxmlformats.org/officeDocument/2006/relationships/image" Target="../media/image2096.png"/><Relationship Id="rId307" Type="http://schemas.openxmlformats.org/officeDocument/2006/relationships/image" Target="../media/image2103.png"/><Relationship Id="rId349" Type="http://schemas.openxmlformats.org/officeDocument/2006/relationships/image" Target="../media/image2124.png"/><Relationship Id="rId514" Type="http://schemas.openxmlformats.org/officeDocument/2006/relationships/customXml" Target="../ink/ink4105.xml"/><Relationship Id="rId556" Type="http://schemas.openxmlformats.org/officeDocument/2006/relationships/customXml" Target="../ink/ink4126.xml"/><Relationship Id="rId721" Type="http://schemas.openxmlformats.org/officeDocument/2006/relationships/image" Target="../media/image2310.png"/><Relationship Id="rId88" Type="http://schemas.openxmlformats.org/officeDocument/2006/relationships/customXml" Target="../ink/ink3892.xml"/><Relationship Id="rId111" Type="http://schemas.openxmlformats.org/officeDocument/2006/relationships/image" Target="../media/image1548.png"/><Relationship Id="rId153" Type="http://schemas.openxmlformats.org/officeDocument/2006/relationships/image" Target="../media/image20270.png"/><Relationship Id="rId195" Type="http://schemas.openxmlformats.org/officeDocument/2006/relationships/image" Target="../media/image2048.png"/><Relationship Id="rId209" Type="http://schemas.openxmlformats.org/officeDocument/2006/relationships/image" Target="../media/image2055.png"/><Relationship Id="rId360" Type="http://schemas.openxmlformats.org/officeDocument/2006/relationships/customXml" Target="../ink/ink4028.xml"/><Relationship Id="rId416" Type="http://schemas.openxmlformats.org/officeDocument/2006/relationships/customXml" Target="../ink/ink4056.xml"/><Relationship Id="rId598" Type="http://schemas.openxmlformats.org/officeDocument/2006/relationships/customXml" Target="../ink/ink4147.xml"/><Relationship Id="rId220" Type="http://schemas.openxmlformats.org/officeDocument/2006/relationships/customXml" Target="../ink/ink3958.xml"/><Relationship Id="rId458" Type="http://schemas.openxmlformats.org/officeDocument/2006/relationships/customXml" Target="../ink/ink4077.xml"/><Relationship Id="rId623" Type="http://schemas.openxmlformats.org/officeDocument/2006/relationships/image" Target="../media/image2261.png"/><Relationship Id="rId665" Type="http://schemas.openxmlformats.org/officeDocument/2006/relationships/image" Target="../media/image2282.png"/><Relationship Id="rId15" Type="http://schemas.openxmlformats.org/officeDocument/2006/relationships/image" Target="../media/image1500.png"/><Relationship Id="rId57" Type="http://schemas.openxmlformats.org/officeDocument/2006/relationships/image" Target="../media/image1521.png"/><Relationship Id="rId262" Type="http://schemas.openxmlformats.org/officeDocument/2006/relationships/customXml" Target="../ink/ink3979.xml"/><Relationship Id="rId318" Type="http://schemas.openxmlformats.org/officeDocument/2006/relationships/customXml" Target="../ink/ink4007.xml"/><Relationship Id="rId525" Type="http://schemas.openxmlformats.org/officeDocument/2006/relationships/image" Target="../media/image2212.png"/><Relationship Id="rId567" Type="http://schemas.openxmlformats.org/officeDocument/2006/relationships/image" Target="../media/image2233.png"/><Relationship Id="rId99" Type="http://schemas.openxmlformats.org/officeDocument/2006/relationships/image" Target="../media/image1542.png"/><Relationship Id="rId122" Type="http://schemas.openxmlformats.org/officeDocument/2006/relationships/customXml" Target="../ink/ink3909.xml"/><Relationship Id="rId164" Type="http://schemas.openxmlformats.org/officeDocument/2006/relationships/customXml" Target="../ink/ink3930.xml"/><Relationship Id="rId371" Type="http://schemas.openxmlformats.org/officeDocument/2006/relationships/image" Target="../media/image2135.png"/><Relationship Id="rId427" Type="http://schemas.openxmlformats.org/officeDocument/2006/relationships/image" Target="../media/image2163.png"/><Relationship Id="rId469" Type="http://schemas.openxmlformats.org/officeDocument/2006/relationships/image" Target="../media/image2184.png"/><Relationship Id="rId634" Type="http://schemas.openxmlformats.org/officeDocument/2006/relationships/customXml" Target="../ink/ink4165.xml"/><Relationship Id="rId676" Type="http://schemas.openxmlformats.org/officeDocument/2006/relationships/customXml" Target="../ink/ink4186.xml"/><Relationship Id="rId26" Type="http://schemas.openxmlformats.org/officeDocument/2006/relationships/customXml" Target="../ink/ink3862.xml"/><Relationship Id="rId231" Type="http://schemas.openxmlformats.org/officeDocument/2006/relationships/image" Target="../media/image2065.png"/><Relationship Id="rId273" Type="http://schemas.openxmlformats.org/officeDocument/2006/relationships/image" Target="../media/image2086.png"/><Relationship Id="rId329" Type="http://schemas.openxmlformats.org/officeDocument/2006/relationships/image" Target="../media/image2114.png"/><Relationship Id="rId480" Type="http://schemas.openxmlformats.org/officeDocument/2006/relationships/customXml" Target="../ink/ink4088.xml"/><Relationship Id="rId536" Type="http://schemas.openxmlformats.org/officeDocument/2006/relationships/customXml" Target="../ink/ink4116.xml"/><Relationship Id="rId701" Type="http://schemas.openxmlformats.org/officeDocument/2006/relationships/image" Target="../media/image2300.png"/><Relationship Id="rId68" Type="http://schemas.openxmlformats.org/officeDocument/2006/relationships/customXml" Target="../ink/ink3882.xml"/><Relationship Id="rId133" Type="http://schemas.openxmlformats.org/officeDocument/2006/relationships/image" Target="../media/image20170.png"/><Relationship Id="rId175" Type="http://schemas.openxmlformats.org/officeDocument/2006/relationships/image" Target="../media/image2038.png"/><Relationship Id="rId340" Type="http://schemas.openxmlformats.org/officeDocument/2006/relationships/customXml" Target="../ink/ink4018.xml"/><Relationship Id="rId578" Type="http://schemas.openxmlformats.org/officeDocument/2006/relationships/customXml" Target="../ink/ink4137.xml"/><Relationship Id="rId200" Type="http://schemas.openxmlformats.org/officeDocument/2006/relationships/customXml" Target="../ink/ink3948.xml"/><Relationship Id="rId382" Type="http://schemas.openxmlformats.org/officeDocument/2006/relationships/customXml" Target="../ink/ink4039.xml"/><Relationship Id="rId438" Type="http://schemas.openxmlformats.org/officeDocument/2006/relationships/customXml" Target="../ink/ink4067.xml"/><Relationship Id="rId603" Type="http://schemas.openxmlformats.org/officeDocument/2006/relationships/image" Target="../media/image2251.png"/><Relationship Id="rId645" Type="http://schemas.openxmlformats.org/officeDocument/2006/relationships/image" Target="../media/image2272.png"/><Relationship Id="rId687" Type="http://schemas.openxmlformats.org/officeDocument/2006/relationships/image" Target="../media/image2293.png"/><Relationship Id="rId242" Type="http://schemas.openxmlformats.org/officeDocument/2006/relationships/customXml" Target="../ink/ink3969.xml"/><Relationship Id="rId284" Type="http://schemas.openxmlformats.org/officeDocument/2006/relationships/customXml" Target="../ink/ink3990.xml"/><Relationship Id="rId491" Type="http://schemas.openxmlformats.org/officeDocument/2006/relationships/image" Target="../media/image2195.png"/><Relationship Id="rId505" Type="http://schemas.openxmlformats.org/officeDocument/2006/relationships/image" Target="../media/image2202.png"/><Relationship Id="rId712" Type="http://schemas.openxmlformats.org/officeDocument/2006/relationships/customXml" Target="../ink/ink4204.xml"/><Relationship Id="rId37" Type="http://schemas.openxmlformats.org/officeDocument/2006/relationships/image" Target="../media/image1511.png"/><Relationship Id="rId79" Type="http://schemas.openxmlformats.org/officeDocument/2006/relationships/image" Target="../media/image1532.png"/><Relationship Id="rId102" Type="http://schemas.openxmlformats.org/officeDocument/2006/relationships/customXml" Target="../ink/ink3899.xml"/><Relationship Id="rId144" Type="http://schemas.openxmlformats.org/officeDocument/2006/relationships/customXml" Target="../ink/ink3920.xml"/><Relationship Id="rId547" Type="http://schemas.openxmlformats.org/officeDocument/2006/relationships/image" Target="../media/image2223.png"/><Relationship Id="rId589" Type="http://schemas.openxmlformats.org/officeDocument/2006/relationships/image" Target="../media/image2244.png"/><Relationship Id="rId90" Type="http://schemas.openxmlformats.org/officeDocument/2006/relationships/customXml" Target="../ink/ink3893.xml"/><Relationship Id="rId186" Type="http://schemas.openxmlformats.org/officeDocument/2006/relationships/customXml" Target="../ink/ink3941.xml"/><Relationship Id="rId351" Type="http://schemas.openxmlformats.org/officeDocument/2006/relationships/image" Target="../media/image2125.png"/><Relationship Id="rId393" Type="http://schemas.openxmlformats.org/officeDocument/2006/relationships/image" Target="../media/image2146.png"/><Relationship Id="rId407" Type="http://schemas.openxmlformats.org/officeDocument/2006/relationships/image" Target="../media/image2153.png"/><Relationship Id="rId449" Type="http://schemas.openxmlformats.org/officeDocument/2006/relationships/image" Target="../media/image2174.png"/><Relationship Id="rId614" Type="http://schemas.openxmlformats.org/officeDocument/2006/relationships/customXml" Target="../ink/ink4155.xml"/><Relationship Id="rId656" Type="http://schemas.openxmlformats.org/officeDocument/2006/relationships/customXml" Target="../ink/ink4176.xml"/><Relationship Id="rId211" Type="http://schemas.openxmlformats.org/officeDocument/2006/relationships/image" Target="../media/image2056.png"/><Relationship Id="rId253" Type="http://schemas.openxmlformats.org/officeDocument/2006/relationships/image" Target="../media/image2076.png"/><Relationship Id="rId295" Type="http://schemas.openxmlformats.org/officeDocument/2006/relationships/image" Target="../media/image2097.png"/><Relationship Id="rId309" Type="http://schemas.openxmlformats.org/officeDocument/2006/relationships/image" Target="../media/image2104.png"/><Relationship Id="rId460" Type="http://schemas.openxmlformats.org/officeDocument/2006/relationships/customXml" Target="../ink/ink4078.xml"/><Relationship Id="rId516" Type="http://schemas.openxmlformats.org/officeDocument/2006/relationships/customXml" Target="../ink/ink4106.xml"/><Relationship Id="rId698" Type="http://schemas.openxmlformats.org/officeDocument/2006/relationships/customXml" Target="../ink/ink4197.xml"/><Relationship Id="rId48" Type="http://schemas.openxmlformats.org/officeDocument/2006/relationships/customXml" Target="../ink/ink3873.xml"/><Relationship Id="rId113" Type="http://schemas.openxmlformats.org/officeDocument/2006/relationships/image" Target="../media/image1549.png"/><Relationship Id="rId320" Type="http://schemas.openxmlformats.org/officeDocument/2006/relationships/customXml" Target="../ink/ink4008.xml"/><Relationship Id="rId558" Type="http://schemas.openxmlformats.org/officeDocument/2006/relationships/customXml" Target="../ink/ink4127.xml"/><Relationship Id="rId723" Type="http://schemas.openxmlformats.org/officeDocument/2006/relationships/image" Target="../media/image2311.png"/><Relationship Id="rId155" Type="http://schemas.openxmlformats.org/officeDocument/2006/relationships/image" Target="../media/image20280.png"/><Relationship Id="rId197" Type="http://schemas.openxmlformats.org/officeDocument/2006/relationships/image" Target="../media/image2049.png"/><Relationship Id="rId362" Type="http://schemas.openxmlformats.org/officeDocument/2006/relationships/customXml" Target="../ink/ink4029.xml"/><Relationship Id="rId418" Type="http://schemas.openxmlformats.org/officeDocument/2006/relationships/customXml" Target="../ink/ink4057.xml"/><Relationship Id="rId625" Type="http://schemas.openxmlformats.org/officeDocument/2006/relationships/image" Target="../media/image2262.png"/><Relationship Id="rId222" Type="http://schemas.openxmlformats.org/officeDocument/2006/relationships/customXml" Target="../ink/ink3959.xml"/><Relationship Id="rId264" Type="http://schemas.openxmlformats.org/officeDocument/2006/relationships/customXml" Target="../ink/ink3980.xml"/><Relationship Id="rId471" Type="http://schemas.openxmlformats.org/officeDocument/2006/relationships/image" Target="../media/image2185.png"/><Relationship Id="rId667" Type="http://schemas.openxmlformats.org/officeDocument/2006/relationships/image" Target="../media/image2283.png"/><Relationship Id="rId17" Type="http://schemas.openxmlformats.org/officeDocument/2006/relationships/image" Target="../media/image1501.png"/><Relationship Id="rId59" Type="http://schemas.openxmlformats.org/officeDocument/2006/relationships/image" Target="../media/image1522.png"/><Relationship Id="rId124" Type="http://schemas.openxmlformats.org/officeDocument/2006/relationships/customXml" Target="../ink/ink3910.xml"/><Relationship Id="rId527" Type="http://schemas.openxmlformats.org/officeDocument/2006/relationships/image" Target="../media/image2213.png"/><Relationship Id="rId569" Type="http://schemas.openxmlformats.org/officeDocument/2006/relationships/image" Target="../media/image2234.png"/><Relationship Id="rId70" Type="http://schemas.openxmlformats.org/officeDocument/2006/relationships/customXml" Target="../ink/ink3883.xml"/><Relationship Id="rId166" Type="http://schemas.openxmlformats.org/officeDocument/2006/relationships/customXml" Target="../ink/ink3931.xml"/><Relationship Id="rId331" Type="http://schemas.openxmlformats.org/officeDocument/2006/relationships/image" Target="../media/image2115.png"/><Relationship Id="rId373" Type="http://schemas.openxmlformats.org/officeDocument/2006/relationships/image" Target="../media/image2136.png"/><Relationship Id="rId429" Type="http://schemas.openxmlformats.org/officeDocument/2006/relationships/image" Target="../media/image2164.png"/><Relationship Id="rId580" Type="http://schemas.openxmlformats.org/officeDocument/2006/relationships/customXml" Target="../ink/ink4138.xml"/><Relationship Id="rId636" Type="http://schemas.openxmlformats.org/officeDocument/2006/relationships/customXml" Target="../ink/ink4166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066.png"/><Relationship Id="rId440" Type="http://schemas.openxmlformats.org/officeDocument/2006/relationships/customXml" Target="../ink/ink4068.xml"/><Relationship Id="rId678" Type="http://schemas.openxmlformats.org/officeDocument/2006/relationships/customXml" Target="../ink/ink4187.xml"/><Relationship Id="rId28" Type="http://schemas.openxmlformats.org/officeDocument/2006/relationships/customXml" Target="../ink/ink3863.xml"/><Relationship Id="rId275" Type="http://schemas.openxmlformats.org/officeDocument/2006/relationships/image" Target="../media/image2087.png"/><Relationship Id="rId300" Type="http://schemas.openxmlformats.org/officeDocument/2006/relationships/customXml" Target="../ink/ink3998.xml"/><Relationship Id="rId482" Type="http://schemas.openxmlformats.org/officeDocument/2006/relationships/customXml" Target="../ink/ink4089.xml"/><Relationship Id="rId538" Type="http://schemas.openxmlformats.org/officeDocument/2006/relationships/customXml" Target="../ink/ink4117.xml"/><Relationship Id="rId703" Type="http://schemas.openxmlformats.org/officeDocument/2006/relationships/image" Target="../media/image2301.png"/><Relationship Id="rId81" Type="http://schemas.openxmlformats.org/officeDocument/2006/relationships/image" Target="../media/image1533.png"/><Relationship Id="rId135" Type="http://schemas.openxmlformats.org/officeDocument/2006/relationships/image" Target="../media/image20180.png"/><Relationship Id="rId177" Type="http://schemas.openxmlformats.org/officeDocument/2006/relationships/image" Target="../media/image2039.png"/><Relationship Id="rId342" Type="http://schemas.openxmlformats.org/officeDocument/2006/relationships/customXml" Target="../ink/ink4019.xml"/><Relationship Id="rId384" Type="http://schemas.openxmlformats.org/officeDocument/2006/relationships/customXml" Target="../ink/ink4040.xml"/><Relationship Id="rId591" Type="http://schemas.openxmlformats.org/officeDocument/2006/relationships/image" Target="../media/image2245.png"/><Relationship Id="rId605" Type="http://schemas.openxmlformats.org/officeDocument/2006/relationships/image" Target="../media/image2252.png"/><Relationship Id="rId202" Type="http://schemas.openxmlformats.org/officeDocument/2006/relationships/customXml" Target="../ink/ink3949.xml"/><Relationship Id="rId244" Type="http://schemas.openxmlformats.org/officeDocument/2006/relationships/customXml" Target="../ink/ink3970.xml"/><Relationship Id="rId647" Type="http://schemas.openxmlformats.org/officeDocument/2006/relationships/image" Target="../media/image2273.png"/><Relationship Id="rId689" Type="http://schemas.openxmlformats.org/officeDocument/2006/relationships/image" Target="../media/image2294.png"/><Relationship Id="rId39" Type="http://schemas.openxmlformats.org/officeDocument/2006/relationships/image" Target="../media/image1512.png"/><Relationship Id="rId286" Type="http://schemas.openxmlformats.org/officeDocument/2006/relationships/customXml" Target="../ink/ink3991.xml"/><Relationship Id="rId451" Type="http://schemas.openxmlformats.org/officeDocument/2006/relationships/image" Target="../media/image2175.png"/><Relationship Id="rId493" Type="http://schemas.openxmlformats.org/officeDocument/2006/relationships/image" Target="../media/image2196.png"/><Relationship Id="rId507" Type="http://schemas.openxmlformats.org/officeDocument/2006/relationships/image" Target="../media/image2203.png"/><Relationship Id="rId549" Type="http://schemas.openxmlformats.org/officeDocument/2006/relationships/image" Target="../media/image2224.png"/><Relationship Id="rId714" Type="http://schemas.openxmlformats.org/officeDocument/2006/relationships/customXml" Target="../ink/ink4205.xml"/><Relationship Id="rId50" Type="http://schemas.openxmlformats.org/officeDocument/2006/relationships/customXml" Target="../ink/ink3874.xml"/><Relationship Id="rId104" Type="http://schemas.openxmlformats.org/officeDocument/2006/relationships/customXml" Target="../ink/ink3900.xml"/><Relationship Id="rId146" Type="http://schemas.openxmlformats.org/officeDocument/2006/relationships/customXml" Target="../ink/ink3921.xml"/><Relationship Id="rId188" Type="http://schemas.openxmlformats.org/officeDocument/2006/relationships/customXml" Target="../ink/ink3942.xml"/><Relationship Id="rId311" Type="http://schemas.openxmlformats.org/officeDocument/2006/relationships/image" Target="../media/image2105.png"/><Relationship Id="rId353" Type="http://schemas.openxmlformats.org/officeDocument/2006/relationships/image" Target="../media/image2126.png"/><Relationship Id="rId395" Type="http://schemas.openxmlformats.org/officeDocument/2006/relationships/image" Target="../media/image2147.png"/><Relationship Id="rId409" Type="http://schemas.openxmlformats.org/officeDocument/2006/relationships/image" Target="../media/image2154.png"/><Relationship Id="rId560" Type="http://schemas.openxmlformats.org/officeDocument/2006/relationships/customXml" Target="../ink/ink4128.xml"/><Relationship Id="rId92" Type="http://schemas.openxmlformats.org/officeDocument/2006/relationships/customXml" Target="../ink/ink3894.xml"/><Relationship Id="rId213" Type="http://schemas.openxmlformats.org/officeDocument/2006/relationships/image" Target="../media/image2057.png"/><Relationship Id="rId420" Type="http://schemas.openxmlformats.org/officeDocument/2006/relationships/customXml" Target="../ink/ink4058.xml"/><Relationship Id="rId616" Type="http://schemas.openxmlformats.org/officeDocument/2006/relationships/customXml" Target="../ink/ink4156.xml"/><Relationship Id="rId658" Type="http://schemas.openxmlformats.org/officeDocument/2006/relationships/customXml" Target="../ink/ink4177.xml"/><Relationship Id="rId255" Type="http://schemas.openxmlformats.org/officeDocument/2006/relationships/image" Target="../media/image2077.png"/><Relationship Id="rId297" Type="http://schemas.openxmlformats.org/officeDocument/2006/relationships/image" Target="../media/image2098.png"/><Relationship Id="rId462" Type="http://schemas.openxmlformats.org/officeDocument/2006/relationships/customXml" Target="../ink/ink4079.xml"/><Relationship Id="rId518" Type="http://schemas.openxmlformats.org/officeDocument/2006/relationships/customXml" Target="../ink/ink4107.xml"/><Relationship Id="rId725" Type="http://schemas.openxmlformats.org/officeDocument/2006/relationships/image" Target="../media/image2312.png"/><Relationship Id="rId115" Type="http://schemas.openxmlformats.org/officeDocument/2006/relationships/image" Target="../media/image1550.png"/><Relationship Id="rId157" Type="http://schemas.openxmlformats.org/officeDocument/2006/relationships/image" Target="../media/image20290.png"/><Relationship Id="rId322" Type="http://schemas.openxmlformats.org/officeDocument/2006/relationships/customXml" Target="../ink/ink4009.xml"/><Relationship Id="rId364" Type="http://schemas.openxmlformats.org/officeDocument/2006/relationships/customXml" Target="../ink/ink4030.xml"/><Relationship Id="rId61" Type="http://schemas.openxmlformats.org/officeDocument/2006/relationships/image" Target="../media/image1523.png"/><Relationship Id="rId199" Type="http://schemas.openxmlformats.org/officeDocument/2006/relationships/image" Target="../media/image2050.png"/><Relationship Id="rId571" Type="http://schemas.openxmlformats.org/officeDocument/2006/relationships/image" Target="../media/image2235.png"/><Relationship Id="rId627" Type="http://schemas.openxmlformats.org/officeDocument/2006/relationships/image" Target="../media/image2263.png"/><Relationship Id="rId669" Type="http://schemas.openxmlformats.org/officeDocument/2006/relationships/image" Target="../media/image2284.png"/><Relationship Id="rId19" Type="http://schemas.openxmlformats.org/officeDocument/2006/relationships/image" Target="../media/image1502.png"/><Relationship Id="rId224" Type="http://schemas.openxmlformats.org/officeDocument/2006/relationships/customXml" Target="../ink/ink3960.xml"/><Relationship Id="rId266" Type="http://schemas.openxmlformats.org/officeDocument/2006/relationships/customXml" Target="../ink/ink3981.xml"/><Relationship Id="rId431" Type="http://schemas.openxmlformats.org/officeDocument/2006/relationships/image" Target="../media/image2165.png"/><Relationship Id="rId473" Type="http://schemas.openxmlformats.org/officeDocument/2006/relationships/image" Target="../media/image2186.png"/><Relationship Id="rId529" Type="http://schemas.openxmlformats.org/officeDocument/2006/relationships/image" Target="../media/image2214.png"/><Relationship Id="rId680" Type="http://schemas.openxmlformats.org/officeDocument/2006/relationships/customXml" Target="../ink/ink4188.xml"/><Relationship Id="rId30" Type="http://schemas.openxmlformats.org/officeDocument/2006/relationships/customXml" Target="../ink/ink3864.xml"/><Relationship Id="rId126" Type="http://schemas.openxmlformats.org/officeDocument/2006/relationships/customXml" Target="../ink/ink3911.xml"/><Relationship Id="rId168" Type="http://schemas.openxmlformats.org/officeDocument/2006/relationships/customXml" Target="../ink/ink3932.xml"/><Relationship Id="rId333" Type="http://schemas.openxmlformats.org/officeDocument/2006/relationships/image" Target="../media/image2116.png"/><Relationship Id="rId540" Type="http://schemas.openxmlformats.org/officeDocument/2006/relationships/customXml" Target="../ink/ink4118.xml"/><Relationship Id="rId72" Type="http://schemas.openxmlformats.org/officeDocument/2006/relationships/customXml" Target="../ink/ink3884.xml"/><Relationship Id="rId375" Type="http://schemas.openxmlformats.org/officeDocument/2006/relationships/image" Target="../media/image2137.png"/><Relationship Id="rId582" Type="http://schemas.openxmlformats.org/officeDocument/2006/relationships/customXml" Target="../ink/ink4139.xml"/><Relationship Id="rId638" Type="http://schemas.openxmlformats.org/officeDocument/2006/relationships/customXml" Target="../ink/ink4167.xml"/><Relationship Id="rId3" Type="http://schemas.openxmlformats.org/officeDocument/2006/relationships/image" Target="../media/image1438.png"/><Relationship Id="rId235" Type="http://schemas.openxmlformats.org/officeDocument/2006/relationships/image" Target="../media/image2067.png"/><Relationship Id="rId277" Type="http://schemas.openxmlformats.org/officeDocument/2006/relationships/image" Target="../media/image2088.png"/><Relationship Id="rId400" Type="http://schemas.openxmlformats.org/officeDocument/2006/relationships/customXml" Target="../ink/ink4048.xml"/><Relationship Id="rId442" Type="http://schemas.openxmlformats.org/officeDocument/2006/relationships/customXml" Target="../ink/ink4069.xml"/><Relationship Id="rId484" Type="http://schemas.openxmlformats.org/officeDocument/2006/relationships/customXml" Target="../ink/ink4090.xml"/><Relationship Id="rId705" Type="http://schemas.openxmlformats.org/officeDocument/2006/relationships/image" Target="../media/image2302.png"/><Relationship Id="rId137" Type="http://schemas.openxmlformats.org/officeDocument/2006/relationships/image" Target="../media/image20190.png"/><Relationship Id="rId302" Type="http://schemas.openxmlformats.org/officeDocument/2006/relationships/customXml" Target="../ink/ink3999.xml"/><Relationship Id="rId344" Type="http://schemas.openxmlformats.org/officeDocument/2006/relationships/customXml" Target="../ink/ink4020.xml"/><Relationship Id="rId691" Type="http://schemas.openxmlformats.org/officeDocument/2006/relationships/image" Target="../media/image2295.png"/><Relationship Id="rId41" Type="http://schemas.openxmlformats.org/officeDocument/2006/relationships/image" Target="../media/image1513.png"/><Relationship Id="rId83" Type="http://schemas.openxmlformats.org/officeDocument/2006/relationships/image" Target="../media/image1534.png"/><Relationship Id="rId179" Type="http://schemas.openxmlformats.org/officeDocument/2006/relationships/image" Target="../media/image2040.png"/><Relationship Id="rId386" Type="http://schemas.openxmlformats.org/officeDocument/2006/relationships/customXml" Target="../ink/ink4041.xml"/><Relationship Id="rId551" Type="http://schemas.openxmlformats.org/officeDocument/2006/relationships/image" Target="../media/image2225.png"/><Relationship Id="rId593" Type="http://schemas.openxmlformats.org/officeDocument/2006/relationships/image" Target="../media/image2246.png"/><Relationship Id="rId607" Type="http://schemas.openxmlformats.org/officeDocument/2006/relationships/image" Target="../media/image2253.png"/><Relationship Id="rId649" Type="http://schemas.openxmlformats.org/officeDocument/2006/relationships/image" Target="../media/image2274.png"/><Relationship Id="rId190" Type="http://schemas.openxmlformats.org/officeDocument/2006/relationships/customXml" Target="../ink/ink3943.xml"/><Relationship Id="rId204" Type="http://schemas.openxmlformats.org/officeDocument/2006/relationships/customXml" Target="../ink/ink3950.xml"/><Relationship Id="rId246" Type="http://schemas.openxmlformats.org/officeDocument/2006/relationships/customXml" Target="../ink/ink3971.xml"/><Relationship Id="rId288" Type="http://schemas.openxmlformats.org/officeDocument/2006/relationships/customXml" Target="../ink/ink3992.xml"/><Relationship Id="rId411" Type="http://schemas.openxmlformats.org/officeDocument/2006/relationships/image" Target="../media/image2155.png"/><Relationship Id="rId453" Type="http://schemas.openxmlformats.org/officeDocument/2006/relationships/image" Target="../media/image2176.png"/><Relationship Id="rId509" Type="http://schemas.openxmlformats.org/officeDocument/2006/relationships/image" Target="../media/image2204.png"/><Relationship Id="rId660" Type="http://schemas.openxmlformats.org/officeDocument/2006/relationships/customXml" Target="../ink/ink4178.xml"/><Relationship Id="rId106" Type="http://schemas.openxmlformats.org/officeDocument/2006/relationships/customXml" Target="../ink/ink3901.xml"/><Relationship Id="rId313" Type="http://schemas.openxmlformats.org/officeDocument/2006/relationships/image" Target="../media/image2106.png"/><Relationship Id="rId495" Type="http://schemas.openxmlformats.org/officeDocument/2006/relationships/image" Target="../media/image2197.png"/><Relationship Id="rId716" Type="http://schemas.openxmlformats.org/officeDocument/2006/relationships/customXml" Target="../ink/ink4206.xml"/><Relationship Id="rId10" Type="http://schemas.openxmlformats.org/officeDocument/2006/relationships/customXml" Target="../ink/ink3854.xml"/><Relationship Id="rId52" Type="http://schemas.openxmlformats.org/officeDocument/2006/relationships/customXml" Target="../ink/ink3875.xml"/><Relationship Id="rId94" Type="http://schemas.openxmlformats.org/officeDocument/2006/relationships/customXml" Target="../ink/ink3895.xml"/><Relationship Id="rId148" Type="http://schemas.openxmlformats.org/officeDocument/2006/relationships/customXml" Target="../ink/ink3922.xml"/><Relationship Id="rId355" Type="http://schemas.openxmlformats.org/officeDocument/2006/relationships/image" Target="../media/image2127.png"/><Relationship Id="rId397" Type="http://schemas.openxmlformats.org/officeDocument/2006/relationships/image" Target="../media/image2148.png"/><Relationship Id="rId520" Type="http://schemas.openxmlformats.org/officeDocument/2006/relationships/customXml" Target="../ink/ink4108.xml"/><Relationship Id="rId562" Type="http://schemas.openxmlformats.org/officeDocument/2006/relationships/customXml" Target="../ink/ink4129.xml"/><Relationship Id="rId618" Type="http://schemas.openxmlformats.org/officeDocument/2006/relationships/customXml" Target="../ink/ink4157.xml"/><Relationship Id="rId215" Type="http://schemas.openxmlformats.org/officeDocument/2006/relationships/image" Target="../media/image2058.png"/><Relationship Id="rId257" Type="http://schemas.openxmlformats.org/officeDocument/2006/relationships/image" Target="../media/image2078.png"/><Relationship Id="rId422" Type="http://schemas.openxmlformats.org/officeDocument/2006/relationships/customXml" Target="../ink/ink4059.xml"/><Relationship Id="rId464" Type="http://schemas.openxmlformats.org/officeDocument/2006/relationships/customXml" Target="../ink/ink4080.xml"/><Relationship Id="rId299" Type="http://schemas.openxmlformats.org/officeDocument/2006/relationships/image" Target="../media/image2099.png"/><Relationship Id="rId159" Type="http://schemas.openxmlformats.org/officeDocument/2006/relationships/image" Target="../media/image20300.png"/><Relationship Id="rId366" Type="http://schemas.openxmlformats.org/officeDocument/2006/relationships/customXml" Target="../ink/ink4031.xml"/><Relationship Id="rId573" Type="http://schemas.openxmlformats.org/officeDocument/2006/relationships/image" Target="../media/image2236.png"/><Relationship Id="rId226" Type="http://schemas.openxmlformats.org/officeDocument/2006/relationships/customXml" Target="../ink/ink3961.xml"/><Relationship Id="rId433" Type="http://schemas.openxmlformats.org/officeDocument/2006/relationships/image" Target="../media/image2166.png"/><Relationship Id="rId640" Type="http://schemas.openxmlformats.org/officeDocument/2006/relationships/customXml" Target="../ink/ink4168.xml"/><Relationship Id="rId74" Type="http://schemas.openxmlformats.org/officeDocument/2006/relationships/customXml" Target="../ink/ink3885.xml"/><Relationship Id="rId377" Type="http://schemas.openxmlformats.org/officeDocument/2006/relationships/image" Target="../media/image2138.png"/><Relationship Id="rId500" Type="http://schemas.openxmlformats.org/officeDocument/2006/relationships/customXml" Target="../ink/ink4098.xml"/><Relationship Id="rId584" Type="http://schemas.openxmlformats.org/officeDocument/2006/relationships/customXml" Target="../ink/ink4140.xml"/><Relationship Id="rId237" Type="http://schemas.openxmlformats.org/officeDocument/2006/relationships/image" Target="../media/image2068.png"/><Relationship Id="rId444" Type="http://schemas.openxmlformats.org/officeDocument/2006/relationships/customXml" Target="../ink/ink4070.xml"/><Relationship Id="rId651" Type="http://schemas.openxmlformats.org/officeDocument/2006/relationships/image" Target="../media/image2275.png"/><Relationship Id="rId290" Type="http://schemas.openxmlformats.org/officeDocument/2006/relationships/customXml" Target="../ink/ink3993.xml"/><Relationship Id="rId304" Type="http://schemas.openxmlformats.org/officeDocument/2006/relationships/customXml" Target="../ink/ink4000.xml"/><Relationship Id="rId388" Type="http://schemas.openxmlformats.org/officeDocument/2006/relationships/customXml" Target="../ink/ink4042.xml"/><Relationship Id="rId511" Type="http://schemas.openxmlformats.org/officeDocument/2006/relationships/image" Target="../media/image2205.png"/><Relationship Id="rId609" Type="http://schemas.openxmlformats.org/officeDocument/2006/relationships/image" Target="../media/image2254.png"/><Relationship Id="rId85" Type="http://schemas.openxmlformats.org/officeDocument/2006/relationships/image" Target="../media/image1535.png"/><Relationship Id="rId150" Type="http://schemas.openxmlformats.org/officeDocument/2006/relationships/customXml" Target="../ink/ink3923.xml"/><Relationship Id="rId595" Type="http://schemas.openxmlformats.org/officeDocument/2006/relationships/image" Target="../media/image2247.png"/><Relationship Id="rId248" Type="http://schemas.openxmlformats.org/officeDocument/2006/relationships/customXml" Target="../ink/ink3972.xml"/><Relationship Id="rId455" Type="http://schemas.openxmlformats.org/officeDocument/2006/relationships/image" Target="../media/image2177.png"/><Relationship Id="rId662" Type="http://schemas.openxmlformats.org/officeDocument/2006/relationships/customXml" Target="../ink/ink4179.xml"/><Relationship Id="rId12" Type="http://schemas.openxmlformats.org/officeDocument/2006/relationships/customXml" Target="../ink/ink3855.xml"/><Relationship Id="rId108" Type="http://schemas.openxmlformats.org/officeDocument/2006/relationships/customXml" Target="../ink/ink3902.xml"/><Relationship Id="rId315" Type="http://schemas.openxmlformats.org/officeDocument/2006/relationships/image" Target="../media/image2107.png"/><Relationship Id="rId522" Type="http://schemas.openxmlformats.org/officeDocument/2006/relationships/customXml" Target="../ink/ink4109.xml"/><Relationship Id="rId96" Type="http://schemas.openxmlformats.org/officeDocument/2006/relationships/customXml" Target="../ink/ink3896.xml"/><Relationship Id="rId161" Type="http://schemas.openxmlformats.org/officeDocument/2006/relationships/image" Target="../media/image20311.png"/><Relationship Id="rId399" Type="http://schemas.openxmlformats.org/officeDocument/2006/relationships/image" Target="../media/image2149.png"/><Relationship Id="rId259" Type="http://schemas.openxmlformats.org/officeDocument/2006/relationships/image" Target="../media/image2079.png"/><Relationship Id="rId466" Type="http://schemas.openxmlformats.org/officeDocument/2006/relationships/customXml" Target="../ink/ink4081.xml"/><Relationship Id="rId673" Type="http://schemas.openxmlformats.org/officeDocument/2006/relationships/image" Target="../media/image2286.png"/><Relationship Id="rId23" Type="http://schemas.openxmlformats.org/officeDocument/2006/relationships/image" Target="../media/image1504.png"/><Relationship Id="rId119" Type="http://schemas.openxmlformats.org/officeDocument/2006/relationships/image" Target="../media/image1552.png"/><Relationship Id="rId326" Type="http://schemas.openxmlformats.org/officeDocument/2006/relationships/customXml" Target="../ink/ink4011.xml"/><Relationship Id="rId533" Type="http://schemas.openxmlformats.org/officeDocument/2006/relationships/image" Target="../media/image2216.png"/><Relationship Id="rId172" Type="http://schemas.openxmlformats.org/officeDocument/2006/relationships/customXml" Target="../ink/ink3934.xml"/><Relationship Id="rId477" Type="http://schemas.openxmlformats.org/officeDocument/2006/relationships/image" Target="../media/image2188.png"/><Relationship Id="rId600" Type="http://schemas.openxmlformats.org/officeDocument/2006/relationships/customXml" Target="../ink/ink4148.xml"/><Relationship Id="rId684" Type="http://schemas.openxmlformats.org/officeDocument/2006/relationships/customXml" Target="../ink/ink4190.xml"/><Relationship Id="rId337" Type="http://schemas.openxmlformats.org/officeDocument/2006/relationships/image" Target="../media/image2118.png"/><Relationship Id="rId34" Type="http://schemas.openxmlformats.org/officeDocument/2006/relationships/customXml" Target="../ink/ink3866.xml"/><Relationship Id="rId544" Type="http://schemas.openxmlformats.org/officeDocument/2006/relationships/customXml" Target="../ink/ink4120.xml"/><Relationship Id="rId183" Type="http://schemas.openxmlformats.org/officeDocument/2006/relationships/image" Target="../media/image2042.png"/><Relationship Id="rId390" Type="http://schemas.openxmlformats.org/officeDocument/2006/relationships/customXml" Target="../ink/ink4043.xml"/><Relationship Id="rId404" Type="http://schemas.openxmlformats.org/officeDocument/2006/relationships/customXml" Target="../ink/ink4050.xml"/><Relationship Id="rId611" Type="http://schemas.openxmlformats.org/officeDocument/2006/relationships/image" Target="../media/image2255.png"/><Relationship Id="rId250" Type="http://schemas.openxmlformats.org/officeDocument/2006/relationships/customXml" Target="../ink/ink3973.xml"/><Relationship Id="rId488" Type="http://schemas.openxmlformats.org/officeDocument/2006/relationships/customXml" Target="../ink/ink4092.xml"/><Relationship Id="rId695" Type="http://schemas.openxmlformats.org/officeDocument/2006/relationships/image" Target="../media/image2297.png"/><Relationship Id="rId709" Type="http://schemas.openxmlformats.org/officeDocument/2006/relationships/image" Target="../media/image2304.png"/><Relationship Id="rId45" Type="http://schemas.openxmlformats.org/officeDocument/2006/relationships/image" Target="../media/image1515.png"/><Relationship Id="rId110" Type="http://schemas.openxmlformats.org/officeDocument/2006/relationships/customXml" Target="../ink/ink3903.xml"/><Relationship Id="rId348" Type="http://schemas.openxmlformats.org/officeDocument/2006/relationships/customXml" Target="../ink/ink4022.xml"/><Relationship Id="rId555" Type="http://schemas.openxmlformats.org/officeDocument/2006/relationships/image" Target="../media/image2227.png"/><Relationship Id="rId194" Type="http://schemas.openxmlformats.org/officeDocument/2006/relationships/customXml" Target="../ink/ink3945.xml"/><Relationship Id="rId208" Type="http://schemas.openxmlformats.org/officeDocument/2006/relationships/customXml" Target="../ink/ink3952.xml"/><Relationship Id="rId415" Type="http://schemas.openxmlformats.org/officeDocument/2006/relationships/image" Target="../media/image2157.png"/><Relationship Id="rId622" Type="http://schemas.openxmlformats.org/officeDocument/2006/relationships/customXml" Target="../ink/ink4159.xml"/><Relationship Id="rId261" Type="http://schemas.openxmlformats.org/officeDocument/2006/relationships/image" Target="../media/image2080.png"/><Relationship Id="rId499" Type="http://schemas.openxmlformats.org/officeDocument/2006/relationships/image" Target="../media/image2199.png"/><Relationship Id="rId56" Type="http://schemas.openxmlformats.org/officeDocument/2006/relationships/customXml" Target="../ink/ink3877.xml"/><Relationship Id="rId359" Type="http://schemas.openxmlformats.org/officeDocument/2006/relationships/image" Target="../media/image2129.png"/><Relationship Id="rId566" Type="http://schemas.openxmlformats.org/officeDocument/2006/relationships/customXml" Target="../ink/ink4131.xml"/><Relationship Id="rId121" Type="http://schemas.openxmlformats.org/officeDocument/2006/relationships/image" Target="../media/image1553.png"/><Relationship Id="rId219" Type="http://schemas.openxmlformats.org/officeDocument/2006/relationships/image" Target="../media/image2060.png"/><Relationship Id="rId426" Type="http://schemas.openxmlformats.org/officeDocument/2006/relationships/customXml" Target="../ink/ink4061.xml"/><Relationship Id="rId633" Type="http://schemas.openxmlformats.org/officeDocument/2006/relationships/image" Target="../media/image2266.png"/><Relationship Id="rId67" Type="http://schemas.openxmlformats.org/officeDocument/2006/relationships/image" Target="../media/image1526.png"/><Relationship Id="rId272" Type="http://schemas.openxmlformats.org/officeDocument/2006/relationships/customXml" Target="../ink/ink3984.xml"/><Relationship Id="rId577" Type="http://schemas.openxmlformats.org/officeDocument/2006/relationships/image" Target="../media/image2238.png"/><Relationship Id="rId700" Type="http://schemas.openxmlformats.org/officeDocument/2006/relationships/customXml" Target="../ink/ink4198.xml"/><Relationship Id="rId132" Type="http://schemas.openxmlformats.org/officeDocument/2006/relationships/customXml" Target="../ink/ink3914.xml"/><Relationship Id="rId437" Type="http://schemas.openxmlformats.org/officeDocument/2006/relationships/image" Target="../media/image2168.png"/><Relationship Id="rId644" Type="http://schemas.openxmlformats.org/officeDocument/2006/relationships/customXml" Target="../ink/ink4170.xml"/><Relationship Id="rId283" Type="http://schemas.openxmlformats.org/officeDocument/2006/relationships/image" Target="../media/image2091.png"/><Relationship Id="rId490" Type="http://schemas.openxmlformats.org/officeDocument/2006/relationships/customXml" Target="../ink/ink4093.xml"/><Relationship Id="rId504" Type="http://schemas.openxmlformats.org/officeDocument/2006/relationships/customXml" Target="../ink/ink4100.xml"/><Relationship Id="rId711" Type="http://schemas.openxmlformats.org/officeDocument/2006/relationships/image" Target="../media/image2305.png"/><Relationship Id="rId78" Type="http://schemas.openxmlformats.org/officeDocument/2006/relationships/customXml" Target="../ink/ink3887.xml"/><Relationship Id="rId143" Type="http://schemas.openxmlformats.org/officeDocument/2006/relationships/image" Target="../media/image20220.png"/><Relationship Id="rId350" Type="http://schemas.openxmlformats.org/officeDocument/2006/relationships/customXml" Target="../ink/ink4023.xml"/><Relationship Id="rId588" Type="http://schemas.openxmlformats.org/officeDocument/2006/relationships/customXml" Target="../ink/ink4142.xml"/><Relationship Id="rId9" Type="http://schemas.openxmlformats.org/officeDocument/2006/relationships/image" Target="../media/image1497.png"/><Relationship Id="rId210" Type="http://schemas.openxmlformats.org/officeDocument/2006/relationships/customXml" Target="../ink/ink3953.xml"/><Relationship Id="rId448" Type="http://schemas.openxmlformats.org/officeDocument/2006/relationships/customXml" Target="../ink/ink4072.xml"/><Relationship Id="rId655" Type="http://schemas.openxmlformats.org/officeDocument/2006/relationships/image" Target="../media/image2277.png"/><Relationship Id="rId294" Type="http://schemas.openxmlformats.org/officeDocument/2006/relationships/customXml" Target="../ink/ink3995.xml"/><Relationship Id="rId308" Type="http://schemas.openxmlformats.org/officeDocument/2006/relationships/customXml" Target="../ink/ink4002.xml"/><Relationship Id="rId515" Type="http://schemas.openxmlformats.org/officeDocument/2006/relationships/image" Target="../media/image2207.png"/><Relationship Id="rId722" Type="http://schemas.openxmlformats.org/officeDocument/2006/relationships/customXml" Target="../ink/ink4209.xml"/><Relationship Id="rId89" Type="http://schemas.openxmlformats.org/officeDocument/2006/relationships/image" Target="../media/image1537.png"/><Relationship Id="rId154" Type="http://schemas.openxmlformats.org/officeDocument/2006/relationships/customXml" Target="../ink/ink3925.xml"/><Relationship Id="rId361" Type="http://schemas.openxmlformats.org/officeDocument/2006/relationships/image" Target="../media/image2130.png"/><Relationship Id="rId599" Type="http://schemas.openxmlformats.org/officeDocument/2006/relationships/image" Target="../media/image2249.png"/><Relationship Id="rId459" Type="http://schemas.openxmlformats.org/officeDocument/2006/relationships/image" Target="../media/image2179.png"/><Relationship Id="rId666" Type="http://schemas.openxmlformats.org/officeDocument/2006/relationships/customXml" Target="../ink/ink4181.xml"/><Relationship Id="rId16" Type="http://schemas.openxmlformats.org/officeDocument/2006/relationships/customXml" Target="../ink/ink3857.xml"/><Relationship Id="rId221" Type="http://schemas.openxmlformats.org/officeDocument/2006/relationships/image" Target="../media/image2061.png"/><Relationship Id="rId319" Type="http://schemas.openxmlformats.org/officeDocument/2006/relationships/image" Target="../media/image2109.png"/><Relationship Id="rId526" Type="http://schemas.openxmlformats.org/officeDocument/2006/relationships/customXml" Target="../ink/ink4111.xml"/><Relationship Id="rId165" Type="http://schemas.openxmlformats.org/officeDocument/2006/relationships/image" Target="../media/image20330.png"/><Relationship Id="rId372" Type="http://schemas.openxmlformats.org/officeDocument/2006/relationships/customXml" Target="../ink/ink4034.xml"/><Relationship Id="rId677" Type="http://schemas.openxmlformats.org/officeDocument/2006/relationships/image" Target="../media/image2288.png"/><Relationship Id="rId232" Type="http://schemas.openxmlformats.org/officeDocument/2006/relationships/customXml" Target="../ink/ink3964.xml"/><Relationship Id="rId27" Type="http://schemas.openxmlformats.org/officeDocument/2006/relationships/image" Target="../media/image1506.png"/><Relationship Id="rId537" Type="http://schemas.openxmlformats.org/officeDocument/2006/relationships/image" Target="../media/image2218.png"/><Relationship Id="rId80" Type="http://schemas.openxmlformats.org/officeDocument/2006/relationships/customXml" Target="../ink/ink3888.xml"/><Relationship Id="rId176" Type="http://schemas.openxmlformats.org/officeDocument/2006/relationships/customXml" Target="../ink/ink3936.xml"/><Relationship Id="rId383" Type="http://schemas.openxmlformats.org/officeDocument/2006/relationships/image" Target="../media/image2141.png"/><Relationship Id="rId590" Type="http://schemas.openxmlformats.org/officeDocument/2006/relationships/customXml" Target="../ink/ink4143.xml"/><Relationship Id="rId604" Type="http://schemas.openxmlformats.org/officeDocument/2006/relationships/customXml" Target="../ink/ink4150.xml"/><Relationship Id="rId243" Type="http://schemas.openxmlformats.org/officeDocument/2006/relationships/image" Target="../media/image2071.png"/><Relationship Id="rId450" Type="http://schemas.openxmlformats.org/officeDocument/2006/relationships/customXml" Target="../ink/ink4073.xml"/><Relationship Id="rId688" Type="http://schemas.openxmlformats.org/officeDocument/2006/relationships/customXml" Target="../ink/ink4192.xml"/><Relationship Id="rId38" Type="http://schemas.openxmlformats.org/officeDocument/2006/relationships/customXml" Target="../ink/ink3868.xml"/><Relationship Id="rId103" Type="http://schemas.openxmlformats.org/officeDocument/2006/relationships/image" Target="../media/image1544.png"/><Relationship Id="rId310" Type="http://schemas.openxmlformats.org/officeDocument/2006/relationships/customXml" Target="../ink/ink4003.xml"/><Relationship Id="rId548" Type="http://schemas.openxmlformats.org/officeDocument/2006/relationships/customXml" Target="../ink/ink4122.xml"/><Relationship Id="rId91" Type="http://schemas.openxmlformats.org/officeDocument/2006/relationships/image" Target="../media/image1538.png"/><Relationship Id="rId187" Type="http://schemas.openxmlformats.org/officeDocument/2006/relationships/image" Target="../media/image2044.png"/><Relationship Id="rId394" Type="http://schemas.openxmlformats.org/officeDocument/2006/relationships/customXml" Target="../ink/ink4045.xml"/><Relationship Id="rId408" Type="http://schemas.openxmlformats.org/officeDocument/2006/relationships/customXml" Target="../ink/ink4052.xml"/><Relationship Id="rId615" Type="http://schemas.openxmlformats.org/officeDocument/2006/relationships/image" Target="../media/image2257.png"/><Relationship Id="rId254" Type="http://schemas.openxmlformats.org/officeDocument/2006/relationships/customXml" Target="../ink/ink3975.xml"/><Relationship Id="rId699" Type="http://schemas.openxmlformats.org/officeDocument/2006/relationships/image" Target="../media/image2299.png"/><Relationship Id="rId49" Type="http://schemas.openxmlformats.org/officeDocument/2006/relationships/image" Target="../media/image1517.png"/><Relationship Id="rId114" Type="http://schemas.openxmlformats.org/officeDocument/2006/relationships/customXml" Target="../ink/ink3905.xml"/><Relationship Id="rId461" Type="http://schemas.openxmlformats.org/officeDocument/2006/relationships/image" Target="../media/image2180.png"/><Relationship Id="rId559" Type="http://schemas.openxmlformats.org/officeDocument/2006/relationships/image" Target="../media/image2229.png"/><Relationship Id="rId198" Type="http://schemas.openxmlformats.org/officeDocument/2006/relationships/customXml" Target="../ink/ink3947.xml"/><Relationship Id="rId321" Type="http://schemas.openxmlformats.org/officeDocument/2006/relationships/image" Target="../media/image2110.png"/><Relationship Id="rId419" Type="http://schemas.openxmlformats.org/officeDocument/2006/relationships/image" Target="../media/image2159.png"/><Relationship Id="rId626" Type="http://schemas.openxmlformats.org/officeDocument/2006/relationships/customXml" Target="../ink/ink4161.xml"/><Relationship Id="rId265" Type="http://schemas.openxmlformats.org/officeDocument/2006/relationships/image" Target="../media/image2082.png"/><Relationship Id="rId472" Type="http://schemas.openxmlformats.org/officeDocument/2006/relationships/customXml" Target="../ink/ink4084.xml"/><Relationship Id="rId125" Type="http://schemas.openxmlformats.org/officeDocument/2006/relationships/image" Target="../media/image20130.png"/><Relationship Id="rId332" Type="http://schemas.openxmlformats.org/officeDocument/2006/relationships/customXml" Target="../ink/ink4014.xml"/><Relationship Id="rId637" Type="http://schemas.openxmlformats.org/officeDocument/2006/relationships/image" Target="../media/image2268.png"/><Relationship Id="rId276" Type="http://schemas.openxmlformats.org/officeDocument/2006/relationships/customXml" Target="../ink/ink3986.xml"/><Relationship Id="rId483" Type="http://schemas.openxmlformats.org/officeDocument/2006/relationships/image" Target="../media/image2191.png"/><Relationship Id="rId690" Type="http://schemas.openxmlformats.org/officeDocument/2006/relationships/customXml" Target="../ink/ink4193.xml"/><Relationship Id="rId704" Type="http://schemas.openxmlformats.org/officeDocument/2006/relationships/customXml" Target="../ink/ink4200.xml"/><Relationship Id="rId40" Type="http://schemas.openxmlformats.org/officeDocument/2006/relationships/customXml" Target="../ink/ink3869.xml"/><Relationship Id="rId136" Type="http://schemas.openxmlformats.org/officeDocument/2006/relationships/customXml" Target="../ink/ink3916.xml"/><Relationship Id="rId343" Type="http://schemas.openxmlformats.org/officeDocument/2006/relationships/image" Target="../media/image2121.png"/><Relationship Id="rId550" Type="http://schemas.openxmlformats.org/officeDocument/2006/relationships/customXml" Target="../ink/ink4123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760.png"/><Relationship Id="rId299" Type="http://schemas.openxmlformats.org/officeDocument/2006/relationships/image" Target="../media/image2367.png"/><Relationship Id="rId21" Type="http://schemas.openxmlformats.org/officeDocument/2006/relationships/image" Target="../media/image2037.png"/><Relationship Id="rId63" Type="http://schemas.openxmlformats.org/officeDocument/2006/relationships/image" Target="../media/image22490.png"/><Relationship Id="rId159" Type="http://schemas.openxmlformats.org/officeDocument/2006/relationships/image" Target="../media/image22970.png"/><Relationship Id="rId324" Type="http://schemas.openxmlformats.org/officeDocument/2006/relationships/customXml" Target="../ink/ink4372.xml"/><Relationship Id="rId366" Type="http://schemas.openxmlformats.org/officeDocument/2006/relationships/customXml" Target="../ink/ink4393.xml"/><Relationship Id="rId170" Type="http://schemas.openxmlformats.org/officeDocument/2006/relationships/customXml" Target="../ink/ink4295.xml"/><Relationship Id="rId226" Type="http://schemas.openxmlformats.org/officeDocument/2006/relationships/customXml" Target="../ink/ink4323.xml"/><Relationship Id="rId268" Type="http://schemas.openxmlformats.org/officeDocument/2006/relationships/customXml" Target="../ink/ink4344.xml"/><Relationship Id="rId32" Type="http://schemas.openxmlformats.org/officeDocument/2006/relationships/customXml" Target="../ink/ink4226.xml"/><Relationship Id="rId74" Type="http://schemas.openxmlformats.org/officeDocument/2006/relationships/customXml" Target="../ink/ink4247.xml"/><Relationship Id="rId128" Type="http://schemas.openxmlformats.org/officeDocument/2006/relationships/customXml" Target="../ink/ink4274.xml"/><Relationship Id="rId335" Type="http://schemas.openxmlformats.org/officeDocument/2006/relationships/image" Target="../media/image2384.png"/><Relationship Id="rId377" Type="http://schemas.openxmlformats.org/officeDocument/2006/relationships/image" Target="../media/image2405.png"/><Relationship Id="rId5" Type="http://schemas.openxmlformats.org/officeDocument/2006/relationships/image" Target="../media/image20290.png"/><Relationship Id="rId181" Type="http://schemas.openxmlformats.org/officeDocument/2006/relationships/image" Target="../media/image23080.png"/><Relationship Id="rId237" Type="http://schemas.openxmlformats.org/officeDocument/2006/relationships/image" Target="../media/image2336.png"/><Relationship Id="rId402" Type="http://schemas.openxmlformats.org/officeDocument/2006/relationships/customXml" Target="../ink/ink4411.xml"/><Relationship Id="rId279" Type="http://schemas.openxmlformats.org/officeDocument/2006/relationships/image" Target="../media/image2357.png"/><Relationship Id="rId43" Type="http://schemas.openxmlformats.org/officeDocument/2006/relationships/image" Target="../media/image2155.png"/><Relationship Id="rId139" Type="http://schemas.openxmlformats.org/officeDocument/2006/relationships/image" Target="../media/image22870.png"/><Relationship Id="rId290" Type="http://schemas.openxmlformats.org/officeDocument/2006/relationships/customXml" Target="../ink/ink4355.xml"/><Relationship Id="rId304" Type="http://schemas.openxmlformats.org/officeDocument/2006/relationships/customXml" Target="../ink/ink4362.xml"/><Relationship Id="rId346" Type="http://schemas.openxmlformats.org/officeDocument/2006/relationships/customXml" Target="../ink/ink4383.xml"/><Relationship Id="rId388" Type="http://schemas.openxmlformats.org/officeDocument/2006/relationships/customXml" Target="../ink/ink4404.xml"/><Relationship Id="rId85" Type="http://schemas.openxmlformats.org/officeDocument/2006/relationships/image" Target="../media/image22600.png"/><Relationship Id="rId150" Type="http://schemas.openxmlformats.org/officeDocument/2006/relationships/customXml" Target="../ink/ink4285.xml"/><Relationship Id="rId192" Type="http://schemas.openxmlformats.org/officeDocument/2006/relationships/customXml" Target="../ink/ink4306.xml"/><Relationship Id="rId206" Type="http://schemas.openxmlformats.org/officeDocument/2006/relationships/customXml" Target="../ink/ink4313.xml"/><Relationship Id="rId413" Type="http://schemas.openxmlformats.org/officeDocument/2006/relationships/image" Target="../media/image2423.png"/><Relationship Id="rId248" Type="http://schemas.openxmlformats.org/officeDocument/2006/relationships/customXml" Target="../ink/ink4334.xml"/><Relationship Id="rId12" Type="http://schemas.openxmlformats.org/officeDocument/2006/relationships/customXml" Target="../ink/ink4216.xml"/><Relationship Id="rId108" Type="http://schemas.openxmlformats.org/officeDocument/2006/relationships/customXml" Target="../ink/ink4264.xml"/><Relationship Id="rId315" Type="http://schemas.openxmlformats.org/officeDocument/2006/relationships/image" Target="../media/image2375.png"/><Relationship Id="rId357" Type="http://schemas.openxmlformats.org/officeDocument/2006/relationships/image" Target="../media/image2395.png"/><Relationship Id="rId54" Type="http://schemas.openxmlformats.org/officeDocument/2006/relationships/customXml" Target="../ink/ink4237.xml"/><Relationship Id="rId96" Type="http://schemas.openxmlformats.org/officeDocument/2006/relationships/customXml" Target="../ink/ink4258.xml"/><Relationship Id="rId161" Type="http://schemas.openxmlformats.org/officeDocument/2006/relationships/image" Target="../media/image22980.png"/><Relationship Id="rId217" Type="http://schemas.openxmlformats.org/officeDocument/2006/relationships/image" Target="../media/image2326.png"/><Relationship Id="rId399" Type="http://schemas.openxmlformats.org/officeDocument/2006/relationships/image" Target="../media/image2416.png"/><Relationship Id="rId259" Type="http://schemas.openxmlformats.org/officeDocument/2006/relationships/image" Target="../media/image2347.png"/><Relationship Id="rId23" Type="http://schemas.openxmlformats.org/officeDocument/2006/relationships/image" Target="../media/image2102.png"/><Relationship Id="rId119" Type="http://schemas.openxmlformats.org/officeDocument/2006/relationships/image" Target="../media/image22770.png"/><Relationship Id="rId270" Type="http://schemas.openxmlformats.org/officeDocument/2006/relationships/customXml" Target="../ink/ink4345.xml"/><Relationship Id="rId326" Type="http://schemas.openxmlformats.org/officeDocument/2006/relationships/customXml" Target="../ink/ink4373.xml"/><Relationship Id="rId65" Type="http://schemas.openxmlformats.org/officeDocument/2006/relationships/image" Target="../media/image22500.png"/><Relationship Id="rId130" Type="http://schemas.openxmlformats.org/officeDocument/2006/relationships/customXml" Target="../ink/ink4275.xml"/><Relationship Id="rId368" Type="http://schemas.openxmlformats.org/officeDocument/2006/relationships/customXml" Target="../ink/ink4394.xml"/><Relationship Id="rId172" Type="http://schemas.openxmlformats.org/officeDocument/2006/relationships/customXml" Target="../ink/ink4296.xml"/><Relationship Id="rId228" Type="http://schemas.openxmlformats.org/officeDocument/2006/relationships/customXml" Target="../ink/ink4324.xml"/><Relationship Id="rId281" Type="http://schemas.openxmlformats.org/officeDocument/2006/relationships/image" Target="../media/image2358.png"/><Relationship Id="rId337" Type="http://schemas.openxmlformats.org/officeDocument/2006/relationships/image" Target="../media/image2385.png"/><Relationship Id="rId34" Type="http://schemas.openxmlformats.org/officeDocument/2006/relationships/customXml" Target="../ink/ink4227.xml"/><Relationship Id="rId76" Type="http://schemas.openxmlformats.org/officeDocument/2006/relationships/customXml" Target="../ink/ink4248.xml"/><Relationship Id="rId141" Type="http://schemas.openxmlformats.org/officeDocument/2006/relationships/image" Target="../media/image22880.png"/><Relationship Id="rId379" Type="http://schemas.openxmlformats.org/officeDocument/2006/relationships/image" Target="../media/image2406.png"/><Relationship Id="rId7" Type="http://schemas.openxmlformats.org/officeDocument/2006/relationships/image" Target="../media/image20300.png"/><Relationship Id="rId183" Type="http://schemas.openxmlformats.org/officeDocument/2006/relationships/image" Target="../media/image23090.png"/><Relationship Id="rId239" Type="http://schemas.openxmlformats.org/officeDocument/2006/relationships/image" Target="../media/image2337.png"/><Relationship Id="rId390" Type="http://schemas.openxmlformats.org/officeDocument/2006/relationships/customXml" Target="../ink/ink4405.xml"/><Relationship Id="rId404" Type="http://schemas.openxmlformats.org/officeDocument/2006/relationships/customXml" Target="../ink/ink4412.xml"/><Relationship Id="rId250" Type="http://schemas.openxmlformats.org/officeDocument/2006/relationships/customXml" Target="../ink/ink4335.xml"/><Relationship Id="rId292" Type="http://schemas.openxmlformats.org/officeDocument/2006/relationships/customXml" Target="../ink/ink4356.xml"/><Relationship Id="rId306" Type="http://schemas.openxmlformats.org/officeDocument/2006/relationships/customXml" Target="../ink/ink4363.xml"/><Relationship Id="rId45" Type="http://schemas.openxmlformats.org/officeDocument/2006/relationships/image" Target="../media/image2156.png"/><Relationship Id="rId87" Type="http://schemas.openxmlformats.org/officeDocument/2006/relationships/image" Target="../media/image22611.png"/><Relationship Id="rId110" Type="http://schemas.openxmlformats.org/officeDocument/2006/relationships/customXml" Target="../ink/ink4265.xml"/><Relationship Id="rId348" Type="http://schemas.openxmlformats.org/officeDocument/2006/relationships/customXml" Target="../ink/ink4384.xml"/><Relationship Id="rId152" Type="http://schemas.openxmlformats.org/officeDocument/2006/relationships/customXml" Target="../ink/ink4286.xml"/><Relationship Id="rId194" Type="http://schemas.openxmlformats.org/officeDocument/2006/relationships/customXml" Target="../ink/ink4307.xml"/><Relationship Id="rId208" Type="http://schemas.openxmlformats.org/officeDocument/2006/relationships/customXml" Target="../ink/ink4314.xml"/><Relationship Id="rId415" Type="http://schemas.openxmlformats.org/officeDocument/2006/relationships/image" Target="../media/image2424.png"/><Relationship Id="rId261" Type="http://schemas.openxmlformats.org/officeDocument/2006/relationships/image" Target="../media/image2348.png"/><Relationship Id="rId14" Type="http://schemas.openxmlformats.org/officeDocument/2006/relationships/customXml" Target="../ink/ink4217.xml"/><Relationship Id="rId56" Type="http://schemas.openxmlformats.org/officeDocument/2006/relationships/customXml" Target="../ink/ink4238.xml"/><Relationship Id="rId317" Type="http://schemas.openxmlformats.org/officeDocument/2006/relationships/image" Target="../media/image2376.png"/><Relationship Id="rId359" Type="http://schemas.openxmlformats.org/officeDocument/2006/relationships/image" Target="../media/image2396.png"/><Relationship Id="rId98" Type="http://schemas.openxmlformats.org/officeDocument/2006/relationships/customXml" Target="../ink/ink4259.xml"/><Relationship Id="rId121" Type="http://schemas.openxmlformats.org/officeDocument/2006/relationships/image" Target="../media/image22780.png"/><Relationship Id="rId163" Type="http://schemas.openxmlformats.org/officeDocument/2006/relationships/image" Target="../media/image22990.png"/><Relationship Id="rId219" Type="http://schemas.openxmlformats.org/officeDocument/2006/relationships/image" Target="../media/image2327.png"/><Relationship Id="rId370" Type="http://schemas.openxmlformats.org/officeDocument/2006/relationships/customXml" Target="../ink/ink4395.xml"/><Relationship Id="rId230" Type="http://schemas.openxmlformats.org/officeDocument/2006/relationships/customXml" Target="../ink/ink4325.xml"/><Relationship Id="rId25" Type="http://schemas.openxmlformats.org/officeDocument/2006/relationships/image" Target="../media/image2103.png"/><Relationship Id="rId67" Type="http://schemas.openxmlformats.org/officeDocument/2006/relationships/image" Target="../media/image22511.png"/><Relationship Id="rId272" Type="http://schemas.openxmlformats.org/officeDocument/2006/relationships/customXml" Target="../ink/ink4346.xml"/><Relationship Id="rId328" Type="http://schemas.openxmlformats.org/officeDocument/2006/relationships/customXml" Target="../ink/ink4374.xml"/><Relationship Id="rId132" Type="http://schemas.openxmlformats.org/officeDocument/2006/relationships/customXml" Target="../ink/ink4276.xml"/><Relationship Id="rId174" Type="http://schemas.openxmlformats.org/officeDocument/2006/relationships/customXml" Target="../ink/ink4297.xml"/><Relationship Id="rId381" Type="http://schemas.openxmlformats.org/officeDocument/2006/relationships/image" Target="../media/image2407.png"/><Relationship Id="rId241" Type="http://schemas.openxmlformats.org/officeDocument/2006/relationships/image" Target="../media/image2338.png"/><Relationship Id="rId36" Type="http://schemas.openxmlformats.org/officeDocument/2006/relationships/customXml" Target="../ink/ink4228.xml"/><Relationship Id="rId283" Type="http://schemas.openxmlformats.org/officeDocument/2006/relationships/image" Target="../media/image2359.png"/><Relationship Id="rId339" Type="http://schemas.openxmlformats.org/officeDocument/2006/relationships/image" Target="../media/image2386.png"/><Relationship Id="rId78" Type="http://schemas.openxmlformats.org/officeDocument/2006/relationships/customXml" Target="../ink/ink4249.xml"/><Relationship Id="rId101" Type="http://schemas.openxmlformats.org/officeDocument/2006/relationships/image" Target="../media/image22680.png"/><Relationship Id="rId143" Type="http://schemas.openxmlformats.org/officeDocument/2006/relationships/image" Target="../media/image22890.png"/><Relationship Id="rId185" Type="http://schemas.openxmlformats.org/officeDocument/2006/relationships/image" Target="../media/image23100.png"/><Relationship Id="rId350" Type="http://schemas.openxmlformats.org/officeDocument/2006/relationships/customXml" Target="../ink/ink4385.xml"/><Relationship Id="rId406" Type="http://schemas.openxmlformats.org/officeDocument/2006/relationships/customXml" Target="../ink/ink4413.xml"/><Relationship Id="rId9" Type="http://schemas.openxmlformats.org/officeDocument/2006/relationships/image" Target="../media/image20311.png"/><Relationship Id="rId210" Type="http://schemas.openxmlformats.org/officeDocument/2006/relationships/customXml" Target="../ink/ink4315.xml"/><Relationship Id="rId392" Type="http://schemas.openxmlformats.org/officeDocument/2006/relationships/customXml" Target="../ink/ink4406.xml"/><Relationship Id="rId252" Type="http://schemas.openxmlformats.org/officeDocument/2006/relationships/customXml" Target="../ink/ink4336.xml"/><Relationship Id="rId294" Type="http://schemas.openxmlformats.org/officeDocument/2006/relationships/customXml" Target="../ink/ink4357.xml"/><Relationship Id="rId308" Type="http://schemas.openxmlformats.org/officeDocument/2006/relationships/customXml" Target="../ink/ink4364.xml"/><Relationship Id="rId47" Type="http://schemas.openxmlformats.org/officeDocument/2006/relationships/image" Target="../media/image2157.png"/><Relationship Id="rId89" Type="http://schemas.openxmlformats.org/officeDocument/2006/relationships/image" Target="../media/image22620.png"/><Relationship Id="rId112" Type="http://schemas.openxmlformats.org/officeDocument/2006/relationships/customXml" Target="../ink/ink4266.xml"/><Relationship Id="rId154" Type="http://schemas.openxmlformats.org/officeDocument/2006/relationships/customXml" Target="../ink/ink4287.xml"/><Relationship Id="rId361" Type="http://schemas.openxmlformats.org/officeDocument/2006/relationships/image" Target="../media/image2397.png"/><Relationship Id="rId196" Type="http://schemas.openxmlformats.org/officeDocument/2006/relationships/customXml" Target="../ink/ink4308.xml"/><Relationship Id="rId417" Type="http://schemas.openxmlformats.org/officeDocument/2006/relationships/image" Target="../media/image2425.png"/><Relationship Id="rId16" Type="http://schemas.openxmlformats.org/officeDocument/2006/relationships/customXml" Target="../ink/ink4218.xml"/><Relationship Id="rId221" Type="http://schemas.openxmlformats.org/officeDocument/2006/relationships/image" Target="../media/image2328.png"/><Relationship Id="rId263" Type="http://schemas.openxmlformats.org/officeDocument/2006/relationships/image" Target="../media/image2349.png"/><Relationship Id="rId319" Type="http://schemas.openxmlformats.org/officeDocument/2006/relationships/image" Target="../media/image2377.png"/><Relationship Id="rId58" Type="http://schemas.openxmlformats.org/officeDocument/2006/relationships/customXml" Target="../ink/ink4239.xml"/><Relationship Id="rId123" Type="http://schemas.openxmlformats.org/officeDocument/2006/relationships/image" Target="../media/image22790.png"/><Relationship Id="rId330" Type="http://schemas.openxmlformats.org/officeDocument/2006/relationships/customXml" Target="../ink/ink4375.xml"/><Relationship Id="rId165" Type="http://schemas.openxmlformats.org/officeDocument/2006/relationships/image" Target="../media/image23000.png"/><Relationship Id="rId372" Type="http://schemas.openxmlformats.org/officeDocument/2006/relationships/customXml" Target="../ink/ink4396.xml"/><Relationship Id="rId232" Type="http://schemas.openxmlformats.org/officeDocument/2006/relationships/customXml" Target="../ink/ink4326.xml"/><Relationship Id="rId274" Type="http://schemas.openxmlformats.org/officeDocument/2006/relationships/customXml" Target="../ink/ink4347.xml"/><Relationship Id="rId27" Type="http://schemas.openxmlformats.org/officeDocument/2006/relationships/image" Target="../media/image2141.png"/><Relationship Id="rId69" Type="http://schemas.openxmlformats.org/officeDocument/2006/relationships/image" Target="../media/image22520.png"/><Relationship Id="rId134" Type="http://schemas.openxmlformats.org/officeDocument/2006/relationships/customXml" Target="../ink/ink4277.xml"/><Relationship Id="rId80" Type="http://schemas.openxmlformats.org/officeDocument/2006/relationships/customXml" Target="../ink/ink4250.xml"/><Relationship Id="rId176" Type="http://schemas.openxmlformats.org/officeDocument/2006/relationships/customXml" Target="../ink/ink4298.xml"/><Relationship Id="rId341" Type="http://schemas.openxmlformats.org/officeDocument/2006/relationships/image" Target="../media/image2387.png"/><Relationship Id="rId383" Type="http://schemas.openxmlformats.org/officeDocument/2006/relationships/image" Target="../media/image2408.png"/><Relationship Id="rId201" Type="http://schemas.openxmlformats.org/officeDocument/2006/relationships/image" Target="../media/image2318.png"/><Relationship Id="rId222" Type="http://schemas.openxmlformats.org/officeDocument/2006/relationships/customXml" Target="../ink/ink4321.xml"/><Relationship Id="rId243" Type="http://schemas.openxmlformats.org/officeDocument/2006/relationships/image" Target="../media/image2339.png"/><Relationship Id="rId264" Type="http://schemas.openxmlformats.org/officeDocument/2006/relationships/customXml" Target="../ink/ink4342.xml"/><Relationship Id="rId285" Type="http://schemas.openxmlformats.org/officeDocument/2006/relationships/image" Target="../media/image2360.png"/><Relationship Id="rId17" Type="http://schemas.openxmlformats.org/officeDocument/2006/relationships/image" Target="../media/image20350.png"/><Relationship Id="rId38" Type="http://schemas.openxmlformats.org/officeDocument/2006/relationships/customXml" Target="../ink/ink4229.xml"/><Relationship Id="rId59" Type="http://schemas.openxmlformats.org/officeDocument/2006/relationships/image" Target="../media/image22470.png"/><Relationship Id="rId103" Type="http://schemas.openxmlformats.org/officeDocument/2006/relationships/image" Target="../media/image22690.png"/><Relationship Id="rId124" Type="http://schemas.openxmlformats.org/officeDocument/2006/relationships/customXml" Target="../ink/ink4272.xml"/><Relationship Id="rId310" Type="http://schemas.openxmlformats.org/officeDocument/2006/relationships/customXml" Target="../ink/ink4365.xml"/><Relationship Id="rId70" Type="http://schemas.openxmlformats.org/officeDocument/2006/relationships/customXml" Target="../ink/ink4245.xml"/><Relationship Id="rId91" Type="http://schemas.openxmlformats.org/officeDocument/2006/relationships/image" Target="../media/image22630.png"/><Relationship Id="rId145" Type="http://schemas.openxmlformats.org/officeDocument/2006/relationships/image" Target="../media/image22900.png"/><Relationship Id="rId166" Type="http://schemas.openxmlformats.org/officeDocument/2006/relationships/customXml" Target="../ink/ink4293.xml"/><Relationship Id="rId187" Type="http://schemas.openxmlformats.org/officeDocument/2006/relationships/image" Target="../media/image23111.png"/><Relationship Id="rId331" Type="http://schemas.openxmlformats.org/officeDocument/2006/relationships/image" Target="../media/image2382.png"/><Relationship Id="rId352" Type="http://schemas.openxmlformats.org/officeDocument/2006/relationships/customXml" Target="../ink/ink4386.xml"/><Relationship Id="rId373" Type="http://schemas.openxmlformats.org/officeDocument/2006/relationships/image" Target="../media/image2403.png"/><Relationship Id="rId394" Type="http://schemas.openxmlformats.org/officeDocument/2006/relationships/customXml" Target="../ink/ink4407.xml"/><Relationship Id="rId408" Type="http://schemas.openxmlformats.org/officeDocument/2006/relationships/customXml" Target="../ink/ink4414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316.xml"/><Relationship Id="rId233" Type="http://schemas.openxmlformats.org/officeDocument/2006/relationships/image" Target="../media/image2334.png"/><Relationship Id="rId254" Type="http://schemas.openxmlformats.org/officeDocument/2006/relationships/customXml" Target="../ink/ink4337.xml"/><Relationship Id="rId28" Type="http://schemas.openxmlformats.org/officeDocument/2006/relationships/customXml" Target="../ink/ink4224.xml"/><Relationship Id="rId49" Type="http://schemas.openxmlformats.org/officeDocument/2006/relationships/image" Target="../media/image2164.png"/><Relationship Id="rId114" Type="http://schemas.openxmlformats.org/officeDocument/2006/relationships/customXml" Target="../ink/ink4267.xml"/><Relationship Id="rId275" Type="http://schemas.openxmlformats.org/officeDocument/2006/relationships/image" Target="../media/image2355.png"/><Relationship Id="rId296" Type="http://schemas.openxmlformats.org/officeDocument/2006/relationships/customXml" Target="../ink/ink4358.xml"/><Relationship Id="rId300" Type="http://schemas.openxmlformats.org/officeDocument/2006/relationships/customXml" Target="../ink/ink4360.xml"/><Relationship Id="rId60" Type="http://schemas.openxmlformats.org/officeDocument/2006/relationships/customXml" Target="../ink/ink4240.xml"/><Relationship Id="rId81" Type="http://schemas.openxmlformats.org/officeDocument/2006/relationships/image" Target="../media/image22580.png"/><Relationship Id="rId135" Type="http://schemas.openxmlformats.org/officeDocument/2006/relationships/image" Target="../media/image22850.png"/><Relationship Id="rId156" Type="http://schemas.openxmlformats.org/officeDocument/2006/relationships/customXml" Target="../ink/ink4288.xml"/><Relationship Id="rId177" Type="http://schemas.openxmlformats.org/officeDocument/2006/relationships/image" Target="../media/image23060.png"/><Relationship Id="rId198" Type="http://schemas.openxmlformats.org/officeDocument/2006/relationships/customXml" Target="../ink/ink4309.xml"/><Relationship Id="rId321" Type="http://schemas.openxmlformats.org/officeDocument/2006/relationships/image" Target="../media/image2378.png"/><Relationship Id="rId342" Type="http://schemas.openxmlformats.org/officeDocument/2006/relationships/customXml" Target="../ink/ink4381.xml"/><Relationship Id="rId363" Type="http://schemas.openxmlformats.org/officeDocument/2006/relationships/image" Target="../media/image2398.png"/><Relationship Id="rId384" Type="http://schemas.openxmlformats.org/officeDocument/2006/relationships/customXml" Target="../ink/ink4402.xml"/><Relationship Id="rId419" Type="http://schemas.openxmlformats.org/officeDocument/2006/relationships/image" Target="../media/image2426.png"/><Relationship Id="rId202" Type="http://schemas.openxmlformats.org/officeDocument/2006/relationships/customXml" Target="../ink/ink4311.xml"/><Relationship Id="rId223" Type="http://schemas.openxmlformats.org/officeDocument/2006/relationships/image" Target="../media/image2329.png"/><Relationship Id="rId244" Type="http://schemas.openxmlformats.org/officeDocument/2006/relationships/customXml" Target="../ink/ink4332.xml"/><Relationship Id="rId18" Type="http://schemas.openxmlformats.org/officeDocument/2006/relationships/customXml" Target="../ink/ink4219.xml"/><Relationship Id="rId39" Type="http://schemas.openxmlformats.org/officeDocument/2006/relationships/image" Target="../media/image2153.png"/><Relationship Id="rId265" Type="http://schemas.openxmlformats.org/officeDocument/2006/relationships/image" Target="../media/image2350.png"/><Relationship Id="rId286" Type="http://schemas.openxmlformats.org/officeDocument/2006/relationships/customXml" Target="../ink/ink4353.xml"/><Relationship Id="rId50" Type="http://schemas.openxmlformats.org/officeDocument/2006/relationships/customXml" Target="../ink/ink4235.xml"/><Relationship Id="rId104" Type="http://schemas.openxmlformats.org/officeDocument/2006/relationships/customXml" Target="../ink/ink4262.xml"/><Relationship Id="rId125" Type="http://schemas.openxmlformats.org/officeDocument/2006/relationships/image" Target="../media/image22800.png"/><Relationship Id="rId146" Type="http://schemas.openxmlformats.org/officeDocument/2006/relationships/customXml" Target="../ink/ink4283.xml"/><Relationship Id="rId167" Type="http://schemas.openxmlformats.org/officeDocument/2006/relationships/image" Target="../media/image23011.png"/><Relationship Id="rId188" Type="http://schemas.openxmlformats.org/officeDocument/2006/relationships/customXml" Target="../ink/ink4304.xml"/><Relationship Id="rId311" Type="http://schemas.openxmlformats.org/officeDocument/2006/relationships/image" Target="../media/image2373.png"/><Relationship Id="rId332" Type="http://schemas.openxmlformats.org/officeDocument/2006/relationships/customXml" Target="../ink/ink4376.xml"/><Relationship Id="rId353" Type="http://schemas.openxmlformats.org/officeDocument/2006/relationships/image" Target="../media/image2393.png"/><Relationship Id="rId374" Type="http://schemas.openxmlformats.org/officeDocument/2006/relationships/customXml" Target="../ink/ink4397.xml"/><Relationship Id="rId395" Type="http://schemas.openxmlformats.org/officeDocument/2006/relationships/image" Target="../media/image2414.png"/><Relationship Id="rId409" Type="http://schemas.openxmlformats.org/officeDocument/2006/relationships/image" Target="../media/image2421.png"/><Relationship Id="rId71" Type="http://schemas.openxmlformats.org/officeDocument/2006/relationships/image" Target="../media/image22530.png"/><Relationship Id="rId92" Type="http://schemas.openxmlformats.org/officeDocument/2006/relationships/customXml" Target="../ink/ink4256.xml"/><Relationship Id="rId213" Type="http://schemas.openxmlformats.org/officeDocument/2006/relationships/image" Target="../media/image2324.png"/><Relationship Id="rId234" Type="http://schemas.openxmlformats.org/officeDocument/2006/relationships/customXml" Target="../ink/ink4327.xml"/><Relationship Id="rId2" Type="http://schemas.openxmlformats.org/officeDocument/2006/relationships/customXml" Target="../ink/ink4211.xml"/><Relationship Id="rId29" Type="http://schemas.openxmlformats.org/officeDocument/2006/relationships/image" Target="../media/image2142.png"/><Relationship Id="rId255" Type="http://schemas.openxmlformats.org/officeDocument/2006/relationships/image" Target="../media/image2345.png"/><Relationship Id="rId276" Type="http://schemas.openxmlformats.org/officeDocument/2006/relationships/customXml" Target="../ink/ink4348.xml"/><Relationship Id="rId297" Type="http://schemas.openxmlformats.org/officeDocument/2006/relationships/image" Target="../media/image2366.png"/><Relationship Id="rId40" Type="http://schemas.openxmlformats.org/officeDocument/2006/relationships/customXml" Target="../ink/ink4230.xml"/><Relationship Id="rId115" Type="http://schemas.openxmlformats.org/officeDocument/2006/relationships/image" Target="../media/image22750.png"/><Relationship Id="rId136" Type="http://schemas.openxmlformats.org/officeDocument/2006/relationships/customXml" Target="../ink/ink4278.xml"/><Relationship Id="rId157" Type="http://schemas.openxmlformats.org/officeDocument/2006/relationships/image" Target="../media/image22960.png"/><Relationship Id="rId178" Type="http://schemas.openxmlformats.org/officeDocument/2006/relationships/customXml" Target="../ink/ink4299.xml"/><Relationship Id="rId301" Type="http://schemas.openxmlformats.org/officeDocument/2006/relationships/image" Target="../media/image2368.png"/><Relationship Id="rId322" Type="http://schemas.openxmlformats.org/officeDocument/2006/relationships/customXml" Target="../ink/ink4371.xml"/><Relationship Id="rId343" Type="http://schemas.openxmlformats.org/officeDocument/2006/relationships/image" Target="../media/image2388.png"/><Relationship Id="rId364" Type="http://schemas.openxmlformats.org/officeDocument/2006/relationships/customXml" Target="../ink/ink4392.xml"/><Relationship Id="rId61" Type="http://schemas.openxmlformats.org/officeDocument/2006/relationships/image" Target="../media/image22480.png"/><Relationship Id="rId82" Type="http://schemas.openxmlformats.org/officeDocument/2006/relationships/customXml" Target="../ink/ink4251.xml"/><Relationship Id="rId199" Type="http://schemas.openxmlformats.org/officeDocument/2006/relationships/image" Target="../media/image2317.png"/><Relationship Id="rId203" Type="http://schemas.openxmlformats.org/officeDocument/2006/relationships/image" Target="../media/image2319.png"/><Relationship Id="rId385" Type="http://schemas.openxmlformats.org/officeDocument/2006/relationships/image" Target="../media/image2409.png"/><Relationship Id="rId19" Type="http://schemas.openxmlformats.org/officeDocument/2006/relationships/image" Target="../media/image2036.png"/><Relationship Id="rId224" Type="http://schemas.openxmlformats.org/officeDocument/2006/relationships/customXml" Target="../ink/ink4322.xml"/><Relationship Id="rId245" Type="http://schemas.openxmlformats.org/officeDocument/2006/relationships/image" Target="../media/image2340.png"/><Relationship Id="rId266" Type="http://schemas.openxmlformats.org/officeDocument/2006/relationships/customXml" Target="../ink/ink4343.xml"/><Relationship Id="rId287" Type="http://schemas.openxmlformats.org/officeDocument/2006/relationships/image" Target="../media/image2361.png"/><Relationship Id="rId410" Type="http://schemas.openxmlformats.org/officeDocument/2006/relationships/customXml" Target="../ink/ink4415.xml"/><Relationship Id="rId30" Type="http://schemas.openxmlformats.org/officeDocument/2006/relationships/customXml" Target="../ink/ink4225.xml"/><Relationship Id="rId105" Type="http://schemas.openxmlformats.org/officeDocument/2006/relationships/image" Target="../media/image22700.png"/><Relationship Id="rId126" Type="http://schemas.openxmlformats.org/officeDocument/2006/relationships/customXml" Target="../ink/ink4273.xml"/><Relationship Id="rId147" Type="http://schemas.openxmlformats.org/officeDocument/2006/relationships/image" Target="../media/image22911.png"/><Relationship Id="rId168" Type="http://schemas.openxmlformats.org/officeDocument/2006/relationships/customXml" Target="../ink/ink4294.xml"/><Relationship Id="rId312" Type="http://schemas.openxmlformats.org/officeDocument/2006/relationships/customXml" Target="../ink/ink4366.xml"/><Relationship Id="rId333" Type="http://schemas.openxmlformats.org/officeDocument/2006/relationships/image" Target="../media/image2383.png"/><Relationship Id="rId354" Type="http://schemas.openxmlformats.org/officeDocument/2006/relationships/customXml" Target="../ink/ink4387.xml"/><Relationship Id="rId51" Type="http://schemas.openxmlformats.org/officeDocument/2006/relationships/image" Target="../media/image2165.png"/><Relationship Id="rId72" Type="http://schemas.openxmlformats.org/officeDocument/2006/relationships/customXml" Target="../ink/ink4246.xml"/><Relationship Id="rId93" Type="http://schemas.openxmlformats.org/officeDocument/2006/relationships/image" Target="../media/image22640.png"/><Relationship Id="rId189" Type="http://schemas.openxmlformats.org/officeDocument/2006/relationships/image" Target="../media/image23120.png"/><Relationship Id="rId375" Type="http://schemas.openxmlformats.org/officeDocument/2006/relationships/image" Target="../media/image2404.png"/><Relationship Id="rId396" Type="http://schemas.openxmlformats.org/officeDocument/2006/relationships/customXml" Target="../ink/ink4408.xml"/><Relationship Id="rId3" Type="http://schemas.openxmlformats.org/officeDocument/2006/relationships/image" Target="../media/image20280.png"/><Relationship Id="rId214" Type="http://schemas.openxmlformats.org/officeDocument/2006/relationships/customXml" Target="../ink/ink4317.xml"/><Relationship Id="rId235" Type="http://schemas.openxmlformats.org/officeDocument/2006/relationships/image" Target="../media/image2335.png"/><Relationship Id="rId256" Type="http://schemas.openxmlformats.org/officeDocument/2006/relationships/customXml" Target="../ink/ink4338.xml"/><Relationship Id="rId277" Type="http://schemas.openxmlformats.org/officeDocument/2006/relationships/image" Target="../media/image2356.png"/><Relationship Id="rId298" Type="http://schemas.openxmlformats.org/officeDocument/2006/relationships/customXml" Target="../ink/ink4359.xml"/><Relationship Id="rId400" Type="http://schemas.openxmlformats.org/officeDocument/2006/relationships/customXml" Target="../ink/ink4410.xml"/><Relationship Id="rId116" Type="http://schemas.openxmlformats.org/officeDocument/2006/relationships/customXml" Target="../ink/ink4268.xml"/><Relationship Id="rId137" Type="http://schemas.openxmlformats.org/officeDocument/2006/relationships/image" Target="../media/image22860.png"/><Relationship Id="rId158" Type="http://schemas.openxmlformats.org/officeDocument/2006/relationships/customXml" Target="../ink/ink4289.xml"/><Relationship Id="rId302" Type="http://schemas.openxmlformats.org/officeDocument/2006/relationships/customXml" Target="../ink/ink4361.xml"/><Relationship Id="rId323" Type="http://schemas.openxmlformats.org/officeDocument/2006/relationships/image" Target="../media/image2379.png"/><Relationship Id="rId344" Type="http://schemas.openxmlformats.org/officeDocument/2006/relationships/customXml" Target="../ink/ink4382.xml"/><Relationship Id="rId20" Type="http://schemas.openxmlformats.org/officeDocument/2006/relationships/customXml" Target="../ink/ink4220.xml"/><Relationship Id="rId41" Type="http://schemas.openxmlformats.org/officeDocument/2006/relationships/image" Target="../media/image2154.png"/><Relationship Id="rId62" Type="http://schemas.openxmlformats.org/officeDocument/2006/relationships/customXml" Target="../ink/ink4241.xml"/><Relationship Id="rId83" Type="http://schemas.openxmlformats.org/officeDocument/2006/relationships/image" Target="../media/image22590.png"/><Relationship Id="rId179" Type="http://schemas.openxmlformats.org/officeDocument/2006/relationships/image" Target="../media/image23070.png"/><Relationship Id="rId365" Type="http://schemas.openxmlformats.org/officeDocument/2006/relationships/image" Target="../media/image2399.png"/><Relationship Id="rId386" Type="http://schemas.openxmlformats.org/officeDocument/2006/relationships/customXml" Target="../ink/ink4403.xml"/><Relationship Id="rId190" Type="http://schemas.openxmlformats.org/officeDocument/2006/relationships/customXml" Target="../ink/ink4305.xml"/><Relationship Id="rId204" Type="http://schemas.openxmlformats.org/officeDocument/2006/relationships/customXml" Target="../ink/ink4312.xml"/><Relationship Id="rId225" Type="http://schemas.openxmlformats.org/officeDocument/2006/relationships/image" Target="../media/image2330.png"/><Relationship Id="rId246" Type="http://schemas.openxmlformats.org/officeDocument/2006/relationships/customXml" Target="../ink/ink4333.xml"/><Relationship Id="rId267" Type="http://schemas.openxmlformats.org/officeDocument/2006/relationships/image" Target="../media/image2351.png"/><Relationship Id="rId288" Type="http://schemas.openxmlformats.org/officeDocument/2006/relationships/customXml" Target="../ink/ink4354.xml"/><Relationship Id="rId411" Type="http://schemas.openxmlformats.org/officeDocument/2006/relationships/image" Target="../media/image2422.png"/><Relationship Id="rId106" Type="http://schemas.openxmlformats.org/officeDocument/2006/relationships/customXml" Target="../ink/ink4263.xml"/><Relationship Id="rId127" Type="http://schemas.openxmlformats.org/officeDocument/2006/relationships/image" Target="../media/image22811.png"/><Relationship Id="rId313" Type="http://schemas.openxmlformats.org/officeDocument/2006/relationships/image" Target="../media/image2374.png"/><Relationship Id="rId10" Type="http://schemas.openxmlformats.org/officeDocument/2006/relationships/customXml" Target="../ink/ink4215.xml"/><Relationship Id="rId31" Type="http://schemas.openxmlformats.org/officeDocument/2006/relationships/image" Target="../media/image2143.png"/><Relationship Id="rId52" Type="http://schemas.openxmlformats.org/officeDocument/2006/relationships/customXml" Target="../ink/ink4236.xml"/><Relationship Id="rId73" Type="http://schemas.openxmlformats.org/officeDocument/2006/relationships/image" Target="../media/image22540.png"/><Relationship Id="rId94" Type="http://schemas.openxmlformats.org/officeDocument/2006/relationships/customXml" Target="../ink/ink4257.xml"/><Relationship Id="rId148" Type="http://schemas.openxmlformats.org/officeDocument/2006/relationships/customXml" Target="../ink/ink4284.xml"/><Relationship Id="rId169" Type="http://schemas.openxmlformats.org/officeDocument/2006/relationships/image" Target="../media/image23020.png"/><Relationship Id="rId334" Type="http://schemas.openxmlformats.org/officeDocument/2006/relationships/customXml" Target="../ink/ink4377.xml"/><Relationship Id="rId355" Type="http://schemas.openxmlformats.org/officeDocument/2006/relationships/image" Target="../media/image2394.png"/><Relationship Id="rId376" Type="http://schemas.openxmlformats.org/officeDocument/2006/relationships/customXml" Target="../ink/ink4398.xml"/><Relationship Id="rId397" Type="http://schemas.openxmlformats.org/officeDocument/2006/relationships/image" Target="../media/image2415.png"/><Relationship Id="rId4" Type="http://schemas.openxmlformats.org/officeDocument/2006/relationships/customXml" Target="../ink/ink4212.xml"/><Relationship Id="rId180" Type="http://schemas.openxmlformats.org/officeDocument/2006/relationships/customXml" Target="../ink/ink4300.xml"/><Relationship Id="rId215" Type="http://schemas.openxmlformats.org/officeDocument/2006/relationships/image" Target="../media/image2325.png"/><Relationship Id="rId236" Type="http://schemas.openxmlformats.org/officeDocument/2006/relationships/customXml" Target="../ink/ink4328.xml"/><Relationship Id="rId257" Type="http://schemas.openxmlformats.org/officeDocument/2006/relationships/image" Target="../media/image2346.png"/><Relationship Id="rId278" Type="http://schemas.openxmlformats.org/officeDocument/2006/relationships/customXml" Target="../ink/ink4349.xml"/><Relationship Id="rId401" Type="http://schemas.openxmlformats.org/officeDocument/2006/relationships/image" Target="../media/image2417.png"/><Relationship Id="rId303" Type="http://schemas.openxmlformats.org/officeDocument/2006/relationships/image" Target="../media/image2369.png"/><Relationship Id="rId42" Type="http://schemas.openxmlformats.org/officeDocument/2006/relationships/customXml" Target="../ink/ink4231.xml"/><Relationship Id="rId84" Type="http://schemas.openxmlformats.org/officeDocument/2006/relationships/customXml" Target="../ink/ink4252.xml"/><Relationship Id="rId138" Type="http://schemas.openxmlformats.org/officeDocument/2006/relationships/customXml" Target="../ink/ink4279.xml"/><Relationship Id="rId345" Type="http://schemas.openxmlformats.org/officeDocument/2006/relationships/image" Target="../media/image2389.png"/><Relationship Id="rId387" Type="http://schemas.openxmlformats.org/officeDocument/2006/relationships/image" Target="../media/image2410.png"/><Relationship Id="rId191" Type="http://schemas.openxmlformats.org/officeDocument/2006/relationships/image" Target="../media/image2313.png"/><Relationship Id="rId205" Type="http://schemas.openxmlformats.org/officeDocument/2006/relationships/image" Target="../media/image2320.png"/><Relationship Id="rId247" Type="http://schemas.openxmlformats.org/officeDocument/2006/relationships/image" Target="../media/image2341.png"/><Relationship Id="rId412" Type="http://schemas.openxmlformats.org/officeDocument/2006/relationships/customXml" Target="../ink/ink4416.xml"/><Relationship Id="rId107" Type="http://schemas.openxmlformats.org/officeDocument/2006/relationships/image" Target="../media/image22711.png"/><Relationship Id="rId289" Type="http://schemas.openxmlformats.org/officeDocument/2006/relationships/image" Target="../media/image2362.png"/><Relationship Id="rId11" Type="http://schemas.openxmlformats.org/officeDocument/2006/relationships/image" Target="../media/image20320.png"/><Relationship Id="rId53" Type="http://schemas.openxmlformats.org/officeDocument/2006/relationships/image" Target="../media/image2166.png"/><Relationship Id="rId149" Type="http://schemas.openxmlformats.org/officeDocument/2006/relationships/image" Target="../media/image22920.png"/><Relationship Id="rId314" Type="http://schemas.openxmlformats.org/officeDocument/2006/relationships/customXml" Target="../ink/ink4367.xml"/><Relationship Id="rId356" Type="http://schemas.openxmlformats.org/officeDocument/2006/relationships/customXml" Target="../ink/ink4388.xml"/><Relationship Id="rId398" Type="http://schemas.openxmlformats.org/officeDocument/2006/relationships/customXml" Target="../ink/ink4409.xml"/><Relationship Id="rId95" Type="http://schemas.openxmlformats.org/officeDocument/2006/relationships/image" Target="../media/image22650.png"/><Relationship Id="rId160" Type="http://schemas.openxmlformats.org/officeDocument/2006/relationships/customXml" Target="../ink/ink4290.xml"/><Relationship Id="rId216" Type="http://schemas.openxmlformats.org/officeDocument/2006/relationships/customXml" Target="../ink/ink4318.xml"/><Relationship Id="rId258" Type="http://schemas.openxmlformats.org/officeDocument/2006/relationships/customXml" Target="../ink/ink4339.xml"/><Relationship Id="rId22" Type="http://schemas.openxmlformats.org/officeDocument/2006/relationships/customXml" Target="../ink/ink4221.xml"/><Relationship Id="rId64" Type="http://schemas.openxmlformats.org/officeDocument/2006/relationships/customXml" Target="../ink/ink4242.xml"/><Relationship Id="rId118" Type="http://schemas.openxmlformats.org/officeDocument/2006/relationships/customXml" Target="../ink/ink4269.xml"/><Relationship Id="rId325" Type="http://schemas.openxmlformats.org/officeDocument/2006/relationships/image" Target="../media/image2380.png"/><Relationship Id="rId367" Type="http://schemas.openxmlformats.org/officeDocument/2006/relationships/image" Target="../media/image2400.png"/><Relationship Id="rId171" Type="http://schemas.openxmlformats.org/officeDocument/2006/relationships/image" Target="../media/image23030.png"/><Relationship Id="rId227" Type="http://schemas.openxmlformats.org/officeDocument/2006/relationships/image" Target="../media/image2331.png"/><Relationship Id="rId269" Type="http://schemas.openxmlformats.org/officeDocument/2006/relationships/image" Target="../media/image2352.png"/><Relationship Id="rId33" Type="http://schemas.openxmlformats.org/officeDocument/2006/relationships/image" Target="../media/image2144.png"/><Relationship Id="rId129" Type="http://schemas.openxmlformats.org/officeDocument/2006/relationships/image" Target="../media/image22820.png"/><Relationship Id="rId280" Type="http://schemas.openxmlformats.org/officeDocument/2006/relationships/customXml" Target="../ink/ink4350.xml"/><Relationship Id="rId336" Type="http://schemas.openxmlformats.org/officeDocument/2006/relationships/customXml" Target="../ink/ink4378.xml"/><Relationship Id="rId75" Type="http://schemas.openxmlformats.org/officeDocument/2006/relationships/image" Target="../media/image22550.png"/><Relationship Id="rId140" Type="http://schemas.openxmlformats.org/officeDocument/2006/relationships/customXml" Target="../ink/ink4280.xml"/><Relationship Id="rId182" Type="http://schemas.openxmlformats.org/officeDocument/2006/relationships/customXml" Target="../ink/ink4301.xml"/><Relationship Id="rId378" Type="http://schemas.openxmlformats.org/officeDocument/2006/relationships/customXml" Target="../ink/ink4399.xml"/><Relationship Id="rId403" Type="http://schemas.openxmlformats.org/officeDocument/2006/relationships/image" Target="../media/image2418.png"/><Relationship Id="rId6" Type="http://schemas.openxmlformats.org/officeDocument/2006/relationships/customXml" Target="../ink/ink4213.xml"/><Relationship Id="rId238" Type="http://schemas.openxmlformats.org/officeDocument/2006/relationships/customXml" Target="../ink/ink4329.xml"/><Relationship Id="rId291" Type="http://schemas.openxmlformats.org/officeDocument/2006/relationships/image" Target="../media/image2363.png"/><Relationship Id="rId305" Type="http://schemas.openxmlformats.org/officeDocument/2006/relationships/image" Target="../media/image2370.png"/><Relationship Id="rId347" Type="http://schemas.openxmlformats.org/officeDocument/2006/relationships/image" Target="../media/image2390.png"/><Relationship Id="rId44" Type="http://schemas.openxmlformats.org/officeDocument/2006/relationships/customXml" Target="../ink/ink4232.xml"/><Relationship Id="rId86" Type="http://schemas.openxmlformats.org/officeDocument/2006/relationships/customXml" Target="../ink/ink4253.xml"/><Relationship Id="rId151" Type="http://schemas.openxmlformats.org/officeDocument/2006/relationships/image" Target="../media/image22930.png"/><Relationship Id="rId389" Type="http://schemas.openxmlformats.org/officeDocument/2006/relationships/image" Target="../media/image2411.png"/><Relationship Id="rId193" Type="http://schemas.openxmlformats.org/officeDocument/2006/relationships/image" Target="../media/image2314.png"/><Relationship Id="rId207" Type="http://schemas.openxmlformats.org/officeDocument/2006/relationships/image" Target="../media/image2321.png"/><Relationship Id="rId249" Type="http://schemas.openxmlformats.org/officeDocument/2006/relationships/image" Target="../media/image2342.png"/><Relationship Id="rId414" Type="http://schemas.openxmlformats.org/officeDocument/2006/relationships/customXml" Target="../ink/ink4417.xml"/><Relationship Id="rId13" Type="http://schemas.openxmlformats.org/officeDocument/2006/relationships/image" Target="../media/image20330.png"/><Relationship Id="rId109" Type="http://schemas.openxmlformats.org/officeDocument/2006/relationships/image" Target="../media/image22720.png"/><Relationship Id="rId260" Type="http://schemas.openxmlformats.org/officeDocument/2006/relationships/customXml" Target="../ink/ink4340.xml"/><Relationship Id="rId316" Type="http://schemas.openxmlformats.org/officeDocument/2006/relationships/customXml" Target="../ink/ink4368.xml"/><Relationship Id="rId55" Type="http://schemas.openxmlformats.org/officeDocument/2006/relationships/image" Target="../media/image2173.png"/><Relationship Id="rId97" Type="http://schemas.openxmlformats.org/officeDocument/2006/relationships/image" Target="../media/image22660.png"/><Relationship Id="rId120" Type="http://schemas.openxmlformats.org/officeDocument/2006/relationships/customXml" Target="../ink/ink4270.xml"/><Relationship Id="rId358" Type="http://schemas.openxmlformats.org/officeDocument/2006/relationships/customXml" Target="../ink/ink4389.xml"/><Relationship Id="rId162" Type="http://schemas.openxmlformats.org/officeDocument/2006/relationships/customXml" Target="../ink/ink4291.xml"/><Relationship Id="rId218" Type="http://schemas.openxmlformats.org/officeDocument/2006/relationships/customXml" Target="../ink/ink4319.xml"/><Relationship Id="rId271" Type="http://schemas.openxmlformats.org/officeDocument/2006/relationships/image" Target="../media/image2353.png"/><Relationship Id="rId24" Type="http://schemas.openxmlformats.org/officeDocument/2006/relationships/customXml" Target="../ink/ink4222.xml"/><Relationship Id="rId66" Type="http://schemas.openxmlformats.org/officeDocument/2006/relationships/customXml" Target="../ink/ink4243.xml"/><Relationship Id="rId131" Type="http://schemas.openxmlformats.org/officeDocument/2006/relationships/image" Target="../media/image22830.png"/><Relationship Id="rId327" Type="http://schemas.openxmlformats.org/officeDocument/2006/relationships/image" Target="../media/image2381.png"/><Relationship Id="rId369" Type="http://schemas.openxmlformats.org/officeDocument/2006/relationships/image" Target="../media/image2401.png"/><Relationship Id="rId173" Type="http://schemas.openxmlformats.org/officeDocument/2006/relationships/image" Target="../media/image23040.png"/><Relationship Id="rId229" Type="http://schemas.openxmlformats.org/officeDocument/2006/relationships/image" Target="../media/image2332.png"/><Relationship Id="rId380" Type="http://schemas.openxmlformats.org/officeDocument/2006/relationships/customXml" Target="../ink/ink4400.xml"/><Relationship Id="rId240" Type="http://schemas.openxmlformats.org/officeDocument/2006/relationships/customXml" Target="../ink/ink4330.xml"/><Relationship Id="rId35" Type="http://schemas.openxmlformats.org/officeDocument/2006/relationships/image" Target="../media/image2145.png"/><Relationship Id="rId77" Type="http://schemas.openxmlformats.org/officeDocument/2006/relationships/image" Target="../media/image22560.png"/><Relationship Id="rId100" Type="http://schemas.openxmlformats.org/officeDocument/2006/relationships/customXml" Target="../ink/ink4260.xml"/><Relationship Id="rId282" Type="http://schemas.openxmlformats.org/officeDocument/2006/relationships/customXml" Target="../ink/ink4351.xml"/><Relationship Id="rId338" Type="http://schemas.openxmlformats.org/officeDocument/2006/relationships/customXml" Target="../ink/ink4379.xml"/><Relationship Id="rId8" Type="http://schemas.openxmlformats.org/officeDocument/2006/relationships/customXml" Target="../ink/ink4214.xml"/><Relationship Id="rId142" Type="http://schemas.openxmlformats.org/officeDocument/2006/relationships/customXml" Target="../ink/ink4281.xml"/><Relationship Id="rId184" Type="http://schemas.openxmlformats.org/officeDocument/2006/relationships/customXml" Target="../ink/ink4302.xml"/><Relationship Id="rId391" Type="http://schemas.openxmlformats.org/officeDocument/2006/relationships/image" Target="../media/image2412.png"/><Relationship Id="rId405" Type="http://schemas.openxmlformats.org/officeDocument/2006/relationships/image" Target="../media/image2419.png"/><Relationship Id="rId251" Type="http://schemas.openxmlformats.org/officeDocument/2006/relationships/image" Target="../media/image2343.png"/><Relationship Id="rId46" Type="http://schemas.openxmlformats.org/officeDocument/2006/relationships/customXml" Target="../ink/ink4233.xml"/><Relationship Id="rId293" Type="http://schemas.openxmlformats.org/officeDocument/2006/relationships/image" Target="../media/image2364.png"/><Relationship Id="rId307" Type="http://schemas.openxmlformats.org/officeDocument/2006/relationships/image" Target="../media/image2371.png"/><Relationship Id="rId349" Type="http://schemas.openxmlformats.org/officeDocument/2006/relationships/image" Target="../media/image2391.png"/><Relationship Id="rId88" Type="http://schemas.openxmlformats.org/officeDocument/2006/relationships/customXml" Target="../ink/ink4254.xml"/><Relationship Id="rId111" Type="http://schemas.openxmlformats.org/officeDocument/2006/relationships/image" Target="../media/image22730.png"/><Relationship Id="rId153" Type="http://schemas.openxmlformats.org/officeDocument/2006/relationships/image" Target="../media/image22940.png"/><Relationship Id="rId195" Type="http://schemas.openxmlformats.org/officeDocument/2006/relationships/image" Target="../media/image2315.png"/><Relationship Id="rId209" Type="http://schemas.openxmlformats.org/officeDocument/2006/relationships/image" Target="../media/image2322.png"/><Relationship Id="rId360" Type="http://schemas.openxmlformats.org/officeDocument/2006/relationships/customXml" Target="../ink/ink4390.xml"/><Relationship Id="rId416" Type="http://schemas.openxmlformats.org/officeDocument/2006/relationships/customXml" Target="../ink/ink4418.xml"/><Relationship Id="rId220" Type="http://schemas.openxmlformats.org/officeDocument/2006/relationships/customXml" Target="../ink/ink4320.xml"/><Relationship Id="rId15" Type="http://schemas.openxmlformats.org/officeDocument/2006/relationships/image" Target="../media/image20340.png"/><Relationship Id="rId57" Type="http://schemas.openxmlformats.org/officeDocument/2006/relationships/image" Target="../media/image2174.png"/><Relationship Id="rId262" Type="http://schemas.openxmlformats.org/officeDocument/2006/relationships/customXml" Target="../ink/ink4341.xml"/><Relationship Id="rId318" Type="http://schemas.openxmlformats.org/officeDocument/2006/relationships/customXml" Target="../ink/ink4369.xml"/><Relationship Id="rId99" Type="http://schemas.openxmlformats.org/officeDocument/2006/relationships/image" Target="../media/image22670.png"/><Relationship Id="rId122" Type="http://schemas.openxmlformats.org/officeDocument/2006/relationships/customXml" Target="../ink/ink4271.xml"/><Relationship Id="rId164" Type="http://schemas.openxmlformats.org/officeDocument/2006/relationships/customXml" Target="../ink/ink4292.xml"/><Relationship Id="rId371" Type="http://schemas.openxmlformats.org/officeDocument/2006/relationships/image" Target="../media/image2402.png"/><Relationship Id="rId26" Type="http://schemas.openxmlformats.org/officeDocument/2006/relationships/customXml" Target="../ink/ink4223.xml"/><Relationship Id="rId231" Type="http://schemas.openxmlformats.org/officeDocument/2006/relationships/image" Target="../media/image2333.png"/><Relationship Id="rId273" Type="http://schemas.openxmlformats.org/officeDocument/2006/relationships/image" Target="../media/image2354.png"/><Relationship Id="rId329" Type="http://schemas.openxmlformats.org/officeDocument/2006/relationships/image" Target="../media/image12310.png"/><Relationship Id="rId68" Type="http://schemas.openxmlformats.org/officeDocument/2006/relationships/customXml" Target="../ink/ink4244.xml"/><Relationship Id="rId133" Type="http://schemas.openxmlformats.org/officeDocument/2006/relationships/image" Target="../media/image22840.png"/><Relationship Id="rId175" Type="http://schemas.openxmlformats.org/officeDocument/2006/relationships/image" Target="../media/image23050.png"/><Relationship Id="rId340" Type="http://schemas.openxmlformats.org/officeDocument/2006/relationships/customXml" Target="../ink/ink4380.xml"/><Relationship Id="rId200" Type="http://schemas.openxmlformats.org/officeDocument/2006/relationships/customXml" Target="../ink/ink4310.xml"/><Relationship Id="rId382" Type="http://schemas.openxmlformats.org/officeDocument/2006/relationships/customXml" Target="../ink/ink4401.xml"/><Relationship Id="rId242" Type="http://schemas.openxmlformats.org/officeDocument/2006/relationships/customXml" Target="../ink/ink4331.xml"/><Relationship Id="rId284" Type="http://schemas.openxmlformats.org/officeDocument/2006/relationships/customXml" Target="../ink/ink4352.xml"/><Relationship Id="rId37" Type="http://schemas.openxmlformats.org/officeDocument/2006/relationships/image" Target="../media/image2152.png"/><Relationship Id="rId79" Type="http://schemas.openxmlformats.org/officeDocument/2006/relationships/image" Target="../media/image22570.png"/><Relationship Id="rId102" Type="http://schemas.openxmlformats.org/officeDocument/2006/relationships/customXml" Target="../ink/ink4261.xml"/><Relationship Id="rId144" Type="http://schemas.openxmlformats.org/officeDocument/2006/relationships/customXml" Target="../ink/ink4282.xml"/><Relationship Id="rId90" Type="http://schemas.openxmlformats.org/officeDocument/2006/relationships/customXml" Target="../ink/ink4255.xml"/><Relationship Id="rId186" Type="http://schemas.openxmlformats.org/officeDocument/2006/relationships/customXml" Target="../ink/ink4303.xml"/><Relationship Id="rId351" Type="http://schemas.openxmlformats.org/officeDocument/2006/relationships/image" Target="../media/image2392.png"/><Relationship Id="rId393" Type="http://schemas.openxmlformats.org/officeDocument/2006/relationships/image" Target="../media/image2413.png"/><Relationship Id="rId407" Type="http://schemas.openxmlformats.org/officeDocument/2006/relationships/image" Target="../media/image2420.png"/><Relationship Id="rId211" Type="http://schemas.openxmlformats.org/officeDocument/2006/relationships/image" Target="../media/image2323.png"/><Relationship Id="rId253" Type="http://schemas.openxmlformats.org/officeDocument/2006/relationships/image" Target="../media/image2344.png"/><Relationship Id="rId295" Type="http://schemas.openxmlformats.org/officeDocument/2006/relationships/image" Target="../media/image2365.png"/><Relationship Id="rId309" Type="http://schemas.openxmlformats.org/officeDocument/2006/relationships/image" Target="../media/image2372.png"/><Relationship Id="rId48" Type="http://schemas.openxmlformats.org/officeDocument/2006/relationships/customXml" Target="../ink/ink4234.xml"/><Relationship Id="rId113" Type="http://schemas.openxmlformats.org/officeDocument/2006/relationships/image" Target="../media/image22740.png"/><Relationship Id="rId320" Type="http://schemas.openxmlformats.org/officeDocument/2006/relationships/customXml" Target="../ink/ink4370.xml"/><Relationship Id="rId155" Type="http://schemas.openxmlformats.org/officeDocument/2006/relationships/image" Target="../media/image22950.png"/><Relationship Id="rId197" Type="http://schemas.openxmlformats.org/officeDocument/2006/relationships/image" Target="../media/image2316.png"/><Relationship Id="rId362" Type="http://schemas.openxmlformats.org/officeDocument/2006/relationships/customXml" Target="../ink/ink4391.xml"/><Relationship Id="rId418" Type="http://schemas.openxmlformats.org/officeDocument/2006/relationships/customXml" Target="../ink/ink4419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475.xml"/><Relationship Id="rId21" Type="http://schemas.openxmlformats.org/officeDocument/2006/relationships/customXml" Target="../ink/ink4429.xml"/><Relationship Id="rId324" Type="http://schemas.openxmlformats.org/officeDocument/2006/relationships/image" Target="../media/image2588.png"/><Relationship Id="rId170" Type="http://schemas.openxmlformats.org/officeDocument/2006/relationships/image" Target="../media/image2511.png"/><Relationship Id="rId268" Type="http://schemas.openxmlformats.org/officeDocument/2006/relationships/image" Target="../media/image2560.png"/><Relationship Id="rId475" Type="http://schemas.openxmlformats.org/officeDocument/2006/relationships/customXml" Target="../ink/ink4654.xml"/><Relationship Id="rId32" Type="http://schemas.openxmlformats.org/officeDocument/2006/relationships/image" Target="../media/image2442.png"/><Relationship Id="rId128" Type="http://schemas.openxmlformats.org/officeDocument/2006/relationships/image" Target="../media/image2490.png"/><Relationship Id="rId335" Type="http://schemas.openxmlformats.org/officeDocument/2006/relationships/customXml" Target="../ink/ink4584.xml"/><Relationship Id="rId542" Type="http://schemas.openxmlformats.org/officeDocument/2006/relationships/image" Target="../media/image2697.png"/><Relationship Id="rId181" Type="http://schemas.openxmlformats.org/officeDocument/2006/relationships/customXml" Target="../ink/ink4507.xml"/><Relationship Id="rId402" Type="http://schemas.openxmlformats.org/officeDocument/2006/relationships/image" Target="../media/image2627.png"/><Relationship Id="rId279" Type="http://schemas.openxmlformats.org/officeDocument/2006/relationships/customXml" Target="../ink/ink4556.xml"/><Relationship Id="rId486" Type="http://schemas.openxmlformats.org/officeDocument/2006/relationships/image" Target="../media/image2669.png"/><Relationship Id="rId43" Type="http://schemas.openxmlformats.org/officeDocument/2006/relationships/customXml" Target="../ink/ink4440.xml"/><Relationship Id="rId139" Type="http://schemas.openxmlformats.org/officeDocument/2006/relationships/customXml" Target="../ink/ink4486.xml"/><Relationship Id="rId346" Type="http://schemas.openxmlformats.org/officeDocument/2006/relationships/image" Target="../media/image2599.png"/><Relationship Id="rId553" Type="http://schemas.openxmlformats.org/officeDocument/2006/relationships/customXml" Target="../ink/ink4690.xml"/><Relationship Id="rId192" Type="http://schemas.openxmlformats.org/officeDocument/2006/relationships/image" Target="../media/image2522.png"/><Relationship Id="rId206" Type="http://schemas.openxmlformats.org/officeDocument/2006/relationships/image" Target="../media/image2529.png"/><Relationship Id="rId413" Type="http://schemas.openxmlformats.org/officeDocument/2006/relationships/customXml" Target="../ink/ink4623.xml"/><Relationship Id="rId497" Type="http://schemas.openxmlformats.org/officeDocument/2006/relationships/customXml" Target="../ink/ink4665.xml"/><Relationship Id="rId357" Type="http://schemas.openxmlformats.org/officeDocument/2006/relationships/customXml" Target="../ink/ink4595.xml"/><Relationship Id="rId54" Type="http://schemas.openxmlformats.org/officeDocument/2006/relationships/image" Target="../media/image2453.png"/><Relationship Id="rId217" Type="http://schemas.openxmlformats.org/officeDocument/2006/relationships/customXml" Target="../ink/ink4525.xml"/><Relationship Id="rId564" Type="http://schemas.openxmlformats.org/officeDocument/2006/relationships/image" Target="../media/image2708.png"/><Relationship Id="rId424" Type="http://schemas.openxmlformats.org/officeDocument/2006/relationships/image" Target="../media/image2638.png"/><Relationship Id="rId270" Type="http://schemas.openxmlformats.org/officeDocument/2006/relationships/image" Target="../media/image2561.png"/><Relationship Id="rId65" Type="http://schemas.openxmlformats.org/officeDocument/2006/relationships/customXml" Target="../ink/ink4451.xml"/><Relationship Id="rId130" Type="http://schemas.openxmlformats.org/officeDocument/2006/relationships/image" Target="../media/image2491.png"/><Relationship Id="rId368" Type="http://schemas.openxmlformats.org/officeDocument/2006/relationships/image" Target="../media/image2610.png"/><Relationship Id="rId575" Type="http://schemas.openxmlformats.org/officeDocument/2006/relationships/customXml" Target="../ink/ink4701.xml"/><Relationship Id="rId228" Type="http://schemas.openxmlformats.org/officeDocument/2006/relationships/image" Target="../media/image2540.png"/><Relationship Id="rId435" Type="http://schemas.openxmlformats.org/officeDocument/2006/relationships/customXml" Target="../ink/ink4634.xml"/><Relationship Id="rId281" Type="http://schemas.openxmlformats.org/officeDocument/2006/relationships/customXml" Target="../ink/ink4557.xml"/><Relationship Id="rId502" Type="http://schemas.openxmlformats.org/officeDocument/2006/relationships/image" Target="../media/image2677.png"/><Relationship Id="rId76" Type="http://schemas.openxmlformats.org/officeDocument/2006/relationships/image" Target="../media/image2464.png"/><Relationship Id="rId141" Type="http://schemas.openxmlformats.org/officeDocument/2006/relationships/customXml" Target="../ink/ink4487.xml"/><Relationship Id="rId379" Type="http://schemas.openxmlformats.org/officeDocument/2006/relationships/customXml" Target="../ink/ink4606.xml"/><Relationship Id="rId586" Type="http://schemas.openxmlformats.org/officeDocument/2006/relationships/image" Target="../media/image2719.png"/><Relationship Id="rId7" Type="http://schemas.openxmlformats.org/officeDocument/2006/relationships/customXml" Target="../ink/ink4422.xml"/><Relationship Id="rId239" Type="http://schemas.openxmlformats.org/officeDocument/2006/relationships/customXml" Target="../ink/ink4536.xml"/><Relationship Id="rId446" Type="http://schemas.openxmlformats.org/officeDocument/2006/relationships/image" Target="../media/image2649.png"/><Relationship Id="rId292" Type="http://schemas.openxmlformats.org/officeDocument/2006/relationships/image" Target="../media/image2572.png"/><Relationship Id="rId306" Type="http://schemas.openxmlformats.org/officeDocument/2006/relationships/image" Target="../media/image2579.png"/><Relationship Id="rId87" Type="http://schemas.openxmlformats.org/officeDocument/2006/relationships/customXml" Target="../ink/ink4462.xml"/><Relationship Id="rId513" Type="http://schemas.openxmlformats.org/officeDocument/2006/relationships/customXml" Target="../ink/ink4673.xml"/><Relationship Id="rId597" Type="http://schemas.openxmlformats.org/officeDocument/2006/relationships/customXml" Target="../ink/ink4712.xml"/><Relationship Id="rId152" Type="http://schemas.openxmlformats.org/officeDocument/2006/relationships/image" Target="../media/image2502.png"/><Relationship Id="rId457" Type="http://schemas.openxmlformats.org/officeDocument/2006/relationships/customXml" Target="../ink/ink4645.xml"/><Relationship Id="rId14" Type="http://schemas.openxmlformats.org/officeDocument/2006/relationships/image" Target="../media/image2433.png"/><Relationship Id="rId317" Type="http://schemas.openxmlformats.org/officeDocument/2006/relationships/customXml" Target="../ink/ink4575.xml"/><Relationship Id="rId524" Type="http://schemas.openxmlformats.org/officeDocument/2006/relationships/image" Target="../media/image2688.png"/><Relationship Id="rId121" Type="http://schemas.openxmlformats.org/officeDocument/2006/relationships/customXml" Target="../ink/ink4477.xml"/><Relationship Id="rId163" Type="http://schemas.openxmlformats.org/officeDocument/2006/relationships/customXml" Target="../ink/ink4498.xml"/><Relationship Id="rId219" Type="http://schemas.openxmlformats.org/officeDocument/2006/relationships/customXml" Target="../ink/ink4526.xml"/><Relationship Id="rId370" Type="http://schemas.openxmlformats.org/officeDocument/2006/relationships/image" Target="../media/image2611.png"/><Relationship Id="rId426" Type="http://schemas.openxmlformats.org/officeDocument/2006/relationships/image" Target="../media/image2639.png"/><Relationship Id="rId230" Type="http://schemas.openxmlformats.org/officeDocument/2006/relationships/image" Target="../media/image2541.png"/><Relationship Id="rId468" Type="http://schemas.openxmlformats.org/officeDocument/2006/relationships/image" Target="../media/image2660.png"/><Relationship Id="rId25" Type="http://schemas.openxmlformats.org/officeDocument/2006/relationships/customXml" Target="../ink/ink4431.xml"/><Relationship Id="rId67" Type="http://schemas.openxmlformats.org/officeDocument/2006/relationships/customXml" Target="../ink/ink4452.xml"/><Relationship Id="rId272" Type="http://schemas.openxmlformats.org/officeDocument/2006/relationships/image" Target="../media/image2562.png"/><Relationship Id="rId328" Type="http://schemas.openxmlformats.org/officeDocument/2006/relationships/image" Target="../media/image2590.png"/><Relationship Id="rId577" Type="http://schemas.openxmlformats.org/officeDocument/2006/relationships/customXml" Target="../ink/ink4702.xml"/><Relationship Id="rId132" Type="http://schemas.openxmlformats.org/officeDocument/2006/relationships/image" Target="../media/image2492.png"/><Relationship Id="rId174" Type="http://schemas.openxmlformats.org/officeDocument/2006/relationships/image" Target="../media/image2513.png"/><Relationship Id="rId381" Type="http://schemas.openxmlformats.org/officeDocument/2006/relationships/customXml" Target="../ink/ink4607.xml"/><Relationship Id="rId602" Type="http://schemas.openxmlformats.org/officeDocument/2006/relationships/image" Target="../media/image2727.png"/><Relationship Id="rId241" Type="http://schemas.openxmlformats.org/officeDocument/2006/relationships/customXml" Target="../ink/ink4537.xml"/><Relationship Id="rId437" Type="http://schemas.openxmlformats.org/officeDocument/2006/relationships/customXml" Target="../ink/ink4635.xml"/><Relationship Id="rId479" Type="http://schemas.openxmlformats.org/officeDocument/2006/relationships/customXml" Target="../ink/ink4656.xml"/><Relationship Id="rId36" Type="http://schemas.openxmlformats.org/officeDocument/2006/relationships/image" Target="../media/image2444.png"/><Relationship Id="rId283" Type="http://schemas.openxmlformats.org/officeDocument/2006/relationships/customXml" Target="../ink/ink4558.xml"/><Relationship Id="rId339" Type="http://schemas.openxmlformats.org/officeDocument/2006/relationships/customXml" Target="../ink/ink4586.xml"/><Relationship Id="rId490" Type="http://schemas.openxmlformats.org/officeDocument/2006/relationships/image" Target="../media/image2671.png"/><Relationship Id="rId504" Type="http://schemas.openxmlformats.org/officeDocument/2006/relationships/image" Target="../media/image2678.png"/><Relationship Id="rId546" Type="http://schemas.openxmlformats.org/officeDocument/2006/relationships/image" Target="../media/image2699.png"/><Relationship Id="rId78" Type="http://schemas.openxmlformats.org/officeDocument/2006/relationships/image" Target="../media/image2465.png"/><Relationship Id="rId101" Type="http://schemas.openxmlformats.org/officeDocument/2006/relationships/customXml" Target="../ink/ink4467.xml"/><Relationship Id="rId143" Type="http://schemas.openxmlformats.org/officeDocument/2006/relationships/customXml" Target="../ink/ink4488.xml"/><Relationship Id="rId185" Type="http://schemas.openxmlformats.org/officeDocument/2006/relationships/customXml" Target="../ink/ink4509.xml"/><Relationship Id="rId350" Type="http://schemas.openxmlformats.org/officeDocument/2006/relationships/image" Target="../media/image2601.png"/><Relationship Id="rId406" Type="http://schemas.openxmlformats.org/officeDocument/2006/relationships/image" Target="../media/image2629.png"/><Relationship Id="rId588" Type="http://schemas.openxmlformats.org/officeDocument/2006/relationships/image" Target="../media/image2720.png"/><Relationship Id="rId9" Type="http://schemas.openxmlformats.org/officeDocument/2006/relationships/customXml" Target="../ink/ink4423.xml"/><Relationship Id="rId210" Type="http://schemas.openxmlformats.org/officeDocument/2006/relationships/image" Target="../media/image2531.png"/><Relationship Id="rId392" Type="http://schemas.openxmlformats.org/officeDocument/2006/relationships/image" Target="../media/image2622.png"/><Relationship Id="rId448" Type="http://schemas.openxmlformats.org/officeDocument/2006/relationships/image" Target="../media/image2650.png"/><Relationship Id="rId613" Type="http://schemas.openxmlformats.org/officeDocument/2006/relationships/customXml" Target="../ink/ink4720.xml"/><Relationship Id="rId252" Type="http://schemas.openxmlformats.org/officeDocument/2006/relationships/image" Target="../media/image2552.png"/><Relationship Id="rId294" Type="http://schemas.openxmlformats.org/officeDocument/2006/relationships/image" Target="../media/image2573.png"/><Relationship Id="rId308" Type="http://schemas.openxmlformats.org/officeDocument/2006/relationships/image" Target="../media/image2580.png"/><Relationship Id="rId515" Type="http://schemas.openxmlformats.org/officeDocument/2006/relationships/customXml" Target="../ink/ink4674.xml"/><Relationship Id="rId47" Type="http://schemas.openxmlformats.org/officeDocument/2006/relationships/customXml" Target="../ink/ink4442.xml"/><Relationship Id="rId89" Type="http://schemas.openxmlformats.org/officeDocument/2006/relationships/customXml" Target="../ink/ink4463.xml"/><Relationship Id="rId112" Type="http://schemas.openxmlformats.org/officeDocument/2006/relationships/image" Target="../media/image2482.png"/><Relationship Id="rId154" Type="http://schemas.openxmlformats.org/officeDocument/2006/relationships/image" Target="../media/image2503.png"/><Relationship Id="rId361" Type="http://schemas.openxmlformats.org/officeDocument/2006/relationships/customXml" Target="../ink/ink4597.xml"/><Relationship Id="rId557" Type="http://schemas.openxmlformats.org/officeDocument/2006/relationships/customXml" Target="../ink/ink4692.xml"/><Relationship Id="rId599" Type="http://schemas.openxmlformats.org/officeDocument/2006/relationships/customXml" Target="../ink/ink4713.xml"/><Relationship Id="rId196" Type="http://schemas.openxmlformats.org/officeDocument/2006/relationships/image" Target="../media/image2524.png"/><Relationship Id="rId417" Type="http://schemas.openxmlformats.org/officeDocument/2006/relationships/customXml" Target="../ink/ink4625.xml"/><Relationship Id="rId459" Type="http://schemas.openxmlformats.org/officeDocument/2006/relationships/customXml" Target="../ink/ink4646.xml"/><Relationship Id="rId16" Type="http://schemas.openxmlformats.org/officeDocument/2006/relationships/image" Target="../media/image2434.png"/><Relationship Id="rId221" Type="http://schemas.openxmlformats.org/officeDocument/2006/relationships/customXml" Target="../ink/ink4527.xml"/><Relationship Id="rId263" Type="http://schemas.openxmlformats.org/officeDocument/2006/relationships/customXml" Target="../ink/ink4548.xml"/><Relationship Id="rId319" Type="http://schemas.openxmlformats.org/officeDocument/2006/relationships/customXml" Target="../ink/ink4576.xml"/><Relationship Id="rId470" Type="http://schemas.openxmlformats.org/officeDocument/2006/relationships/image" Target="../media/image2661.png"/><Relationship Id="rId526" Type="http://schemas.openxmlformats.org/officeDocument/2006/relationships/image" Target="../media/image2689.png"/><Relationship Id="rId58" Type="http://schemas.openxmlformats.org/officeDocument/2006/relationships/image" Target="../media/image2455.png"/><Relationship Id="rId123" Type="http://schemas.openxmlformats.org/officeDocument/2006/relationships/customXml" Target="../ink/ink4478.xml"/><Relationship Id="rId330" Type="http://schemas.openxmlformats.org/officeDocument/2006/relationships/image" Target="../media/image2591.png"/><Relationship Id="rId568" Type="http://schemas.openxmlformats.org/officeDocument/2006/relationships/image" Target="../media/image2710.png"/><Relationship Id="rId165" Type="http://schemas.openxmlformats.org/officeDocument/2006/relationships/customXml" Target="../ink/ink4499.xml"/><Relationship Id="rId372" Type="http://schemas.openxmlformats.org/officeDocument/2006/relationships/image" Target="../media/image2612.png"/><Relationship Id="rId428" Type="http://schemas.openxmlformats.org/officeDocument/2006/relationships/image" Target="../media/image2640.png"/><Relationship Id="rId232" Type="http://schemas.openxmlformats.org/officeDocument/2006/relationships/image" Target="../media/image2542.png"/><Relationship Id="rId274" Type="http://schemas.openxmlformats.org/officeDocument/2006/relationships/image" Target="../media/image2563.png"/><Relationship Id="rId481" Type="http://schemas.openxmlformats.org/officeDocument/2006/relationships/customXml" Target="../ink/ink4657.xml"/><Relationship Id="rId27" Type="http://schemas.openxmlformats.org/officeDocument/2006/relationships/customXml" Target="../ink/ink4432.xml"/><Relationship Id="rId69" Type="http://schemas.openxmlformats.org/officeDocument/2006/relationships/customXml" Target="../ink/ink4453.xml"/><Relationship Id="rId134" Type="http://schemas.openxmlformats.org/officeDocument/2006/relationships/image" Target="../media/image2493.png"/><Relationship Id="rId537" Type="http://schemas.openxmlformats.org/officeDocument/2006/relationships/customXml" Target="../ink/ink4682.xml"/><Relationship Id="rId579" Type="http://schemas.openxmlformats.org/officeDocument/2006/relationships/customXml" Target="../ink/ink4703.xml"/><Relationship Id="rId80" Type="http://schemas.openxmlformats.org/officeDocument/2006/relationships/image" Target="../media/image2466.png"/><Relationship Id="rId176" Type="http://schemas.openxmlformats.org/officeDocument/2006/relationships/image" Target="../media/image2514.png"/><Relationship Id="rId341" Type="http://schemas.openxmlformats.org/officeDocument/2006/relationships/customXml" Target="../ink/ink4587.xml"/><Relationship Id="rId383" Type="http://schemas.openxmlformats.org/officeDocument/2006/relationships/customXml" Target="../ink/ink4608.xml"/><Relationship Id="rId439" Type="http://schemas.openxmlformats.org/officeDocument/2006/relationships/customXml" Target="../ink/ink4636.xml"/><Relationship Id="rId590" Type="http://schemas.openxmlformats.org/officeDocument/2006/relationships/image" Target="../media/image2721.png"/><Relationship Id="rId604" Type="http://schemas.openxmlformats.org/officeDocument/2006/relationships/image" Target="../media/image2728.png"/><Relationship Id="rId201" Type="http://schemas.openxmlformats.org/officeDocument/2006/relationships/customXml" Target="../ink/ink4517.xml"/><Relationship Id="rId243" Type="http://schemas.openxmlformats.org/officeDocument/2006/relationships/customXml" Target="../ink/ink4538.xml"/><Relationship Id="rId285" Type="http://schemas.openxmlformats.org/officeDocument/2006/relationships/customXml" Target="../ink/ink4559.xml"/><Relationship Id="rId450" Type="http://schemas.openxmlformats.org/officeDocument/2006/relationships/image" Target="../media/image2651.png"/><Relationship Id="rId506" Type="http://schemas.openxmlformats.org/officeDocument/2006/relationships/image" Target="../media/image2679.png"/><Relationship Id="rId38" Type="http://schemas.openxmlformats.org/officeDocument/2006/relationships/image" Target="../media/image2445.png"/><Relationship Id="rId103" Type="http://schemas.openxmlformats.org/officeDocument/2006/relationships/customXml" Target="../ink/ink4468.xml"/><Relationship Id="rId310" Type="http://schemas.openxmlformats.org/officeDocument/2006/relationships/image" Target="../media/image2581.png"/><Relationship Id="rId492" Type="http://schemas.openxmlformats.org/officeDocument/2006/relationships/image" Target="../media/image2672.png"/><Relationship Id="rId548" Type="http://schemas.openxmlformats.org/officeDocument/2006/relationships/image" Target="../media/image2700.png"/><Relationship Id="rId91" Type="http://schemas.openxmlformats.org/officeDocument/2006/relationships/customXml" Target="../ink/ink4464.xml"/><Relationship Id="rId145" Type="http://schemas.openxmlformats.org/officeDocument/2006/relationships/customXml" Target="../ink/ink4489.xml"/><Relationship Id="rId187" Type="http://schemas.openxmlformats.org/officeDocument/2006/relationships/customXml" Target="../ink/ink4510.xml"/><Relationship Id="rId352" Type="http://schemas.openxmlformats.org/officeDocument/2006/relationships/image" Target="../media/image2602.png"/><Relationship Id="rId394" Type="http://schemas.openxmlformats.org/officeDocument/2006/relationships/image" Target="../media/image2623.png"/><Relationship Id="rId408" Type="http://schemas.openxmlformats.org/officeDocument/2006/relationships/image" Target="../media/image2630.png"/><Relationship Id="rId615" Type="http://schemas.openxmlformats.org/officeDocument/2006/relationships/customXml" Target="../ink/ink4721.xml"/><Relationship Id="rId212" Type="http://schemas.openxmlformats.org/officeDocument/2006/relationships/image" Target="../media/image2532.png"/><Relationship Id="rId254" Type="http://schemas.openxmlformats.org/officeDocument/2006/relationships/image" Target="../media/image2553.png"/><Relationship Id="rId49" Type="http://schemas.openxmlformats.org/officeDocument/2006/relationships/customXml" Target="../ink/ink4443.xml"/><Relationship Id="rId114" Type="http://schemas.openxmlformats.org/officeDocument/2006/relationships/image" Target="../media/image2483.png"/><Relationship Id="rId296" Type="http://schemas.openxmlformats.org/officeDocument/2006/relationships/image" Target="../media/image2574.png"/><Relationship Id="rId461" Type="http://schemas.openxmlformats.org/officeDocument/2006/relationships/customXml" Target="../ink/ink4647.xml"/><Relationship Id="rId517" Type="http://schemas.openxmlformats.org/officeDocument/2006/relationships/customXml" Target="../ink/ink4675.xml"/><Relationship Id="rId559" Type="http://schemas.openxmlformats.org/officeDocument/2006/relationships/customXml" Target="../ink/ink4693.xml"/><Relationship Id="rId60" Type="http://schemas.openxmlformats.org/officeDocument/2006/relationships/image" Target="../media/image2456.png"/><Relationship Id="rId156" Type="http://schemas.openxmlformats.org/officeDocument/2006/relationships/image" Target="../media/image2504.png"/><Relationship Id="rId198" Type="http://schemas.openxmlformats.org/officeDocument/2006/relationships/image" Target="../media/image2525.png"/><Relationship Id="rId321" Type="http://schemas.openxmlformats.org/officeDocument/2006/relationships/customXml" Target="../ink/ink4577.xml"/><Relationship Id="rId363" Type="http://schemas.openxmlformats.org/officeDocument/2006/relationships/customXml" Target="../ink/ink4598.xml"/><Relationship Id="rId419" Type="http://schemas.openxmlformats.org/officeDocument/2006/relationships/customXml" Target="../ink/ink4626.xml"/><Relationship Id="rId570" Type="http://schemas.openxmlformats.org/officeDocument/2006/relationships/image" Target="../media/image2711.png"/><Relationship Id="rId223" Type="http://schemas.openxmlformats.org/officeDocument/2006/relationships/customXml" Target="../ink/ink4528.xml"/><Relationship Id="rId430" Type="http://schemas.openxmlformats.org/officeDocument/2006/relationships/image" Target="../media/image2641.png"/><Relationship Id="rId18" Type="http://schemas.openxmlformats.org/officeDocument/2006/relationships/image" Target="../media/image2435.png"/><Relationship Id="rId265" Type="http://schemas.openxmlformats.org/officeDocument/2006/relationships/customXml" Target="../ink/ink4549.xml"/><Relationship Id="rId472" Type="http://schemas.openxmlformats.org/officeDocument/2006/relationships/image" Target="../media/image2662.png"/><Relationship Id="rId528" Type="http://schemas.openxmlformats.org/officeDocument/2006/relationships/image" Target="../media/image2690.png"/><Relationship Id="rId125" Type="http://schemas.openxmlformats.org/officeDocument/2006/relationships/customXml" Target="../ink/ink4479.xml"/><Relationship Id="rId167" Type="http://schemas.openxmlformats.org/officeDocument/2006/relationships/customXml" Target="../ink/ink4500.xml"/><Relationship Id="rId332" Type="http://schemas.openxmlformats.org/officeDocument/2006/relationships/image" Target="../media/image2592.png"/><Relationship Id="rId374" Type="http://schemas.openxmlformats.org/officeDocument/2006/relationships/image" Target="../media/image2613.png"/><Relationship Id="rId581" Type="http://schemas.openxmlformats.org/officeDocument/2006/relationships/customXml" Target="../ink/ink4704.xml"/><Relationship Id="rId71" Type="http://schemas.openxmlformats.org/officeDocument/2006/relationships/customXml" Target="../ink/ink4454.xml"/><Relationship Id="rId234" Type="http://schemas.openxmlformats.org/officeDocument/2006/relationships/image" Target="../media/image2543.png"/><Relationship Id="rId2" Type="http://schemas.openxmlformats.org/officeDocument/2006/relationships/image" Target="../media/image2427.png"/><Relationship Id="rId29" Type="http://schemas.openxmlformats.org/officeDocument/2006/relationships/customXml" Target="../ink/ink4433.xml"/><Relationship Id="rId276" Type="http://schemas.openxmlformats.org/officeDocument/2006/relationships/image" Target="../media/image2564.png"/><Relationship Id="rId441" Type="http://schemas.openxmlformats.org/officeDocument/2006/relationships/customXml" Target="../ink/ink4637.xml"/><Relationship Id="rId483" Type="http://schemas.openxmlformats.org/officeDocument/2006/relationships/customXml" Target="../ink/ink4658.xml"/><Relationship Id="rId539" Type="http://schemas.openxmlformats.org/officeDocument/2006/relationships/customXml" Target="../ink/ink4683.xml"/><Relationship Id="rId40" Type="http://schemas.openxmlformats.org/officeDocument/2006/relationships/image" Target="../media/image2446.png"/><Relationship Id="rId136" Type="http://schemas.openxmlformats.org/officeDocument/2006/relationships/image" Target="../media/image2494.png"/><Relationship Id="rId178" Type="http://schemas.openxmlformats.org/officeDocument/2006/relationships/image" Target="../media/image2515.png"/><Relationship Id="rId301" Type="http://schemas.openxmlformats.org/officeDocument/2006/relationships/customXml" Target="../ink/ink4567.xml"/><Relationship Id="rId343" Type="http://schemas.openxmlformats.org/officeDocument/2006/relationships/customXml" Target="../ink/ink4588.xml"/><Relationship Id="rId550" Type="http://schemas.openxmlformats.org/officeDocument/2006/relationships/image" Target="../media/image2701.png"/><Relationship Id="rId82" Type="http://schemas.openxmlformats.org/officeDocument/2006/relationships/image" Target="../media/image2467.png"/><Relationship Id="rId203" Type="http://schemas.openxmlformats.org/officeDocument/2006/relationships/customXml" Target="../ink/ink4518.xml"/><Relationship Id="rId385" Type="http://schemas.openxmlformats.org/officeDocument/2006/relationships/customXml" Target="../ink/ink4609.xml"/><Relationship Id="rId592" Type="http://schemas.openxmlformats.org/officeDocument/2006/relationships/image" Target="../media/image2722.png"/><Relationship Id="rId606" Type="http://schemas.openxmlformats.org/officeDocument/2006/relationships/image" Target="../media/image2729.png"/><Relationship Id="rId245" Type="http://schemas.openxmlformats.org/officeDocument/2006/relationships/customXml" Target="../ink/ink4539.xml"/><Relationship Id="rId287" Type="http://schemas.openxmlformats.org/officeDocument/2006/relationships/customXml" Target="../ink/ink4560.xml"/><Relationship Id="rId410" Type="http://schemas.openxmlformats.org/officeDocument/2006/relationships/image" Target="../media/image2631.png"/><Relationship Id="rId452" Type="http://schemas.openxmlformats.org/officeDocument/2006/relationships/image" Target="../media/image2652.png"/><Relationship Id="rId494" Type="http://schemas.openxmlformats.org/officeDocument/2006/relationships/image" Target="../media/image2673.png"/><Relationship Id="rId508" Type="http://schemas.openxmlformats.org/officeDocument/2006/relationships/image" Target="../media/image2680.png"/><Relationship Id="rId105" Type="http://schemas.openxmlformats.org/officeDocument/2006/relationships/customXml" Target="../ink/ink4469.xml"/><Relationship Id="rId147" Type="http://schemas.openxmlformats.org/officeDocument/2006/relationships/customXml" Target="../ink/ink4490.xml"/><Relationship Id="rId312" Type="http://schemas.openxmlformats.org/officeDocument/2006/relationships/image" Target="../media/image2582.png"/><Relationship Id="rId354" Type="http://schemas.openxmlformats.org/officeDocument/2006/relationships/image" Target="../media/image2603.png"/><Relationship Id="rId51" Type="http://schemas.openxmlformats.org/officeDocument/2006/relationships/customXml" Target="../ink/ink4444.xml"/><Relationship Id="rId93" Type="http://schemas.openxmlformats.org/officeDocument/2006/relationships/customXml" Target="../ink/ink4465.xml"/><Relationship Id="rId189" Type="http://schemas.openxmlformats.org/officeDocument/2006/relationships/customXml" Target="../ink/ink4511.xml"/><Relationship Id="rId396" Type="http://schemas.openxmlformats.org/officeDocument/2006/relationships/image" Target="../media/image2624.png"/><Relationship Id="rId561" Type="http://schemas.openxmlformats.org/officeDocument/2006/relationships/customXml" Target="../ink/ink4694.xml"/><Relationship Id="rId214" Type="http://schemas.openxmlformats.org/officeDocument/2006/relationships/image" Target="../media/image2533.png"/><Relationship Id="rId256" Type="http://schemas.openxmlformats.org/officeDocument/2006/relationships/image" Target="../media/image2554.png"/><Relationship Id="rId298" Type="http://schemas.openxmlformats.org/officeDocument/2006/relationships/image" Target="../media/image2575.png"/><Relationship Id="rId421" Type="http://schemas.openxmlformats.org/officeDocument/2006/relationships/customXml" Target="../ink/ink4627.xml"/><Relationship Id="rId463" Type="http://schemas.openxmlformats.org/officeDocument/2006/relationships/customXml" Target="../ink/ink4648.xml"/><Relationship Id="rId519" Type="http://schemas.openxmlformats.org/officeDocument/2006/relationships/customXml" Target="../ink/ink4676.xml"/><Relationship Id="rId116" Type="http://schemas.openxmlformats.org/officeDocument/2006/relationships/image" Target="../media/image2484.png"/><Relationship Id="rId158" Type="http://schemas.openxmlformats.org/officeDocument/2006/relationships/image" Target="../media/image2505.png"/><Relationship Id="rId323" Type="http://schemas.openxmlformats.org/officeDocument/2006/relationships/customXml" Target="../ink/ink4578.xml"/><Relationship Id="rId20" Type="http://schemas.openxmlformats.org/officeDocument/2006/relationships/image" Target="../media/image2436.png"/><Relationship Id="rId62" Type="http://schemas.openxmlformats.org/officeDocument/2006/relationships/image" Target="../media/image2457.png"/><Relationship Id="rId365" Type="http://schemas.openxmlformats.org/officeDocument/2006/relationships/customXml" Target="../ink/ink4599.xml"/><Relationship Id="rId572" Type="http://schemas.openxmlformats.org/officeDocument/2006/relationships/image" Target="../media/image2712.png"/><Relationship Id="rId225" Type="http://schemas.openxmlformats.org/officeDocument/2006/relationships/customXml" Target="../ink/ink4529.xml"/><Relationship Id="rId267" Type="http://schemas.openxmlformats.org/officeDocument/2006/relationships/customXml" Target="../ink/ink4550.xml"/><Relationship Id="rId432" Type="http://schemas.openxmlformats.org/officeDocument/2006/relationships/image" Target="../media/image2642.png"/><Relationship Id="rId474" Type="http://schemas.openxmlformats.org/officeDocument/2006/relationships/image" Target="../media/image2663.png"/><Relationship Id="rId127" Type="http://schemas.openxmlformats.org/officeDocument/2006/relationships/customXml" Target="../ink/ink4480.xml"/><Relationship Id="rId31" Type="http://schemas.openxmlformats.org/officeDocument/2006/relationships/customXml" Target="../ink/ink4434.xml"/><Relationship Id="rId73" Type="http://schemas.openxmlformats.org/officeDocument/2006/relationships/customXml" Target="../ink/ink4455.xml"/><Relationship Id="rId169" Type="http://schemas.openxmlformats.org/officeDocument/2006/relationships/customXml" Target="../ink/ink4501.xml"/><Relationship Id="rId334" Type="http://schemas.openxmlformats.org/officeDocument/2006/relationships/image" Target="../media/image2593.png"/><Relationship Id="rId376" Type="http://schemas.openxmlformats.org/officeDocument/2006/relationships/image" Target="../media/image2614.png"/><Relationship Id="rId541" Type="http://schemas.openxmlformats.org/officeDocument/2006/relationships/customXml" Target="../ink/ink4684.xml"/><Relationship Id="rId583" Type="http://schemas.openxmlformats.org/officeDocument/2006/relationships/customXml" Target="../ink/ink4705.xml"/><Relationship Id="rId4" Type="http://schemas.openxmlformats.org/officeDocument/2006/relationships/image" Target="../media/image2428.png"/><Relationship Id="rId180" Type="http://schemas.openxmlformats.org/officeDocument/2006/relationships/image" Target="../media/image2516.png"/><Relationship Id="rId236" Type="http://schemas.openxmlformats.org/officeDocument/2006/relationships/image" Target="../media/image2544.png"/><Relationship Id="rId278" Type="http://schemas.openxmlformats.org/officeDocument/2006/relationships/image" Target="../media/image2565.png"/><Relationship Id="rId401" Type="http://schemas.openxmlformats.org/officeDocument/2006/relationships/customXml" Target="../ink/ink4617.xml"/><Relationship Id="rId443" Type="http://schemas.openxmlformats.org/officeDocument/2006/relationships/customXml" Target="../ink/ink4638.xml"/><Relationship Id="rId303" Type="http://schemas.openxmlformats.org/officeDocument/2006/relationships/customXml" Target="../ink/ink4568.xml"/><Relationship Id="rId485" Type="http://schemas.openxmlformats.org/officeDocument/2006/relationships/customXml" Target="../ink/ink4659.xml"/><Relationship Id="rId42" Type="http://schemas.openxmlformats.org/officeDocument/2006/relationships/image" Target="../media/image2447.png"/><Relationship Id="rId84" Type="http://schemas.openxmlformats.org/officeDocument/2006/relationships/image" Target="../media/image2468.png"/><Relationship Id="rId138" Type="http://schemas.openxmlformats.org/officeDocument/2006/relationships/image" Target="../media/image2495.png"/><Relationship Id="rId345" Type="http://schemas.openxmlformats.org/officeDocument/2006/relationships/customXml" Target="../ink/ink4589.xml"/><Relationship Id="rId387" Type="http://schemas.openxmlformats.org/officeDocument/2006/relationships/customXml" Target="../ink/ink4610.xml"/><Relationship Id="rId510" Type="http://schemas.openxmlformats.org/officeDocument/2006/relationships/image" Target="../media/image2681.png"/><Relationship Id="rId552" Type="http://schemas.openxmlformats.org/officeDocument/2006/relationships/image" Target="../media/image2702.png"/><Relationship Id="rId594" Type="http://schemas.openxmlformats.org/officeDocument/2006/relationships/image" Target="../media/image2723.png"/><Relationship Id="rId608" Type="http://schemas.openxmlformats.org/officeDocument/2006/relationships/image" Target="../media/image2474.png"/><Relationship Id="rId191" Type="http://schemas.openxmlformats.org/officeDocument/2006/relationships/customXml" Target="../ink/ink4512.xml"/><Relationship Id="rId205" Type="http://schemas.openxmlformats.org/officeDocument/2006/relationships/customXml" Target="../ink/ink4519.xml"/><Relationship Id="rId247" Type="http://schemas.openxmlformats.org/officeDocument/2006/relationships/customXml" Target="../ink/ink4540.xml"/><Relationship Id="rId412" Type="http://schemas.openxmlformats.org/officeDocument/2006/relationships/image" Target="../media/image2632.png"/><Relationship Id="rId107" Type="http://schemas.openxmlformats.org/officeDocument/2006/relationships/customXml" Target="../ink/ink4470.xml"/><Relationship Id="rId289" Type="http://schemas.openxmlformats.org/officeDocument/2006/relationships/customXml" Target="../ink/ink4561.xml"/><Relationship Id="rId454" Type="http://schemas.openxmlformats.org/officeDocument/2006/relationships/image" Target="../media/image2653.png"/><Relationship Id="rId496" Type="http://schemas.openxmlformats.org/officeDocument/2006/relationships/image" Target="../media/image2674.png"/><Relationship Id="rId11" Type="http://schemas.openxmlformats.org/officeDocument/2006/relationships/customXml" Target="../ink/ink4424.xml"/><Relationship Id="rId53" Type="http://schemas.openxmlformats.org/officeDocument/2006/relationships/customXml" Target="../ink/ink4445.xml"/><Relationship Id="rId149" Type="http://schemas.openxmlformats.org/officeDocument/2006/relationships/customXml" Target="../ink/ink4491.xml"/><Relationship Id="rId314" Type="http://schemas.openxmlformats.org/officeDocument/2006/relationships/image" Target="../media/image2583.png"/><Relationship Id="rId356" Type="http://schemas.openxmlformats.org/officeDocument/2006/relationships/image" Target="../media/image2604.png"/><Relationship Id="rId398" Type="http://schemas.openxmlformats.org/officeDocument/2006/relationships/image" Target="../media/image2625.png"/><Relationship Id="rId521" Type="http://schemas.openxmlformats.org/officeDocument/2006/relationships/customXml" Target="../ink/ink4677.xml"/><Relationship Id="rId563" Type="http://schemas.openxmlformats.org/officeDocument/2006/relationships/customXml" Target="../ink/ink4695.xml"/><Relationship Id="rId95" Type="http://schemas.openxmlformats.org/officeDocument/2006/relationships/customXml" Target="../ink/ink4466.xml"/><Relationship Id="rId160" Type="http://schemas.openxmlformats.org/officeDocument/2006/relationships/image" Target="../media/image2506.png"/><Relationship Id="rId216" Type="http://schemas.openxmlformats.org/officeDocument/2006/relationships/image" Target="../media/image2534.png"/><Relationship Id="rId423" Type="http://schemas.openxmlformats.org/officeDocument/2006/relationships/customXml" Target="../ink/ink4628.xml"/><Relationship Id="rId258" Type="http://schemas.openxmlformats.org/officeDocument/2006/relationships/image" Target="../media/image2555.png"/><Relationship Id="rId465" Type="http://schemas.openxmlformats.org/officeDocument/2006/relationships/customXml" Target="../ink/ink4649.xml"/><Relationship Id="rId22" Type="http://schemas.openxmlformats.org/officeDocument/2006/relationships/image" Target="../media/image2437.png"/><Relationship Id="rId64" Type="http://schemas.openxmlformats.org/officeDocument/2006/relationships/image" Target="../media/image2458.png"/><Relationship Id="rId118" Type="http://schemas.openxmlformats.org/officeDocument/2006/relationships/image" Target="../media/image2485.png"/><Relationship Id="rId325" Type="http://schemas.openxmlformats.org/officeDocument/2006/relationships/customXml" Target="../ink/ink4579.xml"/><Relationship Id="rId367" Type="http://schemas.openxmlformats.org/officeDocument/2006/relationships/customXml" Target="../ink/ink4600.xml"/><Relationship Id="rId574" Type="http://schemas.openxmlformats.org/officeDocument/2006/relationships/image" Target="../media/image2713.png"/><Relationship Id="rId171" Type="http://schemas.openxmlformats.org/officeDocument/2006/relationships/customXml" Target="../ink/ink4502.xml"/><Relationship Id="rId227" Type="http://schemas.openxmlformats.org/officeDocument/2006/relationships/customXml" Target="../ink/ink4530.xml"/><Relationship Id="rId269" Type="http://schemas.openxmlformats.org/officeDocument/2006/relationships/customXml" Target="../ink/ink4551.xml"/><Relationship Id="rId434" Type="http://schemas.openxmlformats.org/officeDocument/2006/relationships/image" Target="../media/image2643.png"/><Relationship Id="rId476" Type="http://schemas.openxmlformats.org/officeDocument/2006/relationships/image" Target="../media/image2664.png"/><Relationship Id="rId33" Type="http://schemas.openxmlformats.org/officeDocument/2006/relationships/customXml" Target="../ink/ink4435.xml"/><Relationship Id="rId129" Type="http://schemas.openxmlformats.org/officeDocument/2006/relationships/customXml" Target="../ink/ink4481.xml"/><Relationship Id="rId280" Type="http://schemas.openxmlformats.org/officeDocument/2006/relationships/image" Target="../media/image2566.png"/><Relationship Id="rId336" Type="http://schemas.openxmlformats.org/officeDocument/2006/relationships/image" Target="../media/image2594.png"/><Relationship Id="rId501" Type="http://schemas.openxmlformats.org/officeDocument/2006/relationships/customXml" Target="../ink/ink4667.xml"/><Relationship Id="rId543" Type="http://schemas.openxmlformats.org/officeDocument/2006/relationships/customXml" Target="../ink/ink4685.xml"/><Relationship Id="rId75" Type="http://schemas.openxmlformats.org/officeDocument/2006/relationships/customXml" Target="../ink/ink4456.xml"/><Relationship Id="rId140" Type="http://schemas.openxmlformats.org/officeDocument/2006/relationships/image" Target="../media/image2496.png"/><Relationship Id="rId182" Type="http://schemas.openxmlformats.org/officeDocument/2006/relationships/image" Target="../media/image2517.png"/><Relationship Id="rId378" Type="http://schemas.openxmlformats.org/officeDocument/2006/relationships/image" Target="../media/image2615.png"/><Relationship Id="rId403" Type="http://schemas.openxmlformats.org/officeDocument/2006/relationships/customXml" Target="../ink/ink4618.xml"/><Relationship Id="rId585" Type="http://schemas.openxmlformats.org/officeDocument/2006/relationships/customXml" Target="../ink/ink4706.xml"/><Relationship Id="rId6" Type="http://schemas.openxmlformats.org/officeDocument/2006/relationships/image" Target="../media/image2429.png"/><Relationship Id="rId238" Type="http://schemas.openxmlformats.org/officeDocument/2006/relationships/image" Target="../media/image2545.png"/><Relationship Id="rId445" Type="http://schemas.openxmlformats.org/officeDocument/2006/relationships/customXml" Target="../ink/ink4639.xml"/><Relationship Id="rId487" Type="http://schemas.openxmlformats.org/officeDocument/2006/relationships/customXml" Target="../ink/ink4660.xml"/><Relationship Id="rId610" Type="http://schemas.openxmlformats.org/officeDocument/2006/relationships/image" Target="../media/image2475.png"/><Relationship Id="rId291" Type="http://schemas.openxmlformats.org/officeDocument/2006/relationships/customXml" Target="../ink/ink4562.xml"/><Relationship Id="rId305" Type="http://schemas.openxmlformats.org/officeDocument/2006/relationships/customXml" Target="../ink/ink4569.xml"/><Relationship Id="rId347" Type="http://schemas.openxmlformats.org/officeDocument/2006/relationships/customXml" Target="../ink/ink4590.xml"/><Relationship Id="rId512" Type="http://schemas.openxmlformats.org/officeDocument/2006/relationships/image" Target="../media/image2682.png"/><Relationship Id="rId44" Type="http://schemas.openxmlformats.org/officeDocument/2006/relationships/image" Target="../media/image2448.png"/><Relationship Id="rId86" Type="http://schemas.openxmlformats.org/officeDocument/2006/relationships/image" Target="../media/image2469.png"/><Relationship Id="rId151" Type="http://schemas.openxmlformats.org/officeDocument/2006/relationships/customXml" Target="../ink/ink4492.xml"/><Relationship Id="rId389" Type="http://schemas.openxmlformats.org/officeDocument/2006/relationships/customXml" Target="../ink/ink4611.xml"/><Relationship Id="rId554" Type="http://schemas.openxmlformats.org/officeDocument/2006/relationships/image" Target="../media/image2703.png"/><Relationship Id="rId596" Type="http://schemas.openxmlformats.org/officeDocument/2006/relationships/image" Target="../media/image2724.png"/><Relationship Id="rId193" Type="http://schemas.openxmlformats.org/officeDocument/2006/relationships/customXml" Target="../ink/ink4513.xml"/><Relationship Id="rId207" Type="http://schemas.openxmlformats.org/officeDocument/2006/relationships/customXml" Target="../ink/ink4520.xml"/><Relationship Id="rId249" Type="http://schemas.openxmlformats.org/officeDocument/2006/relationships/customXml" Target="../ink/ink4541.xml"/><Relationship Id="rId414" Type="http://schemas.openxmlformats.org/officeDocument/2006/relationships/image" Target="../media/image2633.png"/><Relationship Id="rId456" Type="http://schemas.openxmlformats.org/officeDocument/2006/relationships/image" Target="../media/image2654.png"/><Relationship Id="rId498" Type="http://schemas.openxmlformats.org/officeDocument/2006/relationships/image" Target="../media/image2675.png"/><Relationship Id="rId13" Type="http://schemas.openxmlformats.org/officeDocument/2006/relationships/customXml" Target="../ink/ink4425.xml"/><Relationship Id="rId109" Type="http://schemas.openxmlformats.org/officeDocument/2006/relationships/customXml" Target="../ink/ink4471.xml"/><Relationship Id="rId260" Type="http://schemas.openxmlformats.org/officeDocument/2006/relationships/image" Target="../media/image2556.png"/><Relationship Id="rId316" Type="http://schemas.openxmlformats.org/officeDocument/2006/relationships/image" Target="../media/image2584.png"/><Relationship Id="rId523" Type="http://schemas.openxmlformats.org/officeDocument/2006/relationships/customXml" Target="../ink/ink4678.xml"/><Relationship Id="rId55" Type="http://schemas.openxmlformats.org/officeDocument/2006/relationships/customXml" Target="../ink/ink4446.xml"/><Relationship Id="rId120" Type="http://schemas.openxmlformats.org/officeDocument/2006/relationships/image" Target="../media/image2486.png"/><Relationship Id="rId358" Type="http://schemas.openxmlformats.org/officeDocument/2006/relationships/image" Target="../media/image2605.png"/><Relationship Id="rId565" Type="http://schemas.openxmlformats.org/officeDocument/2006/relationships/customXml" Target="../ink/ink4696.xml"/><Relationship Id="rId162" Type="http://schemas.openxmlformats.org/officeDocument/2006/relationships/image" Target="../media/image2507.png"/><Relationship Id="rId218" Type="http://schemas.openxmlformats.org/officeDocument/2006/relationships/image" Target="../media/image2535.png"/><Relationship Id="rId425" Type="http://schemas.openxmlformats.org/officeDocument/2006/relationships/customXml" Target="../ink/ink4629.xml"/><Relationship Id="rId467" Type="http://schemas.openxmlformats.org/officeDocument/2006/relationships/customXml" Target="../ink/ink4650.xml"/><Relationship Id="rId271" Type="http://schemas.openxmlformats.org/officeDocument/2006/relationships/customXml" Target="../ink/ink4552.xml"/><Relationship Id="rId24" Type="http://schemas.openxmlformats.org/officeDocument/2006/relationships/image" Target="../media/image2438.png"/><Relationship Id="rId66" Type="http://schemas.openxmlformats.org/officeDocument/2006/relationships/image" Target="../media/image2459.png"/><Relationship Id="rId131" Type="http://schemas.openxmlformats.org/officeDocument/2006/relationships/customXml" Target="../ink/ink4482.xml"/><Relationship Id="rId327" Type="http://schemas.openxmlformats.org/officeDocument/2006/relationships/customXml" Target="../ink/ink4580.xml"/><Relationship Id="rId369" Type="http://schemas.openxmlformats.org/officeDocument/2006/relationships/customXml" Target="../ink/ink4601.xml"/><Relationship Id="rId576" Type="http://schemas.openxmlformats.org/officeDocument/2006/relationships/image" Target="../media/image2714.png"/><Relationship Id="rId173" Type="http://schemas.openxmlformats.org/officeDocument/2006/relationships/customXml" Target="../ink/ink4503.xml"/><Relationship Id="rId229" Type="http://schemas.openxmlformats.org/officeDocument/2006/relationships/customXml" Target="../ink/ink4531.xml"/><Relationship Id="rId380" Type="http://schemas.openxmlformats.org/officeDocument/2006/relationships/image" Target="../media/image2616.png"/><Relationship Id="rId436" Type="http://schemas.openxmlformats.org/officeDocument/2006/relationships/image" Target="../media/image2644.png"/><Relationship Id="rId601" Type="http://schemas.openxmlformats.org/officeDocument/2006/relationships/customXml" Target="../ink/ink4714.xml"/><Relationship Id="rId240" Type="http://schemas.openxmlformats.org/officeDocument/2006/relationships/image" Target="../media/image2546.png"/><Relationship Id="rId478" Type="http://schemas.openxmlformats.org/officeDocument/2006/relationships/image" Target="../media/image2665.png"/><Relationship Id="rId35" Type="http://schemas.openxmlformats.org/officeDocument/2006/relationships/customXml" Target="../ink/ink4436.xml"/><Relationship Id="rId77" Type="http://schemas.openxmlformats.org/officeDocument/2006/relationships/customXml" Target="../ink/ink4457.xml"/><Relationship Id="rId100" Type="http://schemas.openxmlformats.org/officeDocument/2006/relationships/image" Target="../media/image2476.png"/><Relationship Id="rId282" Type="http://schemas.openxmlformats.org/officeDocument/2006/relationships/image" Target="../media/image2567.png"/><Relationship Id="rId338" Type="http://schemas.openxmlformats.org/officeDocument/2006/relationships/image" Target="../media/image2595.png"/><Relationship Id="rId503" Type="http://schemas.openxmlformats.org/officeDocument/2006/relationships/customXml" Target="../ink/ink4668.xml"/><Relationship Id="rId545" Type="http://schemas.openxmlformats.org/officeDocument/2006/relationships/customXml" Target="../ink/ink4686.xml"/><Relationship Id="rId587" Type="http://schemas.openxmlformats.org/officeDocument/2006/relationships/customXml" Target="../ink/ink4707.xml"/><Relationship Id="rId8" Type="http://schemas.openxmlformats.org/officeDocument/2006/relationships/image" Target="../media/image2430.png"/><Relationship Id="rId142" Type="http://schemas.openxmlformats.org/officeDocument/2006/relationships/image" Target="../media/image2497.png"/><Relationship Id="rId184" Type="http://schemas.openxmlformats.org/officeDocument/2006/relationships/image" Target="../media/image2518.png"/><Relationship Id="rId391" Type="http://schemas.openxmlformats.org/officeDocument/2006/relationships/customXml" Target="../ink/ink4612.xml"/><Relationship Id="rId405" Type="http://schemas.openxmlformats.org/officeDocument/2006/relationships/customXml" Target="../ink/ink4619.xml"/><Relationship Id="rId447" Type="http://schemas.openxmlformats.org/officeDocument/2006/relationships/customXml" Target="../ink/ink4640.xml"/><Relationship Id="rId612" Type="http://schemas.openxmlformats.org/officeDocument/2006/relationships/image" Target="../media/image2691.png"/><Relationship Id="rId251" Type="http://schemas.openxmlformats.org/officeDocument/2006/relationships/customXml" Target="../ink/ink4542.xml"/><Relationship Id="rId489" Type="http://schemas.openxmlformats.org/officeDocument/2006/relationships/customXml" Target="../ink/ink4661.xml"/><Relationship Id="rId46" Type="http://schemas.openxmlformats.org/officeDocument/2006/relationships/image" Target="../media/image2449.png"/><Relationship Id="rId293" Type="http://schemas.openxmlformats.org/officeDocument/2006/relationships/customXml" Target="../ink/ink4563.xml"/><Relationship Id="rId307" Type="http://schemas.openxmlformats.org/officeDocument/2006/relationships/customXml" Target="../ink/ink4570.xml"/><Relationship Id="rId349" Type="http://schemas.openxmlformats.org/officeDocument/2006/relationships/customXml" Target="../ink/ink4591.xml"/><Relationship Id="rId514" Type="http://schemas.openxmlformats.org/officeDocument/2006/relationships/image" Target="../media/image2683.png"/><Relationship Id="rId556" Type="http://schemas.openxmlformats.org/officeDocument/2006/relationships/image" Target="../media/image2704.png"/><Relationship Id="rId88" Type="http://schemas.openxmlformats.org/officeDocument/2006/relationships/image" Target="../media/image2470.png"/><Relationship Id="rId111" Type="http://schemas.openxmlformats.org/officeDocument/2006/relationships/customXml" Target="../ink/ink4472.xml"/><Relationship Id="rId153" Type="http://schemas.openxmlformats.org/officeDocument/2006/relationships/customXml" Target="../ink/ink4493.xml"/><Relationship Id="rId195" Type="http://schemas.openxmlformats.org/officeDocument/2006/relationships/customXml" Target="../ink/ink4514.xml"/><Relationship Id="rId209" Type="http://schemas.openxmlformats.org/officeDocument/2006/relationships/customXml" Target="../ink/ink4521.xml"/><Relationship Id="rId360" Type="http://schemas.openxmlformats.org/officeDocument/2006/relationships/image" Target="../media/image2606.png"/><Relationship Id="rId416" Type="http://schemas.openxmlformats.org/officeDocument/2006/relationships/image" Target="../media/image2634.png"/><Relationship Id="rId598" Type="http://schemas.openxmlformats.org/officeDocument/2006/relationships/image" Target="../media/image2725.png"/><Relationship Id="rId220" Type="http://schemas.openxmlformats.org/officeDocument/2006/relationships/image" Target="../media/image2536.png"/><Relationship Id="rId458" Type="http://schemas.openxmlformats.org/officeDocument/2006/relationships/image" Target="../media/image2655.png"/><Relationship Id="rId15" Type="http://schemas.openxmlformats.org/officeDocument/2006/relationships/customXml" Target="../ink/ink4426.xml"/><Relationship Id="rId57" Type="http://schemas.openxmlformats.org/officeDocument/2006/relationships/customXml" Target="../ink/ink4447.xml"/><Relationship Id="rId262" Type="http://schemas.openxmlformats.org/officeDocument/2006/relationships/image" Target="../media/image2557.png"/><Relationship Id="rId318" Type="http://schemas.openxmlformats.org/officeDocument/2006/relationships/image" Target="../media/image2585.png"/><Relationship Id="rId525" Type="http://schemas.openxmlformats.org/officeDocument/2006/relationships/customXml" Target="../ink/ink4679.xml"/><Relationship Id="rId567" Type="http://schemas.openxmlformats.org/officeDocument/2006/relationships/customXml" Target="../ink/ink4697.xml"/><Relationship Id="rId122" Type="http://schemas.openxmlformats.org/officeDocument/2006/relationships/image" Target="../media/image2487.png"/><Relationship Id="rId164" Type="http://schemas.openxmlformats.org/officeDocument/2006/relationships/image" Target="../media/image2508.png"/><Relationship Id="rId371" Type="http://schemas.openxmlformats.org/officeDocument/2006/relationships/customXml" Target="../ink/ink4602.xml"/><Relationship Id="rId427" Type="http://schemas.openxmlformats.org/officeDocument/2006/relationships/customXml" Target="../ink/ink4630.xml"/><Relationship Id="rId469" Type="http://schemas.openxmlformats.org/officeDocument/2006/relationships/customXml" Target="../ink/ink4651.xml"/><Relationship Id="rId26" Type="http://schemas.openxmlformats.org/officeDocument/2006/relationships/image" Target="../media/image2439.png"/><Relationship Id="rId231" Type="http://schemas.openxmlformats.org/officeDocument/2006/relationships/customXml" Target="../ink/ink4532.xml"/><Relationship Id="rId273" Type="http://schemas.openxmlformats.org/officeDocument/2006/relationships/customXml" Target="../ink/ink4553.xml"/><Relationship Id="rId329" Type="http://schemas.openxmlformats.org/officeDocument/2006/relationships/customXml" Target="../ink/ink4581.xml"/><Relationship Id="rId480" Type="http://schemas.openxmlformats.org/officeDocument/2006/relationships/image" Target="../media/image2666.png"/><Relationship Id="rId536" Type="http://schemas.openxmlformats.org/officeDocument/2006/relationships/image" Target="../media/image2694.png"/><Relationship Id="rId68" Type="http://schemas.openxmlformats.org/officeDocument/2006/relationships/image" Target="../media/image2460.png"/><Relationship Id="rId133" Type="http://schemas.openxmlformats.org/officeDocument/2006/relationships/customXml" Target="../ink/ink4483.xml"/><Relationship Id="rId175" Type="http://schemas.openxmlformats.org/officeDocument/2006/relationships/customXml" Target="../ink/ink4504.xml"/><Relationship Id="rId340" Type="http://schemas.openxmlformats.org/officeDocument/2006/relationships/image" Target="../media/image2596.png"/><Relationship Id="rId578" Type="http://schemas.openxmlformats.org/officeDocument/2006/relationships/image" Target="../media/image2715.png"/><Relationship Id="rId200" Type="http://schemas.openxmlformats.org/officeDocument/2006/relationships/image" Target="../media/image2526.png"/><Relationship Id="rId382" Type="http://schemas.openxmlformats.org/officeDocument/2006/relationships/image" Target="../media/image2617.png"/><Relationship Id="rId438" Type="http://schemas.openxmlformats.org/officeDocument/2006/relationships/image" Target="../media/image2645.png"/><Relationship Id="rId603" Type="http://schemas.openxmlformats.org/officeDocument/2006/relationships/customXml" Target="../ink/ink4715.xml"/><Relationship Id="rId242" Type="http://schemas.openxmlformats.org/officeDocument/2006/relationships/image" Target="../media/image2547.png"/><Relationship Id="rId284" Type="http://schemas.openxmlformats.org/officeDocument/2006/relationships/image" Target="../media/image2568.png"/><Relationship Id="rId491" Type="http://schemas.openxmlformats.org/officeDocument/2006/relationships/customXml" Target="../ink/ink4662.xml"/><Relationship Id="rId505" Type="http://schemas.openxmlformats.org/officeDocument/2006/relationships/customXml" Target="../ink/ink4669.xml"/><Relationship Id="rId37" Type="http://schemas.openxmlformats.org/officeDocument/2006/relationships/customXml" Target="../ink/ink4437.xml"/><Relationship Id="rId79" Type="http://schemas.openxmlformats.org/officeDocument/2006/relationships/customXml" Target="../ink/ink4458.xml"/><Relationship Id="rId102" Type="http://schemas.openxmlformats.org/officeDocument/2006/relationships/image" Target="../media/image2477.png"/><Relationship Id="rId144" Type="http://schemas.openxmlformats.org/officeDocument/2006/relationships/image" Target="../media/image2498.png"/><Relationship Id="rId547" Type="http://schemas.openxmlformats.org/officeDocument/2006/relationships/customXml" Target="../ink/ink4687.xml"/><Relationship Id="rId589" Type="http://schemas.openxmlformats.org/officeDocument/2006/relationships/customXml" Target="../ink/ink4708.xml"/><Relationship Id="rId90" Type="http://schemas.openxmlformats.org/officeDocument/2006/relationships/image" Target="../media/image2471.png"/><Relationship Id="rId186" Type="http://schemas.openxmlformats.org/officeDocument/2006/relationships/image" Target="../media/image2519.png"/><Relationship Id="rId351" Type="http://schemas.openxmlformats.org/officeDocument/2006/relationships/customXml" Target="../ink/ink4592.xml"/><Relationship Id="rId393" Type="http://schemas.openxmlformats.org/officeDocument/2006/relationships/customXml" Target="../ink/ink4613.xml"/><Relationship Id="rId407" Type="http://schemas.openxmlformats.org/officeDocument/2006/relationships/customXml" Target="../ink/ink4620.xml"/><Relationship Id="rId449" Type="http://schemas.openxmlformats.org/officeDocument/2006/relationships/customXml" Target="../ink/ink4641.xml"/><Relationship Id="rId614" Type="http://schemas.openxmlformats.org/officeDocument/2006/relationships/image" Target="../media/image2692.png"/><Relationship Id="rId211" Type="http://schemas.openxmlformats.org/officeDocument/2006/relationships/customXml" Target="../ink/ink4522.xml"/><Relationship Id="rId253" Type="http://schemas.openxmlformats.org/officeDocument/2006/relationships/customXml" Target="../ink/ink4543.xml"/><Relationship Id="rId295" Type="http://schemas.openxmlformats.org/officeDocument/2006/relationships/customXml" Target="../ink/ink4564.xml"/><Relationship Id="rId309" Type="http://schemas.openxmlformats.org/officeDocument/2006/relationships/customXml" Target="../ink/ink4571.xml"/><Relationship Id="rId460" Type="http://schemas.openxmlformats.org/officeDocument/2006/relationships/image" Target="../media/image2656.png"/><Relationship Id="rId516" Type="http://schemas.openxmlformats.org/officeDocument/2006/relationships/image" Target="../media/image2684.png"/><Relationship Id="rId48" Type="http://schemas.openxmlformats.org/officeDocument/2006/relationships/image" Target="../media/image2450.png"/><Relationship Id="rId113" Type="http://schemas.openxmlformats.org/officeDocument/2006/relationships/customXml" Target="../ink/ink4473.xml"/><Relationship Id="rId320" Type="http://schemas.openxmlformats.org/officeDocument/2006/relationships/image" Target="../media/image2586.png"/><Relationship Id="rId558" Type="http://schemas.openxmlformats.org/officeDocument/2006/relationships/image" Target="../media/image2705.png"/><Relationship Id="rId155" Type="http://schemas.openxmlformats.org/officeDocument/2006/relationships/customXml" Target="../ink/ink4494.xml"/><Relationship Id="rId197" Type="http://schemas.openxmlformats.org/officeDocument/2006/relationships/customXml" Target="../ink/ink4515.xml"/><Relationship Id="rId362" Type="http://schemas.openxmlformats.org/officeDocument/2006/relationships/image" Target="../media/image2607.png"/><Relationship Id="rId418" Type="http://schemas.openxmlformats.org/officeDocument/2006/relationships/image" Target="../media/image2635.png"/><Relationship Id="rId222" Type="http://schemas.openxmlformats.org/officeDocument/2006/relationships/image" Target="../media/image2537.png"/><Relationship Id="rId264" Type="http://schemas.openxmlformats.org/officeDocument/2006/relationships/image" Target="../media/image2558.png"/><Relationship Id="rId471" Type="http://schemas.openxmlformats.org/officeDocument/2006/relationships/customXml" Target="../ink/ink4652.xml"/><Relationship Id="rId17" Type="http://schemas.openxmlformats.org/officeDocument/2006/relationships/customXml" Target="../ink/ink4427.xml"/><Relationship Id="rId59" Type="http://schemas.openxmlformats.org/officeDocument/2006/relationships/customXml" Target="../ink/ink4448.xml"/><Relationship Id="rId124" Type="http://schemas.openxmlformats.org/officeDocument/2006/relationships/image" Target="../media/image2488.png"/><Relationship Id="rId527" Type="http://schemas.openxmlformats.org/officeDocument/2006/relationships/customXml" Target="../ink/ink4680.xml"/><Relationship Id="rId569" Type="http://schemas.openxmlformats.org/officeDocument/2006/relationships/customXml" Target="../ink/ink4698.xml"/><Relationship Id="rId70" Type="http://schemas.openxmlformats.org/officeDocument/2006/relationships/image" Target="../media/image2461.png"/><Relationship Id="rId166" Type="http://schemas.openxmlformats.org/officeDocument/2006/relationships/image" Target="../media/image2509.png"/><Relationship Id="rId331" Type="http://schemas.openxmlformats.org/officeDocument/2006/relationships/customXml" Target="../ink/ink4582.xml"/><Relationship Id="rId373" Type="http://schemas.openxmlformats.org/officeDocument/2006/relationships/customXml" Target="../ink/ink4603.xml"/><Relationship Id="rId429" Type="http://schemas.openxmlformats.org/officeDocument/2006/relationships/customXml" Target="../ink/ink4631.xml"/><Relationship Id="rId580" Type="http://schemas.openxmlformats.org/officeDocument/2006/relationships/image" Target="../media/image2716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4533.xml"/><Relationship Id="rId440" Type="http://schemas.openxmlformats.org/officeDocument/2006/relationships/image" Target="../media/image2646.png"/><Relationship Id="rId28" Type="http://schemas.openxmlformats.org/officeDocument/2006/relationships/image" Target="../media/image2440.png"/><Relationship Id="rId275" Type="http://schemas.openxmlformats.org/officeDocument/2006/relationships/customXml" Target="../ink/ink4554.xml"/><Relationship Id="rId300" Type="http://schemas.openxmlformats.org/officeDocument/2006/relationships/image" Target="../media/image2576.png"/><Relationship Id="rId482" Type="http://schemas.openxmlformats.org/officeDocument/2006/relationships/image" Target="../media/image2667.png"/><Relationship Id="rId538" Type="http://schemas.openxmlformats.org/officeDocument/2006/relationships/image" Target="../media/image2695.png"/><Relationship Id="rId81" Type="http://schemas.openxmlformats.org/officeDocument/2006/relationships/customXml" Target="../ink/ink4459.xml"/><Relationship Id="rId135" Type="http://schemas.openxmlformats.org/officeDocument/2006/relationships/customXml" Target="../ink/ink4484.xml"/><Relationship Id="rId177" Type="http://schemas.openxmlformats.org/officeDocument/2006/relationships/customXml" Target="../ink/ink4505.xml"/><Relationship Id="rId342" Type="http://schemas.openxmlformats.org/officeDocument/2006/relationships/image" Target="../media/image2597.png"/><Relationship Id="rId384" Type="http://schemas.openxmlformats.org/officeDocument/2006/relationships/image" Target="../media/image2618.png"/><Relationship Id="rId591" Type="http://schemas.openxmlformats.org/officeDocument/2006/relationships/customXml" Target="../ink/ink4709.xml"/><Relationship Id="rId605" Type="http://schemas.openxmlformats.org/officeDocument/2006/relationships/customXml" Target="../ink/ink4716.xml"/><Relationship Id="rId202" Type="http://schemas.openxmlformats.org/officeDocument/2006/relationships/image" Target="../media/image2527.png"/><Relationship Id="rId244" Type="http://schemas.openxmlformats.org/officeDocument/2006/relationships/image" Target="../media/image2548.png"/><Relationship Id="rId39" Type="http://schemas.openxmlformats.org/officeDocument/2006/relationships/customXml" Target="../ink/ink4438.xml"/><Relationship Id="rId286" Type="http://schemas.openxmlformats.org/officeDocument/2006/relationships/image" Target="../media/image2569.png"/><Relationship Id="rId451" Type="http://schemas.openxmlformats.org/officeDocument/2006/relationships/customXml" Target="../ink/ink4642.xml"/><Relationship Id="rId493" Type="http://schemas.openxmlformats.org/officeDocument/2006/relationships/customXml" Target="../ink/ink4663.xml"/><Relationship Id="rId507" Type="http://schemas.openxmlformats.org/officeDocument/2006/relationships/customXml" Target="../ink/ink4670.xml"/><Relationship Id="rId549" Type="http://schemas.openxmlformats.org/officeDocument/2006/relationships/customXml" Target="../ink/ink4688.xml"/><Relationship Id="rId50" Type="http://schemas.openxmlformats.org/officeDocument/2006/relationships/image" Target="../media/image2451.png"/><Relationship Id="rId104" Type="http://schemas.openxmlformats.org/officeDocument/2006/relationships/image" Target="../media/image2478.png"/><Relationship Id="rId146" Type="http://schemas.openxmlformats.org/officeDocument/2006/relationships/image" Target="../media/image2499.png"/><Relationship Id="rId188" Type="http://schemas.openxmlformats.org/officeDocument/2006/relationships/image" Target="../media/image2520.png"/><Relationship Id="rId311" Type="http://schemas.openxmlformats.org/officeDocument/2006/relationships/customXml" Target="../ink/ink4572.xml"/><Relationship Id="rId353" Type="http://schemas.openxmlformats.org/officeDocument/2006/relationships/customXml" Target="../ink/ink4593.xml"/><Relationship Id="rId395" Type="http://schemas.openxmlformats.org/officeDocument/2006/relationships/customXml" Target="../ink/ink4614.xml"/><Relationship Id="rId409" Type="http://schemas.openxmlformats.org/officeDocument/2006/relationships/customXml" Target="../ink/ink4621.xml"/><Relationship Id="rId560" Type="http://schemas.openxmlformats.org/officeDocument/2006/relationships/image" Target="../media/image2706.png"/><Relationship Id="rId92" Type="http://schemas.openxmlformats.org/officeDocument/2006/relationships/image" Target="../media/image2472.png"/><Relationship Id="rId213" Type="http://schemas.openxmlformats.org/officeDocument/2006/relationships/customXml" Target="../ink/ink4523.xml"/><Relationship Id="rId420" Type="http://schemas.openxmlformats.org/officeDocument/2006/relationships/image" Target="../media/image2636.png"/><Relationship Id="rId616" Type="http://schemas.openxmlformats.org/officeDocument/2006/relationships/image" Target="../media/image2693.png"/><Relationship Id="rId255" Type="http://schemas.openxmlformats.org/officeDocument/2006/relationships/customXml" Target="../ink/ink4544.xml"/><Relationship Id="rId297" Type="http://schemas.openxmlformats.org/officeDocument/2006/relationships/customXml" Target="../ink/ink4565.xml"/><Relationship Id="rId462" Type="http://schemas.openxmlformats.org/officeDocument/2006/relationships/image" Target="../media/image2657.png"/><Relationship Id="rId518" Type="http://schemas.openxmlformats.org/officeDocument/2006/relationships/image" Target="../media/image2685.png"/><Relationship Id="rId115" Type="http://schemas.openxmlformats.org/officeDocument/2006/relationships/customXml" Target="../ink/ink4474.xml"/><Relationship Id="rId157" Type="http://schemas.openxmlformats.org/officeDocument/2006/relationships/customXml" Target="../ink/ink4495.xml"/><Relationship Id="rId322" Type="http://schemas.openxmlformats.org/officeDocument/2006/relationships/image" Target="../media/image2587.png"/><Relationship Id="rId364" Type="http://schemas.openxmlformats.org/officeDocument/2006/relationships/image" Target="../media/image2608.png"/><Relationship Id="rId61" Type="http://schemas.openxmlformats.org/officeDocument/2006/relationships/customXml" Target="../ink/ink4449.xml"/><Relationship Id="rId199" Type="http://schemas.openxmlformats.org/officeDocument/2006/relationships/customXml" Target="../ink/ink4516.xml"/><Relationship Id="rId571" Type="http://schemas.openxmlformats.org/officeDocument/2006/relationships/customXml" Target="../ink/ink4699.xml"/><Relationship Id="rId19" Type="http://schemas.openxmlformats.org/officeDocument/2006/relationships/customXml" Target="../ink/ink4428.xml"/><Relationship Id="rId224" Type="http://schemas.openxmlformats.org/officeDocument/2006/relationships/image" Target="../media/image2538.png"/><Relationship Id="rId266" Type="http://schemas.openxmlformats.org/officeDocument/2006/relationships/image" Target="../media/image2559.png"/><Relationship Id="rId431" Type="http://schemas.openxmlformats.org/officeDocument/2006/relationships/customXml" Target="../ink/ink4632.xml"/><Relationship Id="rId473" Type="http://schemas.openxmlformats.org/officeDocument/2006/relationships/customXml" Target="../ink/ink4653.xml"/><Relationship Id="rId529" Type="http://schemas.openxmlformats.org/officeDocument/2006/relationships/customXml" Target="../ink/ink4681.xml"/><Relationship Id="rId30" Type="http://schemas.openxmlformats.org/officeDocument/2006/relationships/image" Target="../media/image2441.png"/><Relationship Id="rId126" Type="http://schemas.openxmlformats.org/officeDocument/2006/relationships/image" Target="../media/image2489.png"/><Relationship Id="rId168" Type="http://schemas.openxmlformats.org/officeDocument/2006/relationships/image" Target="../media/image2510.png"/><Relationship Id="rId333" Type="http://schemas.openxmlformats.org/officeDocument/2006/relationships/customXml" Target="../ink/ink4583.xml"/><Relationship Id="rId540" Type="http://schemas.openxmlformats.org/officeDocument/2006/relationships/image" Target="../media/image2696.png"/><Relationship Id="rId72" Type="http://schemas.openxmlformats.org/officeDocument/2006/relationships/image" Target="../media/image2462.png"/><Relationship Id="rId375" Type="http://schemas.openxmlformats.org/officeDocument/2006/relationships/customXml" Target="../ink/ink4604.xml"/><Relationship Id="rId582" Type="http://schemas.openxmlformats.org/officeDocument/2006/relationships/image" Target="../media/image2717.png"/><Relationship Id="rId3" Type="http://schemas.openxmlformats.org/officeDocument/2006/relationships/customXml" Target="../ink/ink4420.xml"/><Relationship Id="rId235" Type="http://schemas.openxmlformats.org/officeDocument/2006/relationships/customXml" Target="../ink/ink4534.xml"/><Relationship Id="rId277" Type="http://schemas.openxmlformats.org/officeDocument/2006/relationships/customXml" Target="../ink/ink4555.xml"/><Relationship Id="rId400" Type="http://schemas.openxmlformats.org/officeDocument/2006/relationships/image" Target="../media/image2626.png"/><Relationship Id="rId442" Type="http://schemas.openxmlformats.org/officeDocument/2006/relationships/image" Target="../media/image2647.png"/><Relationship Id="rId484" Type="http://schemas.openxmlformats.org/officeDocument/2006/relationships/image" Target="../media/image2668.png"/><Relationship Id="rId137" Type="http://schemas.openxmlformats.org/officeDocument/2006/relationships/customXml" Target="../ink/ink4485.xml"/><Relationship Id="rId302" Type="http://schemas.openxmlformats.org/officeDocument/2006/relationships/image" Target="../media/image2577.png"/><Relationship Id="rId344" Type="http://schemas.openxmlformats.org/officeDocument/2006/relationships/image" Target="../media/image2598.png"/><Relationship Id="rId41" Type="http://schemas.openxmlformats.org/officeDocument/2006/relationships/customXml" Target="../ink/ink4439.xml"/><Relationship Id="rId83" Type="http://schemas.openxmlformats.org/officeDocument/2006/relationships/customXml" Target="../ink/ink4460.xml"/><Relationship Id="rId179" Type="http://schemas.openxmlformats.org/officeDocument/2006/relationships/customXml" Target="../ink/ink4506.xml"/><Relationship Id="rId386" Type="http://schemas.openxmlformats.org/officeDocument/2006/relationships/image" Target="../media/image2619.png"/><Relationship Id="rId551" Type="http://schemas.openxmlformats.org/officeDocument/2006/relationships/customXml" Target="../ink/ink4689.xml"/><Relationship Id="rId593" Type="http://schemas.openxmlformats.org/officeDocument/2006/relationships/customXml" Target="../ink/ink4710.xml"/><Relationship Id="rId607" Type="http://schemas.openxmlformats.org/officeDocument/2006/relationships/customXml" Target="../ink/ink4717.xml"/><Relationship Id="rId190" Type="http://schemas.openxmlformats.org/officeDocument/2006/relationships/image" Target="../media/image2521.png"/><Relationship Id="rId204" Type="http://schemas.openxmlformats.org/officeDocument/2006/relationships/image" Target="../media/image2528.png"/><Relationship Id="rId246" Type="http://schemas.openxmlformats.org/officeDocument/2006/relationships/image" Target="../media/image2549.png"/><Relationship Id="rId288" Type="http://schemas.openxmlformats.org/officeDocument/2006/relationships/image" Target="../media/image2570.png"/><Relationship Id="rId411" Type="http://schemas.openxmlformats.org/officeDocument/2006/relationships/customXml" Target="../ink/ink4622.xml"/><Relationship Id="rId453" Type="http://schemas.openxmlformats.org/officeDocument/2006/relationships/customXml" Target="../ink/ink4643.xml"/><Relationship Id="rId509" Type="http://schemas.openxmlformats.org/officeDocument/2006/relationships/customXml" Target="../ink/ink4671.xml"/><Relationship Id="rId106" Type="http://schemas.openxmlformats.org/officeDocument/2006/relationships/image" Target="../media/image2479.png"/><Relationship Id="rId313" Type="http://schemas.openxmlformats.org/officeDocument/2006/relationships/customXml" Target="../ink/ink4573.xml"/><Relationship Id="rId495" Type="http://schemas.openxmlformats.org/officeDocument/2006/relationships/customXml" Target="../ink/ink4664.xml"/><Relationship Id="rId10" Type="http://schemas.openxmlformats.org/officeDocument/2006/relationships/image" Target="../media/image2431.png"/><Relationship Id="rId52" Type="http://schemas.openxmlformats.org/officeDocument/2006/relationships/image" Target="../media/image2452.png"/><Relationship Id="rId94" Type="http://schemas.openxmlformats.org/officeDocument/2006/relationships/image" Target="../media/image2473.png"/><Relationship Id="rId148" Type="http://schemas.openxmlformats.org/officeDocument/2006/relationships/image" Target="../media/image2500.png"/><Relationship Id="rId355" Type="http://schemas.openxmlformats.org/officeDocument/2006/relationships/customXml" Target="../ink/ink4594.xml"/><Relationship Id="rId397" Type="http://schemas.openxmlformats.org/officeDocument/2006/relationships/customXml" Target="../ink/ink4615.xml"/><Relationship Id="rId520" Type="http://schemas.openxmlformats.org/officeDocument/2006/relationships/image" Target="../media/image2686.png"/><Relationship Id="rId562" Type="http://schemas.openxmlformats.org/officeDocument/2006/relationships/image" Target="../media/image2707.png"/><Relationship Id="rId215" Type="http://schemas.openxmlformats.org/officeDocument/2006/relationships/customXml" Target="../ink/ink4524.xml"/><Relationship Id="rId257" Type="http://schemas.openxmlformats.org/officeDocument/2006/relationships/customXml" Target="../ink/ink4545.xml"/><Relationship Id="rId422" Type="http://schemas.openxmlformats.org/officeDocument/2006/relationships/image" Target="../media/image2637.png"/><Relationship Id="rId464" Type="http://schemas.openxmlformats.org/officeDocument/2006/relationships/image" Target="../media/image2658.png"/><Relationship Id="rId299" Type="http://schemas.openxmlformats.org/officeDocument/2006/relationships/customXml" Target="../ink/ink4566.xml"/><Relationship Id="rId63" Type="http://schemas.openxmlformats.org/officeDocument/2006/relationships/customXml" Target="../ink/ink4450.xml"/><Relationship Id="rId159" Type="http://schemas.openxmlformats.org/officeDocument/2006/relationships/customXml" Target="../ink/ink4496.xml"/><Relationship Id="rId366" Type="http://schemas.openxmlformats.org/officeDocument/2006/relationships/image" Target="../media/image2609.png"/><Relationship Id="rId573" Type="http://schemas.openxmlformats.org/officeDocument/2006/relationships/customXml" Target="../ink/ink4700.xml"/><Relationship Id="rId226" Type="http://schemas.openxmlformats.org/officeDocument/2006/relationships/image" Target="../media/image2539.png"/><Relationship Id="rId433" Type="http://schemas.openxmlformats.org/officeDocument/2006/relationships/customXml" Target="../ink/ink4633.xml"/><Relationship Id="rId74" Type="http://schemas.openxmlformats.org/officeDocument/2006/relationships/image" Target="../media/image2463.png"/><Relationship Id="rId377" Type="http://schemas.openxmlformats.org/officeDocument/2006/relationships/customXml" Target="../ink/ink4605.xml"/><Relationship Id="rId500" Type="http://schemas.openxmlformats.org/officeDocument/2006/relationships/image" Target="../media/image2676.png"/><Relationship Id="rId584" Type="http://schemas.openxmlformats.org/officeDocument/2006/relationships/image" Target="../media/image2718.png"/><Relationship Id="rId5" Type="http://schemas.openxmlformats.org/officeDocument/2006/relationships/customXml" Target="../ink/ink4421.xml"/><Relationship Id="rId237" Type="http://schemas.openxmlformats.org/officeDocument/2006/relationships/customXml" Target="../ink/ink4535.xml"/><Relationship Id="rId444" Type="http://schemas.openxmlformats.org/officeDocument/2006/relationships/image" Target="../media/image2648.png"/><Relationship Id="rId290" Type="http://schemas.openxmlformats.org/officeDocument/2006/relationships/image" Target="../media/image2571.png"/><Relationship Id="rId304" Type="http://schemas.openxmlformats.org/officeDocument/2006/relationships/image" Target="../media/image2578.png"/><Relationship Id="rId388" Type="http://schemas.openxmlformats.org/officeDocument/2006/relationships/image" Target="../media/image2620.png"/><Relationship Id="rId511" Type="http://schemas.openxmlformats.org/officeDocument/2006/relationships/customXml" Target="../ink/ink4672.xml"/><Relationship Id="rId609" Type="http://schemas.openxmlformats.org/officeDocument/2006/relationships/customXml" Target="../ink/ink4718.xml"/><Relationship Id="rId85" Type="http://schemas.openxmlformats.org/officeDocument/2006/relationships/customXml" Target="../ink/ink4461.xml"/><Relationship Id="rId150" Type="http://schemas.openxmlformats.org/officeDocument/2006/relationships/image" Target="../media/image2501.png"/><Relationship Id="rId595" Type="http://schemas.openxmlformats.org/officeDocument/2006/relationships/customXml" Target="../ink/ink4711.xml"/><Relationship Id="rId248" Type="http://schemas.openxmlformats.org/officeDocument/2006/relationships/image" Target="../media/image2550.png"/><Relationship Id="rId455" Type="http://schemas.openxmlformats.org/officeDocument/2006/relationships/customXml" Target="../ink/ink4644.xml"/><Relationship Id="rId12" Type="http://schemas.openxmlformats.org/officeDocument/2006/relationships/image" Target="../media/image2432.png"/><Relationship Id="rId108" Type="http://schemas.openxmlformats.org/officeDocument/2006/relationships/image" Target="../media/image2480.png"/><Relationship Id="rId315" Type="http://schemas.openxmlformats.org/officeDocument/2006/relationships/customXml" Target="../ink/ink4574.xml"/><Relationship Id="rId522" Type="http://schemas.openxmlformats.org/officeDocument/2006/relationships/image" Target="../media/image2687.png"/><Relationship Id="rId161" Type="http://schemas.openxmlformats.org/officeDocument/2006/relationships/customXml" Target="../ink/ink4497.xml"/><Relationship Id="rId399" Type="http://schemas.openxmlformats.org/officeDocument/2006/relationships/customXml" Target="../ink/ink4616.xml"/><Relationship Id="rId259" Type="http://schemas.openxmlformats.org/officeDocument/2006/relationships/customXml" Target="../ink/ink4546.xml"/><Relationship Id="rId466" Type="http://schemas.openxmlformats.org/officeDocument/2006/relationships/image" Target="../media/image2659.png"/><Relationship Id="rId23" Type="http://schemas.openxmlformats.org/officeDocument/2006/relationships/customXml" Target="../ink/ink4430.xml"/><Relationship Id="rId119" Type="http://schemas.openxmlformats.org/officeDocument/2006/relationships/customXml" Target="../ink/ink4476.xml"/><Relationship Id="rId326" Type="http://schemas.openxmlformats.org/officeDocument/2006/relationships/image" Target="../media/image2589.png"/><Relationship Id="rId172" Type="http://schemas.openxmlformats.org/officeDocument/2006/relationships/image" Target="../media/image2512.png"/><Relationship Id="rId477" Type="http://schemas.openxmlformats.org/officeDocument/2006/relationships/customXml" Target="../ink/ink4655.xml"/><Relationship Id="rId600" Type="http://schemas.openxmlformats.org/officeDocument/2006/relationships/image" Target="../media/image2726.png"/><Relationship Id="rId337" Type="http://schemas.openxmlformats.org/officeDocument/2006/relationships/customXml" Target="../ink/ink4585.xml"/><Relationship Id="rId34" Type="http://schemas.openxmlformats.org/officeDocument/2006/relationships/image" Target="../media/image2443.png"/><Relationship Id="rId544" Type="http://schemas.openxmlformats.org/officeDocument/2006/relationships/image" Target="../media/image2698.png"/><Relationship Id="rId183" Type="http://schemas.openxmlformats.org/officeDocument/2006/relationships/customXml" Target="../ink/ink4508.xml"/><Relationship Id="rId390" Type="http://schemas.openxmlformats.org/officeDocument/2006/relationships/image" Target="../media/image2621.png"/><Relationship Id="rId404" Type="http://schemas.openxmlformats.org/officeDocument/2006/relationships/image" Target="../media/image2628.png"/><Relationship Id="rId611" Type="http://schemas.openxmlformats.org/officeDocument/2006/relationships/customXml" Target="../ink/ink4719.xml"/><Relationship Id="rId250" Type="http://schemas.openxmlformats.org/officeDocument/2006/relationships/image" Target="../media/image2551.png"/><Relationship Id="rId488" Type="http://schemas.openxmlformats.org/officeDocument/2006/relationships/image" Target="../media/image2670.png"/><Relationship Id="rId45" Type="http://schemas.openxmlformats.org/officeDocument/2006/relationships/customXml" Target="../ink/ink4441.xml"/><Relationship Id="rId110" Type="http://schemas.openxmlformats.org/officeDocument/2006/relationships/image" Target="../media/image2481.png"/><Relationship Id="rId348" Type="http://schemas.openxmlformats.org/officeDocument/2006/relationships/image" Target="../media/image2600.png"/><Relationship Id="rId555" Type="http://schemas.openxmlformats.org/officeDocument/2006/relationships/customXml" Target="../ink/ink4691.xml"/><Relationship Id="rId194" Type="http://schemas.openxmlformats.org/officeDocument/2006/relationships/image" Target="../media/image2523.png"/><Relationship Id="rId208" Type="http://schemas.openxmlformats.org/officeDocument/2006/relationships/image" Target="../media/image2530.png"/><Relationship Id="rId415" Type="http://schemas.openxmlformats.org/officeDocument/2006/relationships/customXml" Target="../ink/ink4624.xml"/><Relationship Id="rId261" Type="http://schemas.openxmlformats.org/officeDocument/2006/relationships/customXml" Target="../ink/ink4547.xml"/><Relationship Id="rId499" Type="http://schemas.openxmlformats.org/officeDocument/2006/relationships/customXml" Target="../ink/ink4666.xml"/><Relationship Id="rId56" Type="http://schemas.openxmlformats.org/officeDocument/2006/relationships/image" Target="../media/image2454.png"/><Relationship Id="rId359" Type="http://schemas.openxmlformats.org/officeDocument/2006/relationships/customXml" Target="../ink/ink4596.xml"/><Relationship Id="rId566" Type="http://schemas.openxmlformats.org/officeDocument/2006/relationships/image" Target="../media/image2709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87.png"/><Relationship Id="rId299" Type="http://schemas.openxmlformats.org/officeDocument/2006/relationships/image" Target="../media/image2878.png"/><Relationship Id="rId21" Type="http://schemas.openxmlformats.org/officeDocument/2006/relationships/image" Target="../media/image2739.png"/><Relationship Id="rId63" Type="http://schemas.openxmlformats.org/officeDocument/2006/relationships/image" Target="../media/image2760.png"/><Relationship Id="rId159" Type="http://schemas.openxmlformats.org/officeDocument/2006/relationships/image" Target="../media/image2808.png"/><Relationship Id="rId324" Type="http://schemas.openxmlformats.org/officeDocument/2006/relationships/customXml" Target="../ink/ink4883.xml"/><Relationship Id="rId366" Type="http://schemas.openxmlformats.org/officeDocument/2006/relationships/customXml" Target="../ink/ink4904.xml"/><Relationship Id="rId170" Type="http://schemas.openxmlformats.org/officeDocument/2006/relationships/customXml" Target="../ink/ink4806.xml"/><Relationship Id="rId226" Type="http://schemas.openxmlformats.org/officeDocument/2006/relationships/customXml" Target="../ink/ink4834.xml"/><Relationship Id="rId268" Type="http://schemas.openxmlformats.org/officeDocument/2006/relationships/customXml" Target="../ink/ink4855.xml"/><Relationship Id="rId32" Type="http://schemas.openxmlformats.org/officeDocument/2006/relationships/customXml" Target="../ink/ink4737.xml"/><Relationship Id="rId74" Type="http://schemas.openxmlformats.org/officeDocument/2006/relationships/customXml" Target="../ink/ink4758.xml"/><Relationship Id="rId128" Type="http://schemas.openxmlformats.org/officeDocument/2006/relationships/customXml" Target="../ink/ink4785.xml"/><Relationship Id="rId335" Type="http://schemas.openxmlformats.org/officeDocument/2006/relationships/image" Target="../media/image2896.png"/><Relationship Id="rId377" Type="http://schemas.openxmlformats.org/officeDocument/2006/relationships/image" Target="../media/image2917.png"/><Relationship Id="rId5" Type="http://schemas.openxmlformats.org/officeDocument/2006/relationships/image" Target="../media/image2731.png"/><Relationship Id="rId181" Type="http://schemas.openxmlformats.org/officeDocument/2006/relationships/image" Target="../media/image2819.png"/><Relationship Id="rId237" Type="http://schemas.openxmlformats.org/officeDocument/2006/relationships/image" Target="../media/image2847.png"/><Relationship Id="rId402" Type="http://schemas.openxmlformats.org/officeDocument/2006/relationships/customXml" Target="../ink/ink4922.xml"/><Relationship Id="rId279" Type="http://schemas.openxmlformats.org/officeDocument/2006/relationships/image" Target="../media/image2868.png"/><Relationship Id="rId43" Type="http://schemas.openxmlformats.org/officeDocument/2006/relationships/image" Target="../media/image2750.png"/><Relationship Id="rId139" Type="http://schemas.openxmlformats.org/officeDocument/2006/relationships/image" Target="../media/image2798.png"/><Relationship Id="rId290" Type="http://schemas.openxmlformats.org/officeDocument/2006/relationships/customXml" Target="../ink/ink4866.xml"/><Relationship Id="rId304" Type="http://schemas.openxmlformats.org/officeDocument/2006/relationships/customXml" Target="../ink/ink4873.xml"/><Relationship Id="rId346" Type="http://schemas.openxmlformats.org/officeDocument/2006/relationships/customXml" Target="../ink/ink4894.xml"/><Relationship Id="rId388" Type="http://schemas.openxmlformats.org/officeDocument/2006/relationships/customXml" Target="../ink/ink4915.xml"/><Relationship Id="rId85" Type="http://schemas.openxmlformats.org/officeDocument/2006/relationships/image" Target="../media/image2771.png"/><Relationship Id="rId150" Type="http://schemas.openxmlformats.org/officeDocument/2006/relationships/customXml" Target="../ink/ink4796.xml"/><Relationship Id="rId192" Type="http://schemas.openxmlformats.org/officeDocument/2006/relationships/customXml" Target="../ink/ink4817.xml"/><Relationship Id="rId206" Type="http://schemas.openxmlformats.org/officeDocument/2006/relationships/customXml" Target="../ink/ink4824.xml"/><Relationship Id="rId248" Type="http://schemas.openxmlformats.org/officeDocument/2006/relationships/customXml" Target="../ink/ink4845.xml"/><Relationship Id="rId12" Type="http://schemas.openxmlformats.org/officeDocument/2006/relationships/customXml" Target="../ink/ink4727.xml"/><Relationship Id="rId108" Type="http://schemas.openxmlformats.org/officeDocument/2006/relationships/customXml" Target="../ink/ink4775.xml"/><Relationship Id="rId315" Type="http://schemas.openxmlformats.org/officeDocument/2006/relationships/image" Target="../media/image2886.png"/><Relationship Id="rId357" Type="http://schemas.openxmlformats.org/officeDocument/2006/relationships/image" Target="../media/image2907.png"/><Relationship Id="rId54" Type="http://schemas.openxmlformats.org/officeDocument/2006/relationships/customXml" Target="../ink/ink4748.xml"/><Relationship Id="rId96" Type="http://schemas.openxmlformats.org/officeDocument/2006/relationships/customXml" Target="../ink/ink4769.xml"/><Relationship Id="rId161" Type="http://schemas.openxmlformats.org/officeDocument/2006/relationships/image" Target="../media/image2809.png"/><Relationship Id="rId217" Type="http://schemas.openxmlformats.org/officeDocument/2006/relationships/image" Target="../media/image2837.png"/><Relationship Id="rId399" Type="http://schemas.openxmlformats.org/officeDocument/2006/relationships/image" Target="../media/image2928.png"/><Relationship Id="rId259" Type="http://schemas.openxmlformats.org/officeDocument/2006/relationships/image" Target="../media/image2858.png"/><Relationship Id="rId23" Type="http://schemas.openxmlformats.org/officeDocument/2006/relationships/image" Target="../media/image2740.png"/><Relationship Id="rId119" Type="http://schemas.openxmlformats.org/officeDocument/2006/relationships/image" Target="../media/image2788.png"/><Relationship Id="rId270" Type="http://schemas.openxmlformats.org/officeDocument/2006/relationships/customXml" Target="../ink/ink4856.xml"/><Relationship Id="rId326" Type="http://schemas.openxmlformats.org/officeDocument/2006/relationships/customXml" Target="../ink/ink4884.xml"/><Relationship Id="rId65" Type="http://schemas.openxmlformats.org/officeDocument/2006/relationships/image" Target="../media/image2761.png"/><Relationship Id="rId130" Type="http://schemas.openxmlformats.org/officeDocument/2006/relationships/customXml" Target="../ink/ink4786.xml"/><Relationship Id="rId368" Type="http://schemas.openxmlformats.org/officeDocument/2006/relationships/customXml" Target="../ink/ink4905.xml"/><Relationship Id="rId172" Type="http://schemas.openxmlformats.org/officeDocument/2006/relationships/customXml" Target="../ink/ink4807.xml"/><Relationship Id="rId228" Type="http://schemas.openxmlformats.org/officeDocument/2006/relationships/customXml" Target="../ink/ink4835.xml"/><Relationship Id="rId281" Type="http://schemas.openxmlformats.org/officeDocument/2006/relationships/image" Target="../media/image2869.png"/><Relationship Id="rId337" Type="http://schemas.openxmlformats.org/officeDocument/2006/relationships/image" Target="../media/image2897.png"/><Relationship Id="rId34" Type="http://schemas.openxmlformats.org/officeDocument/2006/relationships/customXml" Target="../ink/ink4738.xml"/><Relationship Id="rId76" Type="http://schemas.openxmlformats.org/officeDocument/2006/relationships/customXml" Target="../ink/ink4759.xml"/><Relationship Id="rId141" Type="http://schemas.openxmlformats.org/officeDocument/2006/relationships/image" Target="../media/image2799.png"/><Relationship Id="rId379" Type="http://schemas.openxmlformats.org/officeDocument/2006/relationships/image" Target="../media/image2918.png"/><Relationship Id="rId7" Type="http://schemas.openxmlformats.org/officeDocument/2006/relationships/image" Target="../media/image2732.png"/><Relationship Id="rId183" Type="http://schemas.openxmlformats.org/officeDocument/2006/relationships/image" Target="../media/image2820.png"/><Relationship Id="rId239" Type="http://schemas.openxmlformats.org/officeDocument/2006/relationships/image" Target="../media/image2848.png"/><Relationship Id="rId390" Type="http://schemas.openxmlformats.org/officeDocument/2006/relationships/customXml" Target="../ink/ink4916.xml"/><Relationship Id="rId404" Type="http://schemas.openxmlformats.org/officeDocument/2006/relationships/customXml" Target="../ink/ink4923.xml"/><Relationship Id="rId250" Type="http://schemas.openxmlformats.org/officeDocument/2006/relationships/customXml" Target="../ink/ink4846.xml"/><Relationship Id="rId292" Type="http://schemas.openxmlformats.org/officeDocument/2006/relationships/customXml" Target="../ink/ink4867.xml"/><Relationship Id="rId306" Type="http://schemas.openxmlformats.org/officeDocument/2006/relationships/customXml" Target="../ink/ink4874.xml"/><Relationship Id="rId45" Type="http://schemas.openxmlformats.org/officeDocument/2006/relationships/image" Target="../media/image2751.png"/><Relationship Id="rId87" Type="http://schemas.openxmlformats.org/officeDocument/2006/relationships/image" Target="../media/image2772.png"/><Relationship Id="rId110" Type="http://schemas.openxmlformats.org/officeDocument/2006/relationships/customXml" Target="../ink/ink4776.xml"/><Relationship Id="rId348" Type="http://schemas.openxmlformats.org/officeDocument/2006/relationships/customXml" Target="../ink/ink4895.xml"/><Relationship Id="rId152" Type="http://schemas.openxmlformats.org/officeDocument/2006/relationships/customXml" Target="../ink/ink4797.xml"/><Relationship Id="rId194" Type="http://schemas.openxmlformats.org/officeDocument/2006/relationships/customXml" Target="../ink/ink4818.xml"/><Relationship Id="rId208" Type="http://schemas.openxmlformats.org/officeDocument/2006/relationships/customXml" Target="../ink/ink4825.xml"/><Relationship Id="rId261" Type="http://schemas.openxmlformats.org/officeDocument/2006/relationships/image" Target="../media/image2859.png"/><Relationship Id="rId14" Type="http://schemas.openxmlformats.org/officeDocument/2006/relationships/customXml" Target="../ink/ink4728.xml"/><Relationship Id="rId56" Type="http://schemas.openxmlformats.org/officeDocument/2006/relationships/customXml" Target="../ink/ink4749.xml"/><Relationship Id="rId317" Type="http://schemas.openxmlformats.org/officeDocument/2006/relationships/image" Target="../media/image2887.png"/><Relationship Id="rId359" Type="http://schemas.openxmlformats.org/officeDocument/2006/relationships/image" Target="../media/image2908.png"/><Relationship Id="rId98" Type="http://schemas.openxmlformats.org/officeDocument/2006/relationships/customXml" Target="../ink/ink4770.xml"/><Relationship Id="rId121" Type="http://schemas.openxmlformats.org/officeDocument/2006/relationships/image" Target="../media/image2789.png"/><Relationship Id="rId163" Type="http://schemas.openxmlformats.org/officeDocument/2006/relationships/image" Target="../media/image2810.png"/><Relationship Id="rId219" Type="http://schemas.openxmlformats.org/officeDocument/2006/relationships/image" Target="../media/image2838.png"/><Relationship Id="rId370" Type="http://schemas.openxmlformats.org/officeDocument/2006/relationships/customXml" Target="../ink/ink4906.xml"/><Relationship Id="rId230" Type="http://schemas.openxmlformats.org/officeDocument/2006/relationships/customXml" Target="../ink/ink4836.xml"/><Relationship Id="rId25" Type="http://schemas.openxmlformats.org/officeDocument/2006/relationships/image" Target="../media/image2741.png"/><Relationship Id="rId67" Type="http://schemas.openxmlformats.org/officeDocument/2006/relationships/image" Target="../media/image2762.png"/><Relationship Id="rId272" Type="http://schemas.openxmlformats.org/officeDocument/2006/relationships/customXml" Target="../ink/ink4857.xml"/><Relationship Id="rId328" Type="http://schemas.openxmlformats.org/officeDocument/2006/relationships/customXml" Target="../ink/ink4885.xml"/><Relationship Id="rId132" Type="http://schemas.openxmlformats.org/officeDocument/2006/relationships/customXml" Target="../ink/ink4787.xml"/><Relationship Id="rId174" Type="http://schemas.openxmlformats.org/officeDocument/2006/relationships/customXml" Target="../ink/ink4808.xml"/><Relationship Id="rId381" Type="http://schemas.openxmlformats.org/officeDocument/2006/relationships/image" Target="../media/image2919.png"/><Relationship Id="rId241" Type="http://schemas.openxmlformats.org/officeDocument/2006/relationships/image" Target="../media/image2849.png"/><Relationship Id="rId36" Type="http://schemas.openxmlformats.org/officeDocument/2006/relationships/customXml" Target="../ink/ink4739.xml"/><Relationship Id="rId283" Type="http://schemas.openxmlformats.org/officeDocument/2006/relationships/image" Target="../media/image2870.png"/><Relationship Id="rId339" Type="http://schemas.openxmlformats.org/officeDocument/2006/relationships/image" Target="../media/image2898.png"/><Relationship Id="rId78" Type="http://schemas.openxmlformats.org/officeDocument/2006/relationships/customXml" Target="../ink/ink4760.xml"/><Relationship Id="rId101" Type="http://schemas.openxmlformats.org/officeDocument/2006/relationships/image" Target="../media/image2779.png"/><Relationship Id="rId143" Type="http://schemas.openxmlformats.org/officeDocument/2006/relationships/image" Target="../media/image2800.png"/><Relationship Id="rId185" Type="http://schemas.openxmlformats.org/officeDocument/2006/relationships/image" Target="../media/image2821.png"/><Relationship Id="rId350" Type="http://schemas.openxmlformats.org/officeDocument/2006/relationships/customXml" Target="../ink/ink4896.xml"/><Relationship Id="rId406" Type="http://schemas.openxmlformats.org/officeDocument/2006/relationships/customXml" Target="../ink/ink4924.xml"/><Relationship Id="rId9" Type="http://schemas.openxmlformats.org/officeDocument/2006/relationships/image" Target="../media/image2733.png"/><Relationship Id="rId210" Type="http://schemas.openxmlformats.org/officeDocument/2006/relationships/customXml" Target="../ink/ink4826.xml"/><Relationship Id="rId392" Type="http://schemas.openxmlformats.org/officeDocument/2006/relationships/customXml" Target="../ink/ink4917.xml"/><Relationship Id="rId252" Type="http://schemas.openxmlformats.org/officeDocument/2006/relationships/customXml" Target="../ink/ink4847.xml"/><Relationship Id="rId294" Type="http://schemas.openxmlformats.org/officeDocument/2006/relationships/customXml" Target="../ink/ink4868.xml"/><Relationship Id="rId308" Type="http://schemas.openxmlformats.org/officeDocument/2006/relationships/customXml" Target="../ink/ink4875.xml"/><Relationship Id="rId47" Type="http://schemas.openxmlformats.org/officeDocument/2006/relationships/image" Target="../media/image2752.png"/><Relationship Id="rId89" Type="http://schemas.openxmlformats.org/officeDocument/2006/relationships/image" Target="../media/image2773.png"/><Relationship Id="rId112" Type="http://schemas.openxmlformats.org/officeDocument/2006/relationships/customXml" Target="../ink/ink4777.xml"/><Relationship Id="rId154" Type="http://schemas.openxmlformats.org/officeDocument/2006/relationships/customXml" Target="../ink/ink4798.xml"/><Relationship Id="rId361" Type="http://schemas.openxmlformats.org/officeDocument/2006/relationships/image" Target="../media/image2909.png"/><Relationship Id="rId196" Type="http://schemas.openxmlformats.org/officeDocument/2006/relationships/customXml" Target="../ink/ink4819.xml"/><Relationship Id="rId16" Type="http://schemas.openxmlformats.org/officeDocument/2006/relationships/customXml" Target="../ink/ink4729.xml"/><Relationship Id="rId221" Type="http://schemas.openxmlformats.org/officeDocument/2006/relationships/image" Target="../media/image2839.png"/><Relationship Id="rId263" Type="http://schemas.openxmlformats.org/officeDocument/2006/relationships/image" Target="../media/image2860.png"/><Relationship Id="rId319" Type="http://schemas.openxmlformats.org/officeDocument/2006/relationships/image" Target="../media/image2888.png"/><Relationship Id="rId58" Type="http://schemas.openxmlformats.org/officeDocument/2006/relationships/customXml" Target="../ink/ink4750.xml"/><Relationship Id="rId123" Type="http://schemas.openxmlformats.org/officeDocument/2006/relationships/image" Target="../media/image2790.png"/><Relationship Id="rId330" Type="http://schemas.openxmlformats.org/officeDocument/2006/relationships/customXml" Target="../ink/ink4886.xml"/><Relationship Id="rId165" Type="http://schemas.openxmlformats.org/officeDocument/2006/relationships/image" Target="../media/image2811.png"/><Relationship Id="rId372" Type="http://schemas.openxmlformats.org/officeDocument/2006/relationships/customXml" Target="../ink/ink4907.xml"/><Relationship Id="rId211" Type="http://schemas.openxmlformats.org/officeDocument/2006/relationships/image" Target="../media/image2834.png"/><Relationship Id="rId232" Type="http://schemas.openxmlformats.org/officeDocument/2006/relationships/customXml" Target="../ink/ink4837.xml"/><Relationship Id="rId253" Type="http://schemas.openxmlformats.org/officeDocument/2006/relationships/image" Target="../media/image2855.png"/><Relationship Id="rId274" Type="http://schemas.openxmlformats.org/officeDocument/2006/relationships/customXml" Target="../ink/ink4858.xml"/><Relationship Id="rId295" Type="http://schemas.openxmlformats.org/officeDocument/2006/relationships/image" Target="../media/image2876.png"/><Relationship Id="rId309" Type="http://schemas.openxmlformats.org/officeDocument/2006/relationships/image" Target="../media/image2883.png"/><Relationship Id="rId27" Type="http://schemas.openxmlformats.org/officeDocument/2006/relationships/image" Target="../media/image2742.png"/><Relationship Id="rId48" Type="http://schemas.openxmlformats.org/officeDocument/2006/relationships/customXml" Target="../ink/ink4745.xml"/><Relationship Id="rId69" Type="http://schemas.openxmlformats.org/officeDocument/2006/relationships/image" Target="../media/image2763.png"/><Relationship Id="rId113" Type="http://schemas.openxmlformats.org/officeDocument/2006/relationships/image" Target="../media/image2785.png"/><Relationship Id="rId134" Type="http://schemas.openxmlformats.org/officeDocument/2006/relationships/customXml" Target="../ink/ink4788.xml"/><Relationship Id="rId320" Type="http://schemas.openxmlformats.org/officeDocument/2006/relationships/customXml" Target="../ink/ink4881.xml"/><Relationship Id="rId80" Type="http://schemas.openxmlformats.org/officeDocument/2006/relationships/customXml" Target="../ink/ink4761.xml"/><Relationship Id="rId155" Type="http://schemas.openxmlformats.org/officeDocument/2006/relationships/image" Target="../media/image2806.png"/><Relationship Id="rId176" Type="http://schemas.openxmlformats.org/officeDocument/2006/relationships/customXml" Target="../ink/ink4809.xml"/><Relationship Id="rId197" Type="http://schemas.openxmlformats.org/officeDocument/2006/relationships/image" Target="../media/image2827.png"/><Relationship Id="rId341" Type="http://schemas.openxmlformats.org/officeDocument/2006/relationships/image" Target="../media/image2899.png"/><Relationship Id="rId362" Type="http://schemas.openxmlformats.org/officeDocument/2006/relationships/customXml" Target="../ink/ink4902.xml"/><Relationship Id="rId383" Type="http://schemas.openxmlformats.org/officeDocument/2006/relationships/image" Target="../media/image2920.png"/><Relationship Id="rId201" Type="http://schemas.openxmlformats.org/officeDocument/2006/relationships/image" Target="../media/image2829.png"/><Relationship Id="rId222" Type="http://schemas.openxmlformats.org/officeDocument/2006/relationships/customXml" Target="../ink/ink4832.xml"/><Relationship Id="rId243" Type="http://schemas.openxmlformats.org/officeDocument/2006/relationships/image" Target="../media/image2850.png"/><Relationship Id="rId264" Type="http://schemas.openxmlformats.org/officeDocument/2006/relationships/customXml" Target="../ink/ink4853.xml"/><Relationship Id="rId285" Type="http://schemas.openxmlformats.org/officeDocument/2006/relationships/image" Target="../media/image2871.png"/><Relationship Id="rId17" Type="http://schemas.openxmlformats.org/officeDocument/2006/relationships/image" Target="../media/image2737.png"/><Relationship Id="rId38" Type="http://schemas.openxmlformats.org/officeDocument/2006/relationships/customXml" Target="../ink/ink4740.xml"/><Relationship Id="rId59" Type="http://schemas.openxmlformats.org/officeDocument/2006/relationships/image" Target="../media/image2758.png"/><Relationship Id="rId103" Type="http://schemas.openxmlformats.org/officeDocument/2006/relationships/image" Target="../media/image2780.png"/><Relationship Id="rId124" Type="http://schemas.openxmlformats.org/officeDocument/2006/relationships/customXml" Target="../ink/ink4783.xml"/><Relationship Id="rId310" Type="http://schemas.openxmlformats.org/officeDocument/2006/relationships/customXml" Target="../ink/ink4876.xml"/><Relationship Id="rId70" Type="http://schemas.openxmlformats.org/officeDocument/2006/relationships/customXml" Target="../ink/ink4756.xml"/><Relationship Id="rId91" Type="http://schemas.openxmlformats.org/officeDocument/2006/relationships/image" Target="../media/image2774.png"/><Relationship Id="rId145" Type="http://schemas.openxmlformats.org/officeDocument/2006/relationships/image" Target="../media/image2801.png"/><Relationship Id="rId166" Type="http://schemas.openxmlformats.org/officeDocument/2006/relationships/customXml" Target="../ink/ink4804.xml"/><Relationship Id="rId187" Type="http://schemas.openxmlformats.org/officeDocument/2006/relationships/image" Target="../media/image2822.png"/><Relationship Id="rId331" Type="http://schemas.openxmlformats.org/officeDocument/2006/relationships/image" Target="../media/image2894.png"/><Relationship Id="rId352" Type="http://schemas.openxmlformats.org/officeDocument/2006/relationships/customXml" Target="../ink/ink4897.xml"/><Relationship Id="rId373" Type="http://schemas.openxmlformats.org/officeDocument/2006/relationships/image" Target="../media/image2915.png"/><Relationship Id="rId394" Type="http://schemas.openxmlformats.org/officeDocument/2006/relationships/customXml" Target="../ink/ink4918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827.xml"/><Relationship Id="rId233" Type="http://schemas.openxmlformats.org/officeDocument/2006/relationships/image" Target="../media/image2845.png"/><Relationship Id="rId254" Type="http://schemas.openxmlformats.org/officeDocument/2006/relationships/customXml" Target="../ink/ink4848.xml"/><Relationship Id="rId28" Type="http://schemas.openxmlformats.org/officeDocument/2006/relationships/customXml" Target="../ink/ink4735.xml"/><Relationship Id="rId49" Type="http://schemas.openxmlformats.org/officeDocument/2006/relationships/image" Target="../media/image2753.png"/><Relationship Id="rId114" Type="http://schemas.openxmlformats.org/officeDocument/2006/relationships/customXml" Target="../ink/ink4778.xml"/><Relationship Id="rId275" Type="http://schemas.openxmlformats.org/officeDocument/2006/relationships/image" Target="../media/image2866.png"/><Relationship Id="rId296" Type="http://schemas.openxmlformats.org/officeDocument/2006/relationships/customXml" Target="../ink/ink4869.xml"/><Relationship Id="rId300" Type="http://schemas.openxmlformats.org/officeDocument/2006/relationships/customXml" Target="../ink/ink4871.xml"/><Relationship Id="rId60" Type="http://schemas.openxmlformats.org/officeDocument/2006/relationships/customXml" Target="../ink/ink4751.xml"/><Relationship Id="rId81" Type="http://schemas.openxmlformats.org/officeDocument/2006/relationships/image" Target="../media/image2769.png"/><Relationship Id="rId135" Type="http://schemas.openxmlformats.org/officeDocument/2006/relationships/image" Target="../media/image2796.png"/><Relationship Id="rId156" Type="http://schemas.openxmlformats.org/officeDocument/2006/relationships/customXml" Target="../ink/ink4799.xml"/><Relationship Id="rId177" Type="http://schemas.openxmlformats.org/officeDocument/2006/relationships/image" Target="../media/image2817.png"/><Relationship Id="rId198" Type="http://schemas.openxmlformats.org/officeDocument/2006/relationships/customXml" Target="../ink/ink4820.xml"/><Relationship Id="rId321" Type="http://schemas.openxmlformats.org/officeDocument/2006/relationships/image" Target="../media/image2889.png"/><Relationship Id="rId342" Type="http://schemas.openxmlformats.org/officeDocument/2006/relationships/customXml" Target="../ink/ink4892.xml"/><Relationship Id="rId363" Type="http://schemas.openxmlformats.org/officeDocument/2006/relationships/image" Target="../media/image2910.png"/><Relationship Id="rId384" Type="http://schemas.openxmlformats.org/officeDocument/2006/relationships/customXml" Target="../ink/ink4913.xml"/><Relationship Id="rId202" Type="http://schemas.openxmlformats.org/officeDocument/2006/relationships/customXml" Target="../ink/ink4822.xml"/><Relationship Id="rId223" Type="http://schemas.openxmlformats.org/officeDocument/2006/relationships/image" Target="../media/image2840.png"/><Relationship Id="rId244" Type="http://schemas.openxmlformats.org/officeDocument/2006/relationships/customXml" Target="../ink/ink4843.xml"/><Relationship Id="rId18" Type="http://schemas.openxmlformats.org/officeDocument/2006/relationships/customXml" Target="../ink/ink4730.xml"/><Relationship Id="rId39" Type="http://schemas.openxmlformats.org/officeDocument/2006/relationships/image" Target="../media/image2748.png"/><Relationship Id="rId265" Type="http://schemas.openxmlformats.org/officeDocument/2006/relationships/image" Target="../media/image2861.png"/><Relationship Id="rId286" Type="http://schemas.openxmlformats.org/officeDocument/2006/relationships/customXml" Target="../ink/ink4864.xml"/><Relationship Id="rId50" Type="http://schemas.openxmlformats.org/officeDocument/2006/relationships/customXml" Target="../ink/ink4746.xml"/><Relationship Id="rId104" Type="http://schemas.openxmlformats.org/officeDocument/2006/relationships/customXml" Target="../ink/ink4773.xml"/><Relationship Id="rId125" Type="http://schemas.openxmlformats.org/officeDocument/2006/relationships/image" Target="../media/image2791.png"/><Relationship Id="rId146" Type="http://schemas.openxmlformats.org/officeDocument/2006/relationships/customXml" Target="../ink/ink4794.xml"/><Relationship Id="rId167" Type="http://schemas.openxmlformats.org/officeDocument/2006/relationships/image" Target="../media/image2812.png"/><Relationship Id="rId188" Type="http://schemas.openxmlformats.org/officeDocument/2006/relationships/customXml" Target="../ink/ink4815.xml"/><Relationship Id="rId311" Type="http://schemas.openxmlformats.org/officeDocument/2006/relationships/image" Target="../media/image2884.png"/><Relationship Id="rId332" Type="http://schemas.openxmlformats.org/officeDocument/2006/relationships/customXml" Target="../ink/ink4887.xml"/><Relationship Id="rId353" Type="http://schemas.openxmlformats.org/officeDocument/2006/relationships/image" Target="../media/image2905.png"/><Relationship Id="rId374" Type="http://schemas.openxmlformats.org/officeDocument/2006/relationships/customXml" Target="../ink/ink4908.xml"/><Relationship Id="rId395" Type="http://schemas.openxmlformats.org/officeDocument/2006/relationships/image" Target="../media/image2926.png"/><Relationship Id="rId71" Type="http://schemas.openxmlformats.org/officeDocument/2006/relationships/image" Target="../media/image2764.png"/><Relationship Id="rId92" Type="http://schemas.openxmlformats.org/officeDocument/2006/relationships/customXml" Target="../ink/ink4767.xml"/><Relationship Id="rId213" Type="http://schemas.openxmlformats.org/officeDocument/2006/relationships/image" Target="../media/image2835.png"/><Relationship Id="rId234" Type="http://schemas.openxmlformats.org/officeDocument/2006/relationships/customXml" Target="../ink/ink4838.xml"/><Relationship Id="rId2" Type="http://schemas.openxmlformats.org/officeDocument/2006/relationships/customXml" Target="../ink/ink4722.xml"/><Relationship Id="rId29" Type="http://schemas.openxmlformats.org/officeDocument/2006/relationships/image" Target="../media/image2743.png"/><Relationship Id="rId255" Type="http://schemas.openxmlformats.org/officeDocument/2006/relationships/image" Target="../media/image2856.png"/><Relationship Id="rId276" Type="http://schemas.openxmlformats.org/officeDocument/2006/relationships/customXml" Target="../ink/ink4859.xml"/><Relationship Id="rId297" Type="http://schemas.openxmlformats.org/officeDocument/2006/relationships/image" Target="../media/image2877.png"/><Relationship Id="rId40" Type="http://schemas.openxmlformats.org/officeDocument/2006/relationships/customXml" Target="../ink/ink4741.xml"/><Relationship Id="rId115" Type="http://schemas.openxmlformats.org/officeDocument/2006/relationships/image" Target="../media/image2786.png"/><Relationship Id="rId136" Type="http://schemas.openxmlformats.org/officeDocument/2006/relationships/customXml" Target="../ink/ink4789.xml"/><Relationship Id="rId157" Type="http://schemas.openxmlformats.org/officeDocument/2006/relationships/image" Target="../media/image2807.png"/><Relationship Id="rId178" Type="http://schemas.openxmlformats.org/officeDocument/2006/relationships/customXml" Target="../ink/ink4810.xml"/><Relationship Id="rId301" Type="http://schemas.openxmlformats.org/officeDocument/2006/relationships/image" Target="../media/image2879.png"/><Relationship Id="rId322" Type="http://schemas.openxmlformats.org/officeDocument/2006/relationships/customXml" Target="../ink/ink4882.xml"/><Relationship Id="rId343" Type="http://schemas.openxmlformats.org/officeDocument/2006/relationships/image" Target="../media/image2900.png"/><Relationship Id="rId364" Type="http://schemas.openxmlformats.org/officeDocument/2006/relationships/customXml" Target="../ink/ink4903.xml"/><Relationship Id="rId61" Type="http://schemas.openxmlformats.org/officeDocument/2006/relationships/image" Target="../media/image2759.png"/><Relationship Id="rId82" Type="http://schemas.openxmlformats.org/officeDocument/2006/relationships/customXml" Target="../ink/ink4762.xml"/><Relationship Id="rId199" Type="http://schemas.openxmlformats.org/officeDocument/2006/relationships/image" Target="../media/image2828.png"/><Relationship Id="rId203" Type="http://schemas.openxmlformats.org/officeDocument/2006/relationships/image" Target="../media/image2830.png"/><Relationship Id="rId385" Type="http://schemas.openxmlformats.org/officeDocument/2006/relationships/image" Target="../media/image2921.png"/><Relationship Id="rId19" Type="http://schemas.openxmlformats.org/officeDocument/2006/relationships/image" Target="../media/image2738.png"/><Relationship Id="rId224" Type="http://schemas.openxmlformats.org/officeDocument/2006/relationships/customXml" Target="../ink/ink4833.xml"/><Relationship Id="rId245" Type="http://schemas.openxmlformats.org/officeDocument/2006/relationships/image" Target="../media/image2851.png"/><Relationship Id="rId266" Type="http://schemas.openxmlformats.org/officeDocument/2006/relationships/customXml" Target="../ink/ink4854.xml"/><Relationship Id="rId287" Type="http://schemas.openxmlformats.org/officeDocument/2006/relationships/image" Target="../media/image2872.png"/><Relationship Id="rId30" Type="http://schemas.openxmlformats.org/officeDocument/2006/relationships/customXml" Target="../ink/ink4736.xml"/><Relationship Id="rId105" Type="http://schemas.openxmlformats.org/officeDocument/2006/relationships/image" Target="../media/image2781.png"/><Relationship Id="rId126" Type="http://schemas.openxmlformats.org/officeDocument/2006/relationships/customXml" Target="../ink/ink4784.xml"/><Relationship Id="rId147" Type="http://schemas.openxmlformats.org/officeDocument/2006/relationships/image" Target="../media/image2802.png"/><Relationship Id="rId168" Type="http://schemas.openxmlformats.org/officeDocument/2006/relationships/customXml" Target="../ink/ink4805.xml"/><Relationship Id="rId312" Type="http://schemas.openxmlformats.org/officeDocument/2006/relationships/customXml" Target="../ink/ink4877.xml"/><Relationship Id="rId333" Type="http://schemas.openxmlformats.org/officeDocument/2006/relationships/image" Target="../media/image2895.png"/><Relationship Id="rId354" Type="http://schemas.openxmlformats.org/officeDocument/2006/relationships/customXml" Target="../ink/ink4898.xml"/><Relationship Id="rId51" Type="http://schemas.openxmlformats.org/officeDocument/2006/relationships/image" Target="../media/image2754.png"/><Relationship Id="rId72" Type="http://schemas.openxmlformats.org/officeDocument/2006/relationships/customXml" Target="../ink/ink4757.xml"/><Relationship Id="rId93" Type="http://schemas.openxmlformats.org/officeDocument/2006/relationships/image" Target="../media/image2775.png"/><Relationship Id="rId189" Type="http://schemas.openxmlformats.org/officeDocument/2006/relationships/image" Target="../media/image2823.png"/><Relationship Id="rId375" Type="http://schemas.openxmlformats.org/officeDocument/2006/relationships/image" Target="../media/image2916.png"/><Relationship Id="rId396" Type="http://schemas.openxmlformats.org/officeDocument/2006/relationships/customXml" Target="../ink/ink4919.xml"/><Relationship Id="rId3" Type="http://schemas.openxmlformats.org/officeDocument/2006/relationships/image" Target="../media/image2730.png"/><Relationship Id="rId214" Type="http://schemas.openxmlformats.org/officeDocument/2006/relationships/customXml" Target="../ink/ink4828.xml"/><Relationship Id="rId235" Type="http://schemas.openxmlformats.org/officeDocument/2006/relationships/image" Target="../media/image2846.png"/><Relationship Id="rId256" Type="http://schemas.openxmlformats.org/officeDocument/2006/relationships/customXml" Target="../ink/ink4849.xml"/><Relationship Id="rId277" Type="http://schemas.openxmlformats.org/officeDocument/2006/relationships/image" Target="../media/image2867.png"/><Relationship Id="rId298" Type="http://schemas.openxmlformats.org/officeDocument/2006/relationships/customXml" Target="../ink/ink4870.xml"/><Relationship Id="rId400" Type="http://schemas.openxmlformats.org/officeDocument/2006/relationships/customXml" Target="../ink/ink4921.xml"/><Relationship Id="rId116" Type="http://schemas.openxmlformats.org/officeDocument/2006/relationships/customXml" Target="../ink/ink4779.xml"/><Relationship Id="rId137" Type="http://schemas.openxmlformats.org/officeDocument/2006/relationships/image" Target="../media/image2797.png"/><Relationship Id="rId158" Type="http://schemas.openxmlformats.org/officeDocument/2006/relationships/customXml" Target="../ink/ink4800.xml"/><Relationship Id="rId302" Type="http://schemas.openxmlformats.org/officeDocument/2006/relationships/customXml" Target="../ink/ink4872.xml"/><Relationship Id="rId323" Type="http://schemas.openxmlformats.org/officeDocument/2006/relationships/image" Target="../media/image2890.png"/><Relationship Id="rId344" Type="http://schemas.openxmlformats.org/officeDocument/2006/relationships/customXml" Target="../ink/ink4893.xml"/><Relationship Id="rId20" Type="http://schemas.openxmlformats.org/officeDocument/2006/relationships/customXml" Target="../ink/ink4731.xml"/><Relationship Id="rId41" Type="http://schemas.openxmlformats.org/officeDocument/2006/relationships/image" Target="../media/image2749.png"/><Relationship Id="rId62" Type="http://schemas.openxmlformats.org/officeDocument/2006/relationships/customXml" Target="../ink/ink4752.xml"/><Relationship Id="rId83" Type="http://schemas.openxmlformats.org/officeDocument/2006/relationships/image" Target="../media/image2770.png"/><Relationship Id="rId179" Type="http://schemas.openxmlformats.org/officeDocument/2006/relationships/image" Target="../media/image2818.png"/><Relationship Id="rId365" Type="http://schemas.openxmlformats.org/officeDocument/2006/relationships/image" Target="../media/image2911.png"/><Relationship Id="rId386" Type="http://schemas.openxmlformats.org/officeDocument/2006/relationships/customXml" Target="../ink/ink4914.xml"/><Relationship Id="rId190" Type="http://schemas.openxmlformats.org/officeDocument/2006/relationships/customXml" Target="../ink/ink4816.xml"/><Relationship Id="rId204" Type="http://schemas.openxmlformats.org/officeDocument/2006/relationships/customXml" Target="../ink/ink4823.xml"/><Relationship Id="rId225" Type="http://schemas.openxmlformats.org/officeDocument/2006/relationships/image" Target="../media/image2841.png"/><Relationship Id="rId246" Type="http://schemas.openxmlformats.org/officeDocument/2006/relationships/customXml" Target="../ink/ink4844.xml"/><Relationship Id="rId267" Type="http://schemas.openxmlformats.org/officeDocument/2006/relationships/image" Target="../media/image2862.png"/><Relationship Id="rId288" Type="http://schemas.openxmlformats.org/officeDocument/2006/relationships/customXml" Target="../ink/ink4865.xml"/><Relationship Id="rId106" Type="http://schemas.openxmlformats.org/officeDocument/2006/relationships/customXml" Target="../ink/ink4774.xml"/><Relationship Id="rId127" Type="http://schemas.openxmlformats.org/officeDocument/2006/relationships/image" Target="../media/image2792.png"/><Relationship Id="rId313" Type="http://schemas.openxmlformats.org/officeDocument/2006/relationships/image" Target="../media/image2885.png"/><Relationship Id="rId10" Type="http://schemas.openxmlformats.org/officeDocument/2006/relationships/customXml" Target="../ink/ink4726.xml"/><Relationship Id="rId31" Type="http://schemas.openxmlformats.org/officeDocument/2006/relationships/image" Target="../media/image2744.png"/><Relationship Id="rId52" Type="http://schemas.openxmlformats.org/officeDocument/2006/relationships/customXml" Target="../ink/ink4747.xml"/><Relationship Id="rId73" Type="http://schemas.openxmlformats.org/officeDocument/2006/relationships/image" Target="../media/image2765.png"/><Relationship Id="rId94" Type="http://schemas.openxmlformats.org/officeDocument/2006/relationships/customXml" Target="../ink/ink4768.xml"/><Relationship Id="rId148" Type="http://schemas.openxmlformats.org/officeDocument/2006/relationships/customXml" Target="../ink/ink4795.xml"/><Relationship Id="rId169" Type="http://schemas.openxmlformats.org/officeDocument/2006/relationships/image" Target="../media/image2813.png"/><Relationship Id="rId334" Type="http://schemas.openxmlformats.org/officeDocument/2006/relationships/customXml" Target="../ink/ink4888.xml"/><Relationship Id="rId355" Type="http://schemas.openxmlformats.org/officeDocument/2006/relationships/image" Target="../media/image2906.png"/><Relationship Id="rId376" Type="http://schemas.openxmlformats.org/officeDocument/2006/relationships/customXml" Target="../ink/ink4909.xml"/><Relationship Id="rId397" Type="http://schemas.openxmlformats.org/officeDocument/2006/relationships/image" Target="../media/image2927.png"/><Relationship Id="rId4" Type="http://schemas.openxmlformats.org/officeDocument/2006/relationships/customXml" Target="../ink/ink4723.xml"/><Relationship Id="rId180" Type="http://schemas.openxmlformats.org/officeDocument/2006/relationships/customXml" Target="../ink/ink4811.xml"/><Relationship Id="rId215" Type="http://schemas.openxmlformats.org/officeDocument/2006/relationships/image" Target="../media/image2836.png"/><Relationship Id="rId236" Type="http://schemas.openxmlformats.org/officeDocument/2006/relationships/customXml" Target="../ink/ink4839.xml"/><Relationship Id="rId257" Type="http://schemas.openxmlformats.org/officeDocument/2006/relationships/image" Target="../media/image2857.png"/><Relationship Id="rId278" Type="http://schemas.openxmlformats.org/officeDocument/2006/relationships/customXml" Target="../ink/ink4860.xml"/><Relationship Id="rId401" Type="http://schemas.openxmlformats.org/officeDocument/2006/relationships/image" Target="../media/image2929.png"/><Relationship Id="rId303" Type="http://schemas.openxmlformats.org/officeDocument/2006/relationships/image" Target="../media/image2880.png"/><Relationship Id="rId42" Type="http://schemas.openxmlformats.org/officeDocument/2006/relationships/customXml" Target="../ink/ink4742.xml"/><Relationship Id="rId84" Type="http://schemas.openxmlformats.org/officeDocument/2006/relationships/customXml" Target="../ink/ink4763.xml"/><Relationship Id="rId138" Type="http://schemas.openxmlformats.org/officeDocument/2006/relationships/customXml" Target="../ink/ink4790.xml"/><Relationship Id="rId345" Type="http://schemas.openxmlformats.org/officeDocument/2006/relationships/image" Target="../media/image2901.png"/><Relationship Id="rId387" Type="http://schemas.openxmlformats.org/officeDocument/2006/relationships/image" Target="../media/image2922.png"/><Relationship Id="rId191" Type="http://schemas.openxmlformats.org/officeDocument/2006/relationships/image" Target="../media/image2824.png"/><Relationship Id="rId205" Type="http://schemas.openxmlformats.org/officeDocument/2006/relationships/image" Target="../media/image2831.png"/><Relationship Id="rId247" Type="http://schemas.openxmlformats.org/officeDocument/2006/relationships/image" Target="../media/image2852.png"/><Relationship Id="rId107" Type="http://schemas.openxmlformats.org/officeDocument/2006/relationships/image" Target="../media/image2782.png"/><Relationship Id="rId289" Type="http://schemas.openxmlformats.org/officeDocument/2006/relationships/image" Target="../media/image2873.png"/><Relationship Id="rId11" Type="http://schemas.openxmlformats.org/officeDocument/2006/relationships/image" Target="../media/image2734.png"/><Relationship Id="rId53" Type="http://schemas.openxmlformats.org/officeDocument/2006/relationships/image" Target="../media/image2755.png"/><Relationship Id="rId149" Type="http://schemas.openxmlformats.org/officeDocument/2006/relationships/image" Target="../media/image2803.png"/><Relationship Id="rId314" Type="http://schemas.openxmlformats.org/officeDocument/2006/relationships/customXml" Target="../ink/ink4878.xml"/><Relationship Id="rId356" Type="http://schemas.openxmlformats.org/officeDocument/2006/relationships/customXml" Target="../ink/ink4899.xml"/><Relationship Id="rId398" Type="http://schemas.openxmlformats.org/officeDocument/2006/relationships/customXml" Target="../ink/ink4920.xml"/><Relationship Id="rId95" Type="http://schemas.openxmlformats.org/officeDocument/2006/relationships/image" Target="../media/image2776.png"/><Relationship Id="rId160" Type="http://schemas.openxmlformats.org/officeDocument/2006/relationships/customXml" Target="../ink/ink4801.xml"/><Relationship Id="rId216" Type="http://schemas.openxmlformats.org/officeDocument/2006/relationships/customXml" Target="../ink/ink4829.xml"/><Relationship Id="rId258" Type="http://schemas.openxmlformats.org/officeDocument/2006/relationships/customXml" Target="../ink/ink4850.xml"/><Relationship Id="rId22" Type="http://schemas.openxmlformats.org/officeDocument/2006/relationships/customXml" Target="../ink/ink4732.xml"/><Relationship Id="rId64" Type="http://schemas.openxmlformats.org/officeDocument/2006/relationships/customXml" Target="../ink/ink4753.xml"/><Relationship Id="rId118" Type="http://schemas.openxmlformats.org/officeDocument/2006/relationships/customXml" Target="../ink/ink4780.xml"/><Relationship Id="rId325" Type="http://schemas.openxmlformats.org/officeDocument/2006/relationships/image" Target="../media/image2891.png"/><Relationship Id="rId367" Type="http://schemas.openxmlformats.org/officeDocument/2006/relationships/image" Target="../media/image2912.png"/><Relationship Id="rId171" Type="http://schemas.openxmlformats.org/officeDocument/2006/relationships/image" Target="../media/image2814.png"/><Relationship Id="rId227" Type="http://schemas.openxmlformats.org/officeDocument/2006/relationships/image" Target="../media/image2842.png"/><Relationship Id="rId269" Type="http://schemas.openxmlformats.org/officeDocument/2006/relationships/image" Target="../media/image2863.png"/><Relationship Id="rId33" Type="http://schemas.openxmlformats.org/officeDocument/2006/relationships/image" Target="../media/image2745.png"/><Relationship Id="rId129" Type="http://schemas.openxmlformats.org/officeDocument/2006/relationships/image" Target="../media/image2793.png"/><Relationship Id="rId280" Type="http://schemas.openxmlformats.org/officeDocument/2006/relationships/customXml" Target="../ink/ink4861.xml"/><Relationship Id="rId336" Type="http://schemas.openxmlformats.org/officeDocument/2006/relationships/customXml" Target="../ink/ink4889.xml"/><Relationship Id="rId75" Type="http://schemas.openxmlformats.org/officeDocument/2006/relationships/image" Target="../media/image2766.png"/><Relationship Id="rId140" Type="http://schemas.openxmlformats.org/officeDocument/2006/relationships/customXml" Target="../ink/ink4791.xml"/><Relationship Id="rId182" Type="http://schemas.openxmlformats.org/officeDocument/2006/relationships/customXml" Target="../ink/ink4812.xml"/><Relationship Id="rId378" Type="http://schemas.openxmlformats.org/officeDocument/2006/relationships/customXml" Target="../ink/ink4910.xml"/><Relationship Id="rId403" Type="http://schemas.openxmlformats.org/officeDocument/2006/relationships/image" Target="../media/image2930.png"/><Relationship Id="rId6" Type="http://schemas.openxmlformats.org/officeDocument/2006/relationships/customXml" Target="../ink/ink4724.xml"/><Relationship Id="rId238" Type="http://schemas.openxmlformats.org/officeDocument/2006/relationships/customXml" Target="../ink/ink4840.xml"/><Relationship Id="rId291" Type="http://schemas.openxmlformats.org/officeDocument/2006/relationships/image" Target="../media/image2874.png"/><Relationship Id="rId305" Type="http://schemas.openxmlformats.org/officeDocument/2006/relationships/image" Target="../media/image2881.png"/><Relationship Id="rId347" Type="http://schemas.openxmlformats.org/officeDocument/2006/relationships/image" Target="../media/image2902.png"/><Relationship Id="rId44" Type="http://schemas.openxmlformats.org/officeDocument/2006/relationships/customXml" Target="../ink/ink4743.xml"/><Relationship Id="rId86" Type="http://schemas.openxmlformats.org/officeDocument/2006/relationships/customXml" Target="../ink/ink4764.xml"/><Relationship Id="rId151" Type="http://schemas.openxmlformats.org/officeDocument/2006/relationships/image" Target="../media/image2804.png"/><Relationship Id="rId389" Type="http://schemas.openxmlformats.org/officeDocument/2006/relationships/image" Target="../media/image2923.png"/><Relationship Id="rId193" Type="http://schemas.openxmlformats.org/officeDocument/2006/relationships/image" Target="../media/image2825.png"/><Relationship Id="rId207" Type="http://schemas.openxmlformats.org/officeDocument/2006/relationships/image" Target="../media/image2832.png"/><Relationship Id="rId249" Type="http://schemas.openxmlformats.org/officeDocument/2006/relationships/image" Target="../media/image2853.png"/><Relationship Id="rId13" Type="http://schemas.openxmlformats.org/officeDocument/2006/relationships/image" Target="../media/image2735.png"/><Relationship Id="rId109" Type="http://schemas.openxmlformats.org/officeDocument/2006/relationships/image" Target="../media/image2783.png"/><Relationship Id="rId260" Type="http://schemas.openxmlformats.org/officeDocument/2006/relationships/customXml" Target="../ink/ink4851.xml"/><Relationship Id="rId316" Type="http://schemas.openxmlformats.org/officeDocument/2006/relationships/customXml" Target="../ink/ink4879.xml"/><Relationship Id="rId55" Type="http://schemas.openxmlformats.org/officeDocument/2006/relationships/image" Target="../media/image2756.png"/><Relationship Id="rId97" Type="http://schemas.openxmlformats.org/officeDocument/2006/relationships/image" Target="../media/image2777.png"/><Relationship Id="rId120" Type="http://schemas.openxmlformats.org/officeDocument/2006/relationships/customXml" Target="../ink/ink4781.xml"/><Relationship Id="rId358" Type="http://schemas.openxmlformats.org/officeDocument/2006/relationships/customXml" Target="../ink/ink4900.xml"/><Relationship Id="rId162" Type="http://schemas.openxmlformats.org/officeDocument/2006/relationships/customXml" Target="../ink/ink4802.xml"/><Relationship Id="rId218" Type="http://schemas.openxmlformats.org/officeDocument/2006/relationships/customXml" Target="../ink/ink4830.xml"/><Relationship Id="rId271" Type="http://schemas.openxmlformats.org/officeDocument/2006/relationships/image" Target="../media/image2864.png"/><Relationship Id="rId24" Type="http://schemas.openxmlformats.org/officeDocument/2006/relationships/customXml" Target="../ink/ink4733.xml"/><Relationship Id="rId66" Type="http://schemas.openxmlformats.org/officeDocument/2006/relationships/customXml" Target="../ink/ink4754.xml"/><Relationship Id="rId131" Type="http://schemas.openxmlformats.org/officeDocument/2006/relationships/image" Target="../media/image2794.png"/><Relationship Id="rId327" Type="http://schemas.openxmlformats.org/officeDocument/2006/relationships/image" Target="../media/image2892.png"/><Relationship Id="rId369" Type="http://schemas.openxmlformats.org/officeDocument/2006/relationships/image" Target="../media/image2913.png"/><Relationship Id="rId173" Type="http://schemas.openxmlformats.org/officeDocument/2006/relationships/image" Target="../media/image2815.png"/><Relationship Id="rId229" Type="http://schemas.openxmlformats.org/officeDocument/2006/relationships/image" Target="../media/image2843.png"/><Relationship Id="rId380" Type="http://schemas.openxmlformats.org/officeDocument/2006/relationships/customXml" Target="../ink/ink4911.xml"/><Relationship Id="rId240" Type="http://schemas.openxmlformats.org/officeDocument/2006/relationships/customXml" Target="../ink/ink4841.xml"/><Relationship Id="rId35" Type="http://schemas.openxmlformats.org/officeDocument/2006/relationships/image" Target="../media/image2746.png"/><Relationship Id="rId77" Type="http://schemas.openxmlformats.org/officeDocument/2006/relationships/image" Target="../media/image2767.png"/><Relationship Id="rId100" Type="http://schemas.openxmlformats.org/officeDocument/2006/relationships/customXml" Target="../ink/ink4771.xml"/><Relationship Id="rId282" Type="http://schemas.openxmlformats.org/officeDocument/2006/relationships/customXml" Target="../ink/ink4862.xml"/><Relationship Id="rId338" Type="http://schemas.openxmlformats.org/officeDocument/2006/relationships/customXml" Target="../ink/ink4890.xml"/><Relationship Id="rId8" Type="http://schemas.openxmlformats.org/officeDocument/2006/relationships/customXml" Target="../ink/ink4725.xml"/><Relationship Id="rId142" Type="http://schemas.openxmlformats.org/officeDocument/2006/relationships/customXml" Target="../ink/ink4792.xml"/><Relationship Id="rId184" Type="http://schemas.openxmlformats.org/officeDocument/2006/relationships/customXml" Target="../ink/ink4813.xml"/><Relationship Id="rId391" Type="http://schemas.openxmlformats.org/officeDocument/2006/relationships/image" Target="../media/image2924.png"/><Relationship Id="rId405" Type="http://schemas.openxmlformats.org/officeDocument/2006/relationships/image" Target="../media/image2931.png"/><Relationship Id="rId251" Type="http://schemas.openxmlformats.org/officeDocument/2006/relationships/image" Target="../media/image2854.png"/><Relationship Id="rId46" Type="http://schemas.openxmlformats.org/officeDocument/2006/relationships/customXml" Target="../ink/ink4744.xml"/><Relationship Id="rId293" Type="http://schemas.openxmlformats.org/officeDocument/2006/relationships/image" Target="../media/image2875.png"/><Relationship Id="rId307" Type="http://schemas.openxmlformats.org/officeDocument/2006/relationships/image" Target="../media/image2882.png"/><Relationship Id="rId349" Type="http://schemas.openxmlformats.org/officeDocument/2006/relationships/image" Target="../media/image2903.png"/><Relationship Id="rId88" Type="http://schemas.openxmlformats.org/officeDocument/2006/relationships/customXml" Target="../ink/ink4765.xml"/><Relationship Id="rId111" Type="http://schemas.openxmlformats.org/officeDocument/2006/relationships/image" Target="../media/image2784.png"/><Relationship Id="rId153" Type="http://schemas.openxmlformats.org/officeDocument/2006/relationships/image" Target="../media/image2805.png"/><Relationship Id="rId195" Type="http://schemas.openxmlformats.org/officeDocument/2006/relationships/image" Target="../media/image2826.png"/><Relationship Id="rId209" Type="http://schemas.openxmlformats.org/officeDocument/2006/relationships/image" Target="../media/image2833.png"/><Relationship Id="rId360" Type="http://schemas.openxmlformats.org/officeDocument/2006/relationships/customXml" Target="../ink/ink4901.xml"/><Relationship Id="rId220" Type="http://schemas.openxmlformats.org/officeDocument/2006/relationships/customXml" Target="../ink/ink4831.xml"/><Relationship Id="rId15" Type="http://schemas.openxmlformats.org/officeDocument/2006/relationships/image" Target="../media/image2736.png"/><Relationship Id="rId57" Type="http://schemas.openxmlformats.org/officeDocument/2006/relationships/image" Target="../media/image2757.png"/><Relationship Id="rId262" Type="http://schemas.openxmlformats.org/officeDocument/2006/relationships/customXml" Target="../ink/ink4852.xml"/><Relationship Id="rId318" Type="http://schemas.openxmlformats.org/officeDocument/2006/relationships/customXml" Target="../ink/ink4880.xml"/><Relationship Id="rId99" Type="http://schemas.openxmlformats.org/officeDocument/2006/relationships/image" Target="../media/image2778.png"/><Relationship Id="rId122" Type="http://schemas.openxmlformats.org/officeDocument/2006/relationships/customXml" Target="../ink/ink4782.xml"/><Relationship Id="rId164" Type="http://schemas.openxmlformats.org/officeDocument/2006/relationships/customXml" Target="../ink/ink4803.xml"/><Relationship Id="rId371" Type="http://schemas.openxmlformats.org/officeDocument/2006/relationships/image" Target="../media/image2914.png"/><Relationship Id="rId26" Type="http://schemas.openxmlformats.org/officeDocument/2006/relationships/customXml" Target="../ink/ink4734.xml"/><Relationship Id="rId231" Type="http://schemas.openxmlformats.org/officeDocument/2006/relationships/image" Target="../media/image2844.png"/><Relationship Id="rId273" Type="http://schemas.openxmlformats.org/officeDocument/2006/relationships/image" Target="../media/image2865.png"/><Relationship Id="rId329" Type="http://schemas.openxmlformats.org/officeDocument/2006/relationships/image" Target="../media/image2893.png"/><Relationship Id="rId68" Type="http://schemas.openxmlformats.org/officeDocument/2006/relationships/customXml" Target="../ink/ink4755.xml"/><Relationship Id="rId133" Type="http://schemas.openxmlformats.org/officeDocument/2006/relationships/image" Target="../media/image2795.png"/><Relationship Id="rId175" Type="http://schemas.openxmlformats.org/officeDocument/2006/relationships/image" Target="../media/image2816.png"/><Relationship Id="rId340" Type="http://schemas.openxmlformats.org/officeDocument/2006/relationships/customXml" Target="../ink/ink4891.xml"/><Relationship Id="rId200" Type="http://schemas.openxmlformats.org/officeDocument/2006/relationships/customXml" Target="../ink/ink4821.xml"/><Relationship Id="rId382" Type="http://schemas.openxmlformats.org/officeDocument/2006/relationships/customXml" Target="../ink/ink4912.xml"/><Relationship Id="rId242" Type="http://schemas.openxmlformats.org/officeDocument/2006/relationships/customXml" Target="../ink/ink4842.xml"/><Relationship Id="rId284" Type="http://schemas.openxmlformats.org/officeDocument/2006/relationships/customXml" Target="../ink/ink4863.xml"/><Relationship Id="rId37" Type="http://schemas.openxmlformats.org/officeDocument/2006/relationships/image" Target="../media/image2747.png"/><Relationship Id="rId79" Type="http://schemas.openxmlformats.org/officeDocument/2006/relationships/image" Target="../media/image2768.png"/><Relationship Id="rId102" Type="http://schemas.openxmlformats.org/officeDocument/2006/relationships/customXml" Target="../ink/ink4772.xml"/><Relationship Id="rId144" Type="http://schemas.openxmlformats.org/officeDocument/2006/relationships/customXml" Target="../ink/ink4793.xml"/><Relationship Id="rId90" Type="http://schemas.openxmlformats.org/officeDocument/2006/relationships/customXml" Target="../ink/ink4766.xml"/><Relationship Id="rId186" Type="http://schemas.openxmlformats.org/officeDocument/2006/relationships/customXml" Target="../ink/ink4814.xml"/><Relationship Id="rId351" Type="http://schemas.openxmlformats.org/officeDocument/2006/relationships/image" Target="../media/image2904.png"/><Relationship Id="rId393" Type="http://schemas.openxmlformats.org/officeDocument/2006/relationships/image" Target="../media/image2925.png"/><Relationship Id="rId407" Type="http://schemas.openxmlformats.org/officeDocument/2006/relationships/image" Target="../media/image2932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90.png"/><Relationship Id="rId299" Type="http://schemas.openxmlformats.org/officeDocument/2006/relationships/image" Target="../media/image3081.png"/><Relationship Id="rId21" Type="http://schemas.openxmlformats.org/officeDocument/2006/relationships/image" Target="../media/image2942.png"/><Relationship Id="rId63" Type="http://schemas.openxmlformats.org/officeDocument/2006/relationships/image" Target="../media/image2963.png"/><Relationship Id="rId159" Type="http://schemas.openxmlformats.org/officeDocument/2006/relationships/image" Target="../media/image3011.png"/><Relationship Id="rId324" Type="http://schemas.openxmlformats.org/officeDocument/2006/relationships/customXml" Target="../ink/ink5086.xml"/><Relationship Id="rId366" Type="http://schemas.openxmlformats.org/officeDocument/2006/relationships/customXml" Target="../ink/ink5107.xml"/><Relationship Id="rId170" Type="http://schemas.openxmlformats.org/officeDocument/2006/relationships/customXml" Target="../ink/ink5009.xml"/><Relationship Id="rId226" Type="http://schemas.openxmlformats.org/officeDocument/2006/relationships/customXml" Target="../ink/ink5037.xml"/><Relationship Id="rId433" Type="http://schemas.openxmlformats.org/officeDocument/2006/relationships/image" Target="../media/image3148.png"/><Relationship Id="rId268" Type="http://schemas.openxmlformats.org/officeDocument/2006/relationships/customXml" Target="../ink/ink5058.xml"/><Relationship Id="rId475" Type="http://schemas.openxmlformats.org/officeDocument/2006/relationships/image" Target="../media/image3169.png"/><Relationship Id="rId32" Type="http://schemas.openxmlformats.org/officeDocument/2006/relationships/customXml" Target="../ink/ink4940.xml"/><Relationship Id="rId74" Type="http://schemas.openxmlformats.org/officeDocument/2006/relationships/customXml" Target="../ink/ink4961.xml"/><Relationship Id="rId128" Type="http://schemas.openxmlformats.org/officeDocument/2006/relationships/customXml" Target="../ink/ink4988.xml"/><Relationship Id="rId335" Type="http://schemas.openxmlformats.org/officeDocument/2006/relationships/image" Target="../media/image3099.png"/><Relationship Id="rId377" Type="http://schemas.openxmlformats.org/officeDocument/2006/relationships/image" Target="../media/image3120.png"/><Relationship Id="rId5" Type="http://schemas.openxmlformats.org/officeDocument/2006/relationships/image" Target="../media/image2934.png"/><Relationship Id="rId181" Type="http://schemas.openxmlformats.org/officeDocument/2006/relationships/image" Target="../media/image3022.png"/><Relationship Id="rId237" Type="http://schemas.openxmlformats.org/officeDocument/2006/relationships/image" Target="../media/image3050.png"/><Relationship Id="rId402" Type="http://schemas.openxmlformats.org/officeDocument/2006/relationships/customXml" Target="../ink/ink5125.xml"/><Relationship Id="rId279" Type="http://schemas.openxmlformats.org/officeDocument/2006/relationships/image" Target="../media/image3071.png"/><Relationship Id="rId444" Type="http://schemas.openxmlformats.org/officeDocument/2006/relationships/customXml" Target="../ink/ink5146.xml"/><Relationship Id="rId486" Type="http://schemas.openxmlformats.org/officeDocument/2006/relationships/customXml" Target="../ink/ink5167.xml"/><Relationship Id="rId43" Type="http://schemas.openxmlformats.org/officeDocument/2006/relationships/image" Target="../media/image2953.png"/><Relationship Id="rId139" Type="http://schemas.openxmlformats.org/officeDocument/2006/relationships/image" Target="../media/image3001.png"/><Relationship Id="rId290" Type="http://schemas.openxmlformats.org/officeDocument/2006/relationships/customXml" Target="../ink/ink5069.xml"/><Relationship Id="rId304" Type="http://schemas.openxmlformats.org/officeDocument/2006/relationships/customXml" Target="../ink/ink5076.xml"/><Relationship Id="rId346" Type="http://schemas.openxmlformats.org/officeDocument/2006/relationships/customXml" Target="../ink/ink5097.xml"/><Relationship Id="rId388" Type="http://schemas.openxmlformats.org/officeDocument/2006/relationships/customXml" Target="../ink/ink5118.xml"/><Relationship Id="rId85" Type="http://schemas.openxmlformats.org/officeDocument/2006/relationships/image" Target="../media/image2974.png"/><Relationship Id="rId150" Type="http://schemas.openxmlformats.org/officeDocument/2006/relationships/customXml" Target="../ink/ink4999.xml"/><Relationship Id="rId192" Type="http://schemas.openxmlformats.org/officeDocument/2006/relationships/customXml" Target="../ink/ink5020.xml"/><Relationship Id="rId206" Type="http://schemas.openxmlformats.org/officeDocument/2006/relationships/customXml" Target="../ink/ink5027.xml"/><Relationship Id="rId413" Type="http://schemas.openxmlformats.org/officeDocument/2006/relationships/image" Target="../media/image3138.png"/><Relationship Id="rId248" Type="http://schemas.openxmlformats.org/officeDocument/2006/relationships/customXml" Target="../ink/ink5048.xml"/><Relationship Id="rId455" Type="http://schemas.openxmlformats.org/officeDocument/2006/relationships/image" Target="../media/image3159.png"/><Relationship Id="rId497" Type="http://schemas.openxmlformats.org/officeDocument/2006/relationships/image" Target="../media/image3180.png"/><Relationship Id="rId12" Type="http://schemas.openxmlformats.org/officeDocument/2006/relationships/customXml" Target="../ink/ink4930.xml"/><Relationship Id="rId108" Type="http://schemas.openxmlformats.org/officeDocument/2006/relationships/customXml" Target="../ink/ink4978.xml"/><Relationship Id="rId315" Type="http://schemas.openxmlformats.org/officeDocument/2006/relationships/image" Target="../media/image3089.png"/><Relationship Id="rId357" Type="http://schemas.openxmlformats.org/officeDocument/2006/relationships/image" Target="../media/image3110.png"/><Relationship Id="rId54" Type="http://schemas.openxmlformats.org/officeDocument/2006/relationships/customXml" Target="../ink/ink4951.xml"/><Relationship Id="rId96" Type="http://schemas.openxmlformats.org/officeDocument/2006/relationships/customXml" Target="../ink/ink4972.xml"/><Relationship Id="rId161" Type="http://schemas.openxmlformats.org/officeDocument/2006/relationships/image" Target="../media/image3012.png"/><Relationship Id="rId217" Type="http://schemas.openxmlformats.org/officeDocument/2006/relationships/image" Target="../media/image3040.png"/><Relationship Id="rId399" Type="http://schemas.openxmlformats.org/officeDocument/2006/relationships/image" Target="../media/image3131.png"/><Relationship Id="rId259" Type="http://schemas.openxmlformats.org/officeDocument/2006/relationships/image" Target="../media/image3061.png"/><Relationship Id="rId424" Type="http://schemas.openxmlformats.org/officeDocument/2006/relationships/customXml" Target="../ink/ink5136.xml"/><Relationship Id="rId466" Type="http://schemas.openxmlformats.org/officeDocument/2006/relationships/customXml" Target="../ink/ink5157.xml"/><Relationship Id="rId23" Type="http://schemas.openxmlformats.org/officeDocument/2006/relationships/image" Target="../media/image2943.png"/><Relationship Id="rId119" Type="http://schemas.openxmlformats.org/officeDocument/2006/relationships/image" Target="../media/image2991.png"/><Relationship Id="rId270" Type="http://schemas.openxmlformats.org/officeDocument/2006/relationships/customXml" Target="../ink/ink5059.xml"/><Relationship Id="rId326" Type="http://schemas.openxmlformats.org/officeDocument/2006/relationships/customXml" Target="../ink/ink5087.xml"/><Relationship Id="rId65" Type="http://schemas.openxmlformats.org/officeDocument/2006/relationships/image" Target="../media/image2964.png"/><Relationship Id="rId130" Type="http://schemas.openxmlformats.org/officeDocument/2006/relationships/customXml" Target="../ink/ink4989.xml"/><Relationship Id="rId368" Type="http://schemas.openxmlformats.org/officeDocument/2006/relationships/customXml" Target="../ink/ink5108.xml"/><Relationship Id="rId172" Type="http://schemas.openxmlformats.org/officeDocument/2006/relationships/customXml" Target="../ink/ink5010.xml"/><Relationship Id="rId228" Type="http://schemas.openxmlformats.org/officeDocument/2006/relationships/customXml" Target="../ink/ink5038.xml"/><Relationship Id="rId435" Type="http://schemas.openxmlformats.org/officeDocument/2006/relationships/image" Target="../media/image3149.png"/><Relationship Id="rId477" Type="http://schemas.openxmlformats.org/officeDocument/2006/relationships/image" Target="../media/image3170.png"/><Relationship Id="rId281" Type="http://schemas.openxmlformats.org/officeDocument/2006/relationships/image" Target="../media/image3072.png"/><Relationship Id="rId337" Type="http://schemas.openxmlformats.org/officeDocument/2006/relationships/image" Target="../media/image3100.png"/><Relationship Id="rId34" Type="http://schemas.openxmlformats.org/officeDocument/2006/relationships/customXml" Target="../ink/ink4941.xml"/><Relationship Id="rId76" Type="http://schemas.openxmlformats.org/officeDocument/2006/relationships/customXml" Target="../ink/ink4962.xml"/><Relationship Id="rId141" Type="http://schemas.openxmlformats.org/officeDocument/2006/relationships/image" Target="../media/image3002.png"/><Relationship Id="rId379" Type="http://schemas.openxmlformats.org/officeDocument/2006/relationships/image" Target="../media/image3121.png"/><Relationship Id="rId7" Type="http://schemas.openxmlformats.org/officeDocument/2006/relationships/image" Target="../media/image2935.png"/><Relationship Id="rId183" Type="http://schemas.openxmlformats.org/officeDocument/2006/relationships/image" Target="../media/image3023.png"/><Relationship Id="rId239" Type="http://schemas.openxmlformats.org/officeDocument/2006/relationships/image" Target="../media/image3051.png"/><Relationship Id="rId390" Type="http://schemas.openxmlformats.org/officeDocument/2006/relationships/customXml" Target="../ink/ink5119.xml"/><Relationship Id="rId404" Type="http://schemas.openxmlformats.org/officeDocument/2006/relationships/customXml" Target="../ink/ink5126.xml"/><Relationship Id="rId446" Type="http://schemas.openxmlformats.org/officeDocument/2006/relationships/customXml" Target="../ink/ink5147.xml"/><Relationship Id="rId250" Type="http://schemas.openxmlformats.org/officeDocument/2006/relationships/customXml" Target="../ink/ink5049.xml"/><Relationship Id="rId292" Type="http://schemas.openxmlformats.org/officeDocument/2006/relationships/customXml" Target="../ink/ink5070.xml"/><Relationship Id="rId306" Type="http://schemas.openxmlformats.org/officeDocument/2006/relationships/customXml" Target="../ink/ink5077.xml"/><Relationship Id="rId488" Type="http://schemas.openxmlformats.org/officeDocument/2006/relationships/customXml" Target="../ink/ink5168.xml"/><Relationship Id="rId45" Type="http://schemas.openxmlformats.org/officeDocument/2006/relationships/image" Target="../media/image2954.png"/><Relationship Id="rId87" Type="http://schemas.openxmlformats.org/officeDocument/2006/relationships/image" Target="../media/image2975.png"/><Relationship Id="rId110" Type="http://schemas.openxmlformats.org/officeDocument/2006/relationships/customXml" Target="../ink/ink4979.xml"/><Relationship Id="rId348" Type="http://schemas.openxmlformats.org/officeDocument/2006/relationships/customXml" Target="../ink/ink5098.xml"/><Relationship Id="rId152" Type="http://schemas.openxmlformats.org/officeDocument/2006/relationships/customXml" Target="../ink/ink5000.xml"/><Relationship Id="rId194" Type="http://schemas.openxmlformats.org/officeDocument/2006/relationships/customXml" Target="../ink/ink5021.xml"/><Relationship Id="rId208" Type="http://schemas.openxmlformats.org/officeDocument/2006/relationships/customXml" Target="../ink/ink5028.xml"/><Relationship Id="rId415" Type="http://schemas.openxmlformats.org/officeDocument/2006/relationships/image" Target="../media/image3139.png"/><Relationship Id="rId457" Type="http://schemas.openxmlformats.org/officeDocument/2006/relationships/image" Target="../media/image3160.png"/><Relationship Id="rId261" Type="http://schemas.openxmlformats.org/officeDocument/2006/relationships/image" Target="../media/image3062.png"/><Relationship Id="rId14" Type="http://schemas.openxmlformats.org/officeDocument/2006/relationships/customXml" Target="../ink/ink4931.xml"/><Relationship Id="rId56" Type="http://schemas.openxmlformats.org/officeDocument/2006/relationships/customXml" Target="../ink/ink4952.xml"/><Relationship Id="rId317" Type="http://schemas.openxmlformats.org/officeDocument/2006/relationships/image" Target="../media/image3090.png"/><Relationship Id="rId359" Type="http://schemas.openxmlformats.org/officeDocument/2006/relationships/image" Target="../media/image3111.png"/><Relationship Id="rId98" Type="http://schemas.openxmlformats.org/officeDocument/2006/relationships/customXml" Target="../ink/ink4973.xml"/><Relationship Id="rId121" Type="http://schemas.openxmlformats.org/officeDocument/2006/relationships/image" Target="../media/image2992.png"/><Relationship Id="rId163" Type="http://schemas.openxmlformats.org/officeDocument/2006/relationships/image" Target="../media/image3013.png"/><Relationship Id="rId219" Type="http://schemas.openxmlformats.org/officeDocument/2006/relationships/image" Target="../media/image3041.png"/><Relationship Id="rId370" Type="http://schemas.openxmlformats.org/officeDocument/2006/relationships/customXml" Target="../ink/ink5109.xml"/><Relationship Id="rId426" Type="http://schemas.openxmlformats.org/officeDocument/2006/relationships/customXml" Target="../ink/ink5137.xml"/><Relationship Id="rId230" Type="http://schemas.openxmlformats.org/officeDocument/2006/relationships/customXml" Target="../ink/ink5039.xml"/><Relationship Id="rId468" Type="http://schemas.openxmlformats.org/officeDocument/2006/relationships/customXml" Target="../ink/ink5158.xml"/><Relationship Id="rId25" Type="http://schemas.openxmlformats.org/officeDocument/2006/relationships/image" Target="../media/image2944.png"/><Relationship Id="rId67" Type="http://schemas.openxmlformats.org/officeDocument/2006/relationships/image" Target="../media/image2965.png"/><Relationship Id="rId272" Type="http://schemas.openxmlformats.org/officeDocument/2006/relationships/customXml" Target="../ink/ink5060.xml"/><Relationship Id="rId328" Type="http://schemas.openxmlformats.org/officeDocument/2006/relationships/customXml" Target="../ink/ink5088.xml"/><Relationship Id="rId132" Type="http://schemas.openxmlformats.org/officeDocument/2006/relationships/customXml" Target="../ink/ink4990.xml"/><Relationship Id="rId174" Type="http://schemas.openxmlformats.org/officeDocument/2006/relationships/customXml" Target="../ink/ink5011.xml"/><Relationship Id="rId381" Type="http://schemas.openxmlformats.org/officeDocument/2006/relationships/image" Target="../media/image3122.png"/><Relationship Id="rId241" Type="http://schemas.openxmlformats.org/officeDocument/2006/relationships/image" Target="../media/image3052.png"/><Relationship Id="rId437" Type="http://schemas.openxmlformats.org/officeDocument/2006/relationships/image" Target="../media/image3150.png"/><Relationship Id="rId479" Type="http://schemas.openxmlformats.org/officeDocument/2006/relationships/image" Target="../media/image3171.png"/><Relationship Id="rId36" Type="http://schemas.openxmlformats.org/officeDocument/2006/relationships/customXml" Target="../ink/ink4942.xml"/><Relationship Id="rId283" Type="http://schemas.openxmlformats.org/officeDocument/2006/relationships/image" Target="../media/image3073.png"/><Relationship Id="rId339" Type="http://schemas.openxmlformats.org/officeDocument/2006/relationships/image" Target="../media/image3101.png"/><Relationship Id="rId490" Type="http://schemas.openxmlformats.org/officeDocument/2006/relationships/customXml" Target="../ink/ink5169.xml"/><Relationship Id="rId78" Type="http://schemas.openxmlformats.org/officeDocument/2006/relationships/customXml" Target="../ink/ink4963.xml"/><Relationship Id="rId101" Type="http://schemas.openxmlformats.org/officeDocument/2006/relationships/image" Target="../media/image2982.png"/><Relationship Id="rId143" Type="http://schemas.openxmlformats.org/officeDocument/2006/relationships/image" Target="../media/image3003.png"/><Relationship Id="rId185" Type="http://schemas.openxmlformats.org/officeDocument/2006/relationships/image" Target="../media/image3024.png"/><Relationship Id="rId350" Type="http://schemas.openxmlformats.org/officeDocument/2006/relationships/customXml" Target="../ink/ink5099.xml"/><Relationship Id="rId406" Type="http://schemas.openxmlformats.org/officeDocument/2006/relationships/customXml" Target="../ink/ink5127.xml"/><Relationship Id="rId9" Type="http://schemas.openxmlformats.org/officeDocument/2006/relationships/image" Target="../media/image2936.png"/><Relationship Id="rId210" Type="http://schemas.openxmlformats.org/officeDocument/2006/relationships/customXml" Target="../ink/ink5029.xml"/><Relationship Id="rId392" Type="http://schemas.openxmlformats.org/officeDocument/2006/relationships/customXml" Target="../ink/ink5120.xml"/><Relationship Id="rId448" Type="http://schemas.openxmlformats.org/officeDocument/2006/relationships/customXml" Target="../ink/ink5148.xml"/><Relationship Id="rId252" Type="http://schemas.openxmlformats.org/officeDocument/2006/relationships/customXml" Target="../ink/ink5050.xml"/><Relationship Id="rId294" Type="http://schemas.openxmlformats.org/officeDocument/2006/relationships/customXml" Target="../ink/ink5071.xml"/><Relationship Id="rId308" Type="http://schemas.openxmlformats.org/officeDocument/2006/relationships/customXml" Target="../ink/ink5078.xml"/><Relationship Id="rId47" Type="http://schemas.openxmlformats.org/officeDocument/2006/relationships/image" Target="../media/image2955.png"/><Relationship Id="rId89" Type="http://schemas.openxmlformats.org/officeDocument/2006/relationships/image" Target="../media/image2976.png"/><Relationship Id="rId112" Type="http://schemas.openxmlformats.org/officeDocument/2006/relationships/customXml" Target="../ink/ink4980.xml"/><Relationship Id="rId154" Type="http://schemas.openxmlformats.org/officeDocument/2006/relationships/customXml" Target="../ink/ink5001.xml"/><Relationship Id="rId361" Type="http://schemas.openxmlformats.org/officeDocument/2006/relationships/image" Target="../media/image3112.png"/><Relationship Id="rId196" Type="http://schemas.openxmlformats.org/officeDocument/2006/relationships/customXml" Target="../ink/ink5022.xml"/><Relationship Id="rId417" Type="http://schemas.openxmlformats.org/officeDocument/2006/relationships/image" Target="../media/image3140.png"/><Relationship Id="rId459" Type="http://schemas.openxmlformats.org/officeDocument/2006/relationships/image" Target="../media/image3161.png"/><Relationship Id="rId16" Type="http://schemas.openxmlformats.org/officeDocument/2006/relationships/customXml" Target="../ink/ink4932.xml"/><Relationship Id="rId221" Type="http://schemas.openxmlformats.org/officeDocument/2006/relationships/image" Target="../media/image3042.png"/><Relationship Id="rId263" Type="http://schemas.openxmlformats.org/officeDocument/2006/relationships/image" Target="../media/image3063.png"/><Relationship Id="rId319" Type="http://schemas.openxmlformats.org/officeDocument/2006/relationships/image" Target="../media/image3091.png"/><Relationship Id="rId470" Type="http://schemas.openxmlformats.org/officeDocument/2006/relationships/customXml" Target="../ink/ink5159.xml"/><Relationship Id="rId58" Type="http://schemas.openxmlformats.org/officeDocument/2006/relationships/customXml" Target="../ink/ink4953.xml"/><Relationship Id="rId123" Type="http://schemas.openxmlformats.org/officeDocument/2006/relationships/image" Target="../media/image2993.png"/><Relationship Id="rId330" Type="http://schemas.openxmlformats.org/officeDocument/2006/relationships/customXml" Target="../ink/ink5089.xml"/><Relationship Id="rId165" Type="http://schemas.openxmlformats.org/officeDocument/2006/relationships/image" Target="../media/image3014.png"/><Relationship Id="rId372" Type="http://schemas.openxmlformats.org/officeDocument/2006/relationships/customXml" Target="../ink/ink5110.xml"/><Relationship Id="rId428" Type="http://schemas.openxmlformats.org/officeDocument/2006/relationships/customXml" Target="../ink/ink5138.xml"/><Relationship Id="rId232" Type="http://schemas.openxmlformats.org/officeDocument/2006/relationships/customXml" Target="../ink/ink5040.xml"/><Relationship Id="rId274" Type="http://schemas.openxmlformats.org/officeDocument/2006/relationships/customXml" Target="../ink/ink5061.xml"/><Relationship Id="rId481" Type="http://schemas.openxmlformats.org/officeDocument/2006/relationships/image" Target="../media/image3172.png"/><Relationship Id="rId27" Type="http://schemas.openxmlformats.org/officeDocument/2006/relationships/image" Target="../media/image2945.png"/><Relationship Id="rId69" Type="http://schemas.openxmlformats.org/officeDocument/2006/relationships/image" Target="../media/image2966.png"/><Relationship Id="rId134" Type="http://schemas.openxmlformats.org/officeDocument/2006/relationships/customXml" Target="../ink/ink4991.xml"/><Relationship Id="rId80" Type="http://schemas.openxmlformats.org/officeDocument/2006/relationships/customXml" Target="../ink/ink4964.xml"/><Relationship Id="rId176" Type="http://schemas.openxmlformats.org/officeDocument/2006/relationships/customXml" Target="../ink/ink5012.xml"/><Relationship Id="rId341" Type="http://schemas.openxmlformats.org/officeDocument/2006/relationships/image" Target="../media/image3102.png"/><Relationship Id="rId383" Type="http://schemas.openxmlformats.org/officeDocument/2006/relationships/image" Target="../media/image3123.png"/><Relationship Id="rId439" Type="http://schemas.openxmlformats.org/officeDocument/2006/relationships/image" Target="../media/image3151.png"/><Relationship Id="rId201" Type="http://schemas.openxmlformats.org/officeDocument/2006/relationships/image" Target="../media/image3032.png"/><Relationship Id="rId243" Type="http://schemas.openxmlformats.org/officeDocument/2006/relationships/image" Target="../media/image3053.png"/><Relationship Id="rId285" Type="http://schemas.openxmlformats.org/officeDocument/2006/relationships/image" Target="../media/image3074.png"/><Relationship Id="rId450" Type="http://schemas.openxmlformats.org/officeDocument/2006/relationships/customXml" Target="../ink/ink5149.xml"/><Relationship Id="rId38" Type="http://schemas.openxmlformats.org/officeDocument/2006/relationships/customXml" Target="../ink/ink4943.xml"/><Relationship Id="rId103" Type="http://schemas.openxmlformats.org/officeDocument/2006/relationships/image" Target="../media/image2983.png"/><Relationship Id="rId310" Type="http://schemas.openxmlformats.org/officeDocument/2006/relationships/customXml" Target="../ink/ink5079.xml"/><Relationship Id="rId492" Type="http://schemas.openxmlformats.org/officeDocument/2006/relationships/customXml" Target="../ink/ink5170.xml"/><Relationship Id="rId91" Type="http://schemas.openxmlformats.org/officeDocument/2006/relationships/image" Target="../media/image2977.png"/><Relationship Id="rId145" Type="http://schemas.openxmlformats.org/officeDocument/2006/relationships/image" Target="../media/image3004.png"/><Relationship Id="rId187" Type="http://schemas.openxmlformats.org/officeDocument/2006/relationships/image" Target="../media/image3025.png"/><Relationship Id="rId352" Type="http://schemas.openxmlformats.org/officeDocument/2006/relationships/customXml" Target="../ink/ink5100.xml"/><Relationship Id="rId394" Type="http://schemas.openxmlformats.org/officeDocument/2006/relationships/customXml" Target="../ink/ink5121.xml"/><Relationship Id="rId408" Type="http://schemas.openxmlformats.org/officeDocument/2006/relationships/customXml" Target="../ink/ink5128.xml"/><Relationship Id="rId212" Type="http://schemas.openxmlformats.org/officeDocument/2006/relationships/customXml" Target="../ink/ink5030.xml"/><Relationship Id="rId254" Type="http://schemas.openxmlformats.org/officeDocument/2006/relationships/customXml" Target="../ink/ink5051.xml"/><Relationship Id="rId49" Type="http://schemas.openxmlformats.org/officeDocument/2006/relationships/image" Target="../media/image2956.png"/><Relationship Id="rId114" Type="http://schemas.openxmlformats.org/officeDocument/2006/relationships/customXml" Target="../ink/ink4981.xml"/><Relationship Id="rId296" Type="http://schemas.openxmlformats.org/officeDocument/2006/relationships/customXml" Target="../ink/ink5072.xml"/><Relationship Id="rId461" Type="http://schemas.openxmlformats.org/officeDocument/2006/relationships/image" Target="../media/image3162.png"/><Relationship Id="rId60" Type="http://schemas.openxmlformats.org/officeDocument/2006/relationships/customXml" Target="../ink/ink4954.xml"/><Relationship Id="rId156" Type="http://schemas.openxmlformats.org/officeDocument/2006/relationships/customXml" Target="../ink/ink5002.xml"/><Relationship Id="rId198" Type="http://schemas.openxmlformats.org/officeDocument/2006/relationships/customXml" Target="../ink/ink5023.xml"/><Relationship Id="rId321" Type="http://schemas.openxmlformats.org/officeDocument/2006/relationships/image" Target="../media/image3092.png"/><Relationship Id="rId363" Type="http://schemas.openxmlformats.org/officeDocument/2006/relationships/image" Target="../media/image3113.png"/><Relationship Id="rId419" Type="http://schemas.openxmlformats.org/officeDocument/2006/relationships/image" Target="../media/image3141.png"/><Relationship Id="rId223" Type="http://schemas.openxmlformats.org/officeDocument/2006/relationships/image" Target="../media/image3043.png"/><Relationship Id="rId430" Type="http://schemas.openxmlformats.org/officeDocument/2006/relationships/customXml" Target="../ink/ink5139.xml"/><Relationship Id="rId18" Type="http://schemas.openxmlformats.org/officeDocument/2006/relationships/customXml" Target="../ink/ink4933.xml"/><Relationship Id="rId265" Type="http://schemas.openxmlformats.org/officeDocument/2006/relationships/image" Target="../media/image3064.png"/><Relationship Id="rId472" Type="http://schemas.openxmlformats.org/officeDocument/2006/relationships/customXml" Target="../ink/ink5160.xml"/><Relationship Id="rId125" Type="http://schemas.openxmlformats.org/officeDocument/2006/relationships/image" Target="../media/image2994.png"/><Relationship Id="rId167" Type="http://schemas.openxmlformats.org/officeDocument/2006/relationships/image" Target="../media/image3015.png"/><Relationship Id="rId332" Type="http://schemas.openxmlformats.org/officeDocument/2006/relationships/customXml" Target="../ink/ink5090.xml"/><Relationship Id="rId374" Type="http://schemas.openxmlformats.org/officeDocument/2006/relationships/customXml" Target="../ink/ink5111.xml"/><Relationship Id="rId71" Type="http://schemas.openxmlformats.org/officeDocument/2006/relationships/image" Target="../media/image2967.png"/><Relationship Id="rId234" Type="http://schemas.openxmlformats.org/officeDocument/2006/relationships/customXml" Target="../ink/ink5041.xml"/><Relationship Id="rId2" Type="http://schemas.openxmlformats.org/officeDocument/2006/relationships/customXml" Target="../ink/ink4925.xml"/><Relationship Id="rId29" Type="http://schemas.openxmlformats.org/officeDocument/2006/relationships/image" Target="../media/image2946.png"/><Relationship Id="rId276" Type="http://schemas.openxmlformats.org/officeDocument/2006/relationships/customXml" Target="../ink/ink5062.xml"/><Relationship Id="rId441" Type="http://schemas.openxmlformats.org/officeDocument/2006/relationships/image" Target="../media/image3152.png"/><Relationship Id="rId483" Type="http://schemas.openxmlformats.org/officeDocument/2006/relationships/image" Target="../media/image3173.png"/><Relationship Id="rId40" Type="http://schemas.openxmlformats.org/officeDocument/2006/relationships/customXml" Target="../ink/ink4944.xml"/><Relationship Id="rId136" Type="http://schemas.openxmlformats.org/officeDocument/2006/relationships/customXml" Target="../ink/ink4992.xml"/><Relationship Id="rId178" Type="http://schemas.openxmlformats.org/officeDocument/2006/relationships/customXml" Target="../ink/ink5013.xml"/><Relationship Id="rId301" Type="http://schemas.openxmlformats.org/officeDocument/2006/relationships/image" Target="../media/image3082.png"/><Relationship Id="rId343" Type="http://schemas.openxmlformats.org/officeDocument/2006/relationships/image" Target="../media/image3103.png"/><Relationship Id="rId82" Type="http://schemas.openxmlformats.org/officeDocument/2006/relationships/customXml" Target="../ink/ink4965.xml"/><Relationship Id="rId203" Type="http://schemas.openxmlformats.org/officeDocument/2006/relationships/image" Target="../media/image3033.png"/><Relationship Id="rId385" Type="http://schemas.openxmlformats.org/officeDocument/2006/relationships/image" Target="../media/image3124.png"/><Relationship Id="rId245" Type="http://schemas.openxmlformats.org/officeDocument/2006/relationships/image" Target="../media/image3054.png"/><Relationship Id="rId287" Type="http://schemas.openxmlformats.org/officeDocument/2006/relationships/image" Target="../media/image3075.png"/><Relationship Id="rId410" Type="http://schemas.openxmlformats.org/officeDocument/2006/relationships/customXml" Target="../ink/ink5129.xml"/><Relationship Id="rId452" Type="http://schemas.openxmlformats.org/officeDocument/2006/relationships/customXml" Target="../ink/ink5150.xml"/><Relationship Id="rId494" Type="http://schemas.openxmlformats.org/officeDocument/2006/relationships/customXml" Target="../ink/ink5171.xml"/><Relationship Id="rId105" Type="http://schemas.openxmlformats.org/officeDocument/2006/relationships/image" Target="../media/image2984.png"/><Relationship Id="rId147" Type="http://schemas.openxmlformats.org/officeDocument/2006/relationships/image" Target="../media/image3005.png"/><Relationship Id="rId312" Type="http://schemas.openxmlformats.org/officeDocument/2006/relationships/customXml" Target="../ink/ink5080.xml"/><Relationship Id="rId354" Type="http://schemas.openxmlformats.org/officeDocument/2006/relationships/customXml" Target="../ink/ink5101.xml"/><Relationship Id="rId51" Type="http://schemas.openxmlformats.org/officeDocument/2006/relationships/image" Target="../media/image2957.png"/><Relationship Id="rId93" Type="http://schemas.openxmlformats.org/officeDocument/2006/relationships/image" Target="../media/image2978.png"/><Relationship Id="rId189" Type="http://schemas.openxmlformats.org/officeDocument/2006/relationships/image" Target="../media/image3026.png"/><Relationship Id="rId396" Type="http://schemas.openxmlformats.org/officeDocument/2006/relationships/customXml" Target="../ink/ink5122.xml"/><Relationship Id="rId214" Type="http://schemas.openxmlformats.org/officeDocument/2006/relationships/customXml" Target="../ink/ink5031.xml"/><Relationship Id="rId256" Type="http://schemas.openxmlformats.org/officeDocument/2006/relationships/customXml" Target="../ink/ink5052.xml"/><Relationship Id="rId298" Type="http://schemas.openxmlformats.org/officeDocument/2006/relationships/customXml" Target="../ink/ink5073.xml"/><Relationship Id="rId421" Type="http://schemas.openxmlformats.org/officeDocument/2006/relationships/image" Target="../media/image3142.png"/><Relationship Id="rId463" Type="http://schemas.openxmlformats.org/officeDocument/2006/relationships/image" Target="../media/image3163.png"/><Relationship Id="rId116" Type="http://schemas.openxmlformats.org/officeDocument/2006/relationships/customXml" Target="../ink/ink4982.xml"/><Relationship Id="rId158" Type="http://schemas.openxmlformats.org/officeDocument/2006/relationships/customXml" Target="../ink/ink5003.xml"/><Relationship Id="rId323" Type="http://schemas.openxmlformats.org/officeDocument/2006/relationships/image" Target="../media/image3093.png"/><Relationship Id="rId20" Type="http://schemas.openxmlformats.org/officeDocument/2006/relationships/customXml" Target="../ink/ink4934.xml"/><Relationship Id="rId62" Type="http://schemas.openxmlformats.org/officeDocument/2006/relationships/customXml" Target="../ink/ink4955.xml"/><Relationship Id="rId365" Type="http://schemas.openxmlformats.org/officeDocument/2006/relationships/image" Target="../media/image3114.png"/><Relationship Id="rId225" Type="http://schemas.openxmlformats.org/officeDocument/2006/relationships/image" Target="../media/image3044.png"/><Relationship Id="rId267" Type="http://schemas.openxmlformats.org/officeDocument/2006/relationships/image" Target="../media/image3065.png"/><Relationship Id="rId432" Type="http://schemas.openxmlformats.org/officeDocument/2006/relationships/customXml" Target="../ink/ink5140.xml"/><Relationship Id="rId474" Type="http://schemas.openxmlformats.org/officeDocument/2006/relationships/customXml" Target="../ink/ink5161.xml"/><Relationship Id="rId106" Type="http://schemas.openxmlformats.org/officeDocument/2006/relationships/customXml" Target="../ink/ink4977.xml"/><Relationship Id="rId127" Type="http://schemas.openxmlformats.org/officeDocument/2006/relationships/image" Target="../media/image2995.png"/><Relationship Id="rId313" Type="http://schemas.openxmlformats.org/officeDocument/2006/relationships/image" Target="../media/image3088.png"/><Relationship Id="rId495" Type="http://schemas.openxmlformats.org/officeDocument/2006/relationships/image" Target="../media/image3179.png"/><Relationship Id="rId10" Type="http://schemas.openxmlformats.org/officeDocument/2006/relationships/customXml" Target="../ink/ink4929.xml"/><Relationship Id="rId31" Type="http://schemas.openxmlformats.org/officeDocument/2006/relationships/image" Target="../media/image2947.png"/><Relationship Id="rId52" Type="http://schemas.openxmlformats.org/officeDocument/2006/relationships/customXml" Target="../ink/ink4950.xml"/><Relationship Id="rId73" Type="http://schemas.openxmlformats.org/officeDocument/2006/relationships/image" Target="../media/image2968.png"/><Relationship Id="rId94" Type="http://schemas.openxmlformats.org/officeDocument/2006/relationships/customXml" Target="../ink/ink4971.xml"/><Relationship Id="rId148" Type="http://schemas.openxmlformats.org/officeDocument/2006/relationships/customXml" Target="../ink/ink4998.xml"/><Relationship Id="rId169" Type="http://schemas.openxmlformats.org/officeDocument/2006/relationships/image" Target="../media/image3016.png"/><Relationship Id="rId334" Type="http://schemas.openxmlformats.org/officeDocument/2006/relationships/customXml" Target="../ink/ink5091.xml"/><Relationship Id="rId355" Type="http://schemas.openxmlformats.org/officeDocument/2006/relationships/image" Target="../media/image3109.png"/><Relationship Id="rId376" Type="http://schemas.openxmlformats.org/officeDocument/2006/relationships/customXml" Target="../ink/ink5112.xml"/><Relationship Id="rId397" Type="http://schemas.openxmlformats.org/officeDocument/2006/relationships/image" Target="../media/image3130.png"/><Relationship Id="rId4" Type="http://schemas.openxmlformats.org/officeDocument/2006/relationships/customXml" Target="../ink/ink4926.xml"/><Relationship Id="rId180" Type="http://schemas.openxmlformats.org/officeDocument/2006/relationships/customXml" Target="../ink/ink5014.xml"/><Relationship Id="rId215" Type="http://schemas.openxmlformats.org/officeDocument/2006/relationships/image" Target="../media/image3039.png"/><Relationship Id="rId236" Type="http://schemas.openxmlformats.org/officeDocument/2006/relationships/customXml" Target="../ink/ink5042.xml"/><Relationship Id="rId257" Type="http://schemas.openxmlformats.org/officeDocument/2006/relationships/image" Target="../media/image3060.png"/><Relationship Id="rId278" Type="http://schemas.openxmlformats.org/officeDocument/2006/relationships/customXml" Target="../ink/ink5063.xml"/><Relationship Id="rId401" Type="http://schemas.openxmlformats.org/officeDocument/2006/relationships/image" Target="../media/image3132.png"/><Relationship Id="rId422" Type="http://schemas.openxmlformats.org/officeDocument/2006/relationships/customXml" Target="../ink/ink5135.xml"/><Relationship Id="rId443" Type="http://schemas.openxmlformats.org/officeDocument/2006/relationships/image" Target="../media/image3153.png"/><Relationship Id="rId464" Type="http://schemas.openxmlformats.org/officeDocument/2006/relationships/customXml" Target="../ink/ink5156.xml"/><Relationship Id="rId303" Type="http://schemas.openxmlformats.org/officeDocument/2006/relationships/image" Target="../media/image3083.png"/><Relationship Id="rId485" Type="http://schemas.openxmlformats.org/officeDocument/2006/relationships/image" Target="../media/image3174.png"/><Relationship Id="rId42" Type="http://schemas.openxmlformats.org/officeDocument/2006/relationships/customXml" Target="../ink/ink4945.xml"/><Relationship Id="rId84" Type="http://schemas.openxmlformats.org/officeDocument/2006/relationships/customXml" Target="../ink/ink4966.xml"/><Relationship Id="rId138" Type="http://schemas.openxmlformats.org/officeDocument/2006/relationships/customXml" Target="../ink/ink4993.xml"/><Relationship Id="rId345" Type="http://schemas.openxmlformats.org/officeDocument/2006/relationships/image" Target="../media/image3104.png"/><Relationship Id="rId387" Type="http://schemas.openxmlformats.org/officeDocument/2006/relationships/image" Target="../media/image3125.png"/><Relationship Id="rId191" Type="http://schemas.openxmlformats.org/officeDocument/2006/relationships/image" Target="../media/image3027.png"/><Relationship Id="rId205" Type="http://schemas.openxmlformats.org/officeDocument/2006/relationships/image" Target="../media/image3034.png"/><Relationship Id="rId247" Type="http://schemas.openxmlformats.org/officeDocument/2006/relationships/image" Target="../media/image3055.png"/><Relationship Id="rId412" Type="http://schemas.openxmlformats.org/officeDocument/2006/relationships/customXml" Target="../ink/ink5130.xml"/><Relationship Id="rId107" Type="http://schemas.openxmlformats.org/officeDocument/2006/relationships/image" Target="../media/image2985.png"/><Relationship Id="rId289" Type="http://schemas.openxmlformats.org/officeDocument/2006/relationships/image" Target="../media/image3076.png"/><Relationship Id="rId454" Type="http://schemas.openxmlformats.org/officeDocument/2006/relationships/customXml" Target="../ink/ink5151.xml"/><Relationship Id="rId496" Type="http://schemas.openxmlformats.org/officeDocument/2006/relationships/customXml" Target="../ink/ink5172.xml"/><Relationship Id="rId11" Type="http://schemas.openxmlformats.org/officeDocument/2006/relationships/image" Target="../media/image2937.png"/><Relationship Id="rId53" Type="http://schemas.openxmlformats.org/officeDocument/2006/relationships/image" Target="../media/image2958.png"/><Relationship Id="rId149" Type="http://schemas.openxmlformats.org/officeDocument/2006/relationships/image" Target="../media/image3006.png"/><Relationship Id="rId314" Type="http://schemas.openxmlformats.org/officeDocument/2006/relationships/customXml" Target="../ink/ink5081.xml"/><Relationship Id="rId356" Type="http://schemas.openxmlformats.org/officeDocument/2006/relationships/customXml" Target="../ink/ink5102.xml"/><Relationship Id="rId398" Type="http://schemas.openxmlformats.org/officeDocument/2006/relationships/customXml" Target="../ink/ink5123.xml"/><Relationship Id="rId95" Type="http://schemas.openxmlformats.org/officeDocument/2006/relationships/image" Target="../media/image2979.png"/><Relationship Id="rId160" Type="http://schemas.openxmlformats.org/officeDocument/2006/relationships/customXml" Target="../ink/ink5004.xml"/><Relationship Id="rId216" Type="http://schemas.openxmlformats.org/officeDocument/2006/relationships/customXml" Target="../ink/ink5032.xml"/><Relationship Id="rId423" Type="http://schemas.openxmlformats.org/officeDocument/2006/relationships/image" Target="../media/image3143.png"/><Relationship Id="rId258" Type="http://schemas.openxmlformats.org/officeDocument/2006/relationships/customXml" Target="../ink/ink5053.xml"/><Relationship Id="rId465" Type="http://schemas.openxmlformats.org/officeDocument/2006/relationships/image" Target="../media/image3164.png"/><Relationship Id="rId22" Type="http://schemas.openxmlformats.org/officeDocument/2006/relationships/customXml" Target="../ink/ink4935.xml"/><Relationship Id="rId64" Type="http://schemas.openxmlformats.org/officeDocument/2006/relationships/customXml" Target="../ink/ink4956.xml"/><Relationship Id="rId118" Type="http://schemas.openxmlformats.org/officeDocument/2006/relationships/customXml" Target="../ink/ink4983.xml"/><Relationship Id="rId325" Type="http://schemas.openxmlformats.org/officeDocument/2006/relationships/image" Target="../media/image3094.png"/><Relationship Id="rId367" Type="http://schemas.openxmlformats.org/officeDocument/2006/relationships/image" Target="../media/image3115.png"/><Relationship Id="rId171" Type="http://schemas.openxmlformats.org/officeDocument/2006/relationships/image" Target="../media/image3017.png"/><Relationship Id="rId227" Type="http://schemas.openxmlformats.org/officeDocument/2006/relationships/image" Target="../media/image3045.png"/><Relationship Id="rId269" Type="http://schemas.openxmlformats.org/officeDocument/2006/relationships/image" Target="../media/image3066.png"/><Relationship Id="rId434" Type="http://schemas.openxmlformats.org/officeDocument/2006/relationships/customXml" Target="../ink/ink5141.xml"/><Relationship Id="rId476" Type="http://schemas.openxmlformats.org/officeDocument/2006/relationships/customXml" Target="../ink/ink5162.xml"/><Relationship Id="rId33" Type="http://schemas.openxmlformats.org/officeDocument/2006/relationships/image" Target="../media/image2948.png"/><Relationship Id="rId129" Type="http://schemas.openxmlformats.org/officeDocument/2006/relationships/image" Target="../media/image2996.png"/><Relationship Id="rId280" Type="http://schemas.openxmlformats.org/officeDocument/2006/relationships/customXml" Target="../ink/ink5064.xml"/><Relationship Id="rId336" Type="http://schemas.openxmlformats.org/officeDocument/2006/relationships/customXml" Target="../ink/ink5092.xml"/><Relationship Id="rId75" Type="http://schemas.openxmlformats.org/officeDocument/2006/relationships/image" Target="../media/image2969.png"/><Relationship Id="rId140" Type="http://schemas.openxmlformats.org/officeDocument/2006/relationships/customXml" Target="../ink/ink4994.xml"/><Relationship Id="rId182" Type="http://schemas.openxmlformats.org/officeDocument/2006/relationships/customXml" Target="../ink/ink5015.xml"/><Relationship Id="rId378" Type="http://schemas.openxmlformats.org/officeDocument/2006/relationships/customXml" Target="../ink/ink5113.xml"/><Relationship Id="rId403" Type="http://schemas.openxmlformats.org/officeDocument/2006/relationships/image" Target="../media/image3133.png"/><Relationship Id="rId6" Type="http://schemas.openxmlformats.org/officeDocument/2006/relationships/customXml" Target="../ink/ink4927.xml"/><Relationship Id="rId238" Type="http://schemas.openxmlformats.org/officeDocument/2006/relationships/customXml" Target="../ink/ink5043.xml"/><Relationship Id="rId445" Type="http://schemas.openxmlformats.org/officeDocument/2006/relationships/image" Target="../media/image3154.png"/><Relationship Id="rId487" Type="http://schemas.openxmlformats.org/officeDocument/2006/relationships/image" Target="../media/image3175.png"/><Relationship Id="rId291" Type="http://schemas.openxmlformats.org/officeDocument/2006/relationships/image" Target="../media/image3077.png"/><Relationship Id="rId305" Type="http://schemas.openxmlformats.org/officeDocument/2006/relationships/image" Target="../media/image3084.png"/><Relationship Id="rId347" Type="http://schemas.openxmlformats.org/officeDocument/2006/relationships/image" Target="../media/image3105.png"/><Relationship Id="rId44" Type="http://schemas.openxmlformats.org/officeDocument/2006/relationships/customXml" Target="../ink/ink4946.xml"/><Relationship Id="rId86" Type="http://schemas.openxmlformats.org/officeDocument/2006/relationships/customXml" Target="../ink/ink4967.xml"/><Relationship Id="rId151" Type="http://schemas.openxmlformats.org/officeDocument/2006/relationships/image" Target="../media/image3007.png"/><Relationship Id="rId389" Type="http://schemas.openxmlformats.org/officeDocument/2006/relationships/image" Target="../media/image3126.png"/><Relationship Id="rId193" Type="http://schemas.openxmlformats.org/officeDocument/2006/relationships/image" Target="../media/image3028.png"/><Relationship Id="rId207" Type="http://schemas.openxmlformats.org/officeDocument/2006/relationships/image" Target="../media/image3035.png"/><Relationship Id="rId249" Type="http://schemas.openxmlformats.org/officeDocument/2006/relationships/image" Target="../media/image3056.png"/><Relationship Id="rId414" Type="http://schemas.openxmlformats.org/officeDocument/2006/relationships/customXml" Target="../ink/ink5131.xml"/><Relationship Id="rId456" Type="http://schemas.openxmlformats.org/officeDocument/2006/relationships/customXml" Target="../ink/ink5152.xml"/><Relationship Id="rId13" Type="http://schemas.openxmlformats.org/officeDocument/2006/relationships/image" Target="../media/image2938.png"/><Relationship Id="rId109" Type="http://schemas.openxmlformats.org/officeDocument/2006/relationships/image" Target="../media/image2986.png"/><Relationship Id="rId260" Type="http://schemas.openxmlformats.org/officeDocument/2006/relationships/customXml" Target="../ink/ink5054.xml"/><Relationship Id="rId316" Type="http://schemas.openxmlformats.org/officeDocument/2006/relationships/customXml" Target="../ink/ink5082.xml"/><Relationship Id="rId55" Type="http://schemas.openxmlformats.org/officeDocument/2006/relationships/image" Target="../media/image2959.png"/><Relationship Id="rId97" Type="http://schemas.openxmlformats.org/officeDocument/2006/relationships/image" Target="../media/image2980.png"/><Relationship Id="rId120" Type="http://schemas.openxmlformats.org/officeDocument/2006/relationships/customXml" Target="../ink/ink4984.xml"/><Relationship Id="rId358" Type="http://schemas.openxmlformats.org/officeDocument/2006/relationships/customXml" Target="../ink/ink5103.xml"/><Relationship Id="rId162" Type="http://schemas.openxmlformats.org/officeDocument/2006/relationships/customXml" Target="../ink/ink5005.xml"/><Relationship Id="rId218" Type="http://schemas.openxmlformats.org/officeDocument/2006/relationships/customXml" Target="../ink/ink5033.xml"/><Relationship Id="rId425" Type="http://schemas.openxmlformats.org/officeDocument/2006/relationships/image" Target="../media/image3144.png"/><Relationship Id="rId467" Type="http://schemas.openxmlformats.org/officeDocument/2006/relationships/image" Target="../media/image3165.png"/><Relationship Id="rId271" Type="http://schemas.openxmlformats.org/officeDocument/2006/relationships/image" Target="../media/image3067.png"/><Relationship Id="rId24" Type="http://schemas.openxmlformats.org/officeDocument/2006/relationships/customXml" Target="../ink/ink4936.xml"/><Relationship Id="rId66" Type="http://schemas.openxmlformats.org/officeDocument/2006/relationships/customXml" Target="../ink/ink4957.xml"/><Relationship Id="rId131" Type="http://schemas.openxmlformats.org/officeDocument/2006/relationships/image" Target="../media/image2997.png"/><Relationship Id="rId327" Type="http://schemas.openxmlformats.org/officeDocument/2006/relationships/image" Target="../media/image3095.png"/><Relationship Id="rId369" Type="http://schemas.openxmlformats.org/officeDocument/2006/relationships/image" Target="../media/image3116.png"/><Relationship Id="rId173" Type="http://schemas.openxmlformats.org/officeDocument/2006/relationships/image" Target="../media/image3018.png"/><Relationship Id="rId229" Type="http://schemas.openxmlformats.org/officeDocument/2006/relationships/image" Target="../media/image3046.png"/><Relationship Id="rId380" Type="http://schemas.openxmlformats.org/officeDocument/2006/relationships/customXml" Target="../ink/ink5114.xml"/><Relationship Id="rId436" Type="http://schemas.openxmlformats.org/officeDocument/2006/relationships/customXml" Target="../ink/ink5142.xml"/><Relationship Id="rId240" Type="http://schemas.openxmlformats.org/officeDocument/2006/relationships/customXml" Target="../ink/ink5044.xml"/><Relationship Id="rId478" Type="http://schemas.openxmlformats.org/officeDocument/2006/relationships/customXml" Target="../ink/ink5163.xml"/><Relationship Id="rId35" Type="http://schemas.openxmlformats.org/officeDocument/2006/relationships/image" Target="../media/image2949.png"/><Relationship Id="rId77" Type="http://schemas.openxmlformats.org/officeDocument/2006/relationships/image" Target="../media/image2970.png"/><Relationship Id="rId100" Type="http://schemas.openxmlformats.org/officeDocument/2006/relationships/customXml" Target="../ink/ink4974.xml"/><Relationship Id="rId282" Type="http://schemas.openxmlformats.org/officeDocument/2006/relationships/customXml" Target="../ink/ink5065.xml"/><Relationship Id="rId338" Type="http://schemas.openxmlformats.org/officeDocument/2006/relationships/customXml" Target="../ink/ink5093.xml"/><Relationship Id="rId8" Type="http://schemas.openxmlformats.org/officeDocument/2006/relationships/customXml" Target="../ink/ink4928.xml"/><Relationship Id="rId142" Type="http://schemas.openxmlformats.org/officeDocument/2006/relationships/customXml" Target="../ink/ink4995.xml"/><Relationship Id="rId184" Type="http://schemas.openxmlformats.org/officeDocument/2006/relationships/customXml" Target="../ink/ink5016.xml"/><Relationship Id="rId391" Type="http://schemas.openxmlformats.org/officeDocument/2006/relationships/image" Target="../media/image3127.png"/><Relationship Id="rId405" Type="http://schemas.openxmlformats.org/officeDocument/2006/relationships/image" Target="../media/image3134.png"/><Relationship Id="rId447" Type="http://schemas.openxmlformats.org/officeDocument/2006/relationships/image" Target="../media/image3155.png"/><Relationship Id="rId251" Type="http://schemas.openxmlformats.org/officeDocument/2006/relationships/image" Target="../media/image3057.png"/><Relationship Id="rId489" Type="http://schemas.openxmlformats.org/officeDocument/2006/relationships/image" Target="../media/image3176.png"/><Relationship Id="rId46" Type="http://schemas.openxmlformats.org/officeDocument/2006/relationships/customXml" Target="../ink/ink4947.xml"/><Relationship Id="rId293" Type="http://schemas.openxmlformats.org/officeDocument/2006/relationships/image" Target="../media/image3078.png"/><Relationship Id="rId307" Type="http://schemas.openxmlformats.org/officeDocument/2006/relationships/image" Target="../media/image3085.png"/><Relationship Id="rId349" Type="http://schemas.openxmlformats.org/officeDocument/2006/relationships/image" Target="../media/image3106.png"/><Relationship Id="rId88" Type="http://schemas.openxmlformats.org/officeDocument/2006/relationships/customXml" Target="../ink/ink4968.xml"/><Relationship Id="rId111" Type="http://schemas.openxmlformats.org/officeDocument/2006/relationships/image" Target="../media/image2987.png"/><Relationship Id="rId153" Type="http://schemas.openxmlformats.org/officeDocument/2006/relationships/image" Target="../media/image3008.png"/><Relationship Id="rId195" Type="http://schemas.openxmlformats.org/officeDocument/2006/relationships/image" Target="../media/image3029.png"/><Relationship Id="rId209" Type="http://schemas.openxmlformats.org/officeDocument/2006/relationships/image" Target="../media/image3036.png"/><Relationship Id="rId360" Type="http://schemas.openxmlformats.org/officeDocument/2006/relationships/customXml" Target="../ink/ink5104.xml"/><Relationship Id="rId416" Type="http://schemas.openxmlformats.org/officeDocument/2006/relationships/customXml" Target="../ink/ink5132.xml"/><Relationship Id="rId220" Type="http://schemas.openxmlformats.org/officeDocument/2006/relationships/customXml" Target="../ink/ink5034.xml"/><Relationship Id="rId458" Type="http://schemas.openxmlformats.org/officeDocument/2006/relationships/customXml" Target="../ink/ink5153.xml"/><Relationship Id="rId15" Type="http://schemas.openxmlformats.org/officeDocument/2006/relationships/image" Target="../media/image2939.png"/><Relationship Id="rId57" Type="http://schemas.openxmlformats.org/officeDocument/2006/relationships/image" Target="../media/image2960.png"/><Relationship Id="rId262" Type="http://schemas.openxmlformats.org/officeDocument/2006/relationships/customXml" Target="../ink/ink5055.xml"/><Relationship Id="rId318" Type="http://schemas.openxmlformats.org/officeDocument/2006/relationships/customXml" Target="../ink/ink5083.xml"/><Relationship Id="rId99" Type="http://schemas.openxmlformats.org/officeDocument/2006/relationships/image" Target="../media/image2981.png"/><Relationship Id="rId122" Type="http://schemas.openxmlformats.org/officeDocument/2006/relationships/customXml" Target="../ink/ink4985.xml"/><Relationship Id="rId164" Type="http://schemas.openxmlformats.org/officeDocument/2006/relationships/customXml" Target="../ink/ink5006.xml"/><Relationship Id="rId371" Type="http://schemas.openxmlformats.org/officeDocument/2006/relationships/image" Target="../media/image3117.png"/><Relationship Id="rId427" Type="http://schemas.openxmlformats.org/officeDocument/2006/relationships/image" Target="../media/image3145.png"/><Relationship Id="rId469" Type="http://schemas.openxmlformats.org/officeDocument/2006/relationships/image" Target="../media/image3166.png"/><Relationship Id="rId26" Type="http://schemas.openxmlformats.org/officeDocument/2006/relationships/customXml" Target="../ink/ink4937.xml"/><Relationship Id="rId231" Type="http://schemas.openxmlformats.org/officeDocument/2006/relationships/image" Target="../media/image3047.png"/><Relationship Id="rId273" Type="http://schemas.openxmlformats.org/officeDocument/2006/relationships/image" Target="../media/image3068.png"/><Relationship Id="rId329" Type="http://schemas.openxmlformats.org/officeDocument/2006/relationships/image" Target="../media/image3096.png"/><Relationship Id="rId480" Type="http://schemas.openxmlformats.org/officeDocument/2006/relationships/customXml" Target="../ink/ink5164.xml"/><Relationship Id="rId68" Type="http://schemas.openxmlformats.org/officeDocument/2006/relationships/customXml" Target="../ink/ink4958.xml"/><Relationship Id="rId133" Type="http://schemas.openxmlformats.org/officeDocument/2006/relationships/image" Target="../media/image2998.png"/><Relationship Id="rId175" Type="http://schemas.openxmlformats.org/officeDocument/2006/relationships/image" Target="../media/image3019.png"/><Relationship Id="rId340" Type="http://schemas.openxmlformats.org/officeDocument/2006/relationships/customXml" Target="../ink/ink5094.xml"/><Relationship Id="rId200" Type="http://schemas.openxmlformats.org/officeDocument/2006/relationships/customXml" Target="../ink/ink5024.xml"/><Relationship Id="rId382" Type="http://schemas.openxmlformats.org/officeDocument/2006/relationships/customXml" Target="../ink/ink5115.xml"/><Relationship Id="rId438" Type="http://schemas.openxmlformats.org/officeDocument/2006/relationships/customXml" Target="../ink/ink5143.xml"/><Relationship Id="rId242" Type="http://schemas.openxmlformats.org/officeDocument/2006/relationships/customXml" Target="../ink/ink5045.xml"/><Relationship Id="rId284" Type="http://schemas.openxmlformats.org/officeDocument/2006/relationships/customXml" Target="../ink/ink5066.xml"/><Relationship Id="rId491" Type="http://schemas.openxmlformats.org/officeDocument/2006/relationships/image" Target="../media/image3177.png"/><Relationship Id="rId37" Type="http://schemas.openxmlformats.org/officeDocument/2006/relationships/image" Target="../media/image2950.png"/><Relationship Id="rId79" Type="http://schemas.openxmlformats.org/officeDocument/2006/relationships/image" Target="../media/image2971.png"/><Relationship Id="rId102" Type="http://schemas.openxmlformats.org/officeDocument/2006/relationships/customXml" Target="../ink/ink4975.xml"/><Relationship Id="rId144" Type="http://schemas.openxmlformats.org/officeDocument/2006/relationships/customXml" Target="../ink/ink4996.xml"/><Relationship Id="rId90" Type="http://schemas.openxmlformats.org/officeDocument/2006/relationships/customXml" Target="../ink/ink4969.xml"/><Relationship Id="rId186" Type="http://schemas.openxmlformats.org/officeDocument/2006/relationships/customXml" Target="../ink/ink5017.xml"/><Relationship Id="rId351" Type="http://schemas.openxmlformats.org/officeDocument/2006/relationships/image" Target="../media/image3107.png"/><Relationship Id="rId393" Type="http://schemas.openxmlformats.org/officeDocument/2006/relationships/image" Target="../media/image3128.png"/><Relationship Id="rId407" Type="http://schemas.openxmlformats.org/officeDocument/2006/relationships/image" Target="../media/image3135.png"/><Relationship Id="rId449" Type="http://schemas.openxmlformats.org/officeDocument/2006/relationships/image" Target="../media/image3156.png"/><Relationship Id="rId211" Type="http://schemas.openxmlformats.org/officeDocument/2006/relationships/image" Target="../media/image3037.png"/><Relationship Id="rId253" Type="http://schemas.openxmlformats.org/officeDocument/2006/relationships/image" Target="../media/image3058.png"/><Relationship Id="rId295" Type="http://schemas.openxmlformats.org/officeDocument/2006/relationships/image" Target="../media/image3079.png"/><Relationship Id="rId309" Type="http://schemas.openxmlformats.org/officeDocument/2006/relationships/image" Target="../media/image3086.png"/><Relationship Id="rId460" Type="http://schemas.openxmlformats.org/officeDocument/2006/relationships/customXml" Target="../ink/ink5154.xml"/><Relationship Id="rId48" Type="http://schemas.openxmlformats.org/officeDocument/2006/relationships/customXml" Target="../ink/ink4948.xml"/><Relationship Id="rId113" Type="http://schemas.openxmlformats.org/officeDocument/2006/relationships/image" Target="../media/image2988.png"/><Relationship Id="rId320" Type="http://schemas.openxmlformats.org/officeDocument/2006/relationships/customXml" Target="../ink/ink5084.xml"/><Relationship Id="rId155" Type="http://schemas.openxmlformats.org/officeDocument/2006/relationships/image" Target="../media/image3009.png"/><Relationship Id="rId197" Type="http://schemas.openxmlformats.org/officeDocument/2006/relationships/image" Target="../media/image3030.png"/><Relationship Id="rId362" Type="http://schemas.openxmlformats.org/officeDocument/2006/relationships/customXml" Target="../ink/ink5105.xml"/><Relationship Id="rId418" Type="http://schemas.openxmlformats.org/officeDocument/2006/relationships/customXml" Target="../ink/ink5133.xml"/><Relationship Id="rId222" Type="http://schemas.openxmlformats.org/officeDocument/2006/relationships/customXml" Target="../ink/ink5035.xml"/><Relationship Id="rId264" Type="http://schemas.openxmlformats.org/officeDocument/2006/relationships/customXml" Target="../ink/ink5056.xml"/><Relationship Id="rId471" Type="http://schemas.openxmlformats.org/officeDocument/2006/relationships/image" Target="../media/image3167.png"/><Relationship Id="rId17" Type="http://schemas.openxmlformats.org/officeDocument/2006/relationships/image" Target="../media/image2940.png"/><Relationship Id="rId59" Type="http://schemas.openxmlformats.org/officeDocument/2006/relationships/image" Target="../media/image2961.png"/><Relationship Id="rId124" Type="http://schemas.openxmlformats.org/officeDocument/2006/relationships/customXml" Target="../ink/ink4986.xml"/><Relationship Id="rId70" Type="http://schemas.openxmlformats.org/officeDocument/2006/relationships/customXml" Target="../ink/ink4959.xml"/><Relationship Id="rId166" Type="http://schemas.openxmlformats.org/officeDocument/2006/relationships/customXml" Target="../ink/ink5007.xml"/><Relationship Id="rId331" Type="http://schemas.openxmlformats.org/officeDocument/2006/relationships/image" Target="../media/image3097.png"/><Relationship Id="rId373" Type="http://schemas.openxmlformats.org/officeDocument/2006/relationships/image" Target="../media/image3118.png"/><Relationship Id="rId429" Type="http://schemas.openxmlformats.org/officeDocument/2006/relationships/image" Target="../media/image3146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3048.png"/><Relationship Id="rId440" Type="http://schemas.openxmlformats.org/officeDocument/2006/relationships/customXml" Target="../ink/ink5144.xml"/><Relationship Id="rId28" Type="http://schemas.openxmlformats.org/officeDocument/2006/relationships/customXml" Target="../ink/ink4938.xml"/><Relationship Id="rId275" Type="http://schemas.openxmlformats.org/officeDocument/2006/relationships/image" Target="../media/image3069.png"/><Relationship Id="rId300" Type="http://schemas.openxmlformats.org/officeDocument/2006/relationships/customXml" Target="../ink/ink5074.xml"/><Relationship Id="rId482" Type="http://schemas.openxmlformats.org/officeDocument/2006/relationships/customXml" Target="../ink/ink5165.xml"/><Relationship Id="rId81" Type="http://schemas.openxmlformats.org/officeDocument/2006/relationships/image" Target="../media/image2972.png"/><Relationship Id="rId135" Type="http://schemas.openxmlformats.org/officeDocument/2006/relationships/image" Target="../media/image2999.png"/><Relationship Id="rId177" Type="http://schemas.openxmlformats.org/officeDocument/2006/relationships/image" Target="../media/image3020.png"/><Relationship Id="rId342" Type="http://schemas.openxmlformats.org/officeDocument/2006/relationships/customXml" Target="../ink/ink5095.xml"/><Relationship Id="rId384" Type="http://schemas.openxmlformats.org/officeDocument/2006/relationships/customXml" Target="../ink/ink5116.xml"/><Relationship Id="rId202" Type="http://schemas.openxmlformats.org/officeDocument/2006/relationships/customXml" Target="../ink/ink5025.xml"/><Relationship Id="rId244" Type="http://schemas.openxmlformats.org/officeDocument/2006/relationships/customXml" Target="../ink/ink5046.xml"/><Relationship Id="rId39" Type="http://schemas.openxmlformats.org/officeDocument/2006/relationships/image" Target="../media/image2951.png"/><Relationship Id="rId286" Type="http://schemas.openxmlformats.org/officeDocument/2006/relationships/customXml" Target="../ink/ink5067.xml"/><Relationship Id="rId451" Type="http://schemas.openxmlformats.org/officeDocument/2006/relationships/image" Target="../media/image3157.png"/><Relationship Id="rId493" Type="http://schemas.openxmlformats.org/officeDocument/2006/relationships/image" Target="../media/image3178.png"/><Relationship Id="rId50" Type="http://schemas.openxmlformats.org/officeDocument/2006/relationships/customXml" Target="../ink/ink4949.xml"/><Relationship Id="rId104" Type="http://schemas.openxmlformats.org/officeDocument/2006/relationships/customXml" Target="../ink/ink4976.xml"/><Relationship Id="rId146" Type="http://schemas.openxmlformats.org/officeDocument/2006/relationships/customXml" Target="../ink/ink4997.xml"/><Relationship Id="rId188" Type="http://schemas.openxmlformats.org/officeDocument/2006/relationships/customXml" Target="../ink/ink5018.xml"/><Relationship Id="rId311" Type="http://schemas.openxmlformats.org/officeDocument/2006/relationships/image" Target="../media/image3087.png"/><Relationship Id="rId353" Type="http://schemas.openxmlformats.org/officeDocument/2006/relationships/image" Target="../media/image3108.png"/><Relationship Id="rId395" Type="http://schemas.openxmlformats.org/officeDocument/2006/relationships/image" Target="../media/image3129.png"/><Relationship Id="rId409" Type="http://schemas.openxmlformats.org/officeDocument/2006/relationships/image" Target="../media/image3136.png"/><Relationship Id="rId92" Type="http://schemas.openxmlformats.org/officeDocument/2006/relationships/customXml" Target="../ink/ink4970.xml"/><Relationship Id="rId213" Type="http://schemas.openxmlformats.org/officeDocument/2006/relationships/image" Target="../media/image3038.png"/><Relationship Id="rId420" Type="http://schemas.openxmlformats.org/officeDocument/2006/relationships/customXml" Target="../ink/ink5134.xml"/><Relationship Id="rId255" Type="http://schemas.openxmlformats.org/officeDocument/2006/relationships/image" Target="../media/image3059.png"/><Relationship Id="rId297" Type="http://schemas.openxmlformats.org/officeDocument/2006/relationships/image" Target="../media/image3080.png"/><Relationship Id="rId462" Type="http://schemas.openxmlformats.org/officeDocument/2006/relationships/customXml" Target="../ink/ink5155.xml"/><Relationship Id="rId115" Type="http://schemas.openxmlformats.org/officeDocument/2006/relationships/image" Target="../media/image2989.png"/><Relationship Id="rId157" Type="http://schemas.openxmlformats.org/officeDocument/2006/relationships/image" Target="../media/image3010.png"/><Relationship Id="rId322" Type="http://schemas.openxmlformats.org/officeDocument/2006/relationships/customXml" Target="../ink/ink5085.xml"/><Relationship Id="rId364" Type="http://schemas.openxmlformats.org/officeDocument/2006/relationships/customXml" Target="../ink/ink5106.xml"/><Relationship Id="rId61" Type="http://schemas.openxmlformats.org/officeDocument/2006/relationships/image" Target="../media/image2962.png"/><Relationship Id="rId199" Type="http://schemas.openxmlformats.org/officeDocument/2006/relationships/image" Target="../media/image3031.png"/><Relationship Id="rId19" Type="http://schemas.openxmlformats.org/officeDocument/2006/relationships/image" Target="../media/image2941.png"/><Relationship Id="rId224" Type="http://schemas.openxmlformats.org/officeDocument/2006/relationships/customXml" Target="../ink/ink5036.xml"/><Relationship Id="rId266" Type="http://schemas.openxmlformats.org/officeDocument/2006/relationships/customXml" Target="../ink/ink5057.xml"/><Relationship Id="rId431" Type="http://schemas.openxmlformats.org/officeDocument/2006/relationships/image" Target="../media/image3147.png"/><Relationship Id="rId473" Type="http://schemas.openxmlformats.org/officeDocument/2006/relationships/image" Target="../media/image3168.png"/><Relationship Id="rId30" Type="http://schemas.openxmlformats.org/officeDocument/2006/relationships/customXml" Target="../ink/ink4939.xml"/><Relationship Id="rId126" Type="http://schemas.openxmlformats.org/officeDocument/2006/relationships/customXml" Target="../ink/ink4987.xml"/><Relationship Id="rId168" Type="http://schemas.openxmlformats.org/officeDocument/2006/relationships/customXml" Target="../ink/ink5008.xml"/><Relationship Id="rId333" Type="http://schemas.openxmlformats.org/officeDocument/2006/relationships/image" Target="../media/image3098.png"/><Relationship Id="rId72" Type="http://schemas.openxmlformats.org/officeDocument/2006/relationships/customXml" Target="../ink/ink4960.xml"/><Relationship Id="rId375" Type="http://schemas.openxmlformats.org/officeDocument/2006/relationships/image" Target="../media/image3119.png"/><Relationship Id="rId3" Type="http://schemas.openxmlformats.org/officeDocument/2006/relationships/image" Target="../media/image2933.png"/><Relationship Id="rId235" Type="http://schemas.openxmlformats.org/officeDocument/2006/relationships/image" Target="../media/image3049.png"/><Relationship Id="rId277" Type="http://schemas.openxmlformats.org/officeDocument/2006/relationships/image" Target="../media/image3070.png"/><Relationship Id="rId400" Type="http://schemas.openxmlformats.org/officeDocument/2006/relationships/customXml" Target="../ink/ink5124.xml"/><Relationship Id="rId442" Type="http://schemas.openxmlformats.org/officeDocument/2006/relationships/customXml" Target="../ink/ink5145.xml"/><Relationship Id="rId484" Type="http://schemas.openxmlformats.org/officeDocument/2006/relationships/customXml" Target="../ink/ink5166.xml"/><Relationship Id="rId137" Type="http://schemas.openxmlformats.org/officeDocument/2006/relationships/image" Target="../media/image3000.png"/><Relationship Id="rId302" Type="http://schemas.openxmlformats.org/officeDocument/2006/relationships/customXml" Target="../ink/ink5075.xml"/><Relationship Id="rId344" Type="http://schemas.openxmlformats.org/officeDocument/2006/relationships/customXml" Target="../ink/ink5096.xml"/><Relationship Id="rId41" Type="http://schemas.openxmlformats.org/officeDocument/2006/relationships/image" Target="../media/image2952.png"/><Relationship Id="rId83" Type="http://schemas.openxmlformats.org/officeDocument/2006/relationships/image" Target="../media/image2973.png"/><Relationship Id="rId179" Type="http://schemas.openxmlformats.org/officeDocument/2006/relationships/image" Target="../media/image3021.png"/><Relationship Id="rId386" Type="http://schemas.openxmlformats.org/officeDocument/2006/relationships/customXml" Target="../ink/ink5117.xml"/><Relationship Id="rId190" Type="http://schemas.openxmlformats.org/officeDocument/2006/relationships/customXml" Target="../ink/ink5019.xml"/><Relationship Id="rId204" Type="http://schemas.openxmlformats.org/officeDocument/2006/relationships/customXml" Target="../ink/ink5026.xml"/><Relationship Id="rId246" Type="http://schemas.openxmlformats.org/officeDocument/2006/relationships/customXml" Target="../ink/ink5047.xml"/><Relationship Id="rId288" Type="http://schemas.openxmlformats.org/officeDocument/2006/relationships/customXml" Target="../ink/ink5068.xml"/><Relationship Id="rId411" Type="http://schemas.openxmlformats.org/officeDocument/2006/relationships/image" Target="../media/image3137.png"/><Relationship Id="rId453" Type="http://schemas.openxmlformats.org/officeDocument/2006/relationships/image" Target="../media/image3158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.png"/><Relationship Id="rId671" Type="http://schemas.openxmlformats.org/officeDocument/2006/relationships/image" Target="../media/image393.png"/><Relationship Id="rId21" Type="http://schemas.openxmlformats.org/officeDocument/2006/relationships/image" Target="../media/image11.png"/><Relationship Id="rId324" Type="http://schemas.openxmlformats.org/officeDocument/2006/relationships/customXml" Target="../ink/ink413.xml"/><Relationship Id="rId531" Type="http://schemas.openxmlformats.org/officeDocument/2006/relationships/image" Target="../media/image323.png"/><Relationship Id="rId629" Type="http://schemas.openxmlformats.org/officeDocument/2006/relationships/image" Target="../media/image372.png"/><Relationship Id="rId170" Type="http://schemas.openxmlformats.org/officeDocument/2006/relationships/customXml" Target="../ink/ink336.xml"/><Relationship Id="rId268" Type="http://schemas.openxmlformats.org/officeDocument/2006/relationships/customXml" Target="../ink/ink385.xml"/><Relationship Id="rId475" Type="http://schemas.openxmlformats.org/officeDocument/2006/relationships/image" Target="../media/image295.png"/><Relationship Id="rId32" Type="http://schemas.openxmlformats.org/officeDocument/2006/relationships/customXml" Target="../ink/ink267.xml"/><Relationship Id="rId128" Type="http://schemas.openxmlformats.org/officeDocument/2006/relationships/customXml" Target="../ink/ink315.xml"/><Relationship Id="rId335" Type="http://schemas.openxmlformats.org/officeDocument/2006/relationships/image" Target="../media/image22510.png"/><Relationship Id="rId542" Type="http://schemas.openxmlformats.org/officeDocument/2006/relationships/customXml" Target="../ink/ink522.xml"/><Relationship Id="rId181" Type="http://schemas.openxmlformats.org/officeDocument/2006/relationships/image" Target="../media/image14810.png"/><Relationship Id="rId402" Type="http://schemas.openxmlformats.org/officeDocument/2006/relationships/customXml" Target="../ink/ink452.xml"/><Relationship Id="rId279" Type="http://schemas.openxmlformats.org/officeDocument/2006/relationships/image" Target="../media/image19710.png"/><Relationship Id="rId486" Type="http://schemas.openxmlformats.org/officeDocument/2006/relationships/customXml" Target="../ink/ink494.xml"/><Relationship Id="rId43" Type="http://schemas.openxmlformats.org/officeDocument/2006/relationships/image" Target="../media/image22.png"/><Relationship Id="rId139" Type="http://schemas.openxmlformats.org/officeDocument/2006/relationships/image" Target="../media/image12710.png"/><Relationship Id="rId346" Type="http://schemas.openxmlformats.org/officeDocument/2006/relationships/customXml" Target="../ink/ink424.xml"/><Relationship Id="rId553" Type="http://schemas.openxmlformats.org/officeDocument/2006/relationships/image" Target="../media/image334.png"/><Relationship Id="rId192" Type="http://schemas.openxmlformats.org/officeDocument/2006/relationships/customXml" Target="../ink/ink347.xml"/><Relationship Id="rId206" Type="http://schemas.openxmlformats.org/officeDocument/2006/relationships/customXml" Target="../ink/ink354.xml"/><Relationship Id="rId413" Type="http://schemas.openxmlformats.org/officeDocument/2006/relationships/image" Target="../media/image264.png"/><Relationship Id="rId497" Type="http://schemas.openxmlformats.org/officeDocument/2006/relationships/image" Target="../media/image306.png"/><Relationship Id="rId620" Type="http://schemas.openxmlformats.org/officeDocument/2006/relationships/customXml" Target="../ink/ink561.xml"/><Relationship Id="rId357" Type="http://schemas.openxmlformats.org/officeDocument/2006/relationships/image" Target="../media/image23610.png"/><Relationship Id="rId54" Type="http://schemas.openxmlformats.org/officeDocument/2006/relationships/customXml" Target="../ink/ink278.xml"/><Relationship Id="rId217" Type="http://schemas.openxmlformats.org/officeDocument/2006/relationships/image" Target="../media/image16610.png"/><Relationship Id="rId564" Type="http://schemas.openxmlformats.org/officeDocument/2006/relationships/customXml" Target="../ink/ink533.xml"/><Relationship Id="rId424" Type="http://schemas.openxmlformats.org/officeDocument/2006/relationships/customXml" Target="../ink/ink463.xml"/><Relationship Id="rId631" Type="http://schemas.openxmlformats.org/officeDocument/2006/relationships/image" Target="../media/image373.png"/><Relationship Id="rId270" Type="http://schemas.openxmlformats.org/officeDocument/2006/relationships/customXml" Target="../ink/ink386.xml"/><Relationship Id="rId65" Type="http://schemas.openxmlformats.org/officeDocument/2006/relationships/image" Target="../media/image33.png"/><Relationship Id="rId130" Type="http://schemas.openxmlformats.org/officeDocument/2006/relationships/customXml" Target="../ink/ink316.xml"/><Relationship Id="rId368" Type="http://schemas.openxmlformats.org/officeDocument/2006/relationships/customXml" Target="../ink/ink435.xml"/><Relationship Id="rId575" Type="http://schemas.openxmlformats.org/officeDocument/2006/relationships/image" Target="../media/image345.png"/><Relationship Id="rId228" Type="http://schemas.openxmlformats.org/officeDocument/2006/relationships/customXml" Target="../ink/ink365.xml"/><Relationship Id="rId435" Type="http://schemas.openxmlformats.org/officeDocument/2006/relationships/image" Target="../media/image275.png"/><Relationship Id="rId642" Type="http://schemas.openxmlformats.org/officeDocument/2006/relationships/customXml" Target="../ink/ink572.xml"/><Relationship Id="rId281" Type="http://schemas.openxmlformats.org/officeDocument/2006/relationships/image" Target="../media/image19810.png"/><Relationship Id="rId502" Type="http://schemas.openxmlformats.org/officeDocument/2006/relationships/customXml" Target="../ink/ink502.xml"/><Relationship Id="rId76" Type="http://schemas.openxmlformats.org/officeDocument/2006/relationships/customXml" Target="../ink/ink289.xml"/><Relationship Id="rId141" Type="http://schemas.openxmlformats.org/officeDocument/2006/relationships/image" Target="../media/image12810.png"/><Relationship Id="rId379" Type="http://schemas.openxmlformats.org/officeDocument/2006/relationships/image" Target="../media/image24710.png"/><Relationship Id="rId586" Type="http://schemas.openxmlformats.org/officeDocument/2006/relationships/customXml" Target="../ink/ink544.xml"/><Relationship Id="rId7" Type="http://schemas.openxmlformats.org/officeDocument/2006/relationships/image" Target="../media/image4.png"/><Relationship Id="rId239" Type="http://schemas.openxmlformats.org/officeDocument/2006/relationships/image" Target="../media/image17710.png"/><Relationship Id="rId446" Type="http://schemas.openxmlformats.org/officeDocument/2006/relationships/customXml" Target="../ink/ink474.xml"/><Relationship Id="rId653" Type="http://schemas.openxmlformats.org/officeDocument/2006/relationships/image" Target="../media/image384.png"/><Relationship Id="rId292" Type="http://schemas.openxmlformats.org/officeDocument/2006/relationships/customXml" Target="../ink/ink397.xml"/><Relationship Id="rId306" Type="http://schemas.openxmlformats.org/officeDocument/2006/relationships/customXml" Target="../ink/ink404.xml"/><Relationship Id="rId87" Type="http://schemas.openxmlformats.org/officeDocument/2006/relationships/image" Target="../media/image44.png"/><Relationship Id="rId513" Type="http://schemas.openxmlformats.org/officeDocument/2006/relationships/image" Target="../media/image314.png"/><Relationship Id="rId597" Type="http://schemas.openxmlformats.org/officeDocument/2006/relationships/image" Target="../media/image356.png"/><Relationship Id="rId152" Type="http://schemas.openxmlformats.org/officeDocument/2006/relationships/customXml" Target="../ink/ink327.xml"/><Relationship Id="rId457" Type="http://schemas.openxmlformats.org/officeDocument/2006/relationships/image" Target="../media/image286.png"/><Relationship Id="rId664" Type="http://schemas.openxmlformats.org/officeDocument/2006/relationships/customXml" Target="../ink/ink583.xml"/><Relationship Id="rId14" Type="http://schemas.openxmlformats.org/officeDocument/2006/relationships/customXml" Target="../ink/ink258.xml"/><Relationship Id="rId317" Type="http://schemas.openxmlformats.org/officeDocument/2006/relationships/image" Target="../media/image21610.png"/><Relationship Id="rId524" Type="http://schemas.openxmlformats.org/officeDocument/2006/relationships/customXml" Target="../ink/ink513.xml"/><Relationship Id="rId98" Type="http://schemas.openxmlformats.org/officeDocument/2006/relationships/customXml" Target="../ink/ink300.xml"/><Relationship Id="rId163" Type="http://schemas.openxmlformats.org/officeDocument/2006/relationships/image" Target="../media/image13910.png"/><Relationship Id="rId370" Type="http://schemas.openxmlformats.org/officeDocument/2006/relationships/customXml" Target="../ink/ink436.xml"/><Relationship Id="rId230" Type="http://schemas.openxmlformats.org/officeDocument/2006/relationships/customXml" Target="../ink/ink366.xml"/><Relationship Id="rId468" Type="http://schemas.openxmlformats.org/officeDocument/2006/relationships/customXml" Target="../ink/ink485.xml"/><Relationship Id="rId675" Type="http://schemas.openxmlformats.org/officeDocument/2006/relationships/image" Target="../media/image395.png"/><Relationship Id="rId25" Type="http://schemas.openxmlformats.org/officeDocument/2006/relationships/image" Target="../media/image13.png"/><Relationship Id="rId328" Type="http://schemas.openxmlformats.org/officeDocument/2006/relationships/customXml" Target="../ink/ink415.xml"/><Relationship Id="rId535" Type="http://schemas.openxmlformats.org/officeDocument/2006/relationships/image" Target="../media/image325.png"/><Relationship Id="rId174" Type="http://schemas.openxmlformats.org/officeDocument/2006/relationships/customXml" Target="../ink/ink338.xml"/><Relationship Id="rId381" Type="http://schemas.openxmlformats.org/officeDocument/2006/relationships/image" Target="../media/image24810.png"/><Relationship Id="rId602" Type="http://schemas.openxmlformats.org/officeDocument/2006/relationships/customXml" Target="../ink/ink552.xml"/><Relationship Id="rId241" Type="http://schemas.openxmlformats.org/officeDocument/2006/relationships/image" Target="../media/image17810.png"/><Relationship Id="rId479" Type="http://schemas.openxmlformats.org/officeDocument/2006/relationships/image" Target="../media/image297.png"/><Relationship Id="rId36" Type="http://schemas.openxmlformats.org/officeDocument/2006/relationships/customXml" Target="../ink/ink269.xml"/><Relationship Id="rId339" Type="http://schemas.openxmlformats.org/officeDocument/2006/relationships/image" Target="../media/image22710.png"/><Relationship Id="rId546" Type="http://schemas.openxmlformats.org/officeDocument/2006/relationships/customXml" Target="../ink/ink524.xml"/><Relationship Id="rId101" Type="http://schemas.openxmlformats.org/officeDocument/2006/relationships/image" Target="../media/image51.png"/><Relationship Id="rId185" Type="http://schemas.openxmlformats.org/officeDocument/2006/relationships/image" Target="../media/image15010.png"/><Relationship Id="rId406" Type="http://schemas.openxmlformats.org/officeDocument/2006/relationships/customXml" Target="../ink/ink454.xml"/><Relationship Id="rId392" Type="http://schemas.openxmlformats.org/officeDocument/2006/relationships/customXml" Target="../ink/ink447.xml"/><Relationship Id="rId613" Type="http://schemas.openxmlformats.org/officeDocument/2006/relationships/image" Target="../media/image364.png"/><Relationship Id="rId252" Type="http://schemas.openxmlformats.org/officeDocument/2006/relationships/customXml" Target="../ink/ink377.xml"/><Relationship Id="rId47" Type="http://schemas.openxmlformats.org/officeDocument/2006/relationships/image" Target="../media/image24.png"/><Relationship Id="rId112" Type="http://schemas.openxmlformats.org/officeDocument/2006/relationships/customXml" Target="../ink/ink307.xml"/><Relationship Id="rId557" Type="http://schemas.openxmlformats.org/officeDocument/2006/relationships/image" Target="../media/image336.png"/><Relationship Id="rId196" Type="http://schemas.openxmlformats.org/officeDocument/2006/relationships/customXml" Target="../ink/ink349.xml"/><Relationship Id="rId417" Type="http://schemas.openxmlformats.org/officeDocument/2006/relationships/image" Target="../media/image266.png"/><Relationship Id="rId624" Type="http://schemas.openxmlformats.org/officeDocument/2006/relationships/customXml" Target="../ink/ink563.xml"/><Relationship Id="rId263" Type="http://schemas.openxmlformats.org/officeDocument/2006/relationships/image" Target="../media/image18910.png"/><Relationship Id="rId470" Type="http://schemas.openxmlformats.org/officeDocument/2006/relationships/customXml" Target="../ink/ink486.xml"/><Relationship Id="rId58" Type="http://schemas.openxmlformats.org/officeDocument/2006/relationships/customXml" Target="../ink/ink280.xml"/><Relationship Id="rId123" Type="http://schemas.openxmlformats.org/officeDocument/2006/relationships/image" Target="../media/image11910.png"/><Relationship Id="rId330" Type="http://schemas.openxmlformats.org/officeDocument/2006/relationships/customXml" Target="../ink/ink416.xml"/><Relationship Id="rId568" Type="http://schemas.openxmlformats.org/officeDocument/2006/relationships/customXml" Target="../ink/ink535.xml"/><Relationship Id="rId428" Type="http://schemas.openxmlformats.org/officeDocument/2006/relationships/customXml" Target="../ink/ink465.xml"/><Relationship Id="rId635" Type="http://schemas.openxmlformats.org/officeDocument/2006/relationships/image" Target="../media/image375.png"/><Relationship Id="rId274" Type="http://schemas.openxmlformats.org/officeDocument/2006/relationships/customXml" Target="../ink/ink388.xml"/><Relationship Id="rId481" Type="http://schemas.openxmlformats.org/officeDocument/2006/relationships/image" Target="../media/image298.png"/><Relationship Id="rId69" Type="http://schemas.openxmlformats.org/officeDocument/2006/relationships/image" Target="../media/image35.png"/><Relationship Id="rId134" Type="http://schemas.openxmlformats.org/officeDocument/2006/relationships/customXml" Target="../ink/ink318.xml"/><Relationship Id="rId579" Type="http://schemas.openxmlformats.org/officeDocument/2006/relationships/image" Target="../media/image347.png"/><Relationship Id="rId341" Type="http://schemas.openxmlformats.org/officeDocument/2006/relationships/image" Target="../media/image22810.png"/><Relationship Id="rId439" Type="http://schemas.openxmlformats.org/officeDocument/2006/relationships/image" Target="../media/image277.png"/><Relationship Id="rId646" Type="http://schemas.openxmlformats.org/officeDocument/2006/relationships/customXml" Target="../ink/ink574.xml"/><Relationship Id="rId201" Type="http://schemas.openxmlformats.org/officeDocument/2006/relationships/image" Target="../media/image15810.png"/><Relationship Id="rId243" Type="http://schemas.openxmlformats.org/officeDocument/2006/relationships/image" Target="../media/image17910.png"/><Relationship Id="rId285" Type="http://schemas.openxmlformats.org/officeDocument/2006/relationships/image" Target="../media/image20010.png"/><Relationship Id="rId450" Type="http://schemas.openxmlformats.org/officeDocument/2006/relationships/customXml" Target="../ink/ink476.xml"/><Relationship Id="rId506" Type="http://schemas.openxmlformats.org/officeDocument/2006/relationships/customXml" Target="../ink/ink504.xml"/><Relationship Id="rId38" Type="http://schemas.openxmlformats.org/officeDocument/2006/relationships/customXml" Target="../ink/ink270.xml"/><Relationship Id="rId103" Type="http://schemas.openxmlformats.org/officeDocument/2006/relationships/image" Target="../media/image52.png"/><Relationship Id="rId310" Type="http://schemas.openxmlformats.org/officeDocument/2006/relationships/customXml" Target="../ink/ink406.xml"/><Relationship Id="rId492" Type="http://schemas.openxmlformats.org/officeDocument/2006/relationships/customXml" Target="../ink/ink497.xml"/><Relationship Id="rId548" Type="http://schemas.openxmlformats.org/officeDocument/2006/relationships/customXml" Target="../ink/ink525.xml"/><Relationship Id="rId91" Type="http://schemas.openxmlformats.org/officeDocument/2006/relationships/image" Target="../media/image46.png"/><Relationship Id="rId145" Type="http://schemas.openxmlformats.org/officeDocument/2006/relationships/image" Target="../media/image13010.png"/><Relationship Id="rId187" Type="http://schemas.openxmlformats.org/officeDocument/2006/relationships/image" Target="../media/image15110.png"/><Relationship Id="rId352" Type="http://schemas.openxmlformats.org/officeDocument/2006/relationships/customXml" Target="../ink/ink427.xml"/><Relationship Id="rId394" Type="http://schemas.openxmlformats.org/officeDocument/2006/relationships/customXml" Target="../ink/ink448.xml"/><Relationship Id="rId408" Type="http://schemas.openxmlformats.org/officeDocument/2006/relationships/customXml" Target="../ink/ink455.xml"/><Relationship Id="rId615" Type="http://schemas.openxmlformats.org/officeDocument/2006/relationships/image" Target="../media/image365.png"/><Relationship Id="rId212" Type="http://schemas.openxmlformats.org/officeDocument/2006/relationships/customXml" Target="../ink/ink357.xml"/><Relationship Id="rId254" Type="http://schemas.openxmlformats.org/officeDocument/2006/relationships/customXml" Target="../ink/ink378.xml"/><Relationship Id="rId657" Type="http://schemas.openxmlformats.org/officeDocument/2006/relationships/image" Target="../media/image386.png"/><Relationship Id="rId49" Type="http://schemas.openxmlformats.org/officeDocument/2006/relationships/image" Target="../media/image25.png"/><Relationship Id="rId114" Type="http://schemas.openxmlformats.org/officeDocument/2006/relationships/customXml" Target="../ink/ink308.xml"/><Relationship Id="rId296" Type="http://schemas.openxmlformats.org/officeDocument/2006/relationships/customXml" Target="../ink/ink399.xml"/><Relationship Id="rId461" Type="http://schemas.openxmlformats.org/officeDocument/2006/relationships/image" Target="../media/image288.png"/><Relationship Id="rId517" Type="http://schemas.openxmlformats.org/officeDocument/2006/relationships/image" Target="../media/image316.png"/><Relationship Id="rId559" Type="http://schemas.openxmlformats.org/officeDocument/2006/relationships/image" Target="../media/image337.png"/><Relationship Id="rId60" Type="http://schemas.openxmlformats.org/officeDocument/2006/relationships/customXml" Target="../ink/ink281.xml"/><Relationship Id="rId156" Type="http://schemas.openxmlformats.org/officeDocument/2006/relationships/customXml" Target="../ink/ink329.xml"/><Relationship Id="rId198" Type="http://schemas.openxmlformats.org/officeDocument/2006/relationships/customXml" Target="../ink/ink350.xml"/><Relationship Id="rId321" Type="http://schemas.openxmlformats.org/officeDocument/2006/relationships/image" Target="../media/image21810.png"/><Relationship Id="rId363" Type="http://schemas.openxmlformats.org/officeDocument/2006/relationships/image" Target="../media/image23910.png"/><Relationship Id="rId419" Type="http://schemas.openxmlformats.org/officeDocument/2006/relationships/image" Target="../media/image267.png"/><Relationship Id="rId570" Type="http://schemas.openxmlformats.org/officeDocument/2006/relationships/customXml" Target="../ink/ink536.xml"/><Relationship Id="rId626" Type="http://schemas.openxmlformats.org/officeDocument/2006/relationships/customXml" Target="../ink/ink564.xml"/><Relationship Id="rId223" Type="http://schemas.openxmlformats.org/officeDocument/2006/relationships/image" Target="../media/image16910.png"/><Relationship Id="rId430" Type="http://schemas.openxmlformats.org/officeDocument/2006/relationships/customXml" Target="../ink/ink466.xml"/><Relationship Id="rId668" Type="http://schemas.openxmlformats.org/officeDocument/2006/relationships/customXml" Target="../ink/ink585.xml"/><Relationship Id="rId18" Type="http://schemas.openxmlformats.org/officeDocument/2006/relationships/customXml" Target="../ink/ink260.xml"/><Relationship Id="rId265" Type="http://schemas.openxmlformats.org/officeDocument/2006/relationships/image" Target="../media/image19010.png"/><Relationship Id="rId472" Type="http://schemas.openxmlformats.org/officeDocument/2006/relationships/customXml" Target="../ink/ink487.xml"/><Relationship Id="rId528" Type="http://schemas.openxmlformats.org/officeDocument/2006/relationships/customXml" Target="../ink/ink515.xml"/><Relationship Id="rId125" Type="http://schemas.openxmlformats.org/officeDocument/2006/relationships/image" Target="../media/image12010.png"/><Relationship Id="rId167" Type="http://schemas.openxmlformats.org/officeDocument/2006/relationships/image" Target="../media/image14110.png"/><Relationship Id="rId332" Type="http://schemas.openxmlformats.org/officeDocument/2006/relationships/customXml" Target="../ink/ink417.xml"/><Relationship Id="rId374" Type="http://schemas.openxmlformats.org/officeDocument/2006/relationships/customXml" Target="../ink/ink438.xml"/><Relationship Id="rId581" Type="http://schemas.openxmlformats.org/officeDocument/2006/relationships/image" Target="../media/image348.png"/><Relationship Id="rId71" Type="http://schemas.openxmlformats.org/officeDocument/2006/relationships/image" Target="../media/image36.png"/><Relationship Id="rId234" Type="http://schemas.openxmlformats.org/officeDocument/2006/relationships/customXml" Target="../ink/ink368.xml"/><Relationship Id="rId637" Type="http://schemas.openxmlformats.org/officeDocument/2006/relationships/image" Target="../media/image376.png"/><Relationship Id="rId2" Type="http://schemas.openxmlformats.org/officeDocument/2006/relationships/customXml" Target="../ink/ink252.xml"/><Relationship Id="rId29" Type="http://schemas.openxmlformats.org/officeDocument/2006/relationships/image" Target="../media/image15.png"/><Relationship Id="rId276" Type="http://schemas.openxmlformats.org/officeDocument/2006/relationships/customXml" Target="../ink/ink389.xml"/><Relationship Id="rId441" Type="http://schemas.openxmlformats.org/officeDocument/2006/relationships/image" Target="../media/image278.png"/><Relationship Id="rId483" Type="http://schemas.openxmlformats.org/officeDocument/2006/relationships/image" Target="../media/image299.png"/><Relationship Id="rId539" Type="http://schemas.openxmlformats.org/officeDocument/2006/relationships/image" Target="../media/image327.png"/><Relationship Id="rId40" Type="http://schemas.openxmlformats.org/officeDocument/2006/relationships/customXml" Target="../ink/ink271.xml"/><Relationship Id="rId136" Type="http://schemas.openxmlformats.org/officeDocument/2006/relationships/customXml" Target="../ink/ink319.xml"/><Relationship Id="rId178" Type="http://schemas.openxmlformats.org/officeDocument/2006/relationships/customXml" Target="../ink/ink340.xml"/><Relationship Id="rId301" Type="http://schemas.openxmlformats.org/officeDocument/2006/relationships/image" Target="../media/image20810.png"/><Relationship Id="rId343" Type="http://schemas.openxmlformats.org/officeDocument/2006/relationships/image" Target="../media/image22910.png"/><Relationship Id="rId550" Type="http://schemas.openxmlformats.org/officeDocument/2006/relationships/customXml" Target="../ink/ink526.xml"/><Relationship Id="rId82" Type="http://schemas.openxmlformats.org/officeDocument/2006/relationships/customXml" Target="../ink/ink292.xml"/><Relationship Id="rId203" Type="http://schemas.openxmlformats.org/officeDocument/2006/relationships/image" Target="../media/image15910.png"/><Relationship Id="rId385" Type="http://schemas.openxmlformats.org/officeDocument/2006/relationships/image" Target="../media/image25010.png"/><Relationship Id="rId592" Type="http://schemas.openxmlformats.org/officeDocument/2006/relationships/customXml" Target="../ink/ink547.xml"/><Relationship Id="rId606" Type="http://schemas.openxmlformats.org/officeDocument/2006/relationships/customXml" Target="../ink/ink554.xml"/><Relationship Id="rId648" Type="http://schemas.openxmlformats.org/officeDocument/2006/relationships/customXml" Target="../ink/ink575.xml"/><Relationship Id="rId245" Type="http://schemas.openxmlformats.org/officeDocument/2006/relationships/image" Target="../media/image18010.png"/><Relationship Id="rId287" Type="http://schemas.openxmlformats.org/officeDocument/2006/relationships/image" Target="../media/image20110.png"/><Relationship Id="rId410" Type="http://schemas.openxmlformats.org/officeDocument/2006/relationships/customXml" Target="../ink/ink456.xml"/><Relationship Id="rId452" Type="http://schemas.openxmlformats.org/officeDocument/2006/relationships/customXml" Target="../ink/ink477.xml"/><Relationship Id="rId494" Type="http://schemas.openxmlformats.org/officeDocument/2006/relationships/customXml" Target="../ink/ink498.xml"/><Relationship Id="rId508" Type="http://schemas.openxmlformats.org/officeDocument/2006/relationships/customXml" Target="../ink/ink505.xml"/><Relationship Id="rId105" Type="http://schemas.openxmlformats.org/officeDocument/2006/relationships/image" Target="../media/image53.png"/><Relationship Id="rId147" Type="http://schemas.openxmlformats.org/officeDocument/2006/relationships/image" Target="../media/image13110.png"/><Relationship Id="rId312" Type="http://schemas.openxmlformats.org/officeDocument/2006/relationships/customXml" Target="../ink/ink407.xml"/><Relationship Id="rId354" Type="http://schemas.openxmlformats.org/officeDocument/2006/relationships/customXml" Target="../ink/ink428.xml"/><Relationship Id="rId51" Type="http://schemas.openxmlformats.org/officeDocument/2006/relationships/image" Target="../media/image26.png"/><Relationship Id="rId93" Type="http://schemas.openxmlformats.org/officeDocument/2006/relationships/image" Target="../media/image47.png"/><Relationship Id="rId189" Type="http://schemas.openxmlformats.org/officeDocument/2006/relationships/image" Target="../media/image15210.png"/><Relationship Id="rId396" Type="http://schemas.openxmlformats.org/officeDocument/2006/relationships/customXml" Target="../ink/ink449.xml"/><Relationship Id="rId561" Type="http://schemas.openxmlformats.org/officeDocument/2006/relationships/image" Target="../media/image338.png"/><Relationship Id="rId617" Type="http://schemas.openxmlformats.org/officeDocument/2006/relationships/image" Target="../media/image366.png"/><Relationship Id="rId659" Type="http://schemas.openxmlformats.org/officeDocument/2006/relationships/image" Target="../media/image387.png"/><Relationship Id="rId214" Type="http://schemas.openxmlformats.org/officeDocument/2006/relationships/customXml" Target="../ink/ink358.xml"/><Relationship Id="rId256" Type="http://schemas.openxmlformats.org/officeDocument/2006/relationships/customXml" Target="../ink/ink379.xml"/><Relationship Id="rId298" Type="http://schemas.openxmlformats.org/officeDocument/2006/relationships/customXml" Target="../ink/ink400.xml"/><Relationship Id="rId421" Type="http://schemas.openxmlformats.org/officeDocument/2006/relationships/image" Target="../media/image268.png"/><Relationship Id="rId463" Type="http://schemas.openxmlformats.org/officeDocument/2006/relationships/image" Target="../media/image289.png"/><Relationship Id="rId519" Type="http://schemas.openxmlformats.org/officeDocument/2006/relationships/image" Target="../media/image317.png"/><Relationship Id="rId670" Type="http://schemas.openxmlformats.org/officeDocument/2006/relationships/customXml" Target="../ink/ink586.xml"/><Relationship Id="rId116" Type="http://schemas.openxmlformats.org/officeDocument/2006/relationships/customXml" Target="../ink/ink309.xml"/><Relationship Id="rId158" Type="http://schemas.openxmlformats.org/officeDocument/2006/relationships/customXml" Target="../ink/ink330.xml"/><Relationship Id="rId323" Type="http://schemas.openxmlformats.org/officeDocument/2006/relationships/image" Target="../media/image21910.png"/><Relationship Id="rId530" Type="http://schemas.openxmlformats.org/officeDocument/2006/relationships/customXml" Target="../ink/ink516.xml"/><Relationship Id="rId20" Type="http://schemas.openxmlformats.org/officeDocument/2006/relationships/customXml" Target="../ink/ink261.xml"/><Relationship Id="rId62" Type="http://schemas.openxmlformats.org/officeDocument/2006/relationships/customXml" Target="../ink/ink282.xml"/><Relationship Id="rId365" Type="http://schemas.openxmlformats.org/officeDocument/2006/relationships/image" Target="../media/image24010.png"/><Relationship Id="rId572" Type="http://schemas.openxmlformats.org/officeDocument/2006/relationships/customXml" Target="../ink/ink537.xml"/><Relationship Id="rId628" Type="http://schemas.openxmlformats.org/officeDocument/2006/relationships/customXml" Target="../ink/ink565.xml"/><Relationship Id="rId225" Type="http://schemas.openxmlformats.org/officeDocument/2006/relationships/image" Target="../media/image17010.png"/><Relationship Id="rId267" Type="http://schemas.openxmlformats.org/officeDocument/2006/relationships/image" Target="../media/image19110.png"/><Relationship Id="rId432" Type="http://schemas.openxmlformats.org/officeDocument/2006/relationships/customXml" Target="../ink/ink467.xml"/><Relationship Id="rId474" Type="http://schemas.openxmlformats.org/officeDocument/2006/relationships/customXml" Target="../ink/ink488.xml"/><Relationship Id="rId127" Type="http://schemas.openxmlformats.org/officeDocument/2006/relationships/image" Target="../media/image12110.png"/><Relationship Id="rId31" Type="http://schemas.openxmlformats.org/officeDocument/2006/relationships/image" Target="../media/image16.png"/><Relationship Id="rId73" Type="http://schemas.openxmlformats.org/officeDocument/2006/relationships/image" Target="../media/image37.png"/><Relationship Id="rId169" Type="http://schemas.openxmlformats.org/officeDocument/2006/relationships/image" Target="../media/image14210.png"/><Relationship Id="rId334" Type="http://schemas.openxmlformats.org/officeDocument/2006/relationships/customXml" Target="../ink/ink418.xml"/><Relationship Id="rId376" Type="http://schemas.openxmlformats.org/officeDocument/2006/relationships/customXml" Target="../ink/ink439.xml"/><Relationship Id="rId541" Type="http://schemas.openxmlformats.org/officeDocument/2006/relationships/image" Target="../media/image328.png"/><Relationship Id="rId583" Type="http://schemas.openxmlformats.org/officeDocument/2006/relationships/image" Target="../media/image349.png"/><Relationship Id="rId639" Type="http://schemas.openxmlformats.org/officeDocument/2006/relationships/image" Target="../media/image377.png"/><Relationship Id="rId4" Type="http://schemas.openxmlformats.org/officeDocument/2006/relationships/customXml" Target="../ink/ink253.xml"/><Relationship Id="rId180" Type="http://schemas.openxmlformats.org/officeDocument/2006/relationships/customXml" Target="../ink/ink341.xml"/><Relationship Id="rId236" Type="http://schemas.openxmlformats.org/officeDocument/2006/relationships/customXml" Target="../ink/ink369.xml"/><Relationship Id="rId278" Type="http://schemas.openxmlformats.org/officeDocument/2006/relationships/customXml" Target="../ink/ink390.xml"/><Relationship Id="rId401" Type="http://schemas.openxmlformats.org/officeDocument/2006/relationships/image" Target="../media/image258.png"/><Relationship Id="rId443" Type="http://schemas.openxmlformats.org/officeDocument/2006/relationships/image" Target="../media/image279.png"/><Relationship Id="rId650" Type="http://schemas.openxmlformats.org/officeDocument/2006/relationships/customXml" Target="../ink/ink576.xml"/><Relationship Id="rId303" Type="http://schemas.openxmlformats.org/officeDocument/2006/relationships/image" Target="../media/image20910.png"/><Relationship Id="rId485" Type="http://schemas.openxmlformats.org/officeDocument/2006/relationships/image" Target="../media/image300.png"/><Relationship Id="rId42" Type="http://schemas.openxmlformats.org/officeDocument/2006/relationships/customXml" Target="../ink/ink272.xml"/><Relationship Id="rId84" Type="http://schemas.openxmlformats.org/officeDocument/2006/relationships/customXml" Target="../ink/ink293.xml"/><Relationship Id="rId138" Type="http://schemas.openxmlformats.org/officeDocument/2006/relationships/customXml" Target="../ink/ink320.xml"/><Relationship Id="rId345" Type="http://schemas.openxmlformats.org/officeDocument/2006/relationships/image" Target="../media/image23010.png"/><Relationship Id="rId387" Type="http://schemas.openxmlformats.org/officeDocument/2006/relationships/image" Target="../media/image25110.png"/><Relationship Id="rId510" Type="http://schemas.openxmlformats.org/officeDocument/2006/relationships/customXml" Target="../ink/ink506.xml"/><Relationship Id="rId552" Type="http://schemas.openxmlformats.org/officeDocument/2006/relationships/customXml" Target="../ink/ink527.xml"/><Relationship Id="rId594" Type="http://schemas.openxmlformats.org/officeDocument/2006/relationships/customXml" Target="../ink/ink548.xml"/><Relationship Id="rId608" Type="http://schemas.openxmlformats.org/officeDocument/2006/relationships/customXml" Target="../ink/ink555.xml"/><Relationship Id="rId191" Type="http://schemas.openxmlformats.org/officeDocument/2006/relationships/image" Target="../media/image15310.png"/><Relationship Id="rId205" Type="http://schemas.openxmlformats.org/officeDocument/2006/relationships/image" Target="../media/image16010.png"/><Relationship Id="rId247" Type="http://schemas.openxmlformats.org/officeDocument/2006/relationships/image" Target="../media/image18110.png"/><Relationship Id="rId412" Type="http://schemas.openxmlformats.org/officeDocument/2006/relationships/customXml" Target="../ink/ink457.xml"/><Relationship Id="rId107" Type="http://schemas.openxmlformats.org/officeDocument/2006/relationships/image" Target="../media/image63.png"/><Relationship Id="rId289" Type="http://schemas.openxmlformats.org/officeDocument/2006/relationships/image" Target="../media/image20210.png"/><Relationship Id="rId454" Type="http://schemas.openxmlformats.org/officeDocument/2006/relationships/customXml" Target="../ink/ink478.xml"/><Relationship Id="rId496" Type="http://schemas.openxmlformats.org/officeDocument/2006/relationships/customXml" Target="../ink/ink499.xml"/><Relationship Id="rId661" Type="http://schemas.openxmlformats.org/officeDocument/2006/relationships/image" Target="../media/image388.png"/><Relationship Id="rId11" Type="http://schemas.openxmlformats.org/officeDocument/2006/relationships/image" Target="../media/image6.png"/><Relationship Id="rId53" Type="http://schemas.openxmlformats.org/officeDocument/2006/relationships/image" Target="../media/image27.png"/><Relationship Id="rId149" Type="http://schemas.openxmlformats.org/officeDocument/2006/relationships/image" Target="../media/image13210.png"/><Relationship Id="rId314" Type="http://schemas.openxmlformats.org/officeDocument/2006/relationships/customXml" Target="../ink/ink408.xml"/><Relationship Id="rId356" Type="http://schemas.openxmlformats.org/officeDocument/2006/relationships/customXml" Target="../ink/ink429.xml"/><Relationship Id="rId398" Type="http://schemas.openxmlformats.org/officeDocument/2006/relationships/customXml" Target="../ink/ink450.xml"/><Relationship Id="rId521" Type="http://schemas.openxmlformats.org/officeDocument/2006/relationships/image" Target="../media/image318.png"/><Relationship Id="rId563" Type="http://schemas.openxmlformats.org/officeDocument/2006/relationships/image" Target="../media/image339.png"/><Relationship Id="rId619" Type="http://schemas.openxmlformats.org/officeDocument/2006/relationships/image" Target="../media/image367.png"/><Relationship Id="rId95" Type="http://schemas.openxmlformats.org/officeDocument/2006/relationships/image" Target="../media/image48.png"/><Relationship Id="rId160" Type="http://schemas.openxmlformats.org/officeDocument/2006/relationships/customXml" Target="../ink/ink331.xml"/><Relationship Id="rId216" Type="http://schemas.openxmlformats.org/officeDocument/2006/relationships/customXml" Target="../ink/ink359.xml"/><Relationship Id="rId423" Type="http://schemas.openxmlformats.org/officeDocument/2006/relationships/image" Target="../media/image269.png"/><Relationship Id="rId258" Type="http://schemas.openxmlformats.org/officeDocument/2006/relationships/customXml" Target="../ink/ink380.xml"/><Relationship Id="rId465" Type="http://schemas.openxmlformats.org/officeDocument/2006/relationships/image" Target="../media/image290.png"/><Relationship Id="rId630" Type="http://schemas.openxmlformats.org/officeDocument/2006/relationships/customXml" Target="../ink/ink566.xml"/><Relationship Id="rId672" Type="http://schemas.openxmlformats.org/officeDocument/2006/relationships/customXml" Target="../ink/ink587.xml"/><Relationship Id="rId22" Type="http://schemas.openxmlformats.org/officeDocument/2006/relationships/customXml" Target="../ink/ink262.xml"/><Relationship Id="rId64" Type="http://schemas.openxmlformats.org/officeDocument/2006/relationships/customXml" Target="../ink/ink283.xml"/><Relationship Id="rId118" Type="http://schemas.openxmlformats.org/officeDocument/2006/relationships/customXml" Target="../ink/ink310.xml"/><Relationship Id="rId325" Type="http://schemas.openxmlformats.org/officeDocument/2006/relationships/image" Target="../media/image22010.png"/><Relationship Id="rId367" Type="http://schemas.openxmlformats.org/officeDocument/2006/relationships/image" Target="../media/image24110.png"/><Relationship Id="rId532" Type="http://schemas.openxmlformats.org/officeDocument/2006/relationships/customXml" Target="../ink/ink517.xml"/><Relationship Id="rId574" Type="http://schemas.openxmlformats.org/officeDocument/2006/relationships/customXml" Target="../ink/ink538.xml"/><Relationship Id="rId171" Type="http://schemas.openxmlformats.org/officeDocument/2006/relationships/image" Target="../media/image14310.png"/><Relationship Id="rId227" Type="http://schemas.openxmlformats.org/officeDocument/2006/relationships/image" Target="../media/image17110.png"/><Relationship Id="rId269" Type="http://schemas.openxmlformats.org/officeDocument/2006/relationships/image" Target="../media/image19210.png"/><Relationship Id="rId434" Type="http://schemas.openxmlformats.org/officeDocument/2006/relationships/customXml" Target="../ink/ink468.xml"/><Relationship Id="rId476" Type="http://schemas.openxmlformats.org/officeDocument/2006/relationships/customXml" Target="../ink/ink489.xml"/><Relationship Id="rId641" Type="http://schemas.openxmlformats.org/officeDocument/2006/relationships/image" Target="../media/image378.png"/><Relationship Id="rId33" Type="http://schemas.openxmlformats.org/officeDocument/2006/relationships/image" Target="../media/image17.png"/><Relationship Id="rId129" Type="http://schemas.openxmlformats.org/officeDocument/2006/relationships/image" Target="../media/image12210.png"/><Relationship Id="rId280" Type="http://schemas.openxmlformats.org/officeDocument/2006/relationships/customXml" Target="../ink/ink391.xml"/><Relationship Id="rId336" Type="http://schemas.openxmlformats.org/officeDocument/2006/relationships/customXml" Target="../ink/ink419.xml"/><Relationship Id="rId501" Type="http://schemas.openxmlformats.org/officeDocument/2006/relationships/image" Target="../media/image308.png"/><Relationship Id="rId543" Type="http://schemas.openxmlformats.org/officeDocument/2006/relationships/image" Target="../media/image329.png"/><Relationship Id="rId75" Type="http://schemas.openxmlformats.org/officeDocument/2006/relationships/image" Target="../media/image38.png"/><Relationship Id="rId140" Type="http://schemas.openxmlformats.org/officeDocument/2006/relationships/customXml" Target="../ink/ink321.xml"/><Relationship Id="rId182" Type="http://schemas.openxmlformats.org/officeDocument/2006/relationships/customXml" Target="../ink/ink342.xml"/><Relationship Id="rId378" Type="http://schemas.openxmlformats.org/officeDocument/2006/relationships/customXml" Target="../ink/ink440.xml"/><Relationship Id="rId403" Type="http://schemas.openxmlformats.org/officeDocument/2006/relationships/image" Target="../media/image259.png"/><Relationship Id="rId585" Type="http://schemas.openxmlformats.org/officeDocument/2006/relationships/image" Target="../media/image350.png"/><Relationship Id="rId6" Type="http://schemas.openxmlformats.org/officeDocument/2006/relationships/customXml" Target="../ink/ink254.xml"/><Relationship Id="rId238" Type="http://schemas.openxmlformats.org/officeDocument/2006/relationships/customXml" Target="../ink/ink370.xml"/><Relationship Id="rId445" Type="http://schemas.openxmlformats.org/officeDocument/2006/relationships/image" Target="../media/image280.png"/><Relationship Id="rId487" Type="http://schemas.openxmlformats.org/officeDocument/2006/relationships/image" Target="../media/image301.png"/><Relationship Id="rId610" Type="http://schemas.openxmlformats.org/officeDocument/2006/relationships/customXml" Target="../ink/ink556.xml"/><Relationship Id="rId652" Type="http://schemas.openxmlformats.org/officeDocument/2006/relationships/customXml" Target="../ink/ink577.xml"/><Relationship Id="rId291" Type="http://schemas.openxmlformats.org/officeDocument/2006/relationships/image" Target="../media/image20310.png"/><Relationship Id="rId305" Type="http://schemas.openxmlformats.org/officeDocument/2006/relationships/image" Target="../media/image21010.png"/><Relationship Id="rId347" Type="http://schemas.openxmlformats.org/officeDocument/2006/relationships/image" Target="../media/image23110.png"/><Relationship Id="rId512" Type="http://schemas.openxmlformats.org/officeDocument/2006/relationships/customXml" Target="../ink/ink507.xml"/><Relationship Id="rId44" Type="http://schemas.openxmlformats.org/officeDocument/2006/relationships/customXml" Target="../ink/ink273.xml"/><Relationship Id="rId86" Type="http://schemas.openxmlformats.org/officeDocument/2006/relationships/customXml" Target="../ink/ink294.xml"/><Relationship Id="rId151" Type="http://schemas.openxmlformats.org/officeDocument/2006/relationships/image" Target="../media/image13310.png"/><Relationship Id="rId389" Type="http://schemas.openxmlformats.org/officeDocument/2006/relationships/image" Target="../media/image25210.png"/><Relationship Id="rId554" Type="http://schemas.openxmlformats.org/officeDocument/2006/relationships/customXml" Target="../ink/ink528.xml"/><Relationship Id="rId596" Type="http://schemas.openxmlformats.org/officeDocument/2006/relationships/customXml" Target="../ink/ink549.xml"/><Relationship Id="rId193" Type="http://schemas.openxmlformats.org/officeDocument/2006/relationships/image" Target="../media/image15410.png"/><Relationship Id="rId207" Type="http://schemas.openxmlformats.org/officeDocument/2006/relationships/image" Target="../media/image16110.png"/><Relationship Id="rId249" Type="http://schemas.openxmlformats.org/officeDocument/2006/relationships/image" Target="../media/image18210.png"/><Relationship Id="rId414" Type="http://schemas.openxmlformats.org/officeDocument/2006/relationships/customXml" Target="../ink/ink458.xml"/><Relationship Id="rId456" Type="http://schemas.openxmlformats.org/officeDocument/2006/relationships/customXml" Target="../ink/ink479.xml"/><Relationship Id="rId498" Type="http://schemas.openxmlformats.org/officeDocument/2006/relationships/customXml" Target="../ink/ink500.xml"/><Relationship Id="rId621" Type="http://schemas.openxmlformats.org/officeDocument/2006/relationships/image" Target="../media/image368.png"/><Relationship Id="rId663" Type="http://schemas.openxmlformats.org/officeDocument/2006/relationships/image" Target="../media/image389.png"/><Relationship Id="rId13" Type="http://schemas.openxmlformats.org/officeDocument/2006/relationships/image" Target="../media/image7.png"/><Relationship Id="rId109" Type="http://schemas.openxmlformats.org/officeDocument/2006/relationships/image" Target="../media/image64.png"/><Relationship Id="rId260" Type="http://schemas.openxmlformats.org/officeDocument/2006/relationships/customXml" Target="../ink/ink381.xml"/><Relationship Id="rId316" Type="http://schemas.openxmlformats.org/officeDocument/2006/relationships/customXml" Target="../ink/ink409.xml"/><Relationship Id="rId523" Type="http://schemas.openxmlformats.org/officeDocument/2006/relationships/image" Target="../media/image319.png"/><Relationship Id="rId55" Type="http://schemas.openxmlformats.org/officeDocument/2006/relationships/image" Target="../media/image28.png"/><Relationship Id="rId97" Type="http://schemas.openxmlformats.org/officeDocument/2006/relationships/image" Target="../media/image49.png"/><Relationship Id="rId120" Type="http://schemas.openxmlformats.org/officeDocument/2006/relationships/customXml" Target="../ink/ink311.xml"/><Relationship Id="rId358" Type="http://schemas.openxmlformats.org/officeDocument/2006/relationships/customXml" Target="../ink/ink430.xml"/><Relationship Id="rId565" Type="http://schemas.openxmlformats.org/officeDocument/2006/relationships/image" Target="../media/image340.png"/><Relationship Id="rId162" Type="http://schemas.openxmlformats.org/officeDocument/2006/relationships/customXml" Target="../ink/ink332.xml"/><Relationship Id="rId218" Type="http://schemas.openxmlformats.org/officeDocument/2006/relationships/customXml" Target="../ink/ink360.xml"/><Relationship Id="rId425" Type="http://schemas.openxmlformats.org/officeDocument/2006/relationships/image" Target="../media/image270.png"/><Relationship Id="rId467" Type="http://schemas.openxmlformats.org/officeDocument/2006/relationships/image" Target="../media/image291.png"/><Relationship Id="rId632" Type="http://schemas.openxmlformats.org/officeDocument/2006/relationships/customXml" Target="../ink/ink567.xml"/><Relationship Id="rId271" Type="http://schemas.openxmlformats.org/officeDocument/2006/relationships/image" Target="../media/image19310.png"/><Relationship Id="rId674" Type="http://schemas.openxmlformats.org/officeDocument/2006/relationships/customXml" Target="../ink/ink588.xml"/><Relationship Id="rId24" Type="http://schemas.openxmlformats.org/officeDocument/2006/relationships/customXml" Target="../ink/ink263.xml"/><Relationship Id="rId66" Type="http://schemas.openxmlformats.org/officeDocument/2006/relationships/customXml" Target="../ink/ink284.xml"/><Relationship Id="rId131" Type="http://schemas.openxmlformats.org/officeDocument/2006/relationships/image" Target="../media/image12310.png"/><Relationship Id="rId327" Type="http://schemas.openxmlformats.org/officeDocument/2006/relationships/image" Target="../media/image22110.png"/><Relationship Id="rId369" Type="http://schemas.openxmlformats.org/officeDocument/2006/relationships/image" Target="../media/image24210.png"/><Relationship Id="rId534" Type="http://schemas.openxmlformats.org/officeDocument/2006/relationships/customXml" Target="../ink/ink518.xml"/><Relationship Id="rId576" Type="http://schemas.openxmlformats.org/officeDocument/2006/relationships/customXml" Target="../ink/ink539.xml"/><Relationship Id="rId173" Type="http://schemas.openxmlformats.org/officeDocument/2006/relationships/image" Target="../media/image14410.png"/><Relationship Id="rId229" Type="http://schemas.openxmlformats.org/officeDocument/2006/relationships/image" Target="../media/image17210.png"/><Relationship Id="rId380" Type="http://schemas.openxmlformats.org/officeDocument/2006/relationships/customXml" Target="../ink/ink441.xml"/><Relationship Id="rId436" Type="http://schemas.openxmlformats.org/officeDocument/2006/relationships/customXml" Target="../ink/ink469.xml"/><Relationship Id="rId601" Type="http://schemas.openxmlformats.org/officeDocument/2006/relationships/image" Target="../media/image358.png"/><Relationship Id="rId643" Type="http://schemas.openxmlformats.org/officeDocument/2006/relationships/image" Target="../media/image379.png"/><Relationship Id="rId240" Type="http://schemas.openxmlformats.org/officeDocument/2006/relationships/customXml" Target="../ink/ink371.xml"/><Relationship Id="rId478" Type="http://schemas.openxmlformats.org/officeDocument/2006/relationships/customXml" Target="../ink/ink490.xml"/><Relationship Id="rId35" Type="http://schemas.openxmlformats.org/officeDocument/2006/relationships/image" Target="../media/image18.png"/><Relationship Id="rId77" Type="http://schemas.openxmlformats.org/officeDocument/2006/relationships/image" Target="../media/image39.png"/><Relationship Id="rId100" Type="http://schemas.openxmlformats.org/officeDocument/2006/relationships/customXml" Target="../ink/ink301.xml"/><Relationship Id="rId282" Type="http://schemas.openxmlformats.org/officeDocument/2006/relationships/customXml" Target="../ink/ink392.xml"/><Relationship Id="rId338" Type="http://schemas.openxmlformats.org/officeDocument/2006/relationships/customXml" Target="../ink/ink420.xml"/><Relationship Id="rId503" Type="http://schemas.openxmlformats.org/officeDocument/2006/relationships/image" Target="../media/image309.png"/><Relationship Id="rId545" Type="http://schemas.openxmlformats.org/officeDocument/2006/relationships/image" Target="../media/image330.png"/><Relationship Id="rId587" Type="http://schemas.openxmlformats.org/officeDocument/2006/relationships/image" Target="../media/image351.png"/><Relationship Id="rId8" Type="http://schemas.openxmlformats.org/officeDocument/2006/relationships/customXml" Target="../ink/ink255.xml"/><Relationship Id="rId142" Type="http://schemas.openxmlformats.org/officeDocument/2006/relationships/customXml" Target="../ink/ink322.xml"/><Relationship Id="rId184" Type="http://schemas.openxmlformats.org/officeDocument/2006/relationships/customXml" Target="../ink/ink343.xml"/><Relationship Id="rId391" Type="http://schemas.openxmlformats.org/officeDocument/2006/relationships/image" Target="../media/image253.png"/><Relationship Id="rId405" Type="http://schemas.openxmlformats.org/officeDocument/2006/relationships/image" Target="../media/image260.png"/><Relationship Id="rId447" Type="http://schemas.openxmlformats.org/officeDocument/2006/relationships/image" Target="../media/image281.png"/><Relationship Id="rId612" Type="http://schemas.openxmlformats.org/officeDocument/2006/relationships/customXml" Target="../ink/ink557.xml"/><Relationship Id="rId251" Type="http://schemas.openxmlformats.org/officeDocument/2006/relationships/image" Target="../media/image18310.png"/><Relationship Id="rId489" Type="http://schemas.openxmlformats.org/officeDocument/2006/relationships/image" Target="../media/image302.png"/><Relationship Id="rId654" Type="http://schemas.openxmlformats.org/officeDocument/2006/relationships/customXml" Target="../ink/ink578.xml"/><Relationship Id="rId46" Type="http://schemas.openxmlformats.org/officeDocument/2006/relationships/customXml" Target="../ink/ink274.xml"/><Relationship Id="rId293" Type="http://schemas.openxmlformats.org/officeDocument/2006/relationships/image" Target="../media/image20410.png"/><Relationship Id="rId307" Type="http://schemas.openxmlformats.org/officeDocument/2006/relationships/image" Target="../media/image21110.png"/><Relationship Id="rId349" Type="http://schemas.openxmlformats.org/officeDocument/2006/relationships/image" Target="../media/image23210.png"/><Relationship Id="rId514" Type="http://schemas.openxmlformats.org/officeDocument/2006/relationships/customXml" Target="../ink/ink508.xml"/><Relationship Id="rId556" Type="http://schemas.openxmlformats.org/officeDocument/2006/relationships/customXml" Target="../ink/ink529.xml"/><Relationship Id="rId88" Type="http://schemas.openxmlformats.org/officeDocument/2006/relationships/customXml" Target="../ink/ink295.xml"/><Relationship Id="rId111" Type="http://schemas.openxmlformats.org/officeDocument/2006/relationships/image" Target="../media/image65.png"/><Relationship Id="rId153" Type="http://schemas.openxmlformats.org/officeDocument/2006/relationships/image" Target="../media/image13410.png"/><Relationship Id="rId195" Type="http://schemas.openxmlformats.org/officeDocument/2006/relationships/image" Target="../media/image15510.png"/><Relationship Id="rId209" Type="http://schemas.openxmlformats.org/officeDocument/2006/relationships/image" Target="../media/image16210.png"/><Relationship Id="rId360" Type="http://schemas.openxmlformats.org/officeDocument/2006/relationships/customXml" Target="../ink/ink431.xml"/><Relationship Id="rId416" Type="http://schemas.openxmlformats.org/officeDocument/2006/relationships/customXml" Target="../ink/ink459.xml"/><Relationship Id="rId598" Type="http://schemas.openxmlformats.org/officeDocument/2006/relationships/customXml" Target="../ink/ink550.xml"/><Relationship Id="rId220" Type="http://schemas.openxmlformats.org/officeDocument/2006/relationships/customXml" Target="../ink/ink361.xml"/><Relationship Id="rId458" Type="http://schemas.openxmlformats.org/officeDocument/2006/relationships/customXml" Target="../ink/ink480.xml"/><Relationship Id="rId623" Type="http://schemas.openxmlformats.org/officeDocument/2006/relationships/image" Target="../media/image369.png"/><Relationship Id="rId665" Type="http://schemas.openxmlformats.org/officeDocument/2006/relationships/image" Target="../media/image390.png"/><Relationship Id="rId15" Type="http://schemas.openxmlformats.org/officeDocument/2006/relationships/image" Target="../media/image8.png"/><Relationship Id="rId57" Type="http://schemas.openxmlformats.org/officeDocument/2006/relationships/image" Target="../media/image29.png"/><Relationship Id="rId262" Type="http://schemas.openxmlformats.org/officeDocument/2006/relationships/customXml" Target="../ink/ink382.xml"/><Relationship Id="rId318" Type="http://schemas.openxmlformats.org/officeDocument/2006/relationships/customXml" Target="../ink/ink410.xml"/><Relationship Id="rId525" Type="http://schemas.openxmlformats.org/officeDocument/2006/relationships/image" Target="../media/image320.png"/><Relationship Id="rId567" Type="http://schemas.openxmlformats.org/officeDocument/2006/relationships/image" Target="../media/image341.png"/><Relationship Id="rId99" Type="http://schemas.openxmlformats.org/officeDocument/2006/relationships/image" Target="../media/image50.png"/><Relationship Id="rId122" Type="http://schemas.openxmlformats.org/officeDocument/2006/relationships/customXml" Target="../ink/ink312.xml"/><Relationship Id="rId164" Type="http://schemas.openxmlformats.org/officeDocument/2006/relationships/customXml" Target="../ink/ink333.xml"/><Relationship Id="rId371" Type="http://schemas.openxmlformats.org/officeDocument/2006/relationships/image" Target="../media/image24310.png"/><Relationship Id="rId427" Type="http://schemas.openxmlformats.org/officeDocument/2006/relationships/image" Target="../media/image271.png"/><Relationship Id="rId469" Type="http://schemas.openxmlformats.org/officeDocument/2006/relationships/image" Target="../media/image292.png"/><Relationship Id="rId634" Type="http://schemas.openxmlformats.org/officeDocument/2006/relationships/customXml" Target="../ink/ink568.xml"/><Relationship Id="rId26" Type="http://schemas.openxmlformats.org/officeDocument/2006/relationships/customXml" Target="../ink/ink264.xml"/><Relationship Id="rId231" Type="http://schemas.openxmlformats.org/officeDocument/2006/relationships/image" Target="../media/image17310.png"/><Relationship Id="rId273" Type="http://schemas.openxmlformats.org/officeDocument/2006/relationships/image" Target="../media/image19410.png"/><Relationship Id="rId329" Type="http://schemas.openxmlformats.org/officeDocument/2006/relationships/image" Target="../media/image22210.png"/><Relationship Id="rId480" Type="http://schemas.openxmlformats.org/officeDocument/2006/relationships/customXml" Target="../ink/ink491.xml"/><Relationship Id="rId536" Type="http://schemas.openxmlformats.org/officeDocument/2006/relationships/customXml" Target="../ink/ink519.xml"/><Relationship Id="rId68" Type="http://schemas.openxmlformats.org/officeDocument/2006/relationships/customXml" Target="../ink/ink285.xml"/><Relationship Id="rId133" Type="http://schemas.openxmlformats.org/officeDocument/2006/relationships/image" Target="../media/image12410.png"/><Relationship Id="rId175" Type="http://schemas.openxmlformats.org/officeDocument/2006/relationships/image" Target="../media/image14510.png"/><Relationship Id="rId340" Type="http://schemas.openxmlformats.org/officeDocument/2006/relationships/customXml" Target="../ink/ink421.xml"/><Relationship Id="rId578" Type="http://schemas.openxmlformats.org/officeDocument/2006/relationships/customXml" Target="../ink/ink540.xml"/><Relationship Id="rId200" Type="http://schemas.openxmlformats.org/officeDocument/2006/relationships/customXml" Target="../ink/ink351.xml"/><Relationship Id="rId382" Type="http://schemas.openxmlformats.org/officeDocument/2006/relationships/customXml" Target="../ink/ink442.xml"/><Relationship Id="rId438" Type="http://schemas.openxmlformats.org/officeDocument/2006/relationships/customXml" Target="../ink/ink470.xml"/><Relationship Id="rId603" Type="http://schemas.openxmlformats.org/officeDocument/2006/relationships/image" Target="../media/image359.png"/><Relationship Id="rId645" Type="http://schemas.openxmlformats.org/officeDocument/2006/relationships/image" Target="../media/image380.png"/><Relationship Id="rId242" Type="http://schemas.openxmlformats.org/officeDocument/2006/relationships/customXml" Target="../ink/ink372.xml"/><Relationship Id="rId284" Type="http://schemas.openxmlformats.org/officeDocument/2006/relationships/customXml" Target="../ink/ink393.xml"/><Relationship Id="rId491" Type="http://schemas.openxmlformats.org/officeDocument/2006/relationships/image" Target="../media/image303.png"/><Relationship Id="rId505" Type="http://schemas.openxmlformats.org/officeDocument/2006/relationships/image" Target="../media/image310.png"/><Relationship Id="rId37" Type="http://schemas.openxmlformats.org/officeDocument/2006/relationships/image" Target="../media/image19.png"/><Relationship Id="rId79" Type="http://schemas.openxmlformats.org/officeDocument/2006/relationships/image" Target="../media/image40.png"/><Relationship Id="rId102" Type="http://schemas.openxmlformats.org/officeDocument/2006/relationships/customXml" Target="../ink/ink302.xml"/><Relationship Id="rId144" Type="http://schemas.openxmlformats.org/officeDocument/2006/relationships/customXml" Target="../ink/ink323.xml"/><Relationship Id="rId547" Type="http://schemas.openxmlformats.org/officeDocument/2006/relationships/image" Target="../media/image331.png"/><Relationship Id="rId589" Type="http://schemas.openxmlformats.org/officeDocument/2006/relationships/image" Target="../media/image352.png"/><Relationship Id="rId90" Type="http://schemas.openxmlformats.org/officeDocument/2006/relationships/customXml" Target="../ink/ink296.xml"/><Relationship Id="rId186" Type="http://schemas.openxmlformats.org/officeDocument/2006/relationships/customXml" Target="../ink/ink344.xml"/><Relationship Id="rId351" Type="http://schemas.openxmlformats.org/officeDocument/2006/relationships/image" Target="../media/image23310.png"/><Relationship Id="rId393" Type="http://schemas.openxmlformats.org/officeDocument/2006/relationships/image" Target="../media/image254.png"/><Relationship Id="rId407" Type="http://schemas.openxmlformats.org/officeDocument/2006/relationships/image" Target="../media/image261.png"/><Relationship Id="rId449" Type="http://schemas.openxmlformats.org/officeDocument/2006/relationships/image" Target="../media/image282.png"/><Relationship Id="rId614" Type="http://schemas.openxmlformats.org/officeDocument/2006/relationships/customXml" Target="../ink/ink558.xml"/><Relationship Id="rId656" Type="http://schemas.openxmlformats.org/officeDocument/2006/relationships/customXml" Target="../ink/ink579.xml"/><Relationship Id="rId211" Type="http://schemas.openxmlformats.org/officeDocument/2006/relationships/image" Target="../media/image16310.png"/><Relationship Id="rId253" Type="http://schemas.openxmlformats.org/officeDocument/2006/relationships/image" Target="../media/image18410.png"/><Relationship Id="rId295" Type="http://schemas.openxmlformats.org/officeDocument/2006/relationships/image" Target="../media/image20510.png"/><Relationship Id="rId309" Type="http://schemas.openxmlformats.org/officeDocument/2006/relationships/image" Target="../media/image21210.png"/><Relationship Id="rId460" Type="http://schemas.openxmlformats.org/officeDocument/2006/relationships/customXml" Target="../ink/ink481.xml"/><Relationship Id="rId516" Type="http://schemas.openxmlformats.org/officeDocument/2006/relationships/customXml" Target="../ink/ink509.xml"/><Relationship Id="rId48" Type="http://schemas.openxmlformats.org/officeDocument/2006/relationships/customXml" Target="../ink/ink275.xml"/><Relationship Id="rId113" Type="http://schemas.openxmlformats.org/officeDocument/2006/relationships/image" Target="../media/image66.png"/><Relationship Id="rId320" Type="http://schemas.openxmlformats.org/officeDocument/2006/relationships/customXml" Target="../ink/ink411.xml"/><Relationship Id="rId558" Type="http://schemas.openxmlformats.org/officeDocument/2006/relationships/customXml" Target="../ink/ink530.xml"/><Relationship Id="rId155" Type="http://schemas.openxmlformats.org/officeDocument/2006/relationships/image" Target="../media/image13510.png"/><Relationship Id="rId197" Type="http://schemas.openxmlformats.org/officeDocument/2006/relationships/image" Target="../media/image15610.png"/><Relationship Id="rId362" Type="http://schemas.openxmlformats.org/officeDocument/2006/relationships/customXml" Target="../ink/ink432.xml"/><Relationship Id="rId418" Type="http://schemas.openxmlformats.org/officeDocument/2006/relationships/customXml" Target="../ink/ink460.xml"/><Relationship Id="rId625" Type="http://schemas.openxmlformats.org/officeDocument/2006/relationships/image" Target="../media/image370.png"/><Relationship Id="rId222" Type="http://schemas.openxmlformats.org/officeDocument/2006/relationships/customXml" Target="../ink/ink362.xml"/><Relationship Id="rId264" Type="http://schemas.openxmlformats.org/officeDocument/2006/relationships/customXml" Target="../ink/ink383.xml"/><Relationship Id="rId471" Type="http://schemas.openxmlformats.org/officeDocument/2006/relationships/image" Target="../media/image293.png"/><Relationship Id="rId667" Type="http://schemas.openxmlformats.org/officeDocument/2006/relationships/image" Target="../media/image391.png"/><Relationship Id="rId17" Type="http://schemas.openxmlformats.org/officeDocument/2006/relationships/image" Target="../media/image9.png"/><Relationship Id="rId59" Type="http://schemas.openxmlformats.org/officeDocument/2006/relationships/image" Target="../media/image30.png"/><Relationship Id="rId124" Type="http://schemas.openxmlformats.org/officeDocument/2006/relationships/customXml" Target="../ink/ink313.xml"/><Relationship Id="rId527" Type="http://schemas.openxmlformats.org/officeDocument/2006/relationships/image" Target="../media/image321.png"/><Relationship Id="rId569" Type="http://schemas.openxmlformats.org/officeDocument/2006/relationships/image" Target="../media/image342.png"/><Relationship Id="rId70" Type="http://schemas.openxmlformats.org/officeDocument/2006/relationships/customXml" Target="../ink/ink286.xml"/><Relationship Id="rId166" Type="http://schemas.openxmlformats.org/officeDocument/2006/relationships/customXml" Target="../ink/ink334.xml"/><Relationship Id="rId331" Type="http://schemas.openxmlformats.org/officeDocument/2006/relationships/image" Target="../media/image22310.png"/><Relationship Id="rId373" Type="http://schemas.openxmlformats.org/officeDocument/2006/relationships/image" Target="../media/image24410.png"/><Relationship Id="rId429" Type="http://schemas.openxmlformats.org/officeDocument/2006/relationships/image" Target="../media/image272.png"/><Relationship Id="rId580" Type="http://schemas.openxmlformats.org/officeDocument/2006/relationships/customXml" Target="../ink/ink541.xml"/><Relationship Id="rId636" Type="http://schemas.openxmlformats.org/officeDocument/2006/relationships/customXml" Target="../ink/ink569.xml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17410.png"/><Relationship Id="rId440" Type="http://schemas.openxmlformats.org/officeDocument/2006/relationships/customXml" Target="../ink/ink471.xml"/><Relationship Id="rId28" Type="http://schemas.openxmlformats.org/officeDocument/2006/relationships/customXml" Target="../ink/ink265.xml"/><Relationship Id="rId275" Type="http://schemas.openxmlformats.org/officeDocument/2006/relationships/image" Target="../media/image19510.png"/><Relationship Id="rId300" Type="http://schemas.openxmlformats.org/officeDocument/2006/relationships/customXml" Target="../ink/ink401.xml"/><Relationship Id="rId482" Type="http://schemas.openxmlformats.org/officeDocument/2006/relationships/customXml" Target="../ink/ink492.xml"/><Relationship Id="rId538" Type="http://schemas.openxmlformats.org/officeDocument/2006/relationships/customXml" Target="../ink/ink520.xml"/><Relationship Id="rId81" Type="http://schemas.openxmlformats.org/officeDocument/2006/relationships/image" Target="../media/image41.png"/><Relationship Id="rId135" Type="http://schemas.openxmlformats.org/officeDocument/2006/relationships/image" Target="../media/image12510.png"/><Relationship Id="rId177" Type="http://schemas.openxmlformats.org/officeDocument/2006/relationships/image" Target="../media/image14610.png"/><Relationship Id="rId342" Type="http://schemas.openxmlformats.org/officeDocument/2006/relationships/customXml" Target="../ink/ink422.xml"/><Relationship Id="rId384" Type="http://schemas.openxmlformats.org/officeDocument/2006/relationships/customXml" Target="../ink/ink443.xml"/><Relationship Id="rId591" Type="http://schemas.openxmlformats.org/officeDocument/2006/relationships/image" Target="../media/image353.png"/><Relationship Id="rId605" Type="http://schemas.openxmlformats.org/officeDocument/2006/relationships/image" Target="../media/image360.png"/><Relationship Id="rId202" Type="http://schemas.openxmlformats.org/officeDocument/2006/relationships/customXml" Target="../ink/ink352.xml"/><Relationship Id="rId244" Type="http://schemas.openxmlformats.org/officeDocument/2006/relationships/customXml" Target="../ink/ink373.xml"/><Relationship Id="rId647" Type="http://schemas.openxmlformats.org/officeDocument/2006/relationships/image" Target="../media/image381.png"/><Relationship Id="rId39" Type="http://schemas.openxmlformats.org/officeDocument/2006/relationships/image" Target="../media/image20.png"/><Relationship Id="rId286" Type="http://schemas.openxmlformats.org/officeDocument/2006/relationships/customXml" Target="../ink/ink394.xml"/><Relationship Id="rId451" Type="http://schemas.openxmlformats.org/officeDocument/2006/relationships/image" Target="../media/image283.png"/><Relationship Id="rId493" Type="http://schemas.openxmlformats.org/officeDocument/2006/relationships/image" Target="../media/image304.png"/><Relationship Id="rId507" Type="http://schemas.openxmlformats.org/officeDocument/2006/relationships/image" Target="../media/image311.png"/><Relationship Id="rId549" Type="http://schemas.openxmlformats.org/officeDocument/2006/relationships/image" Target="../media/image332.png"/><Relationship Id="rId50" Type="http://schemas.openxmlformats.org/officeDocument/2006/relationships/customXml" Target="../ink/ink276.xml"/><Relationship Id="rId104" Type="http://schemas.openxmlformats.org/officeDocument/2006/relationships/customXml" Target="../ink/ink303.xml"/><Relationship Id="rId146" Type="http://schemas.openxmlformats.org/officeDocument/2006/relationships/customXml" Target="../ink/ink324.xml"/><Relationship Id="rId188" Type="http://schemas.openxmlformats.org/officeDocument/2006/relationships/customXml" Target="../ink/ink345.xml"/><Relationship Id="rId311" Type="http://schemas.openxmlformats.org/officeDocument/2006/relationships/image" Target="../media/image21310.png"/><Relationship Id="rId353" Type="http://schemas.openxmlformats.org/officeDocument/2006/relationships/image" Target="../media/image23410.png"/><Relationship Id="rId395" Type="http://schemas.openxmlformats.org/officeDocument/2006/relationships/image" Target="../media/image255.png"/><Relationship Id="rId409" Type="http://schemas.openxmlformats.org/officeDocument/2006/relationships/image" Target="../media/image262.png"/><Relationship Id="rId560" Type="http://schemas.openxmlformats.org/officeDocument/2006/relationships/customXml" Target="../ink/ink531.xml"/><Relationship Id="rId92" Type="http://schemas.openxmlformats.org/officeDocument/2006/relationships/customXml" Target="../ink/ink297.xml"/><Relationship Id="rId213" Type="http://schemas.openxmlformats.org/officeDocument/2006/relationships/image" Target="../media/image16410.png"/><Relationship Id="rId420" Type="http://schemas.openxmlformats.org/officeDocument/2006/relationships/customXml" Target="../ink/ink461.xml"/><Relationship Id="rId616" Type="http://schemas.openxmlformats.org/officeDocument/2006/relationships/customXml" Target="../ink/ink559.xml"/><Relationship Id="rId658" Type="http://schemas.openxmlformats.org/officeDocument/2006/relationships/customXml" Target="../ink/ink580.xml"/><Relationship Id="rId255" Type="http://schemas.openxmlformats.org/officeDocument/2006/relationships/image" Target="../media/image18510.png"/><Relationship Id="rId297" Type="http://schemas.openxmlformats.org/officeDocument/2006/relationships/image" Target="../media/image20610.png"/><Relationship Id="rId462" Type="http://schemas.openxmlformats.org/officeDocument/2006/relationships/customXml" Target="../ink/ink482.xml"/><Relationship Id="rId518" Type="http://schemas.openxmlformats.org/officeDocument/2006/relationships/customXml" Target="../ink/ink510.xml"/><Relationship Id="rId115" Type="http://schemas.openxmlformats.org/officeDocument/2006/relationships/image" Target="../media/image67.png"/><Relationship Id="rId157" Type="http://schemas.openxmlformats.org/officeDocument/2006/relationships/image" Target="../media/image13610.png"/><Relationship Id="rId322" Type="http://schemas.openxmlformats.org/officeDocument/2006/relationships/customXml" Target="../ink/ink412.xml"/><Relationship Id="rId364" Type="http://schemas.openxmlformats.org/officeDocument/2006/relationships/customXml" Target="../ink/ink433.xml"/><Relationship Id="rId61" Type="http://schemas.openxmlformats.org/officeDocument/2006/relationships/image" Target="../media/image31.png"/><Relationship Id="rId199" Type="http://schemas.openxmlformats.org/officeDocument/2006/relationships/image" Target="../media/image15710.png"/><Relationship Id="rId571" Type="http://schemas.openxmlformats.org/officeDocument/2006/relationships/image" Target="../media/image343.png"/><Relationship Id="rId627" Type="http://schemas.openxmlformats.org/officeDocument/2006/relationships/image" Target="../media/image371.png"/><Relationship Id="rId669" Type="http://schemas.openxmlformats.org/officeDocument/2006/relationships/image" Target="../media/image392.png"/><Relationship Id="rId19" Type="http://schemas.openxmlformats.org/officeDocument/2006/relationships/image" Target="../media/image10.png"/><Relationship Id="rId224" Type="http://schemas.openxmlformats.org/officeDocument/2006/relationships/customXml" Target="../ink/ink363.xml"/><Relationship Id="rId266" Type="http://schemas.openxmlformats.org/officeDocument/2006/relationships/customXml" Target="../ink/ink384.xml"/><Relationship Id="rId431" Type="http://schemas.openxmlformats.org/officeDocument/2006/relationships/image" Target="../media/image273.png"/><Relationship Id="rId473" Type="http://schemas.openxmlformats.org/officeDocument/2006/relationships/image" Target="../media/image294.png"/><Relationship Id="rId529" Type="http://schemas.openxmlformats.org/officeDocument/2006/relationships/image" Target="../media/image322.png"/><Relationship Id="rId30" Type="http://schemas.openxmlformats.org/officeDocument/2006/relationships/customXml" Target="../ink/ink266.xml"/><Relationship Id="rId126" Type="http://schemas.openxmlformats.org/officeDocument/2006/relationships/customXml" Target="../ink/ink314.xml"/><Relationship Id="rId168" Type="http://schemas.openxmlformats.org/officeDocument/2006/relationships/customXml" Target="../ink/ink335.xml"/><Relationship Id="rId333" Type="http://schemas.openxmlformats.org/officeDocument/2006/relationships/image" Target="../media/image22410.png"/><Relationship Id="rId540" Type="http://schemas.openxmlformats.org/officeDocument/2006/relationships/customXml" Target="../ink/ink521.xml"/><Relationship Id="rId72" Type="http://schemas.openxmlformats.org/officeDocument/2006/relationships/customXml" Target="../ink/ink287.xml"/><Relationship Id="rId375" Type="http://schemas.openxmlformats.org/officeDocument/2006/relationships/image" Target="../media/image24510.png"/><Relationship Id="rId582" Type="http://schemas.openxmlformats.org/officeDocument/2006/relationships/customXml" Target="../ink/ink542.xml"/><Relationship Id="rId638" Type="http://schemas.openxmlformats.org/officeDocument/2006/relationships/customXml" Target="../ink/ink570.xml"/><Relationship Id="rId3" Type="http://schemas.openxmlformats.org/officeDocument/2006/relationships/image" Target="../media/image2.png"/><Relationship Id="rId235" Type="http://schemas.openxmlformats.org/officeDocument/2006/relationships/image" Target="../media/image17510.png"/><Relationship Id="rId277" Type="http://schemas.openxmlformats.org/officeDocument/2006/relationships/image" Target="../media/image19610.png"/><Relationship Id="rId400" Type="http://schemas.openxmlformats.org/officeDocument/2006/relationships/customXml" Target="../ink/ink451.xml"/><Relationship Id="rId442" Type="http://schemas.openxmlformats.org/officeDocument/2006/relationships/customXml" Target="../ink/ink472.xml"/><Relationship Id="rId484" Type="http://schemas.openxmlformats.org/officeDocument/2006/relationships/customXml" Target="../ink/ink493.xml"/><Relationship Id="rId137" Type="http://schemas.openxmlformats.org/officeDocument/2006/relationships/image" Target="../media/image12610.png"/><Relationship Id="rId302" Type="http://schemas.openxmlformats.org/officeDocument/2006/relationships/customXml" Target="../ink/ink402.xml"/><Relationship Id="rId344" Type="http://schemas.openxmlformats.org/officeDocument/2006/relationships/customXml" Target="../ink/ink423.xml"/><Relationship Id="rId41" Type="http://schemas.openxmlformats.org/officeDocument/2006/relationships/image" Target="../media/image21.png"/><Relationship Id="rId83" Type="http://schemas.openxmlformats.org/officeDocument/2006/relationships/image" Target="../media/image42.png"/><Relationship Id="rId179" Type="http://schemas.openxmlformats.org/officeDocument/2006/relationships/image" Target="../media/image14710.png"/><Relationship Id="rId386" Type="http://schemas.openxmlformats.org/officeDocument/2006/relationships/customXml" Target="../ink/ink444.xml"/><Relationship Id="rId551" Type="http://schemas.openxmlformats.org/officeDocument/2006/relationships/image" Target="../media/image333.png"/><Relationship Id="rId593" Type="http://schemas.openxmlformats.org/officeDocument/2006/relationships/image" Target="../media/image354.png"/><Relationship Id="rId607" Type="http://schemas.openxmlformats.org/officeDocument/2006/relationships/image" Target="../media/image361.png"/><Relationship Id="rId649" Type="http://schemas.openxmlformats.org/officeDocument/2006/relationships/image" Target="../media/image382.png"/><Relationship Id="rId190" Type="http://schemas.openxmlformats.org/officeDocument/2006/relationships/customXml" Target="../ink/ink346.xml"/><Relationship Id="rId204" Type="http://schemas.openxmlformats.org/officeDocument/2006/relationships/customXml" Target="../ink/ink353.xml"/><Relationship Id="rId246" Type="http://schemas.openxmlformats.org/officeDocument/2006/relationships/customXml" Target="../ink/ink374.xml"/><Relationship Id="rId288" Type="http://schemas.openxmlformats.org/officeDocument/2006/relationships/customXml" Target="../ink/ink395.xml"/><Relationship Id="rId411" Type="http://schemas.openxmlformats.org/officeDocument/2006/relationships/image" Target="../media/image263.png"/><Relationship Id="rId453" Type="http://schemas.openxmlformats.org/officeDocument/2006/relationships/image" Target="../media/image284.png"/><Relationship Id="rId509" Type="http://schemas.openxmlformats.org/officeDocument/2006/relationships/image" Target="../media/image312.png"/><Relationship Id="rId660" Type="http://schemas.openxmlformats.org/officeDocument/2006/relationships/customXml" Target="../ink/ink581.xml"/><Relationship Id="rId106" Type="http://schemas.openxmlformats.org/officeDocument/2006/relationships/customXml" Target="../ink/ink304.xml"/><Relationship Id="rId313" Type="http://schemas.openxmlformats.org/officeDocument/2006/relationships/image" Target="../media/image21410.png"/><Relationship Id="rId495" Type="http://schemas.openxmlformats.org/officeDocument/2006/relationships/image" Target="../media/image305.png"/><Relationship Id="rId10" Type="http://schemas.openxmlformats.org/officeDocument/2006/relationships/customXml" Target="../ink/ink256.xml"/><Relationship Id="rId52" Type="http://schemas.openxmlformats.org/officeDocument/2006/relationships/customXml" Target="../ink/ink277.xml"/><Relationship Id="rId94" Type="http://schemas.openxmlformats.org/officeDocument/2006/relationships/customXml" Target="../ink/ink298.xml"/><Relationship Id="rId148" Type="http://schemas.openxmlformats.org/officeDocument/2006/relationships/customXml" Target="../ink/ink325.xml"/><Relationship Id="rId355" Type="http://schemas.openxmlformats.org/officeDocument/2006/relationships/image" Target="../media/image23510.png"/><Relationship Id="rId397" Type="http://schemas.openxmlformats.org/officeDocument/2006/relationships/image" Target="../media/image256.png"/><Relationship Id="rId520" Type="http://schemas.openxmlformats.org/officeDocument/2006/relationships/customXml" Target="../ink/ink511.xml"/><Relationship Id="rId562" Type="http://schemas.openxmlformats.org/officeDocument/2006/relationships/customXml" Target="../ink/ink532.xml"/><Relationship Id="rId618" Type="http://schemas.openxmlformats.org/officeDocument/2006/relationships/customXml" Target="../ink/ink560.xml"/><Relationship Id="rId215" Type="http://schemas.openxmlformats.org/officeDocument/2006/relationships/image" Target="../media/image16510.png"/><Relationship Id="rId257" Type="http://schemas.openxmlformats.org/officeDocument/2006/relationships/image" Target="../media/image18610.png"/><Relationship Id="rId422" Type="http://schemas.openxmlformats.org/officeDocument/2006/relationships/customXml" Target="../ink/ink462.xml"/><Relationship Id="rId464" Type="http://schemas.openxmlformats.org/officeDocument/2006/relationships/customXml" Target="../ink/ink483.xml"/><Relationship Id="rId299" Type="http://schemas.openxmlformats.org/officeDocument/2006/relationships/image" Target="../media/image20710.png"/><Relationship Id="rId63" Type="http://schemas.openxmlformats.org/officeDocument/2006/relationships/image" Target="../media/image32.png"/><Relationship Id="rId159" Type="http://schemas.openxmlformats.org/officeDocument/2006/relationships/image" Target="../media/image13710.png"/><Relationship Id="rId366" Type="http://schemas.openxmlformats.org/officeDocument/2006/relationships/customXml" Target="../ink/ink434.xml"/><Relationship Id="rId573" Type="http://schemas.openxmlformats.org/officeDocument/2006/relationships/image" Target="../media/image344.png"/><Relationship Id="rId226" Type="http://schemas.openxmlformats.org/officeDocument/2006/relationships/customXml" Target="../ink/ink364.xml"/><Relationship Id="rId433" Type="http://schemas.openxmlformats.org/officeDocument/2006/relationships/image" Target="../media/image274.png"/><Relationship Id="rId640" Type="http://schemas.openxmlformats.org/officeDocument/2006/relationships/customXml" Target="../ink/ink571.xml"/><Relationship Id="rId74" Type="http://schemas.openxmlformats.org/officeDocument/2006/relationships/customXml" Target="../ink/ink288.xml"/><Relationship Id="rId377" Type="http://schemas.openxmlformats.org/officeDocument/2006/relationships/image" Target="../media/image24610.png"/><Relationship Id="rId500" Type="http://schemas.openxmlformats.org/officeDocument/2006/relationships/customXml" Target="../ink/ink501.xml"/><Relationship Id="rId584" Type="http://schemas.openxmlformats.org/officeDocument/2006/relationships/customXml" Target="../ink/ink543.xml"/><Relationship Id="rId5" Type="http://schemas.openxmlformats.org/officeDocument/2006/relationships/image" Target="../media/image3.png"/><Relationship Id="rId237" Type="http://schemas.openxmlformats.org/officeDocument/2006/relationships/image" Target="../media/image17610.png"/><Relationship Id="rId444" Type="http://schemas.openxmlformats.org/officeDocument/2006/relationships/customXml" Target="../ink/ink473.xml"/><Relationship Id="rId651" Type="http://schemas.openxmlformats.org/officeDocument/2006/relationships/image" Target="../media/image383.png"/><Relationship Id="rId290" Type="http://schemas.openxmlformats.org/officeDocument/2006/relationships/customXml" Target="../ink/ink396.xml"/><Relationship Id="rId304" Type="http://schemas.openxmlformats.org/officeDocument/2006/relationships/customXml" Target="../ink/ink403.xml"/><Relationship Id="rId388" Type="http://schemas.openxmlformats.org/officeDocument/2006/relationships/customXml" Target="../ink/ink445.xml"/><Relationship Id="rId511" Type="http://schemas.openxmlformats.org/officeDocument/2006/relationships/image" Target="../media/image313.png"/><Relationship Id="rId609" Type="http://schemas.openxmlformats.org/officeDocument/2006/relationships/image" Target="../media/image362.png"/><Relationship Id="rId85" Type="http://schemas.openxmlformats.org/officeDocument/2006/relationships/image" Target="../media/image43.png"/><Relationship Id="rId150" Type="http://schemas.openxmlformats.org/officeDocument/2006/relationships/customXml" Target="../ink/ink326.xml"/><Relationship Id="rId595" Type="http://schemas.openxmlformats.org/officeDocument/2006/relationships/image" Target="../media/image355.png"/><Relationship Id="rId248" Type="http://schemas.openxmlformats.org/officeDocument/2006/relationships/customXml" Target="../ink/ink375.xml"/><Relationship Id="rId455" Type="http://schemas.openxmlformats.org/officeDocument/2006/relationships/image" Target="../media/image285.png"/><Relationship Id="rId662" Type="http://schemas.openxmlformats.org/officeDocument/2006/relationships/customXml" Target="../ink/ink582.xml"/><Relationship Id="rId12" Type="http://schemas.openxmlformats.org/officeDocument/2006/relationships/customXml" Target="../ink/ink257.xml"/><Relationship Id="rId108" Type="http://schemas.openxmlformats.org/officeDocument/2006/relationships/customXml" Target="../ink/ink305.xml"/><Relationship Id="rId315" Type="http://schemas.openxmlformats.org/officeDocument/2006/relationships/image" Target="../media/image21510.png"/><Relationship Id="rId522" Type="http://schemas.openxmlformats.org/officeDocument/2006/relationships/customXml" Target="../ink/ink512.xml"/><Relationship Id="rId96" Type="http://schemas.openxmlformats.org/officeDocument/2006/relationships/customXml" Target="../ink/ink299.xml"/><Relationship Id="rId161" Type="http://schemas.openxmlformats.org/officeDocument/2006/relationships/image" Target="../media/image13810.png"/><Relationship Id="rId399" Type="http://schemas.openxmlformats.org/officeDocument/2006/relationships/image" Target="../media/image257.png"/><Relationship Id="rId259" Type="http://schemas.openxmlformats.org/officeDocument/2006/relationships/image" Target="../media/image18710.png"/><Relationship Id="rId466" Type="http://schemas.openxmlformats.org/officeDocument/2006/relationships/customXml" Target="../ink/ink484.xml"/><Relationship Id="rId673" Type="http://schemas.openxmlformats.org/officeDocument/2006/relationships/image" Target="../media/image394.png"/><Relationship Id="rId23" Type="http://schemas.openxmlformats.org/officeDocument/2006/relationships/image" Target="../media/image12.png"/><Relationship Id="rId119" Type="http://schemas.openxmlformats.org/officeDocument/2006/relationships/image" Target="../media/image11710.png"/><Relationship Id="rId326" Type="http://schemas.openxmlformats.org/officeDocument/2006/relationships/customXml" Target="../ink/ink414.xml"/><Relationship Id="rId533" Type="http://schemas.openxmlformats.org/officeDocument/2006/relationships/image" Target="../media/image324.png"/><Relationship Id="rId172" Type="http://schemas.openxmlformats.org/officeDocument/2006/relationships/customXml" Target="../ink/ink337.xml"/><Relationship Id="rId477" Type="http://schemas.openxmlformats.org/officeDocument/2006/relationships/image" Target="../media/image296.png"/><Relationship Id="rId600" Type="http://schemas.openxmlformats.org/officeDocument/2006/relationships/customXml" Target="../ink/ink551.xml"/><Relationship Id="rId337" Type="http://schemas.openxmlformats.org/officeDocument/2006/relationships/image" Target="../media/image22610.png"/><Relationship Id="rId34" Type="http://schemas.openxmlformats.org/officeDocument/2006/relationships/customXml" Target="../ink/ink268.xml"/><Relationship Id="rId544" Type="http://schemas.openxmlformats.org/officeDocument/2006/relationships/customXml" Target="../ink/ink523.xml"/><Relationship Id="rId183" Type="http://schemas.openxmlformats.org/officeDocument/2006/relationships/image" Target="../media/image14910.png"/><Relationship Id="rId390" Type="http://schemas.openxmlformats.org/officeDocument/2006/relationships/customXml" Target="../ink/ink446.xml"/><Relationship Id="rId404" Type="http://schemas.openxmlformats.org/officeDocument/2006/relationships/customXml" Target="../ink/ink453.xml"/><Relationship Id="rId611" Type="http://schemas.openxmlformats.org/officeDocument/2006/relationships/image" Target="../media/image363.png"/><Relationship Id="rId250" Type="http://schemas.openxmlformats.org/officeDocument/2006/relationships/customXml" Target="../ink/ink376.xml"/><Relationship Id="rId488" Type="http://schemas.openxmlformats.org/officeDocument/2006/relationships/customXml" Target="../ink/ink495.xml"/><Relationship Id="rId45" Type="http://schemas.openxmlformats.org/officeDocument/2006/relationships/image" Target="../media/image23.png"/><Relationship Id="rId110" Type="http://schemas.openxmlformats.org/officeDocument/2006/relationships/customXml" Target="../ink/ink306.xml"/><Relationship Id="rId348" Type="http://schemas.openxmlformats.org/officeDocument/2006/relationships/customXml" Target="../ink/ink425.xml"/><Relationship Id="rId555" Type="http://schemas.openxmlformats.org/officeDocument/2006/relationships/image" Target="../media/image335.png"/><Relationship Id="rId194" Type="http://schemas.openxmlformats.org/officeDocument/2006/relationships/customXml" Target="../ink/ink348.xml"/><Relationship Id="rId208" Type="http://schemas.openxmlformats.org/officeDocument/2006/relationships/customXml" Target="../ink/ink355.xml"/><Relationship Id="rId415" Type="http://schemas.openxmlformats.org/officeDocument/2006/relationships/image" Target="../media/image265.png"/><Relationship Id="rId622" Type="http://schemas.openxmlformats.org/officeDocument/2006/relationships/customXml" Target="../ink/ink562.xml"/><Relationship Id="rId261" Type="http://schemas.openxmlformats.org/officeDocument/2006/relationships/image" Target="../media/image18810.png"/><Relationship Id="rId499" Type="http://schemas.openxmlformats.org/officeDocument/2006/relationships/image" Target="../media/image307.png"/><Relationship Id="rId56" Type="http://schemas.openxmlformats.org/officeDocument/2006/relationships/customXml" Target="../ink/ink279.xml"/><Relationship Id="rId359" Type="http://schemas.openxmlformats.org/officeDocument/2006/relationships/image" Target="../media/image23710.png"/><Relationship Id="rId566" Type="http://schemas.openxmlformats.org/officeDocument/2006/relationships/customXml" Target="../ink/ink534.xml"/><Relationship Id="rId121" Type="http://schemas.openxmlformats.org/officeDocument/2006/relationships/image" Target="../media/image11810.png"/><Relationship Id="rId219" Type="http://schemas.openxmlformats.org/officeDocument/2006/relationships/image" Target="../media/image16710.png"/><Relationship Id="rId426" Type="http://schemas.openxmlformats.org/officeDocument/2006/relationships/customXml" Target="../ink/ink464.xml"/><Relationship Id="rId633" Type="http://schemas.openxmlformats.org/officeDocument/2006/relationships/image" Target="../media/image374.png"/><Relationship Id="rId67" Type="http://schemas.openxmlformats.org/officeDocument/2006/relationships/image" Target="../media/image34.png"/><Relationship Id="rId272" Type="http://schemas.openxmlformats.org/officeDocument/2006/relationships/customXml" Target="../ink/ink387.xml"/><Relationship Id="rId577" Type="http://schemas.openxmlformats.org/officeDocument/2006/relationships/image" Target="../media/image346.png"/><Relationship Id="rId132" Type="http://schemas.openxmlformats.org/officeDocument/2006/relationships/customXml" Target="../ink/ink317.xml"/><Relationship Id="rId437" Type="http://schemas.openxmlformats.org/officeDocument/2006/relationships/image" Target="../media/image276.png"/><Relationship Id="rId644" Type="http://schemas.openxmlformats.org/officeDocument/2006/relationships/customXml" Target="../ink/ink573.xml"/><Relationship Id="rId283" Type="http://schemas.openxmlformats.org/officeDocument/2006/relationships/image" Target="../media/image19910.png"/><Relationship Id="rId490" Type="http://schemas.openxmlformats.org/officeDocument/2006/relationships/customXml" Target="../ink/ink496.xml"/><Relationship Id="rId504" Type="http://schemas.openxmlformats.org/officeDocument/2006/relationships/customXml" Target="../ink/ink503.xml"/><Relationship Id="rId78" Type="http://schemas.openxmlformats.org/officeDocument/2006/relationships/customXml" Target="../ink/ink290.xml"/><Relationship Id="rId143" Type="http://schemas.openxmlformats.org/officeDocument/2006/relationships/image" Target="../media/image12910.png"/><Relationship Id="rId350" Type="http://schemas.openxmlformats.org/officeDocument/2006/relationships/customXml" Target="../ink/ink426.xml"/><Relationship Id="rId588" Type="http://schemas.openxmlformats.org/officeDocument/2006/relationships/customXml" Target="../ink/ink545.xml"/><Relationship Id="rId9" Type="http://schemas.openxmlformats.org/officeDocument/2006/relationships/image" Target="../media/image5.png"/><Relationship Id="rId210" Type="http://schemas.openxmlformats.org/officeDocument/2006/relationships/customXml" Target="../ink/ink356.xml"/><Relationship Id="rId448" Type="http://schemas.openxmlformats.org/officeDocument/2006/relationships/customXml" Target="../ink/ink475.xml"/><Relationship Id="rId655" Type="http://schemas.openxmlformats.org/officeDocument/2006/relationships/image" Target="../media/image385.png"/><Relationship Id="rId294" Type="http://schemas.openxmlformats.org/officeDocument/2006/relationships/customXml" Target="../ink/ink398.xml"/><Relationship Id="rId308" Type="http://schemas.openxmlformats.org/officeDocument/2006/relationships/customXml" Target="../ink/ink405.xml"/><Relationship Id="rId515" Type="http://schemas.openxmlformats.org/officeDocument/2006/relationships/image" Target="../media/image315.png"/><Relationship Id="rId89" Type="http://schemas.openxmlformats.org/officeDocument/2006/relationships/image" Target="../media/image45.png"/><Relationship Id="rId154" Type="http://schemas.openxmlformats.org/officeDocument/2006/relationships/customXml" Target="../ink/ink328.xml"/><Relationship Id="rId361" Type="http://schemas.openxmlformats.org/officeDocument/2006/relationships/image" Target="../media/image23810.png"/><Relationship Id="rId599" Type="http://schemas.openxmlformats.org/officeDocument/2006/relationships/image" Target="../media/image357.png"/><Relationship Id="rId459" Type="http://schemas.openxmlformats.org/officeDocument/2006/relationships/image" Target="../media/image287.png"/><Relationship Id="rId666" Type="http://schemas.openxmlformats.org/officeDocument/2006/relationships/customXml" Target="../ink/ink584.xml"/><Relationship Id="rId16" Type="http://schemas.openxmlformats.org/officeDocument/2006/relationships/customXml" Target="../ink/ink259.xml"/><Relationship Id="rId221" Type="http://schemas.openxmlformats.org/officeDocument/2006/relationships/image" Target="../media/image16810.png"/><Relationship Id="rId319" Type="http://schemas.openxmlformats.org/officeDocument/2006/relationships/image" Target="../media/image21710.png"/><Relationship Id="rId526" Type="http://schemas.openxmlformats.org/officeDocument/2006/relationships/customXml" Target="../ink/ink514.xml"/><Relationship Id="rId165" Type="http://schemas.openxmlformats.org/officeDocument/2006/relationships/image" Target="../media/image14010.png"/><Relationship Id="rId372" Type="http://schemas.openxmlformats.org/officeDocument/2006/relationships/customXml" Target="../ink/ink437.xml"/><Relationship Id="rId232" Type="http://schemas.openxmlformats.org/officeDocument/2006/relationships/customXml" Target="../ink/ink367.xml"/><Relationship Id="rId27" Type="http://schemas.openxmlformats.org/officeDocument/2006/relationships/image" Target="../media/image14.png"/><Relationship Id="rId537" Type="http://schemas.openxmlformats.org/officeDocument/2006/relationships/image" Target="../media/image326.png"/><Relationship Id="rId80" Type="http://schemas.openxmlformats.org/officeDocument/2006/relationships/customXml" Target="../ink/ink291.xml"/><Relationship Id="rId176" Type="http://schemas.openxmlformats.org/officeDocument/2006/relationships/customXml" Target="../ink/ink339.xml"/><Relationship Id="rId383" Type="http://schemas.openxmlformats.org/officeDocument/2006/relationships/image" Target="../media/image24910.png"/><Relationship Id="rId590" Type="http://schemas.openxmlformats.org/officeDocument/2006/relationships/customXml" Target="../ink/ink546.xml"/><Relationship Id="rId604" Type="http://schemas.openxmlformats.org/officeDocument/2006/relationships/customXml" Target="../ink/ink553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38.png"/><Relationship Id="rId299" Type="http://schemas.openxmlformats.org/officeDocument/2006/relationships/image" Target="../media/image3328.png"/><Relationship Id="rId21" Type="http://schemas.openxmlformats.org/officeDocument/2006/relationships/image" Target="../media/image3190.png"/><Relationship Id="rId63" Type="http://schemas.openxmlformats.org/officeDocument/2006/relationships/image" Target="../media/image3211.png"/><Relationship Id="rId159" Type="http://schemas.openxmlformats.org/officeDocument/2006/relationships/image" Target="../media/image3259.png"/><Relationship Id="rId324" Type="http://schemas.openxmlformats.org/officeDocument/2006/relationships/customXml" Target="../ink/ink5334.xml"/><Relationship Id="rId366" Type="http://schemas.openxmlformats.org/officeDocument/2006/relationships/customXml" Target="../ink/ink5354.xml"/><Relationship Id="rId170" Type="http://schemas.openxmlformats.org/officeDocument/2006/relationships/customXml" Target="../ink/ink5257.xml"/><Relationship Id="rId226" Type="http://schemas.openxmlformats.org/officeDocument/2006/relationships/customXml" Target="../ink/ink5285.xml"/><Relationship Id="rId268" Type="http://schemas.openxmlformats.org/officeDocument/2006/relationships/customXml" Target="../ink/ink5306.xml"/><Relationship Id="rId32" Type="http://schemas.openxmlformats.org/officeDocument/2006/relationships/customXml" Target="../ink/ink5188.xml"/><Relationship Id="rId74" Type="http://schemas.openxmlformats.org/officeDocument/2006/relationships/customXml" Target="../ink/ink5209.xml"/><Relationship Id="rId128" Type="http://schemas.openxmlformats.org/officeDocument/2006/relationships/customXml" Target="../ink/ink5236.xml"/><Relationship Id="rId335" Type="http://schemas.openxmlformats.org/officeDocument/2006/relationships/image" Target="../media/image3346.png"/><Relationship Id="rId377" Type="http://schemas.openxmlformats.org/officeDocument/2006/relationships/image" Target="../media/image3368.png"/><Relationship Id="rId5" Type="http://schemas.openxmlformats.org/officeDocument/2006/relationships/image" Target="../media/image3182.png"/><Relationship Id="rId181" Type="http://schemas.openxmlformats.org/officeDocument/2006/relationships/image" Target="../media/image3270.png"/><Relationship Id="rId237" Type="http://schemas.openxmlformats.org/officeDocument/2006/relationships/image" Target="../media/image3297.png"/><Relationship Id="rId279" Type="http://schemas.openxmlformats.org/officeDocument/2006/relationships/image" Target="../media/image3318.png"/><Relationship Id="rId43" Type="http://schemas.openxmlformats.org/officeDocument/2006/relationships/image" Target="../media/image3201.png"/><Relationship Id="rId139" Type="http://schemas.openxmlformats.org/officeDocument/2006/relationships/image" Target="../media/image3249.png"/><Relationship Id="rId290" Type="http://schemas.openxmlformats.org/officeDocument/2006/relationships/customXml" Target="../ink/ink5317.xml"/><Relationship Id="rId304" Type="http://schemas.openxmlformats.org/officeDocument/2006/relationships/customXml" Target="../ink/ink5324.xml"/><Relationship Id="rId346" Type="http://schemas.openxmlformats.org/officeDocument/2006/relationships/customXml" Target="../ink/ink5345.xml"/><Relationship Id="rId388" Type="http://schemas.openxmlformats.org/officeDocument/2006/relationships/customXml" Target="../ink/ink5365.xml"/><Relationship Id="rId85" Type="http://schemas.openxmlformats.org/officeDocument/2006/relationships/image" Target="../media/image3222.png"/><Relationship Id="rId150" Type="http://schemas.openxmlformats.org/officeDocument/2006/relationships/customXml" Target="../ink/ink5247.xml"/><Relationship Id="rId192" Type="http://schemas.openxmlformats.org/officeDocument/2006/relationships/customXml" Target="../ink/ink5268.xml"/><Relationship Id="rId206" Type="http://schemas.openxmlformats.org/officeDocument/2006/relationships/customXml" Target="../ink/ink5275.xml"/><Relationship Id="rId248" Type="http://schemas.openxmlformats.org/officeDocument/2006/relationships/customXml" Target="../ink/ink5296.xml"/><Relationship Id="rId12" Type="http://schemas.openxmlformats.org/officeDocument/2006/relationships/customXml" Target="../ink/ink5178.xml"/><Relationship Id="rId108" Type="http://schemas.openxmlformats.org/officeDocument/2006/relationships/customXml" Target="../ink/ink5226.xml"/><Relationship Id="rId315" Type="http://schemas.openxmlformats.org/officeDocument/2006/relationships/image" Target="../media/image3336.png"/><Relationship Id="rId357" Type="http://schemas.openxmlformats.org/officeDocument/2006/relationships/image" Target="../media/image3357.png"/><Relationship Id="rId54" Type="http://schemas.openxmlformats.org/officeDocument/2006/relationships/customXml" Target="../ink/ink5199.xml"/><Relationship Id="rId96" Type="http://schemas.openxmlformats.org/officeDocument/2006/relationships/customXml" Target="../ink/ink5220.xml"/><Relationship Id="rId161" Type="http://schemas.openxmlformats.org/officeDocument/2006/relationships/image" Target="../media/image3260.png"/><Relationship Id="rId217" Type="http://schemas.openxmlformats.org/officeDocument/2006/relationships/image" Target="../media/image3288.png"/><Relationship Id="rId259" Type="http://schemas.openxmlformats.org/officeDocument/2006/relationships/image" Target="../media/image3308.png"/><Relationship Id="rId23" Type="http://schemas.openxmlformats.org/officeDocument/2006/relationships/image" Target="../media/image3191.png"/><Relationship Id="rId119" Type="http://schemas.openxmlformats.org/officeDocument/2006/relationships/image" Target="../media/image3239.png"/><Relationship Id="rId270" Type="http://schemas.openxmlformats.org/officeDocument/2006/relationships/customXml" Target="../ink/ink5307.xml"/><Relationship Id="rId326" Type="http://schemas.openxmlformats.org/officeDocument/2006/relationships/customXml" Target="../ink/ink5335.xml"/><Relationship Id="rId65" Type="http://schemas.openxmlformats.org/officeDocument/2006/relationships/image" Target="../media/image3212.png"/><Relationship Id="rId130" Type="http://schemas.openxmlformats.org/officeDocument/2006/relationships/customXml" Target="../ink/ink5237.xml"/><Relationship Id="rId368" Type="http://schemas.openxmlformats.org/officeDocument/2006/relationships/customXml" Target="../ink/ink5355.xml"/><Relationship Id="rId172" Type="http://schemas.openxmlformats.org/officeDocument/2006/relationships/customXml" Target="../ink/ink5258.xml"/><Relationship Id="rId228" Type="http://schemas.openxmlformats.org/officeDocument/2006/relationships/customXml" Target="../ink/ink5286.xml"/><Relationship Id="rId281" Type="http://schemas.openxmlformats.org/officeDocument/2006/relationships/image" Target="../media/image3319.png"/><Relationship Id="rId337" Type="http://schemas.openxmlformats.org/officeDocument/2006/relationships/image" Target="../media/image3347.png"/><Relationship Id="rId34" Type="http://schemas.openxmlformats.org/officeDocument/2006/relationships/customXml" Target="../ink/ink5189.xml"/><Relationship Id="rId76" Type="http://schemas.openxmlformats.org/officeDocument/2006/relationships/customXml" Target="../ink/ink5210.xml"/><Relationship Id="rId141" Type="http://schemas.openxmlformats.org/officeDocument/2006/relationships/image" Target="../media/image3250.png"/><Relationship Id="rId379" Type="http://schemas.openxmlformats.org/officeDocument/2006/relationships/image" Target="../media/image3369.png"/><Relationship Id="rId7" Type="http://schemas.openxmlformats.org/officeDocument/2006/relationships/image" Target="../media/image3183.png"/><Relationship Id="rId183" Type="http://schemas.openxmlformats.org/officeDocument/2006/relationships/image" Target="../media/image3271.png"/><Relationship Id="rId239" Type="http://schemas.openxmlformats.org/officeDocument/2006/relationships/image" Target="../media/image3298.png"/><Relationship Id="rId390" Type="http://schemas.openxmlformats.org/officeDocument/2006/relationships/customXml" Target="../ink/ink5366.xml"/><Relationship Id="rId250" Type="http://schemas.openxmlformats.org/officeDocument/2006/relationships/customXml" Target="../ink/ink5297.xml"/><Relationship Id="rId292" Type="http://schemas.openxmlformats.org/officeDocument/2006/relationships/customXml" Target="../ink/ink5318.xml"/><Relationship Id="rId306" Type="http://schemas.openxmlformats.org/officeDocument/2006/relationships/customXml" Target="../ink/ink5325.xml"/><Relationship Id="rId45" Type="http://schemas.openxmlformats.org/officeDocument/2006/relationships/image" Target="../media/image3202.png"/><Relationship Id="rId87" Type="http://schemas.openxmlformats.org/officeDocument/2006/relationships/image" Target="../media/image3223.png"/><Relationship Id="rId110" Type="http://schemas.openxmlformats.org/officeDocument/2006/relationships/customXml" Target="../ink/ink5227.xml"/><Relationship Id="rId348" Type="http://schemas.openxmlformats.org/officeDocument/2006/relationships/customXml" Target="../ink/ink5346.xml"/><Relationship Id="rId152" Type="http://schemas.openxmlformats.org/officeDocument/2006/relationships/customXml" Target="../ink/ink5248.xml"/><Relationship Id="rId194" Type="http://schemas.openxmlformats.org/officeDocument/2006/relationships/customXml" Target="../ink/ink5269.xml"/><Relationship Id="rId208" Type="http://schemas.openxmlformats.org/officeDocument/2006/relationships/customXml" Target="../ink/ink5276.xml"/><Relationship Id="rId261" Type="http://schemas.openxmlformats.org/officeDocument/2006/relationships/image" Target="../media/image3309.png"/><Relationship Id="rId14" Type="http://schemas.openxmlformats.org/officeDocument/2006/relationships/customXml" Target="../ink/ink5179.xml"/><Relationship Id="rId56" Type="http://schemas.openxmlformats.org/officeDocument/2006/relationships/customXml" Target="../ink/ink5200.xml"/><Relationship Id="rId317" Type="http://schemas.openxmlformats.org/officeDocument/2006/relationships/image" Target="../media/image3337.png"/><Relationship Id="rId359" Type="http://schemas.openxmlformats.org/officeDocument/2006/relationships/image" Target="../media/image3358.png"/><Relationship Id="rId98" Type="http://schemas.openxmlformats.org/officeDocument/2006/relationships/customXml" Target="../ink/ink5221.xml"/><Relationship Id="rId121" Type="http://schemas.openxmlformats.org/officeDocument/2006/relationships/image" Target="../media/image3240.png"/><Relationship Id="rId163" Type="http://schemas.openxmlformats.org/officeDocument/2006/relationships/image" Target="../media/image3261.png"/><Relationship Id="rId219" Type="http://schemas.openxmlformats.org/officeDocument/2006/relationships/image" Target="../media/image3289.png"/><Relationship Id="rId370" Type="http://schemas.openxmlformats.org/officeDocument/2006/relationships/customXml" Target="../ink/ink5356.xml"/><Relationship Id="rId230" Type="http://schemas.openxmlformats.org/officeDocument/2006/relationships/customXml" Target="../ink/ink5287.xml"/><Relationship Id="rId25" Type="http://schemas.openxmlformats.org/officeDocument/2006/relationships/image" Target="../media/image3192.png"/><Relationship Id="rId67" Type="http://schemas.openxmlformats.org/officeDocument/2006/relationships/image" Target="../media/image3213.png"/><Relationship Id="rId272" Type="http://schemas.openxmlformats.org/officeDocument/2006/relationships/customXml" Target="../ink/ink5308.xml"/><Relationship Id="rId328" Type="http://schemas.openxmlformats.org/officeDocument/2006/relationships/customXml" Target="../ink/ink5336.xml"/><Relationship Id="rId132" Type="http://schemas.openxmlformats.org/officeDocument/2006/relationships/customXml" Target="../ink/ink5238.xml"/><Relationship Id="rId174" Type="http://schemas.openxmlformats.org/officeDocument/2006/relationships/customXml" Target="../ink/ink5259.xml"/><Relationship Id="rId381" Type="http://schemas.openxmlformats.org/officeDocument/2006/relationships/image" Target="../media/image3371.png"/><Relationship Id="rId241" Type="http://schemas.openxmlformats.org/officeDocument/2006/relationships/image" Target="../media/image3299.png"/><Relationship Id="rId36" Type="http://schemas.openxmlformats.org/officeDocument/2006/relationships/customXml" Target="../ink/ink5190.xml"/><Relationship Id="rId283" Type="http://schemas.openxmlformats.org/officeDocument/2006/relationships/image" Target="../media/image3320.png"/><Relationship Id="rId339" Type="http://schemas.openxmlformats.org/officeDocument/2006/relationships/image" Target="../media/image3348.png"/><Relationship Id="rId78" Type="http://schemas.openxmlformats.org/officeDocument/2006/relationships/customXml" Target="../ink/ink5211.xml"/><Relationship Id="rId101" Type="http://schemas.openxmlformats.org/officeDocument/2006/relationships/image" Target="../media/image3230.png"/><Relationship Id="rId143" Type="http://schemas.openxmlformats.org/officeDocument/2006/relationships/image" Target="../media/image3251.png"/><Relationship Id="rId185" Type="http://schemas.openxmlformats.org/officeDocument/2006/relationships/image" Target="../media/image3272.png"/><Relationship Id="rId350" Type="http://schemas.openxmlformats.org/officeDocument/2006/relationships/customXml" Target="../ink/ink5347.xml"/><Relationship Id="rId9" Type="http://schemas.openxmlformats.org/officeDocument/2006/relationships/image" Target="../media/image3184.png"/><Relationship Id="rId210" Type="http://schemas.openxmlformats.org/officeDocument/2006/relationships/customXml" Target="../ink/ink5277.xml"/><Relationship Id="rId392" Type="http://schemas.openxmlformats.org/officeDocument/2006/relationships/customXml" Target="../ink/ink5367.xml"/><Relationship Id="rId252" Type="http://schemas.openxmlformats.org/officeDocument/2006/relationships/customXml" Target="../ink/ink5298.xml"/><Relationship Id="rId294" Type="http://schemas.openxmlformats.org/officeDocument/2006/relationships/customXml" Target="../ink/ink5319.xml"/><Relationship Id="rId308" Type="http://schemas.openxmlformats.org/officeDocument/2006/relationships/customXml" Target="../ink/ink5326.xml"/><Relationship Id="rId47" Type="http://schemas.openxmlformats.org/officeDocument/2006/relationships/image" Target="../media/image3203.png"/><Relationship Id="rId89" Type="http://schemas.openxmlformats.org/officeDocument/2006/relationships/image" Target="../media/image3224.png"/><Relationship Id="rId112" Type="http://schemas.openxmlformats.org/officeDocument/2006/relationships/customXml" Target="../ink/ink5228.xml"/><Relationship Id="rId154" Type="http://schemas.openxmlformats.org/officeDocument/2006/relationships/customXml" Target="../ink/ink5249.xml"/><Relationship Id="rId361" Type="http://schemas.openxmlformats.org/officeDocument/2006/relationships/image" Target="../media/image3359.png"/><Relationship Id="rId196" Type="http://schemas.openxmlformats.org/officeDocument/2006/relationships/customXml" Target="../ink/ink5270.xml"/><Relationship Id="rId16" Type="http://schemas.openxmlformats.org/officeDocument/2006/relationships/customXml" Target="../ink/ink5180.xml"/><Relationship Id="rId221" Type="http://schemas.openxmlformats.org/officeDocument/2006/relationships/image" Target="../media/image3160.png"/><Relationship Id="rId242" Type="http://schemas.openxmlformats.org/officeDocument/2006/relationships/customXml" Target="../ink/ink5293.xml"/><Relationship Id="rId263" Type="http://schemas.openxmlformats.org/officeDocument/2006/relationships/image" Target="../media/image3310.png"/><Relationship Id="rId284" Type="http://schemas.openxmlformats.org/officeDocument/2006/relationships/customXml" Target="../ink/ink5314.xml"/><Relationship Id="rId319" Type="http://schemas.openxmlformats.org/officeDocument/2006/relationships/image" Target="../media/image3338.png"/><Relationship Id="rId37" Type="http://schemas.openxmlformats.org/officeDocument/2006/relationships/image" Target="../media/image3198.png"/><Relationship Id="rId58" Type="http://schemas.openxmlformats.org/officeDocument/2006/relationships/customXml" Target="../ink/ink5201.xml"/><Relationship Id="rId79" Type="http://schemas.openxmlformats.org/officeDocument/2006/relationships/image" Target="../media/image3219.png"/><Relationship Id="rId102" Type="http://schemas.openxmlformats.org/officeDocument/2006/relationships/customXml" Target="../ink/ink5223.xml"/><Relationship Id="rId123" Type="http://schemas.openxmlformats.org/officeDocument/2006/relationships/image" Target="../media/image3241.png"/><Relationship Id="rId144" Type="http://schemas.openxmlformats.org/officeDocument/2006/relationships/customXml" Target="../ink/ink5244.xml"/><Relationship Id="rId330" Type="http://schemas.openxmlformats.org/officeDocument/2006/relationships/customXml" Target="../ink/ink5337.xml"/><Relationship Id="rId90" Type="http://schemas.openxmlformats.org/officeDocument/2006/relationships/customXml" Target="../ink/ink5217.xml"/><Relationship Id="rId165" Type="http://schemas.openxmlformats.org/officeDocument/2006/relationships/image" Target="../media/image3262.png"/><Relationship Id="rId186" Type="http://schemas.openxmlformats.org/officeDocument/2006/relationships/customXml" Target="../ink/ink5265.xml"/><Relationship Id="rId351" Type="http://schemas.openxmlformats.org/officeDocument/2006/relationships/image" Target="../media/image3354.png"/><Relationship Id="rId372" Type="http://schemas.openxmlformats.org/officeDocument/2006/relationships/customXml" Target="../ink/ink5357.xml"/><Relationship Id="rId393" Type="http://schemas.openxmlformats.org/officeDocument/2006/relationships/customXml" Target="../ink/ink5368.xml"/><Relationship Id="rId211" Type="http://schemas.openxmlformats.org/officeDocument/2006/relationships/image" Target="../media/image3285.png"/><Relationship Id="rId232" Type="http://schemas.openxmlformats.org/officeDocument/2006/relationships/customXml" Target="../ink/ink5288.xml"/><Relationship Id="rId253" Type="http://schemas.openxmlformats.org/officeDocument/2006/relationships/image" Target="../media/image3305.png"/><Relationship Id="rId274" Type="http://schemas.openxmlformats.org/officeDocument/2006/relationships/customXml" Target="../ink/ink5309.xml"/><Relationship Id="rId295" Type="http://schemas.openxmlformats.org/officeDocument/2006/relationships/image" Target="../media/image3326.png"/><Relationship Id="rId309" Type="http://schemas.openxmlformats.org/officeDocument/2006/relationships/image" Target="../media/image3333.png"/><Relationship Id="rId27" Type="http://schemas.openxmlformats.org/officeDocument/2006/relationships/image" Target="../media/image3193.png"/><Relationship Id="rId48" Type="http://schemas.openxmlformats.org/officeDocument/2006/relationships/customXml" Target="../ink/ink5196.xml"/><Relationship Id="rId69" Type="http://schemas.openxmlformats.org/officeDocument/2006/relationships/image" Target="../media/image3214.png"/><Relationship Id="rId113" Type="http://schemas.openxmlformats.org/officeDocument/2006/relationships/image" Target="../media/image3236.png"/><Relationship Id="rId134" Type="http://schemas.openxmlformats.org/officeDocument/2006/relationships/customXml" Target="../ink/ink5239.xml"/><Relationship Id="rId320" Type="http://schemas.openxmlformats.org/officeDocument/2006/relationships/customXml" Target="../ink/ink5332.xml"/><Relationship Id="rId80" Type="http://schemas.openxmlformats.org/officeDocument/2006/relationships/customXml" Target="../ink/ink5212.xml"/><Relationship Id="rId155" Type="http://schemas.openxmlformats.org/officeDocument/2006/relationships/image" Target="../media/image3257.png"/><Relationship Id="rId176" Type="http://schemas.openxmlformats.org/officeDocument/2006/relationships/customXml" Target="../ink/ink5260.xml"/><Relationship Id="rId197" Type="http://schemas.openxmlformats.org/officeDocument/2006/relationships/image" Target="../media/image3278.png"/><Relationship Id="rId341" Type="http://schemas.openxmlformats.org/officeDocument/2006/relationships/image" Target="../media/image3349.png"/><Relationship Id="rId362" Type="http://schemas.openxmlformats.org/officeDocument/2006/relationships/customXml" Target="../ink/ink5352.xml"/><Relationship Id="rId383" Type="http://schemas.openxmlformats.org/officeDocument/2006/relationships/image" Target="../media/image3372.png"/><Relationship Id="rId201" Type="http://schemas.openxmlformats.org/officeDocument/2006/relationships/image" Target="../media/image3280.png"/><Relationship Id="rId222" Type="http://schemas.openxmlformats.org/officeDocument/2006/relationships/customXml" Target="../ink/ink5283.xml"/><Relationship Id="rId243" Type="http://schemas.openxmlformats.org/officeDocument/2006/relationships/image" Target="../media/image3300.png"/><Relationship Id="rId264" Type="http://schemas.openxmlformats.org/officeDocument/2006/relationships/customXml" Target="../ink/ink5304.xml"/><Relationship Id="rId285" Type="http://schemas.openxmlformats.org/officeDocument/2006/relationships/image" Target="../media/image3321.png"/><Relationship Id="rId17" Type="http://schemas.openxmlformats.org/officeDocument/2006/relationships/image" Target="../media/image3188.png"/><Relationship Id="rId38" Type="http://schemas.openxmlformats.org/officeDocument/2006/relationships/customXml" Target="../ink/ink5191.xml"/><Relationship Id="rId59" Type="http://schemas.openxmlformats.org/officeDocument/2006/relationships/image" Target="../media/image3209.png"/><Relationship Id="rId103" Type="http://schemas.openxmlformats.org/officeDocument/2006/relationships/image" Target="../media/image3231.png"/><Relationship Id="rId124" Type="http://schemas.openxmlformats.org/officeDocument/2006/relationships/customXml" Target="../ink/ink5234.xml"/><Relationship Id="rId310" Type="http://schemas.openxmlformats.org/officeDocument/2006/relationships/customXml" Target="../ink/ink5327.xml"/><Relationship Id="rId70" Type="http://schemas.openxmlformats.org/officeDocument/2006/relationships/customXml" Target="../ink/ink5207.xml"/><Relationship Id="rId91" Type="http://schemas.openxmlformats.org/officeDocument/2006/relationships/image" Target="../media/image3225.png"/><Relationship Id="rId145" Type="http://schemas.openxmlformats.org/officeDocument/2006/relationships/image" Target="../media/image3252.png"/><Relationship Id="rId166" Type="http://schemas.openxmlformats.org/officeDocument/2006/relationships/customXml" Target="../ink/ink5255.xml"/><Relationship Id="rId187" Type="http://schemas.openxmlformats.org/officeDocument/2006/relationships/image" Target="../media/image3273.png"/><Relationship Id="rId331" Type="http://schemas.openxmlformats.org/officeDocument/2006/relationships/image" Target="../media/image3344.png"/><Relationship Id="rId352" Type="http://schemas.openxmlformats.org/officeDocument/2006/relationships/customXml" Target="../ink/ink5348.xml"/><Relationship Id="rId373" Type="http://schemas.openxmlformats.org/officeDocument/2006/relationships/image" Target="../media/image3366.png"/><Relationship Id="rId394" Type="http://schemas.openxmlformats.org/officeDocument/2006/relationships/image" Target="../media/image337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278.xml"/><Relationship Id="rId233" Type="http://schemas.openxmlformats.org/officeDocument/2006/relationships/image" Target="../media/image3295.png"/><Relationship Id="rId254" Type="http://schemas.openxmlformats.org/officeDocument/2006/relationships/customXml" Target="../ink/ink5299.xml"/><Relationship Id="rId28" Type="http://schemas.openxmlformats.org/officeDocument/2006/relationships/customXml" Target="../ink/ink5186.xml"/><Relationship Id="rId49" Type="http://schemas.openxmlformats.org/officeDocument/2006/relationships/image" Target="../media/image3204.png"/><Relationship Id="rId114" Type="http://schemas.openxmlformats.org/officeDocument/2006/relationships/customXml" Target="../ink/ink5229.xml"/><Relationship Id="rId275" Type="http://schemas.openxmlformats.org/officeDocument/2006/relationships/image" Target="../media/image3316.png"/><Relationship Id="rId296" Type="http://schemas.openxmlformats.org/officeDocument/2006/relationships/customXml" Target="../ink/ink5320.xml"/><Relationship Id="rId300" Type="http://schemas.openxmlformats.org/officeDocument/2006/relationships/customXml" Target="../ink/ink5322.xml"/><Relationship Id="rId60" Type="http://schemas.openxmlformats.org/officeDocument/2006/relationships/customXml" Target="../ink/ink5202.xml"/><Relationship Id="rId81" Type="http://schemas.openxmlformats.org/officeDocument/2006/relationships/image" Target="../media/image3220.png"/><Relationship Id="rId135" Type="http://schemas.openxmlformats.org/officeDocument/2006/relationships/image" Target="../media/image3247.png"/><Relationship Id="rId156" Type="http://schemas.openxmlformats.org/officeDocument/2006/relationships/customXml" Target="../ink/ink5250.xml"/><Relationship Id="rId177" Type="http://schemas.openxmlformats.org/officeDocument/2006/relationships/image" Target="../media/image3268.png"/><Relationship Id="rId198" Type="http://schemas.openxmlformats.org/officeDocument/2006/relationships/customXml" Target="../ink/ink5271.xml"/><Relationship Id="rId321" Type="http://schemas.openxmlformats.org/officeDocument/2006/relationships/image" Target="../media/image3339.png"/><Relationship Id="rId342" Type="http://schemas.openxmlformats.org/officeDocument/2006/relationships/customXml" Target="../ink/ink5343.xml"/><Relationship Id="rId363" Type="http://schemas.openxmlformats.org/officeDocument/2006/relationships/image" Target="../media/image3361.png"/><Relationship Id="rId384" Type="http://schemas.openxmlformats.org/officeDocument/2006/relationships/customXml" Target="../ink/ink5363.xml"/><Relationship Id="rId202" Type="http://schemas.openxmlformats.org/officeDocument/2006/relationships/customXml" Target="../ink/ink5273.xml"/><Relationship Id="rId223" Type="http://schemas.openxmlformats.org/officeDocument/2006/relationships/image" Target="../media/image3290.png"/><Relationship Id="rId244" Type="http://schemas.openxmlformats.org/officeDocument/2006/relationships/customXml" Target="../ink/ink5294.xml"/><Relationship Id="rId18" Type="http://schemas.openxmlformats.org/officeDocument/2006/relationships/customXml" Target="../ink/ink5181.xml"/><Relationship Id="rId39" Type="http://schemas.openxmlformats.org/officeDocument/2006/relationships/image" Target="../media/image3199.png"/><Relationship Id="rId265" Type="http://schemas.openxmlformats.org/officeDocument/2006/relationships/image" Target="../media/image3311.png"/><Relationship Id="rId286" Type="http://schemas.openxmlformats.org/officeDocument/2006/relationships/customXml" Target="../ink/ink5315.xml"/><Relationship Id="rId50" Type="http://schemas.openxmlformats.org/officeDocument/2006/relationships/customXml" Target="../ink/ink5197.xml"/><Relationship Id="rId104" Type="http://schemas.openxmlformats.org/officeDocument/2006/relationships/customXml" Target="../ink/ink5224.xml"/><Relationship Id="rId125" Type="http://schemas.openxmlformats.org/officeDocument/2006/relationships/image" Target="../media/image3242.png"/><Relationship Id="rId146" Type="http://schemas.openxmlformats.org/officeDocument/2006/relationships/customXml" Target="../ink/ink5245.xml"/><Relationship Id="rId167" Type="http://schemas.openxmlformats.org/officeDocument/2006/relationships/image" Target="../media/image3263.png"/><Relationship Id="rId188" Type="http://schemas.openxmlformats.org/officeDocument/2006/relationships/customXml" Target="../ink/ink5266.xml"/><Relationship Id="rId311" Type="http://schemas.openxmlformats.org/officeDocument/2006/relationships/image" Target="../media/image3334.png"/><Relationship Id="rId332" Type="http://schemas.openxmlformats.org/officeDocument/2006/relationships/customXml" Target="../ink/ink5338.xml"/><Relationship Id="rId353" Type="http://schemas.openxmlformats.org/officeDocument/2006/relationships/image" Target="../media/image3355.png"/><Relationship Id="rId374" Type="http://schemas.openxmlformats.org/officeDocument/2006/relationships/customXml" Target="../ink/ink5358.xml"/><Relationship Id="rId395" Type="http://schemas.openxmlformats.org/officeDocument/2006/relationships/customXml" Target="../ink/ink5369.xml"/><Relationship Id="rId71" Type="http://schemas.openxmlformats.org/officeDocument/2006/relationships/image" Target="../media/image3215.png"/><Relationship Id="rId92" Type="http://schemas.openxmlformats.org/officeDocument/2006/relationships/customXml" Target="../ink/ink5218.xml"/><Relationship Id="rId213" Type="http://schemas.openxmlformats.org/officeDocument/2006/relationships/image" Target="../media/image3286.png"/><Relationship Id="rId234" Type="http://schemas.openxmlformats.org/officeDocument/2006/relationships/customXml" Target="../ink/ink5289.xml"/><Relationship Id="rId2" Type="http://schemas.openxmlformats.org/officeDocument/2006/relationships/customXml" Target="../ink/ink5173.xml"/><Relationship Id="rId29" Type="http://schemas.openxmlformats.org/officeDocument/2006/relationships/image" Target="../media/image3194.png"/><Relationship Id="rId255" Type="http://schemas.openxmlformats.org/officeDocument/2006/relationships/image" Target="../media/image3306.png"/><Relationship Id="rId276" Type="http://schemas.openxmlformats.org/officeDocument/2006/relationships/customXml" Target="../ink/ink5310.xml"/><Relationship Id="rId297" Type="http://schemas.openxmlformats.org/officeDocument/2006/relationships/image" Target="../media/image3327.png"/><Relationship Id="rId40" Type="http://schemas.openxmlformats.org/officeDocument/2006/relationships/customXml" Target="../ink/ink5192.xml"/><Relationship Id="rId115" Type="http://schemas.openxmlformats.org/officeDocument/2006/relationships/image" Target="../media/image3237.png"/><Relationship Id="rId136" Type="http://schemas.openxmlformats.org/officeDocument/2006/relationships/customXml" Target="../ink/ink5240.xml"/><Relationship Id="rId157" Type="http://schemas.openxmlformats.org/officeDocument/2006/relationships/image" Target="../media/image3258.png"/><Relationship Id="rId178" Type="http://schemas.openxmlformats.org/officeDocument/2006/relationships/customXml" Target="../ink/ink5261.xml"/><Relationship Id="rId301" Type="http://schemas.openxmlformats.org/officeDocument/2006/relationships/image" Target="../media/image3329.png"/><Relationship Id="rId322" Type="http://schemas.openxmlformats.org/officeDocument/2006/relationships/customXml" Target="../ink/ink5333.xml"/><Relationship Id="rId343" Type="http://schemas.openxmlformats.org/officeDocument/2006/relationships/image" Target="../media/image3350.png"/><Relationship Id="rId364" Type="http://schemas.openxmlformats.org/officeDocument/2006/relationships/customXml" Target="../ink/ink5353.xml"/><Relationship Id="rId61" Type="http://schemas.openxmlformats.org/officeDocument/2006/relationships/image" Target="../media/image3210.png"/><Relationship Id="rId82" Type="http://schemas.openxmlformats.org/officeDocument/2006/relationships/customXml" Target="../ink/ink5213.xml"/><Relationship Id="rId199" Type="http://schemas.openxmlformats.org/officeDocument/2006/relationships/image" Target="../media/image3279.png"/><Relationship Id="rId203" Type="http://schemas.openxmlformats.org/officeDocument/2006/relationships/image" Target="../media/image3281.png"/><Relationship Id="rId385" Type="http://schemas.openxmlformats.org/officeDocument/2006/relationships/image" Target="../media/image3373.png"/><Relationship Id="rId19" Type="http://schemas.openxmlformats.org/officeDocument/2006/relationships/image" Target="../media/image3189.png"/><Relationship Id="rId224" Type="http://schemas.openxmlformats.org/officeDocument/2006/relationships/customXml" Target="../ink/ink5284.xml"/><Relationship Id="rId245" Type="http://schemas.openxmlformats.org/officeDocument/2006/relationships/image" Target="../media/image3301.png"/><Relationship Id="rId266" Type="http://schemas.openxmlformats.org/officeDocument/2006/relationships/customXml" Target="../ink/ink5305.xml"/><Relationship Id="rId287" Type="http://schemas.openxmlformats.org/officeDocument/2006/relationships/image" Target="../media/image3322.png"/><Relationship Id="rId30" Type="http://schemas.openxmlformats.org/officeDocument/2006/relationships/customXml" Target="../ink/ink5187.xml"/><Relationship Id="rId105" Type="http://schemas.openxmlformats.org/officeDocument/2006/relationships/image" Target="../media/image3232.png"/><Relationship Id="rId126" Type="http://schemas.openxmlformats.org/officeDocument/2006/relationships/customXml" Target="../ink/ink5235.xml"/><Relationship Id="rId147" Type="http://schemas.openxmlformats.org/officeDocument/2006/relationships/image" Target="../media/image3253.png"/><Relationship Id="rId168" Type="http://schemas.openxmlformats.org/officeDocument/2006/relationships/customXml" Target="../ink/ink5256.xml"/><Relationship Id="rId312" Type="http://schemas.openxmlformats.org/officeDocument/2006/relationships/customXml" Target="../ink/ink5328.xml"/><Relationship Id="rId333" Type="http://schemas.openxmlformats.org/officeDocument/2006/relationships/image" Target="../media/image3345.png"/><Relationship Id="rId354" Type="http://schemas.openxmlformats.org/officeDocument/2006/relationships/customXml" Target="../ink/ink5349.xml"/><Relationship Id="rId51" Type="http://schemas.openxmlformats.org/officeDocument/2006/relationships/image" Target="../media/image3205.png"/><Relationship Id="rId72" Type="http://schemas.openxmlformats.org/officeDocument/2006/relationships/customXml" Target="../ink/ink5208.xml"/><Relationship Id="rId93" Type="http://schemas.openxmlformats.org/officeDocument/2006/relationships/image" Target="../media/image3226.png"/><Relationship Id="rId189" Type="http://schemas.openxmlformats.org/officeDocument/2006/relationships/image" Target="../media/image3274.png"/><Relationship Id="rId375" Type="http://schemas.openxmlformats.org/officeDocument/2006/relationships/image" Target="../media/image3367.png"/><Relationship Id="rId396" Type="http://schemas.openxmlformats.org/officeDocument/2006/relationships/image" Target="../media/image3377.png"/><Relationship Id="rId3" Type="http://schemas.openxmlformats.org/officeDocument/2006/relationships/image" Target="../media/image3181.png"/><Relationship Id="rId214" Type="http://schemas.openxmlformats.org/officeDocument/2006/relationships/customXml" Target="../ink/ink5279.xml"/><Relationship Id="rId235" Type="http://schemas.openxmlformats.org/officeDocument/2006/relationships/image" Target="../media/image3296.png"/><Relationship Id="rId256" Type="http://schemas.openxmlformats.org/officeDocument/2006/relationships/customXml" Target="../ink/ink5300.xml"/><Relationship Id="rId277" Type="http://schemas.openxmlformats.org/officeDocument/2006/relationships/image" Target="../media/image3317.png"/><Relationship Id="rId298" Type="http://schemas.openxmlformats.org/officeDocument/2006/relationships/customXml" Target="../ink/ink5321.xml"/><Relationship Id="rId116" Type="http://schemas.openxmlformats.org/officeDocument/2006/relationships/customXml" Target="../ink/ink5230.xml"/><Relationship Id="rId137" Type="http://schemas.openxmlformats.org/officeDocument/2006/relationships/image" Target="../media/image3248.png"/><Relationship Id="rId158" Type="http://schemas.openxmlformats.org/officeDocument/2006/relationships/customXml" Target="../ink/ink5251.xml"/><Relationship Id="rId302" Type="http://schemas.openxmlformats.org/officeDocument/2006/relationships/customXml" Target="../ink/ink5323.xml"/><Relationship Id="rId323" Type="http://schemas.openxmlformats.org/officeDocument/2006/relationships/image" Target="../media/image3340.png"/><Relationship Id="rId344" Type="http://schemas.openxmlformats.org/officeDocument/2006/relationships/customXml" Target="../ink/ink5344.xml"/><Relationship Id="rId20" Type="http://schemas.openxmlformats.org/officeDocument/2006/relationships/customXml" Target="../ink/ink5182.xml"/><Relationship Id="rId41" Type="http://schemas.openxmlformats.org/officeDocument/2006/relationships/image" Target="../media/image3200.png"/><Relationship Id="rId62" Type="http://schemas.openxmlformats.org/officeDocument/2006/relationships/customXml" Target="../ink/ink5203.xml"/><Relationship Id="rId83" Type="http://schemas.openxmlformats.org/officeDocument/2006/relationships/image" Target="../media/image3221.png"/><Relationship Id="rId179" Type="http://schemas.openxmlformats.org/officeDocument/2006/relationships/image" Target="../media/image3269.png"/><Relationship Id="rId365" Type="http://schemas.openxmlformats.org/officeDocument/2006/relationships/image" Target="../media/image3362.png"/><Relationship Id="rId386" Type="http://schemas.openxmlformats.org/officeDocument/2006/relationships/customXml" Target="../ink/ink5364.xml"/><Relationship Id="rId190" Type="http://schemas.openxmlformats.org/officeDocument/2006/relationships/customXml" Target="../ink/ink5267.xml"/><Relationship Id="rId204" Type="http://schemas.openxmlformats.org/officeDocument/2006/relationships/customXml" Target="../ink/ink5274.xml"/><Relationship Id="rId225" Type="http://schemas.openxmlformats.org/officeDocument/2006/relationships/image" Target="../media/image3291.png"/><Relationship Id="rId246" Type="http://schemas.openxmlformats.org/officeDocument/2006/relationships/customXml" Target="../ink/ink5295.xml"/><Relationship Id="rId267" Type="http://schemas.openxmlformats.org/officeDocument/2006/relationships/image" Target="../media/image3312.png"/><Relationship Id="rId288" Type="http://schemas.openxmlformats.org/officeDocument/2006/relationships/customXml" Target="../ink/ink5316.xml"/><Relationship Id="rId106" Type="http://schemas.openxmlformats.org/officeDocument/2006/relationships/customXml" Target="../ink/ink5225.xml"/><Relationship Id="rId127" Type="http://schemas.openxmlformats.org/officeDocument/2006/relationships/image" Target="../media/image3243.png"/><Relationship Id="rId313" Type="http://schemas.openxmlformats.org/officeDocument/2006/relationships/image" Target="../media/image3335.png"/><Relationship Id="rId10" Type="http://schemas.openxmlformats.org/officeDocument/2006/relationships/customXml" Target="../ink/ink5177.xml"/><Relationship Id="rId31" Type="http://schemas.openxmlformats.org/officeDocument/2006/relationships/image" Target="../media/image3195.png"/><Relationship Id="rId52" Type="http://schemas.openxmlformats.org/officeDocument/2006/relationships/customXml" Target="../ink/ink5198.xml"/><Relationship Id="rId73" Type="http://schemas.openxmlformats.org/officeDocument/2006/relationships/image" Target="../media/image3216.png"/><Relationship Id="rId94" Type="http://schemas.openxmlformats.org/officeDocument/2006/relationships/customXml" Target="../ink/ink5219.xml"/><Relationship Id="rId148" Type="http://schemas.openxmlformats.org/officeDocument/2006/relationships/customXml" Target="../ink/ink5246.xml"/><Relationship Id="rId169" Type="http://schemas.openxmlformats.org/officeDocument/2006/relationships/image" Target="../media/image3264.png"/><Relationship Id="rId334" Type="http://schemas.openxmlformats.org/officeDocument/2006/relationships/customXml" Target="../ink/ink5339.xml"/><Relationship Id="rId376" Type="http://schemas.openxmlformats.org/officeDocument/2006/relationships/customXml" Target="../ink/ink5359.xml"/><Relationship Id="rId4" Type="http://schemas.openxmlformats.org/officeDocument/2006/relationships/customXml" Target="../ink/ink5174.xml"/><Relationship Id="rId180" Type="http://schemas.openxmlformats.org/officeDocument/2006/relationships/customXml" Target="../ink/ink5262.xml"/><Relationship Id="rId215" Type="http://schemas.openxmlformats.org/officeDocument/2006/relationships/image" Target="../media/image3287.png"/><Relationship Id="rId236" Type="http://schemas.openxmlformats.org/officeDocument/2006/relationships/customXml" Target="../ink/ink5290.xml"/><Relationship Id="rId257" Type="http://schemas.openxmlformats.org/officeDocument/2006/relationships/image" Target="../media/image3307.png"/><Relationship Id="rId278" Type="http://schemas.openxmlformats.org/officeDocument/2006/relationships/customXml" Target="../ink/ink5311.xml"/><Relationship Id="rId303" Type="http://schemas.openxmlformats.org/officeDocument/2006/relationships/image" Target="../media/image3330.png"/><Relationship Id="rId42" Type="http://schemas.openxmlformats.org/officeDocument/2006/relationships/customXml" Target="../ink/ink5193.xml"/><Relationship Id="rId84" Type="http://schemas.openxmlformats.org/officeDocument/2006/relationships/customXml" Target="../ink/ink5214.xml"/><Relationship Id="rId138" Type="http://schemas.openxmlformats.org/officeDocument/2006/relationships/customXml" Target="../ink/ink5241.xml"/><Relationship Id="rId345" Type="http://schemas.openxmlformats.org/officeDocument/2006/relationships/image" Target="../media/image3351.png"/><Relationship Id="rId387" Type="http://schemas.openxmlformats.org/officeDocument/2006/relationships/image" Target="../media/image3374.png"/><Relationship Id="rId191" Type="http://schemas.openxmlformats.org/officeDocument/2006/relationships/image" Target="../media/image3275.png"/><Relationship Id="rId205" Type="http://schemas.openxmlformats.org/officeDocument/2006/relationships/image" Target="../media/image3282.png"/><Relationship Id="rId247" Type="http://schemas.openxmlformats.org/officeDocument/2006/relationships/image" Target="../media/image3302.png"/><Relationship Id="rId107" Type="http://schemas.openxmlformats.org/officeDocument/2006/relationships/image" Target="../media/image3233.png"/><Relationship Id="rId289" Type="http://schemas.openxmlformats.org/officeDocument/2006/relationships/image" Target="../media/image3323.png"/><Relationship Id="rId11" Type="http://schemas.openxmlformats.org/officeDocument/2006/relationships/image" Target="../media/image3185.png"/><Relationship Id="rId53" Type="http://schemas.openxmlformats.org/officeDocument/2006/relationships/image" Target="../media/image3206.png"/><Relationship Id="rId149" Type="http://schemas.openxmlformats.org/officeDocument/2006/relationships/image" Target="../media/image3254.png"/><Relationship Id="rId314" Type="http://schemas.openxmlformats.org/officeDocument/2006/relationships/customXml" Target="../ink/ink5329.xml"/><Relationship Id="rId95" Type="http://schemas.openxmlformats.org/officeDocument/2006/relationships/image" Target="../media/image3227.png"/><Relationship Id="rId160" Type="http://schemas.openxmlformats.org/officeDocument/2006/relationships/customXml" Target="../ink/ink5252.xml"/><Relationship Id="rId216" Type="http://schemas.openxmlformats.org/officeDocument/2006/relationships/customXml" Target="../ink/ink5280.xml"/><Relationship Id="rId258" Type="http://schemas.openxmlformats.org/officeDocument/2006/relationships/customXml" Target="../ink/ink5301.xml"/><Relationship Id="rId22" Type="http://schemas.openxmlformats.org/officeDocument/2006/relationships/customXml" Target="../ink/ink5183.xml"/><Relationship Id="rId64" Type="http://schemas.openxmlformats.org/officeDocument/2006/relationships/customXml" Target="../ink/ink5204.xml"/><Relationship Id="rId118" Type="http://schemas.openxmlformats.org/officeDocument/2006/relationships/customXml" Target="../ink/ink5231.xml"/><Relationship Id="rId325" Type="http://schemas.openxmlformats.org/officeDocument/2006/relationships/image" Target="../media/image3341.png"/><Relationship Id="rId367" Type="http://schemas.openxmlformats.org/officeDocument/2006/relationships/image" Target="../media/image3363.png"/><Relationship Id="rId171" Type="http://schemas.openxmlformats.org/officeDocument/2006/relationships/image" Target="../media/image3265.png"/><Relationship Id="rId227" Type="http://schemas.openxmlformats.org/officeDocument/2006/relationships/image" Target="../media/image3292.png"/><Relationship Id="rId269" Type="http://schemas.openxmlformats.org/officeDocument/2006/relationships/image" Target="../media/image3313.png"/><Relationship Id="rId33" Type="http://schemas.openxmlformats.org/officeDocument/2006/relationships/image" Target="../media/image3196.png"/><Relationship Id="rId129" Type="http://schemas.openxmlformats.org/officeDocument/2006/relationships/image" Target="../media/image3244.png"/><Relationship Id="rId280" Type="http://schemas.openxmlformats.org/officeDocument/2006/relationships/customXml" Target="../ink/ink5312.xml"/><Relationship Id="rId336" Type="http://schemas.openxmlformats.org/officeDocument/2006/relationships/customXml" Target="../ink/ink5340.xml"/><Relationship Id="rId75" Type="http://schemas.openxmlformats.org/officeDocument/2006/relationships/image" Target="../media/image3217.png"/><Relationship Id="rId140" Type="http://schemas.openxmlformats.org/officeDocument/2006/relationships/customXml" Target="../ink/ink5242.xml"/><Relationship Id="rId182" Type="http://schemas.openxmlformats.org/officeDocument/2006/relationships/customXml" Target="../ink/ink5263.xml"/><Relationship Id="rId378" Type="http://schemas.openxmlformats.org/officeDocument/2006/relationships/customXml" Target="../ink/ink5360.xml"/><Relationship Id="rId6" Type="http://schemas.openxmlformats.org/officeDocument/2006/relationships/customXml" Target="../ink/ink5175.xml"/><Relationship Id="rId238" Type="http://schemas.openxmlformats.org/officeDocument/2006/relationships/customXml" Target="../ink/ink5291.xml"/><Relationship Id="rId291" Type="http://schemas.openxmlformats.org/officeDocument/2006/relationships/image" Target="../media/image3324.png"/><Relationship Id="rId305" Type="http://schemas.openxmlformats.org/officeDocument/2006/relationships/image" Target="../media/image3331.png"/><Relationship Id="rId347" Type="http://schemas.openxmlformats.org/officeDocument/2006/relationships/image" Target="../media/image3352.png"/><Relationship Id="rId44" Type="http://schemas.openxmlformats.org/officeDocument/2006/relationships/customXml" Target="../ink/ink5194.xml"/><Relationship Id="rId86" Type="http://schemas.openxmlformats.org/officeDocument/2006/relationships/customXml" Target="../ink/ink5215.xml"/><Relationship Id="rId151" Type="http://schemas.openxmlformats.org/officeDocument/2006/relationships/image" Target="../media/image3255.png"/><Relationship Id="rId389" Type="http://schemas.openxmlformats.org/officeDocument/2006/relationships/image" Target="../media/image3375.png"/><Relationship Id="rId193" Type="http://schemas.openxmlformats.org/officeDocument/2006/relationships/image" Target="../media/image3276.png"/><Relationship Id="rId207" Type="http://schemas.openxmlformats.org/officeDocument/2006/relationships/image" Target="../media/image3283.png"/><Relationship Id="rId249" Type="http://schemas.openxmlformats.org/officeDocument/2006/relationships/image" Target="../media/image3303.png"/><Relationship Id="rId13" Type="http://schemas.openxmlformats.org/officeDocument/2006/relationships/image" Target="../media/image3186.png"/><Relationship Id="rId109" Type="http://schemas.openxmlformats.org/officeDocument/2006/relationships/image" Target="../media/image3234.png"/><Relationship Id="rId260" Type="http://schemas.openxmlformats.org/officeDocument/2006/relationships/customXml" Target="../ink/ink5302.xml"/><Relationship Id="rId316" Type="http://schemas.openxmlformats.org/officeDocument/2006/relationships/customXml" Target="../ink/ink5330.xml"/><Relationship Id="rId55" Type="http://schemas.openxmlformats.org/officeDocument/2006/relationships/image" Target="../media/image3207.png"/><Relationship Id="rId97" Type="http://schemas.openxmlformats.org/officeDocument/2006/relationships/image" Target="../media/image3228.png"/><Relationship Id="rId120" Type="http://schemas.openxmlformats.org/officeDocument/2006/relationships/customXml" Target="../ink/ink5232.xml"/><Relationship Id="rId358" Type="http://schemas.openxmlformats.org/officeDocument/2006/relationships/customXml" Target="../ink/ink5350.xml"/><Relationship Id="rId162" Type="http://schemas.openxmlformats.org/officeDocument/2006/relationships/customXml" Target="../ink/ink5253.xml"/><Relationship Id="rId218" Type="http://schemas.openxmlformats.org/officeDocument/2006/relationships/customXml" Target="../ink/ink5281.xml"/><Relationship Id="rId271" Type="http://schemas.openxmlformats.org/officeDocument/2006/relationships/image" Target="../media/image3314.png"/><Relationship Id="rId24" Type="http://schemas.openxmlformats.org/officeDocument/2006/relationships/customXml" Target="../ink/ink5184.xml"/><Relationship Id="rId66" Type="http://schemas.openxmlformats.org/officeDocument/2006/relationships/customXml" Target="../ink/ink5205.xml"/><Relationship Id="rId131" Type="http://schemas.openxmlformats.org/officeDocument/2006/relationships/image" Target="../media/image3245.png"/><Relationship Id="rId327" Type="http://schemas.openxmlformats.org/officeDocument/2006/relationships/image" Target="../media/image3342.png"/><Relationship Id="rId369" Type="http://schemas.openxmlformats.org/officeDocument/2006/relationships/image" Target="../media/image3364.png"/><Relationship Id="rId173" Type="http://schemas.openxmlformats.org/officeDocument/2006/relationships/image" Target="../media/image3266.png"/><Relationship Id="rId229" Type="http://schemas.openxmlformats.org/officeDocument/2006/relationships/image" Target="../media/image3293.png"/><Relationship Id="rId380" Type="http://schemas.openxmlformats.org/officeDocument/2006/relationships/customXml" Target="../ink/ink5361.xml"/><Relationship Id="rId240" Type="http://schemas.openxmlformats.org/officeDocument/2006/relationships/customXml" Target="../ink/ink5292.xml"/><Relationship Id="rId35" Type="http://schemas.openxmlformats.org/officeDocument/2006/relationships/image" Target="../media/image3197.png"/><Relationship Id="rId77" Type="http://schemas.openxmlformats.org/officeDocument/2006/relationships/image" Target="../media/image3218.png"/><Relationship Id="rId100" Type="http://schemas.openxmlformats.org/officeDocument/2006/relationships/customXml" Target="../ink/ink5222.xml"/><Relationship Id="rId282" Type="http://schemas.openxmlformats.org/officeDocument/2006/relationships/customXml" Target="../ink/ink5313.xml"/><Relationship Id="rId338" Type="http://schemas.openxmlformats.org/officeDocument/2006/relationships/customXml" Target="../ink/ink5341.xml"/><Relationship Id="rId8" Type="http://schemas.openxmlformats.org/officeDocument/2006/relationships/customXml" Target="../ink/ink5176.xml"/><Relationship Id="rId142" Type="http://schemas.openxmlformats.org/officeDocument/2006/relationships/customXml" Target="../ink/ink5243.xml"/><Relationship Id="rId184" Type="http://schemas.openxmlformats.org/officeDocument/2006/relationships/customXml" Target="../ink/ink5264.xml"/><Relationship Id="rId391" Type="http://schemas.openxmlformats.org/officeDocument/2006/relationships/image" Target="../media/image3356.png"/><Relationship Id="rId251" Type="http://schemas.openxmlformats.org/officeDocument/2006/relationships/image" Target="../media/image3304.png"/><Relationship Id="rId46" Type="http://schemas.openxmlformats.org/officeDocument/2006/relationships/customXml" Target="../ink/ink5195.xml"/><Relationship Id="rId293" Type="http://schemas.openxmlformats.org/officeDocument/2006/relationships/image" Target="../media/image3325.png"/><Relationship Id="rId307" Type="http://schemas.openxmlformats.org/officeDocument/2006/relationships/image" Target="../media/image3332.png"/><Relationship Id="rId349" Type="http://schemas.openxmlformats.org/officeDocument/2006/relationships/image" Target="../media/image3353.png"/><Relationship Id="rId88" Type="http://schemas.openxmlformats.org/officeDocument/2006/relationships/customXml" Target="../ink/ink5216.xml"/><Relationship Id="rId111" Type="http://schemas.openxmlformats.org/officeDocument/2006/relationships/image" Target="../media/image3235.png"/><Relationship Id="rId153" Type="http://schemas.openxmlformats.org/officeDocument/2006/relationships/image" Target="../media/image3256.png"/><Relationship Id="rId195" Type="http://schemas.openxmlformats.org/officeDocument/2006/relationships/image" Target="../media/image3277.png"/><Relationship Id="rId209" Type="http://schemas.openxmlformats.org/officeDocument/2006/relationships/image" Target="../media/image3284.png"/><Relationship Id="rId360" Type="http://schemas.openxmlformats.org/officeDocument/2006/relationships/customXml" Target="../ink/ink5351.xml"/><Relationship Id="rId220" Type="http://schemas.openxmlformats.org/officeDocument/2006/relationships/customXml" Target="../ink/ink5282.xml"/><Relationship Id="rId15" Type="http://schemas.openxmlformats.org/officeDocument/2006/relationships/image" Target="../media/image3187.png"/><Relationship Id="rId57" Type="http://schemas.openxmlformats.org/officeDocument/2006/relationships/image" Target="../media/image3208.png"/><Relationship Id="rId262" Type="http://schemas.openxmlformats.org/officeDocument/2006/relationships/customXml" Target="../ink/ink5303.xml"/><Relationship Id="rId318" Type="http://schemas.openxmlformats.org/officeDocument/2006/relationships/customXml" Target="../ink/ink5331.xml"/><Relationship Id="rId99" Type="http://schemas.openxmlformats.org/officeDocument/2006/relationships/image" Target="../media/image3229.png"/><Relationship Id="rId122" Type="http://schemas.openxmlformats.org/officeDocument/2006/relationships/customXml" Target="../ink/ink5233.xml"/><Relationship Id="rId164" Type="http://schemas.openxmlformats.org/officeDocument/2006/relationships/customXml" Target="../ink/ink5254.xml"/><Relationship Id="rId371" Type="http://schemas.openxmlformats.org/officeDocument/2006/relationships/image" Target="../media/image3365.png"/><Relationship Id="rId26" Type="http://schemas.openxmlformats.org/officeDocument/2006/relationships/customXml" Target="../ink/ink5185.xml"/><Relationship Id="rId231" Type="http://schemas.openxmlformats.org/officeDocument/2006/relationships/image" Target="../media/image3294.png"/><Relationship Id="rId273" Type="http://schemas.openxmlformats.org/officeDocument/2006/relationships/image" Target="../media/image3315.png"/><Relationship Id="rId329" Type="http://schemas.openxmlformats.org/officeDocument/2006/relationships/image" Target="../media/image3343.png"/><Relationship Id="rId68" Type="http://schemas.openxmlformats.org/officeDocument/2006/relationships/customXml" Target="../ink/ink5206.xml"/><Relationship Id="rId133" Type="http://schemas.openxmlformats.org/officeDocument/2006/relationships/image" Target="../media/image3246.png"/><Relationship Id="rId175" Type="http://schemas.openxmlformats.org/officeDocument/2006/relationships/image" Target="../media/image3267.png"/><Relationship Id="rId340" Type="http://schemas.openxmlformats.org/officeDocument/2006/relationships/customXml" Target="../ink/ink5342.xml"/><Relationship Id="rId200" Type="http://schemas.openxmlformats.org/officeDocument/2006/relationships/customXml" Target="../ink/ink5272.xml"/><Relationship Id="rId382" Type="http://schemas.openxmlformats.org/officeDocument/2006/relationships/customXml" Target="../ink/ink5362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39.png"/><Relationship Id="rId21" Type="http://schemas.openxmlformats.org/officeDocument/2006/relationships/image" Target="../media/image3386.png"/><Relationship Id="rId324" Type="http://schemas.openxmlformats.org/officeDocument/2006/relationships/customXml" Target="../ink/ink5531.xml"/><Relationship Id="rId531" Type="http://schemas.openxmlformats.org/officeDocument/2006/relationships/image" Target="../media/image3669.png"/><Relationship Id="rId170" Type="http://schemas.openxmlformats.org/officeDocument/2006/relationships/customXml" Target="../ink/ink5454.xml"/><Relationship Id="rId268" Type="http://schemas.openxmlformats.org/officeDocument/2006/relationships/customXml" Target="../ink/ink5503.xml"/><Relationship Id="rId475" Type="http://schemas.openxmlformats.org/officeDocument/2006/relationships/image" Target="../media/image3638.png"/><Relationship Id="rId32" Type="http://schemas.openxmlformats.org/officeDocument/2006/relationships/customXml" Target="../ink/ink5385.xml"/><Relationship Id="rId128" Type="http://schemas.openxmlformats.org/officeDocument/2006/relationships/customXml" Target="../ink/ink5433.xml"/><Relationship Id="rId335" Type="http://schemas.openxmlformats.org/officeDocument/2006/relationships/image" Target="../media/image3561.png"/><Relationship Id="rId542" Type="http://schemas.openxmlformats.org/officeDocument/2006/relationships/customXml" Target="../ink/ink5640.xml"/><Relationship Id="rId181" Type="http://schemas.openxmlformats.org/officeDocument/2006/relationships/image" Target="../media/image3475.png"/><Relationship Id="rId402" Type="http://schemas.openxmlformats.org/officeDocument/2006/relationships/customXml" Target="../ink/ink5570.xml"/><Relationship Id="rId279" Type="http://schemas.openxmlformats.org/officeDocument/2006/relationships/image" Target="../media/image3529.png"/><Relationship Id="rId486" Type="http://schemas.openxmlformats.org/officeDocument/2006/relationships/customXml" Target="../ink/ink5612.xml"/><Relationship Id="rId43" Type="http://schemas.openxmlformats.org/officeDocument/2006/relationships/image" Target="../media/image3398.png"/><Relationship Id="rId139" Type="http://schemas.openxmlformats.org/officeDocument/2006/relationships/image" Target="../media/image3452.png"/><Relationship Id="rId346" Type="http://schemas.openxmlformats.org/officeDocument/2006/relationships/customXml" Target="../ink/ink5542.xml"/><Relationship Id="rId553" Type="http://schemas.openxmlformats.org/officeDocument/2006/relationships/image" Target="../media/image3682.png"/><Relationship Id="rId192" Type="http://schemas.openxmlformats.org/officeDocument/2006/relationships/customXml" Target="../ink/ink5465.xml"/><Relationship Id="rId206" Type="http://schemas.openxmlformats.org/officeDocument/2006/relationships/customXml" Target="../ink/ink5472.xml"/><Relationship Id="rId413" Type="http://schemas.openxmlformats.org/officeDocument/2006/relationships/image" Target="../media/image3604.png"/><Relationship Id="rId497" Type="http://schemas.openxmlformats.org/officeDocument/2006/relationships/image" Target="../media/image3651.png"/><Relationship Id="rId357" Type="http://schemas.openxmlformats.org/officeDocument/2006/relationships/image" Target="../media/image3573.png"/><Relationship Id="rId54" Type="http://schemas.openxmlformats.org/officeDocument/2006/relationships/customXml" Target="../ink/ink5396.xml"/><Relationship Id="rId217" Type="http://schemas.openxmlformats.org/officeDocument/2006/relationships/image" Target="../media/image3495.png"/><Relationship Id="rId564" Type="http://schemas.openxmlformats.org/officeDocument/2006/relationships/customXml" Target="../ink/ink5651.xml"/><Relationship Id="rId424" Type="http://schemas.openxmlformats.org/officeDocument/2006/relationships/customXml" Target="../ink/ink5581.xml"/><Relationship Id="rId270" Type="http://schemas.openxmlformats.org/officeDocument/2006/relationships/customXml" Target="../ink/ink5504.xml"/><Relationship Id="rId65" Type="http://schemas.openxmlformats.org/officeDocument/2006/relationships/image" Target="../media/image3411.png"/><Relationship Id="rId130" Type="http://schemas.openxmlformats.org/officeDocument/2006/relationships/customXml" Target="../ink/ink5434.xml"/><Relationship Id="rId368" Type="http://schemas.openxmlformats.org/officeDocument/2006/relationships/customXml" Target="../ink/ink5553.xml"/><Relationship Id="rId575" Type="http://schemas.openxmlformats.org/officeDocument/2006/relationships/image" Target="../media/image3694.png"/><Relationship Id="rId228" Type="http://schemas.openxmlformats.org/officeDocument/2006/relationships/customXml" Target="../ink/ink5483.xml"/><Relationship Id="rId435" Type="http://schemas.openxmlformats.org/officeDocument/2006/relationships/image" Target="../media/image3616.png"/><Relationship Id="rId281" Type="http://schemas.openxmlformats.org/officeDocument/2006/relationships/image" Target="../media/image3531.png"/><Relationship Id="rId502" Type="http://schemas.openxmlformats.org/officeDocument/2006/relationships/customXml" Target="../ink/ink5620.xml"/><Relationship Id="rId76" Type="http://schemas.openxmlformats.org/officeDocument/2006/relationships/customXml" Target="../ink/ink5407.xml"/><Relationship Id="rId141" Type="http://schemas.openxmlformats.org/officeDocument/2006/relationships/image" Target="../media/image3453.png"/><Relationship Id="rId379" Type="http://schemas.openxmlformats.org/officeDocument/2006/relationships/image" Target="../media/image3585.png"/><Relationship Id="rId7" Type="http://schemas.openxmlformats.org/officeDocument/2006/relationships/image" Target="../media/image3378.png"/><Relationship Id="rId239" Type="http://schemas.openxmlformats.org/officeDocument/2006/relationships/image" Target="../media/image3507.png"/><Relationship Id="rId446" Type="http://schemas.openxmlformats.org/officeDocument/2006/relationships/customXml" Target="../ink/ink5592.xml"/><Relationship Id="rId250" Type="http://schemas.openxmlformats.org/officeDocument/2006/relationships/customXml" Target="../ink/ink5494.xml"/><Relationship Id="rId292" Type="http://schemas.openxmlformats.org/officeDocument/2006/relationships/customXml" Target="../ink/ink5515.xml"/><Relationship Id="rId306" Type="http://schemas.openxmlformats.org/officeDocument/2006/relationships/customXml" Target="../ink/ink5522.xml"/><Relationship Id="rId488" Type="http://schemas.openxmlformats.org/officeDocument/2006/relationships/customXml" Target="../ink/ink5613.xml"/><Relationship Id="rId45" Type="http://schemas.openxmlformats.org/officeDocument/2006/relationships/image" Target="../media/image3399.png"/><Relationship Id="rId87" Type="http://schemas.openxmlformats.org/officeDocument/2006/relationships/image" Target="../media/image3423.png"/><Relationship Id="rId110" Type="http://schemas.openxmlformats.org/officeDocument/2006/relationships/customXml" Target="../ink/ink5424.xml"/><Relationship Id="rId348" Type="http://schemas.openxmlformats.org/officeDocument/2006/relationships/customXml" Target="../ink/ink5543.xml"/><Relationship Id="rId513" Type="http://schemas.openxmlformats.org/officeDocument/2006/relationships/image" Target="../media/image3659.png"/><Relationship Id="rId555" Type="http://schemas.openxmlformats.org/officeDocument/2006/relationships/image" Target="../media/image3683.png"/><Relationship Id="rId152" Type="http://schemas.openxmlformats.org/officeDocument/2006/relationships/customXml" Target="../ink/ink5445.xml"/><Relationship Id="rId194" Type="http://schemas.openxmlformats.org/officeDocument/2006/relationships/customXml" Target="../ink/ink5466.xml"/><Relationship Id="rId208" Type="http://schemas.openxmlformats.org/officeDocument/2006/relationships/customXml" Target="../ink/ink5473.xml"/><Relationship Id="rId415" Type="http://schemas.openxmlformats.org/officeDocument/2006/relationships/image" Target="../media/image3605.png"/><Relationship Id="rId457" Type="http://schemas.openxmlformats.org/officeDocument/2006/relationships/image" Target="../media/image3628.png"/><Relationship Id="rId261" Type="http://schemas.openxmlformats.org/officeDocument/2006/relationships/image" Target="../media/image3519.png"/><Relationship Id="rId499" Type="http://schemas.openxmlformats.org/officeDocument/2006/relationships/image" Target="../media/image3652.png"/><Relationship Id="rId14" Type="http://schemas.openxmlformats.org/officeDocument/2006/relationships/customXml" Target="../ink/ink5376.xml"/><Relationship Id="rId56" Type="http://schemas.openxmlformats.org/officeDocument/2006/relationships/customXml" Target="../ink/ink5397.xml"/><Relationship Id="rId317" Type="http://schemas.openxmlformats.org/officeDocument/2006/relationships/image" Target="../media/image3551.png"/><Relationship Id="rId359" Type="http://schemas.openxmlformats.org/officeDocument/2006/relationships/image" Target="../media/image3574.png"/><Relationship Id="rId524" Type="http://schemas.openxmlformats.org/officeDocument/2006/relationships/customXml" Target="../ink/ink5631.xml"/><Relationship Id="rId566" Type="http://schemas.openxmlformats.org/officeDocument/2006/relationships/customXml" Target="../ink/ink5652.xml"/><Relationship Id="rId98" Type="http://schemas.openxmlformats.org/officeDocument/2006/relationships/customXml" Target="../ink/ink5418.xml"/><Relationship Id="rId121" Type="http://schemas.openxmlformats.org/officeDocument/2006/relationships/image" Target="../media/image3442.png"/><Relationship Id="rId163" Type="http://schemas.openxmlformats.org/officeDocument/2006/relationships/image" Target="../media/image3465.png"/><Relationship Id="rId219" Type="http://schemas.openxmlformats.org/officeDocument/2006/relationships/image" Target="../media/image3496.png"/><Relationship Id="rId370" Type="http://schemas.openxmlformats.org/officeDocument/2006/relationships/customXml" Target="../ink/ink5554.xml"/><Relationship Id="rId426" Type="http://schemas.openxmlformats.org/officeDocument/2006/relationships/customXml" Target="../ink/ink5582.xml"/><Relationship Id="rId230" Type="http://schemas.openxmlformats.org/officeDocument/2006/relationships/customXml" Target="../ink/ink5484.xml"/><Relationship Id="rId468" Type="http://schemas.openxmlformats.org/officeDocument/2006/relationships/customXml" Target="../ink/ink5603.xml"/><Relationship Id="rId25" Type="http://schemas.openxmlformats.org/officeDocument/2006/relationships/image" Target="../media/image3388.png"/><Relationship Id="rId67" Type="http://schemas.openxmlformats.org/officeDocument/2006/relationships/image" Target="../media/image3412.png"/><Relationship Id="rId272" Type="http://schemas.openxmlformats.org/officeDocument/2006/relationships/customXml" Target="../ink/ink5505.xml"/><Relationship Id="rId328" Type="http://schemas.openxmlformats.org/officeDocument/2006/relationships/customXml" Target="../ink/ink5533.xml"/><Relationship Id="rId535" Type="http://schemas.openxmlformats.org/officeDocument/2006/relationships/image" Target="../media/image3672.png"/><Relationship Id="rId577" Type="http://schemas.openxmlformats.org/officeDocument/2006/relationships/image" Target="../media/image3695.png"/><Relationship Id="rId132" Type="http://schemas.openxmlformats.org/officeDocument/2006/relationships/customXml" Target="../ink/ink5435.xml"/><Relationship Id="rId174" Type="http://schemas.openxmlformats.org/officeDocument/2006/relationships/customXml" Target="../ink/ink5456.xml"/><Relationship Id="rId381" Type="http://schemas.openxmlformats.org/officeDocument/2006/relationships/image" Target="../media/image3586.png"/><Relationship Id="rId241" Type="http://schemas.openxmlformats.org/officeDocument/2006/relationships/image" Target="../media/image3508.png"/><Relationship Id="rId437" Type="http://schemas.openxmlformats.org/officeDocument/2006/relationships/image" Target="../media/image3617.png"/><Relationship Id="rId479" Type="http://schemas.openxmlformats.org/officeDocument/2006/relationships/image" Target="../media/image3641.png"/><Relationship Id="rId36" Type="http://schemas.openxmlformats.org/officeDocument/2006/relationships/customXml" Target="../ink/ink5387.xml"/><Relationship Id="rId283" Type="http://schemas.openxmlformats.org/officeDocument/2006/relationships/image" Target="../media/image3532.png"/><Relationship Id="rId339" Type="http://schemas.openxmlformats.org/officeDocument/2006/relationships/image" Target="../media/image3563.png"/><Relationship Id="rId490" Type="http://schemas.openxmlformats.org/officeDocument/2006/relationships/customXml" Target="../ink/ink5614.xml"/><Relationship Id="rId504" Type="http://schemas.openxmlformats.org/officeDocument/2006/relationships/customXml" Target="../ink/ink5621.xml"/><Relationship Id="rId546" Type="http://schemas.openxmlformats.org/officeDocument/2006/relationships/customXml" Target="../ink/ink5642.xml"/><Relationship Id="rId78" Type="http://schemas.openxmlformats.org/officeDocument/2006/relationships/customXml" Target="../ink/ink5408.xml"/><Relationship Id="rId101" Type="http://schemas.openxmlformats.org/officeDocument/2006/relationships/image" Target="../media/image3431.png"/><Relationship Id="rId143" Type="http://schemas.openxmlformats.org/officeDocument/2006/relationships/image" Target="../media/image3454.png"/><Relationship Id="rId185" Type="http://schemas.openxmlformats.org/officeDocument/2006/relationships/image" Target="../media/image3477.png"/><Relationship Id="rId350" Type="http://schemas.openxmlformats.org/officeDocument/2006/relationships/customXml" Target="../ink/ink5544.xml"/><Relationship Id="rId406" Type="http://schemas.openxmlformats.org/officeDocument/2006/relationships/customXml" Target="../ink/ink5572.xml"/><Relationship Id="rId9" Type="http://schemas.openxmlformats.org/officeDocument/2006/relationships/image" Target="../media/image3379.png"/><Relationship Id="rId210" Type="http://schemas.openxmlformats.org/officeDocument/2006/relationships/customXml" Target="../ink/ink5474.xml"/><Relationship Id="rId392" Type="http://schemas.openxmlformats.org/officeDocument/2006/relationships/customXml" Target="../ink/ink5565.xml"/><Relationship Id="rId448" Type="http://schemas.openxmlformats.org/officeDocument/2006/relationships/customXml" Target="../ink/ink5593.xml"/><Relationship Id="rId252" Type="http://schemas.openxmlformats.org/officeDocument/2006/relationships/customXml" Target="../ink/ink5495.xml"/><Relationship Id="rId294" Type="http://schemas.openxmlformats.org/officeDocument/2006/relationships/customXml" Target="../ink/ink5516.xml"/><Relationship Id="rId308" Type="http://schemas.openxmlformats.org/officeDocument/2006/relationships/customXml" Target="../ink/ink5523.xml"/><Relationship Id="rId515" Type="http://schemas.openxmlformats.org/officeDocument/2006/relationships/image" Target="../media/image3661.png"/><Relationship Id="rId47" Type="http://schemas.openxmlformats.org/officeDocument/2006/relationships/image" Target="../media/image3401.png"/><Relationship Id="rId89" Type="http://schemas.openxmlformats.org/officeDocument/2006/relationships/image" Target="../media/image3424.png"/><Relationship Id="rId112" Type="http://schemas.openxmlformats.org/officeDocument/2006/relationships/customXml" Target="../ink/ink5425.xml"/><Relationship Id="rId154" Type="http://schemas.openxmlformats.org/officeDocument/2006/relationships/customXml" Target="../ink/ink5446.xml"/><Relationship Id="rId361" Type="http://schemas.openxmlformats.org/officeDocument/2006/relationships/image" Target="../media/image3575.png"/><Relationship Id="rId557" Type="http://schemas.openxmlformats.org/officeDocument/2006/relationships/image" Target="../media/image3684.png"/><Relationship Id="rId196" Type="http://schemas.openxmlformats.org/officeDocument/2006/relationships/customXml" Target="../ink/ink5467.xml"/><Relationship Id="rId417" Type="http://schemas.openxmlformats.org/officeDocument/2006/relationships/image" Target="../media/image3606.png"/><Relationship Id="rId459" Type="http://schemas.openxmlformats.org/officeDocument/2006/relationships/image" Target="../media/image3629.png"/><Relationship Id="rId16" Type="http://schemas.openxmlformats.org/officeDocument/2006/relationships/customXml" Target="../ink/ink5377.xml"/><Relationship Id="rId221" Type="http://schemas.openxmlformats.org/officeDocument/2006/relationships/image" Target="../media/image3497.png"/><Relationship Id="rId263" Type="http://schemas.openxmlformats.org/officeDocument/2006/relationships/image" Target="../media/image3521.png"/><Relationship Id="rId319" Type="http://schemas.openxmlformats.org/officeDocument/2006/relationships/image" Target="../media/image3552.png"/><Relationship Id="rId470" Type="http://schemas.openxmlformats.org/officeDocument/2006/relationships/customXml" Target="../ink/ink5604.xml"/><Relationship Id="rId526" Type="http://schemas.openxmlformats.org/officeDocument/2006/relationships/customXml" Target="../ink/ink5632.xml"/><Relationship Id="rId58" Type="http://schemas.openxmlformats.org/officeDocument/2006/relationships/customXml" Target="../ink/ink5398.xml"/><Relationship Id="rId123" Type="http://schemas.openxmlformats.org/officeDocument/2006/relationships/image" Target="../media/image3443.png"/><Relationship Id="rId330" Type="http://schemas.openxmlformats.org/officeDocument/2006/relationships/customXml" Target="../ink/ink5534.xml"/><Relationship Id="rId568" Type="http://schemas.openxmlformats.org/officeDocument/2006/relationships/customXml" Target="../ink/ink5653.xml"/><Relationship Id="rId165" Type="http://schemas.openxmlformats.org/officeDocument/2006/relationships/image" Target="../media/image3466.png"/><Relationship Id="rId372" Type="http://schemas.openxmlformats.org/officeDocument/2006/relationships/customXml" Target="../ink/ink5555.xml"/><Relationship Id="rId428" Type="http://schemas.openxmlformats.org/officeDocument/2006/relationships/customXml" Target="../ink/ink5583.xml"/><Relationship Id="rId232" Type="http://schemas.openxmlformats.org/officeDocument/2006/relationships/customXml" Target="../ink/ink5485.xml"/><Relationship Id="rId274" Type="http://schemas.openxmlformats.org/officeDocument/2006/relationships/customXml" Target="../ink/ink5506.xml"/><Relationship Id="rId481" Type="http://schemas.openxmlformats.org/officeDocument/2006/relationships/image" Target="../media/image3642.png"/><Relationship Id="rId27" Type="http://schemas.openxmlformats.org/officeDocument/2006/relationships/image" Target="../media/image3389.png"/><Relationship Id="rId69" Type="http://schemas.openxmlformats.org/officeDocument/2006/relationships/image" Target="../media/image3413.png"/><Relationship Id="rId134" Type="http://schemas.openxmlformats.org/officeDocument/2006/relationships/customXml" Target="../ink/ink5436.xml"/><Relationship Id="rId537" Type="http://schemas.openxmlformats.org/officeDocument/2006/relationships/image" Target="../media/image3673.png"/><Relationship Id="rId579" Type="http://schemas.openxmlformats.org/officeDocument/2006/relationships/image" Target="../media/image3696.png"/><Relationship Id="rId80" Type="http://schemas.openxmlformats.org/officeDocument/2006/relationships/customXml" Target="../ink/ink5409.xml"/><Relationship Id="rId176" Type="http://schemas.openxmlformats.org/officeDocument/2006/relationships/customXml" Target="../ink/ink5457.xml"/><Relationship Id="rId341" Type="http://schemas.openxmlformats.org/officeDocument/2006/relationships/image" Target="../media/image3564.png"/><Relationship Id="rId383" Type="http://schemas.openxmlformats.org/officeDocument/2006/relationships/image" Target="../media/image3587.png"/><Relationship Id="rId439" Type="http://schemas.openxmlformats.org/officeDocument/2006/relationships/image" Target="../media/image3618.png"/><Relationship Id="rId201" Type="http://schemas.openxmlformats.org/officeDocument/2006/relationships/image" Target="../media/image3486.png"/><Relationship Id="rId243" Type="http://schemas.openxmlformats.org/officeDocument/2006/relationships/image" Target="../media/image3509.png"/><Relationship Id="rId285" Type="http://schemas.openxmlformats.org/officeDocument/2006/relationships/image" Target="../media/image3533.png"/><Relationship Id="rId450" Type="http://schemas.openxmlformats.org/officeDocument/2006/relationships/customXml" Target="../ink/ink5594.xml"/><Relationship Id="rId506" Type="http://schemas.openxmlformats.org/officeDocument/2006/relationships/customXml" Target="../ink/ink5622.xml"/><Relationship Id="rId38" Type="http://schemas.openxmlformats.org/officeDocument/2006/relationships/customXml" Target="../ink/ink5388.xml"/><Relationship Id="rId103" Type="http://schemas.openxmlformats.org/officeDocument/2006/relationships/image" Target="../media/image3432.png"/><Relationship Id="rId310" Type="http://schemas.openxmlformats.org/officeDocument/2006/relationships/customXml" Target="../ink/ink5524.xml"/><Relationship Id="rId492" Type="http://schemas.openxmlformats.org/officeDocument/2006/relationships/customXml" Target="../ink/ink5615.xml"/><Relationship Id="rId548" Type="http://schemas.openxmlformats.org/officeDocument/2006/relationships/customXml" Target="../ink/ink5643.xml"/><Relationship Id="rId91" Type="http://schemas.openxmlformats.org/officeDocument/2006/relationships/image" Target="../media/image3425.png"/><Relationship Id="rId145" Type="http://schemas.openxmlformats.org/officeDocument/2006/relationships/image" Target="../media/image3455.png"/><Relationship Id="rId187" Type="http://schemas.openxmlformats.org/officeDocument/2006/relationships/image" Target="../media/image3478.png"/><Relationship Id="rId352" Type="http://schemas.openxmlformats.org/officeDocument/2006/relationships/customXml" Target="../ink/ink5545.xml"/><Relationship Id="rId394" Type="http://schemas.openxmlformats.org/officeDocument/2006/relationships/customXml" Target="../ink/ink5566.xml"/><Relationship Id="rId408" Type="http://schemas.openxmlformats.org/officeDocument/2006/relationships/customXml" Target="../ink/ink5573.xml"/><Relationship Id="rId212" Type="http://schemas.openxmlformats.org/officeDocument/2006/relationships/customXml" Target="../ink/ink5475.xml"/><Relationship Id="rId254" Type="http://schemas.openxmlformats.org/officeDocument/2006/relationships/customXml" Target="../ink/ink5496.xml"/><Relationship Id="rId49" Type="http://schemas.openxmlformats.org/officeDocument/2006/relationships/image" Target="../media/image3402.png"/><Relationship Id="rId114" Type="http://schemas.openxmlformats.org/officeDocument/2006/relationships/customXml" Target="../ink/ink5426.xml"/><Relationship Id="rId296" Type="http://schemas.openxmlformats.org/officeDocument/2006/relationships/customXml" Target="../ink/ink5517.xml"/><Relationship Id="rId461" Type="http://schemas.openxmlformats.org/officeDocument/2006/relationships/image" Target="../media/image3631.png"/><Relationship Id="rId517" Type="http://schemas.openxmlformats.org/officeDocument/2006/relationships/image" Target="../media/image3662.png"/><Relationship Id="rId559" Type="http://schemas.openxmlformats.org/officeDocument/2006/relationships/image" Target="../media/image3685.png"/><Relationship Id="rId60" Type="http://schemas.openxmlformats.org/officeDocument/2006/relationships/customXml" Target="../ink/ink5399.xml"/><Relationship Id="rId156" Type="http://schemas.openxmlformats.org/officeDocument/2006/relationships/customXml" Target="../ink/ink5447.xml"/><Relationship Id="rId198" Type="http://schemas.openxmlformats.org/officeDocument/2006/relationships/customXml" Target="../ink/ink5468.xml"/><Relationship Id="rId321" Type="http://schemas.openxmlformats.org/officeDocument/2006/relationships/image" Target="../media/image3553.png"/><Relationship Id="rId363" Type="http://schemas.openxmlformats.org/officeDocument/2006/relationships/image" Target="../media/image3576.png"/><Relationship Id="rId419" Type="http://schemas.openxmlformats.org/officeDocument/2006/relationships/image" Target="../media/image3607.png"/><Relationship Id="rId570" Type="http://schemas.openxmlformats.org/officeDocument/2006/relationships/customXml" Target="../ink/ink5654.xml"/><Relationship Id="rId223" Type="http://schemas.openxmlformats.org/officeDocument/2006/relationships/image" Target="../media/image3498.png"/><Relationship Id="rId430" Type="http://schemas.openxmlformats.org/officeDocument/2006/relationships/customXml" Target="../ink/ink5584.xml"/><Relationship Id="rId18" Type="http://schemas.openxmlformats.org/officeDocument/2006/relationships/customXml" Target="../ink/ink5378.xml"/><Relationship Id="rId265" Type="http://schemas.openxmlformats.org/officeDocument/2006/relationships/image" Target="../media/image3522.png"/><Relationship Id="rId472" Type="http://schemas.openxmlformats.org/officeDocument/2006/relationships/customXml" Target="../ink/ink5605.xml"/><Relationship Id="rId528" Type="http://schemas.openxmlformats.org/officeDocument/2006/relationships/customXml" Target="../ink/ink5633.xml"/><Relationship Id="rId125" Type="http://schemas.openxmlformats.org/officeDocument/2006/relationships/image" Target="../media/image3444.png"/><Relationship Id="rId167" Type="http://schemas.openxmlformats.org/officeDocument/2006/relationships/image" Target="../media/image3467.png"/><Relationship Id="rId332" Type="http://schemas.openxmlformats.org/officeDocument/2006/relationships/customXml" Target="../ink/ink5535.xml"/><Relationship Id="rId374" Type="http://schemas.openxmlformats.org/officeDocument/2006/relationships/customXml" Target="../ink/ink5556.xml"/><Relationship Id="rId581" Type="http://schemas.openxmlformats.org/officeDocument/2006/relationships/image" Target="../media/image3697.png"/><Relationship Id="rId71" Type="http://schemas.openxmlformats.org/officeDocument/2006/relationships/image" Target="../media/image3414.png"/><Relationship Id="rId234" Type="http://schemas.openxmlformats.org/officeDocument/2006/relationships/customXml" Target="../ink/ink5486.xml"/><Relationship Id="rId2" Type="http://schemas.openxmlformats.org/officeDocument/2006/relationships/customXml" Target="../ink/ink5370.xml"/><Relationship Id="rId29" Type="http://schemas.openxmlformats.org/officeDocument/2006/relationships/image" Target="../media/image3391.png"/><Relationship Id="rId276" Type="http://schemas.openxmlformats.org/officeDocument/2006/relationships/customXml" Target="../ink/ink5507.xml"/><Relationship Id="rId441" Type="http://schemas.openxmlformats.org/officeDocument/2006/relationships/image" Target="../media/image3619.png"/><Relationship Id="rId483" Type="http://schemas.openxmlformats.org/officeDocument/2006/relationships/image" Target="../media/image3643.png"/><Relationship Id="rId539" Type="http://schemas.openxmlformats.org/officeDocument/2006/relationships/image" Target="../media/image3674.png"/><Relationship Id="rId40" Type="http://schemas.openxmlformats.org/officeDocument/2006/relationships/customXml" Target="../ink/ink5389.xml"/><Relationship Id="rId136" Type="http://schemas.openxmlformats.org/officeDocument/2006/relationships/customXml" Target="../ink/ink5437.xml"/><Relationship Id="rId178" Type="http://schemas.openxmlformats.org/officeDocument/2006/relationships/customXml" Target="../ink/ink5458.xml"/><Relationship Id="rId301" Type="http://schemas.openxmlformats.org/officeDocument/2006/relationships/image" Target="../media/image3542.png"/><Relationship Id="rId343" Type="http://schemas.openxmlformats.org/officeDocument/2006/relationships/image" Target="../media/image3565.png"/><Relationship Id="rId550" Type="http://schemas.openxmlformats.org/officeDocument/2006/relationships/customXml" Target="../ink/ink5644.xml"/><Relationship Id="rId82" Type="http://schemas.openxmlformats.org/officeDocument/2006/relationships/customXml" Target="../ink/ink5410.xml"/><Relationship Id="rId203" Type="http://schemas.openxmlformats.org/officeDocument/2006/relationships/image" Target="../media/image3487.png"/><Relationship Id="rId385" Type="http://schemas.openxmlformats.org/officeDocument/2006/relationships/image" Target="../media/image3588.png"/><Relationship Id="rId245" Type="http://schemas.openxmlformats.org/officeDocument/2006/relationships/image" Target="../media/image3511.png"/><Relationship Id="rId287" Type="http://schemas.openxmlformats.org/officeDocument/2006/relationships/image" Target="../media/image3534.png"/><Relationship Id="rId410" Type="http://schemas.openxmlformats.org/officeDocument/2006/relationships/customXml" Target="../ink/ink5574.xml"/><Relationship Id="rId452" Type="http://schemas.openxmlformats.org/officeDocument/2006/relationships/customXml" Target="../ink/ink5595.xml"/><Relationship Id="rId494" Type="http://schemas.openxmlformats.org/officeDocument/2006/relationships/customXml" Target="../ink/ink5616.xml"/><Relationship Id="rId508" Type="http://schemas.openxmlformats.org/officeDocument/2006/relationships/customXml" Target="../ink/ink5623.xml"/><Relationship Id="rId105" Type="http://schemas.openxmlformats.org/officeDocument/2006/relationships/image" Target="../media/image3433.png"/><Relationship Id="rId147" Type="http://schemas.openxmlformats.org/officeDocument/2006/relationships/image" Target="../media/image3456.png"/><Relationship Id="rId312" Type="http://schemas.openxmlformats.org/officeDocument/2006/relationships/customXml" Target="../ink/ink5525.xml"/><Relationship Id="rId354" Type="http://schemas.openxmlformats.org/officeDocument/2006/relationships/customXml" Target="../ink/ink5546.xml"/><Relationship Id="rId51" Type="http://schemas.openxmlformats.org/officeDocument/2006/relationships/image" Target="../media/image3403.png"/><Relationship Id="rId93" Type="http://schemas.openxmlformats.org/officeDocument/2006/relationships/image" Target="../media/image3426.png"/><Relationship Id="rId189" Type="http://schemas.openxmlformats.org/officeDocument/2006/relationships/image" Target="../media/image3479.png"/><Relationship Id="rId396" Type="http://schemas.openxmlformats.org/officeDocument/2006/relationships/customXml" Target="../ink/ink5567.xml"/><Relationship Id="rId561" Type="http://schemas.openxmlformats.org/officeDocument/2006/relationships/image" Target="../media/image3686.png"/><Relationship Id="rId214" Type="http://schemas.openxmlformats.org/officeDocument/2006/relationships/customXml" Target="../ink/ink5476.xml"/><Relationship Id="rId256" Type="http://schemas.openxmlformats.org/officeDocument/2006/relationships/customXml" Target="../ink/ink5497.xml"/><Relationship Id="rId298" Type="http://schemas.openxmlformats.org/officeDocument/2006/relationships/customXml" Target="../ink/ink5518.xml"/><Relationship Id="rId421" Type="http://schemas.openxmlformats.org/officeDocument/2006/relationships/image" Target="../media/image3608.png"/><Relationship Id="rId463" Type="http://schemas.openxmlformats.org/officeDocument/2006/relationships/image" Target="../media/image3632.png"/><Relationship Id="rId519" Type="http://schemas.openxmlformats.org/officeDocument/2006/relationships/image" Target="../media/image3663.png"/><Relationship Id="rId116" Type="http://schemas.openxmlformats.org/officeDocument/2006/relationships/customXml" Target="../ink/ink5427.xml"/><Relationship Id="rId158" Type="http://schemas.openxmlformats.org/officeDocument/2006/relationships/customXml" Target="../ink/ink5448.xml"/><Relationship Id="rId323" Type="http://schemas.openxmlformats.org/officeDocument/2006/relationships/image" Target="../media/image3554.png"/><Relationship Id="rId530" Type="http://schemas.openxmlformats.org/officeDocument/2006/relationships/customXml" Target="../ink/ink5634.xml"/><Relationship Id="rId20" Type="http://schemas.openxmlformats.org/officeDocument/2006/relationships/customXml" Target="../ink/ink5379.xml"/><Relationship Id="rId62" Type="http://schemas.openxmlformats.org/officeDocument/2006/relationships/customXml" Target="../ink/ink5400.xml"/><Relationship Id="rId365" Type="http://schemas.openxmlformats.org/officeDocument/2006/relationships/image" Target="../media/image3577.png"/><Relationship Id="rId572" Type="http://schemas.openxmlformats.org/officeDocument/2006/relationships/customXml" Target="../ink/ink5655.xml"/><Relationship Id="rId225" Type="http://schemas.openxmlformats.org/officeDocument/2006/relationships/image" Target="../media/image3499.png"/><Relationship Id="rId267" Type="http://schemas.openxmlformats.org/officeDocument/2006/relationships/image" Target="../media/image3523.png"/><Relationship Id="rId432" Type="http://schemas.openxmlformats.org/officeDocument/2006/relationships/customXml" Target="../ink/ink5585.xml"/><Relationship Id="rId474" Type="http://schemas.openxmlformats.org/officeDocument/2006/relationships/customXml" Target="../ink/ink5606.xml"/><Relationship Id="rId127" Type="http://schemas.openxmlformats.org/officeDocument/2006/relationships/image" Target="../media/image3445.png"/><Relationship Id="rId31" Type="http://schemas.openxmlformats.org/officeDocument/2006/relationships/image" Target="../media/image3392.png"/><Relationship Id="rId73" Type="http://schemas.openxmlformats.org/officeDocument/2006/relationships/image" Target="../media/image3415.png"/><Relationship Id="rId169" Type="http://schemas.openxmlformats.org/officeDocument/2006/relationships/image" Target="../media/image3468.png"/><Relationship Id="rId334" Type="http://schemas.openxmlformats.org/officeDocument/2006/relationships/customXml" Target="../ink/ink5536.xml"/><Relationship Id="rId376" Type="http://schemas.openxmlformats.org/officeDocument/2006/relationships/customXml" Target="../ink/ink5557.xml"/><Relationship Id="rId541" Type="http://schemas.openxmlformats.org/officeDocument/2006/relationships/image" Target="../media/image3675.png"/><Relationship Id="rId583" Type="http://schemas.openxmlformats.org/officeDocument/2006/relationships/image" Target="../media/image3698.png"/><Relationship Id="rId4" Type="http://schemas.openxmlformats.org/officeDocument/2006/relationships/customXml" Target="../ink/ink5371.xml"/><Relationship Id="rId180" Type="http://schemas.openxmlformats.org/officeDocument/2006/relationships/customXml" Target="../ink/ink5459.xml"/><Relationship Id="rId236" Type="http://schemas.openxmlformats.org/officeDocument/2006/relationships/customXml" Target="../ink/ink5487.xml"/><Relationship Id="rId278" Type="http://schemas.openxmlformats.org/officeDocument/2006/relationships/customXml" Target="../ink/ink5508.xml"/><Relationship Id="rId401" Type="http://schemas.openxmlformats.org/officeDocument/2006/relationships/image" Target="../media/image3597.png"/><Relationship Id="rId443" Type="http://schemas.openxmlformats.org/officeDocument/2006/relationships/image" Target="../media/image3621.png"/><Relationship Id="rId303" Type="http://schemas.openxmlformats.org/officeDocument/2006/relationships/image" Target="../media/image3543.png"/><Relationship Id="rId485" Type="http://schemas.openxmlformats.org/officeDocument/2006/relationships/image" Target="../media/image3644.png"/><Relationship Id="rId42" Type="http://schemas.openxmlformats.org/officeDocument/2006/relationships/customXml" Target="../ink/ink5390.xml"/><Relationship Id="rId84" Type="http://schemas.openxmlformats.org/officeDocument/2006/relationships/customXml" Target="../ink/ink5411.xml"/><Relationship Id="rId138" Type="http://schemas.openxmlformats.org/officeDocument/2006/relationships/customXml" Target="../ink/ink5438.xml"/><Relationship Id="rId345" Type="http://schemas.openxmlformats.org/officeDocument/2006/relationships/image" Target="../media/image3566.png"/><Relationship Id="rId387" Type="http://schemas.openxmlformats.org/officeDocument/2006/relationships/image" Target="../media/image3589.png"/><Relationship Id="rId510" Type="http://schemas.openxmlformats.org/officeDocument/2006/relationships/customXml" Target="../ink/ink5624.xml"/><Relationship Id="rId552" Type="http://schemas.openxmlformats.org/officeDocument/2006/relationships/customXml" Target="../ink/ink5645.xml"/><Relationship Id="rId191" Type="http://schemas.openxmlformats.org/officeDocument/2006/relationships/image" Target="../media/image3481.png"/><Relationship Id="rId205" Type="http://schemas.openxmlformats.org/officeDocument/2006/relationships/image" Target="../media/image3488.png"/><Relationship Id="rId247" Type="http://schemas.openxmlformats.org/officeDocument/2006/relationships/image" Target="../media/image3512.png"/><Relationship Id="rId412" Type="http://schemas.openxmlformats.org/officeDocument/2006/relationships/customXml" Target="../ink/ink5575.xml"/><Relationship Id="rId107" Type="http://schemas.openxmlformats.org/officeDocument/2006/relationships/image" Target="../media/image3434.png"/><Relationship Id="rId289" Type="http://schemas.openxmlformats.org/officeDocument/2006/relationships/image" Target="../media/image3535.png"/><Relationship Id="rId454" Type="http://schemas.openxmlformats.org/officeDocument/2006/relationships/customXml" Target="../ink/ink5596.xml"/><Relationship Id="rId496" Type="http://schemas.openxmlformats.org/officeDocument/2006/relationships/customXml" Target="../ink/ink5617.xml"/><Relationship Id="rId11" Type="http://schemas.openxmlformats.org/officeDocument/2006/relationships/image" Target="../media/image3381.png"/><Relationship Id="rId53" Type="http://schemas.openxmlformats.org/officeDocument/2006/relationships/image" Target="../media/image3404.png"/><Relationship Id="rId149" Type="http://schemas.openxmlformats.org/officeDocument/2006/relationships/image" Target="../media/image3457.png"/><Relationship Id="rId314" Type="http://schemas.openxmlformats.org/officeDocument/2006/relationships/customXml" Target="../ink/ink5526.xml"/><Relationship Id="rId356" Type="http://schemas.openxmlformats.org/officeDocument/2006/relationships/customXml" Target="../ink/ink5547.xml"/><Relationship Id="rId398" Type="http://schemas.openxmlformats.org/officeDocument/2006/relationships/customXml" Target="../ink/ink5568.xml"/><Relationship Id="rId521" Type="http://schemas.openxmlformats.org/officeDocument/2006/relationships/image" Target="../media/image3664.png"/><Relationship Id="rId563" Type="http://schemas.openxmlformats.org/officeDocument/2006/relationships/image" Target="../media/image3687.png"/><Relationship Id="rId95" Type="http://schemas.openxmlformats.org/officeDocument/2006/relationships/image" Target="../media/image3427.png"/><Relationship Id="rId160" Type="http://schemas.openxmlformats.org/officeDocument/2006/relationships/customXml" Target="../ink/ink5449.xml"/><Relationship Id="rId216" Type="http://schemas.openxmlformats.org/officeDocument/2006/relationships/customXml" Target="../ink/ink5477.xml"/><Relationship Id="rId423" Type="http://schemas.openxmlformats.org/officeDocument/2006/relationships/image" Target="../media/image3609.png"/><Relationship Id="rId258" Type="http://schemas.openxmlformats.org/officeDocument/2006/relationships/customXml" Target="../ink/ink5498.xml"/><Relationship Id="rId465" Type="http://schemas.openxmlformats.org/officeDocument/2006/relationships/image" Target="../media/image3633.png"/><Relationship Id="rId22" Type="http://schemas.openxmlformats.org/officeDocument/2006/relationships/customXml" Target="../ink/ink5380.xml"/><Relationship Id="rId64" Type="http://schemas.openxmlformats.org/officeDocument/2006/relationships/customXml" Target="../ink/ink5401.xml"/><Relationship Id="rId118" Type="http://schemas.openxmlformats.org/officeDocument/2006/relationships/customXml" Target="../ink/ink5428.xml"/><Relationship Id="rId325" Type="http://schemas.openxmlformats.org/officeDocument/2006/relationships/image" Target="../media/image3555.png"/><Relationship Id="rId367" Type="http://schemas.openxmlformats.org/officeDocument/2006/relationships/image" Target="../media/image3578.png"/><Relationship Id="rId532" Type="http://schemas.openxmlformats.org/officeDocument/2006/relationships/customXml" Target="../ink/ink5635.xml"/><Relationship Id="rId574" Type="http://schemas.openxmlformats.org/officeDocument/2006/relationships/customXml" Target="../ink/ink5656.xml"/><Relationship Id="rId171" Type="http://schemas.openxmlformats.org/officeDocument/2006/relationships/image" Target="../media/image3469.png"/><Relationship Id="rId227" Type="http://schemas.openxmlformats.org/officeDocument/2006/relationships/image" Target="../media/image3501.png"/><Relationship Id="rId269" Type="http://schemas.openxmlformats.org/officeDocument/2006/relationships/image" Target="../media/image3524.png"/><Relationship Id="rId434" Type="http://schemas.openxmlformats.org/officeDocument/2006/relationships/customXml" Target="../ink/ink5586.xml"/><Relationship Id="rId476" Type="http://schemas.openxmlformats.org/officeDocument/2006/relationships/customXml" Target="../ink/ink5607.xml"/><Relationship Id="rId33" Type="http://schemas.openxmlformats.org/officeDocument/2006/relationships/image" Target="../media/image3393.png"/><Relationship Id="rId129" Type="http://schemas.openxmlformats.org/officeDocument/2006/relationships/image" Target="../media/image3446.png"/><Relationship Id="rId280" Type="http://schemas.openxmlformats.org/officeDocument/2006/relationships/customXml" Target="../ink/ink5509.xml"/><Relationship Id="rId336" Type="http://schemas.openxmlformats.org/officeDocument/2006/relationships/customXml" Target="../ink/ink5537.xml"/><Relationship Id="rId501" Type="http://schemas.openxmlformats.org/officeDocument/2006/relationships/image" Target="../media/image3653.png"/><Relationship Id="rId543" Type="http://schemas.openxmlformats.org/officeDocument/2006/relationships/image" Target="../media/image3676.png"/><Relationship Id="rId75" Type="http://schemas.openxmlformats.org/officeDocument/2006/relationships/image" Target="../media/image3416.png"/><Relationship Id="rId140" Type="http://schemas.openxmlformats.org/officeDocument/2006/relationships/customXml" Target="../ink/ink5439.xml"/><Relationship Id="rId182" Type="http://schemas.openxmlformats.org/officeDocument/2006/relationships/customXml" Target="../ink/ink5460.xml"/><Relationship Id="rId378" Type="http://schemas.openxmlformats.org/officeDocument/2006/relationships/customXml" Target="../ink/ink5558.xml"/><Relationship Id="rId403" Type="http://schemas.openxmlformats.org/officeDocument/2006/relationships/image" Target="../media/image3598.png"/><Relationship Id="rId585" Type="http://schemas.openxmlformats.org/officeDocument/2006/relationships/image" Target="../media/image3699.png"/><Relationship Id="rId6" Type="http://schemas.openxmlformats.org/officeDocument/2006/relationships/customXml" Target="../ink/ink5372.xml"/><Relationship Id="rId238" Type="http://schemas.openxmlformats.org/officeDocument/2006/relationships/customXml" Target="../ink/ink5488.xml"/><Relationship Id="rId445" Type="http://schemas.openxmlformats.org/officeDocument/2006/relationships/image" Target="../media/image3622.png"/><Relationship Id="rId487" Type="http://schemas.openxmlformats.org/officeDocument/2006/relationships/image" Target="../media/image3645.png"/><Relationship Id="rId291" Type="http://schemas.openxmlformats.org/officeDocument/2006/relationships/image" Target="../media/image3536.png"/><Relationship Id="rId305" Type="http://schemas.openxmlformats.org/officeDocument/2006/relationships/image" Target="../media/image3544.png"/><Relationship Id="rId347" Type="http://schemas.openxmlformats.org/officeDocument/2006/relationships/image" Target="../media/image3567.png"/><Relationship Id="rId512" Type="http://schemas.openxmlformats.org/officeDocument/2006/relationships/customXml" Target="../ink/ink5625.xml"/><Relationship Id="rId44" Type="http://schemas.openxmlformats.org/officeDocument/2006/relationships/customXml" Target="../ink/ink5391.xml"/><Relationship Id="rId86" Type="http://schemas.openxmlformats.org/officeDocument/2006/relationships/customXml" Target="../ink/ink5412.xml"/><Relationship Id="rId151" Type="http://schemas.openxmlformats.org/officeDocument/2006/relationships/image" Target="../media/image3458.png"/><Relationship Id="rId389" Type="http://schemas.openxmlformats.org/officeDocument/2006/relationships/image" Target="../media/image3591.png"/><Relationship Id="rId554" Type="http://schemas.openxmlformats.org/officeDocument/2006/relationships/customXml" Target="../ink/ink5646.xml"/><Relationship Id="rId193" Type="http://schemas.openxmlformats.org/officeDocument/2006/relationships/image" Target="../media/image3482.png"/><Relationship Id="rId207" Type="http://schemas.openxmlformats.org/officeDocument/2006/relationships/image" Target="../media/image3489.png"/><Relationship Id="rId249" Type="http://schemas.openxmlformats.org/officeDocument/2006/relationships/image" Target="../media/image3513.png"/><Relationship Id="rId414" Type="http://schemas.openxmlformats.org/officeDocument/2006/relationships/customXml" Target="../ink/ink5576.xml"/><Relationship Id="rId456" Type="http://schemas.openxmlformats.org/officeDocument/2006/relationships/customXml" Target="../ink/ink5597.xml"/><Relationship Id="rId498" Type="http://schemas.openxmlformats.org/officeDocument/2006/relationships/customXml" Target="../ink/ink5618.xml"/><Relationship Id="rId13" Type="http://schemas.openxmlformats.org/officeDocument/2006/relationships/image" Target="../media/image3382.png"/><Relationship Id="rId109" Type="http://schemas.openxmlformats.org/officeDocument/2006/relationships/image" Target="../media/image3435.png"/><Relationship Id="rId260" Type="http://schemas.openxmlformats.org/officeDocument/2006/relationships/customXml" Target="../ink/ink5499.xml"/><Relationship Id="rId316" Type="http://schemas.openxmlformats.org/officeDocument/2006/relationships/customXml" Target="../ink/ink5527.xml"/><Relationship Id="rId523" Type="http://schemas.openxmlformats.org/officeDocument/2006/relationships/image" Target="../media/image3665.png"/><Relationship Id="rId55" Type="http://schemas.openxmlformats.org/officeDocument/2006/relationships/image" Target="../media/image3405.png"/><Relationship Id="rId97" Type="http://schemas.openxmlformats.org/officeDocument/2006/relationships/image" Target="../media/image3428.png"/><Relationship Id="rId120" Type="http://schemas.openxmlformats.org/officeDocument/2006/relationships/customXml" Target="../ink/ink5429.xml"/><Relationship Id="rId358" Type="http://schemas.openxmlformats.org/officeDocument/2006/relationships/customXml" Target="../ink/ink5548.xml"/><Relationship Id="rId565" Type="http://schemas.openxmlformats.org/officeDocument/2006/relationships/image" Target="../media/image3688.png"/><Relationship Id="rId162" Type="http://schemas.openxmlformats.org/officeDocument/2006/relationships/customXml" Target="../ink/ink5450.xml"/><Relationship Id="rId218" Type="http://schemas.openxmlformats.org/officeDocument/2006/relationships/customXml" Target="../ink/ink5478.xml"/><Relationship Id="rId425" Type="http://schemas.openxmlformats.org/officeDocument/2006/relationships/image" Target="../media/image3611.png"/><Relationship Id="rId467" Type="http://schemas.openxmlformats.org/officeDocument/2006/relationships/image" Target="../media/image3634.png"/><Relationship Id="rId271" Type="http://schemas.openxmlformats.org/officeDocument/2006/relationships/image" Target="../media/image3525.png"/><Relationship Id="rId24" Type="http://schemas.openxmlformats.org/officeDocument/2006/relationships/customXml" Target="../ink/ink5381.xml"/><Relationship Id="rId66" Type="http://schemas.openxmlformats.org/officeDocument/2006/relationships/customXml" Target="../ink/ink5402.xml"/><Relationship Id="rId131" Type="http://schemas.openxmlformats.org/officeDocument/2006/relationships/image" Target="../media/image3447.png"/><Relationship Id="rId327" Type="http://schemas.openxmlformats.org/officeDocument/2006/relationships/image" Target="../media/image3556.png"/><Relationship Id="rId369" Type="http://schemas.openxmlformats.org/officeDocument/2006/relationships/image" Target="../media/image3579.png"/><Relationship Id="rId534" Type="http://schemas.openxmlformats.org/officeDocument/2006/relationships/customXml" Target="../ink/ink5636.xml"/><Relationship Id="rId576" Type="http://schemas.openxmlformats.org/officeDocument/2006/relationships/customXml" Target="../ink/ink5657.xml"/><Relationship Id="rId173" Type="http://schemas.openxmlformats.org/officeDocument/2006/relationships/image" Target="../media/image3471.png"/><Relationship Id="rId229" Type="http://schemas.openxmlformats.org/officeDocument/2006/relationships/image" Target="../media/image3502.png"/><Relationship Id="rId380" Type="http://schemas.openxmlformats.org/officeDocument/2006/relationships/customXml" Target="../ink/ink5559.xml"/><Relationship Id="rId436" Type="http://schemas.openxmlformats.org/officeDocument/2006/relationships/customXml" Target="../ink/ink5587.xml"/><Relationship Id="rId240" Type="http://schemas.openxmlformats.org/officeDocument/2006/relationships/customXml" Target="../ink/ink5489.xml"/><Relationship Id="rId478" Type="http://schemas.openxmlformats.org/officeDocument/2006/relationships/customXml" Target="../ink/ink5608.xml"/><Relationship Id="rId35" Type="http://schemas.openxmlformats.org/officeDocument/2006/relationships/image" Target="../media/image3394.png"/><Relationship Id="rId77" Type="http://schemas.openxmlformats.org/officeDocument/2006/relationships/image" Target="../media/image3417.png"/><Relationship Id="rId100" Type="http://schemas.openxmlformats.org/officeDocument/2006/relationships/customXml" Target="../ink/ink5419.xml"/><Relationship Id="rId282" Type="http://schemas.openxmlformats.org/officeDocument/2006/relationships/customXml" Target="../ink/ink5510.xml"/><Relationship Id="rId338" Type="http://schemas.openxmlformats.org/officeDocument/2006/relationships/customXml" Target="../ink/ink5538.xml"/><Relationship Id="rId503" Type="http://schemas.openxmlformats.org/officeDocument/2006/relationships/image" Target="../media/image3654.png"/><Relationship Id="rId545" Type="http://schemas.openxmlformats.org/officeDocument/2006/relationships/image" Target="../media/image3677.png"/><Relationship Id="rId8" Type="http://schemas.openxmlformats.org/officeDocument/2006/relationships/customXml" Target="../ink/ink5373.xml"/><Relationship Id="rId142" Type="http://schemas.openxmlformats.org/officeDocument/2006/relationships/customXml" Target="../ink/ink5440.xml"/><Relationship Id="rId184" Type="http://schemas.openxmlformats.org/officeDocument/2006/relationships/customXml" Target="../ink/ink5461.xml"/><Relationship Id="rId391" Type="http://schemas.openxmlformats.org/officeDocument/2006/relationships/image" Target="../media/image3592.png"/><Relationship Id="rId405" Type="http://schemas.openxmlformats.org/officeDocument/2006/relationships/image" Target="../media/image3599.png"/><Relationship Id="rId447" Type="http://schemas.openxmlformats.org/officeDocument/2006/relationships/image" Target="../media/image3623.png"/><Relationship Id="rId251" Type="http://schemas.openxmlformats.org/officeDocument/2006/relationships/image" Target="../media/image3514.png"/><Relationship Id="rId489" Type="http://schemas.openxmlformats.org/officeDocument/2006/relationships/image" Target="../media/image3646.png"/><Relationship Id="rId46" Type="http://schemas.openxmlformats.org/officeDocument/2006/relationships/customXml" Target="../ink/ink5392.xml"/><Relationship Id="rId293" Type="http://schemas.openxmlformats.org/officeDocument/2006/relationships/image" Target="../media/image3537.png"/><Relationship Id="rId307" Type="http://schemas.openxmlformats.org/officeDocument/2006/relationships/image" Target="../media/image3545.png"/><Relationship Id="rId349" Type="http://schemas.openxmlformats.org/officeDocument/2006/relationships/image" Target="../media/image3568.png"/><Relationship Id="rId514" Type="http://schemas.openxmlformats.org/officeDocument/2006/relationships/customXml" Target="../ink/ink5626.xml"/><Relationship Id="rId556" Type="http://schemas.openxmlformats.org/officeDocument/2006/relationships/customXml" Target="../ink/ink5647.xml"/><Relationship Id="rId88" Type="http://schemas.openxmlformats.org/officeDocument/2006/relationships/customXml" Target="../ink/ink5413.xml"/><Relationship Id="rId111" Type="http://schemas.openxmlformats.org/officeDocument/2006/relationships/image" Target="../media/image3436.png"/><Relationship Id="rId153" Type="http://schemas.openxmlformats.org/officeDocument/2006/relationships/image" Target="../media/image3459.png"/><Relationship Id="rId195" Type="http://schemas.openxmlformats.org/officeDocument/2006/relationships/image" Target="../media/image3483.png"/><Relationship Id="rId209" Type="http://schemas.openxmlformats.org/officeDocument/2006/relationships/image" Target="../media/image3491.png"/><Relationship Id="rId360" Type="http://schemas.openxmlformats.org/officeDocument/2006/relationships/customXml" Target="../ink/ink5549.xml"/><Relationship Id="rId416" Type="http://schemas.openxmlformats.org/officeDocument/2006/relationships/customXml" Target="../ink/ink5577.xml"/><Relationship Id="rId220" Type="http://schemas.openxmlformats.org/officeDocument/2006/relationships/customXml" Target="../ink/ink5479.xml"/><Relationship Id="rId458" Type="http://schemas.openxmlformats.org/officeDocument/2006/relationships/customXml" Target="../ink/ink5598.xml"/><Relationship Id="rId15" Type="http://schemas.openxmlformats.org/officeDocument/2006/relationships/image" Target="../media/image3383.png"/><Relationship Id="rId57" Type="http://schemas.openxmlformats.org/officeDocument/2006/relationships/image" Target="../media/image3406.png"/><Relationship Id="rId262" Type="http://schemas.openxmlformats.org/officeDocument/2006/relationships/customXml" Target="../ink/ink5500.xml"/><Relationship Id="rId318" Type="http://schemas.openxmlformats.org/officeDocument/2006/relationships/customXml" Target="../ink/ink5528.xml"/><Relationship Id="rId525" Type="http://schemas.openxmlformats.org/officeDocument/2006/relationships/image" Target="../media/image3666.png"/><Relationship Id="rId567" Type="http://schemas.openxmlformats.org/officeDocument/2006/relationships/image" Target="../media/image3689.png"/><Relationship Id="rId99" Type="http://schemas.openxmlformats.org/officeDocument/2006/relationships/image" Target="../media/image3429.png"/><Relationship Id="rId122" Type="http://schemas.openxmlformats.org/officeDocument/2006/relationships/customXml" Target="../ink/ink5430.xml"/><Relationship Id="rId164" Type="http://schemas.openxmlformats.org/officeDocument/2006/relationships/customXml" Target="../ink/ink5451.xml"/><Relationship Id="rId371" Type="http://schemas.openxmlformats.org/officeDocument/2006/relationships/image" Target="../media/image3581.png"/><Relationship Id="rId427" Type="http://schemas.openxmlformats.org/officeDocument/2006/relationships/image" Target="../media/image3612.png"/><Relationship Id="rId469" Type="http://schemas.openxmlformats.org/officeDocument/2006/relationships/image" Target="../media/image3635.png"/><Relationship Id="rId26" Type="http://schemas.openxmlformats.org/officeDocument/2006/relationships/customXml" Target="../ink/ink5382.xml"/><Relationship Id="rId231" Type="http://schemas.openxmlformats.org/officeDocument/2006/relationships/image" Target="../media/image3503.png"/><Relationship Id="rId273" Type="http://schemas.openxmlformats.org/officeDocument/2006/relationships/image" Target="../media/image3526.png"/><Relationship Id="rId329" Type="http://schemas.openxmlformats.org/officeDocument/2006/relationships/image" Target="../media/image3557.png"/><Relationship Id="rId480" Type="http://schemas.openxmlformats.org/officeDocument/2006/relationships/customXml" Target="../ink/ink5609.xml"/><Relationship Id="rId536" Type="http://schemas.openxmlformats.org/officeDocument/2006/relationships/customXml" Target="../ink/ink5637.xml"/><Relationship Id="rId68" Type="http://schemas.openxmlformats.org/officeDocument/2006/relationships/customXml" Target="../ink/ink5403.xml"/><Relationship Id="rId133" Type="http://schemas.openxmlformats.org/officeDocument/2006/relationships/image" Target="../media/image3448.png"/><Relationship Id="rId175" Type="http://schemas.openxmlformats.org/officeDocument/2006/relationships/image" Target="../media/image3472.png"/><Relationship Id="rId340" Type="http://schemas.openxmlformats.org/officeDocument/2006/relationships/customXml" Target="../ink/ink5539.xml"/><Relationship Id="rId578" Type="http://schemas.openxmlformats.org/officeDocument/2006/relationships/customXml" Target="../ink/ink5658.xml"/><Relationship Id="rId200" Type="http://schemas.openxmlformats.org/officeDocument/2006/relationships/customXml" Target="../ink/ink5469.xml"/><Relationship Id="rId382" Type="http://schemas.openxmlformats.org/officeDocument/2006/relationships/customXml" Target="../ink/ink5560.xml"/><Relationship Id="rId438" Type="http://schemas.openxmlformats.org/officeDocument/2006/relationships/customXml" Target="../ink/ink5588.xml"/><Relationship Id="rId242" Type="http://schemas.openxmlformats.org/officeDocument/2006/relationships/customXml" Target="../ink/ink5490.xml"/><Relationship Id="rId284" Type="http://schemas.openxmlformats.org/officeDocument/2006/relationships/customXml" Target="../ink/ink5511.xml"/><Relationship Id="rId491" Type="http://schemas.openxmlformats.org/officeDocument/2006/relationships/image" Target="../media/image3647.png"/><Relationship Id="rId505" Type="http://schemas.openxmlformats.org/officeDocument/2006/relationships/image" Target="../media/image3655.png"/><Relationship Id="rId37" Type="http://schemas.openxmlformats.org/officeDocument/2006/relationships/image" Target="../media/image3395.png"/><Relationship Id="rId79" Type="http://schemas.openxmlformats.org/officeDocument/2006/relationships/image" Target="../media/image3418.png"/><Relationship Id="rId102" Type="http://schemas.openxmlformats.org/officeDocument/2006/relationships/customXml" Target="../ink/ink5420.xml"/><Relationship Id="rId144" Type="http://schemas.openxmlformats.org/officeDocument/2006/relationships/customXml" Target="../ink/ink5441.xml"/><Relationship Id="rId547" Type="http://schemas.openxmlformats.org/officeDocument/2006/relationships/image" Target="../media/image3678.png"/><Relationship Id="rId90" Type="http://schemas.openxmlformats.org/officeDocument/2006/relationships/customXml" Target="../ink/ink5414.xml"/><Relationship Id="rId186" Type="http://schemas.openxmlformats.org/officeDocument/2006/relationships/customXml" Target="../ink/ink5462.xml"/><Relationship Id="rId351" Type="http://schemas.openxmlformats.org/officeDocument/2006/relationships/image" Target="../media/image3569.png"/><Relationship Id="rId393" Type="http://schemas.openxmlformats.org/officeDocument/2006/relationships/image" Target="../media/image3593.png"/><Relationship Id="rId407" Type="http://schemas.openxmlformats.org/officeDocument/2006/relationships/image" Target="../media/image3601.png"/><Relationship Id="rId449" Type="http://schemas.openxmlformats.org/officeDocument/2006/relationships/image" Target="../media/image3624.png"/><Relationship Id="rId211" Type="http://schemas.openxmlformats.org/officeDocument/2006/relationships/image" Target="../media/image3492.png"/><Relationship Id="rId253" Type="http://schemas.openxmlformats.org/officeDocument/2006/relationships/image" Target="../media/image3515.png"/><Relationship Id="rId295" Type="http://schemas.openxmlformats.org/officeDocument/2006/relationships/image" Target="../media/image3538.png"/><Relationship Id="rId309" Type="http://schemas.openxmlformats.org/officeDocument/2006/relationships/image" Target="../media/image3546.png"/><Relationship Id="rId460" Type="http://schemas.openxmlformats.org/officeDocument/2006/relationships/customXml" Target="../ink/ink5599.xml"/><Relationship Id="rId516" Type="http://schemas.openxmlformats.org/officeDocument/2006/relationships/customXml" Target="../ink/ink5627.xml"/><Relationship Id="rId48" Type="http://schemas.openxmlformats.org/officeDocument/2006/relationships/customXml" Target="../ink/ink5393.xml"/><Relationship Id="rId113" Type="http://schemas.openxmlformats.org/officeDocument/2006/relationships/image" Target="../media/image3437.png"/><Relationship Id="rId320" Type="http://schemas.openxmlformats.org/officeDocument/2006/relationships/customXml" Target="../ink/ink5529.xml"/><Relationship Id="rId558" Type="http://schemas.openxmlformats.org/officeDocument/2006/relationships/customXml" Target="../ink/ink5648.xml"/><Relationship Id="rId155" Type="http://schemas.openxmlformats.org/officeDocument/2006/relationships/image" Target="../media/image3461.png"/><Relationship Id="rId197" Type="http://schemas.openxmlformats.org/officeDocument/2006/relationships/image" Target="../media/image3484.png"/><Relationship Id="rId362" Type="http://schemas.openxmlformats.org/officeDocument/2006/relationships/customXml" Target="../ink/ink5550.xml"/><Relationship Id="rId418" Type="http://schemas.openxmlformats.org/officeDocument/2006/relationships/customXml" Target="../ink/ink5578.xml"/><Relationship Id="rId222" Type="http://schemas.openxmlformats.org/officeDocument/2006/relationships/customXml" Target="../ink/ink5480.xml"/><Relationship Id="rId264" Type="http://schemas.openxmlformats.org/officeDocument/2006/relationships/customXml" Target="../ink/ink5501.xml"/><Relationship Id="rId471" Type="http://schemas.openxmlformats.org/officeDocument/2006/relationships/image" Target="../media/image3636.png"/><Relationship Id="rId17" Type="http://schemas.openxmlformats.org/officeDocument/2006/relationships/image" Target="../media/image3384.png"/><Relationship Id="rId59" Type="http://schemas.openxmlformats.org/officeDocument/2006/relationships/image" Target="../media/image3407.png"/><Relationship Id="rId124" Type="http://schemas.openxmlformats.org/officeDocument/2006/relationships/customXml" Target="../ink/ink5431.xml"/><Relationship Id="rId527" Type="http://schemas.openxmlformats.org/officeDocument/2006/relationships/image" Target="../media/image3667.png"/><Relationship Id="rId569" Type="http://schemas.openxmlformats.org/officeDocument/2006/relationships/image" Target="../media/image3691.png"/><Relationship Id="rId70" Type="http://schemas.openxmlformats.org/officeDocument/2006/relationships/customXml" Target="../ink/ink5404.xml"/><Relationship Id="rId166" Type="http://schemas.openxmlformats.org/officeDocument/2006/relationships/customXml" Target="../ink/ink5452.xml"/><Relationship Id="rId331" Type="http://schemas.openxmlformats.org/officeDocument/2006/relationships/image" Target="../media/image3558.png"/><Relationship Id="rId373" Type="http://schemas.openxmlformats.org/officeDocument/2006/relationships/image" Target="../media/image3582.png"/><Relationship Id="rId429" Type="http://schemas.openxmlformats.org/officeDocument/2006/relationships/image" Target="../media/image3613.png"/><Relationship Id="rId580" Type="http://schemas.openxmlformats.org/officeDocument/2006/relationships/customXml" Target="../ink/ink5659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3504.png"/><Relationship Id="rId440" Type="http://schemas.openxmlformats.org/officeDocument/2006/relationships/customXml" Target="../ink/ink5589.xml"/><Relationship Id="rId28" Type="http://schemas.openxmlformats.org/officeDocument/2006/relationships/customXml" Target="../ink/ink5383.xml"/><Relationship Id="rId275" Type="http://schemas.openxmlformats.org/officeDocument/2006/relationships/image" Target="../media/image3527.png"/><Relationship Id="rId300" Type="http://schemas.openxmlformats.org/officeDocument/2006/relationships/customXml" Target="../ink/ink5519.xml"/><Relationship Id="rId482" Type="http://schemas.openxmlformats.org/officeDocument/2006/relationships/customXml" Target="../ink/ink5610.xml"/><Relationship Id="rId538" Type="http://schemas.openxmlformats.org/officeDocument/2006/relationships/customXml" Target="../ink/ink5638.xml"/><Relationship Id="rId81" Type="http://schemas.openxmlformats.org/officeDocument/2006/relationships/image" Target="../media/image3419.png"/><Relationship Id="rId135" Type="http://schemas.openxmlformats.org/officeDocument/2006/relationships/image" Target="../media/image3449.png"/><Relationship Id="rId177" Type="http://schemas.openxmlformats.org/officeDocument/2006/relationships/image" Target="../media/image3473.png"/><Relationship Id="rId342" Type="http://schemas.openxmlformats.org/officeDocument/2006/relationships/customXml" Target="../ink/ink5540.xml"/><Relationship Id="rId384" Type="http://schemas.openxmlformats.org/officeDocument/2006/relationships/customXml" Target="../ink/ink5561.xml"/><Relationship Id="rId202" Type="http://schemas.openxmlformats.org/officeDocument/2006/relationships/customXml" Target="../ink/ink5470.xml"/><Relationship Id="rId244" Type="http://schemas.openxmlformats.org/officeDocument/2006/relationships/customXml" Target="../ink/ink5491.xml"/><Relationship Id="rId39" Type="http://schemas.openxmlformats.org/officeDocument/2006/relationships/image" Target="../media/image3396.png"/><Relationship Id="rId286" Type="http://schemas.openxmlformats.org/officeDocument/2006/relationships/customXml" Target="../ink/ink5512.xml"/><Relationship Id="rId451" Type="http://schemas.openxmlformats.org/officeDocument/2006/relationships/image" Target="../media/image3625.png"/><Relationship Id="rId493" Type="http://schemas.openxmlformats.org/officeDocument/2006/relationships/image" Target="../media/image3648.png"/><Relationship Id="rId507" Type="http://schemas.openxmlformats.org/officeDocument/2006/relationships/image" Target="../media/image3656.png"/><Relationship Id="rId549" Type="http://schemas.openxmlformats.org/officeDocument/2006/relationships/image" Target="../media/image3679.png"/><Relationship Id="rId50" Type="http://schemas.openxmlformats.org/officeDocument/2006/relationships/customXml" Target="../ink/ink5394.xml"/><Relationship Id="rId104" Type="http://schemas.openxmlformats.org/officeDocument/2006/relationships/customXml" Target="../ink/ink5421.xml"/><Relationship Id="rId146" Type="http://schemas.openxmlformats.org/officeDocument/2006/relationships/customXml" Target="../ink/ink5442.xml"/><Relationship Id="rId188" Type="http://schemas.openxmlformats.org/officeDocument/2006/relationships/customXml" Target="../ink/ink5463.xml"/><Relationship Id="rId311" Type="http://schemas.openxmlformats.org/officeDocument/2006/relationships/image" Target="../media/image3547.png"/><Relationship Id="rId353" Type="http://schemas.openxmlformats.org/officeDocument/2006/relationships/image" Target="../media/image3571.png"/><Relationship Id="rId395" Type="http://schemas.openxmlformats.org/officeDocument/2006/relationships/image" Target="../media/image3594.png"/><Relationship Id="rId409" Type="http://schemas.openxmlformats.org/officeDocument/2006/relationships/image" Target="../media/image3602.png"/><Relationship Id="rId560" Type="http://schemas.openxmlformats.org/officeDocument/2006/relationships/customXml" Target="../ink/ink5649.xml"/><Relationship Id="rId92" Type="http://schemas.openxmlformats.org/officeDocument/2006/relationships/customXml" Target="../ink/ink5415.xml"/><Relationship Id="rId213" Type="http://schemas.openxmlformats.org/officeDocument/2006/relationships/image" Target="../media/image3493.png"/><Relationship Id="rId420" Type="http://schemas.openxmlformats.org/officeDocument/2006/relationships/customXml" Target="../ink/ink5579.xml"/><Relationship Id="rId255" Type="http://schemas.openxmlformats.org/officeDocument/2006/relationships/image" Target="../media/image3516.png"/><Relationship Id="rId297" Type="http://schemas.openxmlformats.org/officeDocument/2006/relationships/image" Target="../media/image3539.png"/><Relationship Id="rId462" Type="http://schemas.openxmlformats.org/officeDocument/2006/relationships/customXml" Target="../ink/ink5600.xml"/><Relationship Id="rId518" Type="http://schemas.openxmlformats.org/officeDocument/2006/relationships/customXml" Target="../ink/ink5628.xml"/><Relationship Id="rId115" Type="http://schemas.openxmlformats.org/officeDocument/2006/relationships/image" Target="../media/image3438.png"/><Relationship Id="rId157" Type="http://schemas.openxmlformats.org/officeDocument/2006/relationships/image" Target="../media/image3462.png"/><Relationship Id="rId322" Type="http://schemas.openxmlformats.org/officeDocument/2006/relationships/customXml" Target="../ink/ink5530.xml"/><Relationship Id="rId364" Type="http://schemas.openxmlformats.org/officeDocument/2006/relationships/customXml" Target="../ink/ink5551.xml"/><Relationship Id="rId61" Type="http://schemas.openxmlformats.org/officeDocument/2006/relationships/image" Target="../media/image3408.png"/><Relationship Id="rId199" Type="http://schemas.openxmlformats.org/officeDocument/2006/relationships/image" Target="../media/image3485.png"/><Relationship Id="rId571" Type="http://schemas.openxmlformats.org/officeDocument/2006/relationships/image" Target="../media/image3692.png"/><Relationship Id="rId19" Type="http://schemas.openxmlformats.org/officeDocument/2006/relationships/image" Target="../media/image3385.png"/><Relationship Id="rId224" Type="http://schemas.openxmlformats.org/officeDocument/2006/relationships/customXml" Target="../ink/ink5481.xml"/><Relationship Id="rId266" Type="http://schemas.openxmlformats.org/officeDocument/2006/relationships/customXml" Target="../ink/ink5502.xml"/><Relationship Id="rId431" Type="http://schemas.openxmlformats.org/officeDocument/2006/relationships/image" Target="../media/image3614.png"/><Relationship Id="rId473" Type="http://schemas.openxmlformats.org/officeDocument/2006/relationships/image" Target="../media/image3637.png"/><Relationship Id="rId529" Type="http://schemas.openxmlformats.org/officeDocument/2006/relationships/image" Target="../media/image3668.png"/><Relationship Id="rId30" Type="http://schemas.openxmlformats.org/officeDocument/2006/relationships/customXml" Target="../ink/ink5384.xml"/><Relationship Id="rId126" Type="http://schemas.openxmlformats.org/officeDocument/2006/relationships/customXml" Target="../ink/ink5432.xml"/><Relationship Id="rId168" Type="http://schemas.openxmlformats.org/officeDocument/2006/relationships/customXml" Target="../ink/ink5453.xml"/><Relationship Id="rId333" Type="http://schemas.openxmlformats.org/officeDocument/2006/relationships/image" Target="../media/image3559.png"/><Relationship Id="rId540" Type="http://schemas.openxmlformats.org/officeDocument/2006/relationships/customXml" Target="../ink/ink5639.xml"/><Relationship Id="rId72" Type="http://schemas.openxmlformats.org/officeDocument/2006/relationships/customXml" Target="../ink/ink5405.xml"/><Relationship Id="rId375" Type="http://schemas.openxmlformats.org/officeDocument/2006/relationships/image" Target="../media/image3583.png"/><Relationship Id="rId582" Type="http://schemas.openxmlformats.org/officeDocument/2006/relationships/customXml" Target="../ink/ink5660.xml"/><Relationship Id="rId3" Type="http://schemas.openxmlformats.org/officeDocument/2006/relationships/image" Target="../media/image33760.png"/><Relationship Id="rId235" Type="http://schemas.openxmlformats.org/officeDocument/2006/relationships/image" Target="../media/image3505.png"/><Relationship Id="rId277" Type="http://schemas.openxmlformats.org/officeDocument/2006/relationships/image" Target="../media/image3528.png"/><Relationship Id="rId400" Type="http://schemas.openxmlformats.org/officeDocument/2006/relationships/customXml" Target="../ink/ink5569.xml"/><Relationship Id="rId442" Type="http://schemas.openxmlformats.org/officeDocument/2006/relationships/customXml" Target="../ink/ink5590.xml"/><Relationship Id="rId484" Type="http://schemas.openxmlformats.org/officeDocument/2006/relationships/customXml" Target="../ink/ink5611.xml"/><Relationship Id="rId137" Type="http://schemas.openxmlformats.org/officeDocument/2006/relationships/image" Target="../media/image3451.png"/><Relationship Id="rId302" Type="http://schemas.openxmlformats.org/officeDocument/2006/relationships/customXml" Target="../ink/ink5520.xml"/><Relationship Id="rId344" Type="http://schemas.openxmlformats.org/officeDocument/2006/relationships/customXml" Target="../ink/ink5541.xml"/><Relationship Id="rId41" Type="http://schemas.openxmlformats.org/officeDocument/2006/relationships/image" Target="../media/image3397.png"/><Relationship Id="rId83" Type="http://schemas.openxmlformats.org/officeDocument/2006/relationships/image" Target="../media/image3421.png"/><Relationship Id="rId179" Type="http://schemas.openxmlformats.org/officeDocument/2006/relationships/image" Target="../media/image3474.png"/><Relationship Id="rId386" Type="http://schemas.openxmlformats.org/officeDocument/2006/relationships/customXml" Target="../ink/ink5562.xml"/><Relationship Id="rId551" Type="http://schemas.openxmlformats.org/officeDocument/2006/relationships/image" Target="../media/image3681.png"/><Relationship Id="rId190" Type="http://schemas.openxmlformats.org/officeDocument/2006/relationships/customXml" Target="../ink/ink5464.xml"/><Relationship Id="rId204" Type="http://schemas.openxmlformats.org/officeDocument/2006/relationships/customXml" Target="../ink/ink5471.xml"/><Relationship Id="rId246" Type="http://schemas.openxmlformats.org/officeDocument/2006/relationships/customXml" Target="../ink/ink5492.xml"/><Relationship Id="rId288" Type="http://schemas.openxmlformats.org/officeDocument/2006/relationships/customXml" Target="../ink/ink5513.xml"/><Relationship Id="rId411" Type="http://schemas.openxmlformats.org/officeDocument/2006/relationships/image" Target="../media/image3603.png"/><Relationship Id="rId453" Type="http://schemas.openxmlformats.org/officeDocument/2006/relationships/image" Target="../media/image3626.png"/><Relationship Id="rId509" Type="http://schemas.openxmlformats.org/officeDocument/2006/relationships/image" Target="../media/image3657.png"/><Relationship Id="rId106" Type="http://schemas.openxmlformats.org/officeDocument/2006/relationships/customXml" Target="../ink/ink5422.xml"/><Relationship Id="rId313" Type="http://schemas.openxmlformats.org/officeDocument/2006/relationships/image" Target="../media/image3548.png"/><Relationship Id="rId495" Type="http://schemas.openxmlformats.org/officeDocument/2006/relationships/image" Target="../media/image3649.png"/><Relationship Id="rId10" Type="http://schemas.openxmlformats.org/officeDocument/2006/relationships/customXml" Target="../ink/ink5374.xml"/><Relationship Id="rId52" Type="http://schemas.openxmlformats.org/officeDocument/2006/relationships/customXml" Target="../ink/ink5395.xml"/><Relationship Id="rId94" Type="http://schemas.openxmlformats.org/officeDocument/2006/relationships/customXml" Target="../ink/ink5416.xml"/><Relationship Id="rId148" Type="http://schemas.openxmlformats.org/officeDocument/2006/relationships/customXml" Target="../ink/ink5443.xml"/><Relationship Id="rId355" Type="http://schemas.openxmlformats.org/officeDocument/2006/relationships/image" Target="../media/image3572.png"/><Relationship Id="rId397" Type="http://schemas.openxmlformats.org/officeDocument/2006/relationships/image" Target="../media/image3595.png"/><Relationship Id="rId520" Type="http://schemas.openxmlformats.org/officeDocument/2006/relationships/customXml" Target="../ink/ink5629.xml"/><Relationship Id="rId562" Type="http://schemas.openxmlformats.org/officeDocument/2006/relationships/customXml" Target="../ink/ink5650.xml"/><Relationship Id="rId215" Type="http://schemas.openxmlformats.org/officeDocument/2006/relationships/image" Target="../media/image3494.png"/><Relationship Id="rId257" Type="http://schemas.openxmlformats.org/officeDocument/2006/relationships/image" Target="../media/image3517.png"/><Relationship Id="rId422" Type="http://schemas.openxmlformats.org/officeDocument/2006/relationships/customXml" Target="../ink/ink5580.xml"/><Relationship Id="rId464" Type="http://schemas.openxmlformats.org/officeDocument/2006/relationships/customXml" Target="../ink/ink5601.xml"/><Relationship Id="rId299" Type="http://schemas.openxmlformats.org/officeDocument/2006/relationships/image" Target="../media/image3541.png"/><Relationship Id="rId63" Type="http://schemas.openxmlformats.org/officeDocument/2006/relationships/image" Target="../media/image3409.png"/><Relationship Id="rId159" Type="http://schemas.openxmlformats.org/officeDocument/2006/relationships/image" Target="../media/image3463.png"/><Relationship Id="rId366" Type="http://schemas.openxmlformats.org/officeDocument/2006/relationships/customXml" Target="../ink/ink5552.xml"/><Relationship Id="rId573" Type="http://schemas.openxmlformats.org/officeDocument/2006/relationships/image" Target="../media/image3693.png"/><Relationship Id="rId226" Type="http://schemas.openxmlformats.org/officeDocument/2006/relationships/customXml" Target="../ink/ink5482.xml"/><Relationship Id="rId433" Type="http://schemas.openxmlformats.org/officeDocument/2006/relationships/image" Target="../media/image3615.png"/><Relationship Id="rId74" Type="http://schemas.openxmlformats.org/officeDocument/2006/relationships/customXml" Target="../ink/ink5406.xml"/><Relationship Id="rId377" Type="http://schemas.openxmlformats.org/officeDocument/2006/relationships/image" Target="../media/image3584.png"/><Relationship Id="rId500" Type="http://schemas.openxmlformats.org/officeDocument/2006/relationships/customXml" Target="../ink/ink5619.xml"/><Relationship Id="rId584" Type="http://schemas.openxmlformats.org/officeDocument/2006/relationships/customXml" Target="../ink/ink5661.xml"/><Relationship Id="rId5" Type="http://schemas.openxmlformats.org/officeDocument/2006/relationships/image" Target="../media/image33770.png"/><Relationship Id="rId237" Type="http://schemas.openxmlformats.org/officeDocument/2006/relationships/image" Target="../media/image3506.png"/><Relationship Id="rId444" Type="http://schemas.openxmlformats.org/officeDocument/2006/relationships/customXml" Target="../ink/ink5591.xml"/><Relationship Id="rId290" Type="http://schemas.openxmlformats.org/officeDocument/2006/relationships/customXml" Target="../ink/ink5514.xml"/><Relationship Id="rId304" Type="http://schemas.openxmlformats.org/officeDocument/2006/relationships/customXml" Target="../ink/ink5521.xml"/><Relationship Id="rId388" Type="http://schemas.openxmlformats.org/officeDocument/2006/relationships/customXml" Target="../ink/ink5563.xml"/><Relationship Id="rId511" Type="http://schemas.openxmlformats.org/officeDocument/2006/relationships/image" Target="../media/image3658.png"/><Relationship Id="rId85" Type="http://schemas.openxmlformats.org/officeDocument/2006/relationships/image" Target="../media/image3422.png"/><Relationship Id="rId150" Type="http://schemas.openxmlformats.org/officeDocument/2006/relationships/customXml" Target="../ink/ink5444.xml"/><Relationship Id="rId248" Type="http://schemas.openxmlformats.org/officeDocument/2006/relationships/customXml" Target="../ink/ink5493.xml"/><Relationship Id="rId455" Type="http://schemas.openxmlformats.org/officeDocument/2006/relationships/image" Target="../media/image3627.png"/><Relationship Id="rId12" Type="http://schemas.openxmlformats.org/officeDocument/2006/relationships/customXml" Target="../ink/ink5375.xml"/><Relationship Id="rId108" Type="http://schemas.openxmlformats.org/officeDocument/2006/relationships/customXml" Target="../ink/ink5423.xml"/><Relationship Id="rId315" Type="http://schemas.openxmlformats.org/officeDocument/2006/relationships/image" Target="../media/image3549.png"/><Relationship Id="rId522" Type="http://schemas.openxmlformats.org/officeDocument/2006/relationships/customXml" Target="../ink/ink5630.xml"/><Relationship Id="rId96" Type="http://schemas.openxmlformats.org/officeDocument/2006/relationships/customXml" Target="../ink/ink5417.xml"/><Relationship Id="rId161" Type="http://schemas.openxmlformats.org/officeDocument/2006/relationships/image" Target="../media/image3464.png"/><Relationship Id="rId399" Type="http://schemas.openxmlformats.org/officeDocument/2006/relationships/image" Target="../media/image3596.png"/><Relationship Id="rId259" Type="http://schemas.openxmlformats.org/officeDocument/2006/relationships/image" Target="../media/image3518.png"/><Relationship Id="rId466" Type="http://schemas.openxmlformats.org/officeDocument/2006/relationships/customXml" Target="../ink/ink5602.xml"/><Relationship Id="rId23" Type="http://schemas.openxmlformats.org/officeDocument/2006/relationships/image" Target="../media/image3387.png"/><Relationship Id="rId119" Type="http://schemas.openxmlformats.org/officeDocument/2006/relationships/image" Target="../media/image3441.png"/><Relationship Id="rId326" Type="http://schemas.openxmlformats.org/officeDocument/2006/relationships/customXml" Target="../ink/ink5532.xml"/><Relationship Id="rId533" Type="http://schemas.openxmlformats.org/officeDocument/2006/relationships/image" Target="../media/image3671.png"/><Relationship Id="rId172" Type="http://schemas.openxmlformats.org/officeDocument/2006/relationships/customXml" Target="../ink/ink5455.xml"/><Relationship Id="rId477" Type="http://schemas.openxmlformats.org/officeDocument/2006/relationships/image" Target="../media/image3639.png"/><Relationship Id="rId337" Type="http://schemas.openxmlformats.org/officeDocument/2006/relationships/image" Target="../media/image3562.png"/><Relationship Id="rId34" Type="http://schemas.openxmlformats.org/officeDocument/2006/relationships/customXml" Target="../ink/ink5386.xml"/><Relationship Id="rId544" Type="http://schemas.openxmlformats.org/officeDocument/2006/relationships/customXml" Target="../ink/ink5641.xml"/><Relationship Id="rId183" Type="http://schemas.openxmlformats.org/officeDocument/2006/relationships/image" Target="../media/image3476.png"/><Relationship Id="rId390" Type="http://schemas.openxmlformats.org/officeDocument/2006/relationships/customXml" Target="../ink/ink5564.xml"/><Relationship Id="rId404" Type="http://schemas.openxmlformats.org/officeDocument/2006/relationships/customXml" Target="../ink/ink5571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719.xml"/><Relationship Id="rId21" Type="http://schemas.openxmlformats.org/officeDocument/2006/relationships/customXml" Target="../ink/ink5671.xml"/><Relationship Id="rId63" Type="http://schemas.openxmlformats.org/officeDocument/2006/relationships/customXml" Target="../ink/ink5692.xml"/><Relationship Id="rId159" Type="http://schemas.openxmlformats.org/officeDocument/2006/relationships/customXml" Target="../ink/ink5740.xml"/><Relationship Id="rId170" Type="http://schemas.openxmlformats.org/officeDocument/2006/relationships/image" Target="../media/image3793.png"/><Relationship Id="rId226" Type="http://schemas.openxmlformats.org/officeDocument/2006/relationships/image" Target="../media/image3824.png"/><Relationship Id="rId268" Type="http://schemas.openxmlformats.org/officeDocument/2006/relationships/image" Target="../media/image3847.png"/><Relationship Id="rId32" Type="http://schemas.openxmlformats.org/officeDocument/2006/relationships/image" Target="../media/image3716.png"/><Relationship Id="rId74" Type="http://schemas.openxmlformats.org/officeDocument/2006/relationships/image" Target="../media/image3739.png"/><Relationship Id="rId128" Type="http://schemas.openxmlformats.org/officeDocument/2006/relationships/image" Target="../media/image3769.png"/><Relationship Id="rId5" Type="http://schemas.openxmlformats.org/officeDocument/2006/relationships/customXml" Target="../ink/ink5663.xml"/><Relationship Id="rId95" Type="http://schemas.openxmlformats.org/officeDocument/2006/relationships/customXml" Target="../ink/ink5708.xml"/><Relationship Id="rId160" Type="http://schemas.openxmlformats.org/officeDocument/2006/relationships/image" Target="../media/image3787.png"/><Relationship Id="rId181" Type="http://schemas.openxmlformats.org/officeDocument/2006/relationships/customXml" Target="../ink/ink5751.xml"/><Relationship Id="rId216" Type="http://schemas.openxmlformats.org/officeDocument/2006/relationships/image" Target="../media/image3818.png"/><Relationship Id="rId237" Type="http://schemas.openxmlformats.org/officeDocument/2006/relationships/customXml" Target="../ink/ink5779.xml"/><Relationship Id="rId258" Type="http://schemas.openxmlformats.org/officeDocument/2006/relationships/image" Target="../media/image3842.png"/><Relationship Id="rId22" Type="http://schemas.openxmlformats.org/officeDocument/2006/relationships/image" Target="../media/image3711.png"/><Relationship Id="rId43" Type="http://schemas.openxmlformats.org/officeDocument/2006/relationships/customXml" Target="../ink/ink5682.xml"/><Relationship Id="rId64" Type="http://schemas.openxmlformats.org/officeDocument/2006/relationships/image" Target="../media/image3734.png"/><Relationship Id="rId118" Type="http://schemas.openxmlformats.org/officeDocument/2006/relationships/image" Target="../media/image3764.png"/><Relationship Id="rId139" Type="http://schemas.openxmlformats.org/officeDocument/2006/relationships/customXml" Target="../ink/ink5730.xml"/><Relationship Id="rId85" Type="http://schemas.openxmlformats.org/officeDocument/2006/relationships/customXml" Target="../ink/ink5703.xml"/><Relationship Id="rId150" Type="http://schemas.openxmlformats.org/officeDocument/2006/relationships/image" Target="../media/image3782.png"/><Relationship Id="rId171" Type="http://schemas.openxmlformats.org/officeDocument/2006/relationships/customXml" Target="../ink/ink5746.xml"/><Relationship Id="rId192" Type="http://schemas.openxmlformats.org/officeDocument/2006/relationships/image" Target="../media/image3805.png"/><Relationship Id="rId206" Type="http://schemas.openxmlformats.org/officeDocument/2006/relationships/image" Target="../media/image3813.png"/><Relationship Id="rId227" Type="http://schemas.openxmlformats.org/officeDocument/2006/relationships/customXml" Target="../ink/ink5774.xml"/><Relationship Id="rId248" Type="http://schemas.openxmlformats.org/officeDocument/2006/relationships/image" Target="../media/image3836.png"/><Relationship Id="rId269" Type="http://schemas.openxmlformats.org/officeDocument/2006/relationships/customXml" Target="../ink/ink5795.xml"/><Relationship Id="rId12" Type="http://schemas.openxmlformats.org/officeDocument/2006/relationships/image" Target="../media/image3705.png"/><Relationship Id="rId33" Type="http://schemas.openxmlformats.org/officeDocument/2006/relationships/customXml" Target="../ink/ink5677.xml"/><Relationship Id="rId108" Type="http://schemas.openxmlformats.org/officeDocument/2006/relationships/image" Target="../media/image3758.png"/><Relationship Id="rId129" Type="http://schemas.openxmlformats.org/officeDocument/2006/relationships/customXml" Target="../ink/ink5725.xml"/><Relationship Id="rId54" Type="http://schemas.openxmlformats.org/officeDocument/2006/relationships/image" Target="../media/image3728.png"/><Relationship Id="rId75" Type="http://schemas.openxmlformats.org/officeDocument/2006/relationships/customXml" Target="../ink/ink5698.xml"/><Relationship Id="rId96" Type="http://schemas.openxmlformats.org/officeDocument/2006/relationships/image" Target="../media/image3752.png"/><Relationship Id="rId140" Type="http://schemas.openxmlformats.org/officeDocument/2006/relationships/image" Target="../media/image3776.png"/><Relationship Id="rId161" Type="http://schemas.openxmlformats.org/officeDocument/2006/relationships/customXml" Target="../ink/ink5741.xml"/><Relationship Id="rId182" Type="http://schemas.openxmlformats.org/officeDocument/2006/relationships/image" Target="../media/image3799.png"/><Relationship Id="rId217" Type="http://schemas.openxmlformats.org/officeDocument/2006/relationships/customXml" Target="../ink/ink5769.xml"/><Relationship Id="rId6" Type="http://schemas.openxmlformats.org/officeDocument/2006/relationships/image" Target="../media/image3702.png"/><Relationship Id="rId238" Type="http://schemas.openxmlformats.org/officeDocument/2006/relationships/image" Target="../media/image3831.png"/><Relationship Id="rId259" Type="http://schemas.openxmlformats.org/officeDocument/2006/relationships/customXml" Target="../ink/ink5790.xml"/><Relationship Id="rId23" Type="http://schemas.openxmlformats.org/officeDocument/2006/relationships/customXml" Target="../ink/ink5672.xml"/><Relationship Id="rId119" Type="http://schemas.openxmlformats.org/officeDocument/2006/relationships/customXml" Target="../ink/ink5720.xml"/><Relationship Id="rId270" Type="http://schemas.openxmlformats.org/officeDocument/2006/relationships/image" Target="../media/image3848.png"/><Relationship Id="rId44" Type="http://schemas.openxmlformats.org/officeDocument/2006/relationships/image" Target="../media/image3723.png"/><Relationship Id="rId65" Type="http://schemas.openxmlformats.org/officeDocument/2006/relationships/customXml" Target="../ink/ink5693.xml"/><Relationship Id="rId86" Type="http://schemas.openxmlformats.org/officeDocument/2006/relationships/image" Target="../media/image3746.png"/><Relationship Id="rId130" Type="http://schemas.openxmlformats.org/officeDocument/2006/relationships/image" Target="../media/image3771.png"/><Relationship Id="rId151" Type="http://schemas.openxmlformats.org/officeDocument/2006/relationships/customXml" Target="../ink/ink5736.xml"/><Relationship Id="rId172" Type="http://schemas.openxmlformats.org/officeDocument/2006/relationships/image" Target="../media/image3794.png"/><Relationship Id="rId193" Type="http://schemas.openxmlformats.org/officeDocument/2006/relationships/customXml" Target="../ink/ink5757.xml"/><Relationship Id="rId207" Type="http://schemas.openxmlformats.org/officeDocument/2006/relationships/customXml" Target="../ink/ink5764.xml"/><Relationship Id="rId228" Type="http://schemas.openxmlformats.org/officeDocument/2006/relationships/image" Target="../media/image3825.png"/><Relationship Id="rId249" Type="http://schemas.openxmlformats.org/officeDocument/2006/relationships/customXml" Target="../ink/ink5785.xml"/><Relationship Id="rId13" Type="http://schemas.openxmlformats.org/officeDocument/2006/relationships/customXml" Target="../ink/ink5667.xml"/><Relationship Id="rId109" Type="http://schemas.openxmlformats.org/officeDocument/2006/relationships/customXml" Target="../ink/ink5715.xml"/><Relationship Id="rId260" Type="http://schemas.openxmlformats.org/officeDocument/2006/relationships/image" Target="../media/image3843.png"/><Relationship Id="rId34" Type="http://schemas.openxmlformats.org/officeDocument/2006/relationships/image" Target="../media/image3717.png"/><Relationship Id="rId55" Type="http://schemas.openxmlformats.org/officeDocument/2006/relationships/customXml" Target="../ink/ink5688.xml"/><Relationship Id="rId76" Type="http://schemas.openxmlformats.org/officeDocument/2006/relationships/image" Target="../media/image3741.png"/><Relationship Id="rId97" Type="http://schemas.openxmlformats.org/officeDocument/2006/relationships/customXml" Target="../ink/ink5709.xml"/><Relationship Id="rId120" Type="http://schemas.openxmlformats.org/officeDocument/2006/relationships/image" Target="../media/image3765.png"/><Relationship Id="rId141" Type="http://schemas.openxmlformats.org/officeDocument/2006/relationships/customXml" Target="../ink/ink5731.xml"/><Relationship Id="rId7" Type="http://schemas.openxmlformats.org/officeDocument/2006/relationships/customXml" Target="../ink/ink5664.xml"/><Relationship Id="rId162" Type="http://schemas.openxmlformats.org/officeDocument/2006/relationships/image" Target="../media/image3788.png"/><Relationship Id="rId183" Type="http://schemas.openxmlformats.org/officeDocument/2006/relationships/customXml" Target="../ink/ink5752.xml"/><Relationship Id="rId218" Type="http://schemas.openxmlformats.org/officeDocument/2006/relationships/image" Target="../media/image3819.png"/><Relationship Id="rId239" Type="http://schemas.openxmlformats.org/officeDocument/2006/relationships/customXml" Target="../ink/ink5780.xml"/><Relationship Id="rId250" Type="http://schemas.openxmlformats.org/officeDocument/2006/relationships/image" Target="../media/image3837.png"/><Relationship Id="rId271" Type="http://schemas.openxmlformats.org/officeDocument/2006/relationships/customXml" Target="../ink/ink5796.xml"/><Relationship Id="rId24" Type="http://schemas.openxmlformats.org/officeDocument/2006/relationships/image" Target="../media/image3712.png"/><Relationship Id="rId45" Type="http://schemas.openxmlformats.org/officeDocument/2006/relationships/customXml" Target="../ink/ink5683.xml"/><Relationship Id="rId66" Type="http://schemas.openxmlformats.org/officeDocument/2006/relationships/image" Target="../media/image3735.png"/><Relationship Id="rId87" Type="http://schemas.openxmlformats.org/officeDocument/2006/relationships/customXml" Target="../ink/ink5704.xml"/><Relationship Id="rId110" Type="http://schemas.openxmlformats.org/officeDocument/2006/relationships/image" Target="../media/image3759.png"/><Relationship Id="rId131" Type="http://schemas.openxmlformats.org/officeDocument/2006/relationships/customXml" Target="../ink/ink5726.xml"/><Relationship Id="rId152" Type="http://schemas.openxmlformats.org/officeDocument/2006/relationships/image" Target="../media/image3783.png"/><Relationship Id="rId173" Type="http://schemas.openxmlformats.org/officeDocument/2006/relationships/customXml" Target="../ink/ink5747.xml"/><Relationship Id="rId194" Type="http://schemas.openxmlformats.org/officeDocument/2006/relationships/image" Target="../media/image3806.png"/><Relationship Id="rId208" Type="http://schemas.openxmlformats.org/officeDocument/2006/relationships/image" Target="../media/image3814.png"/><Relationship Id="rId229" Type="http://schemas.openxmlformats.org/officeDocument/2006/relationships/customXml" Target="../ink/ink5775.xml"/><Relationship Id="rId240" Type="http://schemas.openxmlformats.org/officeDocument/2006/relationships/image" Target="../media/image3832.png"/><Relationship Id="rId261" Type="http://schemas.openxmlformats.org/officeDocument/2006/relationships/customXml" Target="../ink/ink5791.xml"/><Relationship Id="rId14" Type="http://schemas.openxmlformats.org/officeDocument/2006/relationships/image" Target="../media/image3706.png"/><Relationship Id="rId35" Type="http://schemas.openxmlformats.org/officeDocument/2006/relationships/customXml" Target="../ink/ink5678.xml"/><Relationship Id="rId56" Type="http://schemas.openxmlformats.org/officeDocument/2006/relationships/image" Target="../media/image3729.png"/><Relationship Id="rId77" Type="http://schemas.openxmlformats.org/officeDocument/2006/relationships/customXml" Target="../ink/ink5699.xml"/><Relationship Id="rId100" Type="http://schemas.openxmlformats.org/officeDocument/2006/relationships/image" Target="../media/image3754.png"/><Relationship Id="rId8" Type="http://schemas.openxmlformats.org/officeDocument/2006/relationships/image" Target="../media/image3703.png"/><Relationship Id="rId98" Type="http://schemas.openxmlformats.org/officeDocument/2006/relationships/image" Target="../media/image3753.png"/><Relationship Id="rId121" Type="http://schemas.openxmlformats.org/officeDocument/2006/relationships/customXml" Target="../ink/ink5721.xml"/><Relationship Id="rId142" Type="http://schemas.openxmlformats.org/officeDocument/2006/relationships/image" Target="../media/image3777.png"/><Relationship Id="rId163" Type="http://schemas.openxmlformats.org/officeDocument/2006/relationships/customXml" Target="../ink/ink5742.xml"/><Relationship Id="rId184" Type="http://schemas.openxmlformats.org/officeDocument/2006/relationships/image" Target="../media/image3801.png"/><Relationship Id="rId219" Type="http://schemas.openxmlformats.org/officeDocument/2006/relationships/customXml" Target="../ink/ink5770.xml"/><Relationship Id="rId230" Type="http://schemas.openxmlformats.org/officeDocument/2006/relationships/image" Target="../media/image3826.png"/><Relationship Id="rId251" Type="http://schemas.openxmlformats.org/officeDocument/2006/relationships/customXml" Target="../ink/ink5786.xml"/><Relationship Id="rId25" Type="http://schemas.openxmlformats.org/officeDocument/2006/relationships/customXml" Target="../ink/ink5673.xml"/><Relationship Id="rId46" Type="http://schemas.openxmlformats.org/officeDocument/2006/relationships/image" Target="../media/image3724.png"/><Relationship Id="rId67" Type="http://schemas.openxmlformats.org/officeDocument/2006/relationships/customXml" Target="../ink/ink5694.xml"/><Relationship Id="rId272" Type="http://schemas.openxmlformats.org/officeDocument/2006/relationships/image" Target="../media/image3849.png"/><Relationship Id="rId88" Type="http://schemas.openxmlformats.org/officeDocument/2006/relationships/image" Target="../media/image3747.png"/><Relationship Id="rId111" Type="http://schemas.openxmlformats.org/officeDocument/2006/relationships/customXml" Target="../ink/ink5716.xml"/><Relationship Id="rId132" Type="http://schemas.openxmlformats.org/officeDocument/2006/relationships/image" Target="../media/image3772.png"/><Relationship Id="rId153" Type="http://schemas.openxmlformats.org/officeDocument/2006/relationships/customXml" Target="../ink/ink5737.xml"/><Relationship Id="rId174" Type="http://schemas.openxmlformats.org/officeDocument/2006/relationships/image" Target="../media/image3795.png"/><Relationship Id="rId195" Type="http://schemas.openxmlformats.org/officeDocument/2006/relationships/customXml" Target="../ink/ink5758.xml"/><Relationship Id="rId209" Type="http://schemas.openxmlformats.org/officeDocument/2006/relationships/customXml" Target="../ink/ink5765.xml"/><Relationship Id="rId220" Type="http://schemas.openxmlformats.org/officeDocument/2006/relationships/image" Target="../media/image3821.png"/><Relationship Id="rId241" Type="http://schemas.openxmlformats.org/officeDocument/2006/relationships/customXml" Target="../ink/ink5781.xml"/><Relationship Id="rId15" Type="http://schemas.openxmlformats.org/officeDocument/2006/relationships/customXml" Target="../ink/ink5668.xml"/><Relationship Id="rId36" Type="http://schemas.openxmlformats.org/officeDocument/2006/relationships/image" Target="../media/image3718.png"/><Relationship Id="rId57" Type="http://schemas.openxmlformats.org/officeDocument/2006/relationships/customXml" Target="../ink/ink5689.xml"/><Relationship Id="rId262" Type="http://schemas.openxmlformats.org/officeDocument/2006/relationships/image" Target="../media/image3844.png"/><Relationship Id="rId78" Type="http://schemas.openxmlformats.org/officeDocument/2006/relationships/image" Target="../media/image3742.png"/><Relationship Id="rId99" Type="http://schemas.openxmlformats.org/officeDocument/2006/relationships/customXml" Target="../ink/ink5710.xml"/><Relationship Id="rId101" Type="http://schemas.openxmlformats.org/officeDocument/2006/relationships/customXml" Target="../ink/ink5711.xml"/><Relationship Id="rId122" Type="http://schemas.openxmlformats.org/officeDocument/2006/relationships/image" Target="../media/image3766.png"/><Relationship Id="rId143" Type="http://schemas.openxmlformats.org/officeDocument/2006/relationships/customXml" Target="../ink/ink5732.xml"/><Relationship Id="rId164" Type="http://schemas.openxmlformats.org/officeDocument/2006/relationships/image" Target="../media/image3789.png"/><Relationship Id="rId185" Type="http://schemas.openxmlformats.org/officeDocument/2006/relationships/customXml" Target="../ink/ink5753.xml"/><Relationship Id="rId9" Type="http://schemas.openxmlformats.org/officeDocument/2006/relationships/customXml" Target="../ink/ink5665.xml"/><Relationship Id="rId210" Type="http://schemas.openxmlformats.org/officeDocument/2006/relationships/image" Target="../media/image3815.png"/><Relationship Id="rId26" Type="http://schemas.openxmlformats.org/officeDocument/2006/relationships/image" Target="../media/image3713.png"/><Relationship Id="rId231" Type="http://schemas.openxmlformats.org/officeDocument/2006/relationships/customXml" Target="../ink/ink5776.xml"/><Relationship Id="rId252" Type="http://schemas.openxmlformats.org/officeDocument/2006/relationships/image" Target="../media/image3838.png"/><Relationship Id="rId273" Type="http://schemas.openxmlformats.org/officeDocument/2006/relationships/customXml" Target="../ink/ink5797.xml"/><Relationship Id="rId47" Type="http://schemas.openxmlformats.org/officeDocument/2006/relationships/customXml" Target="../ink/ink5684.xml"/><Relationship Id="rId68" Type="http://schemas.openxmlformats.org/officeDocument/2006/relationships/image" Target="../media/image3736.png"/><Relationship Id="rId89" Type="http://schemas.openxmlformats.org/officeDocument/2006/relationships/customXml" Target="../ink/ink5705.xml"/><Relationship Id="rId112" Type="http://schemas.openxmlformats.org/officeDocument/2006/relationships/image" Target="../media/image3761.png"/><Relationship Id="rId133" Type="http://schemas.openxmlformats.org/officeDocument/2006/relationships/customXml" Target="../ink/ink5727.xml"/><Relationship Id="rId154" Type="http://schemas.openxmlformats.org/officeDocument/2006/relationships/image" Target="../media/image3784.png"/><Relationship Id="rId175" Type="http://schemas.openxmlformats.org/officeDocument/2006/relationships/customXml" Target="../ink/ink5748.xml"/><Relationship Id="rId196" Type="http://schemas.openxmlformats.org/officeDocument/2006/relationships/image" Target="../media/image3807.png"/><Relationship Id="rId200" Type="http://schemas.openxmlformats.org/officeDocument/2006/relationships/image" Target="../media/image3809.png"/><Relationship Id="rId16" Type="http://schemas.openxmlformats.org/officeDocument/2006/relationships/image" Target="../media/image3707.png"/><Relationship Id="rId221" Type="http://schemas.openxmlformats.org/officeDocument/2006/relationships/customXml" Target="../ink/ink5771.xml"/><Relationship Id="rId242" Type="http://schemas.openxmlformats.org/officeDocument/2006/relationships/image" Target="../media/image3833.png"/><Relationship Id="rId263" Type="http://schemas.openxmlformats.org/officeDocument/2006/relationships/customXml" Target="../ink/ink5792.xml"/><Relationship Id="rId37" Type="http://schemas.openxmlformats.org/officeDocument/2006/relationships/customXml" Target="../ink/ink5679.xml"/><Relationship Id="rId58" Type="http://schemas.openxmlformats.org/officeDocument/2006/relationships/image" Target="../media/image3731.png"/><Relationship Id="rId79" Type="http://schemas.openxmlformats.org/officeDocument/2006/relationships/customXml" Target="../ink/ink5700.xml"/><Relationship Id="rId102" Type="http://schemas.openxmlformats.org/officeDocument/2006/relationships/image" Target="../media/image3755.png"/><Relationship Id="rId123" Type="http://schemas.openxmlformats.org/officeDocument/2006/relationships/customXml" Target="../ink/ink5722.xml"/><Relationship Id="rId144" Type="http://schemas.openxmlformats.org/officeDocument/2006/relationships/image" Target="../media/image3778.png"/><Relationship Id="rId90" Type="http://schemas.openxmlformats.org/officeDocument/2006/relationships/image" Target="../media/image3748.png"/><Relationship Id="rId165" Type="http://schemas.openxmlformats.org/officeDocument/2006/relationships/customXml" Target="../ink/ink5743.xml"/><Relationship Id="rId186" Type="http://schemas.openxmlformats.org/officeDocument/2006/relationships/image" Target="../media/image3802.png"/><Relationship Id="rId211" Type="http://schemas.openxmlformats.org/officeDocument/2006/relationships/customXml" Target="../ink/ink5766.xml"/><Relationship Id="rId232" Type="http://schemas.openxmlformats.org/officeDocument/2006/relationships/image" Target="../media/image3827.png"/><Relationship Id="rId253" Type="http://schemas.openxmlformats.org/officeDocument/2006/relationships/customXml" Target="../ink/ink5787.xml"/><Relationship Id="rId274" Type="http://schemas.openxmlformats.org/officeDocument/2006/relationships/image" Target="../media/image3851.png"/><Relationship Id="rId27" Type="http://schemas.openxmlformats.org/officeDocument/2006/relationships/customXml" Target="../ink/ink5674.xml"/><Relationship Id="rId48" Type="http://schemas.openxmlformats.org/officeDocument/2006/relationships/image" Target="../media/image3725.png"/><Relationship Id="rId69" Type="http://schemas.openxmlformats.org/officeDocument/2006/relationships/customXml" Target="../ink/ink5695.xml"/><Relationship Id="rId113" Type="http://schemas.openxmlformats.org/officeDocument/2006/relationships/customXml" Target="../ink/ink5717.xml"/><Relationship Id="rId134" Type="http://schemas.openxmlformats.org/officeDocument/2006/relationships/image" Target="../media/image3773.png"/><Relationship Id="rId80" Type="http://schemas.openxmlformats.org/officeDocument/2006/relationships/image" Target="../media/image3743.png"/><Relationship Id="rId155" Type="http://schemas.openxmlformats.org/officeDocument/2006/relationships/customXml" Target="../ink/ink5738.xml"/><Relationship Id="rId176" Type="http://schemas.openxmlformats.org/officeDocument/2006/relationships/image" Target="../media/image3796.png"/><Relationship Id="rId197" Type="http://schemas.openxmlformats.org/officeDocument/2006/relationships/customXml" Target="../ink/ink5759.xml"/><Relationship Id="rId201" Type="http://schemas.openxmlformats.org/officeDocument/2006/relationships/customXml" Target="../ink/ink5761.xml"/><Relationship Id="rId222" Type="http://schemas.openxmlformats.org/officeDocument/2006/relationships/image" Target="../media/image3822.png"/><Relationship Id="rId243" Type="http://schemas.openxmlformats.org/officeDocument/2006/relationships/customXml" Target="../ink/ink5782.xml"/><Relationship Id="rId264" Type="http://schemas.openxmlformats.org/officeDocument/2006/relationships/image" Target="../media/image3845.png"/><Relationship Id="rId17" Type="http://schemas.openxmlformats.org/officeDocument/2006/relationships/customXml" Target="../ink/ink5669.xml"/><Relationship Id="rId38" Type="http://schemas.openxmlformats.org/officeDocument/2006/relationships/image" Target="../media/image3719.png"/><Relationship Id="rId59" Type="http://schemas.openxmlformats.org/officeDocument/2006/relationships/customXml" Target="../ink/ink5690.xml"/><Relationship Id="rId103" Type="http://schemas.openxmlformats.org/officeDocument/2006/relationships/customXml" Target="../ink/ink5712.xml"/><Relationship Id="rId124" Type="http://schemas.openxmlformats.org/officeDocument/2006/relationships/image" Target="../media/image3767.png"/><Relationship Id="rId70" Type="http://schemas.openxmlformats.org/officeDocument/2006/relationships/image" Target="../media/image3737.png"/><Relationship Id="rId91" Type="http://schemas.openxmlformats.org/officeDocument/2006/relationships/customXml" Target="../ink/ink5706.xml"/><Relationship Id="rId145" Type="http://schemas.openxmlformats.org/officeDocument/2006/relationships/customXml" Target="../ink/ink5733.xml"/><Relationship Id="rId166" Type="http://schemas.openxmlformats.org/officeDocument/2006/relationships/image" Target="../media/image3791.png"/><Relationship Id="rId187" Type="http://schemas.openxmlformats.org/officeDocument/2006/relationships/customXml" Target="../ink/ink5754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816.png"/><Relationship Id="rId233" Type="http://schemas.openxmlformats.org/officeDocument/2006/relationships/customXml" Target="../ink/ink5777.xml"/><Relationship Id="rId254" Type="http://schemas.openxmlformats.org/officeDocument/2006/relationships/image" Target="../media/image3839.png"/><Relationship Id="rId28" Type="http://schemas.openxmlformats.org/officeDocument/2006/relationships/image" Target="../media/image3714.png"/><Relationship Id="rId49" Type="http://schemas.openxmlformats.org/officeDocument/2006/relationships/customXml" Target="../ink/ink5685.xml"/><Relationship Id="rId114" Type="http://schemas.openxmlformats.org/officeDocument/2006/relationships/image" Target="../media/image3762.png"/><Relationship Id="rId60" Type="http://schemas.openxmlformats.org/officeDocument/2006/relationships/image" Target="../media/image3732.png"/><Relationship Id="rId81" Type="http://schemas.openxmlformats.org/officeDocument/2006/relationships/customXml" Target="../ink/ink5701.xml"/><Relationship Id="rId135" Type="http://schemas.openxmlformats.org/officeDocument/2006/relationships/customXml" Target="../ink/ink5728.xml"/><Relationship Id="rId156" Type="http://schemas.openxmlformats.org/officeDocument/2006/relationships/image" Target="../media/image3785.png"/><Relationship Id="rId177" Type="http://schemas.openxmlformats.org/officeDocument/2006/relationships/customXml" Target="../ink/ink5749.xml"/><Relationship Id="rId198" Type="http://schemas.openxmlformats.org/officeDocument/2006/relationships/image" Target="../media/image3808.png"/><Relationship Id="rId202" Type="http://schemas.openxmlformats.org/officeDocument/2006/relationships/image" Target="../media/image3811.png"/><Relationship Id="rId223" Type="http://schemas.openxmlformats.org/officeDocument/2006/relationships/customXml" Target="../ink/ink5772.xml"/><Relationship Id="rId244" Type="http://schemas.openxmlformats.org/officeDocument/2006/relationships/image" Target="../media/image3834.png"/><Relationship Id="rId18" Type="http://schemas.openxmlformats.org/officeDocument/2006/relationships/image" Target="../media/image3708.png"/><Relationship Id="rId39" Type="http://schemas.openxmlformats.org/officeDocument/2006/relationships/customXml" Target="../ink/ink5680.xml"/><Relationship Id="rId265" Type="http://schemas.openxmlformats.org/officeDocument/2006/relationships/customXml" Target="../ink/ink5793.xml"/><Relationship Id="rId50" Type="http://schemas.openxmlformats.org/officeDocument/2006/relationships/image" Target="../media/image3726.png"/><Relationship Id="rId104" Type="http://schemas.openxmlformats.org/officeDocument/2006/relationships/image" Target="../media/image3756.png"/><Relationship Id="rId125" Type="http://schemas.openxmlformats.org/officeDocument/2006/relationships/customXml" Target="../ink/ink5723.xml"/><Relationship Id="rId146" Type="http://schemas.openxmlformats.org/officeDocument/2006/relationships/image" Target="../media/image3779.png"/><Relationship Id="rId167" Type="http://schemas.openxmlformats.org/officeDocument/2006/relationships/customXml" Target="../ink/ink5744.xml"/><Relationship Id="rId188" Type="http://schemas.openxmlformats.org/officeDocument/2006/relationships/image" Target="../media/image3803.png"/><Relationship Id="rId71" Type="http://schemas.openxmlformats.org/officeDocument/2006/relationships/customXml" Target="../ink/ink5696.xml"/><Relationship Id="rId92" Type="http://schemas.openxmlformats.org/officeDocument/2006/relationships/image" Target="../media/image3749.png"/><Relationship Id="rId213" Type="http://schemas.openxmlformats.org/officeDocument/2006/relationships/customXml" Target="../ink/ink5767.xml"/><Relationship Id="rId234" Type="http://schemas.openxmlformats.org/officeDocument/2006/relationships/image" Target="../media/image3828.png"/><Relationship Id="rId2" Type="http://schemas.openxmlformats.org/officeDocument/2006/relationships/image" Target="../media/image3378.tif"/><Relationship Id="rId29" Type="http://schemas.openxmlformats.org/officeDocument/2006/relationships/customXml" Target="../ink/ink5675.xml"/><Relationship Id="rId255" Type="http://schemas.openxmlformats.org/officeDocument/2006/relationships/customXml" Target="../ink/ink5788.xml"/><Relationship Id="rId40" Type="http://schemas.openxmlformats.org/officeDocument/2006/relationships/image" Target="../media/image3721.png"/><Relationship Id="rId115" Type="http://schemas.openxmlformats.org/officeDocument/2006/relationships/customXml" Target="../ink/ink5718.xml"/><Relationship Id="rId136" Type="http://schemas.openxmlformats.org/officeDocument/2006/relationships/image" Target="../media/image3774.png"/><Relationship Id="rId157" Type="http://schemas.openxmlformats.org/officeDocument/2006/relationships/customXml" Target="../ink/ink5739.xml"/><Relationship Id="rId178" Type="http://schemas.openxmlformats.org/officeDocument/2006/relationships/image" Target="../media/image3797.png"/><Relationship Id="rId61" Type="http://schemas.openxmlformats.org/officeDocument/2006/relationships/customXml" Target="../ink/ink5691.xml"/><Relationship Id="rId82" Type="http://schemas.openxmlformats.org/officeDocument/2006/relationships/image" Target="../media/image3744.png"/><Relationship Id="rId199" Type="http://schemas.openxmlformats.org/officeDocument/2006/relationships/customXml" Target="../ink/ink5760.xml"/><Relationship Id="rId203" Type="http://schemas.openxmlformats.org/officeDocument/2006/relationships/customXml" Target="../ink/ink5762.xml"/><Relationship Id="rId19" Type="http://schemas.openxmlformats.org/officeDocument/2006/relationships/customXml" Target="../ink/ink5670.xml"/><Relationship Id="rId224" Type="http://schemas.openxmlformats.org/officeDocument/2006/relationships/image" Target="../media/image3823.png"/><Relationship Id="rId245" Type="http://schemas.openxmlformats.org/officeDocument/2006/relationships/customXml" Target="../ink/ink5783.xml"/><Relationship Id="rId266" Type="http://schemas.openxmlformats.org/officeDocument/2006/relationships/image" Target="../media/image3846.png"/><Relationship Id="rId30" Type="http://schemas.openxmlformats.org/officeDocument/2006/relationships/image" Target="../media/image3715.png"/><Relationship Id="rId105" Type="http://schemas.openxmlformats.org/officeDocument/2006/relationships/customXml" Target="../ink/ink5713.xml"/><Relationship Id="rId126" Type="http://schemas.openxmlformats.org/officeDocument/2006/relationships/image" Target="../media/image3768.png"/><Relationship Id="rId147" Type="http://schemas.openxmlformats.org/officeDocument/2006/relationships/customXml" Target="../ink/ink5734.xml"/><Relationship Id="rId168" Type="http://schemas.openxmlformats.org/officeDocument/2006/relationships/image" Target="../media/image3792.png"/><Relationship Id="rId51" Type="http://schemas.openxmlformats.org/officeDocument/2006/relationships/customXml" Target="../ink/ink5686.xml"/><Relationship Id="rId72" Type="http://schemas.openxmlformats.org/officeDocument/2006/relationships/image" Target="../media/image3738.png"/><Relationship Id="rId93" Type="http://schemas.openxmlformats.org/officeDocument/2006/relationships/customXml" Target="../ink/ink5707.xml"/><Relationship Id="rId189" Type="http://schemas.openxmlformats.org/officeDocument/2006/relationships/customXml" Target="../ink/ink5755.xml"/><Relationship Id="rId3" Type="http://schemas.openxmlformats.org/officeDocument/2006/relationships/customXml" Target="../ink/ink5662.xml"/><Relationship Id="rId214" Type="http://schemas.openxmlformats.org/officeDocument/2006/relationships/image" Target="../media/image3817.png"/><Relationship Id="rId235" Type="http://schemas.openxmlformats.org/officeDocument/2006/relationships/customXml" Target="../ink/ink5778.xml"/><Relationship Id="rId256" Type="http://schemas.openxmlformats.org/officeDocument/2006/relationships/image" Target="../media/image3841.png"/><Relationship Id="rId116" Type="http://schemas.openxmlformats.org/officeDocument/2006/relationships/image" Target="../media/image3763.png"/><Relationship Id="rId137" Type="http://schemas.openxmlformats.org/officeDocument/2006/relationships/customXml" Target="../ink/ink5729.xml"/><Relationship Id="rId158" Type="http://schemas.openxmlformats.org/officeDocument/2006/relationships/image" Target="../media/image3786.png"/><Relationship Id="rId20" Type="http://schemas.openxmlformats.org/officeDocument/2006/relationships/image" Target="../media/image3709.png"/><Relationship Id="rId41" Type="http://schemas.openxmlformats.org/officeDocument/2006/relationships/customXml" Target="../ink/ink5681.xml"/><Relationship Id="rId62" Type="http://schemas.openxmlformats.org/officeDocument/2006/relationships/image" Target="../media/image3733.png"/><Relationship Id="rId83" Type="http://schemas.openxmlformats.org/officeDocument/2006/relationships/customXml" Target="../ink/ink5702.xml"/><Relationship Id="rId179" Type="http://schemas.openxmlformats.org/officeDocument/2006/relationships/customXml" Target="../ink/ink5750.xml"/><Relationship Id="rId190" Type="http://schemas.openxmlformats.org/officeDocument/2006/relationships/image" Target="../media/image3804.png"/><Relationship Id="rId204" Type="http://schemas.openxmlformats.org/officeDocument/2006/relationships/image" Target="../media/image3812.png"/><Relationship Id="rId225" Type="http://schemas.openxmlformats.org/officeDocument/2006/relationships/customXml" Target="../ink/ink5773.xml"/><Relationship Id="rId246" Type="http://schemas.openxmlformats.org/officeDocument/2006/relationships/image" Target="../media/image3835.png"/><Relationship Id="rId267" Type="http://schemas.openxmlformats.org/officeDocument/2006/relationships/customXml" Target="../ink/ink5794.xml"/><Relationship Id="rId106" Type="http://schemas.openxmlformats.org/officeDocument/2006/relationships/image" Target="../media/image3757.png"/><Relationship Id="rId127" Type="http://schemas.openxmlformats.org/officeDocument/2006/relationships/customXml" Target="../ink/ink5724.xml"/><Relationship Id="rId10" Type="http://schemas.openxmlformats.org/officeDocument/2006/relationships/image" Target="../media/image3704.png"/><Relationship Id="rId31" Type="http://schemas.openxmlformats.org/officeDocument/2006/relationships/customXml" Target="../ink/ink5676.xml"/><Relationship Id="rId52" Type="http://schemas.openxmlformats.org/officeDocument/2006/relationships/image" Target="../media/image3727.png"/><Relationship Id="rId73" Type="http://schemas.openxmlformats.org/officeDocument/2006/relationships/customXml" Target="../ink/ink5697.xml"/><Relationship Id="rId94" Type="http://schemas.openxmlformats.org/officeDocument/2006/relationships/image" Target="../media/image3751.png"/><Relationship Id="rId148" Type="http://schemas.openxmlformats.org/officeDocument/2006/relationships/image" Target="../media/image3781.png"/><Relationship Id="rId169" Type="http://schemas.openxmlformats.org/officeDocument/2006/relationships/customXml" Target="../ink/ink5745.xml"/><Relationship Id="rId4" Type="http://schemas.openxmlformats.org/officeDocument/2006/relationships/image" Target="../media/image3701.png"/><Relationship Id="rId180" Type="http://schemas.openxmlformats.org/officeDocument/2006/relationships/image" Target="../media/image3798.png"/><Relationship Id="rId215" Type="http://schemas.openxmlformats.org/officeDocument/2006/relationships/customXml" Target="../ink/ink5768.xml"/><Relationship Id="rId236" Type="http://schemas.openxmlformats.org/officeDocument/2006/relationships/image" Target="../media/image3829.png"/><Relationship Id="rId257" Type="http://schemas.openxmlformats.org/officeDocument/2006/relationships/customXml" Target="../ink/ink5789.xml"/><Relationship Id="rId42" Type="http://schemas.openxmlformats.org/officeDocument/2006/relationships/image" Target="../media/image3722.png"/><Relationship Id="rId84" Type="http://schemas.openxmlformats.org/officeDocument/2006/relationships/image" Target="../media/image3745.png"/><Relationship Id="rId138" Type="http://schemas.openxmlformats.org/officeDocument/2006/relationships/image" Target="../media/image3775.png"/><Relationship Id="rId191" Type="http://schemas.openxmlformats.org/officeDocument/2006/relationships/customXml" Target="../ink/ink5756.xml"/><Relationship Id="rId205" Type="http://schemas.openxmlformats.org/officeDocument/2006/relationships/customXml" Target="../ink/ink5763.xml"/><Relationship Id="rId247" Type="http://schemas.openxmlformats.org/officeDocument/2006/relationships/customXml" Target="../ink/ink5784.xml"/><Relationship Id="rId107" Type="http://schemas.openxmlformats.org/officeDocument/2006/relationships/customXml" Target="../ink/ink5714.xml"/><Relationship Id="rId11" Type="http://schemas.openxmlformats.org/officeDocument/2006/relationships/customXml" Target="../ink/ink5666.xml"/><Relationship Id="rId53" Type="http://schemas.openxmlformats.org/officeDocument/2006/relationships/customXml" Target="../ink/ink5687.xml"/><Relationship Id="rId149" Type="http://schemas.openxmlformats.org/officeDocument/2006/relationships/customXml" Target="../ink/ink5735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55.xml"/><Relationship Id="rId299" Type="http://schemas.openxmlformats.org/officeDocument/2006/relationships/customXml" Target="../ink/ink5946.xml"/><Relationship Id="rId21" Type="http://schemas.openxmlformats.org/officeDocument/2006/relationships/customXml" Target="../ink/ink5807.xml"/><Relationship Id="rId63" Type="http://schemas.openxmlformats.org/officeDocument/2006/relationships/customXml" Target="../ink/ink5828.xml"/><Relationship Id="rId159" Type="http://schemas.openxmlformats.org/officeDocument/2006/relationships/customXml" Target="../ink/ink5876.xml"/><Relationship Id="rId324" Type="http://schemas.openxmlformats.org/officeDocument/2006/relationships/image" Target="../media/image4023.png"/><Relationship Id="rId366" Type="http://schemas.openxmlformats.org/officeDocument/2006/relationships/image" Target="../media/image4044.png"/><Relationship Id="rId170" Type="http://schemas.openxmlformats.org/officeDocument/2006/relationships/image" Target="../media/image3945.png"/><Relationship Id="rId226" Type="http://schemas.openxmlformats.org/officeDocument/2006/relationships/image" Target="../media/image3974.png"/><Relationship Id="rId268" Type="http://schemas.openxmlformats.org/officeDocument/2006/relationships/image" Target="../media/image3995.png"/><Relationship Id="rId32" Type="http://schemas.openxmlformats.org/officeDocument/2006/relationships/image" Target="../media/image3868.png"/><Relationship Id="rId74" Type="http://schemas.openxmlformats.org/officeDocument/2006/relationships/image" Target="../media/image3892.png"/><Relationship Id="rId128" Type="http://schemas.openxmlformats.org/officeDocument/2006/relationships/image" Target="../media/image3922.png"/><Relationship Id="rId335" Type="http://schemas.openxmlformats.org/officeDocument/2006/relationships/customXml" Target="../ink/ink5964.xml"/><Relationship Id="rId377" Type="http://schemas.openxmlformats.org/officeDocument/2006/relationships/customXml" Target="../ink/ink5985.xml"/><Relationship Id="rId5" Type="http://schemas.openxmlformats.org/officeDocument/2006/relationships/customXml" Target="../ink/ink5799.xml"/><Relationship Id="rId181" Type="http://schemas.openxmlformats.org/officeDocument/2006/relationships/customXml" Target="../ink/ink5887.xml"/><Relationship Id="rId237" Type="http://schemas.openxmlformats.org/officeDocument/2006/relationships/customXml" Target="../ink/ink5915.xml"/><Relationship Id="rId279" Type="http://schemas.openxmlformats.org/officeDocument/2006/relationships/customXml" Target="../ink/ink5936.xml"/><Relationship Id="rId43" Type="http://schemas.openxmlformats.org/officeDocument/2006/relationships/customXml" Target="../ink/ink5818.xml"/><Relationship Id="rId139" Type="http://schemas.openxmlformats.org/officeDocument/2006/relationships/customXml" Target="../ink/ink5866.xml"/><Relationship Id="rId290" Type="http://schemas.openxmlformats.org/officeDocument/2006/relationships/image" Target="../media/image4006.png"/><Relationship Id="rId304" Type="http://schemas.openxmlformats.org/officeDocument/2006/relationships/image" Target="../media/image4013.png"/><Relationship Id="rId346" Type="http://schemas.openxmlformats.org/officeDocument/2006/relationships/image" Target="../media/image4034.png"/><Relationship Id="rId388" Type="http://schemas.openxmlformats.org/officeDocument/2006/relationships/image" Target="../media/image4055.png"/><Relationship Id="rId85" Type="http://schemas.openxmlformats.org/officeDocument/2006/relationships/customXml" Target="../ink/ink5839.xml"/><Relationship Id="rId150" Type="http://schemas.openxmlformats.org/officeDocument/2006/relationships/image" Target="../media/image3934.png"/><Relationship Id="rId192" Type="http://schemas.openxmlformats.org/officeDocument/2006/relationships/image" Target="../media/image3957.png"/><Relationship Id="rId206" Type="http://schemas.openxmlformats.org/officeDocument/2006/relationships/image" Target="../media/image3964.png"/><Relationship Id="rId248" Type="http://schemas.openxmlformats.org/officeDocument/2006/relationships/image" Target="../media/image3985.png"/><Relationship Id="rId12" Type="http://schemas.openxmlformats.org/officeDocument/2006/relationships/image" Target="../media/image3857.png"/><Relationship Id="rId108" Type="http://schemas.openxmlformats.org/officeDocument/2006/relationships/image" Target="../media/image3911.png"/><Relationship Id="rId315" Type="http://schemas.openxmlformats.org/officeDocument/2006/relationships/customXml" Target="../ink/ink5954.xml"/><Relationship Id="rId357" Type="http://schemas.openxmlformats.org/officeDocument/2006/relationships/customXml" Target="../ink/ink5975.xml"/><Relationship Id="rId54" Type="http://schemas.openxmlformats.org/officeDocument/2006/relationships/image" Target="../media/image3881.png"/><Relationship Id="rId96" Type="http://schemas.openxmlformats.org/officeDocument/2006/relationships/image" Target="../media/image3904.png"/><Relationship Id="rId161" Type="http://schemas.openxmlformats.org/officeDocument/2006/relationships/customXml" Target="../ink/ink5877.xml"/><Relationship Id="rId217" Type="http://schemas.openxmlformats.org/officeDocument/2006/relationships/customXml" Target="../ink/ink5905.xml"/><Relationship Id="rId259" Type="http://schemas.openxmlformats.org/officeDocument/2006/relationships/customXml" Target="../ink/ink5926.xml"/><Relationship Id="rId23" Type="http://schemas.openxmlformats.org/officeDocument/2006/relationships/customXml" Target="../ink/ink5808.xml"/><Relationship Id="rId119" Type="http://schemas.openxmlformats.org/officeDocument/2006/relationships/customXml" Target="../ink/ink5856.xml"/><Relationship Id="rId270" Type="http://schemas.openxmlformats.org/officeDocument/2006/relationships/image" Target="../media/image3996.png"/><Relationship Id="rId326" Type="http://schemas.openxmlformats.org/officeDocument/2006/relationships/image" Target="../media/image4024.png"/><Relationship Id="rId65" Type="http://schemas.openxmlformats.org/officeDocument/2006/relationships/customXml" Target="../ink/ink5829.xml"/><Relationship Id="rId130" Type="http://schemas.openxmlformats.org/officeDocument/2006/relationships/image" Target="../media/image3923.png"/><Relationship Id="rId368" Type="http://schemas.openxmlformats.org/officeDocument/2006/relationships/image" Target="../media/image4045.png"/><Relationship Id="rId172" Type="http://schemas.openxmlformats.org/officeDocument/2006/relationships/image" Target="../media/image3946.png"/><Relationship Id="rId228" Type="http://schemas.openxmlformats.org/officeDocument/2006/relationships/image" Target="../media/image3975.png"/><Relationship Id="rId281" Type="http://schemas.openxmlformats.org/officeDocument/2006/relationships/customXml" Target="../ink/ink5937.xml"/><Relationship Id="rId337" Type="http://schemas.openxmlformats.org/officeDocument/2006/relationships/customXml" Target="../ink/ink5965.xml"/><Relationship Id="rId34" Type="http://schemas.openxmlformats.org/officeDocument/2006/relationships/image" Target="../media/image3869.png"/><Relationship Id="rId76" Type="http://schemas.openxmlformats.org/officeDocument/2006/relationships/image" Target="../media/image3893.png"/><Relationship Id="rId141" Type="http://schemas.openxmlformats.org/officeDocument/2006/relationships/customXml" Target="../ink/ink5867.xml"/><Relationship Id="rId379" Type="http://schemas.openxmlformats.org/officeDocument/2006/relationships/customXml" Target="../ink/ink5986.xml"/><Relationship Id="rId7" Type="http://schemas.openxmlformats.org/officeDocument/2006/relationships/customXml" Target="../ink/ink5800.xml"/><Relationship Id="rId183" Type="http://schemas.openxmlformats.org/officeDocument/2006/relationships/customXml" Target="../ink/ink5888.xml"/><Relationship Id="rId239" Type="http://schemas.openxmlformats.org/officeDocument/2006/relationships/customXml" Target="../ink/ink5916.xml"/><Relationship Id="rId390" Type="http://schemas.openxmlformats.org/officeDocument/2006/relationships/image" Target="../media/image4056.png"/><Relationship Id="rId250" Type="http://schemas.openxmlformats.org/officeDocument/2006/relationships/image" Target="../media/image3986.png"/><Relationship Id="rId292" Type="http://schemas.openxmlformats.org/officeDocument/2006/relationships/image" Target="../media/image4007.png"/><Relationship Id="rId306" Type="http://schemas.openxmlformats.org/officeDocument/2006/relationships/image" Target="../media/image4014.png"/><Relationship Id="rId45" Type="http://schemas.openxmlformats.org/officeDocument/2006/relationships/customXml" Target="../ink/ink5819.xml"/><Relationship Id="rId87" Type="http://schemas.openxmlformats.org/officeDocument/2006/relationships/customXml" Target="../ink/ink5840.xml"/><Relationship Id="rId110" Type="http://schemas.openxmlformats.org/officeDocument/2006/relationships/image" Target="../media/image3912.png"/><Relationship Id="rId348" Type="http://schemas.openxmlformats.org/officeDocument/2006/relationships/image" Target="../media/image4035.png"/><Relationship Id="rId152" Type="http://schemas.openxmlformats.org/officeDocument/2006/relationships/image" Target="../media/image3935.png"/><Relationship Id="rId194" Type="http://schemas.openxmlformats.org/officeDocument/2006/relationships/image" Target="../media/image3958.png"/><Relationship Id="rId208" Type="http://schemas.openxmlformats.org/officeDocument/2006/relationships/image" Target="../media/image3965.png"/><Relationship Id="rId261" Type="http://schemas.openxmlformats.org/officeDocument/2006/relationships/customXml" Target="../ink/ink5927.xml"/><Relationship Id="rId14" Type="http://schemas.openxmlformats.org/officeDocument/2006/relationships/image" Target="../media/image3858.png"/><Relationship Id="rId56" Type="http://schemas.openxmlformats.org/officeDocument/2006/relationships/image" Target="../media/image3882.png"/><Relationship Id="rId317" Type="http://schemas.openxmlformats.org/officeDocument/2006/relationships/customXml" Target="../ink/ink5955.xml"/><Relationship Id="rId359" Type="http://schemas.openxmlformats.org/officeDocument/2006/relationships/customXml" Target="../ink/ink5976.xml"/><Relationship Id="rId98" Type="http://schemas.openxmlformats.org/officeDocument/2006/relationships/image" Target="../media/image3905.png"/><Relationship Id="rId121" Type="http://schemas.openxmlformats.org/officeDocument/2006/relationships/customXml" Target="../ink/ink5857.xml"/><Relationship Id="rId163" Type="http://schemas.openxmlformats.org/officeDocument/2006/relationships/customXml" Target="../ink/ink5878.xml"/><Relationship Id="rId219" Type="http://schemas.openxmlformats.org/officeDocument/2006/relationships/customXml" Target="../ink/ink5906.xml"/><Relationship Id="rId370" Type="http://schemas.openxmlformats.org/officeDocument/2006/relationships/image" Target="../media/image4046.png"/><Relationship Id="rId230" Type="http://schemas.openxmlformats.org/officeDocument/2006/relationships/image" Target="../media/image3976.png"/><Relationship Id="rId25" Type="http://schemas.openxmlformats.org/officeDocument/2006/relationships/customXml" Target="../ink/ink5809.xml"/><Relationship Id="rId67" Type="http://schemas.openxmlformats.org/officeDocument/2006/relationships/customXml" Target="../ink/ink5830.xml"/><Relationship Id="rId272" Type="http://schemas.openxmlformats.org/officeDocument/2006/relationships/image" Target="../media/image3997.png"/><Relationship Id="rId328" Type="http://schemas.openxmlformats.org/officeDocument/2006/relationships/image" Target="../media/image4025.png"/><Relationship Id="rId132" Type="http://schemas.openxmlformats.org/officeDocument/2006/relationships/image" Target="../media/image3924.png"/><Relationship Id="rId174" Type="http://schemas.openxmlformats.org/officeDocument/2006/relationships/image" Target="../media/image3947.png"/><Relationship Id="rId381" Type="http://schemas.openxmlformats.org/officeDocument/2006/relationships/customXml" Target="../ink/ink5987.xml"/><Relationship Id="rId241" Type="http://schemas.openxmlformats.org/officeDocument/2006/relationships/customXml" Target="../ink/ink5917.xml"/><Relationship Id="rId36" Type="http://schemas.openxmlformats.org/officeDocument/2006/relationships/image" Target="../media/image3871.png"/><Relationship Id="rId283" Type="http://schemas.openxmlformats.org/officeDocument/2006/relationships/customXml" Target="../ink/ink5938.xml"/><Relationship Id="rId339" Type="http://schemas.openxmlformats.org/officeDocument/2006/relationships/customXml" Target="../ink/ink5966.xml"/><Relationship Id="rId78" Type="http://schemas.openxmlformats.org/officeDocument/2006/relationships/image" Target="../media/image3894.png"/><Relationship Id="rId101" Type="http://schemas.openxmlformats.org/officeDocument/2006/relationships/customXml" Target="../ink/ink5847.xml"/><Relationship Id="rId143" Type="http://schemas.openxmlformats.org/officeDocument/2006/relationships/customXml" Target="../ink/ink5868.xml"/><Relationship Id="rId185" Type="http://schemas.openxmlformats.org/officeDocument/2006/relationships/customXml" Target="../ink/ink5889.xml"/><Relationship Id="rId350" Type="http://schemas.openxmlformats.org/officeDocument/2006/relationships/image" Target="../media/image4036.png"/><Relationship Id="rId9" Type="http://schemas.openxmlformats.org/officeDocument/2006/relationships/customXml" Target="../ink/ink5801.xml"/><Relationship Id="rId210" Type="http://schemas.openxmlformats.org/officeDocument/2006/relationships/image" Target="../media/image3966.png"/><Relationship Id="rId392" Type="http://schemas.openxmlformats.org/officeDocument/2006/relationships/image" Target="../media/image4057.png"/><Relationship Id="rId252" Type="http://schemas.openxmlformats.org/officeDocument/2006/relationships/image" Target="../media/image3987.png"/><Relationship Id="rId294" Type="http://schemas.openxmlformats.org/officeDocument/2006/relationships/image" Target="../media/image4008.png"/><Relationship Id="rId308" Type="http://schemas.openxmlformats.org/officeDocument/2006/relationships/image" Target="../media/image4015.png"/><Relationship Id="rId47" Type="http://schemas.openxmlformats.org/officeDocument/2006/relationships/customXml" Target="../ink/ink5820.xml"/><Relationship Id="rId89" Type="http://schemas.openxmlformats.org/officeDocument/2006/relationships/customXml" Target="../ink/ink5841.xml"/><Relationship Id="rId112" Type="http://schemas.openxmlformats.org/officeDocument/2006/relationships/image" Target="../media/image3913.png"/><Relationship Id="rId154" Type="http://schemas.openxmlformats.org/officeDocument/2006/relationships/image" Target="../media/image3936.png"/><Relationship Id="rId361" Type="http://schemas.openxmlformats.org/officeDocument/2006/relationships/customXml" Target="../ink/ink5977.xml"/><Relationship Id="rId196" Type="http://schemas.openxmlformats.org/officeDocument/2006/relationships/image" Target="../media/image3959.png"/><Relationship Id="rId16" Type="http://schemas.openxmlformats.org/officeDocument/2006/relationships/image" Target="../media/image3859.png"/><Relationship Id="rId221" Type="http://schemas.openxmlformats.org/officeDocument/2006/relationships/customXml" Target="../ink/ink5907.xml"/><Relationship Id="rId263" Type="http://schemas.openxmlformats.org/officeDocument/2006/relationships/customXml" Target="../ink/ink5928.xml"/><Relationship Id="rId319" Type="http://schemas.openxmlformats.org/officeDocument/2006/relationships/customXml" Target="../ink/ink5956.xml"/><Relationship Id="rId37" Type="http://schemas.openxmlformats.org/officeDocument/2006/relationships/customXml" Target="../ink/ink5815.xml"/><Relationship Id="rId58" Type="http://schemas.openxmlformats.org/officeDocument/2006/relationships/image" Target="../media/image3883.png"/><Relationship Id="rId79" Type="http://schemas.openxmlformats.org/officeDocument/2006/relationships/customXml" Target="../ink/ink5836.xml"/><Relationship Id="rId102" Type="http://schemas.openxmlformats.org/officeDocument/2006/relationships/image" Target="../media/image3907.png"/><Relationship Id="rId123" Type="http://schemas.openxmlformats.org/officeDocument/2006/relationships/customXml" Target="../ink/ink5858.xml"/><Relationship Id="rId144" Type="http://schemas.openxmlformats.org/officeDocument/2006/relationships/image" Target="../media/image3931.png"/><Relationship Id="rId330" Type="http://schemas.openxmlformats.org/officeDocument/2006/relationships/image" Target="../media/image4026.png"/><Relationship Id="rId90" Type="http://schemas.openxmlformats.org/officeDocument/2006/relationships/image" Target="../media/image3901.png"/><Relationship Id="rId165" Type="http://schemas.openxmlformats.org/officeDocument/2006/relationships/customXml" Target="../ink/ink5879.xml"/><Relationship Id="rId186" Type="http://schemas.openxmlformats.org/officeDocument/2006/relationships/image" Target="../media/image3954.png"/><Relationship Id="rId351" Type="http://schemas.openxmlformats.org/officeDocument/2006/relationships/customXml" Target="../ink/ink5972.xml"/><Relationship Id="rId372" Type="http://schemas.openxmlformats.org/officeDocument/2006/relationships/image" Target="../media/image4047.png"/><Relationship Id="rId393" Type="http://schemas.openxmlformats.org/officeDocument/2006/relationships/customXml" Target="../ink/ink5993.xml"/><Relationship Id="rId211" Type="http://schemas.openxmlformats.org/officeDocument/2006/relationships/customXml" Target="../ink/ink5902.xml"/><Relationship Id="rId232" Type="http://schemas.openxmlformats.org/officeDocument/2006/relationships/image" Target="../media/image3977.png"/><Relationship Id="rId253" Type="http://schemas.openxmlformats.org/officeDocument/2006/relationships/customXml" Target="../ink/ink5923.xml"/><Relationship Id="rId274" Type="http://schemas.openxmlformats.org/officeDocument/2006/relationships/image" Target="../media/image3998.png"/><Relationship Id="rId295" Type="http://schemas.openxmlformats.org/officeDocument/2006/relationships/customXml" Target="../ink/ink5944.xml"/><Relationship Id="rId309" Type="http://schemas.openxmlformats.org/officeDocument/2006/relationships/customXml" Target="../ink/ink5951.xml"/><Relationship Id="rId27" Type="http://schemas.openxmlformats.org/officeDocument/2006/relationships/customXml" Target="../ink/ink5810.xml"/><Relationship Id="rId48" Type="http://schemas.openxmlformats.org/officeDocument/2006/relationships/image" Target="../media/image3877.png"/><Relationship Id="rId69" Type="http://schemas.openxmlformats.org/officeDocument/2006/relationships/customXml" Target="../ink/ink5831.xml"/><Relationship Id="rId113" Type="http://schemas.openxmlformats.org/officeDocument/2006/relationships/customXml" Target="../ink/ink5853.xml"/><Relationship Id="rId134" Type="http://schemas.openxmlformats.org/officeDocument/2006/relationships/image" Target="../media/image3925.png"/><Relationship Id="rId320" Type="http://schemas.openxmlformats.org/officeDocument/2006/relationships/image" Target="../media/image4021.png"/><Relationship Id="rId80" Type="http://schemas.openxmlformats.org/officeDocument/2006/relationships/image" Target="../media/image3895.png"/><Relationship Id="rId155" Type="http://schemas.openxmlformats.org/officeDocument/2006/relationships/customXml" Target="../ink/ink5874.xml"/><Relationship Id="rId176" Type="http://schemas.openxmlformats.org/officeDocument/2006/relationships/image" Target="../media/image3948.png"/><Relationship Id="rId197" Type="http://schemas.openxmlformats.org/officeDocument/2006/relationships/customXml" Target="../ink/ink5895.xml"/><Relationship Id="rId341" Type="http://schemas.openxmlformats.org/officeDocument/2006/relationships/customXml" Target="../ink/ink5967.xml"/><Relationship Id="rId362" Type="http://schemas.openxmlformats.org/officeDocument/2006/relationships/image" Target="../media/image4042.png"/><Relationship Id="rId383" Type="http://schemas.openxmlformats.org/officeDocument/2006/relationships/customXml" Target="../ink/ink5988.xml"/><Relationship Id="rId201" Type="http://schemas.openxmlformats.org/officeDocument/2006/relationships/customXml" Target="../ink/ink5897.xml"/><Relationship Id="rId222" Type="http://schemas.openxmlformats.org/officeDocument/2006/relationships/image" Target="../media/image3972.png"/><Relationship Id="rId243" Type="http://schemas.openxmlformats.org/officeDocument/2006/relationships/customXml" Target="../ink/ink5918.xml"/><Relationship Id="rId264" Type="http://schemas.openxmlformats.org/officeDocument/2006/relationships/image" Target="../media/image3993.png"/><Relationship Id="rId285" Type="http://schemas.openxmlformats.org/officeDocument/2006/relationships/customXml" Target="../ink/ink5939.xml"/><Relationship Id="rId17" Type="http://schemas.openxmlformats.org/officeDocument/2006/relationships/customXml" Target="../ink/ink5805.xml"/><Relationship Id="rId38" Type="http://schemas.openxmlformats.org/officeDocument/2006/relationships/image" Target="../media/image3872.png"/><Relationship Id="rId59" Type="http://schemas.openxmlformats.org/officeDocument/2006/relationships/customXml" Target="../ink/ink5826.xml"/><Relationship Id="rId103" Type="http://schemas.openxmlformats.org/officeDocument/2006/relationships/customXml" Target="../ink/ink5848.xml"/><Relationship Id="rId124" Type="http://schemas.openxmlformats.org/officeDocument/2006/relationships/image" Target="../media/image3919.png"/><Relationship Id="rId310" Type="http://schemas.openxmlformats.org/officeDocument/2006/relationships/image" Target="../media/image4016.png"/><Relationship Id="rId70" Type="http://schemas.openxmlformats.org/officeDocument/2006/relationships/image" Target="../media/image3889.png"/><Relationship Id="rId91" Type="http://schemas.openxmlformats.org/officeDocument/2006/relationships/customXml" Target="../ink/ink5842.xml"/><Relationship Id="rId145" Type="http://schemas.openxmlformats.org/officeDocument/2006/relationships/customXml" Target="../ink/ink5869.xml"/><Relationship Id="rId166" Type="http://schemas.openxmlformats.org/officeDocument/2006/relationships/image" Target="../media/image3943.png"/><Relationship Id="rId187" Type="http://schemas.openxmlformats.org/officeDocument/2006/relationships/customXml" Target="../ink/ink5890.xml"/><Relationship Id="rId331" Type="http://schemas.openxmlformats.org/officeDocument/2006/relationships/customXml" Target="../ink/ink5962.xml"/><Relationship Id="rId352" Type="http://schemas.openxmlformats.org/officeDocument/2006/relationships/image" Target="../media/image4037.png"/><Relationship Id="rId373" Type="http://schemas.openxmlformats.org/officeDocument/2006/relationships/customXml" Target="../ink/ink5983.xml"/><Relationship Id="rId394" Type="http://schemas.openxmlformats.org/officeDocument/2006/relationships/image" Target="../media/image4058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967.png"/><Relationship Id="rId233" Type="http://schemas.openxmlformats.org/officeDocument/2006/relationships/customXml" Target="../ink/ink5913.xml"/><Relationship Id="rId254" Type="http://schemas.openxmlformats.org/officeDocument/2006/relationships/image" Target="../media/image3988.png"/><Relationship Id="rId28" Type="http://schemas.openxmlformats.org/officeDocument/2006/relationships/image" Target="../media/image3866.png"/><Relationship Id="rId49" Type="http://schemas.openxmlformats.org/officeDocument/2006/relationships/customXml" Target="../ink/ink5821.xml"/><Relationship Id="rId114" Type="http://schemas.openxmlformats.org/officeDocument/2006/relationships/image" Target="../media/image3914.png"/><Relationship Id="rId275" Type="http://schemas.openxmlformats.org/officeDocument/2006/relationships/customXml" Target="../ink/ink5934.xml"/><Relationship Id="rId296" Type="http://schemas.openxmlformats.org/officeDocument/2006/relationships/image" Target="../media/image4009.png"/><Relationship Id="rId300" Type="http://schemas.openxmlformats.org/officeDocument/2006/relationships/image" Target="../media/image4011.png"/><Relationship Id="rId60" Type="http://schemas.openxmlformats.org/officeDocument/2006/relationships/image" Target="../media/image3884.png"/><Relationship Id="rId81" Type="http://schemas.openxmlformats.org/officeDocument/2006/relationships/customXml" Target="../ink/ink5837.xml"/><Relationship Id="rId135" Type="http://schemas.openxmlformats.org/officeDocument/2006/relationships/customXml" Target="../ink/ink5864.xml"/><Relationship Id="rId156" Type="http://schemas.openxmlformats.org/officeDocument/2006/relationships/image" Target="../media/image3937.png"/><Relationship Id="rId177" Type="http://schemas.openxmlformats.org/officeDocument/2006/relationships/customXml" Target="../ink/ink5885.xml"/><Relationship Id="rId198" Type="http://schemas.openxmlformats.org/officeDocument/2006/relationships/image" Target="../media/image3960.png"/><Relationship Id="rId321" Type="http://schemas.openxmlformats.org/officeDocument/2006/relationships/customXml" Target="../ink/ink5957.xml"/><Relationship Id="rId342" Type="http://schemas.openxmlformats.org/officeDocument/2006/relationships/image" Target="../media/image4032.png"/><Relationship Id="rId363" Type="http://schemas.openxmlformats.org/officeDocument/2006/relationships/customXml" Target="../ink/ink5978.xml"/><Relationship Id="rId384" Type="http://schemas.openxmlformats.org/officeDocument/2006/relationships/image" Target="../media/image4053.png"/><Relationship Id="rId202" Type="http://schemas.openxmlformats.org/officeDocument/2006/relationships/image" Target="../media/image3962.png"/><Relationship Id="rId223" Type="http://schemas.openxmlformats.org/officeDocument/2006/relationships/customXml" Target="../ink/ink5908.xml"/><Relationship Id="rId244" Type="http://schemas.openxmlformats.org/officeDocument/2006/relationships/image" Target="../media/image3983.png"/><Relationship Id="rId18" Type="http://schemas.openxmlformats.org/officeDocument/2006/relationships/image" Target="../media/image3861.png"/><Relationship Id="rId39" Type="http://schemas.openxmlformats.org/officeDocument/2006/relationships/customXml" Target="../ink/ink5816.xml"/><Relationship Id="rId265" Type="http://schemas.openxmlformats.org/officeDocument/2006/relationships/customXml" Target="../ink/ink5929.xml"/><Relationship Id="rId286" Type="http://schemas.openxmlformats.org/officeDocument/2006/relationships/image" Target="../media/image4004.png"/><Relationship Id="rId50" Type="http://schemas.openxmlformats.org/officeDocument/2006/relationships/image" Target="../media/image3878.png"/><Relationship Id="rId104" Type="http://schemas.openxmlformats.org/officeDocument/2006/relationships/image" Target="../media/image3908.png"/><Relationship Id="rId125" Type="http://schemas.openxmlformats.org/officeDocument/2006/relationships/customXml" Target="../ink/ink5859.xml"/><Relationship Id="rId146" Type="http://schemas.openxmlformats.org/officeDocument/2006/relationships/image" Target="../media/image3932.png"/><Relationship Id="rId167" Type="http://schemas.openxmlformats.org/officeDocument/2006/relationships/customXml" Target="../ink/ink5880.xml"/><Relationship Id="rId188" Type="http://schemas.openxmlformats.org/officeDocument/2006/relationships/image" Target="../media/image3955.png"/><Relationship Id="rId311" Type="http://schemas.openxmlformats.org/officeDocument/2006/relationships/customXml" Target="../ink/ink5952.xml"/><Relationship Id="rId332" Type="http://schemas.openxmlformats.org/officeDocument/2006/relationships/image" Target="../media/image4027.png"/><Relationship Id="rId353" Type="http://schemas.openxmlformats.org/officeDocument/2006/relationships/customXml" Target="../ink/ink5973.xml"/><Relationship Id="rId374" Type="http://schemas.openxmlformats.org/officeDocument/2006/relationships/image" Target="../media/image4048.png"/><Relationship Id="rId395" Type="http://schemas.openxmlformats.org/officeDocument/2006/relationships/customXml" Target="../ink/ink5994.xml"/><Relationship Id="rId71" Type="http://schemas.openxmlformats.org/officeDocument/2006/relationships/customXml" Target="../ink/ink5832.xml"/><Relationship Id="rId92" Type="http://schemas.openxmlformats.org/officeDocument/2006/relationships/image" Target="../media/image3902.png"/><Relationship Id="rId213" Type="http://schemas.openxmlformats.org/officeDocument/2006/relationships/customXml" Target="../ink/ink5903.xml"/><Relationship Id="rId234" Type="http://schemas.openxmlformats.org/officeDocument/2006/relationships/image" Target="../media/image3978.png"/><Relationship Id="rId2" Type="http://schemas.openxmlformats.org/officeDocument/2006/relationships/image" Target="../media/image3852.png"/><Relationship Id="rId29" Type="http://schemas.openxmlformats.org/officeDocument/2006/relationships/customXml" Target="../ink/ink5811.xml"/><Relationship Id="rId255" Type="http://schemas.openxmlformats.org/officeDocument/2006/relationships/customXml" Target="../ink/ink5924.xml"/><Relationship Id="rId276" Type="http://schemas.openxmlformats.org/officeDocument/2006/relationships/image" Target="../media/image3999.png"/><Relationship Id="rId297" Type="http://schemas.openxmlformats.org/officeDocument/2006/relationships/customXml" Target="../ink/ink5945.xml"/><Relationship Id="rId40" Type="http://schemas.openxmlformats.org/officeDocument/2006/relationships/image" Target="../media/image3873.png"/><Relationship Id="rId115" Type="http://schemas.openxmlformats.org/officeDocument/2006/relationships/customXml" Target="../ink/ink5854.xml"/><Relationship Id="rId136" Type="http://schemas.openxmlformats.org/officeDocument/2006/relationships/image" Target="../media/image3926.png"/><Relationship Id="rId157" Type="http://schemas.openxmlformats.org/officeDocument/2006/relationships/customXml" Target="../ink/ink5875.xml"/><Relationship Id="rId178" Type="http://schemas.openxmlformats.org/officeDocument/2006/relationships/image" Target="../media/image3949.png"/><Relationship Id="rId301" Type="http://schemas.openxmlformats.org/officeDocument/2006/relationships/customXml" Target="../ink/ink5947.xml"/><Relationship Id="rId322" Type="http://schemas.openxmlformats.org/officeDocument/2006/relationships/image" Target="../media/image4022.png"/><Relationship Id="rId343" Type="http://schemas.openxmlformats.org/officeDocument/2006/relationships/customXml" Target="../ink/ink5968.xml"/><Relationship Id="rId364" Type="http://schemas.openxmlformats.org/officeDocument/2006/relationships/image" Target="../media/image4043.png"/><Relationship Id="rId61" Type="http://schemas.openxmlformats.org/officeDocument/2006/relationships/customXml" Target="../ink/ink5827.xml"/><Relationship Id="rId82" Type="http://schemas.openxmlformats.org/officeDocument/2006/relationships/image" Target="../media/image3896.png"/><Relationship Id="rId199" Type="http://schemas.openxmlformats.org/officeDocument/2006/relationships/customXml" Target="../ink/ink5896.xml"/><Relationship Id="rId203" Type="http://schemas.openxmlformats.org/officeDocument/2006/relationships/customXml" Target="../ink/ink5898.xml"/><Relationship Id="rId385" Type="http://schemas.openxmlformats.org/officeDocument/2006/relationships/customXml" Target="../ink/ink5989.xml"/><Relationship Id="rId19" Type="http://schemas.openxmlformats.org/officeDocument/2006/relationships/customXml" Target="../ink/ink5806.xml"/><Relationship Id="rId224" Type="http://schemas.openxmlformats.org/officeDocument/2006/relationships/image" Target="../media/image3973.png"/><Relationship Id="rId245" Type="http://schemas.openxmlformats.org/officeDocument/2006/relationships/customXml" Target="../ink/ink5919.xml"/><Relationship Id="rId266" Type="http://schemas.openxmlformats.org/officeDocument/2006/relationships/image" Target="../media/image3994.png"/><Relationship Id="rId287" Type="http://schemas.openxmlformats.org/officeDocument/2006/relationships/customXml" Target="../ink/ink5940.xml"/><Relationship Id="rId30" Type="http://schemas.openxmlformats.org/officeDocument/2006/relationships/image" Target="../media/image3867.png"/><Relationship Id="rId105" Type="http://schemas.openxmlformats.org/officeDocument/2006/relationships/customXml" Target="../ink/ink5849.xml"/><Relationship Id="rId126" Type="http://schemas.openxmlformats.org/officeDocument/2006/relationships/image" Target="../media/image3921.png"/><Relationship Id="rId147" Type="http://schemas.openxmlformats.org/officeDocument/2006/relationships/customXml" Target="../ink/ink5870.xml"/><Relationship Id="rId168" Type="http://schemas.openxmlformats.org/officeDocument/2006/relationships/image" Target="../media/image3944.png"/><Relationship Id="rId312" Type="http://schemas.openxmlformats.org/officeDocument/2006/relationships/image" Target="../media/image4017.png"/><Relationship Id="rId333" Type="http://schemas.openxmlformats.org/officeDocument/2006/relationships/customXml" Target="../ink/ink5963.xml"/><Relationship Id="rId354" Type="http://schemas.openxmlformats.org/officeDocument/2006/relationships/image" Target="../media/image4038.png"/><Relationship Id="rId51" Type="http://schemas.openxmlformats.org/officeDocument/2006/relationships/customXml" Target="../ink/ink5822.xml"/><Relationship Id="rId72" Type="http://schemas.openxmlformats.org/officeDocument/2006/relationships/image" Target="../media/image3891.png"/><Relationship Id="rId93" Type="http://schemas.openxmlformats.org/officeDocument/2006/relationships/customXml" Target="../ink/ink5843.xml"/><Relationship Id="rId189" Type="http://schemas.openxmlformats.org/officeDocument/2006/relationships/customXml" Target="../ink/ink5891.xml"/><Relationship Id="rId375" Type="http://schemas.openxmlformats.org/officeDocument/2006/relationships/customXml" Target="../ink/ink5984.xml"/><Relationship Id="rId396" Type="http://schemas.openxmlformats.org/officeDocument/2006/relationships/image" Target="../media/image4059.png"/><Relationship Id="rId3" Type="http://schemas.openxmlformats.org/officeDocument/2006/relationships/customXml" Target="../ink/ink5798.xml"/><Relationship Id="rId214" Type="http://schemas.openxmlformats.org/officeDocument/2006/relationships/image" Target="../media/image3968.png"/><Relationship Id="rId235" Type="http://schemas.openxmlformats.org/officeDocument/2006/relationships/customXml" Target="../ink/ink5914.xml"/><Relationship Id="rId256" Type="http://schemas.openxmlformats.org/officeDocument/2006/relationships/image" Target="../media/image3989.png"/><Relationship Id="rId277" Type="http://schemas.openxmlformats.org/officeDocument/2006/relationships/customXml" Target="../ink/ink5935.xml"/><Relationship Id="rId298" Type="http://schemas.openxmlformats.org/officeDocument/2006/relationships/image" Target="../media/image4010.png"/><Relationship Id="rId116" Type="http://schemas.openxmlformats.org/officeDocument/2006/relationships/image" Target="../media/image3915.png"/><Relationship Id="rId137" Type="http://schemas.openxmlformats.org/officeDocument/2006/relationships/customXml" Target="../ink/ink5865.xml"/><Relationship Id="rId158" Type="http://schemas.openxmlformats.org/officeDocument/2006/relationships/image" Target="../media/image3938.png"/><Relationship Id="rId302" Type="http://schemas.openxmlformats.org/officeDocument/2006/relationships/image" Target="../media/image4012.png"/><Relationship Id="rId323" Type="http://schemas.openxmlformats.org/officeDocument/2006/relationships/customXml" Target="../ink/ink5958.xml"/><Relationship Id="rId344" Type="http://schemas.openxmlformats.org/officeDocument/2006/relationships/image" Target="../media/image4033.png"/><Relationship Id="rId20" Type="http://schemas.openxmlformats.org/officeDocument/2006/relationships/image" Target="../media/image3862.png"/><Relationship Id="rId41" Type="http://schemas.openxmlformats.org/officeDocument/2006/relationships/customXml" Target="../ink/ink5817.xml"/><Relationship Id="rId62" Type="http://schemas.openxmlformats.org/officeDocument/2006/relationships/image" Target="../media/image3885.png"/><Relationship Id="rId83" Type="http://schemas.openxmlformats.org/officeDocument/2006/relationships/customXml" Target="../ink/ink5838.xml"/><Relationship Id="rId179" Type="http://schemas.openxmlformats.org/officeDocument/2006/relationships/customXml" Target="../ink/ink5886.xml"/><Relationship Id="rId365" Type="http://schemas.openxmlformats.org/officeDocument/2006/relationships/customXml" Target="../ink/ink5979.xml"/><Relationship Id="rId386" Type="http://schemas.openxmlformats.org/officeDocument/2006/relationships/image" Target="../media/image4054.png"/><Relationship Id="rId190" Type="http://schemas.openxmlformats.org/officeDocument/2006/relationships/image" Target="../media/image3956.png"/><Relationship Id="rId204" Type="http://schemas.openxmlformats.org/officeDocument/2006/relationships/image" Target="../media/image3963.png"/><Relationship Id="rId225" Type="http://schemas.openxmlformats.org/officeDocument/2006/relationships/customXml" Target="../ink/ink5909.xml"/><Relationship Id="rId246" Type="http://schemas.openxmlformats.org/officeDocument/2006/relationships/image" Target="../media/image3984.png"/><Relationship Id="rId267" Type="http://schemas.openxmlformats.org/officeDocument/2006/relationships/customXml" Target="../ink/ink5930.xml"/><Relationship Id="rId288" Type="http://schemas.openxmlformats.org/officeDocument/2006/relationships/image" Target="../media/image4005.png"/><Relationship Id="rId106" Type="http://schemas.openxmlformats.org/officeDocument/2006/relationships/image" Target="../media/image3909.png"/><Relationship Id="rId127" Type="http://schemas.openxmlformats.org/officeDocument/2006/relationships/customXml" Target="../ink/ink5860.xml"/><Relationship Id="rId313" Type="http://schemas.openxmlformats.org/officeDocument/2006/relationships/customXml" Target="../ink/ink5953.xml"/><Relationship Id="rId10" Type="http://schemas.openxmlformats.org/officeDocument/2006/relationships/image" Target="../media/image3856.png"/><Relationship Id="rId31" Type="http://schemas.openxmlformats.org/officeDocument/2006/relationships/customXml" Target="../ink/ink5812.xml"/><Relationship Id="rId52" Type="http://schemas.openxmlformats.org/officeDocument/2006/relationships/image" Target="../media/image3879.png"/><Relationship Id="rId73" Type="http://schemas.openxmlformats.org/officeDocument/2006/relationships/customXml" Target="../ink/ink5833.xml"/><Relationship Id="rId94" Type="http://schemas.openxmlformats.org/officeDocument/2006/relationships/image" Target="../media/image3903.png"/><Relationship Id="rId148" Type="http://schemas.openxmlformats.org/officeDocument/2006/relationships/image" Target="../media/image3933.png"/><Relationship Id="rId169" Type="http://schemas.openxmlformats.org/officeDocument/2006/relationships/customXml" Target="../ink/ink5881.xml"/><Relationship Id="rId334" Type="http://schemas.openxmlformats.org/officeDocument/2006/relationships/image" Target="../media/image4028.png"/><Relationship Id="rId355" Type="http://schemas.openxmlformats.org/officeDocument/2006/relationships/customXml" Target="../ink/ink5974.xml"/><Relationship Id="rId376" Type="http://schemas.openxmlformats.org/officeDocument/2006/relationships/image" Target="../media/image4049.png"/><Relationship Id="rId397" Type="http://schemas.openxmlformats.org/officeDocument/2006/relationships/customXml" Target="../ink/ink5995.xml"/><Relationship Id="rId4" Type="http://schemas.openxmlformats.org/officeDocument/2006/relationships/image" Target="../media/image3853.png"/><Relationship Id="rId180" Type="http://schemas.openxmlformats.org/officeDocument/2006/relationships/image" Target="../media/image3951.png"/><Relationship Id="rId215" Type="http://schemas.openxmlformats.org/officeDocument/2006/relationships/customXml" Target="../ink/ink5904.xml"/><Relationship Id="rId236" Type="http://schemas.openxmlformats.org/officeDocument/2006/relationships/image" Target="../media/image3979.png"/><Relationship Id="rId257" Type="http://schemas.openxmlformats.org/officeDocument/2006/relationships/customXml" Target="../ink/ink5925.xml"/><Relationship Id="rId278" Type="http://schemas.openxmlformats.org/officeDocument/2006/relationships/image" Target="../media/image4000.png"/><Relationship Id="rId303" Type="http://schemas.openxmlformats.org/officeDocument/2006/relationships/customXml" Target="../ink/ink5948.xml"/><Relationship Id="rId42" Type="http://schemas.openxmlformats.org/officeDocument/2006/relationships/image" Target="../media/image3874.png"/><Relationship Id="rId84" Type="http://schemas.openxmlformats.org/officeDocument/2006/relationships/image" Target="../media/image3897.png"/><Relationship Id="rId138" Type="http://schemas.openxmlformats.org/officeDocument/2006/relationships/image" Target="../media/image3927.png"/><Relationship Id="rId345" Type="http://schemas.openxmlformats.org/officeDocument/2006/relationships/customXml" Target="../ink/ink5969.xml"/><Relationship Id="rId387" Type="http://schemas.openxmlformats.org/officeDocument/2006/relationships/customXml" Target="../ink/ink5990.xml"/><Relationship Id="rId191" Type="http://schemas.openxmlformats.org/officeDocument/2006/relationships/customXml" Target="../ink/ink5892.xml"/><Relationship Id="rId205" Type="http://schemas.openxmlformats.org/officeDocument/2006/relationships/customXml" Target="../ink/ink5899.xml"/><Relationship Id="rId247" Type="http://schemas.openxmlformats.org/officeDocument/2006/relationships/customXml" Target="../ink/ink5920.xml"/><Relationship Id="rId107" Type="http://schemas.openxmlformats.org/officeDocument/2006/relationships/customXml" Target="../ink/ink5850.xml"/><Relationship Id="rId289" Type="http://schemas.openxmlformats.org/officeDocument/2006/relationships/customXml" Target="../ink/ink5941.xml"/><Relationship Id="rId11" Type="http://schemas.openxmlformats.org/officeDocument/2006/relationships/customXml" Target="../ink/ink5802.xml"/><Relationship Id="rId53" Type="http://schemas.openxmlformats.org/officeDocument/2006/relationships/customXml" Target="../ink/ink5823.xml"/><Relationship Id="rId149" Type="http://schemas.openxmlformats.org/officeDocument/2006/relationships/customXml" Target="../ink/ink5871.xml"/><Relationship Id="rId314" Type="http://schemas.openxmlformats.org/officeDocument/2006/relationships/image" Target="../media/image4018.png"/><Relationship Id="rId356" Type="http://schemas.openxmlformats.org/officeDocument/2006/relationships/image" Target="../media/image4039.png"/><Relationship Id="rId398" Type="http://schemas.openxmlformats.org/officeDocument/2006/relationships/image" Target="../media/image4060.png"/><Relationship Id="rId95" Type="http://schemas.openxmlformats.org/officeDocument/2006/relationships/customXml" Target="../ink/ink5844.xml"/><Relationship Id="rId160" Type="http://schemas.openxmlformats.org/officeDocument/2006/relationships/image" Target="../media/image3939.png"/><Relationship Id="rId216" Type="http://schemas.openxmlformats.org/officeDocument/2006/relationships/image" Target="../media/image3969.png"/><Relationship Id="rId258" Type="http://schemas.openxmlformats.org/officeDocument/2006/relationships/image" Target="../media/image3990.png"/><Relationship Id="rId22" Type="http://schemas.openxmlformats.org/officeDocument/2006/relationships/image" Target="../media/image3863.png"/><Relationship Id="rId64" Type="http://schemas.openxmlformats.org/officeDocument/2006/relationships/image" Target="../media/image3886.png"/><Relationship Id="rId118" Type="http://schemas.openxmlformats.org/officeDocument/2006/relationships/image" Target="../media/image3916.png"/><Relationship Id="rId325" Type="http://schemas.openxmlformats.org/officeDocument/2006/relationships/customXml" Target="../ink/ink5959.xml"/><Relationship Id="rId367" Type="http://schemas.openxmlformats.org/officeDocument/2006/relationships/customXml" Target="../ink/ink5980.xml"/><Relationship Id="rId171" Type="http://schemas.openxmlformats.org/officeDocument/2006/relationships/customXml" Target="../ink/ink5882.xml"/><Relationship Id="rId227" Type="http://schemas.openxmlformats.org/officeDocument/2006/relationships/customXml" Target="../ink/ink5910.xml"/><Relationship Id="rId269" Type="http://schemas.openxmlformats.org/officeDocument/2006/relationships/customXml" Target="../ink/ink5931.xml"/><Relationship Id="rId33" Type="http://schemas.openxmlformats.org/officeDocument/2006/relationships/customXml" Target="../ink/ink5813.xml"/><Relationship Id="rId129" Type="http://schemas.openxmlformats.org/officeDocument/2006/relationships/customXml" Target="../ink/ink5861.xml"/><Relationship Id="rId280" Type="http://schemas.openxmlformats.org/officeDocument/2006/relationships/image" Target="../media/image4001.png"/><Relationship Id="rId336" Type="http://schemas.openxmlformats.org/officeDocument/2006/relationships/image" Target="../media/image4029.png"/><Relationship Id="rId75" Type="http://schemas.openxmlformats.org/officeDocument/2006/relationships/customXml" Target="../ink/ink5834.xml"/><Relationship Id="rId140" Type="http://schemas.openxmlformats.org/officeDocument/2006/relationships/image" Target="../media/image3928.png"/><Relationship Id="rId182" Type="http://schemas.openxmlformats.org/officeDocument/2006/relationships/image" Target="../media/image3952.png"/><Relationship Id="rId378" Type="http://schemas.openxmlformats.org/officeDocument/2006/relationships/image" Target="../media/image4050.png"/><Relationship Id="rId6" Type="http://schemas.openxmlformats.org/officeDocument/2006/relationships/image" Target="../media/image3854.png"/><Relationship Id="rId238" Type="http://schemas.openxmlformats.org/officeDocument/2006/relationships/image" Target="../media/image3980.png"/><Relationship Id="rId291" Type="http://schemas.openxmlformats.org/officeDocument/2006/relationships/customXml" Target="../ink/ink5942.xml"/><Relationship Id="rId305" Type="http://schemas.openxmlformats.org/officeDocument/2006/relationships/customXml" Target="../ink/ink5949.xml"/><Relationship Id="rId347" Type="http://schemas.openxmlformats.org/officeDocument/2006/relationships/customXml" Target="../ink/ink5970.xml"/><Relationship Id="rId44" Type="http://schemas.openxmlformats.org/officeDocument/2006/relationships/image" Target="../media/image3875.png"/><Relationship Id="rId86" Type="http://schemas.openxmlformats.org/officeDocument/2006/relationships/image" Target="../media/image3898.png"/><Relationship Id="rId151" Type="http://schemas.openxmlformats.org/officeDocument/2006/relationships/customXml" Target="../ink/ink5872.xml"/><Relationship Id="rId389" Type="http://schemas.openxmlformats.org/officeDocument/2006/relationships/customXml" Target="../ink/ink5991.xml"/><Relationship Id="rId193" Type="http://schemas.openxmlformats.org/officeDocument/2006/relationships/customXml" Target="../ink/ink5893.xml"/><Relationship Id="rId207" Type="http://schemas.openxmlformats.org/officeDocument/2006/relationships/customXml" Target="../ink/ink5900.xml"/><Relationship Id="rId249" Type="http://schemas.openxmlformats.org/officeDocument/2006/relationships/customXml" Target="../ink/ink5921.xml"/><Relationship Id="rId13" Type="http://schemas.openxmlformats.org/officeDocument/2006/relationships/customXml" Target="../ink/ink5803.xml"/><Relationship Id="rId109" Type="http://schemas.openxmlformats.org/officeDocument/2006/relationships/customXml" Target="../ink/ink5851.xml"/><Relationship Id="rId260" Type="http://schemas.openxmlformats.org/officeDocument/2006/relationships/image" Target="../media/image3991.png"/><Relationship Id="rId316" Type="http://schemas.openxmlformats.org/officeDocument/2006/relationships/image" Target="../media/image4019.png"/><Relationship Id="rId55" Type="http://schemas.openxmlformats.org/officeDocument/2006/relationships/customXml" Target="../ink/ink5824.xml"/><Relationship Id="rId97" Type="http://schemas.openxmlformats.org/officeDocument/2006/relationships/customXml" Target="../ink/ink5845.xml"/><Relationship Id="rId120" Type="http://schemas.openxmlformats.org/officeDocument/2006/relationships/image" Target="../media/image3917.png"/><Relationship Id="rId358" Type="http://schemas.openxmlformats.org/officeDocument/2006/relationships/image" Target="../media/image4040.png"/><Relationship Id="rId162" Type="http://schemas.openxmlformats.org/officeDocument/2006/relationships/image" Target="../media/image3941.png"/><Relationship Id="rId218" Type="http://schemas.openxmlformats.org/officeDocument/2006/relationships/image" Target="../media/image3970.png"/><Relationship Id="rId271" Type="http://schemas.openxmlformats.org/officeDocument/2006/relationships/customXml" Target="../ink/ink5932.xml"/><Relationship Id="rId24" Type="http://schemas.openxmlformats.org/officeDocument/2006/relationships/image" Target="../media/image3864.png"/><Relationship Id="rId66" Type="http://schemas.openxmlformats.org/officeDocument/2006/relationships/image" Target="../media/image3887.png"/><Relationship Id="rId131" Type="http://schemas.openxmlformats.org/officeDocument/2006/relationships/customXml" Target="../ink/ink5862.xml"/><Relationship Id="rId327" Type="http://schemas.openxmlformats.org/officeDocument/2006/relationships/customXml" Target="../ink/ink5960.xml"/><Relationship Id="rId369" Type="http://schemas.openxmlformats.org/officeDocument/2006/relationships/customXml" Target="../ink/ink5981.xml"/><Relationship Id="rId173" Type="http://schemas.openxmlformats.org/officeDocument/2006/relationships/customXml" Target="../ink/ink5883.xml"/><Relationship Id="rId229" Type="http://schemas.openxmlformats.org/officeDocument/2006/relationships/customXml" Target="../ink/ink5911.xml"/><Relationship Id="rId380" Type="http://schemas.openxmlformats.org/officeDocument/2006/relationships/image" Target="../media/image4051.png"/><Relationship Id="rId240" Type="http://schemas.openxmlformats.org/officeDocument/2006/relationships/image" Target="../media/image3981.png"/><Relationship Id="rId35" Type="http://schemas.openxmlformats.org/officeDocument/2006/relationships/customXml" Target="../ink/ink5814.xml"/><Relationship Id="rId77" Type="http://schemas.openxmlformats.org/officeDocument/2006/relationships/customXml" Target="../ink/ink5835.xml"/><Relationship Id="rId100" Type="http://schemas.openxmlformats.org/officeDocument/2006/relationships/image" Target="../media/image3906.png"/><Relationship Id="rId282" Type="http://schemas.openxmlformats.org/officeDocument/2006/relationships/image" Target="../media/image4002.png"/><Relationship Id="rId338" Type="http://schemas.openxmlformats.org/officeDocument/2006/relationships/image" Target="../media/image4030.png"/><Relationship Id="rId8" Type="http://schemas.openxmlformats.org/officeDocument/2006/relationships/image" Target="../media/image3855.png"/><Relationship Id="rId142" Type="http://schemas.openxmlformats.org/officeDocument/2006/relationships/image" Target="../media/image3929.png"/><Relationship Id="rId184" Type="http://schemas.openxmlformats.org/officeDocument/2006/relationships/image" Target="../media/image3953.png"/><Relationship Id="rId391" Type="http://schemas.openxmlformats.org/officeDocument/2006/relationships/customXml" Target="../ink/ink5992.xml"/><Relationship Id="rId251" Type="http://schemas.openxmlformats.org/officeDocument/2006/relationships/customXml" Target="../ink/ink5922.xml"/><Relationship Id="rId46" Type="http://schemas.openxmlformats.org/officeDocument/2006/relationships/image" Target="../media/image3876.png"/><Relationship Id="rId293" Type="http://schemas.openxmlformats.org/officeDocument/2006/relationships/customXml" Target="../ink/ink5943.xml"/><Relationship Id="rId307" Type="http://schemas.openxmlformats.org/officeDocument/2006/relationships/customXml" Target="../ink/ink5950.xml"/><Relationship Id="rId349" Type="http://schemas.openxmlformats.org/officeDocument/2006/relationships/customXml" Target="../ink/ink5971.xml"/><Relationship Id="rId88" Type="http://schemas.openxmlformats.org/officeDocument/2006/relationships/image" Target="../media/image3899.png"/><Relationship Id="rId111" Type="http://schemas.openxmlformats.org/officeDocument/2006/relationships/customXml" Target="../ink/ink5852.xml"/><Relationship Id="rId153" Type="http://schemas.openxmlformats.org/officeDocument/2006/relationships/customXml" Target="../ink/ink5873.xml"/><Relationship Id="rId195" Type="http://schemas.openxmlformats.org/officeDocument/2006/relationships/customXml" Target="../ink/ink5894.xml"/><Relationship Id="rId209" Type="http://schemas.openxmlformats.org/officeDocument/2006/relationships/customXml" Target="../ink/ink5901.xml"/><Relationship Id="rId360" Type="http://schemas.openxmlformats.org/officeDocument/2006/relationships/image" Target="../media/image4041.png"/><Relationship Id="rId220" Type="http://schemas.openxmlformats.org/officeDocument/2006/relationships/image" Target="../media/image3971.png"/><Relationship Id="rId15" Type="http://schemas.openxmlformats.org/officeDocument/2006/relationships/customXml" Target="../ink/ink5804.xml"/><Relationship Id="rId57" Type="http://schemas.openxmlformats.org/officeDocument/2006/relationships/customXml" Target="../ink/ink5825.xml"/><Relationship Id="rId262" Type="http://schemas.openxmlformats.org/officeDocument/2006/relationships/image" Target="../media/image3992.png"/><Relationship Id="rId318" Type="http://schemas.openxmlformats.org/officeDocument/2006/relationships/image" Target="../media/image4020.png"/><Relationship Id="rId99" Type="http://schemas.openxmlformats.org/officeDocument/2006/relationships/customXml" Target="../ink/ink5846.xml"/><Relationship Id="rId122" Type="http://schemas.openxmlformats.org/officeDocument/2006/relationships/image" Target="../media/image3918.png"/><Relationship Id="rId164" Type="http://schemas.openxmlformats.org/officeDocument/2006/relationships/image" Target="../media/image3942.png"/><Relationship Id="rId371" Type="http://schemas.openxmlformats.org/officeDocument/2006/relationships/customXml" Target="../ink/ink5982.xml"/><Relationship Id="rId26" Type="http://schemas.openxmlformats.org/officeDocument/2006/relationships/image" Target="../media/image3865.png"/><Relationship Id="rId231" Type="http://schemas.openxmlformats.org/officeDocument/2006/relationships/customXml" Target="../ink/ink5912.xml"/><Relationship Id="rId273" Type="http://schemas.openxmlformats.org/officeDocument/2006/relationships/customXml" Target="../ink/ink5933.xml"/><Relationship Id="rId329" Type="http://schemas.openxmlformats.org/officeDocument/2006/relationships/customXml" Target="../ink/ink5961.xml"/><Relationship Id="rId68" Type="http://schemas.openxmlformats.org/officeDocument/2006/relationships/image" Target="../media/image3888.png"/><Relationship Id="rId133" Type="http://schemas.openxmlformats.org/officeDocument/2006/relationships/customXml" Target="../ink/ink5863.xml"/><Relationship Id="rId175" Type="http://schemas.openxmlformats.org/officeDocument/2006/relationships/customXml" Target="../ink/ink5884.xml"/><Relationship Id="rId340" Type="http://schemas.openxmlformats.org/officeDocument/2006/relationships/image" Target="../media/image4031.png"/><Relationship Id="rId200" Type="http://schemas.openxmlformats.org/officeDocument/2006/relationships/image" Target="../media/image3961.png"/><Relationship Id="rId382" Type="http://schemas.openxmlformats.org/officeDocument/2006/relationships/image" Target="../media/image4052.png"/><Relationship Id="rId242" Type="http://schemas.openxmlformats.org/officeDocument/2006/relationships/image" Target="../media/image3982.png"/><Relationship Id="rId284" Type="http://schemas.openxmlformats.org/officeDocument/2006/relationships/image" Target="../media/image4003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18.png"/><Relationship Id="rId21" Type="http://schemas.openxmlformats.org/officeDocument/2006/relationships/image" Target="../media/image4070.png"/><Relationship Id="rId324" Type="http://schemas.openxmlformats.org/officeDocument/2006/relationships/customXml" Target="../ink/ink6157.xml"/><Relationship Id="rId170" Type="http://schemas.openxmlformats.org/officeDocument/2006/relationships/customXml" Target="../ink/ink6080.xml"/><Relationship Id="rId268" Type="http://schemas.openxmlformats.org/officeDocument/2006/relationships/customXml" Target="../ink/ink6129.xml"/><Relationship Id="rId475" Type="http://schemas.openxmlformats.org/officeDocument/2006/relationships/image" Target="../media/image4297.png"/><Relationship Id="rId32" Type="http://schemas.openxmlformats.org/officeDocument/2006/relationships/customXml" Target="../ink/ink6011.xml"/><Relationship Id="rId74" Type="http://schemas.openxmlformats.org/officeDocument/2006/relationships/customXml" Target="../ink/ink6032.xml"/><Relationship Id="rId128" Type="http://schemas.openxmlformats.org/officeDocument/2006/relationships/customXml" Target="../ink/ink6059.xml"/><Relationship Id="rId335" Type="http://schemas.openxmlformats.org/officeDocument/2006/relationships/image" Target="../media/image4227.png"/><Relationship Id="rId377" Type="http://schemas.openxmlformats.org/officeDocument/2006/relationships/image" Target="../media/image4248.png"/><Relationship Id="rId500" Type="http://schemas.openxmlformats.org/officeDocument/2006/relationships/customXml" Target="../ink/ink6245.xml"/><Relationship Id="rId5" Type="http://schemas.openxmlformats.org/officeDocument/2006/relationships/image" Target="../media/image4062.png"/><Relationship Id="rId181" Type="http://schemas.openxmlformats.org/officeDocument/2006/relationships/image" Target="../media/image4150.png"/><Relationship Id="rId237" Type="http://schemas.openxmlformats.org/officeDocument/2006/relationships/image" Target="../media/image4178.png"/><Relationship Id="rId402" Type="http://schemas.openxmlformats.org/officeDocument/2006/relationships/customXml" Target="../ink/ink6196.xml"/><Relationship Id="rId279" Type="http://schemas.openxmlformats.org/officeDocument/2006/relationships/image" Target="../media/image4199.png"/><Relationship Id="rId444" Type="http://schemas.openxmlformats.org/officeDocument/2006/relationships/customXml" Target="../ink/ink6217.xml"/><Relationship Id="rId486" Type="http://schemas.openxmlformats.org/officeDocument/2006/relationships/customXml" Target="../ink/ink6238.xml"/><Relationship Id="rId43" Type="http://schemas.openxmlformats.org/officeDocument/2006/relationships/image" Target="../media/image4081.png"/><Relationship Id="rId139" Type="http://schemas.openxmlformats.org/officeDocument/2006/relationships/image" Target="../media/image4129.png"/><Relationship Id="rId290" Type="http://schemas.openxmlformats.org/officeDocument/2006/relationships/customXml" Target="../ink/ink6140.xml"/><Relationship Id="rId304" Type="http://schemas.openxmlformats.org/officeDocument/2006/relationships/customXml" Target="../ink/ink6147.xml"/><Relationship Id="rId346" Type="http://schemas.openxmlformats.org/officeDocument/2006/relationships/customXml" Target="../ink/ink6168.xml"/><Relationship Id="rId388" Type="http://schemas.openxmlformats.org/officeDocument/2006/relationships/customXml" Target="../ink/ink6189.xml"/><Relationship Id="rId511" Type="http://schemas.openxmlformats.org/officeDocument/2006/relationships/image" Target="../media/image4315.png"/><Relationship Id="rId85" Type="http://schemas.openxmlformats.org/officeDocument/2006/relationships/image" Target="../media/image4102.png"/><Relationship Id="rId150" Type="http://schemas.openxmlformats.org/officeDocument/2006/relationships/customXml" Target="../ink/ink6070.xml"/><Relationship Id="rId192" Type="http://schemas.openxmlformats.org/officeDocument/2006/relationships/customXml" Target="../ink/ink6091.xml"/><Relationship Id="rId206" Type="http://schemas.openxmlformats.org/officeDocument/2006/relationships/customXml" Target="../ink/ink6098.xml"/><Relationship Id="rId413" Type="http://schemas.openxmlformats.org/officeDocument/2006/relationships/image" Target="../media/image4266.png"/><Relationship Id="rId248" Type="http://schemas.openxmlformats.org/officeDocument/2006/relationships/customXml" Target="../ink/ink6119.xml"/><Relationship Id="rId455" Type="http://schemas.openxmlformats.org/officeDocument/2006/relationships/image" Target="../media/image4287.png"/><Relationship Id="rId497" Type="http://schemas.openxmlformats.org/officeDocument/2006/relationships/image" Target="../media/image4308.png"/><Relationship Id="rId12" Type="http://schemas.openxmlformats.org/officeDocument/2006/relationships/customXml" Target="../ink/ink6001.xml"/><Relationship Id="rId108" Type="http://schemas.openxmlformats.org/officeDocument/2006/relationships/customXml" Target="../ink/ink6049.xml"/><Relationship Id="rId315" Type="http://schemas.openxmlformats.org/officeDocument/2006/relationships/image" Target="../media/image4217.png"/><Relationship Id="rId357" Type="http://schemas.openxmlformats.org/officeDocument/2006/relationships/image" Target="../media/image4238.png"/><Relationship Id="rId522" Type="http://schemas.openxmlformats.org/officeDocument/2006/relationships/customXml" Target="../ink/ink6256.xml"/><Relationship Id="rId54" Type="http://schemas.openxmlformats.org/officeDocument/2006/relationships/customXml" Target="../ink/ink6022.xml"/><Relationship Id="rId96" Type="http://schemas.openxmlformats.org/officeDocument/2006/relationships/customXml" Target="../ink/ink6043.xml"/><Relationship Id="rId161" Type="http://schemas.openxmlformats.org/officeDocument/2006/relationships/image" Target="../media/image4140.png"/><Relationship Id="rId217" Type="http://schemas.openxmlformats.org/officeDocument/2006/relationships/image" Target="../media/image4168.png"/><Relationship Id="rId399" Type="http://schemas.openxmlformats.org/officeDocument/2006/relationships/image" Target="../media/image4259.png"/><Relationship Id="rId259" Type="http://schemas.openxmlformats.org/officeDocument/2006/relationships/image" Target="../media/image4189.png"/><Relationship Id="rId424" Type="http://schemas.openxmlformats.org/officeDocument/2006/relationships/customXml" Target="../ink/ink6207.xml"/><Relationship Id="rId466" Type="http://schemas.openxmlformats.org/officeDocument/2006/relationships/customXml" Target="../ink/ink6228.xml"/><Relationship Id="rId23" Type="http://schemas.openxmlformats.org/officeDocument/2006/relationships/image" Target="../media/image4071.png"/><Relationship Id="rId119" Type="http://schemas.openxmlformats.org/officeDocument/2006/relationships/image" Target="../media/image4119.png"/><Relationship Id="rId270" Type="http://schemas.openxmlformats.org/officeDocument/2006/relationships/customXml" Target="../ink/ink6130.xml"/><Relationship Id="rId326" Type="http://schemas.openxmlformats.org/officeDocument/2006/relationships/customXml" Target="../ink/ink6158.xml"/><Relationship Id="rId65" Type="http://schemas.openxmlformats.org/officeDocument/2006/relationships/image" Target="../media/image4092.png"/><Relationship Id="rId130" Type="http://schemas.openxmlformats.org/officeDocument/2006/relationships/customXml" Target="../ink/ink6060.xml"/><Relationship Id="rId368" Type="http://schemas.openxmlformats.org/officeDocument/2006/relationships/customXml" Target="../ink/ink6179.xml"/><Relationship Id="rId172" Type="http://schemas.openxmlformats.org/officeDocument/2006/relationships/customXml" Target="../ink/ink6081.xml"/><Relationship Id="rId228" Type="http://schemas.openxmlformats.org/officeDocument/2006/relationships/customXml" Target="../ink/ink6109.xml"/><Relationship Id="rId435" Type="http://schemas.openxmlformats.org/officeDocument/2006/relationships/image" Target="../media/image4277.png"/><Relationship Id="rId477" Type="http://schemas.openxmlformats.org/officeDocument/2006/relationships/image" Target="../media/image4298.png"/><Relationship Id="rId281" Type="http://schemas.openxmlformats.org/officeDocument/2006/relationships/image" Target="../media/image4200.png"/><Relationship Id="rId337" Type="http://schemas.openxmlformats.org/officeDocument/2006/relationships/image" Target="../media/image4228.png"/><Relationship Id="rId502" Type="http://schemas.openxmlformats.org/officeDocument/2006/relationships/customXml" Target="../ink/ink6246.xml"/><Relationship Id="rId34" Type="http://schemas.openxmlformats.org/officeDocument/2006/relationships/customXml" Target="../ink/ink6012.xml"/><Relationship Id="rId76" Type="http://schemas.openxmlformats.org/officeDocument/2006/relationships/customXml" Target="../ink/ink6033.xml"/><Relationship Id="rId141" Type="http://schemas.openxmlformats.org/officeDocument/2006/relationships/image" Target="../media/image4130.png"/><Relationship Id="rId379" Type="http://schemas.openxmlformats.org/officeDocument/2006/relationships/image" Target="../media/image4249.png"/><Relationship Id="rId7" Type="http://schemas.openxmlformats.org/officeDocument/2006/relationships/image" Target="../media/image4063.png"/><Relationship Id="rId183" Type="http://schemas.openxmlformats.org/officeDocument/2006/relationships/image" Target="../media/image4151.png"/><Relationship Id="rId239" Type="http://schemas.openxmlformats.org/officeDocument/2006/relationships/image" Target="../media/image4179.png"/><Relationship Id="rId390" Type="http://schemas.openxmlformats.org/officeDocument/2006/relationships/customXml" Target="../ink/ink6190.xml"/><Relationship Id="rId404" Type="http://schemas.openxmlformats.org/officeDocument/2006/relationships/customXml" Target="../ink/ink6197.xml"/><Relationship Id="rId446" Type="http://schemas.openxmlformats.org/officeDocument/2006/relationships/customXml" Target="../ink/ink6218.xml"/><Relationship Id="rId250" Type="http://schemas.openxmlformats.org/officeDocument/2006/relationships/customXml" Target="../ink/ink6120.xml"/><Relationship Id="rId292" Type="http://schemas.openxmlformats.org/officeDocument/2006/relationships/customXml" Target="../ink/ink6141.xml"/><Relationship Id="rId306" Type="http://schemas.openxmlformats.org/officeDocument/2006/relationships/customXml" Target="../ink/ink6148.xml"/><Relationship Id="rId488" Type="http://schemas.openxmlformats.org/officeDocument/2006/relationships/customXml" Target="../ink/ink6239.xml"/><Relationship Id="rId45" Type="http://schemas.openxmlformats.org/officeDocument/2006/relationships/image" Target="../media/image4082.png"/><Relationship Id="rId87" Type="http://schemas.openxmlformats.org/officeDocument/2006/relationships/image" Target="../media/image4103.png"/><Relationship Id="rId110" Type="http://schemas.openxmlformats.org/officeDocument/2006/relationships/customXml" Target="../ink/ink6050.xml"/><Relationship Id="rId348" Type="http://schemas.openxmlformats.org/officeDocument/2006/relationships/customXml" Target="../ink/ink6169.xml"/><Relationship Id="rId513" Type="http://schemas.openxmlformats.org/officeDocument/2006/relationships/image" Target="../media/image4316.png"/><Relationship Id="rId152" Type="http://schemas.openxmlformats.org/officeDocument/2006/relationships/customXml" Target="../ink/ink6071.xml"/><Relationship Id="rId194" Type="http://schemas.openxmlformats.org/officeDocument/2006/relationships/customXml" Target="../ink/ink6092.xml"/><Relationship Id="rId208" Type="http://schemas.openxmlformats.org/officeDocument/2006/relationships/customXml" Target="../ink/ink6099.xml"/><Relationship Id="rId415" Type="http://schemas.openxmlformats.org/officeDocument/2006/relationships/image" Target="../media/image4267.png"/><Relationship Id="rId457" Type="http://schemas.openxmlformats.org/officeDocument/2006/relationships/image" Target="../media/image4288.png"/><Relationship Id="rId261" Type="http://schemas.openxmlformats.org/officeDocument/2006/relationships/image" Target="../media/image4190.png"/><Relationship Id="rId499" Type="http://schemas.openxmlformats.org/officeDocument/2006/relationships/image" Target="../media/image4309.png"/><Relationship Id="rId14" Type="http://schemas.openxmlformats.org/officeDocument/2006/relationships/customXml" Target="../ink/ink6002.xml"/><Relationship Id="rId56" Type="http://schemas.openxmlformats.org/officeDocument/2006/relationships/customXml" Target="../ink/ink6023.xml"/><Relationship Id="rId317" Type="http://schemas.openxmlformats.org/officeDocument/2006/relationships/image" Target="../media/image4218.png"/><Relationship Id="rId359" Type="http://schemas.openxmlformats.org/officeDocument/2006/relationships/image" Target="../media/image4239.png"/><Relationship Id="rId98" Type="http://schemas.openxmlformats.org/officeDocument/2006/relationships/customXml" Target="../ink/ink6044.xml"/><Relationship Id="rId121" Type="http://schemas.openxmlformats.org/officeDocument/2006/relationships/image" Target="../media/image4120.png"/><Relationship Id="rId163" Type="http://schemas.openxmlformats.org/officeDocument/2006/relationships/image" Target="../media/image4141.png"/><Relationship Id="rId219" Type="http://schemas.openxmlformats.org/officeDocument/2006/relationships/image" Target="../media/image4169.png"/><Relationship Id="rId370" Type="http://schemas.openxmlformats.org/officeDocument/2006/relationships/customXml" Target="../ink/ink6180.xml"/><Relationship Id="rId426" Type="http://schemas.openxmlformats.org/officeDocument/2006/relationships/customXml" Target="../ink/ink6208.xml"/><Relationship Id="rId230" Type="http://schemas.openxmlformats.org/officeDocument/2006/relationships/customXml" Target="../ink/ink6110.xml"/><Relationship Id="rId468" Type="http://schemas.openxmlformats.org/officeDocument/2006/relationships/customXml" Target="../ink/ink6229.xml"/><Relationship Id="rId25" Type="http://schemas.openxmlformats.org/officeDocument/2006/relationships/image" Target="../media/image4072.png"/><Relationship Id="rId67" Type="http://schemas.openxmlformats.org/officeDocument/2006/relationships/image" Target="../media/image4093.png"/><Relationship Id="rId272" Type="http://schemas.openxmlformats.org/officeDocument/2006/relationships/customXml" Target="../ink/ink6131.xml"/><Relationship Id="rId328" Type="http://schemas.openxmlformats.org/officeDocument/2006/relationships/customXml" Target="../ink/ink6159.xml"/><Relationship Id="rId132" Type="http://schemas.openxmlformats.org/officeDocument/2006/relationships/customXml" Target="../ink/ink6061.xml"/><Relationship Id="rId174" Type="http://schemas.openxmlformats.org/officeDocument/2006/relationships/customXml" Target="../ink/ink6082.xml"/><Relationship Id="rId381" Type="http://schemas.openxmlformats.org/officeDocument/2006/relationships/image" Target="../media/image4250.png"/><Relationship Id="rId241" Type="http://schemas.openxmlformats.org/officeDocument/2006/relationships/image" Target="../media/image4180.png"/><Relationship Id="rId437" Type="http://schemas.openxmlformats.org/officeDocument/2006/relationships/image" Target="../media/image4278.png"/><Relationship Id="rId479" Type="http://schemas.openxmlformats.org/officeDocument/2006/relationships/image" Target="../media/image4299.png"/><Relationship Id="rId36" Type="http://schemas.openxmlformats.org/officeDocument/2006/relationships/customXml" Target="../ink/ink6013.xml"/><Relationship Id="rId283" Type="http://schemas.openxmlformats.org/officeDocument/2006/relationships/image" Target="../media/image4201.png"/><Relationship Id="rId339" Type="http://schemas.openxmlformats.org/officeDocument/2006/relationships/image" Target="../media/image4229.png"/><Relationship Id="rId490" Type="http://schemas.openxmlformats.org/officeDocument/2006/relationships/customXml" Target="../ink/ink6240.xml"/><Relationship Id="rId504" Type="http://schemas.openxmlformats.org/officeDocument/2006/relationships/customXml" Target="../ink/ink6247.xml"/><Relationship Id="rId78" Type="http://schemas.openxmlformats.org/officeDocument/2006/relationships/customXml" Target="../ink/ink6034.xml"/><Relationship Id="rId101" Type="http://schemas.openxmlformats.org/officeDocument/2006/relationships/image" Target="../media/image4110.png"/><Relationship Id="rId143" Type="http://schemas.openxmlformats.org/officeDocument/2006/relationships/image" Target="../media/image4131.png"/><Relationship Id="rId185" Type="http://schemas.openxmlformats.org/officeDocument/2006/relationships/image" Target="../media/image4152.png"/><Relationship Id="rId350" Type="http://schemas.openxmlformats.org/officeDocument/2006/relationships/customXml" Target="../ink/ink6170.xml"/><Relationship Id="rId406" Type="http://schemas.openxmlformats.org/officeDocument/2006/relationships/customXml" Target="../ink/ink6198.xml"/><Relationship Id="rId9" Type="http://schemas.openxmlformats.org/officeDocument/2006/relationships/image" Target="../media/image4064.png"/><Relationship Id="rId210" Type="http://schemas.openxmlformats.org/officeDocument/2006/relationships/customXml" Target="../ink/ink6100.xml"/><Relationship Id="rId392" Type="http://schemas.openxmlformats.org/officeDocument/2006/relationships/customXml" Target="../ink/ink6191.xml"/><Relationship Id="rId448" Type="http://schemas.openxmlformats.org/officeDocument/2006/relationships/customXml" Target="../ink/ink6219.xml"/><Relationship Id="rId252" Type="http://schemas.openxmlformats.org/officeDocument/2006/relationships/customXml" Target="../ink/ink6121.xml"/><Relationship Id="rId294" Type="http://schemas.openxmlformats.org/officeDocument/2006/relationships/customXml" Target="../ink/ink6142.xml"/><Relationship Id="rId308" Type="http://schemas.openxmlformats.org/officeDocument/2006/relationships/customXml" Target="../ink/ink6149.xml"/><Relationship Id="rId515" Type="http://schemas.openxmlformats.org/officeDocument/2006/relationships/image" Target="../media/image4317.png"/><Relationship Id="rId47" Type="http://schemas.openxmlformats.org/officeDocument/2006/relationships/image" Target="../media/image4083.png"/><Relationship Id="rId89" Type="http://schemas.openxmlformats.org/officeDocument/2006/relationships/image" Target="../media/image4104.png"/><Relationship Id="rId112" Type="http://schemas.openxmlformats.org/officeDocument/2006/relationships/customXml" Target="../ink/ink6051.xml"/><Relationship Id="rId154" Type="http://schemas.openxmlformats.org/officeDocument/2006/relationships/customXml" Target="../ink/ink6072.xml"/><Relationship Id="rId361" Type="http://schemas.openxmlformats.org/officeDocument/2006/relationships/image" Target="../media/image4240.png"/><Relationship Id="rId196" Type="http://schemas.openxmlformats.org/officeDocument/2006/relationships/customXml" Target="../ink/ink6093.xml"/><Relationship Id="rId417" Type="http://schemas.openxmlformats.org/officeDocument/2006/relationships/image" Target="../media/image4268.png"/><Relationship Id="rId459" Type="http://schemas.openxmlformats.org/officeDocument/2006/relationships/image" Target="../media/image4289.png"/><Relationship Id="rId16" Type="http://schemas.openxmlformats.org/officeDocument/2006/relationships/customXml" Target="../ink/ink6003.xml"/><Relationship Id="rId221" Type="http://schemas.openxmlformats.org/officeDocument/2006/relationships/image" Target="../media/image4170.png"/><Relationship Id="rId263" Type="http://schemas.openxmlformats.org/officeDocument/2006/relationships/image" Target="../media/image4191.png"/><Relationship Id="rId319" Type="http://schemas.openxmlformats.org/officeDocument/2006/relationships/image" Target="../media/image4219.png"/><Relationship Id="rId470" Type="http://schemas.openxmlformats.org/officeDocument/2006/relationships/customXml" Target="../ink/ink6230.xml"/><Relationship Id="rId58" Type="http://schemas.openxmlformats.org/officeDocument/2006/relationships/customXml" Target="../ink/ink6024.xml"/><Relationship Id="rId123" Type="http://schemas.openxmlformats.org/officeDocument/2006/relationships/image" Target="../media/image4121.png"/><Relationship Id="rId330" Type="http://schemas.openxmlformats.org/officeDocument/2006/relationships/customXml" Target="../ink/ink6160.xml"/><Relationship Id="rId165" Type="http://schemas.openxmlformats.org/officeDocument/2006/relationships/image" Target="../media/image4142.png"/><Relationship Id="rId372" Type="http://schemas.openxmlformats.org/officeDocument/2006/relationships/customXml" Target="../ink/ink6181.xml"/><Relationship Id="rId428" Type="http://schemas.openxmlformats.org/officeDocument/2006/relationships/customXml" Target="../ink/ink6209.xml"/><Relationship Id="rId232" Type="http://schemas.openxmlformats.org/officeDocument/2006/relationships/customXml" Target="../ink/ink6111.xml"/><Relationship Id="rId274" Type="http://schemas.openxmlformats.org/officeDocument/2006/relationships/customXml" Target="../ink/ink6132.xml"/><Relationship Id="rId481" Type="http://schemas.openxmlformats.org/officeDocument/2006/relationships/image" Target="../media/image4300.png"/><Relationship Id="rId27" Type="http://schemas.openxmlformats.org/officeDocument/2006/relationships/image" Target="../media/image4073.png"/><Relationship Id="rId69" Type="http://schemas.openxmlformats.org/officeDocument/2006/relationships/image" Target="../media/image4094.png"/><Relationship Id="rId134" Type="http://schemas.openxmlformats.org/officeDocument/2006/relationships/customXml" Target="../ink/ink6062.xml"/><Relationship Id="rId80" Type="http://schemas.openxmlformats.org/officeDocument/2006/relationships/customXml" Target="../ink/ink6035.xml"/><Relationship Id="rId176" Type="http://schemas.openxmlformats.org/officeDocument/2006/relationships/customXml" Target="../ink/ink6083.xml"/><Relationship Id="rId341" Type="http://schemas.openxmlformats.org/officeDocument/2006/relationships/image" Target="../media/image4230.png"/><Relationship Id="rId383" Type="http://schemas.openxmlformats.org/officeDocument/2006/relationships/image" Target="../media/image4251.png"/><Relationship Id="rId439" Type="http://schemas.openxmlformats.org/officeDocument/2006/relationships/image" Target="../media/image4279.png"/><Relationship Id="rId201" Type="http://schemas.openxmlformats.org/officeDocument/2006/relationships/image" Target="../media/image4160.png"/><Relationship Id="rId243" Type="http://schemas.openxmlformats.org/officeDocument/2006/relationships/image" Target="../media/image4181.png"/><Relationship Id="rId285" Type="http://schemas.openxmlformats.org/officeDocument/2006/relationships/image" Target="../media/image4202.png"/><Relationship Id="rId450" Type="http://schemas.openxmlformats.org/officeDocument/2006/relationships/customXml" Target="../ink/ink6220.xml"/><Relationship Id="rId506" Type="http://schemas.openxmlformats.org/officeDocument/2006/relationships/customXml" Target="../ink/ink6248.xml"/><Relationship Id="rId38" Type="http://schemas.openxmlformats.org/officeDocument/2006/relationships/customXml" Target="../ink/ink6014.xml"/><Relationship Id="rId103" Type="http://schemas.openxmlformats.org/officeDocument/2006/relationships/image" Target="../media/image4111.png"/><Relationship Id="rId310" Type="http://schemas.openxmlformats.org/officeDocument/2006/relationships/customXml" Target="../ink/ink6150.xml"/><Relationship Id="rId492" Type="http://schemas.openxmlformats.org/officeDocument/2006/relationships/customXml" Target="../ink/ink6241.xml"/><Relationship Id="rId91" Type="http://schemas.openxmlformats.org/officeDocument/2006/relationships/image" Target="../media/image4105.png"/><Relationship Id="rId145" Type="http://schemas.openxmlformats.org/officeDocument/2006/relationships/image" Target="../media/image4132.png"/><Relationship Id="rId187" Type="http://schemas.openxmlformats.org/officeDocument/2006/relationships/image" Target="../media/image4153.png"/><Relationship Id="rId352" Type="http://schemas.openxmlformats.org/officeDocument/2006/relationships/customXml" Target="../ink/ink6171.xml"/><Relationship Id="rId394" Type="http://schemas.openxmlformats.org/officeDocument/2006/relationships/customXml" Target="../ink/ink6192.xml"/><Relationship Id="rId408" Type="http://schemas.openxmlformats.org/officeDocument/2006/relationships/customXml" Target="../ink/ink6199.xml"/><Relationship Id="rId212" Type="http://schemas.openxmlformats.org/officeDocument/2006/relationships/customXml" Target="../ink/ink6101.xml"/><Relationship Id="rId254" Type="http://schemas.openxmlformats.org/officeDocument/2006/relationships/customXml" Target="../ink/ink6122.xml"/><Relationship Id="rId49" Type="http://schemas.openxmlformats.org/officeDocument/2006/relationships/image" Target="../media/image4084.png"/><Relationship Id="rId114" Type="http://schemas.openxmlformats.org/officeDocument/2006/relationships/customXml" Target="../ink/ink6052.xml"/><Relationship Id="rId296" Type="http://schemas.openxmlformats.org/officeDocument/2006/relationships/customXml" Target="../ink/ink6143.xml"/><Relationship Id="rId461" Type="http://schemas.openxmlformats.org/officeDocument/2006/relationships/image" Target="../media/image4290.png"/><Relationship Id="rId517" Type="http://schemas.openxmlformats.org/officeDocument/2006/relationships/image" Target="../media/image4318.png"/><Relationship Id="rId60" Type="http://schemas.openxmlformats.org/officeDocument/2006/relationships/customXml" Target="../ink/ink6025.xml"/><Relationship Id="rId156" Type="http://schemas.openxmlformats.org/officeDocument/2006/relationships/customXml" Target="../ink/ink6073.xml"/><Relationship Id="rId198" Type="http://schemas.openxmlformats.org/officeDocument/2006/relationships/customXml" Target="../ink/ink6094.xml"/><Relationship Id="rId321" Type="http://schemas.openxmlformats.org/officeDocument/2006/relationships/image" Target="../media/image4220.png"/><Relationship Id="rId363" Type="http://schemas.openxmlformats.org/officeDocument/2006/relationships/image" Target="../media/image4241.png"/><Relationship Id="rId419" Type="http://schemas.openxmlformats.org/officeDocument/2006/relationships/image" Target="../media/image4269.png"/><Relationship Id="rId223" Type="http://schemas.openxmlformats.org/officeDocument/2006/relationships/image" Target="../media/image4171.png"/><Relationship Id="rId430" Type="http://schemas.openxmlformats.org/officeDocument/2006/relationships/customXml" Target="../ink/ink6210.xml"/><Relationship Id="rId18" Type="http://schemas.openxmlformats.org/officeDocument/2006/relationships/customXml" Target="../ink/ink6004.xml"/><Relationship Id="rId265" Type="http://schemas.openxmlformats.org/officeDocument/2006/relationships/image" Target="../media/image4192.png"/><Relationship Id="rId472" Type="http://schemas.openxmlformats.org/officeDocument/2006/relationships/customXml" Target="../ink/ink6231.xml"/><Relationship Id="rId125" Type="http://schemas.openxmlformats.org/officeDocument/2006/relationships/image" Target="../media/image4122.png"/><Relationship Id="rId167" Type="http://schemas.openxmlformats.org/officeDocument/2006/relationships/image" Target="../media/image4143.png"/><Relationship Id="rId332" Type="http://schemas.openxmlformats.org/officeDocument/2006/relationships/customXml" Target="../ink/ink6161.xml"/><Relationship Id="rId374" Type="http://schemas.openxmlformats.org/officeDocument/2006/relationships/customXml" Target="../ink/ink6182.xml"/><Relationship Id="rId71" Type="http://schemas.openxmlformats.org/officeDocument/2006/relationships/image" Target="../media/image4095.png"/><Relationship Id="rId234" Type="http://schemas.openxmlformats.org/officeDocument/2006/relationships/customXml" Target="../ink/ink6112.xml"/><Relationship Id="rId2" Type="http://schemas.openxmlformats.org/officeDocument/2006/relationships/customXml" Target="../ink/ink5996.xml"/><Relationship Id="rId29" Type="http://schemas.openxmlformats.org/officeDocument/2006/relationships/image" Target="../media/image4074.png"/><Relationship Id="rId276" Type="http://schemas.openxmlformats.org/officeDocument/2006/relationships/customXml" Target="../ink/ink6133.xml"/><Relationship Id="rId441" Type="http://schemas.openxmlformats.org/officeDocument/2006/relationships/image" Target="../media/image4280.png"/><Relationship Id="rId483" Type="http://schemas.openxmlformats.org/officeDocument/2006/relationships/image" Target="../media/image4301.png"/><Relationship Id="rId40" Type="http://schemas.openxmlformats.org/officeDocument/2006/relationships/customXml" Target="../ink/ink6015.xml"/><Relationship Id="rId136" Type="http://schemas.openxmlformats.org/officeDocument/2006/relationships/customXml" Target="../ink/ink6063.xml"/><Relationship Id="rId178" Type="http://schemas.openxmlformats.org/officeDocument/2006/relationships/customXml" Target="../ink/ink6084.xml"/><Relationship Id="rId301" Type="http://schemas.openxmlformats.org/officeDocument/2006/relationships/image" Target="../media/image4210.png"/><Relationship Id="rId343" Type="http://schemas.openxmlformats.org/officeDocument/2006/relationships/image" Target="../media/image4231.png"/><Relationship Id="rId82" Type="http://schemas.openxmlformats.org/officeDocument/2006/relationships/customXml" Target="../ink/ink6036.xml"/><Relationship Id="rId203" Type="http://schemas.openxmlformats.org/officeDocument/2006/relationships/image" Target="../media/image4161.png"/><Relationship Id="rId385" Type="http://schemas.openxmlformats.org/officeDocument/2006/relationships/image" Target="../media/image4252.png"/><Relationship Id="rId245" Type="http://schemas.openxmlformats.org/officeDocument/2006/relationships/image" Target="../media/image4182.png"/><Relationship Id="rId287" Type="http://schemas.openxmlformats.org/officeDocument/2006/relationships/image" Target="../media/image4203.png"/><Relationship Id="rId410" Type="http://schemas.openxmlformats.org/officeDocument/2006/relationships/customXml" Target="../ink/ink6200.xml"/><Relationship Id="rId452" Type="http://schemas.openxmlformats.org/officeDocument/2006/relationships/customXml" Target="../ink/ink6221.xml"/><Relationship Id="rId494" Type="http://schemas.openxmlformats.org/officeDocument/2006/relationships/customXml" Target="../ink/ink6242.xml"/><Relationship Id="rId508" Type="http://schemas.openxmlformats.org/officeDocument/2006/relationships/customXml" Target="../ink/ink6249.xml"/><Relationship Id="rId105" Type="http://schemas.openxmlformats.org/officeDocument/2006/relationships/image" Target="../media/image4112.png"/><Relationship Id="rId147" Type="http://schemas.openxmlformats.org/officeDocument/2006/relationships/image" Target="../media/image4133.png"/><Relationship Id="rId312" Type="http://schemas.openxmlformats.org/officeDocument/2006/relationships/customXml" Target="../ink/ink6151.xml"/><Relationship Id="rId354" Type="http://schemas.openxmlformats.org/officeDocument/2006/relationships/customXml" Target="../ink/ink6172.xml"/><Relationship Id="rId51" Type="http://schemas.openxmlformats.org/officeDocument/2006/relationships/image" Target="../media/image4085.png"/><Relationship Id="rId93" Type="http://schemas.openxmlformats.org/officeDocument/2006/relationships/image" Target="../media/image4106.png"/><Relationship Id="rId189" Type="http://schemas.openxmlformats.org/officeDocument/2006/relationships/image" Target="../media/image4154.png"/><Relationship Id="rId396" Type="http://schemas.openxmlformats.org/officeDocument/2006/relationships/customXml" Target="../ink/ink6193.xml"/><Relationship Id="rId214" Type="http://schemas.openxmlformats.org/officeDocument/2006/relationships/customXml" Target="../ink/ink6102.xml"/><Relationship Id="rId256" Type="http://schemas.openxmlformats.org/officeDocument/2006/relationships/customXml" Target="../ink/ink6123.xml"/><Relationship Id="rId298" Type="http://schemas.openxmlformats.org/officeDocument/2006/relationships/customXml" Target="../ink/ink6144.xml"/><Relationship Id="rId421" Type="http://schemas.openxmlformats.org/officeDocument/2006/relationships/image" Target="../media/image4270.png"/><Relationship Id="rId463" Type="http://schemas.openxmlformats.org/officeDocument/2006/relationships/image" Target="../media/image4291.png"/><Relationship Id="rId519" Type="http://schemas.openxmlformats.org/officeDocument/2006/relationships/image" Target="../media/image4319.png"/><Relationship Id="rId116" Type="http://schemas.openxmlformats.org/officeDocument/2006/relationships/customXml" Target="../ink/ink6053.xml"/><Relationship Id="rId158" Type="http://schemas.openxmlformats.org/officeDocument/2006/relationships/customXml" Target="../ink/ink6074.xml"/><Relationship Id="rId323" Type="http://schemas.openxmlformats.org/officeDocument/2006/relationships/image" Target="../media/image4221.png"/><Relationship Id="rId20" Type="http://schemas.openxmlformats.org/officeDocument/2006/relationships/customXml" Target="../ink/ink6005.xml"/><Relationship Id="rId62" Type="http://schemas.openxmlformats.org/officeDocument/2006/relationships/customXml" Target="../ink/ink6026.xml"/><Relationship Id="rId365" Type="http://schemas.openxmlformats.org/officeDocument/2006/relationships/image" Target="../media/image4242.png"/><Relationship Id="rId225" Type="http://schemas.openxmlformats.org/officeDocument/2006/relationships/image" Target="../media/image4172.png"/><Relationship Id="rId267" Type="http://schemas.openxmlformats.org/officeDocument/2006/relationships/image" Target="../media/image4193.png"/><Relationship Id="rId432" Type="http://schemas.openxmlformats.org/officeDocument/2006/relationships/customXml" Target="../ink/ink6211.xml"/><Relationship Id="rId474" Type="http://schemas.openxmlformats.org/officeDocument/2006/relationships/customXml" Target="../ink/ink6232.xml"/><Relationship Id="rId127" Type="http://schemas.openxmlformats.org/officeDocument/2006/relationships/image" Target="../media/image4123.png"/><Relationship Id="rId31" Type="http://schemas.openxmlformats.org/officeDocument/2006/relationships/image" Target="../media/image4075.png"/><Relationship Id="rId73" Type="http://schemas.openxmlformats.org/officeDocument/2006/relationships/image" Target="../media/image4096.png"/><Relationship Id="rId169" Type="http://schemas.openxmlformats.org/officeDocument/2006/relationships/image" Target="../media/image4144.png"/><Relationship Id="rId334" Type="http://schemas.openxmlformats.org/officeDocument/2006/relationships/customXml" Target="../ink/ink6162.xml"/><Relationship Id="rId376" Type="http://schemas.openxmlformats.org/officeDocument/2006/relationships/customXml" Target="../ink/ink6183.xml"/><Relationship Id="rId4" Type="http://schemas.openxmlformats.org/officeDocument/2006/relationships/customXml" Target="../ink/ink5997.xml"/><Relationship Id="rId180" Type="http://schemas.openxmlformats.org/officeDocument/2006/relationships/customXml" Target="../ink/ink6085.xml"/><Relationship Id="rId236" Type="http://schemas.openxmlformats.org/officeDocument/2006/relationships/customXml" Target="../ink/ink6113.xml"/><Relationship Id="rId278" Type="http://schemas.openxmlformats.org/officeDocument/2006/relationships/customXml" Target="../ink/ink6134.xml"/><Relationship Id="rId401" Type="http://schemas.openxmlformats.org/officeDocument/2006/relationships/image" Target="../media/image4260.png"/><Relationship Id="rId443" Type="http://schemas.openxmlformats.org/officeDocument/2006/relationships/image" Target="../media/image4281.png"/><Relationship Id="rId303" Type="http://schemas.openxmlformats.org/officeDocument/2006/relationships/image" Target="../media/image4211.png"/><Relationship Id="rId485" Type="http://schemas.openxmlformats.org/officeDocument/2006/relationships/image" Target="../media/image4302.png"/><Relationship Id="rId42" Type="http://schemas.openxmlformats.org/officeDocument/2006/relationships/customXml" Target="../ink/ink6016.xml"/><Relationship Id="rId84" Type="http://schemas.openxmlformats.org/officeDocument/2006/relationships/customXml" Target="../ink/ink6037.xml"/><Relationship Id="rId138" Type="http://schemas.openxmlformats.org/officeDocument/2006/relationships/customXml" Target="../ink/ink6064.xml"/><Relationship Id="rId345" Type="http://schemas.openxmlformats.org/officeDocument/2006/relationships/image" Target="../media/image4232.png"/><Relationship Id="rId387" Type="http://schemas.openxmlformats.org/officeDocument/2006/relationships/image" Target="../media/image4253.png"/><Relationship Id="rId510" Type="http://schemas.openxmlformats.org/officeDocument/2006/relationships/customXml" Target="../ink/ink6250.xml"/><Relationship Id="rId191" Type="http://schemas.openxmlformats.org/officeDocument/2006/relationships/image" Target="../media/image4155.png"/><Relationship Id="rId205" Type="http://schemas.openxmlformats.org/officeDocument/2006/relationships/image" Target="../media/image4162.png"/><Relationship Id="rId247" Type="http://schemas.openxmlformats.org/officeDocument/2006/relationships/image" Target="../media/image4183.png"/><Relationship Id="rId412" Type="http://schemas.openxmlformats.org/officeDocument/2006/relationships/customXml" Target="../ink/ink6201.xml"/><Relationship Id="rId107" Type="http://schemas.openxmlformats.org/officeDocument/2006/relationships/image" Target="../media/image4113.png"/><Relationship Id="rId289" Type="http://schemas.openxmlformats.org/officeDocument/2006/relationships/image" Target="../media/image4204.png"/><Relationship Id="rId454" Type="http://schemas.openxmlformats.org/officeDocument/2006/relationships/customXml" Target="../ink/ink6222.xml"/><Relationship Id="rId496" Type="http://schemas.openxmlformats.org/officeDocument/2006/relationships/customXml" Target="../ink/ink6243.xml"/><Relationship Id="rId11" Type="http://schemas.openxmlformats.org/officeDocument/2006/relationships/image" Target="../media/image4065.png"/><Relationship Id="rId53" Type="http://schemas.openxmlformats.org/officeDocument/2006/relationships/image" Target="../media/image4086.png"/><Relationship Id="rId149" Type="http://schemas.openxmlformats.org/officeDocument/2006/relationships/image" Target="../media/image4134.png"/><Relationship Id="rId314" Type="http://schemas.openxmlformats.org/officeDocument/2006/relationships/customXml" Target="../ink/ink6152.xml"/><Relationship Id="rId356" Type="http://schemas.openxmlformats.org/officeDocument/2006/relationships/customXml" Target="../ink/ink6173.xml"/><Relationship Id="rId398" Type="http://schemas.openxmlformats.org/officeDocument/2006/relationships/customXml" Target="../ink/ink6194.xml"/><Relationship Id="rId521" Type="http://schemas.openxmlformats.org/officeDocument/2006/relationships/image" Target="../media/image4320.png"/><Relationship Id="rId95" Type="http://schemas.openxmlformats.org/officeDocument/2006/relationships/image" Target="../media/image4107.png"/><Relationship Id="rId160" Type="http://schemas.openxmlformats.org/officeDocument/2006/relationships/customXml" Target="../ink/ink6075.xml"/><Relationship Id="rId216" Type="http://schemas.openxmlformats.org/officeDocument/2006/relationships/customXml" Target="../ink/ink6103.xml"/><Relationship Id="rId423" Type="http://schemas.openxmlformats.org/officeDocument/2006/relationships/image" Target="../media/image4271.png"/><Relationship Id="rId258" Type="http://schemas.openxmlformats.org/officeDocument/2006/relationships/customXml" Target="../ink/ink6124.xml"/><Relationship Id="rId465" Type="http://schemas.openxmlformats.org/officeDocument/2006/relationships/image" Target="../media/image4292.png"/><Relationship Id="rId22" Type="http://schemas.openxmlformats.org/officeDocument/2006/relationships/customXml" Target="../ink/ink6006.xml"/><Relationship Id="rId64" Type="http://schemas.openxmlformats.org/officeDocument/2006/relationships/customXml" Target="../ink/ink6027.xml"/><Relationship Id="rId118" Type="http://schemas.openxmlformats.org/officeDocument/2006/relationships/customXml" Target="../ink/ink6054.xml"/><Relationship Id="rId325" Type="http://schemas.openxmlformats.org/officeDocument/2006/relationships/image" Target="../media/image4222.png"/><Relationship Id="rId367" Type="http://schemas.openxmlformats.org/officeDocument/2006/relationships/image" Target="../media/image4243.png"/><Relationship Id="rId171" Type="http://schemas.openxmlformats.org/officeDocument/2006/relationships/image" Target="../media/image4145.png"/><Relationship Id="rId227" Type="http://schemas.openxmlformats.org/officeDocument/2006/relationships/image" Target="../media/image4173.png"/><Relationship Id="rId269" Type="http://schemas.openxmlformats.org/officeDocument/2006/relationships/image" Target="../media/image4194.png"/><Relationship Id="rId434" Type="http://schemas.openxmlformats.org/officeDocument/2006/relationships/customXml" Target="../ink/ink6212.xml"/><Relationship Id="rId476" Type="http://schemas.openxmlformats.org/officeDocument/2006/relationships/customXml" Target="../ink/ink6233.xml"/><Relationship Id="rId33" Type="http://schemas.openxmlformats.org/officeDocument/2006/relationships/image" Target="../media/image4076.png"/><Relationship Id="rId129" Type="http://schemas.openxmlformats.org/officeDocument/2006/relationships/image" Target="../media/image4124.png"/><Relationship Id="rId280" Type="http://schemas.openxmlformats.org/officeDocument/2006/relationships/customXml" Target="../ink/ink6135.xml"/><Relationship Id="rId336" Type="http://schemas.openxmlformats.org/officeDocument/2006/relationships/customXml" Target="../ink/ink6163.xml"/><Relationship Id="rId501" Type="http://schemas.openxmlformats.org/officeDocument/2006/relationships/image" Target="../media/image4310.png"/><Relationship Id="rId75" Type="http://schemas.openxmlformats.org/officeDocument/2006/relationships/image" Target="../media/image4097.png"/><Relationship Id="rId140" Type="http://schemas.openxmlformats.org/officeDocument/2006/relationships/customXml" Target="../ink/ink6065.xml"/><Relationship Id="rId182" Type="http://schemas.openxmlformats.org/officeDocument/2006/relationships/customXml" Target="../ink/ink6086.xml"/><Relationship Id="rId378" Type="http://schemas.openxmlformats.org/officeDocument/2006/relationships/customXml" Target="../ink/ink6184.xml"/><Relationship Id="rId403" Type="http://schemas.openxmlformats.org/officeDocument/2006/relationships/image" Target="../media/image4261.png"/><Relationship Id="rId6" Type="http://schemas.openxmlformats.org/officeDocument/2006/relationships/customXml" Target="../ink/ink5998.xml"/><Relationship Id="rId238" Type="http://schemas.openxmlformats.org/officeDocument/2006/relationships/customXml" Target="../ink/ink6114.xml"/><Relationship Id="rId445" Type="http://schemas.openxmlformats.org/officeDocument/2006/relationships/image" Target="../media/image4282.png"/><Relationship Id="rId487" Type="http://schemas.openxmlformats.org/officeDocument/2006/relationships/image" Target="../media/image4303.png"/><Relationship Id="rId291" Type="http://schemas.openxmlformats.org/officeDocument/2006/relationships/image" Target="../media/image4205.png"/><Relationship Id="rId305" Type="http://schemas.openxmlformats.org/officeDocument/2006/relationships/image" Target="../media/image4212.png"/><Relationship Id="rId347" Type="http://schemas.openxmlformats.org/officeDocument/2006/relationships/image" Target="../media/image4233.png"/><Relationship Id="rId512" Type="http://schemas.openxmlformats.org/officeDocument/2006/relationships/customXml" Target="../ink/ink6251.xml"/><Relationship Id="rId44" Type="http://schemas.openxmlformats.org/officeDocument/2006/relationships/customXml" Target="../ink/ink6017.xml"/><Relationship Id="rId86" Type="http://schemas.openxmlformats.org/officeDocument/2006/relationships/customXml" Target="../ink/ink6038.xml"/><Relationship Id="rId151" Type="http://schemas.openxmlformats.org/officeDocument/2006/relationships/image" Target="../media/image4135.png"/><Relationship Id="rId389" Type="http://schemas.openxmlformats.org/officeDocument/2006/relationships/image" Target="../media/image4254.png"/><Relationship Id="rId193" Type="http://schemas.openxmlformats.org/officeDocument/2006/relationships/image" Target="../media/image4156.png"/><Relationship Id="rId207" Type="http://schemas.openxmlformats.org/officeDocument/2006/relationships/image" Target="../media/image4163.png"/><Relationship Id="rId249" Type="http://schemas.openxmlformats.org/officeDocument/2006/relationships/image" Target="../media/image4184.png"/><Relationship Id="rId414" Type="http://schemas.openxmlformats.org/officeDocument/2006/relationships/customXml" Target="../ink/ink6202.xml"/><Relationship Id="rId456" Type="http://schemas.openxmlformats.org/officeDocument/2006/relationships/customXml" Target="../ink/ink6223.xml"/><Relationship Id="rId498" Type="http://schemas.openxmlformats.org/officeDocument/2006/relationships/customXml" Target="../ink/ink6244.xml"/><Relationship Id="rId13" Type="http://schemas.openxmlformats.org/officeDocument/2006/relationships/image" Target="../media/image4066.png"/><Relationship Id="rId109" Type="http://schemas.openxmlformats.org/officeDocument/2006/relationships/image" Target="../media/image4114.png"/><Relationship Id="rId260" Type="http://schemas.openxmlformats.org/officeDocument/2006/relationships/customXml" Target="../ink/ink6125.xml"/><Relationship Id="rId316" Type="http://schemas.openxmlformats.org/officeDocument/2006/relationships/customXml" Target="../ink/ink6153.xml"/><Relationship Id="rId523" Type="http://schemas.openxmlformats.org/officeDocument/2006/relationships/image" Target="../media/image4321.png"/><Relationship Id="rId55" Type="http://schemas.openxmlformats.org/officeDocument/2006/relationships/image" Target="../media/image4087.png"/><Relationship Id="rId97" Type="http://schemas.openxmlformats.org/officeDocument/2006/relationships/image" Target="../media/image4108.png"/><Relationship Id="rId120" Type="http://schemas.openxmlformats.org/officeDocument/2006/relationships/customXml" Target="../ink/ink6055.xml"/><Relationship Id="rId358" Type="http://schemas.openxmlformats.org/officeDocument/2006/relationships/customXml" Target="../ink/ink6174.xml"/><Relationship Id="rId162" Type="http://schemas.openxmlformats.org/officeDocument/2006/relationships/customXml" Target="../ink/ink6076.xml"/><Relationship Id="rId218" Type="http://schemas.openxmlformats.org/officeDocument/2006/relationships/customXml" Target="../ink/ink6104.xml"/><Relationship Id="rId425" Type="http://schemas.openxmlformats.org/officeDocument/2006/relationships/image" Target="../media/image4272.png"/><Relationship Id="rId467" Type="http://schemas.openxmlformats.org/officeDocument/2006/relationships/image" Target="../media/image4293.png"/><Relationship Id="rId271" Type="http://schemas.openxmlformats.org/officeDocument/2006/relationships/image" Target="../media/image4195.png"/><Relationship Id="rId24" Type="http://schemas.openxmlformats.org/officeDocument/2006/relationships/customXml" Target="../ink/ink6007.xml"/><Relationship Id="rId66" Type="http://schemas.openxmlformats.org/officeDocument/2006/relationships/customXml" Target="../ink/ink6028.xml"/><Relationship Id="rId131" Type="http://schemas.openxmlformats.org/officeDocument/2006/relationships/image" Target="../media/image4125.png"/><Relationship Id="rId327" Type="http://schemas.openxmlformats.org/officeDocument/2006/relationships/image" Target="../media/image4223.png"/><Relationship Id="rId369" Type="http://schemas.openxmlformats.org/officeDocument/2006/relationships/image" Target="../media/image4244.png"/><Relationship Id="rId173" Type="http://schemas.openxmlformats.org/officeDocument/2006/relationships/image" Target="../media/image4146.png"/><Relationship Id="rId229" Type="http://schemas.openxmlformats.org/officeDocument/2006/relationships/image" Target="../media/image4174.png"/><Relationship Id="rId380" Type="http://schemas.openxmlformats.org/officeDocument/2006/relationships/customXml" Target="../ink/ink6185.xml"/><Relationship Id="rId436" Type="http://schemas.openxmlformats.org/officeDocument/2006/relationships/customXml" Target="../ink/ink6213.xml"/><Relationship Id="rId240" Type="http://schemas.openxmlformats.org/officeDocument/2006/relationships/customXml" Target="../ink/ink6115.xml"/><Relationship Id="rId478" Type="http://schemas.openxmlformats.org/officeDocument/2006/relationships/customXml" Target="../ink/ink6234.xml"/><Relationship Id="rId35" Type="http://schemas.openxmlformats.org/officeDocument/2006/relationships/image" Target="../media/image4077.png"/><Relationship Id="rId77" Type="http://schemas.openxmlformats.org/officeDocument/2006/relationships/image" Target="../media/image4098.png"/><Relationship Id="rId100" Type="http://schemas.openxmlformats.org/officeDocument/2006/relationships/customXml" Target="../ink/ink6045.xml"/><Relationship Id="rId282" Type="http://schemas.openxmlformats.org/officeDocument/2006/relationships/customXml" Target="../ink/ink6136.xml"/><Relationship Id="rId338" Type="http://schemas.openxmlformats.org/officeDocument/2006/relationships/customXml" Target="../ink/ink6164.xml"/><Relationship Id="rId503" Type="http://schemas.openxmlformats.org/officeDocument/2006/relationships/image" Target="../media/image4311.png"/><Relationship Id="rId8" Type="http://schemas.openxmlformats.org/officeDocument/2006/relationships/customXml" Target="../ink/ink5999.xml"/><Relationship Id="rId142" Type="http://schemas.openxmlformats.org/officeDocument/2006/relationships/customXml" Target="../ink/ink6066.xml"/><Relationship Id="rId184" Type="http://schemas.openxmlformats.org/officeDocument/2006/relationships/customXml" Target="../ink/ink6087.xml"/><Relationship Id="rId391" Type="http://schemas.openxmlformats.org/officeDocument/2006/relationships/image" Target="../media/image4255.png"/><Relationship Id="rId405" Type="http://schemas.openxmlformats.org/officeDocument/2006/relationships/image" Target="../media/image4262.png"/><Relationship Id="rId447" Type="http://schemas.openxmlformats.org/officeDocument/2006/relationships/image" Target="../media/image4283.png"/><Relationship Id="rId251" Type="http://schemas.openxmlformats.org/officeDocument/2006/relationships/image" Target="../media/image4185.png"/><Relationship Id="rId489" Type="http://schemas.openxmlformats.org/officeDocument/2006/relationships/image" Target="../media/image4304.png"/><Relationship Id="rId46" Type="http://schemas.openxmlformats.org/officeDocument/2006/relationships/customXml" Target="../ink/ink6018.xml"/><Relationship Id="rId293" Type="http://schemas.openxmlformats.org/officeDocument/2006/relationships/image" Target="../media/image4206.png"/><Relationship Id="rId307" Type="http://schemas.openxmlformats.org/officeDocument/2006/relationships/image" Target="../media/image4213.png"/><Relationship Id="rId349" Type="http://schemas.openxmlformats.org/officeDocument/2006/relationships/image" Target="../media/image4234.png"/><Relationship Id="rId514" Type="http://schemas.openxmlformats.org/officeDocument/2006/relationships/customXml" Target="../ink/ink6252.xml"/><Relationship Id="rId88" Type="http://schemas.openxmlformats.org/officeDocument/2006/relationships/customXml" Target="../ink/ink6039.xml"/><Relationship Id="rId111" Type="http://schemas.openxmlformats.org/officeDocument/2006/relationships/image" Target="../media/image4115.png"/><Relationship Id="rId153" Type="http://schemas.openxmlformats.org/officeDocument/2006/relationships/image" Target="../media/image4136.png"/><Relationship Id="rId195" Type="http://schemas.openxmlformats.org/officeDocument/2006/relationships/image" Target="../media/image4157.png"/><Relationship Id="rId209" Type="http://schemas.openxmlformats.org/officeDocument/2006/relationships/image" Target="../media/image4164.png"/><Relationship Id="rId360" Type="http://schemas.openxmlformats.org/officeDocument/2006/relationships/customXml" Target="../ink/ink6175.xml"/><Relationship Id="rId416" Type="http://schemas.openxmlformats.org/officeDocument/2006/relationships/customXml" Target="../ink/ink6203.xml"/><Relationship Id="rId220" Type="http://schemas.openxmlformats.org/officeDocument/2006/relationships/customXml" Target="../ink/ink6105.xml"/><Relationship Id="rId458" Type="http://schemas.openxmlformats.org/officeDocument/2006/relationships/customXml" Target="../ink/ink6224.xml"/><Relationship Id="rId15" Type="http://schemas.openxmlformats.org/officeDocument/2006/relationships/image" Target="../media/image4067.png"/><Relationship Id="rId57" Type="http://schemas.openxmlformats.org/officeDocument/2006/relationships/image" Target="../media/image4088.png"/><Relationship Id="rId262" Type="http://schemas.openxmlformats.org/officeDocument/2006/relationships/customXml" Target="../ink/ink6126.xml"/><Relationship Id="rId318" Type="http://schemas.openxmlformats.org/officeDocument/2006/relationships/customXml" Target="../ink/ink6154.xml"/><Relationship Id="rId99" Type="http://schemas.openxmlformats.org/officeDocument/2006/relationships/image" Target="../media/image4109.png"/><Relationship Id="rId122" Type="http://schemas.openxmlformats.org/officeDocument/2006/relationships/customXml" Target="../ink/ink6056.xml"/><Relationship Id="rId164" Type="http://schemas.openxmlformats.org/officeDocument/2006/relationships/customXml" Target="../ink/ink6077.xml"/><Relationship Id="rId371" Type="http://schemas.openxmlformats.org/officeDocument/2006/relationships/image" Target="../media/image4245.png"/><Relationship Id="rId427" Type="http://schemas.openxmlformats.org/officeDocument/2006/relationships/image" Target="../media/image4273.png"/><Relationship Id="rId469" Type="http://schemas.openxmlformats.org/officeDocument/2006/relationships/image" Target="../media/image4294.png"/><Relationship Id="rId26" Type="http://schemas.openxmlformats.org/officeDocument/2006/relationships/customXml" Target="../ink/ink6008.xml"/><Relationship Id="rId231" Type="http://schemas.openxmlformats.org/officeDocument/2006/relationships/image" Target="../media/image4175.png"/><Relationship Id="rId273" Type="http://schemas.openxmlformats.org/officeDocument/2006/relationships/image" Target="../media/image4196.png"/><Relationship Id="rId329" Type="http://schemas.openxmlformats.org/officeDocument/2006/relationships/image" Target="../media/image4224.png"/><Relationship Id="rId480" Type="http://schemas.openxmlformats.org/officeDocument/2006/relationships/customXml" Target="../ink/ink6235.xml"/><Relationship Id="rId68" Type="http://schemas.openxmlformats.org/officeDocument/2006/relationships/customXml" Target="../ink/ink6029.xml"/><Relationship Id="rId133" Type="http://schemas.openxmlformats.org/officeDocument/2006/relationships/image" Target="../media/image4126.png"/><Relationship Id="rId175" Type="http://schemas.openxmlformats.org/officeDocument/2006/relationships/image" Target="../media/image4147.png"/><Relationship Id="rId340" Type="http://schemas.openxmlformats.org/officeDocument/2006/relationships/customXml" Target="../ink/ink6165.xml"/><Relationship Id="rId200" Type="http://schemas.openxmlformats.org/officeDocument/2006/relationships/customXml" Target="../ink/ink6095.xml"/><Relationship Id="rId382" Type="http://schemas.openxmlformats.org/officeDocument/2006/relationships/customXml" Target="../ink/ink6186.xml"/><Relationship Id="rId438" Type="http://schemas.openxmlformats.org/officeDocument/2006/relationships/customXml" Target="../ink/ink6214.xml"/><Relationship Id="rId242" Type="http://schemas.openxmlformats.org/officeDocument/2006/relationships/customXml" Target="../ink/ink6116.xml"/><Relationship Id="rId284" Type="http://schemas.openxmlformats.org/officeDocument/2006/relationships/customXml" Target="../ink/ink6137.xml"/><Relationship Id="rId491" Type="http://schemas.openxmlformats.org/officeDocument/2006/relationships/image" Target="../media/image4305.png"/><Relationship Id="rId505" Type="http://schemas.openxmlformats.org/officeDocument/2006/relationships/image" Target="../media/image4312.png"/><Relationship Id="rId37" Type="http://schemas.openxmlformats.org/officeDocument/2006/relationships/image" Target="../media/image4078.png"/><Relationship Id="rId79" Type="http://schemas.openxmlformats.org/officeDocument/2006/relationships/image" Target="../media/image4099.png"/><Relationship Id="rId102" Type="http://schemas.openxmlformats.org/officeDocument/2006/relationships/customXml" Target="../ink/ink6046.xml"/><Relationship Id="rId144" Type="http://schemas.openxmlformats.org/officeDocument/2006/relationships/customXml" Target="../ink/ink6067.xml"/><Relationship Id="rId90" Type="http://schemas.openxmlformats.org/officeDocument/2006/relationships/customXml" Target="../ink/ink6040.xml"/><Relationship Id="rId186" Type="http://schemas.openxmlformats.org/officeDocument/2006/relationships/customXml" Target="../ink/ink6088.xml"/><Relationship Id="rId351" Type="http://schemas.openxmlformats.org/officeDocument/2006/relationships/image" Target="../media/image4235.png"/><Relationship Id="rId393" Type="http://schemas.openxmlformats.org/officeDocument/2006/relationships/image" Target="../media/image4256.png"/><Relationship Id="rId407" Type="http://schemas.openxmlformats.org/officeDocument/2006/relationships/image" Target="../media/image4263.png"/><Relationship Id="rId449" Type="http://schemas.openxmlformats.org/officeDocument/2006/relationships/image" Target="../media/image4284.png"/><Relationship Id="rId211" Type="http://schemas.openxmlformats.org/officeDocument/2006/relationships/image" Target="../media/image4165.png"/><Relationship Id="rId253" Type="http://schemas.openxmlformats.org/officeDocument/2006/relationships/image" Target="../media/image4186.png"/><Relationship Id="rId295" Type="http://schemas.openxmlformats.org/officeDocument/2006/relationships/image" Target="../media/image4207.png"/><Relationship Id="rId309" Type="http://schemas.openxmlformats.org/officeDocument/2006/relationships/image" Target="../media/image4214.png"/><Relationship Id="rId460" Type="http://schemas.openxmlformats.org/officeDocument/2006/relationships/customXml" Target="../ink/ink6225.xml"/><Relationship Id="rId516" Type="http://schemas.openxmlformats.org/officeDocument/2006/relationships/customXml" Target="../ink/ink6253.xml"/><Relationship Id="rId48" Type="http://schemas.openxmlformats.org/officeDocument/2006/relationships/customXml" Target="../ink/ink6019.xml"/><Relationship Id="rId113" Type="http://schemas.openxmlformats.org/officeDocument/2006/relationships/image" Target="../media/image4116.png"/><Relationship Id="rId320" Type="http://schemas.openxmlformats.org/officeDocument/2006/relationships/customXml" Target="../ink/ink6155.xml"/><Relationship Id="rId155" Type="http://schemas.openxmlformats.org/officeDocument/2006/relationships/image" Target="../media/image4137.png"/><Relationship Id="rId197" Type="http://schemas.openxmlformats.org/officeDocument/2006/relationships/image" Target="../media/image4158.png"/><Relationship Id="rId362" Type="http://schemas.openxmlformats.org/officeDocument/2006/relationships/customXml" Target="../ink/ink6176.xml"/><Relationship Id="rId418" Type="http://schemas.openxmlformats.org/officeDocument/2006/relationships/customXml" Target="../ink/ink6204.xml"/><Relationship Id="rId222" Type="http://schemas.openxmlformats.org/officeDocument/2006/relationships/customXml" Target="../ink/ink6106.xml"/><Relationship Id="rId264" Type="http://schemas.openxmlformats.org/officeDocument/2006/relationships/customXml" Target="../ink/ink6127.xml"/><Relationship Id="rId471" Type="http://schemas.openxmlformats.org/officeDocument/2006/relationships/image" Target="../media/image4295.png"/><Relationship Id="rId17" Type="http://schemas.openxmlformats.org/officeDocument/2006/relationships/image" Target="../media/image4068.png"/><Relationship Id="rId59" Type="http://schemas.openxmlformats.org/officeDocument/2006/relationships/image" Target="../media/image4089.png"/><Relationship Id="rId124" Type="http://schemas.openxmlformats.org/officeDocument/2006/relationships/customXml" Target="../ink/ink6057.xml"/><Relationship Id="rId70" Type="http://schemas.openxmlformats.org/officeDocument/2006/relationships/customXml" Target="../ink/ink6030.xml"/><Relationship Id="rId166" Type="http://schemas.openxmlformats.org/officeDocument/2006/relationships/customXml" Target="../ink/ink6078.xml"/><Relationship Id="rId331" Type="http://schemas.openxmlformats.org/officeDocument/2006/relationships/image" Target="../media/image4225.png"/><Relationship Id="rId373" Type="http://schemas.openxmlformats.org/officeDocument/2006/relationships/image" Target="../media/image4246.png"/><Relationship Id="rId429" Type="http://schemas.openxmlformats.org/officeDocument/2006/relationships/image" Target="../media/image4274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4176.png"/><Relationship Id="rId440" Type="http://schemas.openxmlformats.org/officeDocument/2006/relationships/customXml" Target="../ink/ink6215.xml"/><Relationship Id="rId28" Type="http://schemas.openxmlformats.org/officeDocument/2006/relationships/customXml" Target="../ink/ink6009.xml"/><Relationship Id="rId275" Type="http://schemas.openxmlformats.org/officeDocument/2006/relationships/image" Target="../media/image4197.png"/><Relationship Id="rId300" Type="http://schemas.openxmlformats.org/officeDocument/2006/relationships/customXml" Target="../ink/ink6145.xml"/><Relationship Id="rId482" Type="http://schemas.openxmlformats.org/officeDocument/2006/relationships/customXml" Target="../ink/ink6236.xml"/><Relationship Id="rId81" Type="http://schemas.openxmlformats.org/officeDocument/2006/relationships/image" Target="../media/image4100.png"/><Relationship Id="rId135" Type="http://schemas.openxmlformats.org/officeDocument/2006/relationships/image" Target="../media/image4127.png"/><Relationship Id="rId177" Type="http://schemas.openxmlformats.org/officeDocument/2006/relationships/image" Target="../media/image4148.png"/><Relationship Id="rId342" Type="http://schemas.openxmlformats.org/officeDocument/2006/relationships/customXml" Target="../ink/ink6166.xml"/><Relationship Id="rId384" Type="http://schemas.openxmlformats.org/officeDocument/2006/relationships/customXml" Target="../ink/ink6187.xml"/><Relationship Id="rId202" Type="http://schemas.openxmlformats.org/officeDocument/2006/relationships/customXml" Target="../ink/ink6096.xml"/><Relationship Id="rId244" Type="http://schemas.openxmlformats.org/officeDocument/2006/relationships/customXml" Target="../ink/ink6117.xml"/><Relationship Id="rId39" Type="http://schemas.openxmlformats.org/officeDocument/2006/relationships/image" Target="../media/image4079.png"/><Relationship Id="rId286" Type="http://schemas.openxmlformats.org/officeDocument/2006/relationships/customXml" Target="../ink/ink6138.xml"/><Relationship Id="rId451" Type="http://schemas.openxmlformats.org/officeDocument/2006/relationships/image" Target="../media/image4285.png"/><Relationship Id="rId493" Type="http://schemas.openxmlformats.org/officeDocument/2006/relationships/image" Target="../media/image4306.png"/><Relationship Id="rId507" Type="http://schemas.openxmlformats.org/officeDocument/2006/relationships/image" Target="../media/image4313.png"/><Relationship Id="rId50" Type="http://schemas.openxmlformats.org/officeDocument/2006/relationships/customXml" Target="../ink/ink6020.xml"/><Relationship Id="rId104" Type="http://schemas.openxmlformats.org/officeDocument/2006/relationships/customXml" Target="../ink/ink6047.xml"/><Relationship Id="rId146" Type="http://schemas.openxmlformats.org/officeDocument/2006/relationships/customXml" Target="../ink/ink6068.xml"/><Relationship Id="rId188" Type="http://schemas.openxmlformats.org/officeDocument/2006/relationships/customXml" Target="../ink/ink6089.xml"/><Relationship Id="rId311" Type="http://schemas.openxmlformats.org/officeDocument/2006/relationships/image" Target="../media/image4215.png"/><Relationship Id="rId353" Type="http://schemas.openxmlformats.org/officeDocument/2006/relationships/image" Target="../media/image4236.png"/><Relationship Id="rId395" Type="http://schemas.openxmlformats.org/officeDocument/2006/relationships/image" Target="../media/image4257.png"/><Relationship Id="rId409" Type="http://schemas.openxmlformats.org/officeDocument/2006/relationships/image" Target="../media/image4264.png"/><Relationship Id="rId92" Type="http://schemas.openxmlformats.org/officeDocument/2006/relationships/customXml" Target="../ink/ink6041.xml"/><Relationship Id="rId213" Type="http://schemas.openxmlformats.org/officeDocument/2006/relationships/image" Target="../media/image4166.png"/><Relationship Id="rId420" Type="http://schemas.openxmlformats.org/officeDocument/2006/relationships/customXml" Target="../ink/ink6205.xml"/><Relationship Id="rId255" Type="http://schemas.openxmlformats.org/officeDocument/2006/relationships/image" Target="../media/image4187.png"/><Relationship Id="rId297" Type="http://schemas.openxmlformats.org/officeDocument/2006/relationships/image" Target="../media/image4208.png"/><Relationship Id="rId462" Type="http://schemas.openxmlformats.org/officeDocument/2006/relationships/customXml" Target="../ink/ink6226.xml"/><Relationship Id="rId518" Type="http://schemas.openxmlformats.org/officeDocument/2006/relationships/customXml" Target="../ink/ink6254.xml"/><Relationship Id="rId115" Type="http://schemas.openxmlformats.org/officeDocument/2006/relationships/image" Target="../media/image4117.png"/><Relationship Id="rId157" Type="http://schemas.openxmlformats.org/officeDocument/2006/relationships/image" Target="../media/image4138.png"/><Relationship Id="rId322" Type="http://schemas.openxmlformats.org/officeDocument/2006/relationships/customXml" Target="../ink/ink6156.xml"/><Relationship Id="rId364" Type="http://schemas.openxmlformats.org/officeDocument/2006/relationships/customXml" Target="../ink/ink6177.xml"/><Relationship Id="rId61" Type="http://schemas.openxmlformats.org/officeDocument/2006/relationships/image" Target="../media/image4090.png"/><Relationship Id="rId199" Type="http://schemas.openxmlformats.org/officeDocument/2006/relationships/image" Target="../media/image4159.png"/><Relationship Id="rId19" Type="http://schemas.openxmlformats.org/officeDocument/2006/relationships/image" Target="../media/image4069.png"/><Relationship Id="rId224" Type="http://schemas.openxmlformats.org/officeDocument/2006/relationships/customXml" Target="../ink/ink6107.xml"/><Relationship Id="rId266" Type="http://schemas.openxmlformats.org/officeDocument/2006/relationships/customXml" Target="../ink/ink6128.xml"/><Relationship Id="rId431" Type="http://schemas.openxmlformats.org/officeDocument/2006/relationships/image" Target="../media/image4275.png"/><Relationship Id="rId473" Type="http://schemas.openxmlformats.org/officeDocument/2006/relationships/image" Target="../media/image4296.png"/><Relationship Id="rId30" Type="http://schemas.openxmlformats.org/officeDocument/2006/relationships/customXml" Target="../ink/ink6010.xml"/><Relationship Id="rId126" Type="http://schemas.openxmlformats.org/officeDocument/2006/relationships/customXml" Target="../ink/ink6058.xml"/><Relationship Id="rId168" Type="http://schemas.openxmlformats.org/officeDocument/2006/relationships/customXml" Target="../ink/ink6079.xml"/><Relationship Id="rId333" Type="http://schemas.openxmlformats.org/officeDocument/2006/relationships/image" Target="../media/image4226.png"/><Relationship Id="rId72" Type="http://schemas.openxmlformats.org/officeDocument/2006/relationships/customXml" Target="../ink/ink6031.xml"/><Relationship Id="rId375" Type="http://schemas.openxmlformats.org/officeDocument/2006/relationships/image" Target="../media/image4247.png"/><Relationship Id="rId3" Type="http://schemas.openxmlformats.org/officeDocument/2006/relationships/image" Target="../media/image4061.png"/><Relationship Id="rId235" Type="http://schemas.openxmlformats.org/officeDocument/2006/relationships/image" Target="../media/image4177.png"/><Relationship Id="rId277" Type="http://schemas.openxmlformats.org/officeDocument/2006/relationships/image" Target="../media/image4198.png"/><Relationship Id="rId400" Type="http://schemas.openxmlformats.org/officeDocument/2006/relationships/customXml" Target="../ink/ink6195.xml"/><Relationship Id="rId442" Type="http://schemas.openxmlformats.org/officeDocument/2006/relationships/customXml" Target="../ink/ink6216.xml"/><Relationship Id="rId484" Type="http://schemas.openxmlformats.org/officeDocument/2006/relationships/customXml" Target="../ink/ink6237.xml"/><Relationship Id="rId137" Type="http://schemas.openxmlformats.org/officeDocument/2006/relationships/image" Target="../media/image4128.png"/><Relationship Id="rId302" Type="http://schemas.openxmlformats.org/officeDocument/2006/relationships/customXml" Target="../ink/ink6146.xml"/><Relationship Id="rId344" Type="http://schemas.openxmlformats.org/officeDocument/2006/relationships/customXml" Target="../ink/ink6167.xml"/><Relationship Id="rId41" Type="http://schemas.openxmlformats.org/officeDocument/2006/relationships/image" Target="../media/image4080.png"/><Relationship Id="rId83" Type="http://schemas.openxmlformats.org/officeDocument/2006/relationships/image" Target="../media/image4101.png"/><Relationship Id="rId179" Type="http://schemas.openxmlformats.org/officeDocument/2006/relationships/image" Target="../media/image4149.png"/><Relationship Id="rId386" Type="http://schemas.openxmlformats.org/officeDocument/2006/relationships/customXml" Target="../ink/ink6188.xml"/><Relationship Id="rId190" Type="http://schemas.openxmlformats.org/officeDocument/2006/relationships/customXml" Target="../ink/ink6090.xml"/><Relationship Id="rId204" Type="http://schemas.openxmlformats.org/officeDocument/2006/relationships/customXml" Target="../ink/ink6097.xml"/><Relationship Id="rId246" Type="http://schemas.openxmlformats.org/officeDocument/2006/relationships/customXml" Target="../ink/ink6118.xml"/><Relationship Id="rId288" Type="http://schemas.openxmlformats.org/officeDocument/2006/relationships/customXml" Target="../ink/ink6139.xml"/><Relationship Id="rId411" Type="http://schemas.openxmlformats.org/officeDocument/2006/relationships/image" Target="../media/image4265.png"/><Relationship Id="rId453" Type="http://schemas.openxmlformats.org/officeDocument/2006/relationships/image" Target="../media/image4286.png"/><Relationship Id="rId509" Type="http://schemas.openxmlformats.org/officeDocument/2006/relationships/image" Target="../media/image4314.png"/><Relationship Id="rId106" Type="http://schemas.openxmlformats.org/officeDocument/2006/relationships/customXml" Target="../ink/ink6048.xml"/><Relationship Id="rId313" Type="http://schemas.openxmlformats.org/officeDocument/2006/relationships/image" Target="../media/image4216.png"/><Relationship Id="rId495" Type="http://schemas.openxmlformats.org/officeDocument/2006/relationships/image" Target="../media/image4307.png"/><Relationship Id="rId10" Type="http://schemas.openxmlformats.org/officeDocument/2006/relationships/customXml" Target="../ink/ink6000.xml"/><Relationship Id="rId52" Type="http://schemas.openxmlformats.org/officeDocument/2006/relationships/customXml" Target="../ink/ink6021.xml"/><Relationship Id="rId94" Type="http://schemas.openxmlformats.org/officeDocument/2006/relationships/customXml" Target="../ink/ink6042.xml"/><Relationship Id="rId148" Type="http://schemas.openxmlformats.org/officeDocument/2006/relationships/customXml" Target="../ink/ink6069.xml"/><Relationship Id="rId355" Type="http://schemas.openxmlformats.org/officeDocument/2006/relationships/image" Target="../media/image4237.png"/><Relationship Id="rId397" Type="http://schemas.openxmlformats.org/officeDocument/2006/relationships/image" Target="../media/image4258.png"/><Relationship Id="rId520" Type="http://schemas.openxmlformats.org/officeDocument/2006/relationships/customXml" Target="../ink/ink6255.xml"/><Relationship Id="rId215" Type="http://schemas.openxmlformats.org/officeDocument/2006/relationships/image" Target="../media/image4167.png"/><Relationship Id="rId257" Type="http://schemas.openxmlformats.org/officeDocument/2006/relationships/image" Target="../media/image4188.png"/><Relationship Id="rId422" Type="http://schemas.openxmlformats.org/officeDocument/2006/relationships/customXml" Target="../ink/ink6206.xml"/><Relationship Id="rId464" Type="http://schemas.openxmlformats.org/officeDocument/2006/relationships/customXml" Target="../ink/ink6227.xml"/><Relationship Id="rId299" Type="http://schemas.openxmlformats.org/officeDocument/2006/relationships/image" Target="../media/image4209.png"/><Relationship Id="rId63" Type="http://schemas.openxmlformats.org/officeDocument/2006/relationships/image" Target="../media/image4091.png"/><Relationship Id="rId159" Type="http://schemas.openxmlformats.org/officeDocument/2006/relationships/image" Target="../media/image4139.png"/><Relationship Id="rId366" Type="http://schemas.openxmlformats.org/officeDocument/2006/relationships/customXml" Target="../ink/ink6178.xml"/><Relationship Id="rId226" Type="http://schemas.openxmlformats.org/officeDocument/2006/relationships/customXml" Target="../ink/ink6108.xml"/><Relationship Id="rId433" Type="http://schemas.openxmlformats.org/officeDocument/2006/relationships/image" Target="../media/image4276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79.png"/><Relationship Id="rId671" Type="http://schemas.openxmlformats.org/officeDocument/2006/relationships/image" Target="../media/image4656.png"/><Relationship Id="rId21" Type="http://schemas.openxmlformats.org/officeDocument/2006/relationships/image" Target="../media/image4331.png"/><Relationship Id="rId324" Type="http://schemas.openxmlformats.org/officeDocument/2006/relationships/customXml" Target="../ink/ink6418.xml"/><Relationship Id="rId531" Type="http://schemas.openxmlformats.org/officeDocument/2006/relationships/image" Target="../media/image4586.png"/><Relationship Id="rId629" Type="http://schemas.openxmlformats.org/officeDocument/2006/relationships/image" Target="../media/image4635.png"/><Relationship Id="rId170" Type="http://schemas.openxmlformats.org/officeDocument/2006/relationships/customXml" Target="../ink/ink6341.xml"/><Relationship Id="rId268" Type="http://schemas.openxmlformats.org/officeDocument/2006/relationships/customXml" Target="../ink/ink6390.xml"/><Relationship Id="rId475" Type="http://schemas.openxmlformats.org/officeDocument/2006/relationships/image" Target="../media/image4558.png"/><Relationship Id="rId32" Type="http://schemas.openxmlformats.org/officeDocument/2006/relationships/customXml" Target="../ink/ink6272.xml"/><Relationship Id="rId128" Type="http://schemas.openxmlformats.org/officeDocument/2006/relationships/customXml" Target="../ink/ink6320.xml"/><Relationship Id="rId335" Type="http://schemas.openxmlformats.org/officeDocument/2006/relationships/image" Target="../media/image4488.png"/><Relationship Id="rId542" Type="http://schemas.openxmlformats.org/officeDocument/2006/relationships/customXml" Target="../ink/ink6527.xml"/><Relationship Id="rId181" Type="http://schemas.openxmlformats.org/officeDocument/2006/relationships/image" Target="../media/image4411.png"/><Relationship Id="rId402" Type="http://schemas.openxmlformats.org/officeDocument/2006/relationships/customXml" Target="../ink/ink6457.xml"/><Relationship Id="rId279" Type="http://schemas.openxmlformats.org/officeDocument/2006/relationships/image" Target="../media/image4460.png"/><Relationship Id="rId486" Type="http://schemas.openxmlformats.org/officeDocument/2006/relationships/customXml" Target="../ink/ink6499.xml"/><Relationship Id="rId43" Type="http://schemas.openxmlformats.org/officeDocument/2006/relationships/image" Target="../media/image4342.png"/><Relationship Id="rId139" Type="http://schemas.openxmlformats.org/officeDocument/2006/relationships/image" Target="../media/image4390.png"/><Relationship Id="rId346" Type="http://schemas.openxmlformats.org/officeDocument/2006/relationships/customXml" Target="../ink/ink6429.xml"/><Relationship Id="rId553" Type="http://schemas.openxmlformats.org/officeDocument/2006/relationships/image" Target="../media/image4597.png"/><Relationship Id="rId192" Type="http://schemas.openxmlformats.org/officeDocument/2006/relationships/customXml" Target="../ink/ink6352.xml"/><Relationship Id="rId206" Type="http://schemas.openxmlformats.org/officeDocument/2006/relationships/customXml" Target="../ink/ink6359.xml"/><Relationship Id="rId413" Type="http://schemas.openxmlformats.org/officeDocument/2006/relationships/image" Target="../media/image4527.png"/><Relationship Id="rId497" Type="http://schemas.openxmlformats.org/officeDocument/2006/relationships/image" Target="../media/image4569.png"/><Relationship Id="rId620" Type="http://schemas.openxmlformats.org/officeDocument/2006/relationships/customXml" Target="../ink/ink6566.xml"/><Relationship Id="rId357" Type="http://schemas.openxmlformats.org/officeDocument/2006/relationships/image" Target="../media/image4499.png"/><Relationship Id="rId54" Type="http://schemas.openxmlformats.org/officeDocument/2006/relationships/customXml" Target="../ink/ink6283.xml"/><Relationship Id="rId217" Type="http://schemas.openxmlformats.org/officeDocument/2006/relationships/image" Target="../media/image4429.png"/><Relationship Id="rId564" Type="http://schemas.openxmlformats.org/officeDocument/2006/relationships/customXml" Target="../ink/ink6538.xml"/><Relationship Id="rId424" Type="http://schemas.openxmlformats.org/officeDocument/2006/relationships/customXml" Target="../ink/ink6468.xml"/><Relationship Id="rId631" Type="http://schemas.openxmlformats.org/officeDocument/2006/relationships/image" Target="../media/image4636.png"/><Relationship Id="rId270" Type="http://schemas.openxmlformats.org/officeDocument/2006/relationships/customXml" Target="../ink/ink6391.xml"/><Relationship Id="rId65" Type="http://schemas.openxmlformats.org/officeDocument/2006/relationships/image" Target="../media/image4353.png"/><Relationship Id="rId130" Type="http://schemas.openxmlformats.org/officeDocument/2006/relationships/customXml" Target="../ink/ink6321.xml"/><Relationship Id="rId368" Type="http://schemas.openxmlformats.org/officeDocument/2006/relationships/customXml" Target="../ink/ink6440.xml"/><Relationship Id="rId575" Type="http://schemas.openxmlformats.org/officeDocument/2006/relationships/image" Target="../media/image4608.png"/><Relationship Id="rId228" Type="http://schemas.openxmlformats.org/officeDocument/2006/relationships/customXml" Target="../ink/ink6370.xml"/><Relationship Id="rId435" Type="http://schemas.openxmlformats.org/officeDocument/2006/relationships/image" Target="../media/image4538.png"/><Relationship Id="rId642" Type="http://schemas.openxmlformats.org/officeDocument/2006/relationships/customXml" Target="../ink/ink6577.xml"/><Relationship Id="rId281" Type="http://schemas.openxmlformats.org/officeDocument/2006/relationships/image" Target="../media/image4461.png"/><Relationship Id="rId502" Type="http://schemas.openxmlformats.org/officeDocument/2006/relationships/customXml" Target="../ink/ink6507.xml"/><Relationship Id="rId76" Type="http://schemas.openxmlformats.org/officeDocument/2006/relationships/customXml" Target="../ink/ink6294.xml"/><Relationship Id="rId141" Type="http://schemas.openxmlformats.org/officeDocument/2006/relationships/image" Target="../media/image4391.png"/><Relationship Id="rId379" Type="http://schemas.openxmlformats.org/officeDocument/2006/relationships/image" Target="../media/image4510.png"/><Relationship Id="rId586" Type="http://schemas.openxmlformats.org/officeDocument/2006/relationships/customXml" Target="../ink/ink6549.xml"/><Relationship Id="rId7" Type="http://schemas.openxmlformats.org/officeDocument/2006/relationships/image" Target="../media/image4324.png"/><Relationship Id="rId239" Type="http://schemas.openxmlformats.org/officeDocument/2006/relationships/image" Target="../media/image4440.png"/><Relationship Id="rId446" Type="http://schemas.openxmlformats.org/officeDocument/2006/relationships/customXml" Target="../ink/ink6479.xml"/><Relationship Id="rId653" Type="http://schemas.openxmlformats.org/officeDocument/2006/relationships/image" Target="../media/image4647.png"/><Relationship Id="rId292" Type="http://schemas.openxmlformats.org/officeDocument/2006/relationships/customXml" Target="../ink/ink6402.xml"/><Relationship Id="rId306" Type="http://schemas.openxmlformats.org/officeDocument/2006/relationships/customXml" Target="../ink/ink6409.xml"/><Relationship Id="rId87" Type="http://schemas.openxmlformats.org/officeDocument/2006/relationships/image" Target="../media/image4364.png"/><Relationship Id="rId513" Type="http://schemas.openxmlformats.org/officeDocument/2006/relationships/image" Target="../media/image4577.png"/><Relationship Id="rId597" Type="http://schemas.openxmlformats.org/officeDocument/2006/relationships/image" Target="../media/image4619.png"/><Relationship Id="rId152" Type="http://schemas.openxmlformats.org/officeDocument/2006/relationships/customXml" Target="../ink/ink6332.xml"/><Relationship Id="rId457" Type="http://schemas.openxmlformats.org/officeDocument/2006/relationships/image" Target="../media/image4549.png"/><Relationship Id="rId664" Type="http://schemas.openxmlformats.org/officeDocument/2006/relationships/customXml" Target="../ink/ink6588.xml"/><Relationship Id="rId14" Type="http://schemas.openxmlformats.org/officeDocument/2006/relationships/customXml" Target="../ink/ink6263.xml"/><Relationship Id="rId317" Type="http://schemas.openxmlformats.org/officeDocument/2006/relationships/image" Target="../media/image4479.png"/><Relationship Id="rId524" Type="http://schemas.openxmlformats.org/officeDocument/2006/relationships/customXml" Target="../ink/ink6518.xml"/><Relationship Id="rId98" Type="http://schemas.openxmlformats.org/officeDocument/2006/relationships/customXml" Target="../ink/ink6305.xml"/><Relationship Id="rId163" Type="http://schemas.openxmlformats.org/officeDocument/2006/relationships/image" Target="../media/image4402.png"/><Relationship Id="rId370" Type="http://schemas.openxmlformats.org/officeDocument/2006/relationships/customXml" Target="../ink/ink6441.xml"/><Relationship Id="rId230" Type="http://schemas.openxmlformats.org/officeDocument/2006/relationships/customXml" Target="../ink/ink6371.xml"/><Relationship Id="rId468" Type="http://schemas.openxmlformats.org/officeDocument/2006/relationships/customXml" Target="../ink/ink6490.xml"/><Relationship Id="rId675" Type="http://schemas.openxmlformats.org/officeDocument/2006/relationships/image" Target="../media/image4658.png"/><Relationship Id="rId25" Type="http://schemas.openxmlformats.org/officeDocument/2006/relationships/image" Target="../media/image4333.png"/><Relationship Id="rId328" Type="http://schemas.openxmlformats.org/officeDocument/2006/relationships/customXml" Target="../ink/ink6420.xml"/><Relationship Id="rId535" Type="http://schemas.openxmlformats.org/officeDocument/2006/relationships/image" Target="../media/image4588.png"/><Relationship Id="rId174" Type="http://schemas.openxmlformats.org/officeDocument/2006/relationships/customXml" Target="../ink/ink6343.xml"/><Relationship Id="rId381" Type="http://schemas.openxmlformats.org/officeDocument/2006/relationships/image" Target="../media/image4511.png"/><Relationship Id="rId602" Type="http://schemas.openxmlformats.org/officeDocument/2006/relationships/customXml" Target="../ink/ink6557.xml"/><Relationship Id="rId241" Type="http://schemas.openxmlformats.org/officeDocument/2006/relationships/image" Target="../media/image4441.png"/><Relationship Id="rId479" Type="http://schemas.openxmlformats.org/officeDocument/2006/relationships/image" Target="../media/image4560.png"/><Relationship Id="rId36" Type="http://schemas.openxmlformats.org/officeDocument/2006/relationships/customXml" Target="../ink/ink6274.xml"/><Relationship Id="rId339" Type="http://schemas.openxmlformats.org/officeDocument/2006/relationships/image" Target="../media/image4490.png"/><Relationship Id="rId546" Type="http://schemas.openxmlformats.org/officeDocument/2006/relationships/customXml" Target="../ink/ink6529.xml"/><Relationship Id="rId101" Type="http://schemas.openxmlformats.org/officeDocument/2006/relationships/image" Target="../media/image4371.png"/><Relationship Id="rId185" Type="http://schemas.openxmlformats.org/officeDocument/2006/relationships/image" Target="../media/image4413.png"/><Relationship Id="rId406" Type="http://schemas.openxmlformats.org/officeDocument/2006/relationships/customXml" Target="../ink/ink6459.xml"/><Relationship Id="rId392" Type="http://schemas.openxmlformats.org/officeDocument/2006/relationships/customXml" Target="../ink/ink6452.xml"/><Relationship Id="rId613" Type="http://schemas.openxmlformats.org/officeDocument/2006/relationships/image" Target="../media/image4627.png"/><Relationship Id="rId252" Type="http://schemas.openxmlformats.org/officeDocument/2006/relationships/customXml" Target="../ink/ink6382.xml"/><Relationship Id="rId47" Type="http://schemas.openxmlformats.org/officeDocument/2006/relationships/image" Target="../media/image4344.png"/><Relationship Id="rId112" Type="http://schemas.openxmlformats.org/officeDocument/2006/relationships/customXml" Target="../ink/ink6312.xml"/><Relationship Id="rId557" Type="http://schemas.openxmlformats.org/officeDocument/2006/relationships/image" Target="../media/image4599.png"/><Relationship Id="rId196" Type="http://schemas.openxmlformats.org/officeDocument/2006/relationships/customXml" Target="../ink/ink6354.xml"/><Relationship Id="rId417" Type="http://schemas.openxmlformats.org/officeDocument/2006/relationships/image" Target="../media/image4529.png"/><Relationship Id="rId624" Type="http://schemas.openxmlformats.org/officeDocument/2006/relationships/customXml" Target="../ink/ink6568.xml"/><Relationship Id="rId263" Type="http://schemas.openxmlformats.org/officeDocument/2006/relationships/image" Target="../media/image4452.png"/><Relationship Id="rId470" Type="http://schemas.openxmlformats.org/officeDocument/2006/relationships/customXml" Target="../ink/ink6491.xml"/><Relationship Id="rId58" Type="http://schemas.openxmlformats.org/officeDocument/2006/relationships/customXml" Target="../ink/ink6285.xml"/><Relationship Id="rId123" Type="http://schemas.openxmlformats.org/officeDocument/2006/relationships/image" Target="../media/image4382.png"/><Relationship Id="rId330" Type="http://schemas.openxmlformats.org/officeDocument/2006/relationships/customXml" Target="../ink/ink6421.xml"/><Relationship Id="rId568" Type="http://schemas.openxmlformats.org/officeDocument/2006/relationships/customXml" Target="../ink/ink6540.xml"/><Relationship Id="rId428" Type="http://schemas.openxmlformats.org/officeDocument/2006/relationships/customXml" Target="../ink/ink6470.xml"/><Relationship Id="rId635" Type="http://schemas.openxmlformats.org/officeDocument/2006/relationships/image" Target="../media/image4638.png"/><Relationship Id="rId274" Type="http://schemas.openxmlformats.org/officeDocument/2006/relationships/customXml" Target="../ink/ink6393.xml"/><Relationship Id="rId481" Type="http://schemas.openxmlformats.org/officeDocument/2006/relationships/image" Target="../media/image4561.png"/><Relationship Id="rId69" Type="http://schemas.openxmlformats.org/officeDocument/2006/relationships/image" Target="../media/image4355.png"/><Relationship Id="rId134" Type="http://schemas.openxmlformats.org/officeDocument/2006/relationships/customXml" Target="../ink/ink6323.xml"/><Relationship Id="rId579" Type="http://schemas.openxmlformats.org/officeDocument/2006/relationships/image" Target="../media/image4610.png"/><Relationship Id="rId341" Type="http://schemas.openxmlformats.org/officeDocument/2006/relationships/image" Target="../media/image4491.png"/><Relationship Id="rId439" Type="http://schemas.openxmlformats.org/officeDocument/2006/relationships/image" Target="../media/image4540.png"/><Relationship Id="rId646" Type="http://schemas.openxmlformats.org/officeDocument/2006/relationships/customXml" Target="../ink/ink6579.xml"/><Relationship Id="rId201" Type="http://schemas.openxmlformats.org/officeDocument/2006/relationships/image" Target="../media/image4421.png"/><Relationship Id="rId285" Type="http://schemas.openxmlformats.org/officeDocument/2006/relationships/image" Target="../media/image4463.png"/><Relationship Id="rId506" Type="http://schemas.openxmlformats.org/officeDocument/2006/relationships/customXml" Target="../ink/ink6509.xml"/><Relationship Id="rId38" Type="http://schemas.openxmlformats.org/officeDocument/2006/relationships/customXml" Target="../ink/ink6275.xml"/><Relationship Id="rId103" Type="http://schemas.openxmlformats.org/officeDocument/2006/relationships/image" Target="../media/image4372.png"/><Relationship Id="rId310" Type="http://schemas.openxmlformats.org/officeDocument/2006/relationships/customXml" Target="../ink/ink6411.xml"/><Relationship Id="rId492" Type="http://schemas.openxmlformats.org/officeDocument/2006/relationships/customXml" Target="../ink/ink6502.xml"/><Relationship Id="rId548" Type="http://schemas.openxmlformats.org/officeDocument/2006/relationships/customXml" Target="../ink/ink6530.xml"/><Relationship Id="rId91" Type="http://schemas.openxmlformats.org/officeDocument/2006/relationships/image" Target="../media/image4366.png"/><Relationship Id="rId145" Type="http://schemas.openxmlformats.org/officeDocument/2006/relationships/image" Target="../media/image4393.png"/><Relationship Id="rId187" Type="http://schemas.openxmlformats.org/officeDocument/2006/relationships/image" Target="../media/image4414.png"/><Relationship Id="rId352" Type="http://schemas.openxmlformats.org/officeDocument/2006/relationships/customXml" Target="../ink/ink6432.xml"/><Relationship Id="rId394" Type="http://schemas.openxmlformats.org/officeDocument/2006/relationships/customXml" Target="../ink/ink6453.xml"/><Relationship Id="rId408" Type="http://schemas.openxmlformats.org/officeDocument/2006/relationships/customXml" Target="../ink/ink6460.xml"/><Relationship Id="rId615" Type="http://schemas.openxmlformats.org/officeDocument/2006/relationships/image" Target="../media/image4628.png"/><Relationship Id="rId212" Type="http://schemas.openxmlformats.org/officeDocument/2006/relationships/customXml" Target="../ink/ink6362.xml"/><Relationship Id="rId254" Type="http://schemas.openxmlformats.org/officeDocument/2006/relationships/customXml" Target="../ink/ink6383.xml"/><Relationship Id="rId657" Type="http://schemas.openxmlformats.org/officeDocument/2006/relationships/image" Target="../media/image4649.png"/><Relationship Id="rId49" Type="http://schemas.openxmlformats.org/officeDocument/2006/relationships/image" Target="../media/image4345.png"/><Relationship Id="rId114" Type="http://schemas.openxmlformats.org/officeDocument/2006/relationships/customXml" Target="../ink/ink6313.xml"/><Relationship Id="rId296" Type="http://schemas.openxmlformats.org/officeDocument/2006/relationships/customXml" Target="../ink/ink6404.xml"/><Relationship Id="rId461" Type="http://schemas.openxmlformats.org/officeDocument/2006/relationships/image" Target="../media/image4551.png"/><Relationship Id="rId517" Type="http://schemas.openxmlformats.org/officeDocument/2006/relationships/image" Target="../media/image4579.png"/><Relationship Id="rId559" Type="http://schemas.openxmlformats.org/officeDocument/2006/relationships/image" Target="../media/image4600.png"/><Relationship Id="rId60" Type="http://schemas.openxmlformats.org/officeDocument/2006/relationships/customXml" Target="../ink/ink6286.xml"/><Relationship Id="rId156" Type="http://schemas.openxmlformats.org/officeDocument/2006/relationships/customXml" Target="../ink/ink6334.xml"/><Relationship Id="rId198" Type="http://schemas.openxmlformats.org/officeDocument/2006/relationships/customXml" Target="../ink/ink6355.xml"/><Relationship Id="rId321" Type="http://schemas.openxmlformats.org/officeDocument/2006/relationships/image" Target="../media/image4481.png"/><Relationship Id="rId363" Type="http://schemas.openxmlformats.org/officeDocument/2006/relationships/image" Target="../media/image4502.png"/><Relationship Id="rId419" Type="http://schemas.openxmlformats.org/officeDocument/2006/relationships/image" Target="../media/image4530.png"/><Relationship Id="rId570" Type="http://schemas.openxmlformats.org/officeDocument/2006/relationships/customXml" Target="../ink/ink6541.xml"/><Relationship Id="rId626" Type="http://schemas.openxmlformats.org/officeDocument/2006/relationships/customXml" Target="../ink/ink6569.xml"/><Relationship Id="rId223" Type="http://schemas.openxmlformats.org/officeDocument/2006/relationships/image" Target="../media/image4432.png"/><Relationship Id="rId430" Type="http://schemas.openxmlformats.org/officeDocument/2006/relationships/customXml" Target="../ink/ink6471.xml"/><Relationship Id="rId668" Type="http://schemas.openxmlformats.org/officeDocument/2006/relationships/customXml" Target="../ink/ink6590.xml"/><Relationship Id="rId18" Type="http://schemas.openxmlformats.org/officeDocument/2006/relationships/customXml" Target="../ink/ink6265.xml"/><Relationship Id="rId265" Type="http://schemas.openxmlformats.org/officeDocument/2006/relationships/image" Target="../media/image4453.png"/><Relationship Id="rId472" Type="http://schemas.openxmlformats.org/officeDocument/2006/relationships/customXml" Target="../ink/ink6492.xml"/><Relationship Id="rId528" Type="http://schemas.openxmlformats.org/officeDocument/2006/relationships/customXml" Target="../ink/ink6520.xml"/><Relationship Id="rId125" Type="http://schemas.openxmlformats.org/officeDocument/2006/relationships/image" Target="../media/image4383.png"/><Relationship Id="rId167" Type="http://schemas.openxmlformats.org/officeDocument/2006/relationships/image" Target="../media/image4404.png"/><Relationship Id="rId332" Type="http://schemas.openxmlformats.org/officeDocument/2006/relationships/customXml" Target="../ink/ink6422.xml"/><Relationship Id="rId374" Type="http://schemas.openxmlformats.org/officeDocument/2006/relationships/customXml" Target="../ink/ink6443.xml"/><Relationship Id="rId581" Type="http://schemas.openxmlformats.org/officeDocument/2006/relationships/image" Target="../media/image4611.png"/><Relationship Id="rId71" Type="http://schemas.openxmlformats.org/officeDocument/2006/relationships/image" Target="../media/image4356.png"/><Relationship Id="rId234" Type="http://schemas.openxmlformats.org/officeDocument/2006/relationships/customXml" Target="../ink/ink6373.xml"/><Relationship Id="rId637" Type="http://schemas.openxmlformats.org/officeDocument/2006/relationships/image" Target="../media/image4639.png"/><Relationship Id="rId2" Type="http://schemas.openxmlformats.org/officeDocument/2006/relationships/customXml" Target="../ink/ink6257.xml"/><Relationship Id="rId29" Type="http://schemas.openxmlformats.org/officeDocument/2006/relationships/image" Target="../media/image4335.png"/><Relationship Id="rId276" Type="http://schemas.openxmlformats.org/officeDocument/2006/relationships/customXml" Target="../ink/ink6394.xml"/><Relationship Id="rId441" Type="http://schemas.openxmlformats.org/officeDocument/2006/relationships/image" Target="../media/image4541.png"/><Relationship Id="rId483" Type="http://schemas.openxmlformats.org/officeDocument/2006/relationships/image" Target="../media/image4562.png"/><Relationship Id="rId539" Type="http://schemas.openxmlformats.org/officeDocument/2006/relationships/image" Target="../media/image4590.png"/><Relationship Id="rId40" Type="http://schemas.openxmlformats.org/officeDocument/2006/relationships/customXml" Target="../ink/ink6276.xml"/><Relationship Id="rId136" Type="http://schemas.openxmlformats.org/officeDocument/2006/relationships/customXml" Target="../ink/ink6324.xml"/><Relationship Id="rId178" Type="http://schemas.openxmlformats.org/officeDocument/2006/relationships/customXml" Target="../ink/ink6345.xml"/><Relationship Id="rId301" Type="http://schemas.openxmlformats.org/officeDocument/2006/relationships/image" Target="../media/image4471.png"/><Relationship Id="rId343" Type="http://schemas.openxmlformats.org/officeDocument/2006/relationships/image" Target="../media/image4492.png"/><Relationship Id="rId550" Type="http://schemas.openxmlformats.org/officeDocument/2006/relationships/customXml" Target="../ink/ink6531.xml"/><Relationship Id="rId82" Type="http://schemas.openxmlformats.org/officeDocument/2006/relationships/customXml" Target="../ink/ink6297.xml"/><Relationship Id="rId203" Type="http://schemas.openxmlformats.org/officeDocument/2006/relationships/image" Target="../media/image4422.png"/><Relationship Id="rId385" Type="http://schemas.openxmlformats.org/officeDocument/2006/relationships/image" Target="../media/image4513.png"/><Relationship Id="rId592" Type="http://schemas.openxmlformats.org/officeDocument/2006/relationships/customXml" Target="../ink/ink6552.xml"/><Relationship Id="rId606" Type="http://schemas.openxmlformats.org/officeDocument/2006/relationships/customXml" Target="../ink/ink6559.xml"/><Relationship Id="rId648" Type="http://schemas.openxmlformats.org/officeDocument/2006/relationships/customXml" Target="../ink/ink6580.xml"/><Relationship Id="rId245" Type="http://schemas.openxmlformats.org/officeDocument/2006/relationships/image" Target="../media/image4443.png"/><Relationship Id="rId287" Type="http://schemas.openxmlformats.org/officeDocument/2006/relationships/image" Target="../media/image4464.png"/><Relationship Id="rId410" Type="http://schemas.openxmlformats.org/officeDocument/2006/relationships/customXml" Target="../ink/ink6461.xml"/><Relationship Id="rId452" Type="http://schemas.openxmlformats.org/officeDocument/2006/relationships/customXml" Target="../ink/ink6482.xml"/><Relationship Id="rId494" Type="http://schemas.openxmlformats.org/officeDocument/2006/relationships/customXml" Target="../ink/ink6503.xml"/><Relationship Id="rId508" Type="http://schemas.openxmlformats.org/officeDocument/2006/relationships/customXml" Target="../ink/ink6510.xml"/><Relationship Id="rId105" Type="http://schemas.openxmlformats.org/officeDocument/2006/relationships/image" Target="../media/image4373.png"/><Relationship Id="rId147" Type="http://schemas.openxmlformats.org/officeDocument/2006/relationships/image" Target="../media/image4394.png"/><Relationship Id="rId312" Type="http://schemas.openxmlformats.org/officeDocument/2006/relationships/customXml" Target="../ink/ink6412.xml"/><Relationship Id="rId354" Type="http://schemas.openxmlformats.org/officeDocument/2006/relationships/customXml" Target="../ink/ink6433.xml"/><Relationship Id="rId51" Type="http://schemas.openxmlformats.org/officeDocument/2006/relationships/image" Target="../media/image4346.png"/><Relationship Id="rId93" Type="http://schemas.openxmlformats.org/officeDocument/2006/relationships/image" Target="../media/image4367.png"/><Relationship Id="rId189" Type="http://schemas.openxmlformats.org/officeDocument/2006/relationships/image" Target="../media/image4415.png"/><Relationship Id="rId396" Type="http://schemas.openxmlformats.org/officeDocument/2006/relationships/customXml" Target="../ink/ink6454.xml"/><Relationship Id="rId561" Type="http://schemas.openxmlformats.org/officeDocument/2006/relationships/image" Target="../media/image4601.png"/><Relationship Id="rId617" Type="http://schemas.openxmlformats.org/officeDocument/2006/relationships/image" Target="../media/image4629.png"/><Relationship Id="rId659" Type="http://schemas.openxmlformats.org/officeDocument/2006/relationships/image" Target="../media/image4650.png"/><Relationship Id="rId214" Type="http://schemas.openxmlformats.org/officeDocument/2006/relationships/customXml" Target="../ink/ink6363.xml"/><Relationship Id="rId256" Type="http://schemas.openxmlformats.org/officeDocument/2006/relationships/customXml" Target="../ink/ink6384.xml"/><Relationship Id="rId298" Type="http://schemas.openxmlformats.org/officeDocument/2006/relationships/customXml" Target="../ink/ink6405.xml"/><Relationship Id="rId421" Type="http://schemas.openxmlformats.org/officeDocument/2006/relationships/image" Target="../media/image4531.png"/><Relationship Id="rId463" Type="http://schemas.openxmlformats.org/officeDocument/2006/relationships/image" Target="../media/image4552.png"/><Relationship Id="rId519" Type="http://schemas.openxmlformats.org/officeDocument/2006/relationships/image" Target="../media/image4580.png"/><Relationship Id="rId670" Type="http://schemas.openxmlformats.org/officeDocument/2006/relationships/customXml" Target="../ink/ink6591.xml"/><Relationship Id="rId116" Type="http://schemas.openxmlformats.org/officeDocument/2006/relationships/customXml" Target="../ink/ink6314.xml"/><Relationship Id="rId158" Type="http://schemas.openxmlformats.org/officeDocument/2006/relationships/customXml" Target="../ink/ink6335.xml"/><Relationship Id="rId323" Type="http://schemas.openxmlformats.org/officeDocument/2006/relationships/image" Target="../media/image4482.png"/><Relationship Id="rId530" Type="http://schemas.openxmlformats.org/officeDocument/2006/relationships/customXml" Target="../ink/ink6521.xml"/><Relationship Id="rId20" Type="http://schemas.openxmlformats.org/officeDocument/2006/relationships/customXml" Target="../ink/ink6266.xml"/><Relationship Id="rId62" Type="http://schemas.openxmlformats.org/officeDocument/2006/relationships/customXml" Target="../ink/ink6287.xml"/><Relationship Id="rId365" Type="http://schemas.openxmlformats.org/officeDocument/2006/relationships/image" Target="../media/image4503.png"/><Relationship Id="rId572" Type="http://schemas.openxmlformats.org/officeDocument/2006/relationships/customXml" Target="../ink/ink6542.xml"/><Relationship Id="rId628" Type="http://schemas.openxmlformats.org/officeDocument/2006/relationships/customXml" Target="../ink/ink6570.xml"/><Relationship Id="rId225" Type="http://schemas.openxmlformats.org/officeDocument/2006/relationships/image" Target="../media/image4433.png"/><Relationship Id="rId267" Type="http://schemas.openxmlformats.org/officeDocument/2006/relationships/image" Target="../media/image4454.png"/><Relationship Id="rId432" Type="http://schemas.openxmlformats.org/officeDocument/2006/relationships/customXml" Target="../ink/ink6472.xml"/><Relationship Id="rId474" Type="http://schemas.openxmlformats.org/officeDocument/2006/relationships/customXml" Target="../ink/ink6493.xml"/><Relationship Id="rId127" Type="http://schemas.openxmlformats.org/officeDocument/2006/relationships/image" Target="../media/image4384.png"/><Relationship Id="rId31" Type="http://schemas.openxmlformats.org/officeDocument/2006/relationships/image" Target="../media/image4336.png"/><Relationship Id="rId73" Type="http://schemas.openxmlformats.org/officeDocument/2006/relationships/image" Target="../media/image4357.png"/><Relationship Id="rId169" Type="http://schemas.openxmlformats.org/officeDocument/2006/relationships/image" Target="../media/image4405.png"/><Relationship Id="rId334" Type="http://schemas.openxmlformats.org/officeDocument/2006/relationships/customXml" Target="../ink/ink6423.xml"/><Relationship Id="rId376" Type="http://schemas.openxmlformats.org/officeDocument/2006/relationships/customXml" Target="../ink/ink6444.xml"/><Relationship Id="rId541" Type="http://schemas.openxmlformats.org/officeDocument/2006/relationships/image" Target="../media/image4591.png"/><Relationship Id="rId583" Type="http://schemas.openxmlformats.org/officeDocument/2006/relationships/image" Target="../media/image4612.png"/><Relationship Id="rId639" Type="http://schemas.openxmlformats.org/officeDocument/2006/relationships/image" Target="../media/image4640.png"/><Relationship Id="rId4" Type="http://schemas.openxmlformats.org/officeDocument/2006/relationships/customXml" Target="../ink/ink6258.xml"/><Relationship Id="rId180" Type="http://schemas.openxmlformats.org/officeDocument/2006/relationships/customXml" Target="../ink/ink6346.xml"/><Relationship Id="rId236" Type="http://schemas.openxmlformats.org/officeDocument/2006/relationships/customXml" Target="../ink/ink6374.xml"/><Relationship Id="rId278" Type="http://schemas.openxmlformats.org/officeDocument/2006/relationships/customXml" Target="../ink/ink6395.xml"/><Relationship Id="rId401" Type="http://schemas.openxmlformats.org/officeDocument/2006/relationships/image" Target="../media/image4521.png"/><Relationship Id="rId443" Type="http://schemas.openxmlformats.org/officeDocument/2006/relationships/image" Target="../media/image4542.png"/><Relationship Id="rId650" Type="http://schemas.openxmlformats.org/officeDocument/2006/relationships/customXml" Target="../ink/ink6581.xml"/><Relationship Id="rId303" Type="http://schemas.openxmlformats.org/officeDocument/2006/relationships/image" Target="../media/image4472.png"/><Relationship Id="rId485" Type="http://schemas.openxmlformats.org/officeDocument/2006/relationships/image" Target="../media/image4563.png"/><Relationship Id="rId42" Type="http://schemas.openxmlformats.org/officeDocument/2006/relationships/customXml" Target="../ink/ink6277.xml"/><Relationship Id="rId84" Type="http://schemas.openxmlformats.org/officeDocument/2006/relationships/customXml" Target="../ink/ink6298.xml"/><Relationship Id="rId138" Type="http://schemas.openxmlformats.org/officeDocument/2006/relationships/customXml" Target="../ink/ink6325.xml"/><Relationship Id="rId345" Type="http://schemas.openxmlformats.org/officeDocument/2006/relationships/image" Target="../media/image4493.png"/><Relationship Id="rId387" Type="http://schemas.openxmlformats.org/officeDocument/2006/relationships/image" Target="../media/image4514.png"/><Relationship Id="rId510" Type="http://schemas.openxmlformats.org/officeDocument/2006/relationships/customXml" Target="../ink/ink6511.xml"/><Relationship Id="rId552" Type="http://schemas.openxmlformats.org/officeDocument/2006/relationships/customXml" Target="../ink/ink6532.xml"/><Relationship Id="rId594" Type="http://schemas.openxmlformats.org/officeDocument/2006/relationships/customXml" Target="../ink/ink6553.xml"/><Relationship Id="rId608" Type="http://schemas.openxmlformats.org/officeDocument/2006/relationships/customXml" Target="../ink/ink6560.xml"/><Relationship Id="rId191" Type="http://schemas.openxmlformats.org/officeDocument/2006/relationships/image" Target="../media/image4416.png"/><Relationship Id="rId205" Type="http://schemas.openxmlformats.org/officeDocument/2006/relationships/image" Target="../media/image4423.png"/><Relationship Id="rId247" Type="http://schemas.openxmlformats.org/officeDocument/2006/relationships/image" Target="../media/image4444.png"/><Relationship Id="rId412" Type="http://schemas.openxmlformats.org/officeDocument/2006/relationships/customXml" Target="../ink/ink6462.xml"/><Relationship Id="rId107" Type="http://schemas.openxmlformats.org/officeDocument/2006/relationships/image" Target="../media/image4374.png"/><Relationship Id="rId289" Type="http://schemas.openxmlformats.org/officeDocument/2006/relationships/image" Target="../media/image4465.png"/><Relationship Id="rId454" Type="http://schemas.openxmlformats.org/officeDocument/2006/relationships/customXml" Target="../ink/ink6483.xml"/><Relationship Id="rId496" Type="http://schemas.openxmlformats.org/officeDocument/2006/relationships/customXml" Target="../ink/ink6504.xml"/><Relationship Id="rId661" Type="http://schemas.openxmlformats.org/officeDocument/2006/relationships/image" Target="../media/image4651.png"/><Relationship Id="rId11" Type="http://schemas.openxmlformats.org/officeDocument/2006/relationships/image" Target="../media/image4326.png"/><Relationship Id="rId53" Type="http://schemas.openxmlformats.org/officeDocument/2006/relationships/image" Target="../media/image4347.png"/><Relationship Id="rId149" Type="http://schemas.openxmlformats.org/officeDocument/2006/relationships/image" Target="../media/image4395.png"/><Relationship Id="rId314" Type="http://schemas.openxmlformats.org/officeDocument/2006/relationships/customXml" Target="../ink/ink6413.xml"/><Relationship Id="rId356" Type="http://schemas.openxmlformats.org/officeDocument/2006/relationships/customXml" Target="../ink/ink6434.xml"/><Relationship Id="rId398" Type="http://schemas.openxmlformats.org/officeDocument/2006/relationships/customXml" Target="../ink/ink6455.xml"/><Relationship Id="rId521" Type="http://schemas.openxmlformats.org/officeDocument/2006/relationships/image" Target="../media/image4581.png"/><Relationship Id="rId563" Type="http://schemas.openxmlformats.org/officeDocument/2006/relationships/image" Target="../media/image4602.png"/><Relationship Id="rId619" Type="http://schemas.openxmlformats.org/officeDocument/2006/relationships/image" Target="../media/image4630.png"/><Relationship Id="rId95" Type="http://schemas.openxmlformats.org/officeDocument/2006/relationships/image" Target="../media/image4368.png"/><Relationship Id="rId160" Type="http://schemas.openxmlformats.org/officeDocument/2006/relationships/customXml" Target="../ink/ink6336.xml"/><Relationship Id="rId216" Type="http://schemas.openxmlformats.org/officeDocument/2006/relationships/customXml" Target="../ink/ink6364.xml"/><Relationship Id="rId423" Type="http://schemas.openxmlformats.org/officeDocument/2006/relationships/image" Target="../media/image4532.png"/><Relationship Id="rId258" Type="http://schemas.openxmlformats.org/officeDocument/2006/relationships/customXml" Target="../ink/ink6385.xml"/><Relationship Id="rId465" Type="http://schemas.openxmlformats.org/officeDocument/2006/relationships/image" Target="../media/image4553.png"/><Relationship Id="rId630" Type="http://schemas.openxmlformats.org/officeDocument/2006/relationships/customXml" Target="../ink/ink6571.xml"/><Relationship Id="rId672" Type="http://schemas.openxmlformats.org/officeDocument/2006/relationships/customXml" Target="../ink/ink6592.xml"/><Relationship Id="rId22" Type="http://schemas.openxmlformats.org/officeDocument/2006/relationships/customXml" Target="../ink/ink6267.xml"/><Relationship Id="rId64" Type="http://schemas.openxmlformats.org/officeDocument/2006/relationships/customXml" Target="../ink/ink6288.xml"/><Relationship Id="rId118" Type="http://schemas.openxmlformats.org/officeDocument/2006/relationships/customXml" Target="../ink/ink6315.xml"/><Relationship Id="rId325" Type="http://schemas.openxmlformats.org/officeDocument/2006/relationships/image" Target="../media/image4483.png"/><Relationship Id="rId367" Type="http://schemas.openxmlformats.org/officeDocument/2006/relationships/image" Target="../media/image4504.png"/><Relationship Id="rId532" Type="http://schemas.openxmlformats.org/officeDocument/2006/relationships/customXml" Target="../ink/ink6522.xml"/><Relationship Id="rId574" Type="http://schemas.openxmlformats.org/officeDocument/2006/relationships/customXml" Target="../ink/ink6543.xml"/><Relationship Id="rId171" Type="http://schemas.openxmlformats.org/officeDocument/2006/relationships/image" Target="../media/image4406.png"/><Relationship Id="rId227" Type="http://schemas.openxmlformats.org/officeDocument/2006/relationships/image" Target="../media/image4434.png"/><Relationship Id="rId269" Type="http://schemas.openxmlformats.org/officeDocument/2006/relationships/image" Target="../media/image4455.png"/><Relationship Id="rId434" Type="http://schemas.openxmlformats.org/officeDocument/2006/relationships/customXml" Target="../ink/ink6473.xml"/><Relationship Id="rId476" Type="http://schemas.openxmlformats.org/officeDocument/2006/relationships/customXml" Target="../ink/ink6494.xml"/><Relationship Id="rId641" Type="http://schemas.openxmlformats.org/officeDocument/2006/relationships/image" Target="../media/image4641.png"/><Relationship Id="rId33" Type="http://schemas.openxmlformats.org/officeDocument/2006/relationships/image" Target="../media/image4337.png"/><Relationship Id="rId129" Type="http://schemas.openxmlformats.org/officeDocument/2006/relationships/image" Target="../media/image4385.png"/><Relationship Id="rId280" Type="http://schemas.openxmlformats.org/officeDocument/2006/relationships/customXml" Target="../ink/ink6396.xml"/><Relationship Id="rId336" Type="http://schemas.openxmlformats.org/officeDocument/2006/relationships/customXml" Target="../ink/ink6424.xml"/><Relationship Id="rId501" Type="http://schemas.openxmlformats.org/officeDocument/2006/relationships/image" Target="../media/image4571.png"/><Relationship Id="rId543" Type="http://schemas.openxmlformats.org/officeDocument/2006/relationships/image" Target="../media/image4592.png"/><Relationship Id="rId75" Type="http://schemas.openxmlformats.org/officeDocument/2006/relationships/image" Target="../media/image4358.png"/><Relationship Id="rId140" Type="http://schemas.openxmlformats.org/officeDocument/2006/relationships/customXml" Target="../ink/ink6326.xml"/><Relationship Id="rId182" Type="http://schemas.openxmlformats.org/officeDocument/2006/relationships/customXml" Target="../ink/ink6347.xml"/><Relationship Id="rId378" Type="http://schemas.openxmlformats.org/officeDocument/2006/relationships/customXml" Target="../ink/ink6445.xml"/><Relationship Id="rId403" Type="http://schemas.openxmlformats.org/officeDocument/2006/relationships/image" Target="../media/image4522.png"/><Relationship Id="rId585" Type="http://schemas.openxmlformats.org/officeDocument/2006/relationships/image" Target="../media/image4613.png"/><Relationship Id="rId6" Type="http://schemas.openxmlformats.org/officeDocument/2006/relationships/customXml" Target="../ink/ink6259.xml"/><Relationship Id="rId238" Type="http://schemas.openxmlformats.org/officeDocument/2006/relationships/customXml" Target="../ink/ink6375.xml"/><Relationship Id="rId445" Type="http://schemas.openxmlformats.org/officeDocument/2006/relationships/image" Target="../media/image4543.png"/><Relationship Id="rId487" Type="http://schemas.openxmlformats.org/officeDocument/2006/relationships/image" Target="../media/image4564.png"/><Relationship Id="rId610" Type="http://schemas.openxmlformats.org/officeDocument/2006/relationships/customXml" Target="../ink/ink6561.xml"/><Relationship Id="rId652" Type="http://schemas.openxmlformats.org/officeDocument/2006/relationships/customXml" Target="../ink/ink6582.xml"/><Relationship Id="rId291" Type="http://schemas.openxmlformats.org/officeDocument/2006/relationships/image" Target="../media/image4466.png"/><Relationship Id="rId305" Type="http://schemas.openxmlformats.org/officeDocument/2006/relationships/image" Target="../media/image4473.png"/><Relationship Id="rId347" Type="http://schemas.openxmlformats.org/officeDocument/2006/relationships/image" Target="../media/image4494.png"/><Relationship Id="rId512" Type="http://schemas.openxmlformats.org/officeDocument/2006/relationships/customXml" Target="../ink/ink6512.xml"/><Relationship Id="rId44" Type="http://schemas.openxmlformats.org/officeDocument/2006/relationships/customXml" Target="../ink/ink6278.xml"/><Relationship Id="rId86" Type="http://schemas.openxmlformats.org/officeDocument/2006/relationships/customXml" Target="../ink/ink6299.xml"/><Relationship Id="rId151" Type="http://schemas.openxmlformats.org/officeDocument/2006/relationships/image" Target="../media/image4396.png"/><Relationship Id="rId389" Type="http://schemas.openxmlformats.org/officeDocument/2006/relationships/image" Target="../media/image4515.png"/><Relationship Id="rId554" Type="http://schemas.openxmlformats.org/officeDocument/2006/relationships/customXml" Target="../ink/ink6533.xml"/><Relationship Id="rId596" Type="http://schemas.openxmlformats.org/officeDocument/2006/relationships/customXml" Target="../ink/ink6554.xml"/><Relationship Id="rId193" Type="http://schemas.openxmlformats.org/officeDocument/2006/relationships/image" Target="../media/image4417.png"/><Relationship Id="rId207" Type="http://schemas.openxmlformats.org/officeDocument/2006/relationships/image" Target="../media/image4424.png"/><Relationship Id="rId249" Type="http://schemas.openxmlformats.org/officeDocument/2006/relationships/image" Target="../media/image4445.png"/><Relationship Id="rId414" Type="http://schemas.openxmlformats.org/officeDocument/2006/relationships/customXml" Target="../ink/ink6463.xml"/><Relationship Id="rId456" Type="http://schemas.openxmlformats.org/officeDocument/2006/relationships/customXml" Target="../ink/ink6484.xml"/><Relationship Id="rId498" Type="http://schemas.openxmlformats.org/officeDocument/2006/relationships/customXml" Target="../ink/ink6505.xml"/><Relationship Id="rId621" Type="http://schemas.openxmlformats.org/officeDocument/2006/relationships/image" Target="../media/image4631.png"/><Relationship Id="rId663" Type="http://schemas.openxmlformats.org/officeDocument/2006/relationships/image" Target="../media/image4652.png"/><Relationship Id="rId13" Type="http://schemas.openxmlformats.org/officeDocument/2006/relationships/image" Target="../media/image4327.png"/><Relationship Id="rId109" Type="http://schemas.openxmlformats.org/officeDocument/2006/relationships/image" Target="../media/image4375.png"/><Relationship Id="rId260" Type="http://schemas.openxmlformats.org/officeDocument/2006/relationships/customXml" Target="../ink/ink6386.xml"/><Relationship Id="rId316" Type="http://schemas.openxmlformats.org/officeDocument/2006/relationships/customXml" Target="../ink/ink6414.xml"/><Relationship Id="rId523" Type="http://schemas.openxmlformats.org/officeDocument/2006/relationships/image" Target="../media/image4582.png"/><Relationship Id="rId55" Type="http://schemas.openxmlformats.org/officeDocument/2006/relationships/image" Target="../media/image4348.png"/><Relationship Id="rId97" Type="http://schemas.openxmlformats.org/officeDocument/2006/relationships/image" Target="../media/image4369.png"/><Relationship Id="rId120" Type="http://schemas.openxmlformats.org/officeDocument/2006/relationships/customXml" Target="../ink/ink6316.xml"/><Relationship Id="rId358" Type="http://schemas.openxmlformats.org/officeDocument/2006/relationships/customXml" Target="../ink/ink6435.xml"/><Relationship Id="rId565" Type="http://schemas.openxmlformats.org/officeDocument/2006/relationships/image" Target="../media/image4603.png"/><Relationship Id="rId162" Type="http://schemas.openxmlformats.org/officeDocument/2006/relationships/customXml" Target="../ink/ink6337.xml"/><Relationship Id="rId218" Type="http://schemas.openxmlformats.org/officeDocument/2006/relationships/customXml" Target="../ink/ink6365.xml"/><Relationship Id="rId425" Type="http://schemas.openxmlformats.org/officeDocument/2006/relationships/image" Target="../media/image4533.png"/><Relationship Id="rId467" Type="http://schemas.openxmlformats.org/officeDocument/2006/relationships/image" Target="../media/image4554.png"/><Relationship Id="rId632" Type="http://schemas.openxmlformats.org/officeDocument/2006/relationships/customXml" Target="../ink/ink6572.xml"/><Relationship Id="rId271" Type="http://schemas.openxmlformats.org/officeDocument/2006/relationships/image" Target="../media/image4456.png"/><Relationship Id="rId674" Type="http://schemas.openxmlformats.org/officeDocument/2006/relationships/customXml" Target="../ink/ink6593.xml"/><Relationship Id="rId24" Type="http://schemas.openxmlformats.org/officeDocument/2006/relationships/customXml" Target="../ink/ink6268.xml"/><Relationship Id="rId66" Type="http://schemas.openxmlformats.org/officeDocument/2006/relationships/customXml" Target="../ink/ink6289.xml"/><Relationship Id="rId131" Type="http://schemas.openxmlformats.org/officeDocument/2006/relationships/image" Target="../media/image4386.png"/><Relationship Id="rId327" Type="http://schemas.openxmlformats.org/officeDocument/2006/relationships/image" Target="../media/image4484.png"/><Relationship Id="rId369" Type="http://schemas.openxmlformats.org/officeDocument/2006/relationships/image" Target="../media/image4505.png"/><Relationship Id="rId534" Type="http://schemas.openxmlformats.org/officeDocument/2006/relationships/customXml" Target="../ink/ink6523.xml"/><Relationship Id="rId576" Type="http://schemas.openxmlformats.org/officeDocument/2006/relationships/customXml" Target="../ink/ink6544.xml"/><Relationship Id="rId173" Type="http://schemas.openxmlformats.org/officeDocument/2006/relationships/image" Target="../media/image4407.png"/><Relationship Id="rId229" Type="http://schemas.openxmlformats.org/officeDocument/2006/relationships/image" Target="../media/image4435.png"/><Relationship Id="rId380" Type="http://schemas.openxmlformats.org/officeDocument/2006/relationships/customXml" Target="../ink/ink6446.xml"/><Relationship Id="rId436" Type="http://schemas.openxmlformats.org/officeDocument/2006/relationships/customXml" Target="../ink/ink6474.xml"/><Relationship Id="rId601" Type="http://schemas.openxmlformats.org/officeDocument/2006/relationships/image" Target="../media/image4621.png"/><Relationship Id="rId643" Type="http://schemas.openxmlformats.org/officeDocument/2006/relationships/image" Target="../media/image4642.png"/><Relationship Id="rId240" Type="http://schemas.openxmlformats.org/officeDocument/2006/relationships/customXml" Target="../ink/ink6376.xml"/><Relationship Id="rId478" Type="http://schemas.openxmlformats.org/officeDocument/2006/relationships/customXml" Target="../ink/ink6495.xml"/><Relationship Id="rId35" Type="http://schemas.openxmlformats.org/officeDocument/2006/relationships/image" Target="../media/image4338.png"/><Relationship Id="rId77" Type="http://schemas.openxmlformats.org/officeDocument/2006/relationships/image" Target="../media/image4359.png"/><Relationship Id="rId100" Type="http://schemas.openxmlformats.org/officeDocument/2006/relationships/customXml" Target="../ink/ink6306.xml"/><Relationship Id="rId282" Type="http://schemas.openxmlformats.org/officeDocument/2006/relationships/customXml" Target="../ink/ink6397.xml"/><Relationship Id="rId338" Type="http://schemas.openxmlformats.org/officeDocument/2006/relationships/customXml" Target="../ink/ink6425.xml"/><Relationship Id="rId503" Type="http://schemas.openxmlformats.org/officeDocument/2006/relationships/image" Target="../media/image4572.png"/><Relationship Id="rId545" Type="http://schemas.openxmlformats.org/officeDocument/2006/relationships/image" Target="../media/image4593.png"/><Relationship Id="rId587" Type="http://schemas.openxmlformats.org/officeDocument/2006/relationships/image" Target="../media/image4614.png"/><Relationship Id="rId8" Type="http://schemas.openxmlformats.org/officeDocument/2006/relationships/customXml" Target="../ink/ink6260.xml"/><Relationship Id="rId142" Type="http://schemas.openxmlformats.org/officeDocument/2006/relationships/customXml" Target="../ink/ink6327.xml"/><Relationship Id="rId184" Type="http://schemas.openxmlformats.org/officeDocument/2006/relationships/customXml" Target="../ink/ink6348.xml"/><Relationship Id="rId391" Type="http://schemas.openxmlformats.org/officeDocument/2006/relationships/image" Target="../media/image4516.png"/><Relationship Id="rId405" Type="http://schemas.openxmlformats.org/officeDocument/2006/relationships/image" Target="../media/image4523.png"/><Relationship Id="rId447" Type="http://schemas.openxmlformats.org/officeDocument/2006/relationships/image" Target="../media/image4544.png"/><Relationship Id="rId612" Type="http://schemas.openxmlformats.org/officeDocument/2006/relationships/customXml" Target="../ink/ink6562.xml"/><Relationship Id="rId251" Type="http://schemas.openxmlformats.org/officeDocument/2006/relationships/image" Target="../media/image4446.png"/><Relationship Id="rId489" Type="http://schemas.openxmlformats.org/officeDocument/2006/relationships/image" Target="../media/image4565.png"/><Relationship Id="rId654" Type="http://schemas.openxmlformats.org/officeDocument/2006/relationships/customXml" Target="../ink/ink6583.xml"/><Relationship Id="rId46" Type="http://schemas.openxmlformats.org/officeDocument/2006/relationships/customXml" Target="../ink/ink6279.xml"/><Relationship Id="rId293" Type="http://schemas.openxmlformats.org/officeDocument/2006/relationships/image" Target="../media/image4467.png"/><Relationship Id="rId307" Type="http://schemas.openxmlformats.org/officeDocument/2006/relationships/image" Target="../media/image4474.png"/><Relationship Id="rId349" Type="http://schemas.openxmlformats.org/officeDocument/2006/relationships/image" Target="../media/image4495.png"/><Relationship Id="rId514" Type="http://schemas.openxmlformats.org/officeDocument/2006/relationships/customXml" Target="../ink/ink6513.xml"/><Relationship Id="rId556" Type="http://schemas.openxmlformats.org/officeDocument/2006/relationships/customXml" Target="../ink/ink6534.xml"/><Relationship Id="rId88" Type="http://schemas.openxmlformats.org/officeDocument/2006/relationships/customXml" Target="../ink/ink6300.xml"/><Relationship Id="rId111" Type="http://schemas.openxmlformats.org/officeDocument/2006/relationships/image" Target="../media/image4376.png"/><Relationship Id="rId153" Type="http://schemas.openxmlformats.org/officeDocument/2006/relationships/image" Target="../media/image4397.png"/><Relationship Id="rId195" Type="http://schemas.openxmlformats.org/officeDocument/2006/relationships/image" Target="../media/image4418.png"/><Relationship Id="rId209" Type="http://schemas.openxmlformats.org/officeDocument/2006/relationships/image" Target="../media/image4425.png"/><Relationship Id="rId360" Type="http://schemas.openxmlformats.org/officeDocument/2006/relationships/customXml" Target="../ink/ink6436.xml"/><Relationship Id="rId416" Type="http://schemas.openxmlformats.org/officeDocument/2006/relationships/customXml" Target="../ink/ink6464.xml"/><Relationship Id="rId598" Type="http://schemas.openxmlformats.org/officeDocument/2006/relationships/customXml" Target="../ink/ink6555.xml"/><Relationship Id="rId220" Type="http://schemas.openxmlformats.org/officeDocument/2006/relationships/customXml" Target="../ink/ink6366.xml"/><Relationship Id="rId458" Type="http://schemas.openxmlformats.org/officeDocument/2006/relationships/customXml" Target="../ink/ink6485.xml"/><Relationship Id="rId623" Type="http://schemas.openxmlformats.org/officeDocument/2006/relationships/image" Target="../media/image4632.png"/><Relationship Id="rId665" Type="http://schemas.openxmlformats.org/officeDocument/2006/relationships/image" Target="../media/image4653.png"/><Relationship Id="rId15" Type="http://schemas.openxmlformats.org/officeDocument/2006/relationships/image" Target="../media/image4328.png"/><Relationship Id="rId57" Type="http://schemas.openxmlformats.org/officeDocument/2006/relationships/image" Target="../media/image4349.png"/><Relationship Id="rId262" Type="http://schemas.openxmlformats.org/officeDocument/2006/relationships/customXml" Target="../ink/ink6387.xml"/><Relationship Id="rId318" Type="http://schemas.openxmlformats.org/officeDocument/2006/relationships/customXml" Target="../ink/ink6415.xml"/><Relationship Id="rId525" Type="http://schemas.openxmlformats.org/officeDocument/2006/relationships/image" Target="../media/image4583.png"/><Relationship Id="rId567" Type="http://schemas.openxmlformats.org/officeDocument/2006/relationships/image" Target="../media/image4604.png"/><Relationship Id="rId99" Type="http://schemas.openxmlformats.org/officeDocument/2006/relationships/image" Target="../media/image4370.png"/><Relationship Id="rId122" Type="http://schemas.openxmlformats.org/officeDocument/2006/relationships/customXml" Target="../ink/ink6317.xml"/><Relationship Id="rId164" Type="http://schemas.openxmlformats.org/officeDocument/2006/relationships/customXml" Target="../ink/ink6338.xml"/><Relationship Id="rId371" Type="http://schemas.openxmlformats.org/officeDocument/2006/relationships/image" Target="../media/image4506.png"/><Relationship Id="rId427" Type="http://schemas.openxmlformats.org/officeDocument/2006/relationships/image" Target="../media/image4534.png"/><Relationship Id="rId469" Type="http://schemas.openxmlformats.org/officeDocument/2006/relationships/image" Target="../media/image4555.png"/><Relationship Id="rId634" Type="http://schemas.openxmlformats.org/officeDocument/2006/relationships/customXml" Target="../ink/ink6573.xml"/><Relationship Id="rId676" Type="http://schemas.openxmlformats.org/officeDocument/2006/relationships/customXml" Target="../ink/ink6594.xml"/><Relationship Id="rId26" Type="http://schemas.openxmlformats.org/officeDocument/2006/relationships/customXml" Target="../ink/ink6269.xml"/><Relationship Id="rId231" Type="http://schemas.openxmlformats.org/officeDocument/2006/relationships/image" Target="../media/image4436.png"/><Relationship Id="rId273" Type="http://schemas.openxmlformats.org/officeDocument/2006/relationships/image" Target="../media/image4457.png"/><Relationship Id="rId329" Type="http://schemas.openxmlformats.org/officeDocument/2006/relationships/image" Target="../media/image4485.png"/><Relationship Id="rId480" Type="http://schemas.openxmlformats.org/officeDocument/2006/relationships/customXml" Target="../ink/ink6496.xml"/><Relationship Id="rId536" Type="http://schemas.openxmlformats.org/officeDocument/2006/relationships/customXml" Target="../ink/ink6524.xml"/><Relationship Id="rId68" Type="http://schemas.openxmlformats.org/officeDocument/2006/relationships/customXml" Target="../ink/ink6290.xml"/><Relationship Id="rId133" Type="http://schemas.openxmlformats.org/officeDocument/2006/relationships/image" Target="../media/image4387.png"/><Relationship Id="rId175" Type="http://schemas.openxmlformats.org/officeDocument/2006/relationships/image" Target="../media/image4408.png"/><Relationship Id="rId340" Type="http://schemas.openxmlformats.org/officeDocument/2006/relationships/customXml" Target="../ink/ink6426.xml"/><Relationship Id="rId578" Type="http://schemas.openxmlformats.org/officeDocument/2006/relationships/customXml" Target="../ink/ink6545.xml"/><Relationship Id="rId200" Type="http://schemas.openxmlformats.org/officeDocument/2006/relationships/customXml" Target="../ink/ink6356.xml"/><Relationship Id="rId382" Type="http://schemas.openxmlformats.org/officeDocument/2006/relationships/customXml" Target="../ink/ink6447.xml"/><Relationship Id="rId438" Type="http://schemas.openxmlformats.org/officeDocument/2006/relationships/customXml" Target="../ink/ink6475.xml"/><Relationship Id="rId603" Type="http://schemas.openxmlformats.org/officeDocument/2006/relationships/image" Target="../media/image4622.png"/><Relationship Id="rId645" Type="http://schemas.openxmlformats.org/officeDocument/2006/relationships/image" Target="../media/image4643.png"/><Relationship Id="rId242" Type="http://schemas.openxmlformats.org/officeDocument/2006/relationships/customXml" Target="../ink/ink6377.xml"/><Relationship Id="rId284" Type="http://schemas.openxmlformats.org/officeDocument/2006/relationships/customXml" Target="../ink/ink6398.xml"/><Relationship Id="rId491" Type="http://schemas.openxmlformats.org/officeDocument/2006/relationships/image" Target="../media/image4566.png"/><Relationship Id="rId505" Type="http://schemas.openxmlformats.org/officeDocument/2006/relationships/image" Target="../media/image4573.png"/><Relationship Id="rId37" Type="http://schemas.openxmlformats.org/officeDocument/2006/relationships/image" Target="../media/image4339.png"/><Relationship Id="rId79" Type="http://schemas.openxmlformats.org/officeDocument/2006/relationships/image" Target="../media/image4360.png"/><Relationship Id="rId102" Type="http://schemas.openxmlformats.org/officeDocument/2006/relationships/customXml" Target="../ink/ink6307.xml"/><Relationship Id="rId144" Type="http://schemas.openxmlformats.org/officeDocument/2006/relationships/customXml" Target="../ink/ink6328.xml"/><Relationship Id="rId547" Type="http://schemas.openxmlformats.org/officeDocument/2006/relationships/image" Target="../media/image4594.png"/><Relationship Id="rId589" Type="http://schemas.openxmlformats.org/officeDocument/2006/relationships/image" Target="../media/image4615.png"/><Relationship Id="rId90" Type="http://schemas.openxmlformats.org/officeDocument/2006/relationships/customXml" Target="../ink/ink6301.xml"/><Relationship Id="rId186" Type="http://schemas.openxmlformats.org/officeDocument/2006/relationships/customXml" Target="../ink/ink6349.xml"/><Relationship Id="rId351" Type="http://schemas.openxmlformats.org/officeDocument/2006/relationships/image" Target="../media/image4496.png"/><Relationship Id="rId393" Type="http://schemas.openxmlformats.org/officeDocument/2006/relationships/image" Target="../media/image4517.png"/><Relationship Id="rId407" Type="http://schemas.openxmlformats.org/officeDocument/2006/relationships/image" Target="../media/image4524.png"/><Relationship Id="rId449" Type="http://schemas.openxmlformats.org/officeDocument/2006/relationships/image" Target="../media/image4545.png"/><Relationship Id="rId614" Type="http://schemas.openxmlformats.org/officeDocument/2006/relationships/customXml" Target="../ink/ink6563.xml"/><Relationship Id="rId656" Type="http://schemas.openxmlformats.org/officeDocument/2006/relationships/customXml" Target="../ink/ink6584.xml"/><Relationship Id="rId211" Type="http://schemas.openxmlformats.org/officeDocument/2006/relationships/image" Target="../media/image4426.png"/><Relationship Id="rId253" Type="http://schemas.openxmlformats.org/officeDocument/2006/relationships/image" Target="../media/image4447.png"/><Relationship Id="rId295" Type="http://schemas.openxmlformats.org/officeDocument/2006/relationships/image" Target="../media/image4468.png"/><Relationship Id="rId309" Type="http://schemas.openxmlformats.org/officeDocument/2006/relationships/image" Target="../media/image4475.png"/><Relationship Id="rId460" Type="http://schemas.openxmlformats.org/officeDocument/2006/relationships/customXml" Target="../ink/ink6486.xml"/><Relationship Id="rId516" Type="http://schemas.openxmlformats.org/officeDocument/2006/relationships/customXml" Target="../ink/ink6514.xml"/><Relationship Id="rId48" Type="http://schemas.openxmlformats.org/officeDocument/2006/relationships/customXml" Target="../ink/ink6280.xml"/><Relationship Id="rId113" Type="http://schemas.openxmlformats.org/officeDocument/2006/relationships/image" Target="../media/image4377.png"/><Relationship Id="rId320" Type="http://schemas.openxmlformats.org/officeDocument/2006/relationships/customXml" Target="../ink/ink6416.xml"/><Relationship Id="rId558" Type="http://schemas.openxmlformats.org/officeDocument/2006/relationships/customXml" Target="../ink/ink6535.xml"/><Relationship Id="rId155" Type="http://schemas.openxmlformats.org/officeDocument/2006/relationships/image" Target="../media/image4398.png"/><Relationship Id="rId197" Type="http://schemas.openxmlformats.org/officeDocument/2006/relationships/image" Target="../media/image4419.png"/><Relationship Id="rId362" Type="http://schemas.openxmlformats.org/officeDocument/2006/relationships/customXml" Target="../ink/ink6437.xml"/><Relationship Id="rId418" Type="http://schemas.openxmlformats.org/officeDocument/2006/relationships/customXml" Target="../ink/ink6465.xml"/><Relationship Id="rId625" Type="http://schemas.openxmlformats.org/officeDocument/2006/relationships/image" Target="../media/image4633.png"/><Relationship Id="rId222" Type="http://schemas.openxmlformats.org/officeDocument/2006/relationships/customXml" Target="../ink/ink6367.xml"/><Relationship Id="rId264" Type="http://schemas.openxmlformats.org/officeDocument/2006/relationships/customXml" Target="../ink/ink6388.xml"/><Relationship Id="rId471" Type="http://schemas.openxmlformats.org/officeDocument/2006/relationships/image" Target="../media/image4556.png"/><Relationship Id="rId667" Type="http://schemas.openxmlformats.org/officeDocument/2006/relationships/image" Target="../media/image4654.png"/><Relationship Id="rId17" Type="http://schemas.openxmlformats.org/officeDocument/2006/relationships/image" Target="../media/image4329.png"/><Relationship Id="rId59" Type="http://schemas.openxmlformats.org/officeDocument/2006/relationships/image" Target="../media/image4350.png"/><Relationship Id="rId124" Type="http://schemas.openxmlformats.org/officeDocument/2006/relationships/customXml" Target="../ink/ink6318.xml"/><Relationship Id="rId527" Type="http://schemas.openxmlformats.org/officeDocument/2006/relationships/image" Target="../media/image4584.png"/><Relationship Id="rId569" Type="http://schemas.openxmlformats.org/officeDocument/2006/relationships/image" Target="../media/image4605.png"/><Relationship Id="rId70" Type="http://schemas.openxmlformats.org/officeDocument/2006/relationships/customXml" Target="../ink/ink6291.xml"/><Relationship Id="rId166" Type="http://schemas.openxmlformats.org/officeDocument/2006/relationships/customXml" Target="../ink/ink6339.xml"/><Relationship Id="rId331" Type="http://schemas.openxmlformats.org/officeDocument/2006/relationships/image" Target="../media/image4486.png"/><Relationship Id="rId373" Type="http://schemas.openxmlformats.org/officeDocument/2006/relationships/image" Target="../media/image4507.png"/><Relationship Id="rId429" Type="http://schemas.openxmlformats.org/officeDocument/2006/relationships/image" Target="../media/image4535.png"/><Relationship Id="rId580" Type="http://schemas.openxmlformats.org/officeDocument/2006/relationships/customXml" Target="../ink/ink6546.xml"/><Relationship Id="rId636" Type="http://schemas.openxmlformats.org/officeDocument/2006/relationships/customXml" Target="../ink/ink6574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4437.png"/><Relationship Id="rId440" Type="http://schemas.openxmlformats.org/officeDocument/2006/relationships/customXml" Target="../ink/ink6476.xml"/><Relationship Id="rId28" Type="http://schemas.openxmlformats.org/officeDocument/2006/relationships/customXml" Target="../ink/ink6270.xml"/><Relationship Id="rId275" Type="http://schemas.openxmlformats.org/officeDocument/2006/relationships/image" Target="../media/image4458.png"/><Relationship Id="rId300" Type="http://schemas.openxmlformats.org/officeDocument/2006/relationships/customXml" Target="../ink/ink6406.xml"/><Relationship Id="rId482" Type="http://schemas.openxmlformats.org/officeDocument/2006/relationships/customXml" Target="../ink/ink6497.xml"/><Relationship Id="rId538" Type="http://schemas.openxmlformats.org/officeDocument/2006/relationships/customXml" Target="../ink/ink6525.xml"/><Relationship Id="rId81" Type="http://schemas.openxmlformats.org/officeDocument/2006/relationships/image" Target="../media/image4361.png"/><Relationship Id="rId135" Type="http://schemas.openxmlformats.org/officeDocument/2006/relationships/image" Target="../media/image4388.png"/><Relationship Id="rId177" Type="http://schemas.openxmlformats.org/officeDocument/2006/relationships/image" Target="../media/image4409.png"/><Relationship Id="rId342" Type="http://schemas.openxmlformats.org/officeDocument/2006/relationships/customXml" Target="../ink/ink6427.xml"/><Relationship Id="rId384" Type="http://schemas.openxmlformats.org/officeDocument/2006/relationships/customXml" Target="../ink/ink6448.xml"/><Relationship Id="rId591" Type="http://schemas.openxmlformats.org/officeDocument/2006/relationships/image" Target="../media/image4616.png"/><Relationship Id="rId605" Type="http://schemas.openxmlformats.org/officeDocument/2006/relationships/image" Target="../media/image4623.png"/><Relationship Id="rId202" Type="http://schemas.openxmlformats.org/officeDocument/2006/relationships/customXml" Target="../ink/ink6357.xml"/><Relationship Id="rId244" Type="http://schemas.openxmlformats.org/officeDocument/2006/relationships/customXml" Target="../ink/ink6378.xml"/><Relationship Id="rId647" Type="http://schemas.openxmlformats.org/officeDocument/2006/relationships/image" Target="../media/image4644.png"/><Relationship Id="rId39" Type="http://schemas.openxmlformats.org/officeDocument/2006/relationships/image" Target="../media/image4340.png"/><Relationship Id="rId286" Type="http://schemas.openxmlformats.org/officeDocument/2006/relationships/customXml" Target="../ink/ink6399.xml"/><Relationship Id="rId451" Type="http://schemas.openxmlformats.org/officeDocument/2006/relationships/image" Target="../media/image4546.png"/><Relationship Id="rId493" Type="http://schemas.openxmlformats.org/officeDocument/2006/relationships/image" Target="../media/image4567.png"/><Relationship Id="rId507" Type="http://schemas.openxmlformats.org/officeDocument/2006/relationships/image" Target="../media/image4574.png"/><Relationship Id="rId549" Type="http://schemas.openxmlformats.org/officeDocument/2006/relationships/image" Target="../media/image4595.png"/><Relationship Id="rId50" Type="http://schemas.openxmlformats.org/officeDocument/2006/relationships/customXml" Target="../ink/ink6281.xml"/><Relationship Id="rId104" Type="http://schemas.openxmlformats.org/officeDocument/2006/relationships/customXml" Target="../ink/ink6308.xml"/><Relationship Id="rId146" Type="http://schemas.openxmlformats.org/officeDocument/2006/relationships/customXml" Target="../ink/ink6329.xml"/><Relationship Id="rId188" Type="http://schemas.openxmlformats.org/officeDocument/2006/relationships/customXml" Target="../ink/ink6350.xml"/><Relationship Id="rId311" Type="http://schemas.openxmlformats.org/officeDocument/2006/relationships/image" Target="../media/image4476.png"/><Relationship Id="rId353" Type="http://schemas.openxmlformats.org/officeDocument/2006/relationships/image" Target="../media/image4497.png"/><Relationship Id="rId395" Type="http://schemas.openxmlformats.org/officeDocument/2006/relationships/image" Target="../media/image4518.png"/><Relationship Id="rId409" Type="http://schemas.openxmlformats.org/officeDocument/2006/relationships/image" Target="../media/image4525.png"/><Relationship Id="rId560" Type="http://schemas.openxmlformats.org/officeDocument/2006/relationships/customXml" Target="../ink/ink6536.xml"/><Relationship Id="rId92" Type="http://schemas.openxmlformats.org/officeDocument/2006/relationships/customXml" Target="../ink/ink6302.xml"/><Relationship Id="rId213" Type="http://schemas.openxmlformats.org/officeDocument/2006/relationships/image" Target="../media/image4427.png"/><Relationship Id="rId420" Type="http://schemas.openxmlformats.org/officeDocument/2006/relationships/customXml" Target="../ink/ink6466.xml"/><Relationship Id="rId616" Type="http://schemas.openxmlformats.org/officeDocument/2006/relationships/customXml" Target="../ink/ink6564.xml"/><Relationship Id="rId658" Type="http://schemas.openxmlformats.org/officeDocument/2006/relationships/customXml" Target="../ink/ink6585.xml"/><Relationship Id="rId255" Type="http://schemas.openxmlformats.org/officeDocument/2006/relationships/image" Target="../media/image4448.png"/><Relationship Id="rId297" Type="http://schemas.openxmlformats.org/officeDocument/2006/relationships/image" Target="../media/image4469.png"/><Relationship Id="rId462" Type="http://schemas.openxmlformats.org/officeDocument/2006/relationships/customXml" Target="../ink/ink6487.xml"/><Relationship Id="rId518" Type="http://schemas.openxmlformats.org/officeDocument/2006/relationships/customXml" Target="../ink/ink6515.xml"/><Relationship Id="rId115" Type="http://schemas.openxmlformats.org/officeDocument/2006/relationships/image" Target="../media/image4378.png"/><Relationship Id="rId157" Type="http://schemas.openxmlformats.org/officeDocument/2006/relationships/image" Target="../media/image4399.png"/><Relationship Id="rId322" Type="http://schemas.openxmlformats.org/officeDocument/2006/relationships/customXml" Target="../ink/ink6417.xml"/><Relationship Id="rId364" Type="http://schemas.openxmlformats.org/officeDocument/2006/relationships/customXml" Target="../ink/ink6438.xml"/><Relationship Id="rId61" Type="http://schemas.openxmlformats.org/officeDocument/2006/relationships/image" Target="../media/image4351.png"/><Relationship Id="rId199" Type="http://schemas.openxmlformats.org/officeDocument/2006/relationships/image" Target="../media/image4420.png"/><Relationship Id="rId571" Type="http://schemas.openxmlformats.org/officeDocument/2006/relationships/image" Target="../media/image4606.png"/><Relationship Id="rId627" Type="http://schemas.openxmlformats.org/officeDocument/2006/relationships/image" Target="../media/image4634.png"/><Relationship Id="rId669" Type="http://schemas.openxmlformats.org/officeDocument/2006/relationships/image" Target="../media/image4655.png"/><Relationship Id="rId19" Type="http://schemas.openxmlformats.org/officeDocument/2006/relationships/image" Target="../media/image4330.png"/><Relationship Id="rId224" Type="http://schemas.openxmlformats.org/officeDocument/2006/relationships/customXml" Target="../ink/ink6368.xml"/><Relationship Id="rId266" Type="http://schemas.openxmlformats.org/officeDocument/2006/relationships/customXml" Target="../ink/ink6389.xml"/><Relationship Id="rId431" Type="http://schemas.openxmlformats.org/officeDocument/2006/relationships/image" Target="../media/image4536.png"/><Relationship Id="rId473" Type="http://schemas.openxmlformats.org/officeDocument/2006/relationships/image" Target="../media/image4557.png"/><Relationship Id="rId529" Type="http://schemas.openxmlformats.org/officeDocument/2006/relationships/image" Target="../media/image4585.png"/><Relationship Id="rId30" Type="http://schemas.openxmlformats.org/officeDocument/2006/relationships/customXml" Target="../ink/ink6271.xml"/><Relationship Id="rId126" Type="http://schemas.openxmlformats.org/officeDocument/2006/relationships/customXml" Target="../ink/ink6319.xml"/><Relationship Id="rId168" Type="http://schemas.openxmlformats.org/officeDocument/2006/relationships/customXml" Target="../ink/ink6340.xml"/><Relationship Id="rId333" Type="http://schemas.openxmlformats.org/officeDocument/2006/relationships/image" Target="../media/image4487.png"/><Relationship Id="rId540" Type="http://schemas.openxmlformats.org/officeDocument/2006/relationships/customXml" Target="../ink/ink6526.xml"/><Relationship Id="rId72" Type="http://schemas.openxmlformats.org/officeDocument/2006/relationships/customXml" Target="../ink/ink6292.xml"/><Relationship Id="rId375" Type="http://schemas.openxmlformats.org/officeDocument/2006/relationships/image" Target="../media/image4508.png"/><Relationship Id="rId582" Type="http://schemas.openxmlformats.org/officeDocument/2006/relationships/customXml" Target="../ink/ink6547.xml"/><Relationship Id="rId638" Type="http://schemas.openxmlformats.org/officeDocument/2006/relationships/customXml" Target="../ink/ink6575.xml"/><Relationship Id="rId3" Type="http://schemas.openxmlformats.org/officeDocument/2006/relationships/image" Target="../media/image4322.png"/><Relationship Id="rId235" Type="http://schemas.openxmlformats.org/officeDocument/2006/relationships/image" Target="../media/image4438.png"/><Relationship Id="rId277" Type="http://schemas.openxmlformats.org/officeDocument/2006/relationships/image" Target="../media/image4459.png"/><Relationship Id="rId400" Type="http://schemas.openxmlformats.org/officeDocument/2006/relationships/customXml" Target="../ink/ink6456.xml"/><Relationship Id="rId442" Type="http://schemas.openxmlformats.org/officeDocument/2006/relationships/customXml" Target="../ink/ink6477.xml"/><Relationship Id="rId484" Type="http://schemas.openxmlformats.org/officeDocument/2006/relationships/customXml" Target="../ink/ink6498.xml"/><Relationship Id="rId137" Type="http://schemas.openxmlformats.org/officeDocument/2006/relationships/image" Target="../media/image4389.png"/><Relationship Id="rId302" Type="http://schemas.openxmlformats.org/officeDocument/2006/relationships/customXml" Target="../ink/ink6407.xml"/><Relationship Id="rId344" Type="http://schemas.openxmlformats.org/officeDocument/2006/relationships/customXml" Target="../ink/ink6428.xml"/><Relationship Id="rId41" Type="http://schemas.openxmlformats.org/officeDocument/2006/relationships/image" Target="../media/image4341.png"/><Relationship Id="rId83" Type="http://schemas.openxmlformats.org/officeDocument/2006/relationships/image" Target="../media/image4362.png"/><Relationship Id="rId179" Type="http://schemas.openxmlformats.org/officeDocument/2006/relationships/image" Target="../media/image4410.png"/><Relationship Id="rId386" Type="http://schemas.openxmlformats.org/officeDocument/2006/relationships/customXml" Target="../ink/ink6449.xml"/><Relationship Id="rId551" Type="http://schemas.openxmlformats.org/officeDocument/2006/relationships/image" Target="../media/image4596.png"/><Relationship Id="rId593" Type="http://schemas.openxmlformats.org/officeDocument/2006/relationships/image" Target="../media/image4617.png"/><Relationship Id="rId607" Type="http://schemas.openxmlformats.org/officeDocument/2006/relationships/image" Target="../media/image4624.png"/><Relationship Id="rId649" Type="http://schemas.openxmlformats.org/officeDocument/2006/relationships/image" Target="../media/image4645.png"/><Relationship Id="rId190" Type="http://schemas.openxmlformats.org/officeDocument/2006/relationships/customXml" Target="../ink/ink6351.xml"/><Relationship Id="rId204" Type="http://schemas.openxmlformats.org/officeDocument/2006/relationships/customXml" Target="../ink/ink6358.xml"/><Relationship Id="rId246" Type="http://schemas.openxmlformats.org/officeDocument/2006/relationships/customXml" Target="../ink/ink6379.xml"/><Relationship Id="rId288" Type="http://schemas.openxmlformats.org/officeDocument/2006/relationships/customXml" Target="../ink/ink6400.xml"/><Relationship Id="rId411" Type="http://schemas.openxmlformats.org/officeDocument/2006/relationships/image" Target="../media/image4526.png"/><Relationship Id="rId453" Type="http://schemas.openxmlformats.org/officeDocument/2006/relationships/image" Target="../media/image4547.png"/><Relationship Id="rId509" Type="http://schemas.openxmlformats.org/officeDocument/2006/relationships/image" Target="../media/image4575.png"/><Relationship Id="rId660" Type="http://schemas.openxmlformats.org/officeDocument/2006/relationships/customXml" Target="../ink/ink6586.xml"/><Relationship Id="rId106" Type="http://schemas.openxmlformats.org/officeDocument/2006/relationships/customXml" Target="../ink/ink6309.xml"/><Relationship Id="rId313" Type="http://schemas.openxmlformats.org/officeDocument/2006/relationships/image" Target="../media/image4477.png"/><Relationship Id="rId495" Type="http://schemas.openxmlformats.org/officeDocument/2006/relationships/image" Target="../media/image4568.png"/><Relationship Id="rId10" Type="http://schemas.openxmlformats.org/officeDocument/2006/relationships/customXml" Target="../ink/ink6261.xml"/><Relationship Id="rId52" Type="http://schemas.openxmlformats.org/officeDocument/2006/relationships/customXml" Target="../ink/ink6282.xml"/><Relationship Id="rId94" Type="http://schemas.openxmlformats.org/officeDocument/2006/relationships/customXml" Target="../ink/ink6303.xml"/><Relationship Id="rId148" Type="http://schemas.openxmlformats.org/officeDocument/2006/relationships/customXml" Target="../ink/ink6330.xml"/><Relationship Id="rId355" Type="http://schemas.openxmlformats.org/officeDocument/2006/relationships/image" Target="../media/image4498.png"/><Relationship Id="rId397" Type="http://schemas.openxmlformats.org/officeDocument/2006/relationships/image" Target="../media/image4519.png"/><Relationship Id="rId520" Type="http://schemas.openxmlformats.org/officeDocument/2006/relationships/customXml" Target="../ink/ink6516.xml"/><Relationship Id="rId562" Type="http://schemas.openxmlformats.org/officeDocument/2006/relationships/customXml" Target="../ink/ink6537.xml"/><Relationship Id="rId618" Type="http://schemas.openxmlformats.org/officeDocument/2006/relationships/customXml" Target="../ink/ink6565.xml"/><Relationship Id="rId215" Type="http://schemas.openxmlformats.org/officeDocument/2006/relationships/image" Target="../media/image4428.png"/><Relationship Id="rId257" Type="http://schemas.openxmlformats.org/officeDocument/2006/relationships/image" Target="../media/image4449.png"/><Relationship Id="rId422" Type="http://schemas.openxmlformats.org/officeDocument/2006/relationships/customXml" Target="../ink/ink6467.xml"/><Relationship Id="rId464" Type="http://schemas.openxmlformats.org/officeDocument/2006/relationships/customXml" Target="../ink/ink6488.xml"/><Relationship Id="rId299" Type="http://schemas.openxmlformats.org/officeDocument/2006/relationships/image" Target="../media/image4470.png"/><Relationship Id="rId63" Type="http://schemas.openxmlformats.org/officeDocument/2006/relationships/image" Target="../media/image4352.png"/><Relationship Id="rId159" Type="http://schemas.openxmlformats.org/officeDocument/2006/relationships/image" Target="../media/image4400.png"/><Relationship Id="rId366" Type="http://schemas.openxmlformats.org/officeDocument/2006/relationships/customXml" Target="../ink/ink6439.xml"/><Relationship Id="rId573" Type="http://schemas.openxmlformats.org/officeDocument/2006/relationships/image" Target="../media/image4607.png"/><Relationship Id="rId226" Type="http://schemas.openxmlformats.org/officeDocument/2006/relationships/customXml" Target="../ink/ink6369.xml"/><Relationship Id="rId433" Type="http://schemas.openxmlformats.org/officeDocument/2006/relationships/image" Target="../media/image4537.png"/><Relationship Id="rId640" Type="http://schemas.openxmlformats.org/officeDocument/2006/relationships/customXml" Target="../ink/ink6576.xml"/><Relationship Id="rId74" Type="http://schemas.openxmlformats.org/officeDocument/2006/relationships/customXml" Target="../ink/ink6293.xml"/><Relationship Id="rId377" Type="http://schemas.openxmlformats.org/officeDocument/2006/relationships/image" Target="../media/image4509.png"/><Relationship Id="rId500" Type="http://schemas.openxmlformats.org/officeDocument/2006/relationships/customXml" Target="../ink/ink6506.xml"/><Relationship Id="rId584" Type="http://schemas.openxmlformats.org/officeDocument/2006/relationships/customXml" Target="../ink/ink6548.xml"/><Relationship Id="rId5" Type="http://schemas.openxmlformats.org/officeDocument/2006/relationships/image" Target="../media/image4323.png"/><Relationship Id="rId237" Type="http://schemas.openxmlformats.org/officeDocument/2006/relationships/image" Target="../media/image4439.png"/><Relationship Id="rId444" Type="http://schemas.openxmlformats.org/officeDocument/2006/relationships/customXml" Target="../ink/ink6478.xml"/><Relationship Id="rId651" Type="http://schemas.openxmlformats.org/officeDocument/2006/relationships/image" Target="../media/image4646.png"/><Relationship Id="rId290" Type="http://schemas.openxmlformats.org/officeDocument/2006/relationships/customXml" Target="../ink/ink6401.xml"/><Relationship Id="rId304" Type="http://schemas.openxmlformats.org/officeDocument/2006/relationships/customXml" Target="../ink/ink6408.xml"/><Relationship Id="rId388" Type="http://schemas.openxmlformats.org/officeDocument/2006/relationships/customXml" Target="../ink/ink6450.xml"/><Relationship Id="rId511" Type="http://schemas.openxmlformats.org/officeDocument/2006/relationships/image" Target="../media/image4576.png"/><Relationship Id="rId609" Type="http://schemas.openxmlformats.org/officeDocument/2006/relationships/image" Target="../media/image4625.png"/><Relationship Id="rId85" Type="http://schemas.openxmlformats.org/officeDocument/2006/relationships/image" Target="../media/image4363.png"/><Relationship Id="rId150" Type="http://schemas.openxmlformats.org/officeDocument/2006/relationships/customXml" Target="../ink/ink6331.xml"/><Relationship Id="rId595" Type="http://schemas.openxmlformats.org/officeDocument/2006/relationships/image" Target="../media/image4618.png"/><Relationship Id="rId248" Type="http://schemas.openxmlformats.org/officeDocument/2006/relationships/customXml" Target="../ink/ink6380.xml"/><Relationship Id="rId455" Type="http://schemas.openxmlformats.org/officeDocument/2006/relationships/image" Target="../media/image4548.png"/><Relationship Id="rId662" Type="http://schemas.openxmlformats.org/officeDocument/2006/relationships/customXml" Target="../ink/ink6587.xml"/><Relationship Id="rId12" Type="http://schemas.openxmlformats.org/officeDocument/2006/relationships/customXml" Target="../ink/ink6262.xml"/><Relationship Id="rId108" Type="http://schemas.openxmlformats.org/officeDocument/2006/relationships/customXml" Target="../ink/ink6310.xml"/><Relationship Id="rId315" Type="http://schemas.openxmlformats.org/officeDocument/2006/relationships/image" Target="../media/image4478.png"/><Relationship Id="rId522" Type="http://schemas.openxmlformats.org/officeDocument/2006/relationships/customXml" Target="../ink/ink6517.xml"/><Relationship Id="rId96" Type="http://schemas.openxmlformats.org/officeDocument/2006/relationships/customXml" Target="../ink/ink6304.xml"/><Relationship Id="rId161" Type="http://schemas.openxmlformats.org/officeDocument/2006/relationships/image" Target="../media/image4401.png"/><Relationship Id="rId399" Type="http://schemas.openxmlformats.org/officeDocument/2006/relationships/image" Target="../media/image4520.png"/><Relationship Id="rId259" Type="http://schemas.openxmlformats.org/officeDocument/2006/relationships/image" Target="../media/image4450.png"/><Relationship Id="rId466" Type="http://schemas.openxmlformats.org/officeDocument/2006/relationships/customXml" Target="../ink/ink6489.xml"/><Relationship Id="rId673" Type="http://schemas.openxmlformats.org/officeDocument/2006/relationships/image" Target="../media/image4657.png"/><Relationship Id="rId23" Type="http://schemas.openxmlformats.org/officeDocument/2006/relationships/image" Target="../media/image4332.png"/><Relationship Id="rId119" Type="http://schemas.openxmlformats.org/officeDocument/2006/relationships/image" Target="../media/image4380.png"/><Relationship Id="rId326" Type="http://schemas.openxmlformats.org/officeDocument/2006/relationships/customXml" Target="../ink/ink6419.xml"/><Relationship Id="rId533" Type="http://schemas.openxmlformats.org/officeDocument/2006/relationships/image" Target="../media/image4587.png"/><Relationship Id="rId172" Type="http://schemas.openxmlformats.org/officeDocument/2006/relationships/customXml" Target="../ink/ink6342.xml"/><Relationship Id="rId477" Type="http://schemas.openxmlformats.org/officeDocument/2006/relationships/image" Target="../media/image4559.png"/><Relationship Id="rId600" Type="http://schemas.openxmlformats.org/officeDocument/2006/relationships/customXml" Target="../ink/ink6556.xml"/><Relationship Id="rId337" Type="http://schemas.openxmlformats.org/officeDocument/2006/relationships/image" Target="../media/image4489.png"/><Relationship Id="rId34" Type="http://schemas.openxmlformats.org/officeDocument/2006/relationships/customXml" Target="../ink/ink6273.xml"/><Relationship Id="rId544" Type="http://schemas.openxmlformats.org/officeDocument/2006/relationships/customXml" Target="../ink/ink6528.xml"/><Relationship Id="rId183" Type="http://schemas.openxmlformats.org/officeDocument/2006/relationships/image" Target="../media/image4412.png"/><Relationship Id="rId390" Type="http://schemas.openxmlformats.org/officeDocument/2006/relationships/customXml" Target="../ink/ink6451.xml"/><Relationship Id="rId404" Type="http://schemas.openxmlformats.org/officeDocument/2006/relationships/customXml" Target="../ink/ink6458.xml"/><Relationship Id="rId611" Type="http://schemas.openxmlformats.org/officeDocument/2006/relationships/image" Target="../media/image4626.png"/><Relationship Id="rId250" Type="http://schemas.openxmlformats.org/officeDocument/2006/relationships/customXml" Target="../ink/ink6381.xml"/><Relationship Id="rId488" Type="http://schemas.openxmlformats.org/officeDocument/2006/relationships/customXml" Target="../ink/ink6500.xml"/><Relationship Id="rId45" Type="http://schemas.openxmlformats.org/officeDocument/2006/relationships/image" Target="../media/image4343.png"/><Relationship Id="rId110" Type="http://schemas.openxmlformats.org/officeDocument/2006/relationships/customXml" Target="../ink/ink6311.xml"/><Relationship Id="rId348" Type="http://schemas.openxmlformats.org/officeDocument/2006/relationships/customXml" Target="../ink/ink6430.xml"/><Relationship Id="rId555" Type="http://schemas.openxmlformats.org/officeDocument/2006/relationships/image" Target="../media/image4598.png"/><Relationship Id="rId194" Type="http://schemas.openxmlformats.org/officeDocument/2006/relationships/customXml" Target="../ink/ink6353.xml"/><Relationship Id="rId208" Type="http://schemas.openxmlformats.org/officeDocument/2006/relationships/customXml" Target="../ink/ink6360.xml"/><Relationship Id="rId415" Type="http://schemas.openxmlformats.org/officeDocument/2006/relationships/image" Target="../media/image4528.png"/><Relationship Id="rId622" Type="http://schemas.openxmlformats.org/officeDocument/2006/relationships/customXml" Target="../ink/ink6567.xml"/><Relationship Id="rId261" Type="http://schemas.openxmlformats.org/officeDocument/2006/relationships/image" Target="../media/image4451.png"/><Relationship Id="rId499" Type="http://schemas.openxmlformats.org/officeDocument/2006/relationships/image" Target="../media/image4570.png"/><Relationship Id="rId56" Type="http://schemas.openxmlformats.org/officeDocument/2006/relationships/customXml" Target="../ink/ink6284.xml"/><Relationship Id="rId359" Type="http://schemas.openxmlformats.org/officeDocument/2006/relationships/image" Target="../media/image4500.png"/><Relationship Id="rId566" Type="http://schemas.openxmlformats.org/officeDocument/2006/relationships/customXml" Target="../ink/ink6539.xml"/><Relationship Id="rId121" Type="http://schemas.openxmlformats.org/officeDocument/2006/relationships/image" Target="../media/image4381.png"/><Relationship Id="rId219" Type="http://schemas.openxmlformats.org/officeDocument/2006/relationships/image" Target="../media/image4430.png"/><Relationship Id="rId426" Type="http://schemas.openxmlformats.org/officeDocument/2006/relationships/customXml" Target="../ink/ink6469.xml"/><Relationship Id="rId633" Type="http://schemas.openxmlformats.org/officeDocument/2006/relationships/image" Target="../media/image4637.png"/><Relationship Id="rId67" Type="http://schemas.openxmlformats.org/officeDocument/2006/relationships/image" Target="../media/image4354.png"/><Relationship Id="rId272" Type="http://schemas.openxmlformats.org/officeDocument/2006/relationships/customXml" Target="../ink/ink6392.xml"/><Relationship Id="rId577" Type="http://schemas.openxmlformats.org/officeDocument/2006/relationships/image" Target="../media/image4609.png"/><Relationship Id="rId132" Type="http://schemas.openxmlformats.org/officeDocument/2006/relationships/customXml" Target="../ink/ink6322.xml"/><Relationship Id="rId437" Type="http://schemas.openxmlformats.org/officeDocument/2006/relationships/image" Target="../media/image4539.png"/><Relationship Id="rId644" Type="http://schemas.openxmlformats.org/officeDocument/2006/relationships/customXml" Target="../ink/ink6578.xml"/><Relationship Id="rId283" Type="http://schemas.openxmlformats.org/officeDocument/2006/relationships/image" Target="../media/image4462.png"/><Relationship Id="rId490" Type="http://schemas.openxmlformats.org/officeDocument/2006/relationships/customXml" Target="../ink/ink6501.xml"/><Relationship Id="rId504" Type="http://schemas.openxmlformats.org/officeDocument/2006/relationships/customXml" Target="../ink/ink6508.xml"/><Relationship Id="rId78" Type="http://schemas.openxmlformats.org/officeDocument/2006/relationships/customXml" Target="../ink/ink6295.xml"/><Relationship Id="rId143" Type="http://schemas.openxmlformats.org/officeDocument/2006/relationships/image" Target="../media/image4392.png"/><Relationship Id="rId350" Type="http://schemas.openxmlformats.org/officeDocument/2006/relationships/customXml" Target="../ink/ink6431.xml"/><Relationship Id="rId588" Type="http://schemas.openxmlformats.org/officeDocument/2006/relationships/customXml" Target="../ink/ink6550.xml"/><Relationship Id="rId9" Type="http://schemas.openxmlformats.org/officeDocument/2006/relationships/image" Target="../media/image4325.png"/><Relationship Id="rId210" Type="http://schemas.openxmlformats.org/officeDocument/2006/relationships/customXml" Target="../ink/ink6361.xml"/><Relationship Id="rId448" Type="http://schemas.openxmlformats.org/officeDocument/2006/relationships/customXml" Target="../ink/ink6480.xml"/><Relationship Id="rId655" Type="http://schemas.openxmlformats.org/officeDocument/2006/relationships/image" Target="../media/image4648.png"/><Relationship Id="rId294" Type="http://schemas.openxmlformats.org/officeDocument/2006/relationships/customXml" Target="../ink/ink6403.xml"/><Relationship Id="rId308" Type="http://schemas.openxmlformats.org/officeDocument/2006/relationships/customXml" Target="../ink/ink6410.xml"/><Relationship Id="rId515" Type="http://schemas.openxmlformats.org/officeDocument/2006/relationships/image" Target="../media/image4578.png"/><Relationship Id="rId89" Type="http://schemas.openxmlformats.org/officeDocument/2006/relationships/image" Target="../media/image4365.png"/><Relationship Id="rId154" Type="http://schemas.openxmlformats.org/officeDocument/2006/relationships/customXml" Target="../ink/ink6333.xml"/><Relationship Id="rId361" Type="http://schemas.openxmlformats.org/officeDocument/2006/relationships/image" Target="../media/image4501.png"/><Relationship Id="rId599" Type="http://schemas.openxmlformats.org/officeDocument/2006/relationships/image" Target="../media/image4620.png"/><Relationship Id="rId459" Type="http://schemas.openxmlformats.org/officeDocument/2006/relationships/image" Target="../media/image4550.png"/><Relationship Id="rId666" Type="http://schemas.openxmlformats.org/officeDocument/2006/relationships/customXml" Target="../ink/ink6589.xml"/><Relationship Id="rId16" Type="http://schemas.openxmlformats.org/officeDocument/2006/relationships/customXml" Target="../ink/ink6264.xml"/><Relationship Id="rId221" Type="http://schemas.openxmlformats.org/officeDocument/2006/relationships/image" Target="../media/image4431.png"/><Relationship Id="rId319" Type="http://schemas.openxmlformats.org/officeDocument/2006/relationships/image" Target="../media/image4480.png"/><Relationship Id="rId526" Type="http://schemas.openxmlformats.org/officeDocument/2006/relationships/customXml" Target="../ink/ink6519.xml"/><Relationship Id="rId165" Type="http://schemas.openxmlformats.org/officeDocument/2006/relationships/image" Target="../media/image4403.png"/><Relationship Id="rId372" Type="http://schemas.openxmlformats.org/officeDocument/2006/relationships/customXml" Target="../ink/ink6442.xml"/><Relationship Id="rId677" Type="http://schemas.openxmlformats.org/officeDocument/2006/relationships/image" Target="../media/image4659.png"/><Relationship Id="rId232" Type="http://schemas.openxmlformats.org/officeDocument/2006/relationships/customXml" Target="../ink/ink6372.xml"/><Relationship Id="rId27" Type="http://schemas.openxmlformats.org/officeDocument/2006/relationships/image" Target="../media/image4334.png"/><Relationship Id="rId537" Type="http://schemas.openxmlformats.org/officeDocument/2006/relationships/image" Target="../media/image4589.png"/><Relationship Id="rId80" Type="http://schemas.openxmlformats.org/officeDocument/2006/relationships/customXml" Target="../ink/ink6296.xml"/><Relationship Id="rId176" Type="http://schemas.openxmlformats.org/officeDocument/2006/relationships/customXml" Target="../ink/ink6344.xml"/><Relationship Id="rId383" Type="http://schemas.openxmlformats.org/officeDocument/2006/relationships/image" Target="../media/image4512.png"/><Relationship Id="rId590" Type="http://schemas.openxmlformats.org/officeDocument/2006/relationships/customXml" Target="../ink/ink6551.xml"/><Relationship Id="rId604" Type="http://schemas.openxmlformats.org/officeDocument/2006/relationships/customXml" Target="../ink/ink6558.xml"/><Relationship Id="rId243" Type="http://schemas.openxmlformats.org/officeDocument/2006/relationships/image" Target="../media/image4442.png"/><Relationship Id="rId450" Type="http://schemas.openxmlformats.org/officeDocument/2006/relationships/customXml" Target="../ink/ink6481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21.png"/><Relationship Id="rId21" Type="http://schemas.openxmlformats.org/officeDocument/2006/relationships/image" Target="../media/image4669.png"/><Relationship Id="rId324" Type="http://schemas.openxmlformats.org/officeDocument/2006/relationships/customXml" Target="../ink/ink6756.xml"/><Relationship Id="rId531" Type="http://schemas.openxmlformats.org/officeDocument/2006/relationships/image" Target="../media/image4949.png"/><Relationship Id="rId170" Type="http://schemas.openxmlformats.org/officeDocument/2006/relationships/customXml" Target="../ink/ink6679.xml"/><Relationship Id="rId268" Type="http://schemas.openxmlformats.org/officeDocument/2006/relationships/customXml" Target="../ink/ink6728.xml"/><Relationship Id="rId475" Type="http://schemas.openxmlformats.org/officeDocument/2006/relationships/image" Target="../media/image4918.png"/><Relationship Id="rId32" Type="http://schemas.openxmlformats.org/officeDocument/2006/relationships/customXml" Target="../ink/ink6610.xml"/><Relationship Id="rId128" Type="http://schemas.openxmlformats.org/officeDocument/2006/relationships/customXml" Target="../ink/ink6658.xml"/><Relationship Id="rId335" Type="http://schemas.openxmlformats.org/officeDocument/2006/relationships/image" Target="../media/image4841.png"/><Relationship Id="rId181" Type="http://schemas.openxmlformats.org/officeDocument/2006/relationships/image" Target="../media/image4756.png"/><Relationship Id="rId402" Type="http://schemas.openxmlformats.org/officeDocument/2006/relationships/customXml" Target="../ink/ink6795.xml"/><Relationship Id="rId279" Type="http://schemas.openxmlformats.org/officeDocument/2006/relationships/image" Target="../media/image4809.png"/><Relationship Id="rId444" Type="http://schemas.openxmlformats.org/officeDocument/2006/relationships/customXml" Target="../ink/ink6816.xml"/><Relationship Id="rId486" Type="http://schemas.openxmlformats.org/officeDocument/2006/relationships/customXml" Target="../ink/ink6837.xml"/><Relationship Id="rId43" Type="http://schemas.openxmlformats.org/officeDocument/2006/relationships/image" Target="../media/image4680.png"/><Relationship Id="rId139" Type="http://schemas.openxmlformats.org/officeDocument/2006/relationships/image" Target="../media/image4733.png"/><Relationship Id="rId290" Type="http://schemas.openxmlformats.org/officeDocument/2006/relationships/customXml" Target="../ink/ink6739.xml"/><Relationship Id="rId304" Type="http://schemas.openxmlformats.org/officeDocument/2006/relationships/customXml" Target="../ink/ink6746.xml"/><Relationship Id="rId346" Type="http://schemas.openxmlformats.org/officeDocument/2006/relationships/customXml" Target="../ink/ink6767.xml"/><Relationship Id="rId388" Type="http://schemas.openxmlformats.org/officeDocument/2006/relationships/customXml" Target="../ink/ink6788.xml"/><Relationship Id="rId511" Type="http://schemas.openxmlformats.org/officeDocument/2006/relationships/image" Target="../media/image4938.png"/><Relationship Id="rId85" Type="http://schemas.openxmlformats.org/officeDocument/2006/relationships/image" Target="../media/image4703.png"/><Relationship Id="rId150" Type="http://schemas.openxmlformats.org/officeDocument/2006/relationships/customXml" Target="../ink/ink6669.xml"/><Relationship Id="rId192" Type="http://schemas.openxmlformats.org/officeDocument/2006/relationships/customXml" Target="../ink/ink6690.xml"/><Relationship Id="rId206" Type="http://schemas.openxmlformats.org/officeDocument/2006/relationships/customXml" Target="../ink/ink6697.xml"/><Relationship Id="rId413" Type="http://schemas.openxmlformats.org/officeDocument/2006/relationships/image" Target="../media/image4884.png"/><Relationship Id="rId248" Type="http://schemas.openxmlformats.org/officeDocument/2006/relationships/customXml" Target="../ink/ink6718.xml"/><Relationship Id="rId455" Type="http://schemas.openxmlformats.org/officeDocument/2006/relationships/image" Target="../media/image4907.png"/><Relationship Id="rId497" Type="http://schemas.openxmlformats.org/officeDocument/2006/relationships/image" Target="../media/image4931.png"/><Relationship Id="rId12" Type="http://schemas.openxmlformats.org/officeDocument/2006/relationships/customXml" Target="../ink/ink6600.xml"/><Relationship Id="rId108" Type="http://schemas.openxmlformats.org/officeDocument/2006/relationships/customXml" Target="../ink/ink6648.xml"/><Relationship Id="rId315" Type="http://schemas.openxmlformats.org/officeDocument/2006/relationships/image" Target="../media/image4829.png"/><Relationship Id="rId357" Type="http://schemas.openxmlformats.org/officeDocument/2006/relationships/image" Target="../media/image4853.png"/><Relationship Id="rId522" Type="http://schemas.openxmlformats.org/officeDocument/2006/relationships/customXml" Target="../ink/ink6855.xml"/><Relationship Id="rId54" Type="http://schemas.openxmlformats.org/officeDocument/2006/relationships/customXml" Target="../ink/ink6621.xml"/><Relationship Id="rId96" Type="http://schemas.openxmlformats.org/officeDocument/2006/relationships/customXml" Target="../ink/ink6642.xml"/><Relationship Id="rId161" Type="http://schemas.openxmlformats.org/officeDocument/2006/relationships/image" Target="../media/image4745.png"/><Relationship Id="rId217" Type="http://schemas.openxmlformats.org/officeDocument/2006/relationships/image" Target="../media/image4776.png"/><Relationship Id="rId399" Type="http://schemas.openxmlformats.org/officeDocument/2006/relationships/image" Target="../media/image4876.png"/><Relationship Id="rId259" Type="http://schemas.openxmlformats.org/officeDocument/2006/relationships/image" Target="../media/image4798.png"/><Relationship Id="rId424" Type="http://schemas.openxmlformats.org/officeDocument/2006/relationships/customXml" Target="../ink/ink6806.xml"/><Relationship Id="rId466" Type="http://schemas.openxmlformats.org/officeDocument/2006/relationships/customXml" Target="../ink/ink6827.xml"/><Relationship Id="rId23" Type="http://schemas.openxmlformats.org/officeDocument/2006/relationships/image" Target="../media/image4670.png"/><Relationship Id="rId119" Type="http://schemas.openxmlformats.org/officeDocument/2006/relationships/image" Target="../media/image4722.png"/><Relationship Id="rId270" Type="http://schemas.openxmlformats.org/officeDocument/2006/relationships/customXml" Target="../ink/ink6729.xml"/><Relationship Id="rId326" Type="http://schemas.openxmlformats.org/officeDocument/2006/relationships/customXml" Target="../ink/ink6757.xml"/><Relationship Id="rId533" Type="http://schemas.openxmlformats.org/officeDocument/2006/relationships/image" Target="../media/image4951.png"/><Relationship Id="rId65" Type="http://schemas.openxmlformats.org/officeDocument/2006/relationships/image" Target="../media/image4692.png"/><Relationship Id="rId130" Type="http://schemas.openxmlformats.org/officeDocument/2006/relationships/customXml" Target="../ink/ink6659.xml"/><Relationship Id="rId368" Type="http://schemas.openxmlformats.org/officeDocument/2006/relationships/customXml" Target="../ink/ink6778.xml"/><Relationship Id="rId172" Type="http://schemas.openxmlformats.org/officeDocument/2006/relationships/customXml" Target="../ink/ink6680.xml"/><Relationship Id="rId228" Type="http://schemas.openxmlformats.org/officeDocument/2006/relationships/customXml" Target="../ink/ink6708.xml"/><Relationship Id="rId435" Type="http://schemas.openxmlformats.org/officeDocument/2006/relationships/image" Target="../media/image4896.png"/><Relationship Id="rId477" Type="http://schemas.openxmlformats.org/officeDocument/2006/relationships/image" Target="../media/image4919.png"/><Relationship Id="rId281" Type="http://schemas.openxmlformats.org/officeDocument/2006/relationships/image" Target="../media/image4811.png"/><Relationship Id="rId337" Type="http://schemas.openxmlformats.org/officeDocument/2006/relationships/image" Target="../media/image4842.png"/><Relationship Id="rId502" Type="http://schemas.openxmlformats.org/officeDocument/2006/relationships/customXml" Target="../ink/ink6845.xml"/><Relationship Id="rId34" Type="http://schemas.openxmlformats.org/officeDocument/2006/relationships/customXml" Target="../ink/ink6611.xml"/><Relationship Id="rId76" Type="http://schemas.openxmlformats.org/officeDocument/2006/relationships/customXml" Target="../ink/ink6632.xml"/><Relationship Id="rId141" Type="http://schemas.openxmlformats.org/officeDocument/2006/relationships/image" Target="../media/image4734.png"/><Relationship Id="rId379" Type="http://schemas.openxmlformats.org/officeDocument/2006/relationships/image" Target="../media/image4865.png"/><Relationship Id="rId7" Type="http://schemas.openxmlformats.org/officeDocument/2006/relationships/image" Target="../media/image4662.png"/><Relationship Id="rId183" Type="http://schemas.openxmlformats.org/officeDocument/2006/relationships/image" Target="../media/image4757.png"/><Relationship Id="rId239" Type="http://schemas.openxmlformats.org/officeDocument/2006/relationships/image" Target="../media/image4788.png"/><Relationship Id="rId390" Type="http://schemas.openxmlformats.org/officeDocument/2006/relationships/customXml" Target="../ink/ink6789.xml"/><Relationship Id="rId404" Type="http://schemas.openxmlformats.org/officeDocument/2006/relationships/customXml" Target="../ink/ink6796.xml"/><Relationship Id="rId446" Type="http://schemas.openxmlformats.org/officeDocument/2006/relationships/customXml" Target="../ink/ink6817.xml"/><Relationship Id="rId250" Type="http://schemas.openxmlformats.org/officeDocument/2006/relationships/customXml" Target="../ink/ink6719.xml"/><Relationship Id="rId292" Type="http://schemas.openxmlformats.org/officeDocument/2006/relationships/customXml" Target="../ink/ink6740.xml"/><Relationship Id="rId306" Type="http://schemas.openxmlformats.org/officeDocument/2006/relationships/customXml" Target="../ink/ink6747.xml"/><Relationship Id="rId488" Type="http://schemas.openxmlformats.org/officeDocument/2006/relationships/customXml" Target="../ink/ink6838.xml"/><Relationship Id="rId45" Type="http://schemas.openxmlformats.org/officeDocument/2006/relationships/image" Target="../media/image4681.png"/><Relationship Id="rId87" Type="http://schemas.openxmlformats.org/officeDocument/2006/relationships/image" Target="../media/image4704.png"/><Relationship Id="rId110" Type="http://schemas.openxmlformats.org/officeDocument/2006/relationships/customXml" Target="../ink/ink6649.xml"/><Relationship Id="rId348" Type="http://schemas.openxmlformats.org/officeDocument/2006/relationships/customXml" Target="../ink/ink6768.xml"/><Relationship Id="rId513" Type="http://schemas.openxmlformats.org/officeDocument/2006/relationships/image" Target="../media/image4939.png"/><Relationship Id="rId152" Type="http://schemas.openxmlformats.org/officeDocument/2006/relationships/customXml" Target="../ink/ink6670.xml"/><Relationship Id="rId194" Type="http://schemas.openxmlformats.org/officeDocument/2006/relationships/customXml" Target="../ink/ink6691.xml"/><Relationship Id="rId208" Type="http://schemas.openxmlformats.org/officeDocument/2006/relationships/customXml" Target="../ink/ink6698.xml"/><Relationship Id="rId415" Type="http://schemas.openxmlformats.org/officeDocument/2006/relationships/image" Target="../media/image4885.png"/><Relationship Id="rId457" Type="http://schemas.openxmlformats.org/officeDocument/2006/relationships/image" Target="../media/image4908.png"/><Relationship Id="rId261" Type="http://schemas.openxmlformats.org/officeDocument/2006/relationships/image" Target="../media/image4799.png"/><Relationship Id="rId499" Type="http://schemas.openxmlformats.org/officeDocument/2006/relationships/image" Target="../media/image4932.png"/><Relationship Id="rId14" Type="http://schemas.openxmlformats.org/officeDocument/2006/relationships/customXml" Target="../ink/ink6601.xml"/><Relationship Id="rId56" Type="http://schemas.openxmlformats.org/officeDocument/2006/relationships/customXml" Target="../ink/ink6622.xml"/><Relationship Id="rId317" Type="http://schemas.openxmlformats.org/officeDocument/2006/relationships/image" Target="../media/image4831.png"/><Relationship Id="rId359" Type="http://schemas.openxmlformats.org/officeDocument/2006/relationships/image" Target="../media/image4854.png"/><Relationship Id="rId524" Type="http://schemas.openxmlformats.org/officeDocument/2006/relationships/customXml" Target="../ink/ink6856.xml"/><Relationship Id="rId98" Type="http://schemas.openxmlformats.org/officeDocument/2006/relationships/customXml" Target="../ink/ink6643.xml"/><Relationship Id="rId121" Type="http://schemas.openxmlformats.org/officeDocument/2006/relationships/image" Target="../media/image4723.png"/><Relationship Id="rId163" Type="http://schemas.openxmlformats.org/officeDocument/2006/relationships/image" Target="../media/image4746.png"/><Relationship Id="rId219" Type="http://schemas.openxmlformats.org/officeDocument/2006/relationships/image" Target="../media/image4777.png"/><Relationship Id="rId370" Type="http://schemas.openxmlformats.org/officeDocument/2006/relationships/customXml" Target="../ink/ink6779.xml"/><Relationship Id="rId426" Type="http://schemas.openxmlformats.org/officeDocument/2006/relationships/customXml" Target="../ink/ink6807.xml"/><Relationship Id="rId230" Type="http://schemas.openxmlformats.org/officeDocument/2006/relationships/customXml" Target="../ink/ink6709.xml"/><Relationship Id="rId468" Type="http://schemas.openxmlformats.org/officeDocument/2006/relationships/customXml" Target="../ink/ink6828.xml"/><Relationship Id="rId25" Type="http://schemas.openxmlformats.org/officeDocument/2006/relationships/image" Target="../media/image4671.png"/><Relationship Id="rId67" Type="http://schemas.openxmlformats.org/officeDocument/2006/relationships/image" Target="../media/image4693.png"/><Relationship Id="rId272" Type="http://schemas.openxmlformats.org/officeDocument/2006/relationships/customXml" Target="../ink/ink6730.xml"/><Relationship Id="rId328" Type="http://schemas.openxmlformats.org/officeDocument/2006/relationships/customXml" Target="../ink/ink6758.xml"/><Relationship Id="rId535" Type="http://schemas.openxmlformats.org/officeDocument/2006/relationships/image" Target="../media/image4952.png"/><Relationship Id="rId132" Type="http://schemas.openxmlformats.org/officeDocument/2006/relationships/customXml" Target="../ink/ink6660.xml"/><Relationship Id="rId174" Type="http://schemas.openxmlformats.org/officeDocument/2006/relationships/customXml" Target="../ink/ink6681.xml"/><Relationship Id="rId381" Type="http://schemas.openxmlformats.org/officeDocument/2006/relationships/image" Target="../media/image4866.png"/><Relationship Id="rId241" Type="http://schemas.openxmlformats.org/officeDocument/2006/relationships/image" Target="../media/image4789.png"/><Relationship Id="rId437" Type="http://schemas.openxmlformats.org/officeDocument/2006/relationships/image" Target="../media/image4897.png"/><Relationship Id="rId479" Type="http://schemas.openxmlformats.org/officeDocument/2006/relationships/image" Target="../media/image4921.png"/><Relationship Id="rId36" Type="http://schemas.openxmlformats.org/officeDocument/2006/relationships/customXml" Target="../ink/ink6612.xml"/><Relationship Id="rId283" Type="http://schemas.openxmlformats.org/officeDocument/2006/relationships/image" Target="../media/image4812.png"/><Relationship Id="rId339" Type="http://schemas.openxmlformats.org/officeDocument/2006/relationships/image" Target="../media/image4843.png"/><Relationship Id="rId490" Type="http://schemas.openxmlformats.org/officeDocument/2006/relationships/customXml" Target="../ink/ink6839.xml"/><Relationship Id="rId504" Type="http://schemas.openxmlformats.org/officeDocument/2006/relationships/customXml" Target="../ink/ink6846.xml"/><Relationship Id="rId78" Type="http://schemas.openxmlformats.org/officeDocument/2006/relationships/customXml" Target="../ink/ink6633.xml"/><Relationship Id="rId101" Type="http://schemas.openxmlformats.org/officeDocument/2006/relationships/image" Target="../media/image4712.png"/><Relationship Id="rId143" Type="http://schemas.openxmlformats.org/officeDocument/2006/relationships/image" Target="../media/image4735.png"/><Relationship Id="rId185" Type="http://schemas.openxmlformats.org/officeDocument/2006/relationships/image" Target="../media/image4758.png"/><Relationship Id="rId350" Type="http://schemas.openxmlformats.org/officeDocument/2006/relationships/customXml" Target="../ink/ink6769.xml"/><Relationship Id="rId406" Type="http://schemas.openxmlformats.org/officeDocument/2006/relationships/customXml" Target="../ink/ink6797.xml"/><Relationship Id="rId9" Type="http://schemas.openxmlformats.org/officeDocument/2006/relationships/image" Target="../media/image4663.png"/><Relationship Id="rId210" Type="http://schemas.openxmlformats.org/officeDocument/2006/relationships/customXml" Target="../ink/ink6699.xml"/><Relationship Id="rId392" Type="http://schemas.openxmlformats.org/officeDocument/2006/relationships/customXml" Target="../ink/ink6790.xml"/><Relationship Id="rId448" Type="http://schemas.openxmlformats.org/officeDocument/2006/relationships/customXml" Target="../ink/ink6818.xml"/><Relationship Id="rId252" Type="http://schemas.openxmlformats.org/officeDocument/2006/relationships/customXml" Target="../ink/ink6720.xml"/><Relationship Id="rId294" Type="http://schemas.openxmlformats.org/officeDocument/2006/relationships/customXml" Target="../ink/ink6741.xml"/><Relationship Id="rId308" Type="http://schemas.openxmlformats.org/officeDocument/2006/relationships/customXml" Target="../ink/ink6748.xml"/><Relationship Id="rId515" Type="http://schemas.openxmlformats.org/officeDocument/2006/relationships/image" Target="../media/image4941.png"/><Relationship Id="rId47" Type="http://schemas.openxmlformats.org/officeDocument/2006/relationships/image" Target="../media/image4682.png"/><Relationship Id="rId89" Type="http://schemas.openxmlformats.org/officeDocument/2006/relationships/image" Target="../media/image4705.png"/><Relationship Id="rId112" Type="http://schemas.openxmlformats.org/officeDocument/2006/relationships/customXml" Target="../ink/ink6650.xml"/><Relationship Id="rId154" Type="http://schemas.openxmlformats.org/officeDocument/2006/relationships/customXml" Target="../ink/ink6671.xml"/><Relationship Id="rId361" Type="http://schemas.openxmlformats.org/officeDocument/2006/relationships/image" Target="../media/image4855.png"/><Relationship Id="rId196" Type="http://schemas.openxmlformats.org/officeDocument/2006/relationships/customXml" Target="../ink/ink6692.xml"/><Relationship Id="rId417" Type="http://schemas.openxmlformats.org/officeDocument/2006/relationships/image" Target="../media/image4886.png"/><Relationship Id="rId459" Type="http://schemas.openxmlformats.org/officeDocument/2006/relationships/image" Target="../media/image4909.png"/><Relationship Id="rId16" Type="http://schemas.openxmlformats.org/officeDocument/2006/relationships/customXml" Target="../ink/ink6602.xml"/><Relationship Id="rId221" Type="http://schemas.openxmlformats.org/officeDocument/2006/relationships/image" Target="../media/image4778.png"/><Relationship Id="rId263" Type="http://schemas.openxmlformats.org/officeDocument/2006/relationships/image" Target="../media/image4801.png"/><Relationship Id="rId319" Type="http://schemas.openxmlformats.org/officeDocument/2006/relationships/image" Target="../media/image4832.png"/><Relationship Id="rId470" Type="http://schemas.openxmlformats.org/officeDocument/2006/relationships/customXml" Target="../ink/ink6829.xml"/><Relationship Id="rId526" Type="http://schemas.openxmlformats.org/officeDocument/2006/relationships/customXml" Target="../ink/ink6857.xml"/><Relationship Id="rId58" Type="http://schemas.openxmlformats.org/officeDocument/2006/relationships/customXml" Target="../ink/ink6623.xml"/><Relationship Id="rId123" Type="http://schemas.openxmlformats.org/officeDocument/2006/relationships/image" Target="../media/image4724.png"/><Relationship Id="rId330" Type="http://schemas.openxmlformats.org/officeDocument/2006/relationships/customXml" Target="../ink/ink6759.xml"/><Relationship Id="rId165" Type="http://schemas.openxmlformats.org/officeDocument/2006/relationships/image" Target="../media/image4747.png"/><Relationship Id="rId372" Type="http://schemas.openxmlformats.org/officeDocument/2006/relationships/customXml" Target="../ink/ink6780.xml"/><Relationship Id="rId428" Type="http://schemas.openxmlformats.org/officeDocument/2006/relationships/customXml" Target="../ink/ink6808.xml"/><Relationship Id="rId232" Type="http://schemas.openxmlformats.org/officeDocument/2006/relationships/customXml" Target="../ink/ink6710.xml"/><Relationship Id="rId274" Type="http://schemas.openxmlformats.org/officeDocument/2006/relationships/customXml" Target="../ink/ink6731.xml"/><Relationship Id="rId481" Type="http://schemas.openxmlformats.org/officeDocument/2006/relationships/image" Target="../media/image4922.png"/><Relationship Id="rId27" Type="http://schemas.openxmlformats.org/officeDocument/2006/relationships/image" Target="../media/image4672.png"/><Relationship Id="rId69" Type="http://schemas.openxmlformats.org/officeDocument/2006/relationships/image" Target="../media/image4694.png"/><Relationship Id="rId134" Type="http://schemas.openxmlformats.org/officeDocument/2006/relationships/customXml" Target="../ink/ink6661.xml"/><Relationship Id="rId80" Type="http://schemas.openxmlformats.org/officeDocument/2006/relationships/customXml" Target="../ink/ink6634.xml"/><Relationship Id="rId176" Type="http://schemas.openxmlformats.org/officeDocument/2006/relationships/customXml" Target="../ink/ink6682.xml"/><Relationship Id="rId341" Type="http://schemas.openxmlformats.org/officeDocument/2006/relationships/image" Target="../media/image4844.png"/><Relationship Id="rId383" Type="http://schemas.openxmlformats.org/officeDocument/2006/relationships/image" Target="../media/image4867.png"/><Relationship Id="rId439" Type="http://schemas.openxmlformats.org/officeDocument/2006/relationships/image" Target="../media/image4898.png"/><Relationship Id="rId201" Type="http://schemas.openxmlformats.org/officeDocument/2006/relationships/image" Target="../media/image4767.png"/><Relationship Id="rId243" Type="http://schemas.openxmlformats.org/officeDocument/2006/relationships/image" Target="../media/image4791.png"/><Relationship Id="rId285" Type="http://schemas.openxmlformats.org/officeDocument/2006/relationships/image" Target="../media/image4813.png"/><Relationship Id="rId450" Type="http://schemas.openxmlformats.org/officeDocument/2006/relationships/customXml" Target="../ink/ink6819.xml"/><Relationship Id="rId506" Type="http://schemas.openxmlformats.org/officeDocument/2006/relationships/customXml" Target="../ink/ink6847.xml"/><Relationship Id="rId38" Type="http://schemas.openxmlformats.org/officeDocument/2006/relationships/customXml" Target="../ink/ink6613.xml"/><Relationship Id="rId103" Type="http://schemas.openxmlformats.org/officeDocument/2006/relationships/image" Target="../media/image4713.png"/><Relationship Id="rId310" Type="http://schemas.openxmlformats.org/officeDocument/2006/relationships/customXml" Target="../ink/ink6749.xml"/><Relationship Id="rId492" Type="http://schemas.openxmlformats.org/officeDocument/2006/relationships/customXml" Target="../ink/ink6840.xml"/><Relationship Id="rId91" Type="http://schemas.openxmlformats.org/officeDocument/2006/relationships/image" Target="../media/image4706.png"/><Relationship Id="rId145" Type="http://schemas.openxmlformats.org/officeDocument/2006/relationships/image" Target="../media/image4736.png"/><Relationship Id="rId187" Type="http://schemas.openxmlformats.org/officeDocument/2006/relationships/image" Target="../media/image4759.png"/><Relationship Id="rId352" Type="http://schemas.openxmlformats.org/officeDocument/2006/relationships/customXml" Target="../ink/ink6770.xml"/><Relationship Id="rId394" Type="http://schemas.openxmlformats.org/officeDocument/2006/relationships/customXml" Target="../ink/ink6791.xml"/><Relationship Id="rId408" Type="http://schemas.openxmlformats.org/officeDocument/2006/relationships/customXml" Target="../ink/ink6798.xml"/><Relationship Id="rId212" Type="http://schemas.openxmlformats.org/officeDocument/2006/relationships/customXml" Target="../ink/ink6700.xml"/><Relationship Id="rId254" Type="http://schemas.openxmlformats.org/officeDocument/2006/relationships/customXml" Target="../ink/ink6721.xml"/><Relationship Id="rId49" Type="http://schemas.openxmlformats.org/officeDocument/2006/relationships/image" Target="../media/image4683.png"/><Relationship Id="rId114" Type="http://schemas.openxmlformats.org/officeDocument/2006/relationships/customXml" Target="../ink/ink6651.xml"/><Relationship Id="rId296" Type="http://schemas.openxmlformats.org/officeDocument/2006/relationships/customXml" Target="../ink/ink6742.xml"/><Relationship Id="rId461" Type="http://schemas.openxmlformats.org/officeDocument/2006/relationships/image" Target="../media/image4911.png"/><Relationship Id="rId517" Type="http://schemas.openxmlformats.org/officeDocument/2006/relationships/image" Target="../media/image4942.png"/><Relationship Id="rId60" Type="http://schemas.openxmlformats.org/officeDocument/2006/relationships/customXml" Target="../ink/ink6624.xml"/><Relationship Id="rId156" Type="http://schemas.openxmlformats.org/officeDocument/2006/relationships/customXml" Target="../ink/ink6672.xml"/><Relationship Id="rId198" Type="http://schemas.openxmlformats.org/officeDocument/2006/relationships/customXml" Target="../ink/ink6693.xml"/><Relationship Id="rId321" Type="http://schemas.openxmlformats.org/officeDocument/2006/relationships/image" Target="../media/image4833.png"/><Relationship Id="rId363" Type="http://schemas.openxmlformats.org/officeDocument/2006/relationships/image" Target="../media/image4856.png"/><Relationship Id="rId419" Type="http://schemas.openxmlformats.org/officeDocument/2006/relationships/image" Target="../media/image4887.png"/><Relationship Id="rId223" Type="http://schemas.openxmlformats.org/officeDocument/2006/relationships/image" Target="../media/image4779.png"/><Relationship Id="rId430" Type="http://schemas.openxmlformats.org/officeDocument/2006/relationships/customXml" Target="../ink/ink6809.xml"/><Relationship Id="rId18" Type="http://schemas.openxmlformats.org/officeDocument/2006/relationships/customXml" Target="../ink/ink6603.xml"/><Relationship Id="rId265" Type="http://schemas.openxmlformats.org/officeDocument/2006/relationships/image" Target="../media/image4802.png"/><Relationship Id="rId472" Type="http://schemas.openxmlformats.org/officeDocument/2006/relationships/customXml" Target="../ink/ink6830.xml"/><Relationship Id="rId528" Type="http://schemas.openxmlformats.org/officeDocument/2006/relationships/customXml" Target="../ink/ink6858.xml"/><Relationship Id="rId125" Type="http://schemas.openxmlformats.org/officeDocument/2006/relationships/image" Target="../media/image4725.png"/><Relationship Id="rId167" Type="http://schemas.openxmlformats.org/officeDocument/2006/relationships/image" Target="../media/image4748.png"/><Relationship Id="rId332" Type="http://schemas.openxmlformats.org/officeDocument/2006/relationships/customXml" Target="../ink/ink6760.xml"/><Relationship Id="rId374" Type="http://schemas.openxmlformats.org/officeDocument/2006/relationships/customXml" Target="../ink/ink6781.xml"/><Relationship Id="rId71" Type="http://schemas.openxmlformats.org/officeDocument/2006/relationships/image" Target="../media/image4695.png"/><Relationship Id="rId234" Type="http://schemas.openxmlformats.org/officeDocument/2006/relationships/customXml" Target="../ink/ink6711.xml"/><Relationship Id="rId2" Type="http://schemas.openxmlformats.org/officeDocument/2006/relationships/customXml" Target="../ink/ink6595.xml"/><Relationship Id="rId29" Type="http://schemas.openxmlformats.org/officeDocument/2006/relationships/image" Target="../media/image4673.png"/><Relationship Id="rId276" Type="http://schemas.openxmlformats.org/officeDocument/2006/relationships/customXml" Target="../ink/ink6732.xml"/><Relationship Id="rId441" Type="http://schemas.openxmlformats.org/officeDocument/2006/relationships/image" Target="../media/image4899.png"/><Relationship Id="rId483" Type="http://schemas.openxmlformats.org/officeDocument/2006/relationships/image" Target="../media/image4923.png"/><Relationship Id="rId40" Type="http://schemas.openxmlformats.org/officeDocument/2006/relationships/customXml" Target="../ink/ink6614.xml"/><Relationship Id="rId136" Type="http://schemas.openxmlformats.org/officeDocument/2006/relationships/customXml" Target="../ink/ink6662.xml"/><Relationship Id="rId178" Type="http://schemas.openxmlformats.org/officeDocument/2006/relationships/customXml" Target="../ink/ink6683.xml"/><Relationship Id="rId301" Type="http://schemas.openxmlformats.org/officeDocument/2006/relationships/image" Target="../media/image4822.png"/><Relationship Id="rId343" Type="http://schemas.openxmlformats.org/officeDocument/2006/relationships/image" Target="../media/image4845.png"/><Relationship Id="rId82" Type="http://schemas.openxmlformats.org/officeDocument/2006/relationships/customXml" Target="../ink/ink6635.xml"/><Relationship Id="rId203" Type="http://schemas.openxmlformats.org/officeDocument/2006/relationships/image" Target="../media/image4768.png"/><Relationship Id="rId385" Type="http://schemas.openxmlformats.org/officeDocument/2006/relationships/image" Target="../media/image4868.png"/><Relationship Id="rId245" Type="http://schemas.openxmlformats.org/officeDocument/2006/relationships/image" Target="../media/image4792.png"/><Relationship Id="rId287" Type="http://schemas.openxmlformats.org/officeDocument/2006/relationships/image" Target="../media/image4814.png"/><Relationship Id="rId410" Type="http://schemas.openxmlformats.org/officeDocument/2006/relationships/customXml" Target="../ink/ink6799.xml"/><Relationship Id="rId452" Type="http://schemas.openxmlformats.org/officeDocument/2006/relationships/customXml" Target="../ink/ink6820.xml"/><Relationship Id="rId494" Type="http://schemas.openxmlformats.org/officeDocument/2006/relationships/customXml" Target="../ink/ink6841.xml"/><Relationship Id="rId508" Type="http://schemas.openxmlformats.org/officeDocument/2006/relationships/customXml" Target="../ink/ink6848.xml"/><Relationship Id="rId105" Type="http://schemas.openxmlformats.org/officeDocument/2006/relationships/image" Target="../media/image4714.png"/><Relationship Id="rId147" Type="http://schemas.openxmlformats.org/officeDocument/2006/relationships/image" Target="../media/image4737.png"/><Relationship Id="rId312" Type="http://schemas.openxmlformats.org/officeDocument/2006/relationships/customXml" Target="../ink/ink6750.xml"/><Relationship Id="rId354" Type="http://schemas.openxmlformats.org/officeDocument/2006/relationships/customXml" Target="../ink/ink6771.xml"/><Relationship Id="rId51" Type="http://schemas.openxmlformats.org/officeDocument/2006/relationships/image" Target="../media/image4684.png"/><Relationship Id="rId93" Type="http://schemas.openxmlformats.org/officeDocument/2006/relationships/image" Target="../media/image4707.png"/><Relationship Id="rId189" Type="http://schemas.openxmlformats.org/officeDocument/2006/relationships/image" Target="../media/image4761.png"/><Relationship Id="rId396" Type="http://schemas.openxmlformats.org/officeDocument/2006/relationships/customXml" Target="../ink/ink6792.xml"/><Relationship Id="rId214" Type="http://schemas.openxmlformats.org/officeDocument/2006/relationships/customXml" Target="../ink/ink6701.xml"/><Relationship Id="rId256" Type="http://schemas.openxmlformats.org/officeDocument/2006/relationships/customXml" Target="../ink/ink6722.xml"/><Relationship Id="rId298" Type="http://schemas.openxmlformats.org/officeDocument/2006/relationships/customXml" Target="../ink/ink6743.xml"/><Relationship Id="rId421" Type="http://schemas.openxmlformats.org/officeDocument/2006/relationships/image" Target="../media/image4888.png"/><Relationship Id="rId463" Type="http://schemas.openxmlformats.org/officeDocument/2006/relationships/image" Target="../media/image4912.png"/><Relationship Id="rId519" Type="http://schemas.openxmlformats.org/officeDocument/2006/relationships/image" Target="../media/image4943.png"/><Relationship Id="rId116" Type="http://schemas.openxmlformats.org/officeDocument/2006/relationships/customXml" Target="../ink/ink6652.xml"/><Relationship Id="rId158" Type="http://schemas.openxmlformats.org/officeDocument/2006/relationships/customXml" Target="../ink/ink6673.xml"/><Relationship Id="rId323" Type="http://schemas.openxmlformats.org/officeDocument/2006/relationships/image" Target="../media/image4834.png"/><Relationship Id="rId530" Type="http://schemas.openxmlformats.org/officeDocument/2006/relationships/customXml" Target="../ink/ink6859.xml"/><Relationship Id="rId20" Type="http://schemas.openxmlformats.org/officeDocument/2006/relationships/customXml" Target="../ink/ink6604.xml"/><Relationship Id="rId62" Type="http://schemas.openxmlformats.org/officeDocument/2006/relationships/customXml" Target="../ink/ink6625.xml"/><Relationship Id="rId365" Type="http://schemas.openxmlformats.org/officeDocument/2006/relationships/image" Target="../media/image4857.png"/><Relationship Id="rId225" Type="http://schemas.openxmlformats.org/officeDocument/2006/relationships/image" Target="../media/image4781.png"/><Relationship Id="rId267" Type="http://schemas.openxmlformats.org/officeDocument/2006/relationships/image" Target="../media/image4803.png"/><Relationship Id="rId432" Type="http://schemas.openxmlformats.org/officeDocument/2006/relationships/customXml" Target="../ink/ink6810.xml"/><Relationship Id="rId474" Type="http://schemas.openxmlformats.org/officeDocument/2006/relationships/customXml" Target="../ink/ink6831.xml"/><Relationship Id="rId127" Type="http://schemas.openxmlformats.org/officeDocument/2006/relationships/image" Target="../media/image4726.png"/><Relationship Id="rId31" Type="http://schemas.openxmlformats.org/officeDocument/2006/relationships/image" Target="../media/image4674.png"/><Relationship Id="rId73" Type="http://schemas.openxmlformats.org/officeDocument/2006/relationships/image" Target="../media/image4696.png"/><Relationship Id="rId169" Type="http://schemas.openxmlformats.org/officeDocument/2006/relationships/image" Target="../media/image4749.png"/><Relationship Id="rId334" Type="http://schemas.openxmlformats.org/officeDocument/2006/relationships/customXml" Target="../ink/ink6761.xml"/><Relationship Id="rId376" Type="http://schemas.openxmlformats.org/officeDocument/2006/relationships/customXml" Target="../ink/ink6782.xml"/><Relationship Id="rId4" Type="http://schemas.openxmlformats.org/officeDocument/2006/relationships/customXml" Target="../ink/ink6596.xml"/><Relationship Id="rId180" Type="http://schemas.openxmlformats.org/officeDocument/2006/relationships/customXml" Target="../ink/ink6684.xml"/><Relationship Id="rId236" Type="http://schemas.openxmlformats.org/officeDocument/2006/relationships/customXml" Target="../ink/ink6712.xml"/><Relationship Id="rId278" Type="http://schemas.openxmlformats.org/officeDocument/2006/relationships/customXml" Target="../ink/ink6733.xml"/><Relationship Id="rId401" Type="http://schemas.openxmlformats.org/officeDocument/2006/relationships/image" Target="../media/image4877.png"/><Relationship Id="rId443" Type="http://schemas.openxmlformats.org/officeDocument/2006/relationships/image" Target="../media/image4901.png"/><Relationship Id="rId303" Type="http://schemas.openxmlformats.org/officeDocument/2006/relationships/image" Target="../media/image4823.png"/><Relationship Id="rId485" Type="http://schemas.openxmlformats.org/officeDocument/2006/relationships/image" Target="../media/image4924.png"/><Relationship Id="rId42" Type="http://schemas.openxmlformats.org/officeDocument/2006/relationships/customXml" Target="../ink/ink6615.xml"/><Relationship Id="rId84" Type="http://schemas.openxmlformats.org/officeDocument/2006/relationships/customXml" Target="../ink/ink6636.xml"/><Relationship Id="rId138" Type="http://schemas.openxmlformats.org/officeDocument/2006/relationships/customXml" Target="../ink/ink6663.xml"/><Relationship Id="rId345" Type="http://schemas.openxmlformats.org/officeDocument/2006/relationships/image" Target="../media/image4846.png"/><Relationship Id="rId387" Type="http://schemas.openxmlformats.org/officeDocument/2006/relationships/image" Target="../media/image4869.png"/><Relationship Id="rId510" Type="http://schemas.openxmlformats.org/officeDocument/2006/relationships/customXml" Target="../ink/ink6849.xml"/><Relationship Id="rId191" Type="http://schemas.openxmlformats.org/officeDocument/2006/relationships/image" Target="../media/image4762.png"/><Relationship Id="rId205" Type="http://schemas.openxmlformats.org/officeDocument/2006/relationships/image" Target="../media/image4769.png"/><Relationship Id="rId247" Type="http://schemas.openxmlformats.org/officeDocument/2006/relationships/image" Target="../media/image4793.png"/><Relationship Id="rId412" Type="http://schemas.openxmlformats.org/officeDocument/2006/relationships/customXml" Target="../ink/ink6800.xml"/><Relationship Id="rId107" Type="http://schemas.openxmlformats.org/officeDocument/2006/relationships/image" Target="../media/image4715.png"/><Relationship Id="rId289" Type="http://schemas.openxmlformats.org/officeDocument/2006/relationships/image" Target="../media/image4815.png"/><Relationship Id="rId454" Type="http://schemas.openxmlformats.org/officeDocument/2006/relationships/customXml" Target="../ink/ink6821.xml"/><Relationship Id="rId496" Type="http://schemas.openxmlformats.org/officeDocument/2006/relationships/customXml" Target="../ink/ink6842.xml"/><Relationship Id="rId11" Type="http://schemas.openxmlformats.org/officeDocument/2006/relationships/image" Target="../media/image4664.png"/><Relationship Id="rId53" Type="http://schemas.openxmlformats.org/officeDocument/2006/relationships/image" Target="../media/image4685.png"/><Relationship Id="rId149" Type="http://schemas.openxmlformats.org/officeDocument/2006/relationships/image" Target="../media/image4738.png"/><Relationship Id="rId314" Type="http://schemas.openxmlformats.org/officeDocument/2006/relationships/customXml" Target="../ink/ink6751.xml"/><Relationship Id="rId356" Type="http://schemas.openxmlformats.org/officeDocument/2006/relationships/customXml" Target="../ink/ink6772.xml"/><Relationship Id="rId398" Type="http://schemas.openxmlformats.org/officeDocument/2006/relationships/customXml" Target="../ink/ink6793.xml"/><Relationship Id="rId521" Type="http://schemas.openxmlformats.org/officeDocument/2006/relationships/image" Target="../media/image4944.png"/><Relationship Id="rId95" Type="http://schemas.openxmlformats.org/officeDocument/2006/relationships/image" Target="../media/image4708.png"/><Relationship Id="rId160" Type="http://schemas.openxmlformats.org/officeDocument/2006/relationships/customXml" Target="../ink/ink6674.xml"/><Relationship Id="rId216" Type="http://schemas.openxmlformats.org/officeDocument/2006/relationships/customXml" Target="../ink/ink6702.xml"/><Relationship Id="rId423" Type="http://schemas.openxmlformats.org/officeDocument/2006/relationships/image" Target="../media/image4889.png"/><Relationship Id="rId258" Type="http://schemas.openxmlformats.org/officeDocument/2006/relationships/customXml" Target="../ink/ink6723.xml"/><Relationship Id="rId465" Type="http://schemas.openxmlformats.org/officeDocument/2006/relationships/image" Target="../media/image4913.png"/><Relationship Id="rId22" Type="http://schemas.openxmlformats.org/officeDocument/2006/relationships/customXml" Target="../ink/ink6605.xml"/><Relationship Id="rId64" Type="http://schemas.openxmlformats.org/officeDocument/2006/relationships/customXml" Target="../ink/ink6626.xml"/><Relationship Id="rId118" Type="http://schemas.openxmlformats.org/officeDocument/2006/relationships/customXml" Target="../ink/ink6653.xml"/><Relationship Id="rId325" Type="http://schemas.openxmlformats.org/officeDocument/2006/relationships/image" Target="../media/image4835.png"/><Relationship Id="rId367" Type="http://schemas.openxmlformats.org/officeDocument/2006/relationships/image" Target="../media/image4858.png"/><Relationship Id="rId532" Type="http://schemas.openxmlformats.org/officeDocument/2006/relationships/customXml" Target="../ink/ink6860.xml"/><Relationship Id="rId171" Type="http://schemas.openxmlformats.org/officeDocument/2006/relationships/image" Target="../media/image4751.png"/><Relationship Id="rId227" Type="http://schemas.openxmlformats.org/officeDocument/2006/relationships/image" Target="../media/image4782.png"/><Relationship Id="rId269" Type="http://schemas.openxmlformats.org/officeDocument/2006/relationships/image" Target="../media/image4804.png"/><Relationship Id="rId434" Type="http://schemas.openxmlformats.org/officeDocument/2006/relationships/customXml" Target="../ink/ink6811.xml"/><Relationship Id="rId476" Type="http://schemas.openxmlformats.org/officeDocument/2006/relationships/customXml" Target="../ink/ink6832.xml"/><Relationship Id="rId33" Type="http://schemas.openxmlformats.org/officeDocument/2006/relationships/image" Target="../media/image4675.png"/><Relationship Id="rId129" Type="http://schemas.openxmlformats.org/officeDocument/2006/relationships/image" Target="../media/image4727.png"/><Relationship Id="rId280" Type="http://schemas.openxmlformats.org/officeDocument/2006/relationships/customXml" Target="../ink/ink6734.xml"/><Relationship Id="rId336" Type="http://schemas.openxmlformats.org/officeDocument/2006/relationships/customXml" Target="../ink/ink6762.xml"/><Relationship Id="rId501" Type="http://schemas.openxmlformats.org/officeDocument/2006/relationships/image" Target="../media/image4933.png"/><Relationship Id="rId75" Type="http://schemas.openxmlformats.org/officeDocument/2006/relationships/image" Target="../media/image4697.png"/><Relationship Id="rId140" Type="http://schemas.openxmlformats.org/officeDocument/2006/relationships/customXml" Target="../ink/ink6664.xml"/><Relationship Id="rId182" Type="http://schemas.openxmlformats.org/officeDocument/2006/relationships/customXml" Target="../ink/ink6685.xml"/><Relationship Id="rId378" Type="http://schemas.openxmlformats.org/officeDocument/2006/relationships/customXml" Target="../ink/ink6783.xml"/><Relationship Id="rId403" Type="http://schemas.openxmlformats.org/officeDocument/2006/relationships/image" Target="../media/image4878.png"/><Relationship Id="rId6" Type="http://schemas.openxmlformats.org/officeDocument/2006/relationships/customXml" Target="../ink/ink6597.xml"/><Relationship Id="rId238" Type="http://schemas.openxmlformats.org/officeDocument/2006/relationships/customXml" Target="../ink/ink6713.xml"/><Relationship Id="rId445" Type="http://schemas.openxmlformats.org/officeDocument/2006/relationships/image" Target="../media/image4902.png"/><Relationship Id="rId487" Type="http://schemas.openxmlformats.org/officeDocument/2006/relationships/image" Target="../media/image4925.png"/><Relationship Id="rId291" Type="http://schemas.openxmlformats.org/officeDocument/2006/relationships/image" Target="../media/image4816.png"/><Relationship Id="rId305" Type="http://schemas.openxmlformats.org/officeDocument/2006/relationships/image" Target="../media/image4824.png"/><Relationship Id="rId347" Type="http://schemas.openxmlformats.org/officeDocument/2006/relationships/image" Target="../media/image4847.png"/><Relationship Id="rId512" Type="http://schemas.openxmlformats.org/officeDocument/2006/relationships/customXml" Target="../ink/ink6850.xml"/><Relationship Id="rId44" Type="http://schemas.openxmlformats.org/officeDocument/2006/relationships/customXml" Target="../ink/ink6616.xml"/><Relationship Id="rId86" Type="http://schemas.openxmlformats.org/officeDocument/2006/relationships/customXml" Target="../ink/ink6637.xml"/><Relationship Id="rId151" Type="http://schemas.openxmlformats.org/officeDocument/2006/relationships/image" Target="../media/image4739.png"/><Relationship Id="rId389" Type="http://schemas.openxmlformats.org/officeDocument/2006/relationships/image" Target="../media/image4871.png"/><Relationship Id="rId193" Type="http://schemas.openxmlformats.org/officeDocument/2006/relationships/image" Target="../media/image4763.png"/><Relationship Id="rId207" Type="http://schemas.openxmlformats.org/officeDocument/2006/relationships/image" Target="../media/image4771.png"/><Relationship Id="rId249" Type="http://schemas.openxmlformats.org/officeDocument/2006/relationships/image" Target="../media/image4794.png"/><Relationship Id="rId414" Type="http://schemas.openxmlformats.org/officeDocument/2006/relationships/customXml" Target="../ink/ink6801.xml"/><Relationship Id="rId456" Type="http://schemas.openxmlformats.org/officeDocument/2006/relationships/customXml" Target="../ink/ink6822.xml"/><Relationship Id="rId498" Type="http://schemas.openxmlformats.org/officeDocument/2006/relationships/customXml" Target="../ink/ink6843.xml"/><Relationship Id="rId13" Type="http://schemas.openxmlformats.org/officeDocument/2006/relationships/image" Target="../media/image4665.png"/><Relationship Id="rId109" Type="http://schemas.openxmlformats.org/officeDocument/2006/relationships/image" Target="../media/image4716.png"/><Relationship Id="rId260" Type="http://schemas.openxmlformats.org/officeDocument/2006/relationships/customXml" Target="../ink/ink6724.xml"/><Relationship Id="rId316" Type="http://schemas.openxmlformats.org/officeDocument/2006/relationships/customXml" Target="../ink/ink6752.xml"/><Relationship Id="rId523" Type="http://schemas.openxmlformats.org/officeDocument/2006/relationships/image" Target="../media/image4945.png"/><Relationship Id="rId55" Type="http://schemas.openxmlformats.org/officeDocument/2006/relationships/image" Target="../media/image4686.png"/><Relationship Id="rId97" Type="http://schemas.openxmlformats.org/officeDocument/2006/relationships/image" Target="../media/image4709.png"/><Relationship Id="rId120" Type="http://schemas.openxmlformats.org/officeDocument/2006/relationships/customXml" Target="../ink/ink6654.xml"/><Relationship Id="rId358" Type="http://schemas.openxmlformats.org/officeDocument/2006/relationships/customXml" Target="../ink/ink6773.xml"/><Relationship Id="rId162" Type="http://schemas.openxmlformats.org/officeDocument/2006/relationships/customXml" Target="../ink/ink6675.xml"/><Relationship Id="rId218" Type="http://schemas.openxmlformats.org/officeDocument/2006/relationships/customXml" Target="../ink/ink6703.xml"/><Relationship Id="rId425" Type="http://schemas.openxmlformats.org/officeDocument/2006/relationships/image" Target="../media/image4891.png"/><Relationship Id="rId467" Type="http://schemas.openxmlformats.org/officeDocument/2006/relationships/image" Target="../media/image4914.png"/><Relationship Id="rId271" Type="http://schemas.openxmlformats.org/officeDocument/2006/relationships/image" Target="../media/image4805.png"/><Relationship Id="rId24" Type="http://schemas.openxmlformats.org/officeDocument/2006/relationships/customXml" Target="../ink/ink6606.xml"/><Relationship Id="rId66" Type="http://schemas.openxmlformats.org/officeDocument/2006/relationships/customXml" Target="../ink/ink6627.xml"/><Relationship Id="rId131" Type="http://schemas.openxmlformats.org/officeDocument/2006/relationships/image" Target="../media/image4728.png"/><Relationship Id="rId327" Type="http://schemas.openxmlformats.org/officeDocument/2006/relationships/image" Target="../media/image4836.png"/><Relationship Id="rId369" Type="http://schemas.openxmlformats.org/officeDocument/2006/relationships/image" Target="../media/image4859.png"/><Relationship Id="rId534" Type="http://schemas.openxmlformats.org/officeDocument/2006/relationships/customXml" Target="../ink/ink6861.xml"/><Relationship Id="rId173" Type="http://schemas.openxmlformats.org/officeDocument/2006/relationships/image" Target="../media/image4752.png"/><Relationship Id="rId229" Type="http://schemas.openxmlformats.org/officeDocument/2006/relationships/image" Target="../media/image4783.png"/><Relationship Id="rId380" Type="http://schemas.openxmlformats.org/officeDocument/2006/relationships/customXml" Target="../ink/ink6784.xml"/><Relationship Id="rId436" Type="http://schemas.openxmlformats.org/officeDocument/2006/relationships/customXml" Target="../ink/ink6812.xml"/><Relationship Id="rId240" Type="http://schemas.openxmlformats.org/officeDocument/2006/relationships/customXml" Target="../ink/ink6714.xml"/><Relationship Id="rId478" Type="http://schemas.openxmlformats.org/officeDocument/2006/relationships/customXml" Target="../ink/ink6833.xml"/><Relationship Id="rId35" Type="http://schemas.openxmlformats.org/officeDocument/2006/relationships/image" Target="../media/image4676.png"/><Relationship Id="rId77" Type="http://schemas.openxmlformats.org/officeDocument/2006/relationships/image" Target="../media/image4698.png"/><Relationship Id="rId100" Type="http://schemas.openxmlformats.org/officeDocument/2006/relationships/customXml" Target="../ink/ink6644.xml"/><Relationship Id="rId282" Type="http://schemas.openxmlformats.org/officeDocument/2006/relationships/customXml" Target="../ink/ink6735.xml"/><Relationship Id="rId338" Type="http://schemas.openxmlformats.org/officeDocument/2006/relationships/customXml" Target="../ink/ink6763.xml"/><Relationship Id="rId503" Type="http://schemas.openxmlformats.org/officeDocument/2006/relationships/image" Target="../media/image4934.png"/><Relationship Id="rId8" Type="http://schemas.openxmlformats.org/officeDocument/2006/relationships/customXml" Target="../ink/ink6598.xml"/><Relationship Id="rId142" Type="http://schemas.openxmlformats.org/officeDocument/2006/relationships/customXml" Target="../ink/ink6665.xml"/><Relationship Id="rId184" Type="http://schemas.openxmlformats.org/officeDocument/2006/relationships/customXml" Target="../ink/ink6686.xml"/><Relationship Id="rId391" Type="http://schemas.openxmlformats.org/officeDocument/2006/relationships/image" Target="../media/image4872.png"/><Relationship Id="rId405" Type="http://schemas.openxmlformats.org/officeDocument/2006/relationships/image" Target="../media/image4879.png"/><Relationship Id="rId447" Type="http://schemas.openxmlformats.org/officeDocument/2006/relationships/image" Target="../media/image4903.png"/><Relationship Id="rId251" Type="http://schemas.openxmlformats.org/officeDocument/2006/relationships/image" Target="../media/image4795.png"/><Relationship Id="rId489" Type="http://schemas.openxmlformats.org/officeDocument/2006/relationships/image" Target="../media/image4926.png"/><Relationship Id="rId46" Type="http://schemas.openxmlformats.org/officeDocument/2006/relationships/customXml" Target="../ink/ink6617.xml"/><Relationship Id="rId293" Type="http://schemas.openxmlformats.org/officeDocument/2006/relationships/image" Target="../media/image4817.png"/><Relationship Id="rId307" Type="http://schemas.openxmlformats.org/officeDocument/2006/relationships/image" Target="../media/image4825.png"/><Relationship Id="rId349" Type="http://schemas.openxmlformats.org/officeDocument/2006/relationships/image" Target="../media/image4848.png"/><Relationship Id="rId514" Type="http://schemas.openxmlformats.org/officeDocument/2006/relationships/customXml" Target="../ink/ink6851.xml"/><Relationship Id="rId88" Type="http://schemas.openxmlformats.org/officeDocument/2006/relationships/customXml" Target="../ink/ink6638.xml"/><Relationship Id="rId111" Type="http://schemas.openxmlformats.org/officeDocument/2006/relationships/image" Target="../media/image4717.png"/><Relationship Id="rId153" Type="http://schemas.openxmlformats.org/officeDocument/2006/relationships/image" Target="../media/image4741.png"/><Relationship Id="rId195" Type="http://schemas.openxmlformats.org/officeDocument/2006/relationships/image" Target="../media/image4764.png"/><Relationship Id="rId209" Type="http://schemas.openxmlformats.org/officeDocument/2006/relationships/image" Target="../media/image4772.png"/><Relationship Id="rId360" Type="http://schemas.openxmlformats.org/officeDocument/2006/relationships/customXml" Target="../ink/ink6774.xml"/><Relationship Id="rId416" Type="http://schemas.openxmlformats.org/officeDocument/2006/relationships/customXml" Target="../ink/ink6802.xml"/><Relationship Id="rId220" Type="http://schemas.openxmlformats.org/officeDocument/2006/relationships/customXml" Target="../ink/ink6704.xml"/><Relationship Id="rId458" Type="http://schemas.openxmlformats.org/officeDocument/2006/relationships/customXml" Target="../ink/ink6823.xml"/><Relationship Id="rId15" Type="http://schemas.openxmlformats.org/officeDocument/2006/relationships/image" Target="../media/image4666.png"/><Relationship Id="rId57" Type="http://schemas.openxmlformats.org/officeDocument/2006/relationships/image" Target="../media/image4687.png"/><Relationship Id="rId262" Type="http://schemas.openxmlformats.org/officeDocument/2006/relationships/customXml" Target="../ink/ink6725.xml"/><Relationship Id="rId318" Type="http://schemas.openxmlformats.org/officeDocument/2006/relationships/customXml" Target="../ink/ink6753.xml"/><Relationship Id="rId525" Type="http://schemas.openxmlformats.org/officeDocument/2006/relationships/image" Target="../media/image4946.png"/><Relationship Id="rId99" Type="http://schemas.openxmlformats.org/officeDocument/2006/relationships/image" Target="../media/image4711.png"/><Relationship Id="rId122" Type="http://schemas.openxmlformats.org/officeDocument/2006/relationships/customXml" Target="../ink/ink6655.xml"/><Relationship Id="rId164" Type="http://schemas.openxmlformats.org/officeDocument/2006/relationships/customXml" Target="../ink/ink6676.xml"/><Relationship Id="rId371" Type="http://schemas.openxmlformats.org/officeDocument/2006/relationships/image" Target="../media/image4861.png"/><Relationship Id="rId427" Type="http://schemas.openxmlformats.org/officeDocument/2006/relationships/image" Target="../media/image4892.png"/><Relationship Id="rId469" Type="http://schemas.openxmlformats.org/officeDocument/2006/relationships/image" Target="../media/image4915.png"/><Relationship Id="rId26" Type="http://schemas.openxmlformats.org/officeDocument/2006/relationships/customXml" Target="../ink/ink6607.xml"/><Relationship Id="rId231" Type="http://schemas.openxmlformats.org/officeDocument/2006/relationships/image" Target="../media/image4784.png"/><Relationship Id="rId273" Type="http://schemas.openxmlformats.org/officeDocument/2006/relationships/image" Target="../media/image4806.png"/><Relationship Id="rId329" Type="http://schemas.openxmlformats.org/officeDocument/2006/relationships/image" Target="../media/image4837.png"/><Relationship Id="rId480" Type="http://schemas.openxmlformats.org/officeDocument/2006/relationships/customXml" Target="../ink/ink6834.xml"/><Relationship Id="rId68" Type="http://schemas.openxmlformats.org/officeDocument/2006/relationships/customXml" Target="../ink/ink6628.xml"/><Relationship Id="rId133" Type="http://schemas.openxmlformats.org/officeDocument/2006/relationships/image" Target="../media/image4729.png"/><Relationship Id="rId175" Type="http://schemas.openxmlformats.org/officeDocument/2006/relationships/image" Target="../media/image4753.png"/><Relationship Id="rId340" Type="http://schemas.openxmlformats.org/officeDocument/2006/relationships/customXml" Target="../ink/ink6764.xml"/><Relationship Id="rId200" Type="http://schemas.openxmlformats.org/officeDocument/2006/relationships/customXml" Target="../ink/ink6694.xml"/><Relationship Id="rId382" Type="http://schemas.openxmlformats.org/officeDocument/2006/relationships/customXml" Target="../ink/ink6785.xml"/><Relationship Id="rId438" Type="http://schemas.openxmlformats.org/officeDocument/2006/relationships/customXml" Target="../ink/ink6813.xml"/><Relationship Id="rId242" Type="http://schemas.openxmlformats.org/officeDocument/2006/relationships/customXml" Target="../ink/ink6715.xml"/><Relationship Id="rId284" Type="http://schemas.openxmlformats.org/officeDocument/2006/relationships/customXml" Target="../ink/ink6736.xml"/><Relationship Id="rId491" Type="http://schemas.openxmlformats.org/officeDocument/2006/relationships/image" Target="../media/image4927.png"/><Relationship Id="rId505" Type="http://schemas.openxmlformats.org/officeDocument/2006/relationships/image" Target="../media/image4935.png"/><Relationship Id="rId37" Type="http://schemas.openxmlformats.org/officeDocument/2006/relationships/image" Target="../media/image4677.png"/><Relationship Id="rId79" Type="http://schemas.openxmlformats.org/officeDocument/2006/relationships/image" Target="../media/image4699.png"/><Relationship Id="rId102" Type="http://schemas.openxmlformats.org/officeDocument/2006/relationships/customXml" Target="../ink/ink6645.xml"/><Relationship Id="rId144" Type="http://schemas.openxmlformats.org/officeDocument/2006/relationships/customXml" Target="../ink/ink6666.xml"/><Relationship Id="rId90" Type="http://schemas.openxmlformats.org/officeDocument/2006/relationships/customXml" Target="../ink/ink6639.xml"/><Relationship Id="rId186" Type="http://schemas.openxmlformats.org/officeDocument/2006/relationships/customXml" Target="../ink/ink6687.xml"/><Relationship Id="rId351" Type="http://schemas.openxmlformats.org/officeDocument/2006/relationships/image" Target="../media/image4849.png"/><Relationship Id="rId393" Type="http://schemas.openxmlformats.org/officeDocument/2006/relationships/image" Target="../media/image4873.png"/><Relationship Id="rId407" Type="http://schemas.openxmlformats.org/officeDocument/2006/relationships/image" Target="../media/image4881.png"/><Relationship Id="rId449" Type="http://schemas.openxmlformats.org/officeDocument/2006/relationships/image" Target="../media/image4904.png"/><Relationship Id="rId211" Type="http://schemas.openxmlformats.org/officeDocument/2006/relationships/image" Target="../media/image4773.png"/><Relationship Id="rId253" Type="http://schemas.openxmlformats.org/officeDocument/2006/relationships/image" Target="../media/image4796.png"/><Relationship Id="rId295" Type="http://schemas.openxmlformats.org/officeDocument/2006/relationships/image" Target="../media/image4818.png"/><Relationship Id="rId309" Type="http://schemas.openxmlformats.org/officeDocument/2006/relationships/image" Target="../media/image4826.png"/><Relationship Id="rId460" Type="http://schemas.openxmlformats.org/officeDocument/2006/relationships/customXml" Target="../ink/ink6824.xml"/><Relationship Id="rId516" Type="http://schemas.openxmlformats.org/officeDocument/2006/relationships/customXml" Target="../ink/ink6852.xml"/><Relationship Id="rId48" Type="http://schemas.openxmlformats.org/officeDocument/2006/relationships/customXml" Target="../ink/ink6618.xml"/><Relationship Id="rId113" Type="http://schemas.openxmlformats.org/officeDocument/2006/relationships/image" Target="../media/image4718.png"/><Relationship Id="rId320" Type="http://schemas.openxmlformats.org/officeDocument/2006/relationships/customXml" Target="../ink/ink6754.xml"/><Relationship Id="rId155" Type="http://schemas.openxmlformats.org/officeDocument/2006/relationships/image" Target="../media/image4742.png"/><Relationship Id="rId197" Type="http://schemas.openxmlformats.org/officeDocument/2006/relationships/image" Target="../media/image4765.png"/><Relationship Id="rId362" Type="http://schemas.openxmlformats.org/officeDocument/2006/relationships/customXml" Target="../ink/ink6775.xml"/><Relationship Id="rId418" Type="http://schemas.openxmlformats.org/officeDocument/2006/relationships/customXml" Target="../ink/ink6803.xml"/><Relationship Id="rId222" Type="http://schemas.openxmlformats.org/officeDocument/2006/relationships/customXml" Target="../ink/ink6705.xml"/><Relationship Id="rId264" Type="http://schemas.openxmlformats.org/officeDocument/2006/relationships/customXml" Target="../ink/ink6726.xml"/><Relationship Id="rId471" Type="http://schemas.openxmlformats.org/officeDocument/2006/relationships/image" Target="../media/image4916.png"/><Relationship Id="rId17" Type="http://schemas.openxmlformats.org/officeDocument/2006/relationships/image" Target="../media/image4667.png"/><Relationship Id="rId59" Type="http://schemas.openxmlformats.org/officeDocument/2006/relationships/image" Target="../media/image4688.png"/><Relationship Id="rId124" Type="http://schemas.openxmlformats.org/officeDocument/2006/relationships/customXml" Target="../ink/ink6656.xml"/><Relationship Id="rId527" Type="http://schemas.openxmlformats.org/officeDocument/2006/relationships/image" Target="../media/image4947.png"/><Relationship Id="rId70" Type="http://schemas.openxmlformats.org/officeDocument/2006/relationships/customXml" Target="../ink/ink6629.xml"/><Relationship Id="rId166" Type="http://schemas.openxmlformats.org/officeDocument/2006/relationships/customXml" Target="../ink/ink6677.xml"/><Relationship Id="rId331" Type="http://schemas.openxmlformats.org/officeDocument/2006/relationships/image" Target="../media/image4838.png"/><Relationship Id="rId373" Type="http://schemas.openxmlformats.org/officeDocument/2006/relationships/image" Target="../media/image4862.png"/><Relationship Id="rId429" Type="http://schemas.openxmlformats.org/officeDocument/2006/relationships/image" Target="../media/image4893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4785.png"/><Relationship Id="rId440" Type="http://schemas.openxmlformats.org/officeDocument/2006/relationships/customXml" Target="../ink/ink6814.xml"/><Relationship Id="rId28" Type="http://schemas.openxmlformats.org/officeDocument/2006/relationships/customXml" Target="../ink/ink6608.xml"/><Relationship Id="rId275" Type="http://schemas.openxmlformats.org/officeDocument/2006/relationships/image" Target="../media/image4807.png"/><Relationship Id="rId300" Type="http://schemas.openxmlformats.org/officeDocument/2006/relationships/customXml" Target="../ink/ink6744.xml"/><Relationship Id="rId482" Type="http://schemas.openxmlformats.org/officeDocument/2006/relationships/customXml" Target="../ink/ink6835.xml"/><Relationship Id="rId81" Type="http://schemas.openxmlformats.org/officeDocument/2006/relationships/image" Target="../media/image4701.png"/><Relationship Id="rId135" Type="http://schemas.openxmlformats.org/officeDocument/2006/relationships/image" Target="../media/image4731.png"/><Relationship Id="rId177" Type="http://schemas.openxmlformats.org/officeDocument/2006/relationships/image" Target="../media/image4754.png"/><Relationship Id="rId342" Type="http://schemas.openxmlformats.org/officeDocument/2006/relationships/customXml" Target="../ink/ink6765.xml"/><Relationship Id="rId384" Type="http://schemas.openxmlformats.org/officeDocument/2006/relationships/customXml" Target="../ink/ink6786.xml"/><Relationship Id="rId202" Type="http://schemas.openxmlformats.org/officeDocument/2006/relationships/customXml" Target="../ink/ink6695.xml"/><Relationship Id="rId244" Type="http://schemas.openxmlformats.org/officeDocument/2006/relationships/customXml" Target="../ink/ink6716.xml"/><Relationship Id="rId39" Type="http://schemas.openxmlformats.org/officeDocument/2006/relationships/image" Target="../media/image4678.png"/><Relationship Id="rId286" Type="http://schemas.openxmlformats.org/officeDocument/2006/relationships/customXml" Target="../ink/ink6737.xml"/><Relationship Id="rId451" Type="http://schemas.openxmlformats.org/officeDocument/2006/relationships/image" Target="../media/image4905.png"/><Relationship Id="rId493" Type="http://schemas.openxmlformats.org/officeDocument/2006/relationships/image" Target="../media/image4928.png"/><Relationship Id="rId507" Type="http://schemas.openxmlformats.org/officeDocument/2006/relationships/image" Target="../media/image4936.png"/><Relationship Id="rId50" Type="http://schemas.openxmlformats.org/officeDocument/2006/relationships/customXml" Target="../ink/ink6619.xml"/><Relationship Id="rId104" Type="http://schemas.openxmlformats.org/officeDocument/2006/relationships/customXml" Target="../ink/ink6646.xml"/><Relationship Id="rId146" Type="http://schemas.openxmlformats.org/officeDocument/2006/relationships/customXml" Target="../ink/ink6667.xml"/><Relationship Id="rId188" Type="http://schemas.openxmlformats.org/officeDocument/2006/relationships/customXml" Target="../ink/ink6688.xml"/><Relationship Id="rId311" Type="http://schemas.openxmlformats.org/officeDocument/2006/relationships/image" Target="../media/image4827.png"/><Relationship Id="rId353" Type="http://schemas.openxmlformats.org/officeDocument/2006/relationships/image" Target="../media/image4851.png"/><Relationship Id="rId395" Type="http://schemas.openxmlformats.org/officeDocument/2006/relationships/image" Target="../media/image4874.png"/><Relationship Id="rId409" Type="http://schemas.openxmlformats.org/officeDocument/2006/relationships/image" Target="../media/image4882.png"/><Relationship Id="rId92" Type="http://schemas.openxmlformats.org/officeDocument/2006/relationships/customXml" Target="../ink/ink6640.xml"/><Relationship Id="rId213" Type="http://schemas.openxmlformats.org/officeDocument/2006/relationships/image" Target="../media/image4774.png"/><Relationship Id="rId420" Type="http://schemas.openxmlformats.org/officeDocument/2006/relationships/customXml" Target="../ink/ink6804.xml"/><Relationship Id="rId255" Type="http://schemas.openxmlformats.org/officeDocument/2006/relationships/image" Target="../media/image4797.png"/><Relationship Id="rId297" Type="http://schemas.openxmlformats.org/officeDocument/2006/relationships/image" Target="../media/image4819.png"/><Relationship Id="rId462" Type="http://schemas.openxmlformats.org/officeDocument/2006/relationships/customXml" Target="../ink/ink6825.xml"/><Relationship Id="rId518" Type="http://schemas.openxmlformats.org/officeDocument/2006/relationships/customXml" Target="../ink/ink6853.xml"/><Relationship Id="rId115" Type="http://schemas.openxmlformats.org/officeDocument/2006/relationships/image" Target="../media/image4719.png"/><Relationship Id="rId157" Type="http://schemas.openxmlformats.org/officeDocument/2006/relationships/image" Target="../media/image4743.png"/><Relationship Id="rId322" Type="http://schemas.openxmlformats.org/officeDocument/2006/relationships/customXml" Target="../ink/ink6755.xml"/><Relationship Id="rId364" Type="http://schemas.openxmlformats.org/officeDocument/2006/relationships/customXml" Target="../ink/ink6776.xml"/><Relationship Id="rId61" Type="http://schemas.openxmlformats.org/officeDocument/2006/relationships/image" Target="../media/image4689.png"/><Relationship Id="rId199" Type="http://schemas.openxmlformats.org/officeDocument/2006/relationships/image" Target="../media/image4766.png"/><Relationship Id="rId19" Type="http://schemas.openxmlformats.org/officeDocument/2006/relationships/image" Target="../media/image4668.png"/><Relationship Id="rId224" Type="http://schemas.openxmlformats.org/officeDocument/2006/relationships/customXml" Target="../ink/ink6706.xml"/><Relationship Id="rId266" Type="http://schemas.openxmlformats.org/officeDocument/2006/relationships/customXml" Target="../ink/ink6727.xml"/><Relationship Id="rId431" Type="http://schemas.openxmlformats.org/officeDocument/2006/relationships/image" Target="../media/image4894.png"/><Relationship Id="rId473" Type="http://schemas.openxmlformats.org/officeDocument/2006/relationships/image" Target="../media/image4917.png"/><Relationship Id="rId529" Type="http://schemas.openxmlformats.org/officeDocument/2006/relationships/image" Target="../media/image4948.png"/><Relationship Id="rId30" Type="http://schemas.openxmlformats.org/officeDocument/2006/relationships/customXml" Target="../ink/ink6609.xml"/><Relationship Id="rId126" Type="http://schemas.openxmlformats.org/officeDocument/2006/relationships/customXml" Target="../ink/ink6657.xml"/><Relationship Id="rId168" Type="http://schemas.openxmlformats.org/officeDocument/2006/relationships/customXml" Target="../ink/ink6678.xml"/><Relationship Id="rId333" Type="http://schemas.openxmlformats.org/officeDocument/2006/relationships/image" Target="../media/image4839.png"/><Relationship Id="rId72" Type="http://schemas.openxmlformats.org/officeDocument/2006/relationships/customXml" Target="../ink/ink6630.xml"/><Relationship Id="rId375" Type="http://schemas.openxmlformats.org/officeDocument/2006/relationships/image" Target="../media/image4863.png"/><Relationship Id="rId3" Type="http://schemas.openxmlformats.org/officeDocument/2006/relationships/image" Target="../media/image4660.png"/><Relationship Id="rId235" Type="http://schemas.openxmlformats.org/officeDocument/2006/relationships/image" Target="../media/image4786.png"/><Relationship Id="rId277" Type="http://schemas.openxmlformats.org/officeDocument/2006/relationships/image" Target="../media/image4808.png"/><Relationship Id="rId400" Type="http://schemas.openxmlformats.org/officeDocument/2006/relationships/customXml" Target="../ink/ink6794.xml"/><Relationship Id="rId442" Type="http://schemas.openxmlformats.org/officeDocument/2006/relationships/customXml" Target="../ink/ink6815.xml"/><Relationship Id="rId484" Type="http://schemas.openxmlformats.org/officeDocument/2006/relationships/customXml" Target="../ink/ink6836.xml"/><Relationship Id="rId137" Type="http://schemas.openxmlformats.org/officeDocument/2006/relationships/image" Target="../media/image4732.png"/><Relationship Id="rId302" Type="http://schemas.openxmlformats.org/officeDocument/2006/relationships/customXml" Target="../ink/ink6745.xml"/><Relationship Id="rId344" Type="http://schemas.openxmlformats.org/officeDocument/2006/relationships/customXml" Target="../ink/ink6766.xml"/><Relationship Id="rId41" Type="http://schemas.openxmlformats.org/officeDocument/2006/relationships/image" Target="../media/image4679.png"/><Relationship Id="rId83" Type="http://schemas.openxmlformats.org/officeDocument/2006/relationships/image" Target="../media/image4702.png"/><Relationship Id="rId179" Type="http://schemas.openxmlformats.org/officeDocument/2006/relationships/image" Target="../media/image4755.png"/><Relationship Id="rId386" Type="http://schemas.openxmlformats.org/officeDocument/2006/relationships/customXml" Target="../ink/ink6787.xml"/><Relationship Id="rId190" Type="http://schemas.openxmlformats.org/officeDocument/2006/relationships/customXml" Target="../ink/ink6689.xml"/><Relationship Id="rId204" Type="http://schemas.openxmlformats.org/officeDocument/2006/relationships/customXml" Target="../ink/ink6696.xml"/><Relationship Id="rId246" Type="http://schemas.openxmlformats.org/officeDocument/2006/relationships/customXml" Target="../ink/ink6717.xml"/><Relationship Id="rId288" Type="http://schemas.openxmlformats.org/officeDocument/2006/relationships/customXml" Target="../ink/ink6738.xml"/><Relationship Id="rId411" Type="http://schemas.openxmlformats.org/officeDocument/2006/relationships/image" Target="../media/image4883.png"/><Relationship Id="rId453" Type="http://schemas.openxmlformats.org/officeDocument/2006/relationships/image" Target="../media/image4906.png"/><Relationship Id="rId509" Type="http://schemas.openxmlformats.org/officeDocument/2006/relationships/image" Target="../media/image4937.png"/><Relationship Id="rId106" Type="http://schemas.openxmlformats.org/officeDocument/2006/relationships/customXml" Target="../ink/ink6647.xml"/><Relationship Id="rId313" Type="http://schemas.openxmlformats.org/officeDocument/2006/relationships/image" Target="../media/image4828.png"/><Relationship Id="rId495" Type="http://schemas.openxmlformats.org/officeDocument/2006/relationships/image" Target="../media/image4929.png"/><Relationship Id="rId10" Type="http://schemas.openxmlformats.org/officeDocument/2006/relationships/customXml" Target="../ink/ink6599.xml"/><Relationship Id="rId52" Type="http://schemas.openxmlformats.org/officeDocument/2006/relationships/customXml" Target="../ink/ink6620.xml"/><Relationship Id="rId94" Type="http://schemas.openxmlformats.org/officeDocument/2006/relationships/customXml" Target="../ink/ink6641.xml"/><Relationship Id="rId148" Type="http://schemas.openxmlformats.org/officeDocument/2006/relationships/customXml" Target="../ink/ink6668.xml"/><Relationship Id="rId355" Type="http://schemas.openxmlformats.org/officeDocument/2006/relationships/image" Target="../media/image4852.png"/><Relationship Id="rId397" Type="http://schemas.openxmlformats.org/officeDocument/2006/relationships/image" Target="../media/image4875.png"/><Relationship Id="rId520" Type="http://schemas.openxmlformats.org/officeDocument/2006/relationships/customXml" Target="../ink/ink6854.xml"/><Relationship Id="rId215" Type="http://schemas.openxmlformats.org/officeDocument/2006/relationships/image" Target="../media/image4775.png"/><Relationship Id="rId257" Type="http://schemas.openxmlformats.org/officeDocument/2006/relationships/image" Target="../media/image4497.png"/><Relationship Id="rId422" Type="http://schemas.openxmlformats.org/officeDocument/2006/relationships/customXml" Target="../ink/ink6805.xml"/><Relationship Id="rId464" Type="http://schemas.openxmlformats.org/officeDocument/2006/relationships/customXml" Target="../ink/ink6826.xml"/><Relationship Id="rId299" Type="http://schemas.openxmlformats.org/officeDocument/2006/relationships/image" Target="../media/image4821.png"/><Relationship Id="rId63" Type="http://schemas.openxmlformats.org/officeDocument/2006/relationships/image" Target="../media/image4691.png"/><Relationship Id="rId159" Type="http://schemas.openxmlformats.org/officeDocument/2006/relationships/image" Target="../media/image4744.png"/><Relationship Id="rId366" Type="http://schemas.openxmlformats.org/officeDocument/2006/relationships/customXml" Target="../ink/ink6777.xml"/><Relationship Id="rId226" Type="http://schemas.openxmlformats.org/officeDocument/2006/relationships/customXml" Target="../ink/ink6707.xml"/><Relationship Id="rId433" Type="http://schemas.openxmlformats.org/officeDocument/2006/relationships/image" Target="../media/image4895.png"/><Relationship Id="rId74" Type="http://schemas.openxmlformats.org/officeDocument/2006/relationships/customXml" Target="../ink/ink6631.xml"/><Relationship Id="rId377" Type="http://schemas.openxmlformats.org/officeDocument/2006/relationships/image" Target="../media/image4864.png"/><Relationship Id="rId500" Type="http://schemas.openxmlformats.org/officeDocument/2006/relationships/customXml" Target="../ink/ink6844.xml"/><Relationship Id="rId5" Type="http://schemas.openxmlformats.org/officeDocument/2006/relationships/image" Target="../media/image4661.png"/><Relationship Id="rId237" Type="http://schemas.openxmlformats.org/officeDocument/2006/relationships/image" Target="../media/image4787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016.png"/><Relationship Id="rId299" Type="http://schemas.openxmlformats.org/officeDocument/2006/relationships/image" Target="../media/image5117.png"/><Relationship Id="rId21" Type="http://schemas.openxmlformats.org/officeDocument/2006/relationships/image" Target="../media/image4963.png"/><Relationship Id="rId63" Type="http://schemas.openxmlformats.org/officeDocument/2006/relationships/image" Target="../media/image4986.png"/><Relationship Id="rId159" Type="http://schemas.openxmlformats.org/officeDocument/2006/relationships/image" Target="../media/image5039.png"/><Relationship Id="rId324" Type="http://schemas.openxmlformats.org/officeDocument/2006/relationships/customXml" Target="../ink/ink7023.xml"/><Relationship Id="rId366" Type="http://schemas.openxmlformats.org/officeDocument/2006/relationships/customXml" Target="../ink/ink7044.xml"/><Relationship Id="rId170" Type="http://schemas.openxmlformats.org/officeDocument/2006/relationships/customXml" Target="../ink/ink6946.xml"/><Relationship Id="rId226" Type="http://schemas.openxmlformats.org/officeDocument/2006/relationships/customXml" Target="../ink/ink6974.xml"/><Relationship Id="rId268" Type="http://schemas.openxmlformats.org/officeDocument/2006/relationships/customXml" Target="../ink/ink6995.xml"/><Relationship Id="rId32" Type="http://schemas.openxmlformats.org/officeDocument/2006/relationships/customXml" Target="../ink/ink6877.xml"/><Relationship Id="rId74" Type="http://schemas.openxmlformats.org/officeDocument/2006/relationships/customXml" Target="../ink/ink6898.xml"/><Relationship Id="rId128" Type="http://schemas.openxmlformats.org/officeDocument/2006/relationships/customXml" Target="../ink/ink6925.xml"/><Relationship Id="rId335" Type="http://schemas.openxmlformats.org/officeDocument/2006/relationships/image" Target="../media/image5137.png"/><Relationship Id="rId5" Type="http://schemas.openxmlformats.org/officeDocument/2006/relationships/image" Target="../media/image4954.png"/><Relationship Id="rId181" Type="http://schemas.openxmlformats.org/officeDocument/2006/relationships/image" Target="../media/image5052.png"/><Relationship Id="rId237" Type="http://schemas.openxmlformats.org/officeDocument/2006/relationships/image" Target="../media/image5083.png"/><Relationship Id="rId279" Type="http://schemas.openxmlformats.org/officeDocument/2006/relationships/image" Target="../media/image5106.png"/><Relationship Id="rId43" Type="http://schemas.openxmlformats.org/officeDocument/2006/relationships/image" Target="../media/image4975.png"/><Relationship Id="rId139" Type="http://schemas.openxmlformats.org/officeDocument/2006/relationships/image" Target="../media/image5028.png"/><Relationship Id="rId290" Type="http://schemas.openxmlformats.org/officeDocument/2006/relationships/customXml" Target="../ink/ink7006.xml"/><Relationship Id="rId304" Type="http://schemas.openxmlformats.org/officeDocument/2006/relationships/customXml" Target="../ink/ink7013.xml"/><Relationship Id="rId346" Type="http://schemas.openxmlformats.org/officeDocument/2006/relationships/customXml" Target="../ink/ink7034.xml"/><Relationship Id="rId85" Type="http://schemas.openxmlformats.org/officeDocument/2006/relationships/image" Target="../media/image4998.png"/><Relationship Id="rId150" Type="http://schemas.openxmlformats.org/officeDocument/2006/relationships/customXml" Target="../ink/ink6936.xml"/><Relationship Id="rId192" Type="http://schemas.openxmlformats.org/officeDocument/2006/relationships/customXml" Target="../ink/ink6957.xml"/><Relationship Id="rId206" Type="http://schemas.openxmlformats.org/officeDocument/2006/relationships/customXml" Target="../ink/ink6964.xml"/><Relationship Id="rId248" Type="http://schemas.openxmlformats.org/officeDocument/2006/relationships/customXml" Target="../ink/ink6985.xml"/><Relationship Id="rId12" Type="http://schemas.openxmlformats.org/officeDocument/2006/relationships/customXml" Target="../ink/ink6867.xml"/><Relationship Id="rId108" Type="http://schemas.openxmlformats.org/officeDocument/2006/relationships/customXml" Target="../ink/ink6915.xml"/><Relationship Id="rId315" Type="http://schemas.openxmlformats.org/officeDocument/2006/relationships/image" Target="../media/image5126.png"/><Relationship Id="rId357" Type="http://schemas.openxmlformats.org/officeDocument/2006/relationships/image" Target="../media/image5149.png"/><Relationship Id="rId54" Type="http://schemas.openxmlformats.org/officeDocument/2006/relationships/customXml" Target="../ink/ink6888.xml"/><Relationship Id="rId96" Type="http://schemas.openxmlformats.org/officeDocument/2006/relationships/customXml" Target="../ink/ink6909.xml"/><Relationship Id="rId161" Type="http://schemas.openxmlformats.org/officeDocument/2006/relationships/image" Target="../media/image5041.png"/><Relationship Id="rId217" Type="http://schemas.openxmlformats.org/officeDocument/2006/relationships/image" Target="../media/image5072.png"/><Relationship Id="rId259" Type="http://schemas.openxmlformats.org/officeDocument/2006/relationships/image" Target="../media/image5095.png"/><Relationship Id="rId23" Type="http://schemas.openxmlformats.org/officeDocument/2006/relationships/image" Target="../media/image4964.png"/><Relationship Id="rId119" Type="http://schemas.openxmlformats.org/officeDocument/2006/relationships/image" Target="../media/image5017.png"/><Relationship Id="rId270" Type="http://schemas.openxmlformats.org/officeDocument/2006/relationships/customXml" Target="../ink/ink6996.xml"/><Relationship Id="rId326" Type="http://schemas.openxmlformats.org/officeDocument/2006/relationships/customXml" Target="../ink/ink7024.xml"/><Relationship Id="rId65" Type="http://schemas.openxmlformats.org/officeDocument/2006/relationships/image" Target="../media/image4987.png"/><Relationship Id="rId130" Type="http://schemas.openxmlformats.org/officeDocument/2006/relationships/customXml" Target="../ink/ink6926.xml"/><Relationship Id="rId368" Type="http://schemas.openxmlformats.org/officeDocument/2006/relationships/customXml" Target="../ink/ink7045.xml"/><Relationship Id="rId172" Type="http://schemas.openxmlformats.org/officeDocument/2006/relationships/customXml" Target="../ink/ink6947.xml"/><Relationship Id="rId228" Type="http://schemas.openxmlformats.org/officeDocument/2006/relationships/customXml" Target="../ink/ink6975.xml"/><Relationship Id="rId281" Type="http://schemas.openxmlformats.org/officeDocument/2006/relationships/image" Target="../media/image5107.png"/><Relationship Id="rId337" Type="http://schemas.openxmlformats.org/officeDocument/2006/relationships/image" Target="../media/image5138.png"/><Relationship Id="rId34" Type="http://schemas.openxmlformats.org/officeDocument/2006/relationships/customXml" Target="../ink/ink6878.xml"/><Relationship Id="rId76" Type="http://schemas.openxmlformats.org/officeDocument/2006/relationships/customXml" Target="../ink/ink6899.xml"/><Relationship Id="rId141" Type="http://schemas.openxmlformats.org/officeDocument/2006/relationships/image" Target="../media/image5029.png"/><Relationship Id="rId7" Type="http://schemas.openxmlformats.org/officeDocument/2006/relationships/image" Target="../media/image4955.png"/><Relationship Id="rId183" Type="http://schemas.openxmlformats.org/officeDocument/2006/relationships/image" Target="../media/image5053.png"/><Relationship Id="rId239" Type="http://schemas.openxmlformats.org/officeDocument/2006/relationships/image" Target="../media/image5084.png"/><Relationship Id="rId250" Type="http://schemas.openxmlformats.org/officeDocument/2006/relationships/customXml" Target="../ink/ink6986.xml"/><Relationship Id="rId292" Type="http://schemas.openxmlformats.org/officeDocument/2006/relationships/customXml" Target="../ink/ink7007.xml"/><Relationship Id="rId306" Type="http://schemas.openxmlformats.org/officeDocument/2006/relationships/customXml" Target="../ink/ink7014.xml"/><Relationship Id="rId45" Type="http://schemas.openxmlformats.org/officeDocument/2006/relationships/image" Target="../media/image4976.png"/><Relationship Id="rId87" Type="http://schemas.openxmlformats.org/officeDocument/2006/relationships/image" Target="../media/image4999.png"/><Relationship Id="rId110" Type="http://schemas.openxmlformats.org/officeDocument/2006/relationships/customXml" Target="../ink/ink6916.xml"/><Relationship Id="rId348" Type="http://schemas.openxmlformats.org/officeDocument/2006/relationships/customXml" Target="../ink/ink7035.xml"/><Relationship Id="rId152" Type="http://schemas.openxmlformats.org/officeDocument/2006/relationships/customXml" Target="../ink/ink6937.xml"/><Relationship Id="rId194" Type="http://schemas.openxmlformats.org/officeDocument/2006/relationships/customXml" Target="../ink/ink6958.xml"/><Relationship Id="rId208" Type="http://schemas.openxmlformats.org/officeDocument/2006/relationships/customXml" Target="../ink/ink6965.xml"/><Relationship Id="rId261" Type="http://schemas.openxmlformats.org/officeDocument/2006/relationships/image" Target="../media/image5096.png"/><Relationship Id="rId14" Type="http://schemas.openxmlformats.org/officeDocument/2006/relationships/customXml" Target="../ink/ink6868.xml"/><Relationship Id="rId56" Type="http://schemas.openxmlformats.org/officeDocument/2006/relationships/customXml" Target="../ink/ink6889.xml"/><Relationship Id="rId317" Type="http://schemas.openxmlformats.org/officeDocument/2006/relationships/image" Target="../media/image5127.png"/><Relationship Id="rId359" Type="http://schemas.openxmlformats.org/officeDocument/2006/relationships/image" Target="../media/image5151.png"/><Relationship Id="rId98" Type="http://schemas.openxmlformats.org/officeDocument/2006/relationships/customXml" Target="../ink/ink6910.xml"/><Relationship Id="rId121" Type="http://schemas.openxmlformats.org/officeDocument/2006/relationships/image" Target="../media/image5018.png"/><Relationship Id="rId163" Type="http://schemas.openxmlformats.org/officeDocument/2006/relationships/image" Target="../media/image5042.png"/><Relationship Id="rId219" Type="http://schemas.openxmlformats.org/officeDocument/2006/relationships/image" Target="../media/image5073.png"/><Relationship Id="rId370" Type="http://schemas.openxmlformats.org/officeDocument/2006/relationships/customXml" Target="../ink/ink7046.xml"/><Relationship Id="rId230" Type="http://schemas.openxmlformats.org/officeDocument/2006/relationships/customXml" Target="../ink/ink6976.xml"/><Relationship Id="rId25" Type="http://schemas.openxmlformats.org/officeDocument/2006/relationships/image" Target="../media/image4965.png"/><Relationship Id="rId67" Type="http://schemas.openxmlformats.org/officeDocument/2006/relationships/image" Target="../media/image4988.png"/><Relationship Id="rId272" Type="http://schemas.openxmlformats.org/officeDocument/2006/relationships/customXml" Target="../ink/ink6997.xml"/><Relationship Id="rId328" Type="http://schemas.openxmlformats.org/officeDocument/2006/relationships/customXml" Target="../ink/ink7025.xml"/><Relationship Id="rId132" Type="http://schemas.openxmlformats.org/officeDocument/2006/relationships/customXml" Target="../ink/ink6927.xml"/><Relationship Id="rId174" Type="http://schemas.openxmlformats.org/officeDocument/2006/relationships/customXml" Target="../ink/ink6948.xml"/><Relationship Id="rId241" Type="http://schemas.openxmlformats.org/officeDocument/2006/relationships/image" Target="../media/image5085.png"/><Relationship Id="rId15" Type="http://schemas.openxmlformats.org/officeDocument/2006/relationships/image" Target="../media/image4959.png"/><Relationship Id="rId36" Type="http://schemas.openxmlformats.org/officeDocument/2006/relationships/customXml" Target="../ink/ink6879.xml"/><Relationship Id="rId57" Type="http://schemas.openxmlformats.org/officeDocument/2006/relationships/image" Target="../media/image4983.png"/><Relationship Id="rId262" Type="http://schemas.openxmlformats.org/officeDocument/2006/relationships/customXml" Target="../ink/ink6992.xml"/><Relationship Id="rId283" Type="http://schemas.openxmlformats.org/officeDocument/2006/relationships/image" Target="../media/image5108.png"/><Relationship Id="rId318" Type="http://schemas.openxmlformats.org/officeDocument/2006/relationships/customXml" Target="../ink/ink7020.xml"/><Relationship Id="rId339" Type="http://schemas.openxmlformats.org/officeDocument/2006/relationships/image" Target="../media/image5139.png"/><Relationship Id="rId78" Type="http://schemas.openxmlformats.org/officeDocument/2006/relationships/customXml" Target="../ink/ink6900.xml"/><Relationship Id="rId99" Type="http://schemas.openxmlformats.org/officeDocument/2006/relationships/image" Target="../media/image5006.png"/><Relationship Id="rId101" Type="http://schemas.openxmlformats.org/officeDocument/2006/relationships/image" Target="../media/image5007.png"/><Relationship Id="rId122" Type="http://schemas.openxmlformats.org/officeDocument/2006/relationships/customXml" Target="../ink/ink6922.xml"/><Relationship Id="rId143" Type="http://schemas.openxmlformats.org/officeDocument/2006/relationships/image" Target="../media/image5031.png"/><Relationship Id="rId164" Type="http://schemas.openxmlformats.org/officeDocument/2006/relationships/customXml" Target="../ink/ink6943.xml"/><Relationship Id="rId185" Type="http://schemas.openxmlformats.org/officeDocument/2006/relationships/image" Target="../media/image5054.png"/><Relationship Id="rId350" Type="http://schemas.openxmlformats.org/officeDocument/2006/relationships/customXml" Target="../ink/ink7036.xml"/><Relationship Id="rId371" Type="http://schemas.openxmlformats.org/officeDocument/2006/relationships/image" Target="../media/image5157.png"/><Relationship Id="rId9" Type="http://schemas.openxmlformats.org/officeDocument/2006/relationships/image" Target="../media/image4956.png"/><Relationship Id="rId210" Type="http://schemas.openxmlformats.org/officeDocument/2006/relationships/customXml" Target="../ink/ink6966.xml"/><Relationship Id="rId26" Type="http://schemas.openxmlformats.org/officeDocument/2006/relationships/customXml" Target="../ink/ink6874.xml"/><Relationship Id="rId231" Type="http://schemas.openxmlformats.org/officeDocument/2006/relationships/image" Target="../media/image5079.png"/><Relationship Id="rId252" Type="http://schemas.openxmlformats.org/officeDocument/2006/relationships/customXml" Target="../ink/ink6987.xml"/><Relationship Id="rId273" Type="http://schemas.openxmlformats.org/officeDocument/2006/relationships/image" Target="../media/image5103.png"/><Relationship Id="rId294" Type="http://schemas.openxmlformats.org/officeDocument/2006/relationships/customXml" Target="../ink/ink7008.xml"/><Relationship Id="rId308" Type="http://schemas.openxmlformats.org/officeDocument/2006/relationships/customXml" Target="../ink/ink7015.xml"/><Relationship Id="rId329" Type="http://schemas.openxmlformats.org/officeDocument/2006/relationships/image" Target="../media/image5134.png"/><Relationship Id="rId47" Type="http://schemas.openxmlformats.org/officeDocument/2006/relationships/image" Target="../media/image4977.png"/><Relationship Id="rId68" Type="http://schemas.openxmlformats.org/officeDocument/2006/relationships/customXml" Target="../ink/ink6895.xml"/><Relationship Id="rId89" Type="http://schemas.openxmlformats.org/officeDocument/2006/relationships/image" Target="../media/image5001.png"/><Relationship Id="rId112" Type="http://schemas.openxmlformats.org/officeDocument/2006/relationships/customXml" Target="../ink/ink6917.xml"/><Relationship Id="rId133" Type="http://schemas.openxmlformats.org/officeDocument/2006/relationships/image" Target="../media/image5025.png"/><Relationship Id="rId154" Type="http://schemas.openxmlformats.org/officeDocument/2006/relationships/customXml" Target="../ink/ink6938.xml"/><Relationship Id="rId175" Type="http://schemas.openxmlformats.org/officeDocument/2006/relationships/image" Target="../media/image5048.png"/><Relationship Id="rId340" Type="http://schemas.openxmlformats.org/officeDocument/2006/relationships/customXml" Target="../ink/ink7031.xml"/><Relationship Id="rId361" Type="http://schemas.openxmlformats.org/officeDocument/2006/relationships/image" Target="../media/image5152.png"/><Relationship Id="rId196" Type="http://schemas.openxmlformats.org/officeDocument/2006/relationships/customXml" Target="../ink/ink6959.xml"/><Relationship Id="rId200" Type="http://schemas.openxmlformats.org/officeDocument/2006/relationships/customXml" Target="../ink/ink6961.xml"/><Relationship Id="rId16" Type="http://schemas.openxmlformats.org/officeDocument/2006/relationships/customXml" Target="../ink/ink6869.xml"/><Relationship Id="rId221" Type="http://schemas.openxmlformats.org/officeDocument/2006/relationships/image" Target="../media/image5074.png"/><Relationship Id="rId242" Type="http://schemas.openxmlformats.org/officeDocument/2006/relationships/customXml" Target="../ink/ink6982.xml"/><Relationship Id="rId263" Type="http://schemas.openxmlformats.org/officeDocument/2006/relationships/image" Target="../media/image5097.png"/><Relationship Id="rId284" Type="http://schemas.openxmlformats.org/officeDocument/2006/relationships/customXml" Target="../ink/ink7003.xml"/><Relationship Id="rId319" Type="http://schemas.openxmlformats.org/officeDocument/2006/relationships/image" Target="../media/image5128.png"/><Relationship Id="rId37" Type="http://schemas.openxmlformats.org/officeDocument/2006/relationships/image" Target="../media/image4972.png"/><Relationship Id="rId58" Type="http://schemas.openxmlformats.org/officeDocument/2006/relationships/customXml" Target="../ink/ink6890.xml"/><Relationship Id="rId79" Type="http://schemas.openxmlformats.org/officeDocument/2006/relationships/image" Target="../media/image4995.png"/><Relationship Id="rId102" Type="http://schemas.openxmlformats.org/officeDocument/2006/relationships/customXml" Target="../ink/ink6912.xml"/><Relationship Id="rId123" Type="http://schemas.openxmlformats.org/officeDocument/2006/relationships/image" Target="../media/image5019.png"/><Relationship Id="rId144" Type="http://schemas.openxmlformats.org/officeDocument/2006/relationships/customXml" Target="../ink/ink6933.xml"/><Relationship Id="rId330" Type="http://schemas.openxmlformats.org/officeDocument/2006/relationships/customXml" Target="../ink/ink7026.xml"/><Relationship Id="rId90" Type="http://schemas.openxmlformats.org/officeDocument/2006/relationships/customXml" Target="../ink/ink6906.xml"/><Relationship Id="rId165" Type="http://schemas.openxmlformats.org/officeDocument/2006/relationships/image" Target="../media/image5043.png"/><Relationship Id="rId186" Type="http://schemas.openxmlformats.org/officeDocument/2006/relationships/customXml" Target="../ink/ink6954.xml"/><Relationship Id="rId351" Type="http://schemas.openxmlformats.org/officeDocument/2006/relationships/image" Target="../media/image5146.png"/><Relationship Id="rId211" Type="http://schemas.openxmlformats.org/officeDocument/2006/relationships/image" Target="../media/image5068.png"/><Relationship Id="rId232" Type="http://schemas.openxmlformats.org/officeDocument/2006/relationships/customXml" Target="../ink/ink6977.xml"/><Relationship Id="rId253" Type="http://schemas.openxmlformats.org/officeDocument/2006/relationships/image" Target="../media/image5092.png"/><Relationship Id="rId274" Type="http://schemas.openxmlformats.org/officeDocument/2006/relationships/customXml" Target="../ink/ink6998.xml"/><Relationship Id="rId295" Type="http://schemas.openxmlformats.org/officeDocument/2006/relationships/image" Target="../media/image5115.png"/><Relationship Id="rId309" Type="http://schemas.openxmlformats.org/officeDocument/2006/relationships/image" Target="../media/image5123.png"/><Relationship Id="rId27" Type="http://schemas.openxmlformats.org/officeDocument/2006/relationships/image" Target="../media/image4966.png"/><Relationship Id="rId48" Type="http://schemas.openxmlformats.org/officeDocument/2006/relationships/customXml" Target="../ink/ink6885.xml"/><Relationship Id="rId69" Type="http://schemas.openxmlformats.org/officeDocument/2006/relationships/image" Target="../media/image4989.png"/><Relationship Id="rId113" Type="http://schemas.openxmlformats.org/officeDocument/2006/relationships/image" Target="../media/image5014.png"/><Relationship Id="rId134" Type="http://schemas.openxmlformats.org/officeDocument/2006/relationships/customXml" Target="../ink/ink6928.xml"/><Relationship Id="rId320" Type="http://schemas.openxmlformats.org/officeDocument/2006/relationships/customXml" Target="../ink/ink7021.xml"/><Relationship Id="rId80" Type="http://schemas.openxmlformats.org/officeDocument/2006/relationships/customXml" Target="../ink/ink6901.xml"/><Relationship Id="rId155" Type="http://schemas.openxmlformats.org/officeDocument/2006/relationships/image" Target="../media/image5037.png"/><Relationship Id="rId176" Type="http://schemas.openxmlformats.org/officeDocument/2006/relationships/customXml" Target="../ink/ink6949.xml"/><Relationship Id="rId197" Type="http://schemas.openxmlformats.org/officeDocument/2006/relationships/image" Target="../media/image5061.png"/><Relationship Id="rId341" Type="http://schemas.openxmlformats.org/officeDocument/2006/relationships/image" Target="../media/image5141.png"/><Relationship Id="rId362" Type="http://schemas.openxmlformats.org/officeDocument/2006/relationships/customXml" Target="../ink/ink7042.xml"/><Relationship Id="rId201" Type="http://schemas.openxmlformats.org/officeDocument/2006/relationships/image" Target="../media/image5063.png"/><Relationship Id="rId222" Type="http://schemas.openxmlformats.org/officeDocument/2006/relationships/customXml" Target="../ink/ink6972.xml"/><Relationship Id="rId243" Type="http://schemas.openxmlformats.org/officeDocument/2006/relationships/image" Target="../media/image5086.png"/><Relationship Id="rId264" Type="http://schemas.openxmlformats.org/officeDocument/2006/relationships/customXml" Target="../ink/ink6993.xml"/><Relationship Id="rId285" Type="http://schemas.openxmlformats.org/officeDocument/2006/relationships/image" Target="../media/image5109.png"/><Relationship Id="rId17" Type="http://schemas.openxmlformats.org/officeDocument/2006/relationships/image" Target="../media/image4961.png"/><Relationship Id="rId38" Type="http://schemas.openxmlformats.org/officeDocument/2006/relationships/customXml" Target="../ink/ink6880.xml"/><Relationship Id="rId59" Type="http://schemas.openxmlformats.org/officeDocument/2006/relationships/image" Target="../media/image4984.png"/><Relationship Id="rId103" Type="http://schemas.openxmlformats.org/officeDocument/2006/relationships/image" Target="../media/image5008.png"/><Relationship Id="rId124" Type="http://schemas.openxmlformats.org/officeDocument/2006/relationships/customXml" Target="../ink/ink6923.xml"/><Relationship Id="rId310" Type="http://schemas.openxmlformats.org/officeDocument/2006/relationships/customXml" Target="../ink/ink7016.xml"/><Relationship Id="rId70" Type="http://schemas.openxmlformats.org/officeDocument/2006/relationships/customXml" Target="../ink/ink6896.xml"/><Relationship Id="rId91" Type="http://schemas.openxmlformats.org/officeDocument/2006/relationships/image" Target="../media/image5002.png"/><Relationship Id="rId145" Type="http://schemas.openxmlformats.org/officeDocument/2006/relationships/image" Target="../media/image5032.png"/><Relationship Id="rId166" Type="http://schemas.openxmlformats.org/officeDocument/2006/relationships/customXml" Target="../ink/ink6944.xml"/><Relationship Id="rId187" Type="http://schemas.openxmlformats.org/officeDocument/2006/relationships/image" Target="../media/image5055.png"/><Relationship Id="rId331" Type="http://schemas.openxmlformats.org/officeDocument/2006/relationships/image" Target="../media/image5135.png"/><Relationship Id="rId352" Type="http://schemas.openxmlformats.org/officeDocument/2006/relationships/customXml" Target="../ink/ink7037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967.xml"/><Relationship Id="rId233" Type="http://schemas.openxmlformats.org/officeDocument/2006/relationships/image" Target="../media/image5081.png"/><Relationship Id="rId254" Type="http://schemas.openxmlformats.org/officeDocument/2006/relationships/customXml" Target="../ink/ink6988.xml"/><Relationship Id="rId28" Type="http://schemas.openxmlformats.org/officeDocument/2006/relationships/customXml" Target="../ink/ink6875.xml"/><Relationship Id="rId49" Type="http://schemas.openxmlformats.org/officeDocument/2006/relationships/image" Target="../media/image4978.png"/><Relationship Id="rId114" Type="http://schemas.openxmlformats.org/officeDocument/2006/relationships/customXml" Target="../ink/ink6918.xml"/><Relationship Id="rId275" Type="http://schemas.openxmlformats.org/officeDocument/2006/relationships/image" Target="../media/image5104.png"/><Relationship Id="rId296" Type="http://schemas.openxmlformats.org/officeDocument/2006/relationships/customXml" Target="../ink/ink7009.xml"/><Relationship Id="rId300" Type="http://schemas.openxmlformats.org/officeDocument/2006/relationships/customXml" Target="../ink/ink7011.xml"/><Relationship Id="rId60" Type="http://schemas.openxmlformats.org/officeDocument/2006/relationships/customXml" Target="../ink/ink6891.xml"/><Relationship Id="rId81" Type="http://schemas.openxmlformats.org/officeDocument/2006/relationships/image" Target="../media/image4996.png"/><Relationship Id="rId135" Type="http://schemas.openxmlformats.org/officeDocument/2006/relationships/image" Target="../media/image5026.png"/><Relationship Id="rId156" Type="http://schemas.openxmlformats.org/officeDocument/2006/relationships/customXml" Target="../ink/ink6939.xml"/><Relationship Id="rId177" Type="http://schemas.openxmlformats.org/officeDocument/2006/relationships/image" Target="../media/image5049.png"/><Relationship Id="rId198" Type="http://schemas.openxmlformats.org/officeDocument/2006/relationships/customXml" Target="../ink/ink6960.xml"/><Relationship Id="rId321" Type="http://schemas.openxmlformats.org/officeDocument/2006/relationships/image" Target="../media/image5129.png"/><Relationship Id="rId342" Type="http://schemas.openxmlformats.org/officeDocument/2006/relationships/customXml" Target="../ink/ink7032.xml"/><Relationship Id="rId363" Type="http://schemas.openxmlformats.org/officeDocument/2006/relationships/image" Target="../media/image5153.png"/><Relationship Id="rId202" Type="http://schemas.openxmlformats.org/officeDocument/2006/relationships/customXml" Target="../ink/ink6962.xml"/><Relationship Id="rId223" Type="http://schemas.openxmlformats.org/officeDocument/2006/relationships/image" Target="../media/image5075.png"/><Relationship Id="rId244" Type="http://schemas.openxmlformats.org/officeDocument/2006/relationships/customXml" Target="../ink/ink6983.xml"/><Relationship Id="rId18" Type="http://schemas.openxmlformats.org/officeDocument/2006/relationships/customXml" Target="../ink/ink6870.xml"/><Relationship Id="rId39" Type="http://schemas.openxmlformats.org/officeDocument/2006/relationships/image" Target="../media/image4973.png"/><Relationship Id="rId265" Type="http://schemas.openxmlformats.org/officeDocument/2006/relationships/image" Target="../media/image5098.png"/><Relationship Id="rId286" Type="http://schemas.openxmlformats.org/officeDocument/2006/relationships/customXml" Target="../ink/ink7004.xml"/><Relationship Id="rId50" Type="http://schemas.openxmlformats.org/officeDocument/2006/relationships/customXml" Target="../ink/ink6886.xml"/><Relationship Id="rId104" Type="http://schemas.openxmlformats.org/officeDocument/2006/relationships/customXml" Target="../ink/ink6913.xml"/><Relationship Id="rId125" Type="http://schemas.openxmlformats.org/officeDocument/2006/relationships/image" Target="../media/image5021.png"/><Relationship Id="rId146" Type="http://schemas.openxmlformats.org/officeDocument/2006/relationships/customXml" Target="../ink/ink6934.xml"/><Relationship Id="rId167" Type="http://schemas.openxmlformats.org/officeDocument/2006/relationships/image" Target="../media/image5044.png"/><Relationship Id="rId188" Type="http://schemas.openxmlformats.org/officeDocument/2006/relationships/customXml" Target="../ink/ink6955.xml"/><Relationship Id="rId311" Type="http://schemas.openxmlformats.org/officeDocument/2006/relationships/image" Target="../media/image5124.png"/><Relationship Id="rId332" Type="http://schemas.openxmlformats.org/officeDocument/2006/relationships/customXml" Target="../ink/ink7027.xml"/><Relationship Id="rId353" Type="http://schemas.openxmlformats.org/officeDocument/2006/relationships/image" Target="../media/image5147.png"/><Relationship Id="rId71" Type="http://schemas.openxmlformats.org/officeDocument/2006/relationships/image" Target="../media/image4991.png"/><Relationship Id="rId92" Type="http://schemas.openxmlformats.org/officeDocument/2006/relationships/customXml" Target="../ink/ink6907.xml"/><Relationship Id="rId213" Type="http://schemas.openxmlformats.org/officeDocument/2006/relationships/image" Target="../media/image5069.png"/><Relationship Id="rId234" Type="http://schemas.openxmlformats.org/officeDocument/2006/relationships/customXml" Target="../ink/ink6978.xml"/><Relationship Id="rId2" Type="http://schemas.openxmlformats.org/officeDocument/2006/relationships/customXml" Target="../ink/ink6862.xml"/><Relationship Id="rId29" Type="http://schemas.openxmlformats.org/officeDocument/2006/relationships/image" Target="../media/image4967.png"/><Relationship Id="rId255" Type="http://schemas.openxmlformats.org/officeDocument/2006/relationships/image" Target="../media/image5093.png"/><Relationship Id="rId276" Type="http://schemas.openxmlformats.org/officeDocument/2006/relationships/customXml" Target="../ink/ink6999.xml"/><Relationship Id="rId297" Type="http://schemas.openxmlformats.org/officeDocument/2006/relationships/image" Target="../media/image5116.png"/><Relationship Id="rId40" Type="http://schemas.openxmlformats.org/officeDocument/2006/relationships/customXml" Target="../ink/ink6881.xml"/><Relationship Id="rId115" Type="http://schemas.openxmlformats.org/officeDocument/2006/relationships/image" Target="../media/image5015.png"/><Relationship Id="rId136" Type="http://schemas.openxmlformats.org/officeDocument/2006/relationships/customXml" Target="../ink/ink6929.xml"/><Relationship Id="rId157" Type="http://schemas.openxmlformats.org/officeDocument/2006/relationships/image" Target="../media/image5038.png"/><Relationship Id="rId178" Type="http://schemas.openxmlformats.org/officeDocument/2006/relationships/customXml" Target="../ink/ink6950.xml"/><Relationship Id="rId301" Type="http://schemas.openxmlformats.org/officeDocument/2006/relationships/image" Target="../media/image5118.png"/><Relationship Id="rId322" Type="http://schemas.openxmlformats.org/officeDocument/2006/relationships/customXml" Target="../ink/ink7022.xml"/><Relationship Id="rId343" Type="http://schemas.openxmlformats.org/officeDocument/2006/relationships/image" Target="../media/image5142.png"/><Relationship Id="rId364" Type="http://schemas.openxmlformats.org/officeDocument/2006/relationships/customXml" Target="../ink/ink7043.xml"/><Relationship Id="rId61" Type="http://schemas.openxmlformats.org/officeDocument/2006/relationships/image" Target="../media/image4985.png"/><Relationship Id="rId82" Type="http://schemas.openxmlformats.org/officeDocument/2006/relationships/customXml" Target="../ink/ink6902.xml"/><Relationship Id="rId199" Type="http://schemas.openxmlformats.org/officeDocument/2006/relationships/image" Target="../media/image5062.png"/><Relationship Id="rId203" Type="http://schemas.openxmlformats.org/officeDocument/2006/relationships/image" Target="../media/image5064.png"/><Relationship Id="rId19" Type="http://schemas.openxmlformats.org/officeDocument/2006/relationships/image" Target="../media/image4962.png"/><Relationship Id="rId224" Type="http://schemas.openxmlformats.org/officeDocument/2006/relationships/customXml" Target="../ink/ink6973.xml"/><Relationship Id="rId245" Type="http://schemas.openxmlformats.org/officeDocument/2006/relationships/image" Target="../media/image5087.png"/><Relationship Id="rId266" Type="http://schemas.openxmlformats.org/officeDocument/2006/relationships/customXml" Target="../ink/ink6994.xml"/><Relationship Id="rId287" Type="http://schemas.openxmlformats.org/officeDocument/2006/relationships/image" Target="../media/image5111.png"/><Relationship Id="rId30" Type="http://schemas.openxmlformats.org/officeDocument/2006/relationships/customXml" Target="../ink/ink6876.xml"/><Relationship Id="rId105" Type="http://schemas.openxmlformats.org/officeDocument/2006/relationships/image" Target="../media/image5009.png"/><Relationship Id="rId126" Type="http://schemas.openxmlformats.org/officeDocument/2006/relationships/customXml" Target="../ink/ink6924.xml"/><Relationship Id="rId147" Type="http://schemas.openxmlformats.org/officeDocument/2006/relationships/image" Target="../media/image5033.png"/><Relationship Id="rId168" Type="http://schemas.openxmlformats.org/officeDocument/2006/relationships/customXml" Target="../ink/ink6945.xml"/><Relationship Id="rId312" Type="http://schemas.openxmlformats.org/officeDocument/2006/relationships/customXml" Target="../ink/ink7017.xml"/><Relationship Id="rId333" Type="http://schemas.openxmlformats.org/officeDocument/2006/relationships/image" Target="../media/image5136.png"/><Relationship Id="rId354" Type="http://schemas.openxmlformats.org/officeDocument/2006/relationships/customXml" Target="../ink/ink7038.xml"/><Relationship Id="rId51" Type="http://schemas.openxmlformats.org/officeDocument/2006/relationships/image" Target="../media/image4979.png"/><Relationship Id="rId72" Type="http://schemas.openxmlformats.org/officeDocument/2006/relationships/customXml" Target="../ink/ink6897.xml"/><Relationship Id="rId93" Type="http://schemas.openxmlformats.org/officeDocument/2006/relationships/image" Target="../media/image5003.png"/><Relationship Id="rId189" Type="http://schemas.openxmlformats.org/officeDocument/2006/relationships/image" Target="../media/image5056.png"/><Relationship Id="rId3" Type="http://schemas.openxmlformats.org/officeDocument/2006/relationships/image" Target="../media/image4953.png"/><Relationship Id="rId214" Type="http://schemas.openxmlformats.org/officeDocument/2006/relationships/customXml" Target="../ink/ink6968.xml"/><Relationship Id="rId235" Type="http://schemas.openxmlformats.org/officeDocument/2006/relationships/image" Target="../media/image5082.png"/><Relationship Id="rId256" Type="http://schemas.openxmlformats.org/officeDocument/2006/relationships/customXml" Target="../ink/ink6989.xml"/><Relationship Id="rId277" Type="http://schemas.openxmlformats.org/officeDocument/2006/relationships/image" Target="../media/image5105.png"/><Relationship Id="rId298" Type="http://schemas.openxmlformats.org/officeDocument/2006/relationships/customXml" Target="../ink/ink7010.xml"/><Relationship Id="rId116" Type="http://schemas.openxmlformats.org/officeDocument/2006/relationships/customXml" Target="../ink/ink6919.xml"/><Relationship Id="rId137" Type="http://schemas.openxmlformats.org/officeDocument/2006/relationships/image" Target="../media/image5027.png"/><Relationship Id="rId158" Type="http://schemas.openxmlformats.org/officeDocument/2006/relationships/customXml" Target="../ink/ink6940.xml"/><Relationship Id="rId302" Type="http://schemas.openxmlformats.org/officeDocument/2006/relationships/customXml" Target="../ink/ink7012.xml"/><Relationship Id="rId323" Type="http://schemas.openxmlformats.org/officeDocument/2006/relationships/image" Target="../media/image5131.png"/><Relationship Id="rId344" Type="http://schemas.openxmlformats.org/officeDocument/2006/relationships/customXml" Target="../ink/ink7033.xml"/><Relationship Id="rId20" Type="http://schemas.openxmlformats.org/officeDocument/2006/relationships/customXml" Target="../ink/ink6871.xml"/><Relationship Id="rId41" Type="http://schemas.openxmlformats.org/officeDocument/2006/relationships/image" Target="../media/image4974.png"/><Relationship Id="rId62" Type="http://schemas.openxmlformats.org/officeDocument/2006/relationships/customXml" Target="../ink/ink6892.xml"/><Relationship Id="rId83" Type="http://schemas.openxmlformats.org/officeDocument/2006/relationships/image" Target="../media/image4997.png"/><Relationship Id="rId179" Type="http://schemas.openxmlformats.org/officeDocument/2006/relationships/image" Target="../media/image5051.png"/><Relationship Id="rId365" Type="http://schemas.openxmlformats.org/officeDocument/2006/relationships/image" Target="../media/image5154.png"/><Relationship Id="rId190" Type="http://schemas.openxmlformats.org/officeDocument/2006/relationships/customXml" Target="../ink/ink6956.xml"/><Relationship Id="rId204" Type="http://schemas.openxmlformats.org/officeDocument/2006/relationships/customXml" Target="../ink/ink6963.xml"/><Relationship Id="rId225" Type="http://schemas.openxmlformats.org/officeDocument/2006/relationships/image" Target="../media/image5076.png"/><Relationship Id="rId246" Type="http://schemas.openxmlformats.org/officeDocument/2006/relationships/customXml" Target="../ink/ink6984.xml"/><Relationship Id="rId267" Type="http://schemas.openxmlformats.org/officeDocument/2006/relationships/image" Target="../media/image5099.png"/><Relationship Id="rId288" Type="http://schemas.openxmlformats.org/officeDocument/2006/relationships/customXml" Target="../ink/ink7005.xml"/><Relationship Id="rId106" Type="http://schemas.openxmlformats.org/officeDocument/2006/relationships/customXml" Target="../ink/ink6914.xml"/><Relationship Id="rId127" Type="http://schemas.openxmlformats.org/officeDocument/2006/relationships/image" Target="../media/image5022.png"/><Relationship Id="rId313" Type="http://schemas.openxmlformats.org/officeDocument/2006/relationships/image" Target="../media/image5125.png"/><Relationship Id="rId10" Type="http://schemas.openxmlformats.org/officeDocument/2006/relationships/customXml" Target="../ink/ink6866.xml"/><Relationship Id="rId31" Type="http://schemas.openxmlformats.org/officeDocument/2006/relationships/image" Target="../media/image4968.png"/><Relationship Id="rId52" Type="http://schemas.openxmlformats.org/officeDocument/2006/relationships/customXml" Target="../ink/ink6887.xml"/><Relationship Id="rId73" Type="http://schemas.openxmlformats.org/officeDocument/2006/relationships/image" Target="../media/image4992.png"/><Relationship Id="rId94" Type="http://schemas.openxmlformats.org/officeDocument/2006/relationships/customXml" Target="../ink/ink6908.xml"/><Relationship Id="rId148" Type="http://schemas.openxmlformats.org/officeDocument/2006/relationships/customXml" Target="../ink/ink6935.xml"/><Relationship Id="rId169" Type="http://schemas.openxmlformats.org/officeDocument/2006/relationships/image" Target="../media/image5045.png"/><Relationship Id="rId334" Type="http://schemas.openxmlformats.org/officeDocument/2006/relationships/customXml" Target="../ink/ink7028.xml"/><Relationship Id="rId355" Type="http://schemas.openxmlformats.org/officeDocument/2006/relationships/image" Target="../media/image5148.png"/><Relationship Id="rId4" Type="http://schemas.openxmlformats.org/officeDocument/2006/relationships/customXml" Target="../ink/ink6863.xml"/><Relationship Id="rId180" Type="http://schemas.openxmlformats.org/officeDocument/2006/relationships/customXml" Target="../ink/ink6951.xml"/><Relationship Id="rId215" Type="http://schemas.openxmlformats.org/officeDocument/2006/relationships/image" Target="../media/image5071.png"/><Relationship Id="rId236" Type="http://schemas.openxmlformats.org/officeDocument/2006/relationships/customXml" Target="../ink/ink6979.xml"/><Relationship Id="rId257" Type="http://schemas.openxmlformats.org/officeDocument/2006/relationships/image" Target="../media/image5094.png"/><Relationship Id="rId278" Type="http://schemas.openxmlformats.org/officeDocument/2006/relationships/customXml" Target="../ink/ink7000.xml"/><Relationship Id="rId303" Type="http://schemas.openxmlformats.org/officeDocument/2006/relationships/image" Target="../media/image5119.png"/><Relationship Id="rId42" Type="http://schemas.openxmlformats.org/officeDocument/2006/relationships/customXml" Target="../ink/ink6882.xml"/><Relationship Id="rId84" Type="http://schemas.openxmlformats.org/officeDocument/2006/relationships/customXml" Target="../ink/ink6903.xml"/><Relationship Id="rId138" Type="http://schemas.openxmlformats.org/officeDocument/2006/relationships/customXml" Target="../ink/ink6930.xml"/><Relationship Id="rId345" Type="http://schemas.openxmlformats.org/officeDocument/2006/relationships/image" Target="../media/image5143.png"/><Relationship Id="rId191" Type="http://schemas.openxmlformats.org/officeDocument/2006/relationships/image" Target="../media/image5057.png"/><Relationship Id="rId205" Type="http://schemas.openxmlformats.org/officeDocument/2006/relationships/image" Target="../media/image5065.png"/><Relationship Id="rId247" Type="http://schemas.openxmlformats.org/officeDocument/2006/relationships/image" Target="../media/image5088.png"/><Relationship Id="rId107" Type="http://schemas.openxmlformats.org/officeDocument/2006/relationships/image" Target="../media/image5011.png"/><Relationship Id="rId289" Type="http://schemas.openxmlformats.org/officeDocument/2006/relationships/image" Target="../media/image5112.png"/><Relationship Id="rId11" Type="http://schemas.openxmlformats.org/officeDocument/2006/relationships/image" Target="../media/image4957.png"/><Relationship Id="rId53" Type="http://schemas.openxmlformats.org/officeDocument/2006/relationships/image" Target="../media/image4981.png"/><Relationship Id="rId149" Type="http://schemas.openxmlformats.org/officeDocument/2006/relationships/image" Target="../media/image5034.png"/><Relationship Id="rId314" Type="http://schemas.openxmlformats.org/officeDocument/2006/relationships/customXml" Target="../ink/ink7018.xml"/><Relationship Id="rId356" Type="http://schemas.openxmlformats.org/officeDocument/2006/relationships/customXml" Target="../ink/ink7039.xml"/><Relationship Id="rId95" Type="http://schemas.openxmlformats.org/officeDocument/2006/relationships/image" Target="../media/image5004.png"/><Relationship Id="rId160" Type="http://schemas.openxmlformats.org/officeDocument/2006/relationships/customXml" Target="../ink/ink6941.xml"/><Relationship Id="rId216" Type="http://schemas.openxmlformats.org/officeDocument/2006/relationships/customXml" Target="../ink/ink6969.xml"/><Relationship Id="rId258" Type="http://schemas.openxmlformats.org/officeDocument/2006/relationships/customXml" Target="../ink/ink6990.xml"/><Relationship Id="rId22" Type="http://schemas.openxmlformats.org/officeDocument/2006/relationships/customXml" Target="../ink/ink6872.xml"/><Relationship Id="rId64" Type="http://schemas.openxmlformats.org/officeDocument/2006/relationships/customXml" Target="../ink/ink6893.xml"/><Relationship Id="rId118" Type="http://schemas.openxmlformats.org/officeDocument/2006/relationships/customXml" Target="../ink/ink6920.xml"/><Relationship Id="rId325" Type="http://schemas.openxmlformats.org/officeDocument/2006/relationships/image" Target="../media/image5132.png"/><Relationship Id="rId367" Type="http://schemas.openxmlformats.org/officeDocument/2006/relationships/image" Target="../media/image5155.png"/><Relationship Id="rId171" Type="http://schemas.openxmlformats.org/officeDocument/2006/relationships/image" Target="../media/image5046.png"/><Relationship Id="rId227" Type="http://schemas.openxmlformats.org/officeDocument/2006/relationships/image" Target="../media/image5077.png"/><Relationship Id="rId269" Type="http://schemas.openxmlformats.org/officeDocument/2006/relationships/image" Target="../media/image5101.png"/><Relationship Id="rId33" Type="http://schemas.openxmlformats.org/officeDocument/2006/relationships/image" Target="../media/image4969.png"/><Relationship Id="rId129" Type="http://schemas.openxmlformats.org/officeDocument/2006/relationships/image" Target="../media/image5023.png"/><Relationship Id="rId280" Type="http://schemas.openxmlformats.org/officeDocument/2006/relationships/customXml" Target="../ink/ink7001.xml"/><Relationship Id="rId336" Type="http://schemas.openxmlformats.org/officeDocument/2006/relationships/customXml" Target="../ink/ink7029.xml"/><Relationship Id="rId75" Type="http://schemas.openxmlformats.org/officeDocument/2006/relationships/image" Target="../media/image4993.png"/><Relationship Id="rId140" Type="http://schemas.openxmlformats.org/officeDocument/2006/relationships/customXml" Target="../ink/ink6931.xml"/><Relationship Id="rId182" Type="http://schemas.openxmlformats.org/officeDocument/2006/relationships/customXml" Target="../ink/ink6952.xml"/><Relationship Id="rId6" Type="http://schemas.openxmlformats.org/officeDocument/2006/relationships/customXml" Target="../ink/ink6864.xml"/><Relationship Id="rId238" Type="http://schemas.openxmlformats.org/officeDocument/2006/relationships/customXml" Target="../ink/ink6980.xml"/><Relationship Id="rId291" Type="http://schemas.openxmlformats.org/officeDocument/2006/relationships/image" Target="../media/image5113.png"/><Relationship Id="rId305" Type="http://schemas.openxmlformats.org/officeDocument/2006/relationships/image" Target="../media/image5121.png"/><Relationship Id="rId347" Type="http://schemas.openxmlformats.org/officeDocument/2006/relationships/image" Target="../media/image5144.png"/><Relationship Id="rId44" Type="http://schemas.openxmlformats.org/officeDocument/2006/relationships/customXml" Target="../ink/ink6883.xml"/><Relationship Id="rId86" Type="http://schemas.openxmlformats.org/officeDocument/2006/relationships/customXml" Target="../ink/ink6904.xml"/><Relationship Id="rId151" Type="http://schemas.openxmlformats.org/officeDocument/2006/relationships/image" Target="../media/image5035.png"/><Relationship Id="rId193" Type="http://schemas.openxmlformats.org/officeDocument/2006/relationships/image" Target="../media/image5058.png"/><Relationship Id="rId207" Type="http://schemas.openxmlformats.org/officeDocument/2006/relationships/image" Target="../media/image5066.png"/><Relationship Id="rId249" Type="http://schemas.openxmlformats.org/officeDocument/2006/relationships/image" Target="../media/image5089.png"/><Relationship Id="rId13" Type="http://schemas.openxmlformats.org/officeDocument/2006/relationships/image" Target="../media/image4958.png"/><Relationship Id="rId109" Type="http://schemas.openxmlformats.org/officeDocument/2006/relationships/image" Target="../media/image5012.png"/><Relationship Id="rId260" Type="http://schemas.openxmlformats.org/officeDocument/2006/relationships/customXml" Target="../ink/ink6991.xml"/><Relationship Id="rId316" Type="http://schemas.openxmlformats.org/officeDocument/2006/relationships/customXml" Target="../ink/ink7019.xml"/><Relationship Id="rId55" Type="http://schemas.openxmlformats.org/officeDocument/2006/relationships/image" Target="../media/image4982.png"/><Relationship Id="rId97" Type="http://schemas.openxmlformats.org/officeDocument/2006/relationships/image" Target="../media/image5005.png"/><Relationship Id="rId120" Type="http://schemas.openxmlformats.org/officeDocument/2006/relationships/customXml" Target="../ink/ink6921.xml"/><Relationship Id="rId358" Type="http://schemas.openxmlformats.org/officeDocument/2006/relationships/customXml" Target="../ink/ink7040.xml"/><Relationship Id="rId162" Type="http://schemas.openxmlformats.org/officeDocument/2006/relationships/customXml" Target="../ink/ink6942.xml"/><Relationship Id="rId218" Type="http://schemas.openxmlformats.org/officeDocument/2006/relationships/customXml" Target="../ink/ink6970.xml"/><Relationship Id="rId271" Type="http://schemas.openxmlformats.org/officeDocument/2006/relationships/image" Target="../media/image5102.png"/><Relationship Id="rId24" Type="http://schemas.openxmlformats.org/officeDocument/2006/relationships/customXml" Target="../ink/ink6873.xml"/><Relationship Id="rId66" Type="http://schemas.openxmlformats.org/officeDocument/2006/relationships/customXml" Target="../ink/ink6894.xml"/><Relationship Id="rId131" Type="http://schemas.openxmlformats.org/officeDocument/2006/relationships/image" Target="../media/image5024.png"/><Relationship Id="rId327" Type="http://schemas.openxmlformats.org/officeDocument/2006/relationships/image" Target="../media/image5133.png"/><Relationship Id="rId369" Type="http://schemas.openxmlformats.org/officeDocument/2006/relationships/image" Target="../media/image5156.png"/><Relationship Id="rId173" Type="http://schemas.openxmlformats.org/officeDocument/2006/relationships/image" Target="../media/image5047.png"/><Relationship Id="rId229" Type="http://schemas.openxmlformats.org/officeDocument/2006/relationships/image" Target="../media/image5078.png"/><Relationship Id="rId240" Type="http://schemas.openxmlformats.org/officeDocument/2006/relationships/customXml" Target="../ink/ink6981.xml"/><Relationship Id="rId35" Type="http://schemas.openxmlformats.org/officeDocument/2006/relationships/image" Target="../media/image4971.png"/><Relationship Id="rId77" Type="http://schemas.openxmlformats.org/officeDocument/2006/relationships/image" Target="../media/image4994.png"/><Relationship Id="rId100" Type="http://schemas.openxmlformats.org/officeDocument/2006/relationships/customXml" Target="../ink/ink6911.xml"/><Relationship Id="rId282" Type="http://schemas.openxmlformats.org/officeDocument/2006/relationships/customXml" Target="../ink/ink7002.xml"/><Relationship Id="rId338" Type="http://schemas.openxmlformats.org/officeDocument/2006/relationships/customXml" Target="../ink/ink7030.xml"/><Relationship Id="rId8" Type="http://schemas.openxmlformats.org/officeDocument/2006/relationships/customXml" Target="../ink/ink6865.xml"/><Relationship Id="rId142" Type="http://schemas.openxmlformats.org/officeDocument/2006/relationships/customXml" Target="../ink/ink6932.xml"/><Relationship Id="rId184" Type="http://schemas.openxmlformats.org/officeDocument/2006/relationships/customXml" Target="../ink/ink6953.xml"/><Relationship Id="rId251" Type="http://schemas.openxmlformats.org/officeDocument/2006/relationships/image" Target="../media/image5091.png"/><Relationship Id="rId46" Type="http://schemas.openxmlformats.org/officeDocument/2006/relationships/customXml" Target="../ink/ink6884.xml"/><Relationship Id="rId293" Type="http://schemas.openxmlformats.org/officeDocument/2006/relationships/image" Target="../media/image5114.png"/><Relationship Id="rId307" Type="http://schemas.openxmlformats.org/officeDocument/2006/relationships/image" Target="../media/image5122.png"/><Relationship Id="rId349" Type="http://schemas.openxmlformats.org/officeDocument/2006/relationships/image" Target="../media/image5145.png"/><Relationship Id="rId88" Type="http://schemas.openxmlformats.org/officeDocument/2006/relationships/customXml" Target="../ink/ink6905.xml"/><Relationship Id="rId111" Type="http://schemas.openxmlformats.org/officeDocument/2006/relationships/image" Target="../media/image5013.png"/><Relationship Id="rId153" Type="http://schemas.openxmlformats.org/officeDocument/2006/relationships/image" Target="../media/image5036.png"/><Relationship Id="rId195" Type="http://schemas.openxmlformats.org/officeDocument/2006/relationships/image" Target="../media/image5059.png"/><Relationship Id="rId209" Type="http://schemas.openxmlformats.org/officeDocument/2006/relationships/image" Target="../media/image5067.png"/><Relationship Id="rId360" Type="http://schemas.openxmlformats.org/officeDocument/2006/relationships/customXml" Target="../ink/ink7041.xml"/><Relationship Id="rId220" Type="http://schemas.openxmlformats.org/officeDocument/2006/relationships/customXml" Target="../ink/ink6971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172.png"/><Relationship Id="rId21" Type="http://schemas.openxmlformats.org/officeDocument/2006/relationships/customXml" Target="../ink/ink7056.xml"/><Relationship Id="rId42" Type="http://schemas.openxmlformats.org/officeDocument/2006/relationships/image" Target="../media/image5181.png"/><Relationship Id="rId47" Type="http://schemas.openxmlformats.org/officeDocument/2006/relationships/customXml" Target="../ink/ink7069.xml"/><Relationship Id="rId63" Type="http://schemas.openxmlformats.org/officeDocument/2006/relationships/customXml" Target="../ink/ink7077.xml"/><Relationship Id="rId68" Type="http://schemas.openxmlformats.org/officeDocument/2006/relationships/image" Target="../media/image5194.png"/><Relationship Id="rId84" Type="http://schemas.openxmlformats.org/officeDocument/2006/relationships/image" Target="../media/image5202.png"/><Relationship Id="rId89" Type="http://schemas.openxmlformats.org/officeDocument/2006/relationships/customXml" Target="../ink/ink7090.xml"/><Relationship Id="rId112" Type="http://schemas.openxmlformats.org/officeDocument/2006/relationships/image" Target="../media/image5216.png"/><Relationship Id="rId16" Type="http://schemas.openxmlformats.org/officeDocument/2006/relationships/image" Target="../media/image5166.png"/><Relationship Id="rId107" Type="http://schemas.openxmlformats.org/officeDocument/2006/relationships/customXml" Target="../ink/ink7099.xml"/><Relationship Id="rId11" Type="http://schemas.openxmlformats.org/officeDocument/2006/relationships/customXml" Target="../ink/ink7051.xml"/><Relationship Id="rId32" Type="http://schemas.openxmlformats.org/officeDocument/2006/relationships/image" Target="../media/image5175.png"/><Relationship Id="rId37" Type="http://schemas.openxmlformats.org/officeDocument/2006/relationships/customXml" Target="../ink/ink7064.xml"/><Relationship Id="rId53" Type="http://schemas.openxmlformats.org/officeDocument/2006/relationships/customXml" Target="../ink/ink7072.xml"/><Relationship Id="rId58" Type="http://schemas.openxmlformats.org/officeDocument/2006/relationships/image" Target="../media/image5189.png"/><Relationship Id="rId74" Type="http://schemas.openxmlformats.org/officeDocument/2006/relationships/image" Target="../media/image5197.png"/><Relationship Id="rId79" Type="http://schemas.openxmlformats.org/officeDocument/2006/relationships/customXml" Target="../ink/ink7085.xml"/><Relationship Id="rId102" Type="http://schemas.openxmlformats.org/officeDocument/2006/relationships/image" Target="../media/image5211.png"/><Relationship Id="rId5" Type="http://schemas.openxmlformats.org/officeDocument/2006/relationships/customXml" Target="../ink/ink7048.xml"/><Relationship Id="rId90" Type="http://schemas.openxmlformats.org/officeDocument/2006/relationships/image" Target="../media/image5205.png"/><Relationship Id="rId95" Type="http://schemas.openxmlformats.org/officeDocument/2006/relationships/customXml" Target="../ink/ink7093.xml"/><Relationship Id="rId22" Type="http://schemas.openxmlformats.org/officeDocument/2006/relationships/image" Target="../media/image5169.png"/><Relationship Id="rId27" Type="http://schemas.openxmlformats.org/officeDocument/2006/relationships/customXml" Target="../ink/ink7059.xml"/><Relationship Id="rId43" Type="http://schemas.openxmlformats.org/officeDocument/2006/relationships/customXml" Target="../ink/ink7067.xml"/><Relationship Id="rId48" Type="http://schemas.openxmlformats.org/officeDocument/2006/relationships/image" Target="../media/image5184.png"/><Relationship Id="rId64" Type="http://schemas.openxmlformats.org/officeDocument/2006/relationships/image" Target="../media/image5192.png"/><Relationship Id="rId69" Type="http://schemas.openxmlformats.org/officeDocument/2006/relationships/customXml" Target="../ink/ink7080.xml"/><Relationship Id="rId113" Type="http://schemas.openxmlformats.org/officeDocument/2006/relationships/customXml" Target="../ink/ink7102.xml"/><Relationship Id="rId80" Type="http://schemas.openxmlformats.org/officeDocument/2006/relationships/image" Target="../media/image5200.png"/><Relationship Id="rId85" Type="http://schemas.openxmlformats.org/officeDocument/2006/relationships/customXml" Target="../ink/ink7088.xml"/><Relationship Id="rId12" Type="http://schemas.openxmlformats.org/officeDocument/2006/relationships/image" Target="../media/image5164.png"/><Relationship Id="rId17" Type="http://schemas.openxmlformats.org/officeDocument/2006/relationships/customXml" Target="../ink/ink7054.xml"/><Relationship Id="rId33" Type="http://schemas.openxmlformats.org/officeDocument/2006/relationships/customXml" Target="../ink/ink7062.xml"/><Relationship Id="rId38" Type="http://schemas.openxmlformats.org/officeDocument/2006/relationships/image" Target="../media/image5178.png"/><Relationship Id="rId59" Type="http://schemas.openxmlformats.org/officeDocument/2006/relationships/customXml" Target="../ink/ink7075.xml"/><Relationship Id="rId103" Type="http://schemas.openxmlformats.org/officeDocument/2006/relationships/customXml" Target="../ink/ink7097.xml"/><Relationship Id="rId108" Type="http://schemas.openxmlformats.org/officeDocument/2006/relationships/image" Target="../media/image5214.png"/><Relationship Id="rId54" Type="http://schemas.openxmlformats.org/officeDocument/2006/relationships/image" Target="../media/image5187.png"/><Relationship Id="rId70" Type="http://schemas.openxmlformats.org/officeDocument/2006/relationships/image" Target="../media/image5195.png"/><Relationship Id="rId75" Type="http://schemas.openxmlformats.org/officeDocument/2006/relationships/customXml" Target="../ink/ink7083.xml"/><Relationship Id="rId91" Type="http://schemas.openxmlformats.org/officeDocument/2006/relationships/customXml" Target="../ink/ink7091.xml"/><Relationship Id="rId96" Type="http://schemas.openxmlformats.org/officeDocument/2006/relationships/image" Target="../media/image5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61.png"/><Relationship Id="rId15" Type="http://schemas.openxmlformats.org/officeDocument/2006/relationships/customXml" Target="../ink/ink7053.xml"/><Relationship Id="rId23" Type="http://schemas.openxmlformats.org/officeDocument/2006/relationships/customXml" Target="../ink/ink7057.xml"/><Relationship Id="rId28" Type="http://schemas.openxmlformats.org/officeDocument/2006/relationships/image" Target="../media/image5173.png"/><Relationship Id="rId36" Type="http://schemas.openxmlformats.org/officeDocument/2006/relationships/image" Target="../media/image5177.png"/><Relationship Id="rId49" Type="http://schemas.openxmlformats.org/officeDocument/2006/relationships/customXml" Target="../ink/ink7070.xml"/><Relationship Id="rId57" Type="http://schemas.openxmlformats.org/officeDocument/2006/relationships/customXml" Target="../ink/ink7074.xml"/><Relationship Id="rId106" Type="http://schemas.openxmlformats.org/officeDocument/2006/relationships/image" Target="../media/image5213.png"/><Relationship Id="rId114" Type="http://schemas.openxmlformats.org/officeDocument/2006/relationships/image" Target="../media/image5217.png"/><Relationship Id="rId10" Type="http://schemas.openxmlformats.org/officeDocument/2006/relationships/image" Target="../media/image5163.png"/><Relationship Id="rId31" Type="http://schemas.openxmlformats.org/officeDocument/2006/relationships/customXml" Target="../ink/ink7061.xml"/><Relationship Id="rId44" Type="http://schemas.openxmlformats.org/officeDocument/2006/relationships/image" Target="../media/image5182.png"/><Relationship Id="rId52" Type="http://schemas.openxmlformats.org/officeDocument/2006/relationships/image" Target="../media/image5186.png"/><Relationship Id="rId60" Type="http://schemas.openxmlformats.org/officeDocument/2006/relationships/image" Target="../media/image5190.png"/><Relationship Id="rId65" Type="http://schemas.openxmlformats.org/officeDocument/2006/relationships/customXml" Target="../ink/ink7078.xml"/><Relationship Id="rId73" Type="http://schemas.openxmlformats.org/officeDocument/2006/relationships/customXml" Target="../ink/ink7082.xml"/><Relationship Id="rId78" Type="http://schemas.openxmlformats.org/officeDocument/2006/relationships/image" Target="../media/image5199.png"/><Relationship Id="rId81" Type="http://schemas.openxmlformats.org/officeDocument/2006/relationships/customXml" Target="../ink/ink7086.xml"/><Relationship Id="rId86" Type="http://schemas.openxmlformats.org/officeDocument/2006/relationships/image" Target="../media/image5203.png"/><Relationship Id="rId94" Type="http://schemas.openxmlformats.org/officeDocument/2006/relationships/image" Target="../media/image5207.png"/><Relationship Id="rId99" Type="http://schemas.openxmlformats.org/officeDocument/2006/relationships/customXml" Target="../ink/ink7095.xml"/><Relationship Id="rId101" Type="http://schemas.openxmlformats.org/officeDocument/2006/relationships/customXml" Target="../ink/ink7096.xml"/><Relationship Id="rId4" Type="http://schemas.openxmlformats.org/officeDocument/2006/relationships/image" Target="../media/image5159.png"/><Relationship Id="rId9" Type="http://schemas.openxmlformats.org/officeDocument/2006/relationships/customXml" Target="../ink/ink7050.xml"/><Relationship Id="rId13" Type="http://schemas.openxmlformats.org/officeDocument/2006/relationships/customXml" Target="../ink/ink7052.xml"/><Relationship Id="rId18" Type="http://schemas.openxmlformats.org/officeDocument/2006/relationships/image" Target="../media/image5167.png"/><Relationship Id="rId39" Type="http://schemas.openxmlformats.org/officeDocument/2006/relationships/customXml" Target="../ink/ink7065.xml"/><Relationship Id="rId109" Type="http://schemas.openxmlformats.org/officeDocument/2006/relationships/customXml" Target="../ink/ink7100.xml"/><Relationship Id="rId34" Type="http://schemas.openxmlformats.org/officeDocument/2006/relationships/image" Target="../media/image5176.png"/><Relationship Id="rId50" Type="http://schemas.openxmlformats.org/officeDocument/2006/relationships/image" Target="../media/image5185.png"/><Relationship Id="rId55" Type="http://schemas.openxmlformats.org/officeDocument/2006/relationships/customXml" Target="../ink/ink7073.xml"/><Relationship Id="rId76" Type="http://schemas.openxmlformats.org/officeDocument/2006/relationships/image" Target="../media/image5198.png"/><Relationship Id="rId97" Type="http://schemas.openxmlformats.org/officeDocument/2006/relationships/customXml" Target="../ink/ink7094.xml"/><Relationship Id="rId104" Type="http://schemas.openxmlformats.org/officeDocument/2006/relationships/image" Target="../media/image5212.png"/><Relationship Id="rId7" Type="http://schemas.openxmlformats.org/officeDocument/2006/relationships/customXml" Target="../ink/ink7049.xml"/><Relationship Id="rId71" Type="http://schemas.openxmlformats.org/officeDocument/2006/relationships/customXml" Target="../ink/ink7081.xml"/><Relationship Id="rId92" Type="http://schemas.openxmlformats.org/officeDocument/2006/relationships/image" Target="../media/image5206.png"/><Relationship Id="rId2" Type="http://schemas.openxmlformats.org/officeDocument/2006/relationships/image" Target="../media/image3853.tif"/><Relationship Id="rId29" Type="http://schemas.openxmlformats.org/officeDocument/2006/relationships/customXml" Target="../ink/ink7060.xml"/><Relationship Id="rId24" Type="http://schemas.openxmlformats.org/officeDocument/2006/relationships/image" Target="../media/image5171.png"/><Relationship Id="rId40" Type="http://schemas.openxmlformats.org/officeDocument/2006/relationships/image" Target="../media/image5179.png"/><Relationship Id="rId45" Type="http://schemas.openxmlformats.org/officeDocument/2006/relationships/customXml" Target="../ink/ink7068.xml"/><Relationship Id="rId66" Type="http://schemas.openxmlformats.org/officeDocument/2006/relationships/image" Target="../media/image5193.png"/><Relationship Id="rId87" Type="http://schemas.openxmlformats.org/officeDocument/2006/relationships/customXml" Target="../ink/ink7089.xml"/><Relationship Id="rId110" Type="http://schemas.openxmlformats.org/officeDocument/2006/relationships/image" Target="../media/image5215.png"/><Relationship Id="rId115" Type="http://schemas.openxmlformats.org/officeDocument/2006/relationships/customXml" Target="../ink/ink7103.xml"/><Relationship Id="rId61" Type="http://schemas.openxmlformats.org/officeDocument/2006/relationships/customXml" Target="../ink/ink7076.xml"/><Relationship Id="rId82" Type="http://schemas.openxmlformats.org/officeDocument/2006/relationships/image" Target="../media/image5201.png"/><Relationship Id="rId19" Type="http://schemas.openxmlformats.org/officeDocument/2006/relationships/customXml" Target="../ink/ink7055.xml"/><Relationship Id="rId14" Type="http://schemas.openxmlformats.org/officeDocument/2006/relationships/image" Target="../media/image5165.png"/><Relationship Id="rId30" Type="http://schemas.openxmlformats.org/officeDocument/2006/relationships/image" Target="../media/image5174.png"/><Relationship Id="rId35" Type="http://schemas.openxmlformats.org/officeDocument/2006/relationships/customXml" Target="../ink/ink7063.xml"/><Relationship Id="rId56" Type="http://schemas.openxmlformats.org/officeDocument/2006/relationships/image" Target="../media/image5188.png"/><Relationship Id="rId77" Type="http://schemas.openxmlformats.org/officeDocument/2006/relationships/customXml" Target="../ink/ink7084.xml"/><Relationship Id="rId100" Type="http://schemas.openxmlformats.org/officeDocument/2006/relationships/image" Target="../media/image5210.png"/><Relationship Id="rId105" Type="http://schemas.openxmlformats.org/officeDocument/2006/relationships/customXml" Target="../ink/ink7098.xml"/><Relationship Id="rId8" Type="http://schemas.openxmlformats.org/officeDocument/2006/relationships/image" Target="../media/image5162.png"/><Relationship Id="rId51" Type="http://schemas.openxmlformats.org/officeDocument/2006/relationships/customXml" Target="../ink/ink7071.xml"/><Relationship Id="rId72" Type="http://schemas.openxmlformats.org/officeDocument/2006/relationships/image" Target="../media/image5196.png"/><Relationship Id="rId93" Type="http://schemas.openxmlformats.org/officeDocument/2006/relationships/customXml" Target="../ink/ink7092.xml"/><Relationship Id="rId98" Type="http://schemas.openxmlformats.org/officeDocument/2006/relationships/image" Target="../media/image5209.png"/><Relationship Id="rId3" Type="http://schemas.openxmlformats.org/officeDocument/2006/relationships/customXml" Target="../ink/ink7047.xml"/><Relationship Id="rId25" Type="http://schemas.openxmlformats.org/officeDocument/2006/relationships/customXml" Target="../ink/ink7058.xml"/><Relationship Id="rId46" Type="http://schemas.openxmlformats.org/officeDocument/2006/relationships/image" Target="../media/image5183.png"/><Relationship Id="rId67" Type="http://schemas.openxmlformats.org/officeDocument/2006/relationships/customXml" Target="../ink/ink7079.xml"/><Relationship Id="rId116" Type="http://schemas.openxmlformats.org/officeDocument/2006/relationships/image" Target="../media/image5218.png"/><Relationship Id="rId20" Type="http://schemas.openxmlformats.org/officeDocument/2006/relationships/image" Target="../media/image5168.png"/><Relationship Id="rId41" Type="http://schemas.openxmlformats.org/officeDocument/2006/relationships/customXml" Target="../ink/ink7066.xml"/><Relationship Id="rId62" Type="http://schemas.openxmlformats.org/officeDocument/2006/relationships/image" Target="../media/image5191.png"/><Relationship Id="rId83" Type="http://schemas.openxmlformats.org/officeDocument/2006/relationships/customXml" Target="../ink/ink7087.xml"/><Relationship Id="rId88" Type="http://schemas.openxmlformats.org/officeDocument/2006/relationships/image" Target="../media/image5204.png"/><Relationship Id="rId111" Type="http://schemas.openxmlformats.org/officeDocument/2006/relationships/customXml" Target="../ink/ink7101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160.xml"/><Relationship Id="rId299" Type="http://schemas.openxmlformats.org/officeDocument/2006/relationships/customXml" Target="../ink/ink7251.xml"/><Relationship Id="rId21" Type="http://schemas.openxmlformats.org/officeDocument/2006/relationships/customXml" Target="../ink/ink7112.xml"/><Relationship Id="rId63" Type="http://schemas.openxmlformats.org/officeDocument/2006/relationships/customXml" Target="../ink/ink7133.xml"/><Relationship Id="rId159" Type="http://schemas.openxmlformats.org/officeDocument/2006/relationships/customXml" Target="../ink/ink7181.xml"/><Relationship Id="rId324" Type="http://schemas.openxmlformats.org/officeDocument/2006/relationships/image" Target="../media/image5380.png"/><Relationship Id="rId366" Type="http://schemas.openxmlformats.org/officeDocument/2006/relationships/image" Target="../media/image5401.png"/><Relationship Id="rId170" Type="http://schemas.openxmlformats.org/officeDocument/2006/relationships/image" Target="../media/image5303.png"/><Relationship Id="rId226" Type="http://schemas.openxmlformats.org/officeDocument/2006/relationships/image" Target="../media/image5331.png"/><Relationship Id="rId268" Type="http://schemas.openxmlformats.org/officeDocument/2006/relationships/image" Target="../media/image5352.png"/><Relationship Id="rId32" Type="http://schemas.openxmlformats.org/officeDocument/2006/relationships/image" Target="../media/image5234.png"/><Relationship Id="rId74" Type="http://schemas.openxmlformats.org/officeDocument/2006/relationships/image" Target="../media/image5255.png"/><Relationship Id="rId128" Type="http://schemas.openxmlformats.org/officeDocument/2006/relationships/image" Target="../media/image5282.png"/><Relationship Id="rId335" Type="http://schemas.openxmlformats.org/officeDocument/2006/relationships/customXml" Target="../ink/ink7269.xml"/><Relationship Id="rId377" Type="http://schemas.openxmlformats.org/officeDocument/2006/relationships/customXml" Target="../ink/ink7290.xml"/><Relationship Id="rId5" Type="http://schemas.openxmlformats.org/officeDocument/2006/relationships/customXml" Target="../ink/ink7105.xml"/><Relationship Id="rId181" Type="http://schemas.openxmlformats.org/officeDocument/2006/relationships/customXml" Target="../ink/ink7192.xml"/><Relationship Id="rId237" Type="http://schemas.openxmlformats.org/officeDocument/2006/relationships/customXml" Target="../ink/ink7220.xml"/><Relationship Id="rId402" Type="http://schemas.openxmlformats.org/officeDocument/2006/relationships/image" Target="../media/image5419.png"/><Relationship Id="rId279" Type="http://schemas.openxmlformats.org/officeDocument/2006/relationships/customXml" Target="../ink/ink7241.xml"/><Relationship Id="rId43" Type="http://schemas.openxmlformats.org/officeDocument/2006/relationships/customXml" Target="../ink/ink7123.xml"/><Relationship Id="rId139" Type="http://schemas.openxmlformats.org/officeDocument/2006/relationships/customXml" Target="../ink/ink7171.xml"/><Relationship Id="rId290" Type="http://schemas.openxmlformats.org/officeDocument/2006/relationships/image" Target="../media/image5363.png"/><Relationship Id="rId304" Type="http://schemas.openxmlformats.org/officeDocument/2006/relationships/image" Target="../media/image5370.png"/><Relationship Id="rId346" Type="http://schemas.openxmlformats.org/officeDocument/2006/relationships/image" Target="../media/image5391.png"/><Relationship Id="rId388" Type="http://schemas.openxmlformats.org/officeDocument/2006/relationships/image" Target="../media/image5412.png"/><Relationship Id="rId85" Type="http://schemas.openxmlformats.org/officeDocument/2006/relationships/customXml" Target="../ink/ink7144.xml"/><Relationship Id="rId150" Type="http://schemas.openxmlformats.org/officeDocument/2006/relationships/image" Target="../media/image5293.png"/><Relationship Id="rId192" Type="http://schemas.openxmlformats.org/officeDocument/2006/relationships/image" Target="../media/image5314.png"/><Relationship Id="rId206" Type="http://schemas.openxmlformats.org/officeDocument/2006/relationships/image" Target="../media/image5321.png"/><Relationship Id="rId413" Type="http://schemas.openxmlformats.org/officeDocument/2006/relationships/customXml" Target="../ink/ink7308.xml"/><Relationship Id="rId248" Type="http://schemas.openxmlformats.org/officeDocument/2006/relationships/image" Target="../media/image5342.png"/><Relationship Id="rId12" Type="http://schemas.openxmlformats.org/officeDocument/2006/relationships/image" Target="../media/image5224.png"/><Relationship Id="rId108" Type="http://schemas.openxmlformats.org/officeDocument/2006/relationships/image" Target="../media/image5272.png"/><Relationship Id="rId315" Type="http://schemas.openxmlformats.org/officeDocument/2006/relationships/customXml" Target="../ink/ink7259.xml"/><Relationship Id="rId357" Type="http://schemas.openxmlformats.org/officeDocument/2006/relationships/customXml" Target="../ink/ink7280.xml"/><Relationship Id="rId54" Type="http://schemas.openxmlformats.org/officeDocument/2006/relationships/image" Target="../media/image5245.png"/><Relationship Id="rId96" Type="http://schemas.openxmlformats.org/officeDocument/2006/relationships/image" Target="../media/image5266.png"/><Relationship Id="rId161" Type="http://schemas.openxmlformats.org/officeDocument/2006/relationships/customXml" Target="../ink/ink7182.xml"/><Relationship Id="rId217" Type="http://schemas.openxmlformats.org/officeDocument/2006/relationships/customXml" Target="../ink/ink7210.xml"/><Relationship Id="rId399" Type="http://schemas.openxmlformats.org/officeDocument/2006/relationships/customXml" Target="../ink/ink7301.xml"/><Relationship Id="rId259" Type="http://schemas.openxmlformats.org/officeDocument/2006/relationships/customXml" Target="../ink/ink7231.xml"/><Relationship Id="rId23" Type="http://schemas.openxmlformats.org/officeDocument/2006/relationships/customXml" Target="../ink/ink7113.xml"/><Relationship Id="rId119" Type="http://schemas.openxmlformats.org/officeDocument/2006/relationships/customXml" Target="../ink/ink7161.xml"/><Relationship Id="rId270" Type="http://schemas.openxmlformats.org/officeDocument/2006/relationships/image" Target="../media/image5353.png"/><Relationship Id="rId326" Type="http://schemas.openxmlformats.org/officeDocument/2006/relationships/image" Target="../media/image5381.png"/><Relationship Id="rId65" Type="http://schemas.openxmlformats.org/officeDocument/2006/relationships/customXml" Target="../ink/ink7134.xml"/><Relationship Id="rId130" Type="http://schemas.openxmlformats.org/officeDocument/2006/relationships/image" Target="../media/image5283.png"/><Relationship Id="rId368" Type="http://schemas.openxmlformats.org/officeDocument/2006/relationships/image" Target="../media/image5402.png"/><Relationship Id="rId172" Type="http://schemas.openxmlformats.org/officeDocument/2006/relationships/image" Target="../media/image5304.png"/><Relationship Id="rId228" Type="http://schemas.openxmlformats.org/officeDocument/2006/relationships/image" Target="../media/image5332.png"/><Relationship Id="rId281" Type="http://schemas.openxmlformats.org/officeDocument/2006/relationships/customXml" Target="../ink/ink7242.xml"/><Relationship Id="rId337" Type="http://schemas.openxmlformats.org/officeDocument/2006/relationships/customXml" Target="../ink/ink7270.xml"/><Relationship Id="rId34" Type="http://schemas.openxmlformats.org/officeDocument/2006/relationships/image" Target="../media/image5235.png"/><Relationship Id="rId76" Type="http://schemas.openxmlformats.org/officeDocument/2006/relationships/image" Target="../media/image5256.png"/><Relationship Id="rId141" Type="http://schemas.openxmlformats.org/officeDocument/2006/relationships/customXml" Target="../ink/ink7172.xml"/><Relationship Id="rId379" Type="http://schemas.openxmlformats.org/officeDocument/2006/relationships/customXml" Target="../ink/ink7291.xml"/><Relationship Id="rId183" Type="http://schemas.openxmlformats.org/officeDocument/2006/relationships/customXml" Target="../ink/ink7193.xml"/><Relationship Id="rId239" Type="http://schemas.openxmlformats.org/officeDocument/2006/relationships/customXml" Target="../ink/ink7221.xml"/><Relationship Id="rId390" Type="http://schemas.openxmlformats.org/officeDocument/2006/relationships/image" Target="../media/image5413.png"/><Relationship Id="rId404" Type="http://schemas.openxmlformats.org/officeDocument/2006/relationships/image" Target="../media/image5420.png"/><Relationship Id="rId250" Type="http://schemas.openxmlformats.org/officeDocument/2006/relationships/image" Target="../media/image5343.png"/><Relationship Id="rId292" Type="http://schemas.openxmlformats.org/officeDocument/2006/relationships/image" Target="../media/image5364.png"/><Relationship Id="rId306" Type="http://schemas.openxmlformats.org/officeDocument/2006/relationships/image" Target="../media/image5371.png"/><Relationship Id="rId45" Type="http://schemas.openxmlformats.org/officeDocument/2006/relationships/customXml" Target="../ink/ink7124.xml"/><Relationship Id="rId87" Type="http://schemas.openxmlformats.org/officeDocument/2006/relationships/customXml" Target="../ink/ink7145.xml"/><Relationship Id="rId110" Type="http://schemas.openxmlformats.org/officeDocument/2006/relationships/image" Target="../media/image5273.png"/><Relationship Id="rId348" Type="http://schemas.openxmlformats.org/officeDocument/2006/relationships/image" Target="../media/image5392.png"/><Relationship Id="rId152" Type="http://schemas.openxmlformats.org/officeDocument/2006/relationships/image" Target="../media/image5294.png"/><Relationship Id="rId194" Type="http://schemas.openxmlformats.org/officeDocument/2006/relationships/image" Target="../media/image5315.png"/><Relationship Id="rId208" Type="http://schemas.openxmlformats.org/officeDocument/2006/relationships/image" Target="../media/image5322.png"/><Relationship Id="rId415" Type="http://schemas.openxmlformats.org/officeDocument/2006/relationships/customXml" Target="../ink/ink7309.xml"/><Relationship Id="rId261" Type="http://schemas.openxmlformats.org/officeDocument/2006/relationships/customXml" Target="../ink/ink7232.xml"/><Relationship Id="rId14" Type="http://schemas.openxmlformats.org/officeDocument/2006/relationships/image" Target="../media/image5225.png"/><Relationship Id="rId56" Type="http://schemas.openxmlformats.org/officeDocument/2006/relationships/image" Target="../media/image5246.png"/><Relationship Id="rId317" Type="http://schemas.openxmlformats.org/officeDocument/2006/relationships/customXml" Target="../ink/ink7260.xml"/><Relationship Id="rId359" Type="http://schemas.openxmlformats.org/officeDocument/2006/relationships/customXml" Target="../ink/ink7281.xml"/><Relationship Id="rId98" Type="http://schemas.openxmlformats.org/officeDocument/2006/relationships/image" Target="../media/image5267.png"/><Relationship Id="rId121" Type="http://schemas.openxmlformats.org/officeDocument/2006/relationships/customXml" Target="../ink/ink7162.xml"/><Relationship Id="rId163" Type="http://schemas.openxmlformats.org/officeDocument/2006/relationships/customXml" Target="../ink/ink7183.xml"/><Relationship Id="rId219" Type="http://schemas.openxmlformats.org/officeDocument/2006/relationships/customXml" Target="../ink/ink7211.xml"/><Relationship Id="rId370" Type="http://schemas.openxmlformats.org/officeDocument/2006/relationships/image" Target="../media/image5403.png"/><Relationship Id="rId230" Type="http://schemas.openxmlformats.org/officeDocument/2006/relationships/image" Target="../media/image5333.png"/><Relationship Id="rId25" Type="http://schemas.openxmlformats.org/officeDocument/2006/relationships/customXml" Target="../ink/ink7114.xml"/><Relationship Id="rId67" Type="http://schemas.openxmlformats.org/officeDocument/2006/relationships/customXml" Target="../ink/ink7135.xml"/><Relationship Id="rId272" Type="http://schemas.openxmlformats.org/officeDocument/2006/relationships/image" Target="../media/image5354.png"/><Relationship Id="rId328" Type="http://schemas.openxmlformats.org/officeDocument/2006/relationships/image" Target="../media/image5382.png"/><Relationship Id="rId132" Type="http://schemas.openxmlformats.org/officeDocument/2006/relationships/image" Target="../media/image5284.png"/><Relationship Id="rId174" Type="http://schemas.openxmlformats.org/officeDocument/2006/relationships/image" Target="../media/image5305.png"/><Relationship Id="rId381" Type="http://schemas.openxmlformats.org/officeDocument/2006/relationships/customXml" Target="../ink/ink7292.xml"/><Relationship Id="rId241" Type="http://schemas.openxmlformats.org/officeDocument/2006/relationships/customXml" Target="../ink/ink7222.xml"/><Relationship Id="rId36" Type="http://schemas.openxmlformats.org/officeDocument/2006/relationships/image" Target="../media/image5236.png"/><Relationship Id="rId283" Type="http://schemas.openxmlformats.org/officeDocument/2006/relationships/customXml" Target="../ink/ink7243.xml"/><Relationship Id="rId339" Type="http://schemas.openxmlformats.org/officeDocument/2006/relationships/customXml" Target="../ink/ink7271.xml"/><Relationship Id="rId78" Type="http://schemas.openxmlformats.org/officeDocument/2006/relationships/image" Target="../media/image5257.png"/><Relationship Id="rId101" Type="http://schemas.openxmlformats.org/officeDocument/2006/relationships/customXml" Target="../ink/ink7152.xml"/><Relationship Id="rId143" Type="http://schemas.openxmlformats.org/officeDocument/2006/relationships/customXml" Target="../ink/ink7173.xml"/><Relationship Id="rId185" Type="http://schemas.openxmlformats.org/officeDocument/2006/relationships/customXml" Target="../ink/ink7194.xml"/><Relationship Id="rId350" Type="http://schemas.openxmlformats.org/officeDocument/2006/relationships/image" Target="../media/image5393.png"/><Relationship Id="rId406" Type="http://schemas.openxmlformats.org/officeDocument/2006/relationships/image" Target="../media/image5421.png"/><Relationship Id="rId9" Type="http://schemas.openxmlformats.org/officeDocument/2006/relationships/customXml" Target="../ink/ink7106.xml"/><Relationship Id="rId210" Type="http://schemas.openxmlformats.org/officeDocument/2006/relationships/image" Target="../media/image5323.png"/><Relationship Id="rId392" Type="http://schemas.openxmlformats.org/officeDocument/2006/relationships/image" Target="../media/image5414.png"/><Relationship Id="rId252" Type="http://schemas.openxmlformats.org/officeDocument/2006/relationships/image" Target="../media/image5344.png"/><Relationship Id="rId294" Type="http://schemas.openxmlformats.org/officeDocument/2006/relationships/image" Target="../media/image5365.png"/><Relationship Id="rId308" Type="http://schemas.openxmlformats.org/officeDocument/2006/relationships/image" Target="../media/image5372.png"/><Relationship Id="rId47" Type="http://schemas.openxmlformats.org/officeDocument/2006/relationships/customXml" Target="../ink/ink7125.xml"/><Relationship Id="rId89" Type="http://schemas.openxmlformats.org/officeDocument/2006/relationships/customXml" Target="../ink/ink7146.xml"/><Relationship Id="rId112" Type="http://schemas.openxmlformats.org/officeDocument/2006/relationships/image" Target="../media/image5274.png"/><Relationship Id="rId154" Type="http://schemas.openxmlformats.org/officeDocument/2006/relationships/image" Target="../media/image5295.png"/><Relationship Id="rId361" Type="http://schemas.openxmlformats.org/officeDocument/2006/relationships/customXml" Target="../ink/ink7282.xml"/><Relationship Id="rId196" Type="http://schemas.openxmlformats.org/officeDocument/2006/relationships/image" Target="../media/image5316.png"/><Relationship Id="rId417" Type="http://schemas.openxmlformats.org/officeDocument/2006/relationships/customXml" Target="../ink/ink7310.xml"/><Relationship Id="rId16" Type="http://schemas.openxmlformats.org/officeDocument/2006/relationships/image" Target="../media/image5226.png"/><Relationship Id="rId221" Type="http://schemas.openxmlformats.org/officeDocument/2006/relationships/customXml" Target="../ink/ink7212.xml"/><Relationship Id="rId263" Type="http://schemas.openxmlformats.org/officeDocument/2006/relationships/customXml" Target="../ink/ink7233.xml"/><Relationship Id="rId319" Type="http://schemas.openxmlformats.org/officeDocument/2006/relationships/customXml" Target="../ink/ink7261.xml"/><Relationship Id="rId58" Type="http://schemas.openxmlformats.org/officeDocument/2006/relationships/image" Target="../media/image5247.png"/><Relationship Id="rId123" Type="http://schemas.openxmlformats.org/officeDocument/2006/relationships/customXml" Target="../ink/ink7163.xml"/><Relationship Id="rId330" Type="http://schemas.openxmlformats.org/officeDocument/2006/relationships/image" Target="../media/image5383.png"/><Relationship Id="rId165" Type="http://schemas.openxmlformats.org/officeDocument/2006/relationships/customXml" Target="../ink/ink7184.xml"/><Relationship Id="rId372" Type="http://schemas.openxmlformats.org/officeDocument/2006/relationships/image" Target="../media/image5404.png"/><Relationship Id="rId232" Type="http://schemas.openxmlformats.org/officeDocument/2006/relationships/image" Target="../media/image5334.png"/><Relationship Id="rId274" Type="http://schemas.openxmlformats.org/officeDocument/2006/relationships/image" Target="../media/image5355.png"/><Relationship Id="rId27" Type="http://schemas.openxmlformats.org/officeDocument/2006/relationships/customXml" Target="../ink/ink7115.xml"/><Relationship Id="rId69" Type="http://schemas.openxmlformats.org/officeDocument/2006/relationships/customXml" Target="../ink/ink7136.xml"/><Relationship Id="rId134" Type="http://schemas.openxmlformats.org/officeDocument/2006/relationships/image" Target="../media/image5285.png"/><Relationship Id="rId80" Type="http://schemas.openxmlformats.org/officeDocument/2006/relationships/image" Target="../media/image5258.png"/><Relationship Id="rId155" Type="http://schemas.openxmlformats.org/officeDocument/2006/relationships/customXml" Target="../ink/ink7179.xml"/><Relationship Id="rId176" Type="http://schemas.openxmlformats.org/officeDocument/2006/relationships/image" Target="../media/image5306.png"/><Relationship Id="rId197" Type="http://schemas.openxmlformats.org/officeDocument/2006/relationships/customXml" Target="../ink/ink7200.xml"/><Relationship Id="rId341" Type="http://schemas.openxmlformats.org/officeDocument/2006/relationships/customXml" Target="../ink/ink7272.xml"/><Relationship Id="rId362" Type="http://schemas.openxmlformats.org/officeDocument/2006/relationships/image" Target="../media/image5399.png"/><Relationship Id="rId383" Type="http://schemas.openxmlformats.org/officeDocument/2006/relationships/customXml" Target="../ink/ink7293.xml"/><Relationship Id="rId418" Type="http://schemas.openxmlformats.org/officeDocument/2006/relationships/image" Target="../media/image5427.png"/><Relationship Id="rId201" Type="http://schemas.openxmlformats.org/officeDocument/2006/relationships/customXml" Target="../ink/ink7202.xml"/><Relationship Id="rId222" Type="http://schemas.openxmlformats.org/officeDocument/2006/relationships/image" Target="../media/image5329.png"/><Relationship Id="rId243" Type="http://schemas.openxmlformats.org/officeDocument/2006/relationships/customXml" Target="../ink/ink7223.xml"/><Relationship Id="rId264" Type="http://schemas.openxmlformats.org/officeDocument/2006/relationships/image" Target="../media/image5350.png"/><Relationship Id="rId285" Type="http://schemas.openxmlformats.org/officeDocument/2006/relationships/customXml" Target="../ink/ink7244.xml"/><Relationship Id="rId17" Type="http://schemas.openxmlformats.org/officeDocument/2006/relationships/customXml" Target="../ink/ink7110.xml"/><Relationship Id="rId38" Type="http://schemas.openxmlformats.org/officeDocument/2006/relationships/image" Target="../media/image5237.png"/><Relationship Id="rId59" Type="http://schemas.openxmlformats.org/officeDocument/2006/relationships/customXml" Target="../ink/ink7131.xml"/><Relationship Id="rId103" Type="http://schemas.openxmlformats.org/officeDocument/2006/relationships/customXml" Target="../ink/ink7153.xml"/><Relationship Id="rId124" Type="http://schemas.openxmlformats.org/officeDocument/2006/relationships/image" Target="../media/image5280.png"/><Relationship Id="rId310" Type="http://schemas.openxmlformats.org/officeDocument/2006/relationships/image" Target="../media/image5373.png"/><Relationship Id="rId70" Type="http://schemas.openxmlformats.org/officeDocument/2006/relationships/image" Target="../media/image5253.png"/><Relationship Id="rId91" Type="http://schemas.openxmlformats.org/officeDocument/2006/relationships/customXml" Target="../ink/ink7147.xml"/><Relationship Id="rId145" Type="http://schemas.openxmlformats.org/officeDocument/2006/relationships/customXml" Target="../ink/ink7174.xml"/><Relationship Id="rId166" Type="http://schemas.openxmlformats.org/officeDocument/2006/relationships/image" Target="../media/image5301.png"/><Relationship Id="rId187" Type="http://schemas.openxmlformats.org/officeDocument/2006/relationships/customXml" Target="../ink/ink7195.xml"/><Relationship Id="rId331" Type="http://schemas.openxmlformats.org/officeDocument/2006/relationships/customXml" Target="../ink/ink7267.xml"/><Relationship Id="rId352" Type="http://schemas.openxmlformats.org/officeDocument/2006/relationships/image" Target="../media/image5394.png"/><Relationship Id="rId373" Type="http://schemas.openxmlformats.org/officeDocument/2006/relationships/customXml" Target="../ink/ink7288.xml"/><Relationship Id="rId394" Type="http://schemas.openxmlformats.org/officeDocument/2006/relationships/image" Target="../media/image5415.png"/><Relationship Id="rId408" Type="http://schemas.openxmlformats.org/officeDocument/2006/relationships/image" Target="../media/image5422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5324.png"/><Relationship Id="rId233" Type="http://schemas.openxmlformats.org/officeDocument/2006/relationships/customXml" Target="../ink/ink7218.xml"/><Relationship Id="rId254" Type="http://schemas.openxmlformats.org/officeDocument/2006/relationships/image" Target="../media/image5345.png"/><Relationship Id="rId28" Type="http://schemas.openxmlformats.org/officeDocument/2006/relationships/image" Target="../media/image5232.png"/><Relationship Id="rId49" Type="http://schemas.openxmlformats.org/officeDocument/2006/relationships/customXml" Target="../ink/ink7126.xml"/><Relationship Id="rId114" Type="http://schemas.openxmlformats.org/officeDocument/2006/relationships/image" Target="../media/image5275.png"/><Relationship Id="rId275" Type="http://schemas.openxmlformats.org/officeDocument/2006/relationships/customXml" Target="../ink/ink7239.xml"/><Relationship Id="rId296" Type="http://schemas.openxmlformats.org/officeDocument/2006/relationships/image" Target="../media/image5366.png"/><Relationship Id="rId300" Type="http://schemas.openxmlformats.org/officeDocument/2006/relationships/image" Target="../media/image5368.png"/><Relationship Id="rId60" Type="http://schemas.openxmlformats.org/officeDocument/2006/relationships/image" Target="../media/image5248.png"/><Relationship Id="rId81" Type="http://schemas.openxmlformats.org/officeDocument/2006/relationships/customXml" Target="../ink/ink7142.xml"/><Relationship Id="rId135" Type="http://schemas.openxmlformats.org/officeDocument/2006/relationships/customXml" Target="../ink/ink7169.xml"/><Relationship Id="rId156" Type="http://schemas.openxmlformats.org/officeDocument/2006/relationships/image" Target="../media/image5296.png"/><Relationship Id="rId177" Type="http://schemas.openxmlformats.org/officeDocument/2006/relationships/customXml" Target="../ink/ink7190.xml"/><Relationship Id="rId198" Type="http://schemas.openxmlformats.org/officeDocument/2006/relationships/image" Target="../media/image5317.png"/><Relationship Id="rId321" Type="http://schemas.openxmlformats.org/officeDocument/2006/relationships/customXml" Target="../ink/ink7262.xml"/><Relationship Id="rId342" Type="http://schemas.openxmlformats.org/officeDocument/2006/relationships/image" Target="../media/image5389.png"/><Relationship Id="rId363" Type="http://schemas.openxmlformats.org/officeDocument/2006/relationships/customXml" Target="../ink/ink7283.xml"/><Relationship Id="rId384" Type="http://schemas.openxmlformats.org/officeDocument/2006/relationships/image" Target="../media/image5410.png"/><Relationship Id="rId202" Type="http://schemas.openxmlformats.org/officeDocument/2006/relationships/image" Target="../media/image5319.png"/><Relationship Id="rId223" Type="http://schemas.openxmlformats.org/officeDocument/2006/relationships/customXml" Target="../ink/ink7213.xml"/><Relationship Id="rId244" Type="http://schemas.openxmlformats.org/officeDocument/2006/relationships/image" Target="../media/image5340.png"/><Relationship Id="rId18" Type="http://schemas.openxmlformats.org/officeDocument/2006/relationships/image" Target="../media/image5227.png"/><Relationship Id="rId39" Type="http://schemas.openxmlformats.org/officeDocument/2006/relationships/customXml" Target="../ink/ink7121.xml"/><Relationship Id="rId265" Type="http://schemas.openxmlformats.org/officeDocument/2006/relationships/customXml" Target="../ink/ink7234.xml"/><Relationship Id="rId286" Type="http://schemas.openxmlformats.org/officeDocument/2006/relationships/image" Target="../media/image5361.png"/><Relationship Id="rId50" Type="http://schemas.openxmlformats.org/officeDocument/2006/relationships/image" Target="../media/image5243.png"/><Relationship Id="rId104" Type="http://schemas.openxmlformats.org/officeDocument/2006/relationships/image" Target="../media/image5270.png"/><Relationship Id="rId125" Type="http://schemas.openxmlformats.org/officeDocument/2006/relationships/customXml" Target="../ink/ink7164.xml"/><Relationship Id="rId146" Type="http://schemas.openxmlformats.org/officeDocument/2006/relationships/image" Target="../media/image5291.png"/><Relationship Id="rId167" Type="http://schemas.openxmlformats.org/officeDocument/2006/relationships/customXml" Target="../ink/ink7185.xml"/><Relationship Id="rId188" Type="http://schemas.openxmlformats.org/officeDocument/2006/relationships/image" Target="../media/image5312.png"/><Relationship Id="rId311" Type="http://schemas.openxmlformats.org/officeDocument/2006/relationships/customXml" Target="../ink/ink7257.xml"/><Relationship Id="rId332" Type="http://schemas.openxmlformats.org/officeDocument/2006/relationships/image" Target="../media/image5384.png"/><Relationship Id="rId353" Type="http://schemas.openxmlformats.org/officeDocument/2006/relationships/customXml" Target="../ink/ink7278.xml"/><Relationship Id="rId374" Type="http://schemas.openxmlformats.org/officeDocument/2006/relationships/image" Target="../media/image5405.png"/><Relationship Id="rId395" Type="http://schemas.openxmlformats.org/officeDocument/2006/relationships/customXml" Target="../ink/ink7299.xml"/><Relationship Id="rId409" Type="http://schemas.openxmlformats.org/officeDocument/2006/relationships/customXml" Target="../ink/ink7306.xml"/><Relationship Id="rId71" Type="http://schemas.openxmlformats.org/officeDocument/2006/relationships/customXml" Target="../ink/ink7137.xml"/><Relationship Id="rId92" Type="http://schemas.openxmlformats.org/officeDocument/2006/relationships/image" Target="../media/image5264.png"/><Relationship Id="rId213" Type="http://schemas.openxmlformats.org/officeDocument/2006/relationships/customXml" Target="../ink/ink7208.xml"/><Relationship Id="rId234" Type="http://schemas.openxmlformats.org/officeDocument/2006/relationships/image" Target="../media/image5335.png"/><Relationship Id="rId2" Type="http://schemas.openxmlformats.org/officeDocument/2006/relationships/image" Target="../media/image5158.png"/><Relationship Id="rId29" Type="http://schemas.openxmlformats.org/officeDocument/2006/relationships/customXml" Target="../ink/ink7116.xml"/><Relationship Id="rId255" Type="http://schemas.openxmlformats.org/officeDocument/2006/relationships/customXml" Target="../ink/ink7229.xml"/><Relationship Id="rId276" Type="http://schemas.openxmlformats.org/officeDocument/2006/relationships/image" Target="../media/image5356.png"/><Relationship Id="rId297" Type="http://schemas.openxmlformats.org/officeDocument/2006/relationships/customXml" Target="../ink/ink7250.xml"/><Relationship Id="rId40" Type="http://schemas.openxmlformats.org/officeDocument/2006/relationships/image" Target="../media/image5238.png"/><Relationship Id="rId115" Type="http://schemas.openxmlformats.org/officeDocument/2006/relationships/customXml" Target="../ink/ink7159.xml"/><Relationship Id="rId136" Type="http://schemas.openxmlformats.org/officeDocument/2006/relationships/image" Target="../media/image5286.png"/><Relationship Id="rId157" Type="http://schemas.openxmlformats.org/officeDocument/2006/relationships/customXml" Target="../ink/ink7180.xml"/><Relationship Id="rId178" Type="http://schemas.openxmlformats.org/officeDocument/2006/relationships/image" Target="../media/image5307.png"/><Relationship Id="rId301" Type="http://schemas.openxmlformats.org/officeDocument/2006/relationships/customXml" Target="../ink/ink7252.xml"/><Relationship Id="rId322" Type="http://schemas.openxmlformats.org/officeDocument/2006/relationships/image" Target="../media/image5379.png"/><Relationship Id="rId343" Type="http://schemas.openxmlformats.org/officeDocument/2006/relationships/customXml" Target="../ink/ink7273.xml"/><Relationship Id="rId364" Type="http://schemas.openxmlformats.org/officeDocument/2006/relationships/image" Target="../media/image5400.png"/><Relationship Id="rId61" Type="http://schemas.openxmlformats.org/officeDocument/2006/relationships/customXml" Target="../ink/ink7132.xml"/><Relationship Id="rId82" Type="http://schemas.openxmlformats.org/officeDocument/2006/relationships/image" Target="../media/image5259.png"/><Relationship Id="rId199" Type="http://schemas.openxmlformats.org/officeDocument/2006/relationships/customXml" Target="../ink/ink7201.xml"/><Relationship Id="rId203" Type="http://schemas.openxmlformats.org/officeDocument/2006/relationships/customXml" Target="../ink/ink7203.xml"/><Relationship Id="rId385" Type="http://schemas.openxmlformats.org/officeDocument/2006/relationships/customXml" Target="../ink/ink7294.xml"/><Relationship Id="rId19" Type="http://schemas.openxmlformats.org/officeDocument/2006/relationships/customXml" Target="../ink/ink7111.xml"/><Relationship Id="rId224" Type="http://schemas.openxmlformats.org/officeDocument/2006/relationships/image" Target="../media/image5330.png"/><Relationship Id="rId245" Type="http://schemas.openxmlformats.org/officeDocument/2006/relationships/customXml" Target="../ink/ink7224.xml"/><Relationship Id="rId266" Type="http://schemas.openxmlformats.org/officeDocument/2006/relationships/image" Target="../media/image5351.png"/><Relationship Id="rId287" Type="http://schemas.openxmlformats.org/officeDocument/2006/relationships/customXml" Target="../ink/ink7245.xml"/><Relationship Id="rId410" Type="http://schemas.openxmlformats.org/officeDocument/2006/relationships/image" Target="../media/image5423.png"/><Relationship Id="rId30" Type="http://schemas.openxmlformats.org/officeDocument/2006/relationships/image" Target="../media/image5233.png"/><Relationship Id="rId105" Type="http://schemas.openxmlformats.org/officeDocument/2006/relationships/customXml" Target="../ink/ink7154.xml"/><Relationship Id="rId126" Type="http://schemas.openxmlformats.org/officeDocument/2006/relationships/image" Target="../media/image5281.png"/><Relationship Id="rId147" Type="http://schemas.openxmlformats.org/officeDocument/2006/relationships/customXml" Target="../ink/ink7175.xml"/><Relationship Id="rId168" Type="http://schemas.openxmlformats.org/officeDocument/2006/relationships/image" Target="../media/image5302.png"/><Relationship Id="rId312" Type="http://schemas.openxmlformats.org/officeDocument/2006/relationships/image" Target="../media/image5374.png"/><Relationship Id="rId333" Type="http://schemas.openxmlformats.org/officeDocument/2006/relationships/customXml" Target="../ink/ink7268.xml"/><Relationship Id="rId354" Type="http://schemas.openxmlformats.org/officeDocument/2006/relationships/image" Target="../media/image5395.png"/><Relationship Id="rId51" Type="http://schemas.openxmlformats.org/officeDocument/2006/relationships/customXml" Target="../ink/ink7127.xml"/><Relationship Id="rId72" Type="http://schemas.openxmlformats.org/officeDocument/2006/relationships/image" Target="../media/image5254.png"/><Relationship Id="rId93" Type="http://schemas.openxmlformats.org/officeDocument/2006/relationships/customXml" Target="../ink/ink7148.xml"/><Relationship Id="rId189" Type="http://schemas.openxmlformats.org/officeDocument/2006/relationships/customXml" Target="../ink/ink7196.xml"/><Relationship Id="rId375" Type="http://schemas.openxmlformats.org/officeDocument/2006/relationships/customXml" Target="../ink/ink7289.xml"/><Relationship Id="rId396" Type="http://schemas.openxmlformats.org/officeDocument/2006/relationships/image" Target="../media/image5416.png"/><Relationship Id="rId3" Type="http://schemas.openxmlformats.org/officeDocument/2006/relationships/customXml" Target="../ink/ink7104.xml"/><Relationship Id="rId214" Type="http://schemas.openxmlformats.org/officeDocument/2006/relationships/image" Target="../media/image5325.png"/><Relationship Id="rId235" Type="http://schemas.openxmlformats.org/officeDocument/2006/relationships/customXml" Target="../ink/ink7219.xml"/><Relationship Id="rId256" Type="http://schemas.openxmlformats.org/officeDocument/2006/relationships/image" Target="../media/image5346.png"/><Relationship Id="rId277" Type="http://schemas.openxmlformats.org/officeDocument/2006/relationships/customXml" Target="../ink/ink7240.xml"/><Relationship Id="rId298" Type="http://schemas.openxmlformats.org/officeDocument/2006/relationships/image" Target="../media/image5367.png"/><Relationship Id="rId400" Type="http://schemas.openxmlformats.org/officeDocument/2006/relationships/image" Target="../media/image5418.png"/><Relationship Id="rId116" Type="http://schemas.openxmlformats.org/officeDocument/2006/relationships/image" Target="../media/image5276.png"/><Relationship Id="rId137" Type="http://schemas.openxmlformats.org/officeDocument/2006/relationships/customXml" Target="../ink/ink7170.xml"/><Relationship Id="rId158" Type="http://schemas.openxmlformats.org/officeDocument/2006/relationships/image" Target="../media/image5297.png"/><Relationship Id="rId302" Type="http://schemas.openxmlformats.org/officeDocument/2006/relationships/image" Target="../media/image5369.png"/><Relationship Id="rId323" Type="http://schemas.openxmlformats.org/officeDocument/2006/relationships/customXml" Target="../ink/ink7263.xml"/><Relationship Id="rId344" Type="http://schemas.openxmlformats.org/officeDocument/2006/relationships/image" Target="../media/image5390.png"/><Relationship Id="rId20" Type="http://schemas.openxmlformats.org/officeDocument/2006/relationships/image" Target="../media/image5228.png"/><Relationship Id="rId41" Type="http://schemas.openxmlformats.org/officeDocument/2006/relationships/customXml" Target="../ink/ink7122.xml"/><Relationship Id="rId62" Type="http://schemas.openxmlformats.org/officeDocument/2006/relationships/image" Target="../media/image5249.png"/><Relationship Id="rId83" Type="http://schemas.openxmlformats.org/officeDocument/2006/relationships/customXml" Target="../ink/ink7143.xml"/><Relationship Id="rId179" Type="http://schemas.openxmlformats.org/officeDocument/2006/relationships/customXml" Target="../ink/ink7191.xml"/><Relationship Id="rId365" Type="http://schemas.openxmlformats.org/officeDocument/2006/relationships/customXml" Target="../ink/ink7284.xml"/><Relationship Id="rId386" Type="http://schemas.openxmlformats.org/officeDocument/2006/relationships/image" Target="../media/image5411.png"/><Relationship Id="rId190" Type="http://schemas.openxmlformats.org/officeDocument/2006/relationships/image" Target="../media/image5313.png"/><Relationship Id="rId204" Type="http://schemas.openxmlformats.org/officeDocument/2006/relationships/image" Target="../media/image5320.png"/><Relationship Id="rId225" Type="http://schemas.openxmlformats.org/officeDocument/2006/relationships/customXml" Target="../ink/ink7214.xml"/><Relationship Id="rId246" Type="http://schemas.openxmlformats.org/officeDocument/2006/relationships/image" Target="../media/image5341.png"/><Relationship Id="rId267" Type="http://schemas.openxmlformats.org/officeDocument/2006/relationships/customXml" Target="../ink/ink7235.xml"/><Relationship Id="rId288" Type="http://schemas.openxmlformats.org/officeDocument/2006/relationships/image" Target="../media/image5362.png"/><Relationship Id="rId411" Type="http://schemas.openxmlformats.org/officeDocument/2006/relationships/customXml" Target="../ink/ink7307.xml"/><Relationship Id="rId106" Type="http://schemas.openxmlformats.org/officeDocument/2006/relationships/image" Target="../media/image5271.png"/><Relationship Id="rId127" Type="http://schemas.openxmlformats.org/officeDocument/2006/relationships/customXml" Target="../ink/ink7165.xml"/><Relationship Id="rId313" Type="http://schemas.openxmlformats.org/officeDocument/2006/relationships/customXml" Target="../ink/ink7258.xml"/><Relationship Id="rId10" Type="http://schemas.openxmlformats.org/officeDocument/2006/relationships/image" Target="../media/image5223.png"/><Relationship Id="rId31" Type="http://schemas.openxmlformats.org/officeDocument/2006/relationships/customXml" Target="../ink/ink7117.xml"/><Relationship Id="rId52" Type="http://schemas.openxmlformats.org/officeDocument/2006/relationships/image" Target="../media/image5244.png"/><Relationship Id="rId73" Type="http://schemas.openxmlformats.org/officeDocument/2006/relationships/customXml" Target="../ink/ink7138.xml"/><Relationship Id="rId94" Type="http://schemas.openxmlformats.org/officeDocument/2006/relationships/image" Target="../media/image5265.png"/><Relationship Id="rId148" Type="http://schemas.openxmlformats.org/officeDocument/2006/relationships/image" Target="../media/image5292.png"/><Relationship Id="rId169" Type="http://schemas.openxmlformats.org/officeDocument/2006/relationships/customXml" Target="../ink/ink7186.xml"/><Relationship Id="rId334" Type="http://schemas.openxmlformats.org/officeDocument/2006/relationships/image" Target="../media/image5385.png"/><Relationship Id="rId355" Type="http://schemas.openxmlformats.org/officeDocument/2006/relationships/customXml" Target="../ink/ink7279.xml"/><Relationship Id="rId376" Type="http://schemas.openxmlformats.org/officeDocument/2006/relationships/image" Target="../media/image5406.png"/><Relationship Id="rId397" Type="http://schemas.openxmlformats.org/officeDocument/2006/relationships/customXml" Target="../ink/ink7300.xml"/><Relationship Id="rId4" Type="http://schemas.openxmlformats.org/officeDocument/2006/relationships/image" Target="../media/image5220.png"/><Relationship Id="rId180" Type="http://schemas.openxmlformats.org/officeDocument/2006/relationships/image" Target="../media/image5308.png"/><Relationship Id="rId215" Type="http://schemas.openxmlformats.org/officeDocument/2006/relationships/customXml" Target="../ink/ink7209.xml"/><Relationship Id="rId236" Type="http://schemas.openxmlformats.org/officeDocument/2006/relationships/image" Target="../media/image5336.png"/><Relationship Id="rId257" Type="http://schemas.openxmlformats.org/officeDocument/2006/relationships/customXml" Target="../ink/ink7230.xml"/><Relationship Id="rId278" Type="http://schemas.openxmlformats.org/officeDocument/2006/relationships/image" Target="../media/image5357.png"/><Relationship Id="rId401" Type="http://schemas.openxmlformats.org/officeDocument/2006/relationships/customXml" Target="../ink/ink7302.xml"/><Relationship Id="rId303" Type="http://schemas.openxmlformats.org/officeDocument/2006/relationships/customXml" Target="../ink/ink7253.xml"/><Relationship Id="rId42" Type="http://schemas.openxmlformats.org/officeDocument/2006/relationships/image" Target="../media/image5239.png"/><Relationship Id="rId84" Type="http://schemas.openxmlformats.org/officeDocument/2006/relationships/image" Target="../media/image5260.png"/><Relationship Id="rId138" Type="http://schemas.openxmlformats.org/officeDocument/2006/relationships/image" Target="../media/image5287.png"/><Relationship Id="rId345" Type="http://schemas.openxmlformats.org/officeDocument/2006/relationships/customXml" Target="../ink/ink7274.xml"/><Relationship Id="rId387" Type="http://schemas.openxmlformats.org/officeDocument/2006/relationships/customXml" Target="../ink/ink7295.xml"/><Relationship Id="rId191" Type="http://schemas.openxmlformats.org/officeDocument/2006/relationships/customXml" Target="../ink/ink7197.xml"/><Relationship Id="rId205" Type="http://schemas.openxmlformats.org/officeDocument/2006/relationships/customXml" Target="../ink/ink7204.xml"/><Relationship Id="rId247" Type="http://schemas.openxmlformats.org/officeDocument/2006/relationships/customXml" Target="../ink/ink7225.xml"/><Relationship Id="rId412" Type="http://schemas.openxmlformats.org/officeDocument/2006/relationships/image" Target="../media/image5424.png"/><Relationship Id="rId107" Type="http://schemas.openxmlformats.org/officeDocument/2006/relationships/customXml" Target="../ink/ink7155.xml"/><Relationship Id="rId289" Type="http://schemas.openxmlformats.org/officeDocument/2006/relationships/customXml" Target="../ink/ink7246.xml"/><Relationship Id="rId11" Type="http://schemas.openxmlformats.org/officeDocument/2006/relationships/customXml" Target="../ink/ink7107.xml"/><Relationship Id="rId53" Type="http://schemas.openxmlformats.org/officeDocument/2006/relationships/customXml" Target="../ink/ink7128.xml"/><Relationship Id="rId149" Type="http://schemas.openxmlformats.org/officeDocument/2006/relationships/customXml" Target="../ink/ink7176.xml"/><Relationship Id="rId314" Type="http://schemas.openxmlformats.org/officeDocument/2006/relationships/image" Target="../media/image5375.png"/><Relationship Id="rId356" Type="http://schemas.openxmlformats.org/officeDocument/2006/relationships/image" Target="../media/image5396.png"/><Relationship Id="rId398" Type="http://schemas.openxmlformats.org/officeDocument/2006/relationships/image" Target="../media/image5417.png"/><Relationship Id="rId95" Type="http://schemas.openxmlformats.org/officeDocument/2006/relationships/customXml" Target="../ink/ink7149.xml"/><Relationship Id="rId160" Type="http://schemas.openxmlformats.org/officeDocument/2006/relationships/image" Target="../media/image5298.png"/><Relationship Id="rId216" Type="http://schemas.openxmlformats.org/officeDocument/2006/relationships/image" Target="../media/image5326.png"/><Relationship Id="rId258" Type="http://schemas.openxmlformats.org/officeDocument/2006/relationships/image" Target="../media/image5347.png"/><Relationship Id="rId22" Type="http://schemas.openxmlformats.org/officeDocument/2006/relationships/image" Target="../media/image5229.png"/><Relationship Id="rId64" Type="http://schemas.openxmlformats.org/officeDocument/2006/relationships/image" Target="../media/image5250.png"/><Relationship Id="rId118" Type="http://schemas.openxmlformats.org/officeDocument/2006/relationships/image" Target="../media/image5277.png"/><Relationship Id="rId325" Type="http://schemas.openxmlformats.org/officeDocument/2006/relationships/customXml" Target="../ink/ink7264.xml"/><Relationship Id="rId367" Type="http://schemas.openxmlformats.org/officeDocument/2006/relationships/customXml" Target="../ink/ink7285.xml"/><Relationship Id="rId171" Type="http://schemas.openxmlformats.org/officeDocument/2006/relationships/customXml" Target="../ink/ink7187.xml"/><Relationship Id="rId227" Type="http://schemas.openxmlformats.org/officeDocument/2006/relationships/customXml" Target="../ink/ink7215.xml"/><Relationship Id="rId269" Type="http://schemas.openxmlformats.org/officeDocument/2006/relationships/customXml" Target="../ink/ink7236.xml"/><Relationship Id="rId33" Type="http://schemas.openxmlformats.org/officeDocument/2006/relationships/customXml" Target="../ink/ink7118.xml"/><Relationship Id="rId129" Type="http://schemas.openxmlformats.org/officeDocument/2006/relationships/customXml" Target="../ink/ink7166.xml"/><Relationship Id="rId280" Type="http://schemas.openxmlformats.org/officeDocument/2006/relationships/image" Target="../media/image5358.png"/><Relationship Id="rId336" Type="http://schemas.openxmlformats.org/officeDocument/2006/relationships/image" Target="../media/image5386.png"/><Relationship Id="rId75" Type="http://schemas.openxmlformats.org/officeDocument/2006/relationships/customXml" Target="../ink/ink7139.xml"/><Relationship Id="rId140" Type="http://schemas.openxmlformats.org/officeDocument/2006/relationships/image" Target="../media/image5288.png"/><Relationship Id="rId182" Type="http://schemas.openxmlformats.org/officeDocument/2006/relationships/image" Target="../media/image5309.png"/><Relationship Id="rId378" Type="http://schemas.openxmlformats.org/officeDocument/2006/relationships/image" Target="../media/image5407.png"/><Relationship Id="rId403" Type="http://schemas.openxmlformats.org/officeDocument/2006/relationships/customXml" Target="../ink/ink7303.xml"/><Relationship Id="rId238" Type="http://schemas.openxmlformats.org/officeDocument/2006/relationships/image" Target="../media/image5337.png"/><Relationship Id="rId291" Type="http://schemas.openxmlformats.org/officeDocument/2006/relationships/customXml" Target="../ink/ink7247.xml"/><Relationship Id="rId305" Type="http://schemas.openxmlformats.org/officeDocument/2006/relationships/customXml" Target="../ink/ink7254.xml"/><Relationship Id="rId347" Type="http://schemas.openxmlformats.org/officeDocument/2006/relationships/customXml" Target="../ink/ink7275.xml"/><Relationship Id="rId44" Type="http://schemas.openxmlformats.org/officeDocument/2006/relationships/image" Target="../media/image5240.png"/><Relationship Id="rId86" Type="http://schemas.openxmlformats.org/officeDocument/2006/relationships/image" Target="../media/image5261.png"/><Relationship Id="rId151" Type="http://schemas.openxmlformats.org/officeDocument/2006/relationships/customXml" Target="../ink/ink7177.xml"/><Relationship Id="rId389" Type="http://schemas.openxmlformats.org/officeDocument/2006/relationships/customXml" Target="../ink/ink7296.xml"/><Relationship Id="rId193" Type="http://schemas.openxmlformats.org/officeDocument/2006/relationships/customXml" Target="../ink/ink7198.xml"/><Relationship Id="rId207" Type="http://schemas.openxmlformats.org/officeDocument/2006/relationships/customXml" Target="../ink/ink7205.xml"/><Relationship Id="rId249" Type="http://schemas.openxmlformats.org/officeDocument/2006/relationships/customXml" Target="../ink/ink7226.xml"/><Relationship Id="rId414" Type="http://schemas.openxmlformats.org/officeDocument/2006/relationships/image" Target="../media/image5425.png"/><Relationship Id="rId13" Type="http://schemas.openxmlformats.org/officeDocument/2006/relationships/customXml" Target="../ink/ink7108.xml"/><Relationship Id="rId109" Type="http://schemas.openxmlformats.org/officeDocument/2006/relationships/customXml" Target="../ink/ink7156.xml"/><Relationship Id="rId260" Type="http://schemas.openxmlformats.org/officeDocument/2006/relationships/image" Target="../media/image5348.png"/><Relationship Id="rId316" Type="http://schemas.openxmlformats.org/officeDocument/2006/relationships/image" Target="../media/image5376.png"/><Relationship Id="rId55" Type="http://schemas.openxmlformats.org/officeDocument/2006/relationships/customXml" Target="../ink/ink7129.xml"/><Relationship Id="rId97" Type="http://schemas.openxmlformats.org/officeDocument/2006/relationships/customXml" Target="../ink/ink7150.xml"/><Relationship Id="rId120" Type="http://schemas.openxmlformats.org/officeDocument/2006/relationships/image" Target="../media/image5278.png"/><Relationship Id="rId358" Type="http://schemas.openxmlformats.org/officeDocument/2006/relationships/image" Target="../media/image5397.png"/><Relationship Id="rId162" Type="http://schemas.openxmlformats.org/officeDocument/2006/relationships/image" Target="../media/image5299.png"/><Relationship Id="rId218" Type="http://schemas.openxmlformats.org/officeDocument/2006/relationships/image" Target="../media/image5327.png"/><Relationship Id="rId271" Type="http://schemas.openxmlformats.org/officeDocument/2006/relationships/customXml" Target="../ink/ink7237.xml"/><Relationship Id="rId24" Type="http://schemas.openxmlformats.org/officeDocument/2006/relationships/image" Target="../media/image5230.png"/><Relationship Id="rId66" Type="http://schemas.openxmlformats.org/officeDocument/2006/relationships/image" Target="../media/image5251.png"/><Relationship Id="rId131" Type="http://schemas.openxmlformats.org/officeDocument/2006/relationships/customXml" Target="../ink/ink7167.xml"/><Relationship Id="rId327" Type="http://schemas.openxmlformats.org/officeDocument/2006/relationships/customXml" Target="../ink/ink7265.xml"/><Relationship Id="rId369" Type="http://schemas.openxmlformats.org/officeDocument/2006/relationships/customXml" Target="../ink/ink7286.xml"/><Relationship Id="rId173" Type="http://schemas.openxmlformats.org/officeDocument/2006/relationships/customXml" Target="../ink/ink7188.xml"/><Relationship Id="rId229" Type="http://schemas.openxmlformats.org/officeDocument/2006/relationships/customXml" Target="../ink/ink7216.xml"/><Relationship Id="rId380" Type="http://schemas.openxmlformats.org/officeDocument/2006/relationships/image" Target="../media/image5408.png"/><Relationship Id="rId240" Type="http://schemas.openxmlformats.org/officeDocument/2006/relationships/image" Target="../media/image5338.png"/><Relationship Id="rId35" Type="http://schemas.openxmlformats.org/officeDocument/2006/relationships/customXml" Target="../ink/ink7119.xml"/><Relationship Id="rId77" Type="http://schemas.openxmlformats.org/officeDocument/2006/relationships/customXml" Target="../ink/ink7140.xml"/><Relationship Id="rId100" Type="http://schemas.openxmlformats.org/officeDocument/2006/relationships/image" Target="../media/image5268.png"/><Relationship Id="rId282" Type="http://schemas.openxmlformats.org/officeDocument/2006/relationships/image" Target="../media/image5359.png"/><Relationship Id="rId338" Type="http://schemas.openxmlformats.org/officeDocument/2006/relationships/image" Target="../media/image5387.png"/><Relationship Id="rId8" Type="http://schemas.openxmlformats.org/officeDocument/2006/relationships/image" Target="../media/image5222.png"/><Relationship Id="rId142" Type="http://schemas.openxmlformats.org/officeDocument/2006/relationships/image" Target="../media/image5289.png"/><Relationship Id="rId184" Type="http://schemas.openxmlformats.org/officeDocument/2006/relationships/image" Target="../media/image5310.png"/><Relationship Id="rId391" Type="http://schemas.openxmlformats.org/officeDocument/2006/relationships/customXml" Target="../ink/ink7297.xml"/><Relationship Id="rId405" Type="http://schemas.openxmlformats.org/officeDocument/2006/relationships/customXml" Target="../ink/ink7304.xml"/><Relationship Id="rId251" Type="http://schemas.openxmlformats.org/officeDocument/2006/relationships/customXml" Target="../ink/ink7227.xml"/><Relationship Id="rId46" Type="http://schemas.openxmlformats.org/officeDocument/2006/relationships/image" Target="../media/image5241.png"/><Relationship Id="rId293" Type="http://schemas.openxmlformats.org/officeDocument/2006/relationships/customXml" Target="../ink/ink7248.xml"/><Relationship Id="rId307" Type="http://schemas.openxmlformats.org/officeDocument/2006/relationships/customXml" Target="../ink/ink7255.xml"/><Relationship Id="rId349" Type="http://schemas.openxmlformats.org/officeDocument/2006/relationships/customXml" Target="../ink/ink7276.xml"/><Relationship Id="rId88" Type="http://schemas.openxmlformats.org/officeDocument/2006/relationships/image" Target="../media/image5262.png"/><Relationship Id="rId111" Type="http://schemas.openxmlformats.org/officeDocument/2006/relationships/customXml" Target="../ink/ink7157.xml"/><Relationship Id="rId153" Type="http://schemas.openxmlformats.org/officeDocument/2006/relationships/customXml" Target="../ink/ink7178.xml"/><Relationship Id="rId195" Type="http://schemas.openxmlformats.org/officeDocument/2006/relationships/customXml" Target="../ink/ink7199.xml"/><Relationship Id="rId209" Type="http://schemas.openxmlformats.org/officeDocument/2006/relationships/customXml" Target="../ink/ink7206.xml"/><Relationship Id="rId360" Type="http://schemas.openxmlformats.org/officeDocument/2006/relationships/image" Target="../media/image5398.png"/><Relationship Id="rId416" Type="http://schemas.openxmlformats.org/officeDocument/2006/relationships/image" Target="../media/image5426.png"/><Relationship Id="rId220" Type="http://schemas.openxmlformats.org/officeDocument/2006/relationships/image" Target="../media/image5328.png"/><Relationship Id="rId15" Type="http://schemas.openxmlformats.org/officeDocument/2006/relationships/customXml" Target="../ink/ink7109.xml"/><Relationship Id="rId57" Type="http://schemas.openxmlformats.org/officeDocument/2006/relationships/customXml" Target="../ink/ink7130.xml"/><Relationship Id="rId262" Type="http://schemas.openxmlformats.org/officeDocument/2006/relationships/image" Target="../media/image5349.png"/><Relationship Id="rId318" Type="http://schemas.openxmlformats.org/officeDocument/2006/relationships/image" Target="../media/image5377.png"/><Relationship Id="rId99" Type="http://schemas.openxmlformats.org/officeDocument/2006/relationships/customXml" Target="../ink/ink7151.xml"/><Relationship Id="rId122" Type="http://schemas.openxmlformats.org/officeDocument/2006/relationships/image" Target="../media/image5279.png"/><Relationship Id="rId164" Type="http://schemas.openxmlformats.org/officeDocument/2006/relationships/image" Target="../media/image5300.png"/><Relationship Id="rId371" Type="http://schemas.openxmlformats.org/officeDocument/2006/relationships/customXml" Target="../ink/ink7287.xml"/><Relationship Id="rId26" Type="http://schemas.openxmlformats.org/officeDocument/2006/relationships/image" Target="../media/image5231.png"/><Relationship Id="rId231" Type="http://schemas.openxmlformats.org/officeDocument/2006/relationships/customXml" Target="../ink/ink7217.xml"/><Relationship Id="rId273" Type="http://schemas.openxmlformats.org/officeDocument/2006/relationships/customXml" Target="../ink/ink7238.xml"/><Relationship Id="rId329" Type="http://schemas.openxmlformats.org/officeDocument/2006/relationships/customXml" Target="../ink/ink7266.xml"/><Relationship Id="rId68" Type="http://schemas.openxmlformats.org/officeDocument/2006/relationships/image" Target="../media/image5252.png"/><Relationship Id="rId133" Type="http://schemas.openxmlformats.org/officeDocument/2006/relationships/customXml" Target="../ink/ink7168.xml"/><Relationship Id="rId175" Type="http://schemas.openxmlformats.org/officeDocument/2006/relationships/customXml" Target="../ink/ink7189.xml"/><Relationship Id="rId340" Type="http://schemas.openxmlformats.org/officeDocument/2006/relationships/image" Target="../media/image5388.png"/><Relationship Id="rId200" Type="http://schemas.openxmlformats.org/officeDocument/2006/relationships/image" Target="../media/image5318.png"/><Relationship Id="rId382" Type="http://schemas.openxmlformats.org/officeDocument/2006/relationships/image" Target="../media/image5409.png"/><Relationship Id="rId242" Type="http://schemas.openxmlformats.org/officeDocument/2006/relationships/image" Target="../media/image5339.png"/><Relationship Id="rId284" Type="http://schemas.openxmlformats.org/officeDocument/2006/relationships/image" Target="../media/image5360.png"/><Relationship Id="rId37" Type="http://schemas.openxmlformats.org/officeDocument/2006/relationships/customXml" Target="../ink/ink7120.xml"/><Relationship Id="rId79" Type="http://schemas.openxmlformats.org/officeDocument/2006/relationships/customXml" Target="../ink/ink7141.xml"/><Relationship Id="rId102" Type="http://schemas.openxmlformats.org/officeDocument/2006/relationships/image" Target="../media/image5269.png"/><Relationship Id="rId144" Type="http://schemas.openxmlformats.org/officeDocument/2006/relationships/image" Target="../media/image5290.png"/><Relationship Id="rId90" Type="http://schemas.openxmlformats.org/officeDocument/2006/relationships/image" Target="../media/image5263.png"/><Relationship Id="rId186" Type="http://schemas.openxmlformats.org/officeDocument/2006/relationships/image" Target="../media/image5311.png"/><Relationship Id="rId351" Type="http://schemas.openxmlformats.org/officeDocument/2006/relationships/customXml" Target="../ink/ink7277.xml"/><Relationship Id="rId393" Type="http://schemas.openxmlformats.org/officeDocument/2006/relationships/customXml" Target="../ink/ink7298.xml"/><Relationship Id="rId407" Type="http://schemas.openxmlformats.org/officeDocument/2006/relationships/customXml" Target="../ink/ink7305.xml"/><Relationship Id="rId211" Type="http://schemas.openxmlformats.org/officeDocument/2006/relationships/customXml" Target="../ink/ink7207.xml"/><Relationship Id="rId253" Type="http://schemas.openxmlformats.org/officeDocument/2006/relationships/customXml" Target="../ink/ink7228.xml"/><Relationship Id="rId295" Type="http://schemas.openxmlformats.org/officeDocument/2006/relationships/customXml" Target="../ink/ink7249.xml"/><Relationship Id="rId309" Type="http://schemas.openxmlformats.org/officeDocument/2006/relationships/customXml" Target="../ink/ink7256.xml"/><Relationship Id="rId48" Type="http://schemas.openxmlformats.org/officeDocument/2006/relationships/image" Target="../media/image5242.png"/><Relationship Id="rId113" Type="http://schemas.openxmlformats.org/officeDocument/2006/relationships/customXml" Target="../ink/ink7158.xml"/><Relationship Id="rId320" Type="http://schemas.openxmlformats.org/officeDocument/2006/relationships/image" Target="../media/image5378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.png"/><Relationship Id="rId671" Type="http://schemas.openxmlformats.org/officeDocument/2006/relationships/image" Target="../media/image518.png"/><Relationship Id="rId21" Type="http://schemas.openxmlformats.org/officeDocument/2006/relationships/image" Target="../media/image11.png"/><Relationship Id="rId324" Type="http://schemas.openxmlformats.org/officeDocument/2006/relationships/customXml" Target="../ink/ink750.xml"/><Relationship Id="rId531" Type="http://schemas.openxmlformats.org/officeDocument/2006/relationships/image" Target="../media/image448.png"/><Relationship Id="rId629" Type="http://schemas.openxmlformats.org/officeDocument/2006/relationships/image" Target="../media/image497.png"/><Relationship Id="rId170" Type="http://schemas.openxmlformats.org/officeDocument/2006/relationships/customXml" Target="../ink/ink673.xml"/><Relationship Id="rId268" Type="http://schemas.openxmlformats.org/officeDocument/2006/relationships/customXml" Target="../ink/ink722.xml"/><Relationship Id="rId475" Type="http://schemas.openxmlformats.org/officeDocument/2006/relationships/image" Target="../media/image420.png"/><Relationship Id="rId32" Type="http://schemas.openxmlformats.org/officeDocument/2006/relationships/customXml" Target="../ink/ink604.xml"/><Relationship Id="rId128" Type="http://schemas.openxmlformats.org/officeDocument/2006/relationships/customXml" Target="../ink/ink652.xml"/><Relationship Id="rId335" Type="http://schemas.openxmlformats.org/officeDocument/2006/relationships/image" Target="../media/image3500.png"/><Relationship Id="rId542" Type="http://schemas.openxmlformats.org/officeDocument/2006/relationships/customXml" Target="../ink/ink859.xml"/><Relationship Id="rId181" Type="http://schemas.openxmlformats.org/officeDocument/2006/relationships/image" Target="../media/image14910.png"/><Relationship Id="rId402" Type="http://schemas.openxmlformats.org/officeDocument/2006/relationships/customXml" Target="../ink/ink789.xml"/><Relationship Id="rId279" Type="http://schemas.openxmlformats.org/officeDocument/2006/relationships/image" Target="../media/image20410.png"/><Relationship Id="rId486" Type="http://schemas.openxmlformats.org/officeDocument/2006/relationships/customXml" Target="../ink/ink831.xml"/><Relationship Id="rId43" Type="http://schemas.openxmlformats.org/officeDocument/2006/relationships/image" Target="../media/image22.png"/><Relationship Id="rId139" Type="http://schemas.openxmlformats.org/officeDocument/2006/relationships/image" Target="../media/image12810.png"/><Relationship Id="rId346" Type="http://schemas.openxmlformats.org/officeDocument/2006/relationships/customXml" Target="../ink/ink761.xml"/><Relationship Id="rId553" Type="http://schemas.openxmlformats.org/officeDocument/2006/relationships/image" Target="../media/image459.png"/><Relationship Id="rId192" Type="http://schemas.openxmlformats.org/officeDocument/2006/relationships/customXml" Target="../ink/ink684.xml"/><Relationship Id="rId206" Type="http://schemas.openxmlformats.org/officeDocument/2006/relationships/customXml" Target="../ink/ink691.xml"/><Relationship Id="rId413" Type="http://schemas.openxmlformats.org/officeDocument/2006/relationships/image" Target="../media/image3890.png"/><Relationship Id="rId497" Type="http://schemas.openxmlformats.org/officeDocument/2006/relationships/image" Target="../media/image431.png"/><Relationship Id="rId620" Type="http://schemas.openxmlformats.org/officeDocument/2006/relationships/customXml" Target="../ink/ink898.xml"/><Relationship Id="rId357" Type="http://schemas.openxmlformats.org/officeDocument/2006/relationships/image" Target="../media/image3610.png"/><Relationship Id="rId54" Type="http://schemas.openxmlformats.org/officeDocument/2006/relationships/customXml" Target="../ink/ink615.xml"/><Relationship Id="rId217" Type="http://schemas.openxmlformats.org/officeDocument/2006/relationships/image" Target="../media/image17310.png"/><Relationship Id="rId564" Type="http://schemas.openxmlformats.org/officeDocument/2006/relationships/customXml" Target="../ink/ink870.xml"/><Relationship Id="rId424" Type="http://schemas.openxmlformats.org/officeDocument/2006/relationships/customXml" Target="../ink/ink800.xml"/><Relationship Id="rId631" Type="http://schemas.openxmlformats.org/officeDocument/2006/relationships/image" Target="../media/image498.png"/><Relationship Id="rId270" Type="http://schemas.openxmlformats.org/officeDocument/2006/relationships/customXml" Target="../ink/ink723.xml"/><Relationship Id="rId65" Type="http://schemas.openxmlformats.org/officeDocument/2006/relationships/image" Target="../media/image33.png"/><Relationship Id="rId130" Type="http://schemas.openxmlformats.org/officeDocument/2006/relationships/customXml" Target="../ink/ink653.xml"/><Relationship Id="rId368" Type="http://schemas.openxmlformats.org/officeDocument/2006/relationships/customXml" Target="../ink/ink772.xml"/><Relationship Id="rId575" Type="http://schemas.openxmlformats.org/officeDocument/2006/relationships/image" Target="../media/image470.png"/><Relationship Id="rId228" Type="http://schemas.openxmlformats.org/officeDocument/2006/relationships/customXml" Target="../ink/ink702.xml"/><Relationship Id="rId435" Type="http://schemas.openxmlformats.org/officeDocument/2006/relationships/image" Target="../media/image400.png"/><Relationship Id="rId642" Type="http://schemas.openxmlformats.org/officeDocument/2006/relationships/customXml" Target="../ink/ink909.xml"/><Relationship Id="rId281" Type="http://schemas.openxmlformats.org/officeDocument/2006/relationships/image" Target="../media/image20510.png"/><Relationship Id="rId502" Type="http://schemas.openxmlformats.org/officeDocument/2006/relationships/customXml" Target="../ink/ink839.xml"/><Relationship Id="rId76" Type="http://schemas.openxmlformats.org/officeDocument/2006/relationships/customXml" Target="../ink/ink626.xml"/><Relationship Id="rId141" Type="http://schemas.openxmlformats.org/officeDocument/2006/relationships/image" Target="../media/image12910.png"/><Relationship Id="rId379" Type="http://schemas.openxmlformats.org/officeDocument/2006/relationships/image" Target="../media/image3720.png"/><Relationship Id="rId586" Type="http://schemas.openxmlformats.org/officeDocument/2006/relationships/customXml" Target="../ink/ink881.xml"/><Relationship Id="rId7" Type="http://schemas.openxmlformats.org/officeDocument/2006/relationships/image" Target="../media/image4.png"/><Relationship Id="rId239" Type="http://schemas.openxmlformats.org/officeDocument/2006/relationships/image" Target="../media/image18410.png"/><Relationship Id="rId446" Type="http://schemas.openxmlformats.org/officeDocument/2006/relationships/customXml" Target="../ink/ink811.xml"/><Relationship Id="rId653" Type="http://schemas.openxmlformats.org/officeDocument/2006/relationships/image" Target="../media/image509.png"/><Relationship Id="rId292" Type="http://schemas.openxmlformats.org/officeDocument/2006/relationships/customXml" Target="../ink/ink734.xml"/><Relationship Id="rId306" Type="http://schemas.openxmlformats.org/officeDocument/2006/relationships/customXml" Target="../ink/ink741.xml"/><Relationship Id="rId87" Type="http://schemas.openxmlformats.org/officeDocument/2006/relationships/image" Target="../media/image44.png"/><Relationship Id="rId513" Type="http://schemas.openxmlformats.org/officeDocument/2006/relationships/image" Target="../media/image439.png"/><Relationship Id="rId597" Type="http://schemas.openxmlformats.org/officeDocument/2006/relationships/image" Target="../media/image481.png"/><Relationship Id="rId152" Type="http://schemas.openxmlformats.org/officeDocument/2006/relationships/customXml" Target="../ink/ink664.xml"/><Relationship Id="rId457" Type="http://schemas.openxmlformats.org/officeDocument/2006/relationships/image" Target="../media/image411.png"/><Relationship Id="rId664" Type="http://schemas.openxmlformats.org/officeDocument/2006/relationships/customXml" Target="../ink/ink920.xml"/><Relationship Id="rId14" Type="http://schemas.openxmlformats.org/officeDocument/2006/relationships/customXml" Target="../ink/ink595.xml"/><Relationship Id="rId317" Type="http://schemas.openxmlformats.org/officeDocument/2006/relationships/image" Target="../media/image3410.png"/><Relationship Id="rId524" Type="http://schemas.openxmlformats.org/officeDocument/2006/relationships/customXml" Target="../ink/ink850.xml"/><Relationship Id="rId98" Type="http://schemas.openxmlformats.org/officeDocument/2006/relationships/customXml" Target="../ink/ink637.xml"/><Relationship Id="rId163" Type="http://schemas.openxmlformats.org/officeDocument/2006/relationships/image" Target="../media/image14010.png"/><Relationship Id="rId370" Type="http://schemas.openxmlformats.org/officeDocument/2006/relationships/customXml" Target="../ink/ink773.xml"/><Relationship Id="rId230" Type="http://schemas.openxmlformats.org/officeDocument/2006/relationships/customXml" Target="../ink/ink703.xml"/><Relationship Id="rId468" Type="http://schemas.openxmlformats.org/officeDocument/2006/relationships/customXml" Target="../ink/ink822.xml"/><Relationship Id="rId25" Type="http://schemas.openxmlformats.org/officeDocument/2006/relationships/image" Target="../media/image13.png"/><Relationship Id="rId328" Type="http://schemas.openxmlformats.org/officeDocument/2006/relationships/customXml" Target="../ink/ink752.xml"/><Relationship Id="rId535" Type="http://schemas.openxmlformats.org/officeDocument/2006/relationships/image" Target="../media/image450.png"/><Relationship Id="rId174" Type="http://schemas.openxmlformats.org/officeDocument/2006/relationships/customXml" Target="../ink/ink675.xml"/><Relationship Id="rId381" Type="http://schemas.openxmlformats.org/officeDocument/2006/relationships/image" Target="../media/image3730.png"/><Relationship Id="rId602" Type="http://schemas.openxmlformats.org/officeDocument/2006/relationships/customXml" Target="../ink/ink889.xml"/><Relationship Id="rId241" Type="http://schemas.openxmlformats.org/officeDocument/2006/relationships/image" Target="../media/image18510.png"/><Relationship Id="rId479" Type="http://schemas.openxmlformats.org/officeDocument/2006/relationships/image" Target="../media/image422.png"/><Relationship Id="rId36" Type="http://schemas.openxmlformats.org/officeDocument/2006/relationships/customXml" Target="../ink/ink606.xml"/><Relationship Id="rId339" Type="http://schemas.openxmlformats.org/officeDocument/2006/relationships/image" Target="../media/image3520.png"/><Relationship Id="rId546" Type="http://schemas.openxmlformats.org/officeDocument/2006/relationships/customXml" Target="../ink/ink861.xml"/><Relationship Id="rId101" Type="http://schemas.openxmlformats.org/officeDocument/2006/relationships/image" Target="../media/image51.png"/><Relationship Id="rId185" Type="http://schemas.openxmlformats.org/officeDocument/2006/relationships/image" Target="../media/image15710.png"/><Relationship Id="rId406" Type="http://schemas.openxmlformats.org/officeDocument/2006/relationships/customXml" Target="../ink/ink791.xml"/><Relationship Id="rId392" Type="http://schemas.openxmlformats.org/officeDocument/2006/relationships/customXml" Target="../ink/ink784.xml"/><Relationship Id="rId613" Type="http://schemas.openxmlformats.org/officeDocument/2006/relationships/image" Target="../media/image489.png"/><Relationship Id="rId252" Type="http://schemas.openxmlformats.org/officeDocument/2006/relationships/customXml" Target="../ink/ink714.xml"/><Relationship Id="rId47" Type="http://schemas.openxmlformats.org/officeDocument/2006/relationships/image" Target="../media/image24.png"/><Relationship Id="rId112" Type="http://schemas.openxmlformats.org/officeDocument/2006/relationships/customXml" Target="../ink/ink644.xml"/><Relationship Id="rId557" Type="http://schemas.openxmlformats.org/officeDocument/2006/relationships/image" Target="../media/image461.png"/><Relationship Id="rId196" Type="http://schemas.openxmlformats.org/officeDocument/2006/relationships/customXml" Target="../ink/ink686.xml"/><Relationship Id="rId417" Type="http://schemas.openxmlformats.org/officeDocument/2006/relationships/image" Target="../media/image3910.png"/><Relationship Id="rId624" Type="http://schemas.openxmlformats.org/officeDocument/2006/relationships/customXml" Target="../ink/ink900.xml"/><Relationship Id="rId263" Type="http://schemas.openxmlformats.org/officeDocument/2006/relationships/image" Target="../media/image19610.png"/><Relationship Id="rId470" Type="http://schemas.openxmlformats.org/officeDocument/2006/relationships/customXml" Target="../ink/ink823.xml"/><Relationship Id="rId58" Type="http://schemas.openxmlformats.org/officeDocument/2006/relationships/customXml" Target="../ink/ink617.xml"/><Relationship Id="rId123" Type="http://schemas.openxmlformats.org/officeDocument/2006/relationships/image" Target="../media/image11910.png"/><Relationship Id="rId330" Type="http://schemas.openxmlformats.org/officeDocument/2006/relationships/customXml" Target="../ink/ink753.xml"/><Relationship Id="rId568" Type="http://schemas.openxmlformats.org/officeDocument/2006/relationships/customXml" Target="../ink/ink872.xml"/><Relationship Id="rId428" Type="http://schemas.openxmlformats.org/officeDocument/2006/relationships/customXml" Target="../ink/ink802.xml"/><Relationship Id="rId635" Type="http://schemas.openxmlformats.org/officeDocument/2006/relationships/image" Target="../media/image500.png"/><Relationship Id="rId274" Type="http://schemas.openxmlformats.org/officeDocument/2006/relationships/customXml" Target="../ink/ink725.xml"/><Relationship Id="rId481" Type="http://schemas.openxmlformats.org/officeDocument/2006/relationships/image" Target="../media/image423.png"/><Relationship Id="rId69" Type="http://schemas.openxmlformats.org/officeDocument/2006/relationships/image" Target="../media/image35.png"/><Relationship Id="rId134" Type="http://schemas.openxmlformats.org/officeDocument/2006/relationships/customXml" Target="../ink/ink655.xml"/><Relationship Id="rId579" Type="http://schemas.openxmlformats.org/officeDocument/2006/relationships/image" Target="../media/image472.png"/><Relationship Id="rId80" Type="http://schemas.openxmlformats.org/officeDocument/2006/relationships/customXml" Target="../ink/ink628.xml"/><Relationship Id="rId176" Type="http://schemas.openxmlformats.org/officeDocument/2006/relationships/customXml" Target="../ink/ink676.xml"/><Relationship Id="rId341" Type="http://schemas.openxmlformats.org/officeDocument/2006/relationships/image" Target="../media/image3530.png"/><Relationship Id="rId383" Type="http://schemas.openxmlformats.org/officeDocument/2006/relationships/image" Target="../media/image3740.png"/><Relationship Id="rId439" Type="http://schemas.openxmlformats.org/officeDocument/2006/relationships/image" Target="../media/image402.png"/><Relationship Id="rId590" Type="http://schemas.openxmlformats.org/officeDocument/2006/relationships/customXml" Target="../ink/ink883.xml"/><Relationship Id="rId604" Type="http://schemas.openxmlformats.org/officeDocument/2006/relationships/customXml" Target="../ink/ink890.xml"/><Relationship Id="rId646" Type="http://schemas.openxmlformats.org/officeDocument/2006/relationships/customXml" Target="../ink/ink911.xml"/><Relationship Id="rId201" Type="http://schemas.openxmlformats.org/officeDocument/2006/relationships/image" Target="../media/image16510.png"/><Relationship Id="rId243" Type="http://schemas.openxmlformats.org/officeDocument/2006/relationships/image" Target="../media/image18610.png"/><Relationship Id="rId285" Type="http://schemas.openxmlformats.org/officeDocument/2006/relationships/image" Target="../media/image20710.png"/><Relationship Id="rId450" Type="http://schemas.openxmlformats.org/officeDocument/2006/relationships/customXml" Target="../ink/ink813.xml"/><Relationship Id="rId506" Type="http://schemas.openxmlformats.org/officeDocument/2006/relationships/customXml" Target="../ink/ink841.xml"/><Relationship Id="rId38" Type="http://schemas.openxmlformats.org/officeDocument/2006/relationships/customXml" Target="../ink/ink607.xml"/><Relationship Id="rId103" Type="http://schemas.openxmlformats.org/officeDocument/2006/relationships/image" Target="../media/image52.png"/><Relationship Id="rId310" Type="http://schemas.openxmlformats.org/officeDocument/2006/relationships/customXml" Target="../ink/ink743.xml"/><Relationship Id="rId492" Type="http://schemas.openxmlformats.org/officeDocument/2006/relationships/customXml" Target="../ink/ink834.xml"/><Relationship Id="rId548" Type="http://schemas.openxmlformats.org/officeDocument/2006/relationships/customXml" Target="../ink/ink862.xml"/><Relationship Id="rId91" Type="http://schemas.openxmlformats.org/officeDocument/2006/relationships/image" Target="../media/image46.png"/><Relationship Id="rId145" Type="http://schemas.openxmlformats.org/officeDocument/2006/relationships/image" Target="../media/image13110.png"/><Relationship Id="rId187" Type="http://schemas.openxmlformats.org/officeDocument/2006/relationships/image" Target="../media/image15810.png"/><Relationship Id="rId352" Type="http://schemas.openxmlformats.org/officeDocument/2006/relationships/customXml" Target="../ink/ink764.xml"/><Relationship Id="rId394" Type="http://schemas.openxmlformats.org/officeDocument/2006/relationships/customXml" Target="../ink/ink785.xml"/><Relationship Id="rId408" Type="http://schemas.openxmlformats.org/officeDocument/2006/relationships/customXml" Target="../ink/ink792.xml"/><Relationship Id="rId615" Type="http://schemas.openxmlformats.org/officeDocument/2006/relationships/image" Target="../media/image490.png"/><Relationship Id="rId212" Type="http://schemas.openxmlformats.org/officeDocument/2006/relationships/customXml" Target="../ink/ink694.xml"/><Relationship Id="rId254" Type="http://schemas.openxmlformats.org/officeDocument/2006/relationships/customXml" Target="../ink/ink715.xml"/><Relationship Id="rId657" Type="http://schemas.openxmlformats.org/officeDocument/2006/relationships/image" Target="../media/image511.png"/><Relationship Id="rId49" Type="http://schemas.openxmlformats.org/officeDocument/2006/relationships/image" Target="../media/image25.png"/><Relationship Id="rId114" Type="http://schemas.openxmlformats.org/officeDocument/2006/relationships/customXml" Target="../ink/ink645.xml"/><Relationship Id="rId296" Type="http://schemas.openxmlformats.org/officeDocument/2006/relationships/customXml" Target="../ink/ink736.xml"/><Relationship Id="rId461" Type="http://schemas.openxmlformats.org/officeDocument/2006/relationships/image" Target="../media/image413.png"/><Relationship Id="rId517" Type="http://schemas.openxmlformats.org/officeDocument/2006/relationships/image" Target="../media/image441.png"/><Relationship Id="rId559" Type="http://schemas.openxmlformats.org/officeDocument/2006/relationships/image" Target="../media/image462.png"/><Relationship Id="rId60" Type="http://schemas.openxmlformats.org/officeDocument/2006/relationships/customXml" Target="../ink/ink618.xml"/><Relationship Id="rId156" Type="http://schemas.openxmlformats.org/officeDocument/2006/relationships/customXml" Target="../ink/ink666.xml"/><Relationship Id="rId198" Type="http://schemas.openxmlformats.org/officeDocument/2006/relationships/customXml" Target="../ink/ink687.xml"/><Relationship Id="rId321" Type="http://schemas.openxmlformats.org/officeDocument/2006/relationships/image" Target="../media/image3430.png"/><Relationship Id="rId363" Type="http://schemas.openxmlformats.org/officeDocument/2006/relationships/image" Target="../media/image3640.png"/><Relationship Id="rId419" Type="http://schemas.openxmlformats.org/officeDocument/2006/relationships/image" Target="../media/image3920.png"/><Relationship Id="rId570" Type="http://schemas.openxmlformats.org/officeDocument/2006/relationships/customXml" Target="../ink/ink873.xml"/><Relationship Id="rId626" Type="http://schemas.openxmlformats.org/officeDocument/2006/relationships/customXml" Target="../ink/ink901.xml"/><Relationship Id="rId223" Type="http://schemas.openxmlformats.org/officeDocument/2006/relationships/image" Target="../media/image17610.png"/><Relationship Id="rId430" Type="http://schemas.openxmlformats.org/officeDocument/2006/relationships/customXml" Target="../ink/ink803.xml"/><Relationship Id="rId668" Type="http://schemas.openxmlformats.org/officeDocument/2006/relationships/customXml" Target="../ink/ink922.xml"/><Relationship Id="rId18" Type="http://schemas.openxmlformats.org/officeDocument/2006/relationships/customXml" Target="../ink/ink597.xml"/><Relationship Id="rId265" Type="http://schemas.openxmlformats.org/officeDocument/2006/relationships/image" Target="../media/image19710.png"/><Relationship Id="rId472" Type="http://schemas.openxmlformats.org/officeDocument/2006/relationships/customXml" Target="../ink/ink824.xml"/><Relationship Id="rId528" Type="http://schemas.openxmlformats.org/officeDocument/2006/relationships/customXml" Target="../ink/ink852.xml"/><Relationship Id="rId125" Type="http://schemas.openxmlformats.org/officeDocument/2006/relationships/image" Target="../media/image12010.png"/><Relationship Id="rId167" Type="http://schemas.openxmlformats.org/officeDocument/2006/relationships/image" Target="../media/image14210.png"/><Relationship Id="rId332" Type="http://schemas.openxmlformats.org/officeDocument/2006/relationships/customXml" Target="../ink/ink754.xml"/><Relationship Id="rId374" Type="http://schemas.openxmlformats.org/officeDocument/2006/relationships/customXml" Target="../ink/ink775.xml"/><Relationship Id="rId581" Type="http://schemas.openxmlformats.org/officeDocument/2006/relationships/image" Target="../media/image473.png"/><Relationship Id="rId71" Type="http://schemas.openxmlformats.org/officeDocument/2006/relationships/image" Target="../media/image36.png"/><Relationship Id="rId234" Type="http://schemas.openxmlformats.org/officeDocument/2006/relationships/customXml" Target="../ink/ink705.xml"/><Relationship Id="rId637" Type="http://schemas.openxmlformats.org/officeDocument/2006/relationships/image" Target="../media/image501.png"/><Relationship Id="rId2" Type="http://schemas.openxmlformats.org/officeDocument/2006/relationships/customXml" Target="../ink/ink589.xml"/><Relationship Id="rId29" Type="http://schemas.openxmlformats.org/officeDocument/2006/relationships/image" Target="../media/image15.png"/><Relationship Id="rId276" Type="http://schemas.openxmlformats.org/officeDocument/2006/relationships/customXml" Target="../ink/ink726.xml"/><Relationship Id="rId441" Type="http://schemas.openxmlformats.org/officeDocument/2006/relationships/image" Target="../media/image403.png"/><Relationship Id="rId483" Type="http://schemas.openxmlformats.org/officeDocument/2006/relationships/image" Target="../media/image424.png"/><Relationship Id="rId539" Type="http://schemas.openxmlformats.org/officeDocument/2006/relationships/image" Target="../media/image452.png"/><Relationship Id="rId40" Type="http://schemas.openxmlformats.org/officeDocument/2006/relationships/customXml" Target="../ink/ink608.xml"/><Relationship Id="rId136" Type="http://schemas.openxmlformats.org/officeDocument/2006/relationships/customXml" Target="../ink/ink656.xml"/><Relationship Id="rId178" Type="http://schemas.openxmlformats.org/officeDocument/2006/relationships/customXml" Target="../ink/ink677.xml"/><Relationship Id="rId301" Type="http://schemas.openxmlformats.org/officeDocument/2006/relationships/image" Target="../media/image21510.png"/><Relationship Id="rId343" Type="http://schemas.openxmlformats.org/officeDocument/2006/relationships/image" Target="../media/image3540.png"/><Relationship Id="rId550" Type="http://schemas.openxmlformats.org/officeDocument/2006/relationships/customXml" Target="../ink/ink863.xml"/><Relationship Id="rId82" Type="http://schemas.openxmlformats.org/officeDocument/2006/relationships/customXml" Target="../ink/ink629.xml"/><Relationship Id="rId203" Type="http://schemas.openxmlformats.org/officeDocument/2006/relationships/image" Target="../media/image16610.png"/><Relationship Id="rId385" Type="http://schemas.openxmlformats.org/officeDocument/2006/relationships/image" Target="../media/image3750.png"/><Relationship Id="rId592" Type="http://schemas.openxmlformats.org/officeDocument/2006/relationships/customXml" Target="../ink/ink884.xml"/><Relationship Id="rId606" Type="http://schemas.openxmlformats.org/officeDocument/2006/relationships/customXml" Target="../ink/ink891.xml"/><Relationship Id="rId648" Type="http://schemas.openxmlformats.org/officeDocument/2006/relationships/customXml" Target="../ink/ink912.xml"/><Relationship Id="rId245" Type="http://schemas.openxmlformats.org/officeDocument/2006/relationships/image" Target="../media/image18710.png"/><Relationship Id="rId287" Type="http://schemas.openxmlformats.org/officeDocument/2006/relationships/image" Target="../media/image20810.png"/><Relationship Id="rId410" Type="http://schemas.openxmlformats.org/officeDocument/2006/relationships/customXml" Target="../ink/ink793.xml"/><Relationship Id="rId452" Type="http://schemas.openxmlformats.org/officeDocument/2006/relationships/customXml" Target="../ink/ink814.xml"/><Relationship Id="rId494" Type="http://schemas.openxmlformats.org/officeDocument/2006/relationships/customXml" Target="../ink/ink835.xml"/><Relationship Id="rId508" Type="http://schemas.openxmlformats.org/officeDocument/2006/relationships/customXml" Target="../ink/ink842.xml"/><Relationship Id="rId105" Type="http://schemas.openxmlformats.org/officeDocument/2006/relationships/image" Target="../media/image53.png"/><Relationship Id="rId147" Type="http://schemas.openxmlformats.org/officeDocument/2006/relationships/image" Target="../media/image13210.png"/><Relationship Id="rId312" Type="http://schemas.openxmlformats.org/officeDocument/2006/relationships/customXml" Target="../ink/ink744.xml"/><Relationship Id="rId354" Type="http://schemas.openxmlformats.org/officeDocument/2006/relationships/customXml" Target="../ink/ink765.xml"/><Relationship Id="rId51" Type="http://schemas.openxmlformats.org/officeDocument/2006/relationships/image" Target="../media/image26.png"/><Relationship Id="rId93" Type="http://schemas.openxmlformats.org/officeDocument/2006/relationships/image" Target="../media/image47.png"/><Relationship Id="rId189" Type="http://schemas.openxmlformats.org/officeDocument/2006/relationships/image" Target="../media/image15910.png"/><Relationship Id="rId396" Type="http://schemas.openxmlformats.org/officeDocument/2006/relationships/customXml" Target="../ink/ink786.xml"/><Relationship Id="rId561" Type="http://schemas.openxmlformats.org/officeDocument/2006/relationships/image" Target="../media/image463.png"/><Relationship Id="rId617" Type="http://schemas.openxmlformats.org/officeDocument/2006/relationships/image" Target="../media/image491.png"/><Relationship Id="rId659" Type="http://schemas.openxmlformats.org/officeDocument/2006/relationships/image" Target="../media/image512.png"/><Relationship Id="rId214" Type="http://schemas.openxmlformats.org/officeDocument/2006/relationships/customXml" Target="../ink/ink695.xml"/><Relationship Id="rId256" Type="http://schemas.openxmlformats.org/officeDocument/2006/relationships/customXml" Target="../ink/ink716.xml"/><Relationship Id="rId298" Type="http://schemas.openxmlformats.org/officeDocument/2006/relationships/customXml" Target="../ink/ink737.xml"/><Relationship Id="rId421" Type="http://schemas.openxmlformats.org/officeDocument/2006/relationships/image" Target="../media/image3930.png"/><Relationship Id="rId463" Type="http://schemas.openxmlformats.org/officeDocument/2006/relationships/image" Target="../media/image414.png"/><Relationship Id="rId519" Type="http://schemas.openxmlformats.org/officeDocument/2006/relationships/image" Target="../media/image442.png"/><Relationship Id="rId670" Type="http://schemas.openxmlformats.org/officeDocument/2006/relationships/customXml" Target="../ink/ink923.xml"/><Relationship Id="rId116" Type="http://schemas.openxmlformats.org/officeDocument/2006/relationships/customXml" Target="../ink/ink646.xml"/><Relationship Id="rId158" Type="http://schemas.openxmlformats.org/officeDocument/2006/relationships/customXml" Target="../ink/ink667.xml"/><Relationship Id="rId323" Type="http://schemas.openxmlformats.org/officeDocument/2006/relationships/image" Target="../media/image3440.png"/><Relationship Id="rId530" Type="http://schemas.openxmlformats.org/officeDocument/2006/relationships/customXml" Target="../ink/ink853.xml"/><Relationship Id="rId20" Type="http://schemas.openxmlformats.org/officeDocument/2006/relationships/customXml" Target="../ink/ink598.xml"/><Relationship Id="rId62" Type="http://schemas.openxmlformats.org/officeDocument/2006/relationships/customXml" Target="../ink/ink619.xml"/><Relationship Id="rId365" Type="http://schemas.openxmlformats.org/officeDocument/2006/relationships/image" Target="../media/image3650.png"/><Relationship Id="rId572" Type="http://schemas.openxmlformats.org/officeDocument/2006/relationships/customXml" Target="../ink/ink874.xml"/><Relationship Id="rId628" Type="http://schemas.openxmlformats.org/officeDocument/2006/relationships/customXml" Target="../ink/ink902.xml"/><Relationship Id="rId225" Type="http://schemas.openxmlformats.org/officeDocument/2006/relationships/image" Target="../media/image17710.png"/><Relationship Id="rId267" Type="http://schemas.openxmlformats.org/officeDocument/2006/relationships/image" Target="../media/image19810.png"/><Relationship Id="rId432" Type="http://schemas.openxmlformats.org/officeDocument/2006/relationships/customXml" Target="../ink/ink804.xml"/><Relationship Id="rId474" Type="http://schemas.openxmlformats.org/officeDocument/2006/relationships/customXml" Target="../ink/ink825.xml"/><Relationship Id="rId127" Type="http://schemas.openxmlformats.org/officeDocument/2006/relationships/image" Target="../media/image12110.png"/><Relationship Id="rId31" Type="http://schemas.openxmlformats.org/officeDocument/2006/relationships/image" Target="../media/image16.png"/><Relationship Id="rId73" Type="http://schemas.openxmlformats.org/officeDocument/2006/relationships/image" Target="../media/image37.png"/><Relationship Id="rId169" Type="http://schemas.openxmlformats.org/officeDocument/2006/relationships/image" Target="../media/image14310.png"/><Relationship Id="rId334" Type="http://schemas.openxmlformats.org/officeDocument/2006/relationships/customXml" Target="../ink/ink755.xml"/><Relationship Id="rId376" Type="http://schemas.openxmlformats.org/officeDocument/2006/relationships/customXml" Target="../ink/ink776.xml"/><Relationship Id="rId541" Type="http://schemas.openxmlformats.org/officeDocument/2006/relationships/image" Target="../media/image453.png"/><Relationship Id="rId583" Type="http://schemas.openxmlformats.org/officeDocument/2006/relationships/image" Target="../media/image474.png"/><Relationship Id="rId639" Type="http://schemas.openxmlformats.org/officeDocument/2006/relationships/image" Target="../media/image502.png"/><Relationship Id="rId4" Type="http://schemas.openxmlformats.org/officeDocument/2006/relationships/customXml" Target="../ink/ink590.xml"/><Relationship Id="rId180" Type="http://schemas.openxmlformats.org/officeDocument/2006/relationships/customXml" Target="../ink/ink678.xml"/><Relationship Id="rId236" Type="http://schemas.openxmlformats.org/officeDocument/2006/relationships/customXml" Target="../ink/ink706.xml"/><Relationship Id="rId278" Type="http://schemas.openxmlformats.org/officeDocument/2006/relationships/customXml" Target="../ink/ink727.xml"/><Relationship Id="rId401" Type="http://schemas.openxmlformats.org/officeDocument/2006/relationships/image" Target="../media/image3830.png"/><Relationship Id="rId443" Type="http://schemas.openxmlformats.org/officeDocument/2006/relationships/image" Target="../media/image404.png"/><Relationship Id="rId650" Type="http://schemas.openxmlformats.org/officeDocument/2006/relationships/customXml" Target="../ink/ink913.xml"/><Relationship Id="rId303" Type="http://schemas.openxmlformats.org/officeDocument/2006/relationships/image" Target="../media/image21610.png"/><Relationship Id="rId485" Type="http://schemas.openxmlformats.org/officeDocument/2006/relationships/image" Target="../media/image425.png"/><Relationship Id="rId42" Type="http://schemas.openxmlformats.org/officeDocument/2006/relationships/customXml" Target="../ink/ink609.xml"/><Relationship Id="rId84" Type="http://schemas.openxmlformats.org/officeDocument/2006/relationships/customXml" Target="../ink/ink630.xml"/><Relationship Id="rId138" Type="http://schemas.openxmlformats.org/officeDocument/2006/relationships/customXml" Target="../ink/ink657.xml"/><Relationship Id="rId345" Type="http://schemas.openxmlformats.org/officeDocument/2006/relationships/image" Target="../media/image3550.png"/><Relationship Id="rId387" Type="http://schemas.openxmlformats.org/officeDocument/2006/relationships/image" Target="../media/image3760.png"/><Relationship Id="rId510" Type="http://schemas.openxmlformats.org/officeDocument/2006/relationships/customXml" Target="../ink/ink843.xml"/><Relationship Id="rId552" Type="http://schemas.openxmlformats.org/officeDocument/2006/relationships/customXml" Target="../ink/ink864.xml"/><Relationship Id="rId594" Type="http://schemas.openxmlformats.org/officeDocument/2006/relationships/customXml" Target="../ink/ink885.xml"/><Relationship Id="rId608" Type="http://schemas.openxmlformats.org/officeDocument/2006/relationships/customXml" Target="../ink/ink892.xml"/><Relationship Id="rId191" Type="http://schemas.openxmlformats.org/officeDocument/2006/relationships/image" Target="../media/image16010.png"/><Relationship Id="rId205" Type="http://schemas.openxmlformats.org/officeDocument/2006/relationships/image" Target="../media/image16710.png"/><Relationship Id="rId247" Type="http://schemas.openxmlformats.org/officeDocument/2006/relationships/image" Target="../media/image18810.png"/><Relationship Id="rId412" Type="http://schemas.openxmlformats.org/officeDocument/2006/relationships/customXml" Target="../ink/ink794.xml"/><Relationship Id="rId107" Type="http://schemas.openxmlformats.org/officeDocument/2006/relationships/image" Target="../media/image63.png"/><Relationship Id="rId289" Type="http://schemas.openxmlformats.org/officeDocument/2006/relationships/image" Target="../media/image20910.png"/><Relationship Id="rId454" Type="http://schemas.openxmlformats.org/officeDocument/2006/relationships/customXml" Target="../ink/ink815.xml"/><Relationship Id="rId496" Type="http://schemas.openxmlformats.org/officeDocument/2006/relationships/customXml" Target="../ink/ink836.xml"/><Relationship Id="rId661" Type="http://schemas.openxmlformats.org/officeDocument/2006/relationships/image" Target="../media/image513.png"/><Relationship Id="rId11" Type="http://schemas.openxmlformats.org/officeDocument/2006/relationships/image" Target="../media/image6.png"/><Relationship Id="rId53" Type="http://schemas.openxmlformats.org/officeDocument/2006/relationships/image" Target="../media/image27.png"/><Relationship Id="rId149" Type="http://schemas.openxmlformats.org/officeDocument/2006/relationships/image" Target="../media/image13310.png"/><Relationship Id="rId314" Type="http://schemas.openxmlformats.org/officeDocument/2006/relationships/customXml" Target="../ink/ink745.xml"/><Relationship Id="rId356" Type="http://schemas.openxmlformats.org/officeDocument/2006/relationships/customXml" Target="../ink/ink766.xml"/><Relationship Id="rId398" Type="http://schemas.openxmlformats.org/officeDocument/2006/relationships/customXml" Target="../ink/ink787.xml"/><Relationship Id="rId521" Type="http://schemas.openxmlformats.org/officeDocument/2006/relationships/image" Target="../media/image443.png"/><Relationship Id="rId563" Type="http://schemas.openxmlformats.org/officeDocument/2006/relationships/image" Target="../media/image464.png"/><Relationship Id="rId619" Type="http://schemas.openxmlformats.org/officeDocument/2006/relationships/image" Target="../media/image492.png"/><Relationship Id="rId95" Type="http://schemas.openxmlformats.org/officeDocument/2006/relationships/image" Target="../media/image48.png"/><Relationship Id="rId160" Type="http://schemas.openxmlformats.org/officeDocument/2006/relationships/customXml" Target="../ink/ink668.xml"/><Relationship Id="rId216" Type="http://schemas.openxmlformats.org/officeDocument/2006/relationships/customXml" Target="../ink/ink696.xml"/><Relationship Id="rId423" Type="http://schemas.openxmlformats.org/officeDocument/2006/relationships/image" Target="../media/image3940.png"/><Relationship Id="rId258" Type="http://schemas.openxmlformats.org/officeDocument/2006/relationships/customXml" Target="../ink/ink717.xml"/><Relationship Id="rId465" Type="http://schemas.openxmlformats.org/officeDocument/2006/relationships/image" Target="../media/image415.png"/><Relationship Id="rId630" Type="http://schemas.openxmlformats.org/officeDocument/2006/relationships/customXml" Target="../ink/ink903.xml"/><Relationship Id="rId22" Type="http://schemas.openxmlformats.org/officeDocument/2006/relationships/customXml" Target="../ink/ink599.xml"/><Relationship Id="rId64" Type="http://schemas.openxmlformats.org/officeDocument/2006/relationships/customXml" Target="../ink/ink620.xml"/><Relationship Id="rId118" Type="http://schemas.openxmlformats.org/officeDocument/2006/relationships/customXml" Target="../ink/ink647.xml"/><Relationship Id="rId325" Type="http://schemas.openxmlformats.org/officeDocument/2006/relationships/image" Target="../media/image3450.png"/><Relationship Id="rId367" Type="http://schemas.openxmlformats.org/officeDocument/2006/relationships/image" Target="../media/image3660.png"/><Relationship Id="rId532" Type="http://schemas.openxmlformats.org/officeDocument/2006/relationships/customXml" Target="../ink/ink854.xml"/><Relationship Id="rId574" Type="http://schemas.openxmlformats.org/officeDocument/2006/relationships/customXml" Target="../ink/ink875.xml"/><Relationship Id="rId171" Type="http://schemas.openxmlformats.org/officeDocument/2006/relationships/image" Target="../media/image14410.png"/><Relationship Id="rId227" Type="http://schemas.openxmlformats.org/officeDocument/2006/relationships/image" Target="../media/image17810.png"/><Relationship Id="rId269" Type="http://schemas.openxmlformats.org/officeDocument/2006/relationships/image" Target="../media/image19910.png"/><Relationship Id="rId434" Type="http://schemas.openxmlformats.org/officeDocument/2006/relationships/customXml" Target="../ink/ink805.xml"/><Relationship Id="rId476" Type="http://schemas.openxmlformats.org/officeDocument/2006/relationships/customXml" Target="../ink/ink826.xml"/><Relationship Id="rId641" Type="http://schemas.openxmlformats.org/officeDocument/2006/relationships/image" Target="../media/image503.png"/><Relationship Id="rId33" Type="http://schemas.openxmlformats.org/officeDocument/2006/relationships/image" Target="../media/image17.png"/><Relationship Id="rId129" Type="http://schemas.openxmlformats.org/officeDocument/2006/relationships/image" Target="../media/image12210.png"/><Relationship Id="rId280" Type="http://schemas.openxmlformats.org/officeDocument/2006/relationships/customXml" Target="../ink/ink728.xml"/><Relationship Id="rId336" Type="http://schemas.openxmlformats.org/officeDocument/2006/relationships/customXml" Target="../ink/ink756.xml"/><Relationship Id="rId501" Type="http://schemas.openxmlformats.org/officeDocument/2006/relationships/image" Target="../media/image433.png"/><Relationship Id="rId543" Type="http://schemas.openxmlformats.org/officeDocument/2006/relationships/image" Target="../media/image454.png"/><Relationship Id="rId75" Type="http://schemas.openxmlformats.org/officeDocument/2006/relationships/image" Target="../media/image38.png"/><Relationship Id="rId140" Type="http://schemas.openxmlformats.org/officeDocument/2006/relationships/customXml" Target="../ink/ink658.xml"/><Relationship Id="rId182" Type="http://schemas.openxmlformats.org/officeDocument/2006/relationships/customXml" Target="../ink/ink679.xml"/><Relationship Id="rId378" Type="http://schemas.openxmlformats.org/officeDocument/2006/relationships/customXml" Target="../ink/ink777.xml"/><Relationship Id="rId403" Type="http://schemas.openxmlformats.org/officeDocument/2006/relationships/image" Target="../media/image3840.png"/><Relationship Id="rId585" Type="http://schemas.openxmlformats.org/officeDocument/2006/relationships/image" Target="../media/image475.png"/><Relationship Id="rId6" Type="http://schemas.openxmlformats.org/officeDocument/2006/relationships/customXml" Target="../ink/ink591.xml"/><Relationship Id="rId238" Type="http://schemas.openxmlformats.org/officeDocument/2006/relationships/customXml" Target="../ink/ink707.xml"/><Relationship Id="rId445" Type="http://schemas.openxmlformats.org/officeDocument/2006/relationships/image" Target="../media/image405.png"/><Relationship Id="rId487" Type="http://schemas.openxmlformats.org/officeDocument/2006/relationships/image" Target="../media/image426.png"/><Relationship Id="rId610" Type="http://schemas.openxmlformats.org/officeDocument/2006/relationships/customXml" Target="../ink/ink893.xml"/><Relationship Id="rId652" Type="http://schemas.openxmlformats.org/officeDocument/2006/relationships/customXml" Target="../ink/ink914.xml"/><Relationship Id="rId291" Type="http://schemas.openxmlformats.org/officeDocument/2006/relationships/image" Target="../media/image21010.png"/><Relationship Id="rId305" Type="http://schemas.openxmlformats.org/officeDocument/2006/relationships/image" Target="../media/image21710.png"/><Relationship Id="rId347" Type="http://schemas.openxmlformats.org/officeDocument/2006/relationships/image" Target="../media/image3560.png"/><Relationship Id="rId512" Type="http://schemas.openxmlformats.org/officeDocument/2006/relationships/customXml" Target="../ink/ink844.xml"/><Relationship Id="rId44" Type="http://schemas.openxmlformats.org/officeDocument/2006/relationships/customXml" Target="../ink/ink610.xml"/><Relationship Id="rId86" Type="http://schemas.openxmlformats.org/officeDocument/2006/relationships/customXml" Target="../ink/ink631.xml"/><Relationship Id="rId151" Type="http://schemas.openxmlformats.org/officeDocument/2006/relationships/image" Target="../media/image13410.png"/><Relationship Id="rId389" Type="http://schemas.openxmlformats.org/officeDocument/2006/relationships/image" Target="../media/image3770.png"/><Relationship Id="rId554" Type="http://schemas.openxmlformats.org/officeDocument/2006/relationships/customXml" Target="../ink/ink865.xml"/><Relationship Id="rId596" Type="http://schemas.openxmlformats.org/officeDocument/2006/relationships/customXml" Target="../ink/ink886.xml"/><Relationship Id="rId193" Type="http://schemas.openxmlformats.org/officeDocument/2006/relationships/image" Target="../media/image16110.png"/><Relationship Id="rId207" Type="http://schemas.openxmlformats.org/officeDocument/2006/relationships/image" Target="../media/image16810.png"/><Relationship Id="rId249" Type="http://schemas.openxmlformats.org/officeDocument/2006/relationships/image" Target="../media/image18910.png"/><Relationship Id="rId414" Type="http://schemas.openxmlformats.org/officeDocument/2006/relationships/customXml" Target="../ink/ink795.xml"/><Relationship Id="rId456" Type="http://schemas.openxmlformats.org/officeDocument/2006/relationships/customXml" Target="../ink/ink816.xml"/><Relationship Id="rId498" Type="http://schemas.openxmlformats.org/officeDocument/2006/relationships/customXml" Target="../ink/ink837.xml"/><Relationship Id="rId621" Type="http://schemas.openxmlformats.org/officeDocument/2006/relationships/image" Target="../media/image493.png"/><Relationship Id="rId663" Type="http://schemas.openxmlformats.org/officeDocument/2006/relationships/image" Target="../media/image514.png"/><Relationship Id="rId13" Type="http://schemas.openxmlformats.org/officeDocument/2006/relationships/image" Target="../media/image7.png"/><Relationship Id="rId109" Type="http://schemas.openxmlformats.org/officeDocument/2006/relationships/image" Target="../media/image64.png"/><Relationship Id="rId260" Type="http://schemas.openxmlformats.org/officeDocument/2006/relationships/customXml" Target="../ink/ink718.xml"/><Relationship Id="rId316" Type="http://schemas.openxmlformats.org/officeDocument/2006/relationships/customXml" Target="../ink/ink746.xml"/><Relationship Id="rId523" Type="http://schemas.openxmlformats.org/officeDocument/2006/relationships/image" Target="../media/image444.png"/><Relationship Id="rId55" Type="http://schemas.openxmlformats.org/officeDocument/2006/relationships/image" Target="../media/image28.png"/><Relationship Id="rId97" Type="http://schemas.openxmlformats.org/officeDocument/2006/relationships/image" Target="../media/image49.png"/><Relationship Id="rId120" Type="http://schemas.openxmlformats.org/officeDocument/2006/relationships/customXml" Target="../ink/ink648.xml"/><Relationship Id="rId358" Type="http://schemas.openxmlformats.org/officeDocument/2006/relationships/customXml" Target="../ink/ink767.xml"/><Relationship Id="rId565" Type="http://schemas.openxmlformats.org/officeDocument/2006/relationships/image" Target="../media/image465.png"/><Relationship Id="rId162" Type="http://schemas.openxmlformats.org/officeDocument/2006/relationships/customXml" Target="../ink/ink669.xml"/><Relationship Id="rId218" Type="http://schemas.openxmlformats.org/officeDocument/2006/relationships/customXml" Target="../ink/ink697.xml"/><Relationship Id="rId425" Type="http://schemas.openxmlformats.org/officeDocument/2006/relationships/image" Target="../media/image3950.png"/><Relationship Id="rId467" Type="http://schemas.openxmlformats.org/officeDocument/2006/relationships/image" Target="../media/image416.png"/><Relationship Id="rId632" Type="http://schemas.openxmlformats.org/officeDocument/2006/relationships/customXml" Target="../ink/ink904.xml"/><Relationship Id="rId271" Type="http://schemas.openxmlformats.org/officeDocument/2006/relationships/image" Target="../media/image20010.png"/><Relationship Id="rId24" Type="http://schemas.openxmlformats.org/officeDocument/2006/relationships/customXml" Target="../ink/ink600.xml"/><Relationship Id="rId66" Type="http://schemas.openxmlformats.org/officeDocument/2006/relationships/customXml" Target="../ink/ink621.xml"/><Relationship Id="rId131" Type="http://schemas.openxmlformats.org/officeDocument/2006/relationships/image" Target="../media/image12310.png"/><Relationship Id="rId327" Type="http://schemas.openxmlformats.org/officeDocument/2006/relationships/image" Target="../media/image3460.png"/><Relationship Id="rId369" Type="http://schemas.openxmlformats.org/officeDocument/2006/relationships/image" Target="../media/image3670.png"/><Relationship Id="rId534" Type="http://schemas.openxmlformats.org/officeDocument/2006/relationships/customXml" Target="../ink/ink855.xml"/><Relationship Id="rId576" Type="http://schemas.openxmlformats.org/officeDocument/2006/relationships/customXml" Target="../ink/ink876.xml"/><Relationship Id="rId173" Type="http://schemas.openxmlformats.org/officeDocument/2006/relationships/image" Target="../media/image14510.png"/><Relationship Id="rId229" Type="http://schemas.openxmlformats.org/officeDocument/2006/relationships/image" Target="../media/image17910.png"/><Relationship Id="rId380" Type="http://schemas.openxmlformats.org/officeDocument/2006/relationships/customXml" Target="../ink/ink778.xml"/><Relationship Id="rId436" Type="http://schemas.openxmlformats.org/officeDocument/2006/relationships/customXml" Target="../ink/ink806.xml"/><Relationship Id="rId601" Type="http://schemas.openxmlformats.org/officeDocument/2006/relationships/image" Target="../media/image483.png"/><Relationship Id="rId643" Type="http://schemas.openxmlformats.org/officeDocument/2006/relationships/image" Target="../media/image504.png"/><Relationship Id="rId240" Type="http://schemas.openxmlformats.org/officeDocument/2006/relationships/customXml" Target="../ink/ink708.xml"/><Relationship Id="rId478" Type="http://schemas.openxmlformats.org/officeDocument/2006/relationships/customXml" Target="../ink/ink827.xml"/><Relationship Id="rId35" Type="http://schemas.openxmlformats.org/officeDocument/2006/relationships/image" Target="../media/image18.png"/><Relationship Id="rId77" Type="http://schemas.openxmlformats.org/officeDocument/2006/relationships/image" Target="../media/image39.png"/><Relationship Id="rId100" Type="http://schemas.openxmlformats.org/officeDocument/2006/relationships/customXml" Target="../ink/ink638.xml"/><Relationship Id="rId282" Type="http://schemas.openxmlformats.org/officeDocument/2006/relationships/customXml" Target="../ink/ink729.xml"/><Relationship Id="rId338" Type="http://schemas.openxmlformats.org/officeDocument/2006/relationships/customXml" Target="../ink/ink757.xml"/><Relationship Id="rId503" Type="http://schemas.openxmlformats.org/officeDocument/2006/relationships/image" Target="../media/image434.png"/><Relationship Id="rId545" Type="http://schemas.openxmlformats.org/officeDocument/2006/relationships/image" Target="../media/image455.png"/><Relationship Id="rId587" Type="http://schemas.openxmlformats.org/officeDocument/2006/relationships/image" Target="../media/image476.png"/><Relationship Id="rId8" Type="http://schemas.openxmlformats.org/officeDocument/2006/relationships/customXml" Target="../ink/ink592.xml"/><Relationship Id="rId142" Type="http://schemas.openxmlformats.org/officeDocument/2006/relationships/customXml" Target="../ink/ink659.xml"/><Relationship Id="rId184" Type="http://schemas.openxmlformats.org/officeDocument/2006/relationships/customXml" Target="../ink/ink680.xml"/><Relationship Id="rId391" Type="http://schemas.openxmlformats.org/officeDocument/2006/relationships/image" Target="../media/image3780.png"/><Relationship Id="rId405" Type="http://schemas.openxmlformats.org/officeDocument/2006/relationships/image" Target="../media/image3850.png"/><Relationship Id="rId447" Type="http://schemas.openxmlformats.org/officeDocument/2006/relationships/image" Target="../media/image406.png"/><Relationship Id="rId612" Type="http://schemas.openxmlformats.org/officeDocument/2006/relationships/customXml" Target="../ink/ink894.xml"/><Relationship Id="rId251" Type="http://schemas.openxmlformats.org/officeDocument/2006/relationships/image" Target="../media/image19010.png"/><Relationship Id="rId489" Type="http://schemas.openxmlformats.org/officeDocument/2006/relationships/image" Target="../media/image427.png"/><Relationship Id="rId654" Type="http://schemas.openxmlformats.org/officeDocument/2006/relationships/customXml" Target="../ink/ink915.xml"/><Relationship Id="rId46" Type="http://schemas.openxmlformats.org/officeDocument/2006/relationships/customXml" Target="../ink/ink611.xml"/><Relationship Id="rId293" Type="http://schemas.openxmlformats.org/officeDocument/2006/relationships/image" Target="../media/image21110.png"/><Relationship Id="rId307" Type="http://schemas.openxmlformats.org/officeDocument/2006/relationships/image" Target="../media/image3360.png"/><Relationship Id="rId349" Type="http://schemas.openxmlformats.org/officeDocument/2006/relationships/image" Target="../media/image3570.png"/><Relationship Id="rId514" Type="http://schemas.openxmlformats.org/officeDocument/2006/relationships/customXml" Target="../ink/ink845.xml"/><Relationship Id="rId556" Type="http://schemas.openxmlformats.org/officeDocument/2006/relationships/customXml" Target="../ink/ink866.xml"/><Relationship Id="rId88" Type="http://schemas.openxmlformats.org/officeDocument/2006/relationships/customXml" Target="../ink/ink632.xml"/><Relationship Id="rId111" Type="http://schemas.openxmlformats.org/officeDocument/2006/relationships/image" Target="../media/image65.png"/><Relationship Id="rId153" Type="http://schemas.openxmlformats.org/officeDocument/2006/relationships/image" Target="../media/image13510.png"/><Relationship Id="rId195" Type="http://schemas.openxmlformats.org/officeDocument/2006/relationships/image" Target="../media/image16210.png"/><Relationship Id="rId209" Type="http://schemas.openxmlformats.org/officeDocument/2006/relationships/image" Target="../media/image16910.png"/><Relationship Id="rId360" Type="http://schemas.openxmlformats.org/officeDocument/2006/relationships/customXml" Target="../ink/ink768.xml"/><Relationship Id="rId416" Type="http://schemas.openxmlformats.org/officeDocument/2006/relationships/customXml" Target="../ink/ink796.xml"/><Relationship Id="rId598" Type="http://schemas.openxmlformats.org/officeDocument/2006/relationships/customXml" Target="../ink/ink887.xml"/><Relationship Id="rId220" Type="http://schemas.openxmlformats.org/officeDocument/2006/relationships/customXml" Target="../ink/ink698.xml"/><Relationship Id="rId458" Type="http://schemas.openxmlformats.org/officeDocument/2006/relationships/customXml" Target="../ink/ink817.xml"/><Relationship Id="rId623" Type="http://schemas.openxmlformats.org/officeDocument/2006/relationships/image" Target="../media/image494.png"/><Relationship Id="rId665" Type="http://schemas.openxmlformats.org/officeDocument/2006/relationships/image" Target="../media/image515.png"/><Relationship Id="rId15" Type="http://schemas.openxmlformats.org/officeDocument/2006/relationships/image" Target="../media/image8.png"/><Relationship Id="rId57" Type="http://schemas.openxmlformats.org/officeDocument/2006/relationships/image" Target="../media/image29.png"/><Relationship Id="rId262" Type="http://schemas.openxmlformats.org/officeDocument/2006/relationships/customXml" Target="../ink/ink719.xml"/><Relationship Id="rId318" Type="http://schemas.openxmlformats.org/officeDocument/2006/relationships/customXml" Target="../ink/ink747.xml"/><Relationship Id="rId525" Type="http://schemas.openxmlformats.org/officeDocument/2006/relationships/image" Target="../media/image445.png"/><Relationship Id="rId567" Type="http://schemas.openxmlformats.org/officeDocument/2006/relationships/image" Target="../media/image466.png"/><Relationship Id="rId99" Type="http://schemas.openxmlformats.org/officeDocument/2006/relationships/image" Target="../media/image50.png"/><Relationship Id="rId122" Type="http://schemas.openxmlformats.org/officeDocument/2006/relationships/customXml" Target="../ink/ink649.xml"/><Relationship Id="rId164" Type="http://schemas.openxmlformats.org/officeDocument/2006/relationships/customXml" Target="../ink/ink670.xml"/><Relationship Id="rId371" Type="http://schemas.openxmlformats.org/officeDocument/2006/relationships/image" Target="../media/image3680.png"/><Relationship Id="rId427" Type="http://schemas.openxmlformats.org/officeDocument/2006/relationships/image" Target="../media/image396.png"/><Relationship Id="rId469" Type="http://schemas.openxmlformats.org/officeDocument/2006/relationships/image" Target="../media/image417.png"/><Relationship Id="rId634" Type="http://schemas.openxmlformats.org/officeDocument/2006/relationships/customXml" Target="../ink/ink905.xml"/><Relationship Id="rId26" Type="http://schemas.openxmlformats.org/officeDocument/2006/relationships/customXml" Target="../ink/ink601.xml"/><Relationship Id="rId231" Type="http://schemas.openxmlformats.org/officeDocument/2006/relationships/image" Target="../media/image18010.png"/><Relationship Id="rId273" Type="http://schemas.openxmlformats.org/officeDocument/2006/relationships/image" Target="../media/image20110.png"/><Relationship Id="rId329" Type="http://schemas.openxmlformats.org/officeDocument/2006/relationships/image" Target="../media/image3470.png"/><Relationship Id="rId480" Type="http://schemas.openxmlformats.org/officeDocument/2006/relationships/customXml" Target="../ink/ink828.xml"/><Relationship Id="rId536" Type="http://schemas.openxmlformats.org/officeDocument/2006/relationships/customXml" Target="../ink/ink856.xml"/><Relationship Id="rId68" Type="http://schemas.openxmlformats.org/officeDocument/2006/relationships/customXml" Target="../ink/ink622.xml"/><Relationship Id="rId133" Type="http://schemas.openxmlformats.org/officeDocument/2006/relationships/image" Target="../media/image12410.png"/><Relationship Id="rId175" Type="http://schemas.openxmlformats.org/officeDocument/2006/relationships/image" Target="../media/image14610.png"/><Relationship Id="rId340" Type="http://schemas.openxmlformats.org/officeDocument/2006/relationships/customXml" Target="../ink/ink758.xml"/><Relationship Id="rId578" Type="http://schemas.openxmlformats.org/officeDocument/2006/relationships/customXml" Target="../ink/ink877.xml"/><Relationship Id="rId200" Type="http://schemas.openxmlformats.org/officeDocument/2006/relationships/customXml" Target="../ink/ink688.xml"/><Relationship Id="rId382" Type="http://schemas.openxmlformats.org/officeDocument/2006/relationships/customXml" Target="../ink/ink779.xml"/><Relationship Id="rId438" Type="http://schemas.openxmlformats.org/officeDocument/2006/relationships/customXml" Target="../ink/ink807.xml"/><Relationship Id="rId603" Type="http://schemas.openxmlformats.org/officeDocument/2006/relationships/image" Target="../media/image484.png"/><Relationship Id="rId645" Type="http://schemas.openxmlformats.org/officeDocument/2006/relationships/image" Target="../media/image505.png"/><Relationship Id="rId242" Type="http://schemas.openxmlformats.org/officeDocument/2006/relationships/customXml" Target="../ink/ink709.xml"/><Relationship Id="rId284" Type="http://schemas.openxmlformats.org/officeDocument/2006/relationships/customXml" Target="../ink/ink730.xml"/><Relationship Id="rId491" Type="http://schemas.openxmlformats.org/officeDocument/2006/relationships/image" Target="../media/image428.png"/><Relationship Id="rId505" Type="http://schemas.openxmlformats.org/officeDocument/2006/relationships/image" Target="../media/image435.png"/><Relationship Id="rId37" Type="http://schemas.openxmlformats.org/officeDocument/2006/relationships/image" Target="../media/image19.png"/><Relationship Id="rId79" Type="http://schemas.openxmlformats.org/officeDocument/2006/relationships/image" Target="../media/image40.png"/><Relationship Id="rId102" Type="http://schemas.openxmlformats.org/officeDocument/2006/relationships/customXml" Target="../ink/ink639.xml"/><Relationship Id="rId144" Type="http://schemas.openxmlformats.org/officeDocument/2006/relationships/customXml" Target="../ink/ink660.xml"/><Relationship Id="rId547" Type="http://schemas.openxmlformats.org/officeDocument/2006/relationships/image" Target="../media/image456.png"/><Relationship Id="rId589" Type="http://schemas.openxmlformats.org/officeDocument/2006/relationships/image" Target="../media/image477.png"/><Relationship Id="rId90" Type="http://schemas.openxmlformats.org/officeDocument/2006/relationships/customXml" Target="../ink/ink633.xml"/><Relationship Id="rId186" Type="http://schemas.openxmlformats.org/officeDocument/2006/relationships/customXml" Target="../ink/ink681.xml"/><Relationship Id="rId351" Type="http://schemas.openxmlformats.org/officeDocument/2006/relationships/image" Target="../media/image3580.png"/><Relationship Id="rId393" Type="http://schemas.openxmlformats.org/officeDocument/2006/relationships/image" Target="../media/image3790.png"/><Relationship Id="rId407" Type="http://schemas.openxmlformats.org/officeDocument/2006/relationships/image" Target="../media/image3860.png"/><Relationship Id="rId449" Type="http://schemas.openxmlformats.org/officeDocument/2006/relationships/image" Target="../media/image407.png"/><Relationship Id="rId614" Type="http://schemas.openxmlformats.org/officeDocument/2006/relationships/customXml" Target="../ink/ink895.xml"/><Relationship Id="rId656" Type="http://schemas.openxmlformats.org/officeDocument/2006/relationships/customXml" Target="../ink/ink916.xml"/><Relationship Id="rId211" Type="http://schemas.openxmlformats.org/officeDocument/2006/relationships/image" Target="../media/image17010.png"/><Relationship Id="rId253" Type="http://schemas.openxmlformats.org/officeDocument/2006/relationships/image" Target="../media/image19110.png"/><Relationship Id="rId295" Type="http://schemas.openxmlformats.org/officeDocument/2006/relationships/image" Target="../media/image21210.png"/><Relationship Id="rId309" Type="http://schemas.openxmlformats.org/officeDocument/2006/relationships/image" Target="../media/image3370.png"/><Relationship Id="rId460" Type="http://schemas.openxmlformats.org/officeDocument/2006/relationships/customXml" Target="../ink/ink818.xml"/><Relationship Id="rId516" Type="http://schemas.openxmlformats.org/officeDocument/2006/relationships/customXml" Target="../ink/ink846.xml"/><Relationship Id="rId48" Type="http://schemas.openxmlformats.org/officeDocument/2006/relationships/customXml" Target="../ink/ink612.xml"/><Relationship Id="rId113" Type="http://schemas.openxmlformats.org/officeDocument/2006/relationships/image" Target="../media/image66.png"/><Relationship Id="rId320" Type="http://schemas.openxmlformats.org/officeDocument/2006/relationships/customXml" Target="../ink/ink748.xml"/><Relationship Id="rId558" Type="http://schemas.openxmlformats.org/officeDocument/2006/relationships/customXml" Target="../ink/ink867.xml"/><Relationship Id="rId155" Type="http://schemas.openxmlformats.org/officeDocument/2006/relationships/image" Target="../media/image13610.png"/><Relationship Id="rId197" Type="http://schemas.openxmlformats.org/officeDocument/2006/relationships/image" Target="../media/image16310.png"/><Relationship Id="rId362" Type="http://schemas.openxmlformats.org/officeDocument/2006/relationships/customXml" Target="../ink/ink769.xml"/><Relationship Id="rId418" Type="http://schemas.openxmlformats.org/officeDocument/2006/relationships/customXml" Target="../ink/ink797.xml"/><Relationship Id="rId625" Type="http://schemas.openxmlformats.org/officeDocument/2006/relationships/image" Target="../media/image495.png"/><Relationship Id="rId222" Type="http://schemas.openxmlformats.org/officeDocument/2006/relationships/customXml" Target="../ink/ink699.xml"/><Relationship Id="rId264" Type="http://schemas.openxmlformats.org/officeDocument/2006/relationships/customXml" Target="../ink/ink720.xml"/><Relationship Id="rId471" Type="http://schemas.openxmlformats.org/officeDocument/2006/relationships/image" Target="../media/image418.png"/><Relationship Id="rId667" Type="http://schemas.openxmlformats.org/officeDocument/2006/relationships/image" Target="../media/image516.png"/><Relationship Id="rId17" Type="http://schemas.openxmlformats.org/officeDocument/2006/relationships/image" Target="../media/image9.png"/><Relationship Id="rId59" Type="http://schemas.openxmlformats.org/officeDocument/2006/relationships/image" Target="../media/image30.png"/><Relationship Id="rId124" Type="http://schemas.openxmlformats.org/officeDocument/2006/relationships/customXml" Target="../ink/ink650.xml"/><Relationship Id="rId527" Type="http://schemas.openxmlformats.org/officeDocument/2006/relationships/image" Target="../media/image446.png"/><Relationship Id="rId569" Type="http://schemas.openxmlformats.org/officeDocument/2006/relationships/image" Target="../media/image467.png"/><Relationship Id="rId70" Type="http://schemas.openxmlformats.org/officeDocument/2006/relationships/customXml" Target="../ink/ink623.xml"/><Relationship Id="rId166" Type="http://schemas.openxmlformats.org/officeDocument/2006/relationships/customXml" Target="../ink/ink671.xml"/><Relationship Id="rId331" Type="http://schemas.openxmlformats.org/officeDocument/2006/relationships/image" Target="../media/image3480.png"/><Relationship Id="rId373" Type="http://schemas.openxmlformats.org/officeDocument/2006/relationships/image" Target="../media/image3690.png"/><Relationship Id="rId429" Type="http://schemas.openxmlformats.org/officeDocument/2006/relationships/image" Target="../media/image397.png"/><Relationship Id="rId580" Type="http://schemas.openxmlformats.org/officeDocument/2006/relationships/customXml" Target="../ink/ink878.xml"/><Relationship Id="rId636" Type="http://schemas.openxmlformats.org/officeDocument/2006/relationships/customXml" Target="../ink/ink906.xml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18110.png"/><Relationship Id="rId440" Type="http://schemas.openxmlformats.org/officeDocument/2006/relationships/customXml" Target="../ink/ink808.xml"/><Relationship Id="rId28" Type="http://schemas.openxmlformats.org/officeDocument/2006/relationships/customXml" Target="../ink/ink602.xml"/><Relationship Id="rId275" Type="http://schemas.openxmlformats.org/officeDocument/2006/relationships/image" Target="../media/image20210.png"/><Relationship Id="rId300" Type="http://schemas.openxmlformats.org/officeDocument/2006/relationships/customXml" Target="../ink/ink738.xml"/><Relationship Id="rId482" Type="http://schemas.openxmlformats.org/officeDocument/2006/relationships/customXml" Target="../ink/ink829.xml"/><Relationship Id="rId538" Type="http://schemas.openxmlformats.org/officeDocument/2006/relationships/customXml" Target="../ink/ink857.xml"/><Relationship Id="rId81" Type="http://schemas.openxmlformats.org/officeDocument/2006/relationships/image" Target="../media/image41.png"/><Relationship Id="rId135" Type="http://schemas.openxmlformats.org/officeDocument/2006/relationships/image" Target="../media/image12510.png"/><Relationship Id="rId177" Type="http://schemas.openxmlformats.org/officeDocument/2006/relationships/image" Target="../media/image14710.png"/><Relationship Id="rId342" Type="http://schemas.openxmlformats.org/officeDocument/2006/relationships/customXml" Target="../ink/ink759.xml"/><Relationship Id="rId384" Type="http://schemas.openxmlformats.org/officeDocument/2006/relationships/customXml" Target="../ink/ink780.xml"/><Relationship Id="rId591" Type="http://schemas.openxmlformats.org/officeDocument/2006/relationships/image" Target="../media/image478.png"/><Relationship Id="rId605" Type="http://schemas.openxmlformats.org/officeDocument/2006/relationships/image" Target="../media/image485.png"/><Relationship Id="rId202" Type="http://schemas.openxmlformats.org/officeDocument/2006/relationships/customXml" Target="../ink/ink689.xml"/><Relationship Id="rId244" Type="http://schemas.openxmlformats.org/officeDocument/2006/relationships/customXml" Target="../ink/ink710.xml"/><Relationship Id="rId647" Type="http://schemas.openxmlformats.org/officeDocument/2006/relationships/image" Target="../media/image506.png"/><Relationship Id="rId39" Type="http://schemas.openxmlformats.org/officeDocument/2006/relationships/image" Target="../media/image20.png"/><Relationship Id="rId286" Type="http://schemas.openxmlformats.org/officeDocument/2006/relationships/customXml" Target="../ink/ink731.xml"/><Relationship Id="rId451" Type="http://schemas.openxmlformats.org/officeDocument/2006/relationships/image" Target="../media/image408.png"/><Relationship Id="rId493" Type="http://schemas.openxmlformats.org/officeDocument/2006/relationships/image" Target="../media/image429.png"/><Relationship Id="rId507" Type="http://schemas.openxmlformats.org/officeDocument/2006/relationships/image" Target="../media/image436.png"/><Relationship Id="rId549" Type="http://schemas.openxmlformats.org/officeDocument/2006/relationships/image" Target="../media/image457.png"/><Relationship Id="rId50" Type="http://schemas.openxmlformats.org/officeDocument/2006/relationships/customXml" Target="../ink/ink613.xml"/><Relationship Id="rId104" Type="http://schemas.openxmlformats.org/officeDocument/2006/relationships/customXml" Target="../ink/ink640.xml"/><Relationship Id="rId146" Type="http://schemas.openxmlformats.org/officeDocument/2006/relationships/customXml" Target="../ink/ink661.xml"/><Relationship Id="rId188" Type="http://schemas.openxmlformats.org/officeDocument/2006/relationships/customXml" Target="../ink/ink682.xml"/><Relationship Id="rId311" Type="http://schemas.openxmlformats.org/officeDocument/2006/relationships/image" Target="../media/image3380.png"/><Relationship Id="rId353" Type="http://schemas.openxmlformats.org/officeDocument/2006/relationships/image" Target="../media/image3590.png"/><Relationship Id="rId395" Type="http://schemas.openxmlformats.org/officeDocument/2006/relationships/image" Target="../media/image3800.png"/><Relationship Id="rId409" Type="http://schemas.openxmlformats.org/officeDocument/2006/relationships/image" Target="../media/image3870.png"/><Relationship Id="rId560" Type="http://schemas.openxmlformats.org/officeDocument/2006/relationships/customXml" Target="../ink/ink868.xml"/><Relationship Id="rId92" Type="http://schemas.openxmlformats.org/officeDocument/2006/relationships/customXml" Target="../ink/ink634.xml"/><Relationship Id="rId213" Type="http://schemas.openxmlformats.org/officeDocument/2006/relationships/image" Target="../media/image17110.png"/><Relationship Id="rId420" Type="http://schemas.openxmlformats.org/officeDocument/2006/relationships/customXml" Target="../ink/ink798.xml"/><Relationship Id="rId616" Type="http://schemas.openxmlformats.org/officeDocument/2006/relationships/customXml" Target="../ink/ink896.xml"/><Relationship Id="rId658" Type="http://schemas.openxmlformats.org/officeDocument/2006/relationships/customXml" Target="../ink/ink917.xml"/><Relationship Id="rId255" Type="http://schemas.openxmlformats.org/officeDocument/2006/relationships/image" Target="../media/image19210.png"/><Relationship Id="rId297" Type="http://schemas.openxmlformats.org/officeDocument/2006/relationships/image" Target="../media/image21310.png"/><Relationship Id="rId462" Type="http://schemas.openxmlformats.org/officeDocument/2006/relationships/customXml" Target="../ink/ink819.xml"/><Relationship Id="rId518" Type="http://schemas.openxmlformats.org/officeDocument/2006/relationships/customXml" Target="../ink/ink847.xml"/><Relationship Id="rId115" Type="http://schemas.openxmlformats.org/officeDocument/2006/relationships/image" Target="../media/image67.png"/><Relationship Id="rId157" Type="http://schemas.openxmlformats.org/officeDocument/2006/relationships/image" Target="../media/image13710.png"/><Relationship Id="rId322" Type="http://schemas.openxmlformats.org/officeDocument/2006/relationships/customXml" Target="../ink/ink749.xml"/><Relationship Id="rId364" Type="http://schemas.openxmlformats.org/officeDocument/2006/relationships/customXml" Target="../ink/ink770.xml"/><Relationship Id="rId61" Type="http://schemas.openxmlformats.org/officeDocument/2006/relationships/image" Target="../media/image31.png"/><Relationship Id="rId199" Type="http://schemas.openxmlformats.org/officeDocument/2006/relationships/image" Target="../media/image16410.png"/><Relationship Id="rId571" Type="http://schemas.openxmlformats.org/officeDocument/2006/relationships/image" Target="../media/image468.png"/><Relationship Id="rId627" Type="http://schemas.openxmlformats.org/officeDocument/2006/relationships/image" Target="../media/image496.png"/><Relationship Id="rId669" Type="http://schemas.openxmlformats.org/officeDocument/2006/relationships/image" Target="../media/image517.png"/><Relationship Id="rId19" Type="http://schemas.openxmlformats.org/officeDocument/2006/relationships/image" Target="../media/image10.png"/><Relationship Id="rId224" Type="http://schemas.openxmlformats.org/officeDocument/2006/relationships/customXml" Target="../ink/ink700.xml"/><Relationship Id="rId266" Type="http://schemas.openxmlformats.org/officeDocument/2006/relationships/customXml" Target="../ink/ink721.xml"/><Relationship Id="rId431" Type="http://schemas.openxmlformats.org/officeDocument/2006/relationships/image" Target="../media/image398.png"/><Relationship Id="rId473" Type="http://schemas.openxmlformats.org/officeDocument/2006/relationships/image" Target="../media/image419.png"/><Relationship Id="rId529" Type="http://schemas.openxmlformats.org/officeDocument/2006/relationships/image" Target="../media/image447.png"/><Relationship Id="rId30" Type="http://schemas.openxmlformats.org/officeDocument/2006/relationships/customXml" Target="../ink/ink603.xml"/><Relationship Id="rId126" Type="http://schemas.openxmlformats.org/officeDocument/2006/relationships/customXml" Target="../ink/ink651.xml"/><Relationship Id="rId168" Type="http://schemas.openxmlformats.org/officeDocument/2006/relationships/customXml" Target="../ink/ink672.xml"/><Relationship Id="rId333" Type="http://schemas.openxmlformats.org/officeDocument/2006/relationships/image" Target="../media/image3490.png"/><Relationship Id="rId540" Type="http://schemas.openxmlformats.org/officeDocument/2006/relationships/customXml" Target="../ink/ink858.xml"/><Relationship Id="rId72" Type="http://schemas.openxmlformats.org/officeDocument/2006/relationships/customXml" Target="../ink/ink624.xml"/><Relationship Id="rId375" Type="http://schemas.openxmlformats.org/officeDocument/2006/relationships/image" Target="../media/image3700.png"/><Relationship Id="rId582" Type="http://schemas.openxmlformats.org/officeDocument/2006/relationships/customXml" Target="../ink/ink879.xml"/><Relationship Id="rId638" Type="http://schemas.openxmlformats.org/officeDocument/2006/relationships/customXml" Target="../ink/ink907.xml"/><Relationship Id="rId3" Type="http://schemas.openxmlformats.org/officeDocument/2006/relationships/image" Target="../media/image2.png"/><Relationship Id="rId235" Type="http://schemas.openxmlformats.org/officeDocument/2006/relationships/image" Target="../media/image18210.png"/><Relationship Id="rId277" Type="http://schemas.openxmlformats.org/officeDocument/2006/relationships/image" Target="../media/image20310.png"/><Relationship Id="rId400" Type="http://schemas.openxmlformats.org/officeDocument/2006/relationships/customXml" Target="../ink/ink788.xml"/><Relationship Id="rId442" Type="http://schemas.openxmlformats.org/officeDocument/2006/relationships/customXml" Target="../ink/ink809.xml"/><Relationship Id="rId484" Type="http://schemas.openxmlformats.org/officeDocument/2006/relationships/customXml" Target="../ink/ink830.xml"/><Relationship Id="rId137" Type="http://schemas.openxmlformats.org/officeDocument/2006/relationships/image" Target="../media/image12710.png"/><Relationship Id="rId302" Type="http://schemas.openxmlformats.org/officeDocument/2006/relationships/customXml" Target="../ink/ink739.xml"/><Relationship Id="rId344" Type="http://schemas.openxmlformats.org/officeDocument/2006/relationships/customXml" Target="../ink/ink760.xml"/><Relationship Id="rId41" Type="http://schemas.openxmlformats.org/officeDocument/2006/relationships/image" Target="../media/image21.png"/><Relationship Id="rId83" Type="http://schemas.openxmlformats.org/officeDocument/2006/relationships/image" Target="../media/image42.png"/><Relationship Id="rId179" Type="http://schemas.openxmlformats.org/officeDocument/2006/relationships/image" Target="../media/image14810.png"/><Relationship Id="rId386" Type="http://schemas.openxmlformats.org/officeDocument/2006/relationships/customXml" Target="../ink/ink781.xml"/><Relationship Id="rId551" Type="http://schemas.openxmlformats.org/officeDocument/2006/relationships/image" Target="../media/image458.png"/><Relationship Id="rId593" Type="http://schemas.openxmlformats.org/officeDocument/2006/relationships/image" Target="../media/image479.png"/><Relationship Id="rId607" Type="http://schemas.openxmlformats.org/officeDocument/2006/relationships/image" Target="../media/image486.png"/><Relationship Id="rId649" Type="http://schemas.openxmlformats.org/officeDocument/2006/relationships/image" Target="../media/image507.png"/><Relationship Id="rId190" Type="http://schemas.openxmlformats.org/officeDocument/2006/relationships/customXml" Target="../ink/ink683.xml"/><Relationship Id="rId204" Type="http://schemas.openxmlformats.org/officeDocument/2006/relationships/customXml" Target="../ink/ink690.xml"/><Relationship Id="rId246" Type="http://schemas.openxmlformats.org/officeDocument/2006/relationships/customXml" Target="../ink/ink711.xml"/><Relationship Id="rId288" Type="http://schemas.openxmlformats.org/officeDocument/2006/relationships/customXml" Target="../ink/ink732.xml"/><Relationship Id="rId411" Type="http://schemas.openxmlformats.org/officeDocument/2006/relationships/image" Target="../media/image3880.png"/><Relationship Id="rId453" Type="http://schemas.openxmlformats.org/officeDocument/2006/relationships/image" Target="../media/image409.png"/><Relationship Id="rId509" Type="http://schemas.openxmlformats.org/officeDocument/2006/relationships/image" Target="../media/image437.png"/><Relationship Id="rId660" Type="http://schemas.openxmlformats.org/officeDocument/2006/relationships/customXml" Target="../ink/ink918.xml"/><Relationship Id="rId106" Type="http://schemas.openxmlformats.org/officeDocument/2006/relationships/customXml" Target="../ink/ink641.xml"/><Relationship Id="rId313" Type="http://schemas.openxmlformats.org/officeDocument/2006/relationships/image" Target="../media/image3390.png"/><Relationship Id="rId495" Type="http://schemas.openxmlformats.org/officeDocument/2006/relationships/image" Target="../media/image430.png"/><Relationship Id="rId10" Type="http://schemas.openxmlformats.org/officeDocument/2006/relationships/customXml" Target="../ink/ink593.xml"/><Relationship Id="rId52" Type="http://schemas.openxmlformats.org/officeDocument/2006/relationships/customXml" Target="../ink/ink614.xml"/><Relationship Id="rId94" Type="http://schemas.openxmlformats.org/officeDocument/2006/relationships/customXml" Target="../ink/ink635.xml"/><Relationship Id="rId148" Type="http://schemas.openxmlformats.org/officeDocument/2006/relationships/customXml" Target="../ink/ink662.xml"/><Relationship Id="rId355" Type="http://schemas.openxmlformats.org/officeDocument/2006/relationships/image" Target="../media/image3600.png"/><Relationship Id="rId397" Type="http://schemas.openxmlformats.org/officeDocument/2006/relationships/image" Target="../media/image3810.png"/><Relationship Id="rId520" Type="http://schemas.openxmlformats.org/officeDocument/2006/relationships/customXml" Target="../ink/ink848.xml"/><Relationship Id="rId562" Type="http://schemas.openxmlformats.org/officeDocument/2006/relationships/customXml" Target="../ink/ink869.xml"/><Relationship Id="rId618" Type="http://schemas.openxmlformats.org/officeDocument/2006/relationships/customXml" Target="../ink/ink897.xml"/><Relationship Id="rId215" Type="http://schemas.openxmlformats.org/officeDocument/2006/relationships/image" Target="../media/image17210.png"/><Relationship Id="rId257" Type="http://schemas.openxmlformats.org/officeDocument/2006/relationships/image" Target="../media/image19310.png"/><Relationship Id="rId422" Type="http://schemas.openxmlformats.org/officeDocument/2006/relationships/customXml" Target="../ink/ink799.xml"/><Relationship Id="rId464" Type="http://schemas.openxmlformats.org/officeDocument/2006/relationships/customXml" Target="../ink/ink820.xml"/><Relationship Id="rId299" Type="http://schemas.openxmlformats.org/officeDocument/2006/relationships/image" Target="../media/image21410.png"/><Relationship Id="rId63" Type="http://schemas.openxmlformats.org/officeDocument/2006/relationships/image" Target="../media/image32.png"/><Relationship Id="rId159" Type="http://schemas.openxmlformats.org/officeDocument/2006/relationships/image" Target="../media/image13810.png"/><Relationship Id="rId366" Type="http://schemas.openxmlformats.org/officeDocument/2006/relationships/customXml" Target="../ink/ink771.xml"/><Relationship Id="rId573" Type="http://schemas.openxmlformats.org/officeDocument/2006/relationships/image" Target="../media/image469.png"/><Relationship Id="rId226" Type="http://schemas.openxmlformats.org/officeDocument/2006/relationships/customXml" Target="../ink/ink701.xml"/><Relationship Id="rId433" Type="http://schemas.openxmlformats.org/officeDocument/2006/relationships/image" Target="../media/image399.png"/><Relationship Id="rId640" Type="http://schemas.openxmlformats.org/officeDocument/2006/relationships/customXml" Target="../ink/ink908.xml"/><Relationship Id="rId74" Type="http://schemas.openxmlformats.org/officeDocument/2006/relationships/customXml" Target="../ink/ink625.xml"/><Relationship Id="rId377" Type="http://schemas.openxmlformats.org/officeDocument/2006/relationships/image" Target="../media/image3710.png"/><Relationship Id="rId500" Type="http://schemas.openxmlformats.org/officeDocument/2006/relationships/customXml" Target="../ink/ink838.xml"/><Relationship Id="rId584" Type="http://schemas.openxmlformats.org/officeDocument/2006/relationships/customXml" Target="../ink/ink880.xml"/><Relationship Id="rId5" Type="http://schemas.openxmlformats.org/officeDocument/2006/relationships/image" Target="../media/image3.png"/><Relationship Id="rId237" Type="http://schemas.openxmlformats.org/officeDocument/2006/relationships/image" Target="../media/image18310.png"/><Relationship Id="rId444" Type="http://schemas.openxmlformats.org/officeDocument/2006/relationships/customXml" Target="../ink/ink810.xml"/><Relationship Id="rId651" Type="http://schemas.openxmlformats.org/officeDocument/2006/relationships/image" Target="../media/image508.png"/><Relationship Id="rId290" Type="http://schemas.openxmlformats.org/officeDocument/2006/relationships/customXml" Target="../ink/ink733.xml"/><Relationship Id="rId304" Type="http://schemas.openxmlformats.org/officeDocument/2006/relationships/customXml" Target="../ink/ink740.xml"/><Relationship Id="rId388" Type="http://schemas.openxmlformats.org/officeDocument/2006/relationships/customXml" Target="../ink/ink782.xml"/><Relationship Id="rId511" Type="http://schemas.openxmlformats.org/officeDocument/2006/relationships/image" Target="../media/image438.png"/><Relationship Id="rId609" Type="http://schemas.openxmlformats.org/officeDocument/2006/relationships/image" Target="../media/image487.png"/><Relationship Id="rId85" Type="http://schemas.openxmlformats.org/officeDocument/2006/relationships/image" Target="../media/image43.png"/><Relationship Id="rId150" Type="http://schemas.openxmlformats.org/officeDocument/2006/relationships/customXml" Target="../ink/ink663.xml"/><Relationship Id="rId595" Type="http://schemas.openxmlformats.org/officeDocument/2006/relationships/image" Target="../media/image480.png"/><Relationship Id="rId248" Type="http://schemas.openxmlformats.org/officeDocument/2006/relationships/customXml" Target="../ink/ink712.xml"/><Relationship Id="rId455" Type="http://schemas.openxmlformats.org/officeDocument/2006/relationships/image" Target="../media/image410.png"/><Relationship Id="rId662" Type="http://schemas.openxmlformats.org/officeDocument/2006/relationships/customXml" Target="../ink/ink919.xml"/><Relationship Id="rId12" Type="http://schemas.openxmlformats.org/officeDocument/2006/relationships/customXml" Target="../ink/ink594.xml"/><Relationship Id="rId108" Type="http://schemas.openxmlformats.org/officeDocument/2006/relationships/customXml" Target="../ink/ink642.xml"/><Relationship Id="rId315" Type="http://schemas.openxmlformats.org/officeDocument/2006/relationships/image" Target="../media/image3400.png"/><Relationship Id="rId522" Type="http://schemas.openxmlformats.org/officeDocument/2006/relationships/customXml" Target="../ink/ink849.xml"/><Relationship Id="rId96" Type="http://schemas.openxmlformats.org/officeDocument/2006/relationships/customXml" Target="../ink/ink636.xml"/><Relationship Id="rId161" Type="http://schemas.openxmlformats.org/officeDocument/2006/relationships/image" Target="../media/image13910.png"/><Relationship Id="rId399" Type="http://schemas.openxmlformats.org/officeDocument/2006/relationships/image" Target="../media/image3820.png"/><Relationship Id="rId259" Type="http://schemas.openxmlformats.org/officeDocument/2006/relationships/image" Target="../media/image19410.png"/><Relationship Id="rId466" Type="http://schemas.openxmlformats.org/officeDocument/2006/relationships/customXml" Target="../ink/ink821.xml"/><Relationship Id="rId23" Type="http://schemas.openxmlformats.org/officeDocument/2006/relationships/image" Target="../media/image12.png"/><Relationship Id="rId119" Type="http://schemas.openxmlformats.org/officeDocument/2006/relationships/image" Target="../media/image11710.png"/><Relationship Id="rId326" Type="http://schemas.openxmlformats.org/officeDocument/2006/relationships/customXml" Target="../ink/ink751.xml"/><Relationship Id="rId533" Type="http://schemas.openxmlformats.org/officeDocument/2006/relationships/image" Target="../media/image449.png"/><Relationship Id="rId172" Type="http://schemas.openxmlformats.org/officeDocument/2006/relationships/customXml" Target="../ink/ink674.xml"/><Relationship Id="rId477" Type="http://schemas.openxmlformats.org/officeDocument/2006/relationships/image" Target="../media/image421.png"/><Relationship Id="rId600" Type="http://schemas.openxmlformats.org/officeDocument/2006/relationships/customXml" Target="../ink/ink888.xml"/><Relationship Id="rId337" Type="http://schemas.openxmlformats.org/officeDocument/2006/relationships/image" Target="../media/image3510.png"/><Relationship Id="rId34" Type="http://schemas.openxmlformats.org/officeDocument/2006/relationships/customXml" Target="../ink/ink605.xml"/><Relationship Id="rId544" Type="http://schemas.openxmlformats.org/officeDocument/2006/relationships/customXml" Target="../ink/ink860.xml"/><Relationship Id="rId183" Type="http://schemas.openxmlformats.org/officeDocument/2006/relationships/image" Target="../media/image15010.png"/><Relationship Id="rId390" Type="http://schemas.openxmlformats.org/officeDocument/2006/relationships/customXml" Target="../ink/ink783.xml"/><Relationship Id="rId404" Type="http://schemas.openxmlformats.org/officeDocument/2006/relationships/customXml" Target="../ink/ink790.xml"/><Relationship Id="rId611" Type="http://schemas.openxmlformats.org/officeDocument/2006/relationships/image" Target="../media/image488.png"/><Relationship Id="rId250" Type="http://schemas.openxmlformats.org/officeDocument/2006/relationships/customXml" Target="../ink/ink713.xml"/><Relationship Id="rId488" Type="http://schemas.openxmlformats.org/officeDocument/2006/relationships/customXml" Target="../ink/ink832.xml"/><Relationship Id="rId45" Type="http://schemas.openxmlformats.org/officeDocument/2006/relationships/image" Target="../media/image23.png"/><Relationship Id="rId110" Type="http://schemas.openxmlformats.org/officeDocument/2006/relationships/customXml" Target="../ink/ink643.xml"/><Relationship Id="rId348" Type="http://schemas.openxmlformats.org/officeDocument/2006/relationships/customXml" Target="../ink/ink762.xml"/><Relationship Id="rId555" Type="http://schemas.openxmlformats.org/officeDocument/2006/relationships/image" Target="../media/image460.png"/><Relationship Id="rId194" Type="http://schemas.openxmlformats.org/officeDocument/2006/relationships/customXml" Target="../ink/ink685.xml"/><Relationship Id="rId208" Type="http://schemas.openxmlformats.org/officeDocument/2006/relationships/customXml" Target="../ink/ink692.xml"/><Relationship Id="rId415" Type="http://schemas.openxmlformats.org/officeDocument/2006/relationships/image" Target="../media/image3900.png"/><Relationship Id="rId622" Type="http://schemas.openxmlformats.org/officeDocument/2006/relationships/customXml" Target="../ink/ink899.xml"/><Relationship Id="rId261" Type="http://schemas.openxmlformats.org/officeDocument/2006/relationships/image" Target="../media/image19510.png"/><Relationship Id="rId499" Type="http://schemas.openxmlformats.org/officeDocument/2006/relationships/image" Target="../media/image432.png"/><Relationship Id="rId56" Type="http://schemas.openxmlformats.org/officeDocument/2006/relationships/customXml" Target="../ink/ink616.xml"/><Relationship Id="rId359" Type="http://schemas.openxmlformats.org/officeDocument/2006/relationships/image" Target="../media/image3620.png"/><Relationship Id="rId566" Type="http://schemas.openxmlformats.org/officeDocument/2006/relationships/customXml" Target="../ink/ink871.xml"/><Relationship Id="rId121" Type="http://schemas.openxmlformats.org/officeDocument/2006/relationships/image" Target="../media/image11810.png"/><Relationship Id="rId219" Type="http://schemas.openxmlformats.org/officeDocument/2006/relationships/image" Target="../media/image17410.png"/><Relationship Id="rId426" Type="http://schemas.openxmlformats.org/officeDocument/2006/relationships/customXml" Target="../ink/ink801.xml"/><Relationship Id="rId633" Type="http://schemas.openxmlformats.org/officeDocument/2006/relationships/image" Target="../media/image499.png"/><Relationship Id="rId67" Type="http://schemas.openxmlformats.org/officeDocument/2006/relationships/image" Target="../media/image34.png"/><Relationship Id="rId272" Type="http://schemas.openxmlformats.org/officeDocument/2006/relationships/customXml" Target="../ink/ink724.xml"/><Relationship Id="rId577" Type="http://schemas.openxmlformats.org/officeDocument/2006/relationships/image" Target="../media/image471.png"/><Relationship Id="rId132" Type="http://schemas.openxmlformats.org/officeDocument/2006/relationships/customXml" Target="../ink/ink654.xml"/><Relationship Id="rId437" Type="http://schemas.openxmlformats.org/officeDocument/2006/relationships/image" Target="../media/image401.png"/><Relationship Id="rId644" Type="http://schemas.openxmlformats.org/officeDocument/2006/relationships/customXml" Target="../ink/ink910.xml"/><Relationship Id="rId283" Type="http://schemas.openxmlformats.org/officeDocument/2006/relationships/image" Target="../media/image20610.png"/><Relationship Id="rId490" Type="http://schemas.openxmlformats.org/officeDocument/2006/relationships/customXml" Target="../ink/ink833.xml"/><Relationship Id="rId504" Type="http://schemas.openxmlformats.org/officeDocument/2006/relationships/customXml" Target="../ink/ink840.xml"/><Relationship Id="rId78" Type="http://schemas.openxmlformats.org/officeDocument/2006/relationships/customXml" Target="../ink/ink627.xml"/><Relationship Id="rId143" Type="http://schemas.openxmlformats.org/officeDocument/2006/relationships/image" Target="../media/image13010.png"/><Relationship Id="rId350" Type="http://schemas.openxmlformats.org/officeDocument/2006/relationships/customXml" Target="../ink/ink763.xml"/><Relationship Id="rId588" Type="http://schemas.openxmlformats.org/officeDocument/2006/relationships/customXml" Target="../ink/ink882.xml"/><Relationship Id="rId9" Type="http://schemas.openxmlformats.org/officeDocument/2006/relationships/image" Target="../media/image5.png"/><Relationship Id="rId210" Type="http://schemas.openxmlformats.org/officeDocument/2006/relationships/customXml" Target="../ink/ink693.xml"/><Relationship Id="rId448" Type="http://schemas.openxmlformats.org/officeDocument/2006/relationships/customXml" Target="../ink/ink812.xml"/><Relationship Id="rId655" Type="http://schemas.openxmlformats.org/officeDocument/2006/relationships/image" Target="../media/image510.png"/><Relationship Id="rId294" Type="http://schemas.openxmlformats.org/officeDocument/2006/relationships/customXml" Target="../ink/ink735.xml"/><Relationship Id="rId308" Type="http://schemas.openxmlformats.org/officeDocument/2006/relationships/customXml" Target="../ink/ink742.xml"/><Relationship Id="rId515" Type="http://schemas.openxmlformats.org/officeDocument/2006/relationships/image" Target="../media/image440.png"/><Relationship Id="rId89" Type="http://schemas.openxmlformats.org/officeDocument/2006/relationships/image" Target="../media/image45.png"/><Relationship Id="rId154" Type="http://schemas.openxmlformats.org/officeDocument/2006/relationships/customXml" Target="../ink/ink665.xml"/><Relationship Id="rId361" Type="http://schemas.openxmlformats.org/officeDocument/2006/relationships/image" Target="../media/image3630.png"/><Relationship Id="rId599" Type="http://schemas.openxmlformats.org/officeDocument/2006/relationships/image" Target="../media/image482.png"/><Relationship Id="rId459" Type="http://schemas.openxmlformats.org/officeDocument/2006/relationships/image" Target="../media/image412.png"/><Relationship Id="rId666" Type="http://schemas.openxmlformats.org/officeDocument/2006/relationships/customXml" Target="../ink/ink921.xml"/><Relationship Id="rId16" Type="http://schemas.openxmlformats.org/officeDocument/2006/relationships/customXml" Target="../ink/ink596.xml"/><Relationship Id="rId221" Type="http://schemas.openxmlformats.org/officeDocument/2006/relationships/image" Target="../media/image17510.png"/><Relationship Id="rId319" Type="http://schemas.openxmlformats.org/officeDocument/2006/relationships/image" Target="../media/image3420.png"/><Relationship Id="rId526" Type="http://schemas.openxmlformats.org/officeDocument/2006/relationships/customXml" Target="../ink/ink851.xml"/><Relationship Id="rId165" Type="http://schemas.openxmlformats.org/officeDocument/2006/relationships/image" Target="../media/image14110.png"/><Relationship Id="rId372" Type="http://schemas.openxmlformats.org/officeDocument/2006/relationships/customXml" Target="../ink/ink774.xml"/><Relationship Id="rId232" Type="http://schemas.openxmlformats.org/officeDocument/2006/relationships/customXml" Target="../ink/ink704.xml"/><Relationship Id="rId27" Type="http://schemas.openxmlformats.org/officeDocument/2006/relationships/image" Target="../media/image14.png"/><Relationship Id="rId537" Type="http://schemas.openxmlformats.org/officeDocument/2006/relationships/image" Target="../media/image451.png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485.png"/><Relationship Id="rId21" Type="http://schemas.openxmlformats.org/officeDocument/2006/relationships/image" Target="../media/image5437.png"/><Relationship Id="rId324" Type="http://schemas.openxmlformats.org/officeDocument/2006/relationships/customXml" Target="../ink/ink7472.xml"/><Relationship Id="rId531" Type="http://schemas.openxmlformats.org/officeDocument/2006/relationships/image" Target="../media/image5692.png"/><Relationship Id="rId629" Type="http://schemas.openxmlformats.org/officeDocument/2006/relationships/image" Target="../media/image5741.png"/><Relationship Id="rId170" Type="http://schemas.openxmlformats.org/officeDocument/2006/relationships/customXml" Target="../ink/ink7395.xml"/><Relationship Id="rId268" Type="http://schemas.openxmlformats.org/officeDocument/2006/relationships/customXml" Target="../ink/ink7444.xml"/><Relationship Id="rId475" Type="http://schemas.openxmlformats.org/officeDocument/2006/relationships/image" Target="../media/image5664.png"/><Relationship Id="rId32" Type="http://schemas.openxmlformats.org/officeDocument/2006/relationships/customXml" Target="../ink/ink7326.xml"/><Relationship Id="rId128" Type="http://schemas.openxmlformats.org/officeDocument/2006/relationships/customXml" Target="../ink/ink7374.xml"/><Relationship Id="rId335" Type="http://schemas.openxmlformats.org/officeDocument/2006/relationships/image" Target="../media/image5594.png"/><Relationship Id="rId542" Type="http://schemas.openxmlformats.org/officeDocument/2006/relationships/customXml" Target="../ink/ink7581.xml"/><Relationship Id="rId181" Type="http://schemas.openxmlformats.org/officeDocument/2006/relationships/image" Target="../media/image5517.png"/><Relationship Id="rId402" Type="http://schemas.openxmlformats.org/officeDocument/2006/relationships/customXml" Target="../ink/ink7511.xml"/><Relationship Id="rId279" Type="http://schemas.openxmlformats.org/officeDocument/2006/relationships/image" Target="../media/image5566.png"/><Relationship Id="rId486" Type="http://schemas.openxmlformats.org/officeDocument/2006/relationships/customXml" Target="../ink/ink7553.xml"/><Relationship Id="rId43" Type="http://schemas.openxmlformats.org/officeDocument/2006/relationships/image" Target="../media/image5448.png"/><Relationship Id="rId139" Type="http://schemas.openxmlformats.org/officeDocument/2006/relationships/image" Target="../media/image5496.png"/><Relationship Id="rId346" Type="http://schemas.openxmlformats.org/officeDocument/2006/relationships/customXml" Target="../ink/ink7483.xml"/><Relationship Id="rId553" Type="http://schemas.openxmlformats.org/officeDocument/2006/relationships/image" Target="../media/image5703.png"/><Relationship Id="rId192" Type="http://schemas.openxmlformats.org/officeDocument/2006/relationships/customXml" Target="../ink/ink7406.xml"/><Relationship Id="rId206" Type="http://schemas.openxmlformats.org/officeDocument/2006/relationships/customXml" Target="../ink/ink7413.xml"/><Relationship Id="rId413" Type="http://schemas.openxmlformats.org/officeDocument/2006/relationships/image" Target="../media/image5633.png"/><Relationship Id="rId497" Type="http://schemas.openxmlformats.org/officeDocument/2006/relationships/image" Target="../media/image5675.png"/><Relationship Id="rId620" Type="http://schemas.openxmlformats.org/officeDocument/2006/relationships/customXml" Target="../ink/ink7620.xml"/><Relationship Id="rId357" Type="http://schemas.openxmlformats.org/officeDocument/2006/relationships/image" Target="../media/image5605.png"/><Relationship Id="rId54" Type="http://schemas.openxmlformats.org/officeDocument/2006/relationships/customXml" Target="../ink/ink7337.xml"/><Relationship Id="rId217" Type="http://schemas.openxmlformats.org/officeDocument/2006/relationships/image" Target="../media/image5535.png"/><Relationship Id="rId564" Type="http://schemas.openxmlformats.org/officeDocument/2006/relationships/customXml" Target="../ink/ink7592.xml"/><Relationship Id="rId424" Type="http://schemas.openxmlformats.org/officeDocument/2006/relationships/customXml" Target="../ink/ink7522.xml"/><Relationship Id="rId631" Type="http://schemas.openxmlformats.org/officeDocument/2006/relationships/image" Target="../media/image5742.png"/><Relationship Id="rId270" Type="http://schemas.openxmlformats.org/officeDocument/2006/relationships/customXml" Target="../ink/ink7445.xml"/><Relationship Id="rId65" Type="http://schemas.openxmlformats.org/officeDocument/2006/relationships/image" Target="../media/image5459.png"/><Relationship Id="rId130" Type="http://schemas.openxmlformats.org/officeDocument/2006/relationships/customXml" Target="../ink/ink7375.xml"/><Relationship Id="rId368" Type="http://schemas.openxmlformats.org/officeDocument/2006/relationships/customXml" Target="../ink/ink7494.xml"/><Relationship Id="rId575" Type="http://schemas.openxmlformats.org/officeDocument/2006/relationships/image" Target="../media/image5714.png"/><Relationship Id="rId228" Type="http://schemas.openxmlformats.org/officeDocument/2006/relationships/customXml" Target="../ink/ink7424.xml"/><Relationship Id="rId435" Type="http://schemas.openxmlformats.org/officeDocument/2006/relationships/image" Target="../media/image5644.png"/><Relationship Id="rId642" Type="http://schemas.openxmlformats.org/officeDocument/2006/relationships/customXml" Target="../ink/ink7631.xml"/><Relationship Id="rId281" Type="http://schemas.openxmlformats.org/officeDocument/2006/relationships/image" Target="../media/image5567.png"/><Relationship Id="rId502" Type="http://schemas.openxmlformats.org/officeDocument/2006/relationships/customXml" Target="../ink/ink7561.xml"/><Relationship Id="rId76" Type="http://schemas.openxmlformats.org/officeDocument/2006/relationships/customXml" Target="../ink/ink7348.xml"/><Relationship Id="rId141" Type="http://schemas.openxmlformats.org/officeDocument/2006/relationships/image" Target="../media/image5497.png"/><Relationship Id="rId379" Type="http://schemas.openxmlformats.org/officeDocument/2006/relationships/image" Target="../media/image5616.png"/><Relationship Id="rId586" Type="http://schemas.openxmlformats.org/officeDocument/2006/relationships/customXml" Target="../ink/ink7603.xml"/><Relationship Id="rId7" Type="http://schemas.openxmlformats.org/officeDocument/2006/relationships/image" Target="../media/image5430.png"/><Relationship Id="rId239" Type="http://schemas.openxmlformats.org/officeDocument/2006/relationships/image" Target="../media/image5546.png"/><Relationship Id="rId446" Type="http://schemas.openxmlformats.org/officeDocument/2006/relationships/customXml" Target="../ink/ink7533.xml"/><Relationship Id="rId653" Type="http://schemas.openxmlformats.org/officeDocument/2006/relationships/image" Target="../media/image5753.png"/><Relationship Id="rId292" Type="http://schemas.openxmlformats.org/officeDocument/2006/relationships/customXml" Target="../ink/ink7456.xml"/><Relationship Id="rId306" Type="http://schemas.openxmlformats.org/officeDocument/2006/relationships/customXml" Target="../ink/ink7463.xml"/><Relationship Id="rId87" Type="http://schemas.openxmlformats.org/officeDocument/2006/relationships/image" Target="../media/image5470.png"/><Relationship Id="rId513" Type="http://schemas.openxmlformats.org/officeDocument/2006/relationships/image" Target="../media/image5683.png"/><Relationship Id="rId597" Type="http://schemas.openxmlformats.org/officeDocument/2006/relationships/image" Target="../media/image5725.png"/><Relationship Id="rId152" Type="http://schemas.openxmlformats.org/officeDocument/2006/relationships/customXml" Target="../ink/ink7386.xml"/><Relationship Id="rId457" Type="http://schemas.openxmlformats.org/officeDocument/2006/relationships/image" Target="../media/image5655.png"/><Relationship Id="rId664" Type="http://schemas.openxmlformats.org/officeDocument/2006/relationships/customXml" Target="../ink/ink7642.xml"/><Relationship Id="rId14" Type="http://schemas.openxmlformats.org/officeDocument/2006/relationships/customXml" Target="../ink/ink7317.xml"/><Relationship Id="rId317" Type="http://schemas.openxmlformats.org/officeDocument/2006/relationships/image" Target="../media/image5585.png"/><Relationship Id="rId524" Type="http://schemas.openxmlformats.org/officeDocument/2006/relationships/customXml" Target="../ink/ink7572.xml"/><Relationship Id="rId98" Type="http://schemas.openxmlformats.org/officeDocument/2006/relationships/customXml" Target="../ink/ink7359.xml"/><Relationship Id="rId163" Type="http://schemas.openxmlformats.org/officeDocument/2006/relationships/image" Target="../media/image5508.png"/><Relationship Id="rId370" Type="http://schemas.openxmlformats.org/officeDocument/2006/relationships/customXml" Target="../ink/ink7495.xml"/><Relationship Id="rId230" Type="http://schemas.openxmlformats.org/officeDocument/2006/relationships/customXml" Target="../ink/ink7425.xml"/><Relationship Id="rId468" Type="http://schemas.openxmlformats.org/officeDocument/2006/relationships/customXml" Target="../ink/ink7544.xml"/><Relationship Id="rId25" Type="http://schemas.openxmlformats.org/officeDocument/2006/relationships/image" Target="../media/image5439.png"/><Relationship Id="rId328" Type="http://schemas.openxmlformats.org/officeDocument/2006/relationships/customXml" Target="../ink/ink7474.xml"/><Relationship Id="rId535" Type="http://schemas.openxmlformats.org/officeDocument/2006/relationships/image" Target="../media/image5694.png"/><Relationship Id="rId174" Type="http://schemas.openxmlformats.org/officeDocument/2006/relationships/customXml" Target="../ink/ink7397.xml"/><Relationship Id="rId381" Type="http://schemas.openxmlformats.org/officeDocument/2006/relationships/image" Target="../media/image5617.png"/><Relationship Id="rId602" Type="http://schemas.openxmlformats.org/officeDocument/2006/relationships/customXml" Target="../ink/ink7611.xml"/><Relationship Id="rId241" Type="http://schemas.openxmlformats.org/officeDocument/2006/relationships/image" Target="../media/image5547.png"/><Relationship Id="rId479" Type="http://schemas.openxmlformats.org/officeDocument/2006/relationships/image" Target="../media/image5666.png"/><Relationship Id="rId36" Type="http://schemas.openxmlformats.org/officeDocument/2006/relationships/customXml" Target="../ink/ink7328.xml"/><Relationship Id="rId339" Type="http://schemas.openxmlformats.org/officeDocument/2006/relationships/image" Target="../media/image5596.png"/><Relationship Id="rId546" Type="http://schemas.openxmlformats.org/officeDocument/2006/relationships/customXml" Target="../ink/ink7583.xml"/><Relationship Id="rId101" Type="http://schemas.openxmlformats.org/officeDocument/2006/relationships/image" Target="../media/image5477.png"/><Relationship Id="rId185" Type="http://schemas.openxmlformats.org/officeDocument/2006/relationships/image" Target="../media/image5519.png"/><Relationship Id="rId406" Type="http://schemas.openxmlformats.org/officeDocument/2006/relationships/customXml" Target="../ink/ink7513.xml"/><Relationship Id="rId392" Type="http://schemas.openxmlformats.org/officeDocument/2006/relationships/customXml" Target="../ink/ink7506.xml"/><Relationship Id="rId613" Type="http://schemas.openxmlformats.org/officeDocument/2006/relationships/image" Target="../media/image5733.png"/><Relationship Id="rId252" Type="http://schemas.openxmlformats.org/officeDocument/2006/relationships/customXml" Target="../ink/ink7436.xml"/><Relationship Id="rId47" Type="http://schemas.openxmlformats.org/officeDocument/2006/relationships/image" Target="../media/image5450.png"/><Relationship Id="rId112" Type="http://schemas.openxmlformats.org/officeDocument/2006/relationships/customXml" Target="../ink/ink7366.xml"/><Relationship Id="rId557" Type="http://schemas.openxmlformats.org/officeDocument/2006/relationships/image" Target="../media/image5705.png"/><Relationship Id="rId196" Type="http://schemas.openxmlformats.org/officeDocument/2006/relationships/customXml" Target="../ink/ink7408.xml"/><Relationship Id="rId417" Type="http://schemas.openxmlformats.org/officeDocument/2006/relationships/image" Target="../media/image5635.png"/><Relationship Id="rId624" Type="http://schemas.openxmlformats.org/officeDocument/2006/relationships/customXml" Target="../ink/ink7622.xml"/><Relationship Id="rId263" Type="http://schemas.openxmlformats.org/officeDocument/2006/relationships/image" Target="../media/image5558.png"/><Relationship Id="rId470" Type="http://schemas.openxmlformats.org/officeDocument/2006/relationships/customXml" Target="../ink/ink7545.xml"/><Relationship Id="rId58" Type="http://schemas.openxmlformats.org/officeDocument/2006/relationships/customXml" Target="../ink/ink7339.xml"/><Relationship Id="rId123" Type="http://schemas.openxmlformats.org/officeDocument/2006/relationships/image" Target="../media/image5488.png"/><Relationship Id="rId330" Type="http://schemas.openxmlformats.org/officeDocument/2006/relationships/customXml" Target="../ink/ink7475.xml"/><Relationship Id="rId568" Type="http://schemas.openxmlformats.org/officeDocument/2006/relationships/customXml" Target="../ink/ink7594.xml"/><Relationship Id="rId428" Type="http://schemas.openxmlformats.org/officeDocument/2006/relationships/customXml" Target="../ink/ink7524.xml"/><Relationship Id="rId635" Type="http://schemas.openxmlformats.org/officeDocument/2006/relationships/image" Target="../media/image5744.png"/><Relationship Id="rId274" Type="http://schemas.openxmlformats.org/officeDocument/2006/relationships/customXml" Target="../ink/ink7447.xml"/><Relationship Id="rId481" Type="http://schemas.openxmlformats.org/officeDocument/2006/relationships/image" Target="../media/image5667.png"/><Relationship Id="rId27" Type="http://schemas.openxmlformats.org/officeDocument/2006/relationships/image" Target="../media/image5440.png"/><Relationship Id="rId69" Type="http://schemas.openxmlformats.org/officeDocument/2006/relationships/image" Target="../media/image5461.png"/><Relationship Id="rId134" Type="http://schemas.openxmlformats.org/officeDocument/2006/relationships/customXml" Target="../ink/ink7377.xml"/><Relationship Id="rId537" Type="http://schemas.openxmlformats.org/officeDocument/2006/relationships/image" Target="../media/image5695.png"/><Relationship Id="rId579" Type="http://schemas.openxmlformats.org/officeDocument/2006/relationships/image" Target="../media/image5716.png"/><Relationship Id="rId80" Type="http://schemas.openxmlformats.org/officeDocument/2006/relationships/customXml" Target="../ink/ink7350.xml"/><Relationship Id="rId176" Type="http://schemas.openxmlformats.org/officeDocument/2006/relationships/customXml" Target="../ink/ink7398.xml"/><Relationship Id="rId341" Type="http://schemas.openxmlformats.org/officeDocument/2006/relationships/image" Target="../media/image5597.png"/><Relationship Id="rId383" Type="http://schemas.openxmlformats.org/officeDocument/2006/relationships/image" Target="../media/image5618.png"/><Relationship Id="rId439" Type="http://schemas.openxmlformats.org/officeDocument/2006/relationships/image" Target="../media/image5646.png"/><Relationship Id="rId590" Type="http://schemas.openxmlformats.org/officeDocument/2006/relationships/customXml" Target="../ink/ink7605.xml"/><Relationship Id="rId604" Type="http://schemas.openxmlformats.org/officeDocument/2006/relationships/customXml" Target="../ink/ink7612.xml"/><Relationship Id="rId646" Type="http://schemas.openxmlformats.org/officeDocument/2006/relationships/customXml" Target="../ink/ink7633.xml"/><Relationship Id="rId201" Type="http://schemas.openxmlformats.org/officeDocument/2006/relationships/image" Target="../media/image5527.png"/><Relationship Id="rId243" Type="http://schemas.openxmlformats.org/officeDocument/2006/relationships/image" Target="../media/image5548.png"/><Relationship Id="rId285" Type="http://schemas.openxmlformats.org/officeDocument/2006/relationships/image" Target="../media/image5569.png"/><Relationship Id="rId450" Type="http://schemas.openxmlformats.org/officeDocument/2006/relationships/customXml" Target="../ink/ink7535.xml"/><Relationship Id="rId506" Type="http://schemas.openxmlformats.org/officeDocument/2006/relationships/customXml" Target="../ink/ink7563.xml"/><Relationship Id="rId38" Type="http://schemas.openxmlformats.org/officeDocument/2006/relationships/customXml" Target="../ink/ink7329.xml"/><Relationship Id="rId103" Type="http://schemas.openxmlformats.org/officeDocument/2006/relationships/image" Target="../media/image5478.png"/><Relationship Id="rId310" Type="http://schemas.openxmlformats.org/officeDocument/2006/relationships/customXml" Target="../ink/ink7465.xml"/><Relationship Id="rId492" Type="http://schemas.openxmlformats.org/officeDocument/2006/relationships/customXml" Target="../ink/ink7556.xml"/><Relationship Id="rId548" Type="http://schemas.openxmlformats.org/officeDocument/2006/relationships/customXml" Target="../ink/ink7584.xml"/><Relationship Id="rId91" Type="http://schemas.openxmlformats.org/officeDocument/2006/relationships/image" Target="../media/image5472.png"/><Relationship Id="rId145" Type="http://schemas.openxmlformats.org/officeDocument/2006/relationships/image" Target="../media/image5499.png"/><Relationship Id="rId187" Type="http://schemas.openxmlformats.org/officeDocument/2006/relationships/image" Target="../media/image5520.png"/><Relationship Id="rId352" Type="http://schemas.openxmlformats.org/officeDocument/2006/relationships/customXml" Target="../ink/ink7486.xml"/><Relationship Id="rId394" Type="http://schemas.openxmlformats.org/officeDocument/2006/relationships/customXml" Target="../ink/ink7507.xml"/><Relationship Id="rId408" Type="http://schemas.openxmlformats.org/officeDocument/2006/relationships/customXml" Target="../ink/ink7514.xml"/><Relationship Id="rId615" Type="http://schemas.openxmlformats.org/officeDocument/2006/relationships/image" Target="../media/image5734.png"/><Relationship Id="rId212" Type="http://schemas.openxmlformats.org/officeDocument/2006/relationships/customXml" Target="../ink/ink7416.xml"/><Relationship Id="rId254" Type="http://schemas.openxmlformats.org/officeDocument/2006/relationships/customXml" Target="../ink/ink7437.xml"/><Relationship Id="rId657" Type="http://schemas.openxmlformats.org/officeDocument/2006/relationships/image" Target="../media/image5755.png"/><Relationship Id="rId49" Type="http://schemas.openxmlformats.org/officeDocument/2006/relationships/image" Target="../media/image5451.png"/><Relationship Id="rId114" Type="http://schemas.openxmlformats.org/officeDocument/2006/relationships/customXml" Target="../ink/ink7367.xml"/><Relationship Id="rId296" Type="http://schemas.openxmlformats.org/officeDocument/2006/relationships/customXml" Target="../ink/ink7458.xml"/><Relationship Id="rId461" Type="http://schemas.openxmlformats.org/officeDocument/2006/relationships/image" Target="../media/image5657.png"/><Relationship Id="rId517" Type="http://schemas.openxmlformats.org/officeDocument/2006/relationships/image" Target="../media/image5685.png"/><Relationship Id="rId559" Type="http://schemas.openxmlformats.org/officeDocument/2006/relationships/image" Target="../media/image5706.png"/><Relationship Id="rId60" Type="http://schemas.openxmlformats.org/officeDocument/2006/relationships/customXml" Target="../ink/ink7340.xml"/><Relationship Id="rId156" Type="http://schemas.openxmlformats.org/officeDocument/2006/relationships/customXml" Target="../ink/ink7388.xml"/><Relationship Id="rId198" Type="http://schemas.openxmlformats.org/officeDocument/2006/relationships/customXml" Target="../ink/ink7409.xml"/><Relationship Id="rId321" Type="http://schemas.openxmlformats.org/officeDocument/2006/relationships/image" Target="../media/image5587.png"/><Relationship Id="rId363" Type="http://schemas.openxmlformats.org/officeDocument/2006/relationships/image" Target="../media/image5608.png"/><Relationship Id="rId419" Type="http://schemas.openxmlformats.org/officeDocument/2006/relationships/image" Target="../media/image5636.png"/><Relationship Id="rId570" Type="http://schemas.openxmlformats.org/officeDocument/2006/relationships/customXml" Target="../ink/ink7595.xml"/><Relationship Id="rId626" Type="http://schemas.openxmlformats.org/officeDocument/2006/relationships/customXml" Target="../ink/ink7623.xml"/><Relationship Id="rId223" Type="http://schemas.openxmlformats.org/officeDocument/2006/relationships/image" Target="../media/image5538.png"/><Relationship Id="rId430" Type="http://schemas.openxmlformats.org/officeDocument/2006/relationships/customXml" Target="../ink/ink7525.xml"/><Relationship Id="rId18" Type="http://schemas.openxmlformats.org/officeDocument/2006/relationships/customXml" Target="../ink/ink7319.xml"/><Relationship Id="rId265" Type="http://schemas.openxmlformats.org/officeDocument/2006/relationships/image" Target="../media/image5559.png"/><Relationship Id="rId472" Type="http://schemas.openxmlformats.org/officeDocument/2006/relationships/customXml" Target="../ink/ink7546.xml"/><Relationship Id="rId528" Type="http://schemas.openxmlformats.org/officeDocument/2006/relationships/customXml" Target="../ink/ink7574.xml"/><Relationship Id="rId125" Type="http://schemas.openxmlformats.org/officeDocument/2006/relationships/image" Target="../media/image5489.png"/><Relationship Id="rId167" Type="http://schemas.openxmlformats.org/officeDocument/2006/relationships/image" Target="../media/image5510.png"/><Relationship Id="rId332" Type="http://schemas.openxmlformats.org/officeDocument/2006/relationships/customXml" Target="../ink/ink7476.xml"/><Relationship Id="rId374" Type="http://schemas.openxmlformats.org/officeDocument/2006/relationships/customXml" Target="../ink/ink7497.xml"/><Relationship Id="rId581" Type="http://schemas.openxmlformats.org/officeDocument/2006/relationships/image" Target="../media/image5717.png"/><Relationship Id="rId71" Type="http://schemas.openxmlformats.org/officeDocument/2006/relationships/image" Target="../media/image5462.png"/><Relationship Id="rId234" Type="http://schemas.openxmlformats.org/officeDocument/2006/relationships/customXml" Target="../ink/ink7427.xml"/><Relationship Id="rId637" Type="http://schemas.openxmlformats.org/officeDocument/2006/relationships/image" Target="../media/image5745.png"/><Relationship Id="rId2" Type="http://schemas.openxmlformats.org/officeDocument/2006/relationships/customXml" Target="../ink/ink7311.xml"/><Relationship Id="rId29" Type="http://schemas.openxmlformats.org/officeDocument/2006/relationships/image" Target="../media/image5441.png"/><Relationship Id="rId276" Type="http://schemas.openxmlformats.org/officeDocument/2006/relationships/customXml" Target="../ink/ink7448.xml"/><Relationship Id="rId441" Type="http://schemas.openxmlformats.org/officeDocument/2006/relationships/image" Target="../media/image5647.png"/><Relationship Id="rId483" Type="http://schemas.openxmlformats.org/officeDocument/2006/relationships/image" Target="../media/image5668.png"/><Relationship Id="rId539" Type="http://schemas.openxmlformats.org/officeDocument/2006/relationships/image" Target="../media/image5696.png"/><Relationship Id="rId40" Type="http://schemas.openxmlformats.org/officeDocument/2006/relationships/customXml" Target="../ink/ink7330.xml"/><Relationship Id="rId136" Type="http://schemas.openxmlformats.org/officeDocument/2006/relationships/customXml" Target="../ink/ink7378.xml"/><Relationship Id="rId178" Type="http://schemas.openxmlformats.org/officeDocument/2006/relationships/customXml" Target="../ink/ink7399.xml"/><Relationship Id="rId301" Type="http://schemas.openxmlformats.org/officeDocument/2006/relationships/image" Target="../media/image5577.png"/><Relationship Id="rId343" Type="http://schemas.openxmlformats.org/officeDocument/2006/relationships/image" Target="../media/image5598.png"/><Relationship Id="rId550" Type="http://schemas.openxmlformats.org/officeDocument/2006/relationships/customXml" Target="../ink/ink7585.xml"/><Relationship Id="rId82" Type="http://schemas.openxmlformats.org/officeDocument/2006/relationships/customXml" Target="../ink/ink7351.xml"/><Relationship Id="rId203" Type="http://schemas.openxmlformats.org/officeDocument/2006/relationships/image" Target="../media/image5528.png"/><Relationship Id="rId385" Type="http://schemas.openxmlformats.org/officeDocument/2006/relationships/image" Target="../media/image5619.png"/><Relationship Id="rId592" Type="http://schemas.openxmlformats.org/officeDocument/2006/relationships/customXml" Target="../ink/ink7606.xml"/><Relationship Id="rId606" Type="http://schemas.openxmlformats.org/officeDocument/2006/relationships/customXml" Target="../ink/ink7613.xml"/><Relationship Id="rId648" Type="http://schemas.openxmlformats.org/officeDocument/2006/relationships/customXml" Target="../ink/ink7634.xml"/><Relationship Id="rId245" Type="http://schemas.openxmlformats.org/officeDocument/2006/relationships/image" Target="../media/image5549.png"/><Relationship Id="rId287" Type="http://schemas.openxmlformats.org/officeDocument/2006/relationships/image" Target="../media/image5570.png"/><Relationship Id="rId410" Type="http://schemas.openxmlformats.org/officeDocument/2006/relationships/customXml" Target="../ink/ink7515.xml"/><Relationship Id="rId452" Type="http://schemas.openxmlformats.org/officeDocument/2006/relationships/customXml" Target="../ink/ink7536.xml"/><Relationship Id="rId494" Type="http://schemas.openxmlformats.org/officeDocument/2006/relationships/customXml" Target="../ink/ink7557.xml"/><Relationship Id="rId508" Type="http://schemas.openxmlformats.org/officeDocument/2006/relationships/customXml" Target="../ink/ink7564.xml"/><Relationship Id="rId105" Type="http://schemas.openxmlformats.org/officeDocument/2006/relationships/image" Target="../media/image5479.png"/><Relationship Id="rId147" Type="http://schemas.openxmlformats.org/officeDocument/2006/relationships/image" Target="../media/image5500.png"/><Relationship Id="rId312" Type="http://schemas.openxmlformats.org/officeDocument/2006/relationships/customXml" Target="../ink/ink7466.xml"/><Relationship Id="rId354" Type="http://schemas.openxmlformats.org/officeDocument/2006/relationships/customXml" Target="../ink/ink7487.xml"/><Relationship Id="rId51" Type="http://schemas.openxmlformats.org/officeDocument/2006/relationships/image" Target="../media/image5452.png"/><Relationship Id="rId93" Type="http://schemas.openxmlformats.org/officeDocument/2006/relationships/image" Target="../media/image5473.png"/><Relationship Id="rId189" Type="http://schemas.openxmlformats.org/officeDocument/2006/relationships/image" Target="../media/image5521.png"/><Relationship Id="rId396" Type="http://schemas.openxmlformats.org/officeDocument/2006/relationships/customXml" Target="../ink/ink7508.xml"/><Relationship Id="rId561" Type="http://schemas.openxmlformats.org/officeDocument/2006/relationships/image" Target="../media/image5707.png"/><Relationship Id="rId617" Type="http://schemas.openxmlformats.org/officeDocument/2006/relationships/image" Target="../media/image5735.png"/><Relationship Id="rId659" Type="http://schemas.openxmlformats.org/officeDocument/2006/relationships/image" Target="../media/image5756.png"/><Relationship Id="rId214" Type="http://schemas.openxmlformats.org/officeDocument/2006/relationships/customXml" Target="../ink/ink7417.xml"/><Relationship Id="rId256" Type="http://schemas.openxmlformats.org/officeDocument/2006/relationships/customXml" Target="../ink/ink7438.xml"/><Relationship Id="rId298" Type="http://schemas.openxmlformats.org/officeDocument/2006/relationships/customXml" Target="../ink/ink7459.xml"/><Relationship Id="rId421" Type="http://schemas.openxmlformats.org/officeDocument/2006/relationships/image" Target="../media/image5637.png"/><Relationship Id="rId463" Type="http://schemas.openxmlformats.org/officeDocument/2006/relationships/image" Target="../media/image5658.png"/><Relationship Id="rId519" Type="http://schemas.openxmlformats.org/officeDocument/2006/relationships/image" Target="../media/image5686.png"/><Relationship Id="rId116" Type="http://schemas.openxmlformats.org/officeDocument/2006/relationships/customXml" Target="../ink/ink7368.xml"/><Relationship Id="rId158" Type="http://schemas.openxmlformats.org/officeDocument/2006/relationships/customXml" Target="../ink/ink7389.xml"/><Relationship Id="rId323" Type="http://schemas.openxmlformats.org/officeDocument/2006/relationships/image" Target="../media/image5588.png"/><Relationship Id="rId530" Type="http://schemas.openxmlformats.org/officeDocument/2006/relationships/customXml" Target="../ink/ink7575.xml"/><Relationship Id="rId20" Type="http://schemas.openxmlformats.org/officeDocument/2006/relationships/customXml" Target="../ink/ink7320.xml"/><Relationship Id="rId62" Type="http://schemas.openxmlformats.org/officeDocument/2006/relationships/customXml" Target="../ink/ink7341.xml"/><Relationship Id="rId365" Type="http://schemas.openxmlformats.org/officeDocument/2006/relationships/image" Target="../media/image5609.png"/><Relationship Id="rId572" Type="http://schemas.openxmlformats.org/officeDocument/2006/relationships/customXml" Target="../ink/ink7596.xml"/><Relationship Id="rId628" Type="http://schemas.openxmlformats.org/officeDocument/2006/relationships/customXml" Target="../ink/ink7624.xml"/><Relationship Id="rId225" Type="http://schemas.openxmlformats.org/officeDocument/2006/relationships/image" Target="../media/image5539.png"/><Relationship Id="rId267" Type="http://schemas.openxmlformats.org/officeDocument/2006/relationships/image" Target="../media/image5560.png"/><Relationship Id="rId432" Type="http://schemas.openxmlformats.org/officeDocument/2006/relationships/customXml" Target="../ink/ink7526.xml"/><Relationship Id="rId474" Type="http://schemas.openxmlformats.org/officeDocument/2006/relationships/customXml" Target="../ink/ink7547.xml"/><Relationship Id="rId127" Type="http://schemas.openxmlformats.org/officeDocument/2006/relationships/image" Target="../media/image5490.png"/><Relationship Id="rId31" Type="http://schemas.openxmlformats.org/officeDocument/2006/relationships/image" Target="../media/image5442.png"/><Relationship Id="rId73" Type="http://schemas.openxmlformats.org/officeDocument/2006/relationships/image" Target="../media/image5463.png"/><Relationship Id="rId169" Type="http://schemas.openxmlformats.org/officeDocument/2006/relationships/image" Target="../media/image5511.png"/><Relationship Id="rId334" Type="http://schemas.openxmlformats.org/officeDocument/2006/relationships/customXml" Target="../ink/ink7477.xml"/><Relationship Id="rId376" Type="http://schemas.openxmlformats.org/officeDocument/2006/relationships/customXml" Target="../ink/ink7498.xml"/><Relationship Id="rId541" Type="http://schemas.openxmlformats.org/officeDocument/2006/relationships/image" Target="../media/image5697.png"/><Relationship Id="rId583" Type="http://schemas.openxmlformats.org/officeDocument/2006/relationships/image" Target="../media/image5718.png"/><Relationship Id="rId639" Type="http://schemas.openxmlformats.org/officeDocument/2006/relationships/image" Target="../media/image5746.png"/><Relationship Id="rId4" Type="http://schemas.openxmlformats.org/officeDocument/2006/relationships/customXml" Target="../ink/ink7312.xml"/><Relationship Id="rId180" Type="http://schemas.openxmlformats.org/officeDocument/2006/relationships/customXml" Target="../ink/ink7400.xml"/><Relationship Id="rId236" Type="http://schemas.openxmlformats.org/officeDocument/2006/relationships/customXml" Target="../ink/ink7428.xml"/><Relationship Id="rId278" Type="http://schemas.openxmlformats.org/officeDocument/2006/relationships/customXml" Target="../ink/ink7449.xml"/><Relationship Id="rId401" Type="http://schemas.openxmlformats.org/officeDocument/2006/relationships/image" Target="../media/image5627.png"/><Relationship Id="rId443" Type="http://schemas.openxmlformats.org/officeDocument/2006/relationships/image" Target="../media/image5648.png"/><Relationship Id="rId650" Type="http://schemas.openxmlformats.org/officeDocument/2006/relationships/customXml" Target="../ink/ink7635.xml"/><Relationship Id="rId303" Type="http://schemas.openxmlformats.org/officeDocument/2006/relationships/image" Target="../media/image5578.png"/><Relationship Id="rId485" Type="http://schemas.openxmlformats.org/officeDocument/2006/relationships/image" Target="../media/image5669.png"/><Relationship Id="rId42" Type="http://schemas.openxmlformats.org/officeDocument/2006/relationships/customXml" Target="../ink/ink7331.xml"/><Relationship Id="rId84" Type="http://schemas.openxmlformats.org/officeDocument/2006/relationships/customXml" Target="../ink/ink7352.xml"/><Relationship Id="rId138" Type="http://schemas.openxmlformats.org/officeDocument/2006/relationships/customXml" Target="../ink/ink7379.xml"/><Relationship Id="rId345" Type="http://schemas.openxmlformats.org/officeDocument/2006/relationships/image" Target="../media/image5599.png"/><Relationship Id="rId387" Type="http://schemas.openxmlformats.org/officeDocument/2006/relationships/image" Target="../media/image5620.png"/><Relationship Id="rId510" Type="http://schemas.openxmlformats.org/officeDocument/2006/relationships/customXml" Target="../ink/ink7565.xml"/><Relationship Id="rId552" Type="http://schemas.openxmlformats.org/officeDocument/2006/relationships/customXml" Target="../ink/ink7586.xml"/><Relationship Id="rId594" Type="http://schemas.openxmlformats.org/officeDocument/2006/relationships/customXml" Target="../ink/ink7607.xml"/><Relationship Id="rId608" Type="http://schemas.openxmlformats.org/officeDocument/2006/relationships/customXml" Target="../ink/ink7614.xml"/><Relationship Id="rId191" Type="http://schemas.openxmlformats.org/officeDocument/2006/relationships/image" Target="../media/image5522.png"/><Relationship Id="rId205" Type="http://schemas.openxmlformats.org/officeDocument/2006/relationships/image" Target="../media/image5529.png"/><Relationship Id="rId247" Type="http://schemas.openxmlformats.org/officeDocument/2006/relationships/image" Target="../media/image5550.png"/><Relationship Id="rId412" Type="http://schemas.openxmlformats.org/officeDocument/2006/relationships/customXml" Target="../ink/ink7516.xml"/><Relationship Id="rId107" Type="http://schemas.openxmlformats.org/officeDocument/2006/relationships/image" Target="../media/image5480.png"/><Relationship Id="rId289" Type="http://schemas.openxmlformats.org/officeDocument/2006/relationships/image" Target="../media/image5571.png"/><Relationship Id="rId454" Type="http://schemas.openxmlformats.org/officeDocument/2006/relationships/customXml" Target="../ink/ink7537.xml"/><Relationship Id="rId496" Type="http://schemas.openxmlformats.org/officeDocument/2006/relationships/customXml" Target="../ink/ink7558.xml"/><Relationship Id="rId661" Type="http://schemas.openxmlformats.org/officeDocument/2006/relationships/image" Target="../media/image5757.png"/><Relationship Id="rId11" Type="http://schemas.openxmlformats.org/officeDocument/2006/relationships/image" Target="../media/image5432.png"/><Relationship Id="rId53" Type="http://schemas.openxmlformats.org/officeDocument/2006/relationships/image" Target="../media/image5453.png"/><Relationship Id="rId149" Type="http://schemas.openxmlformats.org/officeDocument/2006/relationships/image" Target="../media/image5501.png"/><Relationship Id="rId314" Type="http://schemas.openxmlformats.org/officeDocument/2006/relationships/customXml" Target="../ink/ink7467.xml"/><Relationship Id="rId356" Type="http://schemas.openxmlformats.org/officeDocument/2006/relationships/customXml" Target="../ink/ink7488.xml"/><Relationship Id="rId398" Type="http://schemas.openxmlformats.org/officeDocument/2006/relationships/customXml" Target="../ink/ink7509.xml"/><Relationship Id="rId521" Type="http://schemas.openxmlformats.org/officeDocument/2006/relationships/image" Target="../media/image5687.png"/><Relationship Id="rId563" Type="http://schemas.openxmlformats.org/officeDocument/2006/relationships/image" Target="../media/image5708.png"/><Relationship Id="rId619" Type="http://schemas.openxmlformats.org/officeDocument/2006/relationships/image" Target="../media/image5736.png"/><Relationship Id="rId95" Type="http://schemas.openxmlformats.org/officeDocument/2006/relationships/image" Target="../media/image5474.png"/><Relationship Id="rId160" Type="http://schemas.openxmlformats.org/officeDocument/2006/relationships/customXml" Target="../ink/ink7390.xml"/><Relationship Id="rId216" Type="http://schemas.openxmlformats.org/officeDocument/2006/relationships/customXml" Target="../ink/ink7418.xml"/><Relationship Id="rId423" Type="http://schemas.openxmlformats.org/officeDocument/2006/relationships/image" Target="../media/image5638.png"/><Relationship Id="rId258" Type="http://schemas.openxmlformats.org/officeDocument/2006/relationships/customXml" Target="../ink/ink7439.xml"/><Relationship Id="rId465" Type="http://schemas.openxmlformats.org/officeDocument/2006/relationships/image" Target="../media/image5659.png"/><Relationship Id="rId630" Type="http://schemas.openxmlformats.org/officeDocument/2006/relationships/customXml" Target="../ink/ink7625.xml"/><Relationship Id="rId22" Type="http://schemas.openxmlformats.org/officeDocument/2006/relationships/customXml" Target="../ink/ink7321.xml"/><Relationship Id="rId64" Type="http://schemas.openxmlformats.org/officeDocument/2006/relationships/customXml" Target="../ink/ink7342.xml"/><Relationship Id="rId118" Type="http://schemas.openxmlformats.org/officeDocument/2006/relationships/customXml" Target="../ink/ink7369.xml"/><Relationship Id="rId325" Type="http://schemas.openxmlformats.org/officeDocument/2006/relationships/image" Target="../media/image5589.png"/><Relationship Id="rId367" Type="http://schemas.openxmlformats.org/officeDocument/2006/relationships/image" Target="../media/image5610.png"/><Relationship Id="rId532" Type="http://schemas.openxmlformats.org/officeDocument/2006/relationships/customXml" Target="../ink/ink7576.xml"/><Relationship Id="rId574" Type="http://schemas.openxmlformats.org/officeDocument/2006/relationships/customXml" Target="../ink/ink7597.xml"/><Relationship Id="rId171" Type="http://schemas.openxmlformats.org/officeDocument/2006/relationships/image" Target="../media/image5512.png"/><Relationship Id="rId227" Type="http://schemas.openxmlformats.org/officeDocument/2006/relationships/image" Target="../media/image5540.png"/><Relationship Id="rId269" Type="http://schemas.openxmlformats.org/officeDocument/2006/relationships/image" Target="../media/image5561.png"/><Relationship Id="rId434" Type="http://schemas.openxmlformats.org/officeDocument/2006/relationships/customXml" Target="../ink/ink7527.xml"/><Relationship Id="rId476" Type="http://schemas.openxmlformats.org/officeDocument/2006/relationships/customXml" Target="../ink/ink7548.xml"/><Relationship Id="rId641" Type="http://schemas.openxmlformats.org/officeDocument/2006/relationships/image" Target="../media/image5747.png"/><Relationship Id="rId33" Type="http://schemas.openxmlformats.org/officeDocument/2006/relationships/image" Target="../media/image5443.png"/><Relationship Id="rId129" Type="http://schemas.openxmlformats.org/officeDocument/2006/relationships/image" Target="../media/image5491.png"/><Relationship Id="rId280" Type="http://schemas.openxmlformats.org/officeDocument/2006/relationships/customXml" Target="../ink/ink7450.xml"/><Relationship Id="rId336" Type="http://schemas.openxmlformats.org/officeDocument/2006/relationships/customXml" Target="../ink/ink7478.xml"/><Relationship Id="rId501" Type="http://schemas.openxmlformats.org/officeDocument/2006/relationships/image" Target="../media/image5677.png"/><Relationship Id="rId543" Type="http://schemas.openxmlformats.org/officeDocument/2006/relationships/image" Target="../media/image5698.png"/><Relationship Id="rId75" Type="http://schemas.openxmlformats.org/officeDocument/2006/relationships/image" Target="../media/image5464.png"/><Relationship Id="rId140" Type="http://schemas.openxmlformats.org/officeDocument/2006/relationships/customXml" Target="../ink/ink7380.xml"/><Relationship Id="rId182" Type="http://schemas.openxmlformats.org/officeDocument/2006/relationships/customXml" Target="../ink/ink7401.xml"/><Relationship Id="rId378" Type="http://schemas.openxmlformats.org/officeDocument/2006/relationships/customXml" Target="../ink/ink7499.xml"/><Relationship Id="rId403" Type="http://schemas.openxmlformats.org/officeDocument/2006/relationships/image" Target="../media/image5628.png"/><Relationship Id="rId585" Type="http://schemas.openxmlformats.org/officeDocument/2006/relationships/image" Target="../media/image5719.png"/><Relationship Id="rId6" Type="http://schemas.openxmlformats.org/officeDocument/2006/relationships/customXml" Target="../ink/ink7313.xml"/><Relationship Id="rId238" Type="http://schemas.openxmlformats.org/officeDocument/2006/relationships/customXml" Target="../ink/ink7429.xml"/><Relationship Id="rId445" Type="http://schemas.openxmlformats.org/officeDocument/2006/relationships/image" Target="../media/image5649.png"/><Relationship Id="rId487" Type="http://schemas.openxmlformats.org/officeDocument/2006/relationships/image" Target="../media/image5670.png"/><Relationship Id="rId610" Type="http://schemas.openxmlformats.org/officeDocument/2006/relationships/customXml" Target="../ink/ink7615.xml"/><Relationship Id="rId652" Type="http://schemas.openxmlformats.org/officeDocument/2006/relationships/customXml" Target="../ink/ink7636.xml"/><Relationship Id="rId291" Type="http://schemas.openxmlformats.org/officeDocument/2006/relationships/image" Target="../media/image5572.png"/><Relationship Id="rId305" Type="http://schemas.openxmlformats.org/officeDocument/2006/relationships/image" Target="../media/image5579.png"/><Relationship Id="rId347" Type="http://schemas.openxmlformats.org/officeDocument/2006/relationships/image" Target="../media/image5600.png"/><Relationship Id="rId512" Type="http://schemas.openxmlformats.org/officeDocument/2006/relationships/customXml" Target="../ink/ink7566.xml"/><Relationship Id="rId44" Type="http://schemas.openxmlformats.org/officeDocument/2006/relationships/customXml" Target="../ink/ink7332.xml"/><Relationship Id="rId86" Type="http://schemas.openxmlformats.org/officeDocument/2006/relationships/customXml" Target="../ink/ink7353.xml"/><Relationship Id="rId151" Type="http://schemas.openxmlformats.org/officeDocument/2006/relationships/image" Target="../media/image5502.png"/><Relationship Id="rId389" Type="http://schemas.openxmlformats.org/officeDocument/2006/relationships/image" Target="../media/image5621.png"/><Relationship Id="rId554" Type="http://schemas.openxmlformats.org/officeDocument/2006/relationships/customXml" Target="../ink/ink7587.xml"/><Relationship Id="rId596" Type="http://schemas.openxmlformats.org/officeDocument/2006/relationships/customXml" Target="../ink/ink7608.xml"/><Relationship Id="rId193" Type="http://schemas.openxmlformats.org/officeDocument/2006/relationships/image" Target="../media/image5523.png"/><Relationship Id="rId207" Type="http://schemas.openxmlformats.org/officeDocument/2006/relationships/image" Target="../media/image5530.png"/><Relationship Id="rId249" Type="http://schemas.openxmlformats.org/officeDocument/2006/relationships/image" Target="../media/image5551.png"/><Relationship Id="rId414" Type="http://schemas.openxmlformats.org/officeDocument/2006/relationships/customXml" Target="../ink/ink7517.xml"/><Relationship Id="rId456" Type="http://schemas.openxmlformats.org/officeDocument/2006/relationships/customXml" Target="../ink/ink7538.xml"/><Relationship Id="rId498" Type="http://schemas.openxmlformats.org/officeDocument/2006/relationships/customXml" Target="../ink/ink7559.xml"/><Relationship Id="rId621" Type="http://schemas.openxmlformats.org/officeDocument/2006/relationships/image" Target="../media/image5737.png"/><Relationship Id="rId663" Type="http://schemas.openxmlformats.org/officeDocument/2006/relationships/image" Target="../media/image5758.png"/><Relationship Id="rId13" Type="http://schemas.openxmlformats.org/officeDocument/2006/relationships/image" Target="../media/image5433.png"/><Relationship Id="rId109" Type="http://schemas.openxmlformats.org/officeDocument/2006/relationships/image" Target="../media/image5481.png"/><Relationship Id="rId260" Type="http://schemas.openxmlformats.org/officeDocument/2006/relationships/customXml" Target="../ink/ink7440.xml"/><Relationship Id="rId316" Type="http://schemas.openxmlformats.org/officeDocument/2006/relationships/customXml" Target="../ink/ink7468.xml"/><Relationship Id="rId523" Type="http://schemas.openxmlformats.org/officeDocument/2006/relationships/image" Target="../media/image5688.png"/><Relationship Id="rId55" Type="http://schemas.openxmlformats.org/officeDocument/2006/relationships/image" Target="../media/image5454.png"/><Relationship Id="rId97" Type="http://schemas.openxmlformats.org/officeDocument/2006/relationships/image" Target="../media/image5475.png"/><Relationship Id="rId120" Type="http://schemas.openxmlformats.org/officeDocument/2006/relationships/customXml" Target="../ink/ink7370.xml"/><Relationship Id="rId358" Type="http://schemas.openxmlformats.org/officeDocument/2006/relationships/customXml" Target="../ink/ink7489.xml"/><Relationship Id="rId565" Type="http://schemas.openxmlformats.org/officeDocument/2006/relationships/image" Target="../media/image5709.png"/><Relationship Id="rId162" Type="http://schemas.openxmlformats.org/officeDocument/2006/relationships/customXml" Target="../ink/ink7391.xml"/><Relationship Id="rId218" Type="http://schemas.openxmlformats.org/officeDocument/2006/relationships/customXml" Target="../ink/ink7419.xml"/><Relationship Id="rId425" Type="http://schemas.openxmlformats.org/officeDocument/2006/relationships/image" Target="../media/image5639.png"/><Relationship Id="rId467" Type="http://schemas.openxmlformats.org/officeDocument/2006/relationships/image" Target="../media/image5660.png"/><Relationship Id="rId632" Type="http://schemas.openxmlformats.org/officeDocument/2006/relationships/customXml" Target="../ink/ink7626.xml"/><Relationship Id="rId271" Type="http://schemas.openxmlformats.org/officeDocument/2006/relationships/image" Target="../media/image5562.png"/><Relationship Id="rId24" Type="http://schemas.openxmlformats.org/officeDocument/2006/relationships/customXml" Target="../ink/ink7322.xml"/><Relationship Id="rId66" Type="http://schemas.openxmlformats.org/officeDocument/2006/relationships/customXml" Target="../ink/ink7343.xml"/><Relationship Id="rId131" Type="http://schemas.openxmlformats.org/officeDocument/2006/relationships/image" Target="../media/image5492.png"/><Relationship Id="rId327" Type="http://schemas.openxmlformats.org/officeDocument/2006/relationships/image" Target="../media/image5590.png"/><Relationship Id="rId369" Type="http://schemas.openxmlformats.org/officeDocument/2006/relationships/image" Target="../media/image5611.png"/><Relationship Id="rId534" Type="http://schemas.openxmlformats.org/officeDocument/2006/relationships/customXml" Target="../ink/ink7577.xml"/><Relationship Id="rId576" Type="http://schemas.openxmlformats.org/officeDocument/2006/relationships/customXml" Target="../ink/ink7598.xml"/><Relationship Id="rId173" Type="http://schemas.openxmlformats.org/officeDocument/2006/relationships/image" Target="../media/image5513.png"/><Relationship Id="rId229" Type="http://schemas.openxmlformats.org/officeDocument/2006/relationships/image" Target="../media/image5541.png"/><Relationship Id="rId380" Type="http://schemas.openxmlformats.org/officeDocument/2006/relationships/customXml" Target="../ink/ink7500.xml"/><Relationship Id="rId436" Type="http://schemas.openxmlformats.org/officeDocument/2006/relationships/customXml" Target="../ink/ink7528.xml"/><Relationship Id="rId601" Type="http://schemas.openxmlformats.org/officeDocument/2006/relationships/image" Target="../media/image5727.png"/><Relationship Id="rId643" Type="http://schemas.openxmlformats.org/officeDocument/2006/relationships/image" Target="../media/image5748.png"/><Relationship Id="rId240" Type="http://schemas.openxmlformats.org/officeDocument/2006/relationships/customXml" Target="../ink/ink7430.xml"/><Relationship Id="rId478" Type="http://schemas.openxmlformats.org/officeDocument/2006/relationships/customXml" Target="../ink/ink7549.xml"/><Relationship Id="rId35" Type="http://schemas.openxmlformats.org/officeDocument/2006/relationships/image" Target="../media/image5444.png"/><Relationship Id="rId77" Type="http://schemas.openxmlformats.org/officeDocument/2006/relationships/image" Target="../media/image5465.png"/><Relationship Id="rId100" Type="http://schemas.openxmlformats.org/officeDocument/2006/relationships/customXml" Target="../ink/ink7360.xml"/><Relationship Id="rId282" Type="http://schemas.openxmlformats.org/officeDocument/2006/relationships/customXml" Target="../ink/ink7451.xml"/><Relationship Id="rId338" Type="http://schemas.openxmlformats.org/officeDocument/2006/relationships/customXml" Target="../ink/ink7479.xml"/><Relationship Id="rId503" Type="http://schemas.openxmlformats.org/officeDocument/2006/relationships/image" Target="../media/image5678.png"/><Relationship Id="rId545" Type="http://schemas.openxmlformats.org/officeDocument/2006/relationships/image" Target="../media/image5699.png"/><Relationship Id="rId587" Type="http://schemas.openxmlformats.org/officeDocument/2006/relationships/image" Target="../media/image5720.png"/><Relationship Id="rId8" Type="http://schemas.openxmlformats.org/officeDocument/2006/relationships/customXml" Target="../ink/ink7314.xml"/><Relationship Id="rId142" Type="http://schemas.openxmlformats.org/officeDocument/2006/relationships/customXml" Target="../ink/ink7381.xml"/><Relationship Id="rId184" Type="http://schemas.openxmlformats.org/officeDocument/2006/relationships/customXml" Target="../ink/ink7402.xml"/><Relationship Id="rId391" Type="http://schemas.openxmlformats.org/officeDocument/2006/relationships/image" Target="../media/image5622.png"/><Relationship Id="rId405" Type="http://schemas.openxmlformats.org/officeDocument/2006/relationships/image" Target="../media/image5629.png"/><Relationship Id="rId447" Type="http://schemas.openxmlformats.org/officeDocument/2006/relationships/image" Target="../media/image5650.png"/><Relationship Id="rId612" Type="http://schemas.openxmlformats.org/officeDocument/2006/relationships/customXml" Target="../ink/ink7616.xml"/><Relationship Id="rId251" Type="http://schemas.openxmlformats.org/officeDocument/2006/relationships/image" Target="../media/image5552.png"/><Relationship Id="rId489" Type="http://schemas.openxmlformats.org/officeDocument/2006/relationships/image" Target="../media/image5671.png"/><Relationship Id="rId654" Type="http://schemas.openxmlformats.org/officeDocument/2006/relationships/customXml" Target="../ink/ink7637.xml"/><Relationship Id="rId46" Type="http://schemas.openxmlformats.org/officeDocument/2006/relationships/customXml" Target="../ink/ink7333.xml"/><Relationship Id="rId293" Type="http://schemas.openxmlformats.org/officeDocument/2006/relationships/image" Target="../media/image5573.png"/><Relationship Id="rId307" Type="http://schemas.openxmlformats.org/officeDocument/2006/relationships/image" Target="../media/image5580.png"/><Relationship Id="rId349" Type="http://schemas.openxmlformats.org/officeDocument/2006/relationships/image" Target="../media/image5601.png"/><Relationship Id="rId514" Type="http://schemas.openxmlformats.org/officeDocument/2006/relationships/customXml" Target="../ink/ink7567.xml"/><Relationship Id="rId556" Type="http://schemas.openxmlformats.org/officeDocument/2006/relationships/customXml" Target="../ink/ink7588.xml"/><Relationship Id="rId88" Type="http://schemas.openxmlformats.org/officeDocument/2006/relationships/customXml" Target="../ink/ink7354.xml"/><Relationship Id="rId111" Type="http://schemas.openxmlformats.org/officeDocument/2006/relationships/image" Target="../media/image5482.png"/><Relationship Id="rId153" Type="http://schemas.openxmlformats.org/officeDocument/2006/relationships/image" Target="../media/image5503.png"/><Relationship Id="rId195" Type="http://schemas.openxmlformats.org/officeDocument/2006/relationships/image" Target="../media/image5524.png"/><Relationship Id="rId209" Type="http://schemas.openxmlformats.org/officeDocument/2006/relationships/image" Target="../media/image5531.png"/><Relationship Id="rId360" Type="http://schemas.openxmlformats.org/officeDocument/2006/relationships/customXml" Target="../ink/ink7490.xml"/><Relationship Id="rId416" Type="http://schemas.openxmlformats.org/officeDocument/2006/relationships/customXml" Target="../ink/ink7518.xml"/><Relationship Id="rId598" Type="http://schemas.openxmlformats.org/officeDocument/2006/relationships/customXml" Target="../ink/ink7609.xml"/><Relationship Id="rId220" Type="http://schemas.openxmlformats.org/officeDocument/2006/relationships/customXml" Target="../ink/ink7420.xml"/><Relationship Id="rId458" Type="http://schemas.openxmlformats.org/officeDocument/2006/relationships/customXml" Target="../ink/ink7539.xml"/><Relationship Id="rId623" Type="http://schemas.openxmlformats.org/officeDocument/2006/relationships/image" Target="../media/image5738.png"/><Relationship Id="rId665" Type="http://schemas.openxmlformats.org/officeDocument/2006/relationships/image" Target="../media/image5759.png"/><Relationship Id="rId15" Type="http://schemas.openxmlformats.org/officeDocument/2006/relationships/image" Target="../media/image5434.png"/><Relationship Id="rId57" Type="http://schemas.openxmlformats.org/officeDocument/2006/relationships/image" Target="../media/image5455.png"/><Relationship Id="rId262" Type="http://schemas.openxmlformats.org/officeDocument/2006/relationships/customXml" Target="../ink/ink7441.xml"/><Relationship Id="rId318" Type="http://schemas.openxmlformats.org/officeDocument/2006/relationships/customXml" Target="../ink/ink7469.xml"/><Relationship Id="rId525" Type="http://schemas.openxmlformats.org/officeDocument/2006/relationships/image" Target="../media/image5689.png"/><Relationship Id="rId567" Type="http://schemas.openxmlformats.org/officeDocument/2006/relationships/image" Target="../media/image5710.png"/><Relationship Id="rId99" Type="http://schemas.openxmlformats.org/officeDocument/2006/relationships/image" Target="../media/image5476.png"/><Relationship Id="rId122" Type="http://schemas.openxmlformats.org/officeDocument/2006/relationships/customXml" Target="../ink/ink7371.xml"/><Relationship Id="rId164" Type="http://schemas.openxmlformats.org/officeDocument/2006/relationships/customXml" Target="../ink/ink7392.xml"/><Relationship Id="rId371" Type="http://schemas.openxmlformats.org/officeDocument/2006/relationships/image" Target="../media/image5612.png"/><Relationship Id="rId427" Type="http://schemas.openxmlformats.org/officeDocument/2006/relationships/image" Target="../media/image5640.png"/><Relationship Id="rId469" Type="http://schemas.openxmlformats.org/officeDocument/2006/relationships/image" Target="../media/image5661.png"/><Relationship Id="rId634" Type="http://schemas.openxmlformats.org/officeDocument/2006/relationships/customXml" Target="../ink/ink7627.xml"/><Relationship Id="rId26" Type="http://schemas.openxmlformats.org/officeDocument/2006/relationships/customXml" Target="../ink/ink7323.xml"/><Relationship Id="rId231" Type="http://schemas.openxmlformats.org/officeDocument/2006/relationships/image" Target="../media/image5542.png"/><Relationship Id="rId273" Type="http://schemas.openxmlformats.org/officeDocument/2006/relationships/image" Target="../media/image5563.png"/><Relationship Id="rId329" Type="http://schemas.openxmlformats.org/officeDocument/2006/relationships/image" Target="../media/image5591.png"/><Relationship Id="rId480" Type="http://schemas.openxmlformats.org/officeDocument/2006/relationships/customXml" Target="../ink/ink7550.xml"/><Relationship Id="rId536" Type="http://schemas.openxmlformats.org/officeDocument/2006/relationships/customXml" Target="../ink/ink7578.xml"/><Relationship Id="rId68" Type="http://schemas.openxmlformats.org/officeDocument/2006/relationships/customXml" Target="../ink/ink7344.xml"/><Relationship Id="rId133" Type="http://schemas.openxmlformats.org/officeDocument/2006/relationships/image" Target="../media/image5493.png"/><Relationship Id="rId175" Type="http://schemas.openxmlformats.org/officeDocument/2006/relationships/image" Target="../media/image5514.png"/><Relationship Id="rId340" Type="http://schemas.openxmlformats.org/officeDocument/2006/relationships/customXml" Target="../ink/ink7480.xml"/><Relationship Id="rId578" Type="http://schemas.openxmlformats.org/officeDocument/2006/relationships/customXml" Target="../ink/ink7599.xml"/><Relationship Id="rId200" Type="http://schemas.openxmlformats.org/officeDocument/2006/relationships/customXml" Target="../ink/ink7410.xml"/><Relationship Id="rId382" Type="http://schemas.openxmlformats.org/officeDocument/2006/relationships/customXml" Target="../ink/ink7501.xml"/><Relationship Id="rId438" Type="http://schemas.openxmlformats.org/officeDocument/2006/relationships/customXml" Target="../ink/ink7529.xml"/><Relationship Id="rId603" Type="http://schemas.openxmlformats.org/officeDocument/2006/relationships/image" Target="../media/image5728.png"/><Relationship Id="rId645" Type="http://schemas.openxmlformats.org/officeDocument/2006/relationships/image" Target="../media/image5749.png"/><Relationship Id="rId242" Type="http://schemas.openxmlformats.org/officeDocument/2006/relationships/customXml" Target="../ink/ink7431.xml"/><Relationship Id="rId284" Type="http://schemas.openxmlformats.org/officeDocument/2006/relationships/customXml" Target="../ink/ink7452.xml"/><Relationship Id="rId491" Type="http://schemas.openxmlformats.org/officeDocument/2006/relationships/image" Target="../media/image5672.png"/><Relationship Id="rId505" Type="http://schemas.openxmlformats.org/officeDocument/2006/relationships/image" Target="../media/image5679.png"/><Relationship Id="rId37" Type="http://schemas.openxmlformats.org/officeDocument/2006/relationships/image" Target="../media/image5445.png"/><Relationship Id="rId79" Type="http://schemas.openxmlformats.org/officeDocument/2006/relationships/image" Target="../media/image5466.png"/><Relationship Id="rId102" Type="http://schemas.openxmlformats.org/officeDocument/2006/relationships/customXml" Target="../ink/ink7361.xml"/><Relationship Id="rId144" Type="http://schemas.openxmlformats.org/officeDocument/2006/relationships/customXml" Target="../ink/ink7382.xml"/><Relationship Id="rId547" Type="http://schemas.openxmlformats.org/officeDocument/2006/relationships/image" Target="../media/image5700.png"/><Relationship Id="rId589" Type="http://schemas.openxmlformats.org/officeDocument/2006/relationships/image" Target="../media/image5721.png"/><Relationship Id="rId90" Type="http://schemas.openxmlformats.org/officeDocument/2006/relationships/customXml" Target="../ink/ink7355.xml"/><Relationship Id="rId186" Type="http://schemas.openxmlformats.org/officeDocument/2006/relationships/customXml" Target="../ink/ink7403.xml"/><Relationship Id="rId351" Type="http://schemas.openxmlformats.org/officeDocument/2006/relationships/image" Target="../media/image5602.png"/><Relationship Id="rId393" Type="http://schemas.openxmlformats.org/officeDocument/2006/relationships/image" Target="../media/image5623.png"/><Relationship Id="rId407" Type="http://schemas.openxmlformats.org/officeDocument/2006/relationships/image" Target="../media/image5630.png"/><Relationship Id="rId449" Type="http://schemas.openxmlformats.org/officeDocument/2006/relationships/image" Target="../media/image5651.png"/><Relationship Id="rId614" Type="http://schemas.openxmlformats.org/officeDocument/2006/relationships/customXml" Target="../ink/ink7617.xml"/><Relationship Id="rId656" Type="http://schemas.openxmlformats.org/officeDocument/2006/relationships/customXml" Target="../ink/ink7638.xml"/><Relationship Id="rId211" Type="http://schemas.openxmlformats.org/officeDocument/2006/relationships/image" Target="../media/image5532.png"/><Relationship Id="rId253" Type="http://schemas.openxmlformats.org/officeDocument/2006/relationships/image" Target="../media/image5553.png"/><Relationship Id="rId295" Type="http://schemas.openxmlformats.org/officeDocument/2006/relationships/image" Target="../media/image5574.png"/><Relationship Id="rId309" Type="http://schemas.openxmlformats.org/officeDocument/2006/relationships/image" Target="../media/image5581.png"/><Relationship Id="rId460" Type="http://schemas.openxmlformats.org/officeDocument/2006/relationships/customXml" Target="../ink/ink7540.xml"/><Relationship Id="rId516" Type="http://schemas.openxmlformats.org/officeDocument/2006/relationships/customXml" Target="../ink/ink7568.xml"/><Relationship Id="rId48" Type="http://schemas.openxmlformats.org/officeDocument/2006/relationships/customXml" Target="../ink/ink7334.xml"/><Relationship Id="rId113" Type="http://schemas.openxmlformats.org/officeDocument/2006/relationships/image" Target="../media/image5483.png"/><Relationship Id="rId320" Type="http://schemas.openxmlformats.org/officeDocument/2006/relationships/customXml" Target="../ink/ink7470.xml"/><Relationship Id="rId558" Type="http://schemas.openxmlformats.org/officeDocument/2006/relationships/customXml" Target="../ink/ink7589.xml"/><Relationship Id="rId155" Type="http://schemas.openxmlformats.org/officeDocument/2006/relationships/image" Target="../media/image5504.png"/><Relationship Id="rId197" Type="http://schemas.openxmlformats.org/officeDocument/2006/relationships/image" Target="../media/image5525.png"/><Relationship Id="rId362" Type="http://schemas.openxmlformats.org/officeDocument/2006/relationships/customXml" Target="../ink/ink7491.xml"/><Relationship Id="rId418" Type="http://schemas.openxmlformats.org/officeDocument/2006/relationships/customXml" Target="../ink/ink7519.xml"/><Relationship Id="rId625" Type="http://schemas.openxmlformats.org/officeDocument/2006/relationships/image" Target="../media/image5739.png"/><Relationship Id="rId222" Type="http://schemas.openxmlformats.org/officeDocument/2006/relationships/customXml" Target="../ink/ink7421.xml"/><Relationship Id="rId264" Type="http://schemas.openxmlformats.org/officeDocument/2006/relationships/customXml" Target="../ink/ink7442.xml"/><Relationship Id="rId471" Type="http://schemas.openxmlformats.org/officeDocument/2006/relationships/image" Target="../media/image5662.png"/><Relationship Id="rId667" Type="http://schemas.openxmlformats.org/officeDocument/2006/relationships/image" Target="../media/image5760.png"/><Relationship Id="rId17" Type="http://schemas.openxmlformats.org/officeDocument/2006/relationships/image" Target="../media/image5435.png"/><Relationship Id="rId59" Type="http://schemas.openxmlformats.org/officeDocument/2006/relationships/image" Target="../media/image5456.png"/><Relationship Id="rId124" Type="http://schemas.openxmlformats.org/officeDocument/2006/relationships/customXml" Target="../ink/ink7372.xml"/><Relationship Id="rId527" Type="http://schemas.openxmlformats.org/officeDocument/2006/relationships/image" Target="../media/image5690.png"/><Relationship Id="rId569" Type="http://schemas.openxmlformats.org/officeDocument/2006/relationships/image" Target="../media/image5711.png"/><Relationship Id="rId70" Type="http://schemas.openxmlformats.org/officeDocument/2006/relationships/customXml" Target="../ink/ink7345.xml"/><Relationship Id="rId166" Type="http://schemas.openxmlformats.org/officeDocument/2006/relationships/customXml" Target="../ink/ink7393.xml"/><Relationship Id="rId331" Type="http://schemas.openxmlformats.org/officeDocument/2006/relationships/image" Target="../media/image5592.png"/><Relationship Id="rId373" Type="http://schemas.openxmlformats.org/officeDocument/2006/relationships/image" Target="../media/image5613.png"/><Relationship Id="rId429" Type="http://schemas.openxmlformats.org/officeDocument/2006/relationships/image" Target="../media/image5641.png"/><Relationship Id="rId580" Type="http://schemas.openxmlformats.org/officeDocument/2006/relationships/customXml" Target="../ink/ink7600.xml"/><Relationship Id="rId636" Type="http://schemas.openxmlformats.org/officeDocument/2006/relationships/customXml" Target="../ink/ink7628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5543.png"/><Relationship Id="rId440" Type="http://schemas.openxmlformats.org/officeDocument/2006/relationships/customXml" Target="../ink/ink7530.xml"/><Relationship Id="rId28" Type="http://schemas.openxmlformats.org/officeDocument/2006/relationships/customXml" Target="../ink/ink7324.xml"/><Relationship Id="rId275" Type="http://schemas.openxmlformats.org/officeDocument/2006/relationships/image" Target="../media/image5564.png"/><Relationship Id="rId300" Type="http://schemas.openxmlformats.org/officeDocument/2006/relationships/customXml" Target="../ink/ink7460.xml"/><Relationship Id="rId482" Type="http://schemas.openxmlformats.org/officeDocument/2006/relationships/customXml" Target="../ink/ink7551.xml"/><Relationship Id="rId538" Type="http://schemas.openxmlformats.org/officeDocument/2006/relationships/customXml" Target="../ink/ink7579.xml"/><Relationship Id="rId81" Type="http://schemas.openxmlformats.org/officeDocument/2006/relationships/image" Target="../media/image5467.png"/><Relationship Id="rId135" Type="http://schemas.openxmlformats.org/officeDocument/2006/relationships/image" Target="../media/image5494.png"/><Relationship Id="rId177" Type="http://schemas.openxmlformats.org/officeDocument/2006/relationships/image" Target="../media/image5515.png"/><Relationship Id="rId342" Type="http://schemas.openxmlformats.org/officeDocument/2006/relationships/customXml" Target="../ink/ink7481.xml"/><Relationship Id="rId384" Type="http://schemas.openxmlformats.org/officeDocument/2006/relationships/customXml" Target="../ink/ink7502.xml"/><Relationship Id="rId591" Type="http://schemas.openxmlformats.org/officeDocument/2006/relationships/image" Target="../media/image5722.png"/><Relationship Id="rId605" Type="http://schemas.openxmlformats.org/officeDocument/2006/relationships/image" Target="../media/image5729.png"/><Relationship Id="rId202" Type="http://schemas.openxmlformats.org/officeDocument/2006/relationships/customXml" Target="../ink/ink7411.xml"/><Relationship Id="rId244" Type="http://schemas.openxmlformats.org/officeDocument/2006/relationships/customXml" Target="../ink/ink7432.xml"/><Relationship Id="rId647" Type="http://schemas.openxmlformats.org/officeDocument/2006/relationships/image" Target="../media/image5750.png"/><Relationship Id="rId39" Type="http://schemas.openxmlformats.org/officeDocument/2006/relationships/image" Target="../media/image5446.png"/><Relationship Id="rId286" Type="http://schemas.openxmlformats.org/officeDocument/2006/relationships/customXml" Target="../ink/ink7453.xml"/><Relationship Id="rId451" Type="http://schemas.openxmlformats.org/officeDocument/2006/relationships/image" Target="../media/image5652.png"/><Relationship Id="rId493" Type="http://schemas.openxmlformats.org/officeDocument/2006/relationships/image" Target="../media/image5673.png"/><Relationship Id="rId507" Type="http://schemas.openxmlformats.org/officeDocument/2006/relationships/image" Target="../media/image5680.png"/><Relationship Id="rId549" Type="http://schemas.openxmlformats.org/officeDocument/2006/relationships/image" Target="../media/image5701.png"/><Relationship Id="rId50" Type="http://schemas.openxmlformats.org/officeDocument/2006/relationships/customXml" Target="../ink/ink7335.xml"/><Relationship Id="rId104" Type="http://schemas.openxmlformats.org/officeDocument/2006/relationships/customXml" Target="../ink/ink7362.xml"/><Relationship Id="rId146" Type="http://schemas.openxmlformats.org/officeDocument/2006/relationships/customXml" Target="../ink/ink7383.xml"/><Relationship Id="rId188" Type="http://schemas.openxmlformats.org/officeDocument/2006/relationships/customXml" Target="../ink/ink7404.xml"/><Relationship Id="rId311" Type="http://schemas.openxmlformats.org/officeDocument/2006/relationships/image" Target="../media/image5582.png"/><Relationship Id="rId353" Type="http://schemas.openxmlformats.org/officeDocument/2006/relationships/image" Target="../media/image5603.png"/><Relationship Id="rId395" Type="http://schemas.openxmlformats.org/officeDocument/2006/relationships/image" Target="../media/image5624.png"/><Relationship Id="rId409" Type="http://schemas.openxmlformats.org/officeDocument/2006/relationships/image" Target="../media/image5631.png"/><Relationship Id="rId560" Type="http://schemas.openxmlformats.org/officeDocument/2006/relationships/customXml" Target="../ink/ink7590.xml"/><Relationship Id="rId92" Type="http://schemas.openxmlformats.org/officeDocument/2006/relationships/customXml" Target="../ink/ink7356.xml"/><Relationship Id="rId213" Type="http://schemas.openxmlformats.org/officeDocument/2006/relationships/image" Target="../media/image5533.png"/><Relationship Id="rId420" Type="http://schemas.openxmlformats.org/officeDocument/2006/relationships/customXml" Target="../ink/ink7520.xml"/><Relationship Id="rId616" Type="http://schemas.openxmlformats.org/officeDocument/2006/relationships/customXml" Target="../ink/ink7618.xml"/><Relationship Id="rId658" Type="http://schemas.openxmlformats.org/officeDocument/2006/relationships/customXml" Target="../ink/ink7639.xml"/><Relationship Id="rId255" Type="http://schemas.openxmlformats.org/officeDocument/2006/relationships/image" Target="../media/image5554.png"/><Relationship Id="rId297" Type="http://schemas.openxmlformats.org/officeDocument/2006/relationships/image" Target="../media/image5575.png"/><Relationship Id="rId462" Type="http://schemas.openxmlformats.org/officeDocument/2006/relationships/customXml" Target="../ink/ink7541.xml"/><Relationship Id="rId518" Type="http://schemas.openxmlformats.org/officeDocument/2006/relationships/customXml" Target="../ink/ink7569.xml"/><Relationship Id="rId115" Type="http://schemas.openxmlformats.org/officeDocument/2006/relationships/image" Target="../media/image5484.png"/><Relationship Id="rId157" Type="http://schemas.openxmlformats.org/officeDocument/2006/relationships/image" Target="../media/image5505.png"/><Relationship Id="rId322" Type="http://schemas.openxmlformats.org/officeDocument/2006/relationships/customXml" Target="../ink/ink7471.xml"/><Relationship Id="rId364" Type="http://schemas.openxmlformats.org/officeDocument/2006/relationships/customXml" Target="../ink/ink7492.xml"/><Relationship Id="rId61" Type="http://schemas.openxmlformats.org/officeDocument/2006/relationships/image" Target="../media/image5457.png"/><Relationship Id="rId199" Type="http://schemas.openxmlformats.org/officeDocument/2006/relationships/image" Target="../media/image5526.png"/><Relationship Id="rId571" Type="http://schemas.openxmlformats.org/officeDocument/2006/relationships/image" Target="../media/image5712.png"/><Relationship Id="rId627" Type="http://schemas.openxmlformats.org/officeDocument/2006/relationships/image" Target="../media/image5740.png"/><Relationship Id="rId19" Type="http://schemas.openxmlformats.org/officeDocument/2006/relationships/image" Target="../media/image5436.png"/><Relationship Id="rId224" Type="http://schemas.openxmlformats.org/officeDocument/2006/relationships/customXml" Target="../ink/ink7422.xml"/><Relationship Id="rId266" Type="http://schemas.openxmlformats.org/officeDocument/2006/relationships/customXml" Target="../ink/ink7443.xml"/><Relationship Id="rId431" Type="http://schemas.openxmlformats.org/officeDocument/2006/relationships/image" Target="../media/image5642.png"/><Relationship Id="rId473" Type="http://schemas.openxmlformats.org/officeDocument/2006/relationships/image" Target="../media/image5663.png"/><Relationship Id="rId529" Type="http://schemas.openxmlformats.org/officeDocument/2006/relationships/image" Target="../media/image5691.png"/><Relationship Id="rId30" Type="http://schemas.openxmlformats.org/officeDocument/2006/relationships/customXml" Target="../ink/ink7325.xml"/><Relationship Id="rId126" Type="http://schemas.openxmlformats.org/officeDocument/2006/relationships/customXml" Target="../ink/ink7373.xml"/><Relationship Id="rId168" Type="http://schemas.openxmlformats.org/officeDocument/2006/relationships/customXml" Target="../ink/ink7394.xml"/><Relationship Id="rId333" Type="http://schemas.openxmlformats.org/officeDocument/2006/relationships/image" Target="../media/image5593.png"/><Relationship Id="rId540" Type="http://schemas.openxmlformats.org/officeDocument/2006/relationships/customXml" Target="../ink/ink7580.xml"/><Relationship Id="rId72" Type="http://schemas.openxmlformats.org/officeDocument/2006/relationships/customXml" Target="../ink/ink7346.xml"/><Relationship Id="rId375" Type="http://schemas.openxmlformats.org/officeDocument/2006/relationships/image" Target="../media/image5614.png"/><Relationship Id="rId582" Type="http://schemas.openxmlformats.org/officeDocument/2006/relationships/customXml" Target="../ink/ink7601.xml"/><Relationship Id="rId638" Type="http://schemas.openxmlformats.org/officeDocument/2006/relationships/customXml" Target="../ink/ink7629.xml"/><Relationship Id="rId3" Type="http://schemas.openxmlformats.org/officeDocument/2006/relationships/image" Target="../media/image5428.png"/><Relationship Id="rId235" Type="http://schemas.openxmlformats.org/officeDocument/2006/relationships/image" Target="../media/image5544.png"/><Relationship Id="rId277" Type="http://schemas.openxmlformats.org/officeDocument/2006/relationships/image" Target="../media/image5565.png"/><Relationship Id="rId400" Type="http://schemas.openxmlformats.org/officeDocument/2006/relationships/customXml" Target="../ink/ink7510.xml"/><Relationship Id="rId442" Type="http://schemas.openxmlformats.org/officeDocument/2006/relationships/customXml" Target="../ink/ink7531.xml"/><Relationship Id="rId484" Type="http://schemas.openxmlformats.org/officeDocument/2006/relationships/customXml" Target="../ink/ink7552.xml"/><Relationship Id="rId137" Type="http://schemas.openxmlformats.org/officeDocument/2006/relationships/image" Target="../media/image5495.png"/><Relationship Id="rId302" Type="http://schemas.openxmlformats.org/officeDocument/2006/relationships/customXml" Target="../ink/ink7461.xml"/><Relationship Id="rId344" Type="http://schemas.openxmlformats.org/officeDocument/2006/relationships/customXml" Target="../ink/ink7482.xml"/><Relationship Id="rId41" Type="http://schemas.openxmlformats.org/officeDocument/2006/relationships/image" Target="../media/image5447.png"/><Relationship Id="rId83" Type="http://schemas.openxmlformats.org/officeDocument/2006/relationships/image" Target="../media/image5468.png"/><Relationship Id="rId179" Type="http://schemas.openxmlformats.org/officeDocument/2006/relationships/image" Target="../media/image5516.png"/><Relationship Id="rId386" Type="http://schemas.openxmlformats.org/officeDocument/2006/relationships/customXml" Target="../ink/ink7503.xml"/><Relationship Id="rId551" Type="http://schemas.openxmlformats.org/officeDocument/2006/relationships/image" Target="../media/image5702.png"/><Relationship Id="rId593" Type="http://schemas.openxmlformats.org/officeDocument/2006/relationships/image" Target="../media/image5723.png"/><Relationship Id="rId607" Type="http://schemas.openxmlformats.org/officeDocument/2006/relationships/image" Target="../media/image5730.png"/><Relationship Id="rId649" Type="http://schemas.openxmlformats.org/officeDocument/2006/relationships/image" Target="../media/image5751.png"/><Relationship Id="rId190" Type="http://schemas.openxmlformats.org/officeDocument/2006/relationships/customXml" Target="../ink/ink7405.xml"/><Relationship Id="rId204" Type="http://schemas.openxmlformats.org/officeDocument/2006/relationships/customXml" Target="../ink/ink7412.xml"/><Relationship Id="rId246" Type="http://schemas.openxmlformats.org/officeDocument/2006/relationships/customXml" Target="../ink/ink7433.xml"/><Relationship Id="rId288" Type="http://schemas.openxmlformats.org/officeDocument/2006/relationships/customXml" Target="../ink/ink7454.xml"/><Relationship Id="rId411" Type="http://schemas.openxmlformats.org/officeDocument/2006/relationships/image" Target="../media/image5632.png"/><Relationship Id="rId453" Type="http://schemas.openxmlformats.org/officeDocument/2006/relationships/image" Target="../media/image5653.png"/><Relationship Id="rId509" Type="http://schemas.openxmlformats.org/officeDocument/2006/relationships/image" Target="../media/image5681.png"/><Relationship Id="rId660" Type="http://schemas.openxmlformats.org/officeDocument/2006/relationships/customXml" Target="../ink/ink7640.xml"/><Relationship Id="rId106" Type="http://schemas.openxmlformats.org/officeDocument/2006/relationships/customXml" Target="../ink/ink7363.xml"/><Relationship Id="rId313" Type="http://schemas.openxmlformats.org/officeDocument/2006/relationships/image" Target="../media/image5583.png"/><Relationship Id="rId495" Type="http://schemas.openxmlformats.org/officeDocument/2006/relationships/image" Target="../media/image5674.png"/><Relationship Id="rId10" Type="http://schemas.openxmlformats.org/officeDocument/2006/relationships/customXml" Target="../ink/ink7315.xml"/><Relationship Id="rId52" Type="http://schemas.openxmlformats.org/officeDocument/2006/relationships/customXml" Target="../ink/ink7336.xml"/><Relationship Id="rId94" Type="http://schemas.openxmlformats.org/officeDocument/2006/relationships/customXml" Target="../ink/ink7357.xml"/><Relationship Id="rId148" Type="http://schemas.openxmlformats.org/officeDocument/2006/relationships/customXml" Target="../ink/ink7384.xml"/><Relationship Id="rId355" Type="http://schemas.openxmlformats.org/officeDocument/2006/relationships/image" Target="../media/image5604.png"/><Relationship Id="rId397" Type="http://schemas.openxmlformats.org/officeDocument/2006/relationships/image" Target="../media/image5625.png"/><Relationship Id="rId520" Type="http://schemas.openxmlformats.org/officeDocument/2006/relationships/customXml" Target="../ink/ink7570.xml"/><Relationship Id="rId562" Type="http://schemas.openxmlformats.org/officeDocument/2006/relationships/customXml" Target="../ink/ink7591.xml"/><Relationship Id="rId618" Type="http://schemas.openxmlformats.org/officeDocument/2006/relationships/customXml" Target="../ink/ink7619.xml"/><Relationship Id="rId215" Type="http://schemas.openxmlformats.org/officeDocument/2006/relationships/image" Target="../media/image5534.png"/><Relationship Id="rId257" Type="http://schemas.openxmlformats.org/officeDocument/2006/relationships/image" Target="../media/image5555.png"/><Relationship Id="rId422" Type="http://schemas.openxmlformats.org/officeDocument/2006/relationships/customXml" Target="../ink/ink7521.xml"/><Relationship Id="rId464" Type="http://schemas.openxmlformats.org/officeDocument/2006/relationships/customXml" Target="../ink/ink7542.xml"/><Relationship Id="rId299" Type="http://schemas.openxmlformats.org/officeDocument/2006/relationships/image" Target="../media/image5576.png"/><Relationship Id="rId63" Type="http://schemas.openxmlformats.org/officeDocument/2006/relationships/image" Target="../media/image5458.png"/><Relationship Id="rId159" Type="http://schemas.openxmlformats.org/officeDocument/2006/relationships/image" Target="../media/image5506.png"/><Relationship Id="rId366" Type="http://schemas.openxmlformats.org/officeDocument/2006/relationships/customXml" Target="../ink/ink7493.xml"/><Relationship Id="rId573" Type="http://schemas.openxmlformats.org/officeDocument/2006/relationships/image" Target="../media/image5713.png"/><Relationship Id="rId226" Type="http://schemas.openxmlformats.org/officeDocument/2006/relationships/customXml" Target="../ink/ink7423.xml"/><Relationship Id="rId433" Type="http://schemas.openxmlformats.org/officeDocument/2006/relationships/image" Target="../media/image5643.png"/><Relationship Id="rId640" Type="http://schemas.openxmlformats.org/officeDocument/2006/relationships/customXml" Target="../ink/ink7630.xml"/><Relationship Id="rId74" Type="http://schemas.openxmlformats.org/officeDocument/2006/relationships/customXml" Target="../ink/ink7347.xml"/><Relationship Id="rId377" Type="http://schemas.openxmlformats.org/officeDocument/2006/relationships/image" Target="../media/image5615.png"/><Relationship Id="rId500" Type="http://schemas.openxmlformats.org/officeDocument/2006/relationships/customXml" Target="../ink/ink7560.xml"/><Relationship Id="rId584" Type="http://schemas.openxmlformats.org/officeDocument/2006/relationships/customXml" Target="../ink/ink7602.xml"/><Relationship Id="rId5" Type="http://schemas.openxmlformats.org/officeDocument/2006/relationships/image" Target="../media/image5429.png"/><Relationship Id="rId237" Type="http://schemas.openxmlformats.org/officeDocument/2006/relationships/image" Target="../media/image5545.png"/><Relationship Id="rId444" Type="http://schemas.openxmlformats.org/officeDocument/2006/relationships/customXml" Target="../ink/ink7532.xml"/><Relationship Id="rId651" Type="http://schemas.openxmlformats.org/officeDocument/2006/relationships/image" Target="../media/image5752.png"/><Relationship Id="rId290" Type="http://schemas.openxmlformats.org/officeDocument/2006/relationships/customXml" Target="../ink/ink7455.xml"/><Relationship Id="rId304" Type="http://schemas.openxmlformats.org/officeDocument/2006/relationships/customXml" Target="../ink/ink7462.xml"/><Relationship Id="rId388" Type="http://schemas.openxmlformats.org/officeDocument/2006/relationships/customXml" Target="../ink/ink7504.xml"/><Relationship Id="rId511" Type="http://schemas.openxmlformats.org/officeDocument/2006/relationships/image" Target="../media/image5682.png"/><Relationship Id="rId609" Type="http://schemas.openxmlformats.org/officeDocument/2006/relationships/image" Target="../media/image5731.png"/><Relationship Id="rId85" Type="http://schemas.openxmlformats.org/officeDocument/2006/relationships/image" Target="../media/image5469.png"/><Relationship Id="rId150" Type="http://schemas.openxmlformats.org/officeDocument/2006/relationships/customXml" Target="../ink/ink7385.xml"/><Relationship Id="rId595" Type="http://schemas.openxmlformats.org/officeDocument/2006/relationships/image" Target="../media/image5724.png"/><Relationship Id="rId248" Type="http://schemas.openxmlformats.org/officeDocument/2006/relationships/customXml" Target="../ink/ink7434.xml"/><Relationship Id="rId455" Type="http://schemas.openxmlformats.org/officeDocument/2006/relationships/image" Target="../media/image5654.png"/><Relationship Id="rId662" Type="http://schemas.openxmlformats.org/officeDocument/2006/relationships/customXml" Target="../ink/ink7641.xml"/><Relationship Id="rId12" Type="http://schemas.openxmlformats.org/officeDocument/2006/relationships/customXml" Target="../ink/ink7316.xml"/><Relationship Id="rId108" Type="http://schemas.openxmlformats.org/officeDocument/2006/relationships/customXml" Target="../ink/ink7364.xml"/><Relationship Id="rId315" Type="http://schemas.openxmlformats.org/officeDocument/2006/relationships/image" Target="../media/image5584.png"/><Relationship Id="rId522" Type="http://schemas.openxmlformats.org/officeDocument/2006/relationships/customXml" Target="../ink/ink7571.xml"/><Relationship Id="rId96" Type="http://schemas.openxmlformats.org/officeDocument/2006/relationships/customXml" Target="../ink/ink7358.xml"/><Relationship Id="rId161" Type="http://schemas.openxmlformats.org/officeDocument/2006/relationships/image" Target="../media/image5507.png"/><Relationship Id="rId399" Type="http://schemas.openxmlformats.org/officeDocument/2006/relationships/image" Target="../media/image5626.png"/><Relationship Id="rId259" Type="http://schemas.openxmlformats.org/officeDocument/2006/relationships/image" Target="../media/image5556.png"/><Relationship Id="rId466" Type="http://schemas.openxmlformats.org/officeDocument/2006/relationships/customXml" Target="../ink/ink7543.xml"/><Relationship Id="rId23" Type="http://schemas.openxmlformats.org/officeDocument/2006/relationships/image" Target="../media/image5438.png"/><Relationship Id="rId119" Type="http://schemas.openxmlformats.org/officeDocument/2006/relationships/image" Target="../media/image5486.png"/><Relationship Id="rId326" Type="http://schemas.openxmlformats.org/officeDocument/2006/relationships/customXml" Target="../ink/ink7473.xml"/><Relationship Id="rId533" Type="http://schemas.openxmlformats.org/officeDocument/2006/relationships/image" Target="../media/image5693.png"/><Relationship Id="rId172" Type="http://schemas.openxmlformats.org/officeDocument/2006/relationships/customXml" Target="../ink/ink7396.xml"/><Relationship Id="rId477" Type="http://schemas.openxmlformats.org/officeDocument/2006/relationships/image" Target="../media/image5665.png"/><Relationship Id="rId600" Type="http://schemas.openxmlformats.org/officeDocument/2006/relationships/customXml" Target="../ink/ink7610.xml"/><Relationship Id="rId337" Type="http://schemas.openxmlformats.org/officeDocument/2006/relationships/image" Target="../media/image5595.png"/><Relationship Id="rId34" Type="http://schemas.openxmlformats.org/officeDocument/2006/relationships/customXml" Target="../ink/ink7327.xml"/><Relationship Id="rId544" Type="http://schemas.openxmlformats.org/officeDocument/2006/relationships/customXml" Target="../ink/ink7582.xml"/><Relationship Id="rId183" Type="http://schemas.openxmlformats.org/officeDocument/2006/relationships/image" Target="../media/image5518.png"/><Relationship Id="rId390" Type="http://schemas.openxmlformats.org/officeDocument/2006/relationships/customXml" Target="../ink/ink7505.xml"/><Relationship Id="rId404" Type="http://schemas.openxmlformats.org/officeDocument/2006/relationships/customXml" Target="../ink/ink7512.xml"/><Relationship Id="rId611" Type="http://schemas.openxmlformats.org/officeDocument/2006/relationships/image" Target="../media/image5732.png"/><Relationship Id="rId250" Type="http://schemas.openxmlformats.org/officeDocument/2006/relationships/customXml" Target="../ink/ink7435.xml"/><Relationship Id="rId488" Type="http://schemas.openxmlformats.org/officeDocument/2006/relationships/customXml" Target="../ink/ink7554.xml"/><Relationship Id="rId45" Type="http://schemas.openxmlformats.org/officeDocument/2006/relationships/image" Target="../media/image5449.png"/><Relationship Id="rId110" Type="http://schemas.openxmlformats.org/officeDocument/2006/relationships/customXml" Target="../ink/ink7365.xml"/><Relationship Id="rId348" Type="http://schemas.openxmlformats.org/officeDocument/2006/relationships/customXml" Target="../ink/ink7484.xml"/><Relationship Id="rId555" Type="http://schemas.openxmlformats.org/officeDocument/2006/relationships/image" Target="../media/image5704.png"/><Relationship Id="rId194" Type="http://schemas.openxmlformats.org/officeDocument/2006/relationships/customXml" Target="../ink/ink7407.xml"/><Relationship Id="rId208" Type="http://schemas.openxmlformats.org/officeDocument/2006/relationships/customXml" Target="../ink/ink7414.xml"/><Relationship Id="rId415" Type="http://schemas.openxmlformats.org/officeDocument/2006/relationships/image" Target="../media/image5634.png"/><Relationship Id="rId622" Type="http://schemas.openxmlformats.org/officeDocument/2006/relationships/customXml" Target="../ink/ink7621.xml"/><Relationship Id="rId261" Type="http://schemas.openxmlformats.org/officeDocument/2006/relationships/image" Target="../media/image5557.png"/><Relationship Id="rId499" Type="http://schemas.openxmlformats.org/officeDocument/2006/relationships/image" Target="../media/image5676.png"/><Relationship Id="rId56" Type="http://schemas.openxmlformats.org/officeDocument/2006/relationships/customXml" Target="../ink/ink7338.xml"/><Relationship Id="rId359" Type="http://schemas.openxmlformats.org/officeDocument/2006/relationships/image" Target="../media/image5606.png"/><Relationship Id="rId566" Type="http://schemas.openxmlformats.org/officeDocument/2006/relationships/customXml" Target="../ink/ink7593.xml"/><Relationship Id="rId121" Type="http://schemas.openxmlformats.org/officeDocument/2006/relationships/image" Target="../media/image5487.png"/><Relationship Id="rId219" Type="http://schemas.openxmlformats.org/officeDocument/2006/relationships/image" Target="../media/image5536.png"/><Relationship Id="rId426" Type="http://schemas.openxmlformats.org/officeDocument/2006/relationships/customXml" Target="../ink/ink7523.xml"/><Relationship Id="rId633" Type="http://schemas.openxmlformats.org/officeDocument/2006/relationships/image" Target="../media/image5743.png"/><Relationship Id="rId67" Type="http://schemas.openxmlformats.org/officeDocument/2006/relationships/image" Target="../media/image5460.png"/><Relationship Id="rId272" Type="http://schemas.openxmlformats.org/officeDocument/2006/relationships/customXml" Target="../ink/ink7446.xml"/><Relationship Id="rId577" Type="http://schemas.openxmlformats.org/officeDocument/2006/relationships/image" Target="../media/image5715.png"/><Relationship Id="rId132" Type="http://schemas.openxmlformats.org/officeDocument/2006/relationships/customXml" Target="../ink/ink7376.xml"/><Relationship Id="rId437" Type="http://schemas.openxmlformats.org/officeDocument/2006/relationships/image" Target="../media/image5645.png"/><Relationship Id="rId644" Type="http://schemas.openxmlformats.org/officeDocument/2006/relationships/customXml" Target="../ink/ink7632.xml"/><Relationship Id="rId283" Type="http://schemas.openxmlformats.org/officeDocument/2006/relationships/image" Target="../media/image5568.png"/><Relationship Id="rId490" Type="http://schemas.openxmlformats.org/officeDocument/2006/relationships/customXml" Target="../ink/ink7555.xml"/><Relationship Id="rId504" Type="http://schemas.openxmlformats.org/officeDocument/2006/relationships/customXml" Target="../ink/ink7562.xml"/><Relationship Id="rId78" Type="http://schemas.openxmlformats.org/officeDocument/2006/relationships/customXml" Target="../ink/ink7349.xml"/><Relationship Id="rId143" Type="http://schemas.openxmlformats.org/officeDocument/2006/relationships/image" Target="../media/image5498.png"/><Relationship Id="rId350" Type="http://schemas.openxmlformats.org/officeDocument/2006/relationships/customXml" Target="../ink/ink7485.xml"/><Relationship Id="rId588" Type="http://schemas.openxmlformats.org/officeDocument/2006/relationships/customXml" Target="../ink/ink7604.xml"/><Relationship Id="rId9" Type="http://schemas.openxmlformats.org/officeDocument/2006/relationships/image" Target="../media/image5431.png"/><Relationship Id="rId210" Type="http://schemas.openxmlformats.org/officeDocument/2006/relationships/customXml" Target="../ink/ink7415.xml"/><Relationship Id="rId448" Type="http://schemas.openxmlformats.org/officeDocument/2006/relationships/customXml" Target="../ink/ink7534.xml"/><Relationship Id="rId655" Type="http://schemas.openxmlformats.org/officeDocument/2006/relationships/image" Target="../media/image5754.png"/><Relationship Id="rId294" Type="http://schemas.openxmlformats.org/officeDocument/2006/relationships/customXml" Target="../ink/ink7457.xml"/><Relationship Id="rId308" Type="http://schemas.openxmlformats.org/officeDocument/2006/relationships/customXml" Target="../ink/ink7464.xml"/><Relationship Id="rId515" Type="http://schemas.openxmlformats.org/officeDocument/2006/relationships/image" Target="../media/image5684.png"/><Relationship Id="rId89" Type="http://schemas.openxmlformats.org/officeDocument/2006/relationships/image" Target="../media/image5471.png"/><Relationship Id="rId154" Type="http://schemas.openxmlformats.org/officeDocument/2006/relationships/customXml" Target="../ink/ink7387.xml"/><Relationship Id="rId361" Type="http://schemas.openxmlformats.org/officeDocument/2006/relationships/image" Target="../media/image5607.png"/><Relationship Id="rId599" Type="http://schemas.openxmlformats.org/officeDocument/2006/relationships/image" Target="../media/image5726.png"/><Relationship Id="rId459" Type="http://schemas.openxmlformats.org/officeDocument/2006/relationships/image" Target="../media/image5656.png"/><Relationship Id="rId666" Type="http://schemas.openxmlformats.org/officeDocument/2006/relationships/customXml" Target="../ink/ink7643.xml"/><Relationship Id="rId16" Type="http://schemas.openxmlformats.org/officeDocument/2006/relationships/customXml" Target="../ink/ink7318.xml"/><Relationship Id="rId221" Type="http://schemas.openxmlformats.org/officeDocument/2006/relationships/image" Target="../media/image5537.png"/><Relationship Id="rId319" Type="http://schemas.openxmlformats.org/officeDocument/2006/relationships/image" Target="../media/image5586.png"/><Relationship Id="rId526" Type="http://schemas.openxmlformats.org/officeDocument/2006/relationships/customXml" Target="../ink/ink7573.xml"/><Relationship Id="rId165" Type="http://schemas.openxmlformats.org/officeDocument/2006/relationships/image" Target="../media/image5509.png"/><Relationship Id="rId372" Type="http://schemas.openxmlformats.org/officeDocument/2006/relationships/customXml" Target="../ink/ink7496.xml"/><Relationship Id="rId232" Type="http://schemas.openxmlformats.org/officeDocument/2006/relationships/customXml" Target="../ink/ink7426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701.xml"/><Relationship Id="rId21" Type="http://schemas.openxmlformats.org/officeDocument/2006/relationships/customXml" Target="../ink/ink7653.xml"/><Relationship Id="rId63" Type="http://schemas.openxmlformats.org/officeDocument/2006/relationships/customXml" Target="../ink/ink7674.xml"/><Relationship Id="rId159" Type="http://schemas.openxmlformats.org/officeDocument/2006/relationships/customXml" Target="../ink/ink7722.xml"/><Relationship Id="rId170" Type="http://schemas.openxmlformats.org/officeDocument/2006/relationships/image" Target="../media/image5845.png"/><Relationship Id="rId226" Type="http://schemas.openxmlformats.org/officeDocument/2006/relationships/image" Target="../media/image5873.png"/><Relationship Id="rId268" Type="http://schemas.openxmlformats.org/officeDocument/2006/relationships/image" Target="../media/image5894.png"/><Relationship Id="rId32" Type="http://schemas.openxmlformats.org/officeDocument/2006/relationships/image" Target="../media/image5776.png"/><Relationship Id="rId74" Type="http://schemas.openxmlformats.org/officeDocument/2006/relationships/image" Target="../media/image5797.png"/><Relationship Id="rId128" Type="http://schemas.openxmlformats.org/officeDocument/2006/relationships/image" Target="../media/image5824.png"/><Relationship Id="rId5" Type="http://schemas.openxmlformats.org/officeDocument/2006/relationships/customXml" Target="../ink/ink7645.xml"/><Relationship Id="rId181" Type="http://schemas.openxmlformats.org/officeDocument/2006/relationships/customXml" Target="../ink/ink7733.xml"/><Relationship Id="rId237" Type="http://schemas.openxmlformats.org/officeDocument/2006/relationships/customXml" Target="../ink/ink7761.xml"/><Relationship Id="rId279" Type="http://schemas.openxmlformats.org/officeDocument/2006/relationships/customXml" Target="../ink/ink7782.xml"/><Relationship Id="rId43" Type="http://schemas.openxmlformats.org/officeDocument/2006/relationships/customXml" Target="../ink/ink7664.xml"/><Relationship Id="rId139" Type="http://schemas.openxmlformats.org/officeDocument/2006/relationships/customXml" Target="../ink/ink7712.xml"/><Relationship Id="rId290" Type="http://schemas.openxmlformats.org/officeDocument/2006/relationships/image" Target="../media/image5905.png"/><Relationship Id="rId85" Type="http://schemas.openxmlformats.org/officeDocument/2006/relationships/customXml" Target="../ink/ink7685.xml"/><Relationship Id="rId150" Type="http://schemas.openxmlformats.org/officeDocument/2006/relationships/image" Target="../media/image5835.png"/><Relationship Id="rId192" Type="http://schemas.openxmlformats.org/officeDocument/2006/relationships/image" Target="../media/image5856.png"/><Relationship Id="rId206" Type="http://schemas.openxmlformats.org/officeDocument/2006/relationships/image" Target="../media/image5863.png"/><Relationship Id="rId248" Type="http://schemas.openxmlformats.org/officeDocument/2006/relationships/image" Target="../media/image5884.png"/><Relationship Id="rId269" Type="http://schemas.openxmlformats.org/officeDocument/2006/relationships/customXml" Target="../ink/ink7777.xml"/><Relationship Id="rId12" Type="http://schemas.openxmlformats.org/officeDocument/2006/relationships/image" Target="../media/image5766.png"/><Relationship Id="rId33" Type="http://schemas.openxmlformats.org/officeDocument/2006/relationships/customXml" Target="../ink/ink7659.xml"/><Relationship Id="rId108" Type="http://schemas.openxmlformats.org/officeDocument/2006/relationships/image" Target="../media/image5814.png"/><Relationship Id="rId129" Type="http://schemas.openxmlformats.org/officeDocument/2006/relationships/customXml" Target="../ink/ink7707.xml"/><Relationship Id="rId280" Type="http://schemas.openxmlformats.org/officeDocument/2006/relationships/image" Target="../media/image5900.png"/><Relationship Id="rId54" Type="http://schemas.openxmlformats.org/officeDocument/2006/relationships/image" Target="../media/image5787.png"/><Relationship Id="rId75" Type="http://schemas.openxmlformats.org/officeDocument/2006/relationships/customXml" Target="../ink/ink7680.xml"/><Relationship Id="rId96" Type="http://schemas.openxmlformats.org/officeDocument/2006/relationships/image" Target="../media/image5808.png"/><Relationship Id="rId140" Type="http://schemas.openxmlformats.org/officeDocument/2006/relationships/image" Target="../media/image5830.png"/><Relationship Id="rId161" Type="http://schemas.openxmlformats.org/officeDocument/2006/relationships/customXml" Target="../ink/ink7723.xml"/><Relationship Id="rId182" Type="http://schemas.openxmlformats.org/officeDocument/2006/relationships/image" Target="../media/image5851.png"/><Relationship Id="rId217" Type="http://schemas.openxmlformats.org/officeDocument/2006/relationships/customXml" Target="../ink/ink7751.xml"/><Relationship Id="rId6" Type="http://schemas.openxmlformats.org/officeDocument/2006/relationships/image" Target="../media/image5763.png"/><Relationship Id="rId238" Type="http://schemas.openxmlformats.org/officeDocument/2006/relationships/image" Target="../media/image5879.png"/><Relationship Id="rId259" Type="http://schemas.openxmlformats.org/officeDocument/2006/relationships/customXml" Target="../ink/ink7772.xml"/><Relationship Id="rId23" Type="http://schemas.openxmlformats.org/officeDocument/2006/relationships/customXml" Target="../ink/ink7654.xml"/><Relationship Id="rId119" Type="http://schemas.openxmlformats.org/officeDocument/2006/relationships/customXml" Target="../ink/ink7702.xml"/><Relationship Id="rId270" Type="http://schemas.openxmlformats.org/officeDocument/2006/relationships/image" Target="../media/image5895.png"/><Relationship Id="rId44" Type="http://schemas.openxmlformats.org/officeDocument/2006/relationships/image" Target="../media/image5782.png"/><Relationship Id="rId65" Type="http://schemas.openxmlformats.org/officeDocument/2006/relationships/customXml" Target="../ink/ink7675.xml"/><Relationship Id="rId86" Type="http://schemas.openxmlformats.org/officeDocument/2006/relationships/image" Target="../media/image5803.png"/><Relationship Id="rId130" Type="http://schemas.openxmlformats.org/officeDocument/2006/relationships/image" Target="../media/image5825.png"/><Relationship Id="rId151" Type="http://schemas.openxmlformats.org/officeDocument/2006/relationships/customXml" Target="../ink/ink7718.xml"/><Relationship Id="rId172" Type="http://schemas.openxmlformats.org/officeDocument/2006/relationships/image" Target="../media/image5846.png"/><Relationship Id="rId193" Type="http://schemas.openxmlformats.org/officeDocument/2006/relationships/customXml" Target="../ink/ink7739.xml"/><Relationship Id="rId207" Type="http://schemas.openxmlformats.org/officeDocument/2006/relationships/customXml" Target="../ink/ink7746.xml"/><Relationship Id="rId228" Type="http://schemas.openxmlformats.org/officeDocument/2006/relationships/image" Target="../media/image5874.png"/><Relationship Id="rId249" Type="http://schemas.openxmlformats.org/officeDocument/2006/relationships/customXml" Target="../ink/ink7767.xml"/><Relationship Id="rId13" Type="http://schemas.openxmlformats.org/officeDocument/2006/relationships/customXml" Target="../ink/ink7649.xml"/><Relationship Id="rId109" Type="http://schemas.openxmlformats.org/officeDocument/2006/relationships/customXml" Target="../ink/ink7697.xml"/><Relationship Id="rId260" Type="http://schemas.openxmlformats.org/officeDocument/2006/relationships/image" Target="../media/image5890.png"/><Relationship Id="rId281" Type="http://schemas.openxmlformats.org/officeDocument/2006/relationships/customXml" Target="../ink/ink7783.xml"/><Relationship Id="rId34" Type="http://schemas.openxmlformats.org/officeDocument/2006/relationships/image" Target="../media/image5777.png"/><Relationship Id="rId55" Type="http://schemas.openxmlformats.org/officeDocument/2006/relationships/customXml" Target="../ink/ink7670.xml"/><Relationship Id="rId76" Type="http://schemas.openxmlformats.org/officeDocument/2006/relationships/image" Target="../media/image5798.png"/><Relationship Id="rId97" Type="http://schemas.openxmlformats.org/officeDocument/2006/relationships/customXml" Target="../ink/ink7691.xml"/><Relationship Id="rId120" Type="http://schemas.openxmlformats.org/officeDocument/2006/relationships/image" Target="../media/image5820.png"/><Relationship Id="rId141" Type="http://schemas.openxmlformats.org/officeDocument/2006/relationships/customXml" Target="../ink/ink7713.xml"/><Relationship Id="rId7" Type="http://schemas.openxmlformats.org/officeDocument/2006/relationships/customXml" Target="../ink/ink7646.xml"/><Relationship Id="rId162" Type="http://schemas.openxmlformats.org/officeDocument/2006/relationships/image" Target="../media/image5841.png"/><Relationship Id="rId183" Type="http://schemas.openxmlformats.org/officeDocument/2006/relationships/customXml" Target="../ink/ink7734.xml"/><Relationship Id="rId218" Type="http://schemas.openxmlformats.org/officeDocument/2006/relationships/image" Target="../media/image5869.png"/><Relationship Id="rId239" Type="http://schemas.openxmlformats.org/officeDocument/2006/relationships/customXml" Target="../ink/ink7762.xml"/><Relationship Id="rId250" Type="http://schemas.openxmlformats.org/officeDocument/2006/relationships/image" Target="../media/image5885.png"/><Relationship Id="rId271" Type="http://schemas.openxmlformats.org/officeDocument/2006/relationships/customXml" Target="../ink/ink7778.xml"/><Relationship Id="rId24" Type="http://schemas.openxmlformats.org/officeDocument/2006/relationships/image" Target="../media/image5772.png"/><Relationship Id="rId45" Type="http://schemas.openxmlformats.org/officeDocument/2006/relationships/customXml" Target="../ink/ink7665.xml"/><Relationship Id="rId66" Type="http://schemas.openxmlformats.org/officeDocument/2006/relationships/image" Target="../media/image5793.png"/><Relationship Id="rId87" Type="http://schemas.openxmlformats.org/officeDocument/2006/relationships/customXml" Target="../ink/ink7686.xml"/><Relationship Id="rId110" Type="http://schemas.openxmlformats.org/officeDocument/2006/relationships/image" Target="../media/image5815.png"/><Relationship Id="rId131" Type="http://schemas.openxmlformats.org/officeDocument/2006/relationships/customXml" Target="../ink/ink7708.xml"/><Relationship Id="rId152" Type="http://schemas.openxmlformats.org/officeDocument/2006/relationships/image" Target="../media/image5836.png"/><Relationship Id="rId173" Type="http://schemas.openxmlformats.org/officeDocument/2006/relationships/customXml" Target="../ink/ink7729.xml"/><Relationship Id="rId194" Type="http://schemas.openxmlformats.org/officeDocument/2006/relationships/image" Target="../media/image5857.png"/><Relationship Id="rId208" Type="http://schemas.openxmlformats.org/officeDocument/2006/relationships/image" Target="../media/image5864.png"/><Relationship Id="rId229" Type="http://schemas.openxmlformats.org/officeDocument/2006/relationships/customXml" Target="../ink/ink7757.xml"/><Relationship Id="rId240" Type="http://schemas.openxmlformats.org/officeDocument/2006/relationships/image" Target="../media/image5880.png"/><Relationship Id="rId261" Type="http://schemas.openxmlformats.org/officeDocument/2006/relationships/customXml" Target="../ink/ink7773.xml"/><Relationship Id="rId14" Type="http://schemas.openxmlformats.org/officeDocument/2006/relationships/image" Target="../media/image5767.png"/><Relationship Id="rId35" Type="http://schemas.openxmlformats.org/officeDocument/2006/relationships/customXml" Target="../ink/ink7660.xml"/><Relationship Id="rId56" Type="http://schemas.openxmlformats.org/officeDocument/2006/relationships/image" Target="../media/image5788.png"/><Relationship Id="rId77" Type="http://schemas.openxmlformats.org/officeDocument/2006/relationships/customXml" Target="../ink/ink7681.xml"/><Relationship Id="rId100" Type="http://schemas.openxmlformats.org/officeDocument/2006/relationships/image" Target="../media/image5810.png"/><Relationship Id="rId282" Type="http://schemas.openxmlformats.org/officeDocument/2006/relationships/image" Target="../media/image5901.png"/><Relationship Id="rId8" Type="http://schemas.openxmlformats.org/officeDocument/2006/relationships/image" Target="../media/image5764.png"/><Relationship Id="rId98" Type="http://schemas.openxmlformats.org/officeDocument/2006/relationships/image" Target="../media/image5809.png"/><Relationship Id="rId121" Type="http://schemas.openxmlformats.org/officeDocument/2006/relationships/customXml" Target="../ink/ink7703.xml"/><Relationship Id="rId142" Type="http://schemas.openxmlformats.org/officeDocument/2006/relationships/image" Target="../media/image5831.png"/><Relationship Id="rId163" Type="http://schemas.openxmlformats.org/officeDocument/2006/relationships/customXml" Target="../ink/ink7724.xml"/><Relationship Id="rId184" Type="http://schemas.openxmlformats.org/officeDocument/2006/relationships/image" Target="../media/image5852.png"/><Relationship Id="rId219" Type="http://schemas.openxmlformats.org/officeDocument/2006/relationships/customXml" Target="../ink/ink7752.xml"/><Relationship Id="rId230" Type="http://schemas.openxmlformats.org/officeDocument/2006/relationships/image" Target="../media/image5875.png"/><Relationship Id="rId251" Type="http://schemas.openxmlformats.org/officeDocument/2006/relationships/customXml" Target="../ink/ink7768.xml"/><Relationship Id="rId25" Type="http://schemas.openxmlformats.org/officeDocument/2006/relationships/customXml" Target="../ink/ink7655.xml"/><Relationship Id="rId46" Type="http://schemas.openxmlformats.org/officeDocument/2006/relationships/image" Target="../media/image5783.png"/><Relationship Id="rId67" Type="http://schemas.openxmlformats.org/officeDocument/2006/relationships/customXml" Target="../ink/ink7676.xml"/><Relationship Id="rId272" Type="http://schemas.openxmlformats.org/officeDocument/2006/relationships/image" Target="../media/image5896.png"/><Relationship Id="rId88" Type="http://schemas.openxmlformats.org/officeDocument/2006/relationships/image" Target="../media/image5804.png"/><Relationship Id="rId111" Type="http://schemas.openxmlformats.org/officeDocument/2006/relationships/customXml" Target="../ink/ink7698.xml"/><Relationship Id="rId132" Type="http://schemas.openxmlformats.org/officeDocument/2006/relationships/image" Target="../media/image5826.png"/><Relationship Id="rId153" Type="http://schemas.openxmlformats.org/officeDocument/2006/relationships/customXml" Target="../ink/ink7719.xml"/><Relationship Id="rId174" Type="http://schemas.openxmlformats.org/officeDocument/2006/relationships/image" Target="../media/image5847.png"/><Relationship Id="rId195" Type="http://schemas.openxmlformats.org/officeDocument/2006/relationships/customXml" Target="../ink/ink7740.xml"/><Relationship Id="rId209" Type="http://schemas.openxmlformats.org/officeDocument/2006/relationships/customXml" Target="../ink/ink7747.xml"/><Relationship Id="rId220" Type="http://schemas.openxmlformats.org/officeDocument/2006/relationships/image" Target="../media/image5870.png"/><Relationship Id="rId241" Type="http://schemas.openxmlformats.org/officeDocument/2006/relationships/customXml" Target="../ink/ink7763.xml"/><Relationship Id="rId15" Type="http://schemas.openxmlformats.org/officeDocument/2006/relationships/customXml" Target="../ink/ink7650.xml"/><Relationship Id="rId36" Type="http://schemas.openxmlformats.org/officeDocument/2006/relationships/image" Target="../media/image5778.png"/><Relationship Id="rId57" Type="http://schemas.openxmlformats.org/officeDocument/2006/relationships/customXml" Target="../ink/ink7671.xml"/><Relationship Id="rId262" Type="http://schemas.openxmlformats.org/officeDocument/2006/relationships/image" Target="../media/image5891.png"/><Relationship Id="rId283" Type="http://schemas.openxmlformats.org/officeDocument/2006/relationships/customXml" Target="../ink/ink7784.xml"/><Relationship Id="rId78" Type="http://schemas.openxmlformats.org/officeDocument/2006/relationships/image" Target="../media/image5799.png"/><Relationship Id="rId99" Type="http://schemas.openxmlformats.org/officeDocument/2006/relationships/customXml" Target="../ink/ink7692.xml"/><Relationship Id="rId101" Type="http://schemas.openxmlformats.org/officeDocument/2006/relationships/customXml" Target="../ink/ink7693.xml"/><Relationship Id="rId122" Type="http://schemas.openxmlformats.org/officeDocument/2006/relationships/image" Target="../media/image5821.png"/><Relationship Id="rId143" Type="http://schemas.openxmlformats.org/officeDocument/2006/relationships/customXml" Target="../ink/ink7714.xml"/><Relationship Id="rId164" Type="http://schemas.openxmlformats.org/officeDocument/2006/relationships/image" Target="../media/image5842.png"/><Relationship Id="rId185" Type="http://schemas.openxmlformats.org/officeDocument/2006/relationships/customXml" Target="../ink/ink7735.xml"/><Relationship Id="rId9" Type="http://schemas.openxmlformats.org/officeDocument/2006/relationships/customXml" Target="../ink/ink7647.xml"/><Relationship Id="rId210" Type="http://schemas.openxmlformats.org/officeDocument/2006/relationships/image" Target="../media/image5865.png"/><Relationship Id="rId26" Type="http://schemas.openxmlformats.org/officeDocument/2006/relationships/image" Target="../media/image5773.png"/><Relationship Id="rId231" Type="http://schemas.openxmlformats.org/officeDocument/2006/relationships/customXml" Target="../ink/ink7758.xml"/><Relationship Id="rId252" Type="http://schemas.openxmlformats.org/officeDocument/2006/relationships/image" Target="../media/image5886.png"/><Relationship Id="rId273" Type="http://schemas.openxmlformats.org/officeDocument/2006/relationships/customXml" Target="../ink/ink7779.xml"/><Relationship Id="rId47" Type="http://schemas.openxmlformats.org/officeDocument/2006/relationships/customXml" Target="../ink/ink7666.xml"/><Relationship Id="rId68" Type="http://schemas.openxmlformats.org/officeDocument/2006/relationships/image" Target="../media/image5794.png"/><Relationship Id="rId89" Type="http://schemas.openxmlformats.org/officeDocument/2006/relationships/customXml" Target="../ink/ink7687.xml"/><Relationship Id="rId112" Type="http://schemas.openxmlformats.org/officeDocument/2006/relationships/image" Target="../media/image5816.png"/><Relationship Id="rId133" Type="http://schemas.openxmlformats.org/officeDocument/2006/relationships/customXml" Target="../ink/ink7709.xml"/><Relationship Id="rId154" Type="http://schemas.openxmlformats.org/officeDocument/2006/relationships/image" Target="../media/image5837.png"/><Relationship Id="rId175" Type="http://schemas.openxmlformats.org/officeDocument/2006/relationships/customXml" Target="../ink/ink7730.xml"/><Relationship Id="rId196" Type="http://schemas.openxmlformats.org/officeDocument/2006/relationships/image" Target="../media/image5858.png"/><Relationship Id="rId200" Type="http://schemas.openxmlformats.org/officeDocument/2006/relationships/image" Target="../media/image5860.png"/><Relationship Id="rId16" Type="http://schemas.openxmlformats.org/officeDocument/2006/relationships/image" Target="../media/image5768.png"/><Relationship Id="rId221" Type="http://schemas.openxmlformats.org/officeDocument/2006/relationships/customXml" Target="../ink/ink7753.xml"/><Relationship Id="rId242" Type="http://schemas.openxmlformats.org/officeDocument/2006/relationships/image" Target="../media/image5881.png"/><Relationship Id="rId263" Type="http://schemas.openxmlformats.org/officeDocument/2006/relationships/customXml" Target="../ink/ink7774.xml"/><Relationship Id="rId284" Type="http://schemas.openxmlformats.org/officeDocument/2006/relationships/image" Target="../media/image5902.png"/><Relationship Id="rId37" Type="http://schemas.openxmlformats.org/officeDocument/2006/relationships/customXml" Target="../ink/ink7661.xml"/><Relationship Id="rId58" Type="http://schemas.openxmlformats.org/officeDocument/2006/relationships/image" Target="../media/image5789.png"/><Relationship Id="rId79" Type="http://schemas.openxmlformats.org/officeDocument/2006/relationships/customXml" Target="../ink/ink7682.xml"/><Relationship Id="rId102" Type="http://schemas.openxmlformats.org/officeDocument/2006/relationships/image" Target="../media/image5811.png"/><Relationship Id="rId123" Type="http://schemas.openxmlformats.org/officeDocument/2006/relationships/customXml" Target="../ink/ink7704.xml"/><Relationship Id="rId144" Type="http://schemas.openxmlformats.org/officeDocument/2006/relationships/image" Target="../media/image5832.png"/><Relationship Id="rId90" Type="http://schemas.openxmlformats.org/officeDocument/2006/relationships/image" Target="../media/image5805.png"/><Relationship Id="rId165" Type="http://schemas.openxmlformats.org/officeDocument/2006/relationships/customXml" Target="../ink/ink7725.xml"/><Relationship Id="rId186" Type="http://schemas.openxmlformats.org/officeDocument/2006/relationships/image" Target="../media/image5853.png"/><Relationship Id="rId211" Type="http://schemas.openxmlformats.org/officeDocument/2006/relationships/customXml" Target="../ink/ink7748.xml"/><Relationship Id="rId232" Type="http://schemas.openxmlformats.org/officeDocument/2006/relationships/image" Target="../media/image5876.png"/><Relationship Id="rId253" Type="http://schemas.openxmlformats.org/officeDocument/2006/relationships/customXml" Target="../ink/ink7769.xml"/><Relationship Id="rId274" Type="http://schemas.openxmlformats.org/officeDocument/2006/relationships/image" Target="../media/image5897.png"/><Relationship Id="rId27" Type="http://schemas.openxmlformats.org/officeDocument/2006/relationships/customXml" Target="../ink/ink7656.xml"/><Relationship Id="rId48" Type="http://schemas.openxmlformats.org/officeDocument/2006/relationships/image" Target="../media/image5784.png"/><Relationship Id="rId69" Type="http://schemas.openxmlformats.org/officeDocument/2006/relationships/customXml" Target="../ink/ink7677.xml"/><Relationship Id="rId113" Type="http://schemas.openxmlformats.org/officeDocument/2006/relationships/customXml" Target="../ink/ink7699.xml"/><Relationship Id="rId134" Type="http://schemas.openxmlformats.org/officeDocument/2006/relationships/image" Target="../media/image5827.png"/><Relationship Id="rId80" Type="http://schemas.openxmlformats.org/officeDocument/2006/relationships/image" Target="../media/image5800.png"/><Relationship Id="rId155" Type="http://schemas.openxmlformats.org/officeDocument/2006/relationships/customXml" Target="../ink/ink7720.xml"/><Relationship Id="rId176" Type="http://schemas.openxmlformats.org/officeDocument/2006/relationships/image" Target="../media/image5848.png"/><Relationship Id="rId197" Type="http://schemas.openxmlformats.org/officeDocument/2006/relationships/customXml" Target="../ink/ink7741.xml"/><Relationship Id="rId201" Type="http://schemas.openxmlformats.org/officeDocument/2006/relationships/customXml" Target="../ink/ink7743.xml"/><Relationship Id="rId222" Type="http://schemas.openxmlformats.org/officeDocument/2006/relationships/image" Target="../media/image5871.png"/><Relationship Id="rId243" Type="http://schemas.openxmlformats.org/officeDocument/2006/relationships/customXml" Target="../ink/ink7764.xml"/><Relationship Id="rId264" Type="http://schemas.openxmlformats.org/officeDocument/2006/relationships/image" Target="../media/image5892.png"/><Relationship Id="rId285" Type="http://schemas.openxmlformats.org/officeDocument/2006/relationships/customXml" Target="../ink/ink7785.xml"/><Relationship Id="rId17" Type="http://schemas.openxmlformats.org/officeDocument/2006/relationships/customXml" Target="../ink/ink7651.xml"/><Relationship Id="rId38" Type="http://schemas.openxmlformats.org/officeDocument/2006/relationships/image" Target="../media/image5779.png"/><Relationship Id="rId59" Type="http://schemas.openxmlformats.org/officeDocument/2006/relationships/customXml" Target="../ink/ink7672.xml"/><Relationship Id="rId103" Type="http://schemas.openxmlformats.org/officeDocument/2006/relationships/customXml" Target="../ink/ink7694.xml"/><Relationship Id="rId124" Type="http://schemas.openxmlformats.org/officeDocument/2006/relationships/image" Target="../media/image5822.png"/><Relationship Id="rId70" Type="http://schemas.openxmlformats.org/officeDocument/2006/relationships/image" Target="../media/image5795.png"/><Relationship Id="rId91" Type="http://schemas.openxmlformats.org/officeDocument/2006/relationships/customXml" Target="../ink/ink7688.xml"/><Relationship Id="rId145" Type="http://schemas.openxmlformats.org/officeDocument/2006/relationships/customXml" Target="../ink/ink7715.xml"/><Relationship Id="rId166" Type="http://schemas.openxmlformats.org/officeDocument/2006/relationships/image" Target="../media/image5843.png"/><Relationship Id="rId187" Type="http://schemas.openxmlformats.org/officeDocument/2006/relationships/customXml" Target="../ink/ink773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5866.png"/><Relationship Id="rId233" Type="http://schemas.openxmlformats.org/officeDocument/2006/relationships/customXml" Target="../ink/ink7759.xml"/><Relationship Id="rId254" Type="http://schemas.openxmlformats.org/officeDocument/2006/relationships/image" Target="../media/image5887.png"/><Relationship Id="rId28" Type="http://schemas.openxmlformats.org/officeDocument/2006/relationships/image" Target="../media/image5774.png"/><Relationship Id="rId49" Type="http://schemas.openxmlformats.org/officeDocument/2006/relationships/customXml" Target="../ink/ink7667.xml"/><Relationship Id="rId114" Type="http://schemas.openxmlformats.org/officeDocument/2006/relationships/image" Target="../media/image5817.png"/><Relationship Id="rId275" Type="http://schemas.openxmlformats.org/officeDocument/2006/relationships/customXml" Target="../ink/ink7780.xml"/><Relationship Id="rId60" Type="http://schemas.openxmlformats.org/officeDocument/2006/relationships/image" Target="../media/image5790.png"/><Relationship Id="rId81" Type="http://schemas.openxmlformats.org/officeDocument/2006/relationships/customXml" Target="../ink/ink7683.xml"/><Relationship Id="rId135" Type="http://schemas.openxmlformats.org/officeDocument/2006/relationships/customXml" Target="../ink/ink7710.xml"/><Relationship Id="rId156" Type="http://schemas.openxmlformats.org/officeDocument/2006/relationships/image" Target="../media/image5838.png"/><Relationship Id="rId177" Type="http://schemas.openxmlformats.org/officeDocument/2006/relationships/customXml" Target="../ink/ink7731.xml"/><Relationship Id="rId198" Type="http://schemas.openxmlformats.org/officeDocument/2006/relationships/image" Target="../media/image5859.png"/><Relationship Id="rId202" Type="http://schemas.openxmlformats.org/officeDocument/2006/relationships/image" Target="../media/image5861.png"/><Relationship Id="rId223" Type="http://schemas.openxmlformats.org/officeDocument/2006/relationships/customXml" Target="../ink/ink7754.xml"/><Relationship Id="rId244" Type="http://schemas.openxmlformats.org/officeDocument/2006/relationships/image" Target="../media/image5882.png"/><Relationship Id="rId18" Type="http://schemas.openxmlformats.org/officeDocument/2006/relationships/image" Target="../media/image5769.png"/><Relationship Id="rId39" Type="http://schemas.openxmlformats.org/officeDocument/2006/relationships/customXml" Target="../ink/ink7662.xml"/><Relationship Id="rId265" Type="http://schemas.openxmlformats.org/officeDocument/2006/relationships/customXml" Target="../ink/ink7775.xml"/><Relationship Id="rId286" Type="http://schemas.openxmlformats.org/officeDocument/2006/relationships/image" Target="../media/image5903.png"/><Relationship Id="rId50" Type="http://schemas.openxmlformats.org/officeDocument/2006/relationships/image" Target="../media/image5785.png"/><Relationship Id="rId104" Type="http://schemas.openxmlformats.org/officeDocument/2006/relationships/image" Target="../media/image5812.png"/><Relationship Id="rId125" Type="http://schemas.openxmlformats.org/officeDocument/2006/relationships/customXml" Target="../ink/ink7705.xml"/><Relationship Id="rId146" Type="http://schemas.openxmlformats.org/officeDocument/2006/relationships/image" Target="../media/image5833.png"/><Relationship Id="rId167" Type="http://schemas.openxmlformats.org/officeDocument/2006/relationships/customXml" Target="../ink/ink7726.xml"/><Relationship Id="rId188" Type="http://schemas.openxmlformats.org/officeDocument/2006/relationships/image" Target="../media/image5854.png"/><Relationship Id="rId71" Type="http://schemas.openxmlformats.org/officeDocument/2006/relationships/customXml" Target="../ink/ink7678.xml"/><Relationship Id="rId92" Type="http://schemas.openxmlformats.org/officeDocument/2006/relationships/image" Target="../media/image5806.png"/><Relationship Id="rId213" Type="http://schemas.openxmlformats.org/officeDocument/2006/relationships/customXml" Target="../ink/ink7749.xml"/><Relationship Id="rId234" Type="http://schemas.openxmlformats.org/officeDocument/2006/relationships/image" Target="../media/image5877.png"/><Relationship Id="rId2" Type="http://schemas.openxmlformats.org/officeDocument/2006/relationships/image" Target="../media/image5219.png"/><Relationship Id="rId29" Type="http://schemas.openxmlformats.org/officeDocument/2006/relationships/customXml" Target="../ink/ink7657.xml"/><Relationship Id="rId255" Type="http://schemas.openxmlformats.org/officeDocument/2006/relationships/customXml" Target="../ink/ink7770.xml"/><Relationship Id="rId276" Type="http://schemas.openxmlformats.org/officeDocument/2006/relationships/image" Target="../media/image5898.png"/><Relationship Id="rId40" Type="http://schemas.openxmlformats.org/officeDocument/2006/relationships/image" Target="../media/image5780.png"/><Relationship Id="rId115" Type="http://schemas.openxmlformats.org/officeDocument/2006/relationships/customXml" Target="../ink/ink7700.xml"/><Relationship Id="rId136" Type="http://schemas.openxmlformats.org/officeDocument/2006/relationships/image" Target="../media/image5828.png"/><Relationship Id="rId157" Type="http://schemas.openxmlformats.org/officeDocument/2006/relationships/customXml" Target="../ink/ink7721.xml"/><Relationship Id="rId178" Type="http://schemas.openxmlformats.org/officeDocument/2006/relationships/image" Target="../media/image5849.png"/><Relationship Id="rId61" Type="http://schemas.openxmlformats.org/officeDocument/2006/relationships/customXml" Target="../ink/ink7673.xml"/><Relationship Id="rId82" Type="http://schemas.openxmlformats.org/officeDocument/2006/relationships/image" Target="../media/image5801.png"/><Relationship Id="rId199" Type="http://schemas.openxmlformats.org/officeDocument/2006/relationships/customXml" Target="../ink/ink7742.xml"/><Relationship Id="rId203" Type="http://schemas.openxmlformats.org/officeDocument/2006/relationships/customXml" Target="../ink/ink7744.xml"/><Relationship Id="rId19" Type="http://schemas.openxmlformats.org/officeDocument/2006/relationships/customXml" Target="../ink/ink7652.xml"/><Relationship Id="rId224" Type="http://schemas.openxmlformats.org/officeDocument/2006/relationships/image" Target="../media/image5872.png"/><Relationship Id="rId245" Type="http://schemas.openxmlformats.org/officeDocument/2006/relationships/customXml" Target="../ink/ink7765.xml"/><Relationship Id="rId266" Type="http://schemas.openxmlformats.org/officeDocument/2006/relationships/image" Target="../media/image5893.png"/><Relationship Id="rId287" Type="http://schemas.openxmlformats.org/officeDocument/2006/relationships/customXml" Target="../ink/ink7786.xml"/><Relationship Id="rId30" Type="http://schemas.openxmlformats.org/officeDocument/2006/relationships/image" Target="../media/image5775.png"/><Relationship Id="rId105" Type="http://schemas.openxmlformats.org/officeDocument/2006/relationships/customXml" Target="../ink/ink7695.xml"/><Relationship Id="rId126" Type="http://schemas.openxmlformats.org/officeDocument/2006/relationships/image" Target="../media/image5823.png"/><Relationship Id="rId147" Type="http://schemas.openxmlformats.org/officeDocument/2006/relationships/customXml" Target="../ink/ink7716.xml"/><Relationship Id="rId168" Type="http://schemas.openxmlformats.org/officeDocument/2006/relationships/image" Target="../media/image5844.png"/><Relationship Id="rId51" Type="http://schemas.openxmlformats.org/officeDocument/2006/relationships/customXml" Target="../ink/ink7668.xml"/><Relationship Id="rId72" Type="http://schemas.openxmlformats.org/officeDocument/2006/relationships/image" Target="../media/image5796.png"/><Relationship Id="rId93" Type="http://schemas.openxmlformats.org/officeDocument/2006/relationships/customXml" Target="../ink/ink7689.xml"/><Relationship Id="rId189" Type="http://schemas.openxmlformats.org/officeDocument/2006/relationships/customXml" Target="../ink/ink7737.xml"/><Relationship Id="rId3" Type="http://schemas.openxmlformats.org/officeDocument/2006/relationships/customXml" Target="../ink/ink7644.xml"/><Relationship Id="rId214" Type="http://schemas.openxmlformats.org/officeDocument/2006/relationships/image" Target="../media/image5867.png"/><Relationship Id="rId235" Type="http://schemas.openxmlformats.org/officeDocument/2006/relationships/customXml" Target="../ink/ink7760.xml"/><Relationship Id="rId256" Type="http://schemas.openxmlformats.org/officeDocument/2006/relationships/image" Target="../media/image5888.png"/><Relationship Id="rId277" Type="http://schemas.openxmlformats.org/officeDocument/2006/relationships/customXml" Target="../ink/ink7781.xml"/><Relationship Id="rId116" Type="http://schemas.openxmlformats.org/officeDocument/2006/relationships/image" Target="../media/image5818.png"/><Relationship Id="rId137" Type="http://schemas.openxmlformats.org/officeDocument/2006/relationships/customXml" Target="../ink/ink7711.xml"/><Relationship Id="rId158" Type="http://schemas.openxmlformats.org/officeDocument/2006/relationships/image" Target="../media/image5839.png"/><Relationship Id="rId20" Type="http://schemas.openxmlformats.org/officeDocument/2006/relationships/image" Target="../media/image5770.png"/><Relationship Id="rId41" Type="http://schemas.openxmlformats.org/officeDocument/2006/relationships/customXml" Target="../ink/ink7663.xml"/><Relationship Id="rId62" Type="http://schemas.openxmlformats.org/officeDocument/2006/relationships/image" Target="../media/image5791.png"/><Relationship Id="rId83" Type="http://schemas.openxmlformats.org/officeDocument/2006/relationships/customXml" Target="../ink/ink7684.xml"/><Relationship Id="rId179" Type="http://schemas.openxmlformats.org/officeDocument/2006/relationships/customXml" Target="../ink/ink7732.xml"/><Relationship Id="rId190" Type="http://schemas.openxmlformats.org/officeDocument/2006/relationships/image" Target="../media/image5855.png"/><Relationship Id="rId204" Type="http://schemas.openxmlformats.org/officeDocument/2006/relationships/image" Target="../media/image5862.png"/><Relationship Id="rId225" Type="http://schemas.openxmlformats.org/officeDocument/2006/relationships/customXml" Target="../ink/ink7755.xml"/><Relationship Id="rId246" Type="http://schemas.openxmlformats.org/officeDocument/2006/relationships/image" Target="../media/image5883.png"/><Relationship Id="rId267" Type="http://schemas.openxmlformats.org/officeDocument/2006/relationships/customXml" Target="../ink/ink7776.xml"/><Relationship Id="rId288" Type="http://schemas.openxmlformats.org/officeDocument/2006/relationships/image" Target="../media/image5904.png"/><Relationship Id="rId106" Type="http://schemas.openxmlformats.org/officeDocument/2006/relationships/image" Target="../media/image5813.png"/><Relationship Id="rId127" Type="http://schemas.openxmlformats.org/officeDocument/2006/relationships/customXml" Target="../ink/ink7706.xml"/><Relationship Id="rId10" Type="http://schemas.openxmlformats.org/officeDocument/2006/relationships/image" Target="../media/image5765.png"/><Relationship Id="rId31" Type="http://schemas.openxmlformats.org/officeDocument/2006/relationships/customXml" Target="../ink/ink7658.xml"/><Relationship Id="rId52" Type="http://schemas.openxmlformats.org/officeDocument/2006/relationships/image" Target="../media/image5786.png"/><Relationship Id="rId73" Type="http://schemas.openxmlformats.org/officeDocument/2006/relationships/customXml" Target="../ink/ink7679.xml"/><Relationship Id="rId94" Type="http://schemas.openxmlformats.org/officeDocument/2006/relationships/image" Target="../media/image5807.png"/><Relationship Id="rId148" Type="http://schemas.openxmlformats.org/officeDocument/2006/relationships/image" Target="../media/image5834.png"/><Relationship Id="rId169" Type="http://schemas.openxmlformats.org/officeDocument/2006/relationships/customXml" Target="../ink/ink7727.xml"/><Relationship Id="rId4" Type="http://schemas.openxmlformats.org/officeDocument/2006/relationships/image" Target="../media/image5762.png"/><Relationship Id="rId180" Type="http://schemas.openxmlformats.org/officeDocument/2006/relationships/image" Target="../media/image5850.png"/><Relationship Id="rId215" Type="http://schemas.openxmlformats.org/officeDocument/2006/relationships/customXml" Target="../ink/ink7750.xml"/><Relationship Id="rId236" Type="http://schemas.openxmlformats.org/officeDocument/2006/relationships/image" Target="../media/image5878.png"/><Relationship Id="rId257" Type="http://schemas.openxmlformats.org/officeDocument/2006/relationships/customXml" Target="../ink/ink7771.xml"/><Relationship Id="rId278" Type="http://schemas.openxmlformats.org/officeDocument/2006/relationships/image" Target="../media/image5899.png"/><Relationship Id="rId42" Type="http://schemas.openxmlformats.org/officeDocument/2006/relationships/image" Target="../media/image5781.png"/><Relationship Id="rId84" Type="http://schemas.openxmlformats.org/officeDocument/2006/relationships/image" Target="../media/image5802.png"/><Relationship Id="rId138" Type="http://schemas.openxmlformats.org/officeDocument/2006/relationships/image" Target="../media/image5829.png"/><Relationship Id="rId191" Type="http://schemas.openxmlformats.org/officeDocument/2006/relationships/customXml" Target="../ink/ink7738.xml"/><Relationship Id="rId205" Type="http://schemas.openxmlformats.org/officeDocument/2006/relationships/customXml" Target="../ink/ink7745.xml"/><Relationship Id="rId247" Type="http://schemas.openxmlformats.org/officeDocument/2006/relationships/customXml" Target="../ink/ink7766.xml"/><Relationship Id="rId107" Type="http://schemas.openxmlformats.org/officeDocument/2006/relationships/customXml" Target="../ink/ink7696.xml"/><Relationship Id="rId289" Type="http://schemas.openxmlformats.org/officeDocument/2006/relationships/customXml" Target="../ink/ink7787.xml"/><Relationship Id="rId11" Type="http://schemas.openxmlformats.org/officeDocument/2006/relationships/customXml" Target="../ink/ink7648.xml"/><Relationship Id="rId53" Type="http://schemas.openxmlformats.org/officeDocument/2006/relationships/customXml" Target="../ink/ink7669.xml"/><Relationship Id="rId149" Type="http://schemas.openxmlformats.org/officeDocument/2006/relationships/customXml" Target="../ink/ink7717.xml"/><Relationship Id="rId95" Type="http://schemas.openxmlformats.org/officeDocument/2006/relationships/customXml" Target="../ink/ink7690.xml"/><Relationship Id="rId160" Type="http://schemas.openxmlformats.org/officeDocument/2006/relationships/image" Target="../media/image5840.png"/><Relationship Id="rId216" Type="http://schemas.openxmlformats.org/officeDocument/2006/relationships/image" Target="../media/image5868.png"/><Relationship Id="rId258" Type="http://schemas.openxmlformats.org/officeDocument/2006/relationships/image" Target="../media/image5889.png"/><Relationship Id="rId22" Type="http://schemas.openxmlformats.org/officeDocument/2006/relationships/image" Target="../media/image5771.png"/><Relationship Id="rId64" Type="http://schemas.openxmlformats.org/officeDocument/2006/relationships/image" Target="../media/image5792.png"/><Relationship Id="rId118" Type="http://schemas.openxmlformats.org/officeDocument/2006/relationships/image" Target="../media/image5819.png"/><Relationship Id="rId171" Type="http://schemas.openxmlformats.org/officeDocument/2006/relationships/customXml" Target="../ink/ink7728.xml"/><Relationship Id="rId227" Type="http://schemas.openxmlformats.org/officeDocument/2006/relationships/customXml" Target="../ink/ink7756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63.png"/><Relationship Id="rId299" Type="http://schemas.openxmlformats.org/officeDocument/2006/relationships/image" Target="../media/image6054.png"/><Relationship Id="rId21" Type="http://schemas.openxmlformats.org/officeDocument/2006/relationships/image" Target="../media/image5915.png"/><Relationship Id="rId63" Type="http://schemas.openxmlformats.org/officeDocument/2006/relationships/image" Target="../media/image5936.png"/><Relationship Id="rId159" Type="http://schemas.openxmlformats.org/officeDocument/2006/relationships/image" Target="../media/image5984.png"/><Relationship Id="rId324" Type="http://schemas.openxmlformats.org/officeDocument/2006/relationships/customXml" Target="../ink/ink7949.xml"/><Relationship Id="rId366" Type="http://schemas.openxmlformats.org/officeDocument/2006/relationships/customXml" Target="../ink/ink7970.xml"/><Relationship Id="rId170" Type="http://schemas.openxmlformats.org/officeDocument/2006/relationships/customXml" Target="../ink/ink7872.xml"/><Relationship Id="rId226" Type="http://schemas.openxmlformats.org/officeDocument/2006/relationships/customXml" Target="../ink/ink7900.xml"/><Relationship Id="rId268" Type="http://schemas.openxmlformats.org/officeDocument/2006/relationships/customXml" Target="../ink/ink7921.xml"/><Relationship Id="rId32" Type="http://schemas.openxmlformats.org/officeDocument/2006/relationships/customXml" Target="../ink/ink7803.xml"/><Relationship Id="rId74" Type="http://schemas.openxmlformats.org/officeDocument/2006/relationships/customXml" Target="../ink/ink7824.xml"/><Relationship Id="rId128" Type="http://schemas.openxmlformats.org/officeDocument/2006/relationships/customXml" Target="../ink/ink7851.xml"/><Relationship Id="rId335" Type="http://schemas.openxmlformats.org/officeDocument/2006/relationships/image" Target="../media/image6072.png"/><Relationship Id="rId377" Type="http://schemas.openxmlformats.org/officeDocument/2006/relationships/image" Target="../media/image6093.png"/><Relationship Id="rId5" Type="http://schemas.openxmlformats.org/officeDocument/2006/relationships/image" Target="../media/image5907.png"/><Relationship Id="rId181" Type="http://schemas.openxmlformats.org/officeDocument/2006/relationships/image" Target="../media/image5995.png"/><Relationship Id="rId237" Type="http://schemas.openxmlformats.org/officeDocument/2006/relationships/image" Target="../media/image6023.png"/><Relationship Id="rId402" Type="http://schemas.openxmlformats.org/officeDocument/2006/relationships/customXml" Target="../ink/ink7988.xml"/><Relationship Id="rId279" Type="http://schemas.openxmlformats.org/officeDocument/2006/relationships/image" Target="../media/image6044.png"/><Relationship Id="rId43" Type="http://schemas.openxmlformats.org/officeDocument/2006/relationships/image" Target="../media/image5926.png"/><Relationship Id="rId139" Type="http://schemas.openxmlformats.org/officeDocument/2006/relationships/image" Target="../media/image5974.png"/><Relationship Id="rId290" Type="http://schemas.openxmlformats.org/officeDocument/2006/relationships/customXml" Target="../ink/ink7932.xml"/><Relationship Id="rId304" Type="http://schemas.openxmlformats.org/officeDocument/2006/relationships/customXml" Target="../ink/ink7939.xml"/><Relationship Id="rId346" Type="http://schemas.openxmlformats.org/officeDocument/2006/relationships/customXml" Target="../ink/ink7960.xml"/><Relationship Id="rId388" Type="http://schemas.openxmlformats.org/officeDocument/2006/relationships/customXml" Target="../ink/ink7981.xml"/><Relationship Id="rId85" Type="http://schemas.openxmlformats.org/officeDocument/2006/relationships/image" Target="../media/image5947.png"/><Relationship Id="rId150" Type="http://schemas.openxmlformats.org/officeDocument/2006/relationships/customXml" Target="../ink/ink7862.xml"/><Relationship Id="rId192" Type="http://schemas.openxmlformats.org/officeDocument/2006/relationships/customXml" Target="../ink/ink7883.xml"/><Relationship Id="rId206" Type="http://schemas.openxmlformats.org/officeDocument/2006/relationships/customXml" Target="../ink/ink7890.xml"/><Relationship Id="rId413" Type="http://schemas.openxmlformats.org/officeDocument/2006/relationships/image" Target="../media/image6111.png"/><Relationship Id="rId248" Type="http://schemas.openxmlformats.org/officeDocument/2006/relationships/customXml" Target="../ink/ink7911.xml"/><Relationship Id="rId12" Type="http://schemas.openxmlformats.org/officeDocument/2006/relationships/customXml" Target="../ink/ink7793.xml"/><Relationship Id="rId108" Type="http://schemas.openxmlformats.org/officeDocument/2006/relationships/customXml" Target="../ink/ink7841.xml"/><Relationship Id="rId315" Type="http://schemas.openxmlformats.org/officeDocument/2006/relationships/image" Target="../media/image6062.png"/><Relationship Id="rId357" Type="http://schemas.openxmlformats.org/officeDocument/2006/relationships/image" Target="../media/image6083.png"/><Relationship Id="rId54" Type="http://schemas.openxmlformats.org/officeDocument/2006/relationships/customXml" Target="../ink/ink7814.xml"/><Relationship Id="rId96" Type="http://schemas.openxmlformats.org/officeDocument/2006/relationships/customXml" Target="../ink/ink7835.xml"/><Relationship Id="rId161" Type="http://schemas.openxmlformats.org/officeDocument/2006/relationships/image" Target="../media/image5985.png"/><Relationship Id="rId217" Type="http://schemas.openxmlformats.org/officeDocument/2006/relationships/image" Target="../media/image6013.png"/><Relationship Id="rId399" Type="http://schemas.openxmlformats.org/officeDocument/2006/relationships/image" Target="../media/image6104.png"/><Relationship Id="rId259" Type="http://schemas.openxmlformats.org/officeDocument/2006/relationships/image" Target="../media/image6034.png"/><Relationship Id="rId23" Type="http://schemas.openxmlformats.org/officeDocument/2006/relationships/image" Target="../media/image5916.png"/><Relationship Id="rId119" Type="http://schemas.openxmlformats.org/officeDocument/2006/relationships/image" Target="../media/image5964.png"/><Relationship Id="rId270" Type="http://schemas.openxmlformats.org/officeDocument/2006/relationships/customXml" Target="../ink/ink7922.xml"/><Relationship Id="rId326" Type="http://schemas.openxmlformats.org/officeDocument/2006/relationships/customXml" Target="../ink/ink7950.xml"/><Relationship Id="rId65" Type="http://schemas.openxmlformats.org/officeDocument/2006/relationships/image" Target="../media/image5937.png"/><Relationship Id="rId130" Type="http://schemas.openxmlformats.org/officeDocument/2006/relationships/customXml" Target="../ink/ink7852.xml"/><Relationship Id="rId368" Type="http://schemas.openxmlformats.org/officeDocument/2006/relationships/customXml" Target="../ink/ink7971.xml"/><Relationship Id="rId172" Type="http://schemas.openxmlformats.org/officeDocument/2006/relationships/customXml" Target="../ink/ink7873.xml"/><Relationship Id="rId228" Type="http://schemas.openxmlformats.org/officeDocument/2006/relationships/customXml" Target="../ink/ink7901.xml"/><Relationship Id="rId281" Type="http://schemas.openxmlformats.org/officeDocument/2006/relationships/image" Target="../media/image6045.png"/><Relationship Id="rId337" Type="http://schemas.openxmlformats.org/officeDocument/2006/relationships/image" Target="../media/image6073.png"/><Relationship Id="rId34" Type="http://schemas.openxmlformats.org/officeDocument/2006/relationships/customXml" Target="../ink/ink7804.xml"/><Relationship Id="rId76" Type="http://schemas.openxmlformats.org/officeDocument/2006/relationships/customXml" Target="../ink/ink7825.xml"/><Relationship Id="rId141" Type="http://schemas.openxmlformats.org/officeDocument/2006/relationships/image" Target="../media/image5975.png"/><Relationship Id="rId379" Type="http://schemas.openxmlformats.org/officeDocument/2006/relationships/image" Target="../media/image6094.png"/><Relationship Id="rId7" Type="http://schemas.openxmlformats.org/officeDocument/2006/relationships/image" Target="../media/image5908.png"/><Relationship Id="rId183" Type="http://schemas.openxmlformats.org/officeDocument/2006/relationships/image" Target="../media/image5996.png"/><Relationship Id="rId239" Type="http://schemas.openxmlformats.org/officeDocument/2006/relationships/image" Target="../media/image6024.png"/><Relationship Id="rId390" Type="http://schemas.openxmlformats.org/officeDocument/2006/relationships/customXml" Target="../ink/ink7982.xml"/><Relationship Id="rId404" Type="http://schemas.openxmlformats.org/officeDocument/2006/relationships/customXml" Target="../ink/ink7989.xml"/><Relationship Id="rId250" Type="http://schemas.openxmlformats.org/officeDocument/2006/relationships/customXml" Target="../ink/ink7912.xml"/><Relationship Id="rId292" Type="http://schemas.openxmlformats.org/officeDocument/2006/relationships/customXml" Target="../ink/ink7933.xml"/><Relationship Id="rId306" Type="http://schemas.openxmlformats.org/officeDocument/2006/relationships/customXml" Target="../ink/ink7940.xml"/><Relationship Id="rId45" Type="http://schemas.openxmlformats.org/officeDocument/2006/relationships/image" Target="../media/image5927.png"/><Relationship Id="rId87" Type="http://schemas.openxmlformats.org/officeDocument/2006/relationships/image" Target="../media/image5948.png"/><Relationship Id="rId110" Type="http://schemas.openxmlformats.org/officeDocument/2006/relationships/customXml" Target="../ink/ink7842.xml"/><Relationship Id="rId348" Type="http://schemas.openxmlformats.org/officeDocument/2006/relationships/customXml" Target="../ink/ink7961.xml"/><Relationship Id="rId152" Type="http://schemas.openxmlformats.org/officeDocument/2006/relationships/customXml" Target="../ink/ink7863.xml"/><Relationship Id="rId194" Type="http://schemas.openxmlformats.org/officeDocument/2006/relationships/customXml" Target="../ink/ink7884.xml"/><Relationship Id="rId208" Type="http://schemas.openxmlformats.org/officeDocument/2006/relationships/customXml" Target="../ink/ink7891.xml"/><Relationship Id="rId415" Type="http://schemas.openxmlformats.org/officeDocument/2006/relationships/image" Target="../media/image6112.png"/><Relationship Id="rId261" Type="http://schemas.openxmlformats.org/officeDocument/2006/relationships/image" Target="../media/image6035.png"/><Relationship Id="rId14" Type="http://schemas.openxmlformats.org/officeDocument/2006/relationships/customXml" Target="../ink/ink7794.xml"/><Relationship Id="rId56" Type="http://schemas.openxmlformats.org/officeDocument/2006/relationships/customXml" Target="../ink/ink7815.xml"/><Relationship Id="rId317" Type="http://schemas.openxmlformats.org/officeDocument/2006/relationships/image" Target="../media/image6063.png"/><Relationship Id="rId359" Type="http://schemas.openxmlformats.org/officeDocument/2006/relationships/image" Target="../media/image6084.png"/><Relationship Id="rId98" Type="http://schemas.openxmlformats.org/officeDocument/2006/relationships/customXml" Target="../ink/ink7836.xml"/><Relationship Id="rId121" Type="http://schemas.openxmlformats.org/officeDocument/2006/relationships/image" Target="../media/image5965.png"/><Relationship Id="rId163" Type="http://schemas.openxmlformats.org/officeDocument/2006/relationships/image" Target="../media/image5986.png"/><Relationship Id="rId219" Type="http://schemas.openxmlformats.org/officeDocument/2006/relationships/image" Target="../media/image6014.png"/><Relationship Id="rId370" Type="http://schemas.openxmlformats.org/officeDocument/2006/relationships/customXml" Target="../ink/ink7972.xml"/><Relationship Id="rId230" Type="http://schemas.openxmlformats.org/officeDocument/2006/relationships/customXml" Target="../ink/ink7902.xml"/><Relationship Id="rId25" Type="http://schemas.openxmlformats.org/officeDocument/2006/relationships/image" Target="../media/image5917.png"/><Relationship Id="rId67" Type="http://schemas.openxmlformats.org/officeDocument/2006/relationships/image" Target="../media/image5938.png"/><Relationship Id="rId272" Type="http://schemas.openxmlformats.org/officeDocument/2006/relationships/customXml" Target="../ink/ink7923.xml"/><Relationship Id="rId328" Type="http://schemas.openxmlformats.org/officeDocument/2006/relationships/customXml" Target="../ink/ink7951.xml"/><Relationship Id="rId132" Type="http://schemas.openxmlformats.org/officeDocument/2006/relationships/customXml" Target="../ink/ink7853.xml"/><Relationship Id="rId174" Type="http://schemas.openxmlformats.org/officeDocument/2006/relationships/customXml" Target="../ink/ink7874.xml"/><Relationship Id="rId381" Type="http://schemas.openxmlformats.org/officeDocument/2006/relationships/image" Target="../media/image6095.png"/><Relationship Id="rId241" Type="http://schemas.openxmlformats.org/officeDocument/2006/relationships/image" Target="../media/image6025.png"/><Relationship Id="rId36" Type="http://schemas.openxmlformats.org/officeDocument/2006/relationships/customXml" Target="../ink/ink7805.xml"/><Relationship Id="rId283" Type="http://schemas.openxmlformats.org/officeDocument/2006/relationships/image" Target="../media/image6046.png"/><Relationship Id="rId339" Type="http://schemas.openxmlformats.org/officeDocument/2006/relationships/image" Target="../media/image6074.png"/><Relationship Id="rId78" Type="http://schemas.openxmlformats.org/officeDocument/2006/relationships/customXml" Target="../ink/ink7826.xml"/><Relationship Id="rId101" Type="http://schemas.openxmlformats.org/officeDocument/2006/relationships/image" Target="../media/image5955.png"/><Relationship Id="rId143" Type="http://schemas.openxmlformats.org/officeDocument/2006/relationships/image" Target="../media/image5976.png"/><Relationship Id="rId185" Type="http://schemas.openxmlformats.org/officeDocument/2006/relationships/image" Target="../media/image5997.png"/><Relationship Id="rId350" Type="http://schemas.openxmlformats.org/officeDocument/2006/relationships/customXml" Target="../ink/ink7962.xml"/><Relationship Id="rId406" Type="http://schemas.openxmlformats.org/officeDocument/2006/relationships/customXml" Target="../ink/ink7990.xml"/><Relationship Id="rId9" Type="http://schemas.openxmlformats.org/officeDocument/2006/relationships/image" Target="../media/image5909.png"/><Relationship Id="rId210" Type="http://schemas.openxmlformats.org/officeDocument/2006/relationships/customXml" Target="../ink/ink7892.xml"/><Relationship Id="rId392" Type="http://schemas.openxmlformats.org/officeDocument/2006/relationships/customXml" Target="../ink/ink7983.xml"/><Relationship Id="rId252" Type="http://schemas.openxmlformats.org/officeDocument/2006/relationships/customXml" Target="../ink/ink7913.xml"/><Relationship Id="rId294" Type="http://schemas.openxmlformats.org/officeDocument/2006/relationships/customXml" Target="../ink/ink7934.xml"/><Relationship Id="rId308" Type="http://schemas.openxmlformats.org/officeDocument/2006/relationships/customXml" Target="../ink/ink7941.xml"/><Relationship Id="rId47" Type="http://schemas.openxmlformats.org/officeDocument/2006/relationships/image" Target="../media/image5928.png"/><Relationship Id="rId89" Type="http://schemas.openxmlformats.org/officeDocument/2006/relationships/image" Target="../media/image5949.png"/><Relationship Id="rId112" Type="http://schemas.openxmlformats.org/officeDocument/2006/relationships/customXml" Target="../ink/ink7843.xml"/><Relationship Id="rId154" Type="http://schemas.openxmlformats.org/officeDocument/2006/relationships/customXml" Target="../ink/ink7864.xml"/><Relationship Id="rId361" Type="http://schemas.openxmlformats.org/officeDocument/2006/relationships/image" Target="../media/image6085.png"/><Relationship Id="rId196" Type="http://schemas.openxmlformats.org/officeDocument/2006/relationships/customXml" Target="../ink/ink7885.xml"/><Relationship Id="rId417" Type="http://schemas.openxmlformats.org/officeDocument/2006/relationships/image" Target="../media/image6113.png"/><Relationship Id="rId16" Type="http://schemas.openxmlformats.org/officeDocument/2006/relationships/customXml" Target="../ink/ink7795.xml"/><Relationship Id="rId221" Type="http://schemas.openxmlformats.org/officeDocument/2006/relationships/image" Target="../media/image6015.png"/><Relationship Id="rId263" Type="http://schemas.openxmlformats.org/officeDocument/2006/relationships/image" Target="../media/image6036.png"/><Relationship Id="rId319" Type="http://schemas.openxmlformats.org/officeDocument/2006/relationships/image" Target="../media/image6064.png"/><Relationship Id="rId58" Type="http://schemas.openxmlformats.org/officeDocument/2006/relationships/customXml" Target="../ink/ink7816.xml"/><Relationship Id="rId123" Type="http://schemas.openxmlformats.org/officeDocument/2006/relationships/image" Target="../media/image5966.png"/><Relationship Id="rId330" Type="http://schemas.openxmlformats.org/officeDocument/2006/relationships/customXml" Target="../ink/ink7952.xml"/><Relationship Id="rId165" Type="http://schemas.openxmlformats.org/officeDocument/2006/relationships/image" Target="../media/image5987.png"/><Relationship Id="rId372" Type="http://schemas.openxmlformats.org/officeDocument/2006/relationships/customXml" Target="../ink/ink7973.xml"/><Relationship Id="rId232" Type="http://schemas.openxmlformats.org/officeDocument/2006/relationships/customXml" Target="../ink/ink7903.xml"/><Relationship Id="rId274" Type="http://schemas.openxmlformats.org/officeDocument/2006/relationships/customXml" Target="../ink/ink7924.xml"/><Relationship Id="rId27" Type="http://schemas.openxmlformats.org/officeDocument/2006/relationships/image" Target="../media/image5918.png"/><Relationship Id="rId69" Type="http://schemas.openxmlformats.org/officeDocument/2006/relationships/image" Target="../media/image5939.png"/><Relationship Id="rId134" Type="http://schemas.openxmlformats.org/officeDocument/2006/relationships/customXml" Target="../ink/ink7854.xml"/><Relationship Id="rId80" Type="http://schemas.openxmlformats.org/officeDocument/2006/relationships/customXml" Target="../ink/ink7827.xml"/><Relationship Id="rId176" Type="http://schemas.openxmlformats.org/officeDocument/2006/relationships/customXml" Target="../ink/ink7875.xml"/><Relationship Id="rId341" Type="http://schemas.openxmlformats.org/officeDocument/2006/relationships/image" Target="../media/image6075.png"/><Relationship Id="rId383" Type="http://schemas.openxmlformats.org/officeDocument/2006/relationships/image" Target="../media/image6096.png"/><Relationship Id="rId201" Type="http://schemas.openxmlformats.org/officeDocument/2006/relationships/image" Target="../media/image6005.png"/><Relationship Id="rId222" Type="http://schemas.openxmlformats.org/officeDocument/2006/relationships/customXml" Target="../ink/ink7898.xml"/><Relationship Id="rId243" Type="http://schemas.openxmlformats.org/officeDocument/2006/relationships/image" Target="../media/image6026.png"/><Relationship Id="rId264" Type="http://schemas.openxmlformats.org/officeDocument/2006/relationships/customXml" Target="../ink/ink7919.xml"/><Relationship Id="rId285" Type="http://schemas.openxmlformats.org/officeDocument/2006/relationships/image" Target="../media/image6047.png"/><Relationship Id="rId17" Type="http://schemas.openxmlformats.org/officeDocument/2006/relationships/image" Target="../media/image5913.png"/><Relationship Id="rId38" Type="http://schemas.openxmlformats.org/officeDocument/2006/relationships/customXml" Target="../ink/ink7806.xml"/><Relationship Id="rId59" Type="http://schemas.openxmlformats.org/officeDocument/2006/relationships/image" Target="../media/image5934.png"/><Relationship Id="rId103" Type="http://schemas.openxmlformats.org/officeDocument/2006/relationships/image" Target="../media/image5956.png"/><Relationship Id="rId124" Type="http://schemas.openxmlformats.org/officeDocument/2006/relationships/customXml" Target="../ink/ink7849.xml"/><Relationship Id="rId310" Type="http://schemas.openxmlformats.org/officeDocument/2006/relationships/customXml" Target="../ink/ink7942.xml"/><Relationship Id="rId70" Type="http://schemas.openxmlformats.org/officeDocument/2006/relationships/customXml" Target="../ink/ink7822.xml"/><Relationship Id="rId91" Type="http://schemas.openxmlformats.org/officeDocument/2006/relationships/image" Target="../media/image5950.png"/><Relationship Id="rId145" Type="http://schemas.openxmlformats.org/officeDocument/2006/relationships/image" Target="../media/image5977.png"/><Relationship Id="rId166" Type="http://schemas.openxmlformats.org/officeDocument/2006/relationships/customXml" Target="../ink/ink7870.xml"/><Relationship Id="rId187" Type="http://schemas.openxmlformats.org/officeDocument/2006/relationships/image" Target="../media/image5998.png"/><Relationship Id="rId331" Type="http://schemas.openxmlformats.org/officeDocument/2006/relationships/image" Target="../media/image6070.png"/><Relationship Id="rId352" Type="http://schemas.openxmlformats.org/officeDocument/2006/relationships/customXml" Target="../ink/ink7963.xml"/><Relationship Id="rId373" Type="http://schemas.openxmlformats.org/officeDocument/2006/relationships/image" Target="../media/image6091.png"/><Relationship Id="rId394" Type="http://schemas.openxmlformats.org/officeDocument/2006/relationships/customXml" Target="../ink/ink7984.xml"/><Relationship Id="rId408" Type="http://schemas.openxmlformats.org/officeDocument/2006/relationships/customXml" Target="../ink/ink7991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893.xml"/><Relationship Id="rId233" Type="http://schemas.openxmlformats.org/officeDocument/2006/relationships/image" Target="../media/image6021.png"/><Relationship Id="rId254" Type="http://schemas.openxmlformats.org/officeDocument/2006/relationships/customXml" Target="../ink/ink7914.xml"/><Relationship Id="rId28" Type="http://schemas.openxmlformats.org/officeDocument/2006/relationships/customXml" Target="../ink/ink7801.xml"/><Relationship Id="rId49" Type="http://schemas.openxmlformats.org/officeDocument/2006/relationships/image" Target="../media/image5929.png"/><Relationship Id="rId114" Type="http://schemas.openxmlformats.org/officeDocument/2006/relationships/customXml" Target="../ink/ink7844.xml"/><Relationship Id="rId275" Type="http://schemas.openxmlformats.org/officeDocument/2006/relationships/image" Target="../media/image6042.png"/><Relationship Id="rId296" Type="http://schemas.openxmlformats.org/officeDocument/2006/relationships/customXml" Target="../ink/ink7935.xml"/><Relationship Id="rId300" Type="http://schemas.openxmlformats.org/officeDocument/2006/relationships/customXml" Target="../ink/ink7937.xml"/><Relationship Id="rId60" Type="http://schemas.openxmlformats.org/officeDocument/2006/relationships/customXml" Target="../ink/ink7817.xml"/><Relationship Id="rId81" Type="http://schemas.openxmlformats.org/officeDocument/2006/relationships/image" Target="../media/image5945.png"/><Relationship Id="rId135" Type="http://schemas.openxmlformats.org/officeDocument/2006/relationships/image" Target="../media/image5972.png"/><Relationship Id="rId156" Type="http://schemas.openxmlformats.org/officeDocument/2006/relationships/customXml" Target="../ink/ink7865.xml"/><Relationship Id="rId177" Type="http://schemas.openxmlformats.org/officeDocument/2006/relationships/image" Target="../media/image5993.png"/><Relationship Id="rId198" Type="http://schemas.openxmlformats.org/officeDocument/2006/relationships/customXml" Target="../ink/ink7886.xml"/><Relationship Id="rId321" Type="http://schemas.openxmlformats.org/officeDocument/2006/relationships/image" Target="../media/image6065.png"/><Relationship Id="rId342" Type="http://schemas.openxmlformats.org/officeDocument/2006/relationships/customXml" Target="../ink/ink7958.xml"/><Relationship Id="rId363" Type="http://schemas.openxmlformats.org/officeDocument/2006/relationships/image" Target="../media/image6086.png"/><Relationship Id="rId384" Type="http://schemas.openxmlformats.org/officeDocument/2006/relationships/customXml" Target="../ink/ink7979.xml"/><Relationship Id="rId419" Type="http://schemas.openxmlformats.org/officeDocument/2006/relationships/image" Target="../media/image6114.png"/><Relationship Id="rId202" Type="http://schemas.openxmlformats.org/officeDocument/2006/relationships/customXml" Target="../ink/ink7888.xml"/><Relationship Id="rId223" Type="http://schemas.openxmlformats.org/officeDocument/2006/relationships/image" Target="../media/image6016.png"/><Relationship Id="rId244" Type="http://schemas.openxmlformats.org/officeDocument/2006/relationships/customXml" Target="../ink/ink7909.xml"/><Relationship Id="rId18" Type="http://schemas.openxmlformats.org/officeDocument/2006/relationships/customXml" Target="../ink/ink7796.xml"/><Relationship Id="rId39" Type="http://schemas.openxmlformats.org/officeDocument/2006/relationships/image" Target="../media/image5924.png"/><Relationship Id="rId265" Type="http://schemas.openxmlformats.org/officeDocument/2006/relationships/image" Target="../media/image6037.png"/><Relationship Id="rId286" Type="http://schemas.openxmlformats.org/officeDocument/2006/relationships/customXml" Target="../ink/ink7930.xml"/><Relationship Id="rId50" Type="http://schemas.openxmlformats.org/officeDocument/2006/relationships/customXml" Target="../ink/ink7812.xml"/><Relationship Id="rId104" Type="http://schemas.openxmlformats.org/officeDocument/2006/relationships/customXml" Target="../ink/ink7839.xml"/><Relationship Id="rId125" Type="http://schemas.openxmlformats.org/officeDocument/2006/relationships/image" Target="../media/image5967.png"/><Relationship Id="rId146" Type="http://schemas.openxmlformats.org/officeDocument/2006/relationships/customXml" Target="../ink/ink7860.xml"/><Relationship Id="rId167" Type="http://schemas.openxmlformats.org/officeDocument/2006/relationships/image" Target="../media/image5988.png"/><Relationship Id="rId188" Type="http://schemas.openxmlformats.org/officeDocument/2006/relationships/customXml" Target="../ink/ink7881.xml"/><Relationship Id="rId311" Type="http://schemas.openxmlformats.org/officeDocument/2006/relationships/image" Target="../media/image6060.png"/><Relationship Id="rId332" Type="http://schemas.openxmlformats.org/officeDocument/2006/relationships/customXml" Target="../ink/ink7953.xml"/><Relationship Id="rId353" Type="http://schemas.openxmlformats.org/officeDocument/2006/relationships/image" Target="../media/image6081.png"/><Relationship Id="rId374" Type="http://schemas.openxmlformats.org/officeDocument/2006/relationships/customXml" Target="../ink/ink7974.xml"/><Relationship Id="rId395" Type="http://schemas.openxmlformats.org/officeDocument/2006/relationships/image" Target="../media/image6102.png"/><Relationship Id="rId409" Type="http://schemas.openxmlformats.org/officeDocument/2006/relationships/image" Target="../media/image6109.png"/><Relationship Id="rId71" Type="http://schemas.openxmlformats.org/officeDocument/2006/relationships/image" Target="../media/image5940.png"/><Relationship Id="rId92" Type="http://schemas.openxmlformats.org/officeDocument/2006/relationships/customXml" Target="../ink/ink7833.xml"/><Relationship Id="rId213" Type="http://schemas.openxmlformats.org/officeDocument/2006/relationships/image" Target="../media/image6011.png"/><Relationship Id="rId234" Type="http://schemas.openxmlformats.org/officeDocument/2006/relationships/customXml" Target="../ink/ink7904.xml"/><Relationship Id="rId2" Type="http://schemas.openxmlformats.org/officeDocument/2006/relationships/customXml" Target="../ink/ink7788.xml"/><Relationship Id="rId29" Type="http://schemas.openxmlformats.org/officeDocument/2006/relationships/image" Target="../media/image5919.png"/><Relationship Id="rId255" Type="http://schemas.openxmlformats.org/officeDocument/2006/relationships/image" Target="../media/image6032.png"/><Relationship Id="rId276" Type="http://schemas.openxmlformats.org/officeDocument/2006/relationships/customXml" Target="../ink/ink7925.xml"/><Relationship Id="rId297" Type="http://schemas.openxmlformats.org/officeDocument/2006/relationships/image" Target="../media/image6053.png"/><Relationship Id="rId40" Type="http://schemas.openxmlformats.org/officeDocument/2006/relationships/customXml" Target="../ink/ink7807.xml"/><Relationship Id="rId115" Type="http://schemas.openxmlformats.org/officeDocument/2006/relationships/image" Target="../media/image5962.png"/><Relationship Id="rId136" Type="http://schemas.openxmlformats.org/officeDocument/2006/relationships/customXml" Target="../ink/ink7855.xml"/><Relationship Id="rId157" Type="http://schemas.openxmlformats.org/officeDocument/2006/relationships/image" Target="../media/image5983.png"/><Relationship Id="rId178" Type="http://schemas.openxmlformats.org/officeDocument/2006/relationships/customXml" Target="../ink/ink7876.xml"/><Relationship Id="rId301" Type="http://schemas.openxmlformats.org/officeDocument/2006/relationships/image" Target="../media/image6055.png"/><Relationship Id="rId322" Type="http://schemas.openxmlformats.org/officeDocument/2006/relationships/customXml" Target="../ink/ink7948.xml"/><Relationship Id="rId343" Type="http://schemas.openxmlformats.org/officeDocument/2006/relationships/image" Target="../media/image6076.png"/><Relationship Id="rId364" Type="http://schemas.openxmlformats.org/officeDocument/2006/relationships/customXml" Target="../ink/ink7969.xml"/><Relationship Id="rId61" Type="http://schemas.openxmlformats.org/officeDocument/2006/relationships/image" Target="../media/image5935.png"/><Relationship Id="rId82" Type="http://schemas.openxmlformats.org/officeDocument/2006/relationships/customXml" Target="../ink/ink7828.xml"/><Relationship Id="rId199" Type="http://schemas.openxmlformats.org/officeDocument/2006/relationships/image" Target="../media/image6004.png"/><Relationship Id="rId203" Type="http://schemas.openxmlformats.org/officeDocument/2006/relationships/image" Target="../media/image6006.png"/><Relationship Id="rId385" Type="http://schemas.openxmlformats.org/officeDocument/2006/relationships/image" Target="../media/image6097.png"/><Relationship Id="rId19" Type="http://schemas.openxmlformats.org/officeDocument/2006/relationships/image" Target="../media/image5914.png"/><Relationship Id="rId224" Type="http://schemas.openxmlformats.org/officeDocument/2006/relationships/customXml" Target="../ink/ink7899.xml"/><Relationship Id="rId245" Type="http://schemas.openxmlformats.org/officeDocument/2006/relationships/image" Target="../media/image6027.png"/><Relationship Id="rId266" Type="http://schemas.openxmlformats.org/officeDocument/2006/relationships/customXml" Target="../ink/ink7920.xml"/><Relationship Id="rId287" Type="http://schemas.openxmlformats.org/officeDocument/2006/relationships/image" Target="../media/image6048.png"/><Relationship Id="rId410" Type="http://schemas.openxmlformats.org/officeDocument/2006/relationships/customXml" Target="../ink/ink7992.xml"/><Relationship Id="rId30" Type="http://schemas.openxmlformats.org/officeDocument/2006/relationships/customXml" Target="../ink/ink7802.xml"/><Relationship Id="rId105" Type="http://schemas.openxmlformats.org/officeDocument/2006/relationships/image" Target="../media/image5957.png"/><Relationship Id="rId126" Type="http://schemas.openxmlformats.org/officeDocument/2006/relationships/customXml" Target="../ink/ink7850.xml"/><Relationship Id="rId147" Type="http://schemas.openxmlformats.org/officeDocument/2006/relationships/image" Target="../media/image5978.png"/><Relationship Id="rId168" Type="http://schemas.openxmlformats.org/officeDocument/2006/relationships/customXml" Target="../ink/ink7871.xml"/><Relationship Id="rId312" Type="http://schemas.openxmlformats.org/officeDocument/2006/relationships/customXml" Target="../ink/ink7943.xml"/><Relationship Id="rId333" Type="http://schemas.openxmlformats.org/officeDocument/2006/relationships/image" Target="../media/image6071.png"/><Relationship Id="rId354" Type="http://schemas.openxmlformats.org/officeDocument/2006/relationships/customXml" Target="../ink/ink7964.xml"/><Relationship Id="rId51" Type="http://schemas.openxmlformats.org/officeDocument/2006/relationships/image" Target="../media/image5930.png"/><Relationship Id="rId72" Type="http://schemas.openxmlformats.org/officeDocument/2006/relationships/customXml" Target="../ink/ink7823.xml"/><Relationship Id="rId93" Type="http://schemas.openxmlformats.org/officeDocument/2006/relationships/image" Target="../media/image5951.png"/><Relationship Id="rId189" Type="http://schemas.openxmlformats.org/officeDocument/2006/relationships/image" Target="../media/image5999.png"/><Relationship Id="rId375" Type="http://schemas.openxmlformats.org/officeDocument/2006/relationships/image" Target="../media/image6092.png"/><Relationship Id="rId396" Type="http://schemas.openxmlformats.org/officeDocument/2006/relationships/customXml" Target="../ink/ink7985.xml"/><Relationship Id="rId3" Type="http://schemas.openxmlformats.org/officeDocument/2006/relationships/image" Target="../media/image5906.png"/><Relationship Id="rId214" Type="http://schemas.openxmlformats.org/officeDocument/2006/relationships/customXml" Target="../ink/ink7894.xml"/><Relationship Id="rId235" Type="http://schemas.openxmlformats.org/officeDocument/2006/relationships/image" Target="../media/image6022.png"/><Relationship Id="rId256" Type="http://schemas.openxmlformats.org/officeDocument/2006/relationships/customXml" Target="../ink/ink7915.xml"/><Relationship Id="rId277" Type="http://schemas.openxmlformats.org/officeDocument/2006/relationships/image" Target="../media/image6043.png"/><Relationship Id="rId298" Type="http://schemas.openxmlformats.org/officeDocument/2006/relationships/customXml" Target="../ink/ink7936.xml"/><Relationship Id="rId400" Type="http://schemas.openxmlformats.org/officeDocument/2006/relationships/customXml" Target="../ink/ink7987.xml"/><Relationship Id="rId116" Type="http://schemas.openxmlformats.org/officeDocument/2006/relationships/customXml" Target="../ink/ink7845.xml"/><Relationship Id="rId137" Type="http://schemas.openxmlformats.org/officeDocument/2006/relationships/image" Target="../media/image5973.png"/><Relationship Id="rId158" Type="http://schemas.openxmlformats.org/officeDocument/2006/relationships/customXml" Target="../ink/ink7866.xml"/><Relationship Id="rId302" Type="http://schemas.openxmlformats.org/officeDocument/2006/relationships/customXml" Target="../ink/ink7938.xml"/><Relationship Id="rId323" Type="http://schemas.openxmlformats.org/officeDocument/2006/relationships/image" Target="../media/image6066.png"/><Relationship Id="rId344" Type="http://schemas.openxmlformats.org/officeDocument/2006/relationships/customXml" Target="../ink/ink7959.xml"/><Relationship Id="rId20" Type="http://schemas.openxmlformats.org/officeDocument/2006/relationships/customXml" Target="../ink/ink7797.xml"/><Relationship Id="rId41" Type="http://schemas.openxmlformats.org/officeDocument/2006/relationships/image" Target="../media/image5925.png"/><Relationship Id="rId62" Type="http://schemas.openxmlformats.org/officeDocument/2006/relationships/customXml" Target="../ink/ink7818.xml"/><Relationship Id="rId83" Type="http://schemas.openxmlformats.org/officeDocument/2006/relationships/image" Target="../media/image5946.png"/><Relationship Id="rId179" Type="http://schemas.openxmlformats.org/officeDocument/2006/relationships/image" Target="../media/image5994.png"/><Relationship Id="rId365" Type="http://schemas.openxmlformats.org/officeDocument/2006/relationships/image" Target="../media/image6087.png"/><Relationship Id="rId386" Type="http://schemas.openxmlformats.org/officeDocument/2006/relationships/customXml" Target="../ink/ink7980.xml"/><Relationship Id="rId190" Type="http://schemas.openxmlformats.org/officeDocument/2006/relationships/customXml" Target="../ink/ink7882.xml"/><Relationship Id="rId204" Type="http://schemas.openxmlformats.org/officeDocument/2006/relationships/customXml" Target="../ink/ink7889.xml"/><Relationship Id="rId225" Type="http://schemas.openxmlformats.org/officeDocument/2006/relationships/image" Target="../media/image6017.png"/><Relationship Id="rId246" Type="http://schemas.openxmlformats.org/officeDocument/2006/relationships/customXml" Target="../ink/ink7910.xml"/><Relationship Id="rId267" Type="http://schemas.openxmlformats.org/officeDocument/2006/relationships/image" Target="../media/image6038.png"/><Relationship Id="rId288" Type="http://schemas.openxmlformats.org/officeDocument/2006/relationships/customXml" Target="../ink/ink7931.xml"/><Relationship Id="rId411" Type="http://schemas.openxmlformats.org/officeDocument/2006/relationships/image" Target="../media/image6110.png"/><Relationship Id="rId106" Type="http://schemas.openxmlformats.org/officeDocument/2006/relationships/customXml" Target="../ink/ink7840.xml"/><Relationship Id="rId127" Type="http://schemas.openxmlformats.org/officeDocument/2006/relationships/image" Target="../media/image5968.png"/><Relationship Id="rId313" Type="http://schemas.openxmlformats.org/officeDocument/2006/relationships/image" Target="../media/image6061.png"/><Relationship Id="rId10" Type="http://schemas.openxmlformats.org/officeDocument/2006/relationships/customXml" Target="../ink/ink7792.xml"/><Relationship Id="rId31" Type="http://schemas.openxmlformats.org/officeDocument/2006/relationships/image" Target="../media/image5920.png"/><Relationship Id="rId52" Type="http://schemas.openxmlformats.org/officeDocument/2006/relationships/customXml" Target="../ink/ink7813.xml"/><Relationship Id="rId73" Type="http://schemas.openxmlformats.org/officeDocument/2006/relationships/image" Target="../media/image5941.png"/><Relationship Id="rId94" Type="http://schemas.openxmlformats.org/officeDocument/2006/relationships/customXml" Target="../ink/ink7834.xml"/><Relationship Id="rId148" Type="http://schemas.openxmlformats.org/officeDocument/2006/relationships/customXml" Target="../ink/ink7861.xml"/><Relationship Id="rId169" Type="http://schemas.openxmlformats.org/officeDocument/2006/relationships/image" Target="../media/image5989.png"/><Relationship Id="rId334" Type="http://schemas.openxmlformats.org/officeDocument/2006/relationships/customXml" Target="../ink/ink7954.xml"/><Relationship Id="rId355" Type="http://schemas.openxmlformats.org/officeDocument/2006/relationships/image" Target="../media/image6082.png"/><Relationship Id="rId376" Type="http://schemas.openxmlformats.org/officeDocument/2006/relationships/customXml" Target="../ink/ink7975.xml"/><Relationship Id="rId397" Type="http://schemas.openxmlformats.org/officeDocument/2006/relationships/image" Target="../media/image6103.png"/><Relationship Id="rId4" Type="http://schemas.openxmlformats.org/officeDocument/2006/relationships/customXml" Target="../ink/ink7789.xml"/><Relationship Id="rId180" Type="http://schemas.openxmlformats.org/officeDocument/2006/relationships/customXml" Target="../ink/ink7877.xml"/><Relationship Id="rId215" Type="http://schemas.openxmlformats.org/officeDocument/2006/relationships/image" Target="../media/image6012.png"/><Relationship Id="rId236" Type="http://schemas.openxmlformats.org/officeDocument/2006/relationships/customXml" Target="../ink/ink7905.xml"/><Relationship Id="rId257" Type="http://schemas.openxmlformats.org/officeDocument/2006/relationships/image" Target="../media/image6033.png"/><Relationship Id="rId278" Type="http://schemas.openxmlformats.org/officeDocument/2006/relationships/customXml" Target="../ink/ink7926.xml"/><Relationship Id="rId401" Type="http://schemas.openxmlformats.org/officeDocument/2006/relationships/image" Target="../media/image6105.png"/><Relationship Id="rId303" Type="http://schemas.openxmlformats.org/officeDocument/2006/relationships/image" Target="../media/image6056.png"/><Relationship Id="rId42" Type="http://schemas.openxmlformats.org/officeDocument/2006/relationships/customXml" Target="../ink/ink7808.xml"/><Relationship Id="rId84" Type="http://schemas.openxmlformats.org/officeDocument/2006/relationships/customXml" Target="../ink/ink7829.xml"/><Relationship Id="rId138" Type="http://schemas.openxmlformats.org/officeDocument/2006/relationships/customXml" Target="../ink/ink7856.xml"/><Relationship Id="rId345" Type="http://schemas.openxmlformats.org/officeDocument/2006/relationships/image" Target="../media/image6077.png"/><Relationship Id="rId387" Type="http://schemas.openxmlformats.org/officeDocument/2006/relationships/image" Target="../media/image6098.png"/><Relationship Id="rId191" Type="http://schemas.openxmlformats.org/officeDocument/2006/relationships/image" Target="../media/image6000.png"/><Relationship Id="rId205" Type="http://schemas.openxmlformats.org/officeDocument/2006/relationships/image" Target="../media/image6007.png"/><Relationship Id="rId247" Type="http://schemas.openxmlformats.org/officeDocument/2006/relationships/image" Target="../media/image6028.png"/><Relationship Id="rId412" Type="http://schemas.openxmlformats.org/officeDocument/2006/relationships/customXml" Target="../ink/ink7993.xml"/><Relationship Id="rId107" Type="http://schemas.openxmlformats.org/officeDocument/2006/relationships/image" Target="../media/image5958.png"/><Relationship Id="rId289" Type="http://schemas.openxmlformats.org/officeDocument/2006/relationships/image" Target="../media/image6049.png"/><Relationship Id="rId11" Type="http://schemas.openxmlformats.org/officeDocument/2006/relationships/image" Target="../media/image5910.png"/><Relationship Id="rId53" Type="http://schemas.openxmlformats.org/officeDocument/2006/relationships/image" Target="../media/image5931.png"/><Relationship Id="rId149" Type="http://schemas.openxmlformats.org/officeDocument/2006/relationships/image" Target="../media/image5979.png"/><Relationship Id="rId314" Type="http://schemas.openxmlformats.org/officeDocument/2006/relationships/customXml" Target="../ink/ink7944.xml"/><Relationship Id="rId356" Type="http://schemas.openxmlformats.org/officeDocument/2006/relationships/customXml" Target="../ink/ink7965.xml"/><Relationship Id="rId398" Type="http://schemas.openxmlformats.org/officeDocument/2006/relationships/customXml" Target="../ink/ink7986.xml"/><Relationship Id="rId95" Type="http://schemas.openxmlformats.org/officeDocument/2006/relationships/image" Target="../media/image5952.png"/><Relationship Id="rId160" Type="http://schemas.openxmlformats.org/officeDocument/2006/relationships/customXml" Target="../ink/ink7867.xml"/><Relationship Id="rId216" Type="http://schemas.openxmlformats.org/officeDocument/2006/relationships/customXml" Target="../ink/ink7895.xml"/><Relationship Id="rId258" Type="http://schemas.openxmlformats.org/officeDocument/2006/relationships/customXml" Target="../ink/ink7916.xml"/><Relationship Id="rId22" Type="http://schemas.openxmlformats.org/officeDocument/2006/relationships/customXml" Target="../ink/ink7798.xml"/><Relationship Id="rId64" Type="http://schemas.openxmlformats.org/officeDocument/2006/relationships/customXml" Target="../ink/ink7819.xml"/><Relationship Id="rId118" Type="http://schemas.openxmlformats.org/officeDocument/2006/relationships/customXml" Target="../ink/ink7846.xml"/><Relationship Id="rId325" Type="http://schemas.openxmlformats.org/officeDocument/2006/relationships/image" Target="../media/image6067.png"/><Relationship Id="rId367" Type="http://schemas.openxmlformats.org/officeDocument/2006/relationships/image" Target="../media/image6088.png"/><Relationship Id="rId171" Type="http://schemas.openxmlformats.org/officeDocument/2006/relationships/image" Target="../media/image5990.png"/><Relationship Id="rId227" Type="http://schemas.openxmlformats.org/officeDocument/2006/relationships/image" Target="../media/image6018.png"/><Relationship Id="rId269" Type="http://schemas.openxmlformats.org/officeDocument/2006/relationships/image" Target="../media/image6039.png"/><Relationship Id="rId33" Type="http://schemas.openxmlformats.org/officeDocument/2006/relationships/image" Target="../media/image5921.png"/><Relationship Id="rId129" Type="http://schemas.openxmlformats.org/officeDocument/2006/relationships/image" Target="../media/image5969.png"/><Relationship Id="rId280" Type="http://schemas.openxmlformats.org/officeDocument/2006/relationships/customXml" Target="../ink/ink7927.xml"/><Relationship Id="rId336" Type="http://schemas.openxmlformats.org/officeDocument/2006/relationships/customXml" Target="../ink/ink7955.xml"/><Relationship Id="rId75" Type="http://schemas.openxmlformats.org/officeDocument/2006/relationships/image" Target="../media/image5942.png"/><Relationship Id="rId140" Type="http://schemas.openxmlformats.org/officeDocument/2006/relationships/customXml" Target="../ink/ink7857.xml"/><Relationship Id="rId182" Type="http://schemas.openxmlformats.org/officeDocument/2006/relationships/customXml" Target="../ink/ink7878.xml"/><Relationship Id="rId378" Type="http://schemas.openxmlformats.org/officeDocument/2006/relationships/customXml" Target="../ink/ink7976.xml"/><Relationship Id="rId403" Type="http://schemas.openxmlformats.org/officeDocument/2006/relationships/image" Target="../media/image6106.png"/><Relationship Id="rId6" Type="http://schemas.openxmlformats.org/officeDocument/2006/relationships/customXml" Target="../ink/ink7790.xml"/><Relationship Id="rId238" Type="http://schemas.openxmlformats.org/officeDocument/2006/relationships/customXml" Target="../ink/ink7906.xml"/><Relationship Id="rId291" Type="http://schemas.openxmlformats.org/officeDocument/2006/relationships/image" Target="../media/image6050.png"/><Relationship Id="rId305" Type="http://schemas.openxmlformats.org/officeDocument/2006/relationships/image" Target="../media/image6057.png"/><Relationship Id="rId347" Type="http://schemas.openxmlformats.org/officeDocument/2006/relationships/image" Target="../media/image6078.png"/><Relationship Id="rId44" Type="http://schemas.openxmlformats.org/officeDocument/2006/relationships/customXml" Target="../ink/ink7809.xml"/><Relationship Id="rId86" Type="http://schemas.openxmlformats.org/officeDocument/2006/relationships/customXml" Target="../ink/ink7830.xml"/><Relationship Id="rId151" Type="http://schemas.openxmlformats.org/officeDocument/2006/relationships/image" Target="../media/image5980.png"/><Relationship Id="rId389" Type="http://schemas.openxmlformats.org/officeDocument/2006/relationships/image" Target="../media/image6099.png"/><Relationship Id="rId193" Type="http://schemas.openxmlformats.org/officeDocument/2006/relationships/image" Target="../media/image6001.png"/><Relationship Id="rId207" Type="http://schemas.openxmlformats.org/officeDocument/2006/relationships/image" Target="../media/image6008.png"/><Relationship Id="rId249" Type="http://schemas.openxmlformats.org/officeDocument/2006/relationships/image" Target="../media/image6029.png"/><Relationship Id="rId414" Type="http://schemas.openxmlformats.org/officeDocument/2006/relationships/customXml" Target="../ink/ink7994.xml"/><Relationship Id="rId13" Type="http://schemas.openxmlformats.org/officeDocument/2006/relationships/image" Target="../media/image5911.png"/><Relationship Id="rId109" Type="http://schemas.openxmlformats.org/officeDocument/2006/relationships/image" Target="../media/image5959.png"/><Relationship Id="rId260" Type="http://schemas.openxmlformats.org/officeDocument/2006/relationships/customXml" Target="../ink/ink7917.xml"/><Relationship Id="rId316" Type="http://schemas.openxmlformats.org/officeDocument/2006/relationships/customXml" Target="../ink/ink7945.xml"/><Relationship Id="rId55" Type="http://schemas.openxmlformats.org/officeDocument/2006/relationships/image" Target="../media/image5932.png"/><Relationship Id="rId97" Type="http://schemas.openxmlformats.org/officeDocument/2006/relationships/image" Target="../media/image5953.png"/><Relationship Id="rId120" Type="http://schemas.openxmlformats.org/officeDocument/2006/relationships/customXml" Target="../ink/ink7847.xml"/><Relationship Id="rId358" Type="http://schemas.openxmlformats.org/officeDocument/2006/relationships/customXml" Target="../ink/ink7966.xml"/><Relationship Id="rId162" Type="http://schemas.openxmlformats.org/officeDocument/2006/relationships/customXml" Target="../ink/ink7868.xml"/><Relationship Id="rId218" Type="http://schemas.openxmlformats.org/officeDocument/2006/relationships/customXml" Target="../ink/ink7896.xml"/><Relationship Id="rId271" Type="http://schemas.openxmlformats.org/officeDocument/2006/relationships/image" Target="../media/image6040.png"/><Relationship Id="rId24" Type="http://schemas.openxmlformats.org/officeDocument/2006/relationships/customXml" Target="../ink/ink7799.xml"/><Relationship Id="rId66" Type="http://schemas.openxmlformats.org/officeDocument/2006/relationships/customXml" Target="../ink/ink7820.xml"/><Relationship Id="rId131" Type="http://schemas.openxmlformats.org/officeDocument/2006/relationships/image" Target="../media/image5970.png"/><Relationship Id="rId327" Type="http://schemas.openxmlformats.org/officeDocument/2006/relationships/image" Target="../media/image6068.png"/><Relationship Id="rId369" Type="http://schemas.openxmlformats.org/officeDocument/2006/relationships/image" Target="../media/image6089.png"/><Relationship Id="rId173" Type="http://schemas.openxmlformats.org/officeDocument/2006/relationships/image" Target="../media/image5991.png"/><Relationship Id="rId229" Type="http://schemas.openxmlformats.org/officeDocument/2006/relationships/image" Target="../media/image6019.png"/><Relationship Id="rId380" Type="http://schemas.openxmlformats.org/officeDocument/2006/relationships/customXml" Target="../ink/ink7977.xml"/><Relationship Id="rId240" Type="http://schemas.openxmlformats.org/officeDocument/2006/relationships/customXml" Target="../ink/ink7907.xml"/><Relationship Id="rId35" Type="http://schemas.openxmlformats.org/officeDocument/2006/relationships/image" Target="../media/image5922.png"/><Relationship Id="rId77" Type="http://schemas.openxmlformats.org/officeDocument/2006/relationships/image" Target="../media/image5943.png"/><Relationship Id="rId100" Type="http://schemas.openxmlformats.org/officeDocument/2006/relationships/customXml" Target="../ink/ink7837.xml"/><Relationship Id="rId282" Type="http://schemas.openxmlformats.org/officeDocument/2006/relationships/customXml" Target="../ink/ink7928.xml"/><Relationship Id="rId338" Type="http://schemas.openxmlformats.org/officeDocument/2006/relationships/customXml" Target="../ink/ink7956.xml"/><Relationship Id="rId8" Type="http://schemas.openxmlformats.org/officeDocument/2006/relationships/customXml" Target="../ink/ink7791.xml"/><Relationship Id="rId142" Type="http://schemas.openxmlformats.org/officeDocument/2006/relationships/customXml" Target="../ink/ink7858.xml"/><Relationship Id="rId184" Type="http://schemas.openxmlformats.org/officeDocument/2006/relationships/customXml" Target="../ink/ink7879.xml"/><Relationship Id="rId391" Type="http://schemas.openxmlformats.org/officeDocument/2006/relationships/image" Target="../media/image6100.png"/><Relationship Id="rId405" Type="http://schemas.openxmlformats.org/officeDocument/2006/relationships/image" Target="../media/image6107.png"/><Relationship Id="rId251" Type="http://schemas.openxmlformats.org/officeDocument/2006/relationships/image" Target="../media/image6030.png"/><Relationship Id="rId46" Type="http://schemas.openxmlformats.org/officeDocument/2006/relationships/customXml" Target="../ink/ink7810.xml"/><Relationship Id="rId293" Type="http://schemas.openxmlformats.org/officeDocument/2006/relationships/image" Target="../media/image6051.png"/><Relationship Id="rId307" Type="http://schemas.openxmlformats.org/officeDocument/2006/relationships/image" Target="../media/image6058.png"/><Relationship Id="rId349" Type="http://schemas.openxmlformats.org/officeDocument/2006/relationships/image" Target="../media/image6079.png"/><Relationship Id="rId88" Type="http://schemas.openxmlformats.org/officeDocument/2006/relationships/customXml" Target="../ink/ink7831.xml"/><Relationship Id="rId111" Type="http://schemas.openxmlformats.org/officeDocument/2006/relationships/image" Target="../media/image5960.png"/><Relationship Id="rId153" Type="http://schemas.openxmlformats.org/officeDocument/2006/relationships/image" Target="../media/image5981.png"/><Relationship Id="rId195" Type="http://schemas.openxmlformats.org/officeDocument/2006/relationships/image" Target="../media/image6002.png"/><Relationship Id="rId209" Type="http://schemas.openxmlformats.org/officeDocument/2006/relationships/image" Target="../media/image6009.png"/><Relationship Id="rId360" Type="http://schemas.openxmlformats.org/officeDocument/2006/relationships/customXml" Target="../ink/ink7967.xml"/><Relationship Id="rId416" Type="http://schemas.openxmlformats.org/officeDocument/2006/relationships/customXml" Target="../ink/ink7995.xml"/><Relationship Id="rId220" Type="http://schemas.openxmlformats.org/officeDocument/2006/relationships/customXml" Target="../ink/ink7897.xml"/><Relationship Id="rId15" Type="http://schemas.openxmlformats.org/officeDocument/2006/relationships/image" Target="../media/image5912.png"/><Relationship Id="rId57" Type="http://schemas.openxmlformats.org/officeDocument/2006/relationships/image" Target="../media/image5933.png"/><Relationship Id="rId262" Type="http://schemas.openxmlformats.org/officeDocument/2006/relationships/customXml" Target="../ink/ink7918.xml"/><Relationship Id="rId318" Type="http://schemas.openxmlformats.org/officeDocument/2006/relationships/customXml" Target="../ink/ink7946.xml"/><Relationship Id="rId99" Type="http://schemas.openxmlformats.org/officeDocument/2006/relationships/image" Target="../media/image5954.png"/><Relationship Id="rId122" Type="http://schemas.openxmlformats.org/officeDocument/2006/relationships/customXml" Target="../ink/ink7848.xml"/><Relationship Id="rId164" Type="http://schemas.openxmlformats.org/officeDocument/2006/relationships/customXml" Target="../ink/ink7869.xml"/><Relationship Id="rId371" Type="http://schemas.openxmlformats.org/officeDocument/2006/relationships/image" Target="../media/image6090.png"/><Relationship Id="rId26" Type="http://schemas.openxmlformats.org/officeDocument/2006/relationships/customXml" Target="../ink/ink7800.xml"/><Relationship Id="rId231" Type="http://schemas.openxmlformats.org/officeDocument/2006/relationships/image" Target="../media/image6020.png"/><Relationship Id="rId273" Type="http://schemas.openxmlformats.org/officeDocument/2006/relationships/image" Target="../media/image6041.png"/><Relationship Id="rId329" Type="http://schemas.openxmlformats.org/officeDocument/2006/relationships/image" Target="../media/image6069.png"/><Relationship Id="rId68" Type="http://schemas.openxmlformats.org/officeDocument/2006/relationships/customXml" Target="../ink/ink7821.xml"/><Relationship Id="rId133" Type="http://schemas.openxmlformats.org/officeDocument/2006/relationships/image" Target="../media/image5971.png"/><Relationship Id="rId175" Type="http://schemas.openxmlformats.org/officeDocument/2006/relationships/image" Target="../media/image5992.png"/><Relationship Id="rId340" Type="http://schemas.openxmlformats.org/officeDocument/2006/relationships/customXml" Target="../ink/ink7957.xml"/><Relationship Id="rId200" Type="http://schemas.openxmlformats.org/officeDocument/2006/relationships/customXml" Target="../ink/ink7887.xml"/><Relationship Id="rId382" Type="http://schemas.openxmlformats.org/officeDocument/2006/relationships/customXml" Target="../ink/ink7978.xml"/><Relationship Id="rId242" Type="http://schemas.openxmlformats.org/officeDocument/2006/relationships/customXml" Target="../ink/ink7908.xml"/><Relationship Id="rId284" Type="http://schemas.openxmlformats.org/officeDocument/2006/relationships/customXml" Target="../ink/ink7929.xml"/><Relationship Id="rId37" Type="http://schemas.openxmlformats.org/officeDocument/2006/relationships/image" Target="../media/image5923.png"/><Relationship Id="rId79" Type="http://schemas.openxmlformats.org/officeDocument/2006/relationships/image" Target="../media/image5944.png"/><Relationship Id="rId102" Type="http://schemas.openxmlformats.org/officeDocument/2006/relationships/customXml" Target="../ink/ink7838.xml"/><Relationship Id="rId144" Type="http://schemas.openxmlformats.org/officeDocument/2006/relationships/customXml" Target="../ink/ink7859.xml"/><Relationship Id="rId90" Type="http://schemas.openxmlformats.org/officeDocument/2006/relationships/customXml" Target="../ink/ink7832.xml"/><Relationship Id="rId186" Type="http://schemas.openxmlformats.org/officeDocument/2006/relationships/customXml" Target="../ink/ink7880.xml"/><Relationship Id="rId351" Type="http://schemas.openxmlformats.org/officeDocument/2006/relationships/image" Target="../media/image6080.png"/><Relationship Id="rId393" Type="http://schemas.openxmlformats.org/officeDocument/2006/relationships/image" Target="../media/image6101.png"/><Relationship Id="rId407" Type="http://schemas.openxmlformats.org/officeDocument/2006/relationships/image" Target="../media/image6108.png"/><Relationship Id="rId211" Type="http://schemas.openxmlformats.org/officeDocument/2006/relationships/image" Target="../media/image6010.png"/><Relationship Id="rId253" Type="http://schemas.openxmlformats.org/officeDocument/2006/relationships/image" Target="../media/image6031.png"/><Relationship Id="rId295" Type="http://schemas.openxmlformats.org/officeDocument/2006/relationships/image" Target="../media/image6052.png"/><Relationship Id="rId309" Type="http://schemas.openxmlformats.org/officeDocument/2006/relationships/image" Target="../media/image6059.png"/><Relationship Id="rId48" Type="http://schemas.openxmlformats.org/officeDocument/2006/relationships/customXml" Target="../ink/ink7811.xml"/><Relationship Id="rId113" Type="http://schemas.openxmlformats.org/officeDocument/2006/relationships/image" Target="../media/image5961.png"/><Relationship Id="rId320" Type="http://schemas.openxmlformats.org/officeDocument/2006/relationships/customXml" Target="../ink/ink7947.xml"/><Relationship Id="rId155" Type="http://schemas.openxmlformats.org/officeDocument/2006/relationships/image" Target="../media/image5982.png"/><Relationship Id="rId197" Type="http://schemas.openxmlformats.org/officeDocument/2006/relationships/image" Target="../media/image6003.png"/><Relationship Id="rId362" Type="http://schemas.openxmlformats.org/officeDocument/2006/relationships/customXml" Target="../ink/ink7968.xml"/><Relationship Id="rId418" Type="http://schemas.openxmlformats.org/officeDocument/2006/relationships/customXml" Target="../ink/ink7996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71.png"/><Relationship Id="rId21" Type="http://schemas.openxmlformats.org/officeDocument/2006/relationships/image" Target="../media/image6124.png"/><Relationship Id="rId63" Type="http://schemas.openxmlformats.org/officeDocument/2006/relationships/image" Target="../media/image6145.png"/><Relationship Id="rId159" Type="http://schemas.openxmlformats.org/officeDocument/2006/relationships/image" Target="../media/image6192.png"/><Relationship Id="rId170" Type="http://schemas.openxmlformats.org/officeDocument/2006/relationships/customXml" Target="../ink/ink8081.xml"/><Relationship Id="rId226" Type="http://schemas.openxmlformats.org/officeDocument/2006/relationships/customXml" Target="../ink/ink8109.xml"/><Relationship Id="rId268" Type="http://schemas.openxmlformats.org/officeDocument/2006/relationships/customXml" Target="../ink/ink8130.xml"/><Relationship Id="rId32" Type="http://schemas.openxmlformats.org/officeDocument/2006/relationships/customXml" Target="../ink/ink8012.xml"/><Relationship Id="rId74" Type="http://schemas.openxmlformats.org/officeDocument/2006/relationships/customXml" Target="../ink/ink8033.xml"/><Relationship Id="rId128" Type="http://schemas.openxmlformats.org/officeDocument/2006/relationships/customXml" Target="../ink/ink8060.xml"/><Relationship Id="rId5" Type="http://schemas.openxmlformats.org/officeDocument/2006/relationships/image" Target="../media/image6116.png"/><Relationship Id="rId181" Type="http://schemas.openxmlformats.org/officeDocument/2006/relationships/image" Target="../media/image6203.png"/><Relationship Id="rId237" Type="http://schemas.openxmlformats.org/officeDocument/2006/relationships/image" Target="../media/image6232.png"/><Relationship Id="rId279" Type="http://schemas.openxmlformats.org/officeDocument/2006/relationships/image" Target="../media/image6255.png"/><Relationship Id="rId43" Type="http://schemas.openxmlformats.org/officeDocument/2006/relationships/image" Target="../media/image6135.png"/><Relationship Id="rId139" Type="http://schemas.openxmlformats.org/officeDocument/2006/relationships/image" Target="../media/image6182.png"/><Relationship Id="rId290" Type="http://schemas.openxmlformats.org/officeDocument/2006/relationships/customXml" Target="../ink/ink8141.xml"/><Relationship Id="rId85" Type="http://schemas.openxmlformats.org/officeDocument/2006/relationships/image" Target="../media/image6156.png"/><Relationship Id="rId150" Type="http://schemas.openxmlformats.org/officeDocument/2006/relationships/customXml" Target="../ink/ink8071.xml"/><Relationship Id="rId192" Type="http://schemas.openxmlformats.org/officeDocument/2006/relationships/customXml" Target="../ink/ink8092.xml"/><Relationship Id="rId206" Type="http://schemas.openxmlformats.org/officeDocument/2006/relationships/customXml" Target="../ink/ink8099.xml"/><Relationship Id="rId248" Type="http://schemas.openxmlformats.org/officeDocument/2006/relationships/customXml" Target="../ink/ink8120.xml"/><Relationship Id="rId12" Type="http://schemas.openxmlformats.org/officeDocument/2006/relationships/customXml" Target="../ink/ink8002.xml"/><Relationship Id="rId108" Type="http://schemas.openxmlformats.org/officeDocument/2006/relationships/customXml" Target="../ink/ink8050.xml"/><Relationship Id="rId54" Type="http://schemas.openxmlformats.org/officeDocument/2006/relationships/customXml" Target="../ink/ink8023.xml"/><Relationship Id="rId75" Type="http://schemas.openxmlformats.org/officeDocument/2006/relationships/image" Target="../media/image6151.png"/><Relationship Id="rId96" Type="http://schemas.openxmlformats.org/officeDocument/2006/relationships/customXml" Target="../ink/ink8044.xml"/><Relationship Id="rId140" Type="http://schemas.openxmlformats.org/officeDocument/2006/relationships/customXml" Target="../ink/ink8066.xml"/><Relationship Id="rId161" Type="http://schemas.openxmlformats.org/officeDocument/2006/relationships/image" Target="../media/image6193.png"/><Relationship Id="rId182" Type="http://schemas.openxmlformats.org/officeDocument/2006/relationships/customXml" Target="../ink/ink8087.xml"/><Relationship Id="rId217" Type="http://schemas.openxmlformats.org/officeDocument/2006/relationships/image" Target="../media/image6221.png"/><Relationship Id="rId6" Type="http://schemas.openxmlformats.org/officeDocument/2006/relationships/customXml" Target="../ink/ink7999.xml"/><Relationship Id="rId238" Type="http://schemas.openxmlformats.org/officeDocument/2006/relationships/customXml" Target="../ink/ink8115.xml"/><Relationship Id="rId259" Type="http://schemas.openxmlformats.org/officeDocument/2006/relationships/image" Target="../media/image6244.png"/><Relationship Id="rId23" Type="http://schemas.openxmlformats.org/officeDocument/2006/relationships/image" Target="../media/image6125.png"/><Relationship Id="rId119" Type="http://schemas.openxmlformats.org/officeDocument/2006/relationships/image" Target="../media/image6172.png"/><Relationship Id="rId270" Type="http://schemas.openxmlformats.org/officeDocument/2006/relationships/customXml" Target="../ink/ink8131.xml"/><Relationship Id="rId291" Type="http://schemas.openxmlformats.org/officeDocument/2006/relationships/image" Target="../media/image6262.png"/><Relationship Id="rId44" Type="http://schemas.openxmlformats.org/officeDocument/2006/relationships/customXml" Target="../ink/ink8018.xml"/><Relationship Id="rId65" Type="http://schemas.openxmlformats.org/officeDocument/2006/relationships/image" Target="../media/image6146.png"/><Relationship Id="rId86" Type="http://schemas.openxmlformats.org/officeDocument/2006/relationships/customXml" Target="../ink/ink8039.xml"/><Relationship Id="rId130" Type="http://schemas.openxmlformats.org/officeDocument/2006/relationships/customXml" Target="../ink/ink8061.xml"/><Relationship Id="rId151" Type="http://schemas.openxmlformats.org/officeDocument/2006/relationships/image" Target="../media/image6188.png"/><Relationship Id="rId172" Type="http://schemas.openxmlformats.org/officeDocument/2006/relationships/customXml" Target="../ink/ink8082.xml"/><Relationship Id="rId193" Type="http://schemas.openxmlformats.org/officeDocument/2006/relationships/image" Target="../media/image6209.png"/><Relationship Id="rId207" Type="http://schemas.openxmlformats.org/officeDocument/2006/relationships/image" Target="../media/image6216.png"/><Relationship Id="rId228" Type="http://schemas.openxmlformats.org/officeDocument/2006/relationships/customXml" Target="../ink/ink8110.xml"/><Relationship Id="rId249" Type="http://schemas.openxmlformats.org/officeDocument/2006/relationships/image" Target="../media/image6238.png"/><Relationship Id="rId13" Type="http://schemas.openxmlformats.org/officeDocument/2006/relationships/image" Target="../media/image6120.png"/><Relationship Id="rId109" Type="http://schemas.openxmlformats.org/officeDocument/2006/relationships/image" Target="../media/image6167.png"/><Relationship Id="rId260" Type="http://schemas.openxmlformats.org/officeDocument/2006/relationships/customXml" Target="../ink/ink8126.xml"/><Relationship Id="rId281" Type="http://schemas.openxmlformats.org/officeDocument/2006/relationships/image" Target="../media/image6256.png"/><Relationship Id="rId34" Type="http://schemas.openxmlformats.org/officeDocument/2006/relationships/customXml" Target="../ink/ink8013.xml"/><Relationship Id="rId55" Type="http://schemas.openxmlformats.org/officeDocument/2006/relationships/image" Target="../media/image6141.png"/><Relationship Id="rId76" Type="http://schemas.openxmlformats.org/officeDocument/2006/relationships/customXml" Target="../ink/ink8034.xml"/><Relationship Id="rId97" Type="http://schemas.openxmlformats.org/officeDocument/2006/relationships/image" Target="../media/image6161.png"/><Relationship Id="rId120" Type="http://schemas.openxmlformats.org/officeDocument/2006/relationships/customXml" Target="../ink/ink8056.xml"/><Relationship Id="rId141" Type="http://schemas.openxmlformats.org/officeDocument/2006/relationships/image" Target="../media/image6183.png"/><Relationship Id="rId7" Type="http://schemas.openxmlformats.org/officeDocument/2006/relationships/image" Target="../media/image6117.png"/><Relationship Id="rId162" Type="http://schemas.openxmlformats.org/officeDocument/2006/relationships/customXml" Target="../ink/ink8077.xml"/><Relationship Id="rId183" Type="http://schemas.openxmlformats.org/officeDocument/2006/relationships/image" Target="../media/image6204.png"/><Relationship Id="rId218" Type="http://schemas.openxmlformats.org/officeDocument/2006/relationships/customXml" Target="../ink/ink8105.xml"/><Relationship Id="rId239" Type="http://schemas.openxmlformats.org/officeDocument/2006/relationships/image" Target="../media/image6233.png"/><Relationship Id="rId250" Type="http://schemas.openxmlformats.org/officeDocument/2006/relationships/customXml" Target="../ink/ink8121.xml"/><Relationship Id="rId271" Type="http://schemas.openxmlformats.org/officeDocument/2006/relationships/image" Target="../media/image6251.png"/><Relationship Id="rId292" Type="http://schemas.openxmlformats.org/officeDocument/2006/relationships/customXml" Target="../ink/ink8142.xml"/><Relationship Id="rId24" Type="http://schemas.openxmlformats.org/officeDocument/2006/relationships/customXml" Target="../ink/ink8008.xml"/><Relationship Id="rId45" Type="http://schemas.openxmlformats.org/officeDocument/2006/relationships/image" Target="../media/image6136.png"/><Relationship Id="rId66" Type="http://schemas.openxmlformats.org/officeDocument/2006/relationships/customXml" Target="../ink/ink8029.xml"/><Relationship Id="rId87" Type="http://schemas.openxmlformats.org/officeDocument/2006/relationships/image" Target="../media/image6157.png"/><Relationship Id="rId110" Type="http://schemas.openxmlformats.org/officeDocument/2006/relationships/customXml" Target="../ink/ink8051.xml"/><Relationship Id="rId131" Type="http://schemas.openxmlformats.org/officeDocument/2006/relationships/image" Target="../media/image6178.png"/><Relationship Id="rId152" Type="http://schemas.openxmlformats.org/officeDocument/2006/relationships/customXml" Target="../ink/ink8072.xml"/><Relationship Id="rId173" Type="http://schemas.openxmlformats.org/officeDocument/2006/relationships/image" Target="../media/image6199.png"/><Relationship Id="rId194" Type="http://schemas.openxmlformats.org/officeDocument/2006/relationships/customXml" Target="../ink/ink8093.xml"/><Relationship Id="rId208" Type="http://schemas.openxmlformats.org/officeDocument/2006/relationships/customXml" Target="../ink/ink8100.xml"/><Relationship Id="rId229" Type="http://schemas.openxmlformats.org/officeDocument/2006/relationships/image" Target="../media/image6227.png"/><Relationship Id="rId240" Type="http://schemas.openxmlformats.org/officeDocument/2006/relationships/customXml" Target="../ink/ink8116.xml"/><Relationship Id="rId261" Type="http://schemas.openxmlformats.org/officeDocument/2006/relationships/image" Target="../media/image6245.png"/><Relationship Id="rId14" Type="http://schemas.openxmlformats.org/officeDocument/2006/relationships/customXml" Target="../ink/ink8003.xml"/><Relationship Id="rId35" Type="http://schemas.openxmlformats.org/officeDocument/2006/relationships/image" Target="../media/image6131.png"/><Relationship Id="rId56" Type="http://schemas.openxmlformats.org/officeDocument/2006/relationships/customXml" Target="../ink/ink8024.xml"/><Relationship Id="rId77" Type="http://schemas.openxmlformats.org/officeDocument/2006/relationships/image" Target="../media/image6152.png"/><Relationship Id="rId100" Type="http://schemas.openxmlformats.org/officeDocument/2006/relationships/customXml" Target="../ink/ink8046.xml"/><Relationship Id="rId282" Type="http://schemas.openxmlformats.org/officeDocument/2006/relationships/customXml" Target="../ink/ink8137.xml"/><Relationship Id="rId8" Type="http://schemas.openxmlformats.org/officeDocument/2006/relationships/customXml" Target="../ink/ink8000.xml"/><Relationship Id="rId98" Type="http://schemas.openxmlformats.org/officeDocument/2006/relationships/customXml" Target="../ink/ink8045.xml"/><Relationship Id="rId121" Type="http://schemas.openxmlformats.org/officeDocument/2006/relationships/image" Target="../media/image6173.png"/><Relationship Id="rId142" Type="http://schemas.openxmlformats.org/officeDocument/2006/relationships/customXml" Target="../ink/ink8067.xml"/><Relationship Id="rId163" Type="http://schemas.openxmlformats.org/officeDocument/2006/relationships/image" Target="../media/image6194.png"/><Relationship Id="rId184" Type="http://schemas.openxmlformats.org/officeDocument/2006/relationships/customXml" Target="../ink/ink8088.xml"/><Relationship Id="rId219" Type="http://schemas.openxmlformats.org/officeDocument/2006/relationships/image" Target="../media/image6222.png"/><Relationship Id="rId230" Type="http://schemas.openxmlformats.org/officeDocument/2006/relationships/customXml" Target="../ink/ink8111.xml"/><Relationship Id="rId251" Type="http://schemas.openxmlformats.org/officeDocument/2006/relationships/image" Target="../media/image6239.png"/><Relationship Id="rId25" Type="http://schemas.openxmlformats.org/officeDocument/2006/relationships/image" Target="../media/image6126.png"/><Relationship Id="rId46" Type="http://schemas.openxmlformats.org/officeDocument/2006/relationships/customXml" Target="../ink/ink8019.xml"/><Relationship Id="rId67" Type="http://schemas.openxmlformats.org/officeDocument/2006/relationships/image" Target="../media/image6147.png"/><Relationship Id="rId272" Type="http://schemas.openxmlformats.org/officeDocument/2006/relationships/customXml" Target="../ink/ink8132.xml"/><Relationship Id="rId293" Type="http://schemas.openxmlformats.org/officeDocument/2006/relationships/image" Target="../media/image6263.png"/><Relationship Id="rId88" Type="http://schemas.openxmlformats.org/officeDocument/2006/relationships/customXml" Target="../ink/ink8040.xml"/><Relationship Id="rId111" Type="http://schemas.openxmlformats.org/officeDocument/2006/relationships/image" Target="../media/image6168.png"/><Relationship Id="rId132" Type="http://schemas.openxmlformats.org/officeDocument/2006/relationships/customXml" Target="../ink/ink8062.xml"/><Relationship Id="rId153" Type="http://schemas.openxmlformats.org/officeDocument/2006/relationships/image" Target="../media/image6189.png"/><Relationship Id="rId174" Type="http://schemas.openxmlformats.org/officeDocument/2006/relationships/customXml" Target="../ink/ink8083.xml"/><Relationship Id="rId195" Type="http://schemas.openxmlformats.org/officeDocument/2006/relationships/image" Target="../media/image6210.png"/><Relationship Id="rId209" Type="http://schemas.openxmlformats.org/officeDocument/2006/relationships/image" Target="../media/image6217.png"/><Relationship Id="rId220" Type="http://schemas.openxmlformats.org/officeDocument/2006/relationships/customXml" Target="../ink/ink8106.xml"/><Relationship Id="rId241" Type="http://schemas.openxmlformats.org/officeDocument/2006/relationships/image" Target="../media/image6234.png"/><Relationship Id="rId15" Type="http://schemas.openxmlformats.org/officeDocument/2006/relationships/image" Target="../media/image6121.png"/><Relationship Id="rId36" Type="http://schemas.openxmlformats.org/officeDocument/2006/relationships/customXml" Target="../ink/ink8014.xml"/><Relationship Id="rId57" Type="http://schemas.openxmlformats.org/officeDocument/2006/relationships/image" Target="../media/image6142.png"/><Relationship Id="rId262" Type="http://schemas.openxmlformats.org/officeDocument/2006/relationships/customXml" Target="../ink/ink8127.xml"/><Relationship Id="rId283" Type="http://schemas.openxmlformats.org/officeDocument/2006/relationships/image" Target="../media/image6257.png"/><Relationship Id="rId78" Type="http://schemas.openxmlformats.org/officeDocument/2006/relationships/customXml" Target="../ink/ink8035.xml"/><Relationship Id="rId99" Type="http://schemas.openxmlformats.org/officeDocument/2006/relationships/image" Target="../media/image6162.png"/><Relationship Id="rId101" Type="http://schemas.openxmlformats.org/officeDocument/2006/relationships/image" Target="../media/image6163.png"/><Relationship Id="rId122" Type="http://schemas.openxmlformats.org/officeDocument/2006/relationships/customXml" Target="../ink/ink8057.xml"/><Relationship Id="rId143" Type="http://schemas.openxmlformats.org/officeDocument/2006/relationships/image" Target="../media/image6184.png"/><Relationship Id="rId164" Type="http://schemas.openxmlformats.org/officeDocument/2006/relationships/customXml" Target="../ink/ink8078.xml"/><Relationship Id="rId185" Type="http://schemas.openxmlformats.org/officeDocument/2006/relationships/image" Target="../media/image6205.png"/><Relationship Id="rId9" Type="http://schemas.openxmlformats.org/officeDocument/2006/relationships/image" Target="../media/image6118.png"/><Relationship Id="rId210" Type="http://schemas.openxmlformats.org/officeDocument/2006/relationships/customXml" Target="../ink/ink8101.xml"/><Relationship Id="rId26" Type="http://schemas.openxmlformats.org/officeDocument/2006/relationships/customXml" Target="../ink/ink8009.xml"/><Relationship Id="rId231" Type="http://schemas.openxmlformats.org/officeDocument/2006/relationships/image" Target="../media/image6228.png"/><Relationship Id="rId252" Type="http://schemas.openxmlformats.org/officeDocument/2006/relationships/customXml" Target="../ink/ink8122.xml"/><Relationship Id="rId273" Type="http://schemas.openxmlformats.org/officeDocument/2006/relationships/image" Target="../media/image6252.png"/><Relationship Id="rId294" Type="http://schemas.openxmlformats.org/officeDocument/2006/relationships/customXml" Target="../ink/ink8143.xml"/><Relationship Id="rId47" Type="http://schemas.openxmlformats.org/officeDocument/2006/relationships/image" Target="../media/image6137.png"/><Relationship Id="rId68" Type="http://schemas.openxmlformats.org/officeDocument/2006/relationships/customXml" Target="../ink/ink8030.xml"/><Relationship Id="rId89" Type="http://schemas.openxmlformats.org/officeDocument/2006/relationships/image" Target="../media/image3663.png"/><Relationship Id="rId112" Type="http://schemas.openxmlformats.org/officeDocument/2006/relationships/customXml" Target="../ink/ink8052.xml"/><Relationship Id="rId133" Type="http://schemas.openxmlformats.org/officeDocument/2006/relationships/image" Target="../media/image6179.png"/><Relationship Id="rId154" Type="http://schemas.openxmlformats.org/officeDocument/2006/relationships/customXml" Target="../ink/ink8073.xml"/><Relationship Id="rId175" Type="http://schemas.openxmlformats.org/officeDocument/2006/relationships/image" Target="../media/image6200.png"/><Relationship Id="rId196" Type="http://schemas.openxmlformats.org/officeDocument/2006/relationships/customXml" Target="../ink/ink8094.xml"/><Relationship Id="rId200" Type="http://schemas.openxmlformats.org/officeDocument/2006/relationships/customXml" Target="../ink/ink8096.xml"/><Relationship Id="rId16" Type="http://schemas.openxmlformats.org/officeDocument/2006/relationships/customXml" Target="../ink/ink8004.xml"/><Relationship Id="rId221" Type="http://schemas.openxmlformats.org/officeDocument/2006/relationships/image" Target="../media/image6223.png"/><Relationship Id="rId242" Type="http://schemas.openxmlformats.org/officeDocument/2006/relationships/customXml" Target="../ink/ink8117.xml"/><Relationship Id="rId263" Type="http://schemas.openxmlformats.org/officeDocument/2006/relationships/image" Target="../media/image6246.png"/><Relationship Id="rId284" Type="http://schemas.openxmlformats.org/officeDocument/2006/relationships/customXml" Target="../ink/ink8138.xml"/><Relationship Id="rId37" Type="http://schemas.openxmlformats.org/officeDocument/2006/relationships/image" Target="../media/image6132.png"/><Relationship Id="rId58" Type="http://schemas.openxmlformats.org/officeDocument/2006/relationships/customXml" Target="../ink/ink8025.xml"/><Relationship Id="rId79" Type="http://schemas.openxmlformats.org/officeDocument/2006/relationships/image" Target="../media/image6153.png"/><Relationship Id="rId102" Type="http://schemas.openxmlformats.org/officeDocument/2006/relationships/customXml" Target="../ink/ink8047.xml"/><Relationship Id="rId123" Type="http://schemas.openxmlformats.org/officeDocument/2006/relationships/image" Target="../media/image6174.png"/><Relationship Id="rId144" Type="http://schemas.openxmlformats.org/officeDocument/2006/relationships/customXml" Target="../ink/ink8068.xml"/><Relationship Id="rId90" Type="http://schemas.openxmlformats.org/officeDocument/2006/relationships/customXml" Target="../ink/ink8041.xml"/><Relationship Id="rId165" Type="http://schemas.openxmlformats.org/officeDocument/2006/relationships/image" Target="../media/image6195.png"/><Relationship Id="rId186" Type="http://schemas.openxmlformats.org/officeDocument/2006/relationships/customXml" Target="../ink/ink8089.xml"/><Relationship Id="rId211" Type="http://schemas.openxmlformats.org/officeDocument/2006/relationships/image" Target="../media/image6218.png"/><Relationship Id="rId232" Type="http://schemas.openxmlformats.org/officeDocument/2006/relationships/customXml" Target="../ink/ink8112.xml"/><Relationship Id="rId253" Type="http://schemas.openxmlformats.org/officeDocument/2006/relationships/image" Target="../media/image6241.png"/><Relationship Id="rId274" Type="http://schemas.openxmlformats.org/officeDocument/2006/relationships/customXml" Target="../ink/ink8133.xml"/><Relationship Id="rId295" Type="http://schemas.openxmlformats.org/officeDocument/2006/relationships/image" Target="../media/image6264.png"/><Relationship Id="rId27" Type="http://schemas.openxmlformats.org/officeDocument/2006/relationships/image" Target="../media/image6127.png"/><Relationship Id="rId48" Type="http://schemas.openxmlformats.org/officeDocument/2006/relationships/customXml" Target="../ink/ink8020.xml"/><Relationship Id="rId69" Type="http://schemas.openxmlformats.org/officeDocument/2006/relationships/image" Target="../media/image6148.png"/><Relationship Id="rId113" Type="http://schemas.openxmlformats.org/officeDocument/2006/relationships/image" Target="../media/image6169.png"/><Relationship Id="rId134" Type="http://schemas.openxmlformats.org/officeDocument/2006/relationships/customXml" Target="../ink/ink8063.xml"/><Relationship Id="rId80" Type="http://schemas.openxmlformats.org/officeDocument/2006/relationships/customXml" Target="../ink/ink8036.xml"/><Relationship Id="rId155" Type="http://schemas.openxmlformats.org/officeDocument/2006/relationships/image" Target="../media/image6190.png"/><Relationship Id="rId176" Type="http://schemas.openxmlformats.org/officeDocument/2006/relationships/customXml" Target="../ink/ink8084.xml"/><Relationship Id="rId197" Type="http://schemas.openxmlformats.org/officeDocument/2006/relationships/image" Target="../media/image6211.png"/><Relationship Id="rId201" Type="http://schemas.openxmlformats.org/officeDocument/2006/relationships/image" Target="../media/image6213.png"/><Relationship Id="rId222" Type="http://schemas.openxmlformats.org/officeDocument/2006/relationships/customXml" Target="../ink/ink8107.xml"/><Relationship Id="rId243" Type="http://schemas.openxmlformats.org/officeDocument/2006/relationships/image" Target="../media/image6235.png"/><Relationship Id="rId264" Type="http://schemas.openxmlformats.org/officeDocument/2006/relationships/customXml" Target="../ink/ink8128.xml"/><Relationship Id="rId285" Type="http://schemas.openxmlformats.org/officeDocument/2006/relationships/image" Target="../media/image6258.png"/><Relationship Id="rId17" Type="http://schemas.openxmlformats.org/officeDocument/2006/relationships/image" Target="../media/image6122.png"/><Relationship Id="rId38" Type="http://schemas.openxmlformats.org/officeDocument/2006/relationships/customXml" Target="../ink/ink8015.xml"/><Relationship Id="rId59" Type="http://schemas.openxmlformats.org/officeDocument/2006/relationships/image" Target="../media/image6143.png"/><Relationship Id="rId103" Type="http://schemas.openxmlformats.org/officeDocument/2006/relationships/image" Target="../media/image6164.png"/><Relationship Id="rId124" Type="http://schemas.openxmlformats.org/officeDocument/2006/relationships/customXml" Target="../ink/ink8058.xml"/><Relationship Id="rId70" Type="http://schemas.openxmlformats.org/officeDocument/2006/relationships/customXml" Target="../ink/ink8031.xml"/><Relationship Id="rId91" Type="http://schemas.openxmlformats.org/officeDocument/2006/relationships/image" Target="../media/image6158.png"/><Relationship Id="rId145" Type="http://schemas.openxmlformats.org/officeDocument/2006/relationships/image" Target="../media/image6185.png"/><Relationship Id="rId166" Type="http://schemas.openxmlformats.org/officeDocument/2006/relationships/customXml" Target="../ink/ink8079.xml"/><Relationship Id="rId187" Type="http://schemas.openxmlformats.org/officeDocument/2006/relationships/image" Target="../media/image620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102.xml"/><Relationship Id="rId233" Type="http://schemas.openxmlformats.org/officeDocument/2006/relationships/image" Target="../media/image6229.png"/><Relationship Id="rId254" Type="http://schemas.openxmlformats.org/officeDocument/2006/relationships/customXml" Target="../ink/ink8123.xml"/><Relationship Id="rId28" Type="http://schemas.openxmlformats.org/officeDocument/2006/relationships/customXml" Target="../ink/ink8010.xml"/><Relationship Id="rId49" Type="http://schemas.openxmlformats.org/officeDocument/2006/relationships/image" Target="../media/image6138.png"/><Relationship Id="rId114" Type="http://schemas.openxmlformats.org/officeDocument/2006/relationships/customXml" Target="../ink/ink8053.xml"/><Relationship Id="rId275" Type="http://schemas.openxmlformats.org/officeDocument/2006/relationships/image" Target="../media/image6253.png"/><Relationship Id="rId296" Type="http://schemas.openxmlformats.org/officeDocument/2006/relationships/customXml" Target="../ink/ink8144.xml"/><Relationship Id="rId60" Type="http://schemas.openxmlformats.org/officeDocument/2006/relationships/customXml" Target="../ink/ink8026.xml"/><Relationship Id="rId81" Type="http://schemas.openxmlformats.org/officeDocument/2006/relationships/image" Target="../media/image6154.png"/><Relationship Id="rId135" Type="http://schemas.openxmlformats.org/officeDocument/2006/relationships/image" Target="../media/image6180.png"/><Relationship Id="rId156" Type="http://schemas.openxmlformats.org/officeDocument/2006/relationships/customXml" Target="../ink/ink8074.xml"/><Relationship Id="rId177" Type="http://schemas.openxmlformats.org/officeDocument/2006/relationships/image" Target="../media/image6201.png"/><Relationship Id="rId198" Type="http://schemas.openxmlformats.org/officeDocument/2006/relationships/customXml" Target="../ink/ink8095.xml"/><Relationship Id="rId202" Type="http://schemas.openxmlformats.org/officeDocument/2006/relationships/customXml" Target="../ink/ink8097.xml"/><Relationship Id="rId223" Type="http://schemas.openxmlformats.org/officeDocument/2006/relationships/image" Target="../media/image6224.png"/><Relationship Id="rId244" Type="http://schemas.openxmlformats.org/officeDocument/2006/relationships/customXml" Target="../ink/ink8118.xml"/><Relationship Id="rId18" Type="http://schemas.openxmlformats.org/officeDocument/2006/relationships/customXml" Target="../ink/ink8005.xml"/><Relationship Id="rId39" Type="http://schemas.openxmlformats.org/officeDocument/2006/relationships/image" Target="../media/image6133.png"/><Relationship Id="rId265" Type="http://schemas.openxmlformats.org/officeDocument/2006/relationships/image" Target="../media/image6247.png"/><Relationship Id="rId286" Type="http://schemas.openxmlformats.org/officeDocument/2006/relationships/customXml" Target="../ink/ink8139.xml"/><Relationship Id="rId50" Type="http://schemas.openxmlformats.org/officeDocument/2006/relationships/customXml" Target="../ink/ink8021.xml"/><Relationship Id="rId104" Type="http://schemas.openxmlformats.org/officeDocument/2006/relationships/customXml" Target="../ink/ink8048.xml"/><Relationship Id="rId125" Type="http://schemas.openxmlformats.org/officeDocument/2006/relationships/image" Target="../media/image6175.png"/><Relationship Id="rId146" Type="http://schemas.openxmlformats.org/officeDocument/2006/relationships/customXml" Target="../ink/ink8069.xml"/><Relationship Id="rId167" Type="http://schemas.openxmlformats.org/officeDocument/2006/relationships/image" Target="../media/image6196.png"/><Relationship Id="rId188" Type="http://schemas.openxmlformats.org/officeDocument/2006/relationships/customXml" Target="../ink/ink8090.xml"/><Relationship Id="rId71" Type="http://schemas.openxmlformats.org/officeDocument/2006/relationships/image" Target="../media/image6149.png"/><Relationship Id="rId92" Type="http://schemas.openxmlformats.org/officeDocument/2006/relationships/customXml" Target="../ink/ink8042.xml"/><Relationship Id="rId213" Type="http://schemas.openxmlformats.org/officeDocument/2006/relationships/image" Target="../media/image6219.png"/><Relationship Id="rId234" Type="http://schemas.openxmlformats.org/officeDocument/2006/relationships/customXml" Target="../ink/ink8113.xml"/><Relationship Id="rId2" Type="http://schemas.openxmlformats.org/officeDocument/2006/relationships/customXml" Target="../ink/ink7997.xml"/><Relationship Id="rId29" Type="http://schemas.openxmlformats.org/officeDocument/2006/relationships/image" Target="../media/image6128.png"/><Relationship Id="rId255" Type="http://schemas.openxmlformats.org/officeDocument/2006/relationships/image" Target="../media/image6242.png"/><Relationship Id="rId276" Type="http://schemas.openxmlformats.org/officeDocument/2006/relationships/customXml" Target="../ink/ink8134.xml"/><Relationship Id="rId297" Type="http://schemas.openxmlformats.org/officeDocument/2006/relationships/image" Target="../media/image6265.png"/><Relationship Id="rId40" Type="http://schemas.openxmlformats.org/officeDocument/2006/relationships/customXml" Target="../ink/ink8016.xml"/><Relationship Id="rId115" Type="http://schemas.openxmlformats.org/officeDocument/2006/relationships/image" Target="../media/image6170.png"/><Relationship Id="rId136" Type="http://schemas.openxmlformats.org/officeDocument/2006/relationships/customXml" Target="../ink/ink8064.xml"/><Relationship Id="rId157" Type="http://schemas.openxmlformats.org/officeDocument/2006/relationships/image" Target="../media/image6191.png"/><Relationship Id="rId178" Type="http://schemas.openxmlformats.org/officeDocument/2006/relationships/customXml" Target="../ink/ink8085.xml"/><Relationship Id="rId61" Type="http://schemas.openxmlformats.org/officeDocument/2006/relationships/image" Target="../media/image6144.png"/><Relationship Id="rId82" Type="http://schemas.openxmlformats.org/officeDocument/2006/relationships/customXml" Target="../ink/ink8037.xml"/><Relationship Id="rId199" Type="http://schemas.openxmlformats.org/officeDocument/2006/relationships/image" Target="../media/image6212.png"/><Relationship Id="rId203" Type="http://schemas.openxmlformats.org/officeDocument/2006/relationships/image" Target="../media/image6214.png"/><Relationship Id="rId19" Type="http://schemas.openxmlformats.org/officeDocument/2006/relationships/image" Target="../media/image6123.png"/><Relationship Id="rId224" Type="http://schemas.openxmlformats.org/officeDocument/2006/relationships/customXml" Target="../ink/ink8108.xml"/><Relationship Id="rId245" Type="http://schemas.openxmlformats.org/officeDocument/2006/relationships/image" Target="../media/image6236.png"/><Relationship Id="rId266" Type="http://schemas.openxmlformats.org/officeDocument/2006/relationships/customXml" Target="../ink/ink8129.xml"/><Relationship Id="rId287" Type="http://schemas.openxmlformats.org/officeDocument/2006/relationships/image" Target="../media/image6259.png"/><Relationship Id="rId30" Type="http://schemas.openxmlformats.org/officeDocument/2006/relationships/customXml" Target="../ink/ink8011.xml"/><Relationship Id="rId105" Type="http://schemas.openxmlformats.org/officeDocument/2006/relationships/image" Target="../media/image6165.png"/><Relationship Id="rId126" Type="http://schemas.openxmlformats.org/officeDocument/2006/relationships/customXml" Target="../ink/ink8059.xml"/><Relationship Id="rId147" Type="http://schemas.openxmlformats.org/officeDocument/2006/relationships/image" Target="../media/image6186.png"/><Relationship Id="rId168" Type="http://schemas.openxmlformats.org/officeDocument/2006/relationships/customXml" Target="../ink/ink8080.xml"/><Relationship Id="rId51" Type="http://schemas.openxmlformats.org/officeDocument/2006/relationships/image" Target="../media/image6139.png"/><Relationship Id="rId72" Type="http://schemas.openxmlformats.org/officeDocument/2006/relationships/customXml" Target="../ink/ink8032.xml"/><Relationship Id="rId93" Type="http://schemas.openxmlformats.org/officeDocument/2006/relationships/image" Target="../media/image6159.png"/><Relationship Id="rId189" Type="http://schemas.openxmlformats.org/officeDocument/2006/relationships/image" Target="../media/image6207.png"/><Relationship Id="rId3" Type="http://schemas.openxmlformats.org/officeDocument/2006/relationships/image" Target="../media/image6115.png"/><Relationship Id="rId214" Type="http://schemas.openxmlformats.org/officeDocument/2006/relationships/customXml" Target="../ink/ink8103.xml"/><Relationship Id="rId235" Type="http://schemas.openxmlformats.org/officeDocument/2006/relationships/image" Target="../media/image6231.png"/><Relationship Id="rId256" Type="http://schemas.openxmlformats.org/officeDocument/2006/relationships/customXml" Target="../ink/ink8124.xml"/><Relationship Id="rId277" Type="http://schemas.openxmlformats.org/officeDocument/2006/relationships/image" Target="../media/image6254.png"/><Relationship Id="rId116" Type="http://schemas.openxmlformats.org/officeDocument/2006/relationships/customXml" Target="../ink/ink8054.xml"/><Relationship Id="rId137" Type="http://schemas.openxmlformats.org/officeDocument/2006/relationships/image" Target="../media/image6181.png"/><Relationship Id="rId158" Type="http://schemas.openxmlformats.org/officeDocument/2006/relationships/customXml" Target="../ink/ink8075.xml"/><Relationship Id="rId20" Type="http://schemas.openxmlformats.org/officeDocument/2006/relationships/customXml" Target="../ink/ink8006.xml"/><Relationship Id="rId41" Type="http://schemas.openxmlformats.org/officeDocument/2006/relationships/image" Target="../media/image6134.png"/><Relationship Id="rId62" Type="http://schemas.openxmlformats.org/officeDocument/2006/relationships/customXml" Target="../ink/ink8027.xml"/><Relationship Id="rId83" Type="http://schemas.openxmlformats.org/officeDocument/2006/relationships/image" Target="../media/image6155.png"/><Relationship Id="rId179" Type="http://schemas.openxmlformats.org/officeDocument/2006/relationships/image" Target="../media/image6202.png"/><Relationship Id="rId190" Type="http://schemas.openxmlformats.org/officeDocument/2006/relationships/customXml" Target="../ink/ink8091.xml"/><Relationship Id="rId204" Type="http://schemas.openxmlformats.org/officeDocument/2006/relationships/customXml" Target="../ink/ink8098.xml"/><Relationship Id="rId225" Type="http://schemas.openxmlformats.org/officeDocument/2006/relationships/image" Target="../media/image6225.png"/><Relationship Id="rId246" Type="http://schemas.openxmlformats.org/officeDocument/2006/relationships/customXml" Target="../ink/ink8119.xml"/><Relationship Id="rId267" Type="http://schemas.openxmlformats.org/officeDocument/2006/relationships/image" Target="../media/image6248.png"/><Relationship Id="rId288" Type="http://schemas.openxmlformats.org/officeDocument/2006/relationships/customXml" Target="../ink/ink8140.xml"/><Relationship Id="rId106" Type="http://schemas.openxmlformats.org/officeDocument/2006/relationships/customXml" Target="../ink/ink8049.xml"/><Relationship Id="rId127" Type="http://schemas.openxmlformats.org/officeDocument/2006/relationships/image" Target="../media/image6176.png"/><Relationship Id="rId10" Type="http://schemas.openxmlformats.org/officeDocument/2006/relationships/customXml" Target="../ink/ink8001.xml"/><Relationship Id="rId31" Type="http://schemas.openxmlformats.org/officeDocument/2006/relationships/image" Target="../media/image6129.png"/><Relationship Id="rId52" Type="http://schemas.openxmlformats.org/officeDocument/2006/relationships/customXml" Target="../ink/ink8022.xml"/><Relationship Id="rId73" Type="http://schemas.openxmlformats.org/officeDocument/2006/relationships/image" Target="../media/image6150.png"/><Relationship Id="rId94" Type="http://schemas.openxmlformats.org/officeDocument/2006/relationships/customXml" Target="../ink/ink8043.xml"/><Relationship Id="rId148" Type="http://schemas.openxmlformats.org/officeDocument/2006/relationships/customXml" Target="../ink/ink8070.xml"/><Relationship Id="rId169" Type="http://schemas.openxmlformats.org/officeDocument/2006/relationships/image" Target="../media/image6197.png"/><Relationship Id="rId4" Type="http://schemas.openxmlformats.org/officeDocument/2006/relationships/customXml" Target="../ink/ink7998.xml"/><Relationship Id="rId180" Type="http://schemas.openxmlformats.org/officeDocument/2006/relationships/customXml" Target="../ink/ink8086.xml"/><Relationship Id="rId215" Type="http://schemas.openxmlformats.org/officeDocument/2006/relationships/image" Target="../media/image6220.png"/><Relationship Id="rId236" Type="http://schemas.openxmlformats.org/officeDocument/2006/relationships/customXml" Target="../ink/ink8114.xml"/><Relationship Id="rId257" Type="http://schemas.openxmlformats.org/officeDocument/2006/relationships/image" Target="../media/image6243.png"/><Relationship Id="rId278" Type="http://schemas.openxmlformats.org/officeDocument/2006/relationships/customXml" Target="../ink/ink8135.xml"/><Relationship Id="rId42" Type="http://schemas.openxmlformats.org/officeDocument/2006/relationships/customXml" Target="../ink/ink8017.xml"/><Relationship Id="rId84" Type="http://schemas.openxmlformats.org/officeDocument/2006/relationships/customXml" Target="../ink/ink8038.xml"/><Relationship Id="rId138" Type="http://schemas.openxmlformats.org/officeDocument/2006/relationships/customXml" Target="../ink/ink8065.xml"/><Relationship Id="rId191" Type="http://schemas.openxmlformats.org/officeDocument/2006/relationships/image" Target="../media/image6208.png"/><Relationship Id="rId205" Type="http://schemas.openxmlformats.org/officeDocument/2006/relationships/image" Target="../media/image6215.png"/><Relationship Id="rId247" Type="http://schemas.openxmlformats.org/officeDocument/2006/relationships/image" Target="../media/image6237.png"/><Relationship Id="rId107" Type="http://schemas.openxmlformats.org/officeDocument/2006/relationships/image" Target="../media/image6166.png"/><Relationship Id="rId289" Type="http://schemas.openxmlformats.org/officeDocument/2006/relationships/image" Target="../media/image6261.png"/><Relationship Id="rId11" Type="http://schemas.openxmlformats.org/officeDocument/2006/relationships/image" Target="../media/image6119.png"/><Relationship Id="rId53" Type="http://schemas.openxmlformats.org/officeDocument/2006/relationships/image" Target="../media/image6140.png"/><Relationship Id="rId149" Type="http://schemas.openxmlformats.org/officeDocument/2006/relationships/image" Target="../media/image6187.png"/><Relationship Id="rId95" Type="http://schemas.openxmlformats.org/officeDocument/2006/relationships/image" Target="../media/image6160.png"/><Relationship Id="rId160" Type="http://schemas.openxmlformats.org/officeDocument/2006/relationships/customXml" Target="../ink/ink8076.xml"/><Relationship Id="rId216" Type="http://schemas.openxmlformats.org/officeDocument/2006/relationships/customXml" Target="../ink/ink8104.xml"/><Relationship Id="rId258" Type="http://schemas.openxmlformats.org/officeDocument/2006/relationships/customXml" Target="../ink/ink8125.xml"/><Relationship Id="rId22" Type="http://schemas.openxmlformats.org/officeDocument/2006/relationships/customXml" Target="../ink/ink8007.xml"/><Relationship Id="rId64" Type="http://schemas.openxmlformats.org/officeDocument/2006/relationships/customXml" Target="../ink/ink8028.xml"/><Relationship Id="rId118" Type="http://schemas.openxmlformats.org/officeDocument/2006/relationships/customXml" Target="../ink/ink8055.xml"/><Relationship Id="rId171" Type="http://schemas.openxmlformats.org/officeDocument/2006/relationships/image" Target="../media/image6198.png"/><Relationship Id="rId227" Type="http://schemas.openxmlformats.org/officeDocument/2006/relationships/image" Target="../media/image6226.png"/><Relationship Id="rId269" Type="http://schemas.openxmlformats.org/officeDocument/2006/relationships/image" Target="../media/image6249.png"/><Relationship Id="rId33" Type="http://schemas.openxmlformats.org/officeDocument/2006/relationships/image" Target="../media/image6130.png"/><Relationship Id="rId129" Type="http://schemas.openxmlformats.org/officeDocument/2006/relationships/image" Target="../media/image6177.png"/><Relationship Id="rId280" Type="http://schemas.openxmlformats.org/officeDocument/2006/relationships/customXml" Target="../ink/ink8136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.png"/><Relationship Id="rId671" Type="http://schemas.openxmlformats.org/officeDocument/2006/relationships/image" Target="../media/image644.png"/><Relationship Id="rId769" Type="http://schemas.openxmlformats.org/officeDocument/2006/relationships/image" Target="../media/image693.png"/><Relationship Id="rId21" Type="http://schemas.openxmlformats.org/officeDocument/2006/relationships/image" Target="../media/image11.png"/><Relationship Id="rId324" Type="http://schemas.openxmlformats.org/officeDocument/2006/relationships/customXml" Target="../ink/ink1085.xml"/><Relationship Id="rId531" Type="http://schemas.openxmlformats.org/officeDocument/2006/relationships/image" Target="../media/image574.png"/><Relationship Id="rId629" Type="http://schemas.openxmlformats.org/officeDocument/2006/relationships/image" Target="../media/image623.png"/><Relationship Id="rId170" Type="http://schemas.openxmlformats.org/officeDocument/2006/relationships/customXml" Target="../ink/ink1008.xml"/><Relationship Id="rId268" Type="http://schemas.openxmlformats.org/officeDocument/2006/relationships/customXml" Target="../ink/ink1057.xml"/><Relationship Id="rId475" Type="http://schemas.openxmlformats.org/officeDocument/2006/relationships/image" Target="../media/image546.png"/><Relationship Id="rId682" Type="http://schemas.openxmlformats.org/officeDocument/2006/relationships/customXml" Target="../ink/ink1264.xml"/><Relationship Id="rId32" Type="http://schemas.openxmlformats.org/officeDocument/2006/relationships/customXml" Target="../ink/ink939.xml"/><Relationship Id="rId128" Type="http://schemas.openxmlformats.org/officeDocument/2006/relationships/customXml" Target="../ink/ink987.xml"/><Relationship Id="rId335" Type="http://schemas.openxmlformats.org/officeDocument/2006/relationships/image" Target="../media/image4760.png"/><Relationship Id="rId542" Type="http://schemas.openxmlformats.org/officeDocument/2006/relationships/customXml" Target="../ink/ink1194.xml"/><Relationship Id="rId181" Type="http://schemas.openxmlformats.org/officeDocument/2006/relationships/image" Target="../media/image14910.png"/><Relationship Id="rId402" Type="http://schemas.openxmlformats.org/officeDocument/2006/relationships/customXml" Target="../ink/ink1124.xml"/><Relationship Id="rId279" Type="http://schemas.openxmlformats.org/officeDocument/2006/relationships/image" Target="../media/image21010.png"/><Relationship Id="rId486" Type="http://schemas.openxmlformats.org/officeDocument/2006/relationships/customXml" Target="../ink/ink1166.xml"/><Relationship Id="rId693" Type="http://schemas.openxmlformats.org/officeDocument/2006/relationships/image" Target="../media/image655.png"/><Relationship Id="rId707" Type="http://schemas.openxmlformats.org/officeDocument/2006/relationships/image" Target="../media/image662.png"/><Relationship Id="rId43" Type="http://schemas.openxmlformats.org/officeDocument/2006/relationships/image" Target="../media/image22.png"/><Relationship Id="rId139" Type="http://schemas.openxmlformats.org/officeDocument/2006/relationships/image" Target="../media/image12810.png"/><Relationship Id="rId346" Type="http://schemas.openxmlformats.org/officeDocument/2006/relationships/customXml" Target="../ink/ink1096.xml"/><Relationship Id="rId553" Type="http://schemas.openxmlformats.org/officeDocument/2006/relationships/image" Target="../media/image585.png"/><Relationship Id="rId760" Type="http://schemas.openxmlformats.org/officeDocument/2006/relationships/customXml" Target="../ink/ink1303.xml"/><Relationship Id="rId192" Type="http://schemas.openxmlformats.org/officeDocument/2006/relationships/customXml" Target="../ink/ink1019.xml"/><Relationship Id="rId206" Type="http://schemas.openxmlformats.org/officeDocument/2006/relationships/customXml" Target="../ink/ink1026.xml"/><Relationship Id="rId413" Type="http://schemas.openxmlformats.org/officeDocument/2006/relationships/image" Target="../media/image5150.png"/><Relationship Id="rId497" Type="http://schemas.openxmlformats.org/officeDocument/2006/relationships/image" Target="../media/image557.png"/><Relationship Id="rId620" Type="http://schemas.openxmlformats.org/officeDocument/2006/relationships/customXml" Target="../ink/ink1233.xml"/><Relationship Id="rId718" Type="http://schemas.openxmlformats.org/officeDocument/2006/relationships/customXml" Target="../ink/ink1282.xml"/><Relationship Id="rId357" Type="http://schemas.openxmlformats.org/officeDocument/2006/relationships/image" Target="../media/image4870.png"/><Relationship Id="rId54" Type="http://schemas.openxmlformats.org/officeDocument/2006/relationships/customXml" Target="../ink/ink950.xml"/><Relationship Id="rId217" Type="http://schemas.openxmlformats.org/officeDocument/2006/relationships/image" Target="../media/image17910.png"/><Relationship Id="rId564" Type="http://schemas.openxmlformats.org/officeDocument/2006/relationships/customXml" Target="../ink/ink1205.xml"/><Relationship Id="rId771" Type="http://schemas.openxmlformats.org/officeDocument/2006/relationships/image" Target="../media/image694.png"/><Relationship Id="rId424" Type="http://schemas.openxmlformats.org/officeDocument/2006/relationships/customXml" Target="../ink/ink1135.xml"/><Relationship Id="rId631" Type="http://schemas.openxmlformats.org/officeDocument/2006/relationships/image" Target="../media/image624.png"/><Relationship Id="rId729" Type="http://schemas.openxmlformats.org/officeDocument/2006/relationships/image" Target="../media/image673.png"/><Relationship Id="rId270" Type="http://schemas.openxmlformats.org/officeDocument/2006/relationships/customXml" Target="../ink/ink1058.xml"/><Relationship Id="rId65" Type="http://schemas.openxmlformats.org/officeDocument/2006/relationships/image" Target="../media/image33.png"/><Relationship Id="rId130" Type="http://schemas.openxmlformats.org/officeDocument/2006/relationships/customXml" Target="../ink/ink988.xml"/><Relationship Id="rId368" Type="http://schemas.openxmlformats.org/officeDocument/2006/relationships/customXml" Target="../ink/ink1107.xml"/><Relationship Id="rId575" Type="http://schemas.openxmlformats.org/officeDocument/2006/relationships/image" Target="../media/image596.png"/><Relationship Id="rId782" Type="http://schemas.openxmlformats.org/officeDocument/2006/relationships/customXml" Target="../ink/ink1314.xml"/><Relationship Id="rId228" Type="http://schemas.openxmlformats.org/officeDocument/2006/relationships/customXml" Target="../ink/ink1037.xml"/><Relationship Id="rId435" Type="http://schemas.openxmlformats.org/officeDocument/2006/relationships/image" Target="../media/image526.png"/><Relationship Id="rId642" Type="http://schemas.openxmlformats.org/officeDocument/2006/relationships/customXml" Target="../ink/ink1244.xml"/><Relationship Id="rId281" Type="http://schemas.openxmlformats.org/officeDocument/2006/relationships/image" Target="../media/image21110.png"/><Relationship Id="rId502" Type="http://schemas.openxmlformats.org/officeDocument/2006/relationships/customXml" Target="../ink/ink1174.xml"/><Relationship Id="rId76" Type="http://schemas.openxmlformats.org/officeDocument/2006/relationships/customXml" Target="../ink/ink961.xml"/><Relationship Id="rId141" Type="http://schemas.openxmlformats.org/officeDocument/2006/relationships/image" Target="../media/image12910.png"/><Relationship Id="rId379" Type="http://schemas.openxmlformats.org/officeDocument/2006/relationships/image" Target="../media/image4980.png"/><Relationship Id="rId586" Type="http://schemas.openxmlformats.org/officeDocument/2006/relationships/customXml" Target="../ink/ink1216.xml"/><Relationship Id="rId7" Type="http://schemas.openxmlformats.org/officeDocument/2006/relationships/image" Target="../media/image4.png"/><Relationship Id="rId239" Type="http://schemas.openxmlformats.org/officeDocument/2006/relationships/image" Target="../media/image19010.png"/><Relationship Id="rId446" Type="http://schemas.openxmlformats.org/officeDocument/2006/relationships/customXml" Target="../ink/ink1146.xml"/><Relationship Id="rId653" Type="http://schemas.openxmlformats.org/officeDocument/2006/relationships/image" Target="../media/image635.png"/><Relationship Id="rId292" Type="http://schemas.openxmlformats.org/officeDocument/2006/relationships/customXml" Target="../ink/ink1069.xml"/><Relationship Id="rId306" Type="http://schemas.openxmlformats.org/officeDocument/2006/relationships/customXml" Target="../ink/ink1076.xml"/><Relationship Id="rId87" Type="http://schemas.openxmlformats.org/officeDocument/2006/relationships/image" Target="../media/image44.png"/><Relationship Id="rId513" Type="http://schemas.openxmlformats.org/officeDocument/2006/relationships/image" Target="../media/image565.png"/><Relationship Id="rId597" Type="http://schemas.openxmlformats.org/officeDocument/2006/relationships/image" Target="../media/image607.png"/><Relationship Id="rId720" Type="http://schemas.openxmlformats.org/officeDocument/2006/relationships/customXml" Target="../ink/ink1283.xml"/><Relationship Id="rId152" Type="http://schemas.openxmlformats.org/officeDocument/2006/relationships/customXml" Target="../ink/ink999.xml"/><Relationship Id="rId457" Type="http://schemas.openxmlformats.org/officeDocument/2006/relationships/image" Target="../media/image537.png"/><Relationship Id="rId664" Type="http://schemas.openxmlformats.org/officeDocument/2006/relationships/customXml" Target="../ink/ink1255.xml"/><Relationship Id="rId14" Type="http://schemas.openxmlformats.org/officeDocument/2006/relationships/customXml" Target="../ink/ink930.xml"/><Relationship Id="rId317" Type="http://schemas.openxmlformats.org/officeDocument/2006/relationships/image" Target="../media/image3500.png"/><Relationship Id="rId524" Type="http://schemas.openxmlformats.org/officeDocument/2006/relationships/customXml" Target="../ink/ink1185.xml"/><Relationship Id="rId731" Type="http://schemas.openxmlformats.org/officeDocument/2006/relationships/image" Target="../media/image674.png"/><Relationship Id="rId98" Type="http://schemas.openxmlformats.org/officeDocument/2006/relationships/customXml" Target="../ink/ink972.xml"/><Relationship Id="rId163" Type="http://schemas.openxmlformats.org/officeDocument/2006/relationships/image" Target="../media/image14010.png"/><Relationship Id="rId370" Type="http://schemas.openxmlformats.org/officeDocument/2006/relationships/customXml" Target="../ink/ink1108.xml"/><Relationship Id="rId230" Type="http://schemas.openxmlformats.org/officeDocument/2006/relationships/customXml" Target="../ink/ink1038.xml"/><Relationship Id="rId468" Type="http://schemas.openxmlformats.org/officeDocument/2006/relationships/customXml" Target="../ink/ink1157.xml"/><Relationship Id="rId675" Type="http://schemas.openxmlformats.org/officeDocument/2006/relationships/image" Target="../media/image646.png"/><Relationship Id="rId25" Type="http://schemas.openxmlformats.org/officeDocument/2006/relationships/image" Target="../media/image13.png"/><Relationship Id="rId328" Type="http://schemas.openxmlformats.org/officeDocument/2006/relationships/customXml" Target="../ink/ink1087.xml"/><Relationship Id="rId535" Type="http://schemas.openxmlformats.org/officeDocument/2006/relationships/image" Target="../media/image576.png"/><Relationship Id="rId742" Type="http://schemas.openxmlformats.org/officeDocument/2006/relationships/customXml" Target="../ink/ink1294.xml"/><Relationship Id="rId174" Type="http://schemas.openxmlformats.org/officeDocument/2006/relationships/customXml" Target="../ink/ink1010.xml"/><Relationship Id="rId381" Type="http://schemas.openxmlformats.org/officeDocument/2006/relationships/image" Target="../media/image4990.png"/><Relationship Id="rId602" Type="http://schemas.openxmlformats.org/officeDocument/2006/relationships/customXml" Target="../ink/ink1224.xml"/><Relationship Id="rId241" Type="http://schemas.openxmlformats.org/officeDocument/2006/relationships/image" Target="../media/image19110.png"/><Relationship Id="rId479" Type="http://schemas.openxmlformats.org/officeDocument/2006/relationships/image" Target="../media/image548.png"/><Relationship Id="rId686" Type="http://schemas.openxmlformats.org/officeDocument/2006/relationships/customXml" Target="../ink/ink1266.xml"/><Relationship Id="rId36" Type="http://schemas.openxmlformats.org/officeDocument/2006/relationships/customXml" Target="../ink/ink941.xml"/><Relationship Id="rId339" Type="http://schemas.openxmlformats.org/officeDocument/2006/relationships/image" Target="../media/image4780.png"/><Relationship Id="rId546" Type="http://schemas.openxmlformats.org/officeDocument/2006/relationships/customXml" Target="../ink/ink1196.xml"/><Relationship Id="rId753" Type="http://schemas.openxmlformats.org/officeDocument/2006/relationships/image" Target="../media/image685.png"/><Relationship Id="rId101" Type="http://schemas.openxmlformats.org/officeDocument/2006/relationships/image" Target="../media/image51.png"/><Relationship Id="rId185" Type="http://schemas.openxmlformats.org/officeDocument/2006/relationships/image" Target="../media/image15710.png"/><Relationship Id="rId406" Type="http://schemas.openxmlformats.org/officeDocument/2006/relationships/customXml" Target="../ink/ink1126.xml"/><Relationship Id="rId392" Type="http://schemas.openxmlformats.org/officeDocument/2006/relationships/customXml" Target="../ink/ink1119.xml"/><Relationship Id="rId613" Type="http://schemas.openxmlformats.org/officeDocument/2006/relationships/image" Target="../media/image615.png"/><Relationship Id="rId697" Type="http://schemas.openxmlformats.org/officeDocument/2006/relationships/image" Target="../media/image657.png"/><Relationship Id="rId252" Type="http://schemas.openxmlformats.org/officeDocument/2006/relationships/customXml" Target="../ink/ink1049.xml"/><Relationship Id="rId47" Type="http://schemas.openxmlformats.org/officeDocument/2006/relationships/image" Target="../media/image24.png"/><Relationship Id="rId112" Type="http://schemas.openxmlformats.org/officeDocument/2006/relationships/customXml" Target="../ink/ink979.xml"/><Relationship Id="rId557" Type="http://schemas.openxmlformats.org/officeDocument/2006/relationships/image" Target="../media/image587.png"/><Relationship Id="rId764" Type="http://schemas.openxmlformats.org/officeDocument/2006/relationships/customXml" Target="../ink/ink1305.xml"/><Relationship Id="rId196" Type="http://schemas.openxmlformats.org/officeDocument/2006/relationships/customXml" Target="../ink/ink1021.xml"/><Relationship Id="rId417" Type="http://schemas.openxmlformats.org/officeDocument/2006/relationships/image" Target="../media/image5170.png"/><Relationship Id="rId624" Type="http://schemas.openxmlformats.org/officeDocument/2006/relationships/customXml" Target="../ink/ink1235.xml"/><Relationship Id="rId263" Type="http://schemas.openxmlformats.org/officeDocument/2006/relationships/image" Target="../media/image20210.png"/><Relationship Id="rId470" Type="http://schemas.openxmlformats.org/officeDocument/2006/relationships/customXml" Target="../ink/ink1158.xml"/><Relationship Id="rId58" Type="http://schemas.openxmlformats.org/officeDocument/2006/relationships/customXml" Target="../ink/ink952.xml"/><Relationship Id="rId123" Type="http://schemas.openxmlformats.org/officeDocument/2006/relationships/image" Target="../media/image11910.png"/><Relationship Id="rId330" Type="http://schemas.openxmlformats.org/officeDocument/2006/relationships/customXml" Target="../ink/ink1088.xml"/><Relationship Id="rId568" Type="http://schemas.openxmlformats.org/officeDocument/2006/relationships/customXml" Target="../ink/ink1207.xml"/><Relationship Id="rId775" Type="http://schemas.openxmlformats.org/officeDocument/2006/relationships/image" Target="../media/image696.png"/><Relationship Id="rId428" Type="http://schemas.openxmlformats.org/officeDocument/2006/relationships/customXml" Target="../ink/ink1137.xml"/><Relationship Id="rId635" Type="http://schemas.openxmlformats.org/officeDocument/2006/relationships/image" Target="../media/image626.png"/><Relationship Id="rId274" Type="http://schemas.openxmlformats.org/officeDocument/2006/relationships/customXml" Target="../ink/ink1060.xml"/><Relationship Id="rId481" Type="http://schemas.openxmlformats.org/officeDocument/2006/relationships/image" Target="../media/image549.png"/><Relationship Id="rId702" Type="http://schemas.openxmlformats.org/officeDocument/2006/relationships/customXml" Target="../ink/ink1274.xml"/><Relationship Id="rId69" Type="http://schemas.openxmlformats.org/officeDocument/2006/relationships/image" Target="../media/image35.png"/><Relationship Id="rId134" Type="http://schemas.openxmlformats.org/officeDocument/2006/relationships/customXml" Target="../ink/ink990.xml"/><Relationship Id="rId579" Type="http://schemas.openxmlformats.org/officeDocument/2006/relationships/image" Target="../media/image598.png"/><Relationship Id="rId786" Type="http://schemas.openxmlformats.org/officeDocument/2006/relationships/customXml" Target="../ink/ink1316.xml"/><Relationship Id="rId341" Type="http://schemas.openxmlformats.org/officeDocument/2006/relationships/image" Target="../media/image4790.png"/><Relationship Id="rId439" Type="http://schemas.openxmlformats.org/officeDocument/2006/relationships/image" Target="../media/image528.png"/><Relationship Id="rId646" Type="http://schemas.openxmlformats.org/officeDocument/2006/relationships/customXml" Target="../ink/ink1246.xml"/><Relationship Id="rId201" Type="http://schemas.openxmlformats.org/officeDocument/2006/relationships/image" Target="../media/image17110.png"/><Relationship Id="rId285" Type="http://schemas.openxmlformats.org/officeDocument/2006/relationships/image" Target="../media/image21310.png"/><Relationship Id="rId506" Type="http://schemas.openxmlformats.org/officeDocument/2006/relationships/customXml" Target="../ink/ink1176.xml"/><Relationship Id="rId492" Type="http://schemas.openxmlformats.org/officeDocument/2006/relationships/customXml" Target="../ink/ink1169.xml"/><Relationship Id="rId713" Type="http://schemas.openxmlformats.org/officeDocument/2006/relationships/image" Target="../media/image665.png"/><Relationship Id="rId145" Type="http://schemas.openxmlformats.org/officeDocument/2006/relationships/image" Target="../media/image13110.png"/><Relationship Id="rId352" Type="http://schemas.openxmlformats.org/officeDocument/2006/relationships/customXml" Target="../ink/ink1099.xml"/><Relationship Id="rId212" Type="http://schemas.openxmlformats.org/officeDocument/2006/relationships/customXml" Target="../ink/ink1029.xml"/><Relationship Id="rId657" Type="http://schemas.openxmlformats.org/officeDocument/2006/relationships/image" Target="../media/image637.png"/><Relationship Id="rId296" Type="http://schemas.openxmlformats.org/officeDocument/2006/relationships/customXml" Target="../ink/ink1071.xml"/><Relationship Id="rId517" Type="http://schemas.openxmlformats.org/officeDocument/2006/relationships/image" Target="../media/image567.png"/><Relationship Id="rId724" Type="http://schemas.openxmlformats.org/officeDocument/2006/relationships/customXml" Target="../ink/ink1285.xml"/><Relationship Id="rId60" Type="http://schemas.openxmlformats.org/officeDocument/2006/relationships/customXml" Target="../ink/ink953.xml"/><Relationship Id="rId156" Type="http://schemas.openxmlformats.org/officeDocument/2006/relationships/customXml" Target="../ink/ink1001.xml"/><Relationship Id="rId363" Type="http://schemas.openxmlformats.org/officeDocument/2006/relationships/image" Target="../media/image4900.png"/><Relationship Id="rId570" Type="http://schemas.openxmlformats.org/officeDocument/2006/relationships/customXml" Target="../ink/ink1208.xml"/><Relationship Id="rId223" Type="http://schemas.openxmlformats.org/officeDocument/2006/relationships/image" Target="../media/image18210.png"/><Relationship Id="rId430" Type="http://schemas.openxmlformats.org/officeDocument/2006/relationships/customXml" Target="../ink/ink1138.xml"/><Relationship Id="rId668" Type="http://schemas.openxmlformats.org/officeDocument/2006/relationships/customXml" Target="../ink/ink1257.xml"/><Relationship Id="rId18" Type="http://schemas.openxmlformats.org/officeDocument/2006/relationships/customXml" Target="../ink/ink932.xml"/><Relationship Id="rId528" Type="http://schemas.openxmlformats.org/officeDocument/2006/relationships/customXml" Target="../ink/ink1187.xml"/><Relationship Id="rId735" Type="http://schemas.openxmlformats.org/officeDocument/2006/relationships/image" Target="../media/image676.png"/><Relationship Id="rId167" Type="http://schemas.openxmlformats.org/officeDocument/2006/relationships/image" Target="../media/image14210.png"/><Relationship Id="rId374" Type="http://schemas.openxmlformats.org/officeDocument/2006/relationships/customXml" Target="../ink/ink1110.xml"/><Relationship Id="rId581" Type="http://schemas.openxmlformats.org/officeDocument/2006/relationships/image" Target="../media/image599.png"/><Relationship Id="rId71" Type="http://schemas.openxmlformats.org/officeDocument/2006/relationships/image" Target="../media/image36.png"/><Relationship Id="rId234" Type="http://schemas.openxmlformats.org/officeDocument/2006/relationships/customXml" Target="../ink/ink1040.xml"/><Relationship Id="rId679" Type="http://schemas.openxmlformats.org/officeDocument/2006/relationships/image" Target="../media/image648.png"/><Relationship Id="rId2" Type="http://schemas.openxmlformats.org/officeDocument/2006/relationships/customXml" Target="../ink/ink924.xml"/><Relationship Id="rId29" Type="http://schemas.openxmlformats.org/officeDocument/2006/relationships/image" Target="../media/image15.png"/><Relationship Id="rId441" Type="http://schemas.openxmlformats.org/officeDocument/2006/relationships/image" Target="../media/image529.png"/><Relationship Id="rId539" Type="http://schemas.openxmlformats.org/officeDocument/2006/relationships/image" Target="../media/image578.png"/><Relationship Id="rId746" Type="http://schemas.openxmlformats.org/officeDocument/2006/relationships/customXml" Target="../ink/ink1296.xml"/><Relationship Id="rId178" Type="http://schemas.openxmlformats.org/officeDocument/2006/relationships/customXml" Target="../ink/ink1012.xml"/><Relationship Id="rId301" Type="http://schemas.openxmlformats.org/officeDocument/2006/relationships/image" Target="../media/image3420.png"/><Relationship Id="rId82" Type="http://schemas.openxmlformats.org/officeDocument/2006/relationships/customXml" Target="../ink/ink964.xml"/><Relationship Id="rId385" Type="http://schemas.openxmlformats.org/officeDocument/2006/relationships/image" Target="../media/image5010.png"/><Relationship Id="rId592" Type="http://schemas.openxmlformats.org/officeDocument/2006/relationships/customXml" Target="../ink/ink1219.xml"/><Relationship Id="rId606" Type="http://schemas.openxmlformats.org/officeDocument/2006/relationships/customXml" Target="../ink/ink1226.xml"/><Relationship Id="rId245" Type="http://schemas.openxmlformats.org/officeDocument/2006/relationships/image" Target="../media/image19310.png"/><Relationship Id="rId452" Type="http://schemas.openxmlformats.org/officeDocument/2006/relationships/customXml" Target="../ink/ink1149.xml"/><Relationship Id="rId105" Type="http://schemas.openxmlformats.org/officeDocument/2006/relationships/image" Target="../media/image53.png"/><Relationship Id="rId312" Type="http://schemas.openxmlformats.org/officeDocument/2006/relationships/customXml" Target="../ink/ink1079.xml"/><Relationship Id="rId757" Type="http://schemas.openxmlformats.org/officeDocument/2006/relationships/image" Target="../media/image687.png"/><Relationship Id="rId93" Type="http://schemas.openxmlformats.org/officeDocument/2006/relationships/image" Target="../media/image47.png"/><Relationship Id="rId189" Type="http://schemas.openxmlformats.org/officeDocument/2006/relationships/image" Target="../media/image15910.png"/><Relationship Id="rId396" Type="http://schemas.openxmlformats.org/officeDocument/2006/relationships/customXml" Target="../ink/ink1121.xml"/><Relationship Id="rId617" Type="http://schemas.openxmlformats.org/officeDocument/2006/relationships/image" Target="../media/image617.png"/><Relationship Id="rId256" Type="http://schemas.openxmlformats.org/officeDocument/2006/relationships/customXml" Target="../ink/ink1051.xml"/><Relationship Id="rId463" Type="http://schemas.openxmlformats.org/officeDocument/2006/relationships/image" Target="../media/image540.png"/><Relationship Id="rId670" Type="http://schemas.openxmlformats.org/officeDocument/2006/relationships/customXml" Target="../ink/ink1258.xml"/><Relationship Id="rId116" Type="http://schemas.openxmlformats.org/officeDocument/2006/relationships/customXml" Target="../ink/ink981.xml"/><Relationship Id="rId323" Type="http://schemas.openxmlformats.org/officeDocument/2006/relationships/image" Target="../media/image4700.png"/><Relationship Id="rId530" Type="http://schemas.openxmlformats.org/officeDocument/2006/relationships/customXml" Target="../ink/ink1188.xml"/><Relationship Id="rId768" Type="http://schemas.openxmlformats.org/officeDocument/2006/relationships/customXml" Target="../ink/ink1307.xml"/><Relationship Id="rId20" Type="http://schemas.openxmlformats.org/officeDocument/2006/relationships/customXml" Target="../ink/ink933.xml"/><Relationship Id="rId628" Type="http://schemas.openxmlformats.org/officeDocument/2006/relationships/customXml" Target="../ink/ink1237.xml"/><Relationship Id="rId267" Type="http://schemas.openxmlformats.org/officeDocument/2006/relationships/image" Target="../media/image20410.png"/><Relationship Id="rId474" Type="http://schemas.openxmlformats.org/officeDocument/2006/relationships/customXml" Target="../ink/ink1160.xml"/><Relationship Id="rId127" Type="http://schemas.openxmlformats.org/officeDocument/2006/relationships/image" Target="../media/image12110.png"/><Relationship Id="rId681" Type="http://schemas.openxmlformats.org/officeDocument/2006/relationships/image" Target="../media/image649.png"/><Relationship Id="rId779" Type="http://schemas.openxmlformats.org/officeDocument/2006/relationships/image" Target="../media/image698.png"/><Relationship Id="rId31" Type="http://schemas.openxmlformats.org/officeDocument/2006/relationships/image" Target="../media/image16.png"/><Relationship Id="rId334" Type="http://schemas.openxmlformats.org/officeDocument/2006/relationships/customXml" Target="../ink/ink1090.xml"/><Relationship Id="rId541" Type="http://schemas.openxmlformats.org/officeDocument/2006/relationships/image" Target="../media/image579.png"/><Relationship Id="rId639" Type="http://schemas.openxmlformats.org/officeDocument/2006/relationships/image" Target="../media/image628.png"/><Relationship Id="rId180" Type="http://schemas.openxmlformats.org/officeDocument/2006/relationships/customXml" Target="../ink/ink1013.xml"/><Relationship Id="rId278" Type="http://schemas.openxmlformats.org/officeDocument/2006/relationships/customXml" Target="../ink/ink1062.xml"/><Relationship Id="rId401" Type="http://schemas.openxmlformats.org/officeDocument/2006/relationships/image" Target="../media/image5090.png"/><Relationship Id="rId485" Type="http://schemas.openxmlformats.org/officeDocument/2006/relationships/image" Target="../media/image551.png"/><Relationship Id="rId692" Type="http://schemas.openxmlformats.org/officeDocument/2006/relationships/customXml" Target="../ink/ink1269.xml"/><Relationship Id="rId706" Type="http://schemas.openxmlformats.org/officeDocument/2006/relationships/customXml" Target="../ink/ink1276.xml"/><Relationship Id="rId42" Type="http://schemas.openxmlformats.org/officeDocument/2006/relationships/customXml" Target="../ink/ink944.xml"/><Relationship Id="rId138" Type="http://schemas.openxmlformats.org/officeDocument/2006/relationships/customXml" Target="../ink/ink992.xml"/><Relationship Id="rId345" Type="http://schemas.openxmlformats.org/officeDocument/2006/relationships/image" Target="../media/image4810.png"/><Relationship Id="rId552" Type="http://schemas.openxmlformats.org/officeDocument/2006/relationships/customXml" Target="../ink/ink1199.xml"/><Relationship Id="rId191" Type="http://schemas.openxmlformats.org/officeDocument/2006/relationships/image" Target="../media/image16010.png"/><Relationship Id="rId205" Type="http://schemas.openxmlformats.org/officeDocument/2006/relationships/image" Target="../media/image17310.png"/><Relationship Id="rId412" Type="http://schemas.openxmlformats.org/officeDocument/2006/relationships/customXml" Target="../ink/ink1129.xml"/><Relationship Id="rId289" Type="http://schemas.openxmlformats.org/officeDocument/2006/relationships/image" Target="../media/image21510.png"/><Relationship Id="rId496" Type="http://schemas.openxmlformats.org/officeDocument/2006/relationships/customXml" Target="../ink/ink1171.xml"/><Relationship Id="rId717" Type="http://schemas.openxmlformats.org/officeDocument/2006/relationships/image" Target="../media/image667.png"/><Relationship Id="rId53" Type="http://schemas.openxmlformats.org/officeDocument/2006/relationships/image" Target="../media/image27.png"/><Relationship Id="rId149" Type="http://schemas.openxmlformats.org/officeDocument/2006/relationships/image" Target="../media/image13310.png"/><Relationship Id="rId356" Type="http://schemas.openxmlformats.org/officeDocument/2006/relationships/customXml" Target="../ink/ink1101.xml"/><Relationship Id="rId563" Type="http://schemas.openxmlformats.org/officeDocument/2006/relationships/image" Target="../media/image590.png"/><Relationship Id="rId770" Type="http://schemas.openxmlformats.org/officeDocument/2006/relationships/customXml" Target="../ink/ink1308.xml"/><Relationship Id="rId216" Type="http://schemas.openxmlformats.org/officeDocument/2006/relationships/customXml" Target="../ink/ink1031.xml"/><Relationship Id="rId423" Type="http://schemas.openxmlformats.org/officeDocument/2006/relationships/image" Target="../media/image520.png"/><Relationship Id="rId258" Type="http://schemas.openxmlformats.org/officeDocument/2006/relationships/customXml" Target="../ink/ink1052.xml"/><Relationship Id="rId465" Type="http://schemas.openxmlformats.org/officeDocument/2006/relationships/image" Target="../media/image541.png"/><Relationship Id="rId630" Type="http://schemas.openxmlformats.org/officeDocument/2006/relationships/customXml" Target="../ink/ink1238.xml"/><Relationship Id="rId672" Type="http://schemas.openxmlformats.org/officeDocument/2006/relationships/customXml" Target="../ink/ink1259.xml"/><Relationship Id="rId728" Type="http://schemas.openxmlformats.org/officeDocument/2006/relationships/customXml" Target="../ink/ink1287.xml"/><Relationship Id="rId22" Type="http://schemas.openxmlformats.org/officeDocument/2006/relationships/customXml" Target="../ink/ink934.xml"/><Relationship Id="rId64" Type="http://schemas.openxmlformats.org/officeDocument/2006/relationships/customXml" Target="../ink/ink955.xml"/><Relationship Id="rId118" Type="http://schemas.openxmlformats.org/officeDocument/2006/relationships/customXml" Target="../ink/ink982.xml"/><Relationship Id="rId325" Type="http://schemas.openxmlformats.org/officeDocument/2006/relationships/image" Target="../media/image4710.png"/><Relationship Id="rId367" Type="http://schemas.openxmlformats.org/officeDocument/2006/relationships/image" Target="../media/image4920.png"/><Relationship Id="rId532" Type="http://schemas.openxmlformats.org/officeDocument/2006/relationships/customXml" Target="../ink/ink1189.xml"/><Relationship Id="rId574" Type="http://schemas.openxmlformats.org/officeDocument/2006/relationships/customXml" Target="../ink/ink1210.xml"/><Relationship Id="rId171" Type="http://schemas.openxmlformats.org/officeDocument/2006/relationships/image" Target="../media/image14410.png"/><Relationship Id="rId227" Type="http://schemas.openxmlformats.org/officeDocument/2006/relationships/image" Target="../media/image18410.png"/><Relationship Id="rId781" Type="http://schemas.openxmlformats.org/officeDocument/2006/relationships/image" Target="../media/image699.png"/><Relationship Id="rId269" Type="http://schemas.openxmlformats.org/officeDocument/2006/relationships/image" Target="../media/image20510.png"/><Relationship Id="rId434" Type="http://schemas.openxmlformats.org/officeDocument/2006/relationships/customXml" Target="../ink/ink1140.xml"/><Relationship Id="rId476" Type="http://schemas.openxmlformats.org/officeDocument/2006/relationships/customXml" Target="../ink/ink1161.xml"/><Relationship Id="rId641" Type="http://schemas.openxmlformats.org/officeDocument/2006/relationships/image" Target="../media/image629.png"/><Relationship Id="rId683" Type="http://schemas.openxmlformats.org/officeDocument/2006/relationships/image" Target="../media/image650.png"/><Relationship Id="rId739" Type="http://schemas.openxmlformats.org/officeDocument/2006/relationships/image" Target="../media/image678.png"/><Relationship Id="rId33" Type="http://schemas.openxmlformats.org/officeDocument/2006/relationships/image" Target="../media/image17.png"/><Relationship Id="rId129" Type="http://schemas.openxmlformats.org/officeDocument/2006/relationships/image" Target="../media/image12210.png"/><Relationship Id="rId280" Type="http://schemas.openxmlformats.org/officeDocument/2006/relationships/customXml" Target="../ink/ink1063.xml"/><Relationship Id="rId336" Type="http://schemas.openxmlformats.org/officeDocument/2006/relationships/customXml" Target="../ink/ink1091.xml"/><Relationship Id="rId501" Type="http://schemas.openxmlformats.org/officeDocument/2006/relationships/image" Target="../media/image559.png"/><Relationship Id="rId543" Type="http://schemas.openxmlformats.org/officeDocument/2006/relationships/image" Target="../media/image580.png"/><Relationship Id="rId75" Type="http://schemas.openxmlformats.org/officeDocument/2006/relationships/image" Target="../media/image38.png"/><Relationship Id="rId140" Type="http://schemas.openxmlformats.org/officeDocument/2006/relationships/customXml" Target="../ink/ink993.xml"/><Relationship Id="rId182" Type="http://schemas.openxmlformats.org/officeDocument/2006/relationships/customXml" Target="../ink/ink1014.xml"/><Relationship Id="rId378" Type="http://schemas.openxmlformats.org/officeDocument/2006/relationships/customXml" Target="../ink/ink1112.xml"/><Relationship Id="rId403" Type="http://schemas.openxmlformats.org/officeDocument/2006/relationships/image" Target="../media/image5100.png"/><Relationship Id="rId585" Type="http://schemas.openxmlformats.org/officeDocument/2006/relationships/image" Target="../media/image601.png"/><Relationship Id="rId750" Type="http://schemas.openxmlformats.org/officeDocument/2006/relationships/customXml" Target="../ink/ink1298.xml"/><Relationship Id="rId6" Type="http://schemas.openxmlformats.org/officeDocument/2006/relationships/customXml" Target="../ink/ink926.xml"/><Relationship Id="rId238" Type="http://schemas.openxmlformats.org/officeDocument/2006/relationships/customXml" Target="../ink/ink1042.xml"/><Relationship Id="rId445" Type="http://schemas.openxmlformats.org/officeDocument/2006/relationships/image" Target="../media/image531.png"/><Relationship Id="rId487" Type="http://schemas.openxmlformats.org/officeDocument/2006/relationships/image" Target="../media/image552.png"/><Relationship Id="rId610" Type="http://schemas.openxmlformats.org/officeDocument/2006/relationships/customXml" Target="../ink/ink1228.xml"/><Relationship Id="rId652" Type="http://schemas.openxmlformats.org/officeDocument/2006/relationships/customXml" Target="../ink/ink1249.xml"/><Relationship Id="rId694" Type="http://schemas.openxmlformats.org/officeDocument/2006/relationships/customXml" Target="../ink/ink1270.xml"/><Relationship Id="rId708" Type="http://schemas.openxmlformats.org/officeDocument/2006/relationships/customXml" Target="../ink/ink1277.xml"/><Relationship Id="rId291" Type="http://schemas.openxmlformats.org/officeDocument/2006/relationships/image" Target="../media/image21610.png"/><Relationship Id="rId305" Type="http://schemas.openxmlformats.org/officeDocument/2006/relationships/image" Target="../media/image3440.png"/><Relationship Id="rId347" Type="http://schemas.openxmlformats.org/officeDocument/2006/relationships/image" Target="../media/image4820.png"/><Relationship Id="rId512" Type="http://schemas.openxmlformats.org/officeDocument/2006/relationships/customXml" Target="../ink/ink1179.xml"/><Relationship Id="rId44" Type="http://schemas.openxmlformats.org/officeDocument/2006/relationships/customXml" Target="../ink/ink945.xml"/><Relationship Id="rId86" Type="http://schemas.openxmlformats.org/officeDocument/2006/relationships/customXml" Target="../ink/ink966.xml"/><Relationship Id="rId151" Type="http://schemas.openxmlformats.org/officeDocument/2006/relationships/image" Target="../media/image13410.png"/><Relationship Id="rId389" Type="http://schemas.openxmlformats.org/officeDocument/2006/relationships/image" Target="../media/image5030.png"/><Relationship Id="rId554" Type="http://schemas.openxmlformats.org/officeDocument/2006/relationships/customXml" Target="../ink/ink1200.xml"/><Relationship Id="rId596" Type="http://schemas.openxmlformats.org/officeDocument/2006/relationships/customXml" Target="../ink/ink1221.xml"/><Relationship Id="rId761" Type="http://schemas.openxmlformats.org/officeDocument/2006/relationships/image" Target="../media/image689.png"/><Relationship Id="rId193" Type="http://schemas.openxmlformats.org/officeDocument/2006/relationships/image" Target="../media/image16110.png"/><Relationship Id="rId207" Type="http://schemas.openxmlformats.org/officeDocument/2006/relationships/image" Target="../media/image17410.png"/><Relationship Id="rId249" Type="http://schemas.openxmlformats.org/officeDocument/2006/relationships/image" Target="../media/image19510.png"/><Relationship Id="rId414" Type="http://schemas.openxmlformats.org/officeDocument/2006/relationships/customXml" Target="../ink/ink1130.xml"/><Relationship Id="rId456" Type="http://schemas.openxmlformats.org/officeDocument/2006/relationships/customXml" Target="../ink/ink1151.xml"/><Relationship Id="rId498" Type="http://schemas.openxmlformats.org/officeDocument/2006/relationships/customXml" Target="../ink/ink1172.xml"/><Relationship Id="rId621" Type="http://schemas.openxmlformats.org/officeDocument/2006/relationships/image" Target="../media/image619.png"/><Relationship Id="rId663" Type="http://schemas.openxmlformats.org/officeDocument/2006/relationships/image" Target="../media/image640.png"/><Relationship Id="rId13" Type="http://schemas.openxmlformats.org/officeDocument/2006/relationships/image" Target="../media/image7.png"/><Relationship Id="rId109" Type="http://schemas.openxmlformats.org/officeDocument/2006/relationships/image" Target="../media/image64.png"/><Relationship Id="rId260" Type="http://schemas.openxmlformats.org/officeDocument/2006/relationships/customXml" Target="../ink/ink1053.xml"/><Relationship Id="rId316" Type="http://schemas.openxmlformats.org/officeDocument/2006/relationships/customXml" Target="../ink/ink1081.xml"/><Relationship Id="rId523" Type="http://schemas.openxmlformats.org/officeDocument/2006/relationships/image" Target="../media/image570.png"/><Relationship Id="rId719" Type="http://schemas.openxmlformats.org/officeDocument/2006/relationships/image" Target="../media/image668.png"/><Relationship Id="rId55" Type="http://schemas.openxmlformats.org/officeDocument/2006/relationships/image" Target="../media/image28.png"/><Relationship Id="rId97" Type="http://schemas.openxmlformats.org/officeDocument/2006/relationships/image" Target="../media/image49.png"/><Relationship Id="rId120" Type="http://schemas.openxmlformats.org/officeDocument/2006/relationships/customXml" Target="../ink/ink983.xml"/><Relationship Id="rId358" Type="http://schemas.openxmlformats.org/officeDocument/2006/relationships/customXml" Target="../ink/ink1102.xml"/><Relationship Id="rId565" Type="http://schemas.openxmlformats.org/officeDocument/2006/relationships/image" Target="../media/image591.png"/><Relationship Id="rId730" Type="http://schemas.openxmlformats.org/officeDocument/2006/relationships/customXml" Target="../ink/ink1288.xml"/><Relationship Id="rId772" Type="http://schemas.openxmlformats.org/officeDocument/2006/relationships/customXml" Target="../ink/ink1309.xml"/><Relationship Id="rId162" Type="http://schemas.openxmlformats.org/officeDocument/2006/relationships/customXml" Target="../ink/ink1004.xml"/><Relationship Id="rId218" Type="http://schemas.openxmlformats.org/officeDocument/2006/relationships/customXml" Target="../ink/ink1032.xml"/><Relationship Id="rId425" Type="http://schemas.openxmlformats.org/officeDocument/2006/relationships/image" Target="../media/image521.png"/><Relationship Id="rId467" Type="http://schemas.openxmlformats.org/officeDocument/2006/relationships/image" Target="../media/image542.png"/><Relationship Id="rId632" Type="http://schemas.openxmlformats.org/officeDocument/2006/relationships/customXml" Target="../ink/ink1239.xml"/><Relationship Id="rId271" Type="http://schemas.openxmlformats.org/officeDocument/2006/relationships/image" Target="../media/image20610.png"/><Relationship Id="rId674" Type="http://schemas.openxmlformats.org/officeDocument/2006/relationships/customXml" Target="../ink/ink1260.xml"/><Relationship Id="rId24" Type="http://schemas.openxmlformats.org/officeDocument/2006/relationships/customXml" Target="../ink/ink935.xml"/><Relationship Id="rId66" Type="http://schemas.openxmlformats.org/officeDocument/2006/relationships/customXml" Target="../ink/ink956.xml"/><Relationship Id="rId131" Type="http://schemas.openxmlformats.org/officeDocument/2006/relationships/image" Target="../media/image12310.png"/><Relationship Id="rId327" Type="http://schemas.openxmlformats.org/officeDocument/2006/relationships/image" Target="../media/image4720.png"/><Relationship Id="rId369" Type="http://schemas.openxmlformats.org/officeDocument/2006/relationships/image" Target="../media/image4930.png"/><Relationship Id="rId534" Type="http://schemas.openxmlformats.org/officeDocument/2006/relationships/customXml" Target="../ink/ink1190.xml"/><Relationship Id="rId576" Type="http://schemas.openxmlformats.org/officeDocument/2006/relationships/customXml" Target="../ink/ink1211.xml"/><Relationship Id="rId741" Type="http://schemas.openxmlformats.org/officeDocument/2006/relationships/image" Target="../media/image679.png"/><Relationship Id="rId783" Type="http://schemas.openxmlformats.org/officeDocument/2006/relationships/image" Target="../media/image700.png"/><Relationship Id="rId173" Type="http://schemas.openxmlformats.org/officeDocument/2006/relationships/image" Target="../media/image14510.png"/><Relationship Id="rId229" Type="http://schemas.openxmlformats.org/officeDocument/2006/relationships/image" Target="../media/image18510.png"/><Relationship Id="rId380" Type="http://schemas.openxmlformats.org/officeDocument/2006/relationships/customXml" Target="../ink/ink1113.xml"/><Relationship Id="rId436" Type="http://schemas.openxmlformats.org/officeDocument/2006/relationships/customXml" Target="../ink/ink1141.xml"/><Relationship Id="rId601" Type="http://schemas.openxmlformats.org/officeDocument/2006/relationships/image" Target="../media/image609.png"/><Relationship Id="rId643" Type="http://schemas.openxmlformats.org/officeDocument/2006/relationships/image" Target="../media/image630.png"/><Relationship Id="rId240" Type="http://schemas.openxmlformats.org/officeDocument/2006/relationships/customXml" Target="../ink/ink1043.xml"/><Relationship Id="rId478" Type="http://schemas.openxmlformats.org/officeDocument/2006/relationships/customXml" Target="../ink/ink1162.xml"/><Relationship Id="rId685" Type="http://schemas.openxmlformats.org/officeDocument/2006/relationships/image" Target="../media/image651.png"/><Relationship Id="rId35" Type="http://schemas.openxmlformats.org/officeDocument/2006/relationships/image" Target="../media/image18.png"/><Relationship Id="rId77" Type="http://schemas.openxmlformats.org/officeDocument/2006/relationships/image" Target="../media/image39.png"/><Relationship Id="rId100" Type="http://schemas.openxmlformats.org/officeDocument/2006/relationships/customXml" Target="../ink/ink973.xml"/><Relationship Id="rId282" Type="http://schemas.openxmlformats.org/officeDocument/2006/relationships/customXml" Target="../ink/ink1064.xml"/><Relationship Id="rId338" Type="http://schemas.openxmlformats.org/officeDocument/2006/relationships/customXml" Target="../ink/ink1092.xml"/><Relationship Id="rId503" Type="http://schemas.openxmlformats.org/officeDocument/2006/relationships/image" Target="../media/image560.png"/><Relationship Id="rId545" Type="http://schemas.openxmlformats.org/officeDocument/2006/relationships/image" Target="../media/image581.png"/><Relationship Id="rId587" Type="http://schemas.openxmlformats.org/officeDocument/2006/relationships/image" Target="../media/image602.png"/><Relationship Id="rId710" Type="http://schemas.openxmlformats.org/officeDocument/2006/relationships/customXml" Target="../ink/ink1278.xml"/><Relationship Id="rId752" Type="http://schemas.openxmlformats.org/officeDocument/2006/relationships/customXml" Target="../ink/ink1299.xml"/><Relationship Id="rId8" Type="http://schemas.openxmlformats.org/officeDocument/2006/relationships/customXml" Target="../ink/ink927.xml"/><Relationship Id="rId142" Type="http://schemas.openxmlformats.org/officeDocument/2006/relationships/customXml" Target="../ink/ink994.xml"/><Relationship Id="rId184" Type="http://schemas.openxmlformats.org/officeDocument/2006/relationships/customXml" Target="../ink/ink1015.xml"/><Relationship Id="rId391" Type="http://schemas.openxmlformats.org/officeDocument/2006/relationships/image" Target="../media/image5040.png"/><Relationship Id="rId405" Type="http://schemas.openxmlformats.org/officeDocument/2006/relationships/image" Target="../media/image5110.png"/><Relationship Id="rId447" Type="http://schemas.openxmlformats.org/officeDocument/2006/relationships/image" Target="../media/image532.png"/><Relationship Id="rId612" Type="http://schemas.openxmlformats.org/officeDocument/2006/relationships/customXml" Target="../ink/ink1229.xml"/><Relationship Id="rId251" Type="http://schemas.openxmlformats.org/officeDocument/2006/relationships/image" Target="../media/image19610.png"/><Relationship Id="rId489" Type="http://schemas.openxmlformats.org/officeDocument/2006/relationships/image" Target="../media/image553.png"/><Relationship Id="rId654" Type="http://schemas.openxmlformats.org/officeDocument/2006/relationships/customXml" Target="../ink/ink1250.xml"/><Relationship Id="rId696" Type="http://schemas.openxmlformats.org/officeDocument/2006/relationships/customXml" Target="../ink/ink1271.xml"/><Relationship Id="rId46" Type="http://schemas.openxmlformats.org/officeDocument/2006/relationships/customXml" Target="../ink/ink946.xml"/><Relationship Id="rId293" Type="http://schemas.openxmlformats.org/officeDocument/2006/relationships/image" Target="../media/image21710.png"/><Relationship Id="rId307" Type="http://schemas.openxmlformats.org/officeDocument/2006/relationships/image" Target="../media/image3450.png"/><Relationship Id="rId349" Type="http://schemas.openxmlformats.org/officeDocument/2006/relationships/image" Target="../media/image4830.png"/><Relationship Id="rId514" Type="http://schemas.openxmlformats.org/officeDocument/2006/relationships/customXml" Target="../ink/ink1180.xml"/><Relationship Id="rId556" Type="http://schemas.openxmlformats.org/officeDocument/2006/relationships/customXml" Target="../ink/ink1201.xml"/><Relationship Id="rId721" Type="http://schemas.openxmlformats.org/officeDocument/2006/relationships/image" Target="../media/image669.png"/><Relationship Id="rId763" Type="http://schemas.openxmlformats.org/officeDocument/2006/relationships/image" Target="../media/image690.png"/><Relationship Id="rId88" Type="http://schemas.openxmlformats.org/officeDocument/2006/relationships/customXml" Target="../ink/ink967.xml"/><Relationship Id="rId111" Type="http://schemas.openxmlformats.org/officeDocument/2006/relationships/image" Target="../media/image65.png"/><Relationship Id="rId153" Type="http://schemas.openxmlformats.org/officeDocument/2006/relationships/image" Target="../media/image13510.png"/><Relationship Id="rId195" Type="http://schemas.openxmlformats.org/officeDocument/2006/relationships/image" Target="../media/image16810.png"/><Relationship Id="rId209" Type="http://schemas.openxmlformats.org/officeDocument/2006/relationships/image" Target="../media/image17510.png"/><Relationship Id="rId360" Type="http://schemas.openxmlformats.org/officeDocument/2006/relationships/customXml" Target="../ink/ink1103.xml"/><Relationship Id="rId416" Type="http://schemas.openxmlformats.org/officeDocument/2006/relationships/customXml" Target="../ink/ink1131.xml"/><Relationship Id="rId598" Type="http://schemas.openxmlformats.org/officeDocument/2006/relationships/customXml" Target="../ink/ink1222.xml"/><Relationship Id="rId220" Type="http://schemas.openxmlformats.org/officeDocument/2006/relationships/customXml" Target="../ink/ink1033.xml"/><Relationship Id="rId458" Type="http://schemas.openxmlformats.org/officeDocument/2006/relationships/customXml" Target="../ink/ink1152.xml"/><Relationship Id="rId623" Type="http://schemas.openxmlformats.org/officeDocument/2006/relationships/image" Target="../media/image620.png"/><Relationship Id="rId665" Type="http://schemas.openxmlformats.org/officeDocument/2006/relationships/image" Target="../media/image641.png"/><Relationship Id="rId15" Type="http://schemas.openxmlformats.org/officeDocument/2006/relationships/image" Target="../media/image8.png"/><Relationship Id="rId57" Type="http://schemas.openxmlformats.org/officeDocument/2006/relationships/image" Target="../media/image29.png"/><Relationship Id="rId262" Type="http://schemas.openxmlformats.org/officeDocument/2006/relationships/customXml" Target="../ink/ink1054.xml"/><Relationship Id="rId318" Type="http://schemas.openxmlformats.org/officeDocument/2006/relationships/customXml" Target="../ink/ink1082.xml"/><Relationship Id="rId525" Type="http://schemas.openxmlformats.org/officeDocument/2006/relationships/image" Target="../media/image571.png"/><Relationship Id="rId567" Type="http://schemas.openxmlformats.org/officeDocument/2006/relationships/image" Target="../media/image592.png"/><Relationship Id="rId732" Type="http://schemas.openxmlformats.org/officeDocument/2006/relationships/customXml" Target="../ink/ink1289.xml"/><Relationship Id="rId99" Type="http://schemas.openxmlformats.org/officeDocument/2006/relationships/image" Target="../media/image50.png"/><Relationship Id="rId122" Type="http://schemas.openxmlformats.org/officeDocument/2006/relationships/customXml" Target="../ink/ink984.xml"/><Relationship Id="rId164" Type="http://schemas.openxmlformats.org/officeDocument/2006/relationships/customXml" Target="../ink/ink1005.xml"/><Relationship Id="rId371" Type="http://schemas.openxmlformats.org/officeDocument/2006/relationships/image" Target="../media/image4940.png"/><Relationship Id="rId774" Type="http://schemas.openxmlformats.org/officeDocument/2006/relationships/customXml" Target="../ink/ink1310.xml"/><Relationship Id="rId427" Type="http://schemas.openxmlformats.org/officeDocument/2006/relationships/image" Target="../media/image522.png"/><Relationship Id="rId469" Type="http://schemas.openxmlformats.org/officeDocument/2006/relationships/image" Target="../media/image543.png"/><Relationship Id="rId634" Type="http://schemas.openxmlformats.org/officeDocument/2006/relationships/customXml" Target="../ink/ink1240.xml"/><Relationship Id="rId676" Type="http://schemas.openxmlformats.org/officeDocument/2006/relationships/customXml" Target="../ink/ink1261.xml"/><Relationship Id="rId26" Type="http://schemas.openxmlformats.org/officeDocument/2006/relationships/customXml" Target="../ink/ink936.xml"/><Relationship Id="rId231" Type="http://schemas.openxmlformats.org/officeDocument/2006/relationships/image" Target="../media/image18610.png"/><Relationship Id="rId273" Type="http://schemas.openxmlformats.org/officeDocument/2006/relationships/image" Target="../media/image20710.png"/><Relationship Id="rId329" Type="http://schemas.openxmlformats.org/officeDocument/2006/relationships/image" Target="../media/image4730.png"/><Relationship Id="rId480" Type="http://schemas.openxmlformats.org/officeDocument/2006/relationships/customXml" Target="../ink/ink1163.xml"/><Relationship Id="rId536" Type="http://schemas.openxmlformats.org/officeDocument/2006/relationships/customXml" Target="../ink/ink1191.xml"/><Relationship Id="rId701" Type="http://schemas.openxmlformats.org/officeDocument/2006/relationships/image" Target="../media/image659.png"/><Relationship Id="rId68" Type="http://schemas.openxmlformats.org/officeDocument/2006/relationships/customXml" Target="../ink/ink957.xml"/><Relationship Id="rId133" Type="http://schemas.openxmlformats.org/officeDocument/2006/relationships/image" Target="../media/image12410.png"/><Relationship Id="rId175" Type="http://schemas.openxmlformats.org/officeDocument/2006/relationships/image" Target="../media/image14610.png"/><Relationship Id="rId340" Type="http://schemas.openxmlformats.org/officeDocument/2006/relationships/customXml" Target="../ink/ink1093.xml"/><Relationship Id="rId578" Type="http://schemas.openxmlformats.org/officeDocument/2006/relationships/customXml" Target="../ink/ink1212.xml"/><Relationship Id="rId743" Type="http://schemas.openxmlformats.org/officeDocument/2006/relationships/image" Target="../media/image680.png"/><Relationship Id="rId785" Type="http://schemas.openxmlformats.org/officeDocument/2006/relationships/image" Target="../media/image701.png"/><Relationship Id="rId200" Type="http://schemas.openxmlformats.org/officeDocument/2006/relationships/customXml" Target="../ink/ink1023.xml"/><Relationship Id="rId382" Type="http://schemas.openxmlformats.org/officeDocument/2006/relationships/customXml" Target="../ink/ink1114.xml"/><Relationship Id="rId438" Type="http://schemas.openxmlformats.org/officeDocument/2006/relationships/customXml" Target="../ink/ink1142.xml"/><Relationship Id="rId603" Type="http://schemas.openxmlformats.org/officeDocument/2006/relationships/image" Target="../media/image610.png"/><Relationship Id="rId645" Type="http://schemas.openxmlformats.org/officeDocument/2006/relationships/image" Target="../media/image631.png"/><Relationship Id="rId687" Type="http://schemas.openxmlformats.org/officeDocument/2006/relationships/image" Target="../media/image652.png"/><Relationship Id="rId242" Type="http://schemas.openxmlformats.org/officeDocument/2006/relationships/customXml" Target="../ink/ink1044.xml"/><Relationship Id="rId284" Type="http://schemas.openxmlformats.org/officeDocument/2006/relationships/customXml" Target="../ink/ink1065.xml"/><Relationship Id="rId491" Type="http://schemas.openxmlformats.org/officeDocument/2006/relationships/image" Target="../media/image554.png"/><Relationship Id="rId505" Type="http://schemas.openxmlformats.org/officeDocument/2006/relationships/image" Target="../media/image561.png"/><Relationship Id="rId712" Type="http://schemas.openxmlformats.org/officeDocument/2006/relationships/customXml" Target="../ink/ink1279.xml"/><Relationship Id="rId37" Type="http://schemas.openxmlformats.org/officeDocument/2006/relationships/image" Target="../media/image19.png"/><Relationship Id="rId79" Type="http://schemas.openxmlformats.org/officeDocument/2006/relationships/image" Target="../media/image40.png"/><Relationship Id="rId102" Type="http://schemas.openxmlformats.org/officeDocument/2006/relationships/customXml" Target="../ink/ink974.xml"/><Relationship Id="rId144" Type="http://schemas.openxmlformats.org/officeDocument/2006/relationships/customXml" Target="../ink/ink995.xml"/><Relationship Id="rId547" Type="http://schemas.openxmlformats.org/officeDocument/2006/relationships/image" Target="../media/image582.png"/><Relationship Id="rId589" Type="http://schemas.openxmlformats.org/officeDocument/2006/relationships/image" Target="../media/image603.png"/><Relationship Id="rId754" Type="http://schemas.openxmlformats.org/officeDocument/2006/relationships/customXml" Target="../ink/ink1300.xml"/><Relationship Id="rId90" Type="http://schemas.openxmlformats.org/officeDocument/2006/relationships/customXml" Target="../ink/ink968.xml"/><Relationship Id="rId186" Type="http://schemas.openxmlformats.org/officeDocument/2006/relationships/customXml" Target="../ink/ink1016.xml"/><Relationship Id="rId351" Type="http://schemas.openxmlformats.org/officeDocument/2006/relationships/image" Target="../media/image4840.png"/><Relationship Id="rId393" Type="http://schemas.openxmlformats.org/officeDocument/2006/relationships/image" Target="../media/image5050.png"/><Relationship Id="rId407" Type="http://schemas.openxmlformats.org/officeDocument/2006/relationships/image" Target="../media/image5120.png"/><Relationship Id="rId449" Type="http://schemas.openxmlformats.org/officeDocument/2006/relationships/image" Target="../media/image533.png"/><Relationship Id="rId614" Type="http://schemas.openxmlformats.org/officeDocument/2006/relationships/customXml" Target="../ink/ink1230.xml"/><Relationship Id="rId656" Type="http://schemas.openxmlformats.org/officeDocument/2006/relationships/customXml" Target="../ink/ink1251.xml"/><Relationship Id="rId211" Type="http://schemas.openxmlformats.org/officeDocument/2006/relationships/image" Target="../media/image17610.png"/><Relationship Id="rId253" Type="http://schemas.openxmlformats.org/officeDocument/2006/relationships/image" Target="../media/image19710.png"/><Relationship Id="rId295" Type="http://schemas.openxmlformats.org/officeDocument/2006/relationships/image" Target="../media/image3390.png"/><Relationship Id="rId309" Type="http://schemas.openxmlformats.org/officeDocument/2006/relationships/image" Target="../media/image3460.png"/><Relationship Id="rId460" Type="http://schemas.openxmlformats.org/officeDocument/2006/relationships/customXml" Target="../ink/ink1153.xml"/><Relationship Id="rId516" Type="http://schemas.openxmlformats.org/officeDocument/2006/relationships/customXml" Target="../ink/ink1181.xml"/><Relationship Id="rId698" Type="http://schemas.openxmlformats.org/officeDocument/2006/relationships/customXml" Target="../ink/ink1272.xml"/><Relationship Id="rId48" Type="http://schemas.openxmlformats.org/officeDocument/2006/relationships/customXml" Target="../ink/ink947.xml"/><Relationship Id="rId113" Type="http://schemas.openxmlformats.org/officeDocument/2006/relationships/image" Target="../media/image66.png"/><Relationship Id="rId320" Type="http://schemas.openxmlformats.org/officeDocument/2006/relationships/customXml" Target="../ink/ink1083.xml"/><Relationship Id="rId558" Type="http://schemas.openxmlformats.org/officeDocument/2006/relationships/customXml" Target="../ink/ink1202.xml"/><Relationship Id="rId723" Type="http://schemas.openxmlformats.org/officeDocument/2006/relationships/image" Target="../media/image670.png"/><Relationship Id="rId765" Type="http://schemas.openxmlformats.org/officeDocument/2006/relationships/image" Target="../media/image691.png"/><Relationship Id="rId155" Type="http://schemas.openxmlformats.org/officeDocument/2006/relationships/image" Target="../media/image13610.png"/><Relationship Id="rId197" Type="http://schemas.openxmlformats.org/officeDocument/2006/relationships/image" Target="../media/image16910.png"/><Relationship Id="rId362" Type="http://schemas.openxmlformats.org/officeDocument/2006/relationships/customXml" Target="../ink/ink1104.xml"/><Relationship Id="rId418" Type="http://schemas.openxmlformats.org/officeDocument/2006/relationships/customXml" Target="../ink/ink1132.xml"/><Relationship Id="rId625" Type="http://schemas.openxmlformats.org/officeDocument/2006/relationships/image" Target="../media/image621.png"/><Relationship Id="rId222" Type="http://schemas.openxmlformats.org/officeDocument/2006/relationships/customXml" Target="../ink/ink1034.xml"/><Relationship Id="rId264" Type="http://schemas.openxmlformats.org/officeDocument/2006/relationships/customXml" Target="../ink/ink1055.xml"/><Relationship Id="rId471" Type="http://schemas.openxmlformats.org/officeDocument/2006/relationships/image" Target="../media/image544.png"/><Relationship Id="rId667" Type="http://schemas.openxmlformats.org/officeDocument/2006/relationships/image" Target="../media/image642.png"/><Relationship Id="rId17" Type="http://schemas.openxmlformats.org/officeDocument/2006/relationships/image" Target="../media/image9.png"/><Relationship Id="rId59" Type="http://schemas.openxmlformats.org/officeDocument/2006/relationships/image" Target="../media/image30.png"/><Relationship Id="rId124" Type="http://schemas.openxmlformats.org/officeDocument/2006/relationships/customXml" Target="../ink/ink985.xml"/><Relationship Id="rId527" Type="http://schemas.openxmlformats.org/officeDocument/2006/relationships/image" Target="../media/image572.png"/><Relationship Id="rId569" Type="http://schemas.openxmlformats.org/officeDocument/2006/relationships/image" Target="../media/image593.png"/><Relationship Id="rId734" Type="http://schemas.openxmlformats.org/officeDocument/2006/relationships/customXml" Target="../ink/ink1290.xml"/><Relationship Id="rId776" Type="http://schemas.openxmlformats.org/officeDocument/2006/relationships/customXml" Target="../ink/ink1311.xml"/><Relationship Id="rId70" Type="http://schemas.openxmlformats.org/officeDocument/2006/relationships/customXml" Target="../ink/ink958.xml"/><Relationship Id="rId166" Type="http://schemas.openxmlformats.org/officeDocument/2006/relationships/customXml" Target="../ink/ink1006.xml"/><Relationship Id="rId331" Type="http://schemas.openxmlformats.org/officeDocument/2006/relationships/image" Target="../media/image4740.png"/><Relationship Id="rId373" Type="http://schemas.openxmlformats.org/officeDocument/2006/relationships/image" Target="../media/image4950.png"/><Relationship Id="rId429" Type="http://schemas.openxmlformats.org/officeDocument/2006/relationships/image" Target="../media/image523.png"/><Relationship Id="rId580" Type="http://schemas.openxmlformats.org/officeDocument/2006/relationships/customXml" Target="../ink/ink1213.xml"/><Relationship Id="rId636" Type="http://schemas.openxmlformats.org/officeDocument/2006/relationships/customXml" Target="../ink/ink1241.xml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18710.png"/><Relationship Id="rId440" Type="http://schemas.openxmlformats.org/officeDocument/2006/relationships/customXml" Target="../ink/ink1143.xml"/><Relationship Id="rId678" Type="http://schemas.openxmlformats.org/officeDocument/2006/relationships/customXml" Target="../ink/ink1262.xml"/><Relationship Id="rId28" Type="http://schemas.openxmlformats.org/officeDocument/2006/relationships/customXml" Target="../ink/ink937.xml"/><Relationship Id="rId275" Type="http://schemas.openxmlformats.org/officeDocument/2006/relationships/image" Target="../media/image20810.png"/><Relationship Id="rId300" Type="http://schemas.openxmlformats.org/officeDocument/2006/relationships/customXml" Target="../ink/ink1073.xml"/><Relationship Id="rId482" Type="http://schemas.openxmlformats.org/officeDocument/2006/relationships/customXml" Target="../ink/ink1164.xml"/><Relationship Id="rId538" Type="http://schemas.openxmlformats.org/officeDocument/2006/relationships/customXml" Target="../ink/ink1192.xml"/><Relationship Id="rId703" Type="http://schemas.openxmlformats.org/officeDocument/2006/relationships/image" Target="../media/image660.png"/><Relationship Id="rId745" Type="http://schemas.openxmlformats.org/officeDocument/2006/relationships/image" Target="../media/image681.png"/><Relationship Id="rId81" Type="http://schemas.openxmlformats.org/officeDocument/2006/relationships/image" Target="../media/image41.png"/><Relationship Id="rId135" Type="http://schemas.openxmlformats.org/officeDocument/2006/relationships/image" Target="../media/image12510.png"/><Relationship Id="rId177" Type="http://schemas.openxmlformats.org/officeDocument/2006/relationships/image" Target="../media/image14710.png"/><Relationship Id="rId342" Type="http://schemas.openxmlformats.org/officeDocument/2006/relationships/customXml" Target="../ink/ink1094.xml"/><Relationship Id="rId384" Type="http://schemas.openxmlformats.org/officeDocument/2006/relationships/customXml" Target="../ink/ink1115.xml"/><Relationship Id="rId591" Type="http://schemas.openxmlformats.org/officeDocument/2006/relationships/image" Target="../media/image604.png"/><Relationship Id="rId605" Type="http://schemas.openxmlformats.org/officeDocument/2006/relationships/image" Target="../media/image611.png"/><Relationship Id="rId787" Type="http://schemas.openxmlformats.org/officeDocument/2006/relationships/image" Target="../media/image702.png"/><Relationship Id="rId202" Type="http://schemas.openxmlformats.org/officeDocument/2006/relationships/customXml" Target="../ink/ink1024.xml"/><Relationship Id="rId244" Type="http://schemas.openxmlformats.org/officeDocument/2006/relationships/customXml" Target="../ink/ink1045.xml"/><Relationship Id="rId647" Type="http://schemas.openxmlformats.org/officeDocument/2006/relationships/image" Target="../media/image632.png"/><Relationship Id="rId689" Type="http://schemas.openxmlformats.org/officeDocument/2006/relationships/image" Target="../media/image653.png"/><Relationship Id="rId39" Type="http://schemas.openxmlformats.org/officeDocument/2006/relationships/image" Target="../media/image20.png"/><Relationship Id="rId286" Type="http://schemas.openxmlformats.org/officeDocument/2006/relationships/customXml" Target="../ink/ink1066.xml"/><Relationship Id="rId451" Type="http://schemas.openxmlformats.org/officeDocument/2006/relationships/image" Target="../media/image534.png"/><Relationship Id="rId493" Type="http://schemas.openxmlformats.org/officeDocument/2006/relationships/image" Target="../media/image555.png"/><Relationship Id="rId507" Type="http://schemas.openxmlformats.org/officeDocument/2006/relationships/image" Target="../media/image562.png"/><Relationship Id="rId549" Type="http://schemas.openxmlformats.org/officeDocument/2006/relationships/image" Target="../media/image583.png"/><Relationship Id="rId714" Type="http://schemas.openxmlformats.org/officeDocument/2006/relationships/customXml" Target="../ink/ink1280.xml"/><Relationship Id="rId756" Type="http://schemas.openxmlformats.org/officeDocument/2006/relationships/customXml" Target="../ink/ink1301.xml"/><Relationship Id="rId50" Type="http://schemas.openxmlformats.org/officeDocument/2006/relationships/customXml" Target="../ink/ink948.xml"/><Relationship Id="rId104" Type="http://schemas.openxmlformats.org/officeDocument/2006/relationships/customXml" Target="../ink/ink975.xml"/><Relationship Id="rId146" Type="http://schemas.openxmlformats.org/officeDocument/2006/relationships/customXml" Target="../ink/ink996.xml"/><Relationship Id="rId188" Type="http://schemas.openxmlformats.org/officeDocument/2006/relationships/customXml" Target="../ink/ink1017.xml"/><Relationship Id="rId311" Type="http://schemas.openxmlformats.org/officeDocument/2006/relationships/image" Target="../media/image3470.png"/><Relationship Id="rId353" Type="http://schemas.openxmlformats.org/officeDocument/2006/relationships/image" Target="../media/image4850.png"/><Relationship Id="rId395" Type="http://schemas.openxmlformats.org/officeDocument/2006/relationships/image" Target="../media/image5060.png"/><Relationship Id="rId409" Type="http://schemas.openxmlformats.org/officeDocument/2006/relationships/image" Target="../media/image5130.png"/><Relationship Id="rId560" Type="http://schemas.openxmlformats.org/officeDocument/2006/relationships/customXml" Target="../ink/ink1203.xml"/><Relationship Id="rId92" Type="http://schemas.openxmlformats.org/officeDocument/2006/relationships/customXml" Target="../ink/ink969.xml"/><Relationship Id="rId213" Type="http://schemas.openxmlformats.org/officeDocument/2006/relationships/image" Target="../media/image17710.png"/><Relationship Id="rId420" Type="http://schemas.openxmlformats.org/officeDocument/2006/relationships/customXml" Target="../ink/ink1133.xml"/><Relationship Id="rId616" Type="http://schemas.openxmlformats.org/officeDocument/2006/relationships/customXml" Target="../ink/ink1231.xml"/><Relationship Id="rId658" Type="http://schemas.openxmlformats.org/officeDocument/2006/relationships/customXml" Target="../ink/ink1252.xml"/><Relationship Id="rId255" Type="http://schemas.openxmlformats.org/officeDocument/2006/relationships/image" Target="../media/image19810.png"/><Relationship Id="rId297" Type="http://schemas.openxmlformats.org/officeDocument/2006/relationships/image" Target="../media/image3400.png"/><Relationship Id="rId462" Type="http://schemas.openxmlformats.org/officeDocument/2006/relationships/customXml" Target="../ink/ink1154.xml"/><Relationship Id="rId518" Type="http://schemas.openxmlformats.org/officeDocument/2006/relationships/customXml" Target="../ink/ink1182.xml"/><Relationship Id="rId725" Type="http://schemas.openxmlformats.org/officeDocument/2006/relationships/image" Target="../media/image671.png"/><Relationship Id="rId115" Type="http://schemas.openxmlformats.org/officeDocument/2006/relationships/image" Target="../media/image67.png"/><Relationship Id="rId157" Type="http://schemas.openxmlformats.org/officeDocument/2006/relationships/image" Target="../media/image13710.png"/><Relationship Id="rId322" Type="http://schemas.openxmlformats.org/officeDocument/2006/relationships/customXml" Target="../ink/ink1084.xml"/><Relationship Id="rId364" Type="http://schemas.openxmlformats.org/officeDocument/2006/relationships/customXml" Target="../ink/ink1105.xml"/><Relationship Id="rId767" Type="http://schemas.openxmlformats.org/officeDocument/2006/relationships/image" Target="../media/image692.png"/><Relationship Id="rId61" Type="http://schemas.openxmlformats.org/officeDocument/2006/relationships/image" Target="../media/image31.png"/><Relationship Id="rId199" Type="http://schemas.openxmlformats.org/officeDocument/2006/relationships/image" Target="../media/image17010.png"/><Relationship Id="rId571" Type="http://schemas.openxmlformats.org/officeDocument/2006/relationships/image" Target="../media/image594.png"/><Relationship Id="rId627" Type="http://schemas.openxmlformats.org/officeDocument/2006/relationships/image" Target="../media/image622.png"/><Relationship Id="rId669" Type="http://schemas.openxmlformats.org/officeDocument/2006/relationships/image" Target="../media/image643.png"/><Relationship Id="rId19" Type="http://schemas.openxmlformats.org/officeDocument/2006/relationships/image" Target="../media/image10.png"/><Relationship Id="rId224" Type="http://schemas.openxmlformats.org/officeDocument/2006/relationships/customXml" Target="../ink/ink1035.xml"/><Relationship Id="rId266" Type="http://schemas.openxmlformats.org/officeDocument/2006/relationships/customXml" Target="../ink/ink1056.xml"/><Relationship Id="rId431" Type="http://schemas.openxmlformats.org/officeDocument/2006/relationships/image" Target="../media/image524.png"/><Relationship Id="rId473" Type="http://schemas.openxmlformats.org/officeDocument/2006/relationships/image" Target="../media/image545.png"/><Relationship Id="rId529" Type="http://schemas.openxmlformats.org/officeDocument/2006/relationships/image" Target="../media/image573.png"/><Relationship Id="rId680" Type="http://schemas.openxmlformats.org/officeDocument/2006/relationships/customXml" Target="../ink/ink1263.xml"/><Relationship Id="rId736" Type="http://schemas.openxmlformats.org/officeDocument/2006/relationships/customXml" Target="../ink/ink1291.xml"/><Relationship Id="rId30" Type="http://schemas.openxmlformats.org/officeDocument/2006/relationships/customXml" Target="../ink/ink938.xml"/><Relationship Id="rId126" Type="http://schemas.openxmlformats.org/officeDocument/2006/relationships/customXml" Target="../ink/ink986.xml"/><Relationship Id="rId168" Type="http://schemas.openxmlformats.org/officeDocument/2006/relationships/customXml" Target="../ink/ink1007.xml"/><Relationship Id="rId333" Type="http://schemas.openxmlformats.org/officeDocument/2006/relationships/image" Target="../media/image4750.png"/><Relationship Id="rId540" Type="http://schemas.openxmlformats.org/officeDocument/2006/relationships/customXml" Target="../ink/ink1193.xml"/><Relationship Id="rId778" Type="http://schemas.openxmlformats.org/officeDocument/2006/relationships/customXml" Target="../ink/ink1312.xml"/><Relationship Id="rId72" Type="http://schemas.openxmlformats.org/officeDocument/2006/relationships/customXml" Target="../ink/ink959.xml"/><Relationship Id="rId375" Type="http://schemas.openxmlformats.org/officeDocument/2006/relationships/image" Target="../media/image4960.png"/><Relationship Id="rId582" Type="http://schemas.openxmlformats.org/officeDocument/2006/relationships/customXml" Target="../ink/ink1214.xml"/><Relationship Id="rId638" Type="http://schemas.openxmlformats.org/officeDocument/2006/relationships/customXml" Target="../ink/ink1242.xml"/><Relationship Id="rId3" Type="http://schemas.openxmlformats.org/officeDocument/2006/relationships/image" Target="../media/image2.png"/><Relationship Id="rId235" Type="http://schemas.openxmlformats.org/officeDocument/2006/relationships/image" Target="../media/image18810.png"/><Relationship Id="rId277" Type="http://schemas.openxmlformats.org/officeDocument/2006/relationships/image" Target="../media/image20910.png"/><Relationship Id="rId400" Type="http://schemas.openxmlformats.org/officeDocument/2006/relationships/customXml" Target="../ink/ink1123.xml"/><Relationship Id="rId442" Type="http://schemas.openxmlformats.org/officeDocument/2006/relationships/customXml" Target="../ink/ink1144.xml"/><Relationship Id="rId484" Type="http://schemas.openxmlformats.org/officeDocument/2006/relationships/customXml" Target="../ink/ink1165.xml"/><Relationship Id="rId705" Type="http://schemas.openxmlformats.org/officeDocument/2006/relationships/image" Target="../media/image661.png"/><Relationship Id="rId137" Type="http://schemas.openxmlformats.org/officeDocument/2006/relationships/image" Target="../media/image12710.png"/><Relationship Id="rId302" Type="http://schemas.openxmlformats.org/officeDocument/2006/relationships/customXml" Target="../ink/ink1074.xml"/><Relationship Id="rId344" Type="http://schemas.openxmlformats.org/officeDocument/2006/relationships/customXml" Target="../ink/ink1095.xml"/><Relationship Id="rId691" Type="http://schemas.openxmlformats.org/officeDocument/2006/relationships/image" Target="../media/image654.png"/><Relationship Id="rId747" Type="http://schemas.openxmlformats.org/officeDocument/2006/relationships/image" Target="../media/image682.png"/><Relationship Id="rId789" Type="http://schemas.openxmlformats.org/officeDocument/2006/relationships/image" Target="../media/image703.png"/><Relationship Id="rId41" Type="http://schemas.openxmlformats.org/officeDocument/2006/relationships/image" Target="../media/image21.png"/><Relationship Id="rId83" Type="http://schemas.openxmlformats.org/officeDocument/2006/relationships/image" Target="../media/image42.png"/><Relationship Id="rId179" Type="http://schemas.openxmlformats.org/officeDocument/2006/relationships/image" Target="../media/image14810.png"/><Relationship Id="rId386" Type="http://schemas.openxmlformats.org/officeDocument/2006/relationships/customXml" Target="../ink/ink1116.xml"/><Relationship Id="rId551" Type="http://schemas.openxmlformats.org/officeDocument/2006/relationships/image" Target="../media/image584.png"/><Relationship Id="rId593" Type="http://schemas.openxmlformats.org/officeDocument/2006/relationships/image" Target="../media/image605.png"/><Relationship Id="rId607" Type="http://schemas.openxmlformats.org/officeDocument/2006/relationships/image" Target="../media/image612.png"/><Relationship Id="rId649" Type="http://schemas.openxmlformats.org/officeDocument/2006/relationships/image" Target="../media/image633.png"/><Relationship Id="rId190" Type="http://schemas.openxmlformats.org/officeDocument/2006/relationships/customXml" Target="../ink/ink1018.xml"/><Relationship Id="rId204" Type="http://schemas.openxmlformats.org/officeDocument/2006/relationships/customXml" Target="../ink/ink1025.xml"/><Relationship Id="rId246" Type="http://schemas.openxmlformats.org/officeDocument/2006/relationships/customXml" Target="../ink/ink1046.xml"/><Relationship Id="rId288" Type="http://schemas.openxmlformats.org/officeDocument/2006/relationships/customXml" Target="../ink/ink1067.xml"/><Relationship Id="rId411" Type="http://schemas.openxmlformats.org/officeDocument/2006/relationships/image" Target="../media/image5140.png"/><Relationship Id="rId453" Type="http://schemas.openxmlformats.org/officeDocument/2006/relationships/image" Target="../media/image535.png"/><Relationship Id="rId509" Type="http://schemas.openxmlformats.org/officeDocument/2006/relationships/image" Target="../media/image563.png"/><Relationship Id="rId660" Type="http://schemas.openxmlformats.org/officeDocument/2006/relationships/customXml" Target="../ink/ink1253.xml"/><Relationship Id="rId106" Type="http://schemas.openxmlformats.org/officeDocument/2006/relationships/customXml" Target="../ink/ink976.xml"/><Relationship Id="rId313" Type="http://schemas.openxmlformats.org/officeDocument/2006/relationships/image" Target="../media/image3480.png"/><Relationship Id="rId495" Type="http://schemas.openxmlformats.org/officeDocument/2006/relationships/image" Target="../media/image556.png"/><Relationship Id="rId716" Type="http://schemas.openxmlformats.org/officeDocument/2006/relationships/customXml" Target="../ink/ink1281.xml"/><Relationship Id="rId758" Type="http://schemas.openxmlformats.org/officeDocument/2006/relationships/customXml" Target="../ink/ink1302.xml"/><Relationship Id="rId10" Type="http://schemas.openxmlformats.org/officeDocument/2006/relationships/customXml" Target="../ink/ink928.xml"/><Relationship Id="rId52" Type="http://schemas.openxmlformats.org/officeDocument/2006/relationships/customXml" Target="../ink/ink949.xml"/><Relationship Id="rId94" Type="http://schemas.openxmlformats.org/officeDocument/2006/relationships/customXml" Target="../ink/ink970.xml"/><Relationship Id="rId148" Type="http://schemas.openxmlformats.org/officeDocument/2006/relationships/customXml" Target="../ink/ink997.xml"/><Relationship Id="rId355" Type="http://schemas.openxmlformats.org/officeDocument/2006/relationships/image" Target="../media/image4860.png"/><Relationship Id="rId397" Type="http://schemas.openxmlformats.org/officeDocument/2006/relationships/image" Target="../media/image5070.png"/><Relationship Id="rId520" Type="http://schemas.openxmlformats.org/officeDocument/2006/relationships/customXml" Target="../ink/ink1183.xml"/><Relationship Id="rId562" Type="http://schemas.openxmlformats.org/officeDocument/2006/relationships/customXml" Target="../ink/ink1204.xml"/><Relationship Id="rId618" Type="http://schemas.openxmlformats.org/officeDocument/2006/relationships/customXml" Target="../ink/ink1232.xml"/><Relationship Id="rId215" Type="http://schemas.openxmlformats.org/officeDocument/2006/relationships/image" Target="../media/image17810.png"/><Relationship Id="rId257" Type="http://schemas.openxmlformats.org/officeDocument/2006/relationships/image" Target="../media/image19910.png"/><Relationship Id="rId422" Type="http://schemas.openxmlformats.org/officeDocument/2006/relationships/customXml" Target="../ink/ink1134.xml"/><Relationship Id="rId464" Type="http://schemas.openxmlformats.org/officeDocument/2006/relationships/customXml" Target="../ink/ink1155.xml"/><Relationship Id="rId299" Type="http://schemas.openxmlformats.org/officeDocument/2006/relationships/image" Target="../media/image3410.png"/><Relationship Id="rId727" Type="http://schemas.openxmlformats.org/officeDocument/2006/relationships/image" Target="../media/image672.png"/><Relationship Id="rId63" Type="http://schemas.openxmlformats.org/officeDocument/2006/relationships/image" Target="../media/image32.png"/><Relationship Id="rId159" Type="http://schemas.openxmlformats.org/officeDocument/2006/relationships/image" Target="../media/image13810.png"/><Relationship Id="rId366" Type="http://schemas.openxmlformats.org/officeDocument/2006/relationships/customXml" Target="../ink/ink1106.xml"/><Relationship Id="rId573" Type="http://schemas.openxmlformats.org/officeDocument/2006/relationships/image" Target="../media/image595.png"/><Relationship Id="rId780" Type="http://schemas.openxmlformats.org/officeDocument/2006/relationships/customXml" Target="../ink/ink1313.xml"/><Relationship Id="rId226" Type="http://schemas.openxmlformats.org/officeDocument/2006/relationships/customXml" Target="../ink/ink1036.xml"/><Relationship Id="rId433" Type="http://schemas.openxmlformats.org/officeDocument/2006/relationships/image" Target="../media/image525.png"/><Relationship Id="rId640" Type="http://schemas.openxmlformats.org/officeDocument/2006/relationships/customXml" Target="../ink/ink1243.xml"/><Relationship Id="rId738" Type="http://schemas.openxmlformats.org/officeDocument/2006/relationships/customXml" Target="../ink/ink1292.xml"/><Relationship Id="rId74" Type="http://schemas.openxmlformats.org/officeDocument/2006/relationships/customXml" Target="../ink/ink960.xml"/><Relationship Id="rId377" Type="http://schemas.openxmlformats.org/officeDocument/2006/relationships/image" Target="../media/image4970.png"/><Relationship Id="rId500" Type="http://schemas.openxmlformats.org/officeDocument/2006/relationships/customXml" Target="../ink/ink1173.xml"/><Relationship Id="rId584" Type="http://schemas.openxmlformats.org/officeDocument/2006/relationships/customXml" Target="../ink/ink1215.xml"/><Relationship Id="rId5" Type="http://schemas.openxmlformats.org/officeDocument/2006/relationships/image" Target="../media/image3.png"/><Relationship Id="rId237" Type="http://schemas.openxmlformats.org/officeDocument/2006/relationships/image" Target="../media/image18910.png"/><Relationship Id="rId444" Type="http://schemas.openxmlformats.org/officeDocument/2006/relationships/customXml" Target="../ink/ink1145.xml"/><Relationship Id="rId651" Type="http://schemas.openxmlformats.org/officeDocument/2006/relationships/image" Target="../media/image634.png"/><Relationship Id="rId749" Type="http://schemas.openxmlformats.org/officeDocument/2006/relationships/image" Target="../media/image683.png"/><Relationship Id="rId290" Type="http://schemas.openxmlformats.org/officeDocument/2006/relationships/customXml" Target="../ink/ink1068.xml"/><Relationship Id="rId304" Type="http://schemas.openxmlformats.org/officeDocument/2006/relationships/customXml" Target="../ink/ink1075.xml"/><Relationship Id="rId388" Type="http://schemas.openxmlformats.org/officeDocument/2006/relationships/customXml" Target="../ink/ink1117.xml"/><Relationship Id="rId511" Type="http://schemas.openxmlformats.org/officeDocument/2006/relationships/image" Target="../media/image564.png"/><Relationship Id="rId609" Type="http://schemas.openxmlformats.org/officeDocument/2006/relationships/image" Target="../media/image613.png"/><Relationship Id="rId85" Type="http://schemas.openxmlformats.org/officeDocument/2006/relationships/image" Target="../media/image43.png"/><Relationship Id="rId150" Type="http://schemas.openxmlformats.org/officeDocument/2006/relationships/customXml" Target="../ink/ink998.xml"/><Relationship Id="rId595" Type="http://schemas.openxmlformats.org/officeDocument/2006/relationships/image" Target="../media/image606.png"/><Relationship Id="rId248" Type="http://schemas.openxmlformats.org/officeDocument/2006/relationships/customXml" Target="../ink/ink1047.xml"/><Relationship Id="rId455" Type="http://schemas.openxmlformats.org/officeDocument/2006/relationships/image" Target="../media/image536.png"/><Relationship Id="rId662" Type="http://schemas.openxmlformats.org/officeDocument/2006/relationships/customXml" Target="../ink/ink1254.xml"/><Relationship Id="rId12" Type="http://schemas.openxmlformats.org/officeDocument/2006/relationships/customXml" Target="../ink/ink929.xml"/><Relationship Id="rId108" Type="http://schemas.openxmlformats.org/officeDocument/2006/relationships/customXml" Target="../ink/ink977.xml"/><Relationship Id="rId315" Type="http://schemas.openxmlformats.org/officeDocument/2006/relationships/image" Target="../media/image3490.png"/><Relationship Id="rId522" Type="http://schemas.openxmlformats.org/officeDocument/2006/relationships/customXml" Target="../ink/ink1184.xml"/><Relationship Id="rId96" Type="http://schemas.openxmlformats.org/officeDocument/2006/relationships/customXml" Target="../ink/ink971.xml"/><Relationship Id="rId161" Type="http://schemas.openxmlformats.org/officeDocument/2006/relationships/image" Target="../media/image13910.png"/><Relationship Id="rId399" Type="http://schemas.openxmlformats.org/officeDocument/2006/relationships/image" Target="../media/image5080.png"/><Relationship Id="rId259" Type="http://schemas.openxmlformats.org/officeDocument/2006/relationships/image" Target="../media/image20010.png"/><Relationship Id="rId466" Type="http://schemas.openxmlformats.org/officeDocument/2006/relationships/customXml" Target="../ink/ink1156.xml"/><Relationship Id="rId673" Type="http://schemas.openxmlformats.org/officeDocument/2006/relationships/image" Target="../media/image645.png"/><Relationship Id="rId23" Type="http://schemas.openxmlformats.org/officeDocument/2006/relationships/image" Target="../media/image12.png"/><Relationship Id="rId119" Type="http://schemas.openxmlformats.org/officeDocument/2006/relationships/image" Target="../media/image11710.png"/><Relationship Id="rId326" Type="http://schemas.openxmlformats.org/officeDocument/2006/relationships/customXml" Target="../ink/ink1086.xml"/><Relationship Id="rId533" Type="http://schemas.openxmlformats.org/officeDocument/2006/relationships/image" Target="../media/image575.png"/><Relationship Id="rId740" Type="http://schemas.openxmlformats.org/officeDocument/2006/relationships/customXml" Target="../ink/ink1293.xml"/><Relationship Id="rId172" Type="http://schemas.openxmlformats.org/officeDocument/2006/relationships/customXml" Target="../ink/ink1009.xml"/><Relationship Id="rId477" Type="http://schemas.openxmlformats.org/officeDocument/2006/relationships/image" Target="../media/image547.png"/><Relationship Id="rId600" Type="http://schemas.openxmlformats.org/officeDocument/2006/relationships/customXml" Target="../ink/ink1223.xml"/><Relationship Id="rId684" Type="http://schemas.openxmlformats.org/officeDocument/2006/relationships/customXml" Target="../ink/ink1265.xml"/><Relationship Id="rId337" Type="http://schemas.openxmlformats.org/officeDocument/2006/relationships/image" Target="../media/image4770.png"/><Relationship Id="rId34" Type="http://schemas.openxmlformats.org/officeDocument/2006/relationships/customXml" Target="../ink/ink940.xml"/><Relationship Id="rId544" Type="http://schemas.openxmlformats.org/officeDocument/2006/relationships/customXml" Target="../ink/ink1195.xml"/><Relationship Id="rId751" Type="http://schemas.openxmlformats.org/officeDocument/2006/relationships/image" Target="../media/image684.png"/><Relationship Id="rId183" Type="http://schemas.openxmlformats.org/officeDocument/2006/relationships/image" Target="../media/image15010.png"/><Relationship Id="rId390" Type="http://schemas.openxmlformats.org/officeDocument/2006/relationships/customXml" Target="../ink/ink1118.xml"/><Relationship Id="rId404" Type="http://schemas.openxmlformats.org/officeDocument/2006/relationships/customXml" Target="../ink/ink1125.xml"/><Relationship Id="rId611" Type="http://schemas.openxmlformats.org/officeDocument/2006/relationships/image" Target="../media/image614.png"/><Relationship Id="rId250" Type="http://schemas.openxmlformats.org/officeDocument/2006/relationships/customXml" Target="../ink/ink1048.xml"/><Relationship Id="rId488" Type="http://schemas.openxmlformats.org/officeDocument/2006/relationships/customXml" Target="../ink/ink1167.xml"/><Relationship Id="rId695" Type="http://schemas.openxmlformats.org/officeDocument/2006/relationships/image" Target="../media/image656.png"/><Relationship Id="rId709" Type="http://schemas.openxmlformats.org/officeDocument/2006/relationships/image" Target="../media/image663.png"/><Relationship Id="rId45" Type="http://schemas.openxmlformats.org/officeDocument/2006/relationships/image" Target="../media/image23.png"/><Relationship Id="rId110" Type="http://schemas.openxmlformats.org/officeDocument/2006/relationships/customXml" Target="../ink/ink978.xml"/><Relationship Id="rId348" Type="http://schemas.openxmlformats.org/officeDocument/2006/relationships/customXml" Target="../ink/ink1097.xml"/><Relationship Id="rId555" Type="http://schemas.openxmlformats.org/officeDocument/2006/relationships/image" Target="../media/image586.png"/><Relationship Id="rId762" Type="http://schemas.openxmlformats.org/officeDocument/2006/relationships/customXml" Target="../ink/ink1304.xml"/><Relationship Id="rId194" Type="http://schemas.openxmlformats.org/officeDocument/2006/relationships/customXml" Target="../ink/ink1020.xml"/><Relationship Id="rId208" Type="http://schemas.openxmlformats.org/officeDocument/2006/relationships/customXml" Target="../ink/ink1027.xml"/><Relationship Id="rId415" Type="http://schemas.openxmlformats.org/officeDocument/2006/relationships/image" Target="../media/image5160.png"/><Relationship Id="rId622" Type="http://schemas.openxmlformats.org/officeDocument/2006/relationships/customXml" Target="../ink/ink1234.xml"/><Relationship Id="rId261" Type="http://schemas.openxmlformats.org/officeDocument/2006/relationships/image" Target="../media/image20110.png"/><Relationship Id="rId499" Type="http://schemas.openxmlformats.org/officeDocument/2006/relationships/image" Target="../media/image558.png"/><Relationship Id="rId56" Type="http://schemas.openxmlformats.org/officeDocument/2006/relationships/customXml" Target="../ink/ink951.xml"/><Relationship Id="rId359" Type="http://schemas.openxmlformats.org/officeDocument/2006/relationships/image" Target="../media/image4880.png"/><Relationship Id="rId566" Type="http://schemas.openxmlformats.org/officeDocument/2006/relationships/customXml" Target="../ink/ink1206.xml"/><Relationship Id="rId773" Type="http://schemas.openxmlformats.org/officeDocument/2006/relationships/image" Target="../media/image695.png"/><Relationship Id="rId121" Type="http://schemas.openxmlformats.org/officeDocument/2006/relationships/image" Target="../media/image11810.png"/><Relationship Id="rId219" Type="http://schemas.openxmlformats.org/officeDocument/2006/relationships/image" Target="../media/image18010.png"/><Relationship Id="rId426" Type="http://schemas.openxmlformats.org/officeDocument/2006/relationships/customXml" Target="../ink/ink1136.xml"/><Relationship Id="rId633" Type="http://schemas.openxmlformats.org/officeDocument/2006/relationships/image" Target="../media/image625.png"/><Relationship Id="rId67" Type="http://schemas.openxmlformats.org/officeDocument/2006/relationships/image" Target="../media/image34.png"/><Relationship Id="rId272" Type="http://schemas.openxmlformats.org/officeDocument/2006/relationships/customXml" Target="../ink/ink1059.xml"/><Relationship Id="rId577" Type="http://schemas.openxmlformats.org/officeDocument/2006/relationships/image" Target="../media/image597.png"/><Relationship Id="rId700" Type="http://schemas.openxmlformats.org/officeDocument/2006/relationships/customXml" Target="../ink/ink1273.xml"/><Relationship Id="rId132" Type="http://schemas.openxmlformats.org/officeDocument/2006/relationships/customXml" Target="../ink/ink989.xml"/><Relationship Id="rId784" Type="http://schemas.openxmlformats.org/officeDocument/2006/relationships/customXml" Target="../ink/ink1315.xml"/><Relationship Id="rId437" Type="http://schemas.openxmlformats.org/officeDocument/2006/relationships/image" Target="../media/image527.png"/><Relationship Id="rId644" Type="http://schemas.openxmlformats.org/officeDocument/2006/relationships/customXml" Target="../ink/ink1245.xml"/><Relationship Id="rId283" Type="http://schemas.openxmlformats.org/officeDocument/2006/relationships/image" Target="../media/image21210.png"/><Relationship Id="rId490" Type="http://schemas.openxmlformats.org/officeDocument/2006/relationships/customXml" Target="../ink/ink1168.xml"/><Relationship Id="rId504" Type="http://schemas.openxmlformats.org/officeDocument/2006/relationships/customXml" Target="../ink/ink1175.xml"/><Relationship Id="rId711" Type="http://schemas.openxmlformats.org/officeDocument/2006/relationships/image" Target="../media/image664.png"/><Relationship Id="rId78" Type="http://schemas.openxmlformats.org/officeDocument/2006/relationships/customXml" Target="../ink/ink962.xml"/><Relationship Id="rId143" Type="http://schemas.openxmlformats.org/officeDocument/2006/relationships/image" Target="../media/image13010.png"/><Relationship Id="rId350" Type="http://schemas.openxmlformats.org/officeDocument/2006/relationships/customXml" Target="../ink/ink1098.xml"/><Relationship Id="rId588" Type="http://schemas.openxmlformats.org/officeDocument/2006/relationships/customXml" Target="../ink/ink1217.xml"/><Relationship Id="rId9" Type="http://schemas.openxmlformats.org/officeDocument/2006/relationships/image" Target="../media/image5.png"/><Relationship Id="rId210" Type="http://schemas.openxmlformats.org/officeDocument/2006/relationships/customXml" Target="../ink/ink1028.xml"/><Relationship Id="rId448" Type="http://schemas.openxmlformats.org/officeDocument/2006/relationships/customXml" Target="../ink/ink1147.xml"/><Relationship Id="rId655" Type="http://schemas.openxmlformats.org/officeDocument/2006/relationships/image" Target="../media/image636.png"/><Relationship Id="rId294" Type="http://schemas.openxmlformats.org/officeDocument/2006/relationships/customXml" Target="../ink/ink1070.xml"/><Relationship Id="rId308" Type="http://schemas.openxmlformats.org/officeDocument/2006/relationships/customXml" Target="../ink/ink1077.xml"/><Relationship Id="rId515" Type="http://schemas.openxmlformats.org/officeDocument/2006/relationships/image" Target="../media/image566.png"/><Relationship Id="rId722" Type="http://schemas.openxmlformats.org/officeDocument/2006/relationships/customXml" Target="../ink/ink1284.xml"/><Relationship Id="rId89" Type="http://schemas.openxmlformats.org/officeDocument/2006/relationships/image" Target="../media/image45.png"/><Relationship Id="rId154" Type="http://schemas.openxmlformats.org/officeDocument/2006/relationships/customXml" Target="../ink/ink1000.xml"/><Relationship Id="rId361" Type="http://schemas.openxmlformats.org/officeDocument/2006/relationships/image" Target="../media/image4890.png"/><Relationship Id="rId599" Type="http://schemas.openxmlformats.org/officeDocument/2006/relationships/image" Target="../media/image608.png"/><Relationship Id="rId459" Type="http://schemas.openxmlformats.org/officeDocument/2006/relationships/image" Target="../media/image538.png"/><Relationship Id="rId666" Type="http://schemas.openxmlformats.org/officeDocument/2006/relationships/customXml" Target="../ink/ink1256.xml"/><Relationship Id="rId16" Type="http://schemas.openxmlformats.org/officeDocument/2006/relationships/customXml" Target="../ink/ink931.xml"/><Relationship Id="rId221" Type="http://schemas.openxmlformats.org/officeDocument/2006/relationships/image" Target="../media/image18110.png"/><Relationship Id="rId319" Type="http://schemas.openxmlformats.org/officeDocument/2006/relationships/image" Target="../media/image3510.png"/><Relationship Id="rId526" Type="http://schemas.openxmlformats.org/officeDocument/2006/relationships/customXml" Target="../ink/ink1186.xml"/><Relationship Id="rId733" Type="http://schemas.openxmlformats.org/officeDocument/2006/relationships/image" Target="../media/image675.png"/><Relationship Id="rId165" Type="http://schemas.openxmlformats.org/officeDocument/2006/relationships/image" Target="../media/image14110.png"/><Relationship Id="rId372" Type="http://schemas.openxmlformats.org/officeDocument/2006/relationships/customXml" Target="../ink/ink1109.xml"/><Relationship Id="rId677" Type="http://schemas.openxmlformats.org/officeDocument/2006/relationships/image" Target="../media/image647.png"/><Relationship Id="rId232" Type="http://schemas.openxmlformats.org/officeDocument/2006/relationships/customXml" Target="../ink/ink1039.xml"/><Relationship Id="rId27" Type="http://schemas.openxmlformats.org/officeDocument/2006/relationships/image" Target="../media/image14.png"/><Relationship Id="rId537" Type="http://schemas.openxmlformats.org/officeDocument/2006/relationships/image" Target="../media/image577.png"/><Relationship Id="rId744" Type="http://schemas.openxmlformats.org/officeDocument/2006/relationships/customXml" Target="../ink/ink1295.xml"/><Relationship Id="rId80" Type="http://schemas.openxmlformats.org/officeDocument/2006/relationships/customXml" Target="../ink/ink963.xml"/><Relationship Id="rId176" Type="http://schemas.openxmlformats.org/officeDocument/2006/relationships/customXml" Target="../ink/ink1011.xml"/><Relationship Id="rId383" Type="http://schemas.openxmlformats.org/officeDocument/2006/relationships/image" Target="../media/image5000.png"/><Relationship Id="rId590" Type="http://schemas.openxmlformats.org/officeDocument/2006/relationships/customXml" Target="../ink/ink1218.xml"/><Relationship Id="rId604" Type="http://schemas.openxmlformats.org/officeDocument/2006/relationships/customXml" Target="../ink/ink1225.xml"/><Relationship Id="rId243" Type="http://schemas.openxmlformats.org/officeDocument/2006/relationships/image" Target="../media/image19210.png"/><Relationship Id="rId450" Type="http://schemas.openxmlformats.org/officeDocument/2006/relationships/customXml" Target="../ink/ink1148.xml"/><Relationship Id="rId688" Type="http://schemas.openxmlformats.org/officeDocument/2006/relationships/customXml" Target="../ink/ink1267.xml"/><Relationship Id="rId38" Type="http://schemas.openxmlformats.org/officeDocument/2006/relationships/customXml" Target="../ink/ink942.xml"/><Relationship Id="rId103" Type="http://schemas.openxmlformats.org/officeDocument/2006/relationships/image" Target="../media/image52.png"/><Relationship Id="rId310" Type="http://schemas.openxmlformats.org/officeDocument/2006/relationships/customXml" Target="../ink/ink1078.xml"/><Relationship Id="rId548" Type="http://schemas.openxmlformats.org/officeDocument/2006/relationships/customXml" Target="../ink/ink1197.xml"/><Relationship Id="rId755" Type="http://schemas.openxmlformats.org/officeDocument/2006/relationships/image" Target="../media/image686.png"/><Relationship Id="rId91" Type="http://schemas.openxmlformats.org/officeDocument/2006/relationships/image" Target="../media/image46.png"/><Relationship Id="rId187" Type="http://schemas.openxmlformats.org/officeDocument/2006/relationships/image" Target="../media/image15810.png"/><Relationship Id="rId394" Type="http://schemas.openxmlformats.org/officeDocument/2006/relationships/customXml" Target="../ink/ink1120.xml"/><Relationship Id="rId408" Type="http://schemas.openxmlformats.org/officeDocument/2006/relationships/customXml" Target="../ink/ink1127.xml"/><Relationship Id="rId615" Type="http://schemas.openxmlformats.org/officeDocument/2006/relationships/image" Target="../media/image616.png"/><Relationship Id="rId254" Type="http://schemas.openxmlformats.org/officeDocument/2006/relationships/customXml" Target="../ink/ink1050.xml"/><Relationship Id="rId699" Type="http://schemas.openxmlformats.org/officeDocument/2006/relationships/image" Target="../media/image658.png"/><Relationship Id="rId49" Type="http://schemas.openxmlformats.org/officeDocument/2006/relationships/image" Target="../media/image25.png"/><Relationship Id="rId114" Type="http://schemas.openxmlformats.org/officeDocument/2006/relationships/customXml" Target="../ink/ink980.xml"/><Relationship Id="rId461" Type="http://schemas.openxmlformats.org/officeDocument/2006/relationships/image" Target="../media/image539.png"/><Relationship Id="rId559" Type="http://schemas.openxmlformats.org/officeDocument/2006/relationships/image" Target="../media/image588.png"/><Relationship Id="rId766" Type="http://schemas.openxmlformats.org/officeDocument/2006/relationships/customXml" Target="../ink/ink1306.xml"/><Relationship Id="rId198" Type="http://schemas.openxmlformats.org/officeDocument/2006/relationships/customXml" Target="../ink/ink1022.xml"/><Relationship Id="rId321" Type="http://schemas.openxmlformats.org/officeDocument/2006/relationships/image" Target="../media/image4690.png"/><Relationship Id="rId419" Type="http://schemas.openxmlformats.org/officeDocument/2006/relationships/image" Target="../media/image5180.png"/><Relationship Id="rId626" Type="http://schemas.openxmlformats.org/officeDocument/2006/relationships/customXml" Target="../ink/ink1236.xml"/><Relationship Id="rId265" Type="http://schemas.openxmlformats.org/officeDocument/2006/relationships/image" Target="../media/image20310.png"/><Relationship Id="rId472" Type="http://schemas.openxmlformats.org/officeDocument/2006/relationships/customXml" Target="../ink/ink1159.xml"/><Relationship Id="rId125" Type="http://schemas.openxmlformats.org/officeDocument/2006/relationships/image" Target="../media/image12010.png"/><Relationship Id="rId332" Type="http://schemas.openxmlformats.org/officeDocument/2006/relationships/customXml" Target="../ink/ink1089.xml"/><Relationship Id="rId777" Type="http://schemas.openxmlformats.org/officeDocument/2006/relationships/image" Target="../media/image697.png"/><Relationship Id="rId637" Type="http://schemas.openxmlformats.org/officeDocument/2006/relationships/image" Target="../media/image627.png"/><Relationship Id="rId276" Type="http://schemas.openxmlformats.org/officeDocument/2006/relationships/customXml" Target="../ink/ink1061.xml"/><Relationship Id="rId483" Type="http://schemas.openxmlformats.org/officeDocument/2006/relationships/image" Target="../media/image550.png"/><Relationship Id="rId690" Type="http://schemas.openxmlformats.org/officeDocument/2006/relationships/customXml" Target="../ink/ink1268.xml"/><Relationship Id="rId704" Type="http://schemas.openxmlformats.org/officeDocument/2006/relationships/customXml" Target="../ink/ink1275.xml"/><Relationship Id="rId40" Type="http://schemas.openxmlformats.org/officeDocument/2006/relationships/customXml" Target="../ink/ink943.xml"/><Relationship Id="rId136" Type="http://schemas.openxmlformats.org/officeDocument/2006/relationships/customXml" Target="../ink/ink991.xml"/><Relationship Id="rId343" Type="http://schemas.openxmlformats.org/officeDocument/2006/relationships/image" Target="../media/image4800.png"/><Relationship Id="rId550" Type="http://schemas.openxmlformats.org/officeDocument/2006/relationships/customXml" Target="../ink/ink1198.xml"/><Relationship Id="rId788" Type="http://schemas.openxmlformats.org/officeDocument/2006/relationships/customXml" Target="../ink/ink1317.xml"/><Relationship Id="rId203" Type="http://schemas.openxmlformats.org/officeDocument/2006/relationships/image" Target="../media/image17210.png"/><Relationship Id="rId648" Type="http://schemas.openxmlformats.org/officeDocument/2006/relationships/customXml" Target="../ink/ink1247.xml"/><Relationship Id="rId287" Type="http://schemas.openxmlformats.org/officeDocument/2006/relationships/image" Target="../media/image21410.png"/><Relationship Id="rId410" Type="http://schemas.openxmlformats.org/officeDocument/2006/relationships/customXml" Target="../ink/ink1128.xml"/><Relationship Id="rId494" Type="http://schemas.openxmlformats.org/officeDocument/2006/relationships/customXml" Target="../ink/ink1170.xml"/><Relationship Id="rId508" Type="http://schemas.openxmlformats.org/officeDocument/2006/relationships/customXml" Target="../ink/ink1177.xml"/><Relationship Id="rId715" Type="http://schemas.openxmlformats.org/officeDocument/2006/relationships/image" Target="../media/image666.png"/><Relationship Id="rId147" Type="http://schemas.openxmlformats.org/officeDocument/2006/relationships/image" Target="../media/image13210.png"/><Relationship Id="rId354" Type="http://schemas.openxmlformats.org/officeDocument/2006/relationships/customXml" Target="../ink/ink1100.xml"/><Relationship Id="rId51" Type="http://schemas.openxmlformats.org/officeDocument/2006/relationships/image" Target="../media/image26.png"/><Relationship Id="rId561" Type="http://schemas.openxmlformats.org/officeDocument/2006/relationships/image" Target="../media/image589.png"/><Relationship Id="rId659" Type="http://schemas.openxmlformats.org/officeDocument/2006/relationships/image" Target="../media/image638.png"/><Relationship Id="rId214" Type="http://schemas.openxmlformats.org/officeDocument/2006/relationships/customXml" Target="../ink/ink1030.xml"/><Relationship Id="rId298" Type="http://schemas.openxmlformats.org/officeDocument/2006/relationships/customXml" Target="../ink/ink1072.xml"/><Relationship Id="rId421" Type="http://schemas.openxmlformats.org/officeDocument/2006/relationships/image" Target="../media/image519.png"/><Relationship Id="rId519" Type="http://schemas.openxmlformats.org/officeDocument/2006/relationships/image" Target="../media/image568.png"/><Relationship Id="rId158" Type="http://schemas.openxmlformats.org/officeDocument/2006/relationships/customXml" Target="../ink/ink1002.xml"/><Relationship Id="rId726" Type="http://schemas.openxmlformats.org/officeDocument/2006/relationships/customXml" Target="../ink/ink1286.xml"/><Relationship Id="rId62" Type="http://schemas.openxmlformats.org/officeDocument/2006/relationships/customXml" Target="../ink/ink954.xml"/><Relationship Id="rId365" Type="http://schemas.openxmlformats.org/officeDocument/2006/relationships/image" Target="../media/image4910.png"/><Relationship Id="rId572" Type="http://schemas.openxmlformats.org/officeDocument/2006/relationships/customXml" Target="../ink/ink1209.xml"/><Relationship Id="rId225" Type="http://schemas.openxmlformats.org/officeDocument/2006/relationships/image" Target="../media/image18310.png"/><Relationship Id="rId432" Type="http://schemas.openxmlformats.org/officeDocument/2006/relationships/customXml" Target="../ink/ink1139.xml"/><Relationship Id="rId737" Type="http://schemas.openxmlformats.org/officeDocument/2006/relationships/image" Target="../media/image677.png"/><Relationship Id="rId73" Type="http://schemas.openxmlformats.org/officeDocument/2006/relationships/image" Target="../media/image37.png"/><Relationship Id="rId169" Type="http://schemas.openxmlformats.org/officeDocument/2006/relationships/image" Target="../media/image14310.png"/><Relationship Id="rId376" Type="http://schemas.openxmlformats.org/officeDocument/2006/relationships/customXml" Target="../ink/ink1111.xml"/><Relationship Id="rId583" Type="http://schemas.openxmlformats.org/officeDocument/2006/relationships/image" Target="../media/image600.png"/><Relationship Id="rId4" Type="http://schemas.openxmlformats.org/officeDocument/2006/relationships/customXml" Target="../ink/ink925.xml"/><Relationship Id="rId236" Type="http://schemas.openxmlformats.org/officeDocument/2006/relationships/customXml" Target="../ink/ink1041.xml"/><Relationship Id="rId443" Type="http://schemas.openxmlformats.org/officeDocument/2006/relationships/image" Target="../media/image530.png"/><Relationship Id="rId650" Type="http://schemas.openxmlformats.org/officeDocument/2006/relationships/customXml" Target="../ink/ink1248.xml"/><Relationship Id="rId303" Type="http://schemas.openxmlformats.org/officeDocument/2006/relationships/image" Target="../media/image3430.png"/><Relationship Id="rId748" Type="http://schemas.openxmlformats.org/officeDocument/2006/relationships/customXml" Target="../ink/ink1297.xml"/><Relationship Id="rId84" Type="http://schemas.openxmlformats.org/officeDocument/2006/relationships/customXml" Target="../ink/ink965.xml"/><Relationship Id="rId387" Type="http://schemas.openxmlformats.org/officeDocument/2006/relationships/image" Target="../media/image5020.png"/><Relationship Id="rId510" Type="http://schemas.openxmlformats.org/officeDocument/2006/relationships/customXml" Target="../ink/ink1178.xml"/><Relationship Id="rId594" Type="http://schemas.openxmlformats.org/officeDocument/2006/relationships/customXml" Target="../ink/ink1220.xml"/><Relationship Id="rId608" Type="http://schemas.openxmlformats.org/officeDocument/2006/relationships/customXml" Target="../ink/ink1227.xml"/><Relationship Id="rId247" Type="http://schemas.openxmlformats.org/officeDocument/2006/relationships/image" Target="../media/image19410.png"/><Relationship Id="rId107" Type="http://schemas.openxmlformats.org/officeDocument/2006/relationships/image" Target="../media/image63.png"/><Relationship Id="rId454" Type="http://schemas.openxmlformats.org/officeDocument/2006/relationships/customXml" Target="../ink/ink1150.xml"/><Relationship Id="rId661" Type="http://schemas.openxmlformats.org/officeDocument/2006/relationships/image" Target="../media/image639.png"/><Relationship Id="rId759" Type="http://schemas.openxmlformats.org/officeDocument/2006/relationships/image" Target="../media/image688.png"/><Relationship Id="rId11" Type="http://schemas.openxmlformats.org/officeDocument/2006/relationships/image" Target="../media/image6.png"/><Relationship Id="rId314" Type="http://schemas.openxmlformats.org/officeDocument/2006/relationships/customXml" Target="../ink/ink1080.xml"/><Relationship Id="rId398" Type="http://schemas.openxmlformats.org/officeDocument/2006/relationships/customXml" Target="../ink/ink1122.xml"/><Relationship Id="rId521" Type="http://schemas.openxmlformats.org/officeDocument/2006/relationships/image" Target="../media/image569.png"/><Relationship Id="rId619" Type="http://schemas.openxmlformats.org/officeDocument/2006/relationships/image" Target="../media/image618.png"/><Relationship Id="rId95" Type="http://schemas.openxmlformats.org/officeDocument/2006/relationships/image" Target="../media/image48.png"/><Relationship Id="rId160" Type="http://schemas.openxmlformats.org/officeDocument/2006/relationships/customXml" Target="../ink/ink1003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.png"/><Relationship Id="rId671" Type="http://schemas.openxmlformats.org/officeDocument/2006/relationships/image" Target="../media/image798.png"/><Relationship Id="rId769" Type="http://schemas.openxmlformats.org/officeDocument/2006/relationships/image" Target="../media/image847.png"/><Relationship Id="rId21" Type="http://schemas.openxmlformats.org/officeDocument/2006/relationships/image" Target="../media/image11.png"/><Relationship Id="rId324" Type="http://schemas.openxmlformats.org/officeDocument/2006/relationships/customXml" Target="../ink/ink1479.xml"/><Relationship Id="rId531" Type="http://schemas.openxmlformats.org/officeDocument/2006/relationships/image" Target="../media/image728.png"/><Relationship Id="rId629" Type="http://schemas.openxmlformats.org/officeDocument/2006/relationships/image" Target="../media/image777.png"/><Relationship Id="rId170" Type="http://schemas.openxmlformats.org/officeDocument/2006/relationships/customXml" Target="../ink/ink1402.xml"/><Relationship Id="rId836" Type="http://schemas.openxmlformats.org/officeDocument/2006/relationships/customXml" Target="../ink/ink1735.xml"/><Relationship Id="rId268" Type="http://schemas.openxmlformats.org/officeDocument/2006/relationships/customXml" Target="../ink/ink1451.xml"/><Relationship Id="rId475" Type="http://schemas.openxmlformats.org/officeDocument/2006/relationships/image" Target="../media/image7000.png"/><Relationship Id="rId682" Type="http://schemas.openxmlformats.org/officeDocument/2006/relationships/customXml" Target="../ink/ink1658.xml"/><Relationship Id="rId903" Type="http://schemas.openxmlformats.org/officeDocument/2006/relationships/image" Target="../media/image914.png"/><Relationship Id="rId32" Type="http://schemas.openxmlformats.org/officeDocument/2006/relationships/customXml" Target="../ink/ink1333.xml"/><Relationship Id="rId128" Type="http://schemas.openxmlformats.org/officeDocument/2006/relationships/customXml" Target="../ink/ink1381.xml"/><Relationship Id="rId335" Type="http://schemas.openxmlformats.org/officeDocument/2006/relationships/image" Target="../media/image6300.png"/><Relationship Id="rId542" Type="http://schemas.openxmlformats.org/officeDocument/2006/relationships/customXml" Target="../ink/ink1588.xml"/><Relationship Id="rId181" Type="http://schemas.openxmlformats.org/officeDocument/2006/relationships/image" Target="../media/image14910.png"/><Relationship Id="rId402" Type="http://schemas.openxmlformats.org/officeDocument/2006/relationships/customXml" Target="../ink/ink1518.xml"/><Relationship Id="rId847" Type="http://schemas.openxmlformats.org/officeDocument/2006/relationships/image" Target="../media/image886.png"/><Relationship Id="rId279" Type="http://schemas.openxmlformats.org/officeDocument/2006/relationships/image" Target="../media/image21010.png"/><Relationship Id="rId486" Type="http://schemas.openxmlformats.org/officeDocument/2006/relationships/customXml" Target="../ink/ink1560.xml"/><Relationship Id="rId693" Type="http://schemas.openxmlformats.org/officeDocument/2006/relationships/image" Target="../media/image809.png"/><Relationship Id="rId707" Type="http://schemas.openxmlformats.org/officeDocument/2006/relationships/image" Target="../media/image816.png"/><Relationship Id="rId914" Type="http://schemas.openxmlformats.org/officeDocument/2006/relationships/customXml" Target="../ink/ink1774.xml"/><Relationship Id="rId43" Type="http://schemas.openxmlformats.org/officeDocument/2006/relationships/image" Target="../media/image22.png"/><Relationship Id="rId139" Type="http://schemas.openxmlformats.org/officeDocument/2006/relationships/image" Target="../media/image12810.png"/><Relationship Id="rId346" Type="http://schemas.openxmlformats.org/officeDocument/2006/relationships/customXml" Target="../ink/ink1490.xml"/><Relationship Id="rId553" Type="http://schemas.openxmlformats.org/officeDocument/2006/relationships/image" Target="../media/image739.png"/><Relationship Id="rId760" Type="http://schemas.openxmlformats.org/officeDocument/2006/relationships/customXml" Target="../ink/ink1697.xml"/><Relationship Id="rId192" Type="http://schemas.openxmlformats.org/officeDocument/2006/relationships/customXml" Target="../ink/ink1413.xml"/><Relationship Id="rId206" Type="http://schemas.openxmlformats.org/officeDocument/2006/relationships/customXml" Target="../ink/ink1420.xml"/><Relationship Id="rId413" Type="http://schemas.openxmlformats.org/officeDocument/2006/relationships/image" Target="../media/image6690.png"/><Relationship Id="rId858" Type="http://schemas.openxmlformats.org/officeDocument/2006/relationships/customXml" Target="../ink/ink1746.xml"/><Relationship Id="rId497" Type="http://schemas.openxmlformats.org/officeDocument/2006/relationships/image" Target="../media/image711.png"/><Relationship Id="rId620" Type="http://schemas.openxmlformats.org/officeDocument/2006/relationships/customXml" Target="../ink/ink1627.xml"/><Relationship Id="rId718" Type="http://schemas.openxmlformats.org/officeDocument/2006/relationships/customXml" Target="../ink/ink1676.xml"/><Relationship Id="rId357" Type="http://schemas.openxmlformats.org/officeDocument/2006/relationships/image" Target="../media/image6410.png"/><Relationship Id="rId54" Type="http://schemas.openxmlformats.org/officeDocument/2006/relationships/customXml" Target="../ink/ink1344.xml"/><Relationship Id="rId217" Type="http://schemas.openxmlformats.org/officeDocument/2006/relationships/image" Target="../media/image17910.png"/><Relationship Id="rId564" Type="http://schemas.openxmlformats.org/officeDocument/2006/relationships/customXml" Target="../ink/ink1599.xml"/><Relationship Id="rId771" Type="http://schemas.openxmlformats.org/officeDocument/2006/relationships/image" Target="../media/image848.png"/><Relationship Id="rId869" Type="http://schemas.openxmlformats.org/officeDocument/2006/relationships/image" Target="../media/image897.png"/><Relationship Id="rId424" Type="http://schemas.openxmlformats.org/officeDocument/2006/relationships/customXml" Target="../ink/ink1529.xml"/><Relationship Id="rId631" Type="http://schemas.openxmlformats.org/officeDocument/2006/relationships/image" Target="../media/image778.png"/><Relationship Id="rId729" Type="http://schemas.openxmlformats.org/officeDocument/2006/relationships/image" Target="../media/image827.png"/><Relationship Id="rId270" Type="http://schemas.openxmlformats.org/officeDocument/2006/relationships/customXml" Target="../ink/ink1452.xml"/><Relationship Id="rId65" Type="http://schemas.openxmlformats.org/officeDocument/2006/relationships/image" Target="../media/image33.png"/><Relationship Id="rId130" Type="http://schemas.openxmlformats.org/officeDocument/2006/relationships/customXml" Target="../ink/ink1382.xml"/><Relationship Id="rId368" Type="http://schemas.openxmlformats.org/officeDocument/2006/relationships/customXml" Target="../ink/ink1501.xml"/><Relationship Id="rId575" Type="http://schemas.openxmlformats.org/officeDocument/2006/relationships/image" Target="../media/image750.png"/><Relationship Id="rId782" Type="http://schemas.openxmlformats.org/officeDocument/2006/relationships/customXml" Target="../ink/ink1708.xml"/><Relationship Id="rId228" Type="http://schemas.openxmlformats.org/officeDocument/2006/relationships/customXml" Target="../ink/ink1431.xml"/><Relationship Id="rId435" Type="http://schemas.openxmlformats.org/officeDocument/2006/relationships/image" Target="../media/image6800.png"/><Relationship Id="rId642" Type="http://schemas.openxmlformats.org/officeDocument/2006/relationships/customXml" Target="../ink/ink1638.xml"/><Relationship Id="rId281" Type="http://schemas.openxmlformats.org/officeDocument/2006/relationships/image" Target="../media/image21110.png"/><Relationship Id="rId502" Type="http://schemas.openxmlformats.org/officeDocument/2006/relationships/customXml" Target="../ink/ink1568.xml"/><Relationship Id="rId76" Type="http://schemas.openxmlformats.org/officeDocument/2006/relationships/customXml" Target="../ink/ink1355.xml"/><Relationship Id="rId141" Type="http://schemas.openxmlformats.org/officeDocument/2006/relationships/image" Target="../media/image12910.png"/><Relationship Id="rId379" Type="http://schemas.openxmlformats.org/officeDocument/2006/relationships/image" Target="../media/image6520.png"/><Relationship Id="rId586" Type="http://schemas.openxmlformats.org/officeDocument/2006/relationships/customXml" Target="../ink/ink1610.xml"/><Relationship Id="rId793" Type="http://schemas.openxmlformats.org/officeDocument/2006/relationships/image" Target="../media/image859.png"/><Relationship Id="rId807" Type="http://schemas.openxmlformats.org/officeDocument/2006/relationships/image" Target="../media/image866.png"/><Relationship Id="rId7" Type="http://schemas.openxmlformats.org/officeDocument/2006/relationships/image" Target="../media/image4.png"/><Relationship Id="rId239" Type="http://schemas.openxmlformats.org/officeDocument/2006/relationships/image" Target="../media/image19010.png"/><Relationship Id="rId446" Type="http://schemas.openxmlformats.org/officeDocument/2006/relationships/customXml" Target="../ink/ink1540.xml"/><Relationship Id="rId653" Type="http://schemas.openxmlformats.org/officeDocument/2006/relationships/image" Target="../media/image789.png"/><Relationship Id="rId292" Type="http://schemas.openxmlformats.org/officeDocument/2006/relationships/customXml" Target="../ink/ink1463.xml"/><Relationship Id="rId306" Type="http://schemas.openxmlformats.org/officeDocument/2006/relationships/customXml" Target="../ink/ink1470.xml"/><Relationship Id="rId860" Type="http://schemas.openxmlformats.org/officeDocument/2006/relationships/customXml" Target="../ink/ink1747.xml"/><Relationship Id="rId87" Type="http://schemas.openxmlformats.org/officeDocument/2006/relationships/image" Target="../media/image44.png"/><Relationship Id="rId513" Type="http://schemas.openxmlformats.org/officeDocument/2006/relationships/image" Target="../media/image719.png"/><Relationship Id="rId597" Type="http://schemas.openxmlformats.org/officeDocument/2006/relationships/image" Target="../media/image761.png"/><Relationship Id="rId720" Type="http://schemas.openxmlformats.org/officeDocument/2006/relationships/customXml" Target="../ink/ink1677.xml"/><Relationship Id="rId818" Type="http://schemas.openxmlformats.org/officeDocument/2006/relationships/customXml" Target="../ink/ink1726.xml"/><Relationship Id="rId152" Type="http://schemas.openxmlformats.org/officeDocument/2006/relationships/customXml" Target="../ink/ink1393.xml"/><Relationship Id="rId457" Type="http://schemas.openxmlformats.org/officeDocument/2006/relationships/image" Target="../media/image6910.png"/><Relationship Id="rId664" Type="http://schemas.openxmlformats.org/officeDocument/2006/relationships/customXml" Target="../ink/ink1649.xml"/><Relationship Id="rId871" Type="http://schemas.openxmlformats.org/officeDocument/2006/relationships/image" Target="../media/image898.png"/><Relationship Id="rId14" Type="http://schemas.openxmlformats.org/officeDocument/2006/relationships/customXml" Target="../ink/ink1324.xml"/><Relationship Id="rId317" Type="http://schemas.openxmlformats.org/officeDocument/2006/relationships/image" Target="../media/image3500.png"/><Relationship Id="rId524" Type="http://schemas.openxmlformats.org/officeDocument/2006/relationships/customXml" Target="../ink/ink1579.xml"/><Relationship Id="rId731" Type="http://schemas.openxmlformats.org/officeDocument/2006/relationships/image" Target="../media/image828.png"/><Relationship Id="rId98" Type="http://schemas.openxmlformats.org/officeDocument/2006/relationships/customXml" Target="../ink/ink1366.xml"/><Relationship Id="rId163" Type="http://schemas.openxmlformats.org/officeDocument/2006/relationships/image" Target="../media/image14010.png"/><Relationship Id="rId370" Type="http://schemas.openxmlformats.org/officeDocument/2006/relationships/customXml" Target="../ink/ink1502.xml"/><Relationship Id="rId829" Type="http://schemas.openxmlformats.org/officeDocument/2006/relationships/image" Target="../media/image877.png"/><Relationship Id="rId230" Type="http://schemas.openxmlformats.org/officeDocument/2006/relationships/customXml" Target="../ink/ink1432.xml"/><Relationship Id="rId468" Type="http://schemas.openxmlformats.org/officeDocument/2006/relationships/customXml" Target="../ink/ink1551.xml"/><Relationship Id="rId675" Type="http://schemas.openxmlformats.org/officeDocument/2006/relationships/image" Target="../media/image800.png"/><Relationship Id="rId882" Type="http://schemas.openxmlformats.org/officeDocument/2006/relationships/customXml" Target="../ink/ink1758.xml"/><Relationship Id="rId25" Type="http://schemas.openxmlformats.org/officeDocument/2006/relationships/image" Target="../media/image13.png"/><Relationship Id="rId328" Type="http://schemas.openxmlformats.org/officeDocument/2006/relationships/customXml" Target="../ink/ink1481.xml"/><Relationship Id="rId535" Type="http://schemas.openxmlformats.org/officeDocument/2006/relationships/image" Target="../media/image730.png"/><Relationship Id="rId742" Type="http://schemas.openxmlformats.org/officeDocument/2006/relationships/customXml" Target="../ink/ink1688.xml"/><Relationship Id="rId174" Type="http://schemas.openxmlformats.org/officeDocument/2006/relationships/customXml" Target="../ink/ink1404.xml"/><Relationship Id="rId381" Type="http://schemas.openxmlformats.org/officeDocument/2006/relationships/image" Target="../media/image6530.png"/><Relationship Id="rId602" Type="http://schemas.openxmlformats.org/officeDocument/2006/relationships/customXml" Target="../ink/ink1618.xml"/><Relationship Id="rId241" Type="http://schemas.openxmlformats.org/officeDocument/2006/relationships/image" Target="../media/image19110.png"/><Relationship Id="rId479" Type="http://schemas.openxmlformats.org/officeDocument/2006/relationships/image" Target="../media/image7020.png"/><Relationship Id="rId686" Type="http://schemas.openxmlformats.org/officeDocument/2006/relationships/customXml" Target="../ink/ink1660.xml"/><Relationship Id="rId893" Type="http://schemas.openxmlformats.org/officeDocument/2006/relationships/image" Target="../media/image909.png"/><Relationship Id="rId907" Type="http://schemas.openxmlformats.org/officeDocument/2006/relationships/image" Target="../media/image916.png"/><Relationship Id="rId36" Type="http://schemas.openxmlformats.org/officeDocument/2006/relationships/customXml" Target="../ink/ink1335.xml"/><Relationship Id="rId339" Type="http://schemas.openxmlformats.org/officeDocument/2006/relationships/image" Target="../media/image6320.png"/><Relationship Id="rId546" Type="http://schemas.openxmlformats.org/officeDocument/2006/relationships/customXml" Target="../ink/ink1590.xml"/><Relationship Id="rId753" Type="http://schemas.openxmlformats.org/officeDocument/2006/relationships/image" Target="../media/image839.png"/><Relationship Id="rId101" Type="http://schemas.openxmlformats.org/officeDocument/2006/relationships/image" Target="../media/image51.png"/><Relationship Id="rId185" Type="http://schemas.openxmlformats.org/officeDocument/2006/relationships/image" Target="../media/image15710.png"/><Relationship Id="rId406" Type="http://schemas.openxmlformats.org/officeDocument/2006/relationships/customXml" Target="../ink/ink1520.xml"/><Relationship Id="rId392" Type="http://schemas.openxmlformats.org/officeDocument/2006/relationships/customXml" Target="../ink/ink1513.xml"/><Relationship Id="rId613" Type="http://schemas.openxmlformats.org/officeDocument/2006/relationships/image" Target="../media/image769.png"/><Relationship Id="rId697" Type="http://schemas.openxmlformats.org/officeDocument/2006/relationships/image" Target="../media/image811.png"/><Relationship Id="rId820" Type="http://schemas.openxmlformats.org/officeDocument/2006/relationships/customXml" Target="../ink/ink1727.xml"/><Relationship Id="rId918" Type="http://schemas.openxmlformats.org/officeDocument/2006/relationships/customXml" Target="../ink/ink1776.xml"/><Relationship Id="rId252" Type="http://schemas.openxmlformats.org/officeDocument/2006/relationships/customXml" Target="../ink/ink1443.xml"/><Relationship Id="rId47" Type="http://schemas.openxmlformats.org/officeDocument/2006/relationships/image" Target="../media/image24.png"/><Relationship Id="rId112" Type="http://schemas.openxmlformats.org/officeDocument/2006/relationships/customXml" Target="../ink/ink1373.xml"/><Relationship Id="rId557" Type="http://schemas.openxmlformats.org/officeDocument/2006/relationships/image" Target="../media/image741.png"/><Relationship Id="rId764" Type="http://schemas.openxmlformats.org/officeDocument/2006/relationships/customXml" Target="../ink/ink1699.xml"/><Relationship Id="rId196" Type="http://schemas.openxmlformats.org/officeDocument/2006/relationships/customXml" Target="../ink/ink1415.xml"/><Relationship Id="rId417" Type="http://schemas.openxmlformats.org/officeDocument/2006/relationships/image" Target="../media/image6710.png"/><Relationship Id="rId624" Type="http://schemas.openxmlformats.org/officeDocument/2006/relationships/customXml" Target="../ink/ink1629.xml"/><Relationship Id="rId831" Type="http://schemas.openxmlformats.org/officeDocument/2006/relationships/image" Target="../media/image878.png"/><Relationship Id="rId263" Type="http://schemas.openxmlformats.org/officeDocument/2006/relationships/image" Target="../media/image20210.png"/><Relationship Id="rId470" Type="http://schemas.openxmlformats.org/officeDocument/2006/relationships/customXml" Target="../ink/ink1552.xml"/><Relationship Id="rId58" Type="http://schemas.openxmlformats.org/officeDocument/2006/relationships/customXml" Target="../ink/ink1346.xml"/><Relationship Id="rId123" Type="http://schemas.openxmlformats.org/officeDocument/2006/relationships/image" Target="../media/image11910.png"/><Relationship Id="rId330" Type="http://schemas.openxmlformats.org/officeDocument/2006/relationships/customXml" Target="../ink/ink1482.xml"/><Relationship Id="rId568" Type="http://schemas.openxmlformats.org/officeDocument/2006/relationships/customXml" Target="../ink/ink1601.xml"/><Relationship Id="rId775" Type="http://schemas.openxmlformats.org/officeDocument/2006/relationships/image" Target="../media/image850.png"/><Relationship Id="rId428" Type="http://schemas.openxmlformats.org/officeDocument/2006/relationships/customXml" Target="../ink/ink1531.xml"/><Relationship Id="rId635" Type="http://schemas.openxmlformats.org/officeDocument/2006/relationships/image" Target="../media/image780.png"/><Relationship Id="rId842" Type="http://schemas.openxmlformats.org/officeDocument/2006/relationships/customXml" Target="../ink/ink1738.xml"/><Relationship Id="rId274" Type="http://schemas.openxmlformats.org/officeDocument/2006/relationships/customXml" Target="../ink/ink1454.xml"/><Relationship Id="rId481" Type="http://schemas.openxmlformats.org/officeDocument/2006/relationships/image" Target="../media/image7030.png"/><Relationship Id="rId702" Type="http://schemas.openxmlformats.org/officeDocument/2006/relationships/customXml" Target="../ink/ink1668.xml"/><Relationship Id="rId69" Type="http://schemas.openxmlformats.org/officeDocument/2006/relationships/image" Target="../media/image35.png"/><Relationship Id="rId134" Type="http://schemas.openxmlformats.org/officeDocument/2006/relationships/customXml" Target="../ink/ink1384.xml"/><Relationship Id="rId579" Type="http://schemas.openxmlformats.org/officeDocument/2006/relationships/image" Target="../media/image752.png"/><Relationship Id="rId786" Type="http://schemas.openxmlformats.org/officeDocument/2006/relationships/customXml" Target="../ink/ink1710.xml"/><Relationship Id="rId341" Type="http://schemas.openxmlformats.org/officeDocument/2006/relationships/image" Target="../media/image6330.png"/><Relationship Id="rId439" Type="http://schemas.openxmlformats.org/officeDocument/2006/relationships/image" Target="../media/image6820.png"/><Relationship Id="rId646" Type="http://schemas.openxmlformats.org/officeDocument/2006/relationships/customXml" Target="../ink/ink1640.xml"/><Relationship Id="rId201" Type="http://schemas.openxmlformats.org/officeDocument/2006/relationships/image" Target="../media/image17110.png"/><Relationship Id="rId285" Type="http://schemas.openxmlformats.org/officeDocument/2006/relationships/image" Target="../media/image21310.png"/><Relationship Id="rId506" Type="http://schemas.openxmlformats.org/officeDocument/2006/relationships/customXml" Target="../ink/ink1570.xml"/><Relationship Id="rId853" Type="http://schemas.openxmlformats.org/officeDocument/2006/relationships/image" Target="../media/image889.png"/><Relationship Id="rId492" Type="http://schemas.openxmlformats.org/officeDocument/2006/relationships/customXml" Target="../ink/ink1563.xml"/><Relationship Id="rId713" Type="http://schemas.openxmlformats.org/officeDocument/2006/relationships/image" Target="../media/image819.png"/><Relationship Id="rId797" Type="http://schemas.openxmlformats.org/officeDocument/2006/relationships/image" Target="../media/image861.png"/><Relationship Id="rId920" Type="http://schemas.openxmlformats.org/officeDocument/2006/relationships/customXml" Target="../ink/ink1777.xml"/><Relationship Id="rId145" Type="http://schemas.openxmlformats.org/officeDocument/2006/relationships/image" Target="../media/image13110.png"/><Relationship Id="rId352" Type="http://schemas.openxmlformats.org/officeDocument/2006/relationships/customXml" Target="../ink/ink1493.xml"/><Relationship Id="rId212" Type="http://schemas.openxmlformats.org/officeDocument/2006/relationships/customXml" Target="../ink/ink1423.xml"/><Relationship Id="rId657" Type="http://schemas.openxmlformats.org/officeDocument/2006/relationships/image" Target="../media/image791.png"/><Relationship Id="rId864" Type="http://schemas.openxmlformats.org/officeDocument/2006/relationships/customXml" Target="../ink/ink1749.xml"/><Relationship Id="rId296" Type="http://schemas.openxmlformats.org/officeDocument/2006/relationships/customXml" Target="../ink/ink1465.xml"/><Relationship Id="rId517" Type="http://schemas.openxmlformats.org/officeDocument/2006/relationships/image" Target="../media/image721.png"/><Relationship Id="rId724" Type="http://schemas.openxmlformats.org/officeDocument/2006/relationships/customXml" Target="../ink/ink1679.xml"/><Relationship Id="rId60" Type="http://schemas.openxmlformats.org/officeDocument/2006/relationships/customXml" Target="../ink/ink1347.xml"/><Relationship Id="rId156" Type="http://schemas.openxmlformats.org/officeDocument/2006/relationships/customXml" Target="../ink/ink1395.xml"/><Relationship Id="rId363" Type="http://schemas.openxmlformats.org/officeDocument/2006/relationships/image" Target="../media/image6440.png"/><Relationship Id="rId570" Type="http://schemas.openxmlformats.org/officeDocument/2006/relationships/customXml" Target="../ink/ink1602.xml"/><Relationship Id="rId223" Type="http://schemas.openxmlformats.org/officeDocument/2006/relationships/image" Target="../media/image18210.png"/><Relationship Id="rId430" Type="http://schemas.openxmlformats.org/officeDocument/2006/relationships/customXml" Target="../ink/ink1532.xml"/><Relationship Id="rId668" Type="http://schemas.openxmlformats.org/officeDocument/2006/relationships/customXml" Target="../ink/ink1651.xml"/><Relationship Id="rId875" Type="http://schemas.openxmlformats.org/officeDocument/2006/relationships/image" Target="../media/image900.png"/><Relationship Id="rId18" Type="http://schemas.openxmlformats.org/officeDocument/2006/relationships/customXml" Target="../ink/ink1326.xml"/><Relationship Id="rId528" Type="http://schemas.openxmlformats.org/officeDocument/2006/relationships/customXml" Target="../ink/ink1581.xml"/><Relationship Id="rId735" Type="http://schemas.openxmlformats.org/officeDocument/2006/relationships/image" Target="../media/image830.png"/><Relationship Id="rId167" Type="http://schemas.openxmlformats.org/officeDocument/2006/relationships/image" Target="../media/image14210.png"/><Relationship Id="rId374" Type="http://schemas.openxmlformats.org/officeDocument/2006/relationships/customXml" Target="../ink/ink1504.xml"/><Relationship Id="rId581" Type="http://schemas.openxmlformats.org/officeDocument/2006/relationships/image" Target="../media/image753.png"/><Relationship Id="rId71" Type="http://schemas.openxmlformats.org/officeDocument/2006/relationships/image" Target="../media/image36.png"/><Relationship Id="rId234" Type="http://schemas.openxmlformats.org/officeDocument/2006/relationships/customXml" Target="../ink/ink1434.xml"/><Relationship Id="rId679" Type="http://schemas.openxmlformats.org/officeDocument/2006/relationships/image" Target="../media/image802.png"/><Relationship Id="rId802" Type="http://schemas.openxmlformats.org/officeDocument/2006/relationships/customXml" Target="../ink/ink1718.xml"/><Relationship Id="rId886" Type="http://schemas.openxmlformats.org/officeDocument/2006/relationships/customXml" Target="../ink/ink1760.xml"/><Relationship Id="rId2" Type="http://schemas.openxmlformats.org/officeDocument/2006/relationships/customXml" Target="../ink/ink1318.xml"/><Relationship Id="rId29" Type="http://schemas.openxmlformats.org/officeDocument/2006/relationships/image" Target="../media/image15.png"/><Relationship Id="rId441" Type="http://schemas.openxmlformats.org/officeDocument/2006/relationships/image" Target="../media/image6830.png"/><Relationship Id="rId539" Type="http://schemas.openxmlformats.org/officeDocument/2006/relationships/image" Target="../media/image732.png"/><Relationship Id="rId746" Type="http://schemas.openxmlformats.org/officeDocument/2006/relationships/customXml" Target="../ink/ink1690.xml"/><Relationship Id="rId178" Type="http://schemas.openxmlformats.org/officeDocument/2006/relationships/customXml" Target="../ink/ink1406.xml"/><Relationship Id="rId301" Type="http://schemas.openxmlformats.org/officeDocument/2006/relationships/image" Target="../media/image3420.png"/><Relationship Id="rId82" Type="http://schemas.openxmlformats.org/officeDocument/2006/relationships/customXml" Target="../ink/ink1358.xml"/><Relationship Id="rId385" Type="http://schemas.openxmlformats.org/officeDocument/2006/relationships/image" Target="../media/image6550.png"/><Relationship Id="rId592" Type="http://schemas.openxmlformats.org/officeDocument/2006/relationships/customXml" Target="../ink/ink1613.xml"/><Relationship Id="rId606" Type="http://schemas.openxmlformats.org/officeDocument/2006/relationships/customXml" Target="../ink/ink1620.xml"/><Relationship Id="rId813" Type="http://schemas.openxmlformats.org/officeDocument/2006/relationships/image" Target="../media/image869.png"/><Relationship Id="rId245" Type="http://schemas.openxmlformats.org/officeDocument/2006/relationships/image" Target="../media/image19310.png"/><Relationship Id="rId452" Type="http://schemas.openxmlformats.org/officeDocument/2006/relationships/customXml" Target="../ink/ink1543.xml"/><Relationship Id="rId897" Type="http://schemas.openxmlformats.org/officeDocument/2006/relationships/image" Target="../media/image911.png"/><Relationship Id="rId105" Type="http://schemas.openxmlformats.org/officeDocument/2006/relationships/image" Target="../media/image53.png"/><Relationship Id="rId312" Type="http://schemas.openxmlformats.org/officeDocument/2006/relationships/customXml" Target="../ink/ink1473.xml"/><Relationship Id="rId757" Type="http://schemas.openxmlformats.org/officeDocument/2006/relationships/image" Target="../media/image841.png"/><Relationship Id="rId93" Type="http://schemas.openxmlformats.org/officeDocument/2006/relationships/image" Target="../media/image47.png"/><Relationship Id="rId189" Type="http://schemas.openxmlformats.org/officeDocument/2006/relationships/image" Target="../media/image15910.png"/><Relationship Id="rId396" Type="http://schemas.openxmlformats.org/officeDocument/2006/relationships/customXml" Target="../ink/ink1515.xml"/><Relationship Id="rId617" Type="http://schemas.openxmlformats.org/officeDocument/2006/relationships/image" Target="../media/image771.png"/><Relationship Id="rId824" Type="http://schemas.openxmlformats.org/officeDocument/2006/relationships/customXml" Target="../ink/ink1729.xml"/><Relationship Id="rId256" Type="http://schemas.openxmlformats.org/officeDocument/2006/relationships/customXml" Target="../ink/ink1445.xml"/><Relationship Id="rId463" Type="http://schemas.openxmlformats.org/officeDocument/2006/relationships/image" Target="../media/image6940.png"/><Relationship Id="rId670" Type="http://schemas.openxmlformats.org/officeDocument/2006/relationships/customXml" Target="../ink/ink1652.xml"/><Relationship Id="rId116" Type="http://schemas.openxmlformats.org/officeDocument/2006/relationships/customXml" Target="../ink/ink1375.xml"/><Relationship Id="rId323" Type="http://schemas.openxmlformats.org/officeDocument/2006/relationships/image" Target="../media/image6240.png"/><Relationship Id="rId530" Type="http://schemas.openxmlformats.org/officeDocument/2006/relationships/customXml" Target="../ink/ink1582.xml"/><Relationship Id="rId768" Type="http://schemas.openxmlformats.org/officeDocument/2006/relationships/customXml" Target="../ink/ink1701.xml"/><Relationship Id="rId20" Type="http://schemas.openxmlformats.org/officeDocument/2006/relationships/customXml" Target="../ink/ink1327.xml"/><Relationship Id="rId628" Type="http://schemas.openxmlformats.org/officeDocument/2006/relationships/customXml" Target="../ink/ink1631.xml"/><Relationship Id="rId835" Type="http://schemas.openxmlformats.org/officeDocument/2006/relationships/image" Target="../media/image880.png"/><Relationship Id="rId267" Type="http://schemas.openxmlformats.org/officeDocument/2006/relationships/image" Target="../media/image20410.png"/><Relationship Id="rId474" Type="http://schemas.openxmlformats.org/officeDocument/2006/relationships/customXml" Target="../ink/ink1554.xml"/><Relationship Id="rId127" Type="http://schemas.openxmlformats.org/officeDocument/2006/relationships/image" Target="../media/image12110.png"/><Relationship Id="rId681" Type="http://schemas.openxmlformats.org/officeDocument/2006/relationships/image" Target="../media/image803.png"/><Relationship Id="rId779" Type="http://schemas.openxmlformats.org/officeDocument/2006/relationships/image" Target="../media/image852.png"/><Relationship Id="rId902" Type="http://schemas.openxmlformats.org/officeDocument/2006/relationships/customXml" Target="../ink/ink1768.xml"/><Relationship Id="rId31" Type="http://schemas.openxmlformats.org/officeDocument/2006/relationships/image" Target="../media/image16.png"/><Relationship Id="rId334" Type="http://schemas.openxmlformats.org/officeDocument/2006/relationships/customXml" Target="../ink/ink1484.xml"/><Relationship Id="rId541" Type="http://schemas.openxmlformats.org/officeDocument/2006/relationships/image" Target="../media/image733.png"/><Relationship Id="rId639" Type="http://schemas.openxmlformats.org/officeDocument/2006/relationships/image" Target="../media/image782.png"/><Relationship Id="rId180" Type="http://schemas.openxmlformats.org/officeDocument/2006/relationships/customXml" Target="../ink/ink1407.xml"/><Relationship Id="rId278" Type="http://schemas.openxmlformats.org/officeDocument/2006/relationships/customXml" Target="../ink/ink1456.xml"/><Relationship Id="rId401" Type="http://schemas.openxmlformats.org/officeDocument/2006/relationships/image" Target="../media/image6630.png"/><Relationship Id="rId846" Type="http://schemas.openxmlformats.org/officeDocument/2006/relationships/customXml" Target="../ink/ink1740.xml"/><Relationship Id="rId485" Type="http://schemas.openxmlformats.org/officeDocument/2006/relationships/image" Target="../media/image705.png"/><Relationship Id="rId692" Type="http://schemas.openxmlformats.org/officeDocument/2006/relationships/customXml" Target="../ink/ink1663.xml"/><Relationship Id="rId706" Type="http://schemas.openxmlformats.org/officeDocument/2006/relationships/customXml" Target="../ink/ink1670.xml"/><Relationship Id="rId913" Type="http://schemas.openxmlformats.org/officeDocument/2006/relationships/image" Target="../media/image919.png"/><Relationship Id="rId42" Type="http://schemas.openxmlformats.org/officeDocument/2006/relationships/customXml" Target="../ink/ink1338.xml"/><Relationship Id="rId138" Type="http://schemas.openxmlformats.org/officeDocument/2006/relationships/customXml" Target="../ink/ink1386.xml"/><Relationship Id="rId345" Type="http://schemas.openxmlformats.org/officeDocument/2006/relationships/image" Target="../media/image6350.png"/><Relationship Id="rId552" Type="http://schemas.openxmlformats.org/officeDocument/2006/relationships/customXml" Target="../ink/ink1593.xml"/><Relationship Id="rId191" Type="http://schemas.openxmlformats.org/officeDocument/2006/relationships/image" Target="../media/image16010.png"/><Relationship Id="rId205" Type="http://schemas.openxmlformats.org/officeDocument/2006/relationships/image" Target="../media/image17310.png"/><Relationship Id="rId412" Type="http://schemas.openxmlformats.org/officeDocument/2006/relationships/customXml" Target="../ink/ink1523.xml"/><Relationship Id="rId857" Type="http://schemas.openxmlformats.org/officeDocument/2006/relationships/image" Target="../media/image891.png"/><Relationship Id="rId289" Type="http://schemas.openxmlformats.org/officeDocument/2006/relationships/image" Target="../media/image21510.png"/><Relationship Id="rId496" Type="http://schemas.openxmlformats.org/officeDocument/2006/relationships/customXml" Target="../ink/ink1565.xml"/><Relationship Id="rId717" Type="http://schemas.openxmlformats.org/officeDocument/2006/relationships/image" Target="../media/image821.png"/><Relationship Id="rId53" Type="http://schemas.openxmlformats.org/officeDocument/2006/relationships/image" Target="../media/image27.png"/><Relationship Id="rId149" Type="http://schemas.openxmlformats.org/officeDocument/2006/relationships/image" Target="../media/image13310.png"/><Relationship Id="rId356" Type="http://schemas.openxmlformats.org/officeDocument/2006/relationships/customXml" Target="../ink/ink1495.xml"/><Relationship Id="rId563" Type="http://schemas.openxmlformats.org/officeDocument/2006/relationships/image" Target="../media/image744.png"/><Relationship Id="rId770" Type="http://schemas.openxmlformats.org/officeDocument/2006/relationships/customXml" Target="../ink/ink1702.xml"/><Relationship Id="rId216" Type="http://schemas.openxmlformats.org/officeDocument/2006/relationships/customXml" Target="../ink/ink1425.xml"/><Relationship Id="rId423" Type="http://schemas.openxmlformats.org/officeDocument/2006/relationships/image" Target="../media/image6740.png"/><Relationship Id="rId868" Type="http://schemas.openxmlformats.org/officeDocument/2006/relationships/customXml" Target="../ink/ink1751.xml"/><Relationship Id="rId630" Type="http://schemas.openxmlformats.org/officeDocument/2006/relationships/customXml" Target="../ink/ink1632.xml"/><Relationship Id="rId728" Type="http://schemas.openxmlformats.org/officeDocument/2006/relationships/customXml" Target="../ink/ink1681.xml"/><Relationship Id="rId64" Type="http://schemas.openxmlformats.org/officeDocument/2006/relationships/customXml" Target="../ink/ink1349.xml"/><Relationship Id="rId367" Type="http://schemas.openxmlformats.org/officeDocument/2006/relationships/image" Target="../media/image6460.png"/><Relationship Id="rId574" Type="http://schemas.openxmlformats.org/officeDocument/2006/relationships/customXml" Target="../ink/ink1604.xml"/><Relationship Id="rId227" Type="http://schemas.openxmlformats.org/officeDocument/2006/relationships/image" Target="../media/image18410.png"/><Relationship Id="rId781" Type="http://schemas.openxmlformats.org/officeDocument/2006/relationships/image" Target="../media/image853.png"/><Relationship Id="rId879" Type="http://schemas.openxmlformats.org/officeDocument/2006/relationships/image" Target="../media/image902.png"/><Relationship Id="rId434" Type="http://schemas.openxmlformats.org/officeDocument/2006/relationships/customXml" Target="../ink/ink1534.xml"/><Relationship Id="rId641" Type="http://schemas.openxmlformats.org/officeDocument/2006/relationships/image" Target="../media/image783.png"/><Relationship Id="rId739" Type="http://schemas.openxmlformats.org/officeDocument/2006/relationships/image" Target="../media/image832.png"/><Relationship Id="rId280" Type="http://schemas.openxmlformats.org/officeDocument/2006/relationships/customXml" Target="../ink/ink1457.xml"/><Relationship Id="rId501" Type="http://schemas.openxmlformats.org/officeDocument/2006/relationships/image" Target="../media/image713.png"/><Relationship Id="rId75" Type="http://schemas.openxmlformats.org/officeDocument/2006/relationships/image" Target="../media/image38.png"/><Relationship Id="rId140" Type="http://schemas.openxmlformats.org/officeDocument/2006/relationships/customXml" Target="../ink/ink1387.xml"/><Relationship Id="rId378" Type="http://schemas.openxmlformats.org/officeDocument/2006/relationships/customXml" Target="../ink/ink1506.xml"/><Relationship Id="rId585" Type="http://schemas.openxmlformats.org/officeDocument/2006/relationships/image" Target="../media/image755.png"/><Relationship Id="rId792" Type="http://schemas.openxmlformats.org/officeDocument/2006/relationships/customXml" Target="../ink/ink1713.xml"/><Relationship Id="rId806" Type="http://schemas.openxmlformats.org/officeDocument/2006/relationships/customXml" Target="../ink/ink1720.xml"/><Relationship Id="rId6" Type="http://schemas.openxmlformats.org/officeDocument/2006/relationships/customXml" Target="../ink/ink1320.xml"/><Relationship Id="rId238" Type="http://schemas.openxmlformats.org/officeDocument/2006/relationships/customXml" Target="../ink/ink1436.xml"/><Relationship Id="rId445" Type="http://schemas.openxmlformats.org/officeDocument/2006/relationships/image" Target="../media/image6850.png"/><Relationship Id="rId652" Type="http://schemas.openxmlformats.org/officeDocument/2006/relationships/customXml" Target="../ink/ink1643.xml"/><Relationship Id="rId291" Type="http://schemas.openxmlformats.org/officeDocument/2006/relationships/image" Target="../media/image21610.png"/><Relationship Id="rId305" Type="http://schemas.openxmlformats.org/officeDocument/2006/relationships/image" Target="../media/image3440.png"/><Relationship Id="rId512" Type="http://schemas.openxmlformats.org/officeDocument/2006/relationships/customXml" Target="../ink/ink1573.xml"/><Relationship Id="rId86" Type="http://schemas.openxmlformats.org/officeDocument/2006/relationships/customXml" Target="../ink/ink1360.xml"/><Relationship Id="rId151" Type="http://schemas.openxmlformats.org/officeDocument/2006/relationships/image" Target="../media/image13410.png"/><Relationship Id="rId389" Type="http://schemas.openxmlformats.org/officeDocument/2006/relationships/image" Target="../media/image6570.png"/><Relationship Id="rId596" Type="http://schemas.openxmlformats.org/officeDocument/2006/relationships/customXml" Target="../ink/ink1615.xml"/><Relationship Id="rId817" Type="http://schemas.openxmlformats.org/officeDocument/2006/relationships/image" Target="../media/image871.png"/><Relationship Id="rId249" Type="http://schemas.openxmlformats.org/officeDocument/2006/relationships/image" Target="../media/image19510.png"/><Relationship Id="rId456" Type="http://schemas.openxmlformats.org/officeDocument/2006/relationships/customXml" Target="../ink/ink1545.xml"/><Relationship Id="rId663" Type="http://schemas.openxmlformats.org/officeDocument/2006/relationships/image" Target="../media/image794.png"/><Relationship Id="rId870" Type="http://schemas.openxmlformats.org/officeDocument/2006/relationships/customXml" Target="../ink/ink1752.xml"/><Relationship Id="rId13" Type="http://schemas.openxmlformats.org/officeDocument/2006/relationships/image" Target="../media/image7.png"/><Relationship Id="rId109" Type="http://schemas.openxmlformats.org/officeDocument/2006/relationships/image" Target="../media/image64.png"/><Relationship Id="rId316" Type="http://schemas.openxmlformats.org/officeDocument/2006/relationships/customXml" Target="../ink/ink1475.xml"/><Relationship Id="rId523" Type="http://schemas.openxmlformats.org/officeDocument/2006/relationships/image" Target="../media/image724.png"/><Relationship Id="rId97" Type="http://schemas.openxmlformats.org/officeDocument/2006/relationships/image" Target="../media/image49.png"/><Relationship Id="rId730" Type="http://schemas.openxmlformats.org/officeDocument/2006/relationships/customXml" Target="../ink/ink1682.xml"/><Relationship Id="rId828" Type="http://schemas.openxmlformats.org/officeDocument/2006/relationships/customXml" Target="../ink/ink1731.xml"/><Relationship Id="rId162" Type="http://schemas.openxmlformats.org/officeDocument/2006/relationships/customXml" Target="../ink/ink1398.xml"/><Relationship Id="rId467" Type="http://schemas.openxmlformats.org/officeDocument/2006/relationships/image" Target="../media/image6960.png"/><Relationship Id="rId674" Type="http://schemas.openxmlformats.org/officeDocument/2006/relationships/customXml" Target="../ink/ink1654.xml"/><Relationship Id="rId881" Type="http://schemas.openxmlformats.org/officeDocument/2006/relationships/image" Target="../media/image903.png"/><Relationship Id="rId24" Type="http://schemas.openxmlformats.org/officeDocument/2006/relationships/customXml" Target="../ink/ink1329.xml"/><Relationship Id="rId327" Type="http://schemas.openxmlformats.org/officeDocument/2006/relationships/image" Target="../media/image6260.png"/><Relationship Id="rId534" Type="http://schemas.openxmlformats.org/officeDocument/2006/relationships/customXml" Target="../ink/ink1584.xml"/><Relationship Id="rId741" Type="http://schemas.openxmlformats.org/officeDocument/2006/relationships/image" Target="../media/image833.png"/><Relationship Id="rId839" Type="http://schemas.openxmlformats.org/officeDocument/2006/relationships/image" Target="../media/image882.png"/><Relationship Id="rId173" Type="http://schemas.openxmlformats.org/officeDocument/2006/relationships/image" Target="../media/image14510.png"/><Relationship Id="rId380" Type="http://schemas.openxmlformats.org/officeDocument/2006/relationships/customXml" Target="../ink/ink1507.xml"/><Relationship Id="rId601" Type="http://schemas.openxmlformats.org/officeDocument/2006/relationships/image" Target="../media/image763.png"/><Relationship Id="rId240" Type="http://schemas.openxmlformats.org/officeDocument/2006/relationships/customXml" Target="../ink/ink1437.xml"/><Relationship Id="rId478" Type="http://schemas.openxmlformats.org/officeDocument/2006/relationships/customXml" Target="../ink/ink1556.xml"/><Relationship Id="rId685" Type="http://schemas.openxmlformats.org/officeDocument/2006/relationships/image" Target="../media/image805.png"/><Relationship Id="rId892" Type="http://schemas.openxmlformats.org/officeDocument/2006/relationships/customXml" Target="../ink/ink1763.xml"/><Relationship Id="rId906" Type="http://schemas.openxmlformats.org/officeDocument/2006/relationships/customXml" Target="../ink/ink1770.xml"/><Relationship Id="rId35" Type="http://schemas.openxmlformats.org/officeDocument/2006/relationships/image" Target="../media/image18.png"/><Relationship Id="rId100" Type="http://schemas.openxmlformats.org/officeDocument/2006/relationships/customXml" Target="../ink/ink1367.xml"/><Relationship Id="rId338" Type="http://schemas.openxmlformats.org/officeDocument/2006/relationships/customXml" Target="../ink/ink1486.xml"/><Relationship Id="rId545" Type="http://schemas.openxmlformats.org/officeDocument/2006/relationships/image" Target="../media/image735.png"/><Relationship Id="rId752" Type="http://schemas.openxmlformats.org/officeDocument/2006/relationships/customXml" Target="../ink/ink1693.xml"/><Relationship Id="rId184" Type="http://schemas.openxmlformats.org/officeDocument/2006/relationships/customXml" Target="../ink/ink1409.xml"/><Relationship Id="rId391" Type="http://schemas.openxmlformats.org/officeDocument/2006/relationships/image" Target="../media/image6580.png"/><Relationship Id="rId405" Type="http://schemas.openxmlformats.org/officeDocument/2006/relationships/image" Target="../media/image6650.png"/><Relationship Id="rId612" Type="http://schemas.openxmlformats.org/officeDocument/2006/relationships/customXml" Target="../ink/ink1623.xml"/><Relationship Id="rId251" Type="http://schemas.openxmlformats.org/officeDocument/2006/relationships/image" Target="../media/image19610.png"/><Relationship Id="rId489" Type="http://schemas.openxmlformats.org/officeDocument/2006/relationships/image" Target="../media/image707.png"/><Relationship Id="rId696" Type="http://schemas.openxmlformats.org/officeDocument/2006/relationships/customXml" Target="../ink/ink1665.xml"/><Relationship Id="rId917" Type="http://schemas.openxmlformats.org/officeDocument/2006/relationships/image" Target="../media/image921.png"/><Relationship Id="rId46" Type="http://schemas.openxmlformats.org/officeDocument/2006/relationships/customXml" Target="../ink/ink1340.xml"/><Relationship Id="rId349" Type="http://schemas.openxmlformats.org/officeDocument/2006/relationships/image" Target="../media/image6370.png"/><Relationship Id="rId556" Type="http://schemas.openxmlformats.org/officeDocument/2006/relationships/customXml" Target="../ink/ink1595.xml"/><Relationship Id="rId763" Type="http://schemas.openxmlformats.org/officeDocument/2006/relationships/image" Target="../media/image844.png"/><Relationship Id="rId111" Type="http://schemas.openxmlformats.org/officeDocument/2006/relationships/image" Target="../media/image65.png"/><Relationship Id="rId195" Type="http://schemas.openxmlformats.org/officeDocument/2006/relationships/image" Target="../media/image16810.png"/><Relationship Id="rId209" Type="http://schemas.openxmlformats.org/officeDocument/2006/relationships/image" Target="../media/image17510.png"/><Relationship Id="rId416" Type="http://schemas.openxmlformats.org/officeDocument/2006/relationships/customXml" Target="../ink/ink1525.xml"/><Relationship Id="rId623" Type="http://schemas.openxmlformats.org/officeDocument/2006/relationships/image" Target="../media/image774.png"/><Relationship Id="rId830" Type="http://schemas.openxmlformats.org/officeDocument/2006/relationships/customXml" Target="../ink/ink1732.xml"/><Relationship Id="rId57" Type="http://schemas.openxmlformats.org/officeDocument/2006/relationships/image" Target="../media/image29.png"/><Relationship Id="rId262" Type="http://schemas.openxmlformats.org/officeDocument/2006/relationships/customXml" Target="../ink/ink1448.xml"/><Relationship Id="rId567" Type="http://schemas.openxmlformats.org/officeDocument/2006/relationships/image" Target="../media/image746.png"/><Relationship Id="rId122" Type="http://schemas.openxmlformats.org/officeDocument/2006/relationships/customXml" Target="../ink/ink1378.xml"/><Relationship Id="rId774" Type="http://schemas.openxmlformats.org/officeDocument/2006/relationships/customXml" Target="../ink/ink1704.xml"/><Relationship Id="rId427" Type="http://schemas.openxmlformats.org/officeDocument/2006/relationships/image" Target="../media/image6760.png"/><Relationship Id="rId634" Type="http://schemas.openxmlformats.org/officeDocument/2006/relationships/customXml" Target="../ink/ink1634.xml"/><Relationship Id="rId841" Type="http://schemas.openxmlformats.org/officeDocument/2006/relationships/image" Target="../media/image883.png"/><Relationship Id="rId273" Type="http://schemas.openxmlformats.org/officeDocument/2006/relationships/image" Target="../media/image20710.png"/><Relationship Id="rId480" Type="http://schemas.openxmlformats.org/officeDocument/2006/relationships/customXml" Target="../ink/ink1557.xml"/><Relationship Id="rId701" Type="http://schemas.openxmlformats.org/officeDocument/2006/relationships/image" Target="../media/image813.png"/><Relationship Id="rId68" Type="http://schemas.openxmlformats.org/officeDocument/2006/relationships/customXml" Target="../ink/ink1351.xml"/><Relationship Id="rId133" Type="http://schemas.openxmlformats.org/officeDocument/2006/relationships/image" Target="../media/image12410.png"/><Relationship Id="rId340" Type="http://schemas.openxmlformats.org/officeDocument/2006/relationships/customXml" Target="../ink/ink1487.xml"/><Relationship Id="rId578" Type="http://schemas.openxmlformats.org/officeDocument/2006/relationships/customXml" Target="../ink/ink1606.xml"/><Relationship Id="rId785" Type="http://schemas.openxmlformats.org/officeDocument/2006/relationships/image" Target="../media/image855.png"/><Relationship Id="rId200" Type="http://schemas.openxmlformats.org/officeDocument/2006/relationships/customXml" Target="../ink/ink1417.xml"/><Relationship Id="rId438" Type="http://schemas.openxmlformats.org/officeDocument/2006/relationships/customXml" Target="../ink/ink1536.xml"/><Relationship Id="rId645" Type="http://schemas.openxmlformats.org/officeDocument/2006/relationships/image" Target="../media/image785.png"/><Relationship Id="rId852" Type="http://schemas.openxmlformats.org/officeDocument/2006/relationships/customXml" Target="../ink/ink1743.xml"/><Relationship Id="rId284" Type="http://schemas.openxmlformats.org/officeDocument/2006/relationships/customXml" Target="../ink/ink1459.xml"/><Relationship Id="rId491" Type="http://schemas.openxmlformats.org/officeDocument/2006/relationships/image" Target="../media/image708.png"/><Relationship Id="rId505" Type="http://schemas.openxmlformats.org/officeDocument/2006/relationships/image" Target="../media/image715.png"/><Relationship Id="rId712" Type="http://schemas.openxmlformats.org/officeDocument/2006/relationships/customXml" Target="../ink/ink1673.xml"/><Relationship Id="rId79" Type="http://schemas.openxmlformats.org/officeDocument/2006/relationships/image" Target="../media/image40.png"/><Relationship Id="rId144" Type="http://schemas.openxmlformats.org/officeDocument/2006/relationships/customXml" Target="../ink/ink1389.xml"/><Relationship Id="rId589" Type="http://schemas.openxmlformats.org/officeDocument/2006/relationships/image" Target="../media/image757.png"/><Relationship Id="rId796" Type="http://schemas.openxmlformats.org/officeDocument/2006/relationships/customXml" Target="../ink/ink1715.xml"/><Relationship Id="rId351" Type="http://schemas.openxmlformats.org/officeDocument/2006/relationships/image" Target="../media/image6380.png"/><Relationship Id="rId449" Type="http://schemas.openxmlformats.org/officeDocument/2006/relationships/image" Target="../media/image6870.png"/><Relationship Id="rId656" Type="http://schemas.openxmlformats.org/officeDocument/2006/relationships/customXml" Target="../ink/ink1645.xml"/><Relationship Id="rId863" Type="http://schemas.openxmlformats.org/officeDocument/2006/relationships/image" Target="../media/image894.png"/><Relationship Id="rId211" Type="http://schemas.openxmlformats.org/officeDocument/2006/relationships/image" Target="../media/image17610.png"/><Relationship Id="rId295" Type="http://schemas.openxmlformats.org/officeDocument/2006/relationships/image" Target="../media/image3390.png"/><Relationship Id="rId309" Type="http://schemas.openxmlformats.org/officeDocument/2006/relationships/image" Target="../media/image3460.png"/><Relationship Id="rId516" Type="http://schemas.openxmlformats.org/officeDocument/2006/relationships/customXml" Target="../ink/ink1575.xml"/><Relationship Id="rId48" Type="http://schemas.openxmlformats.org/officeDocument/2006/relationships/customXml" Target="../ink/ink1341.xml"/><Relationship Id="rId113" Type="http://schemas.openxmlformats.org/officeDocument/2006/relationships/image" Target="../media/image66.png"/><Relationship Id="rId320" Type="http://schemas.openxmlformats.org/officeDocument/2006/relationships/customXml" Target="../ink/ink1477.xml"/><Relationship Id="rId558" Type="http://schemas.openxmlformats.org/officeDocument/2006/relationships/customXml" Target="../ink/ink1596.xml"/><Relationship Id="rId723" Type="http://schemas.openxmlformats.org/officeDocument/2006/relationships/image" Target="../media/image824.png"/><Relationship Id="rId765" Type="http://schemas.openxmlformats.org/officeDocument/2006/relationships/image" Target="../media/image845.png"/><Relationship Id="rId155" Type="http://schemas.openxmlformats.org/officeDocument/2006/relationships/image" Target="../media/image13610.png"/><Relationship Id="rId197" Type="http://schemas.openxmlformats.org/officeDocument/2006/relationships/image" Target="../media/image16910.png"/><Relationship Id="rId362" Type="http://schemas.openxmlformats.org/officeDocument/2006/relationships/customXml" Target="../ink/ink1498.xml"/><Relationship Id="rId418" Type="http://schemas.openxmlformats.org/officeDocument/2006/relationships/customXml" Target="../ink/ink1526.xml"/><Relationship Id="rId625" Type="http://schemas.openxmlformats.org/officeDocument/2006/relationships/image" Target="../media/image775.png"/><Relationship Id="rId832" Type="http://schemas.openxmlformats.org/officeDocument/2006/relationships/customXml" Target="../ink/ink1733.xml"/><Relationship Id="rId222" Type="http://schemas.openxmlformats.org/officeDocument/2006/relationships/customXml" Target="../ink/ink1428.xml"/><Relationship Id="rId264" Type="http://schemas.openxmlformats.org/officeDocument/2006/relationships/customXml" Target="../ink/ink1449.xml"/><Relationship Id="rId471" Type="http://schemas.openxmlformats.org/officeDocument/2006/relationships/image" Target="../media/image6980.png"/><Relationship Id="rId667" Type="http://schemas.openxmlformats.org/officeDocument/2006/relationships/image" Target="../media/image796.png"/><Relationship Id="rId874" Type="http://schemas.openxmlformats.org/officeDocument/2006/relationships/customXml" Target="../ink/ink1754.xml"/><Relationship Id="rId17" Type="http://schemas.openxmlformats.org/officeDocument/2006/relationships/image" Target="../media/image9.png"/><Relationship Id="rId59" Type="http://schemas.openxmlformats.org/officeDocument/2006/relationships/image" Target="../media/image30.png"/><Relationship Id="rId124" Type="http://schemas.openxmlformats.org/officeDocument/2006/relationships/customXml" Target="../ink/ink1379.xml"/><Relationship Id="rId527" Type="http://schemas.openxmlformats.org/officeDocument/2006/relationships/image" Target="../media/image726.png"/><Relationship Id="rId569" Type="http://schemas.openxmlformats.org/officeDocument/2006/relationships/image" Target="../media/image747.png"/><Relationship Id="rId734" Type="http://schemas.openxmlformats.org/officeDocument/2006/relationships/customXml" Target="../ink/ink1684.xml"/><Relationship Id="rId776" Type="http://schemas.openxmlformats.org/officeDocument/2006/relationships/customXml" Target="../ink/ink1705.xml"/><Relationship Id="rId70" Type="http://schemas.openxmlformats.org/officeDocument/2006/relationships/customXml" Target="../ink/ink1352.xml"/><Relationship Id="rId166" Type="http://schemas.openxmlformats.org/officeDocument/2006/relationships/customXml" Target="../ink/ink1400.xml"/><Relationship Id="rId331" Type="http://schemas.openxmlformats.org/officeDocument/2006/relationships/image" Target="../media/image6280.png"/><Relationship Id="rId373" Type="http://schemas.openxmlformats.org/officeDocument/2006/relationships/image" Target="../media/image6490.png"/><Relationship Id="rId429" Type="http://schemas.openxmlformats.org/officeDocument/2006/relationships/image" Target="../media/image6770.png"/><Relationship Id="rId580" Type="http://schemas.openxmlformats.org/officeDocument/2006/relationships/customXml" Target="../ink/ink1607.xml"/><Relationship Id="rId636" Type="http://schemas.openxmlformats.org/officeDocument/2006/relationships/customXml" Target="../ink/ink1635.xml"/><Relationship Id="rId801" Type="http://schemas.openxmlformats.org/officeDocument/2006/relationships/image" Target="../media/image863.png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18710.png"/><Relationship Id="rId440" Type="http://schemas.openxmlformats.org/officeDocument/2006/relationships/customXml" Target="../ink/ink1537.xml"/><Relationship Id="rId678" Type="http://schemas.openxmlformats.org/officeDocument/2006/relationships/customXml" Target="../ink/ink1656.xml"/><Relationship Id="rId843" Type="http://schemas.openxmlformats.org/officeDocument/2006/relationships/image" Target="../media/image884.png"/><Relationship Id="rId885" Type="http://schemas.openxmlformats.org/officeDocument/2006/relationships/image" Target="../media/image905.png"/><Relationship Id="rId28" Type="http://schemas.openxmlformats.org/officeDocument/2006/relationships/customXml" Target="../ink/ink1331.xml"/><Relationship Id="rId275" Type="http://schemas.openxmlformats.org/officeDocument/2006/relationships/image" Target="../media/image20810.png"/><Relationship Id="rId300" Type="http://schemas.openxmlformats.org/officeDocument/2006/relationships/customXml" Target="../ink/ink1467.xml"/><Relationship Id="rId482" Type="http://schemas.openxmlformats.org/officeDocument/2006/relationships/customXml" Target="../ink/ink1558.xml"/><Relationship Id="rId538" Type="http://schemas.openxmlformats.org/officeDocument/2006/relationships/customXml" Target="../ink/ink1586.xml"/><Relationship Id="rId703" Type="http://schemas.openxmlformats.org/officeDocument/2006/relationships/image" Target="../media/image814.png"/><Relationship Id="rId745" Type="http://schemas.openxmlformats.org/officeDocument/2006/relationships/image" Target="../media/image835.png"/><Relationship Id="rId910" Type="http://schemas.openxmlformats.org/officeDocument/2006/relationships/customXml" Target="../ink/ink1772.xml"/><Relationship Id="rId81" Type="http://schemas.openxmlformats.org/officeDocument/2006/relationships/image" Target="../media/image41.png"/><Relationship Id="rId135" Type="http://schemas.openxmlformats.org/officeDocument/2006/relationships/image" Target="../media/image12510.png"/><Relationship Id="rId177" Type="http://schemas.openxmlformats.org/officeDocument/2006/relationships/image" Target="../media/image14710.png"/><Relationship Id="rId342" Type="http://schemas.openxmlformats.org/officeDocument/2006/relationships/customXml" Target="../ink/ink1488.xml"/><Relationship Id="rId384" Type="http://schemas.openxmlformats.org/officeDocument/2006/relationships/customXml" Target="../ink/ink1509.xml"/><Relationship Id="rId591" Type="http://schemas.openxmlformats.org/officeDocument/2006/relationships/image" Target="../media/image758.png"/><Relationship Id="rId605" Type="http://schemas.openxmlformats.org/officeDocument/2006/relationships/image" Target="../media/image765.png"/><Relationship Id="rId787" Type="http://schemas.openxmlformats.org/officeDocument/2006/relationships/image" Target="../media/image856.png"/><Relationship Id="rId812" Type="http://schemas.openxmlformats.org/officeDocument/2006/relationships/customXml" Target="../ink/ink1723.xml"/><Relationship Id="rId202" Type="http://schemas.openxmlformats.org/officeDocument/2006/relationships/customXml" Target="../ink/ink1418.xml"/><Relationship Id="rId244" Type="http://schemas.openxmlformats.org/officeDocument/2006/relationships/customXml" Target="../ink/ink1439.xml"/><Relationship Id="rId647" Type="http://schemas.openxmlformats.org/officeDocument/2006/relationships/image" Target="../media/image786.png"/><Relationship Id="rId689" Type="http://schemas.openxmlformats.org/officeDocument/2006/relationships/image" Target="../media/image807.png"/><Relationship Id="rId854" Type="http://schemas.openxmlformats.org/officeDocument/2006/relationships/customXml" Target="../ink/ink1744.xml"/><Relationship Id="rId896" Type="http://schemas.openxmlformats.org/officeDocument/2006/relationships/customXml" Target="../ink/ink1765.xml"/><Relationship Id="rId39" Type="http://schemas.openxmlformats.org/officeDocument/2006/relationships/image" Target="../media/image20.png"/><Relationship Id="rId286" Type="http://schemas.openxmlformats.org/officeDocument/2006/relationships/customXml" Target="../ink/ink1460.xml"/><Relationship Id="rId451" Type="http://schemas.openxmlformats.org/officeDocument/2006/relationships/image" Target="../media/image6880.png"/><Relationship Id="rId493" Type="http://schemas.openxmlformats.org/officeDocument/2006/relationships/image" Target="../media/image709.png"/><Relationship Id="rId507" Type="http://schemas.openxmlformats.org/officeDocument/2006/relationships/image" Target="../media/image716.png"/><Relationship Id="rId549" Type="http://schemas.openxmlformats.org/officeDocument/2006/relationships/image" Target="../media/image737.png"/><Relationship Id="rId714" Type="http://schemas.openxmlformats.org/officeDocument/2006/relationships/customXml" Target="../ink/ink1674.xml"/><Relationship Id="rId756" Type="http://schemas.openxmlformats.org/officeDocument/2006/relationships/customXml" Target="../ink/ink1695.xml"/><Relationship Id="rId921" Type="http://schemas.openxmlformats.org/officeDocument/2006/relationships/image" Target="../media/image923.png"/><Relationship Id="rId50" Type="http://schemas.openxmlformats.org/officeDocument/2006/relationships/customXml" Target="../ink/ink1342.xml"/><Relationship Id="rId104" Type="http://schemas.openxmlformats.org/officeDocument/2006/relationships/customXml" Target="../ink/ink1369.xml"/><Relationship Id="rId146" Type="http://schemas.openxmlformats.org/officeDocument/2006/relationships/customXml" Target="../ink/ink1390.xml"/><Relationship Id="rId188" Type="http://schemas.openxmlformats.org/officeDocument/2006/relationships/customXml" Target="../ink/ink1411.xml"/><Relationship Id="rId311" Type="http://schemas.openxmlformats.org/officeDocument/2006/relationships/image" Target="../media/image3470.png"/><Relationship Id="rId353" Type="http://schemas.openxmlformats.org/officeDocument/2006/relationships/image" Target="../media/image6390.png"/><Relationship Id="rId395" Type="http://schemas.openxmlformats.org/officeDocument/2006/relationships/image" Target="../media/image6600.png"/><Relationship Id="rId409" Type="http://schemas.openxmlformats.org/officeDocument/2006/relationships/image" Target="../media/image6670.png"/><Relationship Id="rId560" Type="http://schemas.openxmlformats.org/officeDocument/2006/relationships/customXml" Target="../ink/ink1597.xml"/><Relationship Id="rId798" Type="http://schemas.openxmlformats.org/officeDocument/2006/relationships/customXml" Target="../ink/ink1716.xml"/><Relationship Id="rId92" Type="http://schemas.openxmlformats.org/officeDocument/2006/relationships/customXml" Target="../ink/ink1363.xml"/><Relationship Id="rId213" Type="http://schemas.openxmlformats.org/officeDocument/2006/relationships/image" Target="../media/image17710.png"/><Relationship Id="rId420" Type="http://schemas.openxmlformats.org/officeDocument/2006/relationships/customXml" Target="../ink/ink1527.xml"/><Relationship Id="rId616" Type="http://schemas.openxmlformats.org/officeDocument/2006/relationships/customXml" Target="../ink/ink1625.xml"/><Relationship Id="rId658" Type="http://schemas.openxmlformats.org/officeDocument/2006/relationships/customXml" Target="../ink/ink1646.xml"/><Relationship Id="rId823" Type="http://schemas.openxmlformats.org/officeDocument/2006/relationships/image" Target="../media/image874.png"/><Relationship Id="rId865" Type="http://schemas.openxmlformats.org/officeDocument/2006/relationships/image" Target="../media/image895.png"/><Relationship Id="rId255" Type="http://schemas.openxmlformats.org/officeDocument/2006/relationships/image" Target="../media/image19810.png"/><Relationship Id="rId297" Type="http://schemas.openxmlformats.org/officeDocument/2006/relationships/image" Target="../media/image3400.png"/><Relationship Id="rId462" Type="http://schemas.openxmlformats.org/officeDocument/2006/relationships/customXml" Target="../ink/ink1548.xml"/><Relationship Id="rId518" Type="http://schemas.openxmlformats.org/officeDocument/2006/relationships/customXml" Target="../ink/ink1576.xml"/><Relationship Id="rId725" Type="http://schemas.openxmlformats.org/officeDocument/2006/relationships/image" Target="../media/image825.png"/><Relationship Id="rId115" Type="http://schemas.openxmlformats.org/officeDocument/2006/relationships/image" Target="../media/image67.png"/><Relationship Id="rId157" Type="http://schemas.openxmlformats.org/officeDocument/2006/relationships/image" Target="../media/image13710.png"/><Relationship Id="rId322" Type="http://schemas.openxmlformats.org/officeDocument/2006/relationships/customXml" Target="../ink/ink1478.xml"/><Relationship Id="rId364" Type="http://schemas.openxmlformats.org/officeDocument/2006/relationships/customXml" Target="../ink/ink1499.xml"/><Relationship Id="rId767" Type="http://schemas.openxmlformats.org/officeDocument/2006/relationships/image" Target="../media/image846.png"/><Relationship Id="rId61" Type="http://schemas.openxmlformats.org/officeDocument/2006/relationships/image" Target="../media/image31.png"/><Relationship Id="rId199" Type="http://schemas.openxmlformats.org/officeDocument/2006/relationships/image" Target="../media/image17010.png"/><Relationship Id="rId571" Type="http://schemas.openxmlformats.org/officeDocument/2006/relationships/image" Target="../media/image748.png"/><Relationship Id="rId627" Type="http://schemas.openxmlformats.org/officeDocument/2006/relationships/image" Target="../media/image776.png"/><Relationship Id="rId669" Type="http://schemas.openxmlformats.org/officeDocument/2006/relationships/image" Target="../media/image797.png"/><Relationship Id="rId834" Type="http://schemas.openxmlformats.org/officeDocument/2006/relationships/customXml" Target="../ink/ink1734.xml"/><Relationship Id="rId876" Type="http://schemas.openxmlformats.org/officeDocument/2006/relationships/customXml" Target="../ink/ink1755.xml"/><Relationship Id="rId19" Type="http://schemas.openxmlformats.org/officeDocument/2006/relationships/image" Target="../media/image10.png"/><Relationship Id="rId224" Type="http://schemas.openxmlformats.org/officeDocument/2006/relationships/customXml" Target="../ink/ink1429.xml"/><Relationship Id="rId266" Type="http://schemas.openxmlformats.org/officeDocument/2006/relationships/customXml" Target="../ink/ink1450.xml"/><Relationship Id="rId431" Type="http://schemas.openxmlformats.org/officeDocument/2006/relationships/image" Target="../media/image6780.png"/><Relationship Id="rId473" Type="http://schemas.openxmlformats.org/officeDocument/2006/relationships/image" Target="../media/image6990.png"/><Relationship Id="rId529" Type="http://schemas.openxmlformats.org/officeDocument/2006/relationships/image" Target="../media/image727.png"/><Relationship Id="rId680" Type="http://schemas.openxmlformats.org/officeDocument/2006/relationships/customXml" Target="../ink/ink1657.xml"/><Relationship Id="rId736" Type="http://schemas.openxmlformats.org/officeDocument/2006/relationships/customXml" Target="../ink/ink1685.xml"/><Relationship Id="rId901" Type="http://schemas.openxmlformats.org/officeDocument/2006/relationships/image" Target="../media/image913.png"/><Relationship Id="rId30" Type="http://schemas.openxmlformats.org/officeDocument/2006/relationships/customXml" Target="../ink/ink1332.xml"/><Relationship Id="rId126" Type="http://schemas.openxmlformats.org/officeDocument/2006/relationships/customXml" Target="../ink/ink1380.xml"/><Relationship Id="rId168" Type="http://schemas.openxmlformats.org/officeDocument/2006/relationships/customXml" Target="../ink/ink1401.xml"/><Relationship Id="rId333" Type="http://schemas.openxmlformats.org/officeDocument/2006/relationships/image" Target="../media/image6290.png"/><Relationship Id="rId540" Type="http://schemas.openxmlformats.org/officeDocument/2006/relationships/customXml" Target="../ink/ink1587.xml"/><Relationship Id="rId778" Type="http://schemas.openxmlformats.org/officeDocument/2006/relationships/customXml" Target="../ink/ink1706.xml"/><Relationship Id="rId72" Type="http://schemas.openxmlformats.org/officeDocument/2006/relationships/customXml" Target="../ink/ink1353.xml"/><Relationship Id="rId375" Type="http://schemas.openxmlformats.org/officeDocument/2006/relationships/image" Target="../media/image6500.png"/><Relationship Id="rId582" Type="http://schemas.openxmlformats.org/officeDocument/2006/relationships/customXml" Target="../ink/ink1608.xml"/><Relationship Id="rId638" Type="http://schemas.openxmlformats.org/officeDocument/2006/relationships/customXml" Target="../ink/ink1636.xml"/><Relationship Id="rId803" Type="http://schemas.openxmlformats.org/officeDocument/2006/relationships/image" Target="../media/image864.png"/><Relationship Id="rId845" Type="http://schemas.openxmlformats.org/officeDocument/2006/relationships/image" Target="../media/image885.png"/><Relationship Id="rId3" Type="http://schemas.openxmlformats.org/officeDocument/2006/relationships/image" Target="../media/image2.png"/><Relationship Id="rId235" Type="http://schemas.openxmlformats.org/officeDocument/2006/relationships/image" Target="../media/image18810.png"/><Relationship Id="rId277" Type="http://schemas.openxmlformats.org/officeDocument/2006/relationships/image" Target="../media/image20910.png"/><Relationship Id="rId400" Type="http://schemas.openxmlformats.org/officeDocument/2006/relationships/customXml" Target="../ink/ink1517.xml"/><Relationship Id="rId442" Type="http://schemas.openxmlformats.org/officeDocument/2006/relationships/customXml" Target="../ink/ink1538.xml"/><Relationship Id="rId484" Type="http://schemas.openxmlformats.org/officeDocument/2006/relationships/customXml" Target="../ink/ink1559.xml"/><Relationship Id="rId705" Type="http://schemas.openxmlformats.org/officeDocument/2006/relationships/image" Target="../media/image815.png"/><Relationship Id="rId887" Type="http://schemas.openxmlformats.org/officeDocument/2006/relationships/image" Target="../media/image906.png"/><Relationship Id="rId137" Type="http://schemas.openxmlformats.org/officeDocument/2006/relationships/image" Target="../media/image12710.png"/><Relationship Id="rId302" Type="http://schemas.openxmlformats.org/officeDocument/2006/relationships/customXml" Target="../ink/ink1468.xml"/><Relationship Id="rId344" Type="http://schemas.openxmlformats.org/officeDocument/2006/relationships/customXml" Target="../ink/ink1489.xml"/><Relationship Id="rId691" Type="http://schemas.openxmlformats.org/officeDocument/2006/relationships/image" Target="../media/image808.png"/><Relationship Id="rId747" Type="http://schemas.openxmlformats.org/officeDocument/2006/relationships/image" Target="../media/image836.png"/><Relationship Id="rId789" Type="http://schemas.openxmlformats.org/officeDocument/2006/relationships/image" Target="../media/image857.png"/><Relationship Id="rId912" Type="http://schemas.openxmlformats.org/officeDocument/2006/relationships/customXml" Target="../ink/ink1773.xml"/><Relationship Id="rId41" Type="http://schemas.openxmlformats.org/officeDocument/2006/relationships/image" Target="../media/image21.png"/><Relationship Id="rId83" Type="http://schemas.openxmlformats.org/officeDocument/2006/relationships/image" Target="../media/image42.png"/><Relationship Id="rId179" Type="http://schemas.openxmlformats.org/officeDocument/2006/relationships/image" Target="../media/image14810.png"/><Relationship Id="rId386" Type="http://schemas.openxmlformats.org/officeDocument/2006/relationships/customXml" Target="../ink/ink1510.xml"/><Relationship Id="rId551" Type="http://schemas.openxmlformats.org/officeDocument/2006/relationships/image" Target="../media/image738.png"/><Relationship Id="rId593" Type="http://schemas.openxmlformats.org/officeDocument/2006/relationships/image" Target="../media/image759.png"/><Relationship Id="rId607" Type="http://schemas.openxmlformats.org/officeDocument/2006/relationships/image" Target="../media/image766.png"/><Relationship Id="rId649" Type="http://schemas.openxmlformats.org/officeDocument/2006/relationships/image" Target="../media/image787.png"/><Relationship Id="rId814" Type="http://schemas.openxmlformats.org/officeDocument/2006/relationships/customXml" Target="../ink/ink1724.xml"/><Relationship Id="rId856" Type="http://schemas.openxmlformats.org/officeDocument/2006/relationships/customXml" Target="../ink/ink1745.xml"/><Relationship Id="rId190" Type="http://schemas.openxmlformats.org/officeDocument/2006/relationships/customXml" Target="../ink/ink1412.xml"/><Relationship Id="rId204" Type="http://schemas.openxmlformats.org/officeDocument/2006/relationships/customXml" Target="../ink/ink1419.xml"/><Relationship Id="rId246" Type="http://schemas.openxmlformats.org/officeDocument/2006/relationships/customXml" Target="../ink/ink1440.xml"/><Relationship Id="rId288" Type="http://schemas.openxmlformats.org/officeDocument/2006/relationships/customXml" Target="../ink/ink1461.xml"/><Relationship Id="rId411" Type="http://schemas.openxmlformats.org/officeDocument/2006/relationships/image" Target="../media/image6680.png"/><Relationship Id="rId453" Type="http://schemas.openxmlformats.org/officeDocument/2006/relationships/image" Target="../media/image6890.png"/><Relationship Id="rId509" Type="http://schemas.openxmlformats.org/officeDocument/2006/relationships/image" Target="../media/image717.png"/><Relationship Id="rId660" Type="http://schemas.openxmlformats.org/officeDocument/2006/relationships/customXml" Target="../ink/ink1647.xml"/><Relationship Id="rId898" Type="http://schemas.openxmlformats.org/officeDocument/2006/relationships/customXml" Target="../ink/ink1766.xml"/><Relationship Id="rId106" Type="http://schemas.openxmlformats.org/officeDocument/2006/relationships/customXml" Target="../ink/ink1370.xml"/><Relationship Id="rId313" Type="http://schemas.openxmlformats.org/officeDocument/2006/relationships/image" Target="../media/image3480.png"/><Relationship Id="rId495" Type="http://schemas.openxmlformats.org/officeDocument/2006/relationships/image" Target="../media/image710.png"/><Relationship Id="rId716" Type="http://schemas.openxmlformats.org/officeDocument/2006/relationships/customXml" Target="../ink/ink1675.xml"/><Relationship Id="rId758" Type="http://schemas.openxmlformats.org/officeDocument/2006/relationships/customXml" Target="../ink/ink1696.xml"/><Relationship Id="rId10" Type="http://schemas.openxmlformats.org/officeDocument/2006/relationships/customXml" Target="../ink/ink1322.xml"/><Relationship Id="rId52" Type="http://schemas.openxmlformats.org/officeDocument/2006/relationships/customXml" Target="../ink/ink1343.xml"/><Relationship Id="rId94" Type="http://schemas.openxmlformats.org/officeDocument/2006/relationships/customXml" Target="../ink/ink1364.xml"/><Relationship Id="rId148" Type="http://schemas.openxmlformats.org/officeDocument/2006/relationships/customXml" Target="../ink/ink1391.xml"/><Relationship Id="rId355" Type="http://schemas.openxmlformats.org/officeDocument/2006/relationships/image" Target="../media/image6400.png"/><Relationship Id="rId397" Type="http://schemas.openxmlformats.org/officeDocument/2006/relationships/image" Target="../media/image6610.png"/><Relationship Id="rId520" Type="http://schemas.openxmlformats.org/officeDocument/2006/relationships/customXml" Target="../ink/ink1577.xml"/><Relationship Id="rId562" Type="http://schemas.openxmlformats.org/officeDocument/2006/relationships/customXml" Target="../ink/ink1598.xml"/><Relationship Id="rId618" Type="http://schemas.openxmlformats.org/officeDocument/2006/relationships/customXml" Target="../ink/ink1626.xml"/><Relationship Id="rId825" Type="http://schemas.openxmlformats.org/officeDocument/2006/relationships/image" Target="../media/image875.png"/><Relationship Id="rId215" Type="http://schemas.openxmlformats.org/officeDocument/2006/relationships/image" Target="../media/image17810.png"/><Relationship Id="rId257" Type="http://schemas.openxmlformats.org/officeDocument/2006/relationships/image" Target="../media/image19910.png"/><Relationship Id="rId422" Type="http://schemas.openxmlformats.org/officeDocument/2006/relationships/customXml" Target="../ink/ink1528.xml"/><Relationship Id="rId464" Type="http://schemas.openxmlformats.org/officeDocument/2006/relationships/customXml" Target="../ink/ink1549.xml"/><Relationship Id="rId867" Type="http://schemas.openxmlformats.org/officeDocument/2006/relationships/image" Target="../media/image896.png"/><Relationship Id="rId299" Type="http://schemas.openxmlformats.org/officeDocument/2006/relationships/image" Target="../media/image3410.png"/><Relationship Id="rId727" Type="http://schemas.openxmlformats.org/officeDocument/2006/relationships/image" Target="../media/image826.png"/><Relationship Id="rId63" Type="http://schemas.openxmlformats.org/officeDocument/2006/relationships/image" Target="../media/image32.png"/><Relationship Id="rId159" Type="http://schemas.openxmlformats.org/officeDocument/2006/relationships/image" Target="../media/image13810.png"/><Relationship Id="rId366" Type="http://schemas.openxmlformats.org/officeDocument/2006/relationships/customXml" Target="../ink/ink1500.xml"/><Relationship Id="rId573" Type="http://schemas.openxmlformats.org/officeDocument/2006/relationships/image" Target="../media/image749.png"/><Relationship Id="rId780" Type="http://schemas.openxmlformats.org/officeDocument/2006/relationships/customXml" Target="../ink/ink1707.xml"/><Relationship Id="rId226" Type="http://schemas.openxmlformats.org/officeDocument/2006/relationships/customXml" Target="../ink/ink1430.xml"/><Relationship Id="rId433" Type="http://schemas.openxmlformats.org/officeDocument/2006/relationships/image" Target="../media/image6790.png"/><Relationship Id="rId878" Type="http://schemas.openxmlformats.org/officeDocument/2006/relationships/customXml" Target="../ink/ink1756.xml"/><Relationship Id="rId640" Type="http://schemas.openxmlformats.org/officeDocument/2006/relationships/customXml" Target="../ink/ink1637.xml"/><Relationship Id="rId738" Type="http://schemas.openxmlformats.org/officeDocument/2006/relationships/customXml" Target="../ink/ink1686.xml"/><Relationship Id="rId74" Type="http://schemas.openxmlformats.org/officeDocument/2006/relationships/customXml" Target="../ink/ink1354.xml"/><Relationship Id="rId377" Type="http://schemas.openxmlformats.org/officeDocument/2006/relationships/image" Target="../media/image6510.png"/><Relationship Id="rId500" Type="http://schemas.openxmlformats.org/officeDocument/2006/relationships/customXml" Target="../ink/ink1567.xml"/><Relationship Id="rId584" Type="http://schemas.openxmlformats.org/officeDocument/2006/relationships/customXml" Target="../ink/ink1609.xml"/><Relationship Id="rId805" Type="http://schemas.openxmlformats.org/officeDocument/2006/relationships/image" Target="../media/image865.png"/><Relationship Id="rId5" Type="http://schemas.openxmlformats.org/officeDocument/2006/relationships/image" Target="../media/image3.png"/><Relationship Id="rId237" Type="http://schemas.openxmlformats.org/officeDocument/2006/relationships/image" Target="../media/image18910.png"/><Relationship Id="rId791" Type="http://schemas.openxmlformats.org/officeDocument/2006/relationships/image" Target="../media/image858.png"/><Relationship Id="rId889" Type="http://schemas.openxmlformats.org/officeDocument/2006/relationships/image" Target="../media/image907.png"/><Relationship Id="rId444" Type="http://schemas.openxmlformats.org/officeDocument/2006/relationships/customXml" Target="../ink/ink1539.xml"/><Relationship Id="rId651" Type="http://schemas.openxmlformats.org/officeDocument/2006/relationships/image" Target="../media/image788.png"/><Relationship Id="rId749" Type="http://schemas.openxmlformats.org/officeDocument/2006/relationships/image" Target="../media/image837.png"/><Relationship Id="rId290" Type="http://schemas.openxmlformats.org/officeDocument/2006/relationships/customXml" Target="../ink/ink1462.xml"/><Relationship Id="rId304" Type="http://schemas.openxmlformats.org/officeDocument/2006/relationships/customXml" Target="../ink/ink1469.xml"/><Relationship Id="rId388" Type="http://schemas.openxmlformats.org/officeDocument/2006/relationships/customXml" Target="../ink/ink1511.xml"/><Relationship Id="rId511" Type="http://schemas.openxmlformats.org/officeDocument/2006/relationships/image" Target="../media/image718.png"/><Relationship Id="rId609" Type="http://schemas.openxmlformats.org/officeDocument/2006/relationships/image" Target="../media/image767.png"/><Relationship Id="rId85" Type="http://schemas.openxmlformats.org/officeDocument/2006/relationships/image" Target="../media/image43.png"/><Relationship Id="rId150" Type="http://schemas.openxmlformats.org/officeDocument/2006/relationships/customXml" Target="../ink/ink1392.xml"/><Relationship Id="rId595" Type="http://schemas.openxmlformats.org/officeDocument/2006/relationships/image" Target="../media/image760.png"/><Relationship Id="rId816" Type="http://schemas.openxmlformats.org/officeDocument/2006/relationships/customXml" Target="../ink/ink1725.xml"/><Relationship Id="rId248" Type="http://schemas.openxmlformats.org/officeDocument/2006/relationships/customXml" Target="../ink/ink1441.xml"/><Relationship Id="rId455" Type="http://schemas.openxmlformats.org/officeDocument/2006/relationships/image" Target="../media/image6900.png"/><Relationship Id="rId662" Type="http://schemas.openxmlformats.org/officeDocument/2006/relationships/customXml" Target="../ink/ink1648.xml"/><Relationship Id="rId12" Type="http://schemas.openxmlformats.org/officeDocument/2006/relationships/customXml" Target="../ink/ink1323.xml"/><Relationship Id="rId108" Type="http://schemas.openxmlformats.org/officeDocument/2006/relationships/customXml" Target="../ink/ink1371.xml"/><Relationship Id="rId315" Type="http://schemas.openxmlformats.org/officeDocument/2006/relationships/image" Target="../media/image3490.png"/><Relationship Id="rId522" Type="http://schemas.openxmlformats.org/officeDocument/2006/relationships/customXml" Target="../ink/ink1578.xml"/><Relationship Id="rId96" Type="http://schemas.openxmlformats.org/officeDocument/2006/relationships/customXml" Target="../ink/ink1365.xml"/><Relationship Id="rId161" Type="http://schemas.openxmlformats.org/officeDocument/2006/relationships/image" Target="../media/image13910.png"/><Relationship Id="rId399" Type="http://schemas.openxmlformats.org/officeDocument/2006/relationships/image" Target="../media/image6620.png"/><Relationship Id="rId827" Type="http://schemas.openxmlformats.org/officeDocument/2006/relationships/image" Target="../media/image876.png"/><Relationship Id="rId259" Type="http://schemas.openxmlformats.org/officeDocument/2006/relationships/image" Target="../media/image20010.png"/><Relationship Id="rId466" Type="http://schemas.openxmlformats.org/officeDocument/2006/relationships/customXml" Target="../ink/ink1550.xml"/><Relationship Id="rId673" Type="http://schemas.openxmlformats.org/officeDocument/2006/relationships/image" Target="../media/image799.png"/><Relationship Id="rId880" Type="http://schemas.openxmlformats.org/officeDocument/2006/relationships/customXml" Target="../ink/ink1757.xml"/><Relationship Id="rId23" Type="http://schemas.openxmlformats.org/officeDocument/2006/relationships/image" Target="../media/image12.png"/><Relationship Id="rId119" Type="http://schemas.openxmlformats.org/officeDocument/2006/relationships/image" Target="../media/image11710.png"/><Relationship Id="rId326" Type="http://schemas.openxmlformats.org/officeDocument/2006/relationships/customXml" Target="../ink/ink1480.xml"/><Relationship Id="rId533" Type="http://schemas.openxmlformats.org/officeDocument/2006/relationships/image" Target="../media/image729.png"/><Relationship Id="rId740" Type="http://schemas.openxmlformats.org/officeDocument/2006/relationships/customXml" Target="../ink/ink1687.xml"/><Relationship Id="rId838" Type="http://schemas.openxmlformats.org/officeDocument/2006/relationships/customXml" Target="../ink/ink1736.xml"/><Relationship Id="rId172" Type="http://schemas.openxmlformats.org/officeDocument/2006/relationships/customXml" Target="../ink/ink1403.xml"/><Relationship Id="rId477" Type="http://schemas.openxmlformats.org/officeDocument/2006/relationships/image" Target="../media/image7010.png"/><Relationship Id="rId600" Type="http://schemas.openxmlformats.org/officeDocument/2006/relationships/customXml" Target="../ink/ink1617.xml"/><Relationship Id="rId684" Type="http://schemas.openxmlformats.org/officeDocument/2006/relationships/customXml" Target="../ink/ink1659.xml"/><Relationship Id="rId337" Type="http://schemas.openxmlformats.org/officeDocument/2006/relationships/image" Target="../media/image6310.png"/><Relationship Id="rId891" Type="http://schemas.openxmlformats.org/officeDocument/2006/relationships/image" Target="../media/image908.png"/><Relationship Id="rId905" Type="http://schemas.openxmlformats.org/officeDocument/2006/relationships/image" Target="../media/image915.png"/><Relationship Id="rId34" Type="http://schemas.openxmlformats.org/officeDocument/2006/relationships/customXml" Target="../ink/ink1334.xml"/><Relationship Id="rId544" Type="http://schemas.openxmlformats.org/officeDocument/2006/relationships/customXml" Target="../ink/ink1589.xml"/><Relationship Id="rId751" Type="http://schemas.openxmlformats.org/officeDocument/2006/relationships/image" Target="../media/image838.png"/><Relationship Id="rId849" Type="http://schemas.openxmlformats.org/officeDocument/2006/relationships/image" Target="../media/image887.png"/><Relationship Id="rId183" Type="http://schemas.openxmlformats.org/officeDocument/2006/relationships/image" Target="../media/image15010.png"/><Relationship Id="rId390" Type="http://schemas.openxmlformats.org/officeDocument/2006/relationships/customXml" Target="../ink/ink1512.xml"/><Relationship Id="rId404" Type="http://schemas.openxmlformats.org/officeDocument/2006/relationships/customXml" Target="../ink/ink1519.xml"/><Relationship Id="rId611" Type="http://schemas.openxmlformats.org/officeDocument/2006/relationships/image" Target="../media/image768.png"/><Relationship Id="rId250" Type="http://schemas.openxmlformats.org/officeDocument/2006/relationships/customXml" Target="../ink/ink1442.xml"/><Relationship Id="rId488" Type="http://schemas.openxmlformats.org/officeDocument/2006/relationships/customXml" Target="../ink/ink1561.xml"/><Relationship Id="rId695" Type="http://schemas.openxmlformats.org/officeDocument/2006/relationships/image" Target="../media/image810.png"/><Relationship Id="rId709" Type="http://schemas.openxmlformats.org/officeDocument/2006/relationships/image" Target="../media/image817.png"/><Relationship Id="rId916" Type="http://schemas.openxmlformats.org/officeDocument/2006/relationships/customXml" Target="../ink/ink1775.xml"/><Relationship Id="rId45" Type="http://schemas.openxmlformats.org/officeDocument/2006/relationships/image" Target="../media/image23.png"/><Relationship Id="rId110" Type="http://schemas.openxmlformats.org/officeDocument/2006/relationships/customXml" Target="../ink/ink1372.xml"/><Relationship Id="rId348" Type="http://schemas.openxmlformats.org/officeDocument/2006/relationships/customXml" Target="../ink/ink1491.xml"/><Relationship Id="rId555" Type="http://schemas.openxmlformats.org/officeDocument/2006/relationships/image" Target="../media/image740.png"/><Relationship Id="rId762" Type="http://schemas.openxmlformats.org/officeDocument/2006/relationships/customXml" Target="../ink/ink1698.xml"/><Relationship Id="rId194" Type="http://schemas.openxmlformats.org/officeDocument/2006/relationships/customXml" Target="../ink/ink1414.xml"/><Relationship Id="rId208" Type="http://schemas.openxmlformats.org/officeDocument/2006/relationships/customXml" Target="../ink/ink1421.xml"/><Relationship Id="rId415" Type="http://schemas.openxmlformats.org/officeDocument/2006/relationships/image" Target="../media/image6700.png"/><Relationship Id="rId622" Type="http://schemas.openxmlformats.org/officeDocument/2006/relationships/customXml" Target="../ink/ink1628.xml"/><Relationship Id="rId261" Type="http://schemas.openxmlformats.org/officeDocument/2006/relationships/image" Target="../media/image20110.png"/><Relationship Id="rId499" Type="http://schemas.openxmlformats.org/officeDocument/2006/relationships/image" Target="../media/image712.png"/><Relationship Id="rId56" Type="http://schemas.openxmlformats.org/officeDocument/2006/relationships/customXml" Target="../ink/ink1345.xml"/><Relationship Id="rId359" Type="http://schemas.openxmlformats.org/officeDocument/2006/relationships/image" Target="../media/image6420.png"/><Relationship Id="rId566" Type="http://schemas.openxmlformats.org/officeDocument/2006/relationships/customXml" Target="../ink/ink1600.xml"/><Relationship Id="rId773" Type="http://schemas.openxmlformats.org/officeDocument/2006/relationships/image" Target="../media/image849.png"/><Relationship Id="rId121" Type="http://schemas.openxmlformats.org/officeDocument/2006/relationships/image" Target="../media/image11810.png"/><Relationship Id="rId219" Type="http://schemas.openxmlformats.org/officeDocument/2006/relationships/image" Target="../media/image18010.png"/><Relationship Id="rId426" Type="http://schemas.openxmlformats.org/officeDocument/2006/relationships/customXml" Target="../ink/ink1530.xml"/><Relationship Id="rId633" Type="http://schemas.openxmlformats.org/officeDocument/2006/relationships/image" Target="../media/image779.png"/><Relationship Id="rId840" Type="http://schemas.openxmlformats.org/officeDocument/2006/relationships/customXml" Target="../ink/ink1737.xml"/><Relationship Id="rId67" Type="http://schemas.openxmlformats.org/officeDocument/2006/relationships/image" Target="../media/image34.png"/><Relationship Id="rId272" Type="http://schemas.openxmlformats.org/officeDocument/2006/relationships/customXml" Target="../ink/ink1453.xml"/><Relationship Id="rId577" Type="http://schemas.openxmlformats.org/officeDocument/2006/relationships/image" Target="../media/image751.png"/><Relationship Id="rId700" Type="http://schemas.openxmlformats.org/officeDocument/2006/relationships/customXml" Target="../ink/ink1667.xml"/><Relationship Id="rId132" Type="http://schemas.openxmlformats.org/officeDocument/2006/relationships/customXml" Target="../ink/ink1383.xml"/><Relationship Id="rId784" Type="http://schemas.openxmlformats.org/officeDocument/2006/relationships/customXml" Target="../ink/ink1709.xml"/><Relationship Id="rId437" Type="http://schemas.openxmlformats.org/officeDocument/2006/relationships/image" Target="../media/image6810.png"/><Relationship Id="rId644" Type="http://schemas.openxmlformats.org/officeDocument/2006/relationships/customXml" Target="../ink/ink1639.xml"/><Relationship Id="rId851" Type="http://schemas.openxmlformats.org/officeDocument/2006/relationships/image" Target="../media/image888.png"/><Relationship Id="rId283" Type="http://schemas.openxmlformats.org/officeDocument/2006/relationships/image" Target="../media/image21210.png"/><Relationship Id="rId490" Type="http://schemas.openxmlformats.org/officeDocument/2006/relationships/customXml" Target="../ink/ink1562.xml"/><Relationship Id="rId504" Type="http://schemas.openxmlformats.org/officeDocument/2006/relationships/customXml" Target="../ink/ink1569.xml"/><Relationship Id="rId711" Type="http://schemas.openxmlformats.org/officeDocument/2006/relationships/image" Target="../media/image818.png"/><Relationship Id="rId78" Type="http://schemas.openxmlformats.org/officeDocument/2006/relationships/customXml" Target="../ink/ink1356.xml"/><Relationship Id="rId143" Type="http://schemas.openxmlformats.org/officeDocument/2006/relationships/image" Target="../media/image13010.png"/><Relationship Id="rId350" Type="http://schemas.openxmlformats.org/officeDocument/2006/relationships/customXml" Target="../ink/ink1492.xml"/><Relationship Id="rId588" Type="http://schemas.openxmlformats.org/officeDocument/2006/relationships/customXml" Target="../ink/ink1611.xml"/><Relationship Id="rId795" Type="http://schemas.openxmlformats.org/officeDocument/2006/relationships/image" Target="../media/image860.png"/><Relationship Id="rId809" Type="http://schemas.openxmlformats.org/officeDocument/2006/relationships/image" Target="../media/image867.png"/><Relationship Id="rId9" Type="http://schemas.openxmlformats.org/officeDocument/2006/relationships/image" Target="../media/image5.png"/><Relationship Id="rId210" Type="http://schemas.openxmlformats.org/officeDocument/2006/relationships/customXml" Target="../ink/ink1422.xml"/><Relationship Id="rId448" Type="http://schemas.openxmlformats.org/officeDocument/2006/relationships/customXml" Target="../ink/ink1541.xml"/><Relationship Id="rId655" Type="http://schemas.openxmlformats.org/officeDocument/2006/relationships/image" Target="../media/image790.png"/><Relationship Id="rId862" Type="http://schemas.openxmlformats.org/officeDocument/2006/relationships/customXml" Target="../ink/ink1748.xml"/><Relationship Id="rId294" Type="http://schemas.openxmlformats.org/officeDocument/2006/relationships/customXml" Target="../ink/ink1464.xml"/><Relationship Id="rId308" Type="http://schemas.openxmlformats.org/officeDocument/2006/relationships/customXml" Target="../ink/ink1471.xml"/><Relationship Id="rId515" Type="http://schemas.openxmlformats.org/officeDocument/2006/relationships/image" Target="../media/image720.png"/><Relationship Id="rId722" Type="http://schemas.openxmlformats.org/officeDocument/2006/relationships/customXml" Target="../ink/ink1678.xml"/><Relationship Id="rId89" Type="http://schemas.openxmlformats.org/officeDocument/2006/relationships/image" Target="../media/image45.png"/><Relationship Id="rId154" Type="http://schemas.openxmlformats.org/officeDocument/2006/relationships/customXml" Target="../ink/ink1394.xml"/><Relationship Id="rId361" Type="http://schemas.openxmlformats.org/officeDocument/2006/relationships/image" Target="../media/image6430.png"/><Relationship Id="rId599" Type="http://schemas.openxmlformats.org/officeDocument/2006/relationships/image" Target="../media/image762.png"/><Relationship Id="rId459" Type="http://schemas.openxmlformats.org/officeDocument/2006/relationships/image" Target="../media/image6920.png"/><Relationship Id="rId666" Type="http://schemas.openxmlformats.org/officeDocument/2006/relationships/customXml" Target="../ink/ink1650.xml"/><Relationship Id="rId873" Type="http://schemas.openxmlformats.org/officeDocument/2006/relationships/image" Target="../media/image899.png"/><Relationship Id="rId16" Type="http://schemas.openxmlformats.org/officeDocument/2006/relationships/customXml" Target="../ink/ink1325.xml"/><Relationship Id="rId221" Type="http://schemas.openxmlformats.org/officeDocument/2006/relationships/image" Target="../media/image18110.png"/><Relationship Id="rId319" Type="http://schemas.openxmlformats.org/officeDocument/2006/relationships/image" Target="../media/image3510.png"/><Relationship Id="rId526" Type="http://schemas.openxmlformats.org/officeDocument/2006/relationships/customXml" Target="../ink/ink1580.xml"/><Relationship Id="rId733" Type="http://schemas.openxmlformats.org/officeDocument/2006/relationships/image" Target="../media/image829.png"/><Relationship Id="rId165" Type="http://schemas.openxmlformats.org/officeDocument/2006/relationships/image" Target="../media/image14110.png"/><Relationship Id="rId372" Type="http://schemas.openxmlformats.org/officeDocument/2006/relationships/customXml" Target="../ink/ink1503.xml"/><Relationship Id="rId677" Type="http://schemas.openxmlformats.org/officeDocument/2006/relationships/image" Target="../media/image801.png"/><Relationship Id="rId800" Type="http://schemas.openxmlformats.org/officeDocument/2006/relationships/customXml" Target="../ink/ink1717.xml"/><Relationship Id="rId232" Type="http://schemas.openxmlformats.org/officeDocument/2006/relationships/customXml" Target="../ink/ink1433.xml"/><Relationship Id="rId884" Type="http://schemas.openxmlformats.org/officeDocument/2006/relationships/customXml" Target="../ink/ink1759.xml"/><Relationship Id="rId27" Type="http://schemas.openxmlformats.org/officeDocument/2006/relationships/image" Target="../media/image14.png"/><Relationship Id="rId537" Type="http://schemas.openxmlformats.org/officeDocument/2006/relationships/image" Target="../media/image731.png"/><Relationship Id="rId744" Type="http://schemas.openxmlformats.org/officeDocument/2006/relationships/customXml" Target="../ink/ink1689.xml"/><Relationship Id="rId80" Type="http://schemas.openxmlformats.org/officeDocument/2006/relationships/customXml" Target="../ink/ink1357.xml"/><Relationship Id="rId176" Type="http://schemas.openxmlformats.org/officeDocument/2006/relationships/customXml" Target="../ink/ink1405.xml"/><Relationship Id="rId383" Type="http://schemas.openxmlformats.org/officeDocument/2006/relationships/image" Target="../media/image6540.png"/><Relationship Id="rId590" Type="http://schemas.openxmlformats.org/officeDocument/2006/relationships/customXml" Target="../ink/ink1612.xml"/><Relationship Id="rId604" Type="http://schemas.openxmlformats.org/officeDocument/2006/relationships/customXml" Target="../ink/ink1619.xml"/><Relationship Id="rId811" Type="http://schemas.openxmlformats.org/officeDocument/2006/relationships/image" Target="../media/image868.png"/><Relationship Id="rId243" Type="http://schemas.openxmlformats.org/officeDocument/2006/relationships/image" Target="../media/image19210.png"/><Relationship Id="rId450" Type="http://schemas.openxmlformats.org/officeDocument/2006/relationships/customXml" Target="../ink/ink1542.xml"/><Relationship Id="rId688" Type="http://schemas.openxmlformats.org/officeDocument/2006/relationships/customXml" Target="../ink/ink1661.xml"/><Relationship Id="rId895" Type="http://schemas.openxmlformats.org/officeDocument/2006/relationships/image" Target="../media/image910.png"/><Relationship Id="rId909" Type="http://schemas.openxmlformats.org/officeDocument/2006/relationships/image" Target="../media/image917.png"/><Relationship Id="rId38" Type="http://schemas.openxmlformats.org/officeDocument/2006/relationships/customXml" Target="../ink/ink1336.xml"/><Relationship Id="rId103" Type="http://schemas.openxmlformats.org/officeDocument/2006/relationships/image" Target="../media/image52.png"/><Relationship Id="rId310" Type="http://schemas.openxmlformats.org/officeDocument/2006/relationships/customXml" Target="../ink/ink1472.xml"/><Relationship Id="rId548" Type="http://schemas.openxmlformats.org/officeDocument/2006/relationships/customXml" Target="../ink/ink1591.xml"/><Relationship Id="rId755" Type="http://schemas.openxmlformats.org/officeDocument/2006/relationships/image" Target="../media/image840.png"/><Relationship Id="rId91" Type="http://schemas.openxmlformats.org/officeDocument/2006/relationships/image" Target="../media/image46.png"/><Relationship Id="rId187" Type="http://schemas.openxmlformats.org/officeDocument/2006/relationships/image" Target="../media/image15810.png"/><Relationship Id="rId394" Type="http://schemas.openxmlformats.org/officeDocument/2006/relationships/customXml" Target="../ink/ink1514.xml"/><Relationship Id="rId408" Type="http://schemas.openxmlformats.org/officeDocument/2006/relationships/customXml" Target="../ink/ink1521.xml"/><Relationship Id="rId615" Type="http://schemas.openxmlformats.org/officeDocument/2006/relationships/image" Target="../media/image770.png"/><Relationship Id="rId822" Type="http://schemas.openxmlformats.org/officeDocument/2006/relationships/customXml" Target="../ink/ink1728.xml"/><Relationship Id="rId254" Type="http://schemas.openxmlformats.org/officeDocument/2006/relationships/customXml" Target="../ink/ink1444.xml"/><Relationship Id="rId699" Type="http://schemas.openxmlformats.org/officeDocument/2006/relationships/image" Target="../media/image812.png"/><Relationship Id="rId49" Type="http://schemas.openxmlformats.org/officeDocument/2006/relationships/image" Target="../media/image25.png"/><Relationship Id="rId114" Type="http://schemas.openxmlformats.org/officeDocument/2006/relationships/customXml" Target="../ink/ink1374.xml"/><Relationship Id="rId461" Type="http://schemas.openxmlformats.org/officeDocument/2006/relationships/image" Target="../media/image6930.png"/><Relationship Id="rId559" Type="http://schemas.openxmlformats.org/officeDocument/2006/relationships/image" Target="../media/image742.png"/><Relationship Id="rId766" Type="http://schemas.openxmlformats.org/officeDocument/2006/relationships/customXml" Target="../ink/ink1700.xml"/><Relationship Id="rId198" Type="http://schemas.openxmlformats.org/officeDocument/2006/relationships/customXml" Target="../ink/ink1416.xml"/><Relationship Id="rId321" Type="http://schemas.openxmlformats.org/officeDocument/2006/relationships/image" Target="../media/image6230.png"/><Relationship Id="rId419" Type="http://schemas.openxmlformats.org/officeDocument/2006/relationships/image" Target="../media/image6720.png"/><Relationship Id="rId626" Type="http://schemas.openxmlformats.org/officeDocument/2006/relationships/customXml" Target="../ink/ink1630.xml"/><Relationship Id="rId833" Type="http://schemas.openxmlformats.org/officeDocument/2006/relationships/image" Target="../media/image879.png"/><Relationship Id="rId265" Type="http://schemas.openxmlformats.org/officeDocument/2006/relationships/image" Target="../media/image20310.png"/><Relationship Id="rId472" Type="http://schemas.openxmlformats.org/officeDocument/2006/relationships/customXml" Target="../ink/ink1553.xml"/><Relationship Id="rId900" Type="http://schemas.openxmlformats.org/officeDocument/2006/relationships/customXml" Target="../ink/ink1767.xml"/><Relationship Id="rId125" Type="http://schemas.openxmlformats.org/officeDocument/2006/relationships/image" Target="../media/image12010.png"/><Relationship Id="rId332" Type="http://schemas.openxmlformats.org/officeDocument/2006/relationships/customXml" Target="../ink/ink1483.xml"/><Relationship Id="rId777" Type="http://schemas.openxmlformats.org/officeDocument/2006/relationships/image" Target="../media/image851.png"/><Relationship Id="rId637" Type="http://schemas.openxmlformats.org/officeDocument/2006/relationships/image" Target="../media/image781.png"/><Relationship Id="rId844" Type="http://schemas.openxmlformats.org/officeDocument/2006/relationships/customXml" Target="../ink/ink1739.xml"/><Relationship Id="rId276" Type="http://schemas.openxmlformats.org/officeDocument/2006/relationships/customXml" Target="../ink/ink1455.xml"/><Relationship Id="rId483" Type="http://schemas.openxmlformats.org/officeDocument/2006/relationships/image" Target="../media/image704.png"/><Relationship Id="rId690" Type="http://schemas.openxmlformats.org/officeDocument/2006/relationships/customXml" Target="../ink/ink1662.xml"/><Relationship Id="rId704" Type="http://schemas.openxmlformats.org/officeDocument/2006/relationships/customXml" Target="../ink/ink1669.xml"/><Relationship Id="rId911" Type="http://schemas.openxmlformats.org/officeDocument/2006/relationships/image" Target="../media/image918.png"/><Relationship Id="rId40" Type="http://schemas.openxmlformats.org/officeDocument/2006/relationships/customXml" Target="../ink/ink1337.xml"/><Relationship Id="rId136" Type="http://schemas.openxmlformats.org/officeDocument/2006/relationships/customXml" Target="../ink/ink1385.xml"/><Relationship Id="rId343" Type="http://schemas.openxmlformats.org/officeDocument/2006/relationships/image" Target="../media/image6340.png"/><Relationship Id="rId550" Type="http://schemas.openxmlformats.org/officeDocument/2006/relationships/customXml" Target="../ink/ink1592.xml"/><Relationship Id="rId788" Type="http://schemas.openxmlformats.org/officeDocument/2006/relationships/customXml" Target="../ink/ink1711.xml"/><Relationship Id="rId203" Type="http://schemas.openxmlformats.org/officeDocument/2006/relationships/image" Target="../media/image17210.png"/><Relationship Id="rId648" Type="http://schemas.openxmlformats.org/officeDocument/2006/relationships/customXml" Target="../ink/ink1641.xml"/><Relationship Id="rId855" Type="http://schemas.openxmlformats.org/officeDocument/2006/relationships/image" Target="../media/image890.png"/><Relationship Id="rId287" Type="http://schemas.openxmlformats.org/officeDocument/2006/relationships/image" Target="../media/image21410.png"/><Relationship Id="rId410" Type="http://schemas.openxmlformats.org/officeDocument/2006/relationships/customXml" Target="../ink/ink1522.xml"/><Relationship Id="rId494" Type="http://schemas.openxmlformats.org/officeDocument/2006/relationships/customXml" Target="../ink/ink1564.xml"/><Relationship Id="rId508" Type="http://schemas.openxmlformats.org/officeDocument/2006/relationships/customXml" Target="../ink/ink1571.xml"/><Relationship Id="rId715" Type="http://schemas.openxmlformats.org/officeDocument/2006/relationships/image" Target="../media/image820.png"/><Relationship Id="rId147" Type="http://schemas.openxmlformats.org/officeDocument/2006/relationships/image" Target="../media/image13210.png"/><Relationship Id="rId354" Type="http://schemas.openxmlformats.org/officeDocument/2006/relationships/customXml" Target="../ink/ink1494.xml"/><Relationship Id="rId799" Type="http://schemas.openxmlformats.org/officeDocument/2006/relationships/image" Target="../media/image862.png"/><Relationship Id="rId51" Type="http://schemas.openxmlformats.org/officeDocument/2006/relationships/image" Target="../media/image26.png"/><Relationship Id="rId561" Type="http://schemas.openxmlformats.org/officeDocument/2006/relationships/image" Target="../media/image743.png"/><Relationship Id="rId659" Type="http://schemas.openxmlformats.org/officeDocument/2006/relationships/image" Target="../media/image792.png"/><Relationship Id="rId866" Type="http://schemas.openxmlformats.org/officeDocument/2006/relationships/customXml" Target="../ink/ink1750.xml"/><Relationship Id="rId214" Type="http://schemas.openxmlformats.org/officeDocument/2006/relationships/customXml" Target="../ink/ink1424.xml"/><Relationship Id="rId298" Type="http://schemas.openxmlformats.org/officeDocument/2006/relationships/customXml" Target="../ink/ink1466.xml"/><Relationship Id="rId421" Type="http://schemas.openxmlformats.org/officeDocument/2006/relationships/image" Target="../media/image6730.png"/><Relationship Id="rId519" Type="http://schemas.openxmlformats.org/officeDocument/2006/relationships/image" Target="../media/image722.png"/><Relationship Id="rId158" Type="http://schemas.openxmlformats.org/officeDocument/2006/relationships/customXml" Target="../ink/ink1396.xml"/><Relationship Id="rId726" Type="http://schemas.openxmlformats.org/officeDocument/2006/relationships/customXml" Target="../ink/ink1680.xml"/><Relationship Id="rId62" Type="http://schemas.openxmlformats.org/officeDocument/2006/relationships/customXml" Target="../ink/ink1348.xml"/><Relationship Id="rId365" Type="http://schemas.openxmlformats.org/officeDocument/2006/relationships/image" Target="../media/image6450.png"/><Relationship Id="rId572" Type="http://schemas.openxmlformats.org/officeDocument/2006/relationships/customXml" Target="../ink/ink1603.xml"/><Relationship Id="rId225" Type="http://schemas.openxmlformats.org/officeDocument/2006/relationships/image" Target="../media/image18310.png"/><Relationship Id="rId432" Type="http://schemas.openxmlformats.org/officeDocument/2006/relationships/customXml" Target="../ink/ink1533.xml"/><Relationship Id="rId877" Type="http://schemas.openxmlformats.org/officeDocument/2006/relationships/image" Target="../media/image901.png"/><Relationship Id="rId737" Type="http://schemas.openxmlformats.org/officeDocument/2006/relationships/image" Target="../media/image831.png"/><Relationship Id="rId73" Type="http://schemas.openxmlformats.org/officeDocument/2006/relationships/image" Target="../media/image37.png"/><Relationship Id="rId169" Type="http://schemas.openxmlformats.org/officeDocument/2006/relationships/image" Target="../media/image14310.png"/><Relationship Id="rId376" Type="http://schemas.openxmlformats.org/officeDocument/2006/relationships/customXml" Target="../ink/ink1505.xml"/><Relationship Id="rId583" Type="http://schemas.openxmlformats.org/officeDocument/2006/relationships/image" Target="../media/image754.png"/><Relationship Id="rId790" Type="http://schemas.openxmlformats.org/officeDocument/2006/relationships/customXml" Target="../ink/ink1712.xml"/><Relationship Id="rId804" Type="http://schemas.openxmlformats.org/officeDocument/2006/relationships/customXml" Target="../ink/ink1719.xml"/><Relationship Id="rId4" Type="http://schemas.openxmlformats.org/officeDocument/2006/relationships/customXml" Target="../ink/ink1319.xml"/><Relationship Id="rId236" Type="http://schemas.openxmlformats.org/officeDocument/2006/relationships/customXml" Target="../ink/ink1435.xml"/><Relationship Id="rId443" Type="http://schemas.openxmlformats.org/officeDocument/2006/relationships/image" Target="../media/image6840.png"/><Relationship Id="rId650" Type="http://schemas.openxmlformats.org/officeDocument/2006/relationships/customXml" Target="../ink/ink1642.xml"/><Relationship Id="rId888" Type="http://schemas.openxmlformats.org/officeDocument/2006/relationships/customXml" Target="../ink/ink1761.xml"/><Relationship Id="rId303" Type="http://schemas.openxmlformats.org/officeDocument/2006/relationships/image" Target="../media/image3430.png"/><Relationship Id="rId748" Type="http://schemas.openxmlformats.org/officeDocument/2006/relationships/customXml" Target="../ink/ink1691.xml"/><Relationship Id="rId84" Type="http://schemas.openxmlformats.org/officeDocument/2006/relationships/customXml" Target="../ink/ink1359.xml"/><Relationship Id="rId387" Type="http://schemas.openxmlformats.org/officeDocument/2006/relationships/image" Target="../media/image6560.png"/><Relationship Id="rId510" Type="http://schemas.openxmlformats.org/officeDocument/2006/relationships/customXml" Target="../ink/ink1572.xml"/><Relationship Id="rId594" Type="http://schemas.openxmlformats.org/officeDocument/2006/relationships/customXml" Target="../ink/ink1614.xml"/><Relationship Id="rId608" Type="http://schemas.openxmlformats.org/officeDocument/2006/relationships/customXml" Target="../ink/ink1621.xml"/><Relationship Id="rId815" Type="http://schemas.openxmlformats.org/officeDocument/2006/relationships/image" Target="../media/image870.png"/><Relationship Id="rId247" Type="http://schemas.openxmlformats.org/officeDocument/2006/relationships/image" Target="../media/image19410.png"/><Relationship Id="rId899" Type="http://schemas.openxmlformats.org/officeDocument/2006/relationships/image" Target="../media/image912.png"/><Relationship Id="rId107" Type="http://schemas.openxmlformats.org/officeDocument/2006/relationships/image" Target="../media/image63.png"/><Relationship Id="rId454" Type="http://schemas.openxmlformats.org/officeDocument/2006/relationships/customXml" Target="../ink/ink1544.xml"/><Relationship Id="rId661" Type="http://schemas.openxmlformats.org/officeDocument/2006/relationships/image" Target="../media/image793.png"/><Relationship Id="rId759" Type="http://schemas.openxmlformats.org/officeDocument/2006/relationships/image" Target="../media/image842.png"/><Relationship Id="rId11" Type="http://schemas.openxmlformats.org/officeDocument/2006/relationships/image" Target="../media/image6.png"/><Relationship Id="rId314" Type="http://schemas.openxmlformats.org/officeDocument/2006/relationships/customXml" Target="../ink/ink1474.xml"/><Relationship Id="rId398" Type="http://schemas.openxmlformats.org/officeDocument/2006/relationships/customXml" Target="../ink/ink1516.xml"/><Relationship Id="rId521" Type="http://schemas.openxmlformats.org/officeDocument/2006/relationships/image" Target="../media/image723.png"/><Relationship Id="rId619" Type="http://schemas.openxmlformats.org/officeDocument/2006/relationships/image" Target="../media/image772.png"/><Relationship Id="rId95" Type="http://schemas.openxmlformats.org/officeDocument/2006/relationships/image" Target="../media/image48.png"/><Relationship Id="rId160" Type="http://schemas.openxmlformats.org/officeDocument/2006/relationships/customXml" Target="../ink/ink1397.xml"/><Relationship Id="rId826" Type="http://schemas.openxmlformats.org/officeDocument/2006/relationships/customXml" Target="../ink/ink1730.xml"/><Relationship Id="rId258" Type="http://schemas.openxmlformats.org/officeDocument/2006/relationships/customXml" Target="../ink/ink1446.xml"/><Relationship Id="rId465" Type="http://schemas.openxmlformats.org/officeDocument/2006/relationships/image" Target="../media/image6950.png"/><Relationship Id="rId672" Type="http://schemas.openxmlformats.org/officeDocument/2006/relationships/customXml" Target="../ink/ink1653.xml"/><Relationship Id="rId22" Type="http://schemas.openxmlformats.org/officeDocument/2006/relationships/customXml" Target="../ink/ink1328.xml"/><Relationship Id="rId118" Type="http://schemas.openxmlformats.org/officeDocument/2006/relationships/customXml" Target="../ink/ink1376.xml"/><Relationship Id="rId325" Type="http://schemas.openxmlformats.org/officeDocument/2006/relationships/image" Target="../media/image6250.png"/><Relationship Id="rId532" Type="http://schemas.openxmlformats.org/officeDocument/2006/relationships/customXml" Target="../ink/ink1583.xml"/><Relationship Id="rId171" Type="http://schemas.openxmlformats.org/officeDocument/2006/relationships/image" Target="../media/image14410.png"/><Relationship Id="rId837" Type="http://schemas.openxmlformats.org/officeDocument/2006/relationships/image" Target="../media/image881.png"/><Relationship Id="rId269" Type="http://schemas.openxmlformats.org/officeDocument/2006/relationships/image" Target="../media/image20510.png"/><Relationship Id="rId476" Type="http://schemas.openxmlformats.org/officeDocument/2006/relationships/customXml" Target="../ink/ink1555.xml"/><Relationship Id="rId683" Type="http://schemas.openxmlformats.org/officeDocument/2006/relationships/image" Target="../media/image804.png"/><Relationship Id="rId890" Type="http://schemas.openxmlformats.org/officeDocument/2006/relationships/customXml" Target="../ink/ink1762.xml"/><Relationship Id="rId904" Type="http://schemas.openxmlformats.org/officeDocument/2006/relationships/customXml" Target="../ink/ink1769.xml"/><Relationship Id="rId33" Type="http://schemas.openxmlformats.org/officeDocument/2006/relationships/image" Target="../media/image17.png"/><Relationship Id="rId129" Type="http://schemas.openxmlformats.org/officeDocument/2006/relationships/image" Target="../media/image12210.png"/><Relationship Id="rId336" Type="http://schemas.openxmlformats.org/officeDocument/2006/relationships/customXml" Target="../ink/ink1485.xml"/><Relationship Id="rId543" Type="http://schemas.openxmlformats.org/officeDocument/2006/relationships/image" Target="../media/image734.png"/><Relationship Id="rId182" Type="http://schemas.openxmlformats.org/officeDocument/2006/relationships/customXml" Target="../ink/ink1408.xml"/><Relationship Id="rId403" Type="http://schemas.openxmlformats.org/officeDocument/2006/relationships/image" Target="../media/image6640.png"/><Relationship Id="rId750" Type="http://schemas.openxmlformats.org/officeDocument/2006/relationships/customXml" Target="../ink/ink1692.xml"/><Relationship Id="rId848" Type="http://schemas.openxmlformats.org/officeDocument/2006/relationships/customXml" Target="../ink/ink1741.xml"/><Relationship Id="rId487" Type="http://schemas.openxmlformats.org/officeDocument/2006/relationships/image" Target="../media/image706.png"/><Relationship Id="rId610" Type="http://schemas.openxmlformats.org/officeDocument/2006/relationships/customXml" Target="../ink/ink1622.xml"/><Relationship Id="rId694" Type="http://schemas.openxmlformats.org/officeDocument/2006/relationships/customXml" Target="../ink/ink1664.xml"/><Relationship Id="rId708" Type="http://schemas.openxmlformats.org/officeDocument/2006/relationships/customXml" Target="../ink/ink1671.xml"/><Relationship Id="rId915" Type="http://schemas.openxmlformats.org/officeDocument/2006/relationships/image" Target="../media/image920.png"/><Relationship Id="rId347" Type="http://schemas.openxmlformats.org/officeDocument/2006/relationships/image" Target="../media/image6360.png"/><Relationship Id="rId44" Type="http://schemas.openxmlformats.org/officeDocument/2006/relationships/customXml" Target="../ink/ink1339.xml"/><Relationship Id="rId554" Type="http://schemas.openxmlformats.org/officeDocument/2006/relationships/customXml" Target="../ink/ink1594.xml"/><Relationship Id="rId761" Type="http://schemas.openxmlformats.org/officeDocument/2006/relationships/image" Target="../media/image843.png"/><Relationship Id="rId859" Type="http://schemas.openxmlformats.org/officeDocument/2006/relationships/image" Target="../media/image892.png"/><Relationship Id="rId193" Type="http://schemas.openxmlformats.org/officeDocument/2006/relationships/image" Target="../media/image16110.png"/><Relationship Id="rId207" Type="http://schemas.openxmlformats.org/officeDocument/2006/relationships/image" Target="../media/image17410.png"/><Relationship Id="rId414" Type="http://schemas.openxmlformats.org/officeDocument/2006/relationships/customXml" Target="../ink/ink1524.xml"/><Relationship Id="rId498" Type="http://schemas.openxmlformats.org/officeDocument/2006/relationships/customXml" Target="../ink/ink1566.xml"/><Relationship Id="rId621" Type="http://schemas.openxmlformats.org/officeDocument/2006/relationships/image" Target="../media/image773.png"/><Relationship Id="rId260" Type="http://schemas.openxmlformats.org/officeDocument/2006/relationships/customXml" Target="../ink/ink1447.xml"/><Relationship Id="rId719" Type="http://schemas.openxmlformats.org/officeDocument/2006/relationships/image" Target="../media/image822.png"/><Relationship Id="rId55" Type="http://schemas.openxmlformats.org/officeDocument/2006/relationships/image" Target="../media/image28.png"/><Relationship Id="rId120" Type="http://schemas.openxmlformats.org/officeDocument/2006/relationships/customXml" Target="../ink/ink1377.xml"/><Relationship Id="rId358" Type="http://schemas.openxmlformats.org/officeDocument/2006/relationships/customXml" Target="../ink/ink1496.xml"/><Relationship Id="rId565" Type="http://schemas.openxmlformats.org/officeDocument/2006/relationships/image" Target="../media/image745.png"/><Relationship Id="rId772" Type="http://schemas.openxmlformats.org/officeDocument/2006/relationships/customXml" Target="../ink/ink1703.xml"/><Relationship Id="rId218" Type="http://schemas.openxmlformats.org/officeDocument/2006/relationships/customXml" Target="../ink/ink1426.xml"/><Relationship Id="rId425" Type="http://schemas.openxmlformats.org/officeDocument/2006/relationships/image" Target="../media/image6750.png"/><Relationship Id="rId632" Type="http://schemas.openxmlformats.org/officeDocument/2006/relationships/customXml" Target="../ink/ink1633.xml"/><Relationship Id="rId271" Type="http://schemas.openxmlformats.org/officeDocument/2006/relationships/image" Target="../media/image20610.png"/><Relationship Id="rId66" Type="http://schemas.openxmlformats.org/officeDocument/2006/relationships/customXml" Target="../ink/ink1350.xml"/><Relationship Id="rId131" Type="http://schemas.openxmlformats.org/officeDocument/2006/relationships/image" Target="../media/image12310.png"/><Relationship Id="rId369" Type="http://schemas.openxmlformats.org/officeDocument/2006/relationships/image" Target="../media/image6470.png"/><Relationship Id="rId576" Type="http://schemas.openxmlformats.org/officeDocument/2006/relationships/customXml" Target="../ink/ink1605.xml"/><Relationship Id="rId783" Type="http://schemas.openxmlformats.org/officeDocument/2006/relationships/image" Target="../media/image854.png"/><Relationship Id="rId229" Type="http://schemas.openxmlformats.org/officeDocument/2006/relationships/image" Target="../media/image18510.png"/><Relationship Id="rId436" Type="http://schemas.openxmlformats.org/officeDocument/2006/relationships/customXml" Target="../ink/ink1535.xml"/><Relationship Id="rId643" Type="http://schemas.openxmlformats.org/officeDocument/2006/relationships/image" Target="../media/image784.png"/><Relationship Id="rId850" Type="http://schemas.openxmlformats.org/officeDocument/2006/relationships/customXml" Target="../ink/ink1742.xml"/><Relationship Id="rId77" Type="http://schemas.openxmlformats.org/officeDocument/2006/relationships/image" Target="../media/image39.png"/><Relationship Id="rId282" Type="http://schemas.openxmlformats.org/officeDocument/2006/relationships/customXml" Target="../ink/ink1458.xml"/><Relationship Id="rId503" Type="http://schemas.openxmlformats.org/officeDocument/2006/relationships/image" Target="../media/image714.png"/><Relationship Id="rId587" Type="http://schemas.openxmlformats.org/officeDocument/2006/relationships/image" Target="../media/image756.png"/><Relationship Id="rId710" Type="http://schemas.openxmlformats.org/officeDocument/2006/relationships/customXml" Target="../ink/ink1672.xml"/><Relationship Id="rId808" Type="http://schemas.openxmlformats.org/officeDocument/2006/relationships/customXml" Target="../ink/ink1721.xml"/><Relationship Id="rId8" Type="http://schemas.openxmlformats.org/officeDocument/2006/relationships/customXml" Target="../ink/ink1321.xml"/><Relationship Id="rId142" Type="http://schemas.openxmlformats.org/officeDocument/2006/relationships/customXml" Target="../ink/ink1388.xml"/><Relationship Id="rId447" Type="http://schemas.openxmlformats.org/officeDocument/2006/relationships/image" Target="../media/image6860.png"/><Relationship Id="rId794" Type="http://schemas.openxmlformats.org/officeDocument/2006/relationships/customXml" Target="../ink/ink1714.xml"/><Relationship Id="rId654" Type="http://schemas.openxmlformats.org/officeDocument/2006/relationships/customXml" Target="../ink/ink1644.xml"/><Relationship Id="rId861" Type="http://schemas.openxmlformats.org/officeDocument/2006/relationships/image" Target="../media/image893.png"/><Relationship Id="rId293" Type="http://schemas.openxmlformats.org/officeDocument/2006/relationships/image" Target="../media/image21710.png"/><Relationship Id="rId307" Type="http://schemas.openxmlformats.org/officeDocument/2006/relationships/image" Target="../media/image3450.png"/><Relationship Id="rId514" Type="http://schemas.openxmlformats.org/officeDocument/2006/relationships/customXml" Target="../ink/ink1574.xml"/><Relationship Id="rId721" Type="http://schemas.openxmlformats.org/officeDocument/2006/relationships/image" Target="../media/image823.png"/><Relationship Id="rId88" Type="http://schemas.openxmlformats.org/officeDocument/2006/relationships/customXml" Target="../ink/ink1361.xml"/><Relationship Id="rId153" Type="http://schemas.openxmlformats.org/officeDocument/2006/relationships/image" Target="../media/image13510.png"/><Relationship Id="rId360" Type="http://schemas.openxmlformats.org/officeDocument/2006/relationships/customXml" Target="../ink/ink1497.xml"/><Relationship Id="rId598" Type="http://schemas.openxmlformats.org/officeDocument/2006/relationships/customXml" Target="../ink/ink1616.xml"/><Relationship Id="rId819" Type="http://schemas.openxmlformats.org/officeDocument/2006/relationships/image" Target="../media/image872.png"/><Relationship Id="rId220" Type="http://schemas.openxmlformats.org/officeDocument/2006/relationships/customXml" Target="../ink/ink1427.xml"/><Relationship Id="rId458" Type="http://schemas.openxmlformats.org/officeDocument/2006/relationships/customXml" Target="../ink/ink1546.xml"/><Relationship Id="rId665" Type="http://schemas.openxmlformats.org/officeDocument/2006/relationships/image" Target="../media/image795.png"/><Relationship Id="rId872" Type="http://schemas.openxmlformats.org/officeDocument/2006/relationships/customXml" Target="../ink/ink1753.xml"/><Relationship Id="rId15" Type="http://schemas.openxmlformats.org/officeDocument/2006/relationships/image" Target="../media/image8.png"/><Relationship Id="rId318" Type="http://schemas.openxmlformats.org/officeDocument/2006/relationships/customXml" Target="../ink/ink1476.xml"/><Relationship Id="rId525" Type="http://schemas.openxmlformats.org/officeDocument/2006/relationships/image" Target="../media/image725.png"/><Relationship Id="rId732" Type="http://schemas.openxmlformats.org/officeDocument/2006/relationships/customXml" Target="../ink/ink1683.xml"/><Relationship Id="rId99" Type="http://schemas.openxmlformats.org/officeDocument/2006/relationships/image" Target="../media/image50.png"/><Relationship Id="rId164" Type="http://schemas.openxmlformats.org/officeDocument/2006/relationships/customXml" Target="../ink/ink1399.xml"/><Relationship Id="rId371" Type="http://schemas.openxmlformats.org/officeDocument/2006/relationships/image" Target="../media/image6480.png"/><Relationship Id="rId469" Type="http://schemas.openxmlformats.org/officeDocument/2006/relationships/image" Target="../media/image6970.png"/><Relationship Id="rId676" Type="http://schemas.openxmlformats.org/officeDocument/2006/relationships/customXml" Target="../ink/ink1655.xml"/><Relationship Id="rId883" Type="http://schemas.openxmlformats.org/officeDocument/2006/relationships/image" Target="../media/image904.png"/><Relationship Id="rId26" Type="http://schemas.openxmlformats.org/officeDocument/2006/relationships/customXml" Target="../ink/ink1330.xml"/><Relationship Id="rId231" Type="http://schemas.openxmlformats.org/officeDocument/2006/relationships/image" Target="../media/image18610.png"/><Relationship Id="rId329" Type="http://schemas.openxmlformats.org/officeDocument/2006/relationships/image" Target="../media/image6270.png"/><Relationship Id="rId536" Type="http://schemas.openxmlformats.org/officeDocument/2006/relationships/customXml" Target="../ink/ink1585.xml"/><Relationship Id="rId175" Type="http://schemas.openxmlformats.org/officeDocument/2006/relationships/image" Target="../media/image14610.png"/><Relationship Id="rId743" Type="http://schemas.openxmlformats.org/officeDocument/2006/relationships/image" Target="../media/image834.png"/><Relationship Id="rId382" Type="http://schemas.openxmlformats.org/officeDocument/2006/relationships/customXml" Target="../ink/ink1508.xml"/><Relationship Id="rId603" Type="http://schemas.openxmlformats.org/officeDocument/2006/relationships/image" Target="../media/image764.png"/><Relationship Id="rId687" Type="http://schemas.openxmlformats.org/officeDocument/2006/relationships/image" Target="../media/image806.png"/><Relationship Id="rId810" Type="http://schemas.openxmlformats.org/officeDocument/2006/relationships/customXml" Target="../ink/ink1722.xml"/><Relationship Id="rId908" Type="http://schemas.openxmlformats.org/officeDocument/2006/relationships/customXml" Target="../ink/ink1771.xml"/><Relationship Id="rId242" Type="http://schemas.openxmlformats.org/officeDocument/2006/relationships/customXml" Target="../ink/ink1438.xml"/><Relationship Id="rId894" Type="http://schemas.openxmlformats.org/officeDocument/2006/relationships/customXml" Target="../ink/ink1764.xml"/><Relationship Id="rId37" Type="http://schemas.openxmlformats.org/officeDocument/2006/relationships/image" Target="../media/image19.png"/><Relationship Id="rId102" Type="http://schemas.openxmlformats.org/officeDocument/2006/relationships/customXml" Target="../ink/ink1368.xml"/><Relationship Id="rId547" Type="http://schemas.openxmlformats.org/officeDocument/2006/relationships/image" Target="../media/image736.png"/><Relationship Id="rId754" Type="http://schemas.openxmlformats.org/officeDocument/2006/relationships/customXml" Target="../ink/ink1694.xml"/><Relationship Id="rId90" Type="http://schemas.openxmlformats.org/officeDocument/2006/relationships/customXml" Target="../ink/ink1362.xml"/><Relationship Id="rId186" Type="http://schemas.openxmlformats.org/officeDocument/2006/relationships/customXml" Target="../ink/ink1410.xml"/><Relationship Id="rId393" Type="http://schemas.openxmlformats.org/officeDocument/2006/relationships/image" Target="../media/image6590.png"/><Relationship Id="rId407" Type="http://schemas.openxmlformats.org/officeDocument/2006/relationships/image" Target="../media/image6660.png"/><Relationship Id="rId614" Type="http://schemas.openxmlformats.org/officeDocument/2006/relationships/customXml" Target="../ink/ink1624.xml"/><Relationship Id="rId821" Type="http://schemas.openxmlformats.org/officeDocument/2006/relationships/image" Target="../media/image873.png"/><Relationship Id="rId253" Type="http://schemas.openxmlformats.org/officeDocument/2006/relationships/image" Target="../media/image19710.png"/><Relationship Id="rId460" Type="http://schemas.openxmlformats.org/officeDocument/2006/relationships/customXml" Target="../ink/ink1547.xml"/><Relationship Id="rId698" Type="http://schemas.openxmlformats.org/officeDocument/2006/relationships/customXml" Target="../ink/ink1666.xml"/><Relationship Id="rId919" Type="http://schemas.openxmlformats.org/officeDocument/2006/relationships/image" Target="../media/image922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90.xml"/><Relationship Id="rId21" Type="http://schemas.openxmlformats.org/officeDocument/2006/relationships/image" Target="../media/image8450.png"/><Relationship Id="rId42" Type="http://schemas.openxmlformats.org/officeDocument/2006/relationships/customXml" Target="../ink/ink1798.xml"/><Relationship Id="rId47" Type="http://schemas.openxmlformats.org/officeDocument/2006/relationships/image" Target="../media/image8580.png"/><Relationship Id="rId63" Type="http://schemas.openxmlformats.org/officeDocument/2006/relationships/image" Target="../media/image8660.png"/><Relationship Id="rId68" Type="http://schemas.openxmlformats.org/officeDocument/2006/relationships/customXml" Target="../ink/ink1811.xml"/><Relationship Id="rId2" Type="http://schemas.openxmlformats.org/officeDocument/2006/relationships/customXml" Target="../ink/ink1778.xml"/><Relationship Id="rId16" Type="http://schemas.openxmlformats.org/officeDocument/2006/relationships/customXml" Target="../ink/ink1785.xml"/><Relationship Id="rId29" Type="http://schemas.openxmlformats.org/officeDocument/2006/relationships/image" Target="../media/image8490.png"/><Relationship Id="rId11" Type="http://schemas.openxmlformats.org/officeDocument/2006/relationships/image" Target="../media/image8400.png"/><Relationship Id="rId24" Type="http://schemas.openxmlformats.org/officeDocument/2006/relationships/customXml" Target="../ink/ink1789.xml"/><Relationship Id="rId32" Type="http://schemas.openxmlformats.org/officeDocument/2006/relationships/customXml" Target="../ink/ink1793.xml"/><Relationship Id="rId37" Type="http://schemas.openxmlformats.org/officeDocument/2006/relationships/image" Target="../media/image8530.png"/><Relationship Id="rId40" Type="http://schemas.openxmlformats.org/officeDocument/2006/relationships/customXml" Target="../ink/ink1797.xml"/><Relationship Id="rId45" Type="http://schemas.openxmlformats.org/officeDocument/2006/relationships/image" Target="../media/image8570.png"/><Relationship Id="rId53" Type="http://schemas.openxmlformats.org/officeDocument/2006/relationships/image" Target="../media/image8610.png"/><Relationship Id="rId58" Type="http://schemas.openxmlformats.org/officeDocument/2006/relationships/customXml" Target="../ink/ink1806.xml"/><Relationship Id="rId66" Type="http://schemas.openxmlformats.org/officeDocument/2006/relationships/customXml" Target="../ink/ink1810.xml"/><Relationship Id="rId74" Type="http://schemas.openxmlformats.org/officeDocument/2006/relationships/customXml" Target="../ink/ink1814.xml"/><Relationship Id="rId5" Type="http://schemas.openxmlformats.org/officeDocument/2006/relationships/image" Target="../media/image8370.png"/><Relationship Id="rId61" Type="http://schemas.openxmlformats.org/officeDocument/2006/relationships/image" Target="../media/image8650.png"/><Relationship Id="rId19" Type="http://schemas.openxmlformats.org/officeDocument/2006/relationships/image" Target="../media/image8440.png"/><Relationship Id="rId14" Type="http://schemas.openxmlformats.org/officeDocument/2006/relationships/customXml" Target="../ink/ink1784.xml"/><Relationship Id="rId22" Type="http://schemas.openxmlformats.org/officeDocument/2006/relationships/customXml" Target="../ink/ink1788.xml"/><Relationship Id="rId27" Type="http://schemas.openxmlformats.org/officeDocument/2006/relationships/image" Target="../media/image8480.png"/><Relationship Id="rId30" Type="http://schemas.openxmlformats.org/officeDocument/2006/relationships/customXml" Target="../ink/ink1792.xml"/><Relationship Id="rId35" Type="http://schemas.openxmlformats.org/officeDocument/2006/relationships/image" Target="../media/image8520.png"/><Relationship Id="rId43" Type="http://schemas.openxmlformats.org/officeDocument/2006/relationships/image" Target="../media/image8560.png"/><Relationship Id="rId48" Type="http://schemas.openxmlformats.org/officeDocument/2006/relationships/customXml" Target="../ink/ink1801.xml"/><Relationship Id="rId56" Type="http://schemas.openxmlformats.org/officeDocument/2006/relationships/customXml" Target="../ink/ink1805.xml"/><Relationship Id="rId64" Type="http://schemas.openxmlformats.org/officeDocument/2006/relationships/customXml" Target="../ink/ink1809.xml"/><Relationship Id="rId69" Type="http://schemas.openxmlformats.org/officeDocument/2006/relationships/image" Target="../media/image8690.png"/><Relationship Id="rId8" Type="http://schemas.openxmlformats.org/officeDocument/2006/relationships/customXml" Target="../ink/ink1781.xml"/><Relationship Id="rId51" Type="http://schemas.openxmlformats.org/officeDocument/2006/relationships/image" Target="../media/image8600.png"/><Relationship Id="rId72" Type="http://schemas.openxmlformats.org/officeDocument/2006/relationships/customXml" Target="../ink/ink1813.xml"/><Relationship Id="rId3" Type="http://schemas.openxmlformats.org/officeDocument/2006/relationships/image" Target="../media/image8360.png"/><Relationship Id="rId12" Type="http://schemas.openxmlformats.org/officeDocument/2006/relationships/customXml" Target="../ink/ink1783.xml"/><Relationship Id="rId17" Type="http://schemas.openxmlformats.org/officeDocument/2006/relationships/image" Target="../media/image8430.png"/><Relationship Id="rId25" Type="http://schemas.openxmlformats.org/officeDocument/2006/relationships/image" Target="../media/image8470.png"/><Relationship Id="rId33" Type="http://schemas.openxmlformats.org/officeDocument/2006/relationships/image" Target="../media/image8510.png"/><Relationship Id="rId38" Type="http://schemas.openxmlformats.org/officeDocument/2006/relationships/customXml" Target="../ink/ink1796.xml"/><Relationship Id="rId46" Type="http://schemas.openxmlformats.org/officeDocument/2006/relationships/customXml" Target="../ink/ink1800.xml"/><Relationship Id="rId59" Type="http://schemas.openxmlformats.org/officeDocument/2006/relationships/image" Target="../media/image8640.png"/><Relationship Id="rId67" Type="http://schemas.openxmlformats.org/officeDocument/2006/relationships/image" Target="../media/image8680.png"/><Relationship Id="rId20" Type="http://schemas.openxmlformats.org/officeDocument/2006/relationships/customXml" Target="../ink/ink1787.xml"/><Relationship Id="rId41" Type="http://schemas.openxmlformats.org/officeDocument/2006/relationships/image" Target="../media/image8550.png"/><Relationship Id="rId54" Type="http://schemas.openxmlformats.org/officeDocument/2006/relationships/customXml" Target="../ink/ink1804.xml"/><Relationship Id="rId62" Type="http://schemas.openxmlformats.org/officeDocument/2006/relationships/customXml" Target="../ink/ink1808.xml"/><Relationship Id="rId70" Type="http://schemas.openxmlformats.org/officeDocument/2006/relationships/customXml" Target="../ink/ink1812.xml"/><Relationship Id="rId75" Type="http://schemas.openxmlformats.org/officeDocument/2006/relationships/image" Target="../media/image87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80.xml"/><Relationship Id="rId15" Type="http://schemas.openxmlformats.org/officeDocument/2006/relationships/image" Target="../media/image8420.png"/><Relationship Id="rId23" Type="http://schemas.openxmlformats.org/officeDocument/2006/relationships/image" Target="../media/image8460.png"/><Relationship Id="rId28" Type="http://schemas.openxmlformats.org/officeDocument/2006/relationships/customXml" Target="../ink/ink1791.xml"/><Relationship Id="rId36" Type="http://schemas.openxmlformats.org/officeDocument/2006/relationships/customXml" Target="../ink/ink1795.xml"/><Relationship Id="rId49" Type="http://schemas.openxmlformats.org/officeDocument/2006/relationships/image" Target="../media/image8590.png"/><Relationship Id="rId57" Type="http://schemas.openxmlformats.org/officeDocument/2006/relationships/image" Target="../media/image8630.png"/><Relationship Id="rId10" Type="http://schemas.openxmlformats.org/officeDocument/2006/relationships/customXml" Target="../ink/ink1782.xml"/><Relationship Id="rId31" Type="http://schemas.openxmlformats.org/officeDocument/2006/relationships/image" Target="../media/image8500.png"/><Relationship Id="rId44" Type="http://schemas.openxmlformats.org/officeDocument/2006/relationships/customXml" Target="../ink/ink1799.xml"/><Relationship Id="rId52" Type="http://schemas.openxmlformats.org/officeDocument/2006/relationships/customXml" Target="../ink/ink1803.xml"/><Relationship Id="rId60" Type="http://schemas.openxmlformats.org/officeDocument/2006/relationships/customXml" Target="../ink/ink1807.xml"/><Relationship Id="rId65" Type="http://schemas.openxmlformats.org/officeDocument/2006/relationships/image" Target="../media/image8670.png"/><Relationship Id="rId73" Type="http://schemas.openxmlformats.org/officeDocument/2006/relationships/image" Target="../media/image8710.png"/><Relationship Id="rId4" Type="http://schemas.openxmlformats.org/officeDocument/2006/relationships/customXml" Target="../ink/ink1779.xml"/><Relationship Id="rId9" Type="http://schemas.openxmlformats.org/officeDocument/2006/relationships/image" Target="../media/image8390.png"/><Relationship Id="rId13" Type="http://schemas.openxmlformats.org/officeDocument/2006/relationships/image" Target="../media/image8410.png"/><Relationship Id="rId18" Type="http://schemas.openxmlformats.org/officeDocument/2006/relationships/customXml" Target="../ink/ink1786.xml"/><Relationship Id="rId39" Type="http://schemas.openxmlformats.org/officeDocument/2006/relationships/image" Target="../media/image8540.png"/><Relationship Id="rId34" Type="http://schemas.openxmlformats.org/officeDocument/2006/relationships/customXml" Target="../ink/ink1794.xml"/><Relationship Id="rId50" Type="http://schemas.openxmlformats.org/officeDocument/2006/relationships/customXml" Target="../ink/ink1802.xml"/><Relationship Id="rId55" Type="http://schemas.openxmlformats.org/officeDocument/2006/relationships/image" Target="../media/image8620.png"/><Relationship Id="rId7" Type="http://schemas.openxmlformats.org/officeDocument/2006/relationships/image" Target="../media/image8380.png"/><Relationship Id="rId71" Type="http://schemas.openxmlformats.org/officeDocument/2006/relationships/image" Target="../media/image8700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730.png"/><Relationship Id="rId21" Type="http://schemas.openxmlformats.org/officeDocument/2006/relationships/image" Target="../media/image69.png"/><Relationship Id="rId324" Type="http://schemas.openxmlformats.org/officeDocument/2006/relationships/customXml" Target="../ink/ink1976.xml"/><Relationship Id="rId531" Type="http://schemas.openxmlformats.org/officeDocument/2006/relationships/image" Target="../media/image1080.png"/><Relationship Id="rId170" Type="http://schemas.openxmlformats.org/officeDocument/2006/relationships/customXml" Target="../ink/ink1899.xml"/><Relationship Id="rId268" Type="http://schemas.openxmlformats.org/officeDocument/2006/relationships/customXml" Target="../ink/ink1948.xml"/><Relationship Id="rId475" Type="http://schemas.openxmlformats.org/officeDocument/2006/relationships/image" Target="../media/image1052.png"/><Relationship Id="rId32" Type="http://schemas.openxmlformats.org/officeDocument/2006/relationships/customXml" Target="../ink/ink1830.xml"/><Relationship Id="rId128" Type="http://schemas.openxmlformats.org/officeDocument/2006/relationships/customXml" Target="../ink/ink1878.xml"/><Relationship Id="rId335" Type="http://schemas.openxmlformats.org/officeDocument/2006/relationships/image" Target="../media/image982.png"/><Relationship Id="rId5" Type="http://schemas.openxmlformats.org/officeDocument/2006/relationships/image" Target="../media/image55.png"/><Relationship Id="rId181" Type="http://schemas.openxmlformats.org/officeDocument/2006/relationships/image" Target="../media/image9050.png"/><Relationship Id="rId237" Type="http://schemas.openxmlformats.org/officeDocument/2006/relationships/image" Target="../media/image933.png"/><Relationship Id="rId402" Type="http://schemas.openxmlformats.org/officeDocument/2006/relationships/customXml" Target="../ink/ink2015.xml"/><Relationship Id="rId279" Type="http://schemas.openxmlformats.org/officeDocument/2006/relationships/image" Target="../media/image954.png"/><Relationship Id="rId444" Type="http://schemas.openxmlformats.org/officeDocument/2006/relationships/customXml" Target="../ink/ink2036.xml"/><Relationship Id="rId486" Type="http://schemas.openxmlformats.org/officeDocument/2006/relationships/customXml" Target="../ink/ink2057.xml"/><Relationship Id="rId43" Type="http://schemas.openxmlformats.org/officeDocument/2006/relationships/image" Target="../media/image80.png"/><Relationship Id="rId139" Type="http://schemas.openxmlformats.org/officeDocument/2006/relationships/image" Target="../media/image8840.png"/><Relationship Id="rId290" Type="http://schemas.openxmlformats.org/officeDocument/2006/relationships/customXml" Target="../ink/ink1959.xml"/><Relationship Id="rId304" Type="http://schemas.openxmlformats.org/officeDocument/2006/relationships/customXml" Target="../ink/ink1966.xml"/><Relationship Id="rId346" Type="http://schemas.openxmlformats.org/officeDocument/2006/relationships/customXml" Target="../ink/ink1987.xml"/><Relationship Id="rId388" Type="http://schemas.openxmlformats.org/officeDocument/2006/relationships/customXml" Target="../ink/ink2008.xml"/><Relationship Id="rId511" Type="http://schemas.openxmlformats.org/officeDocument/2006/relationships/image" Target="../media/image1070.png"/><Relationship Id="rId85" Type="http://schemas.openxmlformats.org/officeDocument/2006/relationships/image" Target="../media/image101.png"/><Relationship Id="rId150" Type="http://schemas.openxmlformats.org/officeDocument/2006/relationships/customXml" Target="../ink/ink1889.xml"/><Relationship Id="rId192" Type="http://schemas.openxmlformats.org/officeDocument/2006/relationships/customXml" Target="../ink/ink1910.xml"/><Relationship Id="rId206" Type="http://schemas.openxmlformats.org/officeDocument/2006/relationships/customXml" Target="../ink/ink1917.xml"/><Relationship Id="rId413" Type="http://schemas.openxmlformats.org/officeDocument/2006/relationships/image" Target="../media/image1021.png"/><Relationship Id="rId248" Type="http://schemas.openxmlformats.org/officeDocument/2006/relationships/customXml" Target="../ink/ink1938.xml"/><Relationship Id="rId455" Type="http://schemas.openxmlformats.org/officeDocument/2006/relationships/image" Target="../media/image1042.png"/><Relationship Id="rId497" Type="http://schemas.openxmlformats.org/officeDocument/2006/relationships/image" Target="../media/image1063.png"/><Relationship Id="rId12" Type="http://schemas.openxmlformats.org/officeDocument/2006/relationships/customXml" Target="../ink/ink1820.xml"/><Relationship Id="rId108" Type="http://schemas.openxmlformats.org/officeDocument/2006/relationships/customXml" Target="../ink/ink1868.xml"/><Relationship Id="rId315" Type="http://schemas.openxmlformats.org/officeDocument/2006/relationships/image" Target="../media/image972.png"/><Relationship Id="rId357" Type="http://schemas.openxmlformats.org/officeDocument/2006/relationships/image" Target="../media/image993.png"/><Relationship Id="rId522" Type="http://schemas.openxmlformats.org/officeDocument/2006/relationships/customXml" Target="../ink/ink2075.xml"/><Relationship Id="rId54" Type="http://schemas.openxmlformats.org/officeDocument/2006/relationships/customXml" Target="../ink/ink1841.xml"/><Relationship Id="rId96" Type="http://schemas.openxmlformats.org/officeDocument/2006/relationships/customXml" Target="../ink/ink1862.xml"/><Relationship Id="rId161" Type="http://schemas.openxmlformats.org/officeDocument/2006/relationships/image" Target="../media/image8950.png"/><Relationship Id="rId217" Type="http://schemas.openxmlformats.org/officeDocument/2006/relationships/image" Target="../media/image9230.png"/><Relationship Id="rId399" Type="http://schemas.openxmlformats.org/officeDocument/2006/relationships/image" Target="../media/image1014.png"/><Relationship Id="rId259" Type="http://schemas.openxmlformats.org/officeDocument/2006/relationships/image" Target="../media/image944.png"/><Relationship Id="rId424" Type="http://schemas.openxmlformats.org/officeDocument/2006/relationships/customXml" Target="../ink/ink2026.xml"/><Relationship Id="rId466" Type="http://schemas.openxmlformats.org/officeDocument/2006/relationships/customXml" Target="../ink/ink2047.xml"/><Relationship Id="rId23" Type="http://schemas.openxmlformats.org/officeDocument/2006/relationships/image" Target="../media/image70.png"/><Relationship Id="rId119" Type="http://schemas.openxmlformats.org/officeDocument/2006/relationships/image" Target="../media/image8740.png"/><Relationship Id="rId270" Type="http://schemas.openxmlformats.org/officeDocument/2006/relationships/customXml" Target="../ink/ink1949.xml"/><Relationship Id="rId326" Type="http://schemas.openxmlformats.org/officeDocument/2006/relationships/customXml" Target="../ink/ink1977.xml"/><Relationship Id="rId65" Type="http://schemas.openxmlformats.org/officeDocument/2006/relationships/image" Target="../media/image91.png"/><Relationship Id="rId130" Type="http://schemas.openxmlformats.org/officeDocument/2006/relationships/customXml" Target="../ink/ink1879.xml"/><Relationship Id="rId368" Type="http://schemas.openxmlformats.org/officeDocument/2006/relationships/customXml" Target="../ink/ink1998.xml"/><Relationship Id="rId172" Type="http://schemas.openxmlformats.org/officeDocument/2006/relationships/customXml" Target="../ink/ink1900.xml"/><Relationship Id="rId228" Type="http://schemas.openxmlformats.org/officeDocument/2006/relationships/customXml" Target="../ink/ink1928.xml"/><Relationship Id="rId435" Type="http://schemas.openxmlformats.org/officeDocument/2006/relationships/image" Target="../media/image1032.png"/><Relationship Id="rId477" Type="http://schemas.openxmlformats.org/officeDocument/2006/relationships/image" Target="../media/image1053.png"/><Relationship Id="rId281" Type="http://schemas.openxmlformats.org/officeDocument/2006/relationships/image" Target="../media/image955.png"/><Relationship Id="rId337" Type="http://schemas.openxmlformats.org/officeDocument/2006/relationships/image" Target="../media/image983.png"/><Relationship Id="rId502" Type="http://schemas.openxmlformats.org/officeDocument/2006/relationships/customXml" Target="../ink/ink2065.xml"/><Relationship Id="rId34" Type="http://schemas.openxmlformats.org/officeDocument/2006/relationships/customXml" Target="../ink/ink1831.xml"/><Relationship Id="rId76" Type="http://schemas.openxmlformats.org/officeDocument/2006/relationships/customXml" Target="../ink/ink1852.xml"/><Relationship Id="rId141" Type="http://schemas.openxmlformats.org/officeDocument/2006/relationships/image" Target="../media/image8850.png"/><Relationship Id="rId379" Type="http://schemas.openxmlformats.org/officeDocument/2006/relationships/image" Target="../media/image1004.png"/><Relationship Id="rId7" Type="http://schemas.openxmlformats.org/officeDocument/2006/relationships/image" Target="../media/image56.png"/><Relationship Id="rId183" Type="http://schemas.openxmlformats.org/officeDocument/2006/relationships/image" Target="../media/image9060.png"/><Relationship Id="rId239" Type="http://schemas.openxmlformats.org/officeDocument/2006/relationships/image" Target="../media/image934.png"/><Relationship Id="rId390" Type="http://schemas.openxmlformats.org/officeDocument/2006/relationships/customXml" Target="../ink/ink2009.xml"/><Relationship Id="rId404" Type="http://schemas.openxmlformats.org/officeDocument/2006/relationships/customXml" Target="../ink/ink2016.xml"/><Relationship Id="rId446" Type="http://schemas.openxmlformats.org/officeDocument/2006/relationships/customXml" Target="../ink/ink2037.xml"/><Relationship Id="rId250" Type="http://schemas.openxmlformats.org/officeDocument/2006/relationships/customXml" Target="../ink/ink1939.xml"/><Relationship Id="rId292" Type="http://schemas.openxmlformats.org/officeDocument/2006/relationships/customXml" Target="../ink/ink1960.xml"/><Relationship Id="rId306" Type="http://schemas.openxmlformats.org/officeDocument/2006/relationships/customXml" Target="../ink/ink1967.xml"/><Relationship Id="rId488" Type="http://schemas.openxmlformats.org/officeDocument/2006/relationships/customXml" Target="../ink/ink2058.xml"/><Relationship Id="rId45" Type="http://schemas.openxmlformats.org/officeDocument/2006/relationships/image" Target="../media/image81.png"/><Relationship Id="rId87" Type="http://schemas.openxmlformats.org/officeDocument/2006/relationships/image" Target="../media/image102.png"/><Relationship Id="rId110" Type="http://schemas.openxmlformats.org/officeDocument/2006/relationships/customXml" Target="../ink/ink1869.xml"/><Relationship Id="rId348" Type="http://schemas.openxmlformats.org/officeDocument/2006/relationships/customXml" Target="../ink/ink1988.xml"/><Relationship Id="rId513" Type="http://schemas.openxmlformats.org/officeDocument/2006/relationships/image" Target="../media/image1071.png"/><Relationship Id="rId152" Type="http://schemas.openxmlformats.org/officeDocument/2006/relationships/customXml" Target="../ink/ink1890.xml"/><Relationship Id="rId194" Type="http://schemas.openxmlformats.org/officeDocument/2006/relationships/customXml" Target="../ink/ink1911.xml"/><Relationship Id="rId208" Type="http://schemas.openxmlformats.org/officeDocument/2006/relationships/customXml" Target="../ink/ink1918.xml"/><Relationship Id="rId415" Type="http://schemas.openxmlformats.org/officeDocument/2006/relationships/image" Target="../media/image1022.png"/><Relationship Id="rId457" Type="http://schemas.openxmlformats.org/officeDocument/2006/relationships/image" Target="../media/image1043.png"/><Relationship Id="rId261" Type="http://schemas.openxmlformats.org/officeDocument/2006/relationships/image" Target="../media/image945.png"/><Relationship Id="rId499" Type="http://schemas.openxmlformats.org/officeDocument/2006/relationships/image" Target="../media/image1064.png"/><Relationship Id="rId14" Type="http://schemas.openxmlformats.org/officeDocument/2006/relationships/customXml" Target="../ink/ink1821.xml"/><Relationship Id="rId56" Type="http://schemas.openxmlformats.org/officeDocument/2006/relationships/customXml" Target="../ink/ink1842.xml"/><Relationship Id="rId317" Type="http://schemas.openxmlformats.org/officeDocument/2006/relationships/image" Target="../media/image973.png"/><Relationship Id="rId359" Type="http://schemas.openxmlformats.org/officeDocument/2006/relationships/image" Target="../media/image994.png"/><Relationship Id="rId524" Type="http://schemas.openxmlformats.org/officeDocument/2006/relationships/customXml" Target="../ink/ink2076.xml"/><Relationship Id="rId98" Type="http://schemas.openxmlformats.org/officeDocument/2006/relationships/customXml" Target="../ink/ink1863.xml"/><Relationship Id="rId121" Type="http://schemas.openxmlformats.org/officeDocument/2006/relationships/image" Target="../media/image8750.png"/><Relationship Id="rId163" Type="http://schemas.openxmlformats.org/officeDocument/2006/relationships/image" Target="../media/image8960.png"/><Relationship Id="rId219" Type="http://schemas.openxmlformats.org/officeDocument/2006/relationships/image" Target="../media/image924.png"/><Relationship Id="rId370" Type="http://schemas.openxmlformats.org/officeDocument/2006/relationships/customXml" Target="../ink/ink1999.xml"/><Relationship Id="rId426" Type="http://schemas.openxmlformats.org/officeDocument/2006/relationships/customXml" Target="../ink/ink2027.xml"/><Relationship Id="rId230" Type="http://schemas.openxmlformats.org/officeDocument/2006/relationships/customXml" Target="../ink/ink1929.xml"/><Relationship Id="rId468" Type="http://schemas.openxmlformats.org/officeDocument/2006/relationships/customXml" Target="../ink/ink2048.xml"/><Relationship Id="rId25" Type="http://schemas.openxmlformats.org/officeDocument/2006/relationships/image" Target="../media/image71.png"/><Relationship Id="rId67" Type="http://schemas.openxmlformats.org/officeDocument/2006/relationships/image" Target="../media/image92.png"/><Relationship Id="rId272" Type="http://schemas.openxmlformats.org/officeDocument/2006/relationships/customXml" Target="../ink/ink1950.xml"/><Relationship Id="rId328" Type="http://schemas.openxmlformats.org/officeDocument/2006/relationships/customXml" Target="../ink/ink1978.xml"/><Relationship Id="rId132" Type="http://schemas.openxmlformats.org/officeDocument/2006/relationships/customXml" Target="../ink/ink1880.xml"/><Relationship Id="rId174" Type="http://schemas.openxmlformats.org/officeDocument/2006/relationships/customXml" Target="../ink/ink1901.xml"/><Relationship Id="rId381" Type="http://schemas.openxmlformats.org/officeDocument/2006/relationships/image" Target="../media/image1005.png"/><Relationship Id="rId241" Type="http://schemas.openxmlformats.org/officeDocument/2006/relationships/image" Target="../media/image935.png"/><Relationship Id="rId437" Type="http://schemas.openxmlformats.org/officeDocument/2006/relationships/image" Target="../media/image1033.png"/><Relationship Id="rId479" Type="http://schemas.openxmlformats.org/officeDocument/2006/relationships/image" Target="../media/image1054.png"/><Relationship Id="rId36" Type="http://schemas.openxmlformats.org/officeDocument/2006/relationships/customXml" Target="../ink/ink1832.xml"/><Relationship Id="rId283" Type="http://schemas.openxmlformats.org/officeDocument/2006/relationships/image" Target="../media/image956.png"/><Relationship Id="rId339" Type="http://schemas.openxmlformats.org/officeDocument/2006/relationships/image" Target="../media/image984.png"/><Relationship Id="rId490" Type="http://schemas.openxmlformats.org/officeDocument/2006/relationships/customXml" Target="../ink/ink2059.xml"/><Relationship Id="rId504" Type="http://schemas.openxmlformats.org/officeDocument/2006/relationships/customXml" Target="../ink/ink2066.xml"/><Relationship Id="rId78" Type="http://schemas.openxmlformats.org/officeDocument/2006/relationships/customXml" Target="../ink/ink1853.xml"/><Relationship Id="rId101" Type="http://schemas.openxmlformats.org/officeDocument/2006/relationships/image" Target="../media/image109.png"/><Relationship Id="rId143" Type="http://schemas.openxmlformats.org/officeDocument/2006/relationships/image" Target="../media/image8860.png"/><Relationship Id="rId185" Type="http://schemas.openxmlformats.org/officeDocument/2006/relationships/image" Target="../media/image9070.png"/><Relationship Id="rId350" Type="http://schemas.openxmlformats.org/officeDocument/2006/relationships/customXml" Target="../ink/ink1989.xml"/><Relationship Id="rId406" Type="http://schemas.openxmlformats.org/officeDocument/2006/relationships/customXml" Target="../ink/ink2017.xml"/><Relationship Id="rId9" Type="http://schemas.openxmlformats.org/officeDocument/2006/relationships/image" Target="../media/image57.png"/><Relationship Id="rId210" Type="http://schemas.openxmlformats.org/officeDocument/2006/relationships/customXml" Target="../ink/ink1919.xml"/><Relationship Id="rId392" Type="http://schemas.openxmlformats.org/officeDocument/2006/relationships/customXml" Target="../ink/ink2010.xml"/><Relationship Id="rId448" Type="http://schemas.openxmlformats.org/officeDocument/2006/relationships/customXml" Target="../ink/ink2038.xml"/><Relationship Id="rId252" Type="http://schemas.openxmlformats.org/officeDocument/2006/relationships/customXml" Target="../ink/ink1940.xml"/><Relationship Id="rId294" Type="http://schemas.openxmlformats.org/officeDocument/2006/relationships/customXml" Target="../ink/ink1961.xml"/><Relationship Id="rId308" Type="http://schemas.openxmlformats.org/officeDocument/2006/relationships/customXml" Target="../ink/ink1968.xml"/><Relationship Id="rId515" Type="http://schemas.openxmlformats.org/officeDocument/2006/relationships/image" Target="../media/image1072.png"/><Relationship Id="rId47" Type="http://schemas.openxmlformats.org/officeDocument/2006/relationships/image" Target="../media/image82.png"/><Relationship Id="rId89" Type="http://schemas.openxmlformats.org/officeDocument/2006/relationships/image" Target="../media/image103.png"/><Relationship Id="rId112" Type="http://schemas.openxmlformats.org/officeDocument/2006/relationships/customXml" Target="../ink/ink1870.xml"/><Relationship Id="rId154" Type="http://schemas.openxmlformats.org/officeDocument/2006/relationships/customXml" Target="../ink/ink1891.xml"/><Relationship Id="rId361" Type="http://schemas.openxmlformats.org/officeDocument/2006/relationships/image" Target="../media/image995.png"/><Relationship Id="rId196" Type="http://schemas.openxmlformats.org/officeDocument/2006/relationships/customXml" Target="../ink/ink1912.xml"/><Relationship Id="rId417" Type="http://schemas.openxmlformats.org/officeDocument/2006/relationships/image" Target="../media/image1023.png"/><Relationship Id="rId459" Type="http://schemas.openxmlformats.org/officeDocument/2006/relationships/image" Target="../media/image1044.png"/><Relationship Id="rId16" Type="http://schemas.openxmlformats.org/officeDocument/2006/relationships/customXml" Target="../ink/ink1822.xml"/><Relationship Id="rId221" Type="http://schemas.openxmlformats.org/officeDocument/2006/relationships/image" Target="../media/image925.png"/><Relationship Id="rId263" Type="http://schemas.openxmlformats.org/officeDocument/2006/relationships/image" Target="../media/image946.png"/><Relationship Id="rId319" Type="http://schemas.openxmlformats.org/officeDocument/2006/relationships/image" Target="../media/image974.png"/><Relationship Id="rId470" Type="http://schemas.openxmlformats.org/officeDocument/2006/relationships/customXml" Target="../ink/ink2049.xml"/><Relationship Id="rId526" Type="http://schemas.openxmlformats.org/officeDocument/2006/relationships/customXml" Target="../ink/ink2077.xml"/><Relationship Id="rId58" Type="http://schemas.openxmlformats.org/officeDocument/2006/relationships/customXml" Target="../ink/ink1843.xml"/><Relationship Id="rId123" Type="http://schemas.openxmlformats.org/officeDocument/2006/relationships/image" Target="../media/image8760.png"/><Relationship Id="rId330" Type="http://schemas.openxmlformats.org/officeDocument/2006/relationships/customXml" Target="../ink/ink1979.xml"/><Relationship Id="rId165" Type="http://schemas.openxmlformats.org/officeDocument/2006/relationships/image" Target="../media/image8970.png"/><Relationship Id="rId372" Type="http://schemas.openxmlformats.org/officeDocument/2006/relationships/customXml" Target="../ink/ink2000.xml"/><Relationship Id="rId428" Type="http://schemas.openxmlformats.org/officeDocument/2006/relationships/customXml" Target="../ink/ink2028.xml"/><Relationship Id="rId232" Type="http://schemas.openxmlformats.org/officeDocument/2006/relationships/customXml" Target="../ink/ink1930.xml"/><Relationship Id="rId274" Type="http://schemas.openxmlformats.org/officeDocument/2006/relationships/customXml" Target="../ink/ink1951.xml"/><Relationship Id="rId481" Type="http://schemas.openxmlformats.org/officeDocument/2006/relationships/image" Target="../media/image1055.png"/><Relationship Id="rId27" Type="http://schemas.openxmlformats.org/officeDocument/2006/relationships/image" Target="../media/image72.png"/><Relationship Id="rId69" Type="http://schemas.openxmlformats.org/officeDocument/2006/relationships/image" Target="../media/image93.png"/><Relationship Id="rId134" Type="http://schemas.openxmlformats.org/officeDocument/2006/relationships/customXml" Target="../ink/ink1881.xml"/><Relationship Id="rId80" Type="http://schemas.openxmlformats.org/officeDocument/2006/relationships/customXml" Target="../ink/ink1854.xml"/><Relationship Id="rId176" Type="http://schemas.openxmlformats.org/officeDocument/2006/relationships/customXml" Target="../ink/ink1902.xml"/><Relationship Id="rId341" Type="http://schemas.openxmlformats.org/officeDocument/2006/relationships/image" Target="../media/image985.png"/><Relationship Id="rId383" Type="http://schemas.openxmlformats.org/officeDocument/2006/relationships/image" Target="../media/image1006.png"/><Relationship Id="rId439" Type="http://schemas.openxmlformats.org/officeDocument/2006/relationships/image" Target="../media/image1034.png"/><Relationship Id="rId201" Type="http://schemas.openxmlformats.org/officeDocument/2006/relationships/image" Target="../media/image9150.png"/><Relationship Id="rId243" Type="http://schemas.openxmlformats.org/officeDocument/2006/relationships/image" Target="../media/image936.png"/><Relationship Id="rId285" Type="http://schemas.openxmlformats.org/officeDocument/2006/relationships/image" Target="../media/image957.png"/><Relationship Id="rId450" Type="http://schemas.openxmlformats.org/officeDocument/2006/relationships/customXml" Target="../ink/ink2039.xml"/><Relationship Id="rId506" Type="http://schemas.openxmlformats.org/officeDocument/2006/relationships/customXml" Target="../ink/ink2067.xml"/><Relationship Id="rId38" Type="http://schemas.openxmlformats.org/officeDocument/2006/relationships/customXml" Target="../ink/ink1833.xml"/><Relationship Id="rId103" Type="http://schemas.openxmlformats.org/officeDocument/2006/relationships/image" Target="../media/image110.png"/><Relationship Id="rId310" Type="http://schemas.openxmlformats.org/officeDocument/2006/relationships/customXml" Target="../ink/ink1969.xml"/><Relationship Id="rId492" Type="http://schemas.openxmlformats.org/officeDocument/2006/relationships/customXml" Target="../ink/ink2060.xml"/><Relationship Id="rId91" Type="http://schemas.openxmlformats.org/officeDocument/2006/relationships/image" Target="../media/image104.png"/><Relationship Id="rId145" Type="http://schemas.openxmlformats.org/officeDocument/2006/relationships/image" Target="../media/image8870.png"/><Relationship Id="rId187" Type="http://schemas.openxmlformats.org/officeDocument/2006/relationships/image" Target="../media/image9080.png"/><Relationship Id="rId352" Type="http://schemas.openxmlformats.org/officeDocument/2006/relationships/customXml" Target="../ink/ink1990.xml"/><Relationship Id="rId394" Type="http://schemas.openxmlformats.org/officeDocument/2006/relationships/customXml" Target="../ink/ink2011.xml"/><Relationship Id="rId408" Type="http://schemas.openxmlformats.org/officeDocument/2006/relationships/customXml" Target="../ink/ink2018.xml"/><Relationship Id="rId212" Type="http://schemas.openxmlformats.org/officeDocument/2006/relationships/customXml" Target="../ink/ink1920.xml"/><Relationship Id="rId254" Type="http://schemas.openxmlformats.org/officeDocument/2006/relationships/customXml" Target="../ink/ink1941.xml"/><Relationship Id="rId49" Type="http://schemas.openxmlformats.org/officeDocument/2006/relationships/image" Target="../media/image83.png"/><Relationship Id="rId114" Type="http://schemas.openxmlformats.org/officeDocument/2006/relationships/customXml" Target="../ink/ink1871.xml"/><Relationship Id="rId296" Type="http://schemas.openxmlformats.org/officeDocument/2006/relationships/customXml" Target="../ink/ink1962.xml"/><Relationship Id="rId461" Type="http://schemas.openxmlformats.org/officeDocument/2006/relationships/image" Target="../media/image1045.png"/><Relationship Id="rId517" Type="http://schemas.openxmlformats.org/officeDocument/2006/relationships/image" Target="../media/image1073.png"/><Relationship Id="rId60" Type="http://schemas.openxmlformats.org/officeDocument/2006/relationships/customXml" Target="../ink/ink1844.xml"/><Relationship Id="rId156" Type="http://schemas.openxmlformats.org/officeDocument/2006/relationships/customXml" Target="../ink/ink1892.xml"/><Relationship Id="rId198" Type="http://schemas.openxmlformats.org/officeDocument/2006/relationships/customXml" Target="../ink/ink1913.xml"/><Relationship Id="rId321" Type="http://schemas.openxmlformats.org/officeDocument/2006/relationships/image" Target="../media/image975.png"/><Relationship Id="rId363" Type="http://schemas.openxmlformats.org/officeDocument/2006/relationships/image" Target="../media/image996.png"/><Relationship Id="rId419" Type="http://schemas.openxmlformats.org/officeDocument/2006/relationships/image" Target="../media/image1024.png"/><Relationship Id="rId223" Type="http://schemas.openxmlformats.org/officeDocument/2006/relationships/image" Target="../media/image926.png"/><Relationship Id="rId430" Type="http://schemas.openxmlformats.org/officeDocument/2006/relationships/customXml" Target="../ink/ink2029.xml"/><Relationship Id="rId18" Type="http://schemas.openxmlformats.org/officeDocument/2006/relationships/customXml" Target="../ink/ink1823.xml"/><Relationship Id="rId265" Type="http://schemas.openxmlformats.org/officeDocument/2006/relationships/image" Target="../media/image947.png"/><Relationship Id="rId472" Type="http://schemas.openxmlformats.org/officeDocument/2006/relationships/customXml" Target="../ink/ink2050.xml"/><Relationship Id="rId528" Type="http://schemas.openxmlformats.org/officeDocument/2006/relationships/customXml" Target="../ink/ink2078.xml"/><Relationship Id="rId125" Type="http://schemas.openxmlformats.org/officeDocument/2006/relationships/image" Target="../media/image8770.png"/><Relationship Id="rId167" Type="http://schemas.openxmlformats.org/officeDocument/2006/relationships/image" Target="../media/image8980.png"/><Relationship Id="rId332" Type="http://schemas.openxmlformats.org/officeDocument/2006/relationships/customXml" Target="../ink/ink1980.xml"/><Relationship Id="rId374" Type="http://schemas.openxmlformats.org/officeDocument/2006/relationships/customXml" Target="../ink/ink2001.xml"/><Relationship Id="rId71" Type="http://schemas.openxmlformats.org/officeDocument/2006/relationships/image" Target="../media/image94.png"/><Relationship Id="rId234" Type="http://schemas.openxmlformats.org/officeDocument/2006/relationships/customXml" Target="../ink/ink1931.xml"/><Relationship Id="rId2" Type="http://schemas.openxmlformats.org/officeDocument/2006/relationships/customXml" Target="../ink/ink1815.xml"/><Relationship Id="rId29" Type="http://schemas.openxmlformats.org/officeDocument/2006/relationships/image" Target="../media/image73.png"/><Relationship Id="rId276" Type="http://schemas.openxmlformats.org/officeDocument/2006/relationships/customXml" Target="../ink/ink1952.xml"/><Relationship Id="rId441" Type="http://schemas.openxmlformats.org/officeDocument/2006/relationships/image" Target="../media/image1035.png"/><Relationship Id="rId483" Type="http://schemas.openxmlformats.org/officeDocument/2006/relationships/image" Target="../media/image1056.png"/><Relationship Id="rId40" Type="http://schemas.openxmlformats.org/officeDocument/2006/relationships/customXml" Target="../ink/ink1834.xml"/><Relationship Id="rId136" Type="http://schemas.openxmlformats.org/officeDocument/2006/relationships/customXml" Target="../ink/ink1882.xml"/><Relationship Id="rId178" Type="http://schemas.openxmlformats.org/officeDocument/2006/relationships/customXml" Target="../ink/ink1903.xml"/><Relationship Id="rId301" Type="http://schemas.openxmlformats.org/officeDocument/2006/relationships/image" Target="../media/image965.png"/><Relationship Id="rId343" Type="http://schemas.openxmlformats.org/officeDocument/2006/relationships/image" Target="../media/image986.png"/><Relationship Id="rId82" Type="http://schemas.openxmlformats.org/officeDocument/2006/relationships/customXml" Target="../ink/ink1855.xml"/><Relationship Id="rId203" Type="http://schemas.openxmlformats.org/officeDocument/2006/relationships/image" Target="../media/image9160.png"/><Relationship Id="rId385" Type="http://schemas.openxmlformats.org/officeDocument/2006/relationships/image" Target="../media/image1007.png"/><Relationship Id="rId245" Type="http://schemas.openxmlformats.org/officeDocument/2006/relationships/image" Target="../media/image937.png"/><Relationship Id="rId287" Type="http://schemas.openxmlformats.org/officeDocument/2006/relationships/image" Target="../media/image958.png"/><Relationship Id="rId410" Type="http://schemas.openxmlformats.org/officeDocument/2006/relationships/customXml" Target="../ink/ink2019.xml"/><Relationship Id="rId452" Type="http://schemas.openxmlformats.org/officeDocument/2006/relationships/customXml" Target="../ink/ink2040.xml"/><Relationship Id="rId494" Type="http://schemas.openxmlformats.org/officeDocument/2006/relationships/customXml" Target="../ink/ink2061.xml"/><Relationship Id="rId508" Type="http://schemas.openxmlformats.org/officeDocument/2006/relationships/customXml" Target="../ink/ink2068.xml"/><Relationship Id="rId105" Type="http://schemas.openxmlformats.org/officeDocument/2006/relationships/image" Target="../media/image111.png"/><Relationship Id="rId147" Type="http://schemas.openxmlformats.org/officeDocument/2006/relationships/image" Target="../media/image8880.png"/><Relationship Id="rId312" Type="http://schemas.openxmlformats.org/officeDocument/2006/relationships/customXml" Target="../ink/ink1970.xml"/><Relationship Id="rId354" Type="http://schemas.openxmlformats.org/officeDocument/2006/relationships/customXml" Target="../ink/ink1991.xml"/><Relationship Id="rId51" Type="http://schemas.openxmlformats.org/officeDocument/2006/relationships/image" Target="../media/image84.png"/><Relationship Id="rId93" Type="http://schemas.openxmlformats.org/officeDocument/2006/relationships/image" Target="../media/image105.png"/><Relationship Id="rId189" Type="http://schemas.openxmlformats.org/officeDocument/2006/relationships/image" Target="../media/image9090.png"/><Relationship Id="rId396" Type="http://schemas.openxmlformats.org/officeDocument/2006/relationships/customXml" Target="../ink/ink2012.xml"/><Relationship Id="rId214" Type="http://schemas.openxmlformats.org/officeDocument/2006/relationships/customXml" Target="../ink/ink1921.xml"/><Relationship Id="rId256" Type="http://schemas.openxmlformats.org/officeDocument/2006/relationships/customXml" Target="../ink/ink1942.xml"/><Relationship Id="rId298" Type="http://schemas.openxmlformats.org/officeDocument/2006/relationships/customXml" Target="../ink/ink1963.xml"/><Relationship Id="rId421" Type="http://schemas.openxmlformats.org/officeDocument/2006/relationships/image" Target="../media/image1025.png"/><Relationship Id="rId463" Type="http://schemas.openxmlformats.org/officeDocument/2006/relationships/image" Target="../media/image1046.png"/><Relationship Id="rId519" Type="http://schemas.openxmlformats.org/officeDocument/2006/relationships/image" Target="../media/image1074.png"/><Relationship Id="rId116" Type="http://schemas.openxmlformats.org/officeDocument/2006/relationships/customXml" Target="../ink/ink1872.xml"/><Relationship Id="rId158" Type="http://schemas.openxmlformats.org/officeDocument/2006/relationships/customXml" Target="../ink/ink1893.xml"/><Relationship Id="rId323" Type="http://schemas.openxmlformats.org/officeDocument/2006/relationships/image" Target="../media/image976.png"/><Relationship Id="rId530" Type="http://schemas.openxmlformats.org/officeDocument/2006/relationships/customXml" Target="../ink/ink2079.xml"/><Relationship Id="rId20" Type="http://schemas.openxmlformats.org/officeDocument/2006/relationships/customXml" Target="../ink/ink1824.xml"/><Relationship Id="rId62" Type="http://schemas.openxmlformats.org/officeDocument/2006/relationships/customXml" Target="../ink/ink1845.xml"/><Relationship Id="rId365" Type="http://schemas.openxmlformats.org/officeDocument/2006/relationships/image" Target="../media/image997.png"/><Relationship Id="rId225" Type="http://schemas.openxmlformats.org/officeDocument/2006/relationships/image" Target="../media/image927.png"/><Relationship Id="rId267" Type="http://schemas.openxmlformats.org/officeDocument/2006/relationships/image" Target="../media/image948.png"/><Relationship Id="rId432" Type="http://schemas.openxmlformats.org/officeDocument/2006/relationships/customXml" Target="../ink/ink2030.xml"/><Relationship Id="rId474" Type="http://schemas.openxmlformats.org/officeDocument/2006/relationships/customXml" Target="../ink/ink2051.xml"/><Relationship Id="rId127" Type="http://schemas.openxmlformats.org/officeDocument/2006/relationships/image" Target="../media/image8780.png"/><Relationship Id="rId31" Type="http://schemas.openxmlformats.org/officeDocument/2006/relationships/image" Target="../media/image74.png"/><Relationship Id="rId73" Type="http://schemas.openxmlformats.org/officeDocument/2006/relationships/image" Target="../media/image95.png"/><Relationship Id="rId169" Type="http://schemas.openxmlformats.org/officeDocument/2006/relationships/image" Target="../media/image8990.png"/><Relationship Id="rId334" Type="http://schemas.openxmlformats.org/officeDocument/2006/relationships/customXml" Target="../ink/ink1981.xml"/><Relationship Id="rId376" Type="http://schemas.openxmlformats.org/officeDocument/2006/relationships/customXml" Target="../ink/ink2002.xml"/><Relationship Id="rId4" Type="http://schemas.openxmlformats.org/officeDocument/2006/relationships/customXml" Target="../ink/ink1816.xml"/><Relationship Id="rId180" Type="http://schemas.openxmlformats.org/officeDocument/2006/relationships/customXml" Target="../ink/ink1904.xml"/><Relationship Id="rId236" Type="http://schemas.openxmlformats.org/officeDocument/2006/relationships/customXml" Target="../ink/ink1932.xml"/><Relationship Id="rId278" Type="http://schemas.openxmlformats.org/officeDocument/2006/relationships/customXml" Target="../ink/ink1953.xml"/><Relationship Id="rId401" Type="http://schemas.openxmlformats.org/officeDocument/2006/relationships/image" Target="../media/image1015.png"/><Relationship Id="rId443" Type="http://schemas.openxmlformats.org/officeDocument/2006/relationships/image" Target="../media/image1036.png"/><Relationship Id="rId303" Type="http://schemas.openxmlformats.org/officeDocument/2006/relationships/image" Target="../media/image966.png"/><Relationship Id="rId485" Type="http://schemas.openxmlformats.org/officeDocument/2006/relationships/image" Target="../media/image1057.png"/><Relationship Id="rId42" Type="http://schemas.openxmlformats.org/officeDocument/2006/relationships/customXml" Target="../ink/ink1835.xml"/><Relationship Id="rId84" Type="http://schemas.openxmlformats.org/officeDocument/2006/relationships/customXml" Target="../ink/ink1856.xml"/><Relationship Id="rId138" Type="http://schemas.openxmlformats.org/officeDocument/2006/relationships/customXml" Target="../ink/ink1883.xml"/><Relationship Id="rId345" Type="http://schemas.openxmlformats.org/officeDocument/2006/relationships/image" Target="../media/image987.png"/><Relationship Id="rId387" Type="http://schemas.openxmlformats.org/officeDocument/2006/relationships/image" Target="../media/image1008.png"/><Relationship Id="rId510" Type="http://schemas.openxmlformats.org/officeDocument/2006/relationships/customXml" Target="../ink/ink2069.xml"/><Relationship Id="rId191" Type="http://schemas.openxmlformats.org/officeDocument/2006/relationships/image" Target="../media/image9100.png"/><Relationship Id="rId205" Type="http://schemas.openxmlformats.org/officeDocument/2006/relationships/image" Target="../media/image9170.png"/><Relationship Id="rId247" Type="http://schemas.openxmlformats.org/officeDocument/2006/relationships/image" Target="../media/image938.png"/><Relationship Id="rId412" Type="http://schemas.openxmlformats.org/officeDocument/2006/relationships/customXml" Target="../ink/ink2020.xml"/><Relationship Id="rId107" Type="http://schemas.openxmlformats.org/officeDocument/2006/relationships/image" Target="../media/image112.png"/><Relationship Id="rId289" Type="http://schemas.openxmlformats.org/officeDocument/2006/relationships/image" Target="../media/image959.png"/><Relationship Id="rId454" Type="http://schemas.openxmlformats.org/officeDocument/2006/relationships/customXml" Target="../ink/ink2041.xml"/><Relationship Id="rId496" Type="http://schemas.openxmlformats.org/officeDocument/2006/relationships/customXml" Target="../ink/ink2062.xml"/><Relationship Id="rId11" Type="http://schemas.openxmlformats.org/officeDocument/2006/relationships/image" Target="../media/image58.png"/><Relationship Id="rId53" Type="http://schemas.openxmlformats.org/officeDocument/2006/relationships/image" Target="../media/image85.png"/><Relationship Id="rId149" Type="http://schemas.openxmlformats.org/officeDocument/2006/relationships/image" Target="../media/image8890.png"/><Relationship Id="rId314" Type="http://schemas.openxmlformats.org/officeDocument/2006/relationships/customXml" Target="../ink/ink1971.xml"/><Relationship Id="rId356" Type="http://schemas.openxmlformats.org/officeDocument/2006/relationships/customXml" Target="../ink/ink1992.xml"/><Relationship Id="rId398" Type="http://schemas.openxmlformats.org/officeDocument/2006/relationships/customXml" Target="../ink/ink2013.xml"/><Relationship Id="rId521" Type="http://schemas.openxmlformats.org/officeDocument/2006/relationships/image" Target="../media/image1075.png"/><Relationship Id="rId95" Type="http://schemas.openxmlformats.org/officeDocument/2006/relationships/image" Target="../media/image106.png"/><Relationship Id="rId160" Type="http://schemas.openxmlformats.org/officeDocument/2006/relationships/customXml" Target="../ink/ink1894.xml"/><Relationship Id="rId216" Type="http://schemas.openxmlformats.org/officeDocument/2006/relationships/customXml" Target="../ink/ink1922.xml"/><Relationship Id="rId423" Type="http://schemas.openxmlformats.org/officeDocument/2006/relationships/image" Target="../media/image1026.png"/><Relationship Id="rId258" Type="http://schemas.openxmlformats.org/officeDocument/2006/relationships/customXml" Target="../ink/ink1943.xml"/><Relationship Id="rId465" Type="http://schemas.openxmlformats.org/officeDocument/2006/relationships/image" Target="../media/image1047.png"/><Relationship Id="rId22" Type="http://schemas.openxmlformats.org/officeDocument/2006/relationships/customXml" Target="../ink/ink1825.xml"/><Relationship Id="rId64" Type="http://schemas.openxmlformats.org/officeDocument/2006/relationships/customXml" Target="../ink/ink1846.xml"/><Relationship Id="rId118" Type="http://schemas.openxmlformats.org/officeDocument/2006/relationships/customXml" Target="../ink/ink1873.xml"/><Relationship Id="rId325" Type="http://schemas.openxmlformats.org/officeDocument/2006/relationships/image" Target="../media/image977.png"/><Relationship Id="rId367" Type="http://schemas.openxmlformats.org/officeDocument/2006/relationships/image" Target="../media/image998.png"/><Relationship Id="rId171" Type="http://schemas.openxmlformats.org/officeDocument/2006/relationships/image" Target="../media/image9000.png"/><Relationship Id="rId227" Type="http://schemas.openxmlformats.org/officeDocument/2006/relationships/image" Target="../media/image928.png"/><Relationship Id="rId269" Type="http://schemas.openxmlformats.org/officeDocument/2006/relationships/image" Target="../media/image949.png"/><Relationship Id="rId434" Type="http://schemas.openxmlformats.org/officeDocument/2006/relationships/customXml" Target="../ink/ink2031.xml"/><Relationship Id="rId476" Type="http://schemas.openxmlformats.org/officeDocument/2006/relationships/customXml" Target="../ink/ink2052.xml"/><Relationship Id="rId33" Type="http://schemas.openxmlformats.org/officeDocument/2006/relationships/image" Target="../media/image75.png"/><Relationship Id="rId129" Type="http://schemas.openxmlformats.org/officeDocument/2006/relationships/image" Target="../media/image8790.png"/><Relationship Id="rId280" Type="http://schemas.openxmlformats.org/officeDocument/2006/relationships/customXml" Target="../ink/ink1954.xml"/><Relationship Id="rId336" Type="http://schemas.openxmlformats.org/officeDocument/2006/relationships/customXml" Target="../ink/ink1982.xml"/><Relationship Id="rId501" Type="http://schemas.openxmlformats.org/officeDocument/2006/relationships/image" Target="../media/image1065.png"/><Relationship Id="rId75" Type="http://schemas.openxmlformats.org/officeDocument/2006/relationships/image" Target="../media/image96.png"/><Relationship Id="rId140" Type="http://schemas.openxmlformats.org/officeDocument/2006/relationships/customXml" Target="../ink/ink1884.xml"/><Relationship Id="rId182" Type="http://schemas.openxmlformats.org/officeDocument/2006/relationships/customXml" Target="../ink/ink1905.xml"/><Relationship Id="rId378" Type="http://schemas.openxmlformats.org/officeDocument/2006/relationships/customXml" Target="../ink/ink2003.xml"/><Relationship Id="rId403" Type="http://schemas.openxmlformats.org/officeDocument/2006/relationships/image" Target="../media/image1016.png"/><Relationship Id="rId6" Type="http://schemas.openxmlformats.org/officeDocument/2006/relationships/customXml" Target="../ink/ink1817.xml"/><Relationship Id="rId238" Type="http://schemas.openxmlformats.org/officeDocument/2006/relationships/customXml" Target="../ink/ink1933.xml"/><Relationship Id="rId445" Type="http://schemas.openxmlformats.org/officeDocument/2006/relationships/image" Target="../media/image1037.png"/><Relationship Id="rId487" Type="http://schemas.openxmlformats.org/officeDocument/2006/relationships/image" Target="../media/image1058.png"/><Relationship Id="rId291" Type="http://schemas.openxmlformats.org/officeDocument/2006/relationships/image" Target="../media/image960.png"/><Relationship Id="rId305" Type="http://schemas.openxmlformats.org/officeDocument/2006/relationships/image" Target="../media/image967.png"/><Relationship Id="rId347" Type="http://schemas.openxmlformats.org/officeDocument/2006/relationships/image" Target="../media/image988.png"/><Relationship Id="rId512" Type="http://schemas.openxmlformats.org/officeDocument/2006/relationships/customXml" Target="../ink/ink2070.xml"/><Relationship Id="rId44" Type="http://schemas.openxmlformats.org/officeDocument/2006/relationships/customXml" Target="../ink/ink1836.xml"/><Relationship Id="rId86" Type="http://schemas.openxmlformats.org/officeDocument/2006/relationships/customXml" Target="../ink/ink1857.xml"/><Relationship Id="rId151" Type="http://schemas.openxmlformats.org/officeDocument/2006/relationships/image" Target="../media/image8900.png"/><Relationship Id="rId389" Type="http://schemas.openxmlformats.org/officeDocument/2006/relationships/image" Target="../media/image1009.png"/><Relationship Id="rId193" Type="http://schemas.openxmlformats.org/officeDocument/2006/relationships/image" Target="../media/image9110.png"/><Relationship Id="rId207" Type="http://schemas.openxmlformats.org/officeDocument/2006/relationships/image" Target="../media/image9180.png"/><Relationship Id="rId249" Type="http://schemas.openxmlformats.org/officeDocument/2006/relationships/image" Target="../media/image939.png"/><Relationship Id="rId414" Type="http://schemas.openxmlformats.org/officeDocument/2006/relationships/customXml" Target="../ink/ink2021.xml"/><Relationship Id="rId456" Type="http://schemas.openxmlformats.org/officeDocument/2006/relationships/customXml" Target="../ink/ink2042.xml"/><Relationship Id="rId498" Type="http://schemas.openxmlformats.org/officeDocument/2006/relationships/customXml" Target="../ink/ink2063.xml"/><Relationship Id="rId13" Type="http://schemas.openxmlformats.org/officeDocument/2006/relationships/image" Target="../media/image59.png"/><Relationship Id="rId109" Type="http://schemas.openxmlformats.org/officeDocument/2006/relationships/image" Target="../media/image113.png"/><Relationship Id="rId260" Type="http://schemas.openxmlformats.org/officeDocument/2006/relationships/customXml" Target="../ink/ink1944.xml"/><Relationship Id="rId316" Type="http://schemas.openxmlformats.org/officeDocument/2006/relationships/customXml" Target="../ink/ink1972.xml"/><Relationship Id="rId523" Type="http://schemas.openxmlformats.org/officeDocument/2006/relationships/image" Target="../media/image1076.png"/><Relationship Id="rId55" Type="http://schemas.openxmlformats.org/officeDocument/2006/relationships/image" Target="../media/image86.png"/><Relationship Id="rId97" Type="http://schemas.openxmlformats.org/officeDocument/2006/relationships/image" Target="../media/image107.png"/><Relationship Id="rId120" Type="http://schemas.openxmlformats.org/officeDocument/2006/relationships/customXml" Target="../ink/ink1874.xml"/><Relationship Id="rId358" Type="http://schemas.openxmlformats.org/officeDocument/2006/relationships/customXml" Target="../ink/ink1993.xml"/><Relationship Id="rId162" Type="http://schemas.openxmlformats.org/officeDocument/2006/relationships/customXml" Target="../ink/ink1895.xml"/><Relationship Id="rId218" Type="http://schemas.openxmlformats.org/officeDocument/2006/relationships/customXml" Target="../ink/ink1923.xml"/><Relationship Id="rId425" Type="http://schemas.openxmlformats.org/officeDocument/2006/relationships/image" Target="../media/image1027.png"/><Relationship Id="rId467" Type="http://schemas.openxmlformats.org/officeDocument/2006/relationships/image" Target="../media/image1048.png"/><Relationship Id="rId271" Type="http://schemas.openxmlformats.org/officeDocument/2006/relationships/image" Target="../media/image950.png"/><Relationship Id="rId24" Type="http://schemas.openxmlformats.org/officeDocument/2006/relationships/customXml" Target="../ink/ink1826.xml"/><Relationship Id="rId66" Type="http://schemas.openxmlformats.org/officeDocument/2006/relationships/customXml" Target="../ink/ink1847.xml"/><Relationship Id="rId131" Type="http://schemas.openxmlformats.org/officeDocument/2006/relationships/image" Target="../media/image8800.png"/><Relationship Id="rId327" Type="http://schemas.openxmlformats.org/officeDocument/2006/relationships/image" Target="../media/image978.png"/><Relationship Id="rId369" Type="http://schemas.openxmlformats.org/officeDocument/2006/relationships/image" Target="../media/image999.png"/><Relationship Id="rId173" Type="http://schemas.openxmlformats.org/officeDocument/2006/relationships/image" Target="../media/image9010.png"/><Relationship Id="rId229" Type="http://schemas.openxmlformats.org/officeDocument/2006/relationships/image" Target="../media/image929.png"/><Relationship Id="rId380" Type="http://schemas.openxmlformats.org/officeDocument/2006/relationships/customXml" Target="../ink/ink2004.xml"/><Relationship Id="rId436" Type="http://schemas.openxmlformats.org/officeDocument/2006/relationships/customXml" Target="../ink/ink2032.xml"/><Relationship Id="rId240" Type="http://schemas.openxmlformats.org/officeDocument/2006/relationships/customXml" Target="../ink/ink1934.xml"/><Relationship Id="rId478" Type="http://schemas.openxmlformats.org/officeDocument/2006/relationships/customXml" Target="../ink/ink2053.xml"/><Relationship Id="rId35" Type="http://schemas.openxmlformats.org/officeDocument/2006/relationships/image" Target="../media/image76.png"/><Relationship Id="rId77" Type="http://schemas.openxmlformats.org/officeDocument/2006/relationships/image" Target="../media/image97.png"/><Relationship Id="rId100" Type="http://schemas.openxmlformats.org/officeDocument/2006/relationships/customXml" Target="../ink/ink1864.xml"/><Relationship Id="rId282" Type="http://schemas.openxmlformats.org/officeDocument/2006/relationships/customXml" Target="../ink/ink1955.xml"/><Relationship Id="rId338" Type="http://schemas.openxmlformats.org/officeDocument/2006/relationships/customXml" Target="../ink/ink1983.xml"/><Relationship Id="rId503" Type="http://schemas.openxmlformats.org/officeDocument/2006/relationships/image" Target="../media/image1066.png"/><Relationship Id="rId8" Type="http://schemas.openxmlformats.org/officeDocument/2006/relationships/customXml" Target="../ink/ink1818.xml"/><Relationship Id="rId142" Type="http://schemas.openxmlformats.org/officeDocument/2006/relationships/customXml" Target="../ink/ink1885.xml"/><Relationship Id="rId184" Type="http://schemas.openxmlformats.org/officeDocument/2006/relationships/customXml" Target="../ink/ink1906.xml"/><Relationship Id="rId391" Type="http://schemas.openxmlformats.org/officeDocument/2006/relationships/image" Target="../media/image1010.png"/><Relationship Id="rId405" Type="http://schemas.openxmlformats.org/officeDocument/2006/relationships/image" Target="../media/image1017.png"/><Relationship Id="rId447" Type="http://schemas.openxmlformats.org/officeDocument/2006/relationships/image" Target="../media/image1038.png"/><Relationship Id="rId251" Type="http://schemas.openxmlformats.org/officeDocument/2006/relationships/image" Target="../media/image940.png"/><Relationship Id="rId489" Type="http://schemas.openxmlformats.org/officeDocument/2006/relationships/image" Target="../media/image1059.png"/><Relationship Id="rId46" Type="http://schemas.openxmlformats.org/officeDocument/2006/relationships/customXml" Target="../ink/ink1837.xml"/><Relationship Id="rId293" Type="http://schemas.openxmlformats.org/officeDocument/2006/relationships/image" Target="../media/image961.png"/><Relationship Id="rId307" Type="http://schemas.openxmlformats.org/officeDocument/2006/relationships/image" Target="../media/image968.png"/><Relationship Id="rId349" Type="http://schemas.openxmlformats.org/officeDocument/2006/relationships/image" Target="../media/image989.png"/><Relationship Id="rId514" Type="http://schemas.openxmlformats.org/officeDocument/2006/relationships/customXml" Target="../ink/ink2071.xml"/><Relationship Id="rId88" Type="http://schemas.openxmlformats.org/officeDocument/2006/relationships/customXml" Target="../ink/ink1858.xml"/><Relationship Id="rId111" Type="http://schemas.openxmlformats.org/officeDocument/2006/relationships/image" Target="../media/image114.png"/><Relationship Id="rId153" Type="http://schemas.openxmlformats.org/officeDocument/2006/relationships/image" Target="../media/image8910.png"/><Relationship Id="rId195" Type="http://schemas.openxmlformats.org/officeDocument/2006/relationships/image" Target="../media/image9120.png"/><Relationship Id="rId209" Type="http://schemas.openxmlformats.org/officeDocument/2006/relationships/image" Target="../media/image9190.png"/><Relationship Id="rId360" Type="http://schemas.openxmlformats.org/officeDocument/2006/relationships/customXml" Target="../ink/ink1994.xml"/><Relationship Id="rId416" Type="http://schemas.openxmlformats.org/officeDocument/2006/relationships/customXml" Target="../ink/ink2022.xml"/><Relationship Id="rId220" Type="http://schemas.openxmlformats.org/officeDocument/2006/relationships/customXml" Target="../ink/ink1924.xml"/><Relationship Id="rId458" Type="http://schemas.openxmlformats.org/officeDocument/2006/relationships/customXml" Target="../ink/ink2043.xml"/><Relationship Id="rId15" Type="http://schemas.openxmlformats.org/officeDocument/2006/relationships/image" Target="../media/image60.png"/><Relationship Id="rId57" Type="http://schemas.openxmlformats.org/officeDocument/2006/relationships/image" Target="../media/image87.png"/><Relationship Id="rId262" Type="http://schemas.openxmlformats.org/officeDocument/2006/relationships/customXml" Target="../ink/ink1945.xml"/><Relationship Id="rId318" Type="http://schemas.openxmlformats.org/officeDocument/2006/relationships/customXml" Target="../ink/ink1973.xml"/><Relationship Id="rId525" Type="http://schemas.openxmlformats.org/officeDocument/2006/relationships/image" Target="../media/image1077.png"/><Relationship Id="rId99" Type="http://schemas.openxmlformats.org/officeDocument/2006/relationships/image" Target="../media/image108.png"/><Relationship Id="rId122" Type="http://schemas.openxmlformats.org/officeDocument/2006/relationships/customXml" Target="../ink/ink1875.xml"/><Relationship Id="rId164" Type="http://schemas.openxmlformats.org/officeDocument/2006/relationships/customXml" Target="../ink/ink1896.xml"/><Relationship Id="rId371" Type="http://schemas.openxmlformats.org/officeDocument/2006/relationships/image" Target="../media/image1000.png"/><Relationship Id="rId427" Type="http://schemas.openxmlformats.org/officeDocument/2006/relationships/image" Target="../media/image1028.png"/><Relationship Id="rId469" Type="http://schemas.openxmlformats.org/officeDocument/2006/relationships/image" Target="../media/image1049.png"/><Relationship Id="rId26" Type="http://schemas.openxmlformats.org/officeDocument/2006/relationships/customXml" Target="../ink/ink1827.xml"/><Relationship Id="rId231" Type="http://schemas.openxmlformats.org/officeDocument/2006/relationships/image" Target="../media/image930.png"/><Relationship Id="rId273" Type="http://schemas.openxmlformats.org/officeDocument/2006/relationships/image" Target="../media/image951.png"/><Relationship Id="rId329" Type="http://schemas.openxmlformats.org/officeDocument/2006/relationships/image" Target="../media/image979.png"/><Relationship Id="rId480" Type="http://schemas.openxmlformats.org/officeDocument/2006/relationships/customXml" Target="../ink/ink2054.xml"/><Relationship Id="rId68" Type="http://schemas.openxmlformats.org/officeDocument/2006/relationships/customXml" Target="../ink/ink1848.xml"/><Relationship Id="rId133" Type="http://schemas.openxmlformats.org/officeDocument/2006/relationships/image" Target="../media/image8810.png"/><Relationship Id="rId175" Type="http://schemas.openxmlformats.org/officeDocument/2006/relationships/image" Target="../media/image9020.png"/><Relationship Id="rId340" Type="http://schemas.openxmlformats.org/officeDocument/2006/relationships/customXml" Target="../ink/ink1984.xml"/><Relationship Id="rId200" Type="http://schemas.openxmlformats.org/officeDocument/2006/relationships/customXml" Target="../ink/ink1914.xml"/><Relationship Id="rId382" Type="http://schemas.openxmlformats.org/officeDocument/2006/relationships/customXml" Target="../ink/ink2005.xml"/><Relationship Id="rId438" Type="http://schemas.openxmlformats.org/officeDocument/2006/relationships/customXml" Target="../ink/ink2033.xml"/><Relationship Id="rId242" Type="http://schemas.openxmlformats.org/officeDocument/2006/relationships/customXml" Target="../ink/ink1935.xml"/><Relationship Id="rId284" Type="http://schemas.openxmlformats.org/officeDocument/2006/relationships/customXml" Target="../ink/ink1956.xml"/><Relationship Id="rId491" Type="http://schemas.openxmlformats.org/officeDocument/2006/relationships/image" Target="../media/image1060.png"/><Relationship Id="rId505" Type="http://schemas.openxmlformats.org/officeDocument/2006/relationships/image" Target="../media/image1067.png"/><Relationship Id="rId37" Type="http://schemas.openxmlformats.org/officeDocument/2006/relationships/image" Target="../media/image77.png"/><Relationship Id="rId79" Type="http://schemas.openxmlformats.org/officeDocument/2006/relationships/image" Target="../media/image98.png"/><Relationship Id="rId102" Type="http://schemas.openxmlformats.org/officeDocument/2006/relationships/customXml" Target="../ink/ink1865.xml"/><Relationship Id="rId144" Type="http://schemas.openxmlformats.org/officeDocument/2006/relationships/customXml" Target="../ink/ink1886.xml"/><Relationship Id="rId90" Type="http://schemas.openxmlformats.org/officeDocument/2006/relationships/customXml" Target="../ink/ink1859.xml"/><Relationship Id="rId186" Type="http://schemas.openxmlformats.org/officeDocument/2006/relationships/customXml" Target="../ink/ink1907.xml"/><Relationship Id="rId351" Type="http://schemas.openxmlformats.org/officeDocument/2006/relationships/image" Target="../media/image990.png"/><Relationship Id="rId393" Type="http://schemas.openxmlformats.org/officeDocument/2006/relationships/image" Target="../media/image1011.png"/><Relationship Id="rId407" Type="http://schemas.openxmlformats.org/officeDocument/2006/relationships/image" Target="../media/image1018.png"/><Relationship Id="rId449" Type="http://schemas.openxmlformats.org/officeDocument/2006/relationships/image" Target="../media/image1039.png"/><Relationship Id="rId211" Type="http://schemas.openxmlformats.org/officeDocument/2006/relationships/image" Target="../media/image9200.png"/><Relationship Id="rId253" Type="http://schemas.openxmlformats.org/officeDocument/2006/relationships/image" Target="../media/image941.png"/><Relationship Id="rId295" Type="http://schemas.openxmlformats.org/officeDocument/2006/relationships/image" Target="../media/image962.png"/><Relationship Id="rId309" Type="http://schemas.openxmlformats.org/officeDocument/2006/relationships/image" Target="../media/image969.png"/><Relationship Id="rId460" Type="http://schemas.openxmlformats.org/officeDocument/2006/relationships/customXml" Target="../ink/ink2044.xml"/><Relationship Id="rId516" Type="http://schemas.openxmlformats.org/officeDocument/2006/relationships/customXml" Target="../ink/ink2072.xml"/><Relationship Id="rId48" Type="http://schemas.openxmlformats.org/officeDocument/2006/relationships/customXml" Target="../ink/ink1838.xml"/><Relationship Id="rId113" Type="http://schemas.openxmlformats.org/officeDocument/2006/relationships/image" Target="../media/image115.png"/><Relationship Id="rId320" Type="http://schemas.openxmlformats.org/officeDocument/2006/relationships/customXml" Target="../ink/ink1974.xml"/><Relationship Id="rId155" Type="http://schemas.openxmlformats.org/officeDocument/2006/relationships/image" Target="../media/image8920.png"/><Relationship Id="rId197" Type="http://schemas.openxmlformats.org/officeDocument/2006/relationships/image" Target="../media/image9130.png"/><Relationship Id="rId362" Type="http://schemas.openxmlformats.org/officeDocument/2006/relationships/customXml" Target="../ink/ink1995.xml"/><Relationship Id="rId418" Type="http://schemas.openxmlformats.org/officeDocument/2006/relationships/customXml" Target="../ink/ink2023.xml"/><Relationship Id="rId222" Type="http://schemas.openxmlformats.org/officeDocument/2006/relationships/customXml" Target="../ink/ink1925.xml"/><Relationship Id="rId264" Type="http://schemas.openxmlformats.org/officeDocument/2006/relationships/customXml" Target="../ink/ink1946.xml"/><Relationship Id="rId471" Type="http://schemas.openxmlformats.org/officeDocument/2006/relationships/image" Target="../media/image1050.png"/><Relationship Id="rId17" Type="http://schemas.openxmlformats.org/officeDocument/2006/relationships/image" Target="../media/image61.png"/><Relationship Id="rId59" Type="http://schemas.openxmlformats.org/officeDocument/2006/relationships/image" Target="../media/image88.png"/><Relationship Id="rId124" Type="http://schemas.openxmlformats.org/officeDocument/2006/relationships/customXml" Target="../ink/ink1876.xml"/><Relationship Id="rId527" Type="http://schemas.openxmlformats.org/officeDocument/2006/relationships/image" Target="../media/image1078.png"/><Relationship Id="rId70" Type="http://schemas.openxmlformats.org/officeDocument/2006/relationships/customXml" Target="../ink/ink1849.xml"/><Relationship Id="rId166" Type="http://schemas.openxmlformats.org/officeDocument/2006/relationships/customXml" Target="../ink/ink1897.xml"/><Relationship Id="rId331" Type="http://schemas.openxmlformats.org/officeDocument/2006/relationships/image" Target="../media/image980.png"/><Relationship Id="rId373" Type="http://schemas.openxmlformats.org/officeDocument/2006/relationships/image" Target="../media/image1001.png"/><Relationship Id="rId429" Type="http://schemas.openxmlformats.org/officeDocument/2006/relationships/image" Target="../media/image1029.png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931.png"/><Relationship Id="rId440" Type="http://schemas.openxmlformats.org/officeDocument/2006/relationships/customXml" Target="../ink/ink2034.xml"/><Relationship Id="rId28" Type="http://schemas.openxmlformats.org/officeDocument/2006/relationships/customXml" Target="../ink/ink1828.xml"/><Relationship Id="rId275" Type="http://schemas.openxmlformats.org/officeDocument/2006/relationships/image" Target="../media/image952.png"/><Relationship Id="rId300" Type="http://schemas.openxmlformats.org/officeDocument/2006/relationships/customXml" Target="../ink/ink1964.xml"/><Relationship Id="rId482" Type="http://schemas.openxmlformats.org/officeDocument/2006/relationships/customXml" Target="../ink/ink2055.xml"/><Relationship Id="rId81" Type="http://schemas.openxmlformats.org/officeDocument/2006/relationships/image" Target="../media/image99.png"/><Relationship Id="rId135" Type="http://schemas.openxmlformats.org/officeDocument/2006/relationships/image" Target="../media/image8820.png"/><Relationship Id="rId177" Type="http://schemas.openxmlformats.org/officeDocument/2006/relationships/image" Target="../media/image9030.png"/><Relationship Id="rId342" Type="http://schemas.openxmlformats.org/officeDocument/2006/relationships/customXml" Target="../ink/ink1985.xml"/><Relationship Id="rId384" Type="http://schemas.openxmlformats.org/officeDocument/2006/relationships/customXml" Target="../ink/ink2006.xml"/><Relationship Id="rId202" Type="http://schemas.openxmlformats.org/officeDocument/2006/relationships/customXml" Target="../ink/ink1915.xml"/><Relationship Id="rId244" Type="http://schemas.openxmlformats.org/officeDocument/2006/relationships/customXml" Target="../ink/ink1936.xml"/><Relationship Id="rId39" Type="http://schemas.openxmlformats.org/officeDocument/2006/relationships/image" Target="../media/image78.png"/><Relationship Id="rId286" Type="http://schemas.openxmlformats.org/officeDocument/2006/relationships/customXml" Target="../ink/ink1957.xml"/><Relationship Id="rId451" Type="http://schemas.openxmlformats.org/officeDocument/2006/relationships/image" Target="../media/image1040.png"/><Relationship Id="rId493" Type="http://schemas.openxmlformats.org/officeDocument/2006/relationships/image" Target="../media/image1061.png"/><Relationship Id="rId507" Type="http://schemas.openxmlformats.org/officeDocument/2006/relationships/image" Target="../media/image1068.png"/><Relationship Id="rId50" Type="http://schemas.openxmlformats.org/officeDocument/2006/relationships/customXml" Target="../ink/ink1839.xml"/><Relationship Id="rId104" Type="http://schemas.openxmlformats.org/officeDocument/2006/relationships/customXml" Target="../ink/ink1866.xml"/><Relationship Id="rId146" Type="http://schemas.openxmlformats.org/officeDocument/2006/relationships/customXml" Target="../ink/ink1887.xml"/><Relationship Id="rId188" Type="http://schemas.openxmlformats.org/officeDocument/2006/relationships/customXml" Target="../ink/ink1908.xml"/><Relationship Id="rId311" Type="http://schemas.openxmlformats.org/officeDocument/2006/relationships/image" Target="../media/image970.png"/><Relationship Id="rId353" Type="http://schemas.openxmlformats.org/officeDocument/2006/relationships/image" Target="../media/image991.png"/><Relationship Id="rId395" Type="http://schemas.openxmlformats.org/officeDocument/2006/relationships/image" Target="../media/image1012.png"/><Relationship Id="rId409" Type="http://schemas.openxmlformats.org/officeDocument/2006/relationships/image" Target="../media/image1019.png"/><Relationship Id="rId92" Type="http://schemas.openxmlformats.org/officeDocument/2006/relationships/customXml" Target="../ink/ink1860.xml"/><Relationship Id="rId213" Type="http://schemas.openxmlformats.org/officeDocument/2006/relationships/image" Target="../media/image9210.png"/><Relationship Id="rId420" Type="http://schemas.openxmlformats.org/officeDocument/2006/relationships/customXml" Target="../ink/ink2024.xml"/><Relationship Id="rId255" Type="http://schemas.openxmlformats.org/officeDocument/2006/relationships/image" Target="../media/image942.png"/><Relationship Id="rId297" Type="http://schemas.openxmlformats.org/officeDocument/2006/relationships/image" Target="../media/image963.png"/><Relationship Id="rId462" Type="http://schemas.openxmlformats.org/officeDocument/2006/relationships/customXml" Target="../ink/ink2045.xml"/><Relationship Id="rId518" Type="http://schemas.openxmlformats.org/officeDocument/2006/relationships/customXml" Target="../ink/ink2073.xml"/><Relationship Id="rId115" Type="http://schemas.openxmlformats.org/officeDocument/2006/relationships/image" Target="../media/image116.png"/><Relationship Id="rId157" Type="http://schemas.openxmlformats.org/officeDocument/2006/relationships/image" Target="../media/image8930.png"/><Relationship Id="rId322" Type="http://schemas.openxmlformats.org/officeDocument/2006/relationships/customXml" Target="../ink/ink1975.xml"/><Relationship Id="rId364" Type="http://schemas.openxmlformats.org/officeDocument/2006/relationships/customXml" Target="../ink/ink1996.xml"/><Relationship Id="rId61" Type="http://schemas.openxmlformats.org/officeDocument/2006/relationships/image" Target="../media/image89.png"/><Relationship Id="rId199" Type="http://schemas.openxmlformats.org/officeDocument/2006/relationships/image" Target="../media/image9140.png"/><Relationship Id="rId19" Type="http://schemas.openxmlformats.org/officeDocument/2006/relationships/image" Target="../media/image62.png"/><Relationship Id="rId224" Type="http://schemas.openxmlformats.org/officeDocument/2006/relationships/customXml" Target="../ink/ink1926.xml"/><Relationship Id="rId266" Type="http://schemas.openxmlformats.org/officeDocument/2006/relationships/customXml" Target="../ink/ink1947.xml"/><Relationship Id="rId431" Type="http://schemas.openxmlformats.org/officeDocument/2006/relationships/image" Target="../media/image1030.png"/><Relationship Id="rId473" Type="http://schemas.openxmlformats.org/officeDocument/2006/relationships/image" Target="../media/image1051.png"/><Relationship Id="rId529" Type="http://schemas.openxmlformats.org/officeDocument/2006/relationships/image" Target="../media/image1079.png"/><Relationship Id="rId30" Type="http://schemas.openxmlformats.org/officeDocument/2006/relationships/customXml" Target="../ink/ink1829.xml"/><Relationship Id="rId126" Type="http://schemas.openxmlformats.org/officeDocument/2006/relationships/customXml" Target="../ink/ink1877.xml"/><Relationship Id="rId168" Type="http://schemas.openxmlformats.org/officeDocument/2006/relationships/customXml" Target="../ink/ink1898.xml"/><Relationship Id="rId333" Type="http://schemas.openxmlformats.org/officeDocument/2006/relationships/image" Target="../media/image981.png"/><Relationship Id="rId72" Type="http://schemas.openxmlformats.org/officeDocument/2006/relationships/customXml" Target="../ink/ink1850.xml"/><Relationship Id="rId375" Type="http://schemas.openxmlformats.org/officeDocument/2006/relationships/image" Target="../media/image1002.png"/><Relationship Id="rId3" Type="http://schemas.openxmlformats.org/officeDocument/2006/relationships/image" Target="../media/image54.png"/><Relationship Id="rId235" Type="http://schemas.openxmlformats.org/officeDocument/2006/relationships/image" Target="../media/image932.png"/><Relationship Id="rId277" Type="http://schemas.openxmlformats.org/officeDocument/2006/relationships/image" Target="../media/image953.png"/><Relationship Id="rId400" Type="http://schemas.openxmlformats.org/officeDocument/2006/relationships/customXml" Target="../ink/ink2014.xml"/><Relationship Id="rId442" Type="http://schemas.openxmlformats.org/officeDocument/2006/relationships/customXml" Target="../ink/ink2035.xml"/><Relationship Id="rId484" Type="http://schemas.openxmlformats.org/officeDocument/2006/relationships/customXml" Target="../ink/ink2056.xml"/><Relationship Id="rId137" Type="http://schemas.openxmlformats.org/officeDocument/2006/relationships/image" Target="../media/image8830.png"/><Relationship Id="rId302" Type="http://schemas.openxmlformats.org/officeDocument/2006/relationships/customXml" Target="../ink/ink1965.xml"/><Relationship Id="rId344" Type="http://schemas.openxmlformats.org/officeDocument/2006/relationships/customXml" Target="../ink/ink1986.xml"/><Relationship Id="rId41" Type="http://schemas.openxmlformats.org/officeDocument/2006/relationships/image" Target="../media/image79.png"/><Relationship Id="rId83" Type="http://schemas.openxmlformats.org/officeDocument/2006/relationships/image" Target="../media/image100.png"/><Relationship Id="rId179" Type="http://schemas.openxmlformats.org/officeDocument/2006/relationships/image" Target="../media/image9040.png"/><Relationship Id="rId386" Type="http://schemas.openxmlformats.org/officeDocument/2006/relationships/customXml" Target="../ink/ink2007.xml"/><Relationship Id="rId190" Type="http://schemas.openxmlformats.org/officeDocument/2006/relationships/customXml" Target="../ink/ink1909.xml"/><Relationship Id="rId204" Type="http://schemas.openxmlformats.org/officeDocument/2006/relationships/customXml" Target="../ink/ink1916.xml"/><Relationship Id="rId246" Type="http://schemas.openxmlformats.org/officeDocument/2006/relationships/customXml" Target="../ink/ink1937.xml"/><Relationship Id="rId288" Type="http://schemas.openxmlformats.org/officeDocument/2006/relationships/customXml" Target="../ink/ink1958.xml"/><Relationship Id="rId411" Type="http://schemas.openxmlformats.org/officeDocument/2006/relationships/image" Target="../media/image1020.png"/><Relationship Id="rId453" Type="http://schemas.openxmlformats.org/officeDocument/2006/relationships/image" Target="../media/image1041.png"/><Relationship Id="rId509" Type="http://schemas.openxmlformats.org/officeDocument/2006/relationships/image" Target="../media/image1069.png"/><Relationship Id="rId106" Type="http://schemas.openxmlformats.org/officeDocument/2006/relationships/customXml" Target="../ink/ink1867.xml"/><Relationship Id="rId313" Type="http://schemas.openxmlformats.org/officeDocument/2006/relationships/image" Target="../media/image971.png"/><Relationship Id="rId495" Type="http://schemas.openxmlformats.org/officeDocument/2006/relationships/image" Target="../media/image1062.png"/><Relationship Id="rId10" Type="http://schemas.openxmlformats.org/officeDocument/2006/relationships/customXml" Target="../ink/ink1819.xml"/><Relationship Id="rId52" Type="http://schemas.openxmlformats.org/officeDocument/2006/relationships/customXml" Target="../ink/ink1840.xml"/><Relationship Id="rId94" Type="http://schemas.openxmlformats.org/officeDocument/2006/relationships/customXml" Target="../ink/ink1861.xml"/><Relationship Id="rId148" Type="http://schemas.openxmlformats.org/officeDocument/2006/relationships/customXml" Target="../ink/ink1888.xml"/><Relationship Id="rId355" Type="http://schemas.openxmlformats.org/officeDocument/2006/relationships/image" Target="../media/image992.png"/><Relationship Id="rId397" Type="http://schemas.openxmlformats.org/officeDocument/2006/relationships/image" Target="../media/image1013.png"/><Relationship Id="rId520" Type="http://schemas.openxmlformats.org/officeDocument/2006/relationships/customXml" Target="../ink/ink2074.xml"/><Relationship Id="rId215" Type="http://schemas.openxmlformats.org/officeDocument/2006/relationships/image" Target="../media/image9220.png"/><Relationship Id="rId257" Type="http://schemas.openxmlformats.org/officeDocument/2006/relationships/image" Target="../media/image943.png"/><Relationship Id="rId422" Type="http://schemas.openxmlformats.org/officeDocument/2006/relationships/customXml" Target="../ink/ink2025.xml"/><Relationship Id="rId464" Type="http://schemas.openxmlformats.org/officeDocument/2006/relationships/customXml" Target="../ink/ink2046.xml"/><Relationship Id="rId299" Type="http://schemas.openxmlformats.org/officeDocument/2006/relationships/image" Target="../media/image964.png"/><Relationship Id="rId63" Type="http://schemas.openxmlformats.org/officeDocument/2006/relationships/image" Target="../media/image90.png"/><Relationship Id="rId159" Type="http://schemas.openxmlformats.org/officeDocument/2006/relationships/image" Target="../media/image8940.png"/><Relationship Id="rId366" Type="http://schemas.openxmlformats.org/officeDocument/2006/relationships/customXml" Target="../ink/ink1997.xml"/><Relationship Id="rId226" Type="http://schemas.openxmlformats.org/officeDocument/2006/relationships/customXml" Target="../ink/ink1927.xml"/><Relationship Id="rId433" Type="http://schemas.openxmlformats.org/officeDocument/2006/relationships/image" Target="../media/image1031.png"/><Relationship Id="rId74" Type="http://schemas.openxmlformats.org/officeDocument/2006/relationships/customXml" Target="../ink/ink1851.xml"/><Relationship Id="rId377" Type="http://schemas.openxmlformats.org/officeDocument/2006/relationships/image" Target="../media/image1003.png"/><Relationship Id="rId500" Type="http://schemas.openxmlformats.org/officeDocument/2006/relationships/customXml" Target="../ink/ink2064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730.png"/><Relationship Id="rId21" Type="http://schemas.openxmlformats.org/officeDocument/2006/relationships/image" Target="../media/image69.png"/><Relationship Id="rId324" Type="http://schemas.openxmlformats.org/officeDocument/2006/relationships/customXml" Target="../ink/ink2241.xml"/><Relationship Id="rId531" Type="http://schemas.openxmlformats.org/officeDocument/2006/relationships/image" Target="../media/image1151.png"/><Relationship Id="rId170" Type="http://schemas.openxmlformats.org/officeDocument/2006/relationships/customXml" Target="../ink/ink2164.xml"/><Relationship Id="rId268" Type="http://schemas.openxmlformats.org/officeDocument/2006/relationships/customXml" Target="../ink/ink2213.xml"/><Relationship Id="rId475" Type="http://schemas.openxmlformats.org/officeDocument/2006/relationships/image" Target="../media/image1123.png"/><Relationship Id="rId32" Type="http://schemas.openxmlformats.org/officeDocument/2006/relationships/customXml" Target="../ink/ink2095.xml"/><Relationship Id="rId128" Type="http://schemas.openxmlformats.org/officeDocument/2006/relationships/customXml" Target="../ink/ink2143.xml"/><Relationship Id="rId335" Type="http://schemas.openxmlformats.org/officeDocument/2006/relationships/image" Target="../media/image10530.png"/><Relationship Id="rId542" Type="http://schemas.openxmlformats.org/officeDocument/2006/relationships/customXml" Target="../ink/ink2350.xml"/><Relationship Id="rId181" Type="http://schemas.openxmlformats.org/officeDocument/2006/relationships/image" Target="../media/image9060.png"/><Relationship Id="rId402" Type="http://schemas.openxmlformats.org/officeDocument/2006/relationships/customXml" Target="../ink/ink2280.xml"/><Relationship Id="rId279" Type="http://schemas.openxmlformats.org/officeDocument/2006/relationships/image" Target="../media/image969.png"/><Relationship Id="rId486" Type="http://schemas.openxmlformats.org/officeDocument/2006/relationships/customXml" Target="../ink/ink2322.xml"/><Relationship Id="rId43" Type="http://schemas.openxmlformats.org/officeDocument/2006/relationships/image" Target="../media/image80.png"/><Relationship Id="rId139" Type="http://schemas.openxmlformats.org/officeDocument/2006/relationships/image" Target="../media/image8850.png"/><Relationship Id="rId346" Type="http://schemas.openxmlformats.org/officeDocument/2006/relationships/customXml" Target="../ink/ink2252.xml"/><Relationship Id="rId553" Type="http://schemas.openxmlformats.org/officeDocument/2006/relationships/image" Target="../media/image1162.png"/><Relationship Id="rId192" Type="http://schemas.openxmlformats.org/officeDocument/2006/relationships/customXml" Target="../ink/ink2175.xml"/><Relationship Id="rId206" Type="http://schemas.openxmlformats.org/officeDocument/2006/relationships/customXml" Target="../ink/ink2182.xml"/><Relationship Id="rId413" Type="http://schemas.openxmlformats.org/officeDocument/2006/relationships/image" Target="../media/image1092.png"/><Relationship Id="rId497" Type="http://schemas.openxmlformats.org/officeDocument/2006/relationships/image" Target="../media/image1134.png"/><Relationship Id="rId357" Type="http://schemas.openxmlformats.org/officeDocument/2006/relationships/image" Target="../media/image10640.png"/><Relationship Id="rId54" Type="http://schemas.openxmlformats.org/officeDocument/2006/relationships/customXml" Target="../ink/ink2106.xml"/><Relationship Id="rId96" Type="http://schemas.openxmlformats.org/officeDocument/2006/relationships/customXml" Target="../ink/ink2127.xml"/><Relationship Id="rId161" Type="http://schemas.openxmlformats.org/officeDocument/2006/relationships/image" Target="../media/image8960.png"/><Relationship Id="rId217" Type="http://schemas.openxmlformats.org/officeDocument/2006/relationships/image" Target="../media/image938.png"/><Relationship Id="rId399" Type="http://schemas.openxmlformats.org/officeDocument/2006/relationships/image" Target="../media/image1085.png"/><Relationship Id="rId259" Type="http://schemas.openxmlformats.org/officeDocument/2006/relationships/image" Target="../media/image959.png"/><Relationship Id="rId424" Type="http://schemas.openxmlformats.org/officeDocument/2006/relationships/customXml" Target="../ink/ink2291.xml"/><Relationship Id="rId466" Type="http://schemas.openxmlformats.org/officeDocument/2006/relationships/customXml" Target="../ink/ink2312.xml"/><Relationship Id="rId23" Type="http://schemas.openxmlformats.org/officeDocument/2006/relationships/image" Target="../media/image70.png"/><Relationship Id="rId119" Type="http://schemas.openxmlformats.org/officeDocument/2006/relationships/image" Target="../media/image8740.png"/><Relationship Id="rId270" Type="http://schemas.openxmlformats.org/officeDocument/2006/relationships/customXml" Target="../ink/ink2214.xml"/><Relationship Id="rId326" Type="http://schemas.openxmlformats.org/officeDocument/2006/relationships/customXml" Target="../ink/ink2242.xml"/><Relationship Id="rId533" Type="http://schemas.openxmlformats.org/officeDocument/2006/relationships/image" Target="../media/image1152.png"/><Relationship Id="rId65" Type="http://schemas.openxmlformats.org/officeDocument/2006/relationships/image" Target="../media/image91.png"/><Relationship Id="rId130" Type="http://schemas.openxmlformats.org/officeDocument/2006/relationships/customXml" Target="../ink/ink2144.xml"/><Relationship Id="rId368" Type="http://schemas.openxmlformats.org/officeDocument/2006/relationships/customXml" Target="../ink/ink2263.xml"/><Relationship Id="rId172" Type="http://schemas.openxmlformats.org/officeDocument/2006/relationships/customXml" Target="../ink/ink2165.xml"/><Relationship Id="rId228" Type="http://schemas.openxmlformats.org/officeDocument/2006/relationships/customXml" Target="../ink/ink2193.xml"/><Relationship Id="rId435" Type="http://schemas.openxmlformats.org/officeDocument/2006/relationships/image" Target="../media/image1103.png"/><Relationship Id="rId477" Type="http://schemas.openxmlformats.org/officeDocument/2006/relationships/image" Target="../media/image1124.png"/><Relationship Id="rId281" Type="http://schemas.openxmlformats.org/officeDocument/2006/relationships/image" Target="../media/image970.png"/><Relationship Id="rId337" Type="http://schemas.openxmlformats.org/officeDocument/2006/relationships/image" Target="../media/image10540.png"/><Relationship Id="rId502" Type="http://schemas.openxmlformats.org/officeDocument/2006/relationships/customXml" Target="../ink/ink2330.xml"/><Relationship Id="rId34" Type="http://schemas.openxmlformats.org/officeDocument/2006/relationships/customXml" Target="../ink/ink2096.xml"/><Relationship Id="rId76" Type="http://schemas.openxmlformats.org/officeDocument/2006/relationships/customXml" Target="../ink/ink2117.xml"/><Relationship Id="rId141" Type="http://schemas.openxmlformats.org/officeDocument/2006/relationships/image" Target="../media/image8860.png"/><Relationship Id="rId379" Type="http://schemas.openxmlformats.org/officeDocument/2006/relationships/image" Target="../media/image10750.png"/><Relationship Id="rId544" Type="http://schemas.openxmlformats.org/officeDocument/2006/relationships/customXml" Target="../ink/ink2351.xml"/><Relationship Id="rId7" Type="http://schemas.openxmlformats.org/officeDocument/2006/relationships/image" Target="../media/image56.png"/><Relationship Id="rId183" Type="http://schemas.openxmlformats.org/officeDocument/2006/relationships/image" Target="../media/image9070.png"/><Relationship Id="rId239" Type="http://schemas.openxmlformats.org/officeDocument/2006/relationships/image" Target="../media/image949.png"/><Relationship Id="rId390" Type="http://schemas.openxmlformats.org/officeDocument/2006/relationships/customXml" Target="../ink/ink2274.xml"/><Relationship Id="rId404" Type="http://schemas.openxmlformats.org/officeDocument/2006/relationships/customXml" Target="../ink/ink2281.xml"/><Relationship Id="rId446" Type="http://schemas.openxmlformats.org/officeDocument/2006/relationships/customXml" Target="../ink/ink2302.xml"/><Relationship Id="rId250" Type="http://schemas.openxmlformats.org/officeDocument/2006/relationships/customXml" Target="../ink/ink2204.xml"/><Relationship Id="rId292" Type="http://schemas.openxmlformats.org/officeDocument/2006/relationships/customXml" Target="../ink/ink2225.xml"/><Relationship Id="rId306" Type="http://schemas.openxmlformats.org/officeDocument/2006/relationships/customXml" Target="../ink/ink2232.xml"/><Relationship Id="rId488" Type="http://schemas.openxmlformats.org/officeDocument/2006/relationships/customXml" Target="../ink/ink2323.xml"/><Relationship Id="rId45" Type="http://schemas.openxmlformats.org/officeDocument/2006/relationships/image" Target="../media/image81.png"/><Relationship Id="rId87" Type="http://schemas.openxmlformats.org/officeDocument/2006/relationships/image" Target="../media/image102.png"/><Relationship Id="rId110" Type="http://schemas.openxmlformats.org/officeDocument/2006/relationships/customXml" Target="../ink/ink2134.xml"/><Relationship Id="rId348" Type="http://schemas.openxmlformats.org/officeDocument/2006/relationships/customXml" Target="../ink/ink2253.xml"/><Relationship Id="rId513" Type="http://schemas.openxmlformats.org/officeDocument/2006/relationships/image" Target="../media/image1142.png"/><Relationship Id="rId152" Type="http://schemas.openxmlformats.org/officeDocument/2006/relationships/customXml" Target="../ink/ink2155.xml"/><Relationship Id="rId194" Type="http://schemas.openxmlformats.org/officeDocument/2006/relationships/customXml" Target="../ink/ink2176.xml"/><Relationship Id="rId208" Type="http://schemas.openxmlformats.org/officeDocument/2006/relationships/customXml" Target="../ink/ink2183.xml"/><Relationship Id="rId415" Type="http://schemas.openxmlformats.org/officeDocument/2006/relationships/image" Target="../media/image1093.png"/><Relationship Id="rId457" Type="http://schemas.openxmlformats.org/officeDocument/2006/relationships/image" Target="../media/image1114.png"/><Relationship Id="rId261" Type="http://schemas.openxmlformats.org/officeDocument/2006/relationships/image" Target="../media/image960.png"/><Relationship Id="rId499" Type="http://schemas.openxmlformats.org/officeDocument/2006/relationships/image" Target="../media/image1135.png"/><Relationship Id="rId14" Type="http://schemas.openxmlformats.org/officeDocument/2006/relationships/customXml" Target="../ink/ink2086.xml"/><Relationship Id="rId56" Type="http://schemas.openxmlformats.org/officeDocument/2006/relationships/customXml" Target="../ink/ink2107.xml"/><Relationship Id="rId317" Type="http://schemas.openxmlformats.org/officeDocument/2006/relationships/image" Target="../media/image10440.png"/><Relationship Id="rId359" Type="http://schemas.openxmlformats.org/officeDocument/2006/relationships/image" Target="../media/image10650.png"/><Relationship Id="rId524" Type="http://schemas.openxmlformats.org/officeDocument/2006/relationships/customXml" Target="../ink/ink2341.xml"/><Relationship Id="rId98" Type="http://schemas.openxmlformats.org/officeDocument/2006/relationships/customXml" Target="../ink/ink2128.xml"/><Relationship Id="rId121" Type="http://schemas.openxmlformats.org/officeDocument/2006/relationships/image" Target="../media/image8750.png"/><Relationship Id="rId163" Type="http://schemas.openxmlformats.org/officeDocument/2006/relationships/image" Target="../media/image8970.png"/><Relationship Id="rId219" Type="http://schemas.openxmlformats.org/officeDocument/2006/relationships/image" Target="../media/image939.png"/><Relationship Id="rId370" Type="http://schemas.openxmlformats.org/officeDocument/2006/relationships/customXml" Target="../ink/ink2264.xml"/><Relationship Id="rId426" Type="http://schemas.openxmlformats.org/officeDocument/2006/relationships/customXml" Target="../ink/ink2292.xml"/><Relationship Id="rId230" Type="http://schemas.openxmlformats.org/officeDocument/2006/relationships/customXml" Target="../ink/ink2194.xml"/><Relationship Id="rId468" Type="http://schemas.openxmlformats.org/officeDocument/2006/relationships/customXml" Target="../ink/ink2313.xml"/><Relationship Id="rId25" Type="http://schemas.openxmlformats.org/officeDocument/2006/relationships/image" Target="../media/image71.png"/><Relationship Id="rId67" Type="http://schemas.openxmlformats.org/officeDocument/2006/relationships/image" Target="../media/image92.png"/><Relationship Id="rId272" Type="http://schemas.openxmlformats.org/officeDocument/2006/relationships/customXml" Target="../ink/ink2215.xml"/><Relationship Id="rId328" Type="http://schemas.openxmlformats.org/officeDocument/2006/relationships/customXml" Target="../ink/ink2243.xml"/><Relationship Id="rId535" Type="http://schemas.openxmlformats.org/officeDocument/2006/relationships/image" Target="../media/image1153.png"/><Relationship Id="rId132" Type="http://schemas.openxmlformats.org/officeDocument/2006/relationships/customXml" Target="../ink/ink2145.xml"/><Relationship Id="rId174" Type="http://schemas.openxmlformats.org/officeDocument/2006/relationships/customXml" Target="../ink/ink2166.xml"/><Relationship Id="rId381" Type="http://schemas.openxmlformats.org/officeDocument/2006/relationships/image" Target="../media/image10760.png"/><Relationship Id="rId241" Type="http://schemas.openxmlformats.org/officeDocument/2006/relationships/image" Target="../media/image950.png"/><Relationship Id="rId437" Type="http://schemas.openxmlformats.org/officeDocument/2006/relationships/image" Target="../media/image1104.png"/><Relationship Id="rId479" Type="http://schemas.openxmlformats.org/officeDocument/2006/relationships/image" Target="../media/image1125.png"/><Relationship Id="rId36" Type="http://schemas.openxmlformats.org/officeDocument/2006/relationships/customXml" Target="../ink/ink2097.xml"/><Relationship Id="rId283" Type="http://schemas.openxmlformats.org/officeDocument/2006/relationships/image" Target="../media/image971.png"/><Relationship Id="rId339" Type="http://schemas.openxmlformats.org/officeDocument/2006/relationships/image" Target="../media/image10550.png"/><Relationship Id="rId490" Type="http://schemas.openxmlformats.org/officeDocument/2006/relationships/customXml" Target="../ink/ink2324.xml"/><Relationship Id="rId504" Type="http://schemas.openxmlformats.org/officeDocument/2006/relationships/customXml" Target="../ink/ink2331.xml"/><Relationship Id="rId546" Type="http://schemas.openxmlformats.org/officeDocument/2006/relationships/customXml" Target="../ink/ink2352.xml"/><Relationship Id="rId78" Type="http://schemas.openxmlformats.org/officeDocument/2006/relationships/customXml" Target="../ink/ink2118.xml"/><Relationship Id="rId101" Type="http://schemas.openxmlformats.org/officeDocument/2006/relationships/image" Target="../media/image109.png"/><Relationship Id="rId143" Type="http://schemas.openxmlformats.org/officeDocument/2006/relationships/image" Target="../media/image8870.png"/><Relationship Id="rId185" Type="http://schemas.openxmlformats.org/officeDocument/2006/relationships/image" Target="../media/image9080.png"/><Relationship Id="rId350" Type="http://schemas.openxmlformats.org/officeDocument/2006/relationships/customXml" Target="../ink/ink2254.xml"/><Relationship Id="rId406" Type="http://schemas.openxmlformats.org/officeDocument/2006/relationships/customXml" Target="../ink/ink2282.xml"/><Relationship Id="rId9" Type="http://schemas.openxmlformats.org/officeDocument/2006/relationships/image" Target="../media/image57.png"/><Relationship Id="rId210" Type="http://schemas.openxmlformats.org/officeDocument/2006/relationships/customXml" Target="../ink/ink2184.xml"/><Relationship Id="rId392" Type="http://schemas.openxmlformats.org/officeDocument/2006/relationships/customXml" Target="../ink/ink2275.xml"/><Relationship Id="rId448" Type="http://schemas.openxmlformats.org/officeDocument/2006/relationships/customXml" Target="../ink/ink2303.xml"/><Relationship Id="rId252" Type="http://schemas.openxmlformats.org/officeDocument/2006/relationships/customXml" Target="../ink/ink2205.xml"/><Relationship Id="rId294" Type="http://schemas.openxmlformats.org/officeDocument/2006/relationships/customXml" Target="../ink/ink2226.xml"/><Relationship Id="rId308" Type="http://schemas.openxmlformats.org/officeDocument/2006/relationships/customXml" Target="../ink/ink2233.xml"/><Relationship Id="rId515" Type="http://schemas.openxmlformats.org/officeDocument/2006/relationships/image" Target="../media/image1143.png"/><Relationship Id="rId47" Type="http://schemas.openxmlformats.org/officeDocument/2006/relationships/image" Target="../media/image82.png"/><Relationship Id="rId89" Type="http://schemas.openxmlformats.org/officeDocument/2006/relationships/image" Target="../media/image103.png"/><Relationship Id="rId112" Type="http://schemas.openxmlformats.org/officeDocument/2006/relationships/customXml" Target="../ink/ink2135.xml"/><Relationship Id="rId154" Type="http://schemas.openxmlformats.org/officeDocument/2006/relationships/customXml" Target="../ink/ink2156.xml"/><Relationship Id="rId361" Type="http://schemas.openxmlformats.org/officeDocument/2006/relationships/image" Target="../media/image10660.png"/><Relationship Id="rId196" Type="http://schemas.openxmlformats.org/officeDocument/2006/relationships/customXml" Target="../ink/ink2177.xml"/><Relationship Id="rId417" Type="http://schemas.openxmlformats.org/officeDocument/2006/relationships/image" Target="../media/image1094.png"/><Relationship Id="rId459" Type="http://schemas.openxmlformats.org/officeDocument/2006/relationships/image" Target="../media/image1115.png"/><Relationship Id="rId16" Type="http://schemas.openxmlformats.org/officeDocument/2006/relationships/customXml" Target="../ink/ink2087.xml"/><Relationship Id="rId221" Type="http://schemas.openxmlformats.org/officeDocument/2006/relationships/image" Target="../media/image940.png"/><Relationship Id="rId263" Type="http://schemas.openxmlformats.org/officeDocument/2006/relationships/image" Target="../media/image961.png"/><Relationship Id="rId319" Type="http://schemas.openxmlformats.org/officeDocument/2006/relationships/image" Target="../media/image10450.png"/><Relationship Id="rId470" Type="http://schemas.openxmlformats.org/officeDocument/2006/relationships/customXml" Target="../ink/ink2314.xml"/><Relationship Id="rId526" Type="http://schemas.openxmlformats.org/officeDocument/2006/relationships/customXml" Target="../ink/ink2342.xml"/><Relationship Id="rId58" Type="http://schemas.openxmlformats.org/officeDocument/2006/relationships/customXml" Target="../ink/ink2108.xml"/><Relationship Id="rId123" Type="http://schemas.openxmlformats.org/officeDocument/2006/relationships/image" Target="../media/image8760.png"/><Relationship Id="rId330" Type="http://schemas.openxmlformats.org/officeDocument/2006/relationships/customXml" Target="../ink/ink2244.xml"/><Relationship Id="rId165" Type="http://schemas.openxmlformats.org/officeDocument/2006/relationships/image" Target="../media/image8980.png"/><Relationship Id="rId372" Type="http://schemas.openxmlformats.org/officeDocument/2006/relationships/customXml" Target="../ink/ink2265.xml"/><Relationship Id="rId428" Type="http://schemas.openxmlformats.org/officeDocument/2006/relationships/customXml" Target="../ink/ink2293.xml"/><Relationship Id="rId232" Type="http://schemas.openxmlformats.org/officeDocument/2006/relationships/customXml" Target="../ink/ink2195.xml"/><Relationship Id="rId274" Type="http://schemas.openxmlformats.org/officeDocument/2006/relationships/customXml" Target="../ink/ink2216.xml"/><Relationship Id="rId481" Type="http://schemas.openxmlformats.org/officeDocument/2006/relationships/image" Target="../media/image1126.png"/><Relationship Id="rId27" Type="http://schemas.openxmlformats.org/officeDocument/2006/relationships/image" Target="../media/image72.png"/><Relationship Id="rId69" Type="http://schemas.openxmlformats.org/officeDocument/2006/relationships/image" Target="../media/image93.png"/><Relationship Id="rId134" Type="http://schemas.openxmlformats.org/officeDocument/2006/relationships/customXml" Target="../ink/ink2146.xml"/><Relationship Id="rId537" Type="http://schemas.openxmlformats.org/officeDocument/2006/relationships/image" Target="../media/image1154.png"/><Relationship Id="rId80" Type="http://schemas.openxmlformats.org/officeDocument/2006/relationships/customXml" Target="../ink/ink2119.xml"/><Relationship Id="rId176" Type="http://schemas.openxmlformats.org/officeDocument/2006/relationships/customXml" Target="../ink/ink2167.xml"/><Relationship Id="rId341" Type="http://schemas.openxmlformats.org/officeDocument/2006/relationships/image" Target="../media/image10560.png"/><Relationship Id="rId383" Type="http://schemas.openxmlformats.org/officeDocument/2006/relationships/image" Target="../media/image10770.png"/><Relationship Id="rId439" Type="http://schemas.openxmlformats.org/officeDocument/2006/relationships/image" Target="../media/image1105.png"/><Relationship Id="rId201" Type="http://schemas.openxmlformats.org/officeDocument/2006/relationships/image" Target="../media/image9160.png"/><Relationship Id="rId243" Type="http://schemas.openxmlformats.org/officeDocument/2006/relationships/image" Target="../media/image951.png"/><Relationship Id="rId285" Type="http://schemas.openxmlformats.org/officeDocument/2006/relationships/image" Target="../media/image972.png"/><Relationship Id="rId450" Type="http://schemas.openxmlformats.org/officeDocument/2006/relationships/customXml" Target="../ink/ink2304.xml"/><Relationship Id="rId506" Type="http://schemas.openxmlformats.org/officeDocument/2006/relationships/customXml" Target="../ink/ink2332.xml"/><Relationship Id="rId38" Type="http://schemas.openxmlformats.org/officeDocument/2006/relationships/customXml" Target="../ink/ink2098.xml"/><Relationship Id="rId103" Type="http://schemas.openxmlformats.org/officeDocument/2006/relationships/image" Target="../media/image110.png"/><Relationship Id="rId310" Type="http://schemas.openxmlformats.org/officeDocument/2006/relationships/customXml" Target="../ink/ink2234.xml"/><Relationship Id="rId492" Type="http://schemas.openxmlformats.org/officeDocument/2006/relationships/customXml" Target="../ink/ink2325.xml"/><Relationship Id="rId548" Type="http://schemas.openxmlformats.org/officeDocument/2006/relationships/customXml" Target="../ink/ink2353.xml"/><Relationship Id="rId91" Type="http://schemas.openxmlformats.org/officeDocument/2006/relationships/image" Target="../media/image104.png"/><Relationship Id="rId145" Type="http://schemas.openxmlformats.org/officeDocument/2006/relationships/image" Target="../media/image8880.png"/><Relationship Id="rId187" Type="http://schemas.openxmlformats.org/officeDocument/2006/relationships/image" Target="../media/image9090.png"/><Relationship Id="rId352" Type="http://schemas.openxmlformats.org/officeDocument/2006/relationships/customXml" Target="../ink/ink2255.xml"/><Relationship Id="rId394" Type="http://schemas.openxmlformats.org/officeDocument/2006/relationships/customXml" Target="../ink/ink2276.xml"/><Relationship Id="rId408" Type="http://schemas.openxmlformats.org/officeDocument/2006/relationships/customXml" Target="../ink/ink2283.xml"/><Relationship Id="rId212" Type="http://schemas.openxmlformats.org/officeDocument/2006/relationships/customXml" Target="../ink/ink2185.xml"/><Relationship Id="rId254" Type="http://schemas.openxmlformats.org/officeDocument/2006/relationships/customXml" Target="../ink/ink2206.xml"/><Relationship Id="rId49" Type="http://schemas.openxmlformats.org/officeDocument/2006/relationships/image" Target="../media/image83.png"/><Relationship Id="rId114" Type="http://schemas.openxmlformats.org/officeDocument/2006/relationships/customXml" Target="../ink/ink2136.xml"/><Relationship Id="rId296" Type="http://schemas.openxmlformats.org/officeDocument/2006/relationships/customXml" Target="../ink/ink2227.xml"/><Relationship Id="rId461" Type="http://schemas.openxmlformats.org/officeDocument/2006/relationships/image" Target="../media/image1116.png"/><Relationship Id="rId517" Type="http://schemas.openxmlformats.org/officeDocument/2006/relationships/image" Target="../media/image1144.png"/><Relationship Id="rId60" Type="http://schemas.openxmlformats.org/officeDocument/2006/relationships/customXml" Target="../ink/ink2109.xml"/><Relationship Id="rId156" Type="http://schemas.openxmlformats.org/officeDocument/2006/relationships/customXml" Target="../ink/ink2157.xml"/><Relationship Id="rId198" Type="http://schemas.openxmlformats.org/officeDocument/2006/relationships/customXml" Target="../ink/ink2178.xml"/><Relationship Id="rId321" Type="http://schemas.openxmlformats.org/officeDocument/2006/relationships/image" Target="../media/image10460.png"/><Relationship Id="rId363" Type="http://schemas.openxmlformats.org/officeDocument/2006/relationships/image" Target="../media/image10670.png"/><Relationship Id="rId419" Type="http://schemas.openxmlformats.org/officeDocument/2006/relationships/image" Target="../media/image1095.png"/><Relationship Id="rId223" Type="http://schemas.openxmlformats.org/officeDocument/2006/relationships/image" Target="../media/image941.png"/><Relationship Id="rId430" Type="http://schemas.openxmlformats.org/officeDocument/2006/relationships/customXml" Target="../ink/ink2294.xml"/><Relationship Id="rId18" Type="http://schemas.openxmlformats.org/officeDocument/2006/relationships/customXml" Target="../ink/ink2088.xml"/><Relationship Id="rId265" Type="http://schemas.openxmlformats.org/officeDocument/2006/relationships/image" Target="../media/image962.png"/><Relationship Id="rId472" Type="http://schemas.openxmlformats.org/officeDocument/2006/relationships/customXml" Target="../ink/ink2315.xml"/><Relationship Id="rId528" Type="http://schemas.openxmlformats.org/officeDocument/2006/relationships/customXml" Target="../ink/ink2343.xml"/><Relationship Id="rId125" Type="http://schemas.openxmlformats.org/officeDocument/2006/relationships/image" Target="../media/image8770.png"/><Relationship Id="rId167" Type="http://schemas.openxmlformats.org/officeDocument/2006/relationships/image" Target="../media/image8990.png"/><Relationship Id="rId332" Type="http://schemas.openxmlformats.org/officeDocument/2006/relationships/customXml" Target="../ink/ink2245.xml"/><Relationship Id="rId374" Type="http://schemas.openxmlformats.org/officeDocument/2006/relationships/customXml" Target="../ink/ink2266.xml"/><Relationship Id="rId71" Type="http://schemas.openxmlformats.org/officeDocument/2006/relationships/image" Target="../media/image94.png"/><Relationship Id="rId234" Type="http://schemas.openxmlformats.org/officeDocument/2006/relationships/customXml" Target="../ink/ink2196.xml"/><Relationship Id="rId2" Type="http://schemas.openxmlformats.org/officeDocument/2006/relationships/customXml" Target="../ink/ink2080.xml"/><Relationship Id="rId29" Type="http://schemas.openxmlformats.org/officeDocument/2006/relationships/image" Target="../media/image73.png"/><Relationship Id="rId276" Type="http://schemas.openxmlformats.org/officeDocument/2006/relationships/customXml" Target="../ink/ink2217.xml"/><Relationship Id="rId441" Type="http://schemas.openxmlformats.org/officeDocument/2006/relationships/image" Target="../media/image1106.png"/><Relationship Id="rId483" Type="http://schemas.openxmlformats.org/officeDocument/2006/relationships/image" Target="../media/image1127.png"/><Relationship Id="rId539" Type="http://schemas.openxmlformats.org/officeDocument/2006/relationships/image" Target="../media/image1155.png"/><Relationship Id="rId40" Type="http://schemas.openxmlformats.org/officeDocument/2006/relationships/customXml" Target="../ink/ink2099.xml"/><Relationship Id="rId136" Type="http://schemas.openxmlformats.org/officeDocument/2006/relationships/customXml" Target="../ink/ink2147.xml"/><Relationship Id="rId178" Type="http://schemas.openxmlformats.org/officeDocument/2006/relationships/customXml" Target="../ink/ink2168.xml"/><Relationship Id="rId301" Type="http://schemas.openxmlformats.org/officeDocument/2006/relationships/image" Target="../media/image10360.png"/><Relationship Id="rId343" Type="http://schemas.openxmlformats.org/officeDocument/2006/relationships/image" Target="../media/image10570.png"/><Relationship Id="rId550" Type="http://schemas.openxmlformats.org/officeDocument/2006/relationships/customXml" Target="../ink/ink2354.xml"/><Relationship Id="rId82" Type="http://schemas.openxmlformats.org/officeDocument/2006/relationships/customXml" Target="../ink/ink2120.xml"/><Relationship Id="rId203" Type="http://schemas.openxmlformats.org/officeDocument/2006/relationships/image" Target="../media/image9170.png"/><Relationship Id="rId385" Type="http://schemas.openxmlformats.org/officeDocument/2006/relationships/image" Target="../media/image10780.png"/><Relationship Id="rId245" Type="http://schemas.openxmlformats.org/officeDocument/2006/relationships/image" Target="../media/image952.png"/><Relationship Id="rId287" Type="http://schemas.openxmlformats.org/officeDocument/2006/relationships/image" Target="../media/image973.png"/><Relationship Id="rId410" Type="http://schemas.openxmlformats.org/officeDocument/2006/relationships/customXml" Target="../ink/ink2284.xml"/><Relationship Id="rId452" Type="http://schemas.openxmlformats.org/officeDocument/2006/relationships/customXml" Target="../ink/ink2305.xml"/><Relationship Id="rId494" Type="http://schemas.openxmlformats.org/officeDocument/2006/relationships/customXml" Target="../ink/ink2326.xml"/><Relationship Id="rId508" Type="http://schemas.openxmlformats.org/officeDocument/2006/relationships/customXml" Target="../ink/ink2333.xml"/><Relationship Id="rId105" Type="http://schemas.openxmlformats.org/officeDocument/2006/relationships/image" Target="../media/image111.png"/><Relationship Id="rId147" Type="http://schemas.openxmlformats.org/officeDocument/2006/relationships/image" Target="../media/image8890.png"/><Relationship Id="rId312" Type="http://schemas.openxmlformats.org/officeDocument/2006/relationships/customXml" Target="../ink/ink2235.xml"/><Relationship Id="rId354" Type="http://schemas.openxmlformats.org/officeDocument/2006/relationships/customXml" Target="../ink/ink2256.xml"/><Relationship Id="rId51" Type="http://schemas.openxmlformats.org/officeDocument/2006/relationships/image" Target="../media/image84.png"/><Relationship Id="rId93" Type="http://schemas.openxmlformats.org/officeDocument/2006/relationships/image" Target="../media/image105.png"/><Relationship Id="rId189" Type="http://schemas.openxmlformats.org/officeDocument/2006/relationships/image" Target="../media/image9100.png"/><Relationship Id="rId396" Type="http://schemas.openxmlformats.org/officeDocument/2006/relationships/customXml" Target="../ink/ink2277.xml"/><Relationship Id="rId214" Type="http://schemas.openxmlformats.org/officeDocument/2006/relationships/customXml" Target="../ink/ink2186.xml"/><Relationship Id="rId256" Type="http://schemas.openxmlformats.org/officeDocument/2006/relationships/customXml" Target="../ink/ink2207.xml"/><Relationship Id="rId298" Type="http://schemas.openxmlformats.org/officeDocument/2006/relationships/customXml" Target="../ink/ink2228.xml"/><Relationship Id="rId421" Type="http://schemas.openxmlformats.org/officeDocument/2006/relationships/image" Target="../media/image1096.png"/><Relationship Id="rId463" Type="http://schemas.openxmlformats.org/officeDocument/2006/relationships/image" Target="../media/image1117.png"/><Relationship Id="rId519" Type="http://schemas.openxmlformats.org/officeDocument/2006/relationships/image" Target="../media/image1145.png"/><Relationship Id="rId116" Type="http://schemas.openxmlformats.org/officeDocument/2006/relationships/customXml" Target="../ink/ink2137.xml"/><Relationship Id="rId158" Type="http://schemas.openxmlformats.org/officeDocument/2006/relationships/customXml" Target="../ink/ink2158.xml"/><Relationship Id="rId323" Type="http://schemas.openxmlformats.org/officeDocument/2006/relationships/image" Target="../media/image10470.png"/><Relationship Id="rId530" Type="http://schemas.openxmlformats.org/officeDocument/2006/relationships/customXml" Target="../ink/ink2344.xml"/><Relationship Id="rId20" Type="http://schemas.openxmlformats.org/officeDocument/2006/relationships/customXml" Target="../ink/ink2089.xml"/><Relationship Id="rId62" Type="http://schemas.openxmlformats.org/officeDocument/2006/relationships/customXml" Target="../ink/ink2110.xml"/><Relationship Id="rId365" Type="http://schemas.openxmlformats.org/officeDocument/2006/relationships/image" Target="../media/image10680.png"/><Relationship Id="rId225" Type="http://schemas.openxmlformats.org/officeDocument/2006/relationships/image" Target="../media/image942.png"/><Relationship Id="rId267" Type="http://schemas.openxmlformats.org/officeDocument/2006/relationships/image" Target="../media/image963.png"/><Relationship Id="rId432" Type="http://schemas.openxmlformats.org/officeDocument/2006/relationships/customXml" Target="../ink/ink2295.xml"/><Relationship Id="rId474" Type="http://schemas.openxmlformats.org/officeDocument/2006/relationships/customXml" Target="../ink/ink2316.xml"/><Relationship Id="rId127" Type="http://schemas.openxmlformats.org/officeDocument/2006/relationships/image" Target="../media/image8780.png"/><Relationship Id="rId31" Type="http://schemas.openxmlformats.org/officeDocument/2006/relationships/image" Target="../media/image74.png"/><Relationship Id="rId73" Type="http://schemas.openxmlformats.org/officeDocument/2006/relationships/image" Target="../media/image95.png"/><Relationship Id="rId169" Type="http://schemas.openxmlformats.org/officeDocument/2006/relationships/image" Target="../media/image9000.png"/><Relationship Id="rId334" Type="http://schemas.openxmlformats.org/officeDocument/2006/relationships/customXml" Target="../ink/ink2246.xml"/><Relationship Id="rId376" Type="http://schemas.openxmlformats.org/officeDocument/2006/relationships/customXml" Target="../ink/ink2267.xml"/><Relationship Id="rId541" Type="http://schemas.openxmlformats.org/officeDocument/2006/relationships/image" Target="../media/image1156.png"/><Relationship Id="rId4" Type="http://schemas.openxmlformats.org/officeDocument/2006/relationships/customXml" Target="../ink/ink2081.xml"/><Relationship Id="rId180" Type="http://schemas.openxmlformats.org/officeDocument/2006/relationships/customXml" Target="../ink/ink2169.xml"/><Relationship Id="rId236" Type="http://schemas.openxmlformats.org/officeDocument/2006/relationships/customXml" Target="../ink/ink2197.xml"/><Relationship Id="rId278" Type="http://schemas.openxmlformats.org/officeDocument/2006/relationships/customXml" Target="../ink/ink2218.xml"/><Relationship Id="rId401" Type="http://schemas.openxmlformats.org/officeDocument/2006/relationships/image" Target="../media/image1086.png"/><Relationship Id="rId443" Type="http://schemas.openxmlformats.org/officeDocument/2006/relationships/image" Target="../media/image1107.png"/><Relationship Id="rId303" Type="http://schemas.openxmlformats.org/officeDocument/2006/relationships/image" Target="../media/image10370.png"/><Relationship Id="rId485" Type="http://schemas.openxmlformats.org/officeDocument/2006/relationships/image" Target="../media/image1128.png"/><Relationship Id="rId42" Type="http://schemas.openxmlformats.org/officeDocument/2006/relationships/customXml" Target="../ink/ink2100.xml"/><Relationship Id="rId84" Type="http://schemas.openxmlformats.org/officeDocument/2006/relationships/customXml" Target="../ink/ink2121.xml"/><Relationship Id="rId138" Type="http://schemas.openxmlformats.org/officeDocument/2006/relationships/customXml" Target="../ink/ink2148.xml"/><Relationship Id="rId345" Type="http://schemas.openxmlformats.org/officeDocument/2006/relationships/image" Target="../media/image10580.png"/><Relationship Id="rId387" Type="http://schemas.openxmlformats.org/officeDocument/2006/relationships/image" Target="../media/image10790.png"/><Relationship Id="rId510" Type="http://schemas.openxmlformats.org/officeDocument/2006/relationships/customXml" Target="../ink/ink2334.xml"/><Relationship Id="rId552" Type="http://schemas.openxmlformats.org/officeDocument/2006/relationships/customXml" Target="../ink/ink2355.xml"/><Relationship Id="rId191" Type="http://schemas.openxmlformats.org/officeDocument/2006/relationships/image" Target="../media/image9110.png"/><Relationship Id="rId205" Type="http://schemas.openxmlformats.org/officeDocument/2006/relationships/image" Target="../media/image9180.png"/><Relationship Id="rId247" Type="http://schemas.openxmlformats.org/officeDocument/2006/relationships/image" Target="../media/image953.png"/><Relationship Id="rId412" Type="http://schemas.openxmlformats.org/officeDocument/2006/relationships/customXml" Target="../ink/ink2285.xml"/><Relationship Id="rId107" Type="http://schemas.openxmlformats.org/officeDocument/2006/relationships/image" Target="../media/image112.png"/><Relationship Id="rId289" Type="http://schemas.openxmlformats.org/officeDocument/2006/relationships/image" Target="../media/image974.png"/><Relationship Id="rId454" Type="http://schemas.openxmlformats.org/officeDocument/2006/relationships/customXml" Target="../ink/ink2306.xml"/><Relationship Id="rId496" Type="http://schemas.openxmlformats.org/officeDocument/2006/relationships/customXml" Target="../ink/ink2327.xml"/><Relationship Id="rId11" Type="http://schemas.openxmlformats.org/officeDocument/2006/relationships/image" Target="../media/image58.png"/><Relationship Id="rId53" Type="http://schemas.openxmlformats.org/officeDocument/2006/relationships/image" Target="../media/image85.png"/><Relationship Id="rId149" Type="http://schemas.openxmlformats.org/officeDocument/2006/relationships/image" Target="../media/image8900.png"/><Relationship Id="rId314" Type="http://schemas.openxmlformats.org/officeDocument/2006/relationships/customXml" Target="../ink/ink2236.xml"/><Relationship Id="rId356" Type="http://schemas.openxmlformats.org/officeDocument/2006/relationships/customXml" Target="../ink/ink2257.xml"/><Relationship Id="rId398" Type="http://schemas.openxmlformats.org/officeDocument/2006/relationships/customXml" Target="../ink/ink2278.xml"/><Relationship Id="rId521" Type="http://schemas.openxmlformats.org/officeDocument/2006/relationships/image" Target="../media/image1146.png"/><Relationship Id="rId95" Type="http://schemas.openxmlformats.org/officeDocument/2006/relationships/image" Target="../media/image106.png"/><Relationship Id="rId160" Type="http://schemas.openxmlformats.org/officeDocument/2006/relationships/customXml" Target="../ink/ink2159.xml"/><Relationship Id="rId216" Type="http://schemas.openxmlformats.org/officeDocument/2006/relationships/customXml" Target="../ink/ink2187.xml"/><Relationship Id="rId423" Type="http://schemas.openxmlformats.org/officeDocument/2006/relationships/image" Target="../media/image1097.png"/><Relationship Id="rId258" Type="http://schemas.openxmlformats.org/officeDocument/2006/relationships/customXml" Target="../ink/ink2208.xml"/><Relationship Id="rId465" Type="http://schemas.openxmlformats.org/officeDocument/2006/relationships/image" Target="../media/image1118.png"/><Relationship Id="rId22" Type="http://schemas.openxmlformats.org/officeDocument/2006/relationships/customXml" Target="../ink/ink2090.xml"/><Relationship Id="rId64" Type="http://schemas.openxmlformats.org/officeDocument/2006/relationships/customXml" Target="../ink/ink2111.xml"/><Relationship Id="rId118" Type="http://schemas.openxmlformats.org/officeDocument/2006/relationships/customXml" Target="../ink/ink2138.xml"/><Relationship Id="rId325" Type="http://schemas.openxmlformats.org/officeDocument/2006/relationships/image" Target="../media/image10480.png"/><Relationship Id="rId367" Type="http://schemas.openxmlformats.org/officeDocument/2006/relationships/image" Target="../media/image10690.png"/><Relationship Id="rId532" Type="http://schemas.openxmlformats.org/officeDocument/2006/relationships/customXml" Target="../ink/ink2345.xml"/><Relationship Id="rId171" Type="http://schemas.openxmlformats.org/officeDocument/2006/relationships/image" Target="../media/image9010.png"/><Relationship Id="rId227" Type="http://schemas.openxmlformats.org/officeDocument/2006/relationships/image" Target="../media/image943.png"/><Relationship Id="rId269" Type="http://schemas.openxmlformats.org/officeDocument/2006/relationships/image" Target="../media/image964.png"/><Relationship Id="rId434" Type="http://schemas.openxmlformats.org/officeDocument/2006/relationships/customXml" Target="../ink/ink2296.xml"/><Relationship Id="rId476" Type="http://schemas.openxmlformats.org/officeDocument/2006/relationships/customXml" Target="../ink/ink2317.xml"/><Relationship Id="rId33" Type="http://schemas.openxmlformats.org/officeDocument/2006/relationships/image" Target="../media/image75.png"/><Relationship Id="rId129" Type="http://schemas.openxmlformats.org/officeDocument/2006/relationships/image" Target="../media/image8790.png"/><Relationship Id="rId280" Type="http://schemas.openxmlformats.org/officeDocument/2006/relationships/customXml" Target="../ink/ink2219.xml"/><Relationship Id="rId336" Type="http://schemas.openxmlformats.org/officeDocument/2006/relationships/customXml" Target="../ink/ink2247.xml"/><Relationship Id="rId501" Type="http://schemas.openxmlformats.org/officeDocument/2006/relationships/image" Target="../media/image1136.png"/><Relationship Id="rId543" Type="http://schemas.openxmlformats.org/officeDocument/2006/relationships/image" Target="../media/image1157.png"/><Relationship Id="rId75" Type="http://schemas.openxmlformats.org/officeDocument/2006/relationships/image" Target="../media/image96.png"/><Relationship Id="rId140" Type="http://schemas.openxmlformats.org/officeDocument/2006/relationships/customXml" Target="../ink/ink2149.xml"/><Relationship Id="rId182" Type="http://schemas.openxmlformats.org/officeDocument/2006/relationships/customXml" Target="../ink/ink2170.xml"/><Relationship Id="rId378" Type="http://schemas.openxmlformats.org/officeDocument/2006/relationships/customXml" Target="../ink/ink2268.xml"/><Relationship Id="rId403" Type="http://schemas.openxmlformats.org/officeDocument/2006/relationships/image" Target="../media/image1087.png"/><Relationship Id="rId6" Type="http://schemas.openxmlformats.org/officeDocument/2006/relationships/customXml" Target="../ink/ink2082.xml"/><Relationship Id="rId238" Type="http://schemas.openxmlformats.org/officeDocument/2006/relationships/customXml" Target="../ink/ink2198.xml"/><Relationship Id="rId445" Type="http://schemas.openxmlformats.org/officeDocument/2006/relationships/image" Target="../media/image1108.png"/><Relationship Id="rId487" Type="http://schemas.openxmlformats.org/officeDocument/2006/relationships/image" Target="../media/image1129.png"/><Relationship Id="rId291" Type="http://schemas.openxmlformats.org/officeDocument/2006/relationships/image" Target="../media/image975.png"/><Relationship Id="rId305" Type="http://schemas.openxmlformats.org/officeDocument/2006/relationships/image" Target="../media/image10380.png"/><Relationship Id="rId347" Type="http://schemas.openxmlformats.org/officeDocument/2006/relationships/image" Target="../media/image10590.png"/><Relationship Id="rId512" Type="http://schemas.openxmlformats.org/officeDocument/2006/relationships/customXml" Target="../ink/ink2335.xml"/><Relationship Id="rId44" Type="http://schemas.openxmlformats.org/officeDocument/2006/relationships/customXml" Target="../ink/ink2101.xml"/><Relationship Id="rId86" Type="http://schemas.openxmlformats.org/officeDocument/2006/relationships/customXml" Target="../ink/ink2122.xml"/><Relationship Id="rId151" Type="http://schemas.openxmlformats.org/officeDocument/2006/relationships/image" Target="../media/image8910.png"/><Relationship Id="rId389" Type="http://schemas.openxmlformats.org/officeDocument/2006/relationships/image" Target="../media/image10800.png"/><Relationship Id="rId193" Type="http://schemas.openxmlformats.org/officeDocument/2006/relationships/image" Target="../media/image9120.png"/><Relationship Id="rId207" Type="http://schemas.openxmlformats.org/officeDocument/2006/relationships/image" Target="../media/image926.png"/><Relationship Id="rId249" Type="http://schemas.openxmlformats.org/officeDocument/2006/relationships/image" Target="../media/image954.png"/><Relationship Id="rId414" Type="http://schemas.openxmlformats.org/officeDocument/2006/relationships/customXml" Target="../ink/ink2286.xml"/><Relationship Id="rId456" Type="http://schemas.openxmlformats.org/officeDocument/2006/relationships/customXml" Target="../ink/ink2307.xml"/><Relationship Id="rId498" Type="http://schemas.openxmlformats.org/officeDocument/2006/relationships/customXml" Target="../ink/ink2328.xml"/><Relationship Id="rId13" Type="http://schemas.openxmlformats.org/officeDocument/2006/relationships/image" Target="../media/image59.png"/><Relationship Id="rId109" Type="http://schemas.openxmlformats.org/officeDocument/2006/relationships/image" Target="../media/image113.png"/><Relationship Id="rId260" Type="http://schemas.openxmlformats.org/officeDocument/2006/relationships/customXml" Target="../ink/ink2209.xml"/><Relationship Id="rId316" Type="http://schemas.openxmlformats.org/officeDocument/2006/relationships/customXml" Target="../ink/ink2237.xml"/><Relationship Id="rId523" Type="http://schemas.openxmlformats.org/officeDocument/2006/relationships/image" Target="../media/image1147.png"/><Relationship Id="rId55" Type="http://schemas.openxmlformats.org/officeDocument/2006/relationships/image" Target="../media/image86.png"/><Relationship Id="rId97" Type="http://schemas.openxmlformats.org/officeDocument/2006/relationships/image" Target="../media/image107.png"/><Relationship Id="rId120" Type="http://schemas.openxmlformats.org/officeDocument/2006/relationships/customXml" Target="../ink/ink2139.xml"/><Relationship Id="rId358" Type="http://schemas.openxmlformats.org/officeDocument/2006/relationships/customXml" Target="../ink/ink2258.xml"/><Relationship Id="rId162" Type="http://schemas.openxmlformats.org/officeDocument/2006/relationships/customXml" Target="../ink/ink2160.xml"/><Relationship Id="rId218" Type="http://schemas.openxmlformats.org/officeDocument/2006/relationships/customXml" Target="../ink/ink2188.xml"/><Relationship Id="rId425" Type="http://schemas.openxmlformats.org/officeDocument/2006/relationships/image" Target="../media/image1098.png"/><Relationship Id="rId467" Type="http://schemas.openxmlformats.org/officeDocument/2006/relationships/image" Target="../media/image1119.png"/><Relationship Id="rId271" Type="http://schemas.openxmlformats.org/officeDocument/2006/relationships/image" Target="../media/image965.png"/><Relationship Id="rId24" Type="http://schemas.openxmlformats.org/officeDocument/2006/relationships/customXml" Target="../ink/ink2091.xml"/><Relationship Id="rId66" Type="http://schemas.openxmlformats.org/officeDocument/2006/relationships/customXml" Target="../ink/ink2112.xml"/><Relationship Id="rId131" Type="http://schemas.openxmlformats.org/officeDocument/2006/relationships/image" Target="../media/image8800.png"/><Relationship Id="rId327" Type="http://schemas.openxmlformats.org/officeDocument/2006/relationships/image" Target="../media/image10490.png"/><Relationship Id="rId369" Type="http://schemas.openxmlformats.org/officeDocument/2006/relationships/image" Target="../media/image10700.png"/><Relationship Id="rId534" Type="http://schemas.openxmlformats.org/officeDocument/2006/relationships/customXml" Target="../ink/ink2346.xml"/><Relationship Id="rId173" Type="http://schemas.openxmlformats.org/officeDocument/2006/relationships/image" Target="../media/image9020.png"/><Relationship Id="rId229" Type="http://schemas.openxmlformats.org/officeDocument/2006/relationships/image" Target="../media/image944.png"/><Relationship Id="rId380" Type="http://schemas.openxmlformats.org/officeDocument/2006/relationships/customXml" Target="../ink/ink2269.xml"/><Relationship Id="rId436" Type="http://schemas.openxmlformats.org/officeDocument/2006/relationships/customXml" Target="../ink/ink2297.xml"/><Relationship Id="rId240" Type="http://schemas.openxmlformats.org/officeDocument/2006/relationships/customXml" Target="../ink/ink2199.xml"/><Relationship Id="rId478" Type="http://schemas.openxmlformats.org/officeDocument/2006/relationships/customXml" Target="../ink/ink2318.xml"/><Relationship Id="rId35" Type="http://schemas.openxmlformats.org/officeDocument/2006/relationships/image" Target="../media/image76.png"/><Relationship Id="rId77" Type="http://schemas.openxmlformats.org/officeDocument/2006/relationships/image" Target="../media/image97.png"/><Relationship Id="rId100" Type="http://schemas.openxmlformats.org/officeDocument/2006/relationships/customXml" Target="../ink/ink2129.xml"/><Relationship Id="rId282" Type="http://schemas.openxmlformats.org/officeDocument/2006/relationships/customXml" Target="../ink/ink2220.xml"/><Relationship Id="rId338" Type="http://schemas.openxmlformats.org/officeDocument/2006/relationships/customXml" Target="../ink/ink2248.xml"/><Relationship Id="rId503" Type="http://schemas.openxmlformats.org/officeDocument/2006/relationships/image" Target="../media/image1137.png"/><Relationship Id="rId545" Type="http://schemas.openxmlformats.org/officeDocument/2006/relationships/image" Target="../media/image1158.png"/><Relationship Id="rId8" Type="http://schemas.openxmlformats.org/officeDocument/2006/relationships/customXml" Target="../ink/ink2083.xml"/><Relationship Id="rId142" Type="http://schemas.openxmlformats.org/officeDocument/2006/relationships/customXml" Target="../ink/ink2150.xml"/><Relationship Id="rId184" Type="http://schemas.openxmlformats.org/officeDocument/2006/relationships/customXml" Target="../ink/ink2171.xml"/><Relationship Id="rId391" Type="http://schemas.openxmlformats.org/officeDocument/2006/relationships/image" Target="../media/image1081.png"/><Relationship Id="rId405" Type="http://schemas.openxmlformats.org/officeDocument/2006/relationships/image" Target="../media/image1088.png"/><Relationship Id="rId447" Type="http://schemas.openxmlformats.org/officeDocument/2006/relationships/image" Target="../media/image1109.png"/><Relationship Id="rId251" Type="http://schemas.openxmlformats.org/officeDocument/2006/relationships/image" Target="../media/image955.png"/><Relationship Id="rId489" Type="http://schemas.openxmlformats.org/officeDocument/2006/relationships/image" Target="../media/image1130.png"/><Relationship Id="rId46" Type="http://schemas.openxmlformats.org/officeDocument/2006/relationships/customXml" Target="../ink/ink2102.xml"/><Relationship Id="rId293" Type="http://schemas.openxmlformats.org/officeDocument/2006/relationships/image" Target="../media/image976.png"/><Relationship Id="rId307" Type="http://schemas.openxmlformats.org/officeDocument/2006/relationships/image" Target="../media/image10390.png"/><Relationship Id="rId349" Type="http://schemas.openxmlformats.org/officeDocument/2006/relationships/image" Target="../media/image10600.png"/><Relationship Id="rId514" Type="http://schemas.openxmlformats.org/officeDocument/2006/relationships/customXml" Target="../ink/ink2336.xml"/><Relationship Id="rId88" Type="http://schemas.openxmlformats.org/officeDocument/2006/relationships/customXml" Target="../ink/ink2123.xml"/><Relationship Id="rId111" Type="http://schemas.openxmlformats.org/officeDocument/2006/relationships/image" Target="../media/image114.png"/><Relationship Id="rId153" Type="http://schemas.openxmlformats.org/officeDocument/2006/relationships/image" Target="../media/image8920.png"/><Relationship Id="rId195" Type="http://schemas.openxmlformats.org/officeDocument/2006/relationships/image" Target="../media/image9130.png"/><Relationship Id="rId209" Type="http://schemas.openxmlformats.org/officeDocument/2006/relationships/image" Target="../media/image934.png"/><Relationship Id="rId360" Type="http://schemas.openxmlformats.org/officeDocument/2006/relationships/customXml" Target="../ink/ink2259.xml"/><Relationship Id="rId416" Type="http://schemas.openxmlformats.org/officeDocument/2006/relationships/customXml" Target="../ink/ink2287.xml"/><Relationship Id="rId220" Type="http://schemas.openxmlformats.org/officeDocument/2006/relationships/customXml" Target="../ink/ink2189.xml"/><Relationship Id="rId458" Type="http://schemas.openxmlformats.org/officeDocument/2006/relationships/customXml" Target="../ink/ink2308.xml"/><Relationship Id="rId15" Type="http://schemas.openxmlformats.org/officeDocument/2006/relationships/image" Target="../media/image60.png"/><Relationship Id="rId57" Type="http://schemas.openxmlformats.org/officeDocument/2006/relationships/image" Target="../media/image87.png"/><Relationship Id="rId262" Type="http://schemas.openxmlformats.org/officeDocument/2006/relationships/customXml" Target="../ink/ink2210.xml"/><Relationship Id="rId318" Type="http://schemas.openxmlformats.org/officeDocument/2006/relationships/customXml" Target="../ink/ink2238.xml"/><Relationship Id="rId525" Type="http://schemas.openxmlformats.org/officeDocument/2006/relationships/image" Target="../media/image1148.png"/><Relationship Id="rId99" Type="http://schemas.openxmlformats.org/officeDocument/2006/relationships/image" Target="../media/image108.png"/><Relationship Id="rId122" Type="http://schemas.openxmlformats.org/officeDocument/2006/relationships/customXml" Target="../ink/ink2140.xml"/><Relationship Id="rId164" Type="http://schemas.openxmlformats.org/officeDocument/2006/relationships/customXml" Target="../ink/ink2161.xml"/><Relationship Id="rId371" Type="http://schemas.openxmlformats.org/officeDocument/2006/relationships/image" Target="../media/image10710.png"/><Relationship Id="rId427" Type="http://schemas.openxmlformats.org/officeDocument/2006/relationships/image" Target="../media/image1099.png"/><Relationship Id="rId469" Type="http://schemas.openxmlformats.org/officeDocument/2006/relationships/image" Target="../media/image1120.png"/><Relationship Id="rId26" Type="http://schemas.openxmlformats.org/officeDocument/2006/relationships/customXml" Target="../ink/ink2092.xml"/><Relationship Id="rId231" Type="http://schemas.openxmlformats.org/officeDocument/2006/relationships/image" Target="../media/image945.png"/><Relationship Id="rId273" Type="http://schemas.openxmlformats.org/officeDocument/2006/relationships/image" Target="../media/image966.png"/><Relationship Id="rId329" Type="http://schemas.openxmlformats.org/officeDocument/2006/relationships/image" Target="../media/image10500.png"/><Relationship Id="rId480" Type="http://schemas.openxmlformats.org/officeDocument/2006/relationships/customXml" Target="../ink/ink2319.xml"/><Relationship Id="rId536" Type="http://schemas.openxmlformats.org/officeDocument/2006/relationships/customXml" Target="../ink/ink2347.xml"/><Relationship Id="rId68" Type="http://schemas.openxmlformats.org/officeDocument/2006/relationships/customXml" Target="../ink/ink2113.xml"/><Relationship Id="rId133" Type="http://schemas.openxmlformats.org/officeDocument/2006/relationships/image" Target="../media/image8820.png"/><Relationship Id="rId175" Type="http://schemas.openxmlformats.org/officeDocument/2006/relationships/image" Target="../media/image9030.png"/><Relationship Id="rId340" Type="http://schemas.openxmlformats.org/officeDocument/2006/relationships/customXml" Target="../ink/ink2249.xml"/><Relationship Id="rId200" Type="http://schemas.openxmlformats.org/officeDocument/2006/relationships/customXml" Target="../ink/ink2179.xml"/><Relationship Id="rId382" Type="http://schemas.openxmlformats.org/officeDocument/2006/relationships/customXml" Target="../ink/ink2270.xml"/><Relationship Id="rId438" Type="http://schemas.openxmlformats.org/officeDocument/2006/relationships/customXml" Target="../ink/ink2298.xml"/><Relationship Id="rId242" Type="http://schemas.openxmlformats.org/officeDocument/2006/relationships/customXml" Target="../ink/ink2200.xml"/><Relationship Id="rId284" Type="http://schemas.openxmlformats.org/officeDocument/2006/relationships/customXml" Target="../ink/ink2221.xml"/><Relationship Id="rId491" Type="http://schemas.openxmlformats.org/officeDocument/2006/relationships/image" Target="../media/image1131.png"/><Relationship Id="rId505" Type="http://schemas.openxmlformats.org/officeDocument/2006/relationships/image" Target="../media/image1138.png"/><Relationship Id="rId37" Type="http://schemas.openxmlformats.org/officeDocument/2006/relationships/image" Target="../media/image77.png"/><Relationship Id="rId79" Type="http://schemas.openxmlformats.org/officeDocument/2006/relationships/image" Target="../media/image98.png"/><Relationship Id="rId102" Type="http://schemas.openxmlformats.org/officeDocument/2006/relationships/customXml" Target="../ink/ink2130.xml"/><Relationship Id="rId144" Type="http://schemas.openxmlformats.org/officeDocument/2006/relationships/customXml" Target="../ink/ink2151.xml"/><Relationship Id="rId547" Type="http://schemas.openxmlformats.org/officeDocument/2006/relationships/image" Target="../media/image1159.png"/><Relationship Id="rId90" Type="http://schemas.openxmlformats.org/officeDocument/2006/relationships/customXml" Target="../ink/ink2124.xml"/><Relationship Id="rId186" Type="http://schemas.openxmlformats.org/officeDocument/2006/relationships/customXml" Target="../ink/ink2172.xml"/><Relationship Id="rId351" Type="http://schemas.openxmlformats.org/officeDocument/2006/relationships/image" Target="../media/image10610.png"/><Relationship Id="rId393" Type="http://schemas.openxmlformats.org/officeDocument/2006/relationships/image" Target="../media/image1082.png"/><Relationship Id="rId407" Type="http://schemas.openxmlformats.org/officeDocument/2006/relationships/image" Target="../media/image1089.png"/><Relationship Id="rId449" Type="http://schemas.openxmlformats.org/officeDocument/2006/relationships/image" Target="../media/image1110.png"/><Relationship Id="rId211" Type="http://schemas.openxmlformats.org/officeDocument/2006/relationships/image" Target="../media/image935.png"/><Relationship Id="rId253" Type="http://schemas.openxmlformats.org/officeDocument/2006/relationships/image" Target="../media/image956.png"/><Relationship Id="rId295" Type="http://schemas.openxmlformats.org/officeDocument/2006/relationships/image" Target="../media/image977.png"/><Relationship Id="rId309" Type="http://schemas.openxmlformats.org/officeDocument/2006/relationships/image" Target="../media/image10400.png"/><Relationship Id="rId460" Type="http://schemas.openxmlformats.org/officeDocument/2006/relationships/customXml" Target="../ink/ink2309.xml"/><Relationship Id="rId516" Type="http://schemas.openxmlformats.org/officeDocument/2006/relationships/customXml" Target="../ink/ink2337.xml"/><Relationship Id="rId48" Type="http://schemas.openxmlformats.org/officeDocument/2006/relationships/customXml" Target="../ink/ink2103.xml"/><Relationship Id="rId113" Type="http://schemas.openxmlformats.org/officeDocument/2006/relationships/image" Target="../media/image115.png"/><Relationship Id="rId320" Type="http://schemas.openxmlformats.org/officeDocument/2006/relationships/customXml" Target="../ink/ink2239.xml"/><Relationship Id="rId155" Type="http://schemas.openxmlformats.org/officeDocument/2006/relationships/image" Target="../media/image8930.png"/><Relationship Id="rId197" Type="http://schemas.openxmlformats.org/officeDocument/2006/relationships/image" Target="../media/image9140.png"/><Relationship Id="rId362" Type="http://schemas.openxmlformats.org/officeDocument/2006/relationships/customXml" Target="../ink/ink2260.xml"/><Relationship Id="rId418" Type="http://schemas.openxmlformats.org/officeDocument/2006/relationships/customXml" Target="../ink/ink2288.xml"/><Relationship Id="rId222" Type="http://schemas.openxmlformats.org/officeDocument/2006/relationships/customXml" Target="../ink/ink2190.xml"/><Relationship Id="rId264" Type="http://schemas.openxmlformats.org/officeDocument/2006/relationships/customXml" Target="../ink/ink2211.xml"/><Relationship Id="rId471" Type="http://schemas.openxmlformats.org/officeDocument/2006/relationships/image" Target="../media/image1121.png"/><Relationship Id="rId17" Type="http://schemas.openxmlformats.org/officeDocument/2006/relationships/image" Target="../media/image61.png"/><Relationship Id="rId59" Type="http://schemas.openxmlformats.org/officeDocument/2006/relationships/image" Target="../media/image88.png"/><Relationship Id="rId124" Type="http://schemas.openxmlformats.org/officeDocument/2006/relationships/customXml" Target="../ink/ink2141.xml"/><Relationship Id="rId527" Type="http://schemas.openxmlformats.org/officeDocument/2006/relationships/image" Target="../media/image1149.png"/><Relationship Id="rId70" Type="http://schemas.openxmlformats.org/officeDocument/2006/relationships/customXml" Target="../ink/ink2114.xml"/><Relationship Id="rId166" Type="http://schemas.openxmlformats.org/officeDocument/2006/relationships/customXml" Target="../ink/ink2162.xml"/><Relationship Id="rId331" Type="http://schemas.openxmlformats.org/officeDocument/2006/relationships/image" Target="../media/image10510.png"/><Relationship Id="rId373" Type="http://schemas.openxmlformats.org/officeDocument/2006/relationships/image" Target="../media/image10720.png"/><Relationship Id="rId429" Type="http://schemas.openxmlformats.org/officeDocument/2006/relationships/image" Target="../media/image1100.png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946.png"/><Relationship Id="rId440" Type="http://schemas.openxmlformats.org/officeDocument/2006/relationships/customXml" Target="../ink/ink2299.xml"/><Relationship Id="rId28" Type="http://schemas.openxmlformats.org/officeDocument/2006/relationships/customXml" Target="../ink/ink2093.xml"/><Relationship Id="rId275" Type="http://schemas.openxmlformats.org/officeDocument/2006/relationships/image" Target="../media/image967.png"/><Relationship Id="rId300" Type="http://schemas.openxmlformats.org/officeDocument/2006/relationships/customXml" Target="../ink/ink2229.xml"/><Relationship Id="rId482" Type="http://schemas.openxmlformats.org/officeDocument/2006/relationships/customXml" Target="../ink/ink2320.xml"/><Relationship Id="rId538" Type="http://schemas.openxmlformats.org/officeDocument/2006/relationships/customXml" Target="../ink/ink2348.xml"/><Relationship Id="rId81" Type="http://schemas.openxmlformats.org/officeDocument/2006/relationships/image" Target="../media/image99.png"/><Relationship Id="rId135" Type="http://schemas.openxmlformats.org/officeDocument/2006/relationships/image" Target="../media/image8830.png"/><Relationship Id="rId177" Type="http://schemas.openxmlformats.org/officeDocument/2006/relationships/image" Target="../media/image9040.png"/><Relationship Id="rId342" Type="http://schemas.openxmlformats.org/officeDocument/2006/relationships/customXml" Target="../ink/ink2250.xml"/><Relationship Id="rId384" Type="http://schemas.openxmlformats.org/officeDocument/2006/relationships/customXml" Target="../ink/ink2271.xml"/><Relationship Id="rId202" Type="http://schemas.openxmlformats.org/officeDocument/2006/relationships/customXml" Target="../ink/ink2180.xml"/><Relationship Id="rId244" Type="http://schemas.openxmlformats.org/officeDocument/2006/relationships/customXml" Target="../ink/ink2201.xml"/><Relationship Id="rId39" Type="http://schemas.openxmlformats.org/officeDocument/2006/relationships/image" Target="../media/image78.png"/><Relationship Id="rId286" Type="http://schemas.openxmlformats.org/officeDocument/2006/relationships/customXml" Target="../ink/ink2222.xml"/><Relationship Id="rId451" Type="http://schemas.openxmlformats.org/officeDocument/2006/relationships/image" Target="../media/image1111.png"/><Relationship Id="rId493" Type="http://schemas.openxmlformats.org/officeDocument/2006/relationships/image" Target="../media/image1132.png"/><Relationship Id="rId507" Type="http://schemas.openxmlformats.org/officeDocument/2006/relationships/image" Target="../media/image1139.png"/><Relationship Id="rId549" Type="http://schemas.openxmlformats.org/officeDocument/2006/relationships/image" Target="../media/image1160.png"/><Relationship Id="rId50" Type="http://schemas.openxmlformats.org/officeDocument/2006/relationships/customXml" Target="../ink/ink2104.xml"/><Relationship Id="rId104" Type="http://schemas.openxmlformats.org/officeDocument/2006/relationships/customXml" Target="../ink/ink2131.xml"/><Relationship Id="rId146" Type="http://schemas.openxmlformats.org/officeDocument/2006/relationships/customXml" Target="../ink/ink2152.xml"/><Relationship Id="rId188" Type="http://schemas.openxmlformats.org/officeDocument/2006/relationships/customXml" Target="../ink/ink2173.xml"/><Relationship Id="rId311" Type="http://schemas.openxmlformats.org/officeDocument/2006/relationships/image" Target="../media/image10410.png"/><Relationship Id="rId353" Type="http://schemas.openxmlformats.org/officeDocument/2006/relationships/image" Target="../media/image10620.png"/><Relationship Id="rId395" Type="http://schemas.openxmlformats.org/officeDocument/2006/relationships/image" Target="../media/image1083.png"/><Relationship Id="rId409" Type="http://schemas.openxmlformats.org/officeDocument/2006/relationships/image" Target="../media/image1090.png"/><Relationship Id="rId92" Type="http://schemas.openxmlformats.org/officeDocument/2006/relationships/customXml" Target="../ink/ink2125.xml"/><Relationship Id="rId213" Type="http://schemas.openxmlformats.org/officeDocument/2006/relationships/image" Target="../media/image936.png"/><Relationship Id="rId420" Type="http://schemas.openxmlformats.org/officeDocument/2006/relationships/customXml" Target="../ink/ink2289.xml"/><Relationship Id="rId255" Type="http://schemas.openxmlformats.org/officeDocument/2006/relationships/image" Target="../media/image957.png"/><Relationship Id="rId297" Type="http://schemas.openxmlformats.org/officeDocument/2006/relationships/image" Target="../media/image978.png"/><Relationship Id="rId462" Type="http://schemas.openxmlformats.org/officeDocument/2006/relationships/customXml" Target="../ink/ink2310.xml"/><Relationship Id="rId518" Type="http://schemas.openxmlformats.org/officeDocument/2006/relationships/customXml" Target="../ink/ink2338.xml"/><Relationship Id="rId115" Type="http://schemas.openxmlformats.org/officeDocument/2006/relationships/image" Target="../media/image116.png"/><Relationship Id="rId157" Type="http://schemas.openxmlformats.org/officeDocument/2006/relationships/image" Target="../media/image8940.png"/><Relationship Id="rId322" Type="http://schemas.openxmlformats.org/officeDocument/2006/relationships/customXml" Target="../ink/ink2240.xml"/><Relationship Id="rId364" Type="http://schemas.openxmlformats.org/officeDocument/2006/relationships/customXml" Target="../ink/ink2261.xml"/><Relationship Id="rId61" Type="http://schemas.openxmlformats.org/officeDocument/2006/relationships/image" Target="../media/image89.png"/><Relationship Id="rId199" Type="http://schemas.openxmlformats.org/officeDocument/2006/relationships/image" Target="../media/image9150.png"/><Relationship Id="rId19" Type="http://schemas.openxmlformats.org/officeDocument/2006/relationships/image" Target="../media/image62.png"/><Relationship Id="rId224" Type="http://schemas.openxmlformats.org/officeDocument/2006/relationships/customXml" Target="../ink/ink2191.xml"/><Relationship Id="rId266" Type="http://schemas.openxmlformats.org/officeDocument/2006/relationships/customXml" Target="../ink/ink2212.xml"/><Relationship Id="rId431" Type="http://schemas.openxmlformats.org/officeDocument/2006/relationships/image" Target="../media/image1101.png"/><Relationship Id="rId473" Type="http://schemas.openxmlformats.org/officeDocument/2006/relationships/image" Target="../media/image1122.png"/><Relationship Id="rId529" Type="http://schemas.openxmlformats.org/officeDocument/2006/relationships/image" Target="../media/image1150.png"/><Relationship Id="rId30" Type="http://schemas.openxmlformats.org/officeDocument/2006/relationships/customXml" Target="../ink/ink2094.xml"/><Relationship Id="rId126" Type="http://schemas.openxmlformats.org/officeDocument/2006/relationships/customXml" Target="../ink/ink2142.xml"/><Relationship Id="rId168" Type="http://schemas.openxmlformats.org/officeDocument/2006/relationships/customXml" Target="../ink/ink2163.xml"/><Relationship Id="rId333" Type="http://schemas.openxmlformats.org/officeDocument/2006/relationships/image" Target="../media/image10520.png"/><Relationship Id="rId540" Type="http://schemas.openxmlformats.org/officeDocument/2006/relationships/customXml" Target="../ink/ink2349.xml"/><Relationship Id="rId72" Type="http://schemas.openxmlformats.org/officeDocument/2006/relationships/customXml" Target="../ink/ink2115.xml"/><Relationship Id="rId375" Type="http://schemas.openxmlformats.org/officeDocument/2006/relationships/image" Target="../media/image10730.png"/><Relationship Id="rId3" Type="http://schemas.openxmlformats.org/officeDocument/2006/relationships/image" Target="../media/image54.png"/><Relationship Id="rId235" Type="http://schemas.openxmlformats.org/officeDocument/2006/relationships/image" Target="../media/image947.png"/><Relationship Id="rId277" Type="http://schemas.openxmlformats.org/officeDocument/2006/relationships/image" Target="../media/image968.png"/><Relationship Id="rId400" Type="http://schemas.openxmlformats.org/officeDocument/2006/relationships/customXml" Target="../ink/ink2279.xml"/><Relationship Id="rId442" Type="http://schemas.openxmlformats.org/officeDocument/2006/relationships/customXml" Target="../ink/ink2300.xml"/><Relationship Id="rId484" Type="http://schemas.openxmlformats.org/officeDocument/2006/relationships/customXml" Target="../ink/ink2321.xml"/><Relationship Id="rId137" Type="http://schemas.openxmlformats.org/officeDocument/2006/relationships/image" Target="../media/image8840.png"/><Relationship Id="rId302" Type="http://schemas.openxmlformats.org/officeDocument/2006/relationships/customXml" Target="../ink/ink2230.xml"/><Relationship Id="rId344" Type="http://schemas.openxmlformats.org/officeDocument/2006/relationships/customXml" Target="../ink/ink2251.xml"/><Relationship Id="rId41" Type="http://schemas.openxmlformats.org/officeDocument/2006/relationships/image" Target="../media/image79.png"/><Relationship Id="rId83" Type="http://schemas.openxmlformats.org/officeDocument/2006/relationships/image" Target="../media/image100.png"/><Relationship Id="rId179" Type="http://schemas.openxmlformats.org/officeDocument/2006/relationships/image" Target="../media/image9050.png"/><Relationship Id="rId386" Type="http://schemas.openxmlformats.org/officeDocument/2006/relationships/customXml" Target="../ink/ink2272.xml"/><Relationship Id="rId551" Type="http://schemas.openxmlformats.org/officeDocument/2006/relationships/image" Target="../media/image1161.png"/><Relationship Id="rId190" Type="http://schemas.openxmlformats.org/officeDocument/2006/relationships/customXml" Target="../ink/ink2174.xml"/><Relationship Id="rId204" Type="http://schemas.openxmlformats.org/officeDocument/2006/relationships/customXml" Target="../ink/ink2181.xml"/><Relationship Id="rId246" Type="http://schemas.openxmlformats.org/officeDocument/2006/relationships/customXml" Target="../ink/ink2202.xml"/><Relationship Id="rId288" Type="http://schemas.openxmlformats.org/officeDocument/2006/relationships/customXml" Target="../ink/ink2223.xml"/><Relationship Id="rId411" Type="http://schemas.openxmlformats.org/officeDocument/2006/relationships/image" Target="../media/image1091.png"/><Relationship Id="rId453" Type="http://schemas.openxmlformats.org/officeDocument/2006/relationships/image" Target="../media/image1112.png"/><Relationship Id="rId509" Type="http://schemas.openxmlformats.org/officeDocument/2006/relationships/image" Target="../media/image1140.png"/><Relationship Id="rId106" Type="http://schemas.openxmlformats.org/officeDocument/2006/relationships/customXml" Target="../ink/ink2132.xml"/><Relationship Id="rId313" Type="http://schemas.openxmlformats.org/officeDocument/2006/relationships/image" Target="../media/image10420.png"/><Relationship Id="rId495" Type="http://schemas.openxmlformats.org/officeDocument/2006/relationships/image" Target="../media/image1133.png"/><Relationship Id="rId10" Type="http://schemas.openxmlformats.org/officeDocument/2006/relationships/customXml" Target="../ink/ink2084.xml"/><Relationship Id="rId52" Type="http://schemas.openxmlformats.org/officeDocument/2006/relationships/customXml" Target="../ink/ink2105.xml"/><Relationship Id="rId94" Type="http://schemas.openxmlformats.org/officeDocument/2006/relationships/customXml" Target="../ink/ink2126.xml"/><Relationship Id="rId148" Type="http://schemas.openxmlformats.org/officeDocument/2006/relationships/customXml" Target="../ink/ink2153.xml"/><Relationship Id="rId355" Type="http://schemas.openxmlformats.org/officeDocument/2006/relationships/image" Target="../media/image10630.png"/><Relationship Id="rId397" Type="http://schemas.openxmlformats.org/officeDocument/2006/relationships/image" Target="../media/image1084.png"/><Relationship Id="rId520" Type="http://schemas.openxmlformats.org/officeDocument/2006/relationships/customXml" Target="../ink/ink2339.xml"/><Relationship Id="rId215" Type="http://schemas.openxmlformats.org/officeDocument/2006/relationships/image" Target="../media/image937.png"/><Relationship Id="rId257" Type="http://schemas.openxmlformats.org/officeDocument/2006/relationships/image" Target="../media/image958.png"/><Relationship Id="rId422" Type="http://schemas.openxmlformats.org/officeDocument/2006/relationships/customXml" Target="../ink/ink2290.xml"/><Relationship Id="rId464" Type="http://schemas.openxmlformats.org/officeDocument/2006/relationships/customXml" Target="../ink/ink2311.xml"/><Relationship Id="rId299" Type="http://schemas.openxmlformats.org/officeDocument/2006/relationships/image" Target="../media/image10350.png"/><Relationship Id="rId63" Type="http://schemas.openxmlformats.org/officeDocument/2006/relationships/image" Target="../media/image90.png"/><Relationship Id="rId159" Type="http://schemas.openxmlformats.org/officeDocument/2006/relationships/image" Target="../media/image8950.png"/><Relationship Id="rId366" Type="http://schemas.openxmlformats.org/officeDocument/2006/relationships/customXml" Target="../ink/ink2262.xml"/><Relationship Id="rId226" Type="http://schemas.openxmlformats.org/officeDocument/2006/relationships/customXml" Target="../ink/ink2192.xml"/><Relationship Id="rId433" Type="http://schemas.openxmlformats.org/officeDocument/2006/relationships/image" Target="../media/image1102.png"/><Relationship Id="rId74" Type="http://schemas.openxmlformats.org/officeDocument/2006/relationships/customXml" Target="../ink/ink2116.xml"/><Relationship Id="rId377" Type="http://schemas.openxmlformats.org/officeDocument/2006/relationships/image" Target="../media/image10740.png"/><Relationship Id="rId500" Type="http://schemas.openxmlformats.org/officeDocument/2006/relationships/customXml" Target="../ink/ink2329.xml"/><Relationship Id="rId5" Type="http://schemas.openxmlformats.org/officeDocument/2006/relationships/image" Target="../media/image55.png"/><Relationship Id="rId237" Type="http://schemas.openxmlformats.org/officeDocument/2006/relationships/image" Target="../media/image948.png"/><Relationship Id="rId444" Type="http://schemas.openxmlformats.org/officeDocument/2006/relationships/customXml" Target="../ink/ink2301.xml"/><Relationship Id="rId290" Type="http://schemas.openxmlformats.org/officeDocument/2006/relationships/customXml" Target="../ink/ink2224.xml"/><Relationship Id="rId304" Type="http://schemas.openxmlformats.org/officeDocument/2006/relationships/customXml" Target="../ink/ink2231.xml"/><Relationship Id="rId388" Type="http://schemas.openxmlformats.org/officeDocument/2006/relationships/customXml" Target="../ink/ink2273.xml"/><Relationship Id="rId511" Type="http://schemas.openxmlformats.org/officeDocument/2006/relationships/image" Target="../media/image1141.png"/><Relationship Id="rId85" Type="http://schemas.openxmlformats.org/officeDocument/2006/relationships/image" Target="../media/image101.png"/><Relationship Id="rId150" Type="http://schemas.openxmlformats.org/officeDocument/2006/relationships/customXml" Target="../ink/ink2154.xml"/><Relationship Id="rId248" Type="http://schemas.openxmlformats.org/officeDocument/2006/relationships/customXml" Target="../ink/ink2203.xml"/><Relationship Id="rId455" Type="http://schemas.openxmlformats.org/officeDocument/2006/relationships/image" Target="../media/image1113.png"/><Relationship Id="rId12" Type="http://schemas.openxmlformats.org/officeDocument/2006/relationships/customXml" Target="../ink/ink2085.xml"/><Relationship Id="rId108" Type="http://schemas.openxmlformats.org/officeDocument/2006/relationships/customXml" Target="../ink/ink2133.xml"/><Relationship Id="rId315" Type="http://schemas.openxmlformats.org/officeDocument/2006/relationships/image" Target="../media/image10430.png"/><Relationship Id="rId522" Type="http://schemas.openxmlformats.org/officeDocument/2006/relationships/customXml" Target="../ink/ink2340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730.png"/><Relationship Id="rId21" Type="http://schemas.openxmlformats.org/officeDocument/2006/relationships/image" Target="../media/image69.png"/><Relationship Id="rId324" Type="http://schemas.openxmlformats.org/officeDocument/2006/relationships/customXml" Target="../ink/ink2517.xml"/><Relationship Id="rId531" Type="http://schemas.openxmlformats.org/officeDocument/2006/relationships/image" Target="../media/image1233.png"/><Relationship Id="rId629" Type="http://schemas.openxmlformats.org/officeDocument/2006/relationships/image" Target="../media/image1282.png"/><Relationship Id="rId170" Type="http://schemas.openxmlformats.org/officeDocument/2006/relationships/customXml" Target="../ink/ink2440.xml"/><Relationship Id="rId268" Type="http://schemas.openxmlformats.org/officeDocument/2006/relationships/customXml" Target="../ink/ink2489.xml"/><Relationship Id="rId475" Type="http://schemas.openxmlformats.org/officeDocument/2006/relationships/image" Target="../media/image1206.png"/><Relationship Id="rId32" Type="http://schemas.openxmlformats.org/officeDocument/2006/relationships/customXml" Target="../ink/ink2371.xml"/><Relationship Id="rId128" Type="http://schemas.openxmlformats.org/officeDocument/2006/relationships/customXml" Target="../ink/ink2419.xml"/><Relationship Id="rId335" Type="http://schemas.openxmlformats.org/officeDocument/2006/relationships/image" Target="../media/image11380.png"/><Relationship Id="rId542" Type="http://schemas.openxmlformats.org/officeDocument/2006/relationships/customXml" Target="../ink/ink2626.xml"/><Relationship Id="rId181" Type="http://schemas.openxmlformats.org/officeDocument/2006/relationships/image" Target="../media/image9060.png"/><Relationship Id="rId402" Type="http://schemas.openxmlformats.org/officeDocument/2006/relationships/customXml" Target="../ink/ink2556.xml"/><Relationship Id="rId279" Type="http://schemas.openxmlformats.org/officeDocument/2006/relationships/image" Target="../media/image969.png"/><Relationship Id="rId486" Type="http://schemas.openxmlformats.org/officeDocument/2006/relationships/customXml" Target="../ink/ink2598.xml"/><Relationship Id="rId43" Type="http://schemas.openxmlformats.org/officeDocument/2006/relationships/image" Target="../media/image80.png"/><Relationship Id="rId139" Type="http://schemas.openxmlformats.org/officeDocument/2006/relationships/image" Target="../media/image8850.png"/><Relationship Id="rId346" Type="http://schemas.openxmlformats.org/officeDocument/2006/relationships/customXml" Target="../ink/ink2528.xml"/><Relationship Id="rId553" Type="http://schemas.openxmlformats.org/officeDocument/2006/relationships/image" Target="../media/image1244.png"/><Relationship Id="rId192" Type="http://schemas.openxmlformats.org/officeDocument/2006/relationships/customXml" Target="../ink/ink2451.xml"/><Relationship Id="rId206" Type="http://schemas.openxmlformats.org/officeDocument/2006/relationships/customXml" Target="../ink/ink2458.xml"/><Relationship Id="rId413" Type="http://schemas.openxmlformats.org/officeDocument/2006/relationships/image" Target="../media/image1177.png"/><Relationship Id="rId497" Type="http://schemas.openxmlformats.org/officeDocument/2006/relationships/image" Target="../media/image1217.png"/><Relationship Id="rId620" Type="http://schemas.openxmlformats.org/officeDocument/2006/relationships/customXml" Target="../ink/ink2665.xml"/><Relationship Id="rId357" Type="http://schemas.openxmlformats.org/officeDocument/2006/relationships/image" Target="../media/image11490.png"/><Relationship Id="rId54" Type="http://schemas.openxmlformats.org/officeDocument/2006/relationships/customXml" Target="../ink/ink2382.xml"/><Relationship Id="rId217" Type="http://schemas.openxmlformats.org/officeDocument/2006/relationships/image" Target="../media/image938.png"/><Relationship Id="rId564" Type="http://schemas.openxmlformats.org/officeDocument/2006/relationships/customXml" Target="../ink/ink2637.xml"/><Relationship Id="rId424" Type="http://schemas.openxmlformats.org/officeDocument/2006/relationships/customXml" Target="../ink/ink2567.xml"/><Relationship Id="rId631" Type="http://schemas.openxmlformats.org/officeDocument/2006/relationships/image" Target="../media/image1283.png"/><Relationship Id="rId270" Type="http://schemas.openxmlformats.org/officeDocument/2006/relationships/customXml" Target="../ink/ink2490.xml"/><Relationship Id="rId65" Type="http://schemas.openxmlformats.org/officeDocument/2006/relationships/image" Target="../media/image91.png"/><Relationship Id="rId130" Type="http://schemas.openxmlformats.org/officeDocument/2006/relationships/customXml" Target="../ink/ink2420.xml"/><Relationship Id="rId368" Type="http://schemas.openxmlformats.org/officeDocument/2006/relationships/customXml" Target="../ink/ink2539.xml"/><Relationship Id="rId575" Type="http://schemas.openxmlformats.org/officeDocument/2006/relationships/image" Target="../media/image1255.png"/><Relationship Id="rId228" Type="http://schemas.openxmlformats.org/officeDocument/2006/relationships/customXml" Target="../ink/ink2469.xml"/><Relationship Id="rId435" Type="http://schemas.openxmlformats.org/officeDocument/2006/relationships/image" Target="../media/image1186.png"/><Relationship Id="rId642" Type="http://schemas.openxmlformats.org/officeDocument/2006/relationships/customXml" Target="../ink/ink2676.xml"/><Relationship Id="rId281" Type="http://schemas.openxmlformats.org/officeDocument/2006/relationships/image" Target="../media/image970.png"/><Relationship Id="rId502" Type="http://schemas.openxmlformats.org/officeDocument/2006/relationships/customXml" Target="../ink/ink2606.xml"/><Relationship Id="rId76" Type="http://schemas.openxmlformats.org/officeDocument/2006/relationships/customXml" Target="../ink/ink2393.xml"/><Relationship Id="rId141" Type="http://schemas.openxmlformats.org/officeDocument/2006/relationships/image" Target="../media/image8860.png"/><Relationship Id="rId379" Type="http://schemas.openxmlformats.org/officeDocument/2006/relationships/image" Target="../media/image11600.png"/><Relationship Id="rId586" Type="http://schemas.openxmlformats.org/officeDocument/2006/relationships/customXml" Target="../ink/ink2648.xml"/><Relationship Id="rId7" Type="http://schemas.openxmlformats.org/officeDocument/2006/relationships/image" Target="../media/image56.png"/><Relationship Id="rId239" Type="http://schemas.openxmlformats.org/officeDocument/2006/relationships/image" Target="../media/image949.png"/><Relationship Id="rId446" Type="http://schemas.openxmlformats.org/officeDocument/2006/relationships/customXml" Target="../ink/ink2578.xml"/><Relationship Id="rId653" Type="http://schemas.openxmlformats.org/officeDocument/2006/relationships/image" Target="../media/image1294.png"/><Relationship Id="rId292" Type="http://schemas.openxmlformats.org/officeDocument/2006/relationships/customXml" Target="../ink/ink2501.xml"/><Relationship Id="rId306" Type="http://schemas.openxmlformats.org/officeDocument/2006/relationships/customXml" Target="../ink/ink2508.xml"/><Relationship Id="rId87" Type="http://schemas.openxmlformats.org/officeDocument/2006/relationships/image" Target="../media/image102.png"/><Relationship Id="rId513" Type="http://schemas.openxmlformats.org/officeDocument/2006/relationships/image" Target="../media/image1224.png"/><Relationship Id="rId597" Type="http://schemas.openxmlformats.org/officeDocument/2006/relationships/image" Target="../media/image1266.png"/><Relationship Id="rId152" Type="http://schemas.openxmlformats.org/officeDocument/2006/relationships/customXml" Target="../ink/ink2431.xml"/><Relationship Id="rId457" Type="http://schemas.openxmlformats.org/officeDocument/2006/relationships/image" Target="../media/image1197.png"/><Relationship Id="rId14" Type="http://schemas.openxmlformats.org/officeDocument/2006/relationships/customXml" Target="../ink/ink2362.xml"/><Relationship Id="rId317" Type="http://schemas.openxmlformats.org/officeDocument/2006/relationships/image" Target="../media/image11290.png"/><Relationship Id="rId524" Type="http://schemas.openxmlformats.org/officeDocument/2006/relationships/customXml" Target="../ink/ink2617.xml"/><Relationship Id="rId98" Type="http://schemas.openxmlformats.org/officeDocument/2006/relationships/customXml" Target="../ink/ink2404.xml"/><Relationship Id="rId163" Type="http://schemas.openxmlformats.org/officeDocument/2006/relationships/image" Target="../media/image8970.png"/><Relationship Id="rId370" Type="http://schemas.openxmlformats.org/officeDocument/2006/relationships/customXml" Target="../ink/ink2540.xml"/><Relationship Id="rId230" Type="http://schemas.openxmlformats.org/officeDocument/2006/relationships/customXml" Target="../ink/ink2470.xml"/><Relationship Id="rId468" Type="http://schemas.openxmlformats.org/officeDocument/2006/relationships/customXml" Target="../ink/ink2589.xml"/><Relationship Id="rId25" Type="http://schemas.openxmlformats.org/officeDocument/2006/relationships/image" Target="../media/image71.png"/><Relationship Id="rId328" Type="http://schemas.openxmlformats.org/officeDocument/2006/relationships/customXml" Target="../ink/ink2519.xml"/><Relationship Id="rId535" Type="http://schemas.openxmlformats.org/officeDocument/2006/relationships/image" Target="../media/image1235.png"/><Relationship Id="rId174" Type="http://schemas.openxmlformats.org/officeDocument/2006/relationships/customXml" Target="../ink/ink2442.xml"/><Relationship Id="rId381" Type="http://schemas.openxmlformats.org/officeDocument/2006/relationships/image" Target="../media/image11610.png"/><Relationship Id="rId602" Type="http://schemas.openxmlformats.org/officeDocument/2006/relationships/customXml" Target="../ink/ink2656.xml"/><Relationship Id="rId241" Type="http://schemas.openxmlformats.org/officeDocument/2006/relationships/image" Target="../media/image950.png"/><Relationship Id="rId479" Type="http://schemas.openxmlformats.org/officeDocument/2006/relationships/image" Target="../media/image1208.png"/><Relationship Id="rId36" Type="http://schemas.openxmlformats.org/officeDocument/2006/relationships/customXml" Target="../ink/ink2373.xml"/><Relationship Id="rId339" Type="http://schemas.openxmlformats.org/officeDocument/2006/relationships/image" Target="../media/image11400.png"/><Relationship Id="rId546" Type="http://schemas.openxmlformats.org/officeDocument/2006/relationships/customXml" Target="../ink/ink2628.xml"/><Relationship Id="rId101" Type="http://schemas.openxmlformats.org/officeDocument/2006/relationships/image" Target="../media/image109.png"/><Relationship Id="rId185" Type="http://schemas.openxmlformats.org/officeDocument/2006/relationships/image" Target="../media/image9080.png"/><Relationship Id="rId406" Type="http://schemas.openxmlformats.org/officeDocument/2006/relationships/customXml" Target="../ink/ink2558.xml"/><Relationship Id="rId392" Type="http://schemas.openxmlformats.org/officeDocument/2006/relationships/customXml" Target="../ink/ink2551.xml"/><Relationship Id="rId613" Type="http://schemas.openxmlformats.org/officeDocument/2006/relationships/image" Target="../media/image1274.png"/><Relationship Id="rId252" Type="http://schemas.openxmlformats.org/officeDocument/2006/relationships/customXml" Target="../ink/ink2481.xml"/><Relationship Id="rId47" Type="http://schemas.openxmlformats.org/officeDocument/2006/relationships/image" Target="../media/image82.png"/><Relationship Id="rId112" Type="http://schemas.openxmlformats.org/officeDocument/2006/relationships/customXml" Target="../ink/ink2411.xml"/><Relationship Id="rId557" Type="http://schemas.openxmlformats.org/officeDocument/2006/relationships/image" Target="../media/image1246.png"/><Relationship Id="rId196" Type="http://schemas.openxmlformats.org/officeDocument/2006/relationships/customXml" Target="../ink/ink2453.xml"/><Relationship Id="rId417" Type="http://schemas.openxmlformats.org/officeDocument/2006/relationships/image" Target="../media/image1179.png"/><Relationship Id="rId624" Type="http://schemas.openxmlformats.org/officeDocument/2006/relationships/customXml" Target="../ink/ink2667.xml"/><Relationship Id="rId263" Type="http://schemas.openxmlformats.org/officeDocument/2006/relationships/image" Target="../media/image961.png"/><Relationship Id="rId470" Type="http://schemas.openxmlformats.org/officeDocument/2006/relationships/customXml" Target="../ink/ink2590.xml"/><Relationship Id="rId58" Type="http://schemas.openxmlformats.org/officeDocument/2006/relationships/customXml" Target="../ink/ink2384.xml"/><Relationship Id="rId123" Type="http://schemas.openxmlformats.org/officeDocument/2006/relationships/image" Target="../media/image8760.png"/><Relationship Id="rId330" Type="http://schemas.openxmlformats.org/officeDocument/2006/relationships/customXml" Target="../ink/ink2520.xml"/><Relationship Id="rId568" Type="http://schemas.openxmlformats.org/officeDocument/2006/relationships/customXml" Target="../ink/ink2639.xml"/><Relationship Id="rId165" Type="http://schemas.openxmlformats.org/officeDocument/2006/relationships/image" Target="../media/image8980.png"/><Relationship Id="rId372" Type="http://schemas.openxmlformats.org/officeDocument/2006/relationships/customXml" Target="../ink/ink2541.xml"/><Relationship Id="rId428" Type="http://schemas.openxmlformats.org/officeDocument/2006/relationships/customXml" Target="../ink/ink2569.xml"/><Relationship Id="rId635" Type="http://schemas.openxmlformats.org/officeDocument/2006/relationships/image" Target="../media/image1285.png"/><Relationship Id="rId232" Type="http://schemas.openxmlformats.org/officeDocument/2006/relationships/customXml" Target="../ink/ink2471.xml"/><Relationship Id="rId274" Type="http://schemas.openxmlformats.org/officeDocument/2006/relationships/customXml" Target="../ink/ink2492.xml"/><Relationship Id="rId481" Type="http://schemas.openxmlformats.org/officeDocument/2006/relationships/image" Target="../media/image1209.png"/><Relationship Id="rId27" Type="http://schemas.openxmlformats.org/officeDocument/2006/relationships/image" Target="../media/image72.png"/><Relationship Id="rId69" Type="http://schemas.openxmlformats.org/officeDocument/2006/relationships/image" Target="../media/image93.png"/><Relationship Id="rId134" Type="http://schemas.openxmlformats.org/officeDocument/2006/relationships/customXml" Target="../ink/ink2422.xml"/><Relationship Id="rId537" Type="http://schemas.openxmlformats.org/officeDocument/2006/relationships/image" Target="../media/image1236.png"/><Relationship Id="rId579" Type="http://schemas.openxmlformats.org/officeDocument/2006/relationships/image" Target="../media/image1257.png"/><Relationship Id="rId80" Type="http://schemas.openxmlformats.org/officeDocument/2006/relationships/customXml" Target="../ink/ink2395.xml"/><Relationship Id="rId176" Type="http://schemas.openxmlformats.org/officeDocument/2006/relationships/customXml" Target="../ink/ink2443.xml"/><Relationship Id="rId341" Type="http://schemas.openxmlformats.org/officeDocument/2006/relationships/image" Target="../media/image11410.png"/><Relationship Id="rId383" Type="http://schemas.openxmlformats.org/officeDocument/2006/relationships/image" Target="../media/image11620.png"/><Relationship Id="rId439" Type="http://schemas.openxmlformats.org/officeDocument/2006/relationships/image" Target="../media/image1188.png"/><Relationship Id="rId590" Type="http://schemas.openxmlformats.org/officeDocument/2006/relationships/customXml" Target="../ink/ink2650.xml"/><Relationship Id="rId604" Type="http://schemas.openxmlformats.org/officeDocument/2006/relationships/customXml" Target="../ink/ink2657.xml"/><Relationship Id="rId646" Type="http://schemas.openxmlformats.org/officeDocument/2006/relationships/customXml" Target="../ink/ink2678.xml"/><Relationship Id="rId201" Type="http://schemas.openxmlformats.org/officeDocument/2006/relationships/image" Target="../media/image9160.png"/><Relationship Id="rId243" Type="http://schemas.openxmlformats.org/officeDocument/2006/relationships/image" Target="../media/image951.png"/><Relationship Id="rId285" Type="http://schemas.openxmlformats.org/officeDocument/2006/relationships/image" Target="../media/image972.png"/><Relationship Id="rId450" Type="http://schemas.openxmlformats.org/officeDocument/2006/relationships/customXml" Target="../ink/ink2580.xml"/><Relationship Id="rId506" Type="http://schemas.openxmlformats.org/officeDocument/2006/relationships/customXml" Target="../ink/ink2608.xml"/><Relationship Id="rId38" Type="http://schemas.openxmlformats.org/officeDocument/2006/relationships/customXml" Target="../ink/ink2374.xml"/><Relationship Id="rId103" Type="http://schemas.openxmlformats.org/officeDocument/2006/relationships/image" Target="../media/image110.png"/><Relationship Id="rId310" Type="http://schemas.openxmlformats.org/officeDocument/2006/relationships/customXml" Target="../ink/ink2510.xml"/><Relationship Id="rId492" Type="http://schemas.openxmlformats.org/officeDocument/2006/relationships/customXml" Target="../ink/ink2601.xml"/><Relationship Id="rId548" Type="http://schemas.openxmlformats.org/officeDocument/2006/relationships/customXml" Target="../ink/ink2629.xml"/><Relationship Id="rId91" Type="http://schemas.openxmlformats.org/officeDocument/2006/relationships/image" Target="../media/image104.png"/><Relationship Id="rId145" Type="http://schemas.openxmlformats.org/officeDocument/2006/relationships/image" Target="../media/image8880.png"/><Relationship Id="rId187" Type="http://schemas.openxmlformats.org/officeDocument/2006/relationships/image" Target="../media/image9090.png"/><Relationship Id="rId352" Type="http://schemas.openxmlformats.org/officeDocument/2006/relationships/customXml" Target="../ink/ink2531.xml"/><Relationship Id="rId394" Type="http://schemas.openxmlformats.org/officeDocument/2006/relationships/customXml" Target="../ink/ink2552.xml"/><Relationship Id="rId408" Type="http://schemas.openxmlformats.org/officeDocument/2006/relationships/customXml" Target="../ink/ink2559.xml"/><Relationship Id="rId615" Type="http://schemas.openxmlformats.org/officeDocument/2006/relationships/image" Target="../media/image1275.png"/><Relationship Id="rId212" Type="http://schemas.openxmlformats.org/officeDocument/2006/relationships/customXml" Target="../ink/ink2461.xml"/><Relationship Id="rId254" Type="http://schemas.openxmlformats.org/officeDocument/2006/relationships/customXml" Target="../ink/ink2482.xml"/><Relationship Id="rId657" Type="http://schemas.openxmlformats.org/officeDocument/2006/relationships/image" Target="../media/image1296.png"/><Relationship Id="rId49" Type="http://schemas.openxmlformats.org/officeDocument/2006/relationships/image" Target="../media/image83.png"/><Relationship Id="rId114" Type="http://schemas.openxmlformats.org/officeDocument/2006/relationships/customXml" Target="../ink/ink2412.xml"/><Relationship Id="rId296" Type="http://schemas.openxmlformats.org/officeDocument/2006/relationships/customXml" Target="../ink/ink2503.xml"/><Relationship Id="rId461" Type="http://schemas.openxmlformats.org/officeDocument/2006/relationships/image" Target="../media/image1199.png"/><Relationship Id="rId517" Type="http://schemas.openxmlformats.org/officeDocument/2006/relationships/image" Target="../media/image1226.png"/><Relationship Id="rId559" Type="http://schemas.openxmlformats.org/officeDocument/2006/relationships/image" Target="../media/image1247.png"/><Relationship Id="rId60" Type="http://schemas.openxmlformats.org/officeDocument/2006/relationships/customXml" Target="../ink/ink2385.xml"/><Relationship Id="rId156" Type="http://schemas.openxmlformats.org/officeDocument/2006/relationships/customXml" Target="../ink/ink2433.xml"/><Relationship Id="rId198" Type="http://schemas.openxmlformats.org/officeDocument/2006/relationships/customXml" Target="../ink/ink2454.xml"/><Relationship Id="rId321" Type="http://schemas.openxmlformats.org/officeDocument/2006/relationships/image" Target="../media/image11310.png"/><Relationship Id="rId363" Type="http://schemas.openxmlformats.org/officeDocument/2006/relationships/image" Target="../media/image11520.png"/><Relationship Id="rId419" Type="http://schemas.openxmlformats.org/officeDocument/2006/relationships/image" Target="../media/image1180.png"/><Relationship Id="rId570" Type="http://schemas.openxmlformats.org/officeDocument/2006/relationships/customXml" Target="../ink/ink2640.xml"/><Relationship Id="rId626" Type="http://schemas.openxmlformats.org/officeDocument/2006/relationships/customXml" Target="../ink/ink2668.xml"/><Relationship Id="rId223" Type="http://schemas.openxmlformats.org/officeDocument/2006/relationships/image" Target="../media/image941.png"/><Relationship Id="rId430" Type="http://schemas.openxmlformats.org/officeDocument/2006/relationships/customXml" Target="../ink/ink2570.xml"/><Relationship Id="rId18" Type="http://schemas.openxmlformats.org/officeDocument/2006/relationships/customXml" Target="../ink/ink2364.xml"/><Relationship Id="rId265" Type="http://schemas.openxmlformats.org/officeDocument/2006/relationships/image" Target="../media/image962.png"/><Relationship Id="rId472" Type="http://schemas.openxmlformats.org/officeDocument/2006/relationships/customXml" Target="../ink/ink2591.xml"/><Relationship Id="rId528" Type="http://schemas.openxmlformats.org/officeDocument/2006/relationships/customXml" Target="../ink/ink2619.xml"/><Relationship Id="rId125" Type="http://schemas.openxmlformats.org/officeDocument/2006/relationships/image" Target="../media/image8770.png"/><Relationship Id="rId167" Type="http://schemas.openxmlformats.org/officeDocument/2006/relationships/image" Target="../media/image8990.png"/><Relationship Id="rId332" Type="http://schemas.openxmlformats.org/officeDocument/2006/relationships/customXml" Target="../ink/ink2521.xml"/><Relationship Id="rId374" Type="http://schemas.openxmlformats.org/officeDocument/2006/relationships/customXml" Target="../ink/ink2542.xml"/><Relationship Id="rId581" Type="http://schemas.openxmlformats.org/officeDocument/2006/relationships/image" Target="../media/image1258.png"/><Relationship Id="rId71" Type="http://schemas.openxmlformats.org/officeDocument/2006/relationships/image" Target="../media/image94.png"/><Relationship Id="rId234" Type="http://schemas.openxmlformats.org/officeDocument/2006/relationships/customXml" Target="../ink/ink2472.xml"/><Relationship Id="rId637" Type="http://schemas.openxmlformats.org/officeDocument/2006/relationships/image" Target="../media/image1286.png"/><Relationship Id="rId2" Type="http://schemas.openxmlformats.org/officeDocument/2006/relationships/customXml" Target="../ink/ink2356.xml"/><Relationship Id="rId29" Type="http://schemas.openxmlformats.org/officeDocument/2006/relationships/image" Target="../media/image73.png"/><Relationship Id="rId276" Type="http://schemas.openxmlformats.org/officeDocument/2006/relationships/customXml" Target="../ink/ink2493.xml"/><Relationship Id="rId441" Type="http://schemas.openxmlformats.org/officeDocument/2006/relationships/image" Target="../media/image1189.png"/><Relationship Id="rId483" Type="http://schemas.openxmlformats.org/officeDocument/2006/relationships/image" Target="../media/image1210.png"/><Relationship Id="rId539" Type="http://schemas.openxmlformats.org/officeDocument/2006/relationships/image" Target="../media/image1237.png"/><Relationship Id="rId40" Type="http://schemas.openxmlformats.org/officeDocument/2006/relationships/customXml" Target="../ink/ink2375.xml"/><Relationship Id="rId136" Type="http://schemas.openxmlformats.org/officeDocument/2006/relationships/customXml" Target="../ink/ink2423.xml"/><Relationship Id="rId178" Type="http://schemas.openxmlformats.org/officeDocument/2006/relationships/customXml" Target="../ink/ink2444.xml"/><Relationship Id="rId301" Type="http://schemas.openxmlformats.org/officeDocument/2006/relationships/image" Target="../media/image11210.png"/><Relationship Id="rId343" Type="http://schemas.openxmlformats.org/officeDocument/2006/relationships/image" Target="../media/image11420.png"/><Relationship Id="rId550" Type="http://schemas.openxmlformats.org/officeDocument/2006/relationships/customXml" Target="../ink/ink2630.xml"/><Relationship Id="rId82" Type="http://schemas.openxmlformats.org/officeDocument/2006/relationships/customXml" Target="../ink/ink2396.xml"/><Relationship Id="rId203" Type="http://schemas.openxmlformats.org/officeDocument/2006/relationships/image" Target="../media/image9170.png"/><Relationship Id="rId385" Type="http://schemas.openxmlformats.org/officeDocument/2006/relationships/image" Target="../media/image1163.png"/><Relationship Id="rId592" Type="http://schemas.openxmlformats.org/officeDocument/2006/relationships/customXml" Target="../ink/ink2651.xml"/><Relationship Id="rId606" Type="http://schemas.openxmlformats.org/officeDocument/2006/relationships/customXml" Target="../ink/ink2658.xml"/><Relationship Id="rId648" Type="http://schemas.openxmlformats.org/officeDocument/2006/relationships/customXml" Target="../ink/ink2679.xml"/><Relationship Id="rId245" Type="http://schemas.openxmlformats.org/officeDocument/2006/relationships/image" Target="../media/image952.png"/><Relationship Id="rId287" Type="http://schemas.openxmlformats.org/officeDocument/2006/relationships/image" Target="../media/image973.png"/><Relationship Id="rId410" Type="http://schemas.openxmlformats.org/officeDocument/2006/relationships/customXml" Target="../ink/ink2560.xml"/><Relationship Id="rId452" Type="http://schemas.openxmlformats.org/officeDocument/2006/relationships/customXml" Target="../ink/ink2581.xml"/><Relationship Id="rId494" Type="http://schemas.openxmlformats.org/officeDocument/2006/relationships/customXml" Target="../ink/ink2602.xml"/><Relationship Id="rId508" Type="http://schemas.openxmlformats.org/officeDocument/2006/relationships/customXml" Target="../ink/ink2609.xml"/><Relationship Id="rId105" Type="http://schemas.openxmlformats.org/officeDocument/2006/relationships/image" Target="../media/image111.png"/><Relationship Id="rId147" Type="http://schemas.openxmlformats.org/officeDocument/2006/relationships/image" Target="../media/image8890.png"/><Relationship Id="rId312" Type="http://schemas.openxmlformats.org/officeDocument/2006/relationships/customXml" Target="../ink/ink2511.xml"/><Relationship Id="rId354" Type="http://schemas.openxmlformats.org/officeDocument/2006/relationships/customXml" Target="../ink/ink2532.xml"/><Relationship Id="rId51" Type="http://schemas.openxmlformats.org/officeDocument/2006/relationships/image" Target="../media/image84.png"/><Relationship Id="rId93" Type="http://schemas.openxmlformats.org/officeDocument/2006/relationships/image" Target="../media/image105.png"/><Relationship Id="rId189" Type="http://schemas.openxmlformats.org/officeDocument/2006/relationships/image" Target="../media/image9100.png"/><Relationship Id="rId396" Type="http://schemas.openxmlformats.org/officeDocument/2006/relationships/customXml" Target="../ink/ink2553.xml"/><Relationship Id="rId561" Type="http://schemas.openxmlformats.org/officeDocument/2006/relationships/image" Target="../media/image1248.png"/><Relationship Id="rId617" Type="http://schemas.openxmlformats.org/officeDocument/2006/relationships/image" Target="../media/image1276.png"/><Relationship Id="rId659" Type="http://schemas.openxmlformats.org/officeDocument/2006/relationships/image" Target="../media/image1297.png"/><Relationship Id="rId214" Type="http://schemas.openxmlformats.org/officeDocument/2006/relationships/customXml" Target="../ink/ink2462.xml"/><Relationship Id="rId256" Type="http://schemas.openxmlformats.org/officeDocument/2006/relationships/customXml" Target="../ink/ink2483.xml"/><Relationship Id="rId298" Type="http://schemas.openxmlformats.org/officeDocument/2006/relationships/customXml" Target="../ink/ink2504.xml"/><Relationship Id="rId421" Type="http://schemas.openxmlformats.org/officeDocument/2006/relationships/image" Target="../media/image1181.png"/><Relationship Id="rId463" Type="http://schemas.openxmlformats.org/officeDocument/2006/relationships/image" Target="../media/image1200.png"/><Relationship Id="rId519" Type="http://schemas.openxmlformats.org/officeDocument/2006/relationships/image" Target="../media/image1227.png"/><Relationship Id="rId116" Type="http://schemas.openxmlformats.org/officeDocument/2006/relationships/customXml" Target="../ink/ink2413.xml"/><Relationship Id="rId158" Type="http://schemas.openxmlformats.org/officeDocument/2006/relationships/customXml" Target="../ink/ink2434.xml"/><Relationship Id="rId323" Type="http://schemas.openxmlformats.org/officeDocument/2006/relationships/image" Target="../media/image11320.png"/><Relationship Id="rId530" Type="http://schemas.openxmlformats.org/officeDocument/2006/relationships/customXml" Target="../ink/ink2620.xml"/><Relationship Id="rId20" Type="http://schemas.openxmlformats.org/officeDocument/2006/relationships/customXml" Target="../ink/ink2365.xml"/><Relationship Id="rId62" Type="http://schemas.openxmlformats.org/officeDocument/2006/relationships/customXml" Target="../ink/ink2386.xml"/><Relationship Id="rId365" Type="http://schemas.openxmlformats.org/officeDocument/2006/relationships/image" Target="../media/image11530.png"/><Relationship Id="rId572" Type="http://schemas.openxmlformats.org/officeDocument/2006/relationships/customXml" Target="../ink/ink2641.xml"/><Relationship Id="rId628" Type="http://schemas.openxmlformats.org/officeDocument/2006/relationships/customXml" Target="../ink/ink2669.xml"/><Relationship Id="rId225" Type="http://schemas.openxmlformats.org/officeDocument/2006/relationships/image" Target="../media/image942.png"/><Relationship Id="rId267" Type="http://schemas.openxmlformats.org/officeDocument/2006/relationships/image" Target="../media/image963.png"/><Relationship Id="rId432" Type="http://schemas.openxmlformats.org/officeDocument/2006/relationships/customXml" Target="../ink/ink2571.xml"/><Relationship Id="rId474" Type="http://schemas.openxmlformats.org/officeDocument/2006/relationships/customXml" Target="../ink/ink2592.xml"/><Relationship Id="rId127" Type="http://schemas.openxmlformats.org/officeDocument/2006/relationships/image" Target="../media/image8780.png"/><Relationship Id="rId31" Type="http://schemas.openxmlformats.org/officeDocument/2006/relationships/image" Target="../media/image74.png"/><Relationship Id="rId73" Type="http://schemas.openxmlformats.org/officeDocument/2006/relationships/image" Target="../media/image95.png"/><Relationship Id="rId169" Type="http://schemas.openxmlformats.org/officeDocument/2006/relationships/image" Target="../media/image9000.png"/><Relationship Id="rId334" Type="http://schemas.openxmlformats.org/officeDocument/2006/relationships/customXml" Target="../ink/ink2522.xml"/><Relationship Id="rId376" Type="http://schemas.openxmlformats.org/officeDocument/2006/relationships/customXml" Target="../ink/ink2543.xml"/><Relationship Id="rId541" Type="http://schemas.openxmlformats.org/officeDocument/2006/relationships/image" Target="../media/image1238.png"/><Relationship Id="rId583" Type="http://schemas.openxmlformats.org/officeDocument/2006/relationships/image" Target="../media/image1259.png"/><Relationship Id="rId639" Type="http://schemas.openxmlformats.org/officeDocument/2006/relationships/image" Target="../media/image1287.png"/><Relationship Id="rId4" Type="http://schemas.openxmlformats.org/officeDocument/2006/relationships/customXml" Target="../ink/ink2357.xml"/><Relationship Id="rId180" Type="http://schemas.openxmlformats.org/officeDocument/2006/relationships/customXml" Target="../ink/ink2445.xml"/><Relationship Id="rId236" Type="http://schemas.openxmlformats.org/officeDocument/2006/relationships/customXml" Target="../ink/ink2473.xml"/><Relationship Id="rId278" Type="http://schemas.openxmlformats.org/officeDocument/2006/relationships/customXml" Target="../ink/ink2494.xml"/><Relationship Id="rId401" Type="http://schemas.openxmlformats.org/officeDocument/2006/relationships/image" Target="../media/image1171.png"/><Relationship Id="rId443" Type="http://schemas.openxmlformats.org/officeDocument/2006/relationships/image" Target="../media/image1190.png"/><Relationship Id="rId650" Type="http://schemas.openxmlformats.org/officeDocument/2006/relationships/customXml" Target="../ink/ink2680.xml"/><Relationship Id="rId303" Type="http://schemas.openxmlformats.org/officeDocument/2006/relationships/image" Target="../media/image11220.png"/><Relationship Id="rId485" Type="http://schemas.openxmlformats.org/officeDocument/2006/relationships/image" Target="../media/image1211.png"/><Relationship Id="rId42" Type="http://schemas.openxmlformats.org/officeDocument/2006/relationships/customXml" Target="../ink/ink2376.xml"/><Relationship Id="rId84" Type="http://schemas.openxmlformats.org/officeDocument/2006/relationships/customXml" Target="../ink/ink2397.xml"/><Relationship Id="rId138" Type="http://schemas.openxmlformats.org/officeDocument/2006/relationships/customXml" Target="../ink/ink2424.xml"/><Relationship Id="rId345" Type="http://schemas.openxmlformats.org/officeDocument/2006/relationships/image" Target="../media/image11430.png"/><Relationship Id="rId387" Type="http://schemas.openxmlformats.org/officeDocument/2006/relationships/image" Target="../media/image1164.png"/><Relationship Id="rId510" Type="http://schemas.openxmlformats.org/officeDocument/2006/relationships/customXml" Target="../ink/ink2610.xml"/><Relationship Id="rId552" Type="http://schemas.openxmlformats.org/officeDocument/2006/relationships/customXml" Target="../ink/ink2631.xml"/><Relationship Id="rId594" Type="http://schemas.openxmlformats.org/officeDocument/2006/relationships/customXml" Target="../ink/ink2652.xml"/><Relationship Id="rId608" Type="http://schemas.openxmlformats.org/officeDocument/2006/relationships/customXml" Target="../ink/ink2659.xml"/><Relationship Id="rId191" Type="http://schemas.openxmlformats.org/officeDocument/2006/relationships/image" Target="../media/image9110.png"/><Relationship Id="rId205" Type="http://schemas.openxmlformats.org/officeDocument/2006/relationships/image" Target="../media/image9180.png"/><Relationship Id="rId247" Type="http://schemas.openxmlformats.org/officeDocument/2006/relationships/image" Target="../media/image953.png"/><Relationship Id="rId412" Type="http://schemas.openxmlformats.org/officeDocument/2006/relationships/customXml" Target="../ink/ink2561.xml"/><Relationship Id="rId107" Type="http://schemas.openxmlformats.org/officeDocument/2006/relationships/image" Target="../media/image112.png"/><Relationship Id="rId289" Type="http://schemas.openxmlformats.org/officeDocument/2006/relationships/image" Target="../media/image974.png"/><Relationship Id="rId454" Type="http://schemas.openxmlformats.org/officeDocument/2006/relationships/customXml" Target="../ink/ink2582.xml"/><Relationship Id="rId496" Type="http://schemas.openxmlformats.org/officeDocument/2006/relationships/customXml" Target="../ink/ink2603.xml"/><Relationship Id="rId11" Type="http://schemas.openxmlformats.org/officeDocument/2006/relationships/image" Target="../media/image58.png"/><Relationship Id="rId53" Type="http://schemas.openxmlformats.org/officeDocument/2006/relationships/image" Target="../media/image85.png"/><Relationship Id="rId149" Type="http://schemas.openxmlformats.org/officeDocument/2006/relationships/image" Target="../media/image8900.png"/><Relationship Id="rId314" Type="http://schemas.openxmlformats.org/officeDocument/2006/relationships/customXml" Target="../ink/ink2512.xml"/><Relationship Id="rId356" Type="http://schemas.openxmlformats.org/officeDocument/2006/relationships/customXml" Target="../ink/ink2533.xml"/><Relationship Id="rId398" Type="http://schemas.openxmlformats.org/officeDocument/2006/relationships/customXml" Target="../ink/ink2554.xml"/><Relationship Id="rId521" Type="http://schemas.openxmlformats.org/officeDocument/2006/relationships/image" Target="../media/image1228.png"/><Relationship Id="rId563" Type="http://schemas.openxmlformats.org/officeDocument/2006/relationships/image" Target="../media/image1249.png"/><Relationship Id="rId619" Type="http://schemas.openxmlformats.org/officeDocument/2006/relationships/image" Target="../media/image1277.png"/><Relationship Id="rId95" Type="http://schemas.openxmlformats.org/officeDocument/2006/relationships/image" Target="../media/image106.png"/><Relationship Id="rId160" Type="http://schemas.openxmlformats.org/officeDocument/2006/relationships/customXml" Target="../ink/ink2435.xml"/><Relationship Id="rId216" Type="http://schemas.openxmlformats.org/officeDocument/2006/relationships/customXml" Target="../ink/ink2463.xml"/><Relationship Id="rId423" Type="http://schemas.openxmlformats.org/officeDocument/2006/relationships/image" Target="../media/image1182.png"/><Relationship Id="rId258" Type="http://schemas.openxmlformats.org/officeDocument/2006/relationships/customXml" Target="../ink/ink2484.xml"/><Relationship Id="rId465" Type="http://schemas.openxmlformats.org/officeDocument/2006/relationships/image" Target="../media/image1201.png"/><Relationship Id="rId630" Type="http://schemas.openxmlformats.org/officeDocument/2006/relationships/customXml" Target="../ink/ink2670.xml"/><Relationship Id="rId22" Type="http://schemas.openxmlformats.org/officeDocument/2006/relationships/customXml" Target="../ink/ink2366.xml"/><Relationship Id="rId64" Type="http://schemas.openxmlformats.org/officeDocument/2006/relationships/customXml" Target="../ink/ink2387.xml"/><Relationship Id="rId118" Type="http://schemas.openxmlformats.org/officeDocument/2006/relationships/customXml" Target="../ink/ink2414.xml"/><Relationship Id="rId325" Type="http://schemas.openxmlformats.org/officeDocument/2006/relationships/image" Target="../media/image11330.png"/><Relationship Id="rId367" Type="http://schemas.openxmlformats.org/officeDocument/2006/relationships/image" Target="../media/image11540.png"/><Relationship Id="rId532" Type="http://schemas.openxmlformats.org/officeDocument/2006/relationships/customXml" Target="../ink/ink2621.xml"/><Relationship Id="rId574" Type="http://schemas.openxmlformats.org/officeDocument/2006/relationships/customXml" Target="../ink/ink2642.xml"/><Relationship Id="rId171" Type="http://schemas.openxmlformats.org/officeDocument/2006/relationships/image" Target="../media/image9010.png"/><Relationship Id="rId227" Type="http://schemas.openxmlformats.org/officeDocument/2006/relationships/image" Target="../media/image943.png"/><Relationship Id="rId269" Type="http://schemas.openxmlformats.org/officeDocument/2006/relationships/image" Target="../media/image964.png"/><Relationship Id="rId434" Type="http://schemas.openxmlformats.org/officeDocument/2006/relationships/customXml" Target="../ink/ink2572.xml"/><Relationship Id="rId476" Type="http://schemas.openxmlformats.org/officeDocument/2006/relationships/customXml" Target="../ink/ink2593.xml"/><Relationship Id="rId641" Type="http://schemas.openxmlformats.org/officeDocument/2006/relationships/image" Target="../media/image1288.png"/><Relationship Id="rId33" Type="http://schemas.openxmlformats.org/officeDocument/2006/relationships/image" Target="../media/image75.png"/><Relationship Id="rId129" Type="http://schemas.openxmlformats.org/officeDocument/2006/relationships/image" Target="../media/image8790.png"/><Relationship Id="rId280" Type="http://schemas.openxmlformats.org/officeDocument/2006/relationships/customXml" Target="../ink/ink2495.xml"/><Relationship Id="rId336" Type="http://schemas.openxmlformats.org/officeDocument/2006/relationships/customXml" Target="../ink/ink2523.xml"/><Relationship Id="rId501" Type="http://schemas.openxmlformats.org/officeDocument/2006/relationships/image" Target="../media/image1219.png"/><Relationship Id="rId543" Type="http://schemas.openxmlformats.org/officeDocument/2006/relationships/image" Target="../media/image1239.png"/><Relationship Id="rId75" Type="http://schemas.openxmlformats.org/officeDocument/2006/relationships/image" Target="../media/image96.png"/><Relationship Id="rId140" Type="http://schemas.openxmlformats.org/officeDocument/2006/relationships/customXml" Target="../ink/ink2425.xml"/><Relationship Id="rId182" Type="http://schemas.openxmlformats.org/officeDocument/2006/relationships/customXml" Target="../ink/ink2446.xml"/><Relationship Id="rId378" Type="http://schemas.openxmlformats.org/officeDocument/2006/relationships/customXml" Target="../ink/ink2544.xml"/><Relationship Id="rId403" Type="http://schemas.openxmlformats.org/officeDocument/2006/relationships/image" Target="../media/image1172.png"/><Relationship Id="rId585" Type="http://schemas.openxmlformats.org/officeDocument/2006/relationships/image" Target="../media/image1260.png"/><Relationship Id="rId6" Type="http://schemas.openxmlformats.org/officeDocument/2006/relationships/customXml" Target="../ink/ink2358.xml"/><Relationship Id="rId238" Type="http://schemas.openxmlformats.org/officeDocument/2006/relationships/customXml" Target="../ink/ink2474.xml"/><Relationship Id="rId445" Type="http://schemas.openxmlformats.org/officeDocument/2006/relationships/image" Target="../media/image1191.png"/><Relationship Id="rId487" Type="http://schemas.openxmlformats.org/officeDocument/2006/relationships/image" Target="../media/image1212.png"/><Relationship Id="rId610" Type="http://schemas.openxmlformats.org/officeDocument/2006/relationships/customXml" Target="../ink/ink2660.xml"/><Relationship Id="rId652" Type="http://schemas.openxmlformats.org/officeDocument/2006/relationships/customXml" Target="../ink/ink2681.xml"/><Relationship Id="rId291" Type="http://schemas.openxmlformats.org/officeDocument/2006/relationships/image" Target="../media/image975.png"/><Relationship Id="rId305" Type="http://schemas.openxmlformats.org/officeDocument/2006/relationships/image" Target="../media/image11230.png"/><Relationship Id="rId347" Type="http://schemas.openxmlformats.org/officeDocument/2006/relationships/image" Target="../media/image11440.png"/><Relationship Id="rId512" Type="http://schemas.openxmlformats.org/officeDocument/2006/relationships/customXml" Target="../ink/ink2611.xml"/><Relationship Id="rId44" Type="http://schemas.openxmlformats.org/officeDocument/2006/relationships/customXml" Target="../ink/ink2377.xml"/><Relationship Id="rId86" Type="http://schemas.openxmlformats.org/officeDocument/2006/relationships/customXml" Target="../ink/ink2398.xml"/><Relationship Id="rId151" Type="http://schemas.openxmlformats.org/officeDocument/2006/relationships/image" Target="../media/image8910.png"/><Relationship Id="rId389" Type="http://schemas.openxmlformats.org/officeDocument/2006/relationships/image" Target="../media/image1165.png"/><Relationship Id="rId554" Type="http://schemas.openxmlformats.org/officeDocument/2006/relationships/customXml" Target="../ink/ink2632.xml"/><Relationship Id="rId596" Type="http://schemas.openxmlformats.org/officeDocument/2006/relationships/customXml" Target="../ink/ink2653.xml"/><Relationship Id="rId193" Type="http://schemas.openxmlformats.org/officeDocument/2006/relationships/image" Target="../media/image9120.png"/><Relationship Id="rId207" Type="http://schemas.openxmlformats.org/officeDocument/2006/relationships/image" Target="../media/image926.png"/><Relationship Id="rId249" Type="http://schemas.openxmlformats.org/officeDocument/2006/relationships/image" Target="../media/image954.png"/><Relationship Id="rId414" Type="http://schemas.openxmlformats.org/officeDocument/2006/relationships/customXml" Target="../ink/ink2562.xml"/><Relationship Id="rId456" Type="http://schemas.openxmlformats.org/officeDocument/2006/relationships/customXml" Target="../ink/ink2583.xml"/><Relationship Id="rId498" Type="http://schemas.openxmlformats.org/officeDocument/2006/relationships/customXml" Target="../ink/ink2604.xml"/><Relationship Id="rId621" Type="http://schemas.openxmlformats.org/officeDocument/2006/relationships/image" Target="../media/image1278.png"/><Relationship Id="rId13" Type="http://schemas.openxmlformats.org/officeDocument/2006/relationships/image" Target="../media/image59.png"/><Relationship Id="rId109" Type="http://schemas.openxmlformats.org/officeDocument/2006/relationships/image" Target="../media/image113.png"/><Relationship Id="rId260" Type="http://schemas.openxmlformats.org/officeDocument/2006/relationships/customXml" Target="../ink/ink2485.xml"/><Relationship Id="rId316" Type="http://schemas.openxmlformats.org/officeDocument/2006/relationships/customXml" Target="../ink/ink2513.xml"/><Relationship Id="rId523" Type="http://schemas.openxmlformats.org/officeDocument/2006/relationships/image" Target="../media/image1229.png"/><Relationship Id="rId55" Type="http://schemas.openxmlformats.org/officeDocument/2006/relationships/image" Target="../media/image86.png"/><Relationship Id="rId97" Type="http://schemas.openxmlformats.org/officeDocument/2006/relationships/image" Target="../media/image107.png"/><Relationship Id="rId120" Type="http://schemas.openxmlformats.org/officeDocument/2006/relationships/customXml" Target="../ink/ink2415.xml"/><Relationship Id="rId358" Type="http://schemas.openxmlformats.org/officeDocument/2006/relationships/customXml" Target="../ink/ink2534.xml"/><Relationship Id="rId565" Type="http://schemas.openxmlformats.org/officeDocument/2006/relationships/image" Target="../media/image1250.png"/><Relationship Id="rId162" Type="http://schemas.openxmlformats.org/officeDocument/2006/relationships/customXml" Target="../ink/ink2436.xml"/><Relationship Id="rId218" Type="http://schemas.openxmlformats.org/officeDocument/2006/relationships/customXml" Target="../ink/ink2464.xml"/><Relationship Id="rId425" Type="http://schemas.openxmlformats.org/officeDocument/2006/relationships/image" Target="../media/image816.png"/><Relationship Id="rId467" Type="http://schemas.openxmlformats.org/officeDocument/2006/relationships/image" Target="../media/image1202.png"/><Relationship Id="rId632" Type="http://schemas.openxmlformats.org/officeDocument/2006/relationships/customXml" Target="../ink/ink2671.xml"/><Relationship Id="rId271" Type="http://schemas.openxmlformats.org/officeDocument/2006/relationships/image" Target="../media/image965.png"/><Relationship Id="rId24" Type="http://schemas.openxmlformats.org/officeDocument/2006/relationships/customXml" Target="../ink/ink2367.xml"/><Relationship Id="rId66" Type="http://schemas.openxmlformats.org/officeDocument/2006/relationships/customXml" Target="../ink/ink2388.xml"/><Relationship Id="rId131" Type="http://schemas.openxmlformats.org/officeDocument/2006/relationships/image" Target="../media/image8800.png"/><Relationship Id="rId327" Type="http://schemas.openxmlformats.org/officeDocument/2006/relationships/image" Target="../media/image11340.png"/><Relationship Id="rId369" Type="http://schemas.openxmlformats.org/officeDocument/2006/relationships/image" Target="../media/image11550.png"/><Relationship Id="rId534" Type="http://schemas.openxmlformats.org/officeDocument/2006/relationships/customXml" Target="../ink/ink2622.xml"/><Relationship Id="rId576" Type="http://schemas.openxmlformats.org/officeDocument/2006/relationships/customXml" Target="../ink/ink2643.xml"/><Relationship Id="rId173" Type="http://schemas.openxmlformats.org/officeDocument/2006/relationships/image" Target="../media/image9020.png"/><Relationship Id="rId229" Type="http://schemas.openxmlformats.org/officeDocument/2006/relationships/image" Target="../media/image944.png"/><Relationship Id="rId380" Type="http://schemas.openxmlformats.org/officeDocument/2006/relationships/customXml" Target="../ink/ink2545.xml"/><Relationship Id="rId436" Type="http://schemas.openxmlformats.org/officeDocument/2006/relationships/customXml" Target="../ink/ink2573.xml"/><Relationship Id="rId601" Type="http://schemas.openxmlformats.org/officeDocument/2006/relationships/image" Target="../media/image1268.png"/><Relationship Id="rId643" Type="http://schemas.openxmlformats.org/officeDocument/2006/relationships/image" Target="../media/image1289.png"/><Relationship Id="rId240" Type="http://schemas.openxmlformats.org/officeDocument/2006/relationships/customXml" Target="../ink/ink2475.xml"/><Relationship Id="rId478" Type="http://schemas.openxmlformats.org/officeDocument/2006/relationships/customXml" Target="../ink/ink2594.xml"/><Relationship Id="rId35" Type="http://schemas.openxmlformats.org/officeDocument/2006/relationships/image" Target="../media/image76.png"/><Relationship Id="rId77" Type="http://schemas.openxmlformats.org/officeDocument/2006/relationships/image" Target="../media/image97.png"/><Relationship Id="rId100" Type="http://schemas.openxmlformats.org/officeDocument/2006/relationships/customXml" Target="../ink/ink2405.xml"/><Relationship Id="rId282" Type="http://schemas.openxmlformats.org/officeDocument/2006/relationships/customXml" Target="../ink/ink2496.xml"/><Relationship Id="rId338" Type="http://schemas.openxmlformats.org/officeDocument/2006/relationships/customXml" Target="../ink/ink2524.xml"/><Relationship Id="rId503" Type="http://schemas.openxmlformats.org/officeDocument/2006/relationships/image" Target="../media/image1220.png"/><Relationship Id="rId545" Type="http://schemas.openxmlformats.org/officeDocument/2006/relationships/image" Target="../media/image1240.png"/><Relationship Id="rId587" Type="http://schemas.openxmlformats.org/officeDocument/2006/relationships/image" Target="../media/image1261.png"/><Relationship Id="rId8" Type="http://schemas.openxmlformats.org/officeDocument/2006/relationships/customXml" Target="../ink/ink2359.xml"/><Relationship Id="rId142" Type="http://schemas.openxmlformats.org/officeDocument/2006/relationships/customXml" Target="../ink/ink2426.xml"/><Relationship Id="rId184" Type="http://schemas.openxmlformats.org/officeDocument/2006/relationships/customXml" Target="../ink/ink2447.xml"/><Relationship Id="rId391" Type="http://schemas.openxmlformats.org/officeDocument/2006/relationships/image" Target="../media/image1166.png"/><Relationship Id="rId405" Type="http://schemas.openxmlformats.org/officeDocument/2006/relationships/image" Target="../media/image1173.png"/><Relationship Id="rId447" Type="http://schemas.openxmlformats.org/officeDocument/2006/relationships/image" Target="../media/image1192.png"/><Relationship Id="rId612" Type="http://schemas.openxmlformats.org/officeDocument/2006/relationships/customXml" Target="../ink/ink2661.xml"/><Relationship Id="rId251" Type="http://schemas.openxmlformats.org/officeDocument/2006/relationships/image" Target="../media/image955.png"/><Relationship Id="rId489" Type="http://schemas.openxmlformats.org/officeDocument/2006/relationships/image" Target="../media/image1213.png"/><Relationship Id="rId654" Type="http://schemas.openxmlformats.org/officeDocument/2006/relationships/customXml" Target="../ink/ink2682.xml"/><Relationship Id="rId46" Type="http://schemas.openxmlformats.org/officeDocument/2006/relationships/customXml" Target="../ink/ink2378.xml"/><Relationship Id="rId293" Type="http://schemas.openxmlformats.org/officeDocument/2006/relationships/image" Target="../media/image976.png"/><Relationship Id="rId307" Type="http://schemas.openxmlformats.org/officeDocument/2006/relationships/image" Target="../media/image11240.png"/><Relationship Id="rId349" Type="http://schemas.openxmlformats.org/officeDocument/2006/relationships/image" Target="../media/image11450.png"/><Relationship Id="rId514" Type="http://schemas.openxmlformats.org/officeDocument/2006/relationships/customXml" Target="../ink/ink2612.xml"/><Relationship Id="rId556" Type="http://schemas.openxmlformats.org/officeDocument/2006/relationships/customXml" Target="../ink/ink2633.xml"/><Relationship Id="rId88" Type="http://schemas.openxmlformats.org/officeDocument/2006/relationships/customXml" Target="../ink/ink2399.xml"/><Relationship Id="rId111" Type="http://schemas.openxmlformats.org/officeDocument/2006/relationships/image" Target="../media/image114.png"/><Relationship Id="rId153" Type="http://schemas.openxmlformats.org/officeDocument/2006/relationships/image" Target="../media/image8920.png"/><Relationship Id="rId195" Type="http://schemas.openxmlformats.org/officeDocument/2006/relationships/image" Target="../media/image9130.png"/><Relationship Id="rId209" Type="http://schemas.openxmlformats.org/officeDocument/2006/relationships/image" Target="../media/image934.png"/><Relationship Id="rId360" Type="http://schemas.openxmlformats.org/officeDocument/2006/relationships/customXml" Target="../ink/ink2535.xml"/><Relationship Id="rId416" Type="http://schemas.openxmlformats.org/officeDocument/2006/relationships/customXml" Target="../ink/ink2563.xml"/><Relationship Id="rId598" Type="http://schemas.openxmlformats.org/officeDocument/2006/relationships/customXml" Target="../ink/ink2654.xml"/><Relationship Id="rId220" Type="http://schemas.openxmlformats.org/officeDocument/2006/relationships/customXml" Target="../ink/ink2465.xml"/><Relationship Id="rId458" Type="http://schemas.openxmlformats.org/officeDocument/2006/relationships/customXml" Target="../ink/ink2584.xml"/><Relationship Id="rId623" Type="http://schemas.openxmlformats.org/officeDocument/2006/relationships/image" Target="../media/image1279.png"/><Relationship Id="rId15" Type="http://schemas.openxmlformats.org/officeDocument/2006/relationships/image" Target="../media/image60.png"/><Relationship Id="rId57" Type="http://schemas.openxmlformats.org/officeDocument/2006/relationships/image" Target="../media/image87.png"/><Relationship Id="rId262" Type="http://schemas.openxmlformats.org/officeDocument/2006/relationships/customXml" Target="../ink/ink2486.xml"/><Relationship Id="rId318" Type="http://schemas.openxmlformats.org/officeDocument/2006/relationships/customXml" Target="../ink/ink2514.xml"/><Relationship Id="rId525" Type="http://schemas.openxmlformats.org/officeDocument/2006/relationships/image" Target="../media/image1230.png"/><Relationship Id="rId567" Type="http://schemas.openxmlformats.org/officeDocument/2006/relationships/image" Target="../media/image1251.png"/><Relationship Id="rId99" Type="http://schemas.openxmlformats.org/officeDocument/2006/relationships/image" Target="../media/image108.png"/><Relationship Id="rId122" Type="http://schemas.openxmlformats.org/officeDocument/2006/relationships/customXml" Target="../ink/ink2416.xml"/><Relationship Id="rId164" Type="http://schemas.openxmlformats.org/officeDocument/2006/relationships/customXml" Target="../ink/ink2437.xml"/><Relationship Id="rId371" Type="http://schemas.openxmlformats.org/officeDocument/2006/relationships/image" Target="../media/image11560.png"/><Relationship Id="rId427" Type="http://schemas.openxmlformats.org/officeDocument/2006/relationships/image" Target="../media/image1183.png"/><Relationship Id="rId469" Type="http://schemas.openxmlformats.org/officeDocument/2006/relationships/image" Target="../media/image1203.png"/><Relationship Id="rId634" Type="http://schemas.openxmlformats.org/officeDocument/2006/relationships/customXml" Target="../ink/ink2672.xml"/><Relationship Id="rId26" Type="http://schemas.openxmlformats.org/officeDocument/2006/relationships/customXml" Target="../ink/ink2368.xml"/><Relationship Id="rId231" Type="http://schemas.openxmlformats.org/officeDocument/2006/relationships/image" Target="../media/image945.png"/><Relationship Id="rId273" Type="http://schemas.openxmlformats.org/officeDocument/2006/relationships/image" Target="../media/image966.png"/><Relationship Id="rId329" Type="http://schemas.openxmlformats.org/officeDocument/2006/relationships/image" Target="../media/image11350.png"/><Relationship Id="rId480" Type="http://schemas.openxmlformats.org/officeDocument/2006/relationships/customXml" Target="../ink/ink2595.xml"/><Relationship Id="rId536" Type="http://schemas.openxmlformats.org/officeDocument/2006/relationships/customXml" Target="../ink/ink2623.xml"/><Relationship Id="rId68" Type="http://schemas.openxmlformats.org/officeDocument/2006/relationships/customXml" Target="../ink/ink2389.xml"/><Relationship Id="rId133" Type="http://schemas.openxmlformats.org/officeDocument/2006/relationships/image" Target="../media/image8820.png"/><Relationship Id="rId175" Type="http://schemas.openxmlformats.org/officeDocument/2006/relationships/image" Target="../media/image9030.png"/><Relationship Id="rId340" Type="http://schemas.openxmlformats.org/officeDocument/2006/relationships/customXml" Target="../ink/ink2525.xml"/><Relationship Id="rId578" Type="http://schemas.openxmlformats.org/officeDocument/2006/relationships/customXml" Target="../ink/ink2644.xml"/><Relationship Id="rId200" Type="http://schemas.openxmlformats.org/officeDocument/2006/relationships/customXml" Target="../ink/ink2455.xml"/><Relationship Id="rId382" Type="http://schemas.openxmlformats.org/officeDocument/2006/relationships/customXml" Target="../ink/ink2546.xml"/><Relationship Id="rId438" Type="http://schemas.openxmlformats.org/officeDocument/2006/relationships/customXml" Target="../ink/ink2574.xml"/><Relationship Id="rId603" Type="http://schemas.openxmlformats.org/officeDocument/2006/relationships/image" Target="../media/image1269.png"/><Relationship Id="rId645" Type="http://schemas.openxmlformats.org/officeDocument/2006/relationships/image" Target="../media/image1290.png"/><Relationship Id="rId242" Type="http://schemas.openxmlformats.org/officeDocument/2006/relationships/customXml" Target="../ink/ink2476.xml"/><Relationship Id="rId284" Type="http://schemas.openxmlformats.org/officeDocument/2006/relationships/customXml" Target="../ink/ink2497.xml"/><Relationship Id="rId491" Type="http://schemas.openxmlformats.org/officeDocument/2006/relationships/image" Target="../media/image1214.png"/><Relationship Id="rId505" Type="http://schemas.openxmlformats.org/officeDocument/2006/relationships/image" Target="../media/image1221.png"/><Relationship Id="rId37" Type="http://schemas.openxmlformats.org/officeDocument/2006/relationships/image" Target="../media/image77.png"/><Relationship Id="rId79" Type="http://schemas.openxmlformats.org/officeDocument/2006/relationships/image" Target="../media/image98.png"/><Relationship Id="rId102" Type="http://schemas.openxmlformats.org/officeDocument/2006/relationships/customXml" Target="../ink/ink2406.xml"/><Relationship Id="rId144" Type="http://schemas.openxmlformats.org/officeDocument/2006/relationships/customXml" Target="../ink/ink2427.xml"/><Relationship Id="rId547" Type="http://schemas.openxmlformats.org/officeDocument/2006/relationships/image" Target="../media/image1241.png"/><Relationship Id="rId589" Type="http://schemas.openxmlformats.org/officeDocument/2006/relationships/image" Target="../media/image1262.png"/><Relationship Id="rId90" Type="http://schemas.openxmlformats.org/officeDocument/2006/relationships/customXml" Target="../ink/ink2400.xml"/><Relationship Id="rId186" Type="http://schemas.openxmlformats.org/officeDocument/2006/relationships/customXml" Target="../ink/ink2448.xml"/><Relationship Id="rId351" Type="http://schemas.openxmlformats.org/officeDocument/2006/relationships/image" Target="../media/image11460.png"/><Relationship Id="rId393" Type="http://schemas.openxmlformats.org/officeDocument/2006/relationships/image" Target="../media/image1167.png"/><Relationship Id="rId407" Type="http://schemas.openxmlformats.org/officeDocument/2006/relationships/image" Target="../media/image1174.png"/><Relationship Id="rId449" Type="http://schemas.openxmlformats.org/officeDocument/2006/relationships/image" Target="../media/image1193.png"/><Relationship Id="rId614" Type="http://schemas.openxmlformats.org/officeDocument/2006/relationships/customXml" Target="../ink/ink2662.xml"/><Relationship Id="rId656" Type="http://schemas.openxmlformats.org/officeDocument/2006/relationships/customXml" Target="../ink/ink2683.xml"/><Relationship Id="rId211" Type="http://schemas.openxmlformats.org/officeDocument/2006/relationships/image" Target="../media/image935.png"/><Relationship Id="rId253" Type="http://schemas.openxmlformats.org/officeDocument/2006/relationships/image" Target="../media/image956.png"/><Relationship Id="rId295" Type="http://schemas.openxmlformats.org/officeDocument/2006/relationships/image" Target="../media/image977.png"/><Relationship Id="rId309" Type="http://schemas.openxmlformats.org/officeDocument/2006/relationships/image" Target="../media/image11250.png"/><Relationship Id="rId460" Type="http://schemas.openxmlformats.org/officeDocument/2006/relationships/customXml" Target="../ink/ink2585.xml"/><Relationship Id="rId516" Type="http://schemas.openxmlformats.org/officeDocument/2006/relationships/customXml" Target="../ink/ink2613.xml"/><Relationship Id="rId48" Type="http://schemas.openxmlformats.org/officeDocument/2006/relationships/customXml" Target="../ink/ink2379.xml"/><Relationship Id="rId113" Type="http://schemas.openxmlformats.org/officeDocument/2006/relationships/image" Target="../media/image115.png"/><Relationship Id="rId320" Type="http://schemas.openxmlformats.org/officeDocument/2006/relationships/customXml" Target="../ink/ink2515.xml"/><Relationship Id="rId558" Type="http://schemas.openxmlformats.org/officeDocument/2006/relationships/customXml" Target="../ink/ink2634.xml"/><Relationship Id="rId155" Type="http://schemas.openxmlformats.org/officeDocument/2006/relationships/image" Target="../media/image8930.png"/><Relationship Id="rId197" Type="http://schemas.openxmlformats.org/officeDocument/2006/relationships/image" Target="../media/image9140.png"/><Relationship Id="rId362" Type="http://schemas.openxmlformats.org/officeDocument/2006/relationships/customXml" Target="../ink/ink2536.xml"/><Relationship Id="rId418" Type="http://schemas.openxmlformats.org/officeDocument/2006/relationships/customXml" Target="../ink/ink2564.xml"/><Relationship Id="rId625" Type="http://schemas.openxmlformats.org/officeDocument/2006/relationships/image" Target="../media/image1280.png"/><Relationship Id="rId222" Type="http://schemas.openxmlformats.org/officeDocument/2006/relationships/customXml" Target="../ink/ink2466.xml"/><Relationship Id="rId264" Type="http://schemas.openxmlformats.org/officeDocument/2006/relationships/customXml" Target="../ink/ink2487.xml"/><Relationship Id="rId471" Type="http://schemas.openxmlformats.org/officeDocument/2006/relationships/image" Target="../media/image1204.png"/><Relationship Id="rId17" Type="http://schemas.openxmlformats.org/officeDocument/2006/relationships/image" Target="../media/image61.png"/><Relationship Id="rId59" Type="http://schemas.openxmlformats.org/officeDocument/2006/relationships/image" Target="../media/image88.png"/><Relationship Id="rId124" Type="http://schemas.openxmlformats.org/officeDocument/2006/relationships/customXml" Target="../ink/ink2417.xml"/><Relationship Id="rId527" Type="http://schemas.openxmlformats.org/officeDocument/2006/relationships/image" Target="../media/image1231.png"/><Relationship Id="rId569" Type="http://schemas.openxmlformats.org/officeDocument/2006/relationships/image" Target="../media/image1252.png"/><Relationship Id="rId70" Type="http://schemas.openxmlformats.org/officeDocument/2006/relationships/customXml" Target="../ink/ink2390.xml"/><Relationship Id="rId166" Type="http://schemas.openxmlformats.org/officeDocument/2006/relationships/customXml" Target="../ink/ink2438.xml"/><Relationship Id="rId331" Type="http://schemas.openxmlformats.org/officeDocument/2006/relationships/image" Target="../media/image11360.png"/><Relationship Id="rId373" Type="http://schemas.openxmlformats.org/officeDocument/2006/relationships/image" Target="../media/image11570.png"/><Relationship Id="rId429" Type="http://schemas.openxmlformats.org/officeDocument/2006/relationships/image" Target="../media/image1184.png"/><Relationship Id="rId580" Type="http://schemas.openxmlformats.org/officeDocument/2006/relationships/customXml" Target="../ink/ink2645.xml"/><Relationship Id="rId636" Type="http://schemas.openxmlformats.org/officeDocument/2006/relationships/customXml" Target="../ink/ink2673.xml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946.png"/><Relationship Id="rId440" Type="http://schemas.openxmlformats.org/officeDocument/2006/relationships/customXml" Target="../ink/ink2575.xml"/><Relationship Id="rId28" Type="http://schemas.openxmlformats.org/officeDocument/2006/relationships/customXml" Target="../ink/ink2369.xml"/><Relationship Id="rId275" Type="http://schemas.openxmlformats.org/officeDocument/2006/relationships/image" Target="../media/image967.png"/><Relationship Id="rId300" Type="http://schemas.openxmlformats.org/officeDocument/2006/relationships/customXml" Target="../ink/ink2505.xml"/><Relationship Id="rId482" Type="http://schemas.openxmlformats.org/officeDocument/2006/relationships/customXml" Target="../ink/ink2596.xml"/><Relationship Id="rId538" Type="http://schemas.openxmlformats.org/officeDocument/2006/relationships/customXml" Target="../ink/ink2624.xml"/><Relationship Id="rId81" Type="http://schemas.openxmlformats.org/officeDocument/2006/relationships/image" Target="../media/image99.png"/><Relationship Id="rId135" Type="http://schemas.openxmlformats.org/officeDocument/2006/relationships/image" Target="../media/image8830.png"/><Relationship Id="rId177" Type="http://schemas.openxmlformats.org/officeDocument/2006/relationships/image" Target="../media/image9040.png"/><Relationship Id="rId342" Type="http://schemas.openxmlformats.org/officeDocument/2006/relationships/customXml" Target="../ink/ink2526.xml"/><Relationship Id="rId384" Type="http://schemas.openxmlformats.org/officeDocument/2006/relationships/customXml" Target="../ink/ink2547.xml"/><Relationship Id="rId591" Type="http://schemas.openxmlformats.org/officeDocument/2006/relationships/image" Target="../media/image1263.png"/><Relationship Id="rId605" Type="http://schemas.openxmlformats.org/officeDocument/2006/relationships/image" Target="../media/image1270.png"/><Relationship Id="rId202" Type="http://schemas.openxmlformats.org/officeDocument/2006/relationships/customXml" Target="../ink/ink2456.xml"/><Relationship Id="rId244" Type="http://schemas.openxmlformats.org/officeDocument/2006/relationships/customXml" Target="../ink/ink2477.xml"/><Relationship Id="rId647" Type="http://schemas.openxmlformats.org/officeDocument/2006/relationships/image" Target="../media/image1291.png"/><Relationship Id="rId39" Type="http://schemas.openxmlformats.org/officeDocument/2006/relationships/image" Target="../media/image78.png"/><Relationship Id="rId286" Type="http://schemas.openxmlformats.org/officeDocument/2006/relationships/customXml" Target="../ink/ink2498.xml"/><Relationship Id="rId451" Type="http://schemas.openxmlformats.org/officeDocument/2006/relationships/image" Target="../media/image1194.png"/><Relationship Id="rId493" Type="http://schemas.openxmlformats.org/officeDocument/2006/relationships/image" Target="../media/image1215.png"/><Relationship Id="rId507" Type="http://schemas.openxmlformats.org/officeDocument/2006/relationships/image" Target="../media/image10780.png"/><Relationship Id="rId549" Type="http://schemas.openxmlformats.org/officeDocument/2006/relationships/image" Target="../media/image1242.png"/><Relationship Id="rId50" Type="http://schemas.openxmlformats.org/officeDocument/2006/relationships/customXml" Target="../ink/ink2380.xml"/><Relationship Id="rId104" Type="http://schemas.openxmlformats.org/officeDocument/2006/relationships/customXml" Target="../ink/ink2407.xml"/><Relationship Id="rId146" Type="http://schemas.openxmlformats.org/officeDocument/2006/relationships/customXml" Target="../ink/ink2428.xml"/><Relationship Id="rId188" Type="http://schemas.openxmlformats.org/officeDocument/2006/relationships/customXml" Target="../ink/ink2449.xml"/><Relationship Id="rId311" Type="http://schemas.openxmlformats.org/officeDocument/2006/relationships/image" Target="../media/image11260.png"/><Relationship Id="rId353" Type="http://schemas.openxmlformats.org/officeDocument/2006/relationships/image" Target="../media/image11470.png"/><Relationship Id="rId395" Type="http://schemas.openxmlformats.org/officeDocument/2006/relationships/image" Target="../media/image1168.png"/><Relationship Id="rId409" Type="http://schemas.openxmlformats.org/officeDocument/2006/relationships/image" Target="../media/image1175.png"/><Relationship Id="rId560" Type="http://schemas.openxmlformats.org/officeDocument/2006/relationships/customXml" Target="../ink/ink2635.xml"/><Relationship Id="rId92" Type="http://schemas.openxmlformats.org/officeDocument/2006/relationships/customXml" Target="../ink/ink2401.xml"/><Relationship Id="rId213" Type="http://schemas.openxmlformats.org/officeDocument/2006/relationships/image" Target="../media/image936.png"/><Relationship Id="rId420" Type="http://schemas.openxmlformats.org/officeDocument/2006/relationships/customXml" Target="../ink/ink2565.xml"/><Relationship Id="rId616" Type="http://schemas.openxmlformats.org/officeDocument/2006/relationships/customXml" Target="../ink/ink2663.xml"/><Relationship Id="rId658" Type="http://schemas.openxmlformats.org/officeDocument/2006/relationships/customXml" Target="../ink/ink2684.xml"/><Relationship Id="rId255" Type="http://schemas.openxmlformats.org/officeDocument/2006/relationships/image" Target="../media/image957.png"/><Relationship Id="rId297" Type="http://schemas.openxmlformats.org/officeDocument/2006/relationships/image" Target="../media/image978.png"/><Relationship Id="rId462" Type="http://schemas.openxmlformats.org/officeDocument/2006/relationships/customXml" Target="../ink/ink2586.xml"/><Relationship Id="rId518" Type="http://schemas.openxmlformats.org/officeDocument/2006/relationships/customXml" Target="../ink/ink2614.xml"/><Relationship Id="rId115" Type="http://schemas.openxmlformats.org/officeDocument/2006/relationships/image" Target="../media/image116.png"/><Relationship Id="rId157" Type="http://schemas.openxmlformats.org/officeDocument/2006/relationships/image" Target="../media/image8940.png"/><Relationship Id="rId322" Type="http://schemas.openxmlformats.org/officeDocument/2006/relationships/customXml" Target="../ink/ink2516.xml"/><Relationship Id="rId364" Type="http://schemas.openxmlformats.org/officeDocument/2006/relationships/customXml" Target="../ink/ink2537.xml"/><Relationship Id="rId61" Type="http://schemas.openxmlformats.org/officeDocument/2006/relationships/image" Target="../media/image89.png"/><Relationship Id="rId199" Type="http://schemas.openxmlformats.org/officeDocument/2006/relationships/image" Target="../media/image9150.png"/><Relationship Id="rId571" Type="http://schemas.openxmlformats.org/officeDocument/2006/relationships/image" Target="../media/image1253.png"/><Relationship Id="rId627" Type="http://schemas.openxmlformats.org/officeDocument/2006/relationships/image" Target="../media/image1281.png"/><Relationship Id="rId19" Type="http://schemas.openxmlformats.org/officeDocument/2006/relationships/image" Target="../media/image62.png"/><Relationship Id="rId224" Type="http://schemas.openxmlformats.org/officeDocument/2006/relationships/customXml" Target="../ink/ink2467.xml"/><Relationship Id="rId266" Type="http://schemas.openxmlformats.org/officeDocument/2006/relationships/customXml" Target="../ink/ink2488.xml"/><Relationship Id="rId431" Type="http://schemas.openxmlformats.org/officeDocument/2006/relationships/image" Target="../media/image1185.png"/><Relationship Id="rId473" Type="http://schemas.openxmlformats.org/officeDocument/2006/relationships/image" Target="../media/image1205.png"/><Relationship Id="rId529" Type="http://schemas.openxmlformats.org/officeDocument/2006/relationships/image" Target="../media/image1232.png"/><Relationship Id="rId30" Type="http://schemas.openxmlformats.org/officeDocument/2006/relationships/customXml" Target="../ink/ink2370.xml"/><Relationship Id="rId126" Type="http://schemas.openxmlformats.org/officeDocument/2006/relationships/customXml" Target="../ink/ink2418.xml"/><Relationship Id="rId168" Type="http://schemas.openxmlformats.org/officeDocument/2006/relationships/customXml" Target="../ink/ink2439.xml"/><Relationship Id="rId333" Type="http://schemas.openxmlformats.org/officeDocument/2006/relationships/image" Target="../media/image11370.png"/><Relationship Id="rId540" Type="http://schemas.openxmlformats.org/officeDocument/2006/relationships/customXml" Target="../ink/ink2625.xml"/><Relationship Id="rId72" Type="http://schemas.openxmlformats.org/officeDocument/2006/relationships/customXml" Target="../ink/ink2391.xml"/><Relationship Id="rId375" Type="http://schemas.openxmlformats.org/officeDocument/2006/relationships/image" Target="../media/image11580.png"/><Relationship Id="rId582" Type="http://schemas.openxmlformats.org/officeDocument/2006/relationships/customXml" Target="../ink/ink2646.xml"/><Relationship Id="rId638" Type="http://schemas.openxmlformats.org/officeDocument/2006/relationships/customXml" Target="../ink/ink2674.xml"/><Relationship Id="rId3" Type="http://schemas.openxmlformats.org/officeDocument/2006/relationships/image" Target="../media/image54.png"/><Relationship Id="rId235" Type="http://schemas.openxmlformats.org/officeDocument/2006/relationships/image" Target="../media/image947.png"/><Relationship Id="rId277" Type="http://schemas.openxmlformats.org/officeDocument/2006/relationships/image" Target="../media/image968.png"/><Relationship Id="rId400" Type="http://schemas.openxmlformats.org/officeDocument/2006/relationships/customXml" Target="../ink/ink2555.xml"/><Relationship Id="rId442" Type="http://schemas.openxmlformats.org/officeDocument/2006/relationships/customXml" Target="../ink/ink2576.xml"/><Relationship Id="rId484" Type="http://schemas.openxmlformats.org/officeDocument/2006/relationships/customXml" Target="../ink/ink2597.xml"/><Relationship Id="rId137" Type="http://schemas.openxmlformats.org/officeDocument/2006/relationships/image" Target="../media/image8840.png"/><Relationship Id="rId302" Type="http://schemas.openxmlformats.org/officeDocument/2006/relationships/customXml" Target="../ink/ink2506.xml"/><Relationship Id="rId344" Type="http://schemas.openxmlformats.org/officeDocument/2006/relationships/customXml" Target="../ink/ink2527.xml"/><Relationship Id="rId41" Type="http://schemas.openxmlformats.org/officeDocument/2006/relationships/image" Target="../media/image79.png"/><Relationship Id="rId83" Type="http://schemas.openxmlformats.org/officeDocument/2006/relationships/image" Target="../media/image100.png"/><Relationship Id="rId179" Type="http://schemas.openxmlformats.org/officeDocument/2006/relationships/image" Target="../media/image9050.png"/><Relationship Id="rId386" Type="http://schemas.openxmlformats.org/officeDocument/2006/relationships/customXml" Target="../ink/ink2548.xml"/><Relationship Id="rId551" Type="http://schemas.openxmlformats.org/officeDocument/2006/relationships/image" Target="../media/image1243.png"/><Relationship Id="rId593" Type="http://schemas.openxmlformats.org/officeDocument/2006/relationships/image" Target="../media/image1264.png"/><Relationship Id="rId607" Type="http://schemas.openxmlformats.org/officeDocument/2006/relationships/image" Target="../media/image1271.png"/><Relationship Id="rId649" Type="http://schemas.openxmlformats.org/officeDocument/2006/relationships/image" Target="../media/image1292.png"/><Relationship Id="rId190" Type="http://schemas.openxmlformats.org/officeDocument/2006/relationships/customXml" Target="../ink/ink2450.xml"/><Relationship Id="rId204" Type="http://schemas.openxmlformats.org/officeDocument/2006/relationships/customXml" Target="../ink/ink2457.xml"/><Relationship Id="rId246" Type="http://schemas.openxmlformats.org/officeDocument/2006/relationships/customXml" Target="../ink/ink2478.xml"/><Relationship Id="rId288" Type="http://schemas.openxmlformats.org/officeDocument/2006/relationships/customXml" Target="../ink/ink2499.xml"/><Relationship Id="rId411" Type="http://schemas.openxmlformats.org/officeDocument/2006/relationships/image" Target="../media/image1176.png"/><Relationship Id="rId453" Type="http://schemas.openxmlformats.org/officeDocument/2006/relationships/image" Target="../media/image1195.png"/><Relationship Id="rId509" Type="http://schemas.openxmlformats.org/officeDocument/2006/relationships/image" Target="../media/image1222.png"/><Relationship Id="rId106" Type="http://schemas.openxmlformats.org/officeDocument/2006/relationships/customXml" Target="../ink/ink2408.xml"/><Relationship Id="rId313" Type="http://schemas.openxmlformats.org/officeDocument/2006/relationships/image" Target="../media/image11270.png"/><Relationship Id="rId495" Type="http://schemas.openxmlformats.org/officeDocument/2006/relationships/image" Target="../media/image1216.png"/><Relationship Id="rId10" Type="http://schemas.openxmlformats.org/officeDocument/2006/relationships/customXml" Target="../ink/ink2360.xml"/><Relationship Id="rId52" Type="http://schemas.openxmlformats.org/officeDocument/2006/relationships/customXml" Target="../ink/ink2381.xml"/><Relationship Id="rId94" Type="http://schemas.openxmlformats.org/officeDocument/2006/relationships/customXml" Target="../ink/ink2402.xml"/><Relationship Id="rId148" Type="http://schemas.openxmlformats.org/officeDocument/2006/relationships/customXml" Target="../ink/ink2429.xml"/><Relationship Id="rId355" Type="http://schemas.openxmlformats.org/officeDocument/2006/relationships/image" Target="../media/image11480.png"/><Relationship Id="rId397" Type="http://schemas.openxmlformats.org/officeDocument/2006/relationships/image" Target="../media/image1169.png"/><Relationship Id="rId520" Type="http://schemas.openxmlformats.org/officeDocument/2006/relationships/customXml" Target="../ink/ink2615.xml"/><Relationship Id="rId562" Type="http://schemas.openxmlformats.org/officeDocument/2006/relationships/customXml" Target="../ink/ink2636.xml"/><Relationship Id="rId618" Type="http://schemas.openxmlformats.org/officeDocument/2006/relationships/customXml" Target="../ink/ink2664.xml"/><Relationship Id="rId215" Type="http://schemas.openxmlformats.org/officeDocument/2006/relationships/image" Target="../media/image937.png"/><Relationship Id="rId257" Type="http://schemas.openxmlformats.org/officeDocument/2006/relationships/image" Target="../media/image958.png"/><Relationship Id="rId422" Type="http://schemas.openxmlformats.org/officeDocument/2006/relationships/customXml" Target="../ink/ink2566.xml"/><Relationship Id="rId464" Type="http://schemas.openxmlformats.org/officeDocument/2006/relationships/customXml" Target="../ink/ink2587.xml"/><Relationship Id="rId299" Type="http://schemas.openxmlformats.org/officeDocument/2006/relationships/image" Target="../media/image11200.png"/><Relationship Id="rId63" Type="http://schemas.openxmlformats.org/officeDocument/2006/relationships/image" Target="../media/image90.png"/><Relationship Id="rId159" Type="http://schemas.openxmlformats.org/officeDocument/2006/relationships/image" Target="../media/image8950.png"/><Relationship Id="rId366" Type="http://schemas.openxmlformats.org/officeDocument/2006/relationships/customXml" Target="../ink/ink2538.xml"/><Relationship Id="rId573" Type="http://schemas.openxmlformats.org/officeDocument/2006/relationships/image" Target="../media/image1254.png"/><Relationship Id="rId226" Type="http://schemas.openxmlformats.org/officeDocument/2006/relationships/customXml" Target="../ink/ink2468.xml"/><Relationship Id="rId433" Type="http://schemas.openxmlformats.org/officeDocument/2006/relationships/image" Target="../media/image3860.png"/><Relationship Id="rId640" Type="http://schemas.openxmlformats.org/officeDocument/2006/relationships/customXml" Target="../ink/ink2675.xml"/><Relationship Id="rId74" Type="http://schemas.openxmlformats.org/officeDocument/2006/relationships/customXml" Target="../ink/ink2392.xml"/><Relationship Id="rId377" Type="http://schemas.openxmlformats.org/officeDocument/2006/relationships/image" Target="../media/image11590.png"/><Relationship Id="rId500" Type="http://schemas.openxmlformats.org/officeDocument/2006/relationships/customXml" Target="../ink/ink2605.xml"/><Relationship Id="rId584" Type="http://schemas.openxmlformats.org/officeDocument/2006/relationships/customXml" Target="../ink/ink2647.xml"/><Relationship Id="rId5" Type="http://schemas.openxmlformats.org/officeDocument/2006/relationships/image" Target="../media/image55.png"/><Relationship Id="rId237" Type="http://schemas.openxmlformats.org/officeDocument/2006/relationships/image" Target="../media/image948.png"/><Relationship Id="rId444" Type="http://schemas.openxmlformats.org/officeDocument/2006/relationships/customXml" Target="../ink/ink2577.xml"/><Relationship Id="rId651" Type="http://schemas.openxmlformats.org/officeDocument/2006/relationships/image" Target="../media/image1293.png"/><Relationship Id="rId290" Type="http://schemas.openxmlformats.org/officeDocument/2006/relationships/customXml" Target="../ink/ink2500.xml"/><Relationship Id="rId304" Type="http://schemas.openxmlformats.org/officeDocument/2006/relationships/customXml" Target="../ink/ink2507.xml"/><Relationship Id="rId388" Type="http://schemas.openxmlformats.org/officeDocument/2006/relationships/customXml" Target="../ink/ink2549.xml"/><Relationship Id="rId511" Type="http://schemas.openxmlformats.org/officeDocument/2006/relationships/image" Target="../media/image1223.png"/><Relationship Id="rId609" Type="http://schemas.openxmlformats.org/officeDocument/2006/relationships/image" Target="../media/image1272.png"/><Relationship Id="rId85" Type="http://schemas.openxmlformats.org/officeDocument/2006/relationships/image" Target="../media/image101.png"/><Relationship Id="rId150" Type="http://schemas.openxmlformats.org/officeDocument/2006/relationships/customXml" Target="../ink/ink2430.xml"/><Relationship Id="rId595" Type="http://schemas.openxmlformats.org/officeDocument/2006/relationships/image" Target="../media/image1265.png"/><Relationship Id="rId248" Type="http://schemas.openxmlformats.org/officeDocument/2006/relationships/customXml" Target="../ink/ink2479.xml"/><Relationship Id="rId455" Type="http://schemas.openxmlformats.org/officeDocument/2006/relationships/image" Target="../media/image1196.png"/><Relationship Id="rId12" Type="http://schemas.openxmlformats.org/officeDocument/2006/relationships/customXml" Target="../ink/ink2361.xml"/><Relationship Id="rId108" Type="http://schemas.openxmlformats.org/officeDocument/2006/relationships/customXml" Target="../ink/ink2409.xml"/><Relationship Id="rId315" Type="http://schemas.openxmlformats.org/officeDocument/2006/relationships/image" Target="../media/image11280.png"/><Relationship Id="rId522" Type="http://schemas.openxmlformats.org/officeDocument/2006/relationships/customXml" Target="../ink/ink2616.xml"/><Relationship Id="rId96" Type="http://schemas.openxmlformats.org/officeDocument/2006/relationships/customXml" Target="../ink/ink2403.xml"/><Relationship Id="rId161" Type="http://schemas.openxmlformats.org/officeDocument/2006/relationships/image" Target="../media/image8960.png"/><Relationship Id="rId399" Type="http://schemas.openxmlformats.org/officeDocument/2006/relationships/image" Target="../media/image1170.png"/><Relationship Id="rId259" Type="http://schemas.openxmlformats.org/officeDocument/2006/relationships/image" Target="../media/image959.png"/><Relationship Id="rId466" Type="http://schemas.openxmlformats.org/officeDocument/2006/relationships/customXml" Target="../ink/ink2588.xml"/><Relationship Id="rId23" Type="http://schemas.openxmlformats.org/officeDocument/2006/relationships/image" Target="../media/image70.png"/><Relationship Id="rId119" Type="http://schemas.openxmlformats.org/officeDocument/2006/relationships/image" Target="../media/image8740.png"/><Relationship Id="rId326" Type="http://schemas.openxmlformats.org/officeDocument/2006/relationships/customXml" Target="../ink/ink2518.xml"/><Relationship Id="rId533" Type="http://schemas.openxmlformats.org/officeDocument/2006/relationships/image" Target="../media/image1234.png"/><Relationship Id="rId172" Type="http://schemas.openxmlformats.org/officeDocument/2006/relationships/customXml" Target="../ink/ink2441.xml"/><Relationship Id="rId477" Type="http://schemas.openxmlformats.org/officeDocument/2006/relationships/image" Target="../media/image1207.png"/><Relationship Id="rId600" Type="http://schemas.openxmlformats.org/officeDocument/2006/relationships/customXml" Target="../ink/ink2655.xml"/><Relationship Id="rId337" Type="http://schemas.openxmlformats.org/officeDocument/2006/relationships/image" Target="../media/image11390.png"/><Relationship Id="rId34" Type="http://schemas.openxmlformats.org/officeDocument/2006/relationships/customXml" Target="../ink/ink2372.xml"/><Relationship Id="rId544" Type="http://schemas.openxmlformats.org/officeDocument/2006/relationships/customXml" Target="../ink/ink2627.xml"/><Relationship Id="rId183" Type="http://schemas.openxmlformats.org/officeDocument/2006/relationships/image" Target="../media/image9070.png"/><Relationship Id="rId390" Type="http://schemas.openxmlformats.org/officeDocument/2006/relationships/customXml" Target="../ink/ink2550.xml"/><Relationship Id="rId404" Type="http://schemas.openxmlformats.org/officeDocument/2006/relationships/customXml" Target="../ink/ink2557.xml"/><Relationship Id="rId611" Type="http://schemas.openxmlformats.org/officeDocument/2006/relationships/image" Target="../media/image1273.png"/><Relationship Id="rId250" Type="http://schemas.openxmlformats.org/officeDocument/2006/relationships/customXml" Target="../ink/ink2480.xml"/><Relationship Id="rId488" Type="http://schemas.openxmlformats.org/officeDocument/2006/relationships/customXml" Target="../ink/ink2599.xml"/><Relationship Id="rId45" Type="http://schemas.openxmlformats.org/officeDocument/2006/relationships/image" Target="../media/image81.png"/><Relationship Id="rId110" Type="http://schemas.openxmlformats.org/officeDocument/2006/relationships/customXml" Target="../ink/ink2410.xml"/><Relationship Id="rId348" Type="http://schemas.openxmlformats.org/officeDocument/2006/relationships/customXml" Target="../ink/ink2529.xml"/><Relationship Id="rId555" Type="http://schemas.openxmlformats.org/officeDocument/2006/relationships/image" Target="../media/image1245.png"/><Relationship Id="rId194" Type="http://schemas.openxmlformats.org/officeDocument/2006/relationships/customXml" Target="../ink/ink2452.xml"/><Relationship Id="rId208" Type="http://schemas.openxmlformats.org/officeDocument/2006/relationships/customXml" Target="../ink/ink2459.xml"/><Relationship Id="rId415" Type="http://schemas.openxmlformats.org/officeDocument/2006/relationships/image" Target="../media/image1178.png"/><Relationship Id="rId622" Type="http://schemas.openxmlformats.org/officeDocument/2006/relationships/customXml" Target="../ink/ink2666.xml"/><Relationship Id="rId261" Type="http://schemas.openxmlformats.org/officeDocument/2006/relationships/image" Target="../media/image960.png"/><Relationship Id="rId499" Type="http://schemas.openxmlformats.org/officeDocument/2006/relationships/image" Target="../media/image1218.png"/><Relationship Id="rId56" Type="http://schemas.openxmlformats.org/officeDocument/2006/relationships/customXml" Target="../ink/ink2383.xml"/><Relationship Id="rId359" Type="http://schemas.openxmlformats.org/officeDocument/2006/relationships/image" Target="../media/image11500.png"/><Relationship Id="rId566" Type="http://schemas.openxmlformats.org/officeDocument/2006/relationships/customXml" Target="../ink/ink2638.xml"/><Relationship Id="rId121" Type="http://schemas.openxmlformats.org/officeDocument/2006/relationships/image" Target="../media/image8750.png"/><Relationship Id="rId219" Type="http://schemas.openxmlformats.org/officeDocument/2006/relationships/image" Target="../media/image939.png"/><Relationship Id="rId426" Type="http://schemas.openxmlformats.org/officeDocument/2006/relationships/customXml" Target="../ink/ink2568.xml"/><Relationship Id="rId633" Type="http://schemas.openxmlformats.org/officeDocument/2006/relationships/image" Target="../media/image1284.png"/><Relationship Id="rId67" Type="http://schemas.openxmlformats.org/officeDocument/2006/relationships/image" Target="../media/image92.png"/><Relationship Id="rId272" Type="http://schemas.openxmlformats.org/officeDocument/2006/relationships/customXml" Target="../ink/ink2491.xml"/><Relationship Id="rId577" Type="http://schemas.openxmlformats.org/officeDocument/2006/relationships/image" Target="../media/image1256.png"/><Relationship Id="rId132" Type="http://schemas.openxmlformats.org/officeDocument/2006/relationships/customXml" Target="../ink/ink2421.xml"/><Relationship Id="rId437" Type="http://schemas.openxmlformats.org/officeDocument/2006/relationships/image" Target="../media/image1187.png"/><Relationship Id="rId644" Type="http://schemas.openxmlformats.org/officeDocument/2006/relationships/customXml" Target="../ink/ink2677.xml"/><Relationship Id="rId283" Type="http://schemas.openxmlformats.org/officeDocument/2006/relationships/image" Target="../media/image971.png"/><Relationship Id="rId490" Type="http://schemas.openxmlformats.org/officeDocument/2006/relationships/customXml" Target="../ink/ink2600.xml"/><Relationship Id="rId504" Type="http://schemas.openxmlformats.org/officeDocument/2006/relationships/customXml" Target="../ink/ink2607.xml"/><Relationship Id="rId78" Type="http://schemas.openxmlformats.org/officeDocument/2006/relationships/customXml" Target="../ink/ink2394.xml"/><Relationship Id="rId143" Type="http://schemas.openxmlformats.org/officeDocument/2006/relationships/image" Target="../media/image8870.png"/><Relationship Id="rId350" Type="http://schemas.openxmlformats.org/officeDocument/2006/relationships/customXml" Target="../ink/ink2530.xml"/><Relationship Id="rId588" Type="http://schemas.openxmlformats.org/officeDocument/2006/relationships/customXml" Target="../ink/ink2649.xml"/><Relationship Id="rId9" Type="http://schemas.openxmlformats.org/officeDocument/2006/relationships/image" Target="../media/image57.png"/><Relationship Id="rId210" Type="http://schemas.openxmlformats.org/officeDocument/2006/relationships/customXml" Target="../ink/ink2460.xml"/><Relationship Id="rId448" Type="http://schemas.openxmlformats.org/officeDocument/2006/relationships/customXml" Target="../ink/ink2579.xml"/><Relationship Id="rId655" Type="http://schemas.openxmlformats.org/officeDocument/2006/relationships/image" Target="../media/image1295.png"/><Relationship Id="rId294" Type="http://schemas.openxmlformats.org/officeDocument/2006/relationships/customXml" Target="../ink/ink2502.xml"/><Relationship Id="rId308" Type="http://schemas.openxmlformats.org/officeDocument/2006/relationships/customXml" Target="../ink/ink2509.xml"/><Relationship Id="rId515" Type="http://schemas.openxmlformats.org/officeDocument/2006/relationships/image" Target="../media/image1225.png"/><Relationship Id="rId89" Type="http://schemas.openxmlformats.org/officeDocument/2006/relationships/image" Target="../media/image103.png"/><Relationship Id="rId154" Type="http://schemas.openxmlformats.org/officeDocument/2006/relationships/customXml" Target="../ink/ink2432.xml"/><Relationship Id="rId361" Type="http://schemas.openxmlformats.org/officeDocument/2006/relationships/image" Target="../media/image11510.png"/><Relationship Id="rId599" Type="http://schemas.openxmlformats.org/officeDocument/2006/relationships/image" Target="../media/image1267.png"/><Relationship Id="rId459" Type="http://schemas.openxmlformats.org/officeDocument/2006/relationships/image" Target="../media/image1198.png"/><Relationship Id="rId16" Type="http://schemas.openxmlformats.org/officeDocument/2006/relationships/customXml" Target="../ink/ink2363.xml"/><Relationship Id="rId221" Type="http://schemas.openxmlformats.org/officeDocument/2006/relationships/image" Target="../media/image940.png"/><Relationship Id="rId319" Type="http://schemas.openxmlformats.org/officeDocument/2006/relationships/image" Target="../media/image11300.png"/><Relationship Id="rId526" Type="http://schemas.openxmlformats.org/officeDocument/2006/relationships/customXml" Target="../ink/ink26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9BB0A7A-AB1B-448C-A824-15681DAD6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5" y="86790"/>
            <a:ext cx="6029325" cy="4152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743D012A-43E2-463F-B138-741207A7CB35}"/>
                  </a:ext>
                </a:extLst>
              </p14:cNvPr>
              <p14:cNvContentPartPr/>
              <p14:nvPr/>
            </p14:nvContentPartPr>
            <p14:xfrm>
              <a:off x="8082480" y="430200"/>
              <a:ext cx="533160" cy="4932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743D012A-43E2-463F-B138-741207A7CB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73480" y="421200"/>
                <a:ext cx="550800" cy="6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upo 83">
            <a:extLst>
              <a:ext uri="{FF2B5EF4-FFF2-40B4-BE49-F238E27FC236}">
                <a16:creationId xmlns:a16="http://schemas.microsoft.com/office/drawing/2014/main" id="{03AEEE92-9315-43C3-921A-A580762D565E}"/>
              </a:ext>
            </a:extLst>
          </p:cNvPr>
          <p:cNvGrpSpPr/>
          <p:nvPr/>
        </p:nvGrpSpPr>
        <p:grpSpPr>
          <a:xfrm>
            <a:off x="9152040" y="361440"/>
            <a:ext cx="358560" cy="484920"/>
            <a:chOff x="9152040" y="361440"/>
            <a:chExt cx="358560" cy="48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29C562A9-6F90-4568-963C-1E880F3BACF8}"/>
                    </a:ext>
                  </a:extLst>
                </p14:cNvPr>
                <p14:cNvContentPartPr/>
                <p14:nvPr/>
              </p14:nvContentPartPr>
              <p14:xfrm>
                <a:off x="9152040" y="361440"/>
                <a:ext cx="99000" cy="39744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29C562A9-6F90-4568-963C-1E880F3BACF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43040" y="352800"/>
                  <a:ext cx="1166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808A4752-6408-4467-9955-F251CDE66E2B}"/>
                    </a:ext>
                  </a:extLst>
                </p14:cNvPr>
                <p14:cNvContentPartPr/>
                <p14:nvPr/>
              </p14:nvContentPartPr>
              <p14:xfrm>
                <a:off x="9312240" y="645480"/>
                <a:ext cx="103680" cy="15408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808A4752-6408-4467-9955-F251CDE66E2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303240" y="636840"/>
                  <a:ext cx="1213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B43C8AA8-367C-47DC-ADF5-F8B492895303}"/>
                    </a:ext>
                  </a:extLst>
                </p14:cNvPr>
                <p14:cNvContentPartPr/>
                <p14:nvPr/>
              </p14:nvContentPartPr>
              <p14:xfrm>
                <a:off x="9416640" y="780840"/>
                <a:ext cx="93960" cy="6552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B43C8AA8-367C-47DC-ADF5-F8B49289530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08000" y="771840"/>
                  <a:ext cx="11160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upo 146">
            <a:extLst>
              <a:ext uri="{FF2B5EF4-FFF2-40B4-BE49-F238E27FC236}">
                <a16:creationId xmlns:a16="http://schemas.microsoft.com/office/drawing/2014/main" id="{CDA73F5E-5931-4700-BCD7-4C0B86F17BC3}"/>
              </a:ext>
            </a:extLst>
          </p:cNvPr>
          <p:cNvGrpSpPr/>
          <p:nvPr/>
        </p:nvGrpSpPr>
        <p:grpSpPr>
          <a:xfrm>
            <a:off x="5787120" y="53640"/>
            <a:ext cx="6192000" cy="3337920"/>
            <a:chOff x="5787120" y="53640"/>
            <a:chExt cx="6192000" cy="333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D4BF55BF-4A5D-4979-A6DB-7020C89F4533}"/>
                    </a:ext>
                  </a:extLst>
                </p14:cNvPr>
                <p14:cNvContentPartPr/>
                <p14:nvPr/>
              </p14:nvContentPartPr>
              <p14:xfrm>
                <a:off x="6228120" y="290880"/>
                <a:ext cx="236160" cy="12960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D4BF55BF-4A5D-4979-A6DB-7020C89F453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19480" y="282240"/>
                  <a:ext cx="253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97CD08F0-DB8B-4813-BDED-15D3C25AD05A}"/>
                    </a:ext>
                  </a:extLst>
                </p14:cNvPr>
                <p14:cNvContentPartPr/>
                <p14:nvPr/>
              </p14:nvContentPartPr>
              <p14:xfrm>
                <a:off x="6411360" y="176040"/>
                <a:ext cx="169920" cy="34344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97CD08F0-DB8B-4813-BDED-15D3C25AD05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02360" y="167400"/>
                  <a:ext cx="1875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C8E1B24F-49AC-43A9-9400-D97EEC659906}"/>
                    </a:ext>
                  </a:extLst>
                </p14:cNvPr>
                <p14:cNvContentPartPr/>
                <p14:nvPr/>
              </p14:nvContentPartPr>
              <p14:xfrm>
                <a:off x="6918960" y="452880"/>
                <a:ext cx="41400" cy="3646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C8E1B24F-49AC-43A9-9400-D97EEC65990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10320" y="444240"/>
                  <a:ext cx="5904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9FD35887-30FA-4A37-9F3B-3945E3B91688}"/>
                    </a:ext>
                  </a:extLst>
                </p14:cNvPr>
                <p14:cNvContentPartPr/>
                <p14:nvPr/>
              </p14:nvContentPartPr>
              <p14:xfrm>
                <a:off x="6592080" y="831240"/>
                <a:ext cx="610200" cy="241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9FD35887-30FA-4A37-9F3B-3945E3B9168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83080" y="822240"/>
                  <a:ext cx="627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41AB668A-72FD-4077-88B1-6F27DD5E3A33}"/>
                    </a:ext>
                  </a:extLst>
                </p14:cNvPr>
                <p14:cNvContentPartPr/>
                <p14:nvPr/>
              </p14:nvContentPartPr>
              <p14:xfrm>
                <a:off x="6844800" y="983160"/>
                <a:ext cx="119520" cy="93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41AB668A-72FD-4077-88B1-6F27DD5E3A3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835800" y="974160"/>
                  <a:ext cx="1371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F00F60E1-65EB-4BAB-ADD0-5086BB05BD94}"/>
                    </a:ext>
                  </a:extLst>
                </p14:cNvPr>
                <p14:cNvContentPartPr/>
                <p14:nvPr/>
              </p14:nvContentPartPr>
              <p14:xfrm>
                <a:off x="5892960" y="970920"/>
                <a:ext cx="93960" cy="11052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F00F60E1-65EB-4BAB-ADD0-5086BB05BD9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84320" y="961920"/>
                  <a:ext cx="1116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19095B18-956E-4050-B628-E971E1712E41}"/>
                    </a:ext>
                  </a:extLst>
                </p14:cNvPr>
                <p14:cNvContentPartPr/>
                <p14:nvPr/>
              </p14:nvContentPartPr>
              <p14:xfrm>
                <a:off x="6017160" y="986760"/>
                <a:ext cx="160560" cy="1188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19095B18-956E-4050-B628-E971E1712E4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08520" y="978120"/>
                  <a:ext cx="1782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28B0C25A-1B40-45B9-9E1C-B7AD32DE921C}"/>
                    </a:ext>
                  </a:extLst>
                </p14:cNvPr>
                <p14:cNvContentPartPr/>
                <p14:nvPr/>
              </p14:nvContentPartPr>
              <p14:xfrm>
                <a:off x="6204360" y="991800"/>
                <a:ext cx="109080" cy="986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28B0C25A-1B40-45B9-9E1C-B7AD32DE92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95720" y="982800"/>
                  <a:ext cx="1267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E26D696C-F39E-45AE-81C9-92FE8B85D2E4}"/>
                    </a:ext>
                  </a:extLst>
                </p14:cNvPr>
                <p14:cNvContentPartPr/>
                <p14:nvPr/>
              </p14:nvContentPartPr>
              <p14:xfrm>
                <a:off x="6891600" y="1014120"/>
                <a:ext cx="69840" cy="3117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E26D696C-F39E-45AE-81C9-92FE8B85D2E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82960" y="1005120"/>
                  <a:ext cx="874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ECD482A3-7C52-4CC5-B10F-7F7B19F80043}"/>
                    </a:ext>
                  </a:extLst>
                </p14:cNvPr>
                <p14:cNvContentPartPr/>
                <p14:nvPr/>
              </p14:nvContentPartPr>
              <p14:xfrm>
                <a:off x="6924360" y="426960"/>
                <a:ext cx="541440" cy="410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ECD482A3-7C52-4CC5-B10F-7F7B19F8004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15360" y="417960"/>
                  <a:ext cx="5590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903FCB57-93FA-4C27-AEEC-214C81C1C2C7}"/>
                    </a:ext>
                  </a:extLst>
                </p14:cNvPr>
                <p14:cNvContentPartPr/>
                <p14:nvPr/>
              </p14:nvContentPartPr>
              <p14:xfrm>
                <a:off x="7476240" y="341640"/>
                <a:ext cx="38160" cy="2181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903FCB57-93FA-4C27-AEEC-214C81C1C2C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67600" y="332640"/>
                  <a:ext cx="558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0976164C-E72A-4DB0-A4E9-02FAB8765738}"/>
                    </a:ext>
                  </a:extLst>
                </p14:cNvPr>
                <p14:cNvContentPartPr/>
                <p14:nvPr/>
              </p14:nvContentPartPr>
              <p14:xfrm>
                <a:off x="7473000" y="330480"/>
                <a:ext cx="650880" cy="1832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0976164C-E72A-4DB0-A4E9-02FAB876573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464000" y="321840"/>
                  <a:ext cx="6685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F938AF46-E95E-4480-8286-81A9704A54EC}"/>
                    </a:ext>
                  </a:extLst>
                </p14:cNvPr>
                <p14:cNvContentPartPr/>
                <p14:nvPr/>
              </p14:nvContentPartPr>
              <p14:xfrm>
                <a:off x="7454640" y="538920"/>
                <a:ext cx="682920" cy="630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F938AF46-E95E-4480-8286-81A9704A54E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446000" y="529920"/>
                  <a:ext cx="7005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2719E2EF-DCFA-46F5-B23E-42C899019EC1}"/>
                    </a:ext>
                  </a:extLst>
                </p14:cNvPr>
                <p14:cNvContentPartPr/>
                <p14:nvPr/>
              </p14:nvContentPartPr>
              <p14:xfrm>
                <a:off x="7520160" y="106560"/>
                <a:ext cx="47880" cy="108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2719E2EF-DCFA-46F5-B23E-42C899019EC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511520" y="97920"/>
                  <a:ext cx="65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A1A67EEC-998D-47FD-8857-4566CA623C1E}"/>
                    </a:ext>
                  </a:extLst>
                </p14:cNvPr>
                <p14:cNvContentPartPr/>
                <p14:nvPr/>
              </p14:nvContentPartPr>
              <p14:xfrm>
                <a:off x="7473360" y="115920"/>
                <a:ext cx="128880" cy="1393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A1A67EEC-998D-47FD-8857-4566CA623C1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464360" y="107280"/>
                  <a:ext cx="146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9A03EAF2-B671-4F8A-97AD-9E4C47A4C4EE}"/>
                    </a:ext>
                  </a:extLst>
                </p14:cNvPr>
                <p14:cNvContentPartPr/>
                <p14:nvPr/>
              </p14:nvContentPartPr>
              <p14:xfrm>
                <a:off x="7644720" y="109440"/>
                <a:ext cx="152280" cy="990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9A03EAF2-B671-4F8A-97AD-9E4C47A4C4E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636080" y="100440"/>
                  <a:ext cx="1699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C4EC5A82-32CC-4DCF-8133-A4DC240C8A7E}"/>
                    </a:ext>
                  </a:extLst>
                </p14:cNvPr>
                <p14:cNvContentPartPr/>
                <p14:nvPr/>
              </p14:nvContentPartPr>
              <p14:xfrm>
                <a:off x="7816800" y="92520"/>
                <a:ext cx="220680" cy="982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C4EC5A82-32CC-4DCF-8133-A4DC240C8A7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808160" y="83880"/>
                  <a:ext cx="238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EC1F23B1-7CDE-4866-98EC-324171ECEF37}"/>
                    </a:ext>
                  </a:extLst>
                </p14:cNvPr>
                <p14:cNvContentPartPr/>
                <p14:nvPr/>
              </p14:nvContentPartPr>
              <p14:xfrm>
                <a:off x="8602680" y="318960"/>
                <a:ext cx="35280" cy="2206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EC1F23B1-7CDE-4866-98EC-324171ECEF3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93680" y="309960"/>
                  <a:ext cx="529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84FAEDC9-6AF2-4EF6-BF08-51DC0D38AD79}"/>
                    </a:ext>
                  </a:extLst>
                </p14:cNvPr>
                <p14:cNvContentPartPr/>
                <p14:nvPr/>
              </p14:nvContentPartPr>
              <p14:xfrm>
                <a:off x="8567040" y="273960"/>
                <a:ext cx="288360" cy="28872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84FAEDC9-6AF2-4EF6-BF08-51DC0D38AD7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558400" y="264960"/>
                  <a:ext cx="3060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11B995C4-0FB7-4D6A-876A-B32EBDB60A24}"/>
                    </a:ext>
                  </a:extLst>
                </p14:cNvPr>
                <p14:cNvContentPartPr/>
                <p14:nvPr/>
              </p14:nvContentPartPr>
              <p14:xfrm>
                <a:off x="8820840" y="241920"/>
                <a:ext cx="31680" cy="2977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11B995C4-0FB7-4D6A-876A-B32EBDB60A2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812200" y="232920"/>
                  <a:ext cx="493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A24A0F1A-6BB1-436D-BAA8-DD650C55CF9A}"/>
                    </a:ext>
                  </a:extLst>
                </p14:cNvPr>
                <p14:cNvContentPartPr/>
                <p14:nvPr/>
              </p14:nvContentPartPr>
              <p14:xfrm>
                <a:off x="8843160" y="349200"/>
                <a:ext cx="522000" cy="2448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A24A0F1A-6BB1-436D-BAA8-DD650C55CF9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834520" y="340560"/>
                  <a:ext cx="539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8604E20D-557A-4D67-98CB-B6A892B5F77E}"/>
                    </a:ext>
                  </a:extLst>
                </p14:cNvPr>
                <p14:cNvContentPartPr/>
                <p14:nvPr/>
              </p14:nvContentPartPr>
              <p14:xfrm>
                <a:off x="9325920" y="230400"/>
                <a:ext cx="41400" cy="2617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8604E20D-557A-4D67-98CB-B6A892B5F77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317280" y="221760"/>
                  <a:ext cx="590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D0A4AFF4-7F6A-4E1B-B9D3-2591415A6DEC}"/>
                    </a:ext>
                  </a:extLst>
                </p14:cNvPr>
                <p14:cNvContentPartPr/>
                <p14:nvPr/>
              </p14:nvContentPartPr>
              <p14:xfrm>
                <a:off x="9321240" y="186840"/>
                <a:ext cx="730440" cy="2559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D0A4AFF4-7F6A-4E1B-B9D3-2591415A6DE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312600" y="177840"/>
                  <a:ext cx="7480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D13F8FE8-B726-4DE5-BB9F-ADF51AAF47D9}"/>
                    </a:ext>
                  </a:extLst>
                </p14:cNvPr>
                <p14:cNvContentPartPr/>
                <p14:nvPr/>
              </p14:nvContentPartPr>
              <p14:xfrm>
                <a:off x="9316200" y="438120"/>
                <a:ext cx="708840" cy="381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D13F8FE8-B726-4DE5-BB9F-ADF51AAF47D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307200" y="429120"/>
                  <a:ext cx="7264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ACFA8117-37BE-4F17-BC89-C6F0F79029CD}"/>
                    </a:ext>
                  </a:extLst>
                </p14:cNvPr>
                <p14:cNvContentPartPr/>
                <p14:nvPr/>
              </p14:nvContentPartPr>
              <p14:xfrm>
                <a:off x="9318720" y="116640"/>
                <a:ext cx="22680" cy="7380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ACFA8117-37BE-4F17-BC89-C6F0F79029C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310080" y="107640"/>
                  <a:ext cx="40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C9DC5CC9-7DC3-4113-8437-79DD47E6484C}"/>
                    </a:ext>
                  </a:extLst>
                </p14:cNvPr>
                <p14:cNvContentPartPr/>
                <p14:nvPr/>
              </p14:nvContentPartPr>
              <p14:xfrm>
                <a:off x="9366600" y="105840"/>
                <a:ext cx="117000" cy="7560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C9DC5CC9-7DC3-4113-8437-79DD47E6484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357960" y="96840"/>
                  <a:ext cx="1346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45F01D92-87A0-4C40-A31B-AD8D0ACDA0EF}"/>
                    </a:ext>
                  </a:extLst>
                </p14:cNvPr>
                <p14:cNvContentPartPr/>
                <p14:nvPr/>
              </p14:nvContentPartPr>
              <p14:xfrm>
                <a:off x="9502680" y="63000"/>
                <a:ext cx="93600" cy="9612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45F01D92-87A0-4C40-A31B-AD8D0ACDA0E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93680" y="54360"/>
                  <a:ext cx="1112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A9464671-20B4-4F0A-AE01-36DCCBE98BF7}"/>
                    </a:ext>
                  </a:extLst>
                </p14:cNvPr>
                <p14:cNvContentPartPr/>
                <p14:nvPr/>
              </p14:nvContentPartPr>
              <p14:xfrm>
                <a:off x="9652080" y="53640"/>
                <a:ext cx="174600" cy="10296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A9464671-20B4-4F0A-AE01-36DCCBE98BF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643440" y="44640"/>
                  <a:ext cx="1922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5B092E56-2C16-4EEE-8261-B82BD1F02B33}"/>
                    </a:ext>
                  </a:extLst>
                </p14:cNvPr>
                <p14:cNvContentPartPr/>
                <p14:nvPr/>
              </p14:nvContentPartPr>
              <p14:xfrm>
                <a:off x="10029720" y="258480"/>
                <a:ext cx="630000" cy="33084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5B092E56-2C16-4EEE-8261-B82BD1F02B3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020720" y="249840"/>
                  <a:ext cx="6476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B04826C2-D0C0-4C40-A9E7-C6B7DDB3E9BE}"/>
                    </a:ext>
                  </a:extLst>
                </p14:cNvPr>
                <p14:cNvContentPartPr/>
                <p14:nvPr/>
              </p14:nvContentPartPr>
              <p14:xfrm>
                <a:off x="10214400" y="576000"/>
                <a:ext cx="829080" cy="770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B04826C2-D0C0-4C40-A9E7-C6B7DDB3E9B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205400" y="567360"/>
                  <a:ext cx="846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9A77D758-847A-4407-8138-F056DE4E9BD1}"/>
                    </a:ext>
                  </a:extLst>
                </p14:cNvPr>
                <p14:cNvContentPartPr/>
                <p14:nvPr/>
              </p14:nvContentPartPr>
              <p14:xfrm>
                <a:off x="10582320" y="738360"/>
                <a:ext cx="158760" cy="792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9A77D758-847A-4407-8138-F056DE4E9BD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573680" y="729720"/>
                  <a:ext cx="1764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A4C0A255-A0BC-4498-BED9-0FB42FD5D47A}"/>
                    </a:ext>
                  </a:extLst>
                </p14:cNvPr>
                <p14:cNvContentPartPr/>
                <p14:nvPr/>
              </p14:nvContentPartPr>
              <p14:xfrm>
                <a:off x="10638480" y="832320"/>
                <a:ext cx="82800" cy="35316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A4C0A255-A0BC-4498-BED9-0FB42FD5D47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629840" y="823320"/>
                  <a:ext cx="1004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98F526F2-5DD6-461C-864D-5CC2B8EA465D}"/>
                    </a:ext>
                  </a:extLst>
                </p14:cNvPr>
                <p14:cNvContentPartPr/>
                <p14:nvPr/>
              </p14:nvContentPartPr>
              <p14:xfrm>
                <a:off x="10957440" y="926640"/>
                <a:ext cx="54720" cy="900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98F526F2-5DD6-461C-864D-5CC2B8EA465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948440" y="918000"/>
                  <a:ext cx="72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EAA62D3C-FE89-4EA3-A205-85E54C208160}"/>
                    </a:ext>
                  </a:extLst>
                </p14:cNvPr>
                <p14:cNvContentPartPr/>
                <p14:nvPr/>
              </p14:nvContentPartPr>
              <p14:xfrm>
                <a:off x="11092440" y="796320"/>
                <a:ext cx="84960" cy="14364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EAA62D3C-FE89-4EA3-A205-85E54C20816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083800" y="787320"/>
                  <a:ext cx="102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097824BE-6B4E-4301-8BAD-4D3A1CC35B56}"/>
                    </a:ext>
                  </a:extLst>
                </p14:cNvPr>
                <p14:cNvContentPartPr/>
                <p14:nvPr/>
              </p14:nvContentPartPr>
              <p14:xfrm>
                <a:off x="11222760" y="821520"/>
                <a:ext cx="147960" cy="11592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097824BE-6B4E-4301-8BAD-4D3A1CC35B5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213760" y="812880"/>
                  <a:ext cx="165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C072431F-C450-498E-AC21-4FD937630C76}"/>
                    </a:ext>
                  </a:extLst>
                </p14:cNvPr>
                <p14:cNvContentPartPr/>
                <p14:nvPr/>
              </p14:nvContentPartPr>
              <p14:xfrm>
                <a:off x="11391960" y="803880"/>
                <a:ext cx="142200" cy="1335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C072431F-C450-498E-AC21-4FD937630C7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383320" y="795240"/>
                  <a:ext cx="159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74CCFC1D-BAFD-4DBD-ADBE-193875C34439}"/>
                    </a:ext>
                  </a:extLst>
                </p14:cNvPr>
                <p14:cNvContentPartPr/>
                <p14:nvPr/>
              </p14:nvContentPartPr>
              <p14:xfrm>
                <a:off x="8277600" y="487800"/>
                <a:ext cx="48960" cy="21528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74CCFC1D-BAFD-4DBD-ADBE-193875C3443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268960" y="478800"/>
                  <a:ext cx="66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05349733-998B-4C31-9820-DFB026780737}"/>
                    </a:ext>
                  </a:extLst>
                </p14:cNvPr>
                <p14:cNvContentPartPr/>
                <p14:nvPr/>
              </p14:nvContentPartPr>
              <p14:xfrm>
                <a:off x="8127840" y="729720"/>
                <a:ext cx="343080" cy="6300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05349733-998B-4C31-9820-DFB02678073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119200" y="721080"/>
                  <a:ext cx="360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D53A9B82-BF1D-4D26-8F5B-6F7333B4A326}"/>
                    </a:ext>
                  </a:extLst>
                </p14:cNvPr>
                <p14:cNvContentPartPr/>
                <p14:nvPr/>
              </p14:nvContentPartPr>
              <p14:xfrm>
                <a:off x="8164560" y="793440"/>
                <a:ext cx="181080" cy="1296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D53A9B82-BF1D-4D26-8F5B-6F7333B4A32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155560" y="784440"/>
                  <a:ext cx="198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7E144E31-9D57-4190-A2E0-C668D05DCFCB}"/>
                    </a:ext>
                  </a:extLst>
                </p14:cNvPr>
                <p14:cNvContentPartPr/>
                <p14:nvPr/>
              </p14:nvContentPartPr>
              <p14:xfrm>
                <a:off x="8303520" y="765360"/>
                <a:ext cx="138240" cy="16092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7E144E31-9D57-4190-A2E0-C668D05DCFC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294880" y="756720"/>
                  <a:ext cx="155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5D0C1770-F1CC-47A8-8A82-CCB0C8FCF827}"/>
                    </a:ext>
                  </a:extLst>
                </p14:cNvPr>
                <p14:cNvContentPartPr/>
                <p14:nvPr/>
              </p14:nvContentPartPr>
              <p14:xfrm>
                <a:off x="8016600" y="906480"/>
                <a:ext cx="472320" cy="6588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5D0C1770-F1CC-47A8-8A82-CCB0C8FCF82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007600" y="897840"/>
                  <a:ext cx="4899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A2325DA0-88BD-4234-BCDA-B3EABD87F4AA}"/>
                    </a:ext>
                  </a:extLst>
                </p14:cNvPr>
                <p14:cNvContentPartPr/>
                <p14:nvPr/>
              </p14:nvContentPartPr>
              <p14:xfrm>
                <a:off x="8318280" y="959760"/>
                <a:ext cx="22680" cy="32868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A2325DA0-88BD-4234-BCDA-B3EABD87F4A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309280" y="950760"/>
                  <a:ext cx="403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0F75FDE9-9D93-4EB3-8EF1-9CDEF45FAB10}"/>
                    </a:ext>
                  </a:extLst>
                </p14:cNvPr>
                <p14:cNvContentPartPr/>
                <p14:nvPr/>
              </p14:nvContentPartPr>
              <p14:xfrm>
                <a:off x="7620240" y="919440"/>
                <a:ext cx="17280" cy="7632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0F75FDE9-9D93-4EB3-8EF1-9CDEF45FAB1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611600" y="910800"/>
                  <a:ext cx="349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CE0A51C6-3A46-4391-A90F-B2612E47688E}"/>
                    </a:ext>
                  </a:extLst>
                </p14:cNvPr>
                <p14:cNvContentPartPr/>
                <p14:nvPr/>
              </p14:nvContentPartPr>
              <p14:xfrm>
                <a:off x="7517640" y="889560"/>
                <a:ext cx="182160" cy="1497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CE0A51C6-3A46-4391-A90F-B2612E47688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509000" y="880560"/>
                  <a:ext cx="199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4C741F76-738C-4628-BD6D-26BA7E765B9F}"/>
                    </a:ext>
                  </a:extLst>
                </p14:cNvPr>
                <p14:cNvContentPartPr/>
                <p14:nvPr/>
              </p14:nvContentPartPr>
              <p14:xfrm>
                <a:off x="7707360" y="881280"/>
                <a:ext cx="93600" cy="13464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4C741F76-738C-4628-BD6D-26BA7E765B9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698360" y="872280"/>
                  <a:ext cx="111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0C1A3A2C-B454-4F6F-AE19-61621D470719}"/>
                    </a:ext>
                  </a:extLst>
                </p14:cNvPr>
                <p14:cNvContentPartPr/>
                <p14:nvPr/>
              </p14:nvContentPartPr>
              <p14:xfrm>
                <a:off x="8749200" y="636480"/>
                <a:ext cx="15840" cy="7272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0C1A3A2C-B454-4F6F-AE19-61621D47071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740200" y="627480"/>
                  <a:ext cx="334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C6A3AEE8-4573-462E-A93F-E23A3FA79047}"/>
                    </a:ext>
                  </a:extLst>
                </p14:cNvPr>
                <p14:cNvContentPartPr/>
                <p14:nvPr/>
              </p14:nvContentPartPr>
              <p14:xfrm>
                <a:off x="8643360" y="624240"/>
                <a:ext cx="206280" cy="11196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C6A3AEE8-4573-462E-A93F-E23A3FA7904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634720" y="615600"/>
                  <a:ext cx="223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DA51BC95-DA5F-4958-BCAD-3C523B32B956}"/>
                    </a:ext>
                  </a:extLst>
                </p14:cNvPr>
                <p14:cNvContentPartPr/>
                <p14:nvPr/>
              </p14:nvContentPartPr>
              <p14:xfrm>
                <a:off x="8872320" y="597960"/>
                <a:ext cx="124560" cy="9828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DA51BC95-DA5F-4958-BCAD-3C523B32B95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863320" y="589320"/>
                  <a:ext cx="1422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4F2A8240-8A27-47FD-AC7D-A8182F5EE07F}"/>
                    </a:ext>
                  </a:extLst>
                </p14:cNvPr>
                <p14:cNvContentPartPr/>
                <p14:nvPr/>
              </p14:nvContentPartPr>
              <p14:xfrm>
                <a:off x="6399480" y="2199240"/>
                <a:ext cx="148320" cy="18936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4F2A8240-8A27-47FD-AC7D-A8182F5EE07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390840" y="2190600"/>
                  <a:ext cx="1659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08419D2F-5E7C-4C2D-82D1-5521D36F2DE6}"/>
                    </a:ext>
                  </a:extLst>
                </p14:cNvPr>
                <p14:cNvContentPartPr/>
                <p14:nvPr/>
              </p14:nvContentPartPr>
              <p14:xfrm>
                <a:off x="6567960" y="2137680"/>
                <a:ext cx="76320" cy="28116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08419D2F-5E7C-4C2D-82D1-5521D36F2DE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558960" y="2128680"/>
                  <a:ext cx="939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E2E30BE4-BB38-4CF5-AFC7-E543CC84A126}"/>
                    </a:ext>
                  </a:extLst>
                </p14:cNvPr>
                <p14:cNvContentPartPr/>
                <p14:nvPr/>
              </p14:nvContentPartPr>
              <p14:xfrm>
                <a:off x="6951360" y="2349000"/>
                <a:ext cx="47160" cy="28368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E2E30BE4-BB38-4CF5-AFC7-E543CC84A12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42720" y="2340360"/>
                  <a:ext cx="648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E200B213-B57E-438F-9C33-897FCB79499B}"/>
                    </a:ext>
                  </a:extLst>
                </p14:cNvPr>
                <p14:cNvContentPartPr/>
                <p14:nvPr/>
              </p14:nvContentPartPr>
              <p14:xfrm>
                <a:off x="6582720" y="2644560"/>
                <a:ext cx="803880" cy="4788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E200B213-B57E-438F-9C33-897FCB79499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573720" y="2635560"/>
                  <a:ext cx="8215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B25E84BF-BBB8-4AF1-85CC-DE71B90ABC70}"/>
                    </a:ext>
                  </a:extLst>
                </p14:cNvPr>
                <p14:cNvContentPartPr/>
                <p14:nvPr/>
              </p14:nvContentPartPr>
              <p14:xfrm>
                <a:off x="6910320" y="2816640"/>
                <a:ext cx="150840" cy="154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B25E84BF-BBB8-4AF1-85CC-DE71B90ABC7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901320" y="2807640"/>
                  <a:ext cx="168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7C008288-FEA5-435D-B8CE-028DAEC18015}"/>
                    </a:ext>
                  </a:extLst>
                </p14:cNvPr>
                <p14:cNvContentPartPr/>
                <p14:nvPr/>
              </p14:nvContentPartPr>
              <p14:xfrm>
                <a:off x="5787120" y="2805840"/>
                <a:ext cx="141840" cy="14436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7C008288-FEA5-435D-B8CE-028DAEC1801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778120" y="2796840"/>
                  <a:ext cx="159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D8E44F0C-06AC-4738-A258-CC30B237979E}"/>
                    </a:ext>
                  </a:extLst>
                </p14:cNvPr>
                <p14:cNvContentPartPr/>
                <p14:nvPr/>
              </p14:nvContentPartPr>
              <p14:xfrm>
                <a:off x="5957040" y="2831400"/>
                <a:ext cx="117000" cy="9612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D8E44F0C-06AC-4738-A258-CC30B237979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948400" y="2822760"/>
                  <a:ext cx="134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6EC5B3B5-7849-45E7-8C79-AA583EEAE325}"/>
                    </a:ext>
                  </a:extLst>
                </p14:cNvPr>
                <p14:cNvContentPartPr/>
                <p14:nvPr/>
              </p14:nvContentPartPr>
              <p14:xfrm>
                <a:off x="6094200" y="2809440"/>
                <a:ext cx="115560" cy="10728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6EC5B3B5-7849-45E7-8C79-AA583EEAE32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085200" y="2800440"/>
                  <a:ext cx="1332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85237B01-46C7-48B2-A15B-270387962462}"/>
                    </a:ext>
                  </a:extLst>
                </p14:cNvPr>
                <p14:cNvContentPartPr/>
                <p14:nvPr/>
              </p14:nvContentPartPr>
              <p14:xfrm>
                <a:off x="6983040" y="2858040"/>
                <a:ext cx="62640" cy="31032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85237B01-46C7-48B2-A15B-27038796246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974400" y="2849400"/>
                  <a:ext cx="802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DA0197B3-A09B-4321-AF84-89E4D362F6BB}"/>
                    </a:ext>
                  </a:extLst>
                </p14:cNvPr>
                <p14:cNvContentPartPr/>
                <p14:nvPr/>
              </p14:nvContentPartPr>
              <p14:xfrm>
                <a:off x="6957480" y="1197720"/>
                <a:ext cx="3763440" cy="1458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DA0197B3-A09B-4321-AF84-89E4D362F6B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948840" y="1188720"/>
                  <a:ext cx="3781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16CFC075-51FD-43A9-8775-6539932BFB23}"/>
                    </a:ext>
                  </a:extLst>
                </p14:cNvPr>
                <p14:cNvContentPartPr/>
                <p14:nvPr/>
              </p14:nvContentPartPr>
              <p14:xfrm>
                <a:off x="8892120" y="1269000"/>
                <a:ext cx="40320" cy="1922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16CFC075-51FD-43A9-8775-6539932BFB2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883480" y="1260360"/>
                  <a:ext cx="57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D73C0E50-93A5-48D9-9C4B-809112543DD6}"/>
                    </a:ext>
                  </a:extLst>
                </p14:cNvPr>
                <p14:cNvContentPartPr/>
                <p14:nvPr/>
              </p14:nvContentPartPr>
              <p14:xfrm>
                <a:off x="8693760" y="1476720"/>
                <a:ext cx="399600" cy="3276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D73C0E50-93A5-48D9-9C4B-809112543DD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684760" y="1467720"/>
                  <a:ext cx="417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02846323-ED9B-4515-B1BD-A428FCA0D3B6}"/>
                    </a:ext>
                  </a:extLst>
                </p14:cNvPr>
                <p14:cNvContentPartPr/>
                <p14:nvPr/>
              </p14:nvContentPartPr>
              <p14:xfrm>
                <a:off x="8687280" y="1513800"/>
                <a:ext cx="120600" cy="1062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02846323-ED9B-4515-B1BD-A428FCA0D3B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678640" y="1504800"/>
                  <a:ext cx="138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67FA7FD4-EF6E-49A8-89DB-C1AB515CCAC6}"/>
                    </a:ext>
                  </a:extLst>
                </p14:cNvPr>
                <p14:cNvContentPartPr/>
                <p14:nvPr/>
              </p14:nvContentPartPr>
              <p14:xfrm>
                <a:off x="8765400" y="1520280"/>
                <a:ext cx="113400" cy="961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67FA7FD4-EF6E-49A8-89DB-C1AB515CCAC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756760" y="1511280"/>
                  <a:ext cx="1310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2FE922C5-720C-417C-B1B4-D2DBED334538}"/>
                    </a:ext>
                  </a:extLst>
                </p14:cNvPr>
                <p14:cNvContentPartPr/>
                <p14:nvPr/>
              </p14:nvContentPartPr>
              <p14:xfrm>
                <a:off x="8858280" y="1518480"/>
                <a:ext cx="110880" cy="1011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2FE922C5-720C-417C-B1B4-D2DBED33453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849280" y="1509840"/>
                  <a:ext cx="1285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FB50A221-C779-473A-A71B-28569DC4F72A}"/>
                    </a:ext>
                  </a:extLst>
                </p14:cNvPr>
                <p14:cNvContentPartPr/>
                <p14:nvPr/>
              </p14:nvContentPartPr>
              <p14:xfrm>
                <a:off x="6969720" y="2312280"/>
                <a:ext cx="487800" cy="3780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FB50A221-C779-473A-A71B-28569DC4F72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961080" y="2303640"/>
                  <a:ext cx="505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ED56FACB-F9EB-4D38-A40B-7600CDFEA1B6}"/>
                    </a:ext>
                  </a:extLst>
                </p14:cNvPr>
                <p14:cNvContentPartPr/>
                <p14:nvPr/>
              </p14:nvContentPartPr>
              <p14:xfrm>
                <a:off x="7473360" y="2179080"/>
                <a:ext cx="34920" cy="17784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ED56FACB-F9EB-4D38-A40B-7600CDFEA1B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464360" y="2170080"/>
                  <a:ext cx="525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739BE9BC-D243-414E-97FB-BB2C8F38561C}"/>
                    </a:ext>
                  </a:extLst>
                </p14:cNvPr>
                <p14:cNvContentPartPr/>
                <p14:nvPr/>
              </p14:nvContentPartPr>
              <p14:xfrm>
                <a:off x="7479480" y="2136960"/>
                <a:ext cx="717120" cy="25272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739BE9BC-D243-414E-97FB-BB2C8F38561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470480" y="2128320"/>
                  <a:ext cx="7347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6DCBD002-1EED-4236-A254-D8A1D4DDC884}"/>
                    </a:ext>
                  </a:extLst>
                </p14:cNvPr>
                <p14:cNvContentPartPr/>
                <p14:nvPr/>
              </p14:nvContentPartPr>
              <p14:xfrm>
                <a:off x="7457160" y="1918440"/>
                <a:ext cx="58680" cy="12528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6DCBD002-1EED-4236-A254-D8A1D4DDC88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448520" y="1909440"/>
                  <a:ext cx="76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0B2F04F3-D73A-4EB6-AD0A-3AF6D3B69E18}"/>
                    </a:ext>
                  </a:extLst>
                </p14:cNvPr>
                <p14:cNvContentPartPr/>
                <p14:nvPr/>
              </p14:nvContentPartPr>
              <p14:xfrm>
                <a:off x="7576320" y="1929600"/>
                <a:ext cx="93960" cy="9468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0B2F04F3-D73A-4EB6-AD0A-3AF6D3B69E1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567320" y="1920960"/>
                  <a:ext cx="111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7BA94BC2-4E0E-4A49-8960-F4C171392BC2}"/>
                    </a:ext>
                  </a:extLst>
                </p14:cNvPr>
                <p14:cNvContentPartPr/>
                <p14:nvPr/>
              </p14:nvContentPartPr>
              <p14:xfrm>
                <a:off x="7715280" y="1865160"/>
                <a:ext cx="85680" cy="13176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7BA94BC2-4E0E-4A49-8960-F4C171392BC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706640" y="1856520"/>
                  <a:ext cx="1033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AC42DB61-8BB7-4E7F-98FB-70AEB25E8CF1}"/>
                    </a:ext>
                  </a:extLst>
                </p14:cNvPr>
                <p14:cNvContentPartPr/>
                <p14:nvPr/>
              </p14:nvContentPartPr>
              <p14:xfrm>
                <a:off x="7831200" y="1873080"/>
                <a:ext cx="212400" cy="11664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AC42DB61-8BB7-4E7F-98FB-70AEB25E8CF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822200" y="1864440"/>
                  <a:ext cx="230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004DFCF6-1A19-493A-97C7-69FAA21B0E9D}"/>
                    </a:ext>
                  </a:extLst>
                </p14:cNvPr>
                <p14:cNvContentPartPr/>
                <p14:nvPr/>
              </p14:nvContentPartPr>
              <p14:xfrm>
                <a:off x="8144040" y="2204640"/>
                <a:ext cx="864000" cy="6192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004DFCF6-1A19-493A-97C7-69FAA21B0E9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135040" y="2195640"/>
                  <a:ext cx="881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FDB99C81-8D07-41A6-A31C-D0BB50B1B4B8}"/>
                    </a:ext>
                  </a:extLst>
                </p14:cNvPr>
                <p14:cNvContentPartPr/>
                <p14:nvPr/>
              </p14:nvContentPartPr>
              <p14:xfrm>
                <a:off x="8960160" y="2024640"/>
                <a:ext cx="43560" cy="26424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FDB99C81-8D07-41A6-A31C-D0BB50B1B4B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951160" y="2016000"/>
                  <a:ext cx="612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C2868E3B-8379-4F82-9FE0-C98F66934D00}"/>
                    </a:ext>
                  </a:extLst>
                </p14:cNvPr>
                <p14:cNvContentPartPr/>
                <p14:nvPr/>
              </p14:nvContentPartPr>
              <p14:xfrm>
                <a:off x="8930280" y="2043720"/>
                <a:ext cx="295560" cy="25956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C2868E3B-8379-4F82-9FE0-C98F66934D0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921280" y="2035080"/>
                  <a:ext cx="3132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98387214-EC2E-4720-A837-9B82BBD319CC}"/>
                    </a:ext>
                  </a:extLst>
                </p14:cNvPr>
                <p14:cNvContentPartPr/>
                <p14:nvPr/>
              </p14:nvContentPartPr>
              <p14:xfrm>
                <a:off x="9168960" y="2031480"/>
                <a:ext cx="68040" cy="22896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98387214-EC2E-4720-A837-9B82BBD319C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160320" y="2022480"/>
                  <a:ext cx="85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F5EA7299-3690-404E-9584-9D2E0FDB7117}"/>
                    </a:ext>
                  </a:extLst>
                </p14:cNvPr>
                <p14:cNvContentPartPr/>
                <p14:nvPr/>
              </p14:nvContentPartPr>
              <p14:xfrm>
                <a:off x="9203160" y="2096280"/>
                <a:ext cx="682200" cy="6696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F5EA7299-3690-404E-9584-9D2E0FDB711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194520" y="2087280"/>
                  <a:ext cx="6998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500A131B-8C96-4CAB-B4CF-044D857BF77A}"/>
                    </a:ext>
                  </a:extLst>
                </p14:cNvPr>
                <p14:cNvContentPartPr/>
                <p14:nvPr/>
              </p14:nvContentPartPr>
              <p14:xfrm>
                <a:off x="9837480" y="2010600"/>
                <a:ext cx="51480" cy="19584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500A131B-8C96-4CAB-B4CF-044D857BF77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828840" y="2001960"/>
                  <a:ext cx="691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90889B1E-39E9-4755-9EFD-BE1B397A0ABA}"/>
                    </a:ext>
                  </a:extLst>
                </p14:cNvPr>
                <p14:cNvContentPartPr/>
                <p14:nvPr/>
              </p14:nvContentPartPr>
              <p14:xfrm>
                <a:off x="9859440" y="1948680"/>
                <a:ext cx="691200" cy="23832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90889B1E-39E9-4755-9EFD-BE1B397A0AB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850800" y="1940040"/>
                  <a:ext cx="7088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2AC0C23A-D80B-43F5-856C-77D52B6A6FB5}"/>
                    </a:ext>
                  </a:extLst>
                </p14:cNvPr>
                <p14:cNvContentPartPr/>
                <p14:nvPr/>
              </p14:nvContentPartPr>
              <p14:xfrm>
                <a:off x="9800760" y="2178000"/>
                <a:ext cx="720360" cy="4716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2AC0C23A-D80B-43F5-856C-77D52B6A6FB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792120" y="2169000"/>
                  <a:ext cx="7380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7589CE10-BBB7-484D-B690-437590971512}"/>
                    </a:ext>
                  </a:extLst>
                </p14:cNvPr>
                <p14:cNvContentPartPr/>
                <p14:nvPr/>
              </p14:nvContentPartPr>
              <p14:xfrm>
                <a:off x="9941160" y="1739880"/>
                <a:ext cx="69120" cy="3456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7589CE10-BBB7-484D-B690-43759097151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932520" y="1731240"/>
                  <a:ext cx="86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5D5A374E-166B-49D5-B41C-0206DD96F2FC}"/>
                    </a:ext>
                  </a:extLst>
                </p14:cNvPr>
                <p14:cNvContentPartPr/>
                <p14:nvPr/>
              </p14:nvContentPartPr>
              <p14:xfrm>
                <a:off x="9922080" y="1749600"/>
                <a:ext cx="93240" cy="13464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5D5A374E-166B-49D5-B41C-0206DD96F2F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913080" y="1740600"/>
                  <a:ext cx="110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BB660118-DAE2-4D5F-906F-74967B60713D}"/>
                    </a:ext>
                  </a:extLst>
                </p14:cNvPr>
                <p14:cNvContentPartPr/>
                <p14:nvPr/>
              </p14:nvContentPartPr>
              <p14:xfrm>
                <a:off x="10073640" y="1703520"/>
                <a:ext cx="90000" cy="13428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BB660118-DAE2-4D5F-906F-74967B60713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065000" y="1694880"/>
                  <a:ext cx="107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D2588B8F-AAF5-45CD-8176-A67268178B3C}"/>
                    </a:ext>
                  </a:extLst>
                </p14:cNvPr>
                <p14:cNvContentPartPr/>
                <p14:nvPr/>
              </p14:nvContentPartPr>
              <p14:xfrm>
                <a:off x="10197840" y="1705680"/>
                <a:ext cx="146520" cy="12132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D2588B8F-AAF5-45CD-8176-A67268178B3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189200" y="1697040"/>
                  <a:ext cx="1641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8D20105B-7F81-487A-A743-D6EA2A817517}"/>
                    </a:ext>
                  </a:extLst>
                </p14:cNvPr>
                <p14:cNvContentPartPr/>
                <p14:nvPr/>
              </p14:nvContentPartPr>
              <p14:xfrm>
                <a:off x="10516080" y="2010960"/>
                <a:ext cx="726480" cy="28800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8D20105B-7F81-487A-A743-D6EA2A81751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507440" y="2002320"/>
                  <a:ext cx="7441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F664B208-D191-4B64-B6E0-1274AE4705FA}"/>
                    </a:ext>
                  </a:extLst>
                </p14:cNvPr>
                <p14:cNvContentPartPr/>
                <p14:nvPr/>
              </p14:nvContentPartPr>
              <p14:xfrm>
                <a:off x="10848720" y="2309400"/>
                <a:ext cx="795240" cy="7488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F664B208-D191-4B64-B6E0-1274AE4705F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839720" y="2300760"/>
                  <a:ext cx="8128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F513A658-FBE7-4E20-A271-4B41C598C248}"/>
                    </a:ext>
                  </a:extLst>
                </p14:cNvPr>
                <p14:cNvContentPartPr/>
                <p14:nvPr/>
              </p14:nvContentPartPr>
              <p14:xfrm>
                <a:off x="11150400" y="2493720"/>
                <a:ext cx="151560" cy="2052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F513A658-FBE7-4E20-A271-4B41C598C24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141400" y="2485080"/>
                  <a:ext cx="1692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E0188CBF-5C65-4474-82F1-6C3BEF207E79}"/>
                    </a:ext>
                  </a:extLst>
                </p14:cNvPr>
                <p14:cNvContentPartPr/>
                <p14:nvPr/>
              </p14:nvContentPartPr>
              <p14:xfrm>
                <a:off x="11562960" y="2547720"/>
                <a:ext cx="78840" cy="900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E0188CBF-5C65-4474-82F1-6C3BEF207E7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554320" y="2538720"/>
                  <a:ext cx="96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FD354F06-77A9-4777-BCF4-B6DD6A8177BE}"/>
                    </a:ext>
                  </a:extLst>
                </p14:cNvPr>
                <p14:cNvContentPartPr/>
                <p14:nvPr/>
              </p14:nvContentPartPr>
              <p14:xfrm>
                <a:off x="11692200" y="2458800"/>
                <a:ext cx="44640" cy="11844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FD354F06-77A9-4777-BCF4-B6DD6A8177B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683200" y="2449800"/>
                  <a:ext cx="62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84899D45-F222-4BEF-AB7E-EDB8BEE973DC}"/>
                    </a:ext>
                  </a:extLst>
                </p14:cNvPr>
                <p14:cNvContentPartPr/>
                <p14:nvPr/>
              </p14:nvContentPartPr>
              <p14:xfrm>
                <a:off x="11759160" y="2474640"/>
                <a:ext cx="101160" cy="9900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84899D45-F222-4BEF-AB7E-EDB8BEE973D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750520" y="2466000"/>
                  <a:ext cx="118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4E52A4A9-45AB-449F-87E1-6E09078248D6}"/>
                    </a:ext>
                  </a:extLst>
                </p14:cNvPr>
                <p14:cNvContentPartPr/>
                <p14:nvPr/>
              </p14:nvContentPartPr>
              <p14:xfrm>
                <a:off x="11833680" y="2450880"/>
                <a:ext cx="145440" cy="12348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4E52A4A9-45AB-449F-87E1-6E09078248D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1825040" y="2441880"/>
                  <a:ext cx="163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47128B59-5991-4562-8A69-75FFA6223572}"/>
                    </a:ext>
                  </a:extLst>
                </p14:cNvPr>
                <p14:cNvContentPartPr/>
                <p14:nvPr/>
              </p14:nvContentPartPr>
              <p14:xfrm>
                <a:off x="11181000" y="2540520"/>
                <a:ext cx="142560" cy="48276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47128B59-5991-4562-8A69-75FFA622357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1172360" y="2531880"/>
                  <a:ext cx="16020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01B26D03-25CA-400F-8E6A-46331EE2BA94}"/>
                    </a:ext>
                  </a:extLst>
                </p14:cNvPr>
                <p14:cNvContentPartPr/>
                <p14:nvPr/>
              </p14:nvContentPartPr>
              <p14:xfrm>
                <a:off x="7049280" y="2997720"/>
                <a:ext cx="4239000" cy="19512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01B26D03-25CA-400F-8E6A-46331EE2BA9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040280" y="2988720"/>
                  <a:ext cx="4256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56E6CE69-CB9D-4795-A17F-097A83037066}"/>
                    </a:ext>
                  </a:extLst>
                </p14:cNvPr>
                <p14:cNvContentPartPr/>
                <p14:nvPr/>
              </p14:nvContentPartPr>
              <p14:xfrm>
                <a:off x="8573880" y="2238480"/>
                <a:ext cx="83160" cy="27468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56E6CE69-CB9D-4795-A17F-097A8303706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564880" y="2229840"/>
                  <a:ext cx="1008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7CE2F226-6470-4090-A9EF-1C5F400CB17E}"/>
                    </a:ext>
                  </a:extLst>
                </p14:cNvPr>
                <p14:cNvContentPartPr/>
                <p14:nvPr/>
              </p14:nvContentPartPr>
              <p14:xfrm>
                <a:off x="8463000" y="2538360"/>
                <a:ext cx="336600" cy="2340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7CE2F226-6470-4090-A9EF-1C5F400CB17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454000" y="2529360"/>
                  <a:ext cx="354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8FB65A45-3BDA-4F83-AB36-E5C06006407F}"/>
                    </a:ext>
                  </a:extLst>
                </p14:cNvPr>
                <p14:cNvContentPartPr/>
                <p14:nvPr/>
              </p14:nvContentPartPr>
              <p14:xfrm>
                <a:off x="8466240" y="2563920"/>
                <a:ext cx="180000" cy="15408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8FB65A45-3BDA-4F83-AB36-E5C06006407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457600" y="2555280"/>
                  <a:ext cx="197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BEBC4292-8439-4667-B93A-B371F971ACD3}"/>
                    </a:ext>
                  </a:extLst>
                </p14:cNvPr>
                <p14:cNvContentPartPr/>
                <p14:nvPr/>
              </p14:nvContentPartPr>
              <p14:xfrm>
                <a:off x="8631480" y="2563560"/>
                <a:ext cx="129960" cy="17208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BEBC4292-8439-4667-B93A-B371F971ACD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622840" y="2554560"/>
                  <a:ext cx="147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9EF43ECC-CFB6-4D8F-9EC0-EA7BA11908FD}"/>
                    </a:ext>
                  </a:extLst>
                </p14:cNvPr>
                <p14:cNvContentPartPr/>
                <p14:nvPr/>
              </p14:nvContentPartPr>
              <p14:xfrm>
                <a:off x="8382360" y="2712600"/>
                <a:ext cx="456840" cy="7056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9EF43ECC-CFB6-4D8F-9EC0-EA7BA11908F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373720" y="2703960"/>
                  <a:ext cx="4744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4C08D72F-045B-4391-B2CB-83E7454551A3}"/>
                    </a:ext>
                  </a:extLst>
                </p14:cNvPr>
                <p14:cNvContentPartPr/>
                <p14:nvPr/>
              </p14:nvContentPartPr>
              <p14:xfrm>
                <a:off x="8585760" y="2770560"/>
                <a:ext cx="63720" cy="27972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4C08D72F-045B-4391-B2CB-83E7454551A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577120" y="2761560"/>
                  <a:ext cx="813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A9554E53-6B1D-4B06-A361-453BD9FE216B}"/>
                    </a:ext>
                  </a:extLst>
                </p14:cNvPr>
                <p14:cNvContentPartPr/>
                <p14:nvPr/>
              </p14:nvContentPartPr>
              <p14:xfrm>
                <a:off x="9214680" y="3012480"/>
                <a:ext cx="46440" cy="25488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A9554E53-6B1D-4B06-A361-453BD9FE216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205680" y="3003480"/>
                  <a:ext cx="640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6569BAFF-7503-4C93-BB72-944D0D382159}"/>
                    </a:ext>
                  </a:extLst>
                </p14:cNvPr>
                <p14:cNvContentPartPr/>
                <p14:nvPr/>
              </p14:nvContentPartPr>
              <p14:xfrm>
                <a:off x="9079320" y="3253680"/>
                <a:ext cx="351720" cy="3672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6569BAFF-7503-4C93-BB72-944D0D38215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070680" y="3244680"/>
                  <a:ext cx="369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840D727E-F6B5-4B7C-993A-6A42A550880F}"/>
                    </a:ext>
                  </a:extLst>
                </p14:cNvPr>
                <p14:cNvContentPartPr/>
                <p14:nvPr/>
              </p14:nvContentPartPr>
              <p14:xfrm>
                <a:off x="9064920" y="3289680"/>
                <a:ext cx="151200" cy="10188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840D727E-F6B5-4B7C-993A-6A42A550880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055920" y="3280680"/>
                  <a:ext cx="1688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8CBE9601-57CD-495A-AB6C-53C5E9EBBFBC}"/>
                    </a:ext>
                  </a:extLst>
                </p14:cNvPr>
                <p14:cNvContentPartPr/>
                <p14:nvPr/>
              </p14:nvContentPartPr>
              <p14:xfrm>
                <a:off x="9141600" y="3279240"/>
                <a:ext cx="178920" cy="10584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8CBE9601-57CD-495A-AB6C-53C5E9EBBFB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132600" y="3270240"/>
                  <a:ext cx="1965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8E522815-FDCF-47D2-AB4C-CD9FD25C0374}"/>
                    </a:ext>
                  </a:extLst>
                </p14:cNvPr>
                <p14:cNvContentPartPr/>
                <p14:nvPr/>
              </p14:nvContentPartPr>
              <p14:xfrm>
                <a:off x="9257520" y="3278160"/>
                <a:ext cx="151560" cy="8820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8E522815-FDCF-47D2-AB4C-CD9FD25C037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248880" y="3269160"/>
                  <a:ext cx="1692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AD2AE1BF-038C-4678-8666-C50899FC6761}"/>
                    </a:ext>
                  </a:extLst>
                </p14:cNvPr>
                <p14:cNvContentPartPr/>
                <p14:nvPr/>
              </p14:nvContentPartPr>
              <p14:xfrm>
                <a:off x="8010840" y="2746080"/>
                <a:ext cx="9360" cy="6840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AD2AE1BF-038C-4678-8666-C50899FC676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001840" y="2737440"/>
                  <a:ext cx="270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65067A74-A9B1-43E4-80DC-FB65D3842A47}"/>
                    </a:ext>
                  </a:extLst>
                </p14:cNvPr>
                <p14:cNvContentPartPr/>
                <p14:nvPr/>
              </p14:nvContentPartPr>
              <p14:xfrm>
                <a:off x="7917960" y="2691000"/>
                <a:ext cx="189720" cy="13608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65067A74-A9B1-43E4-80DC-FB65D3842A4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909320" y="2682360"/>
                  <a:ext cx="207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445C2ED0-CE65-44B0-8DB1-51184662C75C}"/>
                    </a:ext>
                  </a:extLst>
                </p14:cNvPr>
                <p14:cNvContentPartPr/>
                <p14:nvPr/>
              </p14:nvContentPartPr>
              <p14:xfrm>
                <a:off x="8133600" y="2669760"/>
                <a:ext cx="88200" cy="13788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445C2ED0-CE65-44B0-8DB1-51184662C75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124960" y="2660760"/>
                  <a:ext cx="105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5DFBA071-F035-4D89-AEAF-AF79A0E37531}"/>
                    </a:ext>
                  </a:extLst>
                </p14:cNvPr>
                <p14:cNvContentPartPr/>
                <p14:nvPr/>
              </p14:nvContentPartPr>
              <p14:xfrm>
                <a:off x="9063480" y="2425680"/>
                <a:ext cx="21600" cy="8244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5DFBA071-F035-4D89-AEAF-AF79A0E3753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054480" y="2417040"/>
                  <a:ext cx="392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1CFB312C-E472-4C6D-A131-544A4F8E4393}"/>
                    </a:ext>
                  </a:extLst>
                </p14:cNvPr>
                <p14:cNvContentPartPr/>
                <p14:nvPr/>
              </p14:nvContentPartPr>
              <p14:xfrm>
                <a:off x="9029640" y="2400120"/>
                <a:ext cx="149400" cy="13320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1CFB312C-E472-4C6D-A131-544A4F8E439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021000" y="2391120"/>
                  <a:ext cx="167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C9AD0CCC-221A-4EB3-AE37-2151AECF9B16}"/>
                    </a:ext>
                  </a:extLst>
                </p14:cNvPr>
                <p14:cNvContentPartPr/>
                <p14:nvPr/>
              </p14:nvContentPartPr>
              <p14:xfrm>
                <a:off x="9188400" y="2387520"/>
                <a:ext cx="79560" cy="12456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C9AD0CCC-221A-4EB3-AE37-2151AECF9B1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179400" y="2378880"/>
                  <a:ext cx="9720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upo 151">
            <a:extLst>
              <a:ext uri="{FF2B5EF4-FFF2-40B4-BE49-F238E27FC236}">
                <a16:creationId xmlns:a16="http://schemas.microsoft.com/office/drawing/2014/main" id="{59174884-C96F-491A-8927-C668B224B905}"/>
              </a:ext>
            </a:extLst>
          </p:cNvPr>
          <p:cNvGrpSpPr/>
          <p:nvPr/>
        </p:nvGrpSpPr>
        <p:grpSpPr>
          <a:xfrm>
            <a:off x="9491160" y="2138760"/>
            <a:ext cx="334800" cy="519120"/>
            <a:chOff x="9491160" y="2138760"/>
            <a:chExt cx="334800" cy="51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E7FD9D99-79B4-4B54-90E3-2BCC0DE1C649}"/>
                    </a:ext>
                  </a:extLst>
                </p14:cNvPr>
                <p14:cNvContentPartPr/>
                <p14:nvPr/>
              </p14:nvContentPartPr>
              <p14:xfrm>
                <a:off x="9491160" y="2138760"/>
                <a:ext cx="110160" cy="25884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E7FD9D99-79B4-4B54-90E3-2BCC0DE1C64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482160" y="2130120"/>
                  <a:ext cx="1278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8ECBED50-6551-47DE-A3BD-B451CB26D6C8}"/>
                    </a:ext>
                  </a:extLst>
                </p14:cNvPr>
                <p14:cNvContentPartPr/>
                <p14:nvPr/>
              </p14:nvContentPartPr>
              <p14:xfrm>
                <a:off x="9590160" y="2494800"/>
                <a:ext cx="108360" cy="13896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8ECBED50-6551-47DE-A3BD-B451CB26D6C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581160" y="2485800"/>
                  <a:ext cx="126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40EA8949-605A-4E81-9E4C-12ABEF888975}"/>
                    </a:ext>
                  </a:extLst>
                </p14:cNvPr>
                <p14:cNvContentPartPr/>
                <p14:nvPr/>
              </p14:nvContentPartPr>
              <p14:xfrm>
                <a:off x="9720480" y="2599560"/>
                <a:ext cx="105480" cy="5832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40EA8949-605A-4E81-9E4C-12ABEF88897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711840" y="2590920"/>
                  <a:ext cx="12312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9E1B3F37-5388-4593-9CB5-FC1B0434A5C7}"/>
              </a:ext>
            </a:extLst>
          </p:cNvPr>
          <p:cNvGrpSpPr/>
          <p:nvPr/>
        </p:nvGrpSpPr>
        <p:grpSpPr>
          <a:xfrm>
            <a:off x="312384" y="4671647"/>
            <a:ext cx="1706760" cy="610920"/>
            <a:chOff x="909549" y="4363588"/>
            <a:chExt cx="1706760" cy="61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87B85B47-0E8F-486A-AC97-32A34E41229C}"/>
                    </a:ext>
                  </a:extLst>
                </p14:cNvPr>
                <p14:cNvContentPartPr/>
                <p14:nvPr/>
              </p14:nvContentPartPr>
              <p14:xfrm>
                <a:off x="909549" y="4501108"/>
                <a:ext cx="77040" cy="777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87B85B47-0E8F-486A-AC97-32A34E41229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00909" y="4492468"/>
                  <a:ext cx="946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164A1FD5-A9E7-4423-B0D6-E29296A74382}"/>
                    </a:ext>
                  </a:extLst>
                </p14:cNvPr>
                <p14:cNvContentPartPr/>
                <p14:nvPr/>
              </p14:nvContentPartPr>
              <p14:xfrm>
                <a:off x="938349" y="4525588"/>
                <a:ext cx="473040" cy="129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164A1FD5-A9E7-4423-B0D6-E29296A7438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29349" y="4516588"/>
                  <a:ext cx="490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A406C4DA-94E1-493A-A7C2-6868C30A86AB}"/>
                    </a:ext>
                  </a:extLst>
                </p14:cNvPr>
                <p14:cNvContentPartPr/>
                <p14:nvPr/>
              </p14:nvContentPartPr>
              <p14:xfrm>
                <a:off x="1430469" y="4363588"/>
                <a:ext cx="52920" cy="3466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A406C4DA-94E1-493A-A7C2-6868C30A86AB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421469" y="4354588"/>
                  <a:ext cx="705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7F3C6D01-300D-4359-9B4C-FA491280EE92}"/>
                    </a:ext>
                  </a:extLst>
                </p14:cNvPr>
                <p14:cNvContentPartPr/>
                <p14:nvPr/>
              </p14:nvContentPartPr>
              <p14:xfrm>
                <a:off x="1420749" y="4389868"/>
                <a:ext cx="412200" cy="3664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7F3C6D01-300D-4359-9B4C-FA491280EE9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411749" y="4381228"/>
                  <a:ext cx="4298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231006DC-B6B1-46EC-85DC-98AE810C509E}"/>
                    </a:ext>
                  </a:extLst>
                </p14:cNvPr>
                <p14:cNvContentPartPr/>
                <p14:nvPr/>
              </p14:nvContentPartPr>
              <p14:xfrm>
                <a:off x="1808469" y="4368628"/>
                <a:ext cx="54720" cy="33228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231006DC-B6B1-46EC-85DC-98AE810C509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799829" y="4359988"/>
                  <a:ext cx="723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42AC3035-8B0A-4952-B3F4-61F3F6059DF2}"/>
                    </a:ext>
                  </a:extLst>
                </p14:cNvPr>
                <p14:cNvContentPartPr/>
                <p14:nvPr/>
              </p14:nvContentPartPr>
              <p14:xfrm>
                <a:off x="1836549" y="4528108"/>
                <a:ext cx="677520" cy="5112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42AC3035-8B0A-4952-B3F4-61F3F6059DF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827549" y="4519468"/>
                  <a:ext cx="6951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671085A8-52CA-4CAA-853D-BF74AFCD3537}"/>
                    </a:ext>
                  </a:extLst>
                </p14:cNvPr>
                <p14:cNvContentPartPr/>
                <p14:nvPr/>
              </p14:nvContentPartPr>
              <p14:xfrm>
                <a:off x="2500029" y="4471948"/>
                <a:ext cx="116280" cy="10188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671085A8-52CA-4CAA-853D-BF74AFCD353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491029" y="4462948"/>
                  <a:ext cx="1339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5CDA1081-0824-474D-9162-CADB66C40A12}"/>
                    </a:ext>
                  </a:extLst>
                </p14:cNvPr>
                <p14:cNvContentPartPr/>
                <p14:nvPr/>
              </p14:nvContentPartPr>
              <p14:xfrm>
                <a:off x="1057869" y="4764268"/>
                <a:ext cx="229320" cy="2102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5CDA1081-0824-474D-9162-CADB66C40A1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48869" y="4755628"/>
                  <a:ext cx="2469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894B3EC7-7DF8-4FAF-A9CD-C2C3E8810909}"/>
                    </a:ext>
                  </a:extLst>
                </p14:cNvPr>
                <p14:cNvContentPartPr/>
                <p14:nvPr/>
              </p14:nvContentPartPr>
              <p14:xfrm>
                <a:off x="2007549" y="4780468"/>
                <a:ext cx="171720" cy="18072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894B3EC7-7DF8-4FAF-A9CD-C2C3E881090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998549" y="4771468"/>
                  <a:ext cx="18936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upo 70">
            <a:extLst>
              <a:ext uri="{FF2B5EF4-FFF2-40B4-BE49-F238E27FC236}">
                <a16:creationId xmlns:a16="http://schemas.microsoft.com/office/drawing/2014/main" id="{34F37D8F-5A95-4B12-9055-AF21F059BF7E}"/>
              </a:ext>
            </a:extLst>
          </p:cNvPr>
          <p:cNvGrpSpPr/>
          <p:nvPr/>
        </p:nvGrpSpPr>
        <p:grpSpPr>
          <a:xfrm>
            <a:off x="3100031" y="4154940"/>
            <a:ext cx="603360" cy="261720"/>
            <a:chOff x="2954709" y="4208068"/>
            <a:chExt cx="60336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3EEA9108-66C7-497B-8DB8-99091FEEE59B}"/>
                    </a:ext>
                  </a:extLst>
                </p14:cNvPr>
                <p14:cNvContentPartPr/>
                <p14:nvPr/>
              </p14:nvContentPartPr>
              <p14:xfrm>
                <a:off x="2954709" y="4296268"/>
                <a:ext cx="452520" cy="1735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3EEA9108-66C7-497B-8DB8-99091FEEE59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945709" y="4287268"/>
                  <a:ext cx="4701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4F41CAF7-CF33-4C62-979C-A4160679EF3F}"/>
                    </a:ext>
                  </a:extLst>
                </p14:cNvPr>
                <p14:cNvContentPartPr/>
                <p14:nvPr/>
              </p14:nvContentPartPr>
              <p14:xfrm>
                <a:off x="3371949" y="4208068"/>
                <a:ext cx="186120" cy="19044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4F41CAF7-CF33-4C62-979C-A4160679EF3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363309" y="4199428"/>
                  <a:ext cx="2037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874B0C1B-F7C7-41ED-80E4-81220B35203B}"/>
                    </a:ext>
                  </a:extLst>
                </p14:cNvPr>
                <p14:cNvContentPartPr/>
                <p14:nvPr/>
              </p14:nvContentPartPr>
              <p14:xfrm>
                <a:off x="3309309" y="4262068"/>
                <a:ext cx="147960" cy="9936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874B0C1B-F7C7-41ED-80E4-81220B35203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300669" y="4253068"/>
                  <a:ext cx="16560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upo 76">
            <a:extLst>
              <a:ext uri="{FF2B5EF4-FFF2-40B4-BE49-F238E27FC236}">
                <a16:creationId xmlns:a16="http://schemas.microsoft.com/office/drawing/2014/main" id="{84E56009-3081-4F0B-A6DF-F215DCBE9149}"/>
              </a:ext>
            </a:extLst>
          </p:cNvPr>
          <p:cNvGrpSpPr/>
          <p:nvPr/>
        </p:nvGrpSpPr>
        <p:grpSpPr>
          <a:xfrm>
            <a:off x="3841029" y="4159828"/>
            <a:ext cx="1686600" cy="107280"/>
            <a:chOff x="3841029" y="4159828"/>
            <a:chExt cx="1686600" cy="1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6BE573EC-76BD-498C-93CA-F4AAA1B00BE4}"/>
                    </a:ext>
                  </a:extLst>
                </p14:cNvPr>
                <p14:cNvContentPartPr/>
                <p14:nvPr/>
              </p14:nvContentPartPr>
              <p14:xfrm>
                <a:off x="3841029" y="4216348"/>
                <a:ext cx="489240" cy="2808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6BE573EC-76BD-498C-93CA-F4AAA1B00BE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832029" y="4207708"/>
                  <a:ext cx="5068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C8B5FDA0-965E-4D31-9A53-2A250A7058F3}"/>
                    </a:ext>
                  </a:extLst>
                </p14:cNvPr>
                <p14:cNvContentPartPr/>
                <p14:nvPr/>
              </p14:nvContentPartPr>
              <p14:xfrm>
                <a:off x="4296429" y="4197268"/>
                <a:ext cx="87120" cy="6984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C8B5FDA0-965E-4D31-9A53-2A250A7058F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287429" y="4188268"/>
                  <a:ext cx="1047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C0E91AD0-A178-483E-9DF2-CA6EE9B17890}"/>
                    </a:ext>
                  </a:extLst>
                </p14:cNvPr>
                <p14:cNvContentPartPr/>
                <p14:nvPr/>
              </p14:nvContentPartPr>
              <p14:xfrm>
                <a:off x="4369869" y="4214548"/>
                <a:ext cx="487440" cy="2880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C0E91AD0-A178-483E-9DF2-CA6EE9B1789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361229" y="4205548"/>
                  <a:ext cx="5050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368A22C8-C1F0-4AA6-A099-805AE1DF4836}"/>
                    </a:ext>
                  </a:extLst>
                </p14:cNvPr>
                <p14:cNvContentPartPr/>
                <p14:nvPr/>
              </p14:nvContentPartPr>
              <p14:xfrm>
                <a:off x="4843269" y="4186108"/>
                <a:ext cx="82800" cy="5796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368A22C8-C1F0-4AA6-A099-805AE1DF483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834269" y="4177108"/>
                  <a:ext cx="1004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431EA7DC-52F0-4C78-A14B-6ABF48E38853}"/>
                    </a:ext>
                  </a:extLst>
                </p14:cNvPr>
                <p14:cNvContentPartPr/>
                <p14:nvPr/>
              </p14:nvContentPartPr>
              <p14:xfrm>
                <a:off x="4902309" y="4159828"/>
                <a:ext cx="625320" cy="5472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431EA7DC-52F0-4C78-A14B-6ABF48E38853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893309" y="4150828"/>
                  <a:ext cx="64296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8412CCEA-3EE4-4503-97C1-C1048C1039FA}"/>
              </a:ext>
            </a:extLst>
          </p:cNvPr>
          <p:cNvGrpSpPr/>
          <p:nvPr/>
        </p:nvGrpSpPr>
        <p:grpSpPr>
          <a:xfrm>
            <a:off x="4302549" y="4475548"/>
            <a:ext cx="605160" cy="465120"/>
            <a:chOff x="4302549" y="4475548"/>
            <a:chExt cx="605160" cy="46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9C84F1FC-42FB-4B18-BCE4-EDB8E86F9B8E}"/>
                    </a:ext>
                  </a:extLst>
                </p14:cNvPr>
                <p14:cNvContentPartPr/>
                <p14:nvPr/>
              </p14:nvContentPartPr>
              <p14:xfrm>
                <a:off x="4302549" y="4541428"/>
                <a:ext cx="488520" cy="5076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9C84F1FC-42FB-4B18-BCE4-EDB8E86F9B8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293549" y="4532428"/>
                  <a:ext cx="5061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C5D82E32-5E7F-4693-B5F5-6E8557B4C821}"/>
                    </a:ext>
                  </a:extLst>
                </p14:cNvPr>
                <p14:cNvContentPartPr/>
                <p14:nvPr/>
              </p14:nvContentPartPr>
              <p14:xfrm>
                <a:off x="4734909" y="4475548"/>
                <a:ext cx="172800" cy="17064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C5D82E32-5E7F-4693-B5F5-6E8557B4C82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725909" y="4466908"/>
                  <a:ext cx="190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B7E8CD1F-9C00-4F65-800B-FB097AF8AD83}"/>
                    </a:ext>
                  </a:extLst>
                </p14:cNvPr>
                <p14:cNvContentPartPr/>
                <p14:nvPr/>
              </p14:nvContentPartPr>
              <p14:xfrm>
                <a:off x="4411629" y="4761748"/>
                <a:ext cx="194760" cy="151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B7E8CD1F-9C00-4F65-800B-FB097AF8AD8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402629" y="4753108"/>
                  <a:ext cx="212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2ED32F12-5384-4F49-93FC-452D88015B26}"/>
                    </a:ext>
                  </a:extLst>
                </p14:cNvPr>
                <p14:cNvContentPartPr/>
                <p14:nvPr/>
              </p14:nvContentPartPr>
              <p14:xfrm>
                <a:off x="4446189" y="4772548"/>
                <a:ext cx="163440" cy="16812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2ED32F12-5384-4F49-93FC-452D88015B2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437549" y="4763908"/>
                  <a:ext cx="18108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upo 153">
            <a:extLst>
              <a:ext uri="{FF2B5EF4-FFF2-40B4-BE49-F238E27FC236}">
                <a16:creationId xmlns:a16="http://schemas.microsoft.com/office/drawing/2014/main" id="{33A66A42-790E-47EF-9FE3-018AE480136C}"/>
              </a:ext>
            </a:extLst>
          </p:cNvPr>
          <p:cNvGrpSpPr/>
          <p:nvPr/>
        </p:nvGrpSpPr>
        <p:grpSpPr>
          <a:xfrm>
            <a:off x="4351509" y="5163868"/>
            <a:ext cx="973440" cy="252000"/>
            <a:chOff x="4351509" y="5163868"/>
            <a:chExt cx="973440" cy="25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0E0D9460-157A-4E01-8EAE-B7D650B2BFFB}"/>
                    </a:ext>
                  </a:extLst>
                </p14:cNvPr>
                <p14:cNvContentPartPr/>
                <p14:nvPr/>
              </p14:nvContentPartPr>
              <p14:xfrm>
                <a:off x="4351509" y="5163868"/>
                <a:ext cx="273600" cy="19656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0E0D9460-157A-4E01-8EAE-B7D650B2BFF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342869" y="5155228"/>
                  <a:ext cx="2912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53621978-0146-4A02-A739-6391F5878F2B}"/>
                    </a:ext>
                  </a:extLst>
                </p14:cNvPr>
                <p14:cNvContentPartPr/>
                <p14:nvPr/>
              </p14:nvContentPartPr>
              <p14:xfrm>
                <a:off x="4642389" y="5276908"/>
                <a:ext cx="133560" cy="13896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53621978-0146-4A02-A739-6391F5878F2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633749" y="5268268"/>
                  <a:ext cx="1512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33258CF0-322F-45BA-9FE7-3A4F98991A1B}"/>
                    </a:ext>
                  </a:extLst>
                </p14:cNvPr>
                <p14:cNvContentPartPr/>
                <p14:nvPr/>
              </p14:nvContentPartPr>
              <p14:xfrm>
                <a:off x="4765869" y="5289508"/>
                <a:ext cx="122760" cy="12132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33258CF0-322F-45BA-9FE7-3A4F98991A1B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756869" y="5280868"/>
                  <a:ext cx="1404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CA587625-6B6D-467B-BFBB-2B0B740FABBC}"/>
                    </a:ext>
                  </a:extLst>
                </p14:cNvPr>
                <p14:cNvContentPartPr/>
                <p14:nvPr/>
              </p14:nvContentPartPr>
              <p14:xfrm>
                <a:off x="4959549" y="5280508"/>
                <a:ext cx="112320" cy="2196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CA587625-6B6D-467B-BFBB-2B0B740FABB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950909" y="5271868"/>
                  <a:ext cx="1299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A9DE0733-4DFD-42A9-8A94-1CA673F5851C}"/>
                    </a:ext>
                  </a:extLst>
                </p14:cNvPr>
                <p14:cNvContentPartPr/>
                <p14:nvPr/>
              </p14:nvContentPartPr>
              <p14:xfrm>
                <a:off x="4982229" y="5342068"/>
                <a:ext cx="69480" cy="2700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A9DE0733-4DFD-42A9-8A94-1CA673F5851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973589" y="5333428"/>
                  <a:ext cx="871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BF99F6A0-723A-4E7D-8E53-8EC9EC52F5AA}"/>
                    </a:ext>
                  </a:extLst>
                </p14:cNvPr>
                <p14:cNvContentPartPr/>
                <p14:nvPr/>
              </p14:nvContentPartPr>
              <p14:xfrm>
                <a:off x="5169429" y="5218948"/>
                <a:ext cx="155520" cy="14544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BF99F6A0-723A-4E7D-8E53-8EC9EC52F5A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160789" y="5209948"/>
                  <a:ext cx="173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744183EF-A27B-4F81-B829-4CCE8A82D872}"/>
                    </a:ext>
                  </a:extLst>
                </p14:cNvPr>
                <p14:cNvContentPartPr/>
                <p14:nvPr/>
              </p14:nvContentPartPr>
              <p14:xfrm>
                <a:off x="5172669" y="5217868"/>
                <a:ext cx="127080" cy="11844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744183EF-A27B-4F81-B829-4CCE8A82D87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164029" y="5209228"/>
                  <a:ext cx="14472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upo 164">
            <a:extLst>
              <a:ext uri="{FF2B5EF4-FFF2-40B4-BE49-F238E27FC236}">
                <a16:creationId xmlns:a16="http://schemas.microsoft.com/office/drawing/2014/main" id="{86B287EC-4623-42E1-8095-A3B7BBD2B272}"/>
              </a:ext>
            </a:extLst>
          </p:cNvPr>
          <p:cNvGrpSpPr/>
          <p:nvPr/>
        </p:nvGrpSpPr>
        <p:grpSpPr>
          <a:xfrm>
            <a:off x="5702229" y="4424068"/>
            <a:ext cx="1130760" cy="294840"/>
            <a:chOff x="5702229" y="4424068"/>
            <a:chExt cx="1130760" cy="2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258A12DA-207C-4198-B2C6-485BB2627DB1}"/>
                    </a:ext>
                  </a:extLst>
                </p14:cNvPr>
                <p14:cNvContentPartPr/>
                <p14:nvPr/>
              </p14:nvContentPartPr>
              <p14:xfrm>
                <a:off x="5836869" y="4478428"/>
                <a:ext cx="30600" cy="14112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258A12DA-207C-4198-B2C6-485BB2627DB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828229" y="4469788"/>
                  <a:ext cx="482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8A0CD6CB-4A8D-4F98-966C-AF5D5E7C87C6}"/>
                    </a:ext>
                  </a:extLst>
                </p14:cNvPr>
                <p14:cNvContentPartPr/>
                <p14:nvPr/>
              </p14:nvContentPartPr>
              <p14:xfrm>
                <a:off x="5702229" y="4497508"/>
                <a:ext cx="330840" cy="22140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8A0CD6CB-4A8D-4F98-966C-AF5D5E7C87C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693589" y="4488868"/>
                  <a:ext cx="3484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ABC70A01-762F-41C2-9EE1-54C082A761B8}"/>
                    </a:ext>
                  </a:extLst>
                </p14:cNvPr>
                <p14:cNvContentPartPr/>
                <p14:nvPr/>
              </p14:nvContentPartPr>
              <p14:xfrm>
                <a:off x="6064029" y="4557628"/>
                <a:ext cx="43920" cy="8820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ABC70A01-762F-41C2-9EE1-54C082A761B8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055389" y="4548628"/>
                  <a:ext cx="615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F752DEBF-69D8-4D7B-825E-56CDD42BAF15}"/>
                    </a:ext>
                  </a:extLst>
                </p14:cNvPr>
                <p14:cNvContentPartPr/>
                <p14:nvPr/>
              </p14:nvContentPartPr>
              <p14:xfrm>
                <a:off x="5988789" y="4424068"/>
                <a:ext cx="79560" cy="7452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F752DEBF-69D8-4D7B-825E-56CDD42BAF1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979789" y="4415428"/>
                  <a:ext cx="972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F2547387-324D-4061-A353-A70E59B78D96}"/>
                    </a:ext>
                  </a:extLst>
                </p14:cNvPr>
                <p14:cNvContentPartPr/>
                <p14:nvPr/>
              </p14:nvContentPartPr>
              <p14:xfrm>
                <a:off x="6195069" y="4529908"/>
                <a:ext cx="275040" cy="12528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F2547387-324D-4061-A353-A70E59B78D9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186429" y="4520908"/>
                  <a:ext cx="292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1CE43974-ECEC-4568-908C-49D4BB2D62FC}"/>
                    </a:ext>
                  </a:extLst>
                </p14:cNvPr>
                <p14:cNvContentPartPr/>
                <p14:nvPr/>
              </p14:nvContentPartPr>
              <p14:xfrm>
                <a:off x="6338709" y="4521268"/>
                <a:ext cx="267480" cy="14040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1CE43974-ECEC-4568-908C-49D4BB2D62F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329709" y="4512628"/>
                  <a:ext cx="285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3CE0F7BF-967F-43C3-B588-3BB379F65887}"/>
                    </a:ext>
                  </a:extLst>
                </p14:cNvPr>
                <p14:cNvContentPartPr/>
                <p14:nvPr/>
              </p14:nvContentPartPr>
              <p14:xfrm>
                <a:off x="6601149" y="4520188"/>
                <a:ext cx="231840" cy="10980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3CE0F7BF-967F-43C3-B588-3BB379F6588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592149" y="4511188"/>
                  <a:ext cx="24948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upo 163">
            <a:extLst>
              <a:ext uri="{FF2B5EF4-FFF2-40B4-BE49-F238E27FC236}">
                <a16:creationId xmlns:a16="http://schemas.microsoft.com/office/drawing/2014/main" id="{51E3BB6C-A60A-4BBC-ADF9-9F499D56EA86}"/>
              </a:ext>
            </a:extLst>
          </p:cNvPr>
          <p:cNvGrpSpPr/>
          <p:nvPr/>
        </p:nvGrpSpPr>
        <p:grpSpPr>
          <a:xfrm>
            <a:off x="7254909" y="4455388"/>
            <a:ext cx="439200" cy="178200"/>
            <a:chOff x="7254909" y="4455388"/>
            <a:chExt cx="43920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677C12FA-6947-4361-9ED5-C678C5636632}"/>
                    </a:ext>
                  </a:extLst>
                </p14:cNvPr>
                <p14:cNvContentPartPr/>
                <p14:nvPr/>
              </p14:nvContentPartPr>
              <p14:xfrm>
                <a:off x="7254909" y="4484188"/>
                <a:ext cx="198720" cy="11808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677C12FA-6947-4361-9ED5-C678C563663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245909" y="4475548"/>
                  <a:ext cx="216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6A60CC04-0F62-4C2C-BE66-0F393B7B6BEC}"/>
                    </a:ext>
                  </a:extLst>
                </p14:cNvPr>
                <p14:cNvContentPartPr/>
                <p14:nvPr/>
              </p14:nvContentPartPr>
              <p14:xfrm>
                <a:off x="7385589" y="4455388"/>
                <a:ext cx="308520" cy="17820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6A60CC04-0F62-4C2C-BE66-0F393B7B6BE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376949" y="4446748"/>
                  <a:ext cx="32616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upo 167">
            <a:extLst>
              <a:ext uri="{FF2B5EF4-FFF2-40B4-BE49-F238E27FC236}">
                <a16:creationId xmlns:a16="http://schemas.microsoft.com/office/drawing/2014/main" id="{CD4BAC04-0688-4223-B4DC-DBE334944C1E}"/>
              </a:ext>
            </a:extLst>
          </p:cNvPr>
          <p:cNvGrpSpPr/>
          <p:nvPr/>
        </p:nvGrpSpPr>
        <p:grpSpPr>
          <a:xfrm>
            <a:off x="3127149" y="5577623"/>
            <a:ext cx="553320" cy="450360"/>
            <a:chOff x="3049029" y="5487868"/>
            <a:chExt cx="553320" cy="4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2F025007-BA24-49D4-98ED-B0B1E8DCE331}"/>
                    </a:ext>
                  </a:extLst>
                </p14:cNvPr>
                <p14:cNvContentPartPr/>
                <p14:nvPr/>
              </p14:nvContentPartPr>
              <p14:xfrm>
                <a:off x="3049029" y="5487868"/>
                <a:ext cx="381600" cy="27828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2F025007-BA24-49D4-98ED-B0B1E8DCE33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040389" y="5478868"/>
                  <a:ext cx="3992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69BCD8AB-0F43-42FC-A1B8-F5C06D48591A}"/>
                    </a:ext>
                  </a:extLst>
                </p14:cNvPr>
                <p14:cNvContentPartPr/>
                <p14:nvPr/>
              </p14:nvContentPartPr>
              <p14:xfrm>
                <a:off x="3407589" y="5686228"/>
                <a:ext cx="194760" cy="25200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69BCD8AB-0F43-42FC-A1B8-F5C06D48591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398589" y="5677588"/>
                  <a:ext cx="21240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upo 171">
            <a:extLst>
              <a:ext uri="{FF2B5EF4-FFF2-40B4-BE49-F238E27FC236}">
                <a16:creationId xmlns:a16="http://schemas.microsoft.com/office/drawing/2014/main" id="{2987F557-695A-4295-BE32-5F24C4E2FA8F}"/>
              </a:ext>
            </a:extLst>
          </p:cNvPr>
          <p:cNvGrpSpPr/>
          <p:nvPr/>
        </p:nvGrpSpPr>
        <p:grpSpPr>
          <a:xfrm>
            <a:off x="3844989" y="5995828"/>
            <a:ext cx="558360" cy="57960"/>
            <a:chOff x="3844989" y="5995828"/>
            <a:chExt cx="558360" cy="5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852BD4C2-7914-46CD-865B-2A26054F558B}"/>
                    </a:ext>
                  </a:extLst>
                </p14:cNvPr>
                <p14:cNvContentPartPr/>
                <p14:nvPr/>
              </p14:nvContentPartPr>
              <p14:xfrm>
                <a:off x="3844989" y="5996908"/>
                <a:ext cx="521280" cy="3348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852BD4C2-7914-46CD-865B-2A26054F558B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836349" y="5988268"/>
                  <a:ext cx="5389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0560C089-6E34-43AC-BA15-BB25D7245694}"/>
                    </a:ext>
                  </a:extLst>
                </p14:cNvPr>
                <p14:cNvContentPartPr/>
                <p14:nvPr/>
              </p14:nvContentPartPr>
              <p14:xfrm>
                <a:off x="4291389" y="5995828"/>
                <a:ext cx="111960" cy="5796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0560C089-6E34-43AC-BA15-BB25D724569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282389" y="5987188"/>
                  <a:ext cx="12960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upo 186">
            <a:extLst>
              <a:ext uri="{FF2B5EF4-FFF2-40B4-BE49-F238E27FC236}">
                <a16:creationId xmlns:a16="http://schemas.microsoft.com/office/drawing/2014/main" id="{D80C75C6-CC19-448D-AE77-C8E345D6FE00}"/>
              </a:ext>
            </a:extLst>
          </p:cNvPr>
          <p:cNvGrpSpPr/>
          <p:nvPr/>
        </p:nvGrpSpPr>
        <p:grpSpPr>
          <a:xfrm>
            <a:off x="4732389" y="6012748"/>
            <a:ext cx="807480" cy="87480"/>
            <a:chOff x="4732389" y="6012748"/>
            <a:chExt cx="807480" cy="8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95B836D3-CD20-47EF-9285-AE00DECC2C92}"/>
                    </a:ext>
                  </a:extLst>
                </p14:cNvPr>
                <p14:cNvContentPartPr/>
                <p14:nvPr/>
              </p14:nvContentPartPr>
              <p14:xfrm>
                <a:off x="4732389" y="6012748"/>
                <a:ext cx="102240" cy="4284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95B836D3-CD20-47EF-9285-AE00DECC2C9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723749" y="6004108"/>
                  <a:ext cx="1198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19F419F7-B045-4BB8-943E-1E1E8DFF938F}"/>
                    </a:ext>
                  </a:extLst>
                </p14:cNvPr>
                <p14:cNvContentPartPr/>
                <p14:nvPr/>
              </p14:nvContentPartPr>
              <p14:xfrm>
                <a:off x="4842909" y="6028228"/>
                <a:ext cx="696960" cy="5292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19F419F7-B045-4BB8-943E-1E1E8DFF938F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833909" y="6019228"/>
                  <a:ext cx="7146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C0BD4509-A9B3-440E-B01B-83346252C05D}"/>
                    </a:ext>
                  </a:extLst>
                </p14:cNvPr>
                <p14:cNvContentPartPr/>
                <p14:nvPr/>
              </p14:nvContentPartPr>
              <p14:xfrm>
                <a:off x="4743909" y="6039028"/>
                <a:ext cx="75600" cy="6120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C0BD4509-A9B3-440E-B01B-83346252C05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734909" y="6030388"/>
                  <a:ext cx="9324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upo 188">
            <a:extLst>
              <a:ext uri="{FF2B5EF4-FFF2-40B4-BE49-F238E27FC236}">
                <a16:creationId xmlns:a16="http://schemas.microsoft.com/office/drawing/2014/main" id="{DED34797-B083-48F8-B103-33E777B4FF98}"/>
              </a:ext>
            </a:extLst>
          </p:cNvPr>
          <p:cNvGrpSpPr/>
          <p:nvPr/>
        </p:nvGrpSpPr>
        <p:grpSpPr>
          <a:xfrm>
            <a:off x="4165749" y="6361228"/>
            <a:ext cx="1319400" cy="487318"/>
            <a:chOff x="4165749" y="6361228"/>
            <a:chExt cx="1319400" cy="48731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8C007C18-16CA-4CC6-8F75-699F865143A2}"/>
                    </a:ext>
                  </a:extLst>
                </p14:cNvPr>
                <p14:cNvContentPartPr/>
                <p14:nvPr/>
              </p14:nvContentPartPr>
              <p14:xfrm>
                <a:off x="4165749" y="6361228"/>
                <a:ext cx="250560" cy="17712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8C007C18-16CA-4CC6-8F75-699F865143A2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157109" y="6352588"/>
                  <a:ext cx="268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967C2145-3ADA-442C-AA2C-B7CEB3EE37E9}"/>
                    </a:ext>
                  </a:extLst>
                </p14:cNvPr>
                <p14:cNvContentPartPr/>
                <p14:nvPr/>
              </p14:nvContentPartPr>
              <p14:xfrm>
                <a:off x="4529349" y="6444388"/>
                <a:ext cx="112680" cy="900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967C2145-3ADA-442C-AA2C-B7CEB3EE37E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520349" y="6435748"/>
                  <a:ext cx="1303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A68EBB0F-E529-4AFD-B6F5-202DCBB82813}"/>
                    </a:ext>
                  </a:extLst>
                </p14:cNvPr>
                <p14:cNvContentPartPr/>
                <p14:nvPr/>
              </p14:nvContentPartPr>
              <p14:xfrm>
                <a:off x="4537269" y="6512428"/>
                <a:ext cx="105840" cy="2016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A68EBB0F-E529-4AFD-B6F5-202DCBB82813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528629" y="6503428"/>
                  <a:ext cx="123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F51CA0A4-9BFF-413B-8839-8551EF85A06F}"/>
                    </a:ext>
                  </a:extLst>
                </p14:cNvPr>
                <p14:cNvContentPartPr/>
                <p14:nvPr/>
              </p14:nvContentPartPr>
              <p14:xfrm>
                <a:off x="4814469" y="6405148"/>
                <a:ext cx="155520" cy="11268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F51CA0A4-9BFF-413B-8839-8551EF85A06F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805469" y="6396148"/>
                  <a:ext cx="1731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4B22B739-95FF-40D8-BF5D-46103C37C03B}"/>
                    </a:ext>
                  </a:extLst>
                </p14:cNvPr>
                <p14:cNvContentPartPr/>
                <p14:nvPr/>
              </p14:nvContentPartPr>
              <p14:xfrm>
                <a:off x="4172229" y="6668668"/>
                <a:ext cx="287640" cy="16848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4B22B739-95FF-40D8-BF5D-46103C37C03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163589" y="6660028"/>
                  <a:ext cx="3052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41273BD4-B028-4473-8357-7AF2FE0377CF}"/>
                    </a:ext>
                  </a:extLst>
                </p14:cNvPr>
                <p14:cNvContentPartPr/>
                <p14:nvPr/>
              </p14:nvContentPartPr>
              <p14:xfrm>
                <a:off x="4561749" y="6737306"/>
                <a:ext cx="151920" cy="11124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41273BD4-B028-4473-8357-7AF2FE0377CF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553109" y="6728306"/>
                  <a:ext cx="169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9D675736-38CB-4F3E-B919-02D37CFA450F}"/>
                    </a:ext>
                  </a:extLst>
                </p14:cNvPr>
                <p14:cNvContentPartPr/>
                <p14:nvPr/>
              </p14:nvContentPartPr>
              <p14:xfrm>
                <a:off x="4746429" y="6701543"/>
                <a:ext cx="156600" cy="11880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9D675736-38CB-4F3E-B919-02D37CFA450F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737429" y="6692903"/>
                  <a:ext cx="1742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380FE3B7-7DDD-4107-98E1-9A9C84B66A8D}"/>
                    </a:ext>
                  </a:extLst>
                </p14:cNvPr>
                <p14:cNvContentPartPr/>
                <p14:nvPr/>
              </p14:nvContentPartPr>
              <p14:xfrm>
                <a:off x="5022189" y="6732143"/>
                <a:ext cx="114480" cy="1584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380FE3B7-7DDD-4107-98E1-9A9C84B66A8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013189" y="6723143"/>
                  <a:ext cx="1321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5BA2F708-D9E3-4D3A-B4AF-C79DE0065D3B}"/>
                    </a:ext>
                  </a:extLst>
                </p14:cNvPr>
                <p14:cNvContentPartPr/>
                <p14:nvPr/>
              </p14:nvContentPartPr>
              <p14:xfrm>
                <a:off x="5038029" y="6793703"/>
                <a:ext cx="72360" cy="1080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5BA2F708-D9E3-4D3A-B4AF-C79DE0065D3B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029389" y="6785063"/>
                  <a:ext cx="900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4F2CD38C-1E1B-4707-B48B-7FB5CF77548C}"/>
                    </a:ext>
                  </a:extLst>
                </p14:cNvPr>
                <p14:cNvContentPartPr/>
                <p14:nvPr/>
              </p14:nvContentPartPr>
              <p14:xfrm>
                <a:off x="5232789" y="6534863"/>
                <a:ext cx="252360" cy="20916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4F2CD38C-1E1B-4707-B48B-7FB5CF77548C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224149" y="6526223"/>
                  <a:ext cx="27000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upo 203">
            <a:extLst>
              <a:ext uri="{FF2B5EF4-FFF2-40B4-BE49-F238E27FC236}">
                <a16:creationId xmlns:a16="http://schemas.microsoft.com/office/drawing/2014/main" id="{4533DE91-07EC-4AC8-A9C9-83BCEB3A4240}"/>
              </a:ext>
            </a:extLst>
          </p:cNvPr>
          <p:cNvGrpSpPr/>
          <p:nvPr/>
        </p:nvGrpSpPr>
        <p:grpSpPr>
          <a:xfrm>
            <a:off x="5863509" y="5932223"/>
            <a:ext cx="954000" cy="194760"/>
            <a:chOff x="5863509" y="5932223"/>
            <a:chExt cx="95400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D3150E7D-B927-4D1E-8431-51293386809E}"/>
                    </a:ext>
                  </a:extLst>
                </p14:cNvPr>
                <p14:cNvContentPartPr/>
                <p14:nvPr/>
              </p14:nvContentPartPr>
              <p14:xfrm>
                <a:off x="5993469" y="5992343"/>
                <a:ext cx="18360" cy="9468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D3150E7D-B927-4D1E-8431-51293386809E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984829" y="5983343"/>
                  <a:ext cx="360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EFECE92F-43B9-465D-ABB5-FBB77204B2E2}"/>
                    </a:ext>
                  </a:extLst>
                </p14:cNvPr>
                <p14:cNvContentPartPr/>
                <p14:nvPr/>
              </p14:nvContentPartPr>
              <p14:xfrm>
                <a:off x="5863509" y="5970023"/>
                <a:ext cx="213840" cy="15696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EFECE92F-43B9-465D-ABB5-FBB77204B2E2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854509" y="5961383"/>
                  <a:ext cx="231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1CB21DBF-4B5B-4ACC-8A68-EC88C0B1111B}"/>
                    </a:ext>
                  </a:extLst>
                </p14:cNvPr>
                <p14:cNvContentPartPr/>
                <p14:nvPr/>
              </p14:nvContentPartPr>
              <p14:xfrm>
                <a:off x="6093549" y="5932223"/>
                <a:ext cx="103320" cy="12312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1CB21DBF-4B5B-4ACC-8A68-EC88C0B1111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084909" y="5923583"/>
                  <a:ext cx="1209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CDAB9CC6-F2F1-450B-B783-87C2B02B7558}"/>
                    </a:ext>
                  </a:extLst>
                </p14:cNvPr>
                <p14:cNvContentPartPr/>
                <p14:nvPr/>
              </p14:nvContentPartPr>
              <p14:xfrm>
                <a:off x="6294429" y="5969303"/>
                <a:ext cx="103680" cy="9648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CDAB9CC6-F2F1-450B-B783-87C2B02B755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285429" y="5960303"/>
                  <a:ext cx="121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345E0EDD-D585-4506-8C5C-2B8D1393ADE3}"/>
                    </a:ext>
                  </a:extLst>
                </p14:cNvPr>
                <p14:cNvContentPartPr/>
                <p14:nvPr/>
              </p14:nvContentPartPr>
              <p14:xfrm>
                <a:off x="6459309" y="5976863"/>
                <a:ext cx="48600" cy="9036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345E0EDD-D585-4506-8C5C-2B8D1393ADE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450669" y="5967863"/>
                  <a:ext cx="662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4D662A97-5B97-453E-8CB9-3AD43CB8C10A}"/>
                    </a:ext>
                  </a:extLst>
                </p14:cNvPr>
                <p14:cNvContentPartPr/>
                <p14:nvPr/>
              </p14:nvContentPartPr>
              <p14:xfrm>
                <a:off x="6382629" y="5988383"/>
                <a:ext cx="201600" cy="10512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4D662A97-5B97-453E-8CB9-3AD43CB8C10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373629" y="5979383"/>
                  <a:ext cx="2192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08834FAA-0B60-41C8-B347-B39862885F7D}"/>
                    </a:ext>
                  </a:extLst>
                </p14:cNvPr>
                <p14:cNvContentPartPr/>
                <p14:nvPr/>
              </p14:nvContentPartPr>
              <p14:xfrm>
                <a:off x="6589269" y="5978303"/>
                <a:ext cx="228240" cy="11232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08834FAA-0B60-41C8-B347-B39862885F7D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580629" y="5969303"/>
                  <a:ext cx="24588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upo 202">
            <a:extLst>
              <a:ext uri="{FF2B5EF4-FFF2-40B4-BE49-F238E27FC236}">
                <a16:creationId xmlns:a16="http://schemas.microsoft.com/office/drawing/2014/main" id="{7EA01D8D-F05E-45BD-8B74-7B8E064F477D}"/>
              </a:ext>
            </a:extLst>
          </p:cNvPr>
          <p:cNvGrpSpPr/>
          <p:nvPr/>
        </p:nvGrpSpPr>
        <p:grpSpPr>
          <a:xfrm>
            <a:off x="7209189" y="5930783"/>
            <a:ext cx="570240" cy="172080"/>
            <a:chOff x="7209189" y="5930783"/>
            <a:chExt cx="570240" cy="17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6912692B-2F61-443B-A729-ABB0E5D7A3DC}"/>
                    </a:ext>
                  </a:extLst>
                </p14:cNvPr>
                <p14:cNvContentPartPr/>
                <p14:nvPr/>
              </p14:nvContentPartPr>
              <p14:xfrm>
                <a:off x="7209189" y="5984783"/>
                <a:ext cx="181800" cy="11520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6912692B-2F61-443B-A729-ABB0E5D7A3D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200189" y="5975783"/>
                  <a:ext cx="199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1310D593-963F-4368-AB4C-843D181D7DC2}"/>
                    </a:ext>
                  </a:extLst>
                </p14:cNvPr>
                <p14:cNvContentPartPr/>
                <p14:nvPr/>
              </p14:nvContentPartPr>
              <p14:xfrm>
                <a:off x="7393149" y="5967863"/>
                <a:ext cx="85320" cy="13500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1310D593-963F-4368-AB4C-843D181D7DC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384149" y="5958863"/>
                  <a:ext cx="1029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D59DE42F-45E8-4B2C-ABD4-F0D455CB67F1}"/>
                    </a:ext>
                  </a:extLst>
                </p14:cNvPr>
                <p14:cNvContentPartPr/>
                <p14:nvPr/>
              </p14:nvContentPartPr>
              <p14:xfrm>
                <a:off x="7327269" y="5966423"/>
                <a:ext cx="212400" cy="6156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D59DE42F-45E8-4B2C-ABD4-F0D455CB67F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318269" y="5957423"/>
                  <a:ext cx="2300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F3F69E42-39A7-4F2E-8E06-D8C9CB4E96FF}"/>
                    </a:ext>
                  </a:extLst>
                </p14:cNvPr>
                <p14:cNvContentPartPr/>
                <p14:nvPr/>
              </p14:nvContentPartPr>
              <p14:xfrm>
                <a:off x="7391349" y="6058583"/>
                <a:ext cx="149040" cy="1404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F3F69E42-39A7-4F2E-8E06-D8C9CB4E96F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382349" y="6049583"/>
                  <a:ext cx="1666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11D4035F-AEF8-4959-8E2C-F67D5F5C6ACD}"/>
                    </a:ext>
                  </a:extLst>
                </p14:cNvPr>
                <p14:cNvContentPartPr/>
                <p14:nvPr/>
              </p14:nvContentPartPr>
              <p14:xfrm>
                <a:off x="7565229" y="5930783"/>
                <a:ext cx="214200" cy="15552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11D4035F-AEF8-4959-8E2C-F67D5F5C6ACD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556589" y="5922143"/>
                  <a:ext cx="231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6CBE404D-7914-4E11-A42F-CF39775162F2}"/>
                    </a:ext>
                  </a:extLst>
                </p14:cNvPr>
                <p14:cNvContentPartPr/>
                <p14:nvPr/>
              </p14:nvContentPartPr>
              <p14:xfrm>
                <a:off x="7637229" y="6041303"/>
                <a:ext cx="108360" cy="2268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6CBE404D-7914-4E11-A42F-CF39775162F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628589" y="6032303"/>
                  <a:ext cx="1260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upo 212">
            <a:extLst>
              <a:ext uri="{FF2B5EF4-FFF2-40B4-BE49-F238E27FC236}">
                <a16:creationId xmlns:a16="http://schemas.microsoft.com/office/drawing/2014/main" id="{A57047B3-7846-493D-86F7-3EB1965D3448}"/>
              </a:ext>
            </a:extLst>
          </p:cNvPr>
          <p:cNvGrpSpPr/>
          <p:nvPr/>
        </p:nvGrpSpPr>
        <p:grpSpPr>
          <a:xfrm>
            <a:off x="3092589" y="4592663"/>
            <a:ext cx="626760" cy="350640"/>
            <a:chOff x="3092589" y="4592663"/>
            <a:chExt cx="62676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AC4CE1CF-2574-41E4-AE35-D0A17E04FF8E}"/>
                    </a:ext>
                  </a:extLst>
                </p14:cNvPr>
                <p14:cNvContentPartPr/>
                <p14:nvPr/>
              </p14:nvContentPartPr>
              <p14:xfrm>
                <a:off x="3228309" y="4681223"/>
                <a:ext cx="24840" cy="11736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AC4CE1CF-2574-41E4-AE35-D0A17E04FF8E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219309" y="4672583"/>
                  <a:ext cx="42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F02801B9-3F27-45B4-89FB-B6ED9EC68ECB}"/>
                    </a:ext>
                  </a:extLst>
                </p14:cNvPr>
                <p14:cNvContentPartPr/>
                <p14:nvPr/>
              </p14:nvContentPartPr>
              <p14:xfrm>
                <a:off x="3092589" y="4617143"/>
                <a:ext cx="207000" cy="10044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F02801B9-3F27-45B4-89FB-B6ED9EC68EC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083949" y="4608503"/>
                  <a:ext cx="224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0E73E1AF-54AB-4B96-BD76-46131848DD07}"/>
                    </a:ext>
                  </a:extLst>
                </p14:cNvPr>
                <p14:cNvContentPartPr/>
                <p14:nvPr/>
              </p14:nvContentPartPr>
              <p14:xfrm>
                <a:off x="3311469" y="4737743"/>
                <a:ext cx="34560" cy="2304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0E73E1AF-54AB-4B96-BD76-46131848DD07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302829" y="4729103"/>
                  <a:ext cx="522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49BD676B-4E9D-4268-8DD8-21368FEF9282}"/>
                    </a:ext>
                  </a:extLst>
                </p14:cNvPr>
                <p14:cNvContentPartPr/>
                <p14:nvPr/>
              </p14:nvContentPartPr>
              <p14:xfrm>
                <a:off x="3450429" y="4650623"/>
                <a:ext cx="14400" cy="10476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49BD676B-4E9D-4268-8DD8-21368FEF928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441789" y="4641623"/>
                  <a:ext cx="32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F65C9B73-3C79-4932-96C4-5E802F4DABDF}"/>
                    </a:ext>
                  </a:extLst>
                </p14:cNvPr>
                <p14:cNvContentPartPr/>
                <p14:nvPr/>
              </p14:nvContentPartPr>
              <p14:xfrm>
                <a:off x="3365829" y="4592663"/>
                <a:ext cx="273960" cy="16920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F65C9B73-3C79-4932-96C4-5E802F4DABD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357189" y="4583663"/>
                  <a:ext cx="2916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CD20EBF5-0AB7-4F2B-8463-20F079905C60}"/>
                    </a:ext>
                  </a:extLst>
                </p14:cNvPr>
                <p14:cNvContentPartPr/>
                <p14:nvPr/>
              </p14:nvContentPartPr>
              <p14:xfrm>
                <a:off x="3674349" y="4723703"/>
                <a:ext cx="44640" cy="1800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CD20EBF5-0AB7-4F2B-8463-20F079905C60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665709" y="4715063"/>
                  <a:ext cx="622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780A8565-FCC7-4DF3-BC1B-7F0B2B95E35D}"/>
                    </a:ext>
                  </a:extLst>
                </p14:cNvPr>
                <p14:cNvContentPartPr/>
                <p14:nvPr/>
              </p14:nvContentPartPr>
              <p14:xfrm>
                <a:off x="3165669" y="4853303"/>
                <a:ext cx="542520" cy="4608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780A8565-FCC7-4DF3-BC1B-7F0B2B95E35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157029" y="4844303"/>
                  <a:ext cx="5601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E0099267-E43C-4DB1-9B9F-963929856E9C}"/>
                    </a:ext>
                  </a:extLst>
                </p14:cNvPr>
                <p14:cNvContentPartPr/>
                <p14:nvPr/>
              </p14:nvContentPartPr>
              <p14:xfrm>
                <a:off x="3222909" y="4897943"/>
                <a:ext cx="496440" cy="4536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E0099267-E43C-4DB1-9B9F-963929856E9C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213909" y="4889303"/>
                  <a:ext cx="51408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upo 217">
            <a:extLst>
              <a:ext uri="{FF2B5EF4-FFF2-40B4-BE49-F238E27FC236}">
                <a16:creationId xmlns:a16="http://schemas.microsoft.com/office/drawing/2014/main" id="{1E92188F-3CAD-4C46-B26E-0B99F1F30E5D}"/>
              </a:ext>
            </a:extLst>
          </p:cNvPr>
          <p:cNvGrpSpPr/>
          <p:nvPr/>
        </p:nvGrpSpPr>
        <p:grpSpPr>
          <a:xfrm>
            <a:off x="3108429" y="6223463"/>
            <a:ext cx="492480" cy="203400"/>
            <a:chOff x="3108429" y="6223463"/>
            <a:chExt cx="49248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7C2695E6-2D06-4E4F-9378-360420803D73}"/>
                    </a:ext>
                  </a:extLst>
                </p14:cNvPr>
                <p14:cNvContentPartPr/>
                <p14:nvPr/>
              </p14:nvContentPartPr>
              <p14:xfrm>
                <a:off x="3208869" y="6269903"/>
                <a:ext cx="31320" cy="15696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7C2695E6-2D06-4E4F-9378-360420803D7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200229" y="6260903"/>
                  <a:ext cx="48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5EA8EB11-F60B-45B2-AF67-CBCECE65A25B}"/>
                    </a:ext>
                  </a:extLst>
                </p14:cNvPr>
                <p14:cNvContentPartPr/>
                <p14:nvPr/>
              </p14:nvContentPartPr>
              <p14:xfrm>
                <a:off x="3108429" y="6223463"/>
                <a:ext cx="195480" cy="10080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5EA8EB11-F60B-45B2-AF67-CBCECE65A25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099429" y="6214463"/>
                  <a:ext cx="2131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82C87EDC-F87C-4C04-BF0A-5B1A58E7D616}"/>
                    </a:ext>
                  </a:extLst>
                </p14:cNvPr>
                <p14:cNvContentPartPr/>
                <p14:nvPr/>
              </p14:nvContentPartPr>
              <p14:xfrm>
                <a:off x="3380589" y="6341183"/>
                <a:ext cx="29520" cy="3600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82C87EDC-F87C-4C04-BF0A-5B1A58E7D616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371589" y="6332543"/>
                  <a:ext cx="471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DEE87D54-F1F4-4A0A-B0A4-646103EAADBA}"/>
                    </a:ext>
                  </a:extLst>
                </p14:cNvPr>
                <p14:cNvContentPartPr/>
                <p14:nvPr/>
              </p14:nvContentPartPr>
              <p14:xfrm>
                <a:off x="3422709" y="6232823"/>
                <a:ext cx="178200" cy="17532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DEE87D54-F1F4-4A0A-B0A4-646103EAADB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413709" y="6224183"/>
                  <a:ext cx="19584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upo 220">
            <a:extLst>
              <a:ext uri="{FF2B5EF4-FFF2-40B4-BE49-F238E27FC236}">
                <a16:creationId xmlns:a16="http://schemas.microsoft.com/office/drawing/2014/main" id="{65D9DC39-F56D-4F33-8865-45D95A18BB53}"/>
              </a:ext>
            </a:extLst>
          </p:cNvPr>
          <p:cNvGrpSpPr/>
          <p:nvPr/>
        </p:nvGrpSpPr>
        <p:grpSpPr>
          <a:xfrm>
            <a:off x="3186189" y="6526583"/>
            <a:ext cx="456480" cy="82800"/>
            <a:chOff x="3186189" y="6526583"/>
            <a:chExt cx="456480" cy="8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238B7C14-8955-461E-B33E-6D8A9282AE35}"/>
                    </a:ext>
                  </a:extLst>
                </p14:cNvPr>
                <p14:cNvContentPartPr/>
                <p14:nvPr/>
              </p14:nvContentPartPr>
              <p14:xfrm>
                <a:off x="3186189" y="6526583"/>
                <a:ext cx="456480" cy="1944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238B7C14-8955-461E-B33E-6D8A9282AE35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177549" y="6517943"/>
                  <a:ext cx="474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CF61462B-F07B-4158-9659-C313B2BC0CE7}"/>
                    </a:ext>
                  </a:extLst>
                </p14:cNvPr>
                <p14:cNvContentPartPr/>
                <p14:nvPr/>
              </p14:nvContentPartPr>
              <p14:xfrm>
                <a:off x="3197709" y="6588863"/>
                <a:ext cx="417600" cy="2052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CF61462B-F07B-4158-9659-C313B2BC0CE7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189069" y="6580223"/>
                  <a:ext cx="435240" cy="3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222" name="Entrada de lápiz 221">
                <a:extLst>
                  <a:ext uri="{FF2B5EF4-FFF2-40B4-BE49-F238E27FC236}">
                    <a16:creationId xmlns:a16="http://schemas.microsoft.com/office/drawing/2014/main" id="{24A54C78-1957-4A43-AC76-D54B62B2089B}"/>
                  </a:ext>
                </a:extLst>
              </p14:cNvPr>
              <p14:cNvContentPartPr/>
              <p14:nvPr/>
            </p14:nvContentPartPr>
            <p14:xfrm>
              <a:off x="1150389" y="2621303"/>
              <a:ext cx="126360" cy="61920"/>
            </p14:xfrm>
          </p:contentPart>
        </mc:Choice>
        <mc:Fallback xmlns="">
          <p:pic>
            <p:nvPicPr>
              <p:cNvPr id="222" name="Entrada de lápiz 221">
                <a:extLst>
                  <a:ext uri="{FF2B5EF4-FFF2-40B4-BE49-F238E27FC236}">
                    <a16:creationId xmlns:a16="http://schemas.microsoft.com/office/drawing/2014/main" id="{24A54C78-1957-4A43-AC76-D54B62B2089B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1141749" y="2612303"/>
                <a:ext cx="14400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223" name="Entrada de lápiz 222">
                <a:extLst>
                  <a:ext uri="{FF2B5EF4-FFF2-40B4-BE49-F238E27FC236}">
                    <a16:creationId xmlns:a16="http://schemas.microsoft.com/office/drawing/2014/main" id="{F279F14E-0A4E-4416-A98B-F44E5E90A056}"/>
                  </a:ext>
                </a:extLst>
              </p14:cNvPr>
              <p14:cNvContentPartPr/>
              <p14:nvPr/>
            </p14:nvContentPartPr>
            <p14:xfrm>
              <a:off x="2920149" y="2589983"/>
              <a:ext cx="97200" cy="26280"/>
            </p14:xfrm>
          </p:contentPart>
        </mc:Choice>
        <mc:Fallback xmlns="">
          <p:pic>
            <p:nvPicPr>
              <p:cNvPr id="223" name="Entrada de lápiz 222">
                <a:extLst>
                  <a:ext uri="{FF2B5EF4-FFF2-40B4-BE49-F238E27FC236}">
                    <a16:creationId xmlns:a16="http://schemas.microsoft.com/office/drawing/2014/main" id="{F279F14E-0A4E-4416-A98B-F44E5E90A056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2911149" y="2580983"/>
                <a:ext cx="11484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9" name="Grupo 228">
            <a:extLst>
              <a:ext uri="{FF2B5EF4-FFF2-40B4-BE49-F238E27FC236}">
                <a16:creationId xmlns:a16="http://schemas.microsoft.com/office/drawing/2014/main" id="{A2182A75-CA91-4642-9A6B-D87AF03A9C22}"/>
              </a:ext>
            </a:extLst>
          </p:cNvPr>
          <p:cNvGrpSpPr/>
          <p:nvPr/>
        </p:nvGrpSpPr>
        <p:grpSpPr>
          <a:xfrm>
            <a:off x="2691189" y="2805983"/>
            <a:ext cx="136080" cy="126720"/>
            <a:chOff x="2691189" y="2805983"/>
            <a:chExt cx="136080" cy="12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664FA222-7F21-403E-BACE-D73FBC8273C9}"/>
                    </a:ext>
                  </a:extLst>
                </p14:cNvPr>
                <p14:cNvContentPartPr/>
                <p14:nvPr/>
              </p14:nvContentPartPr>
              <p14:xfrm>
                <a:off x="2691189" y="2805983"/>
                <a:ext cx="100080" cy="8424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664FA222-7F21-403E-BACE-D73FBC8273C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682189" y="2796983"/>
                  <a:ext cx="117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4C8C64C4-6327-4554-96A3-F598C0EA9873}"/>
                    </a:ext>
                  </a:extLst>
                </p14:cNvPr>
                <p14:cNvContentPartPr/>
                <p14:nvPr/>
              </p14:nvContentPartPr>
              <p14:xfrm>
                <a:off x="2708829" y="2810303"/>
                <a:ext cx="118440" cy="12240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4C8C64C4-6327-4554-96A3-F598C0EA9873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699829" y="2801303"/>
                  <a:ext cx="13608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upo 227">
            <a:extLst>
              <a:ext uri="{FF2B5EF4-FFF2-40B4-BE49-F238E27FC236}">
                <a16:creationId xmlns:a16="http://schemas.microsoft.com/office/drawing/2014/main" id="{4499833C-1580-471C-BF30-162FB2CB3184}"/>
              </a:ext>
            </a:extLst>
          </p:cNvPr>
          <p:cNvGrpSpPr/>
          <p:nvPr/>
        </p:nvGrpSpPr>
        <p:grpSpPr>
          <a:xfrm>
            <a:off x="4530069" y="2746223"/>
            <a:ext cx="149760" cy="102960"/>
            <a:chOff x="4530069" y="2746223"/>
            <a:chExt cx="149760" cy="10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E521C525-F2D2-4BFD-BA15-DCCBDE063A4E}"/>
                    </a:ext>
                  </a:extLst>
                </p14:cNvPr>
                <p14:cNvContentPartPr/>
                <p14:nvPr/>
              </p14:nvContentPartPr>
              <p14:xfrm>
                <a:off x="4530069" y="2746223"/>
                <a:ext cx="93960" cy="9288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E521C525-F2D2-4BFD-BA15-DCCBDE063A4E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521429" y="2737223"/>
                  <a:ext cx="111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D1A94E01-C313-4ED3-AA5B-796BC38C5EC1}"/>
                    </a:ext>
                  </a:extLst>
                </p14:cNvPr>
                <p14:cNvContentPartPr/>
                <p14:nvPr/>
              </p14:nvContentPartPr>
              <p14:xfrm>
                <a:off x="4553109" y="2748383"/>
                <a:ext cx="126720" cy="10080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D1A94E01-C313-4ED3-AA5B-796BC38C5EC1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544109" y="2739743"/>
                  <a:ext cx="144360" cy="11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230" name="Entrada de lápiz 229">
                <a:extLst>
                  <a:ext uri="{FF2B5EF4-FFF2-40B4-BE49-F238E27FC236}">
                    <a16:creationId xmlns:a16="http://schemas.microsoft.com/office/drawing/2014/main" id="{DE14E49F-D210-48DC-86CC-05F243A8EAD8}"/>
                  </a:ext>
                </a:extLst>
              </p14:cNvPr>
              <p14:cNvContentPartPr/>
              <p14:nvPr/>
            </p14:nvContentPartPr>
            <p14:xfrm>
              <a:off x="1814589" y="3534983"/>
              <a:ext cx="352800" cy="416160"/>
            </p14:xfrm>
          </p:contentPart>
        </mc:Choice>
        <mc:Fallback xmlns="">
          <p:pic>
            <p:nvPicPr>
              <p:cNvPr id="230" name="Entrada de lápiz 229">
                <a:extLst>
                  <a:ext uri="{FF2B5EF4-FFF2-40B4-BE49-F238E27FC236}">
                    <a16:creationId xmlns:a16="http://schemas.microsoft.com/office/drawing/2014/main" id="{DE14E49F-D210-48DC-86CC-05F243A8EAD8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1805589" y="3526343"/>
                <a:ext cx="370440" cy="43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3" name="Grupo 232">
            <a:extLst>
              <a:ext uri="{FF2B5EF4-FFF2-40B4-BE49-F238E27FC236}">
                <a16:creationId xmlns:a16="http://schemas.microsoft.com/office/drawing/2014/main" id="{25573FFA-022A-471E-AD1C-B2933E198244}"/>
              </a:ext>
            </a:extLst>
          </p:cNvPr>
          <p:cNvGrpSpPr/>
          <p:nvPr/>
        </p:nvGrpSpPr>
        <p:grpSpPr>
          <a:xfrm>
            <a:off x="6199749" y="496223"/>
            <a:ext cx="243000" cy="54720"/>
            <a:chOff x="6199749" y="496223"/>
            <a:chExt cx="243000" cy="5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61737433-BA73-426A-85CD-D0339427AD07}"/>
                    </a:ext>
                  </a:extLst>
                </p14:cNvPr>
                <p14:cNvContentPartPr/>
                <p14:nvPr/>
              </p14:nvContentPartPr>
              <p14:xfrm>
                <a:off x="6199749" y="496223"/>
                <a:ext cx="243000" cy="2700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61737433-BA73-426A-85CD-D0339427AD07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191109" y="487583"/>
                  <a:ext cx="2606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B62D6822-95C1-4845-8076-06CDE628FAE2}"/>
                    </a:ext>
                  </a:extLst>
                </p14:cNvPr>
                <p14:cNvContentPartPr/>
                <p14:nvPr/>
              </p14:nvContentPartPr>
              <p14:xfrm>
                <a:off x="6200109" y="536543"/>
                <a:ext cx="223560" cy="1440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B62D6822-95C1-4845-8076-06CDE628FAE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191469" y="527543"/>
                  <a:ext cx="241200" cy="3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3">
            <p14:nvContentPartPr>
              <p14:cNvPr id="234" name="Entrada de lápiz 233">
                <a:extLst>
                  <a:ext uri="{FF2B5EF4-FFF2-40B4-BE49-F238E27FC236}">
                    <a16:creationId xmlns:a16="http://schemas.microsoft.com/office/drawing/2014/main" id="{01C6B9C6-B2AD-4C3F-94C4-14FE15908B34}"/>
                  </a:ext>
                </a:extLst>
              </p14:cNvPr>
              <p14:cNvContentPartPr/>
              <p14:nvPr/>
            </p14:nvContentPartPr>
            <p14:xfrm>
              <a:off x="1564749" y="2102543"/>
              <a:ext cx="54720" cy="52920"/>
            </p14:xfrm>
          </p:contentPart>
        </mc:Choice>
        <mc:Fallback xmlns="">
          <p:pic>
            <p:nvPicPr>
              <p:cNvPr id="234" name="Entrada de lápiz 233">
                <a:extLst>
                  <a:ext uri="{FF2B5EF4-FFF2-40B4-BE49-F238E27FC236}">
                    <a16:creationId xmlns:a16="http://schemas.microsoft.com/office/drawing/2014/main" id="{01C6B9C6-B2AD-4C3F-94C4-14FE15908B34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1555749" y="2093903"/>
                <a:ext cx="7236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235" name="Entrada de lápiz 234">
                <a:extLst>
                  <a:ext uri="{FF2B5EF4-FFF2-40B4-BE49-F238E27FC236}">
                    <a16:creationId xmlns:a16="http://schemas.microsoft.com/office/drawing/2014/main" id="{F8BE1ED8-ACF6-4BE0-83A3-163365ADF3D9}"/>
                  </a:ext>
                </a:extLst>
              </p14:cNvPr>
              <p14:cNvContentPartPr/>
              <p14:nvPr/>
            </p14:nvContentPartPr>
            <p14:xfrm>
              <a:off x="8232309" y="423863"/>
              <a:ext cx="57960" cy="50040"/>
            </p14:xfrm>
          </p:contentPart>
        </mc:Choice>
        <mc:Fallback xmlns="">
          <p:pic>
            <p:nvPicPr>
              <p:cNvPr id="235" name="Entrada de lápiz 234">
                <a:extLst>
                  <a:ext uri="{FF2B5EF4-FFF2-40B4-BE49-F238E27FC236}">
                    <a16:creationId xmlns:a16="http://schemas.microsoft.com/office/drawing/2014/main" id="{F8BE1ED8-ACF6-4BE0-83A3-163365ADF3D9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8223309" y="414863"/>
                <a:ext cx="756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236" name="Entrada de lápiz 235">
                <a:extLst>
                  <a:ext uri="{FF2B5EF4-FFF2-40B4-BE49-F238E27FC236}">
                    <a16:creationId xmlns:a16="http://schemas.microsoft.com/office/drawing/2014/main" id="{F921DC24-0F57-41E3-9238-0BBD7B4BCB72}"/>
                  </a:ext>
                </a:extLst>
              </p14:cNvPr>
              <p14:cNvContentPartPr/>
              <p14:nvPr/>
            </p14:nvContentPartPr>
            <p14:xfrm>
              <a:off x="10964349" y="1055303"/>
              <a:ext cx="559800" cy="83160"/>
            </p14:xfrm>
          </p:contentPart>
        </mc:Choice>
        <mc:Fallback xmlns="">
          <p:pic>
            <p:nvPicPr>
              <p:cNvPr id="236" name="Entrada de lápiz 235">
                <a:extLst>
                  <a:ext uri="{FF2B5EF4-FFF2-40B4-BE49-F238E27FC236}">
                    <a16:creationId xmlns:a16="http://schemas.microsoft.com/office/drawing/2014/main" id="{F921DC24-0F57-41E3-9238-0BBD7B4BCB72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10955709" y="1046303"/>
                <a:ext cx="5774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237" name="Entrada de lápiz 236">
                <a:extLst>
                  <a:ext uri="{FF2B5EF4-FFF2-40B4-BE49-F238E27FC236}">
                    <a16:creationId xmlns:a16="http://schemas.microsoft.com/office/drawing/2014/main" id="{90689C66-27E9-4C6D-8EF1-926D8B0D33A7}"/>
                  </a:ext>
                </a:extLst>
              </p14:cNvPr>
              <p14:cNvContentPartPr/>
              <p14:nvPr/>
            </p14:nvContentPartPr>
            <p14:xfrm>
              <a:off x="2287989" y="3542903"/>
              <a:ext cx="255960" cy="55440"/>
            </p14:xfrm>
          </p:contentPart>
        </mc:Choice>
        <mc:Fallback xmlns="">
          <p:pic>
            <p:nvPicPr>
              <p:cNvPr id="237" name="Entrada de lápiz 236">
                <a:extLst>
                  <a:ext uri="{FF2B5EF4-FFF2-40B4-BE49-F238E27FC236}">
                    <a16:creationId xmlns:a16="http://schemas.microsoft.com/office/drawing/2014/main" id="{90689C66-27E9-4C6D-8EF1-926D8B0D33A7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2279349" y="3534263"/>
                <a:ext cx="273600" cy="7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5" name="Grupo 244">
            <a:extLst>
              <a:ext uri="{FF2B5EF4-FFF2-40B4-BE49-F238E27FC236}">
                <a16:creationId xmlns:a16="http://schemas.microsoft.com/office/drawing/2014/main" id="{069249C8-E946-4ADB-B8FF-CE65100423CC}"/>
              </a:ext>
            </a:extLst>
          </p:cNvPr>
          <p:cNvGrpSpPr/>
          <p:nvPr/>
        </p:nvGrpSpPr>
        <p:grpSpPr>
          <a:xfrm>
            <a:off x="11488149" y="188063"/>
            <a:ext cx="516240" cy="857880"/>
            <a:chOff x="11488149" y="188063"/>
            <a:chExt cx="516240" cy="85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6DDDF56E-ED3B-4D64-940D-26FC5DB500D3}"/>
                    </a:ext>
                  </a:extLst>
                </p14:cNvPr>
                <p14:cNvContentPartPr/>
                <p14:nvPr/>
              </p14:nvContentPartPr>
              <p14:xfrm>
                <a:off x="11761029" y="188063"/>
                <a:ext cx="19440" cy="21492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6DDDF56E-ED3B-4D64-940D-26FC5DB500D3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1752029" y="179063"/>
                  <a:ext cx="370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73296714-DE09-4368-9294-85F0D6EA0F1F}"/>
                    </a:ext>
                  </a:extLst>
                </p14:cNvPr>
                <p14:cNvContentPartPr/>
                <p14:nvPr/>
              </p14:nvContentPartPr>
              <p14:xfrm>
                <a:off x="11578869" y="410183"/>
                <a:ext cx="324360" cy="3708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73296714-DE09-4368-9294-85F0D6EA0F1F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1569869" y="401543"/>
                  <a:ext cx="342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3D6FC662-6089-4D30-A8AD-B1260A4AC5EB}"/>
                    </a:ext>
                  </a:extLst>
                </p14:cNvPr>
                <p14:cNvContentPartPr/>
                <p14:nvPr/>
              </p14:nvContentPartPr>
              <p14:xfrm>
                <a:off x="11488149" y="502703"/>
                <a:ext cx="516240" cy="4860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3D6FC662-6089-4D30-A8AD-B1260A4AC5EB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1479149" y="493703"/>
                  <a:ext cx="5338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99E175BB-871D-4FC0-9379-74310D59E954}"/>
                    </a:ext>
                  </a:extLst>
                </p14:cNvPr>
                <p14:cNvContentPartPr/>
                <p14:nvPr/>
              </p14:nvContentPartPr>
              <p14:xfrm>
                <a:off x="11749509" y="558143"/>
                <a:ext cx="55080" cy="48780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99E175BB-871D-4FC0-9379-74310D59E954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1740869" y="549143"/>
                  <a:ext cx="7272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A320CBCB-2442-4A7D-B52E-987BB9804190}"/>
                    </a:ext>
                  </a:extLst>
                </p14:cNvPr>
                <p14:cNvContentPartPr/>
                <p14:nvPr/>
              </p14:nvContentPartPr>
              <p14:xfrm>
                <a:off x="11869749" y="567503"/>
                <a:ext cx="16200" cy="11844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A320CBCB-2442-4A7D-B52E-987BB9804190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1861109" y="558863"/>
                  <a:ext cx="33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2F9A33C9-EEF9-4728-8A50-3047C791425F}"/>
                    </a:ext>
                  </a:extLst>
                </p14:cNvPr>
                <p14:cNvContentPartPr/>
                <p14:nvPr/>
              </p14:nvContentPartPr>
              <p14:xfrm>
                <a:off x="11782989" y="615023"/>
                <a:ext cx="135000" cy="1260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2F9A33C9-EEF9-4728-8A50-3047C791425F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1773989" y="606023"/>
                  <a:ext cx="15264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upo 248">
            <a:extLst>
              <a:ext uri="{FF2B5EF4-FFF2-40B4-BE49-F238E27FC236}">
                <a16:creationId xmlns:a16="http://schemas.microsoft.com/office/drawing/2014/main" id="{F0FB6D89-DB38-4BBB-BB08-2512E9B2A928}"/>
              </a:ext>
            </a:extLst>
          </p:cNvPr>
          <p:cNvGrpSpPr/>
          <p:nvPr/>
        </p:nvGrpSpPr>
        <p:grpSpPr>
          <a:xfrm>
            <a:off x="11885949" y="204983"/>
            <a:ext cx="225360" cy="94680"/>
            <a:chOff x="11885949" y="204983"/>
            <a:chExt cx="225360" cy="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FE4F9484-9FC7-408E-9162-F2BAF76548BC}"/>
                    </a:ext>
                  </a:extLst>
                </p14:cNvPr>
                <p14:cNvContentPartPr/>
                <p14:nvPr/>
              </p14:nvContentPartPr>
              <p14:xfrm>
                <a:off x="11885949" y="234503"/>
                <a:ext cx="20160" cy="6516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FE4F9484-9FC7-408E-9162-F2BAF76548BC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1876949" y="225863"/>
                  <a:ext cx="378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0B9B196F-51EE-4B80-A15C-4EFCA7A3EF4F}"/>
                    </a:ext>
                  </a:extLst>
                </p14:cNvPr>
                <p14:cNvContentPartPr/>
                <p14:nvPr/>
              </p14:nvContentPartPr>
              <p14:xfrm>
                <a:off x="11938149" y="234503"/>
                <a:ext cx="57240" cy="5508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0B9B196F-51EE-4B80-A15C-4EFCA7A3EF4F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1929509" y="225863"/>
                  <a:ext cx="74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D1B9FD2D-B1A0-4E47-B034-CA7F3A684A57}"/>
                    </a:ext>
                  </a:extLst>
                </p14:cNvPr>
                <p14:cNvContentPartPr/>
                <p14:nvPr/>
              </p14:nvContentPartPr>
              <p14:xfrm>
                <a:off x="12024189" y="204983"/>
                <a:ext cx="87120" cy="5436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D1B9FD2D-B1A0-4E47-B034-CA7F3A684A57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2015549" y="195983"/>
                  <a:ext cx="10476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250" name="Entrada de lápiz 249">
                <a:extLst>
                  <a:ext uri="{FF2B5EF4-FFF2-40B4-BE49-F238E27FC236}">
                    <a16:creationId xmlns:a16="http://schemas.microsoft.com/office/drawing/2014/main" id="{AF9E66F6-8CD0-40BD-88B8-E5787F5CE46D}"/>
                  </a:ext>
                </a:extLst>
              </p14:cNvPr>
              <p14:cNvContentPartPr/>
              <p14:nvPr/>
            </p14:nvContentPartPr>
            <p14:xfrm>
              <a:off x="3687669" y="1296863"/>
              <a:ext cx="70200" cy="154440"/>
            </p14:xfrm>
          </p:contentPart>
        </mc:Choice>
        <mc:Fallback xmlns="">
          <p:pic>
            <p:nvPicPr>
              <p:cNvPr id="250" name="Entrada de lápiz 249">
                <a:extLst>
                  <a:ext uri="{FF2B5EF4-FFF2-40B4-BE49-F238E27FC236}">
                    <a16:creationId xmlns:a16="http://schemas.microsoft.com/office/drawing/2014/main" id="{AF9E66F6-8CD0-40BD-88B8-E5787F5CE46D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3678669" y="1288223"/>
                <a:ext cx="878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251" name="Entrada de lápiz 250">
                <a:extLst>
                  <a:ext uri="{FF2B5EF4-FFF2-40B4-BE49-F238E27FC236}">
                    <a16:creationId xmlns:a16="http://schemas.microsoft.com/office/drawing/2014/main" id="{76892EA5-85D9-4032-9992-89AC681FAF2F}"/>
                  </a:ext>
                </a:extLst>
              </p14:cNvPr>
              <p14:cNvContentPartPr/>
              <p14:nvPr/>
            </p14:nvContentPartPr>
            <p14:xfrm>
              <a:off x="8100549" y="1873223"/>
              <a:ext cx="61560" cy="111240"/>
            </p14:xfrm>
          </p:contentPart>
        </mc:Choice>
        <mc:Fallback xmlns="">
          <p:pic>
            <p:nvPicPr>
              <p:cNvPr id="251" name="Entrada de lápiz 250">
                <a:extLst>
                  <a:ext uri="{FF2B5EF4-FFF2-40B4-BE49-F238E27FC236}">
                    <a16:creationId xmlns:a16="http://schemas.microsoft.com/office/drawing/2014/main" id="{76892EA5-85D9-4032-9992-89AC681FAF2F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8091549" y="1864583"/>
                <a:ext cx="7920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252" name="Entrada de lápiz 251">
                <a:extLst>
                  <a:ext uri="{FF2B5EF4-FFF2-40B4-BE49-F238E27FC236}">
                    <a16:creationId xmlns:a16="http://schemas.microsoft.com/office/drawing/2014/main" id="{50E9D3F1-F564-46B8-9C90-4F0481B25865}"/>
                  </a:ext>
                </a:extLst>
              </p14:cNvPr>
              <p14:cNvContentPartPr/>
              <p14:nvPr/>
            </p14:nvContentPartPr>
            <p14:xfrm>
              <a:off x="3301389" y="2103263"/>
              <a:ext cx="46440" cy="66960"/>
            </p14:xfrm>
          </p:contentPart>
        </mc:Choice>
        <mc:Fallback xmlns="">
          <p:pic>
            <p:nvPicPr>
              <p:cNvPr id="252" name="Entrada de lápiz 251">
                <a:extLst>
                  <a:ext uri="{FF2B5EF4-FFF2-40B4-BE49-F238E27FC236}">
                    <a16:creationId xmlns:a16="http://schemas.microsoft.com/office/drawing/2014/main" id="{50E9D3F1-F564-46B8-9C90-4F0481B25865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3292389" y="2094263"/>
                <a:ext cx="640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253" name="Entrada de lápiz 252">
                <a:extLst>
                  <a:ext uri="{FF2B5EF4-FFF2-40B4-BE49-F238E27FC236}">
                    <a16:creationId xmlns:a16="http://schemas.microsoft.com/office/drawing/2014/main" id="{268F07CF-6243-403D-A21B-9A5BC782E6B5}"/>
                  </a:ext>
                </a:extLst>
              </p14:cNvPr>
              <p14:cNvContentPartPr/>
              <p14:nvPr/>
            </p14:nvContentPartPr>
            <p14:xfrm>
              <a:off x="8530749" y="2212343"/>
              <a:ext cx="52200" cy="28080"/>
            </p14:xfrm>
          </p:contentPart>
        </mc:Choice>
        <mc:Fallback xmlns="">
          <p:pic>
            <p:nvPicPr>
              <p:cNvPr id="253" name="Entrada de lápiz 252">
                <a:extLst>
                  <a:ext uri="{FF2B5EF4-FFF2-40B4-BE49-F238E27FC236}">
                    <a16:creationId xmlns:a16="http://schemas.microsoft.com/office/drawing/2014/main" id="{268F07CF-6243-403D-A21B-9A5BC782E6B5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8521749" y="2203343"/>
                <a:ext cx="698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254" name="Entrada de lápiz 253">
                <a:extLst>
                  <a:ext uri="{FF2B5EF4-FFF2-40B4-BE49-F238E27FC236}">
                    <a16:creationId xmlns:a16="http://schemas.microsoft.com/office/drawing/2014/main" id="{151B1515-84BF-4AB3-BAEB-7DFB7AE3F100}"/>
                  </a:ext>
                </a:extLst>
              </p14:cNvPr>
              <p14:cNvContentPartPr/>
              <p14:nvPr/>
            </p14:nvContentPartPr>
            <p14:xfrm>
              <a:off x="1853469" y="1600343"/>
              <a:ext cx="61200" cy="238320"/>
            </p14:xfrm>
          </p:contentPart>
        </mc:Choice>
        <mc:Fallback xmlns="">
          <p:pic>
            <p:nvPicPr>
              <p:cNvPr id="254" name="Entrada de lápiz 253">
                <a:extLst>
                  <a:ext uri="{FF2B5EF4-FFF2-40B4-BE49-F238E27FC236}">
                    <a16:creationId xmlns:a16="http://schemas.microsoft.com/office/drawing/2014/main" id="{151B1515-84BF-4AB3-BAEB-7DFB7AE3F100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1844829" y="1591343"/>
                <a:ext cx="7884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255" name="Entrada de lápiz 254">
                <a:extLst>
                  <a:ext uri="{FF2B5EF4-FFF2-40B4-BE49-F238E27FC236}">
                    <a16:creationId xmlns:a16="http://schemas.microsoft.com/office/drawing/2014/main" id="{70EC1CD2-CEB6-43EF-9B4E-7BDE5222F4BC}"/>
                  </a:ext>
                </a:extLst>
              </p14:cNvPr>
              <p14:cNvContentPartPr/>
              <p14:nvPr/>
            </p14:nvContentPartPr>
            <p14:xfrm>
              <a:off x="3666429" y="1604663"/>
              <a:ext cx="83160" cy="214200"/>
            </p14:xfrm>
          </p:contentPart>
        </mc:Choice>
        <mc:Fallback xmlns="">
          <p:pic>
            <p:nvPicPr>
              <p:cNvPr id="255" name="Entrada de lápiz 254">
                <a:extLst>
                  <a:ext uri="{FF2B5EF4-FFF2-40B4-BE49-F238E27FC236}">
                    <a16:creationId xmlns:a16="http://schemas.microsoft.com/office/drawing/2014/main" id="{70EC1CD2-CEB6-43EF-9B4E-7BDE5222F4BC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3657429" y="1595663"/>
                <a:ext cx="1008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256" name="Entrada de lápiz 255">
                <a:extLst>
                  <a:ext uri="{FF2B5EF4-FFF2-40B4-BE49-F238E27FC236}">
                    <a16:creationId xmlns:a16="http://schemas.microsoft.com/office/drawing/2014/main" id="{92C2E9A0-CE62-43D9-806E-B3EE5E7FE10D}"/>
                  </a:ext>
                </a:extLst>
              </p14:cNvPr>
              <p14:cNvContentPartPr/>
              <p14:nvPr/>
            </p14:nvContentPartPr>
            <p14:xfrm>
              <a:off x="2454309" y="3028823"/>
              <a:ext cx="49680" cy="192240"/>
            </p14:xfrm>
          </p:contentPart>
        </mc:Choice>
        <mc:Fallback xmlns="">
          <p:pic>
            <p:nvPicPr>
              <p:cNvPr id="256" name="Entrada de lápiz 255">
                <a:extLst>
                  <a:ext uri="{FF2B5EF4-FFF2-40B4-BE49-F238E27FC236}">
                    <a16:creationId xmlns:a16="http://schemas.microsoft.com/office/drawing/2014/main" id="{92C2E9A0-CE62-43D9-806E-B3EE5E7FE10D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2445309" y="3019823"/>
                <a:ext cx="6732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257" name="Entrada de lápiz 256">
                <a:extLst>
                  <a:ext uri="{FF2B5EF4-FFF2-40B4-BE49-F238E27FC236}">
                    <a16:creationId xmlns:a16="http://schemas.microsoft.com/office/drawing/2014/main" id="{0AE69574-400D-4FF6-8E25-0C9BC8C71ADE}"/>
                  </a:ext>
                </a:extLst>
              </p14:cNvPr>
              <p14:cNvContentPartPr/>
              <p14:nvPr/>
            </p14:nvContentPartPr>
            <p14:xfrm>
              <a:off x="4181229" y="3001463"/>
              <a:ext cx="66960" cy="188280"/>
            </p14:xfrm>
          </p:contentPart>
        </mc:Choice>
        <mc:Fallback xmlns="">
          <p:pic>
            <p:nvPicPr>
              <p:cNvPr id="257" name="Entrada de lápiz 256">
                <a:extLst>
                  <a:ext uri="{FF2B5EF4-FFF2-40B4-BE49-F238E27FC236}">
                    <a16:creationId xmlns:a16="http://schemas.microsoft.com/office/drawing/2014/main" id="{0AE69574-400D-4FF6-8E25-0C9BC8C71ADE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4172229" y="2992823"/>
                <a:ext cx="846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258" name="Entrada de lápiz 257">
                <a:extLst>
                  <a:ext uri="{FF2B5EF4-FFF2-40B4-BE49-F238E27FC236}">
                    <a16:creationId xmlns:a16="http://schemas.microsoft.com/office/drawing/2014/main" id="{32B0EE4D-5BC5-4756-B367-44DEFD6C395D}"/>
                  </a:ext>
                </a:extLst>
              </p14:cNvPr>
              <p14:cNvContentPartPr/>
              <p14:nvPr/>
            </p14:nvContentPartPr>
            <p14:xfrm>
              <a:off x="6114429" y="114263"/>
              <a:ext cx="456480" cy="480240"/>
            </p14:xfrm>
          </p:contentPart>
        </mc:Choice>
        <mc:Fallback xmlns="">
          <p:pic>
            <p:nvPicPr>
              <p:cNvPr id="258" name="Entrada de lápiz 257">
                <a:extLst>
                  <a:ext uri="{FF2B5EF4-FFF2-40B4-BE49-F238E27FC236}">
                    <a16:creationId xmlns:a16="http://schemas.microsoft.com/office/drawing/2014/main" id="{32B0EE4D-5BC5-4756-B367-44DEFD6C395D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6105429" y="105263"/>
                <a:ext cx="47412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259" name="Entrada de lápiz 258">
                <a:extLst>
                  <a:ext uri="{FF2B5EF4-FFF2-40B4-BE49-F238E27FC236}">
                    <a16:creationId xmlns:a16="http://schemas.microsoft.com/office/drawing/2014/main" id="{9F99A1C0-D74E-4DAE-AD03-EC4475954692}"/>
                  </a:ext>
                </a:extLst>
              </p14:cNvPr>
              <p14:cNvContentPartPr/>
              <p14:nvPr/>
            </p14:nvContentPartPr>
            <p14:xfrm>
              <a:off x="6278229" y="2015783"/>
              <a:ext cx="401040" cy="514080"/>
            </p14:xfrm>
          </p:contentPart>
        </mc:Choice>
        <mc:Fallback xmlns="">
          <p:pic>
            <p:nvPicPr>
              <p:cNvPr id="259" name="Entrada de lápiz 258">
                <a:extLst>
                  <a:ext uri="{FF2B5EF4-FFF2-40B4-BE49-F238E27FC236}">
                    <a16:creationId xmlns:a16="http://schemas.microsoft.com/office/drawing/2014/main" id="{9F99A1C0-D74E-4DAE-AD03-EC4475954692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6269229" y="2006783"/>
                <a:ext cx="41868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260" name="Entrada de lápiz 259">
                <a:extLst>
                  <a:ext uri="{FF2B5EF4-FFF2-40B4-BE49-F238E27FC236}">
                    <a16:creationId xmlns:a16="http://schemas.microsoft.com/office/drawing/2014/main" id="{A3C85DC6-C3AC-43C2-9346-0AA6FAE3DBD1}"/>
                  </a:ext>
                </a:extLst>
              </p14:cNvPr>
              <p14:cNvContentPartPr/>
              <p14:nvPr/>
            </p14:nvContentPartPr>
            <p14:xfrm>
              <a:off x="2571669" y="2492783"/>
              <a:ext cx="320040" cy="455400"/>
            </p14:xfrm>
          </p:contentPart>
        </mc:Choice>
        <mc:Fallback xmlns="">
          <p:pic>
            <p:nvPicPr>
              <p:cNvPr id="260" name="Entrada de lápiz 259">
                <a:extLst>
                  <a:ext uri="{FF2B5EF4-FFF2-40B4-BE49-F238E27FC236}">
                    <a16:creationId xmlns:a16="http://schemas.microsoft.com/office/drawing/2014/main" id="{A3C85DC6-C3AC-43C2-9346-0AA6FAE3DBD1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2562669" y="2484143"/>
                <a:ext cx="33768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261" name="Entrada de lápiz 260">
                <a:extLst>
                  <a:ext uri="{FF2B5EF4-FFF2-40B4-BE49-F238E27FC236}">
                    <a16:creationId xmlns:a16="http://schemas.microsoft.com/office/drawing/2014/main" id="{2A1E5541-2866-49DC-8032-B45FA294D89F}"/>
                  </a:ext>
                </a:extLst>
              </p14:cNvPr>
              <p14:cNvContentPartPr/>
              <p14:nvPr/>
            </p14:nvContentPartPr>
            <p14:xfrm>
              <a:off x="1075509" y="2254823"/>
              <a:ext cx="332640" cy="408960"/>
            </p14:xfrm>
          </p:contentPart>
        </mc:Choice>
        <mc:Fallback xmlns="">
          <p:pic>
            <p:nvPicPr>
              <p:cNvPr id="261" name="Entrada de lápiz 260">
                <a:extLst>
                  <a:ext uri="{FF2B5EF4-FFF2-40B4-BE49-F238E27FC236}">
                    <a16:creationId xmlns:a16="http://schemas.microsoft.com/office/drawing/2014/main" id="{2A1E5541-2866-49DC-8032-B45FA294D89F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1066509" y="2246183"/>
                <a:ext cx="350280" cy="42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Grupo 270">
            <a:extLst>
              <a:ext uri="{FF2B5EF4-FFF2-40B4-BE49-F238E27FC236}">
                <a16:creationId xmlns:a16="http://schemas.microsoft.com/office/drawing/2014/main" id="{CF7BB7A2-B2BB-4619-898D-657E43100964}"/>
              </a:ext>
            </a:extLst>
          </p:cNvPr>
          <p:cNvGrpSpPr/>
          <p:nvPr/>
        </p:nvGrpSpPr>
        <p:grpSpPr>
          <a:xfrm>
            <a:off x="2237373" y="4959315"/>
            <a:ext cx="904320" cy="451800"/>
            <a:chOff x="2658429" y="5118983"/>
            <a:chExt cx="904320" cy="45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44840725-BAD6-4642-86DB-9508124DE96E}"/>
                    </a:ext>
                  </a:extLst>
                </p14:cNvPr>
                <p14:cNvContentPartPr/>
                <p14:nvPr/>
              </p14:nvContentPartPr>
              <p14:xfrm>
                <a:off x="2658429" y="5118983"/>
                <a:ext cx="99720" cy="13644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44840725-BAD6-4642-86DB-9508124DE96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649789" y="5109983"/>
                  <a:ext cx="117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906C286B-8C07-4208-9BFB-89B7904DA34F}"/>
                    </a:ext>
                  </a:extLst>
                </p14:cNvPr>
                <p14:cNvContentPartPr/>
                <p14:nvPr/>
              </p14:nvContentPartPr>
              <p14:xfrm>
                <a:off x="2710989" y="5207903"/>
                <a:ext cx="111240" cy="12924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906C286B-8C07-4208-9BFB-89B7904DA34F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701989" y="5198903"/>
                  <a:ext cx="128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2AE207E3-6B7D-4EEC-809D-BDE873DB232E}"/>
                    </a:ext>
                  </a:extLst>
                </p14:cNvPr>
                <p14:cNvContentPartPr/>
                <p14:nvPr/>
              </p14:nvContentPartPr>
              <p14:xfrm>
                <a:off x="2824029" y="5221583"/>
                <a:ext cx="106200" cy="15732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2AE207E3-6B7D-4EEC-809D-BDE873DB232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15389" y="5212583"/>
                  <a:ext cx="1238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B2FA3D1A-CE0B-4674-AFD3-13CF759C6167}"/>
                    </a:ext>
                  </a:extLst>
                </p14:cNvPr>
                <p14:cNvContentPartPr/>
                <p14:nvPr/>
              </p14:nvContentPartPr>
              <p14:xfrm>
                <a:off x="3032109" y="5301503"/>
                <a:ext cx="142920" cy="13536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B2FA3D1A-CE0B-4674-AFD3-13CF759C6167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3023109" y="5292863"/>
                  <a:ext cx="160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DA1868B4-690A-40FB-B3D5-6ED5B0BD66E5}"/>
                    </a:ext>
                  </a:extLst>
                </p14:cNvPr>
                <p14:cNvContentPartPr/>
                <p14:nvPr/>
              </p14:nvContentPartPr>
              <p14:xfrm>
                <a:off x="3214989" y="5253983"/>
                <a:ext cx="236160" cy="19116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DA1868B4-690A-40FB-B3D5-6ED5B0BD66E5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3206349" y="5245343"/>
                  <a:ext cx="253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A034F16D-261E-4BDB-9130-AF731211BD75}"/>
                    </a:ext>
                  </a:extLst>
                </p14:cNvPr>
                <p14:cNvContentPartPr/>
                <p14:nvPr/>
              </p14:nvContentPartPr>
              <p14:xfrm>
                <a:off x="3369789" y="5406263"/>
                <a:ext cx="192960" cy="16452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A034F16D-261E-4BDB-9130-AF731211BD75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3361149" y="5397623"/>
                  <a:ext cx="21060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upo 272">
            <a:extLst>
              <a:ext uri="{FF2B5EF4-FFF2-40B4-BE49-F238E27FC236}">
                <a16:creationId xmlns:a16="http://schemas.microsoft.com/office/drawing/2014/main" id="{48C8634D-8FB8-4458-A81D-508742B0B53C}"/>
              </a:ext>
            </a:extLst>
          </p:cNvPr>
          <p:cNvGrpSpPr/>
          <p:nvPr/>
        </p:nvGrpSpPr>
        <p:grpSpPr>
          <a:xfrm>
            <a:off x="2128301" y="4334069"/>
            <a:ext cx="821160" cy="451080"/>
            <a:chOff x="2633589" y="3892103"/>
            <a:chExt cx="821160" cy="45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C2EC3B8B-E33C-4E3E-BEA4-FF3BF09445B6}"/>
                    </a:ext>
                  </a:extLst>
                </p14:cNvPr>
                <p14:cNvContentPartPr/>
                <p14:nvPr/>
              </p14:nvContentPartPr>
              <p14:xfrm>
                <a:off x="2633589" y="4152023"/>
                <a:ext cx="126000" cy="19116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C2EC3B8B-E33C-4E3E-BEA4-FF3BF09445B6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2624949" y="4143023"/>
                  <a:ext cx="1436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31A76456-E634-4F9C-8D1A-F0BDDAF297B4}"/>
                    </a:ext>
                  </a:extLst>
                </p14:cNvPr>
                <p14:cNvContentPartPr/>
                <p14:nvPr/>
              </p14:nvContentPartPr>
              <p14:xfrm>
                <a:off x="2799909" y="4228703"/>
                <a:ext cx="121320" cy="9432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31A76456-E634-4F9C-8D1A-F0BDDAF297B4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790909" y="4219703"/>
                  <a:ext cx="1389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427300EF-8652-48A2-9D48-441DB0A1A750}"/>
                    </a:ext>
                  </a:extLst>
                </p14:cNvPr>
                <p14:cNvContentPartPr/>
                <p14:nvPr/>
              </p14:nvContentPartPr>
              <p14:xfrm>
                <a:off x="2893509" y="4147343"/>
                <a:ext cx="81720" cy="7920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427300EF-8652-48A2-9D48-441DB0A1A750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884509" y="4138703"/>
                  <a:ext cx="993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1ECA014F-E414-4535-BC22-5CA36A0BEBF4}"/>
                    </a:ext>
                  </a:extLst>
                </p14:cNvPr>
                <p14:cNvContentPartPr/>
                <p14:nvPr/>
              </p14:nvContentPartPr>
              <p14:xfrm>
                <a:off x="2987109" y="4042223"/>
                <a:ext cx="114120" cy="10944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1ECA014F-E414-4535-BC22-5CA36A0BEBF4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978109" y="4033583"/>
                  <a:ext cx="1317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0C9BEABD-C3C2-404D-9DE1-2CFE28D864A6}"/>
                    </a:ext>
                  </a:extLst>
                </p14:cNvPr>
                <p14:cNvContentPartPr/>
                <p14:nvPr/>
              </p14:nvContentPartPr>
              <p14:xfrm>
                <a:off x="3090789" y="3892103"/>
                <a:ext cx="165240" cy="17064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0C9BEABD-C3C2-404D-9DE1-2CFE28D864A6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081789" y="3883103"/>
                  <a:ext cx="182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022F657C-059F-4C4B-970D-C7D3F3851123}"/>
                    </a:ext>
                  </a:extLst>
                </p14:cNvPr>
                <p14:cNvContentPartPr/>
                <p14:nvPr/>
              </p14:nvContentPartPr>
              <p14:xfrm>
                <a:off x="3312549" y="3898943"/>
                <a:ext cx="142200" cy="15804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022F657C-059F-4C4B-970D-C7D3F3851123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3303549" y="3890303"/>
                  <a:ext cx="159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DEFFFAFB-D38D-4241-BAA9-B8CAE030508E}"/>
                    </a:ext>
                  </a:extLst>
                </p14:cNvPr>
                <p14:cNvContentPartPr/>
                <p14:nvPr/>
              </p14:nvContentPartPr>
              <p14:xfrm>
                <a:off x="3102309" y="4113143"/>
                <a:ext cx="29520" cy="6444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DEFFFAFB-D38D-4241-BAA9-B8CAE030508E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3093309" y="4104503"/>
                  <a:ext cx="4716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upo 288">
            <a:extLst>
              <a:ext uri="{FF2B5EF4-FFF2-40B4-BE49-F238E27FC236}">
                <a16:creationId xmlns:a16="http://schemas.microsoft.com/office/drawing/2014/main" id="{D1179954-FCCA-44C0-AACF-718D466828F3}"/>
              </a:ext>
            </a:extLst>
          </p:cNvPr>
          <p:cNvGrpSpPr/>
          <p:nvPr/>
        </p:nvGrpSpPr>
        <p:grpSpPr>
          <a:xfrm>
            <a:off x="5550669" y="4205303"/>
            <a:ext cx="2409840" cy="787680"/>
            <a:chOff x="5550669" y="4205303"/>
            <a:chExt cx="2409840" cy="78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526DA166-C8F6-4700-AB25-AD0DACCAE040}"/>
                    </a:ext>
                  </a:extLst>
                </p14:cNvPr>
                <p14:cNvContentPartPr/>
                <p14:nvPr/>
              </p14:nvContentPartPr>
              <p14:xfrm>
                <a:off x="5648949" y="4205303"/>
                <a:ext cx="2162160" cy="10332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526DA166-C8F6-4700-AB25-AD0DACCAE040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640309" y="4196663"/>
                  <a:ext cx="21798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690CEE3D-7D7E-4A33-8EB1-15FDE0C2682B}"/>
                    </a:ext>
                  </a:extLst>
                </p14:cNvPr>
                <p14:cNvContentPartPr/>
                <p14:nvPr/>
              </p14:nvContentPartPr>
              <p14:xfrm>
                <a:off x="5550669" y="4275143"/>
                <a:ext cx="2409840" cy="71784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690CEE3D-7D7E-4A33-8EB1-15FDE0C2682B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541669" y="4266143"/>
                  <a:ext cx="2427480" cy="73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AD2F1C50-7B6C-4900-845C-6A33021605FC}"/>
                    </a:ext>
                  </a:extLst>
                </p14:cNvPr>
                <p14:cNvContentPartPr/>
                <p14:nvPr/>
              </p14:nvContentPartPr>
              <p14:xfrm>
                <a:off x="7880949" y="4264343"/>
                <a:ext cx="58320" cy="52956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AD2F1C50-7B6C-4900-845C-6A33021605FC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872309" y="4255343"/>
                  <a:ext cx="75960" cy="54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upo 292">
            <a:extLst>
              <a:ext uri="{FF2B5EF4-FFF2-40B4-BE49-F238E27FC236}">
                <a16:creationId xmlns:a16="http://schemas.microsoft.com/office/drawing/2014/main" id="{294FBE8A-E091-4FC5-8FA4-852E1E7476FD}"/>
              </a:ext>
            </a:extLst>
          </p:cNvPr>
          <p:cNvGrpSpPr/>
          <p:nvPr/>
        </p:nvGrpSpPr>
        <p:grpSpPr>
          <a:xfrm>
            <a:off x="5748669" y="5703623"/>
            <a:ext cx="2111760" cy="753480"/>
            <a:chOff x="5748669" y="5703623"/>
            <a:chExt cx="2111760" cy="75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3C5C2976-81C2-4B05-B955-67564E1436EF}"/>
                    </a:ext>
                  </a:extLst>
                </p14:cNvPr>
                <p14:cNvContentPartPr/>
                <p14:nvPr/>
              </p14:nvContentPartPr>
              <p14:xfrm>
                <a:off x="5779269" y="5703623"/>
                <a:ext cx="2031480" cy="100800"/>
              </p14:xfrm>
            </p:contentPart>
          </mc:Choice>
          <mc:Fallback xmlns=""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3C5C2976-81C2-4B05-B955-67564E1436EF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770269" y="5694983"/>
                  <a:ext cx="20491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BF35DE0A-D312-4E1E-B674-797982C89B81}"/>
                    </a:ext>
                  </a:extLst>
                </p14:cNvPr>
                <p14:cNvContentPartPr/>
                <p14:nvPr/>
              </p14:nvContentPartPr>
              <p14:xfrm>
                <a:off x="5748669" y="5781743"/>
                <a:ext cx="2055240" cy="67536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BF35DE0A-D312-4E1E-B674-797982C89B81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739669" y="5773103"/>
                  <a:ext cx="207288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C511D0C1-440A-4C57-9BBD-9CE96403141D}"/>
                    </a:ext>
                  </a:extLst>
                </p14:cNvPr>
                <p14:cNvContentPartPr/>
                <p14:nvPr/>
              </p14:nvContentPartPr>
              <p14:xfrm>
                <a:off x="7835949" y="5788223"/>
                <a:ext cx="24480" cy="52380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C511D0C1-440A-4C57-9BBD-9CE96403141D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827309" y="5779583"/>
                  <a:ext cx="42120" cy="54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1">
            <p14:nvContentPartPr>
              <p14:cNvPr id="294" name="Entrada de lápiz 293">
                <a:extLst>
                  <a:ext uri="{FF2B5EF4-FFF2-40B4-BE49-F238E27FC236}">
                    <a16:creationId xmlns:a16="http://schemas.microsoft.com/office/drawing/2014/main" id="{37AB4464-0A5B-493F-8D1C-DF32023B62C4}"/>
                  </a:ext>
                </a:extLst>
              </p14:cNvPr>
              <p14:cNvContentPartPr/>
              <p14:nvPr/>
            </p14:nvContentPartPr>
            <p14:xfrm>
              <a:off x="315189" y="5037623"/>
              <a:ext cx="429120" cy="370080"/>
            </p14:xfrm>
          </p:contentPart>
        </mc:Choice>
        <mc:Fallback xmlns="">
          <p:pic>
            <p:nvPicPr>
              <p:cNvPr id="294" name="Entrada de lápiz 293">
                <a:extLst>
                  <a:ext uri="{FF2B5EF4-FFF2-40B4-BE49-F238E27FC236}">
                    <a16:creationId xmlns:a16="http://schemas.microsoft.com/office/drawing/2014/main" id="{37AB4464-0A5B-493F-8D1C-DF32023B62C4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306549" y="5028623"/>
                <a:ext cx="44676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3">
            <p14:nvContentPartPr>
              <p14:cNvPr id="295" name="Entrada de lápiz 294">
                <a:extLst>
                  <a:ext uri="{FF2B5EF4-FFF2-40B4-BE49-F238E27FC236}">
                    <a16:creationId xmlns:a16="http://schemas.microsoft.com/office/drawing/2014/main" id="{B1D9DF40-49CA-4F9E-841F-B80FA14ECB0C}"/>
                  </a:ext>
                </a:extLst>
              </p14:cNvPr>
              <p14:cNvContentPartPr/>
              <p14:nvPr/>
            </p14:nvContentPartPr>
            <p14:xfrm>
              <a:off x="1246149" y="5022863"/>
              <a:ext cx="415080" cy="371880"/>
            </p14:xfrm>
          </p:contentPart>
        </mc:Choice>
        <mc:Fallback xmlns="">
          <p:pic>
            <p:nvPicPr>
              <p:cNvPr id="295" name="Entrada de lápiz 294">
                <a:extLst>
                  <a:ext uri="{FF2B5EF4-FFF2-40B4-BE49-F238E27FC236}">
                    <a16:creationId xmlns:a16="http://schemas.microsoft.com/office/drawing/2014/main" id="{B1D9DF40-49CA-4F9E-841F-B80FA14ECB0C}"/>
                  </a:ext>
                </a:extLst>
              </p:cNvPr>
              <p:cNvPicPr/>
              <p:nvPr/>
            </p:nvPicPr>
            <p:blipFill>
              <a:blip r:embed="rId504"/>
              <a:stretch>
                <a:fillRect/>
              </a:stretch>
            </p:blipFill>
            <p:spPr>
              <a:xfrm>
                <a:off x="1237509" y="5013863"/>
                <a:ext cx="432720" cy="38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5087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upo 146">
            <a:extLst>
              <a:ext uri="{FF2B5EF4-FFF2-40B4-BE49-F238E27FC236}">
                <a16:creationId xmlns:a16="http://schemas.microsoft.com/office/drawing/2014/main" id="{CDA73F5E-5931-4700-BCD7-4C0B86F17BC3}"/>
              </a:ext>
            </a:extLst>
          </p:cNvPr>
          <p:cNvGrpSpPr/>
          <p:nvPr/>
        </p:nvGrpSpPr>
        <p:grpSpPr>
          <a:xfrm>
            <a:off x="346440" y="118560"/>
            <a:ext cx="6192000" cy="1688040"/>
            <a:chOff x="5787120" y="1703520"/>
            <a:chExt cx="6192000" cy="168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4F2A8240-8A27-47FD-AC7D-A8182F5EE07F}"/>
                    </a:ext>
                  </a:extLst>
                </p14:cNvPr>
                <p14:cNvContentPartPr/>
                <p14:nvPr/>
              </p14:nvContentPartPr>
              <p14:xfrm>
                <a:off x="6399480" y="2199240"/>
                <a:ext cx="148320" cy="18936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4F2A8240-8A27-47FD-AC7D-A8182F5EE07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90840" y="2190600"/>
                  <a:ext cx="1659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08419D2F-5E7C-4C2D-82D1-5521D36F2DE6}"/>
                    </a:ext>
                  </a:extLst>
                </p14:cNvPr>
                <p14:cNvContentPartPr/>
                <p14:nvPr/>
              </p14:nvContentPartPr>
              <p14:xfrm>
                <a:off x="6567960" y="2137680"/>
                <a:ext cx="76320" cy="28116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08419D2F-5E7C-4C2D-82D1-5521D36F2DE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58960" y="2128680"/>
                  <a:ext cx="939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E2E30BE4-BB38-4CF5-AFC7-E543CC84A126}"/>
                    </a:ext>
                  </a:extLst>
                </p14:cNvPr>
                <p14:cNvContentPartPr/>
                <p14:nvPr/>
              </p14:nvContentPartPr>
              <p14:xfrm>
                <a:off x="6951360" y="2349000"/>
                <a:ext cx="47160" cy="28368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E2E30BE4-BB38-4CF5-AFC7-E543CC84A12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42720" y="2340360"/>
                  <a:ext cx="648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E200B213-B57E-438F-9C33-897FCB79499B}"/>
                    </a:ext>
                  </a:extLst>
                </p14:cNvPr>
                <p14:cNvContentPartPr/>
                <p14:nvPr/>
              </p14:nvContentPartPr>
              <p14:xfrm>
                <a:off x="6582720" y="2644560"/>
                <a:ext cx="803880" cy="4788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E200B213-B57E-438F-9C33-897FCB7949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73720" y="2635560"/>
                  <a:ext cx="8215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B25E84BF-BBB8-4AF1-85CC-DE71B90ABC70}"/>
                    </a:ext>
                  </a:extLst>
                </p14:cNvPr>
                <p14:cNvContentPartPr/>
                <p14:nvPr/>
              </p14:nvContentPartPr>
              <p14:xfrm>
                <a:off x="6910320" y="2816640"/>
                <a:ext cx="150840" cy="154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B25E84BF-BBB8-4AF1-85CC-DE71B90ABC7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01320" y="2807640"/>
                  <a:ext cx="168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7C008288-FEA5-435D-B8CE-028DAEC18015}"/>
                    </a:ext>
                  </a:extLst>
                </p14:cNvPr>
                <p14:cNvContentPartPr/>
                <p14:nvPr/>
              </p14:nvContentPartPr>
              <p14:xfrm>
                <a:off x="5787120" y="2805840"/>
                <a:ext cx="141840" cy="14436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7C008288-FEA5-435D-B8CE-028DAEC1801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78120" y="2796840"/>
                  <a:ext cx="159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D8E44F0C-06AC-4738-A258-CC30B237979E}"/>
                    </a:ext>
                  </a:extLst>
                </p14:cNvPr>
                <p14:cNvContentPartPr/>
                <p14:nvPr/>
              </p14:nvContentPartPr>
              <p14:xfrm>
                <a:off x="5957040" y="2831400"/>
                <a:ext cx="117000" cy="9612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D8E44F0C-06AC-4738-A258-CC30B237979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48400" y="2822760"/>
                  <a:ext cx="134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6EC5B3B5-7849-45E7-8C79-AA583EEAE325}"/>
                    </a:ext>
                  </a:extLst>
                </p14:cNvPr>
                <p14:cNvContentPartPr/>
                <p14:nvPr/>
              </p14:nvContentPartPr>
              <p14:xfrm>
                <a:off x="6094200" y="2809440"/>
                <a:ext cx="115560" cy="10728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6EC5B3B5-7849-45E7-8C79-AA583EEAE3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85200" y="2800440"/>
                  <a:ext cx="1332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85237B01-46C7-48B2-A15B-270387962462}"/>
                    </a:ext>
                  </a:extLst>
                </p14:cNvPr>
                <p14:cNvContentPartPr/>
                <p14:nvPr/>
              </p14:nvContentPartPr>
              <p14:xfrm>
                <a:off x="6983040" y="2858040"/>
                <a:ext cx="62640" cy="31032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85237B01-46C7-48B2-A15B-27038796246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74400" y="2849400"/>
                  <a:ext cx="802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FB50A221-C779-473A-A71B-28569DC4F72A}"/>
                    </a:ext>
                  </a:extLst>
                </p14:cNvPr>
                <p14:cNvContentPartPr/>
                <p14:nvPr/>
              </p14:nvContentPartPr>
              <p14:xfrm>
                <a:off x="6969720" y="2312280"/>
                <a:ext cx="487800" cy="3780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FB50A221-C779-473A-A71B-28569DC4F72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61080" y="2303640"/>
                  <a:ext cx="505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ED56FACB-F9EB-4D38-A40B-7600CDFEA1B6}"/>
                    </a:ext>
                  </a:extLst>
                </p14:cNvPr>
                <p14:cNvContentPartPr/>
                <p14:nvPr/>
              </p14:nvContentPartPr>
              <p14:xfrm>
                <a:off x="7473360" y="2179080"/>
                <a:ext cx="34920" cy="17784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ED56FACB-F9EB-4D38-A40B-7600CDFEA1B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64360" y="2170080"/>
                  <a:ext cx="525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739BE9BC-D243-414E-97FB-BB2C8F38561C}"/>
                    </a:ext>
                  </a:extLst>
                </p14:cNvPr>
                <p14:cNvContentPartPr/>
                <p14:nvPr/>
              </p14:nvContentPartPr>
              <p14:xfrm>
                <a:off x="7479480" y="2136960"/>
                <a:ext cx="717120" cy="25272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739BE9BC-D243-414E-97FB-BB2C8F38561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70480" y="2128320"/>
                  <a:ext cx="7347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6DCBD002-1EED-4236-A254-D8A1D4DDC884}"/>
                    </a:ext>
                  </a:extLst>
                </p14:cNvPr>
                <p14:cNvContentPartPr/>
                <p14:nvPr/>
              </p14:nvContentPartPr>
              <p14:xfrm>
                <a:off x="7457160" y="1918440"/>
                <a:ext cx="58680" cy="12528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6DCBD002-1EED-4236-A254-D8A1D4DDC88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48520" y="1909440"/>
                  <a:ext cx="76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0B2F04F3-D73A-4EB6-AD0A-3AF6D3B69E18}"/>
                    </a:ext>
                  </a:extLst>
                </p14:cNvPr>
                <p14:cNvContentPartPr/>
                <p14:nvPr/>
              </p14:nvContentPartPr>
              <p14:xfrm>
                <a:off x="7576320" y="1929600"/>
                <a:ext cx="93960" cy="9468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0B2F04F3-D73A-4EB6-AD0A-3AF6D3B69E1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67320" y="1920960"/>
                  <a:ext cx="111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7BA94BC2-4E0E-4A49-8960-F4C171392BC2}"/>
                    </a:ext>
                  </a:extLst>
                </p14:cNvPr>
                <p14:cNvContentPartPr/>
                <p14:nvPr/>
              </p14:nvContentPartPr>
              <p14:xfrm>
                <a:off x="7715280" y="1865160"/>
                <a:ext cx="85680" cy="13176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7BA94BC2-4E0E-4A49-8960-F4C171392BC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06640" y="1856520"/>
                  <a:ext cx="1033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AC42DB61-8BB7-4E7F-98FB-70AEB25E8CF1}"/>
                    </a:ext>
                  </a:extLst>
                </p14:cNvPr>
                <p14:cNvContentPartPr/>
                <p14:nvPr/>
              </p14:nvContentPartPr>
              <p14:xfrm>
                <a:off x="7831200" y="1873080"/>
                <a:ext cx="212400" cy="11664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AC42DB61-8BB7-4E7F-98FB-70AEB25E8CF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22200" y="1864440"/>
                  <a:ext cx="230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004DFCF6-1A19-493A-97C7-69FAA21B0E9D}"/>
                    </a:ext>
                  </a:extLst>
                </p14:cNvPr>
                <p14:cNvContentPartPr/>
                <p14:nvPr/>
              </p14:nvContentPartPr>
              <p14:xfrm>
                <a:off x="8144040" y="2204640"/>
                <a:ext cx="864000" cy="6192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004DFCF6-1A19-493A-97C7-69FAA21B0E9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35040" y="2195640"/>
                  <a:ext cx="881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FDB99C81-8D07-41A6-A31C-D0BB50B1B4B8}"/>
                    </a:ext>
                  </a:extLst>
                </p14:cNvPr>
                <p14:cNvContentPartPr/>
                <p14:nvPr/>
              </p14:nvContentPartPr>
              <p14:xfrm>
                <a:off x="8960160" y="2024640"/>
                <a:ext cx="43560" cy="26424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FDB99C81-8D07-41A6-A31C-D0BB50B1B4B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951160" y="2016000"/>
                  <a:ext cx="612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C2868E3B-8379-4F82-9FE0-C98F66934D00}"/>
                    </a:ext>
                  </a:extLst>
                </p14:cNvPr>
                <p14:cNvContentPartPr/>
                <p14:nvPr/>
              </p14:nvContentPartPr>
              <p14:xfrm>
                <a:off x="8930280" y="2043720"/>
                <a:ext cx="295560" cy="25956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C2868E3B-8379-4F82-9FE0-C98F66934D0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921280" y="2035080"/>
                  <a:ext cx="3132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98387214-EC2E-4720-A837-9B82BBD319CC}"/>
                    </a:ext>
                  </a:extLst>
                </p14:cNvPr>
                <p14:cNvContentPartPr/>
                <p14:nvPr/>
              </p14:nvContentPartPr>
              <p14:xfrm>
                <a:off x="9168960" y="2031480"/>
                <a:ext cx="68040" cy="22896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98387214-EC2E-4720-A837-9B82BBD319C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60320" y="2022480"/>
                  <a:ext cx="85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F5EA7299-3690-404E-9584-9D2E0FDB7117}"/>
                    </a:ext>
                  </a:extLst>
                </p14:cNvPr>
                <p14:cNvContentPartPr/>
                <p14:nvPr/>
              </p14:nvContentPartPr>
              <p14:xfrm>
                <a:off x="9203160" y="2096280"/>
                <a:ext cx="682200" cy="6696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F5EA7299-3690-404E-9584-9D2E0FDB711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194520" y="2087280"/>
                  <a:ext cx="6998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500A131B-8C96-4CAB-B4CF-044D857BF77A}"/>
                    </a:ext>
                  </a:extLst>
                </p14:cNvPr>
                <p14:cNvContentPartPr/>
                <p14:nvPr/>
              </p14:nvContentPartPr>
              <p14:xfrm>
                <a:off x="9837480" y="2010600"/>
                <a:ext cx="51480" cy="19584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500A131B-8C96-4CAB-B4CF-044D857BF77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828840" y="2001960"/>
                  <a:ext cx="691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90889B1E-39E9-4755-9EFD-BE1B397A0ABA}"/>
                    </a:ext>
                  </a:extLst>
                </p14:cNvPr>
                <p14:cNvContentPartPr/>
                <p14:nvPr/>
              </p14:nvContentPartPr>
              <p14:xfrm>
                <a:off x="9859440" y="1948680"/>
                <a:ext cx="691200" cy="23832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90889B1E-39E9-4755-9EFD-BE1B397A0AB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50800" y="1940040"/>
                  <a:ext cx="7088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2AC0C23A-D80B-43F5-856C-77D52B6A6FB5}"/>
                    </a:ext>
                  </a:extLst>
                </p14:cNvPr>
                <p14:cNvContentPartPr/>
                <p14:nvPr/>
              </p14:nvContentPartPr>
              <p14:xfrm>
                <a:off x="9800760" y="2178000"/>
                <a:ext cx="720360" cy="4716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2AC0C23A-D80B-43F5-856C-77D52B6A6FB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792120" y="2169000"/>
                  <a:ext cx="7380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7589CE10-BBB7-484D-B690-437590971512}"/>
                    </a:ext>
                  </a:extLst>
                </p14:cNvPr>
                <p14:cNvContentPartPr/>
                <p14:nvPr/>
              </p14:nvContentPartPr>
              <p14:xfrm>
                <a:off x="9941160" y="1739880"/>
                <a:ext cx="69120" cy="3456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7589CE10-BBB7-484D-B690-43759097151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932520" y="1731240"/>
                  <a:ext cx="86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5D5A374E-166B-49D5-B41C-0206DD96F2FC}"/>
                    </a:ext>
                  </a:extLst>
                </p14:cNvPr>
                <p14:cNvContentPartPr/>
                <p14:nvPr/>
              </p14:nvContentPartPr>
              <p14:xfrm>
                <a:off x="9922080" y="1749600"/>
                <a:ext cx="93240" cy="13464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5D5A374E-166B-49D5-B41C-0206DD96F2F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913080" y="1740600"/>
                  <a:ext cx="110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BB660118-DAE2-4D5F-906F-74967B60713D}"/>
                    </a:ext>
                  </a:extLst>
                </p14:cNvPr>
                <p14:cNvContentPartPr/>
                <p14:nvPr/>
              </p14:nvContentPartPr>
              <p14:xfrm>
                <a:off x="10073640" y="1703520"/>
                <a:ext cx="90000" cy="13428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BB660118-DAE2-4D5F-906F-74967B60713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065000" y="1694880"/>
                  <a:ext cx="107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D2588B8F-AAF5-45CD-8176-A67268178B3C}"/>
                    </a:ext>
                  </a:extLst>
                </p14:cNvPr>
                <p14:cNvContentPartPr/>
                <p14:nvPr/>
              </p14:nvContentPartPr>
              <p14:xfrm>
                <a:off x="10197840" y="1705680"/>
                <a:ext cx="146520" cy="12132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D2588B8F-AAF5-45CD-8176-A67268178B3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89200" y="1697040"/>
                  <a:ext cx="1641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8D20105B-7F81-487A-A743-D6EA2A817517}"/>
                    </a:ext>
                  </a:extLst>
                </p14:cNvPr>
                <p14:cNvContentPartPr/>
                <p14:nvPr/>
              </p14:nvContentPartPr>
              <p14:xfrm>
                <a:off x="10516080" y="2010960"/>
                <a:ext cx="726480" cy="28800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8D20105B-7F81-487A-A743-D6EA2A81751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507440" y="2002320"/>
                  <a:ext cx="7441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F664B208-D191-4B64-B6E0-1274AE4705FA}"/>
                    </a:ext>
                  </a:extLst>
                </p14:cNvPr>
                <p14:cNvContentPartPr/>
                <p14:nvPr/>
              </p14:nvContentPartPr>
              <p14:xfrm>
                <a:off x="10848720" y="2309400"/>
                <a:ext cx="795240" cy="7488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F664B208-D191-4B64-B6E0-1274AE4705F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839720" y="2300760"/>
                  <a:ext cx="8128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F513A658-FBE7-4E20-A271-4B41C598C248}"/>
                    </a:ext>
                  </a:extLst>
                </p14:cNvPr>
                <p14:cNvContentPartPr/>
                <p14:nvPr/>
              </p14:nvContentPartPr>
              <p14:xfrm>
                <a:off x="11150400" y="2493720"/>
                <a:ext cx="151560" cy="2052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F513A658-FBE7-4E20-A271-4B41C598C24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141400" y="2485080"/>
                  <a:ext cx="1692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E0188CBF-5C65-4474-82F1-6C3BEF207E79}"/>
                    </a:ext>
                  </a:extLst>
                </p14:cNvPr>
                <p14:cNvContentPartPr/>
                <p14:nvPr/>
              </p14:nvContentPartPr>
              <p14:xfrm>
                <a:off x="11562960" y="2547720"/>
                <a:ext cx="78840" cy="900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E0188CBF-5C65-4474-82F1-6C3BEF207E7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554320" y="2538720"/>
                  <a:ext cx="96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FD354F06-77A9-4777-BCF4-B6DD6A8177BE}"/>
                    </a:ext>
                  </a:extLst>
                </p14:cNvPr>
                <p14:cNvContentPartPr/>
                <p14:nvPr/>
              </p14:nvContentPartPr>
              <p14:xfrm>
                <a:off x="11692200" y="2458800"/>
                <a:ext cx="44640" cy="11844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FD354F06-77A9-4777-BCF4-B6DD6A8177B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683200" y="2449800"/>
                  <a:ext cx="62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84899D45-F222-4BEF-AB7E-EDB8BEE973DC}"/>
                    </a:ext>
                  </a:extLst>
                </p14:cNvPr>
                <p14:cNvContentPartPr/>
                <p14:nvPr/>
              </p14:nvContentPartPr>
              <p14:xfrm>
                <a:off x="11759160" y="2474640"/>
                <a:ext cx="101160" cy="9900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84899D45-F222-4BEF-AB7E-EDB8BEE973D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750520" y="2466000"/>
                  <a:ext cx="118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4E52A4A9-45AB-449F-87E1-6E09078248D6}"/>
                    </a:ext>
                  </a:extLst>
                </p14:cNvPr>
                <p14:cNvContentPartPr/>
                <p14:nvPr/>
              </p14:nvContentPartPr>
              <p14:xfrm>
                <a:off x="11833680" y="2450880"/>
                <a:ext cx="145440" cy="12348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4E52A4A9-45AB-449F-87E1-6E09078248D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825040" y="2441880"/>
                  <a:ext cx="163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47128B59-5991-4562-8A69-75FFA6223572}"/>
                    </a:ext>
                  </a:extLst>
                </p14:cNvPr>
                <p14:cNvContentPartPr/>
                <p14:nvPr/>
              </p14:nvContentPartPr>
              <p14:xfrm>
                <a:off x="11181000" y="2540520"/>
                <a:ext cx="142560" cy="48276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47128B59-5991-4562-8A69-75FFA622357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172360" y="2531880"/>
                  <a:ext cx="16020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01B26D03-25CA-400F-8E6A-46331EE2BA94}"/>
                    </a:ext>
                  </a:extLst>
                </p14:cNvPr>
                <p14:cNvContentPartPr/>
                <p14:nvPr/>
              </p14:nvContentPartPr>
              <p14:xfrm>
                <a:off x="7049280" y="2997720"/>
                <a:ext cx="4239000" cy="19512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01B26D03-25CA-400F-8E6A-46331EE2BA9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40280" y="2988720"/>
                  <a:ext cx="4256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56E6CE69-CB9D-4795-A17F-097A83037066}"/>
                    </a:ext>
                  </a:extLst>
                </p14:cNvPr>
                <p14:cNvContentPartPr/>
                <p14:nvPr/>
              </p14:nvContentPartPr>
              <p14:xfrm>
                <a:off x="8573880" y="2238480"/>
                <a:ext cx="83160" cy="27468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56E6CE69-CB9D-4795-A17F-097A8303706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564880" y="2229840"/>
                  <a:ext cx="1008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7CE2F226-6470-4090-A9EF-1C5F400CB17E}"/>
                    </a:ext>
                  </a:extLst>
                </p14:cNvPr>
                <p14:cNvContentPartPr/>
                <p14:nvPr/>
              </p14:nvContentPartPr>
              <p14:xfrm>
                <a:off x="8463000" y="2538360"/>
                <a:ext cx="336600" cy="2340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7CE2F226-6470-4090-A9EF-1C5F400CB17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54000" y="2529360"/>
                  <a:ext cx="354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8FB65A45-3BDA-4F83-AB36-E5C06006407F}"/>
                    </a:ext>
                  </a:extLst>
                </p14:cNvPr>
                <p14:cNvContentPartPr/>
                <p14:nvPr/>
              </p14:nvContentPartPr>
              <p14:xfrm>
                <a:off x="8466240" y="2563920"/>
                <a:ext cx="180000" cy="15408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8FB65A45-3BDA-4F83-AB36-E5C06006407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57600" y="2555280"/>
                  <a:ext cx="197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BEBC4292-8439-4667-B93A-B371F971ACD3}"/>
                    </a:ext>
                  </a:extLst>
                </p14:cNvPr>
                <p14:cNvContentPartPr/>
                <p14:nvPr/>
              </p14:nvContentPartPr>
              <p14:xfrm>
                <a:off x="8631480" y="2563560"/>
                <a:ext cx="129960" cy="17208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BEBC4292-8439-4667-B93A-B371F971ACD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622840" y="2554560"/>
                  <a:ext cx="147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9EF43ECC-CFB6-4D8F-9EC0-EA7BA11908FD}"/>
                    </a:ext>
                  </a:extLst>
                </p14:cNvPr>
                <p14:cNvContentPartPr/>
                <p14:nvPr/>
              </p14:nvContentPartPr>
              <p14:xfrm>
                <a:off x="8382360" y="2712600"/>
                <a:ext cx="456840" cy="7056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9EF43ECC-CFB6-4D8F-9EC0-EA7BA11908F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373720" y="2703960"/>
                  <a:ext cx="4744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4C08D72F-045B-4391-B2CB-83E7454551A3}"/>
                    </a:ext>
                  </a:extLst>
                </p14:cNvPr>
                <p14:cNvContentPartPr/>
                <p14:nvPr/>
              </p14:nvContentPartPr>
              <p14:xfrm>
                <a:off x="8585760" y="2770560"/>
                <a:ext cx="63720" cy="27972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4C08D72F-045B-4391-B2CB-83E7454551A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77120" y="2761560"/>
                  <a:ext cx="813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A9554E53-6B1D-4B06-A361-453BD9FE216B}"/>
                    </a:ext>
                  </a:extLst>
                </p14:cNvPr>
                <p14:cNvContentPartPr/>
                <p14:nvPr/>
              </p14:nvContentPartPr>
              <p14:xfrm>
                <a:off x="9214680" y="3012480"/>
                <a:ext cx="46440" cy="25488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A9554E53-6B1D-4B06-A361-453BD9FE216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205680" y="3003480"/>
                  <a:ext cx="640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6569BAFF-7503-4C93-BB72-944D0D382159}"/>
                    </a:ext>
                  </a:extLst>
                </p14:cNvPr>
                <p14:cNvContentPartPr/>
                <p14:nvPr/>
              </p14:nvContentPartPr>
              <p14:xfrm>
                <a:off x="9079320" y="3253680"/>
                <a:ext cx="351720" cy="3672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6569BAFF-7503-4C93-BB72-944D0D38215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070680" y="3244680"/>
                  <a:ext cx="369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840D727E-F6B5-4B7C-993A-6A42A550880F}"/>
                    </a:ext>
                  </a:extLst>
                </p14:cNvPr>
                <p14:cNvContentPartPr/>
                <p14:nvPr/>
              </p14:nvContentPartPr>
              <p14:xfrm>
                <a:off x="9064920" y="3289680"/>
                <a:ext cx="151200" cy="10188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840D727E-F6B5-4B7C-993A-6A42A550880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055920" y="3280680"/>
                  <a:ext cx="1688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8CBE9601-57CD-495A-AB6C-53C5E9EBBFBC}"/>
                    </a:ext>
                  </a:extLst>
                </p14:cNvPr>
                <p14:cNvContentPartPr/>
                <p14:nvPr/>
              </p14:nvContentPartPr>
              <p14:xfrm>
                <a:off x="9141600" y="3279240"/>
                <a:ext cx="178920" cy="10584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8CBE9601-57CD-495A-AB6C-53C5E9EBBFB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32600" y="3270240"/>
                  <a:ext cx="1965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8E522815-FDCF-47D2-AB4C-CD9FD25C0374}"/>
                    </a:ext>
                  </a:extLst>
                </p14:cNvPr>
                <p14:cNvContentPartPr/>
                <p14:nvPr/>
              </p14:nvContentPartPr>
              <p14:xfrm>
                <a:off x="9257520" y="3278160"/>
                <a:ext cx="151560" cy="8820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8E522815-FDCF-47D2-AB4C-CD9FD25C037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248880" y="3269160"/>
                  <a:ext cx="1692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AD2AE1BF-038C-4678-8666-C50899FC6761}"/>
                    </a:ext>
                  </a:extLst>
                </p14:cNvPr>
                <p14:cNvContentPartPr/>
                <p14:nvPr/>
              </p14:nvContentPartPr>
              <p14:xfrm>
                <a:off x="8010840" y="2746080"/>
                <a:ext cx="9360" cy="6840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AD2AE1BF-038C-4678-8666-C50899FC676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01840" y="2737440"/>
                  <a:ext cx="270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65067A74-A9B1-43E4-80DC-FB65D3842A47}"/>
                    </a:ext>
                  </a:extLst>
                </p14:cNvPr>
                <p14:cNvContentPartPr/>
                <p14:nvPr/>
              </p14:nvContentPartPr>
              <p14:xfrm>
                <a:off x="7917960" y="2691000"/>
                <a:ext cx="189720" cy="13608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65067A74-A9B1-43E4-80DC-FB65D3842A4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909320" y="2682360"/>
                  <a:ext cx="207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445C2ED0-CE65-44B0-8DB1-51184662C75C}"/>
                    </a:ext>
                  </a:extLst>
                </p14:cNvPr>
                <p14:cNvContentPartPr/>
                <p14:nvPr/>
              </p14:nvContentPartPr>
              <p14:xfrm>
                <a:off x="8133600" y="2669760"/>
                <a:ext cx="88200" cy="13788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445C2ED0-CE65-44B0-8DB1-51184662C75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24960" y="2660760"/>
                  <a:ext cx="105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5DFBA071-F035-4D89-AEAF-AF79A0E37531}"/>
                    </a:ext>
                  </a:extLst>
                </p14:cNvPr>
                <p14:cNvContentPartPr/>
                <p14:nvPr/>
              </p14:nvContentPartPr>
              <p14:xfrm>
                <a:off x="9063480" y="2425680"/>
                <a:ext cx="21600" cy="8244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5DFBA071-F035-4D89-AEAF-AF79A0E3753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054480" y="2417040"/>
                  <a:ext cx="392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1CFB312C-E472-4C6D-A131-544A4F8E4393}"/>
                    </a:ext>
                  </a:extLst>
                </p14:cNvPr>
                <p14:cNvContentPartPr/>
                <p14:nvPr/>
              </p14:nvContentPartPr>
              <p14:xfrm>
                <a:off x="9029640" y="2400120"/>
                <a:ext cx="149400" cy="13320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1CFB312C-E472-4C6D-A131-544A4F8E439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021000" y="2391120"/>
                  <a:ext cx="167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C9AD0CCC-221A-4EB3-AE37-2151AECF9B16}"/>
                    </a:ext>
                  </a:extLst>
                </p14:cNvPr>
                <p14:cNvContentPartPr/>
                <p14:nvPr/>
              </p14:nvContentPartPr>
              <p14:xfrm>
                <a:off x="9188400" y="2387520"/>
                <a:ext cx="79560" cy="12456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C9AD0CCC-221A-4EB3-AE37-2151AECF9B1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179400" y="2378880"/>
                  <a:ext cx="9720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upo 151">
            <a:extLst>
              <a:ext uri="{FF2B5EF4-FFF2-40B4-BE49-F238E27FC236}">
                <a16:creationId xmlns:a16="http://schemas.microsoft.com/office/drawing/2014/main" id="{59174884-C96F-491A-8927-C668B224B905}"/>
              </a:ext>
            </a:extLst>
          </p:cNvPr>
          <p:cNvGrpSpPr/>
          <p:nvPr/>
        </p:nvGrpSpPr>
        <p:grpSpPr>
          <a:xfrm>
            <a:off x="4050480" y="553800"/>
            <a:ext cx="334800" cy="519120"/>
            <a:chOff x="9491160" y="2138760"/>
            <a:chExt cx="334800" cy="51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E7FD9D99-79B4-4B54-90E3-2BCC0DE1C649}"/>
                    </a:ext>
                  </a:extLst>
                </p14:cNvPr>
                <p14:cNvContentPartPr/>
                <p14:nvPr/>
              </p14:nvContentPartPr>
              <p14:xfrm>
                <a:off x="9491160" y="2138760"/>
                <a:ext cx="110160" cy="25884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E7FD9D99-79B4-4B54-90E3-2BCC0DE1C64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482160" y="2130120"/>
                  <a:ext cx="1278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8ECBED50-6551-47DE-A3BD-B451CB26D6C8}"/>
                    </a:ext>
                  </a:extLst>
                </p14:cNvPr>
                <p14:cNvContentPartPr/>
                <p14:nvPr/>
              </p14:nvContentPartPr>
              <p14:xfrm>
                <a:off x="9590160" y="2494800"/>
                <a:ext cx="108360" cy="13896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8ECBED50-6551-47DE-A3BD-B451CB26D6C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581160" y="2485800"/>
                  <a:ext cx="126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40EA8949-605A-4E81-9E4C-12ABEF888975}"/>
                    </a:ext>
                  </a:extLst>
                </p14:cNvPr>
                <p14:cNvContentPartPr/>
                <p14:nvPr/>
              </p14:nvContentPartPr>
              <p14:xfrm>
                <a:off x="9720480" y="2599560"/>
                <a:ext cx="105480" cy="5832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40EA8949-605A-4E81-9E4C-12ABEF88897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711840" y="2590920"/>
                  <a:ext cx="12312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E67C45AF-E53D-45BB-B280-C3FD00E6857A}"/>
              </a:ext>
            </a:extLst>
          </p:cNvPr>
          <p:cNvGrpSpPr/>
          <p:nvPr/>
        </p:nvGrpSpPr>
        <p:grpSpPr>
          <a:xfrm>
            <a:off x="2781480" y="789600"/>
            <a:ext cx="153360" cy="610200"/>
            <a:chOff x="8222160" y="2374560"/>
            <a:chExt cx="153360" cy="61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6A3B4953-1E2E-4338-9E82-242A20F4131A}"/>
                    </a:ext>
                  </a:extLst>
                </p14:cNvPr>
                <p14:cNvContentPartPr/>
                <p14:nvPr/>
              </p14:nvContentPartPr>
              <p14:xfrm>
                <a:off x="8239800" y="2498400"/>
                <a:ext cx="70200" cy="39384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6A3B4953-1E2E-4338-9E82-242A20F4131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30800" y="2489400"/>
                  <a:ext cx="878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C7419565-E2C7-4089-8EC2-081EF7BC249C}"/>
                    </a:ext>
                  </a:extLst>
                </p14:cNvPr>
                <p14:cNvContentPartPr/>
                <p14:nvPr/>
              </p14:nvContentPartPr>
              <p14:xfrm>
                <a:off x="8222160" y="2903040"/>
                <a:ext cx="99360" cy="8172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C7419565-E2C7-4089-8EC2-081EF7BC249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13520" y="2894040"/>
                  <a:ext cx="117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E4787539-46B6-45D2-834D-6C33673DBC27}"/>
                    </a:ext>
                  </a:extLst>
                </p14:cNvPr>
                <p14:cNvContentPartPr/>
                <p14:nvPr/>
              </p14:nvContentPartPr>
              <p14:xfrm>
                <a:off x="8239440" y="2869200"/>
                <a:ext cx="108720" cy="9144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E4787539-46B6-45D2-834D-6C33673DBC2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30800" y="2860200"/>
                  <a:ext cx="1263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14A3E58C-D2B9-4DF0-BE1F-CF115C2AA495}"/>
                    </a:ext>
                  </a:extLst>
                </p14:cNvPr>
                <p14:cNvContentPartPr/>
                <p14:nvPr/>
              </p14:nvContentPartPr>
              <p14:xfrm>
                <a:off x="8276520" y="2374560"/>
                <a:ext cx="87480" cy="1044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14A3E58C-D2B9-4DF0-BE1F-CF115C2AA49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267880" y="2365920"/>
                  <a:ext cx="1051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31676C5A-022C-4782-B6B2-7C360D69B4AB}"/>
                    </a:ext>
                  </a:extLst>
                </p14:cNvPr>
                <p14:cNvContentPartPr/>
                <p14:nvPr/>
              </p14:nvContentPartPr>
              <p14:xfrm>
                <a:off x="8326200" y="2378880"/>
                <a:ext cx="14040" cy="11448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31676C5A-022C-4782-B6B2-7C360D69B4A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317560" y="2370240"/>
                  <a:ext cx="31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CA6E7485-A16B-4283-BA03-24DC56974EF5}"/>
                    </a:ext>
                  </a:extLst>
                </p14:cNvPr>
                <p14:cNvContentPartPr/>
                <p14:nvPr/>
              </p14:nvContentPartPr>
              <p14:xfrm>
                <a:off x="8255280" y="2490480"/>
                <a:ext cx="120240" cy="1620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CA6E7485-A16B-4283-BA03-24DC56974EF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246640" y="2481840"/>
                  <a:ext cx="13788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upo 253">
            <a:extLst>
              <a:ext uri="{FF2B5EF4-FFF2-40B4-BE49-F238E27FC236}">
                <a16:creationId xmlns:a16="http://schemas.microsoft.com/office/drawing/2014/main" id="{FC7A7426-0F4A-48C3-A546-BB0C81975CC3}"/>
              </a:ext>
            </a:extLst>
          </p:cNvPr>
          <p:cNvGrpSpPr/>
          <p:nvPr/>
        </p:nvGrpSpPr>
        <p:grpSpPr>
          <a:xfrm>
            <a:off x="131880" y="2033280"/>
            <a:ext cx="8184240" cy="2292480"/>
            <a:chOff x="131880" y="2033280"/>
            <a:chExt cx="8184240" cy="22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87FAAFEA-4FC8-41E7-92AF-19D0A2300A4F}"/>
                    </a:ext>
                  </a:extLst>
                </p14:cNvPr>
                <p14:cNvContentPartPr/>
                <p14:nvPr/>
              </p14:nvContentPartPr>
              <p14:xfrm>
                <a:off x="297840" y="2237040"/>
                <a:ext cx="227880" cy="22860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87FAAFEA-4FC8-41E7-92AF-19D0A2300A4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9200" y="2228400"/>
                  <a:ext cx="2455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74D21599-6744-4A80-90A2-0152E6455F7E}"/>
                    </a:ext>
                  </a:extLst>
                </p14:cNvPr>
                <p14:cNvContentPartPr/>
                <p14:nvPr/>
              </p14:nvContentPartPr>
              <p14:xfrm>
                <a:off x="620400" y="2413080"/>
                <a:ext cx="35280" cy="2592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74D21599-6744-4A80-90A2-0152E6455F7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11400" y="2404080"/>
                  <a:ext cx="52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010898A3-AAAE-4DE7-A753-D5608E481E44}"/>
                    </a:ext>
                  </a:extLst>
                </p14:cNvPr>
                <p14:cNvContentPartPr/>
                <p14:nvPr/>
              </p14:nvContentPartPr>
              <p14:xfrm>
                <a:off x="168600" y="2129760"/>
                <a:ext cx="793800" cy="266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010898A3-AAAE-4DE7-A753-D5608E481E4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59600" y="2121120"/>
                  <a:ext cx="811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5DA9C276-F6E0-4883-B01B-ACBC3E055DA3}"/>
                    </a:ext>
                  </a:extLst>
                </p14:cNvPr>
                <p14:cNvContentPartPr/>
                <p14:nvPr/>
              </p14:nvContentPartPr>
              <p14:xfrm>
                <a:off x="131880" y="2184120"/>
                <a:ext cx="956160" cy="4309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5DA9C276-F6E0-4883-B01B-ACBC3E055DA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2880" y="2175480"/>
                  <a:ext cx="9738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DECFF895-6F98-4FB0-B5E5-03C77BD7DD26}"/>
                    </a:ext>
                  </a:extLst>
                </p14:cNvPr>
                <p14:cNvContentPartPr/>
                <p14:nvPr/>
              </p14:nvContentPartPr>
              <p14:xfrm>
                <a:off x="993720" y="2149560"/>
                <a:ext cx="77400" cy="38592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DECFF895-6F98-4FB0-B5E5-03C77BD7DD2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84720" y="2140560"/>
                  <a:ext cx="950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ADB03D5B-A675-41BB-A89A-FBCAE569FDDB}"/>
                    </a:ext>
                  </a:extLst>
                </p14:cNvPr>
                <p14:cNvContentPartPr/>
                <p14:nvPr/>
              </p14:nvContentPartPr>
              <p14:xfrm>
                <a:off x="1165080" y="2242440"/>
                <a:ext cx="18720" cy="15588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ADB03D5B-A675-41BB-A89A-FBCAE569FDD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56080" y="2233800"/>
                  <a:ext cx="36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0F5C8ADE-28E9-4BDF-967A-87DA73F0B8BC}"/>
                    </a:ext>
                  </a:extLst>
                </p14:cNvPr>
                <p14:cNvContentPartPr/>
                <p14:nvPr/>
              </p14:nvContentPartPr>
              <p14:xfrm>
                <a:off x="1116120" y="2299680"/>
                <a:ext cx="246600" cy="12924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0F5C8ADE-28E9-4BDF-967A-87DA73F0B8B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07480" y="2291040"/>
                  <a:ext cx="264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50D8C844-5708-43FC-A334-146979AC3B94}"/>
                    </a:ext>
                  </a:extLst>
                </p14:cNvPr>
                <p14:cNvContentPartPr/>
                <p14:nvPr/>
              </p14:nvContentPartPr>
              <p14:xfrm>
                <a:off x="1404840" y="2333520"/>
                <a:ext cx="26280" cy="6192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50D8C844-5708-43FC-A334-146979AC3B9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395840" y="2324880"/>
                  <a:ext cx="4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3A30401F-E443-476B-8C7C-11A7BB6F814E}"/>
                    </a:ext>
                  </a:extLst>
                </p14:cNvPr>
                <p14:cNvContentPartPr/>
                <p14:nvPr/>
              </p14:nvContentPartPr>
              <p14:xfrm>
                <a:off x="1364160" y="2204640"/>
                <a:ext cx="63720" cy="3564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3A30401F-E443-476B-8C7C-11A7BB6F814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55160" y="2195640"/>
                  <a:ext cx="81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72A54FD4-2727-4A56-851D-7D587E45CE19}"/>
                    </a:ext>
                  </a:extLst>
                </p14:cNvPr>
                <p14:cNvContentPartPr/>
                <p14:nvPr/>
              </p14:nvContentPartPr>
              <p14:xfrm>
                <a:off x="1598880" y="2241720"/>
                <a:ext cx="37800" cy="13392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72A54FD4-2727-4A56-851D-7D587E45CE1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590240" y="2232720"/>
                  <a:ext cx="55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3C924C3C-E599-43BA-8229-184EC5748AF7}"/>
                    </a:ext>
                  </a:extLst>
                </p14:cNvPr>
                <p14:cNvContentPartPr/>
                <p14:nvPr/>
              </p14:nvContentPartPr>
              <p14:xfrm>
                <a:off x="1529400" y="2238120"/>
                <a:ext cx="167040" cy="8604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3C924C3C-E599-43BA-8229-184EC5748AF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20400" y="2229480"/>
                  <a:ext cx="1846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8F6721FA-3CDE-40E0-BF0B-F79C30C530EE}"/>
                    </a:ext>
                  </a:extLst>
                </p14:cNvPr>
                <p14:cNvContentPartPr/>
                <p14:nvPr/>
              </p14:nvContentPartPr>
              <p14:xfrm>
                <a:off x="1707240" y="2124360"/>
                <a:ext cx="148320" cy="24948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8F6721FA-3CDE-40E0-BF0B-F79C30C530E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698240" y="2115720"/>
                  <a:ext cx="1659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F6A9A5D2-C5A6-434F-BEAE-3F25747F85F6}"/>
                    </a:ext>
                  </a:extLst>
                </p14:cNvPr>
                <p14:cNvContentPartPr/>
                <p14:nvPr/>
              </p14:nvContentPartPr>
              <p14:xfrm>
                <a:off x="1955280" y="2198160"/>
                <a:ext cx="30240" cy="13104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F6A9A5D2-C5A6-434F-BEAE-3F25747F85F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946640" y="2189520"/>
                  <a:ext cx="478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FDEED849-B421-45A4-9423-BDE878EB7488}"/>
                    </a:ext>
                  </a:extLst>
                </p14:cNvPr>
                <p14:cNvContentPartPr/>
                <p14:nvPr/>
              </p14:nvContentPartPr>
              <p14:xfrm>
                <a:off x="1849080" y="2226240"/>
                <a:ext cx="200880" cy="3132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FDEED849-B421-45A4-9423-BDE878EB748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840440" y="2217240"/>
                  <a:ext cx="2185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E68B0B99-0F3F-4780-80AF-A11B4EA3D683}"/>
                    </a:ext>
                  </a:extLst>
                </p14:cNvPr>
                <p14:cNvContentPartPr/>
                <p14:nvPr/>
              </p14:nvContentPartPr>
              <p14:xfrm>
                <a:off x="2110440" y="2205720"/>
                <a:ext cx="120240" cy="14688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E68B0B99-0F3F-4780-80AF-A11B4EA3D68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101440" y="2196720"/>
                  <a:ext cx="137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C8181023-E6D3-4C3D-B5D2-7BAA4D4A19AA}"/>
                    </a:ext>
                  </a:extLst>
                </p14:cNvPr>
                <p14:cNvContentPartPr/>
                <p14:nvPr/>
              </p14:nvContentPartPr>
              <p14:xfrm>
                <a:off x="2080920" y="2200320"/>
                <a:ext cx="95760" cy="10800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C8181023-E6D3-4C3D-B5D2-7BAA4D4A19A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071920" y="2191320"/>
                  <a:ext cx="113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1236A5A2-8AC0-481A-A2F1-B707EF768742}"/>
                    </a:ext>
                  </a:extLst>
                </p14:cNvPr>
                <p14:cNvContentPartPr/>
                <p14:nvPr/>
              </p14:nvContentPartPr>
              <p14:xfrm>
                <a:off x="2227440" y="2182320"/>
                <a:ext cx="217440" cy="15336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1236A5A2-8AC0-481A-A2F1-B707EF76874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18440" y="2173320"/>
                  <a:ext cx="235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D95F5799-14CE-4CEF-9CE4-D380E4F922D2}"/>
                    </a:ext>
                  </a:extLst>
                </p14:cNvPr>
                <p14:cNvContentPartPr/>
                <p14:nvPr/>
              </p14:nvContentPartPr>
              <p14:xfrm>
                <a:off x="2378280" y="2112480"/>
                <a:ext cx="66240" cy="3060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D95F5799-14CE-4CEF-9CE4-D380E4F922D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369280" y="2103840"/>
                  <a:ext cx="838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A8066C05-0B3F-4B9D-BC0C-F3080E16E6CD}"/>
                    </a:ext>
                  </a:extLst>
                </p14:cNvPr>
                <p14:cNvContentPartPr/>
                <p14:nvPr/>
              </p14:nvContentPartPr>
              <p14:xfrm>
                <a:off x="2548560" y="2139120"/>
                <a:ext cx="103680" cy="19260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A8066C05-0B3F-4B9D-BC0C-F3080E16E6C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39920" y="2130480"/>
                  <a:ext cx="1213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BA2FD465-8F45-48F1-968F-5B98CA3E657B}"/>
                    </a:ext>
                  </a:extLst>
                </p14:cNvPr>
                <p14:cNvContentPartPr/>
                <p14:nvPr/>
              </p14:nvContentPartPr>
              <p14:xfrm>
                <a:off x="2930880" y="2149200"/>
                <a:ext cx="14400" cy="9000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BA2FD465-8F45-48F1-968F-5B98CA3E657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922240" y="2140560"/>
                  <a:ext cx="320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54A0EA47-4F46-4B30-BA24-A483AE3847B0}"/>
                    </a:ext>
                  </a:extLst>
                </p14:cNvPr>
                <p14:cNvContentPartPr/>
                <p14:nvPr/>
              </p14:nvContentPartPr>
              <p14:xfrm>
                <a:off x="2873280" y="2142360"/>
                <a:ext cx="232200" cy="14328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54A0EA47-4F46-4B30-BA24-A483AE3847B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864640" y="2133360"/>
                  <a:ext cx="249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75AE3434-FE83-48A9-A52A-4D841C42357B}"/>
                    </a:ext>
                  </a:extLst>
                </p14:cNvPr>
                <p14:cNvContentPartPr/>
                <p14:nvPr/>
              </p14:nvContentPartPr>
              <p14:xfrm>
                <a:off x="3118080" y="2138760"/>
                <a:ext cx="148320" cy="13680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75AE3434-FE83-48A9-A52A-4D841C42357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109440" y="2129760"/>
                  <a:ext cx="165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7F4458DC-C590-46EB-B556-10B974D2A4CC}"/>
                    </a:ext>
                  </a:extLst>
                </p14:cNvPr>
                <p14:cNvContentPartPr/>
                <p14:nvPr/>
              </p14:nvContentPartPr>
              <p14:xfrm>
                <a:off x="3137880" y="2217960"/>
                <a:ext cx="47880" cy="936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7F4458DC-C590-46EB-B556-10B974D2A4C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129240" y="2209320"/>
                  <a:ext cx="65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E6BBF606-F990-4476-8B15-43C55A81E075}"/>
                    </a:ext>
                  </a:extLst>
                </p14:cNvPr>
                <p14:cNvContentPartPr/>
                <p14:nvPr/>
              </p14:nvContentPartPr>
              <p14:xfrm>
                <a:off x="3110880" y="2101680"/>
                <a:ext cx="118800" cy="6840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E6BBF606-F990-4476-8B15-43C55A81E07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02240" y="2093040"/>
                  <a:ext cx="1364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6546C9BA-8D87-4388-91DA-248A0E33147B}"/>
                    </a:ext>
                  </a:extLst>
                </p14:cNvPr>
                <p14:cNvContentPartPr/>
                <p14:nvPr/>
              </p14:nvContentPartPr>
              <p14:xfrm>
                <a:off x="3555480" y="2115720"/>
                <a:ext cx="22320" cy="15444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6546C9BA-8D87-4388-91DA-248A0E33147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46480" y="2106720"/>
                  <a:ext cx="399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B33DED44-73AE-431E-B4D5-C7FE4AD8C1AB}"/>
                    </a:ext>
                  </a:extLst>
                </p14:cNvPr>
                <p14:cNvContentPartPr/>
                <p14:nvPr/>
              </p14:nvContentPartPr>
              <p14:xfrm>
                <a:off x="3416880" y="2098800"/>
                <a:ext cx="183600" cy="9720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B33DED44-73AE-431E-B4D5-C7FE4AD8C1A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407880" y="2089800"/>
                  <a:ext cx="2012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230C06AB-70A2-40F8-B1FE-B151C5F74D19}"/>
                    </a:ext>
                  </a:extLst>
                </p14:cNvPr>
                <p14:cNvContentPartPr/>
                <p14:nvPr/>
              </p14:nvContentPartPr>
              <p14:xfrm>
                <a:off x="3640440" y="2125440"/>
                <a:ext cx="198000" cy="14940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230C06AB-70A2-40F8-B1FE-B151C5F74D1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31440" y="2116800"/>
                  <a:ext cx="2156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C1E8F0FD-C16F-4213-987B-7116754B69C7}"/>
                    </a:ext>
                  </a:extLst>
                </p14:cNvPr>
                <p14:cNvContentPartPr/>
                <p14:nvPr/>
              </p14:nvContentPartPr>
              <p14:xfrm>
                <a:off x="3833400" y="2091240"/>
                <a:ext cx="176040" cy="15048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C1E8F0FD-C16F-4213-987B-7116754B69C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24760" y="2082600"/>
                  <a:ext cx="193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30348AC0-6E4B-4D3C-B218-F6ED2433D882}"/>
                    </a:ext>
                  </a:extLst>
                </p14:cNvPr>
                <p14:cNvContentPartPr/>
                <p14:nvPr/>
              </p14:nvContentPartPr>
              <p14:xfrm>
                <a:off x="4096200" y="2133000"/>
                <a:ext cx="51120" cy="8532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30348AC0-6E4B-4D3C-B218-F6ED2433D88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087200" y="2124000"/>
                  <a:ext cx="68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149B0FD1-76E4-48F8-869B-585CAADD9C0D}"/>
                    </a:ext>
                  </a:extLst>
                </p14:cNvPr>
                <p14:cNvContentPartPr/>
                <p14:nvPr/>
              </p14:nvContentPartPr>
              <p14:xfrm>
                <a:off x="3969480" y="2100960"/>
                <a:ext cx="348120" cy="8856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149B0FD1-76E4-48F8-869B-585CAADD9C0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960840" y="2092320"/>
                  <a:ext cx="365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1F9690BA-E8F7-47F3-9B15-3B35B7D9A028}"/>
                    </a:ext>
                  </a:extLst>
                </p14:cNvPr>
                <p14:cNvContentPartPr/>
                <p14:nvPr/>
              </p14:nvContentPartPr>
              <p14:xfrm>
                <a:off x="4275120" y="2035800"/>
                <a:ext cx="193320" cy="17496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1F9690BA-E8F7-47F3-9B15-3B35B7D9A02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266480" y="2026800"/>
                  <a:ext cx="2109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7A4DD450-5609-4EF3-9973-C1A5F215DBE4}"/>
                    </a:ext>
                  </a:extLst>
                </p14:cNvPr>
                <p14:cNvContentPartPr/>
                <p14:nvPr/>
              </p14:nvContentPartPr>
              <p14:xfrm>
                <a:off x="4400400" y="2092320"/>
                <a:ext cx="194400" cy="14256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7A4DD450-5609-4EF3-9973-C1A5F215DBE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391760" y="2083320"/>
                  <a:ext cx="2120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5D7FC034-D61A-47CE-A801-29F393A1892F}"/>
                    </a:ext>
                  </a:extLst>
                </p14:cNvPr>
                <p14:cNvContentPartPr/>
                <p14:nvPr/>
              </p14:nvContentPartPr>
              <p14:xfrm>
                <a:off x="4597680" y="2060640"/>
                <a:ext cx="235440" cy="16164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5D7FC034-D61A-47CE-A801-29F393A1892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588680" y="2051640"/>
                  <a:ext cx="253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8B0AF2C1-997A-43AF-8C48-293F23E44A26}"/>
                    </a:ext>
                  </a:extLst>
                </p14:cNvPr>
                <p14:cNvContentPartPr/>
                <p14:nvPr/>
              </p14:nvContentPartPr>
              <p14:xfrm>
                <a:off x="5291400" y="2090160"/>
                <a:ext cx="23760" cy="6552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8B0AF2C1-997A-43AF-8C48-293F23E44A2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282760" y="2081520"/>
                  <a:ext cx="414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1CB103BF-3D98-41FC-B39F-7D8C24531812}"/>
                    </a:ext>
                  </a:extLst>
                </p14:cNvPr>
                <p14:cNvContentPartPr/>
                <p14:nvPr/>
              </p14:nvContentPartPr>
              <p14:xfrm>
                <a:off x="5145600" y="2060280"/>
                <a:ext cx="297360" cy="16596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1CB103BF-3D98-41FC-B39F-7D8C2453181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136960" y="2051640"/>
                  <a:ext cx="315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E8A443DF-1C88-417A-A207-47CB49E269FE}"/>
                    </a:ext>
                  </a:extLst>
                </p14:cNvPr>
                <p14:cNvContentPartPr/>
                <p14:nvPr/>
              </p14:nvContentPartPr>
              <p14:xfrm>
                <a:off x="5406240" y="2071080"/>
                <a:ext cx="174960" cy="12132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E8A443DF-1C88-417A-A207-47CB49E269F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397240" y="2062080"/>
                  <a:ext cx="1926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41258004-FF4B-421A-87FD-9E5BEC08863E}"/>
                    </a:ext>
                  </a:extLst>
                </p14:cNvPr>
                <p14:cNvContentPartPr/>
                <p14:nvPr/>
              </p14:nvContentPartPr>
              <p14:xfrm>
                <a:off x="6805920" y="2086200"/>
                <a:ext cx="58680" cy="6912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41258004-FF4B-421A-87FD-9E5BEC08863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796920" y="2077560"/>
                  <a:ext cx="763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6A6808AD-115A-475B-A0B7-42E31A8E620C}"/>
                    </a:ext>
                  </a:extLst>
                </p14:cNvPr>
                <p14:cNvContentPartPr/>
                <p14:nvPr/>
              </p14:nvContentPartPr>
              <p14:xfrm>
                <a:off x="6719520" y="2036520"/>
                <a:ext cx="254160" cy="14004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6A6808AD-115A-475B-A0B7-42E31A8E620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10520" y="2027880"/>
                  <a:ext cx="271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5049B44B-E3BB-4039-834F-4DE791FDE46E}"/>
                    </a:ext>
                  </a:extLst>
                </p14:cNvPr>
                <p14:cNvContentPartPr/>
                <p14:nvPr/>
              </p14:nvContentPartPr>
              <p14:xfrm>
                <a:off x="7064400" y="2033280"/>
                <a:ext cx="223560" cy="15084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5049B44B-E3BB-4039-834F-4DE791FDE46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055760" y="2024280"/>
                  <a:ext cx="241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4F978B57-6279-4455-ADE1-A8151CA15A64}"/>
                    </a:ext>
                  </a:extLst>
                </p14:cNvPr>
                <p14:cNvContentPartPr/>
                <p14:nvPr/>
              </p14:nvContentPartPr>
              <p14:xfrm>
                <a:off x="6351240" y="2174760"/>
                <a:ext cx="69480" cy="9756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4F978B57-6279-4455-ADE1-A8151CA15A6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342600" y="2166120"/>
                  <a:ext cx="87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9BAB89DF-4B45-4DFB-8B2B-CA1F4021D7B4}"/>
                    </a:ext>
                  </a:extLst>
                </p14:cNvPr>
                <p14:cNvContentPartPr/>
                <p14:nvPr/>
              </p14:nvContentPartPr>
              <p14:xfrm>
                <a:off x="1102080" y="2989080"/>
                <a:ext cx="36720" cy="39312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9BAB89DF-4B45-4DFB-8B2B-CA1F4021D7B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93440" y="2980440"/>
                  <a:ext cx="5436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3F0CA11D-B652-4576-A2B9-ECF7F9CBB65E}"/>
                    </a:ext>
                  </a:extLst>
                </p14:cNvPr>
                <p14:cNvContentPartPr/>
                <p14:nvPr/>
              </p14:nvContentPartPr>
              <p14:xfrm>
                <a:off x="750720" y="3418920"/>
                <a:ext cx="746640" cy="7848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3F0CA11D-B652-4576-A2B9-ECF7F9CBB65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41720" y="3410280"/>
                  <a:ext cx="764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526109E6-5D6F-4FE3-9BF7-3FC2A82138BF}"/>
                    </a:ext>
                  </a:extLst>
                </p14:cNvPr>
                <p14:cNvContentPartPr/>
                <p14:nvPr/>
              </p14:nvContentPartPr>
              <p14:xfrm>
                <a:off x="1048080" y="3593880"/>
                <a:ext cx="109800" cy="828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526109E6-5D6F-4FE3-9BF7-3FC2A82138B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39080" y="3584880"/>
                  <a:ext cx="1274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F6D31494-F84F-41EB-ACF0-B52B1AD0AC88}"/>
                    </a:ext>
                  </a:extLst>
                </p14:cNvPr>
                <p14:cNvContentPartPr/>
                <p14:nvPr/>
              </p14:nvContentPartPr>
              <p14:xfrm>
                <a:off x="210000" y="3545280"/>
                <a:ext cx="70200" cy="16416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F6D31494-F84F-41EB-ACF0-B52B1AD0AC8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01000" y="3536280"/>
                  <a:ext cx="878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E7E43137-1BF6-49AF-B45B-CC3D5356D4F7}"/>
                    </a:ext>
                  </a:extLst>
                </p14:cNvPr>
                <p14:cNvContentPartPr/>
                <p14:nvPr/>
              </p14:nvContentPartPr>
              <p14:xfrm>
                <a:off x="335280" y="3580200"/>
                <a:ext cx="111960" cy="9972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E7E43137-1BF6-49AF-B45B-CC3D5356D4F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6640" y="3571200"/>
                  <a:ext cx="129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BA47BFD6-701F-41D8-AA14-12B26242AB3F}"/>
                    </a:ext>
                  </a:extLst>
                </p14:cNvPr>
                <p14:cNvContentPartPr/>
                <p14:nvPr/>
              </p14:nvContentPartPr>
              <p14:xfrm>
                <a:off x="460200" y="3538800"/>
                <a:ext cx="149760" cy="10296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BA47BFD6-701F-41D8-AA14-12B26242AB3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51200" y="3529800"/>
                  <a:ext cx="167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08E64DDC-FBD0-4D66-8462-01C3C5A2B76E}"/>
                    </a:ext>
                  </a:extLst>
                </p14:cNvPr>
                <p14:cNvContentPartPr/>
                <p14:nvPr/>
              </p14:nvContentPartPr>
              <p14:xfrm>
                <a:off x="1123320" y="2935800"/>
                <a:ext cx="780840" cy="5832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08E64DDC-FBD0-4D66-8462-01C3C5A2B76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14680" y="2927160"/>
                  <a:ext cx="798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A23BC492-C599-42E0-AE19-0DFB8A9B96A8}"/>
                    </a:ext>
                  </a:extLst>
                </p14:cNvPr>
                <p14:cNvContentPartPr/>
                <p14:nvPr/>
              </p14:nvContentPartPr>
              <p14:xfrm>
                <a:off x="1929360" y="2829960"/>
                <a:ext cx="32040" cy="23076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A23BC492-C599-42E0-AE19-0DFB8A9B96A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920360" y="2821320"/>
                  <a:ext cx="496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E13329E1-D968-464B-B08C-91FFE2661F65}"/>
                    </a:ext>
                  </a:extLst>
                </p14:cNvPr>
                <p14:cNvContentPartPr/>
                <p14:nvPr/>
              </p14:nvContentPartPr>
              <p14:xfrm>
                <a:off x="1929720" y="2807280"/>
                <a:ext cx="813240" cy="30384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E13329E1-D968-464B-B08C-91FFE2661F6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921080" y="2798280"/>
                  <a:ext cx="8308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4023BE50-7C0C-4471-BFA7-B31E5325904B}"/>
                    </a:ext>
                  </a:extLst>
                </p14:cNvPr>
                <p14:cNvContentPartPr/>
                <p14:nvPr/>
              </p14:nvContentPartPr>
              <p14:xfrm>
                <a:off x="2083440" y="3243600"/>
                <a:ext cx="82440" cy="14004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4023BE50-7C0C-4471-BFA7-B31E5325904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074440" y="3234600"/>
                  <a:ext cx="100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41A0F33A-7E06-4A9B-8091-9269FEE1A224}"/>
                    </a:ext>
                  </a:extLst>
                </p14:cNvPr>
                <p14:cNvContentPartPr/>
                <p14:nvPr/>
              </p14:nvContentPartPr>
              <p14:xfrm>
                <a:off x="2236080" y="3258000"/>
                <a:ext cx="113040" cy="10908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41A0F33A-7E06-4A9B-8091-9269FEE1A22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227080" y="3249000"/>
                  <a:ext cx="130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F6A30C3C-C33E-403A-8333-1405E1D4DFBC}"/>
                    </a:ext>
                  </a:extLst>
                </p14:cNvPr>
                <p14:cNvContentPartPr/>
                <p14:nvPr/>
              </p14:nvContentPartPr>
              <p14:xfrm>
                <a:off x="2368560" y="3221640"/>
                <a:ext cx="116280" cy="13500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F6A30C3C-C33E-403A-8333-1405E1D4DFB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359560" y="3212640"/>
                  <a:ext cx="133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61E57571-7BF0-4E99-ACBB-0FAF41EDEED7}"/>
                    </a:ext>
                  </a:extLst>
                </p14:cNvPr>
                <p14:cNvContentPartPr/>
                <p14:nvPr/>
              </p14:nvContentPartPr>
              <p14:xfrm>
                <a:off x="2505000" y="3232440"/>
                <a:ext cx="173160" cy="12060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61E57571-7BF0-4E99-ACBB-0FAF41EDEED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496000" y="3223800"/>
                  <a:ext cx="1908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044BBD3F-8A13-43DD-9D31-A918B4E6B3E8}"/>
                    </a:ext>
                  </a:extLst>
                </p14:cNvPr>
                <p14:cNvContentPartPr/>
                <p14:nvPr/>
              </p14:nvContentPartPr>
              <p14:xfrm>
                <a:off x="3357120" y="2567880"/>
                <a:ext cx="175320" cy="20808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044BBD3F-8A13-43DD-9D31-A918B4E6B3E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348480" y="2558880"/>
                  <a:ext cx="1929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9EB31BB2-0009-4EA9-92EF-F1870DDA2151}"/>
                    </a:ext>
                  </a:extLst>
                </p14:cNvPr>
                <p14:cNvContentPartPr/>
                <p14:nvPr/>
              </p14:nvContentPartPr>
              <p14:xfrm>
                <a:off x="3529200" y="2665440"/>
                <a:ext cx="93240" cy="12096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9EB31BB2-0009-4EA9-92EF-F1870DDA215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520200" y="2656440"/>
                  <a:ext cx="110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C22F86ED-1ACE-4AE1-BA70-8BC52758959E}"/>
                    </a:ext>
                  </a:extLst>
                </p14:cNvPr>
                <p14:cNvContentPartPr/>
                <p14:nvPr/>
              </p14:nvContentPartPr>
              <p14:xfrm>
                <a:off x="3527040" y="2706120"/>
                <a:ext cx="92160" cy="6300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C22F86ED-1ACE-4AE1-BA70-8BC52758959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518400" y="2697480"/>
                  <a:ext cx="1098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F1D5B20F-F9F1-44DE-8A7D-980E1C09B94D}"/>
                    </a:ext>
                  </a:extLst>
                </p14:cNvPr>
                <p14:cNvContentPartPr/>
                <p14:nvPr/>
              </p14:nvContentPartPr>
              <p14:xfrm>
                <a:off x="2747280" y="2928600"/>
                <a:ext cx="978480" cy="5472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F1D5B20F-F9F1-44DE-8A7D-980E1C09B94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738280" y="2919600"/>
                  <a:ext cx="9961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27B2E7B8-E734-480F-BDB9-E3A10130EA4C}"/>
                    </a:ext>
                  </a:extLst>
                </p14:cNvPr>
                <p14:cNvContentPartPr/>
                <p14:nvPr/>
              </p14:nvContentPartPr>
              <p14:xfrm>
                <a:off x="3675720" y="2895120"/>
                <a:ext cx="70920" cy="5544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27B2E7B8-E734-480F-BDB9-E3A10130EA4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666720" y="2886120"/>
                  <a:ext cx="885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6792BA7B-B8D7-4B27-B64C-713A30D47855}"/>
                    </a:ext>
                  </a:extLst>
                </p14:cNvPr>
                <p14:cNvContentPartPr/>
                <p14:nvPr/>
              </p14:nvContentPartPr>
              <p14:xfrm>
                <a:off x="3691560" y="2909520"/>
                <a:ext cx="574560" cy="1188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6792BA7B-B8D7-4B27-B64C-713A30D4785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682920" y="2900880"/>
                  <a:ext cx="592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43A66738-9538-4009-9000-EDFB1CF5E11C}"/>
                    </a:ext>
                  </a:extLst>
                </p14:cNvPr>
                <p14:cNvContentPartPr/>
                <p14:nvPr/>
              </p14:nvContentPartPr>
              <p14:xfrm>
                <a:off x="4216800" y="2864160"/>
                <a:ext cx="82080" cy="6912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43A66738-9538-4009-9000-EDFB1CF5E11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208160" y="2855520"/>
                  <a:ext cx="997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081F4054-453C-4FFD-A499-42D3DC8EE896}"/>
                    </a:ext>
                  </a:extLst>
                </p14:cNvPr>
                <p14:cNvContentPartPr/>
                <p14:nvPr/>
              </p14:nvContentPartPr>
              <p14:xfrm>
                <a:off x="4812960" y="2854080"/>
                <a:ext cx="77040" cy="6048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081F4054-453C-4FFD-A499-42D3DC8EE89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804320" y="2845440"/>
                  <a:ext cx="946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BC2C446B-C8C6-4CA2-A89D-C516222BED57}"/>
                    </a:ext>
                  </a:extLst>
                </p14:cNvPr>
                <p14:cNvContentPartPr/>
                <p14:nvPr/>
              </p14:nvContentPartPr>
              <p14:xfrm>
                <a:off x="4854720" y="2868480"/>
                <a:ext cx="583200" cy="1440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BC2C446B-C8C6-4CA2-A89D-C516222BED5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846080" y="2859840"/>
                  <a:ext cx="6008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9034B6FE-1388-4ECE-9FB6-8A9B9A282B1D}"/>
                    </a:ext>
                  </a:extLst>
                </p14:cNvPr>
                <p14:cNvContentPartPr/>
                <p14:nvPr/>
              </p14:nvContentPartPr>
              <p14:xfrm>
                <a:off x="5422800" y="2742480"/>
                <a:ext cx="39240" cy="21024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9034B6FE-1388-4ECE-9FB6-8A9B9A282B1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414160" y="2733480"/>
                  <a:ext cx="568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5073DEF3-497E-474A-BD6A-32A28CAF3848}"/>
                    </a:ext>
                  </a:extLst>
                </p14:cNvPr>
                <p14:cNvContentPartPr/>
                <p14:nvPr/>
              </p14:nvContentPartPr>
              <p14:xfrm>
                <a:off x="5397960" y="2738160"/>
                <a:ext cx="878040" cy="26280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5073DEF3-497E-474A-BD6A-32A28CAF384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389320" y="2729520"/>
                  <a:ext cx="8956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D3CA5263-AC60-4BED-A1B8-C1E281A49743}"/>
                    </a:ext>
                  </a:extLst>
                </p14:cNvPr>
                <p14:cNvContentPartPr/>
                <p14:nvPr/>
              </p14:nvContentPartPr>
              <p14:xfrm>
                <a:off x="5606760" y="3131640"/>
                <a:ext cx="128520" cy="14256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D3CA5263-AC60-4BED-A1B8-C1E281A4974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597760" y="3123000"/>
                  <a:ext cx="146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35BD7C11-053E-4B45-ACDD-87FC3B033394}"/>
                    </a:ext>
                  </a:extLst>
                </p14:cNvPr>
                <p14:cNvContentPartPr/>
                <p14:nvPr/>
              </p14:nvContentPartPr>
              <p14:xfrm>
                <a:off x="5756160" y="3126600"/>
                <a:ext cx="104760" cy="12312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35BD7C11-053E-4B45-ACDD-87FC3B03339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747520" y="3117960"/>
                  <a:ext cx="122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F1E07CBB-25E1-4C75-B1AD-74D1FCBEE735}"/>
                    </a:ext>
                  </a:extLst>
                </p14:cNvPr>
                <p14:cNvContentPartPr/>
                <p14:nvPr/>
              </p14:nvContentPartPr>
              <p14:xfrm>
                <a:off x="5887920" y="3139920"/>
                <a:ext cx="178560" cy="10152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F1E07CBB-25E1-4C75-B1AD-74D1FCBEE73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879280" y="3130920"/>
                  <a:ext cx="1962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CEF4DE76-E163-43F1-999E-28F6CEAB02F0}"/>
                    </a:ext>
                  </a:extLst>
                </p14:cNvPr>
                <p14:cNvContentPartPr/>
                <p14:nvPr/>
              </p14:nvContentPartPr>
              <p14:xfrm>
                <a:off x="6234240" y="2823120"/>
                <a:ext cx="835560" cy="37476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CEF4DE76-E163-43F1-999E-28F6CEAB02F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225600" y="2814480"/>
                  <a:ext cx="853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F3930B62-1A3C-44CD-A078-4A6015BC5AC2}"/>
                    </a:ext>
                  </a:extLst>
                </p14:cNvPr>
                <p14:cNvContentPartPr/>
                <p14:nvPr/>
              </p14:nvContentPartPr>
              <p14:xfrm>
                <a:off x="6653280" y="3193200"/>
                <a:ext cx="997920" cy="6624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F3930B62-1A3C-44CD-A078-4A6015BC5AC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44280" y="3184560"/>
                  <a:ext cx="1015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1A27C6B3-F77F-4064-8EBD-A11F7ADDFD36}"/>
                    </a:ext>
                  </a:extLst>
                </p14:cNvPr>
                <p14:cNvContentPartPr/>
                <p14:nvPr/>
              </p14:nvContentPartPr>
              <p14:xfrm>
                <a:off x="6981240" y="3420360"/>
                <a:ext cx="124200" cy="2160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1A27C6B3-F77F-4064-8EBD-A11F7ADDFD3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972240" y="3411360"/>
                  <a:ext cx="1418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665CDD93-B849-4695-8974-588C27289D6E}"/>
                    </a:ext>
                  </a:extLst>
                </p14:cNvPr>
                <p14:cNvContentPartPr/>
                <p14:nvPr/>
              </p14:nvContentPartPr>
              <p14:xfrm>
                <a:off x="7640040" y="3412080"/>
                <a:ext cx="139680" cy="1728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665CDD93-B849-4695-8974-588C27289D6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631040" y="3403080"/>
                  <a:ext cx="157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70E03EEE-4981-43FC-A134-FB5CB4A65864}"/>
                    </a:ext>
                  </a:extLst>
                </p14:cNvPr>
                <p14:cNvContentPartPr/>
                <p14:nvPr/>
              </p14:nvContentPartPr>
              <p14:xfrm>
                <a:off x="7915440" y="3299400"/>
                <a:ext cx="48600" cy="13860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70E03EEE-4981-43FC-A134-FB5CB4A6586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906800" y="3290760"/>
                  <a:ext cx="662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138286F0-657F-4D79-8CD2-451EDADB7C9A}"/>
                    </a:ext>
                  </a:extLst>
                </p14:cNvPr>
                <p14:cNvContentPartPr/>
                <p14:nvPr/>
              </p14:nvContentPartPr>
              <p14:xfrm>
                <a:off x="8038560" y="3325680"/>
                <a:ext cx="110880" cy="10224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138286F0-657F-4D79-8CD2-451EDADB7C9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029560" y="3316680"/>
                  <a:ext cx="128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3765CAEE-E957-4049-BE6B-5AA14ACD48A0}"/>
                    </a:ext>
                  </a:extLst>
                </p14:cNvPr>
                <p14:cNvContentPartPr/>
                <p14:nvPr/>
              </p14:nvContentPartPr>
              <p14:xfrm>
                <a:off x="8167800" y="3293640"/>
                <a:ext cx="148320" cy="11592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3765CAEE-E957-4049-BE6B-5AA14ACD48A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158800" y="3284640"/>
                  <a:ext cx="165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94BF96A1-E757-4CED-9DD9-40583B378AE3}"/>
                    </a:ext>
                  </a:extLst>
                </p14:cNvPr>
                <p14:cNvContentPartPr/>
                <p14:nvPr/>
              </p14:nvContentPartPr>
              <p14:xfrm>
                <a:off x="1072560" y="3457800"/>
                <a:ext cx="6017040" cy="68328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94BF96A1-E757-4CED-9DD9-40583B378AE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63920" y="3448800"/>
                  <a:ext cx="6034680" cy="70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67D36D6A-CB3F-4325-AB01-BFD5CAC93A3C}"/>
                    </a:ext>
                  </a:extLst>
                </p14:cNvPr>
                <p14:cNvContentPartPr/>
                <p14:nvPr/>
              </p14:nvContentPartPr>
              <p14:xfrm>
                <a:off x="3889920" y="3999960"/>
                <a:ext cx="16920" cy="19476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67D36D6A-CB3F-4325-AB01-BFD5CAC93A3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881280" y="3991320"/>
                  <a:ext cx="34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A14419A9-D55E-425C-A0C2-55BB92F53AA9}"/>
                    </a:ext>
                  </a:extLst>
                </p14:cNvPr>
                <p14:cNvContentPartPr/>
                <p14:nvPr/>
              </p14:nvContentPartPr>
              <p14:xfrm>
                <a:off x="3725400" y="4203000"/>
                <a:ext cx="287280" cy="612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A14419A9-D55E-425C-A0C2-55BB92F53AA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716400" y="4194360"/>
                  <a:ext cx="3049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CFD631ED-8F2B-439F-900A-55074DF029A5}"/>
                    </a:ext>
                  </a:extLst>
                </p14:cNvPr>
                <p14:cNvContentPartPr/>
                <p14:nvPr/>
              </p14:nvContentPartPr>
              <p14:xfrm>
                <a:off x="3669240" y="4198680"/>
                <a:ext cx="209520" cy="12708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CFD631ED-8F2B-439F-900A-55074DF029A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660240" y="4190040"/>
                  <a:ext cx="227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2D5A0F4B-D736-44F3-BD97-D7B5A16928A0}"/>
                    </a:ext>
                  </a:extLst>
                </p14:cNvPr>
                <p14:cNvContentPartPr/>
                <p14:nvPr/>
              </p14:nvContentPartPr>
              <p14:xfrm>
                <a:off x="3798480" y="4209120"/>
                <a:ext cx="177120" cy="8280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2D5A0F4B-D736-44F3-BD97-D7B5A16928A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789480" y="4200120"/>
                  <a:ext cx="1947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9A96CF1D-926B-45B3-B99B-BB7D2105C707}"/>
                    </a:ext>
                  </a:extLst>
                </p14:cNvPr>
                <p14:cNvContentPartPr/>
                <p14:nvPr/>
              </p14:nvContentPartPr>
              <p14:xfrm>
                <a:off x="3871920" y="4245840"/>
                <a:ext cx="78840" cy="5616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9A96CF1D-926B-45B3-B99B-BB7D2105C70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862920" y="4236840"/>
                  <a:ext cx="964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01A57DB8-2357-4594-B5D1-A6C7F4EDAA22}"/>
                    </a:ext>
                  </a:extLst>
                </p14:cNvPr>
                <p14:cNvContentPartPr/>
                <p14:nvPr/>
              </p14:nvContentPartPr>
              <p14:xfrm>
                <a:off x="3619200" y="2944080"/>
                <a:ext cx="94680" cy="36900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01A57DB8-2357-4594-B5D1-A6C7F4EDAA2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610200" y="2935440"/>
                  <a:ext cx="11232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89FA1A01-AC56-4D44-91AC-CF1D21637743}"/>
                    </a:ext>
                  </a:extLst>
                </p14:cNvPr>
                <p14:cNvContentPartPr/>
                <p14:nvPr/>
              </p14:nvContentPartPr>
              <p14:xfrm>
                <a:off x="3631080" y="3521160"/>
                <a:ext cx="62640" cy="5076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89FA1A01-AC56-4D44-91AC-CF1D2163774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622080" y="3512160"/>
                  <a:ext cx="80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5C596E6A-A6FB-45ED-AA94-11975BE31C50}"/>
                    </a:ext>
                  </a:extLst>
                </p14:cNvPr>
                <p14:cNvContentPartPr/>
                <p14:nvPr/>
              </p14:nvContentPartPr>
              <p14:xfrm>
                <a:off x="3651960" y="3579480"/>
                <a:ext cx="37080" cy="41688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5C596E6A-A6FB-45ED-AA94-11975BE31C5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643320" y="3570480"/>
                  <a:ext cx="5472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upo 256">
            <a:extLst>
              <a:ext uri="{FF2B5EF4-FFF2-40B4-BE49-F238E27FC236}">
                <a16:creationId xmlns:a16="http://schemas.microsoft.com/office/drawing/2014/main" id="{88E22ACB-59C8-4D5B-95B2-E6FFF847732F}"/>
              </a:ext>
            </a:extLst>
          </p:cNvPr>
          <p:cNvGrpSpPr/>
          <p:nvPr/>
        </p:nvGrpSpPr>
        <p:grpSpPr>
          <a:xfrm>
            <a:off x="4705320" y="2470680"/>
            <a:ext cx="236880" cy="221400"/>
            <a:chOff x="4705320" y="2470680"/>
            <a:chExt cx="23688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B5DFBD0A-AA9E-40BE-957A-0E9097373FC9}"/>
                    </a:ext>
                  </a:extLst>
                </p14:cNvPr>
                <p14:cNvContentPartPr/>
                <p14:nvPr/>
              </p14:nvContentPartPr>
              <p14:xfrm>
                <a:off x="4705320" y="2470680"/>
                <a:ext cx="136080" cy="16632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B5DFBD0A-AA9E-40BE-957A-0E9097373FC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696680" y="2462040"/>
                  <a:ext cx="153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2C1D9348-D688-4361-810D-CE21EC6D8649}"/>
                    </a:ext>
                  </a:extLst>
                </p14:cNvPr>
                <p14:cNvContentPartPr/>
                <p14:nvPr/>
              </p14:nvContentPartPr>
              <p14:xfrm>
                <a:off x="4875240" y="2621520"/>
                <a:ext cx="66960" cy="7056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2C1D9348-D688-4361-810D-CE21EC6D864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866240" y="2612520"/>
                  <a:ext cx="8460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838C3301-F489-48A7-B23B-65C38E114DF6}"/>
              </a:ext>
            </a:extLst>
          </p:cNvPr>
          <p:cNvGrpSpPr/>
          <p:nvPr/>
        </p:nvGrpSpPr>
        <p:grpSpPr>
          <a:xfrm>
            <a:off x="696000" y="2252520"/>
            <a:ext cx="204840" cy="215640"/>
            <a:chOff x="696000" y="2252520"/>
            <a:chExt cx="20484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87CBDC7B-196E-4D65-9735-331EE5104B71}"/>
                    </a:ext>
                  </a:extLst>
                </p14:cNvPr>
                <p14:cNvContentPartPr/>
                <p14:nvPr/>
              </p14:nvContentPartPr>
              <p14:xfrm>
                <a:off x="696000" y="2252520"/>
                <a:ext cx="173160" cy="14184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87CBDC7B-196E-4D65-9735-331EE5104B7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87000" y="2243880"/>
                  <a:ext cx="190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D41747C7-01E4-4FDA-8867-0C66078D08C2}"/>
                    </a:ext>
                  </a:extLst>
                </p14:cNvPr>
                <p14:cNvContentPartPr/>
                <p14:nvPr/>
              </p14:nvContentPartPr>
              <p14:xfrm>
                <a:off x="876720" y="2329200"/>
                <a:ext cx="24120" cy="13896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D41747C7-01E4-4FDA-8867-0C66078D08C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68080" y="2320200"/>
                  <a:ext cx="4176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F22D6852-8C2C-4F1E-8D5A-283B1D6F0C2E}"/>
              </a:ext>
            </a:extLst>
          </p:cNvPr>
          <p:cNvGrpSpPr/>
          <p:nvPr/>
        </p:nvGrpSpPr>
        <p:grpSpPr>
          <a:xfrm>
            <a:off x="5794680" y="1985040"/>
            <a:ext cx="450720" cy="171720"/>
            <a:chOff x="5794680" y="1985040"/>
            <a:chExt cx="450720" cy="17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EC1ACA33-9265-412C-9676-57C27027D5CC}"/>
                    </a:ext>
                  </a:extLst>
                </p14:cNvPr>
                <p14:cNvContentPartPr/>
                <p14:nvPr/>
              </p14:nvContentPartPr>
              <p14:xfrm>
                <a:off x="5794680" y="2027520"/>
                <a:ext cx="175680" cy="12924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EC1ACA33-9265-412C-9676-57C27027D5C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786040" y="2018520"/>
                  <a:ext cx="193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F1600CE8-07AF-4486-B2AF-80A681AA3065}"/>
                    </a:ext>
                  </a:extLst>
                </p14:cNvPr>
                <p14:cNvContentPartPr/>
                <p14:nvPr/>
              </p14:nvContentPartPr>
              <p14:xfrm>
                <a:off x="5981880" y="1997280"/>
                <a:ext cx="54360" cy="1375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F1600CE8-07AF-4486-B2AF-80A681AA306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973240" y="1988280"/>
                  <a:ext cx="720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E4A4D9A8-6163-4BA4-8E3E-5E8466C7423D}"/>
                    </a:ext>
                  </a:extLst>
                </p14:cNvPr>
                <p14:cNvContentPartPr/>
                <p14:nvPr/>
              </p14:nvContentPartPr>
              <p14:xfrm>
                <a:off x="5907000" y="1985040"/>
                <a:ext cx="174600" cy="291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E4A4D9A8-6163-4BA4-8E3E-5E8466C7423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898360" y="1976040"/>
                  <a:ext cx="192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D40C0988-2F28-4923-824D-FB7850C0E8C3}"/>
                    </a:ext>
                  </a:extLst>
                </p14:cNvPr>
                <p14:cNvContentPartPr/>
                <p14:nvPr/>
              </p14:nvContentPartPr>
              <p14:xfrm>
                <a:off x="5969640" y="2047320"/>
                <a:ext cx="107280" cy="172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D40C0988-2F28-4923-824D-FB7850C0E8C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961000" y="2038320"/>
                  <a:ext cx="124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C7AEF331-8CDC-43D9-B2E4-01FD72325AF4}"/>
                    </a:ext>
                  </a:extLst>
                </p14:cNvPr>
                <p14:cNvContentPartPr/>
                <p14:nvPr/>
              </p14:nvContentPartPr>
              <p14:xfrm>
                <a:off x="6141360" y="2011320"/>
                <a:ext cx="36000" cy="1162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C7AEF331-8CDC-43D9-B2E4-01FD72325AF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132360" y="2002320"/>
                  <a:ext cx="53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94DB0DA2-BD3F-46B9-A137-9A7AB547A2C2}"/>
                    </a:ext>
                  </a:extLst>
                </p14:cNvPr>
                <p14:cNvContentPartPr/>
                <p14:nvPr/>
              </p14:nvContentPartPr>
              <p14:xfrm>
                <a:off x="6081240" y="1986120"/>
                <a:ext cx="164160" cy="360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94DB0DA2-BD3F-46B9-A137-9A7AB547A2C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072600" y="1977480"/>
                  <a:ext cx="1818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45746891-CFB0-407D-87FB-B02FFD22A911}"/>
                    </a:ext>
                  </a:extLst>
                </p14:cNvPr>
                <p14:cNvContentPartPr/>
                <p14:nvPr/>
              </p14:nvContentPartPr>
              <p14:xfrm>
                <a:off x="6148560" y="2038680"/>
                <a:ext cx="77040" cy="172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45746891-CFB0-407D-87FB-B02FFD22A91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139920" y="2030040"/>
                  <a:ext cx="9468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225A3E9F-90B4-4CE6-83A8-2B593C8840B7}"/>
              </a:ext>
            </a:extLst>
          </p:cNvPr>
          <p:cNvGrpSpPr/>
          <p:nvPr/>
        </p:nvGrpSpPr>
        <p:grpSpPr>
          <a:xfrm>
            <a:off x="7378680" y="1880640"/>
            <a:ext cx="511200" cy="249120"/>
            <a:chOff x="7378680" y="1880640"/>
            <a:chExt cx="51120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AAA4AF30-3872-4A24-BFFA-BA183AE3F656}"/>
                    </a:ext>
                  </a:extLst>
                </p14:cNvPr>
                <p14:cNvContentPartPr/>
                <p14:nvPr/>
              </p14:nvContentPartPr>
              <p14:xfrm>
                <a:off x="7378680" y="1996200"/>
                <a:ext cx="184680" cy="1335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AAA4AF30-3872-4A24-BFFA-BA183AE3F65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369680" y="1987200"/>
                  <a:ext cx="202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DC282700-EFAE-4403-A4C5-D45AF122CCA0}"/>
                    </a:ext>
                  </a:extLst>
                </p14:cNvPr>
                <p14:cNvContentPartPr/>
                <p14:nvPr/>
              </p14:nvContentPartPr>
              <p14:xfrm>
                <a:off x="7610520" y="1880640"/>
                <a:ext cx="279360" cy="22104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DC282700-EFAE-4403-A4C5-D45AF122CCA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601880" y="1872000"/>
                  <a:ext cx="297000" cy="23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9DEFFE60-98C2-4A91-AEB8-78153494BD2E}"/>
                  </a:ext>
                </a:extLst>
              </p14:cNvPr>
              <p14:cNvContentPartPr/>
              <p14:nvPr/>
            </p14:nvContentPartPr>
            <p14:xfrm>
              <a:off x="4297440" y="2884680"/>
              <a:ext cx="525960" cy="684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9DEFFE60-98C2-4A91-AEB8-78153494BD2E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4288800" y="2876040"/>
                <a:ext cx="54360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o 25">
            <a:extLst>
              <a:ext uri="{FF2B5EF4-FFF2-40B4-BE49-F238E27FC236}">
                <a16:creationId xmlns:a16="http://schemas.microsoft.com/office/drawing/2014/main" id="{E0212E00-B466-4DD1-9001-2CDF8BD4AA8A}"/>
              </a:ext>
            </a:extLst>
          </p:cNvPr>
          <p:cNvGrpSpPr/>
          <p:nvPr/>
        </p:nvGrpSpPr>
        <p:grpSpPr>
          <a:xfrm>
            <a:off x="779880" y="4471200"/>
            <a:ext cx="1111320" cy="396000"/>
            <a:chOff x="779880" y="4471200"/>
            <a:chExt cx="1111320" cy="39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BC3D9D33-D4A1-46A3-8275-234922D5F07E}"/>
                    </a:ext>
                  </a:extLst>
                </p14:cNvPr>
                <p14:cNvContentPartPr/>
                <p14:nvPr/>
              </p14:nvContentPartPr>
              <p14:xfrm>
                <a:off x="779880" y="4543560"/>
                <a:ext cx="235080" cy="2563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BC3D9D33-D4A1-46A3-8275-234922D5F07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70880" y="4534560"/>
                  <a:ext cx="2527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BCAC63D8-B0A8-42B9-9700-2BA0DE2C32F9}"/>
                    </a:ext>
                  </a:extLst>
                </p14:cNvPr>
                <p14:cNvContentPartPr/>
                <p14:nvPr/>
              </p14:nvContentPartPr>
              <p14:xfrm>
                <a:off x="1038360" y="4686120"/>
                <a:ext cx="158760" cy="18108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BCAC63D8-B0A8-42B9-9700-2BA0DE2C32F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29360" y="4677480"/>
                  <a:ext cx="1764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3A251EBD-F740-4983-B2E1-684C2485B17F}"/>
                    </a:ext>
                  </a:extLst>
                </p14:cNvPr>
                <p14:cNvContentPartPr/>
                <p14:nvPr/>
              </p14:nvContentPartPr>
              <p14:xfrm>
                <a:off x="1006680" y="4729680"/>
                <a:ext cx="183960" cy="1058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3A251EBD-F740-4983-B2E1-684C2485B17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97680" y="4721040"/>
                  <a:ext cx="2016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FAA85E73-9E00-4A0E-984E-70EED5A6361D}"/>
                    </a:ext>
                  </a:extLst>
                </p14:cNvPr>
                <p14:cNvContentPartPr/>
                <p14:nvPr/>
              </p14:nvContentPartPr>
              <p14:xfrm>
                <a:off x="1293240" y="4688280"/>
                <a:ext cx="133920" cy="176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FAA85E73-9E00-4A0E-984E-70EED5A6361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284240" y="4679640"/>
                  <a:ext cx="1515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AFF2EB78-BFDA-412F-9AA0-21C8896299AE}"/>
                    </a:ext>
                  </a:extLst>
                </p14:cNvPr>
                <p14:cNvContentPartPr/>
                <p14:nvPr/>
              </p14:nvContentPartPr>
              <p14:xfrm>
                <a:off x="1328520" y="4749840"/>
                <a:ext cx="108720" cy="226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AFF2EB78-BFDA-412F-9AA0-21C8896299A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319520" y="4741200"/>
                  <a:ext cx="1263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007FAB35-4118-4F78-A987-A72EE98529C3}"/>
                    </a:ext>
                  </a:extLst>
                </p14:cNvPr>
                <p14:cNvContentPartPr/>
                <p14:nvPr/>
              </p14:nvContentPartPr>
              <p14:xfrm>
                <a:off x="1577640" y="4471200"/>
                <a:ext cx="197640" cy="21132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007FAB35-4118-4F78-A987-A72EE98529C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568640" y="4462200"/>
                  <a:ext cx="2152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244C7A1C-0AD3-48DD-B7C6-B5A178DF0A01}"/>
                    </a:ext>
                  </a:extLst>
                </p14:cNvPr>
                <p14:cNvContentPartPr/>
                <p14:nvPr/>
              </p14:nvContentPartPr>
              <p14:xfrm>
                <a:off x="1768440" y="4661640"/>
                <a:ext cx="122760" cy="10440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244C7A1C-0AD3-48DD-B7C6-B5A178DF0A0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759800" y="4653000"/>
                  <a:ext cx="14040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F6A482D2-8DE1-42AB-A5E6-9BD512039CB0}"/>
              </a:ext>
            </a:extLst>
          </p:cNvPr>
          <p:cNvGrpSpPr/>
          <p:nvPr/>
        </p:nvGrpSpPr>
        <p:grpSpPr>
          <a:xfrm>
            <a:off x="2953560" y="3043080"/>
            <a:ext cx="338040" cy="301320"/>
            <a:chOff x="2953560" y="3043080"/>
            <a:chExt cx="33804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203FAF7B-4DDE-4959-AC4C-1C81B0E5C189}"/>
                    </a:ext>
                  </a:extLst>
                </p14:cNvPr>
                <p14:cNvContentPartPr/>
                <p14:nvPr/>
              </p14:nvContentPartPr>
              <p14:xfrm>
                <a:off x="2973360" y="3075120"/>
                <a:ext cx="240120" cy="1980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203FAF7B-4DDE-4959-AC4C-1C81B0E5C18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964360" y="3066120"/>
                  <a:ext cx="257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4C61FC69-EF45-4D81-911E-9CCC95719DF9}"/>
                    </a:ext>
                  </a:extLst>
                </p14:cNvPr>
                <p14:cNvContentPartPr/>
                <p14:nvPr/>
              </p14:nvContentPartPr>
              <p14:xfrm>
                <a:off x="3187920" y="3043080"/>
                <a:ext cx="103680" cy="9360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4C61FC69-EF45-4D81-911E-9CCC95719DF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179280" y="3034080"/>
                  <a:ext cx="1213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EEDCF3F1-1D62-4D12-BD36-707E8E63F9FC}"/>
                    </a:ext>
                  </a:extLst>
                </p14:cNvPr>
                <p14:cNvContentPartPr/>
                <p14:nvPr/>
              </p14:nvContentPartPr>
              <p14:xfrm>
                <a:off x="2953560" y="3184920"/>
                <a:ext cx="116640" cy="13104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EEDCF3F1-1D62-4D12-BD36-707E8E63F9F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944920" y="3175920"/>
                  <a:ext cx="134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A4463741-E898-4B68-A0F2-6F168B310039}"/>
                    </a:ext>
                  </a:extLst>
                </p14:cNvPr>
                <p14:cNvContentPartPr/>
                <p14:nvPr/>
              </p14:nvContentPartPr>
              <p14:xfrm>
                <a:off x="3148320" y="3282120"/>
                <a:ext cx="33480" cy="6228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A4463741-E898-4B68-A0F2-6F168B31003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139320" y="3273480"/>
                  <a:ext cx="5112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CADC8C3D-AC58-4E93-9F45-52CF98C70CCE}"/>
              </a:ext>
            </a:extLst>
          </p:cNvPr>
          <p:cNvGrpSpPr/>
          <p:nvPr/>
        </p:nvGrpSpPr>
        <p:grpSpPr>
          <a:xfrm>
            <a:off x="3893880" y="3035520"/>
            <a:ext cx="335880" cy="78480"/>
            <a:chOff x="3893880" y="3035520"/>
            <a:chExt cx="335880" cy="7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24BC8DA8-7231-442B-9E20-6EE01EA9533A}"/>
                    </a:ext>
                  </a:extLst>
                </p14:cNvPr>
                <p14:cNvContentPartPr/>
                <p14:nvPr/>
              </p14:nvContentPartPr>
              <p14:xfrm>
                <a:off x="3893880" y="3073680"/>
                <a:ext cx="252720" cy="396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24BC8DA8-7231-442B-9E20-6EE01EA9533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885240" y="3064680"/>
                  <a:ext cx="2703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1F9F624C-313E-429A-B393-37B95839BD76}"/>
                    </a:ext>
                  </a:extLst>
                </p14:cNvPr>
                <p14:cNvContentPartPr/>
                <p14:nvPr/>
              </p14:nvContentPartPr>
              <p14:xfrm>
                <a:off x="4137600" y="3035520"/>
                <a:ext cx="92160" cy="7848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1F9F624C-313E-429A-B393-37B95839BD7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128960" y="3026520"/>
                  <a:ext cx="10980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D786F6B5-6735-430D-B142-63C82EF982DF}"/>
              </a:ext>
            </a:extLst>
          </p:cNvPr>
          <p:cNvGrpSpPr/>
          <p:nvPr/>
        </p:nvGrpSpPr>
        <p:grpSpPr>
          <a:xfrm>
            <a:off x="4110240" y="3202200"/>
            <a:ext cx="322920" cy="183960"/>
            <a:chOff x="4110240" y="3202200"/>
            <a:chExt cx="322920" cy="1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E54827FB-62A1-4D76-B597-773CBA3B95EC}"/>
                    </a:ext>
                  </a:extLst>
                </p14:cNvPr>
                <p14:cNvContentPartPr/>
                <p14:nvPr/>
              </p14:nvContentPartPr>
              <p14:xfrm>
                <a:off x="4110240" y="3202200"/>
                <a:ext cx="128520" cy="15588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E54827FB-62A1-4D76-B597-773CBA3B95E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101600" y="3193200"/>
                  <a:ext cx="146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6B36FB00-1908-4B6B-A4D4-25CD4CBD8D99}"/>
                    </a:ext>
                  </a:extLst>
                </p14:cNvPr>
                <p14:cNvContentPartPr/>
                <p14:nvPr/>
              </p14:nvContentPartPr>
              <p14:xfrm>
                <a:off x="4281600" y="3300840"/>
                <a:ext cx="151560" cy="8532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6B36FB00-1908-4B6B-A4D4-25CD4CBD8D9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272600" y="3291840"/>
                  <a:ext cx="16920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A5F334A6-DED3-4D01-933C-DBD0EC0D33B7}"/>
              </a:ext>
            </a:extLst>
          </p:cNvPr>
          <p:cNvGrpSpPr/>
          <p:nvPr/>
        </p:nvGrpSpPr>
        <p:grpSpPr>
          <a:xfrm>
            <a:off x="892200" y="5088600"/>
            <a:ext cx="300240" cy="246240"/>
            <a:chOff x="892200" y="5088600"/>
            <a:chExt cx="30024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7D9CD8C4-D240-4220-B268-D25B556D2DEF}"/>
                    </a:ext>
                  </a:extLst>
                </p14:cNvPr>
                <p14:cNvContentPartPr/>
                <p14:nvPr/>
              </p14:nvContentPartPr>
              <p14:xfrm>
                <a:off x="892200" y="5088600"/>
                <a:ext cx="170280" cy="23112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7D9CD8C4-D240-4220-B268-D25B556D2DE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83200" y="5079960"/>
                  <a:ext cx="1879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8B1B1D4E-50C1-4129-99F1-2E60C3ECA1CD}"/>
                    </a:ext>
                  </a:extLst>
                </p14:cNvPr>
                <p14:cNvContentPartPr/>
                <p14:nvPr/>
              </p14:nvContentPartPr>
              <p14:xfrm>
                <a:off x="1163640" y="5243040"/>
                <a:ext cx="28800" cy="918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8B1B1D4E-50C1-4129-99F1-2E60C3ECA1C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54640" y="5234400"/>
                  <a:ext cx="4644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C1B9DA4F-059B-4F3C-BBCB-AE59605BF3F9}"/>
              </a:ext>
            </a:extLst>
          </p:cNvPr>
          <p:cNvGrpSpPr/>
          <p:nvPr/>
        </p:nvGrpSpPr>
        <p:grpSpPr>
          <a:xfrm>
            <a:off x="1403400" y="5175720"/>
            <a:ext cx="113040" cy="69840"/>
            <a:chOff x="1403400" y="5175720"/>
            <a:chExt cx="113040" cy="6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7F488FBE-9A8A-4CB6-B7D5-EEFC99CBE0F6}"/>
                    </a:ext>
                  </a:extLst>
                </p14:cNvPr>
                <p14:cNvContentPartPr/>
                <p14:nvPr/>
              </p14:nvContentPartPr>
              <p14:xfrm>
                <a:off x="1403400" y="5175720"/>
                <a:ext cx="113040" cy="1656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7F488FBE-9A8A-4CB6-B7D5-EEFC99CBE0F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394760" y="5167080"/>
                  <a:ext cx="1306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0C5E1F05-24E4-4899-89E5-AE35DC7AE6B5}"/>
                    </a:ext>
                  </a:extLst>
                </p14:cNvPr>
                <p14:cNvContentPartPr/>
                <p14:nvPr/>
              </p14:nvContentPartPr>
              <p14:xfrm>
                <a:off x="1431480" y="5232960"/>
                <a:ext cx="70200" cy="1260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0C5E1F05-24E4-4899-89E5-AE35DC7AE6B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422840" y="5223960"/>
                  <a:ext cx="8784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02B9E26A-81A5-4267-97F7-56EEC0DDA11F}"/>
              </a:ext>
            </a:extLst>
          </p:cNvPr>
          <p:cNvGrpSpPr/>
          <p:nvPr/>
        </p:nvGrpSpPr>
        <p:grpSpPr>
          <a:xfrm>
            <a:off x="1737120" y="5052600"/>
            <a:ext cx="412920" cy="228240"/>
            <a:chOff x="1737120" y="5052600"/>
            <a:chExt cx="412920" cy="2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65B8FB10-4F6C-4F0B-9755-1843AFDE71DC}"/>
                    </a:ext>
                  </a:extLst>
                </p14:cNvPr>
                <p14:cNvContentPartPr/>
                <p14:nvPr/>
              </p14:nvContentPartPr>
              <p14:xfrm>
                <a:off x="1737120" y="5052600"/>
                <a:ext cx="157320" cy="19152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65B8FB10-4F6C-4F0B-9755-1843AFDE71D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728120" y="5043960"/>
                  <a:ext cx="174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37371A23-D531-4F22-8FAA-DFA44CA11EC0}"/>
                    </a:ext>
                  </a:extLst>
                </p14:cNvPr>
                <p14:cNvContentPartPr/>
                <p14:nvPr/>
              </p14:nvContentPartPr>
              <p14:xfrm>
                <a:off x="2002440" y="5168520"/>
                <a:ext cx="147600" cy="11232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37371A23-D531-4F22-8FAA-DFA44CA11EC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993800" y="5159520"/>
                  <a:ext cx="16524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47" name="Entrada de lápiz 46">
                <a:extLst>
                  <a:ext uri="{FF2B5EF4-FFF2-40B4-BE49-F238E27FC236}">
                    <a16:creationId xmlns:a16="http://schemas.microsoft.com/office/drawing/2014/main" id="{4B685E51-26BE-4CFC-B8DE-49078DCC5EE8}"/>
                  </a:ext>
                </a:extLst>
              </p14:cNvPr>
              <p14:cNvContentPartPr/>
              <p14:nvPr/>
            </p14:nvContentPartPr>
            <p14:xfrm>
              <a:off x="2370360" y="4411440"/>
              <a:ext cx="145440" cy="892800"/>
            </p14:xfrm>
          </p:contentPart>
        </mc:Choice>
        <mc:Fallback xmlns="">
          <p:pic>
            <p:nvPicPr>
              <p:cNvPr id="47" name="Entrada de lápiz 46">
                <a:extLst>
                  <a:ext uri="{FF2B5EF4-FFF2-40B4-BE49-F238E27FC236}">
                    <a16:creationId xmlns:a16="http://schemas.microsoft.com/office/drawing/2014/main" id="{4B685E51-26BE-4CFC-B8DE-49078DCC5EE8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2361360" y="4402800"/>
                <a:ext cx="163080" cy="91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upo 67">
            <a:extLst>
              <a:ext uri="{FF2B5EF4-FFF2-40B4-BE49-F238E27FC236}">
                <a16:creationId xmlns:a16="http://schemas.microsoft.com/office/drawing/2014/main" id="{FE5493F6-9591-4612-ADC6-13B7F374121D}"/>
              </a:ext>
            </a:extLst>
          </p:cNvPr>
          <p:cNvGrpSpPr/>
          <p:nvPr/>
        </p:nvGrpSpPr>
        <p:grpSpPr>
          <a:xfrm>
            <a:off x="2842320" y="4758840"/>
            <a:ext cx="413640" cy="141120"/>
            <a:chOff x="2842320" y="4758840"/>
            <a:chExt cx="41364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E02723E9-8619-48EA-B398-5CA3B4498434}"/>
                    </a:ext>
                  </a:extLst>
                </p14:cNvPr>
                <p14:cNvContentPartPr/>
                <p14:nvPr/>
              </p14:nvContentPartPr>
              <p14:xfrm>
                <a:off x="2842320" y="4815720"/>
                <a:ext cx="286560" cy="2844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E02723E9-8619-48EA-B398-5CA3B449843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833680" y="4806720"/>
                  <a:ext cx="3042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58EE0803-F47A-47E2-A3AA-9DDA2F395D96}"/>
                    </a:ext>
                  </a:extLst>
                </p14:cNvPr>
                <p14:cNvContentPartPr/>
                <p14:nvPr/>
              </p14:nvContentPartPr>
              <p14:xfrm>
                <a:off x="3106200" y="4758840"/>
                <a:ext cx="149760" cy="14112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58EE0803-F47A-47E2-A3AA-9DDA2F395D9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097560" y="4749840"/>
                  <a:ext cx="16740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A2004F38-5C13-4C9E-932B-145797EB5D3A}"/>
              </a:ext>
            </a:extLst>
          </p:cNvPr>
          <p:cNvGrpSpPr/>
          <p:nvPr/>
        </p:nvGrpSpPr>
        <p:grpSpPr>
          <a:xfrm>
            <a:off x="3655920" y="4546440"/>
            <a:ext cx="1268640" cy="387360"/>
            <a:chOff x="3655920" y="4546440"/>
            <a:chExt cx="1268640" cy="3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4729ACB1-2878-4D57-829C-F0E69F9B98AD}"/>
                    </a:ext>
                  </a:extLst>
                </p14:cNvPr>
                <p14:cNvContentPartPr/>
                <p14:nvPr/>
              </p14:nvContentPartPr>
              <p14:xfrm>
                <a:off x="3660960" y="4674600"/>
                <a:ext cx="22680" cy="1562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4729ACB1-2878-4D57-829C-F0E69F9B98A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651960" y="4665600"/>
                  <a:ext cx="40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BE0FF3B7-EF6E-46DA-865C-B3A14FDD463A}"/>
                    </a:ext>
                  </a:extLst>
                </p14:cNvPr>
                <p14:cNvContentPartPr/>
                <p14:nvPr/>
              </p14:nvContentPartPr>
              <p14:xfrm>
                <a:off x="3797040" y="4690800"/>
                <a:ext cx="156240" cy="1310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BE0FF3B7-EF6E-46DA-865C-B3A14FDD463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788400" y="4681800"/>
                  <a:ext cx="1738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1B396D02-25A3-4352-B486-EFB4579B533F}"/>
                    </a:ext>
                  </a:extLst>
                </p14:cNvPr>
                <p14:cNvContentPartPr/>
                <p14:nvPr/>
              </p14:nvContentPartPr>
              <p14:xfrm>
                <a:off x="4134720" y="4730760"/>
                <a:ext cx="132480" cy="468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1B396D02-25A3-4352-B486-EFB4579B533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125720" y="4722120"/>
                  <a:ext cx="1501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9461ED6E-7785-4C3A-A970-FCE5F0F709EE}"/>
                    </a:ext>
                  </a:extLst>
                </p14:cNvPr>
                <p14:cNvContentPartPr/>
                <p14:nvPr/>
              </p14:nvContentPartPr>
              <p14:xfrm>
                <a:off x="4309680" y="4546440"/>
                <a:ext cx="229320" cy="1681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9461ED6E-7785-4C3A-A970-FCE5F0F709E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300680" y="4537800"/>
                  <a:ext cx="2469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DF476C6E-DD5F-495A-BD26-6449C6D3A683}"/>
                    </a:ext>
                  </a:extLst>
                </p14:cNvPr>
                <p14:cNvContentPartPr/>
                <p14:nvPr/>
              </p14:nvContentPartPr>
              <p14:xfrm>
                <a:off x="4585440" y="4649760"/>
                <a:ext cx="127080" cy="12168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DF476C6E-DD5F-495A-BD26-6449C6D3A68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576440" y="4640760"/>
                  <a:ext cx="144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ED9BE5FA-8416-4812-8900-B4CC87951CD2}"/>
                    </a:ext>
                  </a:extLst>
                </p14:cNvPr>
                <p14:cNvContentPartPr/>
                <p14:nvPr/>
              </p14:nvContentPartPr>
              <p14:xfrm>
                <a:off x="4556280" y="4675320"/>
                <a:ext cx="108000" cy="11592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ED9BE5FA-8416-4812-8900-B4CC87951CD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547280" y="4666680"/>
                  <a:ext cx="125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BCA937C2-86BB-40DB-A9B8-75AE8EE91F51}"/>
                    </a:ext>
                  </a:extLst>
                </p14:cNvPr>
                <p14:cNvContentPartPr/>
                <p14:nvPr/>
              </p14:nvContentPartPr>
              <p14:xfrm>
                <a:off x="3655920" y="4885200"/>
                <a:ext cx="1268640" cy="4860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BCA937C2-86BB-40DB-A9B8-75AE8EE91F5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647280" y="4876560"/>
                  <a:ext cx="128628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0233C302-B911-4E07-B573-108B4FD0EDEA}"/>
              </a:ext>
            </a:extLst>
          </p:cNvPr>
          <p:cNvGrpSpPr/>
          <p:nvPr/>
        </p:nvGrpSpPr>
        <p:grpSpPr>
          <a:xfrm>
            <a:off x="3928440" y="5066280"/>
            <a:ext cx="535320" cy="167040"/>
            <a:chOff x="3928440" y="5066280"/>
            <a:chExt cx="535320" cy="16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815C65F0-9A3B-477E-B1EE-BF3D5642D153}"/>
                    </a:ext>
                  </a:extLst>
                </p14:cNvPr>
                <p14:cNvContentPartPr/>
                <p14:nvPr/>
              </p14:nvContentPartPr>
              <p14:xfrm>
                <a:off x="3928440" y="5098680"/>
                <a:ext cx="64800" cy="13464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815C65F0-9A3B-477E-B1EE-BF3D5642D15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919440" y="5089680"/>
                  <a:ext cx="82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B49C6B8C-8EC5-4FD7-9179-122644D2304F}"/>
                    </a:ext>
                  </a:extLst>
                </p14:cNvPr>
                <p14:cNvContentPartPr/>
                <p14:nvPr/>
              </p14:nvContentPartPr>
              <p14:xfrm>
                <a:off x="4087560" y="5107320"/>
                <a:ext cx="118080" cy="11088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B49C6B8C-8EC5-4FD7-9179-122644D2304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078560" y="5098680"/>
                  <a:ext cx="1357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B3EB9B0A-7E37-4B1C-BCC3-6B80D60CB871}"/>
                    </a:ext>
                  </a:extLst>
                </p14:cNvPr>
                <p14:cNvContentPartPr/>
                <p14:nvPr/>
              </p14:nvContentPartPr>
              <p14:xfrm>
                <a:off x="4254240" y="5066280"/>
                <a:ext cx="209520" cy="12384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B3EB9B0A-7E37-4B1C-BCC3-6B80D60CB87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245240" y="5057640"/>
                  <a:ext cx="22716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21767C1F-1993-4242-B0D4-C5AFEE9378F6}"/>
              </a:ext>
            </a:extLst>
          </p:cNvPr>
          <p:cNvGrpSpPr/>
          <p:nvPr/>
        </p:nvGrpSpPr>
        <p:grpSpPr>
          <a:xfrm>
            <a:off x="5180160" y="4826880"/>
            <a:ext cx="198720" cy="90000"/>
            <a:chOff x="5180160" y="4826880"/>
            <a:chExt cx="198720" cy="9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A6D473D2-8932-4362-A933-0361B0282FB6}"/>
                    </a:ext>
                  </a:extLst>
                </p14:cNvPr>
                <p14:cNvContentPartPr/>
                <p14:nvPr/>
              </p14:nvContentPartPr>
              <p14:xfrm>
                <a:off x="5180160" y="4826880"/>
                <a:ext cx="169200" cy="1080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A6D473D2-8932-4362-A933-0361B0282FB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171160" y="4818240"/>
                  <a:ext cx="1868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00603CBA-6C7B-4DB9-B82B-F04BD84382AE}"/>
                    </a:ext>
                  </a:extLst>
                </p14:cNvPr>
                <p14:cNvContentPartPr/>
                <p14:nvPr/>
              </p14:nvContentPartPr>
              <p14:xfrm>
                <a:off x="5233800" y="4907160"/>
                <a:ext cx="145080" cy="972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00603CBA-6C7B-4DB9-B82B-F04BD84382A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224800" y="4898160"/>
                  <a:ext cx="16272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upo 186">
            <a:extLst>
              <a:ext uri="{FF2B5EF4-FFF2-40B4-BE49-F238E27FC236}">
                <a16:creationId xmlns:a16="http://schemas.microsoft.com/office/drawing/2014/main" id="{5A5E3AAE-9F46-4763-B915-3D2BB6F0B131}"/>
              </a:ext>
            </a:extLst>
          </p:cNvPr>
          <p:cNvGrpSpPr/>
          <p:nvPr/>
        </p:nvGrpSpPr>
        <p:grpSpPr>
          <a:xfrm>
            <a:off x="6164400" y="5025240"/>
            <a:ext cx="415800" cy="180360"/>
            <a:chOff x="6164400" y="5025240"/>
            <a:chExt cx="41580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A29D1162-95EF-4D34-8BC5-4BDF0D5E2CF0}"/>
                    </a:ext>
                  </a:extLst>
                </p14:cNvPr>
                <p14:cNvContentPartPr/>
                <p14:nvPr/>
              </p14:nvContentPartPr>
              <p14:xfrm>
                <a:off x="6164400" y="5046480"/>
                <a:ext cx="147240" cy="15912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A29D1162-95EF-4D34-8BC5-4BDF0D5E2CF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155400" y="5037840"/>
                  <a:ext cx="164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C25F64FA-8D36-42E1-8E70-A95F385AC9DC}"/>
                    </a:ext>
                  </a:extLst>
                </p14:cNvPr>
                <p14:cNvContentPartPr/>
                <p14:nvPr/>
              </p14:nvContentPartPr>
              <p14:xfrm>
                <a:off x="6404880" y="5025240"/>
                <a:ext cx="175320" cy="13068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C25F64FA-8D36-42E1-8E70-A95F385AC9D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396240" y="5016600"/>
                  <a:ext cx="19296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upo 184">
            <a:extLst>
              <a:ext uri="{FF2B5EF4-FFF2-40B4-BE49-F238E27FC236}">
                <a16:creationId xmlns:a16="http://schemas.microsoft.com/office/drawing/2014/main" id="{D9369FA1-09B6-4150-801B-6080C3BB1F9A}"/>
              </a:ext>
            </a:extLst>
          </p:cNvPr>
          <p:cNvGrpSpPr/>
          <p:nvPr/>
        </p:nvGrpSpPr>
        <p:grpSpPr>
          <a:xfrm>
            <a:off x="5650680" y="4482720"/>
            <a:ext cx="2332440" cy="424080"/>
            <a:chOff x="5650680" y="4482720"/>
            <a:chExt cx="2332440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AD8FB912-CB61-41F7-962C-AC464D3DC5EF}"/>
                    </a:ext>
                  </a:extLst>
                </p14:cNvPr>
                <p14:cNvContentPartPr/>
                <p14:nvPr/>
              </p14:nvContentPartPr>
              <p14:xfrm>
                <a:off x="5650680" y="4511880"/>
                <a:ext cx="266400" cy="20304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AD8FB912-CB61-41F7-962C-AC464D3DC5E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642040" y="4503240"/>
                  <a:ext cx="284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8F3A81E5-B0D2-4507-B7FD-3F5A3287EDD6}"/>
                    </a:ext>
                  </a:extLst>
                </p14:cNvPr>
                <p14:cNvContentPartPr/>
                <p14:nvPr/>
              </p14:nvContentPartPr>
              <p14:xfrm>
                <a:off x="5952720" y="4678200"/>
                <a:ext cx="101160" cy="12564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8F3A81E5-B0D2-4507-B7FD-3F5A3287EDD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944080" y="4669200"/>
                  <a:ext cx="118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4A82CA91-A83A-48B0-A9A3-47E0967E8EF4}"/>
                    </a:ext>
                  </a:extLst>
                </p14:cNvPr>
                <p14:cNvContentPartPr/>
                <p14:nvPr/>
              </p14:nvContentPartPr>
              <p14:xfrm>
                <a:off x="5946960" y="4691520"/>
                <a:ext cx="135360" cy="8172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4A82CA91-A83A-48B0-A9A3-47E0967E8EF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937960" y="4682880"/>
                  <a:ext cx="153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FBB57AA1-28CC-412E-BC5E-7D1796F9E70B}"/>
                    </a:ext>
                  </a:extLst>
                </p14:cNvPr>
                <p14:cNvContentPartPr/>
                <p14:nvPr/>
              </p14:nvContentPartPr>
              <p14:xfrm>
                <a:off x="6298320" y="4698000"/>
                <a:ext cx="127440" cy="79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FBB57AA1-28CC-412E-BC5E-7D1796F9E70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289320" y="4689000"/>
                  <a:ext cx="1450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151B392A-9856-442D-AFF1-60A205E87AA1}"/>
                    </a:ext>
                  </a:extLst>
                </p14:cNvPr>
                <p14:cNvContentPartPr/>
                <p14:nvPr/>
              </p14:nvContentPartPr>
              <p14:xfrm>
                <a:off x="6525480" y="4497120"/>
                <a:ext cx="127080" cy="20088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151B392A-9856-442D-AFF1-60A205E87AA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516480" y="4488480"/>
                  <a:ext cx="1447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85EA2A53-DD9D-4B36-B2A5-1C9E21B8DA08}"/>
                    </a:ext>
                  </a:extLst>
                </p14:cNvPr>
                <p14:cNvContentPartPr/>
                <p14:nvPr/>
              </p14:nvContentPartPr>
              <p14:xfrm>
                <a:off x="6729600" y="4639680"/>
                <a:ext cx="108720" cy="1872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85EA2A53-DD9D-4B36-B2A5-1C9E21B8DA0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720960" y="4630680"/>
                  <a:ext cx="126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19A80386-B09B-4604-AE26-1964E0641551}"/>
                    </a:ext>
                  </a:extLst>
                </p14:cNvPr>
                <p14:cNvContentPartPr/>
                <p14:nvPr/>
              </p14:nvContentPartPr>
              <p14:xfrm>
                <a:off x="6937680" y="4536360"/>
                <a:ext cx="27720" cy="10044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19A80386-B09B-4604-AE26-1964E064155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928680" y="4527360"/>
                  <a:ext cx="453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91E92C59-E187-4E34-B790-166F69F1019B}"/>
                    </a:ext>
                  </a:extLst>
                </p14:cNvPr>
                <p14:cNvContentPartPr/>
                <p14:nvPr/>
              </p14:nvContentPartPr>
              <p14:xfrm>
                <a:off x="7007880" y="4557240"/>
                <a:ext cx="108000" cy="10296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91E92C59-E187-4E34-B790-166F69F1019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999240" y="4548600"/>
                  <a:ext cx="1256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34DF345A-8041-4AF2-AA4A-C33E4C3D7AAB}"/>
                    </a:ext>
                  </a:extLst>
                </p14:cNvPr>
                <p14:cNvContentPartPr/>
                <p14:nvPr/>
              </p14:nvContentPartPr>
              <p14:xfrm>
                <a:off x="7174560" y="4482720"/>
                <a:ext cx="219960" cy="25092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34DF345A-8041-4AF2-AA4A-C33E4C3D7AA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165920" y="4474080"/>
                  <a:ext cx="2376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D2F4D813-C510-411F-BC61-1131361757A6}"/>
                    </a:ext>
                  </a:extLst>
                </p14:cNvPr>
                <p14:cNvContentPartPr/>
                <p14:nvPr/>
              </p14:nvContentPartPr>
              <p14:xfrm>
                <a:off x="5735280" y="4830840"/>
                <a:ext cx="1728720" cy="7596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D2F4D813-C510-411F-BC61-1131361757A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726280" y="4821840"/>
                  <a:ext cx="1746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B6709BA4-B8AD-4171-B4CC-3F1D034023E6}"/>
                    </a:ext>
                  </a:extLst>
                </p14:cNvPr>
                <p14:cNvContentPartPr/>
                <p14:nvPr/>
              </p14:nvContentPartPr>
              <p14:xfrm>
                <a:off x="7626720" y="4750920"/>
                <a:ext cx="140400" cy="1728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B6709BA4-B8AD-4171-B4CC-3F1D034023E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617720" y="4742280"/>
                  <a:ext cx="1580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41BFF47A-0ABA-4314-953F-003E53003459}"/>
                    </a:ext>
                  </a:extLst>
                </p14:cNvPr>
                <p14:cNvContentPartPr/>
                <p14:nvPr/>
              </p14:nvContentPartPr>
              <p14:xfrm>
                <a:off x="7633200" y="4830120"/>
                <a:ext cx="123840" cy="1476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41BFF47A-0ABA-4314-953F-003E5300345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624200" y="4821120"/>
                  <a:ext cx="1414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13A48E75-F98A-4574-955A-C4660A2A9A27}"/>
                    </a:ext>
                  </a:extLst>
                </p14:cNvPr>
                <p14:cNvContentPartPr/>
                <p14:nvPr/>
              </p14:nvContentPartPr>
              <p14:xfrm>
                <a:off x="7799880" y="4670640"/>
                <a:ext cx="183240" cy="20304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13A48E75-F98A-4574-955A-C4660A2A9A2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791240" y="4661640"/>
                  <a:ext cx="2008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7671A482-6468-4E01-A661-CF6A6DC92758}"/>
                    </a:ext>
                  </a:extLst>
                </p14:cNvPr>
                <p14:cNvContentPartPr/>
                <p14:nvPr/>
              </p14:nvContentPartPr>
              <p14:xfrm>
                <a:off x="7757400" y="4712400"/>
                <a:ext cx="65160" cy="18468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7671A482-6468-4E01-A661-CF6A6DC9275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748760" y="4703760"/>
                  <a:ext cx="8280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upo 216">
            <a:extLst>
              <a:ext uri="{FF2B5EF4-FFF2-40B4-BE49-F238E27FC236}">
                <a16:creationId xmlns:a16="http://schemas.microsoft.com/office/drawing/2014/main" id="{2004DA99-A9FC-4253-8AB3-25EE63E30AE0}"/>
              </a:ext>
            </a:extLst>
          </p:cNvPr>
          <p:cNvGrpSpPr/>
          <p:nvPr/>
        </p:nvGrpSpPr>
        <p:grpSpPr>
          <a:xfrm>
            <a:off x="8050440" y="4544640"/>
            <a:ext cx="1594080" cy="336240"/>
            <a:chOff x="8050440" y="4544640"/>
            <a:chExt cx="1594080" cy="33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8E0740DD-5741-40A2-94FF-B3AA46EAD912}"/>
                    </a:ext>
                  </a:extLst>
                </p14:cNvPr>
                <p14:cNvContentPartPr/>
                <p14:nvPr/>
              </p14:nvContentPartPr>
              <p14:xfrm>
                <a:off x="8050440" y="4544640"/>
                <a:ext cx="217440" cy="22968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8E0740DD-5741-40A2-94FF-B3AA46EAD91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041440" y="4536000"/>
                  <a:ext cx="2350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7BCE46A0-D4AB-4499-AEE5-ECF9290AB7E6}"/>
                    </a:ext>
                  </a:extLst>
                </p14:cNvPr>
                <p14:cNvContentPartPr/>
                <p14:nvPr/>
              </p14:nvContentPartPr>
              <p14:xfrm>
                <a:off x="8270040" y="4743720"/>
                <a:ext cx="97200" cy="13212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7BCE46A0-D4AB-4499-AEE5-ECF9290AB7E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261040" y="4735080"/>
                  <a:ext cx="1148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D560F425-9C20-4AA9-935B-D2B9C8F3DFC5}"/>
                    </a:ext>
                  </a:extLst>
                </p14:cNvPr>
                <p14:cNvContentPartPr/>
                <p14:nvPr/>
              </p14:nvContentPartPr>
              <p14:xfrm>
                <a:off x="8247720" y="4784040"/>
                <a:ext cx="132840" cy="9684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D560F425-9C20-4AA9-935B-D2B9C8F3DFC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238720" y="4775400"/>
                  <a:ext cx="1504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D7E842FD-1C4F-4A81-BE23-B6D36C00C337}"/>
                    </a:ext>
                  </a:extLst>
                </p14:cNvPr>
                <p14:cNvContentPartPr/>
                <p14:nvPr/>
              </p14:nvContentPartPr>
              <p14:xfrm>
                <a:off x="8469480" y="4769280"/>
                <a:ext cx="113760" cy="1620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D7E842FD-1C4F-4A81-BE23-B6D36C00C33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460840" y="4760640"/>
                  <a:ext cx="1314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14F160A5-B79E-4458-9F0C-211B62F600FE}"/>
                    </a:ext>
                  </a:extLst>
                </p14:cNvPr>
                <p14:cNvContentPartPr/>
                <p14:nvPr/>
              </p14:nvContentPartPr>
              <p14:xfrm>
                <a:off x="8529600" y="4818960"/>
                <a:ext cx="68040" cy="1836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14F160A5-B79E-4458-9F0C-211B62F600F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520960" y="4809960"/>
                  <a:ext cx="85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7EB923F5-28A2-4D3F-8792-F49F578FBC4C}"/>
                    </a:ext>
                  </a:extLst>
                </p14:cNvPr>
                <p14:cNvContentPartPr/>
                <p14:nvPr/>
              </p14:nvContentPartPr>
              <p14:xfrm>
                <a:off x="8742360" y="4761720"/>
                <a:ext cx="87120" cy="1008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7EB923F5-28A2-4D3F-8792-F49F578FBC4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733360" y="4752720"/>
                  <a:ext cx="104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1A9AF7A1-3D0A-4745-ADF4-9683FBDF2848}"/>
                    </a:ext>
                  </a:extLst>
                </p14:cNvPr>
                <p14:cNvContentPartPr/>
                <p14:nvPr/>
              </p14:nvContentPartPr>
              <p14:xfrm>
                <a:off x="8863680" y="4629960"/>
                <a:ext cx="173160" cy="18360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1A9AF7A1-3D0A-4745-ADF4-9683FBDF284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855040" y="4621320"/>
                  <a:ext cx="190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9238C5E3-911B-4D4D-88BB-CC1D5508C85A}"/>
                    </a:ext>
                  </a:extLst>
                </p14:cNvPr>
                <p14:cNvContentPartPr/>
                <p14:nvPr/>
              </p14:nvContentPartPr>
              <p14:xfrm>
                <a:off x="9001560" y="4545000"/>
                <a:ext cx="27360" cy="5148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9238C5E3-911B-4D4D-88BB-CC1D5508C85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992560" y="4536000"/>
                  <a:ext cx="450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74EB6193-2C5F-4AD8-8FD0-26B98AE821AC}"/>
                    </a:ext>
                  </a:extLst>
                </p14:cNvPr>
                <p14:cNvContentPartPr/>
                <p14:nvPr/>
              </p14:nvContentPartPr>
              <p14:xfrm>
                <a:off x="9126120" y="4646160"/>
                <a:ext cx="132480" cy="16344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74EB6193-2C5F-4AD8-8FD0-26B98AE821A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117480" y="4637520"/>
                  <a:ext cx="1501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8E072220-A3F5-40F8-B43C-66AD9E216B0A}"/>
                    </a:ext>
                  </a:extLst>
                </p14:cNvPr>
                <p14:cNvContentPartPr/>
                <p14:nvPr/>
              </p14:nvContentPartPr>
              <p14:xfrm>
                <a:off x="9263640" y="4608000"/>
                <a:ext cx="144000" cy="18324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8E072220-A3F5-40F8-B43C-66AD9E216B0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255000" y="4599360"/>
                  <a:ext cx="161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25B6D6ED-7315-41A0-87B5-1027CAE9FBFC}"/>
                    </a:ext>
                  </a:extLst>
                </p14:cNvPr>
                <p14:cNvContentPartPr/>
                <p14:nvPr/>
              </p14:nvContentPartPr>
              <p14:xfrm>
                <a:off x="9435720" y="4619880"/>
                <a:ext cx="208800" cy="13068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25B6D6ED-7315-41A0-87B5-1027CAE9FBF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426720" y="4611240"/>
                  <a:ext cx="22644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upo 222">
            <a:extLst>
              <a:ext uri="{FF2B5EF4-FFF2-40B4-BE49-F238E27FC236}">
                <a16:creationId xmlns:a16="http://schemas.microsoft.com/office/drawing/2014/main" id="{17CA0C51-C7CE-4634-B1C3-0910CDF95F75}"/>
              </a:ext>
            </a:extLst>
          </p:cNvPr>
          <p:cNvGrpSpPr/>
          <p:nvPr/>
        </p:nvGrpSpPr>
        <p:grpSpPr>
          <a:xfrm>
            <a:off x="9803640" y="3385800"/>
            <a:ext cx="610560" cy="2342880"/>
            <a:chOff x="9803640" y="3385800"/>
            <a:chExt cx="610560" cy="234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2843B986-597C-4861-BEFA-C21FC59CC022}"/>
                    </a:ext>
                  </a:extLst>
                </p14:cNvPr>
                <p14:cNvContentPartPr/>
                <p14:nvPr/>
              </p14:nvContentPartPr>
              <p14:xfrm>
                <a:off x="9803640" y="3385800"/>
                <a:ext cx="242640" cy="234288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2843B986-597C-4861-BEFA-C21FC59CC02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794640" y="3377160"/>
                  <a:ext cx="260280" cy="23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690A1D3F-FFD7-46DB-B510-F2EFA0A90215}"/>
                    </a:ext>
                  </a:extLst>
                </p14:cNvPr>
                <p14:cNvContentPartPr/>
                <p14:nvPr/>
              </p14:nvContentPartPr>
              <p14:xfrm>
                <a:off x="9989040" y="3516480"/>
                <a:ext cx="205920" cy="864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690A1D3F-FFD7-46DB-B510-F2EFA0A9021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980400" y="3507840"/>
                  <a:ext cx="2235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881D0D04-2B50-4597-82E2-1B55D4459B30}"/>
                    </a:ext>
                  </a:extLst>
                </p14:cNvPr>
                <p14:cNvContentPartPr/>
                <p14:nvPr/>
              </p14:nvContentPartPr>
              <p14:xfrm>
                <a:off x="10143480" y="3508200"/>
                <a:ext cx="21960" cy="17784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881D0D04-2B50-4597-82E2-1B55D4459B3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134840" y="3499200"/>
                  <a:ext cx="39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BF5C48C7-0FFF-4F5A-9D0E-944D664DC5B5}"/>
                    </a:ext>
                  </a:extLst>
                </p14:cNvPr>
                <p14:cNvContentPartPr/>
                <p14:nvPr/>
              </p14:nvContentPartPr>
              <p14:xfrm>
                <a:off x="10009920" y="3705840"/>
                <a:ext cx="203040" cy="1368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BF5C48C7-0FFF-4F5A-9D0E-944D664DC5B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001280" y="3696840"/>
                  <a:ext cx="220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046C2041-789F-4523-935B-C7857667BD9D}"/>
                    </a:ext>
                  </a:extLst>
                </p14:cNvPr>
                <p14:cNvContentPartPr/>
                <p14:nvPr/>
              </p14:nvContentPartPr>
              <p14:xfrm>
                <a:off x="10269120" y="3662640"/>
                <a:ext cx="145080" cy="8244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046C2041-789F-4523-935B-C7857667BD9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260480" y="3654000"/>
                  <a:ext cx="16272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upo 277">
            <a:extLst>
              <a:ext uri="{FF2B5EF4-FFF2-40B4-BE49-F238E27FC236}">
                <a16:creationId xmlns:a16="http://schemas.microsoft.com/office/drawing/2014/main" id="{3DBE4C4A-0826-4906-863C-87CE9492F81E}"/>
              </a:ext>
            </a:extLst>
          </p:cNvPr>
          <p:cNvGrpSpPr/>
          <p:nvPr/>
        </p:nvGrpSpPr>
        <p:grpSpPr>
          <a:xfrm>
            <a:off x="10491600" y="3322080"/>
            <a:ext cx="1530720" cy="534960"/>
            <a:chOff x="10491600" y="3322080"/>
            <a:chExt cx="1530720" cy="5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9FA69BF8-D5FE-4F09-9824-73D7CF3C7A67}"/>
                    </a:ext>
                  </a:extLst>
                </p14:cNvPr>
                <p14:cNvContentPartPr/>
                <p14:nvPr/>
              </p14:nvContentPartPr>
              <p14:xfrm>
                <a:off x="10491600" y="3592800"/>
                <a:ext cx="143280" cy="1044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9FA69BF8-D5FE-4F09-9824-73D7CF3C7A6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482600" y="3584160"/>
                  <a:ext cx="160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BB48B424-BE58-4532-AAD0-6947455ACAE1}"/>
                    </a:ext>
                  </a:extLst>
                </p14:cNvPr>
                <p14:cNvContentPartPr/>
                <p14:nvPr/>
              </p14:nvContentPartPr>
              <p14:xfrm>
                <a:off x="10544880" y="3646080"/>
                <a:ext cx="101880" cy="1188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BB48B424-BE58-4532-AAD0-6947455ACAE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536240" y="3637440"/>
                  <a:ext cx="1195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5CF5D09E-FC11-4F9B-BACE-0FBB2A008826}"/>
                    </a:ext>
                  </a:extLst>
                </p14:cNvPr>
                <p14:cNvContentPartPr/>
                <p14:nvPr/>
              </p14:nvContentPartPr>
              <p14:xfrm>
                <a:off x="10757640" y="3598200"/>
                <a:ext cx="68760" cy="900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5CF5D09E-FC11-4F9B-BACE-0FBB2A00882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749000" y="3589560"/>
                  <a:ext cx="864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84797C88-623B-4AD6-8A87-0B8BC07B21E7}"/>
                    </a:ext>
                  </a:extLst>
                </p14:cNvPr>
                <p14:cNvContentPartPr/>
                <p14:nvPr/>
              </p14:nvContentPartPr>
              <p14:xfrm>
                <a:off x="10842240" y="3427920"/>
                <a:ext cx="169560" cy="15516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84797C88-623B-4AD6-8A87-0B8BC07B21E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833600" y="3418920"/>
                  <a:ext cx="187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315985A2-E0C2-463A-8690-3E3EA59421CE}"/>
                    </a:ext>
                  </a:extLst>
                </p14:cNvPr>
                <p14:cNvContentPartPr/>
                <p14:nvPr/>
              </p14:nvContentPartPr>
              <p14:xfrm>
                <a:off x="10975080" y="3322080"/>
                <a:ext cx="15840" cy="4320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315985A2-E0C2-463A-8690-3E3EA59421C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966440" y="3313440"/>
                  <a:ext cx="334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E95D4EC3-B5E1-47FA-A73E-B4705A71AA70}"/>
                    </a:ext>
                  </a:extLst>
                </p14:cNvPr>
                <p14:cNvContentPartPr/>
                <p14:nvPr/>
              </p14:nvContentPartPr>
              <p14:xfrm>
                <a:off x="11034840" y="3419280"/>
                <a:ext cx="104040" cy="13032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E95D4EC3-B5E1-47FA-A73E-B4705A71AA70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1026200" y="3410640"/>
                  <a:ext cx="121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EC14DBA9-B03E-4E7B-95EF-3F6EF4A6262A}"/>
                    </a:ext>
                  </a:extLst>
                </p14:cNvPr>
                <p14:cNvContentPartPr/>
                <p14:nvPr/>
              </p14:nvContentPartPr>
              <p14:xfrm>
                <a:off x="11150400" y="3389400"/>
                <a:ext cx="129240" cy="15300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EC14DBA9-B03E-4E7B-95EF-3F6EF4A6262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1141400" y="3380760"/>
                  <a:ext cx="1468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7CF5CBF3-7CEB-492F-AE0E-E2ECB5FED5FF}"/>
                    </a:ext>
                  </a:extLst>
                </p14:cNvPr>
                <p14:cNvContentPartPr/>
                <p14:nvPr/>
              </p14:nvContentPartPr>
              <p14:xfrm>
                <a:off x="11320320" y="3478680"/>
                <a:ext cx="75960" cy="828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7CF5CBF3-7CEB-492F-AE0E-E2ECB5FED5FF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1311320" y="3470040"/>
                  <a:ext cx="93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83C93E56-8308-4A05-8FDA-1FBB45F64340}"/>
                    </a:ext>
                  </a:extLst>
                </p14:cNvPr>
                <p14:cNvContentPartPr/>
                <p14:nvPr/>
              </p14:nvContentPartPr>
              <p14:xfrm>
                <a:off x="11466120" y="3358080"/>
                <a:ext cx="47520" cy="15516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83C93E56-8308-4A05-8FDA-1FBB45F6434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1457120" y="3349080"/>
                  <a:ext cx="65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B73398A4-DD0E-4B62-8D02-F8D12E43F297}"/>
                    </a:ext>
                  </a:extLst>
                </p14:cNvPr>
                <p14:cNvContentPartPr/>
                <p14:nvPr/>
              </p14:nvContentPartPr>
              <p14:xfrm>
                <a:off x="11535600" y="3464640"/>
                <a:ext cx="59400" cy="2556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B73398A4-DD0E-4B62-8D02-F8D12E43F29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1526600" y="3456000"/>
                  <a:ext cx="77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897D1F7C-97EE-4DEE-8E3A-0EF346D314FC}"/>
                    </a:ext>
                  </a:extLst>
                </p14:cNvPr>
                <p14:cNvContentPartPr/>
                <p14:nvPr/>
              </p14:nvContentPartPr>
              <p14:xfrm>
                <a:off x="11615880" y="3390480"/>
                <a:ext cx="12960" cy="9576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897D1F7C-97EE-4DEE-8E3A-0EF346D314FC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1607240" y="3381480"/>
                  <a:ext cx="306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095D7E1F-8D43-4D1E-AE35-D66EC2DA041D}"/>
                    </a:ext>
                  </a:extLst>
                </p14:cNvPr>
                <p14:cNvContentPartPr/>
                <p14:nvPr/>
              </p14:nvContentPartPr>
              <p14:xfrm>
                <a:off x="11652600" y="3408120"/>
                <a:ext cx="83880" cy="9828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095D7E1F-8D43-4D1E-AE35-D66EC2DA041D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1643600" y="3399120"/>
                  <a:ext cx="1015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EAFAEEA2-C74B-4CD3-8124-7622FAF0BC25}"/>
                    </a:ext>
                  </a:extLst>
                </p14:cNvPr>
                <p14:cNvContentPartPr/>
                <p14:nvPr/>
              </p14:nvContentPartPr>
              <p14:xfrm>
                <a:off x="11719200" y="3339000"/>
                <a:ext cx="160560" cy="20340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EAFAEEA2-C74B-4CD3-8124-7622FAF0BC2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1710200" y="3330360"/>
                  <a:ext cx="178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F37CC888-22F9-484B-8028-D7524E83CAF4}"/>
                    </a:ext>
                  </a:extLst>
                </p14:cNvPr>
                <p14:cNvContentPartPr/>
                <p14:nvPr/>
              </p14:nvContentPartPr>
              <p14:xfrm>
                <a:off x="10707960" y="3623400"/>
                <a:ext cx="1170000" cy="4788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F37CC888-22F9-484B-8028-D7524E83CAF4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698960" y="3614400"/>
                  <a:ext cx="11876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53D831F7-D39D-414A-BEFA-E469EF9A0DA2}"/>
                    </a:ext>
                  </a:extLst>
                </p14:cNvPr>
                <p14:cNvContentPartPr/>
                <p14:nvPr/>
              </p14:nvContentPartPr>
              <p14:xfrm>
                <a:off x="11103240" y="3731040"/>
                <a:ext cx="91800" cy="12600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53D831F7-D39D-414A-BEFA-E469EF9A0DA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1094600" y="3722040"/>
                  <a:ext cx="109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76366AEB-DB02-47A3-AB93-8BD8025838FA}"/>
                    </a:ext>
                  </a:extLst>
                </p14:cNvPr>
                <p14:cNvContentPartPr/>
                <p14:nvPr/>
              </p14:nvContentPartPr>
              <p14:xfrm>
                <a:off x="11235360" y="3743280"/>
                <a:ext cx="160560" cy="8496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76366AEB-DB02-47A3-AB93-8BD8025838F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1226720" y="3734280"/>
                  <a:ext cx="178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1164ECEA-E534-4279-93E6-944FECA73087}"/>
                    </a:ext>
                  </a:extLst>
                </p14:cNvPr>
                <p14:cNvContentPartPr/>
                <p14:nvPr/>
              </p14:nvContentPartPr>
              <p14:xfrm>
                <a:off x="11928360" y="3592440"/>
                <a:ext cx="93960" cy="1224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1164ECEA-E534-4279-93E6-944FECA73087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1919720" y="3583800"/>
                  <a:ext cx="1116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6A1E03BD-215D-42C1-90BA-AA3115BFE89C}"/>
                    </a:ext>
                  </a:extLst>
                </p14:cNvPr>
                <p14:cNvContentPartPr/>
                <p14:nvPr/>
              </p14:nvContentPartPr>
              <p14:xfrm>
                <a:off x="11948520" y="3637440"/>
                <a:ext cx="60480" cy="2916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6A1E03BD-215D-42C1-90BA-AA3115BFE89C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939520" y="3628440"/>
                  <a:ext cx="7812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upo 287">
            <a:extLst>
              <a:ext uri="{FF2B5EF4-FFF2-40B4-BE49-F238E27FC236}">
                <a16:creationId xmlns:a16="http://schemas.microsoft.com/office/drawing/2014/main" id="{7F7970B4-14B6-4B88-BD4A-4D170E33F0CA}"/>
              </a:ext>
            </a:extLst>
          </p:cNvPr>
          <p:cNvGrpSpPr/>
          <p:nvPr/>
        </p:nvGrpSpPr>
        <p:grpSpPr>
          <a:xfrm>
            <a:off x="10580160" y="3989160"/>
            <a:ext cx="1343160" cy="145800"/>
            <a:chOff x="10580160" y="3989160"/>
            <a:chExt cx="1343160" cy="1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FDF9EEB1-045C-464F-B5C0-B9137B074179}"/>
                    </a:ext>
                  </a:extLst>
                </p14:cNvPr>
                <p14:cNvContentPartPr/>
                <p14:nvPr/>
              </p14:nvContentPartPr>
              <p14:xfrm>
                <a:off x="10580160" y="4066200"/>
                <a:ext cx="101880" cy="900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FDF9EEB1-045C-464F-B5C0-B9137B074179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0571520" y="4057200"/>
                  <a:ext cx="119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955383CB-0F11-41E8-8E43-626DCCE5C7E5}"/>
                    </a:ext>
                  </a:extLst>
                </p14:cNvPr>
                <p14:cNvContentPartPr/>
                <p14:nvPr/>
              </p14:nvContentPartPr>
              <p14:xfrm>
                <a:off x="10614000" y="4113360"/>
                <a:ext cx="68040" cy="1044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955383CB-0F11-41E8-8E43-626DCCE5C7E5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605000" y="4104360"/>
                  <a:ext cx="856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3E723818-E92E-4DC6-A283-8AB8733CB446}"/>
                    </a:ext>
                  </a:extLst>
                </p14:cNvPr>
                <p14:cNvContentPartPr/>
                <p14:nvPr/>
              </p14:nvContentPartPr>
              <p14:xfrm>
                <a:off x="10779960" y="4044960"/>
                <a:ext cx="83520" cy="7956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3E723818-E92E-4DC6-A283-8AB8733CB446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771320" y="4035960"/>
                  <a:ext cx="101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8AB72D38-CACB-4F2E-8C31-DB5EBD174067}"/>
                    </a:ext>
                  </a:extLst>
                </p14:cNvPr>
                <p14:cNvContentPartPr/>
                <p14:nvPr/>
              </p14:nvContentPartPr>
              <p14:xfrm>
                <a:off x="10872120" y="3989160"/>
                <a:ext cx="10800" cy="2664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8AB72D38-CACB-4F2E-8C31-DB5EBD17406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863120" y="3980160"/>
                  <a:ext cx="28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9D888037-2B27-4884-9C3B-D0FCD0BCC55E}"/>
                    </a:ext>
                  </a:extLst>
                </p14:cNvPr>
                <p14:cNvContentPartPr/>
                <p14:nvPr/>
              </p14:nvContentPartPr>
              <p14:xfrm>
                <a:off x="10943040" y="4045320"/>
                <a:ext cx="100440" cy="8964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9D888037-2B27-4884-9C3B-D0FCD0BCC55E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934040" y="4036680"/>
                  <a:ext cx="1180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41637E9D-90BD-4346-8350-554BA98462E3}"/>
                    </a:ext>
                  </a:extLst>
                </p14:cNvPr>
                <p14:cNvContentPartPr/>
                <p14:nvPr/>
              </p14:nvContentPartPr>
              <p14:xfrm>
                <a:off x="11062200" y="4033440"/>
                <a:ext cx="87120" cy="10116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41637E9D-90BD-4346-8350-554BA98462E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1053560" y="4024800"/>
                  <a:ext cx="104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85887A22-36E7-4488-91BA-BD1F7DEBC63E}"/>
                    </a:ext>
                  </a:extLst>
                </p14:cNvPr>
                <p14:cNvContentPartPr/>
                <p14:nvPr/>
              </p14:nvContentPartPr>
              <p14:xfrm>
                <a:off x="11210880" y="4046400"/>
                <a:ext cx="124200" cy="6660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85887A22-36E7-4488-91BA-BD1F7DEBC63E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1201880" y="4037760"/>
                  <a:ext cx="1418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9731AB07-636A-4677-BCA9-FD9E1B48CC67}"/>
                    </a:ext>
                  </a:extLst>
                </p14:cNvPr>
                <p14:cNvContentPartPr/>
                <p14:nvPr/>
              </p14:nvContentPartPr>
              <p14:xfrm>
                <a:off x="11406720" y="3992040"/>
                <a:ext cx="123120" cy="9396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9731AB07-636A-4677-BCA9-FD9E1B48CC67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1398080" y="3983400"/>
                  <a:ext cx="1407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B06D07AA-09C2-45AB-A532-38602F79F28D}"/>
                    </a:ext>
                  </a:extLst>
                </p14:cNvPr>
                <p14:cNvContentPartPr/>
                <p14:nvPr/>
              </p14:nvContentPartPr>
              <p14:xfrm>
                <a:off x="11590320" y="4000680"/>
                <a:ext cx="115920" cy="10908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B06D07AA-09C2-45AB-A532-38602F79F28D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1581680" y="3992040"/>
                  <a:ext cx="1335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8FAEDD34-CA41-4A18-BC9F-D4BF395F858F}"/>
                    </a:ext>
                  </a:extLst>
                </p14:cNvPr>
                <p14:cNvContentPartPr/>
                <p14:nvPr/>
              </p14:nvContentPartPr>
              <p14:xfrm>
                <a:off x="11781840" y="4000680"/>
                <a:ext cx="141480" cy="10548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8FAEDD34-CA41-4A18-BC9F-D4BF395F858F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1772840" y="3991680"/>
                  <a:ext cx="15912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upo 306">
            <a:extLst>
              <a:ext uri="{FF2B5EF4-FFF2-40B4-BE49-F238E27FC236}">
                <a16:creationId xmlns:a16="http://schemas.microsoft.com/office/drawing/2014/main" id="{5567EA55-4631-4CBD-9704-6E6A2327A333}"/>
              </a:ext>
            </a:extLst>
          </p:cNvPr>
          <p:cNvGrpSpPr/>
          <p:nvPr/>
        </p:nvGrpSpPr>
        <p:grpSpPr>
          <a:xfrm>
            <a:off x="10081920" y="4606200"/>
            <a:ext cx="1521360" cy="349200"/>
            <a:chOff x="10081920" y="4606200"/>
            <a:chExt cx="152136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213A17D5-E019-48E1-B8FF-DB734C44222D}"/>
                    </a:ext>
                  </a:extLst>
                </p14:cNvPr>
                <p14:cNvContentPartPr/>
                <p14:nvPr/>
              </p14:nvContentPartPr>
              <p14:xfrm>
                <a:off x="10081920" y="4606200"/>
                <a:ext cx="167760" cy="24732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213A17D5-E019-48E1-B8FF-DB734C44222D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072920" y="4597200"/>
                  <a:ext cx="1854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5B5E43CD-4B0C-4EFB-A708-356B415A3B37}"/>
                    </a:ext>
                  </a:extLst>
                </p14:cNvPr>
                <p14:cNvContentPartPr/>
                <p14:nvPr/>
              </p14:nvContentPartPr>
              <p14:xfrm>
                <a:off x="10288920" y="4774680"/>
                <a:ext cx="4680" cy="92160"/>
              </p14:xfrm>
            </p:contentPart>
          </mc:Choice>
          <mc:Fallback xmlns=""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5B5E43CD-4B0C-4EFB-A708-356B415A3B37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279920" y="4766040"/>
                  <a:ext cx="223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9E679703-553D-4C4F-B6A1-6588751DC738}"/>
                    </a:ext>
                  </a:extLst>
                </p14:cNvPr>
                <p14:cNvContentPartPr/>
                <p14:nvPr/>
              </p14:nvContentPartPr>
              <p14:xfrm>
                <a:off x="10229880" y="4759920"/>
                <a:ext cx="153360" cy="12636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9E679703-553D-4C4F-B6A1-6588751DC738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220880" y="4750920"/>
                  <a:ext cx="171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95E9B14B-9949-4704-9BFE-7A31ABCED8C0}"/>
                    </a:ext>
                  </a:extLst>
                </p14:cNvPr>
                <p14:cNvContentPartPr/>
                <p14:nvPr/>
              </p14:nvContentPartPr>
              <p14:xfrm>
                <a:off x="10408440" y="4853880"/>
                <a:ext cx="86040" cy="10152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95E9B14B-9949-4704-9BFE-7A31ABCED8C0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0399440" y="4844880"/>
                  <a:ext cx="1036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3656ED95-8759-4383-B9C4-D58C574BBB2D}"/>
                    </a:ext>
                  </a:extLst>
                </p14:cNvPr>
                <p14:cNvContentPartPr/>
                <p14:nvPr/>
              </p14:nvContentPartPr>
              <p14:xfrm>
                <a:off x="10554240" y="4761000"/>
                <a:ext cx="115200" cy="1728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3656ED95-8759-4383-B9C4-D58C574BBB2D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545240" y="4752000"/>
                  <a:ext cx="132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FE42DAD2-4311-42BB-B76F-659BE797EA52}"/>
                    </a:ext>
                  </a:extLst>
                </p14:cNvPr>
                <p14:cNvContentPartPr/>
                <p14:nvPr/>
              </p14:nvContentPartPr>
              <p14:xfrm>
                <a:off x="10597440" y="4816800"/>
                <a:ext cx="82080" cy="1728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FE42DAD2-4311-42BB-B76F-659BE797EA52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588800" y="4807800"/>
                  <a:ext cx="997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F6BCBBEF-42C0-438F-948A-4DC4AE98A343}"/>
                    </a:ext>
                  </a:extLst>
                </p14:cNvPr>
                <p14:cNvContentPartPr/>
                <p14:nvPr/>
              </p14:nvContentPartPr>
              <p14:xfrm>
                <a:off x="10756920" y="4647240"/>
                <a:ext cx="176040" cy="183960"/>
              </p14:xfrm>
            </p:contentPart>
          </mc:Choice>
          <mc:Fallback xmlns=""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F6BCBBEF-42C0-438F-948A-4DC4AE98A343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748280" y="4638600"/>
                  <a:ext cx="1936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40B3CF25-E977-4D48-A565-9CD7C551C56D}"/>
                    </a:ext>
                  </a:extLst>
                </p14:cNvPr>
                <p14:cNvContentPartPr/>
                <p14:nvPr/>
              </p14:nvContentPartPr>
              <p14:xfrm>
                <a:off x="10915320" y="4772160"/>
                <a:ext cx="93240" cy="104040"/>
              </p14:xfrm>
            </p:contentPart>
          </mc:Choice>
          <mc:Fallback xmlns=""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40B3CF25-E977-4D48-A565-9CD7C551C56D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906320" y="4763520"/>
                  <a:ext cx="110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069BA1B1-6689-4885-9BA4-47E26BB6C33A}"/>
                    </a:ext>
                  </a:extLst>
                </p14:cNvPr>
                <p14:cNvContentPartPr/>
                <p14:nvPr/>
              </p14:nvContentPartPr>
              <p14:xfrm>
                <a:off x="10911720" y="4811040"/>
                <a:ext cx="87480" cy="3636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069BA1B1-6689-4885-9BA4-47E26BB6C33A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902720" y="4802400"/>
                  <a:ext cx="1051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6B33FDEF-B230-409F-8157-EACDD8EA0F4D}"/>
                    </a:ext>
                  </a:extLst>
                </p14:cNvPr>
                <p14:cNvContentPartPr/>
                <p14:nvPr/>
              </p14:nvContentPartPr>
              <p14:xfrm>
                <a:off x="11038800" y="4816800"/>
                <a:ext cx="61560" cy="1692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6B33FDEF-B230-409F-8157-EACDD8EA0F4D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1029800" y="4808160"/>
                  <a:ext cx="792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1AE29E43-FFAB-47DD-966C-9077225584ED}"/>
                    </a:ext>
                  </a:extLst>
                </p14:cNvPr>
                <p14:cNvContentPartPr/>
                <p14:nvPr/>
              </p14:nvContentPartPr>
              <p14:xfrm>
                <a:off x="11206920" y="4717800"/>
                <a:ext cx="131040" cy="107640"/>
              </p14:xfrm>
            </p:contentPart>
          </mc:Choice>
          <mc:Fallback xmlns=""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1AE29E43-FFAB-47DD-966C-9077225584ED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1197920" y="4708800"/>
                  <a:ext cx="148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8EBAEACA-1292-4474-AC5B-7F916C0E434A}"/>
                    </a:ext>
                  </a:extLst>
                </p14:cNvPr>
                <p14:cNvContentPartPr/>
                <p14:nvPr/>
              </p14:nvContentPartPr>
              <p14:xfrm>
                <a:off x="11239680" y="4734360"/>
                <a:ext cx="100440" cy="85320"/>
              </p14:xfrm>
            </p:contentPart>
          </mc:Choice>
          <mc:Fallback xmlns=""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8EBAEACA-1292-4474-AC5B-7F916C0E434A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1230680" y="4725360"/>
                  <a:ext cx="1180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FE1A8D26-560D-432D-BCE2-F33216E21830}"/>
                    </a:ext>
                  </a:extLst>
                </p14:cNvPr>
                <p14:cNvContentPartPr/>
                <p14:nvPr/>
              </p14:nvContentPartPr>
              <p14:xfrm>
                <a:off x="11496000" y="4719240"/>
                <a:ext cx="107280" cy="14400"/>
              </p14:xfrm>
            </p:contentPart>
          </mc:Choice>
          <mc:Fallback xmlns=""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FE1A8D26-560D-432D-BCE2-F33216E21830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487000" y="4710240"/>
                  <a:ext cx="1249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F1E3B83B-0D58-490F-8360-24C2D9231B70}"/>
                    </a:ext>
                  </a:extLst>
                </p14:cNvPr>
                <p14:cNvContentPartPr/>
                <p14:nvPr/>
              </p14:nvContentPartPr>
              <p14:xfrm>
                <a:off x="11509320" y="4800600"/>
                <a:ext cx="74160" cy="15480"/>
              </p14:xfrm>
            </p:contentPart>
          </mc:Choice>
          <mc:Fallback xmlns=""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F1E3B83B-0D58-490F-8360-24C2D9231B70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1500680" y="4791960"/>
                  <a:ext cx="9180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upo 315">
            <a:extLst>
              <a:ext uri="{FF2B5EF4-FFF2-40B4-BE49-F238E27FC236}">
                <a16:creationId xmlns:a16="http://schemas.microsoft.com/office/drawing/2014/main" id="{E2C5CDA8-0102-41ED-B7C3-726457991CA7}"/>
              </a:ext>
            </a:extLst>
          </p:cNvPr>
          <p:cNvGrpSpPr/>
          <p:nvPr/>
        </p:nvGrpSpPr>
        <p:grpSpPr>
          <a:xfrm>
            <a:off x="10648200" y="5059080"/>
            <a:ext cx="1064880" cy="214920"/>
            <a:chOff x="10648200" y="5059080"/>
            <a:chExt cx="1064880" cy="21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BD172FE2-948F-49B2-8B19-EDE5DEC7EBDC}"/>
                    </a:ext>
                  </a:extLst>
                </p14:cNvPr>
                <p14:cNvContentPartPr/>
                <p14:nvPr/>
              </p14:nvContentPartPr>
              <p14:xfrm>
                <a:off x="10648200" y="5209560"/>
                <a:ext cx="95400" cy="12960"/>
              </p14:xfrm>
            </p:contentPart>
          </mc:Choice>
          <mc:Fallback xmlns=""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BD172FE2-948F-49B2-8B19-EDE5DEC7EBDC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639560" y="5200920"/>
                  <a:ext cx="1130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2990AF58-E9BD-4EF4-9E81-98F28C4E11EC}"/>
                    </a:ext>
                  </a:extLst>
                </p14:cNvPr>
                <p14:cNvContentPartPr/>
                <p14:nvPr/>
              </p14:nvContentPartPr>
              <p14:xfrm>
                <a:off x="10685280" y="5262840"/>
                <a:ext cx="74520" cy="11160"/>
              </p14:xfrm>
            </p:contentPart>
          </mc:Choice>
          <mc:Fallback xmlns=""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2990AF58-E9BD-4EF4-9E81-98F28C4E11EC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676280" y="5253840"/>
                  <a:ext cx="921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A2FFD5C1-0D07-49D7-AAD9-5E2B029430E6}"/>
                    </a:ext>
                  </a:extLst>
                </p14:cNvPr>
                <p14:cNvContentPartPr/>
                <p14:nvPr/>
              </p14:nvContentPartPr>
              <p14:xfrm>
                <a:off x="10885800" y="5202000"/>
                <a:ext cx="92880" cy="6120"/>
              </p14:xfrm>
            </p:contentPart>
          </mc:Choice>
          <mc:Fallback xmlns=""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A2FFD5C1-0D07-49D7-AAD9-5E2B029430E6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0877160" y="5193000"/>
                  <a:ext cx="1105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3D68CB78-75F8-48F0-850F-0CEF5384E2CF}"/>
                    </a:ext>
                  </a:extLst>
                </p14:cNvPr>
                <p14:cNvContentPartPr/>
                <p14:nvPr/>
              </p14:nvContentPartPr>
              <p14:xfrm>
                <a:off x="11071560" y="5111640"/>
                <a:ext cx="123480" cy="141840"/>
              </p14:xfrm>
            </p:contentPart>
          </mc:Choice>
          <mc:Fallback xmlns=""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3D68CB78-75F8-48F0-850F-0CEF5384E2CF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1062560" y="5102640"/>
                  <a:ext cx="141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B8E2493C-2DA8-4D42-A4D5-98B6C7CC75D2}"/>
                    </a:ext>
                  </a:extLst>
                </p14:cNvPr>
                <p14:cNvContentPartPr/>
                <p14:nvPr/>
              </p14:nvContentPartPr>
              <p14:xfrm>
                <a:off x="11193240" y="5059080"/>
                <a:ext cx="10080" cy="3276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B8E2493C-2DA8-4D42-A4D5-98B6C7CC75D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1184240" y="5050440"/>
                  <a:ext cx="27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C47FE6D0-B8D9-4424-90E6-F9A0D5FEC1C9}"/>
                    </a:ext>
                  </a:extLst>
                </p14:cNvPr>
                <p14:cNvContentPartPr/>
                <p14:nvPr/>
              </p14:nvContentPartPr>
              <p14:xfrm>
                <a:off x="11253360" y="5095080"/>
                <a:ext cx="93240" cy="13608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C47FE6D0-B8D9-4424-90E6-F9A0D5FEC1C9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1244360" y="5086080"/>
                  <a:ext cx="110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B1F213F2-2928-4D1B-AE96-B4774286C5FB}"/>
                    </a:ext>
                  </a:extLst>
                </p14:cNvPr>
                <p14:cNvContentPartPr/>
                <p14:nvPr/>
              </p14:nvContentPartPr>
              <p14:xfrm>
                <a:off x="11386920" y="5091120"/>
                <a:ext cx="84600" cy="15084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B1F213F2-2928-4D1B-AE96-B4774286C5FB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1377920" y="5082120"/>
                  <a:ext cx="102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ABEA2BA8-B1B7-4D32-94CC-C8A6A065643E}"/>
                    </a:ext>
                  </a:extLst>
                </p14:cNvPr>
                <p14:cNvContentPartPr/>
                <p14:nvPr/>
              </p14:nvContentPartPr>
              <p14:xfrm>
                <a:off x="11556120" y="5067000"/>
                <a:ext cx="156960" cy="12384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ABEA2BA8-B1B7-4D32-94CC-C8A6A065643E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1547480" y="5058360"/>
                  <a:ext cx="17460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5" name="Grupo 334">
            <a:extLst>
              <a:ext uri="{FF2B5EF4-FFF2-40B4-BE49-F238E27FC236}">
                <a16:creationId xmlns:a16="http://schemas.microsoft.com/office/drawing/2014/main" id="{00A989AB-ED2D-4493-9465-C2AA58EC3A20}"/>
              </a:ext>
            </a:extLst>
          </p:cNvPr>
          <p:cNvGrpSpPr/>
          <p:nvPr/>
        </p:nvGrpSpPr>
        <p:grpSpPr>
          <a:xfrm>
            <a:off x="10376760" y="4296240"/>
            <a:ext cx="987120" cy="132840"/>
            <a:chOff x="10376760" y="4296240"/>
            <a:chExt cx="987120" cy="13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3BDEE148-25DE-4E2B-AA82-8A1B42A37099}"/>
                    </a:ext>
                  </a:extLst>
                </p14:cNvPr>
                <p14:cNvContentPartPr/>
                <p14:nvPr/>
              </p14:nvContentPartPr>
              <p14:xfrm>
                <a:off x="10443360" y="4334400"/>
                <a:ext cx="24840" cy="7272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3BDEE148-25DE-4E2B-AA82-8A1B42A37099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0434720" y="4325760"/>
                  <a:ext cx="424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1337B93F-826D-4BB3-A02E-8CD7BB309524}"/>
                    </a:ext>
                  </a:extLst>
                </p14:cNvPr>
                <p14:cNvContentPartPr/>
                <p14:nvPr/>
              </p14:nvContentPartPr>
              <p14:xfrm>
                <a:off x="10376760" y="4296240"/>
                <a:ext cx="206280" cy="132840"/>
              </p14:xfrm>
            </p:contentPart>
          </mc:Choice>
          <mc:Fallback xmlns=""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1337B93F-826D-4BB3-A02E-8CD7BB309524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0368120" y="4287600"/>
                  <a:ext cx="223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62EDF694-92D4-4455-B189-0F7E25861C6E}"/>
                    </a:ext>
                  </a:extLst>
                </p14:cNvPr>
                <p14:cNvContentPartPr/>
                <p14:nvPr/>
              </p14:nvContentPartPr>
              <p14:xfrm>
                <a:off x="10614360" y="4326840"/>
                <a:ext cx="148680" cy="75960"/>
              </p14:xfrm>
            </p:contentPart>
          </mc:Choice>
          <mc:Fallback xmlns="">
            <p:pic>
              <p:nvPicPr>
                <p:cNvPr id="320" name="Entrada de lápiz 319">
                  <a:extLst>
                    <a:ext uri="{FF2B5EF4-FFF2-40B4-BE49-F238E27FC236}">
                      <a16:creationId xmlns:a16="http://schemas.microsoft.com/office/drawing/2014/main" id="{62EDF694-92D4-4455-B189-0F7E25861C6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0605720" y="4317840"/>
                  <a:ext cx="1663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519E1D18-75F6-4445-90AF-3087D1278945}"/>
                    </a:ext>
                  </a:extLst>
                </p14:cNvPr>
                <p14:cNvContentPartPr/>
                <p14:nvPr/>
              </p14:nvContentPartPr>
              <p14:xfrm>
                <a:off x="10940880" y="4312800"/>
                <a:ext cx="134640" cy="69120"/>
              </p14:xfrm>
            </p:contentPart>
          </mc:Choice>
          <mc:Fallback xmlns="">
            <p:pic>
              <p:nvPicPr>
                <p:cNvPr id="321" name="Entrada de lápiz 320">
                  <a:extLst>
                    <a:ext uri="{FF2B5EF4-FFF2-40B4-BE49-F238E27FC236}">
                      <a16:creationId xmlns:a16="http://schemas.microsoft.com/office/drawing/2014/main" id="{519E1D18-75F6-4445-90AF-3087D1278945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0931880" y="4303800"/>
                  <a:ext cx="1522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22" name="Entrada de lápiz 321">
                  <a:extLst>
                    <a:ext uri="{FF2B5EF4-FFF2-40B4-BE49-F238E27FC236}">
                      <a16:creationId xmlns:a16="http://schemas.microsoft.com/office/drawing/2014/main" id="{806F1E58-3C4F-4676-917D-93D8776BBBCB}"/>
                    </a:ext>
                  </a:extLst>
                </p14:cNvPr>
                <p14:cNvContentPartPr/>
                <p14:nvPr/>
              </p14:nvContentPartPr>
              <p14:xfrm>
                <a:off x="11091720" y="4296600"/>
                <a:ext cx="272160" cy="102960"/>
              </p14:xfrm>
            </p:contentPart>
          </mc:Choice>
          <mc:Fallback xmlns="">
            <p:pic>
              <p:nvPicPr>
                <p:cNvPr id="322" name="Entrada de lápiz 321">
                  <a:extLst>
                    <a:ext uri="{FF2B5EF4-FFF2-40B4-BE49-F238E27FC236}">
                      <a16:creationId xmlns:a16="http://schemas.microsoft.com/office/drawing/2014/main" id="{806F1E58-3C4F-4676-917D-93D8776BBBCB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1082720" y="4287600"/>
                  <a:ext cx="28980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upo 332">
            <a:extLst>
              <a:ext uri="{FF2B5EF4-FFF2-40B4-BE49-F238E27FC236}">
                <a16:creationId xmlns:a16="http://schemas.microsoft.com/office/drawing/2014/main" id="{3AB7C92E-E85A-4F18-8506-CE7248E8A45C}"/>
              </a:ext>
            </a:extLst>
          </p:cNvPr>
          <p:cNvGrpSpPr/>
          <p:nvPr/>
        </p:nvGrpSpPr>
        <p:grpSpPr>
          <a:xfrm>
            <a:off x="10498800" y="5498640"/>
            <a:ext cx="305640" cy="131040"/>
            <a:chOff x="10498800" y="5498640"/>
            <a:chExt cx="30564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B9A3F34A-8B05-4D4E-9346-09A5BBE88286}"/>
                    </a:ext>
                  </a:extLst>
                </p14:cNvPr>
                <p14:cNvContentPartPr/>
                <p14:nvPr/>
              </p14:nvContentPartPr>
              <p14:xfrm>
                <a:off x="10539120" y="5532840"/>
                <a:ext cx="6840" cy="61920"/>
              </p14:xfrm>
            </p:contentPart>
          </mc:Choice>
          <mc:Fallback xmlns=""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B9A3F34A-8B05-4D4E-9346-09A5BBE88286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0530120" y="5523840"/>
                  <a:ext cx="244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98B25CA0-51B5-4A69-B668-1849BC0D40DA}"/>
                    </a:ext>
                  </a:extLst>
                </p14:cNvPr>
                <p14:cNvContentPartPr/>
                <p14:nvPr/>
              </p14:nvContentPartPr>
              <p14:xfrm>
                <a:off x="10498800" y="5500080"/>
                <a:ext cx="166680" cy="129600"/>
              </p14:xfrm>
            </p:contentPart>
          </mc:Choice>
          <mc:Fallback xmlns=""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98B25CA0-51B5-4A69-B668-1849BC0D40DA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490160" y="5491080"/>
                  <a:ext cx="184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25" name="Entrada de lápiz 324">
                  <a:extLst>
                    <a:ext uri="{FF2B5EF4-FFF2-40B4-BE49-F238E27FC236}">
                      <a16:creationId xmlns:a16="http://schemas.microsoft.com/office/drawing/2014/main" id="{52599A5C-118C-47F8-90B7-BB0D7A743D68}"/>
                    </a:ext>
                  </a:extLst>
                </p14:cNvPr>
                <p14:cNvContentPartPr/>
                <p14:nvPr/>
              </p14:nvContentPartPr>
              <p14:xfrm>
                <a:off x="10685640" y="5498640"/>
                <a:ext cx="118800" cy="122760"/>
              </p14:xfrm>
            </p:contentPart>
          </mc:Choice>
          <mc:Fallback xmlns="">
            <p:pic>
              <p:nvPicPr>
                <p:cNvPr id="325" name="Entrada de lápiz 324">
                  <a:extLst>
                    <a:ext uri="{FF2B5EF4-FFF2-40B4-BE49-F238E27FC236}">
                      <a16:creationId xmlns:a16="http://schemas.microsoft.com/office/drawing/2014/main" id="{52599A5C-118C-47F8-90B7-BB0D7A743D68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0676640" y="5489640"/>
                  <a:ext cx="1364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upo 331">
            <a:extLst>
              <a:ext uri="{FF2B5EF4-FFF2-40B4-BE49-F238E27FC236}">
                <a16:creationId xmlns:a16="http://schemas.microsoft.com/office/drawing/2014/main" id="{2BBCABC5-EA20-4BA8-8D82-E5B4AEA7F8E0}"/>
              </a:ext>
            </a:extLst>
          </p:cNvPr>
          <p:cNvGrpSpPr/>
          <p:nvPr/>
        </p:nvGrpSpPr>
        <p:grpSpPr>
          <a:xfrm>
            <a:off x="11073720" y="5496480"/>
            <a:ext cx="486720" cy="138240"/>
            <a:chOff x="11073720" y="5496480"/>
            <a:chExt cx="486720" cy="1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26" name="Entrada de lápiz 325">
                  <a:extLst>
                    <a:ext uri="{FF2B5EF4-FFF2-40B4-BE49-F238E27FC236}">
                      <a16:creationId xmlns:a16="http://schemas.microsoft.com/office/drawing/2014/main" id="{040B445D-B225-443C-8BBD-6CACA3D85947}"/>
                    </a:ext>
                  </a:extLst>
                </p14:cNvPr>
                <p14:cNvContentPartPr/>
                <p14:nvPr/>
              </p14:nvContentPartPr>
              <p14:xfrm>
                <a:off x="11073720" y="5517360"/>
                <a:ext cx="141480" cy="117360"/>
              </p14:xfrm>
            </p:contentPart>
          </mc:Choice>
          <mc:Fallback xmlns="">
            <p:pic>
              <p:nvPicPr>
                <p:cNvPr id="326" name="Entrada de lápiz 325">
                  <a:extLst>
                    <a:ext uri="{FF2B5EF4-FFF2-40B4-BE49-F238E27FC236}">
                      <a16:creationId xmlns:a16="http://schemas.microsoft.com/office/drawing/2014/main" id="{040B445D-B225-443C-8BBD-6CACA3D85947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1065080" y="5508720"/>
                  <a:ext cx="1591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27" name="Entrada de lápiz 326">
                  <a:extLst>
                    <a:ext uri="{FF2B5EF4-FFF2-40B4-BE49-F238E27FC236}">
                      <a16:creationId xmlns:a16="http://schemas.microsoft.com/office/drawing/2014/main" id="{4C27F4AD-09A9-4459-9D2D-D58D56B51DD2}"/>
                    </a:ext>
                  </a:extLst>
                </p14:cNvPr>
                <p14:cNvContentPartPr/>
                <p14:nvPr/>
              </p14:nvContentPartPr>
              <p14:xfrm>
                <a:off x="11278920" y="5506560"/>
                <a:ext cx="69480" cy="124560"/>
              </p14:xfrm>
            </p:contentPart>
          </mc:Choice>
          <mc:Fallback xmlns="">
            <p:pic>
              <p:nvPicPr>
                <p:cNvPr id="327" name="Entrada de lápiz 326">
                  <a:extLst>
                    <a:ext uri="{FF2B5EF4-FFF2-40B4-BE49-F238E27FC236}">
                      <a16:creationId xmlns:a16="http://schemas.microsoft.com/office/drawing/2014/main" id="{4C27F4AD-09A9-4459-9D2D-D58D56B51DD2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1269920" y="5497560"/>
                  <a:ext cx="871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28" name="Entrada de lápiz 327">
                  <a:extLst>
                    <a:ext uri="{FF2B5EF4-FFF2-40B4-BE49-F238E27FC236}">
                      <a16:creationId xmlns:a16="http://schemas.microsoft.com/office/drawing/2014/main" id="{2D26CA9D-4A23-4956-ACF7-FCEC4910E2D6}"/>
                    </a:ext>
                  </a:extLst>
                </p14:cNvPr>
                <p14:cNvContentPartPr/>
                <p14:nvPr/>
              </p14:nvContentPartPr>
              <p14:xfrm>
                <a:off x="11190360" y="5506560"/>
                <a:ext cx="212400" cy="30600"/>
              </p14:xfrm>
            </p:contentPart>
          </mc:Choice>
          <mc:Fallback xmlns="">
            <p:pic>
              <p:nvPicPr>
                <p:cNvPr id="328" name="Entrada de lápiz 327">
                  <a:extLst>
                    <a:ext uri="{FF2B5EF4-FFF2-40B4-BE49-F238E27FC236}">
                      <a16:creationId xmlns:a16="http://schemas.microsoft.com/office/drawing/2014/main" id="{2D26CA9D-4A23-4956-ACF7-FCEC4910E2D6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1181360" y="5497920"/>
                  <a:ext cx="230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29" name="Entrada de lápiz 328">
                  <a:extLst>
                    <a:ext uri="{FF2B5EF4-FFF2-40B4-BE49-F238E27FC236}">
                      <a16:creationId xmlns:a16="http://schemas.microsoft.com/office/drawing/2014/main" id="{EB060717-7E02-4610-8323-AE1E530BB04E}"/>
                    </a:ext>
                  </a:extLst>
                </p14:cNvPr>
                <p14:cNvContentPartPr/>
                <p14:nvPr/>
              </p14:nvContentPartPr>
              <p14:xfrm>
                <a:off x="11274240" y="5552640"/>
                <a:ext cx="135000" cy="33840"/>
              </p14:xfrm>
            </p:contentPart>
          </mc:Choice>
          <mc:Fallback xmlns="">
            <p:pic>
              <p:nvPicPr>
                <p:cNvPr id="329" name="Entrada de lápiz 328">
                  <a:extLst>
                    <a:ext uri="{FF2B5EF4-FFF2-40B4-BE49-F238E27FC236}">
                      <a16:creationId xmlns:a16="http://schemas.microsoft.com/office/drawing/2014/main" id="{EB060717-7E02-4610-8323-AE1E530BB04E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1265240" y="5544000"/>
                  <a:ext cx="1526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30" name="Entrada de lápiz 329">
                  <a:extLst>
                    <a:ext uri="{FF2B5EF4-FFF2-40B4-BE49-F238E27FC236}">
                      <a16:creationId xmlns:a16="http://schemas.microsoft.com/office/drawing/2014/main" id="{380AD4F6-A3E3-40CD-98D3-9D27EAE252EE}"/>
                    </a:ext>
                  </a:extLst>
                </p14:cNvPr>
                <p14:cNvContentPartPr/>
                <p14:nvPr/>
              </p14:nvContentPartPr>
              <p14:xfrm>
                <a:off x="11344800" y="5496480"/>
                <a:ext cx="215640" cy="131760"/>
              </p14:xfrm>
            </p:contentPart>
          </mc:Choice>
          <mc:Fallback xmlns="">
            <p:pic>
              <p:nvPicPr>
                <p:cNvPr id="330" name="Entrada de lápiz 329">
                  <a:extLst>
                    <a:ext uri="{FF2B5EF4-FFF2-40B4-BE49-F238E27FC236}">
                      <a16:creationId xmlns:a16="http://schemas.microsoft.com/office/drawing/2014/main" id="{380AD4F6-A3E3-40CD-98D3-9D27EAE252EE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1336160" y="5487840"/>
                  <a:ext cx="233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31" name="Entrada de lápiz 330">
                  <a:extLst>
                    <a:ext uri="{FF2B5EF4-FFF2-40B4-BE49-F238E27FC236}">
                      <a16:creationId xmlns:a16="http://schemas.microsoft.com/office/drawing/2014/main" id="{55D16F96-7B74-4D51-806C-8F8FCA834091}"/>
                    </a:ext>
                  </a:extLst>
                </p14:cNvPr>
                <p14:cNvContentPartPr/>
                <p14:nvPr/>
              </p14:nvContentPartPr>
              <p14:xfrm>
                <a:off x="11463960" y="5555160"/>
                <a:ext cx="64440" cy="25560"/>
              </p14:xfrm>
            </p:contentPart>
          </mc:Choice>
          <mc:Fallback xmlns="">
            <p:pic>
              <p:nvPicPr>
                <p:cNvPr id="331" name="Entrada de lápiz 330">
                  <a:extLst>
                    <a:ext uri="{FF2B5EF4-FFF2-40B4-BE49-F238E27FC236}">
                      <a16:creationId xmlns:a16="http://schemas.microsoft.com/office/drawing/2014/main" id="{55D16F96-7B74-4D51-806C-8F8FCA834091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1455320" y="5546520"/>
                  <a:ext cx="8208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upo 340">
            <a:extLst>
              <a:ext uri="{FF2B5EF4-FFF2-40B4-BE49-F238E27FC236}">
                <a16:creationId xmlns:a16="http://schemas.microsoft.com/office/drawing/2014/main" id="{E3611CCB-645A-4076-8C52-77B2C823B924}"/>
              </a:ext>
            </a:extLst>
          </p:cNvPr>
          <p:cNvGrpSpPr/>
          <p:nvPr/>
        </p:nvGrpSpPr>
        <p:grpSpPr>
          <a:xfrm>
            <a:off x="10257960" y="4212720"/>
            <a:ext cx="1176480" cy="281520"/>
            <a:chOff x="10257960" y="4212720"/>
            <a:chExt cx="1176480" cy="28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36" name="Entrada de lápiz 335">
                  <a:extLst>
                    <a:ext uri="{FF2B5EF4-FFF2-40B4-BE49-F238E27FC236}">
                      <a16:creationId xmlns:a16="http://schemas.microsoft.com/office/drawing/2014/main" id="{2F1815A1-6142-49A2-A385-19C2C0588F38}"/>
                    </a:ext>
                  </a:extLst>
                </p14:cNvPr>
                <p14:cNvContentPartPr/>
                <p14:nvPr/>
              </p14:nvContentPartPr>
              <p14:xfrm>
                <a:off x="10320960" y="4212720"/>
                <a:ext cx="1024920" cy="11520"/>
              </p14:xfrm>
            </p:contentPart>
          </mc:Choice>
          <mc:Fallback xmlns="">
            <p:pic>
              <p:nvPicPr>
                <p:cNvPr id="336" name="Entrada de lápiz 335">
                  <a:extLst>
                    <a:ext uri="{FF2B5EF4-FFF2-40B4-BE49-F238E27FC236}">
                      <a16:creationId xmlns:a16="http://schemas.microsoft.com/office/drawing/2014/main" id="{2F1815A1-6142-49A2-A385-19C2C0588F38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0311960" y="4203720"/>
                  <a:ext cx="10425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37" name="Entrada de lápiz 336">
                  <a:extLst>
                    <a:ext uri="{FF2B5EF4-FFF2-40B4-BE49-F238E27FC236}">
                      <a16:creationId xmlns:a16="http://schemas.microsoft.com/office/drawing/2014/main" id="{F24856C7-0E55-4E37-8D5E-057E81E1B18F}"/>
                    </a:ext>
                  </a:extLst>
                </p14:cNvPr>
                <p14:cNvContentPartPr/>
                <p14:nvPr/>
              </p14:nvContentPartPr>
              <p14:xfrm>
                <a:off x="10257960" y="4228920"/>
                <a:ext cx="1176480" cy="265320"/>
              </p14:xfrm>
            </p:contentPart>
          </mc:Choice>
          <mc:Fallback xmlns="">
            <p:pic>
              <p:nvPicPr>
                <p:cNvPr id="337" name="Entrada de lápiz 336">
                  <a:extLst>
                    <a:ext uri="{FF2B5EF4-FFF2-40B4-BE49-F238E27FC236}">
                      <a16:creationId xmlns:a16="http://schemas.microsoft.com/office/drawing/2014/main" id="{F24856C7-0E55-4E37-8D5E-057E81E1B18F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0249320" y="4220280"/>
                  <a:ext cx="119412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0" name="Grupo 339">
            <a:extLst>
              <a:ext uri="{FF2B5EF4-FFF2-40B4-BE49-F238E27FC236}">
                <a16:creationId xmlns:a16="http://schemas.microsoft.com/office/drawing/2014/main" id="{9E84CC29-33CE-4A64-A192-B5F4919D6D75}"/>
              </a:ext>
            </a:extLst>
          </p:cNvPr>
          <p:cNvGrpSpPr/>
          <p:nvPr/>
        </p:nvGrpSpPr>
        <p:grpSpPr>
          <a:xfrm>
            <a:off x="10438680" y="5331960"/>
            <a:ext cx="1275480" cy="460080"/>
            <a:chOff x="10438680" y="5331960"/>
            <a:chExt cx="1275480" cy="46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38" name="Entrada de lápiz 337">
                  <a:extLst>
                    <a:ext uri="{FF2B5EF4-FFF2-40B4-BE49-F238E27FC236}">
                      <a16:creationId xmlns:a16="http://schemas.microsoft.com/office/drawing/2014/main" id="{64988C25-BE5B-4419-BD55-0B002D9996EC}"/>
                    </a:ext>
                  </a:extLst>
                </p14:cNvPr>
                <p14:cNvContentPartPr/>
                <p14:nvPr/>
              </p14:nvContentPartPr>
              <p14:xfrm>
                <a:off x="10456680" y="5331960"/>
                <a:ext cx="1094760" cy="53640"/>
              </p14:xfrm>
            </p:contentPart>
          </mc:Choice>
          <mc:Fallback xmlns="">
            <p:pic>
              <p:nvPicPr>
                <p:cNvPr id="338" name="Entrada de lápiz 337">
                  <a:extLst>
                    <a:ext uri="{FF2B5EF4-FFF2-40B4-BE49-F238E27FC236}">
                      <a16:creationId xmlns:a16="http://schemas.microsoft.com/office/drawing/2014/main" id="{64988C25-BE5B-4419-BD55-0B002D9996EC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0447680" y="5323320"/>
                  <a:ext cx="11124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39" name="Entrada de lápiz 338">
                  <a:extLst>
                    <a:ext uri="{FF2B5EF4-FFF2-40B4-BE49-F238E27FC236}">
                      <a16:creationId xmlns:a16="http://schemas.microsoft.com/office/drawing/2014/main" id="{8576B4B2-14B9-421B-B8B3-0917E288DF21}"/>
                    </a:ext>
                  </a:extLst>
                </p14:cNvPr>
                <p14:cNvContentPartPr/>
                <p14:nvPr/>
              </p14:nvContentPartPr>
              <p14:xfrm>
                <a:off x="10438680" y="5395320"/>
                <a:ext cx="1275480" cy="396720"/>
              </p14:xfrm>
            </p:contentPart>
          </mc:Choice>
          <mc:Fallback xmlns="">
            <p:pic>
              <p:nvPicPr>
                <p:cNvPr id="339" name="Entrada de lápiz 338">
                  <a:extLst>
                    <a:ext uri="{FF2B5EF4-FFF2-40B4-BE49-F238E27FC236}">
                      <a16:creationId xmlns:a16="http://schemas.microsoft.com/office/drawing/2014/main" id="{8576B4B2-14B9-421B-B8B3-0917E288DF21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0430040" y="5386320"/>
                  <a:ext cx="1293120" cy="41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upo 267">
            <a:extLst>
              <a:ext uri="{FF2B5EF4-FFF2-40B4-BE49-F238E27FC236}">
                <a16:creationId xmlns:a16="http://schemas.microsoft.com/office/drawing/2014/main" id="{D7E8B5BA-3680-4182-9DA7-417618202035}"/>
              </a:ext>
            </a:extLst>
          </p:cNvPr>
          <p:cNvGrpSpPr/>
          <p:nvPr/>
        </p:nvGrpSpPr>
        <p:grpSpPr>
          <a:xfrm>
            <a:off x="5174469" y="2229508"/>
            <a:ext cx="2784960" cy="129960"/>
            <a:chOff x="5174469" y="2229508"/>
            <a:chExt cx="278496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14F8E928-55B5-48D5-A406-C93C79B38F6B}"/>
                    </a:ext>
                  </a:extLst>
                </p14:cNvPr>
                <p14:cNvContentPartPr/>
                <p14:nvPr/>
              </p14:nvContentPartPr>
              <p14:xfrm>
                <a:off x="5174469" y="2277748"/>
                <a:ext cx="921600" cy="8172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14F8E928-55B5-48D5-A406-C93C79B38F6B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165829" y="2268748"/>
                  <a:ext cx="9392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556F0B8D-3A80-430A-A727-CDE3831D31AD}"/>
                    </a:ext>
                  </a:extLst>
                </p14:cNvPr>
                <p14:cNvContentPartPr/>
                <p14:nvPr/>
              </p14:nvContentPartPr>
              <p14:xfrm>
                <a:off x="6760629" y="2229508"/>
                <a:ext cx="1198800" cy="12312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556F0B8D-3A80-430A-A727-CDE3831D31AD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6751629" y="2220868"/>
                  <a:ext cx="121644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upo 341">
            <a:extLst>
              <a:ext uri="{FF2B5EF4-FFF2-40B4-BE49-F238E27FC236}">
                <a16:creationId xmlns:a16="http://schemas.microsoft.com/office/drawing/2014/main" id="{D5FC4B93-149D-4B4B-89F6-ED605FF4119E}"/>
              </a:ext>
            </a:extLst>
          </p:cNvPr>
          <p:cNvGrpSpPr/>
          <p:nvPr/>
        </p:nvGrpSpPr>
        <p:grpSpPr>
          <a:xfrm>
            <a:off x="8944389" y="2691748"/>
            <a:ext cx="1082520" cy="238680"/>
            <a:chOff x="8944389" y="2691748"/>
            <a:chExt cx="1082520" cy="2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002C5057-D982-4C89-8414-8256AB3088DD}"/>
                    </a:ext>
                  </a:extLst>
                </p14:cNvPr>
                <p14:cNvContentPartPr/>
                <p14:nvPr/>
              </p14:nvContentPartPr>
              <p14:xfrm>
                <a:off x="8944389" y="2710468"/>
                <a:ext cx="369720" cy="3564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002C5057-D982-4C89-8414-8256AB3088DD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935389" y="2701468"/>
                  <a:ext cx="387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85860D1B-9BD9-435D-8518-87DEDE02E43C}"/>
                    </a:ext>
                  </a:extLst>
                </p14:cNvPr>
                <p14:cNvContentPartPr/>
                <p14:nvPr/>
              </p14:nvContentPartPr>
              <p14:xfrm>
                <a:off x="9237789" y="2691748"/>
                <a:ext cx="19440" cy="21024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85860D1B-9BD9-435D-8518-87DEDE02E43C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9228789" y="2682748"/>
                  <a:ext cx="370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FD3A002C-DD9D-49ED-8046-A322E0A20EB2}"/>
                    </a:ext>
                  </a:extLst>
                </p14:cNvPr>
                <p14:cNvContentPartPr/>
                <p14:nvPr/>
              </p14:nvContentPartPr>
              <p14:xfrm>
                <a:off x="8968869" y="2917108"/>
                <a:ext cx="404280" cy="1332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FD3A002C-DD9D-49ED-8046-A322E0A20EB2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8960229" y="2908468"/>
                  <a:ext cx="4219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1DC902E5-6425-429A-AC3B-0E3087306021}"/>
                    </a:ext>
                  </a:extLst>
                </p14:cNvPr>
                <p14:cNvContentPartPr/>
                <p14:nvPr/>
              </p14:nvContentPartPr>
              <p14:xfrm>
                <a:off x="9507789" y="2791108"/>
                <a:ext cx="163800" cy="2340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1DC902E5-6425-429A-AC3B-0E308730602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9498789" y="2782468"/>
                  <a:ext cx="181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B5EE850D-CEFC-4884-AACD-949482324F31}"/>
                    </a:ext>
                  </a:extLst>
                </p14:cNvPr>
                <p14:cNvContentPartPr/>
                <p14:nvPr/>
              </p14:nvContentPartPr>
              <p14:xfrm>
                <a:off x="9481509" y="2869948"/>
                <a:ext cx="157320" cy="1584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B5EE850D-CEFC-4884-AACD-949482324F31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9472869" y="2861308"/>
                  <a:ext cx="174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19" name="Entrada de lápiz 318">
                  <a:extLst>
                    <a:ext uri="{FF2B5EF4-FFF2-40B4-BE49-F238E27FC236}">
                      <a16:creationId xmlns:a16="http://schemas.microsoft.com/office/drawing/2014/main" id="{4B0D45DB-7A1D-4F63-9A7C-27A545C64708}"/>
                    </a:ext>
                  </a:extLst>
                </p14:cNvPr>
                <p14:cNvContentPartPr/>
                <p14:nvPr/>
              </p14:nvContentPartPr>
              <p14:xfrm>
                <a:off x="9825669" y="2749708"/>
                <a:ext cx="201240" cy="162360"/>
              </p14:xfrm>
            </p:contentPart>
          </mc:Choice>
          <mc:Fallback xmlns="">
            <p:pic>
              <p:nvPicPr>
                <p:cNvPr id="319" name="Entrada de lápiz 318">
                  <a:extLst>
                    <a:ext uri="{FF2B5EF4-FFF2-40B4-BE49-F238E27FC236}">
                      <a16:creationId xmlns:a16="http://schemas.microsoft.com/office/drawing/2014/main" id="{4B0D45DB-7A1D-4F63-9A7C-27A545C64708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9817029" y="2741068"/>
                  <a:ext cx="218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34" name="Entrada de lápiz 333">
                  <a:extLst>
                    <a:ext uri="{FF2B5EF4-FFF2-40B4-BE49-F238E27FC236}">
                      <a16:creationId xmlns:a16="http://schemas.microsoft.com/office/drawing/2014/main" id="{D51EB2FB-B10B-4683-9BBC-590CAEBB32C7}"/>
                    </a:ext>
                  </a:extLst>
                </p14:cNvPr>
                <p14:cNvContentPartPr/>
                <p14:nvPr/>
              </p14:nvContentPartPr>
              <p14:xfrm>
                <a:off x="9833229" y="2791468"/>
                <a:ext cx="152640" cy="105840"/>
              </p14:xfrm>
            </p:contentPart>
          </mc:Choice>
          <mc:Fallback xmlns="">
            <p:pic>
              <p:nvPicPr>
                <p:cNvPr id="334" name="Entrada de lápiz 333">
                  <a:extLst>
                    <a:ext uri="{FF2B5EF4-FFF2-40B4-BE49-F238E27FC236}">
                      <a16:creationId xmlns:a16="http://schemas.microsoft.com/office/drawing/2014/main" id="{D51EB2FB-B10B-4683-9BBC-590CAEBB32C7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9824229" y="2782828"/>
                  <a:ext cx="170280" cy="12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2">
            <p14:nvContentPartPr>
              <p14:cNvPr id="343" name="Entrada de lápiz 342">
                <a:extLst>
                  <a:ext uri="{FF2B5EF4-FFF2-40B4-BE49-F238E27FC236}">
                    <a16:creationId xmlns:a16="http://schemas.microsoft.com/office/drawing/2014/main" id="{8FD5BA81-2CD3-46FC-881D-093876D0D7E6}"/>
                  </a:ext>
                </a:extLst>
              </p14:cNvPr>
              <p14:cNvContentPartPr/>
              <p14:nvPr/>
            </p14:nvContentPartPr>
            <p14:xfrm>
              <a:off x="4799349" y="2864188"/>
              <a:ext cx="52200" cy="65160"/>
            </p14:xfrm>
          </p:contentPart>
        </mc:Choice>
        <mc:Fallback xmlns="">
          <p:pic>
            <p:nvPicPr>
              <p:cNvPr id="343" name="Entrada de lápiz 342">
                <a:extLst>
                  <a:ext uri="{FF2B5EF4-FFF2-40B4-BE49-F238E27FC236}">
                    <a16:creationId xmlns:a16="http://schemas.microsoft.com/office/drawing/2014/main" id="{8FD5BA81-2CD3-46FC-881D-093876D0D7E6}"/>
                  </a:ext>
                </a:extLst>
              </p:cNvPr>
              <p:cNvPicPr/>
              <p:nvPr/>
            </p:nvPicPr>
            <p:blipFill>
              <a:blip r:embed="rId613"/>
              <a:stretch>
                <a:fillRect/>
              </a:stretch>
            </p:blipFill>
            <p:spPr>
              <a:xfrm>
                <a:off x="4790709" y="2855188"/>
                <a:ext cx="698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4">
            <p14:nvContentPartPr>
              <p14:cNvPr id="344" name="Entrada de lápiz 343">
                <a:extLst>
                  <a:ext uri="{FF2B5EF4-FFF2-40B4-BE49-F238E27FC236}">
                    <a16:creationId xmlns:a16="http://schemas.microsoft.com/office/drawing/2014/main" id="{EC42A228-98AC-48D5-8CD2-60E1CAFF7267}"/>
                  </a:ext>
                </a:extLst>
              </p14:cNvPr>
              <p14:cNvContentPartPr/>
              <p14:nvPr/>
            </p14:nvContentPartPr>
            <p14:xfrm>
              <a:off x="4178709" y="2881468"/>
              <a:ext cx="43200" cy="41760"/>
            </p14:xfrm>
          </p:contentPart>
        </mc:Choice>
        <mc:Fallback xmlns="">
          <p:pic>
            <p:nvPicPr>
              <p:cNvPr id="344" name="Entrada de lápiz 343">
                <a:extLst>
                  <a:ext uri="{FF2B5EF4-FFF2-40B4-BE49-F238E27FC236}">
                    <a16:creationId xmlns:a16="http://schemas.microsoft.com/office/drawing/2014/main" id="{EC42A228-98AC-48D5-8CD2-60E1CAFF7267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4170069" y="2872468"/>
                <a:ext cx="608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345" name="Entrada de lápiz 344">
                <a:extLst>
                  <a:ext uri="{FF2B5EF4-FFF2-40B4-BE49-F238E27FC236}">
                    <a16:creationId xmlns:a16="http://schemas.microsoft.com/office/drawing/2014/main" id="{100B0FFB-628C-471F-9762-D7689D7C5398}"/>
                  </a:ext>
                </a:extLst>
              </p14:cNvPr>
              <p14:cNvContentPartPr/>
              <p14:nvPr/>
            </p14:nvContentPartPr>
            <p14:xfrm>
              <a:off x="3612789" y="2893708"/>
              <a:ext cx="94680" cy="87840"/>
            </p14:xfrm>
          </p:contentPart>
        </mc:Choice>
        <mc:Fallback xmlns="">
          <p:pic>
            <p:nvPicPr>
              <p:cNvPr id="345" name="Entrada de lápiz 344">
                <a:extLst>
                  <a:ext uri="{FF2B5EF4-FFF2-40B4-BE49-F238E27FC236}">
                    <a16:creationId xmlns:a16="http://schemas.microsoft.com/office/drawing/2014/main" id="{100B0FFB-628C-471F-9762-D7689D7C5398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3603789" y="2885068"/>
                <a:ext cx="112320" cy="10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9" name="Grupo 348">
            <a:extLst>
              <a:ext uri="{FF2B5EF4-FFF2-40B4-BE49-F238E27FC236}">
                <a16:creationId xmlns:a16="http://schemas.microsoft.com/office/drawing/2014/main" id="{A56712F6-6379-4DDC-8177-48F44ECE4ECE}"/>
              </a:ext>
            </a:extLst>
          </p:cNvPr>
          <p:cNvGrpSpPr/>
          <p:nvPr/>
        </p:nvGrpSpPr>
        <p:grpSpPr>
          <a:xfrm>
            <a:off x="651069" y="4872988"/>
            <a:ext cx="1646280" cy="624960"/>
            <a:chOff x="651069" y="4872988"/>
            <a:chExt cx="1646280" cy="62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46" name="Entrada de lápiz 345">
                  <a:extLst>
                    <a:ext uri="{FF2B5EF4-FFF2-40B4-BE49-F238E27FC236}">
                      <a16:creationId xmlns:a16="http://schemas.microsoft.com/office/drawing/2014/main" id="{2B759D24-0A5F-42F4-B6AC-A9543A34F9DE}"/>
                    </a:ext>
                  </a:extLst>
                </p14:cNvPr>
                <p14:cNvContentPartPr/>
                <p14:nvPr/>
              </p14:nvContentPartPr>
              <p14:xfrm>
                <a:off x="664029" y="5006188"/>
                <a:ext cx="80640" cy="430560"/>
              </p14:xfrm>
            </p:contentPart>
          </mc:Choice>
          <mc:Fallback xmlns="">
            <p:pic>
              <p:nvPicPr>
                <p:cNvPr id="346" name="Entrada de lápiz 345">
                  <a:extLst>
                    <a:ext uri="{FF2B5EF4-FFF2-40B4-BE49-F238E27FC236}">
                      <a16:creationId xmlns:a16="http://schemas.microsoft.com/office/drawing/2014/main" id="{2B759D24-0A5F-42F4-B6AC-A9543A34F9DE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655389" y="4997188"/>
                  <a:ext cx="9828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47" name="Entrada de lápiz 346">
                  <a:extLst>
                    <a:ext uri="{FF2B5EF4-FFF2-40B4-BE49-F238E27FC236}">
                      <a16:creationId xmlns:a16="http://schemas.microsoft.com/office/drawing/2014/main" id="{5D93651A-0033-476C-9D6E-70A417E3638F}"/>
                    </a:ext>
                  </a:extLst>
                </p14:cNvPr>
                <p14:cNvContentPartPr/>
                <p14:nvPr/>
              </p14:nvContentPartPr>
              <p14:xfrm>
                <a:off x="691029" y="4872988"/>
                <a:ext cx="1606320" cy="523440"/>
              </p14:xfrm>
            </p:contentPart>
          </mc:Choice>
          <mc:Fallback xmlns="">
            <p:pic>
              <p:nvPicPr>
                <p:cNvPr id="347" name="Entrada de lápiz 346">
                  <a:extLst>
                    <a:ext uri="{FF2B5EF4-FFF2-40B4-BE49-F238E27FC236}">
                      <a16:creationId xmlns:a16="http://schemas.microsoft.com/office/drawing/2014/main" id="{5D93651A-0033-476C-9D6E-70A417E3638F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682389" y="4863988"/>
                  <a:ext cx="162396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48" name="Entrada de lápiz 347">
                  <a:extLst>
                    <a:ext uri="{FF2B5EF4-FFF2-40B4-BE49-F238E27FC236}">
                      <a16:creationId xmlns:a16="http://schemas.microsoft.com/office/drawing/2014/main" id="{9EDB1E8F-AD58-4C23-89F6-F55F9CA76416}"/>
                    </a:ext>
                  </a:extLst>
                </p14:cNvPr>
                <p14:cNvContentPartPr/>
                <p14:nvPr/>
              </p14:nvContentPartPr>
              <p14:xfrm>
                <a:off x="651069" y="5418388"/>
                <a:ext cx="1558080" cy="79560"/>
              </p14:xfrm>
            </p:contentPart>
          </mc:Choice>
          <mc:Fallback xmlns="">
            <p:pic>
              <p:nvPicPr>
                <p:cNvPr id="348" name="Entrada de lápiz 347">
                  <a:extLst>
                    <a:ext uri="{FF2B5EF4-FFF2-40B4-BE49-F238E27FC236}">
                      <a16:creationId xmlns:a16="http://schemas.microsoft.com/office/drawing/2014/main" id="{9EDB1E8F-AD58-4C23-89F6-F55F9CA76416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642429" y="5409388"/>
                  <a:ext cx="157572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upo 358">
            <a:extLst>
              <a:ext uri="{FF2B5EF4-FFF2-40B4-BE49-F238E27FC236}">
                <a16:creationId xmlns:a16="http://schemas.microsoft.com/office/drawing/2014/main" id="{A5722618-004B-40FC-8C32-6562B484F775}"/>
              </a:ext>
            </a:extLst>
          </p:cNvPr>
          <p:cNvGrpSpPr/>
          <p:nvPr/>
        </p:nvGrpSpPr>
        <p:grpSpPr>
          <a:xfrm>
            <a:off x="1506069" y="2916388"/>
            <a:ext cx="92520" cy="95400"/>
            <a:chOff x="1506069" y="2916388"/>
            <a:chExt cx="92520" cy="9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50" name="Entrada de lápiz 349">
                  <a:extLst>
                    <a:ext uri="{FF2B5EF4-FFF2-40B4-BE49-F238E27FC236}">
                      <a16:creationId xmlns:a16="http://schemas.microsoft.com/office/drawing/2014/main" id="{A7D78D5E-FFD6-41D8-B7AC-A816D49EBC11}"/>
                    </a:ext>
                  </a:extLst>
                </p14:cNvPr>
                <p14:cNvContentPartPr/>
                <p14:nvPr/>
              </p14:nvContentPartPr>
              <p14:xfrm>
                <a:off x="1530189" y="2936188"/>
                <a:ext cx="68400" cy="75600"/>
              </p14:xfrm>
            </p:contentPart>
          </mc:Choice>
          <mc:Fallback xmlns="">
            <p:pic>
              <p:nvPicPr>
                <p:cNvPr id="350" name="Entrada de lápiz 349">
                  <a:extLst>
                    <a:ext uri="{FF2B5EF4-FFF2-40B4-BE49-F238E27FC236}">
                      <a16:creationId xmlns:a16="http://schemas.microsoft.com/office/drawing/2014/main" id="{A7D78D5E-FFD6-41D8-B7AC-A816D49EBC11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521549" y="2927188"/>
                  <a:ext cx="860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52" name="Entrada de lápiz 351">
                  <a:extLst>
                    <a:ext uri="{FF2B5EF4-FFF2-40B4-BE49-F238E27FC236}">
                      <a16:creationId xmlns:a16="http://schemas.microsoft.com/office/drawing/2014/main" id="{166CE285-CA39-4B81-B267-C2A300F05E5D}"/>
                    </a:ext>
                  </a:extLst>
                </p14:cNvPr>
                <p14:cNvContentPartPr/>
                <p14:nvPr/>
              </p14:nvContentPartPr>
              <p14:xfrm>
                <a:off x="1509669" y="2949508"/>
                <a:ext cx="64800" cy="37440"/>
              </p14:xfrm>
            </p:contentPart>
          </mc:Choice>
          <mc:Fallback xmlns="">
            <p:pic>
              <p:nvPicPr>
                <p:cNvPr id="352" name="Entrada de lápiz 351">
                  <a:extLst>
                    <a:ext uri="{FF2B5EF4-FFF2-40B4-BE49-F238E27FC236}">
                      <a16:creationId xmlns:a16="http://schemas.microsoft.com/office/drawing/2014/main" id="{166CE285-CA39-4B81-B267-C2A300F05E5D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500669" y="2940868"/>
                  <a:ext cx="82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56" name="Entrada de lápiz 355">
                  <a:extLst>
                    <a:ext uri="{FF2B5EF4-FFF2-40B4-BE49-F238E27FC236}">
                      <a16:creationId xmlns:a16="http://schemas.microsoft.com/office/drawing/2014/main" id="{D4F907A9-F1AE-4C02-BF5E-CBC3D12FFDCB}"/>
                    </a:ext>
                  </a:extLst>
                </p14:cNvPr>
                <p14:cNvContentPartPr/>
                <p14:nvPr/>
              </p14:nvContentPartPr>
              <p14:xfrm>
                <a:off x="1506069" y="2916388"/>
                <a:ext cx="91080" cy="69480"/>
              </p14:xfrm>
            </p:contentPart>
          </mc:Choice>
          <mc:Fallback xmlns="">
            <p:pic>
              <p:nvPicPr>
                <p:cNvPr id="356" name="Entrada de lápiz 355">
                  <a:extLst>
                    <a:ext uri="{FF2B5EF4-FFF2-40B4-BE49-F238E27FC236}">
                      <a16:creationId xmlns:a16="http://schemas.microsoft.com/office/drawing/2014/main" id="{D4F907A9-F1AE-4C02-BF5E-CBC3D12FFDCB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497429" y="2907388"/>
                  <a:ext cx="10872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upo 357">
            <a:extLst>
              <a:ext uri="{FF2B5EF4-FFF2-40B4-BE49-F238E27FC236}">
                <a16:creationId xmlns:a16="http://schemas.microsoft.com/office/drawing/2014/main" id="{094C0E08-3DF4-48CF-8149-9318AF6DC788}"/>
              </a:ext>
            </a:extLst>
          </p:cNvPr>
          <p:cNvGrpSpPr/>
          <p:nvPr/>
        </p:nvGrpSpPr>
        <p:grpSpPr>
          <a:xfrm>
            <a:off x="2903229" y="2906668"/>
            <a:ext cx="76680" cy="100800"/>
            <a:chOff x="2903229" y="2906668"/>
            <a:chExt cx="76680" cy="10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51" name="Entrada de lápiz 350">
                  <a:extLst>
                    <a:ext uri="{FF2B5EF4-FFF2-40B4-BE49-F238E27FC236}">
                      <a16:creationId xmlns:a16="http://schemas.microsoft.com/office/drawing/2014/main" id="{BC15541C-951F-46E3-85F3-0953B5DD4C0E}"/>
                    </a:ext>
                  </a:extLst>
                </p14:cNvPr>
                <p14:cNvContentPartPr/>
                <p14:nvPr/>
              </p14:nvContentPartPr>
              <p14:xfrm>
                <a:off x="2915109" y="2944468"/>
                <a:ext cx="61560" cy="63000"/>
              </p14:xfrm>
            </p:contentPart>
          </mc:Choice>
          <mc:Fallback xmlns="">
            <p:pic>
              <p:nvPicPr>
                <p:cNvPr id="351" name="Entrada de lápiz 350">
                  <a:extLst>
                    <a:ext uri="{FF2B5EF4-FFF2-40B4-BE49-F238E27FC236}">
                      <a16:creationId xmlns:a16="http://schemas.microsoft.com/office/drawing/2014/main" id="{BC15541C-951F-46E3-85F3-0953B5DD4C0E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2906109" y="2935828"/>
                  <a:ext cx="792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53" name="Entrada de lápiz 352">
                  <a:extLst>
                    <a:ext uri="{FF2B5EF4-FFF2-40B4-BE49-F238E27FC236}">
                      <a16:creationId xmlns:a16="http://schemas.microsoft.com/office/drawing/2014/main" id="{4A3096F1-1FC1-45FC-8B5C-9F5D6C3A9CFB}"/>
                    </a:ext>
                  </a:extLst>
                </p14:cNvPr>
                <p14:cNvContentPartPr/>
                <p14:nvPr/>
              </p14:nvContentPartPr>
              <p14:xfrm>
                <a:off x="2917269" y="2921788"/>
                <a:ext cx="62640" cy="48600"/>
              </p14:xfrm>
            </p:contentPart>
          </mc:Choice>
          <mc:Fallback xmlns="">
            <p:pic>
              <p:nvPicPr>
                <p:cNvPr id="353" name="Entrada de lápiz 352">
                  <a:extLst>
                    <a:ext uri="{FF2B5EF4-FFF2-40B4-BE49-F238E27FC236}">
                      <a16:creationId xmlns:a16="http://schemas.microsoft.com/office/drawing/2014/main" id="{4A3096F1-1FC1-45FC-8B5C-9F5D6C3A9CFB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2908269" y="2913148"/>
                  <a:ext cx="802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57" name="Entrada de lápiz 356">
                  <a:extLst>
                    <a:ext uri="{FF2B5EF4-FFF2-40B4-BE49-F238E27FC236}">
                      <a16:creationId xmlns:a16="http://schemas.microsoft.com/office/drawing/2014/main" id="{F11B499F-76F5-4C71-B362-E84A8B186C97}"/>
                    </a:ext>
                  </a:extLst>
                </p14:cNvPr>
                <p14:cNvContentPartPr/>
                <p14:nvPr/>
              </p14:nvContentPartPr>
              <p14:xfrm>
                <a:off x="2903229" y="2906668"/>
                <a:ext cx="59040" cy="61920"/>
              </p14:xfrm>
            </p:contentPart>
          </mc:Choice>
          <mc:Fallback xmlns="">
            <p:pic>
              <p:nvPicPr>
                <p:cNvPr id="357" name="Entrada de lápiz 356">
                  <a:extLst>
                    <a:ext uri="{FF2B5EF4-FFF2-40B4-BE49-F238E27FC236}">
                      <a16:creationId xmlns:a16="http://schemas.microsoft.com/office/drawing/2014/main" id="{F11B499F-76F5-4C71-B362-E84A8B186C97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2894229" y="2898028"/>
                  <a:ext cx="76680" cy="7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6">
            <p14:nvContentPartPr>
              <p14:cNvPr id="360" name="Entrada de lápiz 359">
                <a:extLst>
                  <a:ext uri="{FF2B5EF4-FFF2-40B4-BE49-F238E27FC236}">
                    <a16:creationId xmlns:a16="http://schemas.microsoft.com/office/drawing/2014/main" id="{0DFC7B12-A6B7-476A-B3BC-19D97A7AD0A6}"/>
                  </a:ext>
                </a:extLst>
              </p14:cNvPr>
              <p14:cNvContentPartPr/>
              <p14:nvPr/>
            </p14:nvContentPartPr>
            <p14:xfrm>
              <a:off x="4778829" y="2849428"/>
              <a:ext cx="86760" cy="72000"/>
            </p14:xfrm>
          </p:contentPart>
        </mc:Choice>
        <mc:Fallback xmlns="">
          <p:pic>
            <p:nvPicPr>
              <p:cNvPr id="360" name="Entrada de lápiz 359">
                <a:extLst>
                  <a:ext uri="{FF2B5EF4-FFF2-40B4-BE49-F238E27FC236}">
                    <a16:creationId xmlns:a16="http://schemas.microsoft.com/office/drawing/2014/main" id="{0DFC7B12-A6B7-476A-B3BC-19D97A7AD0A6}"/>
                  </a:ext>
                </a:extLst>
              </p:cNvPr>
              <p:cNvPicPr/>
              <p:nvPr/>
            </p:nvPicPr>
            <p:blipFill>
              <a:blip r:embed="rId637"/>
              <a:stretch>
                <a:fillRect/>
              </a:stretch>
            </p:blipFill>
            <p:spPr>
              <a:xfrm>
                <a:off x="4770189" y="2840788"/>
                <a:ext cx="1044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8">
            <p14:nvContentPartPr>
              <p14:cNvPr id="361" name="Entrada de lápiz 360">
                <a:extLst>
                  <a:ext uri="{FF2B5EF4-FFF2-40B4-BE49-F238E27FC236}">
                    <a16:creationId xmlns:a16="http://schemas.microsoft.com/office/drawing/2014/main" id="{C3978A03-1882-46CE-90ED-6974E964C3F7}"/>
                  </a:ext>
                </a:extLst>
              </p14:cNvPr>
              <p14:cNvContentPartPr/>
              <p14:nvPr/>
            </p14:nvContentPartPr>
            <p14:xfrm>
              <a:off x="3610269" y="2892988"/>
              <a:ext cx="58320" cy="46080"/>
            </p14:xfrm>
          </p:contentPart>
        </mc:Choice>
        <mc:Fallback xmlns="">
          <p:pic>
            <p:nvPicPr>
              <p:cNvPr id="361" name="Entrada de lápiz 360">
                <a:extLst>
                  <a:ext uri="{FF2B5EF4-FFF2-40B4-BE49-F238E27FC236}">
                    <a16:creationId xmlns:a16="http://schemas.microsoft.com/office/drawing/2014/main" id="{C3978A03-1882-46CE-90ED-6974E964C3F7}"/>
                  </a:ext>
                </a:extLst>
              </p:cNvPr>
              <p:cNvPicPr/>
              <p:nvPr/>
            </p:nvPicPr>
            <p:blipFill>
              <a:blip r:embed="rId639"/>
              <a:stretch>
                <a:fillRect/>
              </a:stretch>
            </p:blipFill>
            <p:spPr>
              <a:xfrm>
                <a:off x="3601269" y="2884348"/>
                <a:ext cx="75960" cy="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4" name="Grupo 363">
            <a:extLst>
              <a:ext uri="{FF2B5EF4-FFF2-40B4-BE49-F238E27FC236}">
                <a16:creationId xmlns:a16="http://schemas.microsoft.com/office/drawing/2014/main" id="{A03009BD-C463-4434-8FAF-C23744EF5F6A}"/>
              </a:ext>
            </a:extLst>
          </p:cNvPr>
          <p:cNvGrpSpPr/>
          <p:nvPr/>
        </p:nvGrpSpPr>
        <p:grpSpPr>
          <a:xfrm>
            <a:off x="8021349" y="5028508"/>
            <a:ext cx="1546920" cy="169560"/>
            <a:chOff x="8021349" y="5028508"/>
            <a:chExt cx="154692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62" name="Entrada de lápiz 361">
                  <a:extLst>
                    <a:ext uri="{FF2B5EF4-FFF2-40B4-BE49-F238E27FC236}">
                      <a16:creationId xmlns:a16="http://schemas.microsoft.com/office/drawing/2014/main" id="{327810EB-890D-4BAB-B40B-B93798E8FCB8}"/>
                    </a:ext>
                  </a:extLst>
                </p14:cNvPr>
                <p14:cNvContentPartPr/>
                <p14:nvPr/>
              </p14:nvContentPartPr>
              <p14:xfrm>
                <a:off x="8082189" y="5028508"/>
                <a:ext cx="1450080" cy="93960"/>
              </p14:xfrm>
            </p:contentPart>
          </mc:Choice>
          <mc:Fallback xmlns="">
            <p:pic>
              <p:nvPicPr>
                <p:cNvPr id="362" name="Entrada de lápiz 361">
                  <a:extLst>
                    <a:ext uri="{FF2B5EF4-FFF2-40B4-BE49-F238E27FC236}">
                      <a16:creationId xmlns:a16="http://schemas.microsoft.com/office/drawing/2014/main" id="{327810EB-890D-4BAB-B40B-B93798E8FCB8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073549" y="5019868"/>
                  <a:ext cx="1467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63" name="Entrada de lápiz 362">
                  <a:extLst>
                    <a:ext uri="{FF2B5EF4-FFF2-40B4-BE49-F238E27FC236}">
                      <a16:creationId xmlns:a16="http://schemas.microsoft.com/office/drawing/2014/main" id="{87972471-672C-45E0-90BC-6030E70E919A}"/>
                    </a:ext>
                  </a:extLst>
                </p14:cNvPr>
                <p14:cNvContentPartPr/>
                <p14:nvPr/>
              </p14:nvContentPartPr>
              <p14:xfrm>
                <a:off x="8021349" y="5111668"/>
                <a:ext cx="1546920" cy="86400"/>
              </p14:xfrm>
            </p:contentPart>
          </mc:Choice>
          <mc:Fallback xmlns="">
            <p:pic>
              <p:nvPicPr>
                <p:cNvPr id="363" name="Entrada de lápiz 362">
                  <a:extLst>
                    <a:ext uri="{FF2B5EF4-FFF2-40B4-BE49-F238E27FC236}">
                      <a16:creationId xmlns:a16="http://schemas.microsoft.com/office/drawing/2014/main" id="{87972471-672C-45E0-90BC-6030E70E919A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8012709" y="5102668"/>
                  <a:ext cx="1564560" cy="10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365" name="Entrada de lápiz 364">
                <a:extLst>
                  <a:ext uri="{FF2B5EF4-FFF2-40B4-BE49-F238E27FC236}">
                    <a16:creationId xmlns:a16="http://schemas.microsoft.com/office/drawing/2014/main" id="{9FFEFA3B-BCBC-427D-9B66-685CE3F8C53A}"/>
                  </a:ext>
                </a:extLst>
              </p14:cNvPr>
              <p14:cNvContentPartPr/>
              <p14:nvPr/>
            </p14:nvContentPartPr>
            <p14:xfrm>
              <a:off x="5477589" y="4205188"/>
              <a:ext cx="2098440" cy="1369800"/>
            </p14:xfrm>
          </p:contentPart>
        </mc:Choice>
        <mc:Fallback xmlns="">
          <p:pic>
            <p:nvPicPr>
              <p:cNvPr id="365" name="Entrada de lápiz 364">
                <a:extLst>
                  <a:ext uri="{FF2B5EF4-FFF2-40B4-BE49-F238E27FC236}">
                    <a16:creationId xmlns:a16="http://schemas.microsoft.com/office/drawing/2014/main" id="{9FFEFA3B-BCBC-427D-9B66-685CE3F8C53A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5468589" y="4196188"/>
                <a:ext cx="2116080" cy="138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7" name="Grupo 376">
            <a:extLst>
              <a:ext uri="{FF2B5EF4-FFF2-40B4-BE49-F238E27FC236}">
                <a16:creationId xmlns:a16="http://schemas.microsoft.com/office/drawing/2014/main" id="{E5FB1ED7-71E7-4290-81EB-78FF8968FA58}"/>
              </a:ext>
            </a:extLst>
          </p:cNvPr>
          <p:cNvGrpSpPr/>
          <p:nvPr/>
        </p:nvGrpSpPr>
        <p:grpSpPr>
          <a:xfrm>
            <a:off x="3600189" y="3260908"/>
            <a:ext cx="618840" cy="452880"/>
            <a:chOff x="3600189" y="3260908"/>
            <a:chExt cx="6188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A57B3258-EEA3-46A0-8FF9-BD29D1C3373A}"/>
                    </a:ext>
                  </a:extLst>
                </p14:cNvPr>
                <p14:cNvContentPartPr/>
                <p14:nvPr/>
              </p14:nvContentPartPr>
              <p14:xfrm>
                <a:off x="3613869" y="3278548"/>
                <a:ext cx="56160" cy="5256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A57B3258-EEA3-46A0-8FF9-BD29D1C3373A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3605229" y="3269548"/>
                  <a:ext cx="738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A9573E77-0D56-416B-AF60-6398B17806D7}"/>
                    </a:ext>
                  </a:extLst>
                </p14:cNvPr>
                <p14:cNvContentPartPr/>
                <p14:nvPr/>
              </p14:nvContentPartPr>
              <p14:xfrm>
                <a:off x="3603789" y="3513988"/>
                <a:ext cx="70200" cy="5184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A9573E77-0D56-416B-AF60-6398B17806D7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3594789" y="3504988"/>
                  <a:ext cx="878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66" name="Entrada de lápiz 365">
                  <a:extLst>
                    <a:ext uri="{FF2B5EF4-FFF2-40B4-BE49-F238E27FC236}">
                      <a16:creationId xmlns:a16="http://schemas.microsoft.com/office/drawing/2014/main" id="{FC8EE6E6-CE0D-4D12-A139-46D748B58627}"/>
                    </a:ext>
                  </a:extLst>
                </p14:cNvPr>
                <p14:cNvContentPartPr/>
                <p14:nvPr/>
              </p14:nvContentPartPr>
              <p14:xfrm>
                <a:off x="3790989" y="3288628"/>
                <a:ext cx="78120" cy="222840"/>
              </p14:xfrm>
            </p:contentPart>
          </mc:Choice>
          <mc:Fallback xmlns="">
            <p:pic>
              <p:nvPicPr>
                <p:cNvPr id="366" name="Entrada de lápiz 365">
                  <a:extLst>
                    <a:ext uri="{FF2B5EF4-FFF2-40B4-BE49-F238E27FC236}">
                      <a16:creationId xmlns:a16="http://schemas.microsoft.com/office/drawing/2014/main" id="{FC8EE6E6-CE0D-4D12-A139-46D748B58627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3781989" y="3279988"/>
                  <a:ext cx="957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67" name="Entrada de lápiz 366">
                  <a:extLst>
                    <a:ext uri="{FF2B5EF4-FFF2-40B4-BE49-F238E27FC236}">
                      <a16:creationId xmlns:a16="http://schemas.microsoft.com/office/drawing/2014/main" id="{86D5B985-695F-45E1-AD03-54AB11E56FF0}"/>
                    </a:ext>
                  </a:extLst>
                </p14:cNvPr>
                <p14:cNvContentPartPr/>
                <p14:nvPr/>
              </p14:nvContentPartPr>
              <p14:xfrm>
                <a:off x="3778389" y="3470788"/>
                <a:ext cx="15840" cy="72720"/>
              </p14:xfrm>
            </p:contentPart>
          </mc:Choice>
          <mc:Fallback xmlns="">
            <p:pic>
              <p:nvPicPr>
                <p:cNvPr id="367" name="Entrada de lápiz 366">
                  <a:extLst>
                    <a:ext uri="{FF2B5EF4-FFF2-40B4-BE49-F238E27FC236}">
                      <a16:creationId xmlns:a16="http://schemas.microsoft.com/office/drawing/2014/main" id="{86D5B985-695F-45E1-AD03-54AB11E56FF0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3769749" y="3461788"/>
                  <a:ext cx="334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68" name="Entrada de lápiz 367">
                  <a:extLst>
                    <a:ext uri="{FF2B5EF4-FFF2-40B4-BE49-F238E27FC236}">
                      <a16:creationId xmlns:a16="http://schemas.microsoft.com/office/drawing/2014/main" id="{9E8CCABC-BBD8-4B63-9FC1-3ADF52E9767A}"/>
                    </a:ext>
                  </a:extLst>
                </p14:cNvPr>
                <p14:cNvContentPartPr/>
                <p14:nvPr/>
              </p14:nvContentPartPr>
              <p14:xfrm>
                <a:off x="3758949" y="3476908"/>
                <a:ext cx="100080" cy="83520"/>
              </p14:xfrm>
            </p:contentPart>
          </mc:Choice>
          <mc:Fallback xmlns="">
            <p:pic>
              <p:nvPicPr>
                <p:cNvPr id="368" name="Entrada de lápiz 367">
                  <a:extLst>
                    <a:ext uri="{FF2B5EF4-FFF2-40B4-BE49-F238E27FC236}">
                      <a16:creationId xmlns:a16="http://schemas.microsoft.com/office/drawing/2014/main" id="{9E8CCABC-BBD8-4B63-9FC1-3ADF52E9767A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3749949" y="3467908"/>
                  <a:ext cx="1177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70" name="Entrada de lápiz 369">
                  <a:extLst>
                    <a:ext uri="{FF2B5EF4-FFF2-40B4-BE49-F238E27FC236}">
                      <a16:creationId xmlns:a16="http://schemas.microsoft.com/office/drawing/2014/main" id="{727D3D2E-A1B3-4077-AC00-318FECDA39B9}"/>
                    </a:ext>
                  </a:extLst>
                </p14:cNvPr>
                <p14:cNvContentPartPr/>
                <p14:nvPr/>
              </p14:nvContentPartPr>
              <p14:xfrm>
                <a:off x="3936069" y="3528028"/>
                <a:ext cx="53640" cy="97200"/>
              </p14:xfrm>
            </p:contentPart>
          </mc:Choice>
          <mc:Fallback xmlns="">
            <p:pic>
              <p:nvPicPr>
                <p:cNvPr id="370" name="Entrada de lápiz 369">
                  <a:extLst>
                    <a:ext uri="{FF2B5EF4-FFF2-40B4-BE49-F238E27FC236}">
                      <a16:creationId xmlns:a16="http://schemas.microsoft.com/office/drawing/2014/main" id="{727D3D2E-A1B3-4077-AC00-318FECDA39B9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3927069" y="3519028"/>
                  <a:ext cx="712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71" name="Entrada de lápiz 370">
                  <a:extLst>
                    <a:ext uri="{FF2B5EF4-FFF2-40B4-BE49-F238E27FC236}">
                      <a16:creationId xmlns:a16="http://schemas.microsoft.com/office/drawing/2014/main" id="{75F30003-EAE6-4225-9431-ECACD5137FF7}"/>
                    </a:ext>
                  </a:extLst>
                </p14:cNvPr>
                <p14:cNvContentPartPr/>
                <p14:nvPr/>
              </p14:nvContentPartPr>
              <p14:xfrm>
                <a:off x="4066749" y="3577708"/>
                <a:ext cx="12240" cy="62640"/>
              </p14:xfrm>
            </p:contentPart>
          </mc:Choice>
          <mc:Fallback xmlns="">
            <p:pic>
              <p:nvPicPr>
                <p:cNvPr id="371" name="Entrada de lápiz 370">
                  <a:extLst>
                    <a:ext uri="{FF2B5EF4-FFF2-40B4-BE49-F238E27FC236}">
                      <a16:creationId xmlns:a16="http://schemas.microsoft.com/office/drawing/2014/main" id="{75F30003-EAE6-4225-9431-ECACD5137FF7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4057749" y="3569068"/>
                  <a:ext cx="298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72" name="Entrada de lápiz 371">
                  <a:extLst>
                    <a:ext uri="{FF2B5EF4-FFF2-40B4-BE49-F238E27FC236}">
                      <a16:creationId xmlns:a16="http://schemas.microsoft.com/office/drawing/2014/main" id="{C0A0D8DC-280F-4D03-9AE8-F69194328206}"/>
                    </a:ext>
                  </a:extLst>
                </p14:cNvPr>
                <p14:cNvContentPartPr/>
                <p14:nvPr/>
              </p14:nvContentPartPr>
              <p14:xfrm>
                <a:off x="4028229" y="3583108"/>
                <a:ext cx="101520" cy="86400"/>
              </p14:xfrm>
            </p:contentPart>
          </mc:Choice>
          <mc:Fallback xmlns="">
            <p:pic>
              <p:nvPicPr>
                <p:cNvPr id="372" name="Entrada de lápiz 371">
                  <a:extLst>
                    <a:ext uri="{FF2B5EF4-FFF2-40B4-BE49-F238E27FC236}">
                      <a16:creationId xmlns:a16="http://schemas.microsoft.com/office/drawing/2014/main" id="{C0A0D8DC-280F-4D03-9AE8-F69194328206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4019229" y="3574468"/>
                  <a:ext cx="1191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73" name="Entrada de lápiz 372">
                  <a:extLst>
                    <a:ext uri="{FF2B5EF4-FFF2-40B4-BE49-F238E27FC236}">
                      <a16:creationId xmlns:a16="http://schemas.microsoft.com/office/drawing/2014/main" id="{735B60E7-F317-4A0A-A29A-B468015457D4}"/>
                    </a:ext>
                  </a:extLst>
                </p14:cNvPr>
                <p14:cNvContentPartPr/>
                <p14:nvPr/>
              </p14:nvContentPartPr>
              <p14:xfrm>
                <a:off x="4141989" y="3618748"/>
                <a:ext cx="77040" cy="95040"/>
              </p14:xfrm>
            </p:contentPart>
          </mc:Choice>
          <mc:Fallback xmlns="">
            <p:pic>
              <p:nvPicPr>
                <p:cNvPr id="373" name="Entrada de lápiz 372">
                  <a:extLst>
                    <a:ext uri="{FF2B5EF4-FFF2-40B4-BE49-F238E27FC236}">
                      <a16:creationId xmlns:a16="http://schemas.microsoft.com/office/drawing/2014/main" id="{735B60E7-F317-4A0A-A29A-B468015457D4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4132989" y="3610108"/>
                  <a:ext cx="946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375" name="Entrada de lápiz 374">
                  <a:extLst>
                    <a:ext uri="{FF2B5EF4-FFF2-40B4-BE49-F238E27FC236}">
                      <a16:creationId xmlns:a16="http://schemas.microsoft.com/office/drawing/2014/main" id="{D87EA57D-5874-4141-BC11-4BB24EEDFD5B}"/>
                    </a:ext>
                  </a:extLst>
                </p14:cNvPr>
                <p14:cNvContentPartPr/>
                <p14:nvPr/>
              </p14:nvContentPartPr>
              <p14:xfrm>
                <a:off x="3617109" y="3260908"/>
                <a:ext cx="47880" cy="46080"/>
              </p14:xfrm>
            </p:contentPart>
          </mc:Choice>
          <mc:Fallback xmlns="">
            <p:pic>
              <p:nvPicPr>
                <p:cNvPr id="375" name="Entrada de lápiz 374">
                  <a:extLst>
                    <a:ext uri="{FF2B5EF4-FFF2-40B4-BE49-F238E27FC236}">
                      <a16:creationId xmlns:a16="http://schemas.microsoft.com/office/drawing/2014/main" id="{D87EA57D-5874-4141-BC11-4BB24EEDFD5B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3608469" y="3251908"/>
                  <a:ext cx="655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376" name="Entrada de lápiz 375">
                  <a:extLst>
                    <a:ext uri="{FF2B5EF4-FFF2-40B4-BE49-F238E27FC236}">
                      <a16:creationId xmlns:a16="http://schemas.microsoft.com/office/drawing/2014/main" id="{FB667963-E965-49B7-A277-0FFE4DE0574F}"/>
                    </a:ext>
                  </a:extLst>
                </p14:cNvPr>
                <p14:cNvContentPartPr/>
                <p14:nvPr/>
              </p14:nvContentPartPr>
              <p14:xfrm>
                <a:off x="3600189" y="3538108"/>
                <a:ext cx="41040" cy="36360"/>
              </p14:xfrm>
            </p:contentPart>
          </mc:Choice>
          <mc:Fallback xmlns="">
            <p:pic>
              <p:nvPicPr>
                <p:cNvPr id="376" name="Entrada de lápiz 375">
                  <a:extLst>
                    <a:ext uri="{FF2B5EF4-FFF2-40B4-BE49-F238E27FC236}">
                      <a16:creationId xmlns:a16="http://schemas.microsoft.com/office/drawing/2014/main" id="{FB667963-E965-49B7-A277-0FFE4DE0574F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3591189" y="3529468"/>
                  <a:ext cx="58680" cy="5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8">
            <p14:nvContentPartPr>
              <p14:cNvPr id="378" name="Entrada de lápiz 377">
                <a:extLst>
                  <a:ext uri="{FF2B5EF4-FFF2-40B4-BE49-F238E27FC236}">
                    <a16:creationId xmlns:a16="http://schemas.microsoft.com/office/drawing/2014/main" id="{918EC159-688F-417A-ACB0-22D31EEA5121}"/>
                  </a:ext>
                </a:extLst>
              </p14:cNvPr>
              <p14:cNvContentPartPr/>
              <p14:nvPr/>
            </p14:nvContentPartPr>
            <p14:xfrm>
              <a:off x="1303389" y="2354068"/>
              <a:ext cx="3461040" cy="185040"/>
            </p14:xfrm>
          </p:contentPart>
        </mc:Choice>
        <mc:Fallback xmlns="">
          <p:pic>
            <p:nvPicPr>
              <p:cNvPr id="378" name="Entrada de lápiz 377">
                <a:extLst>
                  <a:ext uri="{FF2B5EF4-FFF2-40B4-BE49-F238E27FC236}">
                    <a16:creationId xmlns:a16="http://schemas.microsoft.com/office/drawing/2014/main" id="{918EC159-688F-417A-ACB0-22D31EEA5121}"/>
                  </a:ext>
                </a:extLst>
              </p:cNvPr>
              <p:cNvPicPr/>
              <p:nvPr/>
            </p:nvPicPr>
            <p:blipFill>
              <a:blip r:embed="rId669"/>
              <a:stretch>
                <a:fillRect/>
              </a:stretch>
            </p:blipFill>
            <p:spPr>
              <a:xfrm>
                <a:off x="1294749" y="2345428"/>
                <a:ext cx="3478680" cy="20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6698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>
            <a:extLst>
              <a:ext uri="{FF2B5EF4-FFF2-40B4-BE49-F238E27FC236}">
                <a16:creationId xmlns:a16="http://schemas.microsoft.com/office/drawing/2014/main" id="{8007D70A-2E09-462F-89F4-6CE4AFF4767E}"/>
              </a:ext>
            </a:extLst>
          </p:cNvPr>
          <p:cNvGrpSpPr/>
          <p:nvPr/>
        </p:nvGrpSpPr>
        <p:grpSpPr>
          <a:xfrm>
            <a:off x="934680" y="257040"/>
            <a:ext cx="2101320" cy="378720"/>
            <a:chOff x="934680" y="257040"/>
            <a:chExt cx="210132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6715B8AC-CCC5-47BB-A1DF-DF0E2CCE0419}"/>
                    </a:ext>
                  </a:extLst>
                </p14:cNvPr>
                <p14:cNvContentPartPr/>
                <p14:nvPr/>
              </p14:nvContentPartPr>
              <p14:xfrm>
                <a:off x="1016760" y="385200"/>
                <a:ext cx="197280" cy="25056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6715B8AC-CCC5-47BB-A1DF-DF0E2CCE041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08120" y="376200"/>
                  <a:ext cx="2149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2D918D21-54E6-4766-8A13-D7C239DF6D08}"/>
                    </a:ext>
                  </a:extLst>
                </p14:cNvPr>
                <p14:cNvContentPartPr/>
                <p14:nvPr/>
              </p14:nvContentPartPr>
              <p14:xfrm>
                <a:off x="974640" y="518040"/>
                <a:ext cx="144720" cy="2664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2D918D21-54E6-4766-8A13-D7C239DF6D0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6000" y="509400"/>
                  <a:ext cx="162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71E85562-C118-40D7-BF36-EC632679B9DA}"/>
                    </a:ext>
                  </a:extLst>
                </p14:cNvPr>
                <p14:cNvContentPartPr/>
                <p14:nvPr/>
              </p14:nvContentPartPr>
              <p14:xfrm>
                <a:off x="934680" y="392040"/>
                <a:ext cx="258840" cy="5580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71E85562-C118-40D7-BF36-EC632679B9D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6040" y="383400"/>
                  <a:ext cx="2764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4E088F72-612F-4755-9623-00B9AF8998EE}"/>
                    </a:ext>
                  </a:extLst>
                </p14:cNvPr>
                <p14:cNvContentPartPr/>
                <p14:nvPr/>
              </p14:nvContentPartPr>
              <p14:xfrm>
                <a:off x="1271280" y="404280"/>
                <a:ext cx="266040" cy="19044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4E088F72-612F-4755-9623-00B9AF8998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62640" y="395280"/>
                  <a:ext cx="2836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EEE90F15-625B-4C1E-9907-443A0BC541B3}"/>
                    </a:ext>
                  </a:extLst>
                </p14:cNvPr>
                <p14:cNvContentPartPr/>
                <p14:nvPr/>
              </p14:nvContentPartPr>
              <p14:xfrm>
                <a:off x="1659360" y="389520"/>
                <a:ext cx="59400" cy="18864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EEE90F15-625B-4C1E-9907-443A0BC541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50360" y="380520"/>
                  <a:ext cx="77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64A8DD88-A500-44A7-83A6-FE9B6F53592B}"/>
                    </a:ext>
                  </a:extLst>
                </p14:cNvPr>
                <p14:cNvContentPartPr/>
                <p14:nvPr/>
              </p14:nvContentPartPr>
              <p14:xfrm>
                <a:off x="1463880" y="402120"/>
                <a:ext cx="333720" cy="471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64A8DD88-A500-44A7-83A6-FE9B6F53592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54880" y="393120"/>
                  <a:ext cx="3513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0DB6DAF6-8352-43C7-8BB1-6DF9FAB613B0}"/>
                    </a:ext>
                  </a:extLst>
                </p14:cNvPr>
                <p14:cNvContentPartPr/>
                <p14:nvPr/>
              </p14:nvContentPartPr>
              <p14:xfrm>
                <a:off x="1801920" y="388080"/>
                <a:ext cx="128160" cy="175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0DB6DAF6-8352-43C7-8BB1-6DF9FAB613B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93280" y="379440"/>
                  <a:ext cx="1458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DA05AA1B-950B-4979-9B1D-7A5131FBAA33}"/>
                    </a:ext>
                  </a:extLst>
                </p14:cNvPr>
                <p14:cNvContentPartPr/>
                <p14:nvPr/>
              </p14:nvContentPartPr>
              <p14:xfrm>
                <a:off x="1938720" y="350640"/>
                <a:ext cx="330840" cy="19080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DA05AA1B-950B-4979-9B1D-7A5131FBAA3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30080" y="341640"/>
                  <a:ext cx="348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C0E12261-91EE-44CA-A35A-EAC0C09FA66F}"/>
                    </a:ext>
                  </a:extLst>
                </p14:cNvPr>
                <p14:cNvContentPartPr/>
                <p14:nvPr/>
              </p14:nvContentPartPr>
              <p14:xfrm>
                <a:off x="2300880" y="360720"/>
                <a:ext cx="217080" cy="1792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C0E12261-91EE-44CA-A35A-EAC0C09FA66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91880" y="352080"/>
                  <a:ext cx="234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FE6DF006-126A-4411-B088-6F0DA1A3BB8B}"/>
                    </a:ext>
                  </a:extLst>
                </p14:cNvPr>
                <p14:cNvContentPartPr/>
                <p14:nvPr/>
              </p14:nvContentPartPr>
              <p14:xfrm>
                <a:off x="2567280" y="385920"/>
                <a:ext cx="163800" cy="1440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FE6DF006-126A-4411-B088-6F0DA1A3BB8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58640" y="376920"/>
                  <a:ext cx="181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DF0EB320-6AC6-40E3-B62C-43705D707EF1}"/>
                    </a:ext>
                  </a:extLst>
                </p14:cNvPr>
                <p14:cNvContentPartPr/>
                <p14:nvPr/>
              </p14:nvContentPartPr>
              <p14:xfrm>
                <a:off x="2560800" y="440640"/>
                <a:ext cx="76680" cy="172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DF0EB320-6AC6-40E3-B62C-43705D707EF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51800" y="432000"/>
                  <a:ext cx="94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FF58CE26-B3CB-4927-A18E-61C454209F7B}"/>
                    </a:ext>
                  </a:extLst>
                </p14:cNvPr>
                <p14:cNvContentPartPr/>
                <p14:nvPr/>
              </p14:nvContentPartPr>
              <p14:xfrm>
                <a:off x="2503920" y="331200"/>
                <a:ext cx="314280" cy="6120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FF58CE26-B3CB-4927-A18E-61C454209F7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95280" y="322560"/>
                  <a:ext cx="3319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C19F14B5-BC65-4956-A75E-74A952D13FB8}"/>
                    </a:ext>
                  </a:extLst>
                </p14:cNvPr>
                <p14:cNvContentPartPr/>
                <p14:nvPr/>
              </p14:nvContentPartPr>
              <p14:xfrm>
                <a:off x="2820360" y="257040"/>
                <a:ext cx="215640" cy="3546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C19F14B5-BC65-4956-A75E-74A952D13FB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11720" y="248040"/>
                  <a:ext cx="233280" cy="37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D67A9524-3EAF-4EFC-AE1D-3F27CADD147F}"/>
              </a:ext>
            </a:extLst>
          </p:cNvPr>
          <p:cNvGrpSpPr/>
          <p:nvPr/>
        </p:nvGrpSpPr>
        <p:grpSpPr>
          <a:xfrm>
            <a:off x="3540360" y="261720"/>
            <a:ext cx="421560" cy="268200"/>
            <a:chOff x="3540360" y="261720"/>
            <a:chExt cx="42156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BC786A33-1560-480F-8DAE-E931E83DE72F}"/>
                    </a:ext>
                  </a:extLst>
                </p14:cNvPr>
                <p14:cNvContentPartPr/>
                <p14:nvPr/>
              </p14:nvContentPartPr>
              <p14:xfrm>
                <a:off x="3640440" y="346680"/>
                <a:ext cx="22680" cy="10620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BC786A33-1560-480F-8DAE-E931E83DE72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31800" y="338040"/>
                  <a:ext cx="403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B11081CA-A402-4EBE-9671-D381283D035B}"/>
                    </a:ext>
                  </a:extLst>
                </p14:cNvPr>
                <p14:cNvContentPartPr/>
                <p14:nvPr/>
              </p14:nvContentPartPr>
              <p14:xfrm>
                <a:off x="3540360" y="288000"/>
                <a:ext cx="286560" cy="2419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B11081CA-A402-4EBE-9671-D381283D035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31720" y="279000"/>
                  <a:ext cx="3042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F9C983FE-6195-4064-BEE4-F673AC201FE6}"/>
                    </a:ext>
                  </a:extLst>
                </p14:cNvPr>
                <p14:cNvContentPartPr/>
                <p14:nvPr/>
              </p14:nvContentPartPr>
              <p14:xfrm>
                <a:off x="3817920" y="261720"/>
                <a:ext cx="144000" cy="2250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F9C983FE-6195-4064-BEE4-F673AC201FE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09280" y="252720"/>
                  <a:ext cx="16164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F3C97263-4633-46EC-89E9-1AC2B589AC4B}"/>
              </a:ext>
            </a:extLst>
          </p:cNvPr>
          <p:cNvGrpSpPr/>
          <p:nvPr/>
        </p:nvGrpSpPr>
        <p:grpSpPr>
          <a:xfrm>
            <a:off x="3636480" y="1185120"/>
            <a:ext cx="651240" cy="244080"/>
            <a:chOff x="3636480" y="1185120"/>
            <a:chExt cx="65124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BA742D29-A6A6-4F27-A17A-AC6201596253}"/>
                    </a:ext>
                  </a:extLst>
                </p14:cNvPr>
                <p14:cNvContentPartPr/>
                <p14:nvPr/>
              </p14:nvContentPartPr>
              <p14:xfrm>
                <a:off x="3794160" y="1221120"/>
                <a:ext cx="27720" cy="13464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BA742D29-A6A6-4F27-A17A-AC620159625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85520" y="1212120"/>
                  <a:ext cx="45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51C68ACA-6F55-4D4B-9CCD-37EFA2B49192}"/>
                    </a:ext>
                  </a:extLst>
                </p14:cNvPr>
                <p14:cNvContentPartPr/>
                <p14:nvPr/>
              </p14:nvContentPartPr>
              <p14:xfrm>
                <a:off x="3636480" y="1198800"/>
                <a:ext cx="356400" cy="23040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51C68ACA-6F55-4D4B-9CCD-37EFA2B4919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27840" y="1190160"/>
                  <a:ext cx="3740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A5543323-AD12-4F21-B260-F5DED198B1FB}"/>
                    </a:ext>
                  </a:extLst>
                </p14:cNvPr>
                <p14:cNvContentPartPr/>
                <p14:nvPr/>
              </p14:nvContentPartPr>
              <p14:xfrm>
                <a:off x="4004760" y="1185120"/>
                <a:ext cx="282960" cy="1951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A5543323-AD12-4F21-B260-F5DED198B1F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95760" y="1176480"/>
                  <a:ext cx="30060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E4F2E1C6-85EC-43D0-9E83-F9BD32917FDE}"/>
              </a:ext>
            </a:extLst>
          </p:cNvPr>
          <p:cNvGrpSpPr/>
          <p:nvPr/>
        </p:nvGrpSpPr>
        <p:grpSpPr>
          <a:xfrm>
            <a:off x="4604160" y="79200"/>
            <a:ext cx="1193760" cy="1347480"/>
            <a:chOff x="4604160" y="79200"/>
            <a:chExt cx="1193760" cy="134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BCEE8470-6849-44B6-BFBD-CCDBA9BACEEB}"/>
                    </a:ext>
                  </a:extLst>
                </p14:cNvPr>
                <p14:cNvContentPartPr/>
                <p14:nvPr/>
              </p14:nvContentPartPr>
              <p14:xfrm>
                <a:off x="4604160" y="312480"/>
                <a:ext cx="248760" cy="1548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BCEE8470-6849-44B6-BFBD-CCDBA9BACEE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95160" y="303840"/>
                  <a:ext cx="2664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B534203C-4A20-4B23-B402-C21DF6528BA8}"/>
                    </a:ext>
                  </a:extLst>
                </p14:cNvPr>
                <p14:cNvContentPartPr/>
                <p14:nvPr/>
              </p14:nvContentPartPr>
              <p14:xfrm>
                <a:off x="4925640" y="285840"/>
                <a:ext cx="61200" cy="1598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B534203C-4A20-4B23-B402-C21DF6528BA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16640" y="277200"/>
                  <a:ext cx="78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7224383A-90BB-44DD-AB21-1733351EC78F}"/>
                    </a:ext>
                  </a:extLst>
                </p14:cNvPr>
                <p14:cNvContentPartPr/>
                <p14:nvPr/>
              </p14:nvContentPartPr>
              <p14:xfrm>
                <a:off x="4784880" y="267840"/>
                <a:ext cx="302760" cy="514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7224383A-90BB-44DD-AB21-1733351EC78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75880" y="259200"/>
                  <a:ext cx="3204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52CA4685-8DBA-4067-8D15-C077E2DFFEEC}"/>
                    </a:ext>
                  </a:extLst>
                </p14:cNvPr>
                <p14:cNvContentPartPr/>
                <p14:nvPr/>
              </p14:nvContentPartPr>
              <p14:xfrm>
                <a:off x="4891800" y="296640"/>
                <a:ext cx="406440" cy="1497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52CA4685-8DBA-4067-8D15-C077E2DFFEE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82800" y="287640"/>
                  <a:ext cx="4240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10942C8C-065C-429E-BB80-275EC57B2D1F}"/>
                    </a:ext>
                  </a:extLst>
                </p14:cNvPr>
                <p14:cNvContentPartPr/>
                <p14:nvPr/>
              </p14:nvContentPartPr>
              <p14:xfrm>
                <a:off x="5116080" y="258840"/>
                <a:ext cx="323280" cy="2916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10942C8C-065C-429E-BB80-275EC57B2D1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07080" y="250200"/>
                  <a:ext cx="3409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84A2B4D5-44D4-4B3E-95D6-284B44B768A0}"/>
                    </a:ext>
                  </a:extLst>
                </p14:cNvPr>
                <p14:cNvContentPartPr/>
                <p14:nvPr/>
              </p14:nvContentPartPr>
              <p14:xfrm>
                <a:off x="5260080" y="334080"/>
                <a:ext cx="101880" cy="2196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84A2B4D5-44D4-4B3E-95D6-284B44B768A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51440" y="325080"/>
                  <a:ext cx="119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0B1B64A5-1D2C-4505-80FA-E51136ACBF9E}"/>
                    </a:ext>
                  </a:extLst>
                </p14:cNvPr>
                <p14:cNvContentPartPr/>
                <p14:nvPr/>
              </p14:nvContentPartPr>
              <p14:xfrm>
                <a:off x="4808640" y="1184760"/>
                <a:ext cx="218160" cy="1598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0B1B64A5-1D2C-4505-80FA-E51136ACBF9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00000" y="1175760"/>
                  <a:ext cx="2358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06D9B32D-5000-478B-BDBD-48B542094803}"/>
                    </a:ext>
                  </a:extLst>
                </p14:cNvPr>
                <p14:cNvContentPartPr/>
                <p14:nvPr/>
              </p14:nvContentPartPr>
              <p14:xfrm>
                <a:off x="5014920" y="1128960"/>
                <a:ext cx="308880" cy="19080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06D9B32D-5000-478B-BDBD-48B54209480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06280" y="1119960"/>
                  <a:ext cx="3265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BAA1B886-7653-45B6-AE3A-9918F62BCA89}"/>
                    </a:ext>
                  </a:extLst>
                </p14:cNvPr>
                <p14:cNvContentPartPr/>
                <p14:nvPr/>
              </p14:nvContentPartPr>
              <p14:xfrm>
                <a:off x="5568600" y="79200"/>
                <a:ext cx="229320" cy="134748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BAA1B886-7653-45B6-AE3A-9918F62BCA8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59960" y="70200"/>
                  <a:ext cx="246960" cy="136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82D4D240-D00C-4280-8CB5-367252A3E262}"/>
              </a:ext>
            </a:extLst>
          </p:cNvPr>
          <p:cNvGrpSpPr/>
          <p:nvPr/>
        </p:nvGrpSpPr>
        <p:grpSpPr>
          <a:xfrm>
            <a:off x="6082680" y="67320"/>
            <a:ext cx="4836240" cy="1837800"/>
            <a:chOff x="6082680" y="67320"/>
            <a:chExt cx="4836240" cy="183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06890F42-305D-4CF2-9ADA-6EC909B951C1}"/>
                    </a:ext>
                  </a:extLst>
                </p14:cNvPr>
                <p14:cNvContentPartPr/>
                <p14:nvPr/>
              </p14:nvContentPartPr>
              <p14:xfrm>
                <a:off x="6082680" y="888480"/>
                <a:ext cx="682920" cy="378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06890F42-305D-4CF2-9ADA-6EC909B951C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73680" y="879480"/>
                  <a:ext cx="7005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3346268E-68E3-43E0-A03A-6AD3374C3535}"/>
                    </a:ext>
                  </a:extLst>
                </p14:cNvPr>
                <p14:cNvContentPartPr/>
                <p14:nvPr/>
              </p14:nvContentPartPr>
              <p14:xfrm>
                <a:off x="6698640" y="773640"/>
                <a:ext cx="368640" cy="27684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3346268E-68E3-43E0-A03A-6AD3374C353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90000" y="765000"/>
                  <a:ext cx="3862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720246C7-3723-4E45-90C4-3342813D29CB}"/>
                    </a:ext>
                  </a:extLst>
                </p14:cNvPr>
                <p14:cNvContentPartPr/>
                <p14:nvPr/>
              </p14:nvContentPartPr>
              <p14:xfrm>
                <a:off x="7643640" y="280800"/>
                <a:ext cx="335880" cy="28944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720246C7-3723-4E45-90C4-3342813D29C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34640" y="272160"/>
                  <a:ext cx="3535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5D127FE7-A2BF-4815-B2F4-6F50225A634F}"/>
                    </a:ext>
                  </a:extLst>
                </p14:cNvPr>
                <p14:cNvContentPartPr/>
                <p14:nvPr/>
              </p14:nvContentPartPr>
              <p14:xfrm>
                <a:off x="8284440" y="416880"/>
                <a:ext cx="231840" cy="1584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5D127FE7-A2BF-4815-B2F4-6F50225A634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75440" y="407880"/>
                  <a:ext cx="249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EF20EB0E-6DF2-4E3E-9E11-1FECAC9B3C10}"/>
                    </a:ext>
                  </a:extLst>
                </p14:cNvPr>
                <p14:cNvContentPartPr/>
                <p14:nvPr/>
              </p14:nvContentPartPr>
              <p14:xfrm>
                <a:off x="8325840" y="502920"/>
                <a:ext cx="250200" cy="1224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EF20EB0E-6DF2-4E3E-9E11-1FECAC9B3C1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16840" y="493920"/>
                  <a:ext cx="2678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AE62FC14-E7F1-4324-9EDA-4EB5F04D38CF}"/>
                    </a:ext>
                  </a:extLst>
                </p14:cNvPr>
                <p14:cNvContentPartPr/>
                <p14:nvPr/>
              </p14:nvContentPartPr>
              <p14:xfrm>
                <a:off x="8756040" y="374760"/>
                <a:ext cx="309960" cy="16848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AE62FC14-E7F1-4324-9EDA-4EB5F04D38C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47040" y="365760"/>
                  <a:ext cx="327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0D8CB556-6909-43ED-8D65-F3AA68CBEBE6}"/>
                    </a:ext>
                  </a:extLst>
                </p14:cNvPr>
                <p14:cNvContentPartPr/>
                <p14:nvPr/>
              </p14:nvContentPartPr>
              <p14:xfrm>
                <a:off x="9568920" y="301320"/>
                <a:ext cx="307800" cy="22644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0D8CB556-6909-43ED-8D65-F3AA68CBEBE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560280" y="292680"/>
                  <a:ext cx="3254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58DC1152-BA7B-4B54-859A-A395D6BB0357}"/>
                    </a:ext>
                  </a:extLst>
                </p14:cNvPr>
                <p14:cNvContentPartPr/>
                <p14:nvPr/>
              </p14:nvContentPartPr>
              <p14:xfrm>
                <a:off x="10021080" y="1049760"/>
                <a:ext cx="252360" cy="1951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58DC1152-BA7B-4B54-859A-A395D6BB035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012080" y="1041120"/>
                  <a:ext cx="2700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663EFE51-1FB0-4614-9FFA-670BCEC1C249}"/>
                    </a:ext>
                  </a:extLst>
                </p14:cNvPr>
                <p14:cNvContentPartPr/>
                <p14:nvPr/>
              </p14:nvContentPartPr>
              <p14:xfrm>
                <a:off x="7716720" y="1006200"/>
                <a:ext cx="374040" cy="35136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663EFE51-1FB0-4614-9FFA-670BCEC1C24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08080" y="997560"/>
                  <a:ext cx="3916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B3B4DEA0-D7E3-488E-BC66-E20C70E3AE38}"/>
                    </a:ext>
                  </a:extLst>
                </p14:cNvPr>
                <p14:cNvContentPartPr/>
                <p14:nvPr/>
              </p14:nvContentPartPr>
              <p14:xfrm>
                <a:off x="8131440" y="1258920"/>
                <a:ext cx="162360" cy="10980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B3B4DEA0-D7E3-488E-BC66-E20C70E3AE3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22800" y="1249920"/>
                  <a:ext cx="180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0D5EE01B-2247-4C29-8F30-3FAF8511D946}"/>
                    </a:ext>
                  </a:extLst>
                </p14:cNvPr>
                <p14:cNvContentPartPr/>
                <p14:nvPr/>
              </p14:nvContentPartPr>
              <p14:xfrm>
                <a:off x="8514480" y="1177920"/>
                <a:ext cx="186120" cy="205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0D5EE01B-2247-4C29-8F30-3FAF8511D94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505840" y="1168920"/>
                  <a:ext cx="203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1E738F28-7169-4EA6-9766-750B47D75551}"/>
                    </a:ext>
                  </a:extLst>
                </p14:cNvPr>
                <p14:cNvContentPartPr/>
                <p14:nvPr/>
              </p14:nvContentPartPr>
              <p14:xfrm>
                <a:off x="8547240" y="1263240"/>
                <a:ext cx="109440" cy="1188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1E738F28-7169-4EA6-9766-750B47D7555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538240" y="1254240"/>
                  <a:ext cx="1270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FC1D9E62-57DA-44CC-8C02-27EFAD3D6A51}"/>
                    </a:ext>
                  </a:extLst>
                </p14:cNvPr>
                <p14:cNvContentPartPr/>
                <p14:nvPr/>
              </p14:nvContentPartPr>
              <p14:xfrm>
                <a:off x="8938560" y="1069560"/>
                <a:ext cx="239040" cy="22068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FC1D9E62-57DA-44CC-8C02-27EFAD3D6A5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929920" y="1060560"/>
                  <a:ext cx="2566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CDEB7D77-525D-4A56-950E-D9D8E64633BE}"/>
                    </a:ext>
                  </a:extLst>
                </p14:cNvPr>
                <p14:cNvContentPartPr/>
                <p14:nvPr/>
              </p14:nvContentPartPr>
              <p14:xfrm>
                <a:off x="8789520" y="1230840"/>
                <a:ext cx="39600" cy="396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CDEB7D77-525D-4A56-950E-D9D8E64633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780520" y="1221840"/>
                  <a:ext cx="572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C573E4F3-CCED-4E32-9082-67B20934E2FA}"/>
                    </a:ext>
                  </a:extLst>
                </p14:cNvPr>
                <p14:cNvContentPartPr/>
                <p14:nvPr/>
              </p14:nvContentPartPr>
              <p14:xfrm>
                <a:off x="9149160" y="965520"/>
                <a:ext cx="27720" cy="6156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C573E4F3-CCED-4E32-9082-67B20934E2F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140160" y="956880"/>
                  <a:ext cx="453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904F5167-50E9-4774-A1EB-428969FB90D1}"/>
                    </a:ext>
                  </a:extLst>
                </p14:cNvPr>
                <p14:cNvContentPartPr/>
                <p14:nvPr/>
              </p14:nvContentPartPr>
              <p14:xfrm>
                <a:off x="9237000" y="1044720"/>
                <a:ext cx="216000" cy="19260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904F5167-50E9-4774-A1EB-428969FB90D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228360" y="1036080"/>
                  <a:ext cx="2336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38F5CD1F-CAFF-4834-86FE-1C57DEFF04C9}"/>
                    </a:ext>
                  </a:extLst>
                </p14:cNvPr>
                <p14:cNvContentPartPr/>
                <p14:nvPr/>
              </p14:nvContentPartPr>
              <p14:xfrm>
                <a:off x="9486840" y="1044720"/>
                <a:ext cx="262440" cy="18864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38F5CD1F-CAFF-4834-86FE-1C57DEFF04C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478200" y="1035720"/>
                  <a:ext cx="2800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787E0829-D4FB-4EE5-BFF3-31625B1D143C}"/>
                    </a:ext>
                  </a:extLst>
                </p14:cNvPr>
                <p14:cNvContentPartPr/>
                <p14:nvPr/>
              </p14:nvContentPartPr>
              <p14:xfrm>
                <a:off x="9480720" y="882000"/>
                <a:ext cx="136800" cy="7488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787E0829-D4FB-4EE5-BFF3-31625B1D143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472080" y="873000"/>
                  <a:ext cx="1544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DFFD1CF4-94FD-44C6-AFED-A0CBABAD13AD}"/>
                    </a:ext>
                  </a:extLst>
                </p14:cNvPr>
                <p14:cNvContentPartPr/>
                <p14:nvPr/>
              </p14:nvContentPartPr>
              <p14:xfrm>
                <a:off x="8746320" y="1229400"/>
                <a:ext cx="95040" cy="2376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DFFD1CF4-94FD-44C6-AFED-A0CBABAD13A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737680" y="1220760"/>
                  <a:ext cx="1126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CFD9A483-58F1-4B8D-B1ED-5C19168A9522}"/>
                    </a:ext>
                  </a:extLst>
                </p14:cNvPr>
                <p14:cNvContentPartPr/>
                <p14:nvPr/>
              </p14:nvContentPartPr>
              <p14:xfrm>
                <a:off x="7295160" y="208440"/>
                <a:ext cx="3479760" cy="169668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CFD9A483-58F1-4B8D-B1ED-5C19168A952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86520" y="199440"/>
                  <a:ext cx="3497400" cy="171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4D882045-9899-4681-8D03-8048E775954F}"/>
                    </a:ext>
                  </a:extLst>
                </p14:cNvPr>
                <p14:cNvContentPartPr/>
                <p14:nvPr/>
              </p14:nvContentPartPr>
              <p14:xfrm>
                <a:off x="7320720" y="67320"/>
                <a:ext cx="3598200" cy="150120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4D882045-9899-4681-8D03-8048E775954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312080" y="58680"/>
                  <a:ext cx="3615840" cy="1518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92222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D270311-9281-4264-B6AD-88BE8A741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86425" cy="3829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1" name="Entrada de lápiz 90">
                <a:extLst>
                  <a:ext uri="{FF2B5EF4-FFF2-40B4-BE49-F238E27FC236}">
                    <a16:creationId xmlns:a16="http://schemas.microsoft.com/office/drawing/2014/main" id="{4E89E32F-0BFA-4A40-8DFB-9774C0419541}"/>
                  </a:ext>
                </a:extLst>
              </p14:cNvPr>
              <p14:cNvContentPartPr/>
              <p14:nvPr/>
            </p14:nvContentPartPr>
            <p14:xfrm>
              <a:off x="6452040" y="3635280"/>
              <a:ext cx="1024560" cy="51120"/>
            </p14:xfrm>
          </p:contentPart>
        </mc:Choice>
        <mc:Fallback xmlns="">
          <p:pic>
            <p:nvPicPr>
              <p:cNvPr id="91" name="Entrada de lápiz 90">
                <a:extLst>
                  <a:ext uri="{FF2B5EF4-FFF2-40B4-BE49-F238E27FC236}">
                    <a16:creationId xmlns:a16="http://schemas.microsoft.com/office/drawing/2014/main" id="{4E89E32F-0BFA-4A40-8DFB-9774C04195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43040" y="3626280"/>
                <a:ext cx="1042200" cy="6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upo 153">
            <a:extLst>
              <a:ext uri="{FF2B5EF4-FFF2-40B4-BE49-F238E27FC236}">
                <a16:creationId xmlns:a16="http://schemas.microsoft.com/office/drawing/2014/main" id="{EFC8D5B8-1C5D-4D04-BFB5-6F18BC04AE38}"/>
              </a:ext>
            </a:extLst>
          </p:cNvPr>
          <p:cNvGrpSpPr/>
          <p:nvPr/>
        </p:nvGrpSpPr>
        <p:grpSpPr>
          <a:xfrm>
            <a:off x="5414880" y="53280"/>
            <a:ext cx="4509720" cy="2492640"/>
            <a:chOff x="5414880" y="53280"/>
            <a:chExt cx="4509720" cy="249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51DB61B5-3AD5-4D03-97BD-9F07A05088D3}"/>
                    </a:ext>
                  </a:extLst>
                </p14:cNvPr>
                <p14:cNvContentPartPr/>
                <p14:nvPr/>
              </p14:nvContentPartPr>
              <p14:xfrm>
                <a:off x="6132000" y="635400"/>
                <a:ext cx="87480" cy="4888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51DB61B5-3AD5-4D03-97BD-9F07A05088D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23360" y="626760"/>
                  <a:ext cx="10512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1B3BDB8D-1AD0-478F-BD9A-30D4E72689A3}"/>
                    </a:ext>
                  </a:extLst>
                </p14:cNvPr>
                <p14:cNvContentPartPr/>
                <p14:nvPr/>
              </p14:nvContentPartPr>
              <p14:xfrm>
                <a:off x="5807640" y="1125000"/>
                <a:ext cx="828000" cy="446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1B3BDB8D-1AD0-478F-BD9A-30D4E72689A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98640" y="1116360"/>
                  <a:ext cx="8456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0FE1319D-4A7A-4891-8B8A-D109659AF655}"/>
                    </a:ext>
                  </a:extLst>
                </p14:cNvPr>
                <p14:cNvContentPartPr/>
                <p14:nvPr/>
              </p14:nvContentPartPr>
              <p14:xfrm>
                <a:off x="6122640" y="1254240"/>
                <a:ext cx="134280" cy="154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0FE1319D-4A7A-4891-8B8A-D109659AF65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14000" y="1245240"/>
                  <a:ext cx="1519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740C9B9D-BB32-49DF-A562-E770E02579B1}"/>
                    </a:ext>
                  </a:extLst>
                </p14:cNvPr>
                <p14:cNvContentPartPr/>
                <p14:nvPr/>
              </p14:nvContentPartPr>
              <p14:xfrm>
                <a:off x="5414880" y="1306800"/>
                <a:ext cx="54360" cy="1490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740C9B9D-BB32-49DF-A562-E770E02579B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05880" y="1297800"/>
                  <a:ext cx="72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8BDC08A9-771E-430E-BF3F-49D891E5F8B7}"/>
                    </a:ext>
                  </a:extLst>
                </p14:cNvPr>
                <p14:cNvContentPartPr/>
                <p14:nvPr/>
              </p14:nvContentPartPr>
              <p14:xfrm>
                <a:off x="5521080" y="1304280"/>
                <a:ext cx="104400" cy="1317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8BDC08A9-771E-430E-BF3F-49D891E5F8B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512080" y="1295280"/>
                  <a:ext cx="1220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723F2577-DEDF-43AB-866F-14791710A0B9}"/>
                    </a:ext>
                  </a:extLst>
                </p14:cNvPr>
                <p14:cNvContentPartPr/>
                <p14:nvPr/>
              </p14:nvContentPartPr>
              <p14:xfrm>
                <a:off x="5665080" y="1318680"/>
                <a:ext cx="88920" cy="10224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723F2577-DEDF-43AB-866F-14791710A0B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656440" y="1310040"/>
                  <a:ext cx="106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B523204F-EEFA-4143-89F9-ACDBA79262E3}"/>
                    </a:ext>
                  </a:extLst>
                </p14:cNvPr>
                <p14:cNvContentPartPr/>
                <p14:nvPr/>
              </p14:nvContentPartPr>
              <p14:xfrm>
                <a:off x="6173400" y="1258560"/>
                <a:ext cx="18720" cy="91404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B523204F-EEFA-4143-89F9-ACDBA79262E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164400" y="1249920"/>
                  <a:ext cx="36360" cy="9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BF9836E6-27EF-4F6E-BE16-7F8857414AD2}"/>
                    </a:ext>
                  </a:extLst>
                </p14:cNvPr>
                <p14:cNvContentPartPr/>
                <p14:nvPr/>
              </p14:nvContentPartPr>
              <p14:xfrm>
                <a:off x="5969280" y="152280"/>
                <a:ext cx="302760" cy="12384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BF9836E6-27EF-4F6E-BE16-7F8857414AD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60640" y="143640"/>
                  <a:ext cx="3204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5D652F41-7854-4D7A-A9E7-1CE58F2AA271}"/>
                    </a:ext>
                  </a:extLst>
                </p14:cNvPr>
                <p14:cNvContentPartPr/>
                <p14:nvPr/>
              </p14:nvContentPartPr>
              <p14:xfrm>
                <a:off x="5829600" y="111240"/>
                <a:ext cx="44280" cy="26172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5D652F41-7854-4D7A-A9E7-1CE58F2AA27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20600" y="102240"/>
                  <a:ext cx="619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7D3F9415-4DB8-4627-AE5E-D1061464D40A}"/>
                    </a:ext>
                  </a:extLst>
                </p14:cNvPr>
                <p14:cNvContentPartPr/>
                <p14:nvPr/>
              </p14:nvContentPartPr>
              <p14:xfrm>
                <a:off x="5831040" y="53280"/>
                <a:ext cx="562680" cy="3189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7D3F9415-4DB8-4627-AE5E-D1061464D40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822400" y="44280"/>
                  <a:ext cx="5803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DA9D7501-E7DE-4EF2-BBE0-FA45A8E15C91}"/>
                    </a:ext>
                  </a:extLst>
                </p14:cNvPr>
                <p14:cNvContentPartPr/>
                <p14:nvPr/>
              </p14:nvContentPartPr>
              <p14:xfrm>
                <a:off x="5833200" y="403200"/>
                <a:ext cx="561240" cy="262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DA9D7501-E7DE-4EF2-BBE0-FA45A8E15C9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24200" y="394200"/>
                  <a:ext cx="578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A8F35734-7796-49E1-A583-9900496F73CF}"/>
                    </a:ext>
                  </a:extLst>
                </p14:cNvPr>
                <p14:cNvContentPartPr/>
                <p14:nvPr/>
              </p14:nvContentPartPr>
              <p14:xfrm>
                <a:off x="6151440" y="572400"/>
                <a:ext cx="785160" cy="522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A8F35734-7796-49E1-A583-9900496F73C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142800" y="563400"/>
                  <a:ext cx="8028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28E8E7C1-0BB0-44AC-896F-6A5F1846E2FD}"/>
                    </a:ext>
                  </a:extLst>
                </p14:cNvPr>
                <p14:cNvContentPartPr/>
                <p14:nvPr/>
              </p14:nvContentPartPr>
              <p14:xfrm>
                <a:off x="6962160" y="475920"/>
                <a:ext cx="24840" cy="2181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28E8E7C1-0BB0-44AC-896F-6A5F1846E2F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53520" y="467280"/>
                  <a:ext cx="424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A8C47FC4-6265-450E-B61E-A9A89820FAF0}"/>
                    </a:ext>
                  </a:extLst>
                </p14:cNvPr>
                <p14:cNvContentPartPr/>
                <p14:nvPr/>
              </p14:nvContentPartPr>
              <p14:xfrm>
                <a:off x="6969000" y="450360"/>
                <a:ext cx="844200" cy="26640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A8C47FC4-6265-450E-B61E-A9A89820FAF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60360" y="441360"/>
                  <a:ext cx="8618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22B95FD8-77AF-4C90-B2A3-E00152BD3EE8}"/>
                    </a:ext>
                  </a:extLst>
                </p14:cNvPr>
                <p14:cNvContentPartPr/>
                <p14:nvPr/>
              </p14:nvContentPartPr>
              <p14:xfrm>
                <a:off x="7107600" y="259200"/>
                <a:ext cx="24840" cy="1076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22B95FD8-77AF-4C90-B2A3-E00152BD3EE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098960" y="250560"/>
                  <a:ext cx="42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C6056273-AC47-4CA1-B0B1-F2F4804966D7}"/>
                    </a:ext>
                  </a:extLst>
                </p14:cNvPr>
                <p14:cNvContentPartPr/>
                <p14:nvPr/>
              </p14:nvContentPartPr>
              <p14:xfrm>
                <a:off x="7204080" y="235440"/>
                <a:ext cx="109800" cy="1173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C6056273-AC47-4CA1-B0B1-F2F4804966D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195080" y="226440"/>
                  <a:ext cx="127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A7E4BB9C-F7EB-4D9A-809A-3ED181394D35}"/>
                    </a:ext>
                  </a:extLst>
                </p14:cNvPr>
                <p14:cNvContentPartPr/>
                <p14:nvPr/>
              </p14:nvContentPartPr>
              <p14:xfrm>
                <a:off x="7339080" y="191160"/>
                <a:ext cx="109440" cy="1198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A7E4BB9C-F7EB-4D9A-809A-3ED181394D3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330080" y="182160"/>
                  <a:ext cx="127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595150F3-57C4-4C73-B8A8-F063EDCA6D23}"/>
                    </a:ext>
                  </a:extLst>
                </p14:cNvPr>
                <p14:cNvContentPartPr/>
                <p14:nvPr/>
              </p14:nvContentPartPr>
              <p14:xfrm>
                <a:off x="7781520" y="522000"/>
                <a:ext cx="514080" cy="4140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595150F3-57C4-4C73-B8A8-F063EDCA6D2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772880" y="513360"/>
                  <a:ext cx="531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89A6D3BA-9392-44A6-B42F-71B28E65AB0D}"/>
                    </a:ext>
                  </a:extLst>
                </p14:cNvPr>
                <p14:cNvContentPartPr/>
                <p14:nvPr/>
              </p14:nvContentPartPr>
              <p14:xfrm>
                <a:off x="8286960" y="380880"/>
                <a:ext cx="22320" cy="2696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89A6D3BA-9392-44A6-B42F-71B28E65AB0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77960" y="371880"/>
                  <a:ext cx="39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B5C8F8D6-F891-4C93-814E-8A6304137DA3}"/>
                    </a:ext>
                  </a:extLst>
                </p14:cNvPr>
                <p14:cNvContentPartPr/>
                <p14:nvPr/>
              </p14:nvContentPartPr>
              <p14:xfrm>
                <a:off x="8258880" y="387000"/>
                <a:ext cx="254880" cy="29484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B5C8F8D6-F891-4C93-814E-8A6304137DA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50240" y="378360"/>
                  <a:ext cx="2725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0C407F12-1A7E-4F2F-B0A2-7F2EE413E58F}"/>
                    </a:ext>
                  </a:extLst>
                </p14:cNvPr>
                <p14:cNvContentPartPr/>
                <p14:nvPr/>
              </p14:nvContentPartPr>
              <p14:xfrm>
                <a:off x="8493960" y="355320"/>
                <a:ext cx="39600" cy="2746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0C407F12-1A7E-4F2F-B0A2-7F2EE413E58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485320" y="346680"/>
                  <a:ext cx="572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55C94007-D202-4783-A53D-1799D186FC09}"/>
                    </a:ext>
                  </a:extLst>
                </p14:cNvPr>
                <p14:cNvContentPartPr/>
                <p14:nvPr/>
              </p14:nvContentPartPr>
              <p14:xfrm>
                <a:off x="8493240" y="473760"/>
                <a:ext cx="865440" cy="284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55C94007-D202-4783-A53D-1799D186FC0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484240" y="464760"/>
                  <a:ext cx="883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C360C085-BEA0-4C8C-B8B6-78C07D4D8D79}"/>
                    </a:ext>
                  </a:extLst>
                </p14:cNvPr>
                <p14:cNvContentPartPr/>
                <p14:nvPr/>
              </p14:nvContentPartPr>
              <p14:xfrm>
                <a:off x="8030640" y="539280"/>
                <a:ext cx="60120" cy="5785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C360C085-BEA0-4C8C-B8B6-78C07D4D8D7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021640" y="530640"/>
                  <a:ext cx="7776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BA761B8C-7A56-42FC-9A10-2D070F0306AE}"/>
                    </a:ext>
                  </a:extLst>
                </p14:cNvPr>
                <p14:cNvContentPartPr/>
                <p14:nvPr/>
              </p14:nvContentPartPr>
              <p14:xfrm>
                <a:off x="7855320" y="1105560"/>
                <a:ext cx="363960" cy="363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BA761B8C-7A56-42FC-9A10-2D070F0306A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846680" y="1096560"/>
                  <a:ext cx="3816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216D94D6-886C-478D-9ED5-FE152F51C5AE}"/>
                    </a:ext>
                  </a:extLst>
                </p14:cNvPr>
                <p14:cNvContentPartPr/>
                <p14:nvPr/>
              </p14:nvContentPartPr>
              <p14:xfrm>
                <a:off x="7862520" y="1145160"/>
                <a:ext cx="115560" cy="3945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216D94D6-886C-478D-9ED5-FE152F51C5A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853520" y="1136520"/>
                  <a:ext cx="1332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7C609DAE-584B-4AEB-B7DA-58DFFE699246}"/>
                    </a:ext>
                  </a:extLst>
                </p14:cNvPr>
                <p14:cNvContentPartPr/>
                <p14:nvPr/>
              </p14:nvContentPartPr>
              <p14:xfrm>
                <a:off x="7944960" y="1116360"/>
                <a:ext cx="308880" cy="44388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7C609DAE-584B-4AEB-B7DA-58DFFE69924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35960" y="1107720"/>
                  <a:ext cx="3265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A0CF7D68-1F50-4D61-956C-5428408A4561}"/>
                    </a:ext>
                  </a:extLst>
                </p14:cNvPr>
                <p14:cNvContentPartPr/>
                <p14:nvPr/>
              </p14:nvContentPartPr>
              <p14:xfrm>
                <a:off x="7204080" y="1278000"/>
                <a:ext cx="103320" cy="15912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A0CF7D68-1F50-4D61-956C-5428408A456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195440" y="1269360"/>
                  <a:ext cx="120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F75C79FE-6780-4805-BC6D-581E8B2195B1}"/>
                    </a:ext>
                  </a:extLst>
                </p14:cNvPr>
                <p14:cNvContentPartPr/>
                <p14:nvPr/>
              </p14:nvContentPartPr>
              <p14:xfrm>
                <a:off x="7395600" y="1282320"/>
                <a:ext cx="91800" cy="10692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F75C79FE-6780-4805-BC6D-581E8B2195B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386600" y="1273320"/>
                  <a:ext cx="109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92A62A73-FA7C-42DE-80A3-ECAF91AC624B}"/>
                    </a:ext>
                  </a:extLst>
                </p14:cNvPr>
                <p14:cNvContentPartPr/>
                <p14:nvPr/>
              </p14:nvContentPartPr>
              <p14:xfrm>
                <a:off x="7523760" y="1217880"/>
                <a:ext cx="145800" cy="13932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92A62A73-FA7C-42DE-80A3-ECAF91AC624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515120" y="1208880"/>
                  <a:ext cx="1634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10BE4677-6350-449F-8DAE-FF4B8B51630E}"/>
                    </a:ext>
                  </a:extLst>
                </p14:cNvPr>
                <p14:cNvContentPartPr/>
                <p14:nvPr/>
              </p14:nvContentPartPr>
              <p14:xfrm>
                <a:off x="9333120" y="462600"/>
                <a:ext cx="65160" cy="4323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10BE4677-6350-449F-8DAE-FF4B8B51630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324120" y="453600"/>
                  <a:ext cx="8280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9415572B-65D2-486B-8886-E1FE59BE682A}"/>
                    </a:ext>
                  </a:extLst>
                </p14:cNvPr>
                <p14:cNvContentPartPr/>
                <p14:nvPr/>
              </p14:nvContentPartPr>
              <p14:xfrm>
                <a:off x="9188400" y="911880"/>
                <a:ext cx="324360" cy="2628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9415572B-65D2-486B-8886-E1FE59BE682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179760" y="902880"/>
                  <a:ext cx="3420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0F639958-6B2E-487B-8936-F8E77B104534}"/>
                    </a:ext>
                  </a:extLst>
                </p14:cNvPr>
                <p14:cNvContentPartPr/>
                <p14:nvPr/>
              </p14:nvContentPartPr>
              <p14:xfrm>
                <a:off x="9238440" y="968400"/>
                <a:ext cx="54360" cy="3877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0F639958-6B2E-487B-8936-F8E77B10453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229440" y="959760"/>
                  <a:ext cx="720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F4524B3D-6632-440E-AA3F-C4AEBBAC4154}"/>
                    </a:ext>
                  </a:extLst>
                </p14:cNvPr>
                <p14:cNvContentPartPr/>
                <p14:nvPr/>
              </p14:nvContentPartPr>
              <p14:xfrm>
                <a:off x="9306480" y="972720"/>
                <a:ext cx="252360" cy="39492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F4524B3D-6632-440E-AA3F-C4AEBBAC415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297480" y="963720"/>
                  <a:ext cx="27000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4B92D721-C1BE-4FD3-8C76-2290CB1102E4}"/>
                    </a:ext>
                  </a:extLst>
                </p14:cNvPr>
                <p14:cNvContentPartPr/>
                <p14:nvPr/>
              </p14:nvContentPartPr>
              <p14:xfrm>
                <a:off x="8661360" y="1103040"/>
                <a:ext cx="91080" cy="15552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4B92D721-C1BE-4FD3-8C76-2290CB1102E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652360" y="1094040"/>
                  <a:ext cx="108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75EBA7BA-7F32-4B7F-A861-55DEE1C69FB7}"/>
                    </a:ext>
                  </a:extLst>
                </p14:cNvPr>
                <p14:cNvContentPartPr/>
                <p14:nvPr/>
              </p14:nvContentPartPr>
              <p14:xfrm>
                <a:off x="8790240" y="1119600"/>
                <a:ext cx="89280" cy="10908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75EBA7BA-7F32-4B7F-A861-55DEE1C69FB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781240" y="1110600"/>
                  <a:ext cx="1069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21C59C92-ED9D-41C2-85B9-AE72865AED9D}"/>
                    </a:ext>
                  </a:extLst>
                </p14:cNvPr>
                <p14:cNvContentPartPr/>
                <p14:nvPr/>
              </p14:nvContentPartPr>
              <p14:xfrm>
                <a:off x="8896800" y="1084320"/>
                <a:ext cx="140040" cy="13176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21C59C92-ED9D-41C2-85B9-AE72865AED9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888160" y="1075680"/>
                  <a:ext cx="1576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0AB22914-C29C-47D4-AB8F-967F93A627C4}"/>
                    </a:ext>
                  </a:extLst>
                </p14:cNvPr>
                <p14:cNvContentPartPr/>
                <p14:nvPr/>
              </p14:nvContentPartPr>
              <p14:xfrm>
                <a:off x="9332400" y="301680"/>
                <a:ext cx="168480" cy="1454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0AB22914-C29C-47D4-AB8F-967F93A627C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323400" y="292680"/>
                  <a:ext cx="1861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254C7799-30F0-4654-80EF-381B83FDC377}"/>
                    </a:ext>
                  </a:extLst>
                </p14:cNvPr>
                <p14:cNvContentPartPr/>
                <p14:nvPr/>
              </p14:nvContentPartPr>
              <p14:xfrm>
                <a:off x="9474960" y="213840"/>
                <a:ext cx="72720" cy="8316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254C7799-30F0-4654-80EF-381B83FDC37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466320" y="204840"/>
                  <a:ext cx="903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899655A0-9794-4D4F-BAE8-7A6397F883F5}"/>
                    </a:ext>
                  </a:extLst>
                </p14:cNvPr>
                <p14:cNvContentPartPr/>
                <p14:nvPr/>
              </p14:nvContentPartPr>
              <p14:xfrm>
                <a:off x="9679080" y="178560"/>
                <a:ext cx="140040" cy="17136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899655A0-9794-4D4F-BAE8-7A6397F883F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670440" y="169560"/>
                  <a:ext cx="1576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F7BF207B-DEEF-41C5-89A7-B6AEE1E275F8}"/>
                    </a:ext>
                  </a:extLst>
                </p14:cNvPr>
                <p14:cNvContentPartPr/>
                <p14:nvPr/>
              </p14:nvContentPartPr>
              <p14:xfrm>
                <a:off x="9850800" y="301320"/>
                <a:ext cx="73800" cy="9144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F7BF207B-DEEF-41C5-89A7-B6AEE1E275F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841800" y="292680"/>
                  <a:ext cx="91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A3DC2841-0228-4412-B6C6-4A80A6DAC357}"/>
                    </a:ext>
                  </a:extLst>
                </p14:cNvPr>
                <p14:cNvContentPartPr/>
                <p14:nvPr/>
              </p14:nvContentPartPr>
              <p14:xfrm>
                <a:off x="9362280" y="1354320"/>
                <a:ext cx="82800" cy="82440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A3DC2841-0228-4412-B6C6-4A80A6DAC35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353280" y="1345680"/>
                  <a:ext cx="100440" cy="84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D6791F4E-1367-4808-A15D-B0B4161023FA}"/>
                    </a:ext>
                  </a:extLst>
                </p14:cNvPr>
                <p14:cNvContentPartPr/>
                <p14:nvPr/>
              </p14:nvContentPartPr>
              <p14:xfrm>
                <a:off x="8065200" y="1545480"/>
                <a:ext cx="110160" cy="65736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D6791F4E-1367-4808-A15D-B0B4161023F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056200" y="1536840"/>
                  <a:ext cx="127800" cy="67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3966FC02-768C-425F-8546-E5775051D2C5}"/>
                    </a:ext>
                  </a:extLst>
                </p14:cNvPr>
                <p14:cNvContentPartPr/>
                <p14:nvPr/>
              </p14:nvContentPartPr>
              <p14:xfrm>
                <a:off x="6160800" y="2134440"/>
                <a:ext cx="3312000" cy="11412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3966FC02-768C-425F-8546-E5775051D2C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151800" y="2125440"/>
                  <a:ext cx="3329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6DF110FD-0C58-4572-8E34-B24025DBC8F1}"/>
                    </a:ext>
                  </a:extLst>
                </p14:cNvPr>
                <p14:cNvContentPartPr/>
                <p14:nvPr/>
              </p14:nvContentPartPr>
              <p14:xfrm>
                <a:off x="8117400" y="2171520"/>
                <a:ext cx="11880" cy="22716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6DF110FD-0C58-4572-8E34-B24025DBC8F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108400" y="2162880"/>
                  <a:ext cx="295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D76BC7FF-F254-470F-9F4D-5E9AE44DDF1D}"/>
                    </a:ext>
                  </a:extLst>
                </p14:cNvPr>
                <p14:cNvContentPartPr/>
                <p14:nvPr/>
              </p14:nvContentPartPr>
              <p14:xfrm>
                <a:off x="7919760" y="2415960"/>
                <a:ext cx="377280" cy="1368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D76BC7FF-F254-470F-9F4D-5E9AE44DDF1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910760" y="2407320"/>
                  <a:ext cx="3949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47C594CE-FC7A-4071-8B0F-A617804A3990}"/>
                    </a:ext>
                  </a:extLst>
                </p14:cNvPr>
                <p14:cNvContentPartPr/>
                <p14:nvPr/>
              </p14:nvContentPartPr>
              <p14:xfrm>
                <a:off x="7880520" y="2422800"/>
                <a:ext cx="160560" cy="12312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47C594CE-FC7A-4071-8B0F-A617804A399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871520" y="2413800"/>
                  <a:ext cx="178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6175C07A-5EAA-45B4-95C0-C1D20CC9EDC2}"/>
                    </a:ext>
                  </a:extLst>
                </p14:cNvPr>
                <p14:cNvContentPartPr/>
                <p14:nvPr/>
              </p14:nvContentPartPr>
              <p14:xfrm>
                <a:off x="7980960" y="2445480"/>
                <a:ext cx="120960" cy="9072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6175C07A-5EAA-45B4-95C0-C1D20CC9EDC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71960" y="2436480"/>
                  <a:ext cx="1386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A7D6A7A5-12B1-4ECB-8D47-E71663FD19B4}"/>
                    </a:ext>
                  </a:extLst>
                </p14:cNvPr>
                <p14:cNvContentPartPr/>
                <p14:nvPr/>
              </p14:nvContentPartPr>
              <p14:xfrm>
                <a:off x="8072040" y="2449440"/>
                <a:ext cx="91800" cy="6372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A7D6A7A5-12B1-4ECB-8D47-E71663FD19B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063040" y="2440440"/>
                  <a:ext cx="109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748DA477-57E4-48F3-A071-23A4138C8727}"/>
                    </a:ext>
                  </a:extLst>
                </p14:cNvPr>
                <p14:cNvContentPartPr/>
                <p14:nvPr/>
              </p14:nvContentPartPr>
              <p14:xfrm>
                <a:off x="8101920" y="2435040"/>
                <a:ext cx="126000" cy="10872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748DA477-57E4-48F3-A071-23A4138C872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092920" y="2426400"/>
                  <a:ext cx="143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67BC43EE-63BC-4DEA-A82E-B752E5C4518D}"/>
                    </a:ext>
                  </a:extLst>
                </p14:cNvPr>
                <p14:cNvContentPartPr/>
                <p14:nvPr/>
              </p14:nvContentPartPr>
              <p14:xfrm>
                <a:off x="8254560" y="811080"/>
                <a:ext cx="514080" cy="2592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67BC43EE-63BC-4DEA-A82E-B752E5C4518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245920" y="802080"/>
                  <a:ext cx="531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70A8717E-0E58-470C-A4FC-927D07B47A2C}"/>
                    </a:ext>
                  </a:extLst>
                </p14:cNvPr>
                <p14:cNvContentPartPr/>
                <p14:nvPr/>
              </p14:nvContentPartPr>
              <p14:xfrm>
                <a:off x="8725440" y="738720"/>
                <a:ext cx="140040" cy="11952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70A8717E-0E58-470C-A4FC-927D07B47A2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716440" y="730080"/>
                  <a:ext cx="157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295E8C34-99C7-41D1-8D76-EBE42063D4ED}"/>
                    </a:ext>
                  </a:extLst>
                </p14:cNvPr>
                <p14:cNvContentPartPr/>
                <p14:nvPr/>
              </p14:nvContentPartPr>
              <p14:xfrm>
                <a:off x="8378760" y="900720"/>
                <a:ext cx="117000" cy="936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295E8C34-99C7-41D1-8D76-EBE42063D4E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369760" y="892080"/>
                  <a:ext cx="1346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5D8A50F0-B791-4B53-B33C-5E7D31E5ACBC}"/>
                    </a:ext>
                  </a:extLst>
                </p14:cNvPr>
                <p14:cNvContentPartPr/>
                <p14:nvPr/>
              </p14:nvContentPartPr>
              <p14:xfrm>
                <a:off x="8407920" y="902160"/>
                <a:ext cx="70200" cy="14832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5D8A50F0-B791-4B53-B33C-5E7D31E5ACB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98920" y="893160"/>
                  <a:ext cx="8784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upo 157">
            <a:extLst>
              <a:ext uri="{FF2B5EF4-FFF2-40B4-BE49-F238E27FC236}">
                <a16:creationId xmlns:a16="http://schemas.microsoft.com/office/drawing/2014/main" id="{F6A3989B-58A9-46C8-85CD-2BE1BA263CD4}"/>
              </a:ext>
            </a:extLst>
          </p:cNvPr>
          <p:cNvGrpSpPr/>
          <p:nvPr/>
        </p:nvGrpSpPr>
        <p:grpSpPr>
          <a:xfrm>
            <a:off x="3901800" y="2777400"/>
            <a:ext cx="7650360" cy="2672280"/>
            <a:chOff x="3901800" y="2777400"/>
            <a:chExt cx="7650360" cy="267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09230234-E18F-4F2D-BE59-7A504570097E}"/>
                    </a:ext>
                  </a:extLst>
                </p14:cNvPr>
                <p14:cNvContentPartPr/>
                <p14:nvPr/>
              </p14:nvContentPartPr>
              <p14:xfrm>
                <a:off x="6184200" y="2964240"/>
                <a:ext cx="217440" cy="22140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09230234-E18F-4F2D-BE59-7A504570097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175560" y="2955240"/>
                  <a:ext cx="2350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910106AC-0897-4BA1-A3ED-7A8271D600FE}"/>
                    </a:ext>
                  </a:extLst>
                </p14:cNvPr>
                <p14:cNvContentPartPr/>
                <p14:nvPr/>
              </p14:nvContentPartPr>
              <p14:xfrm>
                <a:off x="5876400" y="2777400"/>
                <a:ext cx="644040" cy="925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910106AC-0897-4BA1-A3ED-7A8271D600F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867400" y="2768760"/>
                  <a:ext cx="6616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A3AF0573-41AE-47DB-B053-80246FDC4715}"/>
                    </a:ext>
                  </a:extLst>
                </p14:cNvPr>
                <p14:cNvContentPartPr/>
                <p14:nvPr/>
              </p14:nvContentPartPr>
              <p14:xfrm>
                <a:off x="5921040" y="2823840"/>
                <a:ext cx="122400" cy="51480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A3AF0573-41AE-47DB-B053-80246FDC471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912040" y="2815200"/>
                  <a:ext cx="14004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14B2C385-F8BD-4542-87E5-DC6FB4BB73C2}"/>
                    </a:ext>
                  </a:extLst>
                </p14:cNvPr>
                <p14:cNvContentPartPr/>
                <p14:nvPr/>
              </p14:nvContentPartPr>
              <p14:xfrm>
                <a:off x="5969280" y="2800080"/>
                <a:ext cx="625320" cy="56844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14B2C385-F8BD-4542-87E5-DC6FB4BB73C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960280" y="2791440"/>
                  <a:ext cx="64296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3CF5A7C7-97CF-4857-8A83-8C994AE8CEBC}"/>
                    </a:ext>
                  </a:extLst>
                </p14:cNvPr>
                <p14:cNvContentPartPr/>
                <p14:nvPr/>
              </p14:nvContentPartPr>
              <p14:xfrm>
                <a:off x="5032920" y="3720240"/>
                <a:ext cx="83880" cy="40536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3CF5A7C7-97CF-4857-8A83-8C994AE8CEB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024280" y="3711600"/>
                  <a:ext cx="1015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F5F400A1-355C-4C6E-9A93-E313BCD71117}"/>
                    </a:ext>
                  </a:extLst>
                </p14:cNvPr>
                <p14:cNvContentPartPr/>
                <p14:nvPr/>
              </p14:nvContentPartPr>
              <p14:xfrm>
                <a:off x="4659960" y="4092120"/>
                <a:ext cx="766080" cy="7416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F5F400A1-355C-4C6E-9A93-E313BCD7111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651320" y="4083480"/>
                  <a:ext cx="7837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24E7C270-408A-4395-B8B2-15275DBD2589}"/>
                    </a:ext>
                  </a:extLst>
                </p14:cNvPr>
                <p14:cNvContentPartPr/>
                <p14:nvPr/>
              </p14:nvContentPartPr>
              <p14:xfrm>
                <a:off x="4953720" y="4294800"/>
                <a:ext cx="233280" cy="2052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24E7C270-408A-4395-B8B2-15275DBD258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945080" y="4285800"/>
                  <a:ext cx="2509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9799D356-E98C-40B4-B1DC-9CEB1414593F}"/>
                    </a:ext>
                  </a:extLst>
                </p14:cNvPr>
                <p14:cNvContentPartPr/>
                <p14:nvPr/>
              </p14:nvContentPartPr>
              <p14:xfrm>
                <a:off x="3901800" y="4217040"/>
                <a:ext cx="78480" cy="23004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9799D356-E98C-40B4-B1DC-9CEB1414593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893160" y="4208040"/>
                  <a:ext cx="961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E39AF74D-9288-4EE1-AF58-CC4322DA7058}"/>
                    </a:ext>
                  </a:extLst>
                </p14:cNvPr>
                <p14:cNvContentPartPr/>
                <p14:nvPr/>
              </p14:nvContentPartPr>
              <p14:xfrm>
                <a:off x="4040040" y="4210920"/>
                <a:ext cx="183960" cy="22392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E39AF74D-9288-4EE1-AF58-CC4322DA705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031400" y="4201920"/>
                  <a:ext cx="2016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D016A429-5DC5-4EB5-980C-E1B2BE9C9196}"/>
                    </a:ext>
                  </a:extLst>
                </p14:cNvPr>
                <p14:cNvContentPartPr/>
                <p14:nvPr/>
              </p14:nvContentPartPr>
              <p14:xfrm>
                <a:off x="4239120" y="4278600"/>
                <a:ext cx="146520" cy="1285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D016A429-5DC5-4EB5-980C-E1B2BE9C919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230120" y="4269960"/>
                  <a:ext cx="164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C5ACA853-74D9-4E3F-AB86-A94908A0DC26}"/>
                    </a:ext>
                  </a:extLst>
                </p14:cNvPr>
                <p14:cNvContentPartPr/>
                <p14:nvPr/>
              </p14:nvContentPartPr>
              <p14:xfrm>
                <a:off x="5067480" y="4341960"/>
                <a:ext cx="102960" cy="67464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C5ACA853-74D9-4E3F-AB86-A94908A0DC2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058840" y="4333320"/>
                  <a:ext cx="120600" cy="6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CDFD3DCF-48F3-4F6C-A3B9-201C2E5BD492}"/>
                    </a:ext>
                  </a:extLst>
                </p14:cNvPr>
                <p14:cNvContentPartPr/>
                <p14:nvPr/>
              </p14:nvContentPartPr>
              <p14:xfrm>
                <a:off x="4982520" y="3691080"/>
                <a:ext cx="751680" cy="2664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CDFD3DCF-48F3-4F6C-A3B9-201C2E5BD49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973520" y="3682440"/>
                  <a:ext cx="769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96F2F216-6917-4561-9EE5-C6A9C8A3C2DE}"/>
                    </a:ext>
                  </a:extLst>
                </p14:cNvPr>
                <p14:cNvContentPartPr/>
                <p14:nvPr/>
              </p14:nvContentPartPr>
              <p14:xfrm>
                <a:off x="5687400" y="3623400"/>
                <a:ext cx="36000" cy="24336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96F2F216-6917-4561-9EE5-C6A9C8A3C2D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678760" y="3614760"/>
                  <a:ext cx="536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6C0709A1-A3C6-4AD5-8542-4EDD05B49EF0}"/>
                    </a:ext>
                  </a:extLst>
                </p14:cNvPr>
                <p14:cNvContentPartPr/>
                <p14:nvPr/>
              </p14:nvContentPartPr>
              <p14:xfrm>
                <a:off x="5626200" y="3574080"/>
                <a:ext cx="924840" cy="31932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6C0709A1-A3C6-4AD5-8542-4EDD05B49EF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617560" y="3565080"/>
                  <a:ext cx="9424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977C2C23-9919-4A66-A9C2-7824F3CEC304}"/>
                    </a:ext>
                  </a:extLst>
                </p14:cNvPr>
                <p14:cNvContentPartPr/>
                <p14:nvPr/>
              </p14:nvContentPartPr>
              <p14:xfrm>
                <a:off x="5830680" y="4017960"/>
                <a:ext cx="49320" cy="12600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977C2C23-9919-4A66-A9C2-7824F3CEC30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822040" y="4008960"/>
                  <a:ext cx="66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D9104A37-1654-43DB-960B-604A7DA2A5CC}"/>
                    </a:ext>
                  </a:extLst>
                </p14:cNvPr>
                <p14:cNvContentPartPr/>
                <p14:nvPr/>
              </p14:nvContentPartPr>
              <p14:xfrm>
                <a:off x="5949120" y="4027680"/>
                <a:ext cx="127440" cy="10548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D9104A37-1654-43DB-960B-604A7DA2A5C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940480" y="4018680"/>
                  <a:ext cx="1450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51B96E4E-9D04-4925-B6FA-CB49F2565068}"/>
                    </a:ext>
                  </a:extLst>
                </p14:cNvPr>
                <p14:cNvContentPartPr/>
                <p14:nvPr/>
              </p14:nvContentPartPr>
              <p14:xfrm>
                <a:off x="6123000" y="3953520"/>
                <a:ext cx="159840" cy="13104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51B96E4E-9D04-4925-B6FA-CB49F256506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114000" y="3944520"/>
                  <a:ext cx="177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0D2FE7FE-9AF0-41A0-BC15-18D7F3E5E2B9}"/>
                    </a:ext>
                  </a:extLst>
                </p14:cNvPr>
                <p14:cNvContentPartPr/>
                <p14:nvPr/>
              </p14:nvContentPartPr>
              <p14:xfrm>
                <a:off x="7450680" y="3479760"/>
                <a:ext cx="30600" cy="35784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0D2FE7FE-9AF0-41A0-BC15-18D7F3E5E2B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441680" y="3471120"/>
                  <a:ext cx="482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0E2639B6-7732-4859-8B2D-4FC6CC1B814D}"/>
                    </a:ext>
                  </a:extLst>
                </p14:cNvPr>
                <p14:cNvContentPartPr/>
                <p14:nvPr/>
              </p14:nvContentPartPr>
              <p14:xfrm>
                <a:off x="7444200" y="3506760"/>
                <a:ext cx="213480" cy="20340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0E2639B6-7732-4859-8B2D-4FC6CC1B814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435200" y="3497760"/>
                  <a:ext cx="231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082FBA3B-EB52-4FD9-ACFE-C51BF2C72C78}"/>
                    </a:ext>
                  </a:extLst>
                </p14:cNvPr>
                <p14:cNvContentPartPr/>
                <p14:nvPr/>
              </p14:nvContentPartPr>
              <p14:xfrm>
                <a:off x="7632840" y="3492720"/>
                <a:ext cx="20160" cy="23868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082FBA3B-EB52-4FD9-ACFE-C51BF2C72C7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623840" y="3483720"/>
                  <a:ext cx="378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4434B653-9A55-41BF-888E-823D321377F8}"/>
                    </a:ext>
                  </a:extLst>
                </p14:cNvPr>
                <p14:cNvContentPartPr/>
                <p14:nvPr/>
              </p14:nvContentPartPr>
              <p14:xfrm>
                <a:off x="7618800" y="3607200"/>
                <a:ext cx="1108440" cy="2160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4434B653-9A55-41BF-888E-823D321377F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609800" y="3598560"/>
                  <a:ext cx="11260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F97B3A3A-8317-41A2-B88A-7429113BDA2A}"/>
                    </a:ext>
                  </a:extLst>
                </p14:cNvPr>
                <p14:cNvContentPartPr/>
                <p14:nvPr/>
              </p14:nvContentPartPr>
              <p14:xfrm>
                <a:off x="6817800" y="3679920"/>
                <a:ext cx="38160" cy="44532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F97B3A3A-8317-41A2-B88A-7429113BDA2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809160" y="3671280"/>
                  <a:ext cx="558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CD8E7A7E-7A87-4D9F-A789-C9ED29496B03}"/>
                    </a:ext>
                  </a:extLst>
                </p14:cNvPr>
                <p14:cNvContentPartPr/>
                <p14:nvPr/>
              </p14:nvContentPartPr>
              <p14:xfrm>
                <a:off x="6675600" y="4132440"/>
                <a:ext cx="385560" cy="3420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CD8E7A7E-7A87-4D9F-A789-C9ED29496B0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666600" y="4123440"/>
                  <a:ext cx="4032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557E31C5-5C2A-4B0B-800B-BC3472BFE1C0}"/>
                    </a:ext>
                  </a:extLst>
                </p14:cNvPr>
                <p14:cNvContentPartPr/>
                <p14:nvPr/>
              </p14:nvContentPartPr>
              <p14:xfrm>
                <a:off x="6729600" y="4167000"/>
                <a:ext cx="106200" cy="35280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557E31C5-5C2A-4B0B-800B-BC3472BFE1C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720600" y="4158000"/>
                  <a:ext cx="12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B186C0F0-CF62-4001-AC6E-5957ABB4A1A1}"/>
                    </a:ext>
                  </a:extLst>
                </p14:cNvPr>
                <p14:cNvContentPartPr/>
                <p14:nvPr/>
              </p14:nvContentPartPr>
              <p14:xfrm>
                <a:off x="6805560" y="4169520"/>
                <a:ext cx="299880" cy="35136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B186C0F0-CF62-4001-AC6E-5957ABB4A1A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796560" y="4160520"/>
                  <a:ext cx="3175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8242E9C1-47C6-42BE-911F-743DCA936131}"/>
                    </a:ext>
                  </a:extLst>
                </p14:cNvPr>
                <p14:cNvContentPartPr/>
                <p14:nvPr/>
              </p14:nvContentPartPr>
              <p14:xfrm>
                <a:off x="6909600" y="4519800"/>
                <a:ext cx="45000" cy="52560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8242E9C1-47C6-42BE-911F-743DCA93613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900600" y="4511160"/>
                  <a:ext cx="6264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B4BB4976-B273-4B1B-976C-380D6E64A0D7}"/>
                    </a:ext>
                  </a:extLst>
                </p14:cNvPr>
                <p14:cNvContentPartPr/>
                <p14:nvPr/>
              </p14:nvContentPartPr>
              <p14:xfrm>
                <a:off x="8303520" y="3627720"/>
                <a:ext cx="73440" cy="48996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B4BB4976-B273-4B1B-976C-380D6E64A0D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294520" y="3619080"/>
                  <a:ext cx="9108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9BB8300F-B02A-4E2C-B1A7-D3970A5219A3}"/>
                    </a:ext>
                  </a:extLst>
                </p14:cNvPr>
                <p14:cNvContentPartPr/>
                <p14:nvPr/>
              </p14:nvContentPartPr>
              <p14:xfrm>
                <a:off x="8156280" y="4117320"/>
                <a:ext cx="433440" cy="3168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9BB8300F-B02A-4E2C-B1A7-D3970A5219A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147640" y="4108680"/>
                  <a:ext cx="451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86DF896F-C5BE-4E50-9E3F-A7ADC0C3ECC0}"/>
                    </a:ext>
                  </a:extLst>
                </p14:cNvPr>
                <p14:cNvContentPartPr/>
                <p14:nvPr/>
              </p14:nvContentPartPr>
              <p14:xfrm>
                <a:off x="8210640" y="4196160"/>
                <a:ext cx="79560" cy="38988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86DF896F-C5BE-4E50-9E3F-A7ADC0C3ECC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202000" y="4187520"/>
                  <a:ext cx="972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84254AFB-A4FC-4137-A127-E76336D1C1A3}"/>
                    </a:ext>
                  </a:extLst>
                </p14:cNvPr>
                <p14:cNvContentPartPr/>
                <p14:nvPr/>
              </p14:nvContentPartPr>
              <p14:xfrm>
                <a:off x="8237640" y="4179240"/>
                <a:ext cx="309960" cy="41940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84254AFB-A4FC-4137-A127-E76336D1C1A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228640" y="4170240"/>
                  <a:ext cx="32760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17718723-0C5A-40B9-9C21-66983AF74CFD}"/>
                    </a:ext>
                  </a:extLst>
                </p14:cNvPr>
                <p14:cNvContentPartPr/>
                <p14:nvPr/>
              </p14:nvContentPartPr>
              <p14:xfrm>
                <a:off x="8380560" y="4586040"/>
                <a:ext cx="51480" cy="31932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17718723-0C5A-40B9-9C21-66983AF74CF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371920" y="4577040"/>
                  <a:ext cx="691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54B1A3B5-AE79-4FB4-88C0-748DC3D77867}"/>
                    </a:ext>
                  </a:extLst>
                </p14:cNvPr>
                <p14:cNvContentPartPr/>
                <p14:nvPr/>
              </p14:nvContentPartPr>
              <p14:xfrm>
                <a:off x="8731560" y="3465360"/>
                <a:ext cx="67680" cy="21708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54B1A3B5-AE79-4FB4-88C0-748DC3D7786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722920" y="3456360"/>
                  <a:ext cx="853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EFEC8735-B031-4D10-BFEE-4F39A4FF7124}"/>
                    </a:ext>
                  </a:extLst>
                </p14:cNvPr>
                <p14:cNvContentPartPr/>
                <p14:nvPr/>
              </p14:nvContentPartPr>
              <p14:xfrm>
                <a:off x="8736960" y="3412800"/>
                <a:ext cx="961920" cy="29556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EFEC8735-B031-4D10-BFEE-4F39A4FF712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727960" y="3404160"/>
                  <a:ext cx="9795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90B171AD-646C-4F83-ABAD-A8F0F36B50A1}"/>
                    </a:ext>
                  </a:extLst>
                </p14:cNvPr>
                <p14:cNvContentPartPr/>
                <p14:nvPr/>
              </p14:nvContentPartPr>
              <p14:xfrm>
                <a:off x="9645600" y="3543480"/>
                <a:ext cx="878760" cy="52956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90B171AD-646C-4F83-ABAD-A8F0F36B50A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636960" y="3534840"/>
                  <a:ext cx="89640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63938886-5DD7-4ABC-B117-680845BDD886}"/>
                    </a:ext>
                  </a:extLst>
                </p14:cNvPr>
                <p14:cNvContentPartPr/>
                <p14:nvPr/>
              </p14:nvContentPartPr>
              <p14:xfrm>
                <a:off x="10112520" y="4095000"/>
                <a:ext cx="825480" cy="3420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63938886-5DD7-4ABC-B117-680845BDD88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103880" y="4086360"/>
                  <a:ext cx="8431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A613164F-A683-4B60-859E-F1285E18C099}"/>
                    </a:ext>
                  </a:extLst>
                </p14:cNvPr>
                <p14:cNvContentPartPr/>
                <p14:nvPr/>
              </p14:nvContentPartPr>
              <p14:xfrm>
                <a:off x="10412400" y="4249440"/>
                <a:ext cx="148320" cy="972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A613164F-A683-4B60-859E-F1285E18C09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403400" y="4240800"/>
                  <a:ext cx="1659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EF443EB0-C9EF-4F0D-9AB0-72920434E77C}"/>
                    </a:ext>
                  </a:extLst>
                </p14:cNvPr>
                <p14:cNvContentPartPr/>
                <p14:nvPr/>
              </p14:nvContentPartPr>
              <p14:xfrm>
                <a:off x="10445880" y="4319640"/>
                <a:ext cx="45720" cy="48420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EF443EB0-C9EF-4F0D-9AB0-72920434E77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437240" y="4310640"/>
                  <a:ext cx="6336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9115BA46-2FA6-4183-9F5A-493A29171F65}"/>
                    </a:ext>
                  </a:extLst>
                </p14:cNvPr>
                <p14:cNvContentPartPr/>
                <p14:nvPr/>
              </p14:nvContentPartPr>
              <p14:xfrm>
                <a:off x="5206080" y="4848120"/>
                <a:ext cx="5246640" cy="19584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9115BA46-2FA6-4183-9F5A-493A29171F6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197440" y="4839120"/>
                  <a:ext cx="52642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BBFE3E9F-2038-4F32-823B-E78B7B16F26B}"/>
                    </a:ext>
                  </a:extLst>
                </p14:cNvPr>
                <p14:cNvContentPartPr/>
                <p14:nvPr/>
              </p14:nvContentPartPr>
              <p14:xfrm>
                <a:off x="7579920" y="4995720"/>
                <a:ext cx="44640" cy="26820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BBFE3E9F-2038-4F32-823B-E78B7B16F26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571280" y="4987080"/>
                  <a:ext cx="622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AD4B9568-B78A-4FFF-BCB3-006FE5AD2E9D}"/>
                    </a:ext>
                  </a:extLst>
                </p14:cNvPr>
                <p14:cNvContentPartPr/>
                <p14:nvPr/>
              </p14:nvContentPartPr>
              <p14:xfrm>
                <a:off x="7420440" y="5265360"/>
                <a:ext cx="263880" cy="3312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AD4B9568-B78A-4FFF-BCB3-006FE5AD2E9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411440" y="5256360"/>
                  <a:ext cx="2815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56E1B23C-4BC9-4A0F-B0DC-E26C389F1CEA}"/>
                    </a:ext>
                  </a:extLst>
                </p14:cNvPr>
                <p14:cNvContentPartPr/>
                <p14:nvPr/>
              </p14:nvContentPartPr>
              <p14:xfrm>
                <a:off x="7339440" y="5320440"/>
                <a:ext cx="176760" cy="12924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56E1B23C-4BC9-4A0F-B0DC-E26C389F1CE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330440" y="5311800"/>
                  <a:ext cx="1944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DD174740-0493-44D0-A004-5BC04F252970}"/>
                    </a:ext>
                  </a:extLst>
                </p14:cNvPr>
                <p14:cNvContentPartPr/>
                <p14:nvPr/>
              </p14:nvContentPartPr>
              <p14:xfrm>
                <a:off x="7473360" y="5338440"/>
                <a:ext cx="110880" cy="9576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DD174740-0493-44D0-A004-5BC04F25297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464720" y="5329440"/>
                  <a:ext cx="128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439604C9-2AF2-4551-9D4A-66CD0913CDA8}"/>
                    </a:ext>
                  </a:extLst>
                </p14:cNvPr>
                <p14:cNvContentPartPr/>
                <p14:nvPr/>
              </p14:nvContentPartPr>
              <p14:xfrm>
                <a:off x="7527720" y="5331600"/>
                <a:ext cx="127440" cy="11016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439604C9-2AF2-4551-9D4A-66CD0913CDA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519080" y="5322600"/>
                  <a:ext cx="145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3F7F6BC3-2503-4689-8392-94990E08C224}"/>
                    </a:ext>
                  </a:extLst>
                </p14:cNvPr>
                <p14:cNvContentPartPr/>
                <p14:nvPr/>
              </p14:nvContentPartPr>
              <p14:xfrm>
                <a:off x="7630680" y="5301000"/>
                <a:ext cx="96480" cy="10548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3F7F6BC3-2503-4689-8392-94990E08C22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622040" y="5292360"/>
                  <a:ext cx="114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2D5FB3D2-72A2-4079-A8B0-E27082EFBF6D}"/>
                    </a:ext>
                  </a:extLst>
                </p14:cNvPr>
                <p14:cNvContentPartPr/>
                <p14:nvPr/>
              </p14:nvContentPartPr>
              <p14:xfrm>
                <a:off x="11110440" y="3976200"/>
                <a:ext cx="92520" cy="16776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2D5FB3D2-72A2-4079-A8B0-E27082EFBF6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1101800" y="3967200"/>
                  <a:ext cx="1101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9E164835-FBA5-462A-92CB-734B4BC2BEC2}"/>
                    </a:ext>
                  </a:extLst>
                </p14:cNvPr>
                <p14:cNvContentPartPr/>
                <p14:nvPr/>
              </p14:nvContentPartPr>
              <p14:xfrm>
                <a:off x="11234640" y="4001040"/>
                <a:ext cx="155880" cy="12708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9E164835-FBA5-462A-92CB-734B4BC2BEC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225640" y="3992040"/>
                  <a:ext cx="1735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DB6DA758-FB5E-4680-96C7-20F5CD72D883}"/>
                    </a:ext>
                  </a:extLst>
                </p14:cNvPr>
                <p14:cNvContentPartPr/>
                <p14:nvPr/>
              </p14:nvContentPartPr>
              <p14:xfrm>
                <a:off x="11398440" y="3960360"/>
                <a:ext cx="153720" cy="14904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DB6DA758-FB5E-4680-96C7-20F5CD72D88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389800" y="3951360"/>
                  <a:ext cx="171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3188F4EC-1004-4DE8-BA27-6FC008945685}"/>
                    </a:ext>
                  </a:extLst>
                </p14:cNvPr>
                <p14:cNvContentPartPr/>
                <p14:nvPr/>
              </p14:nvContentPartPr>
              <p14:xfrm>
                <a:off x="9031440" y="3870000"/>
                <a:ext cx="43560" cy="11916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3188F4EC-1004-4DE8-BA27-6FC00894568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022800" y="3861360"/>
                  <a:ext cx="61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7DF14159-6493-4930-873E-48A16BFBEA86}"/>
                    </a:ext>
                  </a:extLst>
                </p14:cNvPr>
                <p14:cNvContentPartPr/>
                <p14:nvPr/>
              </p14:nvContentPartPr>
              <p14:xfrm>
                <a:off x="9112440" y="3873600"/>
                <a:ext cx="118080" cy="10800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7DF14159-6493-4930-873E-48A16BFBEA8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103440" y="3864960"/>
                  <a:ext cx="1357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B4EDD166-4BA1-4779-9753-7EFE796B054D}"/>
                    </a:ext>
                  </a:extLst>
                </p14:cNvPr>
                <p14:cNvContentPartPr/>
                <p14:nvPr/>
              </p14:nvContentPartPr>
              <p14:xfrm>
                <a:off x="9261480" y="3835440"/>
                <a:ext cx="141480" cy="11016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B4EDD166-4BA1-4779-9753-7EFE796B054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252840" y="3826440"/>
                  <a:ext cx="1591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8B035D01-1ED4-48E8-88D3-B2B6C0C71820}"/>
                    </a:ext>
                  </a:extLst>
                </p14:cNvPr>
                <p14:cNvContentPartPr/>
                <p14:nvPr/>
              </p14:nvContentPartPr>
              <p14:xfrm>
                <a:off x="8649840" y="4363560"/>
                <a:ext cx="38520" cy="12852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8B035D01-1ED4-48E8-88D3-B2B6C0C7182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641200" y="4354920"/>
                  <a:ext cx="56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C53511A0-9DDC-4E68-B883-A6DCFBD4DFCF}"/>
                    </a:ext>
                  </a:extLst>
                </p14:cNvPr>
                <p14:cNvContentPartPr/>
                <p14:nvPr/>
              </p14:nvContentPartPr>
              <p14:xfrm>
                <a:off x="8739120" y="4379760"/>
                <a:ext cx="118440" cy="11160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C53511A0-9DDC-4E68-B883-A6DCFBD4DFC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730120" y="4371120"/>
                  <a:ext cx="136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097DBE78-6737-4EF3-BAB5-3A6EE92C62FC}"/>
                    </a:ext>
                  </a:extLst>
                </p14:cNvPr>
                <p14:cNvContentPartPr/>
                <p14:nvPr/>
              </p14:nvContentPartPr>
              <p14:xfrm>
                <a:off x="8895360" y="4329360"/>
                <a:ext cx="164160" cy="12528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097DBE78-6737-4EF3-BAB5-3A6EE92C62F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886360" y="4320720"/>
                  <a:ext cx="1818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78D89F44-31C8-4DB6-A084-90CD7695E9EF}"/>
                    </a:ext>
                  </a:extLst>
                </p14:cNvPr>
                <p14:cNvContentPartPr/>
                <p14:nvPr/>
              </p14:nvContentPartPr>
              <p14:xfrm>
                <a:off x="6083400" y="4494600"/>
                <a:ext cx="26280" cy="12996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78D89F44-31C8-4DB6-A084-90CD7695E9E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074760" y="4485600"/>
                  <a:ext cx="43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B85FE329-4BE4-4786-B4C4-A19FC8BE5701}"/>
                    </a:ext>
                  </a:extLst>
                </p14:cNvPr>
                <p14:cNvContentPartPr/>
                <p14:nvPr/>
              </p14:nvContentPartPr>
              <p14:xfrm>
                <a:off x="6155760" y="4510080"/>
                <a:ext cx="97560" cy="10188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B85FE329-4BE4-4786-B4C4-A19FC8BE570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146760" y="4501440"/>
                  <a:ext cx="1152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33B0FC37-C9F7-4C2A-8B2D-BE94EA16FB6B}"/>
                    </a:ext>
                  </a:extLst>
                </p14:cNvPr>
                <p14:cNvContentPartPr/>
                <p14:nvPr/>
              </p14:nvContentPartPr>
              <p14:xfrm>
                <a:off x="6296880" y="4458960"/>
                <a:ext cx="173520" cy="14796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33B0FC37-C9F7-4C2A-8B2D-BE94EA16FB6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287880" y="4449960"/>
                  <a:ext cx="1911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8100D940-D3DA-410F-B64D-AA446C6C1C8F}"/>
                    </a:ext>
                  </a:extLst>
                </p14:cNvPr>
                <p14:cNvContentPartPr/>
                <p14:nvPr/>
              </p14:nvContentPartPr>
              <p14:xfrm>
                <a:off x="8299200" y="3242520"/>
                <a:ext cx="281160" cy="38808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8100D940-D3DA-410F-B64D-AA446C6C1C8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290200" y="3233520"/>
                  <a:ext cx="2988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CB9EE452-CBDB-4E48-B34F-D16AF91112DE}"/>
                    </a:ext>
                  </a:extLst>
                </p14:cNvPr>
                <p14:cNvContentPartPr/>
                <p14:nvPr/>
              </p14:nvContentPartPr>
              <p14:xfrm>
                <a:off x="8552640" y="3161160"/>
                <a:ext cx="82080" cy="8172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CB9EE452-CBDB-4E48-B34F-D16AF91112D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543640" y="3152160"/>
                  <a:ext cx="997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33D22471-711F-4C0F-9BFE-76BB911B9489}"/>
                    </a:ext>
                  </a:extLst>
                </p14:cNvPr>
                <p14:cNvContentPartPr/>
                <p14:nvPr/>
              </p14:nvContentPartPr>
              <p14:xfrm>
                <a:off x="8673600" y="2975400"/>
                <a:ext cx="136440" cy="20016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33D22471-711F-4C0F-9BFE-76BB911B948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664960" y="2966400"/>
                  <a:ext cx="1540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F6413CDB-BE8E-4EC1-9D45-31A4D12BB0E1}"/>
                    </a:ext>
                  </a:extLst>
                </p14:cNvPr>
                <p14:cNvContentPartPr/>
                <p14:nvPr/>
              </p14:nvContentPartPr>
              <p14:xfrm>
                <a:off x="8811480" y="3113280"/>
                <a:ext cx="82080" cy="8064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F6413CDB-BE8E-4EC1-9D45-31A4D12BB0E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802480" y="3104640"/>
                  <a:ext cx="99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669A045C-D7B2-4893-9B92-B4EC4E2B04AB}"/>
                    </a:ext>
                  </a:extLst>
                </p14:cNvPr>
                <p14:cNvContentPartPr/>
                <p14:nvPr/>
              </p14:nvContentPartPr>
              <p14:xfrm>
                <a:off x="7269600" y="3967920"/>
                <a:ext cx="561240" cy="10584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669A045C-D7B2-4893-9B92-B4EC4E2B04A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260600" y="3958920"/>
                  <a:ext cx="578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4289945B-B27F-4354-9213-D561B6955A25}"/>
                    </a:ext>
                  </a:extLst>
                </p14:cNvPr>
                <p14:cNvContentPartPr/>
                <p14:nvPr/>
              </p14:nvContentPartPr>
              <p14:xfrm>
                <a:off x="7461480" y="4128120"/>
                <a:ext cx="190440" cy="2124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4289945B-B27F-4354-9213-D561B6955A2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452480" y="4119480"/>
                  <a:ext cx="208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7E5E67CF-4A28-4ABA-849E-2E9B4A3C379B}"/>
                    </a:ext>
                  </a:extLst>
                </p14:cNvPr>
                <p14:cNvContentPartPr/>
                <p14:nvPr/>
              </p14:nvContentPartPr>
              <p14:xfrm>
                <a:off x="7489920" y="4126320"/>
                <a:ext cx="151920" cy="17856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7E5E67CF-4A28-4ABA-849E-2E9B4A3C379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481280" y="4117320"/>
                  <a:ext cx="169560" cy="19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F3E323F8-2717-4360-BEAF-9DBCAF1E20F9}"/>
                  </a:ext>
                </a:extLst>
              </p14:cNvPr>
              <p14:cNvContentPartPr/>
              <p14:nvPr/>
            </p14:nvContentPartPr>
            <p14:xfrm>
              <a:off x="612909" y="3061108"/>
              <a:ext cx="346680" cy="3488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F3E323F8-2717-4360-BEAF-9DBCAF1E20F9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604269" y="3052468"/>
                <a:ext cx="36432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C727D34F-7266-4BD3-BFD6-9F296092D1F9}"/>
                  </a:ext>
                </a:extLst>
              </p14:cNvPr>
              <p14:cNvContentPartPr/>
              <p14:nvPr/>
            </p14:nvContentPartPr>
            <p14:xfrm>
              <a:off x="2604789" y="3028708"/>
              <a:ext cx="460800" cy="3312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C727D34F-7266-4BD3-BFD6-9F296092D1F9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2595789" y="3019708"/>
                <a:ext cx="47844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F485121C-7F72-4377-BF03-E0936E931539}"/>
                  </a:ext>
                </a:extLst>
              </p14:cNvPr>
              <p14:cNvContentPartPr/>
              <p14:nvPr/>
            </p14:nvContentPartPr>
            <p14:xfrm>
              <a:off x="484029" y="1065988"/>
              <a:ext cx="127800" cy="21240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F485121C-7F72-4377-BF03-E0936E931539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475029" y="1056988"/>
                <a:ext cx="1454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7AB2CEC4-62A5-4950-83AB-38D76FA78D7B}"/>
                  </a:ext>
                </a:extLst>
              </p14:cNvPr>
              <p14:cNvContentPartPr/>
              <p14:nvPr/>
            </p14:nvContentPartPr>
            <p14:xfrm>
              <a:off x="545229" y="1384948"/>
              <a:ext cx="82440" cy="29844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7AB2CEC4-62A5-4950-83AB-38D76FA78D7B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536229" y="1376308"/>
                <a:ext cx="10008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B4EACF03-9139-4040-B4B0-40AA1462D153}"/>
                  </a:ext>
                </a:extLst>
              </p14:cNvPr>
              <p14:cNvContentPartPr/>
              <p14:nvPr/>
            </p14:nvContentPartPr>
            <p14:xfrm>
              <a:off x="8236269" y="1100188"/>
              <a:ext cx="270360" cy="6624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B4EACF03-9139-4040-B4B0-40AA1462D153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227629" y="1091188"/>
                <a:ext cx="2880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id="{FD9AC577-0953-4EE2-853D-F57197967B7B}"/>
                  </a:ext>
                </a:extLst>
              </p14:cNvPr>
              <p14:cNvContentPartPr/>
              <p14:nvPr/>
            </p14:nvContentPartPr>
            <p14:xfrm>
              <a:off x="9993069" y="243028"/>
              <a:ext cx="47880" cy="177840"/>
            </p14:xfrm>
          </p:contentPart>
        </mc:Choice>
        <mc:Fallback xmlns=""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FD9AC577-0953-4EE2-853D-F57197967B7B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9984069" y="234388"/>
                <a:ext cx="6552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C4CDA9C1-1E18-4D55-9429-A85FCB27364F}"/>
                  </a:ext>
                </a:extLst>
              </p14:cNvPr>
              <p14:cNvContentPartPr/>
              <p14:nvPr/>
            </p14:nvContentPartPr>
            <p14:xfrm>
              <a:off x="2607309" y="1477108"/>
              <a:ext cx="57600" cy="140760"/>
            </p14:xfrm>
          </p:contentPart>
        </mc:Choice>
        <mc:Fallback xmlns=""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C4CDA9C1-1E18-4D55-9429-A85FCB27364F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2598309" y="1468108"/>
                <a:ext cx="7524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58" name="Entrada de lápiz 57">
                <a:extLst>
                  <a:ext uri="{FF2B5EF4-FFF2-40B4-BE49-F238E27FC236}">
                    <a16:creationId xmlns:a16="http://schemas.microsoft.com/office/drawing/2014/main" id="{08AE7FB5-E46E-4F7E-AFCE-DF047DDF754C}"/>
                  </a:ext>
                </a:extLst>
              </p14:cNvPr>
              <p14:cNvContentPartPr/>
              <p14:nvPr/>
            </p14:nvContentPartPr>
            <p14:xfrm>
              <a:off x="4877829" y="477388"/>
              <a:ext cx="561600" cy="17640"/>
            </p14:xfrm>
          </p:contentPart>
        </mc:Choice>
        <mc:Fallback xmlns="">
          <p:pic>
            <p:nvPicPr>
              <p:cNvPr id="58" name="Entrada de lápiz 57">
                <a:extLst>
                  <a:ext uri="{FF2B5EF4-FFF2-40B4-BE49-F238E27FC236}">
                    <a16:creationId xmlns:a16="http://schemas.microsoft.com/office/drawing/2014/main" id="{08AE7FB5-E46E-4F7E-AFCE-DF047DDF754C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4869189" y="468388"/>
                <a:ext cx="57924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59" name="Entrada de lápiz 58">
                <a:extLst>
                  <a:ext uri="{FF2B5EF4-FFF2-40B4-BE49-F238E27FC236}">
                    <a16:creationId xmlns:a16="http://schemas.microsoft.com/office/drawing/2014/main" id="{F3F8017F-5D9B-4B0E-B381-AEC5F392C1A0}"/>
                  </a:ext>
                </a:extLst>
              </p14:cNvPr>
              <p14:cNvContentPartPr/>
              <p14:nvPr/>
            </p14:nvContentPartPr>
            <p14:xfrm>
              <a:off x="164349" y="739828"/>
              <a:ext cx="431640" cy="10080"/>
            </p14:xfrm>
          </p:contentPart>
        </mc:Choice>
        <mc:Fallback xmlns="">
          <p:pic>
            <p:nvPicPr>
              <p:cNvPr id="59" name="Entrada de lápiz 58">
                <a:extLst>
                  <a:ext uri="{FF2B5EF4-FFF2-40B4-BE49-F238E27FC236}">
                    <a16:creationId xmlns:a16="http://schemas.microsoft.com/office/drawing/2014/main" id="{F3F8017F-5D9B-4B0E-B381-AEC5F392C1A0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155349" y="731188"/>
                <a:ext cx="44928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upo 96">
            <a:extLst>
              <a:ext uri="{FF2B5EF4-FFF2-40B4-BE49-F238E27FC236}">
                <a16:creationId xmlns:a16="http://schemas.microsoft.com/office/drawing/2014/main" id="{9E1D88AE-F164-4076-8720-AF8826D8F135}"/>
              </a:ext>
            </a:extLst>
          </p:cNvPr>
          <p:cNvGrpSpPr/>
          <p:nvPr/>
        </p:nvGrpSpPr>
        <p:grpSpPr>
          <a:xfrm>
            <a:off x="5005269" y="16228"/>
            <a:ext cx="3440880" cy="2764440"/>
            <a:chOff x="5005269" y="16228"/>
            <a:chExt cx="3440880" cy="276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F9C2B9A9-F648-4064-A781-603F9B727A47}"/>
                    </a:ext>
                  </a:extLst>
                </p14:cNvPr>
                <p14:cNvContentPartPr/>
                <p14:nvPr/>
              </p14:nvContentPartPr>
              <p14:xfrm>
                <a:off x="7980309" y="451828"/>
                <a:ext cx="103680" cy="11844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F9C2B9A9-F648-4064-A781-603F9B727A4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971669" y="442828"/>
                  <a:ext cx="1213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F7C4C186-59CD-44DC-BD38-97ABF5F9348A}"/>
                    </a:ext>
                  </a:extLst>
                </p14:cNvPr>
                <p14:cNvContentPartPr/>
                <p14:nvPr/>
              </p14:nvContentPartPr>
              <p14:xfrm>
                <a:off x="8107389" y="2067508"/>
                <a:ext cx="100080" cy="15660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F7C4C186-59CD-44DC-BD38-97ABF5F9348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098749" y="2058868"/>
                  <a:ext cx="117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C032A642-F063-4138-8B79-52FAE238C786}"/>
                    </a:ext>
                  </a:extLst>
                </p14:cNvPr>
                <p14:cNvContentPartPr/>
                <p14:nvPr/>
              </p14:nvContentPartPr>
              <p14:xfrm>
                <a:off x="7979229" y="101188"/>
                <a:ext cx="162360" cy="1429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C032A642-F063-4138-8B79-52FAE238C78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970229" y="92548"/>
                  <a:ext cx="180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1FC29652-8D07-40AC-9B72-9209B783DD0F}"/>
                    </a:ext>
                  </a:extLst>
                </p14:cNvPr>
                <p14:cNvContentPartPr/>
                <p14:nvPr/>
              </p14:nvContentPartPr>
              <p14:xfrm>
                <a:off x="8293869" y="1842148"/>
                <a:ext cx="152280" cy="25812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1FC29652-8D07-40AC-9B72-9209B783DD0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285229" y="1833508"/>
                  <a:ext cx="1699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A11257AE-9061-4563-8659-263D80E82D2E}"/>
                    </a:ext>
                  </a:extLst>
                </p14:cNvPr>
                <p14:cNvContentPartPr/>
                <p14:nvPr/>
              </p14:nvContentPartPr>
              <p14:xfrm>
                <a:off x="5005269" y="16228"/>
                <a:ext cx="3156480" cy="276444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A11257AE-9061-4563-8659-263D80E82D2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996629" y="7588"/>
                  <a:ext cx="3174120" cy="27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884CAF4F-B118-43BA-BC5D-5B3F7C6302C1}"/>
                    </a:ext>
                  </a:extLst>
                </p14:cNvPr>
                <p14:cNvContentPartPr/>
                <p14:nvPr/>
              </p14:nvContentPartPr>
              <p14:xfrm>
                <a:off x="7783029" y="173188"/>
                <a:ext cx="616320" cy="198288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884CAF4F-B118-43BA-BC5D-5B3F7C6302C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774029" y="164548"/>
                  <a:ext cx="633960" cy="20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2AB8D164-93F7-4F59-8BB1-F8119A82898B}"/>
              </a:ext>
            </a:extLst>
          </p:cNvPr>
          <p:cNvGrpSpPr/>
          <p:nvPr/>
        </p:nvGrpSpPr>
        <p:grpSpPr>
          <a:xfrm>
            <a:off x="2989629" y="3289348"/>
            <a:ext cx="4186440" cy="2538360"/>
            <a:chOff x="2989629" y="3289348"/>
            <a:chExt cx="4186440" cy="253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D9FFC27E-69FF-45AA-9415-F36DD36F6E7A}"/>
                    </a:ext>
                  </a:extLst>
                </p14:cNvPr>
                <p14:cNvContentPartPr/>
                <p14:nvPr/>
              </p14:nvContentPartPr>
              <p14:xfrm>
                <a:off x="3108789" y="3370708"/>
                <a:ext cx="1211400" cy="3369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D9FFC27E-69FF-45AA-9415-F36DD36F6E7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100149" y="3361708"/>
                  <a:ext cx="12290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FBE3C860-AC24-4E2D-8B5B-458E850286D8}"/>
                    </a:ext>
                  </a:extLst>
                </p14:cNvPr>
                <p14:cNvContentPartPr/>
                <p14:nvPr/>
              </p14:nvContentPartPr>
              <p14:xfrm>
                <a:off x="4281309" y="3577708"/>
                <a:ext cx="170640" cy="22176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FBE3C860-AC24-4E2D-8B5B-458E850286D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272669" y="3569068"/>
                  <a:ext cx="188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9C350B6E-2F83-4248-8798-7CDFCFCC8909}"/>
                    </a:ext>
                  </a:extLst>
                </p14:cNvPr>
                <p14:cNvContentPartPr/>
                <p14:nvPr/>
              </p14:nvContentPartPr>
              <p14:xfrm>
                <a:off x="2989629" y="3289348"/>
                <a:ext cx="212760" cy="18324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9C350B6E-2F83-4248-8798-7CDFCFCC890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980989" y="3280708"/>
                  <a:ext cx="230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6F0645BF-EB29-4CA1-92E9-8CD371372713}"/>
                    </a:ext>
                  </a:extLst>
                </p14:cNvPr>
                <p14:cNvContentPartPr/>
                <p14:nvPr/>
              </p14:nvContentPartPr>
              <p14:xfrm>
                <a:off x="4256829" y="3578428"/>
                <a:ext cx="20160" cy="21708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6F0645BF-EB29-4CA1-92E9-8CD371372713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247829" y="3569428"/>
                  <a:ext cx="378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B33FBFE6-69B0-4FF2-9786-EC88E7C2D75B}"/>
                    </a:ext>
                  </a:extLst>
                </p14:cNvPr>
                <p14:cNvContentPartPr/>
                <p14:nvPr/>
              </p14:nvContentPartPr>
              <p14:xfrm>
                <a:off x="7018029" y="3618748"/>
                <a:ext cx="87480" cy="7668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B33FBFE6-69B0-4FF2-9786-EC88E7C2D75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9029" y="3610108"/>
                  <a:ext cx="1051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7518771C-F7D3-457B-9949-C16B65E8FB81}"/>
                    </a:ext>
                  </a:extLst>
                </p14:cNvPr>
                <p14:cNvContentPartPr/>
                <p14:nvPr/>
              </p14:nvContentPartPr>
              <p14:xfrm>
                <a:off x="7072389" y="4926988"/>
                <a:ext cx="77760" cy="11088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7518771C-F7D3-457B-9949-C16B65E8FB8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063389" y="4918348"/>
                  <a:ext cx="954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00348DBA-4728-436D-8B14-F62A1806FE1E}"/>
                    </a:ext>
                  </a:extLst>
                </p14:cNvPr>
                <p14:cNvContentPartPr/>
                <p14:nvPr/>
              </p14:nvContentPartPr>
              <p14:xfrm>
                <a:off x="3514509" y="3359548"/>
                <a:ext cx="3661560" cy="246816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00348DBA-4728-436D-8B14-F62A1806FE1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505509" y="3350908"/>
                  <a:ext cx="3679200" cy="248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upo 126">
            <a:extLst>
              <a:ext uri="{FF2B5EF4-FFF2-40B4-BE49-F238E27FC236}">
                <a16:creationId xmlns:a16="http://schemas.microsoft.com/office/drawing/2014/main" id="{5E82F7FB-C733-4164-89EA-00EC1E9D4564}"/>
              </a:ext>
            </a:extLst>
          </p:cNvPr>
          <p:cNvGrpSpPr/>
          <p:nvPr/>
        </p:nvGrpSpPr>
        <p:grpSpPr>
          <a:xfrm>
            <a:off x="7695189" y="2748268"/>
            <a:ext cx="4097520" cy="3420000"/>
            <a:chOff x="7695189" y="2748268"/>
            <a:chExt cx="4097520" cy="342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0EF1AFF7-EDA3-4139-8D43-9445DD1E4255}"/>
                    </a:ext>
                  </a:extLst>
                </p14:cNvPr>
                <p14:cNvContentPartPr/>
                <p14:nvPr/>
              </p14:nvContentPartPr>
              <p14:xfrm>
                <a:off x="7695189" y="4217788"/>
                <a:ext cx="73080" cy="14940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0EF1AFF7-EDA3-4139-8D43-9445DD1E425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686549" y="4208788"/>
                  <a:ext cx="907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DCF22E8E-7ABF-4F3B-B945-9CD23CB9C4CB}"/>
                    </a:ext>
                  </a:extLst>
                </p14:cNvPr>
                <p14:cNvContentPartPr/>
                <p14:nvPr/>
              </p14:nvContentPartPr>
              <p14:xfrm>
                <a:off x="8961309" y="2990908"/>
                <a:ext cx="77040" cy="19944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DCF22E8E-7ABF-4F3B-B945-9CD23CB9C4C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952669" y="2982268"/>
                  <a:ext cx="946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8277DD67-1082-433C-9C42-73994F01A245}"/>
                    </a:ext>
                  </a:extLst>
                </p14:cNvPr>
                <p14:cNvContentPartPr/>
                <p14:nvPr/>
              </p14:nvContentPartPr>
              <p14:xfrm>
                <a:off x="8000109" y="3573028"/>
                <a:ext cx="69480" cy="12816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8277DD67-1082-433C-9C42-73994F01A24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91469" y="3564388"/>
                  <a:ext cx="871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3AC3F1D8-C36B-4DAD-97E2-13070F8084CA}"/>
                    </a:ext>
                  </a:extLst>
                </p14:cNvPr>
                <p14:cNvContentPartPr/>
                <p14:nvPr/>
              </p14:nvContentPartPr>
              <p14:xfrm>
                <a:off x="8034309" y="4886668"/>
                <a:ext cx="71280" cy="10800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3AC3F1D8-C36B-4DAD-97E2-13070F8084C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025309" y="4878028"/>
                  <a:ext cx="88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1074439B-CE02-4B8E-A3A2-E2C433A0FFF4}"/>
                    </a:ext>
                  </a:extLst>
                </p14:cNvPr>
                <p14:cNvContentPartPr/>
                <p14:nvPr/>
              </p14:nvContentPartPr>
              <p14:xfrm>
                <a:off x="7901109" y="2748268"/>
                <a:ext cx="3891600" cy="342000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1074439B-CE02-4B8E-A3A2-E2C433A0FFF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892469" y="2739268"/>
                  <a:ext cx="3909240" cy="3437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66153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upo 153">
            <a:extLst>
              <a:ext uri="{FF2B5EF4-FFF2-40B4-BE49-F238E27FC236}">
                <a16:creationId xmlns:a16="http://schemas.microsoft.com/office/drawing/2014/main" id="{EFC8D5B8-1C5D-4D04-BFB5-6F18BC04AE38}"/>
              </a:ext>
            </a:extLst>
          </p:cNvPr>
          <p:cNvGrpSpPr/>
          <p:nvPr/>
        </p:nvGrpSpPr>
        <p:grpSpPr>
          <a:xfrm>
            <a:off x="179940" y="167580"/>
            <a:ext cx="4509720" cy="2492640"/>
            <a:chOff x="5414880" y="53280"/>
            <a:chExt cx="4509720" cy="249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51DB61B5-3AD5-4D03-97BD-9F07A05088D3}"/>
                    </a:ext>
                  </a:extLst>
                </p14:cNvPr>
                <p14:cNvContentPartPr/>
                <p14:nvPr/>
              </p14:nvContentPartPr>
              <p14:xfrm>
                <a:off x="6132000" y="635400"/>
                <a:ext cx="87480" cy="4888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51DB61B5-3AD5-4D03-97BD-9F07A05088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23360" y="626760"/>
                  <a:ext cx="10512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1B3BDB8D-1AD0-478F-BD9A-30D4E72689A3}"/>
                    </a:ext>
                  </a:extLst>
                </p14:cNvPr>
                <p14:cNvContentPartPr/>
                <p14:nvPr/>
              </p14:nvContentPartPr>
              <p14:xfrm>
                <a:off x="5807640" y="1125000"/>
                <a:ext cx="828000" cy="446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1B3BDB8D-1AD0-478F-BD9A-30D4E72689A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98640" y="1116360"/>
                  <a:ext cx="8456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0FE1319D-4A7A-4891-8B8A-D109659AF655}"/>
                    </a:ext>
                  </a:extLst>
                </p14:cNvPr>
                <p14:cNvContentPartPr/>
                <p14:nvPr/>
              </p14:nvContentPartPr>
              <p14:xfrm>
                <a:off x="6122640" y="1254240"/>
                <a:ext cx="134280" cy="154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0FE1319D-4A7A-4891-8B8A-D109659AF65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14000" y="1245240"/>
                  <a:ext cx="1519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740C9B9D-BB32-49DF-A562-E770E02579B1}"/>
                    </a:ext>
                  </a:extLst>
                </p14:cNvPr>
                <p14:cNvContentPartPr/>
                <p14:nvPr/>
              </p14:nvContentPartPr>
              <p14:xfrm>
                <a:off x="5414880" y="1306800"/>
                <a:ext cx="54360" cy="1490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740C9B9D-BB32-49DF-A562-E770E02579B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05880" y="1297800"/>
                  <a:ext cx="72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8BDC08A9-771E-430E-BF3F-49D891E5F8B7}"/>
                    </a:ext>
                  </a:extLst>
                </p14:cNvPr>
                <p14:cNvContentPartPr/>
                <p14:nvPr/>
              </p14:nvContentPartPr>
              <p14:xfrm>
                <a:off x="5521080" y="1304280"/>
                <a:ext cx="104400" cy="1317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8BDC08A9-771E-430E-BF3F-49D891E5F8B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12080" y="1295280"/>
                  <a:ext cx="1220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723F2577-DEDF-43AB-866F-14791710A0B9}"/>
                    </a:ext>
                  </a:extLst>
                </p14:cNvPr>
                <p14:cNvContentPartPr/>
                <p14:nvPr/>
              </p14:nvContentPartPr>
              <p14:xfrm>
                <a:off x="5665080" y="1318680"/>
                <a:ext cx="88920" cy="10224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723F2577-DEDF-43AB-866F-14791710A0B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56440" y="1310040"/>
                  <a:ext cx="106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B523204F-EEFA-4143-89F9-ACDBA79262E3}"/>
                    </a:ext>
                  </a:extLst>
                </p14:cNvPr>
                <p14:cNvContentPartPr/>
                <p14:nvPr/>
              </p14:nvContentPartPr>
              <p14:xfrm>
                <a:off x="6173400" y="1258560"/>
                <a:ext cx="18720" cy="91404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B523204F-EEFA-4143-89F9-ACDBA79262E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64400" y="1249920"/>
                  <a:ext cx="36360" cy="9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BF9836E6-27EF-4F6E-BE16-7F8857414AD2}"/>
                    </a:ext>
                  </a:extLst>
                </p14:cNvPr>
                <p14:cNvContentPartPr/>
                <p14:nvPr/>
              </p14:nvContentPartPr>
              <p14:xfrm>
                <a:off x="5969280" y="152280"/>
                <a:ext cx="302760" cy="12384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BF9836E6-27EF-4F6E-BE16-7F8857414AD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60640" y="143640"/>
                  <a:ext cx="3204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5D652F41-7854-4D7A-A9E7-1CE58F2AA271}"/>
                    </a:ext>
                  </a:extLst>
                </p14:cNvPr>
                <p14:cNvContentPartPr/>
                <p14:nvPr/>
              </p14:nvContentPartPr>
              <p14:xfrm>
                <a:off x="5829600" y="111240"/>
                <a:ext cx="44280" cy="26172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5D652F41-7854-4D7A-A9E7-1CE58F2AA27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20600" y="102240"/>
                  <a:ext cx="619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7D3F9415-4DB8-4627-AE5E-D1061464D40A}"/>
                    </a:ext>
                  </a:extLst>
                </p14:cNvPr>
                <p14:cNvContentPartPr/>
                <p14:nvPr/>
              </p14:nvContentPartPr>
              <p14:xfrm>
                <a:off x="5831040" y="53280"/>
                <a:ext cx="562680" cy="3189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7D3F9415-4DB8-4627-AE5E-D1061464D40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22400" y="44280"/>
                  <a:ext cx="5803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DA9D7501-E7DE-4EF2-BBE0-FA45A8E15C91}"/>
                    </a:ext>
                  </a:extLst>
                </p14:cNvPr>
                <p14:cNvContentPartPr/>
                <p14:nvPr/>
              </p14:nvContentPartPr>
              <p14:xfrm>
                <a:off x="5833200" y="403200"/>
                <a:ext cx="561240" cy="262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DA9D7501-E7DE-4EF2-BBE0-FA45A8E15C9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824200" y="394200"/>
                  <a:ext cx="578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A8F35734-7796-49E1-A583-9900496F73CF}"/>
                    </a:ext>
                  </a:extLst>
                </p14:cNvPr>
                <p14:cNvContentPartPr/>
                <p14:nvPr/>
              </p14:nvContentPartPr>
              <p14:xfrm>
                <a:off x="6151440" y="572400"/>
                <a:ext cx="785160" cy="522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A8F35734-7796-49E1-A583-9900496F73C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42800" y="563400"/>
                  <a:ext cx="8028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28E8E7C1-0BB0-44AC-896F-6A5F1846E2FD}"/>
                    </a:ext>
                  </a:extLst>
                </p14:cNvPr>
                <p14:cNvContentPartPr/>
                <p14:nvPr/>
              </p14:nvContentPartPr>
              <p14:xfrm>
                <a:off x="6962160" y="475920"/>
                <a:ext cx="24840" cy="2181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28E8E7C1-0BB0-44AC-896F-6A5F1846E2F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53520" y="467280"/>
                  <a:ext cx="424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A8C47FC4-6265-450E-B61E-A9A89820FAF0}"/>
                    </a:ext>
                  </a:extLst>
                </p14:cNvPr>
                <p14:cNvContentPartPr/>
                <p14:nvPr/>
              </p14:nvContentPartPr>
              <p14:xfrm>
                <a:off x="6969000" y="450360"/>
                <a:ext cx="844200" cy="26640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A8C47FC4-6265-450E-B61E-A9A89820FAF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60360" y="441360"/>
                  <a:ext cx="8618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22B95FD8-77AF-4C90-B2A3-E00152BD3EE8}"/>
                    </a:ext>
                  </a:extLst>
                </p14:cNvPr>
                <p14:cNvContentPartPr/>
                <p14:nvPr/>
              </p14:nvContentPartPr>
              <p14:xfrm>
                <a:off x="7107600" y="259200"/>
                <a:ext cx="24840" cy="1076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22B95FD8-77AF-4C90-B2A3-E00152BD3EE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98960" y="250560"/>
                  <a:ext cx="42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C6056273-AC47-4CA1-B0B1-F2F4804966D7}"/>
                    </a:ext>
                  </a:extLst>
                </p14:cNvPr>
                <p14:cNvContentPartPr/>
                <p14:nvPr/>
              </p14:nvContentPartPr>
              <p14:xfrm>
                <a:off x="7204080" y="235440"/>
                <a:ext cx="109800" cy="1173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C6056273-AC47-4CA1-B0B1-F2F4804966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95080" y="226440"/>
                  <a:ext cx="127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A7E4BB9C-F7EB-4D9A-809A-3ED181394D35}"/>
                    </a:ext>
                  </a:extLst>
                </p14:cNvPr>
                <p14:cNvContentPartPr/>
                <p14:nvPr/>
              </p14:nvContentPartPr>
              <p14:xfrm>
                <a:off x="7339080" y="191160"/>
                <a:ext cx="109440" cy="1198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A7E4BB9C-F7EB-4D9A-809A-3ED181394D3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30080" y="182160"/>
                  <a:ext cx="127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595150F3-57C4-4C73-B8A8-F063EDCA6D23}"/>
                    </a:ext>
                  </a:extLst>
                </p14:cNvPr>
                <p14:cNvContentPartPr/>
                <p14:nvPr/>
              </p14:nvContentPartPr>
              <p14:xfrm>
                <a:off x="7781520" y="522000"/>
                <a:ext cx="514080" cy="4140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595150F3-57C4-4C73-B8A8-F063EDCA6D2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72880" y="513360"/>
                  <a:ext cx="531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89A6D3BA-9392-44A6-B42F-71B28E65AB0D}"/>
                    </a:ext>
                  </a:extLst>
                </p14:cNvPr>
                <p14:cNvContentPartPr/>
                <p14:nvPr/>
              </p14:nvContentPartPr>
              <p14:xfrm>
                <a:off x="8286960" y="380880"/>
                <a:ext cx="22320" cy="2696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89A6D3BA-9392-44A6-B42F-71B28E65AB0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77960" y="371880"/>
                  <a:ext cx="39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B5C8F8D6-F891-4C93-814E-8A6304137DA3}"/>
                    </a:ext>
                  </a:extLst>
                </p14:cNvPr>
                <p14:cNvContentPartPr/>
                <p14:nvPr/>
              </p14:nvContentPartPr>
              <p14:xfrm>
                <a:off x="8258880" y="387000"/>
                <a:ext cx="254880" cy="29484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B5C8F8D6-F891-4C93-814E-8A6304137DA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50240" y="378360"/>
                  <a:ext cx="2725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0C407F12-1A7E-4F2F-B0A2-7F2EE413E58F}"/>
                    </a:ext>
                  </a:extLst>
                </p14:cNvPr>
                <p14:cNvContentPartPr/>
                <p14:nvPr/>
              </p14:nvContentPartPr>
              <p14:xfrm>
                <a:off x="8493960" y="355320"/>
                <a:ext cx="39600" cy="2746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0C407F12-1A7E-4F2F-B0A2-7F2EE413E58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85320" y="346680"/>
                  <a:ext cx="572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55C94007-D202-4783-A53D-1799D186FC09}"/>
                    </a:ext>
                  </a:extLst>
                </p14:cNvPr>
                <p14:cNvContentPartPr/>
                <p14:nvPr/>
              </p14:nvContentPartPr>
              <p14:xfrm>
                <a:off x="8493240" y="473760"/>
                <a:ext cx="865440" cy="284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55C94007-D202-4783-A53D-1799D186FC0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84240" y="464760"/>
                  <a:ext cx="883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C360C085-BEA0-4C8C-B8B6-78C07D4D8D79}"/>
                    </a:ext>
                  </a:extLst>
                </p14:cNvPr>
                <p14:cNvContentPartPr/>
                <p14:nvPr/>
              </p14:nvContentPartPr>
              <p14:xfrm>
                <a:off x="8030640" y="539280"/>
                <a:ext cx="60120" cy="5785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C360C085-BEA0-4C8C-B8B6-78C07D4D8D7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21640" y="530640"/>
                  <a:ext cx="7776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BA761B8C-7A56-42FC-9A10-2D070F0306AE}"/>
                    </a:ext>
                  </a:extLst>
                </p14:cNvPr>
                <p14:cNvContentPartPr/>
                <p14:nvPr/>
              </p14:nvContentPartPr>
              <p14:xfrm>
                <a:off x="7855320" y="1105560"/>
                <a:ext cx="363960" cy="363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BA761B8C-7A56-42FC-9A10-2D070F0306A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46680" y="1096560"/>
                  <a:ext cx="3816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216D94D6-886C-478D-9ED5-FE152F51C5AE}"/>
                    </a:ext>
                  </a:extLst>
                </p14:cNvPr>
                <p14:cNvContentPartPr/>
                <p14:nvPr/>
              </p14:nvContentPartPr>
              <p14:xfrm>
                <a:off x="7862520" y="1145160"/>
                <a:ext cx="115560" cy="3945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216D94D6-886C-478D-9ED5-FE152F51C5A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53520" y="1136520"/>
                  <a:ext cx="1332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7C609DAE-584B-4AEB-B7DA-58DFFE699246}"/>
                    </a:ext>
                  </a:extLst>
                </p14:cNvPr>
                <p14:cNvContentPartPr/>
                <p14:nvPr/>
              </p14:nvContentPartPr>
              <p14:xfrm>
                <a:off x="7944960" y="1116360"/>
                <a:ext cx="308880" cy="44388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7C609DAE-584B-4AEB-B7DA-58DFFE69924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35960" y="1107720"/>
                  <a:ext cx="3265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A0CF7D68-1F50-4D61-956C-5428408A4561}"/>
                    </a:ext>
                  </a:extLst>
                </p14:cNvPr>
                <p14:cNvContentPartPr/>
                <p14:nvPr/>
              </p14:nvContentPartPr>
              <p14:xfrm>
                <a:off x="7204080" y="1278000"/>
                <a:ext cx="103320" cy="15912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A0CF7D68-1F50-4D61-956C-5428408A456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95440" y="1269360"/>
                  <a:ext cx="120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F75C79FE-6780-4805-BC6D-581E8B2195B1}"/>
                    </a:ext>
                  </a:extLst>
                </p14:cNvPr>
                <p14:cNvContentPartPr/>
                <p14:nvPr/>
              </p14:nvContentPartPr>
              <p14:xfrm>
                <a:off x="7395600" y="1282320"/>
                <a:ext cx="91800" cy="10692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F75C79FE-6780-4805-BC6D-581E8B2195B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86600" y="1273320"/>
                  <a:ext cx="109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92A62A73-FA7C-42DE-80A3-ECAF91AC624B}"/>
                    </a:ext>
                  </a:extLst>
                </p14:cNvPr>
                <p14:cNvContentPartPr/>
                <p14:nvPr/>
              </p14:nvContentPartPr>
              <p14:xfrm>
                <a:off x="7523760" y="1217880"/>
                <a:ext cx="145800" cy="13932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92A62A73-FA7C-42DE-80A3-ECAF91AC624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15120" y="1208880"/>
                  <a:ext cx="1634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10BE4677-6350-449F-8DAE-FF4B8B51630E}"/>
                    </a:ext>
                  </a:extLst>
                </p14:cNvPr>
                <p14:cNvContentPartPr/>
                <p14:nvPr/>
              </p14:nvContentPartPr>
              <p14:xfrm>
                <a:off x="9333120" y="462600"/>
                <a:ext cx="65160" cy="4323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10BE4677-6350-449F-8DAE-FF4B8B51630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324120" y="453600"/>
                  <a:ext cx="8280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9415572B-65D2-486B-8886-E1FE59BE682A}"/>
                    </a:ext>
                  </a:extLst>
                </p14:cNvPr>
                <p14:cNvContentPartPr/>
                <p14:nvPr/>
              </p14:nvContentPartPr>
              <p14:xfrm>
                <a:off x="9188400" y="911880"/>
                <a:ext cx="324360" cy="2628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9415572B-65D2-486B-8886-E1FE59BE682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179760" y="902880"/>
                  <a:ext cx="3420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0F639958-6B2E-487B-8936-F8E77B104534}"/>
                    </a:ext>
                  </a:extLst>
                </p14:cNvPr>
                <p14:cNvContentPartPr/>
                <p14:nvPr/>
              </p14:nvContentPartPr>
              <p14:xfrm>
                <a:off x="9238440" y="968400"/>
                <a:ext cx="54360" cy="3877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0F639958-6B2E-487B-8936-F8E77B10453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229440" y="959760"/>
                  <a:ext cx="720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F4524B3D-6632-440E-AA3F-C4AEBBAC4154}"/>
                    </a:ext>
                  </a:extLst>
                </p14:cNvPr>
                <p14:cNvContentPartPr/>
                <p14:nvPr/>
              </p14:nvContentPartPr>
              <p14:xfrm>
                <a:off x="9306480" y="972720"/>
                <a:ext cx="252360" cy="39492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F4524B3D-6632-440E-AA3F-C4AEBBAC415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297480" y="963720"/>
                  <a:ext cx="27000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4B92D721-C1BE-4FD3-8C76-2290CB1102E4}"/>
                    </a:ext>
                  </a:extLst>
                </p14:cNvPr>
                <p14:cNvContentPartPr/>
                <p14:nvPr/>
              </p14:nvContentPartPr>
              <p14:xfrm>
                <a:off x="8661360" y="1103040"/>
                <a:ext cx="91080" cy="15552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4B92D721-C1BE-4FD3-8C76-2290CB1102E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52360" y="1094040"/>
                  <a:ext cx="108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75EBA7BA-7F32-4B7F-A861-55DEE1C69FB7}"/>
                    </a:ext>
                  </a:extLst>
                </p14:cNvPr>
                <p14:cNvContentPartPr/>
                <p14:nvPr/>
              </p14:nvContentPartPr>
              <p14:xfrm>
                <a:off x="8790240" y="1119600"/>
                <a:ext cx="89280" cy="10908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75EBA7BA-7F32-4B7F-A861-55DEE1C69FB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81240" y="1110600"/>
                  <a:ext cx="1069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21C59C92-ED9D-41C2-85B9-AE72865AED9D}"/>
                    </a:ext>
                  </a:extLst>
                </p14:cNvPr>
                <p14:cNvContentPartPr/>
                <p14:nvPr/>
              </p14:nvContentPartPr>
              <p14:xfrm>
                <a:off x="8896800" y="1084320"/>
                <a:ext cx="140040" cy="13176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21C59C92-ED9D-41C2-85B9-AE72865AED9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888160" y="1075680"/>
                  <a:ext cx="1576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0AB22914-C29C-47D4-AB8F-967F93A627C4}"/>
                    </a:ext>
                  </a:extLst>
                </p14:cNvPr>
                <p14:cNvContentPartPr/>
                <p14:nvPr/>
              </p14:nvContentPartPr>
              <p14:xfrm>
                <a:off x="9332400" y="301680"/>
                <a:ext cx="168480" cy="1454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0AB22914-C29C-47D4-AB8F-967F93A627C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323400" y="292680"/>
                  <a:ext cx="1861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254C7799-30F0-4654-80EF-381B83FDC377}"/>
                    </a:ext>
                  </a:extLst>
                </p14:cNvPr>
                <p14:cNvContentPartPr/>
                <p14:nvPr/>
              </p14:nvContentPartPr>
              <p14:xfrm>
                <a:off x="9474960" y="213840"/>
                <a:ext cx="72720" cy="8316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254C7799-30F0-4654-80EF-381B83FDC37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466320" y="204840"/>
                  <a:ext cx="903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899655A0-9794-4D4F-BAE8-7A6397F883F5}"/>
                    </a:ext>
                  </a:extLst>
                </p14:cNvPr>
                <p14:cNvContentPartPr/>
                <p14:nvPr/>
              </p14:nvContentPartPr>
              <p14:xfrm>
                <a:off x="9679080" y="178560"/>
                <a:ext cx="140040" cy="17136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899655A0-9794-4D4F-BAE8-7A6397F883F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670440" y="169560"/>
                  <a:ext cx="1576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F7BF207B-DEEF-41C5-89A7-B6AEE1E275F8}"/>
                    </a:ext>
                  </a:extLst>
                </p14:cNvPr>
                <p14:cNvContentPartPr/>
                <p14:nvPr/>
              </p14:nvContentPartPr>
              <p14:xfrm>
                <a:off x="9850800" y="301320"/>
                <a:ext cx="73800" cy="9144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F7BF207B-DEEF-41C5-89A7-B6AEE1E275F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841800" y="292680"/>
                  <a:ext cx="91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A3DC2841-0228-4412-B6C6-4A80A6DAC357}"/>
                    </a:ext>
                  </a:extLst>
                </p14:cNvPr>
                <p14:cNvContentPartPr/>
                <p14:nvPr/>
              </p14:nvContentPartPr>
              <p14:xfrm>
                <a:off x="9362280" y="1354320"/>
                <a:ext cx="82800" cy="82440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A3DC2841-0228-4412-B6C6-4A80A6DAC35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53280" y="1345680"/>
                  <a:ext cx="100440" cy="84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D6791F4E-1367-4808-A15D-B0B4161023FA}"/>
                    </a:ext>
                  </a:extLst>
                </p14:cNvPr>
                <p14:cNvContentPartPr/>
                <p14:nvPr/>
              </p14:nvContentPartPr>
              <p14:xfrm>
                <a:off x="8065200" y="1545480"/>
                <a:ext cx="110160" cy="65736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D6791F4E-1367-4808-A15D-B0B4161023F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56200" y="1536840"/>
                  <a:ext cx="127800" cy="67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3966FC02-768C-425F-8546-E5775051D2C5}"/>
                    </a:ext>
                  </a:extLst>
                </p14:cNvPr>
                <p14:cNvContentPartPr/>
                <p14:nvPr/>
              </p14:nvContentPartPr>
              <p14:xfrm>
                <a:off x="6160800" y="2134440"/>
                <a:ext cx="3312000" cy="11412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3966FC02-768C-425F-8546-E5775051D2C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51800" y="2125440"/>
                  <a:ext cx="3329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6DF110FD-0C58-4572-8E34-B24025DBC8F1}"/>
                    </a:ext>
                  </a:extLst>
                </p14:cNvPr>
                <p14:cNvContentPartPr/>
                <p14:nvPr/>
              </p14:nvContentPartPr>
              <p14:xfrm>
                <a:off x="8117400" y="2171520"/>
                <a:ext cx="11880" cy="22716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6DF110FD-0C58-4572-8E34-B24025DBC8F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108400" y="2162880"/>
                  <a:ext cx="295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D76BC7FF-F254-470F-9F4D-5E9AE44DDF1D}"/>
                    </a:ext>
                  </a:extLst>
                </p14:cNvPr>
                <p14:cNvContentPartPr/>
                <p14:nvPr/>
              </p14:nvContentPartPr>
              <p14:xfrm>
                <a:off x="7919760" y="2415960"/>
                <a:ext cx="377280" cy="1368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D76BC7FF-F254-470F-9F4D-5E9AE44DDF1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910760" y="2407320"/>
                  <a:ext cx="3949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47C594CE-FC7A-4071-8B0F-A617804A3990}"/>
                    </a:ext>
                  </a:extLst>
                </p14:cNvPr>
                <p14:cNvContentPartPr/>
                <p14:nvPr/>
              </p14:nvContentPartPr>
              <p14:xfrm>
                <a:off x="7880520" y="2422800"/>
                <a:ext cx="160560" cy="12312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47C594CE-FC7A-4071-8B0F-A617804A399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871520" y="2413800"/>
                  <a:ext cx="178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6175C07A-5EAA-45B4-95C0-C1D20CC9EDC2}"/>
                    </a:ext>
                  </a:extLst>
                </p14:cNvPr>
                <p14:cNvContentPartPr/>
                <p14:nvPr/>
              </p14:nvContentPartPr>
              <p14:xfrm>
                <a:off x="7980960" y="2445480"/>
                <a:ext cx="120960" cy="9072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6175C07A-5EAA-45B4-95C0-C1D20CC9ED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71960" y="2436480"/>
                  <a:ext cx="1386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A7D6A7A5-12B1-4ECB-8D47-E71663FD19B4}"/>
                    </a:ext>
                  </a:extLst>
                </p14:cNvPr>
                <p14:cNvContentPartPr/>
                <p14:nvPr/>
              </p14:nvContentPartPr>
              <p14:xfrm>
                <a:off x="8072040" y="2449440"/>
                <a:ext cx="91800" cy="6372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A7D6A7A5-12B1-4ECB-8D47-E71663FD19B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63040" y="2440440"/>
                  <a:ext cx="109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748DA477-57E4-48F3-A071-23A4138C8727}"/>
                    </a:ext>
                  </a:extLst>
                </p14:cNvPr>
                <p14:cNvContentPartPr/>
                <p14:nvPr/>
              </p14:nvContentPartPr>
              <p14:xfrm>
                <a:off x="8101920" y="2435040"/>
                <a:ext cx="126000" cy="10872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748DA477-57E4-48F3-A071-23A4138C872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92920" y="2426400"/>
                  <a:ext cx="143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67BC43EE-63BC-4DEA-A82E-B752E5C4518D}"/>
                    </a:ext>
                  </a:extLst>
                </p14:cNvPr>
                <p14:cNvContentPartPr/>
                <p14:nvPr/>
              </p14:nvContentPartPr>
              <p14:xfrm>
                <a:off x="8254560" y="811080"/>
                <a:ext cx="514080" cy="2592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67BC43EE-63BC-4DEA-A82E-B752E5C4518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45920" y="802080"/>
                  <a:ext cx="531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70A8717E-0E58-470C-A4FC-927D07B47A2C}"/>
                    </a:ext>
                  </a:extLst>
                </p14:cNvPr>
                <p14:cNvContentPartPr/>
                <p14:nvPr/>
              </p14:nvContentPartPr>
              <p14:xfrm>
                <a:off x="8725440" y="738720"/>
                <a:ext cx="140040" cy="11952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70A8717E-0E58-470C-A4FC-927D07B47A2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716440" y="730080"/>
                  <a:ext cx="157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295E8C34-99C7-41D1-8D76-EBE42063D4ED}"/>
                    </a:ext>
                  </a:extLst>
                </p14:cNvPr>
                <p14:cNvContentPartPr/>
                <p14:nvPr/>
              </p14:nvContentPartPr>
              <p14:xfrm>
                <a:off x="8378760" y="900720"/>
                <a:ext cx="117000" cy="936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295E8C34-99C7-41D1-8D76-EBE42063D4E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69760" y="892080"/>
                  <a:ext cx="1346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5D8A50F0-B791-4B53-B33C-5E7D31E5ACBC}"/>
                    </a:ext>
                  </a:extLst>
                </p14:cNvPr>
                <p14:cNvContentPartPr/>
                <p14:nvPr/>
              </p14:nvContentPartPr>
              <p14:xfrm>
                <a:off x="8407920" y="902160"/>
                <a:ext cx="70200" cy="14832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5D8A50F0-B791-4B53-B33C-5E7D31E5ACB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398920" y="893160"/>
                  <a:ext cx="8784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79C01C95-4846-4B72-A25D-4DD2FFBEE60A}"/>
                  </a:ext>
                </a:extLst>
              </p14:cNvPr>
              <p14:cNvContentPartPr/>
              <p14:nvPr/>
            </p14:nvContentPartPr>
            <p14:xfrm>
              <a:off x="2902080" y="597840"/>
              <a:ext cx="56880" cy="6048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79C01C95-4846-4B72-A25D-4DD2FFBEE60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893080" y="589200"/>
                <a:ext cx="7452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BFAA5299-ADF8-4BD6-8856-A73CC9353DBA}"/>
                  </a:ext>
                </a:extLst>
              </p14:cNvPr>
              <p14:cNvContentPartPr/>
              <p14:nvPr/>
            </p14:nvContentPartPr>
            <p14:xfrm>
              <a:off x="3086040" y="2270760"/>
              <a:ext cx="59040" cy="579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BFAA5299-ADF8-4BD6-8856-A73CC9353DB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077040" y="2261760"/>
                <a:ext cx="7668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030937BB-C16E-4D0C-ACC1-93FA8DCB0108}"/>
                  </a:ext>
                </a:extLst>
              </p14:cNvPr>
              <p14:cNvContentPartPr/>
              <p14:nvPr/>
            </p14:nvContentPartPr>
            <p14:xfrm>
              <a:off x="2922600" y="188160"/>
              <a:ext cx="133560" cy="14796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030937BB-C16E-4D0C-ACC1-93FA8DCB010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913600" y="179520"/>
                <a:ext cx="151200" cy="16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upo 30">
            <a:extLst>
              <a:ext uri="{FF2B5EF4-FFF2-40B4-BE49-F238E27FC236}">
                <a16:creationId xmlns:a16="http://schemas.microsoft.com/office/drawing/2014/main" id="{F6B7E3B2-3CEF-42B5-BCA0-9398E7487DF3}"/>
              </a:ext>
            </a:extLst>
          </p:cNvPr>
          <p:cNvGrpSpPr/>
          <p:nvPr/>
        </p:nvGrpSpPr>
        <p:grpSpPr>
          <a:xfrm>
            <a:off x="3128520" y="1995720"/>
            <a:ext cx="196920" cy="170280"/>
            <a:chOff x="3128520" y="1995720"/>
            <a:chExt cx="196920" cy="1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4746159B-5ED2-4021-955B-BACB09F7D6B1}"/>
                    </a:ext>
                  </a:extLst>
                </p14:cNvPr>
                <p14:cNvContentPartPr/>
                <p14:nvPr/>
              </p14:nvContentPartPr>
              <p14:xfrm>
                <a:off x="3173880" y="2060160"/>
                <a:ext cx="12960" cy="7884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4746159B-5ED2-4021-955B-BACB09F7D6B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164880" y="2051160"/>
                  <a:ext cx="30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3766E58D-55C2-456C-8172-85F5AAA09AD4}"/>
                    </a:ext>
                  </a:extLst>
                </p14:cNvPr>
                <p14:cNvContentPartPr/>
                <p14:nvPr/>
              </p14:nvContentPartPr>
              <p14:xfrm>
                <a:off x="3128520" y="1995720"/>
                <a:ext cx="196920" cy="17028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3766E58D-55C2-456C-8172-85F5AAA09AD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19520" y="1987080"/>
                  <a:ext cx="21456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upo 173">
            <a:extLst>
              <a:ext uri="{FF2B5EF4-FFF2-40B4-BE49-F238E27FC236}">
                <a16:creationId xmlns:a16="http://schemas.microsoft.com/office/drawing/2014/main" id="{95F2B1AB-1B9D-43BD-9820-3F3FA75A8326}"/>
              </a:ext>
            </a:extLst>
          </p:cNvPr>
          <p:cNvGrpSpPr/>
          <p:nvPr/>
        </p:nvGrpSpPr>
        <p:grpSpPr>
          <a:xfrm>
            <a:off x="5639880" y="206160"/>
            <a:ext cx="2077560" cy="239400"/>
            <a:chOff x="5639880" y="206160"/>
            <a:chExt cx="207756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B2DDF329-83E2-4001-B9F3-6AFBDA536A0F}"/>
                    </a:ext>
                  </a:extLst>
                </p14:cNvPr>
                <p14:cNvContentPartPr/>
                <p14:nvPr/>
              </p14:nvContentPartPr>
              <p14:xfrm>
                <a:off x="5645280" y="305520"/>
                <a:ext cx="177120" cy="14004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B2DDF329-83E2-4001-B9F3-6AFBDA536A0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36640" y="296520"/>
                  <a:ext cx="194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1C42A39E-E147-4867-8AA2-7208C0A0CA39}"/>
                    </a:ext>
                  </a:extLst>
                </p14:cNvPr>
                <p14:cNvContentPartPr/>
                <p14:nvPr/>
              </p14:nvContentPartPr>
              <p14:xfrm>
                <a:off x="5665800" y="367800"/>
                <a:ext cx="60120" cy="1044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1C42A39E-E147-4867-8AA2-7208C0A0CA3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57160" y="358800"/>
                  <a:ext cx="777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1268E3D4-9B13-460E-A3DF-5BA4E61F0946}"/>
                    </a:ext>
                  </a:extLst>
                </p14:cNvPr>
                <p14:cNvContentPartPr/>
                <p14:nvPr/>
              </p14:nvContentPartPr>
              <p14:xfrm>
                <a:off x="5639880" y="308760"/>
                <a:ext cx="175320" cy="421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1268E3D4-9B13-460E-A3DF-5BA4E61F094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30880" y="299760"/>
                  <a:ext cx="1929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D1CD8027-9C2F-4E0E-87AD-89CB344EF6AA}"/>
                    </a:ext>
                  </a:extLst>
                </p14:cNvPr>
                <p14:cNvContentPartPr/>
                <p14:nvPr/>
              </p14:nvContentPartPr>
              <p14:xfrm>
                <a:off x="5880000" y="314160"/>
                <a:ext cx="158400" cy="11304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D1CD8027-9C2F-4E0E-87AD-89CB344EF6A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71000" y="305520"/>
                  <a:ext cx="1760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1D0DCC0D-1EE5-4658-B3DC-5B3BDEE66693}"/>
                    </a:ext>
                  </a:extLst>
                </p14:cNvPr>
                <p14:cNvContentPartPr/>
                <p14:nvPr/>
              </p14:nvContentPartPr>
              <p14:xfrm>
                <a:off x="5939040" y="333240"/>
                <a:ext cx="91440" cy="7272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1D0DCC0D-1EE5-4658-B3DC-5B3BDEE6669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930400" y="324600"/>
                  <a:ext cx="1090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0AABD8EC-9E8D-4D3B-8565-C256CF9F6A36}"/>
                    </a:ext>
                  </a:extLst>
                </p14:cNvPr>
                <p14:cNvContentPartPr/>
                <p14:nvPr/>
              </p14:nvContentPartPr>
              <p14:xfrm>
                <a:off x="6072600" y="337560"/>
                <a:ext cx="92520" cy="7884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0AABD8EC-9E8D-4D3B-8565-C256CF9F6A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63960" y="328920"/>
                  <a:ext cx="110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5E56CE55-76A4-4E1F-8E09-2752DE916E64}"/>
                    </a:ext>
                  </a:extLst>
                </p14:cNvPr>
                <p14:cNvContentPartPr/>
                <p14:nvPr/>
              </p14:nvContentPartPr>
              <p14:xfrm>
                <a:off x="6225960" y="313080"/>
                <a:ext cx="79920" cy="8136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5E56CE55-76A4-4E1F-8E09-2752DE916E6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217320" y="304080"/>
                  <a:ext cx="97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49B9C35F-3301-49F4-9DF7-A6AB85DDEBF6}"/>
                    </a:ext>
                  </a:extLst>
                </p14:cNvPr>
                <p14:cNvContentPartPr/>
                <p14:nvPr/>
              </p14:nvContentPartPr>
              <p14:xfrm>
                <a:off x="6237840" y="243240"/>
                <a:ext cx="55800" cy="8424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49B9C35F-3301-49F4-9DF7-A6AB85DDEBF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28840" y="234600"/>
                  <a:ext cx="73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25260A01-557F-4E4C-8088-474AA4E055BD}"/>
                    </a:ext>
                  </a:extLst>
                </p14:cNvPr>
                <p14:cNvContentPartPr/>
                <p14:nvPr/>
              </p14:nvContentPartPr>
              <p14:xfrm>
                <a:off x="6343320" y="288240"/>
                <a:ext cx="140400" cy="14652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25260A01-557F-4E4C-8088-474AA4E055B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334680" y="279600"/>
                  <a:ext cx="1580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BEE2B6C9-D09D-443F-BEAF-3DC5C3CFB91D}"/>
                    </a:ext>
                  </a:extLst>
                </p14:cNvPr>
                <p14:cNvContentPartPr/>
                <p14:nvPr/>
              </p14:nvContentPartPr>
              <p14:xfrm>
                <a:off x="6573720" y="276720"/>
                <a:ext cx="163440" cy="13932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BEE2B6C9-D09D-443F-BEAF-3DC5C3CFB91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565080" y="267720"/>
                  <a:ext cx="181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08F48FF4-C5DC-42B5-9B8E-FF9C9295652F}"/>
                    </a:ext>
                  </a:extLst>
                </p14:cNvPr>
                <p14:cNvContentPartPr/>
                <p14:nvPr/>
              </p14:nvContentPartPr>
              <p14:xfrm>
                <a:off x="6780360" y="281400"/>
                <a:ext cx="128880" cy="13320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08F48FF4-C5DC-42B5-9B8E-FF9C9295652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771360" y="272400"/>
                  <a:ext cx="146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42B0110A-F8BA-4EDD-8481-2ADE322E10C8}"/>
                    </a:ext>
                  </a:extLst>
                </p14:cNvPr>
                <p14:cNvContentPartPr/>
                <p14:nvPr/>
              </p14:nvContentPartPr>
              <p14:xfrm>
                <a:off x="6948120" y="282840"/>
                <a:ext cx="125640" cy="12528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42B0110A-F8BA-4EDD-8481-2ADE322E10C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939120" y="273840"/>
                  <a:ext cx="143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0EE9D57D-CCCB-47C3-B846-41BDFD7439F7}"/>
                    </a:ext>
                  </a:extLst>
                </p14:cNvPr>
                <p14:cNvContentPartPr/>
                <p14:nvPr/>
              </p14:nvContentPartPr>
              <p14:xfrm>
                <a:off x="6924720" y="330000"/>
                <a:ext cx="83880" cy="1548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0EE9D57D-CCCB-47C3-B846-41BDFD7439F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916080" y="321000"/>
                  <a:ext cx="101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B40E6FD3-02A8-4E92-BC12-33CF17C46CE6}"/>
                    </a:ext>
                  </a:extLst>
                </p14:cNvPr>
                <p14:cNvContentPartPr/>
                <p14:nvPr/>
              </p14:nvContentPartPr>
              <p14:xfrm>
                <a:off x="6929400" y="258360"/>
                <a:ext cx="142560" cy="1836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B40E6FD3-02A8-4E92-BC12-33CF17C46CE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920400" y="249720"/>
                  <a:ext cx="160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C34106AC-FE81-4FC7-9C1E-5873BA16B5A1}"/>
                    </a:ext>
                  </a:extLst>
                </p14:cNvPr>
                <p14:cNvContentPartPr/>
                <p14:nvPr/>
              </p14:nvContentPartPr>
              <p14:xfrm>
                <a:off x="7122000" y="254760"/>
                <a:ext cx="168120" cy="10332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C34106AC-FE81-4FC7-9C1E-5873BA16B5A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113000" y="245760"/>
                  <a:ext cx="1857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11404FD2-6E8B-4DB0-BB13-9D3B20D0E4E2}"/>
                    </a:ext>
                  </a:extLst>
                </p14:cNvPr>
                <p14:cNvContentPartPr/>
                <p14:nvPr/>
              </p14:nvContentPartPr>
              <p14:xfrm>
                <a:off x="7257720" y="206160"/>
                <a:ext cx="273960" cy="13968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11404FD2-6E8B-4DB0-BB13-9D3B20D0E4E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249080" y="197520"/>
                  <a:ext cx="291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A67DA7B2-1F92-4164-ABE0-4A68AE1F2685}"/>
                    </a:ext>
                  </a:extLst>
                </p14:cNvPr>
                <p14:cNvContentPartPr/>
                <p14:nvPr/>
              </p14:nvContentPartPr>
              <p14:xfrm>
                <a:off x="7588200" y="214800"/>
                <a:ext cx="129240" cy="13392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A67DA7B2-1F92-4164-ABE0-4A68AE1F26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579200" y="205800"/>
                  <a:ext cx="1468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A4CAEFB1-F502-4020-A0A4-65F886AF8DBA}"/>
                    </a:ext>
                  </a:extLst>
                </p14:cNvPr>
                <p14:cNvContentPartPr/>
                <p14:nvPr/>
              </p14:nvContentPartPr>
              <p14:xfrm>
                <a:off x="7549320" y="287880"/>
                <a:ext cx="92880" cy="864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A4CAEFB1-F502-4020-A0A4-65F886AF8DB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540320" y="279240"/>
                  <a:ext cx="1105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0E62F0E8-102A-4ED1-8058-34C1C146F045}"/>
                    </a:ext>
                  </a:extLst>
                </p14:cNvPr>
                <p14:cNvContentPartPr/>
                <p14:nvPr/>
              </p14:nvContentPartPr>
              <p14:xfrm>
                <a:off x="7552560" y="221280"/>
                <a:ext cx="127080" cy="3456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0E62F0E8-102A-4ED1-8058-34C1C146F04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43920" y="212640"/>
                  <a:ext cx="14472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upo 172">
            <a:extLst>
              <a:ext uri="{FF2B5EF4-FFF2-40B4-BE49-F238E27FC236}">
                <a16:creationId xmlns:a16="http://schemas.microsoft.com/office/drawing/2014/main" id="{E9530869-C8AB-4AA9-89E0-1429E7011C97}"/>
              </a:ext>
            </a:extLst>
          </p:cNvPr>
          <p:cNvGrpSpPr/>
          <p:nvPr/>
        </p:nvGrpSpPr>
        <p:grpSpPr>
          <a:xfrm>
            <a:off x="7919760" y="115800"/>
            <a:ext cx="1854360" cy="255960"/>
            <a:chOff x="7919760" y="115800"/>
            <a:chExt cx="185436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BC22DB14-C474-46E3-B57B-1FB6BDA42237}"/>
                    </a:ext>
                  </a:extLst>
                </p14:cNvPr>
                <p14:cNvContentPartPr/>
                <p14:nvPr/>
              </p14:nvContentPartPr>
              <p14:xfrm>
                <a:off x="8053320" y="198600"/>
                <a:ext cx="40320" cy="14472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BC22DB14-C474-46E3-B57B-1FB6BDA422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044680" y="189960"/>
                  <a:ext cx="57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4E22EFE0-E053-42D2-BCC1-42F14DDB0A97}"/>
                    </a:ext>
                  </a:extLst>
                </p14:cNvPr>
                <p14:cNvContentPartPr/>
                <p14:nvPr/>
              </p14:nvContentPartPr>
              <p14:xfrm>
                <a:off x="7919760" y="228480"/>
                <a:ext cx="289440" cy="5652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4E22EFE0-E053-42D2-BCC1-42F14DDB0A9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11120" y="219840"/>
                  <a:ext cx="3070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69176E06-E697-482D-AA58-2A58B3B00998}"/>
                    </a:ext>
                  </a:extLst>
                </p14:cNvPr>
                <p14:cNvContentPartPr/>
                <p14:nvPr/>
              </p14:nvContentPartPr>
              <p14:xfrm>
                <a:off x="8279760" y="213360"/>
                <a:ext cx="19440" cy="11088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69176E06-E697-482D-AA58-2A58B3B0099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270760" y="204720"/>
                  <a:ext cx="37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BB41EA3E-23CD-40DB-A93B-C8919C648888}"/>
                    </a:ext>
                  </a:extLst>
                </p14:cNvPr>
                <p14:cNvContentPartPr/>
                <p14:nvPr/>
              </p14:nvContentPartPr>
              <p14:xfrm>
                <a:off x="8245560" y="278520"/>
                <a:ext cx="157320" cy="1404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BB41EA3E-23CD-40DB-A93B-C8919C64888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236920" y="269880"/>
                  <a:ext cx="1749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DB497BF2-BDC1-4E16-B611-3D3AD5DBD8FB}"/>
                    </a:ext>
                  </a:extLst>
                </p14:cNvPr>
                <p14:cNvContentPartPr/>
                <p14:nvPr/>
              </p14:nvContentPartPr>
              <p14:xfrm>
                <a:off x="8424480" y="241080"/>
                <a:ext cx="38520" cy="10584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DB497BF2-BDC1-4E16-B611-3D3AD5DBD8F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415840" y="232080"/>
                  <a:ext cx="561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71FEC87F-A409-4B07-8954-7F397190630A}"/>
                    </a:ext>
                  </a:extLst>
                </p14:cNvPr>
                <p14:cNvContentPartPr/>
                <p14:nvPr/>
              </p14:nvContentPartPr>
              <p14:xfrm>
                <a:off x="8503680" y="256200"/>
                <a:ext cx="145440" cy="11556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71FEC87F-A409-4B07-8954-7F397190630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495040" y="247200"/>
                  <a:ext cx="163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0631C9D5-8CD3-44B7-99AE-B9200D676A55}"/>
                    </a:ext>
                  </a:extLst>
                </p14:cNvPr>
                <p14:cNvContentPartPr/>
                <p14:nvPr/>
              </p14:nvContentPartPr>
              <p14:xfrm>
                <a:off x="8484240" y="303000"/>
                <a:ext cx="93240" cy="1944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0631C9D5-8CD3-44B7-99AE-B9200D676A5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475600" y="294360"/>
                  <a:ext cx="110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51079798-E446-4EA6-B079-54F315E667A2}"/>
                    </a:ext>
                  </a:extLst>
                </p14:cNvPr>
                <p14:cNvContentPartPr/>
                <p14:nvPr/>
              </p14:nvContentPartPr>
              <p14:xfrm>
                <a:off x="8455800" y="234600"/>
                <a:ext cx="137160" cy="2844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51079798-E446-4EA6-B079-54F315E667A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46800" y="225960"/>
                  <a:ext cx="1548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C8ABC7EC-CB51-4C93-9576-B0FE83A52C2D}"/>
                    </a:ext>
                  </a:extLst>
                </p14:cNvPr>
                <p14:cNvContentPartPr/>
                <p14:nvPr/>
              </p14:nvContentPartPr>
              <p14:xfrm>
                <a:off x="8654880" y="239640"/>
                <a:ext cx="211320" cy="10908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C8ABC7EC-CB51-4C93-9576-B0FE83A52C2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645880" y="231000"/>
                  <a:ext cx="2289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9E96250B-7972-44AA-BC13-523123604232}"/>
                    </a:ext>
                  </a:extLst>
                </p14:cNvPr>
                <p14:cNvContentPartPr/>
                <p14:nvPr/>
              </p14:nvContentPartPr>
              <p14:xfrm>
                <a:off x="8911560" y="219480"/>
                <a:ext cx="184680" cy="14220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9E96250B-7972-44AA-BC13-52312360423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902560" y="210480"/>
                  <a:ext cx="202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238E3FB8-B908-4D06-985A-969B42B1FA5D}"/>
                    </a:ext>
                  </a:extLst>
                </p14:cNvPr>
                <p14:cNvContentPartPr/>
                <p14:nvPr/>
              </p14:nvContentPartPr>
              <p14:xfrm>
                <a:off x="8878800" y="217320"/>
                <a:ext cx="171000" cy="8244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238E3FB8-B908-4D06-985A-969B42B1FA5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870160" y="208680"/>
                  <a:ext cx="1886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6E007AFD-6B39-485A-B7CD-4F14F04A26DA}"/>
                    </a:ext>
                  </a:extLst>
                </p14:cNvPr>
                <p14:cNvContentPartPr/>
                <p14:nvPr/>
              </p14:nvContentPartPr>
              <p14:xfrm>
                <a:off x="9122880" y="217680"/>
                <a:ext cx="208800" cy="10080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6E007AFD-6B39-485A-B7CD-4F14F04A26D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114240" y="209040"/>
                  <a:ext cx="2264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7185B9A3-AEBC-4D69-8651-8B4EB37D0098}"/>
                    </a:ext>
                  </a:extLst>
                </p14:cNvPr>
                <p14:cNvContentPartPr/>
                <p14:nvPr/>
              </p14:nvContentPartPr>
              <p14:xfrm>
                <a:off x="9377400" y="206880"/>
                <a:ext cx="59400" cy="7668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7185B9A3-AEBC-4D69-8651-8B4EB37D009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368400" y="197880"/>
                  <a:ext cx="770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1BF7B175-D970-4C1E-A2B1-C4A844323010}"/>
                    </a:ext>
                  </a:extLst>
                </p14:cNvPr>
                <p14:cNvContentPartPr/>
                <p14:nvPr/>
              </p14:nvContentPartPr>
              <p14:xfrm>
                <a:off x="9400800" y="115800"/>
                <a:ext cx="33480" cy="7560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1BF7B175-D970-4C1E-A2B1-C4A84432301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392160" y="107160"/>
                  <a:ext cx="511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4DFD6EB0-9605-497F-A904-57D84C5D5054}"/>
                    </a:ext>
                  </a:extLst>
                </p14:cNvPr>
                <p14:cNvContentPartPr/>
                <p14:nvPr/>
              </p14:nvContentPartPr>
              <p14:xfrm>
                <a:off x="9499440" y="141720"/>
                <a:ext cx="274680" cy="18000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4DFD6EB0-9605-497F-A904-57D84C5D505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490440" y="132720"/>
                  <a:ext cx="29232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upo 197">
            <a:extLst>
              <a:ext uri="{FF2B5EF4-FFF2-40B4-BE49-F238E27FC236}">
                <a16:creationId xmlns:a16="http://schemas.microsoft.com/office/drawing/2014/main" id="{46F5DBA6-9064-44CF-AA13-9429074610AD}"/>
              </a:ext>
            </a:extLst>
          </p:cNvPr>
          <p:cNvGrpSpPr/>
          <p:nvPr/>
        </p:nvGrpSpPr>
        <p:grpSpPr>
          <a:xfrm>
            <a:off x="5992320" y="627000"/>
            <a:ext cx="4293360" cy="1340280"/>
            <a:chOff x="5992320" y="627000"/>
            <a:chExt cx="4293360" cy="13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D01BB444-8292-4DC6-ACEC-B5668A7205FD}"/>
                    </a:ext>
                  </a:extLst>
                </p14:cNvPr>
                <p14:cNvContentPartPr/>
                <p14:nvPr/>
              </p14:nvContentPartPr>
              <p14:xfrm>
                <a:off x="6250080" y="1436280"/>
                <a:ext cx="137160" cy="1224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D01BB444-8292-4DC6-ACEC-B5668A7205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241080" y="1427640"/>
                  <a:ext cx="154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388C1332-DF46-4B09-AB80-4DA88A3A0CBC}"/>
                    </a:ext>
                  </a:extLst>
                </p14:cNvPr>
                <p14:cNvContentPartPr/>
                <p14:nvPr/>
              </p14:nvContentPartPr>
              <p14:xfrm>
                <a:off x="6250080" y="875400"/>
                <a:ext cx="64440" cy="40860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388C1332-DF46-4B09-AB80-4DA88A3A0CB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241080" y="866760"/>
                  <a:ext cx="820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7D3B3E13-98FA-408D-9F91-B60FC8673FB7}"/>
                    </a:ext>
                  </a:extLst>
                </p14:cNvPr>
                <p14:cNvContentPartPr/>
                <p14:nvPr/>
              </p14:nvContentPartPr>
              <p14:xfrm>
                <a:off x="5992320" y="1275000"/>
                <a:ext cx="585720" cy="5184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7D3B3E13-98FA-408D-9F91-B60FC8673FB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983320" y="1266000"/>
                  <a:ext cx="6033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F4CF2787-A641-45EC-9E2C-E80AD040CC63}"/>
                    </a:ext>
                  </a:extLst>
                </p14:cNvPr>
                <p14:cNvContentPartPr/>
                <p14:nvPr/>
              </p14:nvContentPartPr>
              <p14:xfrm>
                <a:off x="6223080" y="839760"/>
                <a:ext cx="716760" cy="2016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F4CF2787-A641-45EC-9E2C-E80AD040CC6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214440" y="831120"/>
                  <a:ext cx="7344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CC523A3D-E151-47A4-9347-8BE7F6E23EE9}"/>
                    </a:ext>
                  </a:extLst>
                </p14:cNvPr>
                <p14:cNvContentPartPr/>
                <p14:nvPr/>
              </p14:nvContentPartPr>
              <p14:xfrm>
                <a:off x="6925800" y="808080"/>
                <a:ext cx="48600" cy="16776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CC523A3D-E151-47A4-9347-8BE7F6E23EE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917160" y="799080"/>
                  <a:ext cx="662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B5D783A2-1D54-484A-848B-91B9B4C58559}"/>
                    </a:ext>
                  </a:extLst>
                </p14:cNvPr>
                <p14:cNvContentPartPr/>
                <p14:nvPr/>
              </p14:nvContentPartPr>
              <p14:xfrm>
                <a:off x="6927240" y="771720"/>
                <a:ext cx="853200" cy="29268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B5D783A2-1D54-484A-848B-91B9B4C5855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918600" y="762720"/>
                  <a:ext cx="8708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2C862375-7F07-4044-94AE-3C8B4B7CCB0B}"/>
                    </a:ext>
                  </a:extLst>
                </p14:cNvPr>
                <p14:cNvContentPartPr/>
                <p14:nvPr/>
              </p14:nvContentPartPr>
              <p14:xfrm>
                <a:off x="7695840" y="859200"/>
                <a:ext cx="803880" cy="1944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2C862375-7F07-4044-94AE-3C8B4B7CCB0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686840" y="850560"/>
                  <a:ext cx="821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4ACCD881-0A59-4F59-A2CB-B6919DBA8E20}"/>
                    </a:ext>
                  </a:extLst>
                </p14:cNvPr>
                <p14:cNvContentPartPr/>
                <p14:nvPr/>
              </p14:nvContentPartPr>
              <p14:xfrm>
                <a:off x="8485680" y="810240"/>
                <a:ext cx="70200" cy="6912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4ACCD881-0A59-4F59-A2CB-B6919DBA8E2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76680" y="801600"/>
                  <a:ext cx="878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3F603EA0-6B11-45C7-8224-4FB54107BFE2}"/>
                    </a:ext>
                  </a:extLst>
                </p14:cNvPr>
                <p14:cNvContentPartPr/>
                <p14:nvPr/>
              </p14:nvContentPartPr>
              <p14:xfrm>
                <a:off x="6316680" y="1490280"/>
                <a:ext cx="2264760" cy="45108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3F603EA0-6B11-45C7-8224-4FB54107BFE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307680" y="1481640"/>
                  <a:ext cx="228240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241E4750-E813-43F3-9D00-9998DEF605B3}"/>
                    </a:ext>
                  </a:extLst>
                </p14:cNvPr>
                <p14:cNvContentPartPr/>
                <p14:nvPr/>
              </p14:nvContentPartPr>
              <p14:xfrm>
                <a:off x="8548680" y="1896720"/>
                <a:ext cx="51120" cy="7056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241E4750-E813-43F3-9D00-9998DEF605B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539680" y="1888080"/>
                  <a:ext cx="68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B7324597-01F5-439A-8FA9-E47CA636C2EC}"/>
                    </a:ext>
                  </a:extLst>
                </p14:cNvPr>
                <p14:cNvContentPartPr/>
                <p14:nvPr/>
              </p14:nvContentPartPr>
              <p14:xfrm>
                <a:off x="8527440" y="804840"/>
                <a:ext cx="428040" cy="3528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B7324597-01F5-439A-8FA9-E47CA636C2E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518800" y="796200"/>
                  <a:ext cx="445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29BF37DE-E162-445C-B3E2-A3BD7EB25B2B}"/>
                    </a:ext>
                  </a:extLst>
                </p14:cNvPr>
                <p14:cNvContentPartPr/>
                <p14:nvPr/>
              </p14:nvContentPartPr>
              <p14:xfrm>
                <a:off x="8938560" y="629520"/>
                <a:ext cx="59760" cy="31896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29BF37DE-E162-445C-B3E2-A3BD7EB25B2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929920" y="620520"/>
                  <a:ext cx="774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C419212E-4575-4FA7-A9D7-980B308FBEA8}"/>
                    </a:ext>
                  </a:extLst>
                </p14:cNvPr>
                <p14:cNvContentPartPr/>
                <p14:nvPr/>
              </p14:nvContentPartPr>
              <p14:xfrm>
                <a:off x="8920200" y="647520"/>
                <a:ext cx="419400" cy="31212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C419212E-4575-4FA7-A9D7-980B308FBEA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911200" y="638880"/>
                  <a:ext cx="4370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DA866691-D2BC-4BDA-B1A4-8B9452FAB8FB}"/>
                    </a:ext>
                  </a:extLst>
                </p14:cNvPr>
                <p14:cNvContentPartPr/>
                <p14:nvPr/>
              </p14:nvContentPartPr>
              <p14:xfrm>
                <a:off x="9350760" y="627000"/>
                <a:ext cx="48240" cy="27684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DA866691-D2BC-4BDA-B1A4-8B9452FAB8F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342120" y="618000"/>
                  <a:ext cx="658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A994C9E7-4636-404B-BDFA-61F4E4DC5FEF}"/>
                    </a:ext>
                  </a:extLst>
                </p14:cNvPr>
                <p14:cNvContentPartPr/>
                <p14:nvPr/>
              </p14:nvContentPartPr>
              <p14:xfrm>
                <a:off x="9375240" y="789360"/>
                <a:ext cx="545760" cy="1548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A994C9E7-4636-404B-BDFA-61F4E4DC5FE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366600" y="780720"/>
                  <a:ext cx="563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12FE806B-C706-49DA-A762-81418EA80475}"/>
                    </a:ext>
                  </a:extLst>
                </p14:cNvPr>
                <p14:cNvContentPartPr/>
                <p14:nvPr/>
              </p14:nvContentPartPr>
              <p14:xfrm>
                <a:off x="9889320" y="772440"/>
                <a:ext cx="66600" cy="25740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12FE806B-C706-49DA-A762-81418EA8047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880680" y="763440"/>
                  <a:ext cx="842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1E53B27D-8B67-4624-BE2F-C8065C2A04CE}"/>
                    </a:ext>
                  </a:extLst>
                </p14:cNvPr>
                <p14:cNvContentPartPr/>
                <p14:nvPr/>
              </p14:nvContentPartPr>
              <p14:xfrm>
                <a:off x="9812280" y="1067280"/>
                <a:ext cx="437040" cy="1872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1E53B27D-8B67-4624-BE2F-C8065C2A04C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803280" y="1058280"/>
                  <a:ext cx="4546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FD71668B-1F68-4926-B0E0-65FF2A8240D7}"/>
                    </a:ext>
                  </a:extLst>
                </p14:cNvPr>
                <p14:cNvContentPartPr/>
                <p14:nvPr/>
              </p14:nvContentPartPr>
              <p14:xfrm>
                <a:off x="9924240" y="1103280"/>
                <a:ext cx="57240" cy="28260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FD71668B-1F68-4926-B0E0-65FF2A8240D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915240" y="1094640"/>
                  <a:ext cx="748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BDF965B8-A5B0-4A2D-800B-56BDA54EDAD8}"/>
                    </a:ext>
                  </a:extLst>
                </p14:cNvPr>
                <p14:cNvContentPartPr/>
                <p14:nvPr/>
              </p14:nvContentPartPr>
              <p14:xfrm>
                <a:off x="9975720" y="1125240"/>
                <a:ext cx="309960" cy="28224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BDF965B8-A5B0-4A2D-800B-56BDA54EDAD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967080" y="1116600"/>
                  <a:ext cx="3276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F46F9829-BBF9-45E9-A89D-3F18EA99102B}"/>
                    </a:ext>
                  </a:extLst>
                </p14:cNvPr>
                <p14:cNvContentPartPr/>
                <p14:nvPr/>
              </p14:nvContentPartPr>
              <p14:xfrm>
                <a:off x="8575680" y="1399560"/>
                <a:ext cx="1562760" cy="56412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F46F9829-BBF9-45E9-A89D-3F18EA99102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567040" y="1390560"/>
                  <a:ext cx="1580400" cy="58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upo 211">
            <a:extLst>
              <a:ext uri="{FF2B5EF4-FFF2-40B4-BE49-F238E27FC236}">
                <a16:creationId xmlns:a16="http://schemas.microsoft.com/office/drawing/2014/main" id="{FC5BD7F8-5E88-4D11-AACA-1C17C98B5E52}"/>
              </a:ext>
            </a:extLst>
          </p:cNvPr>
          <p:cNvGrpSpPr/>
          <p:nvPr/>
        </p:nvGrpSpPr>
        <p:grpSpPr>
          <a:xfrm>
            <a:off x="7124880" y="1140000"/>
            <a:ext cx="520560" cy="204480"/>
            <a:chOff x="7124880" y="1140000"/>
            <a:chExt cx="52056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197415D3-5F0E-4716-B302-FB3EB4F2983D}"/>
                    </a:ext>
                  </a:extLst>
                </p14:cNvPr>
                <p14:cNvContentPartPr/>
                <p14:nvPr/>
              </p14:nvContentPartPr>
              <p14:xfrm>
                <a:off x="7187880" y="1215960"/>
                <a:ext cx="45360" cy="12852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197415D3-5F0E-4716-B302-FB3EB4F2983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178880" y="1206960"/>
                  <a:ext cx="63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9F65E87A-01BC-49E7-BD18-75C5A296D765}"/>
                    </a:ext>
                  </a:extLst>
                </p14:cNvPr>
                <p14:cNvContentPartPr/>
                <p14:nvPr/>
              </p14:nvContentPartPr>
              <p14:xfrm>
                <a:off x="7124880" y="1140000"/>
                <a:ext cx="222480" cy="17352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9F65E87A-01BC-49E7-BD18-75C5A296D76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15880" y="1131360"/>
                  <a:ext cx="24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602D86B7-903A-44DA-B4B0-FC4BA162C580}"/>
                    </a:ext>
                  </a:extLst>
                </p14:cNvPr>
                <p14:cNvContentPartPr/>
                <p14:nvPr/>
              </p14:nvContentPartPr>
              <p14:xfrm>
                <a:off x="7434120" y="1250520"/>
                <a:ext cx="25560" cy="7704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602D86B7-903A-44DA-B4B0-FC4BA162C58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425480" y="1241520"/>
                  <a:ext cx="432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BBF132AE-F120-4208-A8EA-C2622680FA12}"/>
                    </a:ext>
                  </a:extLst>
                </p14:cNvPr>
                <p14:cNvContentPartPr/>
                <p14:nvPr/>
              </p14:nvContentPartPr>
              <p14:xfrm>
                <a:off x="7356360" y="1250160"/>
                <a:ext cx="148680" cy="2412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BBF132AE-F120-4208-A8EA-C2622680FA1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347720" y="1241160"/>
                  <a:ext cx="1663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6D98B85A-F7D3-4102-9DAF-7BF6DAC9E464}"/>
                    </a:ext>
                  </a:extLst>
                </p14:cNvPr>
                <p14:cNvContentPartPr/>
                <p14:nvPr/>
              </p14:nvContentPartPr>
              <p14:xfrm>
                <a:off x="7533480" y="1230720"/>
                <a:ext cx="11160" cy="8784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6D98B85A-F7D3-4102-9DAF-7BF6DAC9E46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524480" y="1221720"/>
                  <a:ext cx="288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48CD337E-067B-494F-B064-3943C773D601}"/>
                    </a:ext>
                  </a:extLst>
                </p14:cNvPr>
                <p14:cNvContentPartPr/>
                <p14:nvPr/>
              </p14:nvContentPartPr>
              <p14:xfrm>
                <a:off x="7504320" y="1275720"/>
                <a:ext cx="123480" cy="3276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48CD337E-067B-494F-B064-3943C773D60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495320" y="1267080"/>
                  <a:ext cx="1411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47C11FA4-6D69-440D-B20B-F27A2CBB44B9}"/>
                    </a:ext>
                  </a:extLst>
                </p14:cNvPr>
                <p14:cNvContentPartPr/>
                <p14:nvPr/>
              </p14:nvContentPartPr>
              <p14:xfrm>
                <a:off x="7631040" y="1237560"/>
                <a:ext cx="14400" cy="9000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47C11FA4-6D69-440D-B20B-F27A2CBB44B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622400" y="1228560"/>
                  <a:ext cx="32040" cy="10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upo 210">
            <a:extLst>
              <a:ext uri="{FF2B5EF4-FFF2-40B4-BE49-F238E27FC236}">
                <a16:creationId xmlns:a16="http://schemas.microsoft.com/office/drawing/2014/main" id="{0D9B029A-7BDC-4EC4-9B65-252EE297C8F7}"/>
              </a:ext>
            </a:extLst>
          </p:cNvPr>
          <p:cNvGrpSpPr/>
          <p:nvPr/>
        </p:nvGrpSpPr>
        <p:grpSpPr>
          <a:xfrm>
            <a:off x="5374920" y="1338720"/>
            <a:ext cx="512640" cy="296280"/>
            <a:chOff x="5374920" y="1338720"/>
            <a:chExt cx="5126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2DF1BB4C-5E67-42F8-BD42-0F5D4AC637AC}"/>
                    </a:ext>
                  </a:extLst>
                </p14:cNvPr>
                <p14:cNvContentPartPr/>
                <p14:nvPr/>
              </p14:nvContentPartPr>
              <p14:xfrm>
                <a:off x="5374920" y="1338720"/>
                <a:ext cx="177480" cy="24372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2DF1BB4C-5E67-42F8-BD42-0F5D4AC637A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366280" y="1330080"/>
                  <a:ext cx="1951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9758E5F7-7F37-4A75-80BC-AF553A327511}"/>
                    </a:ext>
                  </a:extLst>
                </p14:cNvPr>
                <p14:cNvContentPartPr/>
                <p14:nvPr/>
              </p14:nvContentPartPr>
              <p14:xfrm>
                <a:off x="5649960" y="1479120"/>
                <a:ext cx="11880" cy="15588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9758E5F7-7F37-4A75-80BC-AF553A32751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640960" y="1470480"/>
                  <a:ext cx="295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BAFA8A70-9568-4B7D-A308-E55693F63027}"/>
                    </a:ext>
                  </a:extLst>
                </p14:cNvPr>
                <p14:cNvContentPartPr/>
                <p14:nvPr/>
              </p14:nvContentPartPr>
              <p14:xfrm>
                <a:off x="5575080" y="1518720"/>
                <a:ext cx="156960" cy="4644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BAFA8A70-9568-4B7D-A308-E55693F6302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566440" y="1510080"/>
                  <a:ext cx="1746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72EFE66F-640E-4054-9423-E6F0C22ECF93}"/>
                    </a:ext>
                  </a:extLst>
                </p14:cNvPr>
                <p14:cNvContentPartPr/>
                <p14:nvPr/>
              </p14:nvContentPartPr>
              <p14:xfrm>
                <a:off x="5764800" y="1494240"/>
                <a:ext cx="11160" cy="10620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72EFE66F-640E-4054-9423-E6F0C22ECF9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755800" y="1485240"/>
                  <a:ext cx="28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F0E15B95-FDA1-4367-BD93-37002F149D99}"/>
                    </a:ext>
                  </a:extLst>
                </p14:cNvPr>
                <p14:cNvContentPartPr/>
                <p14:nvPr/>
              </p14:nvContentPartPr>
              <p14:xfrm>
                <a:off x="5751480" y="1521600"/>
                <a:ext cx="136080" cy="10404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F0E15B95-FDA1-4367-BD93-37002F149D9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742480" y="1512960"/>
                  <a:ext cx="153720" cy="12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13" name="Entrada de lápiz 212">
                <a:extLst>
                  <a:ext uri="{FF2B5EF4-FFF2-40B4-BE49-F238E27FC236}">
                    <a16:creationId xmlns:a16="http://schemas.microsoft.com/office/drawing/2014/main" id="{6F3C720E-B6EA-4DC5-AFE4-EEBB3CC8F95C}"/>
                  </a:ext>
                </a:extLst>
              </p14:cNvPr>
              <p14:cNvContentPartPr/>
              <p14:nvPr/>
            </p14:nvContentPartPr>
            <p14:xfrm>
              <a:off x="8466240" y="817440"/>
              <a:ext cx="59760" cy="55440"/>
            </p14:xfrm>
          </p:contentPart>
        </mc:Choice>
        <mc:Fallback xmlns="">
          <p:pic>
            <p:nvPicPr>
              <p:cNvPr id="213" name="Entrada de lápiz 212">
                <a:extLst>
                  <a:ext uri="{FF2B5EF4-FFF2-40B4-BE49-F238E27FC236}">
                    <a16:creationId xmlns:a16="http://schemas.microsoft.com/office/drawing/2014/main" id="{6F3C720E-B6EA-4DC5-AFE4-EEBB3CC8F95C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457600" y="808440"/>
                <a:ext cx="7740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214" name="Entrada de lápiz 213">
                <a:extLst>
                  <a:ext uri="{FF2B5EF4-FFF2-40B4-BE49-F238E27FC236}">
                    <a16:creationId xmlns:a16="http://schemas.microsoft.com/office/drawing/2014/main" id="{5DED6F76-106A-4A1D-884A-E699481FD9D4}"/>
                  </a:ext>
                </a:extLst>
              </p14:cNvPr>
              <p14:cNvContentPartPr/>
              <p14:nvPr/>
            </p14:nvContentPartPr>
            <p14:xfrm>
              <a:off x="8453280" y="546000"/>
              <a:ext cx="131760" cy="132840"/>
            </p14:xfrm>
          </p:contentPart>
        </mc:Choice>
        <mc:Fallback xmlns="">
          <p:pic>
            <p:nvPicPr>
              <p:cNvPr id="214" name="Entrada de lápiz 213">
                <a:extLst>
                  <a:ext uri="{FF2B5EF4-FFF2-40B4-BE49-F238E27FC236}">
                    <a16:creationId xmlns:a16="http://schemas.microsoft.com/office/drawing/2014/main" id="{5DED6F76-106A-4A1D-884A-E699481FD9D4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444640" y="537360"/>
                <a:ext cx="1494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15" name="Entrada de lápiz 214">
                <a:extLst>
                  <a:ext uri="{FF2B5EF4-FFF2-40B4-BE49-F238E27FC236}">
                    <a16:creationId xmlns:a16="http://schemas.microsoft.com/office/drawing/2014/main" id="{92182661-1326-4025-A4BA-EE11F32908BF}"/>
                  </a:ext>
                </a:extLst>
              </p14:cNvPr>
              <p14:cNvContentPartPr/>
              <p14:nvPr/>
            </p14:nvContentPartPr>
            <p14:xfrm>
              <a:off x="8506560" y="1902120"/>
              <a:ext cx="80640" cy="70920"/>
            </p14:xfrm>
          </p:contentPart>
        </mc:Choice>
        <mc:Fallback xmlns="">
          <p:pic>
            <p:nvPicPr>
              <p:cNvPr id="215" name="Entrada de lápiz 214">
                <a:extLst>
                  <a:ext uri="{FF2B5EF4-FFF2-40B4-BE49-F238E27FC236}">
                    <a16:creationId xmlns:a16="http://schemas.microsoft.com/office/drawing/2014/main" id="{92182661-1326-4025-A4BA-EE11F32908BF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497920" y="1893120"/>
                <a:ext cx="9828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16" name="Entrada de lápiz 215">
                <a:extLst>
                  <a:ext uri="{FF2B5EF4-FFF2-40B4-BE49-F238E27FC236}">
                    <a16:creationId xmlns:a16="http://schemas.microsoft.com/office/drawing/2014/main" id="{EF21F55F-9B7B-4604-B7A8-23A40A1630CA}"/>
                  </a:ext>
                </a:extLst>
              </p14:cNvPr>
              <p14:cNvContentPartPr/>
              <p14:nvPr/>
            </p14:nvContentPartPr>
            <p14:xfrm>
              <a:off x="8621760" y="2066280"/>
              <a:ext cx="214920" cy="181800"/>
            </p14:xfrm>
          </p:contentPart>
        </mc:Choice>
        <mc:Fallback xmlns="">
          <p:pic>
            <p:nvPicPr>
              <p:cNvPr id="216" name="Entrada de lápiz 215">
                <a:extLst>
                  <a:ext uri="{FF2B5EF4-FFF2-40B4-BE49-F238E27FC236}">
                    <a16:creationId xmlns:a16="http://schemas.microsoft.com/office/drawing/2014/main" id="{EF21F55F-9B7B-4604-B7A8-23A40A1630CA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612760" y="2057280"/>
                <a:ext cx="232560" cy="19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Grupo 247">
            <a:extLst>
              <a:ext uri="{FF2B5EF4-FFF2-40B4-BE49-F238E27FC236}">
                <a16:creationId xmlns:a16="http://schemas.microsoft.com/office/drawing/2014/main" id="{52E9A6A2-A61F-4D45-B7DA-4A924655A07A}"/>
              </a:ext>
            </a:extLst>
          </p:cNvPr>
          <p:cNvGrpSpPr/>
          <p:nvPr/>
        </p:nvGrpSpPr>
        <p:grpSpPr>
          <a:xfrm>
            <a:off x="517440" y="2976000"/>
            <a:ext cx="3187800" cy="1458000"/>
            <a:chOff x="517440" y="2976000"/>
            <a:chExt cx="3187800" cy="145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0CA58978-215A-4FDE-91DB-4C9420C524D9}"/>
                    </a:ext>
                  </a:extLst>
                </p14:cNvPr>
                <p14:cNvContentPartPr/>
                <p14:nvPr/>
              </p14:nvContentPartPr>
              <p14:xfrm>
                <a:off x="517440" y="3307920"/>
                <a:ext cx="631080" cy="1044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0CA58978-215A-4FDE-91DB-4C9420C524D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08440" y="3299280"/>
                  <a:ext cx="648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5BEAE4D0-8456-40E9-B7CE-D985B46477FC}"/>
                    </a:ext>
                  </a:extLst>
                </p14:cNvPr>
                <p14:cNvContentPartPr/>
                <p14:nvPr/>
              </p14:nvContentPartPr>
              <p14:xfrm>
                <a:off x="598080" y="3033960"/>
                <a:ext cx="9000" cy="15192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5BEAE4D0-8456-40E9-B7CE-D985B46477F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89440" y="3024960"/>
                  <a:ext cx="266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BA53AD9B-F841-4DB3-A474-E393BDB12E37}"/>
                    </a:ext>
                  </a:extLst>
                </p14:cNvPr>
                <p14:cNvContentPartPr/>
                <p14:nvPr/>
              </p14:nvContentPartPr>
              <p14:xfrm>
                <a:off x="525360" y="2976000"/>
                <a:ext cx="201960" cy="20736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BA53AD9B-F841-4DB3-A474-E393BDB12E3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16360" y="2967000"/>
                  <a:ext cx="219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0C656688-AD3C-4F79-9233-28F9C2A9B6FC}"/>
                    </a:ext>
                  </a:extLst>
                </p14:cNvPr>
                <p14:cNvContentPartPr/>
                <p14:nvPr/>
              </p14:nvContentPartPr>
              <p14:xfrm>
                <a:off x="822360" y="3130440"/>
                <a:ext cx="24120" cy="8820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0C656688-AD3C-4F79-9233-28F9C2A9B6F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13720" y="3121440"/>
                  <a:ext cx="417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29369E4A-4AF6-49B7-BFE8-3591A1A7CF52}"/>
                    </a:ext>
                  </a:extLst>
                </p14:cNvPr>
                <p14:cNvContentPartPr/>
                <p14:nvPr/>
              </p14:nvContentPartPr>
              <p14:xfrm>
                <a:off x="758280" y="3113880"/>
                <a:ext cx="150120" cy="3564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29369E4A-4AF6-49B7-BFE8-3591A1A7CF5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49280" y="3104880"/>
                  <a:ext cx="1677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56CAB736-ED28-44CA-B46C-5A11FF119C6B}"/>
                    </a:ext>
                  </a:extLst>
                </p14:cNvPr>
                <p14:cNvContentPartPr/>
                <p14:nvPr/>
              </p14:nvContentPartPr>
              <p14:xfrm>
                <a:off x="946200" y="3083280"/>
                <a:ext cx="14040" cy="11232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56CAB736-ED28-44CA-B46C-5A11FF119C6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37560" y="3074640"/>
                  <a:ext cx="316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432ADE70-3667-4856-84A8-1C811087F24B}"/>
                    </a:ext>
                  </a:extLst>
                </p14:cNvPr>
                <p14:cNvContentPartPr/>
                <p14:nvPr/>
              </p14:nvContentPartPr>
              <p14:xfrm>
                <a:off x="932880" y="3080760"/>
                <a:ext cx="126000" cy="13788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432ADE70-3667-4856-84A8-1C811087F24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24240" y="3072120"/>
                  <a:ext cx="1436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583507DB-A3ED-416D-A4AA-B28D41C9CA72}"/>
                    </a:ext>
                  </a:extLst>
                </p14:cNvPr>
                <p14:cNvContentPartPr/>
                <p14:nvPr/>
              </p14:nvContentPartPr>
              <p14:xfrm>
                <a:off x="1193160" y="3017400"/>
                <a:ext cx="50760" cy="2772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583507DB-A3ED-416D-A4AA-B28D41C9CA7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84520" y="3008400"/>
                  <a:ext cx="684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5A74CABD-DF2E-42DD-BF88-A9262119152C}"/>
                    </a:ext>
                  </a:extLst>
                </p14:cNvPr>
                <p14:cNvContentPartPr/>
                <p14:nvPr/>
              </p14:nvContentPartPr>
              <p14:xfrm>
                <a:off x="1204680" y="3163920"/>
                <a:ext cx="52200" cy="5364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5A74CABD-DF2E-42DD-BF88-A9262119152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95680" y="3155280"/>
                  <a:ext cx="69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C7C53771-B2BC-4E1E-BC6B-3105DFC9E923}"/>
                    </a:ext>
                  </a:extLst>
                </p14:cNvPr>
                <p14:cNvContentPartPr/>
                <p14:nvPr/>
              </p14:nvContentPartPr>
              <p14:xfrm>
                <a:off x="1131960" y="3637680"/>
                <a:ext cx="38880" cy="42840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C7C53771-B2BC-4E1E-BC6B-3105DFC9E92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22960" y="3628680"/>
                  <a:ext cx="5652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963CC1F3-FFD4-4756-8BBB-22AD1AF8305C}"/>
                    </a:ext>
                  </a:extLst>
                </p14:cNvPr>
                <p14:cNvContentPartPr/>
                <p14:nvPr/>
              </p14:nvContentPartPr>
              <p14:xfrm>
                <a:off x="1117200" y="3582600"/>
                <a:ext cx="498240" cy="4500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963CC1F3-FFD4-4756-8BBB-22AD1AF8305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08560" y="3573960"/>
                  <a:ext cx="5158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54344F49-3CDE-41E0-A193-F79BED0E584B}"/>
                    </a:ext>
                  </a:extLst>
                </p14:cNvPr>
                <p14:cNvContentPartPr/>
                <p14:nvPr/>
              </p14:nvContentPartPr>
              <p14:xfrm>
                <a:off x="1621920" y="3524280"/>
                <a:ext cx="23760" cy="13932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54344F49-3CDE-41E0-A193-F79BED0E584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612920" y="3515640"/>
                  <a:ext cx="41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207C9DC9-7923-40DF-91B3-DA0F3F85D5F4}"/>
                    </a:ext>
                  </a:extLst>
                </p14:cNvPr>
                <p14:cNvContentPartPr/>
                <p14:nvPr/>
              </p14:nvContentPartPr>
              <p14:xfrm>
                <a:off x="1616520" y="3491520"/>
                <a:ext cx="485640" cy="22572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207C9DC9-7923-40DF-91B3-DA0F3F85D5F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607520" y="3482520"/>
                  <a:ext cx="5032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706170AD-FAA4-47B7-BAA5-395C045C0F25}"/>
                    </a:ext>
                  </a:extLst>
                </p14:cNvPr>
                <p14:cNvContentPartPr/>
                <p14:nvPr/>
              </p14:nvContentPartPr>
              <p14:xfrm>
                <a:off x="1659000" y="3274800"/>
                <a:ext cx="32760" cy="8784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706170AD-FAA4-47B7-BAA5-395C045C0F2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650000" y="3265800"/>
                  <a:ext cx="504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9C7A294A-83D0-4A96-AFC7-5F9AB9753C56}"/>
                    </a:ext>
                  </a:extLst>
                </p14:cNvPr>
                <p14:cNvContentPartPr/>
                <p14:nvPr/>
              </p14:nvContentPartPr>
              <p14:xfrm>
                <a:off x="1757280" y="3257520"/>
                <a:ext cx="98280" cy="9720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9C7A294A-83D0-4A96-AFC7-5F9AB9753C5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748640" y="3248880"/>
                  <a:ext cx="1159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7E75862F-2DCD-4B10-AF0D-15D7622F5B82}"/>
                    </a:ext>
                  </a:extLst>
                </p14:cNvPr>
                <p14:cNvContentPartPr/>
                <p14:nvPr/>
              </p14:nvContentPartPr>
              <p14:xfrm>
                <a:off x="1936560" y="3207840"/>
                <a:ext cx="111240" cy="12420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7E75862F-2DCD-4B10-AF0D-15D7622F5B8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927920" y="3199200"/>
                  <a:ext cx="128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FDD01829-1129-4576-B489-130420C85249}"/>
                    </a:ext>
                  </a:extLst>
                </p14:cNvPr>
                <p14:cNvContentPartPr/>
                <p14:nvPr/>
              </p14:nvContentPartPr>
              <p14:xfrm>
                <a:off x="2164080" y="3548040"/>
                <a:ext cx="892800" cy="2952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FDD01829-1129-4576-B489-130420C8524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155440" y="3539040"/>
                  <a:ext cx="910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93761128-1BB6-4601-8DB7-10F0138D1544}"/>
                    </a:ext>
                  </a:extLst>
                </p14:cNvPr>
                <p14:cNvContentPartPr/>
                <p14:nvPr/>
              </p14:nvContentPartPr>
              <p14:xfrm>
                <a:off x="3066240" y="3514560"/>
                <a:ext cx="63720" cy="5328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93761128-1BB6-4601-8DB7-10F0138D154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057240" y="3505920"/>
                  <a:ext cx="813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AE373BD7-70CE-4630-B73F-1878A0D931A5}"/>
                    </a:ext>
                  </a:extLst>
                </p14:cNvPr>
                <p14:cNvContentPartPr/>
                <p14:nvPr/>
              </p14:nvContentPartPr>
              <p14:xfrm>
                <a:off x="3399960" y="3393960"/>
                <a:ext cx="186840" cy="16488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AE373BD7-70CE-4630-B73F-1878A0D931A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391320" y="3384960"/>
                  <a:ext cx="2044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907A9926-3FB0-49C9-A065-5595B892DCF2}"/>
                    </a:ext>
                  </a:extLst>
                </p14:cNvPr>
                <p14:cNvContentPartPr/>
                <p14:nvPr/>
              </p14:nvContentPartPr>
              <p14:xfrm>
                <a:off x="2577000" y="3565680"/>
                <a:ext cx="14760" cy="29340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907A9926-3FB0-49C9-A065-5595B892DCF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568360" y="3557040"/>
                  <a:ext cx="324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8587F151-0279-4C24-A3CE-E4EE99D3D845}"/>
                    </a:ext>
                  </a:extLst>
                </p14:cNvPr>
                <p14:cNvContentPartPr/>
                <p14:nvPr/>
              </p14:nvContentPartPr>
              <p14:xfrm>
                <a:off x="2427240" y="3891480"/>
                <a:ext cx="360360" cy="1332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8587F151-0279-4C24-A3CE-E4EE99D3D84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418240" y="3882840"/>
                  <a:ext cx="378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9EC89A2F-EB8A-45E6-8BB1-98A84B834F15}"/>
                    </a:ext>
                  </a:extLst>
                </p14:cNvPr>
                <p14:cNvContentPartPr/>
                <p14:nvPr/>
              </p14:nvContentPartPr>
              <p14:xfrm>
                <a:off x="2494200" y="3901200"/>
                <a:ext cx="80280" cy="25596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9EC89A2F-EB8A-45E6-8BB1-98A84B834F1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485560" y="3892200"/>
                  <a:ext cx="979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883502B9-6538-4CFD-80C6-23D686E2BE65}"/>
                    </a:ext>
                  </a:extLst>
                </p14:cNvPr>
                <p14:cNvContentPartPr/>
                <p14:nvPr/>
              </p14:nvContentPartPr>
              <p14:xfrm>
                <a:off x="2613720" y="3929280"/>
                <a:ext cx="194400" cy="22860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883502B9-6538-4CFD-80C6-23D686E2BE6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604720" y="3920280"/>
                  <a:ext cx="2120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D27E0BF7-81D6-4DC8-8B11-41B45FF00D38}"/>
                    </a:ext>
                  </a:extLst>
                </p14:cNvPr>
                <p14:cNvContentPartPr/>
                <p14:nvPr/>
              </p14:nvContentPartPr>
              <p14:xfrm>
                <a:off x="1144560" y="4024320"/>
                <a:ext cx="1557360" cy="40968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D27E0BF7-81D6-4DC8-8B11-41B45FF00D3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35920" y="4015680"/>
                  <a:ext cx="157500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B7F8E084-407D-4987-824D-53F70B208A69}"/>
                    </a:ext>
                  </a:extLst>
                </p14:cNvPr>
                <p14:cNvContentPartPr/>
                <p14:nvPr/>
              </p14:nvContentPartPr>
              <p14:xfrm>
                <a:off x="2708400" y="4357320"/>
                <a:ext cx="466560" cy="1548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B7F8E084-407D-4987-824D-53F70B208A6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699760" y="4348320"/>
                  <a:ext cx="4842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53830558-FFEF-4B37-B9C3-B493BA456688}"/>
                    </a:ext>
                  </a:extLst>
                </p14:cNvPr>
                <p14:cNvContentPartPr/>
                <p14:nvPr/>
              </p14:nvContentPartPr>
              <p14:xfrm>
                <a:off x="3157320" y="4320600"/>
                <a:ext cx="68040" cy="5724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53830558-FFEF-4B37-B9C3-B493BA45668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148320" y="4311960"/>
                  <a:ext cx="85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B8428217-7550-4001-9CB9-744A5D79CD22}"/>
                    </a:ext>
                  </a:extLst>
                </p14:cNvPr>
                <p14:cNvContentPartPr/>
                <p14:nvPr/>
              </p14:nvContentPartPr>
              <p14:xfrm>
                <a:off x="3519120" y="4178400"/>
                <a:ext cx="186120" cy="19368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B8428217-7550-4001-9CB9-744A5D79CD2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510480" y="4169400"/>
                  <a:ext cx="2037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BE6C46E5-28DC-419B-8BA9-91494F0F7A91}"/>
                    </a:ext>
                  </a:extLst>
                </p14:cNvPr>
                <p14:cNvContentPartPr/>
                <p14:nvPr/>
              </p14:nvContentPartPr>
              <p14:xfrm>
                <a:off x="1812720" y="4013520"/>
                <a:ext cx="96480" cy="12348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BE6C46E5-28DC-419B-8BA9-91494F0F7A9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804080" y="4004520"/>
                  <a:ext cx="114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9BBA198B-C853-4A54-B55C-AF313A534C52}"/>
                    </a:ext>
                  </a:extLst>
                </p14:cNvPr>
                <p14:cNvContentPartPr/>
                <p14:nvPr/>
              </p14:nvContentPartPr>
              <p14:xfrm>
                <a:off x="1952760" y="4029360"/>
                <a:ext cx="134280" cy="9540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9BBA198B-C853-4A54-B55C-AF313A534C5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944120" y="4020720"/>
                  <a:ext cx="1519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70414D5F-F41A-4A76-9D69-B31A507AF56C}"/>
                    </a:ext>
                  </a:extLst>
                </p14:cNvPr>
                <p14:cNvContentPartPr/>
                <p14:nvPr/>
              </p14:nvContentPartPr>
              <p14:xfrm>
                <a:off x="2133120" y="4002720"/>
                <a:ext cx="128520" cy="11124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70414D5F-F41A-4A76-9D69-B31A507AF56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124120" y="3993720"/>
                  <a:ext cx="14616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upo 267">
            <a:extLst>
              <a:ext uri="{FF2B5EF4-FFF2-40B4-BE49-F238E27FC236}">
                <a16:creationId xmlns:a16="http://schemas.microsoft.com/office/drawing/2014/main" id="{C55B97B5-71E7-4E75-9FA2-9C3FBF134A7B}"/>
              </a:ext>
            </a:extLst>
          </p:cNvPr>
          <p:cNvGrpSpPr/>
          <p:nvPr/>
        </p:nvGrpSpPr>
        <p:grpSpPr>
          <a:xfrm>
            <a:off x="461280" y="4738200"/>
            <a:ext cx="2697120" cy="301680"/>
            <a:chOff x="461280" y="4738200"/>
            <a:chExt cx="269712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B4B4DC1A-0BD6-4A26-94A6-F68B662FA3C4}"/>
                    </a:ext>
                  </a:extLst>
                </p14:cNvPr>
                <p14:cNvContentPartPr/>
                <p14:nvPr/>
              </p14:nvContentPartPr>
              <p14:xfrm>
                <a:off x="589080" y="4774920"/>
                <a:ext cx="10800" cy="19980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B4B4DC1A-0BD6-4A26-94A6-F68B662FA3C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80080" y="4765920"/>
                  <a:ext cx="284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8B811388-E5F2-45E2-8CD6-A64934B5E092}"/>
                    </a:ext>
                  </a:extLst>
                </p14:cNvPr>
                <p14:cNvContentPartPr/>
                <p14:nvPr/>
              </p14:nvContentPartPr>
              <p14:xfrm>
                <a:off x="461280" y="4740000"/>
                <a:ext cx="239760" cy="25200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8B811388-E5F2-45E2-8CD6-A64934B5E09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52280" y="4731360"/>
                  <a:ext cx="2574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470781F4-466A-47C9-ABCA-17EFD6B96BB4}"/>
                    </a:ext>
                  </a:extLst>
                </p14:cNvPr>
                <p14:cNvContentPartPr/>
                <p14:nvPr/>
              </p14:nvContentPartPr>
              <p14:xfrm>
                <a:off x="761880" y="4913880"/>
                <a:ext cx="21960" cy="12564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470781F4-466A-47C9-ABCA-17EFD6B96BB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52880" y="4905240"/>
                  <a:ext cx="396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31F50AEB-EF60-4075-91AA-C2E738E65A03}"/>
                    </a:ext>
                  </a:extLst>
                </p14:cNvPr>
                <p14:cNvContentPartPr/>
                <p14:nvPr/>
              </p14:nvContentPartPr>
              <p14:xfrm>
                <a:off x="661440" y="4930080"/>
                <a:ext cx="165600" cy="4320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31F50AEB-EF60-4075-91AA-C2E738E65A0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52440" y="4921080"/>
                  <a:ext cx="1832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988F3EF4-EC33-44CB-BD3C-6E3E0D215800}"/>
                    </a:ext>
                  </a:extLst>
                </p14:cNvPr>
                <p14:cNvContentPartPr/>
                <p14:nvPr/>
              </p14:nvContentPartPr>
              <p14:xfrm>
                <a:off x="868800" y="4887600"/>
                <a:ext cx="40680" cy="13716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988F3EF4-EC33-44CB-BD3C-6E3E0D21580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60160" y="4878960"/>
                  <a:ext cx="583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F5D5B563-2FCF-4C46-9E57-E6E60AFD25F8}"/>
                    </a:ext>
                  </a:extLst>
                </p14:cNvPr>
                <p14:cNvContentPartPr/>
                <p14:nvPr/>
              </p14:nvContentPartPr>
              <p14:xfrm>
                <a:off x="855120" y="4925040"/>
                <a:ext cx="168120" cy="11484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F5D5B563-2FCF-4C46-9E57-E6E60AFD25F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46120" y="4916400"/>
                  <a:ext cx="1857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E6D40D21-56DC-4AFD-83FE-D8292C199B5E}"/>
                    </a:ext>
                  </a:extLst>
                </p14:cNvPr>
                <p14:cNvContentPartPr/>
                <p14:nvPr/>
              </p14:nvContentPartPr>
              <p14:xfrm>
                <a:off x="1187400" y="4881120"/>
                <a:ext cx="98640" cy="1512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E6D40D21-56DC-4AFD-83FE-D8292C199B5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78400" y="4872480"/>
                  <a:ext cx="116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900F68F7-C099-4D28-B419-64A4131A8BA5}"/>
                    </a:ext>
                  </a:extLst>
                </p14:cNvPr>
                <p14:cNvContentPartPr/>
                <p14:nvPr/>
              </p14:nvContentPartPr>
              <p14:xfrm>
                <a:off x="1196760" y="4957800"/>
                <a:ext cx="76320" cy="1260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900F68F7-C099-4D28-B419-64A4131A8BA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88120" y="4949160"/>
                  <a:ext cx="939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A3BCF5B7-3B3A-46F3-9E39-89CCE56E0AF0}"/>
                    </a:ext>
                  </a:extLst>
                </p14:cNvPr>
                <p14:cNvContentPartPr/>
                <p14:nvPr/>
              </p14:nvContentPartPr>
              <p14:xfrm>
                <a:off x="1450920" y="4784280"/>
                <a:ext cx="24840" cy="16596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A3BCF5B7-3B3A-46F3-9E39-89CCE56E0AF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442280" y="4775640"/>
                  <a:ext cx="42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DD4F39CF-3B03-4014-8986-D165B299CD54}"/>
                    </a:ext>
                  </a:extLst>
                </p14:cNvPr>
                <p14:cNvContentPartPr/>
                <p14:nvPr/>
              </p14:nvContentPartPr>
              <p14:xfrm>
                <a:off x="1535520" y="4818840"/>
                <a:ext cx="142920" cy="11952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DD4F39CF-3B03-4014-8986-D165B299CD5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526880" y="4810200"/>
                  <a:ext cx="160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1F501C6C-3258-4F92-BBB6-88A626723BCA}"/>
                    </a:ext>
                  </a:extLst>
                </p14:cNvPr>
                <p14:cNvContentPartPr/>
                <p14:nvPr/>
              </p14:nvContentPartPr>
              <p14:xfrm>
                <a:off x="1728480" y="4738200"/>
                <a:ext cx="186120" cy="16416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1F501C6C-3258-4F92-BBB6-88A626723BC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719480" y="4729200"/>
                  <a:ext cx="2037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D4C447D6-598B-4FF4-A592-166E2726EE3D}"/>
                    </a:ext>
                  </a:extLst>
                </p14:cNvPr>
                <p14:cNvContentPartPr/>
                <p14:nvPr/>
              </p14:nvContentPartPr>
              <p14:xfrm>
                <a:off x="1983000" y="4751160"/>
                <a:ext cx="193320" cy="18396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D4C447D6-598B-4FF4-A592-166E2726EE3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974000" y="4742520"/>
                  <a:ext cx="2109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846335D8-F38A-490D-9149-99592C5391E4}"/>
                    </a:ext>
                  </a:extLst>
                </p14:cNvPr>
                <p14:cNvContentPartPr/>
                <p14:nvPr/>
              </p14:nvContentPartPr>
              <p14:xfrm>
                <a:off x="2034120" y="4781040"/>
                <a:ext cx="214200" cy="18864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846335D8-F38A-490D-9149-99592C5391E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025120" y="4772040"/>
                  <a:ext cx="2318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138EC063-8C44-4F65-9993-EC927E83E083}"/>
                    </a:ext>
                  </a:extLst>
                </p14:cNvPr>
                <p14:cNvContentPartPr/>
                <p14:nvPr/>
              </p14:nvContentPartPr>
              <p14:xfrm>
                <a:off x="2267040" y="4822440"/>
                <a:ext cx="173160" cy="12384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138EC063-8C44-4F65-9993-EC927E83E08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258040" y="4813440"/>
                  <a:ext cx="1908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F7A79E96-0984-4D6E-BF6E-0E92C78C7D23}"/>
                    </a:ext>
                  </a:extLst>
                </p14:cNvPr>
                <p14:cNvContentPartPr/>
                <p14:nvPr/>
              </p14:nvContentPartPr>
              <p14:xfrm>
                <a:off x="2516880" y="4825320"/>
                <a:ext cx="140400" cy="10368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F7A79E96-0984-4D6E-BF6E-0E92C78C7D2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508240" y="4816320"/>
                  <a:ext cx="158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6E15C08B-9DCE-4D80-8229-CE9F87F66EBD}"/>
                    </a:ext>
                  </a:extLst>
                </p14:cNvPr>
                <p14:cNvContentPartPr/>
                <p14:nvPr/>
              </p14:nvContentPartPr>
              <p14:xfrm>
                <a:off x="2726040" y="4784640"/>
                <a:ext cx="187200" cy="14364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6E15C08B-9DCE-4D80-8229-CE9F87F66EB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717040" y="4775640"/>
                  <a:ext cx="204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6EC53C62-C731-4EFA-8251-8F5B928F47CA}"/>
                    </a:ext>
                  </a:extLst>
                </p14:cNvPr>
                <p14:cNvContentPartPr/>
                <p14:nvPr/>
              </p14:nvContentPartPr>
              <p14:xfrm>
                <a:off x="3033120" y="4841880"/>
                <a:ext cx="125280" cy="1836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6EC53C62-C731-4EFA-8251-8F5B928F47C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024480" y="4833240"/>
                  <a:ext cx="142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C439ACDF-A3DD-45DC-BA8C-6DB07FCF9BE0}"/>
                    </a:ext>
                  </a:extLst>
                </p14:cNvPr>
                <p14:cNvContentPartPr/>
                <p14:nvPr/>
              </p14:nvContentPartPr>
              <p14:xfrm>
                <a:off x="3027360" y="4930080"/>
                <a:ext cx="118080" cy="1296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C439ACDF-A3DD-45DC-BA8C-6DB07FCF9BE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018720" y="4921080"/>
                  <a:ext cx="13572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upo 275">
            <a:extLst>
              <a:ext uri="{FF2B5EF4-FFF2-40B4-BE49-F238E27FC236}">
                <a16:creationId xmlns:a16="http://schemas.microsoft.com/office/drawing/2014/main" id="{FEC9199A-CFD6-497E-8302-4D6C5FA890EE}"/>
              </a:ext>
            </a:extLst>
          </p:cNvPr>
          <p:cNvGrpSpPr/>
          <p:nvPr/>
        </p:nvGrpSpPr>
        <p:grpSpPr>
          <a:xfrm>
            <a:off x="3404640" y="4647840"/>
            <a:ext cx="1015200" cy="459360"/>
            <a:chOff x="3404640" y="4647840"/>
            <a:chExt cx="1015200" cy="45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9F1F62E5-113E-4819-97D9-4277EDC25124}"/>
                    </a:ext>
                  </a:extLst>
                </p14:cNvPr>
                <p14:cNvContentPartPr/>
                <p14:nvPr/>
              </p14:nvContentPartPr>
              <p14:xfrm>
                <a:off x="3535680" y="4953480"/>
                <a:ext cx="173520" cy="15372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9F1F62E5-113E-4819-97D9-4277EDC2512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527040" y="4944840"/>
                  <a:ext cx="1911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B4E4E46A-C2EE-471A-BFE1-E89B9E109BFB}"/>
                    </a:ext>
                  </a:extLst>
                </p14:cNvPr>
                <p14:cNvContentPartPr/>
                <p14:nvPr/>
              </p14:nvContentPartPr>
              <p14:xfrm>
                <a:off x="3419040" y="4661160"/>
                <a:ext cx="146160" cy="13356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B4E4E46A-C2EE-471A-BFE1-E89B9E109BF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410400" y="4652520"/>
                  <a:ext cx="1638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74887928-1FBB-4C92-8467-0BAEF04A2D3F}"/>
                    </a:ext>
                  </a:extLst>
                </p14:cNvPr>
                <p14:cNvContentPartPr/>
                <p14:nvPr/>
              </p14:nvContentPartPr>
              <p14:xfrm>
                <a:off x="3625680" y="4665480"/>
                <a:ext cx="155880" cy="12168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74887928-1FBB-4C92-8467-0BAEF04A2D3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617040" y="4656480"/>
                  <a:ext cx="173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DC9F3860-6D57-43CD-88B0-5B31D5F3A144}"/>
                    </a:ext>
                  </a:extLst>
                </p14:cNvPr>
                <p14:cNvContentPartPr/>
                <p14:nvPr/>
              </p14:nvContentPartPr>
              <p14:xfrm>
                <a:off x="3404640" y="4846200"/>
                <a:ext cx="462600" cy="1944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DC9F3860-6D57-43CD-88B0-5B31D5F3A14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396000" y="4837560"/>
                  <a:ext cx="4802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2222A4EC-5281-4E2E-954A-913D450363FC}"/>
                    </a:ext>
                  </a:extLst>
                </p14:cNvPr>
                <p14:cNvContentPartPr/>
                <p14:nvPr/>
              </p14:nvContentPartPr>
              <p14:xfrm>
                <a:off x="3931680" y="4647840"/>
                <a:ext cx="177120" cy="17892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2222A4EC-5281-4E2E-954A-913D450363F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923040" y="4638840"/>
                  <a:ext cx="1947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BA60E1BD-F50B-4628-84A1-16FAB1A2E7B2}"/>
                    </a:ext>
                  </a:extLst>
                </p14:cNvPr>
                <p14:cNvContentPartPr/>
                <p14:nvPr/>
              </p14:nvContentPartPr>
              <p14:xfrm>
                <a:off x="4195920" y="4657920"/>
                <a:ext cx="223920" cy="16308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BA60E1BD-F50B-4628-84A1-16FAB1A2E7B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186920" y="4649280"/>
                  <a:ext cx="24156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3" name="Grupo 352">
            <a:extLst>
              <a:ext uri="{FF2B5EF4-FFF2-40B4-BE49-F238E27FC236}">
                <a16:creationId xmlns:a16="http://schemas.microsoft.com/office/drawing/2014/main" id="{C23B2844-F9CE-47FA-9FC3-20F0302C4254}"/>
              </a:ext>
            </a:extLst>
          </p:cNvPr>
          <p:cNvGrpSpPr/>
          <p:nvPr/>
        </p:nvGrpSpPr>
        <p:grpSpPr>
          <a:xfrm>
            <a:off x="6026880" y="3594480"/>
            <a:ext cx="442440" cy="132480"/>
            <a:chOff x="6026880" y="3594480"/>
            <a:chExt cx="44244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47" name="Entrada de lápiz 346">
                  <a:extLst>
                    <a:ext uri="{FF2B5EF4-FFF2-40B4-BE49-F238E27FC236}">
                      <a16:creationId xmlns:a16="http://schemas.microsoft.com/office/drawing/2014/main" id="{C4267ED5-C42C-4EA9-AAE6-41A7F195F973}"/>
                    </a:ext>
                  </a:extLst>
                </p14:cNvPr>
                <p14:cNvContentPartPr/>
                <p14:nvPr/>
              </p14:nvContentPartPr>
              <p14:xfrm>
                <a:off x="6026880" y="3617520"/>
                <a:ext cx="378720" cy="109440"/>
              </p14:xfrm>
            </p:contentPart>
          </mc:Choice>
          <mc:Fallback xmlns="">
            <p:pic>
              <p:nvPicPr>
                <p:cNvPr id="347" name="Entrada de lápiz 346">
                  <a:extLst>
                    <a:ext uri="{FF2B5EF4-FFF2-40B4-BE49-F238E27FC236}">
                      <a16:creationId xmlns:a16="http://schemas.microsoft.com/office/drawing/2014/main" id="{C4267ED5-C42C-4EA9-AAE6-41A7F195F97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018240" y="3608880"/>
                  <a:ext cx="3963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48" name="Entrada de lápiz 347">
                  <a:extLst>
                    <a:ext uri="{FF2B5EF4-FFF2-40B4-BE49-F238E27FC236}">
                      <a16:creationId xmlns:a16="http://schemas.microsoft.com/office/drawing/2014/main" id="{FCC37B0B-B657-4B61-9DB0-D655ECEB4C6E}"/>
                    </a:ext>
                  </a:extLst>
                </p14:cNvPr>
                <p14:cNvContentPartPr/>
                <p14:nvPr/>
              </p14:nvContentPartPr>
              <p14:xfrm>
                <a:off x="6389760" y="3594480"/>
                <a:ext cx="79560" cy="87120"/>
              </p14:xfrm>
            </p:contentPart>
          </mc:Choice>
          <mc:Fallback xmlns="">
            <p:pic>
              <p:nvPicPr>
                <p:cNvPr id="348" name="Entrada de lápiz 347">
                  <a:extLst>
                    <a:ext uri="{FF2B5EF4-FFF2-40B4-BE49-F238E27FC236}">
                      <a16:creationId xmlns:a16="http://schemas.microsoft.com/office/drawing/2014/main" id="{FCC37B0B-B657-4B61-9DB0-D655ECEB4C6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380760" y="3585480"/>
                  <a:ext cx="972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upo 351">
            <a:extLst>
              <a:ext uri="{FF2B5EF4-FFF2-40B4-BE49-F238E27FC236}">
                <a16:creationId xmlns:a16="http://schemas.microsoft.com/office/drawing/2014/main" id="{1AD6E3A7-3F0F-43EE-8F50-B524F9FFC862}"/>
              </a:ext>
            </a:extLst>
          </p:cNvPr>
          <p:cNvGrpSpPr/>
          <p:nvPr/>
        </p:nvGrpSpPr>
        <p:grpSpPr>
          <a:xfrm>
            <a:off x="7223880" y="3625800"/>
            <a:ext cx="131040" cy="403920"/>
            <a:chOff x="7223880" y="3625800"/>
            <a:chExt cx="131040" cy="4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49" name="Entrada de lápiz 348">
                  <a:extLst>
                    <a:ext uri="{FF2B5EF4-FFF2-40B4-BE49-F238E27FC236}">
                      <a16:creationId xmlns:a16="http://schemas.microsoft.com/office/drawing/2014/main" id="{5A818CBB-B606-4B33-92B5-E5875A00F1DC}"/>
                    </a:ext>
                  </a:extLst>
                </p14:cNvPr>
                <p14:cNvContentPartPr/>
                <p14:nvPr/>
              </p14:nvContentPartPr>
              <p14:xfrm>
                <a:off x="7223880" y="3625800"/>
                <a:ext cx="128160" cy="309600"/>
              </p14:xfrm>
            </p:contentPart>
          </mc:Choice>
          <mc:Fallback xmlns="">
            <p:pic>
              <p:nvPicPr>
                <p:cNvPr id="349" name="Entrada de lápiz 348">
                  <a:extLst>
                    <a:ext uri="{FF2B5EF4-FFF2-40B4-BE49-F238E27FC236}">
                      <a16:creationId xmlns:a16="http://schemas.microsoft.com/office/drawing/2014/main" id="{5A818CBB-B606-4B33-92B5-E5875A00F1D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214880" y="3617160"/>
                  <a:ext cx="1458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50" name="Entrada de lápiz 349">
                  <a:extLst>
                    <a:ext uri="{FF2B5EF4-FFF2-40B4-BE49-F238E27FC236}">
                      <a16:creationId xmlns:a16="http://schemas.microsoft.com/office/drawing/2014/main" id="{F7900840-F6CB-45FE-961E-311B5E8ADA09}"/>
                    </a:ext>
                  </a:extLst>
                </p14:cNvPr>
                <p14:cNvContentPartPr/>
                <p14:nvPr/>
              </p14:nvContentPartPr>
              <p14:xfrm>
                <a:off x="7254120" y="3937200"/>
                <a:ext cx="59760" cy="82800"/>
              </p14:xfrm>
            </p:contentPart>
          </mc:Choice>
          <mc:Fallback xmlns="">
            <p:pic>
              <p:nvPicPr>
                <p:cNvPr id="350" name="Entrada de lápiz 349">
                  <a:extLst>
                    <a:ext uri="{FF2B5EF4-FFF2-40B4-BE49-F238E27FC236}">
                      <a16:creationId xmlns:a16="http://schemas.microsoft.com/office/drawing/2014/main" id="{F7900840-F6CB-45FE-961E-311B5E8ADA0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245120" y="3928200"/>
                  <a:ext cx="774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51" name="Entrada de lápiz 350">
                  <a:extLst>
                    <a:ext uri="{FF2B5EF4-FFF2-40B4-BE49-F238E27FC236}">
                      <a16:creationId xmlns:a16="http://schemas.microsoft.com/office/drawing/2014/main" id="{3CDBEFD4-FBAA-41B0-9DCC-11579E7233CA}"/>
                    </a:ext>
                  </a:extLst>
                </p14:cNvPr>
                <p14:cNvContentPartPr/>
                <p14:nvPr/>
              </p14:nvContentPartPr>
              <p14:xfrm>
                <a:off x="7246200" y="3943320"/>
                <a:ext cx="108720" cy="86400"/>
              </p14:xfrm>
            </p:contentPart>
          </mc:Choice>
          <mc:Fallback xmlns="">
            <p:pic>
              <p:nvPicPr>
                <p:cNvPr id="351" name="Entrada de lápiz 350">
                  <a:extLst>
                    <a:ext uri="{FF2B5EF4-FFF2-40B4-BE49-F238E27FC236}">
                      <a16:creationId xmlns:a16="http://schemas.microsoft.com/office/drawing/2014/main" id="{3CDBEFD4-FBAA-41B0-9DCC-11579E7233C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237200" y="3934320"/>
                  <a:ext cx="12636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upo 356">
            <a:extLst>
              <a:ext uri="{FF2B5EF4-FFF2-40B4-BE49-F238E27FC236}">
                <a16:creationId xmlns:a16="http://schemas.microsoft.com/office/drawing/2014/main" id="{2A21D0BF-56DB-4590-A4E6-6DF9DDD5A59F}"/>
              </a:ext>
            </a:extLst>
          </p:cNvPr>
          <p:cNvGrpSpPr/>
          <p:nvPr/>
        </p:nvGrpSpPr>
        <p:grpSpPr>
          <a:xfrm>
            <a:off x="5998800" y="4135560"/>
            <a:ext cx="867600" cy="365400"/>
            <a:chOff x="5998800" y="4135560"/>
            <a:chExt cx="867600" cy="36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54" name="Entrada de lápiz 353">
                  <a:extLst>
                    <a:ext uri="{FF2B5EF4-FFF2-40B4-BE49-F238E27FC236}">
                      <a16:creationId xmlns:a16="http://schemas.microsoft.com/office/drawing/2014/main" id="{D8CEAFE2-E3CE-460A-98A7-1D066C58E04B}"/>
                    </a:ext>
                  </a:extLst>
                </p14:cNvPr>
                <p14:cNvContentPartPr/>
                <p14:nvPr/>
              </p14:nvContentPartPr>
              <p14:xfrm>
                <a:off x="6046680" y="4296840"/>
                <a:ext cx="819720" cy="204120"/>
              </p14:xfrm>
            </p:contentPart>
          </mc:Choice>
          <mc:Fallback xmlns="">
            <p:pic>
              <p:nvPicPr>
                <p:cNvPr id="354" name="Entrada de lápiz 353">
                  <a:extLst>
                    <a:ext uri="{FF2B5EF4-FFF2-40B4-BE49-F238E27FC236}">
                      <a16:creationId xmlns:a16="http://schemas.microsoft.com/office/drawing/2014/main" id="{D8CEAFE2-E3CE-460A-98A7-1D066C58E04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037680" y="4288200"/>
                  <a:ext cx="837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55" name="Entrada de lápiz 354">
                  <a:extLst>
                    <a:ext uri="{FF2B5EF4-FFF2-40B4-BE49-F238E27FC236}">
                      <a16:creationId xmlns:a16="http://schemas.microsoft.com/office/drawing/2014/main" id="{DE3D99E7-A84E-46F9-9717-945480936B0E}"/>
                    </a:ext>
                  </a:extLst>
                </p14:cNvPr>
                <p14:cNvContentPartPr/>
                <p14:nvPr/>
              </p14:nvContentPartPr>
              <p14:xfrm>
                <a:off x="5998800" y="4216920"/>
                <a:ext cx="107640" cy="69840"/>
              </p14:xfrm>
            </p:contentPart>
          </mc:Choice>
          <mc:Fallback xmlns="">
            <p:pic>
              <p:nvPicPr>
                <p:cNvPr id="355" name="Entrada de lápiz 354">
                  <a:extLst>
                    <a:ext uri="{FF2B5EF4-FFF2-40B4-BE49-F238E27FC236}">
                      <a16:creationId xmlns:a16="http://schemas.microsoft.com/office/drawing/2014/main" id="{DE3D99E7-A84E-46F9-9717-945480936B0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990160" y="4207920"/>
                  <a:ext cx="1252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56" name="Entrada de lápiz 355">
                  <a:extLst>
                    <a:ext uri="{FF2B5EF4-FFF2-40B4-BE49-F238E27FC236}">
                      <a16:creationId xmlns:a16="http://schemas.microsoft.com/office/drawing/2014/main" id="{01ADA567-8780-4D17-93E6-8658A4FC7BBA}"/>
                    </a:ext>
                  </a:extLst>
                </p14:cNvPr>
                <p14:cNvContentPartPr/>
                <p14:nvPr/>
              </p14:nvContentPartPr>
              <p14:xfrm>
                <a:off x="6315240" y="4135560"/>
                <a:ext cx="178560" cy="127440"/>
              </p14:xfrm>
            </p:contentPart>
          </mc:Choice>
          <mc:Fallback xmlns="">
            <p:pic>
              <p:nvPicPr>
                <p:cNvPr id="356" name="Entrada de lápiz 355">
                  <a:extLst>
                    <a:ext uri="{FF2B5EF4-FFF2-40B4-BE49-F238E27FC236}">
                      <a16:creationId xmlns:a16="http://schemas.microsoft.com/office/drawing/2014/main" id="{01ADA567-8780-4D17-93E6-8658A4FC7BB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306240" y="4126560"/>
                  <a:ext cx="19620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" name="Grupo 411">
            <a:extLst>
              <a:ext uri="{FF2B5EF4-FFF2-40B4-BE49-F238E27FC236}">
                <a16:creationId xmlns:a16="http://schemas.microsoft.com/office/drawing/2014/main" id="{4B590717-85AC-4E57-9367-037E682349F8}"/>
              </a:ext>
            </a:extLst>
          </p:cNvPr>
          <p:cNvGrpSpPr/>
          <p:nvPr/>
        </p:nvGrpSpPr>
        <p:grpSpPr>
          <a:xfrm>
            <a:off x="4912320" y="2855040"/>
            <a:ext cx="6819840" cy="3196080"/>
            <a:chOff x="4912320" y="2855040"/>
            <a:chExt cx="6819840" cy="319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C2AC8ED9-F876-4220-8310-B5CF6B99915F}"/>
                    </a:ext>
                  </a:extLst>
                </p14:cNvPr>
                <p14:cNvContentPartPr/>
                <p14:nvPr/>
              </p14:nvContentPartPr>
              <p14:xfrm>
                <a:off x="5504880" y="2855040"/>
                <a:ext cx="208080" cy="21924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C2AC8ED9-F876-4220-8310-B5CF6B99915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496240" y="2846400"/>
                  <a:ext cx="2257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051B288B-456A-4CE1-BFC8-94A747C5321D}"/>
                    </a:ext>
                  </a:extLst>
                </p14:cNvPr>
                <p14:cNvContentPartPr/>
                <p14:nvPr/>
              </p14:nvContentPartPr>
              <p14:xfrm>
                <a:off x="5823480" y="2991480"/>
                <a:ext cx="14760" cy="11844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051B288B-456A-4CE1-BFC8-94A747C5321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814840" y="2982480"/>
                  <a:ext cx="32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AFB140C2-393A-4EED-81DD-6928A326AA48}"/>
                    </a:ext>
                  </a:extLst>
                </p14:cNvPr>
                <p14:cNvContentPartPr/>
                <p14:nvPr/>
              </p14:nvContentPartPr>
              <p14:xfrm>
                <a:off x="5709000" y="3004440"/>
                <a:ext cx="223560" cy="4032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AFB140C2-393A-4EED-81DD-6928A326AA4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700000" y="2995800"/>
                  <a:ext cx="2412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9171993E-7FB8-4806-91CC-B83EE44256F8}"/>
                    </a:ext>
                  </a:extLst>
                </p14:cNvPr>
                <p14:cNvContentPartPr/>
                <p14:nvPr/>
              </p14:nvContentPartPr>
              <p14:xfrm>
                <a:off x="5955600" y="2952960"/>
                <a:ext cx="12960" cy="13536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9171993E-7FB8-4806-91CC-B83EE44256F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946960" y="2944320"/>
                  <a:ext cx="306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6F36FEB8-B445-417C-BF6E-B18CDB5DE887}"/>
                    </a:ext>
                  </a:extLst>
                </p14:cNvPr>
                <p14:cNvContentPartPr/>
                <p14:nvPr/>
              </p14:nvContentPartPr>
              <p14:xfrm>
                <a:off x="5935800" y="2975280"/>
                <a:ext cx="139320" cy="15876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6F36FEB8-B445-417C-BF6E-B18CDB5DE88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926800" y="2966640"/>
                  <a:ext cx="1569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1C9AC459-F067-4C60-8D50-C1BE890673AB}"/>
                    </a:ext>
                  </a:extLst>
                </p14:cNvPr>
                <p14:cNvContentPartPr/>
                <p14:nvPr/>
              </p14:nvContentPartPr>
              <p14:xfrm>
                <a:off x="5493720" y="3215040"/>
                <a:ext cx="747360" cy="3708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1C9AC459-F067-4C60-8D50-C1BE890673A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484720" y="3206040"/>
                  <a:ext cx="765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7655F537-C916-47AF-A844-84E97C7A2D6C}"/>
                    </a:ext>
                  </a:extLst>
                </p14:cNvPr>
                <p14:cNvContentPartPr/>
                <p14:nvPr/>
              </p14:nvContentPartPr>
              <p14:xfrm>
                <a:off x="6309840" y="2896800"/>
                <a:ext cx="43920" cy="2412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7655F537-C916-47AF-A844-84E97C7A2D6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300840" y="2888160"/>
                  <a:ext cx="615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F13F8D73-7DBC-4CD1-9D4B-101AA1313A33}"/>
                    </a:ext>
                  </a:extLst>
                </p14:cNvPr>
                <p14:cNvContentPartPr/>
                <p14:nvPr/>
              </p14:nvContentPartPr>
              <p14:xfrm>
                <a:off x="6345120" y="3080760"/>
                <a:ext cx="32400" cy="3996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F13F8D73-7DBC-4CD1-9D4B-101AA1313A3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336120" y="3072120"/>
                  <a:ext cx="500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6A28F166-B5D9-4A82-B79A-D484416FD83A}"/>
                    </a:ext>
                  </a:extLst>
                </p14:cNvPr>
                <p14:cNvContentPartPr/>
                <p14:nvPr/>
              </p14:nvContentPartPr>
              <p14:xfrm>
                <a:off x="5805480" y="3500520"/>
                <a:ext cx="37080" cy="30168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6A28F166-B5D9-4A82-B79A-D484416FD83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796480" y="3491880"/>
                  <a:ext cx="547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590D721C-0C43-4B24-A428-90C032839B97}"/>
                    </a:ext>
                  </a:extLst>
                </p14:cNvPr>
                <p14:cNvContentPartPr/>
                <p14:nvPr/>
              </p14:nvContentPartPr>
              <p14:xfrm>
                <a:off x="5475000" y="3790320"/>
                <a:ext cx="707400" cy="3852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590D721C-0C43-4B24-A428-90C032839B9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466360" y="3781680"/>
                  <a:ext cx="725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27CD4F4D-8819-49DF-854B-266A38D6FC14}"/>
                    </a:ext>
                  </a:extLst>
                </p14:cNvPr>
                <p14:cNvContentPartPr/>
                <p14:nvPr/>
              </p14:nvContentPartPr>
              <p14:xfrm>
                <a:off x="5767320" y="3939000"/>
                <a:ext cx="137520" cy="936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27CD4F4D-8819-49DF-854B-266A38D6FC1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758680" y="3930360"/>
                  <a:ext cx="1551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4D23AA98-BB7E-42BF-BECC-545D992F9733}"/>
                    </a:ext>
                  </a:extLst>
                </p14:cNvPr>
                <p14:cNvContentPartPr/>
                <p14:nvPr/>
              </p14:nvContentPartPr>
              <p14:xfrm>
                <a:off x="4912320" y="3850080"/>
                <a:ext cx="102240" cy="199080"/>
              </p14:xfrm>
            </p:contentPart>
          </mc:Choice>
          <mc:Fallback xmlns=""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4D23AA98-BB7E-42BF-BECC-545D992F973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903680" y="3841080"/>
                  <a:ext cx="1198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EA496C8D-6650-4399-95E8-3D519DF8BCDE}"/>
                    </a:ext>
                  </a:extLst>
                </p14:cNvPr>
                <p14:cNvContentPartPr/>
                <p14:nvPr/>
              </p14:nvContentPartPr>
              <p14:xfrm>
                <a:off x="5073240" y="3872400"/>
                <a:ext cx="117720" cy="16884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EA496C8D-6650-4399-95E8-3D519DF8BCD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064600" y="3863400"/>
                  <a:ext cx="1353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B9F3C227-6910-4A6A-9952-961982CB02C3}"/>
                    </a:ext>
                  </a:extLst>
                </p14:cNvPr>
                <p14:cNvContentPartPr/>
                <p14:nvPr/>
              </p14:nvContentPartPr>
              <p14:xfrm>
                <a:off x="5233080" y="3945120"/>
                <a:ext cx="133560" cy="8460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B9F3C227-6910-4A6A-9952-961982CB02C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224080" y="3936480"/>
                  <a:ext cx="151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3D901A07-C45A-4846-BCD6-CC3FD9B88D13}"/>
                    </a:ext>
                  </a:extLst>
                </p14:cNvPr>
                <p14:cNvContentPartPr/>
                <p14:nvPr/>
              </p14:nvContentPartPr>
              <p14:xfrm>
                <a:off x="6612240" y="3822720"/>
                <a:ext cx="86760" cy="11700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3D901A07-C45A-4846-BCD6-CC3FD9B88D1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603240" y="3813720"/>
                  <a:ext cx="1044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2CBCFD03-8C1B-4482-9031-29BF6A574183}"/>
                    </a:ext>
                  </a:extLst>
                </p14:cNvPr>
                <p14:cNvContentPartPr/>
                <p14:nvPr/>
              </p14:nvContentPartPr>
              <p14:xfrm>
                <a:off x="6779640" y="3841080"/>
                <a:ext cx="95400" cy="9468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2CBCFD03-8C1B-4482-9031-29BF6A57418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771000" y="3832080"/>
                  <a:ext cx="1130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24CB2573-DF1F-4090-8B43-1CDF9499F825}"/>
                    </a:ext>
                  </a:extLst>
                </p14:cNvPr>
                <p14:cNvContentPartPr/>
                <p14:nvPr/>
              </p14:nvContentPartPr>
              <p14:xfrm>
                <a:off x="6906000" y="3812280"/>
                <a:ext cx="158400" cy="9972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24CB2573-DF1F-4090-8B43-1CDF9499F82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897000" y="3803640"/>
                  <a:ext cx="1760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EE8CCC66-F052-4C53-9C6D-5DDF429017AC}"/>
                    </a:ext>
                  </a:extLst>
                </p14:cNvPr>
                <p14:cNvContentPartPr/>
                <p14:nvPr/>
              </p14:nvContentPartPr>
              <p14:xfrm>
                <a:off x="5809800" y="3466680"/>
                <a:ext cx="730080" cy="1908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EE8CCC66-F052-4C53-9C6D-5DDF429017A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800800" y="3457680"/>
                  <a:ext cx="747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5F52543B-D9AA-44BA-9215-A8BFEBE1C7C7}"/>
                    </a:ext>
                  </a:extLst>
                </p14:cNvPr>
                <p14:cNvContentPartPr/>
                <p14:nvPr/>
              </p14:nvContentPartPr>
              <p14:xfrm>
                <a:off x="6569400" y="3405480"/>
                <a:ext cx="20160" cy="17028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5F52543B-D9AA-44BA-9215-A8BFEBE1C7C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560400" y="3396480"/>
                  <a:ext cx="378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678BFB9F-AB91-4211-B313-0652D4B606EC}"/>
                    </a:ext>
                  </a:extLst>
                </p14:cNvPr>
                <p14:cNvContentPartPr/>
                <p14:nvPr/>
              </p14:nvContentPartPr>
              <p14:xfrm>
                <a:off x="6553560" y="3394320"/>
                <a:ext cx="511200" cy="28980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678BFB9F-AB91-4211-B313-0652D4B606E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544920" y="3385320"/>
                  <a:ext cx="5288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7761492D-AB74-4465-90B0-B9378087426C}"/>
                    </a:ext>
                  </a:extLst>
                </p14:cNvPr>
                <p14:cNvContentPartPr/>
                <p14:nvPr/>
              </p14:nvContentPartPr>
              <p14:xfrm>
                <a:off x="7034520" y="3424200"/>
                <a:ext cx="909720" cy="81360"/>
              </p14:xfrm>
            </p:contentPart>
          </mc:Choice>
          <mc:Fallback xmlns=""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7761492D-AB74-4465-90B0-B9378087426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025520" y="3415200"/>
                  <a:ext cx="9273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7B102B4A-C509-415E-AC05-F8FD8715BB54}"/>
                    </a:ext>
                  </a:extLst>
                </p14:cNvPr>
                <p14:cNvContentPartPr/>
                <p14:nvPr/>
              </p14:nvContentPartPr>
              <p14:xfrm>
                <a:off x="5831760" y="3990840"/>
                <a:ext cx="2270160" cy="620280"/>
              </p14:xfrm>
            </p:contentPart>
          </mc:Choice>
          <mc:Fallback xmlns=""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7B102B4A-C509-415E-AC05-F8FD8715BB5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822760" y="3982200"/>
                  <a:ext cx="228780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ECB1CB9F-78CA-4438-ACE2-E8C6564EA92C}"/>
                    </a:ext>
                  </a:extLst>
                </p14:cNvPr>
                <p14:cNvContentPartPr/>
                <p14:nvPr/>
              </p14:nvContentPartPr>
              <p14:xfrm>
                <a:off x="7483440" y="3474240"/>
                <a:ext cx="36360" cy="295560"/>
              </p14:xfrm>
            </p:contentPart>
          </mc:Choice>
          <mc:Fallback xmlns=""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ECB1CB9F-78CA-4438-ACE2-E8C6564EA92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474800" y="3465240"/>
                  <a:ext cx="540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6B48E57F-5A3E-4DAA-B8E2-72AC4FB4E804}"/>
                    </a:ext>
                  </a:extLst>
                </p14:cNvPr>
                <p14:cNvContentPartPr/>
                <p14:nvPr/>
              </p14:nvContentPartPr>
              <p14:xfrm>
                <a:off x="7433760" y="3778080"/>
                <a:ext cx="239760" cy="5400"/>
              </p14:xfrm>
            </p:contentPart>
          </mc:Choice>
          <mc:Fallback xmlns=""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6B48E57F-5A3E-4DAA-B8E2-72AC4FB4E80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424760" y="3769080"/>
                  <a:ext cx="257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1BF30D45-3582-42CE-9DCA-D2C41FD33FAF}"/>
                    </a:ext>
                  </a:extLst>
                </p14:cNvPr>
                <p14:cNvContentPartPr/>
                <p14:nvPr/>
              </p14:nvContentPartPr>
              <p14:xfrm>
                <a:off x="7484160" y="3796080"/>
                <a:ext cx="32400" cy="250920"/>
              </p14:xfrm>
            </p:contentPart>
          </mc:Choice>
          <mc:Fallback xmlns=""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1BF30D45-3582-42CE-9DCA-D2C41FD33FA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475160" y="3787440"/>
                  <a:ext cx="500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325C702C-9BA4-4961-8156-61F70B03916C}"/>
                    </a:ext>
                  </a:extLst>
                </p14:cNvPr>
                <p14:cNvContentPartPr/>
                <p14:nvPr/>
              </p14:nvContentPartPr>
              <p14:xfrm>
                <a:off x="7507920" y="3840000"/>
                <a:ext cx="201600" cy="26100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325C702C-9BA4-4961-8156-61F70B03916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499280" y="3831000"/>
                  <a:ext cx="2192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FB9F7416-99A8-47A8-AEF7-95495621CE84}"/>
                    </a:ext>
                  </a:extLst>
                </p14:cNvPr>
                <p14:cNvContentPartPr/>
                <p14:nvPr/>
              </p14:nvContentPartPr>
              <p14:xfrm>
                <a:off x="6997080" y="4183440"/>
                <a:ext cx="101880" cy="126000"/>
              </p14:xfrm>
            </p:contentPart>
          </mc:Choice>
          <mc:Fallback xmlns=""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FB9F7416-99A8-47A8-AEF7-95495621CE8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988080" y="4174800"/>
                  <a:ext cx="119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39700E1F-A063-4EDC-AED4-7B30467F4A30}"/>
                    </a:ext>
                  </a:extLst>
                </p14:cNvPr>
                <p14:cNvContentPartPr/>
                <p14:nvPr/>
              </p14:nvContentPartPr>
              <p14:xfrm>
                <a:off x="7115520" y="4215840"/>
                <a:ext cx="72720" cy="90720"/>
              </p14:xfrm>
            </p:contentPart>
          </mc:Choice>
          <mc:Fallback xmlns=""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39700E1F-A063-4EDC-AED4-7B30467F4A3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106520" y="4206840"/>
                  <a:ext cx="903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3E133CB8-BCED-4559-8460-0EA6A8FC907F}"/>
                    </a:ext>
                  </a:extLst>
                </p14:cNvPr>
                <p14:cNvContentPartPr/>
                <p14:nvPr/>
              </p14:nvContentPartPr>
              <p14:xfrm>
                <a:off x="7185360" y="4185960"/>
                <a:ext cx="140040" cy="106920"/>
              </p14:xfrm>
            </p:contentPart>
          </mc:Choice>
          <mc:Fallback xmlns=""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3E133CB8-BCED-4559-8460-0EA6A8FC907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176720" y="4176960"/>
                  <a:ext cx="157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AB63A93B-6665-4547-BC4D-6BCD45DBA1E2}"/>
                    </a:ext>
                  </a:extLst>
                </p14:cNvPr>
                <p14:cNvContentPartPr/>
                <p14:nvPr/>
              </p14:nvContentPartPr>
              <p14:xfrm>
                <a:off x="7591440" y="4118280"/>
                <a:ext cx="39960" cy="45900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AB63A93B-6665-4547-BC4D-6BCD45DBA1E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582440" y="4109640"/>
                  <a:ext cx="5760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2568A104-63E4-4A6F-88A6-D0530537D082}"/>
                    </a:ext>
                  </a:extLst>
                </p14:cNvPr>
                <p14:cNvContentPartPr/>
                <p14:nvPr/>
              </p14:nvContentPartPr>
              <p14:xfrm>
                <a:off x="8215680" y="3266160"/>
                <a:ext cx="171000" cy="14328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2568A104-63E4-4A6F-88A6-D0530537D08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206680" y="3257160"/>
                  <a:ext cx="188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50F5B232-CC48-40E7-93F4-C524E54C53C9}"/>
                    </a:ext>
                  </a:extLst>
                </p14:cNvPr>
                <p14:cNvContentPartPr/>
                <p14:nvPr/>
              </p14:nvContentPartPr>
              <p14:xfrm>
                <a:off x="8382360" y="4505280"/>
                <a:ext cx="13680" cy="6516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50F5B232-CC48-40E7-93F4-C524E54C53C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373720" y="4496640"/>
                  <a:ext cx="313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2D081FA5-92BC-4F2D-A152-3D0AFA4BE7A9}"/>
                    </a:ext>
                  </a:extLst>
                </p14:cNvPr>
                <p14:cNvContentPartPr/>
                <p14:nvPr/>
              </p14:nvContentPartPr>
              <p14:xfrm>
                <a:off x="8328720" y="4427520"/>
                <a:ext cx="228600" cy="20484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2D081FA5-92BC-4F2D-A152-3D0AFA4BE7A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320080" y="4418880"/>
                  <a:ext cx="2462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821A001A-57FB-43C6-86C9-956B48A96DB0}"/>
                    </a:ext>
                  </a:extLst>
                </p14:cNvPr>
                <p14:cNvContentPartPr/>
                <p14:nvPr/>
              </p14:nvContentPartPr>
              <p14:xfrm>
                <a:off x="8163480" y="3622920"/>
                <a:ext cx="176400" cy="504360"/>
              </p14:xfrm>
            </p:contentPart>
          </mc:Choice>
          <mc:Fallback xmlns=""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821A001A-57FB-43C6-86C9-956B48A96DB0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154480" y="3613920"/>
                  <a:ext cx="19404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19" name="Entrada de lápiz 318">
                  <a:extLst>
                    <a:ext uri="{FF2B5EF4-FFF2-40B4-BE49-F238E27FC236}">
                      <a16:creationId xmlns:a16="http://schemas.microsoft.com/office/drawing/2014/main" id="{62CF80B0-E8A5-45B5-BB58-9F4391600838}"/>
                    </a:ext>
                  </a:extLst>
                </p14:cNvPr>
                <p14:cNvContentPartPr/>
                <p14:nvPr/>
              </p14:nvContentPartPr>
              <p14:xfrm>
                <a:off x="8186880" y="4104600"/>
                <a:ext cx="41040" cy="146880"/>
              </p14:xfrm>
            </p:contentPart>
          </mc:Choice>
          <mc:Fallback xmlns="">
            <p:pic>
              <p:nvPicPr>
                <p:cNvPr id="319" name="Entrada de lápiz 318">
                  <a:extLst>
                    <a:ext uri="{FF2B5EF4-FFF2-40B4-BE49-F238E27FC236}">
                      <a16:creationId xmlns:a16="http://schemas.microsoft.com/office/drawing/2014/main" id="{62CF80B0-E8A5-45B5-BB58-9F4391600838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177880" y="4095600"/>
                  <a:ext cx="58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C5604257-49A9-4BC3-BE48-C57AFC6E968F}"/>
                    </a:ext>
                  </a:extLst>
                </p14:cNvPr>
                <p14:cNvContentPartPr/>
                <p14:nvPr/>
              </p14:nvContentPartPr>
              <p14:xfrm>
                <a:off x="8159520" y="4120080"/>
                <a:ext cx="186480" cy="135000"/>
              </p14:xfrm>
            </p:contentPart>
          </mc:Choice>
          <mc:Fallback xmlns="">
            <p:pic>
              <p:nvPicPr>
                <p:cNvPr id="320" name="Entrada de lápiz 319">
                  <a:extLst>
                    <a:ext uri="{FF2B5EF4-FFF2-40B4-BE49-F238E27FC236}">
                      <a16:creationId xmlns:a16="http://schemas.microsoft.com/office/drawing/2014/main" id="{C5604257-49A9-4BC3-BE48-C57AFC6E968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150520" y="4111440"/>
                  <a:ext cx="204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2098D26D-BABF-4736-B00A-76458C96C965}"/>
                    </a:ext>
                  </a:extLst>
                </p14:cNvPr>
                <p14:cNvContentPartPr/>
                <p14:nvPr/>
              </p14:nvContentPartPr>
              <p14:xfrm>
                <a:off x="8610600" y="3805440"/>
                <a:ext cx="154440" cy="206280"/>
              </p14:xfrm>
            </p:contentPart>
          </mc:Choice>
          <mc:Fallback xmlns="">
            <p:pic>
              <p:nvPicPr>
                <p:cNvPr id="321" name="Entrada de lápiz 320">
                  <a:extLst>
                    <a:ext uri="{FF2B5EF4-FFF2-40B4-BE49-F238E27FC236}">
                      <a16:creationId xmlns:a16="http://schemas.microsoft.com/office/drawing/2014/main" id="{2098D26D-BABF-4736-B00A-76458C96C96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601960" y="3796440"/>
                  <a:ext cx="1720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22" name="Entrada de lápiz 321">
                  <a:extLst>
                    <a:ext uri="{FF2B5EF4-FFF2-40B4-BE49-F238E27FC236}">
                      <a16:creationId xmlns:a16="http://schemas.microsoft.com/office/drawing/2014/main" id="{571500C0-4724-4C5D-9F3B-9FBDB29D51B5}"/>
                    </a:ext>
                  </a:extLst>
                </p14:cNvPr>
                <p14:cNvContentPartPr/>
                <p14:nvPr/>
              </p14:nvContentPartPr>
              <p14:xfrm>
                <a:off x="8822280" y="3950880"/>
                <a:ext cx="145440" cy="112680"/>
              </p14:xfrm>
            </p:contentPart>
          </mc:Choice>
          <mc:Fallback xmlns="">
            <p:pic>
              <p:nvPicPr>
                <p:cNvPr id="322" name="Entrada de lápiz 321">
                  <a:extLst>
                    <a:ext uri="{FF2B5EF4-FFF2-40B4-BE49-F238E27FC236}">
                      <a16:creationId xmlns:a16="http://schemas.microsoft.com/office/drawing/2014/main" id="{571500C0-4724-4C5D-9F3B-9FBDB29D51B5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813280" y="3942240"/>
                  <a:ext cx="1630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9C4071EC-0633-4E5D-AC4B-0D34B68CCE0B}"/>
                    </a:ext>
                  </a:extLst>
                </p14:cNvPr>
                <p14:cNvContentPartPr/>
                <p14:nvPr/>
              </p14:nvContentPartPr>
              <p14:xfrm>
                <a:off x="8970960" y="3919560"/>
                <a:ext cx="142920" cy="157680"/>
              </p14:xfrm>
            </p:contentPart>
          </mc:Choice>
          <mc:Fallback xmlns=""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9C4071EC-0633-4E5D-AC4B-0D34B68CCE0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962320" y="3910560"/>
                  <a:ext cx="160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A0ADAD4D-760B-4B8B-B2C2-873BE1EA7043}"/>
                    </a:ext>
                  </a:extLst>
                </p14:cNvPr>
                <p14:cNvContentPartPr/>
                <p14:nvPr/>
              </p14:nvContentPartPr>
              <p14:xfrm>
                <a:off x="9235200" y="3844320"/>
                <a:ext cx="128880" cy="20880"/>
              </p14:xfrm>
            </p:contentPart>
          </mc:Choice>
          <mc:Fallback xmlns=""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A0ADAD4D-760B-4B8B-B2C2-873BE1EA704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226560" y="3835680"/>
                  <a:ext cx="146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25" name="Entrada de lápiz 324">
                  <a:extLst>
                    <a:ext uri="{FF2B5EF4-FFF2-40B4-BE49-F238E27FC236}">
                      <a16:creationId xmlns:a16="http://schemas.microsoft.com/office/drawing/2014/main" id="{D505DBD5-9E4E-4644-A135-F4ACFDE83612}"/>
                    </a:ext>
                  </a:extLst>
                </p14:cNvPr>
                <p14:cNvContentPartPr/>
                <p14:nvPr/>
              </p14:nvContentPartPr>
              <p14:xfrm>
                <a:off x="9248160" y="3923160"/>
                <a:ext cx="95400" cy="15840"/>
              </p14:xfrm>
            </p:contentPart>
          </mc:Choice>
          <mc:Fallback xmlns="">
            <p:pic>
              <p:nvPicPr>
                <p:cNvPr id="325" name="Entrada de lápiz 324">
                  <a:extLst>
                    <a:ext uri="{FF2B5EF4-FFF2-40B4-BE49-F238E27FC236}">
                      <a16:creationId xmlns:a16="http://schemas.microsoft.com/office/drawing/2014/main" id="{D505DBD5-9E4E-4644-A135-F4ACFDE83612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239520" y="3914520"/>
                  <a:ext cx="1130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26" name="Entrada de lápiz 325">
                  <a:extLst>
                    <a:ext uri="{FF2B5EF4-FFF2-40B4-BE49-F238E27FC236}">
                      <a16:creationId xmlns:a16="http://schemas.microsoft.com/office/drawing/2014/main" id="{273C1656-2C7E-4F40-984C-0CF1A1F7B060}"/>
                    </a:ext>
                  </a:extLst>
                </p14:cNvPr>
                <p14:cNvContentPartPr/>
                <p14:nvPr/>
              </p14:nvContentPartPr>
              <p14:xfrm>
                <a:off x="9476400" y="3702480"/>
                <a:ext cx="229680" cy="263520"/>
              </p14:xfrm>
            </p:contentPart>
          </mc:Choice>
          <mc:Fallback xmlns="">
            <p:pic>
              <p:nvPicPr>
                <p:cNvPr id="326" name="Entrada de lápiz 325">
                  <a:extLst>
                    <a:ext uri="{FF2B5EF4-FFF2-40B4-BE49-F238E27FC236}">
                      <a16:creationId xmlns:a16="http://schemas.microsoft.com/office/drawing/2014/main" id="{273C1656-2C7E-4F40-984C-0CF1A1F7B06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467760" y="3693840"/>
                  <a:ext cx="2473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27" name="Entrada de lápiz 326">
                  <a:extLst>
                    <a:ext uri="{FF2B5EF4-FFF2-40B4-BE49-F238E27FC236}">
                      <a16:creationId xmlns:a16="http://schemas.microsoft.com/office/drawing/2014/main" id="{CF91AB57-0258-4BFD-AF2E-569578B7C4B9}"/>
                    </a:ext>
                  </a:extLst>
                </p14:cNvPr>
                <p14:cNvContentPartPr/>
                <p14:nvPr/>
              </p14:nvContentPartPr>
              <p14:xfrm>
                <a:off x="9783120" y="3847920"/>
                <a:ext cx="20520" cy="123480"/>
              </p14:xfrm>
            </p:contentPart>
          </mc:Choice>
          <mc:Fallback xmlns="">
            <p:pic>
              <p:nvPicPr>
                <p:cNvPr id="327" name="Entrada de lápiz 326">
                  <a:extLst>
                    <a:ext uri="{FF2B5EF4-FFF2-40B4-BE49-F238E27FC236}">
                      <a16:creationId xmlns:a16="http://schemas.microsoft.com/office/drawing/2014/main" id="{CF91AB57-0258-4BFD-AF2E-569578B7C4B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774120" y="3838920"/>
                  <a:ext cx="38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28" name="Entrada de lápiz 327">
                  <a:extLst>
                    <a:ext uri="{FF2B5EF4-FFF2-40B4-BE49-F238E27FC236}">
                      <a16:creationId xmlns:a16="http://schemas.microsoft.com/office/drawing/2014/main" id="{ED00A80B-33AA-4ECD-9B16-EEDE53F0CBED}"/>
                    </a:ext>
                  </a:extLst>
                </p14:cNvPr>
                <p14:cNvContentPartPr/>
                <p14:nvPr/>
              </p14:nvContentPartPr>
              <p14:xfrm>
                <a:off x="9697440" y="3881400"/>
                <a:ext cx="209880" cy="41760"/>
              </p14:xfrm>
            </p:contentPart>
          </mc:Choice>
          <mc:Fallback xmlns="">
            <p:pic>
              <p:nvPicPr>
                <p:cNvPr id="328" name="Entrada de lápiz 327">
                  <a:extLst>
                    <a:ext uri="{FF2B5EF4-FFF2-40B4-BE49-F238E27FC236}">
                      <a16:creationId xmlns:a16="http://schemas.microsoft.com/office/drawing/2014/main" id="{ED00A80B-33AA-4ECD-9B16-EEDE53F0CBE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688440" y="3872400"/>
                  <a:ext cx="227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29" name="Entrada de lápiz 328">
                  <a:extLst>
                    <a:ext uri="{FF2B5EF4-FFF2-40B4-BE49-F238E27FC236}">
                      <a16:creationId xmlns:a16="http://schemas.microsoft.com/office/drawing/2014/main" id="{362814FA-61AB-4496-80E9-D13EE84D3403}"/>
                    </a:ext>
                  </a:extLst>
                </p14:cNvPr>
                <p14:cNvContentPartPr/>
                <p14:nvPr/>
              </p14:nvContentPartPr>
              <p14:xfrm>
                <a:off x="9930360" y="3857280"/>
                <a:ext cx="8280" cy="95760"/>
              </p14:xfrm>
            </p:contentPart>
          </mc:Choice>
          <mc:Fallback xmlns="">
            <p:pic>
              <p:nvPicPr>
                <p:cNvPr id="329" name="Entrada de lápiz 328">
                  <a:extLst>
                    <a:ext uri="{FF2B5EF4-FFF2-40B4-BE49-F238E27FC236}">
                      <a16:creationId xmlns:a16="http://schemas.microsoft.com/office/drawing/2014/main" id="{362814FA-61AB-4496-80E9-D13EE84D340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921360" y="3848640"/>
                  <a:ext cx="25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30" name="Entrada de lápiz 329">
                  <a:extLst>
                    <a:ext uri="{FF2B5EF4-FFF2-40B4-BE49-F238E27FC236}">
                      <a16:creationId xmlns:a16="http://schemas.microsoft.com/office/drawing/2014/main" id="{E64AC94B-9872-4369-9761-E3993FFED863}"/>
                    </a:ext>
                  </a:extLst>
                </p14:cNvPr>
                <p14:cNvContentPartPr/>
                <p14:nvPr/>
              </p14:nvContentPartPr>
              <p14:xfrm>
                <a:off x="9905160" y="3888240"/>
                <a:ext cx="173160" cy="151560"/>
              </p14:xfrm>
            </p:contentPart>
          </mc:Choice>
          <mc:Fallback xmlns="">
            <p:pic>
              <p:nvPicPr>
                <p:cNvPr id="330" name="Entrada de lápiz 329">
                  <a:extLst>
                    <a:ext uri="{FF2B5EF4-FFF2-40B4-BE49-F238E27FC236}">
                      <a16:creationId xmlns:a16="http://schemas.microsoft.com/office/drawing/2014/main" id="{E64AC94B-9872-4369-9761-E3993FFED86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896160" y="3879240"/>
                  <a:ext cx="190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33" name="Entrada de lápiz 332">
                  <a:extLst>
                    <a:ext uri="{FF2B5EF4-FFF2-40B4-BE49-F238E27FC236}">
                      <a16:creationId xmlns:a16="http://schemas.microsoft.com/office/drawing/2014/main" id="{C93E60DD-CC03-4E49-86D0-4984FA5EE609}"/>
                    </a:ext>
                  </a:extLst>
                </p14:cNvPr>
                <p14:cNvContentPartPr/>
                <p14:nvPr/>
              </p14:nvContentPartPr>
              <p14:xfrm>
                <a:off x="10194240" y="3835320"/>
                <a:ext cx="196920" cy="24480"/>
              </p14:xfrm>
            </p:contentPart>
          </mc:Choice>
          <mc:Fallback xmlns="">
            <p:pic>
              <p:nvPicPr>
                <p:cNvPr id="333" name="Entrada de lápiz 332">
                  <a:extLst>
                    <a:ext uri="{FF2B5EF4-FFF2-40B4-BE49-F238E27FC236}">
                      <a16:creationId xmlns:a16="http://schemas.microsoft.com/office/drawing/2014/main" id="{C93E60DD-CC03-4E49-86D0-4984FA5EE609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185600" y="3826680"/>
                  <a:ext cx="2145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34" name="Entrada de lápiz 333">
                  <a:extLst>
                    <a:ext uri="{FF2B5EF4-FFF2-40B4-BE49-F238E27FC236}">
                      <a16:creationId xmlns:a16="http://schemas.microsoft.com/office/drawing/2014/main" id="{06B89ED1-8E46-4A9D-B36E-8FD26A3283D7}"/>
                    </a:ext>
                  </a:extLst>
                </p14:cNvPr>
                <p14:cNvContentPartPr/>
                <p14:nvPr/>
              </p14:nvContentPartPr>
              <p14:xfrm>
                <a:off x="10256520" y="3931080"/>
                <a:ext cx="158400" cy="25920"/>
              </p14:xfrm>
            </p:contentPart>
          </mc:Choice>
          <mc:Fallback xmlns="">
            <p:pic>
              <p:nvPicPr>
                <p:cNvPr id="334" name="Entrada de lápiz 333">
                  <a:extLst>
                    <a:ext uri="{FF2B5EF4-FFF2-40B4-BE49-F238E27FC236}">
                      <a16:creationId xmlns:a16="http://schemas.microsoft.com/office/drawing/2014/main" id="{06B89ED1-8E46-4A9D-B36E-8FD26A3283D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247880" y="3922080"/>
                  <a:ext cx="1760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87" name="Entrada de lápiz 386">
                  <a:extLst>
                    <a:ext uri="{FF2B5EF4-FFF2-40B4-BE49-F238E27FC236}">
                      <a16:creationId xmlns:a16="http://schemas.microsoft.com/office/drawing/2014/main" id="{075BDA52-C719-49ED-A119-D71A7216F0A0}"/>
                    </a:ext>
                  </a:extLst>
                </p14:cNvPr>
                <p14:cNvContentPartPr/>
                <p14:nvPr/>
              </p14:nvContentPartPr>
              <p14:xfrm>
                <a:off x="10542000" y="3757920"/>
                <a:ext cx="191160" cy="191520"/>
              </p14:xfrm>
            </p:contentPart>
          </mc:Choice>
          <mc:Fallback xmlns="">
            <p:pic>
              <p:nvPicPr>
                <p:cNvPr id="387" name="Entrada de lápiz 386">
                  <a:extLst>
                    <a:ext uri="{FF2B5EF4-FFF2-40B4-BE49-F238E27FC236}">
                      <a16:creationId xmlns:a16="http://schemas.microsoft.com/office/drawing/2014/main" id="{075BDA52-C719-49ED-A119-D71A7216F0A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533000" y="3749280"/>
                  <a:ext cx="208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88" name="Entrada de lápiz 387">
                  <a:extLst>
                    <a:ext uri="{FF2B5EF4-FFF2-40B4-BE49-F238E27FC236}">
                      <a16:creationId xmlns:a16="http://schemas.microsoft.com/office/drawing/2014/main" id="{5AF1DDCD-38B5-4AFB-BF5C-DDA4D638FFE9}"/>
                    </a:ext>
                  </a:extLst>
                </p14:cNvPr>
                <p14:cNvContentPartPr/>
                <p14:nvPr/>
              </p14:nvContentPartPr>
              <p14:xfrm>
                <a:off x="10834320" y="3906600"/>
                <a:ext cx="17280" cy="19080"/>
              </p14:xfrm>
            </p:contentPart>
          </mc:Choice>
          <mc:Fallback xmlns="">
            <p:pic>
              <p:nvPicPr>
                <p:cNvPr id="388" name="Entrada de lápiz 387">
                  <a:extLst>
                    <a:ext uri="{FF2B5EF4-FFF2-40B4-BE49-F238E27FC236}">
                      <a16:creationId xmlns:a16="http://schemas.microsoft.com/office/drawing/2014/main" id="{5AF1DDCD-38B5-4AFB-BF5C-DDA4D638FFE9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825680" y="3897600"/>
                  <a:ext cx="349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89" name="Entrada de lápiz 388">
                  <a:extLst>
                    <a:ext uri="{FF2B5EF4-FFF2-40B4-BE49-F238E27FC236}">
                      <a16:creationId xmlns:a16="http://schemas.microsoft.com/office/drawing/2014/main" id="{1AB8F783-516B-4E3D-9724-4736D9421442}"/>
                    </a:ext>
                  </a:extLst>
                </p14:cNvPr>
                <p14:cNvContentPartPr/>
                <p14:nvPr/>
              </p14:nvContentPartPr>
              <p14:xfrm>
                <a:off x="10948080" y="3760440"/>
                <a:ext cx="136800" cy="127080"/>
              </p14:xfrm>
            </p:contentPart>
          </mc:Choice>
          <mc:Fallback xmlns="">
            <p:pic>
              <p:nvPicPr>
                <p:cNvPr id="389" name="Entrada de lápiz 388">
                  <a:extLst>
                    <a:ext uri="{FF2B5EF4-FFF2-40B4-BE49-F238E27FC236}">
                      <a16:creationId xmlns:a16="http://schemas.microsoft.com/office/drawing/2014/main" id="{1AB8F783-516B-4E3D-9724-4736D942144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939080" y="3751440"/>
                  <a:ext cx="154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90" name="Entrada de lápiz 389">
                  <a:extLst>
                    <a:ext uri="{FF2B5EF4-FFF2-40B4-BE49-F238E27FC236}">
                      <a16:creationId xmlns:a16="http://schemas.microsoft.com/office/drawing/2014/main" id="{F3679596-039A-4741-AB7C-ABA39772923E}"/>
                    </a:ext>
                  </a:extLst>
                </p14:cNvPr>
                <p14:cNvContentPartPr/>
                <p14:nvPr/>
              </p14:nvContentPartPr>
              <p14:xfrm>
                <a:off x="11128800" y="3801840"/>
                <a:ext cx="116280" cy="97920"/>
              </p14:xfrm>
            </p:contentPart>
          </mc:Choice>
          <mc:Fallback xmlns="">
            <p:pic>
              <p:nvPicPr>
                <p:cNvPr id="390" name="Entrada de lápiz 389">
                  <a:extLst>
                    <a:ext uri="{FF2B5EF4-FFF2-40B4-BE49-F238E27FC236}">
                      <a16:creationId xmlns:a16="http://schemas.microsoft.com/office/drawing/2014/main" id="{F3679596-039A-4741-AB7C-ABA39772923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1119800" y="3793200"/>
                  <a:ext cx="133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91" name="Entrada de lápiz 390">
                  <a:extLst>
                    <a:ext uri="{FF2B5EF4-FFF2-40B4-BE49-F238E27FC236}">
                      <a16:creationId xmlns:a16="http://schemas.microsoft.com/office/drawing/2014/main" id="{67540E59-3C20-4193-AA7C-050DDE1A3E41}"/>
                    </a:ext>
                  </a:extLst>
                </p14:cNvPr>
                <p14:cNvContentPartPr/>
                <p14:nvPr/>
              </p14:nvContentPartPr>
              <p14:xfrm>
                <a:off x="11276760" y="3746400"/>
                <a:ext cx="155520" cy="166320"/>
              </p14:xfrm>
            </p:contentPart>
          </mc:Choice>
          <mc:Fallback xmlns="">
            <p:pic>
              <p:nvPicPr>
                <p:cNvPr id="391" name="Entrada de lápiz 390">
                  <a:extLst>
                    <a:ext uri="{FF2B5EF4-FFF2-40B4-BE49-F238E27FC236}">
                      <a16:creationId xmlns:a16="http://schemas.microsoft.com/office/drawing/2014/main" id="{67540E59-3C20-4193-AA7C-050DDE1A3E41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1267760" y="3737400"/>
                  <a:ext cx="1731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93" name="Entrada de lápiz 392">
                  <a:extLst>
                    <a:ext uri="{FF2B5EF4-FFF2-40B4-BE49-F238E27FC236}">
                      <a16:creationId xmlns:a16="http://schemas.microsoft.com/office/drawing/2014/main" id="{351BB09C-D7DC-4068-B2E0-87ED8474D44C}"/>
                    </a:ext>
                  </a:extLst>
                </p14:cNvPr>
                <p14:cNvContentPartPr/>
                <p14:nvPr/>
              </p14:nvContentPartPr>
              <p14:xfrm>
                <a:off x="11569080" y="3872760"/>
                <a:ext cx="129240" cy="10800"/>
              </p14:xfrm>
            </p:contentPart>
          </mc:Choice>
          <mc:Fallback xmlns="">
            <p:pic>
              <p:nvPicPr>
                <p:cNvPr id="393" name="Entrada de lápiz 392">
                  <a:extLst>
                    <a:ext uri="{FF2B5EF4-FFF2-40B4-BE49-F238E27FC236}">
                      <a16:creationId xmlns:a16="http://schemas.microsoft.com/office/drawing/2014/main" id="{351BB09C-D7DC-4068-B2E0-87ED8474D44C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1560080" y="3864120"/>
                  <a:ext cx="1468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94" name="Entrada de lápiz 393">
                  <a:extLst>
                    <a:ext uri="{FF2B5EF4-FFF2-40B4-BE49-F238E27FC236}">
                      <a16:creationId xmlns:a16="http://schemas.microsoft.com/office/drawing/2014/main" id="{D12A5DDA-CE5F-40AF-8535-D7E9BBF68A84}"/>
                    </a:ext>
                  </a:extLst>
                </p14:cNvPr>
                <p14:cNvContentPartPr/>
                <p14:nvPr/>
              </p14:nvContentPartPr>
              <p14:xfrm>
                <a:off x="11642160" y="3940440"/>
                <a:ext cx="90000" cy="12960"/>
              </p14:xfrm>
            </p:contentPart>
          </mc:Choice>
          <mc:Fallback xmlns="">
            <p:pic>
              <p:nvPicPr>
                <p:cNvPr id="394" name="Entrada de lápiz 393">
                  <a:extLst>
                    <a:ext uri="{FF2B5EF4-FFF2-40B4-BE49-F238E27FC236}">
                      <a16:creationId xmlns:a16="http://schemas.microsoft.com/office/drawing/2014/main" id="{D12A5DDA-CE5F-40AF-8535-D7E9BBF68A84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1633520" y="3931800"/>
                  <a:ext cx="1076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95" name="Entrada de lápiz 394">
                  <a:extLst>
                    <a:ext uri="{FF2B5EF4-FFF2-40B4-BE49-F238E27FC236}">
                      <a16:creationId xmlns:a16="http://schemas.microsoft.com/office/drawing/2014/main" id="{6F53FD55-7A7C-41BA-9210-5D791BA65B04}"/>
                    </a:ext>
                  </a:extLst>
                </p14:cNvPr>
                <p14:cNvContentPartPr/>
                <p14:nvPr/>
              </p14:nvContentPartPr>
              <p14:xfrm>
                <a:off x="10273080" y="4434720"/>
                <a:ext cx="137880" cy="9000"/>
              </p14:xfrm>
            </p:contentPart>
          </mc:Choice>
          <mc:Fallback xmlns="">
            <p:pic>
              <p:nvPicPr>
                <p:cNvPr id="395" name="Entrada de lápiz 394">
                  <a:extLst>
                    <a:ext uri="{FF2B5EF4-FFF2-40B4-BE49-F238E27FC236}">
                      <a16:creationId xmlns:a16="http://schemas.microsoft.com/office/drawing/2014/main" id="{6F53FD55-7A7C-41BA-9210-5D791BA65B0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264080" y="4426080"/>
                  <a:ext cx="155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96" name="Entrada de lápiz 395">
                  <a:extLst>
                    <a:ext uri="{FF2B5EF4-FFF2-40B4-BE49-F238E27FC236}">
                      <a16:creationId xmlns:a16="http://schemas.microsoft.com/office/drawing/2014/main" id="{74AB555D-887E-440F-812B-DBC15D0050A1}"/>
                    </a:ext>
                  </a:extLst>
                </p14:cNvPr>
                <p14:cNvContentPartPr/>
                <p14:nvPr/>
              </p14:nvContentPartPr>
              <p14:xfrm>
                <a:off x="10305480" y="4509600"/>
                <a:ext cx="93960" cy="15120"/>
              </p14:xfrm>
            </p:contentPart>
          </mc:Choice>
          <mc:Fallback xmlns="">
            <p:pic>
              <p:nvPicPr>
                <p:cNvPr id="396" name="Entrada de lápiz 395">
                  <a:extLst>
                    <a:ext uri="{FF2B5EF4-FFF2-40B4-BE49-F238E27FC236}">
                      <a16:creationId xmlns:a16="http://schemas.microsoft.com/office/drawing/2014/main" id="{74AB555D-887E-440F-812B-DBC15D0050A1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0296480" y="4500600"/>
                  <a:ext cx="111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36" name="Entrada de lápiz 335">
                  <a:extLst>
                    <a:ext uri="{FF2B5EF4-FFF2-40B4-BE49-F238E27FC236}">
                      <a16:creationId xmlns:a16="http://schemas.microsoft.com/office/drawing/2014/main" id="{3A911F4B-51A2-4269-8469-D414D70F145C}"/>
                    </a:ext>
                  </a:extLst>
                </p14:cNvPr>
                <p14:cNvContentPartPr/>
                <p14:nvPr/>
              </p14:nvContentPartPr>
              <p14:xfrm>
                <a:off x="5854440" y="5061120"/>
                <a:ext cx="124200" cy="158760"/>
              </p14:xfrm>
            </p:contentPart>
          </mc:Choice>
          <mc:Fallback xmlns="">
            <p:pic>
              <p:nvPicPr>
                <p:cNvPr id="336" name="Entrada de lápiz 335">
                  <a:extLst>
                    <a:ext uri="{FF2B5EF4-FFF2-40B4-BE49-F238E27FC236}">
                      <a16:creationId xmlns:a16="http://schemas.microsoft.com/office/drawing/2014/main" id="{3A911F4B-51A2-4269-8469-D414D70F145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845440" y="5052480"/>
                  <a:ext cx="1418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37" name="Entrada de lápiz 336">
                  <a:extLst>
                    <a:ext uri="{FF2B5EF4-FFF2-40B4-BE49-F238E27FC236}">
                      <a16:creationId xmlns:a16="http://schemas.microsoft.com/office/drawing/2014/main" id="{F0E37D08-6BB6-4F2E-BF5D-A8F0A8536506}"/>
                    </a:ext>
                  </a:extLst>
                </p14:cNvPr>
                <p14:cNvContentPartPr/>
                <p14:nvPr/>
              </p14:nvContentPartPr>
              <p14:xfrm>
                <a:off x="6097080" y="5077680"/>
                <a:ext cx="113760" cy="141840"/>
              </p14:xfrm>
            </p:contentPart>
          </mc:Choice>
          <mc:Fallback xmlns="">
            <p:pic>
              <p:nvPicPr>
                <p:cNvPr id="337" name="Entrada de lápiz 336">
                  <a:extLst>
                    <a:ext uri="{FF2B5EF4-FFF2-40B4-BE49-F238E27FC236}">
                      <a16:creationId xmlns:a16="http://schemas.microsoft.com/office/drawing/2014/main" id="{F0E37D08-6BB6-4F2E-BF5D-A8F0A8536506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088080" y="5068680"/>
                  <a:ext cx="131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38" name="Entrada de lápiz 337">
                  <a:extLst>
                    <a:ext uri="{FF2B5EF4-FFF2-40B4-BE49-F238E27FC236}">
                      <a16:creationId xmlns:a16="http://schemas.microsoft.com/office/drawing/2014/main" id="{0BF2BCD5-C706-47D2-9E8E-2F5FEE480FE8}"/>
                    </a:ext>
                  </a:extLst>
                </p14:cNvPr>
                <p14:cNvContentPartPr/>
                <p14:nvPr/>
              </p14:nvContentPartPr>
              <p14:xfrm>
                <a:off x="6478680" y="5112960"/>
                <a:ext cx="129960" cy="18360"/>
              </p14:xfrm>
            </p:contentPart>
          </mc:Choice>
          <mc:Fallback xmlns="">
            <p:pic>
              <p:nvPicPr>
                <p:cNvPr id="338" name="Entrada de lápiz 337">
                  <a:extLst>
                    <a:ext uri="{FF2B5EF4-FFF2-40B4-BE49-F238E27FC236}">
                      <a16:creationId xmlns:a16="http://schemas.microsoft.com/office/drawing/2014/main" id="{0BF2BCD5-C706-47D2-9E8E-2F5FEE480FE8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469680" y="5103960"/>
                  <a:ext cx="147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39" name="Entrada de lápiz 338">
                  <a:extLst>
                    <a:ext uri="{FF2B5EF4-FFF2-40B4-BE49-F238E27FC236}">
                      <a16:creationId xmlns:a16="http://schemas.microsoft.com/office/drawing/2014/main" id="{D529242C-78F5-4F3E-AEF4-A927BE59994C}"/>
                    </a:ext>
                  </a:extLst>
                </p14:cNvPr>
                <p14:cNvContentPartPr/>
                <p14:nvPr/>
              </p14:nvContentPartPr>
              <p14:xfrm>
                <a:off x="6497400" y="5173800"/>
                <a:ext cx="82800" cy="18000"/>
              </p14:xfrm>
            </p:contentPart>
          </mc:Choice>
          <mc:Fallback xmlns="">
            <p:pic>
              <p:nvPicPr>
                <p:cNvPr id="339" name="Entrada de lápiz 338">
                  <a:extLst>
                    <a:ext uri="{FF2B5EF4-FFF2-40B4-BE49-F238E27FC236}">
                      <a16:creationId xmlns:a16="http://schemas.microsoft.com/office/drawing/2014/main" id="{D529242C-78F5-4F3E-AEF4-A927BE59994C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488400" y="5164800"/>
                  <a:ext cx="100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58" name="Entrada de lápiz 357">
                  <a:extLst>
                    <a:ext uri="{FF2B5EF4-FFF2-40B4-BE49-F238E27FC236}">
                      <a16:creationId xmlns:a16="http://schemas.microsoft.com/office/drawing/2014/main" id="{C4DC2DA4-1BAC-4D0A-8B43-5ED029AC73DB}"/>
                    </a:ext>
                  </a:extLst>
                </p14:cNvPr>
                <p14:cNvContentPartPr/>
                <p14:nvPr/>
              </p14:nvContentPartPr>
              <p14:xfrm>
                <a:off x="6838680" y="5036280"/>
                <a:ext cx="156240" cy="200520"/>
              </p14:xfrm>
            </p:contentPart>
          </mc:Choice>
          <mc:Fallback xmlns="">
            <p:pic>
              <p:nvPicPr>
                <p:cNvPr id="358" name="Entrada de lápiz 357">
                  <a:extLst>
                    <a:ext uri="{FF2B5EF4-FFF2-40B4-BE49-F238E27FC236}">
                      <a16:creationId xmlns:a16="http://schemas.microsoft.com/office/drawing/2014/main" id="{C4DC2DA4-1BAC-4D0A-8B43-5ED029AC73DB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830040" y="5027280"/>
                  <a:ext cx="1738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59" name="Entrada de lápiz 358">
                  <a:extLst>
                    <a:ext uri="{FF2B5EF4-FFF2-40B4-BE49-F238E27FC236}">
                      <a16:creationId xmlns:a16="http://schemas.microsoft.com/office/drawing/2014/main" id="{D88404E3-4D7F-4D16-ACA4-DD70276ACFBD}"/>
                    </a:ext>
                  </a:extLst>
                </p14:cNvPr>
                <p14:cNvContentPartPr/>
                <p14:nvPr/>
              </p14:nvContentPartPr>
              <p14:xfrm>
                <a:off x="7168800" y="5191440"/>
                <a:ext cx="19440" cy="14760"/>
              </p14:xfrm>
            </p:contentPart>
          </mc:Choice>
          <mc:Fallback xmlns="">
            <p:pic>
              <p:nvPicPr>
                <p:cNvPr id="359" name="Entrada de lápiz 358">
                  <a:extLst>
                    <a:ext uri="{FF2B5EF4-FFF2-40B4-BE49-F238E27FC236}">
                      <a16:creationId xmlns:a16="http://schemas.microsoft.com/office/drawing/2014/main" id="{D88404E3-4D7F-4D16-ACA4-DD70276ACFBD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160160" y="5182800"/>
                  <a:ext cx="370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60" name="Entrada de lápiz 359">
                  <a:extLst>
                    <a:ext uri="{FF2B5EF4-FFF2-40B4-BE49-F238E27FC236}">
                      <a16:creationId xmlns:a16="http://schemas.microsoft.com/office/drawing/2014/main" id="{DDDE567F-A9C3-46C0-AB43-B59013C46898}"/>
                    </a:ext>
                  </a:extLst>
                </p14:cNvPr>
                <p14:cNvContentPartPr/>
                <p14:nvPr/>
              </p14:nvContentPartPr>
              <p14:xfrm>
                <a:off x="7348080" y="5019720"/>
                <a:ext cx="107280" cy="197280"/>
              </p14:xfrm>
            </p:contentPart>
          </mc:Choice>
          <mc:Fallback xmlns="">
            <p:pic>
              <p:nvPicPr>
                <p:cNvPr id="360" name="Entrada de lápiz 359">
                  <a:extLst>
                    <a:ext uri="{FF2B5EF4-FFF2-40B4-BE49-F238E27FC236}">
                      <a16:creationId xmlns:a16="http://schemas.microsoft.com/office/drawing/2014/main" id="{DDDE567F-A9C3-46C0-AB43-B59013C4689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339440" y="5010720"/>
                  <a:ext cx="1249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61" name="Entrada de lápiz 360">
                  <a:extLst>
                    <a:ext uri="{FF2B5EF4-FFF2-40B4-BE49-F238E27FC236}">
                      <a16:creationId xmlns:a16="http://schemas.microsoft.com/office/drawing/2014/main" id="{DEE5D768-6B00-436D-8D78-8A3EC01AC0FC}"/>
                    </a:ext>
                  </a:extLst>
                </p14:cNvPr>
                <p14:cNvContentPartPr/>
                <p14:nvPr/>
              </p14:nvContentPartPr>
              <p14:xfrm>
                <a:off x="7614480" y="5069040"/>
                <a:ext cx="43920" cy="123840"/>
              </p14:xfrm>
            </p:contentPart>
          </mc:Choice>
          <mc:Fallback xmlns="">
            <p:pic>
              <p:nvPicPr>
                <p:cNvPr id="361" name="Entrada de lápiz 360">
                  <a:extLst>
                    <a:ext uri="{FF2B5EF4-FFF2-40B4-BE49-F238E27FC236}">
                      <a16:creationId xmlns:a16="http://schemas.microsoft.com/office/drawing/2014/main" id="{DEE5D768-6B00-436D-8D78-8A3EC01AC0FC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605840" y="5060400"/>
                  <a:ext cx="61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62" name="Entrada de lápiz 361">
                  <a:extLst>
                    <a:ext uri="{FF2B5EF4-FFF2-40B4-BE49-F238E27FC236}">
                      <a16:creationId xmlns:a16="http://schemas.microsoft.com/office/drawing/2014/main" id="{BBA25B39-E62B-49A6-A89A-E30274F35B8D}"/>
                    </a:ext>
                  </a:extLst>
                </p14:cNvPr>
                <p14:cNvContentPartPr/>
                <p14:nvPr/>
              </p14:nvContentPartPr>
              <p14:xfrm>
                <a:off x="7704480" y="5081640"/>
                <a:ext cx="109080" cy="94320"/>
              </p14:xfrm>
            </p:contentPart>
          </mc:Choice>
          <mc:Fallback xmlns="">
            <p:pic>
              <p:nvPicPr>
                <p:cNvPr id="362" name="Entrada de lápiz 361">
                  <a:extLst>
                    <a:ext uri="{FF2B5EF4-FFF2-40B4-BE49-F238E27FC236}">
                      <a16:creationId xmlns:a16="http://schemas.microsoft.com/office/drawing/2014/main" id="{BBA25B39-E62B-49A6-A89A-E30274F35B8D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695840" y="5073000"/>
                  <a:ext cx="126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63" name="Entrada de lápiz 362">
                  <a:extLst>
                    <a:ext uri="{FF2B5EF4-FFF2-40B4-BE49-F238E27FC236}">
                      <a16:creationId xmlns:a16="http://schemas.microsoft.com/office/drawing/2014/main" id="{E82607DB-4ECE-499C-8B64-354A63F22EFB}"/>
                    </a:ext>
                  </a:extLst>
                </p14:cNvPr>
                <p14:cNvContentPartPr/>
                <p14:nvPr/>
              </p14:nvContentPartPr>
              <p14:xfrm>
                <a:off x="7889520" y="5018640"/>
                <a:ext cx="165240" cy="116640"/>
              </p14:xfrm>
            </p:contentPart>
          </mc:Choice>
          <mc:Fallback xmlns="">
            <p:pic>
              <p:nvPicPr>
                <p:cNvPr id="363" name="Entrada de lápiz 362">
                  <a:extLst>
                    <a:ext uri="{FF2B5EF4-FFF2-40B4-BE49-F238E27FC236}">
                      <a16:creationId xmlns:a16="http://schemas.microsoft.com/office/drawing/2014/main" id="{E82607DB-4ECE-499C-8B64-354A63F22EF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880880" y="5009640"/>
                  <a:ext cx="182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64" name="Entrada de lápiz 363">
                  <a:extLst>
                    <a:ext uri="{FF2B5EF4-FFF2-40B4-BE49-F238E27FC236}">
                      <a16:creationId xmlns:a16="http://schemas.microsoft.com/office/drawing/2014/main" id="{DE5439D9-A8DF-49A4-9478-F6993965BF26}"/>
                    </a:ext>
                  </a:extLst>
                </p14:cNvPr>
                <p14:cNvContentPartPr/>
                <p14:nvPr/>
              </p14:nvContentPartPr>
              <p14:xfrm>
                <a:off x="8210640" y="5024040"/>
                <a:ext cx="25920" cy="118440"/>
              </p14:xfrm>
            </p:contentPart>
          </mc:Choice>
          <mc:Fallback xmlns="">
            <p:pic>
              <p:nvPicPr>
                <p:cNvPr id="364" name="Entrada de lápiz 363">
                  <a:extLst>
                    <a:ext uri="{FF2B5EF4-FFF2-40B4-BE49-F238E27FC236}">
                      <a16:creationId xmlns:a16="http://schemas.microsoft.com/office/drawing/2014/main" id="{DE5439D9-A8DF-49A4-9478-F6993965BF26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201640" y="5015040"/>
                  <a:ext cx="435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65" name="Entrada de lápiz 364">
                  <a:extLst>
                    <a:ext uri="{FF2B5EF4-FFF2-40B4-BE49-F238E27FC236}">
                      <a16:creationId xmlns:a16="http://schemas.microsoft.com/office/drawing/2014/main" id="{367F21DA-DF3E-4004-8C53-8F54C1BACAF3}"/>
                    </a:ext>
                  </a:extLst>
                </p14:cNvPr>
                <p14:cNvContentPartPr/>
                <p14:nvPr/>
              </p14:nvContentPartPr>
              <p14:xfrm>
                <a:off x="8135400" y="5111520"/>
                <a:ext cx="78120" cy="3960"/>
              </p14:xfrm>
            </p:contentPart>
          </mc:Choice>
          <mc:Fallback xmlns="">
            <p:pic>
              <p:nvPicPr>
                <p:cNvPr id="365" name="Entrada de lápiz 364">
                  <a:extLst>
                    <a:ext uri="{FF2B5EF4-FFF2-40B4-BE49-F238E27FC236}">
                      <a16:creationId xmlns:a16="http://schemas.microsoft.com/office/drawing/2014/main" id="{367F21DA-DF3E-4004-8C53-8F54C1BACAF3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126400" y="5102520"/>
                  <a:ext cx="95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66" name="Entrada de lápiz 365">
                  <a:extLst>
                    <a:ext uri="{FF2B5EF4-FFF2-40B4-BE49-F238E27FC236}">
                      <a16:creationId xmlns:a16="http://schemas.microsoft.com/office/drawing/2014/main" id="{FDFD4637-7DDE-4930-AF2F-2022144B214B}"/>
                    </a:ext>
                  </a:extLst>
                </p14:cNvPr>
                <p14:cNvContentPartPr/>
                <p14:nvPr/>
              </p14:nvContentPartPr>
              <p14:xfrm>
                <a:off x="8368680" y="5005680"/>
                <a:ext cx="180360" cy="130320"/>
              </p14:xfrm>
            </p:contentPart>
          </mc:Choice>
          <mc:Fallback xmlns="">
            <p:pic>
              <p:nvPicPr>
                <p:cNvPr id="366" name="Entrada de lápiz 365">
                  <a:extLst>
                    <a:ext uri="{FF2B5EF4-FFF2-40B4-BE49-F238E27FC236}">
                      <a16:creationId xmlns:a16="http://schemas.microsoft.com/office/drawing/2014/main" id="{FDFD4637-7DDE-4930-AF2F-2022144B214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359680" y="4997040"/>
                  <a:ext cx="198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67" name="Entrada de lápiz 366">
                  <a:extLst>
                    <a:ext uri="{FF2B5EF4-FFF2-40B4-BE49-F238E27FC236}">
                      <a16:creationId xmlns:a16="http://schemas.microsoft.com/office/drawing/2014/main" id="{BE7F4D9D-2059-4FE7-A84F-74BBEF59B5A7}"/>
                    </a:ext>
                  </a:extLst>
                </p14:cNvPr>
                <p14:cNvContentPartPr/>
                <p14:nvPr/>
              </p14:nvContentPartPr>
              <p14:xfrm>
                <a:off x="8546160" y="5022960"/>
                <a:ext cx="130320" cy="106920"/>
              </p14:xfrm>
            </p:contentPart>
          </mc:Choice>
          <mc:Fallback xmlns="">
            <p:pic>
              <p:nvPicPr>
                <p:cNvPr id="367" name="Entrada de lápiz 366">
                  <a:extLst>
                    <a:ext uri="{FF2B5EF4-FFF2-40B4-BE49-F238E27FC236}">
                      <a16:creationId xmlns:a16="http://schemas.microsoft.com/office/drawing/2014/main" id="{BE7F4D9D-2059-4FE7-A84F-74BBEF59B5A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537160" y="5013960"/>
                  <a:ext cx="147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68" name="Entrada de lápiz 367">
                  <a:extLst>
                    <a:ext uri="{FF2B5EF4-FFF2-40B4-BE49-F238E27FC236}">
                      <a16:creationId xmlns:a16="http://schemas.microsoft.com/office/drawing/2014/main" id="{BD8A506E-E866-4A9B-89D5-68FE6C13D81E}"/>
                    </a:ext>
                  </a:extLst>
                </p14:cNvPr>
                <p14:cNvContentPartPr/>
                <p14:nvPr/>
              </p14:nvContentPartPr>
              <p14:xfrm>
                <a:off x="8710680" y="4965720"/>
                <a:ext cx="191880" cy="152640"/>
              </p14:xfrm>
            </p:contentPart>
          </mc:Choice>
          <mc:Fallback xmlns="">
            <p:pic>
              <p:nvPicPr>
                <p:cNvPr id="368" name="Entrada de lápiz 367">
                  <a:extLst>
                    <a:ext uri="{FF2B5EF4-FFF2-40B4-BE49-F238E27FC236}">
                      <a16:creationId xmlns:a16="http://schemas.microsoft.com/office/drawing/2014/main" id="{BD8A506E-E866-4A9B-89D5-68FE6C13D81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701680" y="4957080"/>
                  <a:ext cx="209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69" name="Entrada de lápiz 368">
                  <a:extLst>
                    <a:ext uri="{FF2B5EF4-FFF2-40B4-BE49-F238E27FC236}">
                      <a16:creationId xmlns:a16="http://schemas.microsoft.com/office/drawing/2014/main" id="{F9663DD9-F7DE-413F-AB9F-88DFFF5D61BD}"/>
                    </a:ext>
                  </a:extLst>
                </p14:cNvPr>
                <p14:cNvContentPartPr/>
                <p14:nvPr/>
              </p14:nvContentPartPr>
              <p14:xfrm>
                <a:off x="9041880" y="4938360"/>
                <a:ext cx="107640" cy="220320"/>
              </p14:xfrm>
            </p:contentPart>
          </mc:Choice>
          <mc:Fallback xmlns="">
            <p:pic>
              <p:nvPicPr>
                <p:cNvPr id="369" name="Entrada de lápiz 368">
                  <a:extLst>
                    <a:ext uri="{FF2B5EF4-FFF2-40B4-BE49-F238E27FC236}">
                      <a16:creationId xmlns:a16="http://schemas.microsoft.com/office/drawing/2014/main" id="{F9663DD9-F7DE-413F-AB9F-88DFFF5D61B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032880" y="4929360"/>
                  <a:ext cx="1252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71" name="Entrada de lápiz 370">
                  <a:extLst>
                    <a:ext uri="{FF2B5EF4-FFF2-40B4-BE49-F238E27FC236}">
                      <a16:creationId xmlns:a16="http://schemas.microsoft.com/office/drawing/2014/main" id="{6CC4D360-757A-4656-AE17-890660B585E1}"/>
                    </a:ext>
                  </a:extLst>
                </p14:cNvPr>
                <p14:cNvContentPartPr/>
                <p14:nvPr/>
              </p14:nvContentPartPr>
              <p14:xfrm>
                <a:off x="6006720" y="5614800"/>
                <a:ext cx="169920" cy="215640"/>
              </p14:xfrm>
            </p:contentPart>
          </mc:Choice>
          <mc:Fallback xmlns="">
            <p:pic>
              <p:nvPicPr>
                <p:cNvPr id="371" name="Entrada de lápiz 370">
                  <a:extLst>
                    <a:ext uri="{FF2B5EF4-FFF2-40B4-BE49-F238E27FC236}">
                      <a16:creationId xmlns:a16="http://schemas.microsoft.com/office/drawing/2014/main" id="{6CC4D360-757A-4656-AE17-890660B585E1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998080" y="5606160"/>
                  <a:ext cx="187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72" name="Entrada de lápiz 371">
                  <a:extLst>
                    <a:ext uri="{FF2B5EF4-FFF2-40B4-BE49-F238E27FC236}">
                      <a16:creationId xmlns:a16="http://schemas.microsoft.com/office/drawing/2014/main" id="{5F044EB8-1C8D-47E1-A302-F938A8F065DE}"/>
                    </a:ext>
                  </a:extLst>
                </p14:cNvPr>
                <p14:cNvContentPartPr/>
                <p14:nvPr/>
              </p14:nvContentPartPr>
              <p14:xfrm>
                <a:off x="6374640" y="5728560"/>
                <a:ext cx="132120" cy="17280"/>
              </p14:xfrm>
            </p:contentPart>
          </mc:Choice>
          <mc:Fallback xmlns="">
            <p:pic>
              <p:nvPicPr>
                <p:cNvPr id="372" name="Entrada de lápiz 371">
                  <a:extLst>
                    <a:ext uri="{FF2B5EF4-FFF2-40B4-BE49-F238E27FC236}">
                      <a16:creationId xmlns:a16="http://schemas.microsoft.com/office/drawing/2014/main" id="{5F044EB8-1C8D-47E1-A302-F938A8F065DE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6365640" y="5719560"/>
                  <a:ext cx="149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73" name="Entrada de lápiz 372">
                  <a:extLst>
                    <a:ext uri="{FF2B5EF4-FFF2-40B4-BE49-F238E27FC236}">
                      <a16:creationId xmlns:a16="http://schemas.microsoft.com/office/drawing/2014/main" id="{FB3CFC70-3A06-414A-9247-C5A0294FEE56}"/>
                    </a:ext>
                  </a:extLst>
                </p14:cNvPr>
                <p14:cNvContentPartPr/>
                <p14:nvPr/>
              </p14:nvContentPartPr>
              <p14:xfrm>
                <a:off x="6382560" y="5819640"/>
                <a:ext cx="110160" cy="12960"/>
              </p14:xfrm>
            </p:contentPart>
          </mc:Choice>
          <mc:Fallback xmlns="">
            <p:pic>
              <p:nvPicPr>
                <p:cNvPr id="373" name="Entrada de lápiz 372">
                  <a:extLst>
                    <a:ext uri="{FF2B5EF4-FFF2-40B4-BE49-F238E27FC236}">
                      <a16:creationId xmlns:a16="http://schemas.microsoft.com/office/drawing/2014/main" id="{FB3CFC70-3A06-414A-9247-C5A0294FEE56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373920" y="5810640"/>
                  <a:ext cx="127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75" name="Entrada de lápiz 374">
                  <a:extLst>
                    <a:ext uri="{FF2B5EF4-FFF2-40B4-BE49-F238E27FC236}">
                      <a16:creationId xmlns:a16="http://schemas.microsoft.com/office/drawing/2014/main" id="{3EF70B74-310F-4AB3-BDC2-0325B8C85EF7}"/>
                    </a:ext>
                  </a:extLst>
                </p14:cNvPr>
                <p14:cNvContentPartPr/>
                <p14:nvPr/>
              </p14:nvContentPartPr>
              <p14:xfrm>
                <a:off x="6698640" y="5551080"/>
                <a:ext cx="8640" cy="152280"/>
              </p14:xfrm>
            </p:contentPart>
          </mc:Choice>
          <mc:Fallback xmlns="">
            <p:pic>
              <p:nvPicPr>
                <p:cNvPr id="375" name="Entrada de lápiz 374">
                  <a:extLst>
                    <a:ext uri="{FF2B5EF4-FFF2-40B4-BE49-F238E27FC236}">
                      <a16:creationId xmlns:a16="http://schemas.microsoft.com/office/drawing/2014/main" id="{3EF70B74-310F-4AB3-BDC2-0325B8C85EF7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690000" y="5542440"/>
                  <a:ext cx="26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76" name="Entrada de lápiz 375">
                  <a:extLst>
                    <a:ext uri="{FF2B5EF4-FFF2-40B4-BE49-F238E27FC236}">
                      <a16:creationId xmlns:a16="http://schemas.microsoft.com/office/drawing/2014/main" id="{BC9BA62A-4AAC-4E4E-9276-23C5908DF5DC}"/>
                    </a:ext>
                  </a:extLst>
                </p14:cNvPr>
                <p14:cNvContentPartPr/>
                <p14:nvPr/>
              </p14:nvContentPartPr>
              <p14:xfrm>
                <a:off x="6839760" y="5544960"/>
                <a:ext cx="125280" cy="165600"/>
              </p14:xfrm>
            </p:contentPart>
          </mc:Choice>
          <mc:Fallback xmlns="">
            <p:pic>
              <p:nvPicPr>
                <p:cNvPr id="376" name="Entrada de lápiz 375">
                  <a:extLst>
                    <a:ext uri="{FF2B5EF4-FFF2-40B4-BE49-F238E27FC236}">
                      <a16:creationId xmlns:a16="http://schemas.microsoft.com/office/drawing/2014/main" id="{BC9BA62A-4AAC-4E4E-9276-23C5908DF5DC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6831120" y="5535960"/>
                  <a:ext cx="142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77" name="Entrada de lápiz 376">
                  <a:extLst>
                    <a:ext uri="{FF2B5EF4-FFF2-40B4-BE49-F238E27FC236}">
                      <a16:creationId xmlns:a16="http://schemas.microsoft.com/office/drawing/2014/main" id="{CB634C4C-E774-4C61-A640-6AE6D897C1AD}"/>
                    </a:ext>
                  </a:extLst>
                </p14:cNvPr>
                <p14:cNvContentPartPr/>
                <p14:nvPr/>
              </p14:nvContentPartPr>
              <p14:xfrm>
                <a:off x="6609720" y="5777520"/>
                <a:ext cx="535320" cy="23040"/>
              </p14:xfrm>
            </p:contentPart>
          </mc:Choice>
          <mc:Fallback xmlns="">
            <p:pic>
              <p:nvPicPr>
                <p:cNvPr id="377" name="Entrada de lápiz 376">
                  <a:extLst>
                    <a:ext uri="{FF2B5EF4-FFF2-40B4-BE49-F238E27FC236}">
                      <a16:creationId xmlns:a16="http://schemas.microsoft.com/office/drawing/2014/main" id="{CB634C4C-E774-4C61-A640-6AE6D897C1A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6601080" y="5768880"/>
                  <a:ext cx="552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81" name="Entrada de lápiz 380">
                  <a:extLst>
                    <a:ext uri="{FF2B5EF4-FFF2-40B4-BE49-F238E27FC236}">
                      <a16:creationId xmlns:a16="http://schemas.microsoft.com/office/drawing/2014/main" id="{61EB3B76-55B9-4355-980B-4A6DF113E5B8}"/>
                    </a:ext>
                  </a:extLst>
                </p14:cNvPr>
                <p14:cNvContentPartPr/>
                <p14:nvPr/>
              </p14:nvContentPartPr>
              <p14:xfrm>
                <a:off x="6736080" y="5875800"/>
                <a:ext cx="114120" cy="174960"/>
              </p14:xfrm>
            </p:contentPart>
          </mc:Choice>
          <mc:Fallback xmlns="">
            <p:pic>
              <p:nvPicPr>
                <p:cNvPr id="381" name="Entrada de lápiz 380">
                  <a:extLst>
                    <a:ext uri="{FF2B5EF4-FFF2-40B4-BE49-F238E27FC236}">
                      <a16:creationId xmlns:a16="http://schemas.microsoft.com/office/drawing/2014/main" id="{61EB3B76-55B9-4355-980B-4A6DF113E5B8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6727080" y="5867160"/>
                  <a:ext cx="1317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82" name="Entrada de lápiz 381">
                  <a:extLst>
                    <a:ext uri="{FF2B5EF4-FFF2-40B4-BE49-F238E27FC236}">
                      <a16:creationId xmlns:a16="http://schemas.microsoft.com/office/drawing/2014/main" id="{B3AD29B0-C19D-40A1-BE46-DA0E9E247B11}"/>
                    </a:ext>
                  </a:extLst>
                </p14:cNvPr>
                <p14:cNvContentPartPr/>
                <p14:nvPr/>
              </p14:nvContentPartPr>
              <p14:xfrm>
                <a:off x="6908160" y="5938440"/>
                <a:ext cx="87480" cy="112680"/>
              </p14:xfrm>
            </p:contentPart>
          </mc:Choice>
          <mc:Fallback xmlns="">
            <p:pic>
              <p:nvPicPr>
                <p:cNvPr id="382" name="Entrada de lápiz 381">
                  <a:extLst>
                    <a:ext uri="{FF2B5EF4-FFF2-40B4-BE49-F238E27FC236}">
                      <a16:creationId xmlns:a16="http://schemas.microsoft.com/office/drawing/2014/main" id="{B3AD29B0-C19D-40A1-BE46-DA0E9E247B11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6899160" y="5929800"/>
                  <a:ext cx="1051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83" name="Entrada de lápiz 382">
                  <a:extLst>
                    <a:ext uri="{FF2B5EF4-FFF2-40B4-BE49-F238E27FC236}">
                      <a16:creationId xmlns:a16="http://schemas.microsoft.com/office/drawing/2014/main" id="{24903BCD-87CF-4739-B2CB-D4B020B8126E}"/>
                    </a:ext>
                  </a:extLst>
                </p14:cNvPr>
                <p14:cNvContentPartPr/>
                <p14:nvPr/>
              </p14:nvContentPartPr>
              <p14:xfrm>
                <a:off x="7022640" y="5884440"/>
                <a:ext cx="150120" cy="137880"/>
              </p14:xfrm>
            </p:contentPart>
          </mc:Choice>
          <mc:Fallback xmlns="">
            <p:pic>
              <p:nvPicPr>
                <p:cNvPr id="383" name="Entrada de lápiz 382">
                  <a:extLst>
                    <a:ext uri="{FF2B5EF4-FFF2-40B4-BE49-F238E27FC236}">
                      <a16:creationId xmlns:a16="http://schemas.microsoft.com/office/drawing/2014/main" id="{24903BCD-87CF-4739-B2CB-D4B020B8126E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7014000" y="5875800"/>
                  <a:ext cx="167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85" name="Entrada de lápiz 384">
                  <a:extLst>
                    <a:ext uri="{FF2B5EF4-FFF2-40B4-BE49-F238E27FC236}">
                      <a16:creationId xmlns:a16="http://schemas.microsoft.com/office/drawing/2014/main" id="{45C18BF7-13AE-4B5E-93D4-FEACA4DF43A6}"/>
                    </a:ext>
                  </a:extLst>
                </p14:cNvPr>
                <p14:cNvContentPartPr/>
                <p14:nvPr/>
              </p14:nvContentPartPr>
              <p14:xfrm>
                <a:off x="7367520" y="5607240"/>
                <a:ext cx="192600" cy="190800"/>
              </p14:xfrm>
            </p:contentPart>
          </mc:Choice>
          <mc:Fallback xmlns="">
            <p:pic>
              <p:nvPicPr>
                <p:cNvPr id="385" name="Entrada de lápiz 384">
                  <a:extLst>
                    <a:ext uri="{FF2B5EF4-FFF2-40B4-BE49-F238E27FC236}">
                      <a16:creationId xmlns:a16="http://schemas.microsoft.com/office/drawing/2014/main" id="{45C18BF7-13AE-4B5E-93D4-FEACA4DF43A6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7358520" y="5598600"/>
                  <a:ext cx="210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97" name="Entrada de lápiz 396">
                  <a:extLst>
                    <a:ext uri="{FF2B5EF4-FFF2-40B4-BE49-F238E27FC236}">
                      <a16:creationId xmlns:a16="http://schemas.microsoft.com/office/drawing/2014/main" id="{99ED55CF-0189-4DCF-9067-5820AC0A7ACA}"/>
                    </a:ext>
                  </a:extLst>
                </p14:cNvPr>
                <p14:cNvContentPartPr/>
                <p14:nvPr/>
              </p14:nvContentPartPr>
              <p14:xfrm>
                <a:off x="7776480" y="4734240"/>
                <a:ext cx="2669400" cy="1072440"/>
              </p14:xfrm>
            </p:contentPart>
          </mc:Choice>
          <mc:Fallback xmlns="">
            <p:pic>
              <p:nvPicPr>
                <p:cNvPr id="397" name="Entrada de lápiz 396">
                  <a:extLst>
                    <a:ext uri="{FF2B5EF4-FFF2-40B4-BE49-F238E27FC236}">
                      <a16:creationId xmlns:a16="http://schemas.microsoft.com/office/drawing/2014/main" id="{99ED55CF-0189-4DCF-9067-5820AC0A7ACA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7767840" y="4725600"/>
                  <a:ext cx="2687040" cy="10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401" name="Entrada de lápiz 400">
                  <a:extLst>
                    <a:ext uri="{FF2B5EF4-FFF2-40B4-BE49-F238E27FC236}">
                      <a16:creationId xmlns:a16="http://schemas.microsoft.com/office/drawing/2014/main" id="{330D49E0-B65E-4F0D-A27C-7AF6E2389ACF}"/>
                    </a:ext>
                  </a:extLst>
                </p14:cNvPr>
                <p14:cNvContentPartPr/>
                <p14:nvPr/>
              </p14:nvContentPartPr>
              <p14:xfrm>
                <a:off x="10593120" y="4325280"/>
                <a:ext cx="126000" cy="196200"/>
              </p14:xfrm>
            </p:contentPart>
          </mc:Choice>
          <mc:Fallback xmlns="">
            <p:pic>
              <p:nvPicPr>
                <p:cNvPr id="401" name="Entrada de lápiz 400">
                  <a:extLst>
                    <a:ext uri="{FF2B5EF4-FFF2-40B4-BE49-F238E27FC236}">
                      <a16:creationId xmlns:a16="http://schemas.microsoft.com/office/drawing/2014/main" id="{330D49E0-B65E-4F0D-A27C-7AF6E2389ACF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0584120" y="4316640"/>
                  <a:ext cx="1436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402" name="Entrada de lápiz 401">
                  <a:extLst>
                    <a:ext uri="{FF2B5EF4-FFF2-40B4-BE49-F238E27FC236}">
                      <a16:creationId xmlns:a16="http://schemas.microsoft.com/office/drawing/2014/main" id="{590B8C22-E330-45A8-952A-173914A71E8A}"/>
                    </a:ext>
                  </a:extLst>
                </p14:cNvPr>
                <p14:cNvContentPartPr/>
                <p14:nvPr/>
              </p14:nvContentPartPr>
              <p14:xfrm>
                <a:off x="10812360" y="4310880"/>
                <a:ext cx="137520" cy="168480"/>
              </p14:xfrm>
            </p:contentPart>
          </mc:Choice>
          <mc:Fallback xmlns="">
            <p:pic>
              <p:nvPicPr>
                <p:cNvPr id="402" name="Entrada de lápiz 401">
                  <a:extLst>
                    <a:ext uri="{FF2B5EF4-FFF2-40B4-BE49-F238E27FC236}">
                      <a16:creationId xmlns:a16="http://schemas.microsoft.com/office/drawing/2014/main" id="{590B8C22-E330-45A8-952A-173914A71E8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0803360" y="4302240"/>
                  <a:ext cx="155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403" name="Entrada de lápiz 402">
                  <a:extLst>
                    <a:ext uri="{FF2B5EF4-FFF2-40B4-BE49-F238E27FC236}">
                      <a16:creationId xmlns:a16="http://schemas.microsoft.com/office/drawing/2014/main" id="{371B3810-FB46-4E3E-967D-A3F0AA3B5970}"/>
                    </a:ext>
                  </a:extLst>
                </p14:cNvPr>
                <p14:cNvContentPartPr/>
                <p14:nvPr/>
              </p14:nvContentPartPr>
              <p14:xfrm>
                <a:off x="10560360" y="4543080"/>
                <a:ext cx="490680" cy="43920"/>
              </p14:xfrm>
            </p:contentPart>
          </mc:Choice>
          <mc:Fallback xmlns="">
            <p:pic>
              <p:nvPicPr>
                <p:cNvPr id="403" name="Entrada de lápiz 402">
                  <a:extLst>
                    <a:ext uri="{FF2B5EF4-FFF2-40B4-BE49-F238E27FC236}">
                      <a16:creationId xmlns:a16="http://schemas.microsoft.com/office/drawing/2014/main" id="{371B3810-FB46-4E3E-967D-A3F0AA3B5970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0551360" y="4534440"/>
                  <a:ext cx="5083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404" name="Entrada de lápiz 403">
                  <a:extLst>
                    <a:ext uri="{FF2B5EF4-FFF2-40B4-BE49-F238E27FC236}">
                      <a16:creationId xmlns:a16="http://schemas.microsoft.com/office/drawing/2014/main" id="{700A97D8-6987-444B-B6D8-7938CD39475A}"/>
                    </a:ext>
                  </a:extLst>
                </p14:cNvPr>
                <p14:cNvContentPartPr/>
                <p14:nvPr/>
              </p14:nvContentPartPr>
              <p14:xfrm>
                <a:off x="10623720" y="4637400"/>
                <a:ext cx="145080" cy="127800"/>
              </p14:xfrm>
            </p:contentPart>
          </mc:Choice>
          <mc:Fallback xmlns="">
            <p:pic>
              <p:nvPicPr>
                <p:cNvPr id="404" name="Entrada de lápiz 403">
                  <a:extLst>
                    <a:ext uri="{FF2B5EF4-FFF2-40B4-BE49-F238E27FC236}">
                      <a16:creationId xmlns:a16="http://schemas.microsoft.com/office/drawing/2014/main" id="{700A97D8-6987-444B-B6D8-7938CD39475A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0615080" y="4628760"/>
                  <a:ext cx="162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406" name="Entrada de lápiz 405">
                  <a:extLst>
                    <a:ext uri="{FF2B5EF4-FFF2-40B4-BE49-F238E27FC236}">
                      <a16:creationId xmlns:a16="http://schemas.microsoft.com/office/drawing/2014/main" id="{6BECAB80-2D0A-4514-9359-F14670E1C1EB}"/>
                    </a:ext>
                  </a:extLst>
                </p14:cNvPr>
                <p14:cNvContentPartPr/>
                <p14:nvPr/>
              </p14:nvContentPartPr>
              <p14:xfrm>
                <a:off x="10804800" y="4661880"/>
                <a:ext cx="84600" cy="85680"/>
              </p14:xfrm>
            </p:contentPart>
          </mc:Choice>
          <mc:Fallback xmlns="">
            <p:pic>
              <p:nvPicPr>
                <p:cNvPr id="406" name="Entrada de lápiz 405">
                  <a:extLst>
                    <a:ext uri="{FF2B5EF4-FFF2-40B4-BE49-F238E27FC236}">
                      <a16:creationId xmlns:a16="http://schemas.microsoft.com/office/drawing/2014/main" id="{6BECAB80-2D0A-4514-9359-F14670E1C1EB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0796160" y="4652880"/>
                  <a:ext cx="1022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407" name="Entrada de lápiz 406">
                  <a:extLst>
                    <a:ext uri="{FF2B5EF4-FFF2-40B4-BE49-F238E27FC236}">
                      <a16:creationId xmlns:a16="http://schemas.microsoft.com/office/drawing/2014/main" id="{0472F3CD-5E83-4C83-AEF6-8BA4F76584BB}"/>
                    </a:ext>
                  </a:extLst>
                </p14:cNvPr>
                <p14:cNvContentPartPr/>
                <p14:nvPr/>
              </p14:nvContentPartPr>
              <p14:xfrm>
                <a:off x="10926840" y="4638480"/>
                <a:ext cx="138240" cy="92520"/>
              </p14:xfrm>
            </p:contentPart>
          </mc:Choice>
          <mc:Fallback xmlns="">
            <p:pic>
              <p:nvPicPr>
                <p:cNvPr id="407" name="Entrada de lápiz 406">
                  <a:extLst>
                    <a:ext uri="{FF2B5EF4-FFF2-40B4-BE49-F238E27FC236}">
                      <a16:creationId xmlns:a16="http://schemas.microsoft.com/office/drawing/2014/main" id="{0472F3CD-5E83-4C83-AEF6-8BA4F76584BB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0918200" y="4629480"/>
                  <a:ext cx="1558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408" name="Entrada de lápiz 407">
                  <a:extLst>
                    <a:ext uri="{FF2B5EF4-FFF2-40B4-BE49-F238E27FC236}">
                      <a16:creationId xmlns:a16="http://schemas.microsoft.com/office/drawing/2014/main" id="{D95C139A-1742-4813-BDDD-2652792040CB}"/>
                    </a:ext>
                  </a:extLst>
                </p14:cNvPr>
                <p14:cNvContentPartPr/>
                <p14:nvPr/>
              </p14:nvContentPartPr>
              <p14:xfrm>
                <a:off x="11133120" y="4552080"/>
                <a:ext cx="46800" cy="16920"/>
              </p14:xfrm>
            </p:contentPart>
          </mc:Choice>
          <mc:Fallback xmlns="">
            <p:pic>
              <p:nvPicPr>
                <p:cNvPr id="408" name="Entrada de lápiz 407">
                  <a:extLst>
                    <a:ext uri="{FF2B5EF4-FFF2-40B4-BE49-F238E27FC236}">
                      <a16:creationId xmlns:a16="http://schemas.microsoft.com/office/drawing/2014/main" id="{D95C139A-1742-4813-BDDD-2652792040CB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1124480" y="4543080"/>
                  <a:ext cx="644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409" name="Entrada de lápiz 408">
                  <a:extLst>
                    <a:ext uri="{FF2B5EF4-FFF2-40B4-BE49-F238E27FC236}">
                      <a16:creationId xmlns:a16="http://schemas.microsoft.com/office/drawing/2014/main" id="{26F34BA7-02D4-4B77-8E94-2D306BD86FA3}"/>
                    </a:ext>
                  </a:extLst>
                </p14:cNvPr>
                <p14:cNvContentPartPr/>
                <p14:nvPr/>
              </p14:nvContentPartPr>
              <p14:xfrm>
                <a:off x="11216280" y="4371000"/>
                <a:ext cx="136440" cy="136800"/>
              </p14:xfrm>
            </p:contentPart>
          </mc:Choice>
          <mc:Fallback xmlns="">
            <p:pic>
              <p:nvPicPr>
                <p:cNvPr id="409" name="Entrada de lápiz 408">
                  <a:extLst>
                    <a:ext uri="{FF2B5EF4-FFF2-40B4-BE49-F238E27FC236}">
                      <a16:creationId xmlns:a16="http://schemas.microsoft.com/office/drawing/2014/main" id="{26F34BA7-02D4-4B77-8E94-2D306BD86FA3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1207640" y="4362000"/>
                  <a:ext cx="154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410" name="Entrada de lápiz 409">
                  <a:extLst>
                    <a:ext uri="{FF2B5EF4-FFF2-40B4-BE49-F238E27FC236}">
                      <a16:creationId xmlns:a16="http://schemas.microsoft.com/office/drawing/2014/main" id="{35C158C0-A9A2-4C87-8EB8-B5C5FE07537E}"/>
                    </a:ext>
                  </a:extLst>
                </p14:cNvPr>
                <p14:cNvContentPartPr/>
                <p14:nvPr/>
              </p14:nvContentPartPr>
              <p14:xfrm>
                <a:off x="11372160" y="4399440"/>
                <a:ext cx="105840" cy="113400"/>
              </p14:xfrm>
            </p:contentPart>
          </mc:Choice>
          <mc:Fallback xmlns="">
            <p:pic>
              <p:nvPicPr>
                <p:cNvPr id="410" name="Entrada de lápiz 409">
                  <a:extLst>
                    <a:ext uri="{FF2B5EF4-FFF2-40B4-BE49-F238E27FC236}">
                      <a16:creationId xmlns:a16="http://schemas.microsoft.com/office/drawing/2014/main" id="{35C158C0-A9A2-4C87-8EB8-B5C5FE07537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1363520" y="4390440"/>
                  <a:ext cx="123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411" name="Entrada de lápiz 410">
                  <a:extLst>
                    <a:ext uri="{FF2B5EF4-FFF2-40B4-BE49-F238E27FC236}">
                      <a16:creationId xmlns:a16="http://schemas.microsoft.com/office/drawing/2014/main" id="{8681C713-A7A4-4B80-BD5E-C11CCD296F5B}"/>
                    </a:ext>
                  </a:extLst>
                </p14:cNvPr>
                <p14:cNvContentPartPr/>
                <p14:nvPr/>
              </p14:nvContentPartPr>
              <p14:xfrm>
                <a:off x="11507520" y="4341480"/>
                <a:ext cx="134640" cy="166320"/>
              </p14:xfrm>
            </p:contentPart>
          </mc:Choice>
          <mc:Fallback xmlns="">
            <p:pic>
              <p:nvPicPr>
                <p:cNvPr id="411" name="Entrada de lápiz 410">
                  <a:extLst>
                    <a:ext uri="{FF2B5EF4-FFF2-40B4-BE49-F238E27FC236}">
                      <a16:creationId xmlns:a16="http://schemas.microsoft.com/office/drawing/2014/main" id="{8681C713-A7A4-4B80-BD5E-C11CCD296F5B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1498520" y="4332480"/>
                  <a:ext cx="15228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3" name="Grupo 422">
            <a:extLst>
              <a:ext uri="{FF2B5EF4-FFF2-40B4-BE49-F238E27FC236}">
                <a16:creationId xmlns:a16="http://schemas.microsoft.com/office/drawing/2014/main" id="{01E5B210-F5FA-4FBA-9BED-4C3A05FFCB97}"/>
              </a:ext>
            </a:extLst>
          </p:cNvPr>
          <p:cNvGrpSpPr/>
          <p:nvPr/>
        </p:nvGrpSpPr>
        <p:grpSpPr>
          <a:xfrm>
            <a:off x="10286760" y="5255520"/>
            <a:ext cx="1253520" cy="308520"/>
            <a:chOff x="10286760" y="5255520"/>
            <a:chExt cx="125352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413" name="Entrada de lápiz 412">
                  <a:extLst>
                    <a:ext uri="{FF2B5EF4-FFF2-40B4-BE49-F238E27FC236}">
                      <a16:creationId xmlns:a16="http://schemas.microsoft.com/office/drawing/2014/main" id="{C4BF9006-F2C5-4A9A-8EA0-3D25F6973B7D}"/>
                    </a:ext>
                  </a:extLst>
                </p14:cNvPr>
                <p14:cNvContentPartPr/>
                <p14:nvPr/>
              </p14:nvContentPartPr>
              <p14:xfrm>
                <a:off x="10286760" y="5255520"/>
                <a:ext cx="199440" cy="245160"/>
              </p14:xfrm>
            </p:contentPart>
          </mc:Choice>
          <mc:Fallback xmlns="">
            <p:pic>
              <p:nvPicPr>
                <p:cNvPr id="413" name="Entrada de lápiz 412">
                  <a:extLst>
                    <a:ext uri="{FF2B5EF4-FFF2-40B4-BE49-F238E27FC236}">
                      <a16:creationId xmlns:a16="http://schemas.microsoft.com/office/drawing/2014/main" id="{C4BF9006-F2C5-4A9A-8EA0-3D25F6973B7D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278120" y="5246880"/>
                  <a:ext cx="2170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414" name="Entrada de lápiz 413">
                  <a:extLst>
                    <a:ext uri="{FF2B5EF4-FFF2-40B4-BE49-F238E27FC236}">
                      <a16:creationId xmlns:a16="http://schemas.microsoft.com/office/drawing/2014/main" id="{785AA870-28C0-4760-AE6F-1D50DB0804DF}"/>
                    </a:ext>
                  </a:extLst>
                </p14:cNvPr>
                <p14:cNvContentPartPr/>
                <p14:nvPr/>
              </p14:nvContentPartPr>
              <p14:xfrm>
                <a:off x="10556040" y="5384760"/>
                <a:ext cx="11160" cy="142920"/>
              </p14:xfrm>
            </p:contentPart>
          </mc:Choice>
          <mc:Fallback xmlns="">
            <p:pic>
              <p:nvPicPr>
                <p:cNvPr id="414" name="Entrada de lápiz 413">
                  <a:extLst>
                    <a:ext uri="{FF2B5EF4-FFF2-40B4-BE49-F238E27FC236}">
                      <a16:creationId xmlns:a16="http://schemas.microsoft.com/office/drawing/2014/main" id="{785AA870-28C0-4760-AE6F-1D50DB0804DF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0547040" y="5375760"/>
                  <a:ext cx="28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415" name="Entrada de lápiz 414">
                  <a:extLst>
                    <a:ext uri="{FF2B5EF4-FFF2-40B4-BE49-F238E27FC236}">
                      <a16:creationId xmlns:a16="http://schemas.microsoft.com/office/drawing/2014/main" id="{57D85158-0DD0-4AB1-BFD7-7108BF690E9B}"/>
                    </a:ext>
                  </a:extLst>
                </p14:cNvPr>
                <p14:cNvContentPartPr/>
                <p14:nvPr/>
              </p14:nvContentPartPr>
              <p14:xfrm>
                <a:off x="10484400" y="5447400"/>
                <a:ext cx="130320" cy="46080"/>
              </p14:xfrm>
            </p:contentPart>
          </mc:Choice>
          <mc:Fallback xmlns="">
            <p:pic>
              <p:nvPicPr>
                <p:cNvPr id="415" name="Entrada de lápiz 414">
                  <a:extLst>
                    <a:ext uri="{FF2B5EF4-FFF2-40B4-BE49-F238E27FC236}">
                      <a16:creationId xmlns:a16="http://schemas.microsoft.com/office/drawing/2014/main" id="{57D85158-0DD0-4AB1-BFD7-7108BF690E9B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0475760" y="5438760"/>
                  <a:ext cx="1479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416" name="Entrada de lápiz 415">
                  <a:extLst>
                    <a:ext uri="{FF2B5EF4-FFF2-40B4-BE49-F238E27FC236}">
                      <a16:creationId xmlns:a16="http://schemas.microsoft.com/office/drawing/2014/main" id="{535A64AC-B8AD-4C1B-8A94-198A0409886F}"/>
                    </a:ext>
                  </a:extLst>
                </p14:cNvPr>
                <p14:cNvContentPartPr/>
                <p14:nvPr/>
              </p14:nvContentPartPr>
              <p14:xfrm>
                <a:off x="10631280" y="5421120"/>
                <a:ext cx="30240" cy="104760"/>
              </p14:xfrm>
            </p:contentPart>
          </mc:Choice>
          <mc:Fallback xmlns="">
            <p:pic>
              <p:nvPicPr>
                <p:cNvPr id="416" name="Entrada de lápiz 415">
                  <a:extLst>
                    <a:ext uri="{FF2B5EF4-FFF2-40B4-BE49-F238E27FC236}">
                      <a16:creationId xmlns:a16="http://schemas.microsoft.com/office/drawing/2014/main" id="{535A64AC-B8AD-4C1B-8A94-198A0409886F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0622640" y="5412120"/>
                  <a:ext cx="47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417" name="Entrada de lápiz 416">
                  <a:extLst>
                    <a:ext uri="{FF2B5EF4-FFF2-40B4-BE49-F238E27FC236}">
                      <a16:creationId xmlns:a16="http://schemas.microsoft.com/office/drawing/2014/main" id="{0351683F-E1F7-4142-AA17-557D6C37D143}"/>
                    </a:ext>
                  </a:extLst>
                </p14:cNvPr>
                <p14:cNvContentPartPr/>
                <p14:nvPr/>
              </p14:nvContentPartPr>
              <p14:xfrm>
                <a:off x="10619040" y="5465760"/>
                <a:ext cx="115560" cy="98280"/>
              </p14:xfrm>
            </p:contentPart>
          </mc:Choice>
          <mc:Fallback xmlns="">
            <p:pic>
              <p:nvPicPr>
                <p:cNvPr id="417" name="Entrada de lápiz 416">
                  <a:extLst>
                    <a:ext uri="{FF2B5EF4-FFF2-40B4-BE49-F238E27FC236}">
                      <a16:creationId xmlns:a16="http://schemas.microsoft.com/office/drawing/2014/main" id="{0351683F-E1F7-4142-AA17-557D6C37D143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0610400" y="5456760"/>
                  <a:ext cx="1332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418" name="Entrada de lápiz 417">
                  <a:extLst>
                    <a:ext uri="{FF2B5EF4-FFF2-40B4-BE49-F238E27FC236}">
                      <a16:creationId xmlns:a16="http://schemas.microsoft.com/office/drawing/2014/main" id="{1D41457F-F8F0-421F-8436-65A6F5DAD743}"/>
                    </a:ext>
                  </a:extLst>
                </p14:cNvPr>
                <p14:cNvContentPartPr/>
                <p14:nvPr/>
              </p14:nvContentPartPr>
              <p14:xfrm>
                <a:off x="10840800" y="5397720"/>
                <a:ext cx="119880" cy="74880"/>
              </p14:xfrm>
            </p:contentPart>
          </mc:Choice>
          <mc:Fallback xmlns="">
            <p:pic>
              <p:nvPicPr>
                <p:cNvPr id="418" name="Entrada de lápiz 417">
                  <a:extLst>
                    <a:ext uri="{FF2B5EF4-FFF2-40B4-BE49-F238E27FC236}">
                      <a16:creationId xmlns:a16="http://schemas.microsoft.com/office/drawing/2014/main" id="{1D41457F-F8F0-421F-8436-65A6F5DAD743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0832160" y="5388720"/>
                  <a:ext cx="1375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420" name="Entrada de lápiz 419">
                  <a:extLst>
                    <a:ext uri="{FF2B5EF4-FFF2-40B4-BE49-F238E27FC236}">
                      <a16:creationId xmlns:a16="http://schemas.microsoft.com/office/drawing/2014/main" id="{E595659F-80D2-4D97-B198-1234FE90588A}"/>
                    </a:ext>
                  </a:extLst>
                </p14:cNvPr>
                <p14:cNvContentPartPr/>
                <p14:nvPr/>
              </p14:nvContentPartPr>
              <p14:xfrm>
                <a:off x="11057880" y="5382960"/>
                <a:ext cx="11520" cy="130320"/>
              </p14:xfrm>
            </p:contentPart>
          </mc:Choice>
          <mc:Fallback xmlns="">
            <p:pic>
              <p:nvPicPr>
                <p:cNvPr id="420" name="Entrada de lápiz 419">
                  <a:extLst>
                    <a:ext uri="{FF2B5EF4-FFF2-40B4-BE49-F238E27FC236}">
                      <a16:creationId xmlns:a16="http://schemas.microsoft.com/office/drawing/2014/main" id="{E595659F-80D2-4D97-B198-1234FE90588A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1048880" y="5374320"/>
                  <a:ext cx="29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421" name="Entrada de lápiz 420">
                  <a:extLst>
                    <a:ext uri="{FF2B5EF4-FFF2-40B4-BE49-F238E27FC236}">
                      <a16:creationId xmlns:a16="http://schemas.microsoft.com/office/drawing/2014/main" id="{21DBBCCF-2260-4B40-B306-571C51615F43}"/>
                    </a:ext>
                  </a:extLst>
                </p14:cNvPr>
                <p14:cNvContentPartPr/>
                <p14:nvPr/>
              </p14:nvContentPartPr>
              <p14:xfrm>
                <a:off x="11170560" y="5378640"/>
                <a:ext cx="137160" cy="109440"/>
              </p14:xfrm>
            </p:contentPart>
          </mc:Choice>
          <mc:Fallback xmlns="">
            <p:pic>
              <p:nvPicPr>
                <p:cNvPr id="421" name="Entrada de lápiz 420">
                  <a:extLst>
                    <a:ext uri="{FF2B5EF4-FFF2-40B4-BE49-F238E27FC236}">
                      <a16:creationId xmlns:a16="http://schemas.microsoft.com/office/drawing/2014/main" id="{21DBBCCF-2260-4B40-B306-571C51615F4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1161920" y="5370000"/>
                  <a:ext cx="154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422" name="Entrada de lápiz 421">
                  <a:extLst>
                    <a:ext uri="{FF2B5EF4-FFF2-40B4-BE49-F238E27FC236}">
                      <a16:creationId xmlns:a16="http://schemas.microsoft.com/office/drawing/2014/main" id="{C313CEB8-E644-4F0E-A6AF-2F2D9EA63BEE}"/>
                    </a:ext>
                  </a:extLst>
                </p14:cNvPr>
                <p14:cNvContentPartPr/>
                <p14:nvPr/>
              </p14:nvContentPartPr>
              <p14:xfrm>
                <a:off x="11368560" y="5350200"/>
                <a:ext cx="171720" cy="153000"/>
              </p14:xfrm>
            </p:contentPart>
          </mc:Choice>
          <mc:Fallback xmlns="">
            <p:pic>
              <p:nvPicPr>
                <p:cNvPr id="422" name="Entrada de lápiz 421">
                  <a:extLst>
                    <a:ext uri="{FF2B5EF4-FFF2-40B4-BE49-F238E27FC236}">
                      <a16:creationId xmlns:a16="http://schemas.microsoft.com/office/drawing/2014/main" id="{C313CEB8-E644-4F0E-A6AF-2F2D9EA63BEE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1359920" y="5341200"/>
                  <a:ext cx="189360" cy="17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8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5D3EEA2D-9B81-4D6E-8890-C40AE6610BD5}"/>
                  </a:ext>
                </a:extLst>
              </p14:cNvPr>
              <p14:cNvContentPartPr/>
              <p14:nvPr/>
            </p14:nvContentPartPr>
            <p14:xfrm>
              <a:off x="5594229" y="318268"/>
              <a:ext cx="4418280" cy="2066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5D3EEA2D-9B81-4D6E-8890-C40AE6610BD5}"/>
                  </a:ext>
                </a:extLst>
              </p:cNvPr>
              <p:cNvPicPr/>
              <p:nvPr/>
            </p:nvPicPr>
            <p:blipFill>
              <a:blip r:embed="rId589"/>
              <a:stretch>
                <a:fillRect/>
              </a:stretch>
            </p:blipFill>
            <p:spPr>
              <a:xfrm>
                <a:off x="5585229" y="309628"/>
                <a:ext cx="443592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0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B4606E95-AC66-4A43-ADB7-BB7CDACDAEB0}"/>
                  </a:ext>
                </a:extLst>
              </p14:cNvPr>
              <p14:cNvContentPartPr/>
              <p14:nvPr/>
            </p14:nvContentPartPr>
            <p14:xfrm>
              <a:off x="5358069" y="1686628"/>
              <a:ext cx="657360" cy="1386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B4606E95-AC66-4A43-ADB7-BB7CDACDAEB0}"/>
                  </a:ext>
                </a:extLst>
              </p:cNvPr>
              <p:cNvPicPr/>
              <p:nvPr/>
            </p:nvPicPr>
            <p:blipFill>
              <a:blip r:embed="rId591"/>
              <a:stretch>
                <a:fillRect/>
              </a:stretch>
            </p:blipFill>
            <p:spPr>
              <a:xfrm>
                <a:off x="5349069" y="1677628"/>
                <a:ext cx="6750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2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BBC4831F-0BD9-4790-960C-E281BDC87FE0}"/>
                  </a:ext>
                </a:extLst>
              </p14:cNvPr>
              <p14:cNvContentPartPr/>
              <p14:nvPr/>
            </p14:nvContentPartPr>
            <p14:xfrm>
              <a:off x="7068789" y="1353628"/>
              <a:ext cx="733320" cy="8424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BBC4831F-0BD9-4790-960C-E281BDC87FE0}"/>
                  </a:ext>
                </a:extLst>
              </p:cNvPr>
              <p:cNvPicPr/>
              <p:nvPr/>
            </p:nvPicPr>
            <p:blipFill>
              <a:blip r:embed="rId593"/>
              <a:stretch>
                <a:fillRect/>
              </a:stretch>
            </p:blipFill>
            <p:spPr>
              <a:xfrm>
                <a:off x="7059789" y="1344628"/>
                <a:ext cx="750960" cy="10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upo 45">
            <a:extLst>
              <a:ext uri="{FF2B5EF4-FFF2-40B4-BE49-F238E27FC236}">
                <a16:creationId xmlns:a16="http://schemas.microsoft.com/office/drawing/2014/main" id="{B5EDFCF0-053F-4EC0-88B0-72BB9B1DEDDF}"/>
              </a:ext>
            </a:extLst>
          </p:cNvPr>
          <p:cNvGrpSpPr/>
          <p:nvPr/>
        </p:nvGrpSpPr>
        <p:grpSpPr>
          <a:xfrm>
            <a:off x="4541589" y="1285228"/>
            <a:ext cx="543600" cy="172800"/>
            <a:chOff x="4541589" y="1285228"/>
            <a:chExt cx="543600" cy="17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C4656839-0932-44CA-8995-809C3B7144D1}"/>
                    </a:ext>
                  </a:extLst>
                </p14:cNvPr>
                <p14:cNvContentPartPr/>
                <p14:nvPr/>
              </p14:nvContentPartPr>
              <p14:xfrm>
                <a:off x="4541589" y="1285228"/>
                <a:ext cx="435600" cy="1159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C4656839-0932-44CA-8995-809C3B7144D1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4532949" y="1276228"/>
                  <a:ext cx="4532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8C2C324F-7BD6-4C5A-B6CC-EDCC1C6A6C95}"/>
                    </a:ext>
                  </a:extLst>
                </p14:cNvPr>
                <p14:cNvContentPartPr/>
                <p14:nvPr/>
              </p14:nvContentPartPr>
              <p14:xfrm>
                <a:off x="4967109" y="1319068"/>
                <a:ext cx="118080" cy="13896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8C2C324F-7BD6-4C5A-B6CC-EDCC1C6A6C95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4958109" y="1310428"/>
                  <a:ext cx="13572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8">
            <p14:nvContentPartPr>
              <p14:cNvPr id="50" name="Entrada de lápiz 49">
                <a:extLst>
                  <a:ext uri="{FF2B5EF4-FFF2-40B4-BE49-F238E27FC236}">
                    <a16:creationId xmlns:a16="http://schemas.microsoft.com/office/drawing/2014/main" id="{0D208B67-DC91-47A7-8109-4F4262C13230}"/>
                  </a:ext>
                </a:extLst>
              </p14:cNvPr>
              <p14:cNvContentPartPr/>
              <p14:nvPr/>
            </p14:nvContentPartPr>
            <p14:xfrm>
              <a:off x="560349" y="3393028"/>
              <a:ext cx="520200" cy="56520"/>
            </p14:xfrm>
          </p:contentPart>
        </mc:Choice>
        <mc:Fallback xmlns="">
          <p:pic>
            <p:nvPicPr>
              <p:cNvPr id="50" name="Entrada de lápiz 49">
                <a:extLst>
                  <a:ext uri="{FF2B5EF4-FFF2-40B4-BE49-F238E27FC236}">
                    <a16:creationId xmlns:a16="http://schemas.microsoft.com/office/drawing/2014/main" id="{0D208B67-DC91-47A7-8109-4F4262C13230}"/>
                  </a:ext>
                </a:extLst>
              </p:cNvPr>
              <p:cNvPicPr/>
              <p:nvPr/>
            </p:nvPicPr>
            <p:blipFill>
              <a:blip r:embed="rId599"/>
              <a:stretch>
                <a:fillRect/>
              </a:stretch>
            </p:blipFill>
            <p:spPr>
              <a:xfrm>
                <a:off x="551349" y="3384388"/>
                <a:ext cx="5378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0">
            <p14:nvContentPartPr>
              <p14:cNvPr id="55" name="Entrada de lápiz 54">
                <a:extLst>
                  <a:ext uri="{FF2B5EF4-FFF2-40B4-BE49-F238E27FC236}">
                    <a16:creationId xmlns:a16="http://schemas.microsoft.com/office/drawing/2014/main" id="{B856AC0B-6EE7-4F1C-BEB8-921347C7728F}"/>
                  </a:ext>
                </a:extLst>
              </p14:cNvPr>
              <p14:cNvContentPartPr/>
              <p14:nvPr/>
            </p14:nvContentPartPr>
            <p14:xfrm>
              <a:off x="3324429" y="1924948"/>
              <a:ext cx="96840" cy="241560"/>
            </p14:xfrm>
          </p:contentPart>
        </mc:Choice>
        <mc:Fallback xmlns="">
          <p:pic>
            <p:nvPicPr>
              <p:cNvPr id="55" name="Entrada de lápiz 54">
                <a:extLst>
                  <a:ext uri="{FF2B5EF4-FFF2-40B4-BE49-F238E27FC236}">
                    <a16:creationId xmlns:a16="http://schemas.microsoft.com/office/drawing/2014/main" id="{B856AC0B-6EE7-4F1C-BEB8-921347C7728F}"/>
                  </a:ext>
                </a:extLst>
              </p:cNvPr>
              <p:cNvPicPr/>
              <p:nvPr/>
            </p:nvPicPr>
            <p:blipFill>
              <a:blip r:embed="rId601"/>
              <a:stretch>
                <a:fillRect/>
              </a:stretch>
            </p:blipFill>
            <p:spPr>
              <a:xfrm>
                <a:off x="3315429" y="1915948"/>
                <a:ext cx="114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2">
            <p14:nvContentPartPr>
              <p14:cNvPr id="58" name="Entrada de lápiz 57">
                <a:extLst>
                  <a:ext uri="{FF2B5EF4-FFF2-40B4-BE49-F238E27FC236}">
                    <a16:creationId xmlns:a16="http://schemas.microsoft.com/office/drawing/2014/main" id="{E1F3F216-1713-43D6-B9E4-731A4C5A9E97}"/>
                  </a:ext>
                </a:extLst>
              </p14:cNvPr>
              <p14:cNvContentPartPr/>
              <p14:nvPr/>
            </p14:nvContentPartPr>
            <p14:xfrm>
              <a:off x="3149829" y="100828"/>
              <a:ext cx="63720" cy="210960"/>
            </p14:xfrm>
          </p:contentPart>
        </mc:Choice>
        <mc:Fallback xmlns="">
          <p:pic>
            <p:nvPicPr>
              <p:cNvPr id="58" name="Entrada de lápiz 57">
                <a:extLst>
                  <a:ext uri="{FF2B5EF4-FFF2-40B4-BE49-F238E27FC236}">
                    <a16:creationId xmlns:a16="http://schemas.microsoft.com/office/drawing/2014/main" id="{E1F3F216-1713-43D6-B9E4-731A4C5A9E97}"/>
                  </a:ext>
                </a:extLst>
              </p:cNvPr>
              <p:cNvPicPr/>
              <p:nvPr/>
            </p:nvPicPr>
            <p:blipFill>
              <a:blip r:embed="rId603"/>
              <a:stretch>
                <a:fillRect/>
              </a:stretch>
            </p:blipFill>
            <p:spPr>
              <a:xfrm>
                <a:off x="3141189" y="91828"/>
                <a:ext cx="813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4">
            <p14:nvContentPartPr>
              <p14:cNvPr id="59" name="Entrada de lápiz 58">
                <a:extLst>
                  <a:ext uri="{FF2B5EF4-FFF2-40B4-BE49-F238E27FC236}">
                    <a16:creationId xmlns:a16="http://schemas.microsoft.com/office/drawing/2014/main" id="{8462069D-B5EB-4A99-9BE0-0FCCD0608811}"/>
                  </a:ext>
                </a:extLst>
              </p14:cNvPr>
              <p14:cNvContentPartPr/>
              <p14:nvPr/>
            </p14:nvContentPartPr>
            <p14:xfrm>
              <a:off x="136989" y="1645948"/>
              <a:ext cx="536760" cy="97920"/>
            </p14:xfrm>
          </p:contentPart>
        </mc:Choice>
        <mc:Fallback xmlns="">
          <p:pic>
            <p:nvPicPr>
              <p:cNvPr id="59" name="Entrada de lápiz 58">
                <a:extLst>
                  <a:ext uri="{FF2B5EF4-FFF2-40B4-BE49-F238E27FC236}">
                    <a16:creationId xmlns:a16="http://schemas.microsoft.com/office/drawing/2014/main" id="{8462069D-B5EB-4A99-9BE0-0FCCD0608811}"/>
                  </a:ext>
                </a:extLst>
              </p:cNvPr>
              <p:cNvPicPr/>
              <p:nvPr/>
            </p:nvPicPr>
            <p:blipFill>
              <a:blip r:embed="rId605"/>
              <a:stretch>
                <a:fillRect/>
              </a:stretch>
            </p:blipFill>
            <p:spPr>
              <a:xfrm>
                <a:off x="128349" y="1636948"/>
                <a:ext cx="5544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6">
            <p14:nvContentPartPr>
              <p14:cNvPr id="106" name="Entrada de lápiz 105">
                <a:extLst>
                  <a:ext uri="{FF2B5EF4-FFF2-40B4-BE49-F238E27FC236}">
                    <a16:creationId xmlns:a16="http://schemas.microsoft.com/office/drawing/2014/main" id="{AD478F1A-0B56-444A-94AD-C9A26B03E3D1}"/>
                  </a:ext>
                </a:extLst>
              </p14:cNvPr>
              <p14:cNvContentPartPr/>
              <p14:nvPr/>
            </p14:nvContentPartPr>
            <p14:xfrm>
              <a:off x="558909" y="5315068"/>
              <a:ext cx="98280" cy="279000"/>
            </p14:xfrm>
          </p:contentPart>
        </mc:Choice>
        <mc:Fallback xmlns="">
          <p:pic>
            <p:nvPicPr>
              <p:cNvPr id="106" name="Entrada de lápiz 105">
                <a:extLst>
                  <a:ext uri="{FF2B5EF4-FFF2-40B4-BE49-F238E27FC236}">
                    <a16:creationId xmlns:a16="http://schemas.microsoft.com/office/drawing/2014/main" id="{AD478F1A-0B56-444A-94AD-C9A26B03E3D1}"/>
                  </a:ext>
                </a:extLst>
              </p:cNvPr>
              <p:cNvPicPr/>
              <p:nvPr/>
            </p:nvPicPr>
            <p:blipFill>
              <a:blip r:embed="rId607"/>
              <a:stretch>
                <a:fillRect/>
              </a:stretch>
            </p:blipFill>
            <p:spPr>
              <a:xfrm>
                <a:off x="550269" y="5306068"/>
                <a:ext cx="11592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8">
            <p14:nvContentPartPr>
              <p14:cNvPr id="107" name="Entrada de lápiz 106">
                <a:extLst>
                  <a:ext uri="{FF2B5EF4-FFF2-40B4-BE49-F238E27FC236}">
                    <a16:creationId xmlns:a16="http://schemas.microsoft.com/office/drawing/2014/main" id="{CBCBF29D-EB29-4677-B50C-5C6B2817F18D}"/>
                  </a:ext>
                </a:extLst>
              </p14:cNvPr>
              <p14:cNvContentPartPr/>
              <p14:nvPr/>
            </p14:nvContentPartPr>
            <p14:xfrm>
              <a:off x="414549" y="5571028"/>
              <a:ext cx="575640" cy="21600"/>
            </p14:xfrm>
          </p:contentPart>
        </mc:Choice>
        <mc:Fallback xmlns="">
          <p:pic>
            <p:nvPicPr>
              <p:cNvPr id="107" name="Entrada de lápiz 106">
                <a:extLst>
                  <a:ext uri="{FF2B5EF4-FFF2-40B4-BE49-F238E27FC236}">
                    <a16:creationId xmlns:a16="http://schemas.microsoft.com/office/drawing/2014/main" id="{CBCBF29D-EB29-4677-B50C-5C6B2817F18D}"/>
                  </a:ext>
                </a:extLst>
              </p:cNvPr>
              <p:cNvPicPr/>
              <p:nvPr/>
            </p:nvPicPr>
            <p:blipFill>
              <a:blip r:embed="rId609"/>
              <a:stretch>
                <a:fillRect/>
              </a:stretch>
            </p:blipFill>
            <p:spPr>
              <a:xfrm>
                <a:off x="405549" y="5562388"/>
                <a:ext cx="5932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0">
            <p14:nvContentPartPr>
              <p14:cNvPr id="108" name="Entrada de lápiz 107">
                <a:extLst>
                  <a:ext uri="{FF2B5EF4-FFF2-40B4-BE49-F238E27FC236}">
                    <a16:creationId xmlns:a16="http://schemas.microsoft.com/office/drawing/2014/main" id="{9897A953-19C6-441F-B104-ED67CCFBE3F8}"/>
                  </a:ext>
                </a:extLst>
              </p14:cNvPr>
              <p14:cNvContentPartPr/>
              <p14:nvPr/>
            </p14:nvContentPartPr>
            <p14:xfrm>
              <a:off x="478269" y="5752828"/>
              <a:ext cx="127800" cy="243720"/>
            </p14:xfrm>
          </p:contentPart>
        </mc:Choice>
        <mc:Fallback xmlns="">
          <p:pic>
            <p:nvPicPr>
              <p:cNvPr id="108" name="Entrada de lápiz 107">
                <a:extLst>
                  <a:ext uri="{FF2B5EF4-FFF2-40B4-BE49-F238E27FC236}">
                    <a16:creationId xmlns:a16="http://schemas.microsoft.com/office/drawing/2014/main" id="{9897A953-19C6-441F-B104-ED67CCFBE3F8}"/>
                  </a:ext>
                </a:extLst>
              </p:cNvPr>
              <p:cNvPicPr/>
              <p:nvPr/>
            </p:nvPicPr>
            <p:blipFill>
              <a:blip r:embed="rId611"/>
              <a:stretch>
                <a:fillRect/>
              </a:stretch>
            </p:blipFill>
            <p:spPr>
              <a:xfrm>
                <a:off x="469629" y="5743828"/>
                <a:ext cx="14544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2">
            <p14:nvContentPartPr>
              <p14:cNvPr id="110" name="Entrada de lápiz 109">
                <a:extLst>
                  <a:ext uri="{FF2B5EF4-FFF2-40B4-BE49-F238E27FC236}">
                    <a16:creationId xmlns:a16="http://schemas.microsoft.com/office/drawing/2014/main" id="{43558D23-FE4F-4A7A-A341-1C99A7A85807}"/>
                  </a:ext>
                </a:extLst>
              </p14:cNvPr>
              <p14:cNvContentPartPr/>
              <p14:nvPr/>
            </p14:nvContentPartPr>
            <p14:xfrm>
              <a:off x="650709" y="5904748"/>
              <a:ext cx="13680" cy="113400"/>
            </p14:xfrm>
          </p:contentPart>
        </mc:Choice>
        <mc:Fallback xmlns="">
          <p:pic>
            <p:nvPicPr>
              <p:cNvPr id="110" name="Entrada de lápiz 109">
                <a:extLst>
                  <a:ext uri="{FF2B5EF4-FFF2-40B4-BE49-F238E27FC236}">
                    <a16:creationId xmlns:a16="http://schemas.microsoft.com/office/drawing/2014/main" id="{43558D23-FE4F-4A7A-A341-1C99A7A85807}"/>
                  </a:ext>
                </a:extLst>
              </p:cNvPr>
              <p:cNvPicPr/>
              <p:nvPr/>
            </p:nvPicPr>
            <p:blipFill>
              <a:blip r:embed="rId613"/>
              <a:stretch>
                <a:fillRect/>
              </a:stretch>
            </p:blipFill>
            <p:spPr>
              <a:xfrm>
                <a:off x="641709" y="5896108"/>
                <a:ext cx="313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4">
            <p14:nvContentPartPr>
              <p14:cNvPr id="111" name="Entrada de lápiz 110">
                <a:extLst>
                  <a:ext uri="{FF2B5EF4-FFF2-40B4-BE49-F238E27FC236}">
                    <a16:creationId xmlns:a16="http://schemas.microsoft.com/office/drawing/2014/main" id="{30614AF5-0C6D-4254-BF47-DABC2EE7D95A}"/>
                  </a:ext>
                </a:extLst>
              </p14:cNvPr>
              <p14:cNvContentPartPr/>
              <p14:nvPr/>
            </p14:nvContentPartPr>
            <p14:xfrm>
              <a:off x="535509" y="5849668"/>
              <a:ext cx="235080" cy="146160"/>
            </p14:xfrm>
          </p:contentPart>
        </mc:Choice>
        <mc:Fallback xmlns="">
          <p:pic>
            <p:nvPicPr>
              <p:cNvPr id="111" name="Entrada de lápiz 110">
                <a:extLst>
                  <a:ext uri="{FF2B5EF4-FFF2-40B4-BE49-F238E27FC236}">
                    <a16:creationId xmlns:a16="http://schemas.microsoft.com/office/drawing/2014/main" id="{30614AF5-0C6D-4254-BF47-DABC2EE7D95A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526509" y="5840668"/>
                <a:ext cx="25272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113" name="Entrada de lápiz 112">
                <a:extLst>
                  <a:ext uri="{FF2B5EF4-FFF2-40B4-BE49-F238E27FC236}">
                    <a16:creationId xmlns:a16="http://schemas.microsoft.com/office/drawing/2014/main" id="{69F22BC4-00B3-4460-BDF6-04B7B319ED7F}"/>
                  </a:ext>
                </a:extLst>
              </p14:cNvPr>
              <p14:cNvContentPartPr/>
              <p14:nvPr/>
            </p14:nvContentPartPr>
            <p14:xfrm>
              <a:off x="715509" y="5894308"/>
              <a:ext cx="153000" cy="79920"/>
            </p14:xfrm>
          </p:contentPart>
        </mc:Choice>
        <mc:Fallback xmlns="">
          <p:pic>
            <p:nvPicPr>
              <p:cNvPr id="113" name="Entrada de lápiz 112">
                <a:extLst>
                  <a:ext uri="{FF2B5EF4-FFF2-40B4-BE49-F238E27FC236}">
                    <a16:creationId xmlns:a16="http://schemas.microsoft.com/office/drawing/2014/main" id="{69F22BC4-00B3-4460-BDF6-04B7B319ED7F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706869" y="5885668"/>
                <a:ext cx="17064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114" name="Entrada de lápiz 113">
                <a:extLst>
                  <a:ext uri="{FF2B5EF4-FFF2-40B4-BE49-F238E27FC236}">
                    <a16:creationId xmlns:a16="http://schemas.microsoft.com/office/drawing/2014/main" id="{4BE9287E-D068-43BF-8144-1DEE2A670F46}"/>
                  </a:ext>
                </a:extLst>
              </p14:cNvPr>
              <p14:cNvContentPartPr/>
              <p14:nvPr/>
            </p14:nvContentPartPr>
            <p14:xfrm>
              <a:off x="1074429" y="5496868"/>
              <a:ext cx="102240" cy="16560"/>
            </p14:xfrm>
          </p:contentPart>
        </mc:Choice>
        <mc:Fallback xmlns="">
          <p:pic>
            <p:nvPicPr>
              <p:cNvPr id="114" name="Entrada de lápiz 113">
                <a:extLst>
                  <a:ext uri="{FF2B5EF4-FFF2-40B4-BE49-F238E27FC236}">
                    <a16:creationId xmlns:a16="http://schemas.microsoft.com/office/drawing/2014/main" id="{4BE9287E-D068-43BF-8144-1DEE2A670F46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1065789" y="5487868"/>
                <a:ext cx="1198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115" name="Entrada de lápiz 114">
                <a:extLst>
                  <a:ext uri="{FF2B5EF4-FFF2-40B4-BE49-F238E27FC236}">
                    <a16:creationId xmlns:a16="http://schemas.microsoft.com/office/drawing/2014/main" id="{4B26EDC4-0B44-43E0-A94E-DBBC2ECC96A2}"/>
                  </a:ext>
                </a:extLst>
              </p14:cNvPr>
              <p14:cNvContentPartPr/>
              <p14:nvPr/>
            </p14:nvContentPartPr>
            <p14:xfrm>
              <a:off x="1079109" y="5586508"/>
              <a:ext cx="98640" cy="16560"/>
            </p14:xfrm>
          </p:contentPart>
        </mc:Choice>
        <mc:Fallback xmlns="">
          <p:pic>
            <p:nvPicPr>
              <p:cNvPr id="115" name="Entrada de lápiz 114">
                <a:extLst>
                  <a:ext uri="{FF2B5EF4-FFF2-40B4-BE49-F238E27FC236}">
                    <a16:creationId xmlns:a16="http://schemas.microsoft.com/office/drawing/2014/main" id="{4B26EDC4-0B44-43E0-A94E-DBBC2ECC96A2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1070469" y="5577868"/>
                <a:ext cx="1162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116" name="Entrada de lápiz 115">
                <a:extLst>
                  <a:ext uri="{FF2B5EF4-FFF2-40B4-BE49-F238E27FC236}">
                    <a16:creationId xmlns:a16="http://schemas.microsoft.com/office/drawing/2014/main" id="{B965282A-0E44-4EB2-B5E3-E27041A1D6EE}"/>
                  </a:ext>
                </a:extLst>
              </p14:cNvPr>
              <p14:cNvContentPartPr/>
              <p14:nvPr/>
            </p14:nvContentPartPr>
            <p14:xfrm>
              <a:off x="1616589" y="5257108"/>
              <a:ext cx="31320" cy="206640"/>
            </p14:xfrm>
          </p:contentPart>
        </mc:Choice>
        <mc:Fallback xmlns="">
          <p:pic>
            <p:nvPicPr>
              <p:cNvPr id="116" name="Entrada de lápiz 115">
                <a:extLst>
                  <a:ext uri="{FF2B5EF4-FFF2-40B4-BE49-F238E27FC236}">
                    <a16:creationId xmlns:a16="http://schemas.microsoft.com/office/drawing/2014/main" id="{B965282A-0E44-4EB2-B5E3-E27041A1D6EE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1607949" y="5248108"/>
                <a:ext cx="489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118" name="Entrada de lápiz 117">
                <a:extLst>
                  <a:ext uri="{FF2B5EF4-FFF2-40B4-BE49-F238E27FC236}">
                    <a16:creationId xmlns:a16="http://schemas.microsoft.com/office/drawing/2014/main" id="{E4956CE7-7B43-4FBF-9D6D-5AEE9EAD6FE8}"/>
                  </a:ext>
                </a:extLst>
              </p14:cNvPr>
              <p14:cNvContentPartPr/>
              <p14:nvPr/>
            </p14:nvContentPartPr>
            <p14:xfrm>
              <a:off x="1382589" y="5489308"/>
              <a:ext cx="640800" cy="35640"/>
            </p14:xfrm>
          </p:contentPart>
        </mc:Choice>
        <mc:Fallback xmlns="">
          <p:pic>
            <p:nvPicPr>
              <p:cNvPr id="118" name="Entrada de lápiz 117">
                <a:extLst>
                  <a:ext uri="{FF2B5EF4-FFF2-40B4-BE49-F238E27FC236}">
                    <a16:creationId xmlns:a16="http://schemas.microsoft.com/office/drawing/2014/main" id="{E4956CE7-7B43-4FBF-9D6D-5AEE9EAD6FE8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1373589" y="5480308"/>
                <a:ext cx="65844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6">
            <p14:nvContentPartPr>
              <p14:cNvPr id="120" name="Entrada de lápiz 119">
                <a:extLst>
                  <a:ext uri="{FF2B5EF4-FFF2-40B4-BE49-F238E27FC236}">
                    <a16:creationId xmlns:a16="http://schemas.microsoft.com/office/drawing/2014/main" id="{88F88022-0C79-4138-9EF1-92B18B11588B}"/>
                  </a:ext>
                </a:extLst>
              </p14:cNvPr>
              <p14:cNvContentPartPr/>
              <p14:nvPr/>
            </p14:nvContentPartPr>
            <p14:xfrm>
              <a:off x="1534509" y="5729068"/>
              <a:ext cx="44640" cy="151560"/>
            </p14:xfrm>
          </p:contentPart>
        </mc:Choice>
        <mc:Fallback xmlns="">
          <p:pic>
            <p:nvPicPr>
              <p:cNvPr id="120" name="Entrada de lápiz 119">
                <a:extLst>
                  <a:ext uri="{FF2B5EF4-FFF2-40B4-BE49-F238E27FC236}">
                    <a16:creationId xmlns:a16="http://schemas.microsoft.com/office/drawing/2014/main" id="{88F88022-0C79-4138-9EF1-92B18B11588B}"/>
                  </a:ext>
                </a:extLst>
              </p:cNvPr>
              <p:cNvPicPr/>
              <p:nvPr/>
            </p:nvPicPr>
            <p:blipFill>
              <a:blip r:embed="rId627"/>
              <a:stretch>
                <a:fillRect/>
              </a:stretch>
            </p:blipFill>
            <p:spPr>
              <a:xfrm>
                <a:off x="1525869" y="5720428"/>
                <a:ext cx="622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8">
            <p14:nvContentPartPr>
              <p14:cNvPr id="121" name="Entrada de lápiz 120">
                <a:extLst>
                  <a:ext uri="{FF2B5EF4-FFF2-40B4-BE49-F238E27FC236}">
                    <a16:creationId xmlns:a16="http://schemas.microsoft.com/office/drawing/2014/main" id="{25C1E5E0-582A-42FB-B5C2-BFF21BA5571C}"/>
                  </a:ext>
                </a:extLst>
              </p14:cNvPr>
              <p14:cNvContentPartPr/>
              <p14:nvPr/>
            </p14:nvContentPartPr>
            <p14:xfrm>
              <a:off x="1618749" y="5766508"/>
              <a:ext cx="96840" cy="123120"/>
            </p14:xfrm>
          </p:contentPart>
        </mc:Choice>
        <mc:Fallback xmlns="">
          <p:pic>
            <p:nvPicPr>
              <p:cNvPr id="121" name="Entrada de lápiz 120">
                <a:extLst>
                  <a:ext uri="{FF2B5EF4-FFF2-40B4-BE49-F238E27FC236}">
                    <a16:creationId xmlns:a16="http://schemas.microsoft.com/office/drawing/2014/main" id="{25C1E5E0-582A-42FB-B5C2-BFF21BA5571C}"/>
                  </a:ext>
                </a:extLst>
              </p:cNvPr>
              <p:cNvPicPr/>
              <p:nvPr/>
            </p:nvPicPr>
            <p:blipFill>
              <a:blip r:embed="rId629"/>
              <a:stretch>
                <a:fillRect/>
              </a:stretch>
            </p:blipFill>
            <p:spPr>
              <a:xfrm>
                <a:off x="1610109" y="5757508"/>
                <a:ext cx="11448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122" name="Entrada de lápiz 121">
                <a:extLst>
                  <a:ext uri="{FF2B5EF4-FFF2-40B4-BE49-F238E27FC236}">
                    <a16:creationId xmlns:a16="http://schemas.microsoft.com/office/drawing/2014/main" id="{CA6163FA-E8E8-4401-B1D5-AAEC0AAAEDD4}"/>
                  </a:ext>
                </a:extLst>
              </p14:cNvPr>
              <p14:cNvContentPartPr/>
              <p14:nvPr/>
            </p14:nvContentPartPr>
            <p14:xfrm>
              <a:off x="1764189" y="5727268"/>
              <a:ext cx="187200" cy="115200"/>
            </p14:xfrm>
          </p:contentPart>
        </mc:Choice>
        <mc:Fallback xmlns="">
          <p:pic>
            <p:nvPicPr>
              <p:cNvPr id="122" name="Entrada de lápiz 121">
                <a:extLst>
                  <a:ext uri="{FF2B5EF4-FFF2-40B4-BE49-F238E27FC236}">
                    <a16:creationId xmlns:a16="http://schemas.microsoft.com/office/drawing/2014/main" id="{CA6163FA-E8E8-4401-B1D5-AAEC0AAAEDD4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1755549" y="5718628"/>
                <a:ext cx="2048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2">
            <p14:nvContentPartPr>
              <p14:cNvPr id="123" name="Entrada de lápiz 122">
                <a:extLst>
                  <a:ext uri="{FF2B5EF4-FFF2-40B4-BE49-F238E27FC236}">
                    <a16:creationId xmlns:a16="http://schemas.microsoft.com/office/drawing/2014/main" id="{AA04AF49-1C93-4D9C-93F8-7A79F54ED50F}"/>
                  </a:ext>
                </a:extLst>
              </p14:cNvPr>
              <p14:cNvContentPartPr/>
              <p14:nvPr/>
            </p14:nvContentPartPr>
            <p14:xfrm>
              <a:off x="2182869" y="5384188"/>
              <a:ext cx="82440" cy="87840"/>
            </p14:xfrm>
          </p:contentPart>
        </mc:Choice>
        <mc:Fallback xmlns="">
          <p:pic>
            <p:nvPicPr>
              <p:cNvPr id="123" name="Entrada de lápiz 122">
                <a:extLst>
                  <a:ext uri="{FF2B5EF4-FFF2-40B4-BE49-F238E27FC236}">
                    <a16:creationId xmlns:a16="http://schemas.microsoft.com/office/drawing/2014/main" id="{AA04AF49-1C93-4D9C-93F8-7A79F54ED50F}"/>
                  </a:ext>
                </a:extLst>
              </p:cNvPr>
              <p:cNvPicPr/>
              <p:nvPr/>
            </p:nvPicPr>
            <p:blipFill>
              <a:blip r:embed="rId633"/>
              <a:stretch>
                <a:fillRect/>
              </a:stretch>
            </p:blipFill>
            <p:spPr>
              <a:xfrm>
                <a:off x="2174229" y="5375188"/>
                <a:ext cx="10008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4">
            <p14:nvContentPartPr>
              <p14:cNvPr id="124" name="Entrada de lápiz 123">
                <a:extLst>
                  <a:ext uri="{FF2B5EF4-FFF2-40B4-BE49-F238E27FC236}">
                    <a16:creationId xmlns:a16="http://schemas.microsoft.com/office/drawing/2014/main" id="{BB35C9D4-F509-4DF7-A130-B3AE9FFCEA69}"/>
                  </a:ext>
                </a:extLst>
              </p14:cNvPr>
              <p14:cNvContentPartPr/>
              <p14:nvPr/>
            </p14:nvContentPartPr>
            <p14:xfrm>
              <a:off x="2609829" y="5171788"/>
              <a:ext cx="25200" cy="173880"/>
            </p14:xfrm>
          </p:contentPart>
        </mc:Choice>
        <mc:Fallback xmlns="">
          <p:pic>
            <p:nvPicPr>
              <p:cNvPr id="124" name="Entrada de lápiz 123">
                <a:extLst>
                  <a:ext uri="{FF2B5EF4-FFF2-40B4-BE49-F238E27FC236}">
                    <a16:creationId xmlns:a16="http://schemas.microsoft.com/office/drawing/2014/main" id="{BB35C9D4-F509-4DF7-A130-B3AE9FFCEA69}"/>
                  </a:ext>
                </a:extLst>
              </p:cNvPr>
              <p:cNvPicPr/>
              <p:nvPr/>
            </p:nvPicPr>
            <p:blipFill>
              <a:blip r:embed="rId635"/>
              <a:stretch>
                <a:fillRect/>
              </a:stretch>
            </p:blipFill>
            <p:spPr>
              <a:xfrm>
                <a:off x="2600829" y="5162788"/>
                <a:ext cx="4284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6">
            <p14:nvContentPartPr>
              <p14:cNvPr id="126" name="Entrada de lápiz 125">
                <a:extLst>
                  <a:ext uri="{FF2B5EF4-FFF2-40B4-BE49-F238E27FC236}">
                    <a16:creationId xmlns:a16="http://schemas.microsoft.com/office/drawing/2014/main" id="{A0F4C237-14C0-4E40-BF51-B05BC977AC44}"/>
                  </a:ext>
                </a:extLst>
              </p14:cNvPr>
              <p14:cNvContentPartPr/>
              <p14:nvPr/>
            </p14:nvContentPartPr>
            <p14:xfrm>
              <a:off x="2451429" y="5390308"/>
              <a:ext cx="455400" cy="14400"/>
            </p14:xfrm>
          </p:contentPart>
        </mc:Choice>
        <mc:Fallback xmlns="">
          <p:pic>
            <p:nvPicPr>
              <p:cNvPr id="126" name="Entrada de lápiz 125">
                <a:extLst>
                  <a:ext uri="{FF2B5EF4-FFF2-40B4-BE49-F238E27FC236}">
                    <a16:creationId xmlns:a16="http://schemas.microsoft.com/office/drawing/2014/main" id="{A0F4C237-14C0-4E40-BF51-B05BC977AC44}"/>
                  </a:ext>
                </a:extLst>
              </p:cNvPr>
              <p:cNvPicPr/>
              <p:nvPr/>
            </p:nvPicPr>
            <p:blipFill>
              <a:blip r:embed="rId637"/>
              <a:stretch>
                <a:fillRect/>
              </a:stretch>
            </p:blipFill>
            <p:spPr>
              <a:xfrm>
                <a:off x="2442789" y="5381308"/>
                <a:ext cx="4730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8">
            <p14:nvContentPartPr>
              <p14:cNvPr id="128" name="Entrada de lápiz 127">
                <a:extLst>
                  <a:ext uri="{FF2B5EF4-FFF2-40B4-BE49-F238E27FC236}">
                    <a16:creationId xmlns:a16="http://schemas.microsoft.com/office/drawing/2014/main" id="{B0C53E8C-9CB3-43EC-A218-05269393BC0A}"/>
                  </a:ext>
                </a:extLst>
              </p14:cNvPr>
              <p14:cNvContentPartPr/>
              <p14:nvPr/>
            </p14:nvContentPartPr>
            <p14:xfrm>
              <a:off x="2458269" y="5667508"/>
              <a:ext cx="124920" cy="149040"/>
            </p14:xfrm>
          </p:contentPart>
        </mc:Choice>
        <mc:Fallback xmlns="">
          <p:pic>
            <p:nvPicPr>
              <p:cNvPr id="128" name="Entrada de lápiz 127">
                <a:extLst>
                  <a:ext uri="{FF2B5EF4-FFF2-40B4-BE49-F238E27FC236}">
                    <a16:creationId xmlns:a16="http://schemas.microsoft.com/office/drawing/2014/main" id="{B0C53E8C-9CB3-43EC-A218-05269393BC0A}"/>
                  </a:ext>
                </a:extLst>
              </p:cNvPr>
              <p:cNvPicPr/>
              <p:nvPr/>
            </p:nvPicPr>
            <p:blipFill>
              <a:blip r:embed="rId639"/>
              <a:stretch>
                <a:fillRect/>
              </a:stretch>
            </p:blipFill>
            <p:spPr>
              <a:xfrm>
                <a:off x="2449629" y="5658508"/>
                <a:ext cx="1425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129" name="Entrada de lápiz 128">
                <a:extLst>
                  <a:ext uri="{FF2B5EF4-FFF2-40B4-BE49-F238E27FC236}">
                    <a16:creationId xmlns:a16="http://schemas.microsoft.com/office/drawing/2014/main" id="{79ABC98C-C9AE-4480-B096-56BDDCA96C44}"/>
                  </a:ext>
                </a:extLst>
              </p14:cNvPr>
              <p14:cNvContentPartPr/>
              <p14:nvPr/>
            </p14:nvContentPartPr>
            <p14:xfrm>
              <a:off x="2619549" y="5701348"/>
              <a:ext cx="69840" cy="92160"/>
            </p14:xfrm>
          </p:contentPart>
        </mc:Choice>
        <mc:Fallback xmlns="">
          <p:pic>
            <p:nvPicPr>
              <p:cNvPr id="129" name="Entrada de lápiz 128">
                <a:extLst>
                  <a:ext uri="{FF2B5EF4-FFF2-40B4-BE49-F238E27FC236}">
                    <a16:creationId xmlns:a16="http://schemas.microsoft.com/office/drawing/2014/main" id="{79ABC98C-C9AE-4480-B096-56BDDCA96C44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2610549" y="5692348"/>
                <a:ext cx="874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2">
            <p14:nvContentPartPr>
              <p14:cNvPr id="131" name="Entrada de lápiz 130">
                <a:extLst>
                  <a:ext uri="{FF2B5EF4-FFF2-40B4-BE49-F238E27FC236}">
                    <a16:creationId xmlns:a16="http://schemas.microsoft.com/office/drawing/2014/main" id="{CF349C19-5243-4CA1-A83A-F14AA8230CEA}"/>
                  </a:ext>
                </a:extLst>
              </p14:cNvPr>
              <p14:cNvContentPartPr/>
              <p14:nvPr/>
            </p14:nvContentPartPr>
            <p14:xfrm>
              <a:off x="2722869" y="5641228"/>
              <a:ext cx="120600" cy="133920"/>
            </p14:xfrm>
          </p:contentPart>
        </mc:Choice>
        <mc:Fallback xmlns="">
          <p:pic>
            <p:nvPicPr>
              <p:cNvPr id="131" name="Entrada de lápiz 130">
                <a:extLst>
                  <a:ext uri="{FF2B5EF4-FFF2-40B4-BE49-F238E27FC236}">
                    <a16:creationId xmlns:a16="http://schemas.microsoft.com/office/drawing/2014/main" id="{CF349C19-5243-4CA1-A83A-F14AA8230CEA}"/>
                  </a:ext>
                </a:extLst>
              </p:cNvPr>
              <p:cNvPicPr/>
              <p:nvPr/>
            </p:nvPicPr>
            <p:blipFill>
              <a:blip r:embed="rId643"/>
              <a:stretch>
                <a:fillRect/>
              </a:stretch>
            </p:blipFill>
            <p:spPr>
              <a:xfrm>
                <a:off x="2714229" y="5632228"/>
                <a:ext cx="1382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133" name="Entrada de lápiz 132">
                <a:extLst>
                  <a:ext uri="{FF2B5EF4-FFF2-40B4-BE49-F238E27FC236}">
                    <a16:creationId xmlns:a16="http://schemas.microsoft.com/office/drawing/2014/main" id="{AE290AC5-1BA2-4034-96D0-68C838B05A58}"/>
                  </a:ext>
                </a:extLst>
              </p14:cNvPr>
              <p14:cNvContentPartPr/>
              <p14:nvPr/>
            </p14:nvContentPartPr>
            <p14:xfrm>
              <a:off x="3117789" y="5357188"/>
              <a:ext cx="90360" cy="14400"/>
            </p14:xfrm>
          </p:contentPart>
        </mc:Choice>
        <mc:Fallback xmlns="">
          <p:pic>
            <p:nvPicPr>
              <p:cNvPr id="133" name="Entrada de lápiz 132">
                <a:extLst>
                  <a:ext uri="{FF2B5EF4-FFF2-40B4-BE49-F238E27FC236}">
                    <a16:creationId xmlns:a16="http://schemas.microsoft.com/office/drawing/2014/main" id="{AE290AC5-1BA2-4034-96D0-68C838B05A58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3108789" y="5348188"/>
                <a:ext cx="1080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6">
            <p14:nvContentPartPr>
              <p14:cNvPr id="134" name="Entrada de lápiz 133">
                <a:extLst>
                  <a:ext uri="{FF2B5EF4-FFF2-40B4-BE49-F238E27FC236}">
                    <a16:creationId xmlns:a16="http://schemas.microsoft.com/office/drawing/2014/main" id="{ED497724-5450-46C4-8A6B-689EA187C590}"/>
                  </a:ext>
                </a:extLst>
              </p14:cNvPr>
              <p14:cNvContentPartPr/>
              <p14:nvPr/>
            </p14:nvContentPartPr>
            <p14:xfrm>
              <a:off x="3117429" y="5436748"/>
              <a:ext cx="68040" cy="26640"/>
            </p14:xfrm>
          </p:contentPart>
        </mc:Choice>
        <mc:Fallback xmlns="">
          <p:pic>
            <p:nvPicPr>
              <p:cNvPr id="134" name="Entrada de lápiz 133">
                <a:extLst>
                  <a:ext uri="{FF2B5EF4-FFF2-40B4-BE49-F238E27FC236}">
                    <a16:creationId xmlns:a16="http://schemas.microsoft.com/office/drawing/2014/main" id="{ED497724-5450-46C4-8A6B-689EA187C590}"/>
                  </a:ext>
                </a:extLst>
              </p:cNvPr>
              <p:cNvPicPr/>
              <p:nvPr/>
            </p:nvPicPr>
            <p:blipFill>
              <a:blip r:embed="rId647"/>
              <a:stretch>
                <a:fillRect/>
              </a:stretch>
            </p:blipFill>
            <p:spPr>
              <a:xfrm>
                <a:off x="3108429" y="5427748"/>
                <a:ext cx="856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8">
            <p14:nvContentPartPr>
              <p14:cNvPr id="135" name="Entrada de lápiz 134">
                <a:extLst>
                  <a:ext uri="{FF2B5EF4-FFF2-40B4-BE49-F238E27FC236}">
                    <a16:creationId xmlns:a16="http://schemas.microsoft.com/office/drawing/2014/main" id="{9EBA7FA7-BEE3-4F7D-8E8B-FF487E8CC738}"/>
                  </a:ext>
                </a:extLst>
              </p14:cNvPr>
              <p14:cNvContentPartPr/>
              <p14:nvPr/>
            </p14:nvContentPartPr>
            <p14:xfrm>
              <a:off x="3425229" y="5387788"/>
              <a:ext cx="733320" cy="33120"/>
            </p14:xfrm>
          </p:contentPart>
        </mc:Choice>
        <mc:Fallback xmlns="">
          <p:pic>
            <p:nvPicPr>
              <p:cNvPr id="135" name="Entrada de lápiz 134">
                <a:extLst>
                  <a:ext uri="{FF2B5EF4-FFF2-40B4-BE49-F238E27FC236}">
                    <a16:creationId xmlns:a16="http://schemas.microsoft.com/office/drawing/2014/main" id="{9EBA7FA7-BEE3-4F7D-8E8B-FF487E8CC738}"/>
                  </a:ext>
                </a:extLst>
              </p:cNvPr>
              <p:cNvPicPr/>
              <p:nvPr/>
            </p:nvPicPr>
            <p:blipFill>
              <a:blip r:embed="rId649"/>
              <a:stretch>
                <a:fillRect/>
              </a:stretch>
            </p:blipFill>
            <p:spPr>
              <a:xfrm>
                <a:off x="3416229" y="5379148"/>
                <a:ext cx="7509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0">
            <p14:nvContentPartPr>
              <p14:cNvPr id="136" name="Entrada de lápiz 135">
                <a:extLst>
                  <a:ext uri="{FF2B5EF4-FFF2-40B4-BE49-F238E27FC236}">
                    <a16:creationId xmlns:a16="http://schemas.microsoft.com/office/drawing/2014/main" id="{81A07050-F885-4FF2-A9E4-5D53B2557333}"/>
                  </a:ext>
                </a:extLst>
              </p14:cNvPr>
              <p14:cNvContentPartPr/>
              <p14:nvPr/>
            </p14:nvContentPartPr>
            <p14:xfrm>
              <a:off x="3568509" y="5649868"/>
              <a:ext cx="118080" cy="111600"/>
            </p14:xfrm>
          </p:contentPart>
        </mc:Choice>
        <mc:Fallback xmlns="">
          <p:pic>
            <p:nvPicPr>
              <p:cNvPr id="136" name="Entrada de lápiz 135">
                <a:extLst>
                  <a:ext uri="{FF2B5EF4-FFF2-40B4-BE49-F238E27FC236}">
                    <a16:creationId xmlns:a16="http://schemas.microsoft.com/office/drawing/2014/main" id="{81A07050-F885-4FF2-A9E4-5D53B2557333}"/>
                  </a:ext>
                </a:extLst>
              </p:cNvPr>
              <p:cNvPicPr/>
              <p:nvPr/>
            </p:nvPicPr>
            <p:blipFill>
              <a:blip r:embed="rId651"/>
              <a:stretch>
                <a:fillRect/>
              </a:stretch>
            </p:blipFill>
            <p:spPr>
              <a:xfrm>
                <a:off x="3559869" y="5641228"/>
                <a:ext cx="1357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2">
            <p14:nvContentPartPr>
              <p14:cNvPr id="137" name="Entrada de lápiz 136">
                <a:extLst>
                  <a:ext uri="{FF2B5EF4-FFF2-40B4-BE49-F238E27FC236}">
                    <a16:creationId xmlns:a16="http://schemas.microsoft.com/office/drawing/2014/main" id="{49AA9434-4105-4619-BC50-8AC7C6BE2845}"/>
                  </a:ext>
                </a:extLst>
              </p14:cNvPr>
              <p14:cNvContentPartPr/>
              <p14:nvPr/>
            </p14:nvContentPartPr>
            <p14:xfrm>
              <a:off x="3690189" y="5689108"/>
              <a:ext cx="57600" cy="72720"/>
            </p14:xfrm>
          </p:contentPart>
        </mc:Choice>
        <mc:Fallback xmlns="">
          <p:pic>
            <p:nvPicPr>
              <p:cNvPr id="137" name="Entrada de lápiz 136">
                <a:extLst>
                  <a:ext uri="{FF2B5EF4-FFF2-40B4-BE49-F238E27FC236}">
                    <a16:creationId xmlns:a16="http://schemas.microsoft.com/office/drawing/2014/main" id="{49AA9434-4105-4619-BC50-8AC7C6BE2845}"/>
                  </a:ext>
                </a:extLst>
              </p:cNvPr>
              <p:cNvPicPr/>
              <p:nvPr/>
            </p:nvPicPr>
            <p:blipFill>
              <a:blip r:embed="rId653"/>
              <a:stretch>
                <a:fillRect/>
              </a:stretch>
            </p:blipFill>
            <p:spPr>
              <a:xfrm>
                <a:off x="3681549" y="5680468"/>
                <a:ext cx="752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138" name="Entrada de lápiz 137">
                <a:extLst>
                  <a:ext uri="{FF2B5EF4-FFF2-40B4-BE49-F238E27FC236}">
                    <a16:creationId xmlns:a16="http://schemas.microsoft.com/office/drawing/2014/main" id="{39FBF95A-4A89-4B5A-BFF5-551105B54DC1}"/>
                  </a:ext>
                </a:extLst>
              </p14:cNvPr>
              <p14:cNvContentPartPr/>
              <p14:nvPr/>
            </p14:nvContentPartPr>
            <p14:xfrm>
              <a:off x="3804309" y="5619628"/>
              <a:ext cx="124560" cy="129600"/>
            </p14:xfrm>
          </p:contentPart>
        </mc:Choice>
        <mc:Fallback xmlns="">
          <p:pic>
            <p:nvPicPr>
              <p:cNvPr id="138" name="Entrada de lápiz 137">
                <a:extLst>
                  <a:ext uri="{FF2B5EF4-FFF2-40B4-BE49-F238E27FC236}">
                    <a16:creationId xmlns:a16="http://schemas.microsoft.com/office/drawing/2014/main" id="{39FBF95A-4A89-4B5A-BFF5-551105B54DC1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3795309" y="5610988"/>
                <a:ext cx="14220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140" name="Entrada de lápiz 139">
                <a:extLst>
                  <a:ext uri="{FF2B5EF4-FFF2-40B4-BE49-F238E27FC236}">
                    <a16:creationId xmlns:a16="http://schemas.microsoft.com/office/drawing/2014/main" id="{F3FF3823-F725-4518-80FE-BC8CD2BCCD92}"/>
                  </a:ext>
                </a:extLst>
              </p14:cNvPr>
              <p14:cNvContentPartPr/>
              <p14:nvPr/>
            </p14:nvContentPartPr>
            <p14:xfrm>
              <a:off x="3443229" y="5240188"/>
              <a:ext cx="168120" cy="108000"/>
            </p14:xfrm>
          </p:contentPart>
        </mc:Choice>
        <mc:Fallback xmlns="">
          <p:pic>
            <p:nvPicPr>
              <p:cNvPr id="140" name="Entrada de lápiz 139">
                <a:extLst>
                  <a:ext uri="{FF2B5EF4-FFF2-40B4-BE49-F238E27FC236}">
                    <a16:creationId xmlns:a16="http://schemas.microsoft.com/office/drawing/2014/main" id="{F3FF3823-F725-4518-80FE-BC8CD2BCCD92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3434229" y="5231548"/>
                <a:ext cx="1857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141" name="Entrada de lápiz 140">
                <a:extLst>
                  <a:ext uri="{FF2B5EF4-FFF2-40B4-BE49-F238E27FC236}">
                    <a16:creationId xmlns:a16="http://schemas.microsoft.com/office/drawing/2014/main" id="{C24A0E2A-00A2-4689-85FC-549ED5991991}"/>
                  </a:ext>
                </a:extLst>
              </p14:cNvPr>
              <p14:cNvContentPartPr/>
              <p14:nvPr/>
            </p14:nvContentPartPr>
            <p14:xfrm>
              <a:off x="3706029" y="5260348"/>
              <a:ext cx="14400" cy="53640"/>
            </p14:xfrm>
          </p:contentPart>
        </mc:Choice>
        <mc:Fallback xmlns="">
          <p:pic>
            <p:nvPicPr>
              <p:cNvPr id="141" name="Entrada de lápiz 140">
                <a:extLst>
                  <a:ext uri="{FF2B5EF4-FFF2-40B4-BE49-F238E27FC236}">
                    <a16:creationId xmlns:a16="http://schemas.microsoft.com/office/drawing/2014/main" id="{C24A0E2A-00A2-4689-85FC-549ED5991991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3697389" y="5251708"/>
                <a:ext cx="320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142" name="Entrada de lápiz 141">
                <a:extLst>
                  <a:ext uri="{FF2B5EF4-FFF2-40B4-BE49-F238E27FC236}">
                    <a16:creationId xmlns:a16="http://schemas.microsoft.com/office/drawing/2014/main" id="{ED49B648-BEE0-42A4-9FD7-DE1ECBFE92B4}"/>
                  </a:ext>
                </a:extLst>
              </p14:cNvPr>
              <p14:cNvContentPartPr/>
              <p14:nvPr/>
            </p14:nvContentPartPr>
            <p14:xfrm>
              <a:off x="3650589" y="5240908"/>
              <a:ext cx="177840" cy="78840"/>
            </p14:xfrm>
          </p:contentPart>
        </mc:Choice>
        <mc:Fallback xmlns="">
          <p:pic>
            <p:nvPicPr>
              <p:cNvPr id="142" name="Entrada de lápiz 141">
                <a:extLst>
                  <a:ext uri="{FF2B5EF4-FFF2-40B4-BE49-F238E27FC236}">
                    <a16:creationId xmlns:a16="http://schemas.microsoft.com/office/drawing/2014/main" id="{ED49B648-BEE0-42A4-9FD7-DE1ECBFE92B4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3641589" y="5232268"/>
                <a:ext cx="1954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155" name="Entrada de lápiz 154">
                <a:extLst>
                  <a:ext uri="{FF2B5EF4-FFF2-40B4-BE49-F238E27FC236}">
                    <a16:creationId xmlns:a16="http://schemas.microsoft.com/office/drawing/2014/main" id="{78B44BF9-9B44-43D8-9CC1-E51D19950AAE}"/>
                  </a:ext>
                </a:extLst>
              </p14:cNvPr>
              <p14:cNvContentPartPr/>
              <p14:nvPr/>
            </p14:nvContentPartPr>
            <p14:xfrm>
              <a:off x="4555629" y="5672908"/>
              <a:ext cx="148680" cy="119520"/>
            </p14:xfrm>
          </p:contentPart>
        </mc:Choice>
        <mc:Fallback xmlns="">
          <p:pic>
            <p:nvPicPr>
              <p:cNvPr id="155" name="Entrada de lápiz 154">
                <a:extLst>
                  <a:ext uri="{FF2B5EF4-FFF2-40B4-BE49-F238E27FC236}">
                    <a16:creationId xmlns:a16="http://schemas.microsoft.com/office/drawing/2014/main" id="{78B44BF9-9B44-43D8-9CC1-E51D19950AAE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4546989" y="5663908"/>
                <a:ext cx="1663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156" name="Entrada de lápiz 155">
                <a:extLst>
                  <a:ext uri="{FF2B5EF4-FFF2-40B4-BE49-F238E27FC236}">
                    <a16:creationId xmlns:a16="http://schemas.microsoft.com/office/drawing/2014/main" id="{E97162DE-29EC-4E43-B470-28D20515B162}"/>
                  </a:ext>
                </a:extLst>
              </p14:cNvPr>
              <p14:cNvContentPartPr/>
              <p14:nvPr/>
            </p14:nvContentPartPr>
            <p14:xfrm>
              <a:off x="4685949" y="5697388"/>
              <a:ext cx="65880" cy="79200"/>
            </p14:xfrm>
          </p:contentPart>
        </mc:Choice>
        <mc:Fallback xmlns="">
          <p:pic>
            <p:nvPicPr>
              <p:cNvPr id="156" name="Entrada de lápiz 155">
                <a:extLst>
                  <a:ext uri="{FF2B5EF4-FFF2-40B4-BE49-F238E27FC236}">
                    <a16:creationId xmlns:a16="http://schemas.microsoft.com/office/drawing/2014/main" id="{E97162DE-29EC-4E43-B470-28D20515B162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4677309" y="5688748"/>
                <a:ext cx="8352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6">
            <p14:nvContentPartPr>
              <p14:cNvPr id="157" name="Entrada de lápiz 156">
                <a:extLst>
                  <a:ext uri="{FF2B5EF4-FFF2-40B4-BE49-F238E27FC236}">
                    <a16:creationId xmlns:a16="http://schemas.microsoft.com/office/drawing/2014/main" id="{E1EECFA9-9DDB-4057-B7C1-4874467717F6}"/>
                  </a:ext>
                </a:extLst>
              </p14:cNvPr>
              <p14:cNvContentPartPr/>
              <p14:nvPr/>
            </p14:nvContentPartPr>
            <p14:xfrm>
              <a:off x="4789629" y="5648428"/>
              <a:ext cx="132480" cy="103680"/>
            </p14:xfrm>
          </p:contentPart>
        </mc:Choice>
        <mc:Fallback xmlns="">
          <p:pic>
            <p:nvPicPr>
              <p:cNvPr id="157" name="Entrada de lápiz 156">
                <a:extLst>
                  <a:ext uri="{FF2B5EF4-FFF2-40B4-BE49-F238E27FC236}">
                    <a16:creationId xmlns:a16="http://schemas.microsoft.com/office/drawing/2014/main" id="{E1EECFA9-9DDB-4057-B7C1-4874467717F6}"/>
                  </a:ext>
                </a:extLst>
              </p:cNvPr>
              <p:cNvPicPr/>
              <p:nvPr/>
            </p:nvPicPr>
            <p:blipFill>
              <a:blip r:embed="rId667"/>
              <a:stretch>
                <a:fillRect/>
              </a:stretch>
            </p:blipFill>
            <p:spPr>
              <a:xfrm>
                <a:off x="4780989" y="5639428"/>
                <a:ext cx="15012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8" name="Grupo 257">
            <a:extLst>
              <a:ext uri="{FF2B5EF4-FFF2-40B4-BE49-F238E27FC236}">
                <a16:creationId xmlns:a16="http://schemas.microsoft.com/office/drawing/2014/main" id="{5B448CEB-6878-4C56-B9ED-659712AFD862}"/>
              </a:ext>
            </a:extLst>
          </p:cNvPr>
          <p:cNvGrpSpPr/>
          <p:nvPr/>
        </p:nvGrpSpPr>
        <p:grpSpPr>
          <a:xfrm>
            <a:off x="4285269" y="4875868"/>
            <a:ext cx="699480" cy="625680"/>
            <a:chOff x="4285269" y="4875868"/>
            <a:chExt cx="699480" cy="62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E022534D-833A-419E-BE1B-A7EA3A12C277}"/>
                    </a:ext>
                  </a:extLst>
                </p14:cNvPr>
                <p14:cNvContentPartPr/>
                <p14:nvPr/>
              </p14:nvContentPartPr>
              <p14:xfrm>
                <a:off x="4288149" y="5344588"/>
                <a:ext cx="110880" cy="1368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E022534D-833A-419E-BE1B-A7EA3A12C277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4279509" y="5335588"/>
                  <a:ext cx="1285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446A1252-F987-45F2-9601-FBDFF1E59E2B}"/>
                    </a:ext>
                  </a:extLst>
                </p14:cNvPr>
                <p14:cNvContentPartPr/>
                <p14:nvPr/>
              </p14:nvContentPartPr>
              <p14:xfrm>
                <a:off x="4285269" y="5412628"/>
                <a:ext cx="137160" cy="1908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446A1252-F987-45F2-9601-FBDFF1E59E2B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4276269" y="5403628"/>
                  <a:ext cx="154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DE9EF321-5644-4BDD-97AE-D3A3DDB6C1FB}"/>
                    </a:ext>
                  </a:extLst>
                </p14:cNvPr>
                <p14:cNvContentPartPr/>
                <p14:nvPr/>
              </p14:nvContentPartPr>
              <p14:xfrm>
                <a:off x="4566069" y="5224348"/>
                <a:ext cx="168840" cy="18900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DE9EF321-5644-4BDD-97AE-D3A3DDB6C1FB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4557429" y="5215708"/>
                  <a:ext cx="1864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5E0AC3E9-1850-4387-8B1A-1B2F73A8C79A}"/>
                    </a:ext>
                  </a:extLst>
                </p14:cNvPr>
                <p14:cNvContentPartPr/>
                <p14:nvPr/>
              </p14:nvContentPartPr>
              <p14:xfrm>
                <a:off x="4478589" y="5465188"/>
                <a:ext cx="303480" cy="3636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5E0AC3E9-1850-4387-8B1A-1B2F73A8C79A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4469949" y="5456188"/>
                  <a:ext cx="3211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01710FDB-8BAB-4657-B28D-F965723A83F9}"/>
                    </a:ext>
                  </a:extLst>
                </p14:cNvPr>
                <p14:cNvContentPartPr/>
                <p14:nvPr/>
              </p14:nvContentPartPr>
              <p14:xfrm>
                <a:off x="4760469" y="5002948"/>
                <a:ext cx="224280" cy="42300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01710FDB-8BAB-4657-B28D-F965723A83F9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4751829" y="4994308"/>
                  <a:ext cx="24192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FB65BD7F-B403-4D9F-A298-EE4F831B03F5}"/>
                    </a:ext>
                  </a:extLst>
                </p14:cNvPr>
                <p14:cNvContentPartPr/>
                <p14:nvPr/>
              </p14:nvContentPartPr>
              <p14:xfrm>
                <a:off x="4638069" y="4875868"/>
                <a:ext cx="167760" cy="17316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FB65BD7F-B403-4D9F-A298-EE4F831B03F5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4629429" y="4866868"/>
                  <a:ext cx="185400" cy="19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0">
            <p14:nvContentPartPr>
              <p14:cNvPr id="275" name="Entrada de lápiz 274">
                <a:extLst>
                  <a:ext uri="{FF2B5EF4-FFF2-40B4-BE49-F238E27FC236}">
                    <a16:creationId xmlns:a16="http://schemas.microsoft.com/office/drawing/2014/main" id="{2DBBB906-D0DB-4816-9AA6-C5AC860B6A13}"/>
                  </a:ext>
                </a:extLst>
              </p14:cNvPr>
              <p14:cNvContentPartPr/>
              <p14:nvPr/>
            </p14:nvContentPartPr>
            <p14:xfrm>
              <a:off x="4867389" y="4145428"/>
              <a:ext cx="560160" cy="75960"/>
            </p14:xfrm>
          </p:contentPart>
        </mc:Choice>
        <mc:Fallback xmlns="">
          <p:pic>
            <p:nvPicPr>
              <p:cNvPr id="275" name="Entrada de lápiz 274">
                <a:extLst>
                  <a:ext uri="{FF2B5EF4-FFF2-40B4-BE49-F238E27FC236}">
                    <a16:creationId xmlns:a16="http://schemas.microsoft.com/office/drawing/2014/main" id="{2DBBB906-D0DB-4816-9AA6-C5AC860B6A13}"/>
                  </a:ext>
                </a:extLst>
              </p:cNvPr>
              <p:cNvPicPr/>
              <p:nvPr/>
            </p:nvPicPr>
            <p:blipFill>
              <a:blip r:embed="rId681"/>
              <a:stretch>
                <a:fillRect/>
              </a:stretch>
            </p:blipFill>
            <p:spPr>
              <a:xfrm>
                <a:off x="4858389" y="4136788"/>
                <a:ext cx="577800" cy="9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9" name="Grupo 288">
            <a:extLst>
              <a:ext uri="{FF2B5EF4-FFF2-40B4-BE49-F238E27FC236}">
                <a16:creationId xmlns:a16="http://schemas.microsoft.com/office/drawing/2014/main" id="{7546E454-DD50-42CC-8918-81BC3EA12800}"/>
              </a:ext>
            </a:extLst>
          </p:cNvPr>
          <p:cNvGrpSpPr/>
          <p:nvPr/>
        </p:nvGrpSpPr>
        <p:grpSpPr>
          <a:xfrm>
            <a:off x="8719749" y="4138228"/>
            <a:ext cx="1307520" cy="96840"/>
            <a:chOff x="8719749" y="4138228"/>
            <a:chExt cx="1307520" cy="9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7F02DBC8-5A84-45F7-B870-56E83C9804FA}"/>
                    </a:ext>
                  </a:extLst>
                </p14:cNvPr>
                <p14:cNvContentPartPr/>
                <p14:nvPr/>
              </p14:nvContentPartPr>
              <p14:xfrm>
                <a:off x="8719749" y="4184308"/>
                <a:ext cx="514440" cy="237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7F02DBC8-5A84-45F7-B870-56E83C9804FA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8710749" y="4175308"/>
                  <a:ext cx="532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1A151E5B-CC1A-417F-AF76-FBEF8C7E8953}"/>
                    </a:ext>
                  </a:extLst>
                </p14:cNvPr>
                <p14:cNvContentPartPr/>
                <p14:nvPr/>
              </p14:nvContentPartPr>
              <p14:xfrm>
                <a:off x="8737389" y="4145068"/>
                <a:ext cx="1274760" cy="900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1A151E5B-CC1A-417F-AF76-FBEF8C7E8953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8728389" y="4136428"/>
                  <a:ext cx="12924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408DB35A-5606-4378-9832-422EF956950A}"/>
                    </a:ext>
                  </a:extLst>
                </p14:cNvPr>
                <p14:cNvContentPartPr/>
                <p14:nvPr/>
              </p14:nvContentPartPr>
              <p14:xfrm>
                <a:off x="8738109" y="4138228"/>
                <a:ext cx="1289160" cy="9108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408DB35A-5606-4378-9832-422EF956950A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8729109" y="4129588"/>
                  <a:ext cx="130680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8">
            <p14:nvContentPartPr>
              <p14:cNvPr id="300" name="Entrada de lápiz 299">
                <a:extLst>
                  <a:ext uri="{FF2B5EF4-FFF2-40B4-BE49-F238E27FC236}">
                    <a16:creationId xmlns:a16="http://schemas.microsoft.com/office/drawing/2014/main" id="{F2CE184C-8ED2-4599-BB4E-E5D58DE60DEC}"/>
                  </a:ext>
                </a:extLst>
              </p14:cNvPr>
              <p14:cNvContentPartPr/>
              <p14:nvPr/>
            </p14:nvContentPartPr>
            <p14:xfrm>
              <a:off x="6834069" y="4122028"/>
              <a:ext cx="516240" cy="344520"/>
            </p14:xfrm>
          </p:contentPart>
        </mc:Choice>
        <mc:Fallback xmlns="">
          <p:pic>
            <p:nvPicPr>
              <p:cNvPr id="300" name="Entrada de lápiz 299">
                <a:extLst>
                  <a:ext uri="{FF2B5EF4-FFF2-40B4-BE49-F238E27FC236}">
                    <a16:creationId xmlns:a16="http://schemas.microsoft.com/office/drawing/2014/main" id="{F2CE184C-8ED2-4599-BB4E-E5D58DE60DEC}"/>
                  </a:ext>
                </a:extLst>
              </p:cNvPr>
              <p:cNvPicPr/>
              <p:nvPr/>
            </p:nvPicPr>
            <p:blipFill>
              <a:blip r:embed="rId689"/>
              <a:stretch>
                <a:fillRect/>
              </a:stretch>
            </p:blipFill>
            <p:spPr>
              <a:xfrm>
                <a:off x="6825069" y="4113028"/>
                <a:ext cx="533880" cy="36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" name="Grupo 312">
            <a:extLst>
              <a:ext uri="{FF2B5EF4-FFF2-40B4-BE49-F238E27FC236}">
                <a16:creationId xmlns:a16="http://schemas.microsoft.com/office/drawing/2014/main" id="{9D9CED2D-3D99-4E3D-9DCE-F8354314AAE2}"/>
              </a:ext>
            </a:extLst>
          </p:cNvPr>
          <p:cNvGrpSpPr/>
          <p:nvPr/>
        </p:nvGrpSpPr>
        <p:grpSpPr>
          <a:xfrm>
            <a:off x="10159749" y="5121388"/>
            <a:ext cx="1566360" cy="788400"/>
            <a:chOff x="10159749" y="5121388"/>
            <a:chExt cx="1566360" cy="78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EAE43B9E-9EC7-4415-B4F5-A565203E3061}"/>
                    </a:ext>
                  </a:extLst>
                </p14:cNvPr>
                <p14:cNvContentPartPr/>
                <p14:nvPr/>
              </p14:nvContentPartPr>
              <p14:xfrm>
                <a:off x="10252269" y="5121388"/>
                <a:ext cx="1320120" cy="2700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EAE43B9E-9EC7-4415-B4F5-A565203E3061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0243629" y="5112388"/>
                  <a:ext cx="13377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BD320896-3783-4421-BAD6-69CB84C54DE8}"/>
                    </a:ext>
                  </a:extLst>
                </p14:cNvPr>
                <p14:cNvContentPartPr/>
                <p14:nvPr/>
              </p14:nvContentPartPr>
              <p14:xfrm>
                <a:off x="10159749" y="5167828"/>
                <a:ext cx="1566360" cy="74196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BD320896-3783-4421-BAD6-69CB84C54DE8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0151109" y="5158828"/>
                  <a:ext cx="1584000" cy="7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C3C91C88-6DBA-4D94-A844-AF3E91E45A14}"/>
                    </a:ext>
                  </a:extLst>
                </p14:cNvPr>
                <p14:cNvContentPartPr/>
                <p14:nvPr/>
              </p14:nvContentPartPr>
              <p14:xfrm>
                <a:off x="11588589" y="5158468"/>
                <a:ext cx="122760" cy="602280"/>
              </p14:xfrm>
            </p:contentPart>
          </mc:Choice>
          <mc:Fallback xmlns=""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C3C91C88-6DBA-4D94-A844-AF3E91E45A14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1579589" y="5149828"/>
                  <a:ext cx="140400" cy="61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upo 341">
            <a:extLst>
              <a:ext uri="{FF2B5EF4-FFF2-40B4-BE49-F238E27FC236}">
                <a16:creationId xmlns:a16="http://schemas.microsoft.com/office/drawing/2014/main" id="{BB321211-C999-4E49-A5C9-49CA20F103F6}"/>
              </a:ext>
            </a:extLst>
          </p:cNvPr>
          <p:cNvGrpSpPr/>
          <p:nvPr/>
        </p:nvGrpSpPr>
        <p:grpSpPr>
          <a:xfrm>
            <a:off x="5574069" y="1914868"/>
            <a:ext cx="104400" cy="75960"/>
            <a:chOff x="5574069" y="1914868"/>
            <a:chExt cx="104400" cy="7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6A43DF92-5DBD-407F-ADD2-090C79DB7D84}"/>
                    </a:ext>
                  </a:extLst>
                </p14:cNvPr>
                <p14:cNvContentPartPr/>
                <p14:nvPr/>
              </p14:nvContentPartPr>
              <p14:xfrm>
                <a:off x="5574069" y="1920628"/>
                <a:ext cx="10080" cy="3204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6A43DF92-5DBD-407F-ADD2-090C79DB7D84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5565429" y="1911628"/>
                  <a:ext cx="277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331" name="Entrada de lápiz 330">
                  <a:extLst>
                    <a:ext uri="{FF2B5EF4-FFF2-40B4-BE49-F238E27FC236}">
                      <a16:creationId xmlns:a16="http://schemas.microsoft.com/office/drawing/2014/main" id="{BD388A85-859A-4459-896E-CCF4FFDE8DF9}"/>
                    </a:ext>
                  </a:extLst>
                </p14:cNvPr>
                <p14:cNvContentPartPr/>
                <p14:nvPr/>
              </p14:nvContentPartPr>
              <p14:xfrm>
                <a:off x="5647149" y="1914868"/>
                <a:ext cx="31320" cy="75960"/>
              </p14:xfrm>
            </p:contentPart>
          </mc:Choice>
          <mc:Fallback xmlns="">
            <p:pic>
              <p:nvPicPr>
                <p:cNvPr id="331" name="Entrada de lápiz 330">
                  <a:extLst>
                    <a:ext uri="{FF2B5EF4-FFF2-40B4-BE49-F238E27FC236}">
                      <a16:creationId xmlns:a16="http://schemas.microsoft.com/office/drawing/2014/main" id="{BD388A85-859A-4459-896E-CCF4FFDE8DF9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5638149" y="1905868"/>
                  <a:ext cx="4896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upo 340">
            <a:extLst>
              <a:ext uri="{FF2B5EF4-FFF2-40B4-BE49-F238E27FC236}">
                <a16:creationId xmlns:a16="http://schemas.microsoft.com/office/drawing/2014/main" id="{57B0EC6B-2EF8-475F-B21D-D14D8249364E}"/>
              </a:ext>
            </a:extLst>
          </p:cNvPr>
          <p:cNvGrpSpPr/>
          <p:nvPr/>
        </p:nvGrpSpPr>
        <p:grpSpPr>
          <a:xfrm>
            <a:off x="5485149" y="2085508"/>
            <a:ext cx="430560" cy="154080"/>
            <a:chOff x="5485149" y="2085508"/>
            <a:chExt cx="430560" cy="1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332" name="Entrada de lápiz 331">
                  <a:extLst>
                    <a:ext uri="{FF2B5EF4-FFF2-40B4-BE49-F238E27FC236}">
                      <a16:creationId xmlns:a16="http://schemas.microsoft.com/office/drawing/2014/main" id="{098E313F-D3D3-4F7B-A9F4-D1E38239A6F9}"/>
                    </a:ext>
                  </a:extLst>
                </p14:cNvPr>
                <p14:cNvContentPartPr/>
                <p14:nvPr/>
              </p14:nvContentPartPr>
              <p14:xfrm>
                <a:off x="5485149" y="2144548"/>
                <a:ext cx="14760" cy="95040"/>
              </p14:xfrm>
            </p:contentPart>
          </mc:Choice>
          <mc:Fallback xmlns="">
            <p:pic>
              <p:nvPicPr>
                <p:cNvPr id="332" name="Entrada de lápiz 331">
                  <a:extLst>
                    <a:ext uri="{FF2B5EF4-FFF2-40B4-BE49-F238E27FC236}">
                      <a16:creationId xmlns:a16="http://schemas.microsoft.com/office/drawing/2014/main" id="{098E313F-D3D3-4F7B-A9F4-D1E38239A6F9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5476509" y="2135548"/>
                  <a:ext cx="32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335" name="Entrada de lápiz 334">
                  <a:extLst>
                    <a:ext uri="{FF2B5EF4-FFF2-40B4-BE49-F238E27FC236}">
                      <a16:creationId xmlns:a16="http://schemas.microsoft.com/office/drawing/2014/main" id="{50568515-EF8D-4333-8D07-6E6FF0B98696}"/>
                    </a:ext>
                  </a:extLst>
                </p14:cNvPr>
                <p14:cNvContentPartPr/>
                <p14:nvPr/>
              </p14:nvContentPartPr>
              <p14:xfrm>
                <a:off x="5570109" y="2135908"/>
                <a:ext cx="129600" cy="88200"/>
              </p14:xfrm>
            </p:contentPart>
          </mc:Choice>
          <mc:Fallback xmlns="">
            <p:pic>
              <p:nvPicPr>
                <p:cNvPr id="335" name="Entrada de lápiz 334">
                  <a:extLst>
                    <a:ext uri="{FF2B5EF4-FFF2-40B4-BE49-F238E27FC236}">
                      <a16:creationId xmlns:a16="http://schemas.microsoft.com/office/drawing/2014/main" id="{50568515-EF8D-4333-8D07-6E6FF0B98696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5561469" y="2126908"/>
                  <a:ext cx="1472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340" name="Entrada de lápiz 339">
                  <a:extLst>
                    <a:ext uri="{FF2B5EF4-FFF2-40B4-BE49-F238E27FC236}">
                      <a16:creationId xmlns:a16="http://schemas.microsoft.com/office/drawing/2014/main" id="{40B19913-71F7-434A-84FC-C4AD09329181}"/>
                    </a:ext>
                  </a:extLst>
                </p14:cNvPr>
                <p14:cNvContentPartPr/>
                <p14:nvPr/>
              </p14:nvContentPartPr>
              <p14:xfrm>
                <a:off x="5736069" y="2085508"/>
                <a:ext cx="179640" cy="98280"/>
              </p14:xfrm>
            </p:contentPart>
          </mc:Choice>
          <mc:Fallback xmlns="">
            <p:pic>
              <p:nvPicPr>
                <p:cNvPr id="340" name="Entrada de lápiz 339">
                  <a:extLst>
                    <a:ext uri="{FF2B5EF4-FFF2-40B4-BE49-F238E27FC236}">
                      <a16:creationId xmlns:a16="http://schemas.microsoft.com/office/drawing/2014/main" id="{40B19913-71F7-434A-84FC-C4AD09329181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5727069" y="2076868"/>
                  <a:ext cx="19728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0" name="Grupo 379">
            <a:extLst>
              <a:ext uri="{FF2B5EF4-FFF2-40B4-BE49-F238E27FC236}">
                <a16:creationId xmlns:a16="http://schemas.microsoft.com/office/drawing/2014/main" id="{A7C706DE-9E54-48A2-BB34-2A985125538A}"/>
              </a:ext>
            </a:extLst>
          </p:cNvPr>
          <p:cNvGrpSpPr/>
          <p:nvPr/>
        </p:nvGrpSpPr>
        <p:grpSpPr>
          <a:xfrm>
            <a:off x="7781949" y="1110628"/>
            <a:ext cx="732960" cy="400680"/>
            <a:chOff x="7781949" y="1110628"/>
            <a:chExt cx="73296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343" name="Entrada de lápiz 342">
                  <a:extLst>
                    <a:ext uri="{FF2B5EF4-FFF2-40B4-BE49-F238E27FC236}">
                      <a16:creationId xmlns:a16="http://schemas.microsoft.com/office/drawing/2014/main" id="{C23543D0-7CCD-4DD0-9CA2-ED8F43491032}"/>
                    </a:ext>
                  </a:extLst>
                </p14:cNvPr>
                <p14:cNvContentPartPr/>
                <p14:nvPr/>
              </p14:nvContentPartPr>
              <p14:xfrm>
                <a:off x="7781949" y="1238068"/>
                <a:ext cx="89280" cy="11880"/>
              </p14:xfrm>
            </p:contentPart>
          </mc:Choice>
          <mc:Fallback xmlns="">
            <p:pic>
              <p:nvPicPr>
                <p:cNvPr id="343" name="Entrada de lápiz 342">
                  <a:extLst>
                    <a:ext uri="{FF2B5EF4-FFF2-40B4-BE49-F238E27FC236}">
                      <a16:creationId xmlns:a16="http://schemas.microsoft.com/office/drawing/2014/main" id="{C23543D0-7CCD-4DD0-9CA2-ED8F43491032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7773309" y="1229428"/>
                  <a:ext cx="1069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344" name="Entrada de lápiz 343">
                  <a:extLst>
                    <a:ext uri="{FF2B5EF4-FFF2-40B4-BE49-F238E27FC236}">
                      <a16:creationId xmlns:a16="http://schemas.microsoft.com/office/drawing/2014/main" id="{7B42A9ED-3A33-4CDC-8B1F-5A7EE2DB9605}"/>
                    </a:ext>
                  </a:extLst>
                </p14:cNvPr>
                <p14:cNvContentPartPr/>
                <p14:nvPr/>
              </p14:nvContentPartPr>
              <p14:xfrm>
                <a:off x="7817949" y="1296748"/>
                <a:ext cx="63000" cy="16560"/>
              </p14:xfrm>
            </p:contentPart>
          </mc:Choice>
          <mc:Fallback xmlns="">
            <p:pic>
              <p:nvPicPr>
                <p:cNvPr id="344" name="Entrada de lápiz 343">
                  <a:extLst>
                    <a:ext uri="{FF2B5EF4-FFF2-40B4-BE49-F238E27FC236}">
                      <a16:creationId xmlns:a16="http://schemas.microsoft.com/office/drawing/2014/main" id="{7B42A9ED-3A33-4CDC-8B1F-5A7EE2DB9605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7808949" y="1288108"/>
                  <a:ext cx="806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345" name="Entrada de lápiz 344">
                  <a:extLst>
                    <a:ext uri="{FF2B5EF4-FFF2-40B4-BE49-F238E27FC236}">
                      <a16:creationId xmlns:a16="http://schemas.microsoft.com/office/drawing/2014/main" id="{E8EA846D-4D0E-4B54-A670-BC55558A6965}"/>
                    </a:ext>
                  </a:extLst>
                </p14:cNvPr>
                <p14:cNvContentPartPr/>
                <p14:nvPr/>
              </p14:nvContentPartPr>
              <p14:xfrm>
                <a:off x="7994349" y="1110628"/>
                <a:ext cx="132120" cy="142560"/>
              </p14:xfrm>
            </p:contentPart>
          </mc:Choice>
          <mc:Fallback xmlns="">
            <p:pic>
              <p:nvPicPr>
                <p:cNvPr id="345" name="Entrada de lápiz 344">
                  <a:extLst>
                    <a:ext uri="{FF2B5EF4-FFF2-40B4-BE49-F238E27FC236}">
                      <a16:creationId xmlns:a16="http://schemas.microsoft.com/office/drawing/2014/main" id="{E8EA846D-4D0E-4B54-A670-BC55558A6965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7985709" y="1101988"/>
                  <a:ext cx="1497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346" name="Entrada de lápiz 345">
                  <a:extLst>
                    <a:ext uri="{FF2B5EF4-FFF2-40B4-BE49-F238E27FC236}">
                      <a16:creationId xmlns:a16="http://schemas.microsoft.com/office/drawing/2014/main" id="{F0E612B0-3438-4359-B1E0-472DD11685A4}"/>
                    </a:ext>
                  </a:extLst>
                </p14:cNvPr>
                <p14:cNvContentPartPr/>
                <p14:nvPr/>
              </p14:nvContentPartPr>
              <p14:xfrm>
                <a:off x="8161029" y="1148788"/>
                <a:ext cx="80640" cy="90720"/>
              </p14:xfrm>
            </p:contentPart>
          </mc:Choice>
          <mc:Fallback xmlns="">
            <p:pic>
              <p:nvPicPr>
                <p:cNvPr id="346" name="Entrada de lápiz 345">
                  <a:extLst>
                    <a:ext uri="{FF2B5EF4-FFF2-40B4-BE49-F238E27FC236}">
                      <a16:creationId xmlns:a16="http://schemas.microsoft.com/office/drawing/2014/main" id="{F0E612B0-3438-4359-B1E0-472DD11685A4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8152389" y="1139788"/>
                  <a:ext cx="982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370" name="Entrada de lápiz 369">
                  <a:extLst>
                    <a:ext uri="{FF2B5EF4-FFF2-40B4-BE49-F238E27FC236}">
                      <a16:creationId xmlns:a16="http://schemas.microsoft.com/office/drawing/2014/main" id="{115B3D62-14B8-4470-9527-20BC5882ED76}"/>
                    </a:ext>
                  </a:extLst>
                </p14:cNvPr>
                <p14:cNvContentPartPr/>
                <p14:nvPr/>
              </p14:nvContentPartPr>
              <p14:xfrm>
                <a:off x="7976349" y="1305028"/>
                <a:ext cx="262440" cy="24480"/>
              </p14:xfrm>
            </p:contentPart>
          </mc:Choice>
          <mc:Fallback xmlns="">
            <p:pic>
              <p:nvPicPr>
                <p:cNvPr id="370" name="Entrada de lápiz 369">
                  <a:extLst>
                    <a:ext uri="{FF2B5EF4-FFF2-40B4-BE49-F238E27FC236}">
                      <a16:creationId xmlns:a16="http://schemas.microsoft.com/office/drawing/2014/main" id="{115B3D62-14B8-4470-9527-20BC5882ED76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7967349" y="1296028"/>
                  <a:ext cx="2800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374" name="Entrada de lápiz 373">
                  <a:extLst>
                    <a:ext uri="{FF2B5EF4-FFF2-40B4-BE49-F238E27FC236}">
                      <a16:creationId xmlns:a16="http://schemas.microsoft.com/office/drawing/2014/main" id="{CC365A65-9BA2-4C69-93D5-D39B04947632}"/>
                    </a:ext>
                  </a:extLst>
                </p14:cNvPr>
                <p14:cNvContentPartPr/>
                <p14:nvPr/>
              </p14:nvContentPartPr>
              <p14:xfrm>
                <a:off x="8025669" y="1397908"/>
                <a:ext cx="124560" cy="113400"/>
              </p14:xfrm>
            </p:contentPart>
          </mc:Choice>
          <mc:Fallback xmlns="">
            <p:pic>
              <p:nvPicPr>
                <p:cNvPr id="374" name="Entrada de lápiz 373">
                  <a:extLst>
                    <a:ext uri="{FF2B5EF4-FFF2-40B4-BE49-F238E27FC236}">
                      <a16:creationId xmlns:a16="http://schemas.microsoft.com/office/drawing/2014/main" id="{CC365A65-9BA2-4C69-93D5-D39B04947632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8017029" y="1388908"/>
                  <a:ext cx="142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378" name="Entrada de lápiz 377">
                  <a:extLst>
                    <a:ext uri="{FF2B5EF4-FFF2-40B4-BE49-F238E27FC236}">
                      <a16:creationId xmlns:a16="http://schemas.microsoft.com/office/drawing/2014/main" id="{4EB9CD8B-4930-4393-B8F7-0C52723FD68C}"/>
                    </a:ext>
                  </a:extLst>
                </p14:cNvPr>
                <p14:cNvContentPartPr/>
                <p14:nvPr/>
              </p14:nvContentPartPr>
              <p14:xfrm>
                <a:off x="8233749" y="1184788"/>
                <a:ext cx="82800" cy="110160"/>
              </p14:xfrm>
            </p:contentPart>
          </mc:Choice>
          <mc:Fallback xmlns="">
            <p:pic>
              <p:nvPicPr>
                <p:cNvPr id="378" name="Entrada de lápiz 377">
                  <a:extLst>
                    <a:ext uri="{FF2B5EF4-FFF2-40B4-BE49-F238E27FC236}">
                      <a16:creationId xmlns:a16="http://schemas.microsoft.com/office/drawing/2014/main" id="{4EB9CD8B-4930-4393-B8F7-0C52723FD68C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8224749" y="1175788"/>
                  <a:ext cx="100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379" name="Entrada de lápiz 378">
                  <a:extLst>
                    <a:ext uri="{FF2B5EF4-FFF2-40B4-BE49-F238E27FC236}">
                      <a16:creationId xmlns:a16="http://schemas.microsoft.com/office/drawing/2014/main" id="{5655A18B-C334-4D0B-B999-E16B29FBF9E2}"/>
                    </a:ext>
                  </a:extLst>
                </p14:cNvPr>
                <p14:cNvContentPartPr/>
                <p14:nvPr/>
              </p14:nvContentPartPr>
              <p14:xfrm>
                <a:off x="8369109" y="1168228"/>
                <a:ext cx="145800" cy="119160"/>
              </p14:xfrm>
            </p:contentPart>
          </mc:Choice>
          <mc:Fallback xmlns="">
            <p:pic>
              <p:nvPicPr>
                <p:cNvPr id="379" name="Entrada de lápiz 378">
                  <a:extLst>
                    <a:ext uri="{FF2B5EF4-FFF2-40B4-BE49-F238E27FC236}">
                      <a16:creationId xmlns:a16="http://schemas.microsoft.com/office/drawing/2014/main" id="{5655A18B-C334-4D0B-B999-E16B29FBF9E2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8360109" y="1159228"/>
                  <a:ext cx="163440" cy="136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66331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upo 197">
            <a:extLst>
              <a:ext uri="{FF2B5EF4-FFF2-40B4-BE49-F238E27FC236}">
                <a16:creationId xmlns:a16="http://schemas.microsoft.com/office/drawing/2014/main" id="{46F5DBA6-9064-44CF-AA13-9429074610AD}"/>
              </a:ext>
            </a:extLst>
          </p:cNvPr>
          <p:cNvGrpSpPr/>
          <p:nvPr/>
        </p:nvGrpSpPr>
        <p:grpSpPr>
          <a:xfrm>
            <a:off x="880680" y="735180"/>
            <a:ext cx="4293360" cy="1340280"/>
            <a:chOff x="5992320" y="627000"/>
            <a:chExt cx="4293360" cy="13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D01BB444-8292-4DC6-ACEC-B5668A7205FD}"/>
                    </a:ext>
                  </a:extLst>
                </p14:cNvPr>
                <p14:cNvContentPartPr/>
                <p14:nvPr/>
              </p14:nvContentPartPr>
              <p14:xfrm>
                <a:off x="6250080" y="1436280"/>
                <a:ext cx="137160" cy="1224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D01BB444-8292-4DC6-ACEC-B5668A7205F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41080" y="1427640"/>
                  <a:ext cx="154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388C1332-DF46-4B09-AB80-4DA88A3A0CBC}"/>
                    </a:ext>
                  </a:extLst>
                </p14:cNvPr>
                <p14:cNvContentPartPr/>
                <p14:nvPr/>
              </p14:nvContentPartPr>
              <p14:xfrm>
                <a:off x="6250080" y="875400"/>
                <a:ext cx="64440" cy="40860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388C1332-DF46-4B09-AB80-4DA88A3A0CB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41080" y="866760"/>
                  <a:ext cx="820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7D3B3E13-98FA-408D-9F91-B60FC8673FB7}"/>
                    </a:ext>
                  </a:extLst>
                </p14:cNvPr>
                <p14:cNvContentPartPr/>
                <p14:nvPr/>
              </p14:nvContentPartPr>
              <p14:xfrm>
                <a:off x="5992320" y="1275000"/>
                <a:ext cx="585720" cy="5184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7D3B3E13-98FA-408D-9F91-B60FC8673FB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83320" y="1266000"/>
                  <a:ext cx="6033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F4CF2787-A641-45EC-9E2C-E80AD040CC63}"/>
                    </a:ext>
                  </a:extLst>
                </p14:cNvPr>
                <p14:cNvContentPartPr/>
                <p14:nvPr/>
              </p14:nvContentPartPr>
              <p14:xfrm>
                <a:off x="6223080" y="839760"/>
                <a:ext cx="716760" cy="2016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F4CF2787-A641-45EC-9E2C-E80AD040CC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14440" y="831120"/>
                  <a:ext cx="7344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CC523A3D-E151-47A4-9347-8BE7F6E23EE9}"/>
                    </a:ext>
                  </a:extLst>
                </p14:cNvPr>
                <p14:cNvContentPartPr/>
                <p14:nvPr/>
              </p14:nvContentPartPr>
              <p14:xfrm>
                <a:off x="6925800" y="808080"/>
                <a:ext cx="48600" cy="16776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CC523A3D-E151-47A4-9347-8BE7F6E23EE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17160" y="799080"/>
                  <a:ext cx="662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B5D783A2-1D54-484A-848B-91B9B4C58559}"/>
                    </a:ext>
                  </a:extLst>
                </p14:cNvPr>
                <p14:cNvContentPartPr/>
                <p14:nvPr/>
              </p14:nvContentPartPr>
              <p14:xfrm>
                <a:off x="6927240" y="771720"/>
                <a:ext cx="853200" cy="29268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B5D783A2-1D54-484A-848B-91B9B4C5855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18600" y="762720"/>
                  <a:ext cx="8708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2C862375-7F07-4044-94AE-3C8B4B7CCB0B}"/>
                    </a:ext>
                  </a:extLst>
                </p14:cNvPr>
                <p14:cNvContentPartPr/>
                <p14:nvPr/>
              </p14:nvContentPartPr>
              <p14:xfrm>
                <a:off x="7695840" y="859200"/>
                <a:ext cx="803880" cy="1944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2C862375-7F07-4044-94AE-3C8B4B7CCB0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86840" y="850560"/>
                  <a:ext cx="821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4ACCD881-0A59-4F59-A2CB-B6919DBA8E20}"/>
                    </a:ext>
                  </a:extLst>
                </p14:cNvPr>
                <p14:cNvContentPartPr/>
                <p14:nvPr/>
              </p14:nvContentPartPr>
              <p14:xfrm>
                <a:off x="8485680" y="810240"/>
                <a:ext cx="70200" cy="6912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4ACCD881-0A59-4F59-A2CB-B6919DBA8E2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76680" y="801600"/>
                  <a:ext cx="878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3F603EA0-6B11-45C7-8224-4FB54107BFE2}"/>
                    </a:ext>
                  </a:extLst>
                </p14:cNvPr>
                <p14:cNvContentPartPr/>
                <p14:nvPr/>
              </p14:nvContentPartPr>
              <p14:xfrm>
                <a:off x="6316680" y="1490280"/>
                <a:ext cx="2264760" cy="45108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3F603EA0-6B11-45C7-8224-4FB54107BFE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07680" y="1481640"/>
                  <a:ext cx="228240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241E4750-E813-43F3-9D00-9998DEF605B3}"/>
                    </a:ext>
                  </a:extLst>
                </p14:cNvPr>
                <p14:cNvContentPartPr/>
                <p14:nvPr/>
              </p14:nvContentPartPr>
              <p14:xfrm>
                <a:off x="8548680" y="1896720"/>
                <a:ext cx="51120" cy="7056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241E4750-E813-43F3-9D00-9998DEF605B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39680" y="1888080"/>
                  <a:ext cx="68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B7324597-01F5-439A-8FA9-E47CA636C2EC}"/>
                    </a:ext>
                  </a:extLst>
                </p14:cNvPr>
                <p14:cNvContentPartPr/>
                <p14:nvPr/>
              </p14:nvContentPartPr>
              <p14:xfrm>
                <a:off x="8527440" y="804840"/>
                <a:ext cx="428040" cy="3528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B7324597-01F5-439A-8FA9-E47CA636C2E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18800" y="796200"/>
                  <a:ext cx="445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29BF37DE-E162-445C-B3E2-A3BD7EB25B2B}"/>
                    </a:ext>
                  </a:extLst>
                </p14:cNvPr>
                <p14:cNvContentPartPr/>
                <p14:nvPr/>
              </p14:nvContentPartPr>
              <p14:xfrm>
                <a:off x="8938560" y="629520"/>
                <a:ext cx="59760" cy="31896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29BF37DE-E162-445C-B3E2-A3BD7EB25B2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929920" y="620520"/>
                  <a:ext cx="774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C419212E-4575-4FA7-A9D7-980B308FBEA8}"/>
                    </a:ext>
                  </a:extLst>
                </p14:cNvPr>
                <p14:cNvContentPartPr/>
                <p14:nvPr/>
              </p14:nvContentPartPr>
              <p14:xfrm>
                <a:off x="8920200" y="647520"/>
                <a:ext cx="419400" cy="31212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C419212E-4575-4FA7-A9D7-980B308FBEA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911200" y="638880"/>
                  <a:ext cx="4370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DA866691-D2BC-4BDA-B1A4-8B9452FAB8FB}"/>
                    </a:ext>
                  </a:extLst>
                </p14:cNvPr>
                <p14:cNvContentPartPr/>
                <p14:nvPr/>
              </p14:nvContentPartPr>
              <p14:xfrm>
                <a:off x="9350760" y="627000"/>
                <a:ext cx="48240" cy="27684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DA866691-D2BC-4BDA-B1A4-8B9452FAB8F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42120" y="618000"/>
                  <a:ext cx="658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A994C9E7-4636-404B-BDFA-61F4E4DC5FEF}"/>
                    </a:ext>
                  </a:extLst>
                </p14:cNvPr>
                <p14:cNvContentPartPr/>
                <p14:nvPr/>
              </p14:nvContentPartPr>
              <p14:xfrm>
                <a:off x="9375240" y="789360"/>
                <a:ext cx="545760" cy="1548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A994C9E7-4636-404B-BDFA-61F4E4DC5FE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66600" y="780720"/>
                  <a:ext cx="563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12FE806B-C706-49DA-A762-81418EA80475}"/>
                    </a:ext>
                  </a:extLst>
                </p14:cNvPr>
                <p14:cNvContentPartPr/>
                <p14:nvPr/>
              </p14:nvContentPartPr>
              <p14:xfrm>
                <a:off x="9889320" y="772440"/>
                <a:ext cx="66600" cy="25740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12FE806B-C706-49DA-A762-81418EA8047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80680" y="763440"/>
                  <a:ext cx="842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1E53B27D-8B67-4624-BE2F-C8065C2A04CE}"/>
                    </a:ext>
                  </a:extLst>
                </p14:cNvPr>
                <p14:cNvContentPartPr/>
                <p14:nvPr/>
              </p14:nvContentPartPr>
              <p14:xfrm>
                <a:off x="9812280" y="1067280"/>
                <a:ext cx="437040" cy="1872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1E53B27D-8B67-4624-BE2F-C8065C2A04C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803280" y="1058280"/>
                  <a:ext cx="4546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FD71668B-1F68-4926-B0E0-65FF2A8240D7}"/>
                    </a:ext>
                  </a:extLst>
                </p14:cNvPr>
                <p14:cNvContentPartPr/>
                <p14:nvPr/>
              </p14:nvContentPartPr>
              <p14:xfrm>
                <a:off x="9924240" y="1103280"/>
                <a:ext cx="57240" cy="28260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FD71668B-1F68-4926-B0E0-65FF2A8240D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915240" y="1094640"/>
                  <a:ext cx="748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BDF965B8-A5B0-4A2D-800B-56BDA54EDAD8}"/>
                    </a:ext>
                  </a:extLst>
                </p14:cNvPr>
                <p14:cNvContentPartPr/>
                <p14:nvPr/>
              </p14:nvContentPartPr>
              <p14:xfrm>
                <a:off x="9975720" y="1125240"/>
                <a:ext cx="309960" cy="28224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BDF965B8-A5B0-4A2D-800B-56BDA54EDAD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967080" y="1116600"/>
                  <a:ext cx="3276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F46F9829-BBF9-45E9-A89D-3F18EA99102B}"/>
                    </a:ext>
                  </a:extLst>
                </p14:cNvPr>
                <p14:cNvContentPartPr/>
                <p14:nvPr/>
              </p14:nvContentPartPr>
              <p14:xfrm>
                <a:off x="8575680" y="1399560"/>
                <a:ext cx="1562760" cy="56412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F46F9829-BBF9-45E9-A89D-3F18EA99102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567040" y="1390560"/>
                  <a:ext cx="1580400" cy="58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upo 211">
            <a:extLst>
              <a:ext uri="{FF2B5EF4-FFF2-40B4-BE49-F238E27FC236}">
                <a16:creationId xmlns:a16="http://schemas.microsoft.com/office/drawing/2014/main" id="{FC5BD7F8-5E88-4D11-AACA-1C17C98B5E52}"/>
              </a:ext>
            </a:extLst>
          </p:cNvPr>
          <p:cNvGrpSpPr/>
          <p:nvPr/>
        </p:nvGrpSpPr>
        <p:grpSpPr>
          <a:xfrm>
            <a:off x="2013240" y="1248180"/>
            <a:ext cx="520560" cy="204480"/>
            <a:chOff x="7124880" y="1140000"/>
            <a:chExt cx="52056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197415D3-5F0E-4716-B302-FB3EB4F2983D}"/>
                    </a:ext>
                  </a:extLst>
                </p14:cNvPr>
                <p14:cNvContentPartPr/>
                <p14:nvPr/>
              </p14:nvContentPartPr>
              <p14:xfrm>
                <a:off x="7187880" y="1215960"/>
                <a:ext cx="45360" cy="12852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197415D3-5F0E-4716-B302-FB3EB4F2983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78880" y="1206960"/>
                  <a:ext cx="63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9F65E87A-01BC-49E7-BD18-75C5A296D765}"/>
                    </a:ext>
                  </a:extLst>
                </p14:cNvPr>
                <p14:cNvContentPartPr/>
                <p14:nvPr/>
              </p14:nvContentPartPr>
              <p14:xfrm>
                <a:off x="7124880" y="1140000"/>
                <a:ext cx="222480" cy="17352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9F65E87A-01BC-49E7-BD18-75C5A296D76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15880" y="1131360"/>
                  <a:ext cx="24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602D86B7-903A-44DA-B4B0-FC4BA162C580}"/>
                    </a:ext>
                  </a:extLst>
                </p14:cNvPr>
                <p14:cNvContentPartPr/>
                <p14:nvPr/>
              </p14:nvContentPartPr>
              <p14:xfrm>
                <a:off x="7434120" y="1250520"/>
                <a:ext cx="25560" cy="7704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602D86B7-903A-44DA-B4B0-FC4BA162C58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25480" y="1241520"/>
                  <a:ext cx="432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BBF132AE-F120-4208-A8EA-C2622680FA12}"/>
                    </a:ext>
                  </a:extLst>
                </p14:cNvPr>
                <p14:cNvContentPartPr/>
                <p14:nvPr/>
              </p14:nvContentPartPr>
              <p14:xfrm>
                <a:off x="7356360" y="1250160"/>
                <a:ext cx="148680" cy="2412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BBF132AE-F120-4208-A8EA-C2622680FA1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347720" y="1241160"/>
                  <a:ext cx="1663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6D98B85A-F7D3-4102-9DAF-7BF6DAC9E464}"/>
                    </a:ext>
                  </a:extLst>
                </p14:cNvPr>
                <p14:cNvContentPartPr/>
                <p14:nvPr/>
              </p14:nvContentPartPr>
              <p14:xfrm>
                <a:off x="7533480" y="1230720"/>
                <a:ext cx="11160" cy="8784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6D98B85A-F7D3-4102-9DAF-7BF6DAC9E46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24480" y="1221720"/>
                  <a:ext cx="288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48CD337E-067B-494F-B064-3943C773D601}"/>
                    </a:ext>
                  </a:extLst>
                </p14:cNvPr>
                <p14:cNvContentPartPr/>
                <p14:nvPr/>
              </p14:nvContentPartPr>
              <p14:xfrm>
                <a:off x="7504320" y="1275720"/>
                <a:ext cx="123480" cy="3276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48CD337E-067B-494F-B064-3943C773D60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95320" y="1267080"/>
                  <a:ext cx="1411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47C11FA4-6D69-440D-B20B-F27A2CBB44B9}"/>
                    </a:ext>
                  </a:extLst>
                </p14:cNvPr>
                <p14:cNvContentPartPr/>
                <p14:nvPr/>
              </p14:nvContentPartPr>
              <p14:xfrm>
                <a:off x="7631040" y="1237560"/>
                <a:ext cx="14400" cy="9000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47C11FA4-6D69-440D-B20B-F27A2CBB44B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22400" y="1228560"/>
                  <a:ext cx="32040" cy="10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upo 210">
            <a:extLst>
              <a:ext uri="{FF2B5EF4-FFF2-40B4-BE49-F238E27FC236}">
                <a16:creationId xmlns:a16="http://schemas.microsoft.com/office/drawing/2014/main" id="{0D9B029A-7BDC-4EC4-9B65-252EE297C8F7}"/>
              </a:ext>
            </a:extLst>
          </p:cNvPr>
          <p:cNvGrpSpPr/>
          <p:nvPr/>
        </p:nvGrpSpPr>
        <p:grpSpPr>
          <a:xfrm>
            <a:off x="263280" y="1446900"/>
            <a:ext cx="512640" cy="296280"/>
            <a:chOff x="5374920" y="1338720"/>
            <a:chExt cx="5126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2DF1BB4C-5E67-42F8-BD42-0F5D4AC637AC}"/>
                    </a:ext>
                  </a:extLst>
                </p14:cNvPr>
                <p14:cNvContentPartPr/>
                <p14:nvPr/>
              </p14:nvContentPartPr>
              <p14:xfrm>
                <a:off x="5374920" y="1338720"/>
                <a:ext cx="177480" cy="24372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2DF1BB4C-5E67-42F8-BD42-0F5D4AC637A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66280" y="1330080"/>
                  <a:ext cx="1951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9758E5F7-7F37-4A75-80BC-AF553A327511}"/>
                    </a:ext>
                  </a:extLst>
                </p14:cNvPr>
                <p14:cNvContentPartPr/>
                <p14:nvPr/>
              </p14:nvContentPartPr>
              <p14:xfrm>
                <a:off x="5649960" y="1479120"/>
                <a:ext cx="11880" cy="15588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9758E5F7-7F37-4A75-80BC-AF553A3275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40960" y="1470480"/>
                  <a:ext cx="295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BAFA8A70-9568-4B7D-A308-E55693F63027}"/>
                    </a:ext>
                  </a:extLst>
                </p14:cNvPr>
                <p14:cNvContentPartPr/>
                <p14:nvPr/>
              </p14:nvContentPartPr>
              <p14:xfrm>
                <a:off x="5575080" y="1518720"/>
                <a:ext cx="156960" cy="4644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BAFA8A70-9568-4B7D-A308-E55693F6302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66440" y="1510080"/>
                  <a:ext cx="1746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72EFE66F-640E-4054-9423-E6F0C22ECF93}"/>
                    </a:ext>
                  </a:extLst>
                </p14:cNvPr>
                <p14:cNvContentPartPr/>
                <p14:nvPr/>
              </p14:nvContentPartPr>
              <p14:xfrm>
                <a:off x="5764800" y="1494240"/>
                <a:ext cx="11160" cy="10620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72EFE66F-640E-4054-9423-E6F0C22ECF9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55800" y="1485240"/>
                  <a:ext cx="28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F0E15B95-FDA1-4367-BD93-37002F149D99}"/>
                    </a:ext>
                  </a:extLst>
                </p14:cNvPr>
                <p14:cNvContentPartPr/>
                <p14:nvPr/>
              </p14:nvContentPartPr>
              <p14:xfrm>
                <a:off x="5751480" y="1521600"/>
                <a:ext cx="136080" cy="10404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F0E15B95-FDA1-4367-BD93-37002F149D9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42480" y="1512960"/>
                  <a:ext cx="153720" cy="12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13" name="Entrada de lápiz 212">
                <a:extLst>
                  <a:ext uri="{FF2B5EF4-FFF2-40B4-BE49-F238E27FC236}">
                    <a16:creationId xmlns:a16="http://schemas.microsoft.com/office/drawing/2014/main" id="{6F3C720E-B6EA-4DC5-AFE4-EEBB3CC8F95C}"/>
                  </a:ext>
                </a:extLst>
              </p14:cNvPr>
              <p14:cNvContentPartPr/>
              <p14:nvPr/>
            </p14:nvContentPartPr>
            <p14:xfrm>
              <a:off x="3354600" y="925620"/>
              <a:ext cx="59760" cy="55440"/>
            </p14:xfrm>
          </p:contentPart>
        </mc:Choice>
        <mc:Fallback xmlns="">
          <p:pic>
            <p:nvPicPr>
              <p:cNvPr id="213" name="Entrada de lápiz 212">
                <a:extLst>
                  <a:ext uri="{FF2B5EF4-FFF2-40B4-BE49-F238E27FC236}">
                    <a16:creationId xmlns:a16="http://schemas.microsoft.com/office/drawing/2014/main" id="{6F3C720E-B6EA-4DC5-AFE4-EEBB3CC8F95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345960" y="916620"/>
                <a:ext cx="7740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14" name="Entrada de lápiz 213">
                <a:extLst>
                  <a:ext uri="{FF2B5EF4-FFF2-40B4-BE49-F238E27FC236}">
                    <a16:creationId xmlns:a16="http://schemas.microsoft.com/office/drawing/2014/main" id="{5DED6F76-106A-4A1D-884A-E699481FD9D4}"/>
                  </a:ext>
                </a:extLst>
              </p14:cNvPr>
              <p14:cNvContentPartPr/>
              <p14:nvPr/>
            </p14:nvContentPartPr>
            <p14:xfrm>
              <a:off x="3341640" y="654180"/>
              <a:ext cx="131760" cy="132840"/>
            </p14:xfrm>
          </p:contentPart>
        </mc:Choice>
        <mc:Fallback xmlns="">
          <p:pic>
            <p:nvPicPr>
              <p:cNvPr id="214" name="Entrada de lápiz 213">
                <a:extLst>
                  <a:ext uri="{FF2B5EF4-FFF2-40B4-BE49-F238E27FC236}">
                    <a16:creationId xmlns:a16="http://schemas.microsoft.com/office/drawing/2014/main" id="{5DED6F76-106A-4A1D-884A-E699481FD9D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333000" y="645540"/>
                <a:ext cx="1494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15" name="Entrada de lápiz 214">
                <a:extLst>
                  <a:ext uri="{FF2B5EF4-FFF2-40B4-BE49-F238E27FC236}">
                    <a16:creationId xmlns:a16="http://schemas.microsoft.com/office/drawing/2014/main" id="{92182661-1326-4025-A4BA-EE11F32908BF}"/>
                  </a:ext>
                </a:extLst>
              </p14:cNvPr>
              <p14:cNvContentPartPr/>
              <p14:nvPr/>
            </p14:nvContentPartPr>
            <p14:xfrm>
              <a:off x="3394920" y="2010300"/>
              <a:ext cx="80640" cy="70920"/>
            </p14:xfrm>
          </p:contentPart>
        </mc:Choice>
        <mc:Fallback xmlns="">
          <p:pic>
            <p:nvPicPr>
              <p:cNvPr id="215" name="Entrada de lápiz 214">
                <a:extLst>
                  <a:ext uri="{FF2B5EF4-FFF2-40B4-BE49-F238E27FC236}">
                    <a16:creationId xmlns:a16="http://schemas.microsoft.com/office/drawing/2014/main" id="{92182661-1326-4025-A4BA-EE11F32908B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386280" y="2001300"/>
                <a:ext cx="9828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16" name="Entrada de lápiz 215">
                <a:extLst>
                  <a:ext uri="{FF2B5EF4-FFF2-40B4-BE49-F238E27FC236}">
                    <a16:creationId xmlns:a16="http://schemas.microsoft.com/office/drawing/2014/main" id="{EF21F55F-9B7B-4604-B7A8-23A40A1630CA}"/>
                  </a:ext>
                </a:extLst>
              </p14:cNvPr>
              <p14:cNvContentPartPr/>
              <p14:nvPr/>
            </p14:nvContentPartPr>
            <p14:xfrm>
              <a:off x="3510120" y="2174460"/>
              <a:ext cx="214920" cy="181800"/>
            </p14:xfrm>
          </p:contentPart>
        </mc:Choice>
        <mc:Fallback xmlns="">
          <p:pic>
            <p:nvPicPr>
              <p:cNvPr id="216" name="Entrada de lápiz 215">
                <a:extLst>
                  <a:ext uri="{FF2B5EF4-FFF2-40B4-BE49-F238E27FC236}">
                    <a16:creationId xmlns:a16="http://schemas.microsoft.com/office/drawing/2014/main" id="{EF21F55F-9B7B-4604-B7A8-23A40A1630C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501120" y="2165460"/>
                <a:ext cx="232560" cy="19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upo 54">
            <a:extLst>
              <a:ext uri="{FF2B5EF4-FFF2-40B4-BE49-F238E27FC236}">
                <a16:creationId xmlns:a16="http://schemas.microsoft.com/office/drawing/2014/main" id="{D509ED5D-0BF3-40C1-B9C0-98FC40F82510}"/>
              </a:ext>
            </a:extLst>
          </p:cNvPr>
          <p:cNvGrpSpPr/>
          <p:nvPr/>
        </p:nvGrpSpPr>
        <p:grpSpPr>
          <a:xfrm>
            <a:off x="1873200" y="605160"/>
            <a:ext cx="671760" cy="290880"/>
            <a:chOff x="1873200" y="605160"/>
            <a:chExt cx="671760" cy="2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89C6C5DF-0296-492B-ABB7-6738C52B4FF0}"/>
                    </a:ext>
                  </a:extLst>
                </p14:cNvPr>
                <p14:cNvContentPartPr/>
                <p14:nvPr/>
              </p14:nvContentPartPr>
              <p14:xfrm>
                <a:off x="1921800" y="618480"/>
                <a:ext cx="91800" cy="12060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89C6C5DF-0296-492B-ABB7-6738C52B4FF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13160" y="609480"/>
                  <a:ext cx="1094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A8BACEBB-8B1B-4AB1-8748-613DD8226A32}"/>
                    </a:ext>
                  </a:extLst>
                </p14:cNvPr>
                <p14:cNvContentPartPr/>
                <p14:nvPr/>
              </p14:nvContentPartPr>
              <p14:xfrm>
                <a:off x="2072640" y="605160"/>
                <a:ext cx="106200" cy="1101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A8BACEBB-8B1B-4AB1-8748-613DD8226A3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64000" y="596520"/>
                  <a:ext cx="1238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4B82870F-5141-47B4-8F10-E3F093814A21}"/>
                    </a:ext>
                  </a:extLst>
                </p14:cNvPr>
                <p14:cNvContentPartPr/>
                <p14:nvPr/>
              </p14:nvContentPartPr>
              <p14:xfrm>
                <a:off x="1873200" y="750960"/>
                <a:ext cx="338760" cy="133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4B82870F-5141-47B4-8F10-E3F093814A2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864200" y="741960"/>
                  <a:ext cx="356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C2A2A0F7-85CC-43BD-BF80-F60DB845A485}"/>
                    </a:ext>
                  </a:extLst>
                </p14:cNvPr>
                <p14:cNvContentPartPr/>
                <p14:nvPr/>
              </p14:nvContentPartPr>
              <p14:xfrm>
                <a:off x="2000280" y="790560"/>
                <a:ext cx="90360" cy="1054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C2A2A0F7-85CC-43BD-BF80-F60DB845A48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91640" y="781920"/>
                  <a:ext cx="108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87CCF4AF-56A7-488D-BBFE-328DE9B73FA9}"/>
                    </a:ext>
                  </a:extLst>
                </p14:cNvPr>
                <p14:cNvContentPartPr/>
                <p14:nvPr/>
              </p14:nvContentPartPr>
              <p14:xfrm>
                <a:off x="2214840" y="651240"/>
                <a:ext cx="100800" cy="8964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87CCF4AF-56A7-488D-BBFE-328DE9B73FA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206200" y="642240"/>
                  <a:ext cx="118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8AAFFC33-B25E-4A9E-A3E3-446394987EBB}"/>
                    </a:ext>
                  </a:extLst>
                </p14:cNvPr>
                <p14:cNvContentPartPr/>
                <p14:nvPr/>
              </p14:nvContentPartPr>
              <p14:xfrm>
                <a:off x="2376120" y="622800"/>
                <a:ext cx="168840" cy="1044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8AAFFC33-B25E-4A9E-A3E3-446394987EB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67120" y="613800"/>
                  <a:ext cx="18648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4FE17525-6965-4604-B5B3-E662DB650E21}"/>
              </a:ext>
            </a:extLst>
          </p:cNvPr>
          <p:cNvGrpSpPr/>
          <p:nvPr/>
        </p:nvGrpSpPr>
        <p:grpSpPr>
          <a:xfrm>
            <a:off x="550560" y="1194840"/>
            <a:ext cx="350280" cy="153000"/>
            <a:chOff x="550560" y="1194840"/>
            <a:chExt cx="350280" cy="15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4F731B4F-3E1D-46BE-8505-C2E875E572C3}"/>
                    </a:ext>
                  </a:extLst>
                </p14:cNvPr>
                <p14:cNvContentPartPr/>
                <p14:nvPr/>
              </p14:nvContentPartPr>
              <p14:xfrm>
                <a:off x="550560" y="1208160"/>
                <a:ext cx="21960" cy="13644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4F731B4F-3E1D-46BE-8505-C2E875E572C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41560" y="1199160"/>
                  <a:ext cx="396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984C85D7-9F48-4E94-94A6-BA1A087D7929}"/>
                    </a:ext>
                  </a:extLst>
                </p14:cNvPr>
                <p14:cNvContentPartPr/>
                <p14:nvPr/>
              </p14:nvContentPartPr>
              <p14:xfrm>
                <a:off x="629760" y="1228320"/>
                <a:ext cx="121320" cy="11952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984C85D7-9F48-4E94-94A6-BA1A087D792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21120" y="1219680"/>
                  <a:ext cx="1389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18EA6AD7-E6DA-43EC-A762-EE6E18B837D2}"/>
                    </a:ext>
                  </a:extLst>
                </p14:cNvPr>
                <p14:cNvContentPartPr/>
                <p14:nvPr/>
              </p14:nvContentPartPr>
              <p14:xfrm>
                <a:off x="774840" y="1194840"/>
                <a:ext cx="126000" cy="1173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18EA6AD7-E6DA-43EC-A762-EE6E18B837D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5840" y="1186200"/>
                  <a:ext cx="143640" cy="13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0" name="Entrada de lápiz 69">
                <a:extLst>
                  <a:ext uri="{FF2B5EF4-FFF2-40B4-BE49-F238E27FC236}">
                    <a16:creationId xmlns:a16="http://schemas.microsoft.com/office/drawing/2014/main" id="{55EE5000-EC3E-447B-B485-925AD9D153C4}"/>
                  </a:ext>
                </a:extLst>
              </p14:cNvPr>
              <p14:cNvContentPartPr/>
              <p14:nvPr/>
            </p14:nvContentPartPr>
            <p14:xfrm>
              <a:off x="-427200" y="507120"/>
              <a:ext cx="360" cy="3600"/>
            </p14:xfrm>
          </p:contentPart>
        </mc:Choice>
        <mc:Fallback xmlns="">
          <p:pic>
            <p:nvPicPr>
              <p:cNvPr id="70" name="Entrada de lápiz 69">
                <a:extLst>
                  <a:ext uri="{FF2B5EF4-FFF2-40B4-BE49-F238E27FC236}">
                    <a16:creationId xmlns:a16="http://schemas.microsoft.com/office/drawing/2014/main" id="{55EE5000-EC3E-447B-B485-925AD9D153C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-435840" y="498480"/>
                <a:ext cx="1800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upo 75">
            <a:extLst>
              <a:ext uri="{FF2B5EF4-FFF2-40B4-BE49-F238E27FC236}">
                <a16:creationId xmlns:a16="http://schemas.microsoft.com/office/drawing/2014/main" id="{F6AD2815-3EBA-4D61-BFC7-154FB7552008}"/>
              </a:ext>
            </a:extLst>
          </p:cNvPr>
          <p:cNvGrpSpPr/>
          <p:nvPr/>
        </p:nvGrpSpPr>
        <p:grpSpPr>
          <a:xfrm>
            <a:off x="4180920" y="1256280"/>
            <a:ext cx="618840" cy="192600"/>
            <a:chOff x="4180920" y="1256280"/>
            <a:chExt cx="618840" cy="19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BDC84DD6-33C5-4AF8-A670-94A249842F2E}"/>
                    </a:ext>
                  </a:extLst>
                </p14:cNvPr>
                <p14:cNvContentPartPr/>
                <p14:nvPr/>
              </p14:nvContentPartPr>
              <p14:xfrm>
                <a:off x="4180920" y="1332240"/>
                <a:ext cx="175680" cy="11664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BDC84DD6-33C5-4AF8-A670-94A249842F2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72280" y="1323600"/>
                  <a:ext cx="193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12448E15-B92E-4D92-9BC6-3421D266B264}"/>
                    </a:ext>
                  </a:extLst>
                </p14:cNvPr>
                <p14:cNvContentPartPr/>
                <p14:nvPr/>
              </p14:nvContentPartPr>
              <p14:xfrm>
                <a:off x="4373520" y="1327200"/>
                <a:ext cx="122760" cy="10260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12448E15-B92E-4D92-9BC6-3421D266B26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364880" y="1318200"/>
                  <a:ext cx="1404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0F16A5AF-F035-41C6-9E02-7F212EB30C58}"/>
                    </a:ext>
                  </a:extLst>
                </p14:cNvPr>
                <p14:cNvContentPartPr/>
                <p14:nvPr/>
              </p14:nvContentPartPr>
              <p14:xfrm>
                <a:off x="4513560" y="1256280"/>
                <a:ext cx="105480" cy="14688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0F16A5AF-F035-41C6-9E02-7F212EB30C5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504560" y="1247280"/>
                  <a:ext cx="123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5F118B4F-C5C7-41BB-890E-1541CB3A3291}"/>
                    </a:ext>
                  </a:extLst>
                </p14:cNvPr>
                <p14:cNvContentPartPr/>
                <p14:nvPr/>
              </p14:nvContentPartPr>
              <p14:xfrm>
                <a:off x="4653600" y="1282920"/>
                <a:ext cx="146160" cy="11160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5F118B4F-C5C7-41BB-890E-1541CB3A329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44960" y="1274280"/>
                  <a:ext cx="16380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B9465737-047F-493D-BF86-61E1F295E625}"/>
              </a:ext>
            </a:extLst>
          </p:cNvPr>
          <p:cNvGrpSpPr/>
          <p:nvPr/>
        </p:nvGrpSpPr>
        <p:grpSpPr>
          <a:xfrm>
            <a:off x="1240800" y="1044600"/>
            <a:ext cx="430560" cy="236880"/>
            <a:chOff x="1240800" y="1044600"/>
            <a:chExt cx="43056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3F8185C8-F25F-43BA-9E0B-890DA7388BB8}"/>
                    </a:ext>
                  </a:extLst>
                </p14:cNvPr>
                <p14:cNvContentPartPr/>
                <p14:nvPr/>
              </p14:nvContentPartPr>
              <p14:xfrm>
                <a:off x="1240800" y="1089240"/>
                <a:ext cx="344160" cy="19224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3F8185C8-F25F-43BA-9E0B-890DA7388BB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32160" y="1080240"/>
                  <a:ext cx="361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6DBFA63F-48B4-4FEC-BFF6-FEB28CD37A92}"/>
                    </a:ext>
                  </a:extLst>
                </p14:cNvPr>
                <p14:cNvContentPartPr/>
                <p14:nvPr/>
              </p14:nvContentPartPr>
              <p14:xfrm>
                <a:off x="1551840" y="1044600"/>
                <a:ext cx="119520" cy="9720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6DBFA63F-48B4-4FEC-BFF6-FEB28CD37A9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543200" y="1035960"/>
                  <a:ext cx="13716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33D6EF2A-E0E7-4706-89CA-BD7ECF2FC075}"/>
              </a:ext>
            </a:extLst>
          </p:cNvPr>
          <p:cNvGrpSpPr/>
          <p:nvPr/>
        </p:nvGrpSpPr>
        <p:grpSpPr>
          <a:xfrm>
            <a:off x="2896800" y="1109760"/>
            <a:ext cx="1537200" cy="74880"/>
            <a:chOff x="2896800" y="1109760"/>
            <a:chExt cx="1537200" cy="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94DE25AF-3D53-430E-A1E1-7235D168AAC0}"/>
                    </a:ext>
                  </a:extLst>
                </p14:cNvPr>
                <p14:cNvContentPartPr/>
                <p14:nvPr/>
              </p14:nvContentPartPr>
              <p14:xfrm>
                <a:off x="2896800" y="1134240"/>
                <a:ext cx="938880" cy="1476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94DE25AF-3D53-430E-A1E1-7235D168AAC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87800" y="1125240"/>
                  <a:ext cx="9565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BEBC234F-EC63-4DC0-B8D4-15C038788055}"/>
                    </a:ext>
                  </a:extLst>
                </p14:cNvPr>
                <p14:cNvContentPartPr/>
                <p14:nvPr/>
              </p14:nvContentPartPr>
              <p14:xfrm>
                <a:off x="3747840" y="1109760"/>
                <a:ext cx="686160" cy="7488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BEBC234F-EC63-4DC0-B8D4-15C03878805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39200" y="1100760"/>
                  <a:ext cx="70380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AFC36E03-452A-4B23-B423-E1E8593F6301}"/>
              </a:ext>
            </a:extLst>
          </p:cNvPr>
          <p:cNvGrpSpPr/>
          <p:nvPr/>
        </p:nvGrpSpPr>
        <p:grpSpPr>
          <a:xfrm>
            <a:off x="3274440" y="1609800"/>
            <a:ext cx="1141200" cy="217440"/>
            <a:chOff x="3274440" y="1609800"/>
            <a:chExt cx="1141200" cy="2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49F9503A-96BC-430B-A874-15BDB2F2F89B}"/>
                    </a:ext>
                  </a:extLst>
                </p14:cNvPr>
                <p14:cNvContentPartPr/>
                <p14:nvPr/>
              </p14:nvContentPartPr>
              <p14:xfrm>
                <a:off x="3371280" y="1609800"/>
                <a:ext cx="1044360" cy="20268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49F9503A-96BC-430B-A874-15BDB2F2F89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62280" y="1600800"/>
                  <a:ext cx="10620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3642D976-6716-4918-81B3-060330088F15}"/>
                    </a:ext>
                  </a:extLst>
                </p14:cNvPr>
                <p14:cNvContentPartPr/>
                <p14:nvPr/>
              </p14:nvContentPartPr>
              <p14:xfrm>
                <a:off x="3274440" y="1711320"/>
                <a:ext cx="130320" cy="11592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3642D976-6716-4918-81B3-060330088F1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65800" y="1702680"/>
                  <a:ext cx="14796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B1E95F66-21EC-43DC-8FE0-850EE96E78BA}"/>
              </a:ext>
            </a:extLst>
          </p:cNvPr>
          <p:cNvGrpSpPr/>
          <p:nvPr/>
        </p:nvGrpSpPr>
        <p:grpSpPr>
          <a:xfrm>
            <a:off x="2536800" y="1658760"/>
            <a:ext cx="329400" cy="195480"/>
            <a:chOff x="2536800" y="1658760"/>
            <a:chExt cx="32940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9FB61A98-296E-4D54-B5E2-6C70A269DDC4}"/>
                    </a:ext>
                  </a:extLst>
                </p14:cNvPr>
                <p14:cNvContentPartPr/>
                <p14:nvPr/>
              </p14:nvContentPartPr>
              <p14:xfrm>
                <a:off x="2536800" y="1667040"/>
                <a:ext cx="329400" cy="1980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9FB61A98-296E-4D54-B5E2-6C70A269DDC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528160" y="1658400"/>
                  <a:ext cx="3470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F91A8003-B528-48EA-AB25-B6E02AD05C1D}"/>
                    </a:ext>
                  </a:extLst>
                </p14:cNvPr>
                <p14:cNvContentPartPr/>
                <p14:nvPr/>
              </p14:nvContentPartPr>
              <p14:xfrm>
                <a:off x="2579280" y="1658760"/>
                <a:ext cx="206280" cy="1954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F91A8003-B528-48EA-AB25-B6E02AD05C1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570640" y="1650120"/>
                  <a:ext cx="22392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upo 109">
            <a:extLst>
              <a:ext uri="{FF2B5EF4-FFF2-40B4-BE49-F238E27FC236}">
                <a16:creationId xmlns:a16="http://schemas.microsoft.com/office/drawing/2014/main" id="{8807A51C-98E9-4C90-8EA8-30121CF8E0FC}"/>
              </a:ext>
            </a:extLst>
          </p:cNvPr>
          <p:cNvGrpSpPr/>
          <p:nvPr/>
        </p:nvGrpSpPr>
        <p:grpSpPr>
          <a:xfrm>
            <a:off x="7500480" y="247200"/>
            <a:ext cx="281160" cy="163440"/>
            <a:chOff x="7500480" y="247200"/>
            <a:chExt cx="28116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070AD7BA-B84B-41F2-B246-33FCE6130E18}"/>
                    </a:ext>
                  </a:extLst>
                </p14:cNvPr>
                <p14:cNvContentPartPr/>
                <p14:nvPr/>
              </p14:nvContentPartPr>
              <p14:xfrm>
                <a:off x="7593720" y="273120"/>
                <a:ext cx="27720" cy="8388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070AD7BA-B84B-41F2-B246-33FCE6130E1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585080" y="264480"/>
                  <a:ext cx="45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85BFB9AB-77AA-49BC-8AC0-910C9CF133AD}"/>
                    </a:ext>
                  </a:extLst>
                </p14:cNvPr>
                <p14:cNvContentPartPr/>
                <p14:nvPr/>
              </p14:nvContentPartPr>
              <p14:xfrm>
                <a:off x="7500480" y="247200"/>
                <a:ext cx="281160" cy="16344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85BFB9AB-77AA-49BC-8AC0-910C9CF133A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491480" y="238200"/>
                  <a:ext cx="29880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upo 115">
            <a:extLst>
              <a:ext uri="{FF2B5EF4-FFF2-40B4-BE49-F238E27FC236}">
                <a16:creationId xmlns:a16="http://schemas.microsoft.com/office/drawing/2014/main" id="{2207EF10-45DF-4AE6-96EA-009247CDC219}"/>
              </a:ext>
            </a:extLst>
          </p:cNvPr>
          <p:cNvGrpSpPr/>
          <p:nvPr/>
        </p:nvGrpSpPr>
        <p:grpSpPr>
          <a:xfrm>
            <a:off x="8047680" y="224880"/>
            <a:ext cx="410760" cy="159480"/>
            <a:chOff x="8047680" y="224880"/>
            <a:chExt cx="41076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97FC3D92-4480-47EC-9C4D-F4169415225C}"/>
                    </a:ext>
                  </a:extLst>
                </p14:cNvPr>
                <p14:cNvContentPartPr/>
                <p14:nvPr/>
              </p14:nvContentPartPr>
              <p14:xfrm>
                <a:off x="8047680" y="252240"/>
                <a:ext cx="187560" cy="13212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97FC3D92-4480-47EC-9C4D-F4169415225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39040" y="243240"/>
                  <a:ext cx="2052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83FC7724-DDD4-450F-B99D-A9401422856C}"/>
                    </a:ext>
                  </a:extLst>
                </p14:cNvPr>
                <p14:cNvContentPartPr/>
                <p14:nvPr/>
              </p14:nvContentPartPr>
              <p14:xfrm>
                <a:off x="8240640" y="224880"/>
                <a:ext cx="217800" cy="15408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83FC7724-DDD4-450F-B99D-A9401422856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31640" y="215880"/>
                  <a:ext cx="235440" cy="17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4" name="Entrada de lápiz 113">
                <a:extLst>
                  <a:ext uri="{FF2B5EF4-FFF2-40B4-BE49-F238E27FC236}">
                    <a16:creationId xmlns:a16="http://schemas.microsoft.com/office/drawing/2014/main" id="{66CBC3CB-63FC-488A-9513-109DBA8215E3}"/>
                  </a:ext>
                </a:extLst>
              </p14:cNvPr>
              <p14:cNvContentPartPr/>
              <p14:nvPr/>
            </p14:nvContentPartPr>
            <p14:xfrm>
              <a:off x="8765160" y="199680"/>
              <a:ext cx="40680" cy="33480"/>
            </p14:xfrm>
          </p:contentPart>
        </mc:Choice>
        <mc:Fallback xmlns="">
          <p:pic>
            <p:nvPicPr>
              <p:cNvPr id="114" name="Entrada de lápiz 113">
                <a:extLst>
                  <a:ext uri="{FF2B5EF4-FFF2-40B4-BE49-F238E27FC236}">
                    <a16:creationId xmlns:a16="http://schemas.microsoft.com/office/drawing/2014/main" id="{66CBC3CB-63FC-488A-9513-109DBA8215E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756160" y="191040"/>
                <a:ext cx="583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15" name="Entrada de lápiz 114">
                <a:extLst>
                  <a:ext uri="{FF2B5EF4-FFF2-40B4-BE49-F238E27FC236}">
                    <a16:creationId xmlns:a16="http://schemas.microsoft.com/office/drawing/2014/main" id="{42A3B2FF-BE6D-414C-B502-31445BA57A28}"/>
                  </a:ext>
                </a:extLst>
              </p14:cNvPr>
              <p14:cNvContentPartPr/>
              <p14:nvPr/>
            </p14:nvContentPartPr>
            <p14:xfrm>
              <a:off x="8764800" y="337920"/>
              <a:ext cx="53280" cy="61560"/>
            </p14:xfrm>
          </p:contentPart>
        </mc:Choice>
        <mc:Fallback xmlns="">
          <p:pic>
            <p:nvPicPr>
              <p:cNvPr id="115" name="Entrada de lápiz 114">
                <a:extLst>
                  <a:ext uri="{FF2B5EF4-FFF2-40B4-BE49-F238E27FC236}">
                    <a16:creationId xmlns:a16="http://schemas.microsoft.com/office/drawing/2014/main" id="{42A3B2FF-BE6D-414C-B502-31445BA57A2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755800" y="329280"/>
                <a:ext cx="70920" cy="7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8" name="Grupo 257">
            <a:extLst>
              <a:ext uri="{FF2B5EF4-FFF2-40B4-BE49-F238E27FC236}">
                <a16:creationId xmlns:a16="http://schemas.microsoft.com/office/drawing/2014/main" id="{5A67D78B-DE23-492A-86C2-7FB023427891}"/>
              </a:ext>
            </a:extLst>
          </p:cNvPr>
          <p:cNvGrpSpPr/>
          <p:nvPr/>
        </p:nvGrpSpPr>
        <p:grpSpPr>
          <a:xfrm>
            <a:off x="6069120" y="708360"/>
            <a:ext cx="4935600" cy="1111680"/>
            <a:chOff x="6069120" y="708360"/>
            <a:chExt cx="4935600" cy="11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EE39D31F-16D5-42D1-81E7-CB9C6FB01FF4}"/>
                    </a:ext>
                  </a:extLst>
                </p14:cNvPr>
                <p14:cNvContentPartPr/>
                <p14:nvPr/>
              </p14:nvContentPartPr>
              <p14:xfrm>
                <a:off x="6279360" y="801240"/>
                <a:ext cx="91800" cy="28260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EE39D31F-16D5-42D1-81E7-CB9C6FB01FF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270360" y="792240"/>
                  <a:ext cx="1094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B9585B9E-32F6-40AB-8124-4990F3A68C2C}"/>
                    </a:ext>
                  </a:extLst>
                </p14:cNvPr>
                <p14:cNvContentPartPr/>
                <p14:nvPr/>
              </p14:nvContentPartPr>
              <p14:xfrm>
                <a:off x="6069120" y="1101120"/>
                <a:ext cx="574560" cy="2916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B9585B9E-32F6-40AB-8124-4990F3A68C2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60120" y="1092480"/>
                  <a:ext cx="5922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C18E6ECF-D821-43B7-8BE4-54F56385D5E3}"/>
                    </a:ext>
                  </a:extLst>
                </p14:cNvPr>
                <p14:cNvContentPartPr/>
                <p14:nvPr/>
              </p14:nvContentPartPr>
              <p14:xfrm>
                <a:off x="6309960" y="1231440"/>
                <a:ext cx="148320" cy="1260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C18E6ECF-D821-43B7-8BE4-54F56385D5E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300960" y="1222440"/>
                  <a:ext cx="1659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B0E257A8-5B35-4B37-A7D4-0761C27AD5DD}"/>
                    </a:ext>
                  </a:extLst>
                </p14:cNvPr>
                <p14:cNvContentPartPr/>
                <p14:nvPr/>
              </p14:nvContentPartPr>
              <p14:xfrm>
                <a:off x="6732600" y="1218840"/>
                <a:ext cx="56160" cy="12456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B0E257A8-5B35-4B37-A7D4-0761C27AD5D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23600" y="1209840"/>
                  <a:ext cx="73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B81F2C0B-453F-46A7-A64B-BE7A56AD02EA}"/>
                    </a:ext>
                  </a:extLst>
                </p14:cNvPr>
                <p14:cNvContentPartPr/>
                <p14:nvPr/>
              </p14:nvContentPartPr>
              <p14:xfrm>
                <a:off x="6843120" y="1233240"/>
                <a:ext cx="149040" cy="9972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B81F2C0B-453F-46A7-A64B-BE7A56AD02E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834480" y="1224600"/>
                  <a:ext cx="1666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1F84FB5B-3230-46C1-A974-D8BE56047D82}"/>
                    </a:ext>
                  </a:extLst>
                </p14:cNvPr>
                <p14:cNvContentPartPr/>
                <p14:nvPr/>
              </p14:nvContentPartPr>
              <p14:xfrm>
                <a:off x="7006920" y="1213800"/>
                <a:ext cx="159120" cy="9612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1F84FB5B-3230-46C1-A974-D8BE56047D8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997920" y="1205160"/>
                  <a:ext cx="176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22595BF7-12F2-41B7-BFD1-BEBBB5156281}"/>
                    </a:ext>
                  </a:extLst>
                </p14:cNvPr>
                <p14:cNvContentPartPr/>
                <p14:nvPr/>
              </p14:nvContentPartPr>
              <p14:xfrm>
                <a:off x="6339120" y="786480"/>
                <a:ext cx="1249200" cy="3960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22595BF7-12F2-41B7-BFD1-BEBBB515628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30480" y="777840"/>
                  <a:ext cx="1266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18350D83-F62A-4F8D-BEB1-A688525BCA17}"/>
                    </a:ext>
                  </a:extLst>
                </p14:cNvPr>
                <p14:cNvContentPartPr/>
                <p14:nvPr/>
              </p14:nvContentPartPr>
              <p14:xfrm>
                <a:off x="7578960" y="735000"/>
                <a:ext cx="59760" cy="19728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18350D83-F62A-4F8D-BEB1-A688525BCA1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70320" y="726000"/>
                  <a:ext cx="774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6BAA6B1E-904D-4F3E-AE6D-19D3F1CD61A5}"/>
                    </a:ext>
                  </a:extLst>
                </p14:cNvPr>
                <p14:cNvContentPartPr/>
                <p14:nvPr/>
              </p14:nvContentPartPr>
              <p14:xfrm>
                <a:off x="7589400" y="722400"/>
                <a:ext cx="759960" cy="24624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6BAA6B1E-904D-4F3E-AE6D-19D3F1CD61A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80400" y="713400"/>
                  <a:ext cx="7776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D731DC73-1622-4D89-AA7B-112775329AFE}"/>
                    </a:ext>
                  </a:extLst>
                </p14:cNvPr>
                <p14:cNvContentPartPr/>
                <p14:nvPr/>
              </p14:nvContentPartPr>
              <p14:xfrm>
                <a:off x="7806480" y="1083120"/>
                <a:ext cx="109440" cy="9180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D731DC73-1622-4D89-AA7B-112775329AF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97480" y="1074480"/>
                  <a:ext cx="1270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8C13AF41-136E-418A-982B-DF5132FE93E5}"/>
                    </a:ext>
                  </a:extLst>
                </p14:cNvPr>
                <p14:cNvContentPartPr/>
                <p14:nvPr/>
              </p14:nvContentPartPr>
              <p14:xfrm>
                <a:off x="7974960" y="1088160"/>
                <a:ext cx="114480" cy="7956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8C13AF41-136E-418A-982B-DF5132FE93E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966320" y="1079520"/>
                  <a:ext cx="1321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DB63AAA5-5CC1-40B1-9693-7AF53121FBEF}"/>
                    </a:ext>
                  </a:extLst>
                </p14:cNvPr>
                <p14:cNvContentPartPr/>
                <p14:nvPr/>
              </p14:nvContentPartPr>
              <p14:xfrm>
                <a:off x="7785240" y="1251240"/>
                <a:ext cx="330840" cy="1440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DB63AAA5-5CC1-40B1-9693-7AF53121FBE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76600" y="1242600"/>
                  <a:ext cx="3484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EC0A13ED-9EBE-4F83-ABDF-0FCA5BEEB75C}"/>
                    </a:ext>
                  </a:extLst>
                </p14:cNvPr>
                <p14:cNvContentPartPr/>
                <p14:nvPr/>
              </p14:nvContentPartPr>
              <p14:xfrm>
                <a:off x="7948320" y="1335120"/>
                <a:ext cx="135720" cy="11628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EC0A13ED-9EBE-4F83-ABDF-0FCA5BEEB75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939320" y="1326480"/>
                  <a:ext cx="1533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0CD814A2-70DE-4E9E-8D9A-9726196142BA}"/>
                    </a:ext>
                  </a:extLst>
                </p14:cNvPr>
                <p14:cNvContentPartPr/>
                <p14:nvPr/>
              </p14:nvContentPartPr>
              <p14:xfrm>
                <a:off x="8156040" y="1132080"/>
                <a:ext cx="131760" cy="9108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0CD814A2-70DE-4E9E-8D9A-9726196142B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147040" y="1123440"/>
                  <a:ext cx="1494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7AFB7F75-9056-4929-B1F1-1FF259017CA6}"/>
                    </a:ext>
                  </a:extLst>
                </p14:cNvPr>
                <p14:cNvContentPartPr/>
                <p14:nvPr/>
              </p14:nvContentPartPr>
              <p14:xfrm>
                <a:off x="8319840" y="787200"/>
                <a:ext cx="829080" cy="1404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7AFB7F75-9056-4929-B1F1-1FF259017CA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311200" y="778200"/>
                  <a:ext cx="846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2CA1C47C-9E7B-4367-A7B0-2141BC3A12E9}"/>
                    </a:ext>
                  </a:extLst>
                </p14:cNvPr>
                <p14:cNvContentPartPr/>
                <p14:nvPr/>
              </p14:nvContentPartPr>
              <p14:xfrm>
                <a:off x="9135600" y="736080"/>
                <a:ext cx="94680" cy="5940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2CA1C47C-9E7B-4367-A7B0-2141BC3A12E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126600" y="727440"/>
                  <a:ext cx="1123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2086852D-1E8D-4A18-B6E2-725929A36AC6}"/>
                    </a:ext>
                  </a:extLst>
                </p14:cNvPr>
                <p14:cNvContentPartPr/>
                <p14:nvPr/>
              </p14:nvContentPartPr>
              <p14:xfrm>
                <a:off x="9243960" y="715200"/>
                <a:ext cx="885960" cy="5004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2086852D-1E8D-4A18-B6E2-725929A36AC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234960" y="706560"/>
                  <a:ext cx="9036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CBD325BC-193F-4A3F-B559-0D3172EA0717}"/>
                    </a:ext>
                  </a:extLst>
                </p14:cNvPr>
                <p14:cNvContentPartPr/>
                <p14:nvPr/>
              </p14:nvContentPartPr>
              <p14:xfrm>
                <a:off x="10156200" y="708360"/>
                <a:ext cx="589680" cy="39744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CBD325BC-193F-4A3F-B559-0D3172EA071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147560" y="699360"/>
                  <a:ext cx="6073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5915D879-6AAC-4904-9FAD-C20697671911}"/>
                    </a:ext>
                  </a:extLst>
                </p14:cNvPr>
                <p14:cNvContentPartPr/>
                <p14:nvPr/>
              </p14:nvContentPartPr>
              <p14:xfrm>
                <a:off x="10525560" y="1120560"/>
                <a:ext cx="446760" cy="2376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5915D879-6AAC-4904-9FAD-C2069767191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516920" y="1111920"/>
                  <a:ext cx="464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94776C50-D443-4038-9187-506265E7755A}"/>
                    </a:ext>
                  </a:extLst>
                </p14:cNvPr>
                <p14:cNvContentPartPr/>
                <p14:nvPr/>
              </p14:nvContentPartPr>
              <p14:xfrm>
                <a:off x="10617360" y="1157640"/>
                <a:ext cx="108000" cy="34524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94776C50-D443-4038-9187-506265E7755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608720" y="1149000"/>
                  <a:ext cx="1256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7080D51A-BEAA-459A-BF1A-2577340926F6}"/>
                    </a:ext>
                  </a:extLst>
                </p14:cNvPr>
                <p14:cNvContentPartPr/>
                <p14:nvPr/>
              </p14:nvContentPartPr>
              <p14:xfrm>
                <a:off x="10744800" y="1187880"/>
                <a:ext cx="259920" cy="37152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7080D51A-BEAA-459A-BF1A-2577340926F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736160" y="1178880"/>
                  <a:ext cx="2775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393C26AF-BAF6-41E7-A910-7AA2B4084DE8}"/>
                    </a:ext>
                  </a:extLst>
                </p14:cNvPr>
                <p14:cNvContentPartPr/>
                <p14:nvPr/>
              </p14:nvContentPartPr>
              <p14:xfrm>
                <a:off x="9910680" y="1323240"/>
                <a:ext cx="122760" cy="12996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393C26AF-BAF6-41E7-A910-7AA2B4084DE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01680" y="1314240"/>
                  <a:ext cx="140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DF4BADA4-32A6-4FE3-B3F3-D770B5FAAC2C}"/>
                    </a:ext>
                  </a:extLst>
                </p14:cNvPr>
                <p14:cNvContentPartPr/>
                <p14:nvPr/>
              </p14:nvContentPartPr>
              <p14:xfrm>
                <a:off x="10101480" y="1304520"/>
                <a:ext cx="109800" cy="11196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DF4BADA4-32A6-4FE3-B3F3-D770B5FAAC2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092480" y="1295880"/>
                  <a:ext cx="1274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8A7DF13C-D330-43DA-B709-1A41B067B2FA}"/>
                    </a:ext>
                  </a:extLst>
                </p14:cNvPr>
                <p14:cNvContentPartPr/>
                <p14:nvPr/>
              </p14:nvContentPartPr>
              <p14:xfrm>
                <a:off x="10223160" y="1252320"/>
                <a:ext cx="141840" cy="12924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8A7DF13C-D330-43DA-B709-1A41B067B2F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214520" y="1243320"/>
                  <a:ext cx="1594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127DA906-7FB9-4480-ACB8-77FF954318ED}"/>
                    </a:ext>
                  </a:extLst>
                </p14:cNvPr>
                <p14:cNvContentPartPr/>
                <p14:nvPr/>
              </p14:nvContentPartPr>
              <p14:xfrm>
                <a:off x="6381960" y="1241160"/>
                <a:ext cx="4501440" cy="57888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127DA906-7FB9-4480-ACB8-77FF954318E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373320" y="1232520"/>
                  <a:ext cx="4519080" cy="59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upo 300">
            <a:extLst>
              <a:ext uri="{FF2B5EF4-FFF2-40B4-BE49-F238E27FC236}">
                <a16:creationId xmlns:a16="http://schemas.microsoft.com/office/drawing/2014/main" id="{CA051251-65B4-415D-BA29-194E52BA12F7}"/>
              </a:ext>
            </a:extLst>
          </p:cNvPr>
          <p:cNvGrpSpPr/>
          <p:nvPr/>
        </p:nvGrpSpPr>
        <p:grpSpPr>
          <a:xfrm>
            <a:off x="8913840" y="935880"/>
            <a:ext cx="567360" cy="379800"/>
            <a:chOff x="8913840" y="935880"/>
            <a:chExt cx="56736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2A1B612A-9EC7-4C15-9C19-99DDDF89BA71}"/>
                    </a:ext>
                  </a:extLst>
                </p14:cNvPr>
                <p14:cNvContentPartPr/>
                <p14:nvPr/>
              </p14:nvContentPartPr>
              <p14:xfrm>
                <a:off x="8954160" y="989880"/>
                <a:ext cx="434520" cy="900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2A1B612A-9EC7-4C15-9C19-99DDDF89BA7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945520" y="981240"/>
                  <a:ext cx="452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FA389782-8BE2-4AAD-B011-29283373ECC7}"/>
                    </a:ext>
                  </a:extLst>
                </p14:cNvPr>
                <p14:cNvContentPartPr/>
                <p14:nvPr/>
              </p14:nvContentPartPr>
              <p14:xfrm>
                <a:off x="9340440" y="935880"/>
                <a:ext cx="140760" cy="12600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FA389782-8BE2-4AAD-B011-29283373ECC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331800" y="926880"/>
                  <a:ext cx="158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4E207FC5-B1CF-4988-B7CA-681DC62E232A}"/>
                    </a:ext>
                  </a:extLst>
                </p14:cNvPr>
                <p14:cNvContentPartPr/>
                <p14:nvPr/>
              </p14:nvContentPartPr>
              <p14:xfrm>
                <a:off x="8913840" y="1149720"/>
                <a:ext cx="168120" cy="2196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4E207FC5-B1CF-4988-B7CA-681DC62E232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905200" y="1140720"/>
                  <a:ext cx="185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3BEDA4F5-087F-4F49-8C6B-B69DF36903F2}"/>
                    </a:ext>
                  </a:extLst>
                </p14:cNvPr>
                <p14:cNvContentPartPr/>
                <p14:nvPr/>
              </p14:nvContentPartPr>
              <p14:xfrm>
                <a:off x="8971440" y="1147200"/>
                <a:ext cx="168120" cy="168480"/>
              </p14:xfrm>
            </p:contentPart>
          </mc:Choice>
          <mc:Fallback xmlns=""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3BEDA4F5-087F-4F49-8C6B-B69DF36903F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962440" y="1138200"/>
                  <a:ext cx="185760" cy="18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302" name="Entrada de lápiz 301">
                <a:extLst>
                  <a:ext uri="{FF2B5EF4-FFF2-40B4-BE49-F238E27FC236}">
                    <a16:creationId xmlns:a16="http://schemas.microsoft.com/office/drawing/2014/main" id="{D3AF3B8C-4569-4457-B4F2-8B6EEB6D68CA}"/>
                  </a:ext>
                </a:extLst>
              </p14:cNvPr>
              <p14:cNvContentPartPr/>
              <p14:nvPr/>
            </p14:nvContentPartPr>
            <p14:xfrm>
              <a:off x="6589320" y="2197680"/>
              <a:ext cx="23040" cy="208440"/>
            </p14:xfrm>
          </p:contentPart>
        </mc:Choice>
        <mc:Fallback xmlns="">
          <p:pic>
            <p:nvPicPr>
              <p:cNvPr id="302" name="Entrada de lápiz 301">
                <a:extLst>
                  <a:ext uri="{FF2B5EF4-FFF2-40B4-BE49-F238E27FC236}">
                    <a16:creationId xmlns:a16="http://schemas.microsoft.com/office/drawing/2014/main" id="{D3AF3B8C-4569-4457-B4F2-8B6EEB6D68C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580320" y="2189040"/>
                <a:ext cx="406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311" name="Entrada de lápiz 310">
                <a:extLst>
                  <a:ext uri="{FF2B5EF4-FFF2-40B4-BE49-F238E27FC236}">
                    <a16:creationId xmlns:a16="http://schemas.microsoft.com/office/drawing/2014/main" id="{AAE98611-D5B4-4A83-9D0E-45BCC83169A6}"/>
                  </a:ext>
                </a:extLst>
              </p14:cNvPr>
              <p14:cNvContentPartPr/>
              <p14:nvPr/>
            </p14:nvContentPartPr>
            <p14:xfrm>
              <a:off x="6772920" y="2229720"/>
              <a:ext cx="160920" cy="147960"/>
            </p14:xfrm>
          </p:contentPart>
        </mc:Choice>
        <mc:Fallback xmlns="">
          <p:pic>
            <p:nvPicPr>
              <p:cNvPr id="311" name="Entrada de lápiz 310">
                <a:extLst>
                  <a:ext uri="{FF2B5EF4-FFF2-40B4-BE49-F238E27FC236}">
                    <a16:creationId xmlns:a16="http://schemas.microsoft.com/office/drawing/2014/main" id="{AAE98611-D5B4-4A83-9D0E-45BCC83169A6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763920" y="2221080"/>
                <a:ext cx="1785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313" name="Entrada de lápiz 312">
                <a:extLst>
                  <a:ext uri="{FF2B5EF4-FFF2-40B4-BE49-F238E27FC236}">
                    <a16:creationId xmlns:a16="http://schemas.microsoft.com/office/drawing/2014/main" id="{6813183D-04F8-45A3-BD7D-DFB9DB703563}"/>
                  </a:ext>
                </a:extLst>
              </p14:cNvPr>
              <p14:cNvContentPartPr/>
              <p14:nvPr/>
            </p14:nvContentPartPr>
            <p14:xfrm>
              <a:off x="7229400" y="2272920"/>
              <a:ext cx="163800" cy="15480"/>
            </p14:xfrm>
          </p:contentPart>
        </mc:Choice>
        <mc:Fallback xmlns="">
          <p:pic>
            <p:nvPicPr>
              <p:cNvPr id="313" name="Entrada de lápiz 312">
                <a:extLst>
                  <a:ext uri="{FF2B5EF4-FFF2-40B4-BE49-F238E27FC236}">
                    <a16:creationId xmlns:a16="http://schemas.microsoft.com/office/drawing/2014/main" id="{6813183D-04F8-45A3-BD7D-DFB9DB70356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220400" y="2263920"/>
                <a:ext cx="18144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317" name="Entrada de lápiz 316">
                <a:extLst>
                  <a:ext uri="{FF2B5EF4-FFF2-40B4-BE49-F238E27FC236}">
                    <a16:creationId xmlns:a16="http://schemas.microsoft.com/office/drawing/2014/main" id="{AC2B4862-B735-4B07-9E49-6674A977E88C}"/>
                  </a:ext>
                </a:extLst>
              </p14:cNvPr>
              <p14:cNvContentPartPr/>
              <p14:nvPr/>
            </p14:nvContentPartPr>
            <p14:xfrm>
              <a:off x="7276200" y="2347800"/>
              <a:ext cx="110160" cy="15480"/>
            </p14:xfrm>
          </p:contentPart>
        </mc:Choice>
        <mc:Fallback xmlns="">
          <p:pic>
            <p:nvPicPr>
              <p:cNvPr id="317" name="Entrada de lápiz 316">
                <a:extLst>
                  <a:ext uri="{FF2B5EF4-FFF2-40B4-BE49-F238E27FC236}">
                    <a16:creationId xmlns:a16="http://schemas.microsoft.com/office/drawing/2014/main" id="{AC2B4862-B735-4B07-9E49-6674A977E88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267560" y="2338800"/>
                <a:ext cx="12780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331" name="Entrada de lápiz 330">
                <a:extLst>
                  <a:ext uri="{FF2B5EF4-FFF2-40B4-BE49-F238E27FC236}">
                    <a16:creationId xmlns:a16="http://schemas.microsoft.com/office/drawing/2014/main" id="{68D0D163-CD8E-4206-BF70-8A11AF5806F1}"/>
                  </a:ext>
                </a:extLst>
              </p14:cNvPr>
              <p14:cNvContentPartPr/>
              <p14:nvPr/>
            </p14:nvContentPartPr>
            <p14:xfrm>
              <a:off x="7722240" y="2160960"/>
              <a:ext cx="239760" cy="190800"/>
            </p14:xfrm>
          </p:contentPart>
        </mc:Choice>
        <mc:Fallback xmlns="">
          <p:pic>
            <p:nvPicPr>
              <p:cNvPr id="331" name="Entrada de lápiz 330">
                <a:extLst>
                  <a:ext uri="{FF2B5EF4-FFF2-40B4-BE49-F238E27FC236}">
                    <a16:creationId xmlns:a16="http://schemas.microsoft.com/office/drawing/2014/main" id="{68D0D163-CD8E-4206-BF70-8A11AF5806F1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713600" y="2151960"/>
                <a:ext cx="2574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332" name="Entrada de lápiz 331">
                <a:extLst>
                  <a:ext uri="{FF2B5EF4-FFF2-40B4-BE49-F238E27FC236}">
                    <a16:creationId xmlns:a16="http://schemas.microsoft.com/office/drawing/2014/main" id="{5170F61A-51BF-4459-8799-06AAE906CE1B}"/>
                  </a:ext>
                </a:extLst>
              </p14:cNvPr>
              <p14:cNvContentPartPr/>
              <p14:nvPr/>
            </p14:nvContentPartPr>
            <p14:xfrm>
              <a:off x="8229120" y="2097600"/>
              <a:ext cx="163080" cy="253800"/>
            </p14:xfrm>
          </p:contentPart>
        </mc:Choice>
        <mc:Fallback xmlns="">
          <p:pic>
            <p:nvPicPr>
              <p:cNvPr id="332" name="Entrada de lápiz 331">
                <a:extLst>
                  <a:ext uri="{FF2B5EF4-FFF2-40B4-BE49-F238E27FC236}">
                    <a16:creationId xmlns:a16="http://schemas.microsoft.com/office/drawing/2014/main" id="{5170F61A-51BF-4459-8799-06AAE906CE1B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220120" y="2088960"/>
                <a:ext cx="18072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335" name="Entrada de lápiz 334">
                <a:extLst>
                  <a:ext uri="{FF2B5EF4-FFF2-40B4-BE49-F238E27FC236}">
                    <a16:creationId xmlns:a16="http://schemas.microsoft.com/office/drawing/2014/main" id="{B374DC22-DA17-4936-98F2-5A33026C750C}"/>
                  </a:ext>
                </a:extLst>
              </p14:cNvPr>
              <p14:cNvContentPartPr/>
              <p14:nvPr/>
            </p14:nvContentPartPr>
            <p14:xfrm>
              <a:off x="8646000" y="2104080"/>
              <a:ext cx="186480" cy="140040"/>
            </p14:xfrm>
          </p:contentPart>
        </mc:Choice>
        <mc:Fallback xmlns="">
          <p:pic>
            <p:nvPicPr>
              <p:cNvPr id="335" name="Entrada de lápiz 334">
                <a:extLst>
                  <a:ext uri="{FF2B5EF4-FFF2-40B4-BE49-F238E27FC236}">
                    <a16:creationId xmlns:a16="http://schemas.microsoft.com/office/drawing/2014/main" id="{B374DC22-DA17-4936-98F2-5A33026C750C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637000" y="2095440"/>
                <a:ext cx="2041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340" name="Entrada de lápiz 339">
                <a:extLst>
                  <a:ext uri="{FF2B5EF4-FFF2-40B4-BE49-F238E27FC236}">
                    <a16:creationId xmlns:a16="http://schemas.microsoft.com/office/drawing/2014/main" id="{C5D092FF-A8BF-4533-A215-B7CB435B68CE}"/>
                  </a:ext>
                </a:extLst>
              </p14:cNvPr>
              <p14:cNvContentPartPr/>
              <p14:nvPr/>
            </p14:nvContentPartPr>
            <p14:xfrm>
              <a:off x="8853360" y="2105160"/>
              <a:ext cx="132840" cy="114480"/>
            </p14:xfrm>
          </p:contentPart>
        </mc:Choice>
        <mc:Fallback xmlns="">
          <p:pic>
            <p:nvPicPr>
              <p:cNvPr id="340" name="Entrada de lápiz 339">
                <a:extLst>
                  <a:ext uri="{FF2B5EF4-FFF2-40B4-BE49-F238E27FC236}">
                    <a16:creationId xmlns:a16="http://schemas.microsoft.com/office/drawing/2014/main" id="{C5D092FF-A8BF-4533-A215-B7CB435B68CE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844360" y="2096520"/>
                <a:ext cx="15048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341" name="Entrada de lápiz 340">
                <a:extLst>
                  <a:ext uri="{FF2B5EF4-FFF2-40B4-BE49-F238E27FC236}">
                    <a16:creationId xmlns:a16="http://schemas.microsoft.com/office/drawing/2014/main" id="{C6706BFA-D9BC-4EF3-8009-BA076CC82DAF}"/>
                  </a:ext>
                </a:extLst>
              </p14:cNvPr>
              <p14:cNvContentPartPr/>
              <p14:nvPr/>
            </p14:nvContentPartPr>
            <p14:xfrm>
              <a:off x="9053520" y="2053320"/>
              <a:ext cx="185760" cy="129240"/>
            </p14:xfrm>
          </p:contentPart>
        </mc:Choice>
        <mc:Fallback xmlns="">
          <p:pic>
            <p:nvPicPr>
              <p:cNvPr id="341" name="Entrada de lápiz 340">
                <a:extLst>
                  <a:ext uri="{FF2B5EF4-FFF2-40B4-BE49-F238E27FC236}">
                    <a16:creationId xmlns:a16="http://schemas.microsoft.com/office/drawing/2014/main" id="{C6706BFA-D9BC-4EF3-8009-BA076CC82DA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044520" y="2044680"/>
                <a:ext cx="2034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342" name="Entrada de lápiz 341">
                <a:extLst>
                  <a:ext uri="{FF2B5EF4-FFF2-40B4-BE49-F238E27FC236}">
                    <a16:creationId xmlns:a16="http://schemas.microsoft.com/office/drawing/2014/main" id="{D8AEF8D7-CA35-4843-A0A8-8126181DB724}"/>
                  </a:ext>
                </a:extLst>
              </p14:cNvPr>
              <p14:cNvContentPartPr/>
              <p14:nvPr/>
            </p14:nvContentPartPr>
            <p14:xfrm>
              <a:off x="8613600" y="2292360"/>
              <a:ext cx="654120" cy="33120"/>
            </p14:xfrm>
          </p:contentPart>
        </mc:Choice>
        <mc:Fallback xmlns="">
          <p:pic>
            <p:nvPicPr>
              <p:cNvPr id="342" name="Entrada de lápiz 341">
                <a:extLst>
                  <a:ext uri="{FF2B5EF4-FFF2-40B4-BE49-F238E27FC236}">
                    <a16:creationId xmlns:a16="http://schemas.microsoft.com/office/drawing/2014/main" id="{D8AEF8D7-CA35-4843-A0A8-8126181DB724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604600" y="2283720"/>
                <a:ext cx="6717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343" name="Entrada de lápiz 342">
                <a:extLst>
                  <a:ext uri="{FF2B5EF4-FFF2-40B4-BE49-F238E27FC236}">
                    <a16:creationId xmlns:a16="http://schemas.microsoft.com/office/drawing/2014/main" id="{FB034B07-F3C1-4201-83CB-71CF286219FA}"/>
                  </a:ext>
                </a:extLst>
              </p14:cNvPr>
              <p14:cNvContentPartPr/>
              <p14:nvPr/>
            </p14:nvContentPartPr>
            <p14:xfrm>
              <a:off x="8873520" y="2410080"/>
              <a:ext cx="208800" cy="143640"/>
            </p14:xfrm>
          </p:contentPart>
        </mc:Choice>
        <mc:Fallback xmlns="">
          <p:pic>
            <p:nvPicPr>
              <p:cNvPr id="343" name="Entrada de lápiz 342">
                <a:extLst>
                  <a:ext uri="{FF2B5EF4-FFF2-40B4-BE49-F238E27FC236}">
                    <a16:creationId xmlns:a16="http://schemas.microsoft.com/office/drawing/2014/main" id="{FB034B07-F3C1-4201-83CB-71CF286219FA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864880" y="2401440"/>
                <a:ext cx="2264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344" name="Entrada de lápiz 343">
                <a:extLst>
                  <a:ext uri="{FF2B5EF4-FFF2-40B4-BE49-F238E27FC236}">
                    <a16:creationId xmlns:a16="http://schemas.microsoft.com/office/drawing/2014/main" id="{62E6F3A0-4D55-4CC0-987C-AC20A70BDE3B}"/>
                  </a:ext>
                </a:extLst>
              </p14:cNvPr>
              <p14:cNvContentPartPr/>
              <p14:nvPr/>
            </p14:nvContentPartPr>
            <p14:xfrm>
              <a:off x="9487320" y="2186520"/>
              <a:ext cx="33840" cy="91440"/>
            </p14:xfrm>
          </p:contentPart>
        </mc:Choice>
        <mc:Fallback xmlns="">
          <p:pic>
            <p:nvPicPr>
              <p:cNvPr id="344" name="Entrada de lápiz 343">
                <a:extLst>
                  <a:ext uri="{FF2B5EF4-FFF2-40B4-BE49-F238E27FC236}">
                    <a16:creationId xmlns:a16="http://schemas.microsoft.com/office/drawing/2014/main" id="{62E6F3A0-4D55-4CC0-987C-AC20A70BDE3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478680" y="2177520"/>
                <a:ext cx="514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345" name="Entrada de lápiz 344">
                <a:extLst>
                  <a:ext uri="{FF2B5EF4-FFF2-40B4-BE49-F238E27FC236}">
                    <a16:creationId xmlns:a16="http://schemas.microsoft.com/office/drawing/2014/main" id="{B2B39D32-FF5B-4355-A556-AB41F13CC7E4}"/>
                  </a:ext>
                </a:extLst>
              </p14:cNvPr>
              <p14:cNvContentPartPr/>
              <p14:nvPr/>
            </p14:nvContentPartPr>
            <p14:xfrm>
              <a:off x="9444120" y="2241240"/>
              <a:ext cx="122400" cy="23040"/>
            </p14:xfrm>
          </p:contentPart>
        </mc:Choice>
        <mc:Fallback xmlns="">
          <p:pic>
            <p:nvPicPr>
              <p:cNvPr id="345" name="Entrada de lápiz 344">
                <a:extLst>
                  <a:ext uri="{FF2B5EF4-FFF2-40B4-BE49-F238E27FC236}">
                    <a16:creationId xmlns:a16="http://schemas.microsoft.com/office/drawing/2014/main" id="{B2B39D32-FF5B-4355-A556-AB41F13CC7E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435120" y="2232600"/>
                <a:ext cx="1400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346" name="Entrada de lápiz 345">
                <a:extLst>
                  <a:ext uri="{FF2B5EF4-FFF2-40B4-BE49-F238E27FC236}">
                    <a16:creationId xmlns:a16="http://schemas.microsoft.com/office/drawing/2014/main" id="{CD2EA66E-BEEC-4D00-AAF2-F9213C5FB11A}"/>
                  </a:ext>
                </a:extLst>
              </p14:cNvPr>
              <p14:cNvContentPartPr/>
              <p14:nvPr/>
            </p14:nvContentPartPr>
            <p14:xfrm>
              <a:off x="9663360" y="2098680"/>
              <a:ext cx="178560" cy="124920"/>
            </p14:xfrm>
          </p:contentPart>
        </mc:Choice>
        <mc:Fallback xmlns="">
          <p:pic>
            <p:nvPicPr>
              <p:cNvPr id="346" name="Entrada de lápiz 345">
                <a:extLst>
                  <a:ext uri="{FF2B5EF4-FFF2-40B4-BE49-F238E27FC236}">
                    <a16:creationId xmlns:a16="http://schemas.microsoft.com/office/drawing/2014/main" id="{CD2EA66E-BEEC-4D00-AAF2-F9213C5FB11A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654360" y="2090040"/>
                <a:ext cx="19620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370" name="Entrada de lápiz 369">
                <a:extLst>
                  <a:ext uri="{FF2B5EF4-FFF2-40B4-BE49-F238E27FC236}">
                    <a16:creationId xmlns:a16="http://schemas.microsoft.com/office/drawing/2014/main" id="{56DE16E5-061D-42AC-BED7-97778BF0F22B}"/>
                  </a:ext>
                </a:extLst>
              </p14:cNvPr>
              <p14:cNvContentPartPr/>
              <p14:nvPr/>
            </p14:nvContentPartPr>
            <p14:xfrm>
              <a:off x="9873240" y="2113440"/>
              <a:ext cx="136080" cy="113760"/>
            </p14:xfrm>
          </p:contentPart>
        </mc:Choice>
        <mc:Fallback xmlns="">
          <p:pic>
            <p:nvPicPr>
              <p:cNvPr id="370" name="Entrada de lápiz 369">
                <a:extLst>
                  <a:ext uri="{FF2B5EF4-FFF2-40B4-BE49-F238E27FC236}">
                    <a16:creationId xmlns:a16="http://schemas.microsoft.com/office/drawing/2014/main" id="{56DE16E5-061D-42AC-BED7-97778BF0F22B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864240" y="2104800"/>
                <a:ext cx="1537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374" name="Entrada de lápiz 373">
                <a:extLst>
                  <a:ext uri="{FF2B5EF4-FFF2-40B4-BE49-F238E27FC236}">
                    <a16:creationId xmlns:a16="http://schemas.microsoft.com/office/drawing/2014/main" id="{AF856113-D2AE-4257-AC10-8F7B83EA338E}"/>
                  </a:ext>
                </a:extLst>
              </p14:cNvPr>
              <p14:cNvContentPartPr/>
              <p14:nvPr/>
            </p14:nvContentPartPr>
            <p14:xfrm>
              <a:off x="10057560" y="2040360"/>
              <a:ext cx="200520" cy="148320"/>
            </p14:xfrm>
          </p:contentPart>
        </mc:Choice>
        <mc:Fallback xmlns="">
          <p:pic>
            <p:nvPicPr>
              <p:cNvPr id="374" name="Entrada de lápiz 373">
                <a:extLst>
                  <a:ext uri="{FF2B5EF4-FFF2-40B4-BE49-F238E27FC236}">
                    <a16:creationId xmlns:a16="http://schemas.microsoft.com/office/drawing/2014/main" id="{AF856113-D2AE-4257-AC10-8F7B83EA338E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0048560" y="2031720"/>
                <a:ext cx="2181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419" name="Entrada de lápiz 418">
                <a:extLst>
                  <a:ext uri="{FF2B5EF4-FFF2-40B4-BE49-F238E27FC236}">
                    <a16:creationId xmlns:a16="http://schemas.microsoft.com/office/drawing/2014/main" id="{7070D063-5557-4850-A046-829817534475}"/>
                  </a:ext>
                </a:extLst>
              </p14:cNvPr>
              <p14:cNvContentPartPr/>
              <p14:nvPr/>
            </p14:nvContentPartPr>
            <p14:xfrm>
              <a:off x="10419360" y="2004360"/>
              <a:ext cx="135720" cy="423000"/>
            </p14:xfrm>
          </p:contentPart>
        </mc:Choice>
        <mc:Fallback xmlns="">
          <p:pic>
            <p:nvPicPr>
              <p:cNvPr id="419" name="Entrada de lápiz 418">
                <a:extLst>
                  <a:ext uri="{FF2B5EF4-FFF2-40B4-BE49-F238E27FC236}">
                    <a16:creationId xmlns:a16="http://schemas.microsoft.com/office/drawing/2014/main" id="{7070D063-5557-4850-A046-829817534475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0410360" y="1995360"/>
                <a:ext cx="153360" cy="44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42" name="Grupo 441">
            <a:extLst>
              <a:ext uri="{FF2B5EF4-FFF2-40B4-BE49-F238E27FC236}">
                <a16:creationId xmlns:a16="http://schemas.microsoft.com/office/drawing/2014/main" id="{F6D7A504-13DD-416C-AD55-59BEE096FF01}"/>
              </a:ext>
            </a:extLst>
          </p:cNvPr>
          <p:cNvGrpSpPr/>
          <p:nvPr/>
        </p:nvGrpSpPr>
        <p:grpSpPr>
          <a:xfrm>
            <a:off x="6666360" y="3093000"/>
            <a:ext cx="950040" cy="197280"/>
            <a:chOff x="6666360" y="3093000"/>
            <a:chExt cx="95004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424" name="Entrada de lápiz 423">
                  <a:extLst>
                    <a:ext uri="{FF2B5EF4-FFF2-40B4-BE49-F238E27FC236}">
                      <a16:creationId xmlns:a16="http://schemas.microsoft.com/office/drawing/2014/main" id="{67D9C1B6-CBAD-4AD6-BBB6-CCF211A86E5D}"/>
                    </a:ext>
                  </a:extLst>
                </p14:cNvPr>
                <p14:cNvContentPartPr/>
                <p14:nvPr/>
              </p14:nvContentPartPr>
              <p14:xfrm>
                <a:off x="6666360" y="3113520"/>
                <a:ext cx="44280" cy="176760"/>
              </p14:xfrm>
            </p:contentPart>
          </mc:Choice>
          <mc:Fallback xmlns="">
            <p:pic>
              <p:nvPicPr>
                <p:cNvPr id="424" name="Entrada de lápiz 423">
                  <a:extLst>
                    <a:ext uri="{FF2B5EF4-FFF2-40B4-BE49-F238E27FC236}">
                      <a16:creationId xmlns:a16="http://schemas.microsoft.com/office/drawing/2014/main" id="{67D9C1B6-CBAD-4AD6-BBB6-CCF211A86E5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657720" y="3104520"/>
                  <a:ext cx="619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425" name="Entrada de lápiz 424">
                  <a:extLst>
                    <a:ext uri="{FF2B5EF4-FFF2-40B4-BE49-F238E27FC236}">
                      <a16:creationId xmlns:a16="http://schemas.microsoft.com/office/drawing/2014/main" id="{C30A6E4E-0077-4590-AB3D-B67DF7671535}"/>
                    </a:ext>
                  </a:extLst>
                </p14:cNvPr>
                <p14:cNvContentPartPr/>
                <p14:nvPr/>
              </p14:nvContentPartPr>
              <p14:xfrm>
                <a:off x="6753120" y="3141240"/>
                <a:ext cx="160560" cy="136440"/>
              </p14:xfrm>
            </p:contentPart>
          </mc:Choice>
          <mc:Fallback xmlns="">
            <p:pic>
              <p:nvPicPr>
                <p:cNvPr id="425" name="Entrada de lápiz 424">
                  <a:extLst>
                    <a:ext uri="{FF2B5EF4-FFF2-40B4-BE49-F238E27FC236}">
                      <a16:creationId xmlns:a16="http://schemas.microsoft.com/office/drawing/2014/main" id="{C30A6E4E-0077-4590-AB3D-B67DF767153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744480" y="3132600"/>
                  <a:ext cx="1782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426" name="Entrada de lápiz 425">
                  <a:extLst>
                    <a:ext uri="{FF2B5EF4-FFF2-40B4-BE49-F238E27FC236}">
                      <a16:creationId xmlns:a16="http://schemas.microsoft.com/office/drawing/2014/main" id="{61AC8864-4DA5-4F62-A88D-4E9D82F7A80C}"/>
                    </a:ext>
                  </a:extLst>
                </p14:cNvPr>
                <p14:cNvContentPartPr/>
                <p14:nvPr/>
              </p14:nvContentPartPr>
              <p14:xfrm>
                <a:off x="7093320" y="3165720"/>
                <a:ext cx="133200" cy="9720"/>
              </p14:xfrm>
            </p:contentPart>
          </mc:Choice>
          <mc:Fallback xmlns="">
            <p:pic>
              <p:nvPicPr>
                <p:cNvPr id="426" name="Entrada de lápiz 425">
                  <a:extLst>
                    <a:ext uri="{FF2B5EF4-FFF2-40B4-BE49-F238E27FC236}">
                      <a16:creationId xmlns:a16="http://schemas.microsoft.com/office/drawing/2014/main" id="{61AC8864-4DA5-4F62-A88D-4E9D82F7A80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084320" y="3156720"/>
                  <a:ext cx="1508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427" name="Entrada de lápiz 426">
                  <a:extLst>
                    <a:ext uri="{FF2B5EF4-FFF2-40B4-BE49-F238E27FC236}">
                      <a16:creationId xmlns:a16="http://schemas.microsoft.com/office/drawing/2014/main" id="{79D4675C-7F28-4D09-963C-2FC7639D3FA5}"/>
                    </a:ext>
                  </a:extLst>
                </p14:cNvPr>
                <p14:cNvContentPartPr/>
                <p14:nvPr/>
              </p14:nvContentPartPr>
              <p14:xfrm>
                <a:off x="7120680" y="3247080"/>
                <a:ext cx="178920" cy="11880"/>
              </p14:xfrm>
            </p:contentPart>
          </mc:Choice>
          <mc:Fallback xmlns="">
            <p:pic>
              <p:nvPicPr>
                <p:cNvPr id="427" name="Entrada de lápiz 426">
                  <a:extLst>
                    <a:ext uri="{FF2B5EF4-FFF2-40B4-BE49-F238E27FC236}">
                      <a16:creationId xmlns:a16="http://schemas.microsoft.com/office/drawing/2014/main" id="{79D4675C-7F28-4D09-963C-2FC7639D3FA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12040" y="3238080"/>
                  <a:ext cx="1965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428" name="Entrada de lápiz 427">
                  <a:extLst>
                    <a:ext uri="{FF2B5EF4-FFF2-40B4-BE49-F238E27FC236}">
                      <a16:creationId xmlns:a16="http://schemas.microsoft.com/office/drawing/2014/main" id="{A5146D6F-4F2F-47CE-8F4F-F2207E30A5C5}"/>
                    </a:ext>
                  </a:extLst>
                </p14:cNvPr>
                <p14:cNvContentPartPr/>
                <p14:nvPr/>
              </p14:nvContentPartPr>
              <p14:xfrm>
                <a:off x="7454400" y="3093000"/>
                <a:ext cx="162000" cy="165240"/>
              </p14:xfrm>
            </p:contentPart>
          </mc:Choice>
          <mc:Fallback xmlns="">
            <p:pic>
              <p:nvPicPr>
                <p:cNvPr id="428" name="Entrada de lápiz 427">
                  <a:extLst>
                    <a:ext uri="{FF2B5EF4-FFF2-40B4-BE49-F238E27FC236}">
                      <a16:creationId xmlns:a16="http://schemas.microsoft.com/office/drawing/2014/main" id="{A5146D6F-4F2F-47CE-8F4F-F2207E30A5C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445760" y="3084000"/>
                  <a:ext cx="17964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1" name="Grupo 440">
            <a:extLst>
              <a:ext uri="{FF2B5EF4-FFF2-40B4-BE49-F238E27FC236}">
                <a16:creationId xmlns:a16="http://schemas.microsoft.com/office/drawing/2014/main" id="{669E5654-1F5A-45B8-9C7F-26A445BD4483}"/>
              </a:ext>
            </a:extLst>
          </p:cNvPr>
          <p:cNvGrpSpPr/>
          <p:nvPr/>
        </p:nvGrpSpPr>
        <p:grpSpPr>
          <a:xfrm>
            <a:off x="7942560" y="2875560"/>
            <a:ext cx="2519280" cy="748440"/>
            <a:chOff x="7942560" y="2875560"/>
            <a:chExt cx="2519280" cy="74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429" name="Entrada de lápiz 428">
                  <a:extLst>
                    <a:ext uri="{FF2B5EF4-FFF2-40B4-BE49-F238E27FC236}">
                      <a16:creationId xmlns:a16="http://schemas.microsoft.com/office/drawing/2014/main" id="{008827CF-3D58-488A-97FC-AD732DE1B390}"/>
                    </a:ext>
                  </a:extLst>
                </p14:cNvPr>
                <p14:cNvContentPartPr/>
                <p14:nvPr/>
              </p14:nvContentPartPr>
              <p14:xfrm>
                <a:off x="7942560" y="2995440"/>
                <a:ext cx="196200" cy="628560"/>
              </p14:xfrm>
            </p:contentPart>
          </mc:Choice>
          <mc:Fallback xmlns="">
            <p:pic>
              <p:nvPicPr>
                <p:cNvPr id="429" name="Entrada de lápiz 428">
                  <a:extLst>
                    <a:ext uri="{FF2B5EF4-FFF2-40B4-BE49-F238E27FC236}">
                      <a16:creationId xmlns:a16="http://schemas.microsoft.com/office/drawing/2014/main" id="{008827CF-3D58-488A-97FC-AD732DE1B39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933920" y="2986800"/>
                  <a:ext cx="213840" cy="64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430" name="Entrada de lápiz 429">
                  <a:extLst>
                    <a:ext uri="{FF2B5EF4-FFF2-40B4-BE49-F238E27FC236}">
                      <a16:creationId xmlns:a16="http://schemas.microsoft.com/office/drawing/2014/main" id="{344B82A3-18D1-4288-BA07-B54F983E71FE}"/>
                    </a:ext>
                  </a:extLst>
                </p14:cNvPr>
                <p14:cNvContentPartPr/>
                <p14:nvPr/>
              </p14:nvContentPartPr>
              <p14:xfrm>
                <a:off x="8385360" y="3033240"/>
                <a:ext cx="173160" cy="124200"/>
              </p14:xfrm>
            </p:contentPart>
          </mc:Choice>
          <mc:Fallback xmlns="">
            <p:pic>
              <p:nvPicPr>
                <p:cNvPr id="430" name="Entrada de lápiz 429">
                  <a:extLst>
                    <a:ext uri="{FF2B5EF4-FFF2-40B4-BE49-F238E27FC236}">
                      <a16:creationId xmlns:a16="http://schemas.microsoft.com/office/drawing/2014/main" id="{344B82A3-18D1-4288-BA07-B54F983E71F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376360" y="3024600"/>
                  <a:ext cx="1908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31" name="Entrada de lápiz 430">
                  <a:extLst>
                    <a:ext uri="{FF2B5EF4-FFF2-40B4-BE49-F238E27FC236}">
                      <a16:creationId xmlns:a16="http://schemas.microsoft.com/office/drawing/2014/main" id="{FDA6EDF7-C903-418A-B402-27122EE96291}"/>
                    </a:ext>
                  </a:extLst>
                </p14:cNvPr>
                <p14:cNvContentPartPr/>
                <p14:nvPr/>
              </p14:nvContentPartPr>
              <p14:xfrm>
                <a:off x="8618640" y="3034320"/>
                <a:ext cx="176400" cy="110160"/>
              </p14:xfrm>
            </p:contentPart>
          </mc:Choice>
          <mc:Fallback xmlns="">
            <p:pic>
              <p:nvPicPr>
                <p:cNvPr id="431" name="Entrada de lápiz 430">
                  <a:extLst>
                    <a:ext uri="{FF2B5EF4-FFF2-40B4-BE49-F238E27FC236}">
                      <a16:creationId xmlns:a16="http://schemas.microsoft.com/office/drawing/2014/main" id="{FDA6EDF7-C903-418A-B402-27122EE9629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610000" y="3025320"/>
                  <a:ext cx="194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432" name="Entrada de lápiz 431">
                  <a:extLst>
                    <a:ext uri="{FF2B5EF4-FFF2-40B4-BE49-F238E27FC236}">
                      <a16:creationId xmlns:a16="http://schemas.microsoft.com/office/drawing/2014/main" id="{E23E6933-3A24-4737-94E6-1A512C2B696D}"/>
                    </a:ext>
                  </a:extLst>
                </p14:cNvPr>
                <p14:cNvContentPartPr/>
                <p14:nvPr/>
              </p14:nvContentPartPr>
              <p14:xfrm>
                <a:off x="8861640" y="2954400"/>
                <a:ext cx="188640" cy="140760"/>
              </p14:xfrm>
            </p:contentPart>
          </mc:Choice>
          <mc:Fallback xmlns="">
            <p:pic>
              <p:nvPicPr>
                <p:cNvPr id="432" name="Entrada de lápiz 431">
                  <a:extLst>
                    <a:ext uri="{FF2B5EF4-FFF2-40B4-BE49-F238E27FC236}">
                      <a16:creationId xmlns:a16="http://schemas.microsoft.com/office/drawing/2014/main" id="{E23E6933-3A24-4737-94E6-1A512C2B696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853000" y="2945760"/>
                  <a:ext cx="2062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433" name="Entrada de lápiz 432">
                  <a:extLst>
                    <a:ext uri="{FF2B5EF4-FFF2-40B4-BE49-F238E27FC236}">
                      <a16:creationId xmlns:a16="http://schemas.microsoft.com/office/drawing/2014/main" id="{9F870C1B-1C94-4E3A-BAF5-4299C76E0A1D}"/>
                    </a:ext>
                  </a:extLst>
                </p14:cNvPr>
                <p14:cNvContentPartPr/>
                <p14:nvPr/>
              </p14:nvContentPartPr>
              <p14:xfrm>
                <a:off x="9250800" y="2964120"/>
                <a:ext cx="14040" cy="100080"/>
              </p14:xfrm>
            </p:contentPart>
          </mc:Choice>
          <mc:Fallback xmlns="">
            <p:pic>
              <p:nvPicPr>
                <p:cNvPr id="433" name="Entrada de lápiz 432">
                  <a:extLst>
                    <a:ext uri="{FF2B5EF4-FFF2-40B4-BE49-F238E27FC236}">
                      <a16:creationId xmlns:a16="http://schemas.microsoft.com/office/drawing/2014/main" id="{9F870C1B-1C94-4E3A-BAF5-4299C76E0A1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241800" y="2955480"/>
                  <a:ext cx="316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434" name="Entrada de lápiz 433">
                  <a:extLst>
                    <a:ext uri="{FF2B5EF4-FFF2-40B4-BE49-F238E27FC236}">
                      <a16:creationId xmlns:a16="http://schemas.microsoft.com/office/drawing/2014/main" id="{63B45C52-57C6-4A6A-8E4B-0F2DDDBE0109}"/>
                    </a:ext>
                  </a:extLst>
                </p14:cNvPr>
                <p14:cNvContentPartPr/>
                <p14:nvPr/>
              </p14:nvContentPartPr>
              <p14:xfrm>
                <a:off x="9150720" y="3033600"/>
                <a:ext cx="184320" cy="18000"/>
              </p14:xfrm>
            </p:contentPart>
          </mc:Choice>
          <mc:Fallback xmlns="">
            <p:pic>
              <p:nvPicPr>
                <p:cNvPr id="434" name="Entrada de lápiz 433">
                  <a:extLst>
                    <a:ext uri="{FF2B5EF4-FFF2-40B4-BE49-F238E27FC236}">
                      <a16:creationId xmlns:a16="http://schemas.microsoft.com/office/drawing/2014/main" id="{63B45C52-57C6-4A6A-8E4B-0F2DDDBE010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142080" y="3024600"/>
                  <a:ext cx="2019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435" name="Entrada de lápiz 434">
                  <a:extLst>
                    <a:ext uri="{FF2B5EF4-FFF2-40B4-BE49-F238E27FC236}">
                      <a16:creationId xmlns:a16="http://schemas.microsoft.com/office/drawing/2014/main" id="{2D5FBBE8-CD30-4B14-B2A0-055ABC01DA6A}"/>
                    </a:ext>
                  </a:extLst>
                </p14:cNvPr>
                <p14:cNvContentPartPr/>
                <p14:nvPr/>
              </p14:nvContentPartPr>
              <p14:xfrm>
                <a:off x="9391560" y="2913000"/>
                <a:ext cx="167760" cy="168120"/>
              </p14:xfrm>
            </p:contentPart>
          </mc:Choice>
          <mc:Fallback xmlns="">
            <p:pic>
              <p:nvPicPr>
                <p:cNvPr id="435" name="Entrada de lápiz 434">
                  <a:extLst>
                    <a:ext uri="{FF2B5EF4-FFF2-40B4-BE49-F238E27FC236}">
                      <a16:creationId xmlns:a16="http://schemas.microsoft.com/office/drawing/2014/main" id="{2D5FBBE8-CD30-4B14-B2A0-055ABC01DA6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382560" y="2904360"/>
                  <a:ext cx="1854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436" name="Entrada de lápiz 435">
                  <a:extLst>
                    <a:ext uri="{FF2B5EF4-FFF2-40B4-BE49-F238E27FC236}">
                      <a16:creationId xmlns:a16="http://schemas.microsoft.com/office/drawing/2014/main" id="{36A3C7B1-A9AA-4EC4-B90C-E8D133E50752}"/>
                    </a:ext>
                  </a:extLst>
                </p14:cNvPr>
                <p14:cNvContentPartPr/>
                <p14:nvPr/>
              </p14:nvContentPartPr>
              <p14:xfrm>
                <a:off x="9603600" y="2940360"/>
                <a:ext cx="123480" cy="118440"/>
              </p14:xfrm>
            </p:contentPart>
          </mc:Choice>
          <mc:Fallback xmlns="">
            <p:pic>
              <p:nvPicPr>
                <p:cNvPr id="436" name="Entrada de lápiz 435">
                  <a:extLst>
                    <a:ext uri="{FF2B5EF4-FFF2-40B4-BE49-F238E27FC236}">
                      <a16:creationId xmlns:a16="http://schemas.microsoft.com/office/drawing/2014/main" id="{36A3C7B1-A9AA-4EC4-B90C-E8D133E5075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594600" y="2931360"/>
                  <a:ext cx="141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437" name="Entrada de lápiz 436">
                  <a:extLst>
                    <a:ext uri="{FF2B5EF4-FFF2-40B4-BE49-F238E27FC236}">
                      <a16:creationId xmlns:a16="http://schemas.microsoft.com/office/drawing/2014/main" id="{9F138275-52B2-44D9-99E8-49F2282A5860}"/>
                    </a:ext>
                  </a:extLst>
                </p14:cNvPr>
                <p14:cNvContentPartPr/>
                <p14:nvPr/>
              </p14:nvContentPartPr>
              <p14:xfrm>
                <a:off x="9806280" y="2875560"/>
                <a:ext cx="178560" cy="209160"/>
              </p14:xfrm>
            </p:contentPart>
          </mc:Choice>
          <mc:Fallback xmlns="">
            <p:pic>
              <p:nvPicPr>
                <p:cNvPr id="437" name="Entrada de lápiz 436">
                  <a:extLst>
                    <a:ext uri="{FF2B5EF4-FFF2-40B4-BE49-F238E27FC236}">
                      <a16:creationId xmlns:a16="http://schemas.microsoft.com/office/drawing/2014/main" id="{9F138275-52B2-44D9-99E8-49F2282A586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797280" y="2866920"/>
                  <a:ext cx="1962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438" name="Entrada de lápiz 437">
                  <a:extLst>
                    <a:ext uri="{FF2B5EF4-FFF2-40B4-BE49-F238E27FC236}">
                      <a16:creationId xmlns:a16="http://schemas.microsoft.com/office/drawing/2014/main" id="{CAB243EA-C1D3-4D44-8778-04FF557E9568}"/>
                    </a:ext>
                  </a:extLst>
                </p14:cNvPr>
                <p14:cNvContentPartPr/>
                <p14:nvPr/>
              </p14:nvContentPartPr>
              <p14:xfrm>
                <a:off x="8422800" y="3160320"/>
                <a:ext cx="1659600" cy="101880"/>
              </p14:xfrm>
            </p:contentPart>
          </mc:Choice>
          <mc:Fallback xmlns="">
            <p:pic>
              <p:nvPicPr>
                <p:cNvPr id="438" name="Entrada de lápiz 437">
                  <a:extLst>
                    <a:ext uri="{FF2B5EF4-FFF2-40B4-BE49-F238E27FC236}">
                      <a16:creationId xmlns:a16="http://schemas.microsoft.com/office/drawing/2014/main" id="{CAB243EA-C1D3-4D44-8778-04FF557E956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414160" y="3151320"/>
                  <a:ext cx="16772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439" name="Entrada de lápiz 438">
                  <a:extLst>
                    <a:ext uri="{FF2B5EF4-FFF2-40B4-BE49-F238E27FC236}">
                      <a16:creationId xmlns:a16="http://schemas.microsoft.com/office/drawing/2014/main" id="{80AA1110-9B45-44FB-A622-DEACF5F15680}"/>
                    </a:ext>
                  </a:extLst>
                </p14:cNvPr>
                <p14:cNvContentPartPr/>
                <p14:nvPr/>
              </p14:nvContentPartPr>
              <p14:xfrm>
                <a:off x="9162600" y="3357240"/>
                <a:ext cx="236880" cy="148320"/>
              </p14:xfrm>
            </p:contentPart>
          </mc:Choice>
          <mc:Fallback xmlns="">
            <p:pic>
              <p:nvPicPr>
                <p:cNvPr id="439" name="Entrada de lápiz 438">
                  <a:extLst>
                    <a:ext uri="{FF2B5EF4-FFF2-40B4-BE49-F238E27FC236}">
                      <a16:creationId xmlns:a16="http://schemas.microsoft.com/office/drawing/2014/main" id="{80AA1110-9B45-44FB-A622-DEACF5F1568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153600" y="3348240"/>
                  <a:ext cx="2545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440" name="Entrada de lápiz 439">
                  <a:extLst>
                    <a:ext uri="{FF2B5EF4-FFF2-40B4-BE49-F238E27FC236}">
                      <a16:creationId xmlns:a16="http://schemas.microsoft.com/office/drawing/2014/main" id="{ACD81880-1FF5-4656-BB01-430377E37161}"/>
                    </a:ext>
                  </a:extLst>
                </p14:cNvPr>
                <p14:cNvContentPartPr/>
                <p14:nvPr/>
              </p14:nvContentPartPr>
              <p14:xfrm>
                <a:off x="10240800" y="2936040"/>
                <a:ext cx="221040" cy="597960"/>
              </p14:xfrm>
            </p:contentPart>
          </mc:Choice>
          <mc:Fallback xmlns="">
            <p:pic>
              <p:nvPicPr>
                <p:cNvPr id="440" name="Entrada de lápiz 439">
                  <a:extLst>
                    <a:ext uri="{FF2B5EF4-FFF2-40B4-BE49-F238E27FC236}">
                      <a16:creationId xmlns:a16="http://schemas.microsoft.com/office/drawing/2014/main" id="{ACD81880-1FF5-4656-BB01-430377E3716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231800" y="2927040"/>
                  <a:ext cx="238680" cy="61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5" name="Grupo 454">
            <a:extLst>
              <a:ext uri="{FF2B5EF4-FFF2-40B4-BE49-F238E27FC236}">
                <a16:creationId xmlns:a16="http://schemas.microsoft.com/office/drawing/2014/main" id="{C6EB19AC-568E-4339-B970-FE2DED16CD17}"/>
              </a:ext>
            </a:extLst>
          </p:cNvPr>
          <p:cNvGrpSpPr/>
          <p:nvPr/>
        </p:nvGrpSpPr>
        <p:grpSpPr>
          <a:xfrm>
            <a:off x="6348120" y="4058160"/>
            <a:ext cx="2096640" cy="609120"/>
            <a:chOff x="6348120" y="4058160"/>
            <a:chExt cx="2096640" cy="60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443" name="Entrada de lápiz 442">
                  <a:extLst>
                    <a:ext uri="{FF2B5EF4-FFF2-40B4-BE49-F238E27FC236}">
                      <a16:creationId xmlns:a16="http://schemas.microsoft.com/office/drawing/2014/main" id="{1D486EF5-C6DF-4CD8-BE14-D3E93B8C493C}"/>
                    </a:ext>
                  </a:extLst>
                </p14:cNvPr>
                <p14:cNvContentPartPr/>
                <p14:nvPr/>
              </p14:nvContentPartPr>
              <p14:xfrm>
                <a:off x="6679680" y="4058160"/>
                <a:ext cx="118080" cy="154800"/>
              </p14:xfrm>
            </p:contentPart>
          </mc:Choice>
          <mc:Fallback xmlns="">
            <p:pic>
              <p:nvPicPr>
                <p:cNvPr id="443" name="Entrada de lápiz 442">
                  <a:extLst>
                    <a:ext uri="{FF2B5EF4-FFF2-40B4-BE49-F238E27FC236}">
                      <a16:creationId xmlns:a16="http://schemas.microsoft.com/office/drawing/2014/main" id="{1D486EF5-C6DF-4CD8-BE14-D3E93B8C493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670680" y="4049160"/>
                  <a:ext cx="135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444" name="Entrada de lápiz 443">
                  <a:extLst>
                    <a:ext uri="{FF2B5EF4-FFF2-40B4-BE49-F238E27FC236}">
                      <a16:creationId xmlns:a16="http://schemas.microsoft.com/office/drawing/2014/main" id="{E1BA70F7-D4FA-4F94-9311-CBD4EC582C06}"/>
                    </a:ext>
                  </a:extLst>
                </p14:cNvPr>
                <p14:cNvContentPartPr/>
                <p14:nvPr/>
              </p14:nvContentPartPr>
              <p14:xfrm>
                <a:off x="6912600" y="4087320"/>
                <a:ext cx="167760" cy="118800"/>
              </p14:xfrm>
            </p:contentPart>
          </mc:Choice>
          <mc:Fallback xmlns="">
            <p:pic>
              <p:nvPicPr>
                <p:cNvPr id="444" name="Entrada de lápiz 443">
                  <a:extLst>
                    <a:ext uri="{FF2B5EF4-FFF2-40B4-BE49-F238E27FC236}">
                      <a16:creationId xmlns:a16="http://schemas.microsoft.com/office/drawing/2014/main" id="{E1BA70F7-D4FA-4F94-9311-CBD4EC582C0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903600" y="4078320"/>
                  <a:ext cx="185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446" name="Entrada de lápiz 445">
                  <a:extLst>
                    <a:ext uri="{FF2B5EF4-FFF2-40B4-BE49-F238E27FC236}">
                      <a16:creationId xmlns:a16="http://schemas.microsoft.com/office/drawing/2014/main" id="{B69DA0C8-386A-400C-8E7D-6B0EA7DC35CA}"/>
                    </a:ext>
                  </a:extLst>
                </p14:cNvPr>
                <p14:cNvContentPartPr/>
                <p14:nvPr/>
              </p14:nvContentPartPr>
              <p14:xfrm>
                <a:off x="6348120" y="4297560"/>
                <a:ext cx="1274040" cy="94320"/>
              </p14:xfrm>
            </p:contentPart>
          </mc:Choice>
          <mc:Fallback xmlns="">
            <p:pic>
              <p:nvPicPr>
                <p:cNvPr id="446" name="Entrada de lápiz 445">
                  <a:extLst>
                    <a:ext uri="{FF2B5EF4-FFF2-40B4-BE49-F238E27FC236}">
                      <a16:creationId xmlns:a16="http://schemas.microsoft.com/office/drawing/2014/main" id="{B69DA0C8-386A-400C-8E7D-6B0EA7DC35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339480" y="4288920"/>
                  <a:ext cx="12916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448" name="Entrada de lápiz 447">
                  <a:extLst>
                    <a:ext uri="{FF2B5EF4-FFF2-40B4-BE49-F238E27FC236}">
                      <a16:creationId xmlns:a16="http://schemas.microsoft.com/office/drawing/2014/main" id="{8FCC215D-37D1-4D7D-85C3-93B7D0F154E1}"/>
                    </a:ext>
                  </a:extLst>
                </p14:cNvPr>
                <p14:cNvContentPartPr/>
                <p14:nvPr/>
              </p14:nvContentPartPr>
              <p14:xfrm>
                <a:off x="6776880" y="4525080"/>
                <a:ext cx="193680" cy="142200"/>
              </p14:xfrm>
            </p:contentPart>
          </mc:Choice>
          <mc:Fallback xmlns="">
            <p:pic>
              <p:nvPicPr>
                <p:cNvPr id="448" name="Entrada de lápiz 447">
                  <a:extLst>
                    <a:ext uri="{FF2B5EF4-FFF2-40B4-BE49-F238E27FC236}">
                      <a16:creationId xmlns:a16="http://schemas.microsoft.com/office/drawing/2014/main" id="{8FCC215D-37D1-4D7D-85C3-93B7D0F154E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767880" y="4516440"/>
                  <a:ext cx="211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449" name="Entrada de lápiz 448">
                  <a:extLst>
                    <a:ext uri="{FF2B5EF4-FFF2-40B4-BE49-F238E27FC236}">
                      <a16:creationId xmlns:a16="http://schemas.microsoft.com/office/drawing/2014/main" id="{F02BFCD1-0C3C-4DE9-A71D-4B0C895317AB}"/>
                    </a:ext>
                  </a:extLst>
                </p14:cNvPr>
                <p14:cNvContentPartPr/>
                <p14:nvPr/>
              </p14:nvContentPartPr>
              <p14:xfrm>
                <a:off x="7007280" y="4512840"/>
                <a:ext cx="84960" cy="99360"/>
              </p14:xfrm>
            </p:contentPart>
          </mc:Choice>
          <mc:Fallback xmlns="">
            <p:pic>
              <p:nvPicPr>
                <p:cNvPr id="449" name="Entrada de lápiz 448">
                  <a:extLst>
                    <a:ext uri="{FF2B5EF4-FFF2-40B4-BE49-F238E27FC236}">
                      <a16:creationId xmlns:a16="http://schemas.microsoft.com/office/drawing/2014/main" id="{F02BFCD1-0C3C-4DE9-A71D-4B0C895317A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998280" y="4503840"/>
                  <a:ext cx="1026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450" name="Entrada de lápiz 449">
                  <a:extLst>
                    <a:ext uri="{FF2B5EF4-FFF2-40B4-BE49-F238E27FC236}">
                      <a16:creationId xmlns:a16="http://schemas.microsoft.com/office/drawing/2014/main" id="{1B67CA8C-94C2-46BE-83C3-60ED5006821B}"/>
                    </a:ext>
                  </a:extLst>
                </p14:cNvPr>
                <p14:cNvContentPartPr/>
                <p14:nvPr/>
              </p14:nvContentPartPr>
              <p14:xfrm>
                <a:off x="7138320" y="4469640"/>
                <a:ext cx="226800" cy="125280"/>
              </p14:xfrm>
            </p:contentPart>
          </mc:Choice>
          <mc:Fallback xmlns="">
            <p:pic>
              <p:nvPicPr>
                <p:cNvPr id="450" name="Entrada de lápiz 449">
                  <a:extLst>
                    <a:ext uri="{FF2B5EF4-FFF2-40B4-BE49-F238E27FC236}">
                      <a16:creationId xmlns:a16="http://schemas.microsoft.com/office/drawing/2014/main" id="{1B67CA8C-94C2-46BE-83C3-60ED5006821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129680" y="4460640"/>
                  <a:ext cx="244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451" name="Entrada de lápiz 450">
                  <a:extLst>
                    <a:ext uri="{FF2B5EF4-FFF2-40B4-BE49-F238E27FC236}">
                      <a16:creationId xmlns:a16="http://schemas.microsoft.com/office/drawing/2014/main" id="{DFEC7500-C544-461B-9C80-C2488B63BD4A}"/>
                    </a:ext>
                  </a:extLst>
                </p14:cNvPr>
                <p14:cNvContentPartPr/>
                <p14:nvPr/>
              </p14:nvContentPartPr>
              <p14:xfrm>
                <a:off x="7781640" y="4254360"/>
                <a:ext cx="119880" cy="12240"/>
              </p14:xfrm>
            </p:contentPart>
          </mc:Choice>
          <mc:Fallback xmlns="">
            <p:pic>
              <p:nvPicPr>
                <p:cNvPr id="451" name="Entrada de lápiz 450">
                  <a:extLst>
                    <a:ext uri="{FF2B5EF4-FFF2-40B4-BE49-F238E27FC236}">
                      <a16:creationId xmlns:a16="http://schemas.microsoft.com/office/drawing/2014/main" id="{DFEC7500-C544-461B-9C80-C2488B63BD4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773000" y="4245360"/>
                  <a:ext cx="1375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452" name="Entrada de lápiz 451">
                  <a:extLst>
                    <a:ext uri="{FF2B5EF4-FFF2-40B4-BE49-F238E27FC236}">
                      <a16:creationId xmlns:a16="http://schemas.microsoft.com/office/drawing/2014/main" id="{B02CA0D9-4487-4BAC-BF42-75F82A7A9587}"/>
                    </a:ext>
                  </a:extLst>
                </p14:cNvPr>
                <p14:cNvContentPartPr/>
                <p14:nvPr/>
              </p14:nvContentPartPr>
              <p14:xfrm>
                <a:off x="7789560" y="4351200"/>
                <a:ext cx="126720" cy="10800"/>
              </p14:xfrm>
            </p:contentPart>
          </mc:Choice>
          <mc:Fallback xmlns="">
            <p:pic>
              <p:nvPicPr>
                <p:cNvPr id="452" name="Entrada de lápiz 451">
                  <a:extLst>
                    <a:ext uri="{FF2B5EF4-FFF2-40B4-BE49-F238E27FC236}">
                      <a16:creationId xmlns:a16="http://schemas.microsoft.com/office/drawing/2014/main" id="{B02CA0D9-4487-4BAC-BF42-75F82A7A958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780560" y="4342200"/>
                  <a:ext cx="1443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453" name="Entrada de lápiz 452">
                  <a:extLst>
                    <a:ext uri="{FF2B5EF4-FFF2-40B4-BE49-F238E27FC236}">
                      <a16:creationId xmlns:a16="http://schemas.microsoft.com/office/drawing/2014/main" id="{C921EC22-2559-470E-8341-9C3D89D45BEB}"/>
                    </a:ext>
                  </a:extLst>
                </p14:cNvPr>
                <p14:cNvContentPartPr/>
                <p14:nvPr/>
              </p14:nvContentPartPr>
              <p14:xfrm>
                <a:off x="8200320" y="4119360"/>
                <a:ext cx="244440" cy="207360"/>
              </p14:xfrm>
            </p:contentPart>
          </mc:Choice>
          <mc:Fallback xmlns="">
            <p:pic>
              <p:nvPicPr>
                <p:cNvPr id="453" name="Entrada de lápiz 452">
                  <a:extLst>
                    <a:ext uri="{FF2B5EF4-FFF2-40B4-BE49-F238E27FC236}">
                      <a16:creationId xmlns:a16="http://schemas.microsoft.com/office/drawing/2014/main" id="{C921EC22-2559-470E-8341-9C3D89D45BE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191320" y="4110720"/>
                  <a:ext cx="26208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0" name="Grupo 479">
            <a:extLst>
              <a:ext uri="{FF2B5EF4-FFF2-40B4-BE49-F238E27FC236}">
                <a16:creationId xmlns:a16="http://schemas.microsoft.com/office/drawing/2014/main" id="{2A05F4C0-CF41-42B2-9715-341D3F0F8CA0}"/>
              </a:ext>
            </a:extLst>
          </p:cNvPr>
          <p:cNvGrpSpPr/>
          <p:nvPr/>
        </p:nvGrpSpPr>
        <p:grpSpPr>
          <a:xfrm>
            <a:off x="8715840" y="3827760"/>
            <a:ext cx="3361680" cy="834840"/>
            <a:chOff x="8715840" y="3827760"/>
            <a:chExt cx="3361680" cy="83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456" name="Entrada de lápiz 455">
                  <a:extLst>
                    <a:ext uri="{FF2B5EF4-FFF2-40B4-BE49-F238E27FC236}">
                      <a16:creationId xmlns:a16="http://schemas.microsoft.com/office/drawing/2014/main" id="{EBA6B2CF-B2AE-444C-B47F-FB978459BC12}"/>
                    </a:ext>
                  </a:extLst>
                </p14:cNvPr>
                <p14:cNvContentPartPr/>
                <p14:nvPr/>
              </p14:nvContentPartPr>
              <p14:xfrm>
                <a:off x="8715840" y="4192800"/>
                <a:ext cx="262440" cy="64440"/>
              </p14:xfrm>
            </p:contentPart>
          </mc:Choice>
          <mc:Fallback xmlns="">
            <p:pic>
              <p:nvPicPr>
                <p:cNvPr id="456" name="Entrada de lápiz 455">
                  <a:extLst>
                    <a:ext uri="{FF2B5EF4-FFF2-40B4-BE49-F238E27FC236}">
                      <a16:creationId xmlns:a16="http://schemas.microsoft.com/office/drawing/2014/main" id="{EBA6B2CF-B2AE-444C-B47F-FB978459BC1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707200" y="4184160"/>
                  <a:ext cx="2800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457" name="Entrada de lápiz 456">
                  <a:extLst>
                    <a:ext uri="{FF2B5EF4-FFF2-40B4-BE49-F238E27FC236}">
                      <a16:creationId xmlns:a16="http://schemas.microsoft.com/office/drawing/2014/main" id="{6D0D9B0B-409F-40F6-B181-9994C25AF7F2}"/>
                    </a:ext>
                  </a:extLst>
                </p14:cNvPr>
                <p14:cNvContentPartPr/>
                <p14:nvPr/>
              </p14:nvContentPartPr>
              <p14:xfrm>
                <a:off x="9002040" y="4145280"/>
                <a:ext cx="184320" cy="165240"/>
              </p14:xfrm>
            </p:contentPart>
          </mc:Choice>
          <mc:Fallback xmlns="">
            <p:pic>
              <p:nvPicPr>
                <p:cNvPr id="457" name="Entrada de lápiz 456">
                  <a:extLst>
                    <a:ext uri="{FF2B5EF4-FFF2-40B4-BE49-F238E27FC236}">
                      <a16:creationId xmlns:a16="http://schemas.microsoft.com/office/drawing/2014/main" id="{6D0D9B0B-409F-40F6-B181-9994C25AF7F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993400" y="4136280"/>
                  <a:ext cx="201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458" name="Entrada de lápiz 457">
                  <a:extLst>
                    <a:ext uri="{FF2B5EF4-FFF2-40B4-BE49-F238E27FC236}">
                      <a16:creationId xmlns:a16="http://schemas.microsoft.com/office/drawing/2014/main" id="{D93E3F30-ED12-458C-B3CC-B40F500CD7FA}"/>
                    </a:ext>
                  </a:extLst>
                </p14:cNvPr>
                <p14:cNvContentPartPr/>
                <p14:nvPr/>
              </p14:nvContentPartPr>
              <p14:xfrm>
                <a:off x="9727080" y="4049880"/>
                <a:ext cx="324720" cy="280080"/>
              </p14:xfrm>
            </p:contentPart>
          </mc:Choice>
          <mc:Fallback xmlns="">
            <p:pic>
              <p:nvPicPr>
                <p:cNvPr id="458" name="Entrada de lápiz 457">
                  <a:extLst>
                    <a:ext uri="{FF2B5EF4-FFF2-40B4-BE49-F238E27FC236}">
                      <a16:creationId xmlns:a16="http://schemas.microsoft.com/office/drawing/2014/main" id="{D93E3F30-ED12-458C-B3CC-B40F500CD7F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718440" y="4040880"/>
                  <a:ext cx="3423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459" name="Entrada de lápiz 458">
                  <a:extLst>
                    <a:ext uri="{FF2B5EF4-FFF2-40B4-BE49-F238E27FC236}">
                      <a16:creationId xmlns:a16="http://schemas.microsoft.com/office/drawing/2014/main" id="{1CFFB007-B732-4287-930F-D138590EDC47}"/>
                    </a:ext>
                  </a:extLst>
                </p14:cNvPr>
                <p14:cNvContentPartPr/>
                <p14:nvPr/>
              </p14:nvContentPartPr>
              <p14:xfrm>
                <a:off x="10202640" y="4202520"/>
                <a:ext cx="151920" cy="31680"/>
              </p14:xfrm>
            </p:contentPart>
          </mc:Choice>
          <mc:Fallback xmlns="">
            <p:pic>
              <p:nvPicPr>
                <p:cNvPr id="459" name="Entrada de lápiz 458">
                  <a:extLst>
                    <a:ext uri="{FF2B5EF4-FFF2-40B4-BE49-F238E27FC236}">
                      <a16:creationId xmlns:a16="http://schemas.microsoft.com/office/drawing/2014/main" id="{1CFFB007-B732-4287-930F-D138590EDC4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193640" y="4193880"/>
                  <a:ext cx="1695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460" name="Entrada de lápiz 459">
                  <a:extLst>
                    <a:ext uri="{FF2B5EF4-FFF2-40B4-BE49-F238E27FC236}">
                      <a16:creationId xmlns:a16="http://schemas.microsoft.com/office/drawing/2014/main" id="{4DAA5629-BE2D-4AA9-A991-F32A00245C25}"/>
                    </a:ext>
                  </a:extLst>
                </p14:cNvPr>
                <p14:cNvContentPartPr/>
                <p14:nvPr/>
              </p14:nvContentPartPr>
              <p14:xfrm>
                <a:off x="10236120" y="4296120"/>
                <a:ext cx="108360" cy="27000"/>
              </p14:xfrm>
            </p:contentPart>
          </mc:Choice>
          <mc:Fallback xmlns="">
            <p:pic>
              <p:nvPicPr>
                <p:cNvPr id="460" name="Entrada de lápiz 459">
                  <a:extLst>
                    <a:ext uri="{FF2B5EF4-FFF2-40B4-BE49-F238E27FC236}">
                      <a16:creationId xmlns:a16="http://schemas.microsoft.com/office/drawing/2014/main" id="{4DAA5629-BE2D-4AA9-A991-F32A00245C2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227480" y="4287480"/>
                  <a:ext cx="126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463" name="Entrada de lápiz 462">
                  <a:extLst>
                    <a:ext uri="{FF2B5EF4-FFF2-40B4-BE49-F238E27FC236}">
                      <a16:creationId xmlns:a16="http://schemas.microsoft.com/office/drawing/2014/main" id="{5772E258-21CC-46BD-990F-8112B7A59003}"/>
                    </a:ext>
                  </a:extLst>
                </p14:cNvPr>
                <p14:cNvContentPartPr/>
                <p14:nvPr/>
              </p14:nvContentPartPr>
              <p14:xfrm>
                <a:off x="10520520" y="4147440"/>
                <a:ext cx="105120" cy="89640"/>
              </p14:xfrm>
            </p:contentPart>
          </mc:Choice>
          <mc:Fallback xmlns="">
            <p:pic>
              <p:nvPicPr>
                <p:cNvPr id="463" name="Entrada de lápiz 462">
                  <a:extLst>
                    <a:ext uri="{FF2B5EF4-FFF2-40B4-BE49-F238E27FC236}">
                      <a16:creationId xmlns:a16="http://schemas.microsoft.com/office/drawing/2014/main" id="{5772E258-21CC-46BD-990F-8112B7A5900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511520" y="4138440"/>
                  <a:ext cx="122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464" name="Entrada de lápiz 463">
                  <a:extLst>
                    <a:ext uri="{FF2B5EF4-FFF2-40B4-BE49-F238E27FC236}">
                      <a16:creationId xmlns:a16="http://schemas.microsoft.com/office/drawing/2014/main" id="{639EA76F-854E-4692-BF21-7882323F4F26}"/>
                    </a:ext>
                  </a:extLst>
                </p14:cNvPr>
                <p14:cNvContentPartPr/>
                <p14:nvPr/>
              </p14:nvContentPartPr>
              <p14:xfrm>
                <a:off x="10633560" y="3979680"/>
                <a:ext cx="24840" cy="59760"/>
              </p14:xfrm>
            </p:contentPart>
          </mc:Choice>
          <mc:Fallback xmlns="">
            <p:pic>
              <p:nvPicPr>
                <p:cNvPr id="464" name="Entrada de lápiz 463">
                  <a:extLst>
                    <a:ext uri="{FF2B5EF4-FFF2-40B4-BE49-F238E27FC236}">
                      <a16:creationId xmlns:a16="http://schemas.microsoft.com/office/drawing/2014/main" id="{639EA76F-854E-4692-BF21-7882323F4F2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624920" y="3970680"/>
                  <a:ext cx="424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465" name="Entrada de lápiz 464">
                  <a:extLst>
                    <a:ext uri="{FF2B5EF4-FFF2-40B4-BE49-F238E27FC236}">
                      <a16:creationId xmlns:a16="http://schemas.microsoft.com/office/drawing/2014/main" id="{6656ED80-B9BC-452D-9FEC-F49D9FA936BB}"/>
                    </a:ext>
                  </a:extLst>
                </p14:cNvPr>
                <p14:cNvContentPartPr/>
                <p14:nvPr/>
              </p14:nvContentPartPr>
              <p14:xfrm>
                <a:off x="10747680" y="4056000"/>
                <a:ext cx="158040" cy="186120"/>
              </p14:xfrm>
            </p:contentPart>
          </mc:Choice>
          <mc:Fallback xmlns="">
            <p:pic>
              <p:nvPicPr>
                <p:cNvPr id="465" name="Entrada de lápiz 464">
                  <a:extLst>
                    <a:ext uri="{FF2B5EF4-FFF2-40B4-BE49-F238E27FC236}">
                      <a16:creationId xmlns:a16="http://schemas.microsoft.com/office/drawing/2014/main" id="{6656ED80-B9BC-452D-9FEC-F49D9FA936B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739040" y="4047000"/>
                  <a:ext cx="175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471" name="Entrada de lápiz 470">
                  <a:extLst>
                    <a:ext uri="{FF2B5EF4-FFF2-40B4-BE49-F238E27FC236}">
                      <a16:creationId xmlns:a16="http://schemas.microsoft.com/office/drawing/2014/main" id="{BB63B3CA-3889-48CF-A37B-891E541B854B}"/>
                    </a:ext>
                  </a:extLst>
                </p14:cNvPr>
                <p14:cNvContentPartPr/>
                <p14:nvPr/>
              </p14:nvContentPartPr>
              <p14:xfrm>
                <a:off x="10935960" y="4086960"/>
                <a:ext cx="164880" cy="214560"/>
              </p14:xfrm>
            </p:contentPart>
          </mc:Choice>
          <mc:Fallback xmlns="">
            <p:pic>
              <p:nvPicPr>
                <p:cNvPr id="471" name="Entrada de lápiz 470">
                  <a:extLst>
                    <a:ext uri="{FF2B5EF4-FFF2-40B4-BE49-F238E27FC236}">
                      <a16:creationId xmlns:a16="http://schemas.microsoft.com/office/drawing/2014/main" id="{BB63B3CA-3889-48CF-A37B-891E541B854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927320" y="4077960"/>
                  <a:ext cx="1825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472" name="Entrada de lápiz 471">
                  <a:extLst>
                    <a:ext uri="{FF2B5EF4-FFF2-40B4-BE49-F238E27FC236}">
                      <a16:creationId xmlns:a16="http://schemas.microsoft.com/office/drawing/2014/main" id="{759ADD6C-69CA-42BA-A577-2E459925B030}"/>
                    </a:ext>
                  </a:extLst>
                </p14:cNvPr>
                <p14:cNvContentPartPr/>
                <p14:nvPr/>
              </p14:nvContentPartPr>
              <p14:xfrm>
                <a:off x="11023080" y="4204680"/>
                <a:ext cx="103320" cy="37800"/>
              </p14:xfrm>
            </p:contentPart>
          </mc:Choice>
          <mc:Fallback xmlns="">
            <p:pic>
              <p:nvPicPr>
                <p:cNvPr id="472" name="Entrada de lápiz 471">
                  <a:extLst>
                    <a:ext uri="{FF2B5EF4-FFF2-40B4-BE49-F238E27FC236}">
                      <a16:creationId xmlns:a16="http://schemas.microsoft.com/office/drawing/2014/main" id="{759ADD6C-69CA-42BA-A577-2E459925B03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014080" y="4195680"/>
                  <a:ext cx="120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473" name="Entrada de lápiz 472">
                  <a:extLst>
                    <a:ext uri="{FF2B5EF4-FFF2-40B4-BE49-F238E27FC236}">
                      <a16:creationId xmlns:a16="http://schemas.microsoft.com/office/drawing/2014/main" id="{E3852A6C-1651-4F87-823E-4ECDED7A7C98}"/>
                    </a:ext>
                  </a:extLst>
                </p14:cNvPr>
                <p14:cNvContentPartPr/>
                <p14:nvPr/>
              </p14:nvContentPartPr>
              <p14:xfrm>
                <a:off x="11223960" y="4072920"/>
                <a:ext cx="104040" cy="30600"/>
              </p14:xfrm>
            </p:contentPart>
          </mc:Choice>
          <mc:Fallback xmlns="">
            <p:pic>
              <p:nvPicPr>
                <p:cNvPr id="473" name="Entrada de lápiz 472">
                  <a:extLst>
                    <a:ext uri="{FF2B5EF4-FFF2-40B4-BE49-F238E27FC236}">
                      <a16:creationId xmlns:a16="http://schemas.microsoft.com/office/drawing/2014/main" id="{E3852A6C-1651-4F87-823E-4ECDED7A7C9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214960" y="4064280"/>
                  <a:ext cx="1216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474" name="Entrada de lápiz 473">
                  <a:extLst>
                    <a:ext uri="{FF2B5EF4-FFF2-40B4-BE49-F238E27FC236}">
                      <a16:creationId xmlns:a16="http://schemas.microsoft.com/office/drawing/2014/main" id="{B3BFDC05-7A38-4136-9491-2F475446F05C}"/>
                    </a:ext>
                  </a:extLst>
                </p14:cNvPr>
                <p14:cNvContentPartPr/>
                <p14:nvPr/>
              </p14:nvContentPartPr>
              <p14:xfrm>
                <a:off x="11222520" y="4077960"/>
                <a:ext cx="129960" cy="177120"/>
              </p14:xfrm>
            </p:contentPart>
          </mc:Choice>
          <mc:Fallback xmlns="">
            <p:pic>
              <p:nvPicPr>
                <p:cNvPr id="474" name="Entrada de lápiz 473">
                  <a:extLst>
                    <a:ext uri="{FF2B5EF4-FFF2-40B4-BE49-F238E27FC236}">
                      <a16:creationId xmlns:a16="http://schemas.microsoft.com/office/drawing/2014/main" id="{B3BFDC05-7A38-4136-9491-2F475446F05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213880" y="4068960"/>
                  <a:ext cx="147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475" name="Entrada de lápiz 474">
                  <a:extLst>
                    <a:ext uri="{FF2B5EF4-FFF2-40B4-BE49-F238E27FC236}">
                      <a16:creationId xmlns:a16="http://schemas.microsoft.com/office/drawing/2014/main" id="{12F7F75B-D077-40A5-9FD6-E22B995D2D08}"/>
                    </a:ext>
                  </a:extLst>
                </p14:cNvPr>
                <p14:cNvContentPartPr/>
                <p14:nvPr/>
              </p14:nvContentPartPr>
              <p14:xfrm>
                <a:off x="11439960" y="4128720"/>
                <a:ext cx="156960" cy="84240"/>
              </p14:xfrm>
            </p:contentPart>
          </mc:Choice>
          <mc:Fallback xmlns="">
            <p:pic>
              <p:nvPicPr>
                <p:cNvPr id="475" name="Entrada de lápiz 474">
                  <a:extLst>
                    <a:ext uri="{FF2B5EF4-FFF2-40B4-BE49-F238E27FC236}">
                      <a16:creationId xmlns:a16="http://schemas.microsoft.com/office/drawing/2014/main" id="{12F7F75B-D077-40A5-9FD6-E22B995D2D0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430960" y="4119720"/>
                  <a:ext cx="1746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476" name="Entrada de lápiz 475">
                  <a:extLst>
                    <a:ext uri="{FF2B5EF4-FFF2-40B4-BE49-F238E27FC236}">
                      <a16:creationId xmlns:a16="http://schemas.microsoft.com/office/drawing/2014/main" id="{30982953-4014-44FE-A00C-C7FCD016D49E}"/>
                    </a:ext>
                  </a:extLst>
                </p14:cNvPr>
                <p14:cNvContentPartPr/>
                <p14:nvPr/>
              </p14:nvContentPartPr>
              <p14:xfrm>
                <a:off x="11726880" y="4028280"/>
                <a:ext cx="158400" cy="171360"/>
              </p14:xfrm>
            </p:contentPart>
          </mc:Choice>
          <mc:Fallback xmlns="">
            <p:pic>
              <p:nvPicPr>
                <p:cNvPr id="476" name="Entrada de lápiz 475">
                  <a:extLst>
                    <a:ext uri="{FF2B5EF4-FFF2-40B4-BE49-F238E27FC236}">
                      <a16:creationId xmlns:a16="http://schemas.microsoft.com/office/drawing/2014/main" id="{30982953-4014-44FE-A00C-C7FCD016D49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718240" y="4019280"/>
                  <a:ext cx="1760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478" name="Entrada de lápiz 477">
                  <a:extLst>
                    <a:ext uri="{FF2B5EF4-FFF2-40B4-BE49-F238E27FC236}">
                      <a16:creationId xmlns:a16="http://schemas.microsoft.com/office/drawing/2014/main" id="{42DFB385-2E0A-49C5-9CF1-15CDEC45074C}"/>
                    </a:ext>
                  </a:extLst>
                </p14:cNvPr>
                <p14:cNvContentPartPr/>
                <p14:nvPr/>
              </p14:nvContentPartPr>
              <p14:xfrm>
                <a:off x="9582000" y="3827760"/>
                <a:ext cx="2319120" cy="42840"/>
              </p14:xfrm>
            </p:contentPart>
          </mc:Choice>
          <mc:Fallback xmlns="">
            <p:pic>
              <p:nvPicPr>
                <p:cNvPr id="478" name="Entrada de lápiz 477">
                  <a:extLst>
                    <a:ext uri="{FF2B5EF4-FFF2-40B4-BE49-F238E27FC236}">
                      <a16:creationId xmlns:a16="http://schemas.microsoft.com/office/drawing/2014/main" id="{42DFB385-2E0A-49C5-9CF1-15CDEC45074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573000" y="3819120"/>
                  <a:ext cx="23367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479" name="Entrada de lápiz 478">
                  <a:extLst>
                    <a:ext uri="{FF2B5EF4-FFF2-40B4-BE49-F238E27FC236}">
                      <a16:creationId xmlns:a16="http://schemas.microsoft.com/office/drawing/2014/main" id="{64942B27-93EF-4DB5-9AC3-1BF213D3E936}"/>
                    </a:ext>
                  </a:extLst>
                </p14:cNvPr>
                <p14:cNvContentPartPr/>
                <p14:nvPr/>
              </p14:nvContentPartPr>
              <p14:xfrm>
                <a:off x="9510720" y="3838920"/>
                <a:ext cx="2566800" cy="823680"/>
              </p14:xfrm>
            </p:contentPart>
          </mc:Choice>
          <mc:Fallback xmlns="">
            <p:pic>
              <p:nvPicPr>
                <p:cNvPr id="479" name="Entrada de lápiz 478">
                  <a:extLst>
                    <a:ext uri="{FF2B5EF4-FFF2-40B4-BE49-F238E27FC236}">
                      <a16:creationId xmlns:a16="http://schemas.microsoft.com/office/drawing/2014/main" id="{64942B27-93EF-4DB5-9AC3-1BF213D3E93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501720" y="3830280"/>
                  <a:ext cx="2584440" cy="84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6" name="Grupo 485">
            <a:extLst>
              <a:ext uri="{FF2B5EF4-FFF2-40B4-BE49-F238E27FC236}">
                <a16:creationId xmlns:a16="http://schemas.microsoft.com/office/drawing/2014/main" id="{12050C6C-75C4-4C9E-BBAD-02EC8AD1101B}"/>
              </a:ext>
            </a:extLst>
          </p:cNvPr>
          <p:cNvGrpSpPr/>
          <p:nvPr/>
        </p:nvGrpSpPr>
        <p:grpSpPr>
          <a:xfrm>
            <a:off x="6654480" y="5008200"/>
            <a:ext cx="1505880" cy="356760"/>
            <a:chOff x="6654480" y="5008200"/>
            <a:chExt cx="150588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481" name="Entrada de lápiz 480">
                  <a:extLst>
                    <a:ext uri="{FF2B5EF4-FFF2-40B4-BE49-F238E27FC236}">
                      <a16:creationId xmlns:a16="http://schemas.microsoft.com/office/drawing/2014/main" id="{D71CD8DE-565B-410F-9E4D-A5997D8C58C5}"/>
                    </a:ext>
                  </a:extLst>
                </p14:cNvPr>
                <p14:cNvContentPartPr/>
                <p14:nvPr/>
              </p14:nvContentPartPr>
              <p14:xfrm>
                <a:off x="6654480" y="5008200"/>
                <a:ext cx="250560" cy="309960"/>
              </p14:xfrm>
            </p:contentPart>
          </mc:Choice>
          <mc:Fallback xmlns="">
            <p:pic>
              <p:nvPicPr>
                <p:cNvPr id="481" name="Entrada de lápiz 480">
                  <a:extLst>
                    <a:ext uri="{FF2B5EF4-FFF2-40B4-BE49-F238E27FC236}">
                      <a16:creationId xmlns:a16="http://schemas.microsoft.com/office/drawing/2014/main" id="{D71CD8DE-565B-410F-9E4D-A5997D8C58C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645840" y="4999560"/>
                  <a:ext cx="2682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482" name="Entrada de lápiz 481">
                  <a:extLst>
                    <a:ext uri="{FF2B5EF4-FFF2-40B4-BE49-F238E27FC236}">
                      <a16:creationId xmlns:a16="http://schemas.microsoft.com/office/drawing/2014/main" id="{DC71AB3A-D4A5-42DD-9A47-E8F88C280D98}"/>
                    </a:ext>
                  </a:extLst>
                </p14:cNvPr>
                <p14:cNvContentPartPr/>
                <p14:nvPr/>
              </p14:nvContentPartPr>
              <p14:xfrm>
                <a:off x="7055520" y="5161200"/>
                <a:ext cx="195480" cy="203760"/>
              </p14:xfrm>
            </p:contentPart>
          </mc:Choice>
          <mc:Fallback xmlns="">
            <p:pic>
              <p:nvPicPr>
                <p:cNvPr id="482" name="Entrada de lápiz 481">
                  <a:extLst>
                    <a:ext uri="{FF2B5EF4-FFF2-40B4-BE49-F238E27FC236}">
                      <a16:creationId xmlns:a16="http://schemas.microsoft.com/office/drawing/2014/main" id="{DC71AB3A-D4A5-42DD-9A47-E8F88C280D9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046520" y="5152560"/>
                  <a:ext cx="2131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483" name="Entrada de lápiz 482">
                  <a:extLst>
                    <a:ext uri="{FF2B5EF4-FFF2-40B4-BE49-F238E27FC236}">
                      <a16:creationId xmlns:a16="http://schemas.microsoft.com/office/drawing/2014/main" id="{3B054BFE-B38D-4BB0-B294-2A7AAAF80D66}"/>
                    </a:ext>
                  </a:extLst>
                </p14:cNvPr>
                <p14:cNvContentPartPr/>
                <p14:nvPr/>
              </p14:nvContentPartPr>
              <p14:xfrm>
                <a:off x="7402920" y="5162280"/>
                <a:ext cx="136800" cy="143640"/>
              </p14:xfrm>
            </p:contentPart>
          </mc:Choice>
          <mc:Fallback xmlns="">
            <p:pic>
              <p:nvPicPr>
                <p:cNvPr id="483" name="Entrada de lápiz 482">
                  <a:extLst>
                    <a:ext uri="{FF2B5EF4-FFF2-40B4-BE49-F238E27FC236}">
                      <a16:creationId xmlns:a16="http://schemas.microsoft.com/office/drawing/2014/main" id="{3B054BFE-B38D-4BB0-B294-2A7AAAF80D6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394280" y="5153280"/>
                  <a:ext cx="154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84" name="Entrada de lápiz 483">
                  <a:extLst>
                    <a:ext uri="{FF2B5EF4-FFF2-40B4-BE49-F238E27FC236}">
                      <a16:creationId xmlns:a16="http://schemas.microsoft.com/office/drawing/2014/main" id="{A3494C9E-9CAC-4753-96BD-48F06D9061E7}"/>
                    </a:ext>
                  </a:extLst>
                </p14:cNvPr>
                <p14:cNvContentPartPr/>
                <p14:nvPr/>
              </p14:nvContentPartPr>
              <p14:xfrm>
                <a:off x="7695960" y="5178480"/>
                <a:ext cx="296280" cy="93600"/>
              </p14:xfrm>
            </p:contentPart>
          </mc:Choice>
          <mc:Fallback xmlns="">
            <p:pic>
              <p:nvPicPr>
                <p:cNvPr id="484" name="Entrada de lápiz 483">
                  <a:extLst>
                    <a:ext uri="{FF2B5EF4-FFF2-40B4-BE49-F238E27FC236}">
                      <a16:creationId xmlns:a16="http://schemas.microsoft.com/office/drawing/2014/main" id="{A3494C9E-9CAC-4753-96BD-48F06D9061E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687320" y="5169480"/>
                  <a:ext cx="313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85" name="Entrada de lápiz 484">
                  <a:extLst>
                    <a:ext uri="{FF2B5EF4-FFF2-40B4-BE49-F238E27FC236}">
                      <a16:creationId xmlns:a16="http://schemas.microsoft.com/office/drawing/2014/main" id="{1EDCAE21-79BF-4BD1-B8E7-7ACEBCAC48A8}"/>
                    </a:ext>
                  </a:extLst>
                </p14:cNvPr>
                <p14:cNvContentPartPr/>
                <p14:nvPr/>
              </p14:nvContentPartPr>
              <p14:xfrm>
                <a:off x="7999800" y="5168040"/>
                <a:ext cx="160560" cy="152280"/>
              </p14:xfrm>
            </p:contentPart>
          </mc:Choice>
          <mc:Fallback xmlns="">
            <p:pic>
              <p:nvPicPr>
                <p:cNvPr id="485" name="Entrada de lápiz 484">
                  <a:extLst>
                    <a:ext uri="{FF2B5EF4-FFF2-40B4-BE49-F238E27FC236}">
                      <a16:creationId xmlns:a16="http://schemas.microsoft.com/office/drawing/2014/main" id="{1EDCAE21-79BF-4BD1-B8E7-7ACEBCAC48A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990800" y="5159400"/>
                  <a:ext cx="17820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7" name="Grupo 496">
            <a:extLst>
              <a:ext uri="{FF2B5EF4-FFF2-40B4-BE49-F238E27FC236}">
                <a16:creationId xmlns:a16="http://schemas.microsoft.com/office/drawing/2014/main" id="{C7241308-54DA-48EB-9508-34F2F7E656E2}"/>
              </a:ext>
            </a:extLst>
          </p:cNvPr>
          <p:cNvGrpSpPr/>
          <p:nvPr/>
        </p:nvGrpSpPr>
        <p:grpSpPr>
          <a:xfrm>
            <a:off x="8504160" y="5082720"/>
            <a:ext cx="351360" cy="212760"/>
            <a:chOff x="8504160" y="5082720"/>
            <a:chExt cx="35136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92" name="Entrada de lápiz 491">
                  <a:extLst>
                    <a:ext uri="{FF2B5EF4-FFF2-40B4-BE49-F238E27FC236}">
                      <a16:creationId xmlns:a16="http://schemas.microsoft.com/office/drawing/2014/main" id="{FBADF039-FB5F-4A90-84D9-E1BE2F512A87}"/>
                    </a:ext>
                  </a:extLst>
                </p14:cNvPr>
                <p14:cNvContentPartPr/>
                <p14:nvPr/>
              </p14:nvContentPartPr>
              <p14:xfrm>
                <a:off x="8649960" y="5114400"/>
                <a:ext cx="54000" cy="130320"/>
              </p14:xfrm>
            </p:contentPart>
          </mc:Choice>
          <mc:Fallback xmlns="">
            <p:pic>
              <p:nvPicPr>
                <p:cNvPr id="492" name="Entrada de lápiz 491">
                  <a:extLst>
                    <a:ext uri="{FF2B5EF4-FFF2-40B4-BE49-F238E27FC236}">
                      <a16:creationId xmlns:a16="http://schemas.microsoft.com/office/drawing/2014/main" id="{FBADF039-FB5F-4A90-84D9-E1BE2F512A8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640960" y="5105760"/>
                  <a:ext cx="71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93" name="Entrada de lápiz 492">
                  <a:extLst>
                    <a:ext uri="{FF2B5EF4-FFF2-40B4-BE49-F238E27FC236}">
                      <a16:creationId xmlns:a16="http://schemas.microsoft.com/office/drawing/2014/main" id="{84DB3C28-C7E5-4725-AF9F-956DD1BF74F8}"/>
                    </a:ext>
                  </a:extLst>
                </p14:cNvPr>
                <p14:cNvContentPartPr/>
                <p14:nvPr/>
              </p14:nvContentPartPr>
              <p14:xfrm>
                <a:off x="8504160" y="5082720"/>
                <a:ext cx="351360" cy="212760"/>
              </p14:xfrm>
            </p:contentPart>
          </mc:Choice>
          <mc:Fallback xmlns="">
            <p:pic>
              <p:nvPicPr>
                <p:cNvPr id="493" name="Entrada de lápiz 492">
                  <a:extLst>
                    <a:ext uri="{FF2B5EF4-FFF2-40B4-BE49-F238E27FC236}">
                      <a16:creationId xmlns:a16="http://schemas.microsoft.com/office/drawing/2014/main" id="{84DB3C28-C7E5-4725-AF9F-956DD1BF74F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495160" y="5074080"/>
                  <a:ext cx="36900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6" name="Grupo 495">
            <a:extLst>
              <a:ext uri="{FF2B5EF4-FFF2-40B4-BE49-F238E27FC236}">
                <a16:creationId xmlns:a16="http://schemas.microsoft.com/office/drawing/2014/main" id="{E6D13736-BE4C-446F-982B-2C1468325186}"/>
              </a:ext>
            </a:extLst>
          </p:cNvPr>
          <p:cNvGrpSpPr/>
          <p:nvPr/>
        </p:nvGrpSpPr>
        <p:grpSpPr>
          <a:xfrm>
            <a:off x="9359520" y="5117640"/>
            <a:ext cx="496800" cy="186120"/>
            <a:chOff x="9359520" y="5117640"/>
            <a:chExt cx="496800" cy="1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494" name="Entrada de lápiz 493">
                  <a:extLst>
                    <a:ext uri="{FF2B5EF4-FFF2-40B4-BE49-F238E27FC236}">
                      <a16:creationId xmlns:a16="http://schemas.microsoft.com/office/drawing/2014/main" id="{FC9D8FE6-28A2-4604-AA75-AAA2A9C09A0E}"/>
                    </a:ext>
                  </a:extLst>
                </p14:cNvPr>
                <p14:cNvContentPartPr/>
                <p14:nvPr/>
              </p14:nvContentPartPr>
              <p14:xfrm>
                <a:off x="9359520" y="5155440"/>
                <a:ext cx="198360" cy="148320"/>
              </p14:xfrm>
            </p:contentPart>
          </mc:Choice>
          <mc:Fallback xmlns="">
            <p:pic>
              <p:nvPicPr>
                <p:cNvPr id="494" name="Entrada de lápiz 493">
                  <a:extLst>
                    <a:ext uri="{FF2B5EF4-FFF2-40B4-BE49-F238E27FC236}">
                      <a16:creationId xmlns:a16="http://schemas.microsoft.com/office/drawing/2014/main" id="{FC9D8FE6-28A2-4604-AA75-AAA2A9C09A0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350880" y="5146440"/>
                  <a:ext cx="216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495" name="Entrada de lápiz 494">
                  <a:extLst>
                    <a:ext uri="{FF2B5EF4-FFF2-40B4-BE49-F238E27FC236}">
                      <a16:creationId xmlns:a16="http://schemas.microsoft.com/office/drawing/2014/main" id="{0F016F5C-F60C-434A-80B5-F12385C2CE39}"/>
                    </a:ext>
                  </a:extLst>
                </p14:cNvPr>
                <p14:cNvContentPartPr/>
                <p14:nvPr/>
              </p14:nvContentPartPr>
              <p14:xfrm>
                <a:off x="9549960" y="5117640"/>
                <a:ext cx="306360" cy="172440"/>
              </p14:xfrm>
            </p:contentPart>
          </mc:Choice>
          <mc:Fallback xmlns="">
            <p:pic>
              <p:nvPicPr>
                <p:cNvPr id="495" name="Entrada de lápiz 494">
                  <a:extLst>
                    <a:ext uri="{FF2B5EF4-FFF2-40B4-BE49-F238E27FC236}">
                      <a16:creationId xmlns:a16="http://schemas.microsoft.com/office/drawing/2014/main" id="{0F016F5C-F60C-434A-80B5-F12385C2CE3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541320" y="5109000"/>
                  <a:ext cx="32400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2" name="Grupo 521">
            <a:extLst>
              <a:ext uri="{FF2B5EF4-FFF2-40B4-BE49-F238E27FC236}">
                <a16:creationId xmlns:a16="http://schemas.microsoft.com/office/drawing/2014/main" id="{2A6A04A1-DC74-4CB1-9A32-FC789C1B0111}"/>
              </a:ext>
            </a:extLst>
          </p:cNvPr>
          <p:cNvGrpSpPr/>
          <p:nvPr/>
        </p:nvGrpSpPr>
        <p:grpSpPr>
          <a:xfrm>
            <a:off x="10176000" y="4904520"/>
            <a:ext cx="1910520" cy="404280"/>
            <a:chOff x="10176000" y="4904520"/>
            <a:chExt cx="1910520" cy="4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98" name="Entrada de lápiz 497">
                  <a:extLst>
                    <a:ext uri="{FF2B5EF4-FFF2-40B4-BE49-F238E27FC236}">
                      <a16:creationId xmlns:a16="http://schemas.microsoft.com/office/drawing/2014/main" id="{81679370-2F90-4CD6-9196-7FB7DC4B3CFB}"/>
                    </a:ext>
                  </a:extLst>
                </p14:cNvPr>
                <p14:cNvContentPartPr/>
                <p14:nvPr/>
              </p14:nvContentPartPr>
              <p14:xfrm>
                <a:off x="10176000" y="5016480"/>
                <a:ext cx="141480" cy="292320"/>
              </p14:xfrm>
            </p:contentPart>
          </mc:Choice>
          <mc:Fallback xmlns="">
            <p:pic>
              <p:nvPicPr>
                <p:cNvPr id="498" name="Entrada de lápiz 497">
                  <a:extLst>
                    <a:ext uri="{FF2B5EF4-FFF2-40B4-BE49-F238E27FC236}">
                      <a16:creationId xmlns:a16="http://schemas.microsoft.com/office/drawing/2014/main" id="{81679370-2F90-4CD6-9196-7FB7DC4B3CF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167360" y="5007840"/>
                  <a:ext cx="1591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99" name="Entrada de lápiz 498">
                  <a:extLst>
                    <a:ext uri="{FF2B5EF4-FFF2-40B4-BE49-F238E27FC236}">
                      <a16:creationId xmlns:a16="http://schemas.microsoft.com/office/drawing/2014/main" id="{F334702E-2DEA-451E-8A25-3F4BB629EDC5}"/>
                    </a:ext>
                  </a:extLst>
                </p14:cNvPr>
                <p14:cNvContentPartPr/>
                <p14:nvPr/>
              </p14:nvContentPartPr>
              <p14:xfrm>
                <a:off x="10447080" y="5032680"/>
                <a:ext cx="181080" cy="203760"/>
              </p14:xfrm>
            </p:contentPart>
          </mc:Choice>
          <mc:Fallback xmlns="">
            <p:pic>
              <p:nvPicPr>
                <p:cNvPr id="499" name="Entrada de lápiz 498">
                  <a:extLst>
                    <a:ext uri="{FF2B5EF4-FFF2-40B4-BE49-F238E27FC236}">
                      <a16:creationId xmlns:a16="http://schemas.microsoft.com/office/drawing/2014/main" id="{F334702E-2DEA-451E-8A25-3F4BB629EDC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438080" y="5024040"/>
                  <a:ext cx="198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00" name="Entrada de lápiz 499">
                  <a:extLst>
                    <a:ext uri="{FF2B5EF4-FFF2-40B4-BE49-F238E27FC236}">
                      <a16:creationId xmlns:a16="http://schemas.microsoft.com/office/drawing/2014/main" id="{9B6B025A-4FE0-46BC-AFD6-9B1EBEC29FB7}"/>
                    </a:ext>
                  </a:extLst>
                </p14:cNvPr>
                <p14:cNvContentPartPr/>
                <p14:nvPr/>
              </p14:nvContentPartPr>
              <p14:xfrm>
                <a:off x="10610520" y="5093160"/>
                <a:ext cx="135720" cy="127080"/>
              </p14:xfrm>
            </p:contentPart>
          </mc:Choice>
          <mc:Fallback xmlns="">
            <p:pic>
              <p:nvPicPr>
                <p:cNvPr id="500" name="Entrada de lápiz 499">
                  <a:extLst>
                    <a:ext uri="{FF2B5EF4-FFF2-40B4-BE49-F238E27FC236}">
                      <a16:creationId xmlns:a16="http://schemas.microsoft.com/office/drawing/2014/main" id="{9B6B025A-4FE0-46BC-AFD6-9B1EBEC29FB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601520" y="5084520"/>
                  <a:ext cx="1533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501" name="Entrada de lápiz 500">
                  <a:extLst>
                    <a:ext uri="{FF2B5EF4-FFF2-40B4-BE49-F238E27FC236}">
                      <a16:creationId xmlns:a16="http://schemas.microsoft.com/office/drawing/2014/main" id="{4BBBBC22-2695-489D-A473-795E51DF30E7}"/>
                    </a:ext>
                  </a:extLst>
                </p14:cNvPr>
                <p14:cNvContentPartPr/>
                <p14:nvPr/>
              </p14:nvContentPartPr>
              <p14:xfrm>
                <a:off x="10810680" y="5064720"/>
                <a:ext cx="60120" cy="147600"/>
              </p14:xfrm>
            </p:contentPart>
          </mc:Choice>
          <mc:Fallback xmlns="">
            <p:pic>
              <p:nvPicPr>
                <p:cNvPr id="501" name="Entrada de lápiz 500">
                  <a:extLst>
                    <a:ext uri="{FF2B5EF4-FFF2-40B4-BE49-F238E27FC236}">
                      <a16:creationId xmlns:a16="http://schemas.microsoft.com/office/drawing/2014/main" id="{4BBBBC22-2695-489D-A473-795E51DF30E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802040" y="5055720"/>
                  <a:ext cx="777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502" name="Entrada de lápiz 501">
                  <a:extLst>
                    <a:ext uri="{FF2B5EF4-FFF2-40B4-BE49-F238E27FC236}">
                      <a16:creationId xmlns:a16="http://schemas.microsoft.com/office/drawing/2014/main" id="{29BB3DE6-1068-4BD1-BFC9-AB7944C2F92F}"/>
                    </a:ext>
                  </a:extLst>
                </p14:cNvPr>
                <p14:cNvContentPartPr/>
                <p14:nvPr/>
              </p14:nvContentPartPr>
              <p14:xfrm>
                <a:off x="10689360" y="5021160"/>
                <a:ext cx="277200" cy="104760"/>
              </p14:xfrm>
            </p:contentPart>
          </mc:Choice>
          <mc:Fallback xmlns="">
            <p:pic>
              <p:nvPicPr>
                <p:cNvPr id="502" name="Entrada de lápiz 501">
                  <a:extLst>
                    <a:ext uri="{FF2B5EF4-FFF2-40B4-BE49-F238E27FC236}">
                      <a16:creationId xmlns:a16="http://schemas.microsoft.com/office/drawing/2014/main" id="{29BB3DE6-1068-4BD1-BFC9-AB7944C2F92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680720" y="5012520"/>
                  <a:ext cx="2948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503" name="Entrada de lápiz 502">
                  <a:extLst>
                    <a:ext uri="{FF2B5EF4-FFF2-40B4-BE49-F238E27FC236}">
                      <a16:creationId xmlns:a16="http://schemas.microsoft.com/office/drawing/2014/main" id="{63C25D85-3093-4C0F-9B00-B8F175AE66C2}"/>
                    </a:ext>
                  </a:extLst>
                </p14:cNvPr>
                <p14:cNvContentPartPr/>
                <p14:nvPr/>
              </p14:nvContentPartPr>
              <p14:xfrm>
                <a:off x="10923000" y="5093160"/>
                <a:ext cx="153000" cy="118080"/>
              </p14:xfrm>
            </p:contentPart>
          </mc:Choice>
          <mc:Fallback xmlns="">
            <p:pic>
              <p:nvPicPr>
                <p:cNvPr id="503" name="Entrada de lápiz 502">
                  <a:extLst>
                    <a:ext uri="{FF2B5EF4-FFF2-40B4-BE49-F238E27FC236}">
                      <a16:creationId xmlns:a16="http://schemas.microsoft.com/office/drawing/2014/main" id="{63C25D85-3093-4C0F-9B00-B8F175AE66C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914000" y="5084160"/>
                  <a:ext cx="1706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504" name="Entrada de lápiz 503">
                  <a:extLst>
                    <a:ext uri="{FF2B5EF4-FFF2-40B4-BE49-F238E27FC236}">
                      <a16:creationId xmlns:a16="http://schemas.microsoft.com/office/drawing/2014/main" id="{1E3142C5-FEF9-4F11-B436-CE1DAECA9122}"/>
                    </a:ext>
                  </a:extLst>
                </p14:cNvPr>
                <p14:cNvContentPartPr/>
                <p14:nvPr/>
              </p14:nvContentPartPr>
              <p14:xfrm>
                <a:off x="11063400" y="5052480"/>
                <a:ext cx="257400" cy="183600"/>
              </p14:xfrm>
            </p:contentPart>
          </mc:Choice>
          <mc:Fallback xmlns="">
            <p:pic>
              <p:nvPicPr>
                <p:cNvPr id="504" name="Entrada de lápiz 503">
                  <a:extLst>
                    <a:ext uri="{FF2B5EF4-FFF2-40B4-BE49-F238E27FC236}">
                      <a16:creationId xmlns:a16="http://schemas.microsoft.com/office/drawing/2014/main" id="{1E3142C5-FEF9-4F11-B436-CE1DAECA912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054760" y="5043480"/>
                  <a:ext cx="2750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505" name="Entrada de lápiz 504">
                  <a:extLst>
                    <a:ext uri="{FF2B5EF4-FFF2-40B4-BE49-F238E27FC236}">
                      <a16:creationId xmlns:a16="http://schemas.microsoft.com/office/drawing/2014/main" id="{1204D9A4-F716-4BC4-A98C-D4127001F417}"/>
                    </a:ext>
                  </a:extLst>
                </p14:cNvPr>
                <p14:cNvContentPartPr/>
                <p14:nvPr/>
              </p14:nvContentPartPr>
              <p14:xfrm>
                <a:off x="11365440" y="5065440"/>
                <a:ext cx="74520" cy="148680"/>
              </p14:xfrm>
            </p:contentPart>
          </mc:Choice>
          <mc:Fallback xmlns="">
            <p:pic>
              <p:nvPicPr>
                <p:cNvPr id="505" name="Entrada de lápiz 504">
                  <a:extLst>
                    <a:ext uri="{FF2B5EF4-FFF2-40B4-BE49-F238E27FC236}">
                      <a16:creationId xmlns:a16="http://schemas.microsoft.com/office/drawing/2014/main" id="{1204D9A4-F716-4BC4-A98C-D4127001F41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356440" y="5056800"/>
                  <a:ext cx="92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506" name="Entrada de lápiz 505">
                  <a:extLst>
                    <a:ext uri="{FF2B5EF4-FFF2-40B4-BE49-F238E27FC236}">
                      <a16:creationId xmlns:a16="http://schemas.microsoft.com/office/drawing/2014/main" id="{85AC1621-8AD0-42CA-BE47-2964E8B82C57}"/>
                    </a:ext>
                  </a:extLst>
                </p14:cNvPr>
                <p14:cNvContentPartPr/>
                <p14:nvPr/>
              </p14:nvContentPartPr>
              <p14:xfrm>
                <a:off x="11269320" y="4927920"/>
                <a:ext cx="66960" cy="74160"/>
              </p14:xfrm>
            </p:contentPart>
          </mc:Choice>
          <mc:Fallback xmlns="">
            <p:pic>
              <p:nvPicPr>
                <p:cNvPr id="506" name="Entrada de lápiz 505">
                  <a:extLst>
                    <a:ext uri="{FF2B5EF4-FFF2-40B4-BE49-F238E27FC236}">
                      <a16:creationId xmlns:a16="http://schemas.microsoft.com/office/drawing/2014/main" id="{85AC1621-8AD0-42CA-BE47-2964E8B82C5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260680" y="4918920"/>
                  <a:ext cx="84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507" name="Entrada de lápiz 506">
                  <a:extLst>
                    <a:ext uri="{FF2B5EF4-FFF2-40B4-BE49-F238E27FC236}">
                      <a16:creationId xmlns:a16="http://schemas.microsoft.com/office/drawing/2014/main" id="{83D90FF6-C486-432E-8DE9-F72B484696D1}"/>
                    </a:ext>
                  </a:extLst>
                </p14:cNvPr>
                <p14:cNvContentPartPr/>
                <p14:nvPr/>
              </p14:nvContentPartPr>
              <p14:xfrm>
                <a:off x="11443200" y="5066160"/>
                <a:ext cx="113040" cy="153000"/>
              </p14:xfrm>
            </p:contentPart>
          </mc:Choice>
          <mc:Fallback xmlns="">
            <p:pic>
              <p:nvPicPr>
                <p:cNvPr id="507" name="Entrada de lápiz 506">
                  <a:extLst>
                    <a:ext uri="{FF2B5EF4-FFF2-40B4-BE49-F238E27FC236}">
                      <a16:creationId xmlns:a16="http://schemas.microsoft.com/office/drawing/2014/main" id="{83D90FF6-C486-432E-8DE9-F72B484696D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434560" y="5057160"/>
                  <a:ext cx="1306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508" name="Entrada de lápiz 507">
                  <a:extLst>
                    <a:ext uri="{FF2B5EF4-FFF2-40B4-BE49-F238E27FC236}">
                      <a16:creationId xmlns:a16="http://schemas.microsoft.com/office/drawing/2014/main" id="{1D9C808B-F0E5-4804-9E78-8239E4D243DC}"/>
                    </a:ext>
                  </a:extLst>
                </p14:cNvPr>
                <p14:cNvContentPartPr/>
                <p14:nvPr/>
              </p14:nvContentPartPr>
              <p14:xfrm>
                <a:off x="11571000" y="4948800"/>
                <a:ext cx="86400" cy="252000"/>
              </p14:xfrm>
            </p:contentPart>
          </mc:Choice>
          <mc:Fallback xmlns="">
            <p:pic>
              <p:nvPicPr>
                <p:cNvPr id="508" name="Entrada de lápiz 507">
                  <a:extLst>
                    <a:ext uri="{FF2B5EF4-FFF2-40B4-BE49-F238E27FC236}">
                      <a16:creationId xmlns:a16="http://schemas.microsoft.com/office/drawing/2014/main" id="{1D9C808B-F0E5-4804-9E78-8239E4D243D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562000" y="4939800"/>
                  <a:ext cx="1040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509" name="Entrada de lápiz 508">
                  <a:extLst>
                    <a:ext uri="{FF2B5EF4-FFF2-40B4-BE49-F238E27FC236}">
                      <a16:creationId xmlns:a16="http://schemas.microsoft.com/office/drawing/2014/main" id="{D7157C97-AB98-456A-B2A0-43DEB7F9A825}"/>
                    </a:ext>
                  </a:extLst>
                </p14:cNvPr>
                <p14:cNvContentPartPr/>
                <p14:nvPr/>
              </p14:nvContentPartPr>
              <p14:xfrm>
                <a:off x="11646240" y="4997040"/>
                <a:ext cx="164880" cy="227520"/>
              </p14:xfrm>
            </p:contentPart>
          </mc:Choice>
          <mc:Fallback xmlns="">
            <p:pic>
              <p:nvPicPr>
                <p:cNvPr id="509" name="Entrada de lápiz 508">
                  <a:extLst>
                    <a:ext uri="{FF2B5EF4-FFF2-40B4-BE49-F238E27FC236}">
                      <a16:creationId xmlns:a16="http://schemas.microsoft.com/office/drawing/2014/main" id="{D7157C97-AB98-456A-B2A0-43DEB7F9A82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637600" y="4988400"/>
                  <a:ext cx="1825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510" name="Entrada de lápiz 509">
                  <a:extLst>
                    <a:ext uri="{FF2B5EF4-FFF2-40B4-BE49-F238E27FC236}">
                      <a16:creationId xmlns:a16="http://schemas.microsoft.com/office/drawing/2014/main" id="{FCD777A2-AF5B-4678-A597-C194F30B87DF}"/>
                    </a:ext>
                  </a:extLst>
                </p14:cNvPr>
                <p14:cNvContentPartPr/>
                <p14:nvPr/>
              </p14:nvContentPartPr>
              <p14:xfrm>
                <a:off x="11729400" y="4904520"/>
                <a:ext cx="357120" cy="325800"/>
              </p14:xfrm>
            </p:contentPart>
          </mc:Choice>
          <mc:Fallback xmlns="">
            <p:pic>
              <p:nvPicPr>
                <p:cNvPr id="510" name="Entrada de lápiz 509">
                  <a:extLst>
                    <a:ext uri="{FF2B5EF4-FFF2-40B4-BE49-F238E27FC236}">
                      <a16:creationId xmlns:a16="http://schemas.microsoft.com/office/drawing/2014/main" id="{FCD777A2-AF5B-4678-A597-C194F30B87D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720400" y="4895520"/>
                  <a:ext cx="37476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1" name="Grupo 520">
            <a:extLst>
              <a:ext uri="{FF2B5EF4-FFF2-40B4-BE49-F238E27FC236}">
                <a16:creationId xmlns:a16="http://schemas.microsoft.com/office/drawing/2014/main" id="{7ED49BCA-1519-4E4D-9732-FF7C63DF18C9}"/>
              </a:ext>
            </a:extLst>
          </p:cNvPr>
          <p:cNvGrpSpPr/>
          <p:nvPr/>
        </p:nvGrpSpPr>
        <p:grpSpPr>
          <a:xfrm>
            <a:off x="10533840" y="5440560"/>
            <a:ext cx="1593720" cy="339840"/>
            <a:chOff x="10533840" y="5440560"/>
            <a:chExt cx="1593720" cy="33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511" name="Entrada de lápiz 510">
                  <a:extLst>
                    <a:ext uri="{FF2B5EF4-FFF2-40B4-BE49-F238E27FC236}">
                      <a16:creationId xmlns:a16="http://schemas.microsoft.com/office/drawing/2014/main" id="{C9C2A017-03D8-4C5F-B1C4-BA3C27A3CC0E}"/>
                    </a:ext>
                  </a:extLst>
                </p14:cNvPr>
                <p14:cNvContentPartPr/>
                <p14:nvPr/>
              </p14:nvContentPartPr>
              <p14:xfrm>
                <a:off x="10533840" y="5550360"/>
                <a:ext cx="243720" cy="173520"/>
              </p14:xfrm>
            </p:contentPart>
          </mc:Choice>
          <mc:Fallback xmlns="">
            <p:pic>
              <p:nvPicPr>
                <p:cNvPr id="511" name="Entrada de lápiz 510">
                  <a:extLst>
                    <a:ext uri="{FF2B5EF4-FFF2-40B4-BE49-F238E27FC236}">
                      <a16:creationId xmlns:a16="http://schemas.microsoft.com/office/drawing/2014/main" id="{C9C2A017-03D8-4C5F-B1C4-BA3C27A3CC0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525200" y="5541720"/>
                  <a:ext cx="2613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512" name="Entrada de lápiz 511">
                  <a:extLst>
                    <a:ext uri="{FF2B5EF4-FFF2-40B4-BE49-F238E27FC236}">
                      <a16:creationId xmlns:a16="http://schemas.microsoft.com/office/drawing/2014/main" id="{7BBA32FF-A8DB-44CA-899B-4C2EBF70B221}"/>
                    </a:ext>
                  </a:extLst>
                </p14:cNvPr>
                <p14:cNvContentPartPr/>
                <p14:nvPr/>
              </p14:nvContentPartPr>
              <p14:xfrm>
                <a:off x="10863960" y="5476920"/>
                <a:ext cx="76320" cy="184320"/>
              </p14:xfrm>
            </p:contentPart>
          </mc:Choice>
          <mc:Fallback xmlns="">
            <p:pic>
              <p:nvPicPr>
                <p:cNvPr id="512" name="Entrada de lápiz 511">
                  <a:extLst>
                    <a:ext uri="{FF2B5EF4-FFF2-40B4-BE49-F238E27FC236}">
                      <a16:creationId xmlns:a16="http://schemas.microsoft.com/office/drawing/2014/main" id="{7BBA32FF-A8DB-44CA-899B-4C2EBF70B22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854960" y="5467920"/>
                  <a:ext cx="93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513" name="Entrada de lápiz 512">
                  <a:extLst>
                    <a:ext uri="{FF2B5EF4-FFF2-40B4-BE49-F238E27FC236}">
                      <a16:creationId xmlns:a16="http://schemas.microsoft.com/office/drawing/2014/main" id="{76B95A95-DCA2-4AB8-A2E6-FE08A623260C}"/>
                    </a:ext>
                  </a:extLst>
                </p14:cNvPr>
                <p14:cNvContentPartPr/>
                <p14:nvPr/>
              </p14:nvContentPartPr>
              <p14:xfrm>
                <a:off x="11056920" y="5541000"/>
                <a:ext cx="185400" cy="159840"/>
              </p14:xfrm>
            </p:contentPart>
          </mc:Choice>
          <mc:Fallback xmlns="">
            <p:pic>
              <p:nvPicPr>
                <p:cNvPr id="513" name="Entrada de lápiz 512">
                  <a:extLst>
                    <a:ext uri="{FF2B5EF4-FFF2-40B4-BE49-F238E27FC236}">
                      <a16:creationId xmlns:a16="http://schemas.microsoft.com/office/drawing/2014/main" id="{76B95A95-DCA2-4AB8-A2E6-FE08A623260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048280" y="5532000"/>
                  <a:ext cx="2030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514" name="Entrada de lápiz 513">
                  <a:extLst>
                    <a:ext uri="{FF2B5EF4-FFF2-40B4-BE49-F238E27FC236}">
                      <a16:creationId xmlns:a16="http://schemas.microsoft.com/office/drawing/2014/main" id="{7A5D46EC-2568-44B6-9195-BB57403BFB5D}"/>
                    </a:ext>
                  </a:extLst>
                </p14:cNvPr>
                <p14:cNvContentPartPr/>
                <p14:nvPr/>
              </p14:nvContentPartPr>
              <p14:xfrm>
                <a:off x="11038200" y="5626320"/>
                <a:ext cx="133920" cy="7200"/>
              </p14:xfrm>
            </p:contentPart>
          </mc:Choice>
          <mc:Fallback xmlns="">
            <p:pic>
              <p:nvPicPr>
                <p:cNvPr id="514" name="Entrada de lápiz 513">
                  <a:extLst>
                    <a:ext uri="{FF2B5EF4-FFF2-40B4-BE49-F238E27FC236}">
                      <a16:creationId xmlns:a16="http://schemas.microsoft.com/office/drawing/2014/main" id="{7A5D46EC-2568-44B6-9195-BB57403BFB5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29560" y="5617320"/>
                  <a:ext cx="1515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515" name="Entrada de lápiz 514">
                  <a:extLst>
                    <a:ext uri="{FF2B5EF4-FFF2-40B4-BE49-F238E27FC236}">
                      <a16:creationId xmlns:a16="http://schemas.microsoft.com/office/drawing/2014/main" id="{F1E10A3F-3419-4E2D-B366-5A94F9376B26}"/>
                    </a:ext>
                  </a:extLst>
                </p14:cNvPr>
                <p14:cNvContentPartPr/>
                <p14:nvPr/>
              </p14:nvContentPartPr>
              <p14:xfrm>
                <a:off x="11070960" y="5544960"/>
                <a:ext cx="142920" cy="36360"/>
              </p14:xfrm>
            </p:contentPart>
          </mc:Choice>
          <mc:Fallback xmlns="">
            <p:pic>
              <p:nvPicPr>
                <p:cNvPr id="515" name="Entrada de lápiz 514">
                  <a:extLst>
                    <a:ext uri="{FF2B5EF4-FFF2-40B4-BE49-F238E27FC236}">
                      <a16:creationId xmlns:a16="http://schemas.microsoft.com/office/drawing/2014/main" id="{F1E10A3F-3419-4E2D-B366-5A94F9376B2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061960" y="5535960"/>
                  <a:ext cx="1605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516" name="Entrada de lápiz 515">
                  <a:extLst>
                    <a:ext uri="{FF2B5EF4-FFF2-40B4-BE49-F238E27FC236}">
                      <a16:creationId xmlns:a16="http://schemas.microsoft.com/office/drawing/2014/main" id="{B2036D7D-6754-40EC-B836-6D94016B2CBA}"/>
                    </a:ext>
                  </a:extLst>
                </p14:cNvPr>
                <p14:cNvContentPartPr/>
                <p14:nvPr/>
              </p14:nvContentPartPr>
              <p14:xfrm>
                <a:off x="11258880" y="5488800"/>
                <a:ext cx="163080" cy="170280"/>
              </p14:xfrm>
            </p:contentPart>
          </mc:Choice>
          <mc:Fallback xmlns="">
            <p:pic>
              <p:nvPicPr>
                <p:cNvPr id="516" name="Entrada de lápiz 515">
                  <a:extLst>
                    <a:ext uri="{FF2B5EF4-FFF2-40B4-BE49-F238E27FC236}">
                      <a16:creationId xmlns:a16="http://schemas.microsoft.com/office/drawing/2014/main" id="{B2036D7D-6754-40EC-B836-6D94016B2CB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249880" y="5480160"/>
                  <a:ext cx="1807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517" name="Entrada de lápiz 516">
                  <a:extLst>
                    <a:ext uri="{FF2B5EF4-FFF2-40B4-BE49-F238E27FC236}">
                      <a16:creationId xmlns:a16="http://schemas.microsoft.com/office/drawing/2014/main" id="{D98CF8CB-0407-40AF-A85C-C036942D0B31}"/>
                    </a:ext>
                  </a:extLst>
                </p14:cNvPr>
                <p14:cNvContentPartPr/>
                <p14:nvPr/>
              </p14:nvContentPartPr>
              <p14:xfrm>
                <a:off x="11477040" y="5537760"/>
                <a:ext cx="12600" cy="130320"/>
              </p14:xfrm>
            </p:contentPart>
          </mc:Choice>
          <mc:Fallback xmlns="">
            <p:pic>
              <p:nvPicPr>
                <p:cNvPr id="517" name="Entrada de lápiz 516">
                  <a:extLst>
                    <a:ext uri="{FF2B5EF4-FFF2-40B4-BE49-F238E27FC236}">
                      <a16:creationId xmlns:a16="http://schemas.microsoft.com/office/drawing/2014/main" id="{D98CF8CB-0407-40AF-A85C-C036942D0B3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468040" y="5528760"/>
                  <a:ext cx="30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518" name="Entrada de lápiz 517">
                  <a:extLst>
                    <a:ext uri="{FF2B5EF4-FFF2-40B4-BE49-F238E27FC236}">
                      <a16:creationId xmlns:a16="http://schemas.microsoft.com/office/drawing/2014/main" id="{892D204C-A3D1-4457-941F-45DA86122039}"/>
                    </a:ext>
                  </a:extLst>
                </p14:cNvPr>
                <p14:cNvContentPartPr/>
                <p14:nvPr/>
              </p14:nvContentPartPr>
              <p14:xfrm>
                <a:off x="11354280" y="5561520"/>
                <a:ext cx="217440" cy="35280"/>
              </p14:xfrm>
            </p:contentPart>
          </mc:Choice>
          <mc:Fallback xmlns="">
            <p:pic>
              <p:nvPicPr>
                <p:cNvPr id="518" name="Entrada de lápiz 517">
                  <a:extLst>
                    <a:ext uri="{FF2B5EF4-FFF2-40B4-BE49-F238E27FC236}">
                      <a16:creationId xmlns:a16="http://schemas.microsoft.com/office/drawing/2014/main" id="{892D204C-A3D1-4457-941F-45DA8612203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345640" y="5552880"/>
                  <a:ext cx="2350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519" name="Entrada de lápiz 518">
                  <a:extLst>
                    <a:ext uri="{FF2B5EF4-FFF2-40B4-BE49-F238E27FC236}">
                      <a16:creationId xmlns:a16="http://schemas.microsoft.com/office/drawing/2014/main" id="{04DD788D-E3BA-403E-B1E9-7128B087235C}"/>
                    </a:ext>
                  </a:extLst>
                </p14:cNvPr>
                <p14:cNvContentPartPr/>
                <p14:nvPr/>
              </p14:nvContentPartPr>
              <p14:xfrm>
                <a:off x="11600160" y="5489160"/>
                <a:ext cx="286200" cy="230040"/>
              </p14:xfrm>
            </p:contentPart>
          </mc:Choice>
          <mc:Fallback xmlns="">
            <p:pic>
              <p:nvPicPr>
                <p:cNvPr id="519" name="Entrada de lápiz 518">
                  <a:extLst>
                    <a:ext uri="{FF2B5EF4-FFF2-40B4-BE49-F238E27FC236}">
                      <a16:creationId xmlns:a16="http://schemas.microsoft.com/office/drawing/2014/main" id="{04DD788D-E3BA-403E-B1E9-7128B087235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591520" y="5480160"/>
                  <a:ext cx="3038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520" name="Entrada de lápiz 519">
                  <a:extLst>
                    <a:ext uri="{FF2B5EF4-FFF2-40B4-BE49-F238E27FC236}">
                      <a16:creationId xmlns:a16="http://schemas.microsoft.com/office/drawing/2014/main" id="{E1D583B6-EA2A-4E96-A4B6-B8825C3A7539}"/>
                    </a:ext>
                  </a:extLst>
                </p14:cNvPr>
                <p14:cNvContentPartPr/>
                <p14:nvPr/>
              </p14:nvContentPartPr>
              <p14:xfrm>
                <a:off x="11826960" y="5440560"/>
                <a:ext cx="300600" cy="339840"/>
              </p14:xfrm>
            </p:contentPart>
          </mc:Choice>
          <mc:Fallback xmlns="">
            <p:pic>
              <p:nvPicPr>
                <p:cNvPr id="520" name="Entrada de lápiz 519">
                  <a:extLst>
                    <a:ext uri="{FF2B5EF4-FFF2-40B4-BE49-F238E27FC236}">
                      <a16:creationId xmlns:a16="http://schemas.microsoft.com/office/drawing/2014/main" id="{E1D583B6-EA2A-4E96-A4B6-B8825C3A753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817960" y="5431920"/>
                  <a:ext cx="318240" cy="35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4" name="Grupo 543">
            <a:extLst>
              <a:ext uri="{FF2B5EF4-FFF2-40B4-BE49-F238E27FC236}">
                <a16:creationId xmlns:a16="http://schemas.microsoft.com/office/drawing/2014/main" id="{CDA8FEB9-C7F3-4660-BEC1-C0CD0925AA45}"/>
              </a:ext>
            </a:extLst>
          </p:cNvPr>
          <p:cNvGrpSpPr/>
          <p:nvPr/>
        </p:nvGrpSpPr>
        <p:grpSpPr>
          <a:xfrm>
            <a:off x="3911280" y="2646240"/>
            <a:ext cx="383400" cy="263160"/>
            <a:chOff x="3911280" y="2646240"/>
            <a:chExt cx="38340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542" name="Entrada de lápiz 541">
                  <a:extLst>
                    <a:ext uri="{FF2B5EF4-FFF2-40B4-BE49-F238E27FC236}">
                      <a16:creationId xmlns:a16="http://schemas.microsoft.com/office/drawing/2014/main" id="{CAEA2DF4-A98F-49E8-9BC5-E4F5B2CBD039}"/>
                    </a:ext>
                  </a:extLst>
                </p14:cNvPr>
                <p14:cNvContentPartPr/>
                <p14:nvPr/>
              </p14:nvContentPartPr>
              <p14:xfrm>
                <a:off x="3911280" y="2646240"/>
                <a:ext cx="273240" cy="238680"/>
              </p14:xfrm>
            </p:contentPart>
          </mc:Choice>
          <mc:Fallback xmlns="">
            <p:pic>
              <p:nvPicPr>
                <p:cNvPr id="542" name="Entrada de lápiz 541">
                  <a:extLst>
                    <a:ext uri="{FF2B5EF4-FFF2-40B4-BE49-F238E27FC236}">
                      <a16:creationId xmlns:a16="http://schemas.microsoft.com/office/drawing/2014/main" id="{CAEA2DF4-A98F-49E8-9BC5-E4F5B2CBD03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902280" y="2637240"/>
                  <a:ext cx="290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543" name="Entrada de lápiz 542">
                  <a:extLst>
                    <a:ext uri="{FF2B5EF4-FFF2-40B4-BE49-F238E27FC236}">
                      <a16:creationId xmlns:a16="http://schemas.microsoft.com/office/drawing/2014/main" id="{AB1FA657-B638-4A4B-A401-395B0EA5C7F4}"/>
                    </a:ext>
                  </a:extLst>
                </p14:cNvPr>
                <p14:cNvContentPartPr/>
                <p14:nvPr/>
              </p14:nvContentPartPr>
              <p14:xfrm>
                <a:off x="4185240" y="2786280"/>
                <a:ext cx="109440" cy="123120"/>
              </p14:xfrm>
            </p:contentPart>
          </mc:Choice>
          <mc:Fallback xmlns="">
            <p:pic>
              <p:nvPicPr>
                <p:cNvPr id="543" name="Entrada de lápiz 542">
                  <a:extLst>
                    <a:ext uri="{FF2B5EF4-FFF2-40B4-BE49-F238E27FC236}">
                      <a16:creationId xmlns:a16="http://schemas.microsoft.com/office/drawing/2014/main" id="{AB1FA657-B638-4A4B-A401-395B0EA5C7F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176240" y="2777640"/>
                  <a:ext cx="12708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9" name="Grupo 548">
            <a:extLst>
              <a:ext uri="{FF2B5EF4-FFF2-40B4-BE49-F238E27FC236}">
                <a16:creationId xmlns:a16="http://schemas.microsoft.com/office/drawing/2014/main" id="{722570F2-5F1F-4E4F-A0A5-D92C21C43EEA}"/>
              </a:ext>
            </a:extLst>
          </p:cNvPr>
          <p:cNvGrpSpPr/>
          <p:nvPr/>
        </p:nvGrpSpPr>
        <p:grpSpPr>
          <a:xfrm>
            <a:off x="4782840" y="629160"/>
            <a:ext cx="343440" cy="268560"/>
            <a:chOff x="4782840" y="629160"/>
            <a:chExt cx="34344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546" name="Entrada de lápiz 545">
                  <a:extLst>
                    <a:ext uri="{FF2B5EF4-FFF2-40B4-BE49-F238E27FC236}">
                      <a16:creationId xmlns:a16="http://schemas.microsoft.com/office/drawing/2014/main" id="{90FEA76D-8014-462A-A56B-DF73F4AEB07E}"/>
                    </a:ext>
                  </a:extLst>
                </p14:cNvPr>
                <p14:cNvContentPartPr/>
                <p14:nvPr/>
              </p14:nvContentPartPr>
              <p14:xfrm>
                <a:off x="4782840" y="709800"/>
                <a:ext cx="254160" cy="187920"/>
              </p14:xfrm>
            </p:contentPart>
          </mc:Choice>
          <mc:Fallback xmlns="">
            <p:pic>
              <p:nvPicPr>
                <p:cNvPr id="546" name="Entrada de lápiz 545">
                  <a:extLst>
                    <a:ext uri="{FF2B5EF4-FFF2-40B4-BE49-F238E27FC236}">
                      <a16:creationId xmlns:a16="http://schemas.microsoft.com/office/drawing/2014/main" id="{90FEA76D-8014-462A-A56B-DF73F4AEB07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773840" y="700800"/>
                  <a:ext cx="2718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547" name="Entrada de lápiz 546">
                  <a:extLst>
                    <a:ext uri="{FF2B5EF4-FFF2-40B4-BE49-F238E27FC236}">
                      <a16:creationId xmlns:a16="http://schemas.microsoft.com/office/drawing/2014/main" id="{BB2276A6-72EF-4E04-83F7-7654DD0B093E}"/>
                    </a:ext>
                  </a:extLst>
                </p14:cNvPr>
                <p14:cNvContentPartPr/>
                <p14:nvPr/>
              </p14:nvContentPartPr>
              <p14:xfrm>
                <a:off x="5035200" y="629160"/>
                <a:ext cx="91080" cy="74160"/>
              </p14:xfrm>
            </p:contentPart>
          </mc:Choice>
          <mc:Fallback xmlns="">
            <p:pic>
              <p:nvPicPr>
                <p:cNvPr id="547" name="Entrada de lápiz 546">
                  <a:extLst>
                    <a:ext uri="{FF2B5EF4-FFF2-40B4-BE49-F238E27FC236}">
                      <a16:creationId xmlns:a16="http://schemas.microsoft.com/office/drawing/2014/main" id="{BB2276A6-72EF-4E04-83F7-7654DD0B093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026200" y="620160"/>
                  <a:ext cx="10872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1" name="Grupo 550">
            <a:extLst>
              <a:ext uri="{FF2B5EF4-FFF2-40B4-BE49-F238E27FC236}">
                <a16:creationId xmlns:a16="http://schemas.microsoft.com/office/drawing/2014/main" id="{0B051DCC-D657-4BF4-AEE1-3E2DA7BEC017}"/>
              </a:ext>
            </a:extLst>
          </p:cNvPr>
          <p:cNvGrpSpPr/>
          <p:nvPr/>
        </p:nvGrpSpPr>
        <p:grpSpPr>
          <a:xfrm>
            <a:off x="4974720" y="293280"/>
            <a:ext cx="260640" cy="227880"/>
            <a:chOff x="4974720" y="293280"/>
            <a:chExt cx="260640" cy="22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548" name="Entrada de lápiz 547">
                  <a:extLst>
                    <a:ext uri="{FF2B5EF4-FFF2-40B4-BE49-F238E27FC236}">
                      <a16:creationId xmlns:a16="http://schemas.microsoft.com/office/drawing/2014/main" id="{EB6DBA46-1BD8-46C3-99E5-7CA72B8443BF}"/>
                    </a:ext>
                  </a:extLst>
                </p14:cNvPr>
                <p14:cNvContentPartPr/>
                <p14:nvPr/>
              </p14:nvContentPartPr>
              <p14:xfrm>
                <a:off x="4974720" y="293280"/>
                <a:ext cx="198360" cy="201960"/>
              </p14:xfrm>
            </p:contentPart>
          </mc:Choice>
          <mc:Fallback xmlns="">
            <p:pic>
              <p:nvPicPr>
                <p:cNvPr id="548" name="Entrada de lápiz 547">
                  <a:extLst>
                    <a:ext uri="{FF2B5EF4-FFF2-40B4-BE49-F238E27FC236}">
                      <a16:creationId xmlns:a16="http://schemas.microsoft.com/office/drawing/2014/main" id="{EB6DBA46-1BD8-46C3-99E5-7CA72B8443B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966080" y="284280"/>
                  <a:ext cx="2160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550" name="Entrada de lápiz 549">
                  <a:extLst>
                    <a:ext uri="{FF2B5EF4-FFF2-40B4-BE49-F238E27FC236}">
                      <a16:creationId xmlns:a16="http://schemas.microsoft.com/office/drawing/2014/main" id="{89421884-05FC-4099-99E7-2A973EA30BFB}"/>
                    </a:ext>
                  </a:extLst>
                </p14:cNvPr>
                <p14:cNvContentPartPr/>
                <p14:nvPr/>
              </p14:nvContentPartPr>
              <p14:xfrm>
                <a:off x="5150400" y="428640"/>
                <a:ext cx="84960" cy="92520"/>
              </p14:xfrm>
            </p:contentPart>
          </mc:Choice>
          <mc:Fallback xmlns="">
            <p:pic>
              <p:nvPicPr>
                <p:cNvPr id="550" name="Entrada de lápiz 549">
                  <a:extLst>
                    <a:ext uri="{FF2B5EF4-FFF2-40B4-BE49-F238E27FC236}">
                      <a16:creationId xmlns:a16="http://schemas.microsoft.com/office/drawing/2014/main" id="{89421884-05FC-4099-99E7-2A973EA30BF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141760" y="420000"/>
                  <a:ext cx="10260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6" name="Grupo 555">
            <a:extLst>
              <a:ext uri="{FF2B5EF4-FFF2-40B4-BE49-F238E27FC236}">
                <a16:creationId xmlns:a16="http://schemas.microsoft.com/office/drawing/2014/main" id="{5ECB80E4-A131-4269-B214-DBC37DB0DB22}"/>
              </a:ext>
            </a:extLst>
          </p:cNvPr>
          <p:cNvGrpSpPr/>
          <p:nvPr/>
        </p:nvGrpSpPr>
        <p:grpSpPr>
          <a:xfrm>
            <a:off x="708720" y="3401520"/>
            <a:ext cx="713880" cy="331920"/>
            <a:chOff x="708720" y="3401520"/>
            <a:chExt cx="713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552" name="Entrada de lápiz 551">
                  <a:extLst>
                    <a:ext uri="{FF2B5EF4-FFF2-40B4-BE49-F238E27FC236}">
                      <a16:creationId xmlns:a16="http://schemas.microsoft.com/office/drawing/2014/main" id="{2721C0DE-8456-4285-AFB4-65B9E6B63D3A}"/>
                    </a:ext>
                  </a:extLst>
                </p14:cNvPr>
                <p14:cNvContentPartPr/>
                <p14:nvPr/>
              </p14:nvContentPartPr>
              <p14:xfrm>
                <a:off x="708720" y="3401520"/>
                <a:ext cx="251640" cy="299520"/>
              </p14:xfrm>
            </p:contentPart>
          </mc:Choice>
          <mc:Fallback xmlns="">
            <p:pic>
              <p:nvPicPr>
                <p:cNvPr id="552" name="Entrada de lápiz 551">
                  <a:extLst>
                    <a:ext uri="{FF2B5EF4-FFF2-40B4-BE49-F238E27FC236}">
                      <a16:creationId xmlns:a16="http://schemas.microsoft.com/office/drawing/2014/main" id="{2721C0DE-8456-4285-AFB4-65B9E6B63D3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99720" y="3392520"/>
                  <a:ext cx="2692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553" name="Entrada de lápiz 552">
                  <a:extLst>
                    <a:ext uri="{FF2B5EF4-FFF2-40B4-BE49-F238E27FC236}">
                      <a16:creationId xmlns:a16="http://schemas.microsoft.com/office/drawing/2014/main" id="{E7331187-925B-4C53-985E-448F42928F04}"/>
                    </a:ext>
                  </a:extLst>
                </p14:cNvPr>
                <p14:cNvContentPartPr/>
                <p14:nvPr/>
              </p14:nvContentPartPr>
              <p14:xfrm>
                <a:off x="939120" y="3627960"/>
                <a:ext cx="120960" cy="105480"/>
              </p14:xfrm>
            </p:contentPart>
          </mc:Choice>
          <mc:Fallback xmlns="">
            <p:pic>
              <p:nvPicPr>
                <p:cNvPr id="553" name="Entrada de lápiz 552">
                  <a:extLst>
                    <a:ext uri="{FF2B5EF4-FFF2-40B4-BE49-F238E27FC236}">
                      <a16:creationId xmlns:a16="http://schemas.microsoft.com/office/drawing/2014/main" id="{E7331187-925B-4C53-985E-448F42928F0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30480" y="3619320"/>
                  <a:ext cx="138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554" name="Entrada de lápiz 553">
                  <a:extLst>
                    <a:ext uri="{FF2B5EF4-FFF2-40B4-BE49-F238E27FC236}">
                      <a16:creationId xmlns:a16="http://schemas.microsoft.com/office/drawing/2014/main" id="{ABBFC3BF-1ABD-4F39-A5E2-6C5E516A1A17}"/>
                    </a:ext>
                  </a:extLst>
                </p14:cNvPr>
                <p14:cNvContentPartPr/>
                <p14:nvPr/>
              </p14:nvContentPartPr>
              <p14:xfrm>
                <a:off x="1257000" y="3572520"/>
                <a:ext cx="165600" cy="13680"/>
              </p14:xfrm>
            </p:contentPart>
          </mc:Choice>
          <mc:Fallback xmlns="">
            <p:pic>
              <p:nvPicPr>
                <p:cNvPr id="554" name="Entrada de lápiz 553">
                  <a:extLst>
                    <a:ext uri="{FF2B5EF4-FFF2-40B4-BE49-F238E27FC236}">
                      <a16:creationId xmlns:a16="http://schemas.microsoft.com/office/drawing/2014/main" id="{ABBFC3BF-1ABD-4F39-A5E2-6C5E516A1A1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248360" y="3563880"/>
                  <a:ext cx="1832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555" name="Entrada de lápiz 554">
                  <a:extLst>
                    <a:ext uri="{FF2B5EF4-FFF2-40B4-BE49-F238E27FC236}">
                      <a16:creationId xmlns:a16="http://schemas.microsoft.com/office/drawing/2014/main" id="{9D3C40D0-5F23-4348-885A-E09FA473ED2E}"/>
                    </a:ext>
                  </a:extLst>
                </p14:cNvPr>
                <p14:cNvContentPartPr/>
                <p14:nvPr/>
              </p14:nvContentPartPr>
              <p14:xfrm>
                <a:off x="1282920" y="3664320"/>
                <a:ext cx="97560" cy="16920"/>
              </p14:xfrm>
            </p:contentPart>
          </mc:Choice>
          <mc:Fallback xmlns="">
            <p:pic>
              <p:nvPicPr>
                <p:cNvPr id="555" name="Entrada de lápiz 554">
                  <a:extLst>
                    <a:ext uri="{FF2B5EF4-FFF2-40B4-BE49-F238E27FC236}">
                      <a16:creationId xmlns:a16="http://schemas.microsoft.com/office/drawing/2014/main" id="{9D3C40D0-5F23-4348-885A-E09FA473ED2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274280" y="3655320"/>
                  <a:ext cx="11520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4" name="Grupo 583">
            <a:extLst>
              <a:ext uri="{FF2B5EF4-FFF2-40B4-BE49-F238E27FC236}">
                <a16:creationId xmlns:a16="http://schemas.microsoft.com/office/drawing/2014/main" id="{B9860D20-1283-415B-BE45-B1AB3AA06E47}"/>
              </a:ext>
            </a:extLst>
          </p:cNvPr>
          <p:cNvGrpSpPr/>
          <p:nvPr/>
        </p:nvGrpSpPr>
        <p:grpSpPr>
          <a:xfrm>
            <a:off x="1662000" y="3264360"/>
            <a:ext cx="3974040" cy="371160"/>
            <a:chOff x="1662000" y="3264360"/>
            <a:chExt cx="3974040" cy="37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557" name="Entrada de lápiz 556">
                  <a:extLst>
                    <a:ext uri="{FF2B5EF4-FFF2-40B4-BE49-F238E27FC236}">
                      <a16:creationId xmlns:a16="http://schemas.microsoft.com/office/drawing/2014/main" id="{F47E2B65-EE6D-4622-8F87-6948F2868F8B}"/>
                    </a:ext>
                  </a:extLst>
                </p14:cNvPr>
                <p14:cNvContentPartPr/>
                <p14:nvPr/>
              </p14:nvContentPartPr>
              <p14:xfrm>
                <a:off x="1662000" y="3389280"/>
                <a:ext cx="262800" cy="246240"/>
              </p14:xfrm>
            </p:contentPart>
          </mc:Choice>
          <mc:Fallback xmlns="">
            <p:pic>
              <p:nvPicPr>
                <p:cNvPr id="557" name="Entrada de lápiz 556">
                  <a:extLst>
                    <a:ext uri="{FF2B5EF4-FFF2-40B4-BE49-F238E27FC236}">
                      <a16:creationId xmlns:a16="http://schemas.microsoft.com/office/drawing/2014/main" id="{F47E2B65-EE6D-4622-8F87-6948F2868F8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653360" y="3380640"/>
                  <a:ext cx="2804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558" name="Entrada de lápiz 557">
                  <a:extLst>
                    <a:ext uri="{FF2B5EF4-FFF2-40B4-BE49-F238E27FC236}">
                      <a16:creationId xmlns:a16="http://schemas.microsoft.com/office/drawing/2014/main" id="{F4C6F054-47D4-4916-95AA-1FBEADE1695B}"/>
                    </a:ext>
                  </a:extLst>
                </p14:cNvPr>
                <p14:cNvContentPartPr/>
                <p14:nvPr/>
              </p14:nvContentPartPr>
              <p14:xfrm>
                <a:off x="2073120" y="3582960"/>
                <a:ext cx="35280" cy="35280"/>
              </p14:xfrm>
            </p:contentPart>
          </mc:Choice>
          <mc:Fallback xmlns="">
            <p:pic>
              <p:nvPicPr>
                <p:cNvPr id="558" name="Entrada de lápiz 557">
                  <a:extLst>
                    <a:ext uri="{FF2B5EF4-FFF2-40B4-BE49-F238E27FC236}">
                      <a16:creationId xmlns:a16="http://schemas.microsoft.com/office/drawing/2014/main" id="{F4C6F054-47D4-4916-95AA-1FBEADE1695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064120" y="3573960"/>
                  <a:ext cx="52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559" name="Entrada de lápiz 558">
                  <a:extLst>
                    <a:ext uri="{FF2B5EF4-FFF2-40B4-BE49-F238E27FC236}">
                      <a16:creationId xmlns:a16="http://schemas.microsoft.com/office/drawing/2014/main" id="{6C224BE9-2F8A-4BB0-91AB-BA577A4E9A33}"/>
                    </a:ext>
                  </a:extLst>
                </p14:cNvPr>
                <p14:cNvContentPartPr/>
                <p14:nvPr/>
              </p14:nvContentPartPr>
              <p14:xfrm>
                <a:off x="2282280" y="3455520"/>
                <a:ext cx="160560" cy="162720"/>
              </p14:xfrm>
            </p:contentPart>
          </mc:Choice>
          <mc:Fallback xmlns="">
            <p:pic>
              <p:nvPicPr>
                <p:cNvPr id="559" name="Entrada de lápiz 558">
                  <a:extLst>
                    <a:ext uri="{FF2B5EF4-FFF2-40B4-BE49-F238E27FC236}">
                      <a16:creationId xmlns:a16="http://schemas.microsoft.com/office/drawing/2014/main" id="{6C224BE9-2F8A-4BB0-91AB-BA577A4E9A3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273280" y="3446520"/>
                  <a:ext cx="1782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560" name="Entrada de lápiz 559">
                  <a:extLst>
                    <a:ext uri="{FF2B5EF4-FFF2-40B4-BE49-F238E27FC236}">
                      <a16:creationId xmlns:a16="http://schemas.microsoft.com/office/drawing/2014/main" id="{AB165F6D-FD2A-4EA3-A27B-08184C135BB3}"/>
                    </a:ext>
                  </a:extLst>
                </p14:cNvPr>
                <p14:cNvContentPartPr/>
                <p14:nvPr/>
              </p14:nvContentPartPr>
              <p14:xfrm>
                <a:off x="2482800" y="3483600"/>
                <a:ext cx="185760" cy="132120"/>
              </p14:xfrm>
            </p:contentPart>
          </mc:Choice>
          <mc:Fallback xmlns="">
            <p:pic>
              <p:nvPicPr>
                <p:cNvPr id="560" name="Entrada de lápiz 559">
                  <a:extLst>
                    <a:ext uri="{FF2B5EF4-FFF2-40B4-BE49-F238E27FC236}">
                      <a16:creationId xmlns:a16="http://schemas.microsoft.com/office/drawing/2014/main" id="{AB165F6D-FD2A-4EA3-A27B-08184C135BB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474160" y="3474960"/>
                  <a:ext cx="2034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561" name="Entrada de lápiz 560">
                  <a:extLst>
                    <a:ext uri="{FF2B5EF4-FFF2-40B4-BE49-F238E27FC236}">
                      <a16:creationId xmlns:a16="http://schemas.microsoft.com/office/drawing/2014/main" id="{34FF082B-1D8A-4BAE-9A36-24FF0EEC87E5}"/>
                    </a:ext>
                  </a:extLst>
                </p14:cNvPr>
                <p14:cNvContentPartPr/>
                <p14:nvPr/>
              </p14:nvContentPartPr>
              <p14:xfrm>
                <a:off x="2725800" y="3417000"/>
                <a:ext cx="159480" cy="187200"/>
              </p14:xfrm>
            </p:contentPart>
          </mc:Choice>
          <mc:Fallback xmlns="">
            <p:pic>
              <p:nvPicPr>
                <p:cNvPr id="561" name="Entrada de lápiz 560">
                  <a:extLst>
                    <a:ext uri="{FF2B5EF4-FFF2-40B4-BE49-F238E27FC236}">
                      <a16:creationId xmlns:a16="http://schemas.microsoft.com/office/drawing/2014/main" id="{34FF082B-1D8A-4BAE-9A36-24FF0EEC87E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717160" y="3408360"/>
                  <a:ext cx="177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563" name="Entrada de lápiz 562">
                  <a:extLst>
                    <a:ext uri="{FF2B5EF4-FFF2-40B4-BE49-F238E27FC236}">
                      <a16:creationId xmlns:a16="http://schemas.microsoft.com/office/drawing/2014/main" id="{57C5F4EA-1F5C-4983-80B8-1EB8E6FF112D}"/>
                    </a:ext>
                  </a:extLst>
                </p14:cNvPr>
                <p14:cNvContentPartPr/>
                <p14:nvPr/>
              </p14:nvContentPartPr>
              <p14:xfrm>
                <a:off x="3038640" y="3502680"/>
                <a:ext cx="192960" cy="7920"/>
              </p14:xfrm>
            </p:contentPart>
          </mc:Choice>
          <mc:Fallback xmlns="">
            <p:pic>
              <p:nvPicPr>
                <p:cNvPr id="563" name="Entrada de lápiz 562">
                  <a:extLst>
                    <a:ext uri="{FF2B5EF4-FFF2-40B4-BE49-F238E27FC236}">
                      <a16:creationId xmlns:a16="http://schemas.microsoft.com/office/drawing/2014/main" id="{57C5F4EA-1F5C-4983-80B8-1EB8E6FF112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030000" y="3494040"/>
                  <a:ext cx="2106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564" name="Entrada de lápiz 563">
                  <a:extLst>
                    <a:ext uri="{FF2B5EF4-FFF2-40B4-BE49-F238E27FC236}">
                      <a16:creationId xmlns:a16="http://schemas.microsoft.com/office/drawing/2014/main" id="{31340810-6071-402A-A614-CD601ED12721}"/>
                    </a:ext>
                  </a:extLst>
                </p14:cNvPr>
                <p14:cNvContentPartPr/>
                <p14:nvPr/>
              </p14:nvContentPartPr>
              <p14:xfrm>
                <a:off x="3077520" y="3585480"/>
                <a:ext cx="168480" cy="27720"/>
              </p14:xfrm>
            </p:contentPart>
          </mc:Choice>
          <mc:Fallback xmlns="">
            <p:pic>
              <p:nvPicPr>
                <p:cNvPr id="564" name="Entrada de lápiz 563">
                  <a:extLst>
                    <a:ext uri="{FF2B5EF4-FFF2-40B4-BE49-F238E27FC236}">
                      <a16:creationId xmlns:a16="http://schemas.microsoft.com/office/drawing/2014/main" id="{31340810-6071-402A-A614-CD601ED1272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068880" y="3576480"/>
                  <a:ext cx="186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566" name="Entrada de lápiz 565">
                  <a:extLst>
                    <a:ext uri="{FF2B5EF4-FFF2-40B4-BE49-F238E27FC236}">
                      <a16:creationId xmlns:a16="http://schemas.microsoft.com/office/drawing/2014/main" id="{F8F3517D-A38B-4A37-B4E4-DD27C364D440}"/>
                    </a:ext>
                  </a:extLst>
                </p14:cNvPr>
                <p14:cNvContentPartPr/>
                <p14:nvPr/>
              </p14:nvContentPartPr>
              <p14:xfrm>
                <a:off x="3384240" y="3435000"/>
                <a:ext cx="122760" cy="119520"/>
              </p14:xfrm>
            </p:contentPart>
          </mc:Choice>
          <mc:Fallback xmlns="">
            <p:pic>
              <p:nvPicPr>
                <p:cNvPr id="566" name="Entrada de lápiz 565">
                  <a:extLst>
                    <a:ext uri="{FF2B5EF4-FFF2-40B4-BE49-F238E27FC236}">
                      <a16:creationId xmlns:a16="http://schemas.microsoft.com/office/drawing/2014/main" id="{F8F3517D-A38B-4A37-B4E4-DD27C364D44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375240" y="3426360"/>
                  <a:ext cx="1404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567" name="Entrada de lápiz 566">
                  <a:extLst>
                    <a:ext uri="{FF2B5EF4-FFF2-40B4-BE49-F238E27FC236}">
                      <a16:creationId xmlns:a16="http://schemas.microsoft.com/office/drawing/2014/main" id="{545AEDE4-5E16-4E18-AD7B-3966E3FB2DCD}"/>
                    </a:ext>
                  </a:extLst>
                </p14:cNvPr>
                <p14:cNvContentPartPr/>
                <p14:nvPr/>
              </p14:nvContentPartPr>
              <p14:xfrm>
                <a:off x="3557400" y="3264360"/>
                <a:ext cx="31680" cy="53640"/>
              </p14:xfrm>
            </p:contentPart>
          </mc:Choice>
          <mc:Fallback xmlns="">
            <p:pic>
              <p:nvPicPr>
                <p:cNvPr id="567" name="Entrada de lápiz 566">
                  <a:extLst>
                    <a:ext uri="{FF2B5EF4-FFF2-40B4-BE49-F238E27FC236}">
                      <a16:creationId xmlns:a16="http://schemas.microsoft.com/office/drawing/2014/main" id="{545AEDE4-5E16-4E18-AD7B-3966E3FB2DC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548760" y="3255360"/>
                  <a:ext cx="49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568" name="Entrada de lápiz 567">
                  <a:extLst>
                    <a:ext uri="{FF2B5EF4-FFF2-40B4-BE49-F238E27FC236}">
                      <a16:creationId xmlns:a16="http://schemas.microsoft.com/office/drawing/2014/main" id="{75E5E438-6881-4C3A-99E8-E648FCD01BF4}"/>
                    </a:ext>
                  </a:extLst>
                </p14:cNvPr>
                <p14:cNvContentPartPr/>
                <p14:nvPr/>
              </p14:nvContentPartPr>
              <p14:xfrm>
                <a:off x="3615000" y="3365520"/>
                <a:ext cx="156960" cy="180720"/>
              </p14:xfrm>
            </p:contentPart>
          </mc:Choice>
          <mc:Fallback xmlns="">
            <p:pic>
              <p:nvPicPr>
                <p:cNvPr id="568" name="Entrada de lápiz 567">
                  <a:extLst>
                    <a:ext uri="{FF2B5EF4-FFF2-40B4-BE49-F238E27FC236}">
                      <a16:creationId xmlns:a16="http://schemas.microsoft.com/office/drawing/2014/main" id="{75E5E438-6881-4C3A-99E8-E648FCD01BF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606360" y="3356520"/>
                  <a:ext cx="174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569" name="Entrada de lápiz 568">
                  <a:extLst>
                    <a:ext uri="{FF2B5EF4-FFF2-40B4-BE49-F238E27FC236}">
                      <a16:creationId xmlns:a16="http://schemas.microsoft.com/office/drawing/2014/main" id="{08D58931-096B-40B3-BCF8-CF7091E7718E}"/>
                    </a:ext>
                  </a:extLst>
                </p14:cNvPr>
                <p14:cNvContentPartPr/>
                <p14:nvPr/>
              </p14:nvContentPartPr>
              <p14:xfrm>
                <a:off x="3794640" y="3349680"/>
                <a:ext cx="150840" cy="142200"/>
              </p14:xfrm>
            </p:contentPart>
          </mc:Choice>
          <mc:Fallback xmlns="">
            <p:pic>
              <p:nvPicPr>
                <p:cNvPr id="569" name="Entrada de lápiz 568">
                  <a:extLst>
                    <a:ext uri="{FF2B5EF4-FFF2-40B4-BE49-F238E27FC236}">
                      <a16:creationId xmlns:a16="http://schemas.microsoft.com/office/drawing/2014/main" id="{08D58931-096B-40B3-BCF8-CF7091E7718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785640" y="3341040"/>
                  <a:ext cx="1684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570" name="Entrada de lápiz 569">
                  <a:extLst>
                    <a:ext uri="{FF2B5EF4-FFF2-40B4-BE49-F238E27FC236}">
                      <a16:creationId xmlns:a16="http://schemas.microsoft.com/office/drawing/2014/main" id="{2DFF8587-56B5-4086-9D2D-49276BF31C19}"/>
                    </a:ext>
                  </a:extLst>
                </p14:cNvPr>
                <p14:cNvContentPartPr/>
                <p14:nvPr/>
              </p14:nvContentPartPr>
              <p14:xfrm>
                <a:off x="3854760" y="3449400"/>
                <a:ext cx="106560" cy="32040"/>
              </p14:xfrm>
            </p:contentPart>
          </mc:Choice>
          <mc:Fallback xmlns="">
            <p:pic>
              <p:nvPicPr>
                <p:cNvPr id="570" name="Entrada de lápiz 569">
                  <a:extLst>
                    <a:ext uri="{FF2B5EF4-FFF2-40B4-BE49-F238E27FC236}">
                      <a16:creationId xmlns:a16="http://schemas.microsoft.com/office/drawing/2014/main" id="{2DFF8587-56B5-4086-9D2D-49276BF31C1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846120" y="3440400"/>
                  <a:ext cx="1242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571" name="Entrada de lápiz 570">
                  <a:extLst>
                    <a:ext uri="{FF2B5EF4-FFF2-40B4-BE49-F238E27FC236}">
                      <a16:creationId xmlns:a16="http://schemas.microsoft.com/office/drawing/2014/main" id="{E86F36B1-4EBD-4627-869D-7D7B24483089}"/>
                    </a:ext>
                  </a:extLst>
                </p14:cNvPr>
                <p14:cNvContentPartPr/>
                <p14:nvPr/>
              </p14:nvContentPartPr>
              <p14:xfrm>
                <a:off x="4043760" y="3338880"/>
                <a:ext cx="96840" cy="173160"/>
              </p14:xfrm>
            </p:contentPart>
          </mc:Choice>
          <mc:Fallback xmlns="">
            <p:pic>
              <p:nvPicPr>
                <p:cNvPr id="571" name="Entrada de lápiz 570">
                  <a:extLst>
                    <a:ext uri="{FF2B5EF4-FFF2-40B4-BE49-F238E27FC236}">
                      <a16:creationId xmlns:a16="http://schemas.microsoft.com/office/drawing/2014/main" id="{E86F36B1-4EBD-4627-869D-7D7B2448308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035120" y="3329880"/>
                  <a:ext cx="114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572" name="Entrada de lápiz 571">
                  <a:extLst>
                    <a:ext uri="{FF2B5EF4-FFF2-40B4-BE49-F238E27FC236}">
                      <a16:creationId xmlns:a16="http://schemas.microsoft.com/office/drawing/2014/main" id="{D3D3D277-8910-4EA8-ACB2-226555D656E4}"/>
                    </a:ext>
                  </a:extLst>
                </p14:cNvPr>
                <p14:cNvContentPartPr/>
                <p14:nvPr/>
              </p14:nvContentPartPr>
              <p14:xfrm>
                <a:off x="4220160" y="3380280"/>
                <a:ext cx="199440" cy="121320"/>
              </p14:xfrm>
            </p:contentPart>
          </mc:Choice>
          <mc:Fallback xmlns="">
            <p:pic>
              <p:nvPicPr>
                <p:cNvPr id="572" name="Entrada de lápiz 571">
                  <a:extLst>
                    <a:ext uri="{FF2B5EF4-FFF2-40B4-BE49-F238E27FC236}">
                      <a16:creationId xmlns:a16="http://schemas.microsoft.com/office/drawing/2014/main" id="{D3D3D277-8910-4EA8-ACB2-226555D656E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211160" y="3371280"/>
                  <a:ext cx="217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573" name="Entrada de lápiz 572">
                  <a:extLst>
                    <a:ext uri="{FF2B5EF4-FFF2-40B4-BE49-F238E27FC236}">
                      <a16:creationId xmlns:a16="http://schemas.microsoft.com/office/drawing/2014/main" id="{79FFEE27-7CFB-418B-BD9F-12F7DF062992}"/>
                    </a:ext>
                  </a:extLst>
                </p14:cNvPr>
                <p14:cNvContentPartPr/>
                <p14:nvPr/>
              </p14:nvContentPartPr>
              <p14:xfrm>
                <a:off x="4532280" y="3318000"/>
                <a:ext cx="172080" cy="173520"/>
              </p14:xfrm>
            </p:contentPart>
          </mc:Choice>
          <mc:Fallback xmlns="">
            <p:pic>
              <p:nvPicPr>
                <p:cNvPr id="573" name="Entrada de lápiz 572">
                  <a:extLst>
                    <a:ext uri="{FF2B5EF4-FFF2-40B4-BE49-F238E27FC236}">
                      <a16:creationId xmlns:a16="http://schemas.microsoft.com/office/drawing/2014/main" id="{79FFEE27-7CFB-418B-BD9F-12F7DF06299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523640" y="3309360"/>
                  <a:ext cx="1897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574" name="Entrada de lápiz 573">
                  <a:extLst>
                    <a:ext uri="{FF2B5EF4-FFF2-40B4-BE49-F238E27FC236}">
                      <a16:creationId xmlns:a16="http://schemas.microsoft.com/office/drawing/2014/main" id="{50CACEE7-586E-46BD-8C64-2CFC606DEC5F}"/>
                    </a:ext>
                  </a:extLst>
                </p14:cNvPr>
                <p14:cNvContentPartPr/>
                <p14:nvPr/>
              </p14:nvContentPartPr>
              <p14:xfrm>
                <a:off x="4763040" y="3455880"/>
                <a:ext cx="34560" cy="23760"/>
              </p14:xfrm>
            </p:contentPart>
          </mc:Choice>
          <mc:Fallback xmlns="">
            <p:pic>
              <p:nvPicPr>
                <p:cNvPr id="574" name="Entrada de lápiz 573">
                  <a:extLst>
                    <a:ext uri="{FF2B5EF4-FFF2-40B4-BE49-F238E27FC236}">
                      <a16:creationId xmlns:a16="http://schemas.microsoft.com/office/drawing/2014/main" id="{50CACEE7-586E-46BD-8C64-2CFC606DEC5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754400" y="3446880"/>
                  <a:ext cx="52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575" name="Entrada de lápiz 574">
                  <a:extLst>
                    <a:ext uri="{FF2B5EF4-FFF2-40B4-BE49-F238E27FC236}">
                      <a16:creationId xmlns:a16="http://schemas.microsoft.com/office/drawing/2014/main" id="{CFB5DA8F-2450-4446-85B5-E46AB539FD77}"/>
                    </a:ext>
                  </a:extLst>
                </p14:cNvPr>
                <p14:cNvContentPartPr/>
                <p14:nvPr/>
              </p14:nvContentPartPr>
              <p14:xfrm>
                <a:off x="4903080" y="3346800"/>
                <a:ext cx="127800" cy="145440"/>
              </p14:xfrm>
            </p:contentPart>
          </mc:Choice>
          <mc:Fallback xmlns="">
            <p:pic>
              <p:nvPicPr>
                <p:cNvPr id="575" name="Entrada de lápiz 574">
                  <a:extLst>
                    <a:ext uri="{FF2B5EF4-FFF2-40B4-BE49-F238E27FC236}">
                      <a16:creationId xmlns:a16="http://schemas.microsoft.com/office/drawing/2014/main" id="{CFB5DA8F-2450-4446-85B5-E46AB539FD7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894080" y="3337800"/>
                  <a:ext cx="1454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576" name="Entrada de lápiz 575">
                  <a:extLst>
                    <a:ext uri="{FF2B5EF4-FFF2-40B4-BE49-F238E27FC236}">
                      <a16:creationId xmlns:a16="http://schemas.microsoft.com/office/drawing/2014/main" id="{8BF92C37-9653-431E-952F-1F6D8DDC85EB}"/>
                    </a:ext>
                  </a:extLst>
                </p14:cNvPr>
                <p14:cNvContentPartPr/>
                <p14:nvPr/>
              </p14:nvContentPartPr>
              <p14:xfrm>
                <a:off x="5069400" y="3369840"/>
                <a:ext cx="139680" cy="115920"/>
              </p14:xfrm>
            </p:contentPart>
          </mc:Choice>
          <mc:Fallback xmlns="">
            <p:pic>
              <p:nvPicPr>
                <p:cNvPr id="576" name="Entrada de lápiz 575">
                  <a:extLst>
                    <a:ext uri="{FF2B5EF4-FFF2-40B4-BE49-F238E27FC236}">
                      <a16:creationId xmlns:a16="http://schemas.microsoft.com/office/drawing/2014/main" id="{8BF92C37-9653-431E-952F-1F6D8DDC85E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060760" y="3360840"/>
                  <a:ext cx="157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577" name="Entrada de lápiz 576">
                  <a:extLst>
                    <a:ext uri="{FF2B5EF4-FFF2-40B4-BE49-F238E27FC236}">
                      <a16:creationId xmlns:a16="http://schemas.microsoft.com/office/drawing/2014/main" id="{1A0943E2-CB8E-4583-9455-2170887686C9}"/>
                    </a:ext>
                  </a:extLst>
                </p14:cNvPr>
                <p14:cNvContentPartPr/>
                <p14:nvPr/>
              </p14:nvContentPartPr>
              <p14:xfrm>
                <a:off x="5222400" y="3272640"/>
                <a:ext cx="153720" cy="216000"/>
              </p14:xfrm>
            </p:contentPart>
          </mc:Choice>
          <mc:Fallback xmlns="">
            <p:pic>
              <p:nvPicPr>
                <p:cNvPr id="577" name="Entrada de lápiz 576">
                  <a:extLst>
                    <a:ext uri="{FF2B5EF4-FFF2-40B4-BE49-F238E27FC236}">
                      <a16:creationId xmlns:a16="http://schemas.microsoft.com/office/drawing/2014/main" id="{1A0943E2-CB8E-4583-9455-2170887686C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213400" y="3263640"/>
                  <a:ext cx="171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578" name="Entrada de lápiz 577">
                  <a:extLst>
                    <a:ext uri="{FF2B5EF4-FFF2-40B4-BE49-F238E27FC236}">
                      <a16:creationId xmlns:a16="http://schemas.microsoft.com/office/drawing/2014/main" id="{A6DABA5D-48B7-4323-9B10-CE3A98C956F2}"/>
                    </a:ext>
                  </a:extLst>
                </p14:cNvPr>
                <p14:cNvContentPartPr/>
                <p14:nvPr/>
              </p14:nvContentPartPr>
              <p14:xfrm>
                <a:off x="5413560" y="3305400"/>
                <a:ext cx="222480" cy="203760"/>
              </p14:xfrm>
            </p:contentPart>
          </mc:Choice>
          <mc:Fallback xmlns="">
            <p:pic>
              <p:nvPicPr>
                <p:cNvPr id="578" name="Entrada de lápiz 577">
                  <a:extLst>
                    <a:ext uri="{FF2B5EF4-FFF2-40B4-BE49-F238E27FC236}">
                      <a16:creationId xmlns:a16="http://schemas.microsoft.com/office/drawing/2014/main" id="{A6DABA5D-48B7-4323-9B10-CE3A98C956F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404920" y="3296400"/>
                  <a:ext cx="24012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3" name="Grupo 592">
            <a:extLst>
              <a:ext uri="{FF2B5EF4-FFF2-40B4-BE49-F238E27FC236}">
                <a16:creationId xmlns:a16="http://schemas.microsoft.com/office/drawing/2014/main" id="{D35866EC-5837-42C6-AEF7-710884473912}"/>
              </a:ext>
            </a:extLst>
          </p:cNvPr>
          <p:cNvGrpSpPr/>
          <p:nvPr/>
        </p:nvGrpSpPr>
        <p:grpSpPr>
          <a:xfrm>
            <a:off x="640680" y="3852600"/>
            <a:ext cx="2243520" cy="936000"/>
            <a:chOff x="640680" y="3852600"/>
            <a:chExt cx="2243520" cy="93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579" name="Entrada de lápiz 578">
                  <a:extLst>
                    <a:ext uri="{FF2B5EF4-FFF2-40B4-BE49-F238E27FC236}">
                      <a16:creationId xmlns:a16="http://schemas.microsoft.com/office/drawing/2014/main" id="{819A1672-F952-458D-B01F-86CDA00B0933}"/>
                    </a:ext>
                  </a:extLst>
                </p14:cNvPr>
                <p14:cNvContentPartPr/>
                <p14:nvPr/>
              </p14:nvContentPartPr>
              <p14:xfrm>
                <a:off x="830040" y="4126200"/>
                <a:ext cx="245520" cy="280800"/>
              </p14:xfrm>
            </p:contentPart>
          </mc:Choice>
          <mc:Fallback xmlns="">
            <p:pic>
              <p:nvPicPr>
                <p:cNvPr id="579" name="Entrada de lápiz 578">
                  <a:extLst>
                    <a:ext uri="{FF2B5EF4-FFF2-40B4-BE49-F238E27FC236}">
                      <a16:creationId xmlns:a16="http://schemas.microsoft.com/office/drawing/2014/main" id="{819A1672-F952-458D-B01F-86CDA00B093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21400" y="4117200"/>
                  <a:ext cx="2631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580" name="Entrada de lápiz 579">
                  <a:extLst>
                    <a:ext uri="{FF2B5EF4-FFF2-40B4-BE49-F238E27FC236}">
                      <a16:creationId xmlns:a16="http://schemas.microsoft.com/office/drawing/2014/main" id="{FBDAB623-E7FB-4488-83F9-066FA7863E85}"/>
                    </a:ext>
                  </a:extLst>
                </p14:cNvPr>
                <p14:cNvContentPartPr/>
                <p14:nvPr/>
              </p14:nvContentPartPr>
              <p14:xfrm>
                <a:off x="1057920" y="4379640"/>
                <a:ext cx="119880" cy="93960"/>
              </p14:xfrm>
            </p:contentPart>
          </mc:Choice>
          <mc:Fallback xmlns="">
            <p:pic>
              <p:nvPicPr>
                <p:cNvPr id="580" name="Entrada de lápiz 579">
                  <a:extLst>
                    <a:ext uri="{FF2B5EF4-FFF2-40B4-BE49-F238E27FC236}">
                      <a16:creationId xmlns:a16="http://schemas.microsoft.com/office/drawing/2014/main" id="{FBDAB623-E7FB-4488-83F9-066FA7863E8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49280" y="4370640"/>
                  <a:ext cx="137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581" name="Entrada de lápiz 580">
                  <a:extLst>
                    <a:ext uri="{FF2B5EF4-FFF2-40B4-BE49-F238E27FC236}">
                      <a16:creationId xmlns:a16="http://schemas.microsoft.com/office/drawing/2014/main" id="{D323E98C-5E68-4529-A6EA-0D0C120B43B1}"/>
                    </a:ext>
                  </a:extLst>
                </p14:cNvPr>
                <p14:cNvContentPartPr/>
                <p14:nvPr/>
              </p14:nvContentPartPr>
              <p14:xfrm>
                <a:off x="1335840" y="4307280"/>
                <a:ext cx="209520" cy="21240"/>
              </p14:xfrm>
            </p:contentPart>
          </mc:Choice>
          <mc:Fallback xmlns="">
            <p:pic>
              <p:nvPicPr>
                <p:cNvPr id="581" name="Entrada de lápiz 580">
                  <a:extLst>
                    <a:ext uri="{FF2B5EF4-FFF2-40B4-BE49-F238E27FC236}">
                      <a16:creationId xmlns:a16="http://schemas.microsoft.com/office/drawing/2014/main" id="{D323E98C-5E68-4529-A6EA-0D0C120B43B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327200" y="4298280"/>
                  <a:ext cx="2271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82" name="Entrada de lápiz 581">
                  <a:extLst>
                    <a:ext uri="{FF2B5EF4-FFF2-40B4-BE49-F238E27FC236}">
                      <a16:creationId xmlns:a16="http://schemas.microsoft.com/office/drawing/2014/main" id="{12275E9B-9DDB-4BF4-8A16-0CEE5CE686EB}"/>
                    </a:ext>
                  </a:extLst>
                </p14:cNvPr>
                <p14:cNvContentPartPr/>
                <p14:nvPr/>
              </p14:nvContentPartPr>
              <p14:xfrm>
                <a:off x="1425120" y="4404840"/>
                <a:ext cx="119520" cy="26280"/>
              </p14:xfrm>
            </p:contentPart>
          </mc:Choice>
          <mc:Fallback xmlns="">
            <p:pic>
              <p:nvPicPr>
                <p:cNvPr id="582" name="Entrada de lápiz 581">
                  <a:extLst>
                    <a:ext uri="{FF2B5EF4-FFF2-40B4-BE49-F238E27FC236}">
                      <a16:creationId xmlns:a16="http://schemas.microsoft.com/office/drawing/2014/main" id="{12275E9B-9DDB-4BF4-8A16-0CEE5CE686E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416480" y="4396200"/>
                  <a:ext cx="137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85" name="Entrada de lápiz 584">
                  <a:extLst>
                    <a:ext uri="{FF2B5EF4-FFF2-40B4-BE49-F238E27FC236}">
                      <a16:creationId xmlns:a16="http://schemas.microsoft.com/office/drawing/2014/main" id="{15FAEBD4-592C-42A3-8AAE-9A7E01BA4483}"/>
                    </a:ext>
                  </a:extLst>
                </p14:cNvPr>
                <p14:cNvContentPartPr/>
                <p14:nvPr/>
              </p14:nvContentPartPr>
              <p14:xfrm>
                <a:off x="1728960" y="4178760"/>
                <a:ext cx="185040" cy="203400"/>
              </p14:xfrm>
            </p:contentPart>
          </mc:Choice>
          <mc:Fallback xmlns="">
            <p:pic>
              <p:nvPicPr>
                <p:cNvPr id="585" name="Entrada de lápiz 584">
                  <a:extLst>
                    <a:ext uri="{FF2B5EF4-FFF2-40B4-BE49-F238E27FC236}">
                      <a16:creationId xmlns:a16="http://schemas.microsoft.com/office/drawing/2014/main" id="{15FAEBD4-592C-42A3-8AAE-9A7E01BA448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719960" y="4169760"/>
                  <a:ext cx="202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86" name="Entrada de lápiz 585">
                  <a:extLst>
                    <a:ext uri="{FF2B5EF4-FFF2-40B4-BE49-F238E27FC236}">
                      <a16:creationId xmlns:a16="http://schemas.microsoft.com/office/drawing/2014/main" id="{6E4AEA46-851F-4D86-973E-C069ED98E9D5}"/>
                    </a:ext>
                  </a:extLst>
                </p14:cNvPr>
                <p14:cNvContentPartPr/>
                <p14:nvPr/>
              </p14:nvContentPartPr>
              <p14:xfrm>
                <a:off x="1774320" y="4317360"/>
                <a:ext cx="134280" cy="69840"/>
              </p14:xfrm>
            </p:contentPart>
          </mc:Choice>
          <mc:Fallback xmlns="">
            <p:pic>
              <p:nvPicPr>
                <p:cNvPr id="586" name="Entrada de lápiz 585">
                  <a:extLst>
                    <a:ext uri="{FF2B5EF4-FFF2-40B4-BE49-F238E27FC236}">
                      <a16:creationId xmlns:a16="http://schemas.microsoft.com/office/drawing/2014/main" id="{6E4AEA46-851F-4D86-973E-C069ED98E9D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765680" y="4308360"/>
                  <a:ext cx="1519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87" name="Entrada de lápiz 586">
                  <a:extLst>
                    <a:ext uri="{FF2B5EF4-FFF2-40B4-BE49-F238E27FC236}">
                      <a16:creationId xmlns:a16="http://schemas.microsoft.com/office/drawing/2014/main" id="{799420F4-507F-448C-B370-5E0A9A8E9E8D}"/>
                    </a:ext>
                  </a:extLst>
                </p14:cNvPr>
                <p14:cNvContentPartPr/>
                <p14:nvPr/>
              </p14:nvContentPartPr>
              <p14:xfrm>
                <a:off x="1986000" y="4087320"/>
                <a:ext cx="21600" cy="72720"/>
              </p14:xfrm>
            </p:contentPart>
          </mc:Choice>
          <mc:Fallback xmlns="">
            <p:pic>
              <p:nvPicPr>
                <p:cNvPr id="587" name="Entrada de lápiz 586">
                  <a:extLst>
                    <a:ext uri="{FF2B5EF4-FFF2-40B4-BE49-F238E27FC236}">
                      <a16:creationId xmlns:a16="http://schemas.microsoft.com/office/drawing/2014/main" id="{799420F4-507F-448C-B370-5E0A9A8E9E8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977360" y="4078320"/>
                  <a:ext cx="392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88" name="Entrada de lápiz 587">
                  <a:extLst>
                    <a:ext uri="{FF2B5EF4-FFF2-40B4-BE49-F238E27FC236}">
                      <a16:creationId xmlns:a16="http://schemas.microsoft.com/office/drawing/2014/main" id="{4DF152DB-8447-4F44-9A02-930737274533}"/>
                    </a:ext>
                  </a:extLst>
                </p14:cNvPr>
                <p14:cNvContentPartPr/>
                <p14:nvPr/>
              </p14:nvContentPartPr>
              <p14:xfrm>
                <a:off x="2063760" y="4149240"/>
                <a:ext cx="142200" cy="212760"/>
              </p14:xfrm>
            </p:contentPart>
          </mc:Choice>
          <mc:Fallback xmlns="">
            <p:pic>
              <p:nvPicPr>
                <p:cNvPr id="588" name="Entrada de lápiz 587">
                  <a:extLst>
                    <a:ext uri="{FF2B5EF4-FFF2-40B4-BE49-F238E27FC236}">
                      <a16:creationId xmlns:a16="http://schemas.microsoft.com/office/drawing/2014/main" id="{4DF152DB-8447-4F44-9A02-93073727453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054760" y="4140600"/>
                  <a:ext cx="1598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89" name="Entrada de lápiz 588">
                  <a:extLst>
                    <a:ext uri="{FF2B5EF4-FFF2-40B4-BE49-F238E27FC236}">
                      <a16:creationId xmlns:a16="http://schemas.microsoft.com/office/drawing/2014/main" id="{9006D0F8-3EA1-48B5-86AD-68FF8D01D772}"/>
                    </a:ext>
                  </a:extLst>
                </p14:cNvPr>
                <p14:cNvContentPartPr/>
                <p14:nvPr/>
              </p14:nvContentPartPr>
              <p14:xfrm>
                <a:off x="2328360" y="4201800"/>
                <a:ext cx="157320" cy="131400"/>
              </p14:xfrm>
            </p:contentPart>
          </mc:Choice>
          <mc:Fallback xmlns="">
            <p:pic>
              <p:nvPicPr>
                <p:cNvPr id="589" name="Entrada de lápiz 588">
                  <a:extLst>
                    <a:ext uri="{FF2B5EF4-FFF2-40B4-BE49-F238E27FC236}">
                      <a16:creationId xmlns:a16="http://schemas.microsoft.com/office/drawing/2014/main" id="{9006D0F8-3EA1-48B5-86AD-68FF8D01D77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19720" y="4193160"/>
                  <a:ext cx="174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91" name="Entrada de lápiz 590">
                  <a:extLst>
                    <a:ext uri="{FF2B5EF4-FFF2-40B4-BE49-F238E27FC236}">
                      <a16:creationId xmlns:a16="http://schemas.microsoft.com/office/drawing/2014/main" id="{6A356143-A839-45E4-86BB-6E0E8B87C2F5}"/>
                    </a:ext>
                  </a:extLst>
                </p14:cNvPr>
                <p14:cNvContentPartPr/>
                <p14:nvPr/>
              </p14:nvContentPartPr>
              <p14:xfrm>
                <a:off x="694320" y="3889680"/>
                <a:ext cx="2090520" cy="71280"/>
              </p14:xfrm>
            </p:contentPart>
          </mc:Choice>
          <mc:Fallback xmlns="">
            <p:pic>
              <p:nvPicPr>
                <p:cNvPr id="591" name="Entrada de lápiz 590">
                  <a:extLst>
                    <a:ext uri="{FF2B5EF4-FFF2-40B4-BE49-F238E27FC236}">
                      <a16:creationId xmlns:a16="http://schemas.microsoft.com/office/drawing/2014/main" id="{6A356143-A839-45E4-86BB-6E0E8B87C2F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85680" y="3880680"/>
                  <a:ext cx="21081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92" name="Entrada de lápiz 591">
                  <a:extLst>
                    <a:ext uri="{FF2B5EF4-FFF2-40B4-BE49-F238E27FC236}">
                      <a16:creationId xmlns:a16="http://schemas.microsoft.com/office/drawing/2014/main" id="{83202951-BEFC-4F8C-AA4D-315041622112}"/>
                    </a:ext>
                  </a:extLst>
                </p14:cNvPr>
                <p14:cNvContentPartPr/>
                <p14:nvPr/>
              </p14:nvContentPartPr>
              <p14:xfrm>
                <a:off x="640680" y="3852600"/>
                <a:ext cx="2243520" cy="936000"/>
              </p14:xfrm>
            </p:contentPart>
          </mc:Choice>
          <mc:Fallback xmlns="">
            <p:pic>
              <p:nvPicPr>
                <p:cNvPr id="592" name="Entrada de lápiz 591">
                  <a:extLst>
                    <a:ext uri="{FF2B5EF4-FFF2-40B4-BE49-F238E27FC236}">
                      <a16:creationId xmlns:a16="http://schemas.microsoft.com/office/drawing/2014/main" id="{83202951-BEFC-4F8C-AA4D-31504162211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32040" y="3843960"/>
                  <a:ext cx="2261160" cy="9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6" name="Grupo 595">
            <a:extLst>
              <a:ext uri="{FF2B5EF4-FFF2-40B4-BE49-F238E27FC236}">
                <a16:creationId xmlns:a16="http://schemas.microsoft.com/office/drawing/2014/main" id="{54624BCB-9532-4446-9C90-9E73EC8617ED}"/>
              </a:ext>
            </a:extLst>
          </p:cNvPr>
          <p:cNvGrpSpPr/>
          <p:nvPr/>
        </p:nvGrpSpPr>
        <p:grpSpPr>
          <a:xfrm>
            <a:off x="5600760" y="58920"/>
            <a:ext cx="1483200" cy="470880"/>
            <a:chOff x="5600760" y="58920"/>
            <a:chExt cx="148320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48190F21-0531-471A-B0C0-995B2B81105E}"/>
                    </a:ext>
                  </a:extLst>
                </p14:cNvPr>
                <p14:cNvContentPartPr/>
                <p14:nvPr/>
              </p14:nvContentPartPr>
              <p14:xfrm>
                <a:off x="5854200" y="323880"/>
                <a:ext cx="175680" cy="16200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48190F21-0531-471A-B0C0-995B2B81105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845560" y="315240"/>
                  <a:ext cx="1933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E524B533-F826-4041-B0DF-29FC56B5EF62}"/>
                    </a:ext>
                  </a:extLst>
                </p14:cNvPr>
                <p14:cNvContentPartPr/>
                <p14:nvPr/>
              </p14:nvContentPartPr>
              <p14:xfrm>
                <a:off x="6078120" y="372120"/>
                <a:ext cx="131040" cy="11160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E524B533-F826-4041-B0DF-29FC56B5EF6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069120" y="363120"/>
                  <a:ext cx="148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6C392C1E-A660-4A0A-BD0E-D2E734C3BC99}"/>
                    </a:ext>
                  </a:extLst>
                </p14:cNvPr>
                <p14:cNvContentPartPr/>
                <p14:nvPr/>
              </p14:nvContentPartPr>
              <p14:xfrm>
                <a:off x="6279360" y="335040"/>
                <a:ext cx="62280" cy="12708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6C392C1E-A660-4A0A-BD0E-D2E734C3BC9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270360" y="326400"/>
                  <a:ext cx="79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601FF058-4FF6-4EF2-BAC7-1349DA08F963}"/>
                    </a:ext>
                  </a:extLst>
                </p14:cNvPr>
                <p14:cNvContentPartPr/>
                <p14:nvPr/>
              </p14:nvContentPartPr>
              <p14:xfrm>
                <a:off x="6218520" y="316320"/>
                <a:ext cx="184680" cy="8604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601FF058-4FF6-4EF2-BAC7-1349DA08F96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209880" y="307320"/>
                  <a:ext cx="2023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B8EEF97A-047D-46F9-988C-23603D22CB11}"/>
                    </a:ext>
                  </a:extLst>
                </p14:cNvPr>
                <p14:cNvContentPartPr/>
                <p14:nvPr/>
              </p14:nvContentPartPr>
              <p14:xfrm>
                <a:off x="6412920" y="349080"/>
                <a:ext cx="140760" cy="10332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B8EEF97A-047D-46F9-988C-23603D22CB1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403920" y="340080"/>
                  <a:ext cx="1584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02AA2622-2A45-4AAE-B5B9-8A27210CACA4}"/>
                    </a:ext>
                  </a:extLst>
                </p14:cNvPr>
                <p14:cNvContentPartPr/>
                <p14:nvPr/>
              </p14:nvContentPartPr>
              <p14:xfrm>
                <a:off x="6527040" y="301560"/>
                <a:ext cx="175680" cy="13392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02AA2622-2A45-4AAE-B5B9-8A27210CACA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518400" y="292560"/>
                  <a:ext cx="1933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65031B21-578F-4740-B7AF-28EDFA5EBCF2}"/>
                    </a:ext>
                  </a:extLst>
                </p14:cNvPr>
                <p14:cNvContentPartPr/>
                <p14:nvPr/>
              </p14:nvContentPartPr>
              <p14:xfrm>
                <a:off x="6757800" y="281400"/>
                <a:ext cx="140760" cy="16056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65031B21-578F-4740-B7AF-28EDFA5EBCF2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748800" y="272760"/>
                  <a:ext cx="1584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DF816555-E8B5-4073-92BE-6C948A88860C}"/>
                    </a:ext>
                  </a:extLst>
                </p14:cNvPr>
                <p14:cNvContentPartPr/>
                <p14:nvPr/>
              </p14:nvContentPartPr>
              <p14:xfrm>
                <a:off x="6822960" y="410640"/>
                <a:ext cx="69120" cy="11916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DF816555-E8B5-4073-92BE-6C948A88860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814320" y="402000"/>
                  <a:ext cx="867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083761A2-C9CA-446D-A230-735F6CB5EFE8}"/>
                    </a:ext>
                  </a:extLst>
                </p14:cNvPr>
                <p14:cNvContentPartPr/>
                <p14:nvPr/>
              </p14:nvContentPartPr>
              <p14:xfrm>
                <a:off x="6958320" y="322080"/>
                <a:ext cx="125640" cy="11340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083761A2-C9CA-446D-A230-735F6CB5EFE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949320" y="313440"/>
                  <a:ext cx="143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94" name="Entrada de lápiz 593">
                  <a:extLst>
                    <a:ext uri="{FF2B5EF4-FFF2-40B4-BE49-F238E27FC236}">
                      <a16:creationId xmlns:a16="http://schemas.microsoft.com/office/drawing/2014/main" id="{66314B48-6EAD-4B99-AAA3-FFA2DF86A873}"/>
                    </a:ext>
                  </a:extLst>
                </p14:cNvPr>
                <p14:cNvContentPartPr/>
                <p14:nvPr/>
              </p14:nvContentPartPr>
              <p14:xfrm>
                <a:off x="5600760" y="141000"/>
                <a:ext cx="145800" cy="155880"/>
              </p14:xfrm>
            </p:contentPart>
          </mc:Choice>
          <mc:Fallback xmlns="">
            <p:pic>
              <p:nvPicPr>
                <p:cNvPr id="594" name="Entrada de lápiz 593">
                  <a:extLst>
                    <a:ext uri="{FF2B5EF4-FFF2-40B4-BE49-F238E27FC236}">
                      <a16:creationId xmlns:a16="http://schemas.microsoft.com/office/drawing/2014/main" id="{66314B48-6EAD-4B99-AAA3-FFA2DF86A87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591760" y="132360"/>
                  <a:ext cx="163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95" name="Entrada de lápiz 594">
                  <a:extLst>
                    <a:ext uri="{FF2B5EF4-FFF2-40B4-BE49-F238E27FC236}">
                      <a16:creationId xmlns:a16="http://schemas.microsoft.com/office/drawing/2014/main" id="{083DDB4F-2735-489F-9AD3-681C07C09A1D}"/>
                    </a:ext>
                  </a:extLst>
                </p14:cNvPr>
                <p14:cNvContentPartPr/>
                <p14:nvPr/>
              </p14:nvContentPartPr>
              <p14:xfrm>
                <a:off x="5729640" y="58920"/>
                <a:ext cx="125640" cy="372600"/>
              </p14:xfrm>
            </p:contentPart>
          </mc:Choice>
          <mc:Fallback xmlns="">
            <p:pic>
              <p:nvPicPr>
                <p:cNvPr id="595" name="Entrada de lápiz 594">
                  <a:extLst>
                    <a:ext uri="{FF2B5EF4-FFF2-40B4-BE49-F238E27FC236}">
                      <a16:creationId xmlns:a16="http://schemas.microsoft.com/office/drawing/2014/main" id="{083DDB4F-2735-489F-9AD3-681C07C09A1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720640" y="49920"/>
                  <a:ext cx="143280" cy="39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9" name="Grupo 598">
            <a:extLst>
              <a:ext uri="{FF2B5EF4-FFF2-40B4-BE49-F238E27FC236}">
                <a16:creationId xmlns:a16="http://schemas.microsoft.com/office/drawing/2014/main" id="{9820C0D4-AFEC-4F96-80E6-D8D97D7998D1}"/>
              </a:ext>
            </a:extLst>
          </p:cNvPr>
          <p:cNvGrpSpPr/>
          <p:nvPr/>
        </p:nvGrpSpPr>
        <p:grpSpPr>
          <a:xfrm>
            <a:off x="287880" y="2536080"/>
            <a:ext cx="3329280" cy="568440"/>
            <a:chOff x="287880" y="2536080"/>
            <a:chExt cx="3329280" cy="56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23" name="Entrada de lápiz 522">
                  <a:extLst>
                    <a:ext uri="{FF2B5EF4-FFF2-40B4-BE49-F238E27FC236}">
                      <a16:creationId xmlns:a16="http://schemas.microsoft.com/office/drawing/2014/main" id="{806D4F40-7FD3-4533-A3AE-A4132DC727C3}"/>
                    </a:ext>
                  </a:extLst>
                </p14:cNvPr>
                <p14:cNvContentPartPr/>
                <p14:nvPr/>
              </p14:nvContentPartPr>
              <p14:xfrm>
                <a:off x="633840" y="2788440"/>
                <a:ext cx="204840" cy="195120"/>
              </p14:xfrm>
            </p:contentPart>
          </mc:Choice>
          <mc:Fallback xmlns="">
            <p:pic>
              <p:nvPicPr>
                <p:cNvPr id="523" name="Entrada de lápiz 522">
                  <a:extLst>
                    <a:ext uri="{FF2B5EF4-FFF2-40B4-BE49-F238E27FC236}">
                      <a16:creationId xmlns:a16="http://schemas.microsoft.com/office/drawing/2014/main" id="{806D4F40-7FD3-4533-A3AE-A4132DC727C3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25200" y="2779800"/>
                  <a:ext cx="2224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524" name="Entrada de lápiz 523">
                  <a:extLst>
                    <a:ext uri="{FF2B5EF4-FFF2-40B4-BE49-F238E27FC236}">
                      <a16:creationId xmlns:a16="http://schemas.microsoft.com/office/drawing/2014/main" id="{2B0A8BBC-48B7-4282-9431-1DA4CA5EBE43}"/>
                    </a:ext>
                  </a:extLst>
                </p14:cNvPr>
                <p14:cNvContentPartPr/>
                <p14:nvPr/>
              </p14:nvContentPartPr>
              <p14:xfrm>
                <a:off x="826440" y="2818320"/>
                <a:ext cx="17280" cy="156600"/>
              </p14:xfrm>
            </p:contentPart>
          </mc:Choice>
          <mc:Fallback xmlns="">
            <p:pic>
              <p:nvPicPr>
                <p:cNvPr id="524" name="Entrada de lápiz 523">
                  <a:extLst>
                    <a:ext uri="{FF2B5EF4-FFF2-40B4-BE49-F238E27FC236}">
                      <a16:creationId xmlns:a16="http://schemas.microsoft.com/office/drawing/2014/main" id="{2B0A8BBC-48B7-4282-9431-1DA4CA5EBE4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17800" y="2809320"/>
                  <a:ext cx="34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525" name="Entrada de lápiz 524">
                  <a:extLst>
                    <a:ext uri="{FF2B5EF4-FFF2-40B4-BE49-F238E27FC236}">
                      <a16:creationId xmlns:a16="http://schemas.microsoft.com/office/drawing/2014/main" id="{4CB08A45-69FF-4EEE-AF8E-518463D08A79}"/>
                    </a:ext>
                  </a:extLst>
                </p14:cNvPr>
                <p14:cNvContentPartPr/>
                <p14:nvPr/>
              </p14:nvContentPartPr>
              <p14:xfrm>
                <a:off x="780000" y="2848200"/>
                <a:ext cx="151200" cy="126000"/>
              </p14:xfrm>
            </p:contentPart>
          </mc:Choice>
          <mc:Fallback xmlns="">
            <p:pic>
              <p:nvPicPr>
                <p:cNvPr id="525" name="Entrada de lápiz 524">
                  <a:extLst>
                    <a:ext uri="{FF2B5EF4-FFF2-40B4-BE49-F238E27FC236}">
                      <a16:creationId xmlns:a16="http://schemas.microsoft.com/office/drawing/2014/main" id="{4CB08A45-69FF-4EEE-AF8E-518463D08A7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71360" y="2839200"/>
                  <a:ext cx="1688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526" name="Entrada de lápiz 525">
                  <a:extLst>
                    <a:ext uri="{FF2B5EF4-FFF2-40B4-BE49-F238E27FC236}">
                      <a16:creationId xmlns:a16="http://schemas.microsoft.com/office/drawing/2014/main" id="{7D9DB5DD-3B5E-4300-8906-18E5BE51D85B}"/>
                    </a:ext>
                  </a:extLst>
                </p14:cNvPr>
                <p14:cNvContentPartPr/>
                <p14:nvPr/>
              </p14:nvContentPartPr>
              <p14:xfrm>
                <a:off x="1002480" y="2856120"/>
                <a:ext cx="123120" cy="115200"/>
              </p14:xfrm>
            </p:contentPart>
          </mc:Choice>
          <mc:Fallback xmlns="">
            <p:pic>
              <p:nvPicPr>
                <p:cNvPr id="526" name="Entrada de lápiz 525">
                  <a:extLst>
                    <a:ext uri="{FF2B5EF4-FFF2-40B4-BE49-F238E27FC236}">
                      <a16:creationId xmlns:a16="http://schemas.microsoft.com/office/drawing/2014/main" id="{7D9DB5DD-3B5E-4300-8906-18E5BE51D85B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93840" y="2847120"/>
                  <a:ext cx="140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527" name="Entrada de lápiz 526">
                  <a:extLst>
                    <a:ext uri="{FF2B5EF4-FFF2-40B4-BE49-F238E27FC236}">
                      <a16:creationId xmlns:a16="http://schemas.microsoft.com/office/drawing/2014/main" id="{430E42C5-5B88-4422-A754-A0E9672AA3E0}"/>
                    </a:ext>
                  </a:extLst>
                </p14:cNvPr>
                <p14:cNvContentPartPr/>
                <p14:nvPr/>
              </p14:nvContentPartPr>
              <p14:xfrm>
                <a:off x="1106160" y="2804280"/>
                <a:ext cx="169920" cy="149400"/>
              </p14:xfrm>
            </p:contentPart>
          </mc:Choice>
          <mc:Fallback xmlns="">
            <p:pic>
              <p:nvPicPr>
                <p:cNvPr id="527" name="Entrada de lápiz 526">
                  <a:extLst>
                    <a:ext uri="{FF2B5EF4-FFF2-40B4-BE49-F238E27FC236}">
                      <a16:creationId xmlns:a16="http://schemas.microsoft.com/office/drawing/2014/main" id="{430E42C5-5B88-4422-A754-A0E9672AA3E0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97160" y="2795640"/>
                  <a:ext cx="187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529" name="Entrada de lápiz 528">
                  <a:extLst>
                    <a:ext uri="{FF2B5EF4-FFF2-40B4-BE49-F238E27FC236}">
                      <a16:creationId xmlns:a16="http://schemas.microsoft.com/office/drawing/2014/main" id="{DA04187E-C788-4ACB-9490-12D15DF09B08}"/>
                    </a:ext>
                  </a:extLst>
                </p14:cNvPr>
                <p14:cNvContentPartPr/>
                <p14:nvPr/>
              </p14:nvContentPartPr>
              <p14:xfrm>
                <a:off x="1335840" y="2780160"/>
                <a:ext cx="190440" cy="154080"/>
              </p14:xfrm>
            </p:contentPart>
          </mc:Choice>
          <mc:Fallback xmlns="">
            <p:pic>
              <p:nvPicPr>
                <p:cNvPr id="529" name="Entrada de lápiz 528">
                  <a:extLst>
                    <a:ext uri="{FF2B5EF4-FFF2-40B4-BE49-F238E27FC236}">
                      <a16:creationId xmlns:a16="http://schemas.microsoft.com/office/drawing/2014/main" id="{DA04187E-C788-4ACB-9490-12D15DF09B08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327200" y="2771160"/>
                  <a:ext cx="2080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530" name="Entrada de lápiz 529">
                  <a:extLst>
                    <a:ext uri="{FF2B5EF4-FFF2-40B4-BE49-F238E27FC236}">
                      <a16:creationId xmlns:a16="http://schemas.microsoft.com/office/drawing/2014/main" id="{8BD0B08D-4186-421F-8337-1AB0511E6B3C}"/>
                    </a:ext>
                  </a:extLst>
                </p14:cNvPr>
                <p14:cNvContentPartPr/>
                <p14:nvPr/>
              </p14:nvContentPartPr>
              <p14:xfrm>
                <a:off x="1567320" y="2939280"/>
                <a:ext cx="48600" cy="90360"/>
              </p14:xfrm>
            </p:contentPart>
          </mc:Choice>
          <mc:Fallback xmlns="">
            <p:pic>
              <p:nvPicPr>
                <p:cNvPr id="530" name="Entrada de lápiz 529">
                  <a:extLst>
                    <a:ext uri="{FF2B5EF4-FFF2-40B4-BE49-F238E27FC236}">
                      <a16:creationId xmlns:a16="http://schemas.microsoft.com/office/drawing/2014/main" id="{8BD0B08D-4186-421F-8337-1AB0511E6B3C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558320" y="2930640"/>
                  <a:ext cx="662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532" name="Entrada de lápiz 531">
                  <a:extLst>
                    <a:ext uri="{FF2B5EF4-FFF2-40B4-BE49-F238E27FC236}">
                      <a16:creationId xmlns:a16="http://schemas.microsoft.com/office/drawing/2014/main" id="{8458D289-53CD-40C8-B2DD-8C99CF421E15}"/>
                    </a:ext>
                  </a:extLst>
                </p14:cNvPr>
                <p14:cNvContentPartPr/>
                <p14:nvPr/>
              </p14:nvContentPartPr>
              <p14:xfrm>
                <a:off x="1777200" y="2770080"/>
                <a:ext cx="199800" cy="165600"/>
              </p14:xfrm>
            </p:contentPart>
          </mc:Choice>
          <mc:Fallback xmlns="">
            <p:pic>
              <p:nvPicPr>
                <p:cNvPr id="532" name="Entrada de lápiz 531">
                  <a:extLst>
                    <a:ext uri="{FF2B5EF4-FFF2-40B4-BE49-F238E27FC236}">
                      <a16:creationId xmlns:a16="http://schemas.microsoft.com/office/drawing/2014/main" id="{8458D289-53CD-40C8-B2DD-8C99CF421E15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768560" y="2761440"/>
                  <a:ext cx="217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533" name="Entrada de lápiz 532">
                  <a:extLst>
                    <a:ext uri="{FF2B5EF4-FFF2-40B4-BE49-F238E27FC236}">
                      <a16:creationId xmlns:a16="http://schemas.microsoft.com/office/drawing/2014/main" id="{D38E074E-007F-45DB-BD03-D092BB8C0E35}"/>
                    </a:ext>
                  </a:extLst>
                </p14:cNvPr>
                <p14:cNvContentPartPr/>
                <p14:nvPr/>
              </p14:nvContentPartPr>
              <p14:xfrm>
                <a:off x="2109840" y="2758200"/>
                <a:ext cx="182880" cy="176040"/>
              </p14:xfrm>
            </p:contentPart>
          </mc:Choice>
          <mc:Fallback xmlns="">
            <p:pic>
              <p:nvPicPr>
                <p:cNvPr id="533" name="Entrada de lápiz 532">
                  <a:extLst>
                    <a:ext uri="{FF2B5EF4-FFF2-40B4-BE49-F238E27FC236}">
                      <a16:creationId xmlns:a16="http://schemas.microsoft.com/office/drawing/2014/main" id="{D38E074E-007F-45DB-BD03-D092BB8C0E3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101200" y="2749560"/>
                  <a:ext cx="2005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534" name="Entrada de lápiz 533">
                  <a:extLst>
                    <a:ext uri="{FF2B5EF4-FFF2-40B4-BE49-F238E27FC236}">
                      <a16:creationId xmlns:a16="http://schemas.microsoft.com/office/drawing/2014/main" id="{4987AE80-EF3D-4D84-AAA1-A8FF1F3857BF}"/>
                    </a:ext>
                  </a:extLst>
                </p14:cNvPr>
                <p14:cNvContentPartPr/>
                <p14:nvPr/>
              </p14:nvContentPartPr>
              <p14:xfrm>
                <a:off x="2279400" y="2766120"/>
                <a:ext cx="131400" cy="134640"/>
              </p14:xfrm>
            </p:contentPart>
          </mc:Choice>
          <mc:Fallback xmlns="">
            <p:pic>
              <p:nvPicPr>
                <p:cNvPr id="534" name="Entrada de lápiz 533">
                  <a:extLst>
                    <a:ext uri="{FF2B5EF4-FFF2-40B4-BE49-F238E27FC236}">
                      <a16:creationId xmlns:a16="http://schemas.microsoft.com/office/drawing/2014/main" id="{4987AE80-EF3D-4D84-AAA1-A8FF1F3857B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270400" y="2757480"/>
                  <a:ext cx="149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535" name="Entrada de lápiz 534">
                  <a:extLst>
                    <a:ext uri="{FF2B5EF4-FFF2-40B4-BE49-F238E27FC236}">
                      <a16:creationId xmlns:a16="http://schemas.microsoft.com/office/drawing/2014/main" id="{DEC5E519-B05E-4FE4-AB7C-2D79E3CB8117}"/>
                    </a:ext>
                  </a:extLst>
                </p14:cNvPr>
                <p14:cNvContentPartPr/>
                <p14:nvPr/>
              </p14:nvContentPartPr>
              <p14:xfrm>
                <a:off x="2431320" y="2761080"/>
                <a:ext cx="85680" cy="109800"/>
              </p14:xfrm>
            </p:contentPart>
          </mc:Choice>
          <mc:Fallback xmlns="">
            <p:pic>
              <p:nvPicPr>
                <p:cNvPr id="535" name="Entrada de lápiz 534">
                  <a:extLst>
                    <a:ext uri="{FF2B5EF4-FFF2-40B4-BE49-F238E27FC236}">
                      <a16:creationId xmlns:a16="http://schemas.microsoft.com/office/drawing/2014/main" id="{DEC5E519-B05E-4FE4-AB7C-2D79E3CB8117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422680" y="2752080"/>
                  <a:ext cx="103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536" name="Entrada de lápiz 535">
                  <a:extLst>
                    <a:ext uri="{FF2B5EF4-FFF2-40B4-BE49-F238E27FC236}">
                      <a16:creationId xmlns:a16="http://schemas.microsoft.com/office/drawing/2014/main" id="{D303D0A5-046A-4731-93C2-E3F2E22B885A}"/>
                    </a:ext>
                  </a:extLst>
                </p14:cNvPr>
                <p14:cNvContentPartPr/>
                <p14:nvPr/>
              </p14:nvContentPartPr>
              <p14:xfrm>
                <a:off x="2571000" y="2759640"/>
                <a:ext cx="100800" cy="113040"/>
              </p14:xfrm>
            </p:contentPart>
          </mc:Choice>
          <mc:Fallback xmlns="">
            <p:pic>
              <p:nvPicPr>
                <p:cNvPr id="536" name="Entrada de lápiz 535">
                  <a:extLst>
                    <a:ext uri="{FF2B5EF4-FFF2-40B4-BE49-F238E27FC236}">
                      <a16:creationId xmlns:a16="http://schemas.microsoft.com/office/drawing/2014/main" id="{D303D0A5-046A-4731-93C2-E3F2E22B885A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562000" y="2751000"/>
                  <a:ext cx="1184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537" name="Entrada de lápiz 536">
                  <a:extLst>
                    <a:ext uri="{FF2B5EF4-FFF2-40B4-BE49-F238E27FC236}">
                      <a16:creationId xmlns:a16="http://schemas.microsoft.com/office/drawing/2014/main" id="{617DCFAB-41F1-4AAA-BCB7-A2DF88433D4F}"/>
                    </a:ext>
                  </a:extLst>
                </p14:cNvPr>
                <p14:cNvContentPartPr/>
                <p14:nvPr/>
              </p14:nvContentPartPr>
              <p14:xfrm>
                <a:off x="2759640" y="2736600"/>
                <a:ext cx="138600" cy="146880"/>
              </p14:xfrm>
            </p:contentPart>
          </mc:Choice>
          <mc:Fallback xmlns="">
            <p:pic>
              <p:nvPicPr>
                <p:cNvPr id="537" name="Entrada de lápiz 536">
                  <a:extLst>
                    <a:ext uri="{FF2B5EF4-FFF2-40B4-BE49-F238E27FC236}">
                      <a16:creationId xmlns:a16="http://schemas.microsoft.com/office/drawing/2014/main" id="{617DCFAB-41F1-4AAA-BCB7-A2DF88433D4F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751000" y="2727600"/>
                  <a:ext cx="1562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538" name="Entrada de lápiz 537">
                  <a:extLst>
                    <a:ext uri="{FF2B5EF4-FFF2-40B4-BE49-F238E27FC236}">
                      <a16:creationId xmlns:a16="http://schemas.microsoft.com/office/drawing/2014/main" id="{0A8C6525-A40F-4DBD-A74B-6A5686842224}"/>
                    </a:ext>
                  </a:extLst>
                </p14:cNvPr>
                <p14:cNvContentPartPr/>
                <p14:nvPr/>
              </p14:nvContentPartPr>
              <p14:xfrm>
                <a:off x="2914440" y="2731200"/>
                <a:ext cx="187560" cy="149400"/>
              </p14:xfrm>
            </p:contentPart>
          </mc:Choice>
          <mc:Fallback xmlns="">
            <p:pic>
              <p:nvPicPr>
                <p:cNvPr id="538" name="Entrada de lápiz 537">
                  <a:extLst>
                    <a:ext uri="{FF2B5EF4-FFF2-40B4-BE49-F238E27FC236}">
                      <a16:creationId xmlns:a16="http://schemas.microsoft.com/office/drawing/2014/main" id="{0A8C6525-A40F-4DBD-A74B-6A568684222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905440" y="2722200"/>
                  <a:ext cx="2052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539" name="Entrada de lápiz 538">
                  <a:extLst>
                    <a:ext uri="{FF2B5EF4-FFF2-40B4-BE49-F238E27FC236}">
                      <a16:creationId xmlns:a16="http://schemas.microsoft.com/office/drawing/2014/main" id="{91A3A7C9-5533-44C9-9B3D-5B5B962078C8}"/>
                    </a:ext>
                  </a:extLst>
                </p14:cNvPr>
                <p14:cNvContentPartPr/>
                <p14:nvPr/>
              </p14:nvContentPartPr>
              <p14:xfrm>
                <a:off x="3101640" y="2714640"/>
                <a:ext cx="171000" cy="183240"/>
              </p14:xfrm>
            </p:contentPart>
          </mc:Choice>
          <mc:Fallback xmlns="">
            <p:pic>
              <p:nvPicPr>
                <p:cNvPr id="539" name="Entrada de lápiz 538">
                  <a:extLst>
                    <a:ext uri="{FF2B5EF4-FFF2-40B4-BE49-F238E27FC236}">
                      <a16:creationId xmlns:a16="http://schemas.microsoft.com/office/drawing/2014/main" id="{91A3A7C9-5533-44C9-9B3D-5B5B962078C8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093000" y="2705640"/>
                  <a:ext cx="188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540" name="Entrada de lápiz 539">
                  <a:extLst>
                    <a:ext uri="{FF2B5EF4-FFF2-40B4-BE49-F238E27FC236}">
                      <a16:creationId xmlns:a16="http://schemas.microsoft.com/office/drawing/2014/main" id="{C2CD590F-DC62-44EF-AFE7-3D8038AA05FB}"/>
                    </a:ext>
                  </a:extLst>
                </p14:cNvPr>
                <p14:cNvContentPartPr/>
                <p14:nvPr/>
              </p14:nvContentPartPr>
              <p14:xfrm>
                <a:off x="3355800" y="2749920"/>
                <a:ext cx="141480" cy="114480"/>
              </p14:xfrm>
            </p:contentPart>
          </mc:Choice>
          <mc:Fallback xmlns="">
            <p:pic>
              <p:nvPicPr>
                <p:cNvPr id="540" name="Entrada de lápiz 539">
                  <a:extLst>
                    <a:ext uri="{FF2B5EF4-FFF2-40B4-BE49-F238E27FC236}">
                      <a16:creationId xmlns:a16="http://schemas.microsoft.com/office/drawing/2014/main" id="{C2CD590F-DC62-44EF-AFE7-3D8038AA05FB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346800" y="2741280"/>
                  <a:ext cx="159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541" name="Entrada de lápiz 540">
                  <a:extLst>
                    <a:ext uri="{FF2B5EF4-FFF2-40B4-BE49-F238E27FC236}">
                      <a16:creationId xmlns:a16="http://schemas.microsoft.com/office/drawing/2014/main" id="{30C7DB77-0DBC-45F7-9245-B879EEFEE555}"/>
                    </a:ext>
                  </a:extLst>
                </p14:cNvPr>
                <p14:cNvContentPartPr/>
                <p14:nvPr/>
              </p14:nvContentPartPr>
              <p14:xfrm>
                <a:off x="3474960" y="2683680"/>
                <a:ext cx="142200" cy="174240"/>
              </p14:xfrm>
            </p:contentPart>
          </mc:Choice>
          <mc:Fallback xmlns="">
            <p:pic>
              <p:nvPicPr>
                <p:cNvPr id="541" name="Entrada de lápiz 540">
                  <a:extLst>
                    <a:ext uri="{FF2B5EF4-FFF2-40B4-BE49-F238E27FC236}">
                      <a16:creationId xmlns:a16="http://schemas.microsoft.com/office/drawing/2014/main" id="{30C7DB77-0DBC-45F7-9245-B879EEFEE55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465960" y="2675040"/>
                  <a:ext cx="1598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597" name="Entrada de lápiz 596">
                  <a:extLst>
                    <a:ext uri="{FF2B5EF4-FFF2-40B4-BE49-F238E27FC236}">
                      <a16:creationId xmlns:a16="http://schemas.microsoft.com/office/drawing/2014/main" id="{41BA1E3E-30D5-45F2-A0DD-BE59CA45F9A8}"/>
                    </a:ext>
                  </a:extLst>
                </p14:cNvPr>
                <p14:cNvContentPartPr/>
                <p14:nvPr/>
              </p14:nvContentPartPr>
              <p14:xfrm>
                <a:off x="287880" y="2681520"/>
                <a:ext cx="144720" cy="197280"/>
              </p14:xfrm>
            </p:contentPart>
          </mc:Choice>
          <mc:Fallback xmlns="">
            <p:pic>
              <p:nvPicPr>
                <p:cNvPr id="597" name="Entrada de lápiz 596">
                  <a:extLst>
                    <a:ext uri="{FF2B5EF4-FFF2-40B4-BE49-F238E27FC236}">
                      <a16:creationId xmlns:a16="http://schemas.microsoft.com/office/drawing/2014/main" id="{41BA1E3E-30D5-45F2-A0DD-BE59CA45F9A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79240" y="2672880"/>
                  <a:ext cx="1623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598" name="Entrada de lápiz 597">
                  <a:extLst>
                    <a:ext uri="{FF2B5EF4-FFF2-40B4-BE49-F238E27FC236}">
                      <a16:creationId xmlns:a16="http://schemas.microsoft.com/office/drawing/2014/main" id="{A05D206D-4619-4509-9FE5-34B1ABD636C3}"/>
                    </a:ext>
                  </a:extLst>
                </p14:cNvPr>
                <p14:cNvContentPartPr/>
                <p14:nvPr/>
              </p14:nvContentPartPr>
              <p14:xfrm>
                <a:off x="455280" y="2536080"/>
                <a:ext cx="147960" cy="568440"/>
              </p14:xfrm>
            </p:contentPart>
          </mc:Choice>
          <mc:Fallback xmlns="">
            <p:pic>
              <p:nvPicPr>
                <p:cNvPr id="598" name="Entrada de lápiz 597">
                  <a:extLst>
                    <a:ext uri="{FF2B5EF4-FFF2-40B4-BE49-F238E27FC236}">
                      <a16:creationId xmlns:a16="http://schemas.microsoft.com/office/drawing/2014/main" id="{A05D206D-4619-4509-9FE5-34B1ABD636C3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46640" y="2527080"/>
                  <a:ext cx="165600" cy="58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0313CA6B-0868-4255-89BD-49CBA82D9456}"/>
                  </a:ext>
                </a:extLst>
              </p14:cNvPr>
              <p14:cNvContentPartPr/>
              <p14:nvPr/>
            </p14:nvContentPartPr>
            <p14:xfrm>
              <a:off x="285309" y="1789588"/>
              <a:ext cx="500400" cy="8064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0313CA6B-0868-4255-89BD-49CBA82D9456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276669" y="1780588"/>
                <a:ext cx="5180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9823B1C5-9911-4ED8-9424-CB960929C53E}"/>
                  </a:ext>
                </a:extLst>
              </p14:cNvPr>
              <p14:cNvContentPartPr/>
              <p14:nvPr/>
            </p14:nvContentPartPr>
            <p14:xfrm>
              <a:off x="5872509" y="508348"/>
              <a:ext cx="2658600" cy="7560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9823B1C5-9911-4ED8-9424-CB960929C53E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5863869" y="499348"/>
                <a:ext cx="2676240" cy="9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upo 10">
            <a:extLst>
              <a:ext uri="{FF2B5EF4-FFF2-40B4-BE49-F238E27FC236}">
                <a16:creationId xmlns:a16="http://schemas.microsoft.com/office/drawing/2014/main" id="{9F9D729B-D44A-4627-8FF8-06B01DC09887}"/>
              </a:ext>
            </a:extLst>
          </p:cNvPr>
          <p:cNvGrpSpPr/>
          <p:nvPr/>
        </p:nvGrpSpPr>
        <p:grpSpPr>
          <a:xfrm>
            <a:off x="9085509" y="683308"/>
            <a:ext cx="1031400" cy="119520"/>
            <a:chOff x="9085509" y="683308"/>
            <a:chExt cx="1031400" cy="11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A107FB1C-7443-44E5-BB88-B83B7320DFA0}"/>
                    </a:ext>
                  </a:extLst>
                </p14:cNvPr>
                <p14:cNvContentPartPr/>
                <p14:nvPr/>
              </p14:nvContentPartPr>
              <p14:xfrm>
                <a:off x="9085509" y="708868"/>
                <a:ext cx="129240" cy="939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A107FB1C-7443-44E5-BB88-B83B7320DFA0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076509" y="700228"/>
                  <a:ext cx="1468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D6776099-AF8D-46AE-BC75-B1631F0BCEC1}"/>
                    </a:ext>
                  </a:extLst>
                </p14:cNvPr>
                <p14:cNvContentPartPr/>
                <p14:nvPr/>
              </p14:nvContentPartPr>
              <p14:xfrm>
                <a:off x="9159669" y="746308"/>
                <a:ext cx="898560" cy="2772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D6776099-AF8D-46AE-BC75-B1631F0BCEC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151029" y="737308"/>
                  <a:ext cx="9162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DFD351F6-4A2B-49BA-ACC2-50C5F1E7F232}"/>
                    </a:ext>
                  </a:extLst>
                </p14:cNvPr>
                <p14:cNvContentPartPr/>
                <p14:nvPr/>
              </p14:nvContentPartPr>
              <p14:xfrm>
                <a:off x="9989829" y="683308"/>
                <a:ext cx="127080" cy="925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DFD351F6-4A2B-49BA-ACC2-50C5F1E7F232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981189" y="674668"/>
                  <a:ext cx="144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52CA91D9-FA44-4346-98CB-46ECD95CBF19}"/>
                    </a:ext>
                  </a:extLst>
                </p14:cNvPr>
                <p14:cNvContentPartPr/>
                <p14:nvPr/>
              </p14:nvContentPartPr>
              <p14:xfrm>
                <a:off x="9091269" y="729028"/>
                <a:ext cx="73800" cy="514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52CA91D9-FA44-4346-98CB-46ECD95CBF19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082269" y="720028"/>
                  <a:ext cx="9144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226E9779-2C14-444A-9DC5-9CD466F4B7CA}"/>
              </a:ext>
            </a:extLst>
          </p:cNvPr>
          <p:cNvGrpSpPr/>
          <p:nvPr/>
        </p:nvGrpSpPr>
        <p:grpSpPr>
          <a:xfrm>
            <a:off x="8903349" y="916588"/>
            <a:ext cx="569520" cy="148320"/>
            <a:chOff x="8903349" y="916588"/>
            <a:chExt cx="569520" cy="1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B5A5A1E6-F56B-4724-A628-76284DFA2235}"/>
                    </a:ext>
                  </a:extLst>
                </p14:cNvPr>
                <p14:cNvContentPartPr/>
                <p14:nvPr/>
              </p14:nvContentPartPr>
              <p14:xfrm>
                <a:off x="8903349" y="986428"/>
                <a:ext cx="399240" cy="1440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B5A5A1E6-F56B-4724-A628-76284DFA2235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894349" y="977428"/>
                  <a:ext cx="4168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886197DC-2360-44DB-A6EB-0561D7472998}"/>
                    </a:ext>
                  </a:extLst>
                </p14:cNvPr>
                <p14:cNvContentPartPr/>
                <p14:nvPr/>
              </p14:nvContentPartPr>
              <p14:xfrm>
                <a:off x="9300789" y="916588"/>
                <a:ext cx="36720" cy="14832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886197DC-2360-44DB-A6EB-0561D747299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292149" y="907948"/>
                  <a:ext cx="543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FD8E3662-5C75-4F5D-A568-128473686EAE}"/>
                    </a:ext>
                  </a:extLst>
                </p14:cNvPr>
                <p14:cNvContentPartPr/>
                <p14:nvPr/>
              </p14:nvContentPartPr>
              <p14:xfrm>
                <a:off x="9262989" y="928828"/>
                <a:ext cx="209880" cy="12492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FD8E3662-5C75-4F5D-A568-128473686EAE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254349" y="919828"/>
                  <a:ext cx="227520" cy="14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0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434B8873-37E0-4568-BD1F-6D290EED4CA7}"/>
                  </a:ext>
                </a:extLst>
              </p14:cNvPr>
              <p14:cNvContentPartPr/>
              <p14:nvPr/>
            </p14:nvContentPartPr>
            <p14:xfrm>
              <a:off x="10484109" y="4383388"/>
              <a:ext cx="1364760" cy="3384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434B8873-37E0-4568-BD1F-6D290EED4CA7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10475109" y="4374748"/>
                <a:ext cx="1382400" cy="5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upo 19">
            <a:extLst>
              <a:ext uri="{FF2B5EF4-FFF2-40B4-BE49-F238E27FC236}">
                <a16:creationId xmlns:a16="http://schemas.microsoft.com/office/drawing/2014/main" id="{4DA22A3E-839E-45FF-9BAD-E11F1992B7C8}"/>
              </a:ext>
            </a:extLst>
          </p:cNvPr>
          <p:cNvGrpSpPr/>
          <p:nvPr/>
        </p:nvGrpSpPr>
        <p:grpSpPr>
          <a:xfrm>
            <a:off x="6638949" y="5406148"/>
            <a:ext cx="3315600" cy="271440"/>
            <a:chOff x="6638949" y="5406148"/>
            <a:chExt cx="331560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DB46C314-6E7D-4C3E-90B3-012BE088D2B4}"/>
                    </a:ext>
                  </a:extLst>
                </p14:cNvPr>
                <p14:cNvContentPartPr/>
                <p14:nvPr/>
              </p14:nvContentPartPr>
              <p14:xfrm>
                <a:off x="6638949" y="5577148"/>
                <a:ext cx="857160" cy="352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DB46C314-6E7D-4C3E-90B3-012BE088D2B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630309" y="5568148"/>
                  <a:ext cx="8748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101E9323-649B-4A3F-AD90-A8DDC6F550D0}"/>
                    </a:ext>
                  </a:extLst>
                </p14:cNvPr>
                <p14:cNvContentPartPr/>
                <p14:nvPr/>
              </p14:nvContentPartPr>
              <p14:xfrm>
                <a:off x="6664509" y="5650228"/>
                <a:ext cx="726480" cy="2736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101E9323-649B-4A3F-AD90-A8DDC6F550D0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655509" y="5641228"/>
                  <a:ext cx="744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BB2D9C09-0D4C-4270-BB6E-5670E036EDEE}"/>
                    </a:ext>
                  </a:extLst>
                </p14:cNvPr>
                <p14:cNvContentPartPr/>
                <p14:nvPr/>
              </p14:nvContentPartPr>
              <p14:xfrm>
                <a:off x="8484669" y="5406148"/>
                <a:ext cx="1469880" cy="2304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BB2D9C09-0D4C-4270-BB6E-5670E036EDEE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476029" y="5397148"/>
                  <a:ext cx="1487520" cy="24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8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AAB2BDFF-5D54-4E80-A733-A33C8512D10E}"/>
                  </a:ext>
                </a:extLst>
              </p14:cNvPr>
              <p14:cNvContentPartPr/>
              <p14:nvPr/>
            </p14:nvContentPartPr>
            <p14:xfrm>
              <a:off x="4887189" y="117748"/>
              <a:ext cx="510480" cy="49860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AAB2BDFF-5D54-4E80-A733-A33C8512D10E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4878189" y="108748"/>
                <a:ext cx="52812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0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02A484E4-3E1E-4785-8D84-F4D97FBE46F4}"/>
                  </a:ext>
                </a:extLst>
              </p14:cNvPr>
              <p14:cNvContentPartPr/>
              <p14:nvPr/>
            </p14:nvContentPartPr>
            <p14:xfrm>
              <a:off x="2296989" y="1531468"/>
              <a:ext cx="791640" cy="41688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02A484E4-3E1E-4785-8D84-F4D97FBE46F4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2288349" y="1522828"/>
                <a:ext cx="809280" cy="43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upo 28">
            <a:extLst>
              <a:ext uri="{FF2B5EF4-FFF2-40B4-BE49-F238E27FC236}">
                <a16:creationId xmlns:a16="http://schemas.microsoft.com/office/drawing/2014/main" id="{D1566F8E-0DCF-438C-AA2E-661443A2D072}"/>
              </a:ext>
            </a:extLst>
          </p:cNvPr>
          <p:cNvGrpSpPr/>
          <p:nvPr/>
        </p:nvGrpSpPr>
        <p:grpSpPr>
          <a:xfrm>
            <a:off x="5257269" y="997588"/>
            <a:ext cx="340200" cy="564840"/>
            <a:chOff x="5257269" y="997588"/>
            <a:chExt cx="340200" cy="56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E15D8D78-CDE3-45A3-BEA1-9A8DA16C504D}"/>
                    </a:ext>
                  </a:extLst>
                </p14:cNvPr>
                <p14:cNvContentPartPr/>
                <p14:nvPr/>
              </p14:nvContentPartPr>
              <p14:xfrm>
                <a:off x="5315589" y="997588"/>
                <a:ext cx="41040" cy="4266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E15D8D78-CDE3-45A3-BEA1-9A8DA16C504D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306949" y="988588"/>
                  <a:ext cx="586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A1DAC720-19F5-408C-900A-0E37D8A1C470}"/>
                    </a:ext>
                  </a:extLst>
                </p14:cNvPr>
                <p14:cNvContentPartPr/>
                <p14:nvPr/>
              </p14:nvContentPartPr>
              <p14:xfrm>
                <a:off x="5257269" y="1385308"/>
                <a:ext cx="125280" cy="15480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A1DAC720-19F5-408C-900A-0E37D8A1C470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248629" y="1376308"/>
                  <a:ext cx="1429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F22EA371-C3CB-4B66-99CC-8763358E69B4}"/>
                    </a:ext>
                  </a:extLst>
                </p14:cNvPr>
                <p14:cNvContentPartPr/>
                <p14:nvPr/>
              </p14:nvContentPartPr>
              <p14:xfrm>
                <a:off x="5265189" y="1351468"/>
                <a:ext cx="244080" cy="21096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F22EA371-C3CB-4B66-99CC-8763358E69B4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256189" y="1342468"/>
                  <a:ext cx="2617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D3C99030-8C98-472D-B556-235E6B176168}"/>
                    </a:ext>
                  </a:extLst>
                </p14:cNvPr>
                <p14:cNvContentPartPr/>
                <p14:nvPr/>
              </p14:nvContentPartPr>
              <p14:xfrm>
                <a:off x="5445189" y="1140508"/>
                <a:ext cx="152280" cy="684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D3C99030-8C98-472D-B556-235E6B176168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436189" y="1131508"/>
                  <a:ext cx="169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E8669444-984D-4858-8278-7D6671105132}"/>
                    </a:ext>
                  </a:extLst>
                </p14:cNvPr>
                <p14:cNvContentPartPr/>
                <p14:nvPr/>
              </p14:nvContentPartPr>
              <p14:xfrm>
                <a:off x="5512509" y="1136548"/>
                <a:ext cx="77400" cy="17712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E8669444-984D-4858-8278-7D667110513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503869" y="1127548"/>
                  <a:ext cx="9504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68815EEE-FABB-4770-98DC-0D91041CE3BF}"/>
              </a:ext>
            </a:extLst>
          </p:cNvPr>
          <p:cNvGrpSpPr/>
          <p:nvPr/>
        </p:nvGrpSpPr>
        <p:grpSpPr>
          <a:xfrm>
            <a:off x="390069" y="3113308"/>
            <a:ext cx="2677320" cy="815040"/>
            <a:chOff x="390069" y="3113308"/>
            <a:chExt cx="2677320" cy="81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2970EF08-DC0F-4571-8966-B6D342DB9ABD}"/>
                    </a:ext>
                  </a:extLst>
                </p14:cNvPr>
                <p14:cNvContentPartPr/>
                <p14:nvPr/>
              </p14:nvContentPartPr>
              <p14:xfrm>
                <a:off x="412749" y="3284668"/>
                <a:ext cx="2654640" cy="64368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2970EF08-DC0F-4571-8966-B6D342DB9ABD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404109" y="3275668"/>
                  <a:ext cx="2672280" cy="66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D7C073E2-5478-4A1F-A582-6410CA99702B}"/>
                    </a:ext>
                  </a:extLst>
                </p14:cNvPr>
                <p14:cNvContentPartPr/>
                <p14:nvPr/>
              </p14:nvContentPartPr>
              <p14:xfrm>
                <a:off x="390069" y="3113308"/>
                <a:ext cx="2610360" cy="6933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D7C073E2-5478-4A1F-A582-6410CA99702B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81069" y="3104308"/>
                  <a:ext cx="2628000" cy="71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289A19B6-33A7-492A-87D3-935FF6BCFC53}"/>
              </a:ext>
            </a:extLst>
          </p:cNvPr>
          <p:cNvGrpSpPr/>
          <p:nvPr/>
        </p:nvGrpSpPr>
        <p:grpSpPr>
          <a:xfrm>
            <a:off x="1731069" y="4455388"/>
            <a:ext cx="760680" cy="206280"/>
            <a:chOff x="1731069" y="4455388"/>
            <a:chExt cx="76068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C234917E-95CB-42A3-B3CB-B8368F847FA9}"/>
                    </a:ext>
                  </a:extLst>
                </p14:cNvPr>
                <p14:cNvContentPartPr/>
                <p14:nvPr/>
              </p14:nvContentPartPr>
              <p14:xfrm>
                <a:off x="1740429" y="4455388"/>
                <a:ext cx="748800" cy="12420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C234917E-95CB-42A3-B3CB-B8368F847FA9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731789" y="4446388"/>
                  <a:ext cx="7664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8717124D-489E-49B4-9154-85A7AC9969A4}"/>
                    </a:ext>
                  </a:extLst>
                </p14:cNvPr>
                <p14:cNvContentPartPr/>
                <p14:nvPr/>
              </p14:nvContentPartPr>
              <p14:xfrm>
                <a:off x="1731069" y="4519468"/>
                <a:ext cx="760680" cy="14220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8717124D-489E-49B4-9154-85A7AC9969A4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722429" y="4510468"/>
                  <a:ext cx="778320" cy="159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93844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1" name="Entrada de lápiz 90">
                <a:extLst>
                  <a:ext uri="{FF2B5EF4-FFF2-40B4-BE49-F238E27FC236}">
                    <a16:creationId xmlns:a16="http://schemas.microsoft.com/office/drawing/2014/main" id="{4E89E32F-0BFA-4A40-8DFB-9774C0419541}"/>
                  </a:ext>
                </a:extLst>
              </p14:cNvPr>
              <p14:cNvContentPartPr/>
              <p14:nvPr/>
            </p14:nvContentPartPr>
            <p14:xfrm>
              <a:off x="2733480" y="1113060"/>
              <a:ext cx="1024560" cy="51120"/>
            </p14:xfrm>
          </p:contentPart>
        </mc:Choice>
        <mc:Fallback xmlns="">
          <p:pic>
            <p:nvPicPr>
              <p:cNvPr id="91" name="Entrada de lápiz 90">
                <a:extLst>
                  <a:ext uri="{FF2B5EF4-FFF2-40B4-BE49-F238E27FC236}">
                    <a16:creationId xmlns:a16="http://schemas.microsoft.com/office/drawing/2014/main" id="{4E89E32F-0BFA-4A40-8DFB-9774C04195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4480" y="1104060"/>
                <a:ext cx="1042200" cy="6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upo 157">
            <a:extLst>
              <a:ext uri="{FF2B5EF4-FFF2-40B4-BE49-F238E27FC236}">
                <a16:creationId xmlns:a16="http://schemas.microsoft.com/office/drawing/2014/main" id="{F6A3989B-58A9-46C8-85CD-2BE1BA263CD4}"/>
              </a:ext>
            </a:extLst>
          </p:cNvPr>
          <p:cNvGrpSpPr/>
          <p:nvPr/>
        </p:nvGrpSpPr>
        <p:grpSpPr>
          <a:xfrm>
            <a:off x="534840" y="514140"/>
            <a:ext cx="7650360" cy="2474280"/>
            <a:chOff x="3901800" y="2975400"/>
            <a:chExt cx="7650360" cy="247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F5F400A1-355C-4C6E-9A93-E313BCD71117}"/>
                    </a:ext>
                  </a:extLst>
                </p14:cNvPr>
                <p14:cNvContentPartPr/>
                <p14:nvPr/>
              </p14:nvContentPartPr>
              <p14:xfrm>
                <a:off x="4659960" y="4092120"/>
                <a:ext cx="766080" cy="7416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F5F400A1-355C-4C6E-9A93-E313BCD711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51320" y="4083480"/>
                  <a:ext cx="7837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24E7C270-408A-4395-B8B2-15275DBD2589}"/>
                    </a:ext>
                  </a:extLst>
                </p14:cNvPr>
                <p14:cNvContentPartPr/>
                <p14:nvPr/>
              </p14:nvContentPartPr>
              <p14:xfrm>
                <a:off x="4953720" y="4294800"/>
                <a:ext cx="233280" cy="2052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24E7C270-408A-4395-B8B2-15275DBD258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45080" y="4285800"/>
                  <a:ext cx="2509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9799D356-E98C-40B4-B1DC-9CEB1414593F}"/>
                    </a:ext>
                  </a:extLst>
                </p14:cNvPr>
                <p14:cNvContentPartPr/>
                <p14:nvPr/>
              </p14:nvContentPartPr>
              <p14:xfrm>
                <a:off x="3901800" y="4217040"/>
                <a:ext cx="78480" cy="23004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9799D356-E98C-40B4-B1DC-9CEB1414593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93160" y="4208040"/>
                  <a:ext cx="961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E39AF74D-9288-4EE1-AF58-CC4322DA7058}"/>
                    </a:ext>
                  </a:extLst>
                </p14:cNvPr>
                <p14:cNvContentPartPr/>
                <p14:nvPr/>
              </p14:nvContentPartPr>
              <p14:xfrm>
                <a:off x="4040040" y="4210920"/>
                <a:ext cx="183960" cy="22392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E39AF74D-9288-4EE1-AF58-CC4322DA705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31400" y="4201920"/>
                  <a:ext cx="2016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D016A429-5DC5-4EB5-980C-E1B2BE9C9196}"/>
                    </a:ext>
                  </a:extLst>
                </p14:cNvPr>
                <p14:cNvContentPartPr/>
                <p14:nvPr/>
              </p14:nvContentPartPr>
              <p14:xfrm>
                <a:off x="4239120" y="4278600"/>
                <a:ext cx="146520" cy="1285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D016A429-5DC5-4EB5-980C-E1B2BE9C919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30120" y="4269960"/>
                  <a:ext cx="164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C5ACA853-74D9-4E3F-AB86-A94908A0DC26}"/>
                    </a:ext>
                  </a:extLst>
                </p14:cNvPr>
                <p14:cNvContentPartPr/>
                <p14:nvPr/>
              </p14:nvContentPartPr>
              <p14:xfrm>
                <a:off x="5067480" y="4341960"/>
                <a:ext cx="102960" cy="67464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C5ACA853-74D9-4E3F-AB86-A94908A0DC2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58840" y="4333320"/>
                  <a:ext cx="120600" cy="6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CDFD3DCF-48F3-4F6C-A3B9-201C2E5BD492}"/>
                    </a:ext>
                  </a:extLst>
                </p14:cNvPr>
                <p14:cNvContentPartPr/>
                <p14:nvPr/>
              </p14:nvContentPartPr>
              <p14:xfrm>
                <a:off x="4982520" y="3691080"/>
                <a:ext cx="751680" cy="2664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CDFD3DCF-48F3-4F6C-A3B9-201C2E5BD4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73520" y="3682440"/>
                  <a:ext cx="769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96F2F216-6917-4561-9EE5-C6A9C8A3C2DE}"/>
                    </a:ext>
                  </a:extLst>
                </p14:cNvPr>
                <p14:cNvContentPartPr/>
                <p14:nvPr/>
              </p14:nvContentPartPr>
              <p14:xfrm>
                <a:off x="5687400" y="3623400"/>
                <a:ext cx="36000" cy="24336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96F2F216-6917-4561-9EE5-C6A9C8A3C2D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78760" y="3614760"/>
                  <a:ext cx="536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6C0709A1-A3C6-4AD5-8542-4EDD05B49EF0}"/>
                    </a:ext>
                  </a:extLst>
                </p14:cNvPr>
                <p14:cNvContentPartPr/>
                <p14:nvPr/>
              </p14:nvContentPartPr>
              <p14:xfrm>
                <a:off x="5626200" y="3574080"/>
                <a:ext cx="924840" cy="31932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6C0709A1-A3C6-4AD5-8542-4EDD05B49EF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17560" y="3565080"/>
                  <a:ext cx="9424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977C2C23-9919-4A66-A9C2-7824F3CEC304}"/>
                    </a:ext>
                  </a:extLst>
                </p14:cNvPr>
                <p14:cNvContentPartPr/>
                <p14:nvPr/>
              </p14:nvContentPartPr>
              <p14:xfrm>
                <a:off x="5830680" y="4017960"/>
                <a:ext cx="49320" cy="12600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977C2C23-9919-4A66-A9C2-7824F3CEC30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22040" y="4008960"/>
                  <a:ext cx="66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D9104A37-1654-43DB-960B-604A7DA2A5CC}"/>
                    </a:ext>
                  </a:extLst>
                </p14:cNvPr>
                <p14:cNvContentPartPr/>
                <p14:nvPr/>
              </p14:nvContentPartPr>
              <p14:xfrm>
                <a:off x="5949120" y="4027680"/>
                <a:ext cx="127440" cy="10548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D9104A37-1654-43DB-960B-604A7DA2A5C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40480" y="4018680"/>
                  <a:ext cx="1450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51B96E4E-9D04-4925-B6FA-CB49F2565068}"/>
                    </a:ext>
                  </a:extLst>
                </p14:cNvPr>
                <p14:cNvContentPartPr/>
                <p14:nvPr/>
              </p14:nvContentPartPr>
              <p14:xfrm>
                <a:off x="6123000" y="3953520"/>
                <a:ext cx="159840" cy="13104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51B96E4E-9D04-4925-B6FA-CB49F256506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14000" y="3944520"/>
                  <a:ext cx="177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0D2FE7FE-9AF0-41A0-BC15-18D7F3E5E2B9}"/>
                    </a:ext>
                  </a:extLst>
                </p14:cNvPr>
                <p14:cNvContentPartPr/>
                <p14:nvPr/>
              </p14:nvContentPartPr>
              <p14:xfrm>
                <a:off x="7450680" y="3479760"/>
                <a:ext cx="30600" cy="35784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0D2FE7FE-9AF0-41A0-BC15-18D7F3E5E2B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41680" y="3471120"/>
                  <a:ext cx="482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0E2639B6-7732-4859-8B2D-4FC6CC1B814D}"/>
                    </a:ext>
                  </a:extLst>
                </p14:cNvPr>
                <p14:cNvContentPartPr/>
                <p14:nvPr/>
              </p14:nvContentPartPr>
              <p14:xfrm>
                <a:off x="7444200" y="3506760"/>
                <a:ext cx="213480" cy="20340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0E2639B6-7732-4859-8B2D-4FC6CC1B814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35200" y="3497760"/>
                  <a:ext cx="231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082FBA3B-EB52-4FD9-ACFE-C51BF2C72C78}"/>
                    </a:ext>
                  </a:extLst>
                </p14:cNvPr>
                <p14:cNvContentPartPr/>
                <p14:nvPr/>
              </p14:nvContentPartPr>
              <p14:xfrm>
                <a:off x="7632840" y="3492720"/>
                <a:ext cx="20160" cy="23868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082FBA3B-EB52-4FD9-ACFE-C51BF2C72C7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23840" y="3483720"/>
                  <a:ext cx="378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4434B653-9A55-41BF-888E-823D321377F8}"/>
                    </a:ext>
                  </a:extLst>
                </p14:cNvPr>
                <p14:cNvContentPartPr/>
                <p14:nvPr/>
              </p14:nvContentPartPr>
              <p14:xfrm>
                <a:off x="7618800" y="3607200"/>
                <a:ext cx="1108440" cy="2160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4434B653-9A55-41BF-888E-823D321377F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09800" y="3598560"/>
                  <a:ext cx="11260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F97B3A3A-8317-41A2-B88A-7429113BDA2A}"/>
                    </a:ext>
                  </a:extLst>
                </p14:cNvPr>
                <p14:cNvContentPartPr/>
                <p14:nvPr/>
              </p14:nvContentPartPr>
              <p14:xfrm>
                <a:off x="6817800" y="3679920"/>
                <a:ext cx="38160" cy="44532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F97B3A3A-8317-41A2-B88A-7429113BDA2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09160" y="3671280"/>
                  <a:ext cx="558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CD8E7A7E-7A87-4D9F-A789-C9ED29496B03}"/>
                    </a:ext>
                  </a:extLst>
                </p14:cNvPr>
                <p14:cNvContentPartPr/>
                <p14:nvPr/>
              </p14:nvContentPartPr>
              <p14:xfrm>
                <a:off x="6675600" y="4132440"/>
                <a:ext cx="385560" cy="3420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CD8E7A7E-7A87-4D9F-A789-C9ED29496B0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66600" y="4123440"/>
                  <a:ext cx="4032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557E31C5-5C2A-4B0B-800B-BC3472BFE1C0}"/>
                    </a:ext>
                  </a:extLst>
                </p14:cNvPr>
                <p14:cNvContentPartPr/>
                <p14:nvPr/>
              </p14:nvContentPartPr>
              <p14:xfrm>
                <a:off x="6729600" y="4167000"/>
                <a:ext cx="106200" cy="35280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557E31C5-5C2A-4B0B-800B-BC3472BFE1C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20600" y="4158000"/>
                  <a:ext cx="12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B186C0F0-CF62-4001-AC6E-5957ABB4A1A1}"/>
                    </a:ext>
                  </a:extLst>
                </p14:cNvPr>
                <p14:cNvContentPartPr/>
                <p14:nvPr/>
              </p14:nvContentPartPr>
              <p14:xfrm>
                <a:off x="6805560" y="4169520"/>
                <a:ext cx="299880" cy="35136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B186C0F0-CF62-4001-AC6E-5957ABB4A1A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96560" y="4160520"/>
                  <a:ext cx="3175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8242E9C1-47C6-42BE-911F-743DCA936131}"/>
                    </a:ext>
                  </a:extLst>
                </p14:cNvPr>
                <p14:cNvContentPartPr/>
                <p14:nvPr/>
              </p14:nvContentPartPr>
              <p14:xfrm>
                <a:off x="6909600" y="4519800"/>
                <a:ext cx="45000" cy="52560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8242E9C1-47C6-42BE-911F-743DCA93613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00600" y="4511160"/>
                  <a:ext cx="6264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B4BB4976-B273-4B1B-976C-380D6E64A0D7}"/>
                    </a:ext>
                  </a:extLst>
                </p14:cNvPr>
                <p14:cNvContentPartPr/>
                <p14:nvPr/>
              </p14:nvContentPartPr>
              <p14:xfrm>
                <a:off x="8303520" y="3627720"/>
                <a:ext cx="73440" cy="48996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B4BB4976-B273-4B1B-976C-380D6E64A0D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94520" y="3619080"/>
                  <a:ext cx="9108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9BB8300F-B02A-4E2C-B1A7-D3970A5219A3}"/>
                    </a:ext>
                  </a:extLst>
                </p14:cNvPr>
                <p14:cNvContentPartPr/>
                <p14:nvPr/>
              </p14:nvContentPartPr>
              <p14:xfrm>
                <a:off x="8156280" y="4117320"/>
                <a:ext cx="433440" cy="3168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9BB8300F-B02A-4E2C-B1A7-D3970A5219A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47640" y="4108680"/>
                  <a:ext cx="451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86DF896F-C5BE-4E50-9E3F-A7ADC0C3ECC0}"/>
                    </a:ext>
                  </a:extLst>
                </p14:cNvPr>
                <p14:cNvContentPartPr/>
                <p14:nvPr/>
              </p14:nvContentPartPr>
              <p14:xfrm>
                <a:off x="8210640" y="4196160"/>
                <a:ext cx="79560" cy="38988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86DF896F-C5BE-4E50-9E3F-A7ADC0C3ECC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02000" y="4187520"/>
                  <a:ext cx="972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84254AFB-A4FC-4137-A127-E76336D1C1A3}"/>
                    </a:ext>
                  </a:extLst>
                </p14:cNvPr>
                <p14:cNvContentPartPr/>
                <p14:nvPr/>
              </p14:nvContentPartPr>
              <p14:xfrm>
                <a:off x="8237640" y="4179240"/>
                <a:ext cx="309960" cy="41940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84254AFB-A4FC-4137-A127-E76336D1C1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28640" y="4170240"/>
                  <a:ext cx="32760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17718723-0C5A-40B9-9C21-66983AF74CFD}"/>
                    </a:ext>
                  </a:extLst>
                </p14:cNvPr>
                <p14:cNvContentPartPr/>
                <p14:nvPr/>
              </p14:nvContentPartPr>
              <p14:xfrm>
                <a:off x="8380560" y="4586040"/>
                <a:ext cx="51480" cy="31932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17718723-0C5A-40B9-9C21-66983AF74CF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371920" y="4577040"/>
                  <a:ext cx="691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54B1A3B5-AE79-4FB4-88C0-748DC3D77867}"/>
                    </a:ext>
                  </a:extLst>
                </p14:cNvPr>
                <p14:cNvContentPartPr/>
                <p14:nvPr/>
              </p14:nvContentPartPr>
              <p14:xfrm>
                <a:off x="8731560" y="3465360"/>
                <a:ext cx="67680" cy="21708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54B1A3B5-AE79-4FB4-88C0-748DC3D7786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22920" y="3456360"/>
                  <a:ext cx="853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EFEC8735-B031-4D10-BFEE-4F39A4FF7124}"/>
                    </a:ext>
                  </a:extLst>
                </p14:cNvPr>
                <p14:cNvContentPartPr/>
                <p14:nvPr/>
              </p14:nvContentPartPr>
              <p14:xfrm>
                <a:off x="8736960" y="3412800"/>
                <a:ext cx="961920" cy="29556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EFEC8735-B031-4D10-BFEE-4F39A4FF712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27960" y="3404160"/>
                  <a:ext cx="9795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63938886-5DD7-4ABC-B117-680845BDD886}"/>
                    </a:ext>
                  </a:extLst>
                </p14:cNvPr>
                <p14:cNvContentPartPr/>
                <p14:nvPr/>
              </p14:nvContentPartPr>
              <p14:xfrm>
                <a:off x="10112520" y="4095000"/>
                <a:ext cx="825480" cy="3420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63938886-5DD7-4ABC-B117-680845BDD88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103880" y="4086360"/>
                  <a:ext cx="8431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A613164F-A683-4B60-859E-F1285E18C099}"/>
                    </a:ext>
                  </a:extLst>
                </p14:cNvPr>
                <p14:cNvContentPartPr/>
                <p14:nvPr/>
              </p14:nvContentPartPr>
              <p14:xfrm>
                <a:off x="10412400" y="4249440"/>
                <a:ext cx="148320" cy="972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A613164F-A683-4B60-859E-F1285E18C09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403400" y="4240800"/>
                  <a:ext cx="1659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EF443EB0-C9EF-4F0D-9AB0-72920434E77C}"/>
                    </a:ext>
                  </a:extLst>
                </p14:cNvPr>
                <p14:cNvContentPartPr/>
                <p14:nvPr/>
              </p14:nvContentPartPr>
              <p14:xfrm>
                <a:off x="10445880" y="4319640"/>
                <a:ext cx="45720" cy="48420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EF443EB0-C9EF-4F0D-9AB0-72920434E77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437240" y="4310640"/>
                  <a:ext cx="6336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9115BA46-2FA6-4183-9F5A-493A29171F65}"/>
                    </a:ext>
                  </a:extLst>
                </p14:cNvPr>
                <p14:cNvContentPartPr/>
                <p14:nvPr/>
              </p14:nvContentPartPr>
              <p14:xfrm>
                <a:off x="5206080" y="4848120"/>
                <a:ext cx="5246640" cy="19584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9115BA46-2FA6-4183-9F5A-493A29171F6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97440" y="4839120"/>
                  <a:ext cx="52642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BBFE3E9F-2038-4F32-823B-E78B7B16F26B}"/>
                    </a:ext>
                  </a:extLst>
                </p14:cNvPr>
                <p14:cNvContentPartPr/>
                <p14:nvPr/>
              </p14:nvContentPartPr>
              <p14:xfrm>
                <a:off x="7579920" y="4995720"/>
                <a:ext cx="44640" cy="26820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BBFE3E9F-2038-4F32-823B-E78B7B16F26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71280" y="4987080"/>
                  <a:ext cx="622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AD4B9568-B78A-4FFF-BCB3-006FE5AD2E9D}"/>
                    </a:ext>
                  </a:extLst>
                </p14:cNvPr>
                <p14:cNvContentPartPr/>
                <p14:nvPr/>
              </p14:nvContentPartPr>
              <p14:xfrm>
                <a:off x="7420440" y="5265360"/>
                <a:ext cx="263880" cy="3312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AD4B9568-B78A-4FFF-BCB3-006FE5AD2E9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11440" y="5256360"/>
                  <a:ext cx="2815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56E1B23C-4BC9-4A0F-B0DC-E26C389F1CEA}"/>
                    </a:ext>
                  </a:extLst>
                </p14:cNvPr>
                <p14:cNvContentPartPr/>
                <p14:nvPr/>
              </p14:nvContentPartPr>
              <p14:xfrm>
                <a:off x="7339440" y="5320440"/>
                <a:ext cx="176760" cy="12924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56E1B23C-4BC9-4A0F-B0DC-E26C389F1CE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30440" y="5311800"/>
                  <a:ext cx="1944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DD174740-0493-44D0-A004-5BC04F252970}"/>
                    </a:ext>
                  </a:extLst>
                </p14:cNvPr>
                <p14:cNvContentPartPr/>
                <p14:nvPr/>
              </p14:nvContentPartPr>
              <p14:xfrm>
                <a:off x="7473360" y="5338440"/>
                <a:ext cx="110880" cy="9576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DD174740-0493-44D0-A004-5BC04F25297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64720" y="5329440"/>
                  <a:ext cx="128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439604C9-2AF2-4551-9D4A-66CD0913CDA8}"/>
                    </a:ext>
                  </a:extLst>
                </p14:cNvPr>
                <p14:cNvContentPartPr/>
                <p14:nvPr/>
              </p14:nvContentPartPr>
              <p14:xfrm>
                <a:off x="7527720" y="5331600"/>
                <a:ext cx="127440" cy="11016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439604C9-2AF2-4551-9D4A-66CD0913CDA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19080" y="5322600"/>
                  <a:ext cx="145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3F7F6BC3-2503-4689-8392-94990E08C224}"/>
                    </a:ext>
                  </a:extLst>
                </p14:cNvPr>
                <p14:cNvContentPartPr/>
                <p14:nvPr/>
              </p14:nvContentPartPr>
              <p14:xfrm>
                <a:off x="7630680" y="5301000"/>
                <a:ext cx="96480" cy="10548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3F7F6BC3-2503-4689-8392-94990E08C22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22040" y="5292360"/>
                  <a:ext cx="114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2D5FB3D2-72A2-4079-A8B0-E27082EFBF6D}"/>
                    </a:ext>
                  </a:extLst>
                </p14:cNvPr>
                <p14:cNvContentPartPr/>
                <p14:nvPr/>
              </p14:nvContentPartPr>
              <p14:xfrm>
                <a:off x="11110440" y="3976200"/>
                <a:ext cx="92520" cy="16776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2D5FB3D2-72A2-4079-A8B0-E27082EFBF6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101800" y="3967200"/>
                  <a:ext cx="1101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9E164835-FBA5-462A-92CB-734B4BC2BEC2}"/>
                    </a:ext>
                  </a:extLst>
                </p14:cNvPr>
                <p14:cNvContentPartPr/>
                <p14:nvPr/>
              </p14:nvContentPartPr>
              <p14:xfrm>
                <a:off x="11234640" y="4001040"/>
                <a:ext cx="155880" cy="12708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9E164835-FBA5-462A-92CB-734B4BC2BEC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225640" y="3992040"/>
                  <a:ext cx="1735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DB6DA758-FB5E-4680-96C7-20F5CD72D883}"/>
                    </a:ext>
                  </a:extLst>
                </p14:cNvPr>
                <p14:cNvContentPartPr/>
                <p14:nvPr/>
              </p14:nvContentPartPr>
              <p14:xfrm>
                <a:off x="11398440" y="3960360"/>
                <a:ext cx="153720" cy="14904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DB6DA758-FB5E-4680-96C7-20F5CD72D88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389800" y="3951360"/>
                  <a:ext cx="171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3188F4EC-1004-4DE8-BA27-6FC008945685}"/>
                    </a:ext>
                  </a:extLst>
                </p14:cNvPr>
                <p14:cNvContentPartPr/>
                <p14:nvPr/>
              </p14:nvContentPartPr>
              <p14:xfrm>
                <a:off x="9031440" y="3870000"/>
                <a:ext cx="43560" cy="11916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3188F4EC-1004-4DE8-BA27-6FC00894568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022800" y="3861360"/>
                  <a:ext cx="61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7DF14159-6493-4930-873E-48A16BFBEA86}"/>
                    </a:ext>
                  </a:extLst>
                </p14:cNvPr>
                <p14:cNvContentPartPr/>
                <p14:nvPr/>
              </p14:nvContentPartPr>
              <p14:xfrm>
                <a:off x="9112440" y="3873600"/>
                <a:ext cx="118080" cy="10800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7DF14159-6493-4930-873E-48A16BFBEA8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103440" y="3864960"/>
                  <a:ext cx="1357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B4EDD166-4BA1-4779-9753-7EFE796B054D}"/>
                    </a:ext>
                  </a:extLst>
                </p14:cNvPr>
                <p14:cNvContentPartPr/>
                <p14:nvPr/>
              </p14:nvContentPartPr>
              <p14:xfrm>
                <a:off x="9261480" y="3835440"/>
                <a:ext cx="141480" cy="11016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B4EDD166-4BA1-4779-9753-7EFE796B054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252840" y="3826440"/>
                  <a:ext cx="1591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8B035D01-1ED4-48E8-88D3-B2B6C0C71820}"/>
                    </a:ext>
                  </a:extLst>
                </p14:cNvPr>
                <p14:cNvContentPartPr/>
                <p14:nvPr/>
              </p14:nvContentPartPr>
              <p14:xfrm>
                <a:off x="8649840" y="4363560"/>
                <a:ext cx="38520" cy="12852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8B035D01-1ED4-48E8-88D3-B2B6C0C7182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641200" y="4354920"/>
                  <a:ext cx="56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C53511A0-9DDC-4E68-B883-A6DCFBD4DFCF}"/>
                    </a:ext>
                  </a:extLst>
                </p14:cNvPr>
                <p14:cNvContentPartPr/>
                <p14:nvPr/>
              </p14:nvContentPartPr>
              <p14:xfrm>
                <a:off x="8739120" y="4379760"/>
                <a:ext cx="118440" cy="11160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C53511A0-9DDC-4E68-B883-A6DCFBD4DFC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730120" y="4371120"/>
                  <a:ext cx="136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097DBE78-6737-4EF3-BAB5-3A6EE92C62FC}"/>
                    </a:ext>
                  </a:extLst>
                </p14:cNvPr>
                <p14:cNvContentPartPr/>
                <p14:nvPr/>
              </p14:nvContentPartPr>
              <p14:xfrm>
                <a:off x="8895360" y="4329360"/>
                <a:ext cx="164160" cy="12528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097DBE78-6737-4EF3-BAB5-3A6EE92C62F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886360" y="4320720"/>
                  <a:ext cx="1818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78D89F44-31C8-4DB6-A084-90CD7695E9EF}"/>
                    </a:ext>
                  </a:extLst>
                </p14:cNvPr>
                <p14:cNvContentPartPr/>
                <p14:nvPr/>
              </p14:nvContentPartPr>
              <p14:xfrm>
                <a:off x="6083400" y="4494600"/>
                <a:ext cx="26280" cy="12996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78D89F44-31C8-4DB6-A084-90CD7695E9E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074760" y="4485600"/>
                  <a:ext cx="43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B85FE329-4BE4-4786-B4C4-A19FC8BE5701}"/>
                    </a:ext>
                  </a:extLst>
                </p14:cNvPr>
                <p14:cNvContentPartPr/>
                <p14:nvPr/>
              </p14:nvContentPartPr>
              <p14:xfrm>
                <a:off x="6155760" y="4510080"/>
                <a:ext cx="97560" cy="10188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B85FE329-4BE4-4786-B4C4-A19FC8BE570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46760" y="4501440"/>
                  <a:ext cx="1152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33B0FC37-C9F7-4C2A-8B2D-BE94EA16FB6B}"/>
                    </a:ext>
                  </a:extLst>
                </p14:cNvPr>
                <p14:cNvContentPartPr/>
                <p14:nvPr/>
              </p14:nvContentPartPr>
              <p14:xfrm>
                <a:off x="6296880" y="4458960"/>
                <a:ext cx="173520" cy="14796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33B0FC37-C9F7-4C2A-8B2D-BE94EA16FB6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287880" y="4449960"/>
                  <a:ext cx="1911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8100D940-D3DA-410F-B64D-AA446C6C1C8F}"/>
                    </a:ext>
                  </a:extLst>
                </p14:cNvPr>
                <p14:cNvContentPartPr/>
                <p14:nvPr/>
              </p14:nvContentPartPr>
              <p14:xfrm>
                <a:off x="8299200" y="3242520"/>
                <a:ext cx="281160" cy="38808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8100D940-D3DA-410F-B64D-AA446C6C1C8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290200" y="3233520"/>
                  <a:ext cx="2988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CB9EE452-CBDB-4E48-B34F-D16AF91112DE}"/>
                    </a:ext>
                  </a:extLst>
                </p14:cNvPr>
                <p14:cNvContentPartPr/>
                <p14:nvPr/>
              </p14:nvContentPartPr>
              <p14:xfrm>
                <a:off x="8552640" y="3161160"/>
                <a:ext cx="82080" cy="8172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CB9EE452-CBDB-4E48-B34F-D16AF91112D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43640" y="3152160"/>
                  <a:ext cx="997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33D22471-711F-4C0F-9BFE-76BB911B9489}"/>
                    </a:ext>
                  </a:extLst>
                </p14:cNvPr>
                <p14:cNvContentPartPr/>
                <p14:nvPr/>
              </p14:nvContentPartPr>
              <p14:xfrm>
                <a:off x="8673600" y="2975400"/>
                <a:ext cx="136440" cy="20016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33D22471-711F-4C0F-9BFE-76BB911B948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664960" y="2966400"/>
                  <a:ext cx="1540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F6413CDB-BE8E-4EC1-9D45-31A4D12BB0E1}"/>
                    </a:ext>
                  </a:extLst>
                </p14:cNvPr>
                <p14:cNvContentPartPr/>
                <p14:nvPr/>
              </p14:nvContentPartPr>
              <p14:xfrm>
                <a:off x="8811480" y="3113280"/>
                <a:ext cx="82080" cy="8064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F6413CDB-BE8E-4EC1-9D45-31A4D12BB0E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802480" y="3104640"/>
                  <a:ext cx="99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669A045C-D7B2-4893-9B92-B4EC4E2B04AB}"/>
                    </a:ext>
                  </a:extLst>
                </p14:cNvPr>
                <p14:cNvContentPartPr/>
                <p14:nvPr/>
              </p14:nvContentPartPr>
              <p14:xfrm>
                <a:off x="7269600" y="3967920"/>
                <a:ext cx="561240" cy="10584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669A045C-D7B2-4893-9B92-B4EC4E2B04A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260600" y="3958920"/>
                  <a:ext cx="578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4289945B-B27F-4354-9213-D561B6955A25}"/>
                    </a:ext>
                  </a:extLst>
                </p14:cNvPr>
                <p14:cNvContentPartPr/>
                <p14:nvPr/>
              </p14:nvContentPartPr>
              <p14:xfrm>
                <a:off x="7461480" y="4128120"/>
                <a:ext cx="190440" cy="2124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4289945B-B27F-4354-9213-D561B6955A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452480" y="4119480"/>
                  <a:ext cx="208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7E5E67CF-4A28-4ABA-849E-2E9B4A3C379B}"/>
                    </a:ext>
                  </a:extLst>
                </p14:cNvPr>
                <p14:cNvContentPartPr/>
                <p14:nvPr/>
              </p14:nvContentPartPr>
              <p14:xfrm>
                <a:off x="7489920" y="4126320"/>
                <a:ext cx="151920" cy="17856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7E5E67CF-4A28-4ABA-849E-2E9B4A3C379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481280" y="4117320"/>
                  <a:ext cx="16956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F62C0788-92C1-448F-B7B4-E6B441B5E708}"/>
              </a:ext>
            </a:extLst>
          </p:cNvPr>
          <p:cNvGrpSpPr/>
          <p:nvPr/>
        </p:nvGrpSpPr>
        <p:grpSpPr>
          <a:xfrm>
            <a:off x="152040" y="78720"/>
            <a:ext cx="740160" cy="502200"/>
            <a:chOff x="152040" y="78720"/>
            <a:chExt cx="74016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78D6B4FC-58C5-4ED7-A049-9C5A2038F2BF}"/>
                    </a:ext>
                  </a:extLst>
                </p14:cNvPr>
                <p14:cNvContentPartPr/>
                <p14:nvPr/>
              </p14:nvContentPartPr>
              <p14:xfrm>
                <a:off x="365520" y="140640"/>
                <a:ext cx="264600" cy="2790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78D6B4FC-58C5-4ED7-A049-9C5A2038F2B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56520" y="132000"/>
                  <a:ext cx="2822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691591E4-B719-4334-A0C7-A035EA2ACDCE}"/>
                    </a:ext>
                  </a:extLst>
                </p14:cNvPr>
                <p14:cNvContentPartPr/>
                <p14:nvPr/>
              </p14:nvContentPartPr>
              <p14:xfrm>
                <a:off x="192000" y="108600"/>
                <a:ext cx="659160" cy="47232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691591E4-B719-4334-A0C7-A035EA2ACDC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3000" y="99600"/>
                  <a:ext cx="67680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F81C424B-DA00-4100-B439-ADC46E1B0CAF}"/>
                    </a:ext>
                  </a:extLst>
                </p14:cNvPr>
                <p14:cNvContentPartPr/>
                <p14:nvPr/>
              </p14:nvContentPartPr>
              <p14:xfrm>
                <a:off x="152040" y="78720"/>
                <a:ext cx="740160" cy="205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F81C424B-DA00-4100-B439-ADC46E1B0CA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43040" y="70080"/>
                  <a:ext cx="75780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CA730F9E-D4A0-4316-A590-B7D94CA8B5B4}"/>
              </a:ext>
            </a:extLst>
          </p:cNvPr>
          <p:cNvGrpSpPr/>
          <p:nvPr/>
        </p:nvGrpSpPr>
        <p:grpSpPr>
          <a:xfrm>
            <a:off x="3446040" y="1085280"/>
            <a:ext cx="636120" cy="200160"/>
            <a:chOff x="3446040" y="1085280"/>
            <a:chExt cx="63612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E2674D14-B30A-4E42-ABFE-5CFEE8A17B4D}"/>
                    </a:ext>
                  </a:extLst>
                </p14:cNvPr>
                <p14:cNvContentPartPr/>
                <p14:nvPr/>
              </p14:nvContentPartPr>
              <p14:xfrm>
                <a:off x="3675720" y="1101840"/>
                <a:ext cx="406440" cy="10584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E2674D14-B30A-4E42-ABFE-5CFEE8A17B4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666720" y="1093200"/>
                  <a:ext cx="4240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2C8BA0E2-E403-4158-971B-9DB93CFBC405}"/>
                    </a:ext>
                  </a:extLst>
                </p14:cNvPr>
                <p14:cNvContentPartPr/>
                <p14:nvPr/>
              </p14:nvContentPartPr>
              <p14:xfrm>
                <a:off x="3446040" y="1085280"/>
                <a:ext cx="22680" cy="2001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2C8BA0E2-E403-4158-971B-9DB93CFBC40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437400" y="1076640"/>
                  <a:ext cx="40320" cy="21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50" name="Entrada de lápiz 49">
                <a:extLst>
                  <a:ext uri="{FF2B5EF4-FFF2-40B4-BE49-F238E27FC236}">
                    <a16:creationId xmlns:a16="http://schemas.microsoft.com/office/drawing/2014/main" id="{5B0019A4-F6C7-4073-9B73-F60C045BAB61}"/>
                  </a:ext>
                </a:extLst>
              </p14:cNvPr>
              <p14:cNvContentPartPr/>
              <p14:nvPr/>
            </p14:nvContentPartPr>
            <p14:xfrm>
              <a:off x="3637920" y="1067640"/>
              <a:ext cx="82080" cy="82440"/>
            </p14:xfrm>
          </p:contentPart>
        </mc:Choice>
        <mc:Fallback xmlns="">
          <p:pic>
            <p:nvPicPr>
              <p:cNvPr id="50" name="Entrada de lápiz 49">
                <a:extLst>
                  <a:ext uri="{FF2B5EF4-FFF2-40B4-BE49-F238E27FC236}">
                    <a16:creationId xmlns:a16="http://schemas.microsoft.com/office/drawing/2014/main" id="{5B0019A4-F6C7-4073-9B73-F60C045BAB6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628920" y="1058640"/>
                <a:ext cx="997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55" name="Entrada de lápiz 54">
                <a:extLst>
                  <a:ext uri="{FF2B5EF4-FFF2-40B4-BE49-F238E27FC236}">
                    <a16:creationId xmlns:a16="http://schemas.microsoft.com/office/drawing/2014/main" id="{43FC167C-8B1D-4685-BD4B-32D877756AEA}"/>
                  </a:ext>
                </a:extLst>
              </p14:cNvPr>
              <p14:cNvContentPartPr/>
              <p14:nvPr/>
            </p14:nvContentPartPr>
            <p14:xfrm>
              <a:off x="3709560" y="2493960"/>
              <a:ext cx="87840" cy="95400"/>
            </p14:xfrm>
          </p:contentPart>
        </mc:Choice>
        <mc:Fallback xmlns="">
          <p:pic>
            <p:nvPicPr>
              <p:cNvPr id="55" name="Entrada de lápiz 54">
                <a:extLst>
                  <a:ext uri="{FF2B5EF4-FFF2-40B4-BE49-F238E27FC236}">
                    <a16:creationId xmlns:a16="http://schemas.microsoft.com/office/drawing/2014/main" id="{43FC167C-8B1D-4685-BD4B-32D877756AE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700920" y="2485320"/>
                <a:ext cx="10548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58" name="Entrada de lápiz 57">
                <a:extLst>
                  <a:ext uri="{FF2B5EF4-FFF2-40B4-BE49-F238E27FC236}">
                    <a16:creationId xmlns:a16="http://schemas.microsoft.com/office/drawing/2014/main" id="{868803C3-BCA8-4E58-8D0A-29B0DC031E61}"/>
                  </a:ext>
                </a:extLst>
              </p14:cNvPr>
              <p14:cNvContentPartPr/>
              <p14:nvPr/>
            </p14:nvContentPartPr>
            <p14:xfrm>
              <a:off x="3614880" y="675960"/>
              <a:ext cx="139680" cy="171720"/>
            </p14:xfrm>
          </p:contentPart>
        </mc:Choice>
        <mc:Fallback xmlns="">
          <p:pic>
            <p:nvPicPr>
              <p:cNvPr id="58" name="Entrada de lápiz 57">
                <a:extLst>
                  <a:ext uri="{FF2B5EF4-FFF2-40B4-BE49-F238E27FC236}">
                    <a16:creationId xmlns:a16="http://schemas.microsoft.com/office/drawing/2014/main" id="{868803C3-BCA8-4E58-8D0A-29B0DC031E6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606240" y="666960"/>
                <a:ext cx="157320" cy="18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upo 60">
            <a:extLst>
              <a:ext uri="{FF2B5EF4-FFF2-40B4-BE49-F238E27FC236}">
                <a16:creationId xmlns:a16="http://schemas.microsoft.com/office/drawing/2014/main" id="{0F954079-ECCC-4CF0-8B37-DFF8C4925F82}"/>
              </a:ext>
            </a:extLst>
          </p:cNvPr>
          <p:cNvGrpSpPr/>
          <p:nvPr/>
        </p:nvGrpSpPr>
        <p:grpSpPr>
          <a:xfrm>
            <a:off x="3635400" y="2684400"/>
            <a:ext cx="225360" cy="191520"/>
            <a:chOff x="3635400" y="2684400"/>
            <a:chExt cx="225360" cy="1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52CFC538-A9B2-4778-8629-00ED9A264F8B}"/>
                    </a:ext>
                  </a:extLst>
                </p14:cNvPr>
                <p14:cNvContentPartPr/>
                <p14:nvPr/>
              </p14:nvContentPartPr>
              <p14:xfrm>
                <a:off x="3715680" y="2722560"/>
                <a:ext cx="17280" cy="10368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52CFC538-A9B2-4778-8629-00ED9A264F8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707040" y="2713920"/>
                  <a:ext cx="34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F980F0B0-F8A3-4191-B72E-241A0F9213FF}"/>
                    </a:ext>
                  </a:extLst>
                </p14:cNvPr>
                <p14:cNvContentPartPr/>
                <p14:nvPr/>
              </p14:nvContentPartPr>
              <p14:xfrm>
                <a:off x="3635400" y="2684400"/>
                <a:ext cx="225360" cy="19152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F980F0B0-F8A3-4191-B72E-241A0F9213F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626760" y="2675400"/>
                  <a:ext cx="243000" cy="20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69" name="Entrada de lápiz 68">
                <a:extLst>
                  <a:ext uri="{FF2B5EF4-FFF2-40B4-BE49-F238E27FC236}">
                    <a16:creationId xmlns:a16="http://schemas.microsoft.com/office/drawing/2014/main" id="{30EEB09C-1218-4812-BC43-4FBC44B0670D}"/>
                  </a:ext>
                </a:extLst>
              </p14:cNvPr>
              <p14:cNvContentPartPr/>
              <p14:nvPr/>
            </p14:nvContentPartPr>
            <p14:xfrm>
              <a:off x="4573200" y="1097520"/>
              <a:ext cx="90000" cy="88920"/>
            </p14:xfrm>
          </p:contentPart>
        </mc:Choice>
        <mc:Fallback xmlns="">
          <p:pic>
            <p:nvPicPr>
              <p:cNvPr id="69" name="Entrada de lápiz 68">
                <a:extLst>
                  <a:ext uri="{FF2B5EF4-FFF2-40B4-BE49-F238E27FC236}">
                    <a16:creationId xmlns:a16="http://schemas.microsoft.com/office/drawing/2014/main" id="{30EEB09C-1218-4812-BC43-4FBC44B0670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564200" y="1088880"/>
                <a:ext cx="10764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74" name="Entrada de lápiz 73">
                <a:extLst>
                  <a:ext uri="{FF2B5EF4-FFF2-40B4-BE49-F238E27FC236}">
                    <a16:creationId xmlns:a16="http://schemas.microsoft.com/office/drawing/2014/main" id="{01CCAE09-CC34-414D-BA56-A27525792048}"/>
                  </a:ext>
                </a:extLst>
              </p14:cNvPr>
              <p14:cNvContentPartPr/>
              <p14:nvPr/>
            </p14:nvContentPartPr>
            <p14:xfrm>
              <a:off x="4573200" y="716280"/>
              <a:ext cx="140040" cy="123120"/>
            </p14:xfrm>
          </p:contentPart>
        </mc:Choice>
        <mc:Fallback xmlns="">
          <p:pic>
            <p:nvPicPr>
              <p:cNvPr id="74" name="Entrada de lápiz 73">
                <a:extLst>
                  <a:ext uri="{FF2B5EF4-FFF2-40B4-BE49-F238E27FC236}">
                    <a16:creationId xmlns:a16="http://schemas.microsoft.com/office/drawing/2014/main" id="{01CCAE09-CC34-414D-BA56-A2752579204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564200" y="707280"/>
                <a:ext cx="15768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82" name="Entrada de lápiz 81">
                <a:extLst>
                  <a:ext uri="{FF2B5EF4-FFF2-40B4-BE49-F238E27FC236}">
                    <a16:creationId xmlns:a16="http://schemas.microsoft.com/office/drawing/2014/main" id="{5FBB3DD0-C285-4C59-A498-21F197FB965D}"/>
                  </a:ext>
                </a:extLst>
              </p14:cNvPr>
              <p14:cNvContentPartPr/>
              <p14:nvPr/>
            </p14:nvContentPartPr>
            <p14:xfrm>
              <a:off x="4623600" y="2445360"/>
              <a:ext cx="87840" cy="93960"/>
            </p14:xfrm>
          </p:contentPart>
        </mc:Choice>
        <mc:Fallback xmlns="">
          <p:pic>
            <p:nvPicPr>
              <p:cNvPr id="82" name="Entrada de lápiz 81">
                <a:extLst>
                  <a:ext uri="{FF2B5EF4-FFF2-40B4-BE49-F238E27FC236}">
                    <a16:creationId xmlns:a16="http://schemas.microsoft.com/office/drawing/2014/main" id="{5FBB3DD0-C285-4C59-A498-21F197FB965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614600" y="2436360"/>
                <a:ext cx="105480" cy="11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upo 94">
            <a:extLst>
              <a:ext uri="{FF2B5EF4-FFF2-40B4-BE49-F238E27FC236}">
                <a16:creationId xmlns:a16="http://schemas.microsoft.com/office/drawing/2014/main" id="{CCAB62B6-DB77-4F06-8036-0E3364F30C83}"/>
              </a:ext>
            </a:extLst>
          </p:cNvPr>
          <p:cNvGrpSpPr/>
          <p:nvPr/>
        </p:nvGrpSpPr>
        <p:grpSpPr>
          <a:xfrm>
            <a:off x="4653480" y="2646600"/>
            <a:ext cx="261720" cy="166680"/>
            <a:chOff x="4653480" y="2646600"/>
            <a:chExt cx="261720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8BE270AD-0120-403B-B68E-EDFAB9A096A1}"/>
                    </a:ext>
                  </a:extLst>
                </p14:cNvPr>
                <p14:cNvContentPartPr/>
                <p14:nvPr/>
              </p14:nvContentPartPr>
              <p14:xfrm>
                <a:off x="4730520" y="2688720"/>
                <a:ext cx="27360" cy="11664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8BE270AD-0120-403B-B68E-EDFAB9A096A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721880" y="2680080"/>
                  <a:ext cx="45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B5B645D1-FDE5-483C-98ED-498669A61B99}"/>
                    </a:ext>
                  </a:extLst>
                </p14:cNvPr>
                <p14:cNvContentPartPr/>
                <p14:nvPr/>
              </p14:nvContentPartPr>
              <p14:xfrm>
                <a:off x="4653480" y="2646600"/>
                <a:ext cx="261720" cy="16668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B5B645D1-FDE5-483C-98ED-498669A61B9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644840" y="2637960"/>
                  <a:ext cx="279360" cy="18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50" name="Entrada de lápiz 249">
                <a:extLst>
                  <a:ext uri="{FF2B5EF4-FFF2-40B4-BE49-F238E27FC236}">
                    <a16:creationId xmlns:a16="http://schemas.microsoft.com/office/drawing/2014/main" id="{3F3EBA5E-D782-457F-A214-8C7179E09993}"/>
                  </a:ext>
                </a:extLst>
              </p14:cNvPr>
              <p14:cNvContentPartPr/>
              <p14:nvPr/>
            </p14:nvContentPartPr>
            <p14:xfrm>
              <a:off x="679440" y="3712920"/>
              <a:ext cx="4775400" cy="96120"/>
            </p14:xfrm>
          </p:contentPart>
        </mc:Choice>
        <mc:Fallback xmlns="">
          <p:pic>
            <p:nvPicPr>
              <p:cNvPr id="250" name="Entrada de lápiz 249">
                <a:extLst>
                  <a:ext uri="{FF2B5EF4-FFF2-40B4-BE49-F238E27FC236}">
                    <a16:creationId xmlns:a16="http://schemas.microsoft.com/office/drawing/2014/main" id="{3F3EBA5E-D782-457F-A214-8C7179E09993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70800" y="3704280"/>
                <a:ext cx="479304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51" name="Entrada de lápiz 250">
                <a:extLst>
                  <a:ext uri="{FF2B5EF4-FFF2-40B4-BE49-F238E27FC236}">
                    <a16:creationId xmlns:a16="http://schemas.microsoft.com/office/drawing/2014/main" id="{F6A08821-C393-4A6A-B174-D17216CC573F}"/>
                  </a:ext>
                </a:extLst>
              </p14:cNvPr>
              <p14:cNvContentPartPr/>
              <p14:nvPr/>
            </p14:nvContentPartPr>
            <p14:xfrm>
              <a:off x="4490760" y="4108920"/>
              <a:ext cx="59760" cy="54360"/>
            </p14:xfrm>
          </p:contentPart>
        </mc:Choice>
        <mc:Fallback xmlns="">
          <p:pic>
            <p:nvPicPr>
              <p:cNvPr id="251" name="Entrada de lápiz 250">
                <a:extLst>
                  <a:ext uri="{FF2B5EF4-FFF2-40B4-BE49-F238E27FC236}">
                    <a16:creationId xmlns:a16="http://schemas.microsoft.com/office/drawing/2014/main" id="{F6A08821-C393-4A6A-B174-D17216CC573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482120" y="4099920"/>
                <a:ext cx="774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52" name="Entrada de lápiz 251">
                <a:extLst>
                  <a:ext uri="{FF2B5EF4-FFF2-40B4-BE49-F238E27FC236}">
                    <a16:creationId xmlns:a16="http://schemas.microsoft.com/office/drawing/2014/main" id="{16F6C058-04F8-420D-B4E4-1B6B295B1C8E}"/>
                  </a:ext>
                </a:extLst>
              </p14:cNvPr>
              <p14:cNvContentPartPr/>
              <p14:nvPr/>
            </p14:nvContentPartPr>
            <p14:xfrm>
              <a:off x="4510200" y="4314480"/>
              <a:ext cx="114480" cy="85680"/>
            </p14:xfrm>
          </p:contentPart>
        </mc:Choice>
        <mc:Fallback xmlns="">
          <p:pic>
            <p:nvPicPr>
              <p:cNvPr id="252" name="Entrada de lápiz 251">
                <a:extLst>
                  <a:ext uri="{FF2B5EF4-FFF2-40B4-BE49-F238E27FC236}">
                    <a16:creationId xmlns:a16="http://schemas.microsoft.com/office/drawing/2014/main" id="{16F6C058-04F8-420D-B4E4-1B6B295B1C8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501560" y="4305840"/>
                <a:ext cx="13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53" name="Entrada de lápiz 252">
                <a:extLst>
                  <a:ext uri="{FF2B5EF4-FFF2-40B4-BE49-F238E27FC236}">
                    <a16:creationId xmlns:a16="http://schemas.microsoft.com/office/drawing/2014/main" id="{8BC17D6C-6DC2-46EF-BF61-64012D93AB02}"/>
                  </a:ext>
                </a:extLst>
              </p14:cNvPr>
              <p14:cNvContentPartPr/>
              <p14:nvPr/>
            </p14:nvContentPartPr>
            <p14:xfrm>
              <a:off x="4645560" y="5214840"/>
              <a:ext cx="74880" cy="68400"/>
            </p14:xfrm>
          </p:contentPart>
        </mc:Choice>
        <mc:Fallback xmlns="">
          <p:pic>
            <p:nvPicPr>
              <p:cNvPr id="253" name="Entrada de lápiz 252">
                <a:extLst>
                  <a:ext uri="{FF2B5EF4-FFF2-40B4-BE49-F238E27FC236}">
                    <a16:creationId xmlns:a16="http://schemas.microsoft.com/office/drawing/2014/main" id="{8BC17D6C-6DC2-46EF-BF61-64012D93AB0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636560" y="5206200"/>
                <a:ext cx="92520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Grupo 255">
            <a:extLst>
              <a:ext uri="{FF2B5EF4-FFF2-40B4-BE49-F238E27FC236}">
                <a16:creationId xmlns:a16="http://schemas.microsoft.com/office/drawing/2014/main" id="{74A100F9-7418-4585-8CDA-8BB9D3794318}"/>
              </a:ext>
            </a:extLst>
          </p:cNvPr>
          <p:cNvGrpSpPr/>
          <p:nvPr/>
        </p:nvGrpSpPr>
        <p:grpSpPr>
          <a:xfrm>
            <a:off x="4528200" y="4899480"/>
            <a:ext cx="181080" cy="165960"/>
            <a:chOff x="4528200" y="4899480"/>
            <a:chExt cx="18108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E1A417E6-2040-4CA6-8EDD-37812A84E321}"/>
                    </a:ext>
                  </a:extLst>
                </p14:cNvPr>
                <p14:cNvContentPartPr/>
                <p14:nvPr/>
              </p14:nvContentPartPr>
              <p14:xfrm>
                <a:off x="4607760" y="4947000"/>
                <a:ext cx="7200" cy="6480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E1A417E6-2040-4CA6-8EDD-37812A84E32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598760" y="4938000"/>
                  <a:ext cx="24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C4A6434F-B4D3-473D-9DFA-BABC881969D6}"/>
                    </a:ext>
                  </a:extLst>
                </p14:cNvPr>
                <p14:cNvContentPartPr/>
                <p14:nvPr/>
              </p14:nvContentPartPr>
              <p14:xfrm>
                <a:off x="4528200" y="4899480"/>
                <a:ext cx="181080" cy="16596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C4A6434F-B4D3-473D-9DFA-BABC881969D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519560" y="4890840"/>
                  <a:ext cx="19872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57" name="Entrada de lápiz 256">
                <a:extLst>
                  <a:ext uri="{FF2B5EF4-FFF2-40B4-BE49-F238E27FC236}">
                    <a16:creationId xmlns:a16="http://schemas.microsoft.com/office/drawing/2014/main" id="{01563B12-2762-46E5-91D6-1901D79E32F4}"/>
                  </a:ext>
                </a:extLst>
              </p14:cNvPr>
              <p14:cNvContentPartPr/>
              <p14:nvPr/>
            </p14:nvContentPartPr>
            <p14:xfrm>
              <a:off x="3116280" y="4171920"/>
              <a:ext cx="85320" cy="63720"/>
            </p14:xfrm>
          </p:contentPart>
        </mc:Choice>
        <mc:Fallback xmlns="">
          <p:pic>
            <p:nvPicPr>
              <p:cNvPr id="257" name="Entrada de lápiz 256">
                <a:extLst>
                  <a:ext uri="{FF2B5EF4-FFF2-40B4-BE49-F238E27FC236}">
                    <a16:creationId xmlns:a16="http://schemas.microsoft.com/office/drawing/2014/main" id="{01563B12-2762-46E5-91D6-1901D79E32F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107280" y="4163280"/>
                <a:ext cx="1029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58" name="Entrada de lápiz 257">
                <a:extLst>
                  <a:ext uri="{FF2B5EF4-FFF2-40B4-BE49-F238E27FC236}">
                    <a16:creationId xmlns:a16="http://schemas.microsoft.com/office/drawing/2014/main" id="{7381F28F-31E3-4DC2-A2C4-993FDB708ED5}"/>
                  </a:ext>
                </a:extLst>
              </p14:cNvPr>
              <p14:cNvContentPartPr/>
              <p14:nvPr/>
            </p14:nvContentPartPr>
            <p14:xfrm>
              <a:off x="3082080" y="4351920"/>
              <a:ext cx="152280" cy="152640"/>
            </p14:xfrm>
          </p:contentPart>
        </mc:Choice>
        <mc:Fallback xmlns="">
          <p:pic>
            <p:nvPicPr>
              <p:cNvPr id="258" name="Entrada de lápiz 257">
                <a:extLst>
                  <a:ext uri="{FF2B5EF4-FFF2-40B4-BE49-F238E27FC236}">
                    <a16:creationId xmlns:a16="http://schemas.microsoft.com/office/drawing/2014/main" id="{7381F28F-31E3-4DC2-A2C4-993FDB708ED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073440" y="4342920"/>
                <a:ext cx="1699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59" name="Entrada de lápiz 258">
                <a:extLst>
                  <a:ext uri="{FF2B5EF4-FFF2-40B4-BE49-F238E27FC236}">
                    <a16:creationId xmlns:a16="http://schemas.microsoft.com/office/drawing/2014/main" id="{257EF182-F13D-4FB7-B56B-65524659D2EB}"/>
                  </a:ext>
                </a:extLst>
              </p14:cNvPr>
              <p14:cNvContentPartPr/>
              <p14:nvPr/>
            </p14:nvContentPartPr>
            <p14:xfrm>
              <a:off x="3270720" y="5264520"/>
              <a:ext cx="64800" cy="81000"/>
            </p14:xfrm>
          </p:contentPart>
        </mc:Choice>
        <mc:Fallback xmlns="">
          <p:pic>
            <p:nvPicPr>
              <p:cNvPr id="259" name="Entrada de lápiz 258">
                <a:extLst>
                  <a:ext uri="{FF2B5EF4-FFF2-40B4-BE49-F238E27FC236}">
                    <a16:creationId xmlns:a16="http://schemas.microsoft.com/office/drawing/2014/main" id="{257EF182-F13D-4FB7-B56B-65524659D2EB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262080" y="5255520"/>
                <a:ext cx="82440" cy="9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" name="Grupo 261">
            <a:extLst>
              <a:ext uri="{FF2B5EF4-FFF2-40B4-BE49-F238E27FC236}">
                <a16:creationId xmlns:a16="http://schemas.microsoft.com/office/drawing/2014/main" id="{0374FC45-9309-47E1-9BA6-C49C7194EFC8}"/>
              </a:ext>
            </a:extLst>
          </p:cNvPr>
          <p:cNvGrpSpPr/>
          <p:nvPr/>
        </p:nvGrpSpPr>
        <p:grpSpPr>
          <a:xfrm>
            <a:off x="3029520" y="4921800"/>
            <a:ext cx="209520" cy="208080"/>
            <a:chOff x="3029520" y="4921800"/>
            <a:chExt cx="20952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07442A67-5580-4534-B9C2-BACBEF3CAC7B}"/>
                    </a:ext>
                  </a:extLst>
                </p14:cNvPr>
                <p14:cNvContentPartPr/>
                <p14:nvPr/>
              </p14:nvContentPartPr>
              <p14:xfrm>
                <a:off x="3138240" y="4971480"/>
                <a:ext cx="4320" cy="8964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07442A67-5580-4534-B9C2-BACBEF3CAC7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129600" y="4962840"/>
                  <a:ext cx="21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12B6D307-38EC-4EC0-A606-336863028831}"/>
                    </a:ext>
                  </a:extLst>
                </p14:cNvPr>
                <p14:cNvContentPartPr/>
                <p14:nvPr/>
              </p14:nvContentPartPr>
              <p14:xfrm>
                <a:off x="3029520" y="4921800"/>
                <a:ext cx="209520" cy="20808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12B6D307-38EC-4EC0-A606-33686302883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020520" y="4913160"/>
                  <a:ext cx="227160" cy="22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63" name="Entrada de lápiz 262">
                <a:extLst>
                  <a:ext uri="{FF2B5EF4-FFF2-40B4-BE49-F238E27FC236}">
                    <a16:creationId xmlns:a16="http://schemas.microsoft.com/office/drawing/2014/main" id="{B8791ED0-BCD7-4B2C-98BA-0DDE8A2F2ABF}"/>
                  </a:ext>
                </a:extLst>
              </p14:cNvPr>
              <p14:cNvContentPartPr/>
              <p14:nvPr/>
            </p14:nvContentPartPr>
            <p14:xfrm>
              <a:off x="1828560" y="754080"/>
              <a:ext cx="45000" cy="9360"/>
            </p14:xfrm>
          </p:contentPart>
        </mc:Choice>
        <mc:Fallback xmlns="">
          <p:pic>
            <p:nvPicPr>
              <p:cNvPr id="263" name="Entrada de lápiz 262">
                <a:extLst>
                  <a:ext uri="{FF2B5EF4-FFF2-40B4-BE49-F238E27FC236}">
                    <a16:creationId xmlns:a16="http://schemas.microsoft.com/office/drawing/2014/main" id="{B8791ED0-BCD7-4B2C-98BA-0DDE8A2F2ABF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819560" y="745080"/>
                <a:ext cx="626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68" name="Entrada de lápiz 267">
                <a:extLst>
                  <a:ext uri="{FF2B5EF4-FFF2-40B4-BE49-F238E27FC236}">
                    <a16:creationId xmlns:a16="http://schemas.microsoft.com/office/drawing/2014/main" id="{0C6F9AAE-E2C0-485A-B7D8-5BE1F92F4315}"/>
                  </a:ext>
                </a:extLst>
              </p14:cNvPr>
              <p14:cNvContentPartPr/>
              <p14:nvPr/>
            </p14:nvContentPartPr>
            <p14:xfrm>
              <a:off x="8294880" y="2501520"/>
              <a:ext cx="9360" cy="146160"/>
            </p14:xfrm>
          </p:contentPart>
        </mc:Choice>
        <mc:Fallback xmlns="">
          <p:pic>
            <p:nvPicPr>
              <p:cNvPr id="268" name="Entrada de lápiz 267">
                <a:extLst>
                  <a:ext uri="{FF2B5EF4-FFF2-40B4-BE49-F238E27FC236}">
                    <a16:creationId xmlns:a16="http://schemas.microsoft.com/office/drawing/2014/main" id="{0C6F9AAE-E2C0-485A-B7D8-5BE1F92F431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286240" y="2492880"/>
                <a:ext cx="270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69" name="Entrada de lápiz 268">
                <a:extLst>
                  <a:ext uri="{FF2B5EF4-FFF2-40B4-BE49-F238E27FC236}">
                    <a16:creationId xmlns:a16="http://schemas.microsoft.com/office/drawing/2014/main" id="{81ED9D86-A0E0-4685-8605-57F7AB1DD3B3}"/>
                  </a:ext>
                </a:extLst>
              </p14:cNvPr>
              <p14:cNvContentPartPr/>
              <p14:nvPr/>
            </p14:nvContentPartPr>
            <p14:xfrm>
              <a:off x="8189400" y="2432040"/>
              <a:ext cx="236880" cy="265680"/>
            </p14:xfrm>
          </p:contentPart>
        </mc:Choice>
        <mc:Fallback xmlns="">
          <p:pic>
            <p:nvPicPr>
              <p:cNvPr id="269" name="Entrada de lápiz 268">
                <a:extLst>
                  <a:ext uri="{FF2B5EF4-FFF2-40B4-BE49-F238E27FC236}">
                    <a16:creationId xmlns:a16="http://schemas.microsoft.com/office/drawing/2014/main" id="{81ED9D86-A0E0-4685-8605-57F7AB1DD3B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180400" y="2423040"/>
                <a:ext cx="25452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70" name="Entrada de lápiz 269">
                <a:extLst>
                  <a:ext uri="{FF2B5EF4-FFF2-40B4-BE49-F238E27FC236}">
                    <a16:creationId xmlns:a16="http://schemas.microsoft.com/office/drawing/2014/main" id="{D8C2F323-8AB7-41CC-BD62-40D45987C528}"/>
                  </a:ext>
                </a:extLst>
              </p14:cNvPr>
              <p14:cNvContentPartPr/>
              <p14:nvPr/>
            </p14:nvContentPartPr>
            <p14:xfrm>
              <a:off x="8498640" y="2639760"/>
              <a:ext cx="17280" cy="84240"/>
            </p14:xfrm>
          </p:contentPart>
        </mc:Choice>
        <mc:Fallback xmlns="">
          <p:pic>
            <p:nvPicPr>
              <p:cNvPr id="270" name="Entrada de lápiz 269">
                <a:extLst>
                  <a:ext uri="{FF2B5EF4-FFF2-40B4-BE49-F238E27FC236}">
                    <a16:creationId xmlns:a16="http://schemas.microsoft.com/office/drawing/2014/main" id="{D8C2F323-8AB7-41CC-BD62-40D45987C52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489640" y="2631120"/>
                <a:ext cx="3492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71" name="Entrada de lápiz 270">
                <a:extLst>
                  <a:ext uri="{FF2B5EF4-FFF2-40B4-BE49-F238E27FC236}">
                    <a16:creationId xmlns:a16="http://schemas.microsoft.com/office/drawing/2014/main" id="{B978215F-27AE-42CF-8659-2FCB6FDDA5EE}"/>
                  </a:ext>
                </a:extLst>
              </p14:cNvPr>
              <p14:cNvContentPartPr/>
              <p14:nvPr/>
            </p14:nvContentPartPr>
            <p14:xfrm>
              <a:off x="8378760" y="2625000"/>
              <a:ext cx="198360" cy="28800"/>
            </p14:xfrm>
          </p:contentPart>
        </mc:Choice>
        <mc:Fallback xmlns="">
          <p:pic>
            <p:nvPicPr>
              <p:cNvPr id="271" name="Entrada de lápiz 270">
                <a:extLst>
                  <a:ext uri="{FF2B5EF4-FFF2-40B4-BE49-F238E27FC236}">
                    <a16:creationId xmlns:a16="http://schemas.microsoft.com/office/drawing/2014/main" id="{B978215F-27AE-42CF-8659-2FCB6FDDA5E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370120" y="2616360"/>
                <a:ext cx="2160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72" name="Entrada de lápiz 271">
                <a:extLst>
                  <a:ext uri="{FF2B5EF4-FFF2-40B4-BE49-F238E27FC236}">
                    <a16:creationId xmlns:a16="http://schemas.microsoft.com/office/drawing/2014/main" id="{99ECBF91-2301-4B04-BAD7-7EBCA2A70E06}"/>
                  </a:ext>
                </a:extLst>
              </p14:cNvPr>
              <p14:cNvContentPartPr/>
              <p14:nvPr/>
            </p14:nvContentPartPr>
            <p14:xfrm>
              <a:off x="8608440" y="2600160"/>
              <a:ext cx="15120" cy="100800"/>
            </p14:xfrm>
          </p:contentPart>
        </mc:Choice>
        <mc:Fallback xmlns="">
          <p:pic>
            <p:nvPicPr>
              <p:cNvPr id="272" name="Entrada de lápiz 271">
                <a:extLst>
                  <a:ext uri="{FF2B5EF4-FFF2-40B4-BE49-F238E27FC236}">
                    <a16:creationId xmlns:a16="http://schemas.microsoft.com/office/drawing/2014/main" id="{99ECBF91-2301-4B04-BAD7-7EBCA2A70E0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599440" y="2591160"/>
                <a:ext cx="3276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73" name="Entrada de lápiz 272">
                <a:extLst>
                  <a:ext uri="{FF2B5EF4-FFF2-40B4-BE49-F238E27FC236}">
                    <a16:creationId xmlns:a16="http://schemas.microsoft.com/office/drawing/2014/main" id="{B43410A8-C725-4912-81A8-B1C6C5731C15}"/>
                  </a:ext>
                </a:extLst>
              </p14:cNvPr>
              <p14:cNvContentPartPr/>
              <p14:nvPr/>
            </p14:nvContentPartPr>
            <p14:xfrm>
              <a:off x="8554440" y="2597640"/>
              <a:ext cx="158760" cy="106920"/>
            </p14:xfrm>
          </p:contentPart>
        </mc:Choice>
        <mc:Fallback xmlns="">
          <p:pic>
            <p:nvPicPr>
              <p:cNvPr id="273" name="Entrada de lápiz 272">
                <a:extLst>
                  <a:ext uri="{FF2B5EF4-FFF2-40B4-BE49-F238E27FC236}">
                    <a16:creationId xmlns:a16="http://schemas.microsoft.com/office/drawing/2014/main" id="{B43410A8-C725-4912-81A8-B1C6C5731C1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545800" y="2589000"/>
                <a:ext cx="1764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74" name="Entrada de lápiz 273">
                <a:extLst>
                  <a:ext uri="{FF2B5EF4-FFF2-40B4-BE49-F238E27FC236}">
                    <a16:creationId xmlns:a16="http://schemas.microsoft.com/office/drawing/2014/main" id="{DF8BF9C6-F41E-43C9-BF1A-360B6D518206}"/>
                  </a:ext>
                </a:extLst>
              </p14:cNvPr>
              <p14:cNvContentPartPr/>
              <p14:nvPr/>
            </p14:nvContentPartPr>
            <p14:xfrm>
              <a:off x="8772600" y="2616360"/>
              <a:ext cx="91080" cy="98640"/>
            </p14:xfrm>
          </p:contentPart>
        </mc:Choice>
        <mc:Fallback xmlns="">
          <p:pic>
            <p:nvPicPr>
              <p:cNvPr id="274" name="Entrada de lápiz 273">
                <a:extLst>
                  <a:ext uri="{FF2B5EF4-FFF2-40B4-BE49-F238E27FC236}">
                    <a16:creationId xmlns:a16="http://schemas.microsoft.com/office/drawing/2014/main" id="{DF8BF9C6-F41E-43C9-BF1A-360B6D51820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763960" y="2607720"/>
                <a:ext cx="1087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75" name="Entrada de lápiz 274">
                <a:extLst>
                  <a:ext uri="{FF2B5EF4-FFF2-40B4-BE49-F238E27FC236}">
                    <a16:creationId xmlns:a16="http://schemas.microsoft.com/office/drawing/2014/main" id="{02D3ABA3-29A6-4E43-9D45-21E0B194915E}"/>
                  </a:ext>
                </a:extLst>
              </p14:cNvPr>
              <p14:cNvContentPartPr/>
              <p14:nvPr/>
            </p14:nvContentPartPr>
            <p14:xfrm>
              <a:off x="9003720" y="2529240"/>
              <a:ext cx="137520" cy="12960"/>
            </p14:xfrm>
          </p:contentPart>
        </mc:Choice>
        <mc:Fallback xmlns="">
          <p:pic>
            <p:nvPicPr>
              <p:cNvPr id="275" name="Entrada de lápiz 274">
                <a:extLst>
                  <a:ext uri="{FF2B5EF4-FFF2-40B4-BE49-F238E27FC236}">
                    <a16:creationId xmlns:a16="http://schemas.microsoft.com/office/drawing/2014/main" id="{02D3ABA3-29A6-4E43-9D45-21E0B194915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994720" y="2520600"/>
                <a:ext cx="155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76" name="Entrada de lápiz 275">
                <a:extLst>
                  <a:ext uri="{FF2B5EF4-FFF2-40B4-BE49-F238E27FC236}">
                    <a16:creationId xmlns:a16="http://schemas.microsoft.com/office/drawing/2014/main" id="{1291281E-C610-4407-8933-CFAFDDA0AD39}"/>
                  </a:ext>
                </a:extLst>
              </p14:cNvPr>
              <p14:cNvContentPartPr/>
              <p14:nvPr/>
            </p14:nvContentPartPr>
            <p14:xfrm>
              <a:off x="9024240" y="2583600"/>
              <a:ext cx="96120" cy="29880"/>
            </p14:xfrm>
          </p:contentPart>
        </mc:Choice>
        <mc:Fallback xmlns="">
          <p:pic>
            <p:nvPicPr>
              <p:cNvPr id="276" name="Entrada de lápiz 275">
                <a:extLst>
                  <a:ext uri="{FF2B5EF4-FFF2-40B4-BE49-F238E27FC236}">
                    <a16:creationId xmlns:a16="http://schemas.microsoft.com/office/drawing/2014/main" id="{1291281E-C610-4407-8933-CFAFDDA0AD39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015600" y="2574600"/>
                <a:ext cx="1137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77" name="Entrada de lápiz 276">
                <a:extLst>
                  <a:ext uri="{FF2B5EF4-FFF2-40B4-BE49-F238E27FC236}">
                    <a16:creationId xmlns:a16="http://schemas.microsoft.com/office/drawing/2014/main" id="{87E0040D-A9DC-4C4D-9473-623C55E90ED1}"/>
                  </a:ext>
                </a:extLst>
              </p14:cNvPr>
              <p14:cNvContentPartPr/>
              <p14:nvPr/>
            </p14:nvContentPartPr>
            <p14:xfrm>
              <a:off x="9243480" y="2420880"/>
              <a:ext cx="21960" cy="145440"/>
            </p14:xfrm>
          </p:contentPart>
        </mc:Choice>
        <mc:Fallback xmlns="">
          <p:pic>
            <p:nvPicPr>
              <p:cNvPr id="277" name="Entrada de lápiz 276">
                <a:extLst>
                  <a:ext uri="{FF2B5EF4-FFF2-40B4-BE49-F238E27FC236}">
                    <a16:creationId xmlns:a16="http://schemas.microsoft.com/office/drawing/2014/main" id="{87E0040D-A9DC-4C4D-9473-623C55E90ED1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234480" y="2412240"/>
                <a:ext cx="396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78" name="Entrada de lápiz 277">
                <a:extLst>
                  <a:ext uri="{FF2B5EF4-FFF2-40B4-BE49-F238E27FC236}">
                    <a16:creationId xmlns:a16="http://schemas.microsoft.com/office/drawing/2014/main" id="{0D31A587-A91D-4AB7-A61C-488D5F5B4D32}"/>
                  </a:ext>
                </a:extLst>
              </p14:cNvPr>
              <p14:cNvContentPartPr/>
              <p14:nvPr/>
            </p14:nvContentPartPr>
            <p14:xfrm>
              <a:off x="9313320" y="2436720"/>
              <a:ext cx="96480" cy="117000"/>
            </p14:xfrm>
          </p:contentPart>
        </mc:Choice>
        <mc:Fallback xmlns="">
          <p:pic>
            <p:nvPicPr>
              <p:cNvPr id="278" name="Entrada de lápiz 277">
                <a:extLst>
                  <a:ext uri="{FF2B5EF4-FFF2-40B4-BE49-F238E27FC236}">
                    <a16:creationId xmlns:a16="http://schemas.microsoft.com/office/drawing/2014/main" id="{0D31A587-A91D-4AB7-A61C-488D5F5B4D32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304680" y="2427720"/>
                <a:ext cx="1141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79" name="Entrada de lápiz 278">
                <a:extLst>
                  <a:ext uri="{FF2B5EF4-FFF2-40B4-BE49-F238E27FC236}">
                    <a16:creationId xmlns:a16="http://schemas.microsoft.com/office/drawing/2014/main" id="{1351A051-0DE0-4C9A-9975-7B014E125923}"/>
                  </a:ext>
                </a:extLst>
              </p14:cNvPr>
              <p14:cNvContentPartPr/>
              <p14:nvPr/>
            </p14:nvContentPartPr>
            <p14:xfrm>
              <a:off x="9474960" y="2373000"/>
              <a:ext cx="145800" cy="163800"/>
            </p14:xfrm>
          </p:contentPart>
        </mc:Choice>
        <mc:Fallback xmlns="">
          <p:pic>
            <p:nvPicPr>
              <p:cNvPr id="279" name="Entrada de lápiz 278">
                <a:extLst>
                  <a:ext uri="{FF2B5EF4-FFF2-40B4-BE49-F238E27FC236}">
                    <a16:creationId xmlns:a16="http://schemas.microsoft.com/office/drawing/2014/main" id="{1351A051-0DE0-4C9A-9975-7B014E125923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466320" y="2364000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80" name="Entrada de lápiz 279">
                <a:extLst>
                  <a:ext uri="{FF2B5EF4-FFF2-40B4-BE49-F238E27FC236}">
                    <a16:creationId xmlns:a16="http://schemas.microsoft.com/office/drawing/2014/main" id="{96389638-2CE2-426B-944F-06EABD853898}"/>
                  </a:ext>
                </a:extLst>
              </p14:cNvPr>
              <p14:cNvContentPartPr/>
              <p14:nvPr/>
            </p14:nvContentPartPr>
            <p14:xfrm>
              <a:off x="9681240" y="2376960"/>
              <a:ext cx="186120" cy="164520"/>
            </p14:xfrm>
          </p:contentPart>
        </mc:Choice>
        <mc:Fallback xmlns="">
          <p:pic>
            <p:nvPicPr>
              <p:cNvPr id="280" name="Entrada de lápiz 279">
                <a:extLst>
                  <a:ext uri="{FF2B5EF4-FFF2-40B4-BE49-F238E27FC236}">
                    <a16:creationId xmlns:a16="http://schemas.microsoft.com/office/drawing/2014/main" id="{96389638-2CE2-426B-944F-06EABD853898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672240" y="2368320"/>
                <a:ext cx="2037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81" name="Entrada de lápiz 280">
                <a:extLst>
                  <a:ext uri="{FF2B5EF4-FFF2-40B4-BE49-F238E27FC236}">
                    <a16:creationId xmlns:a16="http://schemas.microsoft.com/office/drawing/2014/main" id="{F58E9B82-A4AB-4E18-A9A7-FFCF45B381E1}"/>
                  </a:ext>
                </a:extLst>
              </p14:cNvPr>
              <p14:cNvContentPartPr/>
              <p14:nvPr/>
            </p14:nvContentPartPr>
            <p14:xfrm>
              <a:off x="9709680" y="2403240"/>
              <a:ext cx="218880" cy="162000"/>
            </p14:xfrm>
          </p:contentPart>
        </mc:Choice>
        <mc:Fallback xmlns="">
          <p:pic>
            <p:nvPicPr>
              <p:cNvPr id="281" name="Entrada de lápiz 280">
                <a:extLst>
                  <a:ext uri="{FF2B5EF4-FFF2-40B4-BE49-F238E27FC236}">
                    <a16:creationId xmlns:a16="http://schemas.microsoft.com/office/drawing/2014/main" id="{F58E9B82-A4AB-4E18-A9A7-FFCF45B381E1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700680" y="2394240"/>
                <a:ext cx="2365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82" name="Entrada de lápiz 281">
                <a:extLst>
                  <a:ext uri="{FF2B5EF4-FFF2-40B4-BE49-F238E27FC236}">
                    <a16:creationId xmlns:a16="http://schemas.microsoft.com/office/drawing/2014/main" id="{5BB89B4B-9EBD-4773-9FA2-EF125CD34660}"/>
                  </a:ext>
                </a:extLst>
              </p14:cNvPr>
              <p14:cNvContentPartPr/>
              <p14:nvPr/>
            </p14:nvContentPartPr>
            <p14:xfrm>
              <a:off x="10000200" y="2389560"/>
              <a:ext cx="21600" cy="128880"/>
            </p14:xfrm>
          </p:contentPart>
        </mc:Choice>
        <mc:Fallback xmlns="">
          <p:pic>
            <p:nvPicPr>
              <p:cNvPr id="282" name="Entrada de lápiz 281">
                <a:extLst>
                  <a:ext uri="{FF2B5EF4-FFF2-40B4-BE49-F238E27FC236}">
                    <a16:creationId xmlns:a16="http://schemas.microsoft.com/office/drawing/2014/main" id="{5BB89B4B-9EBD-4773-9FA2-EF125CD34660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991560" y="2380920"/>
                <a:ext cx="392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83" name="Entrada de lápiz 282">
                <a:extLst>
                  <a:ext uri="{FF2B5EF4-FFF2-40B4-BE49-F238E27FC236}">
                    <a16:creationId xmlns:a16="http://schemas.microsoft.com/office/drawing/2014/main" id="{C5DD5E16-EF0D-418C-9AAE-4DF7C532F1B4}"/>
                  </a:ext>
                </a:extLst>
              </p14:cNvPr>
              <p14:cNvContentPartPr/>
              <p14:nvPr/>
            </p14:nvContentPartPr>
            <p14:xfrm>
              <a:off x="10078680" y="2402880"/>
              <a:ext cx="101520" cy="118440"/>
            </p14:xfrm>
          </p:contentPart>
        </mc:Choice>
        <mc:Fallback xmlns="">
          <p:pic>
            <p:nvPicPr>
              <p:cNvPr id="283" name="Entrada de lápiz 282">
                <a:extLst>
                  <a:ext uri="{FF2B5EF4-FFF2-40B4-BE49-F238E27FC236}">
                    <a16:creationId xmlns:a16="http://schemas.microsoft.com/office/drawing/2014/main" id="{C5DD5E16-EF0D-418C-9AAE-4DF7C532F1B4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070040" y="2394240"/>
                <a:ext cx="1191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84" name="Entrada de lápiz 283">
                <a:extLst>
                  <a:ext uri="{FF2B5EF4-FFF2-40B4-BE49-F238E27FC236}">
                    <a16:creationId xmlns:a16="http://schemas.microsoft.com/office/drawing/2014/main" id="{585AECE8-C191-41DF-87E1-7F6B44CF820C}"/>
                  </a:ext>
                </a:extLst>
              </p14:cNvPr>
              <p14:cNvContentPartPr/>
              <p14:nvPr/>
            </p14:nvContentPartPr>
            <p14:xfrm>
              <a:off x="10259760" y="2343480"/>
              <a:ext cx="148680" cy="173880"/>
            </p14:xfrm>
          </p:contentPart>
        </mc:Choice>
        <mc:Fallback xmlns="">
          <p:pic>
            <p:nvPicPr>
              <p:cNvPr id="284" name="Entrada de lápiz 283">
                <a:extLst>
                  <a:ext uri="{FF2B5EF4-FFF2-40B4-BE49-F238E27FC236}">
                    <a16:creationId xmlns:a16="http://schemas.microsoft.com/office/drawing/2014/main" id="{585AECE8-C191-41DF-87E1-7F6B44CF820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0251120" y="2334480"/>
                <a:ext cx="16632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86" name="Entrada de lápiz 285">
                <a:extLst>
                  <a:ext uri="{FF2B5EF4-FFF2-40B4-BE49-F238E27FC236}">
                    <a16:creationId xmlns:a16="http://schemas.microsoft.com/office/drawing/2014/main" id="{739452B6-1FAB-49AF-832B-BEBCB9057E8B}"/>
                  </a:ext>
                </a:extLst>
              </p14:cNvPr>
              <p14:cNvContentPartPr/>
              <p14:nvPr/>
            </p14:nvContentPartPr>
            <p14:xfrm>
              <a:off x="10569360" y="2431680"/>
              <a:ext cx="95400" cy="12240"/>
            </p14:xfrm>
          </p:contentPart>
        </mc:Choice>
        <mc:Fallback xmlns="">
          <p:pic>
            <p:nvPicPr>
              <p:cNvPr id="286" name="Entrada de lápiz 285">
                <a:extLst>
                  <a:ext uri="{FF2B5EF4-FFF2-40B4-BE49-F238E27FC236}">
                    <a16:creationId xmlns:a16="http://schemas.microsoft.com/office/drawing/2014/main" id="{739452B6-1FAB-49AF-832B-BEBCB9057E8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560360" y="2422680"/>
                <a:ext cx="11304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87" name="Entrada de lápiz 286">
                <a:extLst>
                  <a:ext uri="{FF2B5EF4-FFF2-40B4-BE49-F238E27FC236}">
                    <a16:creationId xmlns:a16="http://schemas.microsoft.com/office/drawing/2014/main" id="{FAC3BC22-77B8-418A-B786-314C3A7A6D2E}"/>
                  </a:ext>
                </a:extLst>
              </p14:cNvPr>
              <p14:cNvContentPartPr/>
              <p14:nvPr/>
            </p14:nvContentPartPr>
            <p14:xfrm>
              <a:off x="10590600" y="2502240"/>
              <a:ext cx="74880" cy="9720"/>
            </p14:xfrm>
          </p:contentPart>
        </mc:Choice>
        <mc:Fallback xmlns="">
          <p:pic>
            <p:nvPicPr>
              <p:cNvPr id="287" name="Entrada de lápiz 286">
                <a:extLst>
                  <a:ext uri="{FF2B5EF4-FFF2-40B4-BE49-F238E27FC236}">
                    <a16:creationId xmlns:a16="http://schemas.microsoft.com/office/drawing/2014/main" id="{FAC3BC22-77B8-418A-B786-314C3A7A6D2E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0581960" y="2493600"/>
                <a:ext cx="925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88" name="Entrada de lápiz 287">
                <a:extLst>
                  <a:ext uri="{FF2B5EF4-FFF2-40B4-BE49-F238E27FC236}">
                    <a16:creationId xmlns:a16="http://schemas.microsoft.com/office/drawing/2014/main" id="{FC54FD21-0457-4C3B-BAC2-76A025F296AE}"/>
                  </a:ext>
                </a:extLst>
              </p14:cNvPr>
              <p14:cNvContentPartPr/>
              <p14:nvPr/>
            </p14:nvContentPartPr>
            <p14:xfrm>
              <a:off x="10816320" y="2384520"/>
              <a:ext cx="117360" cy="160200"/>
            </p14:xfrm>
          </p:contentPart>
        </mc:Choice>
        <mc:Fallback xmlns="">
          <p:pic>
            <p:nvPicPr>
              <p:cNvPr id="288" name="Entrada de lápiz 287">
                <a:extLst>
                  <a:ext uri="{FF2B5EF4-FFF2-40B4-BE49-F238E27FC236}">
                    <a16:creationId xmlns:a16="http://schemas.microsoft.com/office/drawing/2014/main" id="{FC54FD21-0457-4C3B-BAC2-76A025F296AE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0807320" y="2375880"/>
                <a:ext cx="1350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89" name="Entrada de lápiz 288">
                <a:extLst>
                  <a:ext uri="{FF2B5EF4-FFF2-40B4-BE49-F238E27FC236}">
                    <a16:creationId xmlns:a16="http://schemas.microsoft.com/office/drawing/2014/main" id="{57F91570-1798-44BD-B4B7-59827F9AC2E4}"/>
                  </a:ext>
                </a:extLst>
              </p14:cNvPr>
              <p14:cNvContentPartPr/>
              <p14:nvPr/>
            </p14:nvContentPartPr>
            <p14:xfrm>
              <a:off x="11006400" y="2354640"/>
              <a:ext cx="173880" cy="171720"/>
            </p14:xfrm>
          </p:contentPart>
        </mc:Choice>
        <mc:Fallback xmlns="">
          <p:pic>
            <p:nvPicPr>
              <p:cNvPr id="289" name="Entrada de lápiz 288">
                <a:extLst>
                  <a:ext uri="{FF2B5EF4-FFF2-40B4-BE49-F238E27FC236}">
                    <a16:creationId xmlns:a16="http://schemas.microsoft.com/office/drawing/2014/main" id="{57F91570-1798-44BD-B4B7-59827F9AC2E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997760" y="2345640"/>
                <a:ext cx="19152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64" name="Entrada de lápiz 263">
                <a:extLst>
                  <a:ext uri="{FF2B5EF4-FFF2-40B4-BE49-F238E27FC236}">
                    <a16:creationId xmlns:a16="http://schemas.microsoft.com/office/drawing/2014/main" id="{20CA0E01-6DF8-4CF5-8A86-246AB56DB3BB}"/>
                  </a:ext>
                </a:extLst>
              </p14:cNvPr>
              <p14:cNvContentPartPr/>
              <p14:nvPr/>
            </p14:nvContentPartPr>
            <p14:xfrm>
              <a:off x="6893760" y="2949720"/>
              <a:ext cx="1217880" cy="851400"/>
            </p14:xfrm>
          </p:contentPart>
        </mc:Choice>
        <mc:Fallback xmlns="">
          <p:pic>
            <p:nvPicPr>
              <p:cNvPr id="264" name="Entrada de lápiz 263">
                <a:extLst>
                  <a:ext uri="{FF2B5EF4-FFF2-40B4-BE49-F238E27FC236}">
                    <a16:creationId xmlns:a16="http://schemas.microsoft.com/office/drawing/2014/main" id="{20CA0E01-6DF8-4CF5-8A86-246AB56DB3BB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6885120" y="2941080"/>
                <a:ext cx="1235520" cy="86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65" name="Entrada de lápiz 264">
                <a:extLst>
                  <a:ext uri="{FF2B5EF4-FFF2-40B4-BE49-F238E27FC236}">
                    <a16:creationId xmlns:a16="http://schemas.microsoft.com/office/drawing/2014/main" id="{E63618E9-61F3-49F7-A7AE-61A144F7041F}"/>
                  </a:ext>
                </a:extLst>
              </p14:cNvPr>
              <p14:cNvContentPartPr/>
              <p14:nvPr/>
            </p14:nvContentPartPr>
            <p14:xfrm>
              <a:off x="8011560" y="2803560"/>
              <a:ext cx="190080" cy="212760"/>
            </p14:xfrm>
          </p:contentPart>
        </mc:Choice>
        <mc:Fallback xmlns="">
          <p:pic>
            <p:nvPicPr>
              <p:cNvPr id="265" name="Entrada de lápiz 264">
                <a:extLst>
                  <a:ext uri="{FF2B5EF4-FFF2-40B4-BE49-F238E27FC236}">
                    <a16:creationId xmlns:a16="http://schemas.microsoft.com/office/drawing/2014/main" id="{E63618E9-61F3-49F7-A7AE-61A144F7041F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002920" y="2794560"/>
                <a:ext cx="2077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66" name="Entrada de lápiz 265">
                <a:extLst>
                  <a:ext uri="{FF2B5EF4-FFF2-40B4-BE49-F238E27FC236}">
                    <a16:creationId xmlns:a16="http://schemas.microsoft.com/office/drawing/2014/main" id="{D78BB22E-C923-4567-9699-2B86C789D66C}"/>
                  </a:ext>
                </a:extLst>
              </p14:cNvPr>
              <p14:cNvContentPartPr/>
              <p14:nvPr/>
            </p14:nvContentPartPr>
            <p14:xfrm>
              <a:off x="7980600" y="2866560"/>
              <a:ext cx="136800" cy="119880"/>
            </p14:xfrm>
          </p:contentPart>
        </mc:Choice>
        <mc:Fallback xmlns="">
          <p:pic>
            <p:nvPicPr>
              <p:cNvPr id="266" name="Entrada de lápiz 265">
                <a:extLst>
                  <a:ext uri="{FF2B5EF4-FFF2-40B4-BE49-F238E27FC236}">
                    <a16:creationId xmlns:a16="http://schemas.microsoft.com/office/drawing/2014/main" id="{D78BB22E-C923-4567-9699-2B86C789D66C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971960" y="2857560"/>
                <a:ext cx="1544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300" name="Entrada de lápiz 299">
                <a:extLst>
                  <a:ext uri="{FF2B5EF4-FFF2-40B4-BE49-F238E27FC236}">
                    <a16:creationId xmlns:a16="http://schemas.microsoft.com/office/drawing/2014/main" id="{4DEA6821-BDCE-4AF3-B612-AD287DFF7CC3}"/>
                  </a:ext>
                </a:extLst>
              </p14:cNvPr>
              <p14:cNvContentPartPr/>
              <p14:nvPr/>
            </p14:nvContentPartPr>
            <p14:xfrm>
              <a:off x="8394960" y="2947560"/>
              <a:ext cx="39240" cy="245880"/>
            </p14:xfrm>
          </p:contentPart>
        </mc:Choice>
        <mc:Fallback xmlns="">
          <p:pic>
            <p:nvPicPr>
              <p:cNvPr id="300" name="Entrada de lápiz 299">
                <a:extLst>
                  <a:ext uri="{FF2B5EF4-FFF2-40B4-BE49-F238E27FC236}">
                    <a16:creationId xmlns:a16="http://schemas.microsoft.com/office/drawing/2014/main" id="{4DEA6821-BDCE-4AF3-B612-AD287DFF7CC3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386320" y="2938560"/>
                <a:ext cx="568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301" name="Entrada de lápiz 300">
                <a:extLst>
                  <a:ext uri="{FF2B5EF4-FFF2-40B4-BE49-F238E27FC236}">
                    <a16:creationId xmlns:a16="http://schemas.microsoft.com/office/drawing/2014/main" id="{AE4559C5-7341-4726-A08C-60C9510636E0}"/>
                  </a:ext>
                </a:extLst>
              </p14:cNvPr>
              <p14:cNvContentPartPr/>
              <p14:nvPr/>
            </p14:nvContentPartPr>
            <p14:xfrm>
              <a:off x="8208480" y="3225480"/>
              <a:ext cx="378360" cy="3240"/>
            </p14:xfrm>
          </p:contentPart>
        </mc:Choice>
        <mc:Fallback xmlns="">
          <p:pic>
            <p:nvPicPr>
              <p:cNvPr id="301" name="Entrada de lápiz 300">
                <a:extLst>
                  <a:ext uri="{FF2B5EF4-FFF2-40B4-BE49-F238E27FC236}">
                    <a16:creationId xmlns:a16="http://schemas.microsoft.com/office/drawing/2014/main" id="{AE4559C5-7341-4726-A08C-60C9510636E0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199480" y="3216840"/>
                <a:ext cx="3960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302" name="Entrada de lápiz 301">
                <a:extLst>
                  <a:ext uri="{FF2B5EF4-FFF2-40B4-BE49-F238E27FC236}">
                    <a16:creationId xmlns:a16="http://schemas.microsoft.com/office/drawing/2014/main" id="{ECFDFCEB-8E1F-42B3-B6D6-073E9E2003BA}"/>
                  </a:ext>
                </a:extLst>
              </p14:cNvPr>
              <p14:cNvContentPartPr/>
              <p14:nvPr/>
            </p14:nvContentPartPr>
            <p14:xfrm>
              <a:off x="8337720" y="3300000"/>
              <a:ext cx="91800" cy="5040"/>
            </p14:xfrm>
          </p:contentPart>
        </mc:Choice>
        <mc:Fallback xmlns="">
          <p:pic>
            <p:nvPicPr>
              <p:cNvPr id="302" name="Entrada de lápiz 301">
                <a:extLst>
                  <a:ext uri="{FF2B5EF4-FFF2-40B4-BE49-F238E27FC236}">
                    <a16:creationId xmlns:a16="http://schemas.microsoft.com/office/drawing/2014/main" id="{ECFDFCEB-8E1F-42B3-B6D6-073E9E2003BA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329080" y="3291000"/>
                <a:ext cx="10944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303" name="Entrada de lápiz 302">
                <a:extLst>
                  <a:ext uri="{FF2B5EF4-FFF2-40B4-BE49-F238E27FC236}">
                    <a16:creationId xmlns:a16="http://schemas.microsoft.com/office/drawing/2014/main" id="{19FC33A8-58A3-42D6-B209-6C1E645F0297}"/>
                  </a:ext>
                </a:extLst>
              </p14:cNvPr>
              <p14:cNvContentPartPr/>
              <p14:nvPr/>
            </p14:nvContentPartPr>
            <p14:xfrm>
              <a:off x="8364360" y="2967720"/>
              <a:ext cx="465840" cy="11520"/>
            </p14:xfrm>
          </p:contentPart>
        </mc:Choice>
        <mc:Fallback xmlns="">
          <p:pic>
            <p:nvPicPr>
              <p:cNvPr id="303" name="Entrada de lápiz 302">
                <a:extLst>
                  <a:ext uri="{FF2B5EF4-FFF2-40B4-BE49-F238E27FC236}">
                    <a16:creationId xmlns:a16="http://schemas.microsoft.com/office/drawing/2014/main" id="{19FC33A8-58A3-42D6-B209-6C1E645F029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355360" y="2959080"/>
                <a:ext cx="4834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304" name="Entrada de lápiz 303">
                <a:extLst>
                  <a:ext uri="{FF2B5EF4-FFF2-40B4-BE49-F238E27FC236}">
                    <a16:creationId xmlns:a16="http://schemas.microsoft.com/office/drawing/2014/main" id="{F962F46A-C91D-4A01-9F69-F14BC781AB4B}"/>
                  </a:ext>
                </a:extLst>
              </p14:cNvPr>
              <p14:cNvContentPartPr/>
              <p14:nvPr/>
            </p14:nvContentPartPr>
            <p14:xfrm>
              <a:off x="8837400" y="2926680"/>
              <a:ext cx="9000" cy="126000"/>
            </p14:xfrm>
          </p:contentPart>
        </mc:Choice>
        <mc:Fallback xmlns="">
          <p:pic>
            <p:nvPicPr>
              <p:cNvPr id="304" name="Entrada de lápiz 303">
                <a:extLst>
                  <a:ext uri="{FF2B5EF4-FFF2-40B4-BE49-F238E27FC236}">
                    <a16:creationId xmlns:a16="http://schemas.microsoft.com/office/drawing/2014/main" id="{F962F46A-C91D-4A01-9F69-F14BC781AB4B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828760" y="2917680"/>
                <a:ext cx="266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305" name="Entrada de lápiz 304">
                <a:extLst>
                  <a:ext uri="{FF2B5EF4-FFF2-40B4-BE49-F238E27FC236}">
                    <a16:creationId xmlns:a16="http://schemas.microsoft.com/office/drawing/2014/main" id="{1313B299-8E6B-4342-922D-34B03864CE95}"/>
                  </a:ext>
                </a:extLst>
              </p14:cNvPr>
              <p14:cNvContentPartPr/>
              <p14:nvPr/>
            </p14:nvContentPartPr>
            <p14:xfrm>
              <a:off x="8811120" y="2911200"/>
              <a:ext cx="393840" cy="186840"/>
            </p14:xfrm>
          </p:contentPart>
        </mc:Choice>
        <mc:Fallback xmlns="">
          <p:pic>
            <p:nvPicPr>
              <p:cNvPr id="305" name="Entrada de lápiz 304">
                <a:extLst>
                  <a:ext uri="{FF2B5EF4-FFF2-40B4-BE49-F238E27FC236}">
                    <a16:creationId xmlns:a16="http://schemas.microsoft.com/office/drawing/2014/main" id="{1313B299-8E6B-4342-922D-34B03864CE95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802120" y="2902560"/>
                <a:ext cx="41148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306" name="Entrada de lápiz 305">
                <a:extLst>
                  <a:ext uri="{FF2B5EF4-FFF2-40B4-BE49-F238E27FC236}">
                    <a16:creationId xmlns:a16="http://schemas.microsoft.com/office/drawing/2014/main" id="{6A86A5E1-3631-41B0-B8F0-931873844ACC}"/>
                  </a:ext>
                </a:extLst>
              </p14:cNvPr>
              <p14:cNvContentPartPr/>
              <p14:nvPr/>
            </p14:nvContentPartPr>
            <p14:xfrm>
              <a:off x="8860080" y="3135840"/>
              <a:ext cx="25560" cy="88920"/>
            </p14:xfrm>
          </p:contentPart>
        </mc:Choice>
        <mc:Fallback xmlns="">
          <p:pic>
            <p:nvPicPr>
              <p:cNvPr id="306" name="Entrada de lápiz 305">
                <a:extLst>
                  <a:ext uri="{FF2B5EF4-FFF2-40B4-BE49-F238E27FC236}">
                    <a16:creationId xmlns:a16="http://schemas.microsoft.com/office/drawing/2014/main" id="{6A86A5E1-3631-41B0-B8F0-931873844ACC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851440" y="3126840"/>
                <a:ext cx="432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307" name="Entrada de lápiz 306">
                <a:extLst>
                  <a:ext uri="{FF2B5EF4-FFF2-40B4-BE49-F238E27FC236}">
                    <a16:creationId xmlns:a16="http://schemas.microsoft.com/office/drawing/2014/main" id="{1E39B157-90F9-4992-87B1-780C9F5477BC}"/>
                  </a:ext>
                </a:extLst>
              </p14:cNvPr>
              <p14:cNvContentPartPr/>
              <p14:nvPr/>
            </p14:nvContentPartPr>
            <p14:xfrm>
              <a:off x="8930280" y="3174360"/>
              <a:ext cx="69840" cy="66600"/>
            </p14:xfrm>
          </p:contentPart>
        </mc:Choice>
        <mc:Fallback xmlns="">
          <p:pic>
            <p:nvPicPr>
              <p:cNvPr id="307" name="Entrada de lápiz 306">
                <a:extLst>
                  <a:ext uri="{FF2B5EF4-FFF2-40B4-BE49-F238E27FC236}">
                    <a16:creationId xmlns:a16="http://schemas.microsoft.com/office/drawing/2014/main" id="{1E39B157-90F9-4992-87B1-780C9F5477BC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921280" y="3165720"/>
                <a:ext cx="8748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308" name="Entrada de lápiz 307">
                <a:extLst>
                  <a:ext uri="{FF2B5EF4-FFF2-40B4-BE49-F238E27FC236}">
                    <a16:creationId xmlns:a16="http://schemas.microsoft.com/office/drawing/2014/main" id="{9FD1A070-4F2C-4A04-BD50-00381C5EE400}"/>
                  </a:ext>
                </a:extLst>
              </p14:cNvPr>
              <p14:cNvContentPartPr/>
              <p14:nvPr/>
            </p14:nvContentPartPr>
            <p14:xfrm>
              <a:off x="9011280" y="3156360"/>
              <a:ext cx="104760" cy="77040"/>
            </p14:xfrm>
          </p:contentPart>
        </mc:Choice>
        <mc:Fallback xmlns="">
          <p:pic>
            <p:nvPicPr>
              <p:cNvPr id="308" name="Entrada de lápiz 307">
                <a:extLst>
                  <a:ext uri="{FF2B5EF4-FFF2-40B4-BE49-F238E27FC236}">
                    <a16:creationId xmlns:a16="http://schemas.microsoft.com/office/drawing/2014/main" id="{9FD1A070-4F2C-4A04-BD50-00381C5EE400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002280" y="3147360"/>
                <a:ext cx="1224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309" name="Entrada de lápiz 308">
                <a:extLst>
                  <a:ext uri="{FF2B5EF4-FFF2-40B4-BE49-F238E27FC236}">
                    <a16:creationId xmlns:a16="http://schemas.microsoft.com/office/drawing/2014/main" id="{081E6671-F5D0-46C6-A635-81F5180801A4}"/>
                  </a:ext>
                </a:extLst>
              </p14:cNvPr>
              <p14:cNvContentPartPr/>
              <p14:nvPr/>
            </p14:nvContentPartPr>
            <p14:xfrm>
              <a:off x="9153120" y="3009840"/>
              <a:ext cx="675360" cy="24840"/>
            </p14:xfrm>
          </p:contentPart>
        </mc:Choice>
        <mc:Fallback xmlns="">
          <p:pic>
            <p:nvPicPr>
              <p:cNvPr id="309" name="Entrada de lápiz 308">
                <a:extLst>
                  <a:ext uri="{FF2B5EF4-FFF2-40B4-BE49-F238E27FC236}">
                    <a16:creationId xmlns:a16="http://schemas.microsoft.com/office/drawing/2014/main" id="{081E6671-F5D0-46C6-A635-81F5180801A4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144480" y="3000840"/>
                <a:ext cx="6930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310" name="Entrada de lápiz 309">
                <a:extLst>
                  <a:ext uri="{FF2B5EF4-FFF2-40B4-BE49-F238E27FC236}">
                    <a16:creationId xmlns:a16="http://schemas.microsoft.com/office/drawing/2014/main" id="{532726C2-E011-4A31-9C31-57D875112377}"/>
                  </a:ext>
                </a:extLst>
              </p14:cNvPr>
              <p14:cNvContentPartPr/>
              <p14:nvPr/>
            </p14:nvContentPartPr>
            <p14:xfrm>
              <a:off x="9803640" y="2979240"/>
              <a:ext cx="50400" cy="48960"/>
            </p14:xfrm>
          </p:contentPart>
        </mc:Choice>
        <mc:Fallback xmlns="">
          <p:pic>
            <p:nvPicPr>
              <p:cNvPr id="310" name="Entrada de lápiz 309">
                <a:extLst>
                  <a:ext uri="{FF2B5EF4-FFF2-40B4-BE49-F238E27FC236}">
                    <a16:creationId xmlns:a16="http://schemas.microsoft.com/office/drawing/2014/main" id="{532726C2-E011-4A31-9C31-57D875112377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795000" y="2970240"/>
                <a:ext cx="6804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311" name="Entrada de lápiz 310">
                <a:extLst>
                  <a:ext uri="{FF2B5EF4-FFF2-40B4-BE49-F238E27FC236}">
                    <a16:creationId xmlns:a16="http://schemas.microsoft.com/office/drawing/2014/main" id="{991F911B-CEFD-41D6-8208-E99FA37CFD25}"/>
                  </a:ext>
                </a:extLst>
              </p14:cNvPr>
              <p14:cNvContentPartPr/>
              <p14:nvPr/>
            </p14:nvContentPartPr>
            <p14:xfrm>
              <a:off x="8371920" y="3348960"/>
              <a:ext cx="514440" cy="297720"/>
            </p14:xfrm>
          </p:contentPart>
        </mc:Choice>
        <mc:Fallback xmlns="">
          <p:pic>
            <p:nvPicPr>
              <p:cNvPr id="311" name="Entrada de lápiz 310">
                <a:extLst>
                  <a:ext uri="{FF2B5EF4-FFF2-40B4-BE49-F238E27FC236}">
                    <a16:creationId xmlns:a16="http://schemas.microsoft.com/office/drawing/2014/main" id="{991F911B-CEFD-41D6-8208-E99FA37CFD25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362920" y="3340320"/>
                <a:ext cx="53208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313" name="Entrada de lápiz 312">
                <a:extLst>
                  <a:ext uri="{FF2B5EF4-FFF2-40B4-BE49-F238E27FC236}">
                    <a16:creationId xmlns:a16="http://schemas.microsoft.com/office/drawing/2014/main" id="{DE84EF69-0BA7-493E-9F9A-3494F53D01EB}"/>
                  </a:ext>
                </a:extLst>
              </p14:cNvPr>
              <p14:cNvContentPartPr/>
              <p14:nvPr/>
            </p14:nvContentPartPr>
            <p14:xfrm>
              <a:off x="9540480" y="3056280"/>
              <a:ext cx="191520" cy="191160"/>
            </p14:xfrm>
          </p:contentPart>
        </mc:Choice>
        <mc:Fallback xmlns="">
          <p:pic>
            <p:nvPicPr>
              <p:cNvPr id="313" name="Entrada de lápiz 312">
                <a:extLst>
                  <a:ext uri="{FF2B5EF4-FFF2-40B4-BE49-F238E27FC236}">
                    <a16:creationId xmlns:a16="http://schemas.microsoft.com/office/drawing/2014/main" id="{DE84EF69-0BA7-493E-9F9A-3494F53D01EB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531480" y="3047640"/>
                <a:ext cx="20916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314" name="Entrada de lápiz 313">
                <a:extLst>
                  <a:ext uri="{FF2B5EF4-FFF2-40B4-BE49-F238E27FC236}">
                    <a16:creationId xmlns:a16="http://schemas.microsoft.com/office/drawing/2014/main" id="{D3B3B83F-65DF-40E5-BB4B-D5C17A56E881}"/>
                  </a:ext>
                </a:extLst>
              </p14:cNvPr>
              <p14:cNvContentPartPr/>
              <p14:nvPr/>
            </p14:nvContentPartPr>
            <p14:xfrm>
              <a:off x="9459480" y="3237000"/>
              <a:ext cx="248400" cy="177480"/>
            </p14:xfrm>
          </p:contentPart>
        </mc:Choice>
        <mc:Fallback xmlns="">
          <p:pic>
            <p:nvPicPr>
              <p:cNvPr id="314" name="Entrada de lápiz 313">
                <a:extLst>
                  <a:ext uri="{FF2B5EF4-FFF2-40B4-BE49-F238E27FC236}">
                    <a16:creationId xmlns:a16="http://schemas.microsoft.com/office/drawing/2014/main" id="{D3B3B83F-65DF-40E5-BB4B-D5C17A56E881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450480" y="3228360"/>
                <a:ext cx="2660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315" name="Entrada de lápiz 314">
                <a:extLst>
                  <a:ext uri="{FF2B5EF4-FFF2-40B4-BE49-F238E27FC236}">
                    <a16:creationId xmlns:a16="http://schemas.microsoft.com/office/drawing/2014/main" id="{03FAD239-D587-43E4-8645-EC97BEDAC922}"/>
                  </a:ext>
                </a:extLst>
              </p14:cNvPr>
              <p14:cNvContentPartPr/>
              <p14:nvPr/>
            </p14:nvContentPartPr>
            <p14:xfrm>
              <a:off x="9119280" y="3349320"/>
              <a:ext cx="9000" cy="74520"/>
            </p14:xfrm>
          </p:contentPart>
        </mc:Choice>
        <mc:Fallback xmlns="">
          <p:pic>
            <p:nvPicPr>
              <p:cNvPr id="315" name="Entrada de lápiz 314">
                <a:extLst>
                  <a:ext uri="{FF2B5EF4-FFF2-40B4-BE49-F238E27FC236}">
                    <a16:creationId xmlns:a16="http://schemas.microsoft.com/office/drawing/2014/main" id="{03FAD239-D587-43E4-8645-EC97BEDAC922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110640" y="3340320"/>
                <a:ext cx="266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316" name="Entrada de lápiz 315">
                <a:extLst>
                  <a:ext uri="{FF2B5EF4-FFF2-40B4-BE49-F238E27FC236}">
                    <a16:creationId xmlns:a16="http://schemas.microsoft.com/office/drawing/2014/main" id="{2B02435C-3B1D-4E2C-B55C-AB1C18B54022}"/>
                  </a:ext>
                </a:extLst>
              </p14:cNvPr>
              <p14:cNvContentPartPr/>
              <p14:nvPr/>
            </p14:nvContentPartPr>
            <p14:xfrm>
              <a:off x="9159240" y="3364080"/>
              <a:ext cx="46440" cy="63360"/>
            </p14:xfrm>
          </p:contentPart>
        </mc:Choice>
        <mc:Fallback xmlns="">
          <p:pic>
            <p:nvPicPr>
              <p:cNvPr id="316" name="Entrada de lápiz 315">
                <a:extLst>
                  <a:ext uri="{FF2B5EF4-FFF2-40B4-BE49-F238E27FC236}">
                    <a16:creationId xmlns:a16="http://schemas.microsoft.com/office/drawing/2014/main" id="{2B02435C-3B1D-4E2C-B55C-AB1C18B54022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150240" y="3355440"/>
                <a:ext cx="640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317" name="Entrada de lápiz 316">
                <a:extLst>
                  <a:ext uri="{FF2B5EF4-FFF2-40B4-BE49-F238E27FC236}">
                    <a16:creationId xmlns:a16="http://schemas.microsoft.com/office/drawing/2014/main" id="{64535183-C2CE-4DE1-9673-A8B2C06F1C55}"/>
                  </a:ext>
                </a:extLst>
              </p14:cNvPr>
              <p14:cNvContentPartPr/>
              <p14:nvPr/>
            </p14:nvContentPartPr>
            <p14:xfrm>
              <a:off x="9214680" y="3343920"/>
              <a:ext cx="90360" cy="62280"/>
            </p14:xfrm>
          </p:contentPart>
        </mc:Choice>
        <mc:Fallback xmlns="">
          <p:pic>
            <p:nvPicPr>
              <p:cNvPr id="317" name="Entrada de lápiz 316">
                <a:extLst>
                  <a:ext uri="{FF2B5EF4-FFF2-40B4-BE49-F238E27FC236}">
                    <a16:creationId xmlns:a16="http://schemas.microsoft.com/office/drawing/2014/main" id="{64535183-C2CE-4DE1-9673-A8B2C06F1C55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205680" y="3335280"/>
                <a:ext cx="10800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318" name="Entrada de lápiz 317">
                <a:extLst>
                  <a:ext uri="{FF2B5EF4-FFF2-40B4-BE49-F238E27FC236}">
                    <a16:creationId xmlns:a16="http://schemas.microsoft.com/office/drawing/2014/main" id="{D2CC8414-33B8-4F20-8EA3-00DFFBF172C5}"/>
                  </a:ext>
                </a:extLst>
              </p14:cNvPr>
              <p14:cNvContentPartPr/>
              <p14:nvPr/>
            </p14:nvContentPartPr>
            <p14:xfrm>
              <a:off x="9424200" y="3226560"/>
              <a:ext cx="124920" cy="105120"/>
            </p14:xfrm>
          </p:contentPart>
        </mc:Choice>
        <mc:Fallback xmlns="">
          <p:pic>
            <p:nvPicPr>
              <p:cNvPr id="318" name="Entrada de lápiz 317">
                <a:extLst>
                  <a:ext uri="{FF2B5EF4-FFF2-40B4-BE49-F238E27FC236}">
                    <a16:creationId xmlns:a16="http://schemas.microsoft.com/office/drawing/2014/main" id="{D2CC8414-33B8-4F20-8EA3-00DFFBF172C5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415560" y="3217920"/>
                <a:ext cx="14256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319" name="Entrada de lápiz 318">
                <a:extLst>
                  <a:ext uri="{FF2B5EF4-FFF2-40B4-BE49-F238E27FC236}">
                    <a16:creationId xmlns:a16="http://schemas.microsoft.com/office/drawing/2014/main" id="{08224DAE-2B38-4FCB-8E82-F81072E0AA7B}"/>
                  </a:ext>
                </a:extLst>
              </p14:cNvPr>
              <p14:cNvContentPartPr/>
              <p14:nvPr/>
            </p14:nvContentPartPr>
            <p14:xfrm>
              <a:off x="8800320" y="3608520"/>
              <a:ext cx="1153440" cy="33840"/>
            </p14:xfrm>
          </p:contentPart>
        </mc:Choice>
        <mc:Fallback xmlns="">
          <p:pic>
            <p:nvPicPr>
              <p:cNvPr id="319" name="Entrada de lápiz 318">
                <a:extLst>
                  <a:ext uri="{FF2B5EF4-FFF2-40B4-BE49-F238E27FC236}">
                    <a16:creationId xmlns:a16="http://schemas.microsoft.com/office/drawing/2014/main" id="{08224DAE-2B38-4FCB-8E82-F81072E0AA7B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791680" y="3599880"/>
                <a:ext cx="11710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320" name="Entrada de lápiz 319">
                <a:extLst>
                  <a:ext uri="{FF2B5EF4-FFF2-40B4-BE49-F238E27FC236}">
                    <a16:creationId xmlns:a16="http://schemas.microsoft.com/office/drawing/2014/main" id="{E8537130-ED1E-4073-BDF7-7CADF2A7A7C4}"/>
                  </a:ext>
                </a:extLst>
              </p14:cNvPr>
              <p14:cNvContentPartPr/>
              <p14:nvPr/>
            </p14:nvContentPartPr>
            <p14:xfrm>
              <a:off x="9890400" y="3555600"/>
              <a:ext cx="82440" cy="57960"/>
            </p14:xfrm>
          </p:contentPart>
        </mc:Choice>
        <mc:Fallback xmlns="">
          <p:pic>
            <p:nvPicPr>
              <p:cNvPr id="320" name="Entrada de lápiz 319">
                <a:extLst>
                  <a:ext uri="{FF2B5EF4-FFF2-40B4-BE49-F238E27FC236}">
                    <a16:creationId xmlns:a16="http://schemas.microsoft.com/office/drawing/2014/main" id="{E8537130-ED1E-4073-BDF7-7CADF2A7A7C4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881400" y="3546960"/>
                <a:ext cx="10008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321" name="Entrada de lápiz 320">
                <a:extLst>
                  <a:ext uri="{FF2B5EF4-FFF2-40B4-BE49-F238E27FC236}">
                    <a16:creationId xmlns:a16="http://schemas.microsoft.com/office/drawing/2014/main" id="{8AC5134C-A3BA-4864-A525-EED799DA557C}"/>
                  </a:ext>
                </a:extLst>
              </p14:cNvPr>
              <p14:cNvContentPartPr/>
              <p14:nvPr/>
            </p14:nvContentPartPr>
            <p14:xfrm>
              <a:off x="9499800" y="3444360"/>
              <a:ext cx="27000" cy="143280"/>
            </p14:xfrm>
          </p:contentPart>
        </mc:Choice>
        <mc:Fallback xmlns="">
          <p:pic>
            <p:nvPicPr>
              <p:cNvPr id="321" name="Entrada de lápiz 320">
                <a:extLst>
                  <a:ext uri="{FF2B5EF4-FFF2-40B4-BE49-F238E27FC236}">
                    <a16:creationId xmlns:a16="http://schemas.microsoft.com/office/drawing/2014/main" id="{8AC5134C-A3BA-4864-A525-EED799DA557C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491160" y="3435360"/>
                <a:ext cx="446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322" name="Entrada de lápiz 321">
                <a:extLst>
                  <a:ext uri="{FF2B5EF4-FFF2-40B4-BE49-F238E27FC236}">
                    <a16:creationId xmlns:a16="http://schemas.microsoft.com/office/drawing/2014/main" id="{8F4FD659-6799-41F8-86B4-648BE467028D}"/>
                  </a:ext>
                </a:extLst>
              </p14:cNvPr>
              <p14:cNvContentPartPr/>
              <p14:nvPr/>
            </p14:nvContentPartPr>
            <p14:xfrm>
              <a:off x="9939720" y="3073200"/>
              <a:ext cx="50760" cy="271800"/>
            </p14:xfrm>
          </p:contentPart>
        </mc:Choice>
        <mc:Fallback xmlns="">
          <p:pic>
            <p:nvPicPr>
              <p:cNvPr id="322" name="Entrada de lápiz 321">
                <a:extLst>
                  <a:ext uri="{FF2B5EF4-FFF2-40B4-BE49-F238E27FC236}">
                    <a16:creationId xmlns:a16="http://schemas.microsoft.com/office/drawing/2014/main" id="{8F4FD659-6799-41F8-86B4-648BE467028D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930720" y="3064200"/>
                <a:ext cx="684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323" name="Entrada de lápiz 322">
                <a:extLst>
                  <a:ext uri="{FF2B5EF4-FFF2-40B4-BE49-F238E27FC236}">
                    <a16:creationId xmlns:a16="http://schemas.microsoft.com/office/drawing/2014/main" id="{6F6F7958-0884-440F-A40D-B24ED494001D}"/>
                  </a:ext>
                </a:extLst>
              </p14:cNvPr>
              <p14:cNvContentPartPr/>
              <p14:nvPr/>
            </p14:nvContentPartPr>
            <p14:xfrm>
              <a:off x="9882120" y="3339960"/>
              <a:ext cx="83160" cy="75600"/>
            </p14:xfrm>
          </p:contentPart>
        </mc:Choice>
        <mc:Fallback xmlns="">
          <p:pic>
            <p:nvPicPr>
              <p:cNvPr id="323" name="Entrada de lápiz 322">
                <a:extLst>
                  <a:ext uri="{FF2B5EF4-FFF2-40B4-BE49-F238E27FC236}">
                    <a16:creationId xmlns:a16="http://schemas.microsoft.com/office/drawing/2014/main" id="{6F6F7958-0884-440F-A40D-B24ED494001D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873480" y="3331320"/>
                <a:ext cx="10080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327" name="Entrada de lápiz 326">
                <a:extLst>
                  <a:ext uri="{FF2B5EF4-FFF2-40B4-BE49-F238E27FC236}">
                    <a16:creationId xmlns:a16="http://schemas.microsoft.com/office/drawing/2014/main" id="{86AF1E22-A079-4988-B08E-3DF4519C2C87}"/>
                  </a:ext>
                </a:extLst>
              </p14:cNvPr>
              <p14:cNvContentPartPr/>
              <p14:nvPr/>
            </p14:nvContentPartPr>
            <p14:xfrm>
              <a:off x="10105320" y="3183720"/>
              <a:ext cx="139320" cy="138240"/>
            </p14:xfrm>
          </p:contentPart>
        </mc:Choice>
        <mc:Fallback xmlns="">
          <p:pic>
            <p:nvPicPr>
              <p:cNvPr id="327" name="Entrada de lápiz 326">
                <a:extLst>
                  <a:ext uri="{FF2B5EF4-FFF2-40B4-BE49-F238E27FC236}">
                    <a16:creationId xmlns:a16="http://schemas.microsoft.com/office/drawing/2014/main" id="{86AF1E22-A079-4988-B08E-3DF4519C2C87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096680" y="3175080"/>
                <a:ext cx="1569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328" name="Entrada de lápiz 327">
                <a:extLst>
                  <a:ext uri="{FF2B5EF4-FFF2-40B4-BE49-F238E27FC236}">
                    <a16:creationId xmlns:a16="http://schemas.microsoft.com/office/drawing/2014/main" id="{24D49B85-9A6B-4E70-8DDB-9641EBAB93BE}"/>
                  </a:ext>
                </a:extLst>
              </p14:cNvPr>
              <p14:cNvContentPartPr/>
              <p14:nvPr/>
            </p14:nvContentPartPr>
            <p14:xfrm>
              <a:off x="10283880" y="3250680"/>
              <a:ext cx="9720" cy="91800"/>
            </p14:xfrm>
          </p:contentPart>
        </mc:Choice>
        <mc:Fallback xmlns="">
          <p:pic>
            <p:nvPicPr>
              <p:cNvPr id="328" name="Entrada de lápiz 327">
                <a:extLst>
                  <a:ext uri="{FF2B5EF4-FFF2-40B4-BE49-F238E27FC236}">
                    <a16:creationId xmlns:a16="http://schemas.microsoft.com/office/drawing/2014/main" id="{24D49B85-9A6B-4E70-8DDB-9641EBAB93BE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0275240" y="3241680"/>
                <a:ext cx="273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329" name="Entrada de lápiz 328">
                <a:extLst>
                  <a:ext uri="{FF2B5EF4-FFF2-40B4-BE49-F238E27FC236}">
                    <a16:creationId xmlns:a16="http://schemas.microsoft.com/office/drawing/2014/main" id="{35AA4DC7-1E9D-4553-B444-74710A7064BE}"/>
                  </a:ext>
                </a:extLst>
              </p14:cNvPr>
              <p14:cNvContentPartPr/>
              <p14:nvPr/>
            </p14:nvContentPartPr>
            <p14:xfrm>
              <a:off x="10228080" y="3267600"/>
              <a:ext cx="140400" cy="40320"/>
            </p14:xfrm>
          </p:contentPart>
        </mc:Choice>
        <mc:Fallback xmlns="">
          <p:pic>
            <p:nvPicPr>
              <p:cNvPr id="329" name="Entrada de lápiz 328">
                <a:extLst>
                  <a:ext uri="{FF2B5EF4-FFF2-40B4-BE49-F238E27FC236}">
                    <a16:creationId xmlns:a16="http://schemas.microsoft.com/office/drawing/2014/main" id="{35AA4DC7-1E9D-4553-B444-74710A7064BE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0219080" y="3258600"/>
                <a:ext cx="15804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330" name="Entrada de lápiz 329">
                <a:extLst>
                  <a:ext uri="{FF2B5EF4-FFF2-40B4-BE49-F238E27FC236}">
                    <a16:creationId xmlns:a16="http://schemas.microsoft.com/office/drawing/2014/main" id="{3E45555C-2AD2-4D78-921C-192F07044789}"/>
                  </a:ext>
                </a:extLst>
              </p14:cNvPr>
              <p14:cNvContentPartPr/>
              <p14:nvPr/>
            </p14:nvContentPartPr>
            <p14:xfrm>
              <a:off x="10389720" y="3239880"/>
              <a:ext cx="4320" cy="93240"/>
            </p14:xfrm>
          </p:contentPart>
        </mc:Choice>
        <mc:Fallback xmlns="">
          <p:pic>
            <p:nvPicPr>
              <p:cNvPr id="330" name="Entrada de lápiz 329">
                <a:extLst>
                  <a:ext uri="{FF2B5EF4-FFF2-40B4-BE49-F238E27FC236}">
                    <a16:creationId xmlns:a16="http://schemas.microsoft.com/office/drawing/2014/main" id="{3E45555C-2AD2-4D78-921C-192F07044789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0381080" y="3231240"/>
                <a:ext cx="2196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331" name="Entrada de lápiz 330">
                <a:extLst>
                  <a:ext uri="{FF2B5EF4-FFF2-40B4-BE49-F238E27FC236}">
                    <a16:creationId xmlns:a16="http://schemas.microsoft.com/office/drawing/2014/main" id="{90865D72-5A26-4E15-98CF-BD69DAD7DA86}"/>
                  </a:ext>
                </a:extLst>
              </p14:cNvPr>
              <p14:cNvContentPartPr/>
              <p14:nvPr/>
            </p14:nvContentPartPr>
            <p14:xfrm>
              <a:off x="10350480" y="3251040"/>
              <a:ext cx="96120" cy="86760"/>
            </p14:xfrm>
          </p:contentPart>
        </mc:Choice>
        <mc:Fallback xmlns="">
          <p:pic>
            <p:nvPicPr>
              <p:cNvPr id="331" name="Entrada de lápiz 330">
                <a:extLst>
                  <a:ext uri="{FF2B5EF4-FFF2-40B4-BE49-F238E27FC236}">
                    <a16:creationId xmlns:a16="http://schemas.microsoft.com/office/drawing/2014/main" id="{90865D72-5A26-4E15-98CF-BD69DAD7DA86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0341840" y="3242040"/>
                <a:ext cx="11376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332" name="Entrada de lápiz 331">
                <a:extLst>
                  <a:ext uri="{FF2B5EF4-FFF2-40B4-BE49-F238E27FC236}">
                    <a16:creationId xmlns:a16="http://schemas.microsoft.com/office/drawing/2014/main" id="{3C359729-AC5A-42BD-A7E2-F547C582D3FB}"/>
                  </a:ext>
                </a:extLst>
              </p14:cNvPr>
              <p14:cNvContentPartPr/>
              <p14:nvPr/>
            </p14:nvContentPartPr>
            <p14:xfrm>
              <a:off x="10507080" y="3278040"/>
              <a:ext cx="78120" cy="85680"/>
            </p14:xfrm>
          </p:contentPart>
        </mc:Choice>
        <mc:Fallback xmlns="">
          <p:pic>
            <p:nvPicPr>
              <p:cNvPr id="332" name="Entrada de lápiz 331">
                <a:extLst>
                  <a:ext uri="{FF2B5EF4-FFF2-40B4-BE49-F238E27FC236}">
                    <a16:creationId xmlns:a16="http://schemas.microsoft.com/office/drawing/2014/main" id="{3C359729-AC5A-42BD-A7E2-F547C582D3FB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0498440" y="3269400"/>
                <a:ext cx="957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334" name="Entrada de lápiz 333">
                <a:extLst>
                  <a:ext uri="{FF2B5EF4-FFF2-40B4-BE49-F238E27FC236}">
                    <a16:creationId xmlns:a16="http://schemas.microsoft.com/office/drawing/2014/main" id="{0ED2B1F3-E06B-4F85-992E-D2BE8B3C7BE5}"/>
                  </a:ext>
                </a:extLst>
              </p14:cNvPr>
              <p14:cNvContentPartPr/>
              <p14:nvPr/>
            </p14:nvContentPartPr>
            <p14:xfrm>
              <a:off x="9791760" y="2963400"/>
              <a:ext cx="59760" cy="55080"/>
            </p14:xfrm>
          </p:contentPart>
        </mc:Choice>
        <mc:Fallback xmlns="">
          <p:pic>
            <p:nvPicPr>
              <p:cNvPr id="334" name="Entrada de lápiz 333">
                <a:extLst>
                  <a:ext uri="{FF2B5EF4-FFF2-40B4-BE49-F238E27FC236}">
                    <a16:creationId xmlns:a16="http://schemas.microsoft.com/office/drawing/2014/main" id="{0ED2B1F3-E06B-4F85-992E-D2BE8B3C7BE5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782760" y="2954400"/>
                <a:ext cx="7740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335" name="Entrada de lápiz 334">
                <a:extLst>
                  <a:ext uri="{FF2B5EF4-FFF2-40B4-BE49-F238E27FC236}">
                    <a16:creationId xmlns:a16="http://schemas.microsoft.com/office/drawing/2014/main" id="{62BCCD7C-ACD6-4021-8C45-EB8A10DDC286}"/>
                  </a:ext>
                </a:extLst>
              </p14:cNvPr>
              <p14:cNvContentPartPr/>
              <p14:nvPr/>
            </p14:nvContentPartPr>
            <p14:xfrm>
              <a:off x="9969600" y="2814000"/>
              <a:ext cx="98640" cy="106560"/>
            </p14:xfrm>
          </p:contentPart>
        </mc:Choice>
        <mc:Fallback xmlns="">
          <p:pic>
            <p:nvPicPr>
              <p:cNvPr id="335" name="Entrada de lápiz 334">
                <a:extLst>
                  <a:ext uri="{FF2B5EF4-FFF2-40B4-BE49-F238E27FC236}">
                    <a16:creationId xmlns:a16="http://schemas.microsoft.com/office/drawing/2014/main" id="{62BCCD7C-ACD6-4021-8C45-EB8A10DDC286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960960" y="2805360"/>
                <a:ext cx="11628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336" name="Entrada de lápiz 335">
                <a:extLst>
                  <a:ext uri="{FF2B5EF4-FFF2-40B4-BE49-F238E27FC236}">
                    <a16:creationId xmlns:a16="http://schemas.microsoft.com/office/drawing/2014/main" id="{06293C98-DD18-493E-B160-59EF5C195B79}"/>
                  </a:ext>
                </a:extLst>
              </p14:cNvPr>
              <p14:cNvContentPartPr/>
              <p14:nvPr/>
            </p14:nvContentPartPr>
            <p14:xfrm>
              <a:off x="9866640" y="3600600"/>
              <a:ext cx="48600" cy="28080"/>
            </p14:xfrm>
          </p:contentPart>
        </mc:Choice>
        <mc:Fallback xmlns="">
          <p:pic>
            <p:nvPicPr>
              <p:cNvPr id="336" name="Entrada de lápiz 335">
                <a:extLst>
                  <a:ext uri="{FF2B5EF4-FFF2-40B4-BE49-F238E27FC236}">
                    <a16:creationId xmlns:a16="http://schemas.microsoft.com/office/drawing/2014/main" id="{06293C98-DD18-493E-B160-59EF5C195B79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857640" y="3591600"/>
                <a:ext cx="662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337" name="Entrada de lápiz 336">
                <a:extLst>
                  <a:ext uri="{FF2B5EF4-FFF2-40B4-BE49-F238E27FC236}">
                    <a16:creationId xmlns:a16="http://schemas.microsoft.com/office/drawing/2014/main" id="{FB53B769-121A-427A-8B42-71B9A2F9D321}"/>
                  </a:ext>
                </a:extLst>
              </p14:cNvPr>
              <p14:cNvContentPartPr/>
              <p14:nvPr/>
            </p14:nvContentPartPr>
            <p14:xfrm>
              <a:off x="10011720" y="3565320"/>
              <a:ext cx="135720" cy="130320"/>
            </p14:xfrm>
          </p:contentPart>
        </mc:Choice>
        <mc:Fallback xmlns="">
          <p:pic>
            <p:nvPicPr>
              <p:cNvPr id="337" name="Entrada de lápiz 336">
                <a:extLst>
                  <a:ext uri="{FF2B5EF4-FFF2-40B4-BE49-F238E27FC236}">
                    <a16:creationId xmlns:a16="http://schemas.microsoft.com/office/drawing/2014/main" id="{FB53B769-121A-427A-8B42-71B9A2F9D321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0002720" y="3556320"/>
                <a:ext cx="1533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339" name="Entrada de lápiz 338">
                <a:extLst>
                  <a:ext uri="{FF2B5EF4-FFF2-40B4-BE49-F238E27FC236}">
                    <a16:creationId xmlns:a16="http://schemas.microsoft.com/office/drawing/2014/main" id="{A938734B-E8E3-464F-9A44-71186F45E2A2}"/>
                  </a:ext>
                </a:extLst>
              </p14:cNvPr>
              <p14:cNvContentPartPr/>
              <p14:nvPr/>
            </p14:nvContentPartPr>
            <p14:xfrm>
              <a:off x="10709040" y="3212520"/>
              <a:ext cx="104760" cy="12240"/>
            </p14:xfrm>
          </p:contentPart>
        </mc:Choice>
        <mc:Fallback xmlns="">
          <p:pic>
            <p:nvPicPr>
              <p:cNvPr id="339" name="Entrada de lápiz 338">
                <a:extLst>
                  <a:ext uri="{FF2B5EF4-FFF2-40B4-BE49-F238E27FC236}">
                    <a16:creationId xmlns:a16="http://schemas.microsoft.com/office/drawing/2014/main" id="{A938734B-E8E3-464F-9A44-71186F45E2A2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0700040" y="3203880"/>
                <a:ext cx="12240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340" name="Entrada de lápiz 339">
                <a:extLst>
                  <a:ext uri="{FF2B5EF4-FFF2-40B4-BE49-F238E27FC236}">
                    <a16:creationId xmlns:a16="http://schemas.microsoft.com/office/drawing/2014/main" id="{EEBDD91A-8C40-489A-80DD-B6761FEBAA14}"/>
                  </a:ext>
                </a:extLst>
              </p14:cNvPr>
              <p14:cNvContentPartPr/>
              <p14:nvPr/>
            </p14:nvContentPartPr>
            <p14:xfrm>
              <a:off x="10724520" y="3280560"/>
              <a:ext cx="78840" cy="13320"/>
            </p14:xfrm>
          </p:contentPart>
        </mc:Choice>
        <mc:Fallback xmlns="">
          <p:pic>
            <p:nvPicPr>
              <p:cNvPr id="340" name="Entrada de lápiz 339">
                <a:extLst>
                  <a:ext uri="{FF2B5EF4-FFF2-40B4-BE49-F238E27FC236}">
                    <a16:creationId xmlns:a16="http://schemas.microsoft.com/office/drawing/2014/main" id="{EEBDD91A-8C40-489A-80DD-B6761FEBAA14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0715520" y="3271560"/>
                <a:ext cx="964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342" name="Entrada de lápiz 341">
                <a:extLst>
                  <a:ext uri="{FF2B5EF4-FFF2-40B4-BE49-F238E27FC236}">
                    <a16:creationId xmlns:a16="http://schemas.microsoft.com/office/drawing/2014/main" id="{7731F174-AB87-4EEF-BBBF-FC288357802D}"/>
                  </a:ext>
                </a:extLst>
              </p14:cNvPr>
              <p14:cNvContentPartPr/>
              <p14:nvPr/>
            </p14:nvContentPartPr>
            <p14:xfrm>
              <a:off x="10889040" y="3150960"/>
              <a:ext cx="123840" cy="143280"/>
            </p14:xfrm>
          </p:contentPart>
        </mc:Choice>
        <mc:Fallback xmlns="">
          <p:pic>
            <p:nvPicPr>
              <p:cNvPr id="342" name="Entrada de lápiz 341">
                <a:extLst>
                  <a:ext uri="{FF2B5EF4-FFF2-40B4-BE49-F238E27FC236}">
                    <a16:creationId xmlns:a16="http://schemas.microsoft.com/office/drawing/2014/main" id="{7731F174-AB87-4EEF-BBBF-FC288357802D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0880040" y="3141960"/>
                <a:ext cx="14148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343" name="Entrada de lápiz 342">
                <a:extLst>
                  <a:ext uri="{FF2B5EF4-FFF2-40B4-BE49-F238E27FC236}">
                    <a16:creationId xmlns:a16="http://schemas.microsoft.com/office/drawing/2014/main" id="{137D81EA-B1CD-4FCF-99E9-0B9CD1D7BA5C}"/>
                  </a:ext>
                </a:extLst>
              </p14:cNvPr>
              <p14:cNvContentPartPr/>
              <p14:nvPr/>
            </p14:nvContentPartPr>
            <p14:xfrm>
              <a:off x="10921800" y="3249240"/>
              <a:ext cx="78480" cy="31680"/>
            </p14:xfrm>
          </p:contentPart>
        </mc:Choice>
        <mc:Fallback xmlns="">
          <p:pic>
            <p:nvPicPr>
              <p:cNvPr id="343" name="Entrada de lápiz 342">
                <a:extLst>
                  <a:ext uri="{FF2B5EF4-FFF2-40B4-BE49-F238E27FC236}">
                    <a16:creationId xmlns:a16="http://schemas.microsoft.com/office/drawing/2014/main" id="{137D81EA-B1CD-4FCF-99E9-0B9CD1D7BA5C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0913160" y="3240240"/>
                <a:ext cx="961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344" name="Entrada de lápiz 343">
                <a:extLst>
                  <a:ext uri="{FF2B5EF4-FFF2-40B4-BE49-F238E27FC236}">
                    <a16:creationId xmlns:a16="http://schemas.microsoft.com/office/drawing/2014/main" id="{86B96D0F-11E9-4EBD-B260-69AD8FDB7410}"/>
                  </a:ext>
                </a:extLst>
              </p14:cNvPr>
              <p14:cNvContentPartPr/>
              <p14:nvPr/>
            </p14:nvContentPartPr>
            <p14:xfrm>
              <a:off x="11065080" y="3094080"/>
              <a:ext cx="7920" cy="34200"/>
            </p14:xfrm>
          </p:contentPart>
        </mc:Choice>
        <mc:Fallback xmlns="">
          <p:pic>
            <p:nvPicPr>
              <p:cNvPr id="344" name="Entrada de lápiz 343">
                <a:extLst>
                  <a:ext uri="{FF2B5EF4-FFF2-40B4-BE49-F238E27FC236}">
                    <a16:creationId xmlns:a16="http://schemas.microsoft.com/office/drawing/2014/main" id="{86B96D0F-11E9-4EBD-B260-69AD8FDB7410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1056080" y="3085080"/>
                <a:ext cx="255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345" name="Entrada de lápiz 344">
                <a:extLst>
                  <a:ext uri="{FF2B5EF4-FFF2-40B4-BE49-F238E27FC236}">
                    <a16:creationId xmlns:a16="http://schemas.microsoft.com/office/drawing/2014/main" id="{98817B3B-4793-48CF-B55F-7E0BBDE74E59}"/>
                  </a:ext>
                </a:extLst>
              </p14:cNvPr>
              <p14:cNvContentPartPr/>
              <p14:nvPr/>
            </p14:nvContentPartPr>
            <p14:xfrm>
              <a:off x="11103600" y="3157080"/>
              <a:ext cx="93600" cy="127080"/>
            </p14:xfrm>
          </p:contentPart>
        </mc:Choice>
        <mc:Fallback xmlns="">
          <p:pic>
            <p:nvPicPr>
              <p:cNvPr id="345" name="Entrada de lápiz 344">
                <a:extLst>
                  <a:ext uri="{FF2B5EF4-FFF2-40B4-BE49-F238E27FC236}">
                    <a16:creationId xmlns:a16="http://schemas.microsoft.com/office/drawing/2014/main" id="{98817B3B-4793-48CF-B55F-7E0BBDE74E59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1094600" y="3148440"/>
                <a:ext cx="1112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346" name="Entrada de lápiz 345">
                <a:extLst>
                  <a:ext uri="{FF2B5EF4-FFF2-40B4-BE49-F238E27FC236}">
                    <a16:creationId xmlns:a16="http://schemas.microsoft.com/office/drawing/2014/main" id="{63A19189-ACD9-4AD5-BC17-264D2F448645}"/>
                  </a:ext>
                </a:extLst>
              </p14:cNvPr>
              <p14:cNvContentPartPr/>
              <p14:nvPr/>
            </p14:nvContentPartPr>
            <p14:xfrm>
              <a:off x="11292960" y="3159240"/>
              <a:ext cx="147600" cy="114480"/>
            </p14:xfrm>
          </p:contentPart>
        </mc:Choice>
        <mc:Fallback xmlns="">
          <p:pic>
            <p:nvPicPr>
              <p:cNvPr id="346" name="Entrada de lápiz 345">
                <a:extLst>
                  <a:ext uri="{FF2B5EF4-FFF2-40B4-BE49-F238E27FC236}">
                    <a16:creationId xmlns:a16="http://schemas.microsoft.com/office/drawing/2014/main" id="{63A19189-ACD9-4AD5-BC17-264D2F448645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1284320" y="3150240"/>
                <a:ext cx="1652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02" name="Entrada de lápiz 201">
                <a:extLst>
                  <a:ext uri="{FF2B5EF4-FFF2-40B4-BE49-F238E27FC236}">
                    <a16:creationId xmlns:a16="http://schemas.microsoft.com/office/drawing/2014/main" id="{DBD300B0-2547-4505-9FF1-45C973423567}"/>
                  </a:ext>
                </a:extLst>
              </p14:cNvPr>
              <p14:cNvContentPartPr/>
              <p14:nvPr/>
            </p14:nvContentPartPr>
            <p14:xfrm>
              <a:off x="1039800" y="4752960"/>
              <a:ext cx="175680" cy="23400"/>
            </p14:xfrm>
          </p:contentPart>
        </mc:Choice>
        <mc:Fallback xmlns="">
          <p:pic>
            <p:nvPicPr>
              <p:cNvPr id="202" name="Entrada de lápiz 201">
                <a:extLst>
                  <a:ext uri="{FF2B5EF4-FFF2-40B4-BE49-F238E27FC236}">
                    <a16:creationId xmlns:a16="http://schemas.microsoft.com/office/drawing/2014/main" id="{DBD300B0-2547-4505-9FF1-45C973423567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030800" y="4743960"/>
                <a:ext cx="1933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04" name="Entrada de lápiz 203">
                <a:extLst>
                  <a:ext uri="{FF2B5EF4-FFF2-40B4-BE49-F238E27FC236}">
                    <a16:creationId xmlns:a16="http://schemas.microsoft.com/office/drawing/2014/main" id="{CFA8098D-B274-4979-A227-A97C25B60AF1}"/>
                  </a:ext>
                </a:extLst>
              </p14:cNvPr>
              <p14:cNvContentPartPr/>
              <p14:nvPr/>
            </p14:nvContentPartPr>
            <p14:xfrm>
              <a:off x="1102800" y="4787880"/>
              <a:ext cx="85320" cy="462960"/>
            </p14:xfrm>
          </p:contentPart>
        </mc:Choice>
        <mc:Fallback xmlns="">
          <p:pic>
            <p:nvPicPr>
              <p:cNvPr id="204" name="Entrada de lápiz 203">
                <a:extLst>
                  <a:ext uri="{FF2B5EF4-FFF2-40B4-BE49-F238E27FC236}">
                    <a16:creationId xmlns:a16="http://schemas.microsoft.com/office/drawing/2014/main" id="{CFA8098D-B274-4979-A227-A97C25B60AF1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093800" y="4778880"/>
                <a:ext cx="10296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05" name="Entrada de lápiz 204">
                <a:extLst>
                  <a:ext uri="{FF2B5EF4-FFF2-40B4-BE49-F238E27FC236}">
                    <a16:creationId xmlns:a16="http://schemas.microsoft.com/office/drawing/2014/main" id="{8B59453C-7012-470E-A2F4-BED24CD2F87B}"/>
                  </a:ext>
                </a:extLst>
              </p14:cNvPr>
              <p14:cNvContentPartPr/>
              <p14:nvPr/>
            </p14:nvContentPartPr>
            <p14:xfrm>
              <a:off x="1390440" y="4846920"/>
              <a:ext cx="217800" cy="189000"/>
            </p14:xfrm>
          </p:contentPart>
        </mc:Choice>
        <mc:Fallback xmlns="">
          <p:pic>
            <p:nvPicPr>
              <p:cNvPr id="205" name="Entrada de lápiz 204">
                <a:extLst>
                  <a:ext uri="{FF2B5EF4-FFF2-40B4-BE49-F238E27FC236}">
                    <a16:creationId xmlns:a16="http://schemas.microsoft.com/office/drawing/2014/main" id="{8B59453C-7012-470E-A2F4-BED24CD2F87B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1381800" y="4838280"/>
                <a:ext cx="2354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06" name="Entrada de lápiz 205">
                <a:extLst>
                  <a:ext uri="{FF2B5EF4-FFF2-40B4-BE49-F238E27FC236}">
                    <a16:creationId xmlns:a16="http://schemas.microsoft.com/office/drawing/2014/main" id="{A494AA35-1BD2-4B3E-A0D3-E175B15F71B4}"/>
                  </a:ext>
                </a:extLst>
              </p14:cNvPr>
              <p14:cNvContentPartPr/>
              <p14:nvPr/>
            </p14:nvContentPartPr>
            <p14:xfrm>
              <a:off x="1649640" y="4900920"/>
              <a:ext cx="7560" cy="150840"/>
            </p14:xfrm>
          </p:contentPart>
        </mc:Choice>
        <mc:Fallback xmlns="">
          <p:pic>
            <p:nvPicPr>
              <p:cNvPr id="206" name="Entrada de lápiz 205">
                <a:extLst>
                  <a:ext uri="{FF2B5EF4-FFF2-40B4-BE49-F238E27FC236}">
                    <a16:creationId xmlns:a16="http://schemas.microsoft.com/office/drawing/2014/main" id="{A494AA35-1BD2-4B3E-A0D3-E175B15F71B4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1641000" y="4892280"/>
                <a:ext cx="2520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07" name="Entrada de lápiz 206">
                <a:extLst>
                  <a:ext uri="{FF2B5EF4-FFF2-40B4-BE49-F238E27FC236}">
                    <a16:creationId xmlns:a16="http://schemas.microsoft.com/office/drawing/2014/main" id="{70D21A35-8BAF-47D4-8D22-BE09B38AB2D5}"/>
                  </a:ext>
                </a:extLst>
              </p14:cNvPr>
              <p14:cNvContentPartPr/>
              <p14:nvPr/>
            </p14:nvContentPartPr>
            <p14:xfrm>
              <a:off x="1564680" y="4944480"/>
              <a:ext cx="184680" cy="52920"/>
            </p14:xfrm>
          </p:contentPart>
        </mc:Choice>
        <mc:Fallback xmlns="">
          <p:pic>
            <p:nvPicPr>
              <p:cNvPr id="207" name="Entrada de lápiz 206">
                <a:extLst>
                  <a:ext uri="{FF2B5EF4-FFF2-40B4-BE49-F238E27FC236}">
                    <a16:creationId xmlns:a16="http://schemas.microsoft.com/office/drawing/2014/main" id="{70D21A35-8BAF-47D4-8D22-BE09B38AB2D5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555680" y="4935480"/>
                <a:ext cx="2023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08" name="Entrada de lápiz 207">
                <a:extLst>
                  <a:ext uri="{FF2B5EF4-FFF2-40B4-BE49-F238E27FC236}">
                    <a16:creationId xmlns:a16="http://schemas.microsoft.com/office/drawing/2014/main" id="{B1C149C6-7ACF-4C5C-B6D6-A0568F52240C}"/>
                  </a:ext>
                </a:extLst>
              </p14:cNvPr>
              <p14:cNvContentPartPr/>
              <p14:nvPr/>
            </p14:nvContentPartPr>
            <p14:xfrm>
              <a:off x="1733880" y="4925400"/>
              <a:ext cx="106920" cy="130680"/>
            </p14:xfrm>
          </p:contentPart>
        </mc:Choice>
        <mc:Fallback xmlns="">
          <p:pic>
            <p:nvPicPr>
              <p:cNvPr id="208" name="Entrada de lápiz 207">
                <a:extLst>
                  <a:ext uri="{FF2B5EF4-FFF2-40B4-BE49-F238E27FC236}">
                    <a16:creationId xmlns:a16="http://schemas.microsoft.com/office/drawing/2014/main" id="{B1C149C6-7ACF-4C5C-B6D6-A0568F52240C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724880" y="4916400"/>
                <a:ext cx="12456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209" name="Entrada de lápiz 208">
                <a:extLst>
                  <a:ext uri="{FF2B5EF4-FFF2-40B4-BE49-F238E27FC236}">
                    <a16:creationId xmlns:a16="http://schemas.microsoft.com/office/drawing/2014/main" id="{129AE3C3-5F81-45C9-B500-171B31487E09}"/>
                  </a:ext>
                </a:extLst>
              </p14:cNvPr>
              <p14:cNvContentPartPr/>
              <p14:nvPr/>
            </p14:nvContentPartPr>
            <p14:xfrm>
              <a:off x="1882560" y="4999200"/>
              <a:ext cx="83520" cy="78120"/>
            </p14:xfrm>
          </p:contentPart>
        </mc:Choice>
        <mc:Fallback xmlns="">
          <p:pic>
            <p:nvPicPr>
              <p:cNvPr id="209" name="Entrada de lápiz 208">
                <a:extLst>
                  <a:ext uri="{FF2B5EF4-FFF2-40B4-BE49-F238E27FC236}">
                    <a16:creationId xmlns:a16="http://schemas.microsoft.com/office/drawing/2014/main" id="{129AE3C3-5F81-45C9-B500-171B31487E09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1873560" y="4990200"/>
                <a:ext cx="1011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64" name="Entrada de lápiz 163">
                <a:extLst>
                  <a:ext uri="{FF2B5EF4-FFF2-40B4-BE49-F238E27FC236}">
                    <a16:creationId xmlns:a16="http://schemas.microsoft.com/office/drawing/2014/main" id="{6889354B-7FB0-44C8-8C04-A60280E1F12D}"/>
                  </a:ext>
                </a:extLst>
              </p14:cNvPr>
              <p14:cNvContentPartPr/>
              <p14:nvPr/>
            </p14:nvContentPartPr>
            <p14:xfrm>
              <a:off x="3724680" y="3522480"/>
              <a:ext cx="36720" cy="178560"/>
            </p14:xfrm>
          </p:contentPart>
        </mc:Choice>
        <mc:Fallback xmlns="">
          <p:pic>
            <p:nvPicPr>
              <p:cNvPr id="164" name="Entrada de lápiz 163">
                <a:extLst>
                  <a:ext uri="{FF2B5EF4-FFF2-40B4-BE49-F238E27FC236}">
                    <a16:creationId xmlns:a16="http://schemas.microsoft.com/office/drawing/2014/main" id="{6889354B-7FB0-44C8-8C04-A60280E1F12D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3716040" y="3513840"/>
                <a:ext cx="543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65" name="Entrada de lápiz 164">
                <a:extLst>
                  <a:ext uri="{FF2B5EF4-FFF2-40B4-BE49-F238E27FC236}">
                    <a16:creationId xmlns:a16="http://schemas.microsoft.com/office/drawing/2014/main" id="{B84A4D6A-A82B-4D44-BFF6-CF154DA9C570}"/>
                  </a:ext>
                </a:extLst>
              </p14:cNvPr>
              <p14:cNvContentPartPr/>
              <p14:nvPr/>
            </p14:nvContentPartPr>
            <p14:xfrm>
              <a:off x="3472680" y="3583680"/>
              <a:ext cx="349920" cy="29160"/>
            </p14:xfrm>
          </p:contentPart>
        </mc:Choice>
        <mc:Fallback xmlns="">
          <p:pic>
            <p:nvPicPr>
              <p:cNvPr id="165" name="Entrada de lápiz 164">
                <a:extLst>
                  <a:ext uri="{FF2B5EF4-FFF2-40B4-BE49-F238E27FC236}">
                    <a16:creationId xmlns:a16="http://schemas.microsoft.com/office/drawing/2014/main" id="{B84A4D6A-A82B-4D44-BFF6-CF154DA9C570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3464040" y="3575040"/>
                <a:ext cx="3675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66" name="Entrada de lápiz 165">
                <a:extLst>
                  <a:ext uri="{FF2B5EF4-FFF2-40B4-BE49-F238E27FC236}">
                    <a16:creationId xmlns:a16="http://schemas.microsoft.com/office/drawing/2014/main" id="{65682560-237D-4D4C-8508-C8CCE371F30F}"/>
                  </a:ext>
                </a:extLst>
              </p14:cNvPr>
              <p14:cNvContentPartPr/>
              <p14:nvPr/>
            </p14:nvContentPartPr>
            <p14:xfrm>
              <a:off x="3876960" y="3553800"/>
              <a:ext cx="14400" cy="142920"/>
            </p14:xfrm>
          </p:contentPart>
        </mc:Choice>
        <mc:Fallback xmlns="">
          <p:pic>
            <p:nvPicPr>
              <p:cNvPr id="166" name="Entrada de lápiz 165">
                <a:extLst>
                  <a:ext uri="{FF2B5EF4-FFF2-40B4-BE49-F238E27FC236}">
                    <a16:creationId xmlns:a16="http://schemas.microsoft.com/office/drawing/2014/main" id="{65682560-237D-4D4C-8508-C8CCE371F30F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3868320" y="3544800"/>
                <a:ext cx="320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67" name="Entrada de lápiz 166">
                <a:extLst>
                  <a:ext uri="{FF2B5EF4-FFF2-40B4-BE49-F238E27FC236}">
                    <a16:creationId xmlns:a16="http://schemas.microsoft.com/office/drawing/2014/main" id="{0C5F8797-56CE-43D8-9DD6-328BC9BD22D2}"/>
                  </a:ext>
                </a:extLst>
              </p14:cNvPr>
              <p14:cNvContentPartPr/>
              <p14:nvPr/>
            </p14:nvContentPartPr>
            <p14:xfrm>
              <a:off x="3810720" y="3569640"/>
              <a:ext cx="271440" cy="129240"/>
            </p14:xfrm>
          </p:contentPart>
        </mc:Choice>
        <mc:Fallback xmlns="">
          <p:pic>
            <p:nvPicPr>
              <p:cNvPr id="167" name="Entrada de lápiz 166">
                <a:extLst>
                  <a:ext uri="{FF2B5EF4-FFF2-40B4-BE49-F238E27FC236}">
                    <a16:creationId xmlns:a16="http://schemas.microsoft.com/office/drawing/2014/main" id="{0C5F8797-56CE-43D8-9DD6-328BC9BD22D2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3802080" y="3560640"/>
                <a:ext cx="2890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68" name="Entrada de lápiz 167">
                <a:extLst>
                  <a:ext uri="{FF2B5EF4-FFF2-40B4-BE49-F238E27FC236}">
                    <a16:creationId xmlns:a16="http://schemas.microsoft.com/office/drawing/2014/main" id="{A2523E68-78D2-449D-AF6B-13B51983A1E6}"/>
                  </a:ext>
                </a:extLst>
              </p14:cNvPr>
              <p14:cNvContentPartPr/>
              <p14:nvPr/>
            </p14:nvContentPartPr>
            <p14:xfrm>
              <a:off x="4129680" y="3546960"/>
              <a:ext cx="192960" cy="148320"/>
            </p14:xfrm>
          </p:contentPart>
        </mc:Choice>
        <mc:Fallback xmlns="">
          <p:pic>
            <p:nvPicPr>
              <p:cNvPr id="168" name="Entrada de lápiz 167">
                <a:extLst>
                  <a:ext uri="{FF2B5EF4-FFF2-40B4-BE49-F238E27FC236}">
                    <a16:creationId xmlns:a16="http://schemas.microsoft.com/office/drawing/2014/main" id="{A2523E68-78D2-449D-AF6B-13B51983A1E6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4120680" y="3537960"/>
                <a:ext cx="2106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169" name="Entrada de lápiz 168">
                <a:extLst>
                  <a:ext uri="{FF2B5EF4-FFF2-40B4-BE49-F238E27FC236}">
                    <a16:creationId xmlns:a16="http://schemas.microsoft.com/office/drawing/2014/main" id="{F6E4D10A-7D29-4C54-A6E6-C04EE2230ADE}"/>
                  </a:ext>
                </a:extLst>
              </p14:cNvPr>
              <p14:cNvContentPartPr/>
              <p14:nvPr/>
            </p14:nvContentPartPr>
            <p14:xfrm>
              <a:off x="4111680" y="3600960"/>
              <a:ext cx="117000" cy="32760"/>
            </p14:xfrm>
          </p:contentPart>
        </mc:Choice>
        <mc:Fallback xmlns="">
          <p:pic>
            <p:nvPicPr>
              <p:cNvPr id="169" name="Entrada de lápiz 168">
                <a:extLst>
                  <a:ext uri="{FF2B5EF4-FFF2-40B4-BE49-F238E27FC236}">
                    <a16:creationId xmlns:a16="http://schemas.microsoft.com/office/drawing/2014/main" id="{F6E4D10A-7D29-4C54-A6E6-C04EE2230ADE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4103040" y="3591960"/>
                <a:ext cx="1346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170" name="Entrada de lápiz 169">
                <a:extLst>
                  <a:ext uri="{FF2B5EF4-FFF2-40B4-BE49-F238E27FC236}">
                    <a16:creationId xmlns:a16="http://schemas.microsoft.com/office/drawing/2014/main" id="{398C8E1B-1B13-4322-AA09-B9B22941F102}"/>
                  </a:ext>
                </a:extLst>
              </p14:cNvPr>
              <p14:cNvContentPartPr/>
              <p14:nvPr/>
            </p14:nvContentPartPr>
            <p14:xfrm>
              <a:off x="4066320" y="3545880"/>
              <a:ext cx="159840" cy="31320"/>
            </p14:xfrm>
          </p:contentPart>
        </mc:Choice>
        <mc:Fallback xmlns="">
          <p:pic>
            <p:nvPicPr>
              <p:cNvPr id="170" name="Entrada de lápiz 169">
                <a:extLst>
                  <a:ext uri="{FF2B5EF4-FFF2-40B4-BE49-F238E27FC236}">
                    <a16:creationId xmlns:a16="http://schemas.microsoft.com/office/drawing/2014/main" id="{398C8E1B-1B13-4322-AA09-B9B22941F102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4057320" y="3536880"/>
                <a:ext cx="1774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171" name="Entrada de lápiz 170">
                <a:extLst>
                  <a:ext uri="{FF2B5EF4-FFF2-40B4-BE49-F238E27FC236}">
                    <a16:creationId xmlns:a16="http://schemas.microsoft.com/office/drawing/2014/main" id="{9C99329E-1A23-4C32-89CC-AA7FEE1B5704}"/>
                  </a:ext>
                </a:extLst>
              </p14:cNvPr>
              <p14:cNvContentPartPr/>
              <p14:nvPr/>
            </p14:nvContentPartPr>
            <p14:xfrm>
              <a:off x="4281960" y="3533640"/>
              <a:ext cx="167760" cy="131400"/>
            </p14:xfrm>
          </p:contentPart>
        </mc:Choice>
        <mc:Fallback xmlns="">
          <p:pic>
            <p:nvPicPr>
              <p:cNvPr id="171" name="Entrada de lápiz 170">
                <a:extLst>
                  <a:ext uri="{FF2B5EF4-FFF2-40B4-BE49-F238E27FC236}">
                    <a16:creationId xmlns:a16="http://schemas.microsoft.com/office/drawing/2014/main" id="{9C99329E-1A23-4C32-89CC-AA7FEE1B5704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4273320" y="3524640"/>
                <a:ext cx="1854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172" name="Entrada de lápiz 171">
                <a:extLst>
                  <a:ext uri="{FF2B5EF4-FFF2-40B4-BE49-F238E27FC236}">
                    <a16:creationId xmlns:a16="http://schemas.microsoft.com/office/drawing/2014/main" id="{22A8B536-5EA4-431E-B535-ADFEDEF10AC7}"/>
                  </a:ext>
                </a:extLst>
              </p14:cNvPr>
              <p14:cNvContentPartPr/>
              <p14:nvPr/>
            </p14:nvContentPartPr>
            <p14:xfrm>
              <a:off x="4481760" y="3530400"/>
              <a:ext cx="150480" cy="148320"/>
            </p14:xfrm>
          </p:contentPart>
        </mc:Choice>
        <mc:Fallback xmlns="">
          <p:pic>
            <p:nvPicPr>
              <p:cNvPr id="172" name="Entrada de lápiz 171">
                <a:extLst>
                  <a:ext uri="{FF2B5EF4-FFF2-40B4-BE49-F238E27FC236}">
                    <a16:creationId xmlns:a16="http://schemas.microsoft.com/office/drawing/2014/main" id="{22A8B536-5EA4-431E-B535-ADFEDEF10AC7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4472760" y="3521760"/>
                <a:ext cx="168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173" name="Entrada de lápiz 172">
                <a:extLst>
                  <a:ext uri="{FF2B5EF4-FFF2-40B4-BE49-F238E27FC236}">
                    <a16:creationId xmlns:a16="http://schemas.microsoft.com/office/drawing/2014/main" id="{F18FB64F-1202-4496-90B1-BE747BE2E845}"/>
                  </a:ext>
                </a:extLst>
              </p14:cNvPr>
              <p14:cNvContentPartPr/>
              <p14:nvPr/>
            </p14:nvContentPartPr>
            <p14:xfrm>
              <a:off x="4423440" y="3541560"/>
              <a:ext cx="198720" cy="83520"/>
            </p14:xfrm>
          </p:contentPart>
        </mc:Choice>
        <mc:Fallback xmlns="">
          <p:pic>
            <p:nvPicPr>
              <p:cNvPr id="173" name="Entrada de lápiz 172">
                <a:extLst>
                  <a:ext uri="{FF2B5EF4-FFF2-40B4-BE49-F238E27FC236}">
                    <a16:creationId xmlns:a16="http://schemas.microsoft.com/office/drawing/2014/main" id="{F18FB64F-1202-4496-90B1-BE747BE2E845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4414800" y="3532920"/>
                <a:ext cx="2163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174" name="Entrada de lápiz 173">
                <a:extLst>
                  <a:ext uri="{FF2B5EF4-FFF2-40B4-BE49-F238E27FC236}">
                    <a16:creationId xmlns:a16="http://schemas.microsoft.com/office/drawing/2014/main" id="{C9215E10-3AE4-4592-8E4E-CF67C76DF3BC}"/>
                  </a:ext>
                </a:extLst>
              </p14:cNvPr>
              <p14:cNvContentPartPr/>
              <p14:nvPr/>
            </p14:nvContentPartPr>
            <p14:xfrm>
              <a:off x="4694880" y="3545160"/>
              <a:ext cx="193680" cy="105840"/>
            </p14:xfrm>
          </p:contentPart>
        </mc:Choice>
        <mc:Fallback xmlns="">
          <p:pic>
            <p:nvPicPr>
              <p:cNvPr id="174" name="Entrada de lápiz 173">
                <a:extLst>
                  <a:ext uri="{FF2B5EF4-FFF2-40B4-BE49-F238E27FC236}">
                    <a16:creationId xmlns:a16="http://schemas.microsoft.com/office/drawing/2014/main" id="{C9215E10-3AE4-4592-8E4E-CF67C76DF3BC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4686240" y="3536520"/>
                <a:ext cx="21132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175" name="Entrada de lápiz 174">
                <a:extLst>
                  <a:ext uri="{FF2B5EF4-FFF2-40B4-BE49-F238E27FC236}">
                    <a16:creationId xmlns:a16="http://schemas.microsoft.com/office/drawing/2014/main" id="{575C591A-F034-4CEB-B64D-DD7CAC4E9F36}"/>
                  </a:ext>
                </a:extLst>
              </p14:cNvPr>
              <p14:cNvContentPartPr/>
              <p14:nvPr/>
            </p14:nvContentPartPr>
            <p14:xfrm>
              <a:off x="4986480" y="3433200"/>
              <a:ext cx="28080" cy="181800"/>
            </p14:xfrm>
          </p:contentPart>
        </mc:Choice>
        <mc:Fallback xmlns="">
          <p:pic>
            <p:nvPicPr>
              <p:cNvPr id="175" name="Entrada de lápiz 174">
                <a:extLst>
                  <a:ext uri="{FF2B5EF4-FFF2-40B4-BE49-F238E27FC236}">
                    <a16:creationId xmlns:a16="http://schemas.microsoft.com/office/drawing/2014/main" id="{575C591A-F034-4CEB-B64D-DD7CAC4E9F36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4977840" y="3424200"/>
                <a:ext cx="457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176" name="Entrada de lápiz 175">
                <a:extLst>
                  <a:ext uri="{FF2B5EF4-FFF2-40B4-BE49-F238E27FC236}">
                    <a16:creationId xmlns:a16="http://schemas.microsoft.com/office/drawing/2014/main" id="{AD5A37A6-5AA7-4D16-8BAF-322C2E620F18}"/>
                  </a:ext>
                </a:extLst>
              </p14:cNvPr>
              <p14:cNvContentPartPr/>
              <p14:nvPr/>
            </p14:nvContentPartPr>
            <p14:xfrm>
              <a:off x="5048760" y="3438600"/>
              <a:ext cx="253800" cy="203400"/>
            </p14:xfrm>
          </p:contentPart>
        </mc:Choice>
        <mc:Fallback xmlns="">
          <p:pic>
            <p:nvPicPr>
              <p:cNvPr id="176" name="Entrada de lápiz 175">
                <a:extLst>
                  <a:ext uri="{FF2B5EF4-FFF2-40B4-BE49-F238E27FC236}">
                    <a16:creationId xmlns:a16="http://schemas.microsoft.com/office/drawing/2014/main" id="{AD5A37A6-5AA7-4D16-8BAF-322C2E620F18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5040120" y="3429600"/>
                <a:ext cx="2714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179" name="Entrada de lápiz 178">
                <a:extLst>
                  <a:ext uri="{FF2B5EF4-FFF2-40B4-BE49-F238E27FC236}">
                    <a16:creationId xmlns:a16="http://schemas.microsoft.com/office/drawing/2014/main" id="{C7D326D8-DC0C-4F69-B081-1593FD312CAA}"/>
                  </a:ext>
                </a:extLst>
              </p14:cNvPr>
              <p14:cNvContentPartPr/>
              <p14:nvPr/>
            </p14:nvContentPartPr>
            <p14:xfrm>
              <a:off x="705360" y="3594480"/>
              <a:ext cx="163440" cy="131760"/>
            </p14:xfrm>
          </p:contentPart>
        </mc:Choice>
        <mc:Fallback xmlns="">
          <p:pic>
            <p:nvPicPr>
              <p:cNvPr id="179" name="Entrada de lápiz 178">
                <a:extLst>
                  <a:ext uri="{FF2B5EF4-FFF2-40B4-BE49-F238E27FC236}">
                    <a16:creationId xmlns:a16="http://schemas.microsoft.com/office/drawing/2014/main" id="{C7D326D8-DC0C-4F69-B081-1593FD312CAA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696360" y="3585840"/>
                <a:ext cx="18108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180" name="Entrada de lápiz 179">
                <a:extLst>
                  <a:ext uri="{FF2B5EF4-FFF2-40B4-BE49-F238E27FC236}">
                    <a16:creationId xmlns:a16="http://schemas.microsoft.com/office/drawing/2014/main" id="{17B3E418-E7FA-4766-A6AC-8C5D70DB8851}"/>
                  </a:ext>
                </a:extLst>
              </p14:cNvPr>
              <p14:cNvContentPartPr/>
              <p14:nvPr/>
            </p14:nvContentPartPr>
            <p14:xfrm>
              <a:off x="694200" y="3648840"/>
              <a:ext cx="86040" cy="20880"/>
            </p14:xfrm>
          </p:contentPart>
        </mc:Choice>
        <mc:Fallback xmlns="">
          <p:pic>
            <p:nvPicPr>
              <p:cNvPr id="180" name="Entrada de lápiz 179">
                <a:extLst>
                  <a:ext uri="{FF2B5EF4-FFF2-40B4-BE49-F238E27FC236}">
                    <a16:creationId xmlns:a16="http://schemas.microsoft.com/office/drawing/2014/main" id="{17B3E418-E7FA-4766-A6AC-8C5D70DB8851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85200" y="3639840"/>
                <a:ext cx="1036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181" name="Entrada de lápiz 180">
                <a:extLst>
                  <a:ext uri="{FF2B5EF4-FFF2-40B4-BE49-F238E27FC236}">
                    <a16:creationId xmlns:a16="http://schemas.microsoft.com/office/drawing/2014/main" id="{B3EDD490-8C6B-488B-B33F-544438E247D2}"/>
                  </a:ext>
                </a:extLst>
              </p14:cNvPr>
              <p14:cNvContentPartPr/>
              <p14:nvPr/>
            </p14:nvContentPartPr>
            <p14:xfrm>
              <a:off x="656400" y="3584760"/>
              <a:ext cx="182880" cy="26640"/>
            </p14:xfrm>
          </p:contentPart>
        </mc:Choice>
        <mc:Fallback xmlns="">
          <p:pic>
            <p:nvPicPr>
              <p:cNvPr id="181" name="Entrada de lápiz 180">
                <a:extLst>
                  <a:ext uri="{FF2B5EF4-FFF2-40B4-BE49-F238E27FC236}">
                    <a16:creationId xmlns:a16="http://schemas.microsoft.com/office/drawing/2014/main" id="{B3EDD490-8C6B-488B-B33F-544438E247D2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47400" y="3576120"/>
                <a:ext cx="20052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182" name="Entrada de lápiz 181">
                <a:extLst>
                  <a:ext uri="{FF2B5EF4-FFF2-40B4-BE49-F238E27FC236}">
                    <a16:creationId xmlns:a16="http://schemas.microsoft.com/office/drawing/2014/main" id="{61A97BAB-6BC0-4264-A940-B5294A823FB1}"/>
                  </a:ext>
                </a:extLst>
              </p14:cNvPr>
              <p14:cNvContentPartPr/>
              <p14:nvPr/>
            </p14:nvContentPartPr>
            <p14:xfrm>
              <a:off x="908400" y="3573960"/>
              <a:ext cx="144360" cy="119880"/>
            </p14:xfrm>
          </p:contentPart>
        </mc:Choice>
        <mc:Fallback xmlns="">
          <p:pic>
            <p:nvPicPr>
              <p:cNvPr id="182" name="Entrada de lápiz 181">
                <a:extLst>
                  <a:ext uri="{FF2B5EF4-FFF2-40B4-BE49-F238E27FC236}">
                    <a16:creationId xmlns:a16="http://schemas.microsoft.com/office/drawing/2014/main" id="{61A97BAB-6BC0-4264-A940-B5294A823FB1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899400" y="3565320"/>
                <a:ext cx="16200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183" name="Entrada de lápiz 182">
                <a:extLst>
                  <a:ext uri="{FF2B5EF4-FFF2-40B4-BE49-F238E27FC236}">
                    <a16:creationId xmlns:a16="http://schemas.microsoft.com/office/drawing/2014/main" id="{F4F8C1E7-CDBD-4BE1-885A-31163F4230A6}"/>
                  </a:ext>
                </a:extLst>
              </p14:cNvPr>
              <p14:cNvContentPartPr/>
              <p14:nvPr/>
            </p14:nvContentPartPr>
            <p14:xfrm>
              <a:off x="937200" y="3620400"/>
              <a:ext cx="128520" cy="77760"/>
            </p14:xfrm>
          </p:contentPart>
        </mc:Choice>
        <mc:Fallback xmlns="">
          <p:pic>
            <p:nvPicPr>
              <p:cNvPr id="183" name="Entrada de lápiz 182">
                <a:extLst>
                  <a:ext uri="{FF2B5EF4-FFF2-40B4-BE49-F238E27FC236}">
                    <a16:creationId xmlns:a16="http://schemas.microsoft.com/office/drawing/2014/main" id="{F4F8C1E7-CDBD-4BE1-885A-31163F4230A6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928560" y="3611400"/>
                <a:ext cx="1461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184" name="Entrada de lápiz 183">
                <a:extLst>
                  <a:ext uri="{FF2B5EF4-FFF2-40B4-BE49-F238E27FC236}">
                    <a16:creationId xmlns:a16="http://schemas.microsoft.com/office/drawing/2014/main" id="{91DFB473-6FCB-42EB-86A0-C03519E304E5}"/>
                  </a:ext>
                </a:extLst>
              </p14:cNvPr>
              <p14:cNvContentPartPr/>
              <p14:nvPr/>
            </p14:nvContentPartPr>
            <p14:xfrm>
              <a:off x="1093440" y="3594120"/>
              <a:ext cx="115200" cy="90720"/>
            </p14:xfrm>
          </p:contentPart>
        </mc:Choice>
        <mc:Fallback xmlns="">
          <p:pic>
            <p:nvPicPr>
              <p:cNvPr id="184" name="Entrada de lápiz 183">
                <a:extLst>
                  <a:ext uri="{FF2B5EF4-FFF2-40B4-BE49-F238E27FC236}">
                    <a16:creationId xmlns:a16="http://schemas.microsoft.com/office/drawing/2014/main" id="{91DFB473-6FCB-42EB-86A0-C03519E304E5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1084800" y="3585120"/>
                <a:ext cx="13284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185" name="Entrada de lápiz 184">
                <a:extLst>
                  <a:ext uri="{FF2B5EF4-FFF2-40B4-BE49-F238E27FC236}">
                    <a16:creationId xmlns:a16="http://schemas.microsoft.com/office/drawing/2014/main" id="{D4855A33-430E-443F-824F-FF5A831E5665}"/>
                  </a:ext>
                </a:extLst>
              </p14:cNvPr>
              <p14:cNvContentPartPr/>
              <p14:nvPr/>
            </p14:nvContentPartPr>
            <p14:xfrm>
              <a:off x="1245720" y="3577200"/>
              <a:ext cx="65880" cy="78120"/>
            </p14:xfrm>
          </p:contentPart>
        </mc:Choice>
        <mc:Fallback xmlns="">
          <p:pic>
            <p:nvPicPr>
              <p:cNvPr id="185" name="Entrada de lápiz 184">
                <a:extLst>
                  <a:ext uri="{FF2B5EF4-FFF2-40B4-BE49-F238E27FC236}">
                    <a16:creationId xmlns:a16="http://schemas.microsoft.com/office/drawing/2014/main" id="{D4855A33-430E-443F-824F-FF5A831E5665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1237080" y="3568560"/>
                <a:ext cx="835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186" name="Entrada de lápiz 185">
                <a:extLst>
                  <a:ext uri="{FF2B5EF4-FFF2-40B4-BE49-F238E27FC236}">
                    <a16:creationId xmlns:a16="http://schemas.microsoft.com/office/drawing/2014/main" id="{BCEC021B-639B-4C3E-A517-0AB5CED6E97F}"/>
                  </a:ext>
                </a:extLst>
              </p14:cNvPr>
              <p14:cNvContentPartPr/>
              <p14:nvPr/>
            </p14:nvContentPartPr>
            <p14:xfrm>
              <a:off x="1243200" y="3455880"/>
              <a:ext cx="31320" cy="59040"/>
            </p14:xfrm>
          </p:contentPart>
        </mc:Choice>
        <mc:Fallback xmlns="">
          <p:pic>
            <p:nvPicPr>
              <p:cNvPr id="186" name="Entrada de lápiz 185">
                <a:extLst>
                  <a:ext uri="{FF2B5EF4-FFF2-40B4-BE49-F238E27FC236}">
                    <a16:creationId xmlns:a16="http://schemas.microsoft.com/office/drawing/2014/main" id="{BCEC021B-639B-4C3E-A517-0AB5CED6E97F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1234200" y="3447240"/>
                <a:ext cx="489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187" name="Entrada de lápiz 186">
                <a:extLst>
                  <a:ext uri="{FF2B5EF4-FFF2-40B4-BE49-F238E27FC236}">
                    <a16:creationId xmlns:a16="http://schemas.microsoft.com/office/drawing/2014/main" id="{DB39019B-5DCB-4747-8F78-17EBD349C363}"/>
                  </a:ext>
                </a:extLst>
              </p14:cNvPr>
              <p14:cNvContentPartPr/>
              <p14:nvPr/>
            </p14:nvContentPartPr>
            <p14:xfrm>
              <a:off x="1364520" y="3517080"/>
              <a:ext cx="140400" cy="136440"/>
            </p14:xfrm>
          </p:contentPart>
        </mc:Choice>
        <mc:Fallback xmlns="">
          <p:pic>
            <p:nvPicPr>
              <p:cNvPr id="187" name="Entrada de lápiz 186">
                <a:extLst>
                  <a:ext uri="{FF2B5EF4-FFF2-40B4-BE49-F238E27FC236}">
                    <a16:creationId xmlns:a16="http://schemas.microsoft.com/office/drawing/2014/main" id="{DB39019B-5DCB-4747-8F78-17EBD349C363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1355880" y="3508440"/>
                <a:ext cx="1580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188" name="Entrada de lápiz 187">
                <a:extLst>
                  <a:ext uri="{FF2B5EF4-FFF2-40B4-BE49-F238E27FC236}">
                    <a16:creationId xmlns:a16="http://schemas.microsoft.com/office/drawing/2014/main" id="{88382039-B55D-4BB0-B5B3-DE6EB6224075}"/>
                  </a:ext>
                </a:extLst>
              </p14:cNvPr>
              <p14:cNvContentPartPr/>
              <p14:nvPr/>
            </p14:nvContentPartPr>
            <p14:xfrm>
              <a:off x="1551000" y="3510960"/>
              <a:ext cx="187200" cy="136080"/>
            </p14:xfrm>
          </p:contentPart>
        </mc:Choice>
        <mc:Fallback xmlns="">
          <p:pic>
            <p:nvPicPr>
              <p:cNvPr id="188" name="Entrada de lápiz 187">
                <a:extLst>
                  <a:ext uri="{FF2B5EF4-FFF2-40B4-BE49-F238E27FC236}">
                    <a16:creationId xmlns:a16="http://schemas.microsoft.com/office/drawing/2014/main" id="{88382039-B55D-4BB0-B5B3-DE6EB6224075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1542360" y="3501960"/>
                <a:ext cx="2048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189" name="Entrada de lápiz 188">
                <a:extLst>
                  <a:ext uri="{FF2B5EF4-FFF2-40B4-BE49-F238E27FC236}">
                    <a16:creationId xmlns:a16="http://schemas.microsoft.com/office/drawing/2014/main" id="{0E236AB2-DD1C-4208-A702-D583F4F71F6E}"/>
                  </a:ext>
                </a:extLst>
              </p14:cNvPr>
              <p14:cNvContentPartPr/>
              <p14:nvPr/>
            </p14:nvContentPartPr>
            <p14:xfrm>
              <a:off x="1847640" y="3548400"/>
              <a:ext cx="169200" cy="134280"/>
            </p14:xfrm>
          </p:contentPart>
        </mc:Choice>
        <mc:Fallback xmlns="">
          <p:pic>
            <p:nvPicPr>
              <p:cNvPr id="189" name="Entrada de lápiz 188">
                <a:extLst>
                  <a:ext uri="{FF2B5EF4-FFF2-40B4-BE49-F238E27FC236}">
                    <a16:creationId xmlns:a16="http://schemas.microsoft.com/office/drawing/2014/main" id="{0E236AB2-DD1C-4208-A702-D583F4F71F6E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1838640" y="3539400"/>
                <a:ext cx="18684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190" name="Entrada de lápiz 189">
                <a:extLst>
                  <a:ext uri="{FF2B5EF4-FFF2-40B4-BE49-F238E27FC236}">
                    <a16:creationId xmlns:a16="http://schemas.microsoft.com/office/drawing/2014/main" id="{CBC3FBC9-FE80-42FF-A817-D23BE4FC3E23}"/>
                  </a:ext>
                </a:extLst>
              </p14:cNvPr>
              <p14:cNvContentPartPr/>
              <p14:nvPr/>
            </p14:nvContentPartPr>
            <p14:xfrm>
              <a:off x="2058240" y="3548400"/>
              <a:ext cx="154440" cy="110520"/>
            </p14:xfrm>
          </p:contentPart>
        </mc:Choice>
        <mc:Fallback xmlns="">
          <p:pic>
            <p:nvPicPr>
              <p:cNvPr id="190" name="Entrada de lápiz 189">
                <a:extLst>
                  <a:ext uri="{FF2B5EF4-FFF2-40B4-BE49-F238E27FC236}">
                    <a16:creationId xmlns:a16="http://schemas.microsoft.com/office/drawing/2014/main" id="{CBC3FBC9-FE80-42FF-A817-D23BE4FC3E23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2049240" y="3539400"/>
                <a:ext cx="17208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191" name="Entrada de lápiz 190">
                <a:extLst>
                  <a:ext uri="{FF2B5EF4-FFF2-40B4-BE49-F238E27FC236}">
                    <a16:creationId xmlns:a16="http://schemas.microsoft.com/office/drawing/2014/main" id="{483992F0-C87A-4BD8-81FE-D8801CD93880}"/>
                  </a:ext>
                </a:extLst>
              </p14:cNvPr>
              <p14:cNvContentPartPr/>
              <p14:nvPr/>
            </p14:nvContentPartPr>
            <p14:xfrm>
              <a:off x="2058240" y="3611040"/>
              <a:ext cx="82440" cy="10800"/>
            </p14:xfrm>
          </p:contentPart>
        </mc:Choice>
        <mc:Fallback xmlns="">
          <p:pic>
            <p:nvPicPr>
              <p:cNvPr id="191" name="Entrada de lápiz 190">
                <a:extLst>
                  <a:ext uri="{FF2B5EF4-FFF2-40B4-BE49-F238E27FC236}">
                    <a16:creationId xmlns:a16="http://schemas.microsoft.com/office/drawing/2014/main" id="{483992F0-C87A-4BD8-81FE-D8801CD93880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2049600" y="3602400"/>
                <a:ext cx="1000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192" name="Entrada de lápiz 191">
                <a:extLst>
                  <a:ext uri="{FF2B5EF4-FFF2-40B4-BE49-F238E27FC236}">
                    <a16:creationId xmlns:a16="http://schemas.microsoft.com/office/drawing/2014/main" id="{2ABE3B48-72B6-4C90-ABA5-8129ED56F9D8}"/>
                  </a:ext>
                </a:extLst>
              </p14:cNvPr>
              <p14:cNvContentPartPr/>
              <p14:nvPr/>
            </p14:nvContentPartPr>
            <p14:xfrm>
              <a:off x="2062560" y="3562080"/>
              <a:ext cx="144360" cy="29520"/>
            </p14:xfrm>
          </p:contentPart>
        </mc:Choice>
        <mc:Fallback xmlns="">
          <p:pic>
            <p:nvPicPr>
              <p:cNvPr id="192" name="Entrada de lápiz 191">
                <a:extLst>
                  <a:ext uri="{FF2B5EF4-FFF2-40B4-BE49-F238E27FC236}">
                    <a16:creationId xmlns:a16="http://schemas.microsoft.com/office/drawing/2014/main" id="{2ABE3B48-72B6-4C90-ABA5-8129ED56F9D8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2053560" y="3553440"/>
                <a:ext cx="1620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193" name="Entrada de lápiz 192">
                <a:extLst>
                  <a:ext uri="{FF2B5EF4-FFF2-40B4-BE49-F238E27FC236}">
                    <a16:creationId xmlns:a16="http://schemas.microsoft.com/office/drawing/2014/main" id="{9C388E4F-48FE-4C07-9D79-BCF7EBFDBCBA}"/>
                  </a:ext>
                </a:extLst>
              </p14:cNvPr>
              <p14:cNvContentPartPr/>
              <p14:nvPr/>
            </p14:nvContentPartPr>
            <p14:xfrm>
              <a:off x="2260200" y="3541920"/>
              <a:ext cx="179280" cy="100080"/>
            </p14:xfrm>
          </p:contentPart>
        </mc:Choice>
        <mc:Fallback xmlns="">
          <p:pic>
            <p:nvPicPr>
              <p:cNvPr id="193" name="Entrada de lápiz 192">
                <a:extLst>
                  <a:ext uri="{FF2B5EF4-FFF2-40B4-BE49-F238E27FC236}">
                    <a16:creationId xmlns:a16="http://schemas.microsoft.com/office/drawing/2014/main" id="{9C388E4F-48FE-4C07-9D79-BCF7EBFDBCBA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2251200" y="3533280"/>
                <a:ext cx="19692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194" name="Entrada de lápiz 193">
                <a:extLst>
                  <a:ext uri="{FF2B5EF4-FFF2-40B4-BE49-F238E27FC236}">
                    <a16:creationId xmlns:a16="http://schemas.microsoft.com/office/drawing/2014/main" id="{1405817D-BC7D-4E60-B656-7B2183D76000}"/>
                  </a:ext>
                </a:extLst>
              </p14:cNvPr>
              <p14:cNvContentPartPr/>
              <p14:nvPr/>
            </p14:nvContentPartPr>
            <p14:xfrm>
              <a:off x="2526600" y="3521040"/>
              <a:ext cx="59760" cy="116640"/>
            </p14:xfrm>
          </p:contentPart>
        </mc:Choice>
        <mc:Fallback xmlns="">
          <p:pic>
            <p:nvPicPr>
              <p:cNvPr id="194" name="Entrada de lápiz 193">
                <a:extLst>
                  <a:ext uri="{FF2B5EF4-FFF2-40B4-BE49-F238E27FC236}">
                    <a16:creationId xmlns:a16="http://schemas.microsoft.com/office/drawing/2014/main" id="{1405817D-BC7D-4E60-B656-7B2183D76000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2517960" y="3512040"/>
                <a:ext cx="774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195" name="Entrada de lápiz 194">
                <a:extLst>
                  <a:ext uri="{FF2B5EF4-FFF2-40B4-BE49-F238E27FC236}">
                    <a16:creationId xmlns:a16="http://schemas.microsoft.com/office/drawing/2014/main" id="{6A658FC2-CF5F-4E7E-9F2C-1572D4E7C3EC}"/>
                  </a:ext>
                </a:extLst>
              </p14:cNvPr>
              <p14:cNvContentPartPr/>
              <p14:nvPr/>
            </p14:nvContentPartPr>
            <p14:xfrm>
              <a:off x="2460000" y="3543360"/>
              <a:ext cx="301320" cy="37800"/>
            </p14:xfrm>
          </p:contentPart>
        </mc:Choice>
        <mc:Fallback xmlns="">
          <p:pic>
            <p:nvPicPr>
              <p:cNvPr id="195" name="Entrada de lápiz 194">
                <a:extLst>
                  <a:ext uri="{FF2B5EF4-FFF2-40B4-BE49-F238E27FC236}">
                    <a16:creationId xmlns:a16="http://schemas.microsoft.com/office/drawing/2014/main" id="{6A658FC2-CF5F-4E7E-9F2C-1572D4E7C3EC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2451360" y="3534720"/>
                <a:ext cx="3189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196" name="Entrada de lápiz 195">
                <a:extLst>
                  <a:ext uri="{FF2B5EF4-FFF2-40B4-BE49-F238E27FC236}">
                    <a16:creationId xmlns:a16="http://schemas.microsoft.com/office/drawing/2014/main" id="{88027651-2943-455E-ADB0-AB1DAA54A9D7}"/>
                  </a:ext>
                </a:extLst>
              </p14:cNvPr>
              <p14:cNvContentPartPr/>
              <p14:nvPr/>
            </p14:nvContentPartPr>
            <p14:xfrm>
              <a:off x="2778600" y="3550560"/>
              <a:ext cx="199080" cy="147960"/>
            </p14:xfrm>
          </p:contentPart>
        </mc:Choice>
        <mc:Fallback xmlns="">
          <p:pic>
            <p:nvPicPr>
              <p:cNvPr id="196" name="Entrada de lápiz 195">
                <a:extLst>
                  <a:ext uri="{FF2B5EF4-FFF2-40B4-BE49-F238E27FC236}">
                    <a16:creationId xmlns:a16="http://schemas.microsoft.com/office/drawing/2014/main" id="{88027651-2943-455E-ADB0-AB1DAA54A9D7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2769960" y="3541560"/>
                <a:ext cx="21672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197" name="Entrada de lápiz 196">
                <a:extLst>
                  <a:ext uri="{FF2B5EF4-FFF2-40B4-BE49-F238E27FC236}">
                    <a16:creationId xmlns:a16="http://schemas.microsoft.com/office/drawing/2014/main" id="{3F7D9C83-D19D-49C9-A3F9-C25700676987}"/>
                  </a:ext>
                </a:extLst>
              </p14:cNvPr>
              <p14:cNvContentPartPr/>
              <p14:nvPr/>
            </p14:nvContentPartPr>
            <p14:xfrm>
              <a:off x="2786160" y="3546600"/>
              <a:ext cx="191880" cy="93240"/>
            </p14:xfrm>
          </p:contentPart>
        </mc:Choice>
        <mc:Fallback xmlns="">
          <p:pic>
            <p:nvPicPr>
              <p:cNvPr id="197" name="Entrada de lápiz 196">
                <a:extLst>
                  <a:ext uri="{FF2B5EF4-FFF2-40B4-BE49-F238E27FC236}">
                    <a16:creationId xmlns:a16="http://schemas.microsoft.com/office/drawing/2014/main" id="{3F7D9C83-D19D-49C9-A3F9-C25700676987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2777520" y="3537600"/>
                <a:ext cx="20952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199" name="Entrada de lápiz 198">
                <a:extLst>
                  <a:ext uri="{FF2B5EF4-FFF2-40B4-BE49-F238E27FC236}">
                    <a16:creationId xmlns:a16="http://schemas.microsoft.com/office/drawing/2014/main" id="{92E5BE56-A564-41A5-A694-7342B8BE604B}"/>
                  </a:ext>
                </a:extLst>
              </p14:cNvPr>
              <p14:cNvContentPartPr/>
              <p14:nvPr/>
            </p14:nvContentPartPr>
            <p14:xfrm>
              <a:off x="1192440" y="4250040"/>
              <a:ext cx="724680" cy="68760"/>
            </p14:xfrm>
          </p:contentPart>
        </mc:Choice>
        <mc:Fallback xmlns="">
          <p:pic>
            <p:nvPicPr>
              <p:cNvPr id="199" name="Entrada de lápiz 198">
                <a:extLst>
                  <a:ext uri="{FF2B5EF4-FFF2-40B4-BE49-F238E27FC236}">
                    <a16:creationId xmlns:a16="http://schemas.microsoft.com/office/drawing/2014/main" id="{92E5BE56-A564-41A5-A694-7342B8BE604B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1183440" y="4241040"/>
                <a:ext cx="7423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00" name="Entrada de lápiz 199">
                <a:extLst>
                  <a:ext uri="{FF2B5EF4-FFF2-40B4-BE49-F238E27FC236}">
                    <a16:creationId xmlns:a16="http://schemas.microsoft.com/office/drawing/2014/main" id="{D2A64A3C-A762-4BE0-B238-B795E4EDFC36}"/>
                  </a:ext>
                </a:extLst>
              </p14:cNvPr>
              <p14:cNvContentPartPr/>
              <p14:nvPr/>
            </p14:nvContentPartPr>
            <p14:xfrm>
              <a:off x="1156440" y="4340040"/>
              <a:ext cx="18720" cy="267840"/>
            </p14:xfrm>
          </p:contentPart>
        </mc:Choice>
        <mc:Fallback xmlns="">
          <p:pic>
            <p:nvPicPr>
              <p:cNvPr id="200" name="Entrada de lápiz 199">
                <a:extLst>
                  <a:ext uri="{FF2B5EF4-FFF2-40B4-BE49-F238E27FC236}">
                    <a16:creationId xmlns:a16="http://schemas.microsoft.com/office/drawing/2014/main" id="{D2A64A3C-A762-4BE0-B238-B795E4EDFC36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1147440" y="4331400"/>
                <a:ext cx="3636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01" name="Entrada de lápiz 200">
                <a:extLst>
                  <a:ext uri="{FF2B5EF4-FFF2-40B4-BE49-F238E27FC236}">
                    <a16:creationId xmlns:a16="http://schemas.microsoft.com/office/drawing/2014/main" id="{B3680419-9297-4BA3-87DB-59F7805BBF2F}"/>
                  </a:ext>
                </a:extLst>
              </p14:cNvPr>
              <p14:cNvContentPartPr/>
              <p14:nvPr/>
            </p14:nvContentPartPr>
            <p14:xfrm>
              <a:off x="834240" y="4605360"/>
              <a:ext cx="623520" cy="55080"/>
            </p14:xfrm>
          </p:contentPart>
        </mc:Choice>
        <mc:Fallback xmlns="">
          <p:pic>
            <p:nvPicPr>
              <p:cNvPr id="201" name="Entrada de lápiz 200">
                <a:extLst>
                  <a:ext uri="{FF2B5EF4-FFF2-40B4-BE49-F238E27FC236}">
                    <a16:creationId xmlns:a16="http://schemas.microsoft.com/office/drawing/2014/main" id="{B3680419-9297-4BA3-87DB-59F7805BBF2F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825240" y="4596360"/>
                <a:ext cx="64116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10" name="Entrada de lápiz 209">
                <a:extLst>
                  <a:ext uri="{FF2B5EF4-FFF2-40B4-BE49-F238E27FC236}">
                    <a16:creationId xmlns:a16="http://schemas.microsoft.com/office/drawing/2014/main" id="{FB13E9CB-ED2D-4406-99D1-A261FCBA4C3A}"/>
                  </a:ext>
                </a:extLst>
              </p14:cNvPr>
              <p14:cNvContentPartPr/>
              <p14:nvPr/>
            </p14:nvContentPartPr>
            <p14:xfrm>
              <a:off x="1925040" y="4141680"/>
              <a:ext cx="29520" cy="204120"/>
            </p14:xfrm>
          </p:contentPart>
        </mc:Choice>
        <mc:Fallback xmlns="">
          <p:pic>
            <p:nvPicPr>
              <p:cNvPr id="210" name="Entrada de lápiz 209">
                <a:extLst>
                  <a:ext uri="{FF2B5EF4-FFF2-40B4-BE49-F238E27FC236}">
                    <a16:creationId xmlns:a16="http://schemas.microsoft.com/office/drawing/2014/main" id="{FB13E9CB-ED2D-4406-99D1-A261FCBA4C3A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1916040" y="4133040"/>
                <a:ext cx="471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11" name="Entrada de lápiz 210">
                <a:extLst>
                  <a:ext uri="{FF2B5EF4-FFF2-40B4-BE49-F238E27FC236}">
                    <a16:creationId xmlns:a16="http://schemas.microsoft.com/office/drawing/2014/main" id="{562C2679-0FF5-448D-BCAF-6948D012A2A8}"/>
                  </a:ext>
                </a:extLst>
              </p14:cNvPr>
              <p14:cNvContentPartPr/>
              <p14:nvPr/>
            </p14:nvContentPartPr>
            <p14:xfrm>
              <a:off x="1867440" y="4145640"/>
              <a:ext cx="1101960" cy="217080"/>
            </p14:xfrm>
          </p:contentPart>
        </mc:Choice>
        <mc:Fallback xmlns="">
          <p:pic>
            <p:nvPicPr>
              <p:cNvPr id="211" name="Entrada de lápiz 210">
                <a:extLst>
                  <a:ext uri="{FF2B5EF4-FFF2-40B4-BE49-F238E27FC236}">
                    <a16:creationId xmlns:a16="http://schemas.microsoft.com/office/drawing/2014/main" id="{562C2679-0FF5-448D-BCAF-6948D012A2A8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1858800" y="4137000"/>
                <a:ext cx="11196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14" name="Entrada de lápiz 213">
                <a:extLst>
                  <a:ext uri="{FF2B5EF4-FFF2-40B4-BE49-F238E27FC236}">
                    <a16:creationId xmlns:a16="http://schemas.microsoft.com/office/drawing/2014/main" id="{FD5B8214-6826-4808-9F94-F0D7E8D77B37}"/>
                  </a:ext>
                </a:extLst>
              </p14:cNvPr>
              <p14:cNvContentPartPr/>
              <p14:nvPr/>
            </p14:nvContentPartPr>
            <p14:xfrm>
              <a:off x="2071920" y="3857280"/>
              <a:ext cx="177480" cy="201600"/>
            </p14:xfrm>
          </p:contentPart>
        </mc:Choice>
        <mc:Fallback xmlns="">
          <p:pic>
            <p:nvPicPr>
              <p:cNvPr id="214" name="Entrada de lápiz 213">
                <a:extLst>
                  <a:ext uri="{FF2B5EF4-FFF2-40B4-BE49-F238E27FC236}">
                    <a16:creationId xmlns:a16="http://schemas.microsoft.com/office/drawing/2014/main" id="{FD5B8214-6826-4808-9F94-F0D7E8D77B37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2062920" y="3848640"/>
                <a:ext cx="19512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15" name="Entrada de lápiz 214">
                <a:extLst>
                  <a:ext uri="{FF2B5EF4-FFF2-40B4-BE49-F238E27FC236}">
                    <a16:creationId xmlns:a16="http://schemas.microsoft.com/office/drawing/2014/main" id="{80C8D49C-4B34-42CA-9079-7119ED9E194A}"/>
                  </a:ext>
                </a:extLst>
              </p14:cNvPr>
              <p14:cNvContentPartPr/>
              <p14:nvPr/>
            </p14:nvContentPartPr>
            <p14:xfrm>
              <a:off x="2320320" y="3954480"/>
              <a:ext cx="11880" cy="88920"/>
            </p14:xfrm>
          </p:contentPart>
        </mc:Choice>
        <mc:Fallback xmlns="">
          <p:pic>
            <p:nvPicPr>
              <p:cNvPr id="215" name="Entrada de lápiz 214">
                <a:extLst>
                  <a:ext uri="{FF2B5EF4-FFF2-40B4-BE49-F238E27FC236}">
                    <a16:creationId xmlns:a16="http://schemas.microsoft.com/office/drawing/2014/main" id="{80C8D49C-4B34-42CA-9079-7119ED9E194A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2311320" y="3945480"/>
                <a:ext cx="2952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16" name="Entrada de lápiz 215">
                <a:extLst>
                  <a:ext uri="{FF2B5EF4-FFF2-40B4-BE49-F238E27FC236}">
                    <a16:creationId xmlns:a16="http://schemas.microsoft.com/office/drawing/2014/main" id="{3F058527-1B22-44CF-A4CF-0D6A74CFE6D1}"/>
                  </a:ext>
                </a:extLst>
              </p14:cNvPr>
              <p14:cNvContentPartPr/>
              <p14:nvPr/>
            </p14:nvContentPartPr>
            <p14:xfrm>
              <a:off x="2229600" y="3954840"/>
              <a:ext cx="186120" cy="38160"/>
            </p14:xfrm>
          </p:contentPart>
        </mc:Choice>
        <mc:Fallback xmlns="">
          <p:pic>
            <p:nvPicPr>
              <p:cNvPr id="216" name="Entrada de lápiz 215">
                <a:extLst>
                  <a:ext uri="{FF2B5EF4-FFF2-40B4-BE49-F238E27FC236}">
                    <a16:creationId xmlns:a16="http://schemas.microsoft.com/office/drawing/2014/main" id="{3F058527-1B22-44CF-A4CF-0D6A74CFE6D1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2220600" y="3946200"/>
                <a:ext cx="20376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17" name="Entrada de lápiz 216">
                <a:extLst>
                  <a:ext uri="{FF2B5EF4-FFF2-40B4-BE49-F238E27FC236}">
                    <a16:creationId xmlns:a16="http://schemas.microsoft.com/office/drawing/2014/main" id="{CEAFBE34-4EB5-4DA1-9CC5-C44B1D3A857E}"/>
                  </a:ext>
                </a:extLst>
              </p14:cNvPr>
              <p14:cNvContentPartPr/>
              <p14:nvPr/>
            </p14:nvContentPartPr>
            <p14:xfrm>
              <a:off x="2469000" y="3914880"/>
              <a:ext cx="20160" cy="97200"/>
            </p14:xfrm>
          </p:contentPart>
        </mc:Choice>
        <mc:Fallback xmlns="">
          <p:pic>
            <p:nvPicPr>
              <p:cNvPr id="217" name="Entrada de lápiz 216">
                <a:extLst>
                  <a:ext uri="{FF2B5EF4-FFF2-40B4-BE49-F238E27FC236}">
                    <a16:creationId xmlns:a16="http://schemas.microsoft.com/office/drawing/2014/main" id="{CEAFBE34-4EB5-4DA1-9CC5-C44B1D3A857E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2460000" y="3905880"/>
                <a:ext cx="378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18" name="Entrada de lápiz 217">
                <a:extLst>
                  <a:ext uri="{FF2B5EF4-FFF2-40B4-BE49-F238E27FC236}">
                    <a16:creationId xmlns:a16="http://schemas.microsoft.com/office/drawing/2014/main" id="{9D151A80-B79A-4EC9-98C0-453E9F19E57D}"/>
                  </a:ext>
                </a:extLst>
              </p14:cNvPr>
              <p14:cNvContentPartPr/>
              <p14:nvPr/>
            </p14:nvContentPartPr>
            <p14:xfrm>
              <a:off x="2446680" y="3923520"/>
              <a:ext cx="114120" cy="109440"/>
            </p14:xfrm>
          </p:contentPart>
        </mc:Choice>
        <mc:Fallback xmlns="">
          <p:pic>
            <p:nvPicPr>
              <p:cNvPr id="218" name="Entrada de lápiz 217">
                <a:extLst>
                  <a:ext uri="{FF2B5EF4-FFF2-40B4-BE49-F238E27FC236}">
                    <a16:creationId xmlns:a16="http://schemas.microsoft.com/office/drawing/2014/main" id="{9D151A80-B79A-4EC9-98C0-453E9F19E57D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2438040" y="3914520"/>
                <a:ext cx="1317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19" name="Entrada de lápiz 218">
                <a:extLst>
                  <a:ext uri="{FF2B5EF4-FFF2-40B4-BE49-F238E27FC236}">
                    <a16:creationId xmlns:a16="http://schemas.microsoft.com/office/drawing/2014/main" id="{8EE665C2-207B-4820-A430-CAC0C0D1E8CC}"/>
                  </a:ext>
                </a:extLst>
              </p14:cNvPr>
              <p14:cNvContentPartPr/>
              <p14:nvPr/>
            </p14:nvContentPartPr>
            <p14:xfrm>
              <a:off x="2631360" y="3941880"/>
              <a:ext cx="73800" cy="86040"/>
            </p14:xfrm>
          </p:contentPart>
        </mc:Choice>
        <mc:Fallback xmlns="">
          <p:pic>
            <p:nvPicPr>
              <p:cNvPr id="219" name="Entrada de lápiz 218">
                <a:extLst>
                  <a:ext uri="{FF2B5EF4-FFF2-40B4-BE49-F238E27FC236}">
                    <a16:creationId xmlns:a16="http://schemas.microsoft.com/office/drawing/2014/main" id="{8EE665C2-207B-4820-A430-CAC0C0D1E8CC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2622360" y="3933240"/>
                <a:ext cx="9144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21" name="Entrada de lápiz 220">
                <a:extLst>
                  <a:ext uri="{FF2B5EF4-FFF2-40B4-BE49-F238E27FC236}">
                    <a16:creationId xmlns:a16="http://schemas.microsoft.com/office/drawing/2014/main" id="{7BB7635A-3830-4A89-9524-257E3E4DCEE8}"/>
                  </a:ext>
                </a:extLst>
              </p14:cNvPr>
              <p14:cNvContentPartPr/>
              <p14:nvPr/>
            </p14:nvContentPartPr>
            <p14:xfrm>
              <a:off x="2939880" y="4153920"/>
              <a:ext cx="771120" cy="64800"/>
            </p14:xfrm>
          </p:contentPart>
        </mc:Choice>
        <mc:Fallback xmlns="">
          <p:pic>
            <p:nvPicPr>
              <p:cNvPr id="221" name="Entrada de lápiz 220">
                <a:extLst>
                  <a:ext uri="{FF2B5EF4-FFF2-40B4-BE49-F238E27FC236}">
                    <a16:creationId xmlns:a16="http://schemas.microsoft.com/office/drawing/2014/main" id="{7BB7635A-3830-4A89-9524-257E3E4DCEE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2930880" y="4144920"/>
                <a:ext cx="78876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22" name="Entrada de lápiz 221">
                <a:extLst>
                  <a:ext uri="{FF2B5EF4-FFF2-40B4-BE49-F238E27FC236}">
                    <a16:creationId xmlns:a16="http://schemas.microsoft.com/office/drawing/2014/main" id="{95BBCF74-5D4D-4B67-941A-030E5DD90929}"/>
                  </a:ext>
                </a:extLst>
              </p14:cNvPr>
              <p14:cNvContentPartPr/>
              <p14:nvPr/>
            </p14:nvContentPartPr>
            <p14:xfrm>
              <a:off x="3667440" y="3957720"/>
              <a:ext cx="62280" cy="398160"/>
            </p14:xfrm>
          </p:contentPart>
        </mc:Choice>
        <mc:Fallback xmlns="">
          <p:pic>
            <p:nvPicPr>
              <p:cNvPr id="222" name="Entrada de lápiz 221">
                <a:extLst>
                  <a:ext uri="{FF2B5EF4-FFF2-40B4-BE49-F238E27FC236}">
                    <a16:creationId xmlns:a16="http://schemas.microsoft.com/office/drawing/2014/main" id="{95BBCF74-5D4D-4B67-941A-030E5DD90929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3658440" y="3949080"/>
                <a:ext cx="799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23" name="Entrada de lápiz 222">
                <a:extLst>
                  <a:ext uri="{FF2B5EF4-FFF2-40B4-BE49-F238E27FC236}">
                    <a16:creationId xmlns:a16="http://schemas.microsoft.com/office/drawing/2014/main" id="{76D8971F-4FD8-4091-B7F3-D021A7093B55}"/>
                  </a:ext>
                </a:extLst>
              </p14:cNvPr>
              <p14:cNvContentPartPr/>
              <p14:nvPr/>
            </p14:nvContentPartPr>
            <p14:xfrm>
              <a:off x="3747000" y="4047360"/>
              <a:ext cx="192960" cy="214920"/>
            </p14:xfrm>
          </p:contentPart>
        </mc:Choice>
        <mc:Fallback xmlns="">
          <p:pic>
            <p:nvPicPr>
              <p:cNvPr id="223" name="Entrada de lápiz 222">
                <a:extLst>
                  <a:ext uri="{FF2B5EF4-FFF2-40B4-BE49-F238E27FC236}">
                    <a16:creationId xmlns:a16="http://schemas.microsoft.com/office/drawing/2014/main" id="{76D8971F-4FD8-4091-B7F3-D021A7093B55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3738360" y="4038720"/>
                <a:ext cx="21060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24" name="Entrada de lápiz 223">
                <a:extLst>
                  <a:ext uri="{FF2B5EF4-FFF2-40B4-BE49-F238E27FC236}">
                    <a16:creationId xmlns:a16="http://schemas.microsoft.com/office/drawing/2014/main" id="{22CA1D9D-A16E-4BDB-A15A-2C63160C4B9C}"/>
                  </a:ext>
                </a:extLst>
              </p14:cNvPr>
              <p14:cNvContentPartPr/>
              <p14:nvPr/>
            </p14:nvContentPartPr>
            <p14:xfrm>
              <a:off x="3964800" y="4105320"/>
              <a:ext cx="1152000" cy="36720"/>
            </p14:xfrm>
          </p:contentPart>
        </mc:Choice>
        <mc:Fallback xmlns="">
          <p:pic>
            <p:nvPicPr>
              <p:cNvPr id="224" name="Entrada de lápiz 223">
                <a:extLst>
                  <a:ext uri="{FF2B5EF4-FFF2-40B4-BE49-F238E27FC236}">
                    <a16:creationId xmlns:a16="http://schemas.microsoft.com/office/drawing/2014/main" id="{22CA1D9D-A16E-4BDB-A15A-2C63160C4B9C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3955800" y="4096320"/>
                <a:ext cx="11696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26" name="Entrada de lápiz 225">
                <a:extLst>
                  <a:ext uri="{FF2B5EF4-FFF2-40B4-BE49-F238E27FC236}">
                    <a16:creationId xmlns:a16="http://schemas.microsoft.com/office/drawing/2014/main" id="{D11EB2C3-56E7-49E3-8DF5-EBAD07FF20A8}"/>
                  </a:ext>
                </a:extLst>
              </p14:cNvPr>
              <p14:cNvContentPartPr/>
              <p14:nvPr/>
            </p14:nvContentPartPr>
            <p14:xfrm>
              <a:off x="5103120" y="4045200"/>
              <a:ext cx="23400" cy="213480"/>
            </p14:xfrm>
          </p:contentPart>
        </mc:Choice>
        <mc:Fallback xmlns="">
          <p:pic>
            <p:nvPicPr>
              <p:cNvPr id="226" name="Entrada de lápiz 225">
                <a:extLst>
                  <a:ext uri="{FF2B5EF4-FFF2-40B4-BE49-F238E27FC236}">
                    <a16:creationId xmlns:a16="http://schemas.microsoft.com/office/drawing/2014/main" id="{D11EB2C3-56E7-49E3-8DF5-EBAD07FF20A8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5094120" y="4036560"/>
                <a:ext cx="4104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27" name="Entrada de lápiz 226">
                <a:extLst>
                  <a:ext uri="{FF2B5EF4-FFF2-40B4-BE49-F238E27FC236}">
                    <a16:creationId xmlns:a16="http://schemas.microsoft.com/office/drawing/2014/main" id="{4458356D-1828-4F91-B2F7-2DBCED1358DF}"/>
                  </a:ext>
                </a:extLst>
              </p14:cNvPr>
              <p14:cNvContentPartPr/>
              <p14:nvPr/>
            </p14:nvContentPartPr>
            <p14:xfrm>
              <a:off x="5078640" y="3967080"/>
              <a:ext cx="738000" cy="311760"/>
            </p14:xfrm>
          </p:contentPart>
        </mc:Choice>
        <mc:Fallback xmlns="">
          <p:pic>
            <p:nvPicPr>
              <p:cNvPr id="227" name="Entrada de lápiz 226">
                <a:extLst>
                  <a:ext uri="{FF2B5EF4-FFF2-40B4-BE49-F238E27FC236}">
                    <a16:creationId xmlns:a16="http://schemas.microsoft.com/office/drawing/2014/main" id="{4458356D-1828-4F91-B2F7-2DBCED1358DF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5069640" y="3958080"/>
                <a:ext cx="75564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29" name="Entrada de lápiz 228">
                <a:extLst>
                  <a:ext uri="{FF2B5EF4-FFF2-40B4-BE49-F238E27FC236}">
                    <a16:creationId xmlns:a16="http://schemas.microsoft.com/office/drawing/2014/main" id="{7A0815D3-7924-4725-A1DF-D9EBFD694498}"/>
                  </a:ext>
                </a:extLst>
              </p14:cNvPr>
              <p14:cNvContentPartPr/>
              <p14:nvPr/>
            </p14:nvContentPartPr>
            <p14:xfrm>
              <a:off x="5078280" y="3769080"/>
              <a:ext cx="169200" cy="175680"/>
            </p14:xfrm>
          </p:contentPart>
        </mc:Choice>
        <mc:Fallback xmlns="">
          <p:pic>
            <p:nvPicPr>
              <p:cNvPr id="229" name="Entrada de lápiz 228">
                <a:extLst>
                  <a:ext uri="{FF2B5EF4-FFF2-40B4-BE49-F238E27FC236}">
                    <a16:creationId xmlns:a16="http://schemas.microsoft.com/office/drawing/2014/main" id="{7A0815D3-7924-4725-A1DF-D9EBFD694498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5069640" y="3760080"/>
                <a:ext cx="18684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30" name="Entrada de lápiz 229">
                <a:extLst>
                  <a:ext uri="{FF2B5EF4-FFF2-40B4-BE49-F238E27FC236}">
                    <a16:creationId xmlns:a16="http://schemas.microsoft.com/office/drawing/2014/main" id="{1B4D57E4-4AF4-48AF-83C2-DB20D7DD19E7}"/>
                  </a:ext>
                </a:extLst>
              </p14:cNvPr>
              <p14:cNvContentPartPr/>
              <p14:nvPr/>
            </p14:nvContentPartPr>
            <p14:xfrm>
              <a:off x="5324160" y="3867000"/>
              <a:ext cx="5040" cy="67680"/>
            </p14:xfrm>
          </p:contentPart>
        </mc:Choice>
        <mc:Fallback xmlns="">
          <p:pic>
            <p:nvPicPr>
              <p:cNvPr id="230" name="Entrada de lápiz 229">
                <a:extLst>
                  <a:ext uri="{FF2B5EF4-FFF2-40B4-BE49-F238E27FC236}">
                    <a16:creationId xmlns:a16="http://schemas.microsoft.com/office/drawing/2014/main" id="{1B4D57E4-4AF4-48AF-83C2-DB20D7DD19E7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5315160" y="3858360"/>
                <a:ext cx="226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31" name="Entrada de lápiz 230">
                <a:extLst>
                  <a:ext uri="{FF2B5EF4-FFF2-40B4-BE49-F238E27FC236}">
                    <a16:creationId xmlns:a16="http://schemas.microsoft.com/office/drawing/2014/main" id="{CC33EA48-3038-47DE-982E-6EE841CC19D5}"/>
                  </a:ext>
                </a:extLst>
              </p14:cNvPr>
              <p14:cNvContentPartPr/>
              <p14:nvPr/>
            </p14:nvContentPartPr>
            <p14:xfrm>
              <a:off x="5230200" y="3858720"/>
              <a:ext cx="151200" cy="39240"/>
            </p14:xfrm>
          </p:contentPart>
        </mc:Choice>
        <mc:Fallback xmlns="">
          <p:pic>
            <p:nvPicPr>
              <p:cNvPr id="231" name="Entrada de lápiz 230">
                <a:extLst>
                  <a:ext uri="{FF2B5EF4-FFF2-40B4-BE49-F238E27FC236}">
                    <a16:creationId xmlns:a16="http://schemas.microsoft.com/office/drawing/2014/main" id="{CC33EA48-3038-47DE-982E-6EE841CC19D5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5221560" y="3849720"/>
                <a:ext cx="1688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32" name="Entrada de lápiz 231">
                <a:extLst>
                  <a:ext uri="{FF2B5EF4-FFF2-40B4-BE49-F238E27FC236}">
                    <a16:creationId xmlns:a16="http://schemas.microsoft.com/office/drawing/2014/main" id="{8C5C66E7-7221-40DF-98EF-7C72B4C771C1}"/>
                  </a:ext>
                </a:extLst>
              </p14:cNvPr>
              <p14:cNvContentPartPr/>
              <p14:nvPr/>
            </p14:nvContentPartPr>
            <p14:xfrm>
              <a:off x="5403360" y="3830640"/>
              <a:ext cx="22320" cy="71640"/>
            </p14:xfrm>
          </p:contentPart>
        </mc:Choice>
        <mc:Fallback xmlns="">
          <p:pic>
            <p:nvPicPr>
              <p:cNvPr id="232" name="Entrada de lápiz 231">
                <a:extLst>
                  <a:ext uri="{FF2B5EF4-FFF2-40B4-BE49-F238E27FC236}">
                    <a16:creationId xmlns:a16="http://schemas.microsoft.com/office/drawing/2014/main" id="{8C5C66E7-7221-40DF-98EF-7C72B4C771C1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5394720" y="3822000"/>
                <a:ext cx="399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33" name="Entrada de lápiz 232">
                <a:extLst>
                  <a:ext uri="{FF2B5EF4-FFF2-40B4-BE49-F238E27FC236}">
                    <a16:creationId xmlns:a16="http://schemas.microsoft.com/office/drawing/2014/main" id="{3DEC2860-F0CA-4C22-B8B6-7A0576C475C8}"/>
                  </a:ext>
                </a:extLst>
              </p14:cNvPr>
              <p14:cNvContentPartPr/>
              <p14:nvPr/>
            </p14:nvContentPartPr>
            <p14:xfrm>
              <a:off x="5379960" y="3818760"/>
              <a:ext cx="121680" cy="93960"/>
            </p14:xfrm>
          </p:contentPart>
        </mc:Choice>
        <mc:Fallback xmlns="">
          <p:pic>
            <p:nvPicPr>
              <p:cNvPr id="233" name="Entrada de lápiz 232">
                <a:extLst>
                  <a:ext uri="{FF2B5EF4-FFF2-40B4-BE49-F238E27FC236}">
                    <a16:creationId xmlns:a16="http://schemas.microsoft.com/office/drawing/2014/main" id="{3DEC2860-F0CA-4C22-B8B6-7A0576C475C8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5370960" y="3809760"/>
                <a:ext cx="13932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34" name="Entrada de lápiz 233">
                <a:extLst>
                  <a:ext uri="{FF2B5EF4-FFF2-40B4-BE49-F238E27FC236}">
                    <a16:creationId xmlns:a16="http://schemas.microsoft.com/office/drawing/2014/main" id="{749105A2-628F-45E0-9C1E-C16323877D93}"/>
                  </a:ext>
                </a:extLst>
              </p14:cNvPr>
              <p14:cNvContentPartPr/>
              <p14:nvPr/>
            </p14:nvContentPartPr>
            <p14:xfrm>
              <a:off x="5570040" y="3842880"/>
              <a:ext cx="105480" cy="68760"/>
            </p14:xfrm>
          </p:contentPart>
        </mc:Choice>
        <mc:Fallback xmlns="">
          <p:pic>
            <p:nvPicPr>
              <p:cNvPr id="234" name="Entrada de lápiz 233">
                <a:extLst>
                  <a:ext uri="{FF2B5EF4-FFF2-40B4-BE49-F238E27FC236}">
                    <a16:creationId xmlns:a16="http://schemas.microsoft.com/office/drawing/2014/main" id="{749105A2-628F-45E0-9C1E-C16323877D93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5561400" y="3834240"/>
                <a:ext cx="1231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35" name="Entrada de lápiz 234">
                <a:extLst>
                  <a:ext uri="{FF2B5EF4-FFF2-40B4-BE49-F238E27FC236}">
                    <a16:creationId xmlns:a16="http://schemas.microsoft.com/office/drawing/2014/main" id="{F7B49803-6876-49C6-81A7-2C4FD3D22CDE}"/>
                  </a:ext>
                </a:extLst>
              </p14:cNvPr>
              <p14:cNvContentPartPr/>
              <p14:nvPr/>
            </p14:nvContentPartPr>
            <p14:xfrm>
              <a:off x="5734200" y="4007040"/>
              <a:ext cx="772560" cy="403560"/>
            </p14:xfrm>
          </p:contentPart>
        </mc:Choice>
        <mc:Fallback xmlns="">
          <p:pic>
            <p:nvPicPr>
              <p:cNvPr id="235" name="Entrada de lápiz 234">
                <a:extLst>
                  <a:ext uri="{FF2B5EF4-FFF2-40B4-BE49-F238E27FC236}">
                    <a16:creationId xmlns:a16="http://schemas.microsoft.com/office/drawing/2014/main" id="{F7B49803-6876-49C6-81A7-2C4FD3D22CDE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5725560" y="3998400"/>
                <a:ext cx="79020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36" name="Entrada de lápiz 235">
                <a:extLst>
                  <a:ext uri="{FF2B5EF4-FFF2-40B4-BE49-F238E27FC236}">
                    <a16:creationId xmlns:a16="http://schemas.microsoft.com/office/drawing/2014/main" id="{C724214C-4D4B-437E-B5A5-A7DFCE0B6F92}"/>
                  </a:ext>
                </a:extLst>
              </p14:cNvPr>
              <p14:cNvContentPartPr/>
              <p14:nvPr/>
            </p14:nvContentPartPr>
            <p14:xfrm>
              <a:off x="5993400" y="4385040"/>
              <a:ext cx="976320" cy="136440"/>
            </p14:xfrm>
          </p:contentPart>
        </mc:Choice>
        <mc:Fallback xmlns="">
          <p:pic>
            <p:nvPicPr>
              <p:cNvPr id="236" name="Entrada de lápiz 235">
                <a:extLst>
                  <a:ext uri="{FF2B5EF4-FFF2-40B4-BE49-F238E27FC236}">
                    <a16:creationId xmlns:a16="http://schemas.microsoft.com/office/drawing/2014/main" id="{C724214C-4D4B-437E-B5A5-A7DFCE0B6F92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5984400" y="4376040"/>
                <a:ext cx="9939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39" name="Entrada de lápiz 238">
                <a:extLst>
                  <a:ext uri="{FF2B5EF4-FFF2-40B4-BE49-F238E27FC236}">
                    <a16:creationId xmlns:a16="http://schemas.microsoft.com/office/drawing/2014/main" id="{A7559719-FE53-4061-B40A-BB161A994FD3}"/>
                  </a:ext>
                </a:extLst>
              </p14:cNvPr>
              <p14:cNvContentPartPr/>
              <p14:nvPr/>
            </p14:nvContentPartPr>
            <p14:xfrm>
              <a:off x="6406680" y="4614720"/>
              <a:ext cx="234000" cy="16920"/>
            </p14:xfrm>
          </p:contentPart>
        </mc:Choice>
        <mc:Fallback xmlns="">
          <p:pic>
            <p:nvPicPr>
              <p:cNvPr id="239" name="Entrada de lápiz 238">
                <a:extLst>
                  <a:ext uri="{FF2B5EF4-FFF2-40B4-BE49-F238E27FC236}">
                    <a16:creationId xmlns:a16="http://schemas.microsoft.com/office/drawing/2014/main" id="{A7559719-FE53-4061-B40A-BB161A994FD3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6398040" y="4606080"/>
                <a:ext cx="2516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240" name="Entrada de lápiz 239">
                <a:extLst>
                  <a:ext uri="{FF2B5EF4-FFF2-40B4-BE49-F238E27FC236}">
                    <a16:creationId xmlns:a16="http://schemas.microsoft.com/office/drawing/2014/main" id="{8240AC86-0C2A-4DC8-BBE8-58C22E6CB1C0}"/>
                  </a:ext>
                </a:extLst>
              </p14:cNvPr>
              <p14:cNvContentPartPr/>
              <p14:nvPr/>
            </p14:nvContentPartPr>
            <p14:xfrm>
              <a:off x="7014360" y="4417080"/>
              <a:ext cx="254520" cy="284760"/>
            </p14:xfrm>
          </p:contentPart>
        </mc:Choice>
        <mc:Fallback xmlns="">
          <p:pic>
            <p:nvPicPr>
              <p:cNvPr id="240" name="Entrada de lápiz 239">
                <a:extLst>
                  <a:ext uri="{FF2B5EF4-FFF2-40B4-BE49-F238E27FC236}">
                    <a16:creationId xmlns:a16="http://schemas.microsoft.com/office/drawing/2014/main" id="{8240AC86-0C2A-4DC8-BBE8-58C22E6CB1C0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7005720" y="4408080"/>
                <a:ext cx="27216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241" name="Entrada de lápiz 240">
                <a:extLst>
                  <a:ext uri="{FF2B5EF4-FFF2-40B4-BE49-F238E27FC236}">
                    <a16:creationId xmlns:a16="http://schemas.microsoft.com/office/drawing/2014/main" id="{2FC685B0-7A6C-44FF-9EAF-B4C2DF4A8E16}"/>
                  </a:ext>
                </a:extLst>
              </p14:cNvPr>
              <p14:cNvContentPartPr/>
              <p14:nvPr/>
            </p14:nvContentPartPr>
            <p14:xfrm>
              <a:off x="7246560" y="4623720"/>
              <a:ext cx="10440" cy="132120"/>
            </p14:xfrm>
          </p:contentPart>
        </mc:Choice>
        <mc:Fallback xmlns="">
          <p:pic>
            <p:nvPicPr>
              <p:cNvPr id="241" name="Entrada de lápiz 240">
                <a:extLst>
                  <a:ext uri="{FF2B5EF4-FFF2-40B4-BE49-F238E27FC236}">
                    <a16:creationId xmlns:a16="http://schemas.microsoft.com/office/drawing/2014/main" id="{2FC685B0-7A6C-44FF-9EAF-B4C2DF4A8E16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7237920" y="4614720"/>
                <a:ext cx="2808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242" name="Entrada de lápiz 241">
                <a:extLst>
                  <a:ext uri="{FF2B5EF4-FFF2-40B4-BE49-F238E27FC236}">
                    <a16:creationId xmlns:a16="http://schemas.microsoft.com/office/drawing/2014/main" id="{7473851F-6FA8-49FC-A00D-E781A33578F2}"/>
                  </a:ext>
                </a:extLst>
              </p14:cNvPr>
              <p14:cNvContentPartPr/>
              <p14:nvPr/>
            </p14:nvContentPartPr>
            <p14:xfrm>
              <a:off x="7160880" y="4648200"/>
              <a:ext cx="178560" cy="52560"/>
            </p14:xfrm>
          </p:contentPart>
        </mc:Choice>
        <mc:Fallback xmlns="">
          <p:pic>
            <p:nvPicPr>
              <p:cNvPr id="242" name="Entrada de lápiz 241">
                <a:extLst>
                  <a:ext uri="{FF2B5EF4-FFF2-40B4-BE49-F238E27FC236}">
                    <a16:creationId xmlns:a16="http://schemas.microsoft.com/office/drawing/2014/main" id="{7473851F-6FA8-49FC-A00D-E781A33578F2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7151880" y="4639560"/>
                <a:ext cx="1962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243" name="Entrada de lápiz 242">
                <a:extLst>
                  <a:ext uri="{FF2B5EF4-FFF2-40B4-BE49-F238E27FC236}">
                    <a16:creationId xmlns:a16="http://schemas.microsoft.com/office/drawing/2014/main" id="{BEC8B9B9-FD5C-4DB2-86DD-51C4A9A6D9ED}"/>
                  </a:ext>
                </a:extLst>
              </p14:cNvPr>
              <p14:cNvContentPartPr/>
              <p14:nvPr/>
            </p14:nvContentPartPr>
            <p14:xfrm>
              <a:off x="7360680" y="4623720"/>
              <a:ext cx="19080" cy="103320"/>
            </p14:xfrm>
          </p:contentPart>
        </mc:Choice>
        <mc:Fallback xmlns="">
          <p:pic>
            <p:nvPicPr>
              <p:cNvPr id="243" name="Entrada de lápiz 242">
                <a:extLst>
                  <a:ext uri="{FF2B5EF4-FFF2-40B4-BE49-F238E27FC236}">
                    <a16:creationId xmlns:a16="http://schemas.microsoft.com/office/drawing/2014/main" id="{BEC8B9B9-FD5C-4DB2-86DD-51C4A9A6D9ED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7351680" y="4615080"/>
                <a:ext cx="3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244" name="Entrada de lápiz 243">
                <a:extLst>
                  <a:ext uri="{FF2B5EF4-FFF2-40B4-BE49-F238E27FC236}">
                    <a16:creationId xmlns:a16="http://schemas.microsoft.com/office/drawing/2014/main" id="{FDCD2D0D-6CE5-4789-8697-8E8A91899EC1}"/>
                  </a:ext>
                </a:extLst>
              </p14:cNvPr>
              <p14:cNvContentPartPr/>
              <p14:nvPr/>
            </p14:nvContentPartPr>
            <p14:xfrm>
              <a:off x="7305960" y="4627680"/>
              <a:ext cx="161640" cy="181080"/>
            </p14:xfrm>
          </p:contentPart>
        </mc:Choice>
        <mc:Fallback xmlns="">
          <p:pic>
            <p:nvPicPr>
              <p:cNvPr id="244" name="Entrada de lápiz 243">
                <a:extLst>
                  <a:ext uri="{FF2B5EF4-FFF2-40B4-BE49-F238E27FC236}">
                    <a16:creationId xmlns:a16="http://schemas.microsoft.com/office/drawing/2014/main" id="{FDCD2D0D-6CE5-4789-8697-8E8A91899EC1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7297320" y="4618680"/>
                <a:ext cx="1792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245" name="Entrada de lápiz 244">
                <a:extLst>
                  <a:ext uri="{FF2B5EF4-FFF2-40B4-BE49-F238E27FC236}">
                    <a16:creationId xmlns:a16="http://schemas.microsoft.com/office/drawing/2014/main" id="{84B0FCF2-6A31-4A47-9BBC-D42F064B8DB9}"/>
                  </a:ext>
                </a:extLst>
              </p14:cNvPr>
              <p14:cNvContentPartPr/>
              <p14:nvPr/>
            </p14:nvContentPartPr>
            <p14:xfrm>
              <a:off x="7549320" y="4711920"/>
              <a:ext cx="120960" cy="132480"/>
            </p14:xfrm>
          </p:contentPart>
        </mc:Choice>
        <mc:Fallback xmlns="">
          <p:pic>
            <p:nvPicPr>
              <p:cNvPr id="245" name="Entrada de lápiz 244">
                <a:extLst>
                  <a:ext uri="{FF2B5EF4-FFF2-40B4-BE49-F238E27FC236}">
                    <a16:creationId xmlns:a16="http://schemas.microsoft.com/office/drawing/2014/main" id="{84B0FCF2-6A31-4A47-9BBC-D42F064B8DB9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7540320" y="4703280"/>
                <a:ext cx="13860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246" name="Entrada de lápiz 245">
                <a:extLst>
                  <a:ext uri="{FF2B5EF4-FFF2-40B4-BE49-F238E27FC236}">
                    <a16:creationId xmlns:a16="http://schemas.microsoft.com/office/drawing/2014/main" id="{9C5653F2-A848-4844-96BF-C513C85797AB}"/>
                  </a:ext>
                </a:extLst>
              </p14:cNvPr>
              <p14:cNvContentPartPr/>
              <p14:nvPr/>
            </p14:nvContentPartPr>
            <p14:xfrm>
              <a:off x="6519000" y="4625520"/>
              <a:ext cx="35640" cy="502560"/>
            </p14:xfrm>
          </p:contentPart>
        </mc:Choice>
        <mc:Fallback xmlns="">
          <p:pic>
            <p:nvPicPr>
              <p:cNvPr id="246" name="Entrada de lápiz 245">
                <a:extLst>
                  <a:ext uri="{FF2B5EF4-FFF2-40B4-BE49-F238E27FC236}">
                    <a16:creationId xmlns:a16="http://schemas.microsoft.com/office/drawing/2014/main" id="{9C5653F2-A848-4844-96BF-C513C85797AB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6510000" y="4616880"/>
                <a:ext cx="5328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248" name="Entrada de lápiz 247">
                <a:extLst>
                  <a:ext uri="{FF2B5EF4-FFF2-40B4-BE49-F238E27FC236}">
                    <a16:creationId xmlns:a16="http://schemas.microsoft.com/office/drawing/2014/main" id="{1D83C828-3446-42E4-B1C1-C422848EA65D}"/>
                  </a:ext>
                </a:extLst>
              </p14:cNvPr>
              <p14:cNvContentPartPr/>
              <p14:nvPr/>
            </p14:nvContentPartPr>
            <p14:xfrm>
              <a:off x="1125840" y="5169120"/>
              <a:ext cx="5416200" cy="210960"/>
            </p14:xfrm>
          </p:contentPart>
        </mc:Choice>
        <mc:Fallback xmlns="">
          <p:pic>
            <p:nvPicPr>
              <p:cNvPr id="248" name="Entrada de lápiz 247">
                <a:extLst>
                  <a:ext uri="{FF2B5EF4-FFF2-40B4-BE49-F238E27FC236}">
                    <a16:creationId xmlns:a16="http://schemas.microsoft.com/office/drawing/2014/main" id="{1D83C828-3446-42E4-B1C1-C422848EA65D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1116840" y="5160480"/>
                <a:ext cx="54338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325" name="Entrada de lápiz 324">
                <a:extLst>
                  <a:ext uri="{FF2B5EF4-FFF2-40B4-BE49-F238E27FC236}">
                    <a16:creationId xmlns:a16="http://schemas.microsoft.com/office/drawing/2014/main" id="{A50FF9FB-1739-4EFD-93F2-B4F30C631D37}"/>
                  </a:ext>
                </a:extLst>
              </p14:cNvPr>
              <p14:cNvContentPartPr/>
              <p14:nvPr/>
            </p14:nvContentPartPr>
            <p14:xfrm>
              <a:off x="8005800" y="3382800"/>
              <a:ext cx="37080" cy="99360"/>
            </p14:xfrm>
          </p:contentPart>
        </mc:Choice>
        <mc:Fallback xmlns="">
          <p:pic>
            <p:nvPicPr>
              <p:cNvPr id="325" name="Entrada de lápiz 324">
                <a:extLst>
                  <a:ext uri="{FF2B5EF4-FFF2-40B4-BE49-F238E27FC236}">
                    <a16:creationId xmlns:a16="http://schemas.microsoft.com/office/drawing/2014/main" id="{A50FF9FB-1739-4EFD-93F2-B4F30C631D37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7997160" y="3374160"/>
                <a:ext cx="5472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326" name="Entrada de lápiz 325">
                <a:extLst>
                  <a:ext uri="{FF2B5EF4-FFF2-40B4-BE49-F238E27FC236}">
                    <a16:creationId xmlns:a16="http://schemas.microsoft.com/office/drawing/2014/main" id="{BCD7933D-26CF-46B0-A2C9-7B77095B5D8A}"/>
                  </a:ext>
                </a:extLst>
              </p14:cNvPr>
              <p14:cNvContentPartPr/>
              <p14:nvPr/>
            </p14:nvContentPartPr>
            <p14:xfrm>
              <a:off x="8091840" y="3395760"/>
              <a:ext cx="92880" cy="104400"/>
            </p14:xfrm>
          </p:contentPart>
        </mc:Choice>
        <mc:Fallback xmlns="">
          <p:pic>
            <p:nvPicPr>
              <p:cNvPr id="326" name="Entrada de lápiz 325">
                <a:extLst>
                  <a:ext uri="{FF2B5EF4-FFF2-40B4-BE49-F238E27FC236}">
                    <a16:creationId xmlns:a16="http://schemas.microsoft.com/office/drawing/2014/main" id="{BCD7933D-26CF-46B0-A2C9-7B77095B5D8A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8082840" y="3387120"/>
                <a:ext cx="1105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348" name="Entrada de lápiz 347">
                <a:extLst>
                  <a:ext uri="{FF2B5EF4-FFF2-40B4-BE49-F238E27FC236}">
                    <a16:creationId xmlns:a16="http://schemas.microsoft.com/office/drawing/2014/main" id="{FCC1C49E-1448-4881-8B29-2BC04AC1C00E}"/>
                  </a:ext>
                </a:extLst>
              </p14:cNvPr>
              <p14:cNvContentPartPr/>
              <p14:nvPr/>
            </p14:nvContentPartPr>
            <p14:xfrm>
              <a:off x="6933000" y="3968520"/>
              <a:ext cx="1241640" cy="538200"/>
            </p14:xfrm>
          </p:contentPart>
        </mc:Choice>
        <mc:Fallback xmlns="">
          <p:pic>
            <p:nvPicPr>
              <p:cNvPr id="348" name="Entrada de lápiz 347">
                <a:extLst>
                  <a:ext uri="{FF2B5EF4-FFF2-40B4-BE49-F238E27FC236}">
                    <a16:creationId xmlns:a16="http://schemas.microsoft.com/office/drawing/2014/main" id="{FCC1C49E-1448-4881-8B29-2BC04AC1C00E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6924360" y="3959880"/>
                <a:ext cx="1259280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349" name="Entrada de lápiz 348">
                <a:extLst>
                  <a:ext uri="{FF2B5EF4-FFF2-40B4-BE49-F238E27FC236}">
                    <a16:creationId xmlns:a16="http://schemas.microsoft.com/office/drawing/2014/main" id="{8778527B-5014-4557-9615-13ABF0C353C7}"/>
                  </a:ext>
                </a:extLst>
              </p14:cNvPr>
              <p14:cNvContentPartPr/>
              <p14:nvPr/>
            </p14:nvContentPartPr>
            <p14:xfrm>
              <a:off x="8070600" y="4387200"/>
              <a:ext cx="154440" cy="240840"/>
            </p14:xfrm>
          </p:contentPart>
        </mc:Choice>
        <mc:Fallback xmlns="">
          <p:pic>
            <p:nvPicPr>
              <p:cNvPr id="349" name="Entrada de lápiz 348">
                <a:extLst>
                  <a:ext uri="{FF2B5EF4-FFF2-40B4-BE49-F238E27FC236}">
                    <a16:creationId xmlns:a16="http://schemas.microsoft.com/office/drawing/2014/main" id="{8778527B-5014-4557-9615-13ABF0C353C7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8061600" y="4378200"/>
                <a:ext cx="17208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351" name="Entrada de lápiz 350">
                <a:extLst>
                  <a:ext uri="{FF2B5EF4-FFF2-40B4-BE49-F238E27FC236}">
                    <a16:creationId xmlns:a16="http://schemas.microsoft.com/office/drawing/2014/main" id="{A962A14A-AE38-4C7A-978B-67129251EDD4}"/>
                  </a:ext>
                </a:extLst>
              </p14:cNvPr>
              <p14:cNvContentPartPr/>
              <p14:nvPr/>
            </p14:nvContentPartPr>
            <p14:xfrm>
              <a:off x="8341320" y="4307640"/>
              <a:ext cx="17640" cy="156960"/>
            </p14:xfrm>
          </p:contentPart>
        </mc:Choice>
        <mc:Fallback xmlns="">
          <p:pic>
            <p:nvPicPr>
              <p:cNvPr id="351" name="Entrada de lápiz 350">
                <a:extLst>
                  <a:ext uri="{FF2B5EF4-FFF2-40B4-BE49-F238E27FC236}">
                    <a16:creationId xmlns:a16="http://schemas.microsoft.com/office/drawing/2014/main" id="{A962A14A-AE38-4C7A-978B-67129251EDD4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8332680" y="4298640"/>
                <a:ext cx="3528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352" name="Entrada de lápiz 351">
                <a:extLst>
                  <a:ext uri="{FF2B5EF4-FFF2-40B4-BE49-F238E27FC236}">
                    <a16:creationId xmlns:a16="http://schemas.microsoft.com/office/drawing/2014/main" id="{450A08F7-1926-4AE4-B996-619DA8DA7E23}"/>
                  </a:ext>
                </a:extLst>
              </p14:cNvPr>
              <p14:cNvContentPartPr/>
              <p14:nvPr/>
            </p14:nvContentPartPr>
            <p14:xfrm>
              <a:off x="8288400" y="4234560"/>
              <a:ext cx="205920" cy="216000"/>
            </p14:xfrm>
          </p:contentPart>
        </mc:Choice>
        <mc:Fallback xmlns="">
          <p:pic>
            <p:nvPicPr>
              <p:cNvPr id="352" name="Entrada de lápiz 351">
                <a:extLst>
                  <a:ext uri="{FF2B5EF4-FFF2-40B4-BE49-F238E27FC236}">
                    <a16:creationId xmlns:a16="http://schemas.microsoft.com/office/drawing/2014/main" id="{450A08F7-1926-4AE4-B996-619DA8DA7E23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8279760" y="4225560"/>
                <a:ext cx="22356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353" name="Entrada de lápiz 352">
                <a:extLst>
                  <a:ext uri="{FF2B5EF4-FFF2-40B4-BE49-F238E27FC236}">
                    <a16:creationId xmlns:a16="http://schemas.microsoft.com/office/drawing/2014/main" id="{203654AC-EB39-414A-A264-2386C208C5AF}"/>
                  </a:ext>
                </a:extLst>
              </p14:cNvPr>
              <p14:cNvContentPartPr/>
              <p14:nvPr/>
            </p14:nvContentPartPr>
            <p14:xfrm>
              <a:off x="8560560" y="4394760"/>
              <a:ext cx="31680" cy="75240"/>
            </p14:xfrm>
          </p:contentPart>
        </mc:Choice>
        <mc:Fallback xmlns="">
          <p:pic>
            <p:nvPicPr>
              <p:cNvPr id="353" name="Entrada de lápiz 352">
                <a:extLst>
                  <a:ext uri="{FF2B5EF4-FFF2-40B4-BE49-F238E27FC236}">
                    <a16:creationId xmlns:a16="http://schemas.microsoft.com/office/drawing/2014/main" id="{203654AC-EB39-414A-A264-2386C208C5AF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8551920" y="4386120"/>
                <a:ext cx="4932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354" name="Entrada de lápiz 353">
                <a:extLst>
                  <a:ext uri="{FF2B5EF4-FFF2-40B4-BE49-F238E27FC236}">
                    <a16:creationId xmlns:a16="http://schemas.microsoft.com/office/drawing/2014/main" id="{CE5FF0AE-5EB7-4611-9E82-9893A547621A}"/>
                  </a:ext>
                </a:extLst>
              </p14:cNvPr>
              <p14:cNvContentPartPr/>
              <p14:nvPr/>
            </p14:nvContentPartPr>
            <p14:xfrm>
              <a:off x="8483520" y="4377480"/>
              <a:ext cx="170280" cy="52920"/>
            </p14:xfrm>
          </p:contentPart>
        </mc:Choice>
        <mc:Fallback xmlns="">
          <p:pic>
            <p:nvPicPr>
              <p:cNvPr id="354" name="Entrada de lápiz 353">
                <a:extLst>
                  <a:ext uri="{FF2B5EF4-FFF2-40B4-BE49-F238E27FC236}">
                    <a16:creationId xmlns:a16="http://schemas.microsoft.com/office/drawing/2014/main" id="{CE5FF0AE-5EB7-4611-9E82-9893A547621A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8474520" y="4368840"/>
                <a:ext cx="1879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355" name="Entrada de lápiz 354">
                <a:extLst>
                  <a:ext uri="{FF2B5EF4-FFF2-40B4-BE49-F238E27FC236}">
                    <a16:creationId xmlns:a16="http://schemas.microsoft.com/office/drawing/2014/main" id="{96D8AE44-E42E-438D-953D-2A1B5D01D35C}"/>
                  </a:ext>
                </a:extLst>
              </p14:cNvPr>
              <p14:cNvContentPartPr/>
              <p14:nvPr/>
            </p14:nvContentPartPr>
            <p14:xfrm>
              <a:off x="8711040" y="4340400"/>
              <a:ext cx="2160" cy="84960"/>
            </p14:xfrm>
          </p:contentPart>
        </mc:Choice>
        <mc:Fallback xmlns="">
          <p:pic>
            <p:nvPicPr>
              <p:cNvPr id="355" name="Entrada de lápiz 354">
                <a:extLst>
                  <a:ext uri="{FF2B5EF4-FFF2-40B4-BE49-F238E27FC236}">
                    <a16:creationId xmlns:a16="http://schemas.microsoft.com/office/drawing/2014/main" id="{96D8AE44-E42E-438D-953D-2A1B5D01D35C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8702400" y="4331760"/>
                <a:ext cx="198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356" name="Entrada de lápiz 355">
                <a:extLst>
                  <a:ext uri="{FF2B5EF4-FFF2-40B4-BE49-F238E27FC236}">
                    <a16:creationId xmlns:a16="http://schemas.microsoft.com/office/drawing/2014/main" id="{E9AA53E1-C2C5-4137-9C2F-0FE7E5FE1A18}"/>
                  </a:ext>
                </a:extLst>
              </p14:cNvPr>
              <p14:cNvContentPartPr/>
              <p14:nvPr/>
            </p14:nvContentPartPr>
            <p14:xfrm>
              <a:off x="8674320" y="4333920"/>
              <a:ext cx="177120" cy="114840"/>
            </p14:xfrm>
          </p:contentPart>
        </mc:Choice>
        <mc:Fallback xmlns="">
          <p:pic>
            <p:nvPicPr>
              <p:cNvPr id="356" name="Entrada de lápiz 355">
                <a:extLst>
                  <a:ext uri="{FF2B5EF4-FFF2-40B4-BE49-F238E27FC236}">
                    <a16:creationId xmlns:a16="http://schemas.microsoft.com/office/drawing/2014/main" id="{E9AA53E1-C2C5-4137-9C2F-0FE7E5FE1A18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8665680" y="4324920"/>
                <a:ext cx="1947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357" name="Entrada de lápiz 356">
                <a:extLst>
                  <a:ext uri="{FF2B5EF4-FFF2-40B4-BE49-F238E27FC236}">
                    <a16:creationId xmlns:a16="http://schemas.microsoft.com/office/drawing/2014/main" id="{A52A8583-7568-4587-8524-D0DE0A29DD5F}"/>
                  </a:ext>
                </a:extLst>
              </p14:cNvPr>
              <p14:cNvContentPartPr/>
              <p14:nvPr/>
            </p14:nvContentPartPr>
            <p14:xfrm>
              <a:off x="8933520" y="4396560"/>
              <a:ext cx="110520" cy="127440"/>
            </p14:xfrm>
          </p:contentPart>
        </mc:Choice>
        <mc:Fallback xmlns="">
          <p:pic>
            <p:nvPicPr>
              <p:cNvPr id="357" name="Entrada de lápiz 356">
                <a:extLst>
                  <a:ext uri="{FF2B5EF4-FFF2-40B4-BE49-F238E27FC236}">
                    <a16:creationId xmlns:a16="http://schemas.microsoft.com/office/drawing/2014/main" id="{A52A8583-7568-4587-8524-D0DE0A29DD5F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8924880" y="4387920"/>
                <a:ext cx="1281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358" name="Entrada de lápiz 357">
                <a:extLst>
                  <a:ext uri="{FF2B5EF4-FFF2-40B4-BE49-F238E27FC236}">
                    <a16:creationId xmlns:a16="http://schemas.microsoft.com/office/drawing/2014/main" id="{608D400B-F95D-4CFF-A40D-81A243F67D18}"/>
                  </a:ext>
                </a:extLst>
              </p14:cNvPr>
              <p14:cNvContentPartPr/>
              <p14:nvPr/>
            </p14:nvContentPartPr>
            <p14:xfrm>
              <a:off x="9237360" y="4355880"/>
              <a:ext cx="123480" cy="12240"/>
            </p14:xfrm>
          </p:contentPart>
        </mc:Choice>
        <mc:Fallback xmlns="">
          <p:pic>
            <p:nvPicPr>
              <p:cNvPr id="358" name="Entrada de lápiz 357">
                <a:extLst>
                  <a:ext uri="{FF2B5EF4-FFF2-40B4-BE49-F238E27FC236}">
                    <a16:creationId xmlns:a16="http://schemas.microsoft.com/office/drawing/2014/main" id="{608D400B-F95D-4CFF-A40D-81A243F67D18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9228360" y="4347240"/>
                <a:ext cx="1411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359" name="Entrada de lápiz 358">
                <a:extLst>
                  <a:ext uri="{FF2B5EF4-FFF2-40B4-BE49-F238E27FC236}">
                    <a16:creationId xmlns:a16="http://schemas.microsoft.com/office/drawing/2014/main" id="{C1CBA240-E818-4905-B63D-489DC73D9486}"/>
                  </a:ext>
                </a:extLst>
              </p14:cNvPr>
              <p14:cNvContentPartPr/>
              <p14:nvPr/>
            </p14:nvContentPartPr>
            <p14:xfrm>
              <a:off x="9236280" y="4427880"/>
              <a:ext cx="90000" cy="18720"/>
            </p14:xfrm>
          </p:contentPart>
        </mc:Choice>
        <mc:Fallback xmlns="">
          <p:pic>
            <p:nvPicPr>
              <p:cNvPr id="359" name="Entrada de lápiz 358">
                <a:extLst>
                  <a:ext uri="{FF2B5EF4-FFF2-40B4-BE49-F238E27FC236}">
                    <a16:creationId xmlns:a16="http://schemas.microsoft.com/office/drawing/2014/main" id="{C1CBA240-E818-4905-B63D-489DC73D9486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9227640" y="4418880"/>
                <a:ext cx="1076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361" name="Entrada de lápiz 360">
                <a:extLst>
                  <a:ext uri="{FF2B5EF4-FFF2-40B4-BE49-F238E27FC236}">
                    <a16:creationId xmlns:a16="http://schemas.microsoft.com/office/drawing/2014/main" id="{0DACBBBC-871D-48C9-AA3B-B7368C590AA8}"/>
                  </a:ext>
                </a:extLst>
              </p14:cNvPr>
              <p14:cNvContentPartPr/>
              <p14:nvPr/>
            </p14:nvContentPartPr>
            <p14:xfrm>
              <a:off x="9472440" y="4268040"/>
              <a:ext cx="4320" cy="133560"/>
            </p14:xfrm>
          </p:contentPart>
        </mc:Choice>
        <mc:Fallback xmlns="">
          <p:pic>
            <p:nvPicPr>
              <p:cNvPr id="361" name="Entrada de lápiz 360">
                <a:extLst>
                  <a:ext uri="{FF2B5EF4-FFF2-40B4-BE49-F238E27FC236}">
                    <a16:creationId xmlns:a16="http://schemas.microsoft.com/office/drawing/2014/main" id="{0DACBBBC-871D-48C9-AA3B-B7368C590AA8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9463440" y="4259040"/>
                <a:ext cx="219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362" name="Entrada de lápiz 361">
                <a:extLst>
                  <a:ext uri="{FF2B5EF4-FFF2-40B4-BE49-F238E27FC236}">
                    <a16:creationId xmlns:a16="http://schemas.microsoft.com/office/drawing/2014/main" id="{DABB6079-1548-4A3B-972C-B1DDB96D50BC}"/>
                  </a:ext>
                </a:extLst>
              </p14:cNvPr>
              <p14:cNvContentPartPr/>
              <p14:nvPr/>
            </p14:nvContentPartPr>
            <p14:xfrm>
              <a:off x="9545160" y="4278480"/>
              <a:ext cx="126720" cy="113400"/>
            </p14:xfrm>
          </p:contentPart>
        </mc:Choice>
        <mc:Fallback xmlns="">
          <p:pic>
            <p:nvPicPr>
              <p:cNvPr id="362" name="Entrada de lápiz 361">
                <a:extLst>
                  <a:ext uri="{FF2B5EF4-FFF2-40B4-BE49-F238E27FC236}">
                    <a16:creationId xmlns:a16="http://schemas.microsoft.com/office/drawing/2014/main" id="{DABB6079-1548-4A3B-972C-B1DDB96D50BC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9536520" y="4269480"/>
                <a:ext cx="1443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363" name="Entrada de lápiz 362">
                <a:extLst>
                  <a:ext uri="{FF2B5EF4-FFF2-40B4-BE49-F238E27FC236}">
                    <a16:creationId xmlns:a16="http://schemas.microsoft.com/office/drawing/2014/main" id="{6CDC1177-3F74-4A71-A847-DF8F0210F372}"/>
                  </a:ext>
                </a:extLst>
              </p14:cNvPr>
              <p14:cNvContentPartPr/>
              <p14:nvPr/>
            </p14:nvContentPartPr>
            <p14:xfrm>
              <a:off x="9716160" y="4215120"/>
              <a:ext cx="136080" cy="164520"/>
            </p14:xfrm>
          </p:contentPart>
        </mc:Choice>
        <mc:Fallback xmlns="">
          <p:pic>
            <p:nvPicPr>
              <p:cNvPr id="363" name="Entrada de lápiz 362">
                <a:extLst>
                  <a:ext uri="{FF2B5EF4-FFF2-40B4-BE49-F238E27FC236}">
                    <a16:creationId xmlns:a16="http://schemas.microsoft.com/office/drawing/2014/main" id="{6CDC1177-3F74-4A71-A847-DF8F0210F372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9707160" y="4206480"/>
                <a:ext cx="1537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365" name="Entrada de lápiz 364">
                <a:extLst>
                  <a:ext uri="{FF2B5EF4-FFF2-40B4-BE49-F238E27FC236}">
                    <a16:creationId xmlns:a16="http://schemas.microsoft.com/office/drawing/2014/main" id="{F9AB6DAC-D431-4A19-B6C2-5D789C518D9A}"/>
                  </a:ext>
                </a:extLst>
              </p14:cNvPr>
              <p14:cNvContentPartPr/>
              <p14:nvPr/>
            </p14:nvContentPartPr>
            <p14:xfrm>
              <a:off x="9867720" y="4269480"/>
              <a:ext cx="144720" cy="145080"/>
            </p14:xfrm>
          </p:contentPart>
        </mc:Choice>
        <mc:Fallback xmlns="">
          <p:pic>
            <p:nvPicPr>
              <p:cNvPr id="365" name="Entrada de lápiz 364">
                <a:extLst>
                  <a:ext uri="{FF2B5EF4-FFF2-40B4-BE49-F238E27FC236}">
                    <a16:creationId xmlns:a16="http://schemas.microsoft.com/office/drawing/2014/main" id="{F9AB6DAC-D431-4A19-B6C2-5D789C518D9A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9858720" y="4260840"/>
                <a:ext cx="1623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366" name="Entrada de lápiz 365">
                <a:extLst>
                  <a:ext uri="{FF2B5EF4-FFF2-40B4-BE49-F238E27FC236}">
                    <a16:creationId xmlns:a16="http://schemas.microsoft.com/office/drawing/2014/main" id="{8BBA81C6-92C3-464C-997E-8C5CBB34D30E}"/>
                  </a:ext>
                </a:extLst>
              </p14:cNvPr>
              <p14:cNvContentPartPr/>
              <p14:nvPr/>
            </p14:nvContentPartPr>
            <p14:xfrm>
              <a:off x="9908400" y="4297560"/>
              <a:ext cx="180360" cy="133920"/>
            </p14:xfrm>
          </p:contentPart>
        </mc:Choice>
        <mc:Fallback xmlns="">
          <p:pic>
            <p:nvPicPr>
              <p:cNvPr id="366" name="Entrada de lápiz 365">
                <a:extLst>
                  <a:ext uri="{FF2B5EF4-FFF2-40B4-BE49-F238E27FC236}">
                    <a16:creationId xmlns:a16="http://schemas.microsoft.com/office/drawing/2014/main" id="{8BBA81C6-92C3-464C-997E-8C5CBB34D30E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9899760" y="4288920"/>
                <a:ext cx="1980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367" name="Entrada de lápiz 366">
                <a:extLst>
                  <a:ext uri="{FF2B5EF4-FFF2-40B4-BE49-F238E27FC236}">
                    <a16:creationId xmlns:a16="http://schemas.microsoft.com/office/drawing/2014/main" id="{688745C5-220E-4259-AFEF-9913D90E2E6F}"/>
                  </a:ext>
                </a:extLst>
              </p14:cNvPr>
              <p14:cNvContentPartPr/>
              <p14:nvPr/>
            </p14:nvContentPartPr>
            <p14:xfrm>
              <a:off x="10176240" y="4264440"/>
              <a:ext cx="15120" cy="113400"/>
            </p14:xfrm>
          </p:contentPart>
        </mc:Choice>
        <mc:Fallback xmlns="">
          <p:pic>
            <p:nvPicPr>
              <p:cNvPr id="367" name="Entrada de lápiz 366">
                <a:extLst>
                  <a:ext uri="{FF2B5EF4-FFF2-40B4-BE49-F238E27FC236}">
                    <a16:creationId xmlns:a16="http://schemas.microsoft.com/office/drawing/2014/main" id="{688745C5-220E-4259-AFEF-9913D90E2E6F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10167600" y="4255440"/>
                <a:ext cx="327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368" name="Entrada de lápiz 367">
                <a:extLst>
                  <a:ext uri="{FF2B5EF4-FFF2-40B4-BE49-F238E27FC236}">
                    <a16:creationId xmlns:a16="http://schemas.microsoft.com/office/drawing/2014/main" id="{8C931F23-1DD5-4EC1-BEF7-6F24805D8A55}"/>
                  </a:ext>
                </a:extLst>
              </p14:cNvPr>
              <p14:cNvContentPartPr/>
              <p14:nvPr/>
            </p14:nvContentPartPr>
            <p14:xfrm>
              <a:off x="10247520" y="4284600"/>
              <a:ext cx="100800" cy="86400"/>
            </p14:xfrm>
          </p:contentPart>
        </mc:Choice>
        <mc:Fallback xmlns="">
          <p:pic>
            <p:nvPicPr>
              <p:cNvPr id="368" name="Entrada de lápiz 367">
                <a:extLst>
                  <a:ext uri="{FF2B5EF4-FFF2-40B4-BE49-F238E27FC236}">
                    <a16:creationId xmlns:a16="http://schemas.microsoft.com/office/drawing/2014/main" id="{8C931F23-1DD5-4EC1-BEF7-6F24805D8A55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10238520" y="4275600"/>
                <a:ext cx="11844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369" name="Entrada de lápiz 368">
                <a:extLst>
                  <a:ext uri="{FF2B5EF4-FFF2-40B4-BE49-F238E27FC236}">
                    <a16:creationId xmlns:a16="http://schemas.microsoft.com/office/drawing/2014/main" id="{E7F4E117-9127-487E-8CB8-8C240B81E949}"/>
                  </a:ext>
                </a:extLst>
              </p14:cNvPr>
              <p14:cNvContentPartPr/>
              <p14:nvPr/>
            </p14:nvContentPartPr>
            <p14:xfrm>
              <a:off x="10376400" y="4231680"/>
              <a:ext cx="158760" cy="140760"/>
            </p14:xfrm>
          </p:contentPart>
        </mc:Choice>
        <mc:Fallback xmlns="">
          <p:pic>
            <p:nvPicPr>
              <p:cNvPr id="369" name="Entrada de lápiz 368">
                <a:extLst>
                  <a:ext uri="{FF2B5EF4-FFF2-40B4-BE49-F238E27FC236}">
                    <a16:creationId xmlns:a16="http://schemas.microsoft.com/office/drawing/2014/main" id="{E7F4E117-9127-487E-8CB8-8C240B81E949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10367760" y="4223040"/>
                <a:ext cx="1764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2">
            <p14:nvContentPartPr>
              <p14:cNvPr id="370" name="Entrada de lápiz 369">
                <a:extLst>
                  <a:ext uri="{FF2B5EF4-FFF2-40B4-BE49-F238E27FC236}">
                    <a16:creationId xmlns:a16="http://schemas.microsoft.com/office/drawing/2014/main" id="{0108C3CF-075E-4FD1-A534-8A0ECC432CD4}"/>
                  </a:ext>
                </a:extLst>
              </p14:cNvPr>
              <p14:cNvContentPartPr/>
              <p14:nvPr/>
            </p14:nvContentPartPr>
            <p14:xfrm>
              <a:off x="10638480" y="4283880"/>
              <a:ext cx="113400" cy="23760"/>
            </p14:xfrm>
          </p:contentPart>
        </mc:Choice>
        <mc:Fallback xmlns="">
          <p:pic>
            <p:nvPicPr>
              <p:cNvPr id="370" name="Entrada de lápiz 369">
                <a:extLst>
                  <a:ext uri="{FF2B5EF4-FFF2-40B4-BE49-F238E27FC236}">
                    <a16:creationId xmlns:a16="http://schemas.microsoft.com/office/drawing/2014/main" id="{0108C3CF-075E-4FD1-A534-8A0ECC432CD4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10629480" y="4274880"/>
                <a:ext cx="1310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371" name="Entrada de lápiz 370">
                <a:extLst>
                  <a:ext uri="{FF2B5EF4-FFF2-40B4-BE49-F238E27FC236}">
                    <a16:creationId xmlns:a16="http://schemas.microsoft.com/office/drawing/2014/main" id="{7E0D2F67-51DB-4D6C-B0AA-B2B23FA1E628}"/>
                  </a:ext>
                </a:extLst>
              </p14:cNvPr>
              <p14:cNvContentPartPr/>
              <p14:nvPr/>
            </p14:nvContentPartPr>
            <p14:xfrm>
              <a:off x="10646040" y="4333920"/>
              <a:ext cx="91440" cy="17280"/>
            </p14:xfrm>
          </p:contentPart>
        </mc:Choice>
        <mc:Fallback xmlns="">
          <p:pic>
            <p:nvPicPr>
              <p:cNvPr id="371" name="Entrada de lápiz 370">
                <a:extLst>
                  <a:ext uri="{FF2B5EF4-FFF2-40B4-BE49-F238E27FC236}">
                    <a16:creationId xmlns:a16="http://schemas.microsoft.com/office/drawing/2014/main" id="{7E0D2F67-51DB-4D6C-B0AA-B2B23FA1E628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10637400" y="4325280"/>
                <a:ext cx="1090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6">
            <p14:nvContentPartPr>
              <p14:cNvPr id="372" name="Entrada de lápiz 371">
                <a:extLst>
                  <a:ext uri="{FF2B5EF4-FFF2-40B4-BE49-F238E27FC236}">
                    <a16:creationId xmlns:a16="http://schemas.microsoft.com/office/drawing/2014/main" id="{B9D7AD7F-6A3E-4F62-81B7-B9BEE51C732B}"/>
                  </a:ext>
                </a:extLst>
              </p14:cNvPr>
              <p14:cNvContentPartPr/>
              <p14:nvPr/>
            </p14:nvContentPartPr>
            <p14:xfrm>
              <a:off x="10903800" y="4205040"/>
              <a:ext cx="117000" cy="153360"/>
            </p14:xfrm>
          </p:contentPart>
        </mc:Choice>
        <mc:Fallback xmlns="">
          <p:pic>
            <p:nvPicPr>
              <p:cNvPr id="372" name="Entrada de lápiz 371">
                <a:extLst>
                  <a:ext uri="{FF2B5EF4-FFF2-40B4-BE49-F238E27FC236}">
                    <a16:creationId xmlns:a16="http://schemas.microsoft.com/office/drawing/2014/main" id="{B9D7AD7F-6A3E-4F62-81B7-B9BEE51C732B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10895160" y="4196040"/>
                <a:ext cx="1346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8">
            <p14:nvContentPartPr>
              <p14:cNvPr id="374" name="Entrada de lápiz 373">
                <a:extLst>
                  <a:ext uri="{FF2B5EF4-FFF2-40B4-BE49-F238E27FC236}">
                    <a16:creationId xmlns:a16="http://schemas.microsoft.com/office/drawing/2014/main" id="{5431B335-F54A-44E2-BDB2-510D9CB108BE}"/>
                  </a:ext>
                </a:extLst>
              </p14:cNvPr>
              <p14:cNvContentPartPr/>
              <p14:nvPr/>
            </p14:nvContentPartPr>
            <p14:xfrm>
              <a:off x="11133120" y="4144200"/>
              <a:ext cx="125640" cy="186480"/>
            </p14:xfrm>
          </p:contentPart>
        </mc:Choice>
        <mc:Fallback xmlns="">
          <p:pic>
            <p:nvPicPr>
              <p:cNvPr id="374" name="Entrada de lápiz 373">
                <a:extLst>
                  <a:ext uri="{FF2B5EF4-FFF2-40B4-BE49-F238E27FC236}">
                    <a16:creationId xmlns:a16="http://schemas.microsoft.com/office/drawing/2014/main" id="{5431B335-F54A-44E2-BDB2-510D9CB108BE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11124480" y="4135200"/>
                <a:ext cx="143280" cy="20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6" name="Grupo 435">
            <a:extLst>
              <a:ext uri="{FF2B5EF4-FFF2-40B4-BE49-F238E27FC236}">
                <a16:creationId xmlns:a16="http://schemas.microsoft.com/office/drawing/2014/main" id="{088B3795-E18A-4956-96FD-6862604A1BAD}"/>
              </a:ext>
            </a:extLst>
          </p:cNvPr>
          <p:cNvGrpSpPr/>
          <p:nvPr/>
        </p:nvGrpSpPr>
        <p:grpSpPr>
          <a:xfrm>
            <a:off x="10801920" y="4718040"/>
            <a:ext cx="1124280" cy="300600"/>
            <a:chOff x="10801920" y="4718040"/>
            <a:chExt cx="112428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426" name="Entrada de lápiz 425">
                  <a:extLst>
                    <a:ext uri="{FF2B5EF4-FFF2-40B4-BE49-F238E27FC236}">
                      <a16:creationId xmlns:a16="http://schemas.microsoft.com/office/drawing/2014/main" id="{185229BD-2FCC-4F14-A418-7E229403C111}"/>
                    </a:ext>
                  </a:extLst>
                </p14:cNvPr>
                <p14:cNvContentPartPr/>
                <p14:nvPr/>
              </p14:nvContentPartPr>
              <p14:xfrm>
                <a:off x="10801920" y="4754400"/>
                <a:ext cx="170280" cy="205920"/>
              </p14:xfrm>
            </p:contentPart>
          </mc:Choice>
          <mc:Fallback xmlns="">
            <p:pic>
              <p:nvPicPr>
                <p:cNvPr id="426" name="Entrada de lápiz 425">
                  <a:extLst>
                    <a:ext uri="{FF2B5EF4-FFF2-40B4-BE49-F238E27FC236}">
                      <a16:creationId xmlns:a16="http://schemas.microsoft.com/office/drawing/2014/main" id="{185229BD-2FCC-4F14-A418-7E229403C111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793280" y="4745760"/>
                  <a:ext cx="1879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427" name="Entrada de lápiz 426">
                  <a:extLst>
                    <a:ext uri="{FF2B5EF4-FFF2-40B4-BE49-F238E27FC236}">
                      <a16:creationId xmlns:a16="http://schemas.microsoft.com/office/drawing/2014/main" id="{76854C22-37FC-41F2-B298-834431B003E3}"/>
                    </a:ext>
                  </a:extLst>
                </p14:cNvPr>
                <p14:cNvContentPartPr/>
                <p14:nvPr/>
              </p14:nvContentPartPr>
              <p14:xfrm>
                <a:off x="11027280" y="4849800"/>
                <a:ext cx="12600" cy="129600"/>
              </p14:xfrm>
            </p:contentPart>
          </mc:Choice>
          <mc:Fallback xmlns="">
            <p:pic>
              <p:nvPicPr>
                <p:cNvPr id="427" name="Entrada de lápiz 426">
                  <a:extLst>
                    <a:ext uri="{FF2B5EF4-FFF2-40B4-BE49-F238E27FC236}">
                      <a16:creationId xmlns:a16="http://schemas.microsoft.com/office/drawing/2014/main" id="{76854C22-37FC-41F2-B298-834431B003E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1018640" y="4841160"/>
                  <a:ext cx="30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428" name="Entrada de lápiz 427">
                  <a:extLst>
                    <a:ext uri="{FF2B5EF4-FFF2-40B4-BE49-F238E27FC236}">
                      <a16:creationId xmlns:a16="http://schemas.microsoft.com/office/drawing/2014/main" id="{84B3D0A0-0084-4F06-9638-641897F3E6BF}"/>
                    </a:ext>
                  </a:extLst>
                </p14:cNvPr>
                <p14:cNvContentPartPr/>
                <p14:nvPr/>
              </p14:nvContentPartPr>
              <p14:xfrm>
                <a:off x="10937280" y="4877520"/>
                <a:ext cx="141480" cy="42120"/>
              </p14:xfrm>
            </p:contentPart>
          </mc:Choice>
          <mc:Fallback xmlns="">
            <p:pic>
              <p:nvPicPr>
                <p:cNvPr id="428" name="Entrada de lápiz 427">
                  <a:extLst>
                    <a:ext uri="{FF2B5EF4-FFF2-40B4-BE49-F238E27FC236}">
                      <a16:creationId xmlns:a16="http://schemas.microsoft.com/office/drawing/2014/main" id="{84B3D0A0-0084-4F06-9638-641897F3E6B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928640" y="4868880"/>
                  <a:ext cx="1591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429" name="Entrada de lápiz 428">
                  <a:extLst>
                    <a:ext uri="{FF2B5EF4-FFF2-40B4-BE49-F238E27FC236}">
                      <a16:creationId xmlns:a16="http://schemas.microsoft.com/office/drawing/2014/main" id="{98558BCC-4BC8-429B-AF26-1C6F814D1E53}"/>
                    </a:ext>
                  </a:extLst>
                </p14:cNvPr>
                <p14:cNvContentPartPr/>
                <p14:nvPr/>
              </p14:nvContentPartPr>
              <p14:xfrm>
                <a:off x="11115480" y="4850880"/>
                <a:ext cx="6120" cy="97920"/>
              </p14:xfrm>
            </p:contentPart>
          </mc:Choice>
          <mc:Fallback xmlns="">
            <p:pic>
              <p:nvPicPr>
                <p:cNvPr id="429" name="Entrada de lápiz 428">
                  <a:extLst>
                    <a:ext uri="{FF2B5EF4-FFF2-40B4-BE49-F238E27FC236}">
                      <a16:creationId xmlns:a16="http://schemas.microsoft.com/office/drawing/2014/main" id="{98558BCC-4BC8-429B-AF26-1C6F814D1E53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1106480" y="4842240"/>
                  <a:ext cx="237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430" name="Entrada de lápiz 429">
                  <a:extLst>
                    <a:ext uri="{FF2B5EF4-FFF2-40B4-BE49-F238E27FC236}">
                      <a16:creationId xmlns:a16="http://schemas.microsoft.com/office/drawing/2014/main" id="{6511A0AA-F368-49C8-9DA1-A158DD03446F}"/>
                    </a:ext>
                  </a:extLst>
                </p14:cNvPr>
                <p14:cNvContentPartPr/>
                <p14:nvPr/>
              </p14:nvContentPartPr>
              <p14:xfrm>
                <a:off x="11086320" y="4868520"/>
                <a:ext cx="116640" cy="96480"/>
              </p14:xfrm>
            </p:contentPart>
          </mc:Choice>
          <mc:Fallback xmlns="">
            <p:pic>
              <p:nvPicPr>
                <p:cNvPr id="430" name="Entrada de lápiz 429">
                  <a:extLst>
                    <a:ext uri="{FF2B5EF4-FFF2-40B4-BE49-F238E27FC236}">
                      <a16:creationId xmlns:a16="http://schemas.microsoft.com/office/drawing/2014/main" id="{6511A0AA-F368-49C8-9DA1-A158DD03446F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1077680" y="4859880"/>
                  <a:ext cx="1342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431" name="Entrada de lápiz 430">
                  <a:extLst>
                    <a:ext uri="{FF2B5EF4-FFF2-40B4-BE49-F238E27FC236}">
                      <a16:creationId xmlns:a16="http://schemas.microsoft.com/office/drawing/2014/main" id="{2210E4DC-6370-4C3D-A3DF-9015712431C3}"/>
                    </a:ext>
                  </a:extLst>
                </p14:cNvPr>
                <p14:cNvContentPartPr/>
                <p14:nvPr/>
              </p14:nvContentPartPr>
              <p14:xfrm>
                <a:off x="11258040" y="4917480"/>
                <a:ext cx="100440" cy="101160"/>
              </p14:xfrm>
            </p:contentPart>
          </mc:Choice>
          <mc:Fallback xmlns="">
            <p:pic>
              <p:nvPicPr>
                <p:cNvPr id="431" name="Entrada de lápiz 430">
                  <a:extLst>
                    <a:ext uri="{FF2B5EF4-FFF2-40B4-BE49-F238E27FC236}">
                      <a16:creationId xmlns:a16="http://schemas.microsoft.com/office/drawing/2014/main" id="{2210E4DC-6370-4C3D-A3DF-9015712431C3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1249400" y="4908840"/>
                  <a:ext cx="118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432" name="Entrada de lápiz 431">
                  <a:extLst>
                    <a:ext uri="{FF2B5EF4-FFF2-40B4-BE49-F238E27FC236}">
                      <a16:creationId xmlns:a16="http://schemas.microsoft.com/office/drawing/2014/main" id="{7E184C9F-0AA4-4874-9B8B-26C7B5BEF58A}"/>
                    </a:ext>
                  </a:extLst>
                </p14:cNvPr>
                <p14:cNvContentPartPr/>
                <p14:nvPr/>
              </p14:nvContentPartPr>
              <p14:xfrm>
                <a:off x="11416440" y="4828200"/>
                <a:ext cx="107280" cy="34200"/>
              </p14:xfrm>
            </p:contentPart>
          </mc:Choice>
          <mc:Fallback xmlns="">
            <p:pic>
              <p:nvPicPr>
                <p:cNvPr id="432" name="Entrada de lápiz 431">
                  <a:extLst>
                    <a:ext uri="{FF2B5EF4-FFF2-40B4-BE49-F238E27FC236}">
                      <a16:creationId xmlns:a16="http://schemas.microsoft.com/office/drawing/2014/main" id="{7E184C9F-0AA4-4874-9B8B-26C7B5BEF58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1407440" y="4819200"/>
                  <a:ext cx="1249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433" name="Entrada de lápiz 432">
                  <a:extLst>
                    <a:ext uri="{FF2B5EF4-FFF2-40B4-BE49-F238E27FC236}">
                      <a16:creationId xmlns:a16="http://schemas.microsoft.com/office/drawing/2014/main" id="{A43CCEFE-1D92-4220-861F-5654539F630C}"/>
                    </a:ext>
                  </a:extLst>
                </p14:cNvPr>
                <p14:cNvContentPartPr/>
                <p14:nvPr/>
              </p14:nvContentPartPr>
              <p14:xfrm>
                <a:off x="11438040" y="4893360"/>
                <a:ext cx="64440" cy="5040"/>
              </p14:xfrm>
            </p:contentPart>
          </mc:Choice>
          <mc:Fallback xmlns="">
            <p:pic>
              <p:nvPicPr>
                <p:cNvPr id="433" name="Entrada de lápiz 432">
                  <a:extLst>
                    <a:ext uri="{FF2B5EF4-FFF2-40B4-BE49-F238E27FC236}">
                      <a16:creationId xmlns:a16="http://schemas.microsoft.com/office/drawing/2014/main" id="{A43CCEFE-1D92-4220-861F-5654539F630C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1429400" y="4884720"/>
                  <a:ext cx="820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434" name="Entrada de lápiz 433">
                  <a:extLst>
                    <a:ext uri="{FF2B5EF4-FFF2-40B4-BE49-F238E27FC236}">
                      <a16:creationId xmlns:a16="http://schemas.microsoft.com/office/drawing/2014/main" id="{644FC716-0184-49EF-94AC-9AACF9F06D90}"/>
                    </a:ext>
                  </a:extLst>
                </p14:cNvPr>
                <p14:cNvContentPartPr/>
                <p14:nvPr/>
              </p14:nvContentPartPr>
              <p14:xfrm>
                <a:off x="11591760" y="4718040"/>
                <a:ext cx="153000" cy="160920"/>
              </p14:xfrm>
            </p:contentPart>
          </mc:Choice>
          <mc:Fallback xmlns="">
            <p:pic>
              <p:nvPicPr>
                <p:cNvPr id="434" name="Entrada de lápiz 433">
                  <a:extLst>
                    <a:ext uri="{FF2B5EF4-FFF2-40B4-BE49-F238E27FC236}">
                      <a16:creationId xmlns:a16="http://schemas.microsoft.com/office/drawing/2014/main" id="{644FC716-0184-49EF-94AC-9AACF9F06D90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1583120" y="4709040"/>
                  <a:ext cx="1706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435" name="Entrada de lápiz 434">
                  <a:extLst>
                    <a:ext uri="{FF2B5EF4-FFF2-40B4-BE49-F238E27FC236}">
                      <a16:creationId xmlns:a16="http://schemas.microsoft.com/office/drawing/2014/main" id="{384DD942-4467-4A88-B7AF-8729E812388E}"/>
                    </a:ext>
                  </a:extLst>
                </p14:cNvPr>
                <p14:cNvContentPartPr/>
                <p14:nvPr/>
              </p14:nvContentPartPr>
              <p14:xfrm>
                <a:off x="11755200" y="4782480"/>
                <a:ext cx="171000" cy="122040"/>
              </p14:xfrm>
            </p:contentPart>
          </mc:Choice>
          <mc:Fallback xmlns="">
            <p:pic>
              <p:nvPicPr>
                <p:cNvPr id="435" name="Entrada de lápiz 434">
                  <a:extLst>
                    <a:ext uri="{FF2B5EF4-FFF2-40B4-BE49-F238E27FC236}">
                      <a16:creationId xmlns:a16="http://schemas.microsoft.com/office/drawing/2014/main" id="{384DD942-4467-4A88-B7AF-8729E812388E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1746200" y="4773840"/>
                  <a:ext cx="18864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upo 459">
            <a:extLst>
              <a:ext uri="{FF2B5EF4-FFF2-40B4-BE49-F238E27FC236}">
                <a16:creationId xmlns:a16="http://schemas.microsoft.com/office/drawing/2014/main" id="{A4D243BC-B231-481C-A0D8-70EA3E3158F2}"/>
              </a:ext>
            </a:extLst>
          </p:cNvPr>
          <p:cNvGrpSpPr/>
          <p:nvPr/>
        </p:nvGrpSpPr>
        <p:grpSpPr>
          <a:xfrm>
            <a:off x="7763520" y="4838280"/>
            <a:ext cx="2790000" cy="784440"/>
            <a:chOff x="7763520" y="4838280"/>
            <a:chExt cx="2790000" cy="78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76" name="Entrada de lápiz 375">
                  <a:extLst>
                    <a:ext uri="{FF2B5EF4-FFF2-40B4-BE49-F238E27FC236}">
                      <a16:creationId xmlns:a16="http://schemas.microsoft.com/office/drawing/2014/main" id="{A0ED2BDF-FB52-4A6C-98E6-6012129E020C}"/>
                    </a:ext>
                  </a:extLst>
                </p14:cNvPr>
                <p14:cNvContentPartPr/>
                <p14:nvPr/>
              </p14:nvContentPartPr>
              <p14:xfrm>
                <a:off x="8369760" y="4871760"/>
                <a:ext cx="64800" cy="55080"/>
              </p14:xfrm>
            </p:contentPart>
          </mc:Choice>
          <mc:Fallback xmlns="">
            <p:pic>
              <p:nvPicPr>
                <p:cNvPr id="376" name="Entrada de lápiz 375">
                  <a:extLst>
                    <a:ext uri="{FF2B5EF4-FFF2-40B4-BE49-F238E27FC236}">
                      <a16:creationId xmlns:a16="http://schemas.microsoft.com/office/drawing/2014/main" id="{A0ED2BDF-FB52-4A6C-98E6-6012129E020C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361120" y="4862760"/>
                  <a:ext cx="82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77" name="Entrada de lápiz 376">
                  <a:extLst>
                    <a:ext uri="{FF2B5EF4-FFF2-40B4-BE49-F238E27FC236}">
                      <a16:creationId xmlns:a16="http://schemas.microsoft.com/office/drawing/2014/main" id="{46D08D98-133A-4C39-B906-5295EDE51A72}"/>
                    </a:ext>
                  </a:extLst>
                </p14:cNvPr>
                <p14:cNvContentPartPr/>
                <p14:nvPr/>
              </p14:nvContentPartPr>
              <p14:xfrm>
                <a:off x="8447160" y="4887960"/>
                <a:ext cx="333360" cy="7920"/>
              </p14:xfrm>
            </p:contentPart>
          </mc:Choice>
          <mc:Fallback xmlns="">
            <p:pic>
              <p:nvPicPr>
                <p:cNvPr id="377" name="Entrada de lápiz 376">
                  <a:extLst>
                    <a:ext uri="{FF2B5EF4-FFF2-40B4-BE49-F238E27FC236}">
                      <a16:creationId xmlns:a16="http://schemas.microsoft.com/office/drawing/2014/main" id="{46D08D98-133A-4C39-B906-5295EDE51A72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438520" y="4878960"/>
                  <a:ext cx="3510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79" name="Entrada de lápiz 378">
                  <a:extLst>
                    <a:ext uri="{FF2B5EF4-FFF2-40B4-BE49-F238E27FC236}">
                      <a16:creationId xmlns:a16="http://schemas.microsoft.com/office/drawing/2014/main" id="{A16B9D9F-9BA8-4FDE-8474-AC48708506C6}"/>
                    </a:ext>
                  </a:extLst>
                </p14:cNvPr>
                <p14:cNvContentPartPr/>
                <p14:nvPr/>
              </p14:nvContentPartPr>
              <p14:xfrm>
                <a:off x="8749200" y="4888680"/>
                <a:ext cx="42120" cy="204840"/>
              </p14:xfrm>
            </p:contentPart>
          </mc:Choice>
          <mc:Fallback xmlns="">
            <p:pic>
              <p:nvPicPr>
                <p:cNvPr id="379" name="Entrada de lápiz 378">
                  <a:extLst>
                    <a:ext uri="{FF2B5EF4-FFF2-40B4-BE49-F238E27FC236}">
                      <a16:creationId xmlns:a16="http://schemas.microsoft.com/office/drawing/2014/main" id="{A16B9D9F-9BA8-4FDE-8474-AC48708506C6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740200" y="4880040"/>
                  <a:ext cx="597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80" name="Entrada de lápiz 379">
                  <a:extLst>
                    <a:ext uri="{FF2B5EF4-FFF2-40B4-BE49-F238E27FC236}">
                      <a16:creationId xmlns:a16="http://schemas.microsoft.com/office/drawing/2014/main" id="{75CCCD9E-DF09-46F6-9F78-52F4BDDB810D}"/>
                    </a:ext>
                  </a:extLst>
                </p14:cNvPr>
                <p14:cNvContentPartPr/>
                <p14:nvPr/>
              </p14:nvContentPartPr>
              <p14:xfrm>
                <a:off x="8691960" y="5114040"/>
                <a:ext cx="201600" cy="10800"/>
              </p14:xfrm>
            </p:contentPart>
          </mc:Choice>
          <mc:Fallback xmlns="">
            <p:pic>
              <p:nvPicPr>
                <p:cNvPr id="380" name="Entrada de lápiz 379">
                  <a:extLst>
                    <a:ext uri="{FF2B5EF4-FFF2-40B4-BE49-F238E27FC236}">
                      <a16:creationId xmlns:a16="http://schemas.microsoft.com/office/drawing/2014/main" id="{75CCCD9E-DF09-46F6-9F78-52F4BDDB810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682960" y="5105400"/>
                  <a:ext cx="2192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81" name="Entrada de lápiz 380">
                  <a:extLst>
                    <a:ext uri="{FF2B5EF4-FFF2-40B4-BE49-F238E27FC236}">
                      <a16:creationId xmlns:a16="http://schemas.microsoft.com/office/drawing/2014/main" id="{95C5F008-EF0C-4901-BE46-F1A946D7E413}"/>
                    </a:ext>
                  </a:extLst>
                </p14:cNvPr>
                <p14:cNvContentPartPr/>
                <p14:nvPr/>
              </p14:nvContentPartPr>
              <p14:xfrm>
                <a:off x="8709960" y="5139600"/>
                <a:ext cx="18720" cy="272160"/>
              </p14:xfrm>
            </p:contentPart>
          </mc:Choice>
          <mc:Fallback xmlns="">
            <p:pic>
              <p:nvPicPr>
                <p:cNvPr id="381" name="Entrada de lápiz 380">
                  <a:extLst>
                    <a:ext uri="{FF2B5EF4-FFF2-40B4-BE49-F238E27FC236}">
                      <a16:creationId xmlns:a16="http://schemas.microsoft.com/office/drawing/2014/main" id="{95C5F008-EF0C-4901-BE46-F1A946D7E413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8700960" y="5130960"/>
                  <a:ext cx="363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82" name="Entrada de lápiz 381">
                  <a:extLst>
                    <a:ext uri="{FF2B5EF4-FFF2-40B4-BE49-F238E27FC236}">
                      <a16:creationId xmlns:a16="http://schemas.microsoft.com/office/drawing/2014/main" id="{C5BD3D35-685D-437C-AEF8-CB9965EBE4F4}"/>
                    </a:ext>
                  </a:extLst>
                </p14:cNvPr>
                <p14:cNvContentPartPr/>
                <p14:nvPr/>
              </p14:nvContentPartPr>
              <p14:xfrm>
                <a:off x="8728680" y="5192880"/>
                <a:ext cx="160560" cy="221760"/>
              </p14:xfrm>
            </p:contentPart>
          </mc:Choice>
          <mc:Fallback xmlns="">
            <p:pic>
              <p:nvPicPr>
                <p:cNvPr id="382" name="Entrada de lápiz 381">
                  <a:extLst>
                    <a:ext uri="{FF2B5EF4-FFF2-40B4-BE49-F238E27FC236}">
                      <a16:creationId xmlns:a16="http://schemas.microsoft.com/office/drawing/2014/main" id="{C5BD3D35-685D-437C-AEF8-CB9965EBE4F4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720040" y="5183880"/>
                  <a:ext cx="1782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83" name="Entrada de lápiz 382">
                  <a:extLst>
                    <a:ext uri="{FF2B5EF4-FFF2-40B4-BE49-F238E27FC236}">
                      <a16:creationId xmlns:a16="http://schemas.microsoft.com/office/drawing/2014/main" id="{A8FEE320-567D-4503-92F9-C2BD64135502}"/>
                    </a:ext>
                  </a:extLst>
                </p14:cNvPr>
                <p14:cNvContentPartPr/>
                <p14:nvPr/>
              </p14:nvContentPartPr>
              <p14:xfrm>
                <a:off x="8745600" y="4890480"/>
                <a:ext cx="467640" cy="16560"/>
              </p14:xfrm>
            </p:contentPart>
          </mc:Choice>
          <mc:Fallback xmlns="">
            <p:pic>
              <p:nvPicPr>
                <p:cNvPr id="383" name="Entrada de lápiz 382">
                  <a:extLst>
                    <a:ext uri="{FF2B5EF4-FFF2-40B4-BE49-F238E27FC236}">
                      <a16:creationId xmlns:a16="http://schemas.microsoft.com/office/drawing/2014/main" id="{A8FEE320-567D-4503-92F9-C2BD64135502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736600" y="4881480"/>
                  <a:ext cx="485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84" name="Entrada de lápiz 383">
                  <a:extLst>
                    <a:ext uri="{FF2B5EF4-FFF2-40B4-BE49-F238E27FC236}">
                      <a16:creationId xmlns:a16="http://schemas.microsoft.com/office/drawing/2014/main" id="{5E0A9452-04FD-465F-9C52-BE3CDA51389A}"/>
                    </a:ext>
                  </a:extLst>
                </p14:cNvPr>
                <p14:cNvContentPartPr/>
                <p14:nvPr/>
              </p14:nvContentPartPr>
              <p14:xfrm>
                <a:off x="9219000" y="4838280"/>
                <a:ext cx="7200" cy="124560"/>
              </p14:xfrm>
            </p:contentPart>
          </mc:Choice>
          <mc:Fallback xmlns="">
            <p:pic>
              <p:nvPicPr>
                <p:cNvPr id="384" name="Entrada de lápiz 383">
                  <a:extLst>
                    <a:ext uri="{FF2B5EF4-FFF2-40B4-BE49-F238E27FC236}">
                      <a16:creationId xmlns:a16="http://schemas.microsoft.com/office/drawing/2014/main" id="{5E0A9452-04FD-465F-9C52-BE3CDA51389A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210360" y="4829280"/>
                  <a:ext cx="248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85" name="Entrada de lápiz 384">
                  <a:extLst>
                    <a:ext uri="{FF2B5EF4-FFF2-40B4-BE49-F238E27FC236}">
                      <a16:creationId xmlns:a16="http://schemas.microsoft.com/office/drawing/2014/main" id="{0E33E17B-3117-467C-8AC5-43BB71D29B9A}"/>
                    </a:ext>
                  </a:extLst>
                </p14:cNvPr>
                <p14:cNvContentPartPr/>
                <p14:nvPr/>
              </p14:nvContentPartPr>
              <p14:xfrm>
                <a:off x="9201000" y="4840080"/>
                <a:ext cx="380160" cy="197280"/>
              </p14:xfrm>
            </p:contentPart>
          </mc:Choice>
          <mc:Fallback xmlns="">
            <p:pic>
              <p:nvPicPr>
                <p:cNvPr id="385" name="Entrada de lápiz 384">
                  <a:extLst>
                    <a:ext uri="{FF2B5EF4-FFF2-40B4-BE49-F238E27FC236}">
                      <a16:creationId xmlns:a16="http://schemas.microsoft.com/office/drawing/2014/main" id="{0E33E17B-3117-467C-8AC5-43BB71D29B9A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192000" y="4831080"/>
                  <a:ext cx="3978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86" name="Entrada de lápiz 385">
                  <a:extLst>
                    <a:ext uri="{FF2B5EF4-FFF2-40B4-BE49-F238E27FC236}">
                      <a16:creationId xmlns:a16="http://schemas.microsoft.com/office/drawing/2014/main" id="{3F22F404-B136-4BEC-88A8-864C276E0645}"/>
                    </a:ext>
                  </a:extLst>
                </p14:cNvPr>
                <p14:cNvContentPartPr/>
                <p14:nvPr/>
              </p14:nvContentPartPr>
              <p14:xfrm>
                <a:off x="9522120" y="4872480"/>
                <a:ext cx="678600" cy="182520"/>
              </p14:xfrm>
            </p:contentPart>
          </mc:Choice>
          <mc:Fallback xmlns="">
            <p:pic>
              <p:nvPicPr>
                <p:cNvPr id="386" name="Entrada de lápiz 385">
                  <a:extLst>
                    <a:ext uri="{FF2B5EF4-FFF2-40B4-BE49-F238E27FC236}">
                      <a16:creationId xmlns:a16="http://schemas.microsoft.com/office/drawing/2014/main" id="{3F22F404-B136-4BEC-88A8-864C276E0645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513120" y="4863840"/>
                  <a:ext cx="6962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87" name="Entrada de lápiz 386">
                  <a:extLst>
                    <a:ext uri="{FF2B5EF4-FFF2-40B4-BE49-F238E27FC236}">
                      <a16:creationId xmlns:a16="http://schemas.microsoft.com/office/drawing/2014/main" id="{201FB7C2-D535-4D76-835B-B3F8749040E2}"/>
                    </a:ext>
                  </a:extLst>
                </p14:cNvPr>
                <p14:cNvContentPartPr/>
                <p14:nvPr/>
              </p14:nvContentPartPr>
              <p14:xfrm>
                <a:off x="9881040" y="5081280"/>
                <a:ext cx="640080" cy="24840"/>
              </p14:xfrm>
            </p:contentPart>
          </mc:Choice>
          <mc:Fallback xmlns="">
            <p:pic>
              <p:nvPicPr>
                <p:cNvPr id="387" name="Entrada de lápiz 386">
                  <a:extLst>
                    <a:ext uri="{FF2B5EF4-FFF2-40B4-BE49-F238E27FC236}">
                      <a16:creationId xmlns:a16="http://schemas.microsoft.com/office/drawing/2014/main" id="{201FB7C2-D535-4D76-835B-B3F8749040E2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872040" y="5072280"/>
                  <a:ext cx="6577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88" name="Entrada de lápiz 387">
                  <a:extLst>
                    <a:ext uri="{FF2B5EF4-FFF2-40B4-BE49-F238E27FC236}">
                      <a16:creationId xmlns:a16="http://schemas.microsoft.com/office/drawing/2014/main" id="{E33E6B1F-F8CA-4C3B-8B03-532C75834483}"/>
                    </a:ext>
                  </a:extLst>
                </p14:cNvPr>
                <p14:cNvContentPartPr/>
                <p14:nvPr/>
              </p14:nvContentPartPr>
              <p14:xfrm>
                <a:off x="10099560" y="5217720"/>
                <a:ext cx="136440" cy="8640"/>
              </p14:xfrm>
            </p:contentPart>
          </mc:Choice>
          <mc:Fallback xmlns="">
            <p:pic>
              <p:nvPicPr>
                <p:cNvPr id="388" name="Entrada de lápiz 387">
                  <a:extLst>
                    <a:ext uri="{FF2B5EF4-FFF2-40B4-BE49-F238E27FC236}">
                      <a16:creationId xmlns:a16="http://schemas.microsoft.com/office/drawing/2014/main" id="{E33E6B1F-F8CA-4C3B-8B03-532C7583448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090920" y="5209080"/>
                  <a:ext cx="1540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89" name="Entrada de lápiz 388">
                  <a:extLst>
                    <a:ext uri="{FF2B5EF4-FFF2-40B4-BE49-F238E27FC236}">
                      <a16:creationId xmlns:a16="http://schemas.microsoft.com/office/drawing/2014/main" id="{2602AAE9-2477-48CB-AD18-FECB96C0F881}"/>
                    </a:ext>
                  </a:extLst>
                </p14:cNvPr>
                <p14:cNvContentPartPr/>
                <p14:nvPr/>
              </p14:nvContentPartPr>
              <p14:xfrm>
                <a:off x="10187760" y="5235360"/>
                <a:ext cx="21600" cy="154800"/>
              </p14:xfrm>
            </p:contentPart>
          </mc:Choice>
          <mc:Fallback xmlns="">
            <p:pic>
              <p:nvPicPr>
                <p:cNvPr id="389" name="Entrada de lápiz 388">
                  <a:extLst>
                    <a:ext uri="{FF2B5EF4-FFF2-40B4-BE49-F238E27FC236}">
                      <a16:creationId xmlns:a16="http://schemas.microsoft.com/office/drawing/2014/main" id="{2602AAE9-2477-48CB-AD18-FECB96C0F881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178760" y="5226720"/>
                  <a:ext cx="392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90" name="Entrada de lápiz 389">
                  <a:extLst>
                    <a:ext uri="{FF2B5EF4-FFF2-40B4-BE49-F238E27FC236}">
                      <a16:creationId xmlns:a16="http://schemas.microsoft.com/office/drawing/2014/main" id="{9A84F203-7695-4560-84B6-5D43388823D7}"/>
                    </a:ext>
                  </a:extLst>
                </p14:cNvPr>
                <p14:cNvContentPartPr/>
                <p14:nvPr/>
              </p14:nvContentPartPr>
              <p14:xfrm>
                <a:off x="10338240" y="5285400"/>
                <a:ext cx="32040" cy="74160"/>
              </p14:xfrm>
            </p:contentPart>
          </mc:Choice>
          <mc:Fallback xmlns="">
            <p:pic>
              <p:nvPicPr>
                <p:cNvPr id="390" name="Entrada de lápiz 389">
                  <a:extLst>
                    <a:ext uri="{FF2B5EF4-FFF2-40B4-BE49-F238E27FC236}">
                      <a16:creationId xmlns:a16="http://schemas.microsoft.com/office/drawing/2014/main" id="{9A84F203-7695-4560-84B6-5D43388823D7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0329240" y="5276400"/>
                  <a:ext cx="49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91" name="Entrada de lápiz 390">
                  <a:extLst>
                    <a:ext uri="{FF2B5EF4-FFF2-40B4-BE49-F238E27FC236}">
                      <a16:creationId xmlns:a16="http://schemas.microsoft.com/office/drawing/2014/main" id="{4BE7699B-5B6C-4183-A8A0-C3EBF5C712EB}"/>
                    </a:ext>
                  </a:extLst>
                </p14:cNvPr>
                <p14:cNvContentPartPr/>
                <p14:nvPr/>
              </p14:nvContentPartPr>
              <p14:xfrm>
                <a:off x="10396560" y="5279640"/>
                <a:ext cx="77760" cy="75240"/>
              </p14:xfrm>
            </p:contentPart>
          </mc:Choice>
          <mc:Fallback xmlns="">
            <p:pic>
              <p:nvPicPr>
                <p:cNvPr id="391" name="Entrada de lápiz 390">
                  <a:extLst>
                    <a:ext uri="{FF2B5EF4-FFF2-40B4-BE49-F238E27FC236}">
                      <a16:creationId xmlns:a16="http://schemas.microsoft.com/office/drawing/2014/main" id="{4BE7699B-5B6C-4183-A8A0-C3EBF5C712EB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0387560" y="5270640"/>
                  <a:ext cx="954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92" name="Entrada de lápiz 391">
                  <a:extLst>
                    <a:ext uri="{FF2B5EF4-FFF2-40B4-BE49-F238E27FC236}">
                      <a16:creationId xmlns:a16="http://schemas.microsoft.com/office/drawing/2014/main" id="{5F93656D-C1CC-4B4C-B882-531ACEC0770B}"/>
                    </a:ext>
                  </a:extLst>
                </p14:cNvPr>
                <p14:cNvContentPartPr/>
                <p14:nvPr/>
              </p14:nvContentPartPr>
              <p14:xfrm>
                <a:off x="10462080" y="5271000"/>
                <a:ext cx="91440" cy="67320"/>
              </p14:xfrm>
            </p:contentPart>
          </mc:Choice>
          <mc:Fallback xmlns="">
            <p:pic>
              <p:nvPicPr>
                <p:cNvPr id="392" name="Entrada de lápiz 391">
                  <a:extLst>
                    <a:ext uri="{FF2B5EF4-FFF2-40B4-BE49-F238E27FC236}">
                      <a16:creationId xmlns:a16="http://schemas.microsoft.com/office/drawing/2014/main" id="{5F93656D-C1CC-4B4C-B882-531ACEC0770B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0453440" y="5262360"/>
                  <a:ext cx="1090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95" name="Entrada de lápiz 394">
                  <a:extLst>
                    <a:ext uri="{FF2B5EF4-FFF2-40B4-BE49-F238E27FC236}">
                      <a16:creationId xmlns:a16="http://schemas.microsoft.com/office/drawing/2014/main" id="{0782BC2F-FE22-4041-8AC0-631987649A58}"/>
                    </a:ext>
                  </a:extLst>
                </p14:cNvPr>
                <p14:cNvContentPartPr/>
                <p14:nvPr/>
              </p14:nvContentPartPr>
              <p14:xfrm>
                <a:off x="8752080" y="5429400"/>
                <a:ext cx="1436760" cy="174240"/>
              </p14:xfrm>
            </p:contentPart>
          </mc:Choice>
          <mc:Fallback xmlns="">
            <p:pic>
              <p:nvPicPr>
                <p:cNvPr id="395" name="Entrada de lápiz 394">
                  <a:extLst>
                    <a:ext uri="{FF2B5EF4-FFF2-40B4-BE49-F238E27FC236}">
                      <a16:creationId xmlns:a16="http://schemas.microsoft.com/office/drawing/2014/main" id="{0782BC2F-FE22-4041-8AC0-631987649A58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743440" y="5420760"/>
                  <a:ext cx="1454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97" name="Entrada de lápiz 396">
                  <a:extLst>
                    <a:ext uri="{FF2B5EF4-FFF2-40B4-BE49-F238E27FC236}">
                      <a16:creationId xmlns:a16="http://schemas.microsoft.com/office/drawing/2014/main" id="{BBF1B24F-A49B-413A-9BA0-94FA994F8B0B}"/>
                    </a:ext>
                  </a:extLst>
                </p14:cNvPr>
                <p14:cNvContentPartPr/>
                <p14:nvPr/>
              </p14:nvContentPartPr>
              <p14:xfrm>
                <a:off x="8341680" y="5569800"/>
                <a:ext cx="389880" cy="19440"/>
              </p14:xfrm>
            </p:contentPart>
          </mc:Choice>
          <mc:Fallback xmlns="">
            <p:pic>
              <p:nvPicPr>
                <p:cNvPr id="397" name="Entrada de lápiz 396">
                  <a:extLst>
                    <a:ext uri="{FF2B5EF4-FFF2-40B4-BE49-F238E27FC236}">
                      <a16:creationId xmlns:a16="http://schemas.microsoft.com/office/drawing/2014/main" id="{BBF1B24F-A49B-413A-9BA0-94FA994F8B0B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8333040" y="5560800"/>
                  <a:ext cx="407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98" name="Entrada de lápiz 397">
                  <a:extLst>
                    <a:ext uri="{FF2B5EF4-FFF2-40B4-BE49-F238E27FC236}">
                      <a16:creationId xmlns:a16="http://schemas.microsoft.com/office/drawing/2014/main" id="{015DCBFD-0655-44AB-B9EE-FC8EB0659D41}"/>
                    </a:ext>
                  </a:extLst>
                </p14:cNvPr>
                <p14:cNvContentPartPr/>
                <p14:nvPr/>
              </p14:nvContentPartPr>
              <p14:xfrm>
                <a:off x="8324040" y="5559720"/>
                <a:ext cx="92880" cy="63000"/>
              </p14:xfrm>
            </p:contentPart>
          </mc:Choice>
          <mc:Fallback xmlns="">
            <p:pic>
              <p:nvPicPr>
                <p:cNvPr id="398" name="Entrada de lápiz 397">
                  <a:extLst>
                    <a:ext uri="{FF2B5EF4-FFF2-40B4-BE49-F238E27FC236}">
                      <a16:creationId xmlns:a16="http://schemas.microsoft.com/office/drawing/2014/main" id="{015DCBFD-0655-44AB-B9EE-FC8EB0659D41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315040" y="5550720"/>
                  <a:ext cx="1105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400" name="Entrada de lápiz 399">
                  <a:extLst>
                    <a:ext uri="{FF2B5EF4-FFF2-40B4-BE49-F238E27FC236}">
                      <a16:creationId xmlns:a16="http://schemas.microsoft.com/office/drawing/2014/main" id="{239E49E3-10EA-483C-A051-D17AC6D03012}"/>
                    </a:ext>
                  </a:extLst>
                </p14:cNvPr>
                <p14:cNvContentPartPr/>
                <p14:nvPr/>
              </p14:nvContentPartPr>
              <p14:xfrm>
                <a:off x="8148720" y="4855920"/>
                <a:ext cx="88560" cy="118800"/>
              </p14:xfrm>
            </p:contentPart>
          </mc:Choice>
          <mc:Fallback xmlns="">
            <p:pic>
              <p:nvPicPr>
                <p:cNvPr id="400" name="Entrada de lápiz 399">
                  <a:extLst>
                    <a:ext uri="{FF2B5EF4-FFF2-40B4-BE49-F238E27FC236}">
                      <a16:creationId xmlns:a16="http://schemas.microsoft.com/office/drawing/2014/main" id="{239E49E3-10EA-483C-A051-D17AC6D03012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8139720" y="4846920"/>
                  <a:ext cx="1062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402" name="Entrada de lápiz 401">
                  <a:extLst>
                    <a:ext uri="{FF2B5EF4-FFF2-40B4-BE49-F238E27FC236}">
                      <a16:creationId xmlns:a16="http://schemas.microsoft.com/office/drawing/2014/main" id="{A9C68D64-03FE-468A-81C2-C1B1DD834CB3}"/>
                    </a:ext>
                  </a:extLst>
                </p14:cNvPr>
                <p14:cNvContentPartPr/>
                <p14:nvPr/>
              </p14:nvContentPartPr>
              <p14:xfrm>
                <a:off x="8186520" y="5485200"/>
                <a:ext cx="15480" cy="93960"/>
              </p14:xfrm>
            </p:contentPart>
          </mc:Choice>
          <mc:Fallback xmlns="">
            <p:pic>
              <p:nvPicPr>
                <p:cNvPr id="402" name="Entrada de lápiz 401">
                  <a:extLst>
                    <a:ext uri="{FF2B5EF4-FFF2-40B4-BE49-F238E27FC236}">
                      <a16:creationId xmlns:a16="http://schemas.microsoft.com/office/drawing/2014/main" id="{A9C68D64-03FE-468A-81C2-C1B1DD834CB3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8177520" y="5476200"/>
                  <a:ext cx="331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419" name="Entrada de lápiz 418">
                  <a:extLst>
                    <a:ext uri="{FF2B5EF4-FFF2-40B4-BE49-F238E27FC236}">
                      <a16:creationId xmlns:a16="http://schemas.microsoft.com/office/drawing/2014/main" id="{C67BF0A9-CE23-4FA5-8998-2D14F3C19A49}"/>
                    </a:ext>
                  </a:extLst>
                </p14:cNvPr>
                <p14:cNvContentPartPr/>
                <p14:nvPr/>
              </p14:nvContentPartPr>
              <p14:xfrm>
                <a:off x="8917680" y="5242920"/>
                <a:ext cx="22320" cy="128160"/>
              </p14:xfrm>
            </p:contentPart>
          </mc:Choice>
          <mc:Fallback xmlns="">
            <p:pic>
              <p:nvPicPr>
                <p:cNvPr id="419" name="Entrada de lápiz 418">
                  <a:extLst>
                    <a:ext uri="{FF2B5EF4-FFF2-40B4-BE49-F238E27FC236}">
                      <a16:creationId xmlns:a16="http://schemas.microsoft.com/office/drawing/2014/main" id="{C67BF0A9-CE23-4FA5-8998-2D14F3C19A49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8909040" y="5233920"/>
                  <a:ext cx="39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420" name="Entrada de lápiz 419">
                  <a:extLst>
                    <a:ext uri="{FF2B5EF4-FFF2-40B4-BE49-F238E27FC236}">
                      <a16:creationId xmlns:a16="http://schemas.microsoft.com/office/drawing/2014/main" id="{BDEE0067-E826-4B0B-A245-579CAE20FCC2}"/>
                    </a:ext>
                  </a:extLst>
                </p14:cNvPr>
                <p14:cNvContentPartPr/>
                <p14:nvPr/>
              </p14:nvContentPartPr>
              <p14:xfrm>
                <a:off x="8991840" y="5268120"/>
                <a:ext cx="65520" cy="97200"/>
              </p14:xfrm>
            </p:contentPart>
          </mc:Choice>
          <mc:Fallback xmlns="">
            <p:pic>
              <p:nvPicPr>
                <p:cNvPr id="420" name="Entrada de lápiz 419">
                  <a:extLst>
                    <a:ext uri="{FF2B5EF4-FFF2-40B4-BE49-F238E27FC236}">
                      <a16:creationId xmlns:a16="http://schemas.microsoft.com/office/drawing/2014/main" id="{BDEE0067-E826-4B0B-A245-579CAE20FCC2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8982840" y="5259480"/>
                  <a:ext cx="83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421" name="Entrada de lápiz 420">
                  <a:extLst>
                    <a:ext uri="{FF2B5EF4-FFF2-40B4-BE49-F238E27FC236}">
                      <a16:creationId xmlns:a16="http://schemas.microsoft.com/office/drawing/2014/main" id="{31A91502-67FB-4C54-AC13-E32C29BE3BF0}"/>
                    </a:ext>
                  </a:extLst>
                </p14:cNvPr>
                <p14:cNvContentPartPr/>
                <p14:nvPr/>
              </p14:nvContentPartPr>
              <p14:xfrm>
                <a:off x="9109200" y="5251200"/>
                <a:ext cx="99720" cy="92160"/>
              </p14:xfrm>
            </p:contentPart>
          </mc:Choice>
          <mc:Fallback xmlns="">
            <p:pic>
              <p:nvPicPr>
                <p:cNvPr id="421" name="Entrada de lápiz 420">
                  <a:extLst>
                    <a:ext uri="{FF2B5EF4-FFF2-40B4-BE49-F238E27FC236}">
                      <a16:creationId xmlns:a16="http://schemas.microsoft.com/office/drawing/2014/main" id="{31A91502-67FB-4C54-AC13-E32C29BE3BF0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9100200" y="5242560"/>
                  <a:ext cx="117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422" name="Entrada de lápiz 421">
                  <a:extLst>
                    <a:ext uri="{FF2B5EF4-FFF2-40B4-BE49-F238E27FC236}">
                      <a16:creationId xmlns:a16="http://schemas.microsoft.com/office/drawing/2014/main" id="{4CCE872D-161C-4C2A-9157-C28E41BD1F47}"/>
                    </a:ext>
                  </a:extLst>
                </p14:cNvPr>
                <p14:cNvContentPartPr/>
                <p14:nvPr/>
              </p14:nvContentPartPr>
              <p14:xfrm>
                <a:off x="9404760" y="5161920"/>
                <a:ext cx="30600" cy="73440"/>
              </p14:xfrm>
            </p:contentPart>
          </mc:Choice>
          <mc:Fallback xmlns="">
            <p:pic>
              <p:nvPicPr>
                <p:cNvPr id="422" name="Entrada de lápiz 421">
                  <a:extLst>
                    <a:ext uri="{FF2B5EF4-FFF2-40B4-BE49-F238E27FC236}">
                      <a16:creationId xmlns:a16="http://schemas.microsoft.com/office/drawing/2014/main" id="{4CCE872D-161C-4C2A-9157-C28E41BD1F47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9396120" y="5153280"/>
                  <a:ext cx="482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423" name="Entrada de lápiz 422">
                  <a:extLst>
                    <a:ext uri="{FF2B5EF4-FFF2-40B4-BE49-F238E27FC236}">
                      <a16:creationId xmlns:a16="http://schemas.microsoft.com/office/drawing/2014/main" id="{43C5089B-F9F1-4BF8-A8D3-1A2B08EB1026}"/>
                    </a:ext>
                  </a:extLst>
                </p14:cNvPr>
                <p14:cNvContentPartPr/>
                <p14:nvPr/>
              </p14:nvContentPartPr>
              <p14:xfrm>
                <a:off x="9501240" y="5168760"/>
                <a:ext cx="39600" cy="68760"/>
              </p14:xfrm>
            </p:contentPart>
          </mc:Choice>
          <mc:Fallback xmlns="">
            <p:pic>
              <p:nvPicPr>
                <p:cNvPr id="423" name="Entrada de lápiz 422">
                  <a:extLst>
                    <a:ext uri="{FF2B5EF4-FFF2-40B4-BE49-F238E27FC236}">
                      <a16:creationId xmlns:a16="http://schemas.microsoft.com/office/drawing/2014/main" id="{43C5089B-F9F1-4BF8-A8D3-1A2B08EB1026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9492240" y="5159760"/>
                  <a:ext cx="572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424" name="Entrada de lápiz 423">
                  <a:extLst>
                    <a:ext uri="{FF2B5EF4-FFF2-40B4-BE49-F238E27FC236}">
                      <a16:creationId xmlns:a16="http://schemas.microsoft.com/office/drawing/2014/main" id="{AAD3722A-3FA2-4D3B-B45A-A4860FD8D77F}"/>
                    </a:ext>
                  </a:extLst>
                </p14:cNvPr>
                <p14:cNvContentPartPr/>
                <p14:nvPr/>
              </p14:nvContentPartPr>
              <p14:xfrm>
                <a:off x="9603480" y="5139600"/>
                <a:ext cx="93600" cy="92520"/>
              </p14:xfrm>
            </p:contentPart>
          </mc:Choice>
          <mc:Fallback xmlns="">
            <p:pic>
              <p:nvPicPr>
                <p:cNvPr id="424" name="Entrada de lápiz 423">
                  <a:extLst>
                    <a:ext uri="{FF2B5EF4-FFF2-40B4-BE49-F238E27FC236}">
                      <a16:creationId xmlns:a16="http://schemas.microsoft.com/office/drawing/2014/main" id="{AAD3722A-3FA2-4D3B-B45A-A4860FD8D77F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9594840" y="5130960"/>
                  <a:ext cx="1112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448" name="Entrada de lápiz 447">
                  <a:extLst>
                    <a:ext uri="{FF2B5EF4-FFF2-40B4-BE49-F238E27FC236}">
                      <a16:creationId xmlns:a16="http://schemas.microsoft.com/office/drawing/2014/main" id="{0E35221D-E462-4988-AA63-871F2D2C40E8}"/>
                    </a:ext>
                  </a:extLst>
                </p14:cNvPr>
                <p14:cNvContentPartPr/>
                <p14:nvPr/>
              </p14:nvContentPartPr>
              <p14:xfrm>
                <a:off x="8166360" y="5499600"/>
                <a:ext cx="144720" cy="107280"/>
              </p14:xfrm>
            </p:contentPart>
          </mc:Choice>
          <mc:Fallback xmlns="">
            <p:pic>
              <p:nvPicPr>
                <p:cNvPr id="448" name="Entrada de lápiz 447">
                  <a:extLst>
                    <a:ext uri="{FF2B5EF4-FFF2-40B4-BE49-F238E27FC236}">
                      <a16:creationId xmlns:a16="http://schemas.microsoft.com/office/drawing/2014/main" id="{0E35221D-E462-4988-AA63-871F2D2C40E8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8157360" y="5490600"/>
                  <a:ext cx="1623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450" name="Entrada de lápiz 449">
                  <a:extLst>
                    <a:ext uri="{FF2B5EF4-FFF2-40B4-BE49-F238E27FC236}">
                      <a16:creationId xmlns:a16="http://schemas.microsoft.com/office/drawing/2014/main" id="{84C9A65B-D66D-485D-B756-4A4B1444FCD5}"/>
                    </a:ext>
                  </a:extLst>
                </p14:cNvPr>
                <p14:cNvContentPartPr/>
                <p14:nvPr/>
              </p14:nvContentPartPr>
              <p14:xfrm>
                <a:off x="8348520" y="5052120"/>
                <a:ext cx="42840" cy="325800"/>
              </p14:xfrm>
            </p:contentPart>
          </mc:Choice>
          <mc:Fallback xmlns="">
            <p:pic>
              <p:nvPicPr>
                <p:cNvPr id="450" name="Entrada de lápiz 449">
                  <a:extLst>
                    <a:ext uri="{FF2B5EF4-FFF2-40B4-BE49-F238E27FC236}">
                      <a16:creationId xmlns:a16="http://schemas.microsoft.com/office/drawing/2014/main" id="{84C9A65B-D66D-485D-B756-4A4B1444FCD5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339520" y="5043120"/>
                  <a:ext cx="604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451" name="Entrada de lápiz 450">
                  <a:extLst>
                    <a:ext uri="{FF2B5EF4-FFF2-40B4-BE49-F238E27FC236}">
                      <a16:creationId xmlns:a16="http://schemas.microsoft.com/office/drawing/2014/main" id="{BB20E16A-017E-46AC-B18E-8027C8C752A5}"/>
                    </a:ext>
                  </a:extLst>
                </p14:cNvPr>
                <p14:cNvContentPartPr/>
                <p14:nvPr/>
              </p14:nvContentPartPr>
              <p14:xfrm>
                <a:off x="8291640" y="5336880"/>
                <a:ext cx="106200" cy="101160"/>
              </p14:xfrm>
            </p:contentPart>
          </mc:Choice>
          <mc:Fallback xmlns="">
            <p:pic>
              <p:nvPicPr>
                <p:cNvPr id="451" name="Entrada de lápiz 450">
                  <a:extLst>
                    <a:ext uri="{FF2B5EF4-FFF2-40B4-BE49-F238E27FC236}">
                      <a16:creationId xmlns:a16="http://schemas.microsoft.com/office/drawing/2014/main" id="{BB20E16A-017E-46AC-B18E-8027C8C752A5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283000" y="5327880"/>
                  <a:ext cx="123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452" name="Entrada de lápiz 451">
                  <a:extLst>
                    <a:ext uri="{FF2B5EF4-FFF2-40B4-BE49-F238E27FC236}">
                      <a16:creationId xmlns:a16="http://schemas.microsoft.com/office/drawing/2014/main" id="{94771DF2-0D00-458A-8376-532A6602C194}"/>
                    </a:ext>
                  </a:extLst>
                </p14:cNvPr>
                <p14:cNvContentPartPr/>
                <p14:nvPr/>
              </p14:nvContentPartPr>
              <p14:xfrm>
                <a:off x="8310720" y="5307720"/>
                <a:ext cx="124560" cy="101160"/>
              </p14:xfrm>
            </p:contentPart>
          </mc:Choice>
          <mc:Fallback xmlns="">
            <p:pic>
              <p:nvPicPr>
                <p:cNvPr id="452" name="Entrada de lápiz 451">
                  <a:extLst>
                    <a:ext uri="{FF2B5EF4-FFF2-40B4-BE49-F238E27FC236}">
                      <a16:creationId xmlns:a16="http://schemas.microsoft.com/office/drawing/2014/main" id="{94771DF2-0D00-458A-8376-532A6602C194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302080" y="5299080"/>
                  <a:ext cx="142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454" name="Entrada de lápiz 453">
                  <a:extLst>
                    <a:ext uri="{FF2B5EF4-FFF2-40B4-BE49-F238E27FC236}">
                      <a16:creationId xmlns:a16="http://schemas.microsoft.com/office/drawing/2014/main" id="{0FE93373-088B-49F8-92BA-1DA58EBA4C67}"/>
                    </a:ext>
                  </a:extLst>
                </p14:cNvPr>
                <p14:cNvContentPartPr/>
                <p14:nvPr/>
              </p14:nvContentPartPr>
              <p14:xfrm>
                <a:off x="7763520" y="5205120"/>
                <a:ext cx="104040" cy="133200"/>
              </p14:xfrm>
            </p:contentPart>
          </mc:Choice>
          <mc:Fallback xmlns="">
            <p:pic>
              <p:nvPicPr>
                <p:cNvPr id="454" name="Entrada de lápiz 453">
                  <a:extLst>
                    <a:ext uri="{FF2B5EF4-FFF2-40B4-BE49-F238E27FC236}">
                      <a16:creationId xmlns:a16="http://schemas.microsoft.com/office/drawing/2014/main" id="{0FE93373-088B-49F8-92BA-1DA58EBA4C67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754880" y="5196480"/>
                  <a:ext cx="121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455" name="Entrada de lápiz 454">
                  <a:extLst>
                    <a:ext uri="{FF2B5EF4-FFF2-40B4-BE49-F238E27FC236}">
                      <a16:creationId xmlns:a16="http://schemas.microsoft.com/office/drawing/2014/main" id="{FFAD8703-356A-446F-8247-C1BFAB8C9356}"/>
                    </a:ext>
                  </a:extLst>
                </p14:cNvPr>
                <p14:cNvContentPartPr/>
                <p14:nvPr/>
              </p14:nvContentPartPr>
              <p14:xfrm>
                <a:off x="7927680" y="5280000"/>
                <a:ext cx="10440" cy="99360"/>
              </p14:xfrm>
            </p:contentPart>
          </mc:Choice>
          <mc:Fallback xmlns="">
            <p:pic>
              <p:nvPicPr>
                <p:cNvPr id="455" name="Entrada de lápiz 454">
                  <a:extLst>
                    <a:ext uri="{FF2B5EF4-FFF2-40B4-BE49-F238E27FC236}">
                      <a16:creationId xmlns:a16="http://schemas.microsoft.com/office/drawing/2014/main" id="{FFAD8703-356A-446F-8247-C1BFAB8C9356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7919040" y="5271360"/>
                  <a:ext cx="280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456" name="Entrada de lápiz 455">
                  <a:extLst>
                    <a:ext uri="{FF2B5EF4-FFF2-40B4-BE49-F238E27FC236}">
                      <a16:creationId xmlns:a16="http://schemas.microsoft.com/office/drawing/2014/main" id="{EA56865A-C3E9-406C-B4C5-DA93D829415B}"/>
                    </a:ext>
                  </a:extLst>
                </p14:cNvPr>
                <p14:cNvContentPartPr/>
                <p14:nvPr/>
              </p14:nvContentPartPr>
              <p14:xfrm>
                <a:off x="7874040" y="5307360"/>
                <a:ext cx="64440" cy="23040"/>
              </p14:xfrm>
            </p:contentPart>
          </mc:Choice>
          <mc:Fallback xmlns="">
            <p:pic>
              <p:nvPicPr>
                <p:cNvPr id="456" name="Entrada de lápiz 455">
                  <a:extLst>
                    <a:ext uri="{FF2B5EF4-FFF2-40B4-BE49-F238E27FC236}">
                      <a16:creationId xmlns:a16="http://schemas.microsoft.com/office/drawing/2014/main" id="{EA56865A-C3E9-406C-B4C5-DA93D829415B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7865040" y="5298720"/>
                  <a:ext cx="82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457" name="Entrada de lápiz 456">
                  <a:extLst>
                    <a:ext uri="{FF2B5EF4-FFF2-40B4-BE49-F238E27FC236}">
                      <a16:creationId xmlns:a16="http://schemas.microsoft.com/office/drawing/2014/main" id="{D655DCE1-96E1-4BF6-B0D7-FCA6ACDA7CF5}"/>
                    </a:ext>
                  </a:extLst>
                </p14:cNvPr>
                <p14:cNvContentPartPr/>
                <p14:nvPr/>
              </p14:nvContentPartPr>
              <p14:xfrm>
                <a:off x="7984200" y="5284320"/>
                <a:ext cx="11160" cy="81720"/>
              </p14:xfrm>
            </p:contentPart>
          </mc:Choice>
          <mc:Fallback xmlns="">
            <p:pic>
              <p:nvPicPr>
                <p:cNvPr id="457" name="Entrada de lápiz 456">
                  <a:extLst>
                    <a:ext uri="{FF2B5EF4-FFF2-40B4-BE49-F238E27FC236}">
                      <a16:creationId xmlns:a16="http://schemas.microsoft.com/office/drawing/2014/main" id="{D655DCE1-96E1-4BF6-B0D7-FCA6ACDA7CF5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7975560" y="5275320"/>
                  <a:ext cx="28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458" name="Entrada de lápiz 457">
                  <a:extLst>
                    <a:ext uri="{FF2B5EF4-FFF2-40B4-BE49-F238E27FC236}">
                      <a16:creationId xmlns:a16="http://schemas.microsoft.com/office/drawing/2014/main" id="{43FFAF73-5B81-4528-84A1-91460C890A60}"/>
                    </a:ext>
                  </a:extLst>
                </p14:cNvPr>
                <p14:cNvContentPartPr/>
                <p14:nvPr/>
              </p14:nvContentPartPr>
              <p14:xfrm>
                <a:off x="7954320" y="5312760"/>
                <a:ext cx="75600" cy="59040"/>
              </p14:xfrm>
            </p:contentPart>
          </mc:Choice>
          <mc:Fallback xmlns="">
            <p:pic>
              <p:nvPicPr>
                <p:cNvPr id="458" name="Entrada de lápiz 457">
                  <a:extLst>
                    <a:ext uri="{FF2B5EF4-FFF2-40B4-BE49-F238E27FC236}">
                      <a16:creationId xmlns:a16="http://schemas.microsoft.com/office/drawing/2014/main" id="{43FFAF73-5B81-4528-84A1-91460C890A6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7945320" y="5304120"/>
                  <a:ext cx="932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459" name="Entrada de lápiz 458">
                  <a:extLst>
                    <a:ext uri="{FF2B5EF4-FFF2-40B4-BE49-F238E27FC236}">
                      <a16:creationId xmlns:a16="http://schemas.microsoft.com/office/drawing/2014/main" id="{F74445DD-C044-4812-AB48-350EEC7C3B89}"/>
                    </a:ext>
                  </a:extLst>
                </p14:cNvPr>
                <p14:cNvContentPartPr/>
                <p14:nvPr/>
              </p14:nvContentPartPr>
              <p14:xfrm>
                <a:off x="8093640" y="5336160"/>
                <a:ext cx="69840" cy="66240"/>
              </p14:xfrm>
            </p:contentPart>
          </mc:Choice>
          <mc:Fallback xmlns="">
            <p:pic>
              <p:nvPicPr>
                <p:cNvPr id="459" name="Entrada de lápiz 458">
                  <a:extLst>
                    <a:ext uri="{FF2B5EF4-FFF2-40B4-BE49-F238E27FC236}">
                      <a16:creationId xmlns:a16="http://schemas.microsoft.com/office/drawing/2014/main" id="{F74445DD-C044-4812-AB48-350EEC7C3B89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8084640" y="5327520"/>
                  <a:ext cx="8748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DB968C9F-EAC2-4E72-AB56-30F693A14B14}"/>
                  </a:ext>
                </a:extLst>
              </p14:cNvPr>
              <p14:cNvContentPartPr/>
              <p14:nvPr/>
            </p14:nvContentPartPr>
            <p14:xfrm>
              <a:off x="226989" y="219268"/>
              <a:ext cx="3714480" cy="28630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DB968C9F-EAC2-4E72-AB56-30F693A14B14}"/>
                  </a:ext>
                </a:extLst>
              </p:cNvPr>
              <p:cNvPicPr/>
              <p:nvPr/>
            </p:nvPicPr>
            <p:blipFill>
              <a:blip r:embed="rId595"/>
              <a:stretch>
                <a:fillRect/>
              </a:stretch>
            </p:blipFill>
            <p:spPr>
              <a:xfrm>
                <a:off x="218349" y="210628"/>
                <a:ext cx="3732120" cy="288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upo 13">
            <a:extLst>
              <a:ext uri="{FF2B5EF4-FFF2-40B4-BE49-F238E27FC236}">
                <a16:creationId xmlns:a16="http://schemas.microsoft.com/office/drawing/2014/main" id="{D7A941AD-75EC-4A23-B4DD-7C90799C0AE7}"/>
              </a:ext>
            </a:extLst>
          </p:cNvPr>
          <p:cNvGrpSpPr/>
          <p:nvPr/>
        </p:nvGrpSpPr>
        <p:grpSpPr>
          <a:xfrm>
            <a:off x="2044629" y="4887028"/>
            <a:ext cx="101160" cy="194040"/>
            <a:chOff x="2044629" y="4887028"/>
            <a:chExt cx="101160" cy="1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6DEF4233-AEB4-497A-AF99-856FA8514BE1}"/>
                    </a:ext>
                  </a:extLst>
                </p14:cNvPr>
                <p14:cNvContentPartPr/>
                <p14:nvPr/>
              </p14:nvContentPartPr>
              <p14:xfrm>
                <a:off x="2044629" y="4887028"/>
                <a:ext cx="29160" cy="1940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6DEF4233-AEB4-497A-AF99-856FA8514BE1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035629" y="4878388"/>
                  <a:ext cx="46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89B8E2D4-FE58-4F47-B4F7-718C637F7AB8}"/>
                    </a:ext>
                  </a:extLst>
                </p14:cNvPr>
                <p14:cNvContentPartPr/>
                <p14:nvPr/>
              </p14:nvContentPartPr>
              <p14:xfrm>
                <a:off x="2107989" y="4891708"/>
                <a:ext cx="37800" cy="1666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89B8E2D4-FE58-4F47-B4F7-718C637F7AB8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098989" y="4882708"/>
                  <a:ext cx="5544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C380B54-3996-4648-8EEB-7B8456203AE5}"/>
              </a:ext>
            </a:extLst>
          </p:cNvPr>
          <p:cNvGrpSpPr/>
          <p:nvPr/>
        </p:nvGrpSpPr>
        <p:grpSpPr>
          <a:xfrm>
            <a:off x="2803149" y="3876868"/>
            <a:ext cx="87120" cy="136440"/>
            <a:chOff x="2803149" y="3876868"/>
            <a:chExt cx="87120" cy="13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5CA7EECC-FFEE-4B5C-AA3F-08CC10FB701A}"/>
                    </a:ext>
                  </a:extLst>
                </p14:cNvPr>
                <p14:cNvContentPartPr/>
                <p14:nvPr/>
              </p14:nvContentPartPr>
              <p14:xfrm>
                <a:off x="2803149" y="3884428"/>
                <a:ext cx="40320" cy="972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5CA7EECC-FFEE-4B5C-AA3F-08CC10FB701A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794509" y="3875788"/>
                  <a:ext cx="57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01C39664-474C-4F49-B2D0-7DCE10ECE35B}"/>
                    </a:ext>
                  </a:extLst>
                </p14:cNvPr>
                <p14:cNvContentPartPr/>
                <p14:nvPr/>
              </p14:nvContentPartPr>
              <p14:xfrm>
                <a:off x="2821869" y="3876868"/>
                <a:ext cx="68400" cy="1364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01C39664-474C-4F49-B2D0-7DCE10ECE35B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812869" y="3868228"/>
                  <a:ext cx="8604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2163C2F4-0DB4-4EF0-914B-A67A6548BB61}"/>
              </a:ext>
            </a:extLst>
          </p:cNvPr>
          <p:cNvGrpSpPr/>
          <p:nvPr/>
        </p:nvGrpSpPr>
        <p:grpSpPr>
          <a:xfrm>
            <a:off x="5778549" y="3655828"/>
            <a:ext cx="130680" cy="148320"/>
            <a:chOff x="5778549" y="3655828"/>
            <a:chExt cx="130680" cy="1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F4312970-6FC0-4191-AF42-44FBED60954F}"/>
                    </a:ext>
                  </a:extLst>
                </p14:cNvPr>
                <p14:cNvContentPartPr/>
                <p14:nvPr/>
              </p14:nvContentPartPr>
              <p14:xfrm>
                <a:off x="5778549" y="3671308"/>
                <a:ext cx="24840" cy="12924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F4312970-6FC0-4191-AF42-44FBED60954F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5769549" y="3662668"/>
                  <a:ext cx="424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CF906575-3268-4861-994C-0881DC371AD6}"/>
                    </a:ext>
                  </a:extLst>
                </p14:cNvPr>
                <p14:cNvContentPartPr/>
                <p14:nvPr/>
              </p14:nvContentPartPr>
              <p14:xfrm>
                <a:off x="5856309" y="3655828"/>
                <a:ext cx="52920" cy="1483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CF906575-3268-4861-994C-0881DC371AD6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5847669" y="3646828"/>
                  <a:ext cx="7056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7CE00913-84C5-4EA7-B045-0C0AB5ECF42C}"/>
              </a:ext>
            </a:extLst>
          </p:cNvPr>
          <p:cNvGrpSpPr/>
          <p:nvPr/>
        </p:nvGrpSpPr>
        <p:grpSpPr>
          <a:xfrm>
            <a:off x="7205949" y="4897828"/>
            <a:ext cx="339480" cy="127080"/>
            <a:chOff x="7205949" y="4897828"/>
            <a:chExt cx="339480" cy="12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73CC3070-799C-4850-8F76-C6392FCD931F}"/>
                    </a:ext>
                  </a:extLst>
                </p14:cNvPr>
                <p14:cNvContentPartPr/>
                <p14:nvPr/>
              </p14:nvContentPartPr>
              <p14:xfrm>
                <a:off x="7222869" y="4897828"/>
                <a:ext cx="290520" cy="439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73CC3070-799C-4850-8F76-C6392FCD931F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7213869" y="4888828"/>
                  <a:ext cx="3081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7F8A4EDD-0913-4A30-AB73-6CB6E0A1393A}"/>
                    </a:ext>
                  </a:extLst>
                </p14:cNvPr>
                <p14:cNvContentPartPr/>
                <p14:nvPr/>
              </p14:nvContentPartPr>
              <p14:xfrm>
                <a:off x="7205949" y="4946788"/>
                <a:ext cx="339480" cy="7812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7F8A4EDD-0913-4A30-AB73-6CB6E0A1393A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7196949" y="4937788"/>
                  <a:ext cx="357120" cy="9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2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571CA62C-872B-4BC8-9770-B9F24034814B}"/>
                  </a:ext>
                </a:extLst>
              </p14:cNvPr>
              <p14:cNvContentPartPr/>
              <p14:nvPr/>
            </p14:nvContentPartPr>
            <p14:xfrm>
              <a:off x="3623949" y="988588"/>
              <a:ext cx="87840" cy="12708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571CA62C-872B-4BC8-9770-B9F24034814B}"/>
                  </a:ext>
                </a:extLst>
              </p:cNvPr>
              <p:cNvPicPr/>
              <p:nvPr/>
            </p:nvPicPr>
            <p:blipFill>
              <a:blip r:embed="rId613"/>
              <a:stretch>
                <a:fillRect/>
              </a:stretch>
            </p:blipFill>
            <p:spPr>
              <a:xfrm>
                <a:off x="3614949" y="979588"/>
                <a:ext cx="1054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4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762F0FE3-2207-4CFE-AF9C-09F85CB7AC13}"/>
                  </a:ext>
                </a:extLst>
              </p14:cNvPr>
              <p14:cNvContentPartPr/>
              <p14:nvPr/>
            </p14:nvContentPartPr>
            <p14:xfrm>
              <a:off x="3762909" y="2498068"/>
              <a:ext cx="18720" cy="3024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762F0FE3-2207-4CFE-AF9C-09F85CB7AC13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3754269" y="2489068"/>
                <a:ext cx="3636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upo 28">
            <a:extLst>
              <a:ext uri="{FF2B5EF4-FFF2-40B4-BE49-F238E27FC236}">
                <a16:creationId xmlns:a16="http://schemas.microsoft.com/office/drawing/2014/main" id="{422FFC57-308E-4D5D-8C9A-CD9332C90724}"/>
              </a:ext>
            </a:extLst>
          </p:cNvPr>
          <p:cNvGrpSpPr/>
          <p:nvPr/>
        </p:nvGrpSpPr>
        <p:grpSpPr>
          <a:xfrm>
            <a:off x="8098389" y="2196748"/>
            <a:ext cx="3265560" cy="617400"/>
            <a:chOff x="8098389" y="2196748"/>
            <a:chExt cx="3265560" cy="61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A677AA08-A7E4-4D7A-99C9-9DC7BA90C401}"/>
                    </a:ext>
                  </a:extLst>
                </p14:cNvPr>
                <p14:cNvContentPartPr/>
                <p14:nvPr/>
              </p14:nvContentPartPr>
              <p14:xfrm>
                <a:off x="8170029" y="2196748"/>
                <a:ext cx="3193200" cy="34092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A677AA08-A7E4-4D7A-99C9-9DC7BA90C401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161389" y="2188108"/>
                  <a:ext cx="32108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B8E314AF-2CD0-40E4-905D-3CE613705A88}"/>
                    </a:ext>
                  </a:extLst>
                </p14:cNvPr>
                <p14:cNvContentPartPr/>
                <p14:nvPr/>
              </p14:nvContentPartPr>
              <p14:xfrm>
                <a:off x="8098389" y="2386468"/>
                <a:ext cx="3265560" cy="4276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B8E314AF-2CD0-40E4-905D-3CE613705A88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8089749" y="2377468"/>
                  <a:ext cx="3283200" cy="44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73513252-0436-4E1F-9551-D39FBBB4E532}"/>
              </a:ext>
            </a:extLst>
          </p:cNvPr>
          <p:cNvGrpSpPr/>
          <p:nvPr/>
        </p:nvGrpSpPr>
        <p:grpSpPr>
          <a:xfrm>
            <a:off x="4525389" y="179668"/>
            <a:ext cx="4158720" cy="2797560"/>
            <a:chOff x="4525389" y="179668"/>
            <a:chExt cx="4158720" cy="279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783E5782-87DC-47F2-9B62-01356B53294B}"/>
                    </a:ext>
                  </a:extLst>
                </p14:cNvPr>
                <p14:cNvContentPartPr/>
                <p14:nvPr/>
              </p14:nvContentPartPr>
              <p14:xfrm>
                <a:off x="4604229" y="1098388"/>
                <a:ext cx="45720" cy="7380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783E5782-87DC-47F2-9B62-01356B53294B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4595589" y="1089388"/>
                  <a:ext cx="63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E8C125D0-FFA4-4522-BEDF-78ACB97C88B8}"/>
                    </a:ext>
                  </a:extLst>
                </p14:cNvPr>
                <p14:cNvContentPartPr/>
                <p14:nvPr/>
              </p14:nvContentPartPr>
              <p14:xfrm>
                <a:off x="4649229" y="2457028"/>
                <a:ext cx="2160" cy="504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E8C125D0-FFA4-4522-BEDF-78ACB97C88B8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640589" y="2448388"/>
                  <a:ext cx="198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C3A05CD9-BE3E-4E7D-9635-2055398EA084}"/>
                    </a:ext>
                  </a:extLst>
                </p14:cNvPr>
                <p14:cNvContentPartPr/>
                <p14:nvPr/>
              </p14:nvContentPartPr>
              <p14:xfrm>
                <a:off x="4699269" y="179668"/>
                <a:ext cx="3984840" cy="27975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C3A05CD9-BE3E-4E7D-9635-2055398EA084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4690269" y="171028"/>
                  <a:ext cx="4002480" cy="28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4FCD8D55-E51C-4139-8E2F-112F2232F8B2}"/>
                    </a:ext>
                  </a:extLst>
                </p14:cNvPr>
                <p14:cNvContentPartPr/>
                <p14:nvPr/>
              </p14:nvContentPartPr>
              <p14:xfrm>
                <a:off x="4525389" y="1111708"/>
                <a:ext cx="159120" cy="123228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4FCD8D55-E51C-4139-8E2F-112F2232F8B2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4516389" y="1102708"/>
                  <a:ext cx="17676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B85C6A42-2157-490A-AB7A-90DFE2012E7C}"/>
                    </a:ext>
                  </a:extLst>
                </p14:cNvPr>
                <p14:cNvContentPartPr/>
                <p14:nvPr/>
              </p14:nvContentPartPr>
              <p14:xfrm>
                <a:off x="4543749" y="1090108"/>
                <a:ext cx="132840" cy="975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B85C6A42-2157-490A-AB7A-90DFE2012E7C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4535109" y="1081108"/>
                  <a:ext cx="150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539A5338-99A2-490F-92B3-C4F5C20D1A57}"/>
                    </a:ext>
                  </a:extLst>
                </p14:cNvPr>
                <p14:cNvContentPartPr/>
                <p14:nvPr/>
              </p14:nvContentPartPr>
              <p14:xfrm>
                <a:off x="4600989" y="2418508"/>
                <a:ext cx="77040" cy="8316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539A5338-99A2-490F-92B3-C4F5C20D1A57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4591989" y="2409508"/>
                  <a:ext cx="9468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B8A2F87C-4671-4544-9E42-318EEF01288F}"/>
              </a:ext>
            </a:extLst>
          </p:cNvPr>
          <p:cNvGrpSpPr/>
          <p:nvPr/>
        </p:nvGrpSpPr>
        <p:grpSpPr>
          <a:xfrm>
            <a:off x="8184789" y="3976948"/>
            <a:ext cx="3301560" cy="660600"/>
            <a:chOff x="8184789" y="3976948"/>
            <a:chExt cx="330156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4E0629C2-2EDF-4546-A93E-1366C9F6916B}"/>
                    </a:ext>
                  </a:extLst>
                </p14:cNvPr>
                <p14:cNvContentPartPr/>
                <p14:nvPr/>
              </p14:nvContentPartPr>
              <p14:xfrm>
                <a:off x="8184789" y="3976948"/>
                <a:ext cx="3152880" cy="14472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4E0629C2-2EDF-4546-A93E-1366C9F6916B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8175789" y="3968308"/>
                  <a:ext cx="3170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DBF87A8B-2D86-44C6-9F0B-1A9109B80A43}"/>
                    </a:ext>
                  </a:extLst>
                </p14:cNvPr>
                <p14:cNvContentPartPr/>
                <p14:nvPr/>
              </p14:nvContentPartPr>
              <p14:xfrm>
                <a:off x="8220069" y="4062268"/>
                <a:ext cx="3266280" cy="57528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DBF87A8B-2D86-44C6-9F0B-1A9109B80A43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211069" y="4053628"/>
                  <a:ext cx="3283920" cy="59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6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BF5FAB5E-8BC8-4453-9F95-99D475AA54BB}"/>
                  </a:ext>
                </a:extLst>
              </p14:cNvPr>
              <p14:cNvContentPartPr/>
              <p14:nvPr/>
            </p14:nvContentPartPr>
            <p14:xfrm>
              <a:off x="1637829" y="1254988"/>
              <a:ext cx="46080" cy="374040"/>
            </p14:xfrm>
          </p:contentPart>
        </mc:Choice>
        <mc:Fallback xmlns=""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BF5FAB5E-8BC8-4453-9F95-99D475AA54BB}"/>
                  </a:ext>
                </a:extLst>
              </p:cNvPr>
              <p:cNvPicPr/>
              <p:nvPr/>
            </p:nvPicPr>
            <p:blipFill>
              <a:blip r:embed="rId637"/>
              <a:stretch>
                <a:fillRect/>
              </a:stretch>
            </p:blipFill>
            <p:spPr>
              <a:xfrm>
                <a:off x="1629189" y="1246348"/>
                <a:ext cx="6372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8">
            <p14:nvContentPartPr>
              <p14:cNvPr id="41" name="Entrada de lápiz 40">
                <a:extLst>
                  <a:ext uri="{FF2B5EF4-FFF2-40B4-BE49-F238E27FC236}">
                    <a16:creationId xmlns:a16="http://schemas.microsoft.com/office/drawing/2014/main" id="{F573D0B2-8F40-42F5-8F2C-5AEA2BBB6B7C}"/>
                  </a:ext>
                </a:extLst>
              </p14:cNvPr>
              <p14:cNvContentPartPr/>
              <p14:nvPr/>
            </p14:nvContentPartPr>
            <p14:xfrm>
              <a:off x="6323589" y="1040428"/>
              <a:ext cx="813960" cy="537840"/>
            </p14:xfrm>
          </p:contentPart>
        </mc:Choice>
        <mc:Fallback xmlns="">
          <p:pic>
            <p:nvPicPr>
              <p:cNvPr id="41" name="Entrada de lápiz 40">
                <a:extLst>
                  <a:ext uri="{FF2B5EF4-FFF2-40B4-BE49-F238E27FC236}">
                    <a16:creationId xmlns:a16="http://schemas.microsoft.com/office/drawing/2014/main" id="{F573D0B2-8F40-42F5-8F2C-5AEA2BBB6B7C}"/>
                  </a:ext>
                </a:extLst>
              </p:cNvPr>
              <p:cNvPicPr/>
              <p:nvPr/>
            </p:nvPicPr>
            <p:blipFill>
              <a:blip r:embed="rId639"/>
              <a:stretch>
                <a:fillRect/>
              </a:stretch>
            </p:blipFill>
            <p:spPr>
              <a:xfrm>
                <a:off x="6314949" y="1031788"/>
                <a:ext cx="83160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2B28DDEA-07BF-489E-9CA3-6A095C11DC45}"/>
                  </a:ext>
                </a:extLst>
              </p14:cNvPr>
              <p14:cNvContentPartPr/>
              <p14:nvPr/>
            </p14:nvContentPartPr>
            <p14:xfrm>
              <a:off x="3591549" y="1016308"/>
              <a:ext cx="117720" cy="11772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2B28DDEA-07BF-489E-9CA3-6A095C11DC45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3582549" y="1007308"/>
                <a:ext cx="13536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2">
            <p14:nvContentPartPr>
              <p14:cNvPr id="43" name="Entrada de lápiz 42">
                <a:extLst>
                  <a:ext uri="{FF2B5EF4-FFF2-40B4-BE49-F238E27FC236}">
                    <a16:creationId xmlns:a16="http://schemas.microsoft.com/office/drawing/2014/main" id="{A9B7A309-C04F-4370-845C-712E29E12217}"/>
                  </a:ext>
                </a:extLst>
              </p14:cNvPr>
              <p14:cNvContentPartPr/>
              <p14:nvPr/>
            </p14:nvContentPartPr>
            <p14:xfrm>
              <a:off x="3698829" y="2479708"/>
              <a:ext cx="45360" cy="48600"/>
            </p14:xfrm>
          </p:contentPart>
        </mc:Choice>
        <mc:Fallback xmlns="">
          <p:pic>
            <p:nvPicPr>
              <p:cNvPr id="43" name="Entrada de lápiz 42">
                <a:extLst>
                  <a:ext uri="{FF2B5EF4-FFF2-40B4-BE49-F238E27FC236}">
                    <a16:creationId xmlns:a16="http://schemas.microsoft.com/office/drawing/2014/main" id="{A9B7A309-C04F-4370-845C-712E29E12217}"/>
                  </a:ext>
                </a:extLst>
              </p:cNvPr>
              <p:cNvPicPr/>
              <p:nvPr/>
            </p:nvPicPr>
            <p:blipFill>
              <a:blip r:embed="rId643"/>
              <a:stretch>
                <a:fillRect/>
              </a:stretch>
            </p:blipFill>
            <p:spPr>
              <a:xfrm>
                <a:off x="3690189" y="2471068"/>
                <a:ext cx="63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44" name="Entrada de lápiz 43">
                <a:extLst>
                  <a:ext uri="{FF2B5EF4-FFF2-40B4-BE49-F238E27FC236}">
                    <a16:creationId xmlns:a16="http://schemas.microsoft.com/office/drawing/2014/main" id="{7DF8F168-1387-48EF-8BF5-474640983882}"/>
                  </a:ext>
                </a:extLst>
              </p14:cNvPr>
              <p14:cNvContentPartPr/>
              <p14:nvPr/>
            </p14:nvContentPartPr>
            <p14:xfrm>
              <a:off x="9840429" y="3574468"/>
              <a:ext cx="62640" cy="71640"/>
            </p14:xfrm>
          </p:contentPart>
        </mc:Choice>
        <mc:Fallback xmlns="">
          <p:pic>
            <p:nvPicPr>
              <p:cNvPr id="44" name="Entrada de lápiz 43">
                <a:extLst>
                  <a:ext uri="{FF2B5EF4-FFF2-40B4-BE49-F238E27FC236}">
                    <a16:creationId xmlns:a16="http://schemas.microsoft.com/office/drawing/2014/main" id="{7DF8F168-1387-48EF-8BF5-474640983882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9831429" y="3565468"/>
                <a:ext cx="80280" cy="8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upo 61">
            <a:extLst>
              <a:ext uri="{FF2B5EF4-FFF2-40B4-BE49-F238E27FC236}">
                <a16:creationId xmlns:a16="http://schemas.microsoft.com/office/drawing/2014/main" id="{2EFD4D74-8359-4BF6-B75B-A0BA3CEDFD78}"/>
              </a:ext>
            </a:extLst>
          </p:cNvPr>
          <p:cNvGrpSpPr/>
          <p:nvPr/>
        </p:nvGrpSpPr>
        <p:grpSpPr>
          <a:xfrm>
            <a:off x="9745389" y="2782828"/>
            <a:ext cx="1533960" cy="269280"/>
            <a:chOff x="9745389" y="2782828"/>
            <a:chExt cx="153396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743A1CC6-9078-4030-B0AF-0F6DC1A3644A}"/>
                    </a:ext>
                  </a:extLst>
                </p14:cNvPr>
                <p14:cNvContentPartPr/>
                <p14:nvPr/>
              </p14:nvContentPartPr>
              <p14:xfrm>
                <a:off x="9745389" y="2960668"/>
                <a:ext cx="62280" cy="507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743A1CC6-9078-4030-B0AF-0F6DC1A3644A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736749" y="2951668"/>
                  <a:ext cx="79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BD1D49F9-CABE-47B6-98CA-E03B6CAF4E87}"/>
                    </a:ext>
                  </a:extLst>
                </p14:cNvPr>
                <p14:cNvContentPartPr/>
                <p14:nvPr/>
              </p14:nvContentPartPr>
              <p14:xfrm>
                <a:off x="10224189" y="2886508"/>
                <a:ext cx="138240" cy="12744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BD1D49F9-CABE-47B6-98CA-E03B6CAF4E87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0215189" y="2877508"/>
                  <a:ext cx="1558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9E20B02C-C5FB-4AB4-91A2-D979D24BCE2D}"/>
                    </a:ext>
                  </a:extLst>
                </p14:cNvPr>
                <p14:cNvContentPartPr/>
                <p14:nvPr/>
              </p14:nvContentPartPr>
              <p14:xfrm>
                <a:off x="10366389" y="2937268"/>
                <a:ext cx="122760" cy="9216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9E20B02C-C5FB-4AB4-91A2-D979D24BCE2D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0357749" y="2928628"/>
                  <a:ext cx="140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76F6A0FA-9BD0-455D-BEC3-5E1AF8799FF9}"/>
                    </a:ext>
                  </a:extLst>
                </p14:cNvPr>
                <p14:cNvContentPartPr/>
                <p14:nvPr/>
              </p14:nvContentPartPr>
              <p14:xfrm>
                <a:off x="10465029" y="2906668"/>
                <a:ext cx="125640" cy="14544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76F6A0FA-9BD0-455D-BEC3-5E1AF8799FF9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0456029" y="2897668"/>
                  <a:ext cx="143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1E543B69-7295-4A36-8707-A2144CAB0301}"/>
                    </a:ext>
                  </a:extLst>
                </p14:cNvPr>
                <p14:cNvContentPartPr/>
                <p14:nvPr/>
              </p14:nvContentPartPr>
              <p14:xfrm>
                <a:off x="10628109" y="2922868"/>
                <a:ext cx="125280" cy="410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1E543B69-7295-4A36-8707-A2144CAB0301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0619469" y="2913868"/>
                  <a:ext cx="1429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A1E69CF3-E90E-4526-843D-199A89625661}"/>
                    </a:ext>
                  </a:extLst>
                </p14:cNvPr>
                <p14:cNvContentPartPr/>
                <p14:nvPr/>
              </p14:nvContentPartPr>
              <p14:xfrm>
                <a:off x="10601109" y="3002788"/>
                <a:ext cx="137160" cy="2232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A1E69CF3-E90E-4526-843D-199A89625661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0592109" y="2994148"/>
                  <a:ext cx="1548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46D6443D-7217-4EFC-9245-70012B2448AE}"/>
                    </a:ext>
                  </a:extLst>
                </p14:cNvPr>
                <p14:cNvContentPartPr/>
                <p14:nvPr/>
              </p14:nvContentPartPr>
              <p14:xfrm>
                <a:off x="10808109" y="2782828"/>
                <a:ext cx="119160" cy="18000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46D6443D-7217-4EFC-9245-70012B2448AE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0799109" y="2773828"/>
                  <a:ext cx="136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7DDAA1C3-BACB-438B-ADFB-008814A3048F}"/>
                    </a:ext>
                  </a:extLst>
                </p14:cNvPr>
                <p14:cNvContentPartPr/>
                <p14:nvPr/>
              </p14:nvContentPartPr>
              <p14:xfrm>
                <a:off x="10884069" y="2879308"/>
                <a:ext cx="185400" cy="8172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7DDAA1C3-BACB-438B-ADFB-008814A3048F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0875069" y="2870668"/>
                  <a:ext cx="203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E5FD196E-D84C-4930-9AFC-E05116E7E63F}"/>
                    </a:ext>
                  </a:extLst>
                </p14:cNvPr>
                <p14:cNvContentPartPr/>
                <p14:nvPr/>
              </p14:nvContentPartPr>
              <p14:xfrm>
                <a:off x="11084949" y="2869948"/>
                <a:ext cx="9720" cy="7308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E5FD196E-D84C-4930-9AFC-E05116E7E63F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1075949" y="2860948"/>
                  <a:ext cx="273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8A2091A0-9269-42BD-A495-E5F6A7E2839D}"/>
                    </a:ext>
                  </a:extLst>
                </p14:cNvPr>
                <p14:cNvContentPartPr/>
                <p14:nvPr/>
              </p14:nvContentPartPr>
              <p14:xfrm>
                <a:off x="11031669" y="2878588"/>
                <a:ext cx="152280" cy="8316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8A2091A0-9269-42BD-A495-E5F6A7E2839D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11023029" y="2869948"/>
                  <a:ext cx="169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F62CF2F3-A2DA-433D-A06D-93286542AA72}"/>
                    </a:ext>
                  </a:extLst>
                </p14:cNvPr>
                <p14:cNvContentPartPr/>
                <p14:nvPr/>
              </p14:nvContentPartPr>
              <p14:xfrm>
                <a:off x="11275749" y="2925748"/>
                <a:ext cx="3600" cy="6192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F62CF2F3-A2DA-433D-A06D-93286542AA72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1267109" y="2916748"/>
                  <a:ext cx="2124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3" name="Grupo 462">
            <a:extLst>
              <a:ext uri="{FF2B5EF4-FFF2-40B4-BE49-F238E27FC236}">
                <a16:creationId xmlns:a16="http://schemas.microsoft.com/office/drawing/2014/main" id="{02B469FC-BC3F-4EE9-ACAF-AB29CBE8E91A}"/>
              </a:ext>
            </a:extLst>
          </p:cNvPr>
          <p:cNvGrpSpPr/>
          <p:nvPr/>
        </p:nvGrpSpPr>
        <p:grpSpPr>
          <a:xfrm>
            <a:off x="8653869" y="3322828"/>
            <a:ext cx="345600" cy="244440"/>
            <a:chOff x="8653869" y="3322828"/>
            <a:chExt cx="34560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1AAE0BF8-1A8D-45A9-8653-4658A1FC4A9A}"/>
                    </a:ext>
                  </a:extLst>
                </p14:cNvPr>
                <p14:cNvContentPartPr/>
                <p14:nvPr/>
              </p14:nvContentPartPr>
              <p14:xfrm>
                <a:off x="8653869" y="3322828"/>
                <a:ext cx="232560" cy="12708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1AAE0BF8-1A8D-45A9-8653-4658A1FC4A9A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8644869" y="3314188"/>
                  <a:ext cx="250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49" name="Entrada de lápiz 448">
                  <a:extLst>
                    <a:ext uri="{FF2B5EF4-FFF2-40B4-BE49-F238E27FC236}">
                      <a16:creationId xmlns:a16="http://schemas.microsoft.com/office/drawing/2014/main" id="{2E6F0863-3FEF-4B50-BCF9-499F147EAD70}"/>
                    </a:ext>
                  </a:extLst>
                </p14:cNvPr>
                <p14:cNvContentPartPr/>
                <p14:nvPr/>
              </p14:nvContentPartPr>
              <p14:xfrm>
                <a:off x="8838549" y="3426148"/>
                <a:ext cx="39240" cy="37800"/>
              </p14:xfrm>
            </p:contentPart>
          </mc:Choice>
          <mc:Fallback xmlns="">
            <p:pic>
              <p:nvPicPr>
                <p:cNvPr id="449" name="Entrada de lápiz 448">
                  <a:extLst>
                    <a:ext uri="{FF2B5EF4-FFF2-40B4-BE49-F238E27FC236}">
                      <a16:creationId xmlns:a16="http://schemas.microsoft.com/office/drawing/2014/main" id="{2E6F0863-3FEF-4B50-BCF9-499F147EAD70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8829549" y="3417508"/>
                  <a:ext cx="56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53" name="Entrada de lápiz 452">
                  <a:extLst>
                    <a:ext uri="{FF2B5EF4-FFF2-40B4-BE49-F238E27FC236}">
                      <a16:creationId xmlns:a16="http://schemas.microsoft.com/office/drawing/2014/main" id="{F1BB777F-8672-47A1-B5A6-C9DAA1108BE5}"/>
                    </a:ext>
                  </a:extLst>
                </p14:cNvPr>
                <p14:cNvContentPartPr/>
                <p14:nvPr/>
              </p14:nvContentPartPr>
              <p14:xfrm>
                <a:off x="8837109" y="3428668"/>
                <a:ext cx="62280" cy="59760"/>
              </p14:xfrm>
            </p:contentPart>
          </mc:Choice>
          <mc:Fallback xmlns="">
            <p:pic>
              <p:nvPicPr>
                <p:cNvPr id="453" name="Entrada de lápiz 452">
                  <a:extLst>
                    <a:ext uri="{FF2B5EF4-FFF2-40B4-BE49-F238E27FC236}">
                      <a16:creationId xmlns:a16="http://schemas.microsoft.com/office/drawing/2014/main" id="{F1BB777F-8672-47A1-B5A6-C9DAA1108BE5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828469" y="3419668"/>
                  <a:ext cx="799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61" name="Entrada de lápiz 460">
                  <a:extLst>
                    <a:ext uri="{FF2B5EF4-FFF2-40B4-BE49-F238E27FC236}">
                      <a16:creationId xmlns:a16="http://schemas.microsoft.com/office/drawing/2014/main" id="{275899B5-B9FC-49BC-B544-0D4A6E70F67A}"/>
                    </a:ext>
                  </a:extLst>
                </p14:cNvPr>
                <p14:cNvContentPartPr/>
                <p14:nvPr/>
              </p14:nvContentPartPr>
              <p14:xfrm>
                <a:off x="8931069" y="3470788"/>
                <a:ext cx="68400" cy="23760"/>
              </p14:xfrm>
            </p:contentPart>
          </mc:Choice>
          <mc:Fallback xmlns="">
            <p:pic>
              <p:nvPicPr>
                <p:cNvPr id="461" name="Entrada de lápiz 460">
                  <a:extLst>
                    <a:ext uri="{FF2B5EF4-FFF2-40B4-BE49-F238E27FC236}">
                      <a16:creationId xmlns:a16="http://schemas.microsoft.com/office/drawing/2014/main" id="{275899B5-B9FC-49BC-B544-0D4A6E70F67A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8922429" y="3461788"/>
                  <a:ext cx="86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62" name="Entrada de lápiz 461">
                  <a:extLst>
                    <a:ext uri="{FF2B5EF4-FFF2-40B4-BE49-F238E27FC236}">
                      <a16:creationId xmlns:a16="http://schemas.microsoft.com/office/drawing/2014/main" id="{271F7F1C-CD8E-4F51-B8AA-9083F9C7E8F5}"/>
                    </a:ext>
                  </a:extLst>
                </p14:cNvPr>
                <p14:cNvContentPartPr/>
                <p14:nvPr/>
              </p14:nvContentPartPr>
              <p14:xfrm>
                <a:off x="8923869" y="3477628"/>
                <a:ext cx="60480" cy="89640"/>
              </p14:xfrm>
            </p:contentPart>
          </mc:Choice>
          <mc:Fallback xmlns="">
            <p:pic>
              <p:nvPicPr>
                <p:cNvPr id="462" name="Entrada de lápiz 461">
                  <a:extLst>
                    <a:ext uri="{FF2B5EF4-FFF2-40B4-BE49-F238E27FC236}">
                      <a16:creationId xmlns:a16="http://schemas.microsoft.com/office/drawing/2014/main" id="{271F7F1C-CD8E-4F51-B8AA-9083F9C7E8F5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8915229" y="3468628"/>
                  <a:ext cx="78120" cy="10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8">
            <p14:nvContentPartPr>
              <p14:cNvPr id="464" name="Entrada de lápiz 463">
                <a:extLst>
                  <a:ext uri="{FF2B5EF4-FFF2-40B4-BE49-F238E27FC236}">
                    <a16:creationId xmlns:a16="http://schemas.microsoft.com/office/drawing/2014/main" id="{06D079D3-8042-472A-9EDC-5190681D8BD1}"/>
                  </a:ext>
                </a:extLst>
              </p14:cNvPr>
              <p14:cNvContentPartPr/>
              <p14:nvPr/>
            </p14:nvContentPartPr>
            <p14:xfrm>
              <a:off x="10190709" y="3348388"/>
              <a:ext cx="1196640" cy="106560"/>
            </p14:xfrm>
          </p:contentPart>
        </mc:Choice>
        <mc:Fallback xmlns="">
          <p:pic>
            <p:nvPicPr>
              <p:cNvPr id="464" name="Entrada de lápiz 463">
                <a:extLst>
                  <a:ext uri="{FF2B5EF4-FFF2-40B4-BE49-F238E27FC236}">
                    <a16:creationId xmlns:a16="http://schemas.microsoft.com/office/drawing/2014/main" id="{06D079D3-8042-472A-9EDC-5190681D8BD1}"/>
                  </a:ext>
                </a:extLst>
              </p:cNvPr>
              <p:cNvPicPr/>
              <p:nvPr/>
            </p:nvPicPr>
            <p:blipFill>
              <a:blip r:embed="rId679"/>
              <a:stretch>
                <a:fillRect/>
              </a:stretch>
            </p:blipFill>
            <p:spPr>
              <a:xfrm>
                <a:off x="10181709" y="3339748"/>
                <a:ext cx="121428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0">
            <p14:nvContentPartPr>
              <p14:cNvPr id="465" name="Entrada de lápiz 464">
                <a:extLst>
                  <a:ext uri="{FF2B5EF4-FFF2-40B4-BE49-F238E27FC236}">
                    <a16:creationId xmlns:a16="http://schemas.microsoft.com/office/drawing/2014/main" id="{C3D3F387-A262-452A-8CC3-06D9AFCEB144}"/>
                  </a:ext>
                </a:extLst>
              </p14:cNvPr>
              <p14:cNvContentPartPr/>
              <p14:nvPr/>
            </p14:nvContentPartPr>
            <p14:xfrm>
              <a:off x="4449429" y="4065148"/>
              <a:ext cx="123120" cy="107640"/>
            </p14:xfrm>
          </p:contentPart>
        </mc:Choice>
        <mc:Fallback xmlns="">
          <p:pic>
            <p:nvPicPr>
              <p:cNvPr id="465" name="Entrada de lápiz 464">
                <a:extLst>
                  <a:ext uri="{FF2B5EF4-FFF2-40B4-BE49-F238E27FC236}">
                    <a16:creationId xmlns:a16="http://schemas.microsoft.com/office/drawing/2014/main" id="{C3D3F387-A262-452A-8CC3-06D9AFCEB144}"/>
                  </a:ext>
                </a:extLst>
              </p:cNvPr>
              <p:cNvPicPr/>
              <p:nvPr/>
            </p:nvPicPr>
            <p:blipFill>
              <a:blip r:embed="rId681"/>
              <a:stretch>
                <a:fillRect/>
              </a:stretch>
            </p:blipFill>
            <p:spPr>
              <a:xfrm>
                <a:off x="4440429" y="4056148"/>
                <a:ext cx="14076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2">
            <p14:nvContentPartPr>
              <p14:cNvPr id="466" name="Entrada de lápiz 465">
                <a:extLst>
                  <a:ext uri="{FF2B5EF4-FFF2-40B4-BE49-F238E27FC236}">
                    <a16:creationId xmlns:a16="http://schemas.microsoft.com/office/drawing/2014/main" id="{683F7C74-83EE-430E-97C3-12990CB7A959}"/>
                  </a:ext>
                </a:extLst>
              </p14:cNvPr>
              <p14:cNvContentPartPr/>
              <p14:nvPr/>
            </p14:nvContentPartPr>
            <p14:xfrm>
              <a:off x="4597389" y="5165308"/>
              <a:ext cx="97920" cy="86760"/>
            </p14:xfrm>
          </p:contentPart>
        </mc:Choice>
        <mc:Fallback xmlns="">
          <p:pic>
            <p:nvPicPr>
              <p:cNvPr id="466" name="Entrada de lápiz 465">
                <a:extLst>
                  <a:ext uri="{FF2B5EF4-FFF2-40B4-BE49-F238E27FC236}">
                    <a16:creationId xmlns:a16="http://schemas.microsoft.com/office/drawing/2014/main" id="{683F7C74-83EE-430E-97C3-12990CB7A959}"/>
                  </a:ext>
                </a:extLst>
              </p:cNvPr>
              <p:cNvPicPr/>
              <p:nvPr/>
            </p:nvPicPr>
            <p:blipFill>
              <a:blip r:embed="rId683"/>
              <a:stretch>
                <a:fillRect/>
              </a:stretch>
            </p:blipFill>
            <p:spPr>
              <a:xfrm>
                <a:off x="4588389" y="5156668"/>
                <a:ext cx="11556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4">
            <p14:nvContentPartPr>
              <p14:cNvPr id="467" name="Entrada de lápiz 466">
                <a:extLst>
                  <a:ext uri="{FF2B5EF4-FFF2-40B4-BE49-F238E27FC236}">
                    <a16:creationId xmlns:a16="http://schemas.microsoft.com/office/drawing/2014/main" id="{9270AA1D-6517-4A44-B008-AB98389BCE63}"/>
                  </a:ext>
                </a:extLst>
              </p14:cNvPr>
              <p14:cNvContentPartPr/>
              <p14:nvPr/>
            </p14:nvContentPartPr>
            <p14:xfrm>
              <a:off x="8306109" y="4862188"/>
              <a:ext cx="105840" cy="119520"/>
            </p14:xfrm>
          </p:contentPart>
        </mc:Choice>
        <mc:Fallback xmlns="">
          <p:pic>
            <p:nvPicPr>
              <p:cNvPr id="467" name="Entrada de lápiz 466">
                <a:extLst>
                  <a:ext uri="{FF2B5EF4-FFF2-40B4-BE49-F238E27FC236}">
                    <a16:creationId xmlns:a16="http://schemas.microsoft.com/office/drawing/2014/main" id="{9270AA1D-6517-4A44-B008-AB98389BCE63}"/>
                  </a:ext>
                </a:extLst>
              </p:cNvPr>
              <p:cNvPicPr/>
              <p:nvPr/>
            </p:nvPicPr>
            <p:blipFill>
              <a:blip r:embed="rId685"/>
              <a:stretch>
                <a:fillRect/>
              </a:stretch>
            </p:blipFill>
            <p:spPr>
              <a:xfrm>
                <a:off x="8297109" y="4853548"/>
                <a:ext cx="1234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6">
            <p14:nvContentPartPr>
              <p14:cNvPr id="484" name="Entrada de lápiz 483">
                <a:extLst>
                  <a:ext uri="{FF2B5EF4-FFF2-40B4-BE49-F238E27FC236}">
                    <a16:creationId xmlns:a16="http://schemas.microsoft.com/office/drawing/2014/main" id="{48605F7A-7A51-4DD4-9AD8-816FDB1760AF}"/>
                  </a:ext>
                </a:extLst>
              </p14:cNvPr>
              <p14:cNvContentPartPr/>
              <p14:nvPr/>
            </p14:nvContentPartPr>
            <p14:xfrm>
              <a:off x="8275509" y="4867588"/>
              <a:ext cx="99000" cy="81360"/>
            </p14:xfrm>
          </p:contentPart>
        </mc:Choice>
        <mc:Fallback xmlns="">
          <p:pic>
            <p:nvPicPr>
              <p:cNvPr id="484" name="Entrada de lápiz 483">
                <a:extLst>
                  <a:ext uri="{FF2B5EF4-FFF2-40B4-BE49-F238E27FC236}">
                    <a16:creationId xmlns:a16="http://schemas.microsoft.com/office/drawing/2014/main" id="{48605F7A-7A51-4DD4-9AD8-816FDB1760AF}"/>
                  </a:ext>
                </a:extLst>
              </p:cNvPr>
              <p:cNvPicPr/>
              <p:nvPr/>
            </p:nvPicPr>
            <p:blipFill>
              <a:blip r:embed="rId687"/>
              <a:stretch>
                <a:fillRect/>
              </a:stretch>
            </p:blipFill>
            <p:spPr>
              <a:xfrm>
                <a:off x="8266509" y="4858588"/>
                <a:ext cx="116640" cy="9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6" name="Grupo 485">
            <a:extLst>
              <a:ext uri="{FF2B5EF4-FFF2-40B4-BE49-F238E27FC236}">
                <a16:creationId xmlns:a16="http://schemas.microsoft.com/office/drawing/2014/main" id="{24F0C0D5-1447-45C2-ADA0-E47A4EDD6C2C}"/>
              </a:ext>
            </a:extLst>
          </p:cNvPr>
          <p:cNvGrpSpPr/>
          <p:nvPr/>
        </p:nvGrpSpPr>
        <p:grpSpPr>
          <a:xfrm>
            <a:off x="6939549" y="5306068"/>
            <a:ext cx="1400040" cy="330840"/>
            <a:chOff x="6939549" y="5306068"/>
            <a:chExt cx="140004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68" name="Entrada de lápiz 467">
                  <a:extLst>
                    <a:ext uri="{FF2B5EF4-FFF2-40B4-BE49-F238E27FC236}">
                      <a16:creationId xmlns:a16="http://schemas.microsoft.com/office/drawing/2014/main" id="{867E22F6-8578-4DB9-B044-BB73C44DA6E1}"/>
                    </a:ext>
                  </a:extLst>
                </p14:cNvPr>
                <p14:cNvContentPartPr/>
                <p14:nvPr/>
              </p14:nvContentPartPr>
              <p14:xfrm>
                <a:off x="8274429" y="5565988"/>
                <a:ext cx="60480" cy="70920"/>
              </p14:xfrm>
            </p:contentPart>
          </mc:Choice>
          <mc:Fallback xmlns="">
            <p:pic>
              <p:nvPicPr>
                <p:cNvPr id="468" name="Entrada de lápiz 467">
                  <a:extLst>
                    <a:ext uri="{FF2B5EF4-FFF2-40B4-BE49-F238E27FC236}">
                      <a16:creationId xmlns:a16="http://schemas.microsoft.com/office/drawing/2014/main" id="{867E22F6-8578-4DB9-B044-BB73C44DA6E1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8265429" y="5556988"/>
                  <a:ext cx="78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69" name="Entrada de lápiz 468">
                  <a:extLst>
                    <a:ext uri="{FF2B5EF4-FFF2-40B4-BE49-F238E27FC236}">
                      <a16:creationId xmlns:a16="http://schemas.microsoft.com/office/drawing/2014/main" id="{8B31E5F8-AC52-4F0E-8367-042B52D14269}"/>
                    </a:ext>
                  </a:extLst>
                </p14:cNvPr>
                <p14:cNvContentPartPr/>
                <p14:nvPr/>
              </p14:nvContentPartPr>
              <p14:xfrm>
                <a:off x="7660989" y="5408668"/>
                <a:ext cx="333720" cy="102960"/>
              </p14:xfrm>
            </p:contentPart>
          </mc:Choice>
          <mc:Fallback xmlns="">
            <p:pic>
              <p:nvPicPr>
                <p:cNvPr id="469" name="Entrada de lápiz 468">
                  <a:extLst>
                    <a:ext uri="{FF2B5EF4-FFF2-40B4-BE49-F238E27FC236}">
                      <a16:creationId xmlns:a16="http://schemas.microsoft.com/office/drawing/2014/main" id="{8B31E5F8-AC52-4F0E-8367-042B52D14269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7652349" y="5400028"/>
                  <a:ext cx="3513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71" name="Entrada de lápiz 470">
                  <a:extLst>
                    <a:ext uri="{FF2B5EF4-FFF2-40B4-BE49-F238E27FC236}">
                      <a16:creationId xmlns:a16="http://schemas.microsoft.com/office/drawing/2014/main" id="{528A5733-AC9E-4B82-A3D5-EC1D51EF64A6}"/>
                    </a:ext>
                  </a:extLst>
                </p14:cNvPr>
                <p14:cNvContentPartPr/>
                <p14:nvPr/>
              </p14:nvContentPartPr>
              <p14:xfrm>
                <a:off x="7506189" y="5356468"/>
                <a:ext cx="111960" cy="6120"/>
              </p14:xfrm>
            </p:contentPart>
          </mc:Choice>
          <mc:Fallback xmlns="">
            <p:pic>
              <p:nvPicPr>
                <p:cNvPr id="471" name="Entrada de lápiz 470">
                  <a:extLst>
                    <a:ext uri="{FF2B5EF4-FFF2-40B4-BE49-F238E27FC236}">
                      <a16:creationId xmlns:a16="http://schemas.microsoft.com/office/drawing/2014/main" id="{528A5733-AC9E-4B82-A3D5-EC1D51EF64A6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7497189" y="5347828"/>
                  <a:ext cx="129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72" name="Entrada de lápiz 471">
                  <a:extLst>
                    <a:ext uri="{FF2B5EF4-FFF2-40B4-BE49-F238E27FC236}">
                      <a16:creationId xmlns:a16="http://schemas.microsoft.com/office/drawing/2014/main" id="{220FEA8C-01AB-432B-9420-81959E83EAF9}"/>
                    </a:ext>
                  </a:extLst>
                </p14:cNvPr>
                <p14:cNvContentPartPr/>
                <p14:nvPr/>
              </p14:nvContentPartPr>
              <p14:xfrm>
                <a:off x="7465869" y="5446108"/>
                <a:ext cx="62280" cy="14400"/>
              </p14:xfrm>
            </p:contentPart>
          </mc:Choice>
          <mc:Fallback xmlns="">
            <p:pic>
              <p:nvPicPr>
                <p:cNvPr id="472" name="Entrada de lápiz 471">
                  <a:extLst>
                    <a:ext uri="{FF2B5EF4-FFF2-40B4-BE49-F238E27FC236}">
                      <a16:creationId xmlns:a16="http://schemas.microsoft.com/office/drawing/2014/main" id="{220FEA8C-01AB-432B-9420-81959E83EAF9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7457229" y="5437468"/>
                  <a:ext cx="799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73" name="Entrada de lápiz 472">
                  <a:extLst>
                    <a:ext uri="{FF2B5EF4-FFF2-40B4-BE49-F238E27FC236}">
                      <a16:creationId xmlns:a16="http://schemas.microsoft.com/office/drawing/2014/main" id="{B2510AE5-422C-47EE-B246-56E017133020}"/>
                    </a:ext>
                  </a:extLst>
                </p14:cNvPr>
                <p14:cNvContentPartPr/>
                <p14:nvPr/>
              </p14:nvContentPartPr>
              <p14:xfrm>
                <a:off x="6939549" y="5306068"/>
                <a:ext cx="160200" cy="209880"/>
              </p14:xfrm>
            </p:contentPart>
          </mc:Choice>
          <mc:Fallback xmlns="">
            <p:pic>
              <p:nvPicPr>
                <p:cNvPr id="473" name="Entrada de lápiz 472">
                  <a:extLst>
                    <a:ext uri="{FF2B5EF4-FFF2-40B4-BE49-F238E27FC236}">
                      <a16:creationId xmlns:a16="http://schemas.microsoft.com/office/drawing/2014/main" id="{B2510AE5-422C-47EE-B246-56E017133020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6930549" y="5297428"/>
                  <a:ext cx="1778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74" name="Entrada de lápiz 473">
                  <a:extLst>
                    <a:ext uri="{FF2B5EF4-FFF2-40B4-BE49-F238E27FC236}">
                      <a16:creationId xmlns:a16="http://schemas.microsoft.com/office/drawing/2014/main" id="{58EDC737-2AC3-4DC4-A0DA-5E5A5C9AFE8F}"/>
                    </a:ext>
                  </a:extLst>
                </p14:cNvPr>
                <p14:cNvContentPartPr/>
                <p14:nvPr/>
              </p14:nvContentPartPr>
              <p14:xfrm>
                <a:off x="7082469" y="5447908"/>
                <a:ext cx="92520" cy="110160"/>
              </p14:xfrm>
            </p:contentPart>
          </mc:Choice>
          <mc:Fallback xmlns="">
            <p:pic>
              <p:nvPicPr>
                <p:cNvPr id="474" name="Entrada de lápiz 473">
                  <a:extLst>
                    <a:ext uri="{FF2B5EF4-FFF2-40B4-BE49-F238E27FC236}">
                      <a16:creationId xmlns:a16="http://schemas.microsoft.com/office/drawing/2014/main" id="{58EDC737-2AC3-4DC4-A0DA-5E5A5C9AFE8F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7073829" y="5438908"/>
                  <a:ext cx="1101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75" name="Entrada de lápiz 474">
                  <a:extLst>
                    <a:ext uri="{FF2B5EF4-FFF2-40B4-BE49-F238E27FC236}">
                      <a16:creationId xmlns:a16="http://schemas.microsoft.com/office/drawing/2014/main" id="{6CE1FF95-8EF0-4803-B67F-29C4138BFEE4}"/>
                    </a:ext>
                  </a:extLst>
                </p14:cNvPr>
                <p14:cNvContentPartPr/>
                <p14:nvPr/>
              </p14:nvContentPartPr>
              <p14:xfrm>
                <a:off x="7230069" y="5504068"/>
                <a:ext cx="17640" cy="43560"/>
              </p14:xfrm>
            </p:contentPart>
          </mc:Choice>
          <mc:Fallback xmlns="">
            <p:pic>
              <p:nvPicPr>
                <p:cNvPr id="475" name="Entrada de lápiz 474">
                  <a:extLst>
                    <a:ext uri="{FF2B5EF4-FFF2-40B4-BE49-F238E27FC236}">
                      <a16:creationId xmlns:a16="http://schemas.microsoft.com/office/drawing/2014/main" id="{6CE1FF95-8EF0-4803-B67F-29C4138BFEE4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7221069" y="5495428"/>
                  <a:ext cx="352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76" name="Entrada de lápiz 475">
                  <a:extLst>
                    <a:ext uri="{FF2B5EF4-FFF2-40B4-BE49-F238E27FC236}">
                      <a16:creationId xmlns:a16="http://schemas.microsoft.com/office/drawing/2014/main" id="{785A7E55-66D7-4764-B7ED-07C763C66242}"/>
                    </a:ext>
                  </a:extLst>
                </p14:cNvPr>
                <p14:cNvContentPartPr/>
                <p14:nvPr/>
              </p14:nvContentPartPr>
              <p14:xfrm>
                <a:off x="7178589" y="5480308"/>
                <a:ext cx="130320" cy="120240"/>
              </p14:xfrm>
            </p:contentPart>
          </mc:Choice>
          <mc:Fallback xmlns="">
            <p:pic>
              <p:nvPicPr>
                <p:cNvPr id="476" name="Entrada de lápiz 475">
                  <a:extLst>
                    <a:ext uri="{FF2B5EF4-FFF2-40B4-BE49-F238E27FC236}">
                      <a16:creationId xmlns:a16="http://schemas.microsoft.com/office/drawing/2014/main" id="{785A7E55-66D7-4764-B7ED-07C763C66242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7169589" y="5471668"/>
                  <a:ext cx="147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85" name="Entrada de lápiz 484">
                  <a:extLst>
                    <a:ext uri="{FF2B5EF4-FFF2-40B4-BE49-F238E27FC236}">
                      <a16:creationId xmlns:a16="http://schemas.microsoft.com/office/drawing/2014/main" id="{7D9A5ED1-BC8C-4E4C-9C25-D69DFCCDD971}"/>
                    </a:ext>
                  </a:extLst>
                </p14:cNvPr>
                <p14:cNvContentPartPr/>
                <p14:nvPr/>
              </p14:nvContentPartPr>
              <p14:xfrm>
                <a:off x="8317269" y="5571388"/>
                <a:ext cx="22320" cy="8280"/>
              </p14:xfrm>
            </p:contentPart>
          </mc:Choice>
          <mc:Fallback xmlns="">
            <p:pic>
              <p:nvPicPr>
                <p:cNvPr id="485" name="Entrada de lápiz 484">
                  <a:extLst>
                    <a:ext uri="{FF2B5EF4-FFF2-40B4-BE49-F238E27FC236}">
                      <a16:creationId xmlns:a16="http://schemas.microsoft.com/office/drawing/2014/main" id="{7D9A5ED1-BC8C-4E4C-9C25-D69DFCCDD971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8308269" y="5562748"/>
                  <a:ext cx="3996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2" name="Grupo 491">
            <a:extLst>
              <a:ext uri="{FF2B5EF4-FFF2-40B4-BE49-F238E27FC236}">
                <a16:creationId xmlns:a16="http://schemas.microsoft.com/office/drawing/2014/main" id="{F010D2B1-ACC1-457E-A615-8ADD0C768741}"/>
              </a:ext>
            </a:extLst>
          </p:cNvPr>
          <p:cNvGrpSpPr/>
          <p:nvPr/>
        </p:nvGrpSpPr>
        <p:grpSpPr>
          <a:xfrm>
            <a:off x="8907669" y="5086828"/>
            <a:ext cx="918360" cy="407520"/>
            <a:chOff x="8907669" y="5086828"/>
            <a:chExt cx="918360" cy="40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78" name="Entrada de lápiz 477">
                  <a:extLst>
                    <a:ext uri="{FF2B5EF4-FFF2-40B4-BE49-F238E27FC236}">
                      <a16:creationId xmlns:a16="http://schemas.microsoft.com/office/drawing/2014/main" id="{50D718D8-ECBE-41C4-BF06-FD37DEB91832}"/>
                    </a:ext>
                  </a:extLst>
                </p14:cNvPr>
                <p14:cNvContentPartPr/>
                <p14:nvPr/>
              </p14:nvContentPartPr>
              <p14:xfrm>
                <a:off x="9289989" y="5086828"/>
                <a:ext cx="536040" cy="295560"/>
              </p14:xfrm>
            </p:contentPart>
          </mc:Choice>
          <mc:Fallback xmlns="">
            <p:pic>
              <p:nvPicPr>
                <p:cNvPr id="478" name="Entrada de lápiz 477">
                  <a:extLst>
                    <a:ext uri="{FF2B5EF4-FFF2-40B4-BE49-F238E27FC236}">
                      <a16:creationId xmlns:a16="http://schemas.microsoft.com/office/drawing/2014/main" id="{50D718D8-ECBE-41C4-BF06-FD37DEB91832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9281349" y="5078188"/>
                  <a:ext cx="5536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79" name="Entrada de lápiz 478">
                  <a:extLst>
                    <a:ext uri="{FF2B5EF4-FFF2-40B4-BE49-F238E27FC236}">
                      <a16:creationId xmlns:a16="http://schemas.microsoft.com/office/drawing/2014/main" id="{942E6970-9643-45A8-848A-02894BB999F4}"/>
                    </a:ext>
                  </a:extLst>
                </p14:cNvPr>
                <p14:cNvContentPartPr/>
                <p14:nvPr/>
              </p14:nvContentPartPr>
              <p14:xfrm>
                <a:off x="9243549" y="5273308"/>
                <a:ext cx="73440" cy="99360"/>
              </p14:xfrm>
            </p:contentPart>
          </mc:Choice>
          <mc:Fallback xmlns="">
            <p:pic>
              <p:nvPicPr>
                <p:cNvPr id="479" name="Entrada de lápiz 478">
                  <a:extLst>
                    <a:ext uri="{FF2B5EF4-FFF2-40B4-BE49-F238E27FC236}">
                      <a16:creationId xmlns:a16="http://schemas.microsoft.com/office/drawing/2014/main" id="{942E6970-9643-45A8-848A-02894BB999F4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9234909" y="5264668"/>
                  <a:ext cx="910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80" name="Entrada de lápiz 479">
                  <a:extLst>
                    <a:ext uri="{FF2B5EF4-FFF2-40B4-BE49-F238E27FC236}">
                      <a16:creationId xmlns:a16="http://schemas.microsoft.com/office/drawing/2014/main" id="{0CC3B200-183C-4AA6-BA89-17F7ACB06AED}"/>
                    </a:ext>
                  </a:extLst>
                </p14:cNvPr>
                <p14:cNvContentPartPr/>
                <p14:nvPr/>
              </p14:nvContentPartPr>
              <p14:xfrm>
                <a:off x="9231669" y="5241988"/>
                <a:ext cx="124560" cy="128520"/>
              </p14:xfrm>
            </p:contentPart>
          </mc:Choice>
          <mc:Fallback xmlns="">
            <p:pic>
              <p:nvPicPr>
                <p:cNvPr id="480" name="Entrada de lápiz 479">
                  <a:extLst>
                    <a:ext uri="{FF2B5EF4-FFF2-40B4-BE49-F238E27FC236}">
                      <a16:creationId xmlns:a16="http://schemas.microsoft.com/office/drawing/2014/main" id="{0CC3B200-183C-4AA6-BA89-17F7ACB06AED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9222669" y="5233348"/>
                  <a:ext cx="142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81" name="Entrada de lápiz 480">
                  <a:extLst>
                    <a:ext uri="{FF2B5EF4-FFF2-40B4-BE49-F238E27FC236}">
                      <a16:creationId xmlns:a16="http://schemas.microsoft.com/office/drawing/2014/main" id="{0049C979-40F4-45C3-B6F8-2689B5369D27}"/>
                    </a:ext>
                  </a:extLst>
                </p14:cNvPr>
                <p14:cNvContentPartPr/>
                <p14:nvPr/>
              </p14:nvContentPartPr>
              <p14:xfrm>
                <a:off x="9504909" y="5376628"/>
                <a:ext cx="113040" cy="16920"/>
              </p14:xfrm>
            </p:contentPart>
          </mc:Choice>
          <mc:Fallback xmlns="">
            <p:pic>
              <p:nvPicPr>
                <p:cNvPr id="481" name="Entrada de lápiz 480">
                  <a:extLst>
                    <a:ext uri="{FF2B5EF4-FFF2-40B4-BE49-F238E27FC236}">
                      <a16:creationId xmlns:a16="http://schemas.microsoft.com/office/drawing/2014/main" id="{0049C979-40F4-45C3-B6F8-2689B5369D27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9496269" y="5367988"/>
                  <a:ext cx="1306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82" name="Entrada de lápiz 481">
                  <a:extLst>
                    <a:ext uri="{FF2B5EF4-FFF2-40B4-BE49-F238E27FC236}">
                      <a16:creationId xmlns:a16="http://schemas.microsoft.com/office/drawing/2014/main" id="{9AACE60E-F1F2-4B23-96C3-14B8A49CFAE4}"/>
                    </a:ext>
                  </a:extLst>
                </p14:cNvPr>
                <p14:cNvContentPartPr/>
                <p14:nvPr/>
              </p14:nvContentPartPr>
              <p14:xfrm>
                <a:off x="9510669" y="5376988"/>
                <a:ext cx="116280" cy="112320"/>
              </p14:xfrm>
            </p:contentPart>
          </mc:Choice>
          <mc:Fallback xmlns="">
            <p:pic>
              <p:nvPicPr>
                <p:cNvPr id="482" name="Entrada de lápiz 481">
                  <a:extLst>
                    <a:ext uri="{FF2B5EF4-FFF2-40B4-BE49-F238E27FC236}">
                      <a16:creationId xmlns:a16="http://schemas.microsoft.com/office/drawing/2014/main" id="{9AACE60E-F1F2-4B23-96C3-14B8A49CFAE4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9501669" y="5367988"/>
                  <a:ext cx="133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87" name="Entrada de lápiz 486">
                  <a:extLst>
                    <a:ext uri="{FF2B5EF4-FFF2-40B4-BE49-F238E27FC236}">
                      <a16:creationId xmlns:a16="http://schemas.microsoft.com/office/drawing/2014/main" id="{F8EEC8FF-C5A8-43EB-840A-9E8A2C2A1F10}"/>
                    </a:ext>
                  </a:extLst>
                </p14:cNvPr>
                <p14:cNvContentPartPr/>
                <p14:nvPr/>
              </p14:nvContentPartPr>
              <p14:xfrm>
                <a:off x="9465669" y="5384548"/>
                <a:ext cx="120960" cy="9360"/>
              </p14:xfrm>
            </p:contentPart>
          </mc:Choice>
          <mc:Fallback xmlns="">
            <p:pic>
              <p:nvPicPr>
                <p:cNvPr id="487" name="Entrada de lápiz 486">
                  <a:extLst>
                    <a:ext uri="{FF2B5EF4-FFF2-40B4-BE49-F238E27FC236}">
                      <a16:creationId xmlns:a16="http://schemas.microsoft.com/office/drawing/2014/main" id="{F8EEC8FF-C5A8-43EB-840A-9E8A2C2A1F10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9457029" y="5375908"/>
                  <a:ext cx="1386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88" name="Entrada de lápiz 487">
                  <a:extLst>
                    <a:ext uri="{FF2B5EF4-FFF2-40B4-BE49-F238E27FC236}">
                      <a16:creationId xmlns:a16="http://schemas.microsoft.com/office/drawing/2014/main" id="{83D77613-AD9E-4D44-9A85-C5673EB8CA30}"/>
                    </a:ext>
                  </a:extLst>
                </p14:cNvPr>
                <p14:cNvContentPartPr/>
                <p14:nvPr/>
              </p14:nvContentPartPr>
              <p14:xfrm>
                <a:off x="9507789" y="5382388"/>
                <a:ext cx="40680" cy="109080"/>
              </p14:xfrm>
            </p:contentPart>
          </mc:Choice>
          <mc:Fallback xmlns="">
            <p:pic>
              <p:nvPicPr>
                <p:cNvPr id="488" name="Entrada de lápiz 487">
                  <a:extLst>
                    <a:ext uri="{FF2B5EF4-FFF2-40B4-BE49-F238E27FC236}">
                      <a16:creationId xmlns:a16="http://schemas.microsoft.com/office/drawing/2014/main" id="{83D77613-AD9E-4D44-9A85-C5673EB8CA30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9498789" y="5373748"/>
                  <a:ext cx="583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89" name="Entrada de lápiz 488">
                  <a:extLst>
                    <a:ext uri="{FF2B5EF4-FFF2-40B4-BE49-F238E27FC236}">
                      <a16:creationId xmlns:a16="http://schemas.microsoft.com/office/drawing/2014/main" id="{4A04AF83-0A8B-4022-9742-2E26A3E17DF7}"/>
                    </a:ext>
                  </a:extLst>
                </p14:cNvPr>
                <p14:cNvContentPartPr/>
                <p14:nvPr/>
              </p14:nvContentPartPr>
              <p14:xfrm>
                <a:off x="8907669" y="5398588"/>
                <a:ext cx="206640" cy="52560"/>
              </p14:xfrm>
            </p:contentPart>
          </mc:Choice>
          <mc:Fallback xmlns="">
            <p:pic>
              <p:nvPicPr>
                <p:cNvPr id="489" name="Entrada de lápiz 488">
                  <a:extLst>
                    <a:ext uri="{FF2B5EF4-FFF2-40B4-BE49-F238E27FC236}">
                      <a16:creationId xmlns:a16="http://schemas.microsoft.com/office/drawing/2014/main" id="{4A04AF83-0A8B-4022-9742-2E26A3E17DF7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8899029" y="5389588"/>
                  <a:ext cx="2242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90" name="Entrada de lápiz 489">
                  <a:extLst>
                    <a:ext uri="{FF2B5EF4-FFF2-40B4-BE49-F238E27FC236}">
                      <a16:creationId xmlns:a16="http://schemas.microsoft.com/office/drawing/2014/main" id="{298C5727-F3AF-4B53-A30D-67A7183ABA2D}"/>
                    </a:ext>
                  </a:extLst>
                </p14:cNvPr>
                <p14:cNvContentPartPr/>
                <p14:nvPr/>
              </p14:nvContentPartPr>
              <p14:xfrm>
                <a:off x="8947989" y="5445388"/>
                <a:ext cx="155520" cy="48960"/>
              </p14:xfrm>
            </p:contentPart>
          </mc:Choice>
          <mc:Fallback xmlns="">
            <p:pic>
              <p:nvPicPr>
                <p:cNvPr id="490" name="Entrada de lápiz 489">
                  <a:extLst>
                    <a:ext uri="{FF2B5EF4-FFF2-40B4-BE49-F238E27FC236}">
                      <a16:creationId xmlns:a16="http://schemas.microsoft.com/office/drawing/2014/main" id="{298C5727-F3AF-4B53-A30D-67A7183ABA2D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8939349" y="5436748"/>
                  <a:ext cx="173160" cy="6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4">
            <p14:nvContentPartPr>
              <p14:cNvPr id="491" name="Entrada de lápiz 490">
                <a:extLst>
                  <a:ext uri="{FF2B5EF4-FFF2-40B4-BE49-F238E27FC236}">
                    <a16:creationId xmlns:a16="http://schemas.microsoft.com/office/drawing/2014/main" id="{E10E926B-CEB8-4C2E-A30B-FDF6C8126756}"/>
                  </a:ext>
                </a:extLst>
              </p14:cNvPr>
              <p14:cNvContentPartPr/>
              <p14:nvPr/>
            </p14:nvContentPartPr>
            <p14:xfrm>
              <a:off x="10845549" y="5109148"/>
              <a:ext cx="933480" cy="40320"/>
            </p14:xfrm>
          </p:contentPart>
        </mc:Choice>
        <mc:Fallback xmlns="">
          <p:pic>
            <p:nvPicPr>
              <p:cNvPr id="491" name="Entrada de lápiz 490">
                <a:extLst>
                  <a:ext uri="{FF2B5EF4-FFF2-40B4-BE49-F238E27FC236}">
                    <a16:creationId xmlns:a16="http://schemas.microsoft.com/office/drawing/2014/main" id="{E10E926B-CEB8-4C2E-A30B-FDF6C8126756}"/>
                  </a:ext>
                </a:extLst>
              </p:cNvPr>
              <p:cNvPicPr/>
              <p:nvPr/>
            </p:nvPicPr>
            <p:blipFill>
              <a:blip r:embed="rId725"/>
              <a:stretch>
                <a:fillRect/>
              </a:stretch>
            </p:blipFill>
            <p:spPr>
              <a:xfrm>
                <a:off x="10836549" y="5100508"/>
                <a:ext cx="951120" cy="5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4425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9249F49F-A5C6-4BCE-BF74-957B00579A0A}"/>
                  </a:ext>
                </a:extLst>
              </p14:cNvPr>
              <p14:cNvContentPartPr/>
              <p14:nvPr/>
            </p14:nvContentPartPr>
            <p14:xfrm>
              <a:off x="3759240" y="1358100"/>
              <a:ext cx="59760" cy="54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9249F49F-A5C6-4BCE-BF74-957B00579A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0240" y="1349460"/>
                <a:ext cx="774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1E43D9A6-6DDC-4065-B2B7-3ED7CE905A28}"/>
                  </a:ext>
                </a:extLst>
              </p14:cNvPr>
              <p14:cNvContentPartPr/>
              <p14:nvPr/>
            </p14:nvContentPartPr>
            <p14:xfrm>
              <a:off x="3778680" y="1563660"/>
              <a:ext cx="114480" cy="8568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1E43D9A6-6DDC-4065-B2B7-3ED7CE905A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69680" y="1555020"/>
                <a:ext cx="13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04C530D3-8621-4B16-9891-F009DC2EAE9E}"/>
                  </a:ext>
                </a:extLst>
              </p14:cNvPr>
              <p14:cNvContentPartPr/>
              <p14:nvPr/>
            </p14:nvContentPartPr>
            <p14:xfrm>
              <a:off x="3914040" y="2464020"/>
              <a:ext cx="74880" cy="6840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04C530D3-8621-4B16-9891-F009DC2EAE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05040" y="2455020"/>
                <a:ext cx="92520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upo 5">
            <a:extLst>
              <a:ext uri="{FF2B5EF4-FFF2-40B4-BE49-F238E27FC236}">
                <a16:creationId xmlns:a16="http://schemas.microsoft.com/office/drawing/2014/main" id="{9FDBBDD6-4B5E-42A4-927D-BF0AD85DBC0D}"/>
              </a:ext>
            </a:extLst>
          </p:cNvPr>
          <p:cNvGrpSpPr/>
          <p:nvPr/>
        </p:nvGrpSpPr>
        <p:grpSpPr>
          <a:xfrm>
            <a:off x="3796680" y="2148660"/>
            <a:ext cx="181080" cy="165960"/>
            <a:chOff x="4528200" y="4899480"/>
            <a:chExt cx="18108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C335297D-7375-4961-B089-E0E91FDB862B}"/>
                    </a:ext>
                  </a:extLst>
                </p14:cNvPr>
                <p14:cNvContentPartPr/>
                <p14:nvPr/>
              </p14:nvContentPartPr>
              <p14:xfrm>
                <a:off x="4607760" y="4947000"/>
                <a:ext cx="7200" cy="6480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C335297D-7375-4961-B089-E0E91FDB862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98760" y="4938000"/>
                  <a:ext cx="24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655B6CD1-1A1C-4F39-9EC9-60FE21CAAB80}"/>
                    </a:ext>
                  </a:extLst>
                </p14:cNvPr>
                <p14:cNvContentPartPr/>
                <p14:nvPr/>
              </p14:nvContentPartPr>
              <p14:xfrm>
                <a:off x="4528200" y="4899480"/>
                <a:ext cx="181080" cy="1659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655B6CD1-1A1C-4F39-9EC9-60FE21CAAB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19200" y="4890840"/>
                  <a:ext cx="19872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DFB9DE14-52A1-4C7E-A9F7-C39B55972D73}"/>
                  </a:ext>
                </a:extLst>
              </p14:cNvPr>
              <p14:cNvContentPartPr/>
              <p14:nvPr/>
            </p14:nvContentPartPr>
            <p14:xfrm>
              <a:off x="2384760" y="1421100"/>
              <a:ext cx="85320" cy="637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DFB9DE14-52A1-4C7E-A9F7-C39B55972D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75760" y="1412460"/>
                <a:ext cx="1029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5CF72B5-906B-4FCB-BBAF-63CCE7A95039}"/>
                  </a:ext>
                </a:extLst>
              </p14:cNvPr>
              <p14:cNvContentPartPr/>
              <p14:nvPr/>
            </p14:nvContentPartPr>
            <p14:xfrm>
              <a:off x="2350560" y="1601100"/>
              <a:ext cx="152280" cy="1526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5CF72B5-906B-4FCB-BBAF-63CCE7A9503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41560" y="1592460"/>
                <a:ext cx="1699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72F55BEE-A09A-41FB-9624-9E839E4D001B}"/>
                  </a:ext>
                </a:extLst>
              </p14:cNvPr>
              <p14:cNvContentPartPr/>
              <p14:nvPr/>
            </p14:nvContentPartPr>
            <p14:xfrm>
              <a:off x="2539200" y="2513700"/>
              <a:ext cx="64800" cy="810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72F55BEE-A09A-41FB-9624-9E839E4D001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30200" y="2504700"/>
                <a:ext cx="82440" cy="9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upo 11">
            <a:extLst>
              <a:ext uri="{FF2B5EF4-FFF2-40B4-BE49-F238E27FC236}">
                <a16:creationId xmlns:a16="http://schemas.microsoft.com/office/drawing/2014/main" id="{6AEDB582-244B-4321-9258-FE0157A6B6F4}"/>
              </a:ext>
            </a:extLst>
          </p:cNvPr>
          <p:cNvGrpSpPr/>
          <p:nvPr/>
        </p:nvGrpSpPr>
        <p:grpSpPr>
          <a:xfrm>
            <a:off x="2298000" y="2170980"/>
            <a:ext cx="209520" cy="208080"/>
            <a:chOff x="3029520" y="4921800"/>
            <a:chExt cx="20952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244679EC-7C10-43A6-8733-5D17DEB9AAB1}"/>
                    </a:ext>
                  </a:extLst>
                </p14:cNvPr>
                <p14:cNvContentPartPr/>
                <p14:nvPr/>
              </p14:nvContentPartPr>
              <p14:xfrm>
                <a:off x="3138240" y="4971480"/>
                <a:ext cx="4320" cy="896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244679EC-7C10-43A6-8733-5D17DEB9AA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29240" y="4962840"/>
                  <a:ext cx="21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01FB05B6-731C-4AE7-827D-9BE0A1912784}"/>
                    </a:ext>
                  </a:extLst>
                </p14:cNvPr>
                <p14:cNvContentPartPr/>
                <p14:nvPr/>
              </p14:nvContentPartPr>
              <p14:xfrm>
                <a:off x="3029520" y="4921800"/>
                <a:ext cx="209520" cy="20808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01FB05B6-731C-4AE7-827D-9BE0A191278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20520" y="4913160"/>
                  <a:ext cx="227160" cy="22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62988FB2-3953-48E3-960E-ECDD8515DBFE}"/>
                  </a:ext>
                </a:extLst>
              </p14:cNvPr>
              <p14:cNvContentPartPr/>
              <p14:nvPr/>
            </p14:nvContentPartPr>
            <p14:xfrm>
              <a:off x="308280" y="2002140"/>
              <a:ext cx="175680" cy="2340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62988FB2-3953-48E3-960E-ECDD8515DBF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9280" y="1993140"/>
                <a:ext cx="1933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CA7E19A8-FE06-4940-8430-457B5F43202A}"/>
                  </a:ext>
                </a:extLst>
              </p14:cNvPr>
              <p14:cNvContentPartPr/>
              <p14:nvPr/>
            </p14:nvContentPartPr>
            <p14:xfrm>
              <a:off x="371280" y="2037060"/>
              <a:ext cx="85320" cy="4629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CA7E19A8-FE06-4940-8430-457B5F43202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2280" y="2028060"/>
                <a:ext cx="10296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0BE77AFA-0B22-4861-AEB4-FB1C69662A70}"/>
                  </a:ext>
                </a:extLst>
              </p14:cNvPr>
              <p14:cNvContentPartPr/>
              <p14:nvPr/>
            </p14:nvContentPartPr>
            <p14:xfrm>
              <a:off x="460920" y="1499220"/>
              <a:ext cx="724680" cy="68760"/>
            </p14:xfrm>
          </p:contentPart>
        </mc:Choice>
        <mc:Fallback xmlns=""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0BE77AFA-0B22-4861-AEB4-FB1C69662A7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1920" y="1490220"/>
                <a:ext cx="7423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5" name="Entrada de lápiz 54">
                <a:extLst>
                  <a:ext uri="{FF2B5EF4-FFF2-40B4-BE49-F238E27FC236}">
                    <a16:creationId xmlns:a16="http://schemas.microsoft.com/office/drawing/2014/main" id="{9FCAE792-9EC1-48A8-97CE-D5F111A6BB75}"/>
                  </a:ext>
                </a:extLst>
              </p14:cNvPr>
              <p14:cNvContentPartPr/>
              <p14:nvPr/>
            </p14:nvContentPartPr>
            <p14:xfrm>
              <a:off x="424920" y="1589220"/>
              <a:ext cx="18720" cy="267840"/>
            </p14:xfrm>
          </p:contentPart>
        </mc:Choice>
        <mc:Fallback xmlns="">
          <p:pic>
            <p:nvPicPr>
              <p:cNvPr id="55" name="Entrada de lápiz 54">
                <a:extLst>
                  <a:ext uri="{FF2B5EF4-FFF2-40B4-BE49-F238E27FC236}">
                    <a16:creationId xmlns:a16="http://schemas.microsoft.com/office/drawing/2014/main" id="{9FCAE792-9EC1-48A8-97CE-D5F111A6BB7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5920" y="1580220"/>
                <a:ext cx="3636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6" name="Entrada de lápiz 55">
                <a:extLst>
                  <a:ext uri="{FF2B5EF4-FFF2-40B4-BE49-F238E27FC236}">
                    <a16:creationId xmlns:a16="http://schemas.microsoft.com/office/drawing/2014/main" id="{FA2BEBDC-AEB8-4663-B3D2-71F52FFB42A7}"/>
                  </a:ext>
                </a:extLst>
              </p14:cNvPr>
              <p14:cNvContentPartPr/>
              <p14:nvPr/>
            </p14:nvContentPartPr>
            <p14:xfrm>
              <a:off x="102720" y="1854540"/>
              <a:ext cx="623520" cy="55080"/>
            </p14:xfrm>
          </p:contentPart>
        </mc:Choice>
        <mc:Fallback xmlns="">
          <p:pic>
            <p:nvPicPr>
              <p:cNvPr id="56" name="Entrada de lápiz 55">
                <a:extLst>
                  <a:ext uri="{FF2B5EF4-FFF2-40B4-BE49-F238E27FC236}">
                    <a16:creationId xmlns:a16="http://schemas.microsoft.com/office/drawing/2014/main" id="{FA2BEBDC-AEB8-4663-B3D2-71F52FFB42A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3720" y="1845900"/>
                <a:ext cx="64116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7" name="Entrada de lápiz 56">
                <a:extLst>
                  <a:ext uri="{FF2B5EF4-FFF2-40B4-BE49-F238E27FC236}">
                    <a16:creationId xmlns:a16="http://schemas.microsoft.com/office/drawing/2014/main" id="{9D799807-A90D-44E1-BD75-1557C10BE796}"/>
                  </a:ext>
                </a:extLst>
              </p14:cNvPr>
              <p14:cNvContentPartPr/>
              <p14:nvPr/>
            </p14:nvContentPartPr>
            <p14:xfrm>
              <a:off x="1193520" y="1390860"/>
              <a:ext cx="29520" cy="204120"/>
            </p14:xfrm>
          </p:contentPart>
        </mc:Choice>
        <mc:Fallback xmlns="">
          <p:pic>
            <p:nvPicPr>
              <p:cNvPr id="57" name="Entrada de lápiz 56">
                <a:extLst>
                  <a:ext uri="{FF2B5EF4-FFF2-40B4-BE49-F238E27FC236}">
                    <a16:creationId xmlns:a16="http://schemas.microsoft.com/office/drawing/2014/main" id="{9D799807-A90D-44E1-BD75-1557C10BE79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84520" y="1382220"/>
                <a:ext cx="471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8" name="Entrada de lápiz 57">
                <a:extLst>
                  <a:ext uri="{FF2B5EF4-FFF2-40B4-BE49-F238E27FC236}">
                    <a16:creationId xmlns:a16="http://schemas.microsoft.com/office/drawing/2014/main" id="{00A118F7-8330-4888-9C72-A21C2A8D75F3}"/>
                  </a:ext>
                </a:extLst>
              </p14:cNvPr>
              <p14:cNvContentPartPr/>
              <p14:nvPr/>
            </p14:nvContentPartPr>
            <p14:xfrm>
              <a:off x="1135920" y="1394820"/>
              <a:ext cx="1101960" cy="217080"/>
            </p14:xfrm>
          </p:contentPart>
        </mc:Choice>
        <mc:Fallback xmlns="">
          <p:pic>
            <p:nvPicPr>
              <p:cNvPr id="58" name="Entrada de lápiz 57">
                <a:extLst>
                  <a:ext uri="{FF2B5EF4-FFF2-40B4-BE49-F238E27FC236}">
                    <a16:creationId xmlns:a16="http://schemas.microsoft.com/office/drawing/2014/main" id="{00A118F7-8330-4888-9C72-A21C2A8D75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26920" y="1385820"/>
                <a:ext cx="11196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CB5F86F3-BFF1-4305-AE11-E474FC5DEA93}"/>
                  </a:ext>
                </a:extLst>
              </p14:cNvPr>
              <p14:cNvContentPartPr/>
              <p14:nvPr/>
            </p14:nvContentPartPr>
            <p14:xfrm>
              <a:off x="2208360" y="1403100"/>
              <a:ext cx="771120" cy="64800"/>
            </p14:xfrm>
          </p:contentPart>
        </mc:Choice>
        <mc:Fallback xmlns=""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CB5F86F3-BFF1-4305-AE11-E474FC5DEA9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99360" y="1394100"/>
                <a:ext cx="78876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6" name="Entrada de lápiz 65">
                <a:extLst>
                  <a:ext uri="{FF2B5EF4-FFF2-40B4-BE49-F238E27FC236}">
                    <a16:creationId xmlns:a16="http://schemas.microsoft.com/office/drawing/2014/main" id="{C1641B1F-CE06-42C4-8F49-F8352325B310}"/>
                  </a:ext>
                </a:extLst>
              </p14:cNvPr>
              <p14:cNvContentPartPr/>
              <p14:nvPr/>
            </p14:nvContentPartPr>
            <p14:xfrm>
              <a:off x="2935920" y="1206900"/>
              <a:ext cx="62280" cy="398160"/>
            </p14:xfrm>
          </p:contentPart>
        </mc:Choice>
        <mc:Fallback xmlns="">
          <p:pic>
            <p:nvPicPr>
              <p:cNvPr id="66" name="Entrada de lápiz 65">
                <a:extLst>
                  <a:ext uri="{FF2B5EF4-FFF2-40B4-BE49-F238E27FC236}">
                    <a16:creationId xmlns:a16="http://schemas.microsoft.com/office/drawing/2014/main" id="{C1641B1F-CE06-42C4-8F49-F8352325B31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26920" y="1198260"/>
                <a:ext cx="799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7" name="Entrada de lápiz 66">
                <a:extLst>
                  <a:ext uri="{FF2B5EF4-FFF2-40B4-BE49-F238E27FC236}">
                    <a16:creationId xmlns:a16="http://schemas.microsoft.com/office/drawing/2014/main" id="{2B502FE7-0F10-422B-9784-746349C099C1}"/>
                  </a:ext>
                </a:extLst>
              </p14:cNvPr>
              <p14:cNvContentPartPr/>
              <p14:nvPr/>
            </p14:nvContentPartPr>
            <p14:xfrm>
              <a:off x="3015480" y="1296540"/>
              <a:ext cx="192960" cy="214920"/>
            </p14:xfrm>
          </p:contentPart>
        </mc:Choice>
        <mc:Fallback xmlns="">
          <p:pic>
            <p:nvPicPr>
              <p:cNvPr id="67" name="Entrada de lápiz 66">
                <a:extLst>
                  <a:ext uri="{FF2B5EF4-FFF2-40B4-BE49-F238E27FC236}">
                    <a16:creationId xmlns:a16="http://schemas.microsoft.com/office/drawing/2014/main" id="{2B502FE7-0F10-422B-9784-746349C099C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06480" y="1287900"/>
                <a:ext cx="21060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8" name="Entrada de lápiz 67">
                <a:extLst>
                  <a:ext uri="{FF2B5EF4-FFF2-40B4-BE49-F238E27FC236}">
                    <a16:creationId xmlns:a16="http://schemas.microsoft.com/office/drawing/2014/main" id="{7C11A1BE-8B39-4382-B66E-382BDB63A7CC}"/>
                  </a:ext>
                </a:extLst>
              </p14:cNvPr>
              <p14:cNvContentPartPr/>
              <p14:nvPr/>
            </p14:nvContentPartPr>
            <p14:xfrm>
              <a:off x="3233280" y="1354500"/>
              <a:ext cx="1152000" cy="36720"/>
            </p14:xfrm>
          </p:contentPart>
        </mc:Choice>
        <mc:Fallback xmlns="">
          <p:pic>
            <p:nvPicPr>
              <p:cNvPr id="68" name="Entrada de lápiz 67">
                <a:extLst>
                  <a:ext uri="{FF2B5EF4-FFF2-40B4-BE49-F238E27FC236}">
                    <a16:creationId xmlns:a16="http://schemas.microsoft.com/office/drawing/2014/main" id="{7C11A1BE-8B39-4382-B66E-382BDB63A7C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24280" y="1345500"/>
                <a:ext cx="11696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9" name="Entrada de lápiz 68">
                <a:extLst>
                  <a:ext uri="{FF2B5EF4-FFF2-40B4-BE49-F238E27FC236}">
                    <a16:creationId xmlns:a16="http://schemas.microsoft.com/office/drawing/2014/main" id="{B3F75864-4725-40C5-8039-00C1DE446B4A}"/>
                  </a:ext>
                </a:extLst>
              </p14:cNvPr>
              <p14:cNvContentPartPr/>
              <p14:nvPr/>
            </p14:nvContentPartPr>
            <p14:xfrm>
              <a:off x="4371600" y="1294380"/>
              <a:ext cx="23400" cy="213480"/>
            </p14:xfrm>
          </p:contentPart>
        </mc:Choice>
        <mc:Fallback xmlns="">
          <p:pic>
            <p:nvPicPr>
              <p:cNvPr id="69" name="Entrada de lápiz 68">
                <a:extLst>
                  <a:ext uri="{FF2B5EF4-FFF2-40B4-BE49-F238E27FC236}">
                    <a16:creationId xmlns:a16="http://schemas.microsoft.com/office/drawing/2014/main" id="{B3F75864-4725-40C5-8039-00C1DE446B4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62600" y="1285380"/>
                <a:ext cx="4104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0" name="Entrada de lápiz 69">
                <a:extLst>
                  <a:ext uri="{FF2B5EF4-FFF2-40B4-BE49-F238E27FC236}">
                    <a16:creationId xmlns:a16="http://schemas.microsoft.com/office/drawing/2014/main" id="{BE973477-7FC6-4643-B432-DE4047530BCD}"/>
                  </a:ext>
                </a:extLst>
              </p14:cNvPr>
              <p14:cNvContentPartPr/>
              <p14:nvPr/>
            </p14:nvContentPartPr>
            <p14:xfrm>
              <a:off x="4347120" y="1216260"/>
              <a:ext cx="738000" cy="311760"/>
            </p14:xfrm>
          </p:contentPart>
        </mc:Choice>
        <mc:Fallback xmlns="">
          <p:pic>
            <p:nvPicPr>
              <p:cNvPr id="70" name="Entrada de lápiz 69">
                <a:extLst>
                  <a:ext uri="{FF2B5EF4-FFF2-40B4-BE49-F238E27FC236}">
                    <a16:creationId xmlns:a16="http://schemas.microsoft.com/office/drawing/2014/main" id="{BE973477-7FC6-4643-B432-DE4047530BC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338120" y="1207260"/>
                <a:ext cx="75564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7" name="Entrada de lápiz 76">
                <a:extLst>
                  <a:ext uri="{FF2B5EF4-FFF2-40B4-BE49-F238E27FC236}">
                    <a16:creationId xmlns:a16="http://schemas.microsoft.com/office/drawing/2014/main" id="{B9D02DAB-D7B2-417B-86A6-4345896ABC5A}"/>
                  </a:ext>
                </a:extLst>
              </p14:cNvPr>
              <p14:cNvContentPartPr/>
              <p14:nvPr/>
            </p14:nvContentPartPr>
            <p14:xfrm>
              <a:off x="5002680" y="1256220"/>
              <a:ext cx="772560" cy="403560"/>
            </p14:xfrm>
          </p:contentPart>
        </mc:Choice>
        <mc:Fallback xmlns="">
          <p:pic>
            <p:nvPicPr>
              <p:cNvPr id="77" name="Entrada de lápiz 76">
                <a:extLst>
                  <a:ext uri="{FF2B5EF4-FFF2-40B4-BE49-F238E27FC236}">
                    <a16:creationId xmlns:a16="http://schemas.microsoft.com/office/drawing/2014/main" id="{B9D02DAB-D7B2-417B-86A6-4345896ABC5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993680" y="1247580"/>
                <a:ext cx="79020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8" name="Entrada de lápiz 77">
                <a:extLst>
                  <a:ext uri="{FF2B5EF4-FFF2-40B4-BE49-F238E27FC236}">
                    <a16:creationId xmlns:a16="http://schemas.microsoft.com/office/drawing/2014/main" id="{D690F25F-89A4-4430-B408-58186F162989}"/>
                  </a:ext>
                </a:extLst>
              </p14:cNvPr>
              <p14:cNvContentPartPr/>
              <p14:nvPr/>
            </p14:nvContentPartPr>
            <p14:xfrm>
              <a:off x="5261880" y="1634220"/>
              <a:ext cx="976320" cy="136440"/>
            </p14:xfrm>
          </p:contentPart>
        </mc:Choice>
        <mc:Fallback xmlns="">
          <p:pic>
            <p:nvPicPr>
              <p:cNvPr id="78" name="Entrada de lápiz 77">
                <a:extLst>
                  <a:ext uri="{FF2B5EF4-FFF2-40B4-BE49-F238E27FC236}">
                    <a16:creationId xmlns:a16="http://schemas.microsoft.com/office/drawing/2014/main" id="{D690F25F-89A4-4430-B408-58186F16298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252880" y="1625580"/>
                <a:ext cx="9939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9" name="Entrada de lápiz 78">
                <a:extLst>
                  <a:ext uri="{FF2B5EF4-FFF2-40B4-BE49-F238E27FC236}">
                    <a16:creationId xmlns:a16="http://schemas.microsoft.com/office/drawing/2014/main" id="{71A4699B-65AA-479D-8555-F531F7992A42}"/>
                  </a:ext>
                </a:extLst>
              </p14:cNvPr>
              <p14:cNvContentPartPr/>
              <p14:nvPr/>
            </p14:nvContentPartPr>
            <p14:xfrm>
              <a:off x="5675160" y="1863900"/>
              <a:ext cx="234000" cy="16920"/>
            </p14:xfrm>
          </p:contentPart>
        </mc:Choice>
        <mc:Fallback xmlns="">
          <p:pic>
            <p:nvPicPr>
              <p:cNvPr id="79" name="Entrada de lápiz 78">
                <a:extLst>
                  <a:ext uri="{FF2B5EF4-FFF2-40B4-BE49-F238E27FC236}">
                    <a16:creationId xmlns:a16="http://schemas.microsoft.com/office/drawing/2014/main" id="{71A4699B-65AA-479D-8555-F531F7992A4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666160" y="1854900"/>
                <a:ext cx="2516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6" name="Entrada de lápiz 85">
                <a:extLst>
                  <a:ext uri="{FF2B5EF4-FFF2-40B4-BE49-F238E27FC236}">
                    <a16:creationId xmlns:a16="http://schemas.microsoft.com/office/drawing/2014/main" id="{A037E859-B2C0-404F-82E3-85D75D18673A}"/>
                  </a:ext>
                </a:extLst>
              </p14:cNvPr>
              <p14:cNvContentPartPr/>
              <p14:nvPr/>
            </p14:nvContentPartPr>
            <p14:xfrm>
              <a:off x="5787480" y="1874700"/>
              <a:ext cx="35640" cy="502560"/>
            </p14:xfrm>
          </p:contentPart>
        </mc:Choice>
        <mc:Fallback xmlns="">
          <p:pic>
            <p:nvPicPr>
              <p:cNvPr id="86" name="Entrada de lápiz 85">
                <a:extLst>
                  <a:ext uri="{FF2B5EF4-FFF2-40B4-BE49-F238E27FC236}">
                    <a16:creationId xmlns:a16="http://schemas.microsoft.com/office/drawing/2014/main" id="{A037E859-B2C0-404F-82E3-85D75D18673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778480" y="1866060"/>
                <a:ext cx="5328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7" name="Entrada de lápiz 86">
                <a:extLst>
                  <a:ext uri="{FF2B5EF4-FFF2-40B4-BE49-F238E27FC236}">
                    <a16:creationId xmlns:a16="http://schemas.microsoft.com/office/drawing/2014/main" id="{98ED5638-FBAF-4BBC-94E6-21E69F87CB23}"/>
                  </a:ext>
                </a:extLst>
              </p14:cNvPr>
              <p14:cNvContentPartPr/>
              <p14:nvPr/>
            </p14:nvContentPartPr>
            <p14:xfrm>
              <a:off x="394320" y="2418300"/>
              <a:ext cx="5416200" cy="210960"/>
            </p14:xfrm>
          </p:contentPart>
        </mc:Choice>
        <mc:Fallback xmlns="">
          <p:pic>
            <p:nvPicPr>
              <p:cNvPr id="87" name="Entrada de lápiz 86">
                <a:extLst>
                  <a:ext uri="{FF2B5EF4-FFF2-40B4-BE49-F238E27FC236}">
                    <a16:creationId xmlns:a16="http://schemas.microsoft.com/office/drawing/2014/main" id="{98ED5638-FBAF-4BBC-94E6-21E69F87CB2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85320" y="2409660"/>
                <a:ext cx="5433840" cy="22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upo 89">
            <a:extLst>
              <a:ext uri="{FF2B5EF4-FFF2-40B4-BE49-F238E27FC236}">
                <a16:creationId xmlns:a16="http://schemas.microsoft.com/office/drawing/2014/main" id="{D8D4F000-F313-46A2-A8B4-B688CCF64307}"/>
              </a:ext>
            </a:extLst>
          </p:cNvPr>
          <p:cNvGrpSpPr/>
          <p:nvPr/>
        </p:nvGrpSpPr>
        <p:grpSpPr>
          <a:xfrm>
            <a:off x="6137400" y="1821840"/>
            <a:ext cx="496800" cy="199440"/>
            <a:chOff x="6137400" y="1821840"/>
            <a:chExt cx="49680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8FFB7E73-A073-461D-97F9-C66A30B50DC6}"/>
                    </a:ext>
                  </a:extLst>
                </p14:cNvPr>
                <p14:cNvContentPartPr/>
                <p14:nvPr/>
              </p14:nvContentPartPr>
              <p14:xfrm>
                <a:off x="6137400" y="1821840"/>
                <a:ext cx="182880" cy="19224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8FFB7E73-A073-461D-97F9-C66A30B50DC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28400" y="1812840"/>
                  <a:ext cx="2005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9F50AC3D-11A2-4405-A0EB-C24B4FD7D826}"/>
                    </a:ext>
                  </a:extLst>
                </p14:cNvPr>
                <p14:cNvContentPartPr/>
                <p14:nvPr/>
              </p14:nvContentPartPr>
              <p14:xfrm>
                <a:off x="6453480" y="1883760"/>
                <a:ext cx="180720" cy="13752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9F50AC3D-11A2-4405-A0EB-C24B4FD7D82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44840" y="1874760"/>
                  <a:ext cx="19836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110762F2-0BFC-4559-A631-7C8E90C3E49C}"/>
              </a:ext>
            </a:extLst>
          </p:cNvPr>
          <p:cNvGrpSpPr/>
          <p:nvPr/>
        </p:nvGrpSpPr>
        <p:grpSpPr>
          <a:xfrm>
            <a:off x="591600" y="1968360"/>
            <a:ext cx="487800" cy="246600"/>
            <a:chOff x="591600" y="1968360"/>
            <a:chExt cx="48780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E6D9E11F-BCB3-45CF-87DA-1BC7FFE35883}"/>
                    </a:ext>
                  </a:extLst>
                </p14:cNvPr>
                <p14:cNvContentPartPr/>
                <p14:nvPr/>
              </p14:nvContentPartPr>
              <p14:xfrm>
                <a:off x="591600" y="2047200"/>
                <a:ext cx="127080" cy="16776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E6D9E11F-BCB3-45CF-87DA-1BC7FFE3588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2960" y="2038200"/>
                  <a:ext cx="1447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B25EDFC2-6E39-4D0A-8EFB-1A3050347B45}"/>
                    </a:ext>
                  </a:extLst>
                </p14:cNvPr>
                <p14:cNvContentPartPr/>
                <p14:nvPr/>
              </p14:nvContentPartPr>
              <p14:xfrm>
                <a:off x="661080" y="2160960"/>
                <a:ext cx="63360" cy="4032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B25EDFC2-6E39-4D0A-8EFB-1A3050347B4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2080" y="2152320"/>
                  <a:ext cx="810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ADDC337F-41FB-463A-B3CA-B41747EAFD77}"/>
                    </a:ext>
                  </a:extLst>
                </p14:cNvPr>
                <p14:cNvContentPartPr/>
                <p14:nvPr/>
              </p14:nvContentPartPr>
              <p14:xfrm>
                <a:off x="811920" y="1968360"/>
                <a:ext cx="10800" cy="3132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ADDC337F-41FB-463A-B3CA-B41747EAFD7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2920" y="1959360"/>
                  <a:ext cx="284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6BEAC203-3CD7-409D-A26E-F0C401AC0F6E}"/>
                    </a:ext>
                  </a:extLst>
                </p14:cNvPr>
                <p14:cNvContentPartPr/>
                <p14:nvPr/>
              </p14:nvContentPartPr>
              <p14:xfrm>
                <a:off x="822720" y="2012640"/>
                <a:ext cx="104760" cy="17784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6BEAC203-3CD7-409D-A26E-F0C401AC0F6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3720" y="2003640"/>
                  <a:ext cx="1224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E2C6E6E2-5C6D-4E95-A5E0-7A0F83652918}"/>
                    </a:ext>
                  </a:extLst>
                </p14:cNvPr>
                <p14:cNvContentPartPr/>
                <p14:nvPr/>
              </p14:nvContentPartPr>
              <p14:xfrm>
                <a:off x="958080" y="2068440"/>
                <a:ext cx="121320" cy="7848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E2C6E6E2-5C6D-4E95-A5E0-7A0F8365291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49440" y="2059800"/>
                  <a:ext cx="13896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8BB3FABB-68CA-45D9-B24A-644F4E1FC555}"/>
              </a:ext>
            </a:extLst>
          </p:cNvPr>
          <p:cNvGrpSpPr/>
          <p:nvPr/>
        </p:nvGrpSpPr>
        <p:grpSpPr>
          <a:xfrm>
            <a:off x="1422480" y="958560"/>
            <a:ext cx="663120" cy="240120"/>
            <a:chOff x="1422480" y="958560"/>
            <a:chExt cx="66312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D4C45491-9A5E-459B-939D-E333F08F22FE}"/>
                    </a:ext>
                  </a:extLst>
                </p14:cNvPr>
                <p14:cNvContentPartPr/>
                <p14:nvPr/>
              </p14:nvContentPartPr>
              <p14:xfrm>
                <a:off x="1422480" y="971160"/>
                <a:ext cx="151920" cy="22752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D4C45491-9A5E-459B-939D-E333F08F22F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13480" y="962160"/>
                  <a:ext cx="1695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F784045F-D7F6-4A0B-A0F3-766DC73E8E39}"/>
                    </a:ext>
                  </a:extLst>
                </p14:cNvPr>
                <p14:cNvContentPartPr/>
                <p14:nvPr/>
              </p14:nvContentPartPr>
              <p14:xfrm>
                <a:off x="1608600" y="986280"/>
                <a:ext cx="118800" cy="13824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F784045F-D7F6-4A0B-A0F3-766DC73E8E3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599600" y="977640"/>
                  <a:ext cx="136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7EC6A120-8A2B-4631-95A5-1DB9CFB87043}"/>
                    </a:ext>
                  </a:extLst>
                </p14:cNvPr>
                <p14:cNvContentPartPr/>
                <p14:nvPr/>
              </p14:nvContentPartPr>
              <p14:xfrm>
                <a:off x="1765920" y="958560"/>
                <a:ext cx="319680" cy="17604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7EC6A120-8A2B-4631-95A5-1DB9CFB8704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57280" y="949560"/>
                  <a:ext cx="33732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1D519B9A-9718-4656-ABB4-04592C688366}"/>
              </a:ext>
            </a:extLst>
          </p:cNvPr>
          <p:cNvGrpSpPr/>
          <p:nvPr/>
        </p:nvGrpSpPr>
        <p:grpSpPr>
          <a:xfrm>
            <a:off x="4386000" y="904200"/>
            <a:ext cx="608400" cy="204120"/>
            <a:chOff x="4386000" y="904200"/>
            <a:chExt cx="60840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0DC335D3-72BF-423E-9F51-FDB1A190E42B}"/>
                    </a:ext>
                  </a:extLst>
                </p14:cNvPr>
                <p14:cNvContentPartPr/>
                <p14:nvPr/>
              </p14:nvContentPartPr>
              <p14:xfrm>
                <a:off x="4386000" y="914280"/>
                <a:ext cx="165600" cy="19404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0DC335D3-72BF-423E-9F51-FDB1A190E42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377360" y="905640"/>
                  <a:ext cx="1832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58752527-C6BC-4ADD-AFF8-ACFBFE3A4484}"/>
                    </a:ext>
                  </a:extLst>
                </p14:cNvPr>
                <p14:cNvContentPartPr/>
                <p14:nvPr/>
              </p14:nvContentPartPr>
              <p14:xfrm>
                <a:off x="4589040" y="904200"/>
                <a:ext cx="113040" cy="15228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58752527-C6BC-4ADD-AFF8-ACFBFE3A448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80400" y="895200"/>
                  <a:ext cx="130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608F957A-C760-4ADD-ABCB-1F95768D8F1D}"/>
                    </a:ext>
                  </a:extLst>
                </p14:cNvPr>
                <p14:cNvContentPartPr/>
                <p14:nvPr/>
              </p14:nvContentPartPr>
              <p14:xfrm>
                <a:off x="4758600" y="908520"/>
                <a:ext cx="235800" cy="14400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608F957A-C760-4ADD-ABCB-1F95768D8F1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49960" y="899520"/>
                  <a:ext cx="253440" cy="16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5" name="Entrada de lápiz 104">
                <a:extLst>
                  <a:ext uri="{FF2B5EF4-FFF2-40B4-BE49-F238E27FC236}">
                    <a16:creationId xmlns:a16="http://schemas.microsoft.com/office/drawing/2014/main" id="{0C991BE3-003C-443E-A5F3-7CA563D3A0A7}"/>
                  </a:ext>
                </a:extLst>
              </p14:cNvPr>
              <p14:cNvContentPartPr/>
              <p14:nvPr/>
            </p14:nvContentPartPr>
            <p14:xfrm>
              <a:off x="298200" y="2002200"/>
              <a:ext cx="195480" cy="34920"/>
            </p14:xfrm>
          </p:contentPart>
        </mc:Choice>
        <mc:Fallback xmlns="">
          <p:pic>
            <p:nvPicPr>
              <p:cNvPr id="105" name="Entrada de lápiz 104">
                <a:extLst>
                  <a:ext uri="{FF2B5EF4-FFF2-40B4-BE49-F238E27FC236}">
                    <a16:creationId xmlns:a16="http://schemas.microsoft.com/office/drawing/2014/main" id="{0C991BE3-003C-443E-A5F3-7CA563D3A0A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89200" y="1993200"/>
                <a:ext cx="2131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8" name="Entrada de lápiz 157">
                <a:extLst>
                  <a:ext uri="{FF2B5EF4-FFF2-40B4-BE49-F238E27FC236}">
                    <a16:creationId xmlns:a16="http://schemas.microsoft.com/office/drawing/2014/main" id="{C1730FFD-0081-4997-99AB-1A56C511811C}"/>
                  </a:ext>
                </a:extLst>
              </p14:cNvPr>
              <p14:cNvContentPartPr/>
              <p14:nvPr/>
            </p14:nvContentPartPr>
            <p14:xfrm>
              <a:off x="3739440" y="955320"/>
              <a:ext cx="97200" cy="411840"/>
            </p14:xfrm>
          </p:contentPart>
        </mc:Choice>
        <mc:Fallback xmlns="">
          <p:pic>
            <p:nvPicPr>
              <p:cNvPr id="158" name="Entrada de lápiz 157">
                <a:extLst>
                  <a:ext uri="{FF2B5EF4-FFF2-40B4-BE49-F238E27FC236}">
                    <a16:creationId xmlns:a16="http://schemas.microsoft.com/office/drawing/2014/main" id="{C1730FFD-0081-4997-99AB-1A56C511811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730800" y="946320"/>
                <a:ext cx="114840" cy="42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upo 160">
            <a:extLst>
              <a:ext uri="{FF2B5EF4-FFF2-40B4-BE49-F238E27FC236}">
                <a16:creationId xmlns:a16="http://schemas.microsoft.com/office/drawing/2014/main" id="{4018086C-5113-403C-814B-DBEF8F08DBFE}"/>
              </a:ext>
            </a:extLst>
          </p:cNvPr>
          <p:cNvGrpSpPr/>
          <p:nvPr/>
        </p:nvGrpSpPr>
        <p:grpSpPr>
          <a:xfrm>
            <a:off x="3405720" y="614400"/>
            <a:ext cx="297000" cy="212760"/>
            <a:chOff x="3405720" y="614400"/>
            <a:chExt cx="29700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EE0128BC-9D9F-41C1-BC64-486A7BE77B49}"/>
                    </a:ext>
                  </a:extLst>
                </p14:cNvPr>
                <p14:cNvContentPartPr/>
                <p14:nvPr/>
              </p14:nvContentPartPr>
              <p14:xfrm>
                <a:off x="3405720" y="614400"/>
                <a:ext cx="178200" cy="21276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EE0128BC-9D9F-41C1-BC64-486A7BE77B4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396720" y="605400"/>
                  <a:ext cx="1958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3323CCC3-F1AB-42B7-A45A-4050FAA14A44}"/>
                    </a:ext>
                  </a:extLst>
                </p14:cNvPr>
                <p14:cNvContentPartPr/>
                <p14:nvPr/>
              </p14:nvContentPartPr>
              <p14:xfrm>
                <a:off x="3613800" y="750840"/>
                <a:ext cx="88920" cy="6948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3323CCC3-F1AB-42B7-A45A-4050FAA14A4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05160" y="742200"/>
                  <a:ext cx="10656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upo 165">
            <a:extLst>
              <a:ext uri="{FF2B5EF4-FFF2-40B4-BE49-F238E27FC236}">
                <a16:creationId xmlns:a16="http://schemas.microsoft.com/office/drawing/2014/main" id="{8E1E450F-A406-41FA-AAAD-06F6EB456EA7}"/>
              </a:ext>
            </a:extLst>
          </p:cNvPr>
          <p:cNvGrpSpPr/>
          <p:nvPr/>
        </p:nvGrpSpPr>
        <p:grpSpPr>
          <a:xfrm>
            <a:off x="7349880" y="566520"/>
            <a:ext cx="4487760" cy="1673640"/>
            <a:chOff x="7349880" y="566520"/>
            <a:chExt cx="4487760" cy="167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1DE85F06-B4B2-4A22-93AA-15B917DFD997}"/>
                    </a:ext>
                  </a:extLst>
                </p14:cNvPr>
                <p14:cNvContentPartPr/>
                <p14:nvPr/>
              </p14:nvContentPartPr>
              <p14:xfrm>
                <a:off x="7611600" y="715560"/>
                <a:ext cx="201600" cy="17280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1DE85F06-B4B2-4A22-93AA-15B917DFD99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02960" y="706560"/>
                  <a:ext cx="219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77CCE13F-DCDF-497D-BE96-6A1F3AE3F5FE}"/>
                    </a:ext>
                  </a:extLst>
                </p14:cNvPr>
                <p14:cNvContentPartPr/>
                <p14:nvPr/>
              </p14:nvContentPartPr>
              <p14:xfrm>
                <a:off x="7842360" y="754440"/>
                <a:ext cx="119160" cy="11880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77CCE13F-DCDF-497D-BE96-6A1F3AE3F5F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33720" y="745440"/>
                  <a:ext cx="1368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85D838E7-F1AC-482B-B5C3-83AA5C6A7D56}"/>
                    </a:ext>
                  </a:extLst>
                </p14:cNvPr>
                <p14:cNvContentPartPr/>
                <p14:nvPr/>
              </p14:nvContentPartPr>
              <p14:xfrm>
                <a:off x="8061240" y="734640"/>
                <a:ext cx="45360" cy="13284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85D838E7-F1AC-482B-B5C3-83AA5C6A7D5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52600" y="725640"/>
                  <a:ext cx="63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6687DFF3-2262-4433-BB7F-3AAB00A0869E}"/>
                    </a:ext>
                  </a:extLst>
                </p14:cNvPr>
                <p14:cNvContentPartPr/>
                <p14:nvPr/>
              </p14:nvContentPartPr>
              <p14:xfrm>
                <a:off x="8001120" y="710520"/>
                <a:ext cx="156960" cy="7380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6687DFF3-2262-4433-BB7F-3AAB00A0869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92120" y="701880"/>
                  <a:ext cx="174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5AD474B6-BC87-44D9-B85D-130824B4834C}"/>
                    </a:ext>
                  </a:extLst>
                </p14:cNvPr>
                <p14:cNvContentPartPr/>
                <p14:nvPr/>
              </p14:nvContentPartPr>
              <p14:xfrm>
                <a:off x="8175000" y="747960"/>
                <a:ext cx="168120" cy="10980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5AD474B6-BC87-44D9-B85D-130824B4834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66000" y="739320"/>
                  <a:ext cx="185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5DC332EE-9A3E-46C7-B65C-9A4DB86D4D82}"/>
                    </a:ext>
                  </a:extLst>
                </p14:cNvPr>
                <p14:cNvContentPartPr/>
                <p14:nvPr/>
              </p14:nvContentPartPr>
              <p14:xfrm>
                <a:off x="8328360" y="720600"/>
                <a:ext cx="186480" cy="11880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5DC332EE-9A3E-46C7-B65C-9A4DB86D4D8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19720" y="711960"/>
                  <a:ext cx="20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FBD3E841-E52B-42F5-99D9-DD3AA57B3C3A}"/>
                    </a:ext>
                  </a:extLst>
                </p14:cNvPr>
                <p14:cNvContentPartPr/>
                <p14:nvPr/>
              </p14:nvContentPartPr>
              <p14:xfrm>
                <a:off x="8605560" y="707280"/>
                <a:ext cx="153000" cy="14004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FBD3E841-E52B-42F5-99D9-DD3AA57B3C3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96560" y="698280"/>
                  <a:ext cx="170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5FC6F2AB-41F9-4B17-952E-AB1369F36465}"/>
                    </a:ext>
                  </a:extLst>
                </p14:cNvPr>
                <p14:cNvContentPartPr/>
                <p14:nvPr/>
              </p14:nvContentPartPr>
              <p14:xfrm>
                <a:off x="8675760" y="820320"/>
                <a:ext cx="59760" cy="12744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5FC6F2AB-41F9-4B17-952E-AB1369F3646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66760" y="811680"/>
                  <a:ext cx="774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D5F4F29D-0963-4BE6-A90B-10065C53E4A4}"/>
                    </a:ext>
                  </a:extLst>
                </p14:cNvPr>
                <p14:cNvContentPartPr/>
                <p14:nvPr/>
              </p14:nvContentPartPr>
              <p14:xfrm>
                <a:off x="8832360" y="727800"/>
                <a:ext cx="113040" cy="12204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D5F4F29D-0963-4BE6-A90B-10065C53E4A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823360" y="719160"/>
                  <a:ext cx="1306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8495C873-EDD6-46B6-A025-2FEB7EF8794E}"/>
                    </a:ext>
                  </a:extLst>
                </p14:cNvPr>
                <p14:cNvContentPartPr/>
                <p14:nvPr/>
              </p14:nvContentPartPr>
              <p14:xfrm>
                <a:off x="9463080" y="716280"/>
                <a:ext cx="46080" cy="8208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8495C873-EDD6-46B6-A025-2FEB7EF8794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454440" y="707640"/>
                  <a:ext cx="63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E4BE8F56-9340-475D-985F-AE3018E255F3}"/>
                    </a:ext>
                  </a:extLst>
                </p14:cNvPr>
                <p14:cNvContentPartPr/>
                <p14:nvPr/>
              </p14:nvContentPartPr>
              <p14:xfrm>
                <a:off x="9379560" y="673080"/>
                <a:ext cx="266040" cy="16380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E4BE8F56-9340-475D-985F-AE3018E255F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370560" y="664440"/>
                  <a:ext cx="283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E0C91104-7640-4F37-AE88-7963A984CEC4}"/>
                    </a:ext>
                  </a:extLst>
                </p14:cNvPr>
                <p14:cNvContentPartPr/>
                <p14:nvPr/>
              </p14:nvContentPartPr>
              <p14:xfrm>
                <a:off x="10166160" y="641400"/>
                <a:ext cx="213480" cy="13968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E0C91104-7640-4F37-AE88-7963A984CEC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157520" y="632400"/>
                  <a:ext cx="231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BC64E1D6-9C19-47F0-AE55-976AF8372DD3}"/>
                    </a:ext>
                  </a:extLst>
                </p14:cNvPr>
                <p14:cNvContentPartPr/>
                <p14:nvPr/>
              </p14:nvContentPartPr>
              <p14:xfrm>
                <a:off x="10458480" y="620160"/>
                <a:ext cx="61200" cy="13248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BC64E1D6-9C19-47F0-AE55-976AF8372DD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449840" y="611160"/>
                  <a:ext cx="788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C12D4D76-69BA-43FC-8993-A9C3F9BC4017}"/>
                    </a:ext>
                  </a:extLst>
                </p14:cNvPr>
                <p14:cNvContentPartPr/>
                <p14:nvPr/>
              </p14:nvContentPartPr>
              <p14:xfrm>
                <a:off x="10316280" y="610440"/>
                <a:ext cx="298440" cy="1764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C12D4D76-69BA-43FC-8993-A9C3F9BC401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307280" y="601800"/>
                  <a:ext cx="3160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B16B959B-EB12-42B2-BFB6-08DC3650579E}"/>
                    </a:ext>
                  </a:extLst>
                </p14:cNvPr>
                <p14:cNvContentPartPr/>
                <p14:nvPr/>
              </p14:nvContentPartPr>
              <p14:xfrm>
                <a:off x="10391160" y="688920"/>
                <a:ext cx="189720" cy="972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B16B959B-EB12-42B2-BFB6-08DC3650579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382160" y="680280"/>
                  <a:ext cx="2073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C2DC8BE5-2110-4A22-B746-56B1D3ED389C}"/>
                    </a:ext>
                  </a:extLst>
                </p14:cNvPr>
                <p14:cNvContentPartPr/>
                <p14:nvPr/>
              </p14:nvContentPartPr>
              <p14:xfrm>
                <a:off x="10725600" y="621240"/>
                <a:ext cx="60480" cy="12132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C2DC8BE5-2110-4A22-B746-56B1D3ED389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716960" y="612240"/>
                  <a:ext cx="78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7B6072AC-6834-4208-90CB-D7D574FFDB57}"/>
                    </a:ext>
                  </a:extLst>
                </p14:cNvPr>
                <p14:cNvContentPartPr/>
                <p14:nvPr/>
              </p14:nvContentPartPr>
              <p14:xfrm>
                <a:off x="10563600" y="566520"/>
                <a:ext cx="288720" cy="2664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7B6072AC-6834-4208-90CB-D7D574FFDB5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554600" y="557520"/>
                  <a:ext cx="306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C627B70A-A8AA-4EF6-95C5-3569A0E5C1B8}"/>
                    </a:ext>
                  </a:extLst>
                </p14:cNvPr>
                <p14:cNvContentPartPr/>
                <p14:nvPr/>
              </p14:nvContentPartPr>
              <p14:xfrm>
                <a:off x="10688160" y="656520"/>
                <a:ext cx="131400" cy="2628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C627B70A-A8AA-4EF6-95C5-3569A0E5C1B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679520" y="647880"/>
                  <a:ext cx="1490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7CFDD5BA-6184-4703-81D0-921B32854A6F}"/>
                    </a:ext>
                  </a:extLst>
                </p14:cNvPr>
                <p14:cNvContentPartPr/>
                <p14:nvPr/>
              </p14:nvContentPartPr>
              <p14:xfrm>
                <a:off x="7621680" y="1268880"/>
                <a:ext cx="62640" cy="37548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7CFDD5BA-6184-4703-81D0-921B32854A6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13040" y="1260240"/>
                  <a:ext cx="802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4BCF32DD-8078-4A62-9BDF-5C567C614DD4}"/>
                    </a:ext>
                  </a:extLst>
                </p14:cNvPr>
                <p14:cNvContentPartPr/>
                <p14:nvPr/>
              </p14:nvContentPartPr>
              <p14:xfrm>
                <a:off x="7349880" y="1662000"/>
                <a:ext cx="726480" cy="1260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4BCF32DD-8078-4A62-9BDF-5C567C614DD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341240" y="1653000"/>
                  <a:ext cx="7441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8F73F401-F4DD-4632-8341-C558A01B19CE}"/>
                    </a:ext>
                  </a:extLst>
                </p14:cNvPr>
                <p14:cNvContentPartPr/>
                <p14:nvPr/>
              </p14:nvContentPartPr>
              <p14:xfrm>
                <a:off x="7557600" y="1791600"/>
                <a:ext cx="142200" cy="972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8F73F401-F4DD-4632-8341-C558A01B19C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48960" y="1782960"/>
                  <a:ext cx="1598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4EEBA879-5101-4A33-9D17-007A76681AE9}"/>
                    </a:ext>
                  </a:extLst>
                </p14:cNvPr>
                <p14:cNvContentPartPr/>
                <p14:nvPr/>
              </p14:nvContentPartPr>
              <p14:xfrm>
                <a:off x="7623480" y="1850640"/>
                <a:ext cx="76680" cy="36252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4EEBA879-5101-4A33-9D17-007A76681AE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614480" y="1842000"/>
                  <a:ext cx="9432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6A51038F-EA17-4831-A2E8-74B3E68F6BAF}"/>
                    </a:ext>
                  </a:extLst>
                </p14:cNvPr>
                <p14:cNvContentPartPr/>
                <p14:nvPr/>
              </p14:nvContentPartPr>
              <p14:xfrm>
                <a:off x="7598280" y="1294440"/>
                <a:ext cx="855360" cy="2376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6A51038F-EA17-4831-A2E8-74B3E68F6BA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89640" y="1285440"/>
                  <a:ext cx="873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D7B264DA-9D4D-4E91-AC4C-2B8039A98115}"/>
                    </a:ext>
                  </a:extLst>
                </p14:cNvPr>
                <p14:cNvContentPartPr/>
                <p14:nvPr/>
              </p14:nvContentPartPr>
              <p14:xfrm>
                <a:off x="8389200" y="1236120"/>
                <a:ext cx="84960" cy="21564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D7B264DA-9D4D-4E91-AC4C-2B8039A9811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380200" y="1227120"/>
                  <a:ext cx="1026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19A35C5D-0C18-4498-932D-C0E33092E143}"/>
                    </a:ext>
                  </a:extLst>
                </p14:cNvPr>
                <p14:cNvContentPartPr/>
                <p14:nvPr/>
              </p14:nvContentPartPr>
              <p14:xfrm>
                <a:off x="8410080" y="1220280"/>
                <a:ext cx="564120" cy="25380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19A35C5D-0C18-4498-932D-C0E33092E14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401440" y="1211280"/>
                  <a:ext cx="5817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D23C8F9C-F364-481A-9117-8E1AE060784B}"/>
                    </a:ext>
                  </a:extLst>
                </p14:cNvPr>
                <p14:cNvContentPartPr/>
                <p14:nvPr/>
              </p14:nvContentPartPr>
              <p14:xfrm>
                <a:off x="8834880" y="1366440"/>
                <a:ext cx="317160" cy="576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D23C8F9C-F364-481A-9117-8E1AE060784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825880" y="1357440"/>
                  <a:ext cx="3348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B296E8CA-1981-4A70-B9BD-B8D314080F56}"/>
                    </a:ext>
                  </a:extLst>
                </p14:cNvPr>
                <p14:cNvContentPartPr/>
                <p14:nvPr/>
              </p14:nvContentPartPr>
              <p14:xfrm>
                <a:off x="9182280" y="1331880"/>
                <a:ext cx="100080" cy="4248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B296E8CA-1981-4A70-B9BD-B8D314080F5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173640" y="1322880"/>
                  <a:ext cx="1177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830B8440-43C8-4074-9656-88EF5000BA0E}"/>
                    </a:ext>
                  </a:extLst>
                </p14:cNvPr>
                <p14:cNvContentPartPr/>
                <p14:nvPr/>
              </p14:nvContentPartPr>
              <p14:xfrm>
                <a:off x="9673680" y="1317120"/>
                <a:ext cx="72000" cy="4068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830B8440-43C8-4074-9656-88EF5000BA0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664680" y="1308480"/>
                  <a:ext cx="896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B095D54F-CA76-43B3-8F15-A697962B62A8}"/>
                    </a:ext>
                  </a:extLst>
                </p14:cNvPr>
                <p14:cNvContentPartPr/>
                <p14:nvPr/>
              </p14:nvContentPartPr>
              <p14:xfrm>
                <a:off x="9798240" y="1339080"/>
                <a:ext cx="433440" cy="792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B095D54F-CA76-43B3-8F15-A697962B62A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789600" y="1330080"/>
                  <a:ext cx="4510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49DA63E9-776D-4B81-B109-4AAF9A880CD4}"/>
                    </a:ext>
                  </a:extLst>
                </p14:cNvPr>
                <p14:cNvContentPartPr/>
                <p14:nvPr/>
              </p14:nvContentPartPr>
              <p14:xfrm>
                <a:off x="10229880" y="1233960"/>
                <a:ext cx="48240" cy="19332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49DA63E9-776D-4B81-B109-4AAF9A880CD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220880" y="1225320"/>
                  <a:ext cx="658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5E92C827-B698-4070-91ED-5B55D9776FEC}"/>
                    </a:ext>
                  </a:extLst>
                </p14:cNvPr>
                <p14:cNvContentPartPr/>
                <p14:nvPr/>
              </p14:nvContentPartPr>
              <p14:xfrm>
                <a:off x="10239960" y="1197600"/>
                <a:ext cx="654840" cy="28152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5E92C827-B698-4070-91ED-5B55D9776FE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230960" y="1188960"/>
                  <a:ext cx="6724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59E0FAB3-45AC-48CA-95C1-36D48B55099A}"/>
                    </a:ext>
                  </a:extLst>
                </p14:cNvPr>
                <p14:cNvContentPartPr/>
                <p14:nvPr/>
              </p14:nvContentPartPr>
              <p14:xfrm>
                <a:off x="10823160" y="1314600"/>
                <a:ext cx="531000" cy="21924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59E0FAB3-45AC-48CA-95C1-36D48B55099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814160" y="1305960"/>
                  <a:ext cx="548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9240B3DA-E969-475C-8C27-E8ED9AAC6866}"/>
                    </a:ext>
                  </a:extLst>
                </p14:cNvPr>
                <p14:cNvContentPartPr/>
                <p14:nvPr/>
              </p14:nvContentPartPr>
              <p14:xfrm>
                <a:off x="11038080" y="1530600"/>
                <a:ext cx="645480" cy="7092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9240B3DA-E969-475C-8C27-E8ED9AAC686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029080" y="1521960"/>
                  <a:ext cx="663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65AA8983-7627-4240-B0DE-943241E03046}"/>
                    </a:ext>
                  </a:extLst>
                </p14:cNvPr>
                <p14:cNvContentPartPr/>
                <p14:nvPr/>
              </p14:nvContentPartPr>
              <p14:xfrm>
                <a:off x="11301600" y="1653720"/>
                <a:ext cx="160200" cy="2844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65AA8983-7627-4240-B0DE-943241E0304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292960" y="1644720"/>
                  <a:ext cx="1778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0683ED6A-7436-4384-8ACB-717234F0044B}"/>
                    </a:ext>
                  </a:extLst>
                </p14:cNvPr>
                <p14:cNvContentPartPr/>
                <p14:nvPr/>
              </p14:nvContentPartPr>
              <p14:xfrm>
                <a:off x="7682880" y="1708440"/>
                <a:ext cx="3774600" cy="53172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0683ED6A-7436-4384-8ACB-717234F0044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74240" y="1699440"/>
                  <a:ext cx="379224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5FE14347-A8A3-4AA3-90ED-F904651F2257}"/>
                    </a:ext>
                  </a:extLst>
                </p14:cNvPr>
                <p14:cNvContentPartPr/>
                <p14:nvPr/>
              </p14:nvContentPartPr>
              <p14:xfrm>
                <a:off x="11521200" y="1788720"/>
                <a:ext cx="135360" cy="14220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5FE14347-A8A3-4AA3-90ED-F904651F225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512200" y="1780080"/>
                  <a:ext cx="1530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1F799440-5427-4322-AF31-126A79633F43}"/>
                    </a:ext>
                  </a:extLst>
                </p14:cNvPr>
                <p14:cNvContentPartPr/>
                <p14:nvPr/>
              </p14:nvContentPartPr>
              <p14:xfrm>
                <a:off x="11682120" y="1807440"/>
                <a:ext cx="155520" cy="9576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1F799440-5427-4322-AF31-126A79633F4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673120" y="1798440"/>
                  <a:ext cx="173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7D4A84A8-4282-4DF8-A29F-8413531B1DA3}"/>
                    </a:ext>
                  </a:extLst>
                </p14:cNvPr>
                <p14:cNvContentPartPr/>
                <p14:nvPr/>
              </p14:nvContentPartPr>
              <p14:xfrm>
                <a:off x="7821120" y="1954320"/>
                <a:ext cx="104400" cy="12024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7D4A84A8-4282-4DF8-A29F-8413531B1DA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812480" y="1945680"/>
                  <a:ext cx="122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5C9A43A7-EAB4-41E5-BCCD-453EDFDDB719}"/>
                    </a:ext>
                  </a:extLst>
                </p14:cNvPr>
                <p14:cNvContentPartPr/>
                <p14:nvPr/>
              </p14:nvContentPartPr>
              <p14:xfrm>
                <a:off x="7837320" y="2029200"/>
                <a:ext cx="80280" cy="5148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5C9A43A7-EAB4-41E5-BCCD-453EDFDDB71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828320" y="2020560"/>
                  <a:ext cx="979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6EF5C71C-9948-4297-99C0-43A1D6CD7210}"/>
                    </a:ext>
                  </a:extLst>
                </p14:cNvPr>
                <p14:cNvContentPartPr/>
                <p14:nvPr/>
              </p14:nvContentPartPr>
              <p14:xfrm>
                <a:off x="7941000" y="1907520"/>
                <a:ext cx="3600" cy="3888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6EF5C71C-9948-4297-99C0-43A1D6CD721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32360" y="1898520"/>
                  <a:ext cx="212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BBAD0D23-5145-4928-A7DA-2F013EA99749}"/>
                    </a:ext>
                  </a:extLst>
                </p14:cNvPr>
                <p14:cNvContentPartPr/>
                <p14:nvPr/>
              </p14:nvContentPartPr>
              <p14:xfrm>
                <a:off x="7980960" y="1940280"/>
                <a:ext cx="88560" cy="13104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BBAD0D23-5145-4928-A7DA-2F013EA9974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972320" y="1931280"/>
                  <a:ext cx="106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2106A2CF-CB7C-44D0-AEB3-5E423E87E0EA}"/>
                    </a:ext>
                  </a:extLst>
                </p14:cNvPr>
                <p14:cNvContentPartPr/>
                <p14:nvPr/>
              </p14:nvContentPartPr>
              <p14:xfrm>
                <a:off x="8090040" y="1981680"/>
                <a:ext cx="96840" cy="5868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2106A2CF-CB7C-44D0-AEB3-5E423E87E0E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081040" y="1972680"/>
                  <a:ext cx="1144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2B70C34A-ED4D-41F5-AF40-465439150A7E}"/>
                    </a:ext>
                  </a:extLst>
                </p14:cNvPr>
                <p14:cNvContentPartPr/>
                <p14:nvPr/>
              </p14:nvContentPartPr>
              <p14:xfrm>
                <a:off x="8593680" y="1588200"/>
                <a:ext cx="117000" cy="11844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2B70C34A-ED4D-41F5-AF40-465439150A7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84680" y="1579560"/>
                  <a:ext cx="134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DC32B5C3-E0B0-4608-BB18-2117964D4AF5}"/>
                    </a:ext>
                  </a:extLst>
                </p14:cNvPr>
                <p14:cNvContentPartPr/>
                <p14:nvPr/>
              </p14:nvContentPartPr>
              <p14:xfrm>
                <a:off x="8701320" y="1579200"/>
                <a:ext cx="136440" cy="9144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DC32B5C3-E0B0-4608-BB18-2117964D4AF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692320" y="1570200"/>
                  <a:ext cx="154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9703E966-D199-46E0-8D75-02224C8FF222}"/>
                    </a:ext>
                  </a:extLst>
                </p14:cNvPr>
                <p14:cNvContentPartPr/>
                <p14:nvPr/>
              </p14:nvContentPartPr>
              <p14:xfrm>
                <a:off x="10467480" y="1563720"/>
                <a:ext cx="102600" cy="11304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9703E966-D199-46E0-8D75-02224C8FF22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458840" y="1554720"/>
                  <a:ext cx="120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935A490F-8687-413A-BC4B-BFF9ADC26474}"/>
                    </a:ext>
                  </a:extLst>
                </p14:cNvPr>
                <p14:cNvContentPartPr/>
                <p14:nvPr/>
              </p14:nvContentPartPr>
              <p14:xfrm>
                <a:off x="10582680" y="1550760"/>
                <a:ext cx="107280" cy="10476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935A490F-8687-413A-BC4B-BFF9ADC2647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573680" y="1541760"/>
                  <a:ext cx="1249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DADC9D39-E139-454C-BC1B-60808910166C}"/>
                    </a:ext>
                  </a:extLst>
                </p14:cNvPr>
                <p14:cNvContentPartPr/>
                <p14:nvPr/>
              </p14:nvContentPartPr>
              <p14:xfrm>
                <a:off x="9693480" y="1073040"/>
                <a:ext cx="5760" cy="28296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DADC9D39-E139-454C-BC1B-60808910166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84480" y="1064040"/>
                  <a:ext cx="234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946CCEA7-B0C1-4D05-9E9C-9BA8CF62F102}"/>
                    </a:ext>
                  </a:extLst>
                </p14:cNvPr>
                <p14:cNvContentPartPr/>
                <p14:nvPr/>
              </p14:nvContentPartPr>
              <p14:xfrm>
                <a:off x="9621840" y="990240"/>
                <a:ext cx="100080" cy="7596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946CCEA7-B0C1-4D05-9E9C-9BA8CF62F10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612840" y="981240"/>
                  <a:ext cx="117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C7201709-8E8C-40AA-88A3-2BB010A37A3E}"/>
                    </a:ext>
                  </a:extLst>
                </p14:cNvPr>
                <p14:cNvContentPartPr/>
                <p14:nvPr/>
              </p14:nvContentPartPr>
              <p14:xfrm>
                <a:off x="9739920" y="912840"/>
                <a:ext cx="150480" cy="14796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C7201709-8E8C-40AA-88A3-2BB010A37A3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731280" y="903840"/>
                  <a:ext cx="168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FAF8F240-0B55-4A3F-8508-D4D7A6C330EC}"/>
                    </a:ext>
                  </a:extLst>
                </p14:cNvPr>
                <p14:cNvContentPartPr/>
                <p14:nvPr/>
              </p14:nvContentPartPr>
              <p14:xfrm>
                <a:off x="9878160" y="1026600"/>
                <a:ext cx="59760" cy="5976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FAF8F240-0B55-4A3F-8508-D4D7A6C330E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869160" y="1017960"/>
                  <a:ext cx="7740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upo 169">
            <a:extLst>
              <a:ext uri="{FF2B5EF4-FFF2-40B4-BE49-F238E27FC236}">
                <a16:creationId xmlns:a16="http://schemas.microsoft.com/office/drawing/2014/main" id="{4C0EB18C-B833-4890-97DC-100C55EA2C40}"/>
              </a:ext>
            </a:extLst>
          </p:cNvPr>
          <p:cNvGrpSpPr/>
          <p:nvPr/>
        </p:nvGrpSpPr>
        <p:grpSpPr>
          <a:xfrm>
            <a:off x="2842680" y="1718160"/>
            <a:ext cx="527760" cy="83520"/>
            <a:chOff x="2842680" y="1718160"/>
            <a:chExt cx="527760" cy="8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BCAF44DB-348A-468C-9E62-454C0C730B2E}"/>
                    </a:ext>
                  </a:extLst>
                </p14:cNvPr>
                <p14:cNvContentPartPr/>
                <p14:nvPr/>
              </p14:nvContentPartPr>
              <p14:xfrm>
                <a:off x="2954640" y="1725720"/>
                <a:ext cx="415800" cy="1908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BCAF44DB-348A-468C-9E62-454C0C730B2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945640" y="1716720"/>
                  <a:ext cx="433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3B0BCD85-7D9F-4218-8F9A-6F41489B8A54}"/>
                    </a:ext>
                  </a:extLst>
                </p14:cNvPr>
                <p14:cNvContentPartPr/>
                <p14:nvPr/>
              </p14:nvContentPartPr>
              <p14:xfrm>
                <a:off x="2842680" y="1718160"/>
                <a:ext cx="124200" cy="8352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3B0BCD85-7D9F-4218-8F9A-6F41489B8A5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833680" y="1709520"/>
                  <a:ext cx="141840" cy="10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69" name="Entrada de lápiz 168">
                <a:extLst>
                  <a:ext uri="{FF2B5EF4-FFF2-40B4-BE49-F238E27FC236}">
                    <a16:creationId xmlns:a16="http://schemas.microsoft.com/office/drawing/2014/main" id="{3133E40A-0604-4D65-8C48-F11CEAD82645}"/>
                  </a:ext>
                </a:extLst>
              </p14:cNvPr>
              <p14:cNvContentPartPr/>
              <p14:nvPr/>
            </p14:nvContentPartPr>
            <p14:xfrm>
              <a:off x="2998920" y="1910760"/>
              <a:ext cx="148320" cy="150120"/>
            </p14:xfrm>
          </p:contentPart>
        </mc:Choice>
        <mc:Fallback xmlns="">
          <p:pic>
            <p:nvPicPr>
              <p:cNvPr id="169" name="Entrada de lápiz 168">
                <a:extLst>
                  <a:ext uri="{FF2B5EF4-FFF2-40B4-BE49-F238E27FC236}">
                    <a16:creationId xmlns:a16="http://schemas.microsoft.com/office/drawing/2014/main" id="{3133E40A-0604-4D65-8C48-F11CEAD8264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990280" y="1902120"/>
                <a:ext cx="165960" cy="16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upo 183">
            <a:extLst>
              <a:ext uri="{FF2B5EF4-FFF2-40B4-BE49-F238E27FC236}">
                <a16:creationId xmlns:a16="http://schemas.microsoft.com/office/drawing/2014/main" id="{02E25475-EF25-4142-905B-B49AD71457D5}"/>
              </a:ext>
            </a:extLst>
          </p:cNvPr>
          <p:cNvGrpSpPr/>
          <p:nvPr/>
        </p:nvGrpSpPr>
        <p:grpSpPr>
          <a:xfrm>
            <a:off x="9255360" y="1562280"/>
            <a:ext cx="378000" cy="66600"/>
            <a:chOff x="9255360" y="1562280"/>
            <a:chExt cx="378000" cy="6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8FEDF99E-0254-4296-851E-469E6740CEE3}"/>
                    </a:ext>
                  </a:extLst>
                </p14:cNvPr>
                <p14:cNvContentPartPr/>
                <p14:nvPr/>
              </p14:nvContentPartPr>
              <p14:xfrm>
                <a:off x="9319800" y="1571280"/>
                <a:ext cx="313560" cy="936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8FEDF99E-0254-4296-851E-469E6740CEE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310800" y="1562640"/>
                  <a:ext cx="331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3ED0A12A-E974-49C4-8B22-57D777AEB437}"/>
                    </a:ext>
                  </a:extLst>
                </p14:cNvPr>
                <p14:cNvContentPartPr/>
                <p14:nvPr/>
              </p14:nvContentPartPr>
              <p14:xfrm>
                <a:off x="9255360" y="1562280"/>
                <a:ext cx="97920" cy="6660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3ED0A12A-E974-49C4-8B22-57D777AEB43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246360" y="1553640"/>
                  <a:ext cx="115560" cy="8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73" name="Entrada de lápiz 172">
                <a:extLst>
                  <a:ext uri="{FF2B5EF4-FFF2-40B4-BE49-F238E27FC236}">
                    <a16:creationId xmlns:a16="http://schemas.microsoft.com/office/drawing/2014/main" id="{77FAEC95-AE0A-412D-BC29-59CB22A3944A}"/>
                  </a:ext>
                </a:extLst>
              </p14:cNvPr>
              <p14:cNvContentPartPr/>
              <p14:nvPr/>
            </p14:nvContentPartPr>
            <p14:xfrm>
              <a:off x="9322680" y="1763520"/>
              <a:ext cx="150480" cy="151560"/>
            </p14:xfrm>
          </p:contentPart>
        </mc:Choice>
        <mc:Fallback xmlns="">
          <p:pic>
            <p:nvPicPr>
              <p:cNvPr id="173" name="Entrada de lápiz 172">
                <a:extLst>
                  <a:ext uri="{FF2B5EF4-FFF2-40B4-BE49-F238E27FC236}">
                    <a16:creationId xmlns:a16="http://schemas.microsoft.com/office/drawing/2014/main" id="{77FAEC95-AE0A-412D-BC29-59CB22A3944A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314040" y="1754520"/>
                <a:ext cx="168120" cy="16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upo 199">
            <a:extLst>
              <a:ext uri="{FF2B5EF4-FFF2-40B4-BE49-F238E27FC236}">
                <a16:creationId xmlns:a16="http://schemas.microsoft.com/office/drawing/2014/main" id="{0EA30827-26FC-4AF0-AE64-59EFF62E6A34}"/>
              </a:ext>
            </a:extLst>
          </p:cNvPr>
          <p:cNvGrpSpPr/>
          <p:nvPr/>
        </p:nvGrpSpPr>
        <p:grpSpPr>
          <a:xfrm>
            <a:off x="821640" y="3204240"/>
            <a:ext cx="352800" cy="237600"/>
            <a:chOff x="821640" y="3204240"/>
            <a:chExt cx="352800" cy="23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840E58A1-F565-4D59-A244-17954F0C49A3}"/>
                    </a:ext>
                  </a:extLst>
                </p14:cNvPr>
                <p14:cNvContentPartPr/>
                <p14:nvPr/>
              </p14:nvContentPartPr>
              <p14:xfrm>
                <a:off x="821640" y="3216480"/>
                <a:ext cx="240120" cy="22536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840E58A1-F565-4D59-A244-17954F0C49A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12640" y="3207480"/>
                  <a:ext cx="257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67A54055-CA05-4D38-B25A-888F1FB4AD67}"/>
                    </a:ext>
                  </a:extLst>
                </p14:cNvPr>
                <p14:cNvContentPartPr/>
                <p14:nvPr/>
              </p14:nvContentPartPr>
              <p14:xfrm>
                <a:off x="1098480" y="3311160"/>
                <a:ext cx="51120" cy="8820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67A54055-CA05-4D38-B25A-888F1FB4AD6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89840" y="3302160"/>
                  <a:ext cx="687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119E1AA4-E28E-47D0-864D-0C3283BBA25F}"/>
                    </a:ext>
                  </a:extLst>
                </p14:cNvPr>
                <p14:cNvContentPartPr/>
                <p14:nvPr/>
              </p14:nvContentPartPr>
              <p14:xfrm>
                <a:off x="1113960" y="3204240"/>
                <a:ext cx="60480" cy="9000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119E1AA4-E28E-47D0-864D-0C3283BBA25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05320" y="3195240"/>
                  <a:ext cx="78120" cy="10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upo 198">
            <a:extLst>
              <a:ext uri="{FF2B5EF4-FFF2-40B4-BE49-F238E27FC236}">
                <a16:creationId xmlns:a16="http://schemas.microsoft.com/office/drawing/2014/main" id="{563DFC20-6C83-4EC0-B8B7-795E59989BC8}"/>
              </a:ext>
            </a:extLst>
          </p:cNvPr>
          <p:cNvGrpSpPr/>
          <p:nvPr/>
        </p:nvGrpSpPr>
        <p:grpSpPr>
          <a:xfrm>
            <a:off x="1624440" y="3128640"/>
            <a:ext cx="619200" cy="235440"/>
            <a:chOff x="1624440" y="3128640"/>
            <a:chExt cx="61920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45037643-E793-4710-86A2-1C5D763B5C52}"/>
                    </a:ext>
                  </a:extLst>
                </p14:cNvPr>
                <p14:cNvContentPartPr/>
                <p14:nvPr/>
              </p14:nvContentPartPr>
              <p14:xfrm>
                <a:off x="1624440" y="3128640"/>
                <a:ext cx="169920" cy="21672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45037643-E793-4710-86A2-1C5D763B5C5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615800" y="3119640"/>
                  <a:ext cx="187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6999E8B8-64EC-4801-B131-C4EECE2C1062}"/>
                    </a:ext>
                  </a:extLst>
                </p14:cNvPr>
                <p14:cNvContentPartPr/>
                <p14:nvPr/>
              </p14:nvContentPartPr>
              <p14:xfrm>
                <a:off x="1862760" y="3256440"/>
                <a:ext cx="99000" cy="10764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6999E8B8-64EC-4801-B131-C4EECE2C106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853760" y="3247800"/>
                  <a:ext cx="116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1E9BB2E2-56E2-4D49-855B-D759DD429062}"/>
                    </a:ext>
                  </a:extLst>
                </p14:cNvPr>
                <p14:cNvContentPartPr/>
                <p14:nvPr/>
              </p14:nvContentPartPr>
              <p14:xfrm>
                <a:off x="2093160" y="3234120"/>
                <a:ext cx="150480" cy="1296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1E9BB2E2-56E2-4D49-855B-D759DD42906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084520" y="3225480"/>
                  <a:ext cx="1681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5B277B9B-D2D3-492D-AB83-DF04B06F7F00}"/>
                    </a:ext>
                  </a:extLst>
                </p14:cNvPr>
                <p14:cNvContentPartPr/>
                <p14:nvPr/>
              </p14:nvContentPartPr>
              <p14:xfrm>
                <a:off x="2113680" y="3327000"/>
                <a:ext cx="108000" cy="1584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5B277B9B-D2D3-492D-AB83-DF04B06F7F0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104680" y="3318000"/>
                  <a:ext cx="12564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upo 197">
            <a:extLst>
              <a:ext uri="{FF2B5EF4-FFF2-40B4-BE49-F238E27FC236}">
                <a16:creationId xmlns:a16="http://schemas.microsoft.com/office/drawing/2014/main" id="{68A86F68-FADD-49BE-9C01-6AEA2A60562A}"/>
              </a:ext>
            </a:extLst>
          </p:cNvPr>
          <p:cNvGrpSpPr/>
          <p:nvPr/>
        </p:nvGrpSpPr>
        <p:grpSpPr>
          <a:xfrm>
            <a:off x="2441280" y="3173640"/>
            <a:ext cx="442800" cy="214200"/>
            <a:chOff x="2441280" y="3173640"/>
            <a:chExt cx="44280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715BA3A0-9C4E-45C8-A8E5-78E689BB7EC8}"/>
                    </a:ext>
                  </a:extLst>
                </p14:cNvPr>
                <p14:cNvContentPartPr/>
                <p14:nvPr/>
              </p14:nvContentPartPr>
              <p14:xfrm>
                <a:off x="2441280" y="3188400"/>
                <a:ext cx="191880" cy="19944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715BA3A0-9C4E-45C8-A8E5-78E689BB7EC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432640" y="3179760"/>
                  <a:ext cx="2095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3FD5F775-EE1A-4C15-A428-658F8416A8AF}"/>
                    </a:ext>
                  </a:extLst>
                </p14:cNvPr>
                <p14:cNvContentPartPr/>
                <p14:nvPr/>
              </p14:nvContentPartPr>
              <p14:xfrm>
                <a:off x="2719560" y="3173640"/>
                <a:ext cx="164520" cy="15552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3FD5F775-EE1A-4C15-A428-658F8416A8A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710920" y="3165000"/>
                  <a:ext cx="18216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upo 206">
            <a:extLst>
              <a:ext uri="{FF2B5EF4-FFF2-40B4-BE49-F238E27FC236}">
                <a16:creationId xmlns:a16="http://schemas.microsoft.com/office/drawing/2014/main" id="{55DEDDA1-AB60-4B66-BF39-0EDE5C14DCD2}"/>
              </a:ext>
            </a:extLst>
          </p:cNvPr>
          <p:cNvGrpSpPr/>
          <p:nvPr/>
        </p:nvGrpSpPr>
        <p:grpSpPr>
          <a:xfrm>
            <a:off x="1652160" y="3724800"/>
            <a:ext cx="491400" cy="464760"/>
            <a:chOff x="1652160" y="3724800"/>
            <a:chExt cx="491400" cy="46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1A1C4C14-858D-44FE-B9A2-D13717359D26}"/>
                    </a:ext>
                  </a:extLst>
                </p14:cNvPr>
                <p14:cNvContentPartPr/>
                <p14:nvPr/>
              </p14:nvContentPartPr>
              <p14:xfrm>
                <a:off x="1652160" y="3724800"/>
                <a:ext cx="228240" cy="36216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1A1C4C14-858D-44FE-B9A2-D13717359D2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643160" y="3715800"/>
                  <a:ext cx="2458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3096BF18-3F6A-4F01-9D27-E29B73ABDD1F}"/>
                    </a:ext>
                  </a:extLst>
                </p14:cNvPr>
                <p14:cNvContentPartPr/>
                <p14:nvPr/>
              </p14:nvContentPartPr>
              <p14:xfrm>
                <a:off x="2026200" y="4023960"/>
                <a:ext cx="25200" cy="11088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3096BF18-3F6A-4F01-9D27-E29B73ABDD1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017200" y="4014960"/>
                  <a:ext cx="428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8D81CC8D-4D47-4480-80D7-7DC189D412F9}"/>
                    </a:ext>
                  </a:extLst>
                </p14:cNvPr>
                <p14:cNvContentPartPr/>
                <p14:nvPr/>
              </p14:nvContentPartPr>
              <p14:xfrm>
                <a:off x="1911000" y="4034400"/>
                <a:ext cx="232560" cy="15516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8D81CC8D-4D47-4480-80D7-7DC189D412F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902000" y="4025760"/>
                  <a:ext cx="25020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upo 205">
            <a:extLst>
              <a:ext uri="{FF2B5EF4-FFF2-40B4-BE49-F238E27FC236}">
                <a16:creationId xmlns:a16="http://schemas.microsoft.com/office/drawing/2014/main" id="{08E40017-EA48-46DD-9CF1-F47C96617EF9}"/>
              </a:ext>
            </a:extLst>
          </p:cNvPr>
          <p:cNvGrpSpPr/>
          <p:nvPr/>
        </p:nvGrpSpPr>
        <p:grpSpPr>
          <a:xfrm>
            <a:off x="2334000" y="4012800"/>
            <a:ext cx="172080" cy="77040"/>
            <a:chOff x="2334000" y="4012800"/>
            <a:chExt cx="172080" cy="7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07498027-72F5-4809-A716-08AB289BCADC}"/>
                    </a:ext>
                  </a:extLst>
                </p14:cNvPr>
                <p14:cNvContentPartPr/>
                <p14:nvPr/>
              </p14:nvContentPartPr>
              <p14:xfrm>
                <a:off x="2334000" y="4012800"/>
                <a:ext cx="139320" cy="1188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07498027-72F5-4809-A716-08AB289BCAD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325000" y="4003800"/>
                  <a:ext cx="156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362F9C8E-D964-446D-BDDE-D569B9BE222E}"/>
                    </a:ext>
                  </a:extLst>
                </p14:cNvPr>
                <p14:cNvContentPartPr/>
                <p14:nvPr/>
              </p14:nvContentPartPr>
              <p14:xfrm>
                <a:off x="2370000" y="4074360"/>
                <a:ext cx="136080" cy="1548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362F9C8E-D964-446D-BDDE-D569B9BE222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361000" y="4065720"/>
                  <a:ext cx="15372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upo 215">
            <a:extLst>
              <a:ext uri="{FF2B5EF4-FFF2-40B4-BE49-F238E27FC236}">
                <a16:creationId xmlns:a16="http://schemas.microsoft.com/office/drawing/2014/main" id="{73DB4268-1C45-4C41-AAB3-F9386A8066B8}"/>
              </a:ext>
            </a:extLst>
          </p:cNvPr>
          <p:cNvGrpSpPr/>
          <p:nvPr/>
        </p:nvGrpSpPr>
        <p:grpSpPr>
          <a:xfrm>
            <a:off x="2697960" y="3753600"/>
            <a:ext cx="1501560" cy="390960"/>
            <a:chOff x="2697960" y="3753600"/>
            <a:chExt cx="150156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F58558B0-AA19-4B11-9341-206313CC499B}"/>
                    </a:ext>
                  </a:extLst>
                </p14:cNvPr>
                <p14:cNvContentPartPr/>
                <p14:nvPr/>
              </p14:nvContentPartPr>
              <p14:xfrm>
                <a:off x="2697960" y="3784920"/>
                <a:ext cx="249840" cy="27000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F58558B0-AA19-4B11-9341-206313CC499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688960" y="3776280"/>
                  <a:ext cx="2674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F3E950EF-C661-4E12-A693-088C165C5FD7}"/>
                    </a:ext>
                  </a:extLst>
                </p14:cNvPr>
                <p14:cNvContentPartPr/>
                <p14:nvPr/>
              </p14:nvContentPartPr>
              <p14:xfrm>
                <a:off x="3006840" y="4058520"/>
                <a:ext cx="111240" cy="8604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F3E950EF-C661-4E12-A693-088C165C5FD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998200" y="4049520"/>
                  <a:ext cx="1288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16E44EC9-04EB-4CEA-841D-F667F2814EB9}"/>
                    </a:ext>
                  </a:extLst>
                </p14:cNvPr>
                <p14:cNvContentPartPr/>
                <p14:nvPr/>
              </p14:nvContentPartPr>
              <p14:xfrm>
                <a:off x="3223920" y="4072560"/>
                <a:ext cx="100440" cy="1620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16E44EC9-04EB-4CEA-841D-F667F2814EB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214920" y="4063560"/>
                  <a:ext cx="1180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F70306DE-2124-4865-9E42-3D9FC1CACB4E}"/>
                    </a:ext>
                  </a:extLst>
                </p14:cNvPr>
                <p14:cNvContentPartPr/>
                <p14:nvPr/>
              </p14:nvContentPartPr>
              <p14:xfrm>
                <a:off x="3417240" y="3753600"/>
                <a:ext cx="296640" cy="31284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F70306DE-2124-4865-9E42-3D9FC1CACB4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408240" y="3744600"/>
                  <a:ext cx="3142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B6807D01-883D-4523-AABC-2292CCE87194}"/>
                    </a:ext>
                  </a:extLst>
                </p14:cNvPr>
                <p14:cNvContentPartPr/>
                <p14:nvPr/>
              </p14:nvContentPartPr>
              <p14:xfrm>
                <a:off x="3705240" y="4003800"/>
                <a:ext cx="152640" cy="11484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B6807D01-883D-4523-AABC-2292CCE8719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696240" y="3994800"/>
                  <a:ext cx="170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36C478F7-25A0-4E33-8262-A79CA0B47AFE}"/>
                    </a:ext>
                  </a:extLst>
                </p14:cNvPr>
                <p14:cNvContentPartPr/>
                <p14:nvPr/>
              </p14:nvContentPartPr>
              <p14:xfrm>
                <a:off x="4032120" y="3941880"/>
                <a:ext cx="167400" cy="1224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36C478F7-25A0-4E33-8262-A79CA0B47AF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023480" y="3933240"/>
                  <a:ext cx="1850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0A895DD5-E125-48A6-A0D1-35A6295B7229}"/>
                    </a:ext>
                  </a:extLst>
                </p14:cNvPr>
                <p14:cNvContentPartPr/>
                <p14:nvPr/>
              </p14:nvContentPartPr>
              <p14:xfrm>
                <a:off x="4061640" y="4025400"/>
                <a:ext cx="110160" cy="1476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0A895DD5-E125-48A6-A0D1-35A6295B722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052640" y="4016400"/>
                  <a:ext cx="12780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upo 232">
            <a:extLst>
              <a:ext uri="{FF2B5EF4-FFF2-40B4-BE49-F238E27FC236}">
                <a16:creationId xmlns:a16="http://schemas.microsoft.com/office/drawing/2014/main" id="{D0AC2360-A998-45D6-8D24-0CFE93C9F071}"/>
              </a:ext>
            </a:extLst>
          </p:cNvPr>
          <p:cNvGrpSpPr/>
          <p:nvPr/>
        </p:nvGrpSpPr>
        <p:grpSpPr>
          <a:xfrm>
            <a:off x="4410840" y="3846840"/>
            <a:ext cx="321120" cy="209520"/>
            <a:chOff x="4410840" y="3846840"/>
            <a:chExt cx="32112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EBC5BBCD-88DF-40AB-86D5-713727BACB18}"/>
                    </a:ext>
                  </a:extLst>
                </p14:cNvPr>
                <p14:cNvContentPartPr/>
                <p14:nvPr/>
              </p14:nvContentPartPr>
              <p14:xfrm>
                <a:off x="4410840" y="3846840"/>
                <a:ext cx="155520" cy="20160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EBC5BBCD-88DF-40AB-86D5-713727BACB1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401840" y="3838200"/>
                  <a:ext cx="1731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1DCDCBC7-0200-4462-9CC6-18723530B6FA}"/>
                    </a:ext>
                  </a:extLst>
                </p14:cNvPr>
                <p14:cNvContentPartPr/>
                <p14:nvPr/>
              </p14:nvContentPartPr>
              <p14:xfrm>
                <a:off x="4623600" y="3950880"/>
                <a:ext cx="108360" cy="10548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1DCDCBC7-0200-4462-9CC6-18723530B6F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614600" y="3941880"/>
                  <a:ext cx="12600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upo 231">
            <a:extLst>
              <a:ext uri="{FF2B5EF4-FFF2-40B4-BE49-F238E27FC236}">
                <a16:creationId xmlns:a16="http://schemas.microsoft.com/office/drawing/2014/main" id="{BE660F59-5BCD-48FC-B0CB-835BFD96BDBD}"/>
              </a:ext>
            </a:extLst>
          </p:cNvPr>
          <p:cNvGrpSpPr/>
          <p:nvPr/>
        </p:nvGrpSpPr>
        <p:grpSpPr>
          <a:xfrm>
            <a:off x="4970640" y="3664320"/>
            <a:ext cx="2053800" cy="394560"/>
            <a:chOff x="4970640" y="3664320"/>
            <a:chExt cx="205380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38E11368-9879-4C58-83C0-1F3D9C1826A4}"/>
                    </a:ext>
                  </a:extLst>
                </p14:cNvPr>
                <p14:cNvContentPartPr/>
                <p14:nvPr/>
              </p14:nvContentPartPr>
              <p14:xfrm>
                <a:off x="4970640" y="4046640"/>
                <a:ext cx="145800" cy="1224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38E11368-9879-4C58-83C0-1F3D9C1826A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961640" y="4037640"/>
                  <a:ext cx="1634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C4E131DE-F0CF-4AC3-A60D-A7538DD3143B}"/>
                    </a:ext>
                  </a:extLst>
                </p14:cNvPr>
                <p14:cNvContentPartPr/>
                <p14:nvPr/>
              </p14:nvContentPartPr>
              <p14:xfrm>
                <a:off x="5248920" y="3832440"/>
                <a:ext cx="183960" cy="14940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C4E131DE-F0CF-4AC3-A60D-A7538DD3143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239920" y="3823440"/>
                  <a:ext cx="201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33BFA888-3B5F-4F0E-B76D-F8842338E29F}"/>
                    </a:ext>
                  </a:extLst>
                </p14:cNvPr>
                <p14:cNvContentPartPr/>
                <p14:nvPr/>
              </p14:nvContentPartPr>
              <p14:xfrm>
                <a:off x="5317320" y="3957000"/>
                <a:ext cx="90720" cy="3780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33BFA888-3B5F-4F0E-B76D-F8842338E29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308320" y="3948360"/>
                  <a:ext cx="1083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23A01E98-09FD-4DF0-BF9A-049636BCA22F}"/>
                    </a:ext>
                  </a:extLst>
                </p14:cNvPr>
                <p14:cNvContentPartPr/>
                <p14:nvPr/>
              </p14:nvContentPartPr>
              <p14:xfrm>
                <a:off x="5486520" y="3734880"/>
                <a:ext cx="5760" cy="5508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23A01E98-09FD-4DF0-BF9A-049636BCA22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477880" y="3725880"/>
                  <a:ext cx="234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8134CD5A-9B79-4685-AA61-128C5A1D3B79}"/>
                    </a:ext>
                  </a:extLst>
                </p14:cNvPr>
                <p14:cNvContentPartPr/>
                <p14:nvPr/>
              </p14:nvContentPartPr>
              <p14:xfrm>
                <a:off x="5544840" y="3800040"/>
                <a:ext cx="119520" cy="17352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8134CD5A-9B79-4685-AA61-128C5A1D3B7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536200" y="3791400"/>
                  <a:ext cx="1371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CE1785F3-4879-4BEB-9CC8-A3EF43F13CC0}"/>
                    </a:ext>
                  </a:extLst>
                </p14:cNvPr>
                <p14:cNvContentPartPr/>
                <p14:nvPr/>
              </p14:nvContentPartPr>
              <p14:xfrm>
                <a:off x="5703960" y="3834240"/>
                <a:ext cx="154800" cy="10800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CE1785F3-4879-4BEB-9CC8-A3EF43F13CC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694960" y="3825240"/>
                  <a:ext cx="1724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D7AEF264-25A6-49A9-AF43-F4A21B2DF607}"/>
                    </a:ext>
                  </a:extLst>
                </p14:cNvPr>
                <p14:cNvContentPartPr/>
                <p14:nvPr/>
              </p14:nvContentPartPr>
              <p14:xfrm>
                <a:off x="5933640" y="3857640"/>
                <a:ext cx="94680" cy="1224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D7AEF264-25A6-49A9-AF43-F4A21B2DF60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924640" y="3849000"/>
                  <a:ext cx="1123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9623BC79-48F6-4686-B80E-8D893E9E5B7B}"/>
                    </a:ext>
                  </a:extLst>
                </p14:cNvPr>
                <p14:cNvContentPartPr/>
                <p14:nvPr/>
              </p14:nvContentPartPr>
              <p14:xfrm>
                <a:off x="5925000" y="3919560"/>
                <a:ext cx="75600" cy="4104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9623BC79-48F6-4686-B80E-8D893E9E5B7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916360" y="3910560"/>
                  <a:ext cx="932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22AD599D-C243-40DF-B2A2-6BC9E69B3D94}"/>
                    </a:ext>
                  </a:extLst>
                </p14:cNvPr>
                <p14:cNvContentPartPr/>
                <p14:nvPr/>
              </p14:nvContentPartPr>
              <p14:xfrm>
                <a:off x="6216600" y="3893280"/>
                <a:ext cx="77760" cy="756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22AD599D-C243-40DF-B2A2-6BC9E69B3D9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207960" y="3884280"/>
                  <a:ext cx="95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E1AECA58-0C49-4799-8464-3B5B0627EB54}"/>
                    </a:ext>
                  </a:extLst>
                </p14:cNvPr>
                <p14:cNvContentPartPr/>
                <p14:nvPr/>
              </p14:nvContentPartPr>
              <p14:xfrm>
                <a:off x="6339720" y="3760800"/>
                <a:ext cx="196200" cy="16992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E1AECA58-0C49-4799-8464-3B5B0627EB5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330720" y="3751800"/>
                  <a:ext cx="2138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4EB10615-F492-4936-8A76-89E200919E68}"/>
                    </a:ext>
                  </a:extLst>
                </p14:cNvPr>
                <p14:cNvContentPartPr/>
                <p14:nvPr/>
              </p14:nvContentPartPr>
              <p14:xfrm>
                <a:off x="6583800" y="3664320"/>
                <a:ext cx="4680" cy="7272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4EB10615-F492-4936-8A76-89E200919E6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575160" y="3655680"/>
                  <a:ext cx="223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C4D0D24D-4A70-449B-B3BF-C3476998CFEF}"/>
                    </a:ext>
                  </a:extLst>
                </p14:cNvPr>
                <p14:cNvContentPartPr/>
                <p14:nvPr/>
              </p14:nvContentPartPr>
              <p14:xfrm>
                <a:off x="6668760" y="3766560"/>
                <a:ext cx="126360" cy="19332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C4D0D24D-4A70-449B-B3BF-C3476998CFE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660120" y="3757920"/>
                  <a:ext cx="1440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CA171300-CC36-47A7-A43A-8DD1A97A18EA}"/>
                    </a:ext>
                  </a:extLst>
                </p14:cNvPr>
                <p14:cNvContentPartPr/>
                <p14:nvPr/>
              </p14:nvContentPartPr>
              <p14:xfrm>
                <a:off x="6833280" y="3859800"/>
                <a:ext cx="191160" cy="12600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CA171300-CC36-47A7-A43A-8DD1A97A18E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824280" y="3850800"/>
                  <a:ext cx="20880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upo 255">
            <a:extLst>
              <a:ext uri="{FF2B5EF4-FFF2-40B4-BE49-F238E27FC236}">
                <a16:creationId xmlns:a16="http://schemas.microsoft.com/office/drawing/2014/main" id="{F122AD5A-7C36-4026-9A11-C2DCE47BB2E1}"/>
              </a:ext>
            </a:extLst>
          </p:cNvPr>
          <p:cNvGrpSpPr/>
          <p:nvPr/>
        </p:nvGrpSpPr>
        <p:grpSpPr>
          <a:xfrm>
            <a:off x="1719120" y="4524360"/>
            <a:ext cx="547200" cy="252360"/>
            <a:chOff x="1719120" y="4524360"/>
            <a:chExt cx="54720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618D6300-3F11-46A4-8A98-584F271312D0}"/>
                    </a:ext>
                  </a:extLst>
                </p14:cNvPr>
                <p14:cNvContentPartPr/>
                <p14:nvPr/>
              </p14:nvContentPartPr>
              <p14:xfrm>
                <a:off x="1719120" y="4537680"/>
                <a:ext cx="157320" cy="23904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618D6300-3F11-46A4-8A98-584F271312D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710120" y="4528680"/>
                  <a:ext cx="1749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569DE582-C346-4BEA-B4BA-C4D036304A19}"/>
                    </a:ext>
                  </a:extLst>
                </p14:cNvPr>
                <p14:cNvContentPartPr/>
                <p14:nvPr/>
              </p14:nvContentPartPr>
              <p14:xfrm>
                <a:off x="1904520" y="4524360"/>
                <a:ext cx="177840" cy="20124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569DE582-C346-4BEA-B4BA-C4D036304A1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895520" y="4515720"/>
                  <a:ext cx="1954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2386B788-A4E4-47CE-92D5-2D0C397EDCF4}"/>
                    </a:ext>
                  </a:extLst>
                </p14:cNvPr>
                <p14:cNvContentPartPr/>
                <p14:nvPr/>
              </p14:nvContentPartPr>
              <p14:xfrm>
                <a:off x="2236080" y="4707600"/>
                <a:ext cx="30240" cy="3384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2386B788-A4E4-47CE-92D5-2D0C397EDCF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227440" y="4698960"/>
                  <a:ext cx="4788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upo 254">
            <a:extLst>
              <a:ext uri="{FF2B5EF4-FFF2-40B4-BE49-F238E27FC236}">
                <a16:creationId xmlns:a16="http://schemas.microsoft.com/office/drawing/2014/main" id="{0492E77E-1426-4F14-8EB1-4D6C08CC5A64}"/>
              </a:ext>
            </a:extLst>
          </p:cNvPr>
          <p:cNvGrpSpPr/>
          <p:nvPr/>
        </p:nvGrpSpPr>
        <p:grpSpPr>
          <a:xfrm>
            <a:off x="2470080" y="4340760"/>
            <a:ext cx="1670760" cy="340560"/>
            <a:chOff x="2470080" y="4340760"/>
            <a:chExt cx="167076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39B67C23-3074-4B14-865A-BC8232A4DACB}"/>
                    </a:ext>
                  </a:extLst>
                </p14:cNvPr>
                <p14:cNvContentPartPr/>
                <p14:nvPr/>
              </p14:nvContentPartPr>
              <p14:xfrm>
                <a:off x="2490240" y="4486560"/>
                <a:ext cx="49320" cy="19476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39B67C23-3074-4B14-865A-BC8232A4DAC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481600" y="4477560"/>
                  <a:ext cx="669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375A3EEF-C6EF-4BE1-8A2D-04DAC190AD2C}"/>
                    </a:ext>
                  </a:extLst>
                </p14:cNvPr>
                <p14:cNvContentPartPr/>
                <p14:nvPr/>
              </p14:nvContentPartPr>
              <p14:xfrm>
                <a:off x="2470080" y="4525440"/>
                <a:ext cx="212400" cy="14688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375A3EEF-C6EF-4BE1-8A2D-04DAC190AD2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461440" y="4516440"/>
                  <a:ext cx="230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EA67BED0-9D3E-4DCE-8CDA-031B14C29888}"/>
                    </a:ext>
                  </a:extLst>
                </p14:cNvPr>
                <p14:cNvContentPartPr/>
                <p14:nvPr/>
              </p14:nvContentPartPr>
              <p14:xfrm>
                <a:off x="2782920" y="4563240"/>
                <a:ext cx="15840" cy="10008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EA67BED0-9D3E-4DCE-8CDA-031B14C2988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774280" y="4554240"/>
                  <a:ext cx="334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C3832795-D9F2-4FEF-8CA4-EBB8D78B3CE0}"/>
                    </a:ext>
                  </a:extLst>
                </p14:cNvPr>
                <p14:cNvContentPartPr/>
                <p14:nvPr/>
              </p14:nvContentPartPr>
              <p14:xfrm>
                <a:off x="2708760" y="4426080"/>
                <a:ext cx="252720" cy="22608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C3832795-D9F2-4FEF-8CA4-EBB8D78B3CE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700120" y="4417080"/>
                  <a:ext cx="2703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AB23B8EE-0004-4111-AD0D-182B31652BE5}"/>
                    </a:ext>
                  </a:extLst>
                </p14:cNvPr>
                <p14:cNvContentPartPr/>
                <p14:nvPr/>
              </p14:nvContentPartPr>
              <p14:xfrm>
                <a:off x="2903880" y="4494480"/>
                <a:ext cx="121680" cy="8316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AB23B8EE-0004-4111-AD0D-182B31652BE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894880" y="4485840"/>
                  <a:ext cx="1393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21EFD05B-ECD7-486E-926A-82BC862CC19D}"/>
                    </a:ext>
                  </a:extLst>
                </p14:cNvPr>
                <p14:cNvContentPartPr/>
                <p14:nvPr/>
              </p14:nvContentPartPr>
              <p14:xfrm>
                <a:off x="3067680" y="4539480"/>
                <a:ext cx="122400" cy="10332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21EFD05B-ECD7-486E-926A-82BC862CC19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059040" y="4530840"/>
                  <a:ext cx="1400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B4B5237F-8422-422D-BEE1-BDF15564B64A}"/>
                    </a:ext>
                  </a:extLst>
                </p14:cNvPr>
                <p14:cNvContentPartPr/>
                <p14:nvPr/>
              </p14:nvContentPartPr>
              <p14:xfrm>
                <a:off x="3104760" y="4340760"/>
                <a:ext cx="37080" cy="5220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B4B5237F-8422-422D-BEE1-BDF15564B64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096120" y="4331760"/>
                  <a:ext cx="547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D9C55DA9-21DF-4E62-953C-86D39744EBCF}"/>
                    </a:ext>
                  </a:extLst>
                </p14:cNvPr>
                <p14:cNvContentPartPr/>
                <p14:nvPr/>
              </p14:nvContentPartPr>
              <p14:xfrm>
                <a:off x="3203040" y="4453440"/>
                <a:ext cx="217800" cy="15624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D9C55DA9-21DF-4E62-953C-86D39744EBC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194400" y="4444800"/>
                  <a:ext cx="235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F0B5D100-8E58-4351-8C6E-F4525F9C8EC4}"/>
                    </a:ext>
                  </a:extLst>
                </p14:cNvPr>
                <p14:cNvContentPartPr/>
                <p14:nvPr/>
              </p14:nvContentPartPr>
              <p14:xfrm>
                <a:off x="3451080" y="4480800"/>
                <a:ext cx="131040" cy="16524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F0B5D100-8E58-4351-8C6E-F4525F9C8EC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442440" y="4472160"/>
                  <a:ext cx="148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4538000C-1B2B-4981-86E8-940DD2DC4D66}"/>
                    </a:ext>
                  </a:extLst>
                </p14:cNvPr>
                <p14:cNvContentPartPr/>
                <p14:nvPr/>
              </p14:nvContentPartPr>
              <p14:xfrm>
                <a:off x="3443880" y="4567920"/>
                <a:ext cx="95400" cy="2628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4538000C-1B2B-4981-86E8-940DD2DC4D6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434880" y="4559280"/>
                  <a:ext cx="1130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1B020193-D2DB-49F0-B5E0-A716E2A51BB7}"/>
                    </a:ext>
                  </a:extLst>
                </p14:cNvPr>
                <p14:cNvContentPartPr/>
                <p14:nvPr/>
              </p14:nvContentPartPr>
              <p14:xfrm>
                <a:off x="3458640" y="4502400"/>
                <a:ext cx="169920" cy="3924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1B020193-D2DB-49F0-B5E0-A716E2A51BB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449640" y="4493400"/>
                  <a:ext cx="1875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6AC94E52-2036-442D-9937-1D67484B209D}"/>
                    </a:ext>
                  </a:extLst>
                </p14:cNvPr>
                <p14:cNvContentPartPr/>
                <p14:nvPr/>
              </p14:nvContentPartPr>
              <p14:xfrm>
                <a:off x="3664200" y="4480440"/>
                <a:ext cx="216000" cy="18720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6AC94E52-2036-442D-9937-1D67484B209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655560" y="4471800"/>
                  <a:ext cx="2336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FCCF1614-4AC0-4E1A-8C7C-13BCAB8EFF63}"/>
                    </a:ext>
                  </a:extLst>
                </p14:cNvPr>
                <p14:cNvContentPartPr/>
                <p14:nvPr/>
              </p14:nvContentPartPr>
              <p14:xfrm>
                <a:off x="3813240" y="4398720"/>
                <a:ext cx="327600" cy="23112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FCCF1614-4AC0-4E1A-8C7C-13BCAB8EFF6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804600" y="4389720"/>
                  <a:ext cx="345240" cy="24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upo 264">
            <a:extLst>
              <a:ext uri="{FF2B5EF4-FFF2-40B4-BE49-F238E27FC236}">
                <a16:creationId xmlns:a16="http://schemas.microsoft.com/office/drawing/2014/main" id="{4480AAF8-7F06-487C-A32D-7FA5DD12080A}"/>
              </a:ext>
            </a:extLst>
          </p:cNvPr>
          <p:cNvGrpSpPr/>
          <p:nvPr/>
        </p:nvGrpSpPr>
        <p:grpSpPr>
          <a:xfrm>
            <a:off x="4431000" y="4450560"/>
            <a:ext cx="1942200" cy="206640"/>
            <a:chOff x="4431000" y="4450560"/>
            <a:chExt cx="1942200" cy="2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04947C6B-B30B-4981-85C9-B1511919A403}"/>
                    </a:ext>
                  </a:extLst>
                </p14:cNvPr>
                <p14:cNvContentPartPr/>
                <p14:nvPr/>
              </p14:nvContentPartPr>
              <p14:xfrm>
                <a:off x="4431000" y="4500960"/>
                <a:ext cx="269640" cy="13500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04947C6B-B30B-4981-85C9-B1511919A40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422360" y="4491960"/>
                  <a:ext cx="2872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4B208A91-B4B4-470F-AC45-F66421850D34}"/>
                    </a:ext>
                  </a:extLst>
                </p14:cNvPr>
                <p14:cNvContentPartPr/>
                <p14:nvPr/>
              </p14:nvContentPartPr>
              <p14:xfrm>
                <a:off x="4746360" y="4507080"/>
                <a:ext cx="180360" cy="11232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4B208A91-B4B4-470F-AC45-F66421850D3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737360" y="4498440"/>
                  <a:ext cx="198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DDA6E595-BED3-4933-B1C4-F91821B948E3}"/>
                    </a:ext>
                  </a:extLst>
                </p14:cNvPr>
                <p14:cNvContentPartPr/>
                <p14:nvPr/>
              </p14:nvContentPartPr>
              <p14:xfrm>
                <a:off x="4955880" y="4486920"/>
                <a:ext cx="150480" cy="13428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DDA6E595-BED3-4933-B1C4-F91821B948E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946880" y="4477920"/>
                  <a:ext cx="168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A9D00B21-D6D7-4309-8CCF-678A1C90F393}"/>
                    </a:ext>
                  </a:extLst>
                </p14:cNvPr>
                <p14:cNvContentPartPr/>
                <p14:nvPr/>
              </p14:nvContentPartPr>
              <p14:xfrm>
                <a:off x="5176200" y="4450560"/>
                <a:ext cx="113760" cy="16740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A9D00B21-D6D7-4309-8CCF-678A1C90F39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167200" y="4441560"/>
                  <a:ext cx="131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1AE61CE9-C673-41F2-9BE0-A6ED79B5A454}"/>
                    </a:ext>
                  </a:extLst>
                </p14:cNvPr>
                <p14:cNvContentPartPr/>
                <p14:nvPr/>
              </p14:nvContentPartPr>
              <p14:xfrm>
                <a:off x="5371320" y="4474680"/>
                <a:ext cx="134640" cy="14076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1AE61CE9-C673-41F2-9BE0-A6ED79B5A45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362680" y="4466040"/>
                  <a:ext cx="1522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F07C837B-4E47-4D0C-BA5E-CE8F06CAC0B7}"/>
                    </a:ext>
                  </a:extLst>
                </p14:cNvPr>
                <p14:cNvContentPartPr/>
                <p14:nvPr/>
              </p14:nvContentPartPr>
              <p14:xfrm>
                <a:off x="5358360" y="4549200"/>
                <a:ext cx="85680" cy="1908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F07C837B-4E47-4D0C-BA5E-CE8F06CAC0B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349720" y="4540200"/>
                  <a:ext cx="1033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3679302D-A69E-4F89-8FDB-965207A1B9CA}"/>
                    </a:ext>
                  </a:extLst>
                </p14:cNvPr>
                <p14:cNvContentPartPr/>
                <p14:nvPr/>
              </p14:nvContentPartPr>
              <p14:xfrm>
                <a:off x="5352600" y="4479720"/>
                <a:ext cx="209520" cy="3456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3679302D-A69E-4F89-8FDB-965207A1B9C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343960" y="4471080"/>
                  <a:ext cx="227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995882E0-A4D1-41F6-B9C7-8884E2EFF04B}"/>
                    </a:ext>
                  </a:extLst>
                </p14:cNvPr>
                <p14:cNvContentPartPr/>
                <p14:nvPr/>
              </p14:nvContentPartPr>
              <p14:xfrm>
                <a:off x="5537640" y="4478280"/>
                <a:ext cx="384480" cy="14544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995882E0-A4D1-41F6-B9C7-8884E2EFF04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528640" y="4469640"/>
                  <a:ext cx="4021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F63F6374-FCDA-4684-93A0-37923881A0D5}"/>
                    </a:ext>
                  </a:extLst>
                </p14:cNvPr>
                <p14:cNvContentPartPr/>
                <p14:nvPr/>
              </p14:nvContentPartPr>
              <p14:xfrm>
                <a:off x="5716920" y="4470720"/>
                <a:ext cx="301680" cy="4968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F63F6374-FCDA-4684-93A0-37923881A0D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708280" y="4462080"/>
                  <a:ext cx="3193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3405E397-A88B-4606-B852-F01A597670D0}"/>
                    </a:ext>
                  </a:extLst>
                </p14:cNvPr>
                <p14:cNvContentPartPr/>
                <p14:nvPr/>
              </p14:nvContentPartPr>
              <p14:xfrm>
                <a:off x="6031920" y="4452000"/>
                <a:ext cx="252720" cy="20520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3405E397-A88B-4606-B852-F01A597670D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023280" y="4443360"/>
                  <a:ext cx="2703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01AA22E7-C6C0-481D-8853-E90C63D494CE}"/>
                    </a:ext>
                  </a:extLst>
                </p14:cNvPr>
                <p14:cNvContentPartPr/>
                <p14:nvPr/>
              </p14:nvContentPartPr>
              <p14:xfrm>
                <a:off x="6367080" y="4622280"/>
                <a:ext cx="6120" cy="432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01AA22E7-C6C0-481D-8853-E90C63D494C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358080" y="4613280"/>
                  <a:ext cx="2376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E5556B5-8D84-4CC2-9F25-46D54A39BFE1}"/>
              </a:ext>
            </a:extLst>
          </p:cNvPr>
          <p:cNvGrpSpPr/>
          <p:nvPr/>
        </p:nvGrpSpPr>
        <p:grpSpPr>
          <a:xfrm>
            <a:off x="8028840" y="2383800"/>
            <a:ext cx="1908000" cy="1374120"/>
            <a:chOff x="8028840" y="2383800"/>
            <a:chExt cx="1908000" cy="13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F53C7CD6-6F75-4193-A0D8-74290E6537BB}"/>
                    </a:ext>
                  </a:extLst>
                </p14:cNvPr>
                <p14:cNvContentPartPr/>
                <p14:nvPr/>
              </p14:nvContentPartPr>
              <p14:xfrm>
                <a:off x="8320440" y="2565960"/>
                <a:ext cx="176760" cy="22320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F53C7CD6-6F75-4193-A0D8-74290E6537B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311440" y="2557320"/>
                  <a:ext cx="1944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02730071-73A6-4FC6-9F84-3238B83C43A3}"/>
                    </a:ext>
                  </a:extLst>
                </p14:cNvPr>
                <p14:cNvContentPartPr/>
                <p14:nvPr/>
              </p14:nvContentPartPr>
              <p14:xfrm>
                <a:off x="8647320" y="2677200"/>
                <a:ext cx="149400" cy="1080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02730071-73A6-4FC6-9F84-3238B83C43A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638320" y="2668200"/>
                  <a:ext cx="1670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C508740A-9052-43E8-B54C-D9BAB32E0265}"/>
                    </a:ext>
                  </a:extLst>
                </p14:cNvPr>
                <p14:cNvContentPartPr/>
                <p14:nvPr/>
              </p14:nvContentPartPr>
              <p14:xfrm>
                <a:off x="8680800" y="2734800"/>
                <a:ext cx="124200" cy="1404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C508740A-9052-43E8-B54C-D9BAB32E026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672160" y="2726160"/>
                  <a:ext cx="141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942AB387-8326-4CDA-B3F8-723A95F67919}"/>
                    </a:ext>
                  </a:extLst>
                </p14:cNvPr>
                <p14:cNvContentPartPr/>
                <p14:nvPr/>
              </p14:nvContentPartPr>
              <p14:xfrm>
                <a:off x="8907600" y="2659560"/>
                <a:ext cx="170640" cy="11232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942AB387-8326-4CDA-B3F8-723A95F6791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898600" y="2650560"/>
                  <a:ext cx="1882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443720BB-734A-4A7F-B3A2-63397F0B78EB}"/>
                    </a:ext>
                  </a:extLst>
                </p14:cNvPr>
                <p14:cNvContentPartPr/>
                <p14:nvPr/>
              </p14:nvContentPartPr>
              <p14:xfrm>
                <a:off x="8324400" y="3118200"/>
                <a:ext cx="219600" cy="17424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443720BB-734A-4A7F-B3A2-63397F0B78E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315400" y="3109560"/>
                  <a:ext cx="2372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FBAFCA64-500A-410B-961A-27CBA98E678A}"/>
                    </a:ext>
                  </a:extLst>
                </p14:cNvPr>
                <p14:cNvContentPartPr/>
                <p14:nvPr/>
              </p14:nvContentPartPr>
              <p14:xfrm>
                <a:off x="8559840" y="3216840"/>
                <a:ext cx="108000" cy="11196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FBAFCA64-500A-410B-961A-27CBA98E678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551200" y="3207840"/>
                  <a:ext cx="125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AC0CAEB3-B694-400B-9B49-EA35C95D9D6F}"/>
                    </a:ext>
                  </a:extLst>
                </p14:cNvPr>
                <p14:cNvContentPartPr/>
                <p14:nvPr/>
              </p14:nvContentPartPr>
              <p14:xfrm>
                <a:off x="8882040" y="3184080"/>
                <a:ext cx="142920" cy="1512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AC0CAEB3-B694-400B-9B49-EA35C95D9D6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873400" y="3175080"/>
                  <a:ext cx="1605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ADBD8E67-CA5D-446C-9EC8-C3127A64B8CC}"/>
                    </a:ext>
                  </a:extLst>
                </p14:cNvPr>
                <p14:cNvContentPartPr/>
                <p14:nvPr/>
              </p14:nvContentPartPr>
              <p14:xfrm>
                <a:off x="8904720" y="3276600"/>
                <a:ext cx="101520" cy="1188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ADBD8E67-CA5D-446C-9EC8-C3127A64B8C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896080" y="3267960"/>
                  <a:ext cx="1191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7CF2DBAA-88DE-4E2D-A400-7DFD574AD4FB}"/>
                    </a:ext>
                  </a:extLst>
                </p14:cNvPr>
                <p14:cNvContentPartPr/>
                <p14:nvPr/>
              </p14:nvContentPartPr>
              <p14:xfrm>
                <a:off x="9176880" y="3068880"/>
                <a:ext cx="163440" cy="18000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7CF2DBAA-88DE-4E2D-A400-7DFD574AD4F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167880" y="3059880"/>
                  <a:ext cx="181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0700C7EE-C8DC-4680-9C4C-CC67FA2D2E9D}"/>
                    </a:ext>
                  </a:extLst>
                </p14:cNvPr>
                <p14:cNvContentPartPr/>
                <p14:nvPr/>
              </p14:nvContentPartPr>
              <p14:xfrm>
                <a:off x="9410520" y="3115680"/>
                <a:ext cx="182160" cy="11988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0700C7EE-C8DC-4680-9C4C-CC67FA2D2E9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401880" y="3107040"/>
                  <a:ext cx="199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640599A1-6421-409D-9BA1-7A6B4122221B}"/>
                    </a:ext>
                  </a:extLst>
                </p14:cNvPr>
                <p14:cNvContentPartPr/>
                <p14:nvPr/>
              </p14:nvContentPartPr>
              <p14:xfrm>
                <a:off x="8053680" y="2406480"/>
                <a:ext cx="1545120" cy="3204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640599A1-6421-409D-9BA1-7A6B4122221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045040" y="2397480"/>
                  <a:ext cx="1562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3402AAEB-FDD6-41B7-8B64-9509870ACD9A}"/>
                    </a:ext>
                  </a:extLst>
                </p14:cNvPr>
                <p14:cNvContentPartPr/>
                <p14:nvPr/>
              </p14:nvContentPartPr>
              <p14:xfrm>
                <a:off x="8028840" y="2446440"/>
                <a:ext cx="1894320" cy="131148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3402AAEB-FDD6-41B7-8B64-9509870ACD9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019840" y="2437800"/>
                  <a:ext cx="1911960" cy="13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82ADFB32-AD5B-4FF5-AA03-065FD789A2EC}"/>
                    </a:ext>
                  </a:extLst>
                </p14:cNvPr>
                <p14:cNvContentPartPr/>
                <p14:nvPr/>
              </p14:nvContentPartPr>
              <p14:xfrm>
                <a:off x="9795720" y="2383800"/>
                <a:ext cx="141120" cy="110484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82ADFB32-AD5B-4FF5-AA03-065FD789A2E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786720" y="2374800"/>
                  <a:ext cx="158760" cy="112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400D70D7-95DC-4493-A777-DCE4F6325BF9}"/>
                  </a:ext>
                </a:extLst>
              </p14:cNvPr>
              <p14:cNvContentPartPr/>
              <p14:nvPr/>
            </p14:nvContentPartPr>
            <p14:xfrm>
              <a:off x="3520629" y="1349308"/>
              <a:ext cx="141840" cy="7740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400D70D7-95DC-4493-A777-DCE4F6325BF9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3511629" y="1340668"/>
                <a:ext cx="15948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72547BDF-D190-4C64-B2A4-5E0549268DF7}"/>
                  </a:ext>
                </a:extLst>
              </p14:cNvPr>
              <p14:cNvContentPartPr/>
              <p14:nvPr/>
            </p14:nvContentPartPr>
            <p14:xfrm>
              <a:off x="2750949" y="960868"/>
              <a:ext cx="592560" cy="27360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72547BDF-D190-4C64-B2A4-5E0549268DF7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2741949" y="951868"/>
                <a:ext cx="61020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3E582866-9596-4746-A707-6D817908CC85}"/>
                  </a:ext>
                </a:extLst>
              </p14:cNvPr>
              <p14:cNvContentPartPr/>
              <p14:nvPr/>
            </p14:nvContentPartPr>
            <p14:xfrm>
              <a:off x="2640789" y="1088308"/>
              <a:ext cx="78120" cy="13968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3E582866-9596-4746-A707-6D817908CC85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2632149" y="1079668"/>
                <a:ext cx="9576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D0FF7E18-2BDA-40BA-9975-8DA25F350376}"/>
                  </a:ext>
                </a:extLst>
              </p14:cNvPr>
              <p14:cNvContentPartPr/>
              <p14:nvPr/>
            </p14:nvContentPartPr>
            <p14:xfrm>
              <a:off x="2637549" y="1085068"/>
              <a:ext cx="205920" cy="18756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D0FF7E18-2BDA-40BA-9975-8DA25F350376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2628549" y="1076068"/>
                <a:ext cx="223560" cy="20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o 25">
            <a:extLst>
              <a:ext uri="{FF2B5EF4-FFF2-40B4-BE49-F238E27FC236}">
                <a16:creationId xmlns:a16="http://schemas.microsoft.com/office/drawing/2014/main" id="{4E1BA640-F386-49F8-A924-4FC6A8FF06FC}"/>
              </a:ext>
            </a:extLst>
          </p:cNvPr>
          <p:cNvGrpSpPr/>
          <p:nvPr/>
        </p:nvGrpSpPr>
        <p:grpSpPr>
          <a:xfrm>
            <a:off x="7311069" y="318268"/>
            <a:ext cx="3900960" cy="683280"/>
            <a:chOff x="7311069" y="318268"/>
            <a:chExt cx="3900960" cy="68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CBDA6781-0BC8-4BFB-BF2A-A038A8D6212F}"/>
                    </a:ext>
                  </a:extLst>
                </p14:cNvPr>
                <p14:cNvContentPartPr/>
                <p14:nvPr/>
              </p14:nvContentPartPr>
              <p14:xfrm>
                <a:off x="7468029" y="318268"/>
                <a:ext cx="3574440" cy="18864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CBDA6781-0BC8-4BFB-BF2A-A038A8D6212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459389" y="309628"/>
                  <a:ext cx="35920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1FDB59D6-F47B-47CA-B544-89440CE1EF3E}"/>
                    </a:ext>
                  </a:extLst>
                </p14:cNvPr>
                <p14:cNvContentPartPr/>
                <p14:nvPr/>
              </p14:nvContentPartPr>
              <p14:xfrm>
                <a:off x="7311069" y="353188"/>
                <a:ext cx="3900960" cy="64836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1FDB59D6-F47B-47CA-B544-89440CE1EF3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302429" y="344188"/>
                  <a:ext cx="3918600" cy="66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30" name="Entrada de lápiz 29">
                <a:extLst>
                  <a:ext uri="{FF2B5EF4-FFF2-40B4-BE49-F238E27FC236}">
                    <a16:creationId xmlns:a16="http://schemas.microsoft.com/office/drawing/2014/main" id="{61E06B2A-7343-41D2-8909-AF7977B4F8EE}"/>
                  </a:ext>
                </a:extLst>
              </p14:cNvPr>
              <p14:cNvContentPartPr/>
              <p14:nvPr/>
            </p14:nvContentPartPr>
            <p14:xfrm>
              <a:off x="3270789" y="398548"/>
              <a:ext cx="546840" cy="510120"/>
            </p14:xfrm>
          </p:contentPart>
        </mc:Choice>
        <mc:Fallback xmlns="">
          <p:pic>
            <p:nvPicPr>
              <p:cNvPr id="30" name="Entrada de lápiz 29">
                <a:extLst>
                  <a:ext uri="{FF2B5EF4-FFF2-40B4-BE49-F238E27FC236}">
                    <a16:creationId xmlns:a16="http://schemas.microsoft.com/office/drawing/2014/main" id="{61E06B2A-7343-41D2-8909-AF7977B4F8EE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3261789" y="389548"/>
                <a:ext cx="564480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71EE58CF-0A3B-4CB4-AA9A-164A0763C835}"/>
                  </a:ext>
                </a:extLst>
              </p14:cNvPr>
              <p14:cNvContentPartPr/>
              <p14:nvPr/>
            </p14:nvContentPartPr>
            <p14:xfrm>
              <a:off x="9641349" y="1320868"/>
              <a:ext cx="127800" cy="66600"/>
            </p14:xfrm>
          </p:contentPart>
        </mc:Choice>
        <mc:Fallback xmlns=""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71EE58CF-0A3B-4CB4-AA9A-164A0763C835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9632709" y="1311868"/>
                <a:ext cx="145440" cy="8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upo 33">
            <a:extLst>
              <a:ext uri="{FF2B5EF4-FFF2-40B4-BE49-F238E27FC236}">
                <a16:creationId xmlns:a16="http://schemas.microsoft.com/office/drawing/2014/main" id="{934D0884-E686-48D5-865F-B24F62D059E3}"/>
              </a:ext>
            </a:extLst>
          </p:cNvPr>
          <p:cNvGrpSpPr/>
          <p:nvPr/>
        </p:nvGrpSpPr>
        <p:grpSpPr>
          <a:xfrm>
            <a:off x="9546309" y="1827748"/>
            <a:ext cx="106560" cy="189360"/>
            <a:chOff x="9546309" y="1827748"/>
            <a:chExt cx="106560" cy="1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95BE782F-E2E2-46D8-ADB1-8F0C9ACE80AF}"/>
                    </a:ext>
                  </a:extLst>
                </p14:cNvPr>
                <p14:cNvContentPartPr/>
                <p14:nvPr/>
              </p14:nvContentPartPr>
              <p14:xfrm>
                <a:off x="9546309" y="1827748"/>
                <a:ext cx="66600" cy="1447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95BE782F-E2E2-46D8-ADB1-8F0C9ACE80A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537309" y="1818748"/>
                  <a:ext cx="842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1A09357C-729A-4C5E-93AC-765C2B1B6B8F}"/>
                    </a:ext>
                  </a:extLst>
                </p14:cNvPr>
                <p14:cNvContentPartPr/>
                <p14:nvPr/>
              </p14:nvContentPartPr>
              <p14:xfrm>
                <a:off x="9572229" y="1842508"/>
                <a:ext cx="80640" cy="17460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1A09357C-729A-4C5E-93AC-765C2B1B6B8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563229" y="1833868"/>
                  <a:ext cx="9828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1F46C553-9AF7-4367-A44C-927D82DE8AA1}"/>
              </a:ext>
            </a:extLst>
          </p:cNvPr>
          <p:cNvGrpSpPr/>
          <p:nvPr/>
        </p:nvGrpSpPr>
        <p:grpSpPr>
          <a:xfrm>
            <a:off x="11677509" y="1926028"/>
            <a:ext cx="201240" cy="217800"/>
            <a:chOff x="11677509" y="1926028"/>
            <a:chExt cx="20124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1DF9C60F-8531-44FD-BD59-D3605CB5CA62}"/>
                    </a:ext>
                  </a:extLst>
                </p14:cNvPr>
                <p14:cNvContentPartPr/>
                <p14:nvPr/>
              </p14:nvContentPartPr>
              <p14:xfrm>
                <a:off x="11677509" y="1926028"/>
                <a:ext cx="201240" cy="1713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1DF9C60F-8531-44FD-BD59-D3605CB5CA6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668509" y="1917028"/>
                  <a:ext cx="218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967A2163-CCC1-4B61-8C06-777D973D632A}"/>
                    </a:ext>
                  </a:extLst>
                </p14:cNvPr>
                <p14:cNvContentPartPr/>
                <p14:nvPr/>
              </p14:nvContentPartPr>
              <p14:xfrm>
                <a:off x="11679309" y="1963108"/>
                <a:ext cx="194040" cy="1807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967A2163-CCC1-4B61-8C06-777D973D632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670669" y="1954108"/>
                  <a:ext cx="21168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4A3FED02-444A-4312-94EA-C92966F43989}"/>
              </a:ext>
            </a:extLst>
          </p:cNvPr>
          <p:cNvGrpSpPr/>
          <p:nvPr/>
        </p:nvGrpSpPr>
        <p:grpSpPr>
          <a:xfrm>
            <a:off x="1448109" y="2948788"/>
            <a:ext cx="1740240" cy="700920"/>
            <a:chOff x="1448109" y="2948788"/>
            <a:chExt cx="1740240" cy="70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5E31800C-2587-4BD9-9A76-5588A8CB7620}"/>
                    </a:ext>
                  </a:extLst>
                </p14:cNvPr>
                <p14:cNvContentPartPr/>
                <p14:nvPr/>
              </p14:nvContentPartPr>
              <p14:xfrm>
                <a:off x="1459269" y="2948788"/>
                <a:ext cx="1528920" cy="882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5E31800C-2587-4BD9-9A76-5588A8CB762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450269" y="2939788"/>
                  <a:ext cx="15465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95279A36-EE25-4CA8-A15F-7DACF6EB97D0}"/>
                    </a:ext>
                  </a:extLst>
                </p14:cNvPr>
                <p14:cNvContentPartPr/>
                <p14:nvPr/>
              </p14:nvContentPartPr>
              <p14:xfrm>
                <a:off x="1448109" y="3005668"/>
                <a:ext cx="1740240" cy="64404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95279A36-EE25-4CA8-A15F-7DACF6EB97D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439469" y="2996668"/>
                  <a:ext cx="1757880" cy="66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48" name="Entrada de lápiz 47">
                <a:extLst>
                  <a:ext uri="{FF2B5EF4-FFF2-40B4-BE49-F238E27FC236}">
                    <a16:creationId xmlns:a16="http://schemas.microsoft.com/office/drawing/2014/main" id="{419E1BAC-81D8-4840-AF70-2C83AB053D4A}"/>
                  </a:ext>
                </a:extLst>
              </p14:cNvPr>
              <p14:cNvContentPartPr/>
              <p14:nvPr/>
            </p14:nvContentPartPr>
            <p14:xfrm>
              <a:off x="2804229" y="4178188"/>
              <a:ext cx="1002600" cy="72360"/>
            </p14:xfrm>
          </p:contentPart>
        </mc:Choice>
        <mc:Fallback xmlns="">
          <p:pic>
            <p:nvPicPr>
              <p:cNvPr id="48" name="Entrada de lápiz 47">
                <a:extLst>
                  <a:ext uri="{FF2B5EF4-FFF2-40B4-BE49-F238E27FC236}">
                    <a16:creationId xmlns:a16="http://schemas.microsoft.com/office/drawing/2014/main" id="{419E1BAC-81D8-4840-AF70-2C83AB053D4A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2795229" y="4169548"/>
                <a:ext cx="10202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50" name="Entrada de lápiz 49">
                <a:extLst>
                  <a:ext uri="{FF2B5EF4-FFF2-40B4-BE49-F238E27FC236}">
                    <a16:creationId xmlns:a16="http://schemas.microsoft.com/office/drawing/2014/main" id="{8EC2CDDA-FBD4-47C7-8EDD-CFAC6F715EDB}"/>
                  </a:ext>
                </a:extLst>
              </p14:cNvPr>
              <p14:cNvContentPartPr/>
              <p14:nvPr/>
            </p14:nvContentPartPr>
            <p14:xfrm>
              <a:off x="3151989" y="3190348"/>
              <a:ext cx="85680" cy="82080"/>
            </p14:xfrm>
          </p:contentPart>
        </mc:Choice>
        <mc:Fallback xmlns="">
          <p:pic>
            <p:nvPicPr>
              <p:cNvPr id="50" name="Entrada de lápiz 49">
                <a:extLst>
                  <a:ext uri="{FF2B5EF4-FFF2-40B4-BE49-F238E27FC236}">
                    <a16:creationId xmlns:a16="http://schemas.microsoft.com/office/drawing/2014/main" id="{8EC2CDDA-FBD4-47C7-8EDD-CFAC6F715EDB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3142989" y="3181708"/>
                <a:ext cx="103320" cy="9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upo 58">
            <a:extLst>
              <a:ext uri="{FF2B5EF4-FFF2-40B4-BE49-F238E27FC236}">
                <a16:creationId xmlns:a16="http://schemas.microsoft.com/office/drawing/2014/main" id="{6102033A-0A6F-45D2-A290-2840D806F0D3}"/>
              </a:ext>
            </a:extLst>
          </p:cNvPr>
          <p:cNvGrpSpPr/>
          <p:nvPr/>
        </p:nvGrpSpPr>
        <p:grpSpPr>
          <a:xfrm>
            <a:off x="9061389" y="1131148"/>
            <a:ext cx="672480" cy="267840"/>
            <a:chOff x="9061389" y="1131148"/>
            <a:chExt cx="67248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4F6F5A3D-3BEC-4E07-BF36-0796E7AD9B3B}"/>
                    </a:ext>
                  </a:extLst>
                </p14:cNvPr>
                <p14:cNvContentPartPr/>
                <p14:nvPr/>
              </p14:nvContentPartPr>
              <p14:xfrm>
                <a:off x="9154269" y="1331308"/>
                <a:ext cx="108720" cy="6732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4F6F5A3D-3BEC-4E07-BF36-0796E7AD9B3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145269" y="1322668"/>
                  <a:ext cx="1263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EE0AB2B8-A80F-428C-A8B5-D7C78545CFD1}"/>
                    </a:ext>
                  </a:extLst>
                </p14:cNvPr>
                <p14:cNvContentPartPr/>
                <p14:nvPr/>
              </p14:nvContentPartPr>
              <p14:xfrm>
                <a:off x="9617229" y="1345708"/>
                <a:ext cx="116640" cy="532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EE0AB2B8-A80F-428C-A8B5-D7C78545CFD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608589" y="1337068"/>
                  <a:ext cx="134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A74FC2A4-7C87-44F2-A328-D323EA7AE0F8}"/>
                    </a:ext>
                  </a:extLst>
                </p14:cNvPr>
                <p14:cNvContentPartPr/>
                <p14:nvPr/>
              </p14:nvContentPartPr>
              <p14:xfrm>
                <a:off x="9111789" y="1131148"/>
                <a:ext cx="30240" cy="842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A74FC2A4-7C87-44F2-A328-D323EA7AE0F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103149" y="1122508"/>
                  <a:ext cx="47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1CB2C747-8F3D-4FD4-AB6A-B1EF98890E35}"/>
                    </a:ext>
                  </a:extLst>
                </p14:cNvPr>
                <p14:cNvContentPartPr/>
                <p14:nvPr/>
              </p14:nvContentPartPr>
              <p14:xfrm>
                <a:off x="9069669" y="1217188"/>
                <a:ext cx="60840" cy="6840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1CB2C747-8F3D-4FD4-AB6A-B1EF98890E3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060669" y="1208188"/>
                  <a:ext cx="784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338E576F-F624-437F-A412-9EC28A35EFDA}"/>
                    </a:ext>
                  </a:extLst>
                </p14:cNvPr>
                <p14:cNvContentPartPr/>
                <p14:nvPr/>
              </p14:nvContentPartPr>
              <p14:xfrm>
                <a:off x="9061389" y="1227988"/>
                <a:ext cx="108720" cy="594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338E576F-F624-437F-A412-9EC28A35EFD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052389" y="1219348"/>
                  <a:ext cx="126360" cy="7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60" name="Entrada de lápiz 59">
                <a:extLst>
                  <a:ext uri="{FF2B5EF4-FFF2-40B4-BE49-F238E27FC236}">
                    <a16:creationId xmlns:a16="http://schemas.microsoft.com/office/drawing/2014/main" id="{02139F2F-85AB-42C9-B4D3-4A2242886D00}"/>
                  </a:ext>
                </a:extLst>
              </p14:cNvPr>
              <p14:cNvContentPartPr/>
              <p14:nvPr/>
            </p14:nvContentPartPr>
            <p14:xfrm>
              <a:off x="7682229" y="1873108"/>
              <a:ext cx="557280" cy="322920"/>
            </p14:xfrm>
          </p:contentPart>
        </mc:Choice>
        <mc:Fallback xmlns="">
          <p:pic>
            <p:nvPicPr>
              <p:cNvPr id="60" name="Entrada de lápiz 59">
                <a:extLst>
                  <a:ext uri="{FF2B5EF4-FFF2-40B4-BE49-F238E27FC236}">
                    <a16:creationId xmlns:a16="http://schemas.microsoft.com/office/drawing/2014/main" id="{02139F2F-85AB-42C9-B4D3-4A2242886D00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7673229" y="1864468"/>
                <a:ext cx="574920" cy="34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upo 62">
            <a:extLst>
              <a:ext uri="{FF2B5EF4-FFF2-40B4-BE49-F238E27FC236}">
                <a16:creationId xmlns:a16="http://schemas.microsoft.com/office/drawing/2014/main" id="{6A9D7C53-8364-4DD2-9751-A5A139BEEF42}"/>
              </a:ext>
            </a:extLst>
          </p:cNvPr>
          <p:cNvGrpSpPr/>
          <p:nvPr/>
        </p:nvGrpSpPr>
        <p:grpSpPr>
          <a:xfrm>
            <a:off x="6147909" y="4124908"/>
            <a:ext cx="994680" cy="86760"/>
            <a:chOff x="6147909" y="4124908"/>
            <a:chExt cx="994680" cy="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A7036892-4002-4C41-A9F0-4064E92A3660}"/>
                    </a:ext>
                  </a:extLst>
                </p14:cNvPr>
                <p14:cNvContentPartPr/>
                <p14:nvPr/>
              </p14:nvContentPartPr>
              <p14:xfrm>
                <a:off x="6147909" y="4124908"/>
                <a:ext cx="829440" cy="3024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A7036892-4002-4C41-A9F0-4064E92A366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139269" y="4116268"/>
                  <a:ext cx="847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E11E05F7-E6F5-4D90-82BD-3E392DEE44B5}"/>
                    </a:ext>
                  </a:extLst>
                </p14:cNvPr>
                <p14:cNvContentPartPr/>
                <p14:nvPr/>
              </p14:nvContentPartPr>
              <p14:xfrm>
                <a:off x="6179229" y="4172428"/>
                <a:ext cx="963360" cy="3924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E11E05F7-E6F5-4D90-82BD-3E392DEE44B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170589" y="4163428"/>
                  <a:ext cx="98100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04BD5FA5-B885-4ECE-A6CD-DA57116A07CB}"/>
              </a:ext>
            </a:extLst>
          </p:cNvPr>
          <p:cNvGrpSpPr/>
          <p:nvPr/>
        </p:nvGrpSpPr>
        <p:grpSpPr>
          <a:xfrm>
            <a:off x="1622349" y="4273948"/>
            <a:ext cx="5051160" cy="785880"/>
            <a:chOff x="1622349" y="4273948"/>
            <a:chExt cx="5051160" cy="78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19BF05FA-BC14-467D-B608-C822EA946142}"/>
                    </a:ext>
                  </a:extLst>
                </p14:cNvPr>
                <p14:cNvContentPartPr/>
                <p14:nvPr/>
              </p14:nvContentPartPr>
              <p14:xfrm>
                <a:off x="1701549" y="4289068"/>
                <a:ext cx="410400" cy="1512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19BF05FA-BC14-467D-B608-C822EA94614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692909" y="4280428"/>
                  <a:ext cx="4280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34EF2829-49A4-40C4-8B4F-229E4525ED5B}"/>
                    </a:ext>
                  </a:extLst>
                </p14:cNvPr>
                <p14:cNvContentPartPr/>
                <p14:nvPr/>
              </p14:nvContentPartPr>
              <p14:xfrm>
                <a:off x="1691469" y="4365748"/>
                <a:ext cx="374760" cy="273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34EF2829-49A4-40C4-8B4F-229E4525ED5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682829" y="4357108"/>
                  <a:ext cx="3924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3FC5C844-DF30-461C-9AC3-B5760785E1A3}"/>
                    </a:ext>
                  </a:extLst>
                </p14:cNvPr>
                <p14:cNvContentPartPr/>
                <p14:nvPr/>
              </p14:nvContentPartPr>
              <p14:xfrm>
                <a:off x="1622349" y="4931668"/>
                <a:ext cx="469800" cy="2448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3FC5C844-DF30-461C-9AC3-B5760785E1A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613349" y="4922668"/>
                  <a:ext cx="487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1718EE2D-DB7B-48AC-B79C-EB6438209039}"/>
                    </a:ext>
                  </a:extLst>
                </p14:cNvPr>
                <p14:cNvContentPartPr/>
                <p14:nvPr/>
              </p14:nvContentPartPr>
              <p14:xfrm>
                <a:off x="1696509" y="5025988"/>
                <a:ext cx="375480" cy="3384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1718EE2D-DB7B-48AC-B79C-EB643820903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687869" y="5017348"/>
                  <a:ext cx="3931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08A849C6-BE0A-4C52-B05B-86B258E5E94C}"/>
                    </a:ext>
                  </a:extLst>
                </p14:cNvPr>
                <p14:cNvContentPartPr/>
                <p14:nvPr/>
              </p14:nvContentPartPr>
              <p14:xfrm>
                <a:off x="2281869" y="4273948"/>
                <a:ext cx="4391640" cy="72828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08A849C6-BE0A-4C52-B05B-86B258E5E94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273229" y="4264948"/>
                  <a:ext cx="4409280" cy="74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3630C8F8-B27C-4237-98C0-98ED837215A7}"/>
              </a:ext>
            </a:extLst>
          </p:cNvPr>
          <p:cNvGrpSpPr/>
          <p:nvPr/>
        </p:nvGrpSpPr>
        <p:grpSpPr>
          <a:xfrm>
            <a:off x="11225709" y="373708"/>
            <a:ext cx="303480" cy="278280"/>
            <a:chOff x="11225709" y="373708"/>
            <a:chExt cx="30348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1BA80265-6EB9-4105-80C5-36F03DF813C4}"/>
                    </a:ext>
                  </a:extLst>
                </p14:cNvPr>
                <p14:cNvContentPartPr/>
                <p14:nvPr/>
              </p14:nvContentPartPr>
              <p14:xfrm>
                <a:off x="11255589" y="441028"/>
                <a:ext cx="141120" cy="21096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1BA80265-6EB9-4105-80C5-36F03DF813C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246589" y="432388"/>
                  <a:ext cx="1587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1837EA2E-F4C4-463D-8106-03E9509859CA}"/>
                    </a:ext>
                  </a:extLst>
                </p14:cNvPr>
                <p14:cNvContentPartPr/>
                <p14:nvPr/>
              </p14:nvContentPartPr>
              <p14:xfrm>
                <a:off x="11243709" y="373708"/>
                <a:ext cx="144360" cy="2534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1837EA2E-F4C4-463D-8106-03E9509859C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234709" y="365068"/>
                  <a:ext cx="1620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A61E9985-6021-46C8-BAD0-AC2D9BB1D191}"/>
                    </a:ext>
                  </a:extLst>
                </p14:cNvPr>
                <p14:cNvContentPartPr/>
                <p14:nvPr/>
              </p14:nvContentPartPr>
              <p14:xfrm>
                <a:off x="11225709" y="525268"/>
                <a:ext cx="303480" cy="3276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A61E9985-6021-46C8-BAD0-AC2D9BB1D19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216709" y="516268"/>
                  <a:ext cx="321120" cy="50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94266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975D25E-ABB9-4C96-9316-3B97E42AB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6" y="0"/>
            <a:ext cx="5248275" cy="34956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F1A972A1-64A9-45DA-A9FF-5B7F7AFAB748}"/>
                  </a:ext>
                </a:extLst>
              </p14:cNvPr>
              <p14:cNvContentPartPr/>
              <p14:nvPr/>
            </p14:nvContentPartPr>
            <p14:xfrm>
              <a:off x="6552647" y="519427"/>
              <a:ext cx="100080" cy="1008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F1A972A1-64A9-45DA-A9FF-5B7F7AFAB7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44007" y="510787"/>
                <a:ext cx="117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1" name="Entrada de lápiz 160">
                <a:extLst>
                  <a:ext uri="{FF2B5EF4-FFF2-40B4-BE49-F238E27FC236}">
                    <a16:creationId xmlns:a16="http://schemas.microsoft.com/office/drawing/2014/main" id="{00EF90BE-A3CC-4C51-9A1C-7DA52D43F1C3}"/>
                  </a:ext>
                </a:extLst>
              </p14:cNvPr>
              <p14:cNvContentPartPr/>
              <p14:nvPr/>
            </p14:nvContentPartPr>
            <p14:xfrm>
              <a:off x="909647" y="3374227"/>
              <a:ext cx="4181400" cy="117720"/>
            </p14:xfrm>
          </p:contentPart>
        </mc:Choice>
        <mc:Fallback xmlns="">
          <p:pic>
            <p:nvPicPr>
              <p:cNvPr id="161" name="Entrada de lápiz 160">
                <a:extLst>
                  <a:ext uri="{FF2B5EF4-FFF2-40B4-BE49-F238E27FC236}">
                    <a16:creationId xmlns:a16="http://schemas.microsoft.com/office/drawing/2014/main" id="{00EF90BE-A3CC-4C51-9A1C-7DA52D43F1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0647" y="3365227"/>
                <a:ext cx="41990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5" name="Entrada de lápiz 84">
                <a:extLst>
                  <a:ext uri="{FF2B5EF4-FFF2-40B4-BE49-F238E27FC236}">
                    <a16:creationId xmlns:a16="http://schemas.microsoft.com/office/drawing/2014/main" id="{389478EC-5743-422A-94EF-0F64942A5E30}"/>
                  </a:ext>
                </a:extLst>
              </p14:cNvPr>
              <p14:cNvContentPartPr/>
              <p14:nvPr/>
            </p14:nvContentPartPr>
            <p14:xfrm>
              <a:off x="2065607" y="3673027"/>
              <a:ext cx="28440" cy="81720"/>
            </p14:xfrm>
          </p:contentPart>
        </mc:Choice>
        <mc:Fallback xmlns="">
          <p:pic>
            <p:nvPicPr>
              <p:cNvPr id="85" name="Entrada de lápiz 84">
                <a:extLst>
                  <a:ext uri="{FF2B5EF4-FFF2-40B4-BE49-F238E27FC236}">
                    <a16:creationId xmlns:a16="http://schemas.microsoft.com/office/drawing/2014/main" id="{389478EC-5743-422A-94EF-0F64942A5E3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56967" y="3664027"/>
                <a:ext cx="460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6" name="Entrada de lápiz 85">
                <a:extLst>
                  <a:ext uri="{FF2B5EF4-FFF2-40B4-BE49-F238E27FC236}">
                    <a16:creationId xmlns:a16="http://schemas.microsoft.com/office/drawing/2014/main" id="{E70106B4-F362-490E-9AC4-976EDAFB15A9}"/>
                  </a:ext>
                </a:extLst>
              </p14:cNvPr>
              <p14:cNvContentPartPr/>
              <p14:nvPr/>
            </p14:nvContentPartPr>
            <p14:xfrm>
              <a:off x="2024927" y="3637027"/>
              <a:ext cx="177120" cy="140400"/>
            </p14:xfrm>
          </p:contentPart>
        </mc:Choice>
        <mc:Fallback xmlns="">
          <p:pic>
            <p:nvPicPr>
              <p:cNvPr id="86" name="Entrada de lápiz 85">
                <a:extLst>
                  <a:ext uri="{FF2B5EF4-FFF2-40B4-BE49-F238E27FC236}">
                    <a16:creationId xmlns:a16="http://schemas.microsoft.com/office/drawing/2014/main" id="{E70106B4-F362-490E-9AC4-976EDAFB15A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15927" y="3628027"/>
                <a:ext cx="1947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7" name="Entrada de lápiz 86">
                <a:extLst>
                  <a:ext uri="{FF2B5EF4-FFF2-40B4-BE49-F238E27FC236}">
                    <a16:creationId xmlns:a16="http://schemas.microsoft.com/office/drawing/2014/main" id="{7A9583B8-5B96-44FA-8003-E67DB29B08F6}"/>
                  </a:ext>
                </a:extLst>
              </p14:cNvPr>
              <p14:cNvContentPartPr/>
              <p14:nvPr/>
            </p14:nvContentPartPr>
            <p14:xfrm>
              <a:off x="2243087" y="3638107"/>
              <a:ext cx="119160" cy="137880"/>
            </p14:xfrm>
          </p:contentPart>
        </mc:Choice>
        <mc:Fallback xmlns="">
          <p:pic>
            <p:nvPicPr>
              <p:cNvPr id="87" name="Entrada de lápiz 86">
                <a:extLst>
                  <a:ext uri="{FF2B5EF4-FFF2-40B4-BE49-F238E27FC236}">
                    <a16:creationId xmlns:a16="http://schemas.microsoft.com/office/drawing/2014/main" id="{7A9583B8-5B96-44FA-8003-E67DB29B08F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34447" y="3629467"/>
                <a:ext cx="13680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8" name="Entrada de lápiz 87">
                <a:extLst>
                  <a:ext uri="{FF2B5EF4-FFF2-40B4-BE49-F238E27FC236}">
                    <a16:creationId xmlns:a16="http://schemas.microsoft.com/office/drawing/2014/main" id="{33506B77-E311-4904-9CD5-279424ACE5FC}"/>
                  </a:ext>
                </a:extLst>
              </p14:cNvPr>
              <p14:cNvContentPartPr/>
              <p14:nvPr/>
            </p14:nvContentPartPr>
            <p14:xfrm>
              <a:off x="2783807" y="3691387"/>
              <a:ext cx="132120" cy="106560"/>
            </p14:xfrm>
          </p:contentPart>
        </mc:Choice>
        <mc:Fallback xmlns="">
          <p:pic>
            <p:nvPicPr>
              <p:cNvPr id="88" name="Entrada de lápiz 87">
                <a:extLst>
                  <a:ext uri="{FF2B5EF4-FFF2-40B4-BE49-F238E27FC236}">
                    <a16:creationId xmlns:a16="http://schemas.microsoft.com/office/drawing/2014/main" id="{33506B77-E311-4904-9CD5-279424ACE5F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74807" y="3682387"/>
                <a:ext cx="14976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9" name="Entrada de lápiz 88">
                <a:extLst>
                  <a:ext uri="{FF2B5EF4-FFF2-40B4-BE49-F238E27FC236}">
                    <a16:creationId xmlns:a16="http://schemas.microsoft.com/office/drawing/2014/main" id="{2C0B35C3-E84D-4BA3-AE4A-C3A376F9CC6F}"/>
                  </a:ext>
                </a:extLst>
              </p14:cNvPr>
              <p14:cNvContentPartPr/>
              <p14:nvPr/>
            </p14:nvContentPartPr>
            <p14:xfrm>
              <a:off x="2997647" y="3675187"/>
              <a:ext cx="24480" cy="123120"/>
            </p14:xfrm>
          </p:contentPart>
        </mc:Choice>
        <mc:Fallback xmlns="">
          <p:pic>
            <p:nvPicPr>
              <p:cNvPr id="89" name="Entrada de lápiz 88">
                <a:extLst>
                  <a:ext uri="{FF2B5EF4-FFF2-40B4-BE49-F238E27FC236}">
                    <a16:creationId xmlns:a16="http://schemas.microsoft.com/office/drawing/2014/main" id="{2C0B35C3-E84D-4BA3-AE4A-C3A376F9CC6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89007" y="3666187"/>
                <a:ext cx="421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0" name="Entrada de lápiz 89">
                <a:extLst>
                  <a:ext uri="{FF2B5EF4-FFF2-40B4-BE49-F238E27FC236}">
                    <a16:creationId xmlns:a16="http://schemas.microsoft.com/office/drawing/2014/main" id="{24AC8815-DC87-4757-B359-E61D45544D23}"/>
                  </a:ext>
                </a:extLst>
              </p14:cNvPr>
              <p14:cNvContentPartPr/>
              <p14:nvPr/>
            </p14:nvContentPartPr>
            <p14:xfrm>
              <a:off x="2933567" y="3659707"/>
              <a:ext cx="169920" cy="25560"/>
            </p14:xfrm>
          </p:contentPart>
        </mc:Choice>
        <mc:Fallback xmlns="">
          <p:pic>
            <p:nvPicPr>
              <p:cNvPr id="90" name="Entrada de lápiz 89">
                <a:extLst>
                  <a:ext uri="{FF2B5EF4-FFF2-40B4-BE49-F238E27FC236}">
                    <a16:creationId xmlns:a16="http://schemas.microsoft.com/office/drawing/2014/main" id="{24AC8815-DC87-4757-B359-E61D45544D2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24567" y="3651067"/>
                <a:ext cx="1875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1" name="Entrada de lápiz 90">
                <a:extLst>
                  <a:ext uri="{FF2B5EF4-FFF2-40B4-BE49-F238E27FC236}">
                    <a16:creationId xmlns:a16="http://schemas.microsoft.com/office/drawing/2014/main" id="{C10F3FED-FE9C-48A2-9625-2EF5273FB870}"/>
                  </a:ext>
                </a:extLst>
              </p14:cNvPr>
              <p14:cNvContentPartPr/>
              <p14:nvPr/>
            </p14:nvContentPartPr>
            <p14:xfrm>
              <a:off x="2957327" y="3736387"/>
              <a:ext cx="131040" cy="9360"/>
            </p14:xfrm>
          </p:contentPart>
        </mc:Choice>
        <mc:Fallback xmlns="">
          <p:pic>
            <p:nvPicPr>
              <p:cNvPr id="91" name="Entrada de lápiz 90">
                <a:extLst>
                  <a:ext uri="{FF2B5EF4-FFF2-40B4-BE49-F238E27FC236}">
                    <a16:creationId xmlns:a16="http://schemas.microsoft.com/office/drawing/2014/main" id="{C10F3FED-FE9C-48A2-9625-2EF5273FB87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948687" y="3727747"/>
                <a:ext cx="1486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2" name="Entrada de lápiz 91">
                <a:extLst>
                  <a:ext uri="{FF2B5EF4-FFF2-40B4-BE49-F238E27FC236}">
                    <a16:creationId xmlns:a16="http://schemas.microsoft.com/office/drawing/2014/main" id="{C7CD56EB-B6FE-4ABA-A25E-E7148A834200}"/>
                  </a:ext>
                </a:extLst>
              </p14:cNvPr>
              <p14:cNvContentPartPr/>
              <p14:nvPr/>
            </p14:nvContentPartPr>
            <p14:xfrm>
              <a:off x="3244607" y="3670147"/>
              <a:ext cx="53280" cy="124200"/>
            </p14:xfrm>
          </p:contentPart>
        </mc:Choice>
        <mc:Fallback xmlns="">
          <p:pic>
            <p:nvPicPr>
              <p:cNvPr id="92" name="Entrada de lápiz 91">
                <a:extLst>
                  <a:ext uri="{FF2B5EF4-FFF2-40B4-BE49-F238E27FC236}">
                    <a16:creationId xmlns:a16="http://schemas.microsoft.com/office/drawing/2014/main" id="{C7CD56EB-B6FE-4ABA-A25E-E7148A83420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35607" y="3661507"/>
                <a:ext cx="7092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3" name="Entrada de lápiz 92">
                <a:extLst>
                  <a:ext uri="{FF2B5EF4-FFF2-40B4-BE49-F238E27FC236}">
                    <a16:creationId xmlns:a16="http://schemas.microsoft.com/office/drawing/2014/main" id="{24098B12-72DF-4318-A4AE-0E47E4ED6873}"/>
                  </a:ext>
                </a:extLst>
              </p14:cNvPr>
              <p14:cNvContentPartPr/>
              <p14:nvPr/>
            </p14:nvContentPartPr>
            <p14:xfrm>
              <a:off x="3161087" y="3644227"/>
              <a:ext cx="193320" cy="49320"/>
            </p14:xfrm>
          </p:contentPart>
        </mc:Choice>
        <mc:Fallback xmlns="">
          <p:pic>
            <p:nvPicPr>
              <p:cNvPr id="93" name="Entrada de lápiz 92">
                <a:extLst>
                  <a:ext uri="{FF2B5EF4-FFF2-40B4-BE49-F238E27FC236}">
                    <a16:creationId xmlns:a16="http://schemas.microsoft.com/office/drawing/2014/main" id="{24098B12-72DF-4318-A4AE-0E47E4ED687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52087" y="3635587"/>
                <a:ext cx="2109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4" name="Entrada de lápiz 93">
                <a:extLst>
                  <a:ext uri="{FF2B5EF4-FFF2-40B4-BE49-F238E27FC236}">
                    <a16:creationId xmlns:a16="http://schemas.microsoft.com/office/drawing/2014/main" id="{5CDD9D6A-9E9B-4658-A737-4408BF6EDF19}"/>
                  </a:ext>
                </a:extLst>
              </p14:cNvPr>
              <p14:cNvContentPartPr/>
              <p14:nvPr/>
            </p14:nvContentPartPr>
            <p14:xfrm>
              <a:off x="3211487" y="3726667"/>
              <a:ext cx="330120" cy="138240"/>
            </p14:xfrm>
          </p:contentPart>
        </mc:Choice>
        <mc:Fallback xmlns="">
          <p:pic>
            <p:nvPicPr>
              <p:cNvPr id="94" name="Entrada de lápiz 93">
                <a:extLst>
                  <a:ext uri="{FF2B5EF4-FFF2-40B4-BE49-F238E27FC236}">
                    <a16:creationId xmlns:a16="http://schemas.microsoft.com/office/drawing/2014/main" id="{5CDD9D6A-9E9B-4658-A737-4408BF6EDF1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202487" y="3718027"/>
                <a:ext cx="3477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5" name="Entrada de lápiz 94">
                <a:extLst>
                  <a:ext uri="{FF2B5EF4-FFF2-40B4-BE49-F238E27FC236}">
                    <a16:creationId xmlns:a16="http://schemas.microsoft.com/office/drawing/2014/main" id="{A14C7C95-E410-4BD7-AE7A-E4774E4DA0CE}"/>
                  </a:ext>
                </a:extLst>
              </p14:cNvPr>
              <p14:cNvContentPartPr/>
              <p14:nvPr/>
            </p14:nvContentPartPr>
            <p14:xfrm>
              <a:off x="3868487" y="3672307"/>
              <a:ext cx="35640" cy="84240"/>
            </p14:xfrm>
          </p:contentPart>
        </mc:Choice>
        <mc:Fallback xmlns="">
          <p:pic>
            <p:nvPicPr>
              <p:cNvPr id="95" name="Entrada de lápiz 94">
                <a:extLst>
                  <a:ext uri="{FF2B5EF4-FFF2-40B4-BE49-F238E27FC236}">
                    <a16:creationId xmlns:a16="http://schemas.microsoft.com/office/drawing/2014/main" id="{A14C7C95-E410-4BD7-AE7A-E4774E4DA0C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859847" y="3663307"/>
                <a:ext cx="5328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6" name="Entrada de lápiz 95">
                <a:extLst>
                  <a:ext uri="{FF2B5EF4-FFF2-40B4-BE49-F238E27FC236}">
                    <a16:creationId xmlns:a16="http://schemas.microsoft.com/office/drawing/2014/main" id="{2CD22F72-DE54-43ED-9A06-8DC9519B0212}"/>
                  </a:ext>
                </a:extLst>
              </p14:cNvPr>
              <p14:cNvContentPartPr/>
              <p14:nvPr/>
            </p14:nvContentPartPr>
            <p14:xfrm>
              <a:off x="3788207" y="3640267"/>
              <a:ext cx="244080" cy="155160"/>
            </p14:xfrm>
          </p:contentPart>
        </mc:Choice>
        <mc:Fallback xmlns="">
          <p:pic>
            <p:nvPicPr>
              <p:cNvPr id="96" name="Entrada de lápiz 95">
                <a:extLst>
                  <a:ext uri="{FF2B5EF4-FFF2-40B4-BE49-F238E27FC236}">
                    <a16:creationId xmlns:a16="http://schemas.microsoft.com/office/drawing/2014/main" id="{2CD22F72-DE54-43ED-9A06-8DC9519B021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79567" y="3631627"/>
                <a:ext cx="2617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1" name="Entrada de lápiz 100">
                <a:extLst>
                  <a:ext uri="{FF2B5EF4-FFF2-40B4-BE49-F238E27FC236}">
                    <a16:creationId xmlns:a16="http://schemas.microsoft.com/office/drawing/2014/main" id="{66EFA08F-4CA5-4F49-8D7A-DE1FB2CEF2C8}"/>
                  </a:ext>
                </a:extLst>
              </p14:cNvPr>
              <p14:cNvContentPartPr/>
              <p14:nvPr/>
            </p14:nvContentPartPr>
            <p14:xfrm>
              <a:off x="4089167" y="3628027"/>
              <a:ext cx="152640" cy="150480"/>
            </p14:xfrm>
          </p:contentPart>
        </mc:Choice>
        <mc:Fallback xmlns="">
          <p:pic>
            <p:nvPicPr>
              <p:cNvPr id="101" name="Entrada de lápiz 100">
                <a:extLst>
                  <a:ext uri="{FF2B5EF4-FFF2-40B4-BE49-F238E27FC236}">
                    <a16:creationId xmlns:a16="http://schemas.microsoft.com/office/drawing/2014/main" id="{66EFA08F-4CA5-4F49-8D7A-DE1FB2CEF2C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080527" y="3619387"/>
                <a:ext cx="1702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2" name="Entrada de lápiz 101">
                <a:extLst>
                  <a:ext uri="{FF2B5EF4-FFF2-40B4-BE49-F238E27FC236}">
                    <a16:creationId xmlns:a16="http://schemas.microsoft.com/office/drawing/2014/main" id="{72B7486A-B42D-4F25-9E86-B4261E38B94D}"/>
                  </a:ext>
                </a:extLst>
              </p14:cNvPr>
              <p14:cNvContentPartPr/>
              <p14:nvPr/>
            </p14:nvContentPartPr>
            <p14:xfrm>
              <a:off x="4610447" y="3647827"/>
              <a:ext cx="135720" cy="99720"/>
            </p14:xfrm>
          </p:contentPart>
        </mc:Choice>
        <mc:Fallback xmlns="">
          <p:pic>
            <p:nvPicPr>
              <p:cNvPr id="102" name="Entrada de lápiz 101">
                <a:extLst>
                  <a:ext uri="{FF2B5EF4-FFF2-40B4-BE49-F238E27FC236}">
                    <a16:creationId xmlns:a16="http://schemas.microsoft.com/office/drawing/2014/main" id="{72B7486A-B42D-4F25-9E86-B4261E38B94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601807" y="3639187"/>
                <a:ext cx="1533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3" name="Entrada de lápiz 102">
                <a:extLst>
                  <a:ext uri="{FF2B5EF4-FFF2-40B4-BE49-F238E27FC236}">
                    <a16:creationId xmlns:a16="http://schemas.microsoft.com/office/drawing/2014/main" id="{7255ACFA-1EED-4809-A1FB-C23C08DAF7EB}"/>
                  </a:ext>
                </a:extLst>
              </p14:cNvPr>
              <p14:cNvContentPartPr/>
              <p14:nvPr/>
            </p14:nvContentPartPr>
            <p14:xfrm>
              <a:off x="4887647" y="3640987"/>
              <a:ext cx="32040" cy="137160"/>
            </p14:xfrm>
          </p:contentPart>
        </mc:Choice>
        <mc:Fallback xmlns="">
          <p:pic>
            <p:nvPicPr>
              <p:cNvPr id="103" name="Entrada de lápiz 102">
                <a:extLst>
                  <a:ext uri="{FF2B5EF4-FFF2-40B4-BE49-F238E27FC236}">
                    <a16:creationId xmlns:a16="http://schemas.microsoft.com/office/drawing/2014/main" id="{7255ACFA-1EED-4809-A1FB-C23C08DAF7E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878647" y="3632347"/>
                <a:ext cx="4968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4" name="Entrada de lápiz 103">
                <a:extLst>
                  <a:ext uri="{FF2B5EF4-FFF2-40B4-BE49-F238E27FC236}">
                    <a16:creationId xmlns:a16="http://schemas.microsoft.com/office/drawing/2014/main" id="{3BEFA520-2DCC-4E5D-8BEE-483DCDA4FF06}"/>
                  </a:ext>
                </a:extLst>
              </p14:cNvPr>
              <p14:cNvContentPartPr/>
              <p14:nvPr/>
            </p14:nvContentPartPr>
            <p14:xfrm>
              <a:off x="4792247" y="3640987"/>
              <a:ext cx="169200" cy="23400"/>
            </p14:xfrm>
          </p:contentPart>
        </mc:Choice>
        <mc:Fallback xmlns="">
          <p:pic>
            <p:nvPicPr>
              <p:cNvPr id="104" name="Entrada de lápiz 103">
                <a:extLst>
                  <a:ext uri="{FF2B5EF4-FFF2-40B4-BE49-F238E27FC236}">
                    <a16:creationId xmlns:a16="http://schemas.microsoft.com/office/drawing/2014/main" id="{3BEFA520-2DCC-4E5D-8BEE-483DCDA4FF0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783247" y="3631987"/>
                <a:ext cx="1868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5" name="Entrada de lápiz 104">
                <a:extLst>
                  <a:ext uri="{FF2B5EF4-FFF2-40B4-BE49-F238E27FC236}">
                    <a16:creationId xmlns:a16="http://schemas.microsoft.com/office/drawing/2014/main" id="{F38641CB-3D19-45C4-97DE-33874884B621}"/>
                  </a:ext>
                </a:extLst>
              </p14:cNvPr>
              <p14:cNvContentPartPr/>
              <p14:nvPr/>
            </p14:nvContentPartPr>
            <p14:xfrm>
              <a:off x="4830407" y="3705067"/>
              <a:ext cx="190800" cy="14040"/>
            </p14:xfrm>
          </p:contentPart>
        </mc:Choice>
        <mc:Fallback xmlns="">
          <p:pic>
            <p:nvPicPr>
              <p:cNvPr id="105" name="Entrada de lápiz 104">
                <a:extLst>
                  <a:ext uri="{FF2B5EF4-FFF2-40B4-BE49-F238E27FC236}">
                    <a16:creationId xmlns:a16="http://schemas.microsoft.com/office/drawing/2014/main" id="{F38641CB-3D19-45C4-97DE-33874884B62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821407" y="3696427"/>
                <a:ext cx="20844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6" name="Entrada de lápiz 105">
                <a:extLst>
                  <a:ext uri="{FF2B5EF4-FFF2-40B4-BE49-F238E27FC236}">
                    <a16:creationId xmlns:a16="http://schemas.microsoft.com/office/drawing/2014/main" id="{4BD43F03-9658-4B50-A9AB-7638D1BA72F7}"/>
                  </a:ext>
                </a:extLst>
              </p14:cNvPr>
              <p14:cNvContentPartPr/>
              <p14:nvPr/>
            </p14:nvContentPartPr>
            <p14:xfrm>
              <a:off x="5134607" y="3663307"/>
              <a:ext cx="37440" cy="92160"/>
            </p14:xfrm>
          </p:contentPart>
        </mc:Choice>
        <mc:Fallback xmlns="">
          <p:pic>
            <p:nvPicPr>
              <p:cNvPr id="106" name="Entrada de lápiz 105">
                <a:extLst>
                  <a:ext uri="{FF2B5EF4-FFF2-40B4-BE49-F238E27FC236}">
                    <a16:creationId xmlns:a16="http://schemas.microsoft.com/office/drawing/2014/main" id="{4BD43F03-9658-4B50-A9AB-7638D1BA72F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125967" y="3654307"/>
                <a:ext cx="550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7" name="Entrada de lápiz 106">
                <a:extLst>
                  <a:ext uri="{FF2B5EF4-FFF2-40B4-BE49-F238E27FC236}">
                    <a16:creationId xmlns:a16="http://schemas.microsoft.com/office/drawing/2014/main" id="{389EFA0C-57A2-4AA8-A955-0B646C5F3950}"/>
                  </a:ext>
                </a:extLst>
              </p14:cNvPr>
              <p14:cNvContentPartPr/>
              <p14:nvPr/>
            </p14:nvContentPartPr>
            <p14:xfrm>
              <a:off x="5032007" y="3624427"/>
              <a:ext cx="205560" cy="36360"/>
            </p14:xfrm>
          </p:contentPart>
        </mc:Choice>
        <mc:Fallback xmlns="">
          <p:pic>
            <p:nvPicPr>
              <p:cNvPr id="107" name="Entrada de lápiz 106">
                <a:extLst>
                  <a:ext uri="{FF2B5EF4-FFF2-40B4-BE49-F238E27FC236}">
                    <a16:creationId xmlns:a16="http://schemas.microsoft.com/office/drawing/2014/main" id="{389EFA0C-57A2-4AA8-A955-0B646C5F395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023007" y="3615427"/>
                <a:ext cx="2232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8" name="Entrada de lápiz 107">
                <a:extLst>
                  <a:ext uri="{FF2B5EF4-FFF2-40B4-BE49-F238E27FC236}">
                    <a16:creationId xmlns:a16="http://schemas.microsoft.com/office/drawing/2014/main" id="{28B849CC-32CB-4E96-8E95-9E31EDAE323C}"/>
                  </a:ext>
                </a:extLst>
              </p14:cNvPr>
              <p14:cNvContentPartPr/>
              <p14:nvPr/>
            </p14:nvContentPartPr>
            <p14:xfrm>
              <a:off x="5122727" y="3707227"/>
              <a:ext cx="69480" cy="21960"/>
            </p14:xfrm>
          </p:contentPart>
        </mc:Choice>
        <mc:Fallback xmlns="">
          <p:pic>
            <p:nvPicPr>
              <p:cNvPr id="108" name="Entrada de lápiz 107">
                <a:extLst>
                  <a:ext uri="{FF2B5EF4-FFF2-40B4-BE49-F238E27FC236}">
                    <a16:creationId xmlns:a16="http://schemas.microsoft.com/office/drawing/2014/main" id="{28B849CC-32CB-4E96-8E95-9E31EDAE323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113727" y="3698587"/>
                <a:ext cx="871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62" name="Entrada de lápiz 161">
                <a:extLst>
                  <a:ext uri="{FF2B5EF4-FFF2-40B4-BE49-F238E27FC236}">
                    <a16:creationId xmlns:a16="http://schemas.microsoft.com/office/drawing/2014/main" id="{3F0917D8-28C1-41B5-A2B1-90DBBF1AFC80}"/>
                  </a:ext>
                </a:extLst>
              </p14:cNvPr>
              <p14:cNvContentPartPr/>
              <p14:nvPr/>
            </p14:nvContentPartPr>
            <p14:xfrm>
              <a:off x="824687" y="3355507"/>
              <a:ext cx="4568040" cy="615240"/>
            </p14:xfrm>
          </p:contentPart>
        </mc:Choice>
        <mc:Fallback xmlns="">
          <p:pic>
            <p:nvPicPr>
              <p:cNvPr id="162" name="Entrada de lápiz 161">
                <a:extLst>
                  <a:ext uri="{FF2B5EF4-FFF2-40B4-BE49-F238E27FC236}">
                    <a16:creationId xmlns:a16="http://schemas.microsoft.com/office/drawing/2014/main" id="{3F0917D8-28C1-41B5-A2B1-90DBBF1AFC8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16047" y="3346867"/>
                <a:ext cx="4585680" cy="63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upo 185">
            <a:extLst>
              <a:ext uri="{FF2B5EF4-FFF2-40B4-BE49-F238E27FC236}">
                <a16:creationId xmlns:a16="http://schemas.microsoft.com/office/drawing/2014/main" id="{A8649045-C2F6-48A9-98E0-830B3B6C607A}"/>
              </a:ext>
            </a:extLst>
          </p:cNvPr>
          <p:cNvGrpSpPr/>
          <p:nvPr/>
        </p:nvGrpSpPr>
        <p:grpSpPr>
          <a:xfrm>
            <a:off x="6343127" y="4452067"/>
            <a:ext cx="1481400" cy="334080"/>
            <a:chOff x="6343127" y="4452067"/>
            <a:chExt cx="14814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4AE4D2F0-C9EC-4AC9-96D7-F8739209DE8E}"/>
                    </a:ext>
                  </a:extLst>
                </p14:cNvPr>
                <p14:cNvContentPartPr/>
                <p14:nvPr/>
              </p14:nvContentPartPr>
              <p14:xfrm>
                <a:off x="6343127" y="4500667"/>
                <a:ext cx="134280" cy="20808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4AE4D2F0-C9EC-4AC9-96D7-F8739209DE8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34487" y="4492027"/>
                  <a:ext cx="151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01A7B4A2-DEE8-4CD4-92A4-3628FCA8CB5C}"/>
                    </a:ext>
                  </a:extLst>
                </p14:cNvPr>
                <p14:cNvContentPartPr/>
                <p14:nvPr/>
              </p14:nvContentPartPr>
              <p14:xfrm>
                <a:off x="6536807" y="4638547"/>
                <a:ext cx="11160" cy="9900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01A7B4A2-DEE8-4CD4-92A4-3628FCA8CB5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527807" y="4629907"/>
                  <a:ext cx="28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041BDD14-9F30-4B05-931B-A6FDB5C1D329}"/>
                    </a:ext>
                  </a:extLst>
                </p14:cNvPr>
                <p14:cNvContentPartPr/>
                <p14:nvPr/>
              </p14:nvContentPartPr>
              <p14:xfrm>
                <a:off x="6477407" y="4645027"/>
                <a:ext cx="160920" cy="12888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041BDD14-9F30-4B05-931B-A6FDB5C1D32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68407" y="4636387"/>
                  <a:ext cx="178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8D1A871C-05EB-41D3-AE39-1A4399F4F4FE}"/>
                    </a:ext>
                  </a:extLst>
                </p14:cNvPr>
                <p14:cNvContentPartPr/>
                <p14:nvPr/>
              </p14:nvContentPartPr>
              <p14:xfrm>
                <a:off x="6646247" y="4682107"/>
                <a:ext cx="118080" cy="10404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8D1A871C-05EB-41D3-AE39-1A4399F4F4F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637607" y="4673107"/>
                  <a:ext cx="135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FFC29ECC-F18D-461D-BF47-8342614B5D54}"/>
                    </a:ext>
                  </a:extLst>
                </p14:cNvPr>
                <p14:cNvContentPartPr/>
                <p14:nvPr/>
              </p14:nvContentPartPr>
              <p14:xfrm>
                <a:off x="6875567" y="4655107"/>
                <a:ext cx="138960" cy="1260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FFC29ECC-F18D-461D-BF47-8342614B5D5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866927" y="4646467"/>
                  <a:ext cx="1566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6531E70D-249C-4414-87EF-4F80F82EDA83}"/>
                    </a:ext>
                  </a:extLst>
                </p14:cNvPr>
                <p14:cNvContentPartPr/>
                <p14:nvPr/>
              </p14:nvContentPartPr>
              <p14:xfrm>
                <a:off x="6939647" y="4703347"/>
                <a:ext cx="57600" cy="1296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6531E70D-249C-4414-87EF-4F80F82EDA8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931007" y="4694347"/>
                  <a:ext cx="75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F7F6FDD3-7631-41DF-856D-5716B94E64A2}"/>
                    </a:ext>
                  </a:extLst>
                </p14:cNvPr>
                <p14:cNvContentPartPr/>
                <p14:nvPr/>
              </p14:nvContentPartPr>
              <p14:xfrm>
                <a:off x="7133687" y="4452067"/>
                <a:ext cx="207360" cy="21312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F7F6FDD3-7631-41DF-856D-5716B94E64A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125047" y="4443067"/>
                  <a:ext cx="225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A46B717A-6842-43B1-822E-FA2EB6BAACDB}"/>
                    </a:ext>
                  </a:extLst>
                </p14:cNvPr>
                <p14:cNvContentPartPr/>
                <p14:nvPr/>
              </p14:nvContentPartPr>
              <p14:xfrm>
                <a:off x="7431767" y="4614787"/>
                <a:ext cx="65520" cy="8424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A46B717A-6842-43B1-822E-FA2EB6BAACD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422767" y="4606147"/>
                  <a:ext cx="83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E27AE734-12F0-4714-96C2-3FABCD60F949}"/>
                    </a:ext>
                  </a:extLst>
                </p14:cNvPr>
                <p14:cNvContentPartPr/>
                <p14:nvPr/>
              </p14:nvContentPartPr>
              <p14:xfrm>
                <a:off x="7472087" y="4544587"/>
                <a:ext cx="33480" cy="3276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E27AE734-12F0-4714-96C2-3FABCD60F94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463087" y="4535587"/>
                  <a:ext cx="511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B1B490DB-2981-443E-B5E2-6DF7ECE48105}"/>
                    </a:ext>
                  </a:extLst>
                </p14:cNvPr>
                <p14:cNvContentPartPr/>
                <p14:nvPr/>
              </p14:nvContentPartPr>
              <p14:xfrm>
                <a:off x="7725887" y="4646827"/>
                <a:ext cx="98640" cy="1116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B1B490DB-2981-443E-B5E2-6DF7ECE4810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716887" y="4638187"/>
                  <a:ext cx="116280" cy="2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92" name="Entrada de lápiz 191">
                <a:extLst>
                  <a:ext uri="{FF2B5EF4-FFF2-40B4-BE49-F238E27FC236}">
                    <a16:creationId xmlns:a16="http://schemas.microsoft.com/office/drawing/2014/main" id="{D6FC058F-36DC-4449-8B3F-5BE29744EE1C}"/>
                  </a:ext>
                </a:extLst>
              </p14:cNvPr>
              <p14:cNvContentPartPr/>
              <p14:nvPr/>
            </p14:nvContentPartPr>
            <p14:xfrm>
              <a:off x="7916327" y="4470787"/>
              <a:ext cx="110160" cy="158760"/>
            </p14:xfrm>
          </p:contentPart>
        </mc:Choice>
        <mc:Fallback xmlns="">
          <p:pic>
            <p:nvPicPr>
              <p:cNvPr id="192" name="Entrada de lápiz 191">
                <a:extLst>
                  <a:ext uri="{FF2B5EF4-FFF2-40B4-BE49-F238E27FC236}">
                    <a16:creationId xmlns:a16="http://schemas.microsoft.com/office/drawing/2014/main" id="{D6FC058F-36DC-4449-8B3F-5BE29744EE1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907327" y="4461787"/>
                <a:ext cx="12780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77" name="Entrada de lápiz 276">
                <a:extLst>
                  <a:ext uri="{FF2B5EF4-FFF2-40B4-BE49-F238E27FC236}">
                    <a16:creationId xmlns:a16="http://schemas.microsoft.com/office/drawing/2014/main" id="{242C0CF3-B000-4616-A3EF-6FEA5590BAEE}"/>
                  </a:ext>
                </a:extLst>
              </p14:cNvPr>
              <p14:cNvContentPartPr/>
              <p14:nvPr/>
            </p14:nvContentPartPr>
            <p14:xfrm>
              <a:off x="4261607" y="5645467"/>
              <a:ext cx="216720" cy="18000"/>
            </p14:xfrm>
          </p:contentPart>
        </mc:Choice>
        <mc:Fallback xmlns="">
          <p:pic>
            <p:nvPicPr>
              <p:cNvPr id="277" name="Entrada de lápiz 276">
                <a:extLst>
                  <a:ext uri="{FF2B5EF4-FFF2-40B4-BE49-F238E27FC236}">
                    <a16:creationId xmlns:a16="http://schemas.microsoft.com/office/drawing/2014/main" id="{242C0CF3-B000-4616-A3EF-6FEA5590BAEE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252607" y="5636827"/>
                <a:ext cx="2343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79" name="Entrada de lápiz 278">
                <a:extLst>
                  <a:ext uri="{FF2B5EF4-FFF2-40B4-BE49-F238E27FC236}">
                    <a16:creationId xmlns:a16="http://schemas.microsoft.com/office/drawing/2014/main" id="{89C82F81-CB24-4B17-BB64-6B13A8F76E01}"/>
                  </a:ext>
                </a:extLst>
              </p14:cNvPr>
              <p14:cNvContentPartPr/>
              <p14:nvPr/>
            </p14:nvContentPartPr>
            <p14:xfrm>
              <a:off x="2967047" y="5316067"/>
              <a:ext cx="67680" cy="55800"/>
            </p14:xfrm>
          </p:contentPart>
        </mc:Choice>
        <mc:Fallback xmlns="">
          <p:pic>
            <p:nvPicPr>
              <p:cNvPr id="279" name="Entrada de lápiz 278">
                <a:extLst>
                  <a:ext uri="{FF2B5EF4-FFF2-40B4-BE49-F238E27FC236}">
                    <a16:creationId xmlns:a16="http://schemas.microsoft.com/office/drawing/2014/main" id="{89C82F81-CB24-4B17-BB64-6B13A8F76E01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958047" y="5307067"/>
                <a:ext cx="8532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83" name="Entrada de lápiz 282">
                <a:extLst>
                  <a:ext uri="{FF2B5EF4-FFF2-40B4-BE49-F238E27FC236}">
                    <a16:creationId xmlns:a16="http://schemas.microsoft.com/office/drawing/2014/main" id="{025F6633-BA91-4D16-9126-CC8D2A5832C7}"/>
                  </a:ext>
                </a:extLst>
              </p14:cNvPr>
              <p14:cNvContentPartPr/>
              <p14:nvPr/>
            </p14:nvContentPartPr>
            <p14:xfrm>
              <a:off x="4348367" y="4707667"/>
              <a:ext cx="52920" cy="250200"/>
            </p14:xfrm>
          </p:contentPart>
        </mc:Choice>
        <mc:Fallback xmlns="">
          <p:pic>
            <p:nvPicPr>
              <p:cNvPr id="283" name="Entrada de lápiz 282">
                <a:extLst>
                  <a:ext uri="{FF2B5EF4-FFF2-40B4-BE49-F238E27FC236}">
                    <a16:creationId xmlns:a16="http://schemas.microsoft.com/office/drawing/2014/main" id="{025F6633-BA91-4D16-9126-CC8D2A5832C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339367" y="4699027"/>
                <a:ext cx="7056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85" name="Entrada de lápiz 284">
                <a:extLst>
                  <a:ext uri="{FF2B5EF4-FFF2-40B4-BE49-F238E27FC236}">
                    <a16:creationId xmlns:a16="http://schemas.microsoft.com/office/drawing/2014/main" id="{8EC3E659-A000-4E3B-A5D4-90042006962D}"/>
                  </a:ext>
                </a:extLst>
              </p14:cNvPr>
              <p14:cNvContentPartPr/>
              <p14:nvPr/>
            </p14:nvContentPartPr>
            <p14:xfrm>
              <a:off x="2999447" y="4677787"/>
              <a:ext cx="63000" cy="276840"/>
            </p14:xfrm>
          </p:contentPart>
        </mc:Choice>
        <mc:Fallback xmlns="">
          <p:pic>
            <p:nvPicPr>
              <p:cNvPr id="285" name="Entrada de lápiz 284">
                <a:extLst>
                  <a:ext uri="{FF2B5EF4-FFF2-40B4-BE49-F238E27FC236}">
                    <a16:creationId xmlns:a16="http://schemas.microsoft.com/office/drawing/2014/main" id="{8EC3E659-A000-4E3B-A5D4-90042006962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990447" y="4668787"/>
                <a:ext cx="8064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46" name="Entrada de lápiz 245">
                <a:extLst>
                  <a:ext uri="{FF2B5EF4-FFF2-40B4-BE49-F238E27FC236}">
                    <a16:creationId xmlns:a16="http://schemas.microsoft.com/office/drawing/2014/main" id="{1CDD8C89-6CBB-4CD2-88C2-058AA6AC13D1}"/>
                  </a:ext>
                </a:extLst>
              </p14:cNvPr>
              <p14:cNvContentPartPr/>
              <p14:nvPr/>
            </p14:nvContentPartPr>
            <p14:xfrm>
              <a:off x="9024767" y="4563307"/>
              <a:ext cx="315360" cy="23040"/>
            </p14:xfrm>
          </p:contentPart>
        </mc:Choice>
        <mc:Fallback xmlns="">
          <p:pic>
            <p:nvPicPr>
              <p:cNvPr id="246" name="Entrada de lápiz 245">
                <a:extLst>
                  <a:ext uri="{FF2B5EF4-FFF2-40B4-BE49-F238E27FC236}">
                    <a16:creationId xmlns:a16="http://schemas.microsoft.com/office/drawing/2014/main" id="{1CDD8C89-6CBB-4CD2-88C2-058AA6AC13D1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9016127" y="4554667"/>
                <a:ext cx="3330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47" name="Entrada de lápiz 246">
                <a:extLst>
                  <a:ext uri="{FF2B5EF4-FFF2-40B4-BE49-F238E27FC236}">
                    <a16:creationId xmlns:a16="http://schemas.microsoft.com/office/drawing/2014/main" id="{B8255EC4-E4CD-436E-B711-5782C5A043D7}"/>
                  </a:ext>
                </a:extLst>
              </p14:cNvPr>
              <p14:cNvContentPartPr/>
              <p14:nvPr/>
            </p14:nvContentPartPr>
            <p14:xfrm>
              <a:off x="9333287" y="4500307"/>
              <a:ext cx="133200" cy="142200"/>
            </p14:xfrm>
          </p:contentPart>
        </mc:Choice>
        <mc:Fallback xmlns="">
          <p:pic>
            <p:nvPicPr>
              <p:cNvPr id="247" name="Entrada de lápiz 246">
                <a:extLst>
                  <a:ext uri="{FF2B5EF4-FFF2-40B4-BE49-F238E27FC236}">
                    <a16:creationId xmlns:a16="http://schemas.microsoft.com/office/drawing/2014/main" id="{B8255EC4-E4CD-436E-B711-5782C5A043D7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324287" y="4491667"/>
                <a:ext cx="1508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48" name="Entrada de lápiz 247">
                <a:extLst>
                  <a:ext uri="{FF2B5EF4-FFF2-40B4-BE49-F238E27FC236}">
                    <a16:creationId xmlns:a16="http://schemas.microsoft.com/office/drawing/2014/main" id="{A534C314-055D-4D7D-8BE2-25C7DA742B8F}"/>
                  </a:ext>
                </a:extLst>
              </p14:cNvPr>
              <p14:cNvContentPartPr/>
              <p14:nvPr/>
            </p14:nvContentPartPr>
            <p14:xfrm>
              <a:off x="9624527" y="4388347"/>
              <a:ext cx="231120" cy="182160"/>
            </p14:xfrm>
          </p:contentPart>
        </mc:Choice>
        <mc:Fallback xmlns="">
          <p:pic>
            <p:nvPicPr>
              <p:cNvPr id="248" name="Entrada de lápiz 247">
                <a:extLst>
                  <a:ext uri="{FF2B5EF4-FFF2-40B4-BE49-F238E27FC236}">
                    <a16:creationId xmlns:a16="http://schemas.microsoft.com/office/drawing/2014/main" id="{A534C314-055D-4D7D-8BE2-25C7DA742B8F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9615527" y="4379347"/>
                <a:ext cx="24876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49" name="Entrada de lápiz 248">
                <a:extLst>
                  <a:ext uri="{FF2B5EF4-FFF2-40B4-BE49-F238E27FC236}">
                    <a16:creationId xmlns:a16="http://schemas.microsoft.com/office/drawing/2014/main" id="{EEA74A2F-A886-4801-B781-E338E968D499}"/>
                  </a:ext>
                </a:extLst>
              </p14:cNvPr>
              <p14:cNvContentPartPr/>
              <p14:nvPr/>
            </p14:nvContentPartPr>
            <p14:xfrm>
              <a:off x="9926567" y="4450987"/>
              <a:ext cx="46440" cy="140040"/>
            </p14:xfrm>
          </p:contentPart>
        </mc:Choice>
        <mc:Fallback xmlns="">
          <p:pic>
            <p:nvPicPr>
              <p:cNvPr id="249" name="Entrada de lápiz 248">
                <a:extLst>
                  <a:ext uri="{FF2B5EF4-FFF2-40B4-BE49-F238E27FC236}">
                    <a16:creationId xmlns:a16="http://schemas.microsoft.com/office/drawing/2014/main" id="{EEA74A2F-A886-4801-B781-E338E968D49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9917567" y="4441987"/>
                <a:ext cx="640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50" name="Entrada de lápiz 249">
                <a:extLst>
                  <a:ext uri="{FF2B5EF4-FFF2-40B4-BE49-F238E27FC236}">
                    <a16:creationId xmlns:a16="http://schemas.microsoft.com/office/drawing/2014/main" id="{3EA8405E-358C-4169-A8CF-5CFF7D4BF297}"/>
                  </a:ext>
                </a:extLst>
              </p14:cNvPr>
              <p14:cNvContentPartPr/>
              <p14:nvPr/>
            </p14:nvContentPartPr>
            <p14:xfrm>
              <a:off x="9936287" y="4378267"/>
              <a:ext cx="37440" cy="87840"/>
            </p14:xfrm>
          </p:contentPart>
        </mc:Choice>
        <mc:Fallback xmlns="">
          <p:pic>
            <p:nvPicPr>
              <p:cNvPr id="250" name="Entrada de lápiz 249">
                <a:extLst>
                  <a:ext uri="{FF2B5EF4-FFF2-40B4-BE49-F238E27FC236}">
                    <a16:creationId xmlns:a16="http://schemas.microsoft.com/office/drawing/2014/main" id="{3EA8405E-358C-4169-A8CF-5CFF7D4BF297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9927287" y="4369627"/>
                <a:ext cx="5508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51" name="Entrada de lápiz 250">
                <a:extLst>
                  <a:ext uri="{FF2B5EF4-FFF2-40B4-BE49-F238E27FC236}">
                    <a16:creationId xmlns:a16="http://schemas.microsoft.com/office/drawing/2014/main" id="{E099100C-72E7-4C3F-B2D1-1EA7ECD69C34}"/>
                  </a:ext>
                </a:extLst>
              </p14:cNvPr>
              <p14:cNvContentPartPr/>
              <p14:nvPr/>
            </p14:nvContentPartPr>
            <p14:xfrm>
              <a:off x="10093247" y="4404547"/>
              <a:ext cx="174600" cy="163080"/>
            </p14:xfrm>
          </p:contentPart>
        </mc:Choice>
        <mc:Fallback xmlns="">
          <p:pic>
            <p:nvPicPr>
              <p:cNvPr id="251" name="Entrada de lápiz 250">
                <a:extLst>
                  <a:ext uri="{FF2B5EF4-FFF2-40B4-BE49-F238E27FC236}">
                    <a16:creationId xmlns:a16="http://schemas.microsoft.com/office/drawing/2014/main" id="{E099100C-72E7-4C3F-B2D1-1EA7ECD69C34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0084247" y="4395547"/>
                <a:ext cx="1922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52" name="Entrada de lápiz 251">
                <a:extLst>
                  <a:ext uri="{FF2B5EF4-FFF2-40B4-BE49-F238E27FC236}">
                    <a16:creationId xmlns:a16="http://schemas.microsoft.com/office/drawing/2014/main" id="{7DCAA77B-F0ED-412E-B440-33D877EAB283}"/>
                  </a:ext>
                </a:extLst>
              </p14:cNvPr>
              <p14:cNvContentPartPr/>
              <p14:nvPr/>
            </p14:nvContentPartPr>
            <p14:xfrm>
              <a:off x="10447847" y="4381507"/>
              <a:ext cx="95400" cy="155520"/>
            </p14:xfrm>
          </p:contentPart>
        </mc:Choice>
        <mc:Fallback xmlns="">
          <p:pic>
            <p:nvPicPr>
              <p:cNvPr id="252" name="Entrada de lápiz 251">
                <a:extLst>
                  <a:ext uri="{FF2B5EF4-FFF2-40B4-BE49-F238E27FC236}">
                    <a16:creationId xmlns:a16="http://schemas.microsoft.com/office/drawing/2014/main" id="{7DCAA77B-F0ED-412E-B440-33D877EAB283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0439207" y="4372507"/>
                <a:ext cx="1130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53" name="Entrada de lápiz 252">
                <a:extLst>
                  <a:ext uri="{FF2B5EF4-FFF2-40B4-BE49-F238E27FC236}">
                    <a16:creationId xmlns:a16="http://schemas.microsoft.com/office/drawing/2014/main" id="{9FB04E4B-102A-4FFF-83C3-4617946930F5}"/>
                  </a:ext>
                </a:extLst>
              </p14:cNvPr>
              <p14:cNvContentPartPr/>
              <p14:nvPr/>
            </p14:nvContentPartPr>
            <p14:xfrm>
              <a:off x="10650527" y="4432627"/>
              <a:ext cx="184320" cy="122400"/>
            </p14:xfrm>
          </p:contentPart>
        </mc:Choice>
        <mc:Fallback xmlns="">
          <p:pic>
            <p:nvPicPr>
              <p:cNvPr id="253" name="Entrada de lápiz 252">
                <a:extLst>
                  <a:ext uri="{FF2B5EF4-FFF2-40B4-BE49-F238E27FC236}">
                    <a16:creationId xmlns:a16="http://schemas.microsoft.com/office/drawing/2014/main" id="{9FB04E4B-102A-4FFF-83C3-4617946930F5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0641527" y="4423987"/>
                <a:ext cx="2019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26" name="Entrada de lápiz 325">
                <a:extLst>
                  <a:ext uri="{FF2B5EF4-FFF2-40B4-BE49-F238E27FC236}">
                    <a16:creationId xmlns:a16="http://schemas.microsoft.com/office/drawing/2014/main" id="{FEB46F86-7194-4649-97DF-DC7CD368BAF2}"/>
                  </a:ext>
                </a:extLst>
              </p14:cNvPr>
              <p14:cNvContentPartPr/>
              <p14:nvPr/>
            </p14:nvContentPartPr>
            <p14:xfrm>
              <a:off x="9306647" y="4539187"/>
              <a:ext cx="65880" cy="49320"/>
            </p14:xfrm>
          </p:contentPart>
        </mc:Choice>
        <mc:Fallback xmlns="">
          <p:pic>
            <p:nvPicPr>
              <p:cNvPr id="326" name="Entrada de lápiz 325">
                <a:extLst>
                  <a:ext uri="{FF2B5EF4-FFF2-40B4-BE49-F238E27FC236}">
                    <a16:creationId xmlns:a16="http://schemas.microsoft.com/office/drawing/2014/main" id="{FEB46F86-7194-4649-97DF-DC7CD368BAF2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9297647" y="4530187"/>
                <a:ext cx="835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27" name="Entrada de lápiz 326">
                <a:extLst>
                  <a:ext uri="{FF2B5EF4-FFF2-40B4-BE49-F238E27FC236}">
                    <a16:creationId xmlns:a16="http://schemas.microsoft.com/office/drawing/2014/main" id="{49090E59-47D7-450E-8CFD-B515682B6811}"/>
                  </a:ext>
                </a:extLst>
              </p14:cNvPr>
              <p14:cNvContentPartPr/>
              <p14:nvPr/>
            </p14:nvContentPartPr>
            <p14:xfrm>
              <a:off x="9566927" y="5269267"/>
              <a:ext cx="97920" cy="124920"/>
            </p14:xfrm>
          </p:contentPart>
        </mc:Choice>
        <mc:Fallback xmlns="">
          <p:pic>
            <p:nvPicPr>
              <p:cNvPr id="327" name="Entrada de lápiz 326">
                <a:extLst>
                  <a:ext uri="{FF2B5EF4-FFF2-40B4-BE49-F238E27FC236}">
                    <a16:creationId xmlns:a16="http://schemas.microsoft.com/office/drawing/2014/main" id="{49090E59-47D7-450E-8CFD-B515682B6811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558287" y="5260627"/>
                <a:ext cx="11556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32" name="Entrada de lápiz 331">
                <a:extLst>
                  <a:ext uri="{FF2B5EF4-FFF2-40B4-BE49-F238E27FC236}">
                    <a16:creationId xmlns:a16="http://schemas.microsoft.com/office/drawing/2014/main" id="{FE2FD35E-5DDE-4839-84D8-EAB67DD06C20}"/>
                  </a:ext>
                </a:extLst>
              </p14:cNvPr>
              <p14:cNvContentPartPr/>
              <p14:nvPr/>
            </p14:nvContentPartPr>
            <p14:xfrm>
              <a:off x="-1207611" y="505828"/>
              <a:ext cx="9360" cy="360"/>
            </p14:xfrm>
          </p:contentPart>
        </mc:Choice>
        <mc:Fallback xmlns="">
          <p:pic>
            <p:nvPicPr>
              <p:cNvPr id="332" name="Entrada de lápiz 331">
                <a:extLst>
                  <a:ext uri="{FF2B5EF4-FFF2-40B4-BE49-F238E27FC236}">
                    <a16:creationId xmlns:a16="http://schemas.microsoft.com/office/drawing/2014/main" id="{FE2FD35E-5DDE-4839-84D8-EAB67DD06C20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-1216611" y="497188"/>
                <a:ext cx="27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5" name="Grupo 334">
            <a:extLst>
              <a:ext uri="{FF2B5EF4-FFF2-40B4-BE49-F238E27FC236}">
                <a16:creationId xmlns:a16="http://schemas.microsoft.com/office/drawing/2014/main" id="{6079A287-B83F-4DB6-9907-7BBD579B0434}"/>
              </a:ext>
            </a:extLst>
          </p:cNvPr>
          <p:cNvGrpSpPr/>
          <p:nvPr/>
        </p:nvGrpSpPr>
        <p:grpSpPr>
          <a:xfrm>
            <a:off x="1070829" y="2377108"/>
            <a:ext cx="211320" cy="78840"/>
            <a:chOff x="1070829" y="2377108"/>
            <a:chExt cx="211320" cy="7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33" name="Entrada de lápiz 332">
                  <a:extLst>
                    <a:ext uri="{FF2B5EF4-FFF2-40B4-BE49-F238E27FC236}">
                      <a16:creationId xmlns:a16="http://schemas.microsoft.com/office/drawing/2014/main" id="{043F5B2B-EE8F-44E8-9B93-3A57503ED85F}"/>
                    </a:ext>
                  </a:extLst>
                </p14:cNvPr>
                <p14:cNvContentPartPr/>
                <p14:nvPr/>
              </p14:nvContentPartPr>
              <p14:xfrm>
                <a:off x="1131669" y="2377108"/>
                <a:ext cx="150480" cy="61560"/>
              </p14:xfrm>
            </p:contentPart>
          </mc:Choice>
          <mc:Fallback xmlns="">
            <p:pic>
              <p:nvPicPr>
                <p:cNvPr id="333" name="Entrada de lápiz 332">
                  <a:extLst>
                    <a:ext uri="{FF2B5EF4-FFF2-40B4-BE49-F238E27FC236}">
                      <a16:creationId xmlns:a16="http://schemas.microsoft.com/office/drawing/2014/main" id="{043F5B2B-EE8F-44E8-9B93-3A57503ED85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22669" y="2368108"/>
                  <a:ext cx="1681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34" name="Entrada de lápiz 333">
                  <a:extLst>
                    <a:ext uri="{FF2B5EF4-FFF2-40B4-BE49-F238E27FC236}">
                      <a16:creationId xmlns:a16="http://schemas.microsoft.com/office/drawing/2014/main" id="{75A00DAD-EF05-4411-8194-7599D015725E}"/>
                    </a:ext>
                  </a:extLst>
                </p14:cNvPr>
                <p14:cNvContentPartPr/>
                <p14:nvPr/>
              </p14:nvContentPartPr>
              <p14:xfrm>
                <a:off x="1070829" y="2425348"/>
                <a:ext cx="201240" cy="30600"/>
              </p14:xfrm>
            </p:contentPart>
          </mc:Choice>
          <mc:Fallback xmlns="">
            <p:pic>
              <p:nvPicPr>
                <p:cNvPr id="334" name="Entrada de lápiz 333">
                  <a:extLst>
                    <a:ext uri="{FF2B5EF4-FFF2-40B4-BE49-F238E27FC236}">
                      <a16:creationId xmlns:a16="http://schemas.microsoft.com/office/drawing/2014/main" id="{75A00DAD-EF05-4411-8194-7599D015725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62189" y="2416348"/>
                  <a:ext cx="21888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336" name="Entrada de lápiz 335">
                <a:extLst>
                  <a:ext uri="{FF2B5EF4-FFF2-40B4-BE49-F238E27FC236}">
                    <a16:creationId xmlns:a16="http://schemas.microsoft.com/office/drawing/2014/main" id="{017047A1-3F65-4C65-96F6-8B341C3C66BF}"/>
                  </a:ext>
                </a:extLst>
              </p14:cNvPr>
              <p14:cNvContentPartPr/>
              <p14:nvPr/>
            </p14:nvContentPartPr>
            <p14:xfrm>
              <a:off x="3359349" y="908308"/>
              <a:ext cx="1919880" cy="50760"/>
            </p14:xfrm>
          </p:contentPart>
        </mc:Choice>
        <mc:Fallback xmlns="">
          <p:pic>
            <p:nvPicPr>
              <p:cNvPr id="336" name="Entrada de lápiz 335">
                <a:extLst>
                  <a:ext uri="{FF2B5EF4-FFF2-40B4-BE49-F238E27FC236}">
                    <a16:creationId xmlns:a16="http://schemas.microsoft.com/office/drawing/2014/main" id="{017047A1-3F65-4C65-96F6-8B341C3C66BF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350349" y="899668"/>
                <a:ext cx="19375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337" name="Entrada de lápiz 336">
                <a:extLst>
                  <a:ext uri="{FF2B5EF4-FFF2-40B4-BE49-F238E27FC236}">
                    <a16:creationId xmlns:a16="http://schemas.microsoft.com/office/drawing/2014/main" id="{7D2F7403-6EB3-4DB2-B030-35E5A077A998}"/>
                  </a:ext>
                </a:extLst>
              </p14:cNvPr>
              <p14:cNvContentPartPr/>
              <p14:nvPr/>
            </p14:nvContentPartPr>
            <p14:xfrm>
              <a:off x="532989" y="1095508"/>
              <a:ext cx="1902240" cy="151200"/>
            </p14:xfrm>
          </p:contentPart>
        </mc:Choice>
        <mc:Fallback xmlns="">
          <p:pic>
            <p:nvPicPr>
              <p:cNvPr id="337" name="Entrada de lápiz 336">
                <a:extLst>
                  <a:ext uri="{FF2B5EF4-FFF2-40B4-BE49-F238E27FC236}">
                    <a16:creationId xmlns:a16="http://schemas.microsoft.com/office/drawing/2014/main" id="{7D2F7403-6EB3-4DB2-B030-35E5A077A998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23989" y="1086508"/>
                <a:ext cx="1919880" cy="16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0" name="Grupo 339">
            <a:extLst>
              <a:ext uri="{FF2B5EF4-FFF2-40B4-BE49-F238E27FC236}">
                <a16:creationId xmlns:a16="http://schemas.microsoft.com/office/drawing/2014/main" id="{BD06EF8B-8157-4F2C-8B1D-3F6C60A973C0}"/>
              </a:ext>
            </a:extLst>
          </p:cNvPr>
          <p:cNvGrpSpPr/>
          <p:nvPr/>
        </p:nvGrpSpPr>
        <p:grpSpPr>
          <a:xfrm>
            <a:off x="1360629" y="1143388"/>
            <a:ext cx="93960" cy="47520"/>
            <a:chOff x="1360629" y="1143388"/>
            <a:chExt cx="93960" cy="4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38" name="Entrada de lápiz 337">
                  <a:extLst>
                    <a:ext uri="{FF2B5EF4-FFF2-40B4-BE49-F238E27FC236}">
                      <a16:creationId xmlns:a16="http://schemas.microsoft.com/office/drawing/2014/main" id="{52F366A1-B717-4BD8-A1BF-F2E6D1408D04}"/>
                    </a:ext>
                  </a:extLst>
                </p14:cNvPr>
                <p14:cNvContentPartPr/>
                <p14:nvPr/>
              </p14:nvContentPartPr>
              <p14:xfrm>
                <a:off x="1360629" y="1143388"/>
                <a:ext cx="93960" cy="15480"/>
              </p14:xfrm>
            </p:contentPart>
          </mc:Choice>
          <mc:Fallback xmlns="">
            <p:pic>
              <p:nvPicPr>
                <p:cNvPr id="338" name="Entrada de lápiz 337">
                  <a:extLst>
                    <a:ext uri="{FF2B5EF4-FFF2-40B4-BE49-F238E27FC236}">
                      <a16:creationId xmlns:a16="http://schemas.microsoft.com/office/drawing/2014/main" id="{52F366A1-B717-4BD8-A1BF-F2E6D1408D0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351629" y="1134748"/>
                  <a:ext cx="111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39" name="Entrada de lápiz 338">
                  <a:extLst>
                    <a:ext uri="{FF2B5EF4-FFF2-40B4-BE49-F238E27FC236}">
                      <a16:creationId xmlns:a16="http://schemas.microsoft.com/office/drawing/2014/main" id="{21572AE1-2FFE-4135-942F-FF3D9745FAF1}"/>
                    </a:ext>
                  </a:extLst>
                </p14:cNvPr>
                <p14:cNvContentPartPr/>
                <p14:nvPr/>
              </p14:nvContentPartPr>
              <p14:xfrm>
                <a:off x="1374669" y="1178308"/>
                <a:ext cx="71640" cy="12600"/>
              </p14:xfrm>
            </p:contentPart>
          </mc:Choice>
          <mc:Fallback xmlns="">
            <p:pic>
              <p:nvPicPr>
                <p:cNvPr id="339" name="Entrada de lápiz 338">
                  <a:extLst>
                    <a:ext uri="{FF2B5EF4-FFF2-40B4-BE49-F238E27FC236}">
                      <a16:creationId xmlns:a16="http://schemas.microsoft.com/office/drawing/2014/main" id="{21572AE1-2FFE-4135-942F-FF3D9745FAF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365669" y="1169308"/>
                  <a:ext cx="8928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upo 345">
            <a:extLst>
              <a:ext uri="{FF2B5EF4-FFF2-40B4-BE49-F238E27FC236}">
                <a16:creationId xmlns:a16="http://schemas.microsoft.com/office/drawing/2014/main" id="{4F17C28D-2BFD-4421-A5DF-2724708F989C}"/>
              </a:ext>
            </a:extLst>
          </p:cNvPr>
          <p:cNvGrpSpPr/>
          <p:nvPr/>
        </p:nvGrpSpPr>
        <p:grpSpPr>
          <a:xfrm>
            <a:off x="5962967" y="1579627"/>
            <a:ext cx="4466160" cy="699480"/>
            <a:chOff x="5962967" y="1579627"/>
            <a:chExt cx="4466160" cy="69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1961FB65-2A17-41A9-893D-7BBC015BD185}"/>
                    </a:ext>
                  </a:extLst>
                </p14:cNvPr>
                <p14:cNvContentPartPr/>
                <p14:nvPr/>
              </p14:nvContentPartPr>
              <p14:xfrm>
                <a:off x="6226847" y="1864387"/>
                <a:ext cx="148680" cy="22140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1961FB65-2A17-41A9-893D-7BBC015BD18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218207" y="1855747"/>
                  <a:ext cx="1663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29EC537A-C0DD-4EF8-941A-7465A3192198}"/>
                    </a:ext>
                  </a:extLst>
                </p14:cNvPr>
                <p14:cNvContentPartPr/>
                <p14:nvPr/>
              </p14:nvContentPartPr>
              <p14:xfrm>
                <a:off x="6410807" y="2055187"/>
                <a:ext cx="41400" cy="7380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29EC537A-C0DD-4EF8-941A-7465A319219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401807" y="2046187"/>
                  <a:ext cx="590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421C987B-3B82-428A-A571-2BA1AF409490}"/>
                    </a:ext>
                  </a:extLst>
                </p14:cNvPr>
                <p14:cNvContentPartPr/>
                <p14:nvPr/>
              </p14:nvContentPartPr>
              <p14:xfrm>
                <a:off x="6380207" y="1987507"/>
                <a:ext cx="23040" cy="5328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421C987B-3B82-428A-A571-2BA1AF40949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371567" y="1978867"/>
                  <a:ext cx="406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9BF54BB9-7DC6-4B62-8932-CF14E07525A1}"/>
                    </a:ext>
                  </a:extLst>
                </p14:cNvPr>
                <p14:cNvContentPartPr/>
                <p14:nvPr/>
              </p14:nvContentPartPr>
              <p14:xfrm>
                <a:off x="6528167" y="1897507"/>
                <a:ext cx="67320" cy="15516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9BF54BB9-7DC6-4B62-8932-CF14E07525A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519527" y="1888867"/>
                  <a:ext cx="84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C7A4E431-7E55-4C24-A311-3B4DCBE0C083}"/>
                    </a:ext>
                  </a:extLst>
                </p14:cNvPr>
                <p14:cNvContentPartPr/>
                <p14:nvPr/>
              </p14:nvContentPartPr>
              <p14:xfrm>
                <a:off x="6672167" y="1897147"/>
                <a:ext cx="34920" cy="1332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C7A4E431-7E55-4C24-A311-3B4DCBE0C08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663527" y="1888507"/>
                  <a:ext cx="52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08A4CF7C-FD4B-431E-A123-5818A117B289}"/>
                    </a:ext>
                  </a:extLst>
                </p14:cNvPr>
                <p14:cNvContentPartPr/>
                <p14:nvPr/>
              </p14:nvContentPartPr>
              <p14:xfrm>
                <a:off x="6602687" y="2004067"/>
                <a:ext cx="75240" cy="972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08A4CF7C-FD4B-431E-A123-5818A117B28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593687" y="1995427"/>
                  <a:ext cx="928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FD7564D3-7A58-42DB-8C4A-48568AE79A6E}"/>
                    </a:ext>
                  </a:extLst>
                </p14:cNvPr>
                <p14:cNvContentPartPr/>
                <p14:nvPr/>
              </p14:nvContentPartPr>
              <p14:xfrm>
                <a:off x="6712487" y="1879507"/>
                <a:ext cx="126360" cy="17568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FD7564D3-7A58-42DB-8C4A-48568AE79A6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703847" y="1870507"/>
                  <a:ext cx="1440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3BFF7ED0-EA13-4F65-8024-94C160D7C876}"/>
                    </a:ext>
                  </a:extLst>
                </p14:cNvPr>
                <p14:cNvContentPartPr/>
                <p14:nvPr/>
              </p14:nvContentPartPr>
              <p14:xfrm>
                <a:off x="6934247" y="1959427"/>
                <a:ext cx="111960" cy="1584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3BFF7ED0-EA13-4F65-8024-94C160D7C87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925607" y="1950787"/>
                  <a:ext cx="1296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E22F300C-29D8-4BB8-83C2-8746C25B6696}"/>
                    </a:ext>
                  </a:extLst>
                </p14:cNvPr>
                <p14:cNvContentPartPr/>
                <p14:nvPr/>
              </p14:nvContentPartPr>
              <p14:xfrm>
                <a:off x="6944687" y="2011987"/>
                <a:ext cx="87840" cy="1008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E22F300C-29D8-4BB8-83C2-8746C25B669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935687" y="2002987"/>
                  <a:ext cx="105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8ED5D6D3-EFC3-4B8A-883D-700FAE7E501A}"/>
                    </a:ext>
                  </a:extLst>
                </p14:cNvPr>
                <p14:cNvContentPartPr/>
                <p14:nvPr/>
              </p14:nvContentPartPr>
              <p14:xfrm>
                <a:off x="7208207" y="1806787"/>
                <a:ext cx="181800" cy="18072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8ED5D6D3-EFC3-4B8A-883D-700FAE7E501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199207" y="1798147"/>
                  <a:ext cx="1994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90CA1D08-244F-4ACF-A4C1-A99E4DCFE247}"/>
                    </a:ext>
                  </a:extLst>
                </p14:cNvPr>
                <p14:cNvContentPartPr/>
                <p14:nvPr/>
              </p14:nvContentPartPr>
              <p14:xfrm>
                <a:off x="7478207" y="1913347"/>
                <a:ext cx="213120" cy="9720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90CA1D08-244F-4ACF-A4C1-A99E4DCFE24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469207" y="1904707"/>
                  <a:ext cx="2307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11C9BC79-057F-433D-980D-8680762F59A7}"/>
                    </a:ext>
                  </a:extLst>
                </p14:cNvPr>
                <p14:cNvContentPartPr/>
                <p14:nvPr/>
              </p14:nvContentPartPr>
              <p14:xfrm>
                <a:off x="7874927" y="1981027"/>
                <a:ext cx="31320" cy="212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11C9BC79-057F-433D-980D-8680762F59A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865927" y="1972027"/>
                  <a:ext cx="489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284A9C33-BF1C-4DB9-B640-ACF920BD6A99}"/>
                    </a:ext>
                  </a:extLst>
                </p14:cNvPr>
                <p14:cNvContentPartPr/>
                <p14:nvPr/>
              </p14:nvContentPartPr>
              <p14:xfrm>
                <a:off x="8219447" y="1853947"/>
                <a:ext cx="268200" cy="12132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284A9C33-BF1C-4DB9-B640-ACF920BD6A9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210807" y="1844947"/>
                  <a:ext cx="285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BABA2FD9-B233-42E3-BF46-DEDA97ED6516}"/>
                    </a:ext>
                  </a:extLst>
                </p14:cNvPr>
                <p14:cNvContentPartPr/>
                <p14:nvPr/>
              </p14:nvContentPartPr>
              <p14:xfrm>
                <a:off x="8554967" y="1870867"/>
                <a:ext cx="154800" cy="4968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BABA2FD9-B233-42E3-BF46-DEDA97ED651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545967" y="1861867"/>
                  <a:ext cx="1724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105C72AC-844C-4E9D-A1D4-90FA14411224}"/>
                    </a:ext>
                  </a:extLst>
                </p14:cNvPr>
                <p14:cNvContentPartPr/>
                <p14:nvPr/>
              </p14:nvContentPartPr>
              <p14:xfrm>
                <a:off x="8848727" y="1834507"/>
                <a:ext cx="141480" cy="1224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105C72AC-844C-4E9D-A1D4-90FA1441122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839727" y="1825867"/>
                  <a:ext cx="159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394A6960-5943-44CE-8F97-A3909E90B987}"/>
                    </a:ext>
                  </a:extLst>
                </p14:cNvPr>
                <p14:cNvContentPartPr/>
                <p14:nvPr/>
              </p14:nvContentPartPr>
              <p14:xfrm>
                <a:off x="9101447" y="1824427"/>
                <a:ext cx="126000" cy="11340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394A6960-5943-44CE-8F97-A3909E90B98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092807" y="1815787"/>
                  <a:ext cx="143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32ECB044-420B-4052-9F84-D231BAC5E9F9}"/>
                    </a:ext>
                  </a:extLst>
                </p14:cNvPr>
                <p14:cNvContentPartPr/>
                <p14:nvPr/>
              </p14:nvContentPartPr>
              <p14:xfrm>
                <a:off x="9322487" y="1841707"/>
                <a:ext cx="38520" cy="6948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32ECB044-420B-4052-9F84-D231BAC5E9F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313487" y="1833067"/>
                  <a:ext cx="561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C05B19B3-E494-4000-8138-8E30134C8721}"/>
                    </a:ext>
                  </a:extLst>
                </p14:cNvPr>
                <p14:cNvContentPartPr/>
                <p14:nvPr/>
              </p14:nvContentPartPr>
              <p14:xfrm>
                <a:off x="9399527" y="1836307"/>
                <a:ext cx="22320" cy="7452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C05B19B3-E494-4000-8138-8E30134C872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390527" y="1827667"/>
                  <a:ext cx="39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D0C4DDA3-FFC3-445B-8D16-D346F3960553}"/>
                    </a:ext>
                  </a:extLst>
                </p14:cNvPr>
                <p14:cNvContentPartPr/>
                <p14:nvPr/>
              </p14:nvContentPartPr>
              <p14:xfrm>
                <a:off x="9228167" y="1825867"/>
                <a:ext cx="160200" cy="1620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D0C4DDA3-FFC3-445B-8D16-D346F396055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219527" y="1816867"/>
                  <a:ext cx="177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892462F2-5D2C-4F72-A5E4-937647D61603}"/>
                    </a:ext>
                  </a:extLst>
                </p14:cNvPr>
                <p14:cNvContentPartPr/>
                <p14:nvPr/>
              </p14:nvContentPartPr>
              <p14:xfrm>
                <a:off x="9454247" y="1748467"/>
                <a:ext cx="152280" cy="29124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892462F2-5D2C-4F72-A5E4-937647D6160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445247" y="1739827"/>
                  <a:ext cx="1699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C4B959D3-703E-43B7-89C6-6A203A6DF05D}"/>
                    </a:ext>
                  </a:extLst>
                </p14:cNvPr>
                <p14:cNvContentPartPr/>
                <p14:nvPr/>
              </p14:nvContentPartPr>
              <p14:xfrm>
                <a:off x="9681767" y="1681147"/>
                <a:ext cx="93960" cy="21996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C4B959D3-703E-43B7-89C6-6A203A6DF05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673127" y="1672507"/>
                  <a:ext cx="1116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2139BA4E-A151-49CD-863D-36B28B12B423}"/>
                    </a:ext>
                  </a:extLst>
                </p14:cNvPr>
                <p14:cNvContentPartPr/>
                <p14:nvPr/>
              </p14:nvContentPartPr>
              <p14:xfrm>
                <a:off x="9600407" y="1804267"/>
                <a:ext cx="163440" cy="612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2139BA4E-A151-49CD-863D-36B28B12B42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591767" y="1795627"/>
                  <a:ext cx="181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EA8656EB-4BAB-415B-8D7D-1C77E07440C5}"/>
                    </a:ext>
                  </a:extLst>
                </p14:cNvPr>
                <p14:cNvContentPartPr/>
                <p14:nvPr/>
              </p14:nvContentPartPr>
              <p14:xfrm>
                <a:off x="9886607" y="1660627"/>
                <a:ext cx="202320" cy="31428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EA8656EB-4BAB-415B-8D7D-1C77E07440C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877607" y="1651987"/>
                  <a:ext cx="2199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3C4E50C3-9A2E-4008-A711-85CA6F01E0F4}"/>
                    </a:ext>
                  </a:extLst>
                </p14:cNvPr>
                <p14:cNvContentPartPr/>
                <p14:nvPr/>
              </p14:nvContentPartPr>
              <p14:xfrm>
                <a:off x="5962967" y="1758907"/>
                <a:ext cx="55080" cy="44136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3C4E50C3-9A2E-4008-A711-85CA6F01E0F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953967" y="1749907"/>
                  <a:ext cx="7272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D29DCC71-DFF0-4F65-88DE-9F8DDE394AB8}"/>
                    </a:ext>
                  </a:extLst>
                </p14:cNvPr>
                <p14:cNvContentPartPr/>
                <p14:nvPr/>
              </p14:nvContentPartPr>
              <p14:xfrm>
                <a:off x="6011207" y="1579627"/>
                <a:ext cx="4349520" cy="42372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D29DCC71-DFF0-4F65-88DE-9F8DDE394AB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002207" y="1570627"/>
                  <a:ext cx="436716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D582F12D-9089-4A37-ABAD-18D6262FAA70}"/>
                    </a:ext>
                  </a:extLst>
                </p14:cNvPr>
                <p14:cNvContentPartPr/>
                <p14:nvPr/>
              </p14:nvContentPartPr>
              <p14:xfrm>
                <a:off x="6013007" y="2089747"/>
                <a:ext cx="4416120" cy="18936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D582F12D-9089-4A37-ABAD-18D6262FAA7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004007" y="2080747"/>
                  <a:ext cx="44337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341" name="Entrada de lápiz 340">
                  <a:extLst>
                    <a:ext uri="{FF2B5EF4-FFF2-40B4-BE49-F238E27FC236}">
                      <a16:creationId xmlns:a16="http://schemas.microsoft.com/office/drawing/2014/main" id="{BC9A09C8-CF58-4188-8B8D-F2BCAD85D974}"/>
                    </a:ext>
                  </a:extLst>
                </p14:cNvPr>
                <p14:cNvContentPartPr/>
                <p14:nvPr/>
              </p14:nvContentPartPr>
              <p14:xfrm>
                <a:off x="9075789" y="2057068"/>
                <a:ext cx="525600" cy="6480"/>
              </p14:xfrm>
            </p:contentPart>
          </mc:Choice>
          <mc:Fallback xmlns="">
            <p:pic>
              <p:nvPicPr>
                <p:cNvPr id="341" name="Entrada de lápiz 340">
                  <a:extLst>
                    <a:ext uri="{FF2B5EF4-FFF2-40B4-BE49-F238E27FC236}">
                      <a16:creationId xmlns:a16="http://schemas.microsoft.com/office/drawing/2014/main" id="{BC9A09C8-CF58-4188-8B8D-F2BCAD85D97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067149" y="2048428"/>
                  <a:ext cx="5432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342" name="Entrada de lápiz 341">
                  <a:extLst>
                    <a:ext uri="{FF2B5EF4-FFF2-40B4-BE49-F238E27FC236}">
                      <a16:creationId xmlns:a16="http://schemas.microsoft.com/office/drawing/2014/main" id="{48E3FFEA-2447-4F06-9F54-4B204D6224ED}"/>
                    </a:ext>
                  </a:extLst>
                </p14:cNvPr>
                <p14:cNvContentPartPr/>
                <p14:nvPr/>
              </p14:nvContentPartPr>
              <p14:xfrm>
                <a:off x="9040149" y="2091988"/>
                <a:ext cx="525960" cy="11160"/>
              </p14:xfrm>
            </p:contentPart>
          </mc:Choice>
          <mc:Fallback xmlns="">
            <p:pic>
              <p:nvPicPr>
                <p:cNvPr id="342" name="Entrada de lápiz 341">
                  <a:extLst>
                    <a:ext uri="{FF2B5EF4-FFF2-40B4-BE49-F238E27FC236}">
                      <a16:creationId xmlns:a16="http://schemas.microsoft.com/office/drawing/2014/main" id="{48E3FFEA-2447-4F06-9F54-4B204D6224E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031149" y="2082988"/>
                  <a:ext cx="54360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Grupo 349">
            <a:extLst>
              <a:ext uri="{FF2B5EF4-FFF2-40B4-BE49-F238E27FC236}">
                <a16:creationId xmlns:a16="http://schemas.microsoft.com/office/drawing/2014/main" id="{97FD3BE5-7862-47E9-9810-51978452AB4C}"/>
              </a:ext>
            </a:extLst>
          </p:cNvPr>
          <p:cNvGrpSpPr/>
          <p:nvPr/>
        </p:nvGrpSpPr>
        <p:grpSpPr>
          <a:xfrm>
            <a:off x="5621327" y="139267"/>
            <a:ext cx="4803742" cy="1441800"/>
            <a:chOff x="5621327" y="139267"/>
            <a:chExt cx="4803742" cy="144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992EE11D-2032-4A24-8775-84693EE84438}"/>
                    </a:ext>
                  </a:extLst>
                </p14:cNvPr>
                <p14:cNvContentPartPr/>
                <p14:nvPr/>
              </p14:nvContentPartPr>
              <p14:xfrm>
                <a:off x="6232607" y="151867"/>
                <a:ext cx="160200" cy="13176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992EE11D-2032-4A24-8775-84693EE8443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223967" y="143227"/>
                  <a:ext cx="177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363BF13E-4129-4DCA-A463-5A0166328896}"/>
                    </a:ext>
                  </a:extLst>
                </p14:cNvPr>
                <p14:cNvContentPartPr/>
                <p14:nvPr/>
              </p14:nvContentPartPr>
              <p14:xfrm>
                <a:off x="6249527" y="154387"/>
                <a:ext cx="37440" cy="121320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363BF13E-4129-4DCA-A463-5A016632889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240887" y="145747"/>
                  <a:ext cx="55080" cy="12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79A5AB6E-1427-416E-8155-CB99E7E62637}"/>
                    </a:ext>
                  </a:extLst>
                </p14:cNvPr>
                <p14:cNvContentPartPr/>
                <p14:nvPr/>
              </p14:nvContentPartPr>
              <p14:xfrm>
                <a:off x="5869007" y="797707"/>
                <a:ext cx="2939760" cy="9432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79A5AB6E-1427-416E-8155-CB99E7E6263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860367" y="788707"/>
                  <a:ext cx="29574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F84BE952-F215-4140-AF31-1C282E6BA5F1}"/>
                    </a:ext>
                  </a:extLst>
                </p14:cNvPr>
                <p14:cNvContentPartPr/>
                <p14:nvPr/>
              </p14:nvContentPartPr>
              <p14:xfrm>
                <a:off x="8734607" y="699067"/>
                <a:ext cx="144360" cy="23220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F84BE952-F215-4140-AF31-1C282E6BA5F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725607" y="690067"/>
                  <a:ext cx="1620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1ECEE25E-EA8F-44E3-8DED-4720DD00FD44}"/>
                    </a:ext>
                  </a:extLst>
                </p14:cNvPr>
                <p14:cNvContentPartPr/>
                <p14:nvPr/>
              </p14:nvContentPartPr>
              <p14:xfrm>
                <a:off x="9167327" y="544987"/>
                <a:ext cx="108000" cy="2667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1ECEE25E-EA8F-44E3-8DED-4720DD00FD4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158687" y="535987"/>
                  <a:ext cx="125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C1377D46-3446-459B-9EE6-C9D481238405}"/>
                    </a:ext>
                  </a:extLst>
                </p14:cNvPr>
                <p14:cNvContentPartPr/>
                <p14:nvPr/>
              </p14:nvContentPartPr>
              <p14:xfrm>
                <a:off x="9067967" y="646507"/>
                <a:ext cx="132480" cy="2340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C1377D46-3446-459B-9EE6-C9D48123840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058967" y="637867"/>
                  <a:ext cx="1501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DD1D78A9-6D8B-45D1-8140-1F40DE7514BD}"/>
                    </a:ext>
                  </a:extLst>
                </p14:cNvPr>
                <p14:cNvContentPartPr/>
                <p14:nvPr/>
              </p14:nvContentPartPr>
              <p14:xfrm>
                <a:off x="5621327" y="154747"/>
                <a:ext cx="86400" cy="1569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DD1D78A9-6D8B-45D1-8140-1F40DE7514B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612687" y="146107"/>
                  <a:ext cx="1040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65B9262D-C46D-4367-B681-B829FD824680}"/>
                    </a:ext>
                  </a:extLst>
                </p14:cNvPr>
                <p14:cNvContentPartPr/>
                <p14:nvPr/>
              </p14:nvContentPartPr>
              <p14:xfrm>
                <a:off x="5742647" y="273187"/>
                <a:ext cx="30600" cy="824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65B9262D-C46D-4367-B681-B829FD82468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733647" y="264547"/>
                  <a:ext cx="482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C5AB9042-B105-4DAD-8677-60B706F0BA05}"/>
                    </a:ext>
                  </a:extLst>
                </p14:cNvPr>
                <p14:cNvContentPartPr/>
                <p14:nvPr/>
              </p14:nvContentPartPr>
              <p14:xfrm>
                <a:off x="5715287" y="232147"/>
                <a:ext cx="22320" cy="4608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C5AB9042-B105-4DAD-8677-60B706F0BA0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706647" y="223507"/>
                  <a:ext cx="399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788B145F-0765-4A89-AE04-2F8333DCADF0}"/>
                    </a:ext>
                  </a:extLst>
                </p14:cNvPr>
                <p14:cNvContentPartPr/>
                <p14:nvPr/>
              </p14:nvContentPartPr>
              <p14:xfrm>
                <a:off x="5821127" y="139267"/>
                <a:ext cx="57600" cy="1476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788B145F-0765-4A89-AE04-2F8333DCADF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812487" y="130627"/>
                  <a:ext cx="752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5496CB8A-952A-437E-99D1-7F8AF2E2BF7C}"/>
                    </a:ext>
                  </a:extLst>
                </p14:cNvPr>
                <p14:cNvContentPartPr/>
                <p14:nvPr/>
              </p14:nvContentPartPr>
              <p14:xfrm>
                <a:off x="5903207" y="157627"/>
                <a:ext cx="46080" cy="12708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5496CB8A-952A-437E-99D1-7F8AF2E2BF7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894207" y="148987"/>
                  <a:ext cx="63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E7A610C0-A03D-4422-8A7F-D2CC48088044}"/>
                    </a:ext>
                  </a:extLst>
                </p14:cNvPr>
                <p14:cNvContentPartPr/>
                <p14:nvPr/>
              </p14:nvContentPartPr>
              <p14:xfrm>
                <a:off x="5858927" y="240067"/>
                <a:ext cx="76320" cy="1728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E7A610C0-A03D-4422-8A7F-D2CC4808804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849927" y="231067"/>
                  <a:ext cx="93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B893E5AA-1914-46BB-90D9-BAB5AEDD2FDC}"/>
                    </a:ext>
                  </a:extLst>
                </p14:cNvPr>
                <p14:cNvContentPartPr/>
                <p14:nvPr/>
              </p14:nvContentPartPr>
              <p14:xfrm>
                <a:off x="5968367" y="140707"/>
                <a:ext cx="77400" cy="1227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B893E5AA-1914-46BB-90D9-BAB5AEDD2FD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959727" y="131707"/>
                  <a:ext cx="950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D1D85E7B-84D6-45C7-96A8-6FCA20E2702C}"/>
                    </a:ext>
                  </a:extLst>
                </p14:cNvPr>
                <p14:cNvContentPartPr/>
                <p14:nvPr/>
              </p14:nvContentPartPr>
              <p14:xfrm>
                <a:off x="6227927" y="527707"/>
                <a:ext cx="1739880" cy="7776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D1D85E7B-84D6-45C7-96A8-6FCA20E2702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218927" y="518707"/>
                  <a:ext cx="1757520" cy="79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FEF8E6DB-2C7C-4882-9EDA-29D227C0E5DD}"/>
                    </a:ext>
                  </a:extLst>
                </p14:cNvPr>
                <p14:cNvContentPartPr/>
                <p14:nvPr/>
              </p14:nvContentPartPr>
              <p14:xfrm>
                <a:off x="7910567" y="783307"/>
                <a:ext cx="47520" cy="1800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FEF8E6DB-2C7C-4882-9EDA-29D227C0E5D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901567" y="774667"/>
                  <a:ext cx="651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97BE0C62-CD5E-4E39-B881-54D72274B0D7}"/>
                    </a:ext>
                  </a:extLst>
                </p14:cNvPr>
                <p14:cNvContentPartPr/>
                <p14:nvPr/>
              </p14:nvContentPartPr>
              <p14:xfrm>
                <a:off x="7950167" y="1108027"/>
                <a:ext cx="20880" cy="1231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97BE0C62-CD5E-4E39-B881-54D72274B0D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941527" y="1099027"/>
                  <a:ext cx="38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D0C994A1-62F8-439D-A635-8F96F98DF433}"/>
                    </a:ext>
                  </a:extLst>
                </p14:cNvPr>
                <p14:cNvContentPartPr/>
                <p14:nvPr/>
              </p14:nvContentPartPr>
              <p14:xfrm>
                <a:off x="7830647" y="1102627"/>
                <a:ext cx="185040" cy="1944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D0C994A1-62F8-439D-A635-8F96F98DF43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822007" y="1093627"/>
                  <a:ext cx="202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96423F4E-3A35-44C8-9C7C-4F7EAECCAA2A}"/>
                    </a:ext>
                  </a:extLst>
                </p14:cNvPr>
                <p14:cNvContentPartPr/>
                <p14:nvPr/>
              </p14:nvContentPartPr>
              <p14:xfrm>
                <a:off x="8058887" y="1175707"/>
                <a:ext cx="73440" cy="1260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96423F4E-3A35-44C8-9C7C-4F7EAECCAA2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050247" y="1166707"/>
                  <a:ext cx="910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3742288A-716D-42EF-92F6-F56D4AF3C496}"/>
                    </a:ext>
                  </a:extLst>
                </p14:cNvPr>
                <p14:cNvContentPartPr/>
                <p14:nvPr/>
              </p14:nvContentPartPr>
              <p14:xfrm>
                <a:off x="8061047" y="1235467"/>
                <a:ext cx="52200" cy="86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3742288A-716D-42EF-92F6-F56D4AF3C49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052407" y="1226467"/>
                  <a:ext cx="698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B9392F5E-BB96-4509-9B49-F15667C4BB14}"/>
                    </a:ext>
                  </a:extLst>
                </p14:cNvPr>
                <p14:cNvContentPartPr/>
                <p14:nvPr/>
              </p14:nvContentPartPr>
              <p14:xfrm>
                <a:off x="8261567" y="1093987"/>
                <a:ext cx="27360" cy="1245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B9392F5E-BB96-4509-9B49-F15667C4BB1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252567" y="1085347"/>
                  <a:ext cx="45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21267B6F-8C74-41EC-B545-3BB30166CFFF}"/>
                    </a:ext>
                  </a:extLst>
                </p14:cNvPr>
                <p14:cNvContentPartPr/>
                <p14:nvPr/>
              </p14:nvContentPartPr>
              <p14:xfrm>
                <a:off x="8189567" y="1240147"/>
                <a:ext cx="219600" cy="1692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21267B6F-8C74-41EC-B545-3BB30166CFF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180927" y="1231507"/>
                  <a:ext cx="2372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D7D9965C-FE13-40EB-B10E-EA4D5A2F2A46}"/>
                    </a:ext>
                  </a:extLst>
                </p14:cNvPr>
                <p14:cNvContentPartPr/>
                <p14:nvPr/>
              </p14:nvContentPartPr>
              <p14:xfrm>
                <a:off x="8257247" y="1328347"/>
                <a:ext cx="76680" cy="2527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D7D9965C-FE13-40EB-B10E-EA4D5A2F2A4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248247" y="1319347"/>
                  <a:ext cx="943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FF4FD1E1-8679-4477-82B4-ED7D0F6E759E}"/>
                    </a:ext>
                  </a:extLst>
                </p14:cNvPr>
                <p14:cNvContentPartPr/>
                <p14:nvPr/>
              </p14:nvContentPartPr>
              <p14:xfrm>
                <a:off x="8791487" y="1244107"/>
                <a:ext cx="33840" cy="4284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FF4FD1E1-8679-4477-82B4-ED7D0F6E759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782487" y="1235467"/>
                  <a:ext cx="514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BE8DEE15-0F2E-4884-A9A9-47CA9DAC9BA6}"/>
                    </a:ext>
                  </a:extLst>
                </p14:cNvPr>
                <p14:cNvContentPartPr/>
                <p14:nvPr/>
              </p14:nvContentPartPr>
              <p14:xfrm>
                <a:off x="9104327" y="1115947"/>
                <a:ext cx="234720" cy="11880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BE8DEE15-0F2E-4884-A9A9-47CA9DAC9BA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095687" y="1107307"/>
                  <a:ext cx="2523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3EBDC016-988D-4819-A1D1-80C361FBE9C1}"/>
                    </a:ext>
                  </a:extLst>
                </p14:cNvPr>
                <p14:cNvContentPartPr/>
                <p14:nvPr/>
              </p14:nvContentPartPr>
              <p14:xfrm>
                <a:off x="9476567" y="1130347"/>
                <a:ext cx="133560" cy="115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3EBDC016-988D-4819-A1D1-80C361FBE9C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467567" y="1121707"/>
                  <a:ext cx="1512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896895A7-4E33-44E3-AA30-8BE32275A3AA}"/>
                    </a:ext>
                  </a:extLst>
                </p14:cNvPr>
                <p14:cNvContentPartPr/>
                <p14:nvPr/>
              </p14:nvContentPartPr>
              <p14:xfrm>
                <a:off x="9519767" y="1192987"/>
                <a:ext cx="93600" cy="1620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896895A7-4E33-44E3-AA30-8BE32275A3A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11127" y="1183987"/>
                  <a:ext cx="1112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1911A1E1-A194-4656-AA96-A3DB0AC9FB8F}"/>
                    </a:ext>
                  </a:extLst>
                </p14:cNvPr>
                <p14:cNvContentPartPr/>
                <p14:nvPr/>
              </p14:nvContentPartPr>
              <p14:xfrm>
                <a:off x="9764927" y="1072027"/>
                <a:ext cx="127080" cy="12168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1911A1E1-A194-4656-AA96-A3DB0AC9FB8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5927" y="1063027"/>
                  <a:ext cx="144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3EF503D3-6CD2-4F5B-A064-4C13FBB640C6}"/>
                    </a:ext>
                  </a:extLst>
                </p14:cNvPr>
                <p14:cNvContentPartPr/>
                <p14:nvPr/>
              </p14:nvContentPartPr>
              <p14:xfrm>
                <a:off x="10008647" y="1079587"/>
                <a:ext cx="28080" cy="8784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3EF503D3-6CD2-4F5B-A064-4C13FBB640C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999647" y="1070947"/>
                  <a:ext cx="457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D9F8F74E-C7B0-422F-A9C8-5E336AD2E5F4}"/>
                    </a:ext>
                  </a:extLst>
                </p14:cNvPr>
                <p14:cNvContentPartPr/>
                <p14:nvPr/>
              </p14:nvContentPartPr>
              <p14:xfrm>
                <a:off x="10090367" y="1084987"/>
                <a:ext cx="38520" cy="11340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D9F8F74E-C7B0-422F-A9C8-5E336AD2E5F4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081727" y="1075987"/>
                  <a:ext cx="56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DAB69FFD-3FEB-417B-9675-14F21946D13A}"/>
                    </a:ext>
                  </a:extLst>
                </p14:cNvPr>
                <p14:cNvContentPartPr/>
                <p14:nvPr/>
              </p14:nvContentPartPr>
              <p14:xfrm>
                <a:off x="9922967" y="1051147"/>
                <a:ext cx="186840" cy="1080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DAB69FFD-3FEB-417B-9675-14F21946D13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913967" y="1042147"/>
                  <a:ext cx="2044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62B12007-E360-4400-8D70-D1AB625741FB}"/>
                    </a:ext>
                  </a:extLst>
                </p14:cNvPr>
                <p14:cNvContentPartPr/>
                <p14:nvPr/>
              </p14:nvContentPartPr>
              <p14:xfrm>
                <a:off x="10221407" y="995707"/>
                <a:ext cx="110880" cy="40932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62B12007-E360-4400-8D70-D1AB625741F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212767" y="987067"/>
                  <a:ext cx="12852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09079703-D95E-49D3-94ED-C93189A373F5}"/>
                    </a:ext>
                  </a:extLst>
                </p14:cNvPr>
                <p14:cNvContentPartPr/>
                <p14:nvPr/>
              </p14:nvContentPartPr>
              <p14:xfrm>
                <a:off x="6516287" y="257347"/>
                <a:ext cx="130680" cy="18108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09079703-D95E-49D3-94ED-C93189A373F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507287" y="248347"/>
                  <a:ext cx="1483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76603F0D-A905-490A-B62E-312B8D8859DC}"/>
                    </a:ext>
                  </a:extLst>
                </p14:cNvPr>
                <p14:cNvContentPartPr/>
                <p14:nvPr/>
              </p14:nvContentPartPr>
              <p14:xfrm>
                <a:off x="6672887" y="335107"/>
                <a:ext cx="156600" cy="774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76603F0D-A905-490A-B62E-312B8D8859D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663887" y="326467"/>
                  <a:ext cx="1742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343" name="Entrada de lápiz 342">
                  <a:extLst>
                    <a:ext uri="{FF2B5EF4-FFF2-40B4-BE49-F238E27FC236}">
                      <a16:creationId xmlns:a16="http://schemas.microsoft.com/office/drawing/2014/main" id="{CD3E81ED-8A30-48E2-BD29-82C60A3A38EB}"/>
                    </a:ext>
                  </a:extLst>
                </p14:cNvPr>
                <p14:cNvContentPartPr/>
                <p14:nvPr/>
              </p14:nvContentPartPr>
              <p14:xfrm>
                <a:off x="9028629" y="832348"/>
                <a:ext cx="1252080" cy="127440"/>
              </p14:xfrm>
            </p:contentPart>
          </mc:Choice>
          <mc:Fallback xmlns="">
            <p:pic>
              <p:nvPicPr>
                <p:cNvPr id="343" name="Entrada de lápiz 342">
                  <a:extLst>
                    <a:ext uri="{FF2B5EF4-FFF2-40B4-BE49-F238E27FC236}">
                      <a16:creationId xmlns:a16="http://schemas.microsoft.com/office/drawing/2014/main" id="{CD3E81ED-8A30-48E2-BD29-82C60A3A38E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019989" y="823708"/>
                  <a:ext cx="1269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344" name="Entrada de lápiz 343">
                  <a:extLst>
                    <a:ext uri="{FF2B5EF4-FFF2-40B4-BE49-F238E27FC236}">
                      <a16:creationId xmlns:a16="http://schemas.microsoft.com/office/drawing/2014/main" id="{290B3654-5D1B-4446-BAE2-EEFCFB0354A6}"/>
                    </a:ext>
                  </a:extLst>
                </p14:cNvPr>
                <p14:cNvContentPartPr/>
                <p14:nvPr/>
              </p14:nvContentPartPr>
              <p14:xfrm>
                <a:off x="8909109" y="816868"/>
                <a:ext cx="1515960" cy="642240"/>
              </p14:xfrm>
            </p:contentPart>
          </mc:Choice>
          <mc:Fallback xmlns="">
            <p:pic>
              <p:nvPicPr>
                <p:cNvPr id="344" name="Entrada de lápiz 343">
                  <a:extLst>
                    <a:ext uri="{FF2B5EF4-FFF2-40B4-BE49-F238E27FC236}">
                      <a16:creationId xmlns:a16="http://schemas.microsoft.com/office/drawing/2014/main" id="{290B3654-5D1B-4446-BAE2-EEFCFB0354A6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900109" y="808228"/>
                  <a:ext cx="1533600" cy="6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347" name="Entrada de lápiz 346">
                  <a:extLst>
                    <a:ext uri="{FF2B5EF4-FFF2-40B4-BE49-F238E27FC236}">
                      <a16:creationId xmlns:a16="http://schemas.microsoft.com/office/drawing/2014/main" id="{FB57F0D4-4288-412B-A9DA-4A08041C29D7}"/>
                    </a:ext>
                  </a:extLst>
                </p14:cNvPr>
                <p14:cNvContentPartPr/>
                <p14:nvPr/>
              </p14:nvContentPartPr>
              <p14:xfrm>
                <a:off x="8173629" y="1094788"/>
                <a:ext cx="114840" cy="138600"/>
              </p14:xfrm>
            </p:contentPart>
          </mc:Choice>
          <mc:Fallback xmlns="">
            <p:pic>
              <p:nvPicPr>
                <p:cNvPr id="347" name="Entrada de lápiz 346">
                  <a:extLst>
                    <a:ext uri="{FF2B5EF4-FFF2-40B4-BE49-F238E27FC236}">
                      <a16:creationId xmlns:a16="http://schemas.microsoft.com/office/drawing/2014/main" id="{FB57F0D4-4288-412B-A9DA-4A08041C29D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164989" y="1086148"/>
                  <a:ext cx="132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349" name="Entrada de lápiz 348">
                  <a:extLst>
                    <a:ext uri="{FF2B5EF4-FFF2-40B4-BE49-F238E27FC236}">
                      <a16:creationId xmlns:a16="http://schemas.microsoft.com/office/drawing/2014/main" id="{3FDD913B-928F-43E2-ABAE-D5ACBAB8F5BB}"/>
                    </a:ext>
                  </a:extLst>
                </p14:cNvPr>
                <p14:cNvContentPartPr/>
                <p14:nvPr/>
              </p14:nvContentPartPr>
              <p14:xfrm>
                <a:off x="7928829" y="734788"/>
                <a:ext cx="21600" cy="191520"/>
              </p14:xfrm>
            </p:contentPart>
          </mc:Choice>
          <mc:Fallback xmlns="">
            <p:pic>
              <p:nvPicPr>
                <p:cNvPr id="349" name="Entrada de lápiz 348">
                  <a:extLst>
                    <a:ext uri="{FF2B5EF4-FFF2-40B4-BE49-F238E27FC236}">
                      <a16:creationId xmlns:a16="http://schemas.microsoft.com/office/drawing/2014/main" id="{3FDD913B-928F-43E2-ABAE-D5ACBAB8F5B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20189" y="725788"/>
                  <a:ext cx="39240" cy="20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351" name="Entrada de lápiz 350">
                <a:extLst>
                  <a:ext uri="{FF2B5EF4-FFF2-40B4-BE49-F238E27FC236}">
                    <a16:creationId xmlns:a16="http://schemas.microsoft.com/office/drawing/2014/main" id="{75BB794A-5113-47F4-909C-650FA704688A}"/>
                  </a:ext>
                </a:extLst>
              </p14:cNvPr>
              <p14:cNvContentPartPr/>
              <p14:nvPr/>
            </p14:nvContentPartPr>
            <p14:xfrm>
              <a:off x="836469" y="1154188"/>
              <a:ext cx="111600" cy="15840"/>
            </p14:xfrm>
          </p:contentPart>
        </mc:Choice>
        <mc:Fallback xmlns="">
          <p:pic>
            <p:nvPicPr>
              <p:cNvPr id="351" name="Entrada de lápiz 350">
                <a:extLst>
                  <a:ext uri="{FF2B5EF4-FFF2-40B4-BE49-F238E27FC236}">
                    <a16:creationId xmlns:a16="http://schemas.microsoft.com/office/drawing/2014/main" id="{75BB794A-5113-47F4-909C-650FA704688A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27469" y="1145188"/>
                <a:ext cx="1292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352" name="Entrada de lápiz 351">
                <a:extLst>
                  <a:ext uri="{FF2B5EF4-FFF2-40B4-BE49-F238E27FC236}">
                    <a16:creationId xmlns:a16="http://schemas.microsoft.com/office/drawing/2014/main" id="{45B38963-14D9-4AA7-8812-12657EC3D93B}"/>
                  </a:ext>
                </a:extLst>
              </p14:cNvPr>
              <p14:cNvContentPartPr/>
              <p14:nvPr/>
            </p14:nvContentPartPr>
            <p14:xfrm>
              <a:off x="6494229" y="515908"/>
              <a:ext cx="241200" cy="33840"/>
            </p14:xfrm>
          </p:contentPart>
        </mc:Choice>
        <mc:Fallback xmlns="">
          <p:pic>
            <p:nvPicPr>
              <p:cNvPr id="352" name="Entrada de lápiz 351">
                <a:extLst>
                  <a:ext uri="{FF2B5EF4-FFF2-40B4-BE49-F238E27FC236}">
                    <a16:creationId xmlns:a16="http://schemas.microsoft.com/office/drawing/2014/main" id="{45B38963-14D9-4AA7-8812-12657EC3D93B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6485589" y="507268"/>
                <a:ext cx="258840" cy="5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8" name="Grupo 377">
            <a:extLst>
              <a:ext uri="{FF2B5EF4-FFF2-40B4-BE49-F238E27FC236}">
                <a16:creationId xmlns:a16="http://schemas.microsoft.com/office/drawing/2014/main" id="{E4A5DA4F-5BB8-4FA8-8441-EF230BFB646B}"/>
              </a:ext>
            </a:extLst>
          </p:cNvPr>
          <p:cNvGrpSpPr/>
          <p:nvPr/>
        </p:nvGrpSpPr>
        <p:grpSpPr>
          <a:xfrm>
            <a:off x="6277149" y="2346148"/>
            <a:ext cx="4306320" cy="593640"/>
            <a:chOff x="6277149" y="2346148"/>
            <a:chExt cx="4306320" cy="59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353" name="Entrada de lápiz 352">
                  <a:extLst>
                    <a:ext uri="{FF2B5EF4-FFF2-40B4-BE49-F238E27FC236}">
                      <a16:creationId xmlns:a16="http://schemas.microsoft.com/office/drawing/2014/main" id="{B96E03DF-1E3F-4D05-9564-97DEDB98A1F3}"/>
                    </a:ext>
                  </a:extLst>
                </p14:cNvPr>
                <p14:cNvContentPartPr/>
                <p14:nvPr/>
              </p14:nvContentPartPr>
              <p14:xfrm>
                <a:off x="6277149" y="2403748"/>
                <a:ext cx="178200" cy="199800"/>
              </p14:xfrm>
            </p:contentPart>
          </mc:Choice>
          <mc:Fallback xmlns="">
            <p:pic>
              <p:nvPicPr>
                <p:cNvPr id="353" name="Entrada de lápiz 352">
                  <a:extLst>
                    <a:ext uri="{FF2B5EF4-FFF2-40B4-BE49-F238E27FC236}">
                      <a16:creationId xmlns:a16="http://schemas.microsoft.com/office/drawing/2014/main" id="{B96E03DF-1E3F-4D05-9564-97DEDB98A1F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268149" y="2395108"/>
                  <a:ext cx="1958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354" name="Entrada de lápiz 353">
                  <a:extLst>
                    <a:ext uri="{FF2B5EF4-FFF2-40B4-BE49-F238E27FC236}">
                      <a16:creationId xmlns:a16="http://schemas.microsoft.com/office/drawing/2014/main" id="{46E1C0B8-4B56-490E-AEC6-C2A14765D1C5}"/>
                    </a:ext>
                  </a:extLst>
                </p14:cNvPr>
                <p14:cNvContentPartPr/>
                <p14:nvPr/>
              </p14:nvContentPartPr>
              <p14:xfrm>
                <a:off x="6497469" y="2528308"/>
                <a:ext cx="95040" cy="118440"/>
              </p14:xfrm>
            </p:contentPart>
          </mc:Choice>
          <mc:Fallback xmlns="">
            <p:pic>
              <p:nvPicPr>
                <p:cNvPr id="354" name="Entrada de lápiz 353">
                  <a:extLst>
                    <a:ext uri="{FF2B5EF4-FFF2-40B4-BE49-F238E27FC236}">
                      <a16:creationId xmlns:a16="http://schemas.microsoft.com/office/drawing/2014/main" id="{46E1C0B8-4B56-490E-AEC6-C2A14765D1C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488829" y="2519308"/>
                  <a:ext cx="1126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355" name="Entrada de lápiz 354">
                  <a:extLst>
                    <a:ext uri="{FF2B5EF4-FFF2-40B4-BE49-F238E27FC236}">
                      <a16:creationId xmlns:a16="http://schemas.microsoft.com/office/drawing/2014/main" id="{10D20C98-2D1B-424F-AF05-1F161B855BC4}"/>
                    </a:ext>
                  </a:extLst>
                </p14:cNvPr>
                <p14:cNvContentPartPr/>
                <p14:nvPr/>
              </p14:nvContentPartPr>
              <p14:xfrm>
                <a:off x="6642549" y="2523988"/>
                <a:ext cx="164160" cy="84600"/>
              </p14:xfrm>
            </p:contentPart>
          </mc:Choice>
          <mc:Fallback xmlns="">
            <p:pic>
              <p:nvPicPr>
                <p:cNvPr id="355" name="Entrada de lápiz 354">
                  <a:extLst>
                    <a:ext uri="{FF2B5EF4-FFF2-40B4-BE49-F238E27FC236}">
                      <a16:creationId xmlns:a16="http://schemas.microsoft.com/office/drawing/2014/main" id="{10D20C98-2D1B-424F-AF05-1F161B855BC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633549" y="2514988"/>
                  <a:ext cx="1818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356" name="Entrada de lápiz 355">
                  <a:extLst>
                    <a:ext uri="{FF2B5EF4-FFF2-40B4-BE49-F238E27FC236}">
                      <a16:creationId xmlns:a16="http://schemas.microsoft.com/office/drawing/2014/main" id="{811B5FDF-39B3-40FD-8126-29C0A93BA031}"/>
                    </a:ext>
                  </a:extLst>
                </p14:cNvPr>
                <p14:cNvContentPartPr/>
                <p14:nvPr/>
              </p14:nvContentPartPr>
              <p14:xfrm>
                <a:off x="6859269" y="2522548"/>
                <a:ext cx="89640" cy="108360"/>
              </p14:xfrm>
            </p:contentPart>
          </mc:Choice>
          <mc:Fallback xmlns="">
            <p:pic>
              <p:nvPicPr>
                <p:cNvPr id="356" name="Entrada de lápiz 355">
                  <a:extLst>
                    <a:ext uri="{FF2B5EF4-FFF2-40B4-BE49-F238E27FC236}">
                      <a16:creationId xmlns:a16="http://schemas.microsoft.com/office/drawing/2014/main" id="{811B5FDF-39B3-40FD-8126-29C0A93BA03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850269" y="2513548"/>
                  <a:ext cx="107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357" name="Entrada de lápiz 356">
                  <a:extLst>
                    <a:ext uri="{FF2B5EF4-FFF2-40B4-BE49-F238E27FC236}">
                      <a16:creationId xmlns:a16="http://schemas.microsoft.com/office/drawing/2014/main" id="{B56EB3E1-032E-4F1C-B7C3-EECA3B6ADFF7}"/>
                    </a:ext>
                  </a:extLst>
                </p14:cNvPr>
                <p14:cNvContentPartPr/>
                <p14:nvPr/>
              </p14:nvContentPartPr>
              <p14:xfrm>
                <a:off x="7138629" y="2531548"/>
                <a:ext cx="127440" cy="20160"/>
              </p14:xfrm>
            </p:contentPart>
          </mc:Choice>
          <mc:Fallback xmlns="">
            <p:pic>
              <p:nvPicPr>
                <p:cNvPr id="357" name="Entrada de lápiz 356">
                  <a:extLst>
                    <a:ext uri="{FF2B5EF4-FFF2-40B4-BE49-F238E27FC236}">
                      <a16:creationId xmlns:a16="http://schemas.microsoft.com/office/drawing/2014/main" id="{B56EB3E1-032E-4F1C-B7C3-EECA3B6ADFF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129629" y="2522548"/>
                  <a:ext cx="1450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358" name="Entrada de lápiz 357">
                  <a:extLst>
                    <a:ext uri="{FF2B5EF4-FFF2-40B4-BE49-F238E27FC236}">
                      <a16:creationId xmlns:a16="http://schemas.microsoft.com/office/drawing/2014/main" id="{1AB30E43-F02F-412F-BCF9-A35568F2D8E6}"/>
                    </a:ext>
                  </a:extLst>
                </p14:cNvPr>
                <p14:cNvContentPartPr/>
                <p14:nvPr/>
              </p14:nvContentPartPr>
              <p14:xfrm>
                <a:off x="7141509" y="2608948"/>
                <a:ext cx="135000" cy="11880"/>
              </p14:xfrm>
            </p:contentPart>
          </mc:Choice>
          <mc:Fallback xmlns="">
            <p:pic>
              <p:nvPicPr>
                <p:cNvPr id="358" name="Entrada de lápiz 357">
                  <a:extLst>
                    <a:ext uri="{FF2B5EF4-FFF2-40B4-BE49-F238E27FC236}">
                      <a16:creationId xmlns:a16="http://schemas.microsoft.com/office/drawing/2014/main" id="{1AB30E43-F02F-412F-BCF9-A35568F2D8E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132509" y="2599948"/>
                  <a:ext cx="1526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359" name="Entrada de lápiz 358">
                  <a:extLst>
                    <a:ext uri="{FF2B5EF4-FFF2-40B4-BE49-F238E27FC236}">
                      <a16:creationId xmlns:a16="http://schemas.microsoft.com/office/drawing/2014/main" id="{7B98E3EA-C034-46FA-9EE6-CE76A12B277A}"/>
                    </a:ext>
                  </a:extLst>
                </p14:cNvPr>
                <p14:cNvContentPartPr/>
                <p14:nvPr/>
              </p14:nvContentPartPr>
              <p14:xfrm>
                <a:off x="7377669" y="2390068"/>
                <a:ext cx="211680" cy="180000"/>
              </p14:xfrm>
            </p:contentPart>
          </mc:Choice>
          <mc:Fallback xmlns="">
            <p:pic>
              <p:nvPicPr>
                <p:cNvPr id="359" name="Entrada de lápiz 358">
                  <a:extLst>
                    <a:ext uri="{FF2B5EF4-FFF2-40B4-BE49-F238E27FC236}">
                      <a16:creationId xmlns:a16="http://schemas.microsoft.com/office/drawing/2014/main" id="{7B98E3EA-C034-46FA-9EE6-CE76A12B277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368669" y="2381428"/>
                  <a:ext cx="2293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360" name="Entrada de lápiz 359">
                  <a:extLst>
                    <a:ext uri="{FF2B5EF4-FFF2-40B4-BE49-F238E27FC236}">
                      <a16:creationId xmlns:a16="http://schemas.microsoft.com/office/drawing/2014/main" id="{ED05D788-4F52-438F-9314-D3877EDF1E90}"/>
                    </a:ext>
                  </a:extLst>
                </p14:cNvPr>
                <p14:cNvContentPartPr/>
                <p14:nvPr/>
              </p14:nvContentPartPr>
              <p14:xfrm>
                <a:off x="7552629" y="2541268"/>
                <a:ext cx="109440" cy="97560"/>
              </p14:xfrm>
            </p:contentPart>
          </mc:Choice>
          <mc:Fallback xmlns="">
            <p:pic>
              <p:nvPicPr>
                <p:cNvPr id="360" name="Entrada de lápiz 359">
                  <a:extLst>
                    <a:ext uri="{FF2B5EF4-FFF2-40B4-BE49-F238E27FC236}">
                      <a16:creationId xmlns:a16="http://schemas.microsoft.com/office/drawing/2014/main" id="{ED05D788-4F52-438F-9314-D3877EDF1E9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543629" y="2532268"/>
                  <a:ext cx="127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361" name="Entrada de lápiz 360">
                  <a:extLst>
                    <a:ext uri="{FF2B5EF4-FFF2-40B4-BE49-F238E27FC236}">
                      <a16:creationId xmlns:a16="http://schemas.microsoft.com/office/drawing/2014/main" id="{C20146CE-4D7A-494E-BE72-61BE4B4F6E77}"/>
                    </a:ext>
                  </a:extLst>
                </p14:cNvPr>
                <p14:cNvContentPartPr/>
                <p14:nvPr/>
              </p14:nvContentPartPr>
              <p14:xfrm>
                <a:off x="7659189" y="2499508"/>
                <a:ext cx="186120" cy="325440"/>
              </p14:xfrm>
            </p:contentPart>
          </mc:Choice>
          <mc:Fallback xmlns="">
            <p:pic>
              <p:nvPicPr>
                <p:cNvPr id="361" name="Entrada de lápiz 360">
                  <a:extLst>
                    <a:ext uri="{FF2B5EF4-FFF2-40B4-BE49-F238E27FC236}">
                      <a16:creationId xmlns:a16="http://schemas.microsoft.com/office/drawing/2014/main" id="{C20146CE-4D7A-494E-BE72-61BE4B4F6E7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650549" y="2490868"/>
                  <a:ext cx="2037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362" name="Entrada de lápiz 361">
                  <a:extLst>
                    <a:ext uri="{FF2B5EF4-FFF2-40B4-BE49-F238E27FC236}">
                      <a16:creationId xmlns:a16="http://schemas.microsoft.com/office/drawing/2014/main" id="{A0DBBE4B-B3A5-46F4-B916-A4D9EEF4EB57}"/>
                    </a:ext>
                  </a:extLst>
                </p14:cNvPr>
                <p14:cNvContentPartPr/>
                <p14:nvPr/>
              </p14:nvContentPartPr>
              <p14:xfrm>
                <a:off x="7980669" y="2516068"/>
                <a:ext cx="143280" cy="21240"/>
              </p14:xfrm>
            </p:contentPart>
          </mc:Choice>
          <mc:Fallback xmlns="">
            <p:pic>
              <p:nvPicPr>
                <p:cNvPr id="362" name="Entrada de lápiz 361">
                  <a:extLst>
                    <a:ext uri="{FF2B5EF4-FFF2-40B4-BE49-F238E27FC236}">
                      <a16:creationId xmlns:a16="http://schemas.microsoft.com/office/drawing/2014/main" id="{A0DBBE4B-B3A5-46F4-B916-A4D9EEF4EB5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972029" y="2507068"/>
                  <a:ext cx="1609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363" name="Entrada de lápiz 362">
                  <a:extLst>
                    <a:ext uri="{FF2B5EF4-FFF2-40B4-BE49-F238E27FC236}">
                      <a16:creationId xmlns:a16="http://schemas.microsoft.com/office/drawing/2014/main" id="{D46ABD8A-6717-432D-A3DB-8AAA8D709460}"/>
                    </a:ext>
                  </a:extLst>
                </p14:cNvPr>
                <p14:cNvContentPartPr/>
                <p14:nvPr/>
              </p14:nvContentPartPr>
              <p14:xfrm>
                <a:off x="7959069" y="2611828"/>
                <a:ext cx="159840" cy="26280"/>
              </p14:xfrm>
            </p:contentPart>
          </mc:Choice>
          <mc:Fallback xmlns="">
            <p:pic>
              <p:nvPicPr>
                <p:cNvPr id="363" name="Entrada de lápiz 362">
                  <a:extLst>
                    <a:ext uri="{FF2B5EF4-FFF2-40B4-BE49-F238E27FC236}">
                      <a16:creationId xmlns:a16="http://schemas.microsoft.com/office/drawing/2014/main" id="{D46ABD8A-6717-432D-A3DB-8AAA8D70946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950429" y="2602828"/>
                  <a:ext cx="1774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365" name="Entrada de lápiz 364">
                  <a:extLst>
                    <a:ext uri="{FF2B5EF4-FFF2-40B4-BE49-F238E27FC236}">
                      <a16:creationId xmlns:a16="http://schemas.microsoft.com/office/drawing/2014/main" id="{4FB1B77B-576B-43EE-BCF7-2613A26D5774}"/>
                    </a:ext>
                  </a:extLst>
                </p14:cNvPr>
                <p14:cNvContentPartPr/>
                <p14:nvPr/>
              </p14:nvContentPartPr>
              <p14:xfrm>
                <a:off x="8334189" y="2362708"/>
                <a:ext cx="157680" cy="144720"/>
              </p14:xfrm>
            </p:contentPart>
          </mc:Choice>
          <mc:Fallback xmlns="">
            <p:pic>
              <p:nvPicPr>
                <p:cNvPr id="365" name="Entrada de lápiz 364">
                  <a:extLst>
                    <a:ext uri="{FF2B5EF4-FFF2-40B4-BE49-F238E27FC236}">
                      <a16:creationId xmlns:a16="http://schemas.microsoft.com/office/drawing/2014/main" id="{4FB1B77B-576B-43EE-BCF7-2613A26D577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325189" y="2353708"/>
                  <a:ext cx="1753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366" name="Entrada de lápiz 365">
                  <a:extLst>
                    <a:ext uri="{FF2B5EF4-FFF2-40B4-BE49-F238E27FC236}">
                      <a16:creationId xmlns:a16="http://schemas.microsoft.com/office/drawing/2014/main" id="{067451F7-23D1-416B-B1FD-5F2B3E3C071E}"/>
                    </a:ext>
                  </a:extLst>
                </p14:cNvPr>
                <p14:cNvContentPartPr/>
                <p14:nvPr/>
              </p14:nvContentPartPr>
              <p14:xfrm>
                <a:off x="8553069" y="2400868"/>
                <a:ext cx="266400" cy="89640"/>
              </p14:xfrm>
            </p:contentPart>
          </mc:Choice>
          <mc:Fallback xmlns="">
            <p:pic>
              <p:nvPicPr>
                <p:cNvPr id="366" name="Entrada de lápiz 365">
                  <a:extLst>
                    <a:ext uri="{FF2B5EF4-FFF2-40B4-BE49-F238E27FC236}">
                      <a16:creationId xmlns:a16="http://schemas.microsoft.com/office/drawing/2014/main" id="{067451F7-23D1-416B-B1FD-5F2B3E3C071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544429" y="2392228"/>
                  <a:ext cx="2840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367" name="Entrada de lápiz 366">
                  <a:extLst>
                    <a:ext uri="{FF2B5EF4-FFF2-40B4-BE49-F238E27FC236}">
                      <a16:creationId xmlns:a16="http://schemas.microsoft.com/office/drawing/2014/main" id="{24E64B22-2759-42BB-96CD-BBC8604ED682}"/>
                    </a:ext>
                  </a:extLst>
                </p14:cNvPr>
                <p14:cNvContentPartPr/>
                <p14:nvPr/>
              </p14:nvContentPartPr>
              <p14:xfrm>
                <a:off x="8316909" y="2580868"/>
                <a:ext cx="745200" cy="36720"/>
              </p14:xfrm>
            </p:contentPart>
          </mc:Choice>
          <mc:Fallback xmlns="">
            <p:pic>
              <p:nvPicPr>
                <p:cNvPr id="367" name="Entrada de lápiz 366">
                  <a:extLst>
                    <a:ext uri="{FF2B5EF4-FFF2-40B4-BE49-F238E27FC236}">
                      <a16:creationId xmlns:a16="http://schemas.microsoft.com/office/drawing/2014/main" id="{24E64B22-2759-42BB-96CD-BBC8604ED682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308269" y="2571868"/>
                  <a:ext cx="762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368" name="Entrada de lápiz 367">
                  <a:extLst>
                    <a:ext uri="{FF2B5EF4-FFF2-40B4-BE49-F238E27FC236}">
                      <a16:creationId xmlns:a16="http://schemas.microsoft.com/office/drawing/2014/main" id="{1AC4F849-BA7C-4996-A7E1-B7E188576DE2}"/>
                    </a:ext>
                  </a:extLst>
                </p14:cNvPr>
                <p14:cNvContentPartPr/>
                <p14:nvPr/>
              </p14:nvContentPartPr>
              <p14:xfrm>
                <a:off x="8530029" y="2699308"/>
                <a:ext cx="292320" cy="240480"/>
              </p14:xfrm>
            </p:contentPart>
          </mc:Choice>
          <mc:Fallback xmlns="">
            <p:pic>
              <p:nvPicPr>
                <p:cNvPr id="368" name="Entrada de lápiz 367">
                  <a:extLst>
                    <a:ext uri="{FF2B5EF4-FFF2-40B4-BE49-F238E27FC236}">
                      <a16:creationId xmlns:a16="http://schemas.microsoft.com/office/drawing/2014/main" id="{1AC4F849-BA7C-4996-A7E1-B7E188576DE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521389" y="2690308"/>
                  <a:ext cx="3099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369" name="Entrada de lápiz 368">
                  <a:extLst>
                    <a:ext uri="{FF2B5EF4-FFF2-40B4-BE49-F238E27FC236}">
                      <a16:creationId xmlns:a16="http://schemas.microsoft.com/office/drawing/2014/main" id="{19865113-2D75-41B6-AA3C-AD5E94D6DEE8}"/>
                    </a:ext>
                  </a:extLst>
                </p14:cNvPr>
                <p14:cNvContentPartPr/>
                <p14:nvPr/>
              </p14:nvContentPartPr>
              <p14:xfrm>
                <a:off x="8696709" y="2783188"/>
                <a:ext cx="157320" cy="146160"/>
              </p14:xfrm>
            </p:contentPart>
          </mc:Choice>
          <mc:Fallback xmlns="">
            <p:pic>
              <p:nvPicPr>
                <p:cNvPr id="369" name="Entrada de lápiz 368">
                  <a:extLst>
                    <a:ext uri="{FF2B5EF4-FFF2-40B4-BE49-F238E27FC236}">
                      <a16:creationId xmlns:a16="http://schemas.microsoft.com/office/drawing/2014/main" id="{19865113-2D75-41B6-AA3C-AD5E94D6DEE8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687709" y="2774548"/>
                  <a:ext cx="1749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370" name="Entrada de lápiz 369">
                  <a:extLst>
                    <a:ext uri="{FF2B5EF4-FFF2-40B4-BE49-F238E27FC236}">
                      <a16:creationId xmlns:a16="http://schemas.microsoft.com/office/drawing/2014/main" id="{725D785A-E076-4D4E-BEC9-C91767F5C127}"/>
                    </a:ext>
                  </a:extLst>
                </p14:cNvPr>
                <p14:cNvContentPartPr/>
                <p14:nvPr/>
              </p14:nvContentPartPr>
              <p14:xfrm>
                <a:off x="9212589" y="2631268"/>
                <a:ext cx="110160" cy="7560"/>
              </p14:xfrm>
            </p:contentPart>
          </mc:Choice>
          <mc:Fallback xmlns="">
            <p:pic>
              <p:nvPicPr>
                <p:cNvPr id="370" name="Entrada de lápiz 369">
                  <a:extLst>
                    <a:ext uri="{FF2B5EF4-FFF2-40B4-BE49-F238E27FC236}">
                      <a16:creationId xmlns:a16="http://schemas.microsoft.com/office/drawing/2014/main" id="{725D785A-E076-4D4E-BEC9-C91767F5C12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203949" y="2622268"/>
                  <a:ext cx="1278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371" name="Entrada de lápiz 370">
                  <a:extLst>
                    <a:ext uri="{FF2B5EF4-FFF2-40B4-BE49-F238E27FC236}">
                      <a16:creationId xmlns:a16="http://schemas.microsoft.com/office/drawing/2014/main" id="{02CF1D76-AFB4-4DF9-8F8A-4B55CD084C30}"/>
                    </a:ext>
                  </a:extLst>
                </p14:cNvPr>
                <p14:cNvContentPartPr/>
                <p14:nvPr/>
              </p14:nvContentPartPr>
              <p14:xfrm>
                <a:off x="9131589" y="2463508"/>
                <a:ext cx="193320" cy="65880"/>
              </p14:xfrm>
            </p:contentPart>
          </mc:Choice>
          <mc:Fallback xmlns="">
            <p:pic>
              <p:nvPicPr>
                <p:cNvPr id="371" name="Entrada de lápiz 370">
                  <a:extLst>
                    <a:ext uri="{FF2B5EF4-FFF2-40B4-BE49-F238E27FC236}">
                      <a16:creationId xmlns:a16="http://schemas.microsoft.com/office/drawing/2014/main" id="{02CF1D76-AFB4-4DF9-8F8A-4B55CD084C30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122589" y="2454868"/>
                  <a:ext cx="2109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372" name="Entrada de lápiz 371">
                  <a:extLst>
                    <a:ext uri="{FF2B5EF4-FFF2-40B4-BE49-F238E27FC236}">
                      <a16:creationId xmlns:a16="http://schemas.microsoft.com/office/drawing/2014/main" id="{F93C8D0D-8B64-431C-8875-28827B2D3025}"/>
                    </a:ext>
                  </a:extLst>
                </p14:cNvPr>
                <p14:cNvContentPartPr/>
                <p14:nvPr/>
              </p14:nvContentPartPr>
              <p14:xfrm>
                <a:off x="9503109" y="2463868"/>
                <a:ext cx="117000" cy="112320"/>
              </p14:xfrm>
            </p:contentPart>
          </mc:Choice>
          <mc:Fallback xmlns="">
            <p:pic>
              <p:nvPicPr>
                <p:cNvPr id="372" name="Entrada de lápiz 371">
                  <a:extLst>
                    <a:ext uri="{FF2B5EF4-FFF2-40B4-BE49-F238E27FC236}">
                      <a16:creationId xmlns:a16="http://schemas.microsoft.com/office/drawing/2014/main" id="{F93C8D0D-8B64-431C-8875-28827B2D3025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494469" y="2454868"/>
                  <a:ext cx="1346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373" name="Entrada de lápiz 372">
                  <a:extLst>
                    <a:ext uri="{FF2B5EF4-FFF2-40B4-BE49-F238E27FC236}">
                      <a16:creationId xmlns:a16="http://schemas.microsoft.com/office/drawing/2014/main" id="{DC325064-7E39-42CC-BEA2-5332CBCCCCFA}"/>
                    </a:ext>
                  </a:extLst>
                </p14:cNvPr>
                <p14:cNvContentPartPr/>
                <p14:nvPr/>
              </p14:nvContentPartPr>
              <p14:xfrm>
                <a:off x="9606429" y="2366668"/>
                <a:ext cx="65160" cy="47520"/>
              </p14:xfrm>
            </p:contentPart>
          </mc:Choice>
          <mc:Fallback xmlns="">
            <p:pic>
              <p:nvPicPr>
                <p:cNvPr id="373" name="Entrada de lápiz 372">
                  <a:extLst>
                    <a:ext uri="{FF2B5EF4-FFF2-40B4-BE49-F238E27FC236}">
                      <a16:creationId xmlns:a16="http://schemas.microsoft.com/office/drawing/2014/main" id="{DC325064-7E39-42CC-BEA2-5332CBCCCCF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597789" y="2357668"/>
                  <a:ext cx="828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374" name="Entrada de lápiz 373">
                  <a:extLst>
                    <a:ext uri="{FF2B5EF4-FFF2-40B4-BE49-F238E27FC236}">
                      <a16:creationId xmlns:a16="http://schemas.microsoft.com/office/drawing/2014/main" id="{67BD8B5D-C133-4BFB-B7C3-A1490646A358}"/>
                    </a:ext>
                  </a:extLst>
                </p14:cNvPr>
                <p14:cNvContentPartPr/>
                <p14:nvPr/>
              </p14:nvContentPartPr>
              <p14:xfrm>
                <a:off x="9762669" y="2381788"/>
                <a:ext cx="112320" cy="133920"/>
              </p14:xfrm>
            </p:contentPart>
          </mc:Choice>
          <mc:Fallback xmlns="">
            <p:pic>
              <p:nvPicPr>
                <p:cNvPr id="374" name="Entrada de lápiz 373">
                  <a:extLst>
                    <a:ext uri="{FF2B5EF4-FFF2-40B4-BE49-F238E27FC236}">
                      <a16:creationId xmlns:a16="http://schemas.microsoft.com/office/drawing/2014/main" id="{67BD8B5D-C133-4BFB-B7C3-A1490646A35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753669" y="2373148"/>
                  <a:ext cx="1299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75" name="Entrada de lápiz 374">
                  <a:extLst>
                    <a:ext uri="{FF2B5EF4-FFF2-40B4-BE49-F238E27FC236}">
                      <a16:creationId xmlns:a16="http://schemas.microsoft.com/office/drawing/2014/main" id="{6A20A79D-DF2C-4B4D-952B-694BFF1EC363}"/>
                    </a:ext>
                  </a:extLst>
                </p14:cNvPr>
                <p14:cNvContentPartPr/>
                <p14:nvPr/>
              </p14:nvContentPartPr>
              <p14:xfrm>
                <a:off x="9817029" y="2480428"/>
                <a:ext cx="100800" cy="23040"/>
              </p14:xfrm>
            </p:contentPart>
          </mc:Choice>
          <mc:Fallback xmlns="">
            <p:pic>
              <p:nvPicPr>
                <p:cNvPr id="375" name="Entrada de lápiz 374">
                  <a:extLst>
                    <a:ext uri="{FF2B5EF4-FFF2-40B4-BE49-F238E27FC236}">
                      <a16:creationId xmlns:a16="http://schemas.microsoft.com/office/drawing/2014/main" id="{6A20A79D-DF2C-4B4D-952B-694BFF1EC36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808029" y="2471428"/>
                  <a:ext cx="1184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76" name="Entrada de lápiz 375">
                  <a:extLst>
                    <a:ext uri="{FF2B5EF4-FFF2-40B4-BE49-F238E27FC236}">
                      <a16:creationId xmlns:a16="http://schemas.microsoft.com/office/drawing/2014/main" id="{B982E31F-8771-45F6-8B1B-678295D0822A}"/>
                    </a:ext>
                  </a:extLst>
                </p14:cNvPr>
                <p14:cNvContentPartPr/>
                <p14:nvPr/>
              </p14:nvContentPartPr>
              <p14:xfrm>
                <a:off x="10018989" y="2346148"/>
                <a:ext cx="234360" cy="186120"/>
              </p14:xfrm>
            </p:contentPart>
          </mc:Choice>
          <mc:Fallback xmlns="">
            <p:pic>
              <p:nvPicPr>
                <p:cNvPr id="376" name="Entrada de lápiz 375">
                  <a:extLst>
                    <a:ext uri="{FF2B5EF4-FFF2-40B4-BE49-F238E27FC236}">
                      <a16:creationId xmlns:a16="http://schemas.microsoft.com/office/drawing/2014/main" id="{B982E31F-8771-45F6-8B1B-678295D0822A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010349" y="2337148"/>
                  <a:ext cx="252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77" name="Entrada de lápiz 376">
                  <a:extLst>
                    <a:ext uri="{FF2B5EF4-FFF2-40B4-BE49-F238E27FC236}">
                      <a16:creationId xmlns:a16="http://schemas.microsoft.com/office/drawing/2014/main" id="{494C20D6-A6CB-4783-A671-58138336968F}"/>
                    </a:ext>
                  </a:extLst>
                </p14:cNvPr>
                <p14:cNvContentPartPr/>
                <p14:nvPr/>
              </p14:nvContentPartPr>
              <p14:xfrm>
                <a:off x="10312029" y="2429308"/>
                <a:ext cx="271440" cy="97920"/>
              </p14:xfrm>
            </p:contentPart>
          </mc:Choice>
          <mc:Fallback xmlns="">
            <p:pic>
              <p:nvPicPr>
                <p:cNvPr id="377" name="Entrada de lápiz 376">
                  <a:extLst>
                    <a:ext uri="{FF2B5EF4-FFF2-40B4-BE49-F238E27FC236}">
                      <a16:creationId xmlns:a16="http://schemas.microsoft.com/office/drawing/2014/main" id="{494C20D6-A6CB-4783-A671-58138336968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303029" y="2420668"/>
                  <a:ext cx="289080" cy="11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379" name="Entrada de lápiz 378">
                <a:extLst>
                  <a:ext uri="{FF2B5EF4-FFF2-40B4-BE49-F238E27FC236}">
                    <a16:creationId xmlns:a16="http://schemas.microsoft.com/office/drawing/2014/main" id="{ADA7DF04-623A-4018-9B06-57270BA58472}"/>
                  </a:ext>
                </a:extLst>
              </p14:cNvPr>
              <p14:cNvContentPartPr/>
              <p14:nvPr/>
            </p14:nvContentPartPr>
            <p14:xfrm>
              <a:off x="1461069" y="3189988"/>
              <a:ext cx="2276640" cy="33840"/>
            </p14:xfrm>
          </p:contentPart>
        </mc:Choice>
        <mc:Fallback xmlns="">
          <p:pic>
            <p:nvPicPr>
              <p:cNvPr id="379" name="Entrada de lápiz 378">
                <a:extLst>
                  <a:ext uri="{FF2B5EF4-FFF2-40B4-BE49-F238E27FC236}">
                    <a16:creationId xmlns:a16="http://schemas.microsoft.com/office/drawing/2014/main" id="{ADA7DF04-623A-4018-9B06-57270BA58472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1452429" y="3180988"/>
                <a:ext cx="2294280" cy="5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1" name="Grupo 380">
            <a:extLst>
              <a:ext uri="{FF2B5EF4-FFF2-40B4-BE49-F238E27FC236}">
                <a16:creationId xmlns:a16="http://schemas.microsoft.com/office/drawing/2014/main" id="{5588C5C1-F263-425A-8691-7EC7E69C7F29}"/>
              </a:ext>
            </a:extLst>
          </p:cNvPr>
          <p:cNvGrpSpPr/>
          <p:nvPr/>
        </p:nvGrpSpPr>
        <p:grpSpPr>
          <a:xfrm>
            <a:off x="246789" y="3578428"/>
            <a:ext cx="1344698" cy="328320"/>
            <a:chOff x="246789" y="3578428"/>
            <a:chExt cx="1344698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C42BC0C5-6670-4599-A922-0DB16BF84A61}"/>
                    </a:ext>
                  </a:extLst>
                </p14:cNvPr>
                <p14:cNvContentPartPr/>
                <p14:nvPr/>
              </p14:nvContentPartPr>
              <p14:xfrm>
                <a:off x="358487" y="3671947"/>
                <a:ext cx="98640" cy="1292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C42BC0C5-6670-4599-A922-0DB16BF84A6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49847" y="3663307"/>
                  <a:ext cx="1162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639E4598-6E6B-4E73-8738-5777AE6A8009}"/>
                    </a:ext>
                  </a:extLst>
                </p14:cNvPr>
                <p14:cNvContentPartPr/>
                <p14:nvPr/>
              </p14:nvContentPartPr>
              <p14:xfrm>
                <a:off x="481607" y="3733507"/>
                <a:ext cx="56520" cy="2340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639E4598-6E6B-4E73-8738-5777AE6A800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72607" y="3724507"/>
                  <a:ext cx="741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67D4F098-0DFA-4643-A1A8-500FC7E5ED37}"/>
                    </a:ext>
                  </a:extLst>
                </p14:cNvPr>
                <p14:cNvContentPartPr/>
                <p14:nvPr/>
              </p14:nvContentPartPr>
              <p14:xfrm>
                <a:off x="521207" y="3651067"/>
                <a:ext cx="76680" cy="4968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67D4F098-0DFA-4643-A1A8-500FC7E5ED37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12207" y="3642067"/>
                  <a:ext cx="943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B9830C38-B216-4DB1-A006-38CB024B4B5A}"/>
                    </a:ext>
                  </a:extLst>
                </p14:cNvPr>
                <p14:cNvContentPartPr/>
                <p14:nvPr/>
              </p14:nvContentPartPr>
              <p14:xfrm>
                <a:off x="639647" y="3599587"/>
                <a:ext cx="104760" cy="24660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B9830C38-B216-4DB1-A006-38CB024B4B5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30647" y="3590587"/>
                  <a:ext cx="1224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31710A6B-38A0-4C71-8946-B2E3122285F4}"/>
                    </a:ext>
                  </a:extLst>
                </p14:cNvPr>
                <p14:cNvContentPartPr/>
                <p14:nvPr/>
              </p14:nvContentPartPr>
              <p14:xfrm>
                <a:off x="945287" y="3643867"/>
                <a:ext cx="192240" cy="1681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31710A6B-38A0-4C71-8946-B2E3122285F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36647" y="3634867"/>
                  <a:ext cx="2098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5519CEFC-B287-4AE6-B707-B5D8FF0D8721}"/>
                    </a:ext>
                  </a:extLst>
                </p14:cNvPr>
                <p14:cNvContentPartPr/>
                <p14:nvPr/>
              </p14:nvContentPartPr>
              <p14:xfrm>
                <a:off x="1166327" y="3692107"/>
                <a:ext cx="117360" cy="10620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5519CEFC-B287-4AE6-B707-B5D8FF0D8721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157687" y="3683467"/>
                  <a:ext cx="1350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A0A9CC03-2770-4A47-8A22-C0EE568B5D38}"/>
                    </a:ext>
                  </a:extLst>
                </p14:cNvPr>
                <p14:cNvContentPartPr/>
                <p14:nvPr/>
              </p14:nvContentPartPr>
              <p14:xfrm>
                <a:off x="1386287" y="3672307"/>
                <a:ext cx="40320" cy="13068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A0A9CC03-2770-4A47-8A22-C0EE568B5D3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377647" y="3663307"/>
                  <a:ext cx="579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ACCE79FE-7B28-4CD6-87AE-559827A55571}"/>
                    </a:ext>
                  </a:extLst>
                </p14:cNvPr>
                <p14:cNvContentPartPr/>
                <p14:nvPr/>
              </p14:nvContentPartPr>
              <p14:xfrm>
                <a:off x="1326527" y="3646387"/>
                <a:ext cx="156240" cy="7524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ACCE79FE-7B28-4CD6-87AE-559827A5557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317887" y="3637747"/>
                  <a:ext cx="1738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1A0DD810-8C58-436D-ADB3-FA609F214A1A}"/>
                    </a:ext>
                  </a:extLst>
                </p14:cNvPr>
                <p14:cNvContentPartPr/>
                <p14:nvPr/>
              </p14:nvContentPartPr>
              <p14:xfrm>
                <a:off x="1570247" y="3761227"/>
                <a:ext cx="21240" cy="252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1A0DD810-8C58-436D-ADB3-FA609F214A1A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561607" y="3752587"/>
                  <a:ext cx="388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80" name="Entrada de lápiz 379">
                  <a:extLst>
                    <a:ext uri="{FF2B5EF4-FFF2-40B4-BE49-F238E27FC236}">
                      <a16:creationId xmlns:a16="http://schemas.microsoft.com/office/drawing/2014/main" id="{93EA9B94-A9CA-4BC8-90B2-1D54B34DB8FF}"/>
                    </a:ext>
                  </a:extLst>
                </p14:cNvPr>
                <p14:cNvContentPartPr/>
                <p14:nvPr/>
              </p14:nvContentPartPr>
              <p14:xfrm>
                <a:off x="246789" y="3578428"/>
                <a:ext cx="525240" cy="328320"/>
              </p14:xfrm>
            </p:contentPart>
          </mc:Choice>
          <mc:Fallback xmlns="">
            <p:pic>
              <p:nvPicPr>
                <p:cNvPr id="380" name="Entrada de lápiz 379">
                  <a:extLst>
                    <a:ext uri="{FF2B5EF4-FFF2-40B4-BE49-F238E27FC236}">
                      <a16:creationId xmlns:a16="http://schemas.microsoft.com/office/drawing/2014/main" id="{93EA9B94-A9CA-4BC8-90B2-1D54B34DB8F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38149" y="3569788"/>
                  <a:ext cx="542880" cy="34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387" name="Entrada de lápiz 386">
                <a:extLst>
                  <a:ext uri="{FF2B5EF4-FFF2-40B4-BE49-F238E27FC236}">
                    <a16:creationId xmlns:a16="http://schemas.microsoft.com/office/drawing/2014/main" id="{4F17948D-8EC7-4A87-9E69-D8F39CABD407}"/>
                  </a:ext>
                </a:extLst>
              </p14:cNvPr>
              <p14:cNvContentPartPr/>
              <p14:nvPr/>
            </p14:nvContentPartPr>
            <p14:xfrm>
              <a:off x="2629629" y="4845628"/>
              <a:ext cx="138240" cy="90720"/>
            </p14:xfrm>
          </p:contentPart>
        </mc:Choice>
        <mc:Fallback xmlns="">
          <p:pic>
            <p:nvPicPr>
              <p:cNvPr id="387" name="Entrada de lápiz 386">
                <a:extLst>
                  <a:ext uri="{FF2B5EF4-FFF2-40B4-BE49-F238E27FC236}">
                    <a16:creationId xmlns:a16="http://schemas.microsoft.com/office/drawing/2014/main" id="{4F17948D-8EC7-4A87-9E69-D8F39CABD407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2620989" y="4836628"/>
                <a:ext cx="15588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388" name="Entrada de lápiz 387">
                <a:extLst>
                  <a:ext uri="{FF2B5EF4-FFF2-40B4-BE49-F238E27FC236}">
                    <a16:creationId xmlns:a16="http://schemas.microsoft.com/office/drawing/2014/main" id="{56CCAA9B-8E22-451D-9C9C-5CA11E278D80}"/>
                  </a:ext>
                </a:extLst>
              </p14:cNvPr>
              <p14:cNvContentPartPr/>
              <p14:nvPr/>
            </p14:nvContentPartPr>
            <p14:xfrm>
              <a:off x="2653389" y="5257108"/>
              <a:ext cx="114840" cy="112320"/>
            </p14:xfrm>
          </p:contentPart>
        </mc:Choice>
        <mc:Fallback xmlns="">
          <p:pic>
            <p:nvPicPr>
              <p:cNvPr id="388" name="Entrada de lápiz 387">
                <a:extLst>
                  <a:ext uri="{FF2B5EF4-FFF2-40B4-BE49-F238E27FC236}">
                    <a16:creationId xmlns:a16="http://schemas.microsoft.com/office/drawing/2014/main" id="{56CCAA9B-8E22-451D-9C9C-5CA11E278D80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2644389" y="5248108"/>
                <a:ext cx="132480" cy="12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9" name="Grupo 398">
            <a:extLst>
              <a:ext uri="{FF2B5EF4-FFF2-40B4-BE49-F238E27FC236}">
                <a16:creationId xmlns:a16="http://schemas.microsoft.com/office/drawing/2014/main" id="{CB0C7E09-8A84-4F1A-9FB9-8A5DA32A930B}"/>
              </a:ext>
            </a:extLst>
          </p:cNvPr>
          <p:cNvGrpSpPr/>
          <p:nvPr/>
        </p:nvGrpSpPr>
        <p:grpSpPr>
          <a:xfrm>
            <a:off x="3142269" y="4907548"/>
            <a:ext cx="459360" cy="391320"/>
            <a:chOff x="3142269" y="4907548"/>
            <a:chExt cx="45936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91" name="Entrada de lápiz 390">
                  <a:extLst>
                    <a:ext uri="{FF2B5EF4-FFF2-40B4-BE49-F238E27FC236}">
                      <a16:creationId xmlns:a16="http://schemas.microsoft.com/office/drawing/2014/main" id="{AE40B7F3-E479-443B-A2A1-1E1D2B2ECCAB}"/>
                    </a:ext>
                  </a:extLst>
                </p14:cNvPr>
                <p14:cNvContentPartPr/>
                <p14:nvPr/>
              </p14:nvContentPartPr>
              <p14:xfrm>
                <a:off x="3142269" y="4907548"/>
                <a:ext cx="141480" cy="323640"/>
              </p14:xfrm>
            </p:contentPart>
          </mc:Choice>
          <mc:Fallback xmlns="">
            <p:pic>
              <p:nvPicPr>
                <p:cNvPr id="391" name="Entrada de lápiz 390">
                  <a:extLst>
                    <a:ext uri="{FF2B5EF4-FFF2-40B4-BE49-F238E27FC236}">
                      <a16:creationId xmlns:a16="http://schemas.microsoft.com/office/drawing/2014/main" id="{AE40B7F3-E479-443B-A2A1-1E1D2B2ECCA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133629" y="4898908"/>
                  <a:ext cx="1591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92" name="Entrada de lápiz 391">
                  <a:extLst>
                    <a:ext uri="{FF2B5EF4-FFF2-40B4-BE49-F238E27FC236}">
                      <a16:creationId xmlns:a16="http://schemas.microsoft.com/office/drawing/2014/main" id="{EB03DFE2-4FE1-44BA-8AFA-8B71A1766107}"/>
                    </a:ext>
                  </a:extLst>
                </p14:cNvPr>
                <p14:cNvContentPartPr/>
                <p14:nvPr/>
              </p14:nvContentPartPr>
              <p14:xfrm>
                <a:off x="3173949" y="5179348"/>
                <a:ext cx="45000" cy="86760"/>
              </p14:xfrm>
            </p:contentPart>
          </mc:Choice>
          <mc:Fallback xmlns="">
            <p:pic>
              <p:nvPicPr>
                <p:cNvPr id="392" name="Entrada de lápiz 391">
                  <a:extLst>
                    <a:ext uri="{FF2B5EF4-FFF2-40B4-BE49-F238E27FC236}">
                      <a16:creationId xmlns:a16="http://schemas.microsoft.com/office/drawing/2014/main" id="{EB03DFE2-4FE1-44BA-8AFA-8B71A176610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164949" y="5170708"/>
                  <a:ext cx="626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93" name="Entrada de lápiz 392">
                  <a:extLst>
                    <a:ext uri="{FF2B5EF4-FFF2-40B4-BE49-F238E27FC236}">
                      <a16:creationId xmlns:a16="http://schemas.microsoft.com/office/drawing/2014/main" id="{D1EA9B15-F84A-4364-8846-E3EF012EA05A}"/>
                    </a:ext>
                  </a:extLst>
                </p14:cNvPr>
                <p14:cNvContentPartPr/>
                <p14:nvPr/>
              </p14:nvContentPartPr>
              <p14:xfrm>
                <a:off x="3144429" y="5193748"/>
                <a:ext cx="170280" cy="105120"/>
              </p14:xfrm>
            </p:contentPart>
          </mc:Choice>
          <mc:Fallback xmlns="">
            <p:pic>
              <p:nvPicPr>
                <p:cNvPr id="393" name="Entrada de lápiz 392">
                  <a:extLst>
                    <a:ext uri="{FF2B5EF4-FFF2-40B4-BE49-F238E27FC236}">
                      <a16:creationId xmlns:a16="http://schemas.microsoft.com/office/drawing/2014/main" id="{D1EA9B15-F84A-4364-8846-E3EF012EA05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135429" y="5185108"/>
                  <a:ext cx="1879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94" name="Entrada de lápiz 393">
                  <a:extLst>
                    <a:ext uri="{FF2B5EF4-FFF2-40B4-BE49-F238E27FC236}">
                      <a16:creationId xmlns:a16="http://schemas.microsoft.com/office/drawing/2014/main" id="{2BC62B2D-EDC6-4657-A1A6-5000509ED3AF}"/>
                    </a:ext>
                  </a:extLst>
                </p14:cNvPr>
                <p14:cNvContentPartPr/>
                <p14:nvPr/>
              </p14:nvContentPartPr>
              <p14:xfrm>
                <a:off x="3208869" y="5208508"/>
                <a:ext cx="30600" cy="25200"/>
              </p14:xfrm>
            </p:contentPart>
          </mc:Choice>
          <mc:Fallback xmlns="">
            <p:pic>
              <p:nvPicPr>
                <p:cNvPr id="394" name="Entrada de lápiz 393">
                  <a:extLst>
                    <a:ext uri="{FF2B5EF4-FFF2-40B4-BE49-F238E27FC236}">
                      <a16:creationId xmlns:a16="http://schemas.microsoft.com/office/drawing/2014/main" id="{2BC62B2D-EDC6-4657-A1A6-5000509ED3AF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200229" y="5199868"/>
                  <a:ext cx="482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95" name="Entrada de lápiz 394">
                  <a:extLst>
                    <a:ext uri="{FF2B5EF4-FFF2-40B4-BE49-F238E27FC236}">
                      <a16:creationId xmlns:a16="http://schemas.microsoft.com/office/drawing/2014/main" id="{EFD45E68-9EB0-44A1-97E1-9C5AD19BF7A8}"/>
                    </a:ext>
                  </a:extLst>
                </p14:cNvPr>
                <p14:cNvContentPartPr/>
                <p14:nvPr/>
              </p14:nvContentPartPr>
              <p14:xfrm>
                <a:off x="3312909" y="4963348"/>
                <a:ext cx="101160" cy="119880"/>
              </p14:xfrm>
            </p:contentPart>
          </mc:Choice>
          <mc:Fallback xmlns="">
            <p:pic>
              <p:nvPicPr>
                <p:cNvPr id="395" name="Entrada de lápiz 394">
                  <a:extLst>
                    <a:ext uri="{FF2B5EF4-FFF2-40B4-BE49-F238E27FC236}">
                      <a16:creationId xmlns:a16="http://schemas.microsoft.com/office/drawing/2014/main" id="{EFD45E68-9EB0-44A1-97E1-9C5AD19BF7A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304269" y="4954708"/>
                  <a:ext cx="118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96" name="Entrada de lápiz 395">
                  <a:extLst>
                    <a:ext uri="{FF2B5EF4-FFF2-40B4-BE49-F238E27FC236}">
                      <a16:creationId xmlns:a16="http://schemas.microsoft.com/office/drawing/2014/main" id="{8601FA76-CE7E-4289-AE97-89D6435CE566}"/>
                    </a:ext>
                  </a:extLst>
                </p14:cNvPr>
                <p14:cNvContentPartPr/>
                <p14:nvPr/>
              </p14:nvContentPartPr>
              <p14:xfrm>
                <a:off x="3454389" y="5026348"/>
                <a:ext cx="16200" cy="77400"/>
              </p14:xfrm>
            </p:contentPart>
          </mc:Choice>
          <mc:Fallback xmlns="">
            <p:pic>
              <p:nvPicPr>
                <p:cNvPr id="396" name="Entrada de lápiz 395">
                  <a:extLst>
                    <a:ext uri="{FF2B5EF4-FFF2-40B4-BE49-F238E27FC236}">
                      <a16:creationId xmlns:a16="http://schemas.microsoft.com/office/drawing/2014/main" id="{8601FA76-CE7E-4289-AE97-89D6435CE56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445749" y="5017348"/>
                  <a:ext cx="338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97" name="Entrada de lápiz 396">
                  <a:extLst>
                    <a:ext uri="{FF2B5EF4-FFF2-40B4-BE49-F238E27FC236}">
                      <a16:creationId xmlns:a16="http://schemas.microsoft.com/office/drawing/2014/main" id="{FC9B826C-4B55-456F-9FDD-943081582ACA}"/>
                    </a:ext>
                  </a:extLst>
                </p14:cNvPr>
                <p14:cNvContentPartPr/>
                <p14:nvPr/>
              </p14:nvContentPartPr>
              <p14:xfrm>
                <a:off x="3434229" y="5040028"/>
                <a:ext cx="102960" cy="85680"/>
              </p14:xfrm>
            </p:contentPart>
          </mc:Choice>
          <mc:Fallback xmlns="">
            <p:pic>
              <p:nvPicPr>
                <p:cNvPr id="397" name="Entrada de lápiz 396">
                  <a:extLst>
                    <a:ext uri="{FF2B5EF4-FFF2-40B4-BE49-F238E27FC236}">
                      <a16:creationId xmlns:a16="http://schemas.microsoft.com/office/drawing/2014/main" id="{FC9B826C-4B55-456F-9FDD-943081582AC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425229" y="5031028"/>
                  <a:ext cx="1206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98" name="Entrada de lápiz 397">
                  <a:extLst>
                    <a:ext uri="{FF2B5EF4-FFF2-40B4-BE49-F238E27FC236}">
                      <a16:creationId xmlns:a16="http://schemas.microsoft.com/office/drawing/2014/main" id="{4631264B-19CE-4CCB-900D-3F0F7F245BBA}"/>
                    </a:ext>
                  </a:extLst>
                </p14:cNvPr>
                <p14:cNvContentPartPr/>
                <p14:nvPr/>
              </p14:nvContentPartPr>
              <p14:xfrm>
                <a:off x="3580749" y="5083588"/>
                <a:ext cx="20880" cy="64800"/>
              </p14:xfrm>
            </p:contentPart>
          </mc:Choice>
          <mc:Fallback xmlns="">
            <p:pic>
              <p:nvPicPr>
                <p:cNvPr id="398" name="Entrada de lápiz 397">
                  <a:extLst>
                    <a:ext uri="{FF2B5EF4-FFF2-40B4-BE49-F238E27FC236}">
                      <a16:creationId xmlns:a16="http://schemas.microsoft.com/office/drawing/2014/main" id="{4631264B-19CE-4CCB-900D-3F0F7F245BB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572109" y="5074948"/>
                  <a:ext cx="3852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6" name="Grupo 405">
            <a:extLst>
              <a:ext uri="{FF2B5EF4-FFF2-40B4-BE49-F238E27FC236}">
                <a16:creationId xmlns:a16="http://schemas.microsoft.com/office/drawing/2014/main" id="{53BA28BE-4447-4919-A579-8A22925CBE8C}"/>
              </a:ext>
            </a:extLst>
          </p:cNvPr>
          <p:cNvGrpSpPr/>
          <p:nvPr/>
        </p:nvGrpSpPr>
        <p:grpSpPr>
          <a:xfrm>
            <a:off x="4475349" y="4898188"/>
            <a:ext cx="795960" cy="466200"/>
            <a:chOff x="4475349" y="4898188"/>
            <a:chExt cx="795960" cy="46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89" name="Entrada de lápiz 388">
                  <a:extLst>
                    <a:ext uri="{FF2B5EF4-FFF2-40B4-BE49-F238E27FC236}">
                      <a16:creationId xmlns:a16="http://schemas.microsoft.com/office/drawing/2014/main" id="{8161BB14-13B8-4CEA-BD95-087E202E6EC3}"/>
                    </a:ext>
                  </a:extLst>
                </p14:cNvPr>
                <p14:cNvContentPartPr/>
                <p14:nvPr/>
              </p14:nvContentPartPr>
              <p14:xfrm>
                <a:off x="4475349" y="5249908"/>
                <a:ext cx="128160" cy="114480"/>
              </p14:xfrm>
            </p:contentPart>
          </mc:Choice>
          <mc:Fallback xmlns="">
            <p:pic>
              <p:nvPicPr>
                <p:cNvPr id="389" name="Entrada de lápiz 388">
                  <a:extLst>
                    <a:ext uri="{FF2B5EF4-FFF2-40B4-BE49-F238E27FC236}">
                      <a16:creationId xmlns:a16="http://schemas.microsoft.com/office/drawing/2014/main" id="{8161BB14-13B8-4CEA-BD95-087E202E6EC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466349" y="5240908"/>
                  <a:ext cx="145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90" name="Entrada de lápiz 389">
                  <a:extLst>
                    <a:ext uri="{FF2B5EF4-FFF2-40B4-BE49-F238E27FC236}">
                      <a16:creationId xmlns:a16="http://schemas.microsoft.com/office/drawing/2014/main" id="{89911348-EF0D-4C45-A1E5-5638D8FBD998}"/>
                    </a:ext>
                  </a:extLst>
                </p14:cNvPr>
                <p14:cNvContentPartPr/>
                <p14:nvPr/>
              </p14:nvContentPartPr>
              <p14:xfrm>
                <a:off x="4478949" y="4898188"/>
                <a:ext cx="128880" cy="93960"/>
              </p14:xfrm>
            </p:contentPart>
          </mc:Choice>
          <mc:Fallback xmlns="">
            <p:pic>
              <p:nvPicPr>
                <p:cNvPr id="390" name="Entrada de lápiz 389">
                  <a:extLst>
                    <a:ext uri="{FF2B5EF4-FFF2-40B4-BE49-F238E27FC236}">
                      <a16:creationId xmlns:a16="http://schemas.microsoft.com/office/drawing/2014/main" id="{89911348-EF0D-4C45-A1E5-5638D8FBD99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470309" y="4889548"/>
                  <a:ext cx="146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400" name="Entrada de lápiz 399">
                  <a:extLst>
                    <a:ext uri="{FF2B5EF4-FFF2-40B4-BE49-F238E27FC236}">
                      <a16:creationId xmlns:a16="http://schemas.microsoft.com/office/drawing/2014/main" id="{93F3564C-129B-4E89-A2A8-3E69DBC46726}"/>
                    </a:ext>
                  </a:extLst>
                </p14:cNvPr>
                <p14:cNvContentPartPr/>
                <p14:nvPr/>
              </p14:nvContentPartPr>
              <p14:xfrm>
                <a:off x="4702149" y="4961908"/>
                <a:ext cx="99000" cy="320040"/>
              </p14:xfrm>
            </p:contentPart>
          </mc:Choice>
          <mc:Fallback xmlns="">
            <p:pic>
              <p:nvPicPr>
                <p:cNvPr id="400" name="Entrada de lápiz 399">
                  <a:extLst>
                    <a:ext uri="{FF2B5EF4-FFF2-40B4-BE49-F238E27FC236}">
                      <a16:creationId xmlns:a16="http://schemas.microsoft.com/office/drawing/2014/main" id="{93F3564C-129B-4E89-A2A8-3E69DBC4672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693149" y="4953268"/>
                  <a:ext cx="1166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401" name="Entrada de lápiz 400">
                  <a:extLst>
                    <a:ext uri="{FF2B5EF4-FFF2-40B4-BE49-F238E27FC236}">
                      <a16:creationId xmlns:a16="http://schemas.microsoft.com/office/drawing/2014/main" id="{5D47EE14-0FD3-4CDE-AC69-36472BAF67B8}"/>
                    </a:ext>
                  </a:extLst>
                </p14:cNvPr>
                <p14:cNvContentPartPr/>
                <p14:nvPr/>
              </p14:nvContentPartPr>
              <p14:xfrm>
                <a:off x="4692789" y="4916548"/>
                <a:ext cx="98640" cy="80640"/>
              </p14:xfrm>
            </p:contentPart>
          </mc:Choice>
          <mc:Fallback xmlns="">
            <p:pic>
              <p:nvPicPr>
                <p:cNvPr id="401" name="Entrada de lápiz 400">
                  <a:extLst>
                    <a:ext uri="{FF2B5EF4-FFF2-40B4-BE49-F238E27FC236}">
                      <a16:creationId xmlns:a16="http://schemas.microsoft.com/office/drawing/2014/main" id="{5D47EE14-0FD3-4CDE-AC69-36472BAF67B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684149" y="4907548"/>
                  <a:ext cx="116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402" name="Entrada de lápiz 401">
                  <a:extLst>
                    <a:ext uri="{FF2B5EF4-FFF2-40B4-BE49-F238E27FC236}">
                      <a16:creationId xmlns:a16="http://schemas.microsoft.com/office/drawing/2014/main" id="{9490D912-9963-4D8B-A506-D0B4D48F30CE}"/>
                    </a:ext>
                  </a:extLst>
                </p14:cNvPr>
                <p14:cNvContentPartPr/>
                <p14:nvPr/>
              </p14:nvContentPartPr>
              <p14:xfrm>
                <a:off x="4896189" y="4958668"/>
                <a:ext cx="108720" cy="141480"/>
              </p14:xfrm>
            </p:contentPart>
          </mc:Choice>
          <mc:Fallback xmlns="">
            <p:pic>
              <p:nvPicPr>
                <p:cNvPr id="402" name="Entrada de lápiz 401">
                  <a:extLst>
                    <a:ext uri="{FF2B5EF4-FFF2-40B4-BE49-F238E27FC236}">
                      <a16:creationId xmlns:a16="http://schemas.microsoft.com/office/drawing/2014/main" id="{9490D912-9963-4D8B-A506-D0B4D48F30C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887189" y="4950028"/>
                  <a:ext cx="126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403" name="Entrada de lápiz 402">
                  <a:extLst>
                    <a:ext uri="{FF2B5EF4-FFF2-40B4-BE49-F238E27FC236}">
                      <a16:creationId xmlns:a16="http://schemas.microsoft.com/office/drawing/2014/main" id="{D90287B5-4340-43B1-80CC-6E61FEB3B07E}"/>
                    </a:ext>
                  </a:extLst>
                </p14:cNvPr>
                <p14:cNvContentPartPr/>
                <p14:nvPr/>
              </p14:nvContentPartPr>
              <p14:xfrm>
                <a:off x="5052069" y="5051188"/>
                <a:ext cx="5400" cy="88920"/>
              </p14:xfrm>
            </p:contentPart>
          </mc:Choice>
          <mc:Fallback xmlns="">
            <p:pic>
              <p:nvPicPr>
                <p:cNvPr id="403" name="Entrada de lápiz 402">
                  <a:extLst>
                    <a:ext uri="{FF2B5EF4-FFF2-40B4-BE49-F238E27FC236}">
                      <a16:creationId xmlns:a16="http://schemas.microsoft.com/office/drawing/2014/main" id="{D90287B5-4340-43B1-80CC-6E61FEB3B07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043069" y="5042188"/>
                  <a:ext cx="230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404" name="Entrada de lápiz 403">
                  <a:extLst>
                    <a:ext uri="{FF2B5EF4-FFF2-40B4-BE49-F238E27FC236}">
                      <a16:creationId xmlns:a16="http://schemas.microsoft.com/office/drawing/2014/main" id="{6FAAD28B-5706-43A9-A5A6-AAAC239F72D8}"/>
                    </a:ext>
                  </a:extLst>
                </p14:cNvPr>
                <p14:cNvContentPartPr/>
                <p14:nvPr/>
              </p14:nvContentPartPr>
              <p14:xfrm>
                <a:off x="4995909" y="5041828"/>
                <a:ext cx="123840" cy="116280"/>
              </p14:xfrm>
            </p:contentPart>
          </mc:Choice>
          <mc:Fallback xmlns="">
            <p:pic>
              <p:nvPicPr>
                <p:cNvPr id="404" name="Entrada de lápiz 403">
                  <a:extLst>
                    <a:ext uri="{FF2B5EF4-FFF2-40B4-BE49-F238E27FC236}">
                      <a16:creationId xmlns:a16="http://schemas.microsoft.com/office/drawing/2014/main" id="{6FAAD28B-5706-43A9-A5A6-AAAC239F72D8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987269" y="5033188"/>
                  <a:ext cx="141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5" name="Entrada de lápiz 404">
                  <a:extLst>
                    <a:ext uri="{FF2B5EF4-FFF2-40B4-BE49-F238E27FC236}">
                      <a16:creationId xmlns:a16="http://schemas.microsoft.com/office/drawing/2014/main" id="{8AD08208-564E-4E57-9C9B-08459F8005BD}"/>
                    </a:ext>
                  </a:extLst>
                </p14:cNvPr>
                <p14:cNvContentPartPr/>
                <p14:nvPr/>
              </p14:nvContentPartPr>
              <p14:xfrm>
                <a:off x="5155389" y="5094388"/>
                <a:ext cx="115920" cy="93600"/>
              </p14:xfrm>
            </p:contentPart>
          </mc:Choice>
          <mc:Fallback xmlns="">
            <p:pic>
              <p:nvPicPr>
                <p:cNvPr id="405" name="Entrada de lápiz 404">
                  <a:extLst>
                    <a:ext uri="{FF2B5EF4-FFF2-40B4-BE49-F238E27FC236}">
                      <a16:creationId xmlns:a16="http://schemas.microsoft.com/office/drawing/2014/main" id="{8AD08208-564E-4E57-9C9B-08459F8005B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146389" y="5085748"/>
                  <a:ext cx="133560" cy="11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407" name="Entrada de lápiz 406">
                <a:extLst>
                  <a:ext uri="{FF2B5EF4-FFF2-40B4-BE49-F238E27FC236}">
                    <a16:creationId xmlns:a16="http://schemas.microsoft.com/office/drawing/2014/main" id="{ECAD7655-6DC8-49B5-B0FB-E947076F4994}"/>
                  </a:ext>
                </a:extLst>
              </p14:cNvPr>
              <p14:cNvContentPartPr/>
              <p14:nvPr/>
            </p14:nvContentPartPr>
            <p14:xfrm>
              <a:off x="4657869" y="4143268"/>
              <a:ext cx="107280" cy="85680"/>
            </p14:xfrm>
          </p:contentPart>
        </mc:Choice>
        <mc:Fallback xmlns="">
          <p:pic>
            <p:nvPicPr>
              <p:cNvPr id="407" name="Entrada de lápiz 406">
                <a:extLst>
                  <a:ext uri="{FF2B5EF4-FFF2-40B4-BE49-F238E27FC236}">
                    <a16:creationId xmlns:a16="http://schemas.microsoft.com/office/drawing/2014/main" id="{ECAD7655-6DC8-49B5-B0FB-E947076F4994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4648869" y="4134268"/>
                <a:ext cx="1249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408" name="Entrada de lápiz 407">
                <a:extLst>
                  <a:ext uri="{FF2B5EF4-FFF2-40B4-BE49-F238E27FC236}">
                    <a16:creationId xmlns:a16="http://schemas.microsoft.com/office/drawing/2014/main" id="{B0DC8BBC-5C84-4F2A-A3B2-42D7F64BC04C}"/>
                  </a:ext>
                </a:extLst>
              </p14:cNvPr>
              <p14:cNvContentPartPr/>
              <p14:nvPr/>
            </p14:nvContentPartPr>
            <p14:xfrm>
              <a:off x="4050189" y="1536148"/>
              <a:ext cx="257040" cy="318960"/>
            </p14:xfrm>
          </p:contentPart>
        </mc:Choice>
        <mc:Fallback xmlns="">
          <p:pic>
            <p:nvPicPr>
              <p:cNvPr id="408" name="Entrada de lápiz 407">
                <a:extLst>
                  <a:ext uri="{FF2B5EF4-FFF2-40B4-BE49-F238E27FC236}">
                    <a16:creationId xmlns:a16="http://schemas.microsoft.com/office/drawing/2014/main" id="{B0DC8BBC-5C84-4F2A-A3B2-42D7F64BC04C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4041189" y="1527508"/>
                <a:ext cx="274680" cy="33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5" name="Grupo 414">
            <a:extLst>
              <a:ext uri="{FF2B5EF4-FFF2-40B4-BE49-F238E27FC236}">
                <a16:creationId xmlns:a16="http://schemas.microsoft.com/office/drawing/2014/main" id="{5D6457EE-8A8A-4C81-B75A-0BF0B18C7669}"/>
              </a:ext>
            </a:extLst>
          </p:cNvPr>
          <p:cNvGrpSpPr/>
          <p:nvPr/>
        </p:nvGrpSpPr>
        <p:grpSpPr>
          <a:xfrm>
            <a:off x="5688287" y="3666268"/>
            <a:ext cx="1834462" cy="641880"/>
            <a:chOff x="5688287" y="3666268"/>
            <a:chExt cx="1834462" cy="64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0BC6A969-B3D5-47CC-92AA-B299975B6FBA}"/>
                    </a:ext>
                  </a:extLst>
                </p14:cNvPr>
                <p14:cNvContentPartPr/>
                <p14:nvPr/>
              </p14:nvContentPartPr>
              <p14:xfrm>
                <a:off x="5688287" y="4118347"/>
                <a:ext cx="164160" cy="1476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0BC6A969-B3D5-47CC-92AA-B299975B6FB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679287" y="4109707"/>
                  <a:ext cx="1818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468EC92D-EBF4-4E36-947F-D8166F393A30}"/>
                    </a:ext>
                  </a:extLst>
                </p14:cNvPr>
                <p14:cNvContentPartPr/>
                <p14:nvPr/>
              </p14:nvContentPartPr>
              <p14:xfrm>
                <a:off x="5751287" y="4178107"/>
                <a:ext cx="91800" cy="972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468EC92D-EBF4-4E36-947F-D8166F393A30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742287" y="4169467"/>
                  <a:ext cx="1094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75652A2A-8E65-4CBD-B174-35DE77B5796F}"/>
                    </a:ext>
                  </a:extLst>
                </p14:cNvPr>
                <p14:cNvContentPartPr/>
                <p14:nvPr/>
              </p14:nvContentPartPr>
              <p14:xfrm>
                <a:off x="5871527" y="4043467"/>
                <a:ext cx="133920" cy="18720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75652A2A-8E65-4CBD-B174-35DE77B5796F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862527" y="4034827"/>
                  <a:ext cx="151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F617493C-A9EC-47B4-A553-FF397E833D2F}"/>
                    </a:ext>
                  </a:extLst>
                </p14:cNvPr>
                <p14:cNvContentPartPr/>
                <p14:nvPr/>
              </p14:nvContentPartPr>
              <p14:xfrm>
                <a:off x="6249527" y="3890107"/>
                <a:ext cx="207720" cy="23544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F617493C-A9EC-47B4-A553-FF397E833D2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240887" y="3881467"/>
                  <a:ext cx="2253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41B5938A-74FF-4453-8D70-1838AC6F78D6}"/>
                    </a:ext>
                  </a:extLst>
                </p14:cNvPr>
                <p14:cNvContentPartPr/>
                <p14:nvPr/>
              </p14:nvContentPartPr>
              <p14:xfrm>
                <a:off x="6440687" y="4101427"/>
                <a:ext cx="140040" cy="9648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41B5938A-74FF-4453-8D70-1838AC6F78D6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432047" y="4092787"/>
                  <a:ext cx="157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246A0F40-2775-4BCD-9AC1-0185DE8E656F}"/>
                    </a:ext>
                  </a:extLst>
                </p14:cNvPr>
                <p14:cNvContentPartPr/>
                <p14:nvPr/>
              </p14:nvContentPartPr>
              <p14:xfrm>
                <a:off x="6741287" y="4041307"/>
                <a:ext cx="174240" cy="1152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246A0F40-2775-4BCD-9AC1-0185DE8E656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732287" y="4032307"/>
                  <a:ext cx="1918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60A3D1D4-681C-4E7D-A38A-08E18584EF01}"/>
                    </a:ext>
                  </a:extLst>
                </p14:cNvPr>
                <p14:cNvContentPartPr/>
                <p14:nvPr/>
              </p14:nvContentPartPr>
              <p14:xfrm>
                <a:off x="6736247" y="4120147"/>
                <a:ext cx="161640" cy="1440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60A3D1D4-681C-4E7D-A38A-08E18584EF0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727607" y="4111507"/>
                  <a:ext cx="1792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9A07D2D2-2EB6-444D-B562-C90B0C9F23AF}"/>
                    </a:ext>
                  </a:extLst>
                </p14:cNvPr>
                <p14:cNvContentPartPr/>
                <p14:nvPr/>
              </p14:nvContentPartPr>
              <p14:xfrm>
                <a:off x="7039007" y="3832507"/>
                <a:ext cx="195480" cy="21960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9A07D2D2-2EB6-444D-B562-C90B0C9F23A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030007" y="3823867"/>
                  <a:ext cx="213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A29905A0-9E30-4A8C-86D3-EFE96082F10D}"/>
                    </a:ext>
                  </a:extLst>
                </p14:cNvPr>
                <p14:cNvContentPartPr/>
                <p14:nvPr/>
              </p14:nvContentPartPr>
              <p14:xfrm>
                <a:off x="7275887" y="4019347"/>
                <a:ext cx="49680" cy="8388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A29905A0-9E30-4A8C-86D3-EFE96082F10D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266887" y="4010347"/>
                  <a:ext cx="673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64C05D23-BC4E-4E78-BB5F-FEC75724F8F2}"/>
                    </a:ext>
                  </a:extLst>
                </p14:cNvPr>
                <p14:cNvContentPartPr/>
                <p14:nvPr/>
              </p14:nvContentPartPr>
              <p14:xfrm>
                <a:off x="7274087" y="3947347"/>
                <a:ext cx="23400" cy="3960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64C05D23-BC4E-4E78-BB5F-FEC75724F8F2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265087" y="3938707"/>
                  <a:ext cx="410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3" name="Entrada de lápiz 412">
                  <a:extLst>
                    <a:ext uri="{FF2B5EF4-FFF2-40B4-BE49-F238E27FC236}">
                      <a16:creationId xmlns:a16="http://schemas.microsoft.com/office/drawing/2014/main" id="{7A4552E2-4359-4885-9CD5-22098E1537ED}"/>
                    </a:ext>
                  </a:extLst>
                </p14:cNvPr>
                <p14:cNvContentPartPr/>
                <p14:nvPr/>
              </p14:nvContentPartPr>
              <p14:xfrm>
                <a:off x="6081309" y="3666268"/>
                <a:ext cx="1247400" cy="59400"/>
              </p14:xfrm>
            </p:contentPart>
          </mc:Choice>
          <mc:Fallback xmlns="">
            <p:pic>
              <p:nvPicPr>
                <p:cNvPr id="413" name="Entrada de lápiz 412">
                  <a:extLst>
                    <a:ext uri="{FF2B5EF4-FFF2-40B4-BE49-F238E27FC236}">
                      <a16:creationId xmlns:a16="http://schemas.microsoft.com/office/drawing/2014/main" id="{7A4552E2-4359-4885-9CD5-22098E1537E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072309" y="3657268"/>
                  <a:ext cx="12650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14" name="Entrada de lápiz 413">
                  <a:extLst>
                    <a:ext uri="{FF2B5EF4-FFF2-40B4-BE49-F238E27FC236}">
                      <a16:creationId xmlns:a16="http://schemas.microsoft.com/office/drawing/2014/main" id="{81274A53-75EA-446E-BFF5-564E66C36972}"/>
                    </a:ext>
                  </a:extLst>
                </p14:cNvPr>
                <p14:cNvContentPartPr/>
                <p14:nvPr/>
              </p14:nvContentPartPr>
              <p14:xfrm>
                <a:off x="6150429" y="3676708"/>
                <a:ext cx="1372320" cy="631440"/>
              </p14:xfrm>
            </p:contentPart>
          </mc:Choice>
          <mc:Fallback xmlns="">
            <p:pic>
              <p:nvPicPr>
                <p:cNvPr id="414" name="Entrada de lápiz 413">
                  <a:extLst>
                    <a:ext uri="{FF2B5EF4-FFF2-40B4-BE49-F238E27FC236}">
                      <a16:creationId xmlns:a16="http://schemas.microsoft.com/office/drawing/2014/main" id="{81274A53-75EA-446E-BFF5-564E66C36972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141429" y="3668068"/>
                  <a:ext cx="1389960" cy="64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4" name="Grupo 423">
            <a:extLst>
              <a:ext uri="{FF2B5EF4-FFF2-40B4-BE49-F238E27FC236}">
                <a16:creationId xmlns:a16="http://schemas.microsoft.com/office/drawing/2014/main" id="{931E86EA-B29E-44CB-9B7D-D80E9C271874}"/>
              </a:ext>
            </a:extLst>
          </p:cNvPr>
          <p:cNvGrpSpPr/>
          <p:nvPr/>
        </p:nvGrpSpPr>
        <p:grpSpPr>
          <a:xfrm>
            <a:off x="8260749" y="4477987"/>
            <a:ext cx="534698" cy="169641"/>
            <a:chOff x="8260749" y="4477987"/>
            <a:chExt cx="534698" cy="16964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01D38408-4326-4200-B4A6-07F91693CFCC}"/>
                    </a:ext>
                  </a:extLst>
                </p14:cNvPr>
                <p14:cNvContentPartPr/>
                <p14:nvPr/>
              </p14:nvContentPartPr>
              <p14:xfrm>
                <a:off x="8265887" y="4498867"/>
                <a:ext cx="188280" cy="14040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01D38408-4326-4200-B4A6-07F91693CFC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257247" y="4489867"/>
                  <a:ext cx="2059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B6981EDC-0886-48B1-97B9-1F20ACD240DF}"/>
                    </a:ext>
                  </a:extLst>
                </p14:cNvPr>
                <p14:cNvContentPartPr/>
                <p14:nvPr/>
              </p14:nvContentPartPr>
              <p14:xfrm>
                <a:off x="8605367" y="4477987"/>
                <a:ext cx="190080" cy="16164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B6981EDC-0886-48B1-97B9-1F20ACD240DF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596367" y="4468987"/>
                  <a:ext cx="2077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036144FD-E896-45EB-991A-126AF04C850F}"/>
                    </a:ext>
                  </a:extLst>
                </p14:cNvPr>
                <p14:cNvContentPartPr/>
                <p14:nvPr/>
              </p14:nvContentPartPr>
              <p14:xfrm>
                <a:off x="8623007" y="4521907"/>
                <a:ext cx="118800" cy="10224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036144FD-E896-45EB-991A-126AF04C850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614367" y="4513267"/>
                  <a:ext cx="1364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23" name="Entrada de lápiz 422">
                  <a:extLst>
                    <a:ext uri="{FF2B5EF4-FFF2-40B4-BE49-F238E27FC236}">
                      <a16:creationId xmlns:a16="http://schemas.microsoft.com/office/drawing/2014/main" id="{959D7136-9D91-4BBE-A200-3198394707CF}"/>
                    </a:ext>
                  </a:extLst>
                </p14:cNvPr>
                <p14:cNvContentPartPr/>
                <p14:nvPr/>
              </p14:nvContentPartPr>
              <p14:xfrm>
                <a:off x="8260749" y="4510828"/>
                <a:ext cx="195120" cy="136800"/>
              </p14:xfrm>
            </p:contentPart>
          </mc:Choice>
          <mc:Fallback xmlns="">
            <p:pic>
              <p:nvPicPr>
                <p:cNvPr id="423" name="Entrada de lápiz 422">
                  <a:extLst>
                    <a:ext uri="{FF2B5EF4-FFF2-40B4-BE49-F238E27FC236}">
                      <a16:creationId xmlns:a16="http://schemas.microsoft.com/office/drawing/2014/main" id="{959D7136-9D91-4BBE-A200-3198394707C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252109" y="4501828"/>
                  <a:ext cx="21276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2" name="Grupo 431">
            <a:extLst>
              <a:ext uri="{FF2B5EF4-FFF2-40B4-BE49-F238E27FC236}">
                <a16:creationId xmlns:a16="http://schemas.microsoft.com/office/drawing/2014/main" id="{23C23898-CB4D-4010-9FBF-81B2B0C05B93}"/>
              </a:ext>
            </a:extLst>
          </p:cNvPr>
          <p:cNvGrpSpPr/>
          <p:nvPr/>
        </p:nvGrpSpPr>
        <p:grpSpPr>
          <a:xfrm>
            <a:off x="532367" y="4035547"/>
            <a:ext cx="4712760" cy="2550600"/>
            <a:chOff x="532367" y="4035547"/>
            <a:chExt cx="4712760" cy="255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FDDE205C-6E9A-411A-8A71-B4B149F3B661}"/>
                    </a:ext>
                  </a:extLst>
                </p14:cNvPr>
                <p14:cNvContentPartPr/>
                <p14:nvPr/>
              </p14:nvContentPartPr>
              <p14:xfrm>
                <a:off x="3028247" y="5759227"/>
                <a:ext cx="71280" cy="1980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FDDE205C-6E9A-411A-8A71-B4B149F3B661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019247" y="5750227"/>
                  <a:ext cx="88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A0819142-69E2-4A03-9B93-0B7F9AF134B0}"/>
                    </a:ext>
                  </a:extLst>
                </p14:cNvPr>
                <p14:cNvContentPartPr/>
                <p14:nvPr/>
              </p14:nvContentPartPr>
              <p14:xfrm>
                <a:off x="3085487" y="5817547"/>
                <a:ext cx="38160" cy="25416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A0819142-69E2-4A03-9B93-0B7F9AF134B0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076847" y="5808907"/>
                  <a:ext cx="558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81698354-2E65-4468-BE57-60BDEE760BE2}"/>
                    </a:ext>
                  </a:extLst>
                </p14:cNvPr>
                <p14:cNvContentPartPr/>
                <p14:nvPr/>
              </p14:nvContentPartPr>
              <p14:xfrm>
                <a:off x="4352687" y="5321827"/>
                <a:ext cx="45720" cy="5220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81698354-2E65-4468-BE57-60BDEE760BE2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344047" y="5313187"/>
                  <a:ext cx="63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7DA0FA2B-98BE-42D5-B272-8432654D8B57}"/>
                    </a:ext>
                  </a:extLst>
                </p14:cNvPr>
                <p14:cNvContentPartPr/>
                <p14:nvPr/>
              </p14:nvContentPartPr>
              <p14:xfrm>
                <a:off x="4340447" y="5407867"/>
                <a:ext cx="45360" cy="22356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7DA0FA2B-98BE-42D5-B272-8432654D8B5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331447" y="5398867"/>
                  <a:ext cx="63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D22E0782-5559-4FD9-9DAF-9615991CF371}"/>
                    </a:ext>
                  </a:extLst>
                </p14:cNvPr>
                <p14:cNvContentPartPr/>
                <p14:nvPr/>
              </p14:nvContentPartPr>
              <p14:xfrm>
                <a:off x="4243607" y="5654107"/>
                <a:ext cx="221400" cy="2448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D22E0782-5559-4FD9-9DAF-9615991CF371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234607" y="5645107"/>
                  <a:ext cx="239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673DD3DC-4B73-4740-835A-8AB15357F510}"/>
                    </a:ext>
                  </a:extLst>
                </p14:cNvPr>
                <p14:cNvContentPartPr/>
                <p14:nvPr/>
              </p14:nvContentPartPr>
              <p14:xfrm>
                <a:off x="3987287" y="5739787"/>
                <a:ext cx="871920" cy="5976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673DD3DC-4B73-4740-835A-8AB15357F510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978647" y="5731147"/>
                  <a:ext cx="889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7A869DC6-C3EF-4DD6-B86D-1EAB7317FB92}"/>
                    </a:ext>
                  </a:extLst>
                </p14:cNvPr>
                <p14:cNvContentPartPr/>
                <p14:nvPr/>
              </p14:nvContentPartPr>
              <p14:xfrm>
                <a:off x="4362767" y="5810347"/>
                <a:ext cx="59400" cy="22140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7A869DC6-C3EF-4DD6-B86D-1EAB7317FB92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353767" y="5801347"/>
                  <a:ext cx="770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ADAFAA03-7874-4697-87F2-96F9C016150E}"/>
                    </a:ext>
                  </a:extLst>
                </p14:cNvPr>
                <p14:cNvContentPartPr/>
                <p14:nvPr/>
              </p14:nvContentPartPr>
              <p14:xfrm>
                <a:off x="709847" y="4833667"/>
                <a:ext cx="3719880" cy="148824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ADAFAA03-7874-4697-87F2-96F9C016150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01207" y="4824667"/>
                  <a:ext cx="3737520" cy="15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A87F1A84-C94E-439A-9FA1-8CCB9BD60049}"/>
                    </a:ext>
                  </a:extLst>
                </p14:cNvPr>
                <p14:cNvContentPartPr/>
                <p14:nvPr/>
              </p14:nvContentPartPr>
              <p14:xfrm>
                <a:off x="3089447" y="6051907"/>
                <a:ext cx="59040" cy="33588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A87F1A84-C94E-439A-9FA1-8CCB9BD6004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080807" y="6042907"/>
                  <a:ext cx="766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C094ACB6-B73E-4F03-B84A-F06528979640}"/>
                    </a:ext>
                  </a:extLst>
                </p14:cNvPr>
                <p14:cNvContentPartPr/>
                <p14:nvPr/>
              </p14:nvContentPartPr>
              <p14:xfrm>
                <a:off x="2961647" y="6428107"/>
                <a:ext cx="371160" cy="2736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C094ACB6-B73E-4F03-B84A-F06528979640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952647" y="6419467"/>
                  <a:ext cx="388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6DA9EFDF-5B60-4FC7-81D8-1A0F2DAD1474}"/>
                    </a:ext>
                  </a:extLst>
                </p14:cNvPr>
                <p14:cNvContentPartPr/>
                <p14:nvPr/>
              </p14:nvContentPartPr>
              <p14:xfrm>
                <a:off x="2943647" y="6455827"/>
                <a:ext cx="160200" cy="13032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6DA9EFDF-5B60-4FC7-81D8-1A0F2DAD1474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935007" y="6446827"/>
                  <a:ext cx="1778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0FD547F3-6318-4057-9735-9C4879BDA00C}"/>
                    </a:ext>
                  </a:extLst>
                </p14:cNvPr>
                <p14:cNvContentPartPr/>
                <p14:nvPr/>
              </p14:nvContentPartPr>
              <p14:xfrm>
                <a:off x="3059207" y="6465547"/>
                <a:ext cx="137520" cy="11376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0FD547F3-6318-4057-9735-9C4879BDA00C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050207" y="6456547"/>
                  <a:ext cx="1551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F9FF0ACD-CFEB-4F35-A75B-75A5179F7C63}"/>
                    </a:ext>
                  </a:extLst>
                </p14:cNvPr>
                <p14:cNvContentPartPr/>
                <p14:nvPr/>
              </p14:nvContentPartPr>
              <p14:xfrm>
                <a:off x="3145247" y="6472027"/>
                <a:ext cx="176040" cy="9540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F9FF0ACD-CFEB-4F35-A75B-75A5179F7C63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136247" y="6463027"/>
                  <a:ext cx="193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36FF7B5C-9008-4F53-8F3B-B452C7E6D18A}"/>
                    </a:ext>
                  </a:extLst>
                </p14:cNvPr>
                <p14:cNvContentPartPr/>
                <p14:nvPr/>
              </p14:nvContentPartPr>
              <p14:xfrm>
                <a:off x="4396247" y="6051187"/>
                <a:ext cx="11520" cy="7524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36FF7B5C-9008-4F53-8F3B-B452C7E6D18A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387607" y="6042187"/>
                  <a:ext cx="291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6B0AB517-92EC-43E7-85C3-4F941BEF499A}"/>
                    </a:ext>
                  </a:extLst>
                </p14:cNvPr>
                <p14:cNvContentPartPr/>
                <p14:nvPr/>
              </p14:nvContentPartPr>
              <p14:xfrm>
                <a:off x="2466287" y="5867947"/>
                <a:ext cx="117720" cy="12384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6B0AB517-92EC-43E7-85C3-4F941BEF499A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457647" y="5859307"/>
                  <a:ext cx="135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8B5F4B4C-5721-4669-911D-134B4D53B3BF}"/>
                    </a:ext>
                  </a:extLst>
                </p14:cNvPr>
                <p14:cNvContentPartPr/>
                <p14:nvPr/>
              </p14:nvContentPartPr>
              <p14:xfrm>
                <a:off x="2745647" y="5937067"/>
                <a:ext cx="60120" cy="6264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8B5F4B4C-5721-4669-911D-134B4D53B3BF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736647" y="5928427"/>
                  <a:ext cx="777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399A58E1-2273-43D5-9ECA-615AF4C855A7}"/>
                    </a:ext>
                  </a:extLst>
                </p14:cNvPr>
                <p14:cNvContentPartPr/>
                <p14:nvPr/>
              </p14:nvContentPartPr>
              <p14:xfrm>
                <a:off x="3793967" y="5845627"/>
                <a:ext cx="98280" cy="15228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399A58E1-2273-43D5-9ECA-615AF4C855A7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3784967" y="5836627"/>
                  <a:ext cx="115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D1456398-83F0-44E8-BFE4-3722E6C2D51A}"/>
                    </a:ext>
                  </a:extLst>
                </p14:cNvPr>
                <p14:cNvContentPartPr/>
                <p14:nvPr/>
              </p14:nvContentPartPr>
              <p14:xfrm>
                <a:off x="3939407" y="5924107"/>
                <a:ext cx="94320" cy="5616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D1456398-83F0-44E8-BFE4-3722E6C2D51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930407" y="5915107"/>
                  <a:ext cx="1119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0DC51559-9C3C-4110-B923-287F8483BE59}"/>
                    </a:ext>
                  </a:extLst>
                </p14:cNvPr>
                <p14:cNvContentPartPr/>
                <p14:nvPr/>
              </p14:nvContentPartPr>
              <p14:xfrm>
                <a:off x="4307687" y="5363587"/>
                <a:ext cx="78480" cy="4860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0DC51559-9C3C-4110-B923-287F8483BE59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4299047" y="5354587"/>
                  <a:ext cx="96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33923300-5A85-4EA8-B022-BB3B19E44E29}"/>
                    </a:ext>
                  </a:extLst>
                </p14:cNvPr>
                <p14:cNvContentPartPr/>
                <p14:nvPr/>
              </p14:nvContentPartPr>
              <p14:xfrm>
                <a:off x="2985767" y="5318587"/>
                <a:ext cx="69120" cy="4824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33923300-5A85-4EA8-B022-BB3B19E44E29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2977127" y="5309587"/>
                  <a:ext cx="867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D867C0DA-10B0-4881-A630-048C3EBC902B}"/>
                    </a:ext>
                  </a:extLst>
                </p14:cNvPr>
                <p14:cNvContentPartPr/>
                <p14:nvPr/>
              </p14:nvContentPartPr>
              <p14:xfrm>
                <a:off x="2958047" y="4242187"/>
                <a:ext cx="1364040" cy="12888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D867C0DA-10B0-4881-A630-048C3EBC902B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2949407" y="4233547"/>
                  <a:ext cx="1381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EDCEDF1B-778F-4B51-B72B-CD40F219FE3D}"/>
                    </a:ext>
                  </a:extLst>
                </p14:cNvPr>
                <p14:cNvContentPartPr/>
                <p14:nvPr/>
              </p14:nvContentPartPr>
              <p14:xfrm>
                <a:off x="4198967" y="4405627"/>
                <a:ext cx="280440" cy="972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EDCEDF1B-778F-4B51-B72B-CD40F219FE3D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189967" y="4396627"/>
                  <a:ext cx="2980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E74E861A-36BB-47FE-A2B2-38BAFE147249}"/>
                    </a:ext>
                  </a:extLst>
                </p14:cNvPr>
                <p14:cNvContentPartPr/>
                <p14:nvPr/>
              </p14:nvContentPartPr>
              <p14:xfrm>
                <a:off x="4261607" y="4416787"/>
                <a:ext cx="67680" cy="27324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E74E861A-36BB-47FE-A2B2-38BAFE147249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252967" y="4407787"/>
                  <a:ext cx="853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E527A683-B5CC-4EA9-9FB6-C84B51261A4E}"/>
                    </a:ext>
                  </a:extLst>
                </p14:cNvPr>
                <p14:cNvContentPartPr/>
                <p14:nvPr/>
              </p14:nvContentPartPr>
              <p14:xfrm>
                <a:off x="4313807" y="4442347"/>
                <a:ext cx="174240" cy="28332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E527A683-B5CC-4EA9-9FB6-C84B51261A4E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304807" y="4433707"/>
                  <a:ext cx="1918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8693D2EC-7F89-4989-B6B9-FEE22BB31C16}"/>
                    </a:ext>
                  </a:extLst>
                </p14:cNvPr>
                <p14:cNvContentPartPr/>
                <p14:nvPr/>
              </p14:nvContentPartPr>
              <p14:xfrm>
                <a:off x="4350527" y="4773547"/>
                <a:ext cx="56520" cy="21600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8693D2EC-7F89-4989-B6B9-FEE22BB31C16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341887" y="4764547"/>
                  <a:ext cx="741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98D54909-3AA9-4F2B-A571-71DF932F2BD7}"/>
                    </a:ext>
                  </a:extLst>
                </p14:cNvPr>
                <p14:cNvContentPartPr/>
                <p14:nvPr/>
              </p14:nvContentPartPr>
              <p14:xfrm>
                <a:off x="532367" y="4264867"/>
                <a:ext cx="405720" cy="53712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98D54909-3AA9-4F2B-A571-71DF932F2BD7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23367" y="4255867"/>
                  <a:ext cx="4233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A0C35B86-CFB8-4E40-BE64-1609757F37B4}"/>
                    </a:ext>
                  </a:extLst>
                </p14:cNvPr>
                <p14:cNvContentPartPr/>
                <p14:nvPr/>
              </p14:nvContentPartPr>
              <p14:xfrm>
                <a:off x="928367" y="4353787"/>
                <a:ext cx="9360" cy="11844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A0C35B86-CFB8-4E40-BE64-1609757F37B4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919727" y="4345147"/>
                  <a:ext cx="270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03E58668-8B10-491E-8273-170343FF0F00}"/>
                    </a:ext>
                  </a:extLst>
                </p14:cNvPr>
                <p14:cNvContentPartPr/>
                <p14:nvPr/>
              </p14:nvContentPartPr>
              <p14:xfrm>
                <a:off x="877607" y="4445227"/>
                <a:ext cx="102600" cy="1872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03E58668-8B10-491E-8273-170343FF0F00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68607" y="4436227"/>
                  <a:ext cx="1202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E6E38A84-F0DE-42C3-BEBF-DDEE43E7BD1B}"/>
                    </a:ext>
                  </a:extLst>
                </p14:cNvPr>
                <p14:cNvContentPartPr/>
                <p14:nvPr/>
              </p14:nvContentPartPr>
              <p14:xfrm>
                <a:off x="1028807" y="4607227"/>
                <a:ext cx="120960" cy="12924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E6E38A84-F0DE-42C3-BEBF-DDEE43E7BD1B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020167" y="4598587"/>
                  <a:ext cx="138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31DB5A95-387D-4C97-B8AE-2BFC142C26EE}"/>
                    </a:ext>
                  </a:extLst>
                </p14:cNvPr>
                <p14:cNvContentPartPr/>
                <p14:nvPr/>
              </p14:nvContentPartPr>
              <p14:xfrm>
                <a:off x="1223567" y="4693987"/>
                <a:ext cx="31320" cy="10188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31DB5A95-387D-4C97-B8AE-2BFC142C26EE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214567" y="4685347"/>
                  <a:ext cx="489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187918BF-E43B-4B5E-97C5-4AFA00DB8991}"/>
                    </a:ext>
                  </a:extLst>
                </p14:cNvPr>
                <p14:cNvContentPartPr/>
                <p14:nvPr/>
              </p14:nvContentPartPr>
              <p14:xfrm>
                <a:off x="1254527" y="4658347"/>
                <a:ext cx="32400" cy="5976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187918BF-E43B-4B5E-97C5-4AFA00DB8991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245527" y="4649347"/>
                  <a:ext cx="500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060069C2-93D7-4577-8E43-9213100616B9}"/>
                    </a:ext>
                  </a:extLst>
                </p14:cNvPr>
                <p14:cNvContentPartPr/>
                <p14:nvPr/>
              </p14:nvContentPartPr>
              <p14:xfrm>
                <a:off x="707327" y="4251187"/>
                <a:ext cx="910800" cy="2340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060069C2-93D7-4577-8E43-9213100616B9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698687" y="4242547"/>
                  <a:ext cx="928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593B47C6-D05B-4246-A124-471FD37AA16F}"/>
                    </a:ext>
                  </a:extLst>
                </p14:cNvPr>
                <p14:cNvContentPartPr/>
                <p14:nvPr/>
              </p14:nvContentPartPr>
              <p14:xfrm>
                <a:off x="1636127" y="4135267"/>
                <a:ext cx="10080" cy="20052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593B47C6-D05B-4246-A124-471FD37AA16F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627487" y="4126627"/>
                  <a:ext cx="277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D2FDB6EC-AAE7-4411-91DA-021BEF97BEE6}"/>
                    </a:ext>
                  </a:extLst>
                </p14:cNvPr>
                <p14:cNvContentPartPr/>
                <p14:nvPr/>
              </p14:nvContentPartPr>
              <p14:xfrm>
                <a:off x="1670327" y="4153627"/>
                <a:ext cx="461880" cy="20232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D2FDB6EC-AAE7-4411-91DA-021BEF97BEE6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661687" y="4144987"/>
                  <a:ext cx="479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3FDD1203-917A-41BB-987C-CA7E82395F17}"/>
                    </a:ext>
                  </a:extLst>
                </p14:cNvPr>
                <p14:cNvContentPartPr/>
                <p14:nvPr/>
              </p14:nvContentPartPr>
              <p14:xfrm>
                <a:off x="1649087" y="4343347"/>
                <a:ext cx="491400" cy="1260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3FDD1203-917A-41BB-987C-CA7E82395F17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640447" y="4334347"/>
                  <a:ext cx="5090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23BFBB3C-AD1C-47E0-8F9B-F7595CC03046}"/>
                    </a:ext>
                  </a:extLst>
                </p14:cNvPr>
                <p14:cNvContentPartPr/>
                <p14:nvPr/>
              </p14:nvContentPartPr>
              <p14:xfrm>
                <a:off x="2197367" y="4241827"/>
                <a:ext cx="790200" cy="13680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23BFBB3C-AD1C-47E0-8F9B-F7595CC03046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188727" y="4233187"/>
                  <a:ext cx="807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A41CC7DA-AA92-4153-8135-1635CF3FE935}"/>
                    </a:ext>
                  </a:extLst>
                </p14:cNvPr>
                <p14:cNvContentPartPr/>
                <p14:nvPr/>
              </p14:nvContentPartPr>
              <p14:xfrm>
                <a:off x="2813327" y="4391587"/>
                <a:ext cx="327960" cy="2664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A41CC7DA-AA92-4153-8135-1635CF3FE935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804687" y="4382947"/>
                  <a:ext cx="345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011612E6-42F2-4512-87B3-BCB8AE7BFD2D}"/>
                    </a:ext>
                  </a:extLst>
                </p14:cNvPr>
                <p14:cNvContentPartPr/>
                <p14:nvPr/>
              </p14:nvContentPartPr>
              <p14:xfrm>
                <a:off x="2908007" y="4425787"/>
                <a:ext cx="35640" cy="25380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011612E6-42F2-4512-87B3-BCB8AE7BFD2D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99367" y="4416787"/>
                  <a:ext cx="532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59DC1067-90D7-4972-904B-EB0F2384C41A}"/>
                    </a:ext>
                  </a:extLst>
                </p14:cNvPr>
                <p14:cNvContentPartPr/>
                <p14:nvPr/>
              </p14:nvContentPartPr>
              <p14:xfrm>
                <a:off x="2924567" y="4429387"/>
                <a:ext cx="253080" cy="28368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59DC1067-90D7-4972-904B-EB0F2384C41A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915927" y="4420747"/>
                  <a:ext cx="2707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82" name="Entrada de lápiz 381">
                  <a:extLst>
                    <a:ext uri="{FF2B5EF4-FFF2-40B4-BE49-F238E27FC236}">
                      <a16:creationId xmlns:a16="http://schemas.microsoft.com/office/drawing/2014/main" id="{A36157D1-EDD0-45A6-B322-B0CBFD90266E}"/>
                    </a:ext>
                  </a:extLst>
                </p14:cNvPr>
                <p14:cNvContentPartPr/>
                <p14:nvPr/>
              </p14:nvContentPartPr>
              <p14:xfrm>
                <a:off x="2965509" y="4904668"/>
                <a:ext cx="94680" cy="56880"/>
              </p14:xfrm>
            </p:contentPart>
          </mc:Choice>
          <mc:Fallback xmlns="">
            <p:pic>
              <p:nvPicPr>
                <p:cNvPr id="382" name="Entrada de lápiz 381">
                  <a:extLst>
                    <a:ext uri="{FF2B5EF4-FFF2-40B4-BE49-F238E27FC236}">
                      <a16:creationId xmlns:a16="http://schemas.microsoft.com/office/drawing/2014/main" id="{A36157D1-EDD0-45A6-B322-B0CBFD90266E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2956869" y="4896028"/>
                  <a:ext cx="112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83" name="Entrada de lápiz 382">
                  <a:extLst>
                    <a:ext uri="{FF2B5EF4-FFF2-40B4-BE49-F238E27FC236}">
                      <a16:creationId xmlns:a16="http://schemas.microsoft.com/office/drawing/2014/main" id="{12DBB798-3D8F-4D84-A175-5CE16E7AFDBA}"/>
                    </a:ext>
                  </a:extLst>
                </p14:cNvPr>
                <p14:cNvContentPartPr/>
                <p14:nvPr/>
              </p14:nvContentPartPr>
              <p14:xfrm>
                <a:off x="2988909" y="5327668"/>
                <a:ext cx="59040" cy="41040"/>
              </p14:xfrm>
            </p:contentPart>
          </mc:Choice>
          <mc:Fallback xmlns="">
            <p:pic>
              <p:nvPicPr>
                <p:cNvPr id="383" name="Entrada de lápiz 382">
                  <a:extLst>
                    <a:ext uri="{FF2B5EF4-FFF2-40B4-BE49-F238E27FC236}">
                      <a16:creationId xmlns:a16="http://schemas.microsoft.com/office/drawing/2014/main" id="{12DBB798-3D8F-4D84-A175-5CE16E7AFDBA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2979909" y="5319028"/>
                  <a:ext cx="766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84" name="Entrada de lápiz 383">
                  <a:extLst>
                    <a:ext uri="{FF2B5EF4-FFF2-40B4-BE49-F238E27FC236}">
                      <a16:creationId xmlns:a16="http://schemas.microsoft.com/office/drawing/2014/main" id="{F851BEC6-4139-4E5A-86E9-ABBF4F0CDFC2}"/>
                    </a:ext>
                  </a:extLst>
                </p14:cNvPr>
                <p14:cNvContentPartPr/>
                <p14:nvPr/>
              </p14:nvContentPartPr>
              <p14:xfrm>
                <a:off x="4318389" y="4967308"/>
                <a:ext cx="78480" cy="51840"/>
              </p14:xfrm>
            </p:contentPart>
          </mc:Choice>
          <mc:Fallback xmlns="">
            <p:pic>
              <p:nvPicPr>
                <p:cNvPr id="384" name="Entrada de lápiz 383">
                  <a:extLst>
                    <a:ext uri="{FF2B5EF4-FFF2-40B4-BE49-F238E27FC236}">
                      <a16:creationId xmlns:a16="http://schemas.microsoft.com/office/drawing/2014/main" id="{F851BEC6-4139-4E5A-86E9-ABBF4F0CDFC2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309389" y="4958308"/>
                  <a:ext cx="961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85" name="Entrada de lápiz 384">
                  <a:extLst>
                    <a:ext uri="{FF2B5EF4-FFF2-40B4-BE49-F238E27FC236}">
                      <a16:creationId xmlns:a16="http://schemas.microsoft.com/office/drawing/2014/main" id="{32525881-0C24-49D2-A486-AB0A805529D3}"/>
                    </a:ext>
                  </a:extLst>
                </p14:cNvPr>
                <p14:cNvContentPartPr/>
                <p14:nvPr/>
              </p14:nvContentPartPr>
              <p14:xfrm>
                <a:off x="4307589" y="5347828"/>
                <a:ext cx="59760" cy="46800"/>
              </p14:xfrm>
            </p:contentPart>
          </mc:Choice>
          <mc:Fallback xmlns="">
            <p:pic>
              <p:nvPicPr>
                <p:cNvPr id="385" name="Entrada de lápiz 384">
                  <a:extLst>
                    <a:ext uri="{FF2B5EF4-FFF2-40B4-BE49-F238E27FC236}">
                      <a16:creationId xmlns:a16="http://schemas.microsoft.com/office/drawing/2014/main" id="{32525881-0C24-49D2-A486-AB0A805529D3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298949" y="5338828"/>
                  <a:ext cx="774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E1294BE6-CF00-476B-ABD8-315A18F63AC5}"/>
                    </a:ext>
                  </a:extLst>
                </p14:cNvPr>
                <p14:cNvContentPartPr/>
                <p14:nvPr/>
              </p14:nvContentPartPr>
              <p14:xfrm>
                <a:off x="4301207" y="4204387"/>
                <a:ext cx="403200" cy="2952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E1294BE6-CF00-476B-ABD8-315A18F63AC5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292567" y="4195387"/>
                  <a:ext cx="4208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35AECB71-D858-440F-ABD8-333D4F9AFEE5}"/>
                    </a:ext>
                  </a:extLst>
                </p14:cNvPr>
                <p14:cNvContentPartPr/>
                <p14:nvPr/>
              </p14:nvContentPartPr>
              <p14:xfrm>
                <a:off x="4682447" y="4138147"/>
                <a:ext cx="87120" cy="6048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35AECB71-D858-440F-ABD8-333D4F9AFEE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673447" y="4129147"/>
                  <a:ext cx="1047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DAF0BE58-CC84-48DE-9CFB-BCD6A04D1164}"/>
                    </a:ext>
                  </a:extLst>
                </p14:cNvPr>
                <p14:cNvContentPartPr/>
                <p14:nvPr/>
              </p14:nvContentPartPr>
              <p14:xfrm>
                <a:off x="4946327" y="4035547"/>
                <a:ext cx="161280" cy="13140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DAF0BE58-CC84-48DE-9CFB-BCD6A04D116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937327" y="4026907"/>
                  <a:ext cx="178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CC63A100-1007-46AC-9677-22AD4D1CA9BB}"/>
                    </a:ext>
                  </a:extLst>
                </p14:cNvPr>
                <p14:cNvContentPartPr/>
                <p14:nvPr/>
              </p14:nvContentPartPr>
              <p14:xfrm>
                <a:off x="5133527" y="4133107"/>
                <a:ext cx="111600" cy="8496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CC63A100-1007-46AC-9677-22AD4D1CA9BB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124887" y="4124107"/>
                  <a:ext cx="1292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410" name="Entrada de lápiz 409">
                  <a:extLst>
                    <a:ext uri="{FF2B5EF4-FFF2-40B4-BE49-F238E27FC236}">
                      <a16:creationId xmlns:a16="http://schemas.microsoft.com/office/drawing/2014/main" id="{AE63C896-E811-412B-B91E-0E0E2F04F34B}"/>
                    </a:ext>
                  </a:extLst>
                </p14:cNvPr>
                <p14:cNvContentPartPr/>
                <p14:nvPr/>
              </p14:nvContentPartPr>
              <p14:xfrm>
                <a:off x="1067229" y="4907188"/>
                <a:ext cx="270000" cy="48960"/>
              </p14:xfrm>
            </p:contentPart>
          </mc:Choice>
          <mc:Fallback xmlns="">
            <p:pic>
              <p:nvPicPr>
                <p:cNvPr id="410" name="Entrada de lápiz 409">
                  <a:extLst>
                    <a:ext uri="{FF2B5EF4-FFF2-40B4-BE49-F238E27FC236}">
                      <a16:creationId xmlns:a16="http://schemas.microsoft.com/office/drawing/2014/main" id="{AE63C896-E811-412B-B91E-0E0E2F04F34B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058229" y="4898188"/>
                  <a:ext cx="2876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411" name="Entrada de lápiz 410">
                  <a:extLst>
                    <a:ext uri="{FF2B5EF4-FFF2-40B4-BE49-F238E27FC236}">
                      <a16:creationId xmlns:a16="http://schemas.microsoft.com/office/drawing/2014/main" id="{52AC46BD-C824-4848-91F5-D1E4FE2B63AC}"/>
                    </a:ext>
                  </a:extLst>
                </p14:cNvPr>
                <p14:cNvContentPartPr/>
                <p14:nvPr/>
              </p14:nvContentPartPr>
              <p14:xfrm>
                <a:off x="1111869" y="4979188"/>
                <a:ext cx="164520" cy="32760"/>
              </p14:xfrm>
            </p:contentPart>
          </mc:Choice>
          <mc:Fallback xmlns="">
            <p:pic>
              <p:nvPicPr>
                <p:cNvPr id="411" name="Entrada de lápiz 410">
                  <a:extLst>
                    <a:ext uri="{FF2B5EF4-FFF2-40B4-BE49-F238E27FC236}">
                      <a16:creationId xmlns:a16="http://schemas.microsoft.com/office/drawing/2014/main" id="{52AC46BD-C824-4848-91F5-D1E4FE2B63AC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102869" y="4970188"/>
                  <a:ext cx="1821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419" name="Entrada de lápiz 418">
                  <a:extLst>
                    <a:ext uri="{FF2B5EF4-FFF2-40B4-BE49-F238E27FC236}">
                      <a16:creationId xmlns:a16="http://schemas.microsoft.com/office/drawing/2014/main" id="{C3F150C7-F7E8-42B7-859F-B99878A08DA0}"/>
                    </a:ext>
                  </a:extLst>
                </p14:cNvPr>
                <p14:cNvContentPartPr/>
                <p14:nvPr/>
              </p14:nvContentPartPr>
              <p14:xfrm>
                <a:off x="2946069" y="4864708"/>
                <a:ext cx="113040" cy="83520"/>
              </p14:xfrm>
            </p:contentPart>
          </mc:Choice>
          <mc:Fallback xmlns="">
            <p:pic>
              <p:nvPicPr>
                <p:cNvPr id="419" name="Entrada de lápiz 418">
                  <a:extLst>
                    <a:ext uri="{FF2B5EF4-FFF2-40B4-BE49-F238E27FC236}">
                      <a16:creationId xmlns:a16="http://schemas.microsoft.com/office/drawing/2014/main" id="{C3F150C7-F7E8-42B7-859F-B99878A08DA0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937429" y="4856068"/>
                  <a:ext cx="1306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8A4274C3-758B-4DDE-9C08-0537C2396E03}"/>
                    </a:ext>
                  </a:extLst>
                </p14:cNvPr>
                <p14:cNvContentPartPr/>
                <p14:nvPr/>
              </p14:nvContentPartPr>
              <p14:xfrm>
                <a:off x="3008807" y="5295907"/>
                <a:ext cx="65160" cy="6012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8A4274C3-758B-4DDE-9C08-0537C2396E03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999807" y="5286907"/>
                  <a:ext cx="828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69B5A43F-B732-422E-97C1-A2CFFBB9FD08}"/>
                    </a:ext>
                  </a:extLst>
                </p14:cNvPr>
                <p14:cNvContentPartPr/>
                <p14:nvPr/>
              </p14:nvContentPartPr>
              <p14:xfrm>
                <a:off x="3030047" y="5346307"/>
                <a:ext cx="40680" cy="23184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69B5A43F-B732-422E-97C1-A2CFFBB9FD08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3021047" y="5337667"/>
                  <a:ext cx="583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CEDA95B3-2E39-4EA7-B266-9E7F35136F74}"/>
                    </a:ext>
                  </a:extLst>
                </p14:cNvPr>
                <p14:cNvContentPartPr/>
                <p14:nvPr/>
              </p14:nvContentPartPr>
              <p14:xfrm>
                <a:off x="2783087" y="5636827"/>
                <a:ext cx="524520" cy="2088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CEDA95B3-2E39-4EA7-B266-9E7F35136F74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774447" y="5628187"/>
                  <a:ext cx="542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420" name="Entrada de lápiz 419">
                  <a:extLst>
                    <a:ext uri="{FF2B5EF4-FFF2-40B4-BE49-F238E27FC236}">
                      <a16:creationId xmlns:a16="http://schemas.microsoft.com/office/drawing/2014/main" id="{29C2D64F-A656-4106-BB8F-879EE08E65FA}"/>
                    </a:ext>
                  </a:extLst>
                </p14:cNvPr>
                <p14:cNvContentPartPr/>
                <p14:nvPr/>
              </p14:nvContentPartPr>
              <p14:xfrm>
                <a:off x="2946789" y="5298148"/>
                <a:ext cx="114120" cy="73080"/>
              </p14:xfrm>
            </p:contentPart>
          </mc:Choice>
          <mc:Fallback xmlns="">
            <p:pic>
              <p:nvPicPr>
                <p:cNvPr id="420" name="Entrada de lápiz 419">
                  <a:extLst>
                    <a:ext uri="{FF2B5EF4-FFF2-40B4-BE49-F238E27FC236}">
                      <a16:creationId xmlns:a16="http://schemas.microsoft.com/office/drawing/2014/main" id="{29C2D64F-A656-4106-BB8F-879EE08E65FA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938149" y="5289508"/>
                  <a:ext cx="131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421" name="Entrada de lápiz 420">
                  <a:extLst>
                    <a:ext uri="{FF2B5EF4-FFF2-40B4-BE49-F238E27FC236}">
                      <a16:creationId xmlns:a16="http://schemas.microsoft.com/office/drawing/2014/main" id="{44ED07AB-A631-41BF-9D23-353414CE9DC3}"/>
                    </a:ext>
                  </a:extLst>
                </p14:cNvPr>
                <p14:cNvContentPartPr/>
                <p14:nvPr/>
              </p14:nvContentPartPr>
              <p14:xfrm>
                <a:off x="2929509" y="4849588"/>
                <a:ext cx="109800" cy="99000"/>
              </p14:xfrm>
            </p:contentPart>
          </mc:Choice>
          <mc:Fallback xmlns="">
            <p:pic>
              <p:nvPicPr>
                <p:cNvPr id="421" name="Entrada de lápiz 420">
                  <a:extLst>
                    <a:ext uri="{FF2B5EF4-FFF2-40B4-BE49-F238E27FC236}">
                      <a16:creationId xmlns:a16="http://schemas.microsoft.com/office/drawing/2014/main" id="{44ED07AB-A631-41BF-9D23-353414CE9DC3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920869" y="4840948"/>
                  <a:ext cx="1274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428" name="Entrada de lápiz 427">
                  <a:extLst>
                    <a:ext uri="{FF2B5EF4-FFF2-40B4-BE49-F238E27FC236}">
                      <a16:creationId xmlns:a16="http://schemas.microsoft.com/office/drawing/2014/main" id="{996F7E57-9340-4F3B-9319-1CE526635C76}"/>
                    </a:ext>
                  </a:extLst>
                </p14:cNvPr>
                <p14:cNvContentPartPr/>
                <p14:nvPr/>
              </p14:nvContentPartPr>
              <p14:xfrm>
                <a:off x="4244949" y="5358988"/>
                <a:ext cx="128160" cy="72360"/>
              </p14:xfrm>
            </p:contentPart>
          </mc:Choice>
          <mc:Fallback xmlns="">
            <p:pic>
              <p:nvPicPr>
                <p:cNvPr id="428" name="Entrada de lápiz 427">
                  <a:extLst>
                    <a:ext uri="{FF2B5EF4-FFF2-40B4-BE49-F238E27FC236}">
                      <a16:creationId xmlns:a16="http://schemas.microsoft.com/office/drawing/2014/main" id="{996F7E57-9340-4F3B-9319-1CE526635C76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4236309" y="5349988"/>
                  <a:ext cx="1458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429" name="Entrada de lápiz 428">
                  <a:extLst>
                    <a:ext uri="{FF2B5EF4-FFF2-40B4-BE49-F238E27FC236}">
                      <a16:creationId xmlns:a16="http://schemas.microsoft.com/office/drawing/2014/main" id="{285E0051-E6C2-41C3-8BB6-447A95DE9B5E}"/>
                    </a:ext>
                  </a:extLst>
                </p14:cNvPr>
                <p14:cNvContentPartPr/>
                <p14:nvPr/>
              </p14:nvContentPartPr>
              <p14:xfrm>
                <a:off x="4268709" y="4961908"/>
                <a:ext cx="120960" cy="58680"/>
              </p14:xfrm>
            </p:contentPart>
          </mc:Choice>
          <mc:Fallback xmlns="">
            <p:pic>
              <p:nvPicPr>
                <p:cNvPr id="429" name="Entrada de lápiz 428">
                  <a:extLst>
                    <a:ext uri="{FF2B5EF4-FFF2-40B4-BE49-F238E27FC236}">
                      <a16:creationId xmlns:a16="http://schemas.microsoft.com/office/drawing/2014/main" id="{285E0051-E6C2-41C3-8BB6-447A95DE9B5E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4259709" y="4953268"/>
                  <a:ext cx="1386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431" name="Entrada de lápiz 430">
                  <a:extLst>
                    <a:ext uri="{FF2B5EF4-FFF2-40B4-BE49-F238E27FC236}">
                      <a16:creationId xmlns:a16="http://schemas.microsoft.com/office/drawing/2014/main" id="{3878826C-EB40-48D7-A633-F535D9D5A8FE}"/>
                    </a:ext>
                  </a:extLst>
                </p14:cNvPr>
                <p14:cNvContentPartPr/>
                <p14:nvPr/>
              </p14:nvContentPartPr>
              <p14:xfrm>
                <a:off x="4241709" y="5361148"/>
                <a:ext cx="97920" cy="40680"/>
              </p14:xfrm>
            </p:contentPart>
          </mc:Choice>
          <mc:Fallback xmlns="">
            <p:pic>
              <p:nvPicPr>
                <p:cNvPr id="431" name="Entrada de lápiz 430">
                  <a:extLst>
                    <a:ext uri="{FF2B5EF4-FFF2-40B4-BE49-F238E27FC236}">
                      <a16:creationId xmlns:a16="http://schemas.microsoft.com/office/drawing/2014/main" id="{3878826C-EB40-48D7-A633-F535D9D5A8FE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4233069" y="5352508"/>
                  <a:ext cx="11556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6" name="Grupo 435">
            <a:extLst>
              <a:ext uri="{FF2B5EF4-FFF2-40B4-BE49-F238E27FC236}">
                <a16:creationId xmlns:a16="http://schemas.microsoft.com/office/drawing/2014/main" id="{F23A9CB2-D8B7-4817-BD61-6FEA73D2FDA0}"/>
              </a:ext>
            </a:extLst>
          </p:cNvPr>
          <p:cNvGrpSpPr/>
          <p:nvPr/>
        </p:nvGrpSpPr>
        <p:grpSpPr>
          <a:xfrm>
            <a:off x="6377949" y="4880908"/>
            <a:ext cx="5517720" cy="1147599"/>
            <a:chOff x="6377949" y="4880908"/>
            <a:chExt cx="5517720" cy="114759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A90CE534-9714-41A4-B872-DFC9D512B1E9}"/>
                    </a:ext>
                  </a:extLst>
                </p14:cNvPr>
                <p14:cNvContentPartPr/>
                <p14:nvPr/>
              </p14:nvContentPartPr>
              <p14:xfrm>
                <a:off x="6414767" y="5201587"/>
                <a:ext cx="182160" cy="20520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A90CE534-9714-41A4-B872-DFC9D512B1E9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405767" y="5192947"/>
                  <a:ext cx="199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4004338E-C78D-42E3-A7EF-0FF533B3701D}"/>
                    </a:ext>
                  </a:extLst>
                </p14:cNvPr>
                <p14:cNvContentPartPr/>
                <p14:nvPr/>
              </p14:nvContentPartPr>
              <p14:xfrm>
                <a:off x="6644087" y="5376187"/>
                <a:ext cx="12960" cy="9000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4004338E-C78D-42E3-A7EF-0FF533B3701D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6635447" y="5367547"/>
                  <a:ext cx="306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48AA3DE3-C04C-403D-97DB-DECFC1E026CA}"/>
                    </a:ext>
                  </a:extLst>
                </p14:cNvPr>
                <p14:cNvContentPartPr/>
                <p14:nvPr/>
              </p14:nvContentPartPr>
              <p14:xfrm>
                <a:off x="6598727" y="5361427"/>
                <a:ext cx="162720" cy="13032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48AA3DE3-C04C-403D-97DB-DECFC1E026CA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6589727" y="5352787"/>
                  <a:ext cx="180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AD700673-BD5A-4D6C-B237-B49A6FC59670}"/>
                    </a:ext>
                  </a:extLst>
                </p14:cNvPr>
                <p14:cNvContentPartPr/>
                <p14:nvPr/>
              </p14:nvContentPartPr>
              <p14:xfrm>
                <a:off x="6793487" y="5406067"/>
                <a:ext cx="151560" cy="9504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AD700673-BD5A-4D6C-B237-B49A6FC59670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6784847" y="5397427"/>
                  <a:ext cx="169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39B9276D-0452-4916-AB61-BED5DF9F25DA}"/>
                    </a:ext>
                  </a:extLst>
                </p14:cNvPr>
                <p14:cNvContentPartPr/>
                <p14:nvPr/>
              </p14:nvContentPartPr>
              <p14:xfrm>
                <a:off x="9972287" y="5800987"/>
                <a:ext cx="226800" cy="18504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39B9276D-0452-4916-AB61-BED5DF9F25DA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9963647" y="5792347"/>
                  <a:ext cx="2444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B374824D-DF91-4E51-80E5-C69977FC607C}"/>
                    </a:ext>
                  </a:extLst>
                </p14:cNvPr>
                <p14:cNvContentPartPr/>
                <p14:nvPr/>
              </p14:nvContentPartPr>
              <p14:xfrm>
                <a:off x="10266767" y="5917267"/>
                <a:ext cx="78120" cy="11124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B374824D-DF91-4E51-80E5-C69977FC607C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0258127" y="5908627"/>
                  <a:ext cx="957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AB685B35-E6CC-49C8-8081-A1E2D238C9C9}"/>
                    </a:ext>
                  </a:extLst>
                </p14:cNvPr>
                <p14:cNvContentPartPr/>
                <p14:nvPr/>
              </p14:nvContentPartPr>
              <p14:xfrm>
                <a:off x="10283327" y="5878747"/>
                <a:ext cx="32040" cy="4680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AB685B35-E6CC-49C8-8081-A1E2D238C9C9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0274687" y="5870107"/>
                  <a:ext cx="496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505AF327-F6E2-4D69-A84B-B8E6D8014FC0}"/>
                    </a:ext>
                  </a:extLst>
                </p14:cNvPr>
                <p14:cNvContentPartPr/>
                <p14:nvPr/>
              </p14:nvContentPartPr>
              <p14:xfrm>
                <a:off x="10470527" y="5840947"/>
                <a:ext cx="257040" cy="17496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505AF327-F6E2-4D69-A84B-B8E6D8014FC0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0461887" y="5832307"/>
                  <a:ext cx="2746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2F1ABD8E-D66C-4FC1-A7B3-18D831E562E9}"/>
                    </a:ext>
                  </a:extLst>
                </p14:cNvPr>
                <p14:cNvContentPartPr/>
                <p14:nvPr/>
              </p14:nvContentPartPr>
              <p14:xfrm>
                <a:off x="10869047" y="5707027"/>
                <a:ext cx="171360" cy="26640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2F1ABD8E-D66C-4FC1-A7B3-18D831E562E9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0860407" y="5698027"/>
                  <a:ext cx="1890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A5FD3B5D-376D-483D-AB10-9C4908B98872}"/>
                    </a:ext>
                  </a:extLst>
                </p14:cNvPr>
                <p14:cNvContentPartPr/>
                <p14:nvPr/>
              </p14:nvContentPartPr>
              <p14:xfrm>
                <a:off x="11114927" y="5844547"/>
                <a:ext cx="177840" cy="11556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A5FD3B5D-376D-483D-AB10-9C4908B98872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1105927" y="5835907"/>
                  <a:ext cx="1954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8D8F6905-5995-401E-BCC7-BCF06F1F420C}"/>
                    </a:ext>
                  </a:extLst>
                </p14:cNvPr>
                <p14:cNvContentPartPr/>
                <p14:nvPr/>
              </p14:nvContentPartPr>
              <p14:xfrm>
                <a:off x="7060967" y="5315347"/>
                <a:ext cx="135720" cy="612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8D8F6905-5995-401E-BCC7-BCF06F1F420C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7052327" y="5306347"/>
                  <a:ext cx="1533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7DA6279B-BB23-4270-9B31-0E0C2E3C7785}"/>
                    </a:ext>
                  </a:extLst>
                </p14:cNvPr>
                <p14:cNvContentPartPr/>
                <p14:nvPr/>
              </p14:nvContentPartPr>
              <p14:xfrm>
                <a:off x="7060247" y="5399587"/>
                <a:ext cx="164160" cy="1008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7DA6279B-BB23-4270-9B31-0E0C2E3C7785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7051247" y="5390947"/>
                  <a:ext cx="181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C9480187-A8D6-44FF-B61E-577E79CF1FF4}"/>
                    </a:ext>
                  </a:extLst>
                </p14:cNvPr>
                <p14:cNvContentPartPr/>
                <p14:nvPr/>
              </p14:nvContentPartPr>
              <p14:xfrm>
                <a:off x="7410167" y="5337307"/>
                <a:ext cx="131040" cy="12240"/>
              </p14:xfrm>
            </p:contentPart>
          </mc:Choice>
          <mc:Fallback xmlns=""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C9480187-A8D6-44FF-B61E-577E79CF1FF4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401167" y="5328307"/>
                  <a:ext cx="1486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7E65E041-329B-42C9-8C84-07798BDC42CC}"/>
                    </a:ext>
                  </a:extLst>
                </p14:cNvPr>
                <p14:cNvContentPartPr/>
                <p14:nvPr/>
              </p14:nvContentPartPr>
              <p14:xfrm>
                <a:off x="7665767" y="5181787"/>
                <a:ext cx="164160" cy="18756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7E65E041-329B-42C9-8C84-07798BDC42CC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656767" y="5173147"/>
                  <a:ext cx="1818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A8274279-8B4F-4968-BE94-D026A1D4AF0F}"/>
                    </a:ext>
                  </a:extLst>
                </p14:cNvPr>
                <p14:cNvContentPartPr/>
                <p14:nvPr/>
              </p14:nvContentPartPr>
              <p14:xfrm>
                <a:off x="8081567" y="5211667"/>
                <a:ext cx="12960" cy="10836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A8274279-8B4F-4968-BE94-D026A1D4AF0F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8072567" y="5202667"/>
                  <a:ext cx="30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20C46EC8-189A-4780-A4D0-BA475B561904}"/>
                    </a:ext>
                  </a:extLst>
                </p14:cNvPr>
                <p14:cNvContentPartPr/>
                <p14:nvPr/>
              </p14:nvContentPartPr>
              <p14:xfrm>
                <a:off x="7983287" y="5303467"/>
                <a:ext cx="131040" cy="900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20C46EC8-189A-4780-A4D0-BA475B561904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7974287" y="5294467"/>
                  <a:ext cx="1486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838ED35A-C76D-413C-81B3-812A4FE9A783}"/>
                    </a:ext>
                  </a:extLst>
                </p14:cNvPr>
                <p14:cNvContentPartPr/>
                <p14:nvPr/>
              </p14:nvContentPartPr>
              <p14:xfrm>
                <a:off x="8212607" y="5112307"/>
                <a:ext cx="173880" cy="19512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838ED35A-C76D-413C-81B3-812A4FE9A783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8203967" y="5103307"/>
                  <a:ext cx="1915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D4EE7B4A-4B38-4F5B-8FB4-B02A248350E3}"/>
                    </a:ext>
                  </a:extLst>
                </p14:cNvPr>
                <p14:cNvContentPartPr/>
                <p14:nvPr/>
              </p14:nvContentPartPr>
              <p14:xfrm>
                <a:off x="8461367" y="5268547"/>
                <a:ext cx="48240" cy="10836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D4EE7B4A-4B38-4F5B-8FB4-B02A248350E3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452727" y="5259907"/>
                  <a:ext cx="65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5C5CD81D-A2AC-430D-B0A1-EAE8430626A9}"/>
                    </a:ext>
                  </a:extLst>
                </p14:cNvPr>
                <p14:cNvContentPartPr/>
                <p14:nvPr/>
              </p14:nvContentPartPr>
              <p14:xfrm>
                <a:off x="8499167" y="5195107"/>
                <a:ext cx="33120" cy="5508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5C5CD81D-A2AC-430D-B0A1-EAE8430626A9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490167" y="5186467"/>
                  <a:ext cx="507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A8451EE0-8F87-4F89-AD18-48013864E75A}"/>
                    </a:ext>
                  </a:extLst>
                </p14:cNvPr>
                <p14:cNvContentPartPr/>
                <p14:nvPr/>
              </p14:nvContentPartPr>
              <p14:xfrm>
                <a:off x="8710127" y="5218147"/>
                <a:ext cx="169560" cy="15012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A8451EE0-8F87-4F89-AD18-48013864E75A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8701487" y="5209507"/>
                  <a:ext cx="1872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E1742B08-8F91-419F-B42C-D7B0B486F185}"/>
                    </a:ext>
                  </a:extLst>
                </p14:cNvPr>
                <p14:cNvContentPartPr/>
                <p14:nvPr/>
              </p14:nvContentPartPr>
              <p14:xfrm>
                <a:off x="9015047" y="5207347"/>
                <a:ext cx="167040" cy="15228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E1742B08-8F91-419F-B42C-D7B0B486F18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9006047" y="5198707"/>
                  <a:ext cx="184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EAE0E179-3937-4046-B495-EE46DD2B1844}"/>
                    </a:ext>
                  </a:extLst>
                </p14:cNvPr>
                <p14:cNvContentPartPr/>
                <p14:nvPr/>
              </p14:nvContentPartPr>
              <p14:xfrm>
                <a:off x="9404927" y="5292667"/>
                <a:ext cx="222840" cy="18000"/>
              </p14:xfrm>
            </p:contentPart>
          </mc:Choice>
          <mc:Fallback xmlns=""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EAE0E179-3937-4046-B495-EE46DD2B1844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9395927" y="5284027"/>
                  <a:ext cx="2404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0EDD8AEE-51D1-48AC-86F5-833C461CBB4D}"/>
                    </a:ext>
                  </a:extLst>
                </p14:cNvPr>
                <p14:cNvContentPartPr/>
                <p14:nvPr/>
              </p14:nvContentPartPr>
              <p14:xfrm>
                <a:off x="9632447" y="5225707"/>
                <a:ext cx="114480" cy="13752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0EDD8AEE-51D1-48AC-86F5-833C461CBB4D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9623807" y="5217067"/>
                  <a:ext cx="1321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805494CB-82A9-4E25-B6A8-50F1902641DA}"/>
                    </a:ext>
                  </a:extLst>
                </p14:cNvPr>
                <p14:cNvContentPartPr/>
                <p14:nvPr/>
              </p14:nvContentPartPr>
              <p14:xfrm>
                <a:off x="9921167" y="5222467"/>
                <a:ext cx="152640" cy="18000"/>
              </p14:xfrm>
            </p:contentPart>
          </mc:Choice>
          <mc:Fallback xmlns=""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805494CB-82A9-4E25-B6A8-50F1902641DA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9912167" y="5213827"/>
                  <a:ext cx="1702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01DD678F-D7AC-4613-9E9D-CA6CB95431E6}"/>
                    </a:ext>
                  </a:extLst>
                </p14:cNvPr>
                <p14:cNvContentPartPr/>
                <p14:nvPr/>
              </p14:nvContentPartPr>
              <p14:xfrm>
                <a:off x="10221047" y="5067667"/>
                <a:ext cx="122040" cy="209160"/>
              </p14:xfrm>
            </p:contentPart>
          </mc:Choice>
          <mc:Fallback xmlns=""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01DD678F-D7AC-4613-9E9D-CA6CB95431E6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0212407" y="5059027"/>
                  <a:ext cx="139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009366AE-3B93-4015-B261-D5C52C51371F}"/>
                    </a:ext>
                  </a:extLst>
                </p14:cNvPr>
                <p14:cNvContentPartPr/>
                <p14:nvPr/>
              </p14:nvContentPartPr>
              <p14:xfrm>
                <a:off x="10510487" y="5079547"/>
                <a:ext cx="175320" cy="154080"/>
              </p14:xfrm>
            </p:contentPart>
          </mc:Choice>
          <mc:Fallback xmlns=""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009366AE-3B93-4015-B261-D5C52C51371F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0501847" y="5070547"/>
                  <a:ext cx="192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9C8D30F4-E04A-44F7-8CCA-0212F4904A9F}"/>
                    </a:ext>
                  </a:extLst>
                </p14:cNvPr>
                <p14:cNvContentPartPr/>
                <p14:nvPr/>
              </p14:nvContentPartPr>
              <p14:xfrm>
                <a:off x="10809647" y="5163427"/>
                <a:ext cx="111600" cy="3960"/>
              </p14:xfrm>
            </p:contentPart>
          </mc:Choice>
          <mc:Fallback xmlns=""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9C8D30F4-E04A-44F7-8CCA-0212F4904A9F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801007" y="5154787"/>
                  <a:ext cx="1292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ECAC8EE8-DCCA-45FB-8F07-C9A5471D0A88}"/>
                    </a:ext>
                  </a:extLst>
                </p14:cNvPr>
                <p14:cNvContentPartPr/>
                <p14:nvPr/>
              </p14:nvContentPartPr>
              <p14:xfrm>
                <a:off x="11032487" y="4935187"/>
                <a:ext cx="209160" cy="23040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ECAC8EE8-DCCA-45FB-8F07-C9A5471D0A88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1023487" y="4926547"/>
                  <a:ext cx="2268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9709142F-785A-4D19-8172-D2FECBC0F518}"/>
                    </a:ext>
                  </a:extLst>
                </p14:cNvPr>
                <p14:cNvContentPartPr/>
                <p14:nvPr/>
              </p14:nvContentPartPr>
              <p14:xfrm>
                <a:off x="11281967" y="5120947"/>
                <a:ext cx="71280" cy="129240"/>
              </p14:xfrm>
            </p:contentPart>
          </mc:Choice>
          <mc:Fallback xmlns=""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9709142F-785A-4D19-8172-D2FECBC0F518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1273327" y="5112307"/>
                  <a:ext cx="889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D01C622A-5CF9-456B-AD4A-B77AF0044C24}"/>
                    </a:ext>
                  </a:extLst>
                </p14:cNvPr>
                <p14:cNvContentPartPr/>
                <p14:nvPr/>
              </p14:nvContentPartPr>
              <p14:xfrm>
                <a:off x="11323367" y="5073427"/>
                <a:ext cx="34200" cy="54000"/>
              </p14:xfrm>
            </p:contentPart>
          </mc:Choice>
          <mc:Fallback xmlns=""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D01C622A-5CF9-456B-AD4A-B77AF0044C24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1314367" y="5064427"/>
                  <a:ext cx="518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416" name="Entrada de lápiz 415">
                  <a:extLst>
                    <a:ext uri="{FF2B5EF4-FFF2-40B4-BE49-F238E27FC236}">
                      <a16:creationId xmlns:a16="http://schemas.microsoft.com/office/drawing/2014/main" id="{3F5E38A0-A3F5-4CFE-9A8C-E117967C27E5}"/>
                    </a:ext>
                  </a:extLst>
                </p14:cNvPr>
                <p14:cNvContentPartPr/>
                <p14:nvPr/>
              </p14:nvContentPartPr>
              <p14:xfrm>
                <a:off x="6377949" y="4880908"/>
                <a:ext cx="416880" cy="30960"/>
              </p14:xfrm>
            </p:contentPart>
          </mc:Choice>
          <mc:Fallback xmlns="">
            <p:pic>
              <p:nvPicPr>
                <p:cNvPr id="416" name="Entrada de lápiz 415">
                  <a:extLst>
                    <a:ext uri="{FF2B5EF4-FFF2-40B4-BE49-F238E27FC236}">
                      <a16:creationId xmlns:a16="http://schemas.microsoft.com/office/drawing/2014/main" id="{3F5E38A0-A3F5-4CFE-9A8C-E117967C27E5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6369309" y="4872268"/>
                  <a:ext cx="4345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417" name="Entrada de lápiz 416">
                  <a:extLst>
                    <a:ext uri="{FF2B5EF4-FFF2-40B4-BE49-F238E27FC236}">
                      <a16:creationId xmlns:a16="http://schemas.microsoft.com/office/drawing/2014/main" id="{0F977153-C10A-415C-89F7-108C1B191A36}"/>
                    </a:ext>
                  </a:extLst>
                </p14:cNvPr>
                <p14:cNvContentPartPr/>
                <p14:nvPr/>
              </p14:nvContentPartPr>
              <p14:xfrm>
                <a:off x="6475149" y="4934908"/>
                <a:ext cx="285480" cy="17280"/>
              </p14:xfrm>
            </p:contentPart>
          </mc:Choice>
          <mc:Fallback xmlns="">
            <p:pic>
              <p:nvPicPr>
                <p:cNvPr id="417" name="Entrada de lápiz 416">
                  <a:extLst>
                    <a:ext uri="{FF2B5EF4-FFF2-40B4-BE49-F238E27FC236}">
                      <a16:creationId xmlns:a16="http://schemas.microsoft.com/office/drawing/2014/main" id="{0F977153-C10A-415C-89F7-108C1B191A36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6466509" y="4926268"/>
                  <a:ext cx="3031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425" name="Entrada de lápiz 424">
                  <a:extLst>
                    <a:ext uri="{FF2B5EF4-FFF2-40B4-BE49-F238E27FC236}">
                      <a16:creationId xmlns:a16="http://schemas.microsoft.com/office/drawing/2014/main" id="{DB25AB28-1AE9-4D50-996E-53D6312DEEA3}"/>
                    </a:ext>
                  </a:extLst>
                </p14:cNvPr>
                <p14:cNvContentPartPr/>
                <p14:nvPr/>
              </p14:nvContentPartPr>
              <p14:xfrm>
                <a:off x="6483789" y="5690908"/>
                <a:ext cx="573480" cy="25560"/>
              </p14:xfrm>
            </p:contentPart>
          </mc:Choice>
          <mc:Fallback xmlns="">
            <p:pic>
              <p:nvPicPr>
                <p:cNvPr id="425" name="Entrada de lápiz 424">
                  <a:extLst>
                    <a:ext uri="{FF2B5EF4-FFF2-40B4-BE49-F238E27FC236}">
                      <a16:creationId xmlns:a16="http://schemas.microsoft.com/office/drawing/2014/main" id="{DB25AB28-1AE9-4D50-996E-53D6312DEEA3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6475149" y="5682268"/>
                  <a:ext cx="5911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426" name="Entrada de lápiz 425">
                  <a:extLst>
                    <a:ext uri="{FF2B5EF4-FFF2-40B4-BE49-F238E27FC236}">
                      <a16:creationId xmlns:a16="http://schemas.microsoft.com/office/drawing/2014/main" id="{A07942C6-815F-455B-9980-8DB98E5850F1}"/>
                    </a:ext>
                  </a:extLst>
                </p14:cNvPr>
                <p14:cNvContentPartPr/>
                <p14:nvPr/>
              </p14:nvContentPartPr>
              <p14:xfrm>
                <a:off x="6567669" y="5778388"/>
                <a:ext cx="441360" cy="27000"/>
              </p14:xfrm>
            </p:contentPart>
          </mc:Choice>
          <mc:Fallback xmlns="">
            <p:pic>
              <p:nvPicPr>
                <p:cNvPr id="426" name="Entrada de lápiz 425">
                  <a:extLst>
                    <a:ext uri="{FF2B5EF4-FFF2-40B4-BE49-F238E27FC236}">
                      <a16:creationId xmlns:a16="http://schemas.microsoft.com/office/drawing/2014/main" id="{A07942C6-815F-455B-9980-8DB98E5850F1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6558669" y="5769388"/>
                  <a:ext cx="459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433" name="Entrada de lápiz 432">
                  <a:extLst>
                    <a:ext uri="{FF2B5EF4-FFF2-40B4-BE49-F238E27FC236}">
                      <a16:creationId xmlns:a16="http://schemas.microsoft.com/office/drawing/2014/main" id="{5F56DBB7-27F8-4ADD-8414-DF2331E4ABB4}"/>
                    </a:ext>
                  </a:extLst>
                </p14:cNvPr>
                <p14:cNvContentPartPr/>
                <p14:nvPr/>
              </p14:nvContentPartPr>
              <p14:xfrm>
                <a:off x="11558709" y="5039308"/>
                <a:ext cx="274680" cy="448560"/>
              </p14:xfrm>
            </p:contentPart>
          </mc:Choice>
          <mc:Fallback xmlns="">
            <p:pic>
              <p:nvPicPr>
                <p:cNvPr id="433" name="Entrada de lápiz 432">
                  <a:extLst>
                    <a:ext uri="{FF2B5EF4-FFF2-40B4-BE49-F238E27FC236}">
                      <a16:creationId xmlns:a16="http://schemas.microsoft.com/office/drawing/2014/main" id="{5F56DBB7-27F8-4ADD-8414-DF2331E4ABB4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1550069" y="5030668"/>
                  <a:ext cx="29232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434" name="Entrada de lápiz 433">
                  <a:extLst>
                    <a:ext uri="{FF2B5EF4-FFF2-40B4-BE49-F238E27FC236}">
                      <a16:creationId xmlns:a16="http://schemas.microsoft.com/office/drawing/2014/main" id="{C4CA5076-6AFF-4A54-B8CB-4D445A2CBD42}"/>
                    </a:ext>
                  </a:extLst>
                </p14:cNvPr>
                <p14:cNvContentPartPr/>
                <p14:nvPr/>
              </p14:nvContentPartPr>
              <p14:xfrm>
                <a:off x="11632149" y="5433868"/>
                <a:ext cx="39600" cy="133560"/>
              </p14:xfrm>
            </p:contentPart>
          </mc:Choice>
          <mc:Fallback xmlns="">
            <p:pic>
              <p:nvPicPr>
                <p:cNvPr id="434" name="Entrada de lápiz 433">
                  <a:extLst>
                    <a:ext uri="{FF2B5EF4-FFF2-40B4-BE49-F238E27FC236}">
                      <a16:creationId xmlns:a16="http://schemas.microsoft.com/office/drawing/2014/main" id="{C4CA5076-6AFF-4A54-B8CB-4D445A2CBD42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1623149" y="5424868"/>
                  <a:ext cx="57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435" name="Entrada de lápiz 434">
                  <a:extLst>
                    <a:ext uri="{FF2B5EF4-FFF2-40B4-BE49-F238E27FC236}">
                      <a16:creationId xmlns:a16="http://schemas.microsoft.com/office/drawing/2014/main" id="{7F15EDFC-2950-4546-A0DE-DBC2108A7431}"/>
                    </a:ext>
                  </a:extLst>
                </p14:cNvPr>
                <p14:cNvContentPartPr/>
                <p14:nvPr/>
              </p14:nvContentPartPr>
              <p14:xfrm>
                <a:off x="11604789" y="5412268"/>
                <a:ext cx="290880" cy="202320"/>
              </p14:xfrm>
            </p:contentPart>
          </mc:Choice>
          <mc:Fallback xmlns="">
            <p:pic>
              <p:nvPicPr>
                <p:cNvPr id="435" name="Entrada de lápiz 434">
                  <a:extLst>
                    <a:ext uri="{FF2B5EF4-FFF2-40B4-BE49-F238E27FC236}">
                      <a16:creationId xmlns:a16="http://schemas.microsoft.com/office/drawing/2014/main" id="{7F15EDFC-2950-4546-A0DE-DBC2108A7431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1596149" y="5403268"/>
                  <a:ext cx="30852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7" name="Grupo 446">
            <a:extLst>
              <a:ext uri="{FF2B5EF4-FFF2-40B4-BE49-F238E27FC236}">
                <a16:creationId xmlns:a16="http://schemas.microsoft.com/office/drawing/2014/main" id="{FCCBCC1A-C995-4BC7-94EC-8E41186EB339}"/>
              </a:ext>
            </a:extLst>
          </p:cNvPr>
          <p:cNvGrpSpPr/>
          <p:nvPr/>
        </p:nvGrpSpPr>
        <p:grpSpPr>
          <a:xfrm>
            <a:off x="7298109" y="6050548"/>
            <a:ext cx="2149560" cy="471960"/>
            <a:chOff x="7298109" y="6050548"/>
            <a:chExt cx="2149560" cy="47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437" name="Entrada de lápiz 436">
                  <a:extLst>
                    <a:ext uri="{FF2B5EF4-FFF2-40B4-BE49-F238E27FC236}">
                      <a16:creationId xmlns:a16="http://schemas.microsoft.com/office/drawing/2014/main" id="{DE7E80E4-72A2-4C43-AC49-C2B1FDFFEFFA}"/>
                    </a:ext>
                  </a:extLst>
                </p14:cNvPr>
                <p14:cNvContentPartPr/>
                <p14:nvPr/>
              </p14:nvContentPartPr>
              <p14:xfrm>
                <a:off x="8065269" y="6050548"/>
                <a:ext cx="301320" cy="319320"/>
              </p14:xfrm>
            </p:contentPart>
          </mc:Choice>
          <mc:Fallback xmlns="">
            <p:pic>
              <p:nvPicPr>
                <p:cNvPr id="437" name="Entrada de lápiz 436">
                  <a:extLst>
                    <a:ext uri="{FF2B5EF4-FFF2-40B4-BE49-F238E27FC236}">
                      <a16:creationId xmlns:a16="http://schemas.microsoft.com/office/drawing/2014/main" id="{DE7E80E4-72A2-4C43-AC49-C2B1FDFFEFFA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8056629" y="6041908"/>
                  <a:ext cx="3189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438" name="Entrada de lápiz 437">
                  <a:extLst>
                    <a:ext uri="{FF2B5EF4-FFF2-40B4-BE49-F238E27FC236}">
                      <a16:creationId xmlns:a16="http://schemas.microsoft.com/office/drawing/2014/main" id="{37C60FEB-415C-46DE-9016-7C94AC3DD3D5}"/>
                    </a:ext>
                  </a:extLst>
                </p14:cNvPr>
                <p14:cNvContentPartPr/>
                <p14:nvPr/>
              </p14:nvContentPartPr>
              <p14:xfrm>
                <a:off x="8427789" y="6254668"/>
                <a:ext cx="43560" cy="140040"/>
              </p14:xfrm>
            </p:contentPart>
          </mc:Choice>
          <mc:Fallback xmlns="">
            <p:pic>
              <p:nvPicPr>
                <p:cNvPr id="438" name="Entrada de lápiz 437">
                  <a:extLst>
                    <a:ext uri="{FF2B5EF4-FFF2-40B4-BE49-F238E27FC236}">
                      <a16:creationId xmlns:a16="http://schemas.microsoft.com/office/drawing/2014/main" id="{37C60FEB-415C-46DE-9016-7C94AC3DD3D5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8418789" y="6245668"/>
                  <a:ext cx="61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439" name="Entrada de lápiz 438">
                  <a:extLst>
                    <a:ext uri="{FF2B5EF4-FFF2-40B4-BE49-F238E27FC236}">
                      <a16:creationId xmlns:a16="http://schemas.microsoft.com/office/drawing/2014/main" id="{048C4C78-D75D-4235-B551-962187468C6F}"/>
                    </a:ext>
                  </a:extLst>
                </p14:cNvPr>
                <p14:cNvContentPartPr/>
                <p14:nvPr/>
              </p14:nvContentPartPr>
              <p14:xfrm>
                <a:off x="8415909" y="6164308"/>
                <a:ext cx="93240" cy="88920"/>
              </p14:xfrm>
            </p:contentPart>
          </mc:Choice>
          <mc:Fallback xmlns="">
            <p:pic>
              <p:nvPicPr>
                <p:cNvPr id="439" name="Entrada de lápiz 438">
                  <a:extLst>
                    <a:ext uri="{FF2B5EF4-FFF2-40B4-BE49-F238E27FC236}">
                      <a16:creationId xmlns:a16="http://schemas.microsoft.com/office/drawing/2014/main" id="{048C4C78-D75D-4235-B551-962187468C6F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8406909" y="6155308"/>
                  <a:ext cx="1108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441" name="Entrada de lápiz 440">
                  <a:extLst>
                    <a:ext uri="{FF2B5EF4-FFF2-40B4-BE49-F238E27FC236}">
                      <a16:creationId xmlns:a16="http://schemas.microsoft.com/office/drawing/2014/main" id="{CB603E0E-03D7-4229-A496-A492267358F2}"/>
                    </a:ext>
                  </a:extLst>
                </p14:cNvPr>
                <p14:cNvContentPartPr/>
                <p14:nvPr/>
              </p14:nvContentPartPr>
              <p14:xfrm>
                <a:off x="7687989" y="6204628"/>
                <a:ext cx="300240" cy="246240"/>
              </p14:xfrm>
            </p:contentPart>
          </mc:Choice>
          <mc:Fallback xmlns="">
            <p:pic>
              <p:nvPicPr>
                <p:cNvPr id="441" name="Entrada de lápiz 440">
                  <a:extLst>
                    <a:ext uri="{FF2B5EF4-FFF2-40B4-BE49-F238E27FC236}">
                      <a16:creationId xmlns:a16="http://schemas.microsoft.com/office/drawing/2014/main" id="{CB603E0E-03D7-4229-A496-A492267358F2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7678989" y="6195988"/>
                  <a:ext cx="3178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442" name="Entrada de lápiz 441">
                  <a:extLst>
                    <a:ext uri="{FF2B5EF4-FFF2-40B4-BE49-F238E27FC236}">
                      <a16:creationId xmlns:a16="http://schemas.microsoft.com/office/drawing/2014/main" id="{91832F12-738C-41C6-B51F-34EDBBE3A355}"/>
                    </a:ext>
                  </a:extLst>
                </p14:cNvPr>
                <p14:cNvContentPartPr/>
                <p14:nvPr/>
              </p14:nvContentPartPr>
              <p14:xfrm>
                <a:off x="7298109" y="6207148"/>
                <a:ext cx="222120" cy="265680"/>
              </p14:xfrm>
            </p:contentPart>
          </mc:Choice>
          <mc:Fallback xmlns="">
            <p:pic>
              <p:nvPicPr>
                <p:cNvPr id="442" name="Entrada de lápiz 441">
                  <a:extLst>
                    <a:ext uri="{FF2B5EF4-FFF2-40B4-BE49-F238E27FC236}">
                      <a16:creationId xmlns:a16="http://schemas.microsoft.com/office/drawing/2014/main" id="{91832F12-738C-41C6-B51F-34EDBBE3A355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7289469" y="6198508"/>
                  <a:ext cx="2397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443" name="Entrada de lápiz 442">
                  <a:extLst>
                    <a:ext uri="{FF2B5EF4-FFF2-40B4-BE49-F238E27FC236}">
                      <a16:creationId xmlns:a16="http://schemas.microsoft.com/office/drawing/2014/main" id="{A17B8BBB-794F-4A0B-B361-5636396785BC}"/>
                    </a:ext>
                  </a:extLst>
                </p14:cNvPr>
                <p14:cNvContentPartPr/>
                <p14:nvPr/>
              </p14:nvContentPartPr>
              <p14:xfrm>
                <a:off x="8728029" y="6168628"/>
                <a:ext cx="237600" cy="232560"/>
              </p14:xfrm>
            </p:contentPart>
          </mc:Choice>
          <mc:Fallback xmlns="">
            <p:pic>
              <p:nvPicPr>
                <p:cNvPr id="443" name="Entrada de lápiz 442">
                  <a:extLst>
                    <a:ext uri="{FF2B5EF4-FFF2-40B4-BE49-F238E27FC236}">
                      <a16:creationId xmlns:a16="http://schemas.microsoft.com/office/drawing/2014/main" id="{A17B8BBB-794F-4A0B-B361-5636396785BC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8719029" y="6159628"/>
                  <a:ext cx="2552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444" name="Entrada de lápiz 443">
                  <a:extLst>
                    <a:ext uri="{FF2B5EF4-FFF2-40B4-BE49-F238E27FC236}">
                      <a16:creationId xmlns:a16="http://schemas.microsoft.com/office/drawing/2014/main" id="{84AAFB65-8959-4606-9FBF-4DA18C05313A}"/>
                    </a:ext>
                  </a:extLst>
                </p14:cNvPr>
                <p14:cNvContentPartPr/>
                <p14:nvPr/>
              </p14:nvContentPartPr>
              <p14:xfrm>
                <a:off x="9042309" y="6099868"/>
                <a:ext cx="193320" cy="241560"/>
              </p14:xfrm>
            </p:contentPart>
          </mc:Choice>
          <mc:Fallback xmlns="">
            <p:pic>
              <p:nvPicPr>
                <p:cNvPr id="444" name="Entrada de lápiz 443">
                  <a:extLst>
                    <a:ext uri="{FF2B5EF4-FFF2-40B4-BE49-F238E27FC236}">
                      <a16:creationId xmlns:a16="http://schemas.microsoft.com/office/drawing/2014/main" id="{84AAFB65-8959-4606-9FBF-4DA18C05313A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9033309" y="6091228"/>
                  <a:ext cx="2109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445" name="Entrada de lápiz 444">
                  <a:extLst>
                    <a:ext uri="{FF2B5EF4-FFF2-40B4-BE49-F238E27FC236}">
                      <a16:creationId xmlns:a16="http://schemas.microsoft.com/office/drawing/2014/main" id="{10483E5C-F8F3-4295-A9B6-F386808A4DE0}"/>
                    </a:ext>
                  </a:extLst>
                </p14:cNvPr>
                <p14:cNvContentPartPr/>
                <p14:nvPr/>
              </p14:nvContentPartPr>
              <p14:xfrm>
                <a:off x="9277749" y="6246388"/>
                <a:ext cx="169920" cy="87840"/>
              </p14:xfrm>
            </p:contentPart>
          </mc:Choice>
          <mc:Fallback xmlns="">
            <p:pic>
              <p:nvPicPr>
                <p:cNvPr id="445" name="Entrada de lápiz 444">
                  <a:extLst>
                    <a:ext uri="{FF2B5EF4-FFF2-40B4-BE49-F238E27FC236}">
                      <a16:creationId xmlns:a16="http://schemas.microsoft.com/office/drawing/2014/main" id="{10483E5C-F8F3-4295-A9B6-F386808A4DE0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9268749" y="6237388"/>
                  <a:ext cx="1875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446" name="Entrada de lápiz 445">
                  <a:extLst>
                    <a:ext uri="{FF2B5EF4-FFF2-40B4-BE49-F238E27FC236}">
                      <a16:creationId xmlns:a16="http://schemas.microsoft.com/office/drawing/2014/main" id="{E434A8DD-75C1-4F92-A12E-375FD64AA860}"/>
                    </a:ext>
                  </a:extLst>
                </p14:cNvPr>
                <p14:cNvContentPartPr/>
                <p14:nvPr/>
              </p14:nvContentPartPr>
              <p14:xfrm>
                <a:off x="7564869" y="6474628"/>
                <a:ext cx="94320" cy="47880"/>
              </p14:xfrm>
            </p:contentPart>
          </mc:Choice>
          <mc:Fallback xmlns="">
            <p:pic>
              <p:nvPicPr>
                <p:cNvPr id="446" name="Entrada de lápiz 445">
                  <a:extLst>
                    <a:ext uri="{FF2B5EF4-FFF2-40B4-BE49-F238E27FC236}">
                      <a16:creationId xmlns:a16="http://schemas.microsoft.com/office/drawing/2014/main" id="{E434A8DD-75C1-4F92-A12E-375FD64AA860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7555869" y="6465988"/>
                  <a:ext cx="11196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73DA6451-2796-4427-8788-C60318DA76B9}"/>
              </a:ext>
            </a:extLst>
          </p:cNvPr>
          <p:cNvGrpSpPr/>
          <p:nvPr/>
        </p:nvGrpSpPr>
        <p:grpSpPr>
          <a:xfrm>
            <a:off x="9526149" y="4196908"/>
            <a:ext cx="1464120" cy="622080"/>
            <a:chOff x="9526149" y="4196908"/>
            <a:chExt cx="1464120" cy="62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831989A3-F788-40BC-9B06-9953F454C6A5}"/>
                    </a:ext>
                  </a:extLst>
                </p14:cNvPr>
                <p14:cNvContentPartPr/>
                <p14:nvPr/>
              </p14:nvContentPartPr>
              <p14:xfrm>
                <a:off x="9537669" y="4198708"/>
                <a:ext cx="1269360" cy="3420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831989A3-F788-40BC-9B06-9953F454C6A5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9528669" y="4189708"/>
                  <a:ext cx="1287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F8B868F0-17C9-4FF8-B12F-8B7B5F3C597E}"/>
                    </a:ext>
                  </a:extLst>
                </p14:cNvPr>
                <p14:cNvContentPartPr/>
                <p14:nvPr/>
              </p14:nvContentPartPr>
              <p14:xfrm>
                <a:off x="9526149" y="4196908"/>
                <a:ext cx="1464120" cy="6220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F8B868F0-17C9-4FF8-B12F-8B7B5F3C597E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9517509" y="4188268"/>
                  <a:ext cx="1481760" cy="63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819C6A2-01A3-4048-9079-7107E25D045E}"/>
              </a:ext>
            </a:extLst>
          </p:cNvPr>
          <p:cNvGrpSpPr/>
          <p:nvPr/>
        </p:nvGrpSpPr>
        <p:grpSpPr>
          <a:xfrm>
            <a:off x="9795069" y="5546548"/>
            <a:ext cx="1604880" cy="706680"/>
            <a:chOff x="9795069" y="5546548"/>
            <a:chExt cx="1604880" cy="70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0EAC4535-C293-40EB-8E70-68EFF4A50FED}"/>
                    </a:ext>
                  </a:extLst>
                </p14:cNvPr>
                <p14:cNvContentPartPr/>
                <p14:nvPr/>
              </p14:nvContentPartPr>
              <p14:xfrm>
                <a:off x="9808389" y="5546548"/>
                <a:ext cx="1497960" cy="396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0EAC4535-C293-40EB-8E70-68EFF4A50FED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9799389" y="5537548"/>
                  <a:ext cx="1515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BAE4C087-1661-4539-A037-505EC2C6AC8C}"/>
                    </a:ext>
                  </a:extLst>
                </p14:cNvPr>
                <p14:cNvContentPartPr/>
                <p14:nvPr/>
              </p14:nvContentPartPr>
              <p14:xfrm>
                <a:off x="9795069" y="5586148"/>
                <a:ext cx="1604880" cy="66708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BAE4C087-1661-4539-A037-505EC2C6AC8C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9786069" y="5577148"/>
                  <a:ext cx="162252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3447EF1B-FDB0-4803-8071-AF8AD7B964F7}"/>
                    </a:ext>
                  </a:extLst>
                </p14:cNvPr>
                <p14:cNvContentPartPr/>
                <p14:nvPr/>
              </p14:nvContentPartPr>
              <p14:xfrm>
                <a:off x="11310309" y="5601268"/>
                <a:ext cx="59040" cy="59220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3447EF1B-FDB0-4803-8071-AF8AD7B964F7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1301309" y="5592268"/>
                  <a:ext cx="76680" cy="609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48254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upo 104">
            <a:extLst>
              <a:ext uri="{FF2B5EF4-FFF2-40B4-BE49-F238E27FC236}">
                <a16:creationId xmlns:a16="http://schemas.microsoft.com/office/drawing/2014/main" id="{A6E62303-51B5-4705-9E45-58397E3E921F}"/>
              </a:ext>
            </a:extLst>
          </p:cNvPr>
          <p:cNvGrpSpPr/>
          <p:nvPr/>
        </p:nvGrpSpPr>
        <p:grpSpPr>
          <a:xfrm>
            <a:off x="299447" y="139987"/>
            <a:ext cx="4398840" cy="2563200"/>
            <a:chOff x="299447" y="139987"/>
            <a:chExt cx="4398840" cy="256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4DC7642E-9616-4EC7-B9D4-C3B3E8379DA3}"/>
                    </a:ext>
                  </a:extLst>
                </p14:cNvPr>
                <p14:cNvContentPartPr/>
                <p14:nvPr/>
              </p14:nvContentPartPr>
              <p14:xfrm>
                <a:off x="299447" y="230347"/>
                <a:ext cx="120600" cy="20052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4DC7642E-9616-4EC7-B9D4-C3B3E8379DA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0807" y="221347"/>
                  <a:ext cx="1382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A05E4BC3-202A-4C94-861F-6B5B5C429E21}"/>
                    </a:ext>
                  </a:extLst>
                </p14:cNvPr>
                <p14:cNvContentPartPr/>
                <p14:nvPr/>
              </p14:nvContentPartPr>
              <p14:xfrm>
                <a:off x="448127" y="300907"/>
                <a:ext cx="54000" cy="3780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A05E4BC3-202A-4C94-861F-6B5B5C429E2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9487" y="291907"/>
                  <a:ext cx="71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1C237394-372D-470C-8F2F-0A48D35329EE}"/>
                    </a:ext>
                  </a:extLst>
                </p14:cNvPr>
                <p14:cNvContentPartPr/>
                <p14:nvPr/>
              </p14:nvContentPartPr>
              <p14:xfrm>
                <a:off x="480167" y="203347"/>
                <a:ext cx="77400" cy="493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1C237394-372D-470C-8F2F-0A48D35329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1527" y="194347"/>
                  <a:ext cx="950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C0629696-6ABE-490F-9AE3-9F8CD5526EE1}"/>
                    </a:ext>
                  </a:extLst>
                </p14:cNvPr>
                <p14:cNvContentPartPr/>
                <p14:nvPr/>
              </p14:nvContentPartPr>
              <p14:xfrm>
                <a:off x="607607" y="139987"/>
                <a:ext cx="145080" cy="2649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C0629696-6ABE-490F-9AE3-9F8CD5526EE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8607" y="130987"/>
                  <a:ext cx="162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A5E4F454-D2BB-42DF-A600-14CC44468C06}"/>
                    </a:ext>
                  </a:extLst>
                </p14:cNvPr>
                <p14:cNvContentPartPr/>
                <p14:nvPr/>
              </p14:nvContentPartPr>
              <p14:xfrm>
                <a:off x="859967" y="195067"/>
                <a:ext cx="210600" cy="19224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A5E4F454-D2BB-42DF-A600-14CC44468C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50967" y="186427"/>
                  <a:ext cx="2282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BADA58CE-583A-4543-B350-AD88A6CD1860}"/>
                    </a:ext>
                  </a:extLst>
                </p14:cNvPr>
                <p14:cNvContentPartPr/>
                <p14:nvPr/>
              </p14:nvContentPartPr>
              <p14:xfrm>
                <a:off x="1101527" y="259507"/>
                <a:ext cx="126360" cy="1065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BADA58CE-583A-4543-B350-AD88A6CD186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92527" y="250507"/>
                  <a:ext cx="1440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DAB49EA3-C932-4036-9811-010523287491}"/>
                    </a:ext>
                  </a:extLst>
                </p14:cNvPr>
                <p14:cNvContentPartPr/>
                <p14:nvPr/>
              </p14:nvContentPartPr>
              <p14:xfrm>
                <a:off x="1303847" y="233947"/>
                <a:ext cx="55800" cy="112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DAB49EA3-C932-4036-9811-01052328749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4847" y="224947"/>
                  <a:ext cx="73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5B3E263D-388F-4C00-A6B3-666B92B32FAA}"/>
                    </a:ext>
                  </a:extLst>
                </p14:cNvPr>
                <p14:cNvContentPartPr/>
                <p14:nvPr/>
              </p14:nvContentPartPr>
              <p14:xfrm>
                <a:off x="1219247" y="188587"/>
                <a:ext cx="193680" cy="734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5B3E263D-388F-4C00-A6B3-666B92B32FA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10247" y="179587"/>
                  <a:ext cx="2113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3498560D-FF7A-4D83-B2C6-170CDA05DDA5}"/>
                    </a:ext>
                  </a:extLst>
                </p14:cNvPr>
                <p14:cNvContentPartPr/>
                <p14:nvPr/>
              </p14:nvContentPartPr>
              <p14:xfrm>
                <a:off x="1487447" y="340507"/>
                <a:ext cx="16920" cy="90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3498560D-FF7A-4D83-B2C6-170CDA05DDA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78447" y="331507"/>
                  <a:ext cx="345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BA1C182F-BEB3-427C-B648-3317ABFB2DCD}"/>
                    </a:ext>
                  </a:extLst>
                </p14:cNvPr>
                <p14:cNvContentPartPr/>
                <p14:nvPr/>
              </p14:nvContentPartPr>
              <p14:xfrm>
                <a:off x="1861847" y="235027"/>
                <a:ext cx="27720" cy="820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BA1C182F-BEB3-427C-B648-3317ABFB2DC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52847" y="226027"/>
                  <a:ext cx="453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7198E54D-ABBC-4EB6-ABE5-679D619AF023}"/>
                    </a:ext>
                  </a:extLst>
                </p14:cNvPr>
                <p14:cNvContentPartPr/>
                <p14:nvPr/>
              </p14:nvContentPartPr>
              <p14:xfrm>
                <a:off x="1723967" y="193987"/>
                <a:ext cx="279360" cy="1706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7198E54D-ABBC-4EB6-ABE5-679D619AF02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15327" y="184987"/>
                  <a:ext cx="297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FB27495C-B35E-4DDA-BD67-05409DFE5090}"/>
                    </a:ext>
                  </a:extLst>
                </p14:cNvPr>
                <p14:cNvContentPartPr/>
                <p14:nvPr/>
              </p14:nvContentPartPr>
              <p14:xfrm>
                <a:off x="2022767" y="291547"/>
                <a:ext cx="78840" cy="788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FB27495C-B35E-4DDA-BD67-05409DFE509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14127" y="282907"/>
                  <a:ext cx="964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EFD5E355-C05A-4547-8CCD-5C7D4E8EFC36}"/>
                    </a:ext>
                  </a:extLst>
                </p14:cNvPr>
                <p14:cNvContentPartPr/>
                <p14:nvPr/>
              </p14:nvContentPartPr>
              <p14:xfrm>
                <a:off x="2386007" y="214507"/>
                <a:ext cx="147960" cy="13752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EFD5E355-C05A-4547-8CCD-5C7D4E8EFC3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77367" y="205867"/>
                  <a:ext cx="165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A11167B0-3AAF-4423-B7C1-3F687DAE535F}"/>
                    </a:ext>
                  </a:extLst>
                </p14:cNvPr>
                <p14:cNvContentPartPr/>
                <p14:nvPr/>
              </p14:nvContentPartPr>
              <p14:xfrm>
                <a:off x="2531447" y="209107"/>
                <a:ext cx="184680" cy="1389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A11167B0-3AAF-4423-B7C1-3F687DAE535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22807" y="200467"/>
                  <a:ext cx="2023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9A4C3BA1-2860-487B-9445-6534C6A2D9A6}"/>
                    </a:ext>
                  </a:extLst>
                </p14:cNvPr>
                <p14:cNvContentPartPr/>
                <p14:nvPr/>
              </p14:nvContentPartPr>
              <p14:xfrm>
                <a:off x="2864087" y="287227"/>
                <a:ext cx="86400" cy="10296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9A4C3BA1-2860-487B-9445-6534C6A2D9A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55087" y="278227"/>
                  <a:ext cx="1040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AD2725D3-07D8-4F0D-9693-D3D7FB32B401}"/>
                    </a:ext>
                  </a:extLst>
                </p14:cNvPr>
                <p14:cNvContentPartPr/>
                <p14:nvPr/>
              </p14:nvContentPartPr>
              <p14:xfrm>
                <a:off x="3191687" y="226747"/>
                <a:ext cx="50400" cy="7848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AD2725D3-07D8-4F0D-9693-D3D7FB32B40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83047" y="217747"/>
                  <a:ext cx="680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243DFCF7-B19D-4F2B-9EDB-2E58F9CFF7F5}"/>
                    </a:ext>
                  </a:extLst>
                </p14:cNvPr>
                <p14:cNvContentPartPr/>
                <p14:nvPr/>
              </p14:nvContentPartPr>
              <p14:xfrm>
                <a:off x="3066047" y="176707"/>
                <a:ext cx="286920" cy="18108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243DFCF7-B19D-4F2B-9EDB-2E58F9CFF7F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57047" y="168067"/>
                  <a:ext cx="304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02F4D9C3-BB1E-4232-A14C-969181C124AB}"/>
                    </a:ext>
                  </a:extLst>
                </p14:cNvPr>
                <p14:cNvContentPartPr/>
                <p14:nvPr/>
              </p14:nvContentPartPr>
              <p14:xfrm>
                <a:off x="3379967" y="295867"/>
                <a:ext cx="128160" cy="766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02F4D9C3-BB1E-4232-A14C-969181C124A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70967" y="287227"/>
                  <a:ext cx="145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2317E1D7-1F9C-41DC-8F97-4FECD2C04B5C}"/>
                    </a:ext>
                  </a:extLst>
                </p14:cNvPr>
                <p14:cNvContentPartPr/>
                <p14:nvPr/>
              </p14:nvContentPartPr>
              <p14:xfrm>
                <a:off x="3763007" y="193627"/>
                <a:ext cx="168480" cy="1443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2317E1D7-1F9C-41DC-8F97-4FECD2C04B5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54367" y="184627"/>
                  <a:ext cx="186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B5494F47-6345-43E5-8CE6-E90DB3615DC5}"/>
                    </a:ext>
                  </a:extLst>
                </p14:cNvPr>
                <p14:cNvContentPartPr/>
                <p14:nvPr/>
              </p14:nvContentPartPr>
              <p14:xfrm>
                <a:off x="3938327" y="157267"/>
                <a:ext cx="266040" cy="1548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B5494F47-6345-43E5-8CE6-E90DB3615DC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29687" y="148267"/>
                  <a:ext cx="2836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A2A4C3C5-CB92-45FD-9E14-564D10AC8C55}"/>
                    </a:ext>
                  </a:extLst>
                </p14:cNvPr>
                <p14:cNvContentPartPr/>
                <p14:nvPr/>
              </p14:nvContentPartPr>
              <p14:xfrm>
                <a:off x="604727" y="744067"/>
                <a:ext cx="355320" cy="41040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A2A4C3C5-CB92-45FD-9E14-564D10AC8C5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5727" y="735427"/>
                  <a:ext cx="3729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5F238EF7-3F5C-4313-B963-181CF4F768A7}"/>
                    </a:ext>
                  </a:extLst>
                </p14:cNvPr>
                <p14:cNvContentPartPr/>
                <p14:nvPr/>
              </p14:nvContentPartPr>
              <p14:xfrm>
                <a:off x="1053287" y="884827"/>
                <a:ext cx="23040" cy="11592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5F238EF7-3F5C-4313-B963-181CF4F768A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4647" y="876187"/>
                  <a:ext cx="40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3C28D548-EE96-4807-BC52-128668241A67}"/>
                    </a:ext>
                  </a:extLst>
                </p14:cNvPr>
                <p14:cNvContentPartPr/>
                <p14:nvPr/>
              </p14:nvContentPartPr>
              <p14:xfrm>
                <a:off x="996767" y="969427"/>
                <a:ext cx="89640" cy="936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3C28D548-EE96-4807-BC52-128668241A6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7767" y="960427"/>
                  <a:ext cx="1072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DAF955A3-E375-4B6C-8E95-0300376A6A96}"/>
                    </a:ext>
                  </a:extLst>
                </p14:cNvPr>
                <p14:cNvContentPartPr/>
                <p14:nvPr/>
              </p14:nvContentPartPr>
              <p14:xfrm>
                <a:off x="1110167" y="1053667"/>
                <a:ext cx="124920" cy="1119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DAF955A3-E375-4B6C-8E95-0300376A6A9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01167" y="1044667"/>
                  <a:ext cx="1425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18CD385C-9413-46A4-89A3-2619CF13612F}"/>
                    </a:ext>
                  </a:extLst>
                </p14:cNvPr>
                <p14:cNvContentPartPr/>
                <p14:nvPr/>
              </p14:nvContentPartPr>
              <p14:xfrm>
                <a:off x="1337687" y="1099387"/>
                <a:ext cx="56520" cy="9108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18CD385C-9413-46A4-89A3-2619CF13612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28687" y="1090387"/>
                  <a:ext cx="74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730D615D-70E1-4A51-BB15-6B2DA3CFAFF3}"/>
                    </a:ext>
                  </a:extLst>
                </p14:cNvPr>
                <p14:cNvContentPartPr/>
                <p14:nvPr/>
              </p14:nvContentPartPr>
              <p14:xfrm>
                <a:off x="1336247" y="1063747"/>
                <a:ext cx="35280" cy="403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730D615D-70E1-4A51-BB15-6B2DA3CFAFF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27607" y="1055107"/>
                  <a:ext cx="529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8D899EEF-9FB9-4E83-A197-CAB54D2C6C72}"/>
                    </a:ext>
                  </a:extLst>
                </p14:cNvPr>
                <p14:cNvContentPartPr/>
                <p14:nvPr/>
              </p14:nvContentPartPr>
              <p14:xfrm>
                <a:off x="797687" y="1159147"/>
                <a:ext cx="20520" cy="53280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8D899EEF-9FB9-4E83-A197-CAB54D2C6C7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9047" y="1150507"/>
                  <a:ext cx="3816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953C08F2-B454-4F1C-B8AD-57873BA61960}"/>
                    </a:ext>
                  </a:extLst>
                </p14:cNvPr>
                <p14:cNvContentPartPr/>
                <p14:nvPr/>
              </p14:nvContentPartPr>
              <p14:xfrm>
                <a:off x="779687" y="678547"/>
                <a:ext cx="964440" cy="464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953C08F2-B454-4F1C-B8AD-57873BA6196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0687" y="669547"/>
                  <a:ext cx="982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46B43449-F17C-475F-8AC1-C4DCB119899B}"/>
                    </a:ext>
                  </a:extLst>
                </p14:cNvPr>
                <p14:cNvContentPartPr/>
                <p14:nvPr/>
              </p14:nvContentPartPr>
              <p14:xfrm>
                <a:off x="1744487" y="611227"/>
                <a:ext cx="48240" cy="15408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46B43449-F17C-475F-8AC1-C4DCB119899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35487" y="602227"/>
                  <a:ext cx="658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2D94571C-F9B4-4A08-BAE2-280BB07C19FA}"/>
                    </a:ext>
                  </a:extLst>
                </p14:cNvPr>
                <p14:cNvContentPartPr/>
                <p14:nvPr/>
              </p14:nvContentPartPr>
              <p14:xfrm>
                <a:off x="1757447" y="597187"/>
                <a:ext cx="727560" cy="1303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2D94571C-F9B4-4A08-BAE2-280BB07C19F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748447" y="588547"/>
                  <a:ext cx="7452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8912DCE9-F131-43EB-B2F2-CED86FCA3110}"/>
                    </a:ext>
                  </a:extLst>
                </p14:cNvPr>
                <p14:cNvContentPartPr/>
                <p14:nvPr/>
              </p14:nvContentPartPr>
              <p14:xfrm>
                <a:off x="1783007" y="733987"/>
                <a:ext cx="660960" cy="4608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8912DCE9-F131-43EB-B2F2-CED86FCA311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74367" y="724987"/>
                  <a:ext cx="6786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400B2528-D1D3-45BE-BA02-C32E041D5511}"/>
                    </a:ext>
                  </a:extLst>
                </p14:cNvPr>
                <p14:cNvContentPartPr/>
                <p14:nvPr/>
              </p14:nvContentPartPr>
              <p14:xfrm>
                <a:off x="2481407" y="619507"/>
                <a:ext cx="1359000" cy="442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400B2528-D1D3-45BE-BA02-C32E041D551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72767" y="610507"/>
                  <a:ext cx="13766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6D8CB96F-1F59-4C62-B7A0-2674A5F701D2}"/>
                    </a:ext>
                  </a:extLst>
                </p14:cNvPr>
                <p14:cNvContentPartPr/>
                <p14:nvPr/>
              </p14:nvContentPartPr>
              <p14:xfrm>
                <a:off x="2847887" y="672427"/>
                <a:ext cx="37800" cy="19764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6D8CB96F-1F59-4C62-B7A0-2674A5F701D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39247" y="663427"/>
                  <a:ext cx="554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A56B217D-4906-4BC4-A512-112B18744E81}"/>
                    </a:ext>
                  </a:extLst>
                </p14:cNvPr>
                <p14:cNvContentPartPr/>
                <p14:nvPr/>
              </p14:nvContentPartPr>
              <p14:xfrm>
                <a:off x="2776967" y="896347"/>
                <a:ext cx="283320" cy="219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A56B217D-4906-4BC4-A512-112B18744E8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67967" y="887707"/>
                  <a:ext cx="3009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B67FC87F-FEC7-4A01-864A-A603C931E90A}"/>
                    </a:ext>
                  </a:extLst>
                </p14:cNvPr>
                <p14:cNvContentPartPr/>
                <p14:nvPr/>
              </p14:nvContentPartPr>
              <p14:xfrm>
                <a:off x="2793167" y="942067"/>
                <a:ext cx="23760" cy="25380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B67FC87F-FEC7-4A01-864A-A603C931E90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84527" y="933067"/>
                  <a:ext cx="414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2DC7FA20-81BA-44A9-BDB5-E05727BB4DF4}"/>
                    </a:ext>
                  </a:extLst>
                </p14:cNvPr>
                <p14:cNvContentPartPr/>
                <p14:nvPr/>
              </p14:nvContentPartPr>
              <p14:xfrm>
                <a:off x="2854007" y="937747"/>
                <a:ext cx="266040" cy="3067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2DC7FA20-81BA-44A9-BDB5-E05727BB4DF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845367" y="929107"/>
                  <a:ext cx="2836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FED1DC83-F2DB-4AF0-9D5E-29B482E1F67D}"/>
                    </a:ext>
                  </a:extLst>
                </p14:cNvPr>
                <p14:cNvContentPartPr/>
                <p14:nvPr/>
              </p14:nvContentPartPr>
              <p14:xfrm>
                <a:off x="2924567" y="1265347"/>
                <a:ext cx="59400" cy="29160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FED1DC83-F2DB-4AF0-9D5E-29B482E1F67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15927" y="1256707"/>
                  <a:ext cx="770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E54622B4-8888-4EEA-AC87-D17BE08D880D}"/>
                    </a:ext>
                  </a:extLst>
                </p14:cNvPr>
                <p14:cNvContentPartPr/>
                <p14:nvPr/>
              </p14:nvContentPartPr>
              <p14:xfrm>
                <a:off x="2926727" y="1580707"/>
                <a:ext cx="74880" cy="23472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E54622B4-8888-4EEA-AC87-D17BE08D880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18087" y="1572067"/>
                  <a:ext cx="925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34C7FEBC-A2D5-4E17-8D58-809ECAE8A124}"/>
                    </a:ext>
                  </a:extLst>
                </p14:cNvPr>
                <p14:cNvContentPartPr/>
                <p14:nvPr/>
              </p14:nvContentPartPr>
              <p14:xfrm>
                <a:off x="2944367" y="1821187"/>
                <a:ext cx="15480" cy="18972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34C7FEBC-A2D5-4E17-8D58-809ECAE8A12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35727" y="1812547"/>
                  <a:ext cx="331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27AC52B4-252C-451B-92A5-1960C1A3616D}"/>
                    </a:ext>
                  </a:extLst>
                </p14:cNvPr>
                <p14:cNvContentPartPr/>
                <p14:nvPr/>
              </p14:nvContentPartPr>
              <p14:xfrm>
                <a:off x="2649527" y="2029267"/>
                <a:ext cx="520920" cy="4500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27AC52B4-252C-451B-92A5-1960C1A3616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40527" y="2020627"/>
                  <a:ext cx="5385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49F9FE66-4188-4C10-B4AE-D3FB4A75CFCB}"/>
                    </a:ext>
                  </a:extLst>
                </p14:cNvPr>
                <p14:cNvContentPartPr/>
                <p14:nvPr/>
              </p14:nvContentPartPr>
              <p14:xfrm>
                <a:off x="2872727" y="2158507"/>
                <a:ext cx="87840" cy="792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49F9FE66-4188-4C10-B4AE-D3FB4A75CFC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63727" y="2149867"/>
                  <a:ext cx="1054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03C68B4A-CDE8-4ACC-8BBE-D2B534C28B90}"/>
                    </a:ext>
                  </a:extLst>
                </p14:cNvPr>
                <p14:cNvContentPartPr/>
                <p14:nvPr/>
              </p14:nvContentPartPr>
              <p14:xfrm>
                <a:off x="2079647" y="2104507"/>
                <a:ext cx="88200" cy="12672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03C68B4A-CDE8-4ACC-8BBE-D2B534C28B9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71007" y="2095867"/>
                  <a:ext cx="1058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CA3C6E87-ACB5-40B4-8D2C-1CDAD9C32240}"/>
                    </a:ext>
                  </a:extLst>
                </p14:cNvPr>
                <p14:cNvContentPartPr/>
                <p14:nvPr/>
              </p14:nvContentPartPr>
              <p14:xfrm>
                <a:off x="2220047" y="2122867"/>
                <a:ext cx="144360" cy="7956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CA3C6E87-ACB5-40B4-8D2C-1CDAD9C3224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11047" y="2113867"/>
                  <a:ext cx="162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A4EB8532-BE87-4DC8-AC39-8A9309158E58}"/>
                    </a:ext>
                  </a:extLst>
                </p14:cNvPr>
                <p14:cNvContentPartPr/>
                <p14:nvPr/>
              </p14:nvContentPartPr>
              <p14:xfrm>
                <a:off x="3884687" y="1721827"/>
                <a:ext cx="49320" cy="20160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A4EB8532-BE87-4DC8-AC39-8A9309158E5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76047" y="1713187"/>
                  <a:ext cx="669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6386711B-0AB2-4AC8-8571-CBC05DCB2D93}"/>
                    </a:ext>
                  </a:extLst>
                </p14:cNvPr>
                <p14:cNvContentPartPr/>
                <p14:nvPr/>
              </p14:nvContentPartPr>
              <p14:xfrm>
                <a:off x="3805127" y="1951507"/>
                <a:ext cx="194760" cy="2412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6386711B-0AB2-4AC8-8571-CBC05DCB2D9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96127" y="1942867"/>
                  <a:ext cx="212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F83AA81D-7F51-4A5E-AAEA-FA127B70C3A9}"/>
                    </a:ext>
                  </a:extLst>
                </p14:cNvPr>
                <p14:cNvContentPartPr/>
                <p14:nvPr/>
              </p14:nvContentPartPr>
              <p14:xfrm>
                <a:off x="3661487" y="2005867"/>
                <a:ext cx="649800" cy="6228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F83AA81D-7F51-4A5E-AAEA-FA127B70C3A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52847" y="1996867"/>
                  <a:ext cx="667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EA2364EA-5961-4138-9863-F3345CB172A1}"/>
                    </a:ext>
                  </a:extLst>
                </p14:cNvPr>
                <p14:cNvContentPartPr/>
                <p14:nvPr/>
              </p14:nvContentPartPr>
              <p14:xfrm>
                <a:off x="4400207" y="1896067"/>
                <a:ext cx="151560" cy="19188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EA2364EA-5961-4138-9863-F3345CB172A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91207" y="1887427"/>
                  <a:ext cx="169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AA80E847-2E0C-4121-9C5C-A72B64B196AA}"/>
                    </a:ext>
                  </a:extLst>
                </p14:cNvPr>
                <p14:cNvContentPartPr/>
                <p14:nvPr/>
              </p14:nvContentPartPr>
              <p14:xfrm>
                <a:off x="4573007" y="1964827"/>
                <a:ext cx="125280" cy="9828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AA80E847-2E0C-4121-9C5C-A72B64B196A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64007" y="1956187"/>
                  <a:ext cx="1429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BD30F614-DC31-4E05-A646-7F01F7841591}"/>
                    </a:ext>
                  </a:extLst>
                </p14:cNvPr>
                <p14:cNvContentPartPr/>
                <p14:nvPr/>
              </p14:nvContentPartPr>
              <p14:xfrm>
                <a:off x="3938327" y="2075707"/>
                <a:ext cx="20520" cy="24120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BD30F614-DC31-4E05-A646-7F01F784159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29687" y="2067067"/>
                  <a:ext cx="381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FB6A8D99-31F8-4AB5-8CA4-08A33AC3CF0A}"/>
                    </a:ext>
                  </a:extLst>
                </p14:cNvPr>
                <p14:cNvContentPartPr/>
                <p14:nvPr/>
              </p14:nvContentPartPr>
              <p14:xfrm>
                <a:off x="2893967" y="2178307"/>
                <a:ext cx="1030680" cy="20736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FB6A8D99-31F8-4AB5-8CA4-08A33AC3CF0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84967" y="2169307"/>
                  <a:ext cx="10483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A649FB79-BC22-4F49-8A1B-2C6F73722C31}"/>
                    </a:ext>
                  </a:extLst>
                </p14:cNvPr>
                <p14:cNvContentPartPr/>
                <p14:nvPr/>
              </p14:nvContentPartPr>
              <p14:xfrm>
                <a:off x="766367" y="1646227"/>
                <a:ext cx="2188800" cy="78732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A649FB79-BC22-4F49-8A1B-2C6F73722C3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57367" y="1637227"/>
                  <a:ext cx="2206440" cy="80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B787C6D1-BE9A-4375-9418-3DB9AE1BD2D2}"/>
                    </a:ext>
                  </a:extLst>
                </p14:cNvPr>
                <p14:cNvContentPartPr/>
                <p14:nvPr/>
              </p14:nvContentPartPr>
              <p14:xfrm>
                <a:off x="2909807" y="2382427"/>
                <a:ext cx="17640" cy="22896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B787C6D1-BE9A-4375-9418-3DB9AE1BD2D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01167" y="2373427"/>
                  <a:ext cx="352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688F73C3-C774-49D3-B2A3-FEAFF5ACEEAB}"/>
                    </a:ext>
                  </a:extLst>
                </p14:cNvPr>
                <p14:cNvContentPartPr/>
                <p14:nvPr/>
              </p14:nvContentPartPr>
              <p14:xfrm>
                <a:off x="2698487" y="2590867"/>
                <a:ext cx="362880" cy="1692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688F73C3-C774-49D3-B2A3-FEAFF5ACEEA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689847" y="2581867"/>
                  <a:ext cx="3805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63CC053A-5516-4757-A39A-E514704A5E16}"/>
                    </a:ext>
                  </a:extLst>
                </p14:cNvPr>
                <p14:cNvContentPartPr/>
                <p14:nvPr/>
              </p14:nvContentPartPr>
              <p14:xfrm>
                <a:off x="2694167" y="2597347"/>
                <a:ext cx="131400" cy="9792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63CC053A-5516-4757-A39A-E514704A5E1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85167" y="2588347"/>
                  <a:ext cx="149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E0F18912-9EA4-472E-A3FD-C4B6A9E9ED2E}"/>
                    </a:ext>
                  </a:extLst>
                </p14:cNvPr>
                <p14:cNvContentPartPr/>
                <p14:nvPr/>
              </p14:nvContentPartPr>
              <p14:xfrm>
                <a:off x="2767967" y="2589427"/>
                <a:ext cx="161280" cy="11376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E0F18912-9EA4-472E-A3FD-C4B6A9E9ED2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58967" y="2580787"/>
                  <a:ext cx="178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147D8A39-0BEB-469A-9B8E-C9D536B33F26}"/>
                    </a:ext>
                  </a:extLst>
                </p14:cNvPr>
                <p14:cNvContentPartPr/>
                <p14:nvPr/>
              </p14:nvContentPartPr>
              <p14:xfrm>
                <a:off x="2850767" y="2621467"/>
                <a:ext cx="129960" cy="7704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147D8A39-0BEB-469A-9B8E-C9D536B33F2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841767" y="2612827"/>
                  <a:ext cx="1476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3BFB4260-76E0-45B4-88B2-75DB0BF73BC1}"/>
                    </a:ext>
                  </a:extLst>
                </p14:cNvPr>
                <p14:cNvContentPartPr/>
                <p14:nvPr/>
              </p14:nvContentPartPr>
              <p14:xfrm>
                <a:off x="2933207" y="2626147"/>
                <a:ext cx="105120" cy="709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3BFB4260-76E0-45B4-88B2-75DB0BF73BC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24567" y="2617507"/>
                  <a:ext cx="1227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F4E4D06B-541A-42B5-B9C0-BB20C3C4ED3C}"/>
                    </a:ext>
                  </a:extLst>
                </p14:cNvPr>
                <p14:cNvContentPartPr/>
                <p14:nvPr/>
              </p14:nvContentPartPr>
              <p14:xfrm>
                <a:off x="3818087" y="638587"/>
                <a:ext cx="60840" cy="22752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F4E4D06B-541A-42B5-B9C0-BB20C3C4ED3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809087" y="629947"/>
                  <a:ext cx="784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520D83BF-9593-4644-BD03-42EB8F6D65E9}"/>
                    </a:ext>
                  </a:extLst>
                </p14:cNvPr>
                <p14:cNvContentPartPr/>
                <p14:nvPr/>
              </p14:nvContentPartPr>
              <p14:xfrm>
                <a:off x="3730607" y="877987"/>
                <a:ext cx="317880" cy="3132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520D83BF-9593-4644-BD03-42EB8F6D65E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21967" y="869347"/>
                  <a:ext cx="3355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FC003B6B-8ABC-42CB-8304-56701F984653}"/>
                    </a:ext>
                  </a:extLst>
                </p14:cNvPr>
                <p14:cNvContentPartPr/>
                <p14:nvPr/>
              </p14:nvContentPartPr>
              <p14:xfrm>
                <a:off x="3786767" y="926947"/>
                <a:ext cx="34920" cy="20196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FC003B6B-8ABC-42CB-8304-56701F98465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78127" y="918307"/>
                  <a:ext cx="525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74C3C738-69F6-4358-92E1-96CB3EA14F5D}"/>
                    </a:ext>
                  </a:extLst>
                </p14:cNvPr>
                <p14:cNvContentPartPr/>
                <p14:nvPr/>
              </p14:nvContentPartPr>
              <p14:xfrm>
                <a:off x="3782447" y="904987"/>
                <a:ext cx="260280" cy="24444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74C3C738-69F6-4358-92E1-96CB3EA14F5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73447" y="895987"/>
                  <a:ext cx="2779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B39088D6-28FC-478B-9F1B-CEF357DABBBA}"/>
                    </a:ext>
                  </a:extLst>
                </p14:cNvPr>
                <p14:cNvContentPartPr/>
                <p14:nvPr/>
              </p14:nvContentPartPr>
              <p14:xfrm>
                <a:off x="3875687" y="1159147"/>
                <a:ext cx="60480" cy="3042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B39088D6-28FC-478B-9F1B-CEF357DABBB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66687" y="1150507"/>
                  <a:ext cx="781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1F061081-08BB-40F4-8619-3E40BA7854E5}"/>
                    </a:ext>
                  </a:extLst>
                </p14:cNvPr>
                <p14:cNvContentPartPr/>
                <p14:nvPr/>
              </p14:nvContentPartPr>
              <p14:xfrm>
                <a:off x="3869567" y="1493227"/>
                <a:ext cx="61200" cy="22896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1F061081-08BB-40F4-8619-3E40BA7854E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60567" y="1484227"/>
                  <a:ext cx="788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B075719A-4DE5-4466-81E3-5E7F8AC57615}"/>
                    </a:ext>
                  </a:extLst>
                </p14:cNvPr>
                <p14:cNvContentPartPr/>
                <p14:nvPr/>
              </p14:nvContentPartPr>
              <p14:xfrm>
                <a:off x="3633047" y="1400707"/>
                <a:ext cx="24120" cy="2185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B075719A-4DE5-4466-81E3-5E7F8AC5761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624407" y="1391707"/>
                  <a:ext cx="417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EB53DA8F-B1CB-4545-B018-9B64327A5EAE}"/>
                    </a:ext>
                  </a:extLst>
                </p14:cNvPr>
                <p14:cNvContentPartPr/>
                <p14:nvPr/>
              </p14:nvContentPartPr>
              <p14:xfrm>
                <a:off x="3577967" y="1304947"/>
                <a:ext cx="150480" cy="12888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EB53DA8F-B1CB-4545-B018-9B64327A5EA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69327" y="1295947"/>
                  <a:ext cx="168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4AA37377-B32B-4AB8-B7CE-36D8DCDDBAEA}"/>
                    </a:ext>
                  </a:extLst>
                </p14:cNvPr>
                <p14:cNvContentPartPr/>
                <p14:nvPr/>
              </p14:nvContentPartPr>
              <p14:xfrm>
                <a:off x="2528207" y="1384147"/>
                <a:ext cx="34200" cy="22104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4AA37377-B32B-4AB8-B7CE-36D8DCDDBAE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519207" y="1375147"/>
                  <a:ext cx="518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BF1532DC-9F54-462C-A796-2485E700CCA4}"/>
                    </a:ext>
                  </a:extLst>
                </p14:cNvPr>
                <p14:cNvContentPartPr/>
                <p14:nvPr/>
              </p14:nvContentPartPr>
              <p14:xfrm>
                <a:off x="2458007" y="1597987"/>
                <a:ext cx="101880" cy="9828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BF1532DC-9F54-462C-A796-2485E700CCA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449007" y="1589347"/>
                  <a:ext cx="1195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09A2D66E-52B2-43EF-BAF7-6BCF8ECAE868}"/>
                    </a:ext>
                  </a:extLst>
                </p14:cNvPr>
                <p14:cNvContentPartPr/>
                <p14:nvPr/>
              </p14:nvContentPartPr>
              <p14:xfrm>
                <a:off x="2453687" y="1567387"/>
                <a:ext cx="200880" cy="15012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09A2D66E-52B2-43EF-BAF7-6BCF8ECAE86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44687" y="1558387"/>
                  <a:ext cx="218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36A9C51D-E7BD-4211-B50F-94BF36C0E679}"/>
                    </a:ext>
                  </a:extLst>
                </p14:cNvPr>
                <p14:cNvContentPartPr/>
                <p14:nvPr/>
              </p14:nvContentPartPr>
              <p14:xfrm>
                <a:off x="2035007" y="1491067"/>
                <a:ext cx="109800" cy="1980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36A9C51D-E7BD-4211-B50F-94BF36C0E6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026367" y="1482067"/>
                  <a:ext cx="127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29AA02FE-C2D1-489D-8629-6F0C979D9F28}"/>
                    </a:ext>
                  </a:extLst>
                </p14:cNvPr>
                <p14:cNvContentPartPr/>
                <p14:nvPr/>
              </p14:nvContentPartPr>
              <p14:xfrm>
                <a:off x="2031407" y="1489267"/>
                <a:ext cx="112680" cy="14940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29AA02FE-C2D1-489D-8629-6F0C979D9F2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022767" y="1480627"/>
                  <a:ext cx="130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52B94658-00DF-430E-AA00-4B3C9F398E36}"/>
                    </a:ext>
                  </a:extLst>
                </p14:cNvPr>
                <p14:cNvContentPartPr/>
                <p14:nvPr/>
              </p14:nvContentPartPr>
              <p14:xfrm>
                <a:off x="2175047" y="1608427"/>
                <a:ext cx="66240" cy="4716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52B94658-00DF-430E-AA00-4B3C9F398E3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166407" y="1599787"/>
                  <a:ext cx="838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B42152E3-2ECE-4C45-BCA1-C30292C1A9BD}"/>
                    </a:ext>
                  </a:extLst>
                </p14:cNvPr>
                <p14:cNvContentPartPr/>
                <p14:nvPr/>
              </p14:nvContentPartPr>
              <p14:xfrm>
                <a:off x="3279887" y="1420147"/>
                <a:ext cx="81720" cy="14004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B42152E3-2ECE-4C45-BCA1-C30292C1A9B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271247" y="1411507"/>
                  <a:ext cx="99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B273000F-6A9E-4047-9043-CAEFBE1A4B76}"/>
                    </a:ext>
                  </a:extLst>
                </p14:cNvPr>
                <p14:cNvContentPartPr/>
                <p14:nvPr/>
              </p14:nvContentPartPr>
              <p14:xfrm>
                <a:off x="3414527" y="1518067"/>
                <a:ext cx="99000" cy="6300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B273000F-6A9E-4047-9043-CAEFBE1A4B7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405887" y="1509067"/>
                  <a:ext cx="1166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BFC7B89E-36B1-4637-9A99-87DFE3690A16}"/>
                    </a:ext>
                  </a:extLst>
                </p14:cNvPr>
                <p14:cNvContentPartPr/>
                <p14:nvPr/>
              </p14:nvContentPartPr>
              <p14:xfrm>
                <a:off x="3792887" y="506827"/>
                <a:ext cx="326520" cy="10728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BFC7B89E-36B1-4637-9A99-87DFE3690A1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783887" y="497827"/>
                  <a:ext cx="344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0A72B4BE-5CF7-41A0-9BA1-4AD5F6DEF43D}"/>
                    </a:ext>
                  </a:extLst>
                </p14:cNvPr>
                <p14:cNvContentPartPr/>
                <p14:nvPr/>
              </p14:nvContentPartPr>
              <p14:xfrm>
                <a:off x="4099967" y="474787"/>
                <a:ext cx="88200" cy="5436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0A72B4BE-5CF7-41A0-9BA1-4AD5F6DEF43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091327" y="465787"/>
                  <a:ext cx="1058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A6F1984D-CE47-4557-9BEE-EFEB286B49AD}"/>
                    </a:ext>
                  </a:extLst>
                </p14:cNvPr>
                <p14:cNvContentPartPr/>
                <p14:nvPr/>
              </p14:nvContentPartPr>
              <p14:xfrm>
                <a:off x="4365287" y="408547"/>
                <a:ext cx="126000" cy="14292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A6F1984D-CE47-4557-9BEE-EFEB286B49A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356647" y="399907"/>
                  <a:ext cx="143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4A76856F-EE63-47CC-9EC2-368487F4E056}"/>
                    </a:ext>
                  </a:extLst>
                </p14:cNvPr>
                <p14:cNvContentPartPr/>
                <p14:nvPr/>
              </p14:nvContentPartPr>
              <p14:xfrm>
                <a:off x="4484807" y="524827"/>
                <a:ext cx="91440" cy="8748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4A76856F-EE63-47CC-9EC2-368487F4E05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476167" y="516187"/>
                  <a:ext cx="109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1BABE8E4-4398-44DA-AFD3-18DD8C7504BC}"/>
                    </a:ext>
                  </a:extLst>
                </p14:cNvPr>
                <p14:cNvContentPartPr/>
                <p14:nvPr/>
              </p14:nvContentPartPr>
              <p14:xfrm>
                <a:off x="1715327" y="877627"/>
                <a:ext cx="484920" cy="1944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1BABE8E4-4398-44DA-AFD3-18DD8C7504B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706327" y="868627"/>
                  <a:ext cx="5025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388D8A1B-EF37-4188-82E7-A5CFA321568A}"/>
                    </a:ext>
                  </a:extLst>
                </p14:cNvPr>
                <p14:cNvContentPartPr/>
                <p14:nvPr/>
              </p14:nvContentPartPr>
              <p14:xfrm>
                <a:off x="2150207" y="827947"/>
                <a:ext cx="109440" cy="11160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388D8A1B-EF37-4188-82E7-A5CFA321568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141207" y="818947"/>
                  <a:ext cx="127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79733194-1E21-4915-BAD7-B7704343594B}"/>
                    </a:ext>
                  </a:extLst>
                </p14:cNvPr>
                <p14:cNvContentPartPr/>
                <p14:nvPr/>
              </p14:nvContentPartPr>
              <p14:xfrm>
                <a:off x="1774367" y="1030627"/>
                <a:ext cx="132120" cy="1476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79733194-1E21-4915-BAD7-B7704343594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65727" y="1021987"/>
                  <a:ext cx="1497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6B6C35CE-99C4-4FE3-9B44-7DC5472353E6}"/>
                    </a:ext>
                  </a:extLst>
                </p14:cNvPr>
                <p14:cNvContentPartPr/>
                <p14:nvPr/>
              </p14:nvContentPartPr>
              <p14:xfrm>
                <a:off x="1784807" y="1027387"/>
                <a:ext cx="136080" cy="19188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6B6C35CE-99C4-4FE3-9B44-7DC5472353E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76167" y="1018747"/>
                  <a:ext cx="153720" cy="20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0DB28F6C-257F-43BB-BB71-1309F2694463}"/>
                  </a:ext>
                </a:extLst>
              </p14:cNvPr>
              <p14:cNvContentPartPr/>
              <p14:nvPr/>
            </p14:nvContentPartPr>
            <p14:xfrm>
              <a:off x="4043709" y="1688068"/>
              <a:ext cx="115560" cy="11304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0DB28F6C-257F-43BB-BB71-1309F269446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035069" y="1679428"/>
                <a:ext cx="13320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6C3919C0-876B-4DE6-8F07-89EB89210AA8}"/>
                  </a:ext>
                </a:extLst>
              </p14:cNvPr>
              <p14:cNvContentPartPr/>
              <p14:nvPr/>
            </p14:nvContentPartPr>
            <p14:xfrm>
              <a:off x="3991149" y="1342108"/>
              <a:ext cx="74880" cy="8280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6C3919C0-876B-4DE6-8F07-89EB89210AA8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982509" y="1333468"/>
                <a:ext cx="9252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99434657-B52B-4FB0-AEEA-63831F649BD0}"/>
                  </a:ext>
                </a:extLst>
              </p14:cNvPr>
              <p14:cNvContentPartPr/>
              <p14:nvPr/>
            </p14:nvContentPartPr>
            <p14:xfrm>
              <a:off x="2732229" y="1409068"/>
              <a:ext cx="79200" cy="11880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99434657-B52B-4FB0-AEEA-63831F649BD0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723229" y="1400068"/>
                <a:ext cx="9684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58D07C23-BF5E-4283-B5C7-19705A4ABB72}"/>
                  </a:ext>
                </a:extLst>
              </p14:cNvPr>
              <p14:cNvContentPartPr/>
              <p14:nvPr/>
            </p14:nvContentPartPr>
            <p14:xfrm>
              <a:off x="2714949" y="1747828"/>
              <a:ext cx="115560" cy="7920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58D07C23-BF5E-4283-B5C7-19705A4ABB7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706309" y="1739188"/>
                <a:ext cx="1332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6" name="Entrada de lápiz 25">
                <a:extLst>
                  <a:ext uri="{FF2B5EF4-FFF2-40B4-BE49-F238E27FC236}">
                    <a16:creationId xmlns:a16="http://schemas.microsoft.com/office/drawing/2014/main" id="{84E6E87C-A912-45F7-A2F4-0872CD86B2DE}"/>
                  </a:ext>
                </a:extLst>
              </p14:cNvPr>
              <p14:cNvContentPartPr/>
              <p14:nvPr/>
            </p14:nvContentPartPr>
            <p14:xfrm>
              <a:off x="2792709" y="631468"/>
              <a:ext cx="60120" cy="52560"/>
            </p14:xfrm>
          </p:contentPart>
        </mc:Choice>
        <mc:Fallback xmlns="">
          <p:pic>
            <p:nvPicPr>
              <p:cNvPr id="26" name="Entrada de lápiz 25">
                <a:extLst>
                  <a:ext uri="{FF2B5EF4-FFF2-40B4-BE49-F238E27FC236}">
                    <a16:creationId xmlns:a16="http://schemas.microsoft.com/office/drawing/2014/main" id="{84E6E87C-A912-45F7-A2F4-0872CD86B2DE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783709" y="622828"/>
                <a:ext cx="7776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upo 80">
            <a:extLst>
              <a:ext uri="{FF2B5EF4-FFF2-40B4-BE49-F238E27FC236}">
                <a16:creationId xmlns:a16="http://schemas.microsoft.com/office/drawing/2014/main" id="{4B5B5A8C-652B-4FB5-BFA7-138E7537D24C}"/>
              </a:ext>
            </a:extLst>
          </p:cNvPr>
          <p:cNvGrpSpPr/>
          <p:nvPr/>
        </p:nvGrpSpPr>
        <p:grpSpPr>
          <a:xfrm>
            <a:off x="7510509" y="303868"/>
            <a:ext cx="602640" cy="266400"/>
            <a:chOff x="7510509" y="303868"/>
            <a:chExt cx="60264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6EB78C0B-20D4-4CE9-A97C-C8C4D109E905}"/>
                    </a:ext>
                  </a:extLst>
                </p14:cNvPr>
                <p14:cNvContentPartPr/>
                <p14:nvPr/>
              </p14:nvContentPartPr>
              <p14:xfrm>
                <a:off x="7510509" y="303868"/>
                <a:ext cx="251640" cy="19836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6EB78C0B-20D4-4CE9-A97C-C8C4D109E9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01869" y="294868"/>
                  <a:ext cx="2692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F474D419-9407-4128-BD48-791D0D64F8C7}"/>
                    </a:ext>
                  </a:extLst>
                </p14:cNvPr>
                <p14:cNvContentPartPr/>
                <p14:nvPr/>
              </p14:nvContentPartPr>
              <p14:xfrm>
                <a:off x="7892469" y="430228"/>
                <a:ext cx="220680" cy="14004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F474D419-9407-4128-BD48-791D0D64F8C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883469" y="421588"/>
                  <a:ext cx="23832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5AD1E6DA-2AE8-4CC5-B36A-637516DAE4CA}"/>
              </a:ext>
            </a:extLst>
          </p:cNvPr>
          <p:cNvGrpSpPr/>
          <p:nvPr/>
        </p:nvGrpSpPr>
        <p:grpSpPr>
          <a:xfrm>
            <a:off x="5367789" y="1065988"/>
            <a:ext cx="1014840" cy="304560"/>
            <a:chOff x="5367789" y="1065988"/>
            <a:chExt cx="101484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B5CAB9D4-F868-4ABE-A765-4F5FF76A9A7F}"/>
                    </a:ext>
                  </a:extLst>
                </p14:cNvPr>
                <p14:cNvContentPartPr/>
                <p14:nvPr/>
              </p14:nvContentPartPr>
              <p14:xfrm>
                <a:off x="5367789" y="1131508"/>
                <a:ext cx="208800" cy="20808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B5CAB9D4-F868-4ABE-A765-4F5FF76A9A7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358789" y="1122508"/>
                  <a:ext cx="226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63EF973D-5367-46D2-A654-D45283674F6F}"/>
                    </a:ext>
                  </a:extLst>
                </p14:cNvPr>
                <p14:cNvContentPartPr/>
                <p14:nvPr/>
              </p14:nvContentPartPr>
              <p14:xfrm>
                <a:off x="5670189" y="1276588"/>
                <a:ext cx="86040" cy="9396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63EF973D-5367-46D2-A654-D45283674F6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661189" y="1267588"/>
                  <a:ext cx="1036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40A5DB05-E6A9-414C-8204-8F337C16D6C4}"/>
                    </a:ext>
                  </a:extLst>
                </p14:cNvPr>
                <p14:cNvContentPartPr/>
                <p14:nvPr/>
              </p14:nvContentPartPr>
              <p14:xfrm>
                <a:off x="5662989" y="1186588"/>
                <a:ext cx="37080" cy="2808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40A5DB05-E6A9-414C-8204-8F337C16D6C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654349" y="1177588"/>
                  <a:ext cx="547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57FD3672-8D86-4789-A3F5-E473D346E56A}"/>
                    </a:ext>
                  </a:extLst>
                </p14:cNvPr>
                <p14:cNvContentPartPr/>
                <p14:nvPr/>
              </p14:nvContentPartPr>
              <p14:xfrm>
                <a:off x="5823189" y="1258948"/>
                <a:ext cx="136080" cy="972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57FD3672-8D86-4789-A3F5-E473D346E56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814549" y="1250308"/>
                  <a:ext cx="1537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B76F4F46-C9D9-44DD-8E66-D50F946D8A4C}"/>
                    </a:ext>
                  </a:extLst>
                </p14:cNvPr>
                <p14:cNvContentPartPr/>
                <p14:nvPr/>
              </p14:nvContentPartPr>
              <p14:xfrm>
                <a:off x="6035949" y="1065988"/>
                <a:ext cx="183960" cy="20412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B76F4F46-C9D9-44DD-8E66-D50F946D8A4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026949" y="1056988"/>
                  <a:ext cx="2016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DCAC1A68-3861-407E-BC14-8B60A0D4C15F}"/>
                    </a:ext>
                  </a:extLst>
                </p14:cNvPr>
                <p14:cNvContentPartPr/>
                <p14:nvPr/>
              </p14:nvContentPartPr>
              <p14:xfrm>
                <a:off x="6262029" y="1230508"/>
                <a:ext cx="120600" cy="8568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DCAC1A68-3861-407E-BC14-8B60A0D4C15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253029" y="1221868"/>
                  <a:ext cx="138240" cy="10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2" name="Entrada de lápiz 111">
                <a:extLst>
                  <a:ext uri="{FF2B5EF4-FFF2-40B4-BE49-F238E27FC236}">
                    <a16:creationId xmlns:a16="http://schemas.microsoft.com/office/drawing/2014/main" id="{DFD78D1B-A1BF-4995-ADC0-3CCF1C3ABAB2}"/>
                  </a:ext>
                </a:extLst>
              </p14:cNvPr>
              <p14:cNvContentPartPr/>
              <p14:nvPr/>
            </p14:nvContentPartPr>
            <p14:xfrm>
              <a:off x="5337909" y="1490068"/>
              <a:ext cx="1169640" cy="40680"/>
            </p14:xfrm>
          </p:contentPart>
        </mc:Choice>
        <mc:Fallback xmlns="">
          <p:pic>
            <p:nvPicPr>
              <p:cNvPr id="112" name="Entrada de lápiz 111">
                <a:extLst>
                  <a:ext uri="{FF2B5EF4-FFF2-40B4-BE49-F238E27FC236}">
                    <a16:creationId xmlns:a16="http://schemas.microsoft.com/office/drawing/2014/main" id="{DFD78D1B-A1BF-4995-ADC0-3CCF1C3ABAB2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329269" y="1481428"/>
                <a:ext cx="1187280" cy="5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upo 116">
            <a:extLst>
              <a:ext uri="{FF2B5EF4-FFF2-40B4-BE49-F238E27FC236}">
                <a16:creationId xmlns:a16="http://schemas.microsoft.com/office/drawing/2014/main" id="{F727A398-CB25-4EB7-8D12-170FC55D4F1F}"/>
              </a:ext>
            </a:extLst>
          </p:cNvPr>
          <p:cNvGrpSpPr/>
          <p:nvPr/>
        </p:nvGrpSpPr>
        <p:grpSpPr>
          <a:xfrm>
            <a:off x="5550309" y="1648828"/>
            <a:ext cx="718560" cy="137520"/>
            <a:chOff x="5550309" y="1648828"/>
            <a:chExt cx="718560" cy="13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0AFC3B35-872C-4904-94D7-F3AA16D47EA8}"/>
                    </a:ext>
                  </a:extLst>
                </p14:cNvPr>
                <p14:cNvContentPartPr/>
                <p14:nvPr/>
              </p14:nvContentPartPr>
              <p14:xfrm>
                <a:off x="5550309" y="1667188"/>
                <a:ext cx="87840" cy="11268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0AFC3B35-872C-4904-94D7-F3AA16D47EA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541669" y="1658188"/>
                  <a:ext cx="1054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5E8A9C98-AB12-42E8-A604-2FBD91DE2702}"/>
                    </a:ext>
                  </a:extLst>
                </p14:cNvPr>
                <p14:cNvContentPartPr/>
                <p14:nvPr/>
              </p14:nvContentPartPr>
              <p14:xfrm>
                <a:off x="5722389" y="1705348"/>
                <a:ext cx="123480" cy="7632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5E8A9C98-AB12-42E8-A604-2FBD91DE270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713749" y="1696348"/>
                  <a:ext cx="1411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9963B02F-D117-4C02-A88D-F9E8BAA97F5E}"/>
                    </a:ext>
                  </a:extLst>
                </p14:cNvPr>
                <p14:cNvContentPartPr/>
                <p14:nvPr/>
              </p14:nvContentPartPr>
              <p14:xfrm>
                <a:off x="5869629" y="1692388"/>
                <a:ext cx="128880" cy="9396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9963B02F-D117-4C02-A88D-F9E8BAA97F5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860629" y="1683748"/>
                  <a:ext cx="146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E1673DDA-0720-4AB6-8158-FB33F820A9E4}"/>
                    </a:ext>
                  </a:extLst>
                </p14:cNvPr>
                <p14:cNvContentPartPr/>
                <p14:nvPr/>
              </p14:nvContentPartPr>
              <p14:xfrm>
                <a:off x="6005349" y="1648828"/>
                <a:ext cx="263520" cy="12816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E1673DDA-0720-4AB6-8158-FB33F820A9E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996709" y="1639828"/>
                  <a:ext cx="28116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upo 124">
            <a:extLst>
              <a:ext uri="{FF2B5EF4-FFF2-40B4-BE49-F238E27FC236}">
                <a16:creationId xmlns:a16="http://schemas.microsoft.com/office/drawing/2014/main" id="{07929EBA-2B1C-4160-BA22-7257DE69B086}"/>
              </a:ext>
            </a:extLst>
          </p:cNvPr>
          <p:cNvGrpSpPr/>
          <p:nvPr/>
        </p:nvGrpSpPr>
        <p:grpSpPr>
          <a:xfrm>
            <a:off x="7151949" y="1104148"/>
            <a:ext cx="828000" cy="228240"/>
            <a:chOff x="7151949" y="1104148"/>
            <a:chExt cx="828000" cy="2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C9B0BFA3-E558-4235-A673-D197AE9591FB}"/>
                    </a:ext>
                  </a:extLst>
                </p14:cNvPr>
                <p14:cNvContentPartPr/>
                <p14:nvPr/>
              </p14:nvContentPartPr>
              <p14:xfrm>
                <a:off x="7151949" y="1104148"/>
                <a:ext cx="221760" cy="20556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C9B0BFA3-E558-4235-A673-D197AE9591F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142949" y="1095148"/>
                  <a:ext cx="2394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03277571-F768-4054-B075-DA959185DDB4}"/>
                    </a:ext>
                  </a:extLst>
                </p14:cNvPr>
                <p14:cNvContentPartPr/>
                <p14:nvPr/>
              </p14:nvContentPartPr>
              <p14:xfrm>
                <a:off x="7350309" y="1254988"/>
                <a:ext cx="114120" cy="7740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03277571-F768-4054-B075-DA959185DDB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341309" y="1245988"/>
                  <a:ext cx="1317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C4AF7B0D-DCB4-43A2-9E4C-E0CBBAD7B695}"/>
                    </a:ext>
                  </a:extLst>
                </p14:cNvPr>
                <p14:cNvContentPartPr/>
                <p14:nvPr/>
              </p14:nvContentPartPr>
              <p14:xfrm>
                <a:off x="7599069" y="1269388"/>
                <a:ext cx="121320" cy="1116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C4AF7B0D-DCB4-43A2-9E4C-E0CBBAD7B69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590429" y="1260748"/>
                  <a:ext cx="138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6DD26F9D-946B-4691-9F0D-B377A1143BC3}"/>
                    </a:ext>
                  </a:extLst>
                </p14:cNvPr>
                <p14:cNvContentPartPr/>
                <p14:nvPr/>
              </p14:nvContentPartPr>
              <p14:xfrm>
                <a:off x="7865829" y="1116388"/>
                <a:ext cx="114120" cy="14148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6DD26F9D-946B-4691-9F0D-B377A1143BC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857189" y="1107748"/>
                  <a:ext cx="131760" cy="15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4" name="Entrada de lápiz 123">
                <a:extLst>
                  <a:ext uri="{FF2B5EF4-FFF2-40B4-BE49-F238E27FC236}">
                    <a16:creationId xmlns:a16="http://schemas.microsoft.com/office/drawing/2014/main" id="{A0FE01FF-8758-4217-B8CE-9EF93C2CCEDF}"/>
                  </a:ext>
                </a:extLst>
              </p14:cNvPr>
              <p14:cNvContentPartPr/>
              <p14:nvPr/>
            </p14:nvContentPartPr>
            <p14:xfrm>
              <a:off x="7126749" y="1406908"/>
              <a:ext cx="1057320" cy="63360"/>
            </p14:xfrm>
          </p:contentPart>
        </mc:Choice>
        <mc:Fallback xmlns="">
          <p:pic>
            <p:nvPicPr>
              <p:cNvPr id="124" name="Entrada de lápiz 123">
                <a:extLst>
                  <a:ext uri="{FF2B5EF4-FFF2-40B4-BE49-F238E27FC236}">
                    <a16:creationId xmlns:a16="http://schemas.microsoft.com/office/drawing/2014/main" id="{A0FE01FF-8758-4217-B8CE-9EF93C2CCEDF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118109" y="1398268"/>
                <a:ext cx="10749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upo 136">
            <a:extLst>
              <a:ext uri="{FF2B5EF4-FFF2-40B4-BE49-F238E27FC236}">
                <a16:creationId xmlns:a16="http://schemas.microsoft.com/office/drawing/2014/main" id="{69F6F9C9-1DD5-48FD-82BA-57BCBF4D7A95}"/>
              </a:ext>
            </a:extLst>
          </p:cNvPr>
          <p:cNvGrpSpPr/>
          <p:nvPr/>
        </p:nvGrpSpPr>
        <p:grpSpPr>
          <a:xfrm>
            <a:off x="7307829" y="1602028"/>
            <a:ext cx="749520" cy="198000"/>
            <a:chOff x="7307829" y="1602028"/>
            <a:chExt cx="74952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44456A4F-6BCA-476F-B753-A858CC16746E}"/>
                    </a:ext>
                  </a:extLst>
                </p14:cNvPr>
                <p14:cNvContentPartPr/>
                <p14:nvPr/>
              </p14:nvContentPartPr>
              <p14:xfrm>
                <a:off x="7307829" y="1680508"/>
                <a:ext cx="150840" cy="9288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44456A4F-6BCA-476F-B753-A858CC16746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298829" y="1671868"/>
                  <a:ext cx="1684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8AF268AE-951D-4EF3-BEAB-A68B123D6755}"/>
                    </a:ext>
                  </a:extLst>
                </p14:cNvPr>
                <p14:cNvContentPartPr/>
                <p14:nvPr/>
              </p14:nvContentPartPr>
              <p14:xfrm>
                <a:off x="7430229" y="1602028"/>
                <a:ext cx="7920" cy="2736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8AF268AE-951D-4EF3-BEAB-A68B123D675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421589" y="1593388"/>
                  <a:ext cx="255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16E51663-C501-4602-9621-8C35C494D60C}"/>
                    </a:ext>
                  </a:extLst>
                </p14:cNvPr>
                <p14:cNvContentPartPr/>
                <p14:nvPr/>
              </p14:nvContentPartPr>
              <p14:xfrm>
                <a:off x="7496109" y="1647388"/>
                <a:ext cx="133920" cy="13284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16E51663-C501-4602-9621-8C35C494D60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487469" y="1638748"/>
                  <a:ext cx="1515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78421C9B-03C1-41CE-94E1-CE4ADB7C186D}"/>
                    </a:ext>
                  </a:extLst>
                </p14:cNvPr>
                <p14:cNvContentPartPr/>
                <p14:nvPr/>
              </p14:nvContentPartPr>
              <p14:xfrm>
                <a:off x="7662789" y="1657468"/>
                <a:ext cx="110880" cy="14256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78421C9B-03C1-41CE-94E1-CE4ADB7C186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653789" y="1648468"/>
                  <a:ext cx="1285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A31F2859-9CF2-455C-A6FC-5A87AEB74A9A}"/>
                    </a:ext>
                  </a:extLst>
                </p14:cNvPr>
                <p14:cNvContentPartPr/>
                <p14:nvPr/>
              </p14:nvContentPartPr>
              <p14:xfrm>
                <a:off x="7797789" y="1604188"/>
                <a:ext cx="259560" cy="16164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A31F2859-9CF2-455C-A6FC-5A87AEB74A9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789149" y="1595548"/>
                  <a:ext cx="27720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upo 134">
            <a:extLst>
              <a:ext uri="{FF2B5EF4-FFF2-40B4-BE49-F238E27FC236}">
                <a16:creationId xmlns:a16="http://schemas.microsoft.com/office/drawing/2014/main" id="{6BDF9280-085F-441B-B45B-97B7CA41DE3A}"/>
              </a:ext>
            </a:extLst>
          </p:cNvPr>
          <p:cNvGrpSpPr/>
          <p:nvPr/>
        </p:nvGrpSpPr>
        <p:grpSpPr>
          <a:xfrm>
            <a:off x="8776629" y="1009468"/>
            <a:ext cx="348480" cy="264960"/>
            <a:chOff x="8776629" y="1009468"/>
            <a:chExt cx="34848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3C998293-7523-4352-9A1F-83A47FB1E370}"/>
                    </a:ext>
                  </a:extLst>
                </p14:cNvPr>
                <p14:cNvContentPartPr/>
                <p14:nvPr/>
              </p14:nvContentPartPr>
              <p14:xfrm>
                <a:off x="8776629" y="1009468"/>
                <a:ext cx="190440" cy="22320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3C998293-7523-4352-9A1F-83A47FB1E37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767989" y="1000828"/>
                  <a:ext cx="2080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27DCA7E8-9528-42F0-A80C-B392C118B639}"/>
                    </a:ext>
                  </a:extLst>
                </p14:cNvPr>
                <p14:cNvContentPartPr/>
                <p14:nvPr/>
              </p14:nvContentPartPr>
              <p14:xfrm>
                <a:off x="9007029" y="1186948"/>
                <a:ext cx="118080" cy="8748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27DCA7E8-9528-42F0-A80C-B392C118B63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998029" y="1177948"/>
                  <a:ext cx="13572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upo 143">
            <a:extLst>
              <a:ext uri="{FF2B5EF4-FFF2-40B4-BE49-F238E27FC236}">
                <a16:creationId xmlns:a16="http://schemas.microsoft.com/office/drawing/2014/main" id="{2AFAD655-CB96-470F-9237-D02BB913604D}"/>
              </a:ext>
            </a:extLst>
          </p:cNvPr>
          <p:cNvGrpSpPr/>
          <p:nvPr/>
        </p:nvGrpSpPr>
        <p:grpSpPr>
          <a:xfrm>
            <a:off x="9286749" y="986068"/>
            <a:ext cx="959040" cy="255240"/>
            <a:chOff x="9286749" y="986068"/>
            <a:chExt cx="95904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D012E486-7BB0-4769-9669-DCE7A5D82633}"/>
                    </a:ext>
                  </a:extLst>
                </p14:cNvPr>
                <p14:cNvContentPartPr/>
                <p14:nvPr/>
              </p14:nvContentPartPr>
              <p14:xfrm>
                <a:off x="9286749" y="1181188"/>
                <a:ext cx="119160" cy="1584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D012E486-7BB0-4769-9669-DCE7A5D8263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278109" y="1172188"/>
                  <a:ext cx="136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5CBA88F2-3100-40BE-AB73-6E5E8FA07937}"/>
                    </a:ext>
                  </a:extLst>
                </p14:cNvPr>
                <p14:cNvContentPartPr/>
                <p14:nvPr/>
              </p14:nvContentPartPr>
              <p14:xfrm>
                <a:off x="9554229" y="1042948"/>
                <a:ext cx="113040" cy="18144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5CBA88F2-3100-40BE-AB73-6E5E8FA0793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545589" y="1034308"/>
                  <a:ext cx="130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3483B86F-94C9-45EA-976F-807D555E312E}"/>
                    </a:ext>
                  </a:extLst>
                </p14:cNvPr>
                <p14:cNvContentPartPr/>
                <p14:nvPr/>
              </p14:nvContentPartPr>
              <p14:xfrm>
                <a:off x="9722349" y="1163548"/>
                <a:ext cx="95400" cy="2340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3483B86F-94C9-45EA-976F-807D555E312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713709" y="1154548"/>
                  <a:ext cx="1130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1B683229-3F80-4005-A367-8660D8EADF90}"/>
                    </a:ext>
                  </a:extLst>
                </p14:cNvPr>
                <p14:cNvContentPartPr/>
                <p14:nvPr/>
              </p14:nvContentPartPr>
              <p14:xfrm>
                <a:off x="9892629" y="1026388"/>
                <a:ext cx="138600" cy="16632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1B683229-3F80-4005-A367-8660D8EADF9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883989" y="1017748"/>
                  <a:ext cx="1562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F4C3C877-CBAE-4A5B-8C24-0760DD97FA8D}"/>
                    </a:ext>
                  </a:extLst>
                </p14:cNvPr>
                <p14:cNvContentPartPr/>
                <p14:nvPr/>
              </p14:nvContentPartPr>
              <p14:xfrm>
                <a:off x="10081629" y="986068"/>
                <a:ext cx="164160" cy="25524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F4C3C877-CBAE-4A5B-8C24-0760DD97FA8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072629" y="977428"/>
                  <a:ext cx="181800" cy="27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3" name="Entrada de lápiz 142">
                <a:extLst>
                  <a:ext uri="{FF2B5EF4-FFF2-40B4-BE49-F238E27FC236}">
                    <a16:creationId xmlns:a16="http://schemas.microsoft.com/office/drawing/2014/main" id="{7010AE86-33EA-4303-9134-720CAD2D0B5E}"/>
                  </a:ext>
                </a:extLst>
              </p14:cNvPr>
              <p14:cNvContentPartPr/>
              <p14:nvPr/>
            </p14:nvContentPartPr>
            <p14:xfrm>
              <a:off x="8835669" y="1353268"/>
              <a:ext cx="1540080" cy="61920"/>
            </p14:xfrm>
          </p:contentPart>
        </mc:Choice>
        <mc:Fallback xmlns="">
          <p:pic>
            <p:nvPicPr>
              <p:cNvPr id="143" name="Entrada de lápiz 142">
                <a:extLst>
                  <a:ext uri="{FF2B5EF4-FFF2-40B4-BE49-F238E27FC236}">
                    <a16:creationId xmlns:a16="http://schemas.microsoft.com/office/drawing/2014/main" id="{7010AE86-33EA-4303-9134-720CAD2D0B5E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826669" y="1344268"/>
                <a:ext cx="1557720" cy="7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upo 148">
            <a:extLst>
              <a:ext uri="{FF2B5EF4-FFF2-40B4-BE49-F238E27FC236}">
                <a16:creationId xmlns:a16="http://schemas.microsoft.com/office/drawing/2014/main" id="{93F9085C-9A9C-4246-8B9D-B4BFD7485BFF}"/>
              </a:ext>
            </a:extLst>
          </p:cNvPr>
          <p:cNvGrpSpPr/>
          <p:nvPr/>
        </p:nvGrpSpPr>
        <p:grpSpPr>
          <a:xfrm>
            <a:off x="9270909" y="1496548"/>
            <a:ext cx="648360" cy="181080"/>
            <a:chOff x="9270909" y="1496548"/>
            <a:chExt cx="648360" cy="1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DE4E7E9D-5085-4F83-869D-1A77ACB6EF76}"/>
                    </a:ext>
                  </a:extLst>
                </p14:cNvPr>
                <p14:cNvContentPartPr/>
                <p14:nvPr/>
              </p14:nvContentPartPr>
              <p14:xfrm>
                <a:off x="9270909" y="1496548"/>
                <a:ext cx="53280" cy="14508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DE4E7E9D-5085-4F83-869D-1A77ACB6EF7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262269" y="1487548"/>
                  <a:ext cx="70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21232481-732D-4150-B7BF-070D0D53884F}"/>
                    </a:ext>
                  </a:extLst>
                </p14:cNvPr>
                <p14:cNvContentPartPr/>
                <p14:nvPr/>
              </p14:nvContentPartPr>
              <p14:xfrm>
                <a:off x="9368469" y="1561708"/>
                <a:ext cx="114480" cy="10368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21232481-732D-4150-B7BF-070D0D53884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359829" y="1552708"/>
                  <a:ext cx="1321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756E7566-1769-40FD-A957-3EED8A17E7A5}"/>
                    </a:ext>
                  </a:extLst>
                </p14:cNvPr>
                <p14:cNvContentPartPr/>
                <p14:nvPr/>
              </p14:nvContentPartPr>
              <p14:xfrm>
                <a:off x="9513909" y="1564948"/>
                <a:ext cx="118440" cy="11268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756E7566-1769-40FD-A957-3EED8A17E7A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504909" y="1555948"/>
                  <a:ext cx="1360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9CB2A076-DBF5-49AF-9EE9-2BD6368C6EA5}"/>
                    </a:ext>
                  </a:extLst>
                </p14:cNvPr>
                <p14:cNvContentPartPr/>
                <p14:nvPr/>
              </p14:nvContentPartPr>
              <p14:xfrm>
                <a:off x="9630909" y="1503388"/>
                <a:ext cx="288360" cy="16848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9CB2A076-DBF5-49AF-9EE9-2BD6368C6EA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622269" y="1494388"/>
                  <a:ext cx="306000" cy="18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0" name="Entrada de lápiz 149">
                <a:extLst>
                  <a:ext uri="{FF2B5EF4-FFF2-40B4-BE49-F238E27FC236}">
                    <a16:creationId xmlns:a16="http://schemas.microsoft.com/office/drawing/2014/main" id="{B692C4D0-10BE-46D2-B17F-130CB5565A38}"/>
                  </a:ext>
                </a:extLst>
              </p14:cNvPr>
              <p14:cNvContentPartPr/>
              <p14:nvPr/>
            </p14:nvContentPartPr>
            <p14:xfrm>
              <a:off x="6559749" y="329428"/>
              <a:ext cx="199800" cy="197640"/>
            </p14:xfrm>
          </p:contentPart>
        </mc:Choice>
        <mc:Fallback xmlns="">
          <p:pic>
            <p:nvPicPr>
              <p:cNvPr id="150" name="Entrada de lápiz 149">
                <a:extLst>
                  <a:ext uri="{FF2B5EF4-FFF2-40B4-BE49-F238E27FC236}">
                    <a16:creationId xmlns:a16="http://schemas.microsoft.com/office/drawing/2014/main" id="{B692C4D0-10BE-46D2-B17F-130CB5565A38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551109" y="320788"/>
                <a:ext cx="217440" cy="21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upo 158">
            <a:extLst>
              <a:ext uri="{FF2B5EF4-FFF2-40B4-BE49-F238E27FC236}">
                <a16:creationId xmlns:a16="http://schemas.microsoft.com/office/drawing/2014/main" id="{40020195-308B-4677-B9DA-257E0CBC09F4}"/>
              </a:ext>
            </a:extLst>
          </p:cNvPr>
          <p:cNvGrpSpPr/>
          <p:nvPr/>
        </p:nvGrpSpPr>
        <p:grpSpPr>
          <a:xfrm>
            <a:off x="7044669" y="370468"/>
            <a:ext cx="190440" cy="150840"/>
            <a:chOff x="7044669" y="370468"/>
            <a:chExt cx="19044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A414FE1D-1D50-4049-B80F-B7B607FFA832}"/>
                    </a:ext>
                  </a:extLst>
                </p14:cNvPr>
                <p14:cNvContentPartPr/>
                <p14:nvPr/>
              </p14:nvContentPartPr>
              <p14:xfrm>
                <a:off x="7119549" y="370468"/>
                <a:ext cx="24480" cy="15084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A414FE1D-1D50-4049-B80F-B7B607FFA83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10549" y="361468"/>
                  <a:ext cx="42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217EE5A0-4EA9-4115-8A60-B8191C68444E}"/>
                    </a:ext>
                  </a:extLst>
                </p14:cNvPr>
                <p14:cNvContentPartPr/>
                <p14:nvPr/>
              </p14:nvContentPartPr>
              <p14:xfrm>
                <a:off x="7044669" y="457948"/>
                <a:ext cx="190440" cy="1116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217EE5A0-4EA9-4115-8A60-B8191C68444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035669" y="448948"/>
                  <a:ext cx="20808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upo 157">
            <a:extLst>
              <a:ext uri="{FF2B5EF4-FFF2-40B4-BE49-F238E27FC236}">
                <a16:creationId xmlns:a16="http://schemas.microsoft.com/office/drawing/2014/main" id="{D5726BF6-ADBE-4AE1-845B-B3CBBE510ACE}"/>
              </a:ext>
            </a:extLst>
          </p:cNvPr>
          <p:cNvGrpSpPr/>
          <p:nvPr/>
        </p:nvGrpSpPr>
        <p:grpSpPr>
          <a:xfrm>
            <a:off x="8468109" y="389548"/>
            <a:ext cx="168840" cy="90000"/>
            <a:chOff x="8468109" y="389548"/>
            <a:chExt cx="168840" cy="9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24A1685E-8551-45F4-BBB0-E700D6FECD3B}"/>
                    </a:ext>
                  </a:extLst>
                </p14:cNvPr>
                <p14:cNvContentPartPr/>
                <p14:nvPr/>
              </p14:nvContentPartPr>
              <p14:xfrm>
                <a:off x="8468109" y="389548"/>
                <a:ext cx="146160" cy="1332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24A1685E-8551-45F4-BBB0-E700D6FECD3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459109" y="380548"/>
                  <a:ext cx="163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259AB0B0-D612-400B-8A9D-2CDA72394126}"/>
                    </a:ext>
                  </a:extLst>
                </p14:cNvPr>
                <p14:cNvContentPartPr/>
                <p14:nvPr/>
              </p14:nvContentPartPr>
              <p14:xfrm>
                <a:off x="8473869" y="464428"/>
                <a:ext cx="163080" cy="1512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259AB0B0-D612-400B-8A9D-2CDA7239412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465229" y="455788"/>
                  <a:ext cx="18072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upo 156">
            <a:extLst>
              <a:ext uri="{FF2B5EF4-FFF2-40B4-BE49-F238E27FC236}">
                <a16:creationId xmlns:a16="http://schemas.microsoft.com/office/drawing/2014/main" id="{407AEFF1-3BA9-40F0-96CE-2DF17BD4802C}"/>
              </a:ext>
            </a:extLst>
          </p:cNvPr>
          <p:cNvGrpSpPr/>
          <p:nvPr/>
        </p:nvGrpSpPr>
        <p:grpSpPr>
          <a:xfrm>
            <a:off x="8985429" y="228268"/>
            <a:ext cx="521640" cy="231840"/>
            <a:chOff x="8985429" y="228268"/>
            <a:chExt cx="52164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6AAD2933-45C2-4C80-8099-EAEF43B631DF}"/>
                    </a:ext>
                  </a:extLst>
                </p14:cNvPr>
                <p14:cNvContentPartPr/>
                <p14:nvPr/>
              </p14:nvContentPartPr>
              <p14:xfrm>
                <a:off x="8985429" y="228268"/>
                <a:ext cx="240120" cy="21348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6AAD2933-45C2-4C80-8099-EAEF43B631D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976429" y="219628"/>
                  <a:ext cx="2577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136FDADB-D5E1-4B15-A10B-E6354319E108}"/>
                    </a:ext>
                  </a:extLst>
                </p14:cNvPr>
                <p14:cNvContentPartPr/>
                <p14:nvPr/>
              </p14:nvContentPartPr>
              <p14:xfrm>
                <a:off x="9346869" y="333028"/>
                <a:ext cx="160200" cy="12708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136FDADB-D5E1-4B15-A10B-E6354319E10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338229" y="324388"/>
                  <a:ext cx="17784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60" name="Entrada de lápiz 159">
                <a:extLst>
                  <a:ext uri="{FF2B5EF4-FFF2-40B4-BE49-F238E27FC236}">
                    <a16:creationId xmlns:a16="http://schemas.microsoft.com/office/drawing/2014/main" id="{DFD07BED-61F6-4DCB-97CB-36BF924105A2}"/>
                  </a:ext>
                </a:extLst>
              </p14:cNvPr>
              <p14:cNvContentPartPr/>
              <p14:nvPr/>
            </p14:nvContentPartPr>
            <p14:xfrm>
              <a:off x="6746589" y="1422388"/>
              <a:ext cx="200520" cy="8640"/>
            </p14:xfrm>
          </p:contentPart>
        </mc:Choice>
        <mc:Fallback xmlns="">
          <p:pic>
            <p:nvPicPr>
              <p:cNvPr id="160" name="Entrada de lápiz 159">
                <a:extLst>
                  <a:ext uri="{FF2B5EF4-FFF2-40B4-BE49-F238E27FC236}">
                    <a16:creationId xmlns:a16="http://schemas.microsoft.com/office/drawing/2014/main" id="{DFD07BED-61F6-4DCB-97CB-36BF924105A2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6737589" y="1413388"/>
                <a:ext cx="2181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61" name="Entrada de lápiz 160">
                <a:extLst>
                  <a:ext uri="{FF2B5EF4-FFF2-40B4-BE49-F238E27FC236}">
                    <a16:creationId xmlns:a16="http://schemas.microsoft.com/office/drawing/2014/main" id="{F51726E5-A9D6-460F-AC04-8B467EFEFD11}"/>
                  </a:ext>
                </a:extLst>
              </p14:cNvPr>
              <p14:cNvContentPartPr/>
              <p14:nvPr/>
            </p14:nvContentPartPr>
            <p14:xfrm>
              <a:off x="6706269" y="1565668"/>
              <a:ext cx="163800" cy="17280"/>
            </p14:xfrm>
          </p:contentPart>
        </mc:Choice>
        <mc:Fallback xmlns="">
          <p:pic>
            <p:nvPicPr>
              <p:cNvPr id="161" name="Entrada de lápiz 160">
                <a:extLst>
                  <a:ext uri="{FF2B5EF4-FFF2-40B4-BE49-F238E27FC236}">
                    <a16:creationId xmlns:a16="http://schemas.microsoft.com/office/drawing/2014/main" id="{F51726E5-A9D6-460F-AC04-8B467EFEFD11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6697629" y="1556668"/>
                <a:ext cx="18144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62" name="Entrada de lápiz 161">
                <a:extLst>
                  <a:ext uri="{FF2B5EF4-FFF2-40B4-BE49-F238E27FC236}">
                    <a16:creationId xmlns:a16="http://schemas.microsoft.com/office/drawing/2014/main" id="{BDD19898-4895-49C7-A3DA-D91A43F8A8A1}"/>
                  </a:ext>
                </a:extLst>
              </p14:cNvPr>
              <p14:cNvContentPartPr/>
              <p14:nvPr/>
            </p14:nvContentPartPr>
            <p14:xfrm>
              <a:off x="8425629" y="1383508"/>
              <a:ext cx="141120" cy="9720"/>
            </p14:xfrm>
          </p:contentPart>
        </mc:Choice>
        <mc:Fallback xmlns="">
          <p:pic>
            <p:nvPicPr>
              <p:cNvPr id="162" name="Entrada de lápiz 161">
                <a:extLst>
                  <a:ext uri="{FF2B5EF4-FFF2-40B4-BE49-F238E27FC236}">
                    <a16:creationId xmlns:a16="http://schemas.microsoft.com/office/drawing/2014/main" id="{BDD19898-4895-49C7-A3DA-D91A43F8A8A1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416989" y="1374508"/>
                <a:ext cx="158760" cy="2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Grupo 174">
            <a:extLst>
              <a:ext uri="{FF2B5EF4-FFF2-40B4-BE49-F238E27FC236}">
                <a16:creationId xmlns:a16="http://schemas.microsoft.com/office/drawing/2014/main" id="{116E3926-82F4-4A9F-8D2F-E27981EEEDDE}"/>
              </a:ext>
            </a:extLst>
          </p:cNvPr>
          <p:cNvGrpSpPr/>
          <p:nvPr/>
        </p:nvGrpSpPr>
        <p:grpSpPr>
          <a:xfrm>
            <a:off x="5476149" y="2454868"/>
            <a:ext cx="426600" cy="377280"/>
            <a:chOff x="5476149" y="2454868"/>
            <a:chExt cx="426600" cy="37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3227661C-4E16-4D84-8D2C-8D152F6A7F45}"/>
                    </a:ext>
                  </a:extLst>
                </p14:cNvPr>
                <p14:cNvContentPartPr/>
                <p14:nvPr/>
              </p14:nvContentPartPr>
              <p14:xfrm>
                <a:off x="5476149" y="2454868"/>
                <a:ext cx="216360" cy="28692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3227661C-4E16-4D84-8D2C-8D152F6A7F4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467149" y="2445868"/>
                  <a:ext cx="2340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B4612CF2-AEBD-4BF7-BC4A-EEFFADC1908A}"/>
                    </a:ext>
                  </a:extLst>
                </p14:cNvPr>
                <p14:cNvContentPartPr/>
                <p14:nvPr/>
              </p14:nvContentPartPr>
              <p14:xfrm>
                <a:off x="5763069" y="2696788"/>
                <a:ext cx="139680" cy="13536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B4612CF2-AEBD-4BF7-BC4A-EEFFADC1908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754069" y="2687788"/>
                  <a:ext cx="157320" cy="15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5" name="Entrada de lápiz 164">
                <a:extLst>
                  <a:ext uri="{FF2B5EF4-FFF2-40B4-BE49-F238E27FC236}">
                    <a16:creationId xmlns:a16="http://schemas.microsoft.com/office/drawing/2014/main" id="{C64A6F98-6C19-43B4-B7E5-E7929C3B8F0A}"/>
                  </a:ext>
                </a:extLst>
              </p14:cNvPr>
              <p14:cNvContentPartPr/>
              <p14:nvPr/>
            </p14:nvContentPartPr>
            <p14:xfrm>
              <a:off x="6162669" y="2597428"/>
              <a:ext cx="212040" cy="207360"/>
            </p14:xfrm>
          </p:contentPart>
        </mc:Choice>
        <mc:Fallback xmlns="">
          <p:pic>
            <p:nvPicPr>
              <p:cNvPr id="165" name="Entrada de lápiz 164">
                <a:extLst>
                  <a:ext uri="{FF2B5EF4-FFF2-40B4-BE49-F238E27FC236}">
                    <a16:creationId xmlns:a16="http://schemas.microsoft.com/office/drawing/2014/main" id="{C64A6F98-6C19-43B4-B7E5-E7929C3B8F0A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153669" y="2588788"/>
                <a:ext cx="229680" cy="22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upo 173">
            <a:extLst>
              <a:ext uri="{FF2B5EF4-FFF2-40B4-BE49-F238E27FC236}">
                <a16:creationId xmlns:a16="http://schemas.microsoft.com/office/drawing/2014/main" id="{AA8BDE8B-BFB1-4FA3-84EA-584461F4537E}"/>
              </a:ext>
            </a:extLst>
          </p:cNvPr>
          <p:cNvGrpSpPr/>
          <p:nvPr/>
        </p:nvGrpSpPr>
        <p:grpSpPr>
          <a:xfrm>
            <a:off x="6654069" y="2564668"/>
            <a:ext cx="245520" cy="178560"/>
            <a:chOff x="6654069" y="2564668"/>
            <a:chExt cx="24552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DA24F4AD-B714-4CD7-8B37-F99EDC4BD2AA}"/>
                    </a:ext>
                  </a:extLst>
                </p14:cNvPr>
                <p14:cNvContentPartPr/>
                <p14:nvPr/>
              </p14:nvContentPartPr>
              <p14:xfrm>
                <a:off x="6654069" y="2568988"/>
                <a:ext cx="220680" cy="17424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DA24F4AD-B714-4CD7-8B37-F99EDC4BD2A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645069" y="2559988"/>
                  <a:ext cx="2383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7DC36F11-5DE3-46F7-A6B3-7D25C7BF55EF}"/>
                    </a:ext>
                  </a:extLst>
                </p14:cNvPr>
                <p14:cNvContentPartPr/>
                <p14:nvPr/>
              </p14:nvContentPartPr>
              <p14:xfrm>
                <a:off x="6666669" y="2564668"/>
                <a:ext cx="232920" cy="17640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7DC36F11-5DE3-46F7-A6B3-7D25C7BF55E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657669" y="2555668"/>
                  <a:ext cx="25056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upo 172">
            <a:extLst>
              <a:ext uri="{FF2B5EF4-FFF2-40B4-BE49-F238E27FC236}">
                <a16:creationId xmlns:a16="http://schemas.microsoft.com/office/drawing/2014/main" id="{5CD6AF43-EB59-4C9D-A1B9-B9E8B0C052AF}"/>
              </a:ext>
            </a:extLst>
          </p:cNvPr>
          <p:cNvGrpSpPr/>
          <p:nvPr/>
        </p:nvGrpSpPr>
        <p:grpSpPr>
          <a:xfrm>
            <a:off x="5514669" y="3258748"/>
            <a:ext cx="1183680" cy="380160"/>
            <a:chOff x="5514669" y="3258748"/>
            <a:chExt cx="118368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D598C2BF-CD67-4F1F-9AEE-CFA3B12B8A02}"/>
                    </a:ext>
                  </a:extLst>
                </p14:cNvPr>
                <p14:cNvContentPartPr/>
                <p14:nvPr/>
              </p14:nvContentPartPr>
              <p14:xfrm>
                <a:off x="5514669" y="3258748"/>
                <a:ext cx="236160" cy="29916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D598C2BF-CD67-4F1F-9AEE-CFA3B12B8A0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506029" y="3249748"/>
                  <a:ext cx="2538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8F9BAD73-E233-44BC-8C83-B9D6A5DDB721}"/>
                    </a:ext>
                  </a:extLst>
                </p14:cNvPr>
                <p14:cNvContentPartPr/>
                <p14:nvPr/>
              </p14:nvContentPartPr>
              <p14:xfrm>
                <a:off x="5898789" y="3464668"/>
                <a:ext cx="175680" cy="17424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8F9BAD73-E233-44BC-8C83-B9D6A5DDB72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889789" y="3455668"/>
                  <a:ext cx="1933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7BD5324F-2B9C-4C63-A8F1-2F04E80195FD}"/>
                    </a:ext>
                  </a:extLst>
                </p14:cNvPr>
                <p14:cNvContentPartPr/>
                <p14:nvPr/>
              </p14:nvContentPartPr>
              <p14:xfrm>
                <a:off x="6382629" y="3338308"/>
                <a:ext cx="315720" cy="20592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7BD5324F-2B9C-4C63-A8F1-2F04E80195F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373629" y="3329668"/>
                  <a:ext cx="333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0DD3F046-FB39-4A19-88FA-17535DFDFD8B}"/>
                    </a:ext>
                  </a:extLst>
                </p14:cNvPr>
                <p14:cNvContentPartPr/>
                <p14:nvPr/>
              </p14:nvContentPartPr>
              <p14:xfrm>
                <a:off x="6474429" y="3337588"/>
                <a:ext cx="170640" cy="18504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0DD3F046-FB39-4A19-88FA-17535DFDFD8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465429" y="3328948"/>
                  <a:ext cx="1882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B5A8DAE3-91CE-4C2E-83B7-8E19B31AA962}"/>
                    </a:ext>
                  </a:extLst>
                </p14:cNvPr>
                <p14:cNvContentPartPr/>
                <p14:nvPr/>
              </p14:nvContentPartPr>
              <p14:xfrm>
                <a:off x="6013989" y="3339388"/>
                <a:ext cx="158760" cy="21384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B5A8DAE3-91CE-4C2E-83B7-8E19B31AA96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005349" y="3330748"/>
                  <a:ext cx="17640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upo 181">
            <a:extLst>
              <a:ext uri="{FF2B5EF4-FFF2-40B4-BE49-F238E27FC236}">
                <a16:creationId xmlns:a16="http://schemas.microsoft.com/office/drawing/2014/main" id="{1472B8A0-E56A-4850-892F-E8D12C67D8F7}"/>
              </a:ext>
            </a:extLst>
          </p:cNvPr>
          <p:cNvGrpSpPr/>
          <p:nvPr/>
        </p:nvGrpSpPr>
        <p:grpSpPr>
          <a:xfrm>
            <a:off x="4526109" y="2890828"/>
            <a:ext cx="425880" cy="316080"/>
            <a:chOff x="4526109" y="2890828"/>
            <a:chExt cx="425880" cy="31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2F434676-C5A1-42EE-A755-84001CA6794D}"/>
                    </a:ext>
                  </a:extLst>
                </p14:cNvPr>
                <p14:cNvContentPartPr/>
                <p14:nvPr/>
              </p14:nvContentPartPr>
              <p14:xfrm>
                <a:off x="4526109" y="2966428"/>
                <a:ext cx="425880" cy="24048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2F434676-C5A1-42EE-A755-84001CA6794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517469" y="2957428"/>
                  <a:ext cx="4435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7C5F11BE-2236-435B-A3C5-56E8A413E6C9}"/>
                    </a:ext>
                  </a:extLst>
                </p14:cNvPr>
                <p14:cNvContentPartPr/>
                <p14:nvPr/>
              </p14:nvContentPartPr>
              <p14:xfrm>
                <a:off x="4903029" y="2890828"/>
                <a:ext cx="44640" cy="8532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7C5F11BE-2236-435B-A3C5-56E8A413E6C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894029" y="2881828"/>
                  <a:ext cx="62280" cy="10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78" name="Entrada de lápiz 177">
                <a:extLst>
                  <a:ext uri="{FF2B5EF4-FFF2-40B4-BE49-F238E27FC236}">
                    <a16:creationId xmlns:a16="http://schemas.microsoft.com/office/drawing/2014/main" id="{F97E8254-FC68-4F4D-AA12-975BE663E838}"/>
                  </a:ext>
                </a:extLst>
              </p14:cNvPr>
              <p14:cNvContentPartPr/>
              <p14:nvPr/>
            </p14:nvContentPartPr>
            <p14:xfrm>
              <a:off x="7141509" y="2526508"/>
              <a:ext cx="282960" cy="1036080"/>
            </p14:xfrm>
          </p:contentPart>
        </mc:Choice>
        <mc:Fallback xmlns="">
          <p:pic>
            <p:nvPicPr>
              <p:cNvPr id="178" name="Entrada de lápiz 177">
                <a:extLst>
                  <a:ext uri="{FF2B5EF4-FFF2-40B4-BE49-F238E27FC236}">
                    <a16:creationId xmlns:a16="http://schemas.microsoft.com/office/drawing/2014/main" id="{F97E8254-FC68-4F4D-AA12-975BE663E838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132869" y="2517508"/>
                <a:ext cx="300600" cy="10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79" name="Entrada de lápiz 178">
                <a:extLst>
                  <a:ext uri="{FF2B5EF4-FFF2-40B4-BE49-F238E27FC236}">
                    <a16:creationId xmlns:a16="http://schemas.microsoft.com/office/drawing/2014/main" id="{C3637F35-2E61-410B-8C19-B5E0EB697BAD}"/>
                  </a:ext>
                </a:extLst>
              </p14:cNvPr>
              <p14:cNvContentPartPr/>
              <p14:nvPr/>
            </p14:nvContentPartPr>
            <p14:xfrm>
              <a:off x="7690869" y="2948068"/>
              <a:ext cx="346320" cy="13680"/>
            </p14:xfrm>
          </p:contentPart>
        </mc:Choice>
        <mc:Fallback xmlns="">
          <p:pic>
            <p:nvPicPr>
              <p:cNvPr id="179" name="Entrada de lápiz 178">
                <a:extLst>
                  <a:ext uri="{FF2B5EF4-FFF2-40B4-BE49-F238E27FC236}">
                    <a16:creationId xmlns:a16="http://schemas.microsoft.com/office/drawing/2014/main" id="{C3637F35-2E61-410B-8C19-B5E0EB697BAD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7681869" y="2939068"/>
                <a:ext cx="3639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80" name="Entrada de lápiz 179">
                <a:extLst>
                  <a:ext uri="{FF2B5EF4-FFF2-40B4-BE49-F238E27FC236}">
                    <a16:creationId xmlns:a16="http://schemas.microsoft.com/office/drawing/2014/main" id="{8B468D6F-702B-43E3-881F-8467551CE6F4}"/>
                  </a:ext>
                </a:extLst>
              </p14:cNvPr>
              <p14:cNvContentPartPr/>
              <p14:nvPr/>
            </p14:nvContentPartPr>
            <p14:xfrm>
              <a:off x="8016309" y="2821708"/>
              <a:ext cx="171720" cy="222840"/>
            </p14:xfrm>
          </p:contentPart>
        </mc:Choice>
        <mc:Fallback xmlns="">
          <p:pic>
            <p:nvPicPr>
              <p:cNvPr id="180" name="Entrada de lápiz 179">
                <a:extLst>
                  <a:ext uri="{FF2B5EF4-FFF2-40B4-BE49-F238E27FC236}">
                    <a16:creationId xmlns:a16="http://schemas.microsoft.com/office/drawing/2014/main" id="{8B468D6F-702B-43E3-881F-8467551CE6F4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8007669" y="2813068"/>
                <a:ext cx="1893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88" name="Entrada de lápiz 187">
                <a:extLst>
                  <a:ext uri="{FF2B5EF4-FFF2-40B4-BE49-F238E27FC236}">
                    <a16:creationId xmlns:a16="http://schemas.microsoft.com/office/drawing/2014/main" id="{EC31072E-1E94-4522-8131-CB5B6B48D14B}"/>
                  </a:ext>
                </a:extLst>
              </p14:cNvPr>
              <p14:cNvContentPartPr/>
              <p14:nvPr/>
            </p14:nvContentPartPr>
            <p14:xfrm>
              <a:off x="8791749" y="2914565"/>
              <a:ext cx="118080" cy="117360"/>
            </p14:xfrm>
          </p:contentPart>
        </mc:Choice>
        <mc:Fallback xmlns="">
          <p:pic>
            <p:nvPicPr>
              <p:cNvPr id="188" name="Entrada de lápiz 187">
                <a:extLst>
                  <a:ext uri="{FF2B5EF4-FFF2-40B4-BE49-F238E27FC236}">
                    <a16:creationId xmlns:a16="http://schemas.microsoft.com/office/drawing/2014/main" id="{EC31072E-1E94-4522-8131-CB5B6B48D14B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8782749" y="2905565"/>
                <a:ext cx="13572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89" name="Entrada de lápiz 188">
                <a:extLst>
                  <a:ext uri="{FF2B5EF4-FFF2-40B4-BE49-F238E27FC236}">
                    <a16:creationId xmlns:a16="http://schemas.microsoft.com/office/drawing/2014/main" id="{DEE7046A-7192-4E78-A8A5-F766D28591BE}"/>
                  </a:ext>
                </a:extLst>
              </p14:cNvPr>
              <p14:cNvContentPartPr/>
              <p14:nvPr/>
            </p14:nvContentPartPr>
            <p14:xfrm>
              <a:off x="8911629" y="2770205"/>
              <a:ext cx="20520" cy="36000"/>
            </p14:xfrm>
          </p:contentPart>
        </mc:Choice>
        <mc:Fallback xmlns="">
          <p:pic>
            <p:nvPicPr>
              <p:cNvPr id="189" name="Entrada de lápiz 188">
                <a:extLst>
                  <a:ext uri="{FF2B5EF4-FFF2-40B4-BE49-F238E27FC236}">
                    <a16:creationId xmlns:a16="http://schemas.microsoft.com/office/drawing/2014/main" id="{DEE7046A-7192-4E78-A8A5-F766D28591BE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8902989" y="2761565"/>
                <a:ext cx="381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90" name="Entrada de lápiz 189">
                <a:extLst>
                  <a:ext uri="{FF2B5EF4-FFF2-40B4-BE49-F238E27FC236}">
                    <a16:creationId xmlns:a16="http://schemas.microsoft.com/office/drawing/2014/main" id="{4EDFF0FB-6CCE-4A19-860A-94D5A4ECADE7}"/>
                  </a:ext>
                </a:extLst>
              </p14:cNvPr>
              <p14:cNvContentPartPr/>
              <p14:nvPr/>
            </p14:nvContentPartPr>
            <p14:xfrm>
              <a:off x="8979669" y="2862005"/>
              <a:ext cx="160560" cy="165600"/>
            </p14:xfrm>
          </p:contentPart>
        </mc:Choice>
        <mc:Fallback xmlns="">
          <p:pic>
            <p:nvPicPr>
              <p:cNvPr id="190" name="Entrada de lápiz 189">
                <a:extLst>
                  <a:ext uri="{FF2B5EF4-FFF2-40B4-BE49-F238E27FC236}">
                    <a16:creationId xmlns:a16="http://schemas.microsoft.com/office/drawing/2014/main" id="{4EDFF0FB-6CCE-4A19-860A-94D5A4ECADE7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8971029" y="2853005"/>
                <a:ext cx="17820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91" name="Entrada de lápiz 190">
                <a:extLst>
                  <a:ext uri="{FF2B5EF4-FFF2-40B4-BE49-F238E27FC236}">
                    <a16:creationId xmlns:a16="http://schemas.microsoft.com/office/drawing/2014/main" id="{4DEB2CEA-36EB-405C-9DC0-FD0560906E20}"/>
                  </a:ext>
                </a:extLst>
              </p14:cNvPr>
              <p14:cNvContentPartPr/>
              <p14:nvPr/>
            </p14:nvContentPartPr>
            <p14:xfrm>
              <a:off x="9267669" y="2846525"/>
              <a:ext cx="153360" cy="168480"/>
            </p14:xfrm>
          </p:contentPart>
        </mc:Choice>
        <mc:Fallback xmlns="">
          <p:pic>
            <p:nvPicPr>
              <p:cNvPr id="191" name="Entrada de lápiz 190">
                <a:extLst>
                  <a:ext uri="{FF2B5EF4-FFF2-40B4-BE49-F238E27FC236}">
                    <a16:creationId xmlns:a16="http://schemas.microsoft.com/office/drawing/2014/main" id="{4DEB2CEA-36EB-405C-9DC0-FD0560906E20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9258669" y="2837525"/>
                <a:ext cx="17100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83" name="Entrada de lápiz 182">
                <a:extLst>
                  <a:ext uri="{FF2B5EF4-FFF2-40B4-BE49-F238E27FC236}">
                    <a16:creationId xmlns:a16="http://schemas.microsoft.com/office/drawing/2014/main" id="{6A1D23EB-EC7E-4068-996B-0CC2958E3F97}"/>
                  </a:ext>
                </a:extLst>
              </p14:cNvPr>
              <p14:cNvContentPartPr/>
              <p14:nvPr/>
            </p14:nvContentPartPr>
            <p14:xfrm>
              <a:off x="8545149" y="2212205"/>
              <a:ext cx="263160" cy="176400"/>
            </p14:xfrm>
          </p:contentPart>
        </mc:Choice>
        <mc:Fallback xmlns="">
          <p:pic>
            <p:nvPicPr>
              <p:cNvPr id="183" name="Entrada de lápiz 182">
                <a:extLst>
                  <a:ext uri="{FF2B5EF4-FFF2-40B4-BE49-F238E27FC236}">
                    <a16:creationId xmlns:a16="http://schemas.microsoft.com/office/drawing/2014/main" id="{6A1D23EB-EC7E-4068-996B-0CC2958E3F97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8536509" y="2203205"/>
                <a:ext cx="2808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84" name="Entrada de lápiz 183">
                <a:extLst>
                  <a:ext uri="{FF2B5EF4-FFF2-40B4-BE49-F238E27FC236}">
                    <a16:creationId xmlns:a16="http://schemas.microsoft.com/office/drawing/2014/main" id="{A4125535-A860-4100-9A1C-418FC5038BF5}"/>
                  </a:ext>
                </a:extLst>
              </p14:cNvPr>
              <p14:cNvContentPartPr/>
              <p14:nvPr/>
            </p14:nvContentPartPr>
            <p14:xfrm>
              <a:off x="8859429" y="2333165"/>
              <a:ext cx="90720" cy="89640"/>
            </p14:xfrm>
          </p:contentPart>
        </mc:Choice>
        <mc:Fallback xmlns="">
          <p:pic>
            <p:nvPicPr>
              <p:cNvPr id="184" name="Entrada de lápiz 183">
                <a:extLst>
                  <a:ext uri="{FF2B5EF4-FFF2-40B4-BE49-F238E27FC236}">
                    <a16:creationId xmlns:a16="http://schemas.microsoft.com/office/drawing/2014/main" id="{A4125535-A860-4100-9A1C-418FC5038BF5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8850429" y="2324525"/>
                <a:ext cx="1083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85" name="Entrada de lápiz 184">
                <a:extLst>
                  <a:ext uri="{FF2B5EF4-FFF2-40B4-BE49-F238E27FC236}">
                    <a16:creationId xmlns:a16="http://schemas.microsoft.com/office/drawing/2014/main" id="{BC96B727-A114-4322-B690-C8FD59387C95}"/>
                  </a:ext>
                </a:extLst>
              </p14:cNvPr>
              <p14:cNvContentPartPr/>
              <p14:nvPr/>
            </p14:nvContentPartPr>
            <p14:xfrm>
              <a:off x="8941869" y="2350085"/>
              <a:ext cx="186120" cy="14040"/>
            </p14:xfrm>
          </p:contentPart>
        </mc:Choice>
        <mc:Fallback xmlns="">
          <p:pic>
            <p:nvPicPr>
              <p:cNvPr id="185" name="Entrada de lápiz 184">
                <a:extLst>
                  <a:ext uri="{FF2B5EF4-FFF2-40B4-BE49-F238E27FC236}">
                    <a16:creationId xmlns:a16="http://schemas.microsoft.com/office/drawing/2014/main" id="{BC96B727-A114-4322-B690-C8FD59387C95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8933229" y="2341085"/>
                <a:ext cx="2037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86" name="Entrada de lápiz 185">
                <a:extLst>
                  <a:ext uri="{FF2B5EF4-FFF2-40B4-BE49-F238E27FC236}">
                    <a16:creationId xmlns:a16="http://schemas.microsoft.com/office/drawing/2014/main" id="{760DC956-CA2F-467B-B6B7-61DBD75597F3}"/>
                  </a:ext>
                </a:extLst>
              </p14:cNvPr>
              <p14:cNvContentPartPr/>
              <p14:nvPr/>
            </p14:nvContentPartPr>
            <p14:xfrm>
              <a:off x="9292509" y="2182685"/>
              <a:ext cx="146880" cy="179280"/>
            </p14:xfrm>
          </p:contentPart>
        </mc:Choice>
        <mc:Fallback xmlns="">
          <p:pic>
            <p:nvPicPr>
              <p:cNvPr id="186" name="Entrada de lápiz 185">
                <a:extLst>
                  <a:ext uri="{FF2B5EF4-FFF2-40B4-BE49-F238E27FC236}">
                    <a16:creationId xmlns:a16="http://schemas.microsoft.com/office/drawing/2014/main" id="{760DC956-CA2F-467B-B6B7-61DBD75597F3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9283509" y="2174045"/>
                <a:ext cx="16452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87" name="Entrada de lápiz 186">
                <a:extLst>
                  <a:ext uri="{FF2B5EF4-FFF2-40B4-BE49-F238E27FC236}">
                    <a16:creationId xmlns:a16="http://schemas.microsoft.com/office/drawing/2014/main" id="{7E3ECBE5-9754-4B04-809A-3B5DDC0C9503}"/>
                  </a:ext>
                </a:extLst>
              </p14:cNvPr>
              <p14:cNvContentPartPr/>
              <p14:nvPr/>
            </p14:nvContentPartPr>
            <p14:xfrm>
              <a:off x="8560989" y="2557085"/>
              <a:ext cx="1091160" cy="31320"/>
            </p14:xfrm>
          </p:contentPart>
        </mc:Choice>
        <mc:Fallback xmlns="">
          <p:pic>
            <p:nvPicPr>
              <p:cNvPr id="187" name="Entrada de lápiz 186">
                <a:extLst>
                  <a:ext uri="{FF2B5EF4-FFF2-40B4-BE49-F238E27FC236}">
                    <a16:creationId xmlns:a16="http://schemas.microsoft.com/office/drawing/2014/main" id="{7E3ECBE5-9754-4B04-809A-3B5DDC0C9503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8552349" y="2548085"/>
                <a:ext cx="11088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92" name="Entrada de lápiz 191">
                <a:extLst>
                  <a:ext uri="{FF2B5EF4-FFF2-40B4-BE49-F238E27FC236}">
                    <a16:creationId xmlns:a16="http://schemas.microsoft.com/office/drawing/2014/main" id="{63E903BB-CAF4-4626-95B1-302F35B1CA12}"/>
                  </a:ext>
                </a:extLst>
              </p14:cNvPr>
              <p14:cNvContentPartPr/>
              <p14:nvPr/>
            </p14:nvContentPartPr>
            <p14:xfrm>
              <a:off x="9782829" y="2481845"/>
              <a:ext cx="221760" cy="186120"/>
            </p14:xfrm>
          </p:contentPart>
        </mc:Choice>
        <mc:Fallback xmlns="">
          <p:pic>
            <p:nvPicPr>
              <p:cNvPr id="192" name="Entrada de lápiz 191">
                <a:extLst>
                  <a:ext uri="{FF2B5EF4-FFF2-40B4-BE49-F238E27FC236}">
                    <a16:creationId xmlns:a16="http://schemas.microsoft.com/office/drawing/2014/main" id="{63E903BB-CAF4-4626-95B1-302F35B1CA12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9773829" y="2472845"/>
                <a:ext cx="2394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93" name="Entrada de lápiz 192">
                <a:extLst>
                  <a:ext uri="{FF2B5EF4-FFF2-40B4-BE49-F238E27FC236}">
                    <a16:creationId xmlns:a16="http://schemas.microsoft.com/office/drawing/2014/main" id="{FAF03A27-EF84-4D0B-966E-BFEB30CAB91C}"/>
                  </a:ext>
                </a:extLst>
              </p14:cNvPr>
              <p14:cNvContentPartPr/>
              <p14:nvPr/>
            </p14:nvContentPartPr>
            <p14:xfrm>
              <a:off x="10151829" y="2429645"/>
              <a:ext cx="205200" cy="179640"/>
            </p14:xfrm>
          </p:contentPart>
        </mc:Choice>
        <mc:Fallback xmlns="">
          <p:pic>
            <p:nvPicPr>
              <p:cNvPr id="193" name="Entrada de lápiz 192">
                <a:extLst>
                  <a:ext uri="{FF2B5EF4-FFF2-40B4-BE49-F238E27FC236}">
                    <a16:creationId xmlns:a16="http://schemas.microsoft.com/office/drawing/2014/main" id="{FAF03A27-EF84-4D0B-966E-BFEB30CAB91C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0142829" y="2420645"/>
                <a:ext cx="2228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94" name="Entrada de lápiz 193">
                <a:extLst>
                  <a:ext uri="{FF2B5EF4-FFF2-40B4-BE49-F238E27FC236}">
                    <a16:creationId xmlns:a16="http://schemas.microsoft.com/office/drawing/2014/main" id="{68996FE4-29B6-4089-821E-6FDDD4CC1609}"/>
                  </a:ext>
                </a:extLst>
              </p14:cNvPr>
              <p14:cNvContentPartPr/>
              <p14:nvPr/>
            </p14:nvContentPartPr>
            <p14:xfrm>
              <a:off x="10191789" y="2498405"/>
              <a:ext cx="81720" cy="69480"/>
            </p14:xfrm>
          </p:contentPart>
        </mc:Choice>
        <mc:Fallback xmlns="">
          <p:pic>
            <p:nvPicPr>
              <p:cNvPr id="194" name="Entrada de lápiz 193">
                <a:extLst>
                  <a:ext uri="{FF2B5EF4-FFF2-40B4-BE49-F238E27FC236}">
                    <a16:creationId xmlns:a16="http://schemas.microsoft.com/office/drawing/2014/main" id="{68996FE4-29B6-4089-821E-6FDDD4CC1609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10182789" y="2489765"/>
                <a:ext cx="993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97" name="Entrada de lápiz 196">
                <a:extLst>
                  <a:ext uri="{FF2B5EF4-FFF2-40B4-BE49-F238E27FC236}">
                    <a16:creationId xmlns:a16="http://schemas.microsoft.com/office/drawing/2014/main" id="{B9C84DE4-78BB-403C-B74C-05A088592C0F}"/>
                  </a:ext>
                </a:extLst>
              </p14:cNvPr>
              <p14:cNvContentPartPr/>
              <p14:nvPr/>
            </p14:nvContentPartPr>
            <p14:xfrm>
              <a:off x="8700669" y="3520998"/>
              <a:ext cx="220680" cy="201240"/>
            </p14:xfrm>
          </p:contentPart>
        </mc:Choice>
        <mc:Fallback xmlns="">
          <p:pic>
            <p:nvPicPr>
              <p:cNvPr id="197" name="Entrada de lápiz 196">
                <a:extLst>
                  <a:ext uri="{FF2B5EF4-FFF2-40B4-BE49-F238E27FC236}">
                    <a16:creationId xmlns:a16="http://schemas.microsoft.com/office/drawing/2014/main" id="{B9C84DE4-78BB-403C-B74C-05A088592C0F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8691669" y="3511998"/>
                <a:ext cx="2383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98" name="Entrada de lápiz 197">
                <a:extLst>
                  <a:ext uri="{FF2B5EF4-FFF2-40B4-BE49-F238E27FC236}">
                    <a16:creationId xmlns:a16="http://schemas.microsoft.com/office/drawing/2014/main" id="{AEAA1D0F-20A4-49C2-B2D4-03F50B56CF5B}"/>
                  </a:ext>
                </a:extLst>
              </p14:cNvPr>
              <p14:cNvContentPartPr/>
              <p14:nvPr/>
            </p14:nvContentPartPr>
            <p14:xfrm>
              <a:off x="8926749" y="3643038"/>
              <a:ext cx="135360" cy="102600"/>
            </p14:xfrm>
          </p:contentPart>
        </mc:Choice>
        <mc:Fallback xmlns="">
          <p:pic>
            <p:nvPicPr>
              <p:cNvPr id="198" name="Entrada de lápiz 197">
                <a:extLst>
                  <a:ext uri="{FF2B5EF4-FFF2-40B4-BE49-F238E27FC236}">
                    <a16:creationId xmlns:a16="http://schemas.microsoft.com/office/drawing/2014/main" id="{AEAA1D0F-20A4-49C2-B2D4-03F50B56CF5B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8918109" y="3634398"/>
                <a:ext cx="1530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99" name="Entrada de lápiz 198">
                <a:extLst>
                  <a:ext uri="{FF2B5EF4-FFF2-40B4-BE49-F238E27FC236}">
                    <a16:creationId xmlns:a16="http://schemas.microsoft.com/office/drawing/2014/main" id="{8A86FCF5-558B-4A5A-AF5F-A6C57008CBED}"/>
                  </a:ext>
                </a:extLst>
              </p14:cNvPr>
              <p14:cNvContentPartPr/>
              <p14:nvPr/>
            </p14:nvContentPartPr>
            <p14:xfrm>
              <a:off x="9279189" y="3537198"/>
              <a:ext cx="25920" cy="106920"/>
            </p14:xfrm>
          </p:contentPart>
        </mc:Choice>
        <mc:Fallback xmlns="">
          <p:pic>
            <p:nvPicPr>
              <p:cNvPr id="199" name="Entrada de lápiz 198">
                <a:extLst>
                  <a:ext uri="{FF2B5EF4-FFF2-40B4-BE49-F238E27FC236}">
                    <a16:creationId xmlns:a16="http://schemas.microsoft.com/office/drawing/2014/main" id="{8A86FCF5-558B-4A5A-AF5F-A6C57008CBED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9270189" y="3528198"/>
                <a:ext cx="435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00" name="Entrada de lápiz 199">
                <a:extLst>
                  <a:ext uri="{FF2B5EF4-FFF2-40B4-BE49-F238E27FC236}">
                    <a16:creationId xmlns:a16="http://schemas.microsoft.com/office/drawing/2014/main" id="{2F8DD6B5-282B-4C2E-BCFD-CE3C032385F0}"/>
                  </a:ext>
                </a:extLst>
              </p14:cNvPr>
              <p14:cNvContentPartPr/>
              <p14:nvPr/>
            </p14:nvContentPartPr>
            <p14:xfrm>
              <a:off x="9208989" y="3616398"/>
              <a:ext cx="112680" cy="21600"/>
            </p14:xfrm>
          </p:contentPart>
        </mc:Choice>
        <mc:Fallback xmlns="">
          <p:pic>
            <p:nvPicPr>
              <p:cNvPr id="200" name="Entrada de lápiz 199">
                <a:extLst>
                  <a:ext uri="{FF2B5EF4-FFF2-40B4-BE49-F238E27FC236}">
                    <a16:creationId xmlns:a16="http://schemas.microsoft.com/office/drawing/2014/main" id="{2F8DD6B5-282B-4C2E-BCFD-CE3C032385F0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9199989" y="3607398"/>
                <a:ext cx="1303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01" name="Entrada de lápiz 200">
                <a:extLst>
                  <a:ext uri="{FF2B5EF4-FFF2-40B4-BE49-F238E27FC236}">
                    <a16:creationId xmlns:a16="http://schemas.microsoft.com/office/drawing/2014/main" id="{1078D685-A3DA-46D9-BE15-E2FA1E4C2192}"/>
                  </a:ext>
                </a:extLst>
              </p14:cNvPr>
              <p14:cNvContentPartPr/>
              <p14:nvPr/>
            </p14:nvContentPartPr>
            <p14:xfrm>
              <a:off x="9435069" y="3439278"/>
              <a:ext cx="167400" cy="207720"/>
            </p14:xfrm>
          </p:contentPart>
        </mc:Choice>
        <mc:Fallback xmlns="">
          <p:pic>
            <p:nvPicPr>
              <p:cNvPr id="201" name="Entrada de lápiz 200">
                <a:extLst>
                  <a:ext uri="{FF2B5EF4-FFF2-40B4-BE49-F238E27FC236}">
                    <a16:creationId xmlns:a16="http://schemas.microsoft.com/office/drawing/2014/main" id="{1078D685-A3DA-46D9-BE15-E2FA1E4C2192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9426429" y="3430278"/>
                <a:ext cx="1850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02" name="Entrada de lápiz 201">
                <a:extLst>
                  <a:ext uri="{FF2B5EF4-FFF2-40B4-BE49-F238E27FC236}">
                    <a16:creationId xmlns:a16="http://schemas.microsoft.com/office/drawing/2014/main" id="{5A24F5EC-F0EF-4611-ADD2-7104F624951A}"/>
                  </a:ext>
                </a:extLst>
              </p14:cNvPr>
              <p14:cNvContentPartPr/>
              <p14:nvPr/>
            </p14:nvContentPartPr>
            <p14:xfrm>
              <a:off x="8592309" y="3865158"/>
              <a:ext cx="1055880" cy="18000"/>
            </p14:xfrm>
          </p:contentPart>
        </mc:Choice>
        <mc:Fallback xmlns="">
          <p:pic>
            <p:nvPicPr>
              <p:cNvPr id="202" name="Entrada de lápiz 201">
                <a:extLst>
                  <a:ext uri="{FF2B5EF4-FFF2-40B4-BE49-F238E27FC236}">
                    <a16:creationId xmlns:a16="http://schemas.microsoft.com/office/drawing/2014/main" id="{5A24F5EC-F0EF-4611-ADD2-7104F624951A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8583669" y="3856158"/>
                <a:ext cx="10735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03" name="Entrada de lápiz 202">
                <a:extLst>
                  <a:ext uri="{FF2B5EF4-FFF2-40B4-BE49-F238E27FC236}">
                    <a16:creationId xmlns:a16="http://schemas.microsoft.com/office/drawing/2014/main" id="{3711CC1B-1A14-45FE-B95B-2F7BE9B3371C}"/>
                  </a:ext>
                </a:extLst>
              </p14:cNvPr>
              <p14:cNvContentPartPr/>
              <p14:nvPr/>
            </p14:nvContentPartPr>
            <p14:xfrm>
              <a:off x="8848989" y="4081158"/>
              <a:ext cx="55080" cy="151200"/>
            </p14:xfrm>
          </p:contentPart>
        </mc:Choice>
        <mc:Fallback xmlns="">
          <p:pic>
            <p:nvPicPr>
              <p:cNvPr id="203" name="Entrada de lápiz 202">
                <a:extLst>
                  <a:ext uri="{FF2B5EF4-FFF2-40B4-BE49-F238E27FC236}">
                    <a16:creationId xmlns:a16="http://schemas.microsoft.com/office/drawing/2014/main" id="{3711CC1B-1A14-45FE-B95B-2F7BE9B3371C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8839989" y="4072158"/>
                <a:ext cx="727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04" name="Entrada de lápiz 203">
                <a:extLst>
                  <a:ext uri="{FF2B5EF4-FFF2-40B4-BE49-F238E27FC236}">
                    <a16:creationId xmlns:a16="http://schemas.microsoft.com/office/drawing/2014/main" id="{FD4E167E-8165-47D1-82F1-C45347188E21}"/>
                  </a:ext>
                </a:extLst>
              </p14:cNvPr>
              <p14:cNvContentPartPr/>
              <p14:nvPr/>
            </p14:nvContentPartPr>
            <p14:xfrm>
              <a:off x="9040149" y="4097718"/>
              <a:ext cx="165240" cy="107640"/>
            </p14:xfrm>
          </p:contentPart>
        </mc:Choice>
        <mc:Fallback xmlns="">
          <p:pic>
            <p:nvPicPr>
              <p:cNvPr id="204" name="Entrada de lápiz 203">
                <a:extLst>
                  <a:ext uri="{FF2B5EF4-FFF2-40B4-BE49-F238E27FC236}">
                    <a16:creationId xmlns:a16="http://schemas.microsoft.com/office/drawing/2014/main" id="{FD4E167E-8165-47D1-82F1-C45347188E21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9031149" y="4089078"/>
                <a:ext cx="1828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05" name="Entrada de lápiz 204">
                <a:extLst>
                  <a:ext uri="{FF2B5EF4-FFF2-40B4-BE49-F238E27FC236}">
                    <a16:creationId xmlns:a16="http://schemas.microsoft.com/office/drawing/2014/main" id="{CFB7AB90-4F2E-47DE-A4E7-154A25DBA937}"/>
                  </a:ext>
                </a:extLst>
              </p14:cNvPr>
              <p14:cNvContentPartPr/>
              <p14:nvPr/>
            </p14:nvContentPartPr>
            <p14:xfrm>
              <a:off x="9274509" y="4064238"/>
              <a:ext cx="154080" cy="107640"/>
            </p14:xfrm>
          </p:contentPart>
        </mc:Choice>
        <mc:Fallback xmlns="">
          <p:pic>
            <p:nvPicPr>
              <p:cNvPr id="205" name="Entrada de lápiz 204">
                <a:extLst>
                  <a:ext uri="{FF2B5EF4-FFF2-40B4-BE49-F238E27FC236}">
                    <a16:creationId xmlns:a16="http://schemas.microsoft.com/office/drawing/2014/main" id="{CFB7AB90-4F2E-47DE-A4E7-154A25DBA937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9265869" y="4055238"/>
                <a:ext cx="17172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06" name="Entrada de lápiz 205">
                <a:extLst>
                  <a:ext uri="{FF2B5EF4-FFF2-40B4-BE49-F238E27FC236}">
                    <a16:creationId xmlns:a16="http://schemas.microsoft.com/office/drawing/2014/main" id="{C8A9F0AF-C22C-4147-8A72-BAABE1CE72F7}"/>
                  </a:ext>
                </a:extLst>
              </p14:cNvPr>
              <p14:cNvContentPartPr/>
              <p14:nvPr/>
            </p14:nvContentPartPr>
            <p14:xfrm>
              <a:off x="9868509" y="3763278"/>
              <a:ext cx="190800" cy="243000"/>
            </p14:xfrm>
          </p:contentPart>
        </mc:Choice>
        <mc:Fallback xmlns="">
          <p:pic>
            <p:nvPicPr>
              <p:cNvPr id="206" name="Entrada de lápiz 205">
                <a:extLst>
                  <a:ext uri="{FF2B5EF4-FFF2-40B4-BE49-F238E27FC236}">
                    <a16:creationId xmlns:a16="http://schemas.microsoft.com/office/drawing/2014/main" id="{C8A9F0AF-C22C-4147-8A72-BAABE1CE72F7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9859509" y="3754638"/>
                <a:ext cx="20844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10" name="Entrada de lápiz 209">
                <a:extLst>
                  <a:ext uri="{FF2B5EF4-FFF2-40B4-BE49-F238E27FC236}">
                    <a16:creationId xmlns:a16="http://schemas.microsoft.com/office/drawing/2014/main" id="{091A8569-48FC-401F-BE12-46FD9E491256}"/>
                  </a:ext>
                </a:extLst>
              </p14:cNvPr>
              <p14:cNvContentPartPr/>
              <p14:nvPr/>
            </p14:nvContentPartPr>
            <p14:xfrm>
              <a:off x="8343549" y="1971748"/>
              <a:ext cx="316080" cy="2598120"/>
            </p14:xfrm>
          </p:contentPart>
        </mc:Choice>
        <mc:Fallback xmlns="">
          <p:pic>
            <p:nvPicPr>
              <p:cNvPr id="210" name="Entrada de lápiz 209">
                <a:extLst>
                  <a:ext uri="{FF2B5EF4-FFF2-40B4-BE49-F238E27FC236}">
                    <a16:creationId xmlns:a16="http://schemas.microsoft.com/office/drawing/2014/main" id="{091A8569-48FC-401F-BE12-46FD9E491256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8334549" y="1962748"/>
                <a:ext cx="333720" cy="261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Grupo 217">
            <a:extLst>
              <a:ext uri="{FF2B5EF4-FFF2-40B4-BE49-F238E27FC236}">
                <a16:creationId xmlns:a16="http://schemas.microsoft.com/office/drawing/2014/main" id="{54FBE11C-E07A-4BEB-A814-050F2DFCD4EF}"/>
              </a:ext>
            </a:extLst>
          </p:cNvPr>
          <p:cNvGrpSpPr/>
          <p:nvPr/>
        </p:nvGrpSpPr>
        <p:grpSpPr>
          <a:xfrm>
            <a:off x="10561869" y="2203228"/>
            <a:ext cx="973080" cy="348840"/>
            <a:chOff x="10561869" y="2203228"/>
            <a:chExt cx="97308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C7B8E5A3-BBC8-4DF0-BE13-5D3FD34EB752}"/>
                    </a:ext>
                  </a:extLst>
                </p14:cNvPr>
                <p14:cNvContentPartPr/>
                <p14:nvPr/>
              </p14:nvContentPartPr>
              <p14:xfrm>
                <a:off x="10561869" y="2470348"/>
                <a:ext cx="189360" cy="1332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C7B8E5A3-BBC8-4DF0-BE13-5D3FD34EB75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553229" y="2461348"/>
                  <a:ext cx="20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528B78D7-1821-4F16-91E4-D8E1144099E8}"/>
                    </a:ext>
                  </a:extLst>
                </p14:cNvPr>
                <p14:cNvContentPartPr/>
                <p14:nvPr/>
              </p14:nvContentPartPr>
              <p14:xfrm>
                <a:off x="10758789" y="2366668"/>
                <a:ext cx="129600" cy="18540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528B78D7-1821-4F16-91E4-D8E1144099E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749789" y="2357668"/>
                  <a:ext cx="1472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56ACE3EF-D606-4A04-9CE1-04CCD3AAE4E0}"/>
                    </a:ext>
                  </a:extLst>
                </p14:cNvPr>
                <p14:cNvContentPartPr/>
                <p14:nvPr/>
              </p14:nvContentPartPr>
              <p14:xfrm>
                <a:off x="10704429" y="2390428"/>
                <a:ext cx="65160" cy="13824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56ACE3EF-D606-4A04-9CE1-04CCD3AAE4E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695789" y="2381788"/>
                  <a:ext cx="82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33841BF7-BEBB-4C36-9811-6E0C32166960}"/>
                    </a:ext>
                  </a:extLst>
                </p14:cNvPr>
                <p14:cNvContentPartPr/>
                <p14:nvPr/>
              </p14:nvContentPartPr>
              <p14:xfrm>
                <a:off x="10945629" y="2203228"/>
                <a:ext cx="167040" cy="22176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33841BF7-BEBB-4C36-9811-6E0C3216696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936989" y="2194588"/>
                  <a:ext cx="1846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7F728063-6CFE-4DA8-90CD-4EEA36E9E8F3}"/>
                    </a:ext>
                  </a:extLst>
                </p14:cNvPr>
                <p14:cNvContentPartPr/>
                <p14:nvPr/>
              </p14:nvContentPartPr>
              <p14:xfrm>
                <a:off x="11131029" y="2385748"/>
                <a:ext cx="107280" cy="7956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7F728063-6CFE-4DA8-90CD-4EEA36E9E8F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122389" y="2376748"/>
                  <a:ext cx="1249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2E93EA79-5E53-4928-8F43-8DFA754013EF}"/>
                    </a:ext>
                  </a:extLst>
                </p14:cNvPr>
                <p14:cNvContentPartPr/>
                <p14:nvPr/>
              </p14:nvContentPartPr>
              <p14:xfrm>
                <a:off x="11317869" y="2300428"/>
                <a:ext cx="217080" cy="19008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2E93EA79-5E53-4928-8F43-8DFA754013E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309229" y="2291788"/>
                  <a:ext cx="23472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upo 225">
            <a:extLst>
              <a:ext uri="{FF2B5EF4-FFF2-40B4-BE49-F238E27FC236}">
                <a16:creationId xmlns:a16="http://schemas.microsoft.com/office/drawing/2014/main" id="{C0505FB6-3090-4872-9B2C-A27F1CE3629D}"/>
              </a:ext>
            </a:extLst>
          </p:cNvPr>
          <p:cNvGrpSpPr/>
          <p:nvPr/>
        </p:nvGrpSpPr>
        <p:grpSpPr>
          <a:xfrm>
            <a:off x="11674629" y="2260468"/>
            <a:ext cx="316440" cy="189000"/>
            <a:chOff x="11674629" y="2260468"/>
            <a:chExt cx="31644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842A3318-C223-4416-9AB1-397665D0DD23}"/>
                    </a:ext>
                  </a:extLst>
                </p14:cNvPr>
                <p14:cNvContentPartPr/>
                <p14:nvPr/>
              </p14:nvContentPartPr>
              <p14:xfrm>
                <a:off x="11674629" y="2260468"/>
                <a:ext cx="113760" cy="17856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842A3318-C223-4416-9AB1-397665D0DD2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665989" y="2251828"/>
                  <a:ext cx="1314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72203D00-40DA-43A2-8F3A-FA578FA00D00}"/>
                    </a:ext>
                  </a:extLst>
                </p14:cNvPr>
                <p14:cNvContentPartPr/>
                <p14:nvPr/>
              </p14:nvContentPartPr>
              <p14:xfrm>
                <a:off x="11840229" y="2339308"/>
                <a:ext cx="150840" cy="11016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72203D00-40DA-43A2-8F3A-FA578FA00D0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831229" y="2330668"/>
                  <a:ext cx="16848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upo 224">
            <a:extLst>
              <a:ext uri="{FF2B5EF4-FFF2-40B4-BE49-F238E27FC236}">
                <a16:creationId xmlns:a16="http://schemas.microsoft.com/office/drawing/2014/main" id="{B268105D-C9A8-462F-B2F1-72EA1D2A04BD}"/>
              </a:ext>
            </a:extLst>
          </p:cNvPr>
          <p:cNvGrpSpPr/>
          <p:nvPr/>
        </p:nvGrpSpPr>
        <p:grpSpPr>
          <a:xfrm>
            <a:off x="10300509" y="3556828"/>
            <a:ext cx="1018440" cy="344690"/>
            <a:chOff x="10300509" y="3556828"/>
            <a:chExt cx="1018440" cy="34469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71915E0A-BE06-4865-8812-4EC440662090}"/>
                    </a:ext>
                  </a:extLst>
                </p14:cNvPr>
                <p14:cNvContentPartPr/>
                <p14:nvPr/>
              </p14:nvContentPartPr>
              <p14:xfrm>
                <a:off x="10300509" y="3713598"/>
                <a:ext cx="253440" cy="18792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71915E0A-BE06-4865-8812-4EC44066209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291509" y="3704958"/>
                  <a:ext cx="271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E502CFC3-7CFF-4509-9034-395C158BE4DF}"/>
                    </a:ext>
                  </a:extLst>
                </p14:cNvPr>
                <p14:cNvContentPartPr/>
                <p14:nvPr/>
              </p14:nvContentPartPr>
              <p14:xfrm>
                <a:off x="10342629" y="3728718"/>
                <a:ext cx="162720" cy="12060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E502CFC3-7CFF-4509-9034-395C158BE4D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333989" y="3719718"/>
                  <a:ext cx="180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EBCD4BB5-398A-4BA4-897D-67C0FFA74E44}"/>
                    </a:ext>
                  </a:extLst>
                </p14:cNvPr>
                <p14:cNvContentPartPr/>
                <p14:nvPr/>
              </p14:nvContentPartPr>
              <p14:xfrm>
                <a:off x="10709109" y="3800908"/>
                <a:ext cx="158400" cy="1548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EBCD4BB5-398A-4BA4-897D-67C0FFA74E4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700469" y="3791908"/>
                  <a:ext cx="1760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57D4DD47-177B-4489-9A72-3815ED5D95B6}"/>
                    </a:ext>
                  </a:extLst>
                </p14:cNvPr>
                <p14:cNvContentPartPr/>
                <p14:nvPr/>
              </p14:nvContentPartPr>
              <p14:xfrm>
                <a:off x="10787229" y="3721348"/>
                <a:ext cx="233640" cy="16884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57D4DD47-177B-4489-9A72-3815ED5D95B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778589" y="3712348"/>
                  <a:ext cx="2512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21DE39CD-3F05-4946-849E-797B6DB764C7}"/>
                    </a:ext>
                  </a:extLst>
                </p14:cNvPr>
                <p14:cNvContentPartPr/>
                <p14:nvPr/>
              </p14:nvContentPartPr>
              <p14:xfrm>
                <a:off x="10986669" y="3556828"/>
                <a:ext cx="179640" cy="20628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21DE39CD-3F05-4946-849E-797B6DB764C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977669" y="3547828"/>
                  <a:ext cx="1972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460001AE-A541-4A62-87A8-C80262709C34}"/>
                    </a:ext>
                  </a:extLst>
                </p14:cNvPr>
                <p14:cNvContentPartPr/>
                <p14:nvPr/>
              </p14:nvContentPartPr>
              <p14:xfrm>
                <a:off x="11197629" y="3714868"/>
                <a:ext cx="121320" cy="8892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460001AE-A541-4A62-87A8-C80262709C3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188629" y="3706228"/>
                  <a:ext cx="13896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upo 228">
            <a:extLst>
              <a:ext uri="{FF2B5EF4-FFF2-40B4-BE49-F238E27FC236}">
                <a16:creationId xmlns:a16="http://schemas.microsoft.com/office/drawing/2014/main" id="{9C292AB3-7D8E-41BE-9963-6E40F1AAFDCD}"/>
              </a:ext>
            </a:extLst>
          </p:cNvPr>
          <p:cNvGrpSpPr/>
          <p:nvPr/>
        </p:nvGrpSpPr>
        <p:grpSpPr>
          <a:xfrm>
            <a:off x="11475189" y="3564388"/>
            <a:ext cx="467640" cy="252720"/>
            <a:chOff x="11475189" y="3564388"/>
            <a:chExt cx="46764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6186F329-FA99-4559-B63A-9F808CD39FEC}"/>
                    </a:ext>
                  </a:extLst>
                </p14:cNvPr>
                <p14:cNvContentPartPr/>
                <p14:nvPr/>
              </p14:nvContentPartPr>
              <p14:xfrm>
                <a:off x="11475189" y="3628108"/>
                <a:ext cx="190080" cy="18900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6186F329-FA99-4559-B63A-9F808CD39FE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466189" y="3619468"/>
                  <a:ext cx="2077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B082DBA6-D2C6-4CD2-8EB5-2C6FAD045D9A}"/>
                    </a:ext>
                  </a:extLst>
                </p14:cNvPr>
                <p14:cNvContentPartPr/>
                <p14:nvPr/>
              </p14:nvContentPartPr>
              <p14:xfrm>
                <a:off x="11760669" y="3564388"/>
                <a:ext cx="182160" cy="23220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B082DBA6-D2C6-4CD2-8EB5-2C6FAD045D9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751669" y="3555388"/>
                  <a:ext cx="19980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upo 249">
            <a:extLst>
              <a:ext uri="{FF2B5EF4-FFF2-40B4-BE49-F238E27FC236}">
                <a16:creationId xmlns:a16="http://schemas.microsoft.com/office/drawing/2014/main" id="{7F334C57-2A1F-4234-BD7F-578BA240A0D0}"/>
              </a:ext>
            </a:extLst>
          </p:cNvPr>
          <p:cNvGrpSpPr/>
          <p:nvPr/>
        </p:nvGrpSpPr>
        <p:grpSpPr>
          <a:xfrm>
            <a:off x="10976589" y="2622988"/>
            <a:ext cx="1186560" cy="149040"/>
            <a:chOff x="10976589" y="2622988"/>
            <a:chExt cx="1186560" cy="14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0054E17C-1AA4-48F4-978F-FEF2702902C6}"/>
                    </a:ext>
                  </a:extLst>
                </p14:cNvPr>
                <p14:cNvContentPartPr/>
                <p14:nvPr/>
              </p14:nvContentPartPr>
              <p14:xfrm>
                <a:off x="10976589" y="2622988"/>
                <a:ext cx="1186560" cy="5940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0054E17C-1AA4-48F4-978F-FEF2702902C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967949" y="2614348"/>
                  <a:ext cx="12042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07D7E47F-C7E4-494F-BA5E-83B26775F3FE}"/>
                    </a:ext>
                  </a:extLst>
                </p14:cNvPr>
                <p14:cNvContentPartPr/>
                <p14:nvPr/>
              </p14:nvContentPartPr>
              <p14:xfrm>
                <a:off x="10994589" y="2734588"/>
                <a:ext cx="1061280" cy="3744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07D7E47F-C7E4-494F-BA5E-83B26775F3F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985949" y="2725588"/>
                  <a:ext cx="107892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upo 248">
            <a:extLst>
              <a:ext uri="{FF2B5EF4-FFF2-40B4-BE49-F238E27FC236}">
                <a16:creationId xmlns:a16="http://schemas.microsoft.com/office/drawing/2014/main" id="{2ABE7ED1-C595-404F-AC19-1809C3C00864}"/>
              </a:ext>
            </a:extLst>
          </p:cNvPr>
          <p:cNvGrpSpPr/>
          <p:nvPr/>
        </p:nvGrpSpPr>
        <p:grpSpPr>
          <a:xfrm>
            <a:off x="11018349" y="3969388"/>
            <a:ext cx="912600" cy="105120"/>
            <a:chOff x="11018349" y="3969388"/>
            <a:chExt cx="912600" cy="10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8EFBBEF3-691E-4109-9485-555643A4E484}"/>
                    </a:ext>
                  </a:extLst>
                </p14:cNvPr>
                <p14:cNvContentPartPr/>
                <p14:nvPr/>
              </p14:nvContentPartPr>
              <p14:xfrm>
                <a:off x="11018349" y="3969388"/>
                <a:ext cx="912600" cy="1980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8EFBBEF3-691E-4109-9485-555643A4E48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009349" y="3960748"/>
                  <a:ext cx="9302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DCD61639-850C-459F-A3BF-3ED07F2D9443}"/>
                    </a:ext>
                  </a:extLst>
                </p14:cNvPr>
                <p14:cNvContentPartPr/>
                <p14:nvPr/>
              </p14:nvContentPartPr>
              <p14:xfrm>
                <a:off x="11043549" y="4059748"/>
                <a:ext cx="784080" cy="1476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DCD61639-850C-459F-A3BF-3ED07F2D944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034909" y="4050748"/>
                  <a:ext cx="80172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upo 247">
            <a:extLst>
              <a:ext uri="{FF2B5EF4-FFF2-40B4-BE49-F238E27FC236}">
                <a16:creationId xmlns:a16="http://schemas.microsoft.com/office/drawing/2014/main" id="{85B26F1E-C22B-4EA7-ADCF-CE1EECFD481B}"/>
              </a:ext>
            </a:extLst>
          </p:cNvPr>
          <p:cNvGrpSpPr/>
          <p:nvPr/>
        </p:nvGrpSpPr>
        <p:grpSpPr>
          <a:xfrm>
            <a:off x="9199629" y="4473748"/>
            <a:ext cx="2172600" cy="309600"/>
            <a:chOff x="9199629" y="4473748"/>
            <a:chExt cx="217260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D3D73EC0-56BE-4EC1-8E37-4ACA8C3760ED}"/>
                    </a:ext>
                  </a:extLst>
                </p14:cNvPr>
                <p14:cNvContentPartPr/>
                <p14:nvPr/>
              </p14:nvContentPartPr>
              <p14:xfrm>
                <a:off x="9199629" y="4538548"/>
                <a:ext cx="215280" cy="21960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D3D73EC0-56BE-4EC1-8E37-4ACA8C3760E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190989" y="4529908"/>
                  <a:ext cx="2329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F187C4D2-876C-4EA4-885A-619644E5D824}"/>
                    </a:ext>
                  </a:extLst>
                </p14:cNvPr>
                <p14:cNvContentPartPr/>
                <p14:nvPr/>
              </p14:nvContentPartPr>
              <p14:xfrm>
                <a:off x="9472509" y="4554748"/>
                <a:ext cx="284400" cy="22860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F187C4D2-876C-4EA4-885A-619644E5D82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463509" y="4545748"/>
                  <a:ext cx="3020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74DF98FC-4C49-4225-A6C9-B1A6D1A4B1DE}"/>
                    </a:ext>
                  </a:extLst>
                </p14:cNvPr>
                <p14:cNvContentPartPr/>
                <p14:nvPr/>
              </p14:nvContentPartPr>
              <p14:xfrm>
                <a:off x="9872829" y="4607308"/>
                <a:ext cx="47880" cy="13788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74DF98FC-4C49-4225-A6C9-B1A6D1A4B1D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863829" y="4598668"/>
                  <a:ext cx="655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A87E6ECB-5166-4A39-840A-794D6F638C2B}"/>
                    </a:ext>
                  </a:extLst>
                </p14:cNvPr>
                <p14:cNvContentPartPr/>
                <p14:nvPr/>
              </p14:nvContentPartPr>
              <p14:xfrm>
                <a:off x="9771309" y="4542508"/>
                <a:ext cx="203760" cy="8424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A87E6ECB-5166-4A39-840A-794D6F638C2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762669" y="4533508"/>
                  <a:ext cx="221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95E8C6DE-70F7-4E79-A40A-C5960643B441}"/>
                    </a:ext>
                  </a:extLst>
                </p14:cNvPr>
                <p14:cNvContentPartPr/>
                <p14:nvPr/>
              </p14:nvContentPartPr>
              <p14:xfrm>
                <a:off x="9975069" y="4614868"/>
                <a:ext cx="206640" cy="13176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95E8C6DE-70F7-4E79-A40A-C5960643B44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966069" y="4606228"/>
                  <a:ext cx="224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8B10E1D7-5065-42BF-86DF-6F3E37A2093F}"/>
                    </a:ext>
                  </a:extLst>
                </p14:cNvPr>
                <p14:cNvContentPartPr/>
                <p14:nvPr/>
              </p14:nvContentPartPr>
              <p14:xfrm>
                <a:off x="10276749" y="4578508"/>
                <a:ext cx="202680" cy="15480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8B10E1D7-5065-42BF-86DF-6F3E37A2093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268109" y="4569508"/>
                  <a:ext cx="220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20179839-1113-42E1-8B69-28B1726F6A61}"/>
                    </a:ext>
                  </a:extLst>
                </p14:cNvPr>
                <p14:cNvContentPartPr/>
                <p14:nvPr/>
              </p14:nvContentPartPr>
              <p14:xfrm>
                <a:off x="10504989" y="4617748"/>
                <a:ext cx="78840" cy="8352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20179839-1113-42E1-8B69-28B1726F6A6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495989" y="4609108"/>
                  <a:ext cx="964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9DFFBBB9-DB2F-40FC-BF2A-FF3A4F92BFE5}"/>
                    </a:ext>
                  </a:extLst>
                </p14:cNvPr>
                <p14:cNvContentPartPr/>
                <p14:nvPr/>
              </p14:nvContentPartPr>
              <p14:xfrm>
                <a:off x="10524789" y="4473748"/>
                <a:ext cx="62280" cy="12600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9DFFBBB9-DB2F-40FC-BF2A-FF3A4F92BFE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515789" y="4465108"/>
                  <a:ext cx="799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F525BD96-120C-4B13-891F-E7C32E44650F}"/>
                    </a:ext>
                  </a:extLst>
                </p14:cNvPr>
                <p14:cNvContentPartPr/>
                <p14:nvPr/>
              </p14:nvContentPartPr>
              <p14:xfrm>
                <a:off x="10654029" y="4552588"/>
                <a:ext cx="216720" cy="18540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F525BD96-120C-4B13-891F-E7C32E44650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645389" y="4543948"/>
                  <a:ext cx="234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580BE32D-5836-4E87-906A-C1182619C712}"/>
                    </a:ext>
                  </a:extLst>
                </p14:cNvPr>
                <p14:cNvContentPartPr/>
                <p14:nvPr/>
              </p14:nvContentPartPr>
              <p14:xfrm>
                <a:off x="10874709" y="4545748"/>
                <a:ext cx="167760" cy="15948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580BE32D-5836-4E87-906A-C1182619C71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865709" y="4536748"/>
                  <a:ext cx="185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82561A00-B3A8-403C-887D-62C0A129C923}"/>
                    </a:ext>
                  </a:extLst>
                </p14:cNvPr>
                <p14:cNvContentPartPr/>
                <p14:nvPr/>
              </p14:nvContentPartPr>
              <p14:xfrm>
                <a:off x="11123469" y="4556188"/>
                <a:ext cx="190800" cy="13860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82561A00-B3A8-403C-887D-62C0A129C92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114469" y="4547548"/>
                  <a:ext cx="2084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28EF32BB-6D53-48AD-BA7C-7BDC65083ABA}"/>
                    </a:ext>
                  </a:extLst>
                </p14:cNvPr>
                <p14:cNvContentPartPr/>
                <p14:nvPr/>
              </p14:nvContentPartPr>
              <p14:xfrm>
                <a:off x="11163789" y="4623148"/>
                <a:ext cx="59760" cy="720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28EF32BB-6D53-48AD-BA7C-7BDC65083AB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154789" y="4614148"/>
                  <a:ext cx="774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CDD1E304-17C7-4330-A542-12B47EBDC902}"/>
                    </a:ext>
                  </a:extLst>
                </p14:cNvPr>
                <p14:cNvContentPartPr/>
                <p14:nvPr/>
              </p14:nvContentPartPr>
              <p14:xfrm>
                <a:off x="11123109" y="4524868"/>
                <a:ext cx="249120" cy="6264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CDD1E304-17C7-4330-A542-12B47EBDC90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114469" y="4516228"/>
                  <a:ext cx="266760" cy="8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47" name="Entrada de lápiz 246">
                <a:extLst>
                  <a:ext uri="{FF2B5EF4-FFF2-40B4-BE49-F238E27FC236}">
                    <a16:creationId xmlns:a16="http://schemas.microsoft.com/office/drawing/2014/main" id="{884A2F07-6FC5-4D66-9E5F-FEC5C70E3102}"/>
                  </a:ext>
                </a:extLst>
              </p14:cNvPr>
              <p14:cNvContentPartPr/>
              <p14:nvPr/>
            </p14:nvContentPartPr>
            <p14:xfrm>
              <a:off x="9337149" y="4924828"/>
              <a:ext cx="2142720" cy="41040"/>
            </p14:xfrm>
          </p:contentPart>
        </mc:Choice>
        <mc:Fallback xmlns="">
          <p:pic>
            <p:nvPicPr>
              <p:cNvPr id="247" name="Entrada de lápiz 246">
                <a:extLst>
                  <a:ext uri="{FF2B5EF4-FFF2-40B4-BE49-F238E27FC236}">
                    <a16:creationId xmlns:a16="http://schemas.microsoft.com/office/drawing/2014/main" id="{884A2F07-6FC5-4D66-9E5F-FEC5C70E3102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9328149" y="4916188"/>
                <a:ext cx="2160360" cy="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6961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0B6B5AD9-6488-48F5-A376-FC6CEF76AAC5}"/>
                  </a:ext>
                </a:extLst>
              </p14:cNvPr>
              <p14:cNvContentPartPr/>
              <p14:nvPr/>
            </p14:nvContentPartPr>
            <p14:xfrm>
              <a:off x="3114549" y="2364148"/>
              <a:ext cx="95040" cy="56520"/>
            </p14:xfrm>
          </p:contentPart>
        </mc:Choice>
        <mc:Fallback xmlns=""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0B6B5AD9-6488-48F5-A376-FC6CEF76AA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05909" y="2355508"/>
                <a:ext cx="1126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9" name="Entrada de lápiz 68">
                <a:extLst>
                  <a:ext uri="{FF2B5EF4-FFF2-40B4-BE49-F238E27FC236}">
                    <a16:creationId xmlns:a16="http://schemas.microsoft.com/office/drawing/2014/main" id="{82A959CA-A84D-4813-A87F-D076B2478EF3}"/>
                  </a:ext>
                </a:extLst>
              </p14:cNvPr>
              <p14:cNvContentPartPr/>
              <p14:nvPr/>
            </p14:nvContentPartPr>
            <p14:xfrm>
              <a:off x="2210589" y="2721988"/>
              <a:ext cx="101160" cy="128160"/>
            </p14:xfrm>
          </p:contentPart>
        </mc:Choice>
        <mc:Fallback xmlns="">
          <p:pic>
            <p:nvPicPr>
              <p:cNvPr id="69" name="Entrada de lápiz 68">
                <a:extLst>
                  <a:ext uri="{FF2B5EF4-FFF2-40B4-BE49-F238E27FC236}">
                    <a16:creationId xmlns:a16="http://schemas.microsoft.com/office/drawing/2014/main" id="{82A959CA-A84D-4813-A87F-D076B2478E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1589" y="2713348"/>
                <a:ext cx="11880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0" name="Entrada de lápiz 69">
                <a:extLst>
                  <a:ext uri="{FF2B5EF4-FFF2-40B4-BE49-F238E27FC236}">
                    <a16:creationId xmlns:a16="http://schemas.microsoft.com/office/drawing/2014/main" id="{4FBD1C75-918C-4D82-8C5D-5D427C014EE1}"/>
                  </a:ext>
                </a:extLst>
              </p14:cNvPr>
              <p14:cNvContentPartPr/>
              <p14:nvPr/>
            </p14:nvContentPartPr>
            <p14:xfrm>
              <a:off x="2332269" y="2770228"/>
              <a:ext cx="118080" cy="85320"/>
            </p14:xfrm>
          </p:contentPart>
        </mc:Choice>
        <mc:Fallback xmlns="">
          <p:pic>
            <p:nvPicPr>
              <p:cNvPr id="70" name="Entrada de lápiz 69">
                <a:extLst>
                  <a:ext uri="{FF2B5EF4-FFF2-40B4-BE49-F238E27FC236}">
                    <a16:creationId xmlns:a16="http://schemas.microsoft.com/office/drawing/2014/main" id="{4FBD1C75-918C-4D82-8C5D-5D427C014E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629" y="2761588"/>
                <a:ext cx="1357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6" name="Entrada de lápiz 65">
                <a:extLst>
                  <a:ext uri="{FF2B5EF4-FFF2-40B4-BE49-F238E27FC236}">
                    <a16:creationId xmlns:a16="http://schemas.microsoft.com/office/drawing/2014/main" id="{C541548F-91DB-410C-B8A8-EE227AA6F58C}"/>
                  </a:ext>
                </a:extLst>
              </p14:cNvPr>
              <p14:cNvContentPartPr/>
              <p14:nvPr/>
            </p14:nvContentPartPr>
            <p14:xfrm>
              <a:off x="3139029" y="2441548"/>
              <a:ext cx="23040" cy="215280"/>
            </p14:xfrm>
          </p:contentPart>
        </mc:Choice>
        <mc:Fallback xmlns="">
          <p:pic>
            <p:nvPicPr>
              <p:cNvPr id="66" name="Entrada de lápiz 65">
                <a:extLst>
                  <a:ext uri="{FF2B5EF4-FFF2-40B4-BE49-F238E27FC236}">
                    <a16:creationId xmlns:a16="http://schemas.microsoft.com/office/drawing/2014/main" id="{C541548F-91DB-410C-B8A8-EE227AA6F5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30029" y="2432548"/>
                <a:ext cx="406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7" name="Entrada de lápiz 66">
                <a:extLst>
                  <a:ext uri="{FF2B5EF4-FFF2-40B4-BE49-F238E27FC236}">
                    <a16:creationId xmlns:a16="http://schemas.microsoft.com/office/drawing/2014/main" id="{1B8608B1-D571-4A24-8AC4-F95CD89FF37E}"/>
                  </a:ext>
                </a:extLst>
              </p14:cNvPr>
              <p14:cNvContentPartPr/>
              <p14:nvPr/>
            </p14:nvContentPartPr>
            <p14:xfrm>
              <a:off x="2768229" y="2672668"/>
              <a:ext cx="724680" cy="38160"/>
            </p14:xfrm>
          </p:contentPart>
        </mc:Choice>
        <mc:Fallback xmlns="">
          <p:pic>
            <p:nvPicPr>
              <p:cNvPr id="67" name="Entrada de lápiz 66">
                <a:extLst>
                  <a:ext uri="{FF2B5EF4-FFF2-40B4-BE49-F238E27FC236}">
                    <a16:creationId xmlns:a16="http://schemas.microsoft.com/office/drawing/2014/main" id="{1B8608B1-D571-4A24-8AC4-F95CD89FF37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59229" y="2663668"/>
                <a:ext cx="7423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8" name="Entrada de lápiz 67">
                <a:extLst>
                  <a:ext uri="{FF2B5EF4-FFF2-40B4-BE49-F238E27FC236}">
                    <a16:creationId xmlns:a16="http://schemas.microsoft.com/office/drawing/2014/main" id="{52F5B70F-E920-4066-BFAB-3068982A4D89}"/>
                  </a:ext>
                </a:extLst>
              </p14:cNvPr>
              <p14:cNvContentPartPr/>
              <p14:nvPr/>
            </p14:nvContentPartPr>
            <p14:xfrm>
              <a:off x="3064509" y="2801188"/>
              <a:ext cx="135720" cy="9360"/>
            </p14:xfrm>
          </p:contentPart>
        </mc:Choice>
        <mc:Fallback xmlns="">
          <p:pic>
            <p:nvPicPr>
              <p:cNvPr id="68" name="Entrada de lápiz 67">
                <a:extLst>
                  <a:ext uri="{FF2B5EF4-FFF2-40B4-BE49-F238E27FC236}">
                    <a16:creationId xmlns:a16="http://schemas.microsoft.com/office/drawing/2014/main" id="{52F5B70F-E920-4066-BFAB-3068982A4D8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55869" y="2792188"/>
                <a:ext cx="1533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1" name="Entrada de lápiz 70">
                <a:extLst>
                  <a:ext uri="{FF2B5EF4-FFF2-40B4-BE49-F238E27FC236}">
                    <a16:creationId xmlns:a16="http://schemas.microsoft.com/office/drawing/2014/main" id="{B241694B-B47E-41A5-AF3A-A9A866C21F67}"/>
                  </a:ext>
                </a:extLst>
              </p14:cNvPr>
              <p14:cNvContentPartPr/>
              <p14:nvPr/>
            </p14:nvContentPartPr>
            <p14:xfrm>
              <a:off x="3123189" y="2845108"/>
              <a:ext cx="28080" cy="245520"/>
            </p14:xfrm>
          </p:contentPart>
        </mc:Choice>
        <mc:Fallback xmlns="">
          <p:pic>
            <p:nvPicPr>
              <p:cNvPr id="71" name="Entrada de lápiz 70">
                <a:extLst>
                  <a:ext uri="{FF2B5EF4-FFF2-40B4-BE49-F238E27FC236}">
                    <a16:creationId xmlns:a16="http://schemas.microsoft.com/office/drawing/2014/main" id="{B241694B-B47E-41A5-AF3A-A9A866C21F6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14549" y="2836108"/>
                <a:ext cx="4572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Entrada de lápiz 73">
                <a:extLst>
                  <a:ext uri="{FF2B5EF4-FFF2-40B4-BE49-F238E27FC236}">
                    <a16:creationId xmlns:a16="http://schemas.microsoft.com/office/drawing/2014/main" id="{4AF1FB3B-C3F8-4D7F-B6BF-65B509566F16}"/>
                  </a:ext>
                </a:extLst>
              </p14:cNvPr>
              <p14:cNvContentPartPr/>
              <p14:nvPr/>
            </p14:nvContentPartPr>
            <p14:xfrm>
              <a:off x="4232709" y="2382868"/>
              <a:ext cx="37800" cy="270360"/>
            </p14:xfrm>
          </p:contentPart>
        </mc:Choice>
        <mc:Fallback xmlns="">
          <p:pic>
            <p:nvPicPr>
              <p:cNvPr id="74" name="Entrada de lápiz 73">
                <a:extLst>
                  <a:ext uri="{FF2B5EF4-FFF2-40B4-BE49-F238E27FC236}">
                    <a16:creationId xmlns:a16="http://schemas.microsoft.com/office/drawing/2014/main" id="{4AF1FB3B-C3F8-4D7F-B6BF-65B509566F1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24069" y="2374228"/>
                <a:ext cx="5544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5" name="Entrada de lápiz 74">
                <a:extLst>
                  <a:ext uri="{FF2B5EF4-FFF2-40B4-BE49-F238E27FC236}">
                    <a16:creationId xmlns:a16="http://schemas.microsoft.com/office/drawing/2014/main" id="{6A933CDC-7C90-4A57-B359-DFD4002B593E}"/>
                  </a:ext>
                </a:extLst>
              </p14:cNvPr>
              <p14:cNvContentPartPr/>
              <p14:nvPr/>
            </p14:nvContentPartPr>
            <p14:xfrm>
              <a:off x="4161069" y="2652868"/>
              <a:ext cx="176400" cy="15840"/>
            </p14:xfrm>
          </p:contentPart>
        </mc:Choice>
        <mc:Fallback xmlns="">
          <p:pic>
            <p:nvPicPr>
              <p:cNvPr id="75" name="Entrada de lápiz 74">
                <a:extLst>
                  <a:ext uri="{FF2B5EF4-FFF2-40B4-BE49-F238E27FC236}">
                    <a16:creationId xmlns:a16="http://schemas.microsoft.com/office/drawing/2014/main" id="{6A933CDC-7C90-4A57-B359-DFD4002B593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52429" y="2644228"/>
                <a:ext cx="1940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Entrada de lápiz 75">
                <a:extLst>
                  <a:ext uri="{FF2B5EF4-FFF2-40B4-BE49-F238E27FC236}">
                    <a16:creationId xmlns:a16="http://schemas.microsoft.com/office/drawing/2014/main" id="{6C045B63-30B7-4092-AC4A-492E637D451F}"/>
                  </a:ext>
                </a:extLst>
              </p14:cNvPr>
              <p14:cNvContentPartPr/>
              <p14:nvPr/>
            </p14:nvContentPartPr>
            <p14:xfrm>
              <a:off x="3799269" y="2725948"/>
              <a:ext cx="1000080" cy="61560"/>
            </p14:xfrm>
          </p:contentPart>
        </mc:Choice>
        <mc:Fallback xmlns="">
          <p:pic>
            <p:nvPicPr>
              <p:cNvPr id="76" name="Entrada de lápiz 75">
                <a:extLst>
                  <a:ext uri="{FF2B5EF4-FFF2-40B4-BE49-F238E27FC236}">
                    <a16:creationId xmlns:a16="http://schemas.microsoft.com/office/drawing/2014/main" id="{6C045B63-30B7-4092-AC4A-492E637D451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90629" y="2717308"/>
                <a:ext cx="10177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8" name="Entrada de lápiz 77">
                <a:extLst>
                  <a:ext uri="{FF2B5EF4-FFF2-40B4-BE49-F238E27FC236}">
                    <a16:creationId xmlns:a16="http://schemas.microsoft.com/office/drawing/2014/main" id="{D054F144-A300-492B-BDC7-331F5397EAA1}"/>
                  </a:ext>
                </a:extLst>
              </p14:cNvPr>
              <p14:cNvContentPartPr/>
              <p14:nvPr/>
            </p14:nvContentPartPr>
            <p14:xfrm>
              <a:off x="4936869" y="2489788"/>
              <a:ext cx="151560" cy="214200"/>
            </p14:xfrm>
          </p:contentPart>
        </mc:Choice>
        <mc:Fallback xmlns="">
          <p:pic>
            <p:nvPicPr>
              <p:cNvPr id="78" name="Entrada de lápiz 77">
                <a:extLst>
                  <a:ext uri="{FF2B5EF4-FFF2-40B4-BE49-F238E27FC236}">
                    <a16:creationId xmlns:a16="http://schemas.microsoft.com/office/drawing/2014/main" id="{D054F144-A300-492B-BDC7-331F5397EAA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28229" y="2481148"/>
                <a:ext cx="1692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9" name="Entrada de lápiz 78">
                <a:extLst>
                  <a:ext uri="{FF2B5EF4-FFF2-40B4-BE49-F238E27FC236}">
                    <a16:creationId xmlns:a16="http://schemas.microsoft.com/office/drawing/2014/main" id="{10D30F96-023E-44AE-B3B6-B9A780E8E3F5}"/>
                  </a:ext>
                </a:extLst>
              </p14:cNvPr>
              <p14:cNvContentPartPr/>
              <p14:nvPr/>
            </p14:nvContentPartPr>
            <p14:xfrm>
              <a:off x="5144589" y="2569708"/>
              <a:ext cx="171720" cy="126000"/>
            </p14:xfrm>
          </p:contentPart>
        </mc:Choice>
        <mc:Fallback xmlns="">
          <p:pic>
            <p:nvPicPr>
              <p:cNvPr id="79" name="Entrada de lápiz 78">
                <a:extLst>
                  <a:ext uri="{FF2B5EF4-FFF2-40B4-BE49-F238E27FC236}">
                    <a16:creationId xmlns:a16="http://schemas.microsoft.com/office/drawing/2014/main" id="{10D30F96-023E-44AE-B3B6-B9A780E8E3F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35589" y="2560708"/>
                <a:ext cx="18936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0" name="Entrada de lápiz 79">
                <a:extLst>
                  <a:ext uri="{FF2B5EF4-FFF2-40B4-BE49-F238E27FC236}">
                    <a16:creationId xmlns:a16="http://schemas.microsoft.com/office/drawing/2014/main" id="{5A187505-2B46-42C5-AABD-0E09C13D0338}"/>
                  </a:ext>
                </a:extLst>
              </p14:cNvPr>
              <p14:cNvContentPartPr/>
              <p14:nvPr/>
            </p14:nvContentPartPr>
            <p14:xfrm>
              <a:off x="4225149" y="2814148"/>
              <a:ext cx="23760" cy="285120"/>
            </p14:xfrm>
          </p:contentPart>
        </mc:Choice>
        <mc:Fallback xmlns="">
          <p:pic>
            <p:nvPicPr>
              <p:cNvPr id="80" name="Entrada de lápiz 79">
                <a:extLst>
                  <a:ext uri="{FF2B5EF4-FFF2-40B4-BE49-F238E27FC236}">
                    <a16:creationId xmlns:a16="http://schemas.microsoft.com/office/drawing/2014/main" id="{5A187505-2B46-42C5-AABD-0E09C13D033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16509" y="2805508"/>
                <a:ext cx="4140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2" name="Entrada de lápiz 81">
                <a:extLst>
                  <a:ext uri="{FF2B5EF4-FFF2-40B4-BE49-F238E27FC236}">
                    <a16:creationId xmlns:a16="http://schemas.microsoft.com/office/drawing/2014/main" id="{E64FCA8A-B06B-4C30-8AF6-D2E4D979CFF5}"/>
                  </a:ext>
                </a:extLst>
              </p14:cNvPr>
              <p14:cNvContentPartPr/>
              <p14:nvPr/>
            </p14:nvContentPartPr>
            <p14:xfrm>
              <a:off x="1040229" y="1467028"/>
              <a:ext cx="3209400" cy="1657800"/>
            </p14:xfrm>
          </p:contentPart>
        </mc:Choice>
        <mc:Fallback xmlns="">
          <p:pic>
            <p:nvPicPr>
              <p:cNvPr id="82" name="Entrada de lápiz 81">
                <a:extLst>
                  <a:ext uri="{FF2B5EF4-FFF2-40B4-BE49-F238E27FC236}">
                    <a16:creationId xmlns:a16="http://schemas.microsoft.com/office/drawing/2014/main" id="{E64FCA8A-B06B-4C30-8AF6-D2E4D979CFF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31589" y="1458388"/>
                <a:ext cx="3227040" cy="16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0" name="Entrada de lápiz 99">
                <a:extLst>
                  <a:ext uri="{FF2B5EF4-FFF2-40B4-BE49-F238E27FC236}">
                    <a16:creationId xmlns:a16="http://schemas.microsoft.com/office/drawing/2014/main" id="{67045706-7AEE-48B7-81FF-2E315267C962}"/>
                  </a:ext>
                </a:extLst>
              </p14:cNvPr>
              <p14:cNvContentPartPr/>
              <p14:nvPr/>
            </p14:nvContentPartPr>
            <p14:xfrm>
              <a:off x="4401549" y="2315548"/>
              <a:ext cx="135360" cy="114840"/>
            </p14:xfrm>
          </p:contentPart>
        </mc:Choice>
        <mc:Fallback xmlns="">
          <p:pic>
            <p:nvPicPr>
              <p:cNvPr id="100" name="Entrada de lápiz 99">
                <a:extLst>
                  <a:ext uri="{FF2B5EF4-FFF2-40B4-BE49-F238E27FC236}">
                    <a16:creationId xmlns:a16="http://schemas.microsoft.com/office/drawing/2014/main" id="{67045706-7AEE-48B7-81FF-2E315267C96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92549" y="2306908"/>
                <a:ext cx="1530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1" name="Entrada de lápiz 100">
                <a:extLst>
                  <a:ext uri="{FF2B5EF4-FFF2-40B4-BE49-F238E27FC236}">
                    <a16:creationId xmlns:a16="http://schemas.microsoft.com/office/drawing/2014/main" id="{14F45969-FB64-4486-B922-E8AF903615A4}"/>
                  </a:ext>
                </a:extLst>
              </p14:cNvPr>
              <p14:cNvContentPartPr/>
              <p14:nvPr/>
            </p14:nvContentPartPr>
            <p14:xfrm>
              <a:off x="4378869" y="1841068"/>
              <a:ext cx="106560" cy="117000"/>
            </p14:xfrm>
          </p:contentPart>
        </mc:Choice>
        <mc:Fallback xmlns="">
          <p:pic>
            <p:nvPicPr>
              <p:cNvPr id="101" name="Entrada de lápiz 100">
                <a:extLst>
                  <a:ext uri="{FF2B5EF4-FFF2-40B4-BE49-F238E27FC236}">
                    <a16:creationId xmlns:a16="http://schemas.microsoft.com/office/drawing/2014/main" id="{14F45969-FB64-4486-B922-E8AF903615A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69869" y="1832068"/>
                <a:ext cx="1242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2" name="Entrada de lápiz 101">
                <a:extLst>
                  <a:ext uri="{FF2B5EF4-FFF2-40B4-BE49-F238E27FC236}">
                    <a16:creationId xmlns:a16="http://schemas.microsoft.com/office/drawing/2014/main" id="{D0DB6E20-50C5-4380-8A2C-07407806E23D}"/>
                  </a:ext>
                </a:extLst>
              </p14:cNvPr>
              <p14:cNvContentPartPr/>
              <p14:nvPr/>
            </p14:nvContentPartPr>
            <p14:xfrm>
              <a:off x="2774709" y="1874908"/>
              <a:ext cx="136080" cy="109440"/>
            </p14:xfrm>
          </p:contentPart>
        </mc:Choice>
        <mc:Fallback xmlns="">
          <p:pic>
            <p:nvPicPr>
              <p:cNvPr id="102" name="Entrada de lápiz 101">
                <a:extLst>
                  <a:ext uri="{FF2B5EF4-FFF2-40B4-BE49-F238E27FC236}">
                    <a16:creationId xmlns:a16="http://schemas.microsoft.com/office/drawing/2014/main" id="{D0DB6E20-50C5-4380-8A2C-07407806E23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65709" y="1865908"/>
                <a:ext cx="1537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3" name="Entrada de lápiz 102">
                <a:extLst>
                  <a:ext uri="{FF2B5EF4-FFF2-40B4-BE49-F238E27FC236}">
                    <a16:creationId xmlns:a16="http://schemas.microsoft.com/office/drawing/2014/main" id="{D8595F50-0CA7-4A06-97D1-E3EB0E4F68CA}"/>
                  </a:ext>
                </a:extLst>
              </p14:cNvPr>
              <p14:cNvContentPartPr/>
              <p14:nvPr/>
            </p14:nvContentPartPr>
            <p14:xfrm>
              <a:off x="2781189" y="2326348"/>
              <a:ext cx="146880" cy="113400"/>
            </p14:xfrm>
          </p:contentPart>
        </mc:Choice>
        <mc:Fallback xmlns="">
          <p:pic>
            <p:nvPicPr>
              <p:cNvPr id="103" name="Entrada de lápiz 102">
                <a:extLst>
                  <a:ext uri="{FF2B5EF4-FFF2-40B4-BE49-F238E27FC236}">
                    <a16:creationId xmlns:a16="http://schemas.microsoft.com/office/drawing/2014/main" id="{D8595F50-0CA7-4A06-97D1-E3EB0E4F68C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72189" y="2317708"/>
                <a:ext cx="164520" cy="13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upo 108">
            <a:extLst>
              <a:ext uri="{FF2B5EF4-FFF2-40B4-BE49-F238E27FC236}">
                <a16:creationId xmlns:a16="http://schemas.microsoft.com/office/drawing/2014/main" id="{3961582D-43B7-435C-8123-75F0A6F0123F}"/>
              </a:ext>
            </a:extLst>
          </p:cNvPr>
          <p:cNvGrpSpPr/>
          <p:nvPr/>
        </p:nvGrpSpPr>
        <p:grpSpPr>
          <a:xfrm>
            <a:off x="3771909" y="1649188"/>
            <a:ext cx="213840" cy="492480"/>
            <a:chOff x="3771909" y="1649188"/>
            <a:chExt cx="21384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6774DE9D-A021-4680-97F4-891492668F8D}"/>
                    </a:ext>
                  </a:extLst>
                </p14:cNvPr>
                <p14:cNvContentPartPr/>
                <p14:nvPr/>
              </p14:nvContentPartPr>
              <p14:xfrm>
                <a:off x="3886029" y="1744588"/>
                <a:ext cx="70560" cy="39708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6774DE9D-A021-4680-97F4-891492668F8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77389" y="1735948"/>
                  <a:ext cx="882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2883673B-B0D8-418D-B6AC-17F7E54263E0}"/>
                    </a:ext>
                  </a:extLst>
                </p14:cNvPr>
                <p14:cNvContentPartPr/>
                <p14:nvPr/>
              </p14:nvContentPartPr>
              <p14:xfrm>
                <a:off x="3771909" y="1649188"/>
                <a:ext cx="213840" cy="18360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2883673B-B0D8-418D-B6AC-17F7E54263E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62909" y="1640548"/>
                  <a:ext cx="23148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FBAA1FA8-4F22-4E94-852A-F2DA129D7D5E}"/>
              </a:ext>
            </a:extLst>
          </p:cNvPr>
          <p:cNvGrpSpPr/>
          <p:nvPr/>
        </p:nvGrpSpPr>
        <p:grpSpPr>
          <a:xfrm>
            <a:off x="3765069" y="2264428"/>
            <a:ext cx="270720" cy="199800"/>
            <a:chOff x="3765069" y="2264428"/>
            <a:chExt cx="270720" cy="1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C8E4FA7D-A574-4CDD-90C3-2FD4F59C0F99}"/>
                    </a:ext>
                  </a:extLst>
                </p14:cNvPr>
                <p14:cNvContentPartPr/>
                <p14:nvPr/>
              </p14:nvContentPartPr>
              <p14:xfrm>
                <a:off x="3765069" y="2264428"/>
                <a:ext cx="105120" cy="16020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C8E4FA7D-A574-4CDD-90C3-2FD4F59C0F9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56069" y="2255788"/>
                  <a:ext cx="1227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A4C86E09-8B71-4AE8-ACE1-E4ABB48B39C1}"/>
                    </a:ext>
                  </a:extLst>
                </p14:cNvPr>
                <p14:cNvContentPartPr/>
                <p14:nvPr/>
              </p14:nvContentPartPr>
              <p14:xfrm>
                <a:off x="3910149" y="2362348"/>
                <a:ext cx="125640" cy="10188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A4C86E09-8B71-4AE8-ACE1-E4ABB48B39C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01149" y="2353348"/>
                  <a:ext cx="14328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o 120">
            <a:extLst>
              <a:ext uri="{FF2B5EF4-FFF2-40B4-BE49-F238E27FC236}">
                <a16:creationId xmlns:a16="http://schemas.microsoft.com/office/drawing/2014/main" id="{720EB7FF-D931-43AD-8E2A-063732FC1599}"/>
              </a:ext>
            </a:extLst>
          </p:cNvPr>
          <p:cNvGrpSpPr/>
          <p:nvPr/>
        </p:nvGrpSpPr>
        <p:grpSpPr>
          <a:xfrm>
            <a:off x="318789" y="87868"/>
            <a:ext cx="6044760" cy="2293920"/>
            <a:chOff x="318789" y="87868"/>
            <a:chExt cx="6044760" cy="229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A12C2855-F778-4E80-A655-98CC6463D3D6}"/>
                    </a:ext>
                  </a:extLst>
                </p14:cNvPr>
                <p14:cNvContentPartPr/>
                <p14:nvPr/>
              </p14:nvContentPartPr>
              <p14:xfrm>
                <a:off x="882189" y="210628"/>
                <a:ext cx="190800" cy="25668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A12C2855-F778-4E80-A655-98CC6463D3D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73549" y="201988"/>
                  <a:ext cx="2084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F1911C6A-9988-41A6-BE74-DEC90623422D}"/>
                    </a:ext>
                  </a:extLst>
                </p14:cNvPr>
                <p14:cNvContentPartPr/>
                <p14:nvPr/>
              </p14:nvContentPartPr>
              <p14:xfrm>
                <a:off x="1076589" y="282988"/>
                <a:ext cx="61560" cy="1656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F1911C6A-9988-41A6-BE74-DEC90623422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67589" y="273988"/>
                  <a:ext cx="79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F2A1BEF0-3CE4-487E-A13E-DCC53144898B}"/>
                    </a:ext>
                  </a:extLst>
                </p14:cNvPr>
                <p14:cNvContentPartPr/>
                <p14:nvPr/>
              </p14:nvContentPartPr>
              <p14:xfrm>
                <a:off x="1083429" y="179308"/>
                <a:ext cx="71640" cy="5184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F2A1BEF0-3CE4-487E-A13E-DCC53144898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74789" y="170308"/>
                  <a:ext cx="892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134F1AA7-EF7D-461A-827B-D4CB12C41B00}"/>
                    </a:ext>
                  </a:extLst>
                </p14:cNvPr>
                <p14:cNvContentPartPr/>
                <p14:nvPr/>
              </p14:nvContentPartPr>
              <p14:xfrm>
                <a:off x="1222749" y="87868"/>
                <a:ext cx="214920" cy="38124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134F1AA7-EF7D-461A-827B-D4CB12C41B0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14109" y="79228"/>
                  <a:ext cx="2325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A2E745E1-0322-4B12-B041-D344AD89FA16}"/>
                    </a:ext>
                  </a:extLst>
                </p14:cNvPr>
                <p14:cNvContentPartPr/>
                <p14:nvPr/>
              </p14:nvContentPartPr>
              <p14:xfrm>
                <a:off x="1639269" y="240868"/>
                <a:ext cx="238680" cy="1846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A2E745E1-0322-4B12-B041-D344AD89FA1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30269" y="232228"/>
                  <a:ext cx="256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AF82EF01-D414-46AB-B614-B8F6734434BE}"/>
                    </a:ext>
                  </a:extLst>
                </p14:cNvPr>
                <p14:cNvContentPartPr/>
                <p14:nvPr/>
              </p14:nvContentPartPr>
              <p14:xfrm>
                <a:off x="1890909" y="259228"/>
                <a:ext cx="138960" cy="15228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AF82EF01-D414-46AB-B614-B8F6734434B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82269" y="250228"/>
                  <a:ext cx="1566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DD47C179-FBF6-4413-A5D3-53540FD73A7D}"/>
                    </a:ext>
                  </a:extLst>
                </p14:cNvPr>
                <p14:cNvContentPartPr/>
                <p14:nvPr/>
              </p14:nvContentPartPr>
              <p14:xfrm>
                <a:off x="2124909" y="239428"/>
                <a:ext cx="83520" cy="1922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DD47C179-FBF6-4413-A5D3-53540FD73A7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15909" y="230428"/>
                  <a:ext cx="101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FB3F11DD-F0B6-4D69-956C-C314D848B3B4}"/>
                    </a:ext>
                  </a:extLst>
                </p14:cNvPr>
                <p14:cNvContentPartPr/>
                <p14:nvPr/>
              </p14:nvContentPartPr>
              <p14:xfrm>
                <a:off x="2021949" y="217468"/>
                <a:ext cx="180000" cy="856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FB3F11DD-F0B6-4D69-956C-C314D848B3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12949" y="208828"/>
                  <a:ext cx="1976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3E1F5B09-FFF9-4066-B2B6-FE782371830A}"/>
                    </a:ext>
                  </a:extLst>
                </p14:cNvPr>
                <p14:cNvContentPartPr/>
                <p14:nvPr/>
              </p14:nvContentPartPr>
              <p14:xfrm>
                <a:off x="2238309" y="277948"/>
                <a:ext cx="218160" cy="1436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3E1F5B09-FFF9-4066-B2B6-FE782371830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29669" y="269308"/>
                  <a:ext cx="2358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AD79D869-2E65-477E-A597-41724C11F4BB}"/>
                    </a:ext>
                  </a:extLst>
                </p14:cNvPr>
                <p14:cNvContentPartPr/>
                <p14:nvPr/>
              </p14:nvContentPartPr>
              <p14:xfrm>
                <a:off x="2432349" y="221788"/>
                <a:ext cx="250200" cy="1821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AD79D869-2E65-477E-A597-41724C11F4B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23349" y="212788"/>
                  <a:ext cx="2678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524A9652-CD2F-40F1-8C3E-2546BEF2E621}"/>
                    </a:ext>
                  </a:extLst>
                </p14:cNvPr>
                <p14:cNvContentPartPr/>
                <p14:nvPr/>
              </p14:nvContentPartPr>
              <p14:xfrm>
                <a:off x="2649789" y="187948"/>
                <a:ext cx="193320" cy="32940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524A9652-CD2F-40F1-8C3E-2546BEF2E6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41149" y="179308"/>
                  <a:ext cx="2109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A8AA921F-B83D-44B4-8BEB-FE83B9FC8C1B}"/>
                    </a:ext>
                  </a:extLst>
                </p14:cNvPr>
                <p14:cNvContentPartPr/>
                <p14:nvPr/>
              </p14:nvContentPartPr>
              <p14:xfrm>
                <a:off x="2858589" y="201628"/>
                <a:ext cx="223560" cy="1515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A8AA921F-B83D-44B4-8BEB-FE83B9FC8C1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49589" y="192628"/>
                  <a:ext cx="241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C7D9E843-B75A-4D48-8DF2-16BBF8C2A6FD}"/>
                    </a:ext>
                  </a:extLst>
                </p14:cNvPr>
                <p14:cNvContentPartPr/>
                <p14:nvPr/>
              </p14:nvContentPartPr>
              <p14:xfrm>
                <a:off x="3579309" y="201628"/>
                <a:ext cx="40320" cy="1004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C7D9E843-B75A-4D48-8DF2-16BBF8C2A6F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70309" y="192628"/>
                  <a:ext cx="57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D1B1C281-1BCB-43A6-8CFC-D63E26AB64EA}"/>
                    </a:ext>
                  </a:extLst>
                </p14:cNvPr>
                <p14:cNvContentPartPr/>
                <p14:nvPr/>
              </p14:nvContentPartPr>
              <p14:xfrm>
                <a:off x="3494349" y="173548"/>
                <a:ext cx="232560" cy="15588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D1B1C281-1BCB-43A6-8CFC-D63E26AB64E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85709" y="164908"/>
                  <a:ext cx="250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BE256AF4-C8EA-444B-9A57-E55EF412AF1D}"/>
                    </a:ext>
                  </a:extLst>
                </p14:cNvPr>
                <p14:cNvContentPartPr/>
                <p14:nvPr/>
              </p14:nvContentPartPr>
              <p14:xfrm>
                <a:off x="3799629" y="162748"/>
                <a:ext cx="89280" cy="1357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BE256AF4-C8EA-444B-9A57-E55EF412AF1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90989" y="153748"/>
                  <a:ext cx="106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1331B38C-D920-44A2-B301-0AC49B666A27}"/>
                    </a:ext>
                  </a:extLst>
                </p14:cNvPr>
                <p14:cNvContentPartPr/>
                <p14:nvPr/>
              </p14:nvContentPartPr>
              <p14:xfrm>
                <a:off x="4246389" y="215668"/>
                <a:ext cx="185760" cy="1087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1331B38C-D920-44A2-B301-0AC49B666A2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37389" y="206668"/>
                  <a:ext cx="2034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42327842-03D2-42EA-BD4F-CBD247C19831}"/>
                    </a:ext>
                  </a:extLst>
                </p14:cNvPr>
                <p14:cNvContentPartPr/>
                <p14:nvPr/>
              </p14:nvContentPartPr>
              <p14:xfrm>
                <a:off x="4526109" y="163108"/>
                <a:ext cx="49320" cy="1393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42327842-03D2-42EA-BD4F-CBD247C1983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17109" y="154468"/>
                  <a:ext cx="66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8FA40EA2-DF72-4C89-9D9A-2089B6FB4681}"/>
                    </a:ext>
                  </a:extLst>
                </p14:cNvPr>
                <p14:cNvContentPartPr/>
                <p14:nvPr/>
              </p14:nvContentPartPr>
              <p14:xfrm>
                <a:off x="4393989" y="167428"/>
                <a:ext cx="271800" cy="3816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8FA40EA2-DF72-4C89-9D9A-2089B6FB468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384989" y="158428"/>
                  <a:ext cx="2894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565E9049-585A-4893-8AA7-4D81C5FB887A}"/>
                    </a:ext>
                  </a:extLst>
                </p14:cNvPr>
                <p14:cNvContentPartPr/>
                <p14:nvPr/>
              </p14:nvContentPartPr>
              <p14:xfrm>
                <a:off x="4495149" y="242668"/>
                <a:ext cx="151560" cy="90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565E9049-585A-4893-8AA7-4D81C5FB887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86509" y="234028"/>
                  <a:ext cx="1692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F390E8BE-F679-4700-AC9C-13F49463A808}"/>
                    </a:ext>
                  </a:extLst>
                </p14:cNvPr>
                <p14:cNvContentPartPr/>
                <p14:nvPr/>
              </p14:nvContentPartPr>
              <p14:xfrm>
                <a:off x="4777749" y="172828"/>
                <a:ext cx="56160" cy="1252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F390E8BE-F679-4700-AC9C-13F49463A80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68749" y="163828"/>
                  <a:ext cx="738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6ACE9B7B-5847-45B4-91F7-13DC982FB74D}"/>
                    </a:ext>
                  </a:extLst>
                </p14:cNvPr>
                <p14:cNvContentPartPr/>
                <p14:nvPr/>
              </p14:nvContentPartPr>
              <p14:xfrm>
                <a:off x="4632309" y="147268"/>
                <a:ext cx="223920" cy="370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6ACE9B7B-5847-45B4-91F7-13DC982FB74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23669" y="138268"/>
                  <a:ext cx="2415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84060585-5FAC-47F2-BD24-0FEC2CB14871}"/>
                    </a:ext>
                  </a:extLst>
                </p14:cNvPr>
                <p14:cNvContentPartPr/>
                <p14:nvPr/>
              </p14:nvContentPartPr>
              <p14:xfrm>
                <a:off x="4662909" y="216388"/>
                <a:ext cx="360720" cy="14760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84060585-5FAC-47F2-BD24-0FEC2CB1487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653909" y="207388"/>
                  <a:ext cx="378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EBC4A3EE-CE7C-4B74-8B85-3818D7EE9A12}"/>
                    </a:ext>
                  </a:extLst>
                </p14:cNvPr>
                <p14:cNvContentPartPr/>
                <p14:nvPr/>
              </p14:nvContentPartPr>
              <p14:xfrm>
                <a:off x="5326389" y="179668"/>
                <a:ext cx="29880" cy="8712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EBC4A3EE-CE7C-4B74-8B85-3818D7EE9A1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317749" y="170668"/>
                  <a:ext cx="475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70A4827E-4046-423E-ABCE-BAF8A683E623}"/>
                    </a:ext>
                  </a:extLst>
                </p14:cNvPr>
                <p14:cNvContentPartPr/>
                <p14:nvPr/>
              </p14:nvContentPartPr>
              <p14:xfrm>
                <a:off x="5184909" y="140788"/>
                <a:ext cx="280800" cy="18432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70A4827E-4046-423E-ABCE-BAF8A683E62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75909" y="131788"/>
                  <a:ext cx="2984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5E6140BB-A504-4C84-821F-07FFA04E3B49}"/>
                    </a:ext>
                  </a:extLst>
                </p14:cNvPr>
                <p14:cNvContentPartPr/>
                <p14:nvPr/>
              </p14:nvContentPartPr>
              <p14:xfrm>
                <a:off x="5538789" y="149788"/>
                <a:ext cx="129240" cy="14904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5E6140BB-A504-4C84-821F-07FFA04E3B4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30149" y="141148"/>
                  <a:ext cx="1468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67D5B270-3EA5-41AC-B1DB-AB4B5E9BB711}"/>
                    </a:ext>
                  </a:extLst>
                </p14:cNvPr>
                <p14:cNvContentPartPr/>
                <p14:nvPr/>
              </p14:nvContentPartPr>
              <p14:xfrm>
                <a:off x="5831109" y="173188"/>
                <a:ext cx="204480" cy="1292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67D5B270-3EA5-41AC-B1DB-AB4B5E9BB71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22109" y="164548"/>
                  <a:ext cx="222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6139035D-ED5D-45DA-A39F-2C1DDDC7B6ED}"/>
                    </a:ext>
                  </a:extLst>
                </p14:cNvPr>
                <p14:cNvContentPartPr/>
                <p14:nvPr/>
              </p14:nvContentPartPr>
              <p14:xfrm>
                <a:off x="6090669" y="113788"/>
                <a:ext cx="272880" cy="15228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6139035D-ED5D-45DA-A39F-2C1DDDC7B6E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82029" y="104788"/>
                  <a:ext cx="290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3564E6AC-3CB8-4160-B0B6-6FFC690834CD}"/>
                    </a:ext>
                  </a:extLst>
                </p14:cNvPr>
                <p14:cNvContentPartPr/>
                <p14:nvPr/>
              </p14:nvContentPartPr>
              <p14:xfrm>
                <a:off x="817029" y="954028"/>
                <a:ext cx="474840" cy="4946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3564E6AC-3CB8-4160-B0B6-6FFC690834C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8389" y="945388"/>
                  <a:ext cx="49248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EDCCB231-7F37-4C37-9EB0-C26CA33350DA}"/>
                    </a:ext>
                  </a:extLst>
                </p14:cNvPr>
                <p14:cNvContentPartPr/>
                <p14:nvPr/>
              </p14:nvContentPartPr>
              <p14:xfrm>
                <a:off x="653589" y="1016668"/>
                <a:ext cx="16560" cy="1807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EDCCB231-7F37-4C37-9EB0-C26CA33350D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4949" y="1007668"/>
                  <a:ext cx="34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977B3B05-4F0C-4994-B26D-DFBCA681C20A}"/>
                    </a:ext>
                  </a:extLst>
                </p14:cNvPr>
                <p14:cNvContentPartPr/>
                <p14:nvPr/>
              </p14:nvContentPartPr>
              <p14:xfrm>
                <a:off x="546669" y="1123588"/>
                <a:ext cx="198720" cy="3312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977B3B05-4F0C-4994-B26D-DFBCA681C20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7669" y="1114588"/>
                  <a:ext cx="2163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19B8A525-773D-45B6-8E2C-44FCB8383FBB}"/>
                    </a:ext>
                  </a:extLst>
                </p14:cNvPr>
                <p14:cNvContentPartPr/>
                <p14:nvPr/>
              </p14:nvContentPartPr>
              <p14:xfrm>
                <a:off x="318789" y="1359748"/>
                <a:ext cx="145440" cy="1569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19B8A525-773D-45B6-8E2C-44FCB8383FB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10149" y="1350748"/>
                  <a:ext cx="1630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FACC94B0-025C-475D-B447-46F564A718EF}"/>
                    </a:ext>
                  </a:extLst>
                </p14:cNvPr>
                <p14:cNvContentPartPr/>
                <p14:nvPr/>
              </p14:nvContentPartPr>
              <p14:xfrm>
                <a:off x="551709" y="1415908"/>
                <a:ext cx="36360" cy="1123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FACC94B0-025C-475D-B447-46F564A718E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3069" y="1406908"/>
                  <a:ext cx="54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79D9D470-D61A-4700-BD77-F461E811D4A1}"/>
                    </a:ext>
                  </a:extLst>
                </p14:cNvPr>
                <p14:cNvContentPartPr/>
                <p14:nvPr/>
              </p14:nvContentPartPr>
              <p14:xfrm>
                <a:off x="569349" y="1385308"/>
                <a:ext cx="32040" cy="4752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79D9D470-D61A-4700-BD77-F461E811D4A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0709" y="1376308"/>
                  <a:ext cx="496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3C5F3F8A-D2C7-4EB0-BDD9-A9AFC6408B86}"/>
                    </a:ext>
                  </a:extLst>
                </p14:cNvPr>
                <p14:cNvContentPartPr/>
                <p14:nvPr/>
              </p14:nvContentPartPr>
              <p14:xfrm>
                <a:off x="4631229" y="1253908"/>
                <a:ext cx="49680" cy="11628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3C5F3F8A-D2C7-4EB0-BDD9-A9AFC6408B8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22229" y="1245268"/>
                  <a:ext cx="67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04C0B68E-E817-4355-BFB8-461DD8FBCFBB}"/>
                    </a:ext>
                  </a:extLst>
                </p14:cNvPr>
                <p14:cNvContentPartPr/>
                <p14:nvPr/>
              </p14:nvContentPartPr>
              <p14:xfrm>
                <a:off x="4726989" y="1275148"/>
                <a:ext cx="134640" cy="9828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04C0B68E-E817-4355-BFB8-461DD8FBCFB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18349" y="1266508"/>
                  <a:ext cx="1522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CED5D1F0-F207-4E4F-B36E-8E88C4FC4635}"/>
                    </a:ext>
                  </a:extLst>
                </p14:cNvPr>
                <p14:cNvContentPartPr/>
                <p14:nvPr/>
              </p14:nvContentPartPr>
              <p14:xfrm>
                <a:off x="4899789" y="1257148"/>
                <a:ext cx="103680" cy="8820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CED5D1F0-F207-4E4F-B36E-8E88C4FC463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90789" y="1248508"/>
                  <a:ext cx="121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43D28F9E-A623-4685-A64C-49FA68B67576}"/>
                    </a:ext>
                  </a:extLst>
                </p14:cNvPr>
                <p14:cNvContentPartPr/>
                <p14:nvPr/>
              </p14:nvContentPartPr>
              <p14:xfrm>
                <a:off x="5030829" y="1191988"/>
                <a:ext cx="298440" cy="13932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43D28F9E-A623-4685-A64C-49FA68B6757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22189" y="1182988"/>
                  <a:ext cx="316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D3726DC9-F263-4358-BC85-0F5D9DB415B3}"/>
                    </a:ext>
                  </a:extLst>
                </p14:cNvPr>
                <p14:cNvContentPartPr/>
                <p14:nvPr/>
              </p14:nvContentPartPr>
              <p14:xfrm>
                <a:off x="1103589" y="897868"/>
                <a:ext cx="719280" cy="262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D3726DC9-F263-4358-BC85-0F5D9DB415B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94589" y="889228"/>
                  <a:ext cx="7369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79F42E11-CEEC-4F2A-B69B-1994B0B14105}"/>
                    </a:ext>
                  </a:extLst>
                </p14:cNvPr>
                <p14:cNvContentPartPr/>
                <p14:nvPr/>
              </p14:nvContentPartPr>
              <p14:xfrm>
                <a:off x="1875069" y="797788"/>
                <a:ext cx="43560" cy="2217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79F42E11-CEEC-4F2A-B69B-1994B0B1410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66069" y="788788"/>
                  <a:ext cx="612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0876614B-5342-489C-8A23-22001CBC64F6}"/>
                    </a:ext>
                  </a:extLst>
                </p14:cNvPr>
                <p14:cNvContentPartPr/>
                <p14:nvPr/>
              </p14:nvContentPartPr>
              <p14:xfrm>
                <a:off x="1862109" y="795268"/>
                <a:ext cx="770040" cy="2858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0876614B-5342-489C-8A23-22001CBC64F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53469" y="786268"/>
                  <a:ext cx="7876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A68A550F-1B1E-48B4-A0D4-A2A0A0017E24}"/>
                    </a:ext>
                  </a:extLst>
                </p14:cNvPr>
                <p14:cNvContentPartPr/>
                <p14:nvPr/>
              </p14:nvContentPartPr>
              <p14:xfrm>
                <a:off x="2606229" y="803908"/>
                <a:ext cx="1488240" cy="835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A68A550F-1B1E-48B4-A0D4-A2A0A0017E2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97589" y="794908"/>
                  <a:ext cx="15058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2330CB1C-E551-4D0F-808F-EDD6D010C6AE}"/>
                    </a:ext>
                  </a:extLst>
                </p14:cNvPr>
                <p14:cNvContentPartPr/>
                <p14:nvPr/>
              </p14:nvContentPartPr>
              <p14:xfrm>
                <a:off x="3079989" y="883468"/>
                <a:ext cx="36000" cy="31032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2330CB1C-E551-4D0F-808F-EDD6D010C6A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71349" y="874828"/>
                  <a:ext cx="536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496C6E23-C596-45EF-BFC2-96FF1116BA29}"/>
                    </a:ext>
                  </a:extLst>
                </p14:cNvPr>
                <p14:cNvContentPartPr/>
                <p14:nvPr/>
              </p14:nvContentPartPr>
              <p14:xfrm>
                <a:off x="2974149" y="1223668"/>
                <a:ext cx="320040" cy="1260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496C6E23-C596-45EF-BFC2-96FF1116BA2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965149" y="1214668"/>
                  <a:ext cx="3376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E6104032-E9FC-45A3-966D-87FB8D44F15B}"/>
                    </a:ext>
                  </a:extLst>
                </p14:cNvPr>
                <p14:cNvContentPartPr/>
                <p14:nvPr/>
              </p14:nvContentPartPr>
              <p14:xfrm>
                <a:off x="3041109" y="1248508"/>
                <a:ext cx="75600" cy="47268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E6104032-E9FC-45A3-966D-87FB8D44F15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032469" y="1239508"/>
                  <a:ext cx="9324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376D3CB8-7F7F-4411-ADF9-2D54C62193C7}"/>
                    </a:ext>
                  </a:extLst>
                </p14:cNvPr>
                <p14:cNvContentPartPr/>
                <p14:nvPr/>
              </p14:nvContentPartPr>
              <p14:xfrm>
                <a:off x="3147309" y="1269028"/>
                <a:ext cx="226800" cy="4550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376D3CB8-7F7F-4411-ADF9-2D54C62193C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138309" y="1260388"/>
                  <a:ext cx="24444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E742F899-9BB1-46BF-B6EC-48ABAB350F60}"/>
                    </a:ext>
                  </a:extLst>
                </p14:cNvPr>
                <p14:cNvContentPartPr/>
                <p14:nvPr/>
              </p14:nvContentPartPr>
              <p14:xfrm>
                <a:off x="4104189" y="789148"/>
                <a:ext cx="55080" cy="32760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E742F899-9BB1-46BF-B6EC-48ABAB350F6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095549" y="780508"/>
                  <a:ext cx="727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3EB6AA86-7CBA-47DA-B0CC-32B2A6BC27ED}"/>
                    </a:ext>
                  </a:extLst>
                </p14:cNvPr>
                <p14:cNvContentPartPr/>
                <p14:nvPr/>
              </p14:nvContentPartPr>
              <p14:xfrm>
                <a:off x="4022829" y="1139428"/>
                <a:ext cx="334080" cy="648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3EB6AA86-7CBA-47DA-B0CC-32B2A6BC27E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014189" y="1130788"/>
                  <a:ext cx="3517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9E13A19F-4D40-405B-B4D5-CF743F1E8591}"/>
                    </a:ext>
                  </a:extLst>
                </p14:cNvPr>
                <p14:cNvContentPartPr/>
                <p14:nvPr/>
              </p14:nvContentPartPr>
              <p14:xfrm>
                <a:off x="4058829" y="1189468"/>
                <a:ext cx="117000" cy="35964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9E13A19F-4D40-405B-B4D5-CF743F1E859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049829" y="1180468"/>
                  <a:ext cx="1346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EA488CCB-2C4A-4228-A461-2A3F6AF9234C}"/>
                    </a:ext>
                  </a:extLst>
                </p14:cNvPr>
                <p14:cNvContentPartPr/>
                <p14:nvPr/>
              </p14:nvContentPartPr>
              <p14:xfrm>
                <a:off x="4124709" y="1217548"/>
                <a:ext cx="299160" cy="3427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EA488CCB-2C4A-4228-A461-2A3F6AF9234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115709" y="1208908"/>
                  <a:ext cx="3168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5739EFCA-E2B4-48C9-96E3-3B8594D8E777}"/>
                    </a:ext>
                  </a:extLst>
                </p14:cNvPr>
                <p14:cNvContentPartPr/>
                <p14:nvPr/>
              </p14:nvContentPartPr>
              <p14:xfrm>
                <a:off x="3097629" y="1729468"/>
                <a:ext cx="105120" cy="29700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5739EFCA-E2B4-48C9-96E3-3B8594D8E77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088629" y="1720468"/>
                  <a:ext cx="1227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D67D8558-F64E-426A-AAC7-7CF5C6B6A9A6}"/>
                    </a:ext>
                  </a:extLst>
                </p14:cNvPr>
                <p14:cNvContentPartPr/>
                <p14:nvPr/>
              </p14:nvContentPartPr>
              <p14:xfrm>
                <a:off x="4252509" y="1599868"/>
                <a:ext cx="60840" cy="30924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D67D8558-F64E-426A-AAC7-7CF5C6B6A9A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243509" y="1590868"/>
                  <a:ext cx="784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67C84FC8-3703-4D14-A60C-4AF79CAE721B}"/>
                    </a:ext>
                  </a:extLst>
                </p14:cNvPr>
                <p14:cNvContentPartPr/>
                <p14:nvPr/>
              </p14:nvContentPartPr>
              <p14:xfrm>
                <a:off x="4205709" y="1929628"/>
                <a:ext cx="115200" cy="5868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67C84FC8-3703-4D14-A60C-4AF79CAE721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197069" y="1920628"/>
                  <a:ext cx="1328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C07E199C-2542-4AAD-B0D7-69747ADAD5F3}"/>
                    </a:ext>
                  </a:extLst>
                </p14:cNvPr>
                <p14:cNvContentPartPr/>
                <p14:nvPr/>
              </p14:nvContentPartPr>
              <p14:xfrm>
                <a:off x="4204629" y="2012068"/>
                <a:ext cx="93240" cy="36972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C07E199C-2542-4AAD-B0D7-69747ADAD5F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195989" y="2003428"/>
                  <a:ext cx="1108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C0C6885D-C4EB-46FA-AEB3-05A5733236FD}"/>
                    </a:ext>
                  </a:extLst>
                </p14:cNvPr>
                <p14:cNvContentPartPr/>
                <p14:nvPr/>
              </p14:nvContentPartPr>
              <p14:xfrm>
                <a:off x="3338109" y="1405828"/>
                <a:ext cx="86760" cy="9504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C0C6885D-C4EB-46FA-AEB3-05A5733236F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329109" y="1397188"/>
                  <a:ext cx="104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F6E1547C-330F-4A5A-80DB-DF11FAE3127D}"/>
                    </a:ext>
                  </a:extLst>
                </p14:cNvPr>
                <p14:cNvContentPartPr/>
                <p14:nvPr/>
              </p14:nvContentPartPr>
              <p14:xfrm>
                <a:off x="3420909" y="1230508"/>
                <a:ext cx="20160" cy="3060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F6E1547C-330F-4A5A-80DB-DF11FAE3127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12269" y="1221508"/>
                  <a:ext cx="378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7FDF6143-E86E-4081-A9AA-9991D4B21183}"/>
                    </a:ext>
                  </a:extLst>
                </p14:cNvPr>
                <p14:cNvContentPartPr/>
                <p14:nvPr/>
              </p14:nvContentPartPr>
              <p14:xfrm>
                <a:off x="3451149" y="1362268"/>
                <a:ext cx="84240" cy="11700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7FDF6143-E86E-4081-A9AA-9991D4B2118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442149" y="1353628"/>
                  <a:ext cx="101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9E8FA722-2616-4737-92DE-1C343A4AE239}"/>
                    </a:ext>
                  </a:extLst>
                </p14:cNvPr>
                <p14:cNvContentPartPr/>
                <p14:nvPr/>
              </p14:nvContentPartPr>
              <p14:xfrm>
                <a:off x="3540789" y="1354348"/>
                <a:ext cx="68040" cy="10656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9E8FA722-2616-4737-92DE-1C343A4AE23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532149" y="1345708"/>
                  <a:ext cx="856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5307B4F0-21E2-42E9-8283-5982FCC32068}"/>
                    </a:ext>
                  </a:extLst>
                </p14:cNvPr>
                <p14:cNvContentPartPr/>
                <p14:nvPr/>
              </p14:nvContentPartPr>
              <p14:xfrm>
                <a:off x="3631869" y="1357948"/>
                <a:ext cx="178560" cy="8892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5307B4F0-21E2-42E9-8283-5982FCC3206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22869" y="1349308"/>
                  <a:ext cx="1962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4F286001-0D17-4487-948D-8122A70C3F51}"/>
                    </a:ext>
                  </a:extLst>
                </p14:cNvPr>
                <p14:cNvContentPartPr/>
                <p14:nvPr/>
              </p14:nvContentPartPr>
              <p14:xfrm>
                <a:off x="1867149" y="1180468"/>
                <a:ext cx="136080" cy="13212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4F286001-0D17-4487-948D-8122A70C3F5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58509" y="1171828"/>
                  <a:ext cx="1537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2A1EBC4A-201A-4433-8D77-D4F11E895208}"/>
                    </a:ext>
                  </a:extLst>
                </p14:cNvPr>
                <p14:cNvContentPartPr/>
                <p14:nvPr/>
              </p14:nvContentPartPr>
              <p14:xfrm>
                <a:off x="1997469" y="1224388"/>
                <a:ext cx="138240" cy="7092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2A1EBC4A-201A-4433-8D77-D4F11E89520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988829" y="1215388"/>
                  <a:ext cx="1558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37ECD6C0-86DA-4706-A4D4-2A30B4CD5D61}"/>
                    </a:ext>
                  </a:extLst>
                </p14:cNvPr>
                <p14:cNvContentPartPr/>
                <p14:nvPr/>
              </p14:nvContentPartPr>
              <p14:xfrm>
                <a:off x="2148669" y="1198828"/>
                <a:ext cx="121320" cy="8280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37ECD6C0-86DA-4706-A4D4-2A30B4CD5D6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139669" y="1189828"/>
                  <a:ext cx="138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F08186AC-5380-4C54-82A4-72E5009DE460}"/>
                    </a:ext>
                  </a:extLst>
                </p14:cNvPr>
                <p14:cNvContentPartPr/>
                <p14:nvPr/>
              </p14:nvContentPartPr>
              <p14:xfrm>
                <a:off x="2294469" y="1170748"/>
                <a:ext cx="326160" cy="11484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F08186AC-5380-4C54-82A4-72E5009DE46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85829" y="1162108"/>
                  <a:ext cx="3438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8ECAC01E-A4AE-43DA-A499-822345ADE136}"/>
                    </a:ext>
                  </a:extLst>
                </p14:cNvPr>
                <p14:cNvContentPartPr/>
                <p14:nvPr/>
              </p14:nvContentPartPr>
              <p14:xfrm>
                <a:off x="4084389" y="676108"/>
                <a:ext cx="236880" cy="11484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8ECAC01E-A4AE-43DA-A499-822345ADE13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075749" y="667108"/>
                  <a:ext cx="254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9E81A56A-E906-4D45-A115-56455CD173CF}"/>
                    </a:ext>
                  </a:extLst>
                </p14:cNvPr>
                <p14:cNvContentPartPr/>
                <p14:nvPr/>
              </p14:nvContentPartPr>
              <p14:xfrm>
                <a:off x="4302549" y="619588"/>
                <a:ext cx="76680" cy="5400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9E81A56A-E906-4D45-A115-56455CD173C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293549" y="610588"/>
                  <a:ext cx="943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0E159F79-60B3-48C8-A82C-876A9C6743DB}"/>
                    </a:ext>
                  </a:extLst>
                </p14:cNvPr>
                <p14:cNvContentPartPr/>
                <p14:nvPr/>
              </p14:nvContentPartPr>
              <p14:xfrm>
                <a:off x="4503069" y="534268"/>
                <a:ext cx="142920" cy="15372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0E159F79-60B3-48C8-A82C-876A9C6743D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494069" y="525268"/>
                  <a:ext cx="1605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DCFE9818-ECAF-44A8-B6DA-712CE3892D10}"/>
                    </a:ext>
                  </a:extLst>
                </p14:cNvPr>
                <p14:cNvContentPartPr/>
                <p14:nvPr/>
              </p14:nvContentPartPr>
              <p14:xfrm>
                <a:off x="4698909" y="675028"/>
                <a:ext cx="93960" cy="6516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DCFE9818-ECAF-44A8-B6DA-712CE3892D1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690269" y="666028"/>
                  <a:ext cx="1116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257C4F3B-0CE7-426E-8860-D32CBDEAC0CF}"/>
                    </a:ext>
                  </a:extLst>
                </p14:cNvPr>
                <p14:cNvContentPartPr/>
                <p14:nvPr/>
              </p14:nvContentPartPr>
              <p14:xfrm>
                <a:off x="1344069" y="1089028"/>
                <a:ext cx="245160" cy="864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257C4F3B-0CE7-426E-8860-D32CBDEAC0C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335069" y="1080028"/>
                  <a:ext cx="2628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097FED07-1B3A-4982-AC43-9DA4D870C760}"/>
                    </a:ext>
                  </a:extLst>
                </p14:cNvPr>
                <p14:cNvContentPartPr/>
                <p14:nvPr/>
              </p14:nvContentPartPr>
              <p14:xfrm>
                <a:off x="1526949" y="1019548"/>
                <a:ext cx="130680" cy="13428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097FED07-1B3A-4982-AC43-9DA4D870C76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518309" y="1010548"/>
                  <a:ext cx="148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5971C933-7DC0-4E97-961B-8E4F9A3F97DC}"/>
                    </a:ext>
                  </a:extLst>
                </p14:cNvPr>
                <p14:cNvContentPartPr/>
                <p14:nvPr/>
              </p14:nvContentPartPr>
              <p14:xfrm>
                <a:off x="1450269" y="1248868"/>
                <a:ext cx="115920" cy="828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5971C933-7DC0-4E97-961B-8E4F9A3F97D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441269" y="1240228"/>
                  <a:ext cx="1335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01B296E2-4ECB-4063-9AB3-F561C62D46D9}"/>
                    </a:ext>
                  </a:extLst>
                </p14:cNvPr>
                <p14:cNvContentPartPr/>
                <p14:nvPr/>
              </p14:nvContentPartPr>
              <p14:xfrm>
                <a:off x="1464309" y="1244188"/>
                <a:ext cx="128880" cy="17388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01B296E2-4ECB-4063-9AB3-F561C62D46D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455309" y="1235188"/>
                  <a:ext cx="1465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BD185DBD-80EB-40EE-9F64-381C8B09B179}"/>
                    </a:ext>
                  </a:extLst>
                </p14:cNvPr>
                <p14:cNvContentPartPr/>
                <p14:nvPr/>
              </p14:nvContentPartPr>
              <p14:xfrm>
                <a:off x="3037509" y="817948"/>
                <a:ext cx="73080" cy="7020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BD185DBD-80EB-40EE-9F64-381C8B09B17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028509" y="809308"/>
                  <a:ext cx="9072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upo 123">
            <a:extLst>
              <a:ext uri="{FF2B5EF4-FFF2-40B4-BE49-F238E27FC236}">
                <a16:creationId xmlns:a16="http://schemas.microsoft.com/office/drawing/2014/main" id="{166713C6-7514-4783-8158-105167A6E4D7}"/>
              </a:ext>
            </a:extLst>
          </p:cNvPr>
          <p:cNvGrpSpPr/>
          <p:nvPr/>
        </p:nvGrpSpPr>
        <p:grpSpPr>
          <a:xfrm>
            <a:off x="6044229" y="700228"/>
            <a:ext cx="313560" cy="252720"/>
            <a:chOff x="6044229" y="700228"/>
            <a:chExt cx="31356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416A05E8-08E5-48C2-BE89-6FECB79CF2C0}"/>
                    </a:ext>
                  </a:extLst>
                </p14:cNvPr>
                <p14:cNvContentPartPr/>
                <p14:nvPr/>
              </p14:nvContentPartPr>
              <p14:xfrm>
                <a:off x="6044229" y="718588"/>
                <a:ext cx="259200" cy="1656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416A05E8-08E5-48C2-BE89-6FECB79CF2C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035229" y="709588"/>
                  <a:ext cx="276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FE31BA6A-4133-4ECC-9760-D7C10E435842}"/>
                    </a:ext>
                  </a:extLst>
                </p14:cNvPr>
                <p14:cNvContentPartPr/>
                <p14:nvPr/>
              </p14:nvContentPartPr>
              <p14:xfrm>
                <a:off x="6116589" y="700228"/>
                <a:ext cx="241200" cy="25272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FE31BA6A-4133-4ECC-9760-D7C10E43584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107589" y="691228"/>
                  <a:ext cx="25884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upo 133">
            <a:extLst>
              <a:ext uri="{FF2B5EF4-FFF2-40B4-BE49-F238E27FC236}">
                <a16:creationId xmlns:a16="http://schemas.microsoft.com/office/drawing/2014/main" id="{1EF4221D-4B5F-4099-A756-1C0C6DF4B17E}"/>
              </a:ext>
            </a:extLst>
          </p:cNvPr>
          <p:cNvGrpSpPr/>
          <p:nvPr/>
        </p:nvGrpSpPr>
        <p:grpSpPr>
          <a:xfrm>
            <a:off x="6561909" y="688348"/>
            <a:ext cx="1303200" cy="242640"/>
            <a:chOff x="6561909" y="688348"/>
            <a:chExt cx="130320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13FB88DD-DD4F-4E5E-8F6E-81EB670C73E3}"/>
                    </a:ext>
                  </a:extLst>
                </p14:cNvPr>
                <p14:cNvContentPartPr/>
                <p14:nvPr/>
              </p14:nvContentPartPr>
              <p14:xfrm>
                <a:off x="6561909" y="833068"/>
                <a:ext cx="134640" cy="2124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13FB88DD-DD4F-4E5E-8F6E-81EB670C73E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553269" y="824068"/>
                  <a:ext cx="1522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40265AF7-A8C8-470A-91A1-E830617E9F36}"/>
                    </a:ext>
                  </a:extLst>
                </p14:cNvPr>
                <p14:cNvContentPartPr/>
                <p14:nvPr/>
              </p14:nvContentPartPr>
              <p14:xfrm>
                <a:off x="6885189" y="688348"/>
                <a:ext cx="245520" cy="20700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40265AF7-A8C8-470A-91A1-E830617E9F3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876189" y="679708"/>
                  <a:ext cx="2631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F51AE662-840B-4F08-B3A2-3BF59A93894C}"/>
                    </a:ext>
                  </a:extLst>
                </p14:cNvPr>
                <p14:cNvContentPartPr/>
                <p14:nvPr/>
              </p14:nvContentPartPr>
              <p14:xfrm>
                <a:off x="7282269" y="808228"/>
                <a:ext cx="183960" cy="12276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F51AE662-840B-4F08-B3A2-3BF59A93894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273269" y="799228"/>
                  <a:ext cx="2016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005E42BD-2B28-46DE-A1FE-4D063C552EFF}"/>
                    </a:ext>
                  </a:extLst>
                </p14:cNvPr>
                <p14:cNvContentPartPr/>
                <p14:nvPr/>
              </p14:nvContentPartPr>
              <p14:xfrm>
                <a:off x="7623549" y="753508"/>
                <a:ext cx="195840" cy="2160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005E42BD-2B28-46DE-A1FE-4D063C552EF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614909" y="744508"/>
                  <a:ext cx="2134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56494216-74E3-4F10-8E6A-C41BF4A368BE}"/>
                    </a:ext>
                  </a:extLst>
                </p14:cNvPr>
                <p14:cNvContentPartPr/>
                <p14:nvPr/>
              </p14:nvContentPartPr>
              <p14:xfrm>
                <a:off x="7637949" y="847828"/>
                <a:ext cx="227160" cy="2340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56494216-74E3-4F10-8E6A-C41BF4A368B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629309" y="838828"/>
                  <a:ext cx="24480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upo 131">
            <a:extLst>
              <a:ext uri="{FF2B5EF4-FFF2-40B4-BE49-F238E27FC236}">
                <a16:creationId xmlns:a16="http://schemas.microsoft.com/office/drawing/2014/main" id="{02848555-64EF-4A93-BD70-46E7C5D4DC4F}"/>
              </a:ext>
            </a:extLst>
          </p:cNvPr>
          <p:cNvGrpSpPr/>
          <p:nvPr/>
        </p:nvGrpSpPr>
        <p:grpSpPr>
          <a:xfrm>
            <a:off x="8089389" y="682588"/>
            <a:ext cx="227160" cy="165960"/>
            <a:chOff x="8089389" y="682588"/>
            <a:chExt cx="22716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93AE8EE0-3ABE-4E29-BADD-6055B0A9E95E}"/>
                    </a:ext>
                  </a:extLst>
                </p14:cNvPr>
                <p14:cNvContentPartPr/>
                <p14:nvPr/>
              </p14:nvContentPartPr>
              <p14:xfrm>
                <a:off x="8089389" y="682588"/>
                <a:ext cx="227160" cy="16596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93AE8EE0-3ABE-4E29-BADD-6055B0A9E95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080389" y="673588"/>
                  <a:ext cx="244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798E67EB-CB64-48E8-BE21-15B4C0383827}"/>
                    </a:ext>
                  </a:extLst>
                </p14:cNvPr>
                <p14:cNvContentPartPr/>
                <p14:nvPr/>
              </p14:nvContentPartPr>
              <p14:xfrm>
                <a:off x="8154909" y="717868"/>
                <a:ext cx="124920" cy="8568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798E67EB-CB64-48E8-BE21-15B4C038382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145909" y="708868"/>
                  <a:ext cx="14256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upo 239">
            <a:extLst>
              <a:ext uri="{FF2B5EF4-FFF2-40B4-BE49-F238E27FC236}">
                <a16:creationId xmlns:a16="http://schemas.microsoft.com/office/drawing/2014/main" id="{916B35C7-10DE-4BAC-BAE3-39B95665679E}"/>
              </a:ext>
            </a:extLst>
          </p:cNvPr>
          <p:cNvGrpSpPr/>
          <p:nvPr/>
        </p:nvGrpSpPr>
        <p:grpSpPr>
          <a:xfrm>
            <a:off x="745487" y="3429667"/>
            <a:ext cx="1484640" cy="361440"/>
            <a:chOff x="745487" y="3429667"/>
            <a:chExt cx="148464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0C12CF9A-927C-4003-9CB3-36713262A904}"/>
                    </a:ext>
                  </a:extLst>
                </p14:cNvPr>
                <p14:cNvContentPartPr/>
                <p14:nvPr/>
              </p14:nvContentPartPr>
              <p14:xfrm>
                <a:off x="745487" y="3485467"/>
                <a:ext cx="249840" cy="30564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0C12CF9A-927C-4003-9CB3-36713262A90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6487" y="3476827"/>
                  <a:ext cx="2674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5508D30E-9486-4CA5-9BC9-A8E2E034699C}"/>
                    </a:ext>
                  </a:extLst>
                </p14:cNvPr>
                <p14:cNvContentPartPr/>
                <p14:nvPr/>
              </p14:nvContentPartPr>
              <p14:xfrm>
                <a:off x="1042127" y="3528307"/>
                <a:ext cx="390960" cy="22572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5508D30E-9486-4CA5-9BC9-A8E2E034699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33127" y="3519667"/>
                  <a:ext cx="4086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074138E9-FB12-4371-A2BC-A1C73BC27020}"/>
                    </a:ext>
                  </a:extLst>
                </p14:cNvPr>
                <p14:cNvContentPartPr/>
                <p14:nvPr/>
              </p14:nvContentPartPr>
              <p14:xfrm>
                <a:off x="1498967" y="3588787"/>
                <a:ext cx="194040" cy="9180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074138E9-FB12-4371-A2BC-A1C73BC2702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489967" y="3580147"/>
                  <a:ext cx="211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0F9BCA78-7B90-49AF-AFD0-FA5E69B2D9D9}"/>
                    </a:ext>
                  </a:extLst>
                </p14:cNvPr>
                <p14:cNvContentPartPr/>
                <p14:nvPr/>
              </p14:nvContentPartPr>
              <p14:xfrm>
                <a:off x="1747367" y="3587707"/>
                <a:ext cx="138600" cy="7812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0F9BCA78-7B90-49AF-AFD0-FA5E69B2D9D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738367" y="3579067"/>
                  <a:ext cx="1562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560325FE-138E-407A-990E-69C6D0A3BDB5}"/>
                    </a:ext>
                  </a:extLst>
                </p14:cNvPr>
                <p14:cNvContentPartPr/>
                <p14:nvPr/>
              </p14:nvContentPartPr>
              <p14:xfrm>
                <a:off x="1819007" y="3429667"/>
                <a:ext cx="61200" cy="4500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560325FE-138E-407A-990E-69C6D0A3BDB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810007" y="3421027"/>
                  <a:ext cx="78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6B209EFF-3449-48B2-9AE2-0919B13F9BCA}"/>
                    </a:ext>
                  </a:extLst>
                </p14:cNvPr>
                <p14:cNvContentPartPr/>
                <p14:nvPr/>
              </p14:nvContentPartPr>
              <p14:xfrm>
                <a:off x="1893527" y="3484387"/>
                <a:ext cx="147240" cy="16344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6B209EFF-3449-48B2-9AE2-0919B13F9BC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884887" y="3475387"/>
                  <a:ext cx="1648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32472C52-BC73-4897-8618-78F97318DC9E}"/>
                    </a:ext>
                  </a:extLst>
                </p14:cNvPr>
                <p14:cNvContentPartPr/>
                <p14:nvPr/>
              </p14:nvContentPartPr>
              <p14:xfrm>
                <a:off x="2144087" y="3647107"/>
                <a:ext cx="86040" cy="10296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32472C52-BC73-4897-8618-78F97318DC9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135447" y="3638467"/>
                  <a:ext cx="10368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upo 245">
            <a:extLst>
              <a:ext uri="{FF2B5EF4-FFF2-40B4-BE49-F238E27FC236}">
                <a16:creationId xmlns:a16="http://schemas.microsoft.com/office/drawing/2014/main" id="{33CDF404-499E-4BD2-AA90-7E3F17F405C6}"/>
              </a:ext>
            </a:extLst>
          </p:cNvPr>
          <p:cNvGrpSpPr/>
          <p:nvPr/>
        </p:nvGrpSpPr>
        <p:grpSpPr>
          <a:xfrm>
            <a:off x="2578247" y="3450547"/>
            <a:ext cx="1075680" cy="283320"/>
            <a:chOff x="2578247" y="3450547"/>
            <a:chExt cx="107568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52A3C7CA-9F76-412F-9850-6EB7456B0C05}"/>
                    </a:ext>
                  </a:extLst>
                </p14:cNvPr>
                <p14:cNvContentPartPr/>
                <p14:nvPr/>
              </p14:nvContentPartPr>
              <p14:xfrm>
                <a:off x="2578247" y="3450547"/>
                <a:ext cx="210240" cy="23832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52A3C7CA-9F76-412F-9850-6EB7456B0C0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569607" y="3441547"/>
                  <a:ext cx="2278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8BF6C621-206E-48ED-B4BB-D927671E59AC}"/>
                    </a:ext>
                  </a:extLst>
                </p14:cNvPr>
                <p14:cNvContentPartPr/>
                <p14:nvPr/>
              </p14:nvContentPartPr>
              <p14:xfrm>
                <a:off x="2846807" y="3602107"/>
                <a:ext cx="153000" cy="13176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8BF6C621-206E-48ED-B4BB-D927671E59A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837807" y="3593107"/>
                  <a:ext cx="170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B1AE6FEF-FD59-4862-B887-F74827E81EAD}"/>
                    </a:ext>
                  </a:extLst>
                </p14:cNvPr>
                <p14:cNvContentPartPr/>
                <p14:nvPr/>
              </p14:nvContentPartPr>
              <p14:xfrm>
                <a:off x="3170087" y="3514987"/>
                <a:ext cx="170280" cy="16920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B1AE6FEF-FD59-4862-B887-F74827E81EA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161087" y="3506347"/>
                  <a:ext cx="1879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A18D8693-7F79-420D-8F2F-00848C3CFF50}"/>
                    </a:ext>
                  </a:extLst>
                </p14:cNvPr>
                <p14:cNvContentPartPr/>
                <p14:nvPr/>
              </p14:nvContentPartPr>
              <p14:xfrm>
                <a:off x="3464207" y="3527587"/>
                <a:ext cx="189720" cy="14040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A18D8693-7F79-420D-8F2F-00848C3CFF5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455567" y="3518587"/>
                  <a:ext cx="207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F3A3BA3A-C5D2-4690-AD3F-52EFB0EBCE0D}"/>
                    </a:ext>
                  </a:extLst>
                </p14:cNvPr>
                <p14:cNvContentPartPr/>
                <p14:nvPr/>
              </p14:nvContentPartPr>
              <p14:xfrm>
                <a:off x="3474647" y="3523627"/>
                <a:ext cx="128880" cy="12240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F3A3BA3A-C5D2-4690-AD3F-52EFB0EBCE0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466007" y="3514627"/>
                  <a:ext cx="14652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upo 259">
            <a:extLst>
              <a:ext uri="{FF2B5EF4-FFF2-40B4-BE49-F238E27FC236}">
                <a16:creationId xmlns:a16="http://schemas.microsoft.com/office/drawing/2014/main" id="{5978A1B5-70CC-4526-BF80-5BA5162ACD3B}"/>
              </a:ext>
            </a:extLst>
          </p:cNvPr>
          <p:cNvGrpSpPr/>
          <p:nvPr/>
        </p:nvGrpSpPr>
        <p:grpSpPr>
          <a:xfrm>
            <a:off x="2552687" y="4009987"/>
            <a:ext cx="1962360" cy="654840"/>
            <a:chOff x="2552687" y="4009987"/>
            <a:chExt cx="1962360" cy="65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0B1628B4-032A-4977-8B50-FB5A92677BC8}"/>
                    </a:ext>
                  </a:extLst>
                </p14:cNvPr>
                <p14:cNvContentPartPr/>
                <p14:nvPr/>
              </p14:nvContentPartPr>
              <p14:xfrm>
                <a:off x="2552687" y="4096027"/>
                <a:ext cx="206280" cy="21888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0B1628B4-032A-4977-8B50-FB5A92677BC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544047" y="4087387"/>
                  <a:ext cx="2239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99E093B0-AA86-40E3-8234-C56511017655}"/>
                    </a:ext>
                  </a:extLst>
                </p14:cNvPr>
                <p14:cNvContentPartPr/>
                <p14:nvPr/>
              </p14:nvContentPartPr>
              <p14:xfrm>
                <a:off x="2779127" y="4214467"/>
                <a:ext cx="117000" cy="9720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99E093B0-AA86-40E3-8234-C5651101765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770487" y="4205827"/>
                  <a:ext cx="134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BEE4ABAE-4C6B-45FD-B0ED-0A1F9B94CF5E}"/>
                    </a:ext>
                  </a:extLst>
                </p14:cNvPr>
                <p14:cNvContentPartPr/>
                <p14:nvPr/>
              </p14:nvContentPartPr>
              <p14:xfrm>
                <a:off x="3052727" y="4052467"/>
                <a:ext cx="111960" cy="20844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BEE4ABAE-4C6B-45FD-B0ED-0A1F9B94CF5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044087" y="4043827"/>
                  <a:ext cx="129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5D25442F-4336-4DC5-A7C9-6C2D21CCC595}"/>
                    </a:ext>
                  </a:extLst>
                </p14:cNvPr>
                <p14:cNvContentPartPr/>
                <p14:nvPr/>
              </p14:nvContentPartPr>
              <p14:xfrm>
                <a:off x="2911247" y="4157227"/>
                <a:ext cx="44280" cy="432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5D25442F-4336-4DC5-A7C9-6C2D21CCC59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02607" y="4148587"/>
                  <a:ext cx="619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4CA009F8-5964-47FC-A2D2-8E715CF7F53D}"/>
                    </a:ext>
                  </a:extLst>
                </p14:cNvPr>
                <p14:cNvContentPartPr/>
                <p14:nvPr/>
              </p14:nvContentPartPr>
              <p14:xfrm>
                <a:off x="3214727" y="4164427"/>
                <a:ext cx="94320" cy="612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4CA009F8-5964-47FC-A2D2-8E715CF7F53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206087" y="4155787"/>
                  <a:ext cx="111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9BA1A6E1-2FC0-4F71-B6B3-BA7DC2F9A97D}"/>
                    </a:ext>
                  </a:extLst>
                </p14:cNvPr>
                <p14:cNvContentPartPr/>
                <p14:nvPr/>
              </p14:nvContentPartPr>
              <p14:xfrm>
                <a:off x="3379607" y="4034467"/>
                <a:ext cx="129240" cy="16956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9BA1A6E1-2FC0-4F71-B6B3-BA7DC2F9A97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370607" y="4025827"/>
                  <a:ext cx="146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93237331-463E-41FB-987C-CFD02F669338}"/>
                    </a:ext>
                  </a:extLst>
                </p14:cNvPr>
                <p14:cNvContentPartPr/>
                <p14:nvPr/>
              </p14:nvContentPartPr>
              <p14:xfrm>
                <a:off x="3607127" y="4009987"/>
                <a:ext cx="130320" cy="26100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93237331-463E-41FB-987C-CFD02F66933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598127" y="4000987"/>
                  <a:ext cx="1479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E84D17D0-AA1B-444F-ADEB-3F40EE54B9CA}"/>
                    </a:ext>
                  </a:extLst>
                </p14:cNvPr>
                <p14:cNvContentPartPr/>
                <p14:nvPr/>
              </p14:nvContentPartPr>
              <p14:xfrm>
                <a:off x="2578967" y="4373227"/>
                <a:ext cx="1184400" cy="6300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E84D17D0-AA1B-444F-ADEB-3F40EE54B9C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569967" y="4364587"/>
                  <a:ext cx="12020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4D5679FA-BA3A-4DAA-B952-09495397A91E}"/>
                    </a:ext>
                  </a:extLst>
                </p14:cNvPr>
                <p14:cNvContentPartPr/>
                <p14:nvPr/>
              </p14:nvContentPartPr>
              <p14:xfrm>
                <a:off x="2944007" y="4518307"/>
                <a:ext cx="25560" cy="14652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4D5679FA-BA3A-4DAA-B952-09495397A91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935367" y="4509307"/>
                  <a:ext cx="43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8D54D686-D30A-4395-B43F-96E88B73A630}"/>
                    </a:ext>
                  </a:extLst>
                </p14:cNvPr>
                <p14:cNvContentPartPr/>
                <p14:nvPr/>
              </p14:nvContentPartPr>
              <p14:xfrm>
                <a:off x="3093407" y="4522987"/>
                <a:ext cx="115920" cy="10620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8D54D686-D30A-4395-B43F-96E88B73A63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084767" y="4513987"/>
                  <a:ext cx="133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15019D1D-9737-4248-9CCA-B03112B8AE98}"/>
                    </a:ext>
                  </a:extLst>
                </p14:cNvPr>
                <p14:cNvContentPartPr/>
                <p14:nvPr/>
              </p14:nvContentPartPr>
              <p14:xfrm>
                <a:off x="3289967" y="4488067"/>
                <a:ext cx="127800" cy="11556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15019D1D-9737-4248-9CCA-B03112B8AE9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281327" y="4479427"/>
                  <a:ext cx="145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3DE4126D-3BCB-4811-8178-0F735C9CC3A5}"/>
                    </a:ext>
                  </a:extLst>
                </p14:cNvPr>
                <p14:cNvContentPartPr/>
                <p14:nvPr/>
              </p14:nvContentPartPr>
              <p14:xfrm>
                <a:off x="3932927" y="4270987"/>
                <a:ext cx="177480" cy="16524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3DE4126D-3BCB-4811-8178-0F735C9CC3A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924287" y="4262347"/>
                  <a:ext cx="195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B87B3BF0-1694-4DD3-9CF8-21656ACDF580}"/>
                    </a:ext>
                  </a:extLst>
                </p14:cNvPr>
                <p14:cNvContentPartPr/>
                <p14:nvPr/>
              </p14:nvContentPartPr>
              <p14:xfrm>
                <a:off x="4318127" y="4228867"/>
                <a:ext cx="196920" cy="14796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B87B3BF0-1694-4DD3-9CF8-21656ACDF58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309127" y="4219867"/>
                  <a:ext cx="214560" cy="16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76" name="Entrada de lápiz 275">
                <a:extLst>
                  <a:ext uri="{FF2B5EF4-FFF2-40B4-BE49-F238E27FC236}">
                    <a16:creationId xmlns:a16="http://schemas.microsoft.com/office/drawing/2014/main" id="{4A9B5AA4-C62B-443A-904B-BEABCC0AA80A}"/>
                  </a:ext>
                </a:extLst>
              </p14:cNvPr>
              <p14:cNvContentPartPr/>
              <p14:nvPr/>
            </p14:nvContentPartPr>
            <p14:xfrm>
              <a:off x="2244167" y="4426867"/>
              <a:ext cx="147240" cy="21960"/>
            </p14:xfrm>
          </p:contentPart>
        </mc:Choice>
        <mc:Fallback xmlns="">
          <p:pic>
            <p:nvPicPr>
              <p:cNvPr id="276" name="Entrada de lápiz 275">
                <a:extLst>
                  <a:ext uri="{FF2B5EF4-FFF2-40B4-BE49-F238E27FC236}">
                    <a16:creationId xmlns:a16="http://schemas.microsoft.com/office/drawing/2014/main" id="{4A9B5AA4-C62B-443A-904B-BEABCC0AA80A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2235167" y="4417867"/>
                <a:ext cx="164880" cy="3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0" name="Grupo 279">
            <a:extLst>
              <a:ext uri="{FF2B5EF4-FFF2-40B4-BE49-F238E27FC236}">
                <a16:creationId xmlns:a16="http://schemas.microsoft.com/office/drawing/2014/main" id="{6CA1FF9E-E7D3-414A-BF28-4C75430A12A4}"/>
              </a:ext>
            </a:extLst>
          </p:cNvPr>
          <p:cNvGrpSpPr/>
          <p:nvPr/>
        </p:nvGrpSpPr>
        <p:grpSpPr>
          <a:xfrm>
            <a:off x="2089367" y="4858147"/>
            <a:ext cx="2397600" cy="384480"/>
            <a:chOff x="2089367" y="4858147"/>
            <a:chExt cx="239760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64897DBF-FAB1-4B08-9360-DC7648F80960}"/>
                    </a:ext>
                  </a:extLst>
                </p14:cNvPr>
                <p14:cNvContentPartPr/>
                <p14:nvPr/>
              </p14:nvContentPartPr>
              <p14:xfrm>
                <a:off x="2637287" y="5026627"/>
                <a:ext cx="238680" cy="19368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64897DBF-FAB1-4B08-9360-DC7648F8096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628647" y="5017627"/>
                  <a:ext cx="2563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718CB624-F70C-4C3C-A267-E68432EF9DEB}"/>
                    </a:ext>
                  </a:extLst>
                </p14:cNvPr>
                <p14:cNvContentPartPr/>
                <p14:nvPr/>
              </p14:nvContentPartPr>
              <p14:xfrm>
                <a:off x="2912687" y="5136427"/>
                <a:ext cx="126000" cy="9792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718CB624-F70C-4C3C-A267-E68432EF9DE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904047" y="5127427"/>
                  <a:ext cx="143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A2927D6C-5A30-40A6-9B6F-D9582F928215}"/>
                    </a:ext>
                  </a:extLst>
                </p14:cNvPr>
                <p14:cNvContentPartPr/>
                <p14:nvPr/>
              </p14:nvContentPartPr>
              <p14:xfrm>
                <a:off x="3296447" y="5018347"/>
                <a:ext cx="49320" cy="13104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A2927D6C-5A30-40A6-9B6F-D9582F92821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287807" y="5009347"/>
                  <a:ext cx="66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19E78DBE-1ED3-498E-8511-07CC7656970E}"/>
                    </a:ext>
                  </a:extLst>
                </p14:cNvPr>
                <p14:cNvContentPartPr/>
                <p14:nvPr/>
              </p14:nvContentPartPr>
              <p14:xfrm>
                <a:off x="3245327" y="5102947"/>
                <a:ext cx="132120" cy="2736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19E78DBE-1ED3-498E-8511-07CC7656970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236687" y="5093947"/>
                  <a:ext cx="1497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2084C244-1DB2-4264-9D02-3FCBEBF91CF0}"/>
                    </a:ext>
                  </a:extLst>
                </p14:cNvPr>
                <p14:cNvContentPartPr/>
                <p14:nvPr/>
              </p14:nvContentPartPr>
              <p14:xfrm>
                <a:off x="3564287" y="4948507"/>
                <a:ext cx="146880" cy="21996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2084C244-1DB2-4264-9D02-3FCBEBF91CF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555287" y="4939867"/>
                  <a:ext cx="1645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2D447B66-2BC3-44A8-BCD8-0B68411E1064}"/>
                    </a:ext>
                  </a:extLst>
                </p14:cNvPr>
                <p14:cNvContentPartPr/>
                <p14:nvPr/>
              </p14:nvContentPartPr>
              <p14:xfrm>
                <a:off x="3927167" y="4982347"/>
                <a:ext cx="225000" cy="19548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2D447B66-2BC3-44A8-BCD8-0B68411E106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918167" y="4973347"/>
                  <a:ext cx="242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8683D452-25CE-4EBC-8F42-D475DB9AEB29}"/>
                    </a:ext>
                  </a:extLst>
                </p14:cNvPr>
                <p14:cNvContentPartPr/>
                <p14:nvPr/>
              </p14:nvContentPartPr>
              <p14:xfrm>
                <a:off x="4257647" y="4948507"/>
                <a:ext cx="229320" cy="17784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8683D452-25CE-4EBC-8F42-D475DB9AEB2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249007" y="4939507"/>
                  <a:ext cx="2469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F9AEDD97-419C-42F2-8FAB-27F08073BF35}"/>
                    </a:ext>
                  </a:extLst>
                </p14:cNvPr>
                <p14:cNvContentPartPr/>
                <p14:nvPr/>
              </p14:nvContentPartPr>
              <p14:xfrm>
                <a:off x="2089367" y="5193667"/>
                <a:ext cx="225720" cy="2448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F9AEDD97-419C-42F2-8FAB-27F08073BF3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080367" y="5184667"/>
                  <a:ext cx="2433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ED38ABAD-700E-41AB-85B9-0D2EF1BB10C7}"/>
                    </a:ext>
                  </a:extLst>
                </p14:cNvPr>
                <p14:cNvContentPartPr/>
                <p14:nvPr/>
              </p14:nvContentPartPr>
              <p14:xfrm>
                <a:off x="2463767" y="4918627"/>
                <a:ext cx="117360" cy="32400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ED38ABAD-700E-41AB-85B9-0D2EF1BB10C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454767" y="4909987"/>
                  <a:ext cx="1350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4D599534-8F6D-489F-B3F7-7B0FC9F81E9D}"/>
                    </a:ext>
                  </a:extLst>
                </p14:cNvPr>
                <p14:cNvContentPartPr/>
                <p14:nvPr/>
              </p14:nvContentPartPr>
              <p14:xfrm>
                <a:off x="3719087" y="4858147"/>
                <a:ext cx="117000" cy="36324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4D599534-8F6D-489F-B3F7-7B0FC9F81E9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710447" y="4849507"/>
                  <a:ext cx="134640" cy="38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upo 287">
            <a:extLst>
              <a:ext uri="{FF2B5EF4-FFF2-40B4-BE49-F238E27FC236}">
                <a16:creationId xmlns:a16="http://schemas.microsoft.com/office/drawing/2014/main" id="{60CB6340-0F0B-4FEC-B5FB-75C6238A61D7}"/>
              </a:ext>
            </a:extLst>
          </p:cNvPr>
          <p:cNvGrpSpPr/>
          <p:nvPr/>
        </p:nvGrpSpPr>
        <p:grpSpPr>
          <a:xfrm>
            <a:off x="2154167" y="5468347"/>
            <a:ext cx="1493640" cy="260640"/>
            <a:chOff x="2154167" y="5468347"/>
            <a:chExt cx="149364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1CC9B975-DAD9-4646-B197-B41DB07E4446}"/>
                    </a:ext>
                  </a:extLst>
                </p14:cNvPr>
                <p14:cNvContentPartPr/>
                <p14:nvPr/>
              </p14:nvContentPartPr>
              <p14:xfrm>
                <a:off x="2154167" y="5680027"/>
                <a:ext cx="213120" cy="1584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1CC9B975-DAD9-4646-B197-B41DB07E444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145167" y="5671387"/>
                  <a:ext cx="2307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20DCCE5F-F63D-4ED3-BFCC-91B8F9BE7092}"/>
                    </a:ext>
                  </a:extLst>
                </p14:cNvPr>
                <p14:cNvContentPartPr/>
                <p14:nvPr/>
              </p14:nvContentPartPr>
              <p14:xfrm>
                <a:off x="2511647" y="5510107"/>
                <a:ext cx="252000" cy="18792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20DCCE5F-F63D-4ED3-BFCC-91B8F9BE709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502647" y="5501467"/>
                  <a:ext cx="2696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5202DCDE-DC6F-475F-A858-1609E32DC51C}"/>
                    </a:ext>
                  </a:extLst>
                </p14:cNvPr>
                <p14:cNvContentPartPr/>
                <p14:nvPr/>
              </p14:nvContentPartPr>
              <p14:xfrm>
                <a:off x="2755367" y="5643667"/>
                <a:ext cx="149760" cy="8532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5202DCDE-DC6F-475F-A858-1609E32DC51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746727" y="5634667"/>
                  <a:ext cx="1674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F23CED00-E74B-4F2F-9841-07F3D1B73B1D}"/>
                    </a:ext>
                  </a:extLst>
                </p14:cNvPr>
                <p14:cNvContentPartPr/>
                <p14:nvPr/>
              </p14:nvContentPartPr>
              <p14:xfrm>
                <a:off x="3096287" y="5627107"/>
                <a:ext cx="176040" cy="612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F23CED00-E74B-4F2F-9841-07F3D1B73B1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087647" y="5618467"/>
                  <a:ext cx="1936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84995F0A-56C2-43B6-BBE5-097F560537DD}"/>
                    </a:ext>
                  </a:extLst>
                </p14:cNvPr>
                <p14:cNvContentPartPr/>
                <p14:nvPr/>
              </p14:nvContentPartPr>
              <p14:xfrm>
                <a:off x="3456287" y="5468347"/>
                <a:ext cx="191520" cy="19404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84995F0A-56C2-43B6-BBE5-097F560537D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447647" y="5459347"/>
                  <a:ext cx="209160" cy="21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86" name="Entrada de lápiz 285">
                <a:extLst>
                  <a:ext uri="{FF2B5EF4-FFF2-40B4-BE49-F238E27FC236}">
                    <a16:creationId xmlns:a16="http://schemas.microsoft.com/office/drawing/2014/main" id="{BAEDFA4F-2D84-4324-9AB5-AFF4D77AFBD1}"/>
                  </a:ext>
                </a:extLst>
              </p14:cNvPr>
              <p14:cNvContentPartPr/>
              <p14:nvPr/>
            </p14:nvContentPartPr>
            <p14:xfrm>
              <a:off x="3876047" y="5510107"/>
              <a:ext cx="223560" cy="175320"/>
            </p14:xfrm>
          </p:contentPart>
        </mc:Choice>
        <mc:Fallback xmlns="">
          <p:pic>
            <p:nvPicPr>
              <p:cNvPr id="286" name="Entrada de lápiz 285">
                <a:extLst>
                  <a:ext uri="{FF2B5EF4-FFF2-40B4-BE49-F238E27FC236}">
                    <a16:creationId xmlns:a16="http://schemas.microsoft.com/office/drawing/2014/main" id="{BAEDFA4F-2D84-4324-9AB5-AFF4D77AFBD1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3867047" y="5501467"/>
                <a:ext cx="2412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287" name="Entrada de lápiz 286">
                <a:extLst>
                  <a:ext uri="{FF2B5EF4-FFF2-40B4-BE49-F238E27FC236}">
                    <a16:creationId xmlns:a16="http://schemas.microsoft.com/office/drawing/2014/main" id="{AA7F792D-C564-4318-BBE6-AA311BEEDE95}"/>
                  </a:ext>
                </a:extLst>
              </p14:cNvPr>
              <p14:cNvContentPartPr/>
              <p14:nvPr/>
            </p14:nvContentPartPr>
            <p14:xfrm>
              <a:off x="4318127" y="5499307"/>
              <a:ext cx="257040" cy="163080"/>
            </p14:xfrm>
          </p:contentPart>
        </mc:Choice>
        <mc:Fallback xmlns="">
          <p:pic>
            <p:nvPicPr>
              <p:cNvPr id="287" name="Entrada de lápiz 286">
                <a:extLst>
                  <a:ext uri="{FF2B5EF4-FFF2-40B4-BE49-F238E27FC236}">
                    <a16:creationId xmlns:a16="http://schemas.microsoft.com/office/drawing/2014/main" id="{AA7F792D-C564-4318-BBE6-AA311BEEDE95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4309127" y="5490307"/>
                <a:ext cx="274680" cy="18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4" name="Grupo 303">
            <a:extLst>
              <a:ext uri="{FF2B5EF4-FFF2-40B4-BE49-F238E27FC236}">
                <a16:creationId xmlns:a16="http://schemas.microsoft.com/office/drawing/2014/main" id="{3B1B349A-00F4-41DF-87E4-83AE2224F2C4}"/>
              </a:ext>
            </a:extLst>
          </p:cNvPr>
          <p:cNvGrpSpPr/>
          <p:nvPr/>
        </p:nvGrpSpPr>
        <p:grpSpPr>
          <a:xfrm>
            <a:off x="2292767" y="6012667"/>
            <a:ext cx="2233080" cy="858240"/>
            <a:chOff x="2292767" y="6012667"/>
            <a:chExt cx="2233080" cy="85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60D9CE56-68C8-4BDF-86ED-5977752A896C}"/>
                    </a:ext>
                  </a:extLst>
                </p14:cNvPr>
                <p14:cNvContentPartPr/>
                <p14:nvPr/>
              </p14:nvContentPartPr>
              <p14:xfrm>
                <a:off x="2292767" y="6264667"/>
                <a:ext cx="220680" cy="2376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60D9CE56-68C8-4BDF-86ED-5977752A896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283767" y="6255667"/>
                  <a:ext cx="238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27B0CE60-BD01-4C48-8CB3-FEBAC66F94CF}"/>
                    </a:ext>
                  </a:extLst>
                </p14:cNvPr>
                <p14:cNvContentPartPr/>
                <p14:nvPr/>
              </p14:nvContentPartPr>
              <p14:xfrm>
                <a:off x="2594807" y="6105547"/>
                <a:ext cx="215640" cy="207000"/>
              </p14:xfrm>
            </p:contentPart>
          </mc:Choice>
          <mc:Fallback xmlns=""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27B0CE60-BD01-4C48-8CB3-FEBAC66F94C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586167" y="6096547"/>
                  <a:ext cx="2332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FF25844E-1ED2-4AEC-B038-A2BB0E7410E6}"/>
                    </a:ext>
                  </a:extLst>
                </p14:cNvPr>
                <p14:cNvContentPartPr/>
                <p14:nvPr/>
              </p14:nvContentPartPr>
              <p14:xfrm>
                <a:off x="2824847" y="6229747"/>
                <a:ext cx="181080" cy="12276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FF25844E-1ED2-4AEC-B038-A2BB0E7410E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816207" y="6220747"/>
                  <a:ext cx="1987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ED315B82-6DE8-48A1-9B05-BB00FEA46D54}"/>
                    </a:ext>
                  </a:extLst>
                </p14:cNvPr>
                <p14:cNvContentPartPr/>
                <p14:nvPr/>
              </p14:nvContentPartPr>
              <p14:xfrm>
                <a:off x="3269447" y="6125347"/>
                <a:ext cx="289080" cy="22680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ED315B82-6DE8-48A1-9B05-BB00FEA46D5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260447" y="6116707"/>
                  <a:ext cx="3067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9D422E08-5161-49D5-B127-C2BD1D5F97ED}"/>
                    </a:ext>
                  </a:extLst>
                </p14:cNvPr>
                <p14:cNvContentPartPr/>
                <p14:nvPr/>
              </p14:nvContentPartPr>
              <p14:xfrm>
                <a:off x="3823847" y="6012667"/>
                <a:ext cx="209880" cy="26604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9D422E08-5161-49D5-B127-C2BD1D5F97E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814847" y="6004027"/>
                  <a:ext cx="2275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3A86D361-6859-4062-850B-27656E83E624}"/>
                    </a:ext>
                  </a:extLst>
                </p14:cNvPr>
                <p14:cNvContentPartPr/>
                <p14:nvPr/>
              </p14:nvContentPartPr>
              <p14:xfrm>
                <a:off x="2634407" y="6558787"/>
                <a:ext cx="245160" cy="16632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3A86D361-6859-4062-850B-27656E83E62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625407" y="6550147"/>
                  <a:ext cx="262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F9FC9FC3-1E9E-4025-9316-894733D341D5}"/>
                    </a:ext>
                  </a:extLst>
                </p14:cNvPr>
                <p14:cNvContentPartPr/>
                <p14:nvPr/>
              </p14:nvContentPartPr>
              <p14:xfrm>
                <a:off x="2945807" y="6625027"/>
                <a:ext cx="104400" cy="11232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F9FC9FC3-1E9E-4025-9316-894733D341D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937167" y="6616387"/>
                  <a:ext cx="1220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24E4F289-18FC-48E5-94E3-EF11E7583B1A}"/>
                    </a:ext>
                  </a:extLst>
                </p14:cNvPr>
                <p14:cNvContentPartPr/>
                <p14:nvPr/>
              </p14:nvContentPartPr>
              <p14:xfrm>
                <a:off x="3281327" y="6539347"/>
                <a:ext cx="217800" cy="19404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24E4F289-18FC-48E5-94E3-EF11E7583B1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272327" y="6530707"/>
                  <a:ext cx="2354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4A32F35F-08A1-4D89-ADC1-70474F71BF92}"/>
                    </a:ext>
                  </a:extLst>
                </p14:cNvPr>
                <p14:cNvContentPartPr/>
                <p14:nvPr/>
              </p14:nvContentPartPr>
              <p14:xfrm>
                <a:off x="3799367" y="6570667"/>
                <a:ext cx="124920" cy="2700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4A32F35F-08A1-4D89-ADC1-70474F71BF9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790367" y="6562027"/>
                  <a:ext cx="1425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915F0BB5-A88B-4921-8303-CD9BEB44061E}"/>
                    </a:ext>
                  </a:extLst>
                </p14:cNvPr>
                <p14:cNvContentPartPr/>
                <p14:nvPr/>
              </p14:nvContentPartPr>
              <p14:xfrm>
                <a:off x="4015007" y="6441787"/>
                <a:ext cx="240120" cy="277920"/>
              </p14:xfrm>
            </p:contentPart>
          </mc:Choice>
          <mc:Fallback xmlns=""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915F0BB5-A88B-4921-8303-CD9BEB44061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006007" y="6432787"/>
                  <a:ext cx="2577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289860B4-7053-4AF7-964D-5198491740AB}"/>
                    </a:ext>
                  </a:extLst>
                </p14:cNvPr>
                <p14:cNvContentPartPr/>
                <p14:nvPr/>
              </p14:nvContentPartPr>
              <p14:xfrm>
                <a:off x="2491127" y="6302107"/>
                <a:ext cx="2009160" cy="16956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289860B4-7053-4AF7-964D-5198491740A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482487" y="6293107"/>
                  <a:ext cx="20268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DD7EC585-7D1E-4A6D-A355-629DDBC3F160}"/>
                    </a:ext>
                  </a:extLst>
                </p14:cNvPr>
                <p14:cNvContentPartPr/>
                <p14:nvPr/>
              </p14:nvContentPartPr>
              <p14:xfrm>
                <a:off x="2550527" y="6322267"/>
                <a:ext cx="1975320" cy="548640"/>
              </p14:xfrm>
            </p:contentPart>
          </mc:Choice>
          <mc:Fallback xmlns=""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DD7EC585-7D1E-4A6D-A355-629DDBC3F16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541527" y="6313267"/>
                  <a:ext cx="1992960" cy="56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305" name="Entrada de lápiz 304">
                <a:extLst>
                  <a:ext uri="{FF2B5EF4-FFF2-40B4-BE49-F238E27FC236}">
                    <a16:creationId xmlns:a16="http://schemas.microsoft.com/office/drawing/2014/main" id="{EAEE2C1B-A95E-43B0-A349-45F656ACD824}"/>
                  </a:ext>
                </a:extLst>
              </p14:cNvPr>
              <p14:cNvContentPartPr/>
              <p14:nvPr/>
            </p14:nvContentPartPr>
            <p14:xfrm>
              <a:off x="6591527" y="773554"/>
              <a:ext cx="38880" cy="178920"/>
            </p14:xfrm>
          </p:contentPart>
        </mc:Choice>
        <mc:Fallback xmlns="">
          <p:pic>
            <p:nvPicPr>
              <p:cNvPr id="305" name="Entrada de lápiz 304">
                <a:extLst>
                  <a:ext uri="{FF2B5EF4-FFF2-40B4-BE49-F238E27FC236}">
                    <a16:creationId xmlns:a16="http://schemas.microsoft.com/office/drawing/2014/main" id="{EAEE2C1B-A95E-43B0-A349-45F656ACD824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6582527" y="764554"/>
                <a:ext cx="56520" cy="19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" name="Grupo 312">
            <a:extLst>
              <a:ext uri="{FF2B5EF4-FFF2-40B4-BE49-F238E27FC236}">
                <a16:creationId xmlns:a16="http://schemas.microsoft.com/office/drawing/2014/main" id="{6C187429-BE3B-4D86-B715-31973E54429A}"/>
              </a:ext>
            </a:extLst>
          </p:cNvPr>
          <p:cNvGrpSpPr/>
          <p:nvPr/>
        </p:nvGrpSpPr>
        <p:grpSpPr>
          <a:xfrm>
            <a:off x="6227927" y="1420834"/>
            <a:ext cx="1154520" cy="450000"/>
            <a:chOff x="6227927" y="1420834"/>
            <a:chExt cx="1154520" cy="45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8993125F-C1D6-469E-AD0B-944C0332C4C3}"/>
                    </a:ext>
                  </a:extLst>
                </p14:cNvPr>
                <p14:cNvContentPartPr/>
                <p14:nvPr/>
              </p14:nvContentPartPr>
              <p14:xfrm>
                <a:off x="6250607" y="1498954"/>
                <a:ext cx="217080" cy="231840"/>
              </p14:xfrm>
            </p:contentPart>
          </mc:Choice>
          <mc:Fallback xmlns=""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8993125F-C1D6-469E-AD0B-944C0332C4C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241967" y="1489954"/>
                  <a:ext cx="2347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065373AA-B62E-420C-A01B-4A238F3BB7DE}"/>
                    </a:ext>
                  </a:extLst>
                </p14:cNvPr>
                <p14:cNvContentPartPr/>
                <p14:nvPr/>
              </p14:nvContentPartPr>
              <p14:xfrm>
                <a:off x="6544007" y="1671754"/>
                <a:ext cx="66240" cy="8928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065373AA-B62E-420C-A01B-4A238F3BB7D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535367" y="1662754"/>
                  <a:ext cx="838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DCD0788A-ED7E-42EE-A1AD-C983F1F99D06}"/>
                    </a:ext>
                  </a:extLst>
                </p14:cNvPr>
                <p14:cNvContentPartPr/>
                <p14:nvPr/>
              </p14:nvContentPartPr>
              <p14:xfrm>
                <a:off x="6554087" y="1566274"/>
                <a:ext cx="52560" cy="38880"/>
              </p14:xfrm>
            </p:contentPart>
          </mc:Choice>
          <mc:Fallback xmlns=""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DCD0788A-ED7E-42EE-A1AD-C983F1F99D0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545087" y="1557274"/>
                  <a:ext cx="70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10EE5245-EB9E-47AF-8D99-ABA571E9D05F}"/>
                    </a:ext>
                  </a:extLst>
                </p14:cNvPr>
                <p14:cNvContentPartPr/>
                <p14:nvPr/>
              </p14:nvContentPartPr>
              <p14:xfrm>
                <a:off x="6714647" y="1630714"/>
                <a:ext cx="121320" cy="12600"/>
              </p14:xfrm>
            </p:contentPart>
          </mc:Choice>
          <mc:Fallback xmlns=""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10EE5245-EB9E-47AF-8D99-ABA571E9D05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706007" y="1621714"/>
                  <a:ext cx="1389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8BA7687E-4C25-4377-8EF1-FD551DFC9CDC}"/>
                    </a:ext>
                  </a:extLst>
                </p14:cNvPr>
                <p14:cNvContentPartPr/>
                <p14:nvPr/>
              </p14:nvContentPartPr>
              <p14:xfrm>
                <a:off x="6928847" y="1420834"/>
                <a:ext cx="156240" cy="180000"/>
              </p14:xfrm>
            </p:contentPart>
          </mc:Choice>
          <mc:Fallback xmlns=""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8BA7687E-4C25-4377-8EF1-FD551DFC9CD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920207" y="1411834"/>
                  <a:ext cx="1738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92DF1E68-FD2A-46C9-A66A-4B2B587442E0}"/>
                    </a:ext>
                  </a:extLst>
                </p14:cNvPr>
                <p14:cNvContentPartPr/>
                <p14:nvPr/>
              </p14:nvContentPartPr>
              <p14:xfrm>
                <a:off x="7108847" y="1568074"/>
                <a:ext cx="133200" cy="89280"/>
              </p14:xfrm>
            </p:contentPart>
          </mc:Choice>
          <mc:Fallback xmlns=""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92DF1E68-FD2A-46C9-A66A-4B2B587442E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099847" y="1559074"/>
                  <a:ext cx="150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96097B49-6049-4475-B972-EDB00A8A2EA2}"/>
                    </a:ext>
                  </a:extLst>
                </p14:cNvPr>
                <p14:cNvContentPartPr/>
                <p14:nvPr/>
              </p14:nvContentPartPr>
              <p14:xfrm>
                <a:off x="6227927" y="1811434"/>
                <a:ext cx="1154520" cy="5940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96097B49-6049-4475-B972-EDB00A8A2EA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219287" y="1802794"/>
                  <a:ext cx="117216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upo 316">
            <a:extLst>
              <a:ext uri="{FF2B5EF4-FFF2-40B4-BE49-F238E27FC236}">
                <a16:creationId xmlns:a16="http://schemas.microsoft.com/office/drawing/2014/main" id="{BBEBF801-55A5-48F9-B89E-78F3A30C1CF8}"/>
              </a:ext>
            </a:extLst>
          </p:cNvPr>
          <p:cNvGrpSpPr/>
          <p:nvPr/>
        </p:nvGrpSpPr>
        <p:grpSpPr>
          <a:xfrm>
            <a:off x="6529607" y="2034274"/>
            <a:ext cx="678600" cy="175320"/>
            <a:chOff x="6529607" y="2034274"/>
            <a:chExt cx="678600" cy="1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F96C250B-F4A4-4E52-9B0C-2E23F11B179A}"/>
                    </a:ext>
                  </a:extLst>
                </p14:cNvPr>
                <p14:cNvContentPartPr/>
                <p14:nvPr/>
              </p14:nvContentPartPr>
              <p14:xfrm>
                <a:off x="6529607" y="2041114"/>
                <a:ext cx="177120" cy="16848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F96C250B-F4A4-4E52-9B0C-2E23F11B179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520607" y="2032474"/>
                  <a:ext cx="194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BAF4AAE9-1342-4871-A5B3-D5F1E19459F0}"/>
                    </a:ext>
                  </a:extLst>
                </p14:cNvPr>
                <p14:cNvContentPartPr/>
                <p14:nvPr/>
              </p14:nvContentPartPr>
              <p14:xfrm>
                <a:off x="6788807" y="2055154"/>
                <a:ext cx="172080" cy="11412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BAF4AAE9-1342-4871-A5B3-D5F1E19459F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779807" y="2046154"/>
                  <a:ext cx="189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A01671A6-51C7-4081-96B7-09E9E56D8294}"/>
                    </a:ext>
                  </a:extLst>
                </p14:cNvPr>
                <p14:cNvContentPartPr/>
                <p14:nvPr/>
              </p14:nvContentPartPr>
              <p14:xfrm>
                <a:off x="7047647" y="2034274"/>
                <a:ext cx="160560" cy="10620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A01671A6-51C7-4081-96B7-09E9E56D829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038647" y="2025634"/>
                  <a:ext cx="17820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upo 331">
            <a:extLst>
              <a:ext uri="{FF2B5EF4-FFF2-40B4-BE49-F238E27FC236}">
                <a16:creationId xmlns:a16="http://schemas.microsoft.com/office/drawing/2014/main" id="{1425E113-484D-4C7E-987C-113AD8BB225A}"/>
              </a:ext>
            </a:extLst>
          </p:cNvPr>
          <p:cNvGrpSpPr/>
          <p:nvPr/>
        </p:nvGrpSpPr>
        <p:grpSpPr>
          <a:xfrm>
            <a:off x="7641647" y="1664554"/>
            <a:ext cx="254520" cy="166680"/>
            <a:chOff x="7641647" y="1664554"/>
            <a:chExt cx="254520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30" name="Entrada de lápiz 329">
                  <a:extLst>
                    <a:ext uri="{FF2B5EF4-FFF2-40B4-BE49-F238E27FC236}">
                      <a16:creationId xmlns:a16="http://schemas.microsoft.com/office/drawing/2014/main" id="{C2EE343B-5988-4564-A0D8-A29A8E4F2868}"/>
                    </a:ext>
                  </a:extLst>
                </p14:cNvPr>
                <p14:cNvContentPartPr/>
                <p14:nvPr/>
              </p14:nvContentPartPr>
              <p14:xfrm>
                <a:off x="7724807" y="1664554"/>
                <a:ext cx="15480" cy="166680"/>
              </p14:xfrm>
            </p:contentPart>
          </mc:Choice>
          <mc:Fallback xmlns="">
            <p:pic>
              <p:nvPicPr>
                <p:cNvPr id="330" name="Entrada de lápiz 329">
                  <a:extLst>
                    <a:ext uri="{FF2B5EF4-FFF2-40B4-BE49-F238E27FC236}">
                      <a16:creationId xmlns:a16="http://schemas.microsoft.com/office/drawing/2014/main" id="{C2EE343B-5988-4564-A0D8-A29A8E4F286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715807" y="1655914"/>
                  <a:ext cx="33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31" name="Entrada de lápiz 330">
                  <a:extLst>
                    <a:ext uri="{FF2B5EF4-FFF2-40B4-BE49-F238E27FC236}">
                      <a16:creationId xmlns:a16="http://schemas.microsoft.com/office/drawing/2014/main" id="{0199A17E-D1FC-4750-980C-5E3203779DAD}"/>
                    </a:ext>
                  </a:extLst>
                </p14:cNvPr>
                <p14:cNvContentPartPr/>
                <p14:nvPr/>
              </p14:nvContentPartPr>
              <p14:xfrm>
                <a:off x="7641647" y="1730074"/>
                <a:ext cx="254520" cy="24840"/>
              </p14:xfrm>
            </p:contentPart>
          </mc:Choice>
          <mc:Fallback xmlns="">
            <p:pic>
              <p:nvPicPr>
                <p:cNvPr id="331" name="Entrada de lápiz 330">
                  <a:extLst>
                    <a:ext uri="{FF2B5EF4-FFF2-40B4-BE49-F238E27FC236}">
                      <a16:creationId xmlns:a16="http://schemas.microsoft.com/office/drawing/2014/main" id="{0199A17E-D1FC-4750-980C-5E3203779DA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633007" y="1721074"/>
                  <a:ext cx="2721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333" name="Entrada de lápiz 332">
                <a:extLst>
                  <a:ext uri="{FF2B5EF4-FFF2-40B4-BE49-F238E27FC236}">
                    <a16:creationId xmlns:a16="http://schemas.microsoft.com/office/drawing/2014/main" id="{18669D4C-64FF-41F8-8A86-8645122E5611}"/>
                  </a:ext>
                </a:extLst>
              </p14:cNvPr>
              <p14:cNvContentPartPr/>
              <p14:nvPr/>
            </p14:nvContentPartPr>
            <p14:xfrm>
              <a:off x="8111447" y="1646914"/>
              <a:ext cx="994680" cy="114840"/>
            </p14:xfrm>
          </p:contentPart>
        </mc:Choice>
        <mc:Fallback xmlns="">
          <p:pic>
            <p:nvPicPr>
              <p:cNvPr id="333" name="Entrada de lápiz 332">
                <a:extLst>
                  <a:ext uri="{FF2B5EF4-FFF2-40B4-BE49-F238E27FC236}">
                    <a16:creationId xmlns:a16="http://schemas.microsoft.com/office/drawing/2014/main" id="{18669D4C-64FF-41F8-8A86-8645122E5611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8102807" y="1637914"/>
                <a:ext cx="1012320" cy="13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7" name="Grupo 336">
            <a:extLst>
              <a:ext uri="{FF2B5EF4-FFF2-40B4-BE49-F238E27FC236}">
                <a16:creationId xmlns:a16="http://schemas.microsoft.com/office/drawing/2014/main" id="{59186F6A-046E-4B59-903B-58CE1311881D}"/>
              </a:ext>
            </a:extLst>
          </p:cNvPr>
          <p:cNvGrpSpPr/>
          <p:nvPr/>
        </p:nvGrpSpPr>
        <p:grpSpPr>
          <a:xfrm>
            <a:off x="8193527" y="1908274"/>
            <a:ext cx="454320" cy="155160"/>
            <a:chOff x="8193527" y="1908274"/>
            <a:chExt cx="454320" cy="1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34" name="Entrada de lápiz 333">
                  <a:extLst>
                    <a:ext uri="{FF2B5EF4-FFF2-40B4-BE49-F238E27FC236}">
                      <a16:creationId xmlns:a16="http://schemas.microsoft.com/office/drawing/2014/main" id="{9037715E-EE30-4C5A-A73D-0DD324C66D71}"/>
                    </a:ext>
                  </a:extLst>
                </p14:cNvPr>
                <p14:cNvContentPartPr/>
                <p14:nvPr/>
              </p14:nvContentPartPr>
              <p14:xfrm>
                <a:off x="8193527" y="1936714"/>
                <a:ext cx="66240" cy="126720"/>
              </p14:xfrm>
            </p:contentPart>
          </mc:Choice>
          <mc:Fallback xmlns="">
            <p:pic>
              <p:nvPicPr>
                <p:cNvPr id="334" name="Entrada de lápiz 333">
                  <a:extLst>
                    <a:ext uri="{FF2B5EF4-FFF2-40B4-BE49-F238E27FC236}">
                      <a16:creationId xmlns:a16="http://schemas.microsoft.com/office/drawing/2014/main" id="{9037715E-EE30-4C5A-A73D-0DD324C66D7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184887" y="1928074"/>
                  <a:ext cx="83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35" name="Entrada de lápiz 334">
                  <a:extLst>
                    <a:ext uri="{FF2B5EF4-FFF2-40B4-BE49-F238E27FC236}">
                      <a16:creationId xmlns:a16="http://schemas.microsoft.com/office/drawing/2014/main" id="{5CC2898B-CAEC-4CC6-A8ED-C1FECBAA57BC}"/>
                    </a:ext>
                  </a:extLst>
                </p14:cNvPr>
                <p14:cNvContentPartPr/>
                <p14:nvPr/>
              </p14:nvContentPartPr>
              <p14:xfrm>
                <a:off x="8347607" y="1942114"/>
                <a:ext cx="145080" cy="118800"/>
              </p14:xfrm>
            </p:contentPart>
          </mc:Choice>
          <mc:Fallback xmlns="">
            <p:pic>
              <p:nvPicPr>
                <p:cNvPr id="335" name="Entrada de lápiz 334">
                  <a:extLst>
                    <a:ext uri="{FF2B5EF4-FFF2-40B4-BE49-F238E27FC236}">
                      <a16:creationId xmlns:a16="http://schemas.microsoft.com/office/drawing/2014/main" id="{5CC2898B-CAEC-4CC6-A8ED-C1FECBAA57B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338607" y="1933114"/>
                  <a:ext cx="162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36" name="Entrada de lápiz 335">
                  <a:extLst>
                    <a:ext uri="{FF2B5EF4-FFF2-40B4-BE49-F238E27FC236}">
                      <a16:creationId xmlns:a16="http://schemas.microsoft.com/office/drawing/2014/main" id="{FBD4B009-393D-4DBC-A6B7-1C086812E961}"/>
                    </a:ext>
                  </a:extLst>
                </p14:cNvPr>
                <p14:cNvContentPartPr/>
                <p14:nvPr/>
              </p14:nvContentPartPr>
              <p14:xfrm>
                <a:off x="8519687" y="1908274"/>
                <a:ext cx="128160" cy="134280"/>
              </p14:xfrm>
            </p:contentPart>
          </mc:Choice>
          <mc:Fallback xmlns="">
            <p:pic>
              <p:nvPicPr>
                <p:cNvPr id="336" name="Entrada de lápiz 335">
                  <a:extLst>
                    <a:ext uri="{FF2B5EF4-FFF2-40B4-BE49-F238E27FC236}">
                      <a16:creationId xmlns:a16="http://schemas.microsoft.com/office/drawing/2014/main" id="{FBD4B009-393D-4DBC-A6B7-1C086812E96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511047" y="1899634"/>
                  <a:ext cx="14580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upo 340">
            <a:extLst>
              <a:ext uri="{FF2B5EF4-FFF2-40B4-BE49-F238E27FC236}">
                <a16:creationId xmlns:a16="http://schemas.microsoft.com/office/drawing/2014/main" id="{B5330E29-1D51-41D0-A40B-FDC1EE1CA8A6}"/>
              </a:ext>
            </a:extLst>
          </p:cNvPr>
          <p:cNvGrpSpPr/>
          <p:nvPr/>
        </p:nvGrpSpPr>
        <p:grpSpPr>
          <a:xfrm>
            <a:off x="9345167" y="1612714"/>
            <a:ext cx="202680" cy="87120"/>
            <a:chOff x="9345167" y="1612714"/>
            <a:chExt cx="202680" cy="8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38" name="Entrada de lápiz 337">
                  <a:extLst>
                    <a:ext uri="{FF2B5EF4-FFF2-40B4-BE49-F238E27FC236}">
                      <a16:creationId xmlns:a16="http://schemas.microsoft.com/office/drawing/2014/main" id="{27FF927E-4F9F-4707-BA37-A9F0D53072D1}"/>
                    </a:ext>
                  </a:extLst>
                </p14:cNvPr>
                <p14:cNvContentPartPr/>
                <p14:nvPr/>
              </p14:nvContentPartPr>
              <p14:xfrm>
                <a:off x="9345167" y="1612714"/>
                <a:ext cx="197640" cy="9720"/>
              </p14:xfrm>
            </p:contentPart>
          </mc:Choice>
          <mc:Fallback xmlns="">
            <p:pic>
              <p:nvPicPr>
                <p:cNvPr id="338" name="Entrada de lápiz 337">
                  <a:extLst>
                    <a:ext uri="{FF2B5EF4-FFF2-40B4-BE49-F238E27FC236}">
                      <a16:creationId xmlns:a16="http://schemas.microsoft.com/office/drawing/2014/main" id="{27FF927E-4F9F-4707-BA37-A9F0D53072D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336527" y="1604074"/>
                  <a:ext cx="2152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39" name="Entrada de lápiz 338">
                  <a:extLst>
                    <a:ext uri="{FF2B5EF4-FFF2-40B4-BE49-F238E27FC236}">
                      <a16:creationId xmlns:a16="http://schemas.microsoft.com/office/drawing/2014/main" id="{F2B5A5C3-EAFE-4956-8677-C9FDFD763E0E}"/>
                    </a:ext>
                  </a:extLst>
                </p14:cNvPr>
                <p14:cNvContentPartPr/>
                <p14:nvPr/>
              </p14:nvContentPartPr>
              <p14:xfrm>
                <a:off x="9368567" y="1682194"/>
                <a:ext cx="179280" cy="17640"/>
              </p14:xfrm>
            </p:contentPart>
          </mc:Choice>
          <mc:Fallback xmlns="">
            <p:pic>
              <p:nvPicPr>
                <p:cNvPr id="339" name="Entrada de lápiz 338">
                  <a:extLst>
                    <a:ext uri="{FF2B5EF4-FFF2-40B4-BE49-F238E27FC236}">
                      <a16:creationId xmlns:a16="http://schemas.microsoft.com/office/drawing/2014/main" id="{F2B5A5C3-EAFE-4956-8677-C9FDFD763E0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359927" y="1673194"/>
                  <a:ext cx="196920" cy="3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340" name="Entrada de lápiz 339">
                <a:extLst>
                  <a:ext uri="{FF2B5EF4-FFF2-40B4-BE49-F238E27FC236}">
                    <a16:creationId xmlns:a16="http://schemas.microsoft.com/office/drawing/2014/main" id="{7F004D49-9795-417B-8681-C0EC10A28A10}"/>
                  </a:ext>
                </a:extLst>
              </p14:cNvPr>
              <p14:cNvContentPartPr/>
              <p14:nvPr/>
            </p14:nvContentPartPr>
            <p14:xfrm>
              <a:off x="9872207" y="1547914"/>
              <a:ext cx="232200" cy="135000"/>
            </p14:xfrm>
          </p:contentPart>
        </mc:Choice>
        <mc:Fallback xmlns="">
          <p:pic>
            <p:nvPicPr>
              <p:cNvPr id="340" name="Entrada de lápiz 339">
                <a:extLst>
                  <a:ext uri="{FF2B5EF4-FFF2-40B4-BE49-F238E27FC236}">
                    <a16:creationId xmlns:a16="http://schemas.microsoft.com/office/drawing/2014/main" id="{7F004D49-9795-417B-8681-C0EC10A28A10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9863567" y="1539274"/>
                <a:ext cx="249840" cy="15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0" name="Grupo 349">
            <a:extLst>
              <a:ext uri="{FF2B5EF4-FFF2-40B4-BE49-F238E27FC236}">
                <a16:creationId xmlns:a16="http://schemas.microsoft.com/office/drawing/2014/main" id="{D424EF3F-A731-4703-A274-45D92A37F4D8}"/>
              </a:ext>
            </a:extLst>
          </p:cNvPr>
          <p:cNvGrpSpPr/>
          <p:nvPr/>
        </p:nvGrpSpPr>
        <p:grpSpPr>
          <a:xfrm>
            <a:off x="7977167" y="1296994"/>
            <a:ext cx="1015200" cy="298080"/>
            <a:chOff x="7977167" y="1296994"/>
            <a:chExt cx="101520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42" name="Entrada de lápiz 341">
                  <a:extLst>
                    <a:ext uri="{FF2B5EF4-FFF2-40B4-BE49-F238E27FC236}">
                      <a16:creationId xmlns:a16="http://schemas.microsoft.com/office/drawing/2014/main" id="{80645966-1CB1-49DC-A6B4-F2331DA5A0A0}"/>
                    </a:ext>
                  </a:extLst>
                </p14:cNvPr>
                <p14:cNvContentPartPr/>
                <p14:nvPr/>
              </p14:nvContentPartPr>
              <p14:xfrm>
                <a:off x="8122967" y="1550794"/>
                <a:ext cx="78840" cy="8640"/>
              </p14:xfrm>
            </p:contentPart>
          </mc:Choice>
          <mc:Fallback xmlns="">
            <p:pic>
              <p:nvPicPr>
                <p:cNvPr id="342" name="Entrada de lápiz 341">
                  <a:extLst>
                    <a:ext uri="{FF2B5EF4-FFF2-40B4-BE49-F238E27FC236}">
                      <a16:creationId xmlns:a16="http://schemas.microsoft.com/office/drawing/2014/main" id="{80645966-1CB1-49DC-A6B4-F2331DA5A0A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113967" y="1542154"/>
                  <a:ext cx="96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43" name="Entrada de lápiz 342">
                  <a:extLst>
                    <a:ext uri="{FF2B5EF4-FFF2-40B4-BE49-F238E27FC236}">
                      <a16:creationId xmlns:a16="http://schemas.microsoft.com/office/drawing/2014/main" id="{FE10AE6E-584B-46AA-9706-ECCE566D463D}"/>
                    </a:ext>
                  </a:extLst>
                </p14:cNvPr>
                <p14:cNvContentPartPr/>
                <p14:nvPr/>
              </p14:nvContentPartPr>
              <p14:xfrm>
                <a:off x="8224487" y="1424794"/>
                <a:ext cx="134640" cy="168840"/>
              </p14:xfrm>
            </p:contentPart>
          </mc:Choice>
          <mc:Fallback xmlns="">
            <p:pic>
              <p:nvPicPr>
                <p:cNvPr id="343" name="Entrada de lápiz 342">
                  <a:extLst>
                    <a:ext uri="{FF2B5EF4-FFF2-40B4-BE49-F238E27FC236}">
                      <a16:creationId xmlns:a16="http://schemas.microsoft.com/office/drawing/2014/main" id="{FE10AE6E-584B-46AA-9706-ECCE566D463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215847" y="1415794"/>
                  <a:ext cx="1522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44" name="Entrada de lápiz 343">
                  <a:extLst>
                    <a:ext uri="{FF2B5EF4-FFF2-40B4-BE49-F238E27FC236}">
                      <a16:creationId xmlns:a16="http://schemas.microsoft.com/office/drawing/2014/main" id="{7E8F6AC7-A5A3-44FC-8A51-7D3AE0EDB1F5}"/>
                    </a:ext>
                  </a:extLst>
                </p14:cNvPr>
                <p14:cNvContentPartPr/>
                <p14:nvPr/>
              </p14:nvContentPartPr>
              <p14:xfrm>
                <a:off x="8411687" y="1532074"/>
                <a:ext cx="91800" cy="2520"/>
              </p14:xfrm>
            </p:contentPart>
          </mc:Choice>
          <mc:Fallback xmlns="">
            <p:pic>
              <p:nvPicPr>
                <p:cNvPr id="344" name="Entrada de lápiz 343">
                  <a:extLst>
                    <a:ext uri="{FF2B5EF4-FFF2-40B4-BE49-F238E27FC236}">
                      <a16:creationId xmlns:a16="http://schemas.microsoft.com/office/drawing/2014/main" id="{7E8F6AC7-A5A3-44FC-8A51-7D3AE0EDB1F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402687" y="1523434"/>
                  <a:ext cx="1094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45" name="Entrada de lápiz 344">
                  <a:extLst>
                    <a:ext uri="{FF2B5EF4-FFF2-40B4-BE49-F238E27FC236}">
                      <a16:creationId xmlns:a16="http://schemas.microsoft.com/office/drawing/2014/main" id="{2C2CD630-EE9D-4CC2-A970-4DF844853DEC}"/>
                    </a:ext>
                  </a:extLst>
                </p14:cNvPr>
                <p14:cNvContentPartPr/>
                <p14:nvPr/>
              </p14:nvContentPartPr>
              <p14:xfrm>
                <a:off x="8531207" y="1370434"/>
                <a:ext cx="144000" cy="182520"/>
              </p14:xfrm>
            </p:contentPart>
          </mc:Choice>
          <mc:Fallback xmlns="">
            <p:pic>
              <p:nvPicPr>
                <p:cNvPr id="345" name="Entrada de lápiz 344">
                  <a:extLst>
                    <a:ext uri="{FF2B5EF4-FFF2-40B4-BE49-F238E27FC236}">
                      <a16:creationId xmlns:a16="http://schemas.microsoft.com/office/drawing/2014/main" id="{2C2CD630-EE9D-4CC2-A970-4DF844853DE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522567" y="1361434"/>
                  <a:ext cx="161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46" name="Entrada de lápiz 345">
                  <a:extLst>
                    <a:ext uri="{FF2B5EF4-FFF2-40B4-BE49-F238E27FC236}">
                      <a16:creationId xmlns:a16="http://schemas.microsoft.com/office/drawing/2014/main" id="{08650FB6-9921-4690-BE0C-D927F3364AF5}"/>
                    </a:ext>
                  </a:extLst>
                </p14:cNvPr>
                <p14:cNvContentPartPr/>
                <p14:nvPr/>
              </p14:nvContentPartPr>
              <p14:xfrm>
                <a:off x="8709767" y="1507234"/>
                <a:ext cx="95760" cy="60120"/>
              </p14:xfrm>
            </p:contentPart>
          </mc:Choice>
          <mc:Fallback xmlns="">
            <p:pic>
              <p:nvPicPr>
                <p:cNvPr id="346" name="Entrada de lápiz 345">
                  <a:extLst>
                    <a:ext uri="{FF2B5EF4-FFF2-40B4-BE49-F238E27FC236}">
                      <a16:creationId xmlns:a16="http://schemas.microsoft.com/office/drawing/2014/main" id="{08650FB6-9921-4690-BE0C-D927F3364AF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701127" y="1498594"/>
                  <a:ext cx="1134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48" name="Entrada de lápiz 347">
                  <a:extLst>
                    <a:ext uri="{FF2B5EF4-FFF2-40B4-BE49-F238E27FC236}">
                      <a16:creationId xmlns:a16="http://schemas.microsoft.com/office/drawing/2014/main" id="{A8908CAF-1DE5-4A74-A026-46AE0E8F1045}"/>
                    </a:ext>
                  </a:extLst>
                </p14:cNvPr>
                <p14:cNvContentPartPr/>
                <p14:nvPr/>
              </p14:nvContentPartPr>
              <p14:xfrm>
                <a:off x="7977167" y="1296994"/>
                <a:ext cx="101160" cy="298080"/>
              </p14:xfrm>
            </p:contentPart>
          </mc:Choice>
          <mc:Fallback xmlns="">
            <p:pic>
              <p:nvPicPr>
                <p:cNvPr id="348" name="Entrada de lápiz 347">
                  <a:extLst>
                    <a:ext uri="{FF2B5EF4-FFF2-40B4-BE49-F238E27FC236}">
                      <a16:creationId xmlns:a16="http://schemas.microsoft.com/office/drawing/2014/main" id="{A8908CAF-1DE5-4A74-A026-46AE0E8F104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968527" y="1287994"/>
                  <a:ext cx="1188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49" name="Entrada de lápiz 348">
                  <a:extLst>
                    <a:ext uri="{FF2B5EF4-FFF2-40B4-BE49-F238E27FC236}">
                      <a16:creationId xmlns:a16="http://schemas.microsoft.com/office/drawing/2014/main" id="{B638AD17-6139-4070-8AAE-069DF05259B0}"/>
                    </a:ext>
                  </a:extLst>
                </p14:cNvPr>
                <p14:cNvContentPartPr/>
                <p14:nvPr/>
              </p14:nvContentPartPr>
              <p14:xfrm>
                <a:off x="8890847" y="1329754"/>
                <a:ext cx="101520" cy="247680"/>
              </p14:xfrm>
            </p:contentPart>
          </mc:Choice>
          <mc:Fallback xmlns="">
            <p:pic>
              <p:nvPicPr>
                <p:cNvPr id="349" name="Entrada de lápiz 348">
                  <a:extLst>
                    <a:ext uri="{FF2B5EF4-FFF2-40B4-BE49-F238E27FC236}">
                      <a16:creationId xmlns:a16="http://schemas.microsoft.com/office/drawing/2014/main" id="{B638AD17-6139-4070-8AAE-069DF05259B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881847" y="1321114"/>
                  <a:ext cx="119160" cy="2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upo 357">
            <a:extLst>
              <a:ext uri="{FF2B5EF4-FFF2-40B4-BE49-F238E27FC236}">
                <a16:creationId xmlns:a16="http://schemas.microsoft.com/office/drawing/2014/main" id="{089321F5-08AF-402C-B8B6-828AF43FD82D}"/>
              </a:ext>
            </a:extLst>
          </p:cNvPr>
          <p:cNvGrpSpPr/>
          <p:nvPr/>
        </p:nvGrpSpPr>
        <p:grpSpPr>
          <a:xfrm>
            <a:off x="6247727" y="2702794"/>
            <a:ext cx="1119240" cy="371880"/>
            <a:chOff x="6247727" y="2702794"/>
            <a:chExt cx="1119240" cy="37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51" name="Entrada de lápiz 350">
                  <a:extLst>
                    <a:ext uri="{FF2B5EF4-FFF2-40B4-BE49-F238E27FC236}">
                      <a16:creationId xmlns:a16="http://schemas.microsoft.com/office/drawing/2014/main" id="{416F448D-A95C-4C8A-B0F1-85FF8B12C466}"/>
                    </a:ext>
                  </a:extLst>
                </p14:cNvPr>
                <p14:cNvContentPartPr/>
                <p14:nvPr/>
              </p14:nvContentPartPr>
              <p14:xfrm>
                <a:off x="6247727" y="2702794"/>
                <a:ext cx="211680" cy="244080"/>
              </p14:xfrm>
            </p:contentPart>
          </mc:Choice>
          <mc:Fallback xmlns="">
            <p:pic>
              <p:nvPicPr>
                <p:cNvPr id="351" name="Entrada de lápiz 350">
                  <a:extLst>
                    <a:ext uri="{FF2B5EF4-FFF2-40B4-BE49-F238E27FC236}">
                      <a16:creationId xmlns:a16="http://schemas.microsoft.com/office/drawing/2014/main" id="{416F448D-A95C-4C8A-B0F1-85FF8B12C46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238727" y="2693794"/>
                  <a:ext cx="2293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52" name="Entrada de lápiz 351">
                  <a:extLst>
                    <a:ext uri="{FF2B5EF4-FFF2-40B4-BE49-F238E27FC236}">
                      <a16:creationId xmlns:a16="http://schemas.microsoft.com/office/drawing/2014/main" id="{0828ACA6-E4E3-4E2E-AB3B-E66F7AE4B434}"/>
                    </a:ext>
                  </a:extLst>
                </p14:cNvPr>
                <p14:cNvContentPartPr/>
                <p14:nvPr/>
              </p14:nvContentPartPr>
              <p14:xfrm>
                <a:off x="6517007" y="2916634"/>
                <a:ext cx="51120" cy="92880"/>
              </p14:xfrm>
            </p:contentPart>
          </mc:Choice>
          <mc:Fallback xmlns="">
            <p:pic>
              <p:nvPicPr>
                <p:cNvPr id="352" name="Entrada de lápiz 351">
                  <a:extLst>
                    <a:ext uri="{FF2B5EF4-FFF2-40B4-BE49-F238E27FC236}">
                      <a16:creationId xmlns:a16="http://schemas.microsoft.com/office/drawing/2014/main" id="{0828ACA6-E4E3-4E2E-AB3B-E66F7AE4B43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508367" y="2907634"/>
                  <a:ext cx="687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53" name="Entrada de lápiz 352">
                  <a:extLst>
                    <a:ext uri="{FF2B5EF4-FFF2-40B4-BE49-F238E27FC236}">
                      <a16:creationId xmlns:a16="http://schemas.microsoft.com/office/drawing/2014/main" id="{204C4151-87C7-4DB1-9C0E-8C5E5E719533}"/>
                    </a:ext>
                  </a:extLst>
                </p14:cNvPr>
                <p14:cNvContentPartPr/>
                <p14:nvPr/>
              </p14:nvContentPartPr>
              <p14:xfrm>
                <a:off x="6542927" y="2848234"/>
                <a:ext cx="50040" cy="46800"/>
              </p14:xfrm>
            </p:contentPart>
          </mc:Choice>
          <mc:Fallback xmlns="">
            <p:pic>
              <p:nvPicPr>
                <p:cNvPr id="353" name="Entrada de lápiz 352">
                  <a:extLst>
                    <a:ext uri="{FF2B5EF4-FFF2-40B4-BE49-F238E27FC236}">
                      <a16:creationId xmlns:a16="http://schemas.microsoft.com/office/drawing/2014/main" id="{204C4151-87C7-4DB1-9C0E-8C5E5E71953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533927" y="2839594"/>
                  <a:ext cx="676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54" name="Entrada de lápiz 353">
                  <a:extLst>
                    <a:ext uri="{FF2B5EF4-FFF2-40B4-BE49-F238E27FC236}">
                      <a16:creationId xmlns:a16="http://schemas.microsoft.com/office/drawing/2014/main" id="{C0CAEF59-13F9-4F52-9BE5-D59531020A79}"/>
                    </a:ext>
                  </a:extLst>
                </p14:cNvPr>
                <p14:cNvContentPartPr/>
                <p14:nvPr/>
              </p14:nvContentPartPr>
              <p14:xfrm>
                <a:off x="6711047" y="2915554"/>
                <a:ext cx="121320" cy="14040"/>
              </p14:xfrm>
            </p:contentPart>
          </mc:Choice>
          <mc:Fallback xmlns="">
            <p:pic>
              <p:nvPicPr>
                <p:cNvPr id="354" name="Entrada de lápiz 353">
                  <a:extLst>
                    <a:ext uri="{FF2B5EF4-FFF2-40B4-BE49-F238E27FC236}">
                      <a16:creationId xmlns:a16="http://schemas.microsoft.com/office/drawing/2014/main" id="{C0CAEF59-13F9-4F52-9BE5-D59531020A7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702407" y="2906554"/>
                  <a:ext cx="1389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55" name="Entrada de lápiz 354">
                  <a:extLst>
                    <a:ext uri="{FF2B5EF4-FFF2-40B4-BE49-F238E27FC236}">
                      <a16:creationId xmlns:a16="http://schemas.microsoft.com/office/drawing/2014/main" id="{B2B50F29-5AD5-4CF1-A61E-2FF71DCADBE9}"/>
                    </a:ext>
                  </a:extLst>
                </p14:cNvPr>
                <p14:cNvContentPartPr/>
                <p14:nvPr/>
              </p14:nvContentPartPr>
              <p14:xfrm>
                <a:off x="6950807" y="2726554"/>
                <a:ext cx="153000" cy="188640"/>
              </p14:xfrm>
            </p:contentPart>
          </mc:Choice>
          <mc:Fallback xmlns="">
            <p:pic>
              <p:nvPicPr>
                <p:cNvPr id="355" name="Entrada de lápiz 354">
                  <a:extLst>
                    <a:ext uri="{FF2B5EF4-FFF2-40B4-BE49-F238E27FC236}">
                      <a16:creationId xmlns:a16="http://schemas.microsoft.com/office/drawing/2014/main" id="{B2B50F29-5AD5-4CF1-A61E-2FF71DCADBE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942167" y="2717554"/>
                  <a:ext cx="1706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56" name="Entrada de lápiz 355">
                  <a:extLst>
                    <a:ext uri="{FF2B5EF4-FFF2-40B4-BE49-F238E27FC236}">
                      <a16:creationId xmlns:a16="http://schemas.microsoft.com/office/drawing/2014/main" id="{5DC6BBA3-3AC1-4BCC-B26F-8D09DD8879DE}"/>
                    </a:ext>
                  </a:extLst>
                </p14:cNvPr>
                <p14:cNvContentPartPr/>
                <p14:nvPr/>
              </p14:nvContentPartPr>
              <p14:xfrm>
                <a:off x="7109927" y="2855074"/>
                <a:ext cx="96480" cy="87840"/>
              </p14:xfrm>
            </p:contentPart>
          </mc:Choice>
          <mc:Fallback xmlns="">
            <p:pic>
              <p:nvPicPr>
                <p:cNvPr id="356" name="Entrada de lápiz 355">
                  <a:extLst>
                    <a:ext uri="{FF2B5EF4-FFF2-40B4-BE49-F238E27FC236}">
                      <a16:creationId xmlns:a16="http://schemas.microsoft.com/office/drawing/2014/main" id="{5DC6BBA3-3AC1-4BCC-B26F-8D09DD8879D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101287" y="2846434"/>
                  <a:ext cx="114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57" name="Entrada de lápiz 356">
                  <a:extLst>
                    <a:ext uri="{FF2B5EF4-FFF2-40B4-BE49-F238E27FC236}">
                      <a16:creationId xmlns:a16="http://schemas.microsoft.com/office/drawing/2014/main" id="{B9FE309F-8646-4DB6-BB70-93ACBC8E129D}"/>
                    </a:ext>
                  </a:extLst>
                </p14:cNvPr>
                <p14:cNvContentPartPr/>
                <p14:nvPr/>
              </p14:nvContentPartPr>
              <p14:xfrm>
                <a:off x="6262847" y="3038674"/>
                <a:ext cx="1104120" cy="36000"/>
              </p14:xfrm>
            </p:contentPart>
          </mc:Choice>
          <mc:Fallback xmlns="">
            <p:pic>
              <p:nvPicPr>
                <p:cNvPr id="357" name="Entrada de lápiz 356">
                  <a:extLst>
                    <a:ext uri="{FF2B5EF4-FFF2-40B4-BE49-F238E27FC236}">
                      <a16:creationId xmlns:a16="http://schemas.microsoft.com/office/drawing/2014/main" id="{B9FE309F-8646-4DB6-BB70-93ACBC8E129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254207" y="3029674"/>
                  <a:ext cx="112176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Grupo 361">
            <a:extLst>
              <a:ext uri="{FF2B5EF4-FFF2-40B4-BE49-F238E27FC236}">
                <a16:creationId xmlns:a16="http://schemas.microsoft.com/office/drawing/2014/main" id="{A25D6C52-E570-4937-B74E-D1FFB6A2709A}"/>
              </a:ext>
            </a:extLst>
          </p:cNvPr>
          <p:cNvGrpSpPr/>
          <p:nvPr/>
        </p:nvGrpSpPr>
        <p:grpSpPr>
          <a:xfrm>
            <a:off x="6550487" y="3207514"/>
            <a:ext cx="719280" cy="154800"/>
            <a:chOff x="6550487" y="3207514"/>
            <a:chExt cx="719280" cy="1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59" name="Entrada de lápiz 358">
                  <a:extLst>
                    <a:ext uri="{FF2B5EF4-FFF2-40B4-BE49-F238E27FC236}">
                      <a16:creationId xmlns:a16="http://schemas.microsoft.com/office/drawing/2014/main" id="{CABB7515-2254-40EF-A992-E516661A2B51}"/>
                    </a:ext>
                  </a:extLst>
                </p14:cNvPr>
                <p14:cNvContentPartPr/>
                <p14:nvPr/>
              </p14:nvContentPartPr>
              <p14:xfrm>
                <a:off x="6550487" y="3207514"/>
                <a:ext cx="174600" cy="154800"/>
              </p14:xfrm>
            </p:contentPart>
          </mc:Choice>
          <mc:Fallback xmlns="">
            <p:pic>
              <p:nvPicPr>
                <p:cNvPr id="359" name="Entrada de lápiz 358">
                  <a:extLst>
                    <a:ext uri="{FF2B5EF4-FFF2-40B4-BE49-F238E27FC236}">
                      <a16:creationId xmlns:a16="http://schemas.microsoft.com/office/drawing/2014/main" id="{CABB7515-2254-40EF-A992-E516661A2B5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541847" y="3198514"/>
                  <a:ext cx="1922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60" name="Entrada de lápiz 359">
                  <a:extLst>
                    <a:ext uri="{FF2B5EF4-FFF2-40B4-BE49-F238E27FC236}">
                      <a16:creationId xmlns:a16="http://schemas.microsoft.com/office/drawing/2014/main" id="{B0A5091F-ACEF-40F6-A95F-04A7FAD8DCB3}"/>
                    </a:ext>
                  </a:extLst>
                </p14:cNvPr>
                <p14:cNvContentPartPr/>
                <p14:nvPr/>
              </p14:nvContentPartPr>
              <p14:xfrm>
                <a:off x="6852167" y="3255754"/>
                <a:ext cx="195480" cy="95040"/>
              </p14:xfrm>
            </p:contentPart>
          </mc:Choice>
          <mc:Fallback xmlns="">
            <p:pic>
              <p:nvPicPr>
                <p:cNvPr id="360" name="Entrada de lápiz 359">
                  <a:extLst>
                    <a:ext uri="{FF2B5EF4-FFF2-40B4-BE49-F238E27FC236}">
                      <a16:creationId xmlns:a16="http://schemas.microsoft.com/office/drawing/2014/main" id="{B0A5091F-ACEF-40F6-A95F-04A7FAD8DCB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843167" y="3247114"/>
                  <a:ext cx="213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61" name="Entrada de lápiz 360">
                  <a:extLst>
                    <a:ext uri="{FF2B5EF4-FFF2-40B4-BE49-F238E27FC236}">
                      <a16:creationId xmlns:a16="http://schemas.microsoft.com/office/drawing/2014/main" id="{4648F891-FBD0-433E-BB89-24142C47972C}"/>
                    </a:ext>
                  </a:extLst>
                </p14:cNvPr>
                <p14:cNvContentPartPr/>
                <p14:nvPr/>
              </p14:nvContentPartPr>
              <p14:xfrm>
                <a:off x="7127927" y="3218674"/>
                <a:ext cx="141840" cy="108000"/>
              </p14:xfrm>
            </p:contentPart>
          </mc:Choice>
          <mc:Fallback xmlns="">
            <p:pic>
              <p:nvPicPr>
                <p:cNvPr id="361" name="Entrada de lápiz 360">
                  <a:extLst>
                    <a:ext uri="{FF2B5EF4-FFF2-40B4-BE49-F238E27FC236}">
                      <a16:creationId xmlns:a16="http://schemas.microsoft.com/office/drawing/2014/main" id="{4648F891-FBD0-433E-BB89-24142C47972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119287" y="3209674"/>
                  <a:ext cx="15948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upo 364">
            <a:extLst>
              <a:ext uri="{FF2B5EF4-FFF2-40B4-BE49-F238E27FC236}">
                <a16:creationId xmlns:a16="http://schemas.microsoft.com/office/drawing/2014/main" id="{386A5711-300F-4E54-B8F6-83AC06347056}"/>
              </a:ext>
            </a:extLst>
          </p:cNvPr>
          <p:cNvGrpSpPr/>
          <p:nvPr/>
        </p:nvGrpSpPr>
        <p:grpSpPr>
          <a:xfrm>
            <a:off x="7628327" y="2978554"/>
            <a:ext cx="206280" cy="102240"/>
            <a:chOff x="7628327" y="2978554"/>
            <a:chExt cx="206280" cy="10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63" name="Entrada de lápiz 362">
                  <a:extLst>
                    <a:ext uri="{FF2B5EF4-FFF2-40B4-BE49-F238E27FC236}">
                      <a16:creationId xmlns:a16="http://schemas.microsoft.com/office/drawing/2014/main" id="{FC74C97E-99F0-44EE-A4FD-9209621E213E}"/>
                    </a:ext>
                  </a:extLst>
                </p14:cNvPr>
                <p14:cNvContentPartPr/>
                <p14:nvPr/>
              </p14:nvContentPartPr>
              <p14:xfrm>
                <a:off x="7628327" y="2978554"/>
                <a:ext cx="201960" cy="15480"/>
              </p14:xfrm>
            </p:contentPart>
          </mc:Choice>
          <mc:Fallback xmlns="">
            <p:pic>
              <p:nvPicPr>
                <p:cNvPr id="363" name="Entrada de lápiz 362">
                  <a:extLst>
                    <a:ext uri="{FF2B5EF4-FFF2-40B4-BE49-F238E27FC236}">
                      <a16:creationId xmlns:a16="http://schemas.microsoft.com/office/drawing/2014/main" id="{FC74C97E-99F0-44EE-A4FD-9209621E213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619327" y="2969914"/>
                  <a:ext cx="219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64" name="Entrada de lápiz 363">
                  <a:extLst>
                    <a:ext uri="{FF2B5EF4-FFF2-40B4-BE49-F238E27FC236}">
                      <a16:creationId xmlns:a16="http://schemas.microsoft.com/office/drawing/2014/main" id="{97828457-10C5-4EA0-9A4F-07C5B33E52E3}"/>
                    </a:ext>
                  </a:extLst>
                </p14:cNvPr>
                <p14:cNvContentPartPr/>
                <p14:nvPr/>
              </p14:nvContentPartPr>
              <p14:xfrm>
                <a:off x="7705007" y="3060994"/>
                <a:ext cx="129600" cy="19800"/>
              </p14:xfrm>
            </p:contentPart>
          </mc:Choice>
          <mc:Fallback xmlns="">
            <p:pic>
              <p:nvPicPr>
                <p:cNvPr id="364" name="Entrada de lápiz 363">
                  <a:extLst>
                    <a:ext uri="{FF2B5EF4-FFF2-40B4-BE49-F238E27FC236}">
                      <a16:creationId xmlns:a16="http://schemas.microsoft.com/office/drawing/2014/main" id="{97828457-10C5-4EA0-9A4F-07C5B33E52E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696367" y="3051994"/>
                  <a:ext cx="14724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6" name="Grupo 375">
            <a:extLst>
              <a:ext uri="{FF2B5EF4-FFF2-40B4-BE49-F238E27FC236}">
                <a16:creationId xmlns:a16="http://schemas.microsoft.com/office/drawing/2014/main" id="{E931F13F-55FB-4563-8128-82E7F80FCF67}"/>
              </a:ext>
            </a:extLst>
          </p:cNvPr>
          <p:cNvGrpSpPr/>
          <p:nvPr/>
        </p:nvGrpSpPr>
        <p:grpSpPr>
          <a:xfrm>
            <a:off x="8470367" y="2634394"/>
            <a:ext cx="958320" cy="250920"/>
            <a:chOff x="8470367" y="2634394"/>
            <a:chExt cx="95832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66" name="Entrada de lápiz 365">
                  <a:extLst>
                    <a:ext uri="{FF2B5EF4-FFF2-40B4-BE49-F238E27FC236}">
                      <a16:creationId xmlns:a16="http://schemas.microsoft.com/office/drawing/2014/main" id="{6C74F248-1AA6-44C7-8258-191DF6CB8CCD}"/>
                    </a:ext>
                  </a:extLst>
                </p14:cNvPr>
                <p14:cNvContentPartPr/>
                <p14:nvPr/>
              </p14:nvContentPartPr>
              <p14:xfrm>
                <a:off x="8470367" y="2693074"/>
                <a:ext cx="202320" cy="167400"/>
              </p14:xfrm>
            </p:contentPart>
          </mc:Choice>
          <mc:Fallback xmlns="">
            <p:pic>
              <p:nvPicPr>
                <p:cNvPr id="366" name="Entrada de lápiz 365">
                  <a:extLst>
                    <a:ext uri="{FF2B5EF4-FFF2-40B4-BE49-F238E27FC236}">
                      <a16:creationId xmlns:a16="http://schemas.microsoft.com/office/drawing/2014/main" id="{6C74F248-1AA6-44C7-8258-191DF6CB8CC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461367" y="2684074"/>
                  <a:ext cx="2199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67" name="Entrada de lápiz 366">
                  <a:extLst>
                    <a:ext uri="{FF2B5EF4-FFF2-40B4-BE49-F238E27FC236}">
                      <a16:creationId xmlns:a16="http://schemas.microsoft.com/office/drawing/2014/main" id="{F5295249-8C2B-4031-9CD6-263F352F141C}"/>
                    </a:ext>
                  </a:extLst>
                </p14:cNvPr>
                <p14:cNvContentPartPr/>
                <p14:nvPr/>
              </p14:nvContentPartPr>
              <p14:xfrm>
                <a:off x="8680607" y="2807914"/>
                <a:ext cx="123840" cy="77400"/>
              </p14:xfrm>
            </p:contentPart>
          </mc:Choice>
          <mc:Fallback xmlns="">
            <p:pic>
              <p:nvPicPr>
                <p:cNvPr id="367" name="Entrada de lápiz 366">
                  <a:extLst>
                    <a:ext uri="{FF2B5EF4-FFF2-40B4-BE49-F238E27FC236}">
                      <a16:creationId xmlns:a16="http://schemas.microsoft.com/office/drawing/2014/main" id="{F5295249-8C2B-4031-9CD6-263F352F141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671607" y="2799274"/>
                  <a:ext cx="1414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68" name="Entrada de lápiz 367">
                  <a:extLst>
                    <a:ext uri="{FF2B5EF4-FFF2-40B4-BE49-F238E27FC236}">
                      <a16:creationId xmlns:a16="http://schemas.microsoft.com/office/drawing/2014/main" id="{F46B6C03-23F4-4C18-AA76-FE6DFE0AF5CE}"/>
                    </a:ext>
                  </a:extLst>
                </p14:cNvPr>
                <p14:cNvContentPartPr/>
                <p14:nvPr/>
              </p14:nvContentPartPr>
              <p14:xfrm>
                <a:off x="9028007" y="2706394"/>
                <a:ext cx="11160" cy="111600"/>
              </p14:xfrm>
            </p:contentPart>
          </mc:Choice>
          <mc:Fallback xmlns="">
            <p:pic>
              <p:nvPicPr>
                <p:cNvPr id="368" name="Entrada de lápiz 367">
                  <a:extLst>
                    <a:ext uri="{FF2B5EF4-FFF2-40B4-BE49-F238E27FC236}">
                      <a16:creationId xmlns:a16="http://schemas.microsoft.com/office/drawing/2014/main" id="{F46B6C03-23F4-4C18-AA76-FE6DFE0AF5C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019007" y="2697754"/>
                  <a:ext cx="28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69" name="Entrada de lápiz 368">
                  <a:extLst>
                    <a:ext uri="{FF2B5EF4-FFF2-40B4-BE49-F238E27FC236}">
                      <a16:creationId xmlns:a16="http://schemas.microsoft.com/office/drawing/2014/main" id="{0783805D-BB50-4ED9-A4B0-9DBFF9256145}"/>
                    </a:ext>
                  </a:extLst>
                </p14:cNvPr>
                <p14:cNvContentPartPr/>
                <p14:nvPr/>
              </p14:nvContentPartPr>
              <p14:xfrm>
                <a:off x="8945567" y="2785594"/>
                <a:ext cx="153720" cy="13320"/>
              </p14:xfrm>
            </p:contentPart>
          </mc:Choice>
          <mc:Fallback xmlns="">
            <p:pic>
              <p:nvPicPr>
                <p:cNvPr id="369" name="Entrada de lápiz 368">
                  <a:extLst>
                    <a:ext uri="{FF2B5EF4-FFF2-40B4-BE49-F238E27FC236}">
                      <a16:creationId xmlns:a16="http://schemas.microsoft.com/office/drawing/2014/main" id="{0783805D-BB50-4ED9-A4B0-9DBFF925614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936927" y="2776594"/>
                  <a:ext cx="171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70" name="Entrada de lápiz 369">
                  <a:extLst>
                    <a:ext uri="{FF2B5EF4-FFF2-40B4-BE49-F238E27FC236}">
                      <a16:creationId xmlns:a16="http://schemas.microsoft.com/office/drawing/2014/main" id="{6B2D10DC-8E53-4B9F-BDC6-9CE8C6E4CBF9}"/>
                    </a:ext>
                  </a:extLst>
                </p14:cNvPr>
                <p14:cNvContentPartPr/>
                <p14:nvPr/>
              </p14:nvContentPartPr>
              <p14:xfrm>
                <a:off x="9242567" y="2634394"/>
                <a:ext cx="186120" cy="203760"/>
              </p14:xfrm>
            </p:contentPart>
          </mc:Choice>
          <mc:Fallback xmlns="">
            <p:pic>
              <p:nvPicPr>
                <p:cNvPr id="370" name="Entrada de lápiz 369">
                  <a:extLst>
                    <a:ext uri="{FF2B5EF4-FFF2-40B4-BE49-F238E27FC236}">
                      <a16:creationId xmlns:a16="http://schemas.microsoft.com/office/drawing/2014/main" id="{6B2D10DC-8E53-4B9F-BDC6-9CE8C6E4CBF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233927" y="2625394"/>
                  <a:ext cx="203760" cy="22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371" name="Entrada de lápiz 370">
                <a:extLst>
                  <a:ext uri="{FF2B5EF4-FFF2-40B4-BE49-F238E27FC236}">
                    <a16:creationId xmlns:a16="http://schemas.microsoft.com/office/drawing/2014/main" id="{3223277C-EB2B-49FC-8ED9-183D1D9782E8}"/>
                  </a:ext>
                </a:extLst>
              </p14:cNvPr>
              <p14:cNvContentPartPr/>
              <p14:nvPr/>
            </p14:nvContentPartPr>
            <p14:xfrm>
              <a:off x="8380007" y="2977474"/>
              <a:ext cx="1165680" cy="34920"/>
            </p14:xfrm>
          </p:contentPart>
        </mc:Choice>
        <mc:Fallback xmlns="">
          <p:pic>
            <p:nvPicPr>
              <p:cNvPr id="371" name="Entrada de lápiz 370">
                <a:extLst>
                  <a:ext uri="{FF2B5EF4-FFF2-40B4-BE49-F238E27FC236}">
                    <a16:creationId xmlns:a16="http://schemas.microsoft.com/office/drawing/2014/main" id="{3223277C-EB2B-49FC-8ED9-183D1D9782E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8371007" y="2968834"/>
                <a:ext cx="118332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5" name="Grupo 374">
            <a:extLst>
              <a:ext uri="{FF2B5EF4-FFF2-40B4-BE49-F238E27FC236}">
                <a16:creationId xmlns:a16="http://schemas.microsoft.com/office/drawing/2014/main" id="{246EE527-72DD-42DD-894A-F24A6AEBE8FA}"/>
              </a:ext>
            </a:extLst>
          </p:cNvPr>
          <p:cNvGrpSpPr/>
          <p:nvPr/>
        </p:nvGrpSpPr>
        <p:grpSpPr>
          <a:xfrm>
            <a:off x="8580167" y="3180154"/>
            <a:ext cx="578520" cy="124560"/>
            <a:chOff x="8580167" y="3180154"/>
            <a:chExt cx="578520" cy="12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72" name="Entrada de lápiz 371">
                  <a:extLst>
                    <a:ext uri="{FF2B5EF4-FFF2-40B4-BE49-F238E27FC236}">
                      <a16:creationId xmlns:a16="http://schemas.microsoft.com/office/drawing/2014/main" id="{BE804C2D-52EA-4C6E-9C6E-3C3C95F9A375}"/>
                    </a:ext>
                  </a:extLst>
                </p14:cNvPr>
                <p14:cNvContentPartPr/>
                <p14:nvPr/>
              </p14:nvContentPartPr>
              <p14:xfrm>
                <a:off x="8580167" y="3180154"/>
                <a:ext cx="35280" cy="120240"/>
              </p14:xfrm>
            </p:contentPart>
          </mc:Choice>
          <mc:Fallback xmlns="">
            <p:pic>
              <p:nvPicPr>
                <p:cNvPr id="372" name="Entrada de lápiz 371">
                  <a:extLst>
                    <a:ext uri="{FF2B5EF4-FFF2-40B4-BE49-F238E27FC236}">
                      <a16:creationId xmlns:a16="http://schemas.microsoft.com/office/drawing/2014/main" id="{BE804C2D-52EA-4C6E-9C6E-3C3C95F9A37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571167" y="3171514"/>
                  <a:ext cx="529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73" name="Entrada de lápiz 372">
                  <a:extLst>
                    <a:ext uri="{FF2B5EF4-FFF2-40B4-BE49-F238E27FC236}">
                      <a16:creationId xmlns:a16="http://schemas.microsoft.com/office/drawing/2014/main" id="{801EEF5E-08E5-46B1-AFA3-D0063CA5C2EF}"/>
                    </a:ext>
                  </a:extLst>
                </p14:cNvPr>
                <p14:cNvContentPartPr/>
                <p14:nvPr/>
              </p14:nvContentPartPr>
              <p14:xfrm>
                <a:off x="8708687" y="3193114"/>
                <a:ext cx="150840" cy="91800"/>
              </p14:xfrm>
            </p:contentPart>
          </mc:Choice>
          <mc:Fallback xmlns="">
            <p:pic>
              <p:nvPicPr>
                <p:cNvPr id="373" name="Entrada de lápiz 372">
                  <a:extLst>
                    <a:ext uri="{FF2B5EF4-FFF2-40B4-BE49-F238E27FC236}">
                      <a16:creationId xmlns:a16="http://schemas.microsoft.com/office/drawing/2014/main" id="{801EEF5E-08E5-46B1-AFA3-D0063CA5C2E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699687" y="3184474"/>
                  <a:ext cx="168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74" name="Entrada de lápiz 373">
                  <a:extLst>
                    <a:ext uri="{FF2B5EF4-FFF2-40B4-BE49-F238E27FC236}">
                      <a16:creationId xmlns:a16="http://schemas.microsoft.com/office/drawing/2014/main" id="{69A544F4-7C5D-477A-BD99-E26B9CAD0A0D}"/>
                    </a:ext>
                  </a:extLst>
                </p14:cNvPr>
                <p14:cNvContentPartPr/>
                <p14:nvPr/>
              </p14:nvContentPartPr>
              <p14:xfrm>
                <a:off x="8958167" y="3180874"/>
                <a:ext cx="200520" cy="123840"/>
              </p14:xfrm>
            </p:contentPart>
          </mc:Choice>
          <mc:Fallback xmlns="">
            <p:pic>
              <p:nvPicPr>
                <p:cNvPr id="374" name="Entrada de lápiz 373">
                  <a:extLst>
                    <a:ext uri="{FF2B5EF4-FFF2-40B4-BE49-F238E27FC236}">
                      <a16:creationId xmlns:a16="http://schemas.microsoft.com/office/drawing/2014/main" id="{69A544F4-7C5D-477A-BD99-E26B9CAD0A0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949167" y="3171874"/>
                  <a:ext cx="21816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upo 392">
            <a:extLst>
              <a:ext uri="{FF2B5EF4-FFF2-40B4-BE49-F238E27FC236}">
                <a16:creationId xmlns:a16="http://schemas.microsoft.com/office/drawing/2014/main" id="{870E1020-2E96-4279-A980-FE83B6E4E319}"/>
              </a:ext>
            </a:extLst>
          </p:cNvPr>
          <p:cNvGrpSpPr/>
          <p:nvPr/>
        </p:nvGrpSpPr>
        <p:grpSpPr>
          <a:xfrm>
            <a:off x="6465527" y="3769834"/>
            <a:ext cx="1176120" cy="239760"/>
            <a:chOff x="6465527" y="3769834"/>
            <a:chExt cx="117612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77" name="Entrada de lápiz 376">
                  <a:extLst>
                    <a:ext uri="{FF2B5EF4-FFF2-40B4-BE49-F238E27FC236}">
                      <a16:creationId xmlns:a16="http://schemas.microsoft.com/office/drawing/2014/main" id="{FAFCCF09-77CB-45D2-9631-902E2EE32F5C}"/>
                    </a:ext>
                  </a:extLst>
                </p14:cNvPr>
                <p14:cNvContentPartPr/>
                <p14:nvPr/>
              </p14:nvContentPartPr>
              <p14:xfrm>
                <a:off x="6465527" y="3814474"/>
                <a:ext cx="161640" cy="180360"/>
              </p14:xfrm>
            </p:contentPart>
          </mc:Choice>
          <mc:Fallback xmlns="">
            <p:pic>
              <p:nvPicPr>
                <p:cNvPr id="377" name="Entrada de lápiz 376">
                  <a:extLst>
                    <a:ext uri="{FF2B5EF4-FFF2-40B4-BE49-F238E27FC236}">
                      <a16:creationId xmlns:a16="http://schemas.microsoft.com/office/drawing/2014/main" id="{FAFCCF09-77CB-45D2-9631-902E2EE32F5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456527" y="3805834"/>
                  <a:ext cx="179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78" name="Entrada de lápiz 377">
                  <a:extLst>
                    <a:ext uri="{FF2B5EF4-FFF2-40B4-BE49-F238E27FC236}">
                      <a16:creationId xmlns:a16="http://schemas.microsoft.com/office/drawing/2014/main" id="{CA26A270-E336-4D73-960A-860DB02F447B}"/>
                    </a:ext>
                  </a:extLst>
                </p14:cNvPr>
                <p14:cNvContentPartPr/>
                <p14:nvPr/>
              </p14:nvContentPartPr>
              <p14:xfrm>
                <a:off x="6763607" y="3931834"/>
                <a:ext cx="54720" cy="77760"/>
              </p14:xfrm>
            </p:contentPart>
          </mc:Choice>
          <mc:Fallback xmlns="">
            <p:pic>
              <p:nvPicPr>
                <p:cNvPr id="378" name="Entrada de lápiz 377">
                  <a:extLst>
                    <a:ext uri="{FF2B5EF4-FFF2-40B4-BE49-F238E27FC236}">
                      <a16:creationId xmlns:a16="http://schemas.microsoft.com/office/drawing/2014/main" id="{CA26A270-E336-4D73-960A-860DB02F447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754607" y="3923194"/>
                  <a:ext cx="723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79" name="Entrada de lápiz 378">
                  <a:extLst>
                    <a:ext uri="{FF2B5EF4-FFF2-40B4-BE49-F238E27FC236}">
                      <a16:creationId xmlns:a16="http://schemas.microsoft.com/office/drawing/2014/main" id="{ABAF6559-5927-4BB9-ABB8-026A304D54AE}"/>
                    </a:ext>
                  </a:extLst>
                </p14:cNvPr>
                <p14:cNvContentPartPr/>
                <p14:nvPr/>
              </p14:nvContentPartPr>
              <p14:xfrm>
                <a:off x="6775847" y="3869554"/>
                <a:ext cx="35640" cy="52920"/>
              </p14:xfrm>
            </p:contentPart>
          </mc:Choice>
          <mc:Fallback xmlns="">
            <p:pic>
              <p:nvPicPr>
                <p:cNvPr id="379" name="Entrada de lápiz 378">
                  <a:extLst>
                    <a:ext uri="{FF2B5EF4-FFF2-40B4-BE49-F238E27FC236}">
                      <a16:creationId xmlns:a16="http://schemas.microsoft.com/office/drawing/2014/main" id="{ABAF6559-5927-4BB9-ABB8-026A304D54A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767207" y="3860554"/>
                  <a:ext cx="53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80" name="Entrada de lápiz 379">
                  <a:extLst>
                    <a:ext uri="{FF2B5EF4-FFF2-40B4-BE49-F238E27FC236}">
                      <a16:creationId xmlns:a16="http://schemas.microsoft.com/office/drawing/2014/main" id="{533E764A-D688-418F-B9B0-B495DF7E8A7B}"/>
                    </a:ext>
                  </a:extLst>
                </p14:cNvPr>
                <p14:cNvContentPartPr/>
                <p14:nvPr/>
              </p14:nvContentPartPr>
              <p14:xfrm>
                <a:off x="6994727" y="3916354"/>
                <a:ext cx="136080" cy="18000"/>
              </p14:xfrm>
            </p:contentPart>
          </mc:Choice>
          <mc:Fallback xmlns="">
            <p:pic>
              <p:nvPicPr>
                <p:cNvPr id="380" name="Entrada de lápiz 379">
                  <a:extLst>
                    <a:ext uri="{FF2B5EF4-FFF2-40B4-BE49-F238E27FC236}">
                      <a16:creationId xmlns:a16="http://schemas.microsoft.com/office/drawing/2014/main" id="{533E764A-D688-418F-B9B0-B495DF7E8A7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985727" y="3907714"/>
                  <a:ext cx="1537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81" name="Entrada de lápiz 380">
                  <a:extLst>
                    <a:ext uri="{FF2B5EF4-FFF2-40B4-BE49-F238E27FC236}">
                      <a16:creationId xmlns:a16="http://schemas.microsoft.com/office/drawing/2014/main" id="{1A57341A-80BD-4636-AB39-F4C780936608}"/>
                    </a:ext>
                  </a:extLst>
                </p14:cNvPr>
                <p14:cNvContentPartPr/>
                <p14:nvPr/>
              </p14:nvContentPartPr>
              <p14:xfrm>
                <a:off x="7252847" y="3769834"/>
                <a:ext cx="219960" cy="179640"/>
              </p14:xfrm>
            </p:contentPart>
          </mc:Choice>
          <mc:Fallback xmlns="">
            <p:pic>
              <p:nvPicPr>
                <p:cNvPr id="381" name="Entrada de lápiz 380">
                  <a:extLst>
                    <a:ext uri="{FF2B5EF4-FFF2-40B4-BE49-F238E27FC236}">
                      <a16:creationId xmlns:a16="http://schemas.microsoft.com/office/drawing/2014/main" id="{1A57341A-80BD-4636-AB39-F4C78093660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244207" y="3761194"/>
                  <a:ext cx="237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82" name="Entrada de lápiz 381">
                  <a:extLst>
                    <a:ext uri="{FF2B5EF4-FFF2-40B4-BE49-F238E27FC236}">
                      <a16:creationId xmlns:a16="http://schemas.microsoft.com/office/drawing/2014/main" id="{870A778E-13E2-4360-91C1-ED36DABA024D}"/>
                    </a:ext>
                  </a:extLst>
                </p14:cNvPr>
                <p14:cNvContentPartPr/>
                <p14:nvPr/>
              </p14:nvContentPartPr>
              <p14:xfrm>
                <a:off x="7526807" y="3869914"/>
                <a:ext cx="114840" cy="84960"/>
              </p14:xfrm>
            </p:contentPart>
          </mc:Choice>
          <mc:Fallback xmlns="">
            <p:pic>
              <p:nvPicPr>
                <p:cNvPr id="382" name="Entrada de lápiz 381">
                  <a:extLst>
                    <a:ext uri="{FF2B5EF4-FFF2-40B4-BE49-F238E27FC236}">
                      <a16:creationId xmlns:a16="http://schemas.microsoft.com/office/drawing/2014/main" id="{870A778E-13E2-4360-91C1-ED36DABA024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517807" y="3861274"/>
                  <a:ext cx="13248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383" name="Entrada de lápiz 382">
                <a:extLst>
                  <a:ext uri="{FF2B5EF4-FFF2-40B4-BE49-F238E27FC236}">
                    <a16:creationId xmlns:a16="http://schemas.microsoft.com/office/drawing/2014/main" id="{554A2539-F3EC-4457-ACBB-0DD5645E9808}"/>
                  </a:ext>
                </a:extLst>
              </p14:cNvPr>
              <p14:cNvContentPartPr/>
              <p14:nvPr/>
            </p14:nvContentPartPr>
            <p14:xfrm>
              <a:off x="7912367" y="3855514"/>
              <a:ext cx="115200" cy="9000"/>
            </p14:xfrm>
          </p:contentPart>
        </mc:Choice>
        <mc:Fallback xmlns="">
          <p:pic>
            <p:nvPicPr>
              <p:cNvPr id="383" name="Entrada de lápiz 382">
                <a:extLst>
                  <a:ext uri="{FF2B5EF4-FFF2-40B4-BE49-F238E27FC236}">
                    <a16:creationId xmlns:a16="http://schemas.microsoft.com/office/drawing/2014/main" id="{554A2539-F3EC-4457-ACBB-0DD5645E9808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7903367" y="3846874"/>
                <a:ext cx="1328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384" name="Entrada de lápiz 383">
                <a:extLst>
                  <a:ext uri="{FF2B5EF4-FFF2-40B4-BE49-F238E27FC236}">
                    <a16:creationId xmlns:a16="http://schemas.microsoft.com/office/drawing/2014/main" id="{74DA79F6-5CBF-43E9-B700-DB22D8A38413}"/>
                  </a:ext>
                </a:extLst>
              </p14:cNvPr>
              <p14:cNvContentPartPr/>
              <p14:nvPr/>
            </p14:nvContentPartPr>
            <p14:xfrm>
              <a:off x="7882487" y="3947674"/>
              <a:ext cx="127440" cy="11520"/>
            </p14:xfrm>
          </p:contentPart>
        </mc:Choice>
        <mc:Fallback xmlns="">
          <p:pic>
            <p:nvPicPr>
              <p:cNvPr id="384" name="Entrada de lápiz 383">
                <a:extLst>
                  <a:ext uri="{FF2B5EF4-FFF2-40B4-BE49-F238E27FC236}">
                    <a16:creationId xmlns:a16="http://schemas.microsoft.com/office/drawing/2014/main" id="{74DA79F6-5CBF-43E9-B700-DB22D8A38413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7873847" y="3938674"/>
                <a:ext cx="14508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2" name="Grupo 391">
            <a:extLst>
              <a:ext uri="{FF2B5EF4-FFF2-40B4-BE49-F238E27FC236}">
                <a16:creationId xmlns:a16="http://schemas.microsoft.com/office/drawing/2014/main" id="{05431B1C-A5CE-41A6-99A5-F9F7B4DAA22B}"/>
              </a:ext>
            </a:extLst>
          </p:cNvPr>
          <p:cNvGrpSpPr/>
          <p:nvPr/>
        </p:nvGrpSpPr>
        <p:grpSpPr>
          <a:xfrm>
            <a:off x="8345447" y="3698194"/>
            <a:ext cx="1711800" cy="264960"/>
            <a:chOff x="8345447" y="3698194"/>
            <a:chExt cx="171180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85" name="Entrada de lápiz 384">
                  <a:extLst>
                    <a:ext uri="{FF2B5EF4-FFF2-40B4-BE49-F238E27FC236}">
                      <a16:creationId xmlns:a16="http://schemas.microsoft.com/office/drawing/2014/main" id="{0E07CA6C-03B5-408C-9102-BE1BBD0F894E}"/>
                    </a:ext>
                  </a:extLst>
                </p14:cNvPr>
                <p14:cNvContentPartPr/>
                <p14:nvPr/>
              </p14:nvContentPartPr>
              <p14:xfrm>
                <a:off x="8345447" y="3794314"/>
                <a:ext cx="225720" cy="168840"/>
              </p14:xfrm>
            </p:contentPart>
          </mc:Choice>
          <mc:Fallback xmlns="">
            <p:pic>
              <p:nvPicPr>
                <p:cNvPr id="385" name="Entrada de lápiz 384">
                  <a:extLst>
                    <a:ext uri="{FF2B5EF4-FFF2-40B4-BE49-F238E27FC236}">
                      <a16:creationId xmlns:a16="http://schemas.microsoft.com/office/drawing/2014/main" id="{0E07CA6C-03B5-408C-9102-BE1BBD0F894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336807" y="3785314"/>
                  <a:ext cx="2433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86" name="Entrada de lápiz 385">
                  <a:extLst>
                    <a:ext uri="{FF2B5EF4-FFF2-40B4-BE49-F238E27FC236}">
                      <a16:creationId xmlns:a16="http://schemas.microsoft.com/office/drawing/2014/main" id="{B43E5C9D-96B5-4AF1-920B-5A3A935D2EAA}"/>
                    </a:ext>
                  </a:extLst>
                </p14:cNvPr>
                <p14:cNvContentPartPr/>
                <p14:nvPr/>
              </p14:nvContentPartPr>
              <p14:xfrm>
                <a:off x="8694647" y="3736354"/>
                <a:ext cx="194760" cy="154440"/>
              </p14:xfrm>
            </p:contentPart>
          </mc:Choice>
          <mc:Fallback xmlns="">
            <p:pic>
              <p:nvPicPr>
                <p:cNvPr id="386" name="Entrada de lápiz 385">
                  <a:extLst>
                    <a:ext uri="{FF2B5EF4-FFF2-40B4-BE49-F238E27FC236}">
                      <a16:creationId xmlns:a16="http://schemas.microsoft.com/office/drawing/2014/main" id="{B43E5C9D-96B5-4AF1-920B-5A3A935D2EA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685647" y="3727354"/>
                  <a:ext cx="212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87" name="Entrada de lápiz 386">
                  <a:extLst>
                    <a:ext uri="{FF2B5EF4-FFF2-40B4-BE49-F238E27FC236}">
                      <a16:creationId xmlns:a16="http://schemas.microsoft.com/office/drawing/2014/main" id="{B1396450-FD88-43E8-AA21-BEB630D76C14}"/>
                    </a:ext>
                  </a:extLst>
                </p14:cNvPr>
                <p14:cNvContentPartPr/>
                <p14:nvPr/>
              </p14:nvContentPartPr>
              <p14:xfrm>
                <a:off x="8917127" y="3856234"/>
                <a:ext cx="154080" cy="91800"/>
              </p14:xfrm>
            </p:contentPart>
          </mc:Choice>
          <mc:Fallback xmlns="">
            <p:pic>
              <p:nvPicPr>
                <p:cNvPr id="387" name="Entrada de lápiz 386">
                  <a:extLst>
                    <a:ext uri="{FF2B5EF4-FFF2-40B4-BE49-F238E27FC236}">
                      <a16:creationId xmlns:a16="http://schemas.microsoft.com/office/drawing/2014/main" id="{B1396450-FD88-43E8-AA21-BEB630D76C1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908127" y="3847234"/>
                  <a:ext cx="1717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88" name="Entrada de lápiz 387">
                  <a:extLst>
                    <a:ext uri="{FF2B5EF4-FFF2-40B4-BE49-F238E27FC236}">
                      <a16:creationId xmlns:a16="http://schemas.microsoft.com/office/drawing/2014/main" id="{D5079D29-E8D8-4009-9EF4-52D3B650ECEF}"/>
                    </a:ext>
                  </a:extLst>
                </p14:cNvPr>
                <p14:cNvContentPartPr/>
                <p14:nvPr/>
              </p14:nvContentPartPr>
              <p14:xfrm>
                <a:off x="9322127" y="3733114"/>
                <a:ext cx="36720" cy="124200"/>
              </p14:xfrm>
            </p:contentPart>
          </mc:Choice>
          <mc:Fallback xmlns="">
            <p:pic>
              <p:nvPicPr>
                <p:cNvPr id="388" name="Entrada de lápiz 387">
                  <a:extLst>
                    <a:ext uri="{FF2B5EF4-FFF2-40B4-BE49-F238E27FC236}">
                      <a16:creationId xmlns:a16="http://schemas.microsoft.com/office/drawing/2014/main" id="{D5079D29-E8D8-4009-9EF4-52D3B650ECE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313487" y="3724114"/>
                  <a:ext cx="543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89" name="Entrada de lápiz 388">
                  <a:extLst>
                    <a:ext uri="{FF2B5EF4-FFF2-40B4-BE49-F238E27FC236}">
                      <a16:creationId xmlns:a16="http://schemas.microsoft.com/office/drawing/2014/main" id="{4458E2A4-EF95-4718-8716-6F0AAFC8D227}"/>
                    </a:ext>
                  </a:extLst>
                </p14:cNvPr>
                <p14:cNvContentPartPr/>
                <p14:nvPr/>
              </p14:nvContentPartPr>
              <p14:xfrm>
                <a:off x="9261647" y="3813394"/>
                <a:ext cx="177120" cy="18720"/>
              </p14:xfrm>
            </p:contentPart>
          </mc:Choice>
          <mc:Fallback xmlns="">
            <p:pic>
              <p:nvPicPr>
                <p:cNvPr id="389" name="Entrada de lápiz 388">
                  <a:extLst>
                    <a:ext uri="{FF2B5EF4-FFF2-40B4-BE49-F238E27FC236}">
                      <a16:creationId xmlns:a16="http://schemas.microsoft.com/office/drawing/2014/main" id="{4458E2A4-EF95-4718-8716-6F0AAFC8D22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253007" y="3804754"/>
                  <a:ext cx="1947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90" name="Entrada de lápiz 389">
                  <a:extLst>
                    <a:ext uri="{FF2B5EF4-FFF2-40B4-BE49-F238E27FC236}">
                      <a16:creationId xmlns:a16="http://schemas.microsoft.com/office/drawing/2014/main" id="{B4884A67-1A7E-4C2E-87FE-8A6C110E9ABB}"/>
                    </a:ext>
                  </a:extLst>
                </p14:cNvPr>
                <p14:cNvContentPartPr/>
                <p14:nvPr/>
              </p14:nvContentPartPr>
              <p14:xfrm>
                <a:off x="9617327" y="3698194"/>
                <a:ext cx="147960" cy="198360"/>
              </p14:xfrm>
            </p:contentPart>
          </mc:Choice>
          <mc:Fallback xmlns="">
            <p:pic>
              <p:nvPicPr>
                <p:cNvPr id="390" name="Entrada de lápiz 389">
                  <a:extLst>
                    <a:ext uri="{FF2B5EF4-FFF2-40B4-BE49-F238E27FC236}">
                      <a16:creationId xmlns:a16="http://schemas.microsoft.com/office/drawing/2014/main" id="{B4884A67-1A7E-4C2E-87FE-8A6C110E9AB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608327" y="3689194"/>
                  <a:ext cx="1656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91" name="Entrada de lápiz 390">
                  <a:extLst>
                    <a:ext uri="{FF2B5EF4-FFF2-40B4-BE49-F238E27FC236}">
                      <a16:creationId xmlns:a16="http://schemas.microsoft.com/office/drawing/2014/main" id="{D002F899-09A9-465E-AC46-83B25DBD4741}"/>
                    </a:ext>
                  </a:extLst>
                </p14:cNvPr>
                <p14:cNvContentPartPr/>
                <p14:nvPr/>
              </p14:nvContentPartPr>
              <p14:xfrm>
                <a:off x="9867527" y="3718714"/>
                <a:ext cx="189720" cy="169200"/>
              </p14:xfrm>
            </p:contentPart>
          </mc:Choice>
          <mc:Fallback xmlns="">
            <p:pic>
              <p:nvPicPr>
                <p:cNvPr id="391" name="Entrada de lápiz 390">
                  <a:extLst>
                    <a:ext uri="{FF2B5EF4-FFF2-40B4-BE49-F238E27FC236}">
                      <a16:creationId xmlns:a16="http://schemas.microsoft.com/office/drawing/2014/main" id="{D002F899-09A9-465E-AC46-83B25DBD474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858527" y="3709714"/>
                  <a:ext cx="20736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6" name="Grupo 425">
            <a:extLst>
              <a:ext uri="{FF2B5EF4-FFF2-40B4-BE49-F238E27FC236}">
                <a16:creationId xmlns:a16="http://schemas.microsoft.com/office/drawing/2014/main" id="{D1C4554D-9DFF-482C-994E-813A486F3F2B}"/>
              </a:ext>
            </a:extLst>
          </p:cNvPr>
          <p:cNvGrpSpPr/>
          <p:nvPr/>
        </p:nvGrpSpPr>
        <p:grpSpPr>
          <a:xfrm>
            <a:off x="6516287" y="4374994"/>
            <a:ext cx="1902960" cy="310680"/>
            <a:chOff x="6516287" y="4374994"/>
            <a:chExt cx="190296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400" name="Entrada de lápiz 399">
                  <a:extLst>
                    <a:ext uri="{FF2B5EF4-FFF2-40B4-BE49-F238E27FC236}">
                      <a16:creationId xmlns:a16="http://schemas.microsoft.com/office/drawing/2014/main" id="{5A07A0BA-896E-4505-82A5-E58F53AD71C3}"/>
                    </a:ext>
                  </a:extLst>
                </p14:cNvPr>
                <p14:cNvContentPartPr/>
                <p14:nvPr/>
              </p14:nvContentPartPr>
              <p14:xfrm>
                <a:off x="6516287" y="4374994"/>
                <a:ext cx="284040" cy="284040"/>
              </p14:xfrm>
            </p:contentPart>
          </mc:Choice>
          <mc:Fallback xmlns="">
            <p:pic>
              <p:nvPicPr>
                <p:cNvPr id="400" name="Entrada de lápiz 399">
                  <a:extLst>
                    <a:ext uri="{FF2B5EF4-FFF2-40B4-BE49-F238E27FC236}">
                      <a16:creationId xmlns:a16="http://schemas.microsoft.com/office/drawing/2014/main" id="{5A07A0BA-896E-4505-82A5-E58F53AD71C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507287" y="4365994"/>
                  <a:ext cx="3016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401" name="Entrada de lápiz 400">
                  <a:extLst>
                    <a:ext uri="{FF2B5EF4-FFF2-40B4-BE49-F238E27FC236}">
                      <a16:creationId xmlns:a16="http://schemas.microsoft.com/office/drawing/2014/main" id="{B8DC4DD1-5CF0-4E02-9ED7-F761B9825902}"/>
                    </a:ext>
                  </a:extLst>
                </p14:cNvPr>
                <p14:cNvContentPartPr/>
                <p14:nvPr/>
              </p14:nvContentPartPr>
              <p14:xfrm>
                <a:off x="6935327" y="4578394"/>
                <a:ext cx="74520" cy="107280"/>
              </p14:xfrm>
            </p:contentPart>
          </mc:Choice>
          <mc:Fallback xmlns="">
            <p:pic>
              <p:nvPicPr>
                <p:cNvPr id="401" name="Entrada de lápiz 400">
                  <a:extLst>
                    <a:ext uri="{FF2B5EF4-FFF2-40B4-BE49-F238E27FC236}">
                      <a16:creationId xmlns:a16="http://schemas.microsoft.com/office/drawing/2014/main" id="{B8DC4DD1-5CF0-4E02-9ED7-F761B982590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926327" y="4569394"/>
                  <a:ext cx="92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402" name="Entrada de lápiz 401">
                  <a:extLst>
                    <a:ext uri="{FF2B5EF4-FFF2-40B4-BE49-F238E27FC236}">
                      <a16:creationId xmlns:a16="http://schemas.microsoft.com/office/drawing/2014/main" id="{CB3714C7-2ACB-4493-8075-68AD669CB676}"/>
                    </a:ext>
                  </a:extLst>
                </p14:cNvPr>
                <p14:cNvContentPartPr/>
                <p14:nvPr/>
              </p14:nvContentPartPr>
              <p14:xfrm>
                <a:off x="6972407" y="4511794"/>
                <a:ext cx="48600" cy="68040"/>
              </p14:xfrm>
            </p:contentPart>
          </mc:Choice>
          <mc:Fallback xmlns="">
            <p:pic>
              <p:nvPicPr>
                <p:cNvPr id="402" name="Entrada de lápiz 401">
                  <a:extLst>
                    <a:ext uri="{FF2B5EF4-FFF2-40B4-BE49-F238E27FC236}">
                      <a16:creationId xmlns:a16="http://schemas.microsoft.com/office/drawing/2014/main" id="{CB3714C7-2ACB-4493-8075-68AD669CB67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963767" y="4502794"/>
                  <a:ext cx="662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403" name="Entrada de lápiz 402">
                  <a:extLst>
                    <a:ext uri="{FF2B5EF4-FFF2-40B4-BE49-F238E27FC236}">
                      <a16:creationId xmlns:a16="http://schemas.microsoft.com/office/drawing/2014/main" id="{08A50702-1EE3-4296-8B78-943F89A8A0B2}"/>
                    </a:ext>
                  </a:extLst>
                </p14:cNvPr>
                <p14:cNvContentPartPr/>
                <p14:nvPr/>
              </p14:nvContentPartPr>
              <p14:xfrm>
                <a:off x="7235207" y="4618354"/>
                <a:ext cx="155160" cy="9360"/>
              </p14:xfrm>
            </p:contentPart>
          </mc:Choice>
          <mc:Fallback xmlns="">
            <p:pic>
              <p:nvPicPr>
                <p:cNvPr id="403" name="Entrada de lápiz 402">
                  <a:extLst>
                    <a:ext uri="{FF2B5EF4-FFF2-40B4-BE49-F238E27FC236}">
                      <a16:creationId xmlns:a16="http://schemas.microsoft.com/office/drawing/2014/main" id="{08A50702-1EE3-4296-8B78-943F89A8A0B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226567" y="4609714"/>
                  <a:ext cx="1728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404" name="Entrada de lápiz 403">
                  <a:extLst>
                    <a:ext uri="{FF2B5EF4-FFF2-40B4-BE49-F238E27FC236}">
                      <a16:creationId xmlns:a16="http://schemas.microsoft.com/office/drawing/2014/main" id="{7BEEAE84-456D-4315-B090-094511D33326}"/>
                    </a:ext>
                  </a:extLst>
                </p14:cNvPr>
                <p14:cNvContentPartPr/>
                <p14:nvPr/>
              </p14:nvContentPartPr>
              <p14:xfrm>
                <a:off x="7550567" y="4420354"/>
                <a:ext cx="206640" cy="211680"/>
              </p14:xfrm>
            </p:contentPart>
          </mc:Choice>
          <mc:Fallback xmlns="">
            <p:pic>
              <p:nvPicPr>
                <p:cNvPr id="404" name="Entrada de lápiz 403">
                  <a:extLst>
                    <a:ext uri="{FF2B5EF4-FFF2-40B4-BE49-F238E27FC236}">
                      <a16:creationId xmlns:a16="http://schemas.microsoft.com/office/drawing/2014/main" id="{7BEEAE84-456D-4315-B090-094511D3332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541927" y="4411714"/>
                  <a:ext cx="2242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405" name="Entrada de lápiz 404">
                  <a:extLst>
                    <a:ext uri="{FF2B5EF4-FFF2-40B4-BE49-F238E27FC236}">
                      <a16:creationId xmlns:a16="http://schemas.microsoft.com/office/drawing/2014/main" id="{15ACAF9A-DBBF-419E-9D55-92835FA5ECDD}"/>
                    </a:ext>
                  </a:extLst>
                </p14:cNvPr>
                <p14:cNvContentPartPr/>
                <p14:nvPr/>
              </p14:nvContentPartPr>
              <p14:xfrm>
                <a:off x="7830647" y="4479394"/>
                <a:ext cx="205920" cy="141120"/>
              </p14:xfrm>
            </p:contentPart>
          </mc:Choice>
          <mc:Fallback xmlns="">
            <p:pic>
              <p:nvPicPr>
                <p:cNvPr id="405" name="Entrada de lápiz 404">
                  <a:extLst>
                    <a:ext uri="{FF2B5EF4-FFF2-40B4-BE49-F238E27FC236}">
                      <a16:creationId xmlns:a16="http://schemas.microsoft.com/office/drawing/2014/main" id="{15ACAF9A-DBBF-419E-9D55-92835FA5ECD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821647" y="4470394"/>
                  <a:ext cx="223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407" name="Entrada de lápiz 406">
                  <a:extLst>
                    <a:ext uri="{FF2B5EF4-FFF2-40B4-BE49-F238E27FC236}">
                      <a16:creationId xmlns:a16="http://schemas.microsoft.com/office/drawing/2014/main" id="{1253B732-D59C-47F4-A5CF-6E4DFCE6FCEB}"/>
                    </a:ext>
                  </a:extLst>
                </p14:cNvPr>
                <p14:cNvContentPartPr/>
                <p14:nvPr/>
              </p14:nvContentPartPr>
              <p14:xfrm>
                <a:off x="8166167" y="4491994"/>
                <a:ext cx="218880" cy="19080"/>
              </p14:xfrm>
            </p:contentPart>
          </mc:Choice>
          <mc:Fallback xmlns="">
            <p:pic>
              <p:nvPicPr>
                <p:cNvPr id="407" name="Entrada de lápiz 406">
                  <a:extLst>
                    <a:ext uri="{FF2B5EF4-FFF2-40B4-BE49-F238E27FC236}">
                      <a16:creationId xmlns:a16="http://schemas.microsoft.com/office/drawing/2014/main" id="{1253B732-D59C-47F4-A5CF-6E4DFCE6FCE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157167" y="4482994"/>
                  <a:ext cx="236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408" name="Entrada de lápiz 407">
                  <a:extLst>
                    <a:ext uri="{FF2B5EF4-FFF2-40B4-BE49-F238E27FC236}">
                      <a16:creationId xmlns:a16="http://schemas.microsoft.com/office/drawing/2014/main" id="{15A9BAB4-4C6F-48F3-A8B7-94CB9F1CC10B}"/>
                    </a:ext>
                  </a:extLst>
                </p14:cNvPr>
                <p14:cNvContentPartPr/>
                <p14:nvPr/>
              </p14:nvContentPartPr>
              <p14:xfrm>
                <a:off x="8232047" y="4581634"/>
                <a:ext cx="187200" cy="2880"/>
              </p14:xfrm>
            </p:contentPart>
          </mc:Choice>
          <mc:Fallback xmlns="">
            <p:pic>
              <p:nvPicPr>
                <p:cNvPr id="408" name="Entrada de lápiz 407">
                  <a:extLst>
                    <a:ext uri="{FF2B5EF4-FFF2-40B4-BE49-F238E27FC236}">
                      <a16:creationId xmlns:a16="http://schemas.microsoft.com/office/drawing/2014/main" id="{15A9BAB4-4C6F-48F3-A8B7-94CB9F1CC10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223047" y="4572994"/>
                  <a:ext cx="20484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5" name="Grupo 424">
            <a:extLst>
              <a:ext uri="{FF2B5EF4-FFF2-40B4-BE49-F238E27FC236}">
                <a16:creationId xmlns:a16="http://schemas.microsoft.com/office/drawing/2014/main" id="{AB01ADB3-45EF-4425-9D94-BD39B7FE983C}"/>
              </a:ext>
            </a:extLst>
          </p:cNvPr>
          <p:cNvGrpSpPr/>
          <p:nvPr/>
        </p:nvGrpSpPr>
        <p:grpSpPr>
          <a:xfrm>
            <a:off x="8693567" y="4293994"/>
            <a:ext cx="713160" cy="315000"/>
            <a:chOff x="8693567" y="4293994"/>
            <a:chExt cx="71316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409" name="Entrada de lápiz 408">
                  <a:extLst>
                    <a:ext uri="{FF2B5EF4-FFF2-40B4-BE49-F238E27FC236}">
                      <a16:creationId xmlns:a16="http://schemas.microsoft.com/office/drawing/2014/main" id="{43650668-F81F-483C-96E6-F130434ED381}"/>
                    </a:ext>
                  </a:extLst>
                </p14:cNvPr>
                <p14:cNvContentPartPr/>
                <p14:nvPr/>
              </p14:nvContentPartPr>
              <p14:xfrm>
                <a:off x="8693567" y="4373914"/>
                <a:ext cx="259560" cy="205920"/>
              </p14:xfrm>
            </p:contentPart>
          </mc:Choice>
          <mc:Fallback xmlns="">
            <p:pic>
              <p:nvPicPr>
                <p:cNvPr id="409" name="Entrada de lápiz 408">
                  <a:extLst>
                    <a:ext uri="{FF2B5EF4-FFF2-40B4-BE49-F238E27FC236}">
                      <a16:creationId xmlns:a16="http://schemas.microsoft.com/office/drawing/2014/main" id="{43650668-F81F-483C-96E6-F130434ED38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684567" y="4365274"/>
                  <a:ext cx="277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410" name="Entrada de lápiz 409">
                  <a:extLst>
                    <a:ext uri="{FF2B5EF4-FFF2-40B4-BE49-F238E27FC236}">
                      <a16:creationId xmlns:a16="http://schemas.microsoft.com/office/drawing/2014/main" id="{2982D737-B7CA-4646-9D8A-8DA66F04B9D2}"/>
                    </a:ext>
                  </a:extLst>
                </p14:cNvPr>
                <p14:cNvContentPartPr/>
                <p14:nvPr/>
              </p14:nvContentPartPr>
              <p14:xfrm>
                <a:off x="9033407" y="4293994"/>
                <a:ext cx="249840" cy="246600"/>
              </p14:xfrm>
            </p:contentPart>
          </mc:Choice>
          <mc:Fallback xmlns="">
            <p:pic>
              <p:nvPicPr>
                <p:cNvPr id="410" name="Entrada de lápiz 409">
                  <a:extLst>
                    <a:ext uri="{FF2B5EF4-FFF2-40B4-BE49-F238E27FC236}">
                      <a16:creationId xmlns:a16="http://schemas.microsoft.com/office/drawing/2014/main" id="{2982D737-B7CA-4646-9D8A-8DA66F04B9D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024407" y="4285354"/>
                  <a:ext cx="2674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411" name="Entrada de lápiz 410">
                  <a:extLst>
                    <a:ext uri="{FF2B5EF4-FFF2-40B4-BE49-F238E27FC236}">
                      <a16:creationId xmlns:a16="http://schemas.microsoft.com/office/drawing/2014/main" id="{CA2ECD67-87FA-49CE-AB06-BD6E8B2A5B89}"/>
                    </a:ext>
                  </a:extLst>
                </p14:cNvPr>
                <p14:cNvContentPartPr/>
                <p14:nvPr/>
              </p14:nvContentPartPr>
              <p14:xfrm>
                <a:off x="9271007" y="4497754"/>
                <a:ext cx="135720" cy="111240"/>
              </p14:xfrm>
            </p:contentPart>
          </mc:Choice>
          <mc:Fallback xmlns="">
            <p:pic>
              <p:nvPicPr>
                <p:cNvPr id="411" name="Entrada de lápiz 410">
                  <a:extLst>
                    <a:ext uri="{FF2B5EF4-FFF2-40B4-BE49-F238E27FC236}">
                      <a16:creationId xmlns:a16="http://schemas.microsoft.com/office/drawing/2014/main" id="{CA2ECD67-87FA-49CE-AB06-BD6E8B2A5B8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262367" y="4488754"/>
                  <a:ext cx="15336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4" name="Grupo 423">
            <a:extLst>
              <a:ext uri="{FF2B5EF4-FFF2-40B4-BE49-F238E27FC236}">
                <a16:creationId xmlns:a16="http://schemas.microsoft.com/office/drawing/2014/main" id="{EAC15DC7-9CF5-4EE3-850F-46D2DB8740FD}"/>
              </a:ext>
            </a:extLst>
          </p:cNvPr>
          <p:cNvGrpSpPr/>
          <p:nvPr/>
        </p:nvGrpSpPr>
        <p:grpSpPr>
          <a:xfrm>
            <a:off x="6632207" y="5110474"/>
            <a:ext cx="929520" cy="314280"/>
            <a:chOff x="6632207" y="5110474"/>
            <a:chExt cx="929520" cy="3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412" name="Entrada de lápiz 411">
                  <a:extLst>
                    <a:ext uri="{FF2B5EF4-FFF2-40B4-BE49-F238E27FC236}">
                      <a16:creationId xmlns:a16="http://schemas.microsoft.com/office/drawing/2014/main" id="{3B39270B-67BD-4FD8-A83C-16220E423090}"/>
                    </a:ext>
                  </a:extLst>
                </p14:cNvPr>
                <p14:cNvContentPartPr/>
                <p14:nvPr/>
              </p14:nvContentPartPr>
              <p14:xfrm>
                <a:off x="6632207" y="5110474"/>
                <a:ext cx="290520" cy="258840"/>
              </p14:xfrm>
            </p:contentPart>
          </mc:Choice>
          <mc:Fallback xmlns="">
            <p:pic>
              <p:nvPicPr>
                <p:cNvPr id="412" name="Entrada de lápiz 411">
                  <a:extLst>
                    <a:ext uri="{FF2B5EF4-FFF2-40B4-BE49-F238E27FC236}">
                      <a16:creationId xmlns:a16="http://schemas.microsoft.com/office/drawing/2014/main" id="{3B39270B-67BD-4FD8-A83C-16220E42309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623207" y="5101834"/>
                  <a:ext cx="3081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413" name="Entrada de lápiz 412">
                  <a:extLst>
                    <a:ext uri="{FF2B5EF4-FFF2-40B4-BE49-F238E27FC236}">
                      <a16:creationId xmlns:a16="http://schemas.microsoft.com/office/drawing/2014/main" id="{2A5030B6-C42C-48C8-940D-60FFC6ECE7B6}"/>
                    </a:ext>
                  </a:extLst>
                </p14:cNvPr>
                <p14:cNvContentPartPr/>
                <p14:nvPr/>
              </p14:nvContentPartPr>
              <p14:xfrm>
                <a:off x="6959807" y="5314234"/>
                <a:ext cx="170640" cy="105120"/>
              </p14:xfrm>
            </p:contentPart>
          </mc:Choice>
          <mc:Fallback xmlns="">
            <p:pic>
              <p:nvPicPr>
                <p:cNvPr id="413" name="Entrada de lápiz 412">
                  <a:extLst>
                    <a:ext uri="{FF2B5EF4-FFF2-40B4-BE49-F238E27FC236}">
                      <a16:creationId xmlns:a16="http://schemas.microsoft.com/office/drawing/2014/main" id="{2A5030B6-C42C-48C8-940D-60FFC6ECE7B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951167" y="5305594"/>
                  <a:ext cx="188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414" name="Entrada de lápiz 413">
                  <a:extLst>
                    <a:ext uri="{FF2B5EF4-FFF2-40B4-BE49-F238E27FC236}">
                      <a16:creationId xmlns:a16="http://schemas.microsoft.com/office/drawing/2014/main" id="{4DC18342-2279-4244-8B57-8BF0804538D5}"/>
                    </a:ext>
                  </a:extLst>
                </p14:cNvPr>
                <p14:cNvContentPartPr/>
                <p14:nvPr/>
              </p14:nvContentPartPr>
              <p14:xfrm>
                <a:off x="7326647" y="5329714"/>
                <a:ext cx="235080" cy="8640"/>
              </p14:xfrm>
            </p:contentPart>
          </mc:Choice>
          <mc:Fallback xmlns="">
            <p:pic>
              <p:nvPicPr>
                <p:cNvPr id="414" name="Entrada de lápiz 413">
                  <a:extLst>
                    <a:ext uri="{FF2B5EF4-FFF2-40B4-BE49-F238E27FC236}">
                      <a16:creationId xmlns:a16="http://schemas.microsoft.com/office/drawing/2014/main" id="{4DC18342-2279-4244-8B57-8BF0804538D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317647" y="5320714"/>
                  <a:ext cx="2527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415" name="Entrada de lápiz 414">
                  <a:extLst>
                    <a:ext uri="{FF2B5EF4-FFF2-40B4-BE49-F238E27FC236}">
                      <a16:creationId xmlns:a16="http://schemas.microsoft.com/office/drawing/2014/main" id="{BA749E2B-1795-47AA-B28D-EA77460065E2}"/>
                    </a:ext>
                  </a:extLst>
                </p14:cNvPr>
                <p14:cNvContentPartPr/>
                <p14:nvPr/>
              </p14:nvContentPartPr>
              <p14:xfrm>
                <a:off x="7448327" y="5404954"/>
                <a:ext cx="89280" cy="19800"/>
              </p14:xfrm>
            </p:contentPart>
          </mc:Choice>
          <mc:Fallback xmlns="">
            <p:pic>
              <p:nvPicPr>
                <p:cNvPr id="415" name="Entrada de lápiz 414">
                  <a:extLst>
                    <a:ext uri="{FF2B5EF4-FFF2-40B4-BE49-F238E27FC236}">
                      <a16:creationId xmlns:a16="http://schemas.microsoft.com/office/drawing/2014/main" id="{BA749E2B-1795-47AA-B28D-EA77460065E2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439327" y="5395954"/>
                  <a:ext cx="10692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420" name="Entrada de lápiz 419">
                <a:extLst>
                  <a:ext uri="{FF2B5EF4-FFF2-40B4-BE49-F238E27FC236}">
                    <a16:creationId xmlns:a16="http://schemas.microsoft.com/office/drawing/2014/main" id="{1ED501E3-7013-4D10-975F-1B8A4C37FA01}"/>
                  </a:ext>
                </a:extLst>
              </p14:cNvPr>
              <p14:cNvContentPartPr/>
              <p14:nvPr/>
            </p14:nvContentPartPr>
            <p14:xfrm>
              <a:off x="8446967" y="5522674"/>
              <a:ext cx="196200" cy="208800"/>
            </p14:xfrm>
          </p:contentPart>
        </mc:Choice>
        <mc:Fallback xmlns="">
          <p:pic>
            <p:nvPicPr>
              <p:cNvPr id="420" name="Entrada de lápiz 419">
                <a:extLst>
                  <a:ext uri="{FF2B5EF4-FFF2-40B4-BE49-F238E27FC236}">
                    <a16:creationId xmlns:a16="http://schemas.microsoft.com/office/drawing/2014/main" id="{1ED501E3-7013-4D10-975F-1B8A4C37FA01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8438327" y="5513674"/>
                <a:ext cx="213840" cy="22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3" name="Grupo 422">
            <a:extLst>
              <a:ext uri="{FF2B5EF4-FFF2-40B4-BE49-F238E27FC236}">
                <a16:creationId xmlns:a16="http://schemas.microsoft.com/office/drawing/2014/main" id="{7BA5F2EC-794F-4172-98E1-BEDDB9831982}"/>
              </a:ext>
            </a:extLst>
          </p:cNvPr>
          <p:cNvGrpSpPr/>
          <p:nvPr/>
        </p:nvGrpSpPr>
        <p:grpSpPr>
          <a:xfrm>
            <a:off x="8127647" y="5079514"/>
            <a:ext cx="1555560" cy="362160"/>
            <a:chOff x="8127647" y="5079514"/>
            <a:chExt cx="1555560" cy="3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416" name="Entrada de lápiz 415">
                  <a:extLst>
                    <a:ext uri="{FF2B5EF4-FFF2-40B4-BE49-F238E27FC236}">
                      <a16:creationId xmlns:a16="http://schemas.microsoft.com/office/drawing/2014/main" id="{314F6C4B-E058-4592-9F08-A04F94B2474F}"/>
                    </a:ext>
                  </a:extLst>
                </p14:cNvPr>
                <p14:cNvContentPartPr/>
                <p14:nvPr/>
              </p14:nvContentPartPr>
              <p14:xfrm>
                <a:off x="8127647" y="5079514"/>
                <a:ext cx="322920" cy="231840"/>
              </p14:xfrm>
            </p:contentPart>
          </mc:Choice>
          <mc:Fallback xmlns="">
            <p:pic>
              <p:nvPicPr>
                <p:cNvPr id="416" name="Entrada de lápiz 415">
                  <a:extLst>
                    <a:ext uri="{FF2B5EF4-FFF2-40B4-BE49-F238E27FC236}">
                      <a16:creationId xmlns:a16="http://schemas.microsoft.com/office/drawing/2014/main" id="{314F6C4B-E058-4592-9F08-A04F94B2474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119007" y="5070874"/>
                  <a:ext cx="3405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417" name="Entrada de lápiz 416">
                  <a:extLst>
                    <a:ext uri="{FF2B5EF4-FFF2-40B4-BE49-F238E27FC236}">
                      <a16:creationId xmlns:a16="http://schemas.microsoft.com/office/drawing/2014/main" id="{327D371E-AB4C-4FE0-99B1-0F4CAA3680F0}"/>
                    </a:ext>
                  </a:extLst>
                </p14:cNvPr>
                <p14:cNvContentPartPr/>
                <p14:nvPr/>
              </p14:nvContentPartPr>
              <p14:xfrm>
                <a:off x="8514287" y="5211634"/>
                <a:ext cx="48960" cy="104760"/>
              </p14:xfrm>
            </p:contentPart>
          </mc:Choice>
          <mc:Fallback xmlns="">
            <p:pic>
              <p:nvPicPr>
                <p:cNvPr id="417" name="Entrada de lápiz 416">
                  <a:extLst>
                    <a:ext uri="{FF2B5EF4-FFF2-40B4-BE49-F238E27FC236}">
                      <a16:creationId xmlns:a16="http://schemas.microsoft.com/office/drawing/2014/main" id="{327D371E-AB4C-4FE0-99B1-0F4CAA3680F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505287" y="5202634"/>
                  <a:ext cx="666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418" name="Entrada de lápiz 417">
                  <a:extLst>
                    <a:ext uri="{FF2B5EF4-FFF2-40B4-BE49-F238E27FC236}">
                      <a16:creationId xmlns:a16="http://schemas.microsoft.com/office/drawing/2014/main" id="{06AE668D-2F75-4316-AF0D-7C1249B96F57}"/>
                    </a:ext>
                  </a:extLst>
                </p14:cNvPr>
                <p14:cNvContentPartPr/>
                <p14:nvPr/>
              </p14:nvContentPartPr>
              <p14:xfrm>
                <a:off x="8516447" y="5139274"/>
                <a:ext cx="95400" cy="91800"/>
              </p14:xfrm>
            </p:contentPart>
          </mc:Choice>
          <mc:Fallback xmlns="">
            <p:pic>
              <p:nvPicPr>
                <p:cNvPr id="418" name="Entrada de lápiz 417">
                  <a:extLst>
                    <a:ext uri="{FF2B5EF4-FFF2-40B4-BE49-F238E27FC236}">
                      <a16:creationId xmlns:a16="http://schemas.microsoft.com/office/drawing/2014/main" id="{06AE668D-2F75-4316-AF0D-7C1249B96F57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507807" y="5130274"/>
                  <a:ext cx="1130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419" name="Entrada de lápiz 418">
                  <a:extLst>
                    <a:ext uri="{FF2B5EF4-FFF2-40B4-BE49-F238E27FC236}">
                      <a16:creationId xmlns:a16="http://schemas.microsoft.com/office/drawing/2014/main" id="{10FEB3B5-E355-478A-AF5F-A1C25F236A28}"/>
                    </a:ext>
                  </a:extLst>
                </p14:cNvPr>
                <p14:cNvContentPartPr/>
                <p14:nvPr/>
              </p14:nvContentPartPr>
              <p14:xfrm>
                <a:off x="8142407" y="5404954"/>
                <a:ext cx="810360" cy="36720"/>
              </p14:xfrm>
            </p:contentPart>
          </mc:Choice>
          <mc:Fallback xmlns="">
            <p:pic>
              <p:nvPicPr>
                <p:cNvPr id="419" name="Entrada de lápiz 418">
                  <a:extLst>
                    <a:ext uri="{FF2B5EF4-FFF2-40B4-BE49-F238E27FC236}">
                      <a16:creationId xmlns:a16="http://schemas.microsoft.com/office/drawing/2014/main" id="{10FEB3B5-E355-478A-AF5F-A1C25F236A2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133767" y="5395954"/>
                  <a:ext cx="828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421" name="Entrada de lápiz 420">
                  <a:extLst>
                    <a:ext uri="{FF2B5EF4-FFF2-40B4-BE49-F238E27FC236}">
                      <a16:creationId xmlns:a16="http://schemas.microsoft.com/office/drawing/2014/main" id="{A12E376D-88CA-45BF-990E-E2A435EB802C}"/>
                    </a:ext>
                  </a:extLst>
                </p14:cNvPr>
                <p14:cNvContentPartPr/>
                <p14:nvPr/>
              </p14:nvContentPartPr>
              <p14:xfrm>
                <a:off x="9145727" y="5383714"/>
                <a:ext cx="132120" cy="13320"/>
              </p14:xfrm>
            </p:contentPart>
          </mc:Choice>
          <mc:Fallback xmlns="">
            <p:pic>
              <p:nvPicPr>
                <p:cNvPr id="421" name="Entrada de lápiz 420">
                  <a:extLst>
                    <a:ext uri="{FF2B5EF4-FFF2-40B4-BE49-F238E27FC236}">
                      <a16:creationId xmlns:a16="http://schemas.microsoft.com/office/drawing/2014/main" id="{A12E376D-88CA-45BF-990E-E2A435EB802C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137087" y="5374714"/>
                  <a:ext cx="149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422" name="Entrada de lápiz 421">
                  <a:extLst>
                    <a:ext uri="{FF2B5EF4-FFF2-40B4-BE49-F238E27FC236}">
                      <a16:creationId xmlns:a16="http://schemas.microsoft.com/office/drawing/2014/main" id="{26D458D3-8161-46AD-8275-94858C966A7B}"/>
                    </a:ext>
                  </a:extLst>
                </p14:cNvPr>
                <p14:cNvContentPartPr/>
                <p14:nvPr/>
              </p14:nvContentPartPr>
              <p14:xfrm>
                <a:off x="9499247" y="5156554"/>
                <a:ext cx="183960" cy="245520"/>
              </p14:xfrm>
            </p:contentPart>
          </mc:Choice>
          <mc:Fallback xmlns="">
            <p:pic>
              <p:nvPicPr>
                <p:cNvPr id="422" name="Entrada de lápiz 421">
                  <a:extLst>
                    <a:ext uri="{FF2B5EF4-FFF2-40B4-BE49-F238E27FC236}">
                      <a16:creationId xmlns:a16="http://schemas.microsoft.com/office/drawing/2014/main" id="{26D458D3-8161-46AD-8275-94858C966A7B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490607" y="5147554"/>
                  <a:ext cx="20160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0" name="Grupo 429">
            <a:extLst>
              <a:ext uri="{FF2B5EF4-FFF2-40B4-BE49-F238E27FC236}">
                <a16:creationId xmlns:a16="http://schemas.microsoft.com/office/drawing/2014/main" id="{3F47ADDF-635D-44B2-AB42-C2399F68B6BE}"/>
              </a:ext>
            </a:extLst>
          </p:cNvPr>
          <p:cNvGrpSpPr/>
          <p:nvPr/>
        </p:nvGrpSpPr>
        <p:grpSpPr>
          <a:xfrm>
            <a:off x="6451847" y="4835434"/>
            <a:ext cx="3609720" cy="1380600"/>
            <a:chOff x="6451847" y="4835434"/>
            <a:chExt cx="3609720" cy="13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427" name="Entrada de lápiz 426">
                  <a:extLst>
                    <a:ext uri="{FF2B5EF4-FFF2-40B4-BE49-F238E27FC236}">
                      <a16:creationId xmlns:a16="http://schemas.microsoft.com/office/drawing/2014/main" id="{D73EB2E2-3BC1-4F0C-8408-2AA12210953E}"/>
                    </a:ext>
                  </a:extLst>
                </p14:cNvPr>
                <p14:cNvContentPartPr/>
                <p14:nvPr/>
              </p14:nvContentPartPr>
              <p14:xfrm>
                <a:off x="6460847" y="4835434"/>
                <a:ext cx="3318120" cy="176400"/>
              </p14:xfrm>
            </p:contentPart>
          </mc:Choice>
          <mc:Fallback xmlns="">
            <p:pic>
              <p:nvPicPr>
                <p:cNvPr id="427" name="Entrada de lápiz 426">
                  <a:extLst>
                    <a:ext uri="{FF2B5EF4-FFF2-40B4-BE49-F238E27FC236}">
                      <a16:creationId xmlns:a16="http://schemas.microsoft.com/office/drawing/2014/main" id="{D73EB2E2-3BC1-4F0C-8408-2AA12210953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451847" y="4826794"/>
                  <a:ext cx="3335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428" name="Entrada de lápiz 427">
                  <a:extLst>
                    <a:ext uri="{FF2B5EF4-FFF2-40B4-BE49-F238E27FC236}">
                      <a16:creationId xmlns:a16="http://schemas.microsoft.com/office/drawing/2014/main" id="{2A20F74C-6A7E-4C47-9684-DC8AD5FDCC10}"/>
                    </a:ext>
                  </a:extLst>
                </p14:cNvPr>
                <p14:cNvContentPartPr/>
                <p14:nvPr/>
              </p14:nvContentPartPr>
              <p14:xfrm>
                <a:off x="6451847" y="5029114"/>
                <a:ext cx="3530880" cy="1186920"/>
              </p14:xfrm>
            </p:contentPart>
          </mc:Choice>
          <mc:Fallback xmlns="">
            <p:pic>
              <p:nvPicPr>
                <p:cNvPr id="428" name="Entrada de lápiz 427">
                  <a:extLst>
                    <a:ext uri="{FF2B5EF4-FFF2-40B4-BE49-F238E27FC236}">
                      <a16:creationId xmlns:a16="http://schemas.microsoft.com/office/drawing/2014/main" id="{2A20F74C-6A7E-4C47-9684-DC8AD5FDCC1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442847" y="5020474"/>
                  <a:ext cx="3548520" cy="12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429" name="Entrada de lápiz 428">
                  <a:extLst>
                    <a:ext uri="{FF2B5EF4-FFF2-40B4-BE49-F238E27FC236}">
                      <a16:creationId xmlns:a16="http://schemas.microsoft.com/office/drawing/2014/main" id="{3C4834FB-984B-4072-8423-89B4F848ED76}"/>
                    </a:ext>
                  </a:extLst>
                </p14:cNvPr>
                <p14:cNvContentPartPr/>
                <p14:nvPr/>
              </p14:nvContentPartPr>
              <p14:xfrm>
                <a:off x="9693287" y="4848754"/>
                <a:ext cx="368280" cy="1268640"/>
              </p14:xfrm>
            </p:contentPart>
          </mc:Choice>
          <mc:Fallback xmlns="">
            <p:pic>
              <p:nvPicPr>
                <p:cNvPr id="429" name="Entrada de lápiz 428">
                  <a:extLst>
                    <a:ext uri="{FF2B5EF4-FFF2-40B4-BE49-F238E27FC236}">
                      <a16:creationId xmlns:a16="http://schemas.microsoft.com/office/drawing/2014/main" id="{3C4834FB-984B-4072-8423-89B4F848ED76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684287" y="4840114"/>
                  <a:ext cx="385920" cy="128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4" name="Grupo 433">
            <a:extLst>
              <a:ext uri="{FF2B5EF4-FFF2-40B4-BE49-F238E27FC236}">
                <a16:creationId xmlns:a16="http://schemas.microsoft.com/office/drawing/2014/main" id="{4A9BDF18-E940-4602-B9BA-EFABA211C3B4}"/>
              </a:ext>
            </a:extLst>
          </p:cNvPr>
          <p:cNvGrpSpPr/>
          <p:nvPr/>
        </p:nvGrpSpPr>
        <p:grpSpPr>
          <a:xfrm>
            <a:off x="2486087" y="3299314"/>
            <a:ext cx="1397880" cy="576360"/>
            <a:chOff x="2486087" y="3299314"/>
            <a:chExt cx="1397880" cy="57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431" name="Entrada de lápiz 430">
                  <a:extLst>
                    <a:ext uri="{FF2B5EF4-FFF2-40B4-BE49-F238E27FC236}">
                      <a16:creationId xmlns:a16="http://schemas.microsoft.com/office/drawing/2014/main" id="{BA4F7961-9F86-46D2-BB74-51682F9E0F94}"/>
                    </a:ext>
                  </a:extLst>
                </p14:cNvPr>
                <p14:cNvContentPartPr/>
                <p14:nvPr/>
              </p14:nvContentPartPr>
              <p14:xfrm>
                <a:off x="2486087" y="3342874"/>
                <a:ext cx="57960" cy="498960"/>
              </p14:xfrm>
            </p:contentPart>
          </mc:Choice>
          <mc:Fallback xmlns="">
            <p:pic>
              <p:nvPicPr>
                <p:cNvPr id="431" name="Entrada de lápiz 430">
                  <a:extLst>
                    <a:ext uri="{FF2B5EF4-FFF2-40B4-BE49-F238E27FC236}">
                      <a16:creationId xmlns:a16="http://schemas.microsoft.com/office/drawing/2014/main" id="{BA4F7961-9F86-46D2-BB74-51682F9E0F9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477087" y="3334234"/>
                  <a:ext cx="7560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432" name="Entrada de lápiz 431">
                  <a:extLst>
                    <a:ext uri="{FF2B5EF4-FFF2-40B4-BE49-F238E27FC236}">
                      <a16:creationId xmlns:a16="http://schemas.microsoft.com/office/drawing/2014/main" id="{7CB8133A-5D4D-4732-B534-73DA6C4C1C76}"/>
                    </a:ext>
                  </a:extLst>
                </p14:cNvPr>
                <p14:cNvContentPartPr/>
                <p14:nvPr/>
              </p14:nvContentPartPr>
              <p14:xfrm>
                <a:off x="2494727" y="3299314"/>
                <a:ext cx="1389240" cy="465840"/>
              </p14:xfrm>
            </p:contentPart>
          </mc:Choice>
          <mc:Fallback xmlns="">
            <p:pic>
              <p:nvPicPr>
                <p:cNvPr id="432" name="Entrada de lápiz 431">
                  <a:extLst>
                    <a:ext uri="{FF2B5EF4-FFF2-40B4-BE49-F238E27FC236}">
                      <a16:creationId xmlns:a16="http://schemas.microsoft.com/office/drawing/2014/main" id="{7CB8133A-5D4D-4732-B534-73DA6C4C1C7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485727" y="3290674"/>
                  <a:ext cx="140688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433" name="Entrada de lápiz 432">
                  <a:extLst>
                    <a:ext uri="{FF2B5EF4-FFF2-40B4-BE49-F238E27FC236}">
                      <a16:creationId xmlns:a16="http://schemas.microsoft.com/office/drawing/2014/main" id="{5C290D36-D1FE-4DED-B412-D88A6309E3F7}"/>
                    </a:ext>
                  </a:extLst>
                </p14:cNvPr>
                <p14:cNvContentPartPr/>
                <p14:nvPr/>
              </p14:nvContentPartPr>
              <p14:xfrm>
                <a:off x="2539367" y="3816634"/>
                <a:ext cx="1331640" cy="59040"/>
              </p14:xfrm>
            </p:contentPart>
          </mc:Choice>
          <mc:Fallback xmlns="">
            <p:pic>
              <p:nvPicPr>
                <p:cNvPr id="433" name="Entrada de lápiz 432">
                  <a:extLst>
                    <a:ext uri="{FF2B5EF4-FFF2-40B4-BE49-F238E27FC236}">
                      <a16:creationId xmlns:a16="http://schemas.microsoft.com/office/drawing/2014/main" id="{5C290D36-D1FE-4DED-B412-D88A6309E3F7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530727" y="3807994"/>
                  <a:ext cx="1349280" cy="7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45742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743D012A-43E2-463F-B138-741207A7CB35}"/>
                  </a:ext>
                </a:extLst>
              </p14:cNvPr>
              <p14:cNvContentPartPr/>
              <p14:nvPr/>
            </p14:nvContentPartPr>
            <p14:xfrm>
              <a:off x="2527500" y="605460"/>
              <a:ext cx="533160" cy="4932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743D012A-43E2-463F-B138-741207A7CB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8500" y="596460"/>
                <a:ext cx="550800" cy="6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upo 83">
            <a:extLst>
              <a:ext uri="{FF2B5EF4-FFF2-40B4-BE49-F238E27FC236}">
                <a16:creationId xmlns:a16="http://schemas.microsoft.com/office/drawing/2014/main" id="{03AEEE92-9315-43C3-921A-A580762D565E}"/>
              </a:ext>
            </a:extLst>
          </p:cNvPr>
          <p:cNvGrpSpPr/>
          <p:nvPr/>
        </p:nvGrpSpPr>
        <p:grpSpPr>
          <a:xfrm>
            <a:off x="3597060" y="536700"/>
            <a:ext cx="358560" cy="484920"/>
            <a:chOff x="9152040" y="361440"/>
            <a:chExt cx="358560" cy="48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29C562A9-6F90-4568-963C-1E880F3BACF8}"/>
                    </a:ext>
                  </a:extLst>
                </p14:cNvPr>
                <p14:cNvContentPartPr/>
                <p14:nvPr/>
              </p14:nvContentPartPr>
              <p14:xfrm>
                <a:off x="9152040" y="361440"/>
                <a:ext cx="99000" cy="39744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29C562A9-6F90-4568-963C-1E880F3BACF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43040" y="352800"/>
                  <a:ext cx="1166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808A4752-6408-4467-9955-F251CDE66E2B}"/>
                    </a:ext>
                  </a:extLst>
                </p14:cNvPr>
                <p14:cNvContentPartPr/>
                <p14:nvPr/>
              </p14:nvContentPartPr>
              <p14:xfrm>
                <a:off x="9312240" y="645480"/>
                <a:ext cx="103680" cy="15408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808A4752-6408-4467-9955-F251CDE66E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03240" y="636840"/>
                  <a:ext cx="1213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B43C8AA8-367C-47DC-ADF5-F8B492895303}"/>
                    </a:ext>
                  </a:extLst>
                </p14:cNvPr>
                <p14:cNvContentPartPr/>
                <p14:nvPr/>
              </p14:nvContentPartPr>
              <p14:xfrm>
                <a:off x="9416640" y="780840"/>
                <a:ext cx="93960" cy="6552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B43C8AA8-367C-47DC-ADF5-F8B49289530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08000" y="771840"/>
                  <a:ext cx="11160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upo 146">
            <a:extLst>
              <a:ext uri="{FF2B5EF4-FFF2-40B4-BE49-F238E27FC236}">
                <a16:creationId xmlns:a16="http://schemas.microsoft.com/office/drawing/2014/main" id="{CDA73F5E-5931-4700-BCD7-4C0B86F17BC3}"/>
              </a:ext>
            </a:extLst>
          </p:cNvPr>
          <p:cNvGrpSpPr/>
          <p:nvPr/>
        </p:nvGrpSpPr>
        <p:grpSpPr>
          <a:xfrm>
            <a:off x="337980" y="228900"/>
            <a:ext cx="5641200" cy="1566360"/>
            <a:chOff x="5892960" y="53640"/>
            <a:chExt cx="5641200" cy="156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D4BF55BF-4A5D-4979-A6DB-7020C89F4533}"/>
                    </a:ext>
                  </a:extLst>
                </p14:cNvPr>
                <p14:cNvContentPartPr/>
                <p14:nvPr/>
              </p14:nvContentPartPr>
              <p14:xfrm>
                <a:off x="6228120" y="290880"/>
                <a:ext cx="236160" cy="12960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D4BF55BF-4A5D-4979-A6DB-7020C89F453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19480" y="282240"/>
                  <a:ext cx="253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97CD08F0-DB8B-4813-BDED-15D3C25AD05A}"/>
                    </a:ext>
                  </a:extLst>
                </p14:cNvPr>
                <p14:cNvContentPartPr/>
                <p14:nvPr/>
              </p14:nvContentPartPr>
              <p14:xfrm>
                <a:off x="6411360" y="176040"/>
                <a:ext cx="169920" cy="34344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97CD08F0-DB8B-4813-BDED-15D3C25AD05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02360" y="167400"/>
                  <a:ext cx="1875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C8E1B24F-49AC-43A9-9400-D97EEC659906}"/>
                    </a:ext>
                  </a:extLst>
                </p14:cNvPr>
                <p14:cNvContentPartPr/>
                <p14:nvPr/>
              </p14:nvContentPartPr>
              <p14:xfrm>
                <a:off x="6918960" y="452880"/>
                <a:ext cx="41400" cy="3646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C8E1B24F-49AC-43A9-9400-D97EEC65990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10320" y="444240"/>
                  <a:ext cx="5904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9FD35887-30FA-4A37-9F3B-3945E3B91688}"/>
                    </a:ext>
                  </a:extLst>
                </p14:cNvPr>
                <p14:cNvContentPartPr/>
                <p14:nvPr/>
              </p14:nvContentPartPr>
              <p14:xfrm>
                <a:off x="6592080" y="831240"/>
                <a:ext cx="610200" cy="241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9FD35887-30FA-4A37-9F3B-3945E3B9168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83080" y="822240"/>
                  <a:ext cx="627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41AB668A-72FD-4077-88B1-6F27DD5E3A33}"/>
                    </a:ext>
                  </a:extLst>
                </p14:cNvPr>
                <p14:cNvContentPartPr/>
                <p14:nvPr/>
              </p14:nvContentPartPr>
              <p14:xfrm>
                <a:off x="6844800" y="983160"/>
                <a:ext cx="119520" cy="93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41AB668A-72FD-4077-88B1-6F27DD5E3A3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35800" y="974160"/>
                  <a:ext cx="1371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F00F60E1-65EB-4BAB-ADD0-5086BB05BD94}"/>
                    </a:ext>
                  </a:extLst>
                </p14:cNvPr>
                <p14:cNvContentPartPr/>
                <p14:nvPr/>
              </p14:nvContentPartPr>
              <p14:xfrm>
                <a:off x="5892960" y="970920"/>
                <a:ext cx="93960" cy="11052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F00F60E1-65EB-4BAB-ADD0-5086BB05BD9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84320" y="961920"/>
                  <a:ext cx="1116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19095B18-956E-4050-B628-E971E1712E41}"/>
                    </a:ext>
                  </a:extLst>
                </p14:cNvPr>
                <p14:cNvContentPartPr/>
                <p14:nvPr/>
              </p14:nvContentPartPr>
              <p14:xfrm>
                <a:off x="6017160" y="986760"/>
                <a:ext cx="160560" cy="1188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19095B18-956E-4050-B628-E971E1712E4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08520" y="978120"/>
                  <a:ext cx="1782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28B0C25A-1B40-45B9-9E1C-B7AD32DE921C}"/>
                    </a:ext>
                  </a:extLst>
                </p14:cNvPr>
                <p14:cNvContentPartPr/>
                <p14:nvPr/>
              </p14:nvContentPartPr>
              <p14:xfrm>
                <a:off x="6204360" y="991800"/>
                <a:ext cx="109080" cy="986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28B0C25A-1B40-45B9-9E1C-B7AD32DE921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95720" y="982800"/>
                  <a:ext cx="1267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E26D696C-F39E-45AE-81C9-92FE8B85D2E4}"/>
                    </a:ext>
                  </a:extLst>
                </p14:cNvPr>
                <p14:cNvContentPartPr/>
                <p14:nvPr/>
              </p14:nvContentPartPr>
              <p14:xfrm>
                <a:off x="6891600" y="1014120"/>
                <a:ext cx="69840" cy="3117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E26D696C-F39E-45AE-81C9-92FE8B85D2E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882960" y="1005120"/>
                  <a:ext cx="874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ECD482A3-7C52-4CC5-B10F-7F7B19F80043}"/>
                    </a:ext>
                  </a:extLst>
                </p14:cNvPr>
                <p14:cNvContentPartPr/>
                <p14:nvPr/>
              </p14:nvContentPartPr>
              <p14:xfrm>
                <a:off x="6924360" y="426960"/>
                <a:ext cx="541440" cy="410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ECD482A3-7C52-4CC5-B10F-7F7B19F8004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15360" y="417960"/>
                  <a:ext cx="5590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903FCB57-93FA-4C27-AEEC-214C81C1C2C7}"/>
                    </a:ext>
                  </a:extLst>
                </p14:cNvPr>
                <p14:cNvContentPartPr/>
                <p14:nvPr/>
              </p14:nvContentPartPr>
              <p14:xfrm>
                <a:off x="7476240" y="341640"/>
                <a:ext cx="38160" cy="2181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903FCB57-93FA-4C27-AEEC-214C81C1C2C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67600" y="332640"/>
                  <a:ext cx="558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0976164C-E72A-4DB0-A4E9-02FAB8765738}"/>
                    </a:ext>
                  </a:extLst>
                </p14:cNvPr>
                <p14:cNvContentPartPr/>
                <p14:nvPr/>
              </p14:nvContentPartPr>
              <p14:xfrm>
                <a:off x="7473000" y="330480"/>
                <a:ext cx="650880" cy="1832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0976164C-E72A-4DB0-A4E9-02FAB876573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64000" y="321840"/>
                  <a:ext cx="6685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F938AF46-E95E-4480-8286-81A9704A54EC}"/>
                    </a:ext>
                  </a:extLst>
                </p14:cNvPr>
                <p14:cNvContentPartPr/>
                <p14:nvPr/>
              </p14:nvContentPartPr>
              <p14:xfrm>
                <a:off x="7454640" y="538920"/>
                <a:ext cx="682920" cy="630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F938AF46-E95E-4480-8286-81A9704A54E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46000" y="529920"/>
                  <a:ext cx="7005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2719E2EF-DCFA-46F5-B23E-42C899019EC1}"/>
                    </a:ext>
                  </a:extLst>
                </p14:cNvPr>
                <p14:cNvContentPartPr/>
                <p14:nvPr/>
              </p14:nvContentPartPr>
              <p14:xfrm>
                <a:off x="7520160" y="106560"/>
                <a:ext cx="47880" cy="108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2719E2EF-DCFA-46F5-B23E-42C899019E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11520" y="97920"/>
                  <a:ext cx="65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A1A67EEC-998D-47FD-8857-4566CA623C1E}"/>
                    </a:ext>
                  </a:extLst>
                </p14:cNvPr>
                <p14:cNvContentPartPr/>
                <p14:nvPr/>
              </p14:nvContentPartPr>
              <p14:xfrm>
                <a:off x="7473360" y="115920"/>
                <a:ext cx="128880" cy="1393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A1A67EEC-998D-47FD-8857-4566CA623C1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64360" y="107280"/>
                  <a:ext cx="146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9A03EAF2-B671-4F8A-97AD-9E4C47A4C4EE}"/>
                    </a:ext>
                  </a:extLst>
                </p14:cNvPr>
                <p14:cNvContentPartPr/>
                <p14:nvPr/>
              </p14:nvContentPartPr>
              <p14:xfrm>
                <a:off x="7644720" y="109440"/>
                <a:ext cx="152280" cy="990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9A03EAF2-B671-4F8A-97AD-9E4C47A4C4E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36080" y="100440"/>
                  <a:ext cx="1699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C4EC5A82-32CC-4DCF-8133-A4DC240C8A7E}"/>
                    </a:ext>
                  </a:extLst>
                </p14:cNvPr>
                <p14:cNvContentPartPr/>
                <p14:nvPr/>
              </p14:nvContentPartPr>
              <p14:xfrm>
                <a:off x="7816800" y="92520"/>
                <a:ext cx="220680" cy="982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C4EC5A82-32CC-4DCF-8133-A4DC240C8A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08160" y="83880"/>
                  <a:ext cx="238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EC1F23B1-7CDE-4866-98EC-324171ECEF37}"/>
                    </a:ext>
                  </a:extLst>
                </p14:cNvPr>
                <p14:cNvContentPartPr/>
                <p14:nvPr/>
              </p14:nvContentPartPr>
              <p14:xfrm>
                <a:off x="8602680" y="318960"/>
                <a:ext cx="35280" cy="2206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EC1F23B1-7CDE-4866-98EC-324171ECEF3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93680" y="309960"/>
                  <a:ext cx="529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84FAEDC9-6AF2-4EF6-BF08-51DC0D38AD79}"/>
                    </a:ext>
                  </a:extLst>
                </p14:cNvPr>
                <p14:cNvContentPartPr/>
                <p14:nvPr/>
              </p14:nvContentPartPr>
              <p14:xfrm>
                <a:off x="8567040" y="273960"/>
                <a:ext cx="288360" cy="28872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84FAEDC9-6AF2-4EF6-BF08-51DC0D38AD7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558400" y="264960"/>
                  <a:ext cx="3060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11B995C4-0FB7-4D6A-876A-B32EBDB60A24}"/>
                    </a:ext>
                  </a:extLst>
                </p14:cNvPr>
                <p14:cNvContentPartPr/>
                <p14:nvPr/>
              </p14:nvContentPartPr>
              <p14:xfrm>
                <a:off x="8820840" y="241920"/>
                <a:ext cx="31680" cy="2977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11B995C4-0FB7-4D6A-876A-B32EBDB60A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812200" y="232920"/>
                  <a:ext cx="493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A24A0F1A-6BB1-436D-BAA8-DD650C55CF9A}"/>
                    </a:ext>
                  </a:extLst>
                </p14:cNvPr>
                <p14:cNvContentPartPr/>
                <p14:nvPr/>
              </p14:nvContentPartPr>
              <p14:xfrm>
                <a:off x="8843160" y="349200"/>
                <a:ext cx="522000" cy="2448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A24A0F1A-6BB1-436D-BAA8-DD650C55CF9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34520" y="340560"/>
                  <a:ext cx="539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8604E20D-557A-4D67-98CB-B6A892B5F77E}"/>
                    </a:ext>
                  </a:extLst>
                </p14:cNvPr>
                <p14:cNvContentPartPr/>
                <p14:nvPr/>
              </p14:nvContentPartPr>
              <p14:xfrm>
                <a:off x="9325920" y="230400"/>
                <a:ext cx="41400" cy="2617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8604E20D-557A-4D67-98CB-B6A892B5F77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17280" y="221760"/>
                  <a:ext cx="590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D0A4AFF4-7F6A-4E1B-B9D3-2591415A6DEC}"/>
                    </a:ext>
                  </a:extLst>
                </p14:cNvPr>
                <p14:cNvContentPartPr/>
                <p14:nvPr/>
              </p14:nvContentPartPr>
              <p14:xfrm>
                <a:off x="9321240" y="186840"/>
                <a:ext cx="730440" cy="2559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D0A4AFF4-7F6A-4E1B-B9D3-2591415A6DE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312600" y="177840"/>
                  <a:ext cx="7480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D13F8FE8-B726-4DE5-BB9F-ADF51AAF47D9}"/>
                    </a:ext>
                  </a:extLst>
                </p14:cNvPr>
                <p14:cNvContentPartPr/>
                <p14:nvPr/>
              </p14:nvContentPartPr>
              <p14:xfrm>
                <a:off x="9316200" y="438120"/>
                <a:ext cx="708840" cy="381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D13F8FE8-B726-4DE5-BB9F-ADF51AAF47D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07200" y="429120"/>
                  <a:ext cx="7264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ACFA8117-37BE-4F17-BC89-C6F0F79029CD}"/>
                    </a:ext>
                  </a:extLst>
                </p14:cNvPr>
                <p14:cNvContentPartPr/>
                <p14:nvPr/>
              </p14:nvContentPartPr>
              <p14:xfrm>
                <a:off x="9318720" y="116640"/>
                <a:ext cx="22680" cy="7380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ACFA8117-37BE-4F17-BC89-C6F0F79029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310080" y="107640"/>
                  <a:ext cx="40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C9DC5CC9-7DC3-4113-8437-79DD47E6484C}"/>
                    </a:ext>
                  </a:extLst>
                </p14:cNvPr>
                <p14:cNvContentPartPr/>
                <p14:nvPr/>
              </p14:nvContentPartPr>
              <p14:xfrm>
                <a:off x="9366600" y="105840"/>
                <a:ext cx="117000" cy="7560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C9DC5CC9-7DC3-4113-8437-79DD47E6484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357960" y="96840"/>
                  <a:ext cx="1346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45F01D92-87A0-4C40-A31B-AD8D0ACDA0EF}"/>
                    </a:ext>
                  </a:extLst>
                </p14:cNvPr>
                <p14:cNvContentPartPr/>
                <p14:nvPr/>
              </p14:nvContentPartPr>
              <p14:xfrm>
                <a:off x="9502680" y="63000"/>
                <a:ext cx="93600" cy="9612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45F01D92-87A0-4C40-A31B-AD8D0ACDA0E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93680" y="54360"/>
                  <a:ext cx="1112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A9464671-20B4-4F0A-AE01-36DCCBE98BF7}"/>
                    </a:ext>
                  </a:extLst>
                </p14:cNvPr>
                <p14:cNvContentPartPr/>
                <p14:nvPr/>
              </p14:nvContentPartPr>
              <p14:xfrm>
                <a:off x="9652080" y="53640"/>
                <a:ext cx="174600" cy="10296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A9464671-20B4-4F0A-AE01-36DCCBE98BF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43440" y="44640"/>
                  <a:ext cx="1922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5B092E56-2C16-4EEE-8261-B82BD1F02B33}"/>
                    </a:ext>
                  </a:extLst>
                </p14:cNvPr>
                <p14:cNvContentPartPr/>
                <p14:nvPr/>
              </p14:nvContentPartPr>
              <p14:xfrm>
                <a:off x="10029720" y="258480"/>
                <a:ext cx="630000" cy="33084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5B092E56-2C16-4EEE-8261-B82BD1F02B3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020720" y="249840"/>
                  <a:ext cx="6476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B04826C2-D0C0-4C40-A9E7-C6B7DDB3E9BE}"/>
                    </a:ext>
                  </a:extLst>
                </p14:cNvPr>
                <p14:cNvContentPartPr/>
                <p14:nvPr/>
              </p14:nvContentPartPr>
              <p14:xfrm>
                <a:off x="10214400" y="576000"/>
                <a:ext cx="829080" cy="770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B04826C2-D0C0-4C40-A9E7-C6B7DDB3E9B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205400" y="567360"/>
                  <a:ext cx="846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9A77D758-847A-4407-8138-F056DE4E9BD1}"/>
                    </a:ext>
                  </a:extLst>
                </p14:cNvPr>
                <p14:cNvContentPartPr/>
                <p14:nvPr/>
              </p14:nvContentPartPr>
              <p14:xfrm>
                <a:off x="10582320" y="738360"/>
                <a:ext cx="158760" cy="792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9A77D758-847A-4407-8138-F056DE4E9BD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573680" y="729720"/>
                  <a:ext cx="1764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A4C0A255-A0BC-4498-BED9-0FB42FD5D47A}"/>
                    </a:ext>
                  </a:extLst>
                </p14:cNvPr>
                <p14:cNvContentPartPr/>
                <p14:nvPr/>
              </p14:nvContentPartPr>
              <p14:xfrm>
                <a:off x="10638480" y="832320"/>
                <a:ext cx="82800" cy="35316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A4C0A255-A0BC-4498-BED9-0FB42FD5D47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29840" y="823320"/>
                  <a:ext cx="1004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98F526F2-5DD6-461C-864D-5CC2B8EA465D}"/>
                    </a:ext>
                  </a:extLst>
                </p14:cNvPr>
                <p14:cNvContentPartPr/>
                <p14:nvPr/>
              </p14:nvContentPartPr>
              <p14:xfrm>
                <a:off x="10957440" y="926640"/>
                <a:ext cx="54720" cy="900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98F526F2-5DD6-461C-864D-5CC2B8EA465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948440" y="918000"/>
                  <a:ext cx="72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EAA62D3C-FE89-4EA3-A205-85E54C208160}"/>
                    </a:ext>
                  </a:extLst>
                </p14:cNvPr>
                <p14:cNvContentPartPr/>
                <p14:nvPr/>
              </p14:nvContentPartPr>
              <p14:xfrm>
                <a:off x="11092440" y="796320"/>
                <a:ext cx="84960" cy="14364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EAA62D3C-FE89-4EA3-A205-85E54C20816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83800" y="787320"/>
                  <a:ext cx="102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097824BE-6B4E-4301-8BAD-4D3A1CC35B56}"/>
                    </a:ext>
                  </a:extLst>
                </p14:cNvPr>
                <p14:cNvContentPartPr/>
                <p14:nvPr/>
              </p14:nvContentPartPr>
              <p14:xfrm>
                <a:off x="11222760" y="821520"/>
                <a:ext cx="147960" cy="11592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097824BE-6B4E-4301-8BAD-4D3A1CC35B5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213760" y="812880"/>
                  <a:ext cx="165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C072431F-C450-498E-AC21-4FD937630C76}"/>
                    </a:ext>
                  </a:extLst>
                </p14:cNvPr>
                <p14:cNvContentPartPr/>
                <p14:nvPr/>
              </p14:nvContentPartPr>
              <p14:xfrm>
                <a:off x="11391960" y="803880"/>
                <a:ext cx="142200" cy="1335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C072431F-C450-498E-AC21-4FD937630C7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383320" y="795240"/>
                  <a:ext cx="159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74CCFC1D-BAFD-4DBD-ADBE-193875C34439}"/>
                    </a:ext>
                  </a:extLst>
                </p14:cNvPr>
                <p14:cNvContentPartPr/>
                <p14:nvPr/>
              </p14:nvContentPartPr>
              <p14:xfrm>
                <a:off x="8277600" y="487800"/>
                <a:ext cx="48960" cy="21528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74CCFC1D-BAFD-4DBD-ADBE-193875C3443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68960" y="478800"/>
                  <a:ext cx="66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05349733-998B-4C31-9820-DFB026780737}"/>
                    </a:ext>
                  </a:extLst>
                </p14:cNvPr>
                <p14:cNvContentPartPr/>
                <p14:nvPr/>
              </p14:nvContentPartPr>
              <p14:xfrm>
                <a:off x="8127840" y="729720"/>
                <a:ext cx="343080" cy="6300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05349733-998B-4C31-9820-DFB02678073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19200" y="721080"/>
                  <a:ext cx="360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D53A9B82-BF1D-4D26-8F5B-6F7333B4A326}"/>
                    </a:ext>
                  </a:extLst>
                </p14:cNvPr>
                <p14:cNvContentPartPr/>
                <p14:nvPr/>
              </p14:nvContentPartPr>
              <p14:xfrm>
                <a:off x="8164560" y="793440"/>
                <a:ext cx="181080" cy="1296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D53A9B82-BF1D-4D26-8F5B-6F7333B4A32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55560" y="784440"/>
                  <a:ext cx="198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7E144E31-9D57-4190-A2E0-C668D05DCFCB}"/>
                    </a:ext>
                  </a:extLst>
                </p14:cNvPr>
                <p14:cNvContentPartPr/>
                <p14:nvPr/>
              </p14:nvContentPartPr>
              <p14:xfrm>
                <a:off x="8303520" y="765360"/>
                <a:ext cx="138240" cy="16092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7E144E31-9D57-4190-A2E0-C668D05DCF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94880" y="756720"/>
                  <a:ext cx="155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5D0C1770-F1CC-47A8-8A82-CCB0C8FCF827}"/>
                    </a:ext>
                  </a:extLst>
                </p14:cNvPr>
                <p14:cNvContentPartPr/>
                <p14:nvPr/>
              </p14:nvContentPartPr>
              <p14:xfrm>
                <a:off x="8016600" y="906480"/>
                <a:ext cx="472320" cy="6588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5D0C1770-F1CC-47A8-8A82-CCB0C8FCF82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007600" y="897840"/>
                  <a:ext cx="4899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A2325DA0-88BD-4234-BCDA-B3EABD87F4AA}"/>
                    </a:ext>
                  </a:extLst>
                </p14:cNvPr>
                <p14:cNvContentPartPr/>
                <p14:nvPr/>
              </p14:nvContentPartPr>
              <p14:xfrm>
                <a:off x="8318280" y="959760"/>
                <a:ext cx="22680" cy="32868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A2325DA0-88BD-4234-BCDA-B3EABD87F4A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09280" y="950760"/>
                  <a:ext cx="403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0F75FDE9-9D93-4EB3-8EF1-9CDEF45FAB10}"/>
                    </a:ext>
                  </a:extLst>
                </p14:cNvPr>
                <p14:cNvContentPartPr/>
                <p14:nvPr/>
              </p14:nvContentPartPr>
              <p14:xfrm>
                <a:off x="7620240" y="919440"/>
                <a:ext cx="17280" cy="7632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0F75FDE9-9D93-4EB3-8EF1-9CDEF45FAB1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11600" y="910800"/>
                  <a:ext cx="349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CE0A51C6-3A46-4391-A90F-B2612E47688E}"/>
                    </a:ext>
                  </a:extLst>
                </p14:cNvPr>
                <p14:cNvContentPartPr/>
                <p14:nvPr/>
              </p14:nvContentPartPr>
              <p14:xfrm>
                <a:off x="7517640" y="889560"/>
                <a:ext cx="182160" cy="1497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CE0A51C6-3A46-4391-A90F-B2612E47688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09000" y="880560"/>
                  <a:ext cx="199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4C741F76-738C-4628-BD6D-26BA7E765B9F}"/>
                    </a:ext>
                  </a:extLst>
                </p14:cNvPr>
                <p14:cNvContentPartPr/>
                <p14:nvPr/>
              </p14:nvContentPartPr>
              <p14:xfrm>
                <a:off x="7707360" y="881280"/>
                <a:ext cx="93600" cy="13464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4C741F76-738C-4628-BD6D-26BA7E765B9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98360" y="872280"/>
                  <a:ext cx="111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0C1A3A2C-B454-4F6F-AE19-61621D470719}"/>
                    </a:ext>
                  </a:extLst>
                </p14:cNvPr>
                <p14:cNvContentPartPr/>
                <p14:nvPr/>
              </p14:nvContentPartPr>
              <p14:xfrm>
                <a:off x="8749200" y="636480"/>
                <a:ext cx="15840" cy="7272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0C1A3A2C-B454-4F6F-AE19-61621D47071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740200" y="627480"/>
                  <a:ext cx="334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C6A3AEE8-4573-462E-A93F-E23A3FA79047}"/>
                    </a:ext>
                  </a:extLst>
                </p14:cNvPr>
                <p14:cNvContentPartPr/>
                <p14:nvPr/>
              </p14:nvContentPartPr>
              <p14:xfrm>
                <a:off x="8643360" y="624240"/>
                <a:ext cx="206280" cy="11196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C6A3AEE8-4573-462E-A93F-E23A3FA7904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634720" y="615600"/>
                  <a:ext cx="223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DA51BC95-DA5F-4958-BCAD-3C523B32B956}"/>
                    </a:ext>
                  </a:extLst>
                </p14:cNvPr>
                <p14:cNvContentPartPr/>
                <p14:nvPr/>
              </p14:nvContentPartPr>
              <p14:xfrm>
                <a:off x="8872320" y="597960"/>
                <a:ext cx="124560" cy="9828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DA51BC95-DA5F-4958-BCAD-3C523B32B95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863320" y="589320"/>
                  <a:ext cx="1422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DA0197B3-A09B-4321-AF84-89E4D362F6BB}"/>
                    </a:ext>
                  </a:extLst>
                </p14:cNvPr>
                <p14:cNvContentPartPr/>
                <p14:nvPr/>
              </p14:nvContentPartPr>
              <p14:xfrm>
                <a:off x="6957480" y="1197720"/>
                <a:ext cx="3763440" cy="1458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DA0197B3-A09B-4321-AF84-89E4D362F6B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48840" y="1188720"/>
                  <a:ext cx="3781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16CFC075-51FD-43A9-8775-6539932BFB23}"/>
                    </a:ext>
                  </a:extLst>
                </p14:cNvPr>
                <p14:cNvContentPartPr/>
                <p14:nvPr/>
              </p14:nvContentPartPr>
              <p14:xfrm>
                <a:off x="8892120" y="1269000"/>
                <a:ext cx="40320" cy="1922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16CFC075-51FD-43A9-8775-6539932BFB2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883480" y="1260360"/>
                  <a:ext cx="57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D73C0E50-93A5-48D9-9C4B-809112543DD6}"/>
                    </a:ext>
                  </a:extLst>
                </p14:cNvPr>
                <p14:cNvContentPartPr/>
                <p14:nvPr/>
              </p14:nvContentPartPr>
              <p14:xfrm>
                <a:off x="8693760" y="1476720"/>
                <a:ext cx="399600" cy="3276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D73C0E50-93A5-48D9-9C4B-809112543DD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684760" y="1467720"/>
                  <a:ext cx="417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02846323-ED9B-4515-B1BD-A428FCA0D3B6}"/>
                    </a:ext>
                  </a:extLst>
                </p14:cNvPr>
                <p14:cNvContentPartPr/>
                <p14:nvPr/>
              </p14:nvContentPartPr>
              <p14:xfrm>
                <a:off x="8687280" y="1513800"/>
                <a:ext cx="120600" cy="1062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02846323-ED9B-4515-B1BD-A428FCA0D3B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678640" y="1504800"/>
                  <a:ext cx="138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67FA7FD4-EF6E-49A8-89DB-C1AB515CCAC6}"/>
                    </a:ext>
                  </a:extLst>
                </p14:cNvPr>
                <p14:cNvContentPartPr/>
                <p14:nvPr/>
              </p14:nvContentPartPr>
              <p14:xfrm>
                <a:off x="8765400" y="1520280"/>
                <a:ext cx="113400" cy="961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67FA7FD4-EF6E-49A8-89DB-C1AB515CCAC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756760" y="1511280"/>
                  <a:ext cx="1310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2FE922C5-720C-417C-B1B4-D2DBED334538}"/>
                    </a:ext>
                  </a:extLst>
                </p14:cNvPr>
                <p14:cNvContentPartPr/>
                <p14:nvPr/>
              </p14:nvContentPartPr>
              <p14:xfrm>
                <a:off x="8858280" y="1518480"/>
                <a:ext cx="110880" cy="1011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2FE922C5-720C-417C-B1B4-D2DBED33453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49280" y="1509840"/>
                  <a:ext cx="12852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DCB655E7-905A-400A-8D3E-28B06385E844}"/>
              </a:ext>
            </a:extLst>
          </p:cNvPr>
          <p:cNvGrpSpPr/>
          <p:nvPr/>
        </p:nvGrpSpPr>
        <p:grpSpPr>
          <a:xfrm>
            <a:off x="2092980" y="858180"/>
            <a:ext cx="372240" cy="461880"/>
            <a:chOff x="7647960" y="682920"/>
            <a:chExt cx="372240" cy="46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FA4A15AD-9A07-413A-BBFF-7BB6ED8F7AE3}"/>
                    </a:ext>
                  </a:extLst>
                </p14:cNvPr>
                <p14:cNvContentPartPr/>
                <p14:nvPr/>
              </p14:nvContentPartPr>
              <p14:xfrm>
                <a:off x="7912200" y="697680"/>
                <a:ext cx="67320" cy="3099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FA4A15AD-9A07-413A-BBFF-7BB6ED8F7AE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903200" y="689040"/>
                  <a:ext cx="849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CD4E2D9D-6E22-4D33-AB53-3DAA6EA90D5B}"/>
                    </a:ext>
                  </a:extLst>
                </p14:cNvPr>
                <p14:cNvContentPartPr/>
                <p14:nvPr/>
              </p14:nvContentPartPr>
              <p14:xfrm>
                <a:off x="7880520" y="1039680"/>
                <a:ext cx="77040" cy="9180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CD4E2D9D-6E22-4D33-AB53-3DAA6EA90D5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871880" y="1031040"/>
                  <a:ext cx="94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6D5AA7E4-4140-4D17-978F-25BE53E166A8}"/>
                    </a:ext>
                  </a:extLst>
                </p14:cNvPr>
                <p14:cNvContentPartPr/>
                <p14:nvPr/>
              </p14:nvContentPartPr>
              <p14:xfrm>
                <a:off x="7870800" y="1028160"/>
                <a:ext cx="149400" cy="1166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6D5AA7E4-4140-4D17-978F-25BE53E166A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62160" y="1019520"/>
                  <a:ext cx="167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C4EF660B-C899-487F-9826-6EB0989B7B1D}"/>
                    </a:ext>
                  </a:extLst>
                </p14:cNvPr>
                <p14:cNvContentPartPr/>
                <p14:nvPr/>
              </p14:nvContentPartPr>
              <p14:xfrm>
                <a:off x="7689720" y="685080"/>
                <a:ext cx="87480" cy="936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C4EF660B-C899-487F-9826-6EB0989B7B1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681080" y="676080"/>
                  <a:ext cx="1051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116B9D96-39C6-41B9-B423-DD830208AB2D}"/>
                    </a:ext>
                  </a:extLst>
                </p14:cNvPr>
                <p14:cNvContentPartPr/>
                <p14:nvPr/>
              </p14:nvContentPartPr>
              <p14:xfrm>
                <a:off x="7744440" y="682920"/>
                <a:ext cx="15120" cy="8640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116B9D96-39C6-41B9-B423-DD830208AB2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35440" y="673920"/>
                  <a:ext cx="32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149A5CDF-7CB7-4CDA-8BB5-035840F868EE}"/>
                    </a:ext>
                  </a:extLst>
                </p14:cNvPr>
                <p14:cNvContentPartPr/>
                <p14:nvPr/>
              </p14:nvContentPartPr>
              <p14:xfrm>
                <a:off x="7647960" y="780120"/>
                <a:ext cx="108720" cy="111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149A5CDF-7CB7-4CDA-8BB5-035840F868E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39320" y="771120"/>
                  <a:ext cx="126360" cy="2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03" name="Entrada de lápiz 102">
                <a:extLst>
                  <a:ext uri="{FF2B5EF4-FFF2-40B4-BE49-F238E27FC236}">
                    <a16:creationId xmlns:a16="http://schemas.microsoft.com/office/drawing/2014/main" id="{ADF1F25C-2DC8-4E61-AE3B-70E7A01894DD}"/>
                  </a:ext>
                </a:extLst>
              </p14:cNvPr>
              <p14:cNvContentPartPr/>
              <p14:nvPr/>
            </p14:nvContentPartPr>
            <p14:xfrm>
              <a:off x="1005600" y="2170800"/>
              <a:ext cx="1080" cy="3960"/>
            </p14:xfrm>
          </p:contentPart>
        </mc:Choice>
        <mc:Fallback xmlns="">
          <p:pic>
            <p:nvPicPr>
              <p:cNvPr id="103" name="Entrada de lápiz 102">
                <a:extLst>
                  <a:ext uri="{FF2B5EF4-FFF2-40B4-BE49-F238E27FC236}">
                    <a16:creationId xmlns:a16="http://schemas.microsoft.com/office/drawing/2014/main" id="{ADF1F25C-2DC8-4E61-AE3B-70E7A01894D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96960" y="2162160"/>
                <a:ext cx="1872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upo 201">
            <a:extLst>
              <a:ext uri="{FF2B5EF4-FFF2-40B4-BE49-F238E27FC236}">
                <a16:creationId xmlns:a16="http://schemas.microsoft.com/office/drawing/2014/main" id="{6B86C8A0-0550-4992-ACC7-1BBDDCF2B288}"/>
              </a:ext>
            </a:extLst>
          </p:cNvPr>
          <p:cNvGrpSpPr/>
          <p:nvPr/>
        </p:nvGrpSpPr>
        <p:grpSpPr>
          <a:xfrm>
            <a:off x="212520" y="1714680"/>
            <a:ext cx="6413040" cy="853920"/>
            <a:chOff x="212520" y="1714680"/>
            <a:chExt cx="6413040" cy="85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8A073DD8-5841-464B-8007-357D2647F470}"/>
                    </a:ext>
                  </a:extLst>
                </p14:cNvPr>
                <p14:cNvContentPartPr/>
                <p14:nvPr/>
              </p14:nvContentPartPr>
              <p14:xfrm>
                <a:off x="373080" y="2222640"/>
                <a:ext cx="261360" cy="12060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8A073DD8-5841-464B-8007-357D2647F47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64080" y="2214000"/>
                  <a:ext cx="279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CF335B1D-CEE7-4FE9-9BCA-023554C919CD}"/>
                    </a:ext>
                  </a:extLst>
                </p14:cNvPr>
                <p14:cNvContentPartPr/>
                <p14:nvPr/>
              </p14:nvContentPartPr>
              <p14:xfrm>
                <a:off x="734520" y="2306160"/>
                <a:ext cx="17640" cy="2016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CF335B1D-CEE7-4FE9-9BCA-023554C919C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5880" y="2297520"/>
                  <a:ext cx="35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7BC55A20-F312-4D76-9DCC-E9CAE99D221A}"/>
                    </a:ext>
                  </a:extLst>
                </p14:cNvPr>
                <p14:cNvContentPartPr/>
                <p14:nvPr/>
              </p14:nvContentPartPr>
              <p14:xfrm>
                <a:off x="852240" y="2201760"/>
                <a:ext cx="164880" cy="18468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7BC55A20-F312-4D76-9DCC-E9CAE99D221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3240" y="2193120"/>
                  <a:ext cx="1825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F26DB3A9-94B4-4E3B-8CD6-FAAA91FD74EA}"/>
                    </a:ext>
                  </a:extLst>
                </p14:cNvPr>
                <p14:cNvContentPartPr/>
                <p14:nvPr/>
              </p14:nvContentPartPr>
              <p14:xfrm>
                <a:off x="216120" y="2138760"/>
                <a:ext cx="41040" cy="32796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F26DB3A9-94B4-4E3B-8CD6-FAAA91FD74E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07480" y="2130120"/>
                  <a:ext cx="586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ACE3BE17-37B7-4109-9EF3-4B11A763578A}"/>
                    </a:ext>
                  </a:extLst>
                </p14:cNvPr>
                <p14:cNvContentPartPr/>
                <p14:nvPr/>
              </p14:nvContentPartPr>
              <p14:xfrm>
                <a:off x="212520" y="2055960"/>
                <a:ext cx="1030320" cy="39816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ACE3BE17-37B7-4109-9EF3-4B11A763578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03880" y="2047320"/>
                  <a:ext cx="104796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9F16DD95-4132-4818-A5BE-770FF28A4C6F}"/>
                    </a:ext>
                  </a:extLst>
                </p14:cNvPr>
                <p14:cNvContentPartPr/>
                <p14:nvPr/>
              </p14:nvContentPartPr>
              <p14:xfrm>
                <a:off x="252840" y="2478240"/>
                <a:ext cx="975600" cy="5508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9F16DD95-4132-4818-A5BE-770FF28A4C6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4200" y="2469600"/>
                  <a:ext cx="9932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200A33F6-F934-4074-B431-DC94453B577B}"/>
                    </a:ext>
                  </a:extLst>
                </p14:cNvPr>
                <p14:cNvContentPartPr/>
                <p14:nvPr/>
              </p14:nvContentPartPr>
              <p14:xfrm>
                <a:off x="1367760" y="2180520"/>
                <a:ext cx="46800" cy="18144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200A33F6-F934-4074-B431-DC94453B577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58760" y="2171520"/>
                  <a:ext cx="644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2D5FDA2F-9602-4387-9AE0-4B11BA53F2E3}"/>
                    </a:ext>
                  </a:extLst>
                </p14:cNvPr>
                <p14:cNvContentPartPr/>
                <p14:nvPr/>
              </p14:nvContentPartPr>
              <p14:xfrm>
                <a:off x="1346880" y="2248920"/>
                <a:ext cx="210240" cy="10080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2D5FDA2F-9602-4387-9AE0-4B11BA53F2E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37880" y="2240280"/>
                  <a:ext cx="2278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CFCCF22D-F0F6-45F3-95C8-9F9F3699E9B3}"/>
                    </a:ext>
                  </a:extLst>
                </p14:cNvPr>
                <p14:cNvContentPartPr/>
                <p14:nvPr/>
              </p14:nvContentPartPr>
              <p14:xfrm>
                <a:off x="1655760" y="2247840"/>
                <a:ext cx="46080" cy="10080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CFCCF22D-F0F6-45F3-95C8-9F9F3699E9B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46760" y="2239200"/>
                  <a:ext cx="63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299ED07F-3585-4AFD-8461-D8371BA404CF}"/>
                    </a:ext>
                  </a:extLst>
                </p14:cNvPr>
                <p14:cNvContentPartPr/>
                <p14:nvPr/>
              </p14:nvContentPartPr>
              <p14:xfrm>
                <a:off x="1616880" y="2158920"/>
                <a:ext cx="51840" cy="5796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299ED07F-3585-4AFD-8461-D8371BA404C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608240" y="2150280"/>
                  <a:ext cx="694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0290EAAA-2B9B-448C-973B-00BAB4778C4C}"/>
                    </a:ext>
                  </a:extLst>
                </p14:cNvPr>
                <p14:cNvContentPartPr/>
                <p14:nvPr/>
              </p14:nvContentPartPr>
              <p14:xfrm>
                <a:off x="1859880" y="2185560"/>
                <a:ext cx="39600" cy="14796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0290EAAA-2B9B-448C-973B-00BAB4778C4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850880" y="2176920"/>
                  <a:ext cx="572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0639773B-5E3C-47C8-AF34-DB9F55064C0B}"/>
                    </a:ext>
                  </a:extLst>
                </p14:cNvPr>
                <p14:cNvContentPartPr/>
                <p14:nvPr/>
              </p14:nvContentPartPr>
              <p14:xfrm>
                <a:off x="1774920" y="2174760"/>
                <a:ext cx="151200" cy="7956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0639773B-5E3C-47C8-AF34-DB9F55064C0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765920" y="2166120"/>
                  <a:ext cx="168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8BF57BFB-36CB-4985-B7DD-E474B336E490}"/>
                    </a:ext>
                  </a:extLst>
                </p14:cNvPr>
                <p14:cNvContentPartPr/>
                <p14:nvPr/>
              </p14:nvContentPartPr>
              <p14:xfrm>
                <a:off x="1973280" y="2236320"/>
                <a:ext cx="137880" cy="10368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8BF57BFB-36CB-4985-B7DD-E474B336E49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964280" y="2227320"/>
                  <a:ext cx="1555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6A6565A8-144D-4E06-AF3A-0A98C09B5A2B}"/>
                    </a:ext>
                  </a:extLst>
                </p14:cNvPr>
                <p14:cNvContentPartPr/>
                <p14:nvPr/>
              </p14:nvContentPartPr>
              <p14:xfrm>
                <a:off x="2071200" y="2039400"/>
                <a:ext cx="38160" cy="3168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6A6565A8-144D-4E06-AF3A-0A98C09B5A2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062560" y="2030760"/>
                  <a:ext cx="558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389932C1-AD4B-48F3-8CA0-D05C693787A4}"/>
                    </a:ext>
                  </a:extLst>
                </p14:cNvPr>
                <p14:cNvContentPartPr/>
                <p14:nvPr/>
              </p14:nvContentPartPr>
              <p14:xfrm>
                <a:off x="2287200" y="2186640"/>
                <a:ext cx="18720" cy="10440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389932C1-AD4B-48F3-8CA0-D05C693787A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78560" y="2178000"/>
                  <a:ext cx="36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99DCD358-208B-458C-B669-2BE81ADD139B}"/>
                    </a:ext>
                  </a:extLst>
                </p14:cNvPr>
                <p14:cNvContentPartPr/>
                <p14:nvPr/>
              </p14:nvContentPartPr>
              <p14:xfrm>
                <a:off x="2165520" y="2170080"/>
                <a:ext cx="174960" cy="5436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99DCD358-208B-458C-B669-2BE81ADD139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156520" y="2161440"/>
                  <a:ext cx="192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6E5425E0-E5E8-4615-B21D-C16EFBA490F2}"/>
                    </a:ext>
                  </a:extLst>
                </p14:cNvPr>
                <p14:cNvContentPartPr/>
                <p14:nvPr/>
              </p14:nvContentPartPr>
              <p14:xfrm>
                <a:off x="2438040" y="2160360"/>
                <a:ext cx="128520" cy="12456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6E5425E0-E5E8-4615-B21D-C16EFBA490F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29040" y="2151360"/>
                  <a:ext cx="1461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EA8C4B96-020A-446C-9F2D-497BFE98230E}"/>
                    </a:ext>
                  </a:extLst>
                </p14:cNvPr>
                <p14:cNvContentPartPr/>
                <p14:nvPr/>
              </p14:nvContentPartPr>
              <p14:xfrm>
                <a:off x="2438400" y="2214360"/>
                <a:ext cx="41760" cy="1188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EA8C4B96-020A-446C-9F2D-497BFE98230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429760" y="2205360"/>
                  <a:ext cx="594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6D8328F0-DF4B-49D1-B973-D1904FFAA4F2}"/>
                    </a:ext>
                  </a:extLst>
                </p14:cNvPr>
                <p14:cNvContentPartPr/>
                <p14:nvPr/>
              </p14:nvContentPartPr>
              <p14:xfrm>
                <a:off x="2404560" y="2134800"/>
                <a:ext cx="128160" cy="3276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6D8328F0-DF4B-49D1-B973-D1904FFAA4F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395920" y="2126160"/>
                  <a:ext cx="1458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E1C806F7-05D9-4B63-AD22-E0DC958384AC}"/>
                    </a:ext>
                  </a:extLst>
                </p14:cNvPr>
                <p14:cNvContentPartPr/>
                <p14:nvPr/>
              </p14:nvContentPartPr>
              <p14:xfrm>
                <a:off x="2597520" y="2110680"/>
                <a:ext cx="140040" cy="14112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E1C806F7-05D9-4B63-AD22-E0DC958384A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588880" y="2102040"/>
                  <a:ext cx="1576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9AA073AE-633D-476D-B78A-5EB1A2FFED05}"/>
                    </a:ext>
                  </a:extLst>
                </p14:cNvPr>
                <p14:cNvContentPartPr/>
                <p14:nvPr/>
              </p14:nvContentPartPr>
              <p14:xfrm>
                <a:off x="2772120" y="2142000"/>
                <a:ext cx="45720" cy="8568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9AA073AE-633D-476D-B78A-5EB1A2FFED0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763120" y="2133360"/>
                  <a:ext cx="633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817CE0B1-3FEB-4C8D-98AD-49D0CD3A5BA4}"/>
                    </a:ext>
                  </a:extLst>
                </p14:cNvPr>
                <p14:cNvContentPartPr/>
                <p14:nvPr/>
              </p14:nvContentPartPr>
              <p14:xfrm>
                <a:off x="2725320" y="2038320"/>
                <a:ext cx="61200" cy="2808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817CE0B1-3FEB-4C8D-98AD-49D0CD3A5BA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716680" y="2029320"/>
                  <a:ext cx="788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988C5834-496E-45D9-B93C-76F4C8B1F9C4}"/>
                    </a:ext>
                  </a:extLst>
                </p14:cNvPr>
                <p14:cNvContentPartPr/>
                <p14:nvPr/>
              </p14:nvContentPartPr>
              <p14:xfrm>
                <a:off x="2940240" y="2086920"/>
                <a:ext cx="119160" cy="14544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988C5834-496E-45D9-B93C-76F4C8B1F9C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931600" y="2077920"/>
                  <a:ext cx="136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C3904CBF-8713-4BB6-908A-295FB0537B34}"/>
                    </a:ext>
                  </a:extLst>
                </p14:cNvPr>
                <p14:cNvContentPartPr/>
                <p14:nvPr/>
              </p14:nvContentPartPr>
              <p14:xfrm>
                <a:off x="3537840" y="2113200"/>
                <a:ext cx="24120" cy="6372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C3904CBF-8713-4BB6-908A-295FB0537B3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528840" y="2104560"/>
                  <a:ext cx="417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C589FF0F-17BC-41E6-AE6F-82672A1D24AB}"/>
                    </a:ext>
                  </a:extLst>
                </p14:cNvPr>
                <p14:cNvContentPartPr/>
                <p14:nvPr/>
              </p14:nvContentPartPr>
              <p14:xfrm>
                <a:off x="3429480" y="2072520"/>
                <a:ext cx="218880" cy="13860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C589FF0F-17BC-41E6-AE6F-82672A1D24A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420840" y="2063520"/>
                  <a:ext cx="236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2A9722FB-9432-4433-B613-93B64E6DD214}"/>
                    </a:ext>
                  </a:extLst>
                </p14:cNvPr>
                <p14:cNvContentPartPr/>
                <p14:nvPr/>
              </p14:nvContentPartPr>
              <p14:xfrm>
                <a:off x="3734760" y="2070000"/>
                <a:ext cx="99000" cy="13608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2A9722FB-9432-4433-B613-93B64E6DD21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725760" y="2061360"/>
                  <a:ext cx="116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C13AA828-9E7E-4542-AA9D-2C39020AC52D}"/>
                    </a:ext>
                  </a:extLst>
                </p14:cNvPr>
                <p14:cNvContentPartPr/>
                <p14:nvPr/>
              </p14:nvContentPartPr>
              <p14:xfrm>
                <a:off x="4159920" y="2100960"/>
                <a:ext cx="134280" cy="8676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C13AA828-9E7E-4542-AA9D-2C39020AC52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51280" y="2092320"/>
                  <a:ext cx="1519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5A9252D4-4051-4499-B83D-073143AD0BDC}"/>
                    </a:ext>
                  </a:extLst>
                </p14:cNvPr>
                <p14:cNvContentPartPr/>
                <p14:nvPr/>
              </p14:nvContentPartPr>
              <p14:xfrm>
                <a:off x="4401120" y="2080800"/>
                <a:ext cx="23040" cy="10080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5A9252D4-4051-4499-B83D-073143AD0BD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392480" y="2071800"/>
                  <a:ext cx="406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2582B90C-ABCC-4478-8890-5AE6F6DDE7DA}"/>
                    </a:ext>
                  </a:extLst>
                </p14:cNvPr>
                <p14:cNvContentPartPr/>
                <p14:nvPr/>
              </p14:nvContentPartPr>
              <p14:xfrm>
                <a:off x="4302120" y="2093040"/>
                <a:ext cx="176400" cy="2592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2582B90C-ABCC-4478-8890-5AE6F6DDE7D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293120" y="2084400"/>
                  <a:ext cx="1940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FFF80C0D-50E2-4F22-99D3-7F3C97FBAC58}"/>
                    </a:ext>
                  </a:extLst>
                </p14:cNvPr>
                <p14:cNvContentPartPr/>
                <p14:nvPr/>
              </p14:nvContentPartPr>
              <p14:xfrm>
                <a:off x="4369440" y="2145600"/>
                <a:ext cx="90720" cy="1332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FFF80C0D-50E2-4F22-99D3-7F3C97FBAC5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360800" y="2136600"/>
                  <a:ext cx="108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961D4198-8F4B-4C61-B494-EC0DFD92DE38}"/>
                    </a:ext>
                  </a:extLst>
                </p14:cNvPr>
                <p14:cNvContentPartPr/>
                <p14:nvPr/>
              </p14:nvContentPartPr>
              <p14:xfrm>
                <a:off x="4618200" y="2095200"/>
                <a:ext cx="23400" cy="9360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961D4198-8F4B-4C61-B494-EC0DFD92DE3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609560" y="2086560"/>
                  <a:ext cx="41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C02634C5-3469-4DCA-B23D-5B519403A46B}"/>
                    </a:ext>
                  </a:extLst>
                </p14:cNvPr>
                <p14:cNvContentPartPr/>
                <p14:nvPr/>
              </p14:nvContentPartPr>
              <p14:xfrm>
                <a:off x="4521720" y="2075760"/>
                <a:ext cx="174240" cy="2952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C02634C5-3469-4DCA-B23D-5B519403A46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13080" y="2067120"/>
                  <a:ext cx="1918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56C70597-278E-43E6-BEA4-E91D29138B00}"/>
                    </a:ext>
                  </a:extLst>
                </p14:cNvPr>
                <p14:cNvContentPartPr/>
                <p14:nvPr/>
              </p14:nvContentPartPr>
              <p14:xfrm>
                <a:off x="4582560" y="2137320"/>
                <a:ext cx="103680" cy="2088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56C70597-278E-43E6-BEA4-E91D29138B0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573560" y="2128680"/>
                  <a:ext cx="1213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D10DDE0E-F947-49F6-88CE-DBBEED799BA6}"/>
                    </a:ext>
                  </a:extLst>
                </p14:cNvPr>
                <p14:cNvContentPartPr/>
                <p14:nvPr/>
              </p14:nvContentPartPr>
              <p14:xfrm>
                <a:off x="4797120" y="2176920"/>
                <a:ext cx="64800" cy="6264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D10DDE0E-F947-49F6-88CE-DBBEED799BA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788480" y="2167920"/>
                  <a:ext cx="824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80DADB7F-2CFE-4DD8-8824-C9AFC75286BC}"/>
                    </a:ext>
                  </a:extLst>
                </p14:cNvPr>
                <p14:cNvContentPartPr/>
                <p14:nvPr/>
              </p14:nvContentPartPr>
              <p14:xfrm>
                <a:off x="5165400" y="2074680"/>
                <a:ext cx="12600" cy="6804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80DADB7F-2CFE-4DD8-8824-C9AFC75286B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156400" y="2065680"/>
                  <a:ext cx="302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BA11370F-45EE-43A6-93FB-DE2F7DF6FA8A}"/>
                    </a:ext>
                  </a:extLst>
                </p14:cNvPr>
                <p14:cNvContentPartPr/>
                <p14:nvPr/>
              </p14:nvContentPartPr>
              <p14:xfrm>
                <a:off x="5027520" y="2019600"/>
                <a:ext cx="271800" cy="14616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BA11370F-45EE-43A6-93FB-DE2F7DF6FA8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018520" y="2010600"/>
                  <a:ext cx="289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4E259647-0ADA-45FE-9060-9FB5080F68E0}"/>
                    </a:ext>
                  </a:extLst>
                </p14:cNvPr>
                <p14:cNvContentPartPr/>
                <p14:nvPr/>
              </p14:nvContentPartPr>
              <p14:xfrm>
                <a:off x="5358720" y="2026800"/>
                <a:ext cx="166680" cy="12528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4E259647-0ADA-45FE-9060-9FB5080F68E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350080" y="2017800"/>
                  <a:ext cx="184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C48BCEEF-1858-4A85-85FD-E2BE5F2929B2}"/>
                    </a:ext>
                  </a:extLst>
                </p14:cNvPr>
                <p14:cNvContentPartPr/>
                <p14:nvPr/>
              </p14:nvContentPartPr>
              <p14:xfrm>
                <a:off x="5789280" y="2037600"/>
                <a:ext cx="198720" cy="10476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C48BCEEF-1858-4A85-85FD-E2BE5F2929B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780640" y="2028600"/>
                  <a:ext cx="216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27CCC873-8557-44A8-8518-3DD8755D4AF2}"/>
                    </a:ext>
                  </a:extLst>
                </p14:cNvPr>
                <p14:cNvContentPartPr/>
                <p14:nvPr/>
              </p14:nvContentPartPr>
              <p14:xfrm>
                <a:off x="6111480" y="2028600"/>
                <a:ext cx="38880" cy="11880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27CCC873-8557-44A8-8518-3DD8755D4AF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102840" y="2019960"/>
                  <a:ext cx="56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F81B9E41-067A-4548-86DD-D0D892B62524}"/>
                    </a:ext>
                  </a:extLst>
                </p14:cNvPr>
                <p14:cNvContentPartPr/>
                <p14:nvPr/>
              </p14:nvContentPartPr>
              <p14:xfrm>
                <a:off x="5999520" y="2018520"/>
                <a:ext cx="213120" cy="3060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F81B9E41-067A-4548-86DD-D0D892B6252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990880" y="2009880"/>
                  <a:ext cx="230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C677FCA7-F1AE-4E4A-A2AA-72595EE506C8}"/>
                    </a:ext>
                  </a:extLst>
                </p14:cNvPr>
                <p14:cNvContentPartPr/>
                <p14:nvPr/>
              </p14:nvContentPartPr>
              <p14:xfrm>
                <a:off x="6077640" y="2083680"/>
                <a:ext cx="163440" cy="2304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C677FCA7-F1AE-4E4A-A2AA-72595EE506C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068640" y="2075040"/>
                  <a:ext cx="181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ADAB14CB-6BB2-49B3-8DA1-685EB9B05B1F}"/>
                    </a:ext>
                  </a:extLst>
                </p14:cNvPr>
                <p14:cNvContentPartPr/>
                <p14:nvPr/>
              </p14:nvContentPartPr>
              <p14:xfrm>
                <a:off x="6378240" y="2030040"/>
                <a:ext cx="33840" cy="11520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ADAB14CB-6BB2-49B3-8DA1-685EB9B05B1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369240" y="2021040"/>
                  <a:ext cx="51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89BF5B26-B9E5-4061-BB93-E051EBE50979}"/>
                    </a:ext>
                  </a:extLst>
                </p14:cNvPr>
                <p14:cNvContentPartPr/>
                <p14:nvPr/>
              </p14:nvContentPartPr>
              <p14:xfrm>
                <a:off x="6239280" y="1990800"/>
                <a:ext cx="238320" cy="2952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89BF5B26-B9E5-4061-BB93-E051EBE5097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230640" y="1982160"/>
                  <a:ext cx="2559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98155D43-6D24-4A93-B288-BAAC2D8D68D4}"/>
                    </a:ext>
                  </a:extLst>
                </p14:cNvPr>
                <p14:cNvContentPartPr/>
                <p14:nvPr/>
              </p14:nvContentPartPr>
              <p14:xfrm>
                <a:off x="6354120" y="2077200"/>
                <a:ext cx="100440" cy="3132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98155D43-6D24-4A93-B288-BAAC2D8D68D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345120" y="2068560"/>
                  <a:ext cx="1180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B98AFD75-7793-44E7-B489-ECF42C3CF733}"/>
                    </a:ext>
                  </a:extLst>
                </p14:cNvPr>
                <p14:cNvContentPartPr/>
                <p14:nvPr/>
              </p14:nvContentPartPr>
              <p14:xfrm>
                <a:off x="1347600" y="1719720"/>
                <a:ext cx="5140080" cy="30384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B98AFD75-7793-44E7-B489-ECF42C3CF73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338600" y="1711080"/>
                  <a:ext cx="5157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404AE1C0-E22C-4529-846F-25730C287827}"/>
                    </a:ext>
                  </a:extLst>
                </p14:cNvPr>
                <p14:cNvContentPartPr/>
                <p14:nvPr/>
              </p14:nvContentPartPr>
              <p14:xfrm>
                <a:off x="1256520" y="2029680"/>
                <a:ext cx="5347800" cy="53892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404AE1C0-E22C-4529-846F-25730C28782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47880" y="2021040"/>
                  <a:ext cx="536544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039D73D3-762C-49B7-82E3-7D003C3F72C2}"/>
                    </a:ext>
                  </a:extLst>
                </p14:cNvPr>
                <p14:cNvContentPartPr/>
                <p14:nvPr/>
              </p14:nvContentPartPr>
              <p14:xfrm>
                <a:off x="6530520" y="1714680"/>
                <a:ext cx="95040" cy="57744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039D73D3-762C-49B7-82E3-7D003C3F72C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521520" y="1706040"/>
                  <a:ext cx="112680" cy="59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upo 247">
            <a:extLst>
              <a:ext uri="{FF2B5EF4-FFF2-40B4-BE49-F238E27FC236}">
                <a16:creationId xmlns:a16="http://schemas.microsoft.com/office/drawing/2014/main" id="{11A6CF4B-C478-4299-8723-8018AB7B6FBB}"/>
              </a:ext>
            </a:extLst>
          </p:cNvPr>
          <p:cNvGrpSpPr/>
          <p:nvPr/>
        </p:nvGrpSpPr>
        <p:grpSpPr>
          <a:xfrm>
            <a:off x="308280" y="2674800"/>
            <a:ext cx="6377040" cy="1291680"/>
            <a:chOff x="308280" y="2674800"/>
            <a:chExt cx="6377040" cy="12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8F78CA60-AD58-4473-8042-AA0D7897E5F0}"/>
                    </a:ext>
                  </a:extLst>
                </p14:cNvPr>
                <p14:cNvContentPartPr/>
                <p14:nvPr/>
              </p14:nvContentPartPr>
              <p14:xfrm>
                <a:off x="572160" y="2905920"/>
                <a:ext cx="38880" cy="25524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8F78CA60-AD58-4473-8042-AA0D7897E5F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63160" y="2896920"/>
                  <a:ext cx="565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BB7C4908-4823-4C7F-AACF-1223D1F02975}"/>
                    </a:ext>
                  </a:extLst>
                </p14:cNvPr>
                <p14:cNvContentPartPr/>
                <p14:nvPr/>
              </p14:nvContentPartPr>
              <p14:xfrm>
                <a:off x="308280" y="3175920"/>
                <a:ext cx="662040" cy="1620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BB7C4908-4823-4C7F-AACF-1223D1F0297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99280" y="3166920"/>
                  <a:ext cx="6796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2833CC56-225C-48E2-B8DF-130AA21EB176}"/>
                    </a:ext>
                  </a:extLst>
                </p14:cNvPr>
                <p14:cNvContentPartPr/>
                <p14:nvPr/>
              </p14:nvContentPartPr>
              <p14:xfrm>
                <a:off x="552000" y="3304440"/>
                <a:ext cx="82080" cy="756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2833CC56-225C-48E2-B8DF-130AA21EB17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43000" y="3295440"/>
                  <a:ext cx="99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6E74C216-7ADE-4E31-92F2-31F1FA2075CB}"/>
                    </a:ext>
                  </a:extLst>
                </p14:cNvPr>
                <p14:cNvContentPartPr/>
                <p14:nvPr/>
              </p14:nvContentPartPr>
              <p14:xfrm>
                <a:off x="1017840" y="3340080"/>
                <a:ext cx="30960" cy="9468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6E74C216-7ADE-4E31-92F2-31F1FA2075C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08840" y="3331080"/>
                  <a:ext cx="48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F4FE4147-4348-4F46-9514-15FE580DFD95}"/>
                    </a:ext>
                  </a:extLst>
                </p14:cNvPr>
                <p14:cNvContentPartPr/>
                <p14:nvPr/>
              </p14:nvContentPartPr>
              <p14:xfrm>
                <a:off x="1081560" y="3358800"/>
                <a:ext cx="133200" cy="8172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F4FE4147-4348-4F46-9514-15FE580DFD9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72920" y="3350160"/>
                  <a:ext cx="1508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45424556-AA93-4319-A65D-88084BF3862F}"/>
                    </a:ext>
                  </a:extLst>
                </p14:cNvPr>
                <p14:cNvContentPartPr/>
                <p14:nvPr/>
              </p14:nvContentPartPr>
              <p14:xfrm>
                <a:off x="1236000" y="3324960"/>
                <a:ext cx="155520" cy="8568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45424556-AA93-4319-A65D-88084BF3862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227000" y="3316320"/>
                  <a:ext cx="173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C3FB5884-64E7-41F1-B3DD-3C7DAD3E93DF}"/>
                    </a:ext>
                  </a:extLst>
                </p14:cNvPr>
                <p14:cNvContentPartPr/>
                <p14:nvPr/>
              </p14:nvContentPartPr>
              <p14:xfrm>
                <a:off x="577560" y="3318480"/>
                <a:ext cx="32040" cy="39312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C3FB5884-64E7-41F1-B3DD-3C7DAD3E93D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68560" y="3309840"/>
                  <a:ext cx="4968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5A712ACD-FB42-46BD-B017-3D28E646FDF3}"/>
                    </a:ext>
                  </a:extLst>
                </p14:cNvPr>
                <p14:cNvContentPartPr/>
                <p14:nvPr/>
              </p14:nvContentPartPr>
              <p14:xfrm>
                <a:off x="604920" y="2888640"/>
                <a:ext cx="1109160" cy="2412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5A712ACD-FB42-46BD-B017-3D28E646FDF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95920" y="2879640"/>
                  <a:ext cx="11268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3560E54C-5781-4DD1-B8EA-B33FE69C3133}"/>
                    </a:ext>
                  </a:extLst>
                </p14:cNvPr>
                <p14:cNvContentPartPr/>
                <p14:nvPr/>
              </p14:nvContentPartPr>
              <p14:xfrm>
                <a:off x="1707240" y="2803320"/>
                <a:ext cx="29880" cy="18432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3560E54C-5781-4DD1-B8EA-B33FE69C313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698600" y="2794680"/>
                  <a:ext cx="47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BDA89A52-61ED-4C2D-A661-E3365A8F4DA3}"/>
                    </a:ext>
                  </a:extLst>
                </p14:cNvPr>
                <p14:cNvContentPartPr/>
                <p14:nvPr/>
              </p14:nvContentPartPr>
              <p14:xfrm>
                <a:off x="1693560" y="2790360"/>
                <a:ext cx="662400" cy="22392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BDA89A52-61ED-4C2D-A661-E3365A8F4DA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684920" y="2781360"/>
                  <a:ext cx="6800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6E222554-EE13-4064-8F25-3817D963C7FE}"/>
                    </a:ext>
                  </a:extLst>
                </p14:cNvPr>
                <p14:cNvContentPartPr/>
                <p14:nvPr/>
              </p14:nvContentPartPr>
              <p14:xfrm>
                <a:off x="1893720" y="3106440"/>
                <a:ext cx="46800" cy="1296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6E222554-EE13-4064-8F25-3817D963C7F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884720" y="3097440"/>
                  <a:ext cx="644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C0A1903F-EF27-4419-BCE9-2FBFD5CF697C}"/>
                    </a:ext>
                  </a:extLst>
                </p14:cNvPr>
                <p14:cNvContentPartPr/>
                <p14:nvPr/>
              </p14:nvContentPartPr>
              <p14:xfrm>
                <a:off x="1873200" y="3107160"/>
                <a:ext cx="91440" cy="13500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C0A1903F-EF27-4419-BCE9-2FBFD5CF697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864200" y="3098520"/>
                  <a:ext cx="109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EE4ED34C-4DC4-4DA7-99FD-96B7014A07FB}"/>
                    </a:ext>
                  </a:extLst>
                </p14:cNvPr>
                <p14:cNvContentPartPr/>
                <p14:nvPr/>
              </p14:nvContentPartPr>
              <p14:xfrm>
                <a:off x="2042040" y="3104280"/>
                <a:ext cx="129240" cy="11052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EE4ED34C-4DC4-4DA7-99FD-96B7014A07F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033040" y="3095640"/>
                  <a:ext cx="1468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54AB6ECA-9924-41A4-A7A2-A5F40DA59423}"/>
                    </a:ext>
                  </a:extLst>
                </p14:cNvPr>
                <p14:cNvContentPartPr/>
                <p14:nvPr/>
              </p14:nvContentPartPr>
              <p14:xfrm>
                <a:off x="2372880" y="2887560"/>
                <a:ext cx="629640" cy="1584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54AB6ECA-9924-41A4-A7A2-A5F40DA5942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363880" y="2878560"/>
                  <a:ext cx="6472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830004D0-03AB-4F32-A068-85629D60B277}"/>
                    </a:ext>
                  </a:extLst>
                </p14:cNvPr>
                <p14:cNvContentPartPr/>
                <p14:nvPr/>
              </p14:nvContentPartPr>
              <p14:xfrm>
                <a:off x="2963640" y="2873880"/>
                <a:ext cx="95400" cy="21276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830004D0-03AB-4F32-A068-85629D60B27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954640" y="2865240"/>
                  <a:ext cx="1130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E203C96A-DD92-4FEB-8E9E-6C266BFD3116}"/>
                    </a:ext>
                  </a:extLst>
                </p14:cNvPr>
                <p14:cNvContentPartPr/>
                <p14:nvPr/>
              </p14:nvContentPartPr>
              <p14:xfrm>
                <a:off x="2969040" y="2837520"/>
                <a:ext cx="559440" cy="3564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E203C96A-DD92-4FEB-8E9E-6C266BFD311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960040" y="2828880"/>
                  <a:ext cx="5770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AF3AF14B-5F3B-4E1D-94C1-872EFABBF668}"/>
                    </a:ext>
                  </a:extLst>
                </p14:cNvPr>
                <p14:cNvContentPartPr/>
                <p14:nvPr/>
              </p14:nvContentPartPr>
              <p14:xfrm>
                <a:off x="3488160" y="2800080"/>
                <a:ext cx="72360" cy="4824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AF3AF14B-5F3B-4E1D-94C1-872EFABBF66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79520" y="2791440"/>
                  <a:ext cx="90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A96F6701-6038-414E-8235-2C86CF9DE752}"/>
                    </a:ext>
                  </a:extLst>
                </p14:cNvPr>
                <p14:cNvContentPartPr/>
                <p14:nvPr/>
              </p14:nvContentPartPr>
              <p14:xfrm>
                <a:off x="3972360" y="2796480"/>
                <a:ext cx="53640" cy="4104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A96F6701-6038-414E-8235-2C86CF9DE75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963720" y="2787840"/>
                  <a:ext cx="71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DB011488-E2A5-44D3-9E79-299993CFBAD1}"/>
                    </a:ext>
                  </a:extLst>
                </p14:cNvPr>
                <p14:cNvContentPartPr/>
                <p14:nvPr/>
              </p14:nvContentPartPr>
              <p14:xfrm>
                <a:off x="4040040" y="2788920"/>
                <a:ext cx="384120" cy="1620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DB011488-E2A5-44D3-9E79-299993CFBAD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031040" y="2779920"/>
                  <a:ext cx="4017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D798F863-CD7C-4124-A868-3B6E2860C6E8}"/>
                    </a:ext>
                  </a:extLst>
                </p14:cNvPr>
                <p14:cNvContentPartPr/>
                <p14:nvPr/>
              </p14:nvContentPartPr>
              <p14:xfrm>
                <a:off x="4415520" y="2674800"/>
                <a:ext cx="36000" cy="18864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D798F863-CD7C-4124-A868-3B6E2860C6E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406880" y="2666160"/>
                  <a:ext cx="536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D7854D62-A7D9-4669-BFCD-D5777BBA8404}"/>
                    </a:ext>
                  </a:extLst>
                </p14:cNvPr>
                <p14:cNvContentPartPr/>
                <p14:nvPr/>
              </p14:nvContentPartPr>
              <p14:xfrm>
                <a:off x="4445040" y="2690280"/>
                <a:ext cx="748800" cy="21888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D7854D62-A7D9-4669-BFCD-D5777BBA840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436040" y="2681280"/>
                  <a:ext cx="7664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06C906DE-77AA-41BB-8D32-927B33F1FD8E}"/>
                    </a:ext>
                  </a:extLst>
                </p14:cNvPr>
                <p14:cNvContentPartPr/>
                <p14:nvPr/>
              </p14:nvContentPartPr>
              <p14:xfrm>
                <a:off x="4580040" y="3065400"/>
                <a:ext cx="19800" cy="11664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06C906DE-77AA-41BB-8D32-927B33F1FD8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571400" y="3056760"/>
                  <a:ext cx="374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597B2793-0F3B-481E-BDAE-6DC6C676DA5E}"/>
                    </a:ext>
                  </a:extLst>
                </p14:cNvPr>
                <p14:cNvContentPartPr/>
                <p14:nvPr/>
              </p14:nvContentPartPr>
              <p14:xfrm>
                <a:off x="4705680" y="3066120"/>
                <a:ext cx="109440" cy="8892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597B2793-0F3B-481E-BDAE-6DC6C676DA5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697040" y="3057480"/>
                  <a:ext cx="1270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1E5271E0-B70A-4062-8765-B22C204933EB}"/>
                    </a:ext>
                  </a:extLst>
                </p14:cNvPr>
                <p14:cNvContentPartPr/>
                <p14:nvPr/>
              </p14:nvContentPartPr>
              <p14:xfrm>
                <a:off x="4864080" y="3011760"/>
                <a:ext cx="132120" cy="12744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1E5271E0-B70A-4062-8765-B22C204933E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855440" y="3002760"/>
                  <a:ext cx="1497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710947A9-2787-4C9E-B63D-FC0569EB75F5}"/>
                    </a:ext>
                  </a:extLst>
                </p14:cNvPr>
                <p14:cNvContentPartPr/>
                <p14:nvPr/>
              </p14:nvContentPartPr>
              <p14:xfrm>
                <a:off x="5161080" y="2741760"/>
                <a:ext cx="555840" cy="23040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710947A9-2787-4C9E-B63D-FC0569EB75F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152080" y="2733120"/>
                  <a:ext cx="5734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AAF28432-D35C-41FB-BBA6-53C466D5C9EC}"/>
                    </a:ext>
                  </a:extLst>
                </p14:cNvPr>
                <p14:cNvContentPartPr/>
                <p14:nvPr/>
              </p14:nvContentPartPr>
              <p14:xfrm>
                <a:off x="5377800" y="2938680"/>
                <a:ext cx="766800" cy="6768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AAF28432-D35C-41FB-BBA6-53C466D5C9E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368800" y="2929680"/>
                  <a:ext cx="7844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51AEE259-6DBA-4005-B556-04A86A4BDA57}"/>
                    </a:ext>
                  </a:extLst>
                </p14:cNvPr>
                <p14:cNvContentPartPr/>
                <p14:nvPr/>
              </p14:nvContentPartPr>
              <p14:xfrm>
                <a:off x="6137760" y="3150720"/>
                <a:ext cx="110880" cy="1224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51AEE259-6DBA-4005-B556-04A86A4BDA5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129120" y="3142080"/>
                  <a:ext cx="1285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8BD5B64D-BBEB-4121-BC4E-EC4BB1606B38}"/>
                    </a:ext>
                  </a:extLst>
                </p14:cNvPr>
                <p14:cNvContentPartPr/>
                <p14:nvPr/>
              </p14:nvContentPartPr>
              <p14:xfrm>
                <a:off x="6339360" y="3081600"/>
                <a:ext cx="17280" cy="11628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8BD5B64D-BBEB-4121-BC4E-EC4BB1606B3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330720" y="3072600"/>
                  <a:ext cx="34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A0417FF7-2A88-4DDB-9BAB-D4C690CD570D}"/>
                    </a:ext>
                  </a:extLst>
                </p14:cNvPr>
                <p14:cNvContentPartPr/>
                <p14:nvPr/>
              </p14:nvContentPartPr>
              <p14:xfrm>
                <a:off x="6397680" y="3112560"/>
                <a:ext cx="112320" cy="7200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A0417FF7-2A88-4DDB-9BAB-D4C690CD570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388680" y="3103920"/>
                  <a:ext cx="1299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551CD6AD-1899-4AA6-BC6A-40273894A1CA}"/>
                    </a:ext>
                  </a:extLst>
                </p14:cNvPr>
                <p14:cNvContentPartPr/>
                <p14:nvPr/>
              </p14:nvContentPartPr>
              <p14:xfrm>
                <a:off x="6535560" y="3084480"/>
                <a:ext cx="149760" cy="10980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551CD6AD-1899-4AA6-BC6A-40273894A1C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526920" y="3075840"/>
                  <a:ext cx="167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7187E99A-A688-4D3F-827A-76396149BEB2}"/>
                    </a:ext>
                  </a:extLst>
                </p14:cNvPr>
                <p14:cNvContentPartPr/>
                <p14:nvPr/>
              </p14:nvContentPartPr>
              <p14:xfrm>
                <a:off x="5678040" y="3152880"/>
                <a:ext cx="99000" cy="288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7187E99A-A688-4D3F-827A-76396149BEB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669040" y="3144240"/>
                  <a:ext cx="1166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8EE7A3CA-52E0-4F30-ABBB-B234079BD54E}"/>
                    </a:ext>
                  </a:extLst>
                </p14:cNvPr>
                <p14:cNvContentPartPr/>
                <p14:nvPr/>
              </p14:nvContentPartPr>
              <p14:xfrm>
                <a:off x="5710800" y="3150360"/>
                <a:ext cx="20520" cy="26892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8EE7A3CA-52E0-4F30-ABBB-B234079BD54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701800" y="3141360"/>
                  <a:ext cx="38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84EADA07-1BC4-43E1-9EA1-E50160686EFC}"/>
                    </a:ext>
                  </a:extLst>
                </p14:cNvPr>
                <p14:cNvContentPartPr/>
                <p14:nvPr/>
              </p14:nvContentPartPr>
              <p14:xfrm>
                <a:off x="619320" y="3397320"/>
                <a:ext cx="5148720" cy="36864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84EADA07-1BC4-43E1-9EA1-E50160686EF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10680" y="3388680"/>
                  <a:ext cx="51663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E5434120-B1D5-4143-A58D-80CFAE416ECA}"/>
                    </a:ext>
                  </a:extLst>
                </p14:cNvPr>
                <p14:cNvContentPartPr/>
                <p14:nvPr/>
              </p14:nvContentPartPr>
              <p14:xfrm>
                <a:off x="3146520" y="3657240"/>
                <a:ext cx="43920" cy="22356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E5434120-B1D5-4143-A58D-80CFAE416EC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137880" y="3648240"/>
                  <a:ext cx="615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34E87665-7F7C-4D72-9EB4-BAA88A341E10}"/>
                    </a:ext>
                  </a:extLst>
                </p14:cNvPr>
                <p14:cNvContentPartPr/>
                <p14:nvPr/>
              </p14:nvContentPartPr>
              <p14:xfrm>
                <a:off x="2981280" y="3868560"/>
                <a:ext cx="239040" cy="2664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34E87665-7F7C-4D72-9EB4-BAA88A341E1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972640" y="3859920"/>
                  <a:ext cx="2566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FD20D5A5-5239-4BCE-944E-99E233FFBC92}"/>
                    </a:ext>
                  </a:extLst>
                </p14:cNvPr>
                <p14:cNvContentPartPr/>
                <p14:nvPr/>
              </p14:nvContentPartPr>
              <p14:xfrm>
                <a:off x="3005400" y="3863880"/>
                <a:ext cx="191160" cy="10260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FD20D5A5-5239-4BCE-944E-99E233FFBC9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996760" y="3855240"/>
                  <a:ext cx="208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E3581E94-93AD-4B4D-B565-E2B609ACBE0D}"/>
                    </a:ext>
                  </a:extLst>
                </p14:cNvPr>
                <p14:cNvContentPartPr/>
                <p14:nvPr/>
              </p14:nvContentPartPr>
              <p14:xfrm>
                <a:off x="3106560" y="3874680"/>
                <a:ext cx="118800" cy="8100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E3581E94-93AD-4B4D-B565-E2B609ACBE0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097560" y="3865680"/>
                  <a:ext cx="1364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4E1B9681-9363-43AD-AEE1-00BD4DDACF11}"/>
                    </a:ext>
                  </a:extLst>
                </p14:cNvPr>
                <p14:cNvContentPartPr/>
                <p14:nvPr/>
              </p14:nvContentPartPr>
              <p14:xfrm>
                <a:off x="3010800" y="3369960"/>
                <a:ext cx="63000" cy="4212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4E1B9681-9363-43AD-AEE1-00BD4DDACF1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001800" y="3361320"/>
                  <a:ext cx="806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EFF161E9-9ADE-41AF-B92B-2AE271725E54}"/>
                    </a:ext>
                  </a:extLst>
                </p14:cNvPr>
                <p14:cNvContentPartPr/>
                <p14:nvPr/>
              </p14:nvContentPartPr>
              <p14:xfrm>
                <a:off x="3049320" y="3399480"/>
                <a:ext cx="63360" cy="28692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EFF161E9-9ADE-41AF-B92B-2AE271725E5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040320" y="3390480"/>
                  <a:ext cx="8100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upo 252">
            <a:extLst>
              <a:ext uri="{FF2B5EF4-FFF2-40B4-BE49-F238E27FC236}">
                <a16:creationId xmlns:a16="http://schemas.microsoft.com/office/drawing/2014/main" id="{DE3D40E0-4507-4FB1-90BF-C537B18BB523}"/>
              </a:ext>
            </a:extLst>
          </p:cNvPr>
          <p:cNvGrpSpPr/>
          <p:nvPr/>
        </p:nvGrpSpPr>
        <p:grpSpPr>
          <a:xfrm>
            <a:off x="2831160" y="2591640"/>
            <a:ext cx="218520" cy="310680"/>
            <a:chOff x="2831160" y="2591640"/>
            <a:chExt cx="21852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FC3C24E2-2A65-4C67-9AFE-1FD2094DD039}"/>
                    </a:ext>
                  </a:extLst>
                </p14:cNvPr>
                <p14:cNvContentPartPr/>
                <p14:nvPr/>
              </p14:nvContentPartPr>
              <p14:xfrm>
                <a:off x="2926560" y="2842560"/>
                <a:ext cx="68760" cy="5976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FC3C24E2-2A65-4C67-9AFE-1FD2094DD03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917920" y="2833920"/>
                  <a:ext cx="86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1FCD9594-0585-4E32-9E5D-DA6A5A87FF2D}"/>
                    </a:ext>
                  </a:extLst>
                </p14:cNvPr>
                <p14:cNvContentPartPr/>
                <p14:nvPr/>
              </p14:nvContentPartPr>
              <p14:xfrm>
                <a:off x="2831160" y="2591640"/>
                <a:ext cx="95400" cy="11952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1FCD9594-0585-4E32-9E5D-DA6A5A87FF2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822520" y="2583000"/>
                  <a:ext cx="1130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5C813B2B-B7B9-4634-B6D7-34264973B555}"/>
                    </a:ext>
                  </a:extLst>
                </p14:cNvPr>
                <p14:cNvContentPartPr/>
                <p14:nvPr/>
              </p14:nvContentPartPr>
              <p14:xfrm>
                <a:off x="2955720" y="2669400"/>
                <a:ext cx="91440" cy="8100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5C813B2B-B7B9-4634-B6D7-34264973B55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947080" y="2660400"/>
                  <a:ext cx="1090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D91EA12A-4533-43D9-ADA6-35A114C01349}"/>
                    </a:ext>
                  </a:extLst>
                </p14:cNvPr>
                <p14:cNvContentPartPr/>
                <p14:nvPr/>
              </p14:nvContentPartPr>
              <p14:xfrm>
                <a:off x="2952840" y="2692080"/>
                <a:ext cx="96840" cy="6660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D91EA12A-4533-43D9-ADA6-35A114C0134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943840" y="2683440"/>
                  <a:ext cx="11448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upo 258">
            <a:extLst>
              <a:ext uri="{FF2B5EF4-FFF2-40B4-BE49-F238E27FC236}">
                <a16:creationId xmlns:a16="http://schemas.microsoft.com/office/drawing/2014/main" id="{AD95F5DD-E554-40C5-88D6-07F97CAEBD16}"/>
              </a:ext>
            </a:extLst>
          </p:cNvPr>
          <p:cNvGrpSpPr/>
          <p:nvPr/>
        </p:nvGrpSpPr>
        <p:grpSpPr>
          <a:xfrm>
            <a:off x="3858240" y="2538360"/>
            <a:ext cx="225000" cy="168840"/>
            <a:chOff x="3858240" y="2538360"/>
            <a:chExt cx="22500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730A6EFD-CD9B-442A-8777-483F12B6FC2A}"/>
                    </a:ext>
                  </a:extLst>
                </p14:cNvPr>
                <p14:cNvContentPartPr/>
                <p14:nvPr/>
              </p14:nvContentPartPr>
              <p14:xfrm>
                <a:off x="3858240" y="2538360"/>
                <a:ext cx="135720" cy="14400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730A6EFD-CD9B-442A-8777-483F12B6FC2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849240" y="2529720"/>
                  <a:ext cx="153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3E68B551-1BAA-473C-A190-D4013CB766AA}"/>
                    </a:ext>
                  </a:extLst>
                </p14:cNvPr>
                <p14:cNvContentPartPr/>
                <p14:nvPr/>
              </p14:nvContentPartPr>
              <p14:xfrm>
                <a:off x="4015200" y="2632320"/>
                <a:ext cx="68040" cy="7488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3E68B551-1BAA-473C-A190-D4013CB766A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006560" y="2623680"/>
                  <a:ext cx="8568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upo 277">
            <a:extLst>
              <a:ext uri="{FF2B5EF4-FFF2-40B4-BE49-F238E27FC236}">
                <a16:creationId xmlns:a16="http://schemas.microsoft.com/office/drawing/2014/main" id="{5D1C39B2-5C62-42A4-9D86-17DF55204DC1}"/>
              </a:ext>
            </a:extLst>
          </p:cNvPr>
          <p:cNvGrpSpPr/>
          <p:nvPr/>
        </p:nvGrpSpPr>
        <p:grpSpPr>
          <a:xfrm>
            <a:off x="6875400" y="1909800"/>
            <a:ext cx="1956600" cy="264600"/>
            <a:chOff x="6875400" y="1909800"/>
            <a:chExt cx="195660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8E99E4D4-F31C-4B56-8249-B9599A236169}"/>
                    </a:ext>
                  </a:extLst>
                </p14:cNvPr>
                <p14:cNvContentPartPr/>
                <p14:nvPr/>
              </p14:nvContentPartPr>
              <p14:xfrm>
                <a:off x="6875400" y="2075040"/>
                <a:ext cx="219240" cy="1584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8E99E4D4-F31C-4B56-8249-B9599A23616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866760" y="2066400"/>
                  <a:ext cx="2368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1C732AAC-6697-403D-BAED-6FA6248FC901}"/>
                    </a:ext>
                  </a:extLst>
                </p14:cNvPr>
                <p14:cNvContentPartPr/>
                <p14:nvPr/>
              </p14:nvContentPartPr>
              <p14:xfrm>
                <a:off x="7093920" y="2010960"/>
                <a:ext cx="104040" cy="16344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1C732AAC-6697-403D-BAED-6FA6248FC90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084920" y="2001960"/>
                  <a:ext cx="121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894078CD-14A3-4931-98A5-C0074FAF3620}"/>
                    </a:ext>
                  </a:extLst>
                </p14:cNvPr>
                <p14:cNvContentPartPr/>
                <p14:nvPr/>
              </p14:nvContentPartPr>
              <p14:xfrm>
                <a:off x="7372200" y="1972440"/>
                <a:ext cx="126360" cy="15660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894078CD-14A3-4931-98A5-C0074FAF362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363200" y="1963440"/>
                  <a:ext cx="144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43316226-9842-4083-8685-D3C74A59E7B9}"/>
                    </a:ext>
                  </a:extLst>
                </p14:cNvPr>
                <p14:cNvContentPartPr/>
                <p14:nvPr/>
              </p14:nvContentPartPr>
              <p14:xfrm>
                <a:off x="7358880" y="2051280"/>
                <a:ext cx="102240" cy="936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43316226-9842-4083-8685-D3C74A59E7B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349880" y="2042280"/>
                  <a:ext cx="1198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268D25AF-F309-4937-99F8-E695A3199F01}"/>
                    </a:ext>
                  </a:extLst>
                </p14:cNvPr>
                <p14:cNvContentPartPr/>
                <p14:nvPr/>
              </p14:nvContentPartPr>
              <p14:xfrm>
                <a:off x="7360680" y="1973160"/>
                <a:ext cx="118800" cy="2988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268D25AF-F309-4937-99F8-E695A3199F0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352040" y="1964160"/>
                  <a:ext cx="1364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1E4F37CA-5B14-4872-8250-A622ACCC2DB4}"/>
                    </a:ext>
                  </a:extLst>
                </p14:cNvPr>
                <p14:cNvContentPartPr/>
                <p14:nvPr/>
              </p14:nvContentPartPr>
              <p14:xfrm>
                <a:off x="7546800" y="1976040"/>
                <a:ext cx="183960" cy="13716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1E4F37CA-5B14-4872-8250-A622ACCC2DB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537800" y="1967040"/>
                  <a:ext cx="2016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2332A8FF-D4F4-413A-B9BC-04A20C54DEC4}"/>
                    </a:ext>
                  </a:extLst>
                </p14:cNvPr>
                <p14:cNvContentPartPr/>
                <p14:nvPr/>
              </p14:nvContentPartPr>
              <p14:xfrm>
                <a:off x="7817880" y="1947960"/>
                <a:ext cx="30960" cy="14292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2332A8FF-D4F4-413A-B9BC-04A20C54DEC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808880" y="1939320"/>
                  <a:ext cx="48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98F120C9-8FAD-4C08-80D8-D2BD3B47BBD6}"/>
                    </a:ext>
                  </a:extLst>
                </p14:cNvPr>
                <p14:cNvContentPartPr/>
                <p14:nvPr/>
              </p14:nvContentPartPr>
              <p14:xfrm>
                <a:off x="7684680" y="1974240"/>
                <a:ext cx="209880" cy="3096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98F120C9-8FAD-4C08-80D8-D2BD3B47BBD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675680" y="1965600"/>
                  <a:ext cx="2275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A604CF5F-B596-4463-A1A4-D256A46896D7}"/>
                    </a:ext>
                  </a:extLst>
                </p14:cNvPr>
                <p14:cNvContentPartPr/>
                <p14:nvPr/>
              </p14:nvContentPartPr>
              <p14:xfrm>
                <a:off x="7934880" y="1962720"/>
                <a:ext cx="108360" cy="12348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A604CF5F-B596-4463-A1A4-D256A46896D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925880" y="1953720"/>
                  <a:ext cx="126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A1C21D95-F512-4BE3-BC64-4932883F2920}"/>
                    </a:ext>
                  </a:extLst>
                </p14:cNvPr>
                <p14:cNvContentPartPr/>
                <p14:nvPr/>
              </p14:nvContentPartPr>
              <p14:xfrm>
                <a:off x="8028840" y="1958400"/>
                <a:ext cx="229680" cy="14436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A1C21D95-F512-4BE3-BC64-4932883F292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019840" y="1949760"/>
                  <a:ext cx="247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85FA47A5-ADA0-45F8-B8CC-94F29E494249}"/>
                    </a:ext>
                  </a:extLst>
                </p14:cNvPr>
                <p14:cNvContentPartPr/>
                <p14:nvPr/>
              </p14:nvContentPartPr>
              <p14:xfrm>
                <a:off x="8264640" y="1929960"/>
                <a:ext cx="125640" cy="13536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85FA47A5-ADA0-45F8-B8CC-94F29E49424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256000" y="1921320"/>
                  <a:ext cx="1432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71901C13-FE02-467E-861D-BF30AFEEE51C}"/>
                    </a:ext>
                  </a:extLst>
                </p14:cNvPr>
                <p14:cNvContentPartPr/>
                <p14:nvPr/>
              </p14:nvContentPartPr>
              <p14:xfrm>
                <a:off x="8440320" y="1946880"/>
                <a:ext cx="90000" cy="11952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71901C13-FE02-467E-861D-BF30AFEEE51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431680" y="1937880"/>
                  <a:ext cx="107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3F858882-7636-40F5-9F18-50DAC2190AD9}"/>
                    </a:ext>
                  </a:extLst>
                </p14:cNvPr>
                <p14:cNvContentPartPr/>
                <p14:nvPr/>
              </p14:nvContentPartPr>
              <p14:xfrm>
                <a:off x="8424840" y="2007720"/>
                <a:ext cx="69840" cy="1224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3F858882-7636-40F5-9F18-50DAC2190AD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415840" y="1999080"/>
                  <a:ext cx="874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0DAE7532-D040-4B5B-A48C-418869F77DE0}"/>
                    </a:ext>
                  </a:extLst>
                </p14:cNvPr>
                <p14:cNvContentPartPr/>
                <p14:nvPr/>
              </p14:nvContentPartPr>
              <p14:xfrm>
                <a:off x="8438160" y="1947960"/>
                <a:ext cx="96120" cy="1908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0DAE7532-D040-4B5B-A48C-418869F77DE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429520" y="1939320"/>
                  <a:ext cx="1137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F2B61F2C-1660-4DD8-8417-5EE768A8B764}"/>
                    </a:ext>
                  </a:extLst>
                </p14:cNvPr>
                <p14:cNvContentPartPr/>
                <p14:nvPr/>
              </p14:nvContentPartPr>
              <p14:xfrm>
                <a:off x="8593680" y="1909800"/>
                <a:ext cx="114840" cy="14616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F2B61F2C-1660-4DD8-8417-5EE768A8B76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584680" y="1900800"/>
                  <a:ext cx="132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9F723172-766D-4C8C-8040-F351CB007B09}"/>
                    </a:ext>
                  </a:extLst>
                </p14:cNvPr>
                <p14:cNvContentPartPr/>
                <p14:nvPr/>
              </p14:nvContentPartPr>
              <p14:xfrm>
                <a:off x="8743080" y="2046600"/>
                <a:ext cx="88920" cy="8208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9F723172-766D-4C8C-8040-F351CB007B0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734440" y="2037960"/>
                  <a:ext cx="10656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upo 285">
            <a:extLst>
              <a:ext uri="{FF2B5EF4-FFF2-40B4-BE49-F238E27FC236}">
                <a16:creationId xmlns:a16="http://schemas.microsoft.com/office/drawing/2014/main" id="{452D8CFC-BAA4-4E88-B476-CA12E3BA1929}"/>
              </a:ext>
            </a:extLst>
          </p:cNvPr>
          <p:cNvGrpSpPr/>
          <p:nvPr/>
        </p:nvGrpSpPr>
        <p:grpSpPr>
          <a:xfrm>
            <a:off x="8995440" y="1845720"/>
            <a:ext cx="1163880" cy="290520"/>
            <a:chOff x="8995440" y="1845720"/>
            <a:chExt cx="116388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4AD544BA-4D5D-4298-AE32-C595C999D3FB}"/>
                    </a:ext>
                  </a:extLst>
                </p14:cNvPr>
                <p14:cNvContentPartPr/>
                <p14:nvPr/>
              </p14:nvContentPartPr>
              <p14:xfrm>
                <a:off x="8995440" y="1845720"/>
                <a:ext cx="188640" cy="23040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4AD544BA-4D5D-4298-AE32-C595C999D3F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986800" y="1837080"/>
                  <a:ext cx="206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95DFA93C-E41D-409F-B288-A444BAA60396}"/>
                    </a:ext>
                  </a:extLst>
                </p14:cNvPr>
                <p14:cNvContentPartPr/>
                <p14:nvPr/>
              </p14:nvContentPartPr>
              <p14:xfrm>
                <a:off x="9280920" y="2032200"/>
                <a:ext cx="145800" cy="8676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95DFA93C-E41D-409F-B288-A444BAA6039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271920" y="2023560"/>
                  <a:ext cx="1634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3BE747F1-2B66-48EC-9853-2344B03DA2AA}"/>
                    </a:ext>
                  </a:extLst>
                </p14:cNvPr>
                <p14:cNvContentPartPr/>
                <p14:nvPr/>
              </p14:nvContentPartPr>
              <p14:xfrm>
                <a:off x="9252120" y="2023560"/>
                <a:ext cx="164520" cy="11268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3BE747F1-2B66-48EC-9853-2344B03DA2A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243120" y="2014920"/>
                  <a:ext cx="1821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A895E000-9AF6-467D-AA0A-74DD0F57D28A}"/>
                    </a:ext>
                  </a:extLst>
                </p14:cNvPr>
                <p14:cNvContentPartPr/>
                <p14:nvPr/>
              </p14:nvContentPartPr>
              <p14:xfrm>
                <a:off x="9545520" y="2019240"/>
                <a:ext cx="107640" cy="1008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A895E000-9AF6-467D-AA0A-74DD0F57D28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536520" y="2010600"/>
                  <a:ext cx="125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5F07FA9F-0955-4F5B-A04F-221D71BD90C0}"/>
                    </a:ext>
                  </a:extLst>
                </p14:cNvPr>
                <p14:cNvContentPartPr/>
                <p14:nvPr/>
              </p14:nvContentPartPr>
              <p14:xfrm>
                <a:off x="9564240" y="2075040"/>
                <a:ext cx="72720" cy="1116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5F07FA9F-0955-4F5B-A04F-221D71BD90C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555240" y="2066400"/>
                  <a:ext cx="903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B3FE69D9-632B-4625-A47F-288BBC663B78}"/>
                    </a:ext>
                  </a:extLst>
                </p14:cNvPr>
                <p14:cNvContentPartPr/>
                <p14:nvPr/>
              </p14:nvContentPartPr>
              <p14:xfrm>
                <a:off x="9822360" y="1926720"/>
                <a:ext cx="77040" cy="12240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B3FE69D9-632B-4625-A47F-288BBC663B7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813720" y="1917720"/>
                  <a:ext cx="946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8BAABA80-67C1-4C4E-8B14-B247166BB7AE}"/>
                    </a:ext>
                  </a:extLst>
                </p14:cNvPr>
                <p14:cNvContentPartPr/>
                <p14:nvPr/>
              </p14:nvContentPartPr>
              <p14:xfrm>
                <a:off x="9986880" y="1941840"/>
                <a:ext cx="172440" cy="11952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8BAABA80-67C1-4C4E-8B14-B247166BB7A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977880" y="1933200"/>
                  <a:ext cx="19008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upo 325">
            <a:extLst>
              <a:ext uri="{FF2B5EF4-FFF2-40B4-BE49-F238E27FC236}">
                <a16:creationId xmlns:a16="http://schemas.microsoft.com/office/drawing/2014/main" id="{F6C7973F-51A0-411C-A343-2EF1E4C3ED1D}"/>
              </a:ext>
            </a:extLst>
          </p:cNvPr>
          <p:cNvGrpSpPr/>
          <p:nvPr/>
        </p:nvGrpSpPr>
        <p:grpSpPr>
          <a:xfrm>
            <a:off x="9156000" y="2831760"/>
            <a:ext cx="2129040" cy="293760"/>
            <a:chOff x="9156000" y="2831760"/>
            <a:chExt cx="2129040" cy="2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88356F80-30FA-471E-BF17-DCC9C2BDB4B4}"/>
                    </a:ext>
                  </a:extLst>
                </p14:cNvPr>
                <p14:cNvContentPartPr/>
                <p14:nvPr/>
              </p14:nvContentPartPr>
              <p14:xfrm>
                <a:off x="9192720" y="2957760"/>
                <a:ext cx="201960" cy="1476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88356F80-30FA-471E-BF17-DCC9C2BDB4B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184080" y="2949120"/>
                  <a:ext cx="219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136E364E-6F42-40AB-8109-01436011B36C}"/>
                    </a:ext>
                  </a:extLst>
                </p14:cNvPr>
                <p14:cNvContentPartPr/>
                <p14:nvPr/>
              </p14:nvContentPartPr>
              <p14:xfrm>
                <a:off x="9313680" y="2957760"/>
                <a:ext cx="9000" cy="147960"/>
              </p14:xfrm>
            </p:contentPart>
          </mc:Choice>
          <mc:Fallback xmlns=""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136E364E-6F42-40AB-8109-01436011B36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305040" y="2949120"/>
                  <a:ext cx="266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5C6107EF-18F2-44FA-A072-0A5D335C4F3A}"/>
                    </a:ext>
                  </a:extLst>
                </p14:cNvPr>
                <p14:cNvContentPartPr/>
                <p14:nvPr/>
              </p14:nvContentPartPr>
              <p14:xfrm>
                <a:off x="9156000" y="3110760"/>
                <a:ext cx="246960" cy="14760"/>
              </p14:xfrm>
            </p:contentPart>
          </mc:Choice>
          <mc:Fallback xmlns=""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5C6107EF-18F2-44FA-A072-0A5D335C4F3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47360" y="3102120"/>
                  <a:ext cx="264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85AB959F-0B4B-441A-ABA9-F8F184F8C059}"/>
                    </a:ext>
                  </a:extLst>
                </p14:cNvPr>
                <p14:cNvContentPartPr/>
                <p14:nvPr/>
              </p14:nvContentPartPr>
              <p14:xfrm>
                <a:off x="9431400" y="2982960"/>
                <a:ext cx="198360" cy="121680"/>
              </p14:xfrm>
            </p:contentPart>
          </mc:Choice>
          <mc:Fallback xmlns=""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85AB959F-0B4B-441A-ABA9-F8F184F8C05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422760" y="2974320"/>
                  <a:ext cx="216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0F8EB283-C59D-4877-9DF8-5501653A866B}"/>
                    </a:ext>
                  </a:extLst>
                </p14:cNvPr>
                <p14:cNvContentPartPr/>
                <p14:nvPr/>
              </p14:nvContentPartPr>
              <p14:xfrm>
                <a:off x="9647760" y="2960640"/>
                <a:ext cx="163440" cy="10944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0F8EB283-C59D-4877-9DF8-5501653A866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638760" y="2952000"/>
                  <a:ext cx="1810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FAC03FC3-5300-4A97-82A3-7CDF131445E2}"/>
                    </a:ext>
                  </a:extLst>
                </p14:cNvPr>
                <p14:cNvContentPartPr/>
                <p14:nvPr/>
              </p14:nvContentPartPr>
              <p14:xfrm>
                <a:off x="9796800" y="2978280"/>
                <a:ext cx="163080" cy="9540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FAC03FC3-5300-4A97-82A3-7CDF131445E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788160" y="2969280"/>
                  <a:ext cx="1807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4170A42D-5924-40E9-9457-72AE7D4046DF}"/>
                    </a:ext>
                  </a:extLst>
                </p14:cNvPr>
                <p14:cNvContentPartPr/>
                <p14:nvPr/>
              </p14:nvContentPartPr>
              <p14:xfrm>
                <a:off x="9960240" y="2969640"/>
                <a:ext cx="189000" cy="11052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4170A42D-5924-40E9-9457-72AE7D4046D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951600" y="2961000"/>
                  <a:ext cx="2066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AB03CADE-494D-4AC2-9E8F-C76912038B1A}"/>
                    </a:ext>
                  </a:extLst>
                </p14:cNvPr>
                <p14:cNvContentPartPr/>
                <p14:nvPr/>
              </p14:nvContentPartPr>
              <p14:xfrm>
                <a:off x="10244280" y="2983320"/>
                <a:ext cx="65160" cy="13140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AB03CADE-494D-4AC2-9E8F-C76912038B1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235280" y="2974680"/>
                  <a:ext cx="828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8B66A9D3-D20D-41D5-A539-CF22C48E3625}"/>
                    </a:ext>
                  </a:extLst>
                </p14:cNvPr>
                <p14:cNvContentPartPr/>
                <p14:nvPr/>
              </p14:nvContentPartPr>
              <p14:xfrm>
                <a:off x="10190280" y="2954160"/>
                <a:ext cx="185760" cy="9000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8B66A9D3-D20D-41D5-A539-CF22C48E362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181280" y="2945160"/>
                  <a:ext cx="2034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09EC45A7-2DC8-4CC1-8C9B-94BCC81EAC3B}"/>
                    </a:ext>
                  </a:extLst>
                </p14:cNvPr>
                <p14:cNvContentPartPr/>
                <p14:nvPr/>
              </p14:nvContentPartPr>
              <p14:xfrm>
                <a:off x="10367400" y="2957760"/>
                <a:ext cx="154080" cy="11664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09EC45A7-2DC8-4CC1-8C9B-94BCC81EAC3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358400" y="2949120"/>
                  <a:ext cx="1717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495BF835-1D2D-41EF-9CBE-F09087BE73EB}"/>
                    </a:ext>
                  </a:extLst>
                </p14:cNvPr>
                <p14:cNvContentPartPr/>
                <p14:nvPr/>
              </p14:nvContentPartPr>
              <p14:xfrm>
                <a:off x="10543800" y="2978280"/>
                <a:ext cx="27360" cy="86040"/>
              </p14:xfrm>
            </p:contentPart>
          </mc:Choice>
          <mc:Fallback xmlns=""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495BF835-1D2D-41EF-9CBE-F09087BE73E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535160" y="2969280"/>
                  <a:ext cx="450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19" name="Entrada de lápiz 318">
                  <a:extLst>
                    <a:ext uri="{FF2B5EF4-FFF2-40B4-BE49-F238E27FC236}">
                      <a16:creationId xmlns:a16="http://schemas.microsoft.com/office/drawing/2014/main" id="{FD3C08DD-E0A9-4060-8090-6E730665360A}"/>
                    </a:ext>
                  </a:extLst>
                </p14:cNvPr>
                <p14:cNvContentPartPr/>
                <p14:nvPr/>
              </p14:nvContentPartPr>
              <p14:xfrm>
                <a:off x="10417440" y="2982960"/>
                <a:ext cx="212040" cy="24120"/>
              </p14:xfrm>
            </p:contentPart>
          </mc:Choice>
          <mc:Fallback xmlns="">
            <p:pic>
              <p:nvPicPr>
                <p:cNvPr id="319" name="Entrada de lápiz 318">
                  <a:extLst>
                    <a:ext uri="{FF2B5EF4-FFF2-40B4-BE49-F238E27FC236}">
                      <a16:creationId xmlns:a16="http://schemas.microsoft.com/office/drawing/2014/main" id="{FD3C08DD-E0A9-4060-8090-6E730665360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408800" y="2973960"/>
                  <a:ext cx="229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522777D9-BC1F-4D9F-816C-D4533E71445D}"/>
                    </a:ext>
                  </a:extLst>
                </p14:cNvPr>
                <p14:cNvContentPartPr/>
                <p14:nvPr/>
              </p14:nvContentPartPr>
              <p14:xfrm>
                <a:off x="10670880" y="2831760"/>
                <a:ext cx="59760" cy="217080"/>
              </p14:xfrm>
            </p:contentPart>
          </mc:Choice>
          <mc:Fallback xmlns="">
            <p:pic>
              <p:nvPicPr>
                <p:cNvPr id="320" name="Entrada de lápiz 319">
                  <a:extLst>
                    <a:ext uri="{FF2B5EF4-FFF2-40B4-BE49-F238E27FC236}">
                      <a16:creationId xmlns:a16="http://schemas.microsoft.com/office/drawing/2014/main" id="{522777D9-BC1F-4D9F-816C-D4533E71445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661880" y="2823120"/>
                  <a:ext cx="774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82392E2D-3153-44BD-B94B-4171A8547BDE}"/>
                    </a:ext>
                  </a:extLst>
                </p14:cNvPr>
                <p14:cNvContentPartPr/>
                <p14:nvPr/>
              </p14:nvContentPartPr>
              <p14:xfrm>
                <a:off x="10780680" y="2924280"/>
                <a:ext cx="169920" cy="162360"/>
              </p14:xfrm>
            </p:contentPart>
          </mc:Choice>
          <mc:Fallback xmlns="">
            <p:pic>
              <p:nvPicPr>
                <p:cNvPr id="321" name="Entrada de lápiz 320">
                  <a:extLst>
                    <a:ext uri="{FF2B5EF4-FFF2-40B4-BE49-F238E27FC236}">
                      <a16:creationId xmlns:a16="http://schemas.microsoft.com/office/drawing/2014/main" id="{82392E2D-3153-44BD-B94B-4171A8547BD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772040" y="2915640"/>
                  <a:ext cx="1875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22" name="Entrada de lápiz 321">
                  <a:extLst>
                    <a:ext uri="{FF2B5EF4-FFF2-40B4-BE49-F238E27FC236}">
                      <a16:creationId xmlns:a16="http://schemas.microsoft.com/office/drawing/2014/main" id="{CF9CFE2F-C1FB-42AD-B3DE-33B774E9B480}"/>
                    </a:ext>
                  </a:extLst>
                </p14:cNvPr>
                <p14:cNvContentPartPr/>
                <p14:nvPr/>
              </p14:nvContentPartPr>
              <p14:xfrm>
                <a:off x="10954560" y="2950560"/>
                <a:ext cx="99000" cy="134640"/>
              </p14:xfrm>
            </p:contentPart>
          </mc:Choice>
          <mc:Fallback xmlns="">
            <p:pic>
              <p:nvPicPr>
                <p:cNvPr id="322" name="Entrada de lápiz 321">
                  <a:extLst>
                    <a:ext uri="{FF2B5EF4-FFF2-40B4-BE49-F238E27FC236}">
                      <a16:creationId xmlns:a16="http://schemas.microsoft.com/office/drawing/2014/main" id="{CF9CFE2F-C1FB-42AD-B3DE-33B774E9B48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945920" y="2941560"/>
                  <a:ext cx="116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C1F5336C-134C-4C80-9A21-04C4E660B813}"/>
                    </a:ext>
                  </a:extLst>
                </p14:cNvPr>
                <p14:cNvContentPartPr/>
                <p14:nvPr/>
              </p14:nvContentPartPr>
              <p14:xfrm>
                <a:off x="11091360" y="2937960"/>
                <a:ext cx="182880" cy="146880"/>
              </p14:xfrm>
            </p:contentPart>
          </mc:Choice>
          <mc:Fallback xmlns=""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C1F5336C-134C-4C80-9A21-04C4E660B81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082720" y="2928960"/>
                  <a:ext cx="200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6A211804-AE1F-46AB-9335-70FE54D2EFD1}"/>
                    </a:ext>
                  </a:extLst>
                </p14:cNvPr>
                <p14:cNvContentPartPr/>
                <p14:nvPr/>
              </p14:nvContentPartPr>
              <p14:xfrm>
                <a:off x="11136360" y="3011760"/>
                <a:ext cx="84240" cy="7920"/>
              </p14:xfrm>
            </p:contentPart>
          </mc:Choice>
          <mc:Fallback xmlns=""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6A211804-AE1F-46AB-9335-70FE54D2EFD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127360" y="3003120"/>
                  <a:ext cx="1018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25" name="Entrada de lápiz 324">
                  <a:extLst>
                    <a:ext uri="{FF2B5EF4-FFF2-40B4-BE49-F238E27FC236}">
                      <a16:creationId xmlns:a16="http://schemas.microsoft.com/office/drawing/2014/main" id="{FC25B657-DBB0-44B7-A36E-C4A554FDFC90}"/>
                    </a:ext>
                  </a:extLst>
                </p14:cNvPr>
                <p14:cNvContentPartPr/>
                <p14:nvPr/>
              </p14:nvContentPartPr>
              <p14:xfrm>
                <a:off x="11125920" y="2955240"/>
                <a:ext cx="159120" cy="15120"/>
              </p14:xfrm>
            </p:contentPart>
          </mc:Choice>
          <mc:Fallback xmlns="">
            <p:pic>
              <p:nvPicPr>
                <p:cNvPr id="325" name="Entrada de lápiz 324">
                  <a:extLst>
                    <a:ext uri="{FF2B5EF4-FFF2-40B4-BE49-F238E27FC236}">
                      <a16:creationId xmlns:a16="http://schemas.microsoft.com/office/drawing/2014/main" id="{FC25B657-DBB0-44B7-A36E-C4A554FDFC9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116920" y="2946600"/>
                  <a:ext cx="17676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upo 356">
            <a:extLst>
              <a:ext uri="{FF2B5EF4-FFF2-40B4-BE49-F238E27FC236}">
                <a16:creationId xmlns:a16="http://schemas.microsoft.com/office/drawing/2014/main" id="{41E56472-E454-40CB-B012-1BBAFD564641}"/>
              </a:ext>
            </a:extLst>
          </p:cNvPr>
          <p:cNvGrpSpPr/>
          <p:nvPr/>
        </p:nvGrpSpPr>
        <p:grpSpPr>
          <a:xfrm>
            <a:off x="11453160" y="2893320"/>
            <a:ext cx="496440" cy="141120"/>
            <a:chOff x="11453160" y="2893320"/>
            <a:chExt cx="49644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27" name="Entrada de lápiz 326">
                  <a:extLst>
                    <a:ext uri="{FF2B5EF4-FFF2-40B4-BE49-F238E27FC236}">
                      <a16:creationId xmlns:a16="http://schemas.microsoft.com/office/drawing/2014/main" id="{A645B8FB-5A60-488E-AC2B-2068A6DE3997}"/>
                    </a:ext>
                  </a:extLst>
                </p14:cNvPr>
                <p14:cNvContentPartPr/>
                <p14:nvPr/>
              </p14:nvContentPartPr>
              <p14:xfrm>
                <a:off x="11453160" y="2939040"/>
                <a:ext cx="149400" cy="95400"/>
              </p14:xfrm>
            </p:contentPart>
          </mc:Choice>
          <mc:Fallback xmlns="">
            <p:pic>
              <p:nvPicPr>
                <p:cNvPr id="327" name="Entrada de lápiz 326">
                  <a:extLst>
                    <a:ext uri="{FF2B5EF4-FFF2-40B4-BE49-F238E27FC236}">
                      <a16:creationId xmlns:a16="http://schemas.microsoft.com/office/drawing/2014/main" id="{A645B8FB-5A60-488E-AC2B-2068A6DE399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444160" y="2930400"/>
                  <a:ext cx="1670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28" name="Entrada de lápiz 327">
                  <a:extLst>
                    <a:ext uri="{FF2B5EF4-FFF2-40B4-BE49-F238E27FC236}">
                      <a16:creationId xmlns:a16="http://schemas.microsoft.com/office/drawing/2014/main" id="{939F8F68-4490-40BF-B7EF-55DAC6AA3733}"/>
                    </a:ext>
                  </a:extLst>
                </p14:cNvPr>
                <p14:cNvContentPartPr/>
                <p14:nvPr/>
              </p14:nvContentPartPr>
              <p14:xfrm>
                <a:off x="11616600" y="2939760"/>
                <a:ext cx="116280" cy="86040"/>
              </p14:xfrm>
            </p:contentPart>
          </mc:Choice>
          <mc:Fallback xmlns="">
            <p:pic>
              <p:nvPicPr>
                <p:cNvPr id="328" name="Entrada de lápiz 327">
                  <a:extLst>
                    <a:ext uri="{FF2B5EF4-FFF2-40B4-BE49-F238E27FC236}">
                      <a16:creationId xmlns:a16="http://schemas.microsoft.com/office/drawing/2014/main" id="{939F8F68-4490-40BF-B7EF-55DAC6AA373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607960" y="2931120"/>
                  <a:ext cx="1339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29" name="Entrada de lápiz 328">
                  <a:extLst>
                    <a:ext uri="{FF2B5EF4-FFF2-40B4-BE49-F238E27FC236}">
                      <a16:creationId xmlns:a16="http://schemas.microsoft.com/office/drawing/2014/main" id="{94AB281C-0482-4E4F-A021-2CC142203EED}"/>
                    </a:ext>
                  </a:extLst>
                </p14:cNvPr>
                <p14:cNvContentPartPr/>
                <p14:nvPr/>
              </p14:nvContentPartPr>
              <p14:xfrm>
                <a:off x="11706960" y="2893320"/>
                <a:ext cx="242640" cy="137520"/>
              </p14:xfrm>
            </p:contentPart>
          </mc:Choice>
          <mc:Fallback xmlns="">
            <p:pic>
              <p:nvPicPr>
                <p:cNvPr id="329" name="Entrada de lápiz 328">
                  <a:extLst>
                    <a:ext uri="{FF2B5EF4-FFF2-40B4-BE49-F238E27FC236}">
                      <a16:creationId xmlns:a16="http://schemas.microsoft.com/office/drawing/2014/main" id="{94AB281C-0482-4E4F-A021-2CC142203EE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697960" y="2884320"/>
                  <a:ext cx="26028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upo 355">
            <a:extLst>
              <a:ext uri="{FF2B5EF4-FFF2-40B4-BE49-F238E27FC236}">
                <a16:creationId xmlns:a16="http://schemas.microsoft.com/office/drawing/2014/main" id="{7F00B005-D44A-44B2-B04F-0B907D862BC7}"/>
              </a:ext>
            </a:extLst>
          </p:cNvPr>
          <p:cNvGrpSpPr/>
          <p:nvPr/>
        </p:nvGrpSpPr>
        <p:grpSpPr>
          <a:xfrm>
            <a:off x="9278040" y="3235320"/>
            <a:ext cx="1281960" cy="199800"/>
            <a:chOff x="9278040" y="3235320"/>
            <a:chExt cx="1281960" cy="1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30" name="Entrada de lápiz 329">
                  <a:extLst>
                    <a:ext uri="{FF2B5EF4-FFF2-40B4-BE49-F238E27FC236}">
                      <a16:creationId xmlns:a16="http://schemas.microsoft.com/office/drawing/2014/main" id="{96D990C4-B1A7-456B-996A-20D3959DBD34}"/>
                    </a:ext>
                  </a:extLst>
                </p14:cNvPr>
                <p14:cNvContentPartPr/>
                <p14:nvPr/>
              </p14:nvContentPartPr>
              <p14:xfrm>
                <a:off x="9278040" y="3323160"/>
                <a:ext cx="199440" cy="111960"/>
              </p14:xfrm>
            </p:contentPart>
          </mc:Choice>
          <mc:Fallback xmlns="">
            <p:pic>
              <p:nvPicPr>
                <p:cNvPr id="330" name="Entrada de lápiz 329">
                  <a:extLst>
                    <a:ext uri="{FF2B5EF4-FFF2-40B4-BE49-F238E27FC236}">
                      <a16:creationId xmlns:a16="http://schemas.microsoft.com/office/drawing/2014/main" id="{96D990C4-B1A7-456B-996A-20D3959DBD3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269040" y="3314160"/>
                  <a:ext cx="217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31" name="Entrada de lápiz 330">
                  <a:extLst>
                    <a:ext uri="{FF2B5EF4-FFF2-40B4-BE49-F238E27FC236}">
                      <a16:creationId xmlns:a16="http://schemas.microsoft.com/office/drawing/2014/main" id="{7C13C9E9-F554-4665-AC4F-8E83905CF298}"/>
                    </a:ext>
                  </a:extLst>
                </p14:cNvPr>
                <p14:cNvContentPartPr/>
                <p14:nvPr/>
              </p14:nvContentPartPr>
              <p14:xfrm>
                <a:off x="9538680" y="3298680"/>
                <a:ext cx="124920" cy="110880"/>
              </p14:xfrm>
            </p:contentPart>
          </mc:Choice>
          <mc:Fallback xmlns="">
            <p:pic>
              <p:nvPicPr>
                <p:cNvPr id="331" name="Entrada de lápiz 330">
                  <a:extLst>
                    <a:ext uri="{FF2B5EF4-FFF2-40B4-BE49-F238E27FC236}">
                      <a16:creationId xmlns:a16="http://schemas.microsoft.com/office/drawing/2014/main" id="{7C13C9E9-F554-4665-AC4F-8E83905CF29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530040" y="3290040"/>
                  <a:ext cx="142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32" name="Entrada de lápiz 331">
                  <a:extLst>
                    <a:ext uri="{FF2B5EF4-FFF2-40B4-BE49-F238E27FC236}">
                      <a16:creationId xmlns:a16="http://schemas.microsoft.com/office/drawing/2014/main" id="{C45F8784-9226-4DD1-9623-E9830945D4FE}"/>
                    </a:ext>
                  </a:extLst>
                </p14:cNvPr>
                <p14:cNvContentPartPr/>
                <p14:nvPr/>
              </p14:nvContentPartPr>
              <p14:xfrm>
                <a:off x="9736320" y="3280320"/>
                <a:ext cx="127440" cy="140400"/>
              </p14:xfrm>
            </p:contentPart>
          </mc:Choice>
          <mc:Fallback xmlns="">
            <p:pic>
              <p:nvPicPr>
                <p:cNvPr id="332" name="Entrada de lápiz 331">
                  <a:extLst>
                    <a:ext uri="{FF2B5EF4-FFF2-40B4-BE49-F238E27FC236}">
                      <a16:creationId xmlns:a16="http://schemas.microsoft.com/office/drawing/2014/main" id="{C45F8784-9226-4DD1-9623-E9830945D4F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727680" y="3271680"/>
                  <a:ext cx="1450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33" name="Entrada de lápiz 332">
                  <a:extLst>
                    <a:ext uri="{FF2B5EF4-FFF2-40B4-BE49-F238E27FC236}">
                      <a16:creationId xmlns:a16="http://schemas.microsoft.com/office/drawing/2014/main" id="{3CB8A86B-77D3-4D33-B5FF-AEBC96DB645C}"/>
                    </a:ext>
                  </a:extLst>
                </p14:cNvPr>
                <p14:cNvContentPartPr/>
                <p14:nvPr/>
              </p14:nvContentPartPr>
              <p14:xfrm>
                <a:off x="9720120" y="3364560"/>
                <a:ext cx="59040" cy="12240"/>
              </p14:xfrm>
            </p:contentPart>
          </mc:Choice>
          <mc:Fallback xmlns="">
            <p:pic>
              <p:nvPicPr>
                <p:cNvPr id="333" name="Entrada de lápiz 332">
                  <a:extLst>
                    <a:ext uri="{FF2B5EF4-FFF2-40B4-BE49-F238E27FC236}">
                      <a16:creationId xmlns:a16="http://schemas.microsoft.com/office/drawing/2014/main" id="{3CB8A86B-77D3-4D33-B5FF-AEBC96DB645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711120" y="3355920"/>
                  <a:ext cx="766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34" name="Entrada de lápiz 333">
                  <a:extLst>
                    <a:ext uri="{FF2B5EF4-FFF2-40B4-BE49-F238E27FC236}">
                      <a16:creationId xmlns:a16="http://schemas.microsoft.com/office/drawing/2014/main" id="{6DE0DE35-9DB4-498E-AE52-6CE96029B212}"/>
                    </a:ext>
                  </a:extLst>
                </p14:cNvPr>
                <p14:cNvContentPartPr/>
                <p14:nvPr/>
              </p14:nvContentPartPr>
              <p14:xfrm>
                <a:off x="9671160" y="3294720"/>
                <a:ext cx="172440" cy="36000"/>
              </p14:xfrm>
            </p:contentPart>
          </mc:Choice>
          <mc:Fallback xmlns="">
            <p:pic>
              <p:nvPicPr>
                <p:cNvPr id="334" name="Entrada de lápiz 333">
                  <a:extLst>
                    <a:ext uri="{FF2B5EF4-FFF2-40B4-BE49-F238E27FC236}">
                      <a16:creationId xmlns:a16="http://schemas.microsoft.com/office/drawing/2014/main" id="{6DE0DE35-9DB4-498E-AE52-6CE96029B21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662160" y="3286080"/>
                  <a:ext cx="1900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35" name="Entrada de lápiz 334">
                  <a:extLst>
                    <a:ext uri="{FF2B5EF4-FFF2-40B4-BE49-F238E27FC236}">
                      <a16:creationId xmlns:a16="http://schemas.microsoft.com/office/drawing/2014/main" id="{9184DCAB-ED39-4399-B3BB-0FCAEE59AAB9}"/>
                    </a:ext>
                  </a:extLst>
                </p14:cNvPr>
                <p14:cNvContentPartPr/>
                <p14:nvPr/>
              </p14:nvContentPartPr>
              <p14:xfrm>
                <a:off x="9896160" y="3288960"/>
                <a:ext cx="105840" cy="113760"/>
              </p14:xfrm>
            </p:contentPart>
          </mc:Choice>
          <mc:Fallback xmlns="">
            <p:pic>
              <p:nvPicPr>
                <p:cNvPr id="335" name="Entrada de lápiz 334">
                  <a:extLst>
                    <a:ext uri="{FF2B5EF4-FFF2-40B4-BE49-F238E27FC236}">
                      <a16:creationId xmlns:a16="http://schemas.microsoft.com/office/drawing/2014/main" id="{9184DCAB-ED39-4399-B3BB-0FCAEE59AAB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887520" y="3279960"/>
                  <a:ext cx="1234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36" name="Entrada de lápiz 335">
                  <a:extLst>
                    <a:ext uri="{FF2B5EF4-FFF2-40B4-BE49-F238E27FC236}">
                      <a16:creationId xmlns:a16="http://schemas.microsoft.com/office/drawing/2014/main" id="{4431D632-45A0-4E39-9859-41160763CB18}"/>
                    </a:ext>
                  </a:extLst>
                </p14:cNvPr>
                <p14:cNvContentPartPr/>
                <p14:nvPr/>
              </p14:nvContentPartPr>
              <p14:xfrm>
                <a:off x="10088760" y="3276000"/>
                <a:ext cx="23040" cy="98640"/>
              </p14:xfrm>
            </p:contentPart>
          </mc:Choice>
          <mc:Fallback xmlns="">
            <p:pic>
              <p:nvPicPr>
                <p:cNvPr id="336" name="Entrada de lápiz 335">
                  <a:extLst>
                    <a:ext uri="{FF2B5EF4-FFF2-40B4-BE49-F238E27FC236}">
                      <a16:creationId xmlns:a16="http://schemas.microsoft.com/office/drawing/2014/main" id="{4431D632-45A0-4E39-9859-41160763CB1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080120" y="3267000"/>
                  <a:ext cx="40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37" name="Entrada de lápiz 336">
                  <a:extLst>
                    <a:ext uri="{FF2B5EF4-FFF2-40B4-BE49-F238E27FC236}">
                      <a16:creationId xmlns:a16="http://schemas.microsoft.com/office/drawing/2014/main" id="{5E06A864-642B-41D3-961F-C5017012D7A2}"/>
                    </a:ext>
                  </a:extLst>
                </p14:cNvPr>
                <p14:cNvContentPartPr/>
                <p14:nvPr/>
              </p14:nvContentPartPr>
              <p14:xfrm>
                <a:off x="9979680" y="3292200"/>
                <a:ext cx="166320" cy="37800"/>
              </p14:xfrm>
            </p:contentPart>
          </mc:Choice>
          <mc:Fallback xmlns="">
            <p:pic>
              <p:nvPicPr>
                <p:cNvPr id="337" name="Entrada de lápiz 336">
                  <a:extLst>
                    <a:ext uri="{FF2B5EF4-FFF2-40B4-BE49-F238E27FC236}">
                      <a16:creationId xmlns:a16="http://schemas.microsoft.com/office/drawing/2014/main" id="{5E06A864-642B-41D3-961F-C5017012D7A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970680" y="3283560"/>
                  <a:ext cx="183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38" name="Entrada de lápiz 337">
                  <a:extLst>
                    <a:ext uri="{FF2B5EF4-FFF2-40B4-BE49-F238E27FC236}">
                      <a16:creationId xmlns:a16="http://schemas.microsoft.com/office/drawing/2014/main" id="{FB81EFDE-94F2-4C47-BBDA-55773AFF6E7D}"/>
                    </a:ext>
                  </a:extLst>
                </p14:cNvPr>
                <p14:cNvContentPartPr/>
                <p14:nvPr/>
              </p14:nvContentPartPr>
              <p14:xfrm>
                <a:off x="10191000" y="3251520"/>
                <a:ext cx="165240" cy="125280"/>
              </p14:xfrm>
            </p:contentPart>
          </mc:Choice>
          <mc:Fallback xmlns="">
            <p:pic>
              <p:nvPicPr>
                <p:cNvPr id="338" name="Entrada de lápiz 337">
                  <a:extLst>
                    <a:ext uri="{FF2B5EF4-FFF2-40B4-BE49-F238E27FC236}">
                      <a16:creationId xmlns:a16="http://schemas.microsoft.com/office/drawing/2014/main" id="{FB81EFDE-94F2-4C47-BBDA-55773AFF6E7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182360" y="3242520"/>
                  <a:ext cx="1828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39" name="Entrada de lápiz 338">
                  <a:extLst>
                    <a:ext uri="{FF2B5EF4-FFF2-40B4-BE49-F238E27FC236}">
                      <a16:creationId xmlns:a16="http://schemas.microsoft.com/office/drawing/2014/main" id="{247213D8-17B2-4D74-A004-92D4DF5C8514}"/>
                    </a:ext>
                  </a:extLst>
                </p14:cNvPr>
                <p14:cNvContentPartPr/>
                <p14:nvPr/>
              </p14:nvContentPartPr>
              <p14:xfrm>
                <a:off x="10392240" y="3235320"/>
                <a:ext cx="167760" cy="124200"/>
              </p14:xfrm>
            </p:contentPart>
          </mc:Choice>
          <mc:Fallback xmlns="">
            <p:pic>
              <p:nvPicPr>
                <p:cNvPr id="339" name="Entrada de lápiz 338">
                  <a:extLst>
                    <a:ext uri="{FF2B5EF4-FFF2-40B4-BE49-F238E27FC236}">
                      <a16:creationId xmlns:a16="http://schemas.microsoft.com/office/drawing/2014/main" id="{247213D8-17B2-4D74-A004-92D4DF5C851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383240" y="3226320"/>
                  <a:ext cx="18540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upo 354">
            <a:extLst>
              <a:ext uri="{FF2B5EF4-FFF2-40B4-BE49-F238E27FC236}">
                <a16:creationId xmlns:a16="http://schemas.microsoft.com/office/drawing/2014/main" id="{26DAD4EB-AD92-4747-AD6D-41BB24017E8F}"/>
              </a:ext>
            </a:extLst>
          </p:cNvPr>
          <p:cNvGrpSpPr/>
          <p:nvPr/>
        </p:nvGrpSpPr>
        <p:grpSpPr>
          <a:xfrm>
            <a:off x="10876440" y="3160440"/>
            <a:ext cx="1227240" cy="243360"/>
            <a:chOff x="10876440" y="3160440"/>
            <a:chExt cx="122724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40" name="Entrada de lápiz 339">
                  <a:extLst>
                    <a:ext uri="{FF2B5EF4-FFF2-40B4-BE49-F238E27FC236}">
                      <a16:creationId xmlns:a16="http://schemas.microsoft.com/office/drawing/2014/main" id="{5382AF96-17E9-4950-8515-2522A32B179B}"/>
                    </a:ext>
                  </a:extLst>
                </p14:cNvPr>
                <p14:cNvContentPartPr/>
                <p14:nvPr/>
              </p14:nvContentPartPr>
              <p14:xfrm>
                <a:off x="10930440" y="3229920"/>
                <a:ext cx="20880" cy="124200"/>
              </p14:xfrm>
            </p:contentPart>
          </mc:Choice>
          <mc:Fallback xmlns="">
            <p:pic>
              <p:nvPicPr>
                <p:cNvPr id="340" name="Entrada de lápiz 339">
                  <a:extLst>
                    <a:ext uri="{FF2B5EF4-FFF2-40B4-BE49-F238E27FC236}">
                      <a16:creationId xmlns:a16="http://schemas.microsoft.com/office/drawing/2014/main" id="{5382AF96-17E9-4950-8515-2522A32B179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921800" y="3220920"/>
                  <a:ext cx="38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41" name="Entrada de lápiz 340">
                  <a:extLst>
                    <a:ext uri="{FF2B5EF4-FFF2-40B4-BE49-F238E27FC236}">
                      <a16:creationId xmlns:a16="http://schemas.microsoft.com/office/drawing/2014/main" id="{66C31B4F-6FF3-4606-94CC-CBCCA22B24BD}"/>
                    </a:ext>
                  </a:extLst>
                </p14:cNvPr>
                <p14:cNvContentPartPr/>
                <p14:nvPr/>
              </p14:nvContentPartPr>
              <p14:xfrm>
                <a:off x="10876440" y="3290400"/>
                <a:ext cx="203040" cy="70560"/>
              </p14:xfrm>
            </p:contentPart>
          </mc:Choice>
          <mc:Fallback xmlns="">
            <p:pic>
              <p:nvPicPr>
                <p:cNvPr id="341" name="Entrada de lápiz 340">
                  <a:extLst>
                    <a:ext uri="{FF2B5EF4-FFF2-40B4-BE49-F238E27FC236}">
                      <a16:creationId xmlns:a16="http://schemas.microsoft.com/office/drawing/2014/main" id="{66C31B4F-6FF3-4606-94CC-CBCCA22B24B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867800" y="3281400"/>
                  <a:ext cx="2206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42" name="Entrada de lápiz 341">
                  <a:extLst>
                    <a:ext uri="{FF2B5EF4-FFF2-40B4-BE49-F238E27FC236}">
                      <a16:creationId xmlns:a16="http://schemas.microsoft.com/office/drawing/2014/main" id="{B520E728-C67B-4D4B-BF3D-7AB16034E708}"/>
                    </a:ext>
                  </a:extLst>
                </p14:cNvPr>
                <p14:cNvContentPartPr/>
                <p14:nvPr/>
              </p14:nvContentPartPr>
              <p14:xfrm>
                <a:off x="11145360" y="3275640"/>
                <a:ext cx="10800" cy="96120"/>
              </p14:xfrm>
            </p:contentPart>
          </mc:Choice>
          <mc:Fallback xmlns="">
            <p:pic>
              <p:nvPicPr>
                <p:cNvPr id="342" name="Entrada de lápiz 341">
                  <a:extLst>
                    <a:ext uri="{FF2B5EF4-FFF2-40B4-BE49-F238E27FC236}">
                      <a16:creationId xmlns:a16="http://schemas.microsoft.com/office/drawing/2014/main" id="{B520E728-C67B-4D4B-BF3D-7AB16034E70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1136720" y="3266640"/>
                  <a:ext cx="284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43" name="Entrada de lápiz 342">
                  <a:extLst>
                    <a:ext uri="{FF2B5EF4-FFF2-40B4-BE49-F238E27FC236}">
                      <a16:creationId xmlns:a16="http://schemas.microsoft.com/office/drawing/2014/main" id="{A5EB4DC0-3C71-4019-A622-717C820180CF}"/>
                    </a:ext>
                  </a:extLst>
                </p14:cNvPr>
                <p14:cNvContentPartPr/>
                <p14:nvPr/>
              </p14:nvContentPartPr>
              <p14:xfrm>
                <a:off x="11110800" y="3222360"/>
                <a:ext cx="21600" cy="35280"/>
              </p14:xfrm>
            </p:contentPart>
          </mc:Choice>
          <mc:Fallback xmlns="">
            <p:pic>
              <p:nvPicPr>
                <p:cNvPr id="343" name="Entrada de lápiz 342">
                  <a:extLst>
                    <a:ext uri="{FF2B5EF4-FFF2-40B4-BE49-F238E27FC236}">
                      <a16:creationId xmlns:a16="http://schemas.microsoft.com/office/drawing/2014/main" id="{A5EB4DC0-3C71-4019-A622-717C820180C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1101800" y="3213360"/>
                  <a:ext cx="392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44" name="Entrada de lápiz 343">
                  <a:extLst>
                    <a:ext uri="{FF2B5EF4-FFF2-40B4-BE49-F238E27FC236}">
                      <a16:creationId xmlns:a16="http://schemas.microsoft.com/office/drawing/2014/main" id="{4E4DE47B-3690-4F86-B98E-6988391342A7}"/>
                    </a:ext>
                  </a:extLst>
                </p14:cNvPr>
                <p14:cNvContentPartPr/>
                <p14:nvPr/>
              </p14:nvContentPartPr>
              <p14:xfrm>
                <a:off x="11233920" y="3268440"/>
                <a:ext cx="54360" cy="110880"/>
              </p14:xfrm>
            </p:contentPart>
          </mc:Choice>
          <mc:Fallback xmlns="">
            <p:pic>
              <p:nvPicPr>
                <p:cNvPr id="344" name="Entrada de lápiz 343">
                  <a:extLst>
                    <a:ext uri="{FF2B5EF4-FFF2-40B4-BE49-F238E27FC236}">
                      <a16:creationId xmlns:a16="http://schemas.microsoft.com/office/drawing/2014/main" id="{4E4DE47B-3690-4F86-B98E-6988391342A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1225280" y="3259440"/>
                  <a:ext cx="720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45" name="Entrada de lápiz 344">
                  <a:extLst>
                    <a:ext uri="{FF2B5EF4-FFF2-40B4-BE49-F238E27FC236}">
                      <a16:creationId xmlns:a16="http://schemas.microsoft.com/office/drawing/2014/main" id="{C6E33425-081C-47E1-A619-5CDB8742EB7B}"/>
                    </a:ext>
                  </a:extLst>
                </p14:cNvPr>
                <p14:cNvContentPartPr/>
                <p14:nvPr/>
              </p14:nvContentPartPr>
              <p14:xfrm>
                <a:off x="11196120" y="3237480"/>
                <a:ext cx="159840" cy="81000"/>
              </p14:xfrm>
            </p:contentPart>
          </mc:Choice>
          <mc:Fallback xmlns="">
            <p:pic>
              <p:nvPicPr>
                <p:cNvPr id="345" name="Entrada de lápiz 344">
                  <a:extLst>
                    <a:ext uri="{FF2B5EF4-FFF2-40B4-BE49-F238E27FC236}">
                      <a16:creationId xmlns:a16="http://schemas.microsoft.com/office/drawing/2014/main" id="{C6E33425-081C-47E1-A619-5CDB8742EB7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1187480" y="3228480"/>
                  <a:ext cx="1774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46" name="Entrada de lápiz 345">
                  <a:extLst>
                    <a:ext uri="{FF2B5EF4-FFF2-40B4-BE49-F238E27FC236}">
                      <a16:creationId xmlns:a16="http://schemas.microsoft.com/office/drawing/2014/main" id="{17F6C142-9CE8-4082-B50B-225879858C38}"/>
                    </a:ext>
                  </a:extLst>
                </p14:cNvPr>
                <p14:cNvContentPartPr/>
                <p14:nvPr/>
              </p14:nvContentPartPr>
              <p14:xfrm>
                <a:off x="11382240" y="3273840"/>
                <a:ext cx="70560" cy="102960"/>
              </p14:xfrm>
            </p:contentPart>
          </mc:Choice>
          <mc:Fallback xmlns="">
            <p:pic>
              <p:nvPicPr>
                <p:cNvPr id="346" name="Entrada de lápiz 345">
                  <a:extLst>
                    <a:ext uri="{FF2B5EF4-FFF2-40B4-BE49-F238E27FC236}">
                      <a16:creationId xmlns:a16="http://schemas.microsoft.com/office/drawing/2014/main" id="{17F6C142-9CE8-4082-B50B-225879858C3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1373240" y="3265200"/>
                  <a:ext cx="882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47" name="Entrada de lápiz 346">
                  <a:extLst>
                    <a:ext uri="{FF2B5EF4-FFF2-40B4-BE49-F238E27FC236}">
                      <a16:creationId xmlns:a16="http://schemas.microsoft.com/office/drawing/2014/main" id="{4467D92F-9DE0-4FAF-942E-29CAF7DA1D8E}"/>
                    </a:ext>
                  </a:extLst>
                </p14:cNvPr>
                <p14:cNvContentPartPr/>
                <p14:nvPr/>
              </p14:nvContentPartPr>
              <p14:xfrm>
                <a:off x="11443800" y="3160440"/>
                <a:ext cx="154440" cy="201960"/>
              </p14:xfrm>
            </p:contentPart>
          </mc:Choice>
          <mc:Fallback xmlns="">
            <p:pic>
              <p:nvPicPr>
                <p:cNvPr id="347" name="Entrada de lápiz 346">
                  <a:extLst>
                    <a:ext uri="{FF2B5EF4-FFF2-40B4-BE49-F238E27FC236}">
                      <a16:creationId xmlns:a16="http://schemas.microsoft.com/office/drawing/2014/main" id="{4467D92F-9DE0-4FAF-942E-29CAF7DA1D8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1434800" y="3151800"/>
                  <a:ext cx="1720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48" name="Entrada de lápiz 347">
                  <a:extLst>
                    <a:ext uri="{FF2B5EF4-FFF2-40B4-BE49-F238E27FC236}">
                      <a16:creationId xmlns:a16="http://schemas.microsoft.com/office/drawing/2014/main" id="{4E063831-4D7C-4253-A324-7E6B351D5D7C}"/>
                    </a:ext>
                  </a:extLst>
                </p14:cNvPr>
                <p14:cNvContentPartPr/>
                <p14:nvPr/>
              </p14:nvContentPartPr>
              <p14:xfrm>
                <a:off x="11455680" y="3260880"/>
                <a:ext cx="162360" cy="36720"/>
              </p14:xfrm>
            </p:contentPart>
          </mc:Choice>
          <mc:Fallback xmlns="">
            <p:pic>
              <p:nvPicPr>
                <p:cNvPr id="348" name="Entrada de lápiz 347">
                  <a:extLst>
                    <a:ext uri="{FF2B5EF4-FFF2-40B4-BE49-F238E27FC236}">
                      <a16:creationId xmlns:a16="http://schemas.microsoft.com/office/drawing/2014/main" id="{4E063831-4D7C-4253-A324-7E6B351D5D7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1446680" y="3252240"/>
                  <a:ext cx="180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49" name="Entrada de lápiz 348">
                  <a:extLst>
                    <a:ext uri="{FF2B5EF4-FFF2-40B4-BE49-F238E27FC236}">
                      <a16:creationId xmlns:a16="http://schemas.microsoft.com/office/drawing/2014/main" id="{D9A41484-9BD4-4FA3-BAC1-96813BCA1AC5}"/>
                    </a:ext>
                  </a:extLst>
                </p14:cNvPr>
                <p14:cNvContentPartPr/>
                <p14:nvPr/>
              </p14:nvContentPartPr>
              <p14:xfrm>
                <a:off x="11672400" y="3292920"/>
                <a:ext cx="106200" cy="102600"/>
              </p14:xfrm>
            </p:contentPart>
          </mc:Choice>
          <mc:Fallback xmlns="">
            <p:pic>
              <p:nvPicPr>
                <p:cNvPr id="349" name="Entrada de lápiz 348">
                  <a:extLst>
                    <a:ext uri="{FF2B5EF4-FFF2-40B4-BE49-F238E27FC236}">
                      <a16:creationId xmlns:a16="http://schemas.microsoft.com/office/drawing/2014/main" id="{D9A41484-9BD4-4FA3-BAC1-96813BCA1AC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1663760" y="3283920"/>
                  <a:ext cx="123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50" name="Entrada de lápiz 349">
                  <a:extLst>
                    <a:ext uri="{FF2B5EF4-FFF2-40B4-BE49-F238E27FC236}">
                      <a16:creationId xmlns:a16="http://schemas.microsoft.com/office/drawing/2014/main" id="{65EBFDEF-EC65-4078-A1FF-48D208AE17E2}"/>
                    </a:ext>
                  </a:extLst>
                </p14:cNvPr>
                <p14:cNvContentPartPr/>
                <p14:nvPr/>
              </p14:nvContentPartPr>
              <p14:xfrm>
                <a:off x="11673840" y="3346560"/>
                <a:ext cx="50760" cy="18720"/>
              </p14:xfrm>
            </p:contentPart>
          </mc:Choice>
          <mc:Fallback xmlns="">
            <p:pic>
              <p:nvPicPr>
                <p:cNvPr id="350" name="Entrada de lápiz 349">
                  <a:extLst>
                    <a:ext uri="{FF2B5EF4-FFF2-40B4-BE49-F238E27FC236}">
                      <a16:creationId xmlns:a16="http://schemas.microsoft.com/office/drawing/2014/main" id="{65EBFDEF-EC65-4078-A1FF-48D208AE17E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665200" y="3337920"/>
                  <a:ext cx="68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51" name="Entrada de lápiz 350">
                  <a:extLst>
                    <a:ext uri="{FF2B5EF4-FFF2-40B4-BE49-F238E27FC236}">
                      <a16:creationId xmlns:a16="http://schemas.microsoft.com/office/drawing/2014/main" id="{906CDA9C-A3F8-4CE4-992A-7A98C6BA1531}"/>
                    </a:ext>
                  </a:extLst>
                </p14:cNvPr>
                <p14:cNvContentPartPr/>
                <p14:nvPr/>
              </p14:nvContentPartPr>
              <p14:xfrm>
                <a:off x="11645400" y="3295080"/>
                <a:ext cx="136800" cy="31680"/>
              </p14:xfrm>
            </p:contentPart>
          </mc:Choice>
          <mc:Fallback xmlns="">
            <p:pic>
              <p:nvPicPr>
                <p:cNvPr id="351" name="Entrada de lápiz 350">
                  <a:extLst>
                    <a:ext uri="{FF2B5EF4-FFF2-40B4-BE49-F238E27FC236}">
                      <a16:creationId xmlns:a16="http://schemas.microsoft.com/office/drawing/2014/main" id="{906CDA9C-A3F8-4CE4-992A-7A98C6BA153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636760" y="3286080"/>
                  <a:ext cx="154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52" name="Entrada de lápiz 351">
                  <a:extLst>
                    <a:ext uri="{FF2B5EF4-FFF2-40B4-BE49-F238E27FC236}">
                      <a16:creationId xmlns:a16="http://schemas.microsoft.com/office/drawing/2014/main" id="{E81D3109-744E-4B3C-BCC7-1259DF3A34CB}"/>
                    </a:ext>
                  </a:extLst>
                </p14:cNvPr>
                <p14:cNvContentPartPr/>
                <p14:nvPr/>
              </p14:nvContentPartPr>
              <p14:xfrm>
                <a:off x="11797680" y="3269880"/>
                <a:ext cx="80640" cy="127800"/>
              </p14:xfrm>
            </p:contentPart>
          </mc:Choice>
          <mc:Fallback xmlns="">
            <p:pic>
              <p:nvPicPr>
                <p:cNvPr id="352" name="Entrada de lápiz 351">
                  <a:extLst>
                    <a:ext uri="{FF2B5EF4-FFF2-40B4-BE49-F238E27FC236}">
                      <a16:creationId xmlns:a16="http://schemas.microsoft.com/office/drawing/2014/main" id="{E81D3109-744E-4B3C-BCC7-1259DF3A34C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788680" y="3260880"/>
                  <a:ext cx="98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53" name="Entrada de lápiz 352">
                  <a:extLst>
                    <a:ext uri="{FF2B5EF4-FFF2-40B4-BE49-F238E27FC236}">
                      <a16:creationId xmlns:a16="http://schemas.microsoft.com/office/drawing/2014/main" id="{D8BB593E-7518-482C-9EF8-32E433221F27}"/>
                    </a:ext>
                  </a:extLst>
                </p14:cNvPr>
                <p14:cNvContentPartPr/>
                <p14:nvPr/>
              </p14:nvContentPartPr>
              <p14:xfrm>
                <a:off x="11888760" y="3215520"/>
                <a:ext cx="79200" cy="142560"/>
              </p14:xfrm>
            </p:contentPart>
          </mc:Choice>
          <mc:Fallback xmlns="">
            <p:pic>
              <p:nvPicPr>
                <p:cNvPr id="353" name="Entrada de lápiz 352">
                  <a:extLst>
                    <a:ext uri="{FF2B5EF4-FFF2-40B4-BE49-F238E27FC236}">
                      <a16:creationId xmlns:a16="http://schemas.microsoft.com/office/drawing/2014/main" id="{D8BB593E-7518-482C-9EF8-32E433221F2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1879760" y="3206880"/>
                  <a:ext cx="96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54" name="Entrada de lápiz 353">
                  <a:extLst>
                    <a:ext uri="{FF2B5EF4-FFF2-40B4-BE49-F238E27FC236}">
                      <a16:creationId xmlns:a16="http://schemas.microsoft.com/office/drawing/2014/main" id="{1BD5CD45-A04A-44CD-BA07-1ED1F80CA1B0}"/>
                    </a:ext>
                  </a:extLst>
                </p14:cNvPr>
                <p14:cNvContentPartPr/>
                <p14:nvPr/>
              </p14:nvContentPartPr>
              <p14:xfrm>
                <a:off x="11986320" y="3228840"/>
                <a:ext cx="117360" cy="174960"/>
              </p14:xfrm>
            </p:contentPart>
          </mc:Choice>
          <mc:Fallback xmlns="">
            <p:pic>
              <p:nvPicPr>
                <p:cNvPr id="354" name="Entrada de lápiz 353">
                  <a:extLst>
                    <a:ext uri="{FF2B5EF4-FFF2-40B4-BE49-F238E27FC236}">
                      <a16:creationId xmlns:a16="http://schemas.microsoft.com/office/drawing/2014/main" id="{1BD5CD45-A04A-44CD-BA07-1ED1F80CA1B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977320" y="3220200"/>
                  <a:ext cx="13500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4" name="Grupo 393">
            <a:extLst>
              <a:ext uri="{FF2B5EF4-FFF2-40B4-BE49-F238E27FC236}">
                <a16:creationId xmlns:a16="http://schemas.microsoft.com/office/drawing/2014/main" id="{0AAD2552-7F9C-4A79-A05A-31048169A72B}"/>
              </a:ext>
            </a:extLst>
          </p:cNvPr>
          <p:cNvGrpSpPr/>
          <p:nvPr/>
        </p:nvGrpSpPr>
        <p:grpSpPr>
          <a:xfrm>
            <a:off x="9354000" y="4163040"/>
            <a:ext cx="396360" cy="133560"/>
            <a:chOff x="9354000" y="4163040"/>
            <a:chExt cx="396360" cy="13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87" name="Entrada de lápiz 386">
                  <a:extLst>
                    <a:ext uri="{FF2B5EF4-FFF2-40B4-BE49-F238E27FC236}">
                      <a16:creationId xmlns:a16="http://schemas.microsoft.com/office/drawing/2014/main" id="{5AE6F7EC-3E29-4BAB-BB8C-D1004BE2D254}"/>
                    </a:ext>
                  </a:extLst>
                </p14:cNvPr>
                <p14:cNvContentPartPr/>
                <p14:nvPr/>
              </p14:nvContentPartPr>
              <p14:xfrm>
                <a:off x="9385320" y="4192920"/>
                <a:ext cx="129960" cy="103680"/>
              </p14:xfrm>
            </p:contentPart>
          </mc:Choice>
          <mc:Fallback xmlns="">
            <p:pic>
              <p:nvPicPr>
                <p:cNvPr id="387" name="Entrada de lápiz 386">
                  <a:extLst>
                    <a:ext uri="{FF2B5EF4-FFF2-40B4-BE49-F238E27FC236}">
                      <a16:creationId xmlns:a16="http://schemas.microsoft.com/office/drawing/2014/main" id="{5AE6F7EC-3E29-4BAB-BB8C-D1004BE2D25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376680" y="4184280"/>
                  <a:ext cx="147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88" name="Entrada de lápiz 387">
                  <a:extLst>
                    <a:ext uri="{FF2B5EF4-FFF2-40B4-BE49-F238E27FC236}">
                      <a16:creationId xmlns:a16="http://schemas.microsoft.com/office/drawing/2014/main" id="{FF7DB04F-3226-47C3-95B8-D2B5F59C1E51}"/>
                    </a:ext>
                  </a:extLst>
                </p14:cNvPr>
                <p14:cNvContentPartPr/>
                <p14:nvPr/>
              </p14:nvContentPartPr>
              <p14:xfrm>
                <a:off x="9391080" y="4236480"/>
                <a:ext cx="74880" cy="19440"/>
              </p14:xfrm>
            </p:contentPart>
          </mc:Choice>
          <mc:Fallback xmlns="">
            <p:pic>
              <p:nvPicPr>
                <p:cNvPr id="388" name="Entrada de lápiz 387">
                  <a:extLst>
                    <a:ext uri="{FF2B5EF4-FFF2-40B4-BE49-F238E27FC236}">
                      <a16:creationId xmlns:a16="http://schemas.microsoft.com/office/drawing/2014/main" id="{FF7DB04F-3226-47C3-95B8-D2B5F59C1E5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382080" y="4227480"/>
                  <a:ext cx="92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89" name="Entrada de lápiz 388">
                  <a:extLst>
                    <a:ext uri="{FF2B5EF4-FFF2-40B4-BE49-F238E27FC236}">
                      <a16:creationId xmlns:a16="http://schemas.microsoft.com/office/drawing/2014/main" id="{31CAEF5A-456E-4A37-828F-2247B84CCF82}"/>
                    </a:ext>
                  </a:extLst>
                </p14:cNvPr>
                <p14:cNvContentPartPr/>
                <p14:nvPr/>
              </p14:nvContentPartPr>
              <p14:xfrm>
                <a:off x="9354000" y="4187160"/>
                <a:ext cx="144720" cy="23760"/>
              </p14:xfrm>
            </p:contentPart>
          </mc:Choice>
          <mc:Fallback xmlns="">
            <p:pic>
              <p:nvPicPr>
                <p:cNvPr id="389" name="Entrada de lápiz 388">
                  <a:extLst>
                    <a:ext uri="{FF2B5EF4-FFF2-40B4-BE49-F238E27FC236}">
                      <a16:creationId xmlns:a16="http://schemas.microsoft.com/office/drawing/2014/main" id="{31CAEF5A-456E-4A37-828F-2247B84CCF8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345360" y="4178160"/>
                  <a:ext cx="1623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90" name="Entrada de lápiz 389">
                  <a:extLst>
                    <a:ext uri="{FF2B5EF4-FFF2-40B4-BE49-F238E27FC236}">
                      <a16:creationId xmlns:a16="http://schemas.microsoft.com/office/drawing/2014/main" id="{441FBAE3-11B7-42CB-BF7D-1D9E3E88A750}"/>
                    </a:ext>
                  </a:extLst>
                </p14:cNvPr>
                <p14:cNvContentPartPr/>
                <p14:nvPr/>
              </p14:nvContentPartPr>
              <p14:xfrm>
                <a:off x="9555960" y="4163040"/>
                <a:ext cx="194400" cy="119880"/>
              </p14:xfrm>
            </p:contentPart>
          </mc:Choice>
          <mc:Fallback xmlns="">
            <p:pic>
              <p:nvPicPr>
                <p:cNvPr id="390" name="Entrada de lápiz 389">
                  <a:extLst>
                    <a:ext uri="{FF2B5EF4-FFF2-40B4-BE49-F238E27FC236}">
                      <a16:creationId xmlns:a16="http://schemas.microsoft.com/office/drawing/2014/main" id="{441FBAE3-11B7-42CB-BF7D-1D9E3E88A75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546960" y="4154400"/>
                  <a:ext cx="21204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upo 392">
            <a:extLst>
              <a:ext uri="{FF2B5EF4-FFF2-40B4-BE49-F238E27FC236}">
                <a16:creationId xmlns:a16="http://schemas.microsoft.com/office/drawing/2014/main" id="{456A8887-EA66-41FE-93D2-F9D6943A245E}"/>
              </a:ext>
            </a:extLst>
          </p:cNvPr>
          <p:cNvGrpSpPr/>
          <p:nvPr/>
        </p:nvGrpSpPr>
        <p:grpSpPr>
          <a:xfrm>
            <a:off x="10129080" y="4158000"/>
            <a:ext cx="458280" cy="156240"/>
            <a:chOff x="10129080" y="4158000"/>
            <a:chExt cx="458280" cy="1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91" name="Entrada de lápiz 390">
                  <a:extLst>
                    <a:ext uri="{FF2B5EF4-FFF2-40B4-BE49-F238E27FC236}">
                      <a16:creationId xmlns:a16="http://schemas.microsoft.com/office/drawing/2014/main" id="{00C02EC3-E40B-47D2-AB8C-4F56D603D162}"/>
                    </a:ext>
                  </a:extLst>
                </p14:cNvPr>
                <p14:cNvContentPartPr/>
                <p14:nvPr/>
              </p14:nvContentPartPr>
              <p14:xfrm>
                <a:off x="10129080" y="4186800"/>
                <a:ext cx="161640" cy="103320"/>
              </p14:xfrm>
            </p:contentPart>
          </mc:Choice>
          <mc:Fallback xmlns="">
            <p:pic>
              <p:nvPicPr>
                <p:cNvPr id="391" name="Entrada de lápiz 390">
                  <a:extLst>
                    <a:ext uri="{FF2B5EF4-FFF2-40B4-BE49-F238E27FC236}">
                      <a16:creationId xmlns:a16="http://schemas.microsoft.com/office/drawing/2014/main" id="{00C02EC3-E40B-47D2-AB8C-4F56D603D162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120440" y="4177800"/>
                  <a:ext cx="179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92" name="Entrada de lápiz 391">
                  <a:extLst>
                    <a:ext uri="{FF2B5EF4-FFF2-40B4-BE49-F238E27FC236}">
                      <a16:creationId xmlns:a16="http://schemas.microsoft.com/office/drawing/2014/main" id="{9CBB8B1A-68BA-40EE-9AEE-7A5BBF050BCF}"/>
                    </a:ext>
                  </a:extLst>
                </p14:cNvPr>
                <p14:cNvContentPartPr/>
                <p14:nvPr/>
              </p14:nvContentPartPr>
              <p14:xfrm>
                <a:off x="10335360" y="4158000"/>
                <a:ext cx="252000" cy="156240"/>
              </p14:xfrm>
            </p:contentPart>
          </mc:Choice>
          <mc:Fallback xmlns="">
            <p:pic>
              <p:nvPicPr>
                <p:cNvPr id="392" name="Entrada de lápiz 391">
                  <a:extLst>
                    <a:ext uri="{FF2B5EF4-FFF2-40B4-BE49-F238E27FC236}">
                      <a16:creationId xmlns:a16="http://schemas.microsoft.com/office/drawing/2014/main" id="{9CBB8B1A-68BA-40EE-9AEE-7A5BBF050BC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326360" y="4149360"/>
                  <a:ext cx="26964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9" name="Grupo 398">
            <a:extLst>
              <a:ext uri="{FF2B5EF4-FFF2-40B4-BE49-F238E27FC236}">
                <a16:creationId xmlns:a16="http://schemas.microsoft.com/office/drawing/2014/main" id="{24A78A13-15F8-489A-9CB9-3B59567C58BA}"/>
              </a:ext>
            </a:extLst>
          </p:cNvPr>
          <p:cNvGrpSpPr/>
          <p:nvPr/>
        </p:nvGrpSpPr>
        <p:grpSpPr>
          <a:xfrm>
            <a:off x="9037920" y="2390400"/>
            <a:ext cx="3154320" cy="1542600"/>
            <a:chOff x="9037920" y="2390400"/>
            <a:chExt cx="3154320" cy="154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AFC43C6A-5ED9-4946-A82C-9EEF0DDF36F5}"/>
                    </a:ext>
                  </a:extLst>
                </p14:cNvPr>
                <p14:cNvContentPartPr/>
                <p14:nvPr/>
              </p14:nvContentPartPr>
              <p14:xfrm>
                <a:off x="9115680" y="2436840"/>
                <a:ext cx="145800" cy="16272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AFC43C6A-5ED9-4946-A82C-9EEF0DDF36F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106680" y="2427840"/>
                  <a:ext cx="163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27189374-97D7-4139-9C85-B0EAC48C6600}"/>
                    </a:ext>
                  </a:extLst>
                </p14:cNvPr>
                <p14:cNvContentPartPr/>
                <p14:nvPr/>
              </p14:nvContentPartPr>
              <p14:xfrm>
                <a:off x="9366960" y="2558160"/>
                <a:ext cx="8640" cy="11268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27189374-97D7-4139-9C85-B0EAC48C6600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357960" y="2549160"/>
                  <a:ext cx="26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DACF23D0-FC23-4779-9D12-08D809C47788}"/>
                    </a:ext>
                  </a:extLst>
                </p14:cNvPr>
                <p14:cNvContentPartPr/>
                <p14:nvPr/>
              </p14:nvContentPartPr>
              <p14:xfrm>
                <a:off x="9278040" y="2564280"/>
                <a:ext cx="178200" cy="14436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DACF23D0-FC23-4779-9D12-08D809C4778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269400" y="2555280"/>
                  <a:ext cx="195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0FC648F4-1465-40E8-AD3B-1AC51EB623F1}"/>
                    </a:ext>
                  </a:extLst>
                </p14:cNvPr>
                <p14:cNvContentPartPr/>
                <p14:nvPr/>
              </p14:nvContentPartPr>
              <p14:xfrm>
                <a:off x="9450120" y="2626560"/>
                <a:ext cx="91440" cy="105840"/>
              </p14:xfrm>
            </p:contentPart>
          </mc:Choice>
          <mc:Fallback xmlns=""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0FC648F4-1465-40E8-AD3B-1AC51EB623F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441480" y="2617920"/>
                  <a:ext cx="1090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9012C927-7E8B-45F6-9512-B8BCBFE21981}"/>
                    </a:ext>
                  </a:extLst>
                </p14:cNvPr>
                <p14:cNvContentPartPr/>
                <p14:nvPr/>
              </p14:nvContentPartPr>
              <p14:xfrm>
                <a:off x="9655680" y="2528640"/>
                <a:ext cx="112680" cy="1872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9012C927-7E8B-45F6-9512-B8BCBFE2198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646680" y="2520000"/>
                  <a:ext cx="1303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6B0536C3-D0E6-444D-BDBE-1636CD3C5FB9}"/>
                    </a:ext>
                  </a:extLst>
                </p14:cNvPr>
                <p14:cNvContentPartPr/>
                <p14:nvPr/>
              </p14:nvContentPartPr>
              <p14:xfrm>
                <a:off x="9679800" y="2589480"/>
                <a:ext cx="67320" cy="828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6B0536C3-D0E6-444D-BDBE-1636CD3C5FB9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670800" y="2580840"/>
                  <a:ext cx="849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1C198AB3-EB85-4EEE-BAD5-D3A838D51CA3}"/>
                    </a:ext>
                  </a:extLst>
                </p14:cNvPr>
                <p14:cNvContentPartPr/>
                <p14:nvPr/>
              </p14:nvContentPartPr>
              <p14:xfrm>
                <a:off x="9849000" y="2392920"/>
                <a:ext cx="189000" cy="20052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1C198AB3-EB85-4EEE-BAD5-D3A838D51CA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840000" y="2383920"/>
                  <a:ext cx="2066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0AEAF042-5485-4B5B-9899-367913F2A658}"/>
                    </a:ext>
                  </a:extLst>
                </p14:cNvPr>
                <p14:cNvContentPartPr/>
                <p14:nvPr/>
              </p14:nvContentPartPr>
              <p14:xfrm>
                <a:off x="10048800" y="2523600"/>
                <a:ext cx="101160" cy="11520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0AEAF042-5485-4B5B-9899-367913F2A65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039800" y="2514960"/>
                  <a:ext cx="1188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F66010B2-FE5B-47B8-AEDB-ADA9ED1C37D0}"/>
                    </a:ext>
                  </a:extLst>
                </p14:cNvPr>
                <p14:cNvContentPartPr/>
                <p14:nvPr/>
              </p14:nvContentPartPr>
              <p14:xfrm>
                <a:off x="10013160" y="2557440"/>
                <a:ext cx="119520" cy="7992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F66010B2-FE5B-47B8-AEDB-ADA9ED1C37D0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004160" y="2548800"/>
                  <a:ext cx="1371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171E540D-E768-46E9-AF5D-161636B35C59}"/>
                    </a:ext>
                  </a:extLst>
                </p14:cNvPr>
                <p14:cNvContentPartPr/>
                <p14:nvPr/>
              </p14:nvContentPartPr>
              <p14:xfrm>
                <a:off x="10243920" y="2581560"/>
                <a:ext cx="85680" cy="936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171E540D-E768-46E9-AF5D-161636B35C5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234920" y="2572920"/>
                  <a:ext cx="1033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AEB03668-C1CA-45CC-A4A8-81EA8948A7FC}"/>
                    </a:ext>
                  </a:extLst>
                </p14:cNvPr>
                <p14:cNvContentPartPr/>
                <p14:nvPr/>
              </p14:nvContentPartPr>
              <p14:xfrm>
                <a:off x="10436880" y="2467080"/>
                <a:ext cx="172440" cy="13716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AEB03668-C1CA-45CC-A4A8-81EA8948A7FC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428240" y="2458080"/>
                  <a:ext cx="190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74333594-639C-4502-A974-401DD040B880}"/>
                    </a:ext>
                  </a:extLst>
                </p14:cNvPr>
                <p14:cNvContentPartPr/>
                <p14:nvPr/>
              </p14:nvContentPartPr>
              <p14:xfrm>
                <a:off x="10448760" y="2469960"/>
                <a:ext cx="118800" cy="126000"/>
              </p14:xfrm>
            </p:contentPart>
          </mc:Choice>
          <mc:Fallback xmlns=""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74333594-639C-4502-A974-401DD040B88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440120" y="2460960"/>
                  <a:ext cx="136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30D622FE-677D-4B8C-8277-56A817349A87}"/>
                    </a:ext>
                  </a:extLst>
                </p14:cNvPr>
                <p14:cNvContentPartPr/>
                <p14:nvPr/>
              </p14:nvContentPartPr>
              <p14:xfrm>
                <a:off x="10660080" y="2495160"/>
                <a:ext cx="93960" cy="84600"/>
              </p14:xfrm>
            </p:contentPart>
          </mc:Choice>
          <mc:Fallback xmlns=""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30D622FE-677D-4B8C-8277-56A817349A87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651080" y="2486520"/>
                  <a:ext cx="1116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B8CD42B3-B20C-4C27-88A5-1B48731765E0}"/>
                    </a:ext>
                  </a:extLst>
                </p14:cNvPr>
                <p14:cNvContentPartPr/>
                <p14:nvPr/>
              </p14:nvContentPartPr>
              <p14:xfrm>
                <a:off x="10871040" y="2494080"/>
                <a:ext cx="130680" cy="1692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B8CD42B3-B20C-4C27-88A5-1B48731765E0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862400" y="2485440"/>
                  <a:ext cx="148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7EC193D7-F8B0-4E02-92E9-E17F466EA804}"/>
                    </a:ext>
                  </a:extLst>
                </p14:cNvPr>
                <p14:cNvContentPartPr/>
                <p14:nvPr/>
              </p14:nvContentPartPr>
              <p14:xfrm>
                <a:off x="10892280" y="2556720"/>
                <a:ext cx="72360" cy="1656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7EC193D7-F8B0-4E02-92E9-E17F466EA80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0883280" y="2547720"/>
                  <a:ext cx="90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734CD299-B391-416E-8E88-068507538BAA}"/>
                    </a:ext>
                  </a:extLst>
                </p14:cNvPr>
                <p14:cNvContentPartPr/>
                <p14:nvPr/>
              </p14:nvContentPartPr>
              <p14:xfrm>
                <a:off x="11108640" y="2390400"/>
                <a:ext cx="105480" cy="172800"/>
              </p14:xfrm>
            </p:contentPart>
          </mc:Choice>
          <mc:Fallback xmlns=""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734CD299-B391-416E-8E88-068507538BAA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100000" y="2381760"/>
                  <a:ext cx="1231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C58AAFF1-6466-41B6-B621-677F050E1910}"/>
                    </a:ext>
                  </a:extLst>
                </p14:cNvPr>
                <p14:cNvContentPartPr/>
                <p14:nvPr/>
              </p14:nvContentPartPr>
              <p14:xfrm>
                <a:off x="11268840" y="2430000"/>
                <a:ext cx="135360" cy="132840"/>
              </p14:xfrm>
            </p:contentPart>
          </mc:Choice>
          <mc:Fallback xmlns=""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C58AAFF1-6466-41B6-B621-677F050E1910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1259840" y="2421360"/>
                  <a:ext cx="153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2A0B58EC-2DBC-406D-8DC9-3E9123DC05F5}"/>
                    </a:ext>
                  </a:extLst>
                </p14:cNvPr>
                <p14:cNvContentPartPr/>
                <p14:nvPr/>
              </p14:nvContentPartPr>
              <p14:xfrm>
                <a:off x="11443080" y="2405160"/>
                <a:ext cx="182160" cy="139680"/>
              </p14:xfrm>
            </p:contentPart>
          </mc:Choice>
          <mc:Fallback xmlns=""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2A0B58EC-2DBC-406D-8DC9-3E9123DC05F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1434440" y="2396160"/>
                  <a:ext cx="199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62" name="Entrada de lápiz 361">
                  <a:extLst>
                    <a:ext uri="{FF2B5EF4-FFF2-40B4-BE49-F238E27FC236}">
                      <a16:creationId xmlns:a16="http://schemas.microsoft.com/office/drawing/2014/main" id="{4D3444E4-2F2F-4198-A707-7D0C9E3E1303}"/>
                    </a:ext>
                  </a:extLst>
                </p14:cNvPr>
                <p14:cNvContentPartPr/>
                <p14:nvPr/>
              </p14:nvContentPartPr>
              <p14:xfrm>
                <a:off x="9343560" y="3755520"/>
                <a:ext cx="29160" cy="113040"/>
              </p14:xfrm>
            </p:contentPart>
          </mc:Choice>
          <mc:Fallback xmlns="">
            <p:pic>
              <p:nvPicPr>
                <p:cNvPr id="362" name="Entrada de lápiz 361">
                  <a:extLst>
                    <a:ext uri="{FF2B5EF4-FFF2-40B4-BE49-F238E27FC236}">
                      <a16:creationId xmlns:a16="http://schemas.microsoft.com/office/drawing/2014/main" id="{4D3444E4-2F2F-4198-A707-7D0C9E3E130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334920" y="3746520"/>
                  <a:ext cx="468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63" name="Entrada de lápiz 362">
                  <a:extLst>
                    <a:ext uri="{FF2B5EF4-FFF2-40B4-BE49-F238E27FC236}">
                      <a16:creationId xmlns:a16="http://schemas.microsoft.com/office/drawing/2014/main" id="{E3299611-31CC-4E84-B89D-2614E204C089}"/>
                    </a:ext>
                  </a:extLst>
                </p14:cNvPr>
                <p14:cNvContentPartPr/>
                <p14:nvPr/>
              </p14:nvContentPartPr>
              <p14:xfrm>
                <a:off x="9225840" y="3734280"/>
                <a:ext cx="239040" cy="172440"/>
              </p14:xfrm>
            </p:contentPart>
          </mc:Choice>
          <mc:Fallback xmlns="">
            <p:pic>
              <p:nvPicPr>
                <p:cNvPr id="363" name="Entrada de lápiz 362">
                  <a:extLst>
                    <a:ext uri="{FF2B5EF4-FFF2-40B4-BE49-F238E27FC236}">
                      <a16:creationId xmlns:a16="http://schemas.microsoft.com/office/drawing/2014/main" id="{E3299611-31CC-4E84-B89D-2614E204C089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217200" y="3725640"/>
                  <a:ext cx="2566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64" name="Entrada de lápiz 363">
                  <a:extLst>
                    <a:ext uri="{FF2B5EF4-FFF2-40B4-BE49-F238E27FC236}">
                      <a16:creationId xmlns:a16="http://schemas.microsoft.com/office/drawing/2014/main" id="{A35A7FA4-B55A-4EDE-8071-C91A6906E093}"/>
                    </a:ext>
                  </a:extLst>
                </p14:cNvPr>
                <p14:cNvContentPartPr/>
                <p14:nvPr/>
              </p14:nvContentPartPr>
              <p14:xfrm>
                <a:off x="9466680" y="3746520"/>
                <a:ext cx="149400" cy="122040"/>
              </p14:xfrm>
            </p:contentPart>
          </mc:Choice>
          <mc:Fallback xmlns="">
            <p:pic>
              <p:nvPicPr>
                <p:cNvPr id="364" name="Entrada de lápiz 363">
                  <a:extLst>
                    <a:ext uri="{FF2B5EF4-FFF2-40B4-BE49-F238E27FC236}">
                      <a16:creationId xmlns:a16="http://schemas.microsoft.com/office/drawing/2014/main" id="{A35A7FA4-B55A-4EDE-8071-C91A6906E093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457680" y="3737880"/>
                  <a:ext cx="1670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65" name="Entrada de lápiz 364">
                  <a:extLst>
                    <a:ext uri="{FF2B5EF4-FFF2-40B4-BE49-F238E27FC236}">
                      <a16:creationId xmlns:a16="http://schemas.microsoft.com/office/drawing/2014/main" id="{3F8EFC3D-FC6A-4F74-B94C-E38CA53DE758}"/>
                    </a:ext>
                  </a:extLst>
                </p14:cNvPr>
                <p14:cNvContentPartPr/>
                <p14:nvPr/>
              </p14:nvContentPartPr>
              <p14:xfrm>
                <a:off x="9930360" y="3823560"/>
                <a:ext cx="26280" cy="52560"/>
              </p14:xfrm>
            </p:contentPart>
          </mc:Choice>
          <mc:Fallback xmlns="">
            <p:pic>
              <p:nvPicPr>
                <p:cNvPr id="365" name="Entrada de lápiz 364">
                  <a:extLst>
                    <a:ext uri="{FF2B5EF4-FFF2-40B4-BE49-F238E27FC236}">
                      <a16:creationId xmlns:a16="http://schemas.microsoft.com/office/drawing/2014/main" id="{3F8EFC3D-FC6A-4F74-B94C-E38CA53DE75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921720" y="3814920"/>
                  <a:ext cx="439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66" name="Entrada de lápiz 365">
                  <a:extLst>
                    <a:ext uri="{FF2B5EF4-FFF2-40B4-BE49-F238E27FC236}">
                      <a16:creationId xmlns:a16="http://schemas.microsoft.com/office/drawing/2014/main" id="{CBA5231C-109F-4CA6-B891-FC68F99643D4}"/>
                    </a:ext>
                  </a:extLst>
                </p14:cNvPr>
                <p14:cNvContentPartPr/>
                <p14:nvPr/>
              </p14:nvContentPartPr>
              <p14:xfrm>
                <a:off x="9849720" y="3790440"/>
                <a:ext cx="189000" cy="142560"/>
              </p14:xfrm>
            </p:contentPart>
          </mc:Choice>
          <mc:Fallback xmlns="">
            <p:pic>
              <p:nvPicPr>
                <p:cNvPr id="366" name="Entrada de lápiz 365">
                  <a:extLst>
                    <a:ext uri="{FF2B5EF4-FFF2-40B4-BE49-F238E27FC236}">
                      <a16:creationId xmlns:a16="http://schemas.microsoft.com/office/drawing/2014/main" id="{CBA5231C-109F-4CA6-B891-FC68F99643D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841080" y="3781440"/>
                  <a:ext cx="2066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67" name="Entrada de lápiz 366">
                  <a:extLst>
                    <a:ext uri="{FF2B5EF4-FFF2-40B4-BE49-F238E27FC236}">
                      <a16:creationId xmlns:a16="http://schemas.microsoft.com/office/drawing/2014/main" id="{2AF8D69B-D6D5-443D-8B8C-3D6710AB8AB3}"/>
                    </a:ext>
                  </a:extLst>
                </p14:cNvPr>
                <p14:cNvContentPartPr/>
                <p14:nvPr/>
              </p14:nvContentPartPr>
              <p14:xfrm>
                <a:off x="10075080" y="3800520"/>
                <a:ext cx="118080" cy="118800"/>
              </p14:xfrm>
            </p:contentPart>
          </mc:Choice>
          <mc:Fallback xmlns="">
            <p:pic>
              <p:nvPicPr>
                <p:cNvPr id="367" name="Entrada de lápiz 366">
                  <a:extLst>
                    <a:ext uri="{FF2B5EF4-FFF2-40B4-BE49-F238E27FC236}">
                      <a16:creationId xmlns:a16="http://schemas.microsoft.com/office/drawing/2014/main" id="{2AF8D69B-D6D5-443D-8B8C-3D6710AB8AB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066080" y="3791520"/>
                  <a:ext cx="135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68" name="Entrada de lápiz 367">
                  <a:extLst>
                    <a:ext uri="{FF2B5EF4-FFF2-40B4-BE49-F238E27FC236}">
                      <a16:creationId xmlns:a16="http://schemas.microsoft.com/office/drawing/2014/main" id="{612CD3FB-1C60-4550-B20A-827331054984}"/>
                    </a:ext>
                  </a:extLst>
                </p14:cNvPr>
                <p14:cNvContentPartPr/>
                <p14:nvPr/>
              </p14:nvContentPartPr>
              <p14:xfrm>
                <a:off x="10040520" y="3876480"/>
                <a:ext cx="61560" cy="12960"/>
              </p14:xfrm>
            </p:contentPart>
          </mc:Choice>
          <mc:Fallback xmlns="">
            <p:pic>
              <p:nvPicPr>
                <p:cNvPr id="368" name="Entrada de lápiz 367">
                  <a:extLst>
                    <a:ext uri="{FF2B5EF4-FFF2-40B4-BE49-F238E27FC236}">
                      <a16:creationId xmlns:a16="http://schemas.microsoft.com/office/drawing/2014/main" id="{612CD3FB-1C60-4550-B20A-82733105498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031880" y="3867840"/>
                  <a:ext cx="792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69" name="Entrada de lápiz 368">
                  <a:extLst>
                    <a:ext uri="{FF2B5EF4-FFF2-40B4-BE49-F238E27FC236}">
                      <a16:creationId xmlns:a16="http://schemas.microsoft.com/office/drawing/2014/main" id="{69CA879B-4492-47E7-A309-B24947A4917C}"/>
                    </a:ext>
                  </a:extLst>
                </p14:cNvPr>
                <p14:cNvContentPartPr/>
                <p14:nvPr/>
              </p14:nvContentPartPr>
              <p14:xfrm>
                <a:off x="10015680" y="3799080"/>
                <a:ext cx="122040" cy="42840"/>
              </p14:xfrm>
            </p:contentPart>
          </mc:Choice>
          <mc:Fallback xmlns="">
            <p:pic>
              <p:nvPicPr>
                <p:cNvPr id="369" name="Entrada de lápiz 368">
                  <a:extLst>
                    <a:ext uri="{FF2B5EF4-FFF2-40B4-BE49-F238E27FC236}">
                      <a16:creationId xmlns:a16="http://schemas.microsoft.com/office/drawing/2014/main" id="{69CA879B-4492-47E7-A309-B24947A4917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007040" y="3790440"/>
                  <a:ext cx="1396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70" name="Entrada de lápiz 369">
                  <a:extLst>
                    <a:ext uri="{FF2B5EF4-FFF2-40B4-BE49-F238E27FC236}">
                      <a16:creationId xmlns:a16="http://schemas.microsoft.com/office/drawing/2014/main" id="{96A86AD6-8148-46F6-8092-49F8C0C40C33}"/>
                    </a:ext>
                  </a:extLst>
                </p14:cNvPr>
                <p14:cNvContentPartPr/>
                <p14:nvPr/>
              </p14:nvContentPartPr>
              <p14:xfrm>
                <a:off x="10200360" y="3783600"/>
                <a:ext cx="135000" cy="140400"/>
              </p14:xfrm>
            </p:contentPart>
          </mc:Choice>
          <mc:Fallback xmlns="">
            <p:pic>
              <p:nvPicPr>
                <p:cNvPr id="370" name="Entrada de lápiz 369">
                  <a:extLst>
                    <a:ext uri="{FF2B5EF4-FFF2-40B4-BE49-F238E27FC236}">
                      <a16:creationId xmlns:a16="http://schemas.microsoft.com/office/drawing/2014/main" id="{96A86AD6-8148-46F6-8092-49F8C0C40C33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191720" y="3774600"/>
                  <a:ext cx="152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71" name="Entrada de lápiz 370">
                  <a:extLst>
                    <a:ext uri="{FF2B5EF4-FFF2-40B4-BE49-F238E27FC236}">
                      <a16:creationId xmlns:a16="http://schemas.microsoft.com/office/drawing/2014/main" id="{B6BFDAD6-60E1-4806-91FC-6A4C0D6CDB89}"/>
                    </a:ext>
                  </a:extLst>
                </p14:cNvPr>
                <p14:cNvContentPartPr/>
                <p14:nvPr/>
              </p14:nvContentPartPr>
              <p14:xfrm>
                <a:off x="10350840" y="3795480"/>
                <a:ext cx="137160" cy="123840"/>
              </p14:xfrm>
            </p:contentPart>
          </mc:Choice>
          <mc:Fallback xmlns="">
            <p:pic>
              <p:nvPicPr>
                <p:cNvPr id="371" name="Entrada de lápiz 370">
                  <a:extLst>
                    <a:ext uri="{FF2B5EF4-FFF2-40B4-BE49-F238E27FC236}">
                      <a16:creationId xmlns:a16="http://schemas.microsoft.com/office/drawing/2014/main" id="{B6BFDAD6-60E1-4806-91FC-6A4C0D6CDB89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0342200" y="3786480"/>
                  <a:ext cx="1548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72" name="Entrada de lápiz 371">
                  <a:extLst>
                    <a:ext uri="{FF2B5EF4-FFF2-40B4-BE49-F238E27FC236}">
                      <a16:creationId xmlns:a16="http://schemas.microsoft.com/office/drawing/2014/main" id="{C37B2222-D951-46B2-85CB-37985F4A7A23}"/>
                    </a:ext>
                  </a:extLst>
                </p14:cNvPr>
                <p14:cNvContentPartPr/>
                <p14:nvPr/>
              </p14:nvContentPartPr>
              <p14:xfrm>
                <a:off x="10340040" y="3868920"/>
                <a:ext cx="70920" cy="9720"/>
              </p14:xfrm>
            </p:contentPart>
          </mc:Choice>
          <mc:Fallback xmlns="">
            <p:pic>
              <p:nvPicPr>
                <p:cNvPr id="372" name="Entrada de lápiz 371">
                  <a:extLst>
                    <a:ext uri="{FF2B5EF4-FFF2-40B4-BE49-F238E27FC236}">
                      <a16:creationId xmlns:a16="http://schemas.microsoft.com/office/drawing/2014/main" id="{C37B2222-D951-46B2-85CB-37985F4A7A23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331040" y="3860280"/>
                  <a:ext cx="885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73" name="Entrada de lápiz 372">
                  <a:extLst>
                    <a:ext uri="{FF2B5EF4-FFF2-40B4-BE49-F238E27FC236}">
                      <a16:creationId xmlns:a16="http://schemas.microsoft.com/office/drawing/2014/main" id="{2FC3353D-519E-4A16-9F73-EA57762D8945}"/>
                    </a:ext>
                  </a:extLst>
                </p14:cNvPr>
                <p14:cNvContentPartPr/>
                <p14:nvPr/>
              </p14:nvContentPartPr>
              <p14:xfrm>
                <a:off x="10327440" y="3803400"/>
                <a:ext cx="119160" cy="28800"/>
              </p14:xfrm>
            </p:contentPart>
          </mc:Choice>
          <mc:Fallback xmlns="">
            <p:pic>
              <p:nvPicPr>
                <p:cNvPr id="373" name="Entrada de lápiz 372">
                  <a:extLst>
                    <a:ext uri="{FF2B5EF4-FFF2-40B4-BE49-F238E27FC236}">
                      <a16:creationId xmlns:a16="http://schemas.microsoft.com/office/drawing/2014/main" id="{2FC3353D-519E-4A16-9F73-EA57762D8945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318440" y="3794400"/>
                  <a:ext cx="136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74" name="Entrada de lápiz 373">
                  <a:extLst>
                    <a:ext uri="{FF2B5EF4-FFF2-40B4-BE49-F238E27FC236}">
                      <a16:creationId xmlns:a16="http://schemas.microsoft.com/office/drawing/2014/main" id="{864D6A19-5C90-44FA-816F-789F910EE54A}"/>
                    </a:ext>
                  </a:extLst>
                </p14:cNvPr>
                <p14:cNvContentPartPr/>
                <p14:nvPr/>
              </p14:nvContentPartPr>
              <p14:xfrm>
                <a:off x="10526160" y="3759120"/>
                <a:ext cx="144360" cy="148680"/>
              </p14:xfrm>
            </p:contentPart>
          </mc:Choice>
          <mc:Fallback xmlns="">
            <p:pic>
              <p:nvPicPr>
                <p:cNvPr id="374" name="Entrada de lápiz 373">
                  <a:extLst>
                    <a:ext uri="{FF2B5EF4-FFF2-40B4-BE49-F238E27FC236}">
                      <a16:creationId xmlns:a16="http://schemas.microsoft.com/office/drawing/2014/main" id="{864D6A19-5C90-44FA-816F-789F910EE54A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517160" y="3750480"/>
                  <a:ext cx="162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75" name="Entrada de lápiz 374">
                  <a:extLst>
                    <a:ext uri="{FF2B5EF4-FFF2-40B4-BE49-F238E27FC236}">
                      <a16:creationId xmlns:a16="http://schemas.microsoft.com/office/drawing/2014/main" id="{7D6EE0D2-6ABB-499E-872F-71045004924C}"/>
                    </a:ext>
                  </a:extLst>
                </p14:cNvPr>
                <p14:cNvContentPartPr/>
                <p14:nvPr/>
              </p14:nvContentPartPr>
              <p14:xfrm>
                <a:off x="10707960" y="3668040"/>
                <a:ext cx="109080" cy="204840"/>
              </p14:xfrm>
            </p:contentPart>
          </mc:Choice>
          <mc:Fallback xmlns="">
            <p:pic>
              <p:nvPicPr>
                <p:cNvPr id="375" name="Entrada de lápiz 374">
                  <a:extLst>
                    <a:ext uri="{FF2B5EF4-FFF2-40B4-BE49-F238E27FC236}">
                      <a16:creationId xmlns:a16="http://schemas.microsoft.com/office/drawing/2014/main" id="{7D6EE0D2-6ABB-499E-872F-71045004924C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698960" y="3659400"/>
                  <a:ext cx="1267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76" name="Entrada de lápiz 375">
                  <a:extLst>
                    <a:ext uri="{FF2B5EF4-FFF2-40B4-BE49-F238E27FC236}">
                      <a16:creationId xmlns:a16="http://schemas.microsoft.com/office/drawing/2014/main" id="{516AE4DF-357E-43AF-9B3D-9F7E203B64B6}"/>
                    </a:ext>
                  </a:extLst>
                </p14:cNvPr>
                <p14:cNvContentPartPr/>
                <p14:nvPr/>
              </p14:nvContentPartPr>
              <p14:xfrm>
                <a:off x="10828200" y="3719880"/>
                <a:ext cx="159840" cy="158040"/>
              </p14:xfrm>
            </p:contentPart>
          </mc:Choice>
          <mc:Fallback xmlns="">
            <p:pic>
              <p:nvPicPr>
                <p:cNvPr id="376" name="Entrada de lápiz 375">
                  <a:extLst>
                    <a:ext uri="{FF2B5EF4-FFF2-40B4-BE49-F238E27FC236}">
                      <a16:creationId xmlns:a16="http://schemas.microsoft.com/office/drawing/2014/main" id="{516AE4DF-357E-43AF-9B3D-9F7E203B64B6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819560" y="3710880"/>
                  <a:ext cx="177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79" name="Entrada de lápiz 378">
                  <a:extLst>
                    <a:ext uri="{FF2B5EF4-FFF2-40B4-BE49-F238E27FC236}">
                      <a16:creationId xmlns:a16="http://schemas.microsoft.com/office/drawing/2014/main" id="{7FA0593E-078B-49B1-AC0E-D9AC8C589ED4}"/>
                    </a:ext>
                  </a:extLst>
                </p14:cNvPr>
                <p14:cNvContentPartPr/>
                <p14:nvPr/>
              </p14:nvContentPartPr>
              <p14:xfrm>
                <a:off x="11246160" y="3757680"/>
                <a:ext cx="125640" cy="92160"/>
              </p14:xfrm>
            </p:contentPart>
          </mc:Choice>
          <mc:Fallback xmlns="">
            <p:pic>
              <p:nvPicPr>
                <p:cNvPr id="379" name="Entrada de lápiz 378">
                  <a:extLst>
                    <a:ext uri="{FF2B5EF4-FFF2-40B4-BE49-F238E27FC236}">
                      <a16:creationId xmlns:a16="http://schemas.microsoft.com/office/drawing/2014/main" id="{7FA0593E-078B-49B1-AC0E-D9AC8C589ED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1237160" y="3749040"/>
                  <a:ext cx="143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80" name="Entrada de lápiz 379">
                  <a:extLst>
                    <a:ext uri="{FF2B5EF4-FFF2-40B4-BE49-F238E27FC236}">
                      <a16:creationId xmlns:a16="http://schemas.microsoft.com/office/drawing/2014/main" id="{6B217DB6-05D1-4778-AB8E-BE52B6AA9A77}"/>
                    </a:ext>
                  </a:extLst>
                </p14:cNvPr>
                <p14:cNvContentPartPr/>
                <p14:nvPr/>
              </p14:nvContentPartPr>
              <p14:xfrm>
                <a:off x="11255520" y="3795120"/>
                <a:ext cx="79920" cy="28080"/>
              </p14:xfrm>
            </p:contentPart>
          </mc:Choice>
          <mc:Fallback xmlns="">
            <p:pic>
              <p:nvPicPr>
                <p:cNvPr id="380" name="Entrada de lápiz 379">
                  <a:extLst>
                    <a:ext uri="{FF2B5EF4-FFF2-40B4-BE49-F238E27FC236}">
                      <a16:creationId xmlns:a16="http://schemas.microsoft.com/office/drawing/2014/main" id="{6B217DB6-05D1-4778-AB8E-BE52B6AA9A77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1246880" y="3786480"/>
                  <a:ext cx="97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81" name="Entrada de lápiz 380">
                  <a:extLst>
                    <a:ext uri="{FF2B5EF4-FFF2-40B4-BE49-F238E27FC236}">
                      <a16:creationId xmlns:a16="http://schemas.microsoft.com/office/drawing/2014/main" id="{0BFA9B15-9A5F-43D4-B230-0974E5C8140D}"/>
                    </a:ext>
                  </a:extLst>
                </p14:cNvPr>
                <p14:cNvContentPartPr/>
                <p14:nvPr/>
              </p14:nvContentPartPr>
              <p14:xfrm>
                <a:off x="11210520" y="3733920"/>
                <a:ext cx="186840" cy="32760"/>
              </p14:xfrm>
            </p:contentPart>
          </mc:Choice>
          <mc:Fallback xmlns="">
            <p:pic>
              <p:nvPicPr>
                <p:cNvPr id="381" name="Entrada de lápiz 380">
                  <a:extLst>
                    <a:ext uri="{FF2B5EF4-FFF2-40B4-BE49-F238E27FC236}">
                      <a16:creationId xmlns:a16="http://schemas.microsoft.com/office/drawing/2014/main" id="{0BFA9B15-9A5F-43D4-B230-0974E5C8140D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1201880" y="3725280"/>
                  <a:ext cx="2044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82" name="Entrada de lápiz 381">
                  <a:extLst>
                    <a:ext uri="{FF2B5EF4-FFF2-40B4-BE49-F238E27FC236}">
                      <a16:creationId xmlns:a16="http://schemas.microsoft.com/office/drawing/2014/main" id="{4A255C33-0430-4085-AE6C-08037079C383}"/>
                    </a:ext>
                  </a:extLst>
                </p14:cNvPr>
                <p14:cNvContentPartPr/>
                <p14:nvPr/>
              </p14:nvContentPartPr>
              <p14:xfrm>
                <a:off x="11403840" y="3717360"/>
                <a:ext cx="110880" cy="116640"/>
              </p14:xfrm>
            </p:contentPart>
          </mc:Choice>
          <mc:Fallback xmlns="">
            <p:pic>
              <p:nvPicPr>
                <p:cNvPr id="382" name="Entrada de lápiz 381">
                  <a:extLst>
                    <a:ext uri="{FF2B5EF4-FFF2-40B4-BE49-F238E27FC236}">
                      <a16:creationId xmlns:a16="http://schemas.microsoft.com/office/drawing/2014/main" id="{4A255C33-0430-4085-AE6C-08037079C383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395200" y="3708720"/>
                  <a:ext cx="1285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83" name="Entrada de lápiz 382">
                  <a:extLst>
                    <a:ext uri="{FF2B5EF4-FFF2-40B4-BE49-F238E27FC236}">
                      <a16:creationId xmlns:a16="http://schemas.microsoft.com/office/drawing/2014/main" id="{88DC5B21-41B3-478E-AF07-6C09ABB589C6}"/>
                    </a:ext>
                  </a:extLst>
                </p14:cNvPr>
                <p14:cNvContentPartPr/>
                <p14:nvPr/>
              </p14:nvContentPartPr>
              <p14:xfrm>
                <a:off x="11442720" y="3705120"/>
                <a:ext cx="201240" cy="88920"/>
              </p14:xfrm>
            </p:contentPart>
          </mc:Choice>
          <mc:Fallback xmlns="">
            <p:pic>
              <p:nvPicPr>
                <p:cNvPr id="383" name="Entrada de lápiz 382">
                  <a:extLst>
                    <a:ext uri="{FF2B5EF4-FFF2-40B4-BE49-F238E27FC236}">
                      <a16:creationId xmlns:a16="http://schemas.microsoft.com/office/drawing/2014/main" id="{88DC5B21-41B3-478E-AF07-6C09ABB589C6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1433720" y="3696480"/>
                  <a:ext cx="2188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84" name="Entrada de lápiz 383">
                  <a:extLst>
                    <a:ext uri="{FF2B5EF4-FFF2-40B4-BE49-F238E27FC236}">
                      <a16:creationId xmlns:a16="http://schemas.microsoft.com/office/drawing/2014/main" id="{FE5490ED-397A-4E1B-A03F-40E330DE35C6}"/>
                    </a:ext>
                  </a:extLst>
                </p14:cNvPr>
                <p14:cNvContentPartPr/>
                <p14:nvPr/>
              </p14:nvContentPartPr>
              <p14:xfrm>
                <a:off x="11626680" y="3680640"/>
                <a:ext cx="174240" cy="127440"/>
              </p14:xfrm>
            </p:contentPart>
          </mc:Choice>
          <mc:Fallback xmlns="">
            <p:pic>
              <p:nvPicPr>
                <p:cNvPr id="384" name="Entrada de lápiz 383">
                  <a:extLst>
                    <a:ext uri="{FF2B5EF4-FFF2-40B4-BE49-F238E27FC236}">
                      <a16:creationId xmlns:a16="http://schemas.microsoft.com/office/drawing/2014/main" id="{FE5490ED-397A-4E1B-A03F-40E330DE35C6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1617680" y="3672000"/>
                  <a:ext cx="1918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85" name="Entrada de lápiz 384">
                  <a:extLst>
                    <a:ext uri="{FF2B5EF4-FFF2-40B4-BE49-F238E27FC236}">
                      <a16:creationId xmlns:a16="http://schemas.microsoft.com/office/drawing/2014/main" id="{BBA3BB83-BC21-495F-9F7C-360D187DCFA9}"/>
                    </a:ext>
                  </a:extLst>
                </p14:cNvPr>
                <p14:cNvContentPartPr/>
                <p14:nvPr/>
              </p14:nvContentPartPr>
              <p14:xfrm>
                <a:off x="11762400" y="3666600"/>
                <a:ext cx="184680" cy="167400"/>
              </p14:xfrm>
            </p:contentPart>
          </mc:Choice>
          <mc:Fallback xmlns="">
            <p:pic>
              <p:nvPicPr>
                <p:cNvPr id="385" name="Entrada de lápiz 384">
                  <a:extLst>
                    <a:ext uri="{FF2B5EF4-FFF2-40B4-BE49-F238E27FC236}">
                      <a16:creationId xmlns:a16="http://schemas.microsoft.com/office/drawing/2014/main" id="{BBA3BB83-BC21-495F-9F7C-360D187DCFA9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1753400" y="3657960"/>
                  <a:ext cx="2023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95" name="Entrada de lápiz 394">
                  <a:extLst>
                    <a:ext uri="{FF2B5EF4-FFF2-40B4-BE49-F238E27FC236}">
                      <a16:creationId xmlns:a16="http://schemas.microsoft.com/office/drawing/2014/main" id="{8D818478-02F9-4B5F-A22A-6603B65F027E}"/>
                    </a:ext>
                  </a:extLst>
                </p14:cNvPr>
                <p14:cNvContentPartPr/>
                <p14:nvPr/>
              </p14:nvContentPartPr>
              <p14:xfrm>
                <a:off x="9127560" y="2698200"/>
                <a:ext cx="2724120" cy="116640"/>
              </p14:xfrm>
            </p:contentPart>
          </mc:Choice>
          <mc:Fallback xmlns="">
            <p:pic>
              <p:nvPicPr>
                <p:cNvPr id="395" name="Entrada de lápiz 394">
                  <a:extLst>
                    <a:ext uri="{FF2B5EF4-FFF2-40B4-BE49-F238E27FC236}">
                      <a16:creationId xmlns:a16="http://schemas.microsoft.com/office/drawing/2014/main" id="{8D818478-02F9-4B5F-A22A-6603B65F027E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118920" y="2689560"/>
                  <a:ext cx="2741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96" name="Entrada de lápiz 395">
                  <a:extLst>
                    <a:ext uri="{FF2B5EF4-FFF2-40B4-BE49-F238E27FC236}">
                      <a16:creationId xmlns:a16="http://schemas.microsoft.com/office/drawing/2014/main" id="{D511C349-26EA-415E-BECA-8A45FADC87D8}"/>
                    </a:ext>
                  </a:extLst>
                </p14:cNvPr>
                <p14:cNvContentPartPr/>
                <p14:nvPr/>
              </p14:nvContentPartPr>
              <p14:xfrm>
                <a:off x="9037920" y="2842200"/>
                <a:ext cx="3087360" cy="768240"/>
              </p14:xfrm>
            </p:contentPart>
          </mc:Choice>
          <mc:Fallback xmlns="">
            <p:pic>
              <p:nvPicPr>
                <p:cNvPr id="396" name="Entrada de lápiz 395">
                  <a:extLst>
                    <a:ext uri="{FF2B5EF4-FFF2-40B4-BE49-F238E27FC236}">
                      <a16:creationId xmlns:a16="http://schemas.microsoft.com/office/drawing/2014/main" id="{D511C349-26EA-415E-BECA-8A45FADC87D8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028920" y="2833200"/>
                  <a:ext cx="3105000" cy="78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98" name="Entrada de lápiz 397">
                  <a:extLst>
                    <a:ext uri="{FF2B5EF4-FFF2-40B4-BE49-F238E27FC236}">
                      <a16:creationId xmlns:a16="http://schemas.microsoft.com/office/drawing/2014/main" id="{208F668C-2C95-419B-8B28-AD1146F96B67}"/>
                    </a:ext>
                  </a:extLst>
                </p14:cNvPr>
                <p14:cNvContentPartPr/>
                <p14:nvPr/>
              </p14:nvContentPartPr>
              <p14:xfrm>
                <a:off x="11768160" y="2702160"/>
                <a:ext cx="424080" cy="840960"/>
              </p14:xfrm>
            </p:contentPart>
          </mc:Choice>
          <mc:Fallback xmlns="">
            <p:pic>
              <p:nvPicPr>
                <p:cNvPr id="398" name="Entrada de lápiz 397">
                  <a:extLst>
                    <a:ext uri="{FF2B5EF4-FFF2-40B4-BE49-F238E27FC236}">
                      <a16:creationId xmlns:a16="http://schemas.microsoft.com/office/drawing/2014/main" id="{208F668C-2C95-419B-8B28-AD1146F96B67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1759160" y="2693520"/>
                  <a:ext cx="441720" cy="85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2" name="Grupo 401">
            <a:extLst>
              <a:ext uri="{FF2B5EF4-FFF2-40B4-BE49-F238E27FC236}">
                <a16:creationId xmlns:a16="http://schemas.microsoft.com/office/drawing/2014/main" id="{296A8998-71E1-4E9B-BFB3-2798A6E373EF}"/>
              </a:ext>
            </a:extLst>
          </p:cNvPr>
          <p:cNvGrpSpPr/>
          <p:nvPr/>
        </p:nvGrpSpPr>
        <p:grpSpPr>
          <a:xfrm>
            <a:off x="11114040" y="2619000"/>
            <a:ext cx="527040" cy="74880"/>
            <a:chOff x="11114040" y="2619000"/>
            <a:chExt cx="527040" cy="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400" name="Entrada de lápiz 399">
                  <a:extLst>
                    <a:ext uri="{FF2B5EF4-FFF2-40B4-BE49-F238E27FC236}">
                      <a16:creationId xmlns:a16="http://schemas.microsoft.com/office/drawing/2014/main" id="{E7E545FD-9593-4626-8DF2-4CA2118AE701}"/>
                    </a:ext>
                  </a:extLst>
                </p14:cNvPr>
                <p14:cNvContentPartPr/>
                <p14:nvPr/>
              </p14:nvContentPartPr>
              <p14:xfrm>
                <a:off x="11114040" y="2619000"/>
                <a:ext cx="500400" cy="54000"/>
              </p14:xfrm>
            </p:contentPart>
          </mc:Choice>
          <mc:Fallback xmlns="">
            <p:pic>
              <p:nvPicPr>
                <p:cNvPr id="400" name="Entrada de lápiz 399">
                  <a:extLst>
                    <a:ext uri="{FF2B5EF4-FFF2-40B4-BE49-F238E27FC236}">
                      <a16:creationId xmlns:a16="http://schemas.microsoft.com/office/drawing/2014/main" id="{E7E545FD-9593-4626-8DF2-4CA2118AE701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1105040" y="2610000"/>
                  <a:ext cx="5180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401" name="Entrada de lápiz 400">
                  <a:extLst>
                    <a:ext uri="{FF2B5EF4-FFF2-40B4-BE49-F238E27FC236}">
                      <a16:creationId xmlns:a16="http://schemas.microsoft.com/office/drawing/2014/main" id="{98808FE1-E843-4E07-8AEA-FFDC2CAACC5D}"/>
                    </a:ext>
                  </a:extLst>
                </p14:cNvPr>
                <p14:cNvContentPartPr/>
                <p14:nvPr/>
              </p14:nvContentPartPr>
              <p14:xfrm>
                <a:off x="11148960" y="2655000"/>
                <a:ext cx="492120" cy="38880"/>
              </p14:xfrm>
            </p:contentPart>
          </mc:Choice>
          <mc:Fallback xmlns="">
            <p:pic>
              <p:nvPicPr>
                <p:cNvPr id="401" name="Entrada de lápiz 400">
                  <a:extLst>
                    <a:ext uri="{FF2B5EF4-FFF2-40B4-BE49-F238E27FC236}">
                      <a16:creationId xmlns:a16="http://schemas.microsoft.com/office/drawing/2014/main" id="{98808FE1-E843-4E07-8AEA-FFDC2CAACC5D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1140320" y="2646000"/>
                  <a:ext cx="509760" cy="5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6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5AFD0DB3-5320-47B4-A2C5-71F424720732}"/>
                  </a:ext>
                </a:extLst>
              </p14:cNvPr>
              <p14:cNvContentPartPr/>
              <p14:nvPr/>
            </p14:nvContentPartPr>
            <p14:xfrm>
              <a:off x="-1300131" y="5269348"/>
              <a:ext cx="21960" cy="39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5AFD0DB3-5320-47B4-A2C5-71F424720732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-1308771" y="5260708"/>
                <a:ext cx="39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8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C42E42DD-0BAA-40B2-B526-520A2CD3A335}"/>
                  </a:ext>
                </a:extLst>
              </p14:cNvPr>
              <p14:cNvContentPartPr/>
              <p14:nvPr/>
            </p14:nvContentPartPr>
            <p14:xfrm>
              <a:off x="323829" y="2472868"/>
              <a:ext cx="717840" cy="7236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C42E42DD-0BAA-40B2-B526-520A2CD3A335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315189" y="2463868"/>
                <a:ext cx="7354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0">
            <p14:nvContentPartPr>
              <p14:cNvPr id="41" name="Entrada de lápiz 40">
                <a:extLst>
                  <a:ext uri="{FF2B5EF4-FFF2-40B4-BE49-F238E27FC236}">
                    <a16:creationId xmlns:a16="http://schemas.microsoft.com/office/drawing/2014/main" id="{38D186AE-C731-40F2-AA1B-F87882B45CAC}"/>
                  </a:ext>
                </a:extLst>
              </p14:cNvPr>
              <p14:cNvContentPartPr/>
              <p14:nvPr/>
            </p14:nvContentPartPr>
            <p14:xfrm>
              <a:off x="547029" y="259588"/>
              <a:ext cx="507240" cy="506160"/>
            </p14:xfrm>
          </p:contentPart>
        </mc:Choice>
        <mc:Fallback xmlns="">
          <p:pic>
            <p:nvPicPr>
              <p:cNvPr id="41" name="Entrada de lápiz 40">
                <a:extLst>
                  <a:ext uri="{FF2B5EF4-FFF2-40B4-BE49-F238E27FC236}">
                    <a16:creationId xmlns:a16="http://schemas.microsoft.com/office/drawing/2014/main" id="{38D186AE-C731-40F2-AA1B-F87882B45CAC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538029" y="250948"/>
                <a:ext cx="524880" cy="52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upo 62">
            <a:extLst>
              <a:ext uri="{FF2B5EF4-FFF2-40B4-BE49-F238E27FC236}">
                <a16:creationId xmlns:a16="http://schemas.microsoft.com/office/drawing/2014/main" id="{74DE83ED-830A-4F69-B454-9A26F3725363}"/>
              </a:ext>
            </a:extLst>
          </p:cNvPr>
          <p:cNvGrpSpPr/>
          <p:nvPr/>
        </p:nvGrpSpPr>
        <p:grpSpPr>
          <a:xfrm>
            <a:off x="3293829" y="1769428"/>
            <a:ext cx="3346560" cy="615600"/>
            <a:chOff x="3293829" y="1769428"/>
            <a:chExt cx="3346560" cy="61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C56C495D-84AA-4491-8B50-896FD53CCD96}"/>
                    </a:ext>
                  </a:extLst>
                </p14:cNvPr>
                <p14:cNvContentPartPr/>
                <p14:nvPr/>
              </p14:nvContentPartPr>
              <p14:xfrm>
                <a:off x="3293829" y="1877428"/>
                <a:ext cx="1574640" cy="50760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C56C495D-84AA-4491-8B50-896FD53CCD96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3285189" y="1868428"/>
                  <a:ext cx="159228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B61DE02B-06FA-453B-8056-47C5844F511B}"/>
                    </a:ext>
                  </a:extLst>
                </p14:cNvPr>
                <p14:cNvContentPartPr/>
                <p14:nvPr/>
              </p14:nvContentPartPr>
              <p14:xfrm>
                <a:off x="4925349" y="1769428"/>
                <a:ext cx="1715040" cy="5605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B61DE02B-06FA-453B-8056-47C5844F511B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916349" y="1760788"/>
                  <a:ext cx="1732680" cy="57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6">
            <p14:nvContentPartPr>
              <p14:cNvPr id="75" name="Entrada de lápiz 74">
                <a:extLst>
                  <a:ext uri="{FF2B5EF4-FFF2-40B4-BE49-F238E27FC236}">
                    <a16:creationId xmlns:a16="http://schemas.microsoft.com/office/drawing/2014/main" id="{F3A926AE-D93B-48F8-91AB-A594BB8DB8C0}"/>
                  </a:ext>
                </a:extLst>
              </p14:cNvPr>
              <p14:cNvContentPartPr/>
              <p14:nvPr/>
            </p14:nvContentPartPr>
            <p14:xfrm>
              <a:off x="3898629" y="2781028"/>
              <a:ext cx="90000" cy="54720"/>
            </p14:xfrm>
          </p:contentPart>
        </mc:Choice>
        <mc:Fallback xmlns="">
          <p:pic>
            <p:nvPicPr>
              <p:cNvPr id="75" name="Entrada de lápiz 74">
                <a:extLst>
                  <a:ext uri="{FF2B5EF4-FFF2-40B4-BE49-F238E27FC236}">
                    <a16:creationId xmlns:a16="http://schemas.microsoft.com/office/drawing/2014/main" id="{F3A926AE-D93B-48F8-91AB-A594BB8DB8C0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3889989" y="2772388"/>
                <a:ext cx="1076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8">
            <p14:nvContentPartPr>
              <p14:cNvPr id="77" name="Entrada de lápiz 76">
                <a:extLst>
                  <a:ext uri="{FF2B5EF4-FFF2-40B4-BE49-F238E27FC236}">
                    <a16:creationId xmlns:a16="http://schemas.microsoft.com/office/drawing/2014/main" id="{00536749-F3A5-4804-8048-30F280ABF808}"/>
                  </a:ext>
                </a:extLst>
              </p14:cNvPr>
              <p14:cNvContentPartPr/>
              <p14:nvPr/>
            </p14:nvContentPartPr>
            <p14:xfrm>
              <a:off x="2958309" y="2831068"/>
              <a:ext cx="3600" cy="9000"/>
            </p14:xfrm>
          </p:contentPart>
        </mc:Choice>
        <mc:Fallback xmlns="">
          <p:pic>
            <p:nvPicPr>
              <p:cNvPr id="77" name="Entrada de lápiz 76">
                <a:extLst>
                  <a:ext uri="{FF2B5EF4-FFF2-40B4-BE49-F238E27FC236}">
                    <a16:creationId xmlns:a16="http://schemas.microsoft.com/office/drawing/2014/main" id="{00536749-F3A5-4804-8048-30F280ABF808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2949669" y="2822428"/>
                <a:ext cx="212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0">
            <p14:nvContentPartPr>
              <p14:cNvPr id="78" name="Entrada de lápiz 77">
                <a:extLst>
                  <a:ext uri="{FF2B5EF4-FFF2-40B4-BE49-F238E27FC236}">
                    <a16:creationId xmlns:a16="http://schemas.microsoft.com/office/drawing/2014/main" id="{7FDFAAFB-7C6E-4CC8-BDCC-2B0B42587C78}"/>
                  </a:ext>
                </a:extLst>
              </p14:cNvPr>
              <p14:cNvContentPartPr/>
              <p14:nvPr/>
            </p14:nvContentPartPr>
            <p14:xfrm>
              <a:off x="2921949" y="2826388"/>
              <a:ext cx="74880" cy="82080"/>
            </p14:xfrm>
          </p:contentPart>
        </mc:Choice>
        <mc:Fallback xmlns="">
          <p:pic>
            <p:nvPicPr>
              <p:cNvPr id="78" name="Entrada de lápiz 77">
                <a:extLst>
                  <a:ext uri="{FF2B5EF4-FFF2-40B4-BE49-F238E27FC236}">
                    <a16:creationId xmlns:a16="http://schemas.microsoft.com/office/drawing/2014/main" id="{7FDFAAFB-7C6E-4CC8-BDCC-2B0B42587C78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2912949" y="2817748"/>
                <a:ext cx="9252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79" name="Entrada de lápiz 78">
                <a:extLst>
                  <a:ext uri="{FF2B5EF4-FFF2-40B4-BE49-F238E27FC236}">
                    <a16:creationId xmlns:a16="http://schemas.microsoft.com/office/drawing/2014/main" id="{D100D46D-7848-426D-AD2D-079ECA4677F0}"/>
                  </a:ext>
                </a:extLst>
              </p14:cNvPr>
              <p14:cNvContentPartPr/>
              <p14:nvPr/>
            </p14:nvContentPartPr>
            <p14:xfrm>
              <a:off x="2686149" y="585748"/>
              <a:ext cx="74520" cy="59760"/>
            </p14:xfrm>
          </p:contentPart>
        </mc:Choice>
        <mc:Fallback xmlns="">
          <p:pic>
            <p:nvPicPr>
              <p:cNvPr id="79" name="Entrada de lápiz 78">
                <a:extLst>
                  <a:ext uri="{FF2B5EF4-FFF2-40B4-BE49-F238E27FC236}">
                    <a16:creationId xmlns:a16="http://schemas.microsoft.com/office/drawing/2014/main" id="{D100D46D-7848-426D-AD2D-079ECA4677F0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2677509" y="577108"/>
                <a:ext cx="92160" cy="7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upo 86">
            <a:extLst>
              <a:ext uri="{FF2B5EF4-FFF2-40B4-BE49-F238E27FC236}">
                <a16:creationId xmlns:a16="http://schemas.microsoft.com/office/drawing/2014/main" id="{6FF492AC-434E-49CC-8616-3D5ABD94ADB8}"/>
              </a:ext>
            </a:extLst>
          </p:cNvPr>
          <p:cNvGrpSpPr/>
          <p:nvPr/>
        </p:nvGrpSpPr>
        <p:grpSpPr>
          <a:xfrm>
            <a:off x="8898669" y="1574668"/>
            <a:ext cx="1397160" cy="718200"/>
            <a:chOff x="8898669" y="1574668"/>
            <a:chExt cx="1397160" cy="71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AC3654EE-8BFB-4A65-B59B-4E88E361F1A4}"/>
                    </a:ext>
                  </a:extLst>
                </p14:cNvPr>
                <p14:cNvContentPartPr/>
                <p14:nvPr/>
              </p14:nvContentPartPr>
              <p14:xfrm>
                <a:off x="8935029" y="1621468"/>
                <a:ext cx="1182960" cy="5364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AC3654EE-8BFB-4A65-B59B-4E88E361F1A4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8926389" y="1612828"/>
                  <a:ext cx="1200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BC7B918C-FC86-4E76-A142-A61D679136F2}"/>
                    </a:ext>
                  </a:extLst>
                </p14:cNvPr>
                <p14:cNvContentPartPr/>
                <p14:nvPr/>
              </p14:nvContentPartPr>
              <p14:xfrm>
                <a:off x="8898669" y="1678348"/>
                <a:ext cx="1397160" cy="61452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BC7B918C-FC86-4E76-A142-A61D679136F2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890029" y="1669348"/>
                  <a:ext cx="141480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A84A1E5D-BDD1-4A28-87AF-EEE6A9CAE4AE}"/>
                    </a:ext>
                  </a:extLst>
                </p14:cNvPr>
                <p14:cNvContentPartPr/>
                <p14:nvPr/>
              </p14:nvContentPartPr>
              <p14:xfrm>
                <a:off x="10177029" y="1574668"/>
                <a:ext cx="33480" cy="57564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A84A1E5D-BDD1-4A28-87AF-EEE6A9CAE4AE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0168029" y="1565668"/>
                  <a:ext cx="51120" cy="59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106" name="Entrada de lápiz 105">
                <a:extLst>
                  <a:ext uri="{FF2B5EF4-FFF2-40B4-BE49-F238E27FC236}">
                    <a16:creationId xmlns:a16="http://schemas.microsoft.com/office/drawing/2014/main" id="{C749262F-A031-4505-B955-22E5E8B37304}"/>
                  </a:ext>
                </a:extLst>
              </p14:cNvPr>
              <p14:cNvContentPartPr/>
              <p14:nvPr/>
            </p14:nvContentPartPr>
            <p14:xfrm>
              <a:off x="2958669" y="3032308"/>
              <a:ext cx="61920" cy="30600"/>
            </p14:xfrm>
          </p:contentPart>
        </mc:Choice>
        <mc:Fallback xmlns="">
          <p:pic>
            <p:nvPicPr>
              <p:cNvPr id="106" name="Entrada de lápiz 105">
                <a:extLst>
                  <a:ext uri="{FF2B5EF4-FFF2-40B4-BE49-F238E27FC236}">
                    <a16:creationId xmlns:a16="http://schemas.microsoft.com/office/drawing/2014/main" id="{C749262F-A031-4505-B955-22E5E8B37304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2949669" y="3023308"/>
                <a:ext cx="79560" cy="4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upo 107">
            <a:extLst>
              <a:ext uri="{FF2B5EF4-FFF2-40B4-BE49-F238E27FC236}">
                <a16:creationId xmlns:a16="http://schemas.microsoft.com/office/drawing/2014/main" id="{55434784-2154-4F2A-8D49-A1BF7E328ED9}"/>
              </a:ext>
            </a:extLst>
          </p:cNvPr>
          <p:cNvGrpSpPr/>
          <p:nvPr/>
        </p:nvGrpSpPr>
        <p:grpSpPr>
          <a:xfrm>
            <a:off x="2965509" y="2807308"/>
            <a:ext cx="1107000" cy="609120"/>
            <a:chOff x="2965509" y="2807308"/>
            <a:chExt cx="1107000" cy="60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A6A6A5E6-38F0-4B95-ABEE-93208AE29CE7}"/>
                    </a:ext>
                  </a:extLst>
                </p14:cNvPr>
                <p14:cNvContentPartPr/>
                <p14:nvPr/>
              </p14:nvContentPartPr>
              <p14:xfrm>
                <a:off x="3492909" y="2826028"/>
                <a:ext cx="25920" cy="2088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A6A6A5E6-38F0-4B95-ABEE-93208AE29CE7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483909" y="2817388"/>
                  <a:ext cx="435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9B9AC7E9-9F0F-4BBF-A1C5-DD6D0E1B38DF}"/>
                    </a:ext>
                  </a:extLst>
                </p14:cNvPr>
                <p14:cNvContentPartPr/>
                <p14:nvPr/>
              </p14:nvContentPartPr>
              <p14:xfrm>
                <a:off x="3923829" y="2807308"/>
                <a:ext cx="53640" cy="1296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9B9AC7E9-9F0F-4BBF-A1C5-DD6D0E1B38DF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3914829" y="2798668"/>
                  <a:ext cx="712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7D69418D-7461-48EB-B254-03852FCFA765}"/>
                    </a:ext>
                  </a:extLst>
                </p14:cNvPr>
                <p14:cNvContentPartPr/>
                <p14:nvPr/>
              </p14:nvContentPartPr>
              <p14:xfrm>
                <a:off x="2965509" y="3054628"/>
                <a:ext cx="64800" cy="3528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7D69418D-7461-48EB-B254-03852FCFA765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956509" y="3045988"/>
                  <a:ext cx="82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895CE240-536F-4010-8D1F-0B3FE6631750}"/>
                    </a:ext>
                  </a:extLst>
                </p14:cNvPr>
                <p14:cNvContentPartPr/>
                <p14:nvPr/>
              </p14:nvContentPartPr>
              <p14:xfrm>
                <a:off x="3020229" y="3380788"/>
                <a:ext cx="40680" cy="2448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895CE240-536F-4010-8D1F-0B3FE6631750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3011589" y="3372148"/>
                  <a:ext cx="583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3573249D-469D-40C5-8F74-840397EAF24C}"/>
                    </a:ext>
                  </a:extLst>
                </p14:cNvPr>
                <p14:cNvContentPartPr/>
                <p14:nvPr/>
              </p14:nvContentPartPr>
              <p14:xfrm>
                <a:off x="3167109" y="3030868"/>
                <a:ext cx="142920" cy="24660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3573249D-469D-40C5-8F74-840397EAF24C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3158109" y="3022228"/>
                  <a:ext cx="1605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223AEE16-AA2E-47E5-837D-FF7F804DE2B5}"/>
                    </a:ext>
                  </a:extLst>
                </p14:cNvPr>
                <p14:cNvContentPartPr/>
                <p14:nvPr/>
              </p14:nvContentPartPr>
              <p14:xfrm>
                <a:off x="3188709" y="3238228"/>
                <a:ext cx="14040" cy="7596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223AEE16-AA2E-47E5-837D-FF7F804DE2B5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3179709" y="3229228"/>
                  <a:ext cx="31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124A7D94-B6FD-4BC4-B2FE-52324F5616BF}"/>
                    </a:ext>
                  </a:extLst>
                </p14:cNvPr>
                <p14:cNvContentPartPr/>
                <p14:nvPr/>
              </p14:nvContentPartPr>
              <p14:xfrm>
                <a:off x="3156669" y="3250828"/>
                <a:ext cx="107280" cy="8496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124A7D94-B6FD-4BC4-B2FE-52324F5616BF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148029" y="3241828"/>
                  <a:ext cx="124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E2D4F368-E495-45B9-AD76-AFB51D3D4C39}"/>
                    </a:ext>
                  </a:extLst>
                </p14:cNvPr>
                <p14:cNvContentPartPr/>
                <p14:nvPr/>
              </p14:nvContentPartPr>
              <p14:xfrm>
                <a:off x="3339909" y="3177388"/>
                <a:ext cx="83160" cy="14472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E2D4F368-E495-45B9-AD76-AFB51D3D4C39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331269" y="3168748"/>
                  <a:ext cx="1008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08231F14-1E0D-4599-A18A-E85D64ABE4FE}"/>
                    </a:ext>
                  </a:extLst>
                </p14:cNvPr>
                <p14:cNvContentPartPr/>
                <p14:nvPr/>
              </p14:nvContentPartPr>
              <p14:xfrm>
                <a:off x="3455469" y="3289348"/>
                <a:ext cx="5040" cy="4896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08231F14-1E0D-4599-A18A-E85D64ABE4FE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3446469" y="3280708"/>
                  <a:ext cx="226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EB900C2B-769A-448C-9CB3-607504B8C0F5}"/>
                    </a:ext>
                  </a:extLst>
                </p14:cNvPr>
                <p14:cNvContentPartPr/>
                <p14:nvPr/>
              </p14:nvContentPartPr>
              <p14:xfrm>
                <a:off x="3396069" y="3283588"/>
                <a:ext cx="109080" cy="7164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EB900C2B-769A-448C-9CB3-607504B8C0F5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3387069" y="3274948"/>
                  <a:ext cx="1267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D2FDF26B-F3DD-48FC-9FB2-D9AE478B4790}"/>
                    </a:ext>
                  </a:extLst>
                </p14:cNvPr>
                <p14:cNvContentPartPr/>
                <p14:nvPr/>
              </p14:nvContentPartPr>
              <p14:xfrm>
                <a:off x="3510909" y="3307708"/>
                <a:ext cx="87840" cy="7776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D2FDF26B-F3DD-48FC-9FB2-D9AE478B4790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02269" y="3298708"/>
                  <a:ext cx="1054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97B149C5-F79C-4722-B9F6-DC2C56CC1A32}"/>
                    </a:ext>
                  </a:extLst>
                </p14:cNvPr>
                <p14:cNvContentPartPr/>
                <p14:nvPr/>
              </p14:nvContentPartPr>
              <p14:xfrm>
                <a:off x="3539349" y="2910268"/>
                <a:ext cx="263520" cy="7092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97B149C5-F79C-4722-B9F6-DC2C56CC1A32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530349" y="2901268"/>
                  <a:ext cx="2811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49D94E3D-A0E1-4789-A2A5-5729B2AF2DF9}"/>
                    </a:ext>
                  </a:extLst>
                </p14:cNvPr>
                <p14:cNvContentPartPr/>
                <p14:nvPr/>
              </p14:nvContentPartPr>
              <p14:xfrm>
                <a:off x="3750309" y="2913508"/>
                <a:ext cx="63720" cy="8712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49D94E3D-A0E1-4789-A2A5-5729B2AF2DF9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3741669" y="2904868"/>
                  <a:ext cx="81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35D0AC66-F1DD-4E3C-AD5D-AA916F7EDAA3}"/>
                    </a:ext>
                  </a:extLst>
                </p14:cNvPr>
                <p14:cNvContentPartPr/>
                <p14:nvPr/>
              </p14:nvContentPartPr>
              <p14:xfrm>
                <a:off x="3763989" y="3039148"/>
                <a:ext cx="85320" cy="11340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35D0AC66-F1DD-4E3C-AD5D-AA916F7EDAA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3754989" y="3030148"/>
                  <a:ext cx="1029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B6DD5064-F6BA-4B7A-8628-D8067ACCA0F0}"/>
                    </a:ext>
                  </a:extLst>
                </p14:cNvPr>
                <p14:cNvContentPartPr/>
                <p14:nvPr/>
              </p14:nvContentPartPr>
              <p14:xfrm>
                <a:off x="3885669" y="3132388"/>
                <a:ext cx="17280" cy="6768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B6DD5064-F6BA-4B7A-8628-D8067ACCA0F0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3876669" y="3123748"/>
                  <a:ext cx="34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94BC6615-0FB6-4BE2-8402-452394F349BB}"/>
                    </a:ext>
                  </a:extLst>
                </p14:cNvPr>
                <p14:cNvContentPartPr/>
                <p14:nvPr/>
              </p14:nvContentPartPr>
              <p14:xfrm>
                <a:off x="3845349" y="3143548"/>
                <a:ext cx="113040" cy="7308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94BC6615-0FB6-4BE2-8402-452394F349BB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3836709" y="3134908"/>
                  <a:ext cx="130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4AA78CE2-10D2-4ABB-AFC0-25CE5DC65AF4}"/>
                    </a:ext>
                  </a:extLst>
                </p14:cNvPr>
                <p14:cNvContentPartPr/>
                <p14:nvPr/>
              </p14:nvContentPartPr>
              <p14:xfrm>
                <a:off x="3992589" y="3174148"/>
                <a:ext cx="79920" cy="8388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4AA78CE2-10D2-4ABB-AFC0-25CE5DC65AF4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3983949" y="3165148"/>
                  <a:ext cx="97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301AB320-B9A8-41CF-A607-107A84ACDDEF}"/>
                    </a:ext>
                  </a:extLst>
                </p14:cNvPr>
                <p14:cNvContentPartPr/>
                <p14:nvPr/>
              </p14:nvContentPartPr>
              <p14:xfrm>
                <a:off x="2988909" y="3382228"/>
                <a:ext cx="51480" cy="3420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301AB320-B9A8-41CF-A607-107A84ACDDEF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2979909" y="3373228"/>
                  <a:ext cx="6912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577AD1C1-40FD-4BCF-AB6F-CD0BAE55C223}"/>
              </a:ext>
            </a:extLst>
          </p:cNvPr>
          <p:cNvGrpSpPr/>
          <p:nvPr/>
        </p:nvGrpSpPr>
        <p:grpSpPr>
          <a:xfrm>
            <a:off x="8587269" y="2594548"/>
            <a:ext cx="298080" cy="137160"/>
            <a:chOff x="8587269" y="2594548"/>
            <a:chExt cx="29808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7473ACE7-811B-4192-9AFD-FFDC3AD50F71}"/>
                    </a:ext>
                  </a:extLst>
                </p14:cNvPr>
                <p14:cNvContentPartPr/>
                <p14:nvPr/>
              </p14:nvContentPartPr>
              <p14:xfrm>
                <a:off x="8587269" y="2625508"/>
                <a:ext cx="231480" cy="2412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7473ACE7-811B-4192-9AFD-FFDC3AD50F71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8578629" y="2616868"/>
                  <a:ext cx="249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467B6970-1670-4910-BFDC-59FA5A3D5480}"/>
                    </a:ext>
                  </a:extLst>
                </p14:cNvPr>
                <p14:cNvContentPartPr/>
                <p14:nvPr/>
              </p14:nvContentPartPr>
              <p14:xfrm>
                <a:off x="8779149" y="2594548"/>
                <a:ext cx="106200" cy="13716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467B6970-1670-4910-BFDC-59FA5A3D5480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8770149" y="2585908"/>
                  <a:ext cx="12384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upo 116">
            <a:extLst>
              <a:ext uri="{FF2B5EF4-FFF2-40B4-BE49-F238E27FC236}">
                <a16:creationId xmlns:a16="http://schemas.microsoft.com/office/drawing/2014/main" id="{1661635A-5E23-4491-9EF3-9265B3C73BF2}"/>
              </a:ext>
            </a:extLst>
          </p:cNvPr>
          <p:cNvGrpSpPr/>
          <p:nvPr/>
        </p:nvGrpSpPr>
        <p:grpSpPr>
          <a:xfrm>
            <a:off x="8492949" y="3145708"/>
            <a:ext cx="395280" cy="252360"/>
            <a:chOff x="8492949" y="3145708"/>
            <a:chExt cx="39528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272F303B-232C-44AD-B0D5-DD55F0A17099}"/>
                    </a:ext>
                  </a:extLst>
                </p14:cNvPr>
                <p14:cNvContentPartPr/>
                <p14:nvPr/>
              </p14:nvContentPartPr>
              <p14:xfrm>
                <a:off x="8729469" y="3198628"/>
                <a:ext cx="120240" cy="19404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272F303B-232C-44AD-B0D5-DD55F0A17099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8720829" y="3189988"/>
                  <a:ext cx="1378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E69BF93E-9F4A-4639-ABA7-A4D2689835CE}"/>
                    </a:ext>
                  </a:extLst>
                </p14:cNvPr>
                <p14:cNvContentPartPr/>
                <p14:nvPr/>
              </p14:nvContentPartPr>
              <p14:xfrm>
                <a:off x="8690949" y="3145708"/>
                <a:ext cx="51840" cy="25236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E69BF93E-9F4A-4639-ABA7-A4D2689835CE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8682309" y="3136708"/>
                  <a:ext cx="694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605454F2-3CB0-4AEB-B176-1E053A611CD4}"/>
                    </a:ext>
                  </a:extLst>
                </p14:cNvPr>
                <p14:cNvContentPartPr/>
                <p14:nvPr/>
              </p14:nvContentPartPr>
              <p14:xfrm>
                <a:off x="8492949" y="3295108"/>
                <a:ext cx="395280" cy="1908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605454F2-3CB0-4AEB-B176-1E053A611CD4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8483949" y="3286468"/>
                  <a:ext cx="41292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09898D83-C5E5-4AA3-9D1C-475E4A1D2CE8}"/>
              </a:ext>
            </a:extLst>
          </p:cNvPr>
          <p:cNvGrpSpPr/>
          <p:nvPr/>
        </p:nvGrpSpPr>
        <p:grpSpPr>
          <a:xfrm>
            <a:off x="8687349" y="3858868"/>
            <a:ext cx="393480" cy="150840"/>
            <a:chOff x="8687349" y="3858868"/>
            <a:chExt cx="39348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E499DB1F-F827-45C9-8AB0-F3F03817AB22}"/>
                    </a:ext>
                  </a:extLst>
                </p14:cNvPr>
                <p14:cNvContentPartPr/>
                <p14:nvPr/>
              </p14:nvContentPartPr>
              <p14:xfrm>
                <a:off x="8687349" y="3921148"/>
                <a:ext cx="275040" cy="864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E499DB1F-F827-45C9-8AB0-F3F03817AB22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8678709" y="3912148"/>
                  <a:ext cx="2926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07A49C6B-232E-4CE6-BF76-C07214265BBB}"/>
                    </a:ext>
                  </a:extLst>
                </p14:cNvPr>
                <p14:cNvContentPartPr/>
                <p14:nvPr/>
              </p14:nvContentPartPr>
              <p14:xfrm>
                <a:off x="8930709" y="3858868"/>
                <a:ext cx="150120" cy="15084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07A49C6B-232E-4CE6-BF76-C07214265BBB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8922069" y="3850228"/>
                  <a:ext cx="16776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upo 122">
            <a:extLst>
              <a:ext uri="{FF2B5EF4-FFF2-40B4-BE49-F238E27FC236}">
                <a16:creationId xmlns:a16="http://schemas.microsoft.com/office/drawing/2014/main" id="{38AFAA62-4A27-4EDB-A458-AF727C3A8A34}"/>
              </a:ext>
            </a:extLst>
          </p:cNvPr>
          <p:cNvGrpSpPr/>
          <p:nvPr/>
        </p:nvGrpSpPr>
        <p:grpSpPr>
          <a:xfrm>
            <a:off x="10088109" y="4489228"/>
            <a:ext cx="716040" cy="138960"/>
            <a:chOff x="10088109" y="4489228"/>
            <a:chExt cx="716040" cy="13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7D1836CA-DE40-4504-8797-2962B7FE2AEB}"/>
                    </a:ext>
                  </a:extLst>
                </p14:cNvPr>
                <p14:cNvContentPartPr/>
                <p14:nvPr/>
              </p14:nvContentPartPr>
              <p14:xfrm>
                <a:off x="10088109" y="4489228"/>
                <a:ext cx="596880" cy="5220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7D1836CA-DE40-4504-8797-2962B7FE2AEB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0079469" y="4480228"/>
                  <a:ext cx="6145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CBDC306A-D244-48CE-A139-A0E1DF12E046}"/>
                    </a:ext>
                  </a:extLst>
                </p14:cNvPr>
                <p14:cNvContentPartPr/>
                <p14:nvPr/>
              </p14:nvContentPartPr>
              <p14:xfrm>
                <a:off x="10103949" y="4586068"/>
                <a:ext cx="700200" cy="4212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CBDC306A-D244-48CE-A139-A0E1DF12E046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0095309" y="4577068"/>
                  <a:ext cx="71784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upo 144">
            <a:extLst>
              <a:ext uri="{FF2B5EF4-FFF2-40B4-BE49-F238E27FC236}">
                <a16:creationId xmlns:a16="http://schemas.microsoft.com/office/drawing/2014/main" id="{3F55ED7E-65C1-4047-93C8-12F0673DC4B7}"/>
              </a:ext>
            </a:extLst>
          </p:cNvPr>
          <p:cNvGrpSpPr/>
          <p:nvPr/>
        </p:nvGrpSpPr>
        <p:grpSpPr>
          <a:xfrm>
            <a:off x="1533789" y="4213828"/>
            <a:ext cx="2954160" cy="1058760"/>
            <a:chOff x="1533789" y="4213828"/>
            <a:chExt cx="2954160" cy="105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51600703-392E-41A5-B751-FFD174527DEA}"/>
                    </a:ext>
                  </a:extLst>
                </p14:cNvPr>
                <p14:cNvContentPartPr/>
                <p14:nvPr/>
              </p14:nvContentPartPr>
              <p14:xfrm>
                <a:off x="1616949" y="4409668"/>
                <a:ext cx="34560" cy="30924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51600703-392E-41A5-B751-FFD174527DEA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607949" y="4400668"/>
                  <a:ext cx="522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2049ECEE-1201-4888-B389-620FD9379BD9}"/>
                    </a:ext>
                  </a:extLst>
                </p14:cNvPr>
                <p14:cNvContentPartPr/>
                <p14:nvPr/>
              </p14:nvContentPartPr>
              <p14:xfrm>
                <a:off x="1533789" y="4528108"/>
                <a:ext cx="188640" cy="19044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2049ECEE-1201-4888-B389-620FD9379BD9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525149" y="4519468"/>
                  <a:ext cx="2062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97EB8E36-1C81-4520-8838-7F9A239D853D}"/>
                    </a:ext>
                  </a:extLst>
                </p14:cNvPr>
                <p14:cNvContentPartPr/>
                <p14:nvPr/>
              </p14:nvContentPartPr>
              <p14:xfrm>
                <a:off x="1814949" y="4557988"/>
                <a:ext cx="22320" cy="11520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97EB8E36-1C81-4520-8838-7F9A239D853D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1806309" y="4549348"/>
                  <a:ext cx="39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298BBB32-BFE1-4859-881D-206AA70C667F}"/>
                    </a:ext>
                  </a:extLst>
                </p14:cNvPr>
                <p14:cNvContentPartPr/>
                <p14:nvPr/>
              </p14:nvContentPartPr>
              <p14:xfrm>
                <a:off x="1707309" y="4432348"/>
                <a:ext cx="332280" cy="22644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298BBB32-BFE1-4859-881D-206AA70C667F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698309" y="4423348"/>
                  <a:ext cx="3499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F8C32DF7-44D9-435E-B151-AED1C5C87084}"/>
                    </a:ext>
                  </a:extLst>
                </p14:cNvPr>
                <p14:cNvContentPartPr/>
                <p14:nvPr/>
              </p14:nvContentPartPr>
              <p14:xfrm>
                <a:off x="1908549" y="4432708"/>
                <a:ext cx="139680" cy="12204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F8C32DF7-44D9-435E-B151-AED1C5C87084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899909" y="4424068"/>
                  <a:ext cx="157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9827604E-5ED6-43E2-822F-B99873EC6CCA}"/>
                    </a:ext>
                  </a:extLst>
                </p14:cNvPr>
                <p14:cNvContentPartPr/>
                <p14:nvPr/>
              </p14:nvContentPartPr>
              <p14:xfrm>
                <a:off x="2075949" y="4479508"/>
                <a:ext cx="169560" cy="12744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9827604E-5ED6-43E2-822F-B99873EC6CCA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2066949" y="4470868"/>
                  <a:ext cx="187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4218077C-E70F-4C3D-9299-BEADA4E57A01}"/>
                    </a:ext>
                  </a:extLst>
                </p14:cNvPr>
                <p14:cNvContentPartPr/>
                <p14:nvPr/>
              </p14:nvContentPartPr>
              <p14:xfrm>
                <a:off x="2142549" y="4294468"/>
                <a:ext cx="227520" cy="28332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4218077C-E70F-4C3D-9299-BEADA4E57A01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2133909" y="4285828"/>
                  <a:ext cx="2451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8E24F9ED-A18E-48D6-A6C5-FD4F8CD9E8CA}"/>
                    </a:ext>
                  </a:extLst>
                </p14:cNvPr>
                <p14:cNvContentPartPr/>
                <p14:nvPr/>
              </p14:nvContentPartPr>
              <p14:xfrm>
                <a:off x="2232189" y="4418668"/>
                <a:ext cx="227520" cy="7452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8E24F9ED-A18E-48D6-A6C5-FD4F8CD9E8CA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2223549" y="4410028"/>
                  <a:ext cx="245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04868933-BB94-49AC-A79D-C2AB69E282CD}"/>
                    </a:ext>
                  </a:extLst>
                </p14:cNvPr>
                <p14:cNvContentPartPr/>
                <p14:nvPr/>
              </p14:nvContentPartPr>
              <p14:xfrm>
                <a:off x="2471589" y="4384108"/>
                <a:ext cx="163800" cy="23868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04868933-BB94-49AC-A79D-C2AB69E282CD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2462589" y="4375108"/>
                  <a:ext cx="1814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4C63AD5D-9884-4B24-BCB4-29988FA4F9B9}"/>
                    </a:ext>
                  </a:extLst>
                </p14:cNvPr>
                <p14:cNvContentPartPr/>
                <p14:nvPr/>
              </p14:nvContentPartPr>
              <p14:xfrm>
                <a:off x="2446749" y="4454668"/>
                <a:ext cx="173880" cy="5400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4C63AD5D-9884-4B24-BCB4-29988FA4F9B9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2438109" y="4445668"/>
                  <a:ext cx="1915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64723720-DA54-422F-8E1C-D67396404213}"/>
                    </a:ext>
                  </a:extLst>
                </p14:cNvPr>
                <p14:cNvContentPartPr/>
                <p14:nvPr/>
              </p14:nvContentPartPr>
              <p14:xfrm>
                <a:off x="2653749" y="4302388"/>
                <a:ext cx="178920" cy="32796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64723720-DA54-422F-8E1C-D67396404213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2644749" y="4293388"/>
                  <a:ext cx="1965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43EF47F0-9ECE-4CA3-B0CC-381FBD906E10}"/>
                    </a:ext>
                  </a:extLst>
                </p14:cNvPr>
                <p14:cNvContentPartPr/>
                <p14:nvPr/>
              </p14:nvContentPartPr>
              <p14:xfrm>
                <a:off x="2921949" y="4322908"/>
                <a:ext cx="163080" cy="23580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43EF47F0-9ECE-4CA3-B0CC-381FBD906E10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2913309" y="4314268"/>
                  <a:ext cx="1807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4E937698-7899-4F31-A09F-E63F6B139BCF}"/>
                    </a:ext>
                  </a:extLst>
                </p14:cNvPr>
                <p14:cNvContentPartPr/>
                <p14:nvPr/>
              </p14:nvContentPartPr>
              <p14:xfrm>
                <a:off x="3347829" y="4294108"/>
                <a:ext cx="260640" cy="20844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4E937698-7899-4F31-A09F-E63F6B139BCF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3338829" y="4285108"/>
                  <a:ext cx="2782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E98061C9-C3A5-454D-A3BC-1C914590608C}"/>
                    </a:ext>
                  </a:extLst>
                </p14:cNvPr>
                <p14:cNvContentPartPr/>
                <p14:nvPr/>
              </p14:nvContentPartPr>
              <p14:xfrm>
                <a:off x="3407229" y="4379428"/>
                <a:ext cx="226440" cy="9540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E98061C9-C3A5-454D-A3BC-1C914590608C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3398589" y="4370428"/>
                  <a:ext cx="2440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2093BDB2-E8EE-4F13-AA0F-553080FE04DB}"/>
                    </a:ext>
                  </a:extLst>
                </p14:cNvPr>
                <p14:cNvContentPartPr/>
                <p14:nvPr/>
              </p14:nvContentPartPr>
              <p14:xfrm>
                <a:off x="3666789" y="4323988"/>
                <a:ext cx="200520" cy="17280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2093BDB2-E8EE-4F13-AA0F-553080FE04DB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3657789" y="4314988"/>
                  <a:ext cx="2181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250FE789-F813-4288-84EA-1824C7947158}"/>
                    </a:ext>
                  </a:extLst>
                </p14:cNvPr>
                <p14:cNvContentPartPr/>
                <p14:nvPr/>
              </p14:nvContentPartPr>
              <p14:xfrm>
                <a:off x="3857229" y="4278988"/>
                <a:ext cx="181080" cy="18936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250FE789-F813-4288-84EA-1824C7947158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3848229" y="4270348"/>
                  <a:ext cx="1987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F155207D-9D54-414D-AD1C-174C643DE1E6}"/>
                    </a:ext>
                  </a:extLst>
                </p14:cNvPr>
                <p14:cNvContentPartPr/>
                <p14:nvPr/>
              </p14:nvContentPartPr>
              <p14:xfrm>
                <a:off x="4032909" y="4280788"/>
                <a:ext cx="141840" cy="19944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F155207D-9D54-414D-AD1C-174C643DE1E6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4023909" y="4271788"/>
                  <a:ext cx="1594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E01F3042-87AF-4433-AB1A-CD754283C0C6}"/>
                    </a:ext>
                  </a:extLst>
                </p14:cNvPr>
                <p14:cNvContentPartPr/>
                <p14:nvPr/>
              </p14:nvContentPartPr>
              <p14:xfrm>
                <a:off x="4217229" y="4213828"/>
                <a:ext cx="270720" cy="20988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E01F3042-87AF-4433-AB1A-CD754283C0C6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4208229" y="4204828"/>
                  <a:ext cx="2883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1D021CF5-6830-4128-95AB-2623293904D9}"/>
                    </a:ext>
                  </a:extLst>
                </p14:cNvPr>
                <p14:cNvContentPartPr/>
                <p14:nvPr/>
              </p14:nvContentPartPr>
              <p14:xfrm>
                <a:off x="1882269" y="4640068"/>
                <a:ext cx="2194200" cy="57636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1D021CF5-6830-4128-95AB-2623293904D9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873269" y="4631068"/>
                  <a:ext cx="221184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86773AB5-0F15-452C-9950-0047D6738FD5}"/>
                    </a:ext>
                  </a:extLst>
                </p14:cNvPr>
                <p14:cNvContentPartPr/>
                <p14:nvPr/>
              </p14:nvContentPartPr>
              <p14:xfrm>
                <a:off x="2251989" y="4704868"/>
                <a:ext cx="1964160" cy="56772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86773AB5-0F15-452C-9950-0047D6738FD5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2243349" y="4695868"/>
                  <a:ext cx="1981800" cy="585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98991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AF48BC4B-F93F-4F11-8766-60D3007EB149}"/>
              </a:ext>
            </a:extLst>
          </p:cNvPr>
          <p:cNvGrpSpPr/>
          <p:nvPr/>
        </p:nvGrpSpPr>
        <p:grpSpPr>
          <a:xfrm>
            <a:off x="241029" y="116668"/>
            <a:ext cx="627840" cy="454320"/>
            <a:chOff x="241029" y="116668"/>
            <a:chExt cx="62784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D8AB7D0D-B14A-490D-A900-E20ED4462AA4}"/>
                    </a:ext>
                  </a:extLst>
                </p14:cNvPr>
                <p14:cNvContentPartPr/>
                <p14:nvPr/>
              </p14:nvContentPartPr>
              <p14:xfrm>
                <a:off x="241029" y="180028"/>
                <a:ext cx="198720" cy="19872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D8AB7D0D-B14A-490D-A900-E20ED4462AA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2029" y="171028"/>
                  <a:ext cx="216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83B2E814-7BA7-48DF-B306-8706E64705F0}"/>
                    </a:ext>
                  </a:extLst>
                </p14:cNvPr>
                <p14:cNvContentPartPr/>
                <p14:nvPr/>
              </p14:nvContentPartPr>
              <p14:xfrm>
                <a:off x="446589" y="322948"/>
                <a:ext cx="35280" cy="15732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83B2E814-7BA7-48DF-B306-8706E64705F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7949" y="314308"/>
                  <a:ext cx="52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9EE6138A-709E-4039-BB74-A89150489D22}"/>
                    </a:ext>
                  </a:extLst>
                </p14:cNvPr>
                <p14:cNvContentPartPr/>
                <p14:nvPr/>
              </p14:nvContentPartPr>
              <p14:xfrm>
                <a:off x="494469" y="357148"/>
                <a:ext cx="74880" cy="489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9EE6138A-709E-4039-BB74-A89150489D2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5829" y="348508"/>
                  <a:ext cx="925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D300792E-B5A8-4805-9C04-76F6A49AB333}"/>
                    </a:ext>
                  </a:extLst>
                </p14:cNvPr>
                <p14:cNvContentPartPr/>
                <p14:nvPr/>
              </p14:nvContentPartPr>
              <p14:xfrm>
                <a:off x="559989" y="233308"/>
                <a:ext cx="96120" cy="687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D300792E-B5A8-4805-9C04-76F6A49AB33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1349" y="224308"/>
                  <a:ext cx="1137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128F1629-C3A8-498B-8FB8-82DA4C5B9789}"/>
                    </a:ext>
                  </a:extLst>
                </p14:cNvPr>
                <p14:cNvContentPartPr/>
                <p14:nvPr/>
              </p14:nvContentPartPr>
              <p14:xfrm>
                <a:off x="655389" y="116668"/>
                <a:ext cx="213480" cy="45432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128F1629-C3A8-498B-8FB8-82DA4C5B978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6389" y="108028"/>
                  <a:ext cx="231120" cy="47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742460CB-E9AD-43F3-9671-F7AC0AECEAF2}"/>
              </a:ext>
            </a:extLst>
          </p:cNvPr>
          <p:cNvGrpSpPr/>
          <p:nvPr/>
        </p:nvGrpSpPr>
        <p:grpSpPr>
          <a:xfrm>
            <a:off x="1066509" y="214588"/>
            <a:ext cx="773640" cy="219240"/>
            <a:chOff x="1066509" y="214588"/>
            <a:chExt cx="77364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91C6B66C-4803-4CFD-8C65-B0648CA8CDC1}"/>
                    </a:ext>
                  </a:extLst>
                </p14:cNvPr>
                <p14:cNvContentPartPr/>
                <p14:nvPr/>
              </p14:nvContentPartPr>
              <p14:xfrm>
                <a:off x="1066509" y="263548"/>
                <a:ext cx="223920" cy="1702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91C6B66C-4803-4CFD-8C65-B0648CA8CDC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57869" y="254908"/>
                  <a:ext cx="2415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2EB94D34-E472-4B4D-9D8D-AF4B56C6BDCB}"/>
                    </a:ext>
                  </a:extLst>
                </p14:cNvPr>
                <p14:cNvContentPartPr/>
                <p14:nvPr/>
              </p14:nvContentPartPr>
              <p14:xfrm>
                <a:off x="1351269" y="273988"/>
                <a:ext cx="171000" cy="1483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2EB94D34-E472-4B4D-9D8D-AF4B56C6BDC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42629" y="265348"/>
                  <a:ext cx="188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15DC8D04-8074-4E3B-BDF8-E4057102B574}"/>
                    </a:ext>
                  </a:extLst>
                </p14:cNvPr>
                <p14:cNvContentPartPr/>
                <p14:nvPr/>
              </p14:nvContentPartPr>
              <p14:xfrm>
                <a:off x="1632069" y="240508"/>
                <a:ext cx="41760" cy="1803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15DC8D04-8074-4E3B-BDF8-E4057102B57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23429" y="231868"/>
                  <a:ext cx="594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F463CF20-0B35-4A8B-B330-7B4FF6A38484}"/>
                    </a:ext>
                  </a:extLst>
                </p14:cNvPr>
                <p14:cNvContentPartPr/>
                <p14:nvPr/>
              </p14:nvContentPartPr>
              <p14:xfrm>
                <a:off x="1450989" y="214588"/>
                <a:ext cx="282600" cy="8532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F463CF20-0B35-4A8B-B330-7B4FF6A384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42349" y="205948"/>
                  <a:ext cx="3002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C8149D24-0D61-4141-9C91-C078B42D4654}"/>
                    </a:ext>
                  </a:extLst>
                </p14:cNvPr>
                <p14:cNvContentPartPr/>
                <p14:nvPr/>
              </p14:nvContentPartPr>
              <p14:xfrm>
                <a:off x="1810629" y="375148"/>
                <a:ext cx="29520" cy="136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C8149D24-0D61-4141-9C91-C078B42D465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01629" y="366508"/>
                  <a:ext cx="4716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E1B9E354-FC8E-4CA6-81DF-D4DDCA623EF7}"/>
              </a:ext>
            </a:extLst>
          </p:cNvPr>
          <p:cNvGrpSpPr/>
          <p:nvPr/>
        </p:nvGrpSpPr>
        <p:grpSpPr>
          <a:xfrm>
            <a:off x="2204829" y="207388"/>
            <a:ext cx="495720" cy="219960"/>
            <a:chOff x="2204829" y="207388"/>
            <a:chExt cx="49572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F46C965A-57BD-4F1B-A961-0D95EA18BD38}"/>
                    </a:ext>
                  </a:extLst>
                </p14:cNvPr>
                <p14:cNvContentPartPr/>
                <p14:nvPr/>
              </p14:nvContentPartPr>
              <p14:xfrm>
                <a:off x="2377629" y="248068"/>
                <a:ext cx="37080" cy="1094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F46C965A-57BD-4F1B-A961-0D95EA18BD3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68629" y="239068"/>
                  <a:ext cx="54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D3C72C55-0AB2-4B29-90FA-B8AC8C13E821}"/>
                    </a:ext>
                  </a:extLst>
                </p14:cNvPr>
                <p14:cNvContentPartPr/>
                <p14:nvPr/>
              </p14:nvContentPartPr>
              <p14:xfrm>
                <a:off x="2204829" y="207388"/>
                <a:ext cx="311400" cy="19008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D3C72C55-0AB2-4B29-90FA-B8AC8C13E82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95829" y="198388"/>
                  <a:ext cx="3290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2E393A25-CB22-4C3B-AD96-3673969A0FCF}"/>
                    </a:ext>
                  </a:extLst>
                </p14:cNvPr>
                <p14:cNvContentPartPr/>
                <p14:nvPr/>
              </p14:nvContentPartPr>
              <p14:xfrm>
                <a:off x="2577429" y="304588"/>
                <a:ext cx="123120" cy="12276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2E393A25-CB22-4C3B-AD96-3673969A0FC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68429" y="295588"/>
                  <a:ext cx="14076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BD765733-F682-4DD5-A757-9C80AAD10A4A}"/>
              </a:ext>
            </a:extLst>
          </p:cNvPr>
          <p:cNvGrpSpPr/>
          <p:nvPr/>
        </p:nvGrpSpPr>
        <p:grpSpPr>
          <a:xfrm>
            <a:off x="3267909" y="138988"/>
            <a:ext cx="1712520" cy="291240"/>
            <a:chOff x="3267909" y="138988"/>
            <a:chExt cx="1712520" cy="29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118FA531-3358-4FF5-AFBE-023F316F4A5F}"/>
                    </a:ext>
                  </a:extLst>
                </p14:cNvPr>
                <p14:cNvContentPartPr/>
                <p14:nvPr/>
              </p14:nvContentPartPr>
              <p14:xfrm>
                <a:off x="3267909" y="216028"/>
                <a:ext cx="276840" cy="15984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118FA531-3358-4FF5-AFBE-023F316F4A5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58909" y="207388"/>
                  <a:ext cx="294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185E9F5B-F86C-43A0-BA3B-4242060E305C}"/>
                    </a:ext>
                  </a:extLst>
                </p14:cNvPr>
                <p14:cNvContentPartPr/>
                <p14:nvPr/>
              </p14:nvContentPartPr>
              <p14:xfrm>
                <a:off x="3512349" y="191548"/>
                <a:ext cx="311760" cy="1692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185E9F5B-F86C-43A0-BA3B-4242060E305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03709" y="182548"/>
                  <a:ext cx="3294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2B65AF66-613C-4640-99C0-C2CD6F57F702}"/>
                    </a:ext>
                  </a:extLst>
                </p14:cNvPr>
                <p14:cNvContentPartPr/>
                <p14:nvPr/>
              </p14:nvContentPartPr>
              <p14:xfrm>
                <a:off x="4019229" y="287668"/>
                <a:ext cx="98280" cy="14256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2B65AF66-613C-4640-99C0-C2CD6F57F70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10589" y="278668"/>
                  <a:ext cx="115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CCC35563-5412-4927-B8AD-171450186E47}"/>
                    </a:ext>
                  </a:extLst>
                </p14:cNvPr>
                <p14:cNvContentPartPr/>
                <p14:nvPr/>
              </p14:nvContentPartPr>
              <p14:xfrm>
                <a:off x="4406229" y="201988"/>
                <a:ext cx="71640" cy="1015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CCC35563-5412-4927-B8AD-171450186E4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97589" y="193348"/>
                  <a:ext cx="892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F456D6CB-F46C-4790-8F96-AEB222132869}"/>
                    </a:ext>
                  </a:extLst>
                </p14:cNvPr>
                <p14:cNvContentPartPr/>
                <p14:nvPr/>
              </p14:nvContentPartPr>
              <p14:xfrm>
                <a:off x="4301829" y="138988"/>
                <a:ext cx="343440" cy="2174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F456D6CB-F46C-4790-8F96-AEB22213286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92829" y="130348"/>
                  <a:ext cx="361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5E62DC99-A119-499A-B0B7-383D771BFA9E}"/>
                    </a:ext>
                  </a:extLst>
                </p14:cNvPr>
                <p14:cNvContentPartPr/>
                <p14:nvPr/>
              </p14:nvContentPartPr>
              <p14:xfrm>
                <a:off x="4805469" y="182548"/>
                <a:ext cx="174960" cy="1378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5E62DC99-A119-499A-B0B7-383D771BFA9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96469" y="173548"/>
                  <a:ext cx="19260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5F5242A0-7FDF-4E82-BC5A-0C8CFA1EE22E}"/>
              </a:ext>
            </a:extLst>
          </p:cNvPr>
          <p:cNvGrpSpPr/>
          <p:nvPr/>
        </p:nvGrpSpPr>
        <p:grpSpPr>
          <a:xfrm>
            <a:off x="6686109" y="2491948"/>
            <a:ext cx="106560" cy="124200"/>
            <a:chOff x="6686109" y="2491948"/>
            <a:chExt cx="106560" cy="12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681257BA-7FA5-47A3-8704-9C7CF12C6F1F}"/>
                    </a:ext>
                  </a:extLst>
                </p14:cNvPr>
                <p14:cNvContentPartPr/>
                <p14:nvPr/>
              </p14:nvContentPartPr>
              <p14:xfrm>
                <a:off x="6686109" y="2491948"/>
                <a:ext cx="106560" cy="12420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681257BA-7FA5-47A3-8704-9C7CF12C6F1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77469" y="2483308"/>
                  <a:ext cx="124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44EFB432-8D99-400F-9528-C9A5A50EBCD4}"/>
                    </a:ext>
                  </a:extLst>
                </p14:cNvPr>
                <p14:cNvContentPartPr/>
                <p14:nvPr/>
              </p14:nvContentPartPr>
              <p14:xfrm>
                <a:off x="6686829" y="2562148"/>
                <a:ext cx="53280" cy="2124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44EFB432-8D99-400F-9528-C9A5A50EBCD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77829" y="2553508"/>
                  <a:ext cx="70920" cy="3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4" name="Entrada de lápiz 83">
                <a:extLst>
                  <a:ext uri="{FF2B5EF4-FFF2-40B4-BE49-F238E27FC236}">
                    <a16:creationId xmlns:a16="http://schemas.microsoft.com/office/drawing/2014/main" id="{57A9FEF5-35A4-4197-8F50-89D1F9105796}"/>
                  </a:ext>
                </a:extLst>
              </p14:cNvPr>
              <p14:cNvContentPartPr/>
              <p14:nvPr/>
            </p14:nvContentPartPr>
            <p14:xfrm>
              <a:off x="6633549" y="1893268"/>
              <a:ext cx="144000" cy="115200"/>
            </p14:xfrm>
          </p:contentPart>
        </mc:Choice>
        <mc:Fallback xmlns="">
          <p:pic>
            <p:nvPicPr>
              <p:cNvPr id="84" name="Entrada de lápiz 83">
                <a:extLst>
                  <a:ext uri="{FF2B5EF4-FFF2-40B4-BE49-F238E27FC236}">
                    <a16:creationId xmlns:a16="http://schemas.microsoft.com/office/drawing/2014/main" id="{57A9FEF5-35A4-4197-8F50-89D1F910579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24549" y="1884628"/>
                <a:ext cx="161640" cy="13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upo 94">
            <a:extLst>
              <a:ext uri="{FF2B5EF4-FFF2-40B4-BE49-F238E27FC236}">
                <a16:creationId xmlns:a16="http://schemas.microsoft.com/office/drawing/2014/main" id="{850E2F0E-4FD0-4B7C-BB29-3030044A7FF6}"/>
              </a:ext>
            </a:extLst>
          </p:cNvPr>
          <p:cNvGrpSpPr/>
          <p:nvPr/>
        </p:nvGrpSpPr>
        <p:grpSpPr>
          <a:xfrm>
            <a:off x="3190509" y="1825228"/>
            <a:ext cx="1088640" cy="832680"/>
            <a:chOff x="3190509" y="1825228"/>
            <a:chExt cx="1088640" cy="83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0A128F91-5AE9-44B0-9EA4-95AF7B4F5F90}"/>
                    </a:ext>
                  </a:extLst>
                </p14:cNvPr>
                <p14:cNvContentPartPr/>
                <p14:nvPr/>
              </p14:nvContentPartPr>
              <p14:xfrm>
                <a:off x="4166469" y="1891468"/>
                <a:ext cx="94320" cy="9684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0A128F91-5AE9-44B0-9EA4-95AF7B4F5F9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57829" y="1882828"/>
                  <a:ext cx="1119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13FCBC48-9CA0-4D49-A998-1B3EEE6E6A34}"/>
                    </a:ext>
                  </a:extLst>
                </p14:cNvPr>
                <p14:cNvContentPartPr/>
                <p14:nvPr/>
              </p14:nvContentPartPr>
              <p14:xfrm>
                <a:off x="4154229" y="1958788"/>
                <a:ext cx="78840" cy="1692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13FCBC48-9CA0-4D49-A998-1B3EEE6E6A3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145229" y="1950148"/>
                  <a:ext cx="964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C7C4E96E-A4B0-4208-867F-3498356AC6C6}"/>
                    </a:ext>
                  </a:extLst>
                </p14:cNvPr>
                <p14:cNvContentPartPr/>
                <p14:nvPr/>
              </p14:nvContentPartPr>
              <p14:xfrm>
                <a:off x="4117149" y="2314468"/>
                <a:ext cx="162000" cy="12240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C7C4E96E-A4B0-4208-867F-3498356AC6C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08509" y="2305468"/>
                  <a:ext cx="179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C1FE52D1-96ED-4146-822F-02B02CB9F5DC}"/>
                    </a:ext>
                  </a:extLst>
                </p14:cNvPr>
                <p14:cNvContentPartPr/>
                <p14:nvPr/>
              </p14:nvContentPartPr>
              <p14:xfrm>
                <a:off x="3707829" y="1825228"/>
                <a:ext cx="103680" cy="69552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C1FE52D1-96ED-4146-822F-02B02CB9F5D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99189" y="1816228"/>
                  <a:ext cx="12132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30E88184-27DE-479E-9166-3ADF9AAE5003}"/>
                    </a:ext>
                  </a:extLst>
                </p14:cNvPr>
                <p14:cNvContentPartPr/>
                <p14:nvPr/>
              </p14:nvContentPartPr>
              <p14:xfrm>
                <a:off x="3693429" y="2464588"/>
                <a:ext cx="138240" cy="18036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30E88184-27DE-479E-9166-3ADF9AAE500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84789" y="2455948"/>
                  <a:ext cx="155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6AE5C747-D69F-4B80-8607-80FC5B6F03E0}"/>
                    </a:ext>
                  </a:extLst>
                </p14:cNvPr>
                <p14:cNvContentPartPr/>
                <p14:nvPr/>
              </p14:nvContentPartPr>
              <p14:xfrm>
                <a:off x="3708909" y="2469628"/>
                <a:ext cx="252360" cy="18828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6AE5C747-D69F-4B80-8607-80FC5B6F03E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99909" y="2460628"/>
                  <a:ext cx="2700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C917F6D1-5428-4E11-AB45-4A3BAED8A654}"/>
                    </a:ext>
                  </a:extLst>
                </p14:cNvPr>
                <p14:cNvContentPartPr/>
                <p14:nvPr/>
              </p14:nvContentPartPr>
              <p14:xfrm>
                <a:off x="3190509" y="2073268"/>
                <a:ext cx="191520" cy="23796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C917F6D1-5428-4E11-AB45-4A3BAED8A65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81509" y="2064628"/>
                  <a:ext cx="2091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4CC7F663-46CA-41BB-AC6D-DD3295D1BFCA}"/>
                    </a:ext>
                  </a:extLst>
                </p14:cNvPr>
                <p14:cNvContentPartPr/>
                <p14:nvPr/>
              </p14:nvContentPartPr>
              <p14:xfrm>
                <a:off x="3446109" y="2203228"/>
                <a:ext cx="94320" cy="11088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4CC7F663-46CA-41BB-AC6D-DD3295D1BFC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437109" y="2194588"/>
                  <a:ext cx="111960" cy="12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6" name="Entrada de lápiz 95">
                <a:extLst>
                  <a:ext uri="{FF2B5EF4-FFF2-40B4-BE49-F238E27FC236}">
                    <a16:creationId xmlns:a16="http://schemas.microsoft.com/office/drawing/2014/main" id="{1340A149-5F22-45B0-A16F-C2EB5E54B447}"/>
                  </a:ext>
                </a:extLst>
              </p14:cNvPr>
              <p14:cNvContentPartPr/>
              <p14:nvPr/>
            </p14:nvContentPartPr>
            <p14:xfrm>
              <a:off x="4408389" y="762148"/>
              <a:ext cx="120960" cy="97920"/>
            </p14:xfrm>
          </p:contentPart>
        </mc:Choice>
        <mc:Fallback xmlns="">
          <p:pic>
            <p:nvPicPr>
              <p:cNvPr id="96" name="Entrada de lápiz 95">
                <a:extLst>
                  <a:ext uri="{FF2B5EF4-FFF2-40B4-BE49-F238E27FC236}">
                    <a16:creationId xmlns:a16="http://schemas.microsoft.com/office/drawing/2014/main" id="{1340A149-5F22-45B0-A16F-C2EB5E54B44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399389" y="753508"/>
                <a:ext cx="138600" cy="11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upo 100">
            <a:extLst>
              <a:ext uri="{FF2B5EF4-FFF2-40B4-BE49-F238E27FC236}">
                <a16:creationId xmlns:a16="http://schemas.microsoft.com/office/drawing/2014/main" id="{82072AFA-A757-4A48-9497-DC432B7E869C}"/>
              </a:ext>
            </a:extLst>
          </p:cNvPr>
          <p:cNvGrpSpPr/>
          <p:nvPr/>
        </p:nvGrpSpPr>
        <p:grpSpPr>
          <a:xfrm>
            <a:off x="730989" y="742348"/>
            <a:ext cx="6919560" cy="2960280"/>
            <a:chOff x="730989" y="742348"/>
            <a:chExt cx="6919560" cy="29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59A7B3A2-951C-4F7C-97FC-B85782BD9F3B}"/>
                    </a:ext>
                  </a:extLst>
                </p14:cNvPr>
                <p14:cNvContentPartPr/>
                <p14:nvPr/>
              </p14:nvContentPartPr>
              <p14:xfrm>
                <a:off x="730989" y="862588"/>
                <a:ext cx="533880" cy="6692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59A7B3A2-951C-4F7C-97FC-B85782BD9F3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21989" y="853948"/>
                  <a:ext cx="551520" cy="68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0D31FD91-A03F-4D52-A820-A48B96B5DEA3}"/>
                    </a:ext>
                  </a:extLst>
                </p14:cNvPr>
                <p14:cNvContentPartPr/>
                <p14:nvPr/>
              </p14:nvContentPartPr>
              <p14:xfrm>
                <a:off x="1372869" y="1146268"/>
                <a:ext cx="26280" cy="16200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0D31FD91-A03F-4D52-A820-A48B96B5DEA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363869" y="1137268"/>
                  <a:ext cx="439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B1436A28-2948-4368-B727-7BA9E161A561}"/>
                    </a:ext>
                  </a:extLst>
                </p14:cNvPr>
                <p14:cNvContentPartPr/>
                <p14:nvPr/>
              </p14:nvContentPartPr>
              <p14:xfrm>
                <a:off x="1270989" y="1272988"/>
                <a:ext cx="199800" cy="1620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B1436A28-2948-4368-B727-7BA9E161A56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62349" y="1263988"/>
                  <a:ext cx="217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15CCA657-C748-4864-ACE0-CB0C191C5CE4}"/>
                    </a:ext>
                  </a:extLst>
                </p14:cNvPr>
                <p14:cNvContentPartPr/>
                <p14:nvPr/>
              </p14:nvContentPartPr>
              <p14:xfrm>
                <a:off x="1441269" y="1431028"/>
                <a:ext cx="164160" cy="16920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15CCA657-C748-4864-ACE0-CB0C191C5CE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432629" y="1422028"/>
                  <a:ext cx="181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C39496B4-2F8F-4E9D-AC5A-43799CF900AA}"/>
                    </a:ext>
                  </a:extLst>
                </p14:cNvPr>
                <p14:cNvContentPartPr/>
                <p14:nvPr/>
              </p14:nvContentPartPr>
              <p14:xfrm>
                <a:off x="1677789" y="1523188"/>
                <a:ext cx="38880" cy="14904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C39496B4-2F8F-4E9D-AC5A-43799CF900A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669149" y="1514548"/>
                  <a:ext cx="56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40B5EC08-F4DD-489E-94B8-1B06F426032A}"/>
                    </a:ext>
                  </a:extLst>
                </p14:cNvPr>
                <p14:cNvContentPartPr/>
                <p14:nvPr/>
              </p14:nvContentPartPr>
              <p14:xfrm>
                <a:off x="1667709" y="1446508"/>
                <a:ext cx="77040" cy="6228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40B5EC08-F4DD-489E-94B8-1B06F426032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58709" y="1437868"/>
                  <a:ext cx="946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2223C882-C9EA-493A-A0B9-E78DD34F9D4A}"/>
                    </a:ext>
                  </a:extLst>
                </p14:cNvPr>
                <p14:cNvContentPartPr/>
                <p14:nvPr/>
              </p14:nvContentPartPr>
              <p14:xfrm>
                <a:off x="1013589" y="820108"/>
                <a:ext cx="1405800" cy="4392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2223C882-C9EA-493A-A0B9-E78DD34F9D4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04949" y="811108"/>
                  <a:ext cx="1423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2C88BED3-683E-45C1-9B93-BD39E2F38DE3}"/>
                    </a:ext>
                  </a:extLst>
                </p14:cNvPr>
                <p14:cNvContentPartPr/>
                <p14:nvPr/>
              </p14:nvContentPartPr>
              <p14:xfrm>
                <a:off x="2419029" y="757828"/>
                <a:ext cx="27720" cy="21456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2C88BED3-683E-45C1-9B93-BD39E2F38DE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10029" y="749188"/>
                  <a:ext cx="453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C8E54D39-07E9-4287-BA8C-2ACB10A6BF74}"/>
                    </a:ext>
                  </a:extLst>
                </p14:cNvPr>
                <p14:cNvContentPartPr/>
                <p14:nvPr/>
              </p14:nvContentPartPr>
              <p14:xfrm>
                <a:off x="2421189" y="781948"/>
                <a:ext cx="783720" cy="27216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C8E54D39-07E9-4287-BA8C-2ACB10A6BF7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12189" y="773308"/>
                  <a:ext cx="8013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B081F966-C0D9-4CF6-B536-EA7E89A8193D}"/>
                    </a:ext>
                  </a:extLst>
                </p14:cNvPr>
                <p14:cNvContentPartPr/>
                <p14:nvPr/>
              </p14:nvContentPartPr>
              <p14:xfrm>
                <a:off x="3203109" y="830188"/>
                <a:ext cx="1293120" cy="5688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B081F966-C0D9-4CF6-B536-EA7E89A8193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94469" y="821188"/>
                  <a:ext cx="13107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B7BB72B9-1577-4DB2-BC55-B1818432203E}"/>
                    </a:ext>
                  </a:extLst>
                </p14:cNvPr>
                <p14:cNvContentPartPr/>
                <p14:nvPr/>
              </p14:nvContentPartPr>
              <p14:xfrm>
                <a:off x="4521789" y="755668"/>
                <a:ext cx="11520" cy="9828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B7BB72B9-1577-4DB2-BC55-B1818432203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12789" y="747028"/>
                  <a:ext cx="29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B8AA63C9-5E62-49F9-9D37-C346715835D6}"/>
                    </a:ext>
                  </a:extLst>
                </p14:cNvPr>
                <p14:cNvContentPartPr/>
                <p14:nvPr/>
              </p14:nvContentPartPr>
              <p14:xfrm>
                <a:off x="4510269" y="784828"/>
                <a:ext cx="54720" cy="48384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B8AA63C9-5E62-49F9-9D37-C346715835D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01269" y="775828"/>
                  <a:ext cx="7236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10108EC8-25E7-4962-9E1E-36B3ADE9F9D3}"/>
                    </a:ext>
                  </a:extLst>
                </p14:cNvPr>
                <p14:cNvContentPartPr/>
                <p14:nvPr/>
              </p14:nvContentPartPr>
              <p14:xfrm>
                <a:off x="4382109" y="1303948"/>
                <a:ext cx="387720" cy="2232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10108EC8-25E7-4962-9E1E-36B3ADE9F9D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373109" y="1294948"/>
                  <a:ext cx="405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599524BC-B537-401C-8B63-80D21E55021E}"/>
                    </a:ext>
                  </a:extLst>
                </p14:cNvPr>
                <p14:cNvContentPartPr/>
                <p14:nvPr/>
              </p14:nvContentPartPr>
              <p14:xfrm>
                <a:off x="4423509" y="1298548"/>
                <a:ext cx="86040" cy="40716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599524BC-B537-401C-8B63-80D21E55021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14869" y="1289548"/>
                  <a:ext cx="1036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BCF525DD-4301-4481-B9B8-836A36C7ED9B}"/>
                    </a:ext>
                  </a:extLst>
                </p14:cNvPr>
                <p14:cNvContentPartPr/>
                <p14:nvPr/>
              </p14:nvContentPartPr>
              <p14:xfrm>
                <a:off x="4410189" y="1328428"/>
                <a:ext cx="420840" cy="41436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BCF525DD-4301-4481-B9B8-836A36C7ED9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01549" y="1319788"/>
                  <a:ext cx="43848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945D87E9-1B06-49BF-ABE8-C9496385389A}"/>
                    </a:ext>
                  </a:extLst>
                </p14:cNvPr>
                <p14:cNvContentPartPr/>
                <p14:nvPr/>
              </p14:nvContentPartPr>
              <p14:xfrm>
                <a:off x="4629429" y="1745308"/>
                <a:ext cx="36360" cy="2016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945D87E9-1B06-49BF-ABE8-C9496385389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620789" y="1736308"/>
                  <a:ext cx="54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5EAD548B-B487-4D9A-95B2-7D9DB9D9C9D8}"/>
                    </a:ext>
                  </a:extLst>
                </p14:cNvPr>
                <p14:cNvContentPartPr/>
                <p14:nvPr/>
              </p14:nvContentPartPr>
              <p14:xfrm>
                <a:off x="4540509" y="742348"/>
                <a:ext cx="1791000" cy="21960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5EAD548B-B487-4D9A-95B2-7D9DB9D9C9D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31509" y="733348"/>
                  <a:ext cx="18086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3D6514A3-7DFD-497B-B762-8684010F352A}"/>
                    </a:ext>
                  </a:extLst>
                </p14:cNvPr>
                <p14:cNvContentPartPr/>
                <p14:nvPr/>
              </p14:nvContentPartPr>
              <p14:xfrm>
                <a:off x="6307389" y="900748"/>
                <a:ext cx="46080" cy="3132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3D6514A3-7DFD-497B-B762-8684010F352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98749" y="892108"/>
                  <a:ext cx="637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12E91C08-6480-4F84-9943-CA1B6DEE3D9E}"/>
                    </a:ext>
                  </a:extLst>
                </p14:cNvPr>
                <p14:cNvContentPartPr/>
                <p14:nvPr/>
              </p14:nvContentPartPr>
              <p14:xfrm>
                <a:off x="6082749" y="1232308"/>
                <a:ext cx="563760" cy="2880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12E91C08-6480-4F84-9943-CA1B6DEE3D9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074109" y="1223668"/>
                  <a:ext cx="581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2088B7BE-CC31-450C-95DE-447296213BDD}"/>
                    </a:ext>
                  </a:extLst>
                </p14:cNvPr>
                <p14:cNvContentPartPr/>
                <p14:nvPr/>
              </p14:nvContentPartPr>
              <p14:xfrm>
                <a:off x="6191829" y="1314388"/>
                <a:ext cx="122040" cy="33552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2088B7BE-CC31-450C-95DE-447296213BD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183189" y="1305388"/>
                  <a:ext cx="1396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DD06628F-4BD7-49AD-9272-30D7819BA639}"/>
                    </a:ext>
                  </a:extLst>
                </p14:cNvPr>
                <p14:cNvContentPartPr/>
                <p14:nvPr/>
              </p14:nvContentPartPr>
              <p14:xfrm>
                <a:off x="6371109" y="1327708"/>
                <a:ext cx="274680" cy="3913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DD06628F-4BD7-49AD-9272-30D7819BA63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362109" y="1319068"/>
                  <a:ext cx="2923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8F7AD3DA-FA79-47A9-BA49-6CCAFACF768B}"/>
                    </a:ext>
                  </a:extLst>
                </p14:cNvPr>
                <p14:cNvContentPartPr/>
                <p14:nvPr/>
              </p14:nvContentPartPr>
              <p14:xfrm>
                <a:off x="6461469" y="1738828"/>
                <a:ext cx="16920" cy="20736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8F7AD3DA-FA79-47A9-BA49-6CCAFACF768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52829" y="1730188"/>
                  <a:ext cx="345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6E0B78E7-4C68-421E-A6FC-1F7DC32AC9E9}"/>
                    </a:ext>
                  </a:extLst>
                </p14:cNvPr>
                <p14:cNvContentPartPr/>
                <p14:nvPr/>
              </p14:nvContentPartPr>
              <p14:xfrm>
                <a:off x="6417909" y="1953388"/>
                <a:ext cx="74880" cy="4824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6E0B78E7-4C68-421E-A6FC-1F7DC32AC9E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408909" y="1944388"/>
                  <a:ext cx="925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B7EAB526-0FE9-409C-A4AE-04A0F9EC6299}"/>
                    </a:ext>
                  </a:extLst>
                </p14:cNvPr>
                <p14:cNvContentPartPr/>
                <p14:nvPr/>
              </p14:nvContentPartPr>
              <p14:xfrm>
                <a:off x="6412869" y="2528668"/>
                <a:ext cx="73440" cy="6804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B7EAB526-0FE9-409C-A4AE-04A0F9EC629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403869" y="2519668"/>
                  <a:ext cx="910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518F5CE2-A625-4F69-808B-D6EEBAB8C35D}"/>
                    </a:ext>
                  </a:extLst>
                </p14:cNvPr>
                <p14:cNvContentPartPr/>
                <p14:nvPr/>
              </p14:nvContentPartPr>
              <p14:xfrm>
                <a:off x="6443109" y="2593828"/>
                <a:ext cx="90360" cy="35316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518F5CE2-A625-4F69-808B-D6EEBAB8C35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34469" y="2584828"/>
                  <a:ext cx="1080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BD96676B-FD2D-4869-822C-3BB7312909BC}"/>
                    </a:ext>
                  </a:extLst>
                </p14:cNvPr>
                <p14:cNvContentPartPr/>
                <p14:nvPr/>
              </p14:nvContentPartPr>
              <p14:xfrm>
                <a:off x="6364629" y="2943748"/>
                <a:ext cx="367200" cy="3204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BD96676B-FD2D-4869-822C-3BB7312909B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355629" y="2935108"/>
                  <a:ext cx="384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F6E6D4CC-03BC-420F-9DB0-60189C2BB166}"/>
                    </a:ext>
                  </a:extLst>
                </p14:cNvPr>
                <p14:cNvContentPartPr/>
                <p14:nvPr/>
              </p14:nvContentPartPr>
              <p14:xfrm>
                <a:off x="6060429" y="3081988"/>
                <a:ext cx="1042200" cy="8172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F6E6D4CC-03BC-420F-9DB0-60189C2BB16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51789" y="3072988"/>
                  <a:ext cx="10598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D8EB5FA9-049D-48D5-9817-F13AC3C46FD8}"/>
                    </a:ext>
                  </a:extLst>
                </p14:cNvPr>
                <p14:cNvContentPartPr/>
                <p14:nvPr/>
              </p14:nvContentPartPr>
              <p14:xfrm>
                <a:off x="7259589" y="2817028"/>
                <a:ext cx="168480" cy="20664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D8EB5FA9-049D-48D5-9817-F13AC3C46FD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250949" y="2808028"/>
                  <a:ext cx="1861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26460183-3415-45F2-9486-F1D0D1436A12}"/>
                    </a:ext>
                  </a:extLst>
                </p14:cNvPr>
                <p14:cNvContentPartPr/>
                <p14:nvPr/>
              </p14:nvContentPartPr>
              <p14:xfrm>
                <a:off x="7469109" y="2874628"/>
                <a:ext cx="181440" cy="13068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26460183-3415-45F2-9486-F1D0D1436A1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460109" y="2865988"/>
                  <a:ext cx="1990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FA2BF651-16AB-4D4B-98EC-B6E9573A5296}"/>
                    </a:ext>
                  </a:extLst>
                </p14:cNvPr>
                <p14:cNvContentPartPr/>
                <p14:nvPr/>
              </p14:nvContentPartPr>
              <p14:xfrm>
                <a:off x="4554549" y="1937548"/>
                <a:ext cx="113760" cy="4248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FA2BF651-16AB-4D4B-98EC-B6E9573A529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45909" y="1928548"/>
                  <a:ext cx="1314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66EDE60A-E3DC-42F3-B0A7-2E8B56A024F6}"/>
                    </a:ext>
                  </a:extLst>
                </p14:cNvPr>
                <p14:cNvContentPartPr/>
                <p14:nvPr/>
              </p14:nvContentPartPr>
              <p14:xfrm>
                <a:off x="4583709" y="1989028"/>
                <a:ext cx="119880" cy="42840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66EDE60A-E3DC-42F3-B0A7-2E8B56A024F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575069" y="1980388"/>
                  <a:ext cx="13752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803C13A8-EFFF-47E8-B899-D6909BD68608}"/>
                    </a:ext>
                  </a:extLst>
                </p14:cNvPr>
                <p14:cNvContentPartPr/>
                <p14:nvPr/>
              </p14:nvContentPartPr>
              <p14:xfrm>
                <a:off x="4617189" y="2433628"/>
                <a:ext cx="68400" cy="3553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803C13A8-EFFF-47E8-B899-D6909BD6860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608189" y="2424628"/>
                  <a:ext cx="860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C22242A0-B89A-47AD-98B5-A1A31FDD41A3}"/>
                    </a:ext>
                  </a:extLst>
                </p14:cNvPr>
                <p14:cNvContentPartPr/>
                <p14:nvPr/>
              </p14:nvContentPartPr>
              <p14:xfrm>
                <a:off x="4184109" y="2775988"/>
                <a:ext cx="855000" cy="7812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C22242A0-B89A-47AD-98B5-A1A31FDD41A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75469" y="2767348"/>
                  <a:ext cx="8726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D18DC436-9858-4942-AE4A-802EA2EB8C0F}"/>
                    </a:ext>
                  </a:extLst>
                </p14:cNvPr>
                <p14:cNvContentPartPr/>
                <p14:nvPr/>
              </p14:nvContentPartPr>
              <p14:xfrm>
                <a:off x="4577229" y="2945908"/>
                <a:ext cx="189000" cy="540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D18DC436-9858-4942-AE4A-802EA2EB8C0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568589" y="2937268"/>
                  <a:ext cx="2066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D4325FCC-1CAF-47F2-A63F-88A02EEA19B2}"/>
                    </a:ext>
                  </a:extLst>
                </p14:cNvPr>
                <p14:cNvContentPartPr/>
                <p14:nvPr/>
              </p14:nvContentPartPr>
              <p14:xfrm>
                <a:off x="5115069" y="2877508"/>
                <a:ext cx="88200" cy="1328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D4325FCC-1CAF-47F2-A63F-88A02EEA19B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06069" y="2868508"/>
                  <a:ext cx="1058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E42A8A47-806F-4F9E-B372-27E7A80688CA}"/>
                    </a:ext>
                  </a:extLst>
                </p14:cNvPr>
                <p14:cNvContentPartPr/>
                <p14:nvPr/>
              </p14:nvContentPartPr>
              <p14:xfrm>
                <a:off x="5261949" y="2865268"/>
                <a:ext cx="177480" cy="11232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E42A8A47-806F-4F9E-B372-27E7A80688C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53309" y="2856268"/>
                  <a:ext cx="1951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3EC871C9-45B6-4130-85A4-5A87280B972C}"/>
                    </a:ext>
                  </a:extLst>
                </p14:cNvPr>
                <p14:cNvContentPartPr/>
                <p14:nvPr/>
              </p14:nvContentPartPr>
              <p14:xfrm>
                <a:off x="4679469" y="2977948"/>
                <a:ext cx="100440" cy="49680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3EC871C9-45B6-4130-85A4-5A87280B972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70469" y="2969308"/>
                  <a:ext cx="11808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B7F1BB58-9BC8-42F5-A6FF-5AAAC2E749C3}"/>
                    </a:ext>
                  </a:extLst>
                </p14:cNvPr>
                <p14:cNvContentPartPr/>
                <p14:nvPr/>
              </p14:nvContentPartPr>
              <p14:xfrm>
                <a:off x="6544269" y="3163348"/>
                <a:ext cx="23400" cy="35424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B7F1BB58-9BC8-42F5-A6FF-5AAAC2E749C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535269" y="3154348"/>
                  <a:ext cx="410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65D197B4-87EF-41EF-B7EF-8054D232F647}"/>
                    </a:ext>
                  </a:extLst>
                </p14:cNvPr>
                <p14:cNvContentPartPr/>
                <p14:nvPr/>
              </p14:nvContentPartPr>
              <p14:xfrm>
                <a:off x="1026189" y="1544428"/>
                <a:ext cx="5632560" cy="215820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65D197B4-87EF-41EF-B7EF-8054D232F64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17189" y="1535428"/>
                  <a:ext cx="5650200" cy="21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C9E2AA36-934E-4385-90FB-BC5E68C47F6E}"/>
                    </a:ext>
                  </a:extLst>
                </p14:cNvPr>
                <p14:cNvContentPartPr/>
                <p14:nvPr/>
              </p14:nvContentPartPr>
              <p14:xfrm>
                <a:off x="3405429" y="1067788"/>
                <a:ext cx="446040" cy="2160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C9E2AA36-934E-4385-90FB-BC5E68C47F6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396789" y="1059148"/>
                  <a:ext cx="463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60646828-8C16-4377-82E8-7D5FA1E2B3F5}"/>
                    </a:ext>
                  </a:extLst>
                </p14:cNvPr>
                <p14:cNvContentPartPr/>
                <p14:nvPr/>
              </p14:nvContentPartPr>
              <p14:xfrm>
                <a:off x="3776949" y="988948"/>
                <a:ext cx="190440" cy="19908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60646828-8C16-4377-82E8-7D5FA1E2B3F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767949" y="979948"/>
                  <a:ext cx="2080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DF1E5C23-1951-480C-A116-EFAD59BAB37F}"/>
                    </a:ext>
                  </a:extLst>
                </p14:cNvPr>
                <p14:cNvContentPartPr/>
                <p14:nvPr/>
              </p14:nvContentPartPr>
              <p14:xfrm>
                <a:off x="3241629" y="1328788"/>
                <a:ext cx="178920" cy="20952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DF1E5C23-1951-480C-A116-EFAD59BAB37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232629" y="1319788"/>
                  <a:ext cx="19656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upo 112">
            <a:extLst>
              <a:ext uri="{FF2B5EF4-FFF2-40B4-BE49-F238E27FC236}">
                <a16:creationId xmlns:a16="http://schemas.microsoft.com/office/drawing/2014/main" id="{C72449F2-B8AF-4C9B-A630-B9BDE9370C29}"/>
              </a:ext>
            </a:extLst>
          </p:cNvPr>
          <p:cNvGrpSpPr/>
          <p:nvPr/>
        </p:nvGrpSpPr>
        <p:grpSpPr>
          <a:xfrm>
            <a:off x="5346189" y="122068"/>
            <a:ext cx="1821960" cy="596160"/>
            <a:chOff x="5346189" y="122068"/>
            <a:chExt cx="1821960" cy="59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322ED0D9-AEE6-4458-BE00-7D8A758A01D1}"/>
                    </a:ext>
                  </a:extLst>
                </p14:cNvPr>
                <p14:cNvContentPartPr/>
                <p14:nvPr/>
              </p14:nvContentPartPr>
              <p14:xfrm>
                <a:off x="5346189" y="151228"/>
                <a:ext cx="232200" cy="14220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322ED0D9-AEE6-4458-BE00-7D8A758A01D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37189" y="142228"/>
                  <a:ext cx="2498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DCF1FB51-F71D-42E9-8227-077488EC5171}"/>
                    </a:ext>
                  </a:extLst>
                </p14:cNvPr>
                <p14:cNvContentPartPr/>
                <p14:nvPr/>
              </p14:nvContentPartPr>
              <p14:xfrm>
                <a:off x="5691069" y="145828"/>
                <a:ext cx="139680" cy="1854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DCF1FB51-F71D-42E9-8227-077488EC517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82069" y="137188"/>
                  <a:ext cx="157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7AEAD3FB-8D53-4910-B2BB-578B32A556BD}"/>
                    </a:ext>
                  </a:extLst>
                </p14:cNvPr>
                <p14:cNvContentPartPr/>
                <p14:nvPr/>
              </p14:nvContentPartPr>
              <p14:xfrm>
                <a:off x="5579829" y="122068"/>
                <a:ext cx="354960" cy="4032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7AEAD3FB-8D53-4910-B2BB-578B32A556B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71189" y="113068"/>
                  <a:ext cx="3726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D8D6369D-2C2E-4F1E-B24C-28D5D956DEFA}"/>
                    </a:ext>
                  </a:extLst>
                </p14:cNvPr>
                <p14:cNvContentPartPr/>
                <p14:nvPr/>
              </p14:nvContentPartPr>
              <p14:xfrm>
                <a:off x="5677389" y="235828"/>
                <a:ext cx="281520" cy="1728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D8D6369D-2C2E-4F1E-B24C-28D5D956DEF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68749" y="226828"/>
                  <a:ext cx="2991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48573A8B-554F-4504-8A01-723E325BF44F}"/>
                    </a:ext>
                  </a:extLst>
                </p14:cNvPr>
                <p14:cNvContentPartPr/>
                <p14:nvPr/>
              </p14:nvContentPartPr>
              <p14:xfrm>
                <a:off x="6079149" y="157708"/>
                <a:ext cx="255240" cy="2109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48573A8B-554F-4504-8A01-723E325BF44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070149" y="149068"/>
                  <a:ext cx="272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8772B25D-1ED1-426A-B983-885DC702ECC6}"/>
                    </a:ext>
                  </a:extLst>
                </p14:cNvPr>
                <p14:cNvContentPartPr/>
                <p14:nvPr/>
              </p14:nvContentPartPr>
              <p14:xfrm>
                <a:off x="6023349" y="135388"/>
                <a:ext cx="371880" cy="3276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8772B25D-1ED1-426A-B983-885DC702ECC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014349" y="126748"/>
                  <a:ext cx="3895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FF04069D-4415-4CFF-9223-C135BAF452B7}"/>
                    </a:ext>
                  </a:extLst>
                </p14:cNvPr>
                <p14:cNvContentPartPr/>
                <p14:nvPr/>
              </p14:nvContentPartPr>
              <p14:xfrm>
                <a:off x="6155109" y="253468"/>
                <a:ext cx="158040" cy="2196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FF04069D-4415-4CFF-9223-C135BAF452B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146469" y="244468"/>
                  <a:ext cx="1756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1AEC817A-18D9-4886-90D8-9B3E4F706F96}"/>
                    </a:ext>
                  </a:extLst>
                </p14:cNvPr>
                <p14:cNvContentPartPr/>
                <p14:nvPr/>
              </p14:nvContentPartPr>
              <p14:xfrm>
                <a:off x="6294069" y="508348"/>
                <a:ext cx="379080" cy="20988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1AEC817A-18D9-4886-90D8-9B3E4F706F9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285069" y="499348"/>
                  <a:ext cx="3967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5E46DA5B-5814-4CAD-ADBE-4B9B6C2F58E2}"/>
                    </a:ext>
                  </a:extLst>
                </p14:cNvPr>
                <p14:cNvContentPartPr/>
                <p14:nvPr/>
              </p14:nvContentPartPr>
              <p14:xfrm>
                <a:off x="6626709" y="450748"/>
                <a:ext cx="89280" cy="6840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5E46DA5B-5814-4CAD-ADBE-4B9B6C2F58E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618069" y="442108"/>
                  <a:ext cx="1069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7CBAE6CC-F97D-447A-B69A-4044971EA287}"/>
                    </a:ext>
                  </a:extLst>
                </p14:cNvPr>
                <p14:cNvContentPartPr/>
                <p14:nvPr/>
              </p14:nvContentPartPr>
              <p14:xfrm>
                <a:off x="6838749" y="321508"/>
                <a:ext cx="168120" cy="21132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7CBAE6CC-F97D-447A-B69A-4044971EA28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829749" y="312868"/>
                  <a:ext cx="1857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54BC9D4F-8D2B-4A7F-B20E-9155DCCDB3FE}"/>
                    </a:ext>
                  </a:extLst>
                </p14:cNvPr>
                <p14:cNvContentPartPr/>
                <p14:nvPr/>
              </p14:nvContentPartPr>
              <p14:xfrm>
                <a:off x="7075269" y="488908"/>
                <a:ext cx="92880" cy="8460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54BC9D4F-8D2B-4A7F-B20E-9155DCCDB3F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66629" y="480268"/>
                  <a:ext cx="11052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upo 281">
            <a:extLst>
              <a:ext uri="{FF2B5EF4-FFF2-40B4-BE49-F238E27FC236}">
                <a16:creationId xmlns:a16="http://schemas.microsoft.com/office/drawing/2014/main" id="{921B1E49-633D-4137-8BD2-A25C63AD6E18}"/>
              </a:ext>
            </a:extLst>
          </p:cNvPr>
          <p:cNvGrpSpPr/>
          <p:nvPr/>
        </p:nvGrpSpPr>
        <p:grpSpPr>
          <a:xfrm>
            <a:off x="7913807" y="950347"/>
            <a:ext cx="4215240" cy="1048320"/>
            <a:chOff x="7913807" y="950347"/>
            <a:chExt cx="4215240" cy="10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A89D658B-7A72-42F3-B564-94BA07819409}"/>
                    </a:ext>
                  </a:extLst>
                </p14:cNvPr>
                <p14:cNvContentPartPr/>
                <p14:nvPr/>
              </p14:nvContentPartPr>
              <p14:xfrm>
                <a:off x="8373527" y="987067"/>
                <a:ext cx="300960" cy="24480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A89D658B-7A72-42F3-B564-94BA0781940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364527" y="978067"/>
                  <a:ext cx="3186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D2D29861-5AA1-4EE3-93CF-9B1A23DDA1D8}"/>
                    </a:ext>
                  </a:extLst>
                </p14:cNvPr>
                <p14:cNvContentPartPr/>
                <p14:nvPr/>
              </p14:nvContentPartPr>
              <p14:xfrm>
                <a:off x="8722007" y="1103707"/>
                <a:ext cx="173880" cy="11052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D2D29861-5AA1-4EE3-93CF-9B1A23DDA1D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713007" y="1095067"/>
                  <a:ext cx="1915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4B1743BB-A744-4CF0-98DA-BF537C1ECC0A}"/>
                    </a:ext>
                  </a:extLst>
                </p14:cNvPr>
                <p14:cNvContentPartPr/>
                <p14:nvPr/>
              </p14:nvContentPartPr>
              <p14:xfrm>
                <a:off x="9130967" y="976987"/>
                <a:ext cx="248400" cy="21564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4B1743BB-A744-4CF0-98DA-BF537C1ECC0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122327" y="968347"/>
                  <a:ext cx="266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20F9B6C1-D102-419E-9B1E-A34B5EE8B9CF}"/>
                    </a:ext>
                  </a:extLst>
                </p14:cNvPr>
                <p14:cNvContentPartPr/>
                <p14:nvPr/>
              </p14:nvContentPartPr>
              <p14:xfrm>
                <a:off x="9595367" y="950347"/>
                <a:ext cx="254160" cy="16452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20F9B6C1-D102-419E-9B1E-A34B5EE8B9C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586367" y="941707"/>
                  <a:ext cx="2718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D50D6CBB-B3B2-44E9-8DBA-355EAF2E9574}"/>
                    </a:ext>
                  </a:extLst>
                </p14:cNvPr>
                <p14:cNvContentPartPr/>
                <p14:nvPr/>
              </p14:nvContentPartPr>
              <p14:xfrm>
                <a:off x="7913807" y="1292347"/>
                <a:ext cx="340200" cy="54252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D50D6CBB-B3B2-44E9-8DBA-355EAF2E957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905167" y="1283707"/>
                  <a:ext cx="35784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93892EAB-91C2-4A13-909F-1D82A7D82F4B}"/>
                    </a:ext>
                  </a:extLst>
                </p14:cNvPr>
                <p14:cNvContentPartPr/>
                <p14:nvPr/>
              </p14:nvContentPartPr>
              <p14:xfrm>
                <a:off x="8210447" y="1718947"/>
                <a:ext cx="132120" cy="16092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93892EAB-91C2-4A13-909F-1D82A7D82F4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201447" y="1709947"/>
                  <a:ext cx="1497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F6582669-CC38-4722-86FE-616255C83F77}"/>
                    </a:ext>
                  </a:extLst>
                </p14:cNvPr>
                <p14:cNvContentPartPr/>
                <p14:nvPr/>
              </p14:nvContentPartPr>
              <p14:xfrm>
                <a:off x="8558207" y="1643347"/>
                <a:ext cx="213480" cy="24408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F6582669-CC38-4722-86FE-616255C83F7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549567" y="1634707"/>
                  <a:ext cx="2311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76E18907-F2BA-47B6-BF25-F65D193424E0}"/>
                    </a:ext>
                  </a:extLst>
                </p14:cNvPr>
                <p14:cNvContentPartPr/>
                <p14:nvPr/>
              </p14:nvContentPartPr>
              <p14:xfrm>
                <a:off x="8808767" y="1815067"/>
                <a:ext cx="117720" cy="10152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76E18907-F2BA-47B6-BF25-F65D193424E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800127" y="1806427"/>
                  <a:ext cx="135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1DC0BFAC-2821-4D98-B7B3-CB91A161F7E4}"/>
                    </a:ext>
                  </a:extLst>
                </p14:cNvPr>
                <p14:cNvContentPartPr/>
                <p14:nvPr/>
              </p14:nvContentPartPr>
              <p14:xfrm>
                <a:off x="9069767" y="1814707"/>
                <a:ext cx="154800" cy="1728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1DC0BFAC-2821-4D98-B7B3-CB91A161F7E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060767" y="1806067"/>
                  <a:ext cx="1724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AF9F6BE0-3BA9-4807-92AE-608BCA824F76}"/>
                    </a:ext>
                  </a:extLst>
                </p14:cNvPr>
                <p14:cNvContentPartPr/>
                <p14:nvPr/>
              </p14:nvContentPartPr>
              <p14:xfrm>
                <a:off x="9360647" y="1658827"/>
                <a:ext cx="118800" cy="17244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AF9F6BE0-3BA9-4807-92AE-608BCA824F7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351647" y="1650187"/>
                  <a:ext cx="136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D6979610-7A0A-4581-881C-212614193593}"/>
                    </a:ext>
                  </a:extLst>
                </p14:cNvPr>
                <p14:cNvContentPartPr/>
                <p14:nvPr/>
              </p14:nvContentPartPr>
              <p14:xfrm>
                <a:off x="9665567" y="1675027"/>
                <a:ext cx="267480" cy="20808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D6979610-7A0A-4581-881C-21261419359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656927" y="1666027"/>
                  <a:ext cx="2851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A5F3D628-428D-47F9-9055-E30CFFCE313E}"/>
                    </a:ext>
                  </a:extLst>
                </p14:cNvPr>
                <p14:cNvContentPartPr/>
                <p14:nvPr/>
              </p14:nvContentPartPr>
              <p14:xfrm>
                <a:off x="10018367" y="1655947"/>
                <a:ext cx="197280" cy="18576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A5F3D628-428D-47F9-9055-E30CFFCE313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009367" y="1647307"/>
                  <a:ext cx="2149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1F71758A-A0AC-47E9-A556-0C1DB6C84D99}"/>
                    </a:ext>
                  </a:extLst>
                </p14:cNvPr>
                <p14:cNvContentPartPr/>
                <p14:nvPr/>
              </p14:nvContentPartPr>
              <p14:xfrm>
                <a:off x="10426247" y="1663867"/>
                <a:ext cx="157680" cy="2052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1F71758A-A0AC-47E9-A556-0C1DB6C84D9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417607" y="1655227"/>
                  <a:ext cx="1753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31E60C2E-7181-4D41-8F8C-63D951052964}"/>
                    </a:ext>
                  </a:extLst>
                </p14:cNvPr>
                <p14:cNvContentPartPr/>
                <p14:nvPr/>
              </p14:nvContentPartPr>
              <p14:xfrm>
                <a:off x="10612007" y="1567027"/>
                <a:ext cx="96840" cy="14760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31E60C2E-7181-4D41-8F8C-63D95105296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603367" y="1558027"/>
                  <a:ext cx="114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4FDD2BC3-D2BB-4C9F-89AC-70B296D72D95}"/>
                    </a:ext>
                  </a:extLst>
                </p14:cNvPr>
                <p14:cNvContentPartPr/>
                <p14:nvPr/>
              </p14:nvContentPartPr>
              <p14:xfrm>
                <a:off x="10833407" y="1488187"/>
                <a:ext cx="374760" cy="24444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4FDD2BC3-D2BB-4C9F-89AC-70B296D72D9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824407" y="1479547"/>
                  <a:ext cx="3924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6152F6EE-23E6-4139-921D-AEABB8DB129A}"/>
                    </a:ext>
                  </a:extLst>
                </p14:cNvPr>
                <p14:cNvContentPartPr/>
                <p14:nvPr/>
              </p14:nvContentPartPr>
              <p14:xfrm>
                <a:off x="11299607" y="1634707"/>
                <a:ext cx="97560" cy="9864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6152F6EE-23E6-4139-921D-AEABB8DB129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290607" y="1625707"/>
                  <a:ext cx="115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AC56608D-F102-47FC-BB3E-F45041EDBB07}"/>
                    </a:ext>
                  </a:extLst>
                </p14:cNvPr>
                <p14:cNvContentPartPr/>
                <p14:nvPr/>
              </p14:nvContentPartPr>
              <p14:xfrm>
                <a:off x="11405087" y="1591867"/>
                <a:ext cx="153720" cy="17244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AC56608D-F102-47FC-BB3E-F45041EDBB0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396087" y="1582867"/>
                  <a:ext cx="1713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5539623B-FE63-4BE2-9ACD-B91820E2FD22}"/>
                    </a:ext>
                  </a:extLst>
                </p14:cNvPr>
                <p14:cNvContentPartPr/>
                <p14:nvPr/>
              </p14:nvContentPartPr>
              <p14:xfrm>
                <a:off x="11657087" y="1502947"/>
                <a:ext cx="183960" cy="19584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5539623B-FE63-4BE2-9ACD-B91820E2FD2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648447" y="1494307"/>
                  <a:ext cx="2016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FF0EE536-7D7A-47D0-B1F7-7BF676DDA9A4}"/>
                    </a:ext>
                  </a:extLst>
                </p14:cNvPr>
                <p14:cNvContentPartPr/>
                <p14:nvPr/>
              </p14:nvContentPartPr>
              <p14:xfrm>
                <a:off x="10842767" y="1308547"/>
                <a:ext cx="1137960" cy="2736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FF0EE536-7D7A-47D0-B1F7-7BF676DDA9A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834127" y="1299547"/>
                  <a:ext cx="11556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EC39C8E5-9F66-422A-9692-A0354CF14950}"/>
                    </a:ext>
                  </a:extLst>
                </p14:cNvPr>
                <p14:cNvContentPartPr/>
                <p14:nvPr/>
              </p14:nvContentPartPr>
              <p14:xfrm>
                <a:off x="10765007" y="1345627"/>
                <a:ext cx="1364040" cy="65304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EC39C8E5-9F66-422A-9692-A0354CF1495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756007" y="1336627"/>
                  <a:ext cx="1381680" cy="6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32D637EF-A8D8-42FF-A1B7-10EEBE49ABDD}"/>
                    </a:ext>
                  </a:extLst>
                </p14:cNvPr>
                <p14:cNvContentPartPr/>
                <p14:nvPr/>
              </p14:nvContentPartPr>
              <p14:xfrm>
                <a:off x="11971367" y="1368307"/>
                <a:ext cx="79200" cy="51948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32D637EF-A8D8-42FF-A1B7-10EEBE49ABD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962367" y="1359307"/>
                  <a:ext cx="96840" cy="53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upo 289">
            <a:extLst>
              <a:ext uri="{FF2B5EF4-FFF2-40B4-BE49-F238E27FC236}">
                <a16:creationId xmlns:a16="http://schemas.microsoft.com/office/drawing/2014/main" id="{05539EE0-A9BA-4CF5-8529-49B8FFFD0E38}"/>
              </a:ext>
            </a:extLst>
          </p:cNvPr>
          <p:cNvGrpSpPr/>
          <p:nvPr/>
        </p:nvGrpSpPr>
        <p:grpSpPr>
          <a:xfrm>
            <a:off x="8565767" y="2749987"/>
            <a:ext cx="1639080" cy="298800"/>
            <a:chOff x="8565767" y="2749987"/>
            <a:chExt cx="163908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AF919EEC-366F-4712-B87A-1C239AF48316}"/>
                    </a:ext>
                  </a:extLst>
                </p14:cNvPr>
                <p14:cNvContentPartPr/>
                <p14:nvPr/>
              </p14:nvContentPartPr>
              <p14:xfrm>
                <a:off x="8565767" y="2788507"/>
                <a:ext cx="308880" cy="1764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AF919EEC-366F-4712-B87A-1C239AF4831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556767" y="2779507"/>
                  <a:ext cx="3265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BE72E522-6CFA-4E51-B8E3-05B1B57FE7D9}"/>
                    </a:ext>
                  </a:extLst>
                </p14:cNvPr>
                <p14:cNvContentPartPr/>
                <p14:nvPr/>
              </p14:nvContentPartPr>
              <p14:xfrm>
                <a:off x="8823887" y="2761147"/>
                <a:ext cx="59040" cy="26928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BE72E522-6CFA-4E51-B8E3-05B1B57FE7D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815247" y="2752147"/>
                  <a:ext cx="766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7861C4BC-2EF5-4B16-9EF2-99D8DCD99C08}"/>
                    </a:ext>
                  </a:extLst>
                </p14:cNvPr>
                <p14:cNvContentPartPr/>
                <p14:nvPr/>
              </p14:nvContentPartPr>
              <p14:xfrm>
                <a:off x="8624447" y="3031507"/>
                <a:ext cx="286560" cy="1728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7861C4BC-2EF5-4B16-9EF2-99D8DCD99C0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615807" y="3022507"/>
                  <a:ext cx="304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0F0E9F59-C589-41C6-90DE-1E1AEC4E6872}"/>
                    </a:ext>
                  </a:extLst>
                </p14:cNvPr>
                <p14:cNvContentPartPr/>
                <p14:nvPr/>
              </p14:nvContentPartPr>
              <p14:xfrm>
                <a:off x="9177047" y="2909467"/>
                <a:ext cx="219960" cy="1620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0F0E9F59-C589-41C6-90DE-1E1AEC4E687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168047" y="2900827"/>
                  <a:ext cx="237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FF810FC8-78B7-449A-801F-0A9A7D81431F}"/>
                    </a:ext>
                  </a:extLst>
                </p14:cNvPr>
                <p14:cNvContentPartPr/>
                <p14:nvPr/>
              </p14:nvContentPartPr>
              <p14:xfrm>
                <a:off x="9244727" y="3008467"/>
                <a:ext cx="187200" cy="432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FF810FC8-78B7-449A-801F-0A9A7D81431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235727" y="2999467"/>
                  <a:ext cx="2048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AB0DA2B2-9447-43B7-8A4A-6BD07AC64EA6}"/>
                    </a:ext>
                  </a:extLst>
                </p14:cNvPr>
                <p14:cNvContentPartPr/>
                <p14:nvPr/>
              </p14:nvContentPartPr>
              <p14:xfrm>
                <a:off x="9686087" y="2749987"/>
                <a:ext cx="239040" cy="20628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AB0DA2B2-9447-43B7-8A4A-6BD07AC64EA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677087" y="2740987"/>
                  <a:ext cx="256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317E8452-6628-438B-976A-706BC252B445}"/>
                    </a:ext>
                  </a:extLst>
                </p14:cNvPr>
                <p14:cNvContentPartPr/>
                <p14:nvPr/>
              </p14:nvContentPartPr>
              <p14:xfrm>
                <a:off x="10053647" y="2837107"/>
                <a:ext cx="151200" cy="14868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317E8452-6628-438B-976A-706BC252B44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045007" y="2828467"/>
                  <a:ext cx="16884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upo 302">
            <a:extLst>
              <a:ext uri="{FF2B5EF4-FFF2-40B4-BE49-F238E27FC236}">
                <a16:creationId xmlns:a16="http://schemas.microsoft.com/office/drawing/2014/main" id="{963C4208-9EA5-461C-80F9-85E3B7035B76}"/>
              </a:ext>
            </a:extLst>
          </p:cNvPr>
          <p:cNvGrpSpPr/>
          <p:nvPr/>
        </p:nvGrpSpPr>
        <p:grpSpPr>
          <a:xfrm>
            <a:off x="7982207" y="3458827"/>
            <a:ext cx="1152360" cy="410760"/>
            <a:chOff x="7982207" y="3458827"/>
            <a:chExt cx="1152360" cy="4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FDF0D33A-86C5-48B5-A902-78A32AD7FA0E}"/>
                    </a:ext>
                  </a:extLst>
                </p14:cNvPr>
                <p14:cNvContentPartPr/>
                <p14:nvPr/>
              </p14:nvContentPartPr>
              <p14:xfrm>
                <a:off x="8004167" y="3516427"/>
                <a:ext cx="197640" cy="20628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FDF0D33A-86C5-48B5-A902-78A32AD7FA0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995527" y="3507427"/>
                  <a:ext cx="2152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F68993DC-075A-49A1-B658-EB670E7F198B}"/>
                    </a:ext>
                  </a:extLst>
                </p14:cNvPr>
                <p14:cNvContentPartPr/>
                <p14:nvPr/>
              </p14:nvContentPartPr>
              <p14:xfrm>
                <a:off x="8264807" y="3669067"/>
                <a:ext cx="42480" cy="7524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F68993DC-075A-49A1-B658-EB670E7F198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55807" y="3660427"/>
                  <a:ext cx="601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7B2D17F5-174B-4716-8654-9A49B32275A1}"/>
                    </a:ext>
                  </a:extLst>
                </p14:cNvPr>
                <p14:cNvContentPartPr/>
                <p14:nvPr/>
              </p14:nvContentPartPr>
              <p14:xfrm>
                <a:off x="8269487" y="3602107"/>
                <a:ext cx="40320" cy="3672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7B2D17F5-174B-4716-8654-9A49B32275A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60847" y="3593107"/>
                  <a:ext cx="57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3506DC3E-0DE6-4DCB-BA80-88525DFE3B34}"/>
                    </a:ext>
                  </a:extLst>
                </p14:cNvPr>
                <p14:cNvContentPartPr/>
                <p14:nvPr/>
              </p14:nvContentPartPr>
              <p14:xfrm>
                <a:off x="8436527" y="3662587"/>
                <a:ext cx="130320" cy="1188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3506DC3E-0DE6-4DCB-BA80-88525DFE3B3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427527" y="3653947"/>
                  <a:ext cx="147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9824EB03-BED6-49EF-87C3-66D85BF45840}"/>
                    </a:ext>
                  </a:extLst>
                </p14:cNvPr>
                <p14:cNvContentPartPr/>
                <p14:nvPr/>
              </p14:nvContentPartPr>
              <p14:xfrm>
                <a:off x="8658287" y="3458827"/>
                <a:ext cx="198360" cy="21024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9824EB03-BED6-49EF-87C3-66D85BF4584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649287" y="3449827"/>
                  <a:ext cx="2160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05C766B6-D64B-472E-9DE5-EE5A5D4B29AD}"/>
                    </a:ext>
                  </a:extLst>
                </p14:cNvPr>
                <p14:cNvContentPartPr/>
                <p14:nvPr/>
              </p14:nvContentPartPr>
              <p14:xfrm>
                <a:off x="8881847" y="3590947"/>
                <a:ext cx="105480" cy="10656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05C766B6-D64B-472E-9DE5-EE5A5D4B29A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872847" y="3582307"/>
                  <a:ext cx="1231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4019702F-C6BE-433E-907D-66B33E2ACF04}"/>
                    </a:ext>
                  </a:extLst>
                </p14:cNvPr>
                <p14:cNvContentPartPr/>
                <p14:nvPr/>
              </p14:nvContentPartPr>
              <p14:xfrm>
                <a:off x="7982207" y="3781387"/>
                <a:ext cx="1152360" cy="8820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4019702F-C6BE-433E-907D-66B33E2ACF0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973567" y="3772747"/>
                  <a:ext cx="117000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upo 301">
            <a:extLst>
              <a:ext uri="{FF2B5EF4-FFF2-40B4-BE49-F238E27FC236}">
                <a16:creationId xmlns:a16="http://schemas.microsoft.com/office/drawing/2014/main" id="{993F02E7-6CB8-4B42-83CD-5994A5E1F899}"/>
              </a:ext>
            </a:extLst>
          </p:cNvPr>
          <p:cNvGrpSpPr/>
          <p:nvPr/>
        </p:nvGrpSpPr>
        <p:grpSpPr>
          <a:xfrm>
            <a:off x="8299367" y="4005667"/>
            <a:ext cx="572760" cy="172440"/>
            <a:chOff x="8299367" y="4005667"/>
            <a:chExt cx="57276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95574D56-4A43-4309-BE2B-4F79941311DC}"/>
                    </a:ext>
                  </a:extLst>
                </p14:cNvPr>
                <p14:cNvContentPartPr/>
                <p14:nvPr/>
              </p14:nvContentPartPr>
              <p14:xfrm>
                <a:off x="8299367" y="4016467"/>
                <a:ext cx="133920" cy="161640"/>
              </p14:xfrm>
            </p:contentPart>
          </mc:Choice>
          <mc:Fallback xmlns=""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95574D56-4A43-4309-BE2B-4F79941311D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290367" y="4007827"/>
                  <a:ext cx="151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5ED64306-EA33-4646-9A2C-A13363723795}"/>
                    </a:ext>
                  </a:extLst>
                </p14:cNvPr>
                <p14:cNvContentPartPr/>
                <p14:nvPr/>
              </p14:nvContentPartPr>
              <p14:xfrm>
                <a:off x="8521127" y="4037707"/>
                <a:ext cx="142920" cy="101520"/>
              </p14:xfrm>
            </p:contentPart>
          </mc:Choice>
          <mc:Fallback xmlns=""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5ED64306-EA33-4646-9A2C-A1336372379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512487" y="4029067"/>
                  <a:ext cx="1605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902CB45A-BA33-4F2C-8DE8-C5CE6BEB39D2}"/>
                    </a:ext>
                  </a:extLst>
                </p14:cNvPr>
                <p14:cNvContentPartPr/>
                <p14:nvPr/>
              </p14:nvContentPartPr>
              <p14:xfrm>
                <a:off x="8736767" y="4005667"/>
                <a:ext cx="135360" cy="10512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902CB45A-BA33-4F2C-8DE8-C5CE6BEB39D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728127" y="3997027"/>
                  <a:ext cx="15300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upo 312">
            <a:extLst>
              <a:ext uri="{FF2B5EF4-FFF2-40B4-BE49-F238E27FC236}">
                <a16:creationId xmlns:a16="http://schemas.microsoft.com/office/drawing/2014/main" id="{60F8D1EA-DD79-4F6E-A13C-5BB57924D2F4}"/>
              </a:ext>
            </a:extLst>
          </p:cNvPr>
          <p:cNvGrpSpPr/>
          <p:nvPr/>
        </p:nvGrpSpPr>
        <p:grpSpPr>
          <a:xfrm>
            <a:off x="9379367" y="3453787"/>
            <a:ext cx="1472400" cy="401760"/>
            <a:chOff x="9379367" y="3453787"/>
            <a:chExt cx="1472400" cy="40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81A4748C-36B4-4DAA-A1F0-377D9399A650}"/>
                    </a:ext>
                  </a:extLst>
                </p14:cNvPr>
                <p14:cNvContentPartPr/>
                <p14:nvPr/>
              </p14:nvContentPartPr>
              <p14:xfrm>
                <a:off x="9379367" y="3689587"/>
                <a:ext cx="169560" cy="22680"/>
              </p14:xfrm>
            </p:contentPart>
          </mc:Choice>
          <mc:Fallback xmlns=""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81A4748C-36B4-4DAA-A1F0-377D9399A65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370367" y="3680587"/>
                  <a:ext cx="187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8636D7DE-CEF6-4567-9674-1416592D4FEF}"/>
                    </a:ext>
                  </a:extLst>
                </p14:cNvPr>
                <p14:cNvContentPartPr/>
                <p14:nvPr/>
              </p14:nvContentPartPr>
              <p14:xfrm>
                <a:off x="9417167" y="3796507"/>
                <a:ext cx="118440" cy="10800"/>
              </p14:xfrm>
            </p:contentPart>
          </mc:Choice>
          <mc:Fallback xmlns=""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8636D7DE-CEF6-4567-9674-1416592D4FE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408167" y="3787507"/>
                  <a:ext cx="1360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E23C5B00-262F-4D01-B141-A5961CE18611}"/>
                    </a:ext>
                  </a:extLst>
                </p14:cNvPr>
                <p14:cNvContentPartPr/>
                <p14:nvPr/>
              </p14:nvContentPartPr>
              <p14:xfrm>
                <a:off x="9752327" y="3453787"/>
                <a:ext cx="265320" cy="28152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E23C5B00-262F-4D01-B141-A5961CE1861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743687" y="3445147"/>
                  <a:ext cx="2829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171A1535-1606-43D8-A343-10ED9B20689F}"/>
                    </a:ext>
                  </a:extLst>
                </p14:cNvPr>
                <p14:cNvContentPartPr/>
                <p14:nvPr/>
              </p14:nvContentPartPr>
              <p14:xfrm>
                <a:off x="9965087" y="3682747"/>
                <a:ext cx="141480" cy="78480"/>
              </p14:xfrm>
            </p:contentPart>
          </mc:Choice>
          <mc:Fallback xmlns=""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171A1535-1606-43D8-A343-10ED9B20689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956447" y="3673747"/>
                  <a:ext cx="1591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AD0DB548-7142-4B22-8D9A-14A71135D311}"/>
                    </a:ext>
                  </a:extLst>
                </p14:cNvPr>
                <p14:cNvContentPartPr/>
                <p14:nvPr/>
              </p14:nvContentPartPr>
              <p14:xfrm>
                <a:off x="10205567" y="3652867"/>
                <a:ext cx="173880" cy="14400"/>
              </p14:xfrm>
            </p:contentPart>
          </mc:Choice>
          <mc:Fallback xmlns=""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AD0DB548-7142-4B22-8D9A-14A71135D31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196567" y="3644227"/>
                  <a:ext cx="191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32B6A099-EF47-410D-B8A1-5550D466F3B6}"/>
                    </a:ext>
                  </a:extLst>
                </p14:cNvPr>
                <p14:cNvContentPartPr/>
                <p14:nvPr/>
              </p14:nvContentPartPr>
              <p14:xfrm>
                <a:off x="10539287" y="3481147"/>
                <a:ext cx="179280" cy="169920"/>
              </p14:xfrm>
            </p:contentPart>
          </mc:Choice>
          <mc:Fallback xmlns=""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32B6A099-EF47-410D-B8A1-5550D466F3B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530647" y="3472147"/>
                  <a:ext cx="196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0BBC450E-66D4-4E86-9D53-F089F4964ACD}"/>
                    </a:ext>
                  </a:extLst>
                </p14:cNvPr>
                <p14:cNvContentPartPr/>
                <p14:nvPr/>
              </p14:nvContentPartPr>
              <p14:xfrm>
                <a:off x="9758807" y="3784267"/>
                <a:ext cx="1092960" cy="7128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0BBC450E-66D4-4E86-9D53-F089F4964AC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750167" y="3775627"/>
                  <a:ext cx="111060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upo 317">
            <a:extLst>
              <a:ext uri="{FF2B5EF4-FFF2-40B4-BE49-F238E27FC236}">
                <a16:creationId xmlns:a16="http://schemas.microsoft.com/office/drawing/2014/main" id="{91F25438-ECC2-4B13-987A-00CBC5B7E791}"/>
              </a:ext>
            </a:extLst>
          </p:cNvPr>
          <p:cNvGrpSpPr/>
          <p:nvPr/>
        </p:nvGrpSpPr>
        <p:grpSpPr>
          <a:xfrm>
            <a:off x="9945647" y="3915307"/>
            <a:ext cx="638640" cy="213840"/>
            <a:chOff x="9945647" y="3915307"/>
            <a:chExt cx="63864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F3056801-832A-4120-86F8-B89590072DE4}"/>
                    </a:ext>
                  </a:extLst>
                </p14:cNvPr>
                <p14:cNvContentPartPr/>
                <p14:nvPr/>
              </p14:nvContentPartPr>
              <p14:xfrm>
                <a:off x="9945647" y="4012867"/>
                <a:ext cx="150480" cy="11628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F3056801-832A-4120-86F8-B89590072DE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937007" y="4004227"/>
                  <a:ext cx="1681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9BB1E0BC-FA5F-43FA-B516-723B3CD3D278}"/>
                    </a:ext>
                  </a:extLst>
                </p14:cNvPr>
                <p14:cNvContentPartPr/>
                <p14:nvPr/>
              </p14:nvContentPartPr>
              <p14:xfrm>
                <a:off x="10152287" y="3915307"/>
                <a:ext cx="11520" cy="7236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9BB1E0BC-FA5F-43FA-B516-723B3CD3D27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143287" y="3906667"/>
                  <a:ext cx="29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A955318C-56F8-45AF-99B3-F17DA2BCC868}"/>
                    </a:ext>
                  </a:extLst>
                </p14:cNvPr>
                <p14:cNvContentPartPr/>
                <p14:nvPr/>
              </p14:nvContentPartPr>
              <p14:xfrm>
                <a:off x="10210967" y="3972187"/>
                <a:ext cx="119880" cy="14220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A955318C-56F8-45AF-99B3-F17DA2BCC86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201967" y="3963547"/>
                  <a:ext cx="1375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09717B1E-1BAD-4876-8472-60507932A6A1}"/>
                    </a:ext>
                  </a:extLst>
                </p14:cNvPr>
                <p14:cNvContentPartPr/>
                <p14:nvPr/>
              </p14:nvContentPartPr>
              <p14:xfrm>
                <a:off x="10450007" y="3966067"/>
                <a:ext cx="134280" cy="15444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09717B1E-1BAD-4876-8472-60507932A6A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441367" y="3957067"/>
                  <a:ext cx="15192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upo 340">
            <a:extLst>
              <a:ext uri="{FF2B5EF4-FFF2-40B4-BE49-F238E27FC236}">
                <a16:creationId xmlns:a16="http://schemas.microsoft.com/office/drawing/2014/main" id="{AC7FB130-DE78-4905-924C-4B82953C3E1A}"/>
              </a:ext>
            </a:extLst>
          </p:cNvPr>
          <p:cNvGrpSpPr/>
          <p:nvPr/>
        </p:nvGrpSpPr>
        <p:grpSpPr>
          <a:xfrm>
            <a:off x="8113247" y="4573027"/>
            <a:ext cx="3877200" cy="338040"/>
            <a:chOff x="8113247" y="4573027"/>
            <a:chExt cx="387720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19" name="Entrada de lápiz 318">
                  <a:extLst>
                    <a:ext uri="{FF2B5EF4-FFF2-40B4-BE49-F238E27FC236}">
                      <a16:creationId xmlns:a16="http://schemas.microsoft.com/office/drawing/2014/main" id="{238C253A-C3EB-486E-B729-96679D956549}"/>
                    </a:ext>
                  </a:extLst>
                </p14:cNvPr>
                <p14:cNvContentPartPr/>
                <p14:nvPr/>
              </p14:nvContentPartPr>
              <p14:xfrm>
                <a:off x="8113247" y="4702987"/>
                <a:ext cx="205560" cy="183240"/>
              </p14:xfrm>
            </p:contentPart>
          </mc:Choice>
          <mc:Fallback xmlns="">
            <p:pic>
              <p:nvPicPr>
                <p:cNvPr id="319" name="Entrada de lápiz 318">
                  <a:extLst>
                    <a:ext uri="{FF2B5EF4-FFF2-40B4-BE49-F238E27FC236}">
                      <a16:creationId xmlns:a16="http://schemas.microsoft.com/office/drawing/2014/main" id="{238C253A-C3EB-486E-B729-96679D95654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104247" y="4694347"/>
                  <a:ext cx="2232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201EFE6F-3403-4B4E-BE89-A93FA16F1BFF}"/>
                    </a:ext>
                  </a:extLst>
                </p14:cNvPr>
                <p14:cNvContentPartPr/>
                <p14:nvPr/>
              </p14:nvContentPartPr>
              <p14:xfrm>
                <a:off x="8423567" y="4809187"/>
                <a:ext cx="56880" cy="101880"/>
              </p14:xfrm>
            </p:contentPart>
          </mc:Choice>
          <mc:Fallback xmlns="">
            <p:pic>
              <p:nvPicPr>
                <p:cNvPr id="320" name="Entrada de lápiz 319">
                  <a:extLst>
                    <a:ext uri="{FF2B5EF4-FFF2-40B4-BE49-F238E27FC236}">
                      <a16:creationId xmlns:a16="http://schemas.microsoft.com/office/drawing/2014/main" id="{201EFE6F-3403-4B4E-BE89-A93FA16F1BF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414567" y="4800547"/>
                  <a:ext cx="745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3BD60339-4CE0-4D9F-AD22-71FA41FD0834}"/>
                    </a:ext>
                  </a:extLst>
                </p14:cNvPr>
                <p14:cNvContentPartPr/>
                <p14:nvPr/>
              </p14:nvContentPartPr>
              <p14:xfrm>
                <a:off x="8418887" y="4755907"/>
                <a:ext cx="56880" cy="38520"/>
              </p14:xfrm>
            </p:contentPart>
          </mc:Choice>
          <mc:Fallback xmlns="">
            <p:pic>
              <p:nvPicPr>
                <p:cNvPr id="321" name="Entrada de lápiz 320">
                  <a:extLst>
                    <a:ext uri="{FF2B5EF4-FFF2-40B4-BE49-F238E27FC236}">
                      <a16:creationId xmlns:a16="http://schemas.microsoft.com/office/drawing/2014/main" id="{3BD60339-4CE0-4D9F-AD22-71FA41FD083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409887" y="4746907"/>
                  <a:ext cx="745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22" name="Entrada de lápiz 321">
                  <a:extLst>
                    <a:ext uri="{FF2B5EF4-FFF2-40B4-BE49-F238E27FC236}">
                      <a16:creationId xmlns:a16="http://schemas.microsoft.com/office/drawing/2014/main" id="{455E5F3B-BAB0-48C5-802F-B93534B846EF}"/>
                    </a:ext>
                  </a:extLst>
                </p14:cNvPr>
                <p14:cNvContentPartPr/>
                <p14:nvPr/>
              </p14:nvContentPartPr>
              <p14:xfrm>
                <a:off x="8578007" y="4816027"/>
                <a:ext cx="119880" cy="9360"/>
              </p14:xfrm>
            </p:contentPart>
          </mc:Choice>
          <mc:Fallback xmlns="">
            <p:pic>
              <p:nvPicPr>
                <p:cNvPr id="322" name="Entrada de lápiz 321">
                  <a:extLst>
                    <a:ext uri="{FF2B5EF4-FFF2-40B4-BE49-F238E27FC236}">
                      <a16:creationId xmlns:a16="http://schemas.microsoft.com/office/drawing/2014/main" id="{455E5F3B-BAB0-48C5-802F-B93534B846E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569367" y="4807027"/>
                  <a:ext cx="137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36773586-250E-4D48-879E-B7A7315CDCAC}"/>
                    </a:ext>
                  </a:extLst>
                </p14:cNvPr>
                <p14:cNvContentPartPr/>
                <p14:nvPr/>
              </p14:nvContentPartPr>
              <p14:xfrm>
                <a:off x="8783207" y="4641427"/>
                <a:ext cx="157320" cy="188280"/>
              </p14:xfrm>
            </p:contentPart>
          </mc:Choice>
          <mc:Fallback xmlns=""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36773586-250E-4D48-879E-B7A7315CDCA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774567" y="4632787"/>
                  <a:ext cx="174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AB8D38DB-6424-4146-BC93-97956C67AF43}"/>
                    </a:ext>
                  </a:extLst>
                </p14:cNvPr>
                <p14:cNvContentPartPr/>
                <p14:nvPr/>
              </p14:nvContentPartPr>
              <p14:xfrm>
                <a:off x="8968607" y="4787587"/>
                <a:ext cx="114120" cy="81360"/>
              </p14:xfrm>
            </p:contentPart>
          </mc:Choice>
          <mc:Fallback xmlns=""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AB8D38DB-6424-4146-BC93-97956C67AF4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959967" y="4778587"/>
                  <a:ext cx="131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25" name="Entrada de lápiz 324">
                  <a:extLst>
                    <a:ext uri="{FF2B5EF4-FFF2-40B4-BE49-F238E27FC236}">
                      <a16:creationId xmlns:a16="http://schemas.microsoft.com/office/drawing/2014/main" id="{66CA6342-2BD9-4232-8995-3ED56EBFCA06}"/>
                    </a:ext>
                  </a:extLst>
                </p14:cNvPr>
                <p14:cNvContentPartPr/>
                <p14:nvPr/>
              </p14:nvContentPartPr>
              <p14:xfrm>
                <a:off x="9244727" y="4764547"/>
                <a:ext cx="136080" cy="12600"/>
              </p14:xfrm>
            </p:contentPart>
          </mc:Choice>
          <mc:Fallback xmlns="">
            <p:pic>
              <p:nvPicPr>
                <p:cNvPr id="325" name="Entrada de lápiz 324">
                  <a:extLst>
                    <a:ext uri="{FF2B5EF4-FFF2-40B4-BE49-F238E27FC236}">
                      <a16:creationId xmlns:a16="http://schemas.microsoft.com/office/drawing/2014/main" id="{66CA6342-2BD9-4232-8995-3ED56EBFCA0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235727" y="4755547"/>
                  <a:ext cx="1537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26" name="Entrada de lápiz 325">
                  <a:extLst>
                    <a:ext uri="{FF2B5EF4-FFF2-40B4-BE49-F238E27FC236}">
                      <a16:creationId xmlns:a16="http://schemas.microsoft.com/office/drawing/2014/main" id="{D5826592-A6C1-4FC4-AF66-D50E4F628535}"/>
                    </a:ext>
                  </a:extLst>
                </p14:cNvPr>
                <p14:cNvContentPartPr/>
                <p14:nvPr/>
              </p14:nvContentPartPr>
              <p14:xfrm>
                <a:off x="9283247" y="4830067"/>
                <a:ext cx="81720" cy="15480"/>
              </p14:xfrm>
            </p:contentPart>
          </mc:Choice>
          <mc:Fallback xmlns="">
            <p:pic>
              <p:nvPicPr>
                <p:cNvPr id="326" name="Entrada de lápiz 325">
                  <a:extLst>
                    <a:ext uri="{FF2B5EF4-FFF2-40B4-BE49-F238E27FC236}">
                      <a16:creationId xmlns:a16="http://schemas.microsoft.com/office/drawing/2014/main" id="{D5826592-A6C1-4FC4-AF66-D50E4F62853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274607" y="4821427"/>
                  <a:ext cx="993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28" name="Entrada de lápiz 327">
                  <a:extLst>
                    <a:ext uri="{FF2B5EF4-FFF2-40B4-BE49-F238E27FC236}">
                      <a16:creationId xmlns:a16="http://schemas.microsoft.com/office/drawing/2014/main" id="{A3C43BF5-7CA3-4787-9CAA-AC5E5AB5721D}"/>
                    </a:ext>
                  </a:extLst>
                </p14:cNvPr>
                <p14:cNvContentPartPr/>
                <p14:nvPr/>
              </p14:nvContentPartPr>
              <p14:xfrm>
                <a:off x="9536327" y="4688227"/>
                <a:ext cx="139680" cy="131760"/>
              </p14:xfrm>
            </p:contentPart>
          </mc:Choice>
          <mc:Fallback xmlns="">
            <p:pic>
              <p:nvPicPr>
                <p:cNvPr id="328" name="Entrada de lápiz 327">
                  <a:extLst>
                    <a:ext uri="{FF2B5EF4-FFF2-40B4-BE49-F238E27FC236}">
                      <a16:creationId xmlns:a16="http://schemas.microsoft.com/office/drawing/2014/main" id="{A3C43BF5-7CA3-4787-9CAA-AC5E5AB5721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527687" y="4679587"/>
                  <a:ext cx="1573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29" name="Entrada de lápiz 328">
                  <a:extLst>
                    <a:ext uri="{FF2B5EF4-FFF2-40B4-BE49-F238E27FC236}">
                      <a16:creationId xmlns:a16="http://schemas.microsoft.com/office/drawing/2014/main" id="{447483EA-D8D2-4704-8F68-873ED9614870}"/>
                    </a:ext>
                  </a:extLst>
                </p14:cNvPr>
                <p14:cNvContentPartPr/>
                <p14:nvPr/>
              </p14:nvContentPartPr>
              <p14:xfrm>
                <a:off x="9743687" y="4711267"/>
                <a:ext cx="171000" cy="95040"/>
              </p14:xfrm>
            </p:contentPart>
          </mc:Choice>
          <mc:Fallback xmlns="">
            <p:pic>
              <p:nvPicPr>
                <p:cNvPr id="329" name="Entrada de lápiz 328">
                  <a:extLst>
                    <a:ext uri="{FF2B5EF4-FFF2-40B4-BE49-F238E27FC236}">
                      <a16:creationId xmlns:a16="http://schemas.microsoft.com/office/drawing/2014/main" id="{447483EA-D8D2-4704-8F68-873ED961487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735047" y="4702267"/>
                  <a:ext cx="188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30" name="Entrada de lápiz 329">
                  <a:extLst>
                    <a:ext uri="{FF2B5EF4-FFF2-40B4-BE49-F238E27FC236}">
                      <a16:creationId xmlns:a16="http://schemas.microsoft.com/office/drawing/2014/main" id="{891A19D5-CF61-40CE-94F4-EFA45F15F1DA}"/>
                    </a:ext>
                  </a:extLst>
                </p14:cNvPr>
                <p14:cNvContentPartPr/>
                <p14:nvPr/>
              </p14:nvContentPartPr>
              <p14:xfrm>
                <a:off x="9988487" y="4699027"/>
                <a:ext cx="177480" cy="93960"/>
              </p14:xfrm>
            </p:contentPart>
          </mc:Choice>
          <mc:Fallback xmlns="">
            <p:pic>
              <p:nvPicPr>
                <p:cNvPr id="330" name="Entrada de lápiz 329">
                  <a:extLst>
                    <a:ext uri="{FF2B5EF4-FFF2-40B4-BE49-F238E27FC236}">
                      <a16:creationId xmlns:a16="http://schemas.microsoft.com/office/drawing/2014/main" id="{891A19D5-CF61-40CE-94F4-EFA45F15F1D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979847" y="4690027"/>
                  <a:ext cx="1951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31" name="Entrada de lápiz 330">
                  <a:extLst>
                    <a:ext uri="{FF2B5EF4-FFF2-40B4-BE49-F238E27FC236}">
                      <a16:creationId xmlns:a16="http://schemas.microsoft.com/office/drawing/2014/main" id="{4B1FB7D9-5709-40D1-8D1F-DDEB46D262F1}"/>
                    </a:ext>
                  </a:extLst>
                </p14:cNvPr>
                <p14:cNvContentPartPr/>
                <p14:nvPr/>
              </p14:nvContentPartPr>
              <p14:xfrm>
                <a:off x="10234367" y="4693267"/>
                <a:ext cx="132480" cy="92520"/>
              </p14:xfrm>
            </p:contentPart>
          </mc:Choice>
          <mc:Fallback xmlns="">
            <p:pic>
              <p:nvPicPr>
                <p:cNvPr id="331" name="Entrada de lápiz 330">
                  <a:extLst>
                    <a:ext uri="{FF2B5EF4-FFF2-40B4-BE49-F238E27FC236}">
                      <a16:creationId xmlns:a16="http://schemas.microsoft.com/office/drawing/2014/main" id="{4B1FB7D9-5709-40D1-8D1F-DDEB46D262F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225367" y="4684267"/>
                  <a:ext cx="150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32" name="Entrada de lápiz 331">
                  <a:extLst>
                    <a:ext uri="{FF2B5EF4-FFF2-40B4-BE49-F238E27FC236}">
                      <a16:creationId xmlns:a16="http://schemas.microsoft.com/office/drawing/2014/main" id="{1B0FBD17-AD78-4940-A6A5-97F3B2EAE089}"/>
                    </a:ext>
                  </a:extLst>
                </p14:cNvPr>
                <p14:cNvContentPartPr/>
                <p14:nvPr/>
              </p14:nvContentPartPr>
              <p14:xfrm>
                <a:off x="10426247" y="4573027"/>
                <a:ext cx="186120" cy="144720"/>
              </p14:xfrm>
            </p:contentPart>
          </mc:Choice>
          <mc:Fallback xmlns="">
            <p:pic>
              <p:nvPicPr>
                <p:cNvPr id="332" name="Entrada de lápiz 331">
                  <a:extLst>
                    <a:ext uri="{FF2B5EF4-FFF2-40B4-BE49-F238E27FC236}">
                      <a16:creationId xmlns:a16="http://schemas.microsoft.com/office/drawing/2014/main" id="{1B0FBD17-AD78-4940-A6A5-97F3B2EAE08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417607" y="4564027"/>
                  <a:ext cx="2037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33" name="Entrada de lápiz 332">
                  <a:extLst>
                    <a:ext uri="{FF2B5EF4-FFF2-40B4-BE49-F238E27FC236}">
                      <a16:creationId xmlns:a16="http://schemas.microsoft.com/office/drawing/2014/main" id="{40A4669D-B678-4D95-8836-A46A525A18B8}"/>
                    </a:ext>
                  </a:extLst>
                </p14:cNvPr>
                <p14:cNvContentPartPr/>
                <p14:nvPr/>
              </p14:nvContentPartPr>
              <p14:xfrm>
                <a:off x="10630727" y="4690387"/>
                <a:ext cx="123480" cy="99720"/>
              </p14:xfrm>
            </p:contentPart>
          </mc:Choice>
          <mc:Fallback xmlns="">
            <p:pic>
              <p:nvPicPr>
                <p:cNvPr id="333" name="Entrada de lápiz 332">
                  <a:extLst>
                    <a:ext uri="{FF2B5EF4-FFF2-40B4-BE49-F238E27FC236}">
                      <a16:creationId xmlns:a16="http://schemas.microsoft.com/office/drawing/2014/main" id="{40A4669D-B678-4D95-8836-A46A525A18B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622087" y="4681747"/>
                  <a:ext cx="1411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35" name="Entrada de lápiz 334">
                  <a:extLst>
                    <a:ext uri="{FF2B5EF4-FFF2-40B4-BE49-F238E27FC236}">
                      <a16:creationId xmlns:a16="http://schemas.microsoft.com/office/drawing/2014/main" id="{14ADEEB9-927F-4505-AB0D-7D9BF8B50B4D}"/>
                    </a:ext>
                  </a:extLst>
                </p14:cNvPr>
                <p14:cNvContentPartPr/>
                <p14:nvPr/>
              </p14:nvContentPartPr>
              <p14:xfrm>
                <a:off x="10896047" y="4688227"/>
                <a:ext cx="145800" cy="23040"/>
              </p14:xfrm>
            </p:contentPart>
          </mc:Choice>
          <mc:Fallback xmlns="">
            <p:pic>
              <p:nvPicPr>
                <p:cNvPr id="335" name="Entrada de lápiz 334">
                  <a:extLst>
                    <a:ext uri="{FF2B5EF4-FFF2-40B4-BE49-F238E27FC236}">
                      <a16:creationId xmlns:a16="http://schemas.microsoft.com/office/drawing/2014/main" id="{14ADEEB9-927F-4505-AB0D-7D9BF8B50B4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887407" y="4679587"/>
                  <a:ext cx="1634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37" name="Entrada de lápiz 336">
                  <a:extLst>
                    <a:ext uri="{FF2B5EF4-FFF2-40B4-BE49-F238E27FC236}">
                      <a16:creationId xmlns:a16="http://schemas.microsoft.com/office/drawing/2014/main" id="{1F7664ED-19F9-4C52-90AE-8B28B688A7D1}"/>
                    </a:ext>
                  </a:extLst>
                </p14:cNvPr>
                <p14:cNvContentPartPr/>
                <p14:nvPr/>
              </p14:nvContentPartPr>
              <p14:xfrm>
                <a:off x="11124287" y="4604707"/>
                <a:ext cx="177480" cy="138240"/>
              </p14:xfrm>
            </p:contentPart>
          </mc:Choice>
          <mc:Fallback xmlns="">
            <p:pic>
              <p:nvPicPr>
                <p:cNvPr id="337" name="Entrada de lápiz 336">
                  <a:extLst>
                    <a:ext uri="{FF2B5EF4-FFF2-40B4-BE49-F238E27FC236}">
                      <a16:creationId xmlns:a16="http://schemas.microsoft.com/office/drawing/2014/main" id="{1F7664ED-19F9-4C52-90AE-8B28B688A7D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115647" y="4596067"/>
                  <a:ext cx="1951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38" name="Entrada de lápiz 337">
                  <a:extLst>
                    <a:ext uri="{FF2B5EF4-FFF2-40B4-BE49-F238E27FC236}">
                      <a16:creationId xmlns:a16="http://schemas.microsoft.com/office/drawing/2014/main" id="{1407BC18-2A7D-4704-AEF8-2F7E9C8074C9}"/>
                    </a:ext>
                  </a:extLst>
                </p14:cNvPr>
                <p14:cNvContentPartPr/>
                <p14:nvPr/>
              </p14:nvContentPartPr>
              <p14:xfrm>
                <a:off x="11391047" y="4625947"/>
                <a:ext cx="169560" cy="123480"/>
              </p14:xfrm>
            </p:contentPart>
          </mc:Choice>
          <mc:Fallback xmlns="">
            <p:pic>
              <p:nvPicPr>
                <p:cNvPr id="338" name="Entrada de lápiz 337">
                  <a:extLst>
                    <a:ext uri="{FF2B5EF4-FFF2-40B4-BE49-F238E27FC236}">
                      <a16:creationId xmlns:a16="http://schemas.microsoft.com/office/drawing/2014/main" id="{1407BC18-2A7D-4704-AEF8-2F7E9C8074C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382047" y="4617307"/>
                  <a:ext cx="187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39" name="Entrada de lápiz 338">
                  <a:extLst>
                    <a:ext uri="{FF2B5EF4-FFF2-40B4-BE49-F238E27FC236}">
                      <a16:creationId xmlns:a16="http://schemas.microsoft.com/office/drawing/2014/main" id="{CC82BB35-0024-4400-80D5-C4EE3EFEC262}"/>
                    </a:ext>
                  </a:extLst>
                </p14:cNvPr>
                <p14:cNvContentPartPr/>
                <p14:nvPr/>
              </p14:nvContentPartPr>
              <p14:xfrm>
                <a:off x="11617487" y="4636027"/>
                <a:ext cx="130680" cy="111240"/>
              </p14:xfrm>
            </p:contentPart>
          </mc:Choice>
          <mc:Fallback xmlns="">
            <p:pic>
              <p:nvPicPr>
                <p:cNvPr id="339" name="Entrada de lápiz 338">
                  <a:extLst>
                    <a:ext uri="{FF2B5EF4-FFF2-40B4-BE49-F238E27FC236}">
                      <a16:creationId xmlns:a16="http://schemas.microsoft.com/office/drawing/2014/main" id="{CC82BB35-0024-4400-80D5-C4EE3EFEC26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608487" y="4627387"/>
                  <a:ext cx="1483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40" name="Entrada de lápiz 339">
                  <a:extLst>
                    <a:ext uri="{FF2B5EF4-FFF2-40B4-BE49-F238E27FC236}">
                      <a16:creationId xmlns:a16="http://schemas.microsoft.com/office/drawing/2014/main" id="{7FE00420-080E-41E2-8423-99AA2F2F5964}"/>
                    </a:ext>
                  </a:extLst>
                </p14:cNvPr>
                <p14:cNvContentPartPr/>
                <p14:nvPr/>
              </p14:nvContentPartPr>
              <p14:xfrm>
                <a:off x="11808647" y="4632067"/>
                <a:ext cx="181800" cy="150840"/>
              </p14:xfrm>
            </p:contentPart>
          </mc:Choice>
          <mc:Fallback xmlns="">
            <p:pic>
              <p:nvPicPr>
                <p:cNvPr id="340" name="Entrada de lápiz 339">
                  <a:extLst>
                    <a:ext uri="{FF2B5EF4-FFF2-40B4-BE49-F238E27FC236}">
                      <a16:creationId xmlns:a16="http://schemas.microsoft.com/office/drawing/2014/main" id="{7FE00420-080E-41E2-8423-99AA2F2F596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800007" y="4623067"/>
                  <a:ext cx="19944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upo 359">
            <a:extLst>
              <a:ext uri="{FF2B5EF4-FFF2-40B4-BE49-F238E27FC236}">
                <a16:creationId xmlns:a16="http://schemas.microsoft.com/office/drawing/2014/main" id="{9A24F440-9B98-44E6-96E8-63FE76925DF6}"/>
              </a:ext>
            </a:extLst>
          </p:cNvPr>
          <p:cNvGrpSpPr/>
          <p:nvPr/>
        </p:nvGrpSpPr>
        <p:grpSpPr>
          <a:xfrm>
            <a:off x="8139887" y="5344147"/>
            <a:ext cx="1857600" cy="248040"/>
            <a:chOff x="8139887" y="5344147"/>
            <a:chExt cx="185760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42" name="Entrada de lápiz 341">
                  <a:extLst>
                    <a:ext uri="{FF2B5EF4-FFF2-40B4-BE49-F238E27FC236}">
                      <a16:creationId xmlns:a16="http://schemas.microsoft.com/office/drawing/2014/main" id="{FE22329D-05BE-4274-AA98-13CC319222BF}"/>
                    </a:ext>
                  </a:extLst>
                </p14:cNvPr>
                <p14:cNvContentPartPr/>
                <p14:nvPr/>
              </p14:nvContentPartPr>
              <p14:xfrm>
                <a:off x="8139887" y="5376907"/>
                <a:ext cx="210600" cy="201960"/>
              </p14:xfrm>
            </p:contentPart>
          </mc:Choice>
          <mc:Fallback xmlns="">
            <p:pic>
              <p:nvPicPr>
                <p:cNvPr id="342" name="Entrada de lápiz 341">
                  <a:extLst>
                    <a:ext uri="{FF2B5EF4-FFF2-40B4-BE49-F238E27FC236}">
                      <a16:creationId xmlns:a16="http://schemas.microsoft.com/office/drawing/2014/main" id="{FE22329D-05BE-4274-AA98-13CC319222B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130887" y="5368267"/>
                  <a:ext cx="228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43" name="Entrada de lápiz 342">
                  <a:extLst>
                    <a:ext uri="{FF2B5EF4-FFF2-40B4-BE49-F238E27FC236}">
                      <a16:creationId xmlns:a16="http://schemas.microsoft.com/office/drawing/2014/main" id="{9BD1ADD8-1008-429F-B6EF-F9FE19C268F7}"/>
                    </a:ext>
                  </a:extLst>
                </p14:cNvPr>
                <p14:cNvContentPartPr/>
                <p14:nvPr/>
              </p14:nvContentPartPr>
              <p14:xfrm>
                <a:off x="8463887" y="5488147"/>
                <a:ext cx="50400" cy="104040"/>
              </p14:xfrm>
            </p:contentPart>
          </mc:Choice>
          <mc:Fallback xmlns="">
            <p:pic>
              <p:nvPicPr>
                <p:cNvPr id="343" name="Entrada de lápiz 342">
                  <a:extLst>
                    <a:ext uri="{FF2B5EF4-FFF2-40B4-BE49-F238E27FC236}">
                      <a16:creationId xmlns:a16="http://schemas.microsoft.com/office/drawing/2014/main" id="{9BD1ADD8-1008-429F-B6EF-F9FE19C268F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454887" y="5479507"/>
                  <a:ext cx="680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44" name="Entrada de lápiz 343">
                  <a:extLst>
                    <a:ext uri="{FF2B5EF4-FFF2-40B4-BE49-F238E27FC236}">
                      <a16:creationId xmlns:a16="http://schemas.microsoft.com/office/drawing/2014/main" id="{87627E48-56AA-4CEB-9211-FB384F38CBB8}"/>
                    </a:ext>
                  </a:extLst>
                </p14:cNvPr>
                <p14:cNvContentPartPr/>
                <p14:nvPr/>
              </p14:nvContentPartPr>
              <p14:xfrm>
                <a:off x="8462087" y="5402107"/>
                <a:ext cx="59400" cy="73800"/>
              </p14:xfrm>
            </p:contentPart>
          </mc:Choice>
          <mc:Fallback xmlns="">
            <p:pic>
              <p:nvPicPr>
                <p:cNvPr id="344" name="Entrada de lápiz 343">
                  <a:extLst>
                    <a:ext uri="{FF2B5EF4-FFF2-40B4-BE49-F238E27FC236}">
                      <a16:creationId xmlns:a16="http://schemas.microsoft.com/office/drawing/2014/main" id="{87627E48-56AA-4CEB-9211-FB384F38CBB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453447" y="5393467"/>
                  <a:ext cx="770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45" name="Entrada de lápiz 344">
                  <a:extLst>
                    <a:ext uri="{FF2B5EF4-FFF2-40B4-BE49-F238E27FC236}">
                      <a16:creationId xmlns:a16="http://schemas.microsoft.com/office/drawing/2014/main" id="{843AFC08-C52B-43AA-B307-CB7DFCF0963A}"/>
                    </a:ext>
                  </a:extLst>
                </p14:cNvPr>
                <p14:cNvContentPartPr/>
                <p14:nvPr/>
              </p14:nvContentPartPr>
              <p14:xfrm>
                <a:off x="8723087" y="5399227"/>
                <a:ext cx="31680" cy="119520"/>
              </p14:xfrm>
            </p:contentPart>
          </mc:Choice>
          <mc:Fallback xmlns="">
            <p:pic>
              <p:nvPicPr>
                <p:cNvPr id="345" name="Entrada de lápiz 344">
                  <a:extLst>
                    <a:ext uri="{FF2B5EF4-FFF2-40B4-BE49-F238E27FC236}">
                      <a16:creationId xmlns:a16="http://schemas.microsoft.com/office/drawing/2014/main" id="{843AFC08-C52B-43AA-B307-CB7DFCF0963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714447" y="5390227"/>
                  <a:ext cx="493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46" name="Entrada de lápiz 345">
                  <a:extLst>
                    <a:ext uri="{FF2B5EF4-FFF2-40B4-BE49-F238E27FC236}">
                      <a16:creationId xmlns:a16="http://schemas.microsoft.com/office/drawing/2014/main" id="{10418C8F-A7F0-4E2C-A3A3-41530D4AD59C}"/>
                    </a:ext>
                  </a:extLst>
                </p14:cNvPr>
                <p14:cNvContentPartPr/>
                <p14:nvPr/>
              </p14:nvContentPartPr>
              <p14:xfrm>
                <a:off x="8639927" y="5461867"/>
                <a:ext cx="171360" cy="43920"/>
              </p14:xfrm>
            </p:contentPart>
          </mc:Choice>
          <mc:Fallback xmlns="">
            <p:pic>
              <p:nvPicPr>
                <p:cNvPr id="346" name="Entrada de lápiz 345">
                  <a:extLst>
                    <a:ext uri="{FF2B5EF4-FFF2-40B4-BE49-F238E27FC236}">
                      <a16:creationId xmlns:a16="http://schemas.microsoft.com/office/drawing/2014/main" id="{10418C8F-A7F0-4E2C-A3A3-41530D4AD59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631287" y="5452867"/>
                  <a:ext cx="1890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47" name="Entrada de lápiz 346">
                  <a:extLst>
                    <a:ext uri="{FF2B5EF4-FFF2-40B4-BE49-F238E27FC236}">
                      <a16:creationId xmlns:a16="http://schemas.microsoft.com/office/drawing/2014/main" id="{B0370BCD-0144-430C-9F98-7DB258EF8D9B}"/>
                    </a:ext>
                  </a:extLst>
                </p14:cNvPr>
                <p14:cNvContentPartPr/>
                <p14:nvPr/>
              </p14:nvContentPartPr>
              <p14:xfrm>
                <a:off x="8914247" y="5344147"/>
                <a:ext cx="136440" cy="156600"/>
              </p14:xfrm>
            </p:contentPart>
          </mc:Choice>
          <mc:Fallback xmlns="">
            <p:pic>
              <p:nvPicPr>
                <p:cNvPr id="347" name="Entrada de lápiz 346">
                  <a:extLst>
                    <a:ext uri="{FF2B5EF4-FFF2-40B4-BE49-F238E27FC236}">
                      <a16:creationId xmlns:a16="http://schemas.microsoft.com/office/drawing/2014/main" id="{B0370BCD-0144-430C-9F98-7DB258EF8D9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905607" y="5335507"/>
                  <a:ext cx="1540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8" name="Entrada de lápiz 347">
                  <a:extLst>
                    <a:ext uri="{FF2B5EF4-FFF2-40B4-BE49-F238E27FC236}">
                      <a16:creationId xmlns:a16="http://schemas.microsoft.com/office/drawing/2014/main" id="{26E33A4F-E6E0-4FE5-A792-15E8979E9D01}"/>
                    </a:ext>
                  </a:extLst>
                </p14:cNvPr>
                <p14:cNvContentPartPr/>
                <p14:nvPr/>
              </p14:nvContentPartPr>
              <p14:xfrm>
                <a:off x="9077687" y="5390587"/>
                <a:ext cx="158400" cy="110880"/>
              </p14:xfrm>
            </p:contentPart>
          </mc:Choice>
          <mc:Fallback xmlns="">
            <p:pic>
              <p:nvPicPr>
                <p:cNvPr id="348" name="Entrada de lápiz 347">
                  <a:extLst>
                    <a:ext uri="{FF2B5EF4-FFF2-40B4-BE49-F238E27FC236}">
                      <a16:creationId xmlns:a16="http://schemas.microsoft.com/office/drawing/2014/main" id="{26E33A4F-E6E0-4FE5-A792-15E8979E9D0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068687" y="5381947"/>
                  <a:ext cx="1760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9" name="Entrada de lápiz 348">
                  <a:extLst>
                    <a:ext uri="{FF2B5EF4-FFF2-40B4-BE49-F238E27FC236}">
                      <a16:creationId xmlns:a16="http://schemas.microsoft.com/office/drawing/2014/main" id="{52A9E4FB-6C59-433C-A742-6E35EEEB0B6E}"/>
                    </a:ext>
                  </a:extLst>
                </p14:cNvPr>
                <p14:cNvContentPartPr/>
                <p14:nvPr/>
              </p14:nvContentPartPr>
              <p14:xfrm>
                <a:off x="9279287" y="5384467"/>
                <a:ext cx="135000" cy="106560"/>
              </p14:xfrm>
            </p:contentPart>
          </mc:Choice>
          <mc:Fallback xmlns="">
            <p:pic>
              <p:nvPicPr>
                <p:cNvPr id="349" name="Entrada de lápiz 348">
                  <a:extLst>
                    <a:ext uri="{FF2B5EF4-FFF2-40B4-BE49-F238E27FC236}">
                      <a16:creationId xmlns:a16="http://schemas.microsoft.com/office/drawing/2014/main" id="{52A9E4FB-6C59-433C-A742-6E35EEEB0B6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270647" y="5375467"/>
                  <a:ext cx="152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50" name="Entrada de lápiz 349">
                  <a:extLst>
                    <a:ext uri="{FF2B5EF4-FFF2-40B4-BE49-F238E27FC236}">
                      <a16:creationId xmlns:a16="http://schemas.microsoft.com/office/drawing/2014/main" id="{2BD32189-6A4E-4EFA-AA2C-BFAFF1135B7B}"/>
                    </a:ext>
                  </a:extLst>
                </p14:cNvPr>
                <p14:cNvContentPartPr/>
                <p14:nvPr/>
              </p14:nvContentPartPr>
              <p14:xfrm>
                <a:off x="9489887" y="5380147"/>
                <a:ext cx="197640" cy="118800"/>
              </p14:xfrm>
            </p:contentPart>
          </mc:Choice>
          <mc:Fallback xmlns="">
            <p:pic>
              <p:nvPicPr>
                <p:cNvPr id="350" name="Entrada de lápiz 349">
                  <a:extLst>
                    <a:ext uri="{FF2B5EF4-FFF2-40B4-BE49-F238E27FC236}">
                      <a16:creationId xmlns:a16="http://schemas.microsoft.com/office/drawing/2014/main" id="{2BD32189-6A4E-4EFA-AA2C-BFAFF1135B7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481247" y="5371147"/>
                  <a:ext cx="2152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51" name="Entrada de lápiz 350">
                  <a:extLst>
                    <a:ext uri="{FF2B5EF4-FFF2-40B4-BE49-F238E27FC236}">
                      <a16:creationId xmlns:a16="http://schemas.microsoft.com/office/drawing/2014/main" id="{D6CE42EB-C7F9-489D-B033-7E176B4329B0}"/>
                    </a:ext>
                  </a:extLst>
                </p14:cNvPr>
                <p14:cNvContentPartPr/>
                <p14:nvPr/>
              </p14:nvContentPartPr>
              <p14:xfrm>
                <a:off x="9799487" y="5385547"/>
                <a:ext cx="191160" cy="15480"/>
              </p14:xfrm>
            </p:contentPart>
          </mc:Choice>
          <mc:Fallback xmlns="">
            <p:pic>
              <p:nvPicPr>
                <p:cNvPr id="351" name="Entrada de lápiz 350">
                  <a:extLst>
                    <a:ext uri="{FF2B5EF4-FFF2-40B4-BE49-F238E27FC236}">
                      <a16:creationId xmlns:a16="http://schemas.microsoft.com/office/drawing/2014/main" id="{D6CE42EB-C7F9-489D-B033-7E176B4329B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790487" y="5376907"/>
                  <a:ext cx="2088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52" name="Entrada de lápiz 351">
                  <a:extLst>
                    <a:ext uri="{FF2B5EF4-FFF2-40B4-BE49-F238E27FC236}">
                      <a16:creationId xmlns:a16="http://schemas.microsoft.com/office/drawing/2014/main" id="{C3F4914C-11C4-4EDC-8F1D-8C4078F1C5E9}"/>
                    </a:ext>
                  </a:extLst>
                </p14:cNvPr>
                <p14:cNvContentPartPr/>
                <p14:nvPr/>
              </p14:nvContentPartPr>
              <p14:xfrm>
                <a:off x="9859607" y="5474827"/>
                <a:ext cx="137880" cy="16560"/>
              </p14:xfrm>
            </p:contentPart>
          </mc:Choice>
          <mc:Fallback xmlns="">
            <p:pic>
              <p:nvPicPr>
                <p:cNvPr id="352" name="Entrada de lápiz 351">
                  <a:extLst>
                    <a:ext uri="{FF2B5EF4-FFF2-40B4-BE49-F238E27FC236}">
                      <a16:creationId xmlns:a16="http://schemas.microsoft.com/office/drawing/2014/main" id="{C3F4914C-11C4-4EDC-8F1D-8C4078F1C5E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850967" y="5466187"/>
                  <a:ext cx="1555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upo 358">
            <a:extLst>
              <a:ext uri="{FF2B5EF4-FFF2-40B4-BE49-F238E27FC236}">
                <a16:creationId xmlns:a16="http://schemas.microsoft.com/office/drawing/2014/main" id="{7725998C-1025-43D9-9850-F4695F1DE7A3}"/>
              </a:ext>
            </a:extLst>
          </p:cNvPr>
          <p:cNvGrpSpPr/>
          <p:nvPr/>
        </p:nvGrpSpPr>
        <p:grpSpPr>
          <a:xfrm>
            <a:off x="10229687" y="5114467"/>
            <a:ext cx="1242360" cy="356760"/>
            <a:chOff x="10229687" y="5114467"/>
            <a:chExt cx="124236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53" name="Entrada de lápiz 352">
                  <a:extLst>
                    <a:ext uri="{FF2B5EF4-FFF2-40B4-BE49-F238E27FC236}">
                      <a16:creationId xmlns:a16="http://schemas.microsoft.com/office/drawing/2014/main" id="{B8150617-1785-4248-BFA7-973F4D85460E}"/>
                    </a:ext>
                  </a:extLst>
                </p14:cNvPr>
                <p14:cNvContentPartPr/>
                <p14:nvPr/>
              </p14:nvContentPartPr>
              <p14:xfrm>
                <a:off x="10229687" y="5271067"/>
                <a:ext cx="222120" cy="139320"/>
              </p14:xfrm>
            </p:contentPart>
          </mc:Choice>
          <mc:Fallback xmlns="">
            <p:pic>
              <p:nvPicPr>
                <p:cNvPr id="353" name="Entrada de lápiz 352">
                  <a:extLst>
                    <a:ext uri="{FF2B5EF4-FFF2-40B4-BE49-F238E27FC236}">
                      <a16:creationId xmlns:a16="http://schemas.microsoft.com/office/drawing/2014/main" id="{B8150617-1785-4248-BFA7-973F4D85460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220687" y="5262427"/>
                  <a:ext cx="2397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54" name="Entrada de lápiz 353">
                  <a:extLst>
                    <a:ext uri="{FF2B5EF4-FFF2-40B4-BE49-F238E27FC236}">
                      <a16:creationId xmlns:a16="http://schemas.microsoft.com/office/drawing/2014/main" id="{3BF20FC1-8B8E-41DB-BF4D-35C1EB9B72CF}"/>
                    </a:ext>
                  </a:extLst>
                </p14:cNvPr>
                <p14:cNvContentPartPr/>
                <p14:nvPr/>
              </p14:nvContentPartPr>
              <p14:xfrm>
                <a:off x="10443167" y="5300227"/>
                <a:ext cx="163440" cy="104040"/>
              </p14:xfrm>
            </p:contentPart>
          </mc:Choice>
          <mc:Fallback xmlns="">
            <p:pic>
              <p:nvPicPr>
                <p:cNvPr id="354" name="Entrada de lápiz 353">
                  <a:extLst>
                    <a:ext uri="{FF2B5EF4-FFF2-40B4-BE49-F238E27FC236}">
                      <a16:creationId xmlns:a16="http://schemas.microsoft.com/office/drawing/2014/main" id="{3BF20FC1-8B8E-41DB-BF4D-35C1EB9B72C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434167" y="5291227"/>
                  <a:ext cx="1810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5" name="Entrada de lápiz 354">
                  <a:extLst>
                    <a:ext uri="{FF2B5EF4-FFF2-40B4-BE49-F238E27FC236}">
                      <a16:creationId xmlns:a16="http://schemas.microsoft.com/office/drawing/2014/main" id="{6334ADE3-B133-4C4A-B551-4D1B2959F872}"/>
                    </a:ext>
                  </a:extLst>
                </p14:cNvPr>
                <p14:cNvContentPartPr/>
                <p14:nvPr/>
              </p14:nvContentPartPr>
              <p14:xfrm>
                <a:off x="10637567" y="5285827"/>
                <a:ext cx="178560" cy="115560"/>
              </p14:xfrm>
            </p:contentPart>
          </mc:Choice>
          <mc:Fallback xmlns="">
            <p:pic>
              <p:nvPicPr>
                <p:cNvPr id="355" name="Entrada de lápiz 354">
                  <a:extLst>
                    <a:ext uri="{FF2B5EF4-FFF2-40B4-BE49-F238E27FC236}">
                      <a16:creationId xmlns:a16="http://schemas.microsoft.com/office/drawing/2014/main" id="{6334ADE3-B133-4C4A-B551-4D1B2959F87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628927" y="5277187"/>
                  <a:ext cx="196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6" name="Entrada de lápiz 355">
                  <a:extLst>
                    <a:ext uri="{FF2B5EF4-FFF2-40B4-BE49-F238E27FC236}">
                      <a16:creationId xmlns:a16="http://schemas.microsoft.com/office/drawing/2014/main" id="{D30CB56A-9FAE-4689-A257-1EDFD1AEEF69}"/>
                    </a:ext>
                  </a:extLst>
                </p14:cNvPr>
                <p14:cNvContentPartPr/>
                <p14:nvPr/>
              </p14:nvContentPartPr>
              <p14:xfrm>
                <a:off x="10915487" y="5278267"/>
                <a:ext cx="42480" cy="124200"/>
              </p14:xfrm>
            </p:contentPart>
          </mc:Choice>
          <mc:Fallback xmlns="">
            <p:pic>
              <p:nvPicPr>
                <p:cNvPr id="356" name="Entrada de lápiz 355">
                  <a:extLst>
                    <a:ext uri="{FF2B5EF4-FFF2-40B4-BE49-F238E27FC236}">
                      <a16:creationId xmlns:a16="http://schemas.microsoft.com/office/drawing/2014/main" id="{D30CB56A-9FAE-4689-A257-1EDFD1AEEF6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906487" y="5269267"/>
                  <a:ext cx="60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57" name="Entrada de lápiz 356">
                  <a:extLst>
                    <a:ext uri="{FF2B5EF4-FFF2-40B4-BE49-F238E27FC236}">
                      <a16:creationId xmlns:a16="http://schemas.microsoft.com/office/drawing/2014/main" id="{03840BC7-4176-4CA7-A20D-65A83BB02EF9}"/>
                    </a:ext>
                  </a:extLst>
                </p14:cNvPr>
                <p14:cNvContentPartPr/>
                <p14:nvPr/>
              </p14:nvContentPartPr>
              <p14:xfrm>
                <a:off x="11089367" y="5114467"/>
                <a:ext cx="242280" cy="253800"/>
              </p14:xfrm>
            </p:contentPart>
          </mc:Choice>
          <mc:Fallback xmlns="">
            <p:pic>
              <p:nvPicPr>
                <p:cNvPr id="357" name="Entrada de lápiz 356">
                  <a:extLst>
                    <a:ext uri="{FF2B5EF4-FFF2-40B4-BE49-F238E27FC236}">
                      <a16:creationId xmlns:a16="http://schemas.microsoft.com/office/drawing/2014/main" id="{03840BC7-4176-4CA7-A20D-65A83BB02EF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080367" y="5105827"/>
                  <a:ext cx="2599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58" name="Entrada de lápiz 357">
                  <a:extLst>
                    <a:ext uri="{FF2B5EF4-FFF2-40B4-BE49-F238E27FC236}">
                      <a16:creationId xmlns:a16="http://schemas.microsoft.com/office/drawing/2014/main" id="{A035ED29-17E5-4EBC-9975-D895670E15D9}"/>
                    </a:ext>
                  </a:extLst>
                </p14:cNvPr>
                <p14:cNvContentPartPr/>
                <p14:nvPr/>
              </p14:nvContentPartPr>
              <p14:xfrm>
                <a:off x="11321567" y="5353507"/>
                <a:ext cx="150480" cy="117720"/>
              </p14:xfrm>
            </p:contentPart>
          </mc:Choice>
          <mc:Fallback xmlns="">
            <p:pic>
              <p:nvPicPr>
                <p:cNvPr id="358" name="Entrada de lápiz 357">
                  <a:extLst>
                    <a:ext uri="{FF2B5EF4-FFF2-40B4-BE49-F238E27FC236}">
                      <a16:creationId xmlns:a16="http://schemas.microsoft.com/office/drawing/2014/main" id="{A035ED29-17E5-4EBC-9975-D895670E15D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312567" y="5344507"/>
                  <a:ext cx="16812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upo 376">
            <a:extLst>
              <a:ext uri="{FF2B5EF4-FFF2-40B4-BE49-F238E27FC236}">
                <a16:creationId xmlns:a16="http://schemas.microsoft.com/office/drawing/2014/main" id="{872D8114-6273-432B-9E26-879F866FEDAF}"/>
              </a:ext>
            </a:extLst>
          </p:cNvPr>
          <p:cNvGrpSpPr/>
          <p:nvPr/>
        </p:nvGrpSpPr>
        <p:grpSpPr>
          <a:xfrm>
            <a:off x="8154287" y="5979907"/>
            <a:ext cx="794520" cy="299160"/>
            <a:chOff x="8154287" y="5979907"/>
            <a:chExt cx="79452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1" name="Entrada de lápiz 360">
                  <a:extLst>
                    <a:ext uri="{FF2B5EF4-FFF2-40B4-BE49-F238E27FC236}">
                      <a16:creationId xmlns:a16="http://schemas.microsoft.com/office/drawing/2014/main" id="{997E8BDC-8042-4A10-8653-EB29B3EB7D15}"/>
                    </a:ext>
                  </a:extLst>
                </p14:cNvPr>
                <p14:cNvContentPartPr/>
                <p14:nvPr/>
              </p14:nvContentPartPr>
              <p14:xfrm>
                <a:off x="8154287" y="5979907"/>
                <a:ext cx="253080" cy="253800"/>
              </p14:xfrm>
            </p:contentPart>
          </mc:Choice>
          <mc:Fallback xmlns="">
            <p:pic>
              <p:nvPicPr>
                <p:cNvPr id="361" name="Entrada de lápiz 360">
                  <a:extLst>
                    <a:ext uri="{FF2B5EF4-FFF2-40B4-BE49-F238E27FC236}">
                      <a16:creationId xmlns:a16="http://schemas.microsoft.com/office/drawing/2014/main" id="{997E8BDC-8042-4A10-8653-EB29B3EB7D1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145647" y="5970907"/>
                  <a:ext cx="2707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2" name="Entrada de lápiz 361">
                  <a:extLst>
                    <a:ext uri="{FF2B5EF4-FFF2-40B4-BE49-F238E27FC236}">
                      <a16:creationId xmlns:a16="http://schemas.microsoft.com/office/drawing/2014/main" id="{CB86262E-7EA9-4DAC-A6D1-C1B790120296}"/>
                    </a:ext>
                  </a:extLst>
                </p14:cNvPr>
                <p14:cNvContentPartPr/>
                <p14:nvPr/>
              </p14:nvContentPartPr>
              <p14:xfrm>
                <a:off x="8493767" y="6180787"/>
                <a:ext cx="101520" cy="98280"/>
              </p14:xfrm>
            </p:contentPart>
          </mc:Choice>
          <mc:Fallback xmlns="">
            <p:pic>
              <p:nvPicPr>
                <p:cNvPr id="362" name="Entrada de lápiz 361">
                  <a:extLst>
                    <a:ext uri="{FF2B5EF4-FFF2-40B4-BE49-F238E27FC236}">
                      <a16:creationId xmlns:a16="http://schemas.microsoft.com/office/drawing/2014/main" id="{CB86262E-7EA9-4DAC-A6D1-C1B79012029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484767" y="6171787"/>
                  <a:ext cx="119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63" name="Entrada de lápiz 362">
                  <a:extLst>
                    <a:ext uri="{FF2B5EF4-FFF2-40B4-BE49-F238E27FC236}">
                      <a16:creationId xmlns:a16="http://schemas.microsoft.com/office/drawing/2014/main" id="{B1CB3586-49E0-4452-85E0-3FC0ADDC7187}"/>
                    </a:ext>
                  </a:extLst>
                </p14:cNvPr>
                <p14:cNvContentPartPr/>
                <p14:nvPr/>
              </p14:nvContentPartPr>
              <p14:xfrm>
                <a:off x="8763047" y="6134707"/>
                <a:ext cx="185760" cy="10440"/>
              </p14:xfrm>
            </p:contentPart>
          </mc:Choice>
          <mc:Fallback xmlns="">
            <p:pic>
              <p:nvPicPr>
                <p:cNvPr id="363" name="Entrada de lápiz 362">
                  <a:extLst>
                    <a:ext uri="{FF2B5EF4-FFF2-40B4-BE49-F238E27FC236}">
                      <a16:creationId xmlns:a16="http://schemas.microsoft.com/office/drawing/2014/main" id="{B1CB3586-49E0-4452-85E0-3FC0ADDC718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754047" y="6125707"/>
                  <a:ext cx="2034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64" name="Entrada de lápiz 363">
                  <a:extLst>
                    <a:ext uri="{FF2B5EF4-FFF2-40B4-BE49-F238E27FC236}">
                      <a16:creationId xmlns:a16="http://schemas.microsoft.com/office/drawing/2014/main" id="{483AE1F6-284B-4EF3-85FE-F870BED209ED}"/>
                    </a:ext>
                  </a:extLst>
                </p14:cNvPr>
                <p14:cNvContentPartPr/>
                <p14:nvPr/>
              </p14:nvContentPartPr>
              <p14:xfrm>
                <a:off x="8846927" y="6211747"/>
                <a:ext cx="91080" cy="14040"/>
              </p14:xfrm>
            </p:contentPart>
          </mc:Choice>
          <mc:Fallback xmlns="">
            <p:pic>
              <p:nvPicPr>
                <p:cNvPr id="364" name="Entrada de lápiz 363">
                  <a:extLst>
                    <a:ext uri="{FF2B5EF4-FFF2-40B4-BE49-F238E27FC236}">
                      <a16:creationId xmlns:a16="http://schemas.microsoft.com/office/drawing/2014/main" id="{483AE1F6-284B-4EF3-85FE-F870BED209E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838287" y="6203107"/>
                  <a:ext cx="10872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6" name="Grupo 375">
            <a:extLst>
              <a:ext uri="{FF2B5EF4-FFF2-40B4-BE49-F238E27FC236}">
                <a16:creationId xmlns:a16="http://schemas.microsoft.com/office/drawing/2014/main" id="{033F2B83-C98E-427B-BAD6-71E14CBB2DEB}"/>
              </a:ext>
            </a:extLst>
          </p:cNvPr>
          <p:cNvGrpSpPr/>
          <p:nvPr/>
        </p:nvGrpSpPr>
        <p:grpSpPr>
          <a:xfrm>
            <a:off x="9360647" y="6354667"/>
            <a:ext cx="430200" cy="150840"/>
            <a:chOff x="9360647" y="6354667"/>
            <a:chExt cx="43020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69" name="Entrada de lápiz 368">
                  <a:extLst>
                    <a:ext uri="{FF2B5EF4-FFF2-40B4-BE49-F238E27FC236}">
                      <a16:creationId xmlns:a16="http://schemas.microsoft.com/office/drawing/2014/main" id="{F0FE5C97-DBEC-4A6F-AA2A-7AF2DDE48E86}"/>
                    </a:ext>
                  </a:extLst>
                </p14:cNvPr>
                <p14:cNvContentPartPr/>
                <p14:nvPr/>
              </p14:nvContentPartPr>
              <p14:xfrm>
                <a:off x="9360647" y="6354667"/>
                <a:ext cx="141480" cy="150840"/>
              </p14:xfrm>
            </p:contentPart>
          </mc:Choice>
          <mc:Fallback xmlns="">
            <p:pic>
              <p:nvPicPr>
                <p:cNvPr id="369" name="Entrada de lápiz 368">
                  <a:extLst>
                    <a:ext uri="{FF2B5EF4-FFF2-40B4-BE49-F238E27FC236}">
                      <a16:creationId xmlns:a16="http://schemas.microsoft.com/office/drawing/2014/main" id="{F0FE5C97-DBEC-4A6F-AA2A-7AF2DDE48E8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351647" y="6345667"/>
                  <a:ext cx="159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70" name="Entrada de lápiz 369">
                  <a:extLst>
                    <a:ext uri="{FF2B5EF4-FFF2-40B4-BE49-F238E27FC236}">
                      <a16:creationId xmlns:a16="http://schemas.microsoft.com/office/drawing/2014/main" id="{45FFA4DE-9670-4D1C-88CE-791F3F6C73CC}"/>
                    </a:ext>
                  </a:extLst>
                </p14:cNvPr>
                <p14:cNvContentPartPr/>
                <p14:nvPr/>
              </p14:nvContentPartPr>
              <p14:xfrm>
                <a:off x="9517247" y="6384547"/>
                <a:ext cx="156600" cy="118800"/>
              </p14:xfrm>
            </p:contentPart>
          </mc:Choice>
          <mc:Fallback xmlns="">
            <p:pic>
              <p:nvPicPr>
                <p:cNvPr id="370" name="Entrada de lápiz 369">
                  <a:extLst>
                    <a:ext uri="{FF2B5EF4-FFF2-40B4-BE49-F238E27FC236}">
                      <a16:creationId xmlns:a16="http://schemas.microsoft.com/office/drawing/2014/main" id="{45FFA4DE-9670-4D1C-88CE-791F3F6C73C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508247" y="6375547"/>
                  <a:ext cx="1742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71" name="Entrada de lápiz 370">
                  <a:extLst>
                    <a:ext uri="{FF2B5EF4-FFF2-40B4-BE49-F238E27FC236}">
                      <a16:creationId xmlns:a16="http://schemas.microsoft.com/office/drawing/2014/main" id="{D6C4A7C4-5D6C-4ACE-8A55-8FF0464E9D6D}"/>
                    </a:ext>
                  </a:extLst>
                </p14:cNvPr>
                <p14:cNvContentPartPr/>
                <p14:nvPr/>
              </p14:nvContentPartPr>
              <p14:xfrm>
                <a:off x="9679607" y="6379507"/>
                <a:ext cx="111240" cy="116280"/>
              </p14:xfrm>
            </p:contentPart>
          </mc:Choice>
          <mc:Fallback xmlns="">
            <p:pic>
              <p:nvPicPr>
                <p:cNvPr id="371" name="Entrada de lápiz 370">
                  <a:extLst>
                    <a:ext uri="{FF2B5EF4-FFF2-40B4-BE49-F238E27FC236}">
                      <a16:creationId xmlns:a16="http://schemas.microsoft.com/office/drawing/2014/main" id="{D6C4A7C4-5D6C-4ACE-8A55-8FF0464E9D6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670607" y="6370867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8" name="Grupo 387">
            <a:extLst>
              <a:ext uri="{FF2B5EF4-FFF2-40B4-BE49-F238E27FC236}">
                <a16:creationId xmlns:a16="http://schemas.microsoft.com/office/drawing/2014/main" id="{352D4B69-682D-4ECE-AC48-F7DAFCB34203}"/>
              </a:ext>
            </a:extLst>
          </p:cNvPr>
          <p:cNvGrpSpPr/>
          <p:nvPr/>
        </p:nvGrpSpPr>
        <p:grpSpPr>
          <a:xfrm>
            <a:off x="9270647" y="5866867"/>
            <a:ext cx="2274840" cy="340920"/>
            <a:chOff x="9270647" y="5866867"/>
            <a:chExt cx="227484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65" name="Entrada de lápiz 364">
                  <a:extLst>
                    <a:ext uri="{FF2B5EF4-FFF2-40B4-BE49-F238E27FC236}">
                      <a16:creationId xmlns:a16="http://schemas.microsoft.com/office/drawing/2014/main" id="{BF5AFD3D-9574-4502-8B16-D1EC35509145}"/>
                    </a:ext>
                  </a:extLst>
                </p14:cNvPr>
                <p14:cNvContentPartPr/>
                <p14:nvPr/>
              </p14:nvContentPartPr>
              <p14:xfrm>
                <a:off x="9424367" y="5866867"/>
                <a:ext cx="259920" cy="221760"/>
              </p14:xfrm>
            </p:contentPart>
          </mc:Choice>
          <mc:Fallback xmlns="">
            <p:pic>
              <p:nvPicPr>
                <p:cNvPr id="365" name="Entrada de lápiz 364">
                  <a:extLst>
                    <a:ext uri="{FF2B5EF4-FFF2-40B4-BE49-F238E27FC236}">
                      <a16:creationId xmlns:a16="http://schemas.microsoft.com/office/drawing/2014/main" id="{BF5AFD3D-9574-4502-8B16-D1EC3550914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415727" y="5858227"/>
                  <a:ext cx="277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66" name="Entrada de lápiz 365">
                  <a:extLst>
                    <a:ext uri="{FF2B5EF4-FFF2-40B4-BE49-F238E27FC236}">
                      <a16:creationId xmlns:a16="http://schemas.microsoft.com/office/drawing/2014/main" id="{A6EE8743-3A70-4764-BCCB-4F16D9849DA2}"/>
                    </a:ext>
                  </a:extLst>
                </p14:cNvPr>
                <p14:cNvContentPartPr/>
                <p14:nvPr/>
              </p14:nvContentPartPr>
              <p14:xfrm>
                <a:off x="9766367" y="5977027"/>
                <a:ext cx="34200" cy="120600"/>
              </p14:xfrm>
            </p:contentPart>
          </mc:Choice>
          <mc:Fallback xmlns="">
            <p:pic>
              <p:nvPicPr>
                <p:cNvPr id="366" name="Entrada de lápiz 365">
                  <a:extLst>
                    <a:ext uri="{FF2B5EF4-FFF2-40B4-BE49-F238E27FC236}">
                      <a16:creationId xmlns:a16="http://schemas.microsoft.com/office/drawing/2014/main" id="{A6EE8743-3A70-4764-BCCB-4F16D9849DA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757367" y="5968387"/>
                  <a:ext cx="51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67" name="Entrada de lápiz 366">
                  <a:extLst>
                    <a:ext uri="{FF2B5EF4-FFF2-40B4-BE49-F238E27FC236}">
                      <a16:creationId xmlns:a16="http://schemas.microsoft.com/office/drawing/2014/main" id="{CF22C23F-259B-46E6-B995-33A840E0DE84}"/>
                    </a:ext>
                  </a:extLst>
                </p14:cNvPr>
                <p14:cNvContentPartPr/>
                <p14:nvPr/>
              </p14:nvContentPartPr>
              <p14:xfrm>
                <a:off x="9773567" y="5932027"/>
                <a:ext cx="78120" cy="86400"/>
              </p14:xfrm>
            </p:contentPart>
          </mc:Choice>
          <mc:Fallback xmlns="">
            <p:pic>
              <p:nvPicPr>
                <p:cNvPr id="367" name="Entrada de lápiz 366">
                  <a:extLst>
                    <a:ext uri="{FF2B5EF4-FFF2-40B4-BE49-F238E27FC236}">
                      <a16:creationId xmlns:a16="http://schemas.microsoft.com/office/drawing/2014/main" id="{CF22C23F-259B-46E6-B995-33A840E0DE8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764567" y="5923387"/>
                  <a:ext cx="95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68" name="Entrada de lápiz 367">
                  <a:extLst>
                    <a:ext uri="{FF2B5EF4-FFF2-40B4-BE49-F238E27FC236}">
                      <a16:creationId xmlns:a16="http://schemas.microsoft.com/office/drawing/2014/main" id="{E01548C7-704F-44F8-9609-01083441DF86}"/>
                    </a:ext>
                  </a:extLst>
                </p14:cNvPr>
                <p14:cNvContentPartPr/>
                <p14:nvPr/>
              </p14:nvContentPartPr>
              <p14:xfrm>
                <a:off x="9270647" y="6144787"/>
                <a:ext cx="997920" cy="46080"/>
              </p14:xfrm>
            </p:contentPart>
          </mc:Choice>
          <mc:Fallback xmlns="">
            <p:pic>
              <p:nvPicPr>
                <p:cNvPr id="368" name="Entrada de lápiz 367">
                  <a:extLst>
                    <a:ext uri="{FF2B5EF4-FFF2-40B4-BE49-F238E27FC236}">
                      <a16:creationId xmlns:a16="http://schemas.microsoft.com/office/drawing/2014/main" id="{E01548C7-704F-44F8-9609-01083441DF8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261647" y="6135787"/>
                  <a:ext cx="10155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73" name="Entrada de lápiz 372">
                  <a:extLst>
                    <a:ext uri="{FF2B5EF4-FFF2-40B4-BE49-F238E27FC236}">
                      <a16:creationId xmlns:a16="http://schemas.microsoft.com/office/drawing/2014/main" id="{B4068964-041F-4628-A597-6EA49F69C4AF}"/>
                    </a:ext>
                  </a:extLst>
                </p14:cNvPr>
                <p14:cNvContentPartPr/>
                <p14:nvPr/>
              </p14:nvContentPartPr>
              <p14:xfrm>
                <a:off x="10444967" y="6031747"/>
                <a:ext cx="37440" cy="137160"/>
              </p14:xfrm>
            </p:contentPart>
          </mc:Choice>
          <mc:Fallback xmlns="">
            <p:pic>
              <p:nvPicPr>
                <p:cNvPr id="373" name="Entrada de lápiz 372">
                  <a:extLst>
                    <a:ext uri="{FF2B5EF4-FFF2-40B4-BE49-F238E27FC236}">
                      <a16:creationId xmlns:a16="http://schemas.microsoft.com/office/drawing/2014/main" id="{B4068964-041F-4628-A597-6EA49F69C4A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435967" y="6023107"/>
                  <a:ext cx="55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74" name="Entrada de lápiz 373">
                  <a:extLst>
                    <a:ext uri="{FF2B5EF4-FFF2-40B4-BE49-F238E27FC236}">
                      <a16:creationId xmlns:a16="http://schemas.microsoft.com/office/drawing/2014/main" id="{1DAED6EE-0191-4B45-B90C-2B3907421F9B}"/>
                    </a:ext>
                  </a:extLst>
                </p14:cNvPr>
                <p14:cNvContentPartPr/>
                <p14:nvPr/>
              </p14:nvContentPartPr>
              <p14:xfrm>
                <a:off x="10400687" y="6129307"/>
                <a:ext cx="150480" cy="20160"/>
              </p14:xfrm>
            </p:contentPart>
          </mc:Choice>
          <mc:Fallback xmlns="">
            <p:pic>
              <p:nvPicPr>
                <p:cNvPr id="374" name="Entrada de lápiz 373">
                  <a:extLst>
                    <a:ext uri="{FF2B5EF4-FFF2-40B4-BE49-F238E27FC236}">
                      <a16:creationId xmlns:a16="http://schemas.microsoft.com/office/drawing/2014/main" id="{1DAED6EE-0191-4B45-B90C-2B3907421F9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392047" y="6120307"/>
                  <a:ext cx="168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78" name="Entrada de lápiz 377">
                  <a:extLst>
                    <a:ext uri="{FF2B5EF4-FFF2-40B4-BE49-F238E27FC236}">
                      <a16:creationId xmlns:a16="http://schemas.microsoft.com/office/drawing/2014/main" id="{A479961D-40D0-44C1-A34E-0824FEE90728}"/>
                    </a:ext>
                  </a:extLst>
                </p14:cNvPr>
                <p14:cNvContentPartPr/>
                <p14:nvPr/>
              </p14:nvContentPartPr>
              <p14:xfrm>
                <a:off x="10761047" y="5912227"/>
                <a:ext cx="212760" cy="162720"/>
              </p14:xfrm>
            </p:contentPart>
          </mc:Choice>
          <mc:Fallback xmlns="">
            <p:pic>
              <p:nvPicPr>
                <p:cNvPr id="378" name="Entrada de lápiz 377">
                  <a:extLst>
                    <a:ext uri="{FF2B5EF4-FFF2-40B4-BE49-F238E27FC236}">
                      <a16:creationId xmlns:a16="http://schemas.microsoft.com/office/drawing/2014/main" id="{A479961D-40D0-44C1-A34E-0824FEE9072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752407" y="5903227"/>
                  <a:ext cx="230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79" name="Entrada de lápiz 378">
                  <a:extLst>
                    <a:ext uri="{FF2B5EF4-FFF2-40B4-BE49-F238E27FC236}">
                      <a16:creationId xmlns:a16="http://schemas.microsoft.com/office/drawing/2014/main" id="{19959884-D0F6-40C3-B26B-07F3F87DCDC7}"/>
                    </a:ext>
                  </a:extLst>
                </p14:cNvPr>
                <p14:cNvContentPartPr/>
                <p14:nvPr/>
              </p14:nvContentPartPr>
              <p14:xfrm>
                <a:off x="11027447" y="5935627"/>
                <a:ext cx="130680" cy="111240"/>
              </p14:xfrm>
            </p:contentPart>
          </mc:Choice>
          <mc:Fallback xmlns="">
            <p:pic>
              <p:nvPicPr>
                <p:cNvPr id="379" name="Entrada de lápiz 378">
                  <a:extLst>
                    <a:ext uri="{FF2B5EF4-FFF2-40B4-BE49-F238E27FC236}">
                      <a16:creationId xmlns:a16="http://schemas.microsoft.com/office/drawing/2014/main" id="{19959884-D0F6-40C3-B26B-07F3F87DCDC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018807" y="5926627"/>
                  <a:ext cx="1483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80" name="Entrada de lápiz 379">
                  <a:extLst>
                    <a:ext uri="{FF2B5EF4-FFF2-40B4-BE49-F238E27FC236}">
                      <a16:creationId xmlns:a16="http://schemas.microsoft.com/office/drawing/2014/main" id="{68C679EA-6662-465F-98F7-92E70AD48780}"/>
                    </a:ext>
                  </a:extLst>
                </p14:cNvPr>
                <p14:cNvContentPartPr/>
                <p14:nvPr/>
              </p14:nvContentPartPr>
              <p14:xfrm>
                <a:off x="11213927" y="5933107"/>
                <a:ext cx="120600" cy="111960"/>
              </p14:xfrm>
            </p:contentPart>
          </mc:Choice>
          <mc:Fallback xmlns="">
            <p:pic>
              <p:nvPicPr>
                <p:cNvPr id="380" name="Entrada de lápiz 379">
                  <a:extLst>
                    <a:ext uri="{FF2B5EF4-FFF2-40B4-BE49-F238E27FC236}">
                      <a16:creationId xmlns:a16="http://schemas.microsoft.com/office/drawing/2014/main" id="{68C679EA-6662-465F-98F7-92E70AD4878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205287" y="5924107"/>
                  <a:ext cx="1382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81" name="Entrada de lápiz 380">
                  <a:extLst>
                    <a:ext uri="{FF2B5EF4-FFF2-40B4-BE49-F238E27FC236}">
                      <a16:creationId xmlns:a16="http://schemas.microsoft.com/office/drawing/2014/main" id="{FE6B4A0C-8A8D-472A-802C-9E0684C79040}"/>
                    </a:ext>
                  </a:extLst>
                </p14:cNvPr>
                <p14:cNvContentPartPr/>
                <p14:nvPr/>
              </p14:nvContentPartPr>
              <p14:xfrm>
                <a:off x="11362607" y="5937427"/>
                <a:ext cx="182880" cy="141480"/>
              </p14:xfrm>
            </p:contentPart>
          </mc:Choice>
          <mc:Fallback xmlns="">
            <p:pic>
              <p:nvPicPr>
                <p:cNvPr id="381" name="Entrada de lápiz 380">
                  <a:extLst>
                    <a:ext uri="{FF2B5EF4-FFF2-40B4-BE49-F238E27FC236}">
                      <a16:creationId xmlns:a16="http://schemas.microsoft.com/office/drawing/2014/main" id="{FE6B4A0C-8A8D-472A-802C-9E0684C7904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353967" y="5928787"/>
                  <a:ext cx="200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82" name="Entrada de lápiz 381">
                  <a:extLst>
                    <a:ext uri="{FF2B5EF4-FFF2-40B4-BE49-F238E27FC236}">
                      <a16:creationId xmlns:a16="http://schemas.microsoft.com/office/drawing/2014/main" id="{7619A491-00C1-4CC1-B4CA-259E3858F9CB}"/>
                    </a:ext>
                  </a:extLst>
                </p14:cNvPr>
                <p14:cNvContentPartPr/>
                <p14:nvPr/>
              </p14:nvContentPartPr>
              <p14:xfrm>
                <a:off x="10653767" y="6157747"/>
                <a:ext cx="889920" cy="50040"/>
              </p14:xfrm>
            </p:contentPart>
          </mc:Choice>
          <mc:Fallback xmlns="">
            <p:pic>
              <p:nvPicPr>
                <p:cNvPr id="382" name="Entrada de lápiz 381">
                  <a:extLst>
                    <a:ext uri="{FF2B5EF4-FFF2-40B4-BE49-F238E27FC236}">
                      <a16:creationId xmlns:a16="http://schemas.microsoft.com/office/drawing/2014/main" id="{7619A491-00C1-4CC1-B4CA-259E3858F9C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645127" y="6148747"/>
                  <a:ext cx="90756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upo 386">
            <a:extLst>
              <a:ext uri="{FF2B5EF4-FFF2-40B4-BE49-F238E27FC236}">
                <a16:creationId xmlns:a16="http://schemas.microsoft.com/office/drawing/2014/main" id="{1835647E-EE18-4862-8B1A-156EF2AA4EE6}"/>
              </a:ext>
            </a:extLst>
          </p:cNvPr>
          <p:cNvGrpSpPr/>
          <p:nvPr/>
        </p:nvGrpSpPr>
        <p:grpSpPr>
          <a:xfrm>
            <a:off x="10650527" y="6344227"/>
            <a:ext cx="639000" cy="152640"/>
            <a:chOff x="10650527" y="6344227"/>
            <a:chExt cx="63900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83" name="Entrada de lápiz 382">
                  <a:extLst>
                    <a:ext uri="{FF2B5EF4-FFF2-40B4-BE49-F238E27FC236}">
                      <a16:creationId xmlns:a16="http://schemas.microsoft.com/office/drawing/2014/main" id="{DB12CF88-91F9-4557-B8C8-AA9FD553CF96}"/>
                    </a:ext>
                  </a:extLst>
                </p14:cNvPr>
                <p14:cNvContentPartPr/>
                <p14:nvPr/>
              </p14:nvContentPartPr>
              <p14:xfrm>
                <a:off x="10650527" y="6352147"/>
                <a:ext cx="194040" cy="144720"/>
              </p14:xfrm>
            </p:contentPart>
          </mc:Choice>
          <mc:Fallback xmlns="">
            <p:pic>
              <p:nvPicPr>
                <p:cNvPr id="383" name="Entrada de lápiz 382">
                  <a:extLst>
                    <a:ext uri="{FF2B5EF4-FFF2-40B4-BE49-F238E27FC236}">
                      <a16:creationId xmlns:a16="http://schemas.microsoft.com/office/drawing/2014/main" id="{DB12CF88-91F9-4557-B8C8-AA9FD553CF9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641527" y="6343147"/>
                  <a:ext cx="211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84" name="Entrada de lápiz 383">
                  <a:extLst>
                    <a:ext uri="{FF2B5EF4-FFF2-40B4-BE49-F238E27FC236}">
                      <a16:creationId xmlns:a16="http://schemas.microsoft.com/office/drawing/2014/main" id="{EB577BAE-A258-4C23-B955-13F43C77477F}"/>
                    </a:ext>
                  </a:extLst>
                </p14:cNvPr>
                <p14:cNvContentPartPr/>
                <p14:nvPr/>
              </p14:nvContentPartPr>
              <p14:xfrm>
                <a:off x="10852487" y="6386347"/>
                <a:ext cx="145440" cy="96840"/>
              </p14:xfrm>
            </p:contentPart>
          </mc:Choice>
          <mc:Fallback xmlns="">
            <p:pic>
              <p:nvPicPr>
                <p:cNvPr id="384" name="Entrada de lápiz 383">
                  <a:extLst>
                    <a:ext uri="{FF2B5EF4-FFF2-40B4-BE49-F238E27FC236}">
                      <a16:creationId xmlns:a16="http://schemas.microsoft.com/office/drawing/2014/main" id="{EB577BAE-A258-4C23-B955-13F43C77477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843487" y="6377347"/>
                  <a:ext cx="163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85" name="Entrada de lápiz 384">
                  <a:extLst>
                    <a:ext uri="{FF2B5EF4-FFF2-40B4-BE49-F238E27FC236}">
                      <a16:creationId xmlns:a16="http://schemas.microsoft.com/office/drawing/2014/main" id="{AAF37F92-967B-4DFA-8AC2-15D1B0FA7DFE}"/>
                    </a:ext>
                  </a:extLst>
                </p14:cNvPr>
                <p14:cNvContentPartPr/>
                <p14:nvPr/>
              </p14:nvContentPartPr>
              <p14:xfrm>
                <a:off x="11017367" y="6385987"/>
                <a:ext cx="108000" cy="98280"/>
              </p14:xfrm>
            </p:contentPart>
          </mc:Choice>
          <mc:Fallback xmlns="">
            <p:pic>
              <p:nvPicPr>
                <p:cNvPr id="385" name="Entrada de lápiz 384">
                  <a:extLst>
                    <a:ext uri="{FF2B5EF4-FFF2-40B4-BE49-F238E27FC236}">
                      <a16:creationId xmlns:a16="http://schemas.microsoft.com/office/drawing/2014/main" id="{AAF37F92-967B-4DFA-8AC2-15D1B0FA7DF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1008727" y="6376987"/>
                  <a:ext cx="1256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86" name="Entrada de lápiz 385">
                  <a:extLst>
                    <a:ext uri="{FF2B5EF4-FFF2-40B4-BE49-F238E27FC236}">
                      <a16:creationId xmlns:a16="http://schemas.microsoft.com/office/drawing/2014/main" id="{E444545B-9DF6-43EA-B77D-3BAC176D4A3C}"/>
                    </a:ext>
                  </a:extLst>
                </p14:cNvPr>
                <p14:cNvContentPartPr/>
                <p14:nvPr/>
              </p14:nvContentPartPr>
              <p14:xfrm>
                <a:off x="11259647" y="6344227"/>
                <a:ext cx="29880" cy="123480"/>
              </p14:xfrm>
            </p:contentPart>
          </mc:Choice>
          <mc:Fallback xmlns="">
            <p:pic>
              <p:nvPicPr>
                <p:cNvPr id="386" name="Entrada de lápiz 385">
                  <a:extLst>
                    <a:ext uri="{FF2B5EF4-FFF2-40B4-BE49-F238E27FC236}">
                      <a16:creationId xmlns:a16="http://schemas.microsoft.com/office/drawing/2014/main" id="{E444545B-9DF6-43EA-B77D-3BAC176D4A3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1251007" y="6335227"/>
                  <a:ext cx="4752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upo 392">
            <a:extLst>
              <a:ext uri="{FF2B5EF4-FFF2-40B4-BE49-F238E27FC236}">
                <a16:creationId xmlns:a16="http://schemas.microsoft.com/office/drawing/2014/main" id="{BBCDB72B-A870-4B1E-AE8C-B153F993DA88}"/>
              </a:ext>
            </a:extLst>
          </p:cNvPr>
          <p:cNvGrpSpPr/>
          <p:nvPr/>
        </p:nvGrpSpPr>
        <p:grpSpPr>
          <a:xfrm>
            <a:off x="7922447" y="5705947"/>
            <a:ext cx="3822120" cy="1107000"/>
            <a:chOff x="7922447" y="5705947"/>
            <a:chExt cx="3822120" cy="110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91" name="Entrada de lápiz 390">
                  <a:extLst>
                    <a:ext uri="{FF2B5EF4-FFF2-40B4-BE49-F238E27FC236}">
                      <a16:creationId xmlns:a16="http://schemas.microsoft.com/office/drawing/2014/main" id="{228C4758-7ED9-450C-9D38-26FC1F11A733}"/>
                    </a:ext>
                  </a:extLst>
                </p14:cNvPr>
                <p14:cNvContentPartPr/>
                <p14:nvPr/>
              </p14:nvContentPartPr>
              <p14:xfrm>
                <a:off x="8002367" y="5705947"/>
                <a:ext cx="3623400" cy="84600"/>
              </p14:xfrm>
            </p:contentPart>
          </mc:Choice>
          <mc:Fallback xmlns="">
            <p:pic>
              <p:nvPicPr>
                <p:cNvPr id="391" name="Entrada de lápiz 390">
                  <a:extLst>
                    <a:ext uri="{FF2B5EF4-FFF2-40B4-BE49-F238E27FC236}">
                      <a16:creationId xmlns:a16="http://schemas.microsoft.com/office/drawing/2014/main" id="{228C4758-7ED9-450C-9D38-26FC1F11A73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993727" y="5697307"/>
                  <a:ext cx="36410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92" name="Entrada de lápiz 391">
                  <a:extLst>
                    <a:ext uri="{FF2B5EF4-FFF2-40B4-BE49-F238E27FC236}">
                      <a16:creationId xmlns:a16="http://schemas.microsoft.com/office/drawing/2014/main" id="{5898CC76-2AB7-41AF-B3C5-BBDDC356AB5C}"/>
                    </a:ext>
                  </a:extLst>
                </p14:cNvPr>
                <p14:cNvContentPartPr/>
                <p14:nvPr/>
              </p14:nvContentPartPr>
              <p14:xfrm>
                <a:off x="7922447" y="5725387"/>
                <a:ext cx="3822120" cy="1087560"/>
              </p14:xfrm>
            </p:contentPart>
          </mc:Choice>
          <mc:Fallback xmlns="">
            <p:pic>
              <p:nvPicPr>
                <p:cNvPr id="392" name="Entrada de lápiz 391">
                  <a:extLst>
                    <a:ext uri="{FF2B5EF4-FFF2-40B4-BE49-F238E27FC236}">
                      <a16:creationId xmlns:a16="http://schemas.microsoft.com/office/drawing/2014/main" id="{5898CC76-2AB7-41AF-B3C5-BBDDC356AB5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913447" y="5716387"/>
                  <a:ext cx="3839760" cy="11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44" name="Entrada de lápiz 43">
                <a:extLst>
                  <a:ext uri="{FF2B5EF4-FFF2-40B4-BE49-F238E27FC236}">
                    <a16:creationId xmlns:a16="http://schemas.microsoft.com/office/drawing/2014/main" id="{653119F5-8A9A-46E4-A3CB-018DFF425601}"/>
                  </a:ext>
                </a:extLst>
              </p14:cNvPr>
              <p14:cNvContentPartPr/>
              <p14:nvPr/>
            </p14:nvContentPartPr>
            <p14:xfrm>
              <a:off x="3869829" y="4580738"/>
              <a:ext cx="360" cy="360"/>
            </p14:xfrm>
          </p:contentPart>
        </mc:Choice>
        <mc:Fallback>
          <p:pic>
            <p:nvPicPr>
              <p:cNvPr id="44" name="Entrada de lápiz 43">
                <a:extLst>
                  <a:ext uri="{FF2B5EF4-FFF2-40B4-BE49-F238E27FC236}">
                    <a16:creationId xmlns:a16="http://schemas.microsoft.com/office/drawing/2014/main" id="{653119F5-8A9A-46E4-A3CB-018DFF425601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3860829" y="457209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48" name="Entrada de lápiz 47">
                <a:extLst>
                  <a:ext uri="{FF2B5EF4-FFF2-40B4-BE49-F238E27FC236}">
                    <a16:creationId xmlns:a16="http://schemas.microsoft.com/office/drawing/2014/main" id="{AD4082FF-C5F5-497D-8B51-2CE3A4541C64}"/>
                  </a:ext>
                </a:extLst>
              </p14:cNvPr>
              <p14:cNvContentPartPr/>
              <p14:nvPr/>
            </p14:nvContentPartPr>
            <p14:xfrm>
              <a:off x="387549" y="2683898"/>
              <a:ext cx="360" cy="3960"/>
            </p14:xfrm>
          </p:contentPart>
        </mc:Choice>
        <mc:Fallback>
          <p:pic>
            <p:nvPicPr>
              <p:cNvPr id="48" name="Entrada de lápiz 47">
                <a:extLst>
                  <a:ext uri="{FF2B5EF4-FFF2-40B4-BE49-F238E27FC236}">
                    <a16:creationId xmlns:a16="http://schemas.microsoft.com/office/drawing/2014/main" id="{AD4082FF-C5F5-497D-8B51-2CE3A4541C64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378909" y="2674898"/>
                <a:ext cx="1800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upo 61">
            <a:extLst>
              <a:ext uri="{FF2B5EF4-FFF2-40B4-BE49-F238E27FC236}">
                <a16:creationId xmlns:a16="http://schemas.microsoft.com/office/drawing/2014/main" id="{36BFF24B-0E85-460B-A032-4D44B4979F33}"/>
              </a:ext>
            </a:extLst>
          </p:cNvPr>
          <p:cNvGrpSpPr/>
          <p:nvPr/>
        </p:nvGrpSpPr>
        <p:grpSpPr>
          <a:xfrm>
            <a:off x="9882549" y="6291818"/>
            <a:ext cx="95040" cy="176040"/>
            <a:chOff x="9882549" y="6291818"/>
            <a:chExt cx="95040" cy="17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1087D155-A5D1-4927-B74C-34D09504E0D1}"/>
                    </a:ext>
                  </a:extLst>
                </p14:cNvPr>
                <p14:cNvContentPartPr/>
                <p14:nvPr/>
              </p14:nvContentPartPr>
              <p14:xfrm>
                <a:off x="9882549" y="6291818"/>
                <a:ext cx="95040" cy="17604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1087D155-A5D1-4927-B74C-34D09504E0D1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873549" y="6283178"/>
                  <a:ext cx="112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2C4B8AD1-9F7E-4891-843E-2CD884EC8CF9}"/>
                    </a:ext>
                  </a:extLst>
                </p14:cNvPr>
                <p14:cNvContentPartPr/>
                <p14:nvPr/>
              </p14:nvContentPartPr>
              <p14:xfrm>
                <a:off x="9919629" y="6455258"/>
                <a:ext cx="53640" cy="1008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2C4B8AD1-9F7E-4891-843E-2CD884EC8CF9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910629" y="6446618"/>
                  <a:ext cx="71280" cy="2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51344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7" name="Entrada de lápiz 56">
                <a:extLst>
                  <a:ext uri="{FF2B5EF4-FFF2-40B4-BE49-F238E27FC236}">
                    <a16:creationId xmlns:a16="http://schemas.microsoft.com/office/drawing/2014/main" id="{0DE37ABC-D52E-47C9-80EA-74B6BCB3D332}"/>
                  </a:ext>
                </a:extLst>
              </p14:cNvPr>
              <p14:cNvContentPartPr/>
              <p14:nvPr/>
            </p14:nvContentPartPr>
            <p14:xfrm>
              <a:off x="5969447" y="3314107"/>
              <a:ext cx="78480" cy="124560"/>
            </p14:xfrm>
          </p:contentPart>
        </mc:Choice>
        <mc:Fallback xmlns="">
          <p:pic>
            <p:nvPicPr>
              <p:cNvPr id="57" name="Entrada de lápiz 56">
                <a:extLst>
                  <a:ext uri="{FF2B5EF4-FFF2-40B4-BE49-F238E27FC236}">
                    <a16:creationId xmlns:a16="http://schemas.microsoft.com/office/drawing/2014/main" id="{0DE37ABC-D52E-47C9-80EA-74B6BCB3D3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60807" y="3305107"/>
                <a:ext cx="96120" cy="14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Grupo 256">
            <a:extLst>
              <a:ext uri="{FF2B5EF4-FFF2-40B4-BE49-F238E27FC236}">
                <a16:creationId xmlns:a16="http://schemas.microsoft.com/office/drawing/2014/main" id="{BA6DFE0C-B611-4C2C-93D2-DD02315BCFE1}"/>
              </a:ext>
            </a:extLst>
          </p:cNvPr>
          <p:cNvGrpSpPr/>
          <p:nvPr/>
        </p:nvGrpSpPr>
        <p:grpSpPr>
          <a:xfrm>
            <a:off x="31967" y="-1133"/>
            <a:ext cx="11076840" cy="6289560"/>
            <a:chOff x="31967" y="-1133"/>
            <a:chExt cx="11076840" cy="628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3A6D9920-A4EA-400F-9D74-90D18D3A017B}"/>
                    </a:ext>
                  </a:extLst>
                </p14:cNvPr>
                <p14:cNvContentPartPr/>
                <p14:nvPr/>
              </p14:nvContentPartPr>
              <p14:xfrm>
                <a:off x="10691207" y="2652427"/>
                <a:ext cx="295560" cy="29232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3A6D9920-A4EA-400F-9D74-90D18D3A017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82567" y="2643427"/>
                  <a:ext cx="3132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E2C86EE9-C176-4D4C-997E-AF67FAF67EE2}"/>
                    </a:ext>
                  </a:extLst>
                </p14:cNvPr>
                <p14:cNvContentPartPr/>
                <p14:nvPr/>
              </p14:nvContentPartPr>
              <p14:xfrm>
                <a:off x="11029607" y="2906227"/>
                <a:ext cx="79200" cy="9360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E2C86EE9-C176-4D4C-997E-AF67FAF67EE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020607" y="2897587"/>
                  <a:ext cx="968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760CBBD1-37B3-4F93-A2F2-A8A03D7130E6}"/>
                    </a:ext>
                  </a:extLst>
                </p14:cNvPr>
                <p14:cNvContentPartPr/>
                <p14:nvPr/>
              </p14:nvContentPartPr>
              <p14:xfrm>
                <a:off x="11028527" y="2800027"/>
                <a:ext cx="42840" cy="2088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760CBBD1-37B3-4F93-A2F2-A8A03D7130E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019527" y="2791027"/>
                  <a:ext cx="60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2B13760E-A43E-47BF-8A31-4909798A697E}"/>
                    </a:ext>
                  </a:extLst>
                </p14:cNvPr>
                <p14:cNvContentPartPr/>
                <p14:nvPr/>
              </p14:nvContentPartPr>
              <p14:xfrm>
                <a:off x="5307767" y="126307"/>
                <a:ext cx="263160" cy="22896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2B13760E-A43E-47BF-8A31-4909798A697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99127" y="117667"/>
                  <a:ext cx="2808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3F6E8887-D866-45AD-A829-8C95144F8789}"/>
                    </a:ext>
                  </a:extLst>
                </p14:cNvPr>
                <p14:cNvContentPartPr/>
                <p14:nvPr/>
              </p14:nvContentPartPr>
              <p14:xfrm>
                <a:off x="5394167" y="104347"/>
                <a:ext cx="256680" cy="618408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3F6E8887-D866-45AD-A829-8C95144F87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85527" y="95707"/>
                  <a:ext cx="274320" cy="620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3DD24F2C-7118-49B5-A5E2-500F85F7D615}"/>
                    </a:ext>
                  </a:extLst>
                </p14:cNvPr>
                <p14:cNvContentPartPr/>
                <p14:nvPr/>
              </p14:nvContentPartPr>
              <p14:xfrm>
                <a:off x="1203407" y="2864107"/>
                <a:ext cx="9158040" cy="41904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3DD24F2C-7118-49B5-A5E2-500F85F7D61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94767" y="2855467"/>
                  <a:ext cx="917568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9864C272-2562-42DD-B029-58479FEE3CA7}"/>
                    </a:ext>
                  </a:extLst>
                </p14:cNvPr>
                <p14:cNvContentPartPr/>
                <p14:nvPr/>
              </p14:nvContentPartPr>
              <p14:xfrm>
                <a:off x="10321127" y="2725867"/>
                <a:ext cx="231120" cy="35712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9864C272-2562-42DD-B029-58479FEE3C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312487" y="2717227"/>
                  <a:ext cx="2487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227FEB5D-F417-49F2-9978-D82E3AEC2F80}"/>
                    </a:ext>
                  </a:extLst>
                </p14:cNvPr>
                <p14:cNvContentPartPr/>
                <p14:nvPr/>
              </p14:nvContentPartPr>
              <p14:xfrm>
                <a:off x="5726447" y="89227"/>
                <a:ext cx="187200" cy="2498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227FEB5D-F417-49F2-9978-D82E3AEC2F8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17807" y="80227"/>
                  <a:ext cx="2048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06F84B25-3032-4E38-AD24-38D62B5F7607}"/>
                    </a:ext>
                  </a:extLst>
                </p14:cNvPr>
                <p14:cNvContentPartPr/>
                <p14:nvPr/>
              </p14:nvContentPartPr>
              <p14:xfrm>
                <a:off x="5938127" y="308827"/>
                <a:ext cx="101880" cy="939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06F84B25-3032-4E38-AD24-38D62B5F760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29487" y="300187"/>
                  <a:ext cx="119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9D34291B-AECF-4A0B-8835-AF53CD0B180C}"/>
                    </a:ext>
                  </a:extLst>
                </p14:cNvPr>
                <p14:cNvContentPartPr/>
                <p14:nvPr/>
              </p14:nvContentPartPr>
              <p14:xfrm>
                <a:off x="5977367" y="3089107"/>
                <a:ext cx="28440" cy="12096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9D34291B-AECF-4A0B-8835-AF53CD0B180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68367" y="3080467"/>
                  <a:ext cx="460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D8A05194-B2D6-4CD2-ADEF-8ECDF33AC6D9}"/>
                    </a:ext>
                  </a:extLst>
                </p14:cNvPr>
                <p14:cNvContentPartPr/>
                <p14:nvPr/>
              </p14:nvContentPartPr>
              <p14:xfrm>
                <a:off x="6484607" y="3070387"/>
                <a:ext cx="28080" cy="11448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D8A05194-B2D6-4CD2-ADEF-8ECDF33AC6D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75607" y="3061387"/>
                  <a:ext cx="457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FD93DCA9-F89B-4790-8488-59CFA1AF37F8}"/>
                    </a:ext>
                  </a:extLst>
                </p14:cNvPr>
                <p14:cNvContentPartPr/>
                <p14:nvPr/>
              </p14:nvContentPartPr>
              <p14:xfrm>
                <a:off x="7005167" y="3043027"/>
                <a:ext cx="22680" cy="1105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FD93DCA9-F89B-4790-8488-59CFA1AF37F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96167" y="3034027"/>
                  <a:ext cx="403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DC8D041A-8616-46B2-B687-07D50AF2587E}"/>
                    </a:ext>
                  </a:extLst>
                </p14:cNvPr>
                <p14:cNvContentPartPr/>
                <p14:nvPr/>
              </p14:nvContentPartPr>
              <p14:xfrm>
                <a:off x="7498727" y="2997307"/>
                <a:ext cx="32400" cy="1180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DC8D041A-8616-46B2-B687-07D50AF2587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489727" y="2988667"/>
                  <a:ext cx="500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528244A9-9F09-4A76-B034-D4B5269901CC}"/>
                    </a:ext>
                  </a:extLst>
                </p14:cNvPr>
                <p14:cNvContentPartPr/>
                <p14:nvPr/>
              </p14:nvContentPartPr>
              <p14:xfrm>
                <a:off x="7961687" y="2974267"/>
                <a:ext cx="45000" cy="1224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528244A9-9F09-4A76-B034-D4B5269901C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52687" y="2965627"/>
                  <a:ext cx="62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BDA360B2-1ED1-485C-85E6-591250E088FD}"/>
                    </a:ext>
                  </a:extLst>
                </p14:cNvPr>
                <p14:cNvContentPartPr/>
                <p14:nvPr/>
              </p14:nvContentPartPr>
              <p14:xfrm>
                <a:off x="4997087" y="3146707"/>
                <a:ext cx="18360" cy="12060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BDA360B2-1ED1-485C-85E6-591250E088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88447" y="3137707"/>
                  <a:ext cx="36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7C56707E-1233-45B3-B661-E88B859F87A7}"/>
                    </a:ext>
                  </a:extLst>
                </p14:cNvPr>
                <p14:cNvContentPartPr/>
                <p14:nvPr/>
              </p14:nvContentPartPr>
              <p14:xfrm>
                <a:off x="4484807" y="3184507"/>
                <a:ext cx="16560" cy="12240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7C56707E-1233-45B3-B661-E88B859F87A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76167" y="3175867"/>
                  <a:ext cx="34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1F7ABC91-A4AF-4913-9F26-7D3FB31B5B9E}"/>
                    </a:ext>
                  </a:extLst>
                </p14:cNvPr>
                <p14:cNvContentPartPr/>
                <p14:nvPr/>
              </p14:nvContentPartPr>
              <p14:xfrm>
                <a:off x="3934727" y="3205027"/>
                <a:ext cx="18360" cy="1411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1F7ABC91-A4AF-4913-9F26-7D3FB31B5B9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26087" y="3196387"/>
                  <a:ext cx="36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4BF6249E-7E0C-41F1-8097-45A9744F4D14}"/>
                    </a:ext>
                  </a:extLst>
                </p14:cNvPr>
                <p14:cNvContentPartPr/>
                <p14:nvPr/>
              </p14:nvContentPartPr>
              <p14:xfrm>
                <a:off x="3388247" y="3224467"/>
                <a:ext cx="13320" cy="1238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4BF6249E-7E0C-41F1-8097-45A9744F4D1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79607" y="3215827"/>
                  <a:ext cx="309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F48B3BF4-774F-408B-870E-5BD34010C7F2}"/>
                    </a:ext>
                  </a:extLst>
                </p14:cNvPr>
                <p14:cNvContentPartPr/>
                <p14:nvPr/>
              </p14:nvContentPartPr>
              <p14:xfrm>
                <a:off x="2844647" y="3210427"/>
                <a:ext cx="20880" cy="12672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F48B3BF4-774F-408B-870E-5BD34010C7F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35647" y="3201427"/>
                  <a:ext cx="38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9B6446CC-F99A-474C-8195-BA8C444B019E}"/>
                    </a:ext>
                  </a:extLst>
                </p14:cNvPr>
                <p14:cNvContentPartPr/>
                <p14:nvPr/>
              </p14:nvContentPartPr>
              <p14:xfrm>
                <a:off x="2347847" y="3156787"/>
                <a:ext cx="20520" cy="13320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9B6446CC-F99A-474C-8195-BA8C444B019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39207" y="3147787"/>
                  <a:ext cx="381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F8FD2AB5-B1B7-48C0-A886-602E5379E649}"/>
                    </a:ext>
                  </a:extLst>
                </p14:cNvPr>
                <p14:cNvContentPartPr/>
                <p14:nvPr/>
              </p14:nvContentPartPr>
              <p14:xfrm>
                <a:off x="1844927" y="3138427"/>
                <a:ext cx="22320" cy="13068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F8FD2AB5-B1B7-48C0-A886-602E5379E64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36287" y="3129427"/>
                  <a:ext cx="399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433EFF4D-C599-48DF-A1C3-F82677083212}"/>
                    </a:ext>
                  </a:extLst>
                </p14:cNvPr>
                <p14:cNvContentPartPr/>
                <p14:nvPr/>
              </p14:nvContentPartPr>
              <p14:xfrm>
                <a:off x="1384487" y="3090187"/>
                <a:ext cx="26640" cy="13788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433EFF4D-C599-48DF-A1C3-F8267708321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75847" y="3081187"/>
                  <a:ext cx="442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9851C826-F0A6-459A-A441-EEBCDA7D3B6F}"/>
                    </a:ext>
                  </a:extLst>
                </p14:cNvPr>
                <p14:cNvContentPartPr/>
                <p14:nvPr/>
              </p14:nvContentPartPr>
              <p14:xfrm>
                <a:off x="180647" y="3142747"/>
                <a:ext cx="1092600" cy="3708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9851C826-F0A6-459A-A441-EEBCDA7D3B6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1647" y="3134107"/>
                  <a:ext cx="11102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FEC74E8E-62A5-4EB6-A7D3-D065FDE06DE2}"/>
                    </a:ext>
                  </a:extLst>
                </p14:cNvPr>
                <p14:cNvContentPartPr/>
                <p14:nvPr/>
              </p14:nvContentPartPr>
              <p14:xfrm>
                <a:off x="996047" y="3089827"/>
                <a:ext cx="36360" cy="18900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FEC74E8E-62A5-4EB6-A7D3-D065FDE06DE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87407" y="3080827"/>
                  <a:ext cx="540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B4BAF3BC-21D4-4697-A985-33F6392DCD50}"/>
                    </a:ext>
                  </a:extLst>
                </p14:cNvPr>
                <p14:cNvContentPartPr/>
                <p14:nvPr/>
              </p14:nvContentPartPr>
              <p14:xfrm>
                <a:off x="423647" y="3070747"/>
                <a:ext cx="37080" cy="2217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B4BAF3BC-21D4-4697-A985-33F6392DCD5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5007" y="3062107"/>
                  <a:ext cx="54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62A9F506-802D-44E0-A03E-8EBBF4B48AFB}"/>
                    </a:ext>
                  </a:extLst>
                </p14:cNvPr>
                <p14:cNvContentPartPr/>
                <p14:nvPr/>
              </p14:nvContentPartPr>
              <p14:xfrm>
                <a:off x="8322407" y="2958427"/>
                <a:ext cx="95760" cy="11448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62A9F506-802D-44E0-A03E-8EBBF4B48AF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13767" y="2949427"/>
                  <a:ext cx="113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9473DFD9-BABD-45CE-9EB6-6B1142B82310}"/>
                    </a:ext>
                  </a:extLst>
                </p14:cNvPr>
                <p14:cNvContentPartPr/>
                <p14:nvPr/>
              </p14:nvContentPartPr>
              <p14:xfrm>
                <a:off x="8896607" y="2897947"/>
                <a:ext cx="11880" cy="13644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9473DFD9-BABD-45CE-9EB6-6B1142B8231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87607" y="2889307"/>
                  <a:ext cx="29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1E4F3D03-BF81-4895-8647-F9C6E128F14E}"/>
                    </a:ext>
                  </a:extLst>
                </p14:cNvPr>
                <p14:cNvContentPartPr/>
                <p14:nvPr/>
              </p14:nvContentPartPr>
              <p14:xfrm>
                <a:off x="5443127" y="3574747"/>
                <a:ext cx="126360" cy="1188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1E4F3D03-BF81-4895-8647-F9C6E128F14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34127" y="3565747"/>
                  <a:ext cx="1440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41BF97AC-2B82-4FE5-8692-36044E23945C}"/>
                    </a:ext>
                  </a:extLst>
                </p14:cNvPr>
                <p14:cNvContentPartPr/>
                <p14:nvPr/>
              </p14:nvContentPartPr>
              <p14:xfrm>
                <a:off x="5440607" y="3943747"/>
                <a:ext cx="129240" cy="1980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41BF97AC-2B82-4FE5-8692-36044E23945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31967" y="3934747"/>
                  <a:ext cx="1468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1B36A3CD-35CD-451A-8026-E7137F1C10E3}"/>
                    </a:ext>
                  </a:extLst>
                </p14:cNvPr>
                <p14:cNvContentPartPr/>
                <p14:nvPr/>
              </p14:nvContentPartPr>
              <p14:xfrm>
                <a:off x="5453927" y="4329667"/>
                <a:ext cx="163800" cy="187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1B36A3CD-35CD-451A-8026-E7137F1C10E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44927" y="4321027"/>
                  <a:ext cx="1814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1CB44524-E851-41B3-A067-D0A3184F37BF}"/>
                    </a:ext>
                  </a:extLst>
                </p14:cNvPr>
                <p14:cNvContentPartPr/>
                <p14:nvPr/>
              </p14:nvContentPartPr>
              <p14:xfrm>
                <a:off x="5482007" y="4736107"/>
                <a:ext cx="110880" cy="93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1CB44524-E851-41B3-A067-D0A3184F37B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73367" y="4727107"/>
                  <a:ext cx="128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93ADD762-0D38-45C8-950D-ACB4DCF5D3FD}"/>
                    </a:ext>
                  </a:extLst>
                </p14:cNvPr>
                <p14:cNvContentPartPr/>
                <p14:nvPr/>
              </p14:nvContentPartPr>
              <p14:xfrm>
                <a:off x="5490647" y="5107627"/>
                <a:ext cx="121680" cy="1080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93ADD762-0D38-45C8-950D-ACB4DCF5D3F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81647" y="5098987"/>
                  <a:ext cx="139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6781BC2F-63B4-4AD8-B02C-95F26AC35554}"/>
                    </a:ext>
                  </a:extLst>
                </p14:cNvPr>
                <p14:cNvContentPartPr/>
                <p14:nvPr/>
              </p14:nvContentPartPr>
              <p14:xfrm>
                <a:off x="5505407" y="5479867"/>
                <a:ext cx="134640" cy="900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6781BC2F-63B4-4AD8-B02C-95F26AC3555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96407" y="5471227"/>
                  <a:ext cx="1522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E128E162-4312-428C-BEA7-C20A1B5D1E55}"/>
                    </a:ext>
                  </a:extLst>
                </p14:cNvPr>
                <p14:cNvContentPartPr/>
                <p14:nvPr/>
              </p14:nvContentPartPr>
              <p14:xfrm>
                <a:off x="5513327" y="5860027"/>
                <a:ext cx="161640" cy="1152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E128E162-4312-428C-BEA7-C20A1B5D1E5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04687" y="5851387"/>
                  <a:ext cx="1792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BCE54C68-0C97-4E66-9949-21AB60249E6A}"/>
                    </a:ext>
                  </a:extLst>
                </p14:cNvPr>
                <p14:cNvContentPartPr/>
                <p14:nvPr/>
              </p14:nvContentPartPr>
              <p14:xfrm>
                <a:off x="5561927" y="6232987"/>
                <a:ext cx="150840" cy="140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BCE54C68-0C97-4E66-9949-21AB60249E6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52927" y="6223987"/>
                  <a:ext cx="1684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24EBB306-CF18-481B-A4AC-3BBC61B77AFC}"/>
                    </a:ext>
                  </a:extLst>
                </p14:cNvPr>
                <p14:cNvContentPartPr/>
                <p14:nvPr/>
              </p14:nvContentPartPr>
              <p14:xfrm>
                <a:off x="5362127" y="2691667"/>
                <a:ext cx="105840" cy="2988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24EBB306-CF18-481B-A4AC-3BBC61B77AF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353487" y="2683027"/>
                  <a:ext cx="1234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C488469D-E380-4CEC-92BB-96CD64C3DC82}"/>
                    </a:ext>
                  </a:extLst>
                </p14:cNvPr>
                <p14:cNvContentPartPr/>
                <p14:nvPr/>
              </p14:nvContentPartPr>
              <p14:xfrm>
                <a:off x="5305247" y="2226187"/>
                <a:ext cx="135720" cy="3528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C488469D-E380-4CEC-92BB-96CD64C3DC8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96607" y="2217187"/>
                  <a:ext cx="153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A88FAA32-01F9-40C4-9631-8F6191EADB14}"/>
                    </a:ext>
                  </a:extLst>
                </p14:cNvPr>
                <p14:cNvContentPartPr/>
                <p14:nvPr/>
              </p14:nvContentPartPr>
              <p14:xfrm>
                <a:off x="5285087" y="1843147"/>
                <a:ext cx="151200" cy="2916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A88FAA32-01F9-40C4-9631-8F6191EADB1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76447" y="1834507"/>
                  <a:ext cx="168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57381FF2-EB04-460D-986E-CB23B675606C}"/>
                    </a:ext>
                  </a:extLst>
                </p14:cNvPr>
                <p14:cNvContentPartPr/>
                <p14:nvPr/>
              </p14:nvContentPartPr>
              <p14:xfrm>
                <a:off x="5283287" y="1510507"/>
                <a:ext cx="157320" cy="1944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57381FF2-EB04-460D-986E-CB23B675606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74647" y="1501507"/>
                  <a:ext cx="1749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169270B8-928E-46F4-937C-F012CDAFFAD9}"/>
                    </a:ext>
                  </a:extLst>
                </p14:cNvPr>
                <p14:cNvContentPartPr/>
                <p14:nvPr/>
              </p14:nvContentPartPr>
              <p14:xfrm>
                <a:off x="5259887" y="1150507"/>
                <a:ext cx="200880" cy="4464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169270B8-928E-46F4-937C-F012CDAFFAD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51247" y="1141507"/>
                  <a:ext cx="2185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A0F703FC-9DAC-46EC-9436-5CF948FF38A5}"/>
                    </a:ext>
                  </a:extLst>
                </p14:cNvPr>
                <p14:cNvContentPartPr/>
                <p14:nvPr/>
              </p14:nvContentPartPr>
              <p14:xfrm>
                <a:off x="5294087" y="791947"/>
                <a:ext cx="185040" cy="381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A0F703FC-9DAC-46EC-9436-5CF948FF38A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85087" y="783307"/>
                  <a:ext cx="2026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E44AEAA9-E899-4B59-A5F3-25422C1DCBB3}"/>
                    </a:ext>
                  </a:extLst>
                </p14:cNvPr>
                <p14:cNvContentPartPr/>
                <p14:nvPr/>
              </p14:nvContentPartPr>
              <p14:xfrm>
                <a:off x="2137607" y="3468187"/>
                <a:ext cx="55800" cy="43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E44AEAA9-E899-4B59-A5F3-25422C1DCBB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28967" y="3459547"/>
                  <a:ext cx="73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BA114C78-4994-4662-94A1-37380119C54A}"/>
                    </a:ext>
                  </a:extLst>
                </p14:cNvPr>
                <p14:cNvContentPartPr/>
                <p14:nvPr/>
              </p14:nvContentPartPr>
              <p14:xfrm>
                <a:off x="2243087" y="3367387"/>
                <a:ext cx="87840" cy="11052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BA114C78-4994-4662-94A1-37380119C54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34087" y="3358747"/>
                  <a:ext cx="105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1818EAF6-F263-47AC-AFD8-0D08E4433E33}"/>
                    </a:ext>
                  </a:extLst>
                </p14:cNvPr>
                <p14:cNvContentPartPr/>
                <p14:nvPr/>
              </p14:nvContentPartPr>
              <p14:xfrm>
                <a:off x="5712767" y="5476627"/>
                <a:ext cx="69120" cy="432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1818EAF6-F263-47AC-AFD8-0D08E4433E3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03767" y="5467987"/>
                  <a:ext cx="867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60693E75-B6CA-4B9C-980D-A8C218A3D380}"/>
                    </a:ext>
                  </a:extLst>
                </p14:cNvPr>
                <p14:cNvContentPartPr/>
                <p14:nvPr/>
              </p14:nvContentPartPr>
              <p14:xfrm>
                <a:off x="5879087" y="5383027"/>
                <a:ext cx="102600" cy="15372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60693E75-B6CA-4B9C-980D-A8C218A3D38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70447" y="5374027"/>
                  <a:ext cx="120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6F4E6ED7-9C54-40AF-97E3-BB2774415C92}"/>
                    </a:ext>
                  </a:extLst>
                </p14:cNvPr>
                <p14:cNvContentPartPr/>
                <p14:nvPr/>
              </p14:nvContentPartPr>
              <p14:xfrm>
                <a:off x="2358647" y="3508507"/>
                <a:ext cx="7560" cy="5076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6F4E6ED7-9C54-40AF-97E3-BB2774415C9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49647" y="3499507"/>
                  <a:ext cx="252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2B1C84EF-9369-48AC-BA91-71D8A6A929E1}"/>
                    </a:ext>
                  </a:extLst>
                </p14:cNvPr>
                <p14:cNvContentPartPr/>
                <p14:nvPr/>
              </p14:nvContentPartPr>
              <p14:xfrm>
                <a:off x="2374847" y="3776347"/>
                <a:ext cx="8640" cy="7992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2B1C84EF-9369-48AC-BA91-71D8A6A929E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65847" y="3767707"/>
                  <a:ext cx="262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034AC9BF-CBEC-4F74-8B2D-F030C1D028E7}"/>
                    </a:ext>
                  </a:extLst>
                </p14:cNvPr>
                <p14:cNvContentPartPr/>
                <p14:nvPr/>
              </p14:nvContentPartPr>
              <p14:xfrm>
                <a:off x="2396447" y="4189987"/>
                <a:ext cx="9720" cy="7344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034AC9BF-CBEC-4F74-8B2D-F030C1D028E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387447" y="4180987"/>
                  <a:ext cx="27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58AF7084-E7E8-423D-B6B5-E61F00A6AE10}"/>
                    </a:ext>
                  </a:extLst>
                </p14:cNvPr>
                <p14:cNvContentPartPr/>
                <p14:nvPr/>
              </p14:nvContentPartPr>
              <p14:xfrm>
                <a:off x="2409767" y="4624507"/>
                <a:ext cx="17280" cy="11988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58AF7084-E7E8-423D-B6B5-E61F00A6AE1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401127" y="4615507"/>
                  <a:ext cx="34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90248F6B-4D64-487A-B88D-4C28FA5935A4}"/>
                    </a:ext>
                  </a:extLst>
                </p14:cNvPr>
                <p14:cNvContentPartPr/>
                <p14:nvPr/>
              </p14:nvContentPartPr>
              <p14:xfrm>
                <a:off x="2418767" y="5072707"/>
                <a:ext cx="13320" cy="10224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90248F6B-4D64-487A-B88D-4C28FA5935A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09767" y="5064067"/>
                  <a:ext cx="309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0C6CC6BC-A1C4-49F2-87A6-D62FF3E1F68A}"/>
                    </a:ext>
                  </a:extLst>
                </p14:cNvPr>
                <p14:cNvContentPartPr/>
                <p14:nvPr/>
              </p14:nvContentPartPr>
              <p14:xfrm>
                <a:off x="2422367" y="5432707"/>
                <a:ext cx="8280" cy="13104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0C6CC6BC-A1C4-49F2-87A6-D62FF3E1F68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13367" y="5424067"/>
                  <a:ext cx="259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1531E26C-B0E0-4B83-B015-36E50B0D1D87}"/>
                    </a:ext>
                  </a:extLst>
                </p14:cNvPr>
                <p14:cNvContentPartPr/>
                <p14:nvPr/>
              </p14:nvContentPartPr>
              <p14:xfrm>
                <a:off x="5369327" y="5522347"/>
                <a:ext cx="108000" cy="828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1531E26C-B0E0-4B83-B015-36E50B0D1D8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60327" y="5513347"/>
                  <a:ext cx="1256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7F50C9D2-CAB3-443E-B433-393B35975219}"/>
                    </a:ext>
                  </a:extLst>
                </p14:cNvPr>
                <p14:cNvContentPartPr/>
                <p14:nvPr/>
              </p14:nvContentPartPr>
              <p14:xfrm>
                <a:off x="4863167" y="5534227"/>
                <a:ext cx="150120" cy="97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7F50C9D2-CAB3-443E-B433-393B3597521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854167" y="5525227"/>
                  <a:ext cx="167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BC0AACC7-1800-483A-942C-B6C3A25A7A3F}"/>
                    </a:ext>
                  </a:extLst>
                </p14:cNvPr>
                <p14:cNvContentPartPr/>
                <p14:nvPr/>
              </p14:nvContentPartPr>
              <p14:xfrm>
                <a:off x="4355207" y="5529187"/>
                <a:ext cx="156960" cy="396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BC0AACC7-1800-483A-942C-B6C3A25A7A3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46567" y="5520187"/>
                  <a:ext cx="174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0B1BCC03-926F-4B95-B888-4913B0A45BA9}"/>
                    </a:ext>
                  </a:extLst>
                </p14:cNvPr>
                <p14:cNvContentPartPr/>
                <p14:nvPr/>
              </p14:nvContentPartPr>
              <p14:xfrm>
                <a:off x="3865607" y="5560867"/>
                <a:ext cx="145440" cy="792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0B1BCC03-926F-4B95-B888-4913B0A45BA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56967" y="5552227"/>
                  <a:ext cx="1630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3D4B3E2B-16CA-4EAE-8168-654AC173B6B2}"/>
                    </a:ext>
                  </a:extLst>
                </p14:cNvPr>
                <p14:cNvContentPartPr/>
                <p14:nvPr/>
              </p14:nvContentPartPr>
              <p14:xfrm>
                <a:off x="3230927" y="5584987"/>
                <a:ext cx="186120" cy="1224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3D4B3E2B-16CA-4EAE-8168-654AC173B6B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22287" y="5575987"/>
                  <a:ext cx="2037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AD7EAE0D-EA84-4738-A617-E77DBF047C24}"/>
                    </a:ext>
                  </a:extLst>
                </p14:cNvPr>
                <p14:cNvContentPartPr/>
                <p14:nvPr/>
              </p14:nvContentPartPr>
              <p14:xfrm>
                <a:off x="2699927" y="5605507"/>
                <a:ext cx="220680" cy="1260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AD7EAE0D-EA84-4738-A617-E77DBF047C2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91287" y="5596507"/>
                  <a:ext cx="2383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69A2FEA4-3FC2-456A-8743-DEF0A67A2980}"/>
                    </a:ext>
                  </a:extLst>
                </p14:cNvPr>
                <p14:cNvContentPartPr/>
                <p14:nvPr/>
              </p14:nvContentPartPr>
              <p14:xfrm>
                <a:off x="2391407" y="5636107"/>
                <a:ext cx="167400" cy="540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69A2FEA4-3FC2-456A-8743-DEF0A67A298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82407" y="5627467"/>
                  <a:ext cx="1850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01FB3A79-7219-4E08-B867-18DCB411E95E}"/>
                    </a:ext>
                  </a:extLst>
                </p14:cNvPr>
                <p14:cNvContentPartPr/>
                <p14:nvPr/>
              </p14:nvContentPartPr>
              <p14:xfrm>
                <a:off x="2387447" y="5543227"/>
                <a:ext cx="14400" cy="10800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01FB3A79-7219-4E08-B867-18DCB411E95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78447" y="5534227"/>
                  <a:ext cx="32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4A83BD17-CFDE-4D43-81FA-5F26F1EFDFE6}"/>
                    </a:ext>
                  </a:extLst>
                </p14:cNvPr>
                <p14:cNvContentPartPr/>
                <p14:nvPr/>
              </p14:nvContentPartPr>
              <p14:xfrm>
                <a:off x="2343167" y="5583547"/>
                <a:ext cx="103320" cy="6192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4A83BD17-CFDE-4D43-81FA-5F26F1EFDFE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334527" y="5574907"/>
                  <a:ext cx="1209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36DE00E7-EBF4-4D7E-B01B-13ED041D6470}"/>
                    </a:ext>
                  </a:extLst>
                </p14:cNvPr>
                <p14:cNvContentPartPr/>
                <p14:nvPr/>
              </p14:nvContentPartPr>
              <p14:xfrm>
                <a:off x="5097887" y="2681227"/>
                <a:ext cx="77760" cy="6804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36DE00E7-EBF4-4D7E-B01B-13ED041D647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089247" y="2672587"/>
                  <a:ext cx="95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0BC8AAA4-B368-4292-B396-C427D7AD37EE}"/>
                    </a:ext>
                  </a:extLst>
                </p14:cNvPr>
                <p14:cNvContentPartPr/>
                <p14:nvPr/>
              </p14:nvContentPartPr>
              <p14:xfrm>
                <a:off x="5968007" y="2972107"/>
                <a:ext cx="10440" cy="8964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0BC8AAA4-B368-4292-B396-C427D7AD37E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959367" y="2963467"/>
                  <a:ext cx="280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3E169C7E-16F1-4DAA-9914-3BFE8F4830F1}"/>
                    </a:ext>
                  </a:extLst>
                </p14:cNvPr>
                <p14:cNvContentPartPr/>
                <p14:nvPr/>
              </p14:nvContentPartPr>
              <p14:xfrm>
                <a:off x="2435687" y="2662507"/>
                <a:ext cx="3513960" cy="286200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3E169C7E-16F1-4DAA-9914-3BFE8F4830F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26687" y="2653867"/>
                  <a:ext cx="3531600" cy="28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7AAAA480-C646-4DD5-88D3-7A8F0AACE5A4}"/>
                    </a:ext>
                  </a:extLst>
                </p14:cNvPr>
                <p14:cNvContentPartPr/>
                <p14:nvPr/>
              </p14:nvContentPartPr>
              <p14:xfrm>
                <a:off x="2361887" y="5493547"/>
                <a:ext cx="82800" cy="13068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7AAAA480-C646-4DD5-88D3-7A8F0AACE5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352887" y="5484907"/>
                  <a:ext cx="100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6A1199AE-2290-4A0A-B762-508E90ED5FF6}"/>
                    </a:ext>
                  </a:extLst>
                </p14:cNvPr>
                <p14:cNvContentPartPr/>
                <p14:nvPr/>
              </p14:nvContentPartPr>
              <p14:xfrm>
                <a:off x="53927" y="237078"/>
                <a:ext cx="54360" cy="5436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6A1199AE-2290-4A0A-B762-508E90ED5FF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5287" y="22843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69FE8BAD-AFE1-48B7-AB08-75B7C32EF90A}"/>
                    </a:ext>
                  </a:extLst>
                </p14:cNvPr>
                <p14:cNvContentPartPr/>
                <p14:nvPr/>
              </p14:nvContentPartPr>
              <p14:xfrm>
                <a:off x="31967" y="899118"/>
                <a:ext cx="45720" cy="5292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69FE8BAD-AFE1-48B7-AB08-75B7C32EF90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3327" y="890478"/>
                  <a:ext cx="633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5ED015D8-9E20-4C41-8A40-981780CD8FD6}"/>
                    </a:ext>
                  </a:extLst>
                </p14:cNvPr>
                <p14:cNvContentPartPr/>
                <p14:nvPr/>
              </p14:nvContentPartPr>
              <p14:xfrm>
                <a:off x="336887" y="859518"/>
                <a:ext cx="11160" cy="8208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5ED015D8-9E20-4C41-8A40-981780CD8FD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27887" y="850518"/>
                  <a:ext cx="288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68806836-D1EE-45CB-8F38-3EB28D64CF7F}"/>
                    </a:ext>
                  </a:extLst>
                </p14:cNvPr>
                <p14:cNvContentPartPr/>
                <p14:nvPr/>
              </p14:nvContentPartPr>
              <p14:xfrm>
                <a:off x="240047" y="831078"/>
                <a:ext cx="218160" cy="14580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68806836-D1EE-45CB-8F38-3EB28D64CF7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1407" y="822438"/>
                  <a:ext cx="235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7F867DE4-0868-4B2B-82A9-49E4E2409B71}"/>
                    </a:ext>
                  </a:extLst>
                </p14:cNvPr>
                <p14:cNvContentPartPr/>
                <p14:nvPr/>
              </p14:nvContentPartPr>
              <p14:xfrm>
                <a:off x="476927" y="917118"/>
                <a:ext cx="34920" cy="6300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7F867DE4-0868-4B2B-82A9-49E4E2409B7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8287" y="908478"/>
                  <a:ext cx="525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9937F65C-871A-4E2F-802C-331299037236}"/>
                    </a:ext>
                  </a:extLst>
                </p14:cNvPr>
                <p14:cNvContentPartPr/>
                <p14:nvPr/>
              </p14:nvContentPartPr>
              <p14:xfrm>
                <a:off x="764927" y="842958"/>
                <a:ext cx="133200" cy="10188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9937F65C-871A-4E2F-802C-33129903723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5927" y="833958"/>
                  <a:ext cx="1508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E177D1F4-12C4-4023-85EC-2F638E43E62A}"/>
                    </a:ext>
                  </a:extLst>
                </p14:cNvPr>
                <p14:cNvContentPartPr/>
                <p14:nvPr/>
              </p14:nvContentPartPr>
              <p14:xfrm>
                <a:off x="956807" y="818838"/>
                <a:ext cx="44640" cy="11052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E177D1F4-12C4-4023-85EC-2F638E43E62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47807" y="809838"/>
                  <a:ext cx="622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BEF63F4B-5135-486E-9EE2-4F1B76592F9D}"/>
                    </a:ext>
                  </a:extLst>
                </p14:cNvPr>
                <p14:cNvContentPartPr/>
                <p14:nvPr/>
              </p14:nvContentPartPr>
              <p14:xfrm>
                <a:off x="902807" y="802998"/>
                <a:ext cx="152280" cy="2556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BEF63F4B-5135-486E-9EE2-4F1B76592F9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94167" y="793998"/>
                  <a:ext cx="169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AFCEA38C-1199-4FA6-A023-976E0AB6F213}"/>
                    </a:ext>
                  </a:extLst>
                </p14:cNvPr>
                <p14:cNvContentPartPr/>
                <p14:nvPr/>
              </p14:nvContentPartPr>
              <p14:xfrm>
                <a:off x="946007" y="866358"/>
                <a:ext cx="102240" cy="1296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AFCEA38C-1199-4FA6-A023-976E0AB6F21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37007" y="857718"/>
                  <a:ext cx="1198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31A62AEC-A687-43EC-A260-1D1E1691B73B}"/>
                    </a:ext>
                  </a:extLst>
                </p14:cNvPr>
                <p14:cNvContentPartPr/>
                <p14:nvPr/>
              </p14:nvContentPartPr>
              <p14:xfrm>
                <a:off x="1156247" y="814518"/>
                <a:ext cx="33840" cy="9756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31A62AEC-A687-43EC-A260-1D1E1691B73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47607" y="805518"/>
                  <a:ext cx="51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0A433620-0EEA-4387-9D94-DF6A680379C9}"/>
                    </a:ext>
                  </a:extLst>
                </p14:cNvPr>
                <p14:cNvContentPartPr/>
                <p14:nvPr/>
              </p14:nvContentPartPr>
              <p14:xfrm>
                <a:off x="1069487" y="791838"/>
                <a:ext cx="143640" cy="2412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0A433620-0EEA-4387-9D94-DF6A680379C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60847" y="782838"/>
                  <a:ext cx="1612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FFEC4B80-115D-457E-8D48-21A8CC9C27E4}"/>
                    </a:ext>
                  </a:extLst>
                </p14:cNvPr>
                <p14:cNvContentPartPr/>
                <p14:nvPr/>
              </p14:nvContentPartPr>
              <p14:xfrm>
                <a:off x="1126727" y="850518"/>
                <a:ext cx="249480" cy="11664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FFEC4B80-115D-457E-8D48-21A8CC9C27E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17727" y="841878"/>
                  <a:ext cx="2671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F5778DF5-8551-49A8-8089-487C130431AD}"/>
                    </a:ext>
                  </a:extLst>
                </p14:cNvPr>
                <p14:cNvContentPartPr/>
                <p14:nvPr/>
              </p14:nvContentPartPr>
              <p14:xfrm>
                <a:off x="1594727" y="820998"/>
                <a:ext cx="11520" cy="6588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F5778DF5-8551-49A8-8089-487C130431A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586087" y="811998"/>
                  <a:ext cx="291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762B9103-7265-464F-AE23-B0CDBA88A755}"/>
                    </a:ext>
                  </a:extLst>
                </p14:cNvPr>
                <p14:cNvContentPartPr/>
                <p14:nvPr/>
              </p14:nvContentPartPr>
              <p14:xfrm>
                <a:off x="1511567" y="752598"/>
                <a:ext cx="201240" cy="14400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762B9103-7265-464F-AE23-B0CDBA88A75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02927" y="743598"/>
                  <a:ext cx="2188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E7E5638F-55E9-4365-93DB-91D6CAACF0BC}"/>
                    </a:ext>
                  </a:extLst>
                </p14:cNvPr>
                <p14:cNvContentPartPr/>
                <p14:nvPr/>
              </p14:nvContentPartPr>
              <p14:xfrm>
                <a:off x="1705247" y="857358"/>
                <a:ext cx="129240" cy="8820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E7E5638F-55E9-4365-93DB-91D6CAACF0B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6607" y="848358"/>
                  <a:ext cx="146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FF7D0698-80EE-44FD-B02C-76BA056DA9BD}"/>
                    </a:ext>
                  </a:extLst>
                </p14:cNvPr>
                <p14:cNvContentPartPr/>
                <p14:nvPr/>
              </p14:nvContentPartPr>
              <p14:xfrm>
                <a:off x="1891727" y="767358"/>
                <a:ext cx="123840" cy="13032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FF7D0698-80EE-44FD-B02C-76BA056DA9B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83087" y="758358"/>
                  <a:ext cx="1414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D812E949-89EA-404F-A80A-796D8CCED822}"/>
                    </a:ext>
                  </a:extLst>
                </p14:cNvPr>
                <p14:cNvContentPartPr/>
                <p14:nvPr/>
              </p14:nvContentPartPr>
              <p14:xfrm>
                <a:off x="2086487" y="737838"/>
                <a:ext cx="185400" cy="12024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D812E949-89EA-404F-A80A-796D8CCED82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077487" y="729198"/>
                  <a:ext cx="203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156775FD-E6AE-4BE7-89E7-EBCD04CD8B10}"/>
                    </a:ext>
                  </a:extLst>
                </p14:cNvPr>
                <p14:cNvContentPartPr/>
                <p14:nvPr/>
              </p14:nvContentPartPr>
              <p14:xfrm>
                <a:off x="331127" y="169147"/>
                <a:ext cx="7920" cy="8100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156775FD-E6AE-4BE7-89E7-EBCD04CD8B1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2487" y="160147"/>
                  <a:ext cx="255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67F078ED-AADD-48FF-B423-03C264BD36C7}"/>
                    </a:ext>
                  </a:extLst>
                </p14:cNvPr>
                <p14:cNvContentPartPr/>
                <p14:nvPr/>
              </p14:nvContentPartPr>
              <p14:xfrm>
                <a:off x="189647" y="130987"/>
                <a:ext cx="261720" cy="15156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67F078ED-AADD-48FF-B423-03C264BD36C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80647" y="121987"/>
                  <a:ext cx="2793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E57C3CF3-80D8-492B-BC3D-476DF643C08D}"/>
                    </a:ext>
                  </a:extLst>
                </p14:cNvPr>
                <p14:cNvContentPartPr/>
                <p14:nvPr/>
              </p14:nvContentPartPr>
              <p14:xfrm>
                <a:off x="488087" y="240067"/>
                <a:ext cx="10440" cy="4608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E57C3CF3-80D8-492B-BC3D-476DF643C08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9447" y="231067"/>
                  <a:ext cx="280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AB41247D-B595-4350-A7A3-8D6C8BE36491}"/>
                    </a:ext>
                  </a:extLst>
                </p14:cNvPr>
                <p14:cNvContentPartPr/>
                <p14:nvPr/>
              </p14:nvContentPartPr>
              <p14:xfrm>
                <a:off x="661247" y="168787"/>
                <a:ext cx="145800" cy="9864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AB41247D-B595-4350-A7A3-8D6C8BE3649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52247" y="159787"/>
                  <a:ext cx="163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C917644A-49BB-481D-8944-002767939D9B}"/>
                    </a:ext>
                  </a:extLst>
                </p14:cNvPr>
                <p14:cNvContentPartPr/>
                <p14:nvPr/>
              </p14:nvContentPartPr>
              <p14:xfrm>
                <a:off x="890207" y="131347"/>
                <a:ext cx="23400" cy="11412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C917644A-49BB-481D-8944-002767939D9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81567" y="122347"/>
                  <a:ext cx="41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4C1C9FAC-7CEC-4BA0-AF68-B9F6EF600217}"/>
                    </a:ext>
                  </a:extLst>
                </p14:cNvPr>
                <p14:cNvContentPartPr/>
                <p14:nvPr/>
              </p14:nvContentPartPr>
              <p14:xfrm>
                <a:off x="811007" y="132427"/>
                <a:ext cx="181440" cy="936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4C1C9FAC-7CEC-4BA0-AF68-B9F6EF60021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2367" y="123427"/>
                  <a:ext cx="1990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1E975F90-99C7-4697-8BE1-DAF3BD651CD3}"/>
                    </a:ext>
                  </a:extLst>
                </p14:cNvPr>
                <p14:cNvContentPartPr/>
                <p14:nvPr/>
              </p14:nvContentPartPr>
              <p14:xfrm>
                <a:off x="881567" y="189667"/>
                <a:ext cx="114120" cy="3420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1E975F90-99C7-4697-8BE1-DAF3BD651CD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2567" y="180667"/>
                  <a:ext cx="1317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60D508B4-5025-4681-8C3B-64F5FC15C464}"/>
                    </a:ext>
                  </a:extLst>
                </p14:cNvPr>
                <p14:cNvContentPartPr/>
                <p14:nvPr/>
              </p14:nvContentPartPr>
              <p14:xfrm>
                <a:off x="1118447" y="132787"/>
                <a:ext cx="34560" cy="8964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60D508B4-5025-4681-8C3B-64F5FC15C46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09447" y="124147"/>
                  <a:ext cx="52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010B9D4E-2133-404C-B9DB-A5DBF2BE7E15}"/>
                    </a:ext>
                  </a:extLst>
                </p14:cNvPr>
                <p14:cNvContentPartPr/>
                <p14:nvPr/>
              </p14:nvContentPartPr>
              <p14:xfrm>
                <a:off x="1018367" y="105067"/>
                <a:ext cx="173160" cy="1728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010B9D4E-2133-404C-B9DB-A5DBF2BE7E1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09727" y="96067"/>
                  <a:ext cx="190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B3A1E333-7B81-4C7C-A204-82E96A35383F}"/>
                    </a:ext>
                  </a:extLst>
                </p14:cNvPr>
                <p14:cNvContentPartPr/>
                <p14:nvPr/>
              </p14:nvContentPartPr>
              <p14:xfrm>
                <a:off x="1093607" y="172387"/>
                <a:ext cx="83520" cy="1512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B3A1E333-7B81-4C7C-A204-82E96A35383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84967" y="163747"/>
                  <a:ext cx="1011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3414E5CA-0916-45D6-9F55-BC0D47D42DD1}"/>
                    </a:ext>
                  </a:extLst>
                </p14:cNvPr>
                <p14:cNvContentPartPr/>
                <p14:nvPr/>
              </p14:nvContentPartPr>
              <p14:xfrm>
                <a:off x="1243727" y="228907"/>
                <a:ext cx="72000" cy="7956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3414E5CA-0916-45D6-9F55-BC0D47D42DD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35087" y="219907"/>
                  <a:ext cx="896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ADC1C0FF-8556-4F67-A7E5-575EA5FFB943}"/>
                    </a:ext>
                  </a:extLst>
                </p14:cNvPr>
                <p14:cNvContentPartPr/>
                <p14:nvPr/>
              </p14:nvContentPartPr>
              <p14:xfrm>
                <a:off x="1479167" y="121627"/>
                <a:ext cx="21240" cy="5868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ADC1C0FF-8556-4F67-A7E5-575EA5FFB94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470527" y="112987"/>
                  <a:ext cx="38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197F449A-2811-4F20-91F5-C4CF4F6344C2}"/>
                    </a:ext>
                  </a:extLst>
                </p14:cNvPr>
                <p14:cNvContentPartPr/>
                <p14:nvPr/>
              </p14:nvContentPartPr>
              <p14:xfrm>
                <a:off x="1406447" y="72667"/>
                <a:ext cx="205200" cy="15840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197F449A-2811-4F20-91F5-C4CF4F6344C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397807" y="63667"/>
                  <a:ext cx="222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35100B3C-229C-49F3-B273-96E2AE1A9C9F}"/>
                    </a:ext>
                  </a:extLst>
                </p14:cNvPr>
                <p14:cNvContentPartPr/>
                <p14:nvPr/>
              </p14:nvContentPartPr>
              <p14:xfrm>
                <a:off x="1658087" y="171307"/>
                <a:ext cx="87480" cy="8532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35100B3C-229C-49F3-B273-96E2AE1A9C9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649087" y="162667"/>
                  <a:ext cx="1051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12C432F7-5E98-47AD-A3A9-C369E74EA8C8}"/>
                    </a:ext>
                  </a:extLst>
                </p14:cNvPr>
                <p14:cNvContentPartPr/>
                <p14:nvPr/>
              </p14:nvContentPartPr>
              <p14:xfrm>
                <a:off x="1879127" y="97867"/>
                <a:ext cx="172080" cy="12240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12C432F7-5E98-47AD-A3A9-C369E74EA8C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870487" y="88867"/>
                  <a:ext cx="189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03FD2B59-66E7-4517-9F29-78E0007E331C}"/>
                    </a:ext>
                  </a:extLst>
                </p14:cNvPr>
                <p14:cNvContentPartPr/>
                <p14:nvPr/>
              </p14:nvContentPartPr>
              <p14:xfrm>
                <a:off x="2107727" y="94627"/>
                <a:ext cx="43560" cy="12456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03FD2B59-66E7-4517-9F29-78E0007E331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099087" y="85627"/>
                  <a:ext cx="612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509B172C-D50B-4765-A146-E23CDD2C3CF0}"/>
                    </a:ext>
                  </a:extLst>
                </p14:cNvPr>
                <p14:cNvContentPartPr/>
                <p14:nvPr/>
              </p14:nvContentPartPr>
              <p14:xfrm>
                <a:off x="2026367" y="80227"/>
                <a:ext cx="167040" cy="2160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509B172C-D50B-4765-A146-E23CDD2C3CF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017367" y="71587"/>
                  <a:ext cx="184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71B9D063-9FF6-4EBD-9358-64B684CFA337}"/>
                    </a:ext>
                  </a:extLst>
                </p14:cNvPr>
                <p14:cNvContentPartPr/>
                <p14:nvPr/>
              </p14:nvContentPartPr>
              <p14:xfrm>
                <a:off x="2048687" y="156907"/>
                <a:ext cx="144360" cy="1944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71B9D063-9FF6-4EBD-9358-64B684CFA33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040047" y="148267"/>
                  <a:ext cx="162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CF0E7F44-2F18-45B8-BF5D-CAF8EE44EC0D}"/>
                    </a:ext>
                  </a:extLst>
                </p14:cNvPr>
                <p14:cNvContentPartPr/>
                <p14:nvPr/>
              </p14:nvContentPartPr>
              <p14:xfrm>
                <a:off x="2257847" y="110467"/>
                <a:ext cx="72720" cy="11520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CF0E7F44-2F18-45B8-BF5D-CAF8EE44EC0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248847" y="101827"/>
                  <a:ext cx="903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C6082AB6-F962-4DB5-A4F6-16975A13C8C3}"/>
                    </a:ext>
                  </a:extLst>
                </p14:cNvPr>
                <p14:cNvContentPartPr/>
                <p14:nvPr/>
              </p14:nvContentPartPr>
              <p14:xfrm>
                <a:off x="2219327" y="60787"/>
                <a:ext cx="149400" cy="4572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C6082AB6-F962-4DB5-A4F6-16975A13C8C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210687" y="51787"/>
                  <a:ext cx="1670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B2BEAF6A-D3EA-4630-A1D4-F42DACC08A50}"/>
                    </a:ext>
                  </a:extLst>
                </p14:cNvPr>
                <p14:cNvContentPartPr/>
                <p14:nvPr/>
              </p14:nvContentPartPr>
              <p14:xfrm>
                <a:off x="2275487" y="145747"/>
                <a:ext cx="101520" cy="2448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B2BEAF6A-D3EA-4630-A1D4-F42DACC08A5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266847" y="136747"/>
                  <a:ext cx="1191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313C0A08-BAAC-453C-B1AB-7BEADA4D721A}"/>
                    </a:ext>
                  </a:extLst>
                </p14:cNvPr>
                <p14:cNvContentPartPr/>
                <p14:nvPr/>
              </p14:nvContentPartPr>
              <p14:xfrm>
                <a:off x="2794607" y="14347"/>
                <a:ext cx="207360" cy="19620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313C0A08-BAAC-453C-B1AB-7BEADA4D721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785967" y="5707"/>
                  <a:ext cx="225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1B22569A-D612-40B6-BD4C-B10A58E1FCA6}"/>
                    </a:ext>
                  </a:extLst>
                </p14:cNvPr>
                <p14:cNvContentPartPr/>
                <p14:nvPr/>
              </p14:nvContentPartPr>
              <p14:xfrm>
                <a:off x="3043367" y="162667"/>
                <a:ext cx="82440" cy="6660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1B22569A-D612-40B6-BD4C-B10A58E1FCA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034727" y="154027"/>
                  <a:ext cx="1000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0EFD82CB-4BFB-4D2F-B6D6-755138659B61}"/>
                    </a:ext>
                  </a:extLst>
                </p14:cNvPr>
                <p14:cNvContentPartPr/>
                <p14:nvPr/>
              </p14:nvContentPartPr>
              <p14:xfrm>
                <a:off x="3279887" y="121987"/>
                <a:ext cx="105120" cy="972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0EFD82CB-4BFB-4D2F-B6D6-755138659B6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270887" y="112987"/>
                  <a:ext cx="122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D2DF124D-C923-496E-A187-A0533F5DF113}"/>
                    </a:ext>
                  </a:extLst>
                </p14:cNvPr>
                <p14:cNvContentPartPr/>
                <p14:nvPr/>
              </p14:nvContentPartPr>
              <p14:xfrm>
                <a:off x="3261167" y="182467"/>
                <a:ext cx="123840" cy="540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D2DF124D-C923-496E-A187-A0533F5DF11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252167" y="173467"/>
                  <a:ext cx="1414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965D11AD-47A2-4885-8365-09D1D4497193}"/>
                    </a:ext>
                  </a:extLst>
                </p14:cNvPr>
                <p14:cNvContentPartPr/>
                <p14:nvPr/>
              </p14:nvContentPartPr>
              <p14:xfrm>
                <a:off x="3500927" y="-1133"/>
                <a:ext cx="214920" cy="16560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965D11AD-47A2-4885-8365-09D1D449719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491927" y="-9773"/>
                  <a:ext cx="232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CE97BF54-7C26-429A-A331-CC47C0FE85E0}"/>
                    </a:ext>
                  </a:extLst>
                </p14:cNvPr>
                <p14:cNvContentPartPr/>
                <p14:nvPr/>
              </p14:nvContentPartPr>
              <p14:xfrm>
                <a:off x="3782807" y="92358"/>
                <a:ext cx="43920" cy="8640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CE97BF54-7C26-429A-A331-CC47C0FE85E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74167" y="83358"/>
                  <a:ext cx="61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B3FD843E-D4A6-4F8E-A2A8-75FA5946687F}"/>
                    </a:ext>
                  </a:extLst>
                </p14:cNvPr>
                <p14:cNvContentPartPr/>
                <p14:nvPr/>
              </p14:nvContentPartPr>
              <p14:xfrm>
                <a:off x="3778487" y="45918"/>
                <a:ext cx="48600" cy="4680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B3FD843E-D4A6-4F8E-A2A8-75FA5946687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769487" y="36918"/>
                  <a:ext cx="662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C71DE6CD-20C4-41F6-BA3A-AADC80F43E48}"/>
                    </a:ext>
                  </a:extLst>
                </p14:cNvPr>
                <p14:cNvContentPartPr/>
                <p14:nvPr/>
              </p14:nvContentPartPr>
              <p14:xfrm>
                <a:off x="3220847" y="330678"/>
                <a:ext cx="143280" cy="15516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C71DE6CD-20C4-41F6-BA3A-AADC80F43E4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211847" y="322038"/>
                  <a:ext cx="160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A2003B53-E27D-4EB2-96E6-DBD585105B95}"/>
                    </a:ext>
                  </a:extLst>
                </p14:cNvPr>
                <p14:cNvContentPartPr/>
                <p14:nvPr/>
              </p14:nvContentPartPr>
              <p14:xfrm>
                <a:off x="3380327" y="489438"/>
                <a:ext cx="67680" cy="5508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A2003B53-E27D-4EB2-96E6-DBD585105B9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371687" y="480798"/>
                  <a:ext cx="853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6984AD3F-FECE-44CA-8DFC-2C492FE2499D}"/>
                    </a:ext>
                  </a:extLst>
                </p14:cNvPr>
                <p14:cNvContentPartPr/>
                <p14:nvPr/>
              </p14:nvContentPartPr>
              <p14:xfrm>
                <a:off x="3423167" y="399438"/>
                <a:ext cx="36360" cy="3204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6984AD3F-FECE-44CA-8DFC-2C492FE2499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414527" y="390798"/>
                  <a:ext cx="54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751F8D5D-6870-4468-894C-A84D0FFD7FD5}"/>
                    </a:ext>
                  </a:extLst>
                </p14:cNvPr>
                <p14:cNvContentPartPr/>
                <p14:nvPr/>
              </p14:nvContentPartPr>
              <p14:xfrm>
                <a:off x="2971007" y="406998"/>
                <a:ext cx="146520" cy="11232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751F8D5D-6870-4468-894C-A84D0FFD7FD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962367" y="398358"/>
                  <a:ext cx="1641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7436AFE3-8D62-4F45-B2BD-62D3F290A9D7}"/>
                    </a:ext>
                  </a:extLst>
                </p14:cNvPr>
                <p14:cNvContentPartPr/>
                <p14:nvPr/>
              </p14:nvContentPartPr>
              <p14:xfrm>
                <a:off x="2490407" y="489078"/>
                <a:ext cx="108720" cy="540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7436AFE3-8D62-4F45-B2BD-62D3F290A9D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481407" y="480078"/>
                  <a:ext cx="1263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4E75AACC-89BD-430A-B9C9-C418DDBFD098}"/>
                    </a:ext>
                  </a:extLst>
                </p14:cNvPr>
                <p14:cNvContentPartPr/>
                <p14:nvPr/>
              </p14:nvContentPartPr>
              <p14:xfrm>
                <a:off x="2661767" y="378918"/>
                <a:ext cx="105120" cy="16236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4E75AACC-89BD-430A-B9C9-C418DDBFD09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652767" y="369918"/>
                  <a:ext cx="1227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70233EFB-676E-4E84-923F-3712027F213C}"/>
                    </a:ext>
                  </a:extLst>
                </p14:cNvPr>
                <p14:cNvContentPartPr/>
                <p14:nvPr/>
              </p14:nvContentPartPr>
              <p14:xfrm>
                <a:off x="3614327" y="402678"/>
                <a:ext cx="158400" cy="9864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70233EFB-676E-4E84-923F-3712027F213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605687" y="393678"/>
                  <a:ext cx="1760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3D7B85D8-4294-40AE-B14B-D8174D948B56}"/>
                    </a:ext>
                  </a:extLst>
                </p14:cNvPr>
                <p14:cNvContentPartPr/>
                <p14:nvPr/>
              </p14:nvContentPartPr>
              <p14:xfrm>
                <a:off x="3900167" y="341118"/>
                <a:ext cx="164880" cy="15516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3D7B85D8-4294-40AE-B14B-D8174D948B5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891167" y="332118"/>
                  <a:ext cx="182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9B52BEE6-82E0-46B1-96B5-A3DA1AB467F4}"/>
                    </a:ext>
                  </a:extLst>
                </p14:cNvPr>
                <p14:cNvContentPartPr/>
                <p14:nvPr/>
              </p14:nvContentPartPr>
              <p14:xfrm>
                <a:off x="141407" y="549558"/>
                <a:ext cx="4216680" cy="6120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9B52BEE6-82E0-46B1-96B5-A3DA1AB467F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32407" y="540918"/>
                  <a:ext cx="42343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246B11F8-A721-4357-9CC8-36E178B1825C}"/>
                    </a:ext>
                  </a:extLst>
                </p14:cNvPr>
                <p14:cNvContentPartPr/>
                <p14:nvPr/>
              </p14:nvContentPartPr>
              <p14:xfrm>
                <a:off x="2815127" y="718038"/>
                <a:ext cx="190440" cy="16380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246B11F8-A721-4357-9CC8-36E178B1825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806487" y="709398"/>
                  <a:ext cx="2080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832C0228-40DF-43BA-8D5B-00C1AA4B273D}"/>
                    </a:ext>
                  </a:extLst>
                </p14:cNvPr>
                <p14:cNvContentPartPr/>
                <p14:nvPr/>
              </p14:nvContentPartPr>
              <p14:xfrm>
                <a:off x="3040127" y="845838"/>
                <a:ext cx="119880" cy="8604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832C0228-40DF-43BA-8D5B-00C1AA4B273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031127" y="836838"/>
                  <a:ext cx="1375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2F1D6D2F-F532-4107-82BC-C19F7DE46979}"/>
                    </a:ext>
                  </a:extLst>
                </p14:cNvPr>
                <p14:cNvContentPartPr/>
                <p14:nvPr/>
              </p14:nvContentPartPr>
              <p14:xfrm>
                <a:off x="3298247" y="774918"/>
                <a:ext cx="193320" cy="12528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2F1D6D2F-F532-4107-82BC-C19F7DE4697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289607" y="765918"/>
                  <a:ext cx="2109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6F03915D-D8CC-4351-B418-80E2B5497455}"/>
                    </a:ext>
                  </a:extLst>
                </p14:cNvPr>
                <p14:cNvContentPartPr/>
                <p14:nvPr/>
              </p14:nvContentPartPr>
              <p14:xfrm>
                <a:off x="3595967" y="828918"/>
                <a:ext cx="106920" cy="1764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6F03915D-D8CC-4351-B418-80E2B549745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586967" y="820278"/>
                  <a:ext cx="1245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7890115C-DC8F-42A4-88DA-12D5A215C29E}"/>
                    </a:ext>
                  </a:extLst>
                </p14:cNvPr>
                <p14:cNvContentPartPr/>
                <p14:nvPr/>
              </p14:nvContentPartPr>
              <p14:xfrm>
                <a:off x="3841847" y="699678"/>
                <a:ext cx="144360" cy="16920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7890115C-DC8F-42A4-88DA-12D5A215C29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833207" y="691038"/>
                  <a:ext cx="162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5087E085-02C4-4A2C-A82F-C638010E36E1}"/>
                    </a:ext>
                  </a:extLst>
                </p14:cNvPr>
                <p14:cNvContentPartPr/>
                <p14:nvPr/>
              </p14:nvContentPartPr>
              <p14:xfrm>
                <a:off x="2877047" y="1098918"/>
                <a:ext cx="132120" cy="16776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5087E085-02C4-4A2C-A82F-C638010E36E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868407" y="1090278"/>
                  <a:ext cx="149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E9CA9835-310D-4817-B19F-1D8761F79316}"/>
                    </a:ext>
                  </a:extLst>
                </p14:cNvPr>
                <p14:cNvContentPartPr/>
                <p14:nvPr/>
              </p14:nvContentPartPr>
              <p14:xfrm>
                <a:off x="3044447" y="1221318"/>
                <a:ext cx="108720" cy="7920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E9CA9835-310D-4817-B19F-1D8761F7931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035447" y="1212678"/>
                  <a:ext cx="1263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DE11735B-15B0-41B0-B05D-4D973ACF8DFE}"/>
                    </a:ext>
                  </a:extLst>
                </p14:cNvPr>
                <p14:cNvContentPartPr/>
                <p14:nvPr/>
              </p14:nvContentPartPr>
              <p14:xfrm>
                <a:off x="3244247" y="1191078"/>
                <a:ext cx="125280" cy="1800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DE11735B-15B0-41B0-B05D-4D973ACF8DF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35607" y="1182438"/>
                  <a:ext cx="1429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D092E2C3-C69C-47F7-B3DE-729D5397FB4A}"/>
                    </a:ext>
                  </a:extLst>
                </p14:cNvPr>
                <p14:cNvContentPartPr/>
                <p14:nvPr/>
              </p14:nvContentPartPr>
              <p14:xfrm>
                <a:off x="3290327" y="1256958"/>
                <a:ext cx="80640" cy="1728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D092E2C3-C69C-47F7-B3DE-729D5397FB4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281687" y="1248318"/>
                  <a:ext cx="982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82D0C797-A622-4985-8875-27CEA303CD3C}"/>
                    </a:ext>
                  </a:extLst>
                </p14:cNvPr>
                <p14:cNvContentPartPr/>
                <p14:nvPr/>
              </p14:nvContentPartPr>
              <p14:xfrm>
                <a:off x="3543047" y="1062918"/>
                <a:ext cx="44640" cy="14400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82D0C797-A622-4985-8875-27CEA303CD3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534407" y="1054278"/>
                  <a:ext cx="622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6BDDF2F6-1E9C-4705-910E-AAA7E22A1C5B}"/>
                    </a:ext>
                  </a:extLst>
                </p14:cNvPr>
                <p14:cNvContentPartPr/>
                <p14:nvPr/>
              </p14:nvContentPartPr>
              <p14:xfrm>
                <a:off x="3451607" y="1251198"/>
                <a:ext cx="278640" cy="1188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6BDDF2F6-1E9C-4705-910E-AAA7E22A1C5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442967" y="1242558"/>
                  <a:ext cx="29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B0C41573-5621-46C8-ABB5-4CC219AF355C}"/>
                    </a:ext>
                  </a:extLst>
                </p14:cNvPr>
                <p14:cNvContentPartPr/>
                <p14:nvPr/>
              </p14:nvContentPartPr>
              <p14:xfrm>
                <a:off x="3514607" y="1311678"/>
                <a:ext cx="133560" cy="18108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B0C41573-5621-46C8-ABB5-4CC219AF355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505967" y="1303038"/>
                  <a:ext cx="151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9C400902-F476-4A59-A7DF-4DD5D3A11726}"/>
                    </a:ext>
                  </a:extLst>
                </p14:cNvPr>
                <p14:cNvContentPartPr/>
                <p14:nvPr/>
              </p14:nvContentPartPr>
              <p14:xfrm>
                <a:off x="3735647" y="1233198"/>
                <a:ext cx="21240" cy="2088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9C400902-F476-4A59-A7DF-4DD5D3A1172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726647" y="1224558"/>
                  <a:ext cx="388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66E4ECDE-988E-4416-9C16-027055988F21}"/>
                    </a:ext>
                  </a:extLst>
                </p14:cNvPr>
                <p14:cNvContentPartPr/>
                <p14:nvPr/>
              </p14:nvContentPartPr>
              <p14:xfrm>
                <a:off x="3843647" y="1045638"/>
                <a:ext cx="128880" cy="14976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66E4ECDE-988E-4416-9C16-027055988F2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834647" y="1036638"/>
                  <a:ext cx="146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779F4E28-8A95-429F-B336-CDE6E55C65A3}"/>
                    </a:ext>
                  </a:extLst>
                </p14:cNvPr>
                <p14:cNvContentPartPr/>
                <p14:nvPr/>
              </p14:nvContentPartPr>
              <p14:xfrm>
                <a:off x="4064687" y="1149678"/>
                <a:ext cx="46800" cy="8388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779F4E28-8A95-429F-B336-CDE6E55C65A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055687" y="1140678"/>
                  <a:ext cx="644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F6F92F93-D07E-42A2-BD41-B8457BA93F54}"/>
                    </a:ext>
                  </a:extLst>
                </p14:cNvPr>
                <p14:cNvContentPartPr/>
                <p14:nvPr/>
              </p14:nvContentPartPr>
              <p14:xfrm>
                <a:off x="4037327" y="1077678"/>
                <a:ext cx="53280" cy="5472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F6F92F93-D07E-42A2-BD41-B8457BA93F5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28687" y="1068678"/>
                  <a:ext cx="709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5BBB12DE-B489-4CDE-91D2-B4914E1A3B69}"/>
                    </a:ext>
                  </a:extLst>
                </p14:cNvPr>
                <p14:cNvContentPartPr/>
                <p14:nvPr/>
              </p14:nvContentPartPr>
              <p14:xfrm>
                <a:off x="4251167" y="1071198"/>
                <a:ext cx="14400" cy="9072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5BBB12DE-B489-4CDE-91D2-B4914E1A3B6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242167" y="1062558"/>
                  <a:ext cx="320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08193F9F-2FBB-4EE5-8D74-143943A228A8}"/>
                    </a:ext>
                  </a:extLst>
                </p14:cNvPr>
                <p14:cNvContentPartPr/>
                <p14:nvPr/>
              </p14:nvContentPartPr>
              <p14:xfrm>
                <a:off x="4177367" y="1123038"/>
                <a:ext cx="97200" cy="1980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08193F9F-2FBB-4EE5-8D74-143943A228A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168367" y="1114398"/>
                  <a:ext cx="1148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D49ECCC8-A5AC-41EB-9F02-4B5D12AE23B3}"/>
                    </a:ext>
                  </a:extLst>
                </p14:cNvPr>
                <p14:cNvContentPartPr/>
                <p14:nvPr/>
              </p14:nvContentPartPr>
              <p14:xfrm>
                <a:off x="4408847" y="1047438"/>
                <a:ext cx="133200" cy="17712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D49ECCC8-A5AC-41EB-9F02-4B5D12AE23B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399847" y="1038438"/>
                  <a:ext cx="1508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C889614D-3D8E-4070-9CF7-3B3499666682}"/>
                    </a:ext>
                  </a:extLst>
                </p14:cNvPr>
                <p14:cNvContentPartPr/>
                <p14:nvPr/>
              </p14:nvContentPartPr>
              <p14:xfrm>
                <a:off x="78407" y="1637478"/>
                <a:ext cx="4695480" cy="9684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C889614D-3D8E-4070-9CF7-3B349966668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9407" y="1628838"/>
                  <a:ext cx="4713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FFFFD408-A570-41DF-8422-0861DAFCA722}"/>
                    </a:ext>
                  </a:extLst>
                </p14:cNvPr>
                <p14:cNvContentPartPr/>
                <p14:nvPr/>
              </p14:nvContentPartPr>
              <p14:xfrm>
                <a:off x="59327" y="1958598"/>
                <a:ext cx="68040" cy="5472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FFFFD408-A570-41DF-8422-0861DAFCA72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0327" y="1949958"/>
                  <a:ext cx="856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2A55F939-718F-4A68-80FF-5204AB95C03A}"/>
                    </a:ext>
                  </a:extLst>
                </p14:cNvPr>
                <p14:cNvContentPartPr/>
                <p14:nvPr/>
              </p14:nvContentPartPr>
              <p14:xfrm>
                <a:off x="331127" y="1884798"/>
                <a:ext cx="17640" cy="9036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2A55F939-718F-4A68-80FF-5204AB95C03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22487" y="1876158"/>
                  <a:ext cx="352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44ABABB2-A542-4B99-AB02-67123939A4FA}"/>
                    </a:ext>
                  </a:extLst>
                </p14:cNvPr>
                <p14:cNvContentPartPr/>
                <p14:nvPr/>
              </p14:nvContentPartPr>
              <p14:xfrm>
                <a:off x="213407" y="1863558"/>
                <a:ext cx="251280" cy="14724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44ABABB2-A542-4B99-AB02-67123939A4F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04767" y="1854918"/>
                  <a:ext cx="268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97A72AD9-7AA9-488B-BB34-543B36E51806}"/>
                    </a:ext>
                  </a:extLst>
                </p14:cNvPr>
                <p14:cNvContentPartPr/>
                <p14:nvPr/>
              </p14:nvContentPartPr>
              <p14:xfrm>
                <a:off x="545327" y="1972638"/>
                <a:ext cx="8280" cy="6228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97A72AD9-7AA9-488B-BB34-543B36E5180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36327" y="1963998"/>
                  <a:ext cx="259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5DFBE643-FF4E-460E-A5E5-E81B912A9ADA}"/>
                    </a:ext>
                  </a:extLst>
                </p14:cNvPr>
                <p14:cNvContentPartPr/>
                <p14:nvPr/>
              </p14:nvContentPartPr>
              <p14:xfrm>
                <a:off x="722807" y="1907478"/>
                <a:ext cx="148680" cy="9252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5DFBE643-FF4E-460E-A5E5-E81B912A9AD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14167" y="1898478"/>
                  <a:ext cx="166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5B4773D2-9B04-4628-9899-4280465D6CA4}"/>
                    </a:ext>
                  </a:extLst>
                </p14:cNvPr>
                <p14:cNvContentPartPr/>
                <p14:nvPr/>
              </p14:nvContentPartPr>
              <p14:xfrm>
                <a:off x="868247" y="1844838"/>
                <a:ext cx="191520" cy="11412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5B4773D2-9B04-4628-9899-4280465D6CA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59247" y="1836198"/>
                  <a:ext cx="2091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90838778-C926-4198-97B3-8BA08ADFDBFA}"/>
                    </a:ext>
                  </a:extLst>
                </p14:cNvPr>
                <p14:cNvContentPartPr/>
                <p14:nvPr/>
              </p14:nvContentPartPr>
              <p14:xfrm>
                <a:off x="1198727" y="1911798"/>
                <a:ext cx="63720" cy="11052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90838778-C926-4198-97B3-8BA08ADFDBF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89727" y="1902798"/>
                  <a:ext cx="813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3C7C06B1-A012-4BED-AC29-E4878BABE217}"/>
                    </a:ext>
                  </a:extLst>
                </p14:cNvPr>
                <p14:cNvContentPartPr/>
                <p14:nvPr/>
              </p14:nvContentPartPr>
              <p14:xfrm>
                <a:off x="1541087" y="1824678"/>
                <a:ext cx="11880" cy="9360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3C7C06B1-A012-4BED-AC29-E4878BABE21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532447" y="1815678"/>
                  <a:ext cx="29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482B996C-F5C6-4D4B-982A-304740E54075}"/>
                    </a:ext>
                  </a:extLst>
                </p14:cNvPr>
                <p14:cNvContentPartPr/>
                <p14:nvPr/>
              </p14:nvContentPartPr>
              <p14:xfrm>
                <a:off x="1440287" y="1788318"/>
                <a:ext cx="249120" cy="17316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482B996C-F5C6-4D4B-982A-304740E5407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431287" y="1779678"/>
                  <a:ext cx="266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415DE913-14B3-49CA-8F45-237E2518504D}"/>
                    </a:ext>
                  </a:extLst>
                </p14:cNvPr>
                <p14:cNvContentPartPr/>
                <p14:nvPr/>
              </p14:nvContentPartPr>
              <p14:xfrm>
                <a:off x="1659167" y="1909998"/>
                <a:ext cx="128160" cy="8892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415DE913-14B3-49CA-8F45-237E2518504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650167" y="1900998"/>
                  <a:ext cx="1458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FF4478C5-D2B8-45FB-8D69-460E29EA2475}"/>
                    </a:ext>
                  </a:extLst>
                </p14:cNvPr>
                <p14:cNvContentPartPr/>
                <p14:nvPr/>
              </p14:nvContentPartPr>
              <p14:xfrm>
                <a:off x="1940687" y="1846638"/>
                <a:ext cx="151920" cy="9756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FF4478C5-D2B8-45FB-8D69-460E29EA247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931687" y="1837638"/>
                  <a:ext cx="169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943BB407-782D-4385-AEF2-059843C52B91}"/>
                    </a:ext>
                  </a:extLst>
                </p14:cNvPr>
                <p14:cNvContentPartPr/>
                <p14:nvPr/>
              </p14:nvContentPartPr>
              <p14:xfrm>
                <a:off x="2164607" y="1836918"/>
                <a:ext cx="41040" cy="10260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943BB407-782D-4385-AEF2-059843C52B9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155607" y="1828278"/>
                  <a:ext cx="586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866DA8A9-DE28-4299-8F51-2BE60EF7EFBD}"/>
                    </a:ext>
                  </a:extLst>
                </p14:cNvPr>
                <p14:cNvContentPartPr/>
                <p14:nvPr/>
              </p14:nvContentPartPr>
              <p14:xfrm>
                <a:off x="2106287" y="1828998"/>
                <a:ext cx="137160" cy="3564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866DA8A9-DE28-4299-8F51-2BE60EF7EFB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097287" y="1819998"/>
                  <a:ext cx="1548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E025E5B0-91D4-4EE7-9D43-A77E2E1DBB25}"/>
                    </a:ext>
                  </a:extLst>
                </p14:cNvPr>
                <p14:cNvContentPartPr/>
                <p14:nvPr/>
              </p14:nvContentPartPr>
              <p14:xfrm>
                <a:off x="2152367" y="1881558"/>
                <a:ext cx="122040" cy="864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E025E5B0-91D4-4EE7-9D43-A77E2E1DBB2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143727" y="1872918"/>
                  <a:ext cx="1396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8B4A3F1F-DA84-4C31-8C24-ACA207153D42}"/>
                    </a:ext>
                  </a:extLst>
                </p14:cNvPr>
                <p14:cNvContentPartPr/>
                <p14:nvPr/>
              </p14:nvContentPartPr>
              <p14:xfrm>
                <a:off x="2364047" y="1827558"/>
                <a:ext cx="33120" cy="10476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8B4A3F1F-DA84-4C31-8C24-ACA207153D4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355407" y="1818918"/>
                  <a:ext cx="507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7AB80B68-6278-440C-8E64-8102D162D7B7}"/>
                    </a:ext>
                  </a:extLst>
                </p14:cNvPr>
                <p14:cNvContentPartPr/>
                <p14:nvPr/>
              </p14:nvContentPartPr>
              <p14:xfrm>
                <a:off x="2264327" y="1809918"/>
                <a:ext cx="198360" cy="1368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7AB80B68-6278-440C-8E64-8102D162D7B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255687" y="1800918"/>
                  <a:ext cx="2160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700B428F-DBDE-4104-A2D1-0C763FC09323}"/>
                    </a:ext>
                  </a:extLst>
                </p14:cNvPr>
                <p14:cNvContentPartPr/>
                <p14:nvPr/>
              </p14:nvContentPartPr>
              <p14:xfrm>
                <a:off x="2350367" y="1879038"/>
                <a:ext cx="96480" cy="2232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700B428F-DBDE-4104-A2D1-0C763FC0932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341727" y="1870038"/>
                  <a:ext cx="114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25C1109F-3923-4C52-84EA-ACB95F77D278}"/>
                    </a:ext>
                  </a:extLst>
                </p14:cNvPr>
                <p14:cNvContentPartPr/>
                <p14:nvPr/>
              </p14:nvContentPartPr>
              <p14:xfrm>
                <a:off x="2859407" y="1747278"/>
                <a:ext cx="194760" cy="17964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25C1109F-3923-4C52-84EA-ACB95F77D27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850407" y="1738278"/>
                  <a:ext cx="212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B619DE1A-E699-4340-8007-63D2189A08E5}"/>
                    </a:ext>
                  </a:extLst>
                </p14:cNvPr>
                <p14:cNvContentPartPr/>
                <p14:nvPr/>
              </p14:nvContentPartPr>
              <p14:xfrm>
                <a:off x="3068927" y="1871118"/>
                <a:ext cx="120240" cy="8496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B619DE1A-E699-4340-8007-63D2189A08E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059927" y="1862118"/>
                  <a:ext cx="137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11B62428-8F5F-41EC-B851-AE21EDB131E2}"/>
                    </a:ext>
                  </a:extLst>
                </p14:cNvPr>
                <p14:cNvContentPartPr/>
                <p14:nvPr/>
              </p14:nvContentPartPr>
              <p14:xfrm>
                <a:off x="3363767" y="1810998"/>
                <a:ext cx="176040" cy="12456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11B62428-8F5F-41EC-B851-AE21EDB131E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355127" y="1801998"/>
                  <a:ext cx="193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82720CE1-E057-4D0F-B1B8-ACE561DD210D}"/>
                    </a:ext>
                  </a:extLst>
                </p14:cNvPr>
                <p14:cNvContentPartPr/>
                <p14:nvPr/>
              </p14:nvContentPartPr>
              <p14:xfrm>
                <a:off x="3669047" y="1777878"/>
                <a:ext cx="116640" cy="15120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82720CE1-E057-4D0F-B1B8-ACE561DD210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660047" y="1769238"/>
                  <a:ext cx="1342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77F86893-612B-4215-B43F-3CA35B154B63}"/>
                    </a:ext>
                  </a:extLst>
                </p14:cNvPr>
                <p14:cNvContentPartPr/>
                <p14:nvPr/>
              </p14:nvContentPartPr>
              <p14:xfrm>
                <a:off x="3530447" y="2505798"/>
                <a:ext cx="102240" cy="7200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77F86893-612B-4215-B43F-3CA35B154B6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521807" y="2497158"/>
                  <a:ext cx="1198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E34B7697-5127-4506-AB93-5077A0F57DC4}"/>
                    </a:ext>
                  </a:extLst>
                </p14:cNvPr>
                <p14:cNvContentPartPr/>
                <p14:nvPr/>
              </p14:nvContentPartPr>
              <p14:xfrm>
                <a:off x="3656807" y="2511918"/>
                <a:ext cx="69480" cy="5832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E34B7697-5127-4506-AB93-5077A0F57DC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647807" y="2503278"/>
                  <a:ext cx="871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C3BF0C6F-3AFC-424F-AE7F-320E94E07ECB}"/>
                    </a:ext>
                  </a:extLst>
                </p14:cNvPr>
                <p14:cNvContentPartPr/>
                <p14:nvPr/>
              </p14:nvContentPartPr>
              <p14:xfrm>
                <a:off x="3754367" y="2487078"/>
                <a:ext cx="63720" cy="6408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C3BF0C6F-3AFC-424F-AE7F-320E94E07EC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745727" y="2478438"/>
                  <a:ext cx="81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3BED84D1-FCED-4C6F-B44D-C64870F99ACC}"/>
                    </a:ext>
                  </a:extLst>
                </p14:cNvPr>
                <p14:cNvContentPartPr/>
                <p14:nvPr/>
              </p14:nvContentPartPr>
              <p14:xfrm>
                <a:off x="3888647" y="2458998"/>
                <a:ext cx="36000" cy="6912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3BED84D1-FCED-4C6F-B44D-C64870F99AC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879647" y="2449998"/>
                  <a:ext cx="53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F5487521-091B-407E-85B8-73680C563E1A}"/>
                    </a:ext>
                  </a:extLst>
                </p14:cNvPr>
                <p14:cNvContentPartPr/>
                <p14:nvPr/>
              </p14:nvContentPartPr>
              <p14:xfrm>
                <a:off x="2959847" y="2133558"/>
                <a:ext cx="120240" cy="18576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F5487521-091B-407E-85B8-73680C563E1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950847" y="2124918"/>
                  <a:ext cx="1378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5F9B67D4-CCCA-41A2-94A2-72E5C54E4AAA}"/>
                    </a:ext>
                  </a:extLst>
                </p14:cNvPr>
                <p14:cNvContentPartPr/>
                <p14:nvPr/>
              </p14:nvContentPartPr>
              <p14:xfrm>
                <a:off x="3109607" y="2296998"/>
                <a:ext cx="88560" cy="7488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5F9B67D4-CCCA-41A2-94A2-72E5C54E4AA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100967" y="2288358"/>
                  <a:ext cx="1062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9CDF0F74-7EDB-4451-9CB3-44C17637C5D4}"/>
                    </a:ext>
                  </a:extLst>
                </p14:cNvPr>
                <p14:cNvContentPartPr/>
                <p14:nvPr/>
              </p14:nvContentPartPr>
              <p14:xfrm>
                <a:off x="3281687" y="2242278"/>
                <a:ext cx="108360" cy="1296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9CDF0F74-7EDB-4451-9CB3-44C17637C5D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273047" y="2233278"/>
                  <a:ext cx="126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8342959C-9C3D-416E-9D36-01118E7B4BAA}"/>
                    </a:ext>
                  </a:extLst>
                </p14:cNvPr>
                <p14:cNvContentPartPr/>
                <p14:nvPr/>
              </p14:nvContentPartPr>
              <p14:xfrm>
                <a:off x="3298967" y="2316798"/>
                <a:ext cx="108360" cy="2340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8342959C-9C3D-416E-9D36-01118E7B4BA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290327" y="2308158"/>
                  <a:ext cx="126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21BDE4F9-DBB6-41F7-9872-A4D5B264C006}"/>
                    </a:ext>
                  </a:extLst>
                </p14:cNvPr>
                <p14:cNvContentPartPr/>
                <p14:nvPr/>
              </p14:nvContentPartPr>
              <p14:xfrm>
                <a:off x="3537647" y="2143998"/>
                <a:ext cx="154800" cy="14760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21BDE4F9-DBB6-41F7-9872-A4D5B264C00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529007" y="2134998"/>
                  <a:ext cx="1724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2A763B68-12F6-4A7F-8F12-514A9A4387BA}"/>
                    </a:ext>
                  </a:extLst>
                </p14:cNvPr>
                <p14:cNvContentPartPr/>
                <p14:nvPr/>
              </p14:nvContentPartPr>
              <p14:xfrm>
                <a:off x="3765527" y="2213118"/>
                <a:ext cx="28440" cy="8244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2A763B68-12F6-4A7F-8F12-514A9A4387B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756887" y="2204478"/>
                  <a:ext cx="460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7AC44180-C718-4E9B-BD4D-AE995B68374B}"/>
                    </a:ext>
                  </a:extLst>
                </p14:cNvPr>
                <p14:cNvContentPartPr/>
                <p14:nvPr/>
              </p14:nvContentPartPr>
              <p14:xfrm>
                <a:off x="3745367" y="2153718"/>
                <a:ext cx="67320" cy="6372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7AC44180-C718-4E9B-BD4D-AE995B68374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736367" y="2144718"/>
                  <a:ext cx="849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53E369AE-A761-4714-AB9F-F9B967EF4DCC}"/>
                    </a:ext>
                  </a:extLst>
                </p14:cNvPr>
                <p14:cNvContentPartPr/>
                <p14:nvPr/>
              </p14:nvContentPartPr>
              <p14:xfrm>
                <a:off x="3509567" y="2357118"/>
                <a:ext cx="420840" cy="2160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53E369AE-A761-4714-AB9F-F9B967EF4DC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500567" y="2348118"/>
                  <a:ext cx="4384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E0CC0C8B-5E1E-400C-91DE-A79004058702}"/>
                    </a:ext>
                  </a:extLst>
                </p14:cNvPr>
                <p14:cNvContentPartPr/>
                <p14:nvPr/>
              </p14:nvContentPartPr>
              <p14:xfrm>
                <a:off x="4044887" y="2262798"/>
                <a:ext cx="9360" cy="8676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E0CC0C8B-5E1E-400C-91DE-A7900405870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036247" y="2254158"/>
                  <a:ext cx="270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40B80419-93E8-4FED-A2A3-97E02EBDB00E}"/>
                    </a:ext>
                  </a:extLst>
                </p14:cNvPr>
                <p14:cNvContentPartPr/>
                <p14:nvPr/>
              </p14:nvContentPartPr>
              <p14:xfrm>
                <a:off x="3979367" y="2307798"/>
                <a:ext cx="128880" cy="1548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40B80419-93E8-4FED-A2A3-97E02EBDB00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970367" y="2299158"/>
                  <a:ext cx="146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924BCAF3-B391-4F9C-9F3D-E3C1FDD1E330}"/>
                    </a:ext>
                  </a:extLst>
                </p14:cNvPr>
                <p14:cNvContentPartPr/>
                <p14:nvPr/>
              </p14:nvContentPartPr>
              <p14:xfrm>
                <a:off x="4204727" y="2160198"/>
                <a:ext cx="127440" cy="10980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924BCAF3-B391-4F9C-9F3D-E3C1FDD1E33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196087" y="2151198"/>
                  <a:ext cx="145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0CAD4E1C-39ED-4BFE-81EC-37421B5B4652}"/>
                    </a:ext>
                  </a:extLst>
                </p14:cNvPr>
                <p14:cNvContentPartPr/>
                <p14:nvPr/>
              </p14:nvContentPartPr>
              <p14:xfrm>
                <a:off x="4353407" y="2183598"/>
                <a:ext cx="96840" cy="7956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0CAD4E1C-39ED-4BFE-81EC-37421B5B465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344407" y="2174598"/>
                  <a:ext cx="1144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D1AB0D78-D561-4ECF-9A96-209E96F3D758}"/>
                    </a:ext>
                  </a:extLst>
                </p14:cNvPr>
                <p14:cNvContentPartPr/>
                <p14:nvPr/>
              </p14:nvContentPartPr>
              <p14:xfrm>
                <a:off x="4477607" y="2178198"/>
                <a:ext cx="81000" cy="7164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D1AB0D78-D561-4ECF-9A96-209E96F3D75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468967" y="2169198"/>
                  <a:ext cx="986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C9AD538F-BF79-4EBC-B038-84C989DB5C16}"/>
                    </a:ext>
                  </a:extLst>
                </p14:cNvPr>
                <p14:cNvContentPartPr/>
                <p14:nvPr/>
              </p14:nvContentPartPr>
              <p14:xfrm>
                <a:off x="4583447" y="2170638"/>
                <a:ext cx="78840" cy="9972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C9AD538F-BF79-4EBC-B038-84C989DB5C1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574447" y="2161998"/>
                  <a:ext cx="964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5848F7D1-746C-46C9-A92D-9AC6C9ED55D2}"/>
                    </a:ext>
                  </a:extLst>
                </p14:cNvPr>
                <p14:cNvContentPartPr/>
                <p14:nvPr/>
              </p14:nvContentPartPr>
              <p14:xfrm>
                <a:off x="4207607" y="2316438"/>
                <a:ext cx="520200" cy="4716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5848F7D1-746C-46C9-A92D-9AC6C9ED55D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198607" y="2307438"/>
                  <a:ext cx="5378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8781B721-2AA2-44A9-B71C-A5E9C7C3EB0A}"/>
                    </a:ext>
                  </a:extLst>
                </p14:cNvPr>
                <p14:cNvContentPartPr/>
                <p14:nvPr/>
              </p14:nvContentPartPr>
              <p14:xfrm>
                <a:off x="4263047" y="2434158"/>
                <a:ext cx="109080" cy="9576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8781B721-2AA2-44A9-B71C-A5E9C7C3EB0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254047" y="2425518"/>
                  <a:ext cx="126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1001220F-19B9-428E-A850-02B650B105B9}"/>
                    </a:ext>
                  </a:extLst>
                </p14:cNvPr>
                <p14:cNvContentPartPr/>
                <p14:nvPr/>
              </p14:nvContentPartPr>
              <p14:xfrm>
                <a:off x="4385447" y="2467278"/>
                <a:ext cx="63720" cy="5148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1001220F-19B9-428E-A850-02B650B105B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376807" y="2458278"/>
                  <a:ext cx="813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C6812245-C59B-4377-A995-C1F51B659CF3}"/>
                    </a:ext>
                  </a:extLst>
                </p14:cNvPr>
                <p14:cNvContentPartPr/>
                <p14:nvPr/>
              </p14:nvContentPartPr>
              <p14:xfrm>
                <a:off x="4488047" y="2445318"/>
                <a:ext cx="65880" cy="6804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C6812245-C59B-4377-A995-C1F51B659CF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479047" y="2436678"/>
                  <a:ext cx="835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00434B90-4E96-4270-8DB3-58300FDB7790}"/>
                    </a:ext>
                  </a:extLst>
                </p14:cNvPr>
                <p14:cNvContentPartPr/>
                <p14:nvPr/>
              </p14:nvContentPartPr>
              <p14:xfrm>
                <a:off x="4639247" y="2406078"/>
                <a:ext cx="27720" cy="10044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00434B90-4E96-4270-8DB3-58300FDB779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630607" y="2397438"/>
                  <a:ext cx="453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FA969EC5-7F1F-4059-81D9-1C5D4F8D66BC}"/>
                    </a:ext>
                  </a:extLst>
                </p14:cNvPr>
                <p14:cNvContentPartPr/>
                <p14:nvPr/>
              </p14:nvContentPartPr>
              <p14:xfrm>
                <a:off x="88487" y="2589318"/>
                <a:ext cx="4687200" cy="4680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FA969EC5-7F1F-4059-81D9-1C5D4F8D66B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9847" y="2580678"/>
                  <a:ext cx="47048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F40646E9-45C2-4BCA-861D-FEC619E622B0}"/>
                    </a:ext>
                  </a:extLst>
                </p14:cNvPr>
                <p14:cNvContentPartPr/>
                <p14:nvPr/>
              </p14:nvContentPartPr>
              <p14:xfrm>
                <a:off x="4802327" y="16038"/>
                <a:ext cx="83880" cy="256860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F40646E9-45C2-4BCA-861D-FEC619E622B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793687" y="7038"/>
                  <a:ext cx="101520" cy="25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B75FB98A-DB1B-4696-AB9C-6B59597A66E1}"/>
                    </a:ext>
                  </a:extLst>
                </p14:cNvPr>
                <p14:cNvContentPartPr/>
                <p14:nvPr/>
              </p14:nvContentPartPr>
              <p14:xfrm>
                <a:off x="5548247" y="2680867"/>
                <a:ext cx="116280" cy="1404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B75FB98A-DB1B-4696-AB9C-6B59597A66E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539607" y="2671867"/>
                  <a:ext cx="1339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4A61F4D9-3177-4530-BD39-D1BA03CCC1B0}"/>
                    </a:ext>
                  </a:extLst>
                </p14:cNvPr>
                <p14:cNvContentPartPr/>
                <p14:nvPr/>
              </p14:nvContentPartPr>
              <p14:xfrm>
                <a:off x="5774687" y="2674027"/>
                <a:ext cx="60120" cy="90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4A61F4D9-3177-4530-BD39-D1BA03CCC1B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766047" y="2665387"/>
                  <a:ext cx="777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242E9FA7-2166-420A-A644-D72FEDD5BF4F}"/>
                    </a:ext>
                  </a:extLst>
                </p14:cNvPr>
                <p14:cNvContentPartPr/>
                <p14:nvPr/>
              </p14:nvContentPartPr>
              <p14:xfrm>
                <a:off x="5922647" y="2681227"/>
                <a:ext cx="8640" cy="7596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242E9FA7-2166-420A-A644-D72FEDD5BF4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914007" y="2672587"/>
                  <a:ext cx="262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96D7B37E-80E8-4B6A-8350-4C120029BC17}"/>
                    </a:ext>
                  </a:extLst>
                </p14:cNvPr>
                <p14:cNvContentPartPr/>
                <p14:nvPr/>
              </p14:nvContentPartPr>
              <p14:xfrm>
                <a:off x="5892047" y="2663587"/>
                <a:ext cx="81720" cy="4068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96D7B37E-80E8-4B6A-8350-4C120029BC1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883407" y="2654587"/>
                  <a:ext cx="99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F2C3F318-1D08-4B11-9176-6A5828E113C0}"/>
                    </a:ext>
                  </a:extLst>
                </p14:cNvPr>
                <p14:cNvContentPartPr/>
                <p14:nvPr/>
              </p14:nvContentPartPr>
              <p14:xfrm>
                <a:off x="5934527" y="2528478"/>
                <a:ext cx="3239640" cy="16056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F2C3F318-1D08-4B11-9176-6A5828E113C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925887" y="2519838"/>
                  <a:ext cx="32572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FC8D152B-C112-4681-B8D3-D29174FD3BA8}"/>
                    </a:ext>
                  </a:extLst>
                </p14:cNvPr>
                <p14:cNvContentPartPr/>
                <p14:nvPr/>
              </p14:nvContentPartPr>
              <p14:xfrm>
                <a:off x="9328607" y="2893878"/>
                <a:ext cx="7560" cy="11448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FC8D152B-C112-4681-B8D3-D29174FD3BA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319607" y="2885238"/>
                  <a:ext cx="25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DBACC51C-A506-44DE-8D81-54826EC4CD33}"/>
                    </a:ext>
                  </a:extLst>
                </p14:cNvPr>
                <p14:cNvContentPartPr/>
                <p14:nvPr/>
              </p14:nvContentPartPr>
              <p14:xfrm>
                <a:off x="5244047" y="5931918"/>
                <a:ext cx="121320" cy="648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DBACC51C-A506-44DE-8D81-54826EC4CD3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235047" y="5923278"/>
                  <a:ext cx="1389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D64B077C-F60F-4876-93D3-E8D6C757A1AA}"/>
                    </a:ext>
                  </a:extLst>
                </p14:cNvPr>
                <p14:cNvContentPartPr/>
                <p14:nvPr/>
              </p14:nvContentPartPr>
              <p14:xfrm>
                <a:off x="4481927" y="5952438"/>
                <a:ext cx="208440" cy="1296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D64B077C-F60F-4876-93D3-E8D6C757A1A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473287" y="5943438"/>
                  <a:ext cx="2260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B23D4357-B3DD-4776-B801-7CCC6F4BD39E}"/>
                    </a:ext>
                  </a:extLst>
                </p14:cNvPr>
                <p14:cNvContentPartPr/>
                <p14:nvPr/>
              </p14:nvContentPartPr>
              <p14:xfrm>
                <a:off x="3392207" y="5994558"/>
                <a:ext cx="346320" cy="1800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B23D4357-B3DD-4776-B801-7CCC6F4BD39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383567" y="5985558"/>
                  <a:ext cx="3639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B57F667A-8C4C-44BA-9521-FCE811E38DED}"/>
                    </a:ext>
                  </a:extLst>
                </p14:cNvPr>
                <p14:cNvContentPartPr/>
                <p14:nvPr/>
              </p14:nvContentPartPr>
              <p14:xfrm>
                <a:off x="2484287" y="6023718"/>
                <a:ext cx="359640" cy="1008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B57F667A-8C4C-44BA-9521-FCE811E38DE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475647" y="6015078"/>
                  <a:ext cx="377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1C1C8613-B11F-4658-8BFC-087D26C0D2B3}"/>
                    </a:ext>
                  </a:extLst>
                </p14:cNvPr>
                <p14:cNvContentPartPr/>
                <p14:nvPr/>
              </p14:nvContentPartPr>
              <p14:xfrm>
                <a:off x="1785527" y="6045318"/>
                <a:ext cx="231480" cy="1224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1C1C8613-B11F-4658-8BFC-087D26C0D2B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776527" y="6036678"/>
                  <a:ext cx="2491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153488BD-57B0-4739-B6B4-5CA243DB11D9}"/>
                    </a:ext>
                  </a:extLst>
                </p14:cNvPr>
                <p14:cNvContentPartPr/>
                <p14:nvPr/>
              </p14:nvContentPartPr>
              <p14:xfrm>
                <a:off x="706967" y="3123558"/>
                <a:ext cx="18720" cy="9864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153488BD-57B0-4739-B6B4-5CA243DB11D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97967" y="3114558"/>
                  <a:ext cx="363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69985AFA-20DE-4B75-B645-79A6E2D6755B}"/>
                    </a:ext>
                  </a:extLst>
                </p14:cNvPr>
                <p14:cNvContentPartPr/>
                <p14:nvPr/>
              </p14:nvContentPartPr>
              <p14:xfrm>
                <a:off x="162287" y="3102678"/>
                <a:ext cx="17280" cy="9792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69985AFA-20DE-4B75-B645-79A6E2D6755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53287" y="3093678"/>
                  <a:ext cx="34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F17DBD9D-8848-4F42-95A1-6151AD9BC6B1}"/>
                    </a:ext>
                  </a:extLst>
                </p14:cNvPr>
                <p14:cNvContentPartPr/>
                <p14:nvPr/>
              </p14:nvContentPartPr>
              <p14:xfrm>
                <a:off x="124847" y="3397158"/>
                <a:ext cx="9720" cy="8568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F17DBD9D-8848-4F42-95A1-6151AD9BC6B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5847" y="3388518"/>
                  <a:ext cx="273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5BB279BA-F626-43FF-AF45-1DECD0746FE4}"/>
                    </a:ext>
                  </a:extLst>
                </p14:cNvPr>
                <p14:cNvContentPartPr/>
                <p14:nvPr/>
              </p14:nvContentPartPr>
              <p14:xfrm>
                <a:off x="139247" y="3813678"/>
                <a:ext cx="12960" cy="13752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5BB279BA-F626-43FF-AF45-1DECD0746FE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30607" y="3805038"/>
                  <a:ext cx="30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7DD0D801-3C99-4A3D-9752-8BE19C7262EC}"/>
                    </a:ext>
                  </a:extLst>
                </p14:cNvPr>
                <p14:cNvContentPartPr/>
                <p14:nvPr/>
              </p14:nvContentPartPr>
              <p14:xfrm>
                <a:off x="149327" y="4398318"/>
                <a:ext cx="20880" cy="13644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7DD0D801-3C99-4A3D-9752-8BE19C7262E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40327" y="4389318"/>
                  <a:ext cx="38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DE8C41EA-F7FB-42E0-B53F-A560A030F0FB}"/>
                    </a:ext>
                  </a:extLst>
                </p14:cNvPr>
                <p14:cNvContentPartPr/>
                <p14:nvPr/>
              </p14:nvContentPartPr>
              <p14:xfrm>
                <a:off x="154007" y="4968918"/>
                <a:ext cx="24120" cy="14868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DE8C41EA-F7FB-42E0-B53F-A560A030F0F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45007" y="4959918"/>
                  <a:ext cx="41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C455D81A-F618-411B-951D-2CF33E7AC90E}"/>
                    </a:ext>
                  </a:extLst>
                </p14:cNvPr>
                <p14:cNvContentPartPr/>
                <p14:nvPr/>
              </p14:nvContentPartPr>
              <p14:xfrm>
                <a:off x="183527" y="5511798"/>
                <a:ext cx="9360" cy="15948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C455D81A-F618-411B-951D-2CF33E7AC90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74527" y="5502798"/>
                  <a:ext cx="27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C5E9758F-4574-4180-84D7-ED97F49AE925}"/>
                    </a:ext>
                  </a:extLst>
                </p14:cNvPr>
                <p14:cNvContentPartPr/>
                <p14:nvPr/>
              </p14:nvContentPartPr>
              <p14:xfrm>
                <a:off x="208727" y="5999958"/>
                <a:ext cx="12600" cy="9504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C5E9758F-4574-4180-84D7-ED97F49AE92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99727" y="5991318"/>
                  <a:ext cx="302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5090DB9E-281C-44B5-B88F-6B7E5C8A9977}"/>
                    </a:ext>
                  </a:extLst>
                </p14:cNvPr>
                <p14:cNvContentPartPr/>
                <p14:nvPr/>
              </p14:nvContentPartPr>
              <p14:xfrm>
                <a:off x="396647" y="6043158"/>
                <a:ext cx="425160" cy="1944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5090DB9E-281C-44B5-B88F-6B7E5C8A997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87647" y="6034158"/>
                  <a:ext cx="442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A5389E9C-32B6-4CF9-9204-44AA54A9BE36}"/>
                    </a:ext>
                  </a:extLst>
                </p14:cNvPr>
                <p14:cNvContentPartPr/>
                <p14:nvPr/>
              </p14:nvContentPartPr>
              <p14:xfrm>
                <a:off x="1278287" y="6047838"/>
                <a:ext cx="303120" cy="1728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A5389E9C-32B6-4CF9-9204-44AA54A9BE3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269287" y="6038838"/>
                  <a:ext cx="320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26C4125B-ACD7-4426-B40D-44E36E8AF3FA}"/>
                    </a:ext>
                  </a:extLst>
                </p14:cNvPr>
                <p14:cNvContentPartPr/>
                <p14:nvPr/>
              </p14:nvContentPartPr>
              <p14:xfrm>
                <a:off x="157607" y="6029118"/>
                <a:ext cx="165600" cy="7776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26C4125B-ACD7-4426-B40D-44E36E8AF3F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48607" y="6020478"/>
                  <a:ext cx="1832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CD4C891F-6288-4259-9896-56E521B62D2E}"/>
                    </a:ext>
                  </a:extLst>
                </p14:cNvPr>
                <p14:cNvContentPartPr/>
                <p14:nvPr/>
              </p14:nvContentPartPr>
              <p14:xfrm>
                <a:off x="208007" y="5584878"/>
                <a:ext cx="2158200" cy="51768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CD4C891F-6288-4259-9896-56E521B62D2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99367" y="5575878"/>
                  <a:ext cx="2175840" cy="53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58" name="Entrada de lápiz 257">
                <a:extLst>
                  <a:ext uri="{FF2B5EF4-FFF2-40B4-BE49-F238E27FC236}">
                    <a16:creationId xmlns:a16="http://schemas.microsoft.com/office/drawing/2014/main" id="{42E0A60F-1A44-41D6-8736-CAE384D5A4DE}"/>
                  </a:ext>
                </a:extLst>
              </p14:cNvPr>
              <p14:cNvContentPartPr/>
              <p14:nvPr/>
            </p14:nvContentPartPr>
            <p14:xfrm>
              <a:off x="-12313" y="162198"/>
              <a:ext cx="166320" cy="146880"/>
            </p14:xfrm>
          </p:contentPart>
        </mc:Choice>
        <mc:Fallback xmlns="">
          <p:pic>
            <p:nvPicPr>
              <p:cNvPr id="258" name="Entrada de lápiz 257">
                <a:extLst>
                  <a:ext uri="{FF2B5EF4-FFF2-40B4-BE49-F238E27FC236}">
                    <a16:creationId xmlns:a16="http://schemas.microsoft.com/office/drawing/2014/main" id="{42E0A60F-1A44-41D6-8736-CAE384D5A4DE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-20953" y="153198"/>
                <a:ext cx="18396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59" name="Entrada de lápiz 258">
                <a:extLst>
                  <a:ext uri="{FF2B5EF4-FFF2-40B4-BE49-F238E27FC236}">
                    <a16:creationId xmlns:a16="http://schemas.microsoft.com/office/drawing/2014/main" id="{F5632682-A9BB-4FF1-BA50-C246FF5F3216}"/>
                  </a:ext>
                </a:extLst>
              </p14:cNvPr>
              <p14:cNvContentPartPr/>
              <p14:nvPr/>
            </p14:nvContentPartPr>
            <p14:xfrm>
              <a:off x="2406887" y="3190158"/>
              <a:ext cx="3033360" cy="2370600"/>
            </p14:xfrm>
          </p:contentPart>
        </mc:Choice>
        <mc:Fallback xmlns="">
          <p:pic>
            <p:nvPicPr>
              <p:cNvPr id="259" name="Entrada de lápiz 258">
                <a:extLst>
                  <a:ext uri="{FF2B5EF4-FFF2-40B4-BE49-F238E27FC236}">
                    <a16:creationId xmlns:a16="http://schemas.microsoft.com/office/drawing/2014/main" id="{F5632682-A9BB-4FF1-BA50-C246FF5F3216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2397887" y="3181158"/>
                <a:ext cx="3051000" cy="23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60" name="Entrada de lápiz 259">
                <a:extLst>
                  <a:ext uri="{FF2B5EF4-FFF2-40B4-BE49-F238E27FC236}">
                    <a16:creationId xmlns:a16="http://schemas.microsoft.com/office/drawing/2014/main" id="{4483DDD8-E67F-48C6-A6B1-8387C91CBABC}"/>
                  </a:ext>
                </a:extLst>
              </p14:cNvPr>
              <p14:cNvContentPartPr/>
              <p14:nvPr/>
            </p14:nvContentPartPr>
            <p14:xfrm>
              <a:off x="4247" y="863478"/>
              <a:ext cx="146520" cy="104040"/>
            </p14:xfrm>
          </p:contentPart>
        </mc:Choice>
        <mc:Fallback xmlns="">
          <p:pic>
            <p:nvPicPr>
              <p:cNvPr id="260" name="Entrada de lápiz 259">
                <a:extLst>
                  <a:ext uri="{FF2B5EF4-FFF2-40B4-BE49-F238E27FC236}">
                    <a16:creationId xmlns:a16="http://schemas.microsoft.com/office/drawing/2014/main" id="{4483DDD8-E67F-48C6-A6B1-8387C91CBABC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-4753" y="854478"/>
                <a:ext cx="164160" cy="12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3" name="Grupo 262">
            <a:extLst>
              <a:ext uri="{FF2B5EF4-FFF2-40B4-BE49-F238E27FC236}">
                <a16:creationId xmlns:a16="http://schemas.microsoft.com/office/drawing/2014/main" id="{4CF22A4E-1517-43C0-81B8-8DC40E99C83A}"/>
              </a:ext>
            </a:extLst>
          </p:cNvPr>
          <p:cNvGrpSpPr/>
          <p:nvPr/>
        </p:nvGrpSpPr>
        <p:grpSpPr>
          <a:xfrm>
            <a:off x="162287" y="5561478"/>
            <a:ext cx="2273400" cy="562320"/>
            <a:chOff x="162287" y="5561478"/>
            <a:chExt cx="2273400" cy="56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D475F8D4-7A1E-49F7-8B26-217794CACD38}"/>
                    </a:ext>
                  </a:extLst>
                </p14:cNvPr>
                <p14:cNvContentPartPr/>
                <p14:nvPr/>
              </p14:nvContentPartPr>
              <p14:xfrm>
                <a:off x="162287" y="5561478"/>
                <a:ext cx="2260440" cy="56232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D475F8D4-7A1E-49F7-8B26-217794CACD3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53287" y="5552478"/>
                  <a:ext cx="227808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8AAA5777-5B18-4A35-AB5E-D2DC79BC5673}"/>
                    </a:ext>
                  </a:extLst>
                </p14:cNvPr>
                <p14:cNvContentPartPr/>
                <p14:nvPr/>
              </p14:nvContentPartPr>
              <p14:xfrm>
                <a:off x="2343887" y="5563998"/>
                <a:ext cx="91800" cy="6372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8AAA5777-5B18-4A35-AB5E-D2DC79BC567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334887" y="5555358"/>
                  <a:ext cx="109440" cy="8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64" name="Entrada de lápiz 263">
                <a:extLst>
                  <a:ext uri="{FF2B5EF4-FFF2-40B4-BE49-F238E27FC236}">
                    <a16:creationId xmlns:a16="http://schemas.microsoft.com/office/drawing/2014/main" id="{8136A171-5006-40AA-A0A9-07A46A367D99}"/>
                  </a:ext>
                </a:extLst>
              </p14:cNvPr>
              <p14:cNvContentPartPr/>
              <p14:nvPr/>
            </p14:nvContentPartPr>
            <p14:xfrm>
              <a:off x="5330807" y="2659878"/>
              <a:ext cx="629280" cy="587160"/>
            </p14:xfrm>
          </p:contentPart>
        </mc:Choice>
        <mc:Fallback xmlns="">
          <p:pic>
            <p:nvPicPr>
              <p:cNvPr id="264" name="Entrada de lápiz 263">
                <a:extLst>
                  <a:ext uri="{FF2B5EF4-FFF2-40B4-BE49-F238E27FC236}">
                    <a16:creationId xmlns:a16="http://schemas.microsoft.com/office/drawing/2014/main" id="{8136A171-5006-40AA-A0A9-07A46A367D99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5321807" y="2651238"/>
                <a:ext cx="646920" cy="6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65" name="Entrada de lápiz 264">
                <a:extLst>
                  <a:ext uri="{FF2B5EF4-FFF2-40B4-BE49-F238E27FC236}">
                    <a16:creationId xmlns:a16="http://schemas.microsoft.com/office/drawing/2014/main" id="{B5BD37DD-AD55-4FEF-BA20-FDC78DBAF6DA}"/>
                  </a:ext>
                </a:extLst>
              </p14:cNvPr>
              <p14:cNvContentPartPr/>
              <p14:nvPr/>
            </p14:nvContentPartPr>
            <p14:xfrm>
              <a:off x="2347127" y="5517558"/>
              <a:ext cx="102960" cy="99360"/>
            </p14:xfrm>
          </p:contentPart>
        </mc:Choice>
        <mc:Fallback xmlns="">
          <p:pic>
            <p:nvPicPr>
              <p:cNvPr id="265" name="Entrada de lápiz 264">
                <a:extLst>
                  <a:ext uri="{FF2B5EF4-FFF2-40B4-BE49-F238E27FC236}">
                    <a16:creationId xmlns:a16="http://schemas.microsoft.com/office/drawing/2014/main" id="{B5BD37DD-AD55-4FEF-BA20-FDC78DBAF6DA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2338127" y="5508918"/>
                <a:ext cx="1206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66" name="Entrada de lápiz 265">
                <a:extLst>
                  <a:ext uri="{FF2B5EF4-FFF2-40B4-BE49-F238E27FC236}">
                    <a16:creationId xmlns:a16="http://schemas.microsoft.com/office/drawing/2014/main" id="{987DF1EF-ABAE-46C9-86BF-95EDE38EA421}"/>
                  </a:ext>
                </a:extLst>
              </p14:cNvPr>
              <p14:cNvContentPartPr/>
              <p14:nvPr/>
            </p14:nvContentPartPr>
            <p14:xfrm>
              <a:off x="5881247" y="2670318"/>
              <a:ext cx="21600" cy="26640"/>
            </p14:xfrm>
          </p:contentPart>
        </mc:Choice>
        <mc:Fallback xmlns="">
          <p:pic>
            <p:nvPicPr>
              <p:cNvPr id="266" name="Entrada de lápiz 265">
                <a:extLst>
                  <a:ext uri="{FF2B5EF4-FFF2-40B4-BE49-F238E27FC236}">
                    <a16:creationId xmlns:a16="http://schemas.microsoft.com/office/drawing/2014/main" id="{987DF1EF-ABAE-46C9-86BF-95EDE38EA421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5872607" y="2661318"/>
                <a:ext cx="392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267" name="Entrada de lápiz 266">
                <a:extLst>
                  <a:ext uri="{FF2B5EF4-FFF2-40B4-BE49-F238E27FC236}">
                    <a16:creationId xmlns:a16="http://schemas.microsoft.com/office/drawing/2014/main" id="{1369D122-DEB4-49E3-9C89-A18E47F59E2E}"/>
                  </a:ext>
                </a:extLst>
              </p14:cNvPr>
              <p14:cNvContentPartPr/>
              <p14:nvPr/>
            </p14:nvContentPartPr>
            <p14:xfrm>
              <a:off x="20087" y="1922238"/>
              <a:ext cx="118800" cy="126000"/>
            </p14:xfrm>
          </p:contentPart>
        </mc:Choice>
        <mc:Fallback xmlns="">
          <p:pic>
            <p:nvPicPr>
              <p:cNvPr id="267" name="Entrada de lápiz 266">
                <a:extLst>
                  <a:ext uri="{FF2B5EF4-FFF2-40B4-BE49-F238E27FC236}">
                    <a16:creationId xmlns:a16="http://schemas.microsoft.com/office/drawing/2014/main" id="{1369D122-DEB4-49E3-9C89-A18E47F59E2E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11447" y="1913598"/>
                <a:ext cx="1364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268" name="Entrada de lápiz 267">
                <a:extLst>
                  <a:ext uri="{FF2B5EF4-FFF2-40B4-BE49-F238E27FC236}">
                    <a16:creationId xmlns:a16="http://schemas.microsoft.com/office/drawing/2014/main" id="{4916EE69-439D-4207-9FC6-98E4D2583AB5}"/>
                  </a:ext>
                </a:extLst>
              </p14:cNvPr>
              <p14:cNvContentPartPr/>
              <p14:nvPr/>
            </p14:nvContentPartPr>
            <p14:xfrm>
              <a:off x="5921927" y="2495358"/>
              <a:ext cx="3227400" cy="203760"/>
            </p14:xfrm>
          </p:contentPart>
        </mc:Choice>
        <mc:Fallback xmlns="">
          <p:pic>
            <p:nvPicPr>
              <p:cNvPr id="268" name="Entrada de lápiz 267">
                <a:extLst>
                  <a:ext uri="{FF2B5EF4-FFF2-40B4-BE49-F238E27FC236}">
                    <a16:creationId xmlns:a16="http://schemas.microsoft.com/office/drawing/2014/main" id="{4916EE69-439D-4207-9FC6-98E4D2583AB5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5912927" y="2486358"/>
                <a:ext cx="3245040" cy="22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5" name="Grupo 294">
            <a:extLst>
              <a:ext uri="{FF2B5EF4-FFF2-40B4-BE49-F238E27FC236}">
                <a16:creationId xmlns:a16="http://schemas.microsoft.com/office/drawing/2014/main" id="{E6EA6993-4556-4549-BE37-986F624FDD52}"/>
              </a:ext>
            </a:extLst>
          </p:cNvPr>
          <p:cNvGrpSpPr/>
          <p:nvPr/>
        </p:nvGrpSpPr>
        <p:grpSpPr>
          <a:xfrm>
            <a:off x="6951527" y="3760758"/>
            <a:ext cx="4500720" cy="1200240"/>
            <a:chOff x="6951527" y="3760758"/>
            <a:chExt cx="4500720" cy="120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8F15FD2F-F681-4D55-B282-26C086A3FF66}"/>
                    </a:ext>
                  </a:extLst>
                </p14:cNvPr>
                <p14:cNvContentPartPr/>
                <p14:nvPr/>
              </p14:nvContentPartPr>
              <p14:xfrm>
                <a:off x="6951527" y="3969558"/>
                <a:ext cx="196920" cy="23940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8F15FD2F-F681-4D55-B282-26C086A3FF6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942887" y="3960918"/>
                  <a:ext cx="2145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163C90DA-DCAE-41AA-9C90-D93000511254}"/>
                    </a:ext>
                  </a:extLst>
                </p14:cNvPr>
                <p14:cNvContentPartPr/>
                <p14:nvPr/>
              </p14:nvContentPartPr>
              <p14:xfrm>
                <a:off x="7407287" y="4111758"/>
                <a:ext cx="125280" cy="8172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163C90DA-DCAE-41AA-9C90-D9300051125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398287" y="4103118"/>
                  <a:ext cx="1429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544E6C31-5BC9-4DAC-ADD1-BFF17CBA93A8}"/>
                    </a:ext>
                  </a:extLst>
                </p14:cNvPr>
                <p14:cNvContentPartPr/>
                <p14:nvPr/>
              </p14:nvContentPartPr>
              <p14:xfrm>
                <a:off x="7564967" y="4103838"/>
                <a:ext cx="124200" cy="8388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544E6C31-5BC9-4DAC-ADD1-BFF17CBA93A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555967" y="4094838"/>
                  <a:ext cx="141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D661B0A1-CB8D-4463-A6BB-2EC4F01FF478}"/>
                    </a:ext>
                  </a:extLst>
                </p14:cNvPr>
                <p14:cNvContentPartPr/>
                <p14:nvPr/>
              </p14:nvContentPartPr>
              <p14:xfrm>
                <a:off x="7692767" y="4077198"/>
                <a:ext cx="120600" cy="7884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D661B0A1-CB8D-4463-A6BB-2EC4F01FF47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683767" y="4068558"/>
                  <a:ext cx="1382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5B627E89-1739-4174-9813-B3D74917B62F}"/>
                    </a:ext>
                  </a:extLst>
                </p14:cNvPr>
                <p14:cNvContentPartPr/>
                <p14:nvPr/>
              </p14:nvContentPartPr>
              <p14:xfrm>
                <a:off x="7894727" y="3929598"/>
                <a:ext cx="92160" cy="20340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5B627E89-1739-4174-9813-B3D74917B62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886087" y="3920598"/>
                  <a:ext cx="109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2F214CD2-295B-4D17-977C-B1AF87BEDA88}"/>
                    </a:ext>
                  </a:extLst>
                </p14:cNvPr>
                <p14:cNvContentPartPr/>
                <p14:nvPr/>
              </p14:nvContentPartPr>
              <p14:xfrm>
                <a:off x="7829567" y="4060278"/>
                <a:ext cx="151920" cy="1224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2F214CD2-295B-4D17-977C-B1AF87BEDA8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820567" y="4051638"/>
                  <a:ext cx="1695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E76255A5-2E0F-4A88-9D36-3F7B991F0711}"/>
                    </a:ext>
                  </a:extLst>
                </p14:cNvPr>
                <p14:cNvContentPartPr/>
                <p14:nvPr/>
              </p14:nvContentPartPr>
              <p14:xfrm>
                <a:off x="8009207" y="3905838"/>
                <a:ext cx="84240" cy="21348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E76255A5-2E0F-4A88-9D36-3F7B991F071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000567" y="3897198"/>
                  <a:ext cx="1018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8CF388F2-934E-4658-A372-9EF5E923514C}"/>
                    </a:ext>
                  </a:extLst>
                </p14:cNvPr>
                <p14:cNvContentPartPr/>
                <p14:nvPr/>
              </p14:nvContentPartPr>
              <p14:xfrm>
                <a:off x="8123327" y="4034358"/>
                <a:ext cx="114840" cy="9252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8CF388F2-934E-4658-A372-9EF5E923514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114687" y="4025718"/>
                  <a:ext cx="1324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324B42F4-D9A3-4752-A59C-7A63CF96F337}"/>
                    </a:ext>
                  </a:extLst>
                </p14:cNvPr>
                <p14:cNvContentPartPr/>
                <p14:nvPr/>
              </p14:nvContentPartPr>
              <p14:xfrm>
                <a:off x="8295407" y="4065678"/>
                <a:ext cx="99360" cy="7812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324B42F4-D9A3-4752-A59C-7A63CF96F33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286767" y="4056678"/>
                  <a:ext cx="1170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38EBB054-0D65-4EF1-B9EA-6C7C7610F267}"/>
                    </a:ext>
                  </a:extLst>
                </p14:cNvPr>
                <p14:cNvContentPartPr/>
                <p14:nvPr/>
              </p14:nvContentPartPr>
              <p14:xfrm>
                <a:off x="8444087" y="4055598"/>
                <a:ext cx="191880" cy="8172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38EBB054-0D65-4EF1-B9EA-6C7C7610F26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435447" y="4046598"/>
                  <a:ext cx="2095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6B06F88D-E92E-4786-B948-08D5141D58DB}"/>
                    </a:ext>
                  </a:extLst>
                </p14:cNvPr>
                <p14:cNvContentPartPr/>
                <p14:nvPr/>
              </p14:nvContentPartPr>
              <p14:xfrm>
                <a:off x="8633087" y="4036518"/>
                <a:ext cx="242280" cy="9180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6B06F88D-E92E-4786-B948-08D5141D58D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624447" y="4027878"/>
                  <a:ext cx="2599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BC1B55CB-440A-427D-B425-1C623090B9CB}"/>
                    </a:ext>
                  </a:extLst>
                </p14:cNvPr>
                <p14:cNvContentPartPr/>
                <p14:nvPr/>
              </p14:nvContentPartPr>
              <p14:xfrm>
                <a:off x="8832527" y="3951198"/>
                <a:ext cx="86040" cy="10440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BC1B55CB-440A-427D-B425-1C623090B9C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823887" y="3942558"/>
                  <a:ext cx="1036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56F4779F-220C-4502-87B7-8D419F7F5FA4}"/>
                    </a:ext>
                  </a:extLst>
                </p14:cNvPr>
                <p14:cNvContentPartPr/>
                <p14:nvPr/>
              </p14:nvContentPartPr>
              <p14:xfrm>
                <a:off x="8897327" y="4015638"/>
                <a:ext cx="118080" cy="10728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56F4779F-220C-4502-87B7-8D419F7F5FA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888327" y="4006998"/>
                  <a:ext cx="135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B0C40C53-85AC-4AB9-8BEE-F30284D7A928}"/>
                    </a:ext>
                  </a:extLst>
                </p14:cNvPr>
                <p14:cNvContentPartPr/>
                <p14:nvPr/>
              </p14:nvContentPartPr>
              <p14:xfrm>
                <a:off x="8943767" y="3817998"/>
                <a:ext cx="70200" cy="8892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B0C40C53-85AC-4AB9-8BEE-F30284D7A92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934767" y="3809358"/>
                  <a:ext cx="878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3018A9F5-A2B5-4907-B43B-133DBD5F9D6F}"/>
                    </a:ext>
                  </a:extLst>
                </p14:cNvPr>
                <p14:cNvContentPartPr/>
                <p14:nvPr/>
              </p14:nvContentPartPr>
              <p14:xfrm>
                <a:off x="9038447" y="3986478"/>
                <a:ext cx="368640" cy="19152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3018A9F5-A2B5-4907-B43B-133DBD5F9D6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029807" y="3977838"/>
                  <a:ext cx="3862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90C8FFBA-9A95-4214-B81B-FD9100E6D46C}"/>
                    </a:ext>
                  </a:extLst>
                </p14:cNvPr>
                <p14:cNvContentPartPr/>
                <p14:nvPr/>
              </p14:nvContentPartPr>
              <p14:xfrm>
                <a:off x="9722807" y="3909798"/>
                <a:ext cx="397080" cy="18576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90C8FFBA-9A95-4214-B81B-FD9100E6D46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714167" y="3901158"/>
                  <a:ext cx="414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F1F58DB5-CA0E-4132-9687-62AE5034D35F}"/>
                    </a:ext>
                  </a:extLst>
                </p14:cNvPr>
                <p14:cNvContentPartPr/>
                <p14:nvPr/>
              </p14:nvContentPartPr>
              <p14:xfrm>
                <a:off x="10007927" y="3844638"/>
                <a:ext cx="84960" cy="13428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F1F58DB5-CA0E-4132-9687-62AE5034D35F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999287" y="3835638"/>
                  <a:ext cx="1026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3DF1B4BC-DEA0-401D-A5C4-F22B70C37ABD}"/>
                    </a:ext>
                  </a:extLst>
                </p14:cNvPr>
                <p14:cNvContentPartPr/>
                <p14:nvPr/>
              </p14:nvContentPartPr>
              <p14:xfrm>
                <a:off x="10171727" y="3836718"/>
                <a:ext cx="154080" cy="19692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3DF1B4BC-DEA0-401D-A5C4-F22B70C37AB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0163087" y="3827718"/>
                  <a:ext cx="171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A9E0B2BA-2DBF-45C2-AEF2-748436740EFD}"/>
                    </a:ext>
                  </a:extLst>
                </p14:cNvPr>
                <p14:cNvContentPartPr/>
                <p14:nvPr/>
              </p14:nvContentPartPr>
              <p14:xfrm>
                <a:off x="10364687" y="3961998"/>
                <a:ext cx="114840" cy="7308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A9E0B2BA-2DBF-45C2-AEF2-748436740EFD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356047" y="3952998"/>
                  <a:ext cx="1324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50E2F30D-DC29-4ABF-BB1B-376E0E1D1645}"/>
                    </a:ext>
                  </a:extLst>
                </p14:cNvPr>
                <p14:cNvContentPartPr/>
                <p14:nvPr/>
              </p14:nvContentPartPr>
              <p14:xfrm>
                <a:off x="10456487" y="3913038"/>
                <a:ext cx="151920" cy="30096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50E2F30D-DC29-4ABF-BB1B-376E0E1D1645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447487" y="3904038"/>
                  <a:ext cx="169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B49C73F4-3EC4-48E4-AE90-BAB2A0F7874E}"/>
                    </a:ext>
                  </a:extLst>
                </p14:cNvPr>
                <p14:cNvContentPartPr/>
                <p14:nvPr/>
              </p14:nvContentPartPr>
              <p14:xfrm>
                <a:off x="10651967" y="3945438"/>
                <a:ext cx="145080" cy="7092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B49C73F4-3EC4-48E4-AE90-BAB2A0F7874E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643327" y="3936438"/>
                  <a:ext cx="1627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0F04769C-F6EE-491C-9D95-6FE112B84571}"/>
                    </a:ext>
                  </a:extLst>
                </p14:cNvPr>
                <p14:cNvContentPartPr/>
                <p14:nvPr/>
              </p14:nvContentPartPr>
              <p14:xfrm>
                <a:off x="10828367" y="3909798"/>
                <a:ext cx="359280" cy="8280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0F04769C-F6EE-491C-9D95-6FE112B8457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819727" y="3901158"/>
                  <a:ext cx="3769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82F6D1EB-8273-4A12-89B6-F2358EEE5153}"/>
                    </a:ext>
                  </a:extLst>
                </p14:cNvPr>
                <p14:cNvContentPartPr/>
                <p14:nvPr/>
              </p14:nvContentPartPr>
              <p14:xfrm>
                <a:off x="11154887" y="3856878"/>
                <a:ext cx="78480" cy="6984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82F6D1EB-8273-4A12-89B6-F2358EEE5153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1146247" y="3847878"/>
                  <a:ext cx="961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F42A95CF-D1B8-4F76-A48D-82D8610EA5A5}"/>
                    </a:ext>
                  </a:extLst>
                </p14:cNvPr>
                <p14:cNvContentPartPr/>
                <p14:nvPr/>
              </p14:nvContentPartPr>
              <p14:xfrm>
                <a:off x="11338127" y="3760758"/>
                <a:ext cx="114120" cy="19836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F42A95CF-D1B8-4F76-A48D-82D8610EA5A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1329487" y="3751758"/>
                  <a:ext cx="1317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FD35735B-106C-4327-89D5-9F4429D4781A}"/>
                    </a:ext>
                  </a:extLst>
                </p14:cNvPr>
                <p14:cNvContentPartPr/>
                <p14:nvPr/>
              </p14:nvContentPartPr>
              <p14:xfrm>
                <a:off x="6978527" y="4443318"/>
                <a:ext cx="203400" cy="28224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FD35735B-106C-4327-89D5-9F4429D4781A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969887" y="4434318"/>
                  <a:ext cx="2210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0BAAC9F7-74C0-44EF-B6F3-010897C827B1}"/>
                    </a:ext>
                  </a:extLst>
                </p14:cNvPr>
                <p14:cNvContentPartPr/>
                <p14:nvPr/>
              </p14:nvContentPartPr>
              <p14:xfrm>
                <a:off x="7184807" y="4670838"/>
                <a:ext cx="92520" cy="7776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0BAAC9F7-74C0-44EF-B6F3-010897C827B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175807" y="4662198"/>
                  <a:ext cx="1101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D88C7722-D2B8-429B-9E2C-BE170BE07A7A}"/>
                    </a:ext>
                  </a:extLst>
                </p14:cNvPr>
                <p14:cNvContentPartPr/>
                <p14:nvPr/>
              </p14:nvContentPartPr>
              <p14:xfrm>
                <a:off x="7568207" y="4678038"/>
                <a:ext cx="173880" cy="28296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D88C7722-D2B8-429B-9E2C-BE170BE07A7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559567" y="4669038"/>
                  <a:ext cx="1915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C31D8FFA-1FF3-4A8B-BC2A-49EC6EEACCF6}"/>
                    </a:ext>
                  </a:extLst>
                </p14:cNvPr>
                <p14:cNvContentPartPr/>
                <p14:nvPr/>
              </p14:nvContentPartPr>
              <p14:xfrm>
                <a:off x="7896527" y="4457358"/>
                <a:ext cx="239040" cy="22248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C31D8FFA-1FF3-4A8B-BC2A-49EC6EEACCF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887527" y="4448718"/>
                  <a:ext cx="2566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4020CA4E-7DFC-45E7-A537-4B9DEB33E1C7}"/>
                    </a:ext>
                  </a:extLst>
                </p14:cNvPr>
                <p14:cNvContentPartPr/>
                <p14:nvPr/>
              </p14:nvContentPartPr>
              <p14:xfrm>
                <a:off x="8166887" y="4572918"/>
                <a:ext cx="46800" cy="10944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4020CA4E-7DFC-45E7-A537-4B9DEB33E1C7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157887" y="4563918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3EBA02D0-A7D9-458F-9CF1-17B337DE64B8}"/>
                    </a:ext>
                  </a:extLst>
                </p14:cNvPr>
                <p14:cNvContentPartPr/>
                <p14:nvPr/>
              </p14:nvContentPartPr>
              <p14:xfrm>
                <a:off x="8161127" y="4495518"/>
                <a:ext cx="49320" cy="7308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3EBA02D0-A7D9-458F-9CF1-17B337DE64B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152127" y="4486518"/>
                  <a:ext cx="669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153EB84D-AD76-4C5F-BB9E-596FFE149F48}"/>
                    </a:ext>
                  </a:extLst>
                </p14:cNvPr>
                <p14:cNvContentPartPr/>
                <p14:nvPr/>
              </p14:nvContentPartPr>
              <p14:xfrm>
                <a:off x="8353727" y="4566798"/>
                <a:ext cx="121680" cy="1116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153EB84D-AD76-4C5F-BB9E-596FFE149F48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345087" y="4557798"/>
                  <a:ext cx="1393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90C8C18D-FBFD-4611-9DC0-968EA6A5D1B6}"/>
                    </a:ext>
                  </a:extLst>
                </p14:cNvPr>
                <p14:cNvContentPartPr/>
                <p14:nvPr/>
              </p14:nvContentPartPr>
              <p14:xfrm>
                <a:off x="8352287" y="4641318"/>
                <a:ext cx="125640" cy="2556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90C8C18D-FBFD-4611-9DC0-968EA6A5D1B6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343647" y="4632678"/>
                  <a:ext cx="143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A109DFFB-2097-4901-AFD3-EF4F9B6C1DFA}"/>
                    </a:ext>
                  </a:extLst>
                </p14:cNvPr>
                <p14:cNvContentPartPr/>
                <p14:nvPr/>
              </p14:nvContentPartPr>
              <p14:xfrm>
                <a:off x="8701847" y="4473558"/>
                <a:ext cx="152280" cy="18756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A109DFFB-2097-4901-AFD3-EF4F9B6C1DFA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693207" y="4464918"/>
                  <a:ext cx="1699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F7B62081-F553-41B2-B9D0-3B8C4D9194D0}"/>
                    </a:ext>
                  </a:extLst>
                </p14:cNvPr>
                <p14:cNvContentPartPr/>
                <p14:nvPr/>
              </p14:nvContentPartPr>
              <p14:xfrm>
                <a:off x="8886887" y="4459158"/>
                <a:ext cx="178920" cy="18324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F7B62081-F553-41B2-B9D0-3B8C4D9194D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877887" y="4450158"/>
                  <a:ext cx="1965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CEF99F1C-C634-4942-BC95-D00B9AE6A341}"/>
                    </a:ext>
                  </a:extLst>
                </p14:cNvPr>
                <p14:cNvContentPartPr/>
                <p14:nvPr/>
              </p14:nvContentPartPr>
              <p14:xfrm>
                <a:off x="9116207" y="4599558"/>
                <a:ext cx="27720" cy="756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CEF99F1C-C634-4942-BC95-D00B9AE6A341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107567" y="4590918"/>
                  <a:ext cx="45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B2F5AFF5-5621-40C3-A031-A9E4C7D4F5C1}"/>
                    </a:ext>
                  </a:extLst>
                </p14:cNvPr>
                <p14:cNvContentPartPr/>
                <p14:nvPr/>
              </p14:nvContentPartPr>
              <p14:xfrm>
                <a:off x="9298007" y="4462038"/>
                <a:ext cx="278280" cy="16488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B2F5AFF5-5621-40C3-A031-A9E4C7D4F5C1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289367" y="4453398"/>
                  <a:ext cx="2959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ABCAD348-4E83-4E4D-887B-5DAD910C7F37}"/>
                    </a:ext>
                  </a:extLst>
                </p14:cNvPr>
                <p14:cNvContentPartPr/>
                <p14:nvPr/>
              </p14:nvContentPartPr>
              <p14:xfrm>
                <a:off x="9642167" y="4460238"/>
                <a:ext cx="165600" cy="9756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ABCAD348-4E83-4E4D-887B-5DAD910C7F37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633527" y="4451238"/>
                  <a:ext cx="1832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E4A4CF6C-4A1E-40E3-81D2-21D836DA6C9A}"/>
                    </a:ext>
                  </a:extLst>
                </p14:cNvPr>
                <p14:cNvContentPartPr/>
                <p14:nvPr/>
              </p14:nvContentPartPr>
              <p14:xfrm>
                <a:off x="9915047" y="4330278"/>
                <a:ext cx="131040" cy="23724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E4A4CF6C-4A1E-40E3-81D2-21D836DA6C9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906407" y="4321638"/>
                  <a:ext cx="1486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B25873A9-2D4E-4642-8800-FC2061CD95D4}"/>
                    </a:ext>
                  </a:extLst>
                </p14:cNvPr>
                <p14:cNvContentPartPr/>
                <p14:nvPr/>
              </p14:nvContentPartPr>
              <p14:xfrm>
                <a:off x="10060127" y="4381038"/>
                <a:ext cx="150480" cy="15660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B25873A9-2D4E-4642-8800-FC2061CD95D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051487" y="4372038"/>
                  <a:ext cx="168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A8245013-5126-44A5-8ABD-D2F7CD4D83DE}"/>
                    </a:ext>
                  </a:extLst>
                </p14:cNvPr>
                <p14:cNvContentPartPr/>
                <p14:nvPr/>
              </p14:nvContentPartPr>
              <p14:xfrm>
                <a:off x="10310327" y="4420638"/>
                <a:ext cx="51840" cy="10296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A8245013-5126-44A5-8ABD-D2F7CD4D83DE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301327" y="4411638"/>
                  <a:ext cx="694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00B14BC1-131B-4976-ABB8-6B0B6712DA36}"/>
                    </a:ext>
                  </a:extLst>
                </p14:cNvPr>
                <p14:cNvContentPartPr/>
                <p14:nvPr/>
              </p14:nvContentPartPr>
              <p14:xfrm>
                <a:off x="10395647" y="4428558"/>
                <a:ext cx="15840" cy="8928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00B14BC1-131B-4976-ABB8-6B0B6712DA36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387007" y="4419558"/>
                  <a:ext cx="334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9E47E2DE-6EA0-4619-89F1-39751AC962D6}"/>
                    </a:ext>
                  </a:extLst>
                </p14:cNvPr>
                <p14:cNvContentPartPr/>
                <p14:nvPr/>
              </p14:nvContentPartPr>
              <p14:xfrm>
                <a:off x="10212767" y="4404438"/>
                <a:ext cx="272880" cy="33120"/>
              </p14:xfrm>
            </p:contentPart>
          </mc:Choice>
          <mc:Fallback xmlns=""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9E47E2DE-6EA0-4619-89F1-39751AC962D6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0204127" y="4395438"/>
                  <a:ext cx="2905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98BAD458-C93F-432B-A38E-B3403FC4B206}"/>
                    </a:ext>
                  </a:extLst>
                </p14:cNvPr>
                <p14:cNvContentPartPr/>
                <p14:nvPr/>
              </p14:nvContentPartPr>
              <p14:xfrm>
                <a:off x="10440287" y="4305078"/>
                <a:ext cx="185040" cy="40932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98BAD458-C93F-432B-A38E-B3403FC4B206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431647" y="4296078"/>
                  <a:ext cx="20268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C7ACE7C7-FA59-49A6-B874-B50DA8C1ED17}"/>
                    </a:ext>
                  </a:extLst>
                </p14:cNvPr>
                <p14:cNvContentPartPr/>
                <p14:nvPr/>
              </p14:nvContentPartPr>
              <p14:xfrm>
                <a:off x="10719647" y="4279158"/>
                <a:ext cx="106920" cy="22932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C7ACE7C7-FA59-49A6-B874-B50DA8C1ED17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710647" y="4270158"/>
                  <a:ext cx="124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F8C30ABF-C757-461F-9774-130E1218E54C}"/>
                    </a:ext>
                  </a:extLst>
                </p14:cNvPr>
                <p14:cNvContentPartPr/>
                <p14:nvPr/>
              </p14:nvContentPartPr>
              <p14:xfrm>
                <a:off x="10687247" y="4384998"/>
                <a:ext cx="119160" cy="1764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F8C30ABF-C757-461F-9774-130E1218E54C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678607" y="4375998"/>
                  <a:ext cx="1368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3CE63F61-74CC-4226-990E-7FDC4D463E83}"/>
                    </a:ext>
                  </a:extLst>
                </p14:cNvPr>
                <p14:cNvContentPartPr/>
                <p14:nvPr/>
              </p14:nvContentPartPr>
              <p14:xfrm>
                <a:off x="10927727" y="4219398"/>
                <a:ext cx="231840" cy="44028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3CE63F61-74CC-4226-990E-7FDC4D463E83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918727" y="4210758"/>
                  <a:ext cx="249480" cy="45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upo 325">
            <a:extLst>
              <a:ext uri="{FF2B5EF4-FFF2-40B4-BE49-F238E27FC236}">
                <a16:creationId xmlns:a16="http://schemas.microsoft.com/office/drawing/2014/main" id="{30023BDA-3E7F-4C57-9AC3-588984A04212}"/>
              </a:ext>
            </a:extLst>
          </p:cNvPr>
          <p:cNvGrpSpPr/>
          <p:nvPr/>
        </p:nvGrpSpPr>
        <p:grpSpPr>
          <a:xfrm>
            <a:off x="7011287" y="5132358"/>
            <a:ext cx="1313640" cy="369360"/>
            <a:chOff x="7011287" y="5132358"/>
            <a:chExt cx="1313640" cy="36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F38C5197-B54A-46BF-8F91-5F270D198B83}"/>
                    </a:ext>
                  </a:extLst>
                </p14:cNvPr>
                <p14:cNvContentPartPr/>
                <p14:nvPr/>
              </p14:nvContentPartPr>
              <p14:xfrm>
                <a:off x="7039727" y="5198598"/>
                <a:ext cx="200520" cy="16200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F38C5197-B54A-46BF-8F91-5F270D198B83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030727" y="5189958"/>
                  <a:ext cx="218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6C6A85EC-84DB-4728-960D-4E8AAB4D96B3}"/>
                    </a:ext>
                  </a:extLst>
                </p14:cNvPr>
                <p14:cNvContentPartPr/>
                <p14:nvPr/>
              </p14:nvContentPartPr>
              <p14:xfrm>
                <a:off x="7257887" y="5290758"/>
                <a:ext cx="110880" cy="7632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6C6A85EC-84DB-4728-960D-4E8AAB4D96B3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248887" y="5281758"/>
                  <a:ext cx="128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16688A15-E508-4C96-BC8E-F7A9F587945D}"/>
                    </a:ext>
                  </a:extLst>
                </p14:cNvPr>
                <p14:cNvContentPartPr/>
                <p14:nvPr/>
              </p14:nvContentPartPr>
              <p14:xfrm>
                <a:off x="7461647" y="5234958"/>
                <a:ext cx="26280" cy="12888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16688A15-E508-4C96-BC8E-F7A9F587945D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453007" y="5225958"/>
                  <a:ext cx="43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A65AB864-568B-4EFF-8BB8-6BC33C2FEC3A}"/>
                    </a:ext>
                  </a:extLst>
                </p14:cNvPr>
                <p14:cNvContentPartPr/>
                <p14:nvPr/>
              </p14:nvContentPartPr>
              <p14:xfrm>
                <a:off x="7313687" y="5268438"/>
                <a:ext cx="234720" cy="38880"/>
              </p14:xfrm>
            </p:contentPart>
          </mc:Choice>
          <mc:Fallback xmlns=""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A65AB864-568B-4EFF-8BB8-6BC33C2FEC3A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305047" y="5259438"/>
                  <a:ext cx="2523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C6FA9338-B85E-475A-A967-7EE538D7C62F}"/>
                    </a:ext>
                  </a:extLst>
                </p14:cNvPr>
                <p14:cNvContentPartPr/>
                <p14:nvPr/>
              </p14:nvContentPartPr>
              <p14:xfrm>
                <a:off x="7514927" y="5205078"/>
                <a:ext cx="217080" cy="172800"/>
              </p14:xfrm>
            </p:contentPart>
          </mc:Choice>
          <mc:Fallback xmlns=""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C6FA9338-B85E-475A-A967-7EE538D7C62F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505927" y="5196438"/>
                  <a:ext cx="234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9827B09C-4C08-4BF9-A6C1-C14753002D5A}"/>
                    </a:ext>
                  </a:extLst>
                </p14:cNvPr>
                <p14:cNvContentPartPr/>
                <p14:nvPr/>
              </p14:nvContentPartPr>
              <p14:xfrm>
                <a:off x="7011287" y="5450238"/>
                <a:ext cx="697680" cy="5148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9827B09C-4C08-4BF9-A6C1-C14753002D5A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002287" y="5441598"/>
                  <a:ext cx="7153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4990615D-2511-444F-8953-D56FB5AF8A75}"/>
                    </a:ext>
                  </a:extLst>
                </p14:cNvPr>
                <p14:cNvContentPartPr/>
                <p14:nvPr/>
              </p14:nvContentPartPr>
              <p14:xfrm>
                <a:off x="7824887" y="5265558"/>
                <a:ext cx="47520" cy="3456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4990615D-2511-444F-8953-D56FB5AF8A75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7816247" y="5256558"/>
                  <a:ext cx="65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53D4EBC5-FAB0-468B-BECB-D1AE9922AD39}"/>
                    </a:ext>
                  </a:extLst>
                </p14:cNvPr>
                <p14:cNvContentPartPr/>
                <p14:nvPr/>
              </p14:nvContentPartPr>
              <p14:xfrm>
                <a:off x="7816967" y="5368518"/>
                <a:ext cx="42480" cy="46800"/>
              </p14:xfrm>
            </p:contentPart>
          </mc:Choice>
          <mc:Fallback xmlns=""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53D4EBC5-FAB0-468B-BECB-D1AE9922AD39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7807967" y="5359878"/>
                  <a:ext cx="601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EE54FD20-A164-4F8A-83AC-7AD9EE800699}"/>
                    </a:ext>
                  </a:extLst>
                </p14:cNvPr>
                <p14:cNvContentPartPr/>
                <p14:nvPr/>
              </p14:nvContentPartPr>
              <p14:xfrm>
                <a:off x="8008847" y="5132358"/>
                <a:ext cx="26640" cy="205920"/>
              </p14:xfrm>
            </p:contentPart>
          </mc:Choice>
          <mc:Fallback xmlns=""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EE54FD20-A164-4F8A-83AC-7AD9EE800699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000207" y="5123358"/>
                  <a:ext cx="442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8FCA98E2-3B42-4339-8985-8D1BA30E76AA}"/>
                    </a:ext>
                  </a:extLst>
                </p14:cNvPr>
                <p14:cNvContentPartPr/>
                <p14:nvPr/>
              </p14:nvContentPartPr>
              <p14:xfrm>
                <a:off x="7957367" y="5136678"/>
                <a:ext cx="202680" cy="183240"/>
              </p14:xfrm>
            </p:contentPart>
          </mc:Choice>
          <mc:Fallback xmlns=""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8FCA98E2-3B42-4339-8985-8D1BA30E76AA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7948367" y="5128038"/>
                  <a:ext cx="220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27603E0B-FB29-4674-822F-D81068EEFFED}"/>
                    </a:ext>
                  </a:extLst>
                </p14:cNvPr>
                <p14:cNvContentPartPr/>
                <p14:nvPr/>
              </p14:nvContentPartPr>
              <p14:xfrm>
                <a:off x="8170487" y="5251158"/>
                <a:ext cx="154440" cy="9504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27603E0B-FB29-4674-822F-D81068EEFFED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8161487" y="5242158"/>
                  <a:ext cx="17208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upo 324">
            <a:extLst>
              <a:ext uri="{FF2B5EF4-FFF2-40B4-BE49-F238E27FC236}">
                <a16:creationId xmlns:a16="http://schemas.microsoft.com/office/drawing/2014/main" id="{8CE785C6-5EC9-45A3-A88F-476F4D6B52A5}"/>
              </a:ext>
            </a:extLst>
          </p:cNvPr>
          <p:cNvGrpSpPr/>
          <p:nvPr/>
        </p:nvGrpSpPr>
        <p:grpSpPr>
          <a:xfrm>
            <a:off x="8557127" y="5057118"/>
            <a:ext cx="2437200" cy="439560"/>
            <a:chOff x="8557127" y="5057118"/>
            <a:chExt cx="243720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A371FF0B-0907-4846-BCF5-9F395DE495EA}"/>
                    </a:ext>
                  </a:extLst>
                </p14:cNvPr>
                <p14:cNvContentPartPr/>
                <p14:nvPr/>
              </p14:nvContentPartPr>
              <p14:xfrm>
                <a:off x="8557127" y="5201478"/>
                <a:ext cx="105840" cy="123480"/>
              </p14:xfrm>
            </p:contentPart>
          </mc:Choice>
          <mc:Fallback xmlns=""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A371FF0B-0907-4846-BCF5-9F395DE495E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548127" y="5192478"/>
                  <a:ext cx="1234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5EC5501D-E825-4E04-9F2B-B46E18035C5E}"/>
                    </a:ext>
                  </a:extLst>
                </p14:cNvPr>
                <p14:cNvContentPartPr/>
                <p14:nvPr/>
              </p14:nvContentPartPr>
              <p14:xfrm>
                <a:off x="8702207" y="5233158"/>
                <a:ext cx="86040" cy="59400"/>
              </p14:xfrm>
            </p:contentPart>
          </mc:Choice>
          <mc:Fallback xmlns=""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5EC5501D-E825-4E04-9F2B-B46E18035C5E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8693207" y="5224518"/>
                  <a:ext cx="1036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7BB35B4D-4D88-4793-A04D-76F42C882524}"/>
                    </a:ext>
                  </a:extLst>
                </p14:cNvPr>
                <p14:cNvContentPartPr/>
                <p14:nvPr/>
              </p14:nvContentPartPr>
              <p14:xfrm>
                <a:off x="8823167" y="5205078"/>
                <a:ext cx="63360" cy="291600"/>
              </p14:xfrm>
            </p:contentPart>
          </mc:Choice>
          <mc:Fallback xmlns=""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7BB35B4D-4D88-4793-A04D-76F42C882524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814527" y="5196078"/>
                  <a:ext cx="810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EDEE1A8E-CD31-471F-A1AA-C46EDFCE8038}"/>
                    </a:ext>
                  </a:extLst>
                </p14:cNvPr>
                <p14:cNvContentPartPr/>
                <p14:nvPr/>
              </p14:nvContentPartPr>
              <p14:xfrm>
                <a:off x="8805167" y="5227038"/>
                <a:ext cx="138960" cy="58320"/>
              </p14:xfrm>
            </p:contentPart>
          </mc:Choice>
          <mc:Fallback xmlns=""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EDEE1A8E-CD31-471F-A1AA-C46EDFCE8038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8796167" y="5218038"/>
                  <a:ext cx="156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F6B5F783-C713-44A6-9EB4-A32B63BE7248}"/>
                    </a:ext>
                  </a:extLst>
                </p14:cNvPr>
                <p14:cNvContentPartPr/>
                <p14:nvPr/>
              </p14:nvContentPartPr>
              <p14:xfrm>
                <a:off x="8977607" y="5192118"/>
                <a:ext cx="97200" cy="7992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F6B5F783-C713-44A6-9EB4-A32B63BE7248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8968967" y="5183118"/>
                  <a:ext cx="1148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6DDEB922-FD78-4591-86D6-3D0A0CEA36C7}"/>
                    </a:ext>
                  </a:extLst>
                </p14:cNvPr>
                <p14:cNvContentPartPr/>
                <p14:nvPr/>
              </p14:nvContentPartPr>
              <p14:xfrm>
                <a:off x="9106487" y="5191398"/>
                <a:ext cx="123120" cy="10656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6DDEB922-FD78-4591-86D6-3D0A0CEA36C7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9097487" y="5182758"/>
                  <a:ext cx="1407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68AA1D70-2432-4091-8895-B67E5E069BA5}"/>
                    </a:ext>
                  </a:extLst>
                </p14:cNvPr>
                <p14:cNvContentPartPr/>
                <p14:nvPr/>
              </p14:nvContentPartPr>
              <p14:xfrm>
                <a:off x="9262727" y="5199678"/>
                <a:ext cx="114840" cy="10224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68AA1D70-2432-4091-8895-B67E5E069BA5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9254087" y="5191038"/>
                  <a:ext cx="1324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B464136F-FFDD-4079-9199-0D599B7505EE}"/>
                    </a:ext>
                  </a:extLst>
                </p14:cNvPr>
                <p14:cNvContentPartPr/>
                <p14:nvPr/>
              </p14:nvContentPartPr>
              <p14:xfrm>
                <a:off x="9442007" y="5057118"/>
                <a:ext cx="43920" cy="19980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B464136F-FFDD-4079-9199-0D599B7505E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9433007" y="5048118"/>
                  <a:ext cx="615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ECBB8FF5-F005-44B8-B5B5-8C9DDBFA76CB}"/>
                    </a:ext>
                  </a:extLst>
                </p14:cNvPr>
                <p14:cNvContentPartPr/>
                <p14:nvPr/>
              </p14:nvContentPartPr>
              <p14:xfrm>
                <a:off x="9330407" y="5208318"/>
                <a:ext cx="206280" cy="1548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ECBB8FF5-F005-44B8-B5B5-8C9DDBFA76CB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9321767" y="5199678"/>
                  <a:ext cx="2239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2778D396-A8B6-416B-86E7-0CDC958BF526}"/>
                    </a:ext>
                  </a:extLst>
                </p14:cNvPr>
                <p14:cNvContentPartPr/>
                <p14:nvPr/>
              </p14:nvContentPartPr>
              <p14:xfrm>
                <a:off x="9515087" y="5193198"/>
                <a:ext cx="117720" cy="8964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2778D396-A8B6-416B-86E7-0CDC958BF526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9506087" y="5184198"/>
                  <a:ext cx="135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3651898C-2894-49C5-8878-0B3EC25CE70D}"/>
                    </a:ext>
                  </a:extLst>
                </p14:cNvPr>
                <p14:cNvContentPartPr/>
                <p14:nvPr/>
              </p14:nvContentPartPr>
              <p14:xfrm>
                <a:off x="9732887" y="5080518"/>
                <a:ext cx="273960" cy="394920"/>
              </p14:xfrm>
            </p:contentPart>
          </mc:Choice>
          <mc:Fallback xmlns=""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3651898C-2894-49C5-8878-0B3EC25CE70D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9724247" y="5071878"/>
                  <a:ext cx="29160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19" name="Entrada de lápiz 318">
                  <a:extLst>
                    <a:ext uri="{FF2B5EF4-FFF2-40B4-BE49-F238E27FC236}">
                      <a16:creationId xmlns:a16="http://schemas.microsoft.com/office/drawing/2014/main" id="{42CBAF4E-FF99-4B7F-BD77-A09D2E6AD463}"/>
                    </a:ext>
                  </a:extLst>
                </p14:cNvPr>
                <p14:cNvContentPartPr/>
                <p14:nvPr/>
              </p14:nvContentPartPr>
              <p14:xfrm>
                <a:off x="10083887" y="5190318"/>
                <a:ext cx="116280" cy="5040"/>
              </p14:xfrm>
            </p:contentPart>
          </mc:Choice>
          <mc:Fallback xmlns="">
            <p:pic>
              <p:nvPicPr>
                <p:cNvPr id="319" name="Entrada de lápiz 318">
                  <a:extLst>
                    <a:ext uri="{FF2B5EF4-FFF2-40B4-BE49-F238E27FC236}">
                      <a16:creationId xmlns:a16="http://schemas.microsoft.com/office/drawing/2014/main" id="{42CBAF4E-FF99-4B7F-BD77-A09D2E6AD463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0075247" y="5181678"/>
                  <a:ext cx="1339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53336BB2-15E4-41A9-ADF9-820C132AEB4D}"/>
                    </a:ext>
                  </a:extLst>
                </p14:cNvPr>
                <p14:cNvContentPartPr/>
                <p14:nvPr/>
              </p14:nvContentPartPr>
              <p14:xfrm>
                <a:off x="10073447" y="5257638"/>
                <a:ext cx="136440" cy="26640"/>
              </p14:xfrm>
            </p:contentPart>
          </mc:Choice>
          <mc:Fallback xmlns="">
            <p:pic>
              <p:nvPicPr>
                <p:cNvPr id="320" name="Entrada de lápiz 319">
                  <a:extLst>
                    <a:ext uri="{FF2B5EF4-FFF2-40B4-BE49-F238E27FC236}">
                      <a16:creationId xmlns:a16="http://schemas.microsoft.com/office/drawing/2014/main" id="{53336BB2-15E4-41A9-ADF9-820C132AEB4D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0064447" y="5248638"/>
                  <a:ext cx="1540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EEE968DC-C3B9-4180-8DE7-37BFF6F01D2E}"/>
                    </a:ext>
                  </a:extLst>
                </p14:cNvPr>
                <p14:cNvContentPartPr/>
                <p14:nvPr/>
              </p14:nvContentPartPr>
              <p14:xfrm>
                <a:off x="10367927" y="5071158"/>
                <a:ext cx="234360" cy="180720"/>
              </p14:xfrm>
            </p:contentPart>
          </mc:Choice>
          <mc:Fallback xmlns="">
            <p:pic>
              <p:nvPicPr>
                <p:cNvPr id="321" name="Entrada de lápiz 320">
                  <a:extLst>
                    <a:ext uri="{FF2B5EF4-FFF2-40B4-BE49-F238E27FC236}">
                      <a16:creationId xmlns:a16="http://schemas.microsoft.com/office/drawing/2014/main" id="{EEE968DC-C3B9-4180-8DE7-37BFF6F01D2E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0358927" y="5062158"/>
                  <a:ext cx="252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22" name="Entrada de lápiz 321">
                  <a:extLst>
                    <a:ext uri="{FF2B5EF4-FFF2-40B4-BE49-F238E27FC236}">
                      <a16:creationId xmlns:a16="http://schemas.microsoft.com/office/drawing/2014/main" id="{739BB4A7-58F0-41F4-8A5E-2F2264737037}"/>
                    </a:ext>
                  </a:extLst>
                </p14:cNvPr>
                <p14:cNvContentPartPr/>
                <p14:nvPr/>
              </p14:nvContentPartPr>
              <p14:xfrm>
                <a:off x="10545047" y="5069718"/>
                <a:ext cx="224640" cy="180000"/>
              </p14:xfrm>
            </p:contentPart>
          </mc:Choice>
          <mc:Fallback xmlns="">
            <p:pic>
              <p:nvPicPr>
                <p:cNvPr id="322" name="Entrada de lápiz 321">
                  <a:extLst>
                    <a:ext uri="{FF2B5EF4-FFF2-40B4-BE49-F238E27FC236}">
                      <a16:creationId xmlns:a16="http://schemas.microsoft.com/office/drawing/2014/main" id="{739BB4A7-58F0-41F4-8A5E-2F2264737037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0536407" y="5060718"/>
                  <a:ext cx="2422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31ADEF92-1656-40DE-B262-C095E116F6EA}"/>
                    </a:ext>
                  </a:extLst>
                </p14:cNvPr>
                <p14:cNvContentPartPr/>
                <p14:nvPr/>
              </p14:nvContentPartPr>
              <p14:xfrm>
                <a:off x="10837367" y="5117598"/>
                <a:ext cx="156960" cy="142560"/>
              </p14:xfrm>
            </p:contentPart>
          </mc:Choice>
          <mc:Fallback xmlns=""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31ADEF92-1656-40DE-B262-C095E116F6EA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0828727" y="5108958"/>
                  <a:ext cx="174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C399E4E1-1C34-4400-B7F7-E107E382489D}"/>
                    </a:ext>
                  </a:extLst>
                </p14:cNvPr>
                <p14:cNvContentPartPr/>
                <p14:nvPr/>
              </p14:nvContentPartPr>
              <p14:xfrm>
                <a:off x="10863287" y="5220198"/>
                <a:ext cx="85680" cy="5400"/>
              </p14:xfrm>
            </p:contentPart>
          </mc:Choice>
          <mc:Fallback xmlns=""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C399E4E1-1C34-4400-B7F7-E107E382489D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0854647" y="5211558"/>
                  <a:ext cx="103320" cy="23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42515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EDED39-80C7-464D-B025-F286D155D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971" y="19294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clear</a:t>
            </a: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b="0" i="0" u="none" strike="noStrike" baseline="0" dirty="0" err="1">
                <a:solidFill>
                  <a:srgbClr val="AA04F9"/>
                </a:solidFill>
                <a:latin typeface="Courier New" panose="02070309020205020404" pitchFamily="49" charset="0"/>
              </a:rPr>
              <a:t>all</a:t>
            </a:r>
            <a:endParaRPr lang="es-ES" sz="1000" b="0" i="0" u="none" strike="noStrike" baseline="0" dirty="0">
              <a:solidFill>
                <a:srgbClr val="AA04F9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clc</a:t>
            </a:r>
            <a:endParaRPr lang="es-ES" sz="10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close</a:t>
            </a: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b="0" i="0" u="none" strike="noStrike" baseline="0" dirty="0" err="1">
                <a:solidFill>
                  <a:srgbClr val="AA04F9"/>
                </a:solidFill>
                <a:latin typeface="Courier New" panose="02070309020205020404" pitchFamily="49" charset="0"/>
              </a:rPr>
              <a:t>all</a:t>
            </a:r>
            <a:endParaRPr lang="es-ES" sz="1000" b="0" i="0" u="none" strike="noStrike" baseline="0" dirty="0">
              <a:solidFill>
                <a:srgbClr val="AA04F9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f=1;</a:t>
            </a:r>
          </a:p>
          <a:p>
            <a:pPr marL="0" indent="0">
              <a:buNone/>
            </a:pP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p=1/f;</a:t>
            </a:r>
          </a:p>
          <a:p>
            <a:pPr marL="0" indent="0">
              <a:buNone/>
            </a:pP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a=25;</a:t>
            </a:r>
          </a:p>
          <a:p>
            <a:pPr marL="0" indent="0">
              <a:buNone/>
            </a:pPr>
            <a:r>
              <a:rPr lang="fr-FR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t=</a:t>
            </a:r>
            <a:r>
              <a:rPr lang="fr-FR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linspace</a:t>
            </a:r>
            <a:r>
              <a:rPr lang="fr-FR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(0,2*p,1000);</a:t>
            </a: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da-DK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Vi=a*sin(2*pi*f*t);</a:t>
            </a: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figure(1)</a:t>
            </a:r>
          </a:p>
          <a:p>
            <a:pPr marL="0" indent="0">
              <a:buNone/>
            </a:pPr>
            <a:r>
              <a:rPr lang="es-ES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plot</a:t>
            </a: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t,Vi</a:t>
            </a: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s-ES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hold</a:t>
            </a: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b="0" i="0" u="none" strike="noStrike" baseline="0" dirty="0" err="1">
                <a:solidFill>
                  <a:srgbClr val="AA04F9"/>
                </a:solidFill>
                <a:latin typeface="Courier New" panose="02070309020205020404" pitchFamily="49" charset="0"/>
              </a:rPr>
              <a:t>on</a:t>
            </a:r>
            <a:r>
              <a:rPr lang="es-ES" sz="1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aux1=Vi&lt;=-6; </a:t>
            </a:r>
          </a:p>
          <a:p>
            <a:pPr marL="0" indent="0">
              <a:buNone/>
            </a:pP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aux2=Vi&gt;-6</a:t>
            </a:r>
          </a:p>
          <a:p>
            <a:pPr marL="0" indent="0">
              <a:buNone/>
            </a:pP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auxx2=Vi&lt;1; </a:t>
            </a:r>
          </a:p>
          <a:p>
            <a:pPr marL="0" indent="0">
              <a:buNone/>
            </a:pP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aux3=Vi&gt;=1; </a:t>
            </a:r>
          </a:p>
          <a:p>
            <a:pPr marL="0" indent="0">
              <a:buNone/>
            </a:pP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t1=t.*</a:t>
            </a:r>
            <a:r>
              <a:rPr lang="es-ES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double</a:t>
            </a: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(aux1);</a:t>
            </a:r>
          </a:p>
          <a:p>
            <a:pPr marL="0" indent="0">
              <a:buNone/>
            </a:pPr>
            <a:r>
              <a:rPr lang="fr-FR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t2=t.*double(aux2).*double(auxx2);</a:t>
            </a:r>
          </a:p>
          <a:p>
            <a:pPr marL="0" indent="0">
              <a:buNone/>
            </a:pP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t3=t.*</a:t>
            </a:r>
            <a:r>
              <a:rPr lang="es-ES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double</a:t>
            </a: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(aux3);</a:t>
            </a:r>
          </a:p>
          <a:p>
            <a:pPr marL="0" indent="0">
              <a:buNone/>
            </a:pP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Vo=Vi.*0;</a:t>
            </a:r>
          </a:p>
          <a:p>
            <a:pPr marL="0" indent="0">
              <a:buNone/>
            </a:pP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Vo(t1&gt;0)=((Vi(t1&gt;0))./6) - 5;</a:t>
            </a:r>
          </a:p>
          <a:p>
            <a:pPr marL="0" indent="0">
              <a:buNone/>
            </a:pP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Vo(t2&gt;0)=Vi(t2&gt;0);   </a:t>
            </a:r>
          </a:p>
          <a:p>
            <a:pPr marL="0" indent="0">
              <a:buNone/>
            </a:pP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Vo(t3&gt;0)=((Vi(t3&gt;0))./2001) + (2000/2001); </a:t>
            </a:r>
          </a:p>
          <a:p>
            <a:pPr marL="0" indent="0">
              <a:buNone/>
            </a:pPr>
            <a:r>
              <a:rPr lang="es-ES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plot</a:t>
            </a: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t,Vo</a:t>
            </a: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s-ES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hold</a:t>
            </a: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off</a:t>
            </a:r>
          </a:p>
          <a:p>
            <a:pPr marL="0" indent="0">
              <a:buNone/>
            </a:pPr>
            <a:endParaRPr lang="es-ES" sz="1100" b="0" i="0" u="none" strike="noStrike" baseline="0" dirty="0"/>
          </a:p>
          <a:p>
            <a:pPr marL="0" indent="0">
              <a:buNone/>
            </a:pPr>
            <a:endParaRPr lang="es-ES" sz="1100" dirty="0"/>
          </a:p>
        </p:txBody>
      </p:sp>
      <p:pic>
        <p:nvPicPr>
          <p:cNvPr id="5" name="Imagen 4" descr="Un grupo de personas&#10;&#10;Descripción generada automáticamente con confianza media">
            <a:extLst>
              <a:ext uri="{FF2B5EF4-FFF2-40B4-BE49-F238E27FC236}">
                <a16:creationId xmlns:a16="http://schemas.microsoft.com/office/drawing/2014/main" id="{655C1F43-38C1-440D-A572-0B2EBF34F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41" y="449524"/>
            <a:ext cx="9617459" cy="4832773"/>
          </a:xfrm>
          <a:prstGeom prst="rect">
            <a:avLst/>
          </a:prstGeom>
        </p:spPr>
      </p:pic>
      <p:grpSp>
        <p:nvGrpSpPr>
          <p:cNvPr id="31" name="Grupo 30">
            <a:extLst>
              <a:ext uri="{FF2B5EF4-FFF2-40B4-BE49-F238E27FC236}">
                <a16:creationId xmlns:a16="http://schemas.microsoft.com/office/drawing/2014/main" id="{73DE40C7-6BB2-4C0B-A046-70974DD4A739}"/>
              </a:ext>
            </a:extLst>
          </p:cNvPr>
          <p:cNvGrpSpPr/>
          <p:nvPr/>
        </p:nvGrpSpPr>
        <p:grpSpPr>
          <a:xfrm>
            <a:off x="5804567" y="2900827"/>
            <a:ext cx="102240" cy="87840"/>
            <a:chOff x="5804567" y="2900827"/>
            <a:chExt cx="102240" cy="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B94938E6-EC05-439A-B437-941BF27471D7}"/>
                    </a:ext>
                  </a:extLst>
                </p14:cNvPr>
                <p14:cNvContentPartPr/>
                <p14:nvPr/>
              </p14:nvContentPartPr>
              <p14:xfrm>
                <a:off x="5841287" y="2900827"/>
                <a:ext cx="42120" cy="7740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B94938E6-EC05-439A-B437-941BF27471D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32287" y="2892187"/>
                  <a:ext cx="597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AB78EEF7-BEE8-468C-B68E-4C09F7664BDA}"/>
                    </a:ext>
                  </a:extLst>
                </p14:cNvPr>
                <p14:cNvContentPartPr/>
                <p14:nvPr/>
              </p14:nvContentPartPr>
              <p14:xfrm>
                <a:off x="5817887" y="2901187"/>
                <a:ext cx="65160" cy="8748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AB78EEF7-BEE8-468C-B68E-4C09F7664BD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08887" y="2892547"/>
                  <a:ext cx="82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10BBBDDE-7AB3-437A-9059-CB9511753980}"/>
                    </a:ext>
                  </a:extLst>
                </p14:cNvPr>
                <p14:cNvContentPartPr/>
                <p14:nvPr/>
              </p14:nvContentPartPr>
              <p14:xfrm>
                <a:off x="5804567" y="2946547"/>
                <a:ext cx="102240" cy="255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10BBBDDE-7AB3-437A-9059-CB951175398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95927" y="2937547"/>
                  <a:ext cx="11988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E4696B1E-F897-43DF-A41E-96BED61AA809}"/>
              </a:ext>
            </a:extLst>
          </p:cNvPr>
          <p:cNvGrpSpPr/>
          <p:nvPr/>
        </p:nvGrpSpPr>
        <p:grpSpPr>
          <a:xfrm>
            <a:off x="7206407" y="2896507"/>
            <a:ext cx="170280" cy="110160"/>
            <a:chOff x="7206407" y="2896507"/>
            <a:chExt cx="170280" cy="11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2D99EB80-C2E6-4307-8A13-72AFF3B55A39}"/>
                    </a:ext>
                  </a:extLst>
                </p14:cNvPr>
                <p14:cNvContentPartPr/>
                <p14:nvPr/>
              </p14:nvContentPartPr>
              <p14:xfrm>
                <a:off x="7310447" y="2900467"/>
                <a:ext cx="66240" cy="7020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2D99EB80-C2E6-4307-8A13-72AFF3B55A3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01447" y="2891467"/>
                  <a:ext cx="838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D6FA3003-AE84-4013-BC95-AB7688F53853}"/>
                    </a:ext>
                  </a:extLst>
                </p14:cNvPr>
                <p14:cNvContentPartPr/>
                <p14:nvPr/>
              </p14:nvContentPartPr>
              <p14:xfrm>
                <a:off x="7269407" y="2896507"/>
                <a:ext cx="68760" cy="1101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D6FA3003-AE84-4013-BC95-AB7688F5385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260767" y="2887507"/>
                  <a:ext cx="86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AFFCA3BD-568C-451C-99B5-FD49C05FE8BB}"/>
                    </a:ext>
                  </a:extLst>
                </p14:cNvPr>
                <p14:cNvContentPartPr/>
                <p14:nvPr/>
              </p14:nvContentPartPr>
              <p14:xfrm>
                <a:off x="7206407" y="2972827"/>
                <a:ext cx="135000" cy="133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AFFCA3BD-568C-451C-99B5-FD49C05FE8B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197407" y="2963827"/>
                  <a:ext cx="15264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F79B6005-3969-42D6-BCF3-380C9EED2DED}"/>
              </a:ext>
            </a:extLst>
          </p:cNvPr>
          <p:cNvGrpSpPr/>
          <p:nvPr/>
        </p:nvGrpSpPr>
        <p:grpSpPr>
          <a:xfrm>
            <a:off x="9450647" y="2834947"/>
            <a:ext cx="173520" cy="135360"/>
            <a:chOff x="9450647" y="2834947"/>
            <a:chExt cx="173520" cy="13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70836669-9165-469F-8401-06A9BE321F57}"/>
                    </a:ext>
                  </a:extLst>
                </p14:cNvPr>
                <p14:cNvContentPartPr/>
                <p14:nvPr/>
              </p14:nvContentPartPr>
              <p14:xfrm>
                <a:off x="9519767" y="2900107"/>
                <a:ext cx="88920" cy="5868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70836669-9165-469F-8401-06A9BE321F5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511127" y="2891467"/>
                  <a:ext cx="1065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CA4C73B6-B813-40B2-B595-3518E635CFC6}"/>
                    </a:ext>
                  </a:extLst>
                </p14:cNvPr>
                <p14:cNvContentPartPr/>
                <p14:nvPr/>
              </p14:nvContentPartPr>
              <p14:xfrm>
                <a:off x="9496367" y="2834947"/>
                <a:ext cx="71280" cy="13536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CA4C73B6-B813-40B2-B595-3518E635CFC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487727" y="2825947"/>
                  <a:ext cx="889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4340260F-8CB0-4DD8-887D-7D6F41619EA2}"/>
                    </a:ext>
                  </a:extLst>
                </p14:cNvPr>
                <p14:cNvContentPartPr/>
                <p14:nvPr/>
              </p14:nvContentPartPr>
              <p14:xfrm>
                <a:off x="9450647" y="2918827"/>
                <a:ext cx="173520" cy="2340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4340260F-8CB0-4DD8-887D-7D6F41619EA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441647" y="2910187"/>
                  <a:ext cx="19116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C66C8756-957E-4727-B6A0-377A0879FDDE}"/>
              </a:ext>
            </a:extLst>
          </p:cNvPr>
          <p:cNvGrpSpPr/>
          <p:nvPr/>
        </p:nvGrpSpPr>
        <p:grpSpPr>
          <a:xfrm>
            <a:off x="5284007" y="5367907"/>
            <a:ext cx="1318320" cy="216720"/>
            <a:chOff x="5284007" y="5367907"/>
            <a:chExt cx="131832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71FFBE36-1092-481C-871F-8096749788D6}"/>
                    </a:ext>
                  </a:extLst>
                </p14:cNvPr>
                <p14:cNvContentPartPr/>
                <p14:nvPr/>
              </p14:nvContentPartPr>
              <p14:xfrm>
                <a:off x="5395967" y="5372947"/>
                <a:ext cx="95040" cy="16560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71FFBE36-1092-481C-871F-8096749788D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387327" y="5363947"/>
                  <a:ext cx="112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2A460F81-0E87-426A-8184-E71D6B8E1A4C}"/>
                    </a:ext>
                  </a:extLst>
                </p14:cNvPr>
                <p14:cNvContentPartPr/>
                <p14:nvPr/>
              </p14:nvContentPartPr>
              <p14:xfrm>
                <a:off x="5347727" y="5430907"/>
                <a:ext cx="110160" cy="13104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2A460F81-0E87-426A-8184-E71D6B8E1A4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338727" y="5421907"/>
                  <a:ext cx="127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B67B1A90-DEAB-4295-A5FA-6337C2C2152D}"/>
                    </a:ext>
                  </a:extLst>
                </p14:cNvPr>
                <p14:cNvContentPartPr/>
                <p14:nvPr/>
              </p14:nvContentPartPr>
              <p14:xfrm>
                <a:off x="5284007" y="5478787"/>
                <a:ext cx="218520" cy="3492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B67B1A90-DEAB-4295-A5FA-6337C2C2152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75007" y="5470147"/>
                  <a:ext cx="236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3E380608-38B4-48CC-8BB7-91534B9CDFEE}"/>
                    </a:ext>
                  </a:extLst>
                </p14:cNvPr>
                <p14:cNvContentPartPr/>
                <p14:nvPr/>
              </p14:nvContentPartPr>
              <p14:xfrm>
                <a:off x="5772527" y="5382667"/>
                <a:ext cx="24120" cy="11700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3E380608-38B4-48CC-8BB7-91534B9CDFE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763527" y="5373667"/>
                  <a:ext cx="41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1E1B2D59-5182-4090-8B33-FEAABDE216A7}"/>
                    </a:ext>
                  </a:extLst>
                </p14:cNvPr>
                <p14:cNvContentPartPr/>
                <p14:nvPr/>
              </p14:nvContentPartPr>
              <p14:xfrm>
                <a:off x="5638607" y="5378347"/>
                <a:ext cx="250200" cy="1818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1E1B2D59-5182-4090-8B33-FEAABDE216A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629607" y="5369707"/>
                  <a:ext cx="267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776BAFCA-53B1-4F00-9A68-68DB9A3A7292}"/>
                    </a:ext>
                  </a:extLst>
                </p14:cNvPr>
                <p14:cNvContentPartPr/>
                <p14:nvPr/>
              </p14:nvContentPartPr>
              <p14:xfrm>
                <a:off x="5935607" y="5465107"/>
                <a:ext cx="69120" cy="9468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776BAFCA-53B1-4F00-9A68-68DB9A3A729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26607" y="5456107"/>
                  <a:ext cx="867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9B64245D-59A6-432B-837C-E2464CC6AB42}"/>
                    </a:ext>
                  </a:extLst>
                </p14:cNvPr>
                <p14:cNvContentPartPr/>
                <p14:nvPr/>
              </p14:nvContentPartPr>
              <p14:xfrm>
                <a:off x="6123167" y="5541427"/>
                <a:ext cx="11880" cy="4320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9B64245D-59A6-432B-837C-E2464CC6AB4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114527" y="5532427"/>
                  <a:ext cx="29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EBE5BB94-7199-4696-8E20-E1CDFC8636CF}"/>
                    </a:ext>
                  </a:extLst>
                </p14:cNvPr>
                <p14:cNvContentPartPr/>
                <p14:nvPr/>
              </p14:nvContentPartPr>
              <p14:xfrm>
                <a:off x="6325847" y="5415067"/>
                <a:ext cx="12240" cy="7452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EBE5BB94-7199-4696-8E20-E1CDFC8636C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317207" y="5406427"/>
                  <a:ext cx="298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BE920E0F-30AE-445A-95B3-B2EA30DD9B0A}"/>
                    </a:ext>
                  </a:extLst>
                </p14:cNvPr>
                <p14:cNvContentPartPr/>
                <p14:nvPr/>
              </p14:nvContentPartPr>
              <p14:xfrm>
                <a:off x="6217847" y="5367907"/>
                <a:ext cx="199440" cy="16740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BE920E0F-30AE-445A-95B3-B2EA30DD9B0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09207" y="5358907"/>
                  <a:ext cx="217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3630C46F-5A57-4E77-9B38-C3DB1A6ADF07}"/>
                    </a:ext>
                  </a:extLst>
                </p14:cNvPr>
                <p14:cNvContentPartPr/>
                <p14:nvPr/>
              </p14:nvContentPartPr>
              <p14:xfrm>
                <a:off x="6450767" y="5466187"/>
                <a:ext cx="151560" cy="11232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3630C46F-5A57-4E77-9B38-C3DB1A6ADF0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441767" y="5457187"/>
                  <a:ext cx="16920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52C4FEA7-D13A-40F9-8847-EC211707896C}"/>
              </a:ext>
            </a:extLst>
          </p:cNvPr>
          <p:cNvGrpSpPr/>
          <p:nvPr/>
        </p:nvGrpSpPr>
        <p:grpSpPr>
          <a:xfrm>
            <a:off x="6819767" y="5328667"/>
            <a:ext cx="586800" cy="177840"/>
            <a:chOff x="6819767" y="5328667"/>
            <a:chExt cx="58680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CCA3059F-EDE0-473E-AD20-ED2E26F3D48B}"/>
                    </a:ext>
                  </a:extLst>
                </p14:cNvPr>
                <p14:cNvContentPartPr/>
                <p14:nvPr/>
              </p14:nvContentPartPr>
              <p14:xfrm>
                <a:off x="6819767" y="5391307"/>
                <a:ext cx="183240" cy="1152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CCA3059F-EDE0-473E-AD20-ED2E26F3D48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810767" y="5382307"/>
                  <a:ext cx="2008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140047CA-659E-4669-92F3-A55BF22415C5}"/>
                    </a:ext>
                  </a:extLst>
                </p14:cNvPr>
                <p14:cNvContentPartPr/>
                <p14:nvPr/>
              </p14:nvContentPartPr>
              <p14:xfrm>
                <a:off x="7088687" y="5361427"/>
                <a:ext cx="59400" cy="12996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140047CA-659E-4669-92F3-A55BF22415C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080047" y="5352427"/>
                  <a:ext cx="77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AA9E605C-3FB0-4596-A285-B96DB2BA5E1D}"/>
                    </a:ext>
                  </a:extLst>
                </p14:cNvPr>
                <p14:cNvContentPartPr/>
                <p14:nvPr/>
              </p14:nvContentPartPr>
              <p14:xfrm>
                <a:off x="6990047" y="5328667"/>
                <a:ext cx="231480" cy="3636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AA9E605C-3FB0-4596-A285-B96DB2BA5E1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981047" y="5320027"/>
                  <a:ext cx="2491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FFC9112B-BE21-4C1F-8742-2452393D174C}"/>
                    </a:ext>
                  </a:extLst>
                </p14:cNvPr>
                <p14:cNvContentPartPr/>
                <p14:nvPr/>
              </p14:nvContentPartPr>
              <p14:xfrm>
                <a:off x="7028567" y="5433787"/>
                <a:ext cx="189000" cy="1476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FFC9112B-BE21-4C1F-8742-2452393D174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019567" y="5425147"/>
                  <a:ext cx="2066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826BA9FE-A4CA-47BC-9EA1-0848D393D66D}"/>
                    </a:ext>
                  </a:extLst>
                </p14:cNvPr>
                <p14:cNvContentPartPr/>
                <p14:nvPr/>
              </p14:nvContentPartPr>
              <p14:xfrm>
                <a:off x="7312967" y="5349187"/>
                <a:ext cx="18000" cy="1555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826BA9FE-A4CA-47BC-9EA1-0848D393D66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04327" y="5340547"/>
                  <a:ext cx="356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5B50B516-0BE4-46AB-98AA-47479F3343BA}"/>
                    </a:ext>
                  </a:extLst>
                </p14:cNvPr>
                <p14:cNvContentPartPr/>
                <p14:nvPr/>
              </p14:nvContentPartPr>
              <p14:xfrm>
                <a:off x="7195247" y="5346667"/>
                <a:ext cx="211320" cy="4248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5B50B516-0BE4-46AB-98AA-47479F3343B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186607" y="5337667"/>
                  <a:ext cx="2289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DDAD51BF-F5EC-4DAE-BAD2-C3635B78C626}"/>
                    </a:ext>
                  </a:extLst>
                </p14:cNvPr>
                <p14:cNvContentPartPr/>
                <p14:nvPr/>
              </p14:nvContentPartPr>
              <p14:xfrm>
                <a:off x="7262207" y="5444227"/>
                <a:ext cx="76680" cy="2160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DDAD51BF-F5EC-4DAE-BAD2-C3635B78C62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253207" y="5435587"/>
                  <a:ext cx="9432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9" name="Entrada de lápiz 58">
                <a:extLst>
                  <a:ext uri="{FF2B5EF4-FFF2-40B4-BE49-F238E27FC236}">
                    <a16:creationId xmlns:a16="http://schemas.microsoft.com/office/drawing/2014/main" id="{267A4023-B7C1-4ADB-82B4-54D1FE99E0D4}"/>
                  </a:ext>
                </a:extLst>
              </p14:cNvPr>
              <p14:cNvContentPartPr/>
              <p14:nvPr/>
            </p14:nvContentPartPr>
            <p14:xfrm>
              <a:off x="7720127" y="5506867"/>
              <a:ext cx="68760" cy="30960"/>
            </p14:xfrm>
          </p:contentPart>
        </mc:Choice>
        <mc:Fallback xmlns="">
          <p:pic>
            <p:nvPicPr>
              <p:cNvPr id="59" name="Entrada de lápiz 58">
                <a:extLst>
                  <a:ext uri="{FF2B5EF4-FFF2-40B4-BE49-F238E27FC236}">
                    <a16:creationId xmlns:a16="http://schemas.microsoft.com/office/drawing/2014/main" id="{267A4023-B7C1-4ADB-82B4-54D1FE99E0D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711487" y="5497867"/>
                <a:ext cx="86400" cy="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upo 66">
            <a:extLst>
              <a:ext uri="{FF2B5EF4-FFF2-40B4-BE49-F238E27FC236}">
                <a16:creationId xmlns:a16="http://schemas.microsoft.com/office/drawing/2014/main" id="{3ABCD97A-F2DE-4A8B-BEA8-E784EA7F8E75}"/>
              </a:ext>
            </a:extLst>
          </p:cNvPr>
          <p:cNvGrpSpPr/>
          <p:nvPr/>
        </p:nvGrpSpPr>
        <p:grpSpPr>
          <a:xfrm>
            <a:off x="7972487" y="5238667"/>
            <a:ext cx="1183320" cy="254880"/>
            <a:chOff x="7972487" y="5238667"/>
            <a:chExt cx="118332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515B5C77-E9A9-460C-8C0E-5B9ACA7F7CD3}"/>
                    </a:ext>
                  </a:extLst>
                </p14:cNvPr>
                <p14:cNvContentPartPr/>
                <p14:nvPr/>
              </p14:nvContentPartPr>
              <p14:xfrm>
                <a:off x="7972487" y="5290147"/>
                <a:ext cx="258840" cy="18252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515B5C77-E9A9-460C-8C0E-5B9ACA7F7CD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963487" y="5281147"/>
                  <a:ext cx="2764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620224FD-8F25-4844-95BD-F003168669DD}"/>
                    </a:ext>
                  </a:extLst>
                </p14:cNvPr>
                <p14:cNvContentPartPr/>
                <p14:nvPr/>
              </p14:nvContentPartPr>
              <p14:xfrm>
                <a:off x="8177687" y="5419387"/>
                <a:ext cx="152280" cy="7416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620224FD-8F25-4844-95BD-F003168669D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169047" y="5410747"/>
                  <a:ext cx="1699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82A18BE4-FA01-4176-BE17-E01E89D25AF7}"/>
                    </a:ext>
                  </a:extLst>
                </p14:cNvPr>
                <p14:cNvContentPartPr/>
                <p14:nvPr/>
              </p14:nvContentPartPr>
              <p14:xfrm>
                <a:off x="8467127" y="5404267"/>
                <a:ext cx="157680" cy="1548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82A18BE4-FA01-4176-BE17-E01E89D25AF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458127" y="5395267"/>
                  <a:ext cx="1753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B6C8ECBA-7921-4F7E-9E13-83A9125D3DA1}"/>
                    </a:ext>
                  </a:extLst>
                </p14:cNvPr>
                <p14:cNvContentPartPr/>
                <p14:nvPr/>
              </p14:nvContentPartPr>
              <p14:xfrm>
                <a:off x="8484767" y="5475547"/>
                <a:ext cx="96120" cy="792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B6C8ECBA-7921-4F7E-9E13-83A9125D3DA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475767" y="5466547"/>
                  <a:ext cx="1137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FF15A23A-F57E-40A1-80A7-6498458B5478}"/>
                    </a:ext>
                  </a:extLst>
                </p14:cNvPr>
                <p14:cNvContentPartPr/>
                <p14:nvPr/>
              </p14:nvContentPartPr>
              <p14:xfrm>
                <a:off x="8750087" y="5238667"/>
                <a:ext cx="214560" cy="17784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FF15A23A-F57E-40A1-80A7-6498458B547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741447" y="5230027"/>
                  <a:ext cx="232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326FEA8E-BB48-40E8-B9DA-342C76265698}"/>
                    </a:ext>
                  </a:extLst>
                </p14:cNvPr>
                <p14:cNvContentPartPr/>
                <p14:nvPr/>
              </p14:nvContentPartPr>
              <p14:xfrm>
                <a:off x="9056807" y="5341627"/>
                <a:ext cx="99000" cy="11628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326FEA8E-BB48-40E8-B9DA-342C7626569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048167" y="5332987"/>
                  <a:ext cx="116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01B89358-DDB1-4FF1-ADAF-42794FF2518F}"/>
                    </a:ext>
                  </a:extLst>
                </p14:cNvPr>
                <p14:cNvContentPartPr/>
                <p14:nvPr/>
              </p14:nvContentPartPr>
              <p14:xfrm>
                <a:off x="9103607" y="5285467"/>
                <a:ext cx="44640" cy="4032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01B89358-DDB1-4FF1-ADAF-42794FF2518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094967" y="5276467"/>
                  <a:ext cx="6228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348BA6E0-C358-41D1-B26F-788BF4BF48EC}"/>
              </a:ext>
            </a:extLst>
          </p:cNvPr>
          <p:cNvGrpSpPr/>
          <p:nvPr/>
        </p:nvGrpSpPr>
        <p:grpSpPr>
          <a:xfrm>
            <a:off x="6491087" y="3610747"/>
            <a:ext cx="166680" cy="120600"/>
            <a:chOff x="6491087" y="3610747"/>
            <a:chExt cx="166680" cy="1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5398A279-969E-4450-87A3-0E63B010B0D6}"/>
                    </a:ext>
                  </a:extLst>
                </p14:cNvPr>
                <p14:cNvContentPartPr/>
                <p14:nvPr/>
              </p14:nvContentPartPr>
              <p14:xfrm>
                <a:off x="6534287" y="3610747"/>
                <a:ext cx="98640" cy="10872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5398A279-969E-4450-87A3-0E63B010B0D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525647" y="3602107"/>
                  <a:ext cx="116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5D0B6865-59F8-4F6C-96D7-59003D7D3B72}"/>
                    </a:ext>
                  </a:extLst>
                </p14:cNvPr>
                <p14:cNvContentPartPr/>
                <p14:nvPr/>
              </p14:nvContentPartPr>
              <p14:xfrm>
                <a:off x="6500087" y="3629467"/>
                <a:ext cx="84960" cy="10188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5D0B6865-59F8-4F6C-96D7-59003D7D3B7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91447" y="3620827"/>
                  <a:ext cx="1026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F92AA1A2-C3EC-41FD-9220-7CCB6D032A6A}"/>
                    </a:ext>
                  </a:extLst>
                </p14:cNvPr>
                <p14:cNvContentPartPr/>
                <p14:nvPr/>
              </p14:nvContentPartPr>
              <p14:xfrm>
                <a:off x="6491087" y="3696787"/>
                <a:ext cx="166680" cy="396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F92AA1A2-C3EC-41FD-9220-7CCB6D032A6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482087" y="3688147"/>
                  <a:ext cx="1843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05C0AF46-6015-45B9-B45E-42153140D40A}"/>
              </a:ext>
            </a:extLst>
          </p:cNvPr>
          <p:cNvGrpSpPr/>
          <p:nvPr/>
        </p:nvGrpSpPr>
        <p:grpSpPr>
          <a:xfrm>
            <a:off x="10229687" y="3652147"/>
            <a:ext cx="164880" cy="101160"/>
            <a:chOff x="10229687" y="3652147"/>
            <a:chExt cx="164880" cy="10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60B16A29-387A-4FA1-A02A-E96F2523C849}"/>
                    </a:ext>
                  </a:extLst>
                </p14:cNvPr>
                <p14:cNvContentPartPr/>
                <p14:nvPr/>
              </p14:nvContentPartPr>
              <p14:xfrm>
                <a:off x="10304207" y="3657547"/>
                <a:ext cx="90360" cy="8136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60B16A29-387A-4FA1-A02A-E96F2523C84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295207" y="3648547"/>
                  <a:ext cx="108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AADD322E-6BBC-42B0-901E-7E76F296AD43}"/>
                    </a:ext>
                  </a:extLst>
                </p14:cNvPr>
                <p14:cNvContentPartPr/>
                <p14:nvPr/>
              </p14:nvContentPartPr>
              <p14:xfrm>
                <a:off x="10263887" y="3652147"/>
                <a:ext cx="77400" cy="10116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AADD322E-6BBC-42B0-901E-7E76F296AD4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254887" y="3643147"/>
                  <a:ext cx="95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EB4428FD-AD4F-49DB-BC4D-408B5D1ED012}"/>
                    </a:ext>
                  </a:extLst>
                </p14:cNvPr>
                <p14:cNvContentPartPr/>
                <p14:nvPr/>
              </p14:nvContentPartPr>
              <p14:xfrm>
                <a:off x="10229687" y="3710107"/>
                <a:ext cx="155520" cy="2304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EB4428FD-AD4F-49DB-BC4D-408B5D1ED01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221047" y="3701467"/>
                  <a:ext cx="17316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47C23FE3-1426-4094-946D-F14198648C1B}"/>
              </a:ext>
            </a:extLst>
          </p:cNvPr>
          <p:cNvGrpSpPr/>
          <p:nvPr/>
        </p:nvGrpSpPr>
        <p:grpSpPr>
          <a:xfrm>
            <a:off x="5311727" y="6051547"/>
            <a:ext cx="603360" cy="200160"/>
            <a:chOff x="5311727" y="6051547"/>
            <a:chExt cx="60336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5D375B0B-98E1-4E00-89E2-E01C55C6B237}"/>
                    </a:ext>
                  </a:extLst>
                </p14:cNvPr>
                <p14:cNvContentPartPr/>
                <p14:nvPr/>
              </p14:nvContentPartPr>
              <p14:xfrm>
                <a:off x="5370047" y="6055147"/>
                <a:ext cx="97920" cy="14724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5D375B0B-98E1-4E00-89E2-E01C55C6B23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361047" y="6046147"/>
                  <a:ext cx="115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3B6D6753-8E89-4087-8B1D-9599BA412BBA}"/>
                    </a:ext>
                  </a:extLst>
                </p14:cNvPr>
                <p14:cNvContentPartPr/>
                <p14:nvPr/>
              </p14:nvContentPartPr>
              <p14:xfrm>
                <a:off x="5339087" y="6067747"/>
                <a:ext cx="86760" cy="15012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3B6D6753-8E89-4087-8B1D-9599BA412BB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330447" y="6059107"/>
                  <a:ext cx="104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29B6FF59-9D18-4FE1-8765-04D5CF7DE227}"/>
                    </a:ext>
                  </a:extLst>
                </p14:cNvPr>
                <p14:cNvContentPartPr/>
                <p14:nvPr/>
              </p14:nvContentPartPr>
              <p14:xfrm>
                <a:off x="5311727" y="6163867"/>
                <a:ext cx="194040" cy="2124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29B6FF59-9D18-4FE1-8765-04D5CF7DE22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303087" y="6154867"/>
                  <a:ext cx="2116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A6C319F2-DA4A-416E-BB8C-3789DE7FD382}"/>
                    </a:ext>
                  </a:extLst>
                </p14:cNvPr>
                <p14:cNvContentPartPr/>
                <p14:nvPr/>
              </p14:nvContentPartPr>
              <p14:xfrm>
                <a:off x="5697287" y="6094027"/>
                <a:ext cx="10440" cy="7956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A6C319F2-DA4A-416E-BB8C-3789DE7FD38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688647" y="6085387"/>
                  <a:ext cx="28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F8A0031F-6FD9-40D5-8B1B-50BB4FCC0C9F}"/>
                    </a:ext>
                  </a:extLst>
                </p14:cNvPr>
                <p14:cNvContentPartPr/>
                <p14:nvPr/>
              </p14:nvContentPartPr>
              <p14:xfrm>
                <a:off x="5599367" y="6051547"/>
                <a:ext cx="208080" cy="18252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F8A0031F-6FD9-40D5-8B1B-50BB4FCC0C9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590367" y="6042547"/>
                  <a:ext cx="2257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F7DDDC75-FBA7-4DCC-8801-591342AB0268}"/>
                    </a:ext>
                  </a:extLst>
                </p14:cNvPr>
                <p14:cNvContentPartPr/>
                <p14:nvPr/>
              </p14:nvContentPartPr>
              <p14:xfrm>
                <a:off x="5909327" y="6163147"/>
                <a:ext cx="5760" cy="8856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F7DDDC75-FBA7-4DCC-8801-591342AB026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900327" y="6154507"/>
                  <a:ext cx="2340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F7BEA806-BA5D-400A-8AA7-189D581FAD43}"/>
              </a:ext>
            </a:extLst>
          </p:cNvPr>
          <p:cNvGrpSpPr/>
          <p:nvPr/>
        </p:nvGrpSpPr>
        <p:grpSpPr>
          <a:xfrm>
            <a:off x="6492887" y="6026707"/>
            <a:ext cx="461880" cy="199800"/>
            <a:chOff x="6492887" y="6026707"/>
            <a:chExt cx="461880" cy="1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C45BF27C-85A0-45FB-BC72-E9872776302C}"/>
                    </a:ext>
                  </a:extLst>
                </p14:cNvPr>
                <p14:cNvContentPartPr/>
                <p14:nvPr/>
              </p14:nvContentPartPr>
              <p14:xfrm>
                <a:off x="6492887" y="6123547"/>
                <a:ext cx="18360" cy="10296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C45BF27C-85A0-45FB-BC72-E9872776302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484247" y="6114907"/>
                  <a:ext cx="36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B5D3049C-0818-4D5B-B26F-16C91328AC7C}"/>
                    </a:ext>
                  </a:extLst>
                </p14:cNvPr>
                <p14:cNvContentPartPr/>
                <p14:nvPr/>
              </p14:nvContentPartPr>
              <p14:xfrm>
                <a:off x="6678287" y="6049747"/>
                <a:ext cx="18360" cy="8676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B5D3049C-0818-4D5B-B26F-16C91328AC7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69647" y="6040747"/>
                  <a:ext cx="360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8B01B111-52AE-4412-930C-06B0222FE3B3}"/>
                    </a:ext>
                  </a:extLst>
                </p14:cNvPr>
                <p14:cNvContentPartPr/>
                <p14:nvPr/>
              </p14:nvContentPartPr>
              <p14:xfrm>
                <a:off x="6604487" y="6026707"/>
                <a:ext cx="192960" cy="16200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8B01B111-52AE-4412-930C-06B0222FE3B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595847" y="6017707"/>
                  <a:ext cx="2106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AB4919A8-021C-40E2-A438-B8592CB11DB9}"/>
                    </a:ext>
                  </a:extLst>
                </p14:cNvPr>
                <p14:cNvContentPartPr/>
                <p14:nvPr/>
              </p14:nvContentPartPr>
              <p14:xfrm>
                <a:off x="6816887" y="6046867"/>
                <a:ext cx="137880" cy="11880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AB4919A8-021C-40E2-A438-B8592CB11DB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807887" y="6038227"/>
                  <a:ext cx="15552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B4E256AB-5DED-4E49-8665-A3D7CF37FD27}"/>
              </a:ext>
            </a:extLst>
          </p:cNvPr>
          <p:cNvGrpSpPr/>
          <p:nvPr/>
        </p:nvGrpSpPr>
        <p:grpSpPr>
          <a:xfrm>
            <a:off x="5987080" y="6040927"/>
            <a:ext cx="444240" cy="175680"/>
            <a:chOff x="7145207" y="6006187"/>
            <a:chExt cx="444240" cy="1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825D9463-8D46-4DFF-8E2F-0EBB73093179}"/>
                    </a:ext>
                  </a:extLst>
                </p14:cNvPr>
                <p14:cNvContentPartPr/>
                <p14:nvPr/>
              </p14:nvContentPartPr>
              <p14:xfrm>
                <a:off x="7145207" y="6044347"/>
                <a:ext cx="136440" cy="11880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825D9463-8D46-4DFF-8E2F-0EBB7309317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136567" y="6035347"/>
                  <a:ext cx="154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E343072B-EC70-4B1F-BAE4-2123BF1C7CB5}"/>
                    </a:ext>
                  </a:extLst>
                </p14:cNvPr>
                <p14:cNvContentPartPr/>
                <p14:nvPr/>
              </p14:nvContentPartPr>
              <p14:xfrm>
                <a:off x="7339967" y="6006187"/>
                <a:ext cx="40680" cy="16128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E343072B-EC70-4B1F-BAE4-2123BF1C7CB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331327" y="5997547"/>
                  <a:ext cx="58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4A991AC1-42E0-499E-A6B7-056B934F5C97}"/>
                    </a:ext>
                  </a:extLst>
                </p14:cNvPr>
                <p14:cNvContentPartPr/>
                <p14:nvPr/>
              </p14:nvContentPartPr>
              <p14:xfrm>
                <a:off x="7266167" y="6039307"/>
                <a:ext cx="166680" cy="172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4A991AC1-42E0-499E-A6B7-056B934F5C9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257167" y="6030667"/>
                  <a:ext cx="184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DE1C6104-99E9-471A-922E-46AF505D532A}"/>
                    </a:ext>
                  </a:extLst>
                </p14:cNvPr>
                <p14:cNvContentPartPr/>
                <p14:nvPr/>
              </p14:nvContentPartPr>
              <p14:xfrm>
                <a:off x="7281287" y="6130747"/>
                <a:ext cx="146880" cy="1044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DE1C6104-99E9-471A-922E-46AF505D532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272287" y="6122107"/>
                  <a:ext cx="164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1D7DFECF-835B-4109-A6EA-E4FCBDB558F8}"/>
                    </a:ext>
                  </a:extLst>
                </p14:cNvPr>
                <p14:cNvContentPartPr/>
                <p14:nvPr/>
              </p14:nvContentPartPr>
              <p14:xfrm>
                <a:off x="7522127" y="6062707"/>
                <a:ext cx="12240" cy="11916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1D7DFECF-835B-4109-A6EA-E4FCBDB558F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13487" y="6054067"/>
                  <a:ext cx="29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DB50FB72-84E1-4DB1-933C-8490EA022F3B}"/>
                    </a:ext>
                  </a:extLst>
                </p14:cNvPr>
                <p14:cNvContentPartPr/>
                <p14:nvPr/>
              </p14:nvContentPartPr>
              <p14:xfrm>
                <a:off x="7429607" y="6023467"/>
                <a:ext cx="159840" cy="5292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DB50FB72-84E1-4DB1-933C-8490EA022F3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20967" y="6014467"/>
                  <a:ext cx="1774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D01E36AC-B144-4A7C-8D4E-FFC09CA7CCD8}"/>
                    </a:ext>
                  </a:extLst>
                </p14:cNvPr>
                <p14:cNvContentPartPr/>
                <p14:nvPr/>
              </p14:nvContentPartPr>
              <p14:xfrm>
                <a:off x="7465607" y="6128587"/>
                <a:ext cx="106560" cy="1620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D01E36AC-B144-4A7C-8D4E-FFC09CA7CCD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456967" y="6119947"/>
                  <a:ext cx="124200" cy="3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96" name="Entrada de lápiz 95">
                <a:extLst>
                  <a:ext uri="{FF2B5EF4-FFF2-40B4-BE49-F238E27FC236}">
                    <a16:creationId xmlns:a16="http://schemas.microsoft.com/office/drawing/2014/main" id="{F67E1863-4BF4-4EEE-A3A4-2D450ACB3AE1}"/>
                  </a:ext>
                </a:extLst>
              </p14:cNvPr>
              <p14:cNvContentPartPr/>
              <p14:nvPr/>
            </p14:nvContentPartPr>
            <p14:xfrm>
              <a:off x="7789967" y="6208147"/>
              <a:ext cx="56880" cy="51480"/>
            </p14:xfrm>
          </p:contentPart>
        </mc:Choice>
        <mc:Fallback xmlns="">
          <p:pic>
            <p:nvPicPr>
              <p:cNvPr id="96" name="Entrada de lápiz 95">
                <a:extLst>
                  <a:ext uri="{FF2B5EF4-FFF2-40B4-BE49-F238E27FC236}">
                    <a16:creationId xmlns:a16="http://schemas.microsoft.com/office/drawing/2014/main" id="{F67E1863-4BF4-4EEE-A3A4-2D450ACB3AE1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7781327" y="6199147"/>
                <a:ext cx="74520" cy="6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upo 100">
            <a:extLst>
              <a:ext uri="{FF2B5EF4-FFF2-40B4-BE49-F238E27FC236}">
                <a16:creationId xmlns:a16="http://schemas.microsoft.com/office/drawing/2014/main" id="{28575296-58F3-4B73-9BD7-74B87A85A077}"/>
              </a:ext>
            </a:extLst>
          </p:cNvPr>
          <p:cNvGrpSpPr/>
          <p:nvPr/>
        </p:nvGrpSpPr>
        <p:grpSpPr>
          <a:xfrm>
            <a:off x="8092367" y="5906467"/>
            <a:ext cx="659880" cy="211320"/>
            <a:chOff x="8092367" y="5906467"/>
            <a:chExt cx="65988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E8C2665D-3C59-4EA0-B319-F824E1846E66}"/>
                    </a:ext>
                  </a:extLst>
                </p14:cNvPr>
                <p14:cNvContentPartPr/>
                <p14:nvPr/>
              </p14:nvContentPartPr>
              <p14:xfrm>
                <a:off x="8092367" y="5906467"/>
                <a:ext cx="219600" cy="17820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E8C2665D-3C59-4EA0-B319-F824E1846E6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083727" y="5897467"/>
                  <a:ext cx="237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D76ED3BC-2A6B-4108-91FB-246F8F21C80B}"/>
                    </a:ext>
                  </a:extLst>
                </p14:cNvPr>
                <p14:cNvContentPartPr/>
                <p14:nvPr/>
              </p14:nvContentPartPr>
              <p14:xfrm>
                <a:off x="8350127" y="6033187"/>
                <a:ext cx="103320" cy="7416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D76ED3BC-2A6B-4108-91FB-246F8F21C80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341127" y="6024187"/>
                  <a:ext cx="120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C2AC3F32-9EC0-4C21-9BC3-E57C24A678C9}"/>
                    </a:ext>
                  </a:extLst>
                </p14:cNvPr>
                <p14:cNvContentPartPr/>
                <p14:nvPr/>
              </p14:nvContentPartPr>
              <p14:xfrm>
                <a:off x="8611127" y="5996107"/>
                <a:ext cx="141120" cy="1404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C2AC3F32-9EC0-4C21-9BC3-E57C24A678C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602127" y="5987467"/>
                  <a:ext cx="1587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E3FD0619-1CBA-4C70-BD97-5BAEE1DF54FA}"/>
                    </a:ext>
                  </a:extLst>
                </p14:cNvPr>
                <p14:cNvContentPartPr/>
                <p14:nvPr/>
              </p14:nvContentPartPr>
              <p14:xfrm>
                <a:off x="8599607" y="6102667"/>
                <a:ext cx="80640" cy="1512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E3FD0619-1CBA-4C70-BD97-5BAEE1DF54F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590607" y="6093667"/>
                  <a:ext cx="9828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upo 112">
            <a:extLst>
              <a:ext uri="{FF2B5EF4-FFF2-40B4-BE49-F238E27FC236}">
                <a16:creationId xmlns:a16="http://schemas.microsoft.com/office/drawing/2014/main" id="{7F31AA38-0A2B-4887-8C36-58BF3487DFF2}"/>
              </a:ext>
            </a:extLst>
          </p:cNvPr>
          <p:cNvGrpSpPr/>
          <p:nvPr/>
        </p:nvGrpSpPr>
        <p:grpSpPr>
          <a:xfrm>
            <a:off x="8931167" y="5810707"/>
            <a:ext cx="318960" cy="195480"/>
            <a:chOff x="8931167" y="5810707"/>
            <a:chExt cx="31896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41D2BF4D-64C6-4659-8A41-FB5FEA7A779C}"/>
                    </a:ext>
                  </a:extLst>
                </p14:cNvPr>
                <p14:cNvContentPartPr/>
                <p14:nvPr/>
              </p14:nvContentPartPr>
              <p14:xfrm>
                <a:off x="8931167" y="5810707"/>
                <a:ext cx="228600" cy="19548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41D2BF4D-64C6-4659-8A41-FB5FEA7A779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922527" y="5801707"/>
                  <a:ext cx="2462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81FF49B4-9D68-4CAD-9CE3-E9620177397A}"/>
                    </a:ext>
                  </a:extLst>
                </p14:cNvPr>
                <p14:cNvContentPartPr/>
                <p14:nvPr/>
              </p14:nvContentPartPr>
              <p14:xfrm>
                <a:off x="9197927" y="5893147"/>
                <a:ext cx="28440" cy="10188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81FF49B4-9D68-4CAD-9CE3-E9620177397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188927" y="5884147"/>
                  <a:ext cx="46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688473B1-CDEE-467D-BD66-0BD7D2203A5D}"/>
                    </a:ext>
                  </a:extLst>
                </p14:cNvPr>
                <p14:cNvContentPartPr/>
                <p14:nvPr/>
              </p14:nvContentPartPr>
              <p14:xfrm>
                <a:off x="9201167" y="5861827"/>
                <a:ext cx="48960" cy="5688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688473B1-CDEE-467D-BD66-0BD7D2203A5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192527" y="5853187"/>
                  <a:ext cx="6660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4BC21235-2F96-4910-858D-A6D4C1B250D5}"/>
              </a:ext>
            </a:extLst>
          </p:cNvPr>
          <p:cNvGrpSpPr/>
          <p:nvPr/>
        </p:nvGrpSpPr>
        <p:grpSpPr>
          <a:xfrm>
            <a:off x="8925767" y="6096547"/>
            <a:ext cx="561960" cy="245520"/>
            <a:chOff x="8925767" y="6096547"/>
            <a:chExt cx="561960" cy="2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172C0D79-D6B3-41A3-B1AE-930DCEBC07A6}"/>
                    </a:ext>
                  </a:extLst>
                </p14:cNvPr>
                <p14:cNvContentPartPr/>
                <p14:nvPr/>
              </p14:nvContentPartPr>
              <p14:xfrm>
                <a:off x="8925767" y="6096547"/>
                <a:ext cx="353880" cy="504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172C0D79-D6B3-41A3-B1AE-930DCEBC07A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916767" y="6087907"/>
                  <a:ext cx="3715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7444A121-D8A1-452A-9EA4-ED455A07AEEC}"/>
                    </a:ext>
                  </a:extLst>
                </p14:cNvPr>
                <p14:cNvContentPartPr/>
                <p14:nvPr/>
              </p14:nvContentPartPr>
              <p14:xfrm>
                <a:off x="9015767" y="6171787"/>
                <a:ext cx="150120" cy="17028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7444A121-D8A1-452A-9EA4-ED455A07AEE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007127" y="6163147"/>
                  <a:ext cx="167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54521CF4-048E-4802-8E61-9081BFA4B436}"/>
                    </a:ext>
                  </a:extLst>
                </p14:cNvPr>
                <p14:cNvContentPartPr/>
                <p14:nvPr/>
              </p14:nvContentPartPr>
              <p14:xfrm>
                <a:off x="9417887" y="6104827"/>
                <a:ext cx="69840" cy="1260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54521CF4-048E-4802-8E61-9081BFA4B43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409247" y="6095827"/>
                  <a:ext cx="8748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11" name="Entrada de lápiz 110">
                <a:extLst>
                  <a:ext uri="{FF2B5EF4-FFF2-40B4-BE49-F238E27FC236}">
                    <a16:creationId xmlns:a16="http://schemas.microsoft.com/office/drawing/2014/main" id="{FF04E613-336D-4080-ACFD-8A4EA0F8EFE2}"/>
                  </a:ext>
                </a:extLst>
              </p14:cNvPr>
              <p14:cNvContentPartPr/>
              <p14:nvPr/>
            </p14:nvContentPartPr>
            <p14:xfrm>
              <a:off x="9672767" y="5979907"/>
              <a:ext cx="143280" cy="197280"/>
            </p14:xfrm>
          </p:contentPart>
        </mc:Choice>
        <mc:Fallback xmlns="">
          <p:pic>
            <p:nvPicPr>
              <p:cNvPr id="111" name="Entrada de lápiz 110">
                <a:extLst>
                  <a:ext uri="{FF2B5EF4-FFF2-40B4-BE49-F238E27FC236}">
                    <a16:creationId xmlns:a16="http://schemas.microsoft.com/office/drawing/2014/main" id="{FF04E613-336D-4080-ACFD-8A4EA0F8EFE2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9663767" y="5970907"/>
                <a:ext cx="160920" cy="21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upo 116">
            <a:extLst>
              <a:ext uri="{FF2B5EF4-FFF2-40B4-BE49-F238E27FC236}">
                <a16:creationId xmlns:a16="http://schemas.microsoft.com/office/drawing/2014/main" id="{51891292-05D1-4BCE-BC47-C10A5795A6E3}"/>
              </a:ext>
            </a:extLst>
          </p:cNvPr>
          <p:cNvGrpSpPr/>
          <p:nvPr/>
        </p:nvGrpSpPr>
        <p:grpSpPr>
          <a:xfrm>
            <a:off x="5358887" y="6538267"/>
            <a:ext cx="154800" cy="154800"/>
            <a:chOff x="5358887" y="6538267"/>
            <a:chExt cx="154800" cy="1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3B78B65E-54FB-4A7A-9BE4-DB5AF3D8E00F}"/>
                    </a:ext>
                  </a:extLst>
                </p14:cNvPr>
                <p14:cNvContentPartPr/>
                <p14:nvPr/>
              </p14:nvContentPartPr>
              <p14:xfrm>
                <a:off x="5392727" y="6538267"/>
                <a:ext cx="98280" cy="12852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3B78B65E-54FB-4A7A-9BE4-DB5AF3D8E00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384087" y="6529267"/>
                  <a:ext cx="115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2D6EFF0C-BCF2-428F-9A5C-1450687AC79A}"/>
                    </a:ext>
                  </a:extLst>
                </p14:cNvPr>
                <p14:cNvContentPartPr/>
                <p14:nvPr/>
              </p14:nvContentPartPr>
              <p14:xfrm>
                <a:off x="5368967" y="6541867"/>
                <a:ext cx="103320" cy="15120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2D6EFF0C-BCF2-428F-9A5C-1450687AC79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60327" y="6532867"/>
                  <a:ext cx="1209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6F92A483-BDD8-43C3-9904-44FCB66E1D63}"/>
                    </a:ext>
                  </a:extLst>
                </p14:cNvPr>
                <p14:cNvContentPartPr/>
                <p14:nvPr/>
              </p14:nvContentPartPr>
              <p14:xfrm>
                <a:off x="5358887" y="6634387"/>
                <a:ext cx="154800" cy="1908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6F92A483-BDD8-43C3-9904-44FCB66E1D6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349887" y="6625387"/>
                  <a:ext cx="17244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9A16E6F2-8E9F-4550-AE0E-601897128AA4}"/>
              </a:ext>
            </a:extLst>
          </p:cNvPr>
          <p:cNvGrpSpPr/>
          <p:nvPr/>
        </p:nvGrpSpPr>
        <p:grpSpPr>
          <a:xfrm>
            <a:off x="5700887" y="6479227"/>
            <a:ext cx="2076480" cy="244440"/>
            <a:chOff x="5700887" y="6479227"/>
            <a:chExt cx="207648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8A5CFCFA-44D5-4406-B0FD-C03C60E7C4AF}"/>
                    </a:ext>
                  </a:extLst>
                </p14:cNvPr>
                <p14:cNvContentPartPr/>
                <p14:nvPr/>
              </p14:nvContentPartPr>
              <p14:xfrm>
                <a:off x="5773247" y="6545107"/>
                <a:ext cx="20520" cy="8928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8A5CFCFA-44D5-4406-B0FD-C03C60E7C4A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764607" y="6536107"/>
                  <a:ext cx="381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2E44F72D-F3A7-435A-9C21-BE6408DAB752}"/>
                    </a:ext>
                  </a:extLst>
                </p14:cNvPr>
                <p14:cNvContentPartPr/>
                <p14:nvPr/>
              </p14:nvContentPartPr>
              <p14:xfrm>
                <a:off x="5700887" y="6513067"/>
                <a:ext cx="219600" cy="17460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2E44F72D-F3A7-435A-9C21-BE6408DAB75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692247" y="6504427"/>
                  <a:ext cx="237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E85A2164-B653-42E2-9D04-3B41D30A8376}"/>
                    </a:ext>
                  </a:extLst>
                </p14:cNvPr>
                <p14:cNvContentPartPr/>
                <p14:nvPr/>
              </p14:nvContentPartPr>
              <p14:xfrm>
                <a:off x="6055847" y="6663547"/>
                <a:ext cx="5400" cy="6012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E85A2164-B653-42E2-9D04-3B41D30A837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047207" y="6654547"/>
                  <a:ext cx="23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6F17B8DE-9C4A-476C-96D0-D41319F8BF30}"/>
                    </a:ext>
                  </a:extLst>
                </p14:cNvPr>
                <p14:cNvContentPartPr/>
                <p14:nvPr/>
              </p14:nvContentPartPr>
              <p14:xfrm>
                <a:off x="6166007" y="6539707"/>
                <a:ext cx="120600" cy="12564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6F17B8DE-9C4A-476C-96D0-D41319F8BF3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157007" y="6530707"/>
                  <a:ext cx="1382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F682D4EA-4463-4FBF-A976-24B343E71B63}"/>
                    </a:ext>
                  </a:extLst>
                </p14:cNvPr>
                <p14:cNvContentPartPr/>
                <p14:nvPr/>
              </p14:nvContentPartPr>
              <p14:xfrm>
                <a:off x="6331247" y="6505507"/>
                <a:ext cx="188280" cy="10260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F682D4EA-4463-4FBF-A976-24B343E71B6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322607" y="6496507"/>
                  <a:ext cx="2059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1CFD6841-BA3D-4A29-B1BC-F83A7F5BF274}"/>
                    </a:ext>
                  </a:extLst>
                </p14:cNvPr>
                <p14:cNvContentPartPr/>
                <p14:nvPr/>
              </p14:nvContentPartPr>
              <p14:xfrm>
                <a:off x="6592607" y="6569227"/>
                <a:ext cx="27360" cy="9972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1CFD6841-BA3D-4A29-B1BC-F83A7F5BF27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583607" y="6560227"/>
                  <a:ext cx="45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FFEFCB04-0ADB-4695-90B9-39E7893135CD}"/>
                    </a:ext>
                  </a:extLst>
                </p14:cNvPr>
                <p14:cNvContentPartPr/>
                <p14:nvPr/>
              </p14:nvContentPartPr>
              <p14:xfrm>
                <a:off x="6852527" y="6493987"/>
                <a:ext cx="13320" cy="11844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FFEFCB04-0ADB-4695-90B9-39E7893135C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843887" y="6484987"/>
                  <a:ext cx="30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891618D3-E72D-463B-829B-708DDFDFAA40}"/>
                    </a:ext>
                  </a:extLst>
                </p14:cNvPr>
                <p14:cNvContentPartPr/>
                <p14:nvPr/>
              </p14:nvContentPartPr>
              <p14:xfrm>
                <a:off x="6732647" y="6479227"/>
                <a:ext cx="179280" cy="15588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891618D3-E72D-463B-829B-708DDFDFAA4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724007" y="6470587"/>
                  <a:ext cx="196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65B69CD7-6203-40E9-8CFD-3153885833C6}"/>
                    </a:ext>
                  </a:extLst>
                </p14:cNvPr>
                <p14:cNvContentPartPr/>
                <p14:nvPr/>
              </p14:nvContentPartPr>
              <p14:xfrm>
                <a:off x="6905087" y="6588307"/>
                <a:ext cx="160920" cy="10800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65B69CD7-6203-40E9-8CFD-3153885833C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896087" y="6579307"/>
                  <a:ext cx="178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BD53433D-B8A0-4634-B43B-4992A5ABD61D}"/>
                    </a:ext>
                  </a:extLst>
                </p14:cNvPr>
                <p14:cNvContentPartPr/>
                <p14:nvPr/>
              </p14:nvContentPartPr>
              <p14:xfrm>
                <a:off x="7211087" y="6533587"/>
                <a:ext cx="160200" cy="11664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BD53433D-B8A0-4634-B43B-4992A5ABD61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202087" y="6524587"/>
                  <a:ext cx="1778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0308F992-A9BF-4885-85B8-66EC39161ACB}"/>
                    </a:ext>
                  </a:extLst>
                </p14:cNvPr>
                <p14:cNvContentPartPr/>
                <p14:nvPr/>
              </p14:nvContentPartPr>
              <p14:xfrm>
                <a:off x="7441487" y="6528547"/>
                <a:ext cx="30960" cy="11232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0308F992-A9BF-4885-85B8-66EC39161AC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432847" y="6519547"/>
                  <a:ext cx="486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6540E60A-778E-48A7-8FD3-3FE693BCDBDB}"/>
                    </a:ext>
                  </a:extLst>
                </p14:cNvPr>
                <p14:cNvContentPartPr/>
                <p14:nvPr/>
              </p14:nvContentPartPr>
              <p14:xfrm>
                <a:off x="7371647" y="6503347"/>
                <a:ext cx="165960" cy="5580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6540E60A-778E-48A7-8FD3-3FE693BCDBD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362647" y="6494707"/>
                  <a:ext cx="1836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4AAD88FB-7513-40AF-AA8E-639A89FF65C5}"/>
                    </a:ext>
                  </a:extLst>
                </p14:cNvPr>
                <p14:cNvContentPartPr/>
                <p14:nvPr/>
              </p14:nvContentPartPr>
              <p14:xfrm>
                <a:off x="7384247" y="6587587"/>
                <a:ext cx="142560" cy="1728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4AAD88FB-7513-40AF-AA8E-639A89FF65C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375247" y="6578587"/>
                  <a:ext cx="160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B3397330-EAF7-4924-A374-24DD1EC994CF}"/>
                    </a:ext>
                  </a:extLst>
                </p14:cNvPr>
                <p14:cNvContentPartPr/>
                <p14:nvPr/>
              </p14:nvContentPartPr>
              <p14:xfrm>
                <a:off x="7579727" y="6532147"/>
                <a:ext cx="6840" cy="9684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B3397330-EAF7-4924-A374-24DD1EC994C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571087" y="6523507"/>
                  <a:ext cx="244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D7D92D66-2D62-4214-8417-3518733512C0}"/>
                    </a:ext>
                  </a:extLst>
                </p14:cNvPr>
                <p14:cNvContentPartPr/>
                <p14:nvPr/>
              </p14:nvContentPartPr>
              <p14:xfrm>
                <a:off x="7475327" y="6513427"/>
                <a:ext cx="164520" cy="10584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D7D92D66-2D62-4214-8417-3518733512C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466687" y="6504427"/>
                  <a:ext cx="1821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3ADED150-4616-4A90-A5F1-7D374A8BFC5C}"/>
                    </a:ext>
                  </a:extLst>
                </p14:cNvPr>
                <p14:cNvContentPartPr/>
                <p14:nvPr/>
              </p14:nvContentPartPr>
              <p14:xfrm>
                <a:off x="7702847" y="6660307"/>
                <a:ext cx="74520" cy="5724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3ADED150-4616-4A90-A5F1-7D374A8BFC5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694207" y="6651667"/>
                  <a:ext cx="921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upo 162">
            <a:extLst>
              <a:ext uri="{FF2B5EF4-FFF2-40B4-BE49-F238E27FC236}">
                <a16:creationId xmlns:a16="http://schemas.microsoft.com/office/drawing/2014/main" id="{4ED427A7-4084-4678-954E-A40AB583B397}"/>
              </a:ext>
            </a:extLst>
          </p:cNvPr>
          <p:cNvGrpSpPr/>
          <p:nvPr/>
        </p:nvGrpSpPr>
        <p:grpSpPr>
          <a:xfrm>
            <a:off x="8021087" y="6475627"/>
            <a:ext cx="1265040" cy="364320"/>
            <a:chOff x="8021087" y="6475627"/>
            <a:chExt cx="126504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646003A0-3ABA-4B7B-9910-1729AFA792D8}"/>
                    </a:ext>
                  </a:extLst>
                </p14:cNvPr>
                <p14:cNvContentPartPr/>
                <p14:nvPr/>
              </p14:nvContentPartPr>
              <p14:xfrm>
                <a:off x="8021087" y="6495067"/>
                <a:ext cx="191520" cy="14544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646003A0-3ABA-4B7B-9910-1729AFA792D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012447" y="6486067"/>
                  <a:ext cx="209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AD544146-698B-43D7-95E9-E933F5D18C6C}"/>
                    </a:ext>
                  </a:extLst>
                </p14:cNvPr>
                <p14:cNvContentPartPr/>
                <p14:nvPr/>
              </p14:nvContentPartPr>
              <p14:xfrm>
                <a:off x="8251487" y="6553027"/>
                <a:ext cx="113400" cy="7632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AD544146-698B-43D7-95E9-E933F5D18C6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242487" y="6544027"/>
                  <a:ext cx="131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138C91BC-0BD1-4C2D-BAA7-050967A48567}"/>
                    </a:ext>
                  </a:extLst>
                </p14:cNvPr>
                <p14:cNvContentPartPr/>
                <p14:nvPr/>
              </p14:nvContentPartPr>
              <p14:xfrm>
                <a:off x="8527607" y="6540067"/>
                <a:ext cx="125640" cy="1044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138C91BC-0BD1-4C2D-BAA7-050967A4856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518607" y="6531067"/>
                  <a:ext cx="1432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8217AC4B-0FC1-4418-93F8-B97545E4CC32}"/>
                    </a:ext>
                  </a:extLst>
                </p14:cNvPr>
                <p14:cNvContentPartPr/>
                <p14:nvPr/>
              </p14:nvContentPartPr>
              <p14:xfrm>
                <a:off x="8554247" y="6615667"/>
                <a:ext cx="55080" cy="1008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8217AC4B-0FC1-4418-93F8-B97545E4CC3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545247" y="6607027"/>
                  <a:ext cx="72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F3326B4E-01F7-4D65-B103-6AAEE09F769A}"/>
                    </a:ext>
                  </a:extLst>
                </p14:cNvPr>
                <p14:cNvContentPartPr/>
                <p14:nvPr/>
              </p14:nvContentPartPr>
              <p14:xfrm>
                <a:off x="8825687" y="6475627"/>
                <a:ext cx="128160" cy="8928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F3326B4E-01F7-4D65-B103-6AAEE09F769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817047" y="6466627"/>
                  <a:ext cx="145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AE598C1C-21A0-41C5-AEF4-EF0F5A668804}"/>
                    </a:ext>
                  </a:extLst>
                </p14:cNvPr>
                <p14:cNvContentPartPr/>
                <p14:nvPr/>
              </p14:nvContentPartPr>
              <p14:xfrm>
                <a:off x="9020447" y="6507307"/>
                <a:ext cx="34560" cy="6444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AE598C1C-21A0-41C5-AEF4-EF0F5A66880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011447" y="6498307"/>
                  <a:ext cx="522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152FD818-69FB-48FD-8C42-5EE6B8508A3D}"/>
                    </a:ext>
                  </a:extLst>
                </p14:cNvPr>
                <p14:cNvContentPartPr/>
                <p14:nvPr/>
              </p14:nvContentPartPr>
              <p14:xfrm>
                <a:off x="9007847" y="6475627"/>
                <a:ext cx="39600" cy="4032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152FD818-69FB-48FD-8C42-5EE6B8508A3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999207" y="6466987"/>
                  <a:ext cx="572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154EAC7A-16AC-4635-83BC-655C26BE36D4}"/>
                    </a:ext>
                  </a:extLst>
                </p14:cNvPr>
                <p14:cNvContentPartPr/>
                <p14:nvPr/>
              </p14:nvContentPartPr>
              <p14:xfrm>
                <a:off x="8771327" y="6637627"/>
                <a:ext cx="514800" cy="3312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154EAC7A-16AC-4635-83BC-655C26BE36D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762327" y="6628987"/>
                  <a:ext cx="532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CDBB9D06-4ADA-4AB4-9432-D4493D48C197}"/>
                    </a:ext>
                  </a:extLst>
                </p14:cNvPr>
                <p14:cNvContentPartPr/>
                <p14:nvPr/>
              </p14:nvContentPartPr>
              <p14:xfrm>
                <a:off x="8766287" y="6736267"/>
                <a:ext cx="70920" cy="9216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CDBB9D06-4ADA-4AB4-9432-D4493D48C19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757287" y="6727267"/>
                  <a:ext cx="885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7C2DD4B5-223E-462D-8984-8E3E3D74FAF0}"/>
                    </a:ext>
                  </a:extLst>
                </p14:cNvPr>
                <p14:cNvContentPartPr/>
                <p14:nvPr/>
              </p14:nvContentPartPr>
              <p14:xfrm>
                <a:off x="8876447" y="6764347"/>
                <a:ext cx="93600" cy="6696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7C2DD4B5-223E-462D-8984-8E3E3D74FAF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867807" y="6755347"/>
                  <a:ext cx="1112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4F9CE5C8-7F84-4B24-85E6-B843887140AE}"/>
                    </a:ext>
                  </a:extLst>
                </p14:cNvPr>
                <p14:cNvContentPartPr/>
                <p14:nvPr/>
              </p14:nvContentPartPr>
              <p14:xfrm>
                <a:off x="9010367" y="6765067"/>
                <a:ext cx="86400" cy="7488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4F9CE5C8-7F84-4B24-85E6-B843887140A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001727" y="6756427"/>
                  <a:ext cx="1040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F51CA6DF-9956-4DB6-9FFD-A51DA964AB89}"/>
                    </a:ext>
                  </a:extLst>
                </p14:cNvPr>
                <p14:cNvContentPartPr/>
                <p14:nvPr/>
              </p14:nvContentPartPr>
              <p14:xfrm>
                <a:off x="9178127" y="6751496"/>
                <a:ext cx="24480" cy="7164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F51CA6DF-9956-4DB6-9FFD-A51DA964AB8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169487" y="6742496"/>
                  <a:ext cx="4212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upo 161">
            <a:extLst>
              <a:ext uri="{FF2B5EF4-FFF2-40B4-BE49-F238E27FC236}">
                <a16:creationId xmlns:a16="http://schemas.microsoft.com/office/drawing/2014/main" id="{FC1AC268-C387-487F-9674-F114FF0738E4}"/>
              </a:ext>
            </a:extLst>
          </p:cNvPr>
          <p:cNvGrpSpPr/>
          <p:nvPr/>
        </p:nvGrpSpPr>
        <p:grpSpPr>
          <a:xfrm>
            <a:off x="9469367" y="6456296"/>
            <a:ext cx="980280" cy="198720"/>
            <a:chOff x="9469367" y="6456296"/>
            <a:chExt cx="98028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2DFDAF0A-6DD9-4CFF-BBFA-52BE092F7E6F}"/>
                    </a:ext>
                  </a:extLst>
                </p14:cNvPr>
                <p14:cNvContentPartPr/>
                <p14:nvPr/>
              </p14:nvContentPartPr>
              <p14:xfrm>
                <a:off x="9505007" y="6560336"/>
                <a:ext cx="12960" cy="9468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2DFDAF0A-6DD9-4CFF-BBFA-52BE092F7E6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496367" y="6551336"/>
                  <a:ext cx="30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BAE21DC1-FE6B-4A1D-8EEE-4CFFB88CF390}"/>
                    </a:ext>
                  </a:extLst>
                </p14:cNvPr>
                <p14:cNvContentPartPr/>
                <p14:nvPr/>
              </p14:nvContentPartPr>
              <p14:xfrm>
                <a:off x="9469367" y="6618656"/>
                <a:ext cx="91440" cy="1800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BAE21DC1-FE6B-4A1D-8EEE-4CFFB88CF39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460367" y="6609656"/>
                  <a:ext cx="1090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9B877A73-FA2F-4572-AEC6-C3A81191E0BB}"/>
                    </a:ext>
                  </a:extLst>
                </p14:cNvPr>
                <p14:cNvContentPartPr/>
                <p14:nvPr/>
              </p14:nvContentPartPr>
              <p14:xfrm>
                <a:off x="9794447" y="6456296"/>
                <a:ext cx="118080" cy="10440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9B877A73-FA2F-4572-AEC6-C3A81191E0B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785807" y="6447296"/>
                  <a:ext cx="135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3F9D30B2-6380-4490-B8A1-BE1ADF7B638C}"/>
                    </a:ext>
                  </a:extLst>
                </p14:cNvPr>
                <p14:cNvContentPartPr/>
                <p14:nvPr/>
              </p14:nvContentPartPr>
              <p14:xfrm>
                <a:off x="9919727" y="6467096"/>
                <a:ext cx="152280" cy="8856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3F9D30B2-6380-4490-B8A1-BE1ADF7B638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910727" y="6458456"/>
                  <a:ext cx="169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F21E6476-E82A-4F67-8593-C23A1470B460}"/>
                    </a:ext>
                  </a:extLst>
                </p14:cNvPr>
                <p14:cNvContentPartPr/>
                <p14:nvPr/>
              </p14:nvContentPartPr>
              <p14:xfrm>
                <a:off x="10064087" y="6484016"/>
                <a:ext cx="97920" cy="7200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F21E6476-E82A-4F67-8593-C23A1470B46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055447" y="6475376"/>
                  <a:ext cx="1155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33C31ACC-B379-4AA1-99A0-7C70EC3C63E3}"/>
                    </a:ext>
                  </a:extLst>
                </p14:cNvPr>
                <p14:cNvContentPartPr/>
                <p14:nvPr/>
              </p14:nvContentPartPr>
              <p14:xfrm>
                <a:off x="10177487" y="6483296"/>
                <a:ext cx="116280" cy="8496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33C31ACC-B379-4AA1-99A0-7C70EC3C63E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168847" y="6474656"/>
                  <a:ext cx="133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37268A80-730F-44EA-83B3-3BFB8B68A494}"/>
                    </a:ext>
                  </a:extLst>
                </p14:cNvPr>
                <p14:cNvContentPartPr/>
                <p14:nvPr/>
              </p14:nvContentPartPr>
              <p14:xfrm>
                <a:off x="9682847" y="6608216"/>
                <a:ext cx="766800" cy="3060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37268A80-730F-44EA-83B3-3BFB8B68A49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674207" y="6599216"/>
                  <a:ext cx="78444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upo 160">
            <a:extLst>
              <a:ext uri="{FF2B5EF4-FFF2-40B4-BE49-F238E27FC236}">
                <a16:creationId xmlns:a16="http://schemas.microsoft.com/office/drawing/2014/main" id="{9EE9F681-3398-4B75-8AA9-E5288A0F3D6F}"/>
              </a:ext>
            </a:extLst>
          </p:cNvPr>
          <p:cNvGrpSpPr/>
          <p:nvPr/>
        </p:nvGrpSpPr>
        <p:grpSpPr>
          <a:xfrm>
            <a:off x="9708407" y="6737816"/>
            <a:ext cx="667080" cy="103680"/>
            <a:chOff x="9708407" y="6737816"/>
            <a:chExt cx="667080" cy="10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9C35C106-1CFE-487F-952D-09C2840E62B2}"/>
                    </a:ext>
                  </a:extLst>
                </p14:cNvPr>
                <p14:cNvContentPartPr/>
                <p14:nvPr/>
              </p14:nvContentPartPr>
              <p14:xfrm>
                <a:off x="9708407" y="6741056"/>
                <a:ext cx="150480" cy="8604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9C35C106-1CFE-487F-952D-09C2840E62B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699767" y="6732416"/>
                  <a:ext cx="1681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1AD72133-FD15-4720-B120-B07B04BF22D2}"/>
                    </a:ext>
                  </a:extLst>
                </p14:cNvPr>
                <p14:cNvContentPartPr/>
                <p14:nvPr/>
              </p14:nvContentPartPr>
              <p14:xfrm>
                <a:off x="9871847" y="6751496"/>
                <a:ext cx="125640" cy="7272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1AD72133-FD15-4720-B120-B07B04BF22D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862847" y="6742496"/>
                  <a:ext cx="143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912FC13C-3D50-4D29-8885-0575DB8B4AC6}"/>
                    </a:ext>
                  </a:extLst>
                </p14:cNvPr>
                <p14:cNvContentPartPr/>
                <p14:nvPr/>
              </p14:nvContentPartPr>
              <p14:xfrm>
                <a:off x="10045007" y="6750056"/>
                <a:ext cx="178560" cy="8568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912FC13C-3D50-4D29-8885-0575DB8B4AC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036367" y="6741056"/>
                  <a:ext cx="1962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10BB7EF5-A7AB-44EA-8EA7-5F9750ECD5EC}"/>
                    </a:ext>
                  </a:extLst>
                </p14:cNvPr>
                <p14:cNvContentPartPr/>
                <p14:nvPr/>
              </p14:nvContentPartPr>
              <p14:xfrm>
                <a:off x="10366487" y="6737816"/>
                <a:ext cx="9000" cy="10368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10BB7EF5-A7AB-44EA-8EA7-5F9750ECD5E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357487" y="6729176"/>
                  <a:ext cx="2664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upo 165">
            <a:extLst>
              <a:ext uri="{FF2B5EF4-FFF2-40B4-BE49-F238E27FC236}">
                <a16:creationId xmlns:a16="http://schemas.microsoft.com/office/drawing/2014/main" id="{6A97F6AF-F3CF-480E-B172-FE73A7A2BB14}"/>
              </a:ext>
            </a:extLst>
          </p:cNvPr>
          <p:cNvGrpSpPr/>
          <p:nvPr/>
        </p:nvGrpSpPr>
        <p:grpSpPr>
          <a:xfrm>
            <a:off x="7100927" y="6025376"/>
            <a:ext cx="398160" cy="172800"/>
            <a:chOff x="7100927" y="6025376"/>
            <a:chExt cx="398160" cy="17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7BB5F993-7BEE-4B2E-9A52-C340BA296587}"/>
                    </a:ext>
                  </a:extLst>
                </p14:cNvPr>
                <p14:cNvContentPartPr/>
                <p14:nvPr/>
              </p14:nvContentPartPr>
              <p14:xfrm>
                <a:off x="7100927" y="6068576"/>
                <a:ext cx="151560" cy="12960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7BB5F993-7BEE-4B2E-9A52-C340BA29658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092287" y="6059936"/>
                  <a:ext cx="169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CA2C1264-1A91-4026-91DC-8D5DA1B64A3B}"/>
                    </a:ext>
                  </a:extLst>
                </p14:cNvPr>
                <p14:cNvContentPartPr/>
                <p14:nvPr/>
              </p14:nvContentPartPr>
              <p14:xfrm>
                <a:off x="7247807" y="6025376"/>
                <a:ext cx="251280" cy="13932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CA2C1264-1A91-4026-91DC-8D5DA1B64A3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239167" y="6016736"/>
                  <a:ext cx="26892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upo 173">
            <a:extLst>
              <a:ext uri="{FF2B5EF4-FFF2-40B4-BE49-F238E27FC236}">
                <a16:creationId xmlns:a16="http://schemas.microsoft.com/office/drawing/2014/main" id="{E105F6AC-D724-4C1C-818E-D9CC76374228}"/>
              </a:ext>
            </a:extLst>
          </p:cNvPr>
          <p:cNvGrpSpPr/>
          <p:nvPr/>
        </p:nvGrpSpPr>
        <p:grpSpPr>
          <a:xfrm>
            <a:off x="4540247" y="2455616"/>
            <a:ext cx="141120" cy="124560"/>
            <a:chOff x="4540247" y="2455616"/>
            <a:chExt cx="141120" cy="12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4A2473D7-BBA2-43AC-80C3-220BA0E97C5F}"/>
                    </a:ext>
                  </a:extLst>
                </p14:cNvPr>
                <p14:cNvContentPartPr/>
                <p14:nvPr/>
              </p14:nvContentPartPr>
              <p14:xfrm>
                <a:off x="4612607" y="2481176"/>
                <a:ext cx="59400" cy="8676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4A2473D7-BBA2-43AC-80C3-220BA0E97C5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603967" y="2472176"/>
                  <a:ext cx="770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5651ACBD-F949-4F79-916B-76CD99E9773C}"/>
                    </a:ext>
                  </a:extLst>
                </p14:cNvPr>
                <p14:cNvContentPartPr/>
                <p14:nvPr/>
              </p14:nvContentPartPr>
              <p14:xfrm>
                <a:off x="4562207" y="2455616"/>
                <a:ext cx="83880" cy="12456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5651ACBD-F949-4F79-916B-76CD99E9773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553567" y="2446976"/>
                  <a:ext cx="1015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01E3D173-F0A4-46D3-8621-639460E78839}"/>
                    </a:ext>
                  </a:extLst>
                </p14:cNvPr>
                <p14:cNvContentPartPr/>
                <p14:nvPr/>
              </p14:nvContentPartPr>
              <p14:xfrm>
                <a:off x="4540247" y="2551736"/>
                <a:ext cx="141120" cy="1044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01E3D173-F0A4-46D3-8621-639460E7883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531607" y="2542736"/>
                  <a:ext cx="15876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upo 172">
            <a:extLst>
              <a:ext uri="{FF2B5EF4-FFF2-40B4-BE49-F238E27FC236}">
                <a16:creationId xmlns:a16="http://schemas.microsoft.com/office/drawing/2014/main" id="{399D562F-A4B7-4AFB-805C-4C5E3A07F505}"/>
              </a:ext>
            </a:extLst>
          </p:cNvPr>
          <p:cNvGrpSpPr/>
          <p:nvPr/>
        </p:nvGrpSpPr>
        <p:grpSpPr>
          <a:xfrm>
            <a:off x="8401247" y="2508536"/>
            <a:ext cx="185040" cy="107280"/>
            <a:chOff x="8401247" y="2508536"/>
            <a:chExt cx="185040" cy="1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5F91785C-718E-44C0-B04F-3ACC40091222}"/>
                    </a:ext>
                  </a:extLst>
                </p14:cNvPr>
                <p14:cNvContentPartPr/>
                <p14:nvPr/>
              </p14:nvContentPartPr>
              <p14:xfrm>
                <a:off x="8486567" y="2514656"/>
                <a:ext cx="73440" cy="7884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5F91785C-718E-44C0-B04F-3ACC4009122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477567" y="2505656"/>
                  <a:ext cx="910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914B876F-CEDB-4624-AE56-CD0F5F445277}"/>
                    </a:ext>
                  </a:extLst>
                </p14:cNvPr>
                <p14:cNvContentPartPr/>
                <p14:nvPr/>
              </p14:nvContentPartPr>
              <p14:xfrm>
                <a:off x="8459567" y="2508536"/>
                <a:ext cx="56880" cy="10728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914B876F-CEDB-4624-AE56-CD0F5F44527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450567" y="2499896"/>
                  <a:ext cx="745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78A63A65-9A65-4B93-9F8A-64C5D1FC60DE}"/>
                    </a:ext>
                  </a:extLst>
                </p14:cNvPr>
                <p14:cNvContentPartPr/>
                <p14:nvPr/>
              </p14:nvContentPartPr>
              <p14:xfrm>
                <a:off x="8401247" y="2572976"/>
                <a:ext cx="185040" cy="2340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78A63A65-9A65-4B93-9F8A-64C5D1FC60D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392607" y="2563976"/>
                  <a:ext cx="20268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upo 185">
            <a:extLst>
              <a:ext uri="{FF2B5EF4-FFF2-40B4-BE49-F238E27FC236}">
                <a16:creationId xmlns:a16="http://schemas.microsoft.com/office/drawing/2014/main" id="{5D6BF635-0826-424A-9EB6-0D64DCA2A343}"/>
              </a:ext>
            </a:extLst>
          </p:cNvPr>
          <p:cNvGrpSpPr/>
          <p:nvPr/>
        </p:nvGrpSpPr>
        <p:grpSpPr>
          <a:xfrm>
            <a:off x="5289767" y="991136"/>
            <a:ext cx="1066680" cy="358920"/>
            <a:chOff x="5289767" y="991136"/>
            <a:chExt cx="1066680" cy="35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30A4DA81-416C-4FA0-A99B-266C4E4588CD}"/>
                    </a:ext>
                  </a:extLst>
                </p14:cNvPr>
                <p14:cNvContentPartPr/>
                <p14:nvPr/>
              </p14:nvContentPartPr>
              <p14:xfrm>
                <a:off x="5289767" y="1279856"/>
                <a:ext cx="175680" cy="7020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30A4DA81-416C-4FA0-A99B-266C4E4588C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280767" y="1270856"/>
                  <a:ext cx="1933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D7C3D21C-60CA-4E06-A22F-AFA0C3F3E852}"/>
                    </a:ext>
                  </a:extLst>
                </p14:cNvPr>
                <p14:cNvContentPartPr/>
                <p14:nvPr/>
              </p14:nvContentPartPr>
              <p14:xfrm>
                <a:off x="5448527" y="1187696"/>
                <a:ext cx="88560" cy="13248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D7C3D21C-60CA-4E06-A22F-AFA0C3F3E85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439887" y="1179056"/>
                  <a:ext cx="1062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D77B4363-52F1-416D-BDEE-001A7D323EDD}"/>
                    </a:ext>
                  </a:extLst>
                </p14:cNvPr>
                <p14:cNvContentPartPr/>
                <p14:nvPr/>
              </p14:nvContentPartPr>
              <p14:xfrm>
                <a:off x="5649047" y="1042256"/>
                <a:ext cx="143280" cy="20736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D77B4363-52F1-416D-BDEE-001A7D323ED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640047" y="1033256"/>
                  <a:ext cx="1609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1D0C2E46-C8E7-4941-88BB-B04D5E33663C}"/>
                    </a:ext>
                  </a:extLst>
                </p14:cNvPr>
                <p14:cNvContentPartPr/>
                <p14:nvPr/>
              </p14:nvContentPartPr>
              <p14:xfrm>
                <a:off x="5861807" y="1132256"/>
                <a:ext cx="52920" cy="11304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1D0C2E46-C8E7-4941-88BB-B04D5E33663C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853167" y="1123256"/>
                  <a:ext cx="70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D0F020D2-0322-48CD-9F35-BBC0DC3ECBBD}"/>
                    </a:ext>
                  </a:extLst>
                </p14:cNvPr>
                <p14:cNvContentPartPr/>
                <p14:nvPr/>
              </p14:nvContentPartPr>
              <p14:xfrm>
                <a:off x="5866127" y="1060976"/>
                <a:ext cx="40680" cy="6732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D0F020D2-0322-48CD-9F35-BBC0DC3ECBB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857487" y="1052336"/>
                  <a:ext cx="583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79988B1F-B0F6-4CE9-B12F-1CDB9A0CED3B}"/>
                    </a:ext>
                  </a:extLst>
                </p14:cNvPr>
                <p14:cNvContentPartPr/>
                <p14:nvPr/>
              </p14:nvContentPartPr>
              <p14:xfrm>
                <a:off x="5988167" y="1009856"/>
                <a:ext cx="74520" cy="19692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79988B1F-B0F6-4CE9-B12F-1CDB9A0CED3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979167" y="1000856"/>
                  <a:ext cx="92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AAA38777-B5CA-4CB5-AE95-31E0F68C2BE4}"/>
                    </a:ext>
                  </a:extLst>
                </p14:cNvPr>
                <p14:cNvContentPartPr/>
                <p14:nvPr/>
              </p14:nvContentPartPr>
              <p14:xfrm>
                <a:off x="6094727" y="1012736"/>
                <a:ext cx="81360" cy="19692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AAA38777-B5CA-4CB5-AE95-31E0F68C2BE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086087" y="1003736"/>
                  <a:ext cx="99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BEB15F58-F9AA-43C6-B46A-E7BA911C4114}"/>
                    </a:ext>
                  </a:extLst>
                </p14:cNvPr>
                <p14:cNvContentPartPr/>
                <p14:nvPr/>
              </p14:nvContentPartPr>
              <p14:xfrm>
                <a:off x="6077447" y="1125416"/>
                <a:ext cx="84240" cy="1980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BEB15F58-F9AA-43C6-B46A-E7BA911C411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068447" y="1116416"/>
                  <a:ext cx="1018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B63EDB22-D8C0-4BDA-AFCD-0F16EF65C30B}"/>
                    </a:ext>
                  </a:extLst>
                </p14:cNvPr>
                <p14:cNvContentPartPr/>
                <p14:nvPr/>
              </p14:nvContentPartPr>
              <p14:xfrm>
                <a:off x="6191927" y="991136"/>
                <a:ext cx="164520" cy="26784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B63EDB22-D8C0-4BDA-AFCD-0F16EF65C30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182927" y="982496"/>
                  <a:ext cx="182160" cy="28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upo 194">
            <a:extLst>
              <a:ext uri="{FF2B5EF4-FFF2-40B4-BE49-F238E27FC236}">
                <a16:creationId xmlns:a16="http://schemas.microsoft.com/office/drawing/2014/main" id="{7C9B524B-5C46-4873-82F7-75EA42CBF44E}"/>
              </a:ext>
            </a:extLst>
          </p:cNvPr>
          <p:cNvGrpSpPr/>
          <p:nvPr/>
        </p:nvGrpSpPr>
        <p:grpSpPr>
          <a:xfrm>
            <a:off x="5345927" y="1924616"/>
            <a:ext cx="1529280" cy="655200"/>
            <a:chOff x="5345927" y="1924616"/>
            <a:chExt cx="1529280" cy="65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4AC78F88-F972-4CCC-909E-9255EBD86851}"/>
                    </a:ext>
                  </a:extLst>
                </p14:cNvPr>
                <p14:cNvContentPartPr/>
                <p14:nvPr/>
              </p14:nvContentPartPr>
              <p14:xfrm>
                <a:off x="5345927" y="2237816"/>
                <a:ext cx="591120" cy="34200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4AC78F88-F972-4CCC-909E-9255EBD8685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337287" y="2228816"/>
                  <a:ext cx="6087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8AD3653C-99E0-4994-8787-C8ED471FF363}"/>
                    </a:ext>
                  </a:extLst>
                </p14:cNvPr>
                <p14:cNvContentPartPr/>
                <p14:nvPr/>
              </p14:nvContentPartPr>
              <p14:xfrm>
                <a:off x="5903927" y="2154656"/>
                <a:ext cx="84240" cy="12780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8AD3653C-99E0-4994-8787-C8ED471FF36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895287" y="2146016"/>
                  <a:ext cx="101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03323166-0B72-4F7D-AC3B-CBBDD9316BFF}"/>
                    </a:ext>
                  </a:extLst>
                </p14:cNvPr>
                <p14:cNvContentPartPr/>
                <p14:nvPr/>
              </p14:nvContentPartPr>
              <p14:xfrm>
                <a:off x="6108047" y="1983656"/>
                <a:ext cx="172440" cy="21528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03323166-0B72-4F7D-AC3B-CBBDD9316BFF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099047" y="1974656"/>
                  <a:ext cx="1900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1BDCE2A6-34AD-4D72-9017-B7DA07F6D254}"/>
                    </a:ext>
                  </a:extLst>
                </p14:cNvPr>
                <p14:cNvContentPartPr/>
                <p14:nvPr/>
              </p14:nvContentPartPr>
              <p14:xfrm>
                <a:off x="6283367" y="2139536"/>
                <a:ext cx="91800" cy="8064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1BDCE2A6-34AD-4D72-9017-B7DA07F6D254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274727" y="2130896"/>
                  <a:ext cx="1094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A9AD2927-254A-4C89-89CE-97885DE1FC0F}"/>
                    </a:ext>
                  </a:extLst>
                </p14:cNvPr>
                <p14:cNvContentPartPr/>
                <p14:nvPr/>
              </p14:nvContentPartPr>
              <p14:xfrm>
                <a:off x="6456887" y="1984016"/>
                <a:ext cx="51120" cy="16164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A9AD2927-254A-4C89-89CE-97885DE1FC0F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447887" y="1975016"/>
                  <a:ext cx="687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7603C05D-F80C-4292-96E0-ECB766874C86}"/>
                    </a:ext>
                  </a:extLst>
                </p14:cNvPr>
                <p14:cNvContentPartPr/>
                <p14:nvPr/>
              </p14:nvContentPartPr>
              <p14:xfrm>
                <a:off x="6579287" y="1982576"/>
                <a:ext cx="88920" cy="17604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7603C05D-F80C-4292-96E0-ECB766874C8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570287" y="1973936"/>
                  <a:ext cx="1065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7E1A8B6B-9DA5-4E02-AB68-BABF7E3DD597}"/>
                    </a:ext>
                  </a:extLst>
                </p14:cNvPr>
                <p14:cNvContentPartPr/>
                <p14:nvPr/>
              </p14:nvContentPartPr>
              <p14:xfrm>
                <a:off x="6561647" y="2079416"/>
                <a:ext cx="104400" cy="2484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7E1A8B6B-9DA5-4E02-AB68-BABF7E3DD59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553007" y="2070776"/>
                  <a:ext cx="1220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19BC334B-7F52-4FBD-8E55-5D070D73D141}"/>
                    </a:ext>
                  </a:extLst>
                </p14:cNvPr>
                <p14:cNvContentPartPr/>
                <p14:nvPr/>
              </p14:nvContentPartPr>
              <p14:xfrm>
                <a:off x="6729767" y="1924616"/>
                <a:ext cx="145440" cy="26064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19BC334B-7F52-4FBD-8E55-5D070D73D14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721127" y="1915976"/>
                  <a:ext cx="163080" cy="278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5675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1D302F0-9EB7-4793-89BC-481E5D0C4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75" y="156361"/>
            <a:ext cx="7248525" cy="47053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DB1D4243-B32E-45E0-8D25-06A84BF9626F}"/>
                  </a:ext>
                </a:extLst>
              </p14:cNvPr>
              <p14:cNvContentPartPr/>
              <p14:nvPr/>
            </p14:nvContentPartPr>
            <p14:xfrm>
              <a:off x="1271087" y="299107"/>
              <a:ext cx="3007800" cy="3456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DB1D4243-B32E-45E0-8D25-06A84BF962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5447" y="227107"/>
                <a:ext cx="3079440" cy="17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upo 15">
            <a:extLst>
              <a:ext uri="{FF2B5EF4-FFF2-40B4-BE49-F238E27FC236}">
                <a16:creationId xmlns:a16="http://schemas.microsoft.com/office/drawing/2014/main" id="{A6690B62-3EF7-4524-A2D6-ED61EFA6650C}"/>
              </a:ext>
            </a:extLst>
          </p:cNvPr>
          <p:cNvGrpSpPr/>
          <p:nvPr/>
        </p:nvGrpSpPr>
        <p:grpSpPr>
          <a:xfrm>
            <a:off x="7908407" y="155827"/>
            <a:ext cx="2233440" cy="478440"/>
            <a:chOff x="7908407" y="155827"/>
            <a:chExt cx="2233440" cy="47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01B4AF03-0290-4CCF-9C4C-2C1858B3C789}"/>
                    </a:ext>
                  </a:extLst>
                </p14:cNvPr>
                <p14:cNvContentPartPr/>
                <p14:nvPr/>
              </p14:nvContentPartPr>
              <p14:xfrm>
                <a:off x="7908407" y="175627"/>
                <a:ext cx="258120" cy="24264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01B4AF03-0290-4CCF-9C4C-2C1858B3C78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99767" y="166627"/>
                  <a:ext cx="2757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31604627-B22C-4E0A-80B6-11BA91658C33}"/>
                    </a:ext>
                  </a:extLst>
                </p14:cNvPr>
                <p14:cNvContentPartPr/>
                <p14:nvPr/>
              </p14:nvContentPartPr>
              <p14:xfrm>
                <a:off x="8148887" y="319267"/>
                <a:ext cx="161280" cy="11160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31604627-B22C-4E0A-80B6-11BA91658C3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39887" y="310627"/>
                  <a:ext cx="178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1064B52B-FC90-4D04-9FBE-D995DE47084B}"/>
                    </a:ext>
                  </a:extLst>
                </p14:cNvPr>
                <p14:cNvContentPartPr/>
                <p14:nvPr/>
              </p14:nvContentPartPr>
              <p14:xfrm>
                <a:off x="8492687" y="327187"/>
                <a:ext cx="191880" cy="2088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1064B52B-FC90-4D04-9FBE-D995DE47084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84047" y="318187"/>
                  <a:ext cx="209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C06BCB95-2CBA-4636-B0B1-CAB990D2301A}"/>
                    </a:ext>
                  </a:extLst>
                </p14:cNvPr>
                <p14:cNvContentPartPr/>
                <p14:nvPr/>
              </p14:nvContentPartPr>
              <p14:xfrm>
                <a:off x="8515367" y="406747"/>
                <a:ext cx="164160" cy="1080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C06BCB95-2CBA-4636-B0B1-CAB990D2301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06367" y="397747"/>
                  <a:ext cx="1818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8EC67063-47B4-460E-8E1E-713469BE02F4}"/>
                    </a:ext>
                  </a:extLst>
                </p14:cNvPr>
                <p14:cNvContentPartPr/>
                <p14:nvPr/>
              </p14:nvContentPartPr>
              <p14:xfrm>
                <a:off x="8871407" y="199387"/>
                <a:ext cx="182880" cy="4348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8EC67063-47B4-460E-8E1E-713469BE02F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862407" y="190387"/>
                  <a:ext cx="20052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4A7BC7BE-9249-403A-9FBD-17951FAA5D3D}"/>
                    </a:ext>
                  </a:extLst>
                </p14:cNvPr>
                <p14:cNvContentPartPr/>
                <p14:nvPr/>
              </p14:nvContentPartPr>
              <p14:xfrm>
                <a:off x="9085247" y="215947"/>
                <a:ext cx="168120" cy="18864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4A7BC7BE-9249-403A-9FBD-17951FAA5D3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76247" y="206947"/>
                  <a:ext cx="1857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0A0ED917-C123-4AE1-9F5A-7CD073493E21}"/>
                    </a:ext>
                  </a:extLst>
                </p14:cNvPr>
                <p14:cNvContentPartPr/>
                <p14:nvPr/>
              </p14:nvContentPartPr>
              <p14:xfrm>
                <a:off x="9359207" y="178147"/>
                <a:ext cx="261360" cy="1580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0A0ED917-C123-4AE1-9F5A-7CD073493E2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350207" y="169147"/>
                  <a:ext cx="279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8F89C147-5260-4002-BCEF-2F42D835DC1E}"/>
                    </a:ext>
                  </a:extLst>
                </p14:cNvPr>
                <p14:cNvContentPartPr/>
                <p14:nvPr/>
              </p14:nvContentPartPr>
              <p14:xfrm>
                <a:off x="9694727" y="278947"/>
                <a:ext cx="59760" cy="1022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8F89C147-5260-4002-BCEF-2F42D835DC1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86087" y="269947"/>
                  <a:ext cx="77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678628C4-E932-4A2C-AE9E-A73B517C0696}"/>
                    </a:ext>
                  </a:extLst>
                </p14:cNvPr>
                <p14:cNvContentPartPr/>
                <p14:nvPr/>
              </p14:nvContentPartPr>
              <p14:xfrm>
                <a:off x="9686807" y="201907"/>
                <a:ext cx="45720" cy="507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678628C4-E932-4A2C-AE9E-A73B517C069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677807" y="192907"/>
                  <a:ext cx="633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B72CA60E-E238-4885-80F6-951439219B02}"/>
                    </a:ext>
                  </a:extLst>
                </p14:cNvPr>
                <p14:cNvContentPartPr/>
                <p14:nvPr/>
              </p14:nvContentPartPr>
              <p14:xfrm>
                <a:off x="9927287" y="155827"/>
                <a:ext cx="214560" cy="28728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B72CA60E-E238-4885-80F6-951439219B0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918647" y="147187"/>
                  <a:ext cx="232200" cy="30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1517B9E8-6291-4F61-BFF6-A357D9CE961A}"/>
                  </a:ext>
                </a:extLst>
              </p14:cNvPr>
              <p14:cNvContentPartPr/>
              <p14:nvPr/>
            </p14:nvContentPartPr>
            <p14:xfrm>
              <a:off x="7867007" y="103627"/>
              <a:ext cx="2302920" cy="47880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1517B9E8-6291-4F61-BFF6-A357D9CE961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31367" y="31987"/>
                <a:ext cx="2374560" cy="62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upo 26">
            <a:extLst>
              <a:ext uri="{FF2B5EF4-FFF2-40B4-BE49-F238E27FC236}">
                <a16:creationId xmlns:a16="http://schemas.microsoft.com/office/drawing/2014/main" id="{7C8B3A5F-2F86-4544-BDEC-12C9289D0E65}"/>
              </a:ext>
            </a:extLst>
          </p:cNvPr>
          <p:cNvGrpSpPr/>
          <p:nvPr/>
        </p:nvGrpSpPr>
        <p:grpSpPr>
          <a:xfrm>
            <a:off x="7055567" y="1397140"/>
            <a:ext cx="413280" cy="250200"/>
            <a:chOff x="7055567" y="1397140"/>
            <a:chExt cx="413280" cy="2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D846B5A0-A21A-4F19-82C1-E202F9605055}"/>
                    </a:ext>
                  </a:extLst>
                </p14:cNvPr>
                <p14:cNvContentPartPr/>
                <p14:nvPr/>
              </p14:nvContentPartPr>
              <p14:xfrm>
                <a:off x="7055567" y="1477420"/>
                <a:ext cx="121680" cy="1699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D846B5A0-A21A-4F19-82C1-E202F960505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46927" y="1468420"/>
                  <a:ext cx="139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3DC88934-D40A-4540-AC08-FF62459A502C}"/>
                    </a:ext>
                  </a:extLst>
                </p14:cNvPr>
                <p14:cNvContentPartPr/>
                <p14:nvPr/>
              </p14:nvContentPartPr>
              <p14:xfrm>
                <a:off x="7221167" y="1545820"/>
                <a:ext cx="51120" cy="219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3DC88934-D40A-4540-AC08-FF62459A502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212167" y="1536820"/>
                  <a:ext cx="68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D0A05E8B-3663-4E2C-BA9A-496A6B7D1265}"/>
                    </a:ext>
                  </a:extLst>
                </p14:cNvPr>
                <p14:cNvContentPartPr/>
                <p14:nvPr/>
              </p14:nvContentPartPr>
              <p14:xfrm>
                <a:off x="7206047" y="1469860"/>
                <a:ext cx="77400" cy="601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D0A05E8B-3663-4E2C-BA9A-496A6B7D126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197047" y="1460860"/>
                  <a:ext cx="95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8624D927-6FBD-4A29-A72D-554A450F7458}"/>
                    </a:ext>
                  </a:extLst>
                </p14:cNvPr>
                <p14:cNvContentPartPr/>
                <p14:nvPr/>
              </p14:nvContentPartPr>
              <p14:xfrm>
                <a:off x="7301447" y="1397140"/>
                <a:ext cx="167400" cy="24552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8624D927-6FBD-4A29-A72D-554A450F74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292807" y="1388500"/>
                  <a:ext cx="1850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5E05BFF9-3C40-4C4D-9B25-CB84DC3BB919}"/>
              </a:ext>
            </a:extLst>
          </p:cNvPr>
          <p:cNvGrpSpPr/>
          <p:nvPr/>
        </p:nvGrpSpPr>
        <p:grpSpPr>
          <a:xfrm>
            <a:off x="7690607" y="1408660"/>
            <a:ext cx="1106640" cy="199800"/>
            <a:chOff x="7690607" y="1408660"/>
            <a:chExt cx="1106640" cy="1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A6423B08-76F5-461F-B520-800859B2B6EC}"/>
                    </a:ext>
                  </a:extLst>
                </p14:cNvPr>
                <p14:cNvContentPartPr/>
                <p14:nvPr/>
              </p14:nvContentPartPr>
              <p14:xfrm>
                <a:off x="7690607" y="1457980"/>
                <a:ext cx="180000" cy="1504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A6423B08-76F5-461F-B520-800859B2B6E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81607" y="1449340"/>
                  <a:ext cx="1976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4F11A0AC-7D14-4CF2-9133-7722DA49B752}"/>
                    </a:ext>
                  </a:extLst>
                </p14:cNvPr>
                <p14:cNvContentPartPr/>
                <p14:nvPr/>
              </p14:nvContentPartPr>
              <p14:xfrm>
                <a:off x="7890767" y="1478500"/>
                <a:ext cx="98640" cy="10116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4F11A0AC-7D14-4CF2-9133-7722DA49B75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882127" y="1469500"/>
                  <a:ext cx="1162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43473036-762B-4F31-818C-080AB176E543}"/>
                    </a:ext>
                  </a:extLst>
                </p14:cNvPr>
                <p14:cNvContentPartPr/>
                <p14:nvPr/>
              </p14:nvContentPartPr>
              <p14:xfrm>
                <a:off x="8056007" y="1441780"/>
                <a:ext cx="72360" cy="13896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43473036-762B-4F31-818C-080AB176E54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047007" y="1433140"/>
                  <a:ext cx="90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EA11541A-A9D9-4CAD-AA19-B5E433A480A6}"/>
                    </a:ext>
                  </a:extLst>
                </p14:cNvPr>
                <p14:cNvContentPartPr/>
                <p14:nvPr/>
              </p14:nvContentPartPr>
              <p14:xfrm>
                <a:off x="7981847" y="1422340"/>
                <a:ext cx="226440" cy="10188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EA11541A-A9D9-4CAD-AA19-B5E433A480A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972847" y="1413340"/>
                  <a:ext cx="244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5BCC7FB8-818B-4555-89FE-37DA4EE8CECE}"/>
                    </a:ext>
                  </a:extLst>
                </p14:cNvPr>
                <p14:cNvContentPartPr/>
                <p14:nvPr/>
              </p14:nvContentPartPr>
              <p14:xfrm>
                <a:off x="8275247" y="1586860"/>
                <a:ext cx="10440" cy="68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5BCC7FB8-818B-4555-89FE-37DA4EE8CEC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66607" y="1577860"/>
                  <a:ext cx="28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F042AB07-AB0B-48FC-8989-86EF4D74B212}"/>
                    </a:ext>
                  </a:extLst>
                </p14:cNvPr>
                <p14:cNvContentPartPr/>
                <p14:nvPr/>
              </p14:nvContentPartPr>
              <p14:xfrm>
                <a:off x="8575487" y="1438900"/>
                <a:ext cx="36000" cy="853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F042AB07-AB0B-48FC-8989-86EF4D74B21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66487" y="1429900"/>
                  <a:ext cx="536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0793898A-82E3-4886-9025-53341C1C93F4}"/>
                    </a:ext>
                  </a:extLst>
                </p14:cNvPr>
                <p14:cNvContentPartPr/>
                <p14:nvPr/>
              </p14:nvContentPartPr>
              <p14:xfrm>
                <a:off x="8438687" y="1408660"/>
                <a:ext cx="269640" cy="1749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0793898A-82E3-4886-9025-53341C1C93F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429687" y="1400020"/>
                  <a:ext cx="287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344E7813-DCE1-4C90-853F-4C41710C869E}"/>
                    </a:ext>
                  </a:extLst>
                </p14:cNvPr>
                <p14:cNvContentPartPr/>
                <p14:nvPr/>
              </p14:nvContentPartPr>
              <p14:xfrm>
                <a:off x="8709767" y="1488220"/>
                <a:ext cx="87480" cy="8820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344E7813-DCE1-4C90-853F-4C41710C869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700767" y="1479580"/>
                  <a:ext cx="10512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68717813-6E66-4F1C-AED9-D163AE311439}"/>
              </a:ext>
            </a:extLst>
          </p:cNvPr>
          <p:cNvGrpSpPr/>
          <p:nvPr/>
        </p:nvGrpSpPr>
        <p:grpSpPr>
          <a:xfrm>
            <a:off x="9007487" y="1361140"/>
            <a:ext cx="1387800" cy="240480"/>
            <a:chOff x="9007487" y="1361140"/>
            <a:chExt cx="138780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6FF46286-B254-4ADC-A190-1C94CDE55E6A}"/>
                    </a:ext>
                  </a:extLst>
                </p14:cNvPr>
                <p14:cNvContentPartPr/>
                <p14:nvPr/>
              </p14:nvContentPartPr>
              <p14:xfrm>
                <a:off x="9007487" y="1437460"/>
                <a:ext cx="187920" cy="1090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6FF46286-B254-4ADC-A190-1C94CDE55E6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998847" y="1428460"/>
                  <a:ext cx="2055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C123E7FF-C1C1-47F1-8685-5327CB22F494}"/>
                    </a:ext>
                  </a:extLst>
                </p14:cNvPr>
                <p14:cNvContentPartPr/>
                <p14:nvPr/>
              </p14:nvContentPartPr>
              <p14:xfrm>
                <a:off x="9272087" y="1413340"/>
                <a:ext cx="36000" cy="1209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C123E7FF-C1C1-47F1-8685-5327CB22F49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263447" y="1404700"/>
                  <a:ext cx="53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194830B9-502D-4CFB-A01B-1EF8646F9757}"/>
                    </a:ext>
                  </a:extLst>
                </p14:cNvPr>
                <p14:cNvContentPartPr/>
                <p14:nvPr/>
              </p14:nvContentPartPr>
              <p14:xfrm>
                <a:off x="9145007" y="1413340"/>
                <a:ext cx="212040" cy="3024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194830B9-502D-4CFB-A01B-1EF8646F975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136007" y="1404700"/>
                  <a:ext cx="229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E550F9D2-FFA8-424F-B158-F6D6F50B0166}"/>
                    </a:ext>
                  </a:extLst>
                </p14:cNvPr>
                <p14:cNvContentPartPr/>
                <p14:nvPr/>
              </p14:nvContentPartPr>
              <p14:xfrm>
                <a:off x="9192167" y="1502620"/>
                <a:ext cx="163440" cy="900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E550F9D2-FFA8-424F-B158-F6D6F50B016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83167" y="1493980"/>
                  <a:ext cx="1810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73471DBA-0312-44F3-B3B8-3A6563D2BE23}"/>
                    </a:ext>
                  </a:extLst>
                </p14:cNvPr>
                <p14:cNvContentPartPr/>
                <p14:nvPr/>
              </p14:nvContentPartPr>
              <p14:xfrm>
                <a:off x="9468287" y="1428460"/>
                <a:ext cx="57600" cy="11700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73471DBA-0312-44F3-B3B8-3A6563D2BE2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459287" y="1419820"/>
                  <a:ext cx="752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7DBC12DE-6700-4C17-827A-990A14565D27}"/>
                    </a:ext>
                  </a:extLst>
                </p14:cNvPr>
                <p14:cNvContentPartPr/>
                <p14:nvPr/>
              </p14:nvContentPartPr>
              <p14:xfrm>
                <a:off x="9355967" y="1401820"/>
                <a:ext cx="209880" cy="3096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7DBC12DE-6700-4C17-827A-990A14565D2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347327" y="1393180"/>
                  <a:ext cx="2275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05747E41-6324-46A8-9924-7CDB972C6FC6}"/>
                    </a:ext>
                  </a:extLst>
                </p14:cNvPr>
                <p14:cNvContentPartPr/>
                <p14:nvPr/>
              </p14:nvContentPartPr>
              <p14:xfrm>
                <a:off x="9409967" y="1480660"/>
                <a:ext cx="343080" cy="1209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05747E41-6324-46A8-9924-7CDB972C6FC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00967" y="1472020"/>
                  <a:ext cx="3607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03A0FD73-4899-47A4-834F-7349522DE606}"/>
                    </a:ext>
                  </a:extLst>
                </p14:cNvPr>
                <p14:cNvContentPartPr/>
                <p14:nvPr/>
              </p14:nvContentPartPr>
              <p14:xfrm>
                <a:off x="10016567" y="1392820"/>
                <a:ext cx="45000" cy="10836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03A0FD73-4899-47A4-834F-7349522DE60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007927" y="1384180"/>
                  <a:ext cx="62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02B41AE7-F4CB-42FA-9CF6-45FE43794457}"/>
                    </a:ext>
                  </a:extLst>
                </p14:cNvPr>
                <p14:cNvContentPartPr/>
                <p14:nvPr/>
              </p14:nvContentPartPr>
              <p14:xfrm>
                <a:off x="9904967" y="1361140"/>
                <a:ext cx="268560" cy="16416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02B41AE7-F4CB-42FA-9CF6-45FE4379445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896327" y="1352500"/>
                  <a:ext cx="286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68A79AD5-D469-4A33-B232-1D4CD566AAA2}"/>
                    </a:ext>
                  </a:extLst>
                </p14:cNvPr>
                <p14:cNvContentPartPr/>
                <p14:nvPr/>
              </p14:nvContentPartPr>
              <p14:xfrm>
                <a:off x="10222487" y="1377700"/>
                <a:ext cx="172800" cy="12240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68A79AD5-D469-4A33-B232-1D4CD566AAA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213487" y="1369060"/>
                  <a:ext cx="19044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F55AF58F-3C1B-4E0E-BB38-888F6454195D}"/>
              </a:ext>
            </a:extLst>
          </p:cNvPr>
          <p:cNvGrpSpPr/>
          <p:nvPr/>
        </p:nvGrpSpPr>
        <p:grpSpPr>
          <a:xfrm>
            <a:off x="10639727" y="1317220"/>
            <a:ext cx="648000" cy="177840"/>
            <a:chOff x="10639727" y="1317220"/>
            <a:chExt cx="64800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3F961296-B268-410F-A37D-029FF38872CF}"/>
                    </a:ext>
                  </a:extLst>
                </p14:cNvPr>
                <p14:cNvContentPartPr/>
                <p14:nvPr/>
              </p14:nvContentPartPr>
              <p14:xfrm>
                <a:off x="10639727" y="1367260"/>
                <a:ext cx="211320" cy="11268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3F961296-B268-410F-A37D-029FF38872C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630727" y="1358260"/>
                  <a:ext cx="228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FE066DE1-9A4F-4918-BD83-34C5BCF4680C}"/>
                    </a:ext>
                  </a:extLst>
                </p14:cNvPr>
                <p14:cNvContentPartPr/>
                <p14:nvPr/>
              </p14:nvContentPartPr>
              <p14:xfrm>
                <a:off x="10901087" y="1356100"/>
                <a:ext cx="100800" cy="13896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FE066DE1-9A4F-4918-BD83-34C5BCF4680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892087" y="1347460"/>
                  <a:ext cx="1184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1D3647B6-E4A2-4969-9A3F-22E922109E52}"/>
                    </a:ext>
                  </a:extLst>
                </p14:cNvPr>
                <p14:cNvContentPartPr/>
                <p14:nvPr/>
              </p14:nvContentPartPr>
              <p14:xfrm>
                <a:off x="10857887" y="1358260"/>
                <a:ext cx="185760" cy="162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1D3647B6-E4A2-4969-9A3F-22E922109E5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848887" y="1349620"/>
                  <a:ext cx="2034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BAA89097-30C9-4EA7-B5F6-D05D44B9AF19}"/>
                    </a:ext>
                  </a:extLst>
                </p14:cNvPr>
                <p14:cNvContentPartPr/>
                <p14:nvPr/>
              </p14:nvContentPartPr>
              <p14:xfrm>
                <a:off x="10884527" y="1427020"/>
                <a:ext cx="167400" cy="2664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BAA89097-30C9-4EA7-B5F6-D05D44B9AF1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875887" y="1418020"/>
                  <a:ext cx="185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2B673B67-1A11-4B43-A875-13C17099E71C}"/>
                    </a:ext>
                  </a:extLst>
                </p14:cNvPr>
                <p14:cNvContentPartPr/>
                <p14:nvPr/>
              </p14:nvContentPartPr>
              <p14:xfrm>
                <a:off x="11200247" y="1370500"/>
                <a:ext cx="42840" cy="11052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2B673B67-1A11-4B43-A875-13C17099E71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191607" y="1361500"/>
                  <a:ext cx="60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49E5BF87-D4C3-4960-8F2C-41BB3E235188}"/>
                    </a:ext>
                  </a:extLst>
                </p14:cNvPr>
                <p14:cNvContentPartPr/>
                <p14:nvPr/>
              </p14:nvContentPartPr>
              <p14:xfrm>
                <a:off x="11081447" y="1317220"/>
                <a:ext cx="206280" cy="2592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49E5BF87-D4C3-4960-8F2C-41BB3E23518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072807" y="1308580"/>
                  <a:ext cx="223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6F0E9E9A-6A4D-4C78-9813-527DD51AAFEC}"/>
                    </a:ext>
                  </a:extLst>
                </p14:cNvPr>
                <p14:cNvContentPartPr/>
                <p14:nvPr/>
              </p14:nvContentPartPr>
              <p14:xfrm>
                <a:off x="11193407" y="1409380"/>
                <a:ext cx="73800" cy="2844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6F0E9E9A-6A4D-4C78-9813-527DD51AAFE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184407" y="1400740"/>
                  <a:ext cx="9144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2" name="Entrada de lápiz 51">
                <a:extLst>
                  <a:ext uri="{FF2B5EF4-FFF2-40B4-BE49-F238E27FC236}">
                    <a16:creationId xmlns:a16="http://schemas.microsoft.com/office/drawing/2014/main" id="{1A437633-C60C-4184-9E0B-CB470AD0F82F}"/>
                  </a:ext>
                </a:extLst>
              </p14:cNvPr>
              <p14:cNvContentPartPr/>
              <p14:nvPr/>
            </p14:nvContentPartPr>
            <p14:xfrm>
              <a:off x="7042967" y="1936780"/>
              <a:ext cx="338760" cy="443520"/>
            </p14:xfrm>
          </p:contentPart>
        </mc:Choice>
        <mc:Fallback xmlns="">
          <p:pic>
            <p:nvPicPr>
              <p:cNvPr id="52" name="Entrada de lápiz 51">
                <a:extLst>
                  <a:ext uri="{FF2B5EF4-FFF2-40B4-BE49-F238E27FC236}">
                    <a16:creationId xmlns:a16="http://schemas.microsoft.com/office/drawing/2014/main" id="{1A437633-C60C-4184-9E0B-CB470AD0F82F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033967" y="1927780"/>
                <a:ext cx="35640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0A1DA81B-DF5C-4077-BE15-B53AF70450D4}"/>
                  </a:ext>
                </a:extLst>
              </p14:cNvPr>
              <p14:cNvContentPartPr/>
              <p14:nvPr/>
            </p14:nvContentPartPr>
            <p14:xfrm>
              <a:off x="6948647" y="2046940"/>
              <a:ext cx="23400" cy="86760"/>
            </p14:xfrm>
          </p:contentPart>
        </mc:Choice>
        <mc:Fallback xmlns=""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0A1DA81B-DF5C-4077-BE15-B53AF70450D4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940007" y="2037940"/>
                <a:ext cx="4104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32E4E430-01FA-4995-A764-1ABE70E51CA4}"/>
                  </a:ext>
                </a:extLst>
              </p14:cNvPr>
              <p14:cNvContentPartPr/>
              <p14:nvPr/>
            </p14:nvContentPartPr>
            <p14:xfrm>
              <a:off x="6879167" y="2119660"/>
              <a:ext cx="138240" cy="10440"/>
            </p14:xfrm>
          </p:contentPart>
        </mc:Choice>
        <mc:Fallback xmlns=""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32E4E430-01FA-4995-A764-1ABE70E51CA4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870167" y="2110660"/>
                <a:ext cx="1558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5" name="Entrada de lápiz 54">
                <a:extLst>
                  <a:ext uri="{FF2B5EF4-FFF2-40B4-BE49-F238E27FC236}">
                    <a16:creationId xmlns:a16="http://schemas.microsoft.com/office/drawing/2014/main" id="{334A4B1F-69A0-49DC-9D70-BA99E60ADCB6}"/>
                  </a:ext>
                </a:extLst>
              </p14:cNvPr>
              <p14:cNvContentPartPr/>
              <p14:nvPr/>
            </p14:nvContentPartPr>
            <p14:xfrm>
              <a:off x="7201007" y="2387140"/>
              <a:ext cx="33120" cy="232200"/>
            </p14:xfrm>
          </p:contentPart>
        </mc:Choice>
        <mc:Fallback xmlns="">
          <p:pic>
            <p:nvPicPr>
              <p:cNvPr id="55" name="Entrada de lápiz 54">
                <a:extLst>
                  <a:ext uri="{FF2B5EF4-FFF2-40B4-BE49-F238E27FC236}">
                    <a16:creationId xmlns:a16="http://schemas.microsoft.com/office/drawing/2014/main" id="{334A4B1F-69A0-49DC-9D70-BA99E60ADCB6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192007" y="2378140"/>
                <a:ext cx="5076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6" name="Entrada de lápiz 55">
                <a:extLst>
                  <a:ext uri="{FF2B5EF4-FFF2-40B4-BE49-F238E27FC236}">
                    <a16:creationId xmlns:a16="http://schemas.microsoft.com/office/drawing/2014/main" id="{65B53241-D302-4D41-9DE3-D69CE4D2633E}"/>
                  </a:ext>
                </a:extLst>
              </p14:cNvPr>
              <p14:cNvContentPartPr/>
              <p14:nvPr/>
            </p14:nvContentPartPr>
            <p14:xfrm>
              <a:off x="7228727" y="1956220"/>
              <a:ext cx="578520" cy="33480"/>
            </p14:xfrm>
          </p:contentPart>
        </mc:Choice>
        <mc:Fallback xmlns="">
          <p:pic>
            <p:nvPicPr>
              <p:cNvPr id="56" name="Entrada de lápiz 55">
                <a:extLst>
                  <a:ext uri="{FF2B5EF4-FFF2-40B4-BE49-F238E27FC236}">
                    <a16:creationId xmlns:a16="http://schemas.microsoft.com/office/drawing/2014/main" id="{65B53241-D302-4D41-9DE3-D69CE4D2633E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219727" y="1947580"/>
                <a:ext cx="5961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7" name="Entrada de lápiz 56">
                <a:extLst>
                  <a:ext uri="{FF2B5EF4-FFF2-40B4-BE49-F238E27FC236}">
                    <a16:creationId xmlns:a16="http://schemas.microsoft.com/office/drawing/2014/main" id="{836C9D65-B676-4CED-B5A5-D5EFD82E2583}"/>
                  </a:ext>
                </a:extLst>
              </p14:cNvPr>
              <p14:cNvContentPartPr/>
              <p14:nvPr/>
            </p14:nvContentPartPr>
            <p14:xfrm>
              <a:off x="7780607" y="1932820"/>
              <a:ext cx="88560" cy="63360"/>
            </p14:xfrm>
          </p:contentPart>
        </mc:Choice>
        <mc:Fallback xmlns="">
          <p:pic>
            <p:nvPicPr>
              <p:cNvPr id="57" name="Entrada de lápiz 56">
                <a:extLst>
                  <a:ext uri="{FF2B5EF4-FFF2-40B4-BE49-F238E27FC236}">
                    <a16:creationId xmlns:a16="http://schemas.microsoft.com/office/drawing/2014/main" id="{836C9D65-B676-4CED-B5A5-D5EFD82E2583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771967" y="1923820"/>
                <a:ext cx="1062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81" name="Entrada de lápiz 80">
                <a:extLst>
                  <a:ext uri="{FF2B5EF4-FFF2-40B4-BE49-F238E27FC236}">
                    <a16:creationId xmlns:a16="http://schemas.microsoft.com/office/drawing/2014/main" id="{DB5EFD8D-337A-4E77-9F32-026D4390E142}"/>
                  </a:ext>
                </a:extLst>
              </p14:cNvPr>
              <p14:cNvContentPartPr/>
              <p14:nvPr/>
            </p14:nvContentPartPr>
            <p14:xfrm>
              <a:off x="7201727" y="2634460"/>
              <a:ext cx="1549080" cy="802080"/>
            </p14:xfrm>
          </p:contentPart>
        </mc:Choice>
        <mc:Fallback xmlns="">
          <p:pic>
            <p:nvPicPr>
              <p:cNvPr id="81" name="Entrada de lápiz 80">
                <a:extLst>
                  <a:ext uri="{FF2B5EF4-FFF2-40B4-BE49-F238E27FC236}">
                    <a16:creationId xmlns:a16="http://schemas.microsoft.com/office/drawing/2014/main" id="{DB5EFD8D-337A-4E77-9F32-026D4390E142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193087" y="2625460"/>
                <a:ext cx="1566720" cy="8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6" name="Entrada de lápiz 75">
                <a:extLst>
                  <a:ext uri="{FF2B5EF4-FFF2-40B4-BE49-F238E27FC236}">
                    <a16:creationId xmlns:a16="http://schemas.microsoft.com/office/drawing/2014/main" id="{5EDF92EA-0E5D-486D-843C-2363CD9B7AEE}"/>
                  </a:ext>
                </a:extLst>
              </p14:cNvPr>
              <p14:cNvContentPartPr/>
              <p14:nvPr/>
            </p14:nvContentPartPr>
            <p14:xfrm>
              <a:off x="8682767" y="3047020"/>
              <a:ext cx="117000" cy="8640"/>
            </p14:xfrm>
          </p:contentPart>
        </mc:Choice>
        <mc:Fallback xmlns="">
          <p:pic>
            <p:nvPicPr>
              <p:cNvPr id="76" name="Entrada de lápiz 75">
                <a:extLst>
                  <a:ext uri="{FF2B5EF4-FFF2-40B4-BE49-F238E27FC236}">
                    <a16:creationId xmlns:a16="http://schemas.microsoft.com/office/drawing/2014/main" id="{5EDF92EA-0E5D-486D-843C-2363CD9B7AEE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673767" y="3038020"/>
                <a:ext cx="1346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77" name="Entrada de lápiz 76">
                <a:extLst>
                  <a:ext uri="{FF2B5EF4-FFF2-40B4-BE49-F238E27FC236}">
                    <a16:creationId xmlns:a16="http://schemas.microsoft.com/office/drawing/2014/main" id="{5A87BBF6-9CE7-4982-AF38-3771B9386774}"/>
                  </a:ext>
                </a:extLst>
              </p14:cNvPr>
              <p14:cNvContentPartPr/>
              <p14:nvPr/>
            </p14:nvContentPartPr>
            <p14:xfrm>
              <a:off x="8713007" y="3101020"/>
              <a:ext cx="36000" cy="250920"/>
            </p14:xfrm>
          </p:contentPart>
        </mc:Choice>
        <mc:Fallback xmlns="">
          <p:pic>
            <p:nvPicPr>
              <p:cNvPr id="77" name="Entrada de lápiz 76">
                <a:extLst>
                  <a:ext uri="{FF2B5EF4-FFF2-40B4-BE49-F238E27FC236}">
                    <a16:creationId xmlns:a16="http://schemas.microsoft.com/office/drawing/2014/main" id="{5A87BBF6-9CE7-4982-AF38-3771B9386774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704367" y="3092020"/>
                <a:ext cx="536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86" name="Entrada de lápiz 85">
                <a:extLst>
                  <a:ext uri="{FF2B5EF4-FFF2-40B4-BE49-F238E27FC236}">
                    <a16:creationId xmlns:a16="http://schemas.microsoft.com/office/drawing/2014/main" id="{F933ADBB-1DCC-4A00-8192-64538D52E043}"/>
                  </a:ext>
                </a:extLst>
              </p14:cNvPr>
              <p14:cNvContentPartPr/>
              <p14:nvPr/>
            </p14:nvContentPartPr>
            <p14:xfrm>
              <a:off x="10030247" y="1929220"/>
              <a:ext cx="45360" cy="34560"/>
            </p14:xfrm>
          </p:contentPart>
        </mc:Choice>
        <mc:Fallback xmlns="">
          <p:pic>
            <p:nvPicPr>
              <p:cNvPr id="86" name="Entrada de lápiz 85">
                <a:extLst>
                  <a:ext uri="{FF2B5EF4-FFF2-40B4-BE49-F238E27FC236}">
                    <a16:creationId xmlns:a16="http://schemas.microsoft.com/office/drawing/2014/main" id="{F933ADBB-1DCC-4A00-8192-64538D52E043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021247" y="1920220"/>
                <a:ext cx="630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89" name="Entrada de lápiz 88">
                <a:extLst>
                  <a:ext uri="{FF2B5EF4-FFF2-40B4-BE49-F238E27FC236}">
                    <a16:creationId xmlns:a16="http://schemas.microsoft.com/office/drawing/2014/main" id="{0DD7A0AF-E4EF-45B8-8DC5-B2F735932F48}"/>
                  </a:ext>
                </a:extLst>
              </p14:cNvPr>
              <p14:cNvContentPartPr/>
              <p14:nvPr/>
            </p14:nvContentPartPr>
            <p14:xfrm>
              <a:off x="10029527" y="1902220"/>
              <a:ext cx="645840" cy="51480"/>
            </p14:xfrm>
          </p:contentPart>
        </mc:Choice>
        <mc:Fallback xmlns="">
          <p:pic>
            <p:nvPicPr>
              <p:cNvPr id="89" name="Entrada de lápiz 88">
                <a:extLst>
                  <a:ext uri="{FF2B5EF4-FFF2-40B4-BE49-F238E27FC236}">
                    <a16:creationId xmlns:a16="http://schemas.microsoft.com/office/drawing/2014/main" id="{0DD7A0AF-E4EF-45B8-8DC5-B2F735932F48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0020527" y="1893580"/>
                <a:ext cx="6634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90" name="Entrada de lápiz 89">
                <a:extLst>
                  <a:ext uri="{FF2B5EF4-FFF2-40B4-BE49-F238E27FC236}">
                    <a16:creationId xmlns:a16="http://schemas.microsoft.com/office/drawing/2014/main" id="{4516A9AB-E35D-4BD8-B797-A519D808E199}"/>
                  </a:ext>
                </a:extLst>
              </p14:cNvPr>
              <p14:cNvContentPartPr/>
              <p14:nvPr/>
            </p14:nvContentPartPr>
            <p14:xfrm>
              <a:off x="10649447" y="1933540"/>
              <a:ext cx="50040" cy="206640"/>
            </p14:xfrm>
          </p:contentPart>
        </mc:Choice>
        <mc:Fallback xmlns="">
          <p:pic>
            <p:nvPicPr>
              <p:cNvPr id="90" name="Entrada de lápiz 89">
                <a:extLst>
                  <a:ext uri="{FF2B5EF4-FFF2-40B4-BE49-F238E27FC236}">
                    <a16:creationId xmlns:a16="http://schemas.microsoft.com/office/drawing/2014/main" id="{4516A9AB-E35D-4BD8-B797-A519D808E199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0640447" y="1924540"/>
                <a:ext cx="6768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91" name="Entrada de lápiz 90">
                <a:extLst>
                  <a:ext uri="{FF2B5EF4-FFF2-40B4-BE49-F238E27FC236}">
                    <a16:creationId xmlns:a16="http://schemas.microsoft.com/office/drawing/2014/main" id="{02B0F2F7-8B59-44BE-B87B-DD424B192BD0}"/>
                  </a:ext>
                </a:extLst>
              </p14:cNvPr>
              <p14:cNvContentPartPr/>
              <p14:nvPr/>
            </p14:nvContentPartPr>
            <p14:xfrm>
              <a:off x="10602647" y="2157460"/>
              <a:ext cx="339840" cy="10440"/>
            </p14:xfrm>
          </p:contentPart>
        </mc:Choice>
        <mc:Fallback xmlns="">
          <p:pic>
            <p:nvPicPr>
              <p:cNvPr id="91" name="Entrada de lápiz 90">
                <a:extLst>
                  <a:ext uri="{FF2B5EF4-FFF2-40B4-BE49-F238E27FC236}">
                    <a16:creationId xmlns:a16="http://schemas.microsoft.com/office/drawing/2014/main" id="{02B0F2F7-8B59-44BE-B87B-DD424B192BD0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0594007" y="2148820"/>
                <a:ext cx="3574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92" name="Entrada de lápiz 91">
                <a:extLst>
                  <a:ext uri="{FF2B5EF4-FFF2-40B4-BE49-F238E27FC236}">
                    <a16:creationId xmlns:a16="http://schemas.microsoft.com/office/drawing/2014/main" id="{D3BF6E58-CB44-4E1F-BFD4-072A6CAB2630}"/>
                  </a:ext>
                </a:extLst>
              </p14:cNvPr>
              <p14:cNvContentPartPr/>
              <p14:nvPr/>
            </p14:nvContentPartPr>
            <p14:xfrm>
              <a:off x="10604087" y="2198500"/>
              <a:ext cx="75600" cy="312120"/>
            </p14:xfrm>
          </p:contentPart>
        </mc:Choice>
        <mc:Fallback xmlns="">
          <p:pic>
            <p:nvPicPr>
              <p:cNvPr id="92" name="Entrada de lápiz 91">
                <a:extLst>
                  <a:ext uri="{FF2B5EF4-FFF2-40B4-BE49-F238E27FC236}">
                    <a16:creationId xmlns:a16="http://schemas.microsoft.com/office/drawing/2014/main" id="{D3BF6E58-CB44-4E1F-BFD4-072A6CAB2630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0595447" y="2189860"/>
                <a:ext cx="9324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93" name="Entrada de lápiz 92">
                <a:extLst>
                  <a:ext uri="{FF2B5EF4-FFF2-40B4-BE49-F238E27FC236}">
                    <a16:creationId xmlns:a16="http://schemas.microsoft.com/office/drawing/2014/main" id="{FB1AF46A-5E7D-4ACA-ADF3-DB3F1753AB61}"/>
                  </a:ext>
                </a:extLst>
              </p14:cNvPr>
              <p14:cNvContentPartPr/>
              <p14:nvPr/>
            </p14:nvContentPartPr>
            <p14:xfrm>
              <a:off x="10680407" y="2206420"/>
              <a:ext cx="286560" cy="304560"/>
            </p14:xfrm>
          </p:contentPart>
        </mc:Choice>
        <mc:Fallback xmlns="">
          <p:pic>
            <p:nvPicPr>
              <p:cNvPr id="93" name="Entrada de lápiz 92">
                <a:extLst>
                  <a:ext uri="{FF2B5EF4-FFF2-40B4-BE49-F238E27FC236}">
                    <a16:creationId xmlns:a16="http://schemas.microsoft.com/office/drawing/2014/main" id="{FB1AF46A-5E7D-4ACA-ADF3-DB3F1753AB61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0671407" y="2197780"/>
                <a:ext cx="30420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94" name="Entrada de lápiz 93">
                <a:extLst>
                  <a:ext uri="{FF2B5EF4-FFF2-40B4-BE49-F238E27FC236}">
                    <a16:creationId xmlns:a16="http://schemas.microsoft.com/office/drawing/2014/main" id="{BFC60AD1-12F4-4C48-BD23-B1720CF8E194}"/>
                  </a:ext>
                </a:extLst>
              </p14:cNvPr>
              <p14:cNvContentPartPr/>
              <p14:nvPr/>
            </p14:nvContentPartPr>
            <p14:xfrm>
              <a:off x="11096567" y="2251420"/>
              <a:ext cx="110160" cy="137880"/>
            </p14:xfrm>
          </p:contentPart>
        </mc:Choice>
        <mc:Fallback xmlns="">
          <p:pic>
            <p:nvPicPr>
              <p:cNvPr id="94" name="Entrada de lápiz 93">
                <a:extLst>
                  <a:ext uri="{FF2B5EF4-FFF2-40B4-BE49-F238E27FC236}">
                    <a16:creationId xmlns:a16="http://schemas.microsoft.com/office/drawing/2014/main" id="{BFC60AD1-12F4-4C48-BD23-B1720CF8E194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1087927" y="2242420"/>
                <a:ext cx="12780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95" name="Entrada de lápiz 94">
                <a:extLst>
                  <a:ext uri="{FF2B5EF4-FFF2-40B4-BE49-F238E27FC236}">
                    <a16:creationId xmlns:a16="http://schemas.microsoft.com/office/drawing/2014/main" id="{A524B78B-7ED0-44A9-8574-2F424DBAE572}"/>
                  </a:ext>
                </a:extLst>
              </p14:cNvPr>
              <p14:cNvContentPartPr/>
              <p14:nvPr/>
            </p14:nvContentPartPr>
            <p14:xfrm>
              <a:off x="11217887" y="2279500"/>
              <a:ext cx="107640" cy="83880"/>
            </p14:xfrm>
          </p:contentPart>
        </mc:Choice>
        <mc:Fallback xmlns="">
          <p:pic>
            <p:nvPicPr>
              <p:cNvPr id="95" name="Entrada de lápiz 94">
                <a:extLst>
                  <a:ext uri="{FF2B5EF4-FFF2-40B4-BE49-F238E27FC236}">
                    <a16:creationId xmlns:a16="http://schemas.microsoft.com/office/drawing/2014/main" id="{A524B78B-7ED0-44A9-8574-2F424DBAE572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1208887" y="2270860"/>
                <a:ext cx="12528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96" name="Entrada de lápiz 95">
                <a:extLst>
                  <a:ext uri="{FF2B5EF4-FFF2-40B4-BE49-F238E27FC236}">
                    <a16:creationId xmlns:a16="http://schemas.microsoft.com/office/drawing/2014/main" id="{299CCD4C-8FF3-4544-B12E-3C286B0E5E9E}"/>
                  </a:ext>
                </a:extLst>
              </p14:cNvPr>
              <p14:cNvContentPartPr/>
              <p14:nvPr/>
            </p14:nvContentPartPr>
            <p14:xfrm>
              <a:off x="11351807" y="2251780"/>
              <a:ext cx="70200" cy="95400"/>
            </p14:xfrm>
          </p:contentPart>
        </mc:Choice>
        <mc:Fallback xmlns="">
          <p:pic>
            <p:nvPicPr>
              <p:cNvPr id="96" name="Entrada de lápiz 95">
                <a:extLst>
                  <a:ext uri="{FF2B5EF4-FFF2-40B4-BE49-F238E27FC236}">
                    <a16:creationId xmlns:a16="http://schemas.microsoft.com/office/drawing/2014/main" id="{299CCD4C-8FF3-4544-B12E-3C286B0E5E9E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1342807" y="2242780"/>
                <a:ext cx="8784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97" name="Entrada de lápiz 96">
                <a:extLst>
                  <a:ext uri="{FF2B5EF4-FFF2-40B4-BE49-F238E27FC236}">
                    <a16:creationId xmlns:a16="http://schemas.microsoft.com/office/drawing/2014/main" id="{645200E6-6C77-4D9A-B364-C894F037F3B2}"/>
                  </a:ext>
                </a:extLst>
              </p14:cNvPr>
              <p14:cNvContentPartPr/>
              <p14:nvPr/>
            </p14:nvContentPartPr>
            <p14:xfrm>
              <a:off x="11427767" y="2192020"/>
              <a:ext cx="117360" cy="135720"/>
            </p14:xfrm>
          </p:contentPart>
        </mc:Choice>
        <mc:Fallback xmlns="">
          <p:pic>
            <p:nvPicPr>
              <p:cNvPr id="97" name="Entrada de lápiz 96">
                <a:extLst>
                  <a:ext uri="{FF2B5EF4-FFF2-40B4-BE49-F238E27FC236}">
                    <a16:creationId xmlns:a16="http://schemas.microsoft.com/office/drawing/2014/main" id="{645200E6-6C77-4D9A-B364-C894F037F3B2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1418767" y="2183380"/>
                <a:ext cx="1350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98" name="Entrada de lápiz 97">
                <a:extLst>
                  <a:ext uri="{FF2B5EF4-FFF2-40B4-BE49-F238E27FC236}">
                    <a16:creationId xmlns:a16="http://schemas.microsoft.com/office/drawing/2014/main" id="{F8C14EB9-8AF4-450D-8C96-60CFF0AC454E}"/>
                  </a:ext>
                </a:extLst>
              </p14:cNvPr>
              <p14:cNvContentPartPr/>
              <p14:nvPr/>
            </p14:nvContentPartPr>
            <p14:xfrm>
              <a:off x="11578247" y="2171500"/>
              <a:ext cx="225360" cy="158040"/>
            </p14:xfrm>
          </p:contentPart>
        </mc:Choice>
        <mc:Fallback xmlns="">
          <p:pic>
            <p:nvPicPr>
              <p:cNvPr id="98" name="Entrada de lápiz 97">
                <a:extLst>
                  <a:ext uri="{FF2B5EF4-FFF2-40B4-BE49-F238E27FC236}">
                    <a16:creationId xmlns:a16="http://schemas.microsoft.com/office/drawing/2014/main" id="{F8C14EB9-8AF4-450D-8C96-60CFF0AC454E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1569607" y="2162500"/>
                <a:ext cx="24300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99" name="Entrada de lápiz 98">
                <a:extLst>
                  <a:ext uri="{FF2B5EF4-FFF2-40B4-BE49-F238E27FC236}">
                    <a16:creationId xmlns:a16="http://schemas.microsoft.com/office/drawing/2014/main" id="{73C88521-F926-4BC3-B851-4357D8AEF812}"/>
                  </a:ext>
                </a:extLst>
              </p14:cNvPr>
              <p14:cNvContentPartPr/>
              <p14:nvPr/>
            </p14:nvContentPartPr>
            <p14:xfrm>
              <a:off x="10819007" y="2513860"/>
              <a:ext cx="65520" cy="270360"/>
            </p14:xfrm>
          </p:contentPart>
        </mc:Choice>
        <mc:Fallback xmlns="">
          <p:pic>
            <p:nvPicPr>
              <p:cNvPr id="99" name="Entrada de lápiz 98">
                <a:extLst>
                  <a:ext uri="{FF2B5EF4-FFF2-40B4-BE49-F238E27FC236}">
                    <a16:creationId xmlns:a16="http://schemas.microsoft.com/office/drawing/2014/main" id="{73C88521-F926-4BC3-B851-4357D8AEF812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0810367" y="2504860"/>
                <a:ext cx="8316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00" name="Entrada de lápiz 99">
                <a:extLst>
                  <a:ext uri="{FF2B5EF4-FFF2-40B4-BE49-F238E27FC236}">
                    <a16:creationId xmlns:a16="http://schemas.microsoft.com/office/drawing/2014/main" id="{7EEADFDD-A7E8-4BB3-A2EE-031AA6782A05}"/>
                  </a:ext>
                </a:extLst>
              </p14:cNvPr>
              <p14:cNvContentPartPr/>
              <p14:nvPr/>
            </p14:nvContentPartPr>
            <p14:xfrm>
              <a:off x="10486727" y="2810860"/>
              <a:ext cx="737640" cy="56880"/>
            </p14:xfrm>
          </p:contentPart>
        </mc:Choice>
        <mc:Fallback xmlns="">
          <p:pic>
            <p:nvPicPr>
              <p:cNvPr id="100" name="Entrada de lápiz 99">
                <a:extLst>
                  <a:ext uri="{FF2B5EF4-FFF2-40B4-BE49-F238E27FC236}">
                    <a16:creationId xmlns:a16="http://schemas.microsoft.com/office/drawing/2014/main" id="{7EEADFDD-A7E8-4BB3-A2EE-031AA6782A05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0477727" y="2802220"/>
                <a:ext cx="75528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01" name="Entrada de lápiz 100">
                <a:extLst>
                  <a:ext uri="{FF2B5EF4-FFF2-40B4-BE49-F238E27FC236}">
                    <a16:creationId xmlns:a16="http://schemas.microsoft.com/office/drawing/2014/main" id="{76EDFE34-37D3-45CF-8B67-71A84B646462}"/>
                  </a:ext>
                </a:extLst>
              </p14:cNvPr>
              <p14:cNvContentPartPr/>
              <p14:nvPr/>
            </p14:nvContentPartPr>
            <p14:xfrm>
              <a:off x="10789127" y="2967820"/>
              <a:ext cx="149400" cy="18000"/>
            </p14:xfrm>
          </p:contentPart>
        </mc:Choice>
        <mc:Fallback xmlns="">
          <p:pic>
            <p:nvPicPr>
              <p:cNvPr id="101" name="Entrada de lápiz 100">
                <a:extLst>
                  <a:ext uri="{FF2B5EF4-FFF2-40B4-BE49-F238E27FC236}">
                    <a16:creationId xmlns:a16="http://schemas.microsoft.com/office/drawing/2014/main" id="{76EDFE34-37D3-45CF-8B67-71A84B646462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0780127" y="2958820"/>
                <a:ext cx="1670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03" name="Entrada de lápiz 102">
                <a:extLst>
                  <a:ext uri="{FF2B5EF4-FFF2-40B4-BE49-F238E27FC236}">
                    <a16:creationId xmlns:a16="http://schemas.microsoft.com/office/drawing/2014/main" id="{5E14741D-1022-4AF2-807C-97318BF841B1}"/>
                  </a:ext>
                </a:extLst>
              </p14:cNvPr>
              <p14:cNvContentPartPr/>
              <p14:nvPr/>
            </p14:nvContentPartPr>
            <p14:xfrm>
              <a:off x="10896767" y="3001300"/>
              <a:ext cx="75600" cy="308160"/>
            </p14:xfrm>
          </p:contentPart>
        </mc:Choice>
        <mc:Fallback xmlns="">
          <p:pic>
            <p:nvPicPr>
              <p:cNvPr id="103" name="Entrada de lápiz 102">
                <a:extLst>
                  <a:ext uri="{FF2B5EF4-FFF2-40B4-BE49-F238E27FC236}">
                    <a16:creationId xmlns:a16="http://schemas.microsoft.com/office/drawing/2014/main" id="{5E14741D-1022-4AF2-807C-97318BF841B1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0887767" y="2992300"/>
                <a:ext cx="9324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04" name="Entrada de lápiz 103">
                <a:extLst>
                  <a:ext uri="{FF2B5EF4-FFF2-40B4-BE49-F238E27FC236}">
                    <a16:creationId xmlns:a16="http://schemas.microsoft.com/office/drawing/2014/main" id="{A259B998-749B-4997-A7C8-FDAC5E07474F}"/>
                  </a:ext>
                </a:extLst>
              </p14:cNvPr>
              <p14:cNvContentPartPr/>
              <p14:nvPr/>
            </p14:nvContentPartPr>
            <p14:xfrm>
              <a:off x="8760527" y="3365620"/>
              <a:ext cx="2236320" cy="56520"/>
            </p14:xfrm>
          </p:contentPart>
        </mc:Choice>
        <mc:Fallback xmlns="">
          <p:pic>
            <p:nvPicPr>
              <p:cNvPr id="104" name="Entrada de lápiz 103">
                <a:extLst>
                  <a:ext uri="{FF2B5EF4-FFF2-40B4-BE49-F238E27FC236}">
                    <a16:creationId xmlns:a16="http://schemas.microsoft.com/office/drawing/2014/main" id="{A259B998-749B-4997-A7C8-FDAC5E07474F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8751527" y="3356980"/>
                <a:ext cx="22539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06" name="Entrada de lápiz 105">
                <a:extLst>
                  <a:ext uri="{FF2B5EF4-FFF2-40B4-BE49-F238E27FC236}">
                    <a16:creationId xmlns:a16="http://schemas.microsoft.com/office/drawing/2014/main" id="{1639FEBB-6C79-41FE-A52F-68D5C40FF650}"/>
                  </a:ext>
                </a:extLst>
              </p14:cNvPr>
              <p14:cNvContentPartPr/>
              <p14:nvPr/>
            </p14:nvContentPartPr>
            <p14:xfrm>
              <a:off x="9362447" y="3439060"/>
              <a:ext cx="29520" cy="130680"/>
            </p14:xfrm>
          </p:contentPart>
        </mc:Choice>
        <mc:Fallback xmlns="">
          <p:pic>
            <p:nvPicPr>
              <p:cNvPr id="106" name="Entrada de lápiz 105">
                <a:extLst>
                  <a:ext uri="{FF2B5EF4-FFF2-40B4-BE49-F238E27FC236}">
                    <a16:creationId xmlns:a16="http://schemas.microsoft.com/office/drawing/2014/main" id="{1639FEBB-6C79-41FE-A52F-68D5C40FF650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9353807" y="3430420"/>
                <a:ext cx="4716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07" name="Entrada de lápiz 106">
                <a:extLst>
                  <a:ext uri="{FF2B5EF4-FFF2-40B4-BE49-F238E27FC236}">
                    <a16:creationId xmlns:a16="http://schemas.microsoft.com/office/drawing/2014/main" id="{3C7DFA79-5AC3-49AF-9F5A-76B0FE6D3148}"/>
                  </a:ext>
                </a:extLst>
              </p14:cNvPr>
              <p14:cNvContentPartPr/>
              <p14:nvPr/>
            </p14:nvContentPartPr>
            <p14:xfrm>
              <a:off x="9233207" y="3601060"/>
              <a:ext cx="263880" cy="22320"/>
            </p14:xfrm>
          </p:contentPart>
        </mc:Choice>
        <mc:Fallback xmlns="">
          <p:pic>
            <p:nvPicPr>
              <p:cNvPr id="107" name="Entrada de lápiz 106">
                <a:extLst>
                  <a:ext uri="{FF2B5EF4-FFF2-40B4-BE49-F238E27FC236}">
                    <a16:creationId xmlns:a16="http://schemas.microsoft.com/office/drawing/2014/main" id="{3C7DFA79-5AC3-49AF-9F5A-76B0FE6D3148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9224207" y="3592420"/>
                <a:ext cx="2815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08" name="Entrada de lápiz 107">
                <a:extLst>
                  <a:ext uri="{FF2B5EF4-FFF2-40B4-BE49-F238E27FC236}">
                    <a16:creationId xmlns:a16="http://schemas.microsoft.com/office/drawing/2014/main" id="{2496CF13-475E-4F9B-A581-6CBD11AEB194}"/>
                  </a:ext>
                </a:extLst>
              </p14:cNvPr>
              <p14:cNvContentPartPr/>
              <p14:nvPr/>
            </p14:nvContentPartPr>
            <p14:xfrm>
              <a:off x="9238247" y="3607900"/>
              <a:ext cx="119880" cy="83520"/>
            </p14:xfrm>
          </p:contentPart>
        </mc:Choice>
        <mc:Fallback xmlns="">
          <p:pic>
            <p:nvPicPr>
              <p:cNvPr id="108" name="Entrada de lápiz 107">
                <a:extLst>
                  <a:ext uri="{FF2B5EF4-FFF2-40B4-BE49-F238E27FC236}">
                    <a16:creationId xmlns:a16="http://schemas.microsoft.com/office/drawing/2014/main" id="{2496CF13-475E-4F9B-A581-6CBD11AEB194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9229247" y="3598900"/>
                <a:ext cx="1375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09" name="Entrada de lápiz 108">
                <a:extLst>
                  <a:ext uri="{FF2B5EF4-FFF2-40B4-BE49-F238E27FC236}">
                    <a16:creationId xmlns:a16="http://schemas.microsoft.com/office/drawing/2014/main" id="{EF12DCCB-0AB7-4DED-8AED-2135D493D23C}"/>
                  </a:ext>
                </a:extLst>
              </p14:cNvPr>
              <p14:cNvContentPartPr/>
              <p14:nvPr/>
            </p14:nvContentPartPr>
            <p14:xfrm>
              <a:off x="9317807" y="3601780"/>
              <a:ext cx="115560" cy="78480"/>
            </p14:xfrm>
          </p:contentPart>
        </mc:Choice>
        <mc:Fallback xmlns="">
          <p:pic>
            <p:nvPicPr>
              <p:cNvPr id="109" name="Entrada de lápiz 108">
                <a:extLst>
                  <a:ext uri="{FF2B5EF4-FFF2-40B4-BE49-F238E27FC236}">
                    <a16:creationId xmlns:a16="http://schemas.microsoft.com/office/drawing/2014/main" id="{EF12DCCB-0AB7-4DED-8AED-2135D493D23C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9308807" y="3592780"/>
                <a:ext cx="13320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10" name="Entrada de lápiz 109">
                <a:extLst>
                  <a:ext uri="{FF2B5EF4-FFF2-40B4-BE49-F238E27FC236}">
                    <a16:creationId xmlns:a16="http://schemas.microsoft.com/office/drawing/2014/main" id="{A99BEE3F-9505-4EC3-A2EB-621EDB25123E}"/>
                  </a:ext>
                </a:extLst>
              </p14:cNvPr>
              <p14:cNvContentPartPr/>
              <p14:nvPr/>
            </p14:nvContentPartPr>
            <p14:xfrm>
              <a:off x="9357047" y="3617620"/>
              <a:ext cx="67680" cy="104760"/>
            </p14:xfrm>
          </p:contentPart>
        </mc:Choice>
        <mc:Fallback xmlns="">
          <p:pic>
            <p:nvPicPr>
              <p:cNvPr id="110" name="Entrada de lápiz 109">
                <a:extLst>
                  <a:ext uri="{FF2B5EF4-FFF2-40B4-BE49-F238E27FC236}">
                    <a16:creationId xmlns:a16="http://schemas.microsoft.com/office/drawing/2014/main" id="{A99BEE3F-9505-4EC3-A2EB-621EDB25123E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9348407" y="3608620"/>
                <a:ext cx="85320" cy="12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upo 119">
            <a:extLst>
              <a:ext uri="{FF2B5EF4-FFF2-40B4-BE49-F238E27FC236}">
                <a16:creationId xmlns:a16="http://schemas.microsoft.com/office/drawing/2014/main" id="{5124614C-2847-4C2A-BB84-EE7A30892A7D}"/>
              </a:ext>
            </a:extLst>
          </p:cNvPr>
          <p:cNvGrpSpPr/>
          <p:nvPr/>
        </p:nvGrpSpPr>
        <p:grpSpPr>
          <a:xfrm>
            <a:off x="7925327" y="3090220"/>
            <a:ext cx="399240" cy="140760"/>
            <a:chOff x="7925327" y="3090220"/>
            <a:chExt cx="399240" cy="14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A9ACD6A9-AD94-4861-81B4-11BFC5D066B6}"/>
                    </a:ext>
                  </a:extLst>
                </p14:cNvPr>
                <p14:cNvContentPartPr/>
                <p14:nvPr/>
              </p14:nvContentPartPr>
              <p14:xfrm>
                <a:off x="7925327" y="3090220"/>
                <a:ext cx="91800" cy="13392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A9ACD6A9-AD94-4861-81B4-11BFC5D066B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916687" y="3081580"/>
                  <a:ext cx="109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6DCBC5FA-B9E6-4D95-9F2E-EF4E0755DE4C}"/>
                    </a:ext>
                  </a:extLst>
                </p14:cNvPr>
                <p14:cNvContentPartPr/>
                <p14:nvPr/>
              </p14:nvContentPartPr>
              <p14:xfrm>
                <a:off x="8061047" y="3107500"/>
                <a:ext cx="96120" cy="12348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6DCBC5FA-B9E6-4D95-9F2E-EF4E0755DE4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052047" y="3098860"/>
                  <a:ext cx="1137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8E4E02C8-C9D2-4925-AF27-4974A9798410}"/>
                    </a:ext>
                  </a:extLst>
                </p14:cNvPr>
                <p14:cNvContentPartPr/>
                <p14:nvPr/>
              </p14:nvContentPartPr>
              <p14:xfrm>
                <a:off x="8224487" y="3122980"/>
                <a:ext cx="100080" cy="6552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8E4E02C8-C9D2-4925-AF27-4974A979841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215847" y="3114340"/>
                  <a:ext cx="11772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F5FFF99F-A331-427B-AAF3-751BF07DD67A}"/>
              </a:ext>
            </a:extLst>
          </p:cNvPr>
          <p:cNvGrpSpPr/>
          <p:nvPr/>
        </p:nvGrpSpPr>
        <p:grpSpPr>
          <a:xfrm>
            <a:off x="10235447" y="3068260"/>
            <a:ext cx="391680" cy="115200"/>
            <a:chOff x="10235447" y="3068260"/>
            <a:chExt cx="391680" cy="11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CACC53A3-5F2F-42C3-9520-9B8C8106AED2}"/>
                    </a:ext>
                  </a:extLst>
                </p14:cNvPr>
                <p14:cNvContentPartPr/>
                <p14:nvPr/>
              </p14:nvContentPartPr>
              <p14:xfrm>
                <a:off x="10235447" y="3068260"/>
                <a:ext cx="38520" cy="11520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CACC53A3-5F2F-42C3-9520-9B8C8106AED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226807" y="3059260"/>
                  <a:ext cx="561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5202A41F-4960-4742-99EC-5C6D76F33275}"/>
                    </a:ext>
                  </a:extLst>
                </p14:cNvPr>
                <p14:cNvContentPartPr/>
                <p14:nvPr/>
              </p14:nvContentPartPr>
              <p14:xfrm>
                <a:off x="10315007" y="3098140"/>
                <a:ext cx="72000" cy="6192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5202A41F-4960-4742-99EC-5C6D76F3327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306367" y="3089140"/>
                  <a:ext cx="89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BD45A20E-CF0B-4A3D-AA11-171ED102A37A}"/>
                    </a:ext>
                  </a:extLst>
                </p14:cNvPr>
                <p14:cNvContentPartPr/>
                <p14:nvPr/>
              </p14:nvContentPartPr>
              <p14:xfrm>
                <a:off x="10400687" y="3090940"/>
                <a:ext cx="66600" cy="7452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BD45A20E-CF0B-4A3D-AA11-171ED102A37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392047" y="3081940"/>
                  <a:ext cx="842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91D043E9-9F1F-40C0-BA7C-855A3EF0102B}"/>
                    </a:ext>
                  </a:extLst>
                </p14:cNvPr>
                <p14:cNvContentPartPr/>
                <p14:nvPr/>
              </p14:nvContentPartPr>
              <p14:xfrm>
                <a:off x="10460807" y="3077260"/>
                <a:ext cx="166320" cy="8604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91D043E9-9F1F-40C0-BA7C-855A3EF0102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451807" y="3068260"/>
                  <a:ext cx="183960" cy="10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21" name="Entrada de lápiz 120">
                <a:extLst>
                  <a:ext uri="{FF2B5EF4-FFF2-40B4-BE49-F238E27FC236}">
                    <a16:creationId xmlns:a16="http://schemas.microsoft.com/office/drawing/2014/main" id="{D2A0E890-B2C0-4554-AE0B-2617D0B98965}"/>
                  </a:ext>
                </a:extLst>
              </p14:cNvPr>
              <p14:cNvContentPartPr/>
              <p14:nvPr/>
            </p14:nvContentPartPr>
            <p14:xfrm>
              <a:off x="7737767" y="2125420"/>
              <a:ext cx="117720" cy="119160"/>
            </p14:xfrm>
          </p:contentPart>
        </mc:Choice>
        <mc:Fallback xmlns="">
          <p:pic>
            <p:nvPicPr>
              <p:cNvPr id="121" name="Entrada de lápiz 120">
                <a:extLst>
                  <a:ext uri="{FF2B5EF4-FFF2-40B4-BE49-F238E27FC236}">
                    <a16:creationId xmlns:a16="http://schemas.microsoft.com/office/drawing/2014/main" id="{D2A0E890-B2C0-4554-AE0B-2617D0B9896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7728767" y="2116420"/>
                <a:ext cx="13536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22" name="Entrada de lápiz 121">
                <a:extLst>
                  <a:ext uri="{FF2B5EF4-FFF2-40B4-BE49-F238E27FC236}">
                    <a16:creationId xmlns:a16="http://schemas.microsoft.com/office/drawing/2014/main" id="{634B1F4D-8210-441C-8CB7-907EFD26C6F9}"/>
                  </a:ext>
                </a:extLst>
              </p14:cNvPr>
              <p14:cNvContentPartPr/>
              <p14:nvPr/>
            </p14:nvContentPartPr>
            <p14:xfrm>
              <a:off x="8154287" y="2132620"/>
              <a:ext cx="150480" cy="74160"/>
            </p14:xfrm>
          </p:contentPart>
        </mc:Choice>
        <mc:Fallback xmlns="">
          <p:pic>
            <p:nvPicPr>
              <p:cNvPr id="122" name="Entrada de lápiz 121">
                <a:extLst>
                  <a:ext uri="{FF2B5EF4-FFF2-40B4-BE49-F238E27FC236}">
                    <a16:creationId xmlns:a16="http://schemas.microsoft.com/office/drawing/2014/main" id="{634B1F4D-8210-441C-8CB7-907EFD26C6F9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8145647" y="2123980"/>
                <a:ext cx="16812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23" name="Entrada de lápiz 122">
                <a:extLst>
                  <a:ext uri="{FF2B5EF4-FFF2-40B4-BE49-F238E27FC236}">
                    <a16:creationId xmlns:a16="http://schemas.microsoft.com/office/drawing/2014/main" id="{870DA094-7FC9-422B-99C4-B0E1CFC2B609}"/>
                  </a:ext>
                </a:extLst>
              </p14:cNvPr>
              <p14:cNvContentPartPr/>
              <p14:nvPr/>
            </p14:nvContentPartPr>
            <p14:xfrm>
              <a:off x="9453887" y="2109580"/>
              <a:ext cx="142560" cy="71280"/>
            </p14:xfrm>
          </p:contentPart>
        </mc:Choice>
        <mc:Fallback xmlns="">
          <p:pic>
            <p:nvPicPr>
              <p:cNvPr id="123" name="Entrada de lápiz 122">
                <a:extLst>
                  <a:ext uri="{FF2B5EF4-FFF2-40B4-BE49-F238E27FC236}">
                    <a16:creationId xmlns:a16="http://schemas.microsoft.com/office/drawing/2014/main" id="{870DA094-7FC9-422B-99C4-B0E1CFC2B609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9445247" y="2100580"/>
                <a:ext cx="1602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24" name="Entrada de lápiz 123">
                <a:extLst>
                  <a:ext uri="{FF2B5EF4-FFF2-40B4-BE49-F238E27FC236}">
                    <a16:creationId xmlns:a16="http://schemas.microsoft.com/office/drawing/2014/main" id="{99BB4380-FDDE-43D5-89D9-06CEB14521DB}"/>
                  </a:ext>
                </a:extLst>
              </p14:cNvPr>
              <p14:cNvContentPartPr/>
              <p14:nvPr/>
            </p14:nvContentPartPr>
            <p14:xfrm>
              <a:off x="10061927" y="2069260"/>
              <a:ext cx="160200" cy="109800"/>
            </p14:xfrm>
          </p:contentPart>
        </mc:Choice>
        <mc:Fallback xmlns="">
          <p:pic>
            <p:nvPicPr>
              <p:cNvPr id="124" name="Entrada de lápiz 123">
                <a:extLst>
                  <a:ext uri="{FF2B5EF4-FFF2-40B4-BE49-F238E27FC236}">
                    <a16:creationId xmlns:a16="http://schemas.microsoft.com/office/drawing/2014/main" id="{99BB4380-FDDE-43D5-89D9-06CEB14521DB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0052927" y="2060260"/>
                <a:ext cx="17784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upo 125">
            <a:extLst>
              <a:ext uri="{FF2B5EF4-FFF2-40B4-BE49-F238E27FC236}">
                <a16:creationId xmlns:a16="http://schemas.microsoft.com/office/drawing/2014/main" id="{57E94F57-C15D-4311-B1B7-F45BEF005918}"/>
              </a:ext>
            </a:extLst>
          </p:cNvPr>
          <p:cNvGrpSpPr/>
          <p:nvPr/>
        </p:nvGrpSpPr>
        <p:grpSpPr>
          <a:xfrm>
            <a:off x="8203967" y="1926340"/>
            <a:ext cx="1478160" cy="1023480"/>
            <a:chOff x="8203967" y="1926340"/>
            <a:chExt cx="1478160" cy="10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D7FB9290-C377-4BCA-ABDB-1806CCB56038}"/>
                    </a:ext>
                  </a:extLst>
                </p14:cNvPr>
                <p14:cNvContentPartPr/>
                <p14:nvPr/>
              </p14:nvContentPartPr>
              <p14:xfrm>
                <a:off x="8203967" y="1953700"/>
                <a:ext cx="51480" cy="4176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D7FB9290-C377-4BCA-ABDB-1806CCB5603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194967" y="1945060"/>
                  <a:ext cx="691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21BF1A63-7FA7-4BAA-9937-C91271BF8384}"/>
                    </a:ext>
                  </a:extLst>
                </p14:cNvPr>
                <p14:cNvContentPartPr/>
                <p14:nvPr/>
              </p14:nvContentPartPr>
              <p14:xfrm>
                <a:off x="8276327" y="1976740"/>
                <a:ext cx="333720" cy="1044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21BF1A63-7FA7-4BAA-9937-C91271BF838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267327" y="1968100"/>
                  <a:ext cx="3513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7B8182A2-7DFB-488D-9906-41651A41D8DE}"/>
                    </a:ext>
                  </a:extLst>
                </p14:cNvPr>
                <p14:cNvContentPartPr/>
                <p14:nvPr/>
              </p14:nvContentPartPr>
              <p14:xfrm>
                <a:off x="8590967" y="1992580"/>
                <a:ext cx="42840" cy="27468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7B8182A2-7DFB-488D-9906-41651A41D8D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581967" y="1983580"/>
                  <a:ext cx="604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4BDF5E6D-557F-4C34-9C52-BFFE4A6D92E1}"/>
                    </a:ext>
                  </a:extLst>
                </p14:cNvPr>
                <p14:cNvContentPartPr/>
                <p14:nvPr/>
              </p14:nvContentPartPr>
              <p14:xfrm>
                <a:off x="8504927" y="2288860"/>
                <a:ext cx="304920" cy="2088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4BDF5E6D-557F-4C34-9C52-BFFE4A6D92E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496287" y="2280220"/>
                  <a:ext cx="3225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890E1768-1B32-45BC-BBF9-A8761D1612DF}"/>
                    </a:ext>
                  </a:extLst>
                </p14:cNvPr>
                <p14:cNvContentPartPr/>
                <p14:nvPr/>
              </p14:nvContentPartPr>
              <p14:xfrm>
                <a:off x="8557487" y="2303980"/>
                <a:ext cx="54000" cy="30636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890E1768-1B32-45BC-BBF9-A8761D1612D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548847" y="2294980"/>
                  <a:ext cx="716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22605CE4-DAE0-4525-8751-E4A6E0835E13}"/>
                    </a:ext>
                  </a:extLst>
                </p14:cNvPr>
                <p14:cNvContentPartPr/>
                <p14:nvPr/>
              </p14:nvContentPartPr>
              <p14:xfrm>
                <a:off x="8602847" y="2332780"/>
                <a:ext cx="209880" cy="31356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22605CE4-DAE0-4525-8751-E4A6E0835E1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593847" y="2324140"/>
                  <a:ext cx="2275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D04E35EF-187A-4F78-94DD-E8E97718C7EE}"/>
                    </a:ext>
                  </a:extLst>
                </p14:cNvPr>
                <p14:cNvContentPartPr/>
                <p14:nvPr/>
              </p14:nvContentPartPr>
              <p14:xfrm>
                <a:off x="8906327" y="2415940"/>
                <a:ext cx="16560" cy="10584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D04E35EF-187A-4F78-94DD-E8E97718C7E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897687" y="2406940"/>
                  <a:ext cx="342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007834CE-7E56-48AB-BF07-7243870354A4}"/>
                    </a:ext>
                  </a:extLst>
                </p14:cNvPr>
                <p14:cNvContentPartPr/>
                <p14:nvPr/>
              </p14:nvContentPartPr>
              <p14:xfrm>
                <a:off x="8951327" y="2435020"/>
                <a:ext cx="132840" cy="9360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007834CE-7E56-48AB-BF07-7243870354A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942327" y="2426020"/>
                  <a:ext cx="1504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2D4A767C-7F74-40FC-85A6-713D7E2C5672}"/>
                    </a:ext>
                  </a:extLst>
                </p14:cNvPr>
                <p14:cNvContentPartPr/>
                <p14:nvPr/>
              </p14:nvContentPartPr>
              <p14:xfrm>
                <a:off x="9130967" y="2433940"/>
                <a:ext cx="83160" cy="9180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2D4A767C-7F74-40FC-85A6-713D7E2C567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121967" y="2424940"/>
                  <a:ext cx="1008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1C6C4251-290F-4893-807E-231D64EF0304}"/>
                    </a:ext>
                  </a:extLst>
                </p14:cNvPr>
                <p14:cNvContentPartPr/>
                <p14:nvPr/>
              </p14:nvContentPartPr>
              <p14:xfrm>
                <a:off x="9269207" y="2384620"/>
                <a:ext cx="102960" cy="11988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1C6C4251-290F-4893-807E-231D64EF030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260567" y="2375980"/>
                  <a:ext cx="1206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161B7C94-3FE4-46EA-8ED1-27BE8BB141FD}"/>
                    </a:ext>
                  </a:extLst>
                </p14:cNvPr>
                <p14:cNvContentPartPr/>
                <p14:nvPr/>
              </p14:nvContentPartPr>
              <p14:xfrm>
                <a:off x="9413927" y="2392900"/>
                <a:ext cx="268200" cy="13572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161B7C94-3FE4-46EA-8ED1-27BE8BB141F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404927" y="2383900"/>
                  <a:ext cx="285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2405FEC1-384B-4C2A-9183-8535BC696B80}"/>
                    </a:ext>
                  </a:extLst>
                </p14:cNvPr>
                <p14:cNvContentPartPr/>
                <p14:nvPr/>
              </p14:nvContentPartPr>
              <p14:xfrm>
                <a:off x="8686727" y="2626180"/>
                <a:ext cx="41040" cy="22644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2405FEC1-384B-4C2A-9183-8535BC696B8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677727" y="2617180"/>
                  <a:ext cx="586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1460CE93-39B7-4693-A8FC-E9CE67FC063E}"/>
                    </a:ext>
                  </a:extLst>
                </p14:cNvPr>
                <p14:cNvContentPartPr/>
                <p14:nvPr/>
              </p14:nvContentPartPr>
              <p14:xfrm>
                <a:off x="8415287" y="2883940"/>
                <a:ext cx="631440" cy="6588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1460CE93-39B7-4693-A8FC-E9CE67FC063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406647" y="2875300"/>
                  <a:ext cx="6490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53B24E2C-62E0-490F-9746-04AD376E4474}"/>
                    </a:ext>
                  </a:extLst>
                </p14:cNvPr>
                <p14:cNvContentPartPr/>
                <p14:nvPr/>
              </p14:nvContentPartPr>
              <p14:xfrm>
                <a:off x="8576927" y="1970260"/>
                <a:ext cx="955080" cy="324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53B24E2C-62E0-490F-9746-04AD376E447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568287" y="1961260"/>
                  <a:ext cx="9727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B83DE148-D2BE-4893-A3B7-4E2DA81D2756}"/>
                    </a:ext>
                  </a:extLst>
                </p14:cNvPr>
                <p14:cNvContentPartPr/>
                <p14:nvPr/>
              </p14:nvContentPartPr>
              <p14:xfrm>
                <a:off x="9501407" y="1926340"/>
                <a:ext cx="80280" cy="576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B83DE148-D2BE-4893-A3B7-4E2DA81D275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492767" y="1917700"/>
                  <a:ext cx="979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87619DDF-54D6-440C-B245-70AF84E55FC5}"/>
                    </a:ext>
                  </a:extLst>
                </p14:cNvPr>
                <p14:cNvContentPartPr/>
                <p14:nvPr/>
              </p14:nvContentPartPr>
              <p14:xfrm>
                <a:off x="8531207" y="1951180"/>
                <a:ext cx="117000" cy="8208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87619DDF-54D6-440C-B245-70AF84E55FC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522567" y="1942180"/>
                  <a:ext cx="13464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7F949DE0-8FB6-4A1C-947C-BE2FD247867F}"/>
              </a:ext>
            </a:extLst>
          </p:cNvPr>
          <p:cNvGrpSpPr/>
          <p:nvPr/>
        </p:nvGrpSpPr>
        <p:grpSpPr>
          <a:xfrm>
            <a:off x="8449847" y="1685140"/>
            <a:ext cx="270000" cy="198720"/>
            <a:chOff x="8449847" y="1685140"/>
            <a:chExt cx="27000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EB2B807D-CA8D-413E-872C-38D1AEC4000E}"/>
                    </a:ext>
                  </a:extLst>
                </p14:cNvPr>
                <p14:cNvContentPartPr/>
                <p14:nvPr/>
              </p14:nvContentPartPr>
              <p14:xfrm>
                <a:off x="8449847" y="1685140"/>
                <a:ext cx="168120" cy="15804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EB2B807D-CA8D-413E-872C-38D1AEC4000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440847" y="1676140"/>
                  <a:ext cx="185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DE77C630-DC47-467B-ADE1-A2B232CAC153}"/>
                    </a:ext>
                  </a:extLst>
                </p14:cNvPr>
                <p14:cNvContentPartPr/>
                <p14:nvPr/>
              </p14:nvContentPartPr>
              <p14:xfrm>
                <a:off x="8629127" y="1797460"/>
                <a:ext cx="90720" cy="8640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DE77C630-DC47-467B-ADE1-A2B232CAC15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620487" y="1788460"/>
                  <a:ext cx="108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66014283-377A-4214-BC53-A6ACF206DD00}"/>
                    </a:ext>
                  </a:extLst>
                </p14:cNvPr>
                <p14:cNvContentPartPr/>
                <p14:nvPr/>
              </p14:nvContentPartPr>
              <p14:xfrm>
                <a:off x="8620847" y="1802860"/>
                <a:ext cx="82440" cy="7812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66014283-377A-4214-BC53-A6ACF206DD0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611847" y="1794220"/>
                  <a:ext cx="10008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upo 133">
            <a:extLst>
              <a:ext uri="{FF2B5EF4-FFF2-40B4-BE49-F238E27FC236}">
                <a16:creationId xmlns:a16="http://schemas.microsoft.com/office/drawing/2014/main" id="{82E6B1BD-0B7E-482C-AB6A-689739AFAC39}"/>
              </a:ext>
            </a:extLst>
          </p:cNvPr>
          <p:cNvGrpSpPr/>
          <p:nvPr/>
        </p:nvGrpSpPr>
        <p:grpSpPr>
          <a:xfrm>
            <a:off x="6673247" y="2340700"/>
            <a:ext cx="291600" cy="255960"/>
            <a:chOff x="6673247" y="2340700"/>
            <a:chExt cx="29160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AEA1E4BF-5AB1-4F73-9FC9-5394A2869AEE}"/>
                    </a:ext>
                  </a:extLst>
                </p14:cNvPr>
                <p14:cNvContentPartPr/>
                <p14:nvPr/>
              </p14:nvContentPartPr>
              <p14:xfrm>
                <a:off x="6673247" y="2340700"/>
                <a:ext cx="183960" cy="17352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AEA1E4BF-5AB1-4F73-9FC9-5394A2869AE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664607" y="2331700"/>
                  <a:ext cx="2016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9EB3A68C-4E30-413A-B020-57CAEA29A155}"/>
                    </a:ext>
                  </a:extLst>
                </p14:cNvPr>
                <p14:cNvContentPartPr/>
                <p14:nvPr/>
              </p14:nvContentPartPr>
              <p14:xfrm>
                <a:off x="6898247" y="2509180"/>
                <a:ext cx="62640" cy="8748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9EB3A68C-4E30-413A-B020-57CAEA29A15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889247" y="2500540"/>
                  <a:ext cx="80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C6DF5238-BC37-4914-8D39-763A1B8E287C}"/>
                    </a:ext>
                  </a:extLst>
                </p14:cNvPr>
                <p14:cNvContentPartPr/>
                <p14:nvPr/>
              </p14:nvContentPartPr>
              <p14:xfrm>
                <a:off x="6924527" y="2417740"/>
                <a:ext cx="40320" cy="2196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C6DF5238-BC37-4914-8D39-763A1B8E287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915527" y="2409100"/>
                  <a:ext cx="5796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8165D592-9C98-4F12-94B6-A4FAFC79BBF5}"/>
              </a:ext>
            </a:extLst>
          </p:cNvPr>
          <p:cNvGrpSpPr/>
          <p:nvPr/>
        </p:nvGrpSpPr>
        <p:grpSpPr>
          <a:xfrm>
            <a:off x="7175807" y="4121620"/>
            <a:ext cx="583920" cy="244800"/>
            <a:chOff x="7175807" y="4121620"/>
            <a:chExt cx="58392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A395066A-DFE0-4E66-91B4-CB86AF17FD3C}"/>
                    </a:ext>
                  </a:extLst>
                </p14:cNvPr>
                <p14:cNvContentPartPr/>
                <p14:nvPr/>
              </p14:nvContentPartPr>
              <p14:xfrm>
                <a:off x="7302167" y="4141780"/>
                <a:ext cx="24120" cy="12132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A395066A-DFE0-4E66-91B4-CB86AF17FD3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293527" y="4133140"/>
                  <a:ext cx="41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56D62FC6-C9A2-498F-AEEE-994A0F51BA96}"/>
                    </a:ext>
                  </a:extLst>
                </p14:cNvPr>
                <p14:cNvContentPartPr/>
                <p14:nvPr/>
              </p14:nvContentPartPr>
              <p14:xfrm>
                <a:off x="7175807" y="4121620"/>
                <a:ext cx="227160" cy="17568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56D62FC6-C9A2-498F-AEEE-994A0F51BA9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166807" y="4112620"/>
                  <a:ext cx="2448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B542E55B-124E-4ED1-ABFA-2F982AF3C2DA}"/>
                    </a:ext>
                  </a:extLst>
                </p14:cNvPr>
                <p14:cNvContentPartPr/>
                <p14:nvPr/>
              </p14:nvContentPartPr>
              <p14:xfrm>
                <a:off x="7416647" y="4226740"/>
                <a:ext cx="127440" cy="13968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B542E55B-124E-4ED1-ABFA-2F982AF3C2D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408007" y="4218100"/>
                  <a:ext cx="1450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49531E2E-D46B-461A-90D0-A40BA0B756E2}"/>
                    </a:ext>
                  </a:extLst>
                </p14:cNvPr>
                <p14:cNvContentPartPr/>
                <p14:nvPr/>
              </p14:nvContentPartPr>
              <p14:xfrm>
                <a:off x="7704287" y="4126660"/>
                <a:ext cx="44280" cy="2232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49531E2E-D46B-461A-90D0-A40BA0B756E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695287" y="4117660"/>
                  <a:ext cx="619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8E3FB2B7-D341-4A0E-8F4C-2B49A8C50574}"/>
                    </a:ext>
                  </a:extLst>
                </p14:cNvPr>
                <p14:cNvContentPartPr/>
                <p14:nvPr/>
              </p14:nvContentPartPr>
              <p14:xfrm>
                <a:off x="7713647" y="4249060"/>
                <a:ext cx="46080" cy="2628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8E3FB2B7-D341-4A0E-8F4C-2B49A8C5057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705007" y="4240060"/>
                  <a:ext cx="6372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upo 150">
            <a:extLst>
              <a:ext uri="{FF2B5EF4-FFF2-40B4-BE49-F238E27FC236}">
                <a16:creationId xmlns:a16="http://schemas.microsoft.com/office/drawing/2014/main" id="{EDAC07CE-DB02-4A88-8C5E-E702494CD900}"/>
              </a:ext>
            </a:extLst>
          </p:cNvPr>
          <p:cNvGrpSpPr/>
          <p:nvPr/>
        </p:nvGrpSpPr>
        <p:grpSpPr>
          <a:xfrm>
            <a:off x="8091287" y="4014700"/>
            <a:ext cx="1890360" cy="352080"/>
            <a:chOff x="8091287" y="4014700"/>
            <a:chExt cx="189036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E537A12A-44A5-4F78-8129-7496448DCC7A}"/>
                    </a:ext>
                  </a:extLst>
                </p14:cNvPr>
                <p14:cNvContentPartPr/>
                <p14:nvPr/>
              </p14:nvContentPartPr>
              <p14:xfrm>
                <a:off x="8091287" y="4014700"/>
                <a:ext cx="245520" cy="22788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E537A12A-44A5-4F78-8129-7496448DCC7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082647" y="4005700"/>
                  <a:ext cx="2631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4F832A10-2CC5-41A5-8C80-873996B25950}"/>
                    </a:ext>
                  </a:extLst>
                </p14:cNvPr>
                <p14:cNvContentPartPr/>
                <p14:nvPr/>
              </p14:nvContentPartPr>
              <p14:xfrm>
                <a:off x="8377487" y="4238980"/>
                <a:ext cx="159120" cy="12780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4F832A10-2CC5-41A5-8C80-873996B2595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368847" y="4230340"/>
                  <a:ext cx="176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650231CC-4DBB-4F13-8389-2B4C17FD631B}"/>
                    </a:ext>
                  </a:extLst>
                </p14:cNvPr>
                <p14:cNvContentPartPr/>
                <p14:nvPr/>
              </p14:nvContentPartPr>
              <p14:xfrm>
                <a:off x="8565767" y="4247260"/>
                <a:ext cx="144000" cy="8964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650231CC-4DBB-4F13-8389-2B4C17FD631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556767" y="4238620"/>
                  <a:ext cx="1616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FDAA9412-E0B0-41ED-AA59-95F91040A488}"/>
                    </a:ext>
                  </a:extLst>
                </p14:cNvPr>
                <p14:cNvContentPartPr/>
                <p14:nvPr/>
              </p14:nvContentPartPr>
              <p14:xfrm>
                <a:off x="8894087" y="4180300"/>
                <a:ext cx="109080" cy="1080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FDAA9412-E0B0-41ED-AA59-95F91040A48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885087" y="4171660"/>
                  <a:ext cx="1267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40BAE086-5B69-487D-9C57-9BB8E7E345DF}"/>
                    </a:ext>
                  </a:extLst>
                </p14:cNvPr>
                <p14:cNvContentPartPr/>
                <p14:nvPr/>
              </p14:nvContentPartPr>
              <p14:xfrm>
                <a:off x="8904887" y="4255180"/>
                <a:ext cx="86400" cy="1332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40BAE086-5B69-487D-9C57-9BB8E7E345D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896247" y="4246180"/>
                  <a:ext cx="104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6BACB775-7107-47C0-859F-F7BDEC953A54}"/>
                    </a:ext>
                  </a:extLst>
                </p14:cNvPr>
                <p14:cNvContentPartPr/>
                <p14:nvPr/>
              </p14:nvContentPartPr>
              <p14:xfrm>
                <a:off x="9227447" y="4049260"/>
                <a:ext cx="228960" cy="20772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6BACB775-7107-47C0-859F-F7BDEC953A5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218447" y="4040260"/>
                  <a:ext cx="2466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831D17F9-CB8D-4BA7-86CD-0D3311EF4691}"/>
                    </a:ext>
                  </a:extLst>
                </p14:cNvPr>
                <p14:cNvContentPartPr/>
                <p14:nvPr/>
              </p14:nvContentPartPr>
              <p14:xfrm>
                <a:off x="9560087" y="4199740"/>
                <a:ext cx="66960" cy="8964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831D17F9-CB8D-4BA7-86CD-0D3311EF469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551087" y="4191100"/>
                  <a:ext cx="84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5BC5970B-F6C9-46EE-B151-2B16D8040C6E}"/>
                    </a:ext>
                  </a:extLst>
                </p14:cNvPr>
                <p14:cNvContentPartPr/>
                <p14:nvPr/>
              </p14:nvContentPartPr>
              <p14:xfrm>
                <a:off x="9556127" y="4133860"/>
                <a:ext cx="73800" cy="5076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5BC5970B-F6C9-46EE-B151-2B16D8040C6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547487" y="4125220"/>
                  <a:ext cx="914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9FAE0B64-3AED-4CA8-A98D-B1ACE7491D9B}"/>
                    </a:ext>
                  </a:extLst>
                </p14:cNvPr>
                <p14:cNvContentPartPr/>
                <p14:nvPr/>
              </p14:nvContentPartPr>
              <p14:xfrm>
                <a:off x="9834767" y="4188220"/>
                <a:ext cx="146880" cy="1224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9FAE0B64-3AED-4CA8-A98D-B1ACE7491D9B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826127" y="4179580"/>
                  <a:ext cx="16452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upo 153">
            <a:extLst>
              <a:ext uri="{FF2B5EF4-FFF2-40B4-BE49-F238E27FC236}">
                <a16:creationId xmlns:a16="http://schemas.microsoft.com/office/drawing/2014/main" id="{EC201E35-26D9-4230-B549-A833AE0BBE4F}"/>
              </a:ext>
            </a:extLst>
          </p:cNvPr>
          <p:cNvGrpSpPr/>
          <p:nvPr/>
        </p:nvGrpSpPr>
        <p:grpSpPr>
          <a:xfrm>
            <a:off x="10129967" y="4077340"/>
            <a:ext cx="386640" cy="165960"/>
            <a:chOff x="10129967" y="4077340"/>
            <a:chExt cx="38664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CD1F0471-4674-4A06-AB88-2D8C4FE2DD33}"/>
                    </a:ext>
                  </a:extLst>
                </p14:cNvPr>
                <p14:cNvContentPartPr/>
                <p14:nvPr/>
              </p14:nvContentPartPr>
              <p14:xfrm>
                <a:off x="10129967" y="4084900"/>
                <a:ext cx="151560" cy="15840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CD1F0471-4674-4A06-AB88-2D8C4FE2DD3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120967" y="4075900"/>
                  <a:ext cx="169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9347428D-F8CA-497A-933E-958D796BE749}"/>
                    </a:ext>
                  </a:extLst>
                </p14:cNvPr>
                <p14:cNvContentPartPr/>
                <p14:nvPr/>
              </p14:nvContentPartPr>
              <p14:xfrm>
                <a:off x="10381607" y="4077340"/>
                <a:ext cx="135000" cy="16164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9347428D-F8CA-497A-933E-958D796BE74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372607" y="4068700"/>
                  <a:ext cx="15264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upo 157">
            <a:extLst>
              <a:ext uri="{FF2B5EF4-FFF2-40B4-BE49-F238E27FC236}">
                <a16:creationId xmlns:a16="http://schemas.microsoft.com/office/drawing/2014/main" id="{66AC7919-ACA4-4B81-94CF-0EB1B41DEA4D}"/>
              </a:ext>
            </a:extLst>
          </p:cNvPr>
          <p:cNvGrpSpPr/>
          <p:nvPr/>
        </p:nvGrpSpPr>
        <p:grpSpPr>
          <a:xfrm>
            <a:off x="10795967" y="4056100"/>
            <a:ext cx="627120" cy="197280"/>
            <a:chOff x="10795967" y="4056100"/>
            <a:chExt cx="62712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02F57929-112D-40D5-BF05-AC5691A06BDE}"/>
                    </a:ext>
                  </a:extLst>
                </p14:cNvPr>
                <p14:cNvContentPartPr/>
                <p14:nvPr/>
              </p14:nvContentPartPr>
              <p14:xfrm>
                <a:off x="10795967" y="4078060"/>
                <a:ext cx="210960" cy="17532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02F57929-112D-40D5-BF05-AC5691A06BD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786967" y="4069420"/>
                  <a:ext cx="2286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0A8C3AF8-4F64-4A39-B8BE-5CC5C3F09003}"/>
                    </a:ext>
                  </a:extLst>
                </p14:cNvPr>
                <p14:cNvContentPartPr/>
                <p14:nvPr/>
              </p14:nvContentPartPr>
              <p14:xfrm>
                <a:off x="11218247" y="4056100"/>
                <a:ext cx="204840" cy="17064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0A8C3AF8-4F64-4A39-B8BE-5CC5C3F0900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1209247" y="4047100"/>
                  <a:ext cx="2224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D66F4E7B-97CC-4470-A130-7A8E1292D761}"/>
                    </a:ext>
                  </a:extLst>
                </p14:cNvPr>
                <p14:cNvContentPartPr/>
                <p14:nvPr/>
              </p14:nvContentPartPr>
              <p14:xfrm>
                <a:off x="11233727" y="4064380"/>
                <a:ext cx="178560" cy="13968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D66F4E7B-97CC-4470-A130-7A8E1292D76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1224727" y="4055740"/>
                  <a:ext cx="19620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upo 161">
            <a:extLst>
              <a:ext uri="{FF2B5EF4-FFF2-40B4-BE49-F238E27FC236}">
                <a16:creationId xmlns:a16="http://schemas.microsoft.com/office/drawing/2014/main" id="{10AB462F-CD43-4E52-9FEF-D218ADA3F1A8}"/>
              </a:ext>
            </a:extLst>
          </p:cNvPr>
          <p:cNvGrpSpPr/>
          <p:nvPr/>
        </p:nvGrpSpPr>
        <p:grpSpPr>
          <a:xfrm>
            <a:off x="8190287" y="4712020"/>
            <a:ext cx="357120" cy="194040"/>
            <a:chOff x="8190287" y="4712020"/>
            <a:chExt cx="357120" cy="1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6CF95BE3-D145-48D3-91F2-5A3B57B347CF}"/>
                    </a:ext>
                  </a:extLst>
                </p14:cNvPr>
                <p14:cNvContentPartPr/>
                <p14:nvPr/>
              </p14:nvContentPartPr>
              <p14:xfrm>
                <a:off x="8190287" y="4712020"/>
                <a:ext cx="200160" cy="17316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6CF95BE3-D145-48D3-91F2-5A3B57B347C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81647" y="4703380"/>
                  <a:ext cx="217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A5FF3F11-BE83-4F5F-BA26-5AD9C6095D64}"/>
                    </a:ext>
                  </a:extLst>
                </p14:cNvPr>
                <p14:cNvContentPartPr/>
                <p14:nvPr/>
              </p14:nvContentPartPr>
              <p14:xfrm>
                <a:off x="8479007" y="4799140"/>
                <a:ext cx="45000" cy="10692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A5FF3F11-BE83-4F5F-BA26-5AD9C6095D6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470367" y="4790140"/>
                  <a:ext cx="62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825F39E7-FCAF-4EFF-9129-0610A100779F}"/>
                    </a:ext>
                  </a:extLst>
                </p14:cNvPr>
                <p14:cNvContentPartPr/>
                <p14:nvPr/>
              </p14:nvContentPartPr>
              <p14:xfrm>
                <a:off x="8486927" y="4757380"/>
                <a:ext cx="60480" cy="6120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825F39E7-FCAF-4EFF-9129-0610A100779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477927" y="4748740"/>
                  <a:ext cx="78120" cy="7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63" name="Entrada de lápiz 162">
                <a:extLst>
                  <a:ext uri="{FF2B5EF4-FFF2-40B4-BE49-F238E27FC236}">
                    <a16:creationId xmlns:a16="http://schemas.microsoft.com/office/drawing/2014/main" id="{A23DC32B-A128-490B-8DD0-12BF66EC92BA}"/>
                  </a:ext>
                </a:extLst>
              </p14:cNvPr>
              <p14:cNvContentPartPr/>
              <p14:nvPr/>
            </p14:nvContentPartPr>
            <p14:xfrm>
              <a:off x="8776727" y="4719580"/>
              <a:ext cx="240120" cy="141480"/>
            </p14:xfrm>
          </p:contentPart>
        </mc:Choice>
        <mc:Fallback xmlns="">
          <p:pic>
            <p:nvPicPr>
              <p:cNvPr id="163" name="Entrada de lápiz 162">
                <a:extLst>
                  <a:ext uri="{FF2B5EF4-FFF2-40B4-BE49-F238E27FC236}">
                    <a16:creationId xmlns:a16="http://schemas.microsoft.com/office/drawing/2014/main" id="{A23DC32B-A128-490B-8DD0-12BF66EC92BA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8767727" y="4710580"/>
                <a:ext cx="257760" cy="15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upo 166">
            <a:extLst>
              <a:ext uri="{FF2B5EF4-FFF2-40B4-BE49-F238E27FC236}">
                <a16:creationId xmlns:a16="http://schemas.microsoft.com/office/drawing/2014/main" id="{CDA6E797-707E-4C63-BF61-8C707A906E3F}"/>
              </a:ext>
            </a:extLst>
          </p:cNvPr>
          <p:cNvGrpSpPr/>
          <p:nvPr/>
        </p:nvGrpSpPr>
        <p:grpSpPr>
          <a:xfrm>
            <a:off x="9251567" y="4639660"/>
            <a:ext cx="665640" cy="212400"/>
            <a:chOff x="9251567" y="4639660"/>
            <a:chExt cx="66564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F5C3734B-E774-4734-A6AF-4507440C4BE3}"/>
                    </a:ext>
                  </a:extLst>
                </p14:cNvPr>
                <p14:cNvContentPartPr/>
                <p14:nvPr/>
              </p14:nvContentPartPr>
              <p14:xfrm>
                <a:off x="9251567" y="4657300"/>
                <a:ext cx="155520" cy="19476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F5C3734B-E774-4734-A6AF-4507440C4BE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242567" y="4648300"/>
                  <a:ext cx="1731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650610A5-9844-46E5-8A23-EAC6A91B3BAE}"/>
                    </a:ext>
                  </a:extLst>
                </p14:cNvPr>
                <p14:cNvContentPartPr/>
                <p14:nvPr/>
              </p14:nvContentPartPr>
              <p14:xfrm>
                <a:off x="9434807" y="4639660"/>
                <a:ext cx="207720" cy="20304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650610A5-9844-46E5-8A23-EAC6A91B3BA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426167" y="4630660"/>
                  <a:ext cx="22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B45A1888-3157-4023-A2CE-31FCD3A415DD}"/>
                    </a:ext>
                  </a:extLst>
                </p14:cNvPr>
                <p14:cNvContentPartPr/>
                <p14:nvPr/>
              </p14:nvContentPartPr>
              <p14:xfrm>
                <a:off x="9746207" y="4666660"/>
                <a:ext cx="171000" cy="11484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B45A1888-3157-4023-A2CE-31FCD3A415D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737207" y="4658020"/>
                  <a:ext cx="18864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upo 170">
            <a:extLst>
              <a:ext uri="{FF2B5EF4-FFF2-40B4-BE49-F238E27FC236}">
                <a16:creationId xmlns:a16="http://schemas.microsoft.com/office/drawing/2014/main" id="{1657C414-FFB2-473D-BAEA-D67899CC74E6}"/>
              </a:ext>
            </a:extLst>
          </p:cNvPr>
          <p:cNvGrpSpPr/>
          <p:nvPr/>
        </p:nvGrpSpPr>
        <p:grpSpPr>
          <a:xfrm>
            <a:off x="8071127" y="4443460"/>
            <a:ext cx="1986840" cy="803520"/>
            <a:chOff x="8071127" y="4443460"/>
            <a:chExt cx="1986840" cy="80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53CDBFA4-9605-4A7E-9838-1F78A54DE14B}"/>
                    </a:ext>
                  </a:extLst>
                </p14:cNvPr>
                <p14:cNvContentPartPr/>
                <p14:nvPr/>
              </p14:nvContentPartPr>
              <p14:xfrm>
                <a:off x="8081207" y="4443460"/>
                <a:ext cx="1864800" cy="12204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53CDBFA4-9605-4A7E-9838-1F78A54DE14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072567" y="4434820"/>
                  <a:ext cx="18824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0A5E12DA-2AD9-44D9-8801-BCBACBF3E8BA}"/>
                    </a:ext>
                  </a:extLst>
                </p14:cNvPr>
                <p14:cNvContentPartPr/>
                <p14:nvPr/>
              </p14:nvContentPartPr>
              <p14:xfrm>
                <a:off x="8071127" y="4565500"/>
                <a:ext cx="1986840" cy="68148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0A5E12DA-2AD9-44D9-8801-BCBACBF3E8B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062487" y="4556500"/>
                  <a:ext cx="200448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309B514F-8932-4286-B39F-9062996E961B}"/>
                    </a:ext>
                  </a:extLst>
                </p14:cNvPr>
                <p14:cNvContentPartPr/>
                <p14:nvPr/>
              </p14:nvContentPartPr>
              <p14:xfrm>
                <a:off x="10009367" y="4453900"/>
                <a:ext cx="31680" cy="70272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309B514F-8932-4286-B39F-9062996E961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000367" y="4445260"/>
                  <a:ext cx="49320" cy="72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upo 186">
            <a:extLst>
              <a:ext uri="{FF2B5EF4-FFF2-40B4-BE49-F238E27FC236}">
                <a16:creationId xmlns:a16="http://schemas.microsoft.com/office/drawing/2014/main" id="{CA8A7276-09D1-4EC4-BFB5-FD14103528EB}"/>
              </a:ext>
            </a:extLst>
          </p:cNvPr>
          <p:cNvGrpSpPr/>
          <p:nvPr/>
        </p:nvGrpSpPr>
        <p:grpSpPr>
          <a:xfrm>
            <a:off x="7283807" y="5548300"/>
            <a:ext cx="2914200" cy="334800"/>
            <a:chOff x="7283807" y="5548300"/>
            <a:chExt cx="291420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8FD3B435-F7DC-499C-9F5E-922C6C4016FC}"/>
                    </a:ext>
                  </a:extLst>
                </p14:cNvPr>
                <p14:cNvContentPartPr/>
                <p14:nvPr/>
              </p14:nvContentPartPr>
              <p14:xfrm>
                <a:off x="7372727" y="5601580"/>
                <a:ext cx="7200" cy="12528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8FD3B435-F7DC-499C-9F5E-922C6C4016F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364087" y="5592940"/>
                  <a:ext cx="24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D1D31491-F77E-4761-8BC0-C23C1E6DC44F}"/>
                    </a:ext>
                  </a:extLst>
                </p14:cNvPr>
                <p14:cNvContentPartPr/>
                <p14:nvPr/>
              </p14:nvContentPartPr>
              <p14:xfrm>
                <a:off x="7283807" y="5548300"/>
                <a:ext cx="301680" cy="23508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D1D31491-F77E-4761-8BC0-C23C1E6DC44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274807" y="5539660"/>
                  <a:ext cx="3193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7D84FD61-55B6-438F-BA42-B474CFFD27C3}"/>
                    </a:ext>
                  </a:extLst>
                </p14:cNvPr>
                <p14:cNvContentPartPr/>
                <p14:nvPr/>
              </p14:nvContentPartPr>
              <p14:xfrm>
                <a:off x="7572527" y="5743420"/>
                <a:ext cx="146880" cy="13968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7D84FD61-55B6-438F-BA42-B474CFFD27C3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563527" y="5734420"/>
                  <a:ext cx="1645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EA2D3782-8BC4-425B-AE89-74A758167FFE}"/>
                    </a:ext>
                  </a:extLst>
                </p14:cNvPr>
                <p14:cNvContentPartPr/>
                <p14:nvPr/>
              </p14:nvContentPartPr>
              <p14:xfrm>
                <a:off x="7811927" y="5666380"/>
                <a:ext cx="42120" cy="3348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EA2D3782-8BC4-425B-AE89-74A758167FF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802927" y="5657740"/>
                  <a:ext cx="597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4A908079-09A2-4CEB-9FBA-C53193D581D9}"/>
                    </a:ext>
                  </a:extLst>
                </p14:cNvPr>
                <p14:cNvContentPartPr/>
                <p14:nvPr/>
              </p14:nvContentPartPr>
              <p14:xfrm>
                <a:off x="7852607" y="5795980"/>
                <a:ext cx="65520" cy="5544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4A908079-09A2-4CEB-9FBA-C53193D581D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843967" y="5787340"/>
                  <a:ext cx="831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A7677347-1597-4465-BB03-26109DE0B6EB}"/>
                    </a:ext>
                  </a:extLst>
                </p14:cNvPr>
                <p14:cNvContentPartPr/>
                <p14:nvPr/>
              </p14:nvContentPartPr>
              <p14:xfrm>
                <a:off x="8167607" y="5559820"/>
                <a:ext cx="229320" cy="22392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A7677347-1597-4465-BB03-26109DE0B6EB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158967" y="5551180"/>
                  <a:ext cx="2469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2FA0BF77-3BC7-4188-BBFB-625AE4DC3857}"/>
                    </a:ext>
                  </a:extLst>
                </p14:cNvPr>
                <p14:cNvContentPartPr/>
                <p14:nvPr/>
              </p14:nvContentPartPr>
              <p14:xfrm>
                <a:off x="8449127" y="5679700"/>
                <a:ext cx="176760" cy="14508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2FA0BF77-3BC7-4188-BBFB-625AE4DC385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440487" y="5671060"/>
                  <a:ext cx="194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7B803D92-8A16-4DEB-8730-46098EF91B7D}"/>
                    </a:ext>
                  </a:extLst>
                </p14:cNvPr>
                <p14:cNvContentPartPr/>
                <p14:nvPr/>
              </p14:nvContentPartPr>
              <p14:xfrm>
                <a:off x="8639567" y="5667100"/>
                <a:ext cx="195480" cy="13320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7B803D92-8A16-4DEB-8730-46098EF91B7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630927" y="5658460"/>
                  <a:ext cx="2131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BA0E1D17-47DC-42ED-9498-C74DC8881CFB}"/>
                    </a:ext>
                  </a:extLst>
                </p14:cNvPr>
                <p14:cNvContentPartPr/>
                <p14:nvPr/>
              </p14:nvContentPartPr>
              <p14:xfrm>
                <a:off x="9011087" y="5639020"/>
                <a:ext cx="162000" cy="2664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BA0E1D17-47DC-42ED-9498-C74DC8881CFB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002087" y="5630380"/>
                  <a:ext cx="1796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69E11576-31A3-47DC-AF5D-6C8CCD988534}"/>
                    </a:ext>
                  </a:extLst>
                </p14:cNvPr>
                <p14:cNvContentPartPr/>
                <p14:nvPr/>
              </p14:nvContentPartPr>
              <p14:xfrm>
                <a:off x="9034127" y="5772940"/>
                <a:ext cx="111240" cy="972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69E11576-31A3-47DC-AF5D-6C8CCD988534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025127" y="5764300"/>
                  <a:ext cx="1288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F16B8000-86C1-4698-8A34-674FC20A221A}"/>
                    </a:ext>
                  </a:extLst>
                </p14:cNvPr>
                <p14:cNvContentPartPr/>
                <p14:nvPr/>
              </p14:nvContentPartPr>
              <p14:xfrm>
                <a:off x="9430847" y="5587900"/>
                <a:ext cx="37080" cy="14472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F16B8000-86C1-4698-8A34-674FC20A221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422207" y="5579260"/>
                  <a:ext cx="547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EEA30258-D35E-4D38-80F7-B6499CFEF53E}"/>
                    </a:ext>
                  </a:extLst>
                </p14:cNvPr>
                <p14:cNvContentPartPr/>
                <p14:nvPr/>
              </p14:nvContentPartPr>
              <p14:xfrm>
                <a:off x="9519407" y="5609140"/>
                <a:ext cx="127440" cy="11088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EEA30258-D35E-4D38-80F7-B6499CFEF53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510407" y="5600140"/>
                  <a:ext cx="145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03B0C415-F415-4281-83FF-EC8D34ED2402}"/>
                    </a:ext>
                  </a:extLst>
                </p14:cNvPr>
                <p14:cNvContentPartPr/>
                <p14:nvPr/>
              </p14:nvContentPartPr>
              <p14:xfrm>
                <a:off x="9715967" y="5597620"/>
                <a:ext cx="138960" cy="12132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03B0C415-F415-4281-83FF-EC8D34ED240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707327" y="5588620"/>
                  <a:ext cx="1566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6373D03F-FC42-42BD-BA28-47DD15E576E8}"/>
                    </a:ext>
                  </a:extLst>
                </p14:cNvPr>
                <p14:cNvContentPartPr/>
                <p14:nvPr/>
              </p14:nvContentPartPr>
              <p14:xfrm>
                <a:off x="10018007" y="5665300"/>
                <a:ext cx="180000" cy="1764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6373D03F-FC42-42BD-BA28-47DD15E576E8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009367" y="5656660"/>
                  <a:ext cx="19764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upo 200">
            <a:extLst>
              <a:ext uri="{FF2B5EF4-FFF2-40B4-BE49-F238E27FC236}">
                <a16:creationId xmlns:a16="http://schemas.microsoft.com/office/drawing/2014/main" id="{C30F9F44-BA2F-4627-8D47-E342BF0BCA55}"/>
              </a:ext>
            </a:extLst>
          </p:cNvPr>
          <p:cNvGrpSpPr/>
          <p:nvPr/>
        </p:nvGrpSpPr>
        <p:grpSpPr>
          <a:xfrm>
            <a:off x="10321847" y="5463340"/>
            <a:ext cx="1710000" cy="249840"/>
            <a:chOff x="10321847" y="5463340"/>
            <a:chExt cx="171000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4EC21FF5-72F7-43AB-A911-8396BAC8A06E}"/>
                    </a:ext>
                  </a:extLst>
                </p14:cNvPr>
                <p14:cNvContentPartPr/>
                <p14:nvPr/>
              </p14:nvContentPartPr>
              <p14:xfrm>
                <a:off x="10321847" y="5559100"/>
                <a:ext cx="172080" cy="14472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4EC21FF5-72F7-43AB-A911-8396BAC8A06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312847" y="5550100"/>
                  <a:ext cx="1897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5145DE9D-1A08-4A27-97AF-59A1396EC8E4}"/>
                    </a:ext>
                  </a:extLst>
                </p14:cNvPr>
                <p14:cNvContentPartPr/>
                <p14:nvPr/>
              </p14:nvContentPartPr>
              <p14:xfrm>
                <a:off x="10548287" y="5531740"/>
                <a:ext cx="182520" cy="18144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5145DE9D-1A08-4A27-97AF-59A1396EC8E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539647" y="5523100"/>
                  <a:ext cx="200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81754D3F-CF85-4FBD-9423-08E7F9656AFB}"/>
                    </a:ext>
                  </a:extLst>
                </p14:cNvPr>
                <p14:cNvContentPartPr/>
                <p14:nvPr/>
              </p14:nvContentPartPr>
              <p14:xfrm>
                <a:off x="10902167" y="5590780"/>
                <a:ext cx="162360" cy="2304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81754D3F-CF85-4FBD-9423-08E7F9656AFB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893167" y="5582140"/>
                  <a:ext cx="180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F19E1C1D-5305-4040-A682-D4A3C325D951}"/>
                    </a:ext>
                  </a:extLst>
                </p14:cNvPr>
                <p14:cNvContentPartPr/>
                <p14:nvPr/>
              </p14:nvContentPartPr>
              <p14:xfrm>
                <a:off x="10911527" y="5672500"/>
                <a:ext cx="118440" cy="2880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F19E1C1D-5305-4040-A682-D4A3C325D95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0902887" y="5663500"/>
                  <a:ext cx="1360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29245681-C8CD-4D03-9097-76DAECC39DCA}"/>
                    </a:ext>
                  </a:extLst>
                </p14:cNvPr>
                <p14:cNvContentPartPr/>
                <p14:nvPr/>
              </p14:nvContentPartPr>
              <p14:xfrm>
                <a:off x="11208167" y="5463340"/>
                <a:ext cx="169920" cy="16920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29245681-C8CD-4D03-9097-76DAECC39DC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199527" y="5454340"/>
                  <a:ext cx="1875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03A3B1CE-DB48-4C73-B766-08F0C406598D}"/>
                    </a:ext>
                  </a:extLst>
                </p14:cNvPr>
                <p14:cNvContentPartPr/>
                <p14:nvPr/>
              </p14:nvContentPartPr>
              <p14:xfrm>
                <a:off x="11273687" y="5593300"/>
                <a:ext cx="118080" cy="3240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03A3B1CE-DB48-4C73-B766-08F0C406598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1265047" y="5584300"/>
                  <a:ext cx="1357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5A42A593-6035-4B6B-B538-44C60ACE6906}"/>
                    </a:ext>
                  </a:extLst>
                </p14:cNvPr>
                <p14:cNvContentPartPr/>
                <p14:nvPr/>
              </p14:nvContentPartPr>
              <p14:xfrm>
                <a:off x="11466287" y="5474500"/>
                <a:ext cx="166320" cy="18648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5A42A593-6035-4B6B-B538-44C60ACE690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1457647" y="5465500"/>
                  <a:ext cx="1839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F7BEDF50-7DA9-40EB-9FBE-4EE08AA11D2F}"/>
                    </a:ext>
                  </a:extLst>
                </p14:cNvPr>
                <p14:cNvContentPartPr/>
                <p14:nvPr/>
              </p14:nvContentPartPr>
              <p14:xfrm>
                <a:off x="11680487" y="5563420"/>
                <a:ext cx="153360" cy="13788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F7BEDF50-7DA9-40EB-9FBE-4EE08AA11D2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1671487" y="5554780"/>
                  <a:ext cx="171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CEC70A96-E2B0-4FBA-8956-43600B70205D}"/>
                    </a:ext>
                  </a:extLst>
                </p14:cNvPr>
                <p14:cNvContentPartPr/>
                <p14:nvPr/>
              </p14:nvContentPartPr>
              <p14:xfrm>
                <a:off x="11889647" y="5517700"/>
                <a:ext cx="142200" cy="12672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CEC70A96-E2B0-4FBA-8956-43600B70205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1880647" y="5509060"/>
                  <a:ext cx="15984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upo 199">
            <a:extLst>
              <a:ext uri="{FF2B5EF4-FFF2-40B4-BE49-F238E27FC236}">
                <a16:creationId xmlns:a16="http://schemas.microsoft.com/office/drawing/2014/main" id="{26F0AD26-5818-4271-9CEE-FE439221126A}"/>
              </a:ext>
            </a:extLst>
          </p:cNvPr>
          <p:cNvGrpSpPr/>
          <p:nvPr/>
        </p:nvGrpSpPr>
        <p:grpSpPr>
          <a:xfrm>
            <a:off x="11161007" y="5887780"/>
            <a:ext cx="1077840" cy="143640"/>
            <a:chOff x="11161007" y="5887780"/>
            <a:chExt cx="107784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0A0B703A-0A5C-4630-9073-CBCD8D3E0F4E}"/>
                    </a:ext>
                  </a:extLst>
                </p14:cNvPr>
                <p14:cNvContentPartPr/>
                <p14:nvPr/>
              </p14:nvContentPartPr>
              <p14:xfrm>
                <a:off x="11223287" y="5887780"/>
                <a:ext cx="910440" cy="3996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0A0B703A-0A5C-4630-9073-CBCD8D3E0F4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1214647" y="5879140"/>
                  <a:ext cx="9280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B2FB46BB-859D-4AAC-A5D3-3192232F645F}"/>
                    </a:ext>
                  </a:extLst>
                </p14:cNvPr>
                <p14:cNvContentPartPr/>
                <p14:nvPr/>
              </p14:nvContentPartPr>
              <p14:xfrm>
                <a:off x="11161007" y="5967700"/>
                <a:ext cx="1077840" cy="6372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B2FB46BB-859D-4AAC-A5D3-3192232F645F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1152367" y="5959060"/>
                  <a:ext cx="1095480" cy="8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219" name="Entrada de lápiz 218">
                <a:extLst>
                  <a:ext uri="{FF2B5EF4-FFF2-40B4-BE49-F238E27FC236}">
                    <a16:creationId xmlns:a16="http://schemas.microsoft.com/office/drawing/2014/main" id="{905E17C8-AC03-45B8-A2B7-5893CB3BB503}"/>
                  </a:ext>
                </a:extLst>
              </p14:cNvPr>
              <p14:cNvContentPartPr/>
              <p14:nvPr/>
            </p14:nvContentPartPr>
            <p14:xfrm>
              <a:off x="11118887" y="5180740"/>
              <a:ext cx="994320" cy="842400"/>
            </p14:xfrm>
          </p:contentPart>
        </mc:Choice>
        <mc:Fallback xmlns="">
          <p:pic>
            <p:nvPicPr>
              <p:cNvPr id="219" name="Entrada de lápiz 218">
                <a:extLst>
                  <a:ext uri="{FF2B5EF4-FFF2-40B4-BE49-F238E27FC236}">
                    <a16:creationId xmlns:a16="http://schemas.microsoft.com/office/drawing/2014/main" id="{905E17C8-AC03-45B8-A2B7-5893CB3BB503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11109887" y="5172100"/>
                <a:ext cx="1011960" cy="86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upo 243">
            <a:extLst>
              <a:ext uri="{FF2B5EF4-FFF2-40B4-BE49-F238E27FC236}">
                <a16:creationId xmlns:a16="http://schemas.microsoft.com/office/drawing/2014/main" id="{CB2C215A-6686-4907-8B37-EF40ECAB696F}"/>
              </a:ext>
            </a:extLst>
          </p:cNvPr>
          <p:cNvGrpSpPr/>
          <p:nvPr/>
        </p:nvGrpSpPr>
        <p:grpSpPr>
          <a:xfrm>
            <a:off x="7303247" y="6150580"/>
            <a:ext cx="3586320" cy="442080"/>
            <a:chOff x="7303247" y="6150580"/>
            <a:chExt cx="35863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A78F581C-1DEF-4E25-9A2A-29E3B276097B}"/>
                    </a:ext>
                  </a:extLst>
                </p14:cNvPr>
                <p14:cNvContentPartPr/>
                <p14:nvPr/>
              </p14:nvContentPartPr>
              <p14:xfrm>
                <a:off x="7303247" y="6243460"/>
                <a:ext cx="185400" cy="24444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A78F581C-1DEF-4E25-9A2A-29E3B276097B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294607" y="6234460"/>
                  <a:ext cx="2030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2D065F8C-9977-40BB-B5BA-7AAAE781C5EC}"/>
                    </a:ext>
                  </a:extLst>
                </p14:cNvPr>
                <p14:cNvContentPartPr/>
                <p14:nvPr/>
              </p14:nvContentPartPr>
              <p14:xfrm>
                <a:off x="7521767" y="6288100"/>
                <a:ext cx="190080" cy="19188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2D065F8C-9977-40BB-B5BA-7AAAE781C5E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512767" y="6279460"/>
                  <a:ext cx="2077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32F61356-725D-46B3-ACB6-C19E6248EDF9}"/>
                    </a:ext>
                  </a:extLst>
                </p14:cNvPr>
                <p14:cNvContentPartPr/>
                <p14:nvPr/>
              </p14:nvContentPartPr>
              <p14:xfrm>
                <a:off x="7792847" y="6326260"/>
                <a:ext cx="40320" cy="13644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32F61356-725D-46B3-ACB6-C19E6248EDF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783847" y="6317620"/>
                  <a:ext cx="57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6705262F-C9F2-4688-924B-B8BFDF6F4186}"/>
                    </a:ext>
                  </a:extLst>
                </p14:cNvPr>
                <p14:cNvContentPartPr/>
                <p14:nvPr/>
              </p14:nvContentPartPr>
              <p14:xfrm>
                <a:off x="7699247" y="6250300"/>
                <a:ext cx="220320" cy="11016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6705262F-C9F2-4688-924B-B8BFDF6F418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690607" y="6241660"/>
                  <a:ext cx="237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E9A894D0-E6FD-4899-B204-60D9C9477CEB}"/>
                    </a:ext>
                  </a:extLst>
                </p14:cNvPr>
                <p14:cNvContentPartPr/>
                <p14:nvPr/>
              </p14:nvContentPartPr>
              <p14:xfrm>
                <a:off x="7923527" y="6338500"/>
                <a:ext cx="168120" cy="10116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E9A894D0-E6FD-4899-B204-60D9C9477CE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914887" y="6329500"/>
                  <a:ext cx="185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5BE7A788-9A78-414B-A4BA-6736AD648AEE}"/>
                    </a:ext>
                  </a:extLst>
                </p14:cNvPr>
                <p14:cNvContentPartPr/>
                <p14:nvPr/>
              </p14:nvContentPartPr>
              <p14:xfrm>
                <a:off x="8099567" y="6287380"/>
                <a:ext cx="185040" cy="16704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5BE7A788-9A78-414B-A4BA-6736AD648AE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090567" y="6278740"/>
                  <a:ext cx="2026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191B3D16-1857-48FC-988D-2CA382812932}"/>
                    </a:ext>
                  </a:extLst>
                </p14:cNvPr>
                <p14:cNvContentPartPr/>
                <p14:nvPr/>
              </p14:nvContentPartPr>
              <p14:xfrm>
                <a:off x="8188127" y="6150580"/>
                <a:ext cx="67320" cy="9108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191B3D16-1857-48FC-988D-2CA382812932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179487" y="6141940"/>
                  <a:ext cx="849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BC854EEB-B7FF-45B4-97D8-6C00CF767D93}"/>
                    </a:ext>
                  </a:extLst>
                </p14:cNvPr>
                <p14:cNvContentPartPr/>
                <p14:nvPr/>
              </p14:nvContentPartPr>
              <p14:xfrm>
                <a:off x="8359127" y="6271540"/>
                <a:ext cx="162000" cy="18900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BC854EEB-B7FF-45B4-97D8-6C00CF767D9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50487" y="6262900"/>
                  <a:ext cx="1796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8088CBAD-13D1-491A-A3AB-A9221D56C658}"/>
                    </a:ext>
                  </a:extLst>
                </p14:cNvPr>
                <p14:cNvContentPartPr/>
                <p14:nvPr/>
              </p14:nvContentPartPr>
              <p14:xfrm>
                <a:off x="8484767" y="6296380"/>
                <a:ext cx="175320" cy="15480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8088CBAD-13D1-491A-A3AB-A9221D56C65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475767" y="6287380"/>
                  <a:ext cx="192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EE7CFD11-C733-48B4-98A7-9F0E726EEE72}"/>
                    </a:ext>
                  </a:extLst>
                </p14:cNvPr>
                <p14:cNvContentPartPr/>
                <p14:nvPr/>
              </p14:nvContentPartPr>
              <p14:xfrm>
                <a:off x="8737127" y="6274060"/>
                <a:ext cx="142560" cy="18972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EE7CFD11-C733-48B4-98A7-9F0E726EEE72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728127" y="6265420"/>
                  <a:ext cx="160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A146ACB4-B77D-4D00-AE06-3F46A49BA564}"/>
                    </a:ext>
                  </a:extLst>
                </p14:cNvPr>
                <p14:cNvContentPartPr/>
                <p14:nvPr/>
              </p14:nvContentPartPr>
              <p14:xfrm>
                <a:off x="8736047" y="6383140"/>
                <a:ext cx="101160" cy="2268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A146ACB4-B77D-4D00-AE06-3F46A49BA564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727407" y="6374500"/>
                  <a:ext cx="118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63B03D0B-6436-4319-9320-F8086657853A}"/>
                    </a:ext>
                  </a:extLst>
                </p14:cNvPr>
                <p14:cNvContentPartPr/>
                <p14:nvPr/>
              </p14:nvContentPartPr>
              <p14:xfrm>
                <a:off x="8709047" y="6229060"/>
                <a:ext cx="187560" cy="7920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63B03D0B-6436-4319-9320-F8086657853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700047" y="6220420"/>
                  <a:ext cx="2052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E8102C2C-1AF1-41FC-B822-56506A0CF26F}"/>
                    </a:ext>
                  </a:extLst>
                </p14:cNvPr>
                <p14:cNvContentPartPr/>
                <p14:nvPr/>
              </p14:nvContentPartPr>
              <p14:xfrm>
                <a:off x="9037367" y="6208900"/>
                <a:ext cx="16920" cy="19512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E8102C2C-1AF1-41FC-B822-56506A0CF26F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028367" y="6200260"/>
                  <a:ext cx="34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1EC6B103-9A33-47F4-A395-60A73B800701}"/>
                    </a:ext>
                  </a:extLst>
                </p14:cNvPr>
                <p14:cNvContentPartPr/>
                <p14:nvPr/>
              </p14:nvContentPartPr>
              <p14:xfrm>
                <a:off x="8966447" y="6547660"/>
                <a:ext cx="60840" cy="4500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1EC6B103-9A33-47F4-A395-60A73B800701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957447" y="6538660"/>
                  <a:ext cx="784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1E539B2F-FC6B-4A8C-841E-6E258DFD187F}"/>
                    </a:ext>
                  </a:extLst>
                </p14:cNvPr>
                <p14:cNvContentPartPr/>
                <p14:nvPr/>
              </p14:nvContentPartPr>
              <p14:xfrm>
                <a:off x="9205487" y="6199900"/>
                <a:ext cx="62280" cy="28476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1E539B2F-FC6B-4A8C-841E-6E258DFD187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196487" y="6190900"/>
                  <a:ext cx="799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2EEC1612-3DE6-4A7A-86E8-D751312B126E}"/>
                    </a:ext>
                  </a:extLst>
                </p14:cNvPr>
                <p14:cNvContentPartPr/>
                <p14:nvPr/>
              </p14:nvContentPartPr>
              <p14:xfrm>
                <a:off x="9181367" y="6543340"/>
                <a:ext cx="39960" cy="3888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2EEC1612-3DE6-4A7A-86E8-D751312B126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172367" y="6534700"/>
                  <a:ext cx="576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2C616094-17A4-4FE6-AD4A-3A0E8D427C28}"/>
                    </a:ext>
                  </a:extLst>
                </p14:cNvPr>
                <p14:cNvContentPartPr/>
                <p14:nvPr/>
              </p14:nvContentPartPr>
              <p14:xfrm>
                <a:off x="9452447" y="6443620"/>
                <a:ext cx="33840" cy="5868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2C616094-17A4-4FE6-AD4A-3A0E8D427C28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443807" y="6434620"/>
                  <a:ext cx="514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77227700-3E0A-4672-8D74-21D077A4B4C4}"/>
                    </a:ext>
                  </a:extLst>
                </p14:cNvPr>
                <p14:cNvContentPartPr/>
                <p14:nvPr/>
              </p14:nvContentPartPr>
              <p14:xfrm>
                <a:off x="9646127" y="6327340"/>
                <a:ext cx="25920" cy="11556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77227700-3E0A-4672-8D74-21D077A4B4C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637487" y="6318340"/>
                  <a:ext cx="43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48627050-45A2-450E-888C-5E2272BA13F6}"/>
                    </a:ext>
                  </a:extLst>
                </p14:cNvPr>
                <p14:cNvContentPartPr/>
                <p14:nvPr/>
              </p14:nvContentPartPr>
              <p14:xfrm>
                <a:off x="9626327" y="6345340"/>
                <a:ext cx="161640" cy="10836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48627050-45A2-450E-888C-5E2272BA13F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617687" y="6336700"/>
                  <a:ext cx="179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14D98E39-A367-49D2-88B1-AE2EFF972F78}"/>
                    </a:ext>
                  </a:extLst>
                </p14:cNvPr>
                <p14:cNvContentPartPr/>
                <p14:nvPr/>
              </p14:nvContentPartPr>
              <p14:xfrm>
                <a:off x="9845207" y="6402580"/>
                <a:ext cx="25560" cy="5544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14D98E39-A367-49D2-88B1-AE2EFF972F78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836567" y="6393580"/>
                  <a:ext cx="432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E4CFDC4E-42C5-47F0-98EF-2C5F3514536D}"/>
                    </a:ext>
                  </a:extLst>
                </p14:cNvPr>
                <p14:cNvContentPartPr/>
                <p14:nvPr/>
              </p14:nvContentPartPr>
              <p14:xfrm>
                <a:off x="9789767" y="6285940"/>
                <a:ext cx="39600" cy="5112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E4CFDC4E-42C5-47F0-98EF-2C5F3514536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781127" y="6277300"/>
                  <a:ext cx="572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CA2D11B3-B861-4D5E-86EF-CD33EB9DC041}"/>
                    </a:ext>
                  </a:extLst>
                </p14:cNvPr>
                <p14:cNvContentPartPr/>
                <p14:nvPr/>
              </p14:nvContentPartPr>
              <p14:xfrm>
                <a:off x="10001087" y="6352180"/>
                <a:ext cx="25560" cy="13176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CA2D11B3-B861-4D5E-86EF-CD33EB9DC041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992447" y="6343180"/>
                  <a:ext cx="432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AB688167-D876-4F58-AF3A-39924E7B1C7E}"/>
                    </a:ext>
                  </a:extLst>
                </p14:cNvPr>
                <p14:cNvContentPartPr/>
                <p14:nvPr/>
              </p14:nvContentPartPr>
              <p14:xfrm>
                <a:off x="9966167" y="6365860"/>
                <a:ext cx="118080" cy="5616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AB688167-D876-4F58-AF3A-39924E7B1C7E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957527" y="6357220"/>
                  <a:ext cx="1357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5B7BC0BC-0885-4B5C-AC8C-58C3F282756C}"/>
                    </a:ext>
                  </a:extLst>
                </p14:cNvPr>
                <p14:cNvContentPartPr/>
                <p14:nvPr/>
              </p14:nvContentPartPr>
              <p14:xfrm>
                <a:off x="10088567" y="6402580"/>
                <a:ext cx="117360" cy="8388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5B7BC0BC-0885-4B5C-AC8C-58C3F282756C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079927" y="6393940"/>
                  <a:ext cx="1350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427E52FB-4DF9-4941-BDFD-AEDD94E81EE0}"/>
                    </a:ext>
                  </a:extLst>
                </p14:cNvPr>
                <p14:cNvContentPartPr/>
                <p14:nvPr/>
              </p14:nvContentPartPr>
              <p14:xfrm>
                <a:off x="10097927" y="6222940"/>
                <a:ext cx="46080" cy="7344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427E52FB-4DF9-4941-BDFD-AEDD94E81EE0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089287" y="6213940"/>
                  <a:ext cx="637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186E6649-FEFB-4EBF-B115-EB519049BA98}"/>
                    </a:ext>
                  </a:extLst>
                </p14:cNvPr>
                <p14:cNvContentPartPr/>
                <p14:nvPr/>
              </p14:nvContentPartPr>
              <p14:xfrm>
                <a:off x="10292327" y="6366940"/>
                <a:ext cx="20160" cy="11052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186E6649-FEFB-4EBF-B115-EB519049BA98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283687" y="6357940"/>
                  <a:ext cx="37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D802AEAE-A731-4F9E-91F2-DACB18C7CD92}"/>
                    </a:ext>
                  </a:extLst>
                </p14:cNvPr>
                <p14:cNvContentPartPr/>
                <p14:nvPr/>
              </p14:nvContentPartPr>
              <p14:xfrm>
                <a:off x="10203047" y="6380620"/>
                <a:ext cx="168120" cy="3924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D802AEAE-A731-4F9E-91F2-DACB18C7CD9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194047" y="6371980"/>
                  <a:ext cx="1857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75B61A48-7BFD-4C6F-8017-FD6465866E93}"/>
                    </a:ext>
                  </a:extLst>
                </p14:cNvPr>
                <p14:cNvContentPartPr/>
                <p14:nvPr/>
              </p14:nvContentPartPr>
              <p14:xfrm>
                <a:off x="10376207" y="6357220"/>
                <a:ext cx="115200" cy="13572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75B61A48-7BFD-4C6F-8017-FD6465866E93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367207" y="6348580"/>
                  <a:ext cx="132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C9B91906-B1BC-4065-992A-2BF77490675B}"/>
                    </a:ext>
                  </a:extLst>
                </p14:cNvPr>
                <p14:cNvContentPartPr/>
                <p14:nvPr/>
              </p14:nvContentPartPr>
              <p14:xfrm>
                <a:off x="10373327" y="6361540"/>
                <a:ext cx="131760" cy="4680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C9B91906-B1BC-4065-992A-2BF77490675B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364327" y="6352540"/>
                  <a:ext cx="1494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88B75933-1D6E-478D-80AF-E986AF2EB58A}"/>
                    </a:ext>
                  </a:extLst>
                </p14:cNvPr>
                <p14:cNvContentPartPr/>
                <p14:nvPr/>
              </p14:nvContentPartPr>
              <p14:xfrm>
                <a:off x="10548287" y="6336700"/>
                <a:ext cx="176400" cy="15876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88B75933-1D6E-478D-80AF-E986AF2EB58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539647" y="6327700"/>
                  <a:ext cx="194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E6BF4763-6CE6-43A3-A795-9AD0387AA40A}"/>
                    </a:ext>
                  </a:extLst>
                </p14:cNvPr>
                <p14:cNvContentPartPr/>
                <p14:nvPr/>
              </p14:nvContentPartPr>
              <p14:xfrm>
                <a:off x="10660607" y="6274780"/>
                <a:ext cx="45720" cy="7380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E6BF4763-6CE6-43A3-A795-9AD0387AA40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651967" y="6265780"/>
                  <a:ext cx="63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2BD27EDD-B1BE-4CAD-B00D-DE9D3C7A5A41}"/>
                    </a:ext>
                  </a:extLst>
                </p14:cNvPr>
                <p14:cNvContentPartPr/>
                <p14:nvPr/>
              </p14:nvContentPartPr>
              <p14:xfrm>
                <a:off x="10783367" y="6313660"/>
                <a:ext cx="106200" cy="18684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2BD27EDD-B1BE-4CAD-B00D-DE9D3C7A5A4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774727" y="6304660"/>
                  <a:ext cx="12384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upo 242">
            <a:extLst>
              <a:ext uri="{FF2B5EF4-FFF2-40B4-BE49-F238E27FC236}">
                <a16:creationId xmlns:a16="http://schemas.microsoft.com/office/drawing/2014/main" id="{2A99C780-2BA1-495A-AC47-5F4F725ACC2B}"/>
              </a:ext>
            </a:extLst>
          </p:cNvPr>
          <p:cNvGrpSpPr/>
          <p:nvPr/>
        </p:nvGrpSpPr>
        <p:grpSpPr>
          <a:xfrm>
            <a:off x="11160647" y="6241300"/>
            <a:ext cx="815760" cy="204120"/>
            <a:chOff x="11160647" y="6241300"/>
            <a:chExt cx="81576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321B06A3-91A9-40E4-AB50-D2AC06D65317}"/>
                    </a:ext>
                  </a:extLst>
                </p14:cNvPr>
                <p14:cNvContentPartPr/>
                <p14:nvPr/>
              </p14:nvContentPartPr>
              <p14:xfrm>
                <a:off x="11278727" y="6306460"/>
                <a:ext cx="45720" cy="12528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321B06A3-91A9-40E4-AB50-D2AC06D65317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1269727" y="6297820"/>
                  <a:ext cx="633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6770C105-2681-451C-ABE7-46D3814A7412}"/>
                    </a:ext>
                  </a:extLst>
                </p14:cNvPr>
                <p14:cNvContentPartPr/>
                <p14:nvPr/>
              </p14:nvContentPartPr>
              <p14:xfrm>
                <a:off x="11160647" y="6288820"/>
                <a:ext cx="206640" cy="4536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6770C105-2681-451C-ABE7-46D3814A741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1151647" y="6279820"/>
                  <a:ext cx="2242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3A1BB86C-E2D9-4D20-A024-BA9380374B94}"/>
                    </a:ext>
                  </a:extLst>
                </p14:cNvPr>
                <p14:cNvContentPartPr/>
                <p14:nvPr/>
              </p14:nvContentPartPr>
              <p14:xfrm>
                <a:off x="11222207" y="6328420"/>
                <a:ext cx="120600" cy="4500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3A1BB86C-E2D9-4D20-A024-BA9380374B9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1213207" y="6319420"/>
                  <a:ext cx="138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291EF2E6-1F4C-4606-97BB-D25A9C38F167}"/>
                    </a:ext>
                  </a:extLst>
                </p14:cNvPr>
                <p14:cNvContentPartPr/>
                <p14:nvPr/>
              </p14:nvContentPartPr>
              <p14:xfrm>
                <a:off x="11395727" y="6256780"/>
                <a:ext cx="160920" cy="18756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291EF2E6-1F4C-4606-97BB-D25A9C38F167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1386727" y="6248140"/>
                  <a:ext cx="1785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1E2F5094-32FC-4F2C-BA3C-6ECD04B70E45}"/>
                    </a:ext>
                  </a:extLst>
                </p14:cNvPr>
                <p14:cNvContentPartPr/>
                <p14:nvPr/>
              </p14:nvContentPartPr>
              <p14:xfrm>
                <a:off x="11510207" y="6275860"/>
                <a:ext cx="138240" cy="15012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1E2F5094-32FC-4F2C-BA3C-6ECD04B70E45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1501207" y="6267220"/>
                  <a:ext cx="155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F3CC5C60-D4EE-4B45-BA05-779CDF8E7583}"/>
                    </a:ext>
                  </a:extLst>
                </p14:cNvPr>
                <p14:cNvContentPartPr/>
                <p14:nvPr/>
              </p14:nvContentPartPr>
              <p14:xfrm>
                <a:off x="11637287" y="6286300"/>
                <a:ext cx="138600" cy="15912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F3CC5C60-D4EE-4B45-BA05-779CDF8E7583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1628647" y="6277300"/>
                  <a:ext cx="156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F9433E92-AA14-45A7-989D-BD1AEF262DF1}"/>
                    </a:ext>
                  </a:extLst>
                </p14:cNvPr>
                <p14:cNvContentPartPr/>
                <p14:nvPr/>
              </p14:nvContentPartPr>
              <p14:xfrm>
                <a:off x="11757527" y="6241300"/>
                <a:ext cx="218880" cy="19656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F9433E92-AA14-45A7-989D-BD1AEF262DF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748527" y="6232300"/>
                  <a:ext cx="236520" cy="21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33805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CF706D8E-327F-4D06-9629-031A3C118858}"/>
                  </a:ext>
                </a:extLst>
              </p14:cNvPr>
              <p14:cNvContentPartPr/>
              <p14:nvPr/>
            </p14:nvContentPartPr>
            <p14:xfrm>
              <a:off x="342287" y="236467"/>
              <a:ext cx="143280" cy="22104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CF706D8E-327F-4D06-9629-031A3C1188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647" y="227827"/>
                <a:ext cx="1609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7AF388A5-A437-4231-8B8E-D162AF8D771C}"/>
                  </a:ext>
                </a:extLst>
              </p14:cNvPr>
              <p14:cNvContentPartPr/>
              <p14:nvPr/>
            </p14:nvContentPartPr>
            <p14:xfrm>
              <a:off x="496007" y="317827"/>
              <a:ext cx="50040" cy="309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7AF388A5-A437-4231-8B8E-D162AF8D77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7367" y="309187"/>
                <a:ext cx="676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F73426C4-52E5-4135-81BB-046AE450DCBB}"/>
                  </a:ext>
                </a:extLst>
              </p14:cNvPr>
              <p14:cNvContentPartPr/>
              <p14:nvPr/>
            </p14:nvContentPartPr>
            <p14:xfrm>
              <a:off x="518327" y="228907"/>
              <a:ext cx="65520" cy="7128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F73426C4-52E5-4135-81BB-046AE450DCB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687" y="219907"/>
                <a:ext cx="831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44E973AC-0CE7-40AF-9297-189146EFC63F}"/>
                  </a:ext>
                </a:extLst>
              </p14:cNvPr>
              <p14:cNvContentPartPr/>
              <p14:nvPr/>
            </p14:nvContentPartPr>
            <p14:xfrm>
              <a:off x="607607" y="109387"/>
              <a:ext cx="188640" cy="4107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44E973AC-0CE7-40AF-9297-189146EFC6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8967" y="100747"/>
                <a:ext cx="20628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0F70BEED-A8E6-466A-8284-8B9CD4645F11}"/>
                  </a:ext>
                </a:extLst>
              </p14:cNvPr>
              <p14:cNvContentPartPr/>
              <p14:nvPr/>
            </p14:nvContentPartPr>
            <p14:xfrm>
              <a:off x="960407" y="260587"/>
              <a:ext cx="217080" cy="19152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0F70BEED-A8E6-466A-8284-8B9CD4645F1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1767" y="251947"/>
                <a:ext cx="23472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81B01F90-E7C1-458E-BFF6-F4E4593CD7F5}"/>
                  </a:ext>
                </a:extLst>
              </p14:cNvPr>
              <p14:cNvContentPartPr/>
              <p14:nvPr/>
            </p14:nvContentPartPr>
            <p14:xfrm>
              <a:off x="1184327" y="307747"/>
              <a:ext cx="141480" cy="1386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81B01F90-E7C1-458E-BFF6-F4E4593CD7F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75687" y="299107"/>
                <a:ext cx="1591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ED8D7706-E80B-483F-A186-1DECC67330CA}"/>
                  </a:ext>
                </a:extLst>
              </p14:cNvPr>
              <p14:cNvContentPartPr/>
              <p14:nvPr/>
            </p14:nvContentPartPr>
            <p14:xfrm>
              <a:off x="1360367" y="269947"/>
              <a:ext cx="78120" cy="1623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ED8D7706-E80B-483F-A186-1DECC67330C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51367" y="261307"/>
                <a:ext cx="957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124B2B97-D219-4338-BBAD-19F21A8D66E2}"/>
                  </a:ext>
                </a:extLst>
              </p14:cNvPr>
              <p14:cNvContentPartPr/>
              <p14:nvPr/>
            </p14:nvContentPartPr>
            <p14:xfrm>
              <a:off x="1308527" y="218827"/>
              <a:ext cx="180720" cy="10908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124B2B97-D219-4338-BBAD-19F21A8D66E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99887" y="209827"/>
                <a:ext cx="1983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83D2C3E1-D6FE-4C98-ABFD-330E4E23F7D5}"/>
                  </a:ext>
                </a:extLst>
              </p14:cNvPr>
              <p14:cNvContentPartPr/>
              <p14:nvPr/>
            </p14:nvContentPartPr>
            <p14:xfrm>
              <a:off x="1585367" y="381907"/>
              <a:ext cx="5760" cy="212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83D2C3E1-D6FE-4C98-ABFD-330E4E23F7D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76367" y="373267"/>
                <a:ext cx="234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FA15F567-459B-41F1-9222-29AF99EE37B1}"/>
                  </a:ext>
                </a:extLst>
              </p14:cNvPr>
              <p14:cNvContentPartPr/>
              <p14:nvPr/>
            </p14:nvContentPartPr>
            <p14:xfrm>
              <a:off x="1989287" y="246547"/>
              <a:ext cx="33120" cy="10440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FA15F567-459B-41F1-9222-29AF99EE37B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80647" y="237907"/>
                <a:ext cx="5076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9624C7B8-9446-4202-837D-A21E4D815D30}"/>
                  </a:ext>
                </a:extLst>
              </p14:cNvPr>
              <p14:cNvContentPartPr/>
              <p14:nvPr/>
            </p14:nvContentPartPr>
            <p14:xfrm>
              <a:off x="1905407" y="230707"/>
              <a:ext cx="243360" cy="20700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9624C7B8-9446-4202-837D-A21E4D815D3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96767" y="221707"/>
                <a:ext cx="2610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4CFCB69F-9FBE-4C57-B87E-754917E41729}"/>
                  </a:ext>
                </a:extLst>
              </p14:cNvPr>
              <p14:cNvContentPartPr/>
              <p14:nvPr/>
            </p14:nvContentPartPr>
            <p14:xfrm>
              <a:off x="2161007" y="288667"/>
              <a:ext cx="68400" cy="10404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4CFCB69F-9FBE-4C57-B87E-754917E4172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52367" y="280027"/>
                <a:ext cx="8604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38B73449-C37F-406A-97E7-4DD13BC9F2CF}"/>
                  </a:ext>
                </a:extLst>
              </p14:cNvPr>
              <p14:cNvContentPartPr/>
              <p14:nvPr/>
            </p14:nvContentPartPr>
            <p14:xfrm>
              <a:off x="2576087" y="244387"/>
              <a:ext cx="132840" cy="11880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38B73449-C37F-406A-97E7-4DD13BC9F2C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67087" y="235747"/>
                <a:ext cx="1504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C9447D0A-7A36-4664-BD45-E1FAB8FE9B8A}"/>
                  </a:ext>
                </a:extLst>
              </p14:cNvPr>
              <p14:cNvContentPartPr/>
              <p14:nvPr/>
            </p14:nvContentPartPr>
            <p14:xfrm>
              <a:off x="2733047" y="191467"/>
              <a:ext cx="196560" cy="13428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C9447D0A-7A36-4664-BD45-E1FAB8FE9B8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24407" y="182467"/>
                <a:ext cx="21420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528893F4-BEDE-43B1-9D3C-BBEE8B31E357}"/>
                  </a:ext>
                </a:extLst>
              </p14:cNvPr>
              <p14:cNvContentPartPr/>
              <p14:nvPr/>
            </p14:nvContentPartPr>
            <p14:xfrm>
              <a:off x="3045527" y="283267"/>
              <a:ext cx="59040" cy="11340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528893F4-BEDE-43B1-9D3C-BBEE8B31E35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36887" y="274627"/>
                <a:ext cx="7668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60E720B4-6BB7-4C53-953D-B775DF66EB8B}"/>
                  </a:ext>
                </a:extLst>
              </p14:cNvPr>
              <p14:cNvContentPartPr/>
              <p14:nvPr/>
            </p14:nvContentPartPr>
            <p14:xfrm>
              <a:off x="3305087" y="213787"/>
              <a:ext cx="37080" cy="12816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60E720B4-6BB7-4C53-953D-B775DF66EB8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296087" y="204787"/>
                <a:ext cx="547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A0C3BF18-07F1-43F5-97E1-79C291F999B0}"/>
                  </a:ext>
                </a:extLst>
              </p14:cNvPr>
              <p14:cNvContentPartPr/>
              <p14:nvPr/>
            </p14:nvContentPartPr>
            <p14:xfrm>
              <a:off x="3255407" y="200467"/>
              <a:ext cx="248760" cy="17388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A0C3BF18-07F1-43F5-97E1-79C291F999B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46767" y="191827"/>
                <a:ext cx="2664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A244ECF1-7AF2-4DBC-9029-DCBAFD83CBF9}"/>
                  </a:ext>
                </a:extLst>
              </p14:cNvPr>
              <p14:cNvContentPartPr/>
              <p14:nvPr/>
            </p14:nvContentPartPr>
            <p14:xfrm>
              <a:off x="3584087" y="297667"/>
              <a:ext cx="115920" cy="11592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A244ECF1-7AF2-4DBC-9029-DCBAFD83CBF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75087" y="288667"/>
                <a:ext cx="1335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E8460A19-BB22-4CCD-8F8E-6110D7E4C70F}"/>
                  </a:ext>
                </a:extLst>
              </p14:cNvPr>
              <p14:cNvContentPartPr/>
              <p14:nvPr/>
            </p14:nvContentPartPr>
            <p14:xfrm>
              <a:off x="3898007" y="204067"/>
              <a:ext cx="178200" cy="15516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E8460A19-BB22-4CCD-8F8E-6110D7E4C70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889007" y="195427"/>
                <a:ext cx="19584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AF1C63F7-46A6-4AF0-8CF2-6FFAE75E9123}"/>
                  </a:ext>
                </a:extLst>
              </p14:cNvPr>
              <p14:cNvContentPartPr/>
              <p14:nvPr/>
            </p14:nvContentPartPr>
            <p14:xfrm>
              <a:off x="4114007" y="164107"/>
              <a:ext cx="269640" cy="16596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AF1C63F7-46A6-4AF0-8CF2-6FFAE75E912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05007" y="155107"/>
                <a:ext cx="287280" cy="18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upo 119">
            <a:extLst>
              <a:ext uri="{FF2B5EF4-FFF2-40B4-BE49-F238E27FC236}">
                <a16:creationId xmlns:a16="http://schemas.microsoft.com/office/drawing/2014/main" id="{EEAAEE78-8790-4C17-ABA9-D3FFF6639A8E}"/>
              </a:ext>
            </a:extLst>
          </p:cNvPr>
          <p:cNvGrpSpPr/>
          <p:nvPr/>
        </p:nvGrpSpPr>
        <p:grpSpPr>
          <a:xfrm>
            <a:off x="166967" y="571987"/>
            <a:ext cx="6782760" cy="2248920"/>
            <a:chOff x="166967" y="571987"/>
            <a:chExt cx="6782760" cy="224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430AEBEA-7B92-4336-AE12-A22BFBE065C2}"/>
                    </a:ext>
                  </a:extLst>
                </p14:cNvPr>
                <p14:cNvContentPartPr/>
                <p14:nvPr/>
              </p14:nvContentPartPr>
              <p14:xfrm>
                <a:off x="527687" y="792667"/>
                <a:ext cx="471240" cy="4366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430AEBEA-7B92-4336-AE12-A22BFBE065C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8687" y="783667"/>
                  <a:ext cx="4888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5FE9AD13-636B-40F1-8150-B4988B7D2B0F}"/>
                    </a:ext>
                  </a:extLst>
                </p14:cNvPr>
                <p14:cNvContentPartPr/>
                <p14:nvPr/>
              </p14:nvContentPartPr>
              <p14:xfrm>
                <a:off x="372167" y="928027"/>
                <a:ext cx="27000" cy="9612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5FE9AD13-636B-40F1-8150-B4988B7D2B0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3527" y="919387"/>
                  <a:ext cx="44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ACF5DA8E-524E-483A-9631-7F65AA444A77}"/>
                    </a:ext>
                  </a:extLst>
                </p14:cNvPr>
                <p14:cNvContentPartPr/>
                <p14:nvPr/>
              </p14:nvContentPartPr>
              <p14:xfrm>
                <a:off x="294407" y="996787"/>
                <a:ext cx="122040" cy="1728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ACF5DA8E-524E-483A-9631-7F65AA444A7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5767" y="987787"/>
                  <a:ext cx="139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656CA6E1-C977-46AD-B124-8D15FE7E369B}"/>
                    </a:ext>
                  </a:extLst>
                </p14:cNvPr>
                <p14:cNvContentPartPr/>
                <p14:nvPr/>
              </p14:nvContentPartPr>
              <p14:xfrm>
                <a:off x="166967" y="1267147"/>
                <a:ext cx="109800" cy="15192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656CA6E1-C977-46AD-B124-8D15FE7E369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8327" y="1258147"/>
                  <a:ext cx="1274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A85B5509-05E3-41CE-A09E-88467C4019DB}"/>
                    </a:ext>
                  </a:extLst>
                </p14:cNvPr>
                <p14:cNvContentPartPr/>
                <p14:nvPr/>
              </p14:nvContentPartPr>
              <p14:xfrm>
                <a:off x="339407" y="1316107"/>
                <a:ext cx="50760" cy="13284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A85B5509-05E3-41CE-A09E-88467C4019D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0767" y="1307107"/>
                  <a:ext cx="68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EE7C4160-B656-4A3B-B562-FAD39BB00E8B}"/>
                    </a:ext>
                  </a:extLst>
                </p14:cNvPr>
                <p14:cNvContentPartPr/>
                <p14:nvPr/>
              </p14:nvContentPartPr>
              <p14:xfrm>
                <a:off x="349847" y="1230787"/>
                <a:ext cx="55440" cy="8064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EE7C4160-B656-4A3B-B562-FAD39BB00E8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1207" y="1221787"/>
                  <a:ext cx="730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5B173611-0E6B-4D61-B85D-51950763C99B}"/>
                    </a:ext>
                  </a:extLst>
                </p14:cNvPr>
                <p14:cNvContentPartPr/>
                <p14:nvPr/>
              </p14:nvContentPartPr>
              <p14:xfrm>
                <a:off x="802727" y="750907"/>
                <a:ext cx="873720" cy="5580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5B173611-0E6B-4D61-B85D-51950763C99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94087" y="741907"/>
                  <a:ext cx="891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D05C3124-CE18-4DE9-9337-A49F52F6F42A}"/>
                    </a:ext>
                  </a:extLst>
                </p14:cNvPr>
                <p14:cNvContentPartPr/>
                <p14:nvPr/>
              </p14:nvContentPartPr>
              <p14:xfrm>
                <a:off x="1628927" y="703387"/>
                <a:ext cx="90720" cy="8100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D05C3124-CE18-4DE9-9337-A49F52F6F42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20287" y="694747"/>
                  <a:ext cx="1083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132987A2-5D16-483D-837E-17833F08AC68}"/>
                    </a:ext>
                  </a:extLst>
                </p14:cNvPr>
                <p14:cNvContentPartPr/>
                <p14:nvPr/>
              </p14:nvContentPartPr>
              <p14:xfrm>
                <a:off x="1694087" y="699067"/>
                <a:ext cx="614160" cy="594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132987A2-5D16-483D-837E-17833F08AC6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85087" y="690427"/>
                  <a:ext cx="631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D7910F48-5AB2-4048-B4C4-3C86A2BD2083}"/>
                    </a:ext>
                  </a:extLst>
                </p14:cNvPr>
                <p14:cNvContentPartPr/>
                <p14:nvPr/>
              </p14:nvContentPartPr>
              <p14:xfrm>
                <a:off x="2299607" y="685027"/>
                <a:ext cx="856800" cy="334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D7910F48-5AB2-4048-B4C4-3C86A2BD208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90607" y="676387"/>
                  <a:ext cx="874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1AD3C439-F4F7-41BF-8C1D-7030314D37E0}"/>
                    </a:ext>
                  </a:extLst>
                </p14:cNvPr>
                <p14:cNvContentPartPr/>
                <p14:nvPr/>
              </p14:nvContentPartPr>
              <p14:xfrm>
                <a:off x="1605887" y="936307"/>
                <a:ext cx="122040" cy="1198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1AD3C439-F4F7-41BF-8C1D-7030314D37E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96887" y="927667"/>
                  <a:ext cx="1396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46EAFB2B-3CAA-4B02-8627-50C8BAD26687}"/>
                    </a:ext>
                  </a:extLst>
                </p14:cNvPr>
                <p14:cNvContentPartPr/>
                <p14:nvPr/>
              </p14:nvContentPartPr>
              <p14:xfrm>
                <a:off x="2188367" y="905347"/>
                <a:ext cx="151200" cy="9468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46EAFB2B-3CAA-4B02-8627-50C8BAD2668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79367" y="896347"/>
                  <a:ext cx="1688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87247963-977D-4E9E-98E5-87118C92C4C7}"/>
                    </a:ext>
                  </a:extLst>
                </p14:cNvPr>
                <p14:cNvContentPartPr/>
                <p14:nvPr/>
              </p14:nvContentPartPr>
              <p14:xfrm>
                <a:off x="3275207" y="2005867"/>
                <a:ext cx="131760" cy="972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87247963-977D-4E9E-98E5-87118C92C4C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66207" y="1997227"/>
                  <a:ext cx="149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48274B3F-D405-470C-A09F-412F3762085E}"/>
                    </a:ext>
                  </a:extLst>
                </p14:cNvPr>
                <p14:cNvContentPartPr/>
                <p14:nvPr/>
              </p14:nvContentPartPr>
              <p14:xfrm>
                <a:off x="3330647" y="2028187"/>
                <a:ext cx="24120" cy="37260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48274B3F-D405-470C-A09F-412F3762085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22007" y="2019547"/>
                  <a:ext cx="417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4A5A0C39-9125-4024-96D4-570E116B6BD3}"/>
                    </a:ext>
                  </a:extLst>
                </p14:cNvPr>
                <p14:cNvContentPartPr/>
                <p14:nvPr/>
              </p14:nvContentPartPr>
              <p14:xfrm>
                <a:off x="3145247" y="639307"/>
                <a:ext cx="91080" cy="6408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4A5A0C39-9125-4024-96D4-570E116B6BD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36607" y="630667"/>
                  <a:ext cx="1087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0AF5AB9A-EF69-4FF2-B1EF-4541D25ED9F0}"/>
                    </a:ext>
                  </a:extLst>
                </p14:cNvPr>
                <p14:cNvContentPartPr/>
                <p14:nvPr/>
              </p14:nvContentPartPr>
              <p14:xfrm>
                <a:off x="3182687" y="658027"/>
                <a:ext cx="19080" cy="48888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0AF5AB9A-EF69-4FF2-B1EF-4541D25ED9F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74047" y="649027"/>
                  <a:ext cx="3672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8D5EF403-6B5B-4C68-AED1-15BFAD135B7D}"/>
                    </a:ext>
                  </a:extLst>
                </p14:cNvPr>
                <p14:cNvContentPartPr/>
                <p14:nvPr/>
              </p14:nvContentPartPr>
              <p14:xfrm>
                <a:off x="3104207" y="1157347"/>
                <a:ext cx="291240" cy="147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8D5EF403-6B5B-4C68-AED1-15BFAD135B7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95207" y="1148347"/>
                  <a:ext cx="3088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5ED1904A-5BA6-4673-AD03-38070B63E2FB}"/>
                    </a:ext>
                  </a:extLst>
                </p14:cNvPr>
                <p14:cNvContentPartPr/>
                <p14:nvPr/>
              </p14:nvContentPartPr>
              <p14:xfrm>
                <a:off x="3131207" y="1186147"/>
                <a:ext cx="30600" cy="35748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5ED1904A-5BA6-4673-AD03-38070B63E2F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22207" y="1177147"/>
                  <a:ext cx="482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F1A6E042-FF0B-4846-8E08-A5AA24EE0AF2}"/>
                    </a:ext>
                  </a:extLst>
                </p14:cNvPr>
                <p14:cNvContentPartPr/>
                <p14:nvPr/>
              </p14:nvContentPartPr>
              <p14:xfrm>
                <a:off x="3101327" y="1200907"/>
                <a:ext cx="350640" cy="35820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F1A6E042-FF0B-4846-8E08-A5AA24EE0AF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92687" y="1191907"/>
                  <a:ext cx="36828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0136E7E1-051B-4554-9ED3-FB723B580338}"/>
                    </a:ext>
                  </a:extLst>
                </p14:cNvPr>
                <p14:cNvContentPartPr/>
                <p14:nvPr/>
              </p14:nvContentPartPr>
              <p14:xfrm>
                <a:off x="3288887" y="1551187"/>
                <a:ext cx="20160" cy="2804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0136E7E1-051B-4554-9ED3-FB723B58033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80247" y="1542547"/>
                  <a:ext cx="378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AC3E3EB9-632E-4645-A1A0-03217FE1C0CC}"/>
                    </a:ext>
                  </a:extLst>
                </p14:cNvPr>
                <p14:cNvContentPartPr/>
                <p14:nvPr/>
              </p14:nvContentPartPr>
              <p14:xfrm>
                <a:off x="2929247" y="1835947"/>
                <a:ext cx="707760" cy="252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AC3E3EB9-632E-4645-A1A0-03217FE1C0C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20607" y="1827307"/>
                  <a:ext cx="7254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115529F4-E876-4C68-A96C-963F593E1635}"/>
                    </a:ext>
                  </a:extLst>
                </p14:cNvPr>
                <p14:cNvContentPartPr/>
                <p14:nvPr/>
              </p14:nvContentPartPr>
              <p14:xfrm>
                <a:off x="3205727" y="649747"/>
                <a:ext cx="949680" cy="3060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115529F4-E876-4C68-A96C-963F593E163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97087" y="640747"/>
                  <a:ext cx="9673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6BBD44C0-0C1D-4907-A615-FB4CE38D0AA5}"/>
                    </a:ext>
                  </a:extLst>
                </p14:cNvPr>
                <p14:cNvContentPartPr/>
                <p14:nvPr/>
              </p14:nvContentPartPr>
              <p14:xfrm>
                <a:off x="4125887" y="617707"/>
                <a:ext cx="79920" cy="8244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6BBD44C0-0C1D-4907-A615-FB4CE38D0AA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16887" y="609067"/>
                  <a:ext cx="975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63DC1783-C093-40D6-A1C4-529A1FF83A72}"/>
                    </a:ext>
                  </a:extLst>
                </p14:cNvPr>
                <p14:cNvContentPartPr/>
                <p14:nvPr/>
              </p14:nvContentPartPr>
              <p14:xfrm>
                <a:off x="4114367" y="840187"/>
                <a:ext cx="140040" cy="1454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63DC1783-C093-40D6-A1C4-529A1FF83A7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05367" y="831187"/>
                  <a:ext cx="157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0EF99B4C-FE16-4049-AC44-8E25806CE8AD}"/>
                    </a:ext>
                  </a:extLst>
                </p14:cNvPr>
                <p14:cNvContentPartPr/>
                <p14:nvPr/>
              </p14:nvContentPartPr>
              <p14:xfrm>
                <a:off x="4224887" y="606187"/>
                <a:ext cx="740160" cy="565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0EF99B4C-FE16-4049-AC44-8E25806CE8A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16247" y="597187"/>
                  <a:ext cx="757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79C5FBB7-9AA2-442D-91A0-D97031D85361}"/>
                    </a:ext>
                  </a:extLst>
                </p14:cNvPr>
                <p14:cNvContentPartPr/>
                <p14:nvPr/>
              </p14:nvContentPartPr>
              <p14:xfrm>
                <a:off x="4980527" y="589627"/>
                <a:ext cx="637200" cy="414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79C5FBB7-9AA2-442D-91A0-D97031D8536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71527" y="580987"/>
                  <a:ext cx="654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3A567BBD-8D9E-47DC-B41A-2AB6D54CE0FA}"/>
                    </a:ext>
                  </a:extLst>
                </p14:cNvPr>
                <p14:cNvContentPartPr/>
                <p14:nvPr/>
              </p14:nvContentPartPr>
              <p14:xfrm>
                <a:off x="4899887" y="827227"/>
                <a:ext cx="183960" cy="16200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3A567BBD-8D9E-47DC-B41A-2AB6D54CE0F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91247" y="818587"/>
                  <a:ext cx="2016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D98FEBED-4344-4843-990E-B06E79861A88}"/>
                    </a:ext>
                  </a:extLst>
                </p14:cNvPr>
                <p14:cNvContentPartPr/>
                <p14:nvPr/>
              </p14:nvContentPartPr>
              <p14:xfrm>
                <a:off x="5601167" y="571987"/>
                <a:ext cx="47880" cy="29736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D98FEBED-4344-4843-990E-B06E79861A8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92527" y="562987"/>
                  <a:ext cx="655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D92BCE24-3D9F-4849-8901-7648D17A3499}"/>
                    </a:ext>
                  </a:extLst>
                </p14:cNvPr>
                <p14:cNvContentPartPr/>
                <p14:nvPr/>
              </p14:nvContentPartPr>
              <p14:xfrm>
                <a:off x="5546807" y="879787"/>
                <a:ext cx="309960" cy="576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D92BCE24-3D9F-4849-8901-7648D17A349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37807" y="870787"/>
                  <a:ext cx="3276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34AF634E-DFD1-4F8D-B0D7-FE7CD2FC6C8F}"/>
                    </a:ext>
                  </a:extLst>
                </p14:cNvPr>
                <p14:cNvContentPartPr/>
                <p14:nvPr/>
              </p14:nvContentPartPr>
              <p14:xfrm>
                <a:off x="5643287" y="890227"/>
                <a:ext cx="50400" cy="39096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34AF634E-DFD1-4F8D-B0D7-FE7CD2FC6C8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34287" y="881587"/>
                  <a:ext cx="6804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E5B35388-A525-46DA-90D6-0A87843DA29F}"/>
                    </a:ext>
                  </a:extLst>
                </p14:cNvPr>
                <p14:cNvContentPartPr/>
                <p14:nvPr/>
              </p14:nvContentPartPr>
              <p14:xfrm>
                <a:off x="5652647" y="927667"/>
                <a:ext cx="296640" cy="3837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E5B35388-A525-46DA-90D6-0A87843DA29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44007" y="918667"/>
                  <a:ext cx="3142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E5D5D8C8-419C-4CC1-B6E4-C374E7CD0B44}"/>
                    </a:ext>
                  </a:extLst>
                </p14:cNvPr>
                <p14:cNvContentPartPr/>
                <p14:nvPr/>
              </p14:nvContentPartPr>
              <p14:xfrm>
                <a:off x="5788007" y="1298827"/>
                <a:ext cx="59040" cy="33300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E5D5D8C8-419C-4CC1-B6E4-C374E7CD0B4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79367" y="1289827"/>
                  <a:ext cx="766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95257E9F-3382-4908-A07C-2791EE0C269B}"/>
                    </a:ext>
                  </a:extLst>
                </p14:cNvPr>
                <p14:cNvContentPartPr/>
                <p14:nvPr/>
              </p14:nvContentPartPr>
              <p14:xfrm>
                <a:off x="5299127" y="1660627"/>
                <a:ext cx="986400" cy="5580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95257E9F-3382-4908-A07C-2791EE0C269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90127" y="1651987"/>
                  <a:ext cx="10040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983F6A91-572B-4149-B6F1-AE4DBC3FEC07}"/>
                    </a:ext>
                  </a:extLst>
                </p14:cNvPr>
                <p14:cNvContentPartPr/>
                <p14:nvPr/>
              </p14:nvContentPartPr>
              <p14:xfrm>
                <a:off x="5742287" y="1816507"/>
                <a:ext cx="171360" cy="900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983F6A91-572B-4149-B6F1-AE4DBC3FEC0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33287" y="1807867"/>
                  <a:ext cx="189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937E8E20-A18A-4D38-BBB0-D9D9580C1594}"/>
                    </a:ext>
                  </a:extLst>
                </p14:cNvPr>
                <p14:cNvContentPartPr/>
                <p14:nvPr/>
              </p14:nvContentPartPr>
              <p14:xfrm>
                <a:off x="5852447" y="1834507"/>
                <a:ext cx="18000" cy="35568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937E8E20-A18A-4D38-BBB0-D9D9580C159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43807" y="1825867"/>
                  <a:ext cx="356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5D037A08-EF9A-45DF-A0A0-C419289F8E9F}"/>
                    </a:ext>
                  </a:extLst>
                </p14:cNvPr>
                <p14:cNvContentPartPr/>
                <p14:nvPr/>
              </p14:nvContentPartPr>
              <p14:xfrm>
                <a:off x="822527" y="1192987"/>
                <a:ext cx="5051880" cy="122400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5D037A08-EF9A-45DF-A0A0-C419289F8E9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3527" y="1183987"/>
                  <a:ext cx="5069520" cy="12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470E45F4-852C-43CD-B862-96EC68915896}"/>
                    </a:ext>
                  </a:extLst>
                </p14:cNvPr>
                <p14:cNvContentPartPr/>
                <p14:nvPr/>
              </p14:nvContentPartPr>
              <p14:xfrm>
                <a:off x="3331367" y="2381707"/>
                <a:ext cx="21960" cy="22392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470E45F4-852C-43CD-B862-96EC6891589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322367" y="2372707"/>
                  <a:ext cx="396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0F0A03A6-26D0-45A1-BC52-AABE473DF326}"/>
                    </a:ext>
                  </a:extLst>
                </p14:cNvPr>
                <p14:cNvContentPartPr/>
                <p14:nvPr/>
              </p14:nvContentPartPr>
              <p14:xfrm>
                <a:off x="3109607" y="2648827"/>
                <a:ext cx="519120" cy="68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0F0A03A6-26D0-45A1-BC52-AABE473DF32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00967" y="2640187"/>
                  <a:ext cx="5367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CD3A4987-0F97-4AD7-A76A-D8CB6B546299}"/>
                    </a:ext>
                  </a:extLst>
                </p14:cNvPr>
                <p14:cNvContentPartPr/>
                <p14:nvPr/>
              </p14:nvContentPartPr>
              <p14:xfrm>
                <a:off x="3137687" y="2675827"/>
                <a:ext cx="190800" cy="14508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CD3A4987-0F97-4AD7-A76A-D8CB6B54629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28687" y="2666827"/>
                  <a:ext cx="2084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89D39488-796B-482A-A298-4F327996000D}"/>
                    </a:ext>
                  </a:extLst>
                </p14:cNvPr>
                <p14:cNvContentPartPr/>
                <p14:nvPr/>
              </p14:nvContentPartPr>
              <p14:xfrm>
                <a:off x="3269807" y="2664667"/>
                <a:ext cx="158760" cy="14652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89D39488-796B-482A-A298-4F327996000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261167" y="2656027"/>
                  <a:ext cx="176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FA480F65-496E-4DFD-A1A7-638B36E45482}"/>
                    </a:ext>
                  </a:extLst>
                </p14:cNvPr>
                <p14:cNvContentPartPr/>
                <p14:nvPr/>
              </p14:nvContentPartPr>
              <p14:xfrm>
                <a:off x="3363767" y="2692387"/>
                <a:ext cx="126000" cy="11988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FA480F65-496E-4DFD-A1A7-638B36E4548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54767" y="2683387"/>
                  <a:ext cx="143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72181996-5AAD-4CA5-B949-B626C896E9AE}"/>
                    </a:ext>
                  </a:extLst>
                </p14:cNvPr>
                <p14:cNvContentPartPr/>
                <p14:nvPr/>
              </p14:nvContentPartPr>
              <p14:xfrm>
                <a:off x="2475287" y="2029987"/>
                <a:ext cx="167040" cy="18792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72181996-5AAD-4CA5-B949-B626C896E9A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466647" y="2021347"/>
                  <a:ext cx="1846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EF964DE5-51AE-4E85-A01E-65DB2F250660}"/>
                    </a:ext>
                  </a:extLst>
                </p14:cNvPr>
                <p14:cNvContentPartPr/>
                <p14:nvPr/>
              </p14:nvContentPartPr>
              <p14:xfrm>
                <a:off x="2666807" y="2036107"/>
                <a:ext cx="151200" cy="21024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EF964DE5-51AE-4E85-A01E-65DB2F25066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57807" y="2027107"/>
                  <a:ext cx="1688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DFD1243A-9F29-4FD7-9F9C-F637328B74BB}"/>
                    </a:ext>
                  </a:extLst>
                </p14:cNvPr>
                <p14:cNvContentPartPr/>
                <p14:nvPr/>
              </p14:nvContentPartPr>
              <p14:xfrm>
                <a:off x="2823407" y="2110267"/>
                <a:ext cx="144360" cy="8064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DFD1243A-9F29-4FD7-9F9C-F637328B74B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14767" y="2101267"/>
                  <a:ext cx="1620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305179B9-2438-4870-B004-0D55F5520CDE}"/>
                    </a:ext>
                  </a:extLst>
                </p14:cNvPr>
                <p14:cNvContentPartPr/>
                <p14:nvPr/>
              </p14:nvContentPartPr>
              <p14:xfrm>
                <a:off x="5092127" y="1938547"/>
                <a:ext cx="41400" cy="16416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305179B9-2438-4870-B004-0D55F5520CD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83487" y="1929547"/>
                  <a:ext cx="59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61273564-8BBA-40F8-BB33-26C02BD9D9B4}"/>
                    </a:ext>
                  </a:extLst>
                </p14:cNvPr>
                <p14:cNvContentPartPr/>
                <p14:nvPr/>
              </p14:nvContentPartPr>
              <p14:xfrm>
                <a:off x="5178167" y="1979947"/>
                <a:ext cx="115920" cy="9828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61273564-8BBA-40F8-BB33-26C02BD9D9B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69167" y="1971307"/>
                  <a:ext cx="1335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E311BEEC-1370-4C41-8B55-CEC1A7A30B78}"/>
                    </a:ext>
                  </a:extLst>
                </p14:cNvPr>
                <p14:cNvContentPartPr/>
                <p14:nvPr/>
              </p14:nvContentPartPr>
              <p14:xfrm>
                <a:off x="5327567" y="1984627"/>
                <a:ext cx="75240" cy="9396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E311BEEC-1370-4C41-8B55-CEC1A7A30B7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18567" y="1975627"/>
                  <a:ext cx="928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15842FB3-1844-4220-A4E1-25CF0EA8831E}"/>
                    </a:ext>
                  </a:extLst>
                </p14:cNvPr>
                <p14:cNvContentPartPr/>
                <p14:nvPr/>
              </p14:nvContentPartPr>
              <p14:xfrm>
                <a:off x="5448527" y="1979227"/>
                <a:ext cx="131400" cy="8748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15842FB3-1844-4220-A4E1-25CF0EA8831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39527" y="1970587"/>
                  <a:ext cx="1490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595B9B9F-DC35-4479-9D22-6C041CF777BD}"/>
                    </a:ext>
                  </a:extLst>
                </p14:cNvPr>
                <p14:cNvContentPartPr/>
                <p14:nvPr/>
              </p14:nvContentPartPr>
              <p14:xfrm>
                <a:off x="6184367" y="994627"/>
                <a:ext cx="195480" cy="15660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595B9B9F-DC35-4479-9D22-6C041CF777B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175367" y="985987"/>
                  <a:ext cx="213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15D397C2-2556-4B53-9BB8-F866FA577FBD}"/>
                    </a:ext>
                  </a:extLst>
                </p14:cNvPr>
                <p14:cNvContentPartPr/>
                <p14:nvPr/>
              </p14:nvContentPartPr>
              <p14:xfrm>
                <a:off x="6409727" y="1030627"/>
                <a:ext cx="138960" cy="8532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15D397C2-2556-4B53-9BB8-F866FA577FB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00727" y="1021987"/>
                  <a:ext cx="1566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5B18A875-00CF-40AE-B953-A8956A17CDEB}"/>
                    </a:ext>
                  </a:extLst>
                </p14:cNvPr>
                <p14:cNvContentPartPr/>
                <p14:nvPr/>
              </p14:nvContentPartPr>
              <p14:xfrm>
                <a:off x="6559127" y="1002907"/>
                <a:ext cx="124200" cy="964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5B18A875-00CF-40AE-B953-A8956A17CDE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550127" y="994267"/>
                  <a:ext cx="1418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497F3C85-A499-4250-9957-5EFBF3643B28}"/>
                    </a:ext>
                  </a:extLst>
                </p14:cNvPr>
                <p14:cNvContentPartPr/>
                <p14:nvPr/>
              </p14:nvContentPartPr>
              <p14:xfrm>
                <a:off x="6756767" y="950347"/>
                <a:ext cx="192960" cy="14040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497F3C85-A499-4250-9957-5EFBF3643B2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47767" y="941707"/>
                  <a:ext cx="210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D90A014D-4212-450B-93A1-D0BB8CD405EA}"/>
                    </a:ext>
                  </a:extLst>
                </p14:cNvPr>
                <p14:cNvContentPartPr/>
                <p14:nvPr/>
              </p14:nvContentPartPr>
              <p14:xfrm>
                <a:off x="3569327" y="1318987"/>
                <a:ext cx="33840" cy="11592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D90A014D-4212-450B-93A1-D0BB8CD405E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560687" y="1309987"/>
                  <a:ext cx="51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73BDFFBF-F2EE-465F-9AA9-6B25DB62DEC4}"/>
                    </a:ext>
                  </a:extLst>
                </p14:cNvPr>
                <p14:cNvContentPartPr/>
                <p14:nvPr/>
              </p14:nvContentPartPr>
              <p14:xfrm>
                <a:off x="3634127" y="1325827"/>
                <a:ext cx="125280" cy="8964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73BDFFBF-F2EE-465F-9AA9-6B25DB62DEC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625127" y="1316827"/>
                  <a:ext cx="142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9CBC2F36-332E-4816-9110-FB9B76BFDA3F}"/>
                    </a:ext>
                  </a:extLst>
                </p14:cNvPr>
                <p14:cNvContentPartPr/>
                <p14:nvPr/>
              </p14:nvContentPartPr>
              <p14:xfrm>
                <a:off x="3813047" y="1298467"/>
                <a:ext cx="159120" cy="8496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9CBC2F36-332E-4816-9110-FB9B76BFDA3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04407" y="1289467"/>
                  <a:ext cx="176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4ECCFCA8-FBD4-46CB-A580-AD2E08C06096}"/>
                    </a:ext>
                  </a:extLst>
                </p14:cNvPr>
                <p14:cNvContentPartPr/>
                <p14:nvPr/>
              </p14:nvContentPartPr>
              <p14:xfrm>
                <a:off x="4005647" y="1279747"/>
                <a:ext cx="123840" cy="13860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4ECCFCA8-FBD4-46CB-A580-AD2E08C0609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997007" y="1271107"/>
                  <a:ext cx="141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37835B9C-FA8A-4AC4-843F-7773BB3BA41F}"/>
                    </a:ext>
                  </a:extLst>
                </p14:cNvPr>
                <p14:cNvContentPartPr/>
                <p14:nvPr/>
              </p14:nvContentPartPr>
              <p14:xfrm>
                <a:off x="3143087" y="616267"/>
                <a:ext cx="92160" cy="8028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37835B9C-FA8A-4AC4-843F-7773BB3BA41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134447" y="607627"/>
                  <a:ext cx="1098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9A045CDF-35F0-4154-8C6B-59E130C8658F}"/>
                    </a:ext>
                  </a:extLst>
                </p14:cNvPr>
                <p14:cNvContentPartPr/>
                <p14:nvPr/>
              </p14:nvContentPartPr>
              <p14:xfrm>
                <a:off x="2906207" y="773587"/>
                <a:ext cx="133200" cy="15948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9A045CDF-35F0-4154-8C6B-59E130C8658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897207" y="764947"/>
                  <a:ext cx="150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6924D8FA-A8DD-4DDD-BBF4-A09F905EBE1D}"/>
                    </a:ext>
                  </a:extLst>
                </p14:cNvPr>
                <p14:cNvContentPartPr/>
                <p14:nvPr/>
              </p14:nvContentPartPr>
              <p14:xfrm>
                <a:off x="3046247" y="821107"/>
                <a:ext cx="95040" cy="10584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6924D8FA-A8DD-4DDD-BBF4-A09F905EBE1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037607" y="812467"/>
                  <a:ext cx="112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650F4623-C0FE-40EE-AE88-BFCB5ABC3243}"/>
                    </a:ext>
                  </a:extLst>
                </p14:cNvPr>
                <p14:cNvContentPartPr/>
                <p14:nvPr/>
              </p14:nvContentPartPr>
              <p14:xfrm>
                <a:off x="3050207" y="858907"/>
                <a:ext cx="66600" cy="8100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650F4623-C0FE-40EE-AE88-BFCB5ABC324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041207" y="850267"/>
                  <a:ext cx="842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563C15C8-F4DA-4C48-AA69-C1AE27F19B1F}"/>
                    </a:ext>
                  </a:extLst>
                </p14:cNvPr>
                <p14:cNvContentPartPr/>
                <p14:nvPr/>
              </p14:nvContentPartPr>
              <p14:xfrm>
                <a:off x="1671407" y="1230427"/>
                <a:ext cx="539280" cy="2196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563C15C8-F4DA-4C48-AA69-C1AE27F19B1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662407" y="1221427"/>
                  <a:ext cx="5569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77EDC957-BAD2-4058-965C-B9CCCD10FD19}"/>
                    </a:ext>
                  </a:extLst>
                </p14:cNvPr>
                <p14:cNvContentPartPr/>
                <p14:nvPr/>
              </p14:nvContentPartPr>
              <p14:xfrm>
                <a:off x="2169647" y="1174267"/>
                <a:ext cx="138240" cy="15948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77EDC957-BAD2-4058-965C-B9CCCD10FD1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161007" y="1165267"/>
                  <a:ext cx="155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0BA4D42C-7E13-4921-9246-0142F5CE0E81}"/>
                    </a:ext>
                  </a:extLst>
                </p14:cNvPr>
                <p14:cNvContentPartPr/>
                <p14:nvPr/>
              </p14:nvContentPartPr>
              <p14:xfrm>
                <a:off x="1712087" y="1374787"/>
                <a:ext cx="169200" cy="23256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0BA4D42C-7E13-4921-9246-0142F5CE0E8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703447" y="1365787"/>
                  <a:ext cx="1868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1B760428-4704-4BB7-8833-151AC92EFD5A}"/>
                    </a:ext>
                  </a:extLst>
                </p14:cNvPr>
                <p14:cNvContentPartPr/>
                <p14:nvPr/>
              </p14:nvContentPartPr>
              <p14:xfrm>
                <a:off x="1942847" y="1537147"/>
                <a:ext cx="111600" cy="9792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1B760428-4704-4BB7-8833-151AC92EFD5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933847" y="1528507"/>
                  <a:ext cx="1292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BF624B8E-42EC-4367-AEAD-99FD10495B61}"/>
                    </a:ext>
                  </a:extLst>
                </p14:cNvPr>
                <p14:cNvContentPartPr/>
                <p14:nvPr/>
              </p14:nvContentPartPr>
              <p14:xfrm>
                <a:off x="4376447" y="1154107"/>
                <a:ext cx="537120" cy="4140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BF624B8E-42EC-4367-AEAD-99FD10495B6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367447" y="1145467"/>
                  <a:ext cx="554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86A2A803-CCF0-4029-AF47-6C8026EDA9DA}"/>
                    </a:ext>
                  </a:extLst>
                </p14:cNvPr>
                <p14:cNvContentPartPr/>
                <p14:nvPr/>
              </p14:nvContentPartPr>
              <p14:xfrm>
                <a:off x="4314167" y="1109827"/>
                <a:ext cx="148320" cy="14796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86A2A803-CCF0-4029-AF47-6C8026EDA9D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305527" y="1100827"/>
                  <a:ext cx="165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36E4C1DA-2247-489A-8FF1-6EBC7ABF3F54}"/>
                    </a:ext>
                  </a:extLst>
                </p14:cNvPr>
                <p14:cNvContentPartPr/>
                <p14:nvPr/>
              </p14:nvContentPartPr>
              <p14:xfrm>
                <a:off x="4563287" y="1299187"/>
                <a:ext cx="146520" cy="18576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36E4C1DA-2247-489A-8FF1-6EBC7ABF3F5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554287" y="1290187"/>
                  <a:ext cx="1641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19E5E3DE-424E-423A-B81D-59B6BAD746F8}"/>
                    </a:ext>
                  </a:extLst>
                </p14:cNvPr>
                <p14:cNvContentPartPr/>
                <p14:nvPr/>
              </p14:nvContentPartPr>
              <p14:xfrm>
                <a:off x="4762007" y="1393867"/>
                <a:ext cx="153720" cy="13248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19E5E3DE-424E-423A-B81D-59B6BAD746F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753007" y="1384867"/>
                  <a:ext cx="171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33710542-A227-40E3-8234-096CEB6E59C9}"/>
                    </a:ext>
                  </a:extLst>
                </p14:cNvPr>
                <p14:cNvContentPartPr/>
                <p14:nvPr/>
              </p14:nvContentPartPr>
              <p14:xfrm>
                <a:off x="2869847" y="1223227"/>
                <a:ext cx="33840" cy="28260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33710542-A227-40E3-8234-096CEB6E59C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861207" y="1214227"/>
                  <a:ext cx="514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B3DEEDB5-243E-4001-B85C-30C67E609F38}"/>
                    </a:ext>
                  </a:extLst>
                </p14:cNvPr>
                <p14:cNvContentPartPr/>
                <p14:nvPr/>
              </p14:nvContentPartPr>
              <p14:xfrm>
                <a:off x="2825927" y="1487107"/>
                <a:ext cx="88560" cy="12888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B3DEEDB5-243E-4001-B85C-30C67E609F3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816927" y="1478467"/>
                  <a:ext cx="1062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55166272-E6F4-4703-A3C7-1A2E70BA5B61}"/>
                    </a:ext>
                  </a:extLst>
                </p14:cNvPr>
                <p14:cNvContentPartPr/>
                <p14:nvPr/>
              </p14:nvContentPartPr>
              <p14:xfrm>
                <a:off x="2820167" y="1489267"/>
                <a:ext cx="185040" cy="13032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55166272-E6F4-4703-A3C7-1A2E70BA5B6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11167" y="1480627"/>
                  <a:ext cx="202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276CE22D-8FF8-424A-BC59-9297A5EF74E7}"/>
                    </a:ext>
                  </a:extLst>
                </p14:cNvPr>
                <p14:cNvContentPartPr/>
                <p14:nvPr/>
              </p14:nvContentPartPr>
              <p14:xfrm>
                <a:off x="2459447" y="1466587"/>
                <a:ext cx="115560" cy="27216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276CE22D-8FF8-424A-BC59-9297A5EF74E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450807" y="1457587"/>
                  <a:ext cx="1332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4190305E-D352-4E5B-BD78-B259B6B7C743}"/>
                    </a:ext>
                  </a:extLst>
                </p14:cNvPr>
                <p14:cNvContentPartPr/>
                <p14:nvPr/>
              </p14:nvContentPartPr>
              <p14:xfrm>
                <a:off x="2641247" y="1637947"/>
                <a:ext cx="101880" cy="13860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4190305E-D352-4E5B-BD78-B259B6B7C74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632607" y="1628947"/>
                  <a:ext cx="11952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upo 122">
            <a:extLst>
              <a:ext uri="{FF2B5EF4-FFF2-40B4-BE49-F238E27FC236}">
                <a16:creationId xmlns:a16="http://schemas.microsoft.com/office/drawing/2014/main" id="{93CC22A6-59F8-430C-9A1D-7C37E7E1A105}"/>
              </a:ext>
            </a:extLst>
          </p:cNvPr>
          <p:cNvGrpSpPr/>
          <p:nvPr/>
        </p:nvGrpSpPr>
        <p:grpSpPr>
          <a:xfrm>
            <a:off x="8005247" y="382267"/>
            <a:ext cx="466560" cy="306720"/>
            <a:chOff x="8005247" y="382267"/>
            <a:chExt cx="46656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819ACC14-1516-4850-A431-77FF803C2D58}"/>
                    </a:ext>
                  </a:extLst>
                </p14:cNvPr>
                <p14:cNvContentPartPr/>
                <p14:nvPr/>
              </p14:nvContentPartPr>
              <p14:xfrm>
                <a:off x="8005247" y="382267"/>
                <a:ext cx="276840" cy="30276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819ACC14-1516-4850-A431-77FF803C2D5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996247" y="373267"/>
                  <a:ext cx="2944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70CB7136-809A-46A3-8D76-F25EC703ACE4}"/>
                    </a:ext>
                  </a:extLst>
                </p14:cNvPr>
                <p14:cNvContentPartPr/>
                <p14:nvPr/>
              </p14:nvContentPartPr>
              <p14:xfrm>
                <a:off x="8299007" y="560467"/>
                <a:ext cx="172800" cy="12852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70CB7136-809A-46A3-8D76-F25EC703ACE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90007" y="551467"/>
                  <a:ext cx="190440" cy="14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4" name="Entrada de lápiz 123">
                <a:extLst>
                  <a:ext uri="{FF2B5EF4-FFF2-40B4-BE49-F238E27FC236}">
                    <a16:creationId xmlns:a16="http://schemas.microsoft.com/office/drawing/2014/main" id="{76454B9E-E9BD-438B-81C8-D300EC3164BC}"/>
                  </a:ext>
                </a:extLst>
              </p14:cNvPr>
              <p14:cNvContentPartPr/>
              <p14:nvPr/>
            </p14:nvContentPartPr>
            <p14:xfrm>
              <a:off x="8796887" y="412507"/>
              <a:ext cx="462240" cy="211320"/>
            </p14:xfrm>
          </p:contentPart>
        </mc:Choice>
        <mc:Fallback xmlns="">
          <p:pic>
            <p:nvPicPr>
              <p:cNvPr id="124" name="Entrada de lápiz 123">
                <a:extLst>
                  <a:ext uri="{FF2B5EF4-FFF2-40B4-BE49-F238E27FC236}">
                    <a16:creationId xmlns:a16="http://schemas.microsoft.com/office/drawing/2014/main" id="{76454B9E-E9BD-438B-81C8-D300EC3164B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787887" y="403507"/>
                <a:ext cx="4798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5" name="Entrada de lápiz 124">
                <a:extLst>
                  <a:ext uri="{FF2B5EF4-FFF2-40B4-BE49-F238E27FC236}">
                    <a16:creationId xmlns:a16="http://schemas.microsoft.com/office/drawing/2014/main" id="{9FDEAF04-B112-4B2B-B0F7-F98967B9362C}"/>
                  </a:ext>
                </a:extLst>
              </p14:cNvPr>
              <p14:cNvContentPartPr/>
              <p14:nvPr/>
            </p14:nvContentPartPr>
            <p14:xfrm>
              <a:off x="9269927" y="388027"/>
              <a:ext cx="336240" cy="221400"/>
            </p14:xfrm>
          </p:contentPart>
        </mc:Choice>
        <mc:Fallback xmlns="">
          <p:pic>
            <p:nvPicPr>
              <p:cNvPr id="125" name="Entrada de lápiz 124">
                <a:extLst>
                  <a:ext uri="{FF2B5EF4-FFF2-40B4-BE49-F238E27FC236}">
                    <a16:creationId xmlns:a16="http://schemas.microsoft.com/office/drawing/2014/main" id="{9FDEAF04-B112-4B2B-B0F7-F98967B9362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261287" y="379027"/>
                <a:ext cx="35388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6" name="Entrada de lápiz 125">
                <a:extLst>
                  <a:ext uri="{FF2B5EF4-FFF2-40B4-BE49-F238E27FC236}">
                    <a16:creationId xmlns:a16="http://schemas.microsoft.com/office/drawing/2014/main" id="{A5DCAA02-67FD-4B55-98EA-6FD429BCCC72}"/>
                  </a:ext>
                </a:extLst>
              </p14:cNvPr>
              <p14:cNvContentPartPr/>
              <p14:nvPr/>
            </p14:nvContentPartPr>
            <p14:xfrm>
              <a:off x="9923327" y="415747"/>
              <a:ext cx="469080" cy="144720"/>
            </p14:xfrm>
          </p:contentPart>
        </mc:Choice>
        <mc:Fallback xmlns="">
          <p:pic>
            <p:nvPicPr>
              <p:cNvPr id="126" name="Entrada de lápiz 125">
                <a:extLst>
                  <a:ext uri="{FF2B5EF4-FFF2-40B4-BE49-F238E27FC236}">
                    <a16:creationId xmlns:a16="http://schemas.microsoft.com/office/drawing/2014/main" id="{A5DCAA02-67FD-4B55-98EA-6FD429BCCC72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914327" y="407107"/>
                <a:ext cx="486720" cy="16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upo 143">
            <a:extLst>
              <a:ext uri="{FF2B5EF4-FFF2-40B4-BE49-F238E27FC236}">
                <a16:creationId xmlns:a16="http://schemas.microsoft.com/office/drawing/2014/main" id="{C9DABAD3-CD69-463A-AC92-76B329A1E3EB}"/>
              </a:ext>
            </a:extLst>
          </p:cNvPr>
          <p:cNvGrpSpPr/>
          <p:nvPr/>
        </p:nvGrpSpPr>
        <p:grpSpPr>
          <a:xfrm>
            <a:off x="10647647" y="429427"/>
            <a:ext cx="526680" cy="188280"/>
            <a:chOff x="10647647" y="429427"/>
            <a:chExt cx="526680" cy="18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DDE719F4-F7F5-4BF5-B3CE-1C332911639B}"/>
                    </a:ext>
                  </a:extLst>
                </p14:cNvPr>
                <p14:cNvContentPartPr/>
                <p14:nvPr/>
              </p14:nvContentPartPr>
              <p14:xfrm>
                <a:off x="10647647" y="439147"/>
                <a:ext cx="207720" cy="17856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DDE719F4-F7F5-4BF5-B3CE-1C332911639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638647" y="430147"/>
                  <a:ext cx="2253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A4DF7BC8-90B6-4F8E-8193-7AC83B327D5E}"/>
                    </a:ext>
                  </a:extLst>
                </p14:cNvPr>
                <p14:cNvContentPartPr/>
                <p14:nvPr/>
              </p14:nvContentPartPr>
              <p14:xfrm>
                <a:off x="10986047" y="429427"/>
                <a:ext cx="188280" cy="14904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A4DF7BC8-90B6-4F8E-8193-7AC83B327D5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977047" y="420787"/>
                  <a:ext cx="20592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upo 142">
            <a:extLst>
              <a:ext uri="{FF2B5EF4-FFF2-40B4-BE49-F238E27FC236}">
                <a16:creationId xmlns:a16="http://schemas.microsoft.com/office/drawing/2014/main" id="{E7F17623-199F-4792-B3B1-FF517A061007}"/>
              </a:ext>
            </a:extLst>
          </p:cNvPr>
          <p:cNvGrpSpPr/>
          <p:nvPr/>
        </p:nvGrpSpPr>
        <p:grpSpPr>
          <a:xfrm>
            <a:off x="8191367" y="954667"/>
            <a:ext cx="505800" cy="299160"/>
            <a:chOff x="8191367" y="954667"/>
            <a:chExt cx="50580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EE842D81-D0B6-4A38-87AB-9713906F247B}"/>
                    </a:ext>
                  </a:extLst>
                </p14:cNvPr>
                <p14:cNvContentPartPr/>
                <p14:nvPr/>
              </p14:nvContentPartPr>
              <p14:xfrm>
                <a:off x="8191367" y="954667"/>
                <a:ext cx="218520" cy="28116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EE842D81-D0B6-4A38-87AB-9713906F247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182367" y="945667"/>
                  <a:ext cx="2361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F0D59E2F-A8AF-4C7D-98F9-EF8383A9EB55}"/>
                    </a:ext>
                  </a:extLst>
                </p14:cNvPr>
                <p14:cNvContentPartPr/>
                <p14:nvPr/>
              </p14:nvContentPartPr>
              <p14:xfrm>
                <a:off x="8480087" y="1118467"/>
                <a:ext cx="217080" cy="13536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F0D59E2F-A8AF-4C7D-98F9-EF8383A9EB5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471447" y="1109827"/>
                  <a:ext cx="2347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4AEAD29D-728A-4D58-BFA5-884D636A95E3}"/>
              </a:ext>
            </a:extLst>
          </p:cNvPr>
          <p:cNvGrpSpPr/>
          <p:nvPr/>
        </p:nvGrpSpPr>
        <p:grpSpPr>
          <a:xfrm>
            <a:off x="9367847" y="1047187"/>
            <a:ext cx="137880" cy="61560"/>
            <a:chOff x="9367847" y="1047187"/>
            <a:chExt cx="137880" cy="6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A4EE87BE-54F0-44C1-8F49-5EE2700333FB}"/>
                    </a:ext>
                  </a:extLst>
                </p14:cNvPr>
                <p14:cNvContentPartPr/>
                <p14:nvPr/>
              </p14:nvContentPartPr>
              <p14:xfrm>
                <a:off x="9367847" y="1048987"/>
                <a:ext cx="16560" cy="4500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A4EE87BE-54F0-44C1-8F49-5EE2700333F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359207" y="1040347"/>
                  <a:ext cx="34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805784D0-AD6D-4664-BBE4-B227C0AB58A7}"/>
                    </a:ext>
                  </a:extLst>
                </p14:cNvPr>
                <p14:cNvContentPartPr/>
                <p14:nvPr/>
              </p14:nvContentPartPr>
              <p14:xfrm>
                <a:off x="9473687" y="1047187"/>
                <a:ext cx="32040" cy="6156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805784D0-AD6D-4664-BBE4-B227C0AB58A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464687" y="1038547"/>
                  <a:ext cx="4968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9A5C4541-182D-4680-8216-B0B7A01FCAF9}"/>
              </a:ext>
            </a:extLst>
          </p:cNvPr>
          <p:cNvGrpSpPr/>
          <p:nvPr/>
        </p:nvGrpSpPr>
        <p:grpSpPr>
          <a:xfrm>
            <a:off x="10210967" y="1014067"/>
            <a:ext cx="100080" cy="83880"/>
            <a:chOff x="10210967" y="1014067"/>
            <a:chExt cx="100080" cy="8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900F6750-922B-41F6-BD4A-66014C8C2AF5}"/>
                    </a:ext>
                  </a:extLst>
                </p14:cNvPr>
                <p14:cNvContentPartPr/>
                <p14:nvPr/>
              </p14:nvContentPartPr>
              <p14:xfrm>
                <a:off x="10210967" y="1014067"/>
                <a:ext cx="24120" cy="5220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900F6750-922B-41F6-BD4A-66014C8C2AF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201967" y="1005427"/>
                  <a:ext cx="41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BFA5A62E-168C-4759-B318-970B37ABB79D}"/>
                    </a:ext>
                  </a:extLst>
                </p14:cNvPr>
                <p14:cNvContentPartPr/>
                <p14:nvPr/>
              </p14:nvContentPartPr>
              <p14:xfrm>
                <a:off x="10287647" y="1042867"/>
                <a:ext cx="23400" cy="5508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BFA5A62E-168C-4759-B318-970B37ABB79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279007" y="1033867"/>
                  <a:ext cx="4104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upo 139">
            <a:extLst>
              <a:ext uri="{FF2B5EF4-FFF2-40B4-BE49-F238E27FC236}">
                <a16:creationId xmlns:a16="http://schemas.microsoft.com/office/drawing/2014/main" id="{562BAAB3-79D5-4946-8E70-836E47193A32}"/>
              </a:ext>
            </a:extLst>
          </p:cNvPr>
          <p:cNvGrpSpPr/>
          <p:nvPr/>
        </p:nvGrpSpPr>
        <p:grpSpPr>
          <a:xfrm>
            <a:off x="10726487" y="997507"/>
            <a:ext cx="66240" cy="64440"/>
            <a:chOff x="10726487" y="997507"/>
            <a:chExt cx="66240" cy="6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79894430-3808-4A22-B274-0FB40E777140}"/>
                    </a:ext>
                  </a:extLst>
                </p14:cNvPr>
                <p14:cNvContentPartPr/>
                <p14:nvPr/>
              </p14:nvContentPartPr>
              <p14:xfrm>
                <a:off x="10726487" y="997507"/>
                <a:ext cx="8280" cy="4680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79894430-3808-4A22-B274-0FB40E77714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717847" y="988507"/>
                  <a:ext cx="259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BD1D3AF3-3D05-4EAC-B3B6-4BA1A2EE4BC6}"/>
                    </a:ext>
                  </a:extLst>
                </p14:cNvPr>
                <p14:cNvContentPartPr/>
                <p14:nvPr/>
              </p14:nvContentPartPr>
              <p14:xfrm>
                <a:off x="10758527" y="1022707"/>
                <a:ext cx="34200" cy="3924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BD1D3AF3-3D05-4EAC-B3B6-4BA1A2EE4BC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749887" y="1013707"/>
                  <a:ext cx="5184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upo 138">
            <a:extLst>
              <a:ext uri="{FF2B5EF4-FFF2-40B4-BE49-F238E27FC236}">
                <a16:creationId xmlns:a16="http://schemas.microsoft.com/office/drawing/2014/main" id="{1137D2EC-284D-4AFD-AE89-88894F0B4FF8}"/>
              </a:ext>
            </a:extLst>
          </p:cNvPr>
          <p:cNvGrpSpPr/>
          <p:nvPr/>
        </p:nvGrpSpPr>
        <p:grpSpPr>
          <a:xfrm>
            <a:off x="11121767" y="948547"/>
            <a:ext cx="104400" cy="99000"/>
            <a:chOff x="11121767" y="948547"/>
            <a:chExt cx="104400" cy="9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32AA945C-9EC1-45B5-8827-C03B0A6B496E}"/>
                    </a:ext>
                  </a:extLst>
                </p14:cNvPr>
                <p14:cNvContentPartPr/>
                <p14:nvPr/>
              </p14:nvContentPartPr>
              <p14:xfrm>
                <a:off x="11121767" y="948547"/>
                <a:ext cx="34200" cy="5832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32AA945C-9EC1-45B5-8827-C03B0A6B496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113127" y="939907"/>
                  <a:ext cx="518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7F3506D7-F6CB-435E-8C46-4DBBA2C5DA5C}"/>
                    </a:ext>
                  </a:extLst>
                </p14:cNvPr>
                <p14:cNvContentPartPr/>
                <p14:nvPr/>
              </p14:nvContentPartPr>
              <p14:xfrm>
                <a:off x="11217527" y="986707"/>
                <a:ext cx="8640" cy="6084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7F3506D7-F6CB-435E-8C46-4DBBA2C5DA5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208527" y="977707"/>
                  <a:ext cx="26280" cy="7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45" name="Entrada de lápiz 144">
                <a:extLst>
                  <a:ext uri="{FF2B5EF4-FFF2-40B4-BE49-F238E27FC236}">
                    <a16:creationId xmlns:a16="http://schemas.microsoft.com/office/drawing/2014/main" id="{B1A49990-19C0-427B-9C40-AE6D134F2F18}"/>
                  </a:ext>
                </a:extLst>
              </p14:cNvPr>
              <p14:cNvContentPartPr/>
              <p14:nvPr/>
            </p14:nvContentPartPr>
            <p14:xfrm>
              <a:off x="7624367" y="386227"/>
              <a:ext cx="235440" cy="936360"/>
            </p14:xfrm>
          </p:contentPart>
        </mc:Choice>
        <mc:Fallback xmlns="">
          <p:pic>
            <p:nvPicPr>
              <p:cNvPr id="145" name="Entrada de lápiz 144">
                <a:extLst>
                  <a:ext uri="{FF2B5EF4-FFF2-40B4-BE49-F238E27FC236}">
                    <a16:creationId xmlns:a16="http://schemas.microsoft.com/office/drawing/2014/main" id="{B1A49990-19C0-427B-9C40-AE6D134F2F18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615367" y="377227"/>
                <a:ext cx="253080" cy="9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upo 158">
            <a:extLst>
              <a:ext uri="{FF2B5EF4-FFF2-40B4-BE49-F238E27FC236}">
                <a16:creationId xmlns:a16="http://schemas.microsoft.com/office/drawing/2014/main" id="{4EA292EE-C101-4624-9485-0118E59739D8}"/>
              </a:ext>
            </a:extLst>
          </p:cNvPr>
          <p:cNvGrpSpPr/>
          <p:nvPr/>
        </p:nvGrpSpPr>
        <p:grpSpPr>
          <a:xfrm>
            <a:off x="709127" y="3125467"/>
            <a:ext cx="782640" cy="286200"/>
            <a:chOff x="709127" y="3125467"/>
            <a:chExt cx="78264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7CCFF870-8CF2-4214-9EC1-7050D19E313E}"/>
                    </a:ext>
                  </a:extLst>
                </p14:cNvPr>
                <p14:cNvContentPartPr/>
                <p14:nvPr/>
              </p14:nvContentPartPr>
              <p14:xfrm>
                <a:off x="709127" y="3125467"/>
                <a:ext cx="217440" cy="28620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7CCFF870-8CF2-4214-9EC1-7050D19E313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00127" y="3116827"/>
                  <a:ext cx="2350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6EAB704F-552E-4B0D-97A5-40CABFB63084}"/>
                    </a:ext>
                  </a:extLst>
                </p14:cNvPr>
                <p14:cNvContentPartPr/>
                <p14:nvPr/>
              </p14:nvContentPartPr>
              <p14:xfrm>
                <a:off x="1115927" y="3297187"/>
                <a:ext cx="16920" cy="10800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6EAB704F-552E-4B0D-97A5-40CABFB6308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06927" y="3288187"/>
                  <a:ext cx="34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AD84FE83-7073-4ECE-91AD-6ADD1F191B09}"/>
                    </a:ext>
                  </a:extLst>
                </p14:cNvPr>
                <p14:cNvContentPartPr/>
                <p14:nvPr/>
              </p14:nvContentPartPr>
              <p14:xfrm>
                <a:off x="1386287" y="3217987"/>
                <a:ext cx="31320" cy="9684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AD84FE83-7073-4ECE-91AD-6ADD1F191B0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377647" y="3208987"/>
                  <a:ext cx="489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1FD74DF4-F9C7-4931-A1F9-8453C4AED088}"/>
                    </a:ext>
                  </a:extLst>
                </p14:cNvPr>
                <p14:cNvContentPartPr/>
                <p14:nvPr/>
              </p14:nvContentPartPr>
              <p14:xfrm>
                <a:off x="1321847" y="3279907"/>
                <a:ext cx="169920" cy="756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1FD74DF4-F9C7-4931-A1F9-8453C4AED08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313207" y="3271267"/>
                  <a:ext cx="18756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upo 157">
            <a:extLst>
              <a:ext uri="{FF2B5EF4-FFF2-40B4-BE49-F238E27FC236}">
                <a16:creationId xmlns:a16="http://schemas.microsoft.com/office/drawing/2014/main" id="{EBBCB06F-F2F8-4F79-B53D-BCE1CC072246}"/>
              </a:ext>
            </a:extLst>
          </p:cNvPr>
          <p:cNvGrpSpPr/>
          <p:nvPr/>
        </p:nvGrpSpPr>
        <p:grpSpPr>
          <a:xfrm>
            <a:off x="1769327" y="3082987"/>
            <a:ext cx="436320" cy="366120"/>
            <a:chOff x="1769327" y="3082987"/>
            <a:chExt cx="43632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57F2BA7D-731A-44D1-873D-3496477AFF61}"/>
                    </a:ext>
                  </a:extLst>
                </p14:cNvPr>
                <p14:cNvContentPartPr/>
                <p14:nvPr/>
              </p14:nvContentPartPr>
              <p14:xfrm>
                <a:off x="1769327" y="3082987"/>
                <a:ext cx="177480" cy="30348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57F2BA7D-731A-44D1-873D-3496477AFF6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760327" y="3073987"/>
                  <a:ext cx="1951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7222E0F4-CE16-4039-94A7-CFE0DD43C5FD}"/>
                    </a:ext>
                  </a:extLst>
                </p14:cNvPr>
                <p14:cNvContentPartPr/>
                <p14:nvPr/>
              </p14:nvContentPartPr>
              <p14:xfrm>
                <a:off x="2064167" y="3312667"/>
                <a:ext cx="141480" cy="13644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7222E0F4-CE16-4039-94A7-CFE0DD43C5F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055167" y="3304027"/>
                  <a:ext cx="15912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upo 156">
            <a:extLst>
              <a:ext uri="{FF2B5EF4-FFF2-40B4-BE49-F238E27FC236}">
                <a16:creationId xmlns:a16="http://schemas.microsoft.com/office/drawing/2014/main" id="{C4A87831-FCF6-4775-ABBD-C38E98002FB0}"/>
              </a:ext>
            </a:extLst>
          </p:cNvPr>
          <p:cNvGrpSpPr/>
          <p:nvPr/>
        </p:nvGrpSpPr>
        <p:grpSpPr>
          <a:xfrm>
            <a:off x="2532167" y="3247507"/>
            <a:ext cx="163440" cy="110160"/>
            <a:chOff x="2532167" y="3247507"/>
            <a:chExt cx="163440" cy="11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09B21891-892B-4BD8-92E8-6FB626DB5C57}"/>
                    </a:ext>
                  </a:extLst>
                </p14:cNvPr>
                <p14:cNvContentPartPr/>
                <p14:nvPr/>
              </p14:nvContentPartPr>
              <p14:xfrm>
                <a:off x="2532167" y="3247507"/>
                <a:ext cx="163440" cy="1044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09B21891-892B-4BD8-92E8-6FB626DB5C5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523527" y="3238507"/>
                  <a:ext cx="181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93CBDD86-12B5-4212-87AE-04E623ABBC1D}"/>
                    </a:ext>
                  </a:extLst>
                </p14:cNvPr>
                <p14:cNvContentPartPr/>
                <p14:nvPr/>
              </p14:nvContentPartPr>
              <p14:xfrm>
                <a:off x="2557367" y="3343627"/>
                <a:ext cx="137160" cy="1404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93CBDD86-12B5-4212-87AE-04E623ABBC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548367" y="3334627"/>
                  <a:ext cx="15480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upo 155">
            <a:extLst>
              <a:ext uri="{FF2B5EF4-FFF2-40B4-BE49-F238E27FC236}">
                <a16:creationId xmlns:a16="http://schemas.microsoft.com/office/drawing/2014/main" id="{1DC0A8E1-AF6A-4A23-827E-898988B5096A}"/>
              </a:ext>
            </a:extLst>
          </p:cNvPr>
          <p:cNvGrpSpPr/>
          <p:nvPr/>
        </p:nvGrpSpPr>
        <p:grpSpPr>
          <a:xfrm>
            <a:off x="2992607" y="3081187"/>
            <a:ext cx="501840" cy="347760"/>
            <a:chOff x="2992607" y="3081187"/>
            <a:chExt cx="501840" cy="34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9A720BD1-4EE6-4ECE-8DFE-AC27A5DD0F00}"/>
                    </a:ext>
                  </a:extLst>
                </p14:cNvPr>
                <p14:cNvContentPartPr/>
                <p14:nvPr/>
              </p14:nvContentPartPr>
              <p14:xfrm>
                <a:off x="2992607" y="3081187"/>
                <a:ext cx="271080" cy="28044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9A720BD1-4EE6-4ECE-8DFE-AC27A5DD0F0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983967" y="3072187"/>
                  <a:ext cx="2887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F6459126-FAB5-47B7-8BED-74DA8479C5E5}"/>
                    </a:ext>
                  </a:extLst>
                </p14:cNvPr>
                <p14:cNvContentPartPr/>
                <p14:nvPr/>
              </p14:nvContentPartPr>
              <p14:xfrm>
                <a:off x="3331367" y="3268027"/>
                <a:ext cx="163080" cy="16092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F6459126-FAB5-47B7-8BED-74DA8479C5E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322367" y="3259387"/>
                  <a:ext cx="18072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upo 163">
            <a:extLst>
              <a:ext uri="{FF2B5EF4-FFF2-40B4-BE49-F238E27FC236}">
                <a16:creationId xmlns:a16="http://schemas.microsoft.com/office/drawing/2014/main" id="{72FB88F0-B817-4AA2-8A9D-88B7738690E9}"/>
              </a:ext>
            </a:extLst>
          </p:cNvPr>
          <p:cNvGrpSpPr/>
          <p:nvPr/>
        </p:nvGrpSpPr>
        <p:grpSpPr>
          <a:xfrm>
            <a:off x="5584607" y="159067"/>
            <a:ext cx="817200" cy="412560"/>
            <a:chOff x="5584607" y="159067"/>
            <a:chExt cx="817200" cy="41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81C55BE9-3CA0-450F-B831-275D2A7A0C8F}"/>
                    </a:ext>
                  </a:extLst>
                </p14:cNvPr>
                <p14:cNvContentPartPr/>
                <p14:nvPr/>
              </p14:nvContentPartPr>
              <p14:xfrm>
                <a:off x="5584607" y="384787"/>
                <a:ext cx="311400" cy="18684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81C55BE9-3CA0-450F-B831-275D2A7A0C8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575967" y="376147"/>
                  <a:ext cx="3290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333D38AF-E99A-47DD-B589-F2CF838A79CA}"/>
                    </a:ext>
                  </a:extLst>
                </p14:cNvPr>
                <p14:cNvContentPartPr/>
                <p14:nvPr/>
              </p14:nvContentPartPr>
              <p14:xfrm>
                <a:off x="5880527" y="288667"/>
                <a:ext cx="107640" cy="7884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333D38AF-E99A-47DD-B589-F2CF838A79C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871527" y="279667"/>
                  <a:ext cx="125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A8295193-967A-4B1A-A488-065EBA2EB736}"/>
                    </a:ext>
                  </a:extLst>
                </p14:cNvPr>
                <p14:cNvContentPartPr/>
                <p14:nvPr/>
              </p14:nvContentPartPr>
              <p14:xfrm>
                <a:off x="6106967" y="159067"/>
                <a:ext cx="169560" cy="16956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A8295193-967A-4B1A-A488-065EBA2EB73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098327" y="150427"/>
                  <a:ext cx="187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5957C4EE-BBEA-42AF-97CB-9769B2FF21E8}"/>
                    </a:ext>
                  </a:extLst>
                </p14:cNvPr>
                <p14:cNvContentPartPr/>
                <p14:nvPr/>
              </p14:nvContentPartPr>
              <p14:xfrm>
                <a:off x="6293447" y="273187"/>
                <a:ext cx="108360" cy="9252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5957C4EE-BBEA-42AF-97CB-9769B2FF21E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284447" y="264547"/>
                  <a:ext cx="126000" cy="11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79" name="Entrada de lápiz 178">
                <a:extLst>
                  <a:ext uri="{FF2B5EF4-FFF2-40B4-BE49-F238E27FC236}">
                    <a16:creationId xmlns:a16="http://schemas.microsoft.com/office/drawing/2014/main" id="{014914DA-C538-46DC-B3FD-C947FE54215B}"/>
                  </a:ext>
                </a:extLst>
              </p14:cNvPr>
              <p14:cNvContentPartPr/>
              <p14:nvPr/>
            </p14:nvContentPartPr>
            <p14:xfrm>
              <a:off x="747647" y="4534147"/>
              <a:ext cx="204120" cy="288720"/>
            </p14:xfrm>
          </p:contentPart>
        </mc:Choice>
        <mc:Fallback xmlns="">
          <p:pic>
            <p:nvPicPr>
              <p:cNvPr id="179" name="Entrada de lápiz 178">
                <a:extLst>
                  <a:ext uri="{FF2B5EF4-FFF2-40B4-BE49-F238E27FC236}">
                    <a16:creationId xmlns:a16="http://schemas.microsoft.com/office/drawing/2014/main" id="{014914DA-C538-46DC-B3FD-C947FE54215B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39007" y="4525507"/>
                <a:ext cx="221760" cy="30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3" name="Grupo 262">
            <a:extLst>
              <a:ext uri="{FF2B5EF4-FFF2-40B4-BE49-F238E27FC236}">
                <a16:creationId xmlns:a16="http://schemas.microsoft.com/office/drawing/2014/main" id="{3F7C3C4E-6030-4D31-BD5C-BB50266C1612}"/>
              </a:ext>
            </a:extLst>
          </p:cNvPr>
          <p:cNvGrpSpPr/>
          <p:nvPr/>
        </p:nvGrpSpPr>
        <p:grpSpPr>
          <a:xfrm>
            <a:off x="721367" y="3731347"/>
            <a:ext cx="5646600" cy="2631600"/>
            <a:chOff x="721367" y="3731347"/>
            <a:chExt cx="5646600" cy="263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BC31F98F-6D7F-464C-A5A1-6274C6290F54}"/>
                    </a:ext>
                  </a:extLst>
                </p14:cNvPr>
                <p14:cNvContentPartPr/>
                <p14:nvPr/>
              </p14:nvContentPartPr>
              <p14:xfrm>
                <a:off x="744767" y="3829987"/>
                <a:ext cx="216720" cy="31284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BC31F98F-6D7F-464C-A5A1-6274C6290F5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127" y="3820987"/>
                  <a:ext cx="2343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67129E6B-0D42-4847-AD1D-4BD4E65D2999}"/>
                    </a:ext>
                  </a:extLst>
                </p14:cNvPr>
                <p14:cNvContentPartPr/>
                <p14:nvPr/>
              </p14:nvContentPartPr>
              <p14:xfrm>
                <a:off x="1023767" y="4027987"/>
                <a:ext cx="153360" cy="12564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67129E6B-0D42-4847-AD1D-4BD4E65D299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15127" y="4018987"/>
                  <a:ext cx="171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87BFF46F-2D41-454A-9C1E-74202154A935}"/>
                    </a:ext>
                  </a:extLst>
                </p14:cNvPr>
                <p14:cNvContentPartPr/>
                <p14:nvPr/>
              </p14:nvContentPartPr>
              <p14:xfrm>
                <a:off x="1420847" y="4000987"/>
                <a:ext cx="185760" cy="1620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87BFF46F-2D41-454A-9C1E-74202154A93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411847" y="3992347"/>
                  <a:ext cx="2034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19E1EACD-4C8E-436B-ABDD-7BB64DCA25A6}"/>
                    </a:ext>
                  </a:extLst>
                </p14:cNvPr>
                <p14:cNvContentPartPr/>
                <p14:nvPr/>
              </p14:nvContentPartPr>
              <p14:xfrm>
                <a:off x="1473047" y="4096027"/>
                <a:ext cx="137520" cy="1404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19E1EACD-4C8E-436B-ABDD-7BB64DCA25A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464047" y="4087027"/>
                  <a:ext cx="155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47CCD0E3-9F59-4DB8-BE2F-40B9E7568060}"/>
                    </a:ext>
                  </a:extLst>
                </p14:cNvPr>
                <p14:cNvContentPartPr/>
                <p14:nvPr/>
              </p14:nvContentPartPr>
              <p14:xfrm>
                <a:off x="1853567" y="3867067"/>
                <a:ext cx="254520" cy="24192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47CCD0E3-9F59-4DB8-BE2F-40B9E756806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844927" y="3858067"/>
                  <a:ext cx="2721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0C00AE9A-B7DF-480F-B183-51689245CE27}"/>
                    </a:ext>
                  </a:extLst>
                </p14:cNvPr>
                <p14:cNvContentPartPr/>
                <p14:nvPr/>
              </p14:nvContentPartPr>
              <p14:xfrm>
                <a:off x="2132567" y="4033387"/>
                <a:ext cx="169200" cy="17028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0C00AE9A-B7DF-480F-B183-51689245CE2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123927" y="4024747"/>
                  <a:ext cx="186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9652168A-D501-4057-A2AB-75FCC06F80C9}"/>
                    </a:ext>
                  </a:extLst>
                </p14:cNvPr>
                <p14:cNvContentPartPr/>
                <p14:nvPr/>
              </p14:nvContentPartPr>
              <p14:xfrm>
                <a:off x="2135087" y="4059667"/>
                <a:ext cx="190800" cy="13176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9652168A-D501-4057-A2AB-75FCC06F80C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126447" y="4050667"/>
                  <a:ext cx="208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F29198E4-87DE-4EB1-8081-A3F63989A805}"/>
                    </a:ext>
                  </a:extLst>
                </p14:cNvPr>
                <p14:cNvContentPartPr/>
                <p14:nvPr/>
              </p14:nvContentPartPr>
              <p14:xfrm>
                <a:off x="2647727" y="4009267"/>
                <a:ext cx="207000" cy="1512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F29198E4-87DE-4EB1-8081-A3F63989A80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638727" y="4000627"/>
                  <a:ext cx="224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CBAFB429-7DB8-4A72-B373-2A63A6EDBDDE}"/>
                    </a:ext>
                  </a:extLst>
                </p14:cNvPr>
                <p14:cNvContentPartPr/>
                <p14:nvPr/>
              </p14:nvContentPartPr>
              <p14:xfrm>
                <a:off x="2716127" y="4098547"/>
                <a:ext cx="159480" cy="2052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CBAFB429-7DB8-4A72-B373-2A63A6EDBDD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707487" y="4089907"/>
                  <a:ext cx="1771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F2984741-5A83-465C-A356-79048F681CC0}"/>
                    </a:ext>
                  </a:extLst>
                </p14:cNvPr>
                <p14:cNvContentPartPr/>
                <p14:nvPr/>
              </p14:nvContentPartPr>
              <p14:xfrm>
                <a:off x="3074327" y="3731347"/>
                <a:ext cx="378720" cy="31608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F2984741-5A83-465C-A356-79048F681CC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065327" y="3722347"/>
                  <a:ext cx="3963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C4737123-0A80-4D71-842D-54027B06F976}"/>
                    </a:ext>
                  </a:extLst>
                </p14:cNvPr>
                <p14:cNvContentPartPr/>
                <p14:nvPr/>
              </p14:nvContentPartPr>
              <p14:xfrm>
                <a:off x="3558527" y="3995227"/>
                <a:ext cx="115920" cy="11592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C4737123-0A80-4D71-842D-54027B06F97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549527" y="3986227"/>
                  <a:ext cx="133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B97E68F4-165C-41FD-A172-F4C59FD6A40A}"/>
                    </a:ext>
                  </a:extLst>
                </p14:cNvPr>
                <p14:cNvContentPartPr/>
                <p14:nvPr/>
              </p14:nvContentPartPr>
              <p14:xfrm>
                <a:off x="3587687" y="3892987"/>
                <a:ext cx="63000" cy="5724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B97E68F4-165C-41FD-A172-F4C59FD6A40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578687" y="3884347"/>
                  <a:ext cx="806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6781CE71-9424-4A0E-BB07-F24121D0E23A}"/>
                    </a:ext>
                  </a:extLst>
                </p14:cNvPr>
                <p14:cNvContentPartPr/>
                <p14:nvPr/>
              </p14:nvContentPartPr>
              <p14:xfrm>
                <a:off x="1021247" y="4731787"/>
                <a:ext cx="166680" cy="22356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6781CE71-9424-4A0E-BB07-F24121D0E23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12247" y="4723147"/>
                  <a:ext cx="1843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8BB0C39F-41CB-4607-BFDF-BD42C2B14955}"/>
                    </a:ext>
                  </a:extLst>
                </p14:cNvPr>
                <p14:cNvContentPartPr/>
                <p14:nvPr/>
              </p14:nvContentPartPr>
              <p14:xfrm>
                <a:off x="1433807" y="4672387"/>
                <a:ext cx="192960" cy="2520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8BB0C39F-41CB-4607-BFDF-BD42C2B1495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424807" y="4663747"/>
                  <a:ext cx="2106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FC7D7864-C40D-4CE3-80E4-01B9ED3E746A}"/>
                    </a:ext>
                  </a:extLst>
                </p14:cNvPr>
                <p14:cNvContentPartPr/>
                <p14:nvPr/>
              </p14:nvContentPartPr>
              <p14:xfrm>
                <a:off x="1496447" y="4763827"/>
                <a:ext cx="155880" cy="1764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FC7D7864-C40D-4CE3-80E4-01B9ED3E746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487447" y="4755187"/>
                  <a:ext cx="1735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AE9ED900-9B8D-4DF9-B35E-81FC8E10DDAF}"/>
                    </a:ext>
                  </a:extLst>
                </p14:cNvPr>
                <p14:cNvContentPartPr/>
                <p14:nvPr/>
              </p14:nvContentPartPr>
              <p14:xfrm>
                <a:off x="1933847" y="4483027"/>
                <a:ext cx="310680" cy="18072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AE9ED900-9B8D-4DF9-B35E-81FC8E10DDA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924847" y="4474387"/>
                  <a:ext cx="3283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93B8BB21-40D0-48E4-9562-AB875C4BBE9A}"/>
                    </a:ext>
                  </a:extLst>
                </p14:cNvPr>
                <p14:cNvContentPartPr/>
                <p14:nvPr/>
              </p14:nvContentPartPr>
              <p14:xfrm>
                <a:off x="2284487" y="4552147"/>
                <a:ext cx="169920" cy="15012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93B8BB21-40D0-48E4-9562-AB875C4BBE9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275487" y="4543147"/>
                  <a:ext cx="1875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5D8C98AD-D086-4259-A7AA-06F8B4EF1C9B}"/>
                    </a:ext>
                  </a:extLst>
                </p14:cNvPr>
                <p14:cNvContentPartPr/>
                <p14:nvPr/>
              </p14:nvContentPartPr>
              <p14:xfrm>
                <a:off x="2231927" y="4609387"/>
                <a:ext cx="168840" cy="7668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5D8C98AD-D086-4259-A7AA-06F8B4EF1C9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222927" y="4600387"/>
                  <a:ext cx="1864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23765311-0C5B-4B6A-9EAA-23E46FB0AA80}"/>
                    </a:ext>
                  </a:extLst>
                </p14:cNvPr>
                <p14:cNvContentPartPr/>
                <p14:nvPr/>
              </p14:nvContentPartPr>
              <p14:xfrm>
                <a:off x="2528207" y="4629907"/>
                <a:ext cx="155880" cy="2196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23765311-0C5B-4B6A-9EAA-23E46FB0AA8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519207" y="4620907"/>
                  <a:ext cx="173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44CAE0CC-EDD1-455A-8AF8-80550AB19C0D}"/>
                    </a:ext>
                  </a:extLst>
                </p14:cNvPr>
                <p14:cNvContentPartPr/>
                <p14:nvPr/>
              </p14:nvContentPartPr>
              <p14:xfrm>
                <a:off x="2858687" y="4473667"/>
                <a:ext cx="149040" cy="17316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44CAE0CC-EDD1-455A-8AF8-80550AB19C0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849687" y="4465027"/>
                  <a:ext cx="1666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EDD4492C-D5B9-479E-9420-272A7ECB9CE0}"/>
                    </a:ext>
                  </a:extLst>
                </p14:cNvPr>
                <p14:cNvContentPartPr/>
                <p14:nvPr/>
              </p14:nvContentPartPr>
              <p14:xfrm>
                <a:off x="3147047" y="4472227"/>
                <a:ext cx="189720" cy="22680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EDD4492C-D5B9-479E-9420-272A7ECB9CE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138407" y="4463587"/>
                  <a:ext cx="2073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94B70633-7777-4177-909B-98D7F2E710F8}"/>
                    </a:ext>
                  </a:extLst>
                </p14:cNvPr>
                <p14:cNvContentPartPr/>
                <p14:nvPr/>
              </p14:nvContentPartPr>
              <p14:xfrm>
                <a:off x="1960127" y="4833667"/>
                <a:ext cx="1408680" cy="5508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94B70633-7777-4177-909B-98D7F2E710F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951487" y="4824667"/>
                  <a:ext cx="14263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2B10C552-489E-40C9-BB4C-69F1CF5D5291}"/>
                    </a:ext>
                  </a:extLst>
                </p14:cNvPr>
                <p14:cNvContentPartPr/>
                <p14:nvPr/>
              </p14:nvContentPartPr>
              <p14:xfrm>
                <a:off x="2400767" y="5060467"/>
                <a:ext cx="25560" cy="16740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2B10C552-489E-40C9-BB4C-69F1CF5D529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392127" y="5051827"/>
                  <a:ext cx="43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DAF9A5A1-111B-4ADF-848B-F99A2FE067C3}"/>
                    </a:ext>
                  </a:extLst>
                </p14:cNvPr>
                <p14:cNvContentPartPr/>
                <p14:nvPr/>
              </p14:nvContentPartPr>
              <p14:xfrm>
                <a:off x="2506607" y="5111227"/>
                <a:ext cx="158400" cy="10584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DAF9A5A1-111B-4ADF-848B-F99A2FE067C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497607" y="5102587"/>
                  <a:ext cx="176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46A6ABD4-2EB5-4C13-AD0D-284212539B17}"/>
                    </a:ext>
                  </a:extLst>
                </p14:cNvPr>
                <p14:cNvContentPartPr/>
                <p14:nvPr/>
              </p14:nvContentPartPr>
              <p14:xfrm>
                <a:off x="2716847" y="5064067"/>
                <a:ext cx="130320" cy="12852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46A6ABD4-2EB5-4C13-AD0D-284212539B1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707847" y="5055067"/>
                  <a:ext cx="1479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FE6C5764-3FE7-46D6-93EA-AD18D5DD08F7}"/>
                    </a:ext>
                  </a:extLst>
                </p14:cNvPr>
                <p14:cNvContentPartPr/>
                <p14:nvPr/>
              </p14:nvContentPartPr>
              <p14:xfrm>
                <a:off x="2890367" y="4994227"/>
                <a:ext cx="194400" cy="17064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FE6C5764-3FE7-46D6-93EA-AD18D5DD08F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881727" y="4985227"/>
                  <a:ext cx="2120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82C2825D-7C89-42CD-9928-0393A9FB667D}"/>
                    </a:ext>
                  </a:extLst>
                </p14:cNvPr>
                <p14:cNvContentPartPr/>
                <p14:nvPr/>
              </p14:nvContentPartPr>
              <p14:xfrm>
                <a:off x="3645647" y="4732867"/>
                <a:ext cx="171000" cy="3096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82C2825D-7C89-42CD-9928-0393A9FB667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636647" y="4723867"/>
                  <a:ext cx="1886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23B550D5-F787-44A3-9D89-AF7866D77490}"/>
                    </a:ext>
                  </a:extLst>
                </p14:cNvPr>
                <p14:cNvContentPartPr/>
                <p14:nvPr/>
              </p14:nvContentPartPr>
              <p14:xfrm>
                <a:off x="3700727" y="4842307"/>
                <a:ext cx="109440" cy="2664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23B550D5-F787-44A3-9D89-AF7866D7749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692087" y="4833667"/>
                  <a:ext cx="1270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5242F71D-7392-4389-8E5B-D1AE938C0D2C}"/>
                    </a:ext>
                  </a:extLst>
                </p14:cNvPr>
                <p14:cNvContentPartPr/>
                <p14:nvPr/>
              </p14:nvContentPartPr>
              <p14:xfrm>
                <a:off x="4254407" y="4326427"/>
                <a:ext cx="209520" cy="29952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5242F71D-7392-4389-8E5B-D1AE938C0D2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245407" y="4317787"/>
                  <a:ext cx="2271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2F281DEC-9CBF-4F71-9C4C-186E78D81813}"/>
                    </a:ext>
                  </a:extLst>
                </p14:cNvPr>
                <p14:cNvContentPartPr/>
                <p14:nvPr/>
              </p14:nvContentPartPr>
              <p14:xfrm>
                <a:off x="4565087" y="4525507"/>
                <a:ext cx="57960" cy="12816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2F281DEC-9CBF-4F71-9C4C-186E78D8181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556087" y="4516867"/>
                  <a:ext cx="75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D171AD2A-02D0-4448-95DB-9D074EBA4395}"/>
                    </a:ext>
                  </a:extLst>
                </p14:cNvPr>
                <p14:cNvContentPartPr/>
                <p14:nvPr/>
              </p14:nvContentPartPr>
              <p14:xfrm>
                <a:off x="4565807" y="4429387"/>
                <a:ext cx="63360" cy="8676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D171AD2A-02D0-4448-95DB-9D074EBA439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556807" y="4420747"/>
                  <a:ext cx="810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16311061-EC76-4E49-860D-198E3A3611F3}"/>
                    </a:ext>
                  </a:extLst>
                </p14:cNvPr>
                <p14:cNvContentPartPr/>
                <p14:nvPr/>
              </p14:nvContentPartPr>
              <p14:xfrm>
                <a:off x="4770647" y="4540987"/>
                <a:ext cx="181800" cy="792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16311061-EC76-4E49-860D-198E3A3611F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761647" y="4532347"/>
                  <a:ext cx="1994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E99B4AB0-3E06-4075-90A4-AE03EC8E3BA6}"/>
                    </a:ext>
                  </a:extLst>
                </p14:cNvPr>
                <p14:cNvContentPartPr/>
                <p14:nvPr/>
              </p14:nvContentPartPr>
              <p14:xfrm>
                <a:off x="5117327" y="4337947"/>
                <a:ext cx="134280" cy="20520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E99B4AB0-3E06-4075-90A4-AE03EC8E3BA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108327" y="4328947"/>
                  <a:ext cx="1519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3E560F9D-34F1-4C7E-BD98-265E7DED72FA}"/>
                    </a:ext>
                  </a:extLst>
                </p14:cNvPr>
                <p14:cNvContentPartPr/>
                <p14:nvPr/>
              </p14:nvContentPartPr>
              <p14:xfrm>
                <a:off x="5348087" y="4290787"/>
                <a:ext cx="166680" cy="24732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3E560F9D-34F1-4C7E-BD98-265E7DED72F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339447" y="4282147"/>
                  <a:ext cx="1843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490770FC-9458-4C64-9E37-309696673260}"/>
                    </a:ext>
                  </a:extLst>
                </p14:cNvPr>
                <p14:cNvContentPartPr/>
                <p14:nvPr/>
              </p14:nvContentPartPr>
              <p14:xfrm>
                <a:off x="4146767" y="4697947"/>
                <a:ext cx="1508400" cy="4356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490770FC-9458-4C64-9E37-30969667326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138127" y="4689307"/>
                  <a:ext cx="15260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4CE80071-7FCA-4296-A599-6162220AD823}"/>
                    </a:ext>
                  </a:extLst>
                </p14:cNvPr>
                <p14:cNvContentPartPr/>
                <p14:nvPr/>
              </p14:nvContentPartPr>
              <p14:xfrm>
                <a:off x="4481567" y="4944907"/>
                <a:ext cx="43560" cy="14400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4CE80071-7FCA-4296-A599-6162220AD82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472927" y="4936267"/>
                  <a:ext cx="61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21FFE7DC-14DA-4E78-86C7-680CE97E843F}"/>
                    </a:ext>
                  </a:extLst>
                </p14:cNvPr>
                <p14:cNvContentPartPr/>
                <p14:nvPr/>
              </p14:nvContentPartPr>
              <p14:xfrm>
                <a:off x="4596407" y="4978027"/>
                <a:ext cx="119520" cy="10728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21FFE7DC-14DA-4E78-86C7-680CE97E843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587407" y="4969027"/>
                  <a:ext cx="137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E24C8903-B5AE-4232-9ABE-F0553F1FE143}"/>
                    </a:ext>
                  </a:extLst>
                </p14:cNvPr>
                <p14:cNvContentPartPr/>
                <p14:nvPr/>
              </p14:nvContentPartPr>
              <p14:xfrm>
                <a:off x="4798007" y="4953907"/>
                <a:ext cx="145080" cy="11124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E24C8903-B5AE-4232-9ABE-F0553F1FE14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789367" y="4945267"/>
                  <a:ext cx="1627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D20DB492-DEEF-4993-AAF9-0BB5F2E3429E}"/>
                    </a:ext>
                  </a:extLst>
                </p14:cNvPr>
                <p14:cNvContentPartPr/>
                <p14:nvPr/>
              </p14:nvContentPartPr>
              <p14:xfrm>
                <a:off x="5017967" y="4864267"/>
                <a:ext cx="219960" cy="21780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D20DB492-DEEF-4993-AAF9-0BB5F2E3429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008967" y="4855627"/>
                  <a:ext cx="2376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6F8E06EB-FAF5-4795-AE8D-745E0BF8EC9F}"/>
                    </a:ext>
                  </a:extLst>
                </p14:cNvPr>
                <p14:cNvContentPartPr/>
                <p14:nvPr/>
              </p14:nvContentPartPr>
              <p14:xfrm>
                <a:off x="721367" y="5627107"/>
                <a:ext cx="327240" cy="38124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6F8E06EB-FAF5-4795-AE8D-745E0BF8EC9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12367" y="5618467"/>
                  <a:ext cx="3448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D60273E0-8780-44C9-9396-C9690A6FFF72}"/>
                    </a:ext>
                  </a:extLst>
                </p14:cNvPr>
                <p14:cNvContentPartPr/>
                <p14:nvPr/>
              </p14:nvContentPartPr>
              <p14:xfrm>
                <a:off x="1171367" y="5893147"/>
                <a:ext cx="165240" cy="18396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D60273E0-8780-44C9-9396-C9690A6FFF7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62727" y="5884507"/>
                  <a:ext cx="1828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9BEB6242-14A7-45B2-B76C-CC5BC49A6FB5}"/>
                    </a:ext>
                  </a:extLst>
                </p14:cNvPr>
                <p14:cNvContentPartPr/>
                <p14:nvPr/>
              </p14:nvContentPartPr>
              <p14:xfrm>
                <a:off x="1538927" y="5810707"/>
                <a:ext cx="175680" cy="3240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9BEB6242-14A7-45B2-B76C-CC5BC49A6FB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530287" y="5801707"/>
                  <a:ext cx="1933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2BF31409-570A-40A3-B957-5307AE30D980}"/>
                    </a:ext>
                  </a:extLst>
                </p14:cNvPr>
                <p14:cNvContentPartPr/>
                <p14:nvPr/>
              </p14:nvContentPartPr>
              <p14:xfrm>
                <a:off x="1591487" y="5927707"/>
                <a:ext cx="100440" cy="1836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2BF31409-570A-40A3-B957-5307AE30D98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582487" y="5918707"/>
                  <a:ext cx="118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B4E0F6FB-C07A-4FB0-B265-A2E8A5F4F697}"/>
                    </a:ext>
                  </a:extLst>
                </p14:cNvPr>
                <p14:cNvContentPartPr/>
                <p14:nvPr/>
              </p14:nvContentPartPr>
              <p14:xfrm>
                <a:off x="2008007" y="5648347"/>
                <a:ext cx="73440" cy="16812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B4E0F6FB-C07A-4FB0-B265-A2E8A5F4F69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999007" y="5639707"/>
                  <a:ext cx="91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F8DDC6F7-F3AF-4F49-A7A3-8A32EA2F5891}"/>
                    </a:ext>
                  </a:extLst>
                </p14:cNvPr>
                <p14:cNvContentPartPr/>
                <p14:nvPr/>
              </p14:nvContentPartPr>
              <p14:xfrm>
                <a:off x="2114207" y="5650507"/>
                <a:ext cx="146520" cy="14724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F8DDC6F7-F3AF-4F49-A7A3-8A32EA2F589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105567" y="5641867"/>
                  <a:ext cx="164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93A4D973-E948-451E-BC5C-69E485862EF2}"/>
                    </a:ext>
                  </a:extLst>
                </p14:cNvPr>
                <p14:cNvContentPartPr/>
                <p14:nvPr/>
              </p14:nvContentPartPr>
              <p14:xfrm>
                <a:off x="2334887" y="5628187"/>
                <a:ext cx="139680" cy="13032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93A4D973-E948-451E-BC5C-69E485862EF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326247" y="5619187"/>
                  <a:ext cx="1573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CDB2F8CC-B2FB-4901-9B63-CD3D513D36B0}"/>
                    </a:ext>
                  </a:extLst>
                </p14:cNvPr>
                <p14:cNvContentPartPr/>
                <p14:nvPr/>
              </p14:nvContentPartPr>
              <p14:xfrm>
                <a:off x="2584727" y="5669587"/>
                <a:ext cx="213480" cy="2556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CDB2F8CC-B2FB-4901-9B63-CD3D513D36B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575727" y="5660947"/>
                  <a:ext cx="2311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F8FB3D14-9A91-4050-B0C0-C7A8E258CD2D}"/>
                    </a:ext>
                  </a:extLst>
                </p14:cNvPr>
                <p14:cNvContentPartPr/>
                <p14:nvPr/>
              </p14:nvContentPartPr>
              <p14:xfrm>
                <a:off x="2937887" y="5499667"/>
                <a:ext cx="221040" cy="21168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F8FB3D14-9A91-4050-B0C0-C7A8E258CD2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929247" y="5491027"/>
                  <a:ext cx="2386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F3EC6E26-512F-4BC6-B5B1-B4CA672AD15B}"/>
                    </a:ext>
                  </a:extLst>
                </p14:cNvPr>
                <p14:cNvContentPartPr/>
                <p14:nvPr/>
              </p14:nvContentPartPr>
              <p14:xfrm>
                <a:off x="3196007" y="5628187"/>
                <a:ext cx="110520" cy="10332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F3EC6E26-512F-4BC6-B5B1-B4CA672AD15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187007" y="5619547"/>
                  <a:ext cx="128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75A270DA-7BDF-4D37-8782-27FB381D277F}"/>
                    </a:ext>
                  </a:extLst>
                </p14:cNvPr>
                <p14:cNvContentPartPr/>
                <p14:nvPr/>
              </p14:nvContentPartPr>
              <p14:xfrm>
                <a:off x="1894967" y="5798467"/>
                <a:ext cx="1617480" cy="15660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75A270DA-7BDF-4D37-8782-27FB381D277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885967" y="5789467"/>
                  <a:ext cx="1635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40772A2A-D059-49B0-BA80-61A648A3392E}"/>
                    </a:ext>
                  </a:extLst>
                </p14:cNvPr>
                <p14:cNvContentPartPr/>
                <p14:nvPr/>
              </p14:nvContentPartPr>
              <p14:xfrm>
                <a:off x="2145167" y="6179707"/>
                <a:ext cx="183240" cy="18324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40772A2A-D059-49B0-BA80-61A648A3392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136527" y="6170707"/>
                  <a:ext cx="2008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5F96C507-9B15-43D9-80B1-3564856A0C0F}"/>
                    </a:ext>
                  </a:extLst>
                </p14:cNvPr>
                <p14:cNvContentPartPr/>
                <p14:nvPr/>
              </p14:nvContentPartPr>
              <p14:xfrm>
                <a:off x="2365127" y="6222547"/>
                <a:ext cx="177120" cy="12960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5F96C507-9B15-43D9-80B1-3564856A0C0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356127" y="6213547"/>
                  <a:ext cx="194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8A534530-3B21-40EB-B42A-C54A8FD87EE0}"/>
                    </a:ext>
                  </a:extLst>
                </p14:cNvPr>
                <p14:cNvContentPartPr/>
                <p14:nvPr/>
              </p14:nvContentPartPr>
              <p14:xfrm>
                <a:off x="2594807" y="6187627"/>
                <a:ext cx="112680" cy="13752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8A534530-3B21-40EB-B42A-C54A8FD87EE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585807" y="6178987"/>
                  <a:ext cx="130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6F725EF3-B246-4C4D-B16D-0AEAAC47DFD2}"/>
                    </a:ext>
                  </a:extLst>
                </p14:cNvPr>
                <p14:cNvContentPartPr/>
                <p14:nvPr/>
              </p14:nvContentPartPr>
              <p14:xfrm>
                <a:off x="2826647" y="6097267"/>
                <a:ext cx="248040" cy="25452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6F725EF3-B246-4C4D-B16D-0AEAAC47DFD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818007" y="6088627"/>
                  <a:ext cx="2656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1C4DAE0A-4F9D-4870-9C68-5D3EBA504F04}"/>
                    </a:ext>
                  </a:extLst>
                </p14:cNvPr>
                <p14:cNvContentPartPr/>
                <p14:nvPr/>
              </p14:nvContentPartPr>
              <p14:xfrm>
                <a:off x="3793967" y="5756347"/>
                <a:ext cx="174600" cy="2016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1C4DAE0A-4F9D-4870-9C68-5D3EBA504F0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784967" y="5747707"/>
                  <a:ext cx="192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5EC9C90D-DBDB-421A-AF23-E94A5AE8123F}"/>
                    </a:ext>
                  </a:extLst>
                </p14:cNvPr>
                <p14:cNvContentPartPr/>
                <p14:nvPr/>
              </p14:nvContentPartPr>
              <p14:xfrm>
                <a:off x="3850487" y="5858947"/>
                <a:ext cx="117360" cy="3384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5EC9C90D-DBDB-421A-AF23-E94A5AE8123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841847" y="5850307"/>
                  <a:ext cx="135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AE13B9EB-F761-4640-ACD9-C8B802DBDA93}"/>
                    </a:ext>
                  </a:extLst>
                </p14:cNvPr>
                <p14:cNvContentPartPr/>
                <p14:nvPr/>
              </p14:nvContentPartPr>
              <p14:xfrm>
                <a:off x="4426487" y="5592187"/>
                <a:ext cx="46080" cy="16524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AE13B9EB-F761-4640-ACD9-C8B802DBDA9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417487" y="5583187"/>
                  <a:ext cx="63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C84EDC37-2B3F-449B-8223-4AE5CBEE12DD}"/>
                    </a:ext>
                  </a:extLst>
                </p14:cNvPr>
                <p14:cNvContentPartPr/>
                <p14:nvPr/>
              </p14:nvContentPartPr>
              <p14:xfrm>
                <a:off x="4531967" y="5623147"/>
                <a:ext cx="143280" cy="15804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C84EDC37-2B3F-449B-8223-4AE5CBEE12D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522967" y="5614507"/>
                  <a:ext cx="1609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637A3E5F-5FE6-48E7-869E-A2E6FBFDDFDA}"/>
                    </a:ext>
                  </a:extLst>
                </p14:cNvPr>
                <p14:cNvContentPartPr/>
                <p14:nvPr/>
              </p14:nvContentPartPr>
              <p14:xfrm>
                <a:off x="4736447" y="5621347"/>
                <a:ext cx="130680" cy="15192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637A3E5F-5FE6-48E7-869E-A2E6FBFDDFD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727807" y="5612347"/>
                  <a:ext cx="1483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8366D55E-D8CE-478A-8AF8-4D148147EABB}"/>
                    </a:ext>
                  </a:extLst>
                </p14:cNvPr>
                <p14:cNvContentPartPr/>
                <p14:nvPr/>
              </p14:nvContentPartPr>
              <p14:xfrm>
                <a:off x="4945247" y="5681107"/>
                <a:ext cx="198000" cy="1872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8366D55E-D8CE-478A-8AF8-4D148147EAB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936247" y="5672467"/>
                  <a:ext cx="215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585D2E03-86A3-4BD6-824D-88B8EE6821F8}"/>
                    </a:ext>
                  </a:extLst>
                </p14:cNvPr>
                <p14:cNvContentPartPr/>
                <p14:nvPr/>
              </p14:nvContentPartPr>
              <p14:xfrm>
                <a:off x="5407487" y="5452867"/>
                <a:ext cx="252360" cy="21384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585D2E03-86A3-4BD6-824D-88B8EE6821F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398847" y="5443867"/>
                  <a:ext cx="2700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0D360B27-C442-4696-ACF0-2123BC241EFD}"/>
                    </a:ext>
                  </a:extLst>
                </p14:cNvPr>
                <p14:cNvContentPartPr/>
                <p14:nvPr/>
              </p14:nvContentPartPr>
              <p14:xfrm>
                <a:off x="5686127" y="5590747"/>
                <a:ext cx="61920" cy="13104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0D360B27-C442-4696-ACF0-2123BC241EF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677487" y="5582107"/>
                  <a:ext cx="79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549CD7DC-F62D-4FD9-9636-52B0CC038AE1}"/>
                    </a:ext>
                  </a:extLst>
                </p14:cNvPr>
                <p14:cNvContentPartPr/>
                <p14:nvPr/>
              </p14:nvContentPartPr>
              <p14:xfrm>
                <a:off x="5711687" y="5502187"/>
                <a:ext cx="78480" cy="10800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549CD7DC-F62D-4FD9-9636-52B0CC038AE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703047" y="5493547"/>
                  <a:ext cx="961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5355DE9D-A6B7-4D42-85B0-EA9DCD5341BF}"/>
                    </a:ext>
                  </a:extLst>
                </p14:cNvPr>
                <p14:cNvContentPartPr/>
                <p14:nvPr/>
              </p14:nvContentPartPr>
              <p14:xfrm>
                <a:off x="4301927" y="5809627"/>
                <a:ext cx="1562040" cy="10188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5355DE9D-A6B7-4D42-85B0-EA9DCD5341B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292927" y="5800627"/>
                  <a:ext cx="1579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EE43C474-5002-4ED5-913C-EFA9D21AF25B}"/>
                    </a:ext>
                  </a:extLst>
                </p14:cNvPr>
                <p14:cNvContentPartPr/>
                <p14:nvPr/>
              </p14:nvContentPartPr>
              <p14:xfrm>
                <a:off x="4695407" y="6076747"/>
                <a:ext cx="235800" cy="15948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EE43C474-5002-4ED5-913C-EFA9D21AF25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686767" y="6067747"/>
                  <a:ext cx="253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4D54FFCF-C358-42CC-BAD6-A99791036D6A}"/>
                    </a:ext>
                  </a:extLst>
                </p14:cNvPr>
                <p14:cNvContentPartPr/>
                <p14:nvPr/>
              </p14:nvContentPartPr>
              <p14:xfrm>
                <a:off x="4957127" y="6105907"/>
                <a:ext cx="143640" cy="11952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4D54FFCF-C358-42CC-BAD6-A99791036D6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948487" y="6097267"/>
                  <a:ext cx="1612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B3600384-79E6-4DBC-B14E-1D92E77F76E0}"/>
                    </a:ext>
                  </a:extLst>
                </p14:cNvPr>
                <p14:cNvContentPartPr/>
                <p14:nvPr/>
              </p14:nvContentPartPr>
              <p14:xfrm>
                <a:off x="5155127" y="6089347"/>
                <a:ext cx="98640" cy="12096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B3600384-79E6-4DBC-B14E-1D92E77F76E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146487" y="6080347"/>
                  <a:ext cx="1162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6E1D46AA-5E61-4A58-A33B-ADA919ED832F}"/>
                    </a:ext>
                  </a:extLst>
                </p14:cNvPr>
                <p14:cNvContentPartPr/>
                <p14:nvPr/>
              </p14:nvContentPartPr>
              <p14:xfrm>
                <a:off x="5386607" y="6025987"/>
                <a:ext cx="173520" cy="20268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6E1D46AA-5E61-4A58-A33B-ADA919ED832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377607" y="6017347"/>
                  <a:ext cx="191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76031815-506F-47B5-8FCC-F946F97AEA7D}"/>
                    </a:ext>
                  </a:extLst>
                </p14:cNvPr>
                <p14:cNvContentPartPr/>
                <p14:nvPr/>
              </p14:nvContentPartPr>
              <p14:xfrm>
                <a:off x="5975927" y="4160107"/>
                <a:ext cx="392040" cy="210960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76031815-506F-47B5-8FCC-F946F97AEA7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966927" y="4151467"/>
                  <a:ext cx="409680" cy="212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upo 265">
            <a:extLst>
              <a:ext uri="{FF2B5EF4-FFF2-40B4-BE49-F238E27FC236}">
                <a16:creationId xmlns:a16="http://schemas.microsoft.com/office/drawing/2014/main" id="{D7AE190D-92AE-406E-8D41-4011809E3458}"/>
              </a:ext>
            </a:extLst>
          </p:cNvPr>
          <p:cNvGrpSpPr/>
          <p:nvPr/>
        </p:nvGrpSpPr>
        <p:grpSpPr>
          <a:xfrm>
            <a:off x="6626447" y="4668787"/>
            <a:ext cx="685800" cy="178200"/>
            <a:chOff x="6626447" y="4668787"/>
            <a:chExt cx="68580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3FDA0A80-B760-4D51-BB33-32C37E62D59E}"/>
                    </a:ext>
                  </a:extLst>
                </p14:cNvPr>
                <p14:cNvContentPartPr/>
                <p14:nvPr/>
              </p14:nvContentPartPr>
              <p14:xfrm>
                <a:off x="6626447" y="4766347"/>
                <a:ext cx="453240" cy="2340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3FDA0A80-B760-4D51-BB33-32C37E62D59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617807" y="4757707"/>
                  <a:ext cx="4708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8C9A77DB-4007-46B7-A72D-A2CE6A9670D9}"/>
                    </a:ext>
                  </a:extLst>
                </p14:cNvPr>
                <p14:cNvContentPartPr/>
                <p14:nvPr/>
              </p14:nvContentPartPr>
              <p14:xfrm>
                <a:off x="7106327" y="4668787"/>
                <a:ext cx="205920" cy="17820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8C9A77DB-4007-46B7-A72D-A2CE6A9670D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097687" y="4660147"/>
                  <a:ext cx="22356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upo 279">
            <a:extLst>
              <a:ext uri="{FF2B5EF4-FFF2-40B4-BE49-F238E27FC236}">
                <a16:creationId xmlns:a16="http://schemas.microsoft.com/office/drawing/2014/main" id="{19C91C28-C28C-4726-A7E3-6D7225F06764}"/>
              </a:ext>
            </a:extLst>
          </p:cNvPr>
          <p:cNvGrpSpPr/>
          <p:nvPr/>
        </p:nvGrpSpPr>
        <p:grpSpPr>
          <a:xfrm>
            <a:off x="7575047" y="4479067"/>
            <a:ext cx="2926440" cy="396720"/>
            <a:chOff x="7575047" y="4479067"/>
            <a:chExt cx="292644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11672A83-B82A-4143-92C0-18F4D423B8CB}"/>
                    </a:ext>
                  </a:extLst>
                </p14:cNvPr>
                <p14:cNvContentPartPr/>
                <p14:nvPr/>
              </p14:nvContentPartPr>
              <p14:xfrm>
                <a:off x="7575047" y="4503187"/>
                <a:ext cx="299520" cy="37188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11672A83-B82A-4143-92C0-18F4D423B8C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566047" y="4494187"/>
                  <a:ext cx="3171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E0C15813-A18B-47E3-8C7C-5ACB9E90793B}"/>
                    </a:ext>
                  </a:extLst>
                </p14:cNvPr>
                <p14:cNvContentPartPr/>
                <p14:nvPr/>
              </p14:nvContentPartPr>
              <p14:xfrm>
                <a:off x="7974287" y="4786147"/>
                <a:ext cx="49680" cy="8964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E0C15813-A18B-47E3-8C7C-5ACB9E90793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965647" y="4777507"/>
                  <a:ext cx="673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7FE44EEE-4D44-405C-B65F-DA2DB1DB122D}"/>
                    </a:ext>
                  </a:extLst>
                </p14:cNvPr>
                <p14:cNvContentPartPr/>
                <p14:nvPr/>
              </p14:nvContentPartPr>
              <p14:xfrm>
                <a:off x="8180927" y="4625587"/>
                <a:ext cx="231120" cy="1260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7FE44EEE-4D44-405C-B65F-DA2DB1DB122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172287" y="4616947"/>
                  <a:ext cx="2487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C09E2240-0666-49EA-A099-DADF7400CAEB}"/>
                    </a:ext>
                  </a:extLst>
                </p14:cNvPr>
                <p14:cNvContentPartPr/>
                <p14:nvPr/>
              </p14:nvContentPartPr>
              <p14:xfrm>
                <a:off x="8241047" y="4780747"/>
                <a:ext cx="161640" cy="1692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C09E2240-0666-49EA-A099-DADF7400CAE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232047" y="4771747"/>
                  <a:ext cx="1792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943E4241-8198-4516-B158-304C3B7D007C}"/>
                    </a:ext>
                  </a:extLst>
                </p14:cNvPr>
                <p14:cNvContentPartPr/>
                <p14:nvPr/>
              </p14:nvContentPartPr>
              <p14:xfrm>
                <a:off x="8497007" y="4491667"/>
                <a:ext cx="291960" cy="33012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943E4241-8198-4516-B158-304C3B7D007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488007" y="4482667"/>
                  <a:ext cx="3096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5ED491AA-BAB0-4D2A-8AC5-EE48E3577600}"/>
                    </a:ext>
                  </a:extLst>
                </p14:cNvPr>
                <p14:cNvContentPartPr/>
                <p14:nvPr/>
              </p14:nvContentPartPr>
              <p14:xfrm>
                <a:off x="8895527" y="4652947"/>
                <a:ext cx="266400" cy="18180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5ED491AA-BAB0-4D2A-8AC5-EE48E357760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886887" y="4644307"/>
                  <a:ext cx="2840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F82DAC28-F329-443D-9638-0C29E31E10E3}"/>
                    </a:ext>
                  </a:extLst>
                </p14:cNvPr>
                <p14:cNvContentPartPr/>
                <p14:nvPr/>
              </p14:nvContentPartPr>
              <p14:xfrm>
                <a:off x="9355607" y="4664107"/>
                <a:ext cx="138600" cy="1008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F82DAC28-F329-443D-9638-0C29E31E10E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346607" y="4655467"/>
                  <a:ext cx="156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AE76780F-777D-4B15-B294-3B70055A7E90}"/>
                    </a:ext>
                  </a:extLst>
                </p14:cNvPr>
                <p14:cNvContentPartPr/>
                <p14:nvPr/>
              </p14:nvContentPartPr>
              <p14:xfrm>
                <a:off x="9572687" y="4479067"/>
                <a:ext cx="340920" cy="30456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AE76780F-777D-4B15-B294-3B70055A7E9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564047" y="4470067"/>
                  <a:ext cx="3585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B8353175-98FF-4359-ADC7-517B4AE97CEF}"/>
                    </a:ext>
                  </a:extLst>
                </p14:cNvPr>
                <p14:cNvContentPartPr/>
                <p14:nvPr/>
              </p14:nvContentPartPr>
              <p14:xfrm>
                <a:off x="9996407" y="4674907"/>
                <a:ext cx="176760" cy="16812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B8353175-98FF-4359-ADC7-517B4AE97CE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987407" y="4665907"/>
                  <a:ext cx="1944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6928DE94-D4D7-4D38-9128-112FD922A21D}"/>
                    </a:ext>
                  </a:extLst>
                </p14:cNvPr>
                <p14:cNvContentPartPr/>
                <p14:nvPr/>
              </p14:nvContentPartPr>
              <p14:xfrm>
                <a:off x="10312847" y="4606147"/>
                <a:ext cx="188640" cy="2340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6928DE94-D4D7-4D38-9128-112FD922A21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304207" y="4597507"/>
                  <a:ext cx="2062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3752AC44-298C-4582-8053-E180D897AE29}"/>
                    </a:ext>
                  </a:extLst>
                </p14:cNvPr>
                <p14:cNvContentPartPr/>
                <p14:nvPr/>
              </p14:nvContentPartPr>
              <p14:xfrm>
                <a:off x="10343447" y="4727107"/>
                <a:ext cx="155160" cy="2628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3752AC44-298C-4582-8053-E180D897AE2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334807" y="4718467"/>
                  <a:ext cx="17280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upo 309">
            <a:extLst>
              <a:ext uri="{FF2B5EF4-FFF2-40B4-BE49-F238E27FC236}">
                <a16:creationId xmlns:a16="http://schemas.microsoft.com/office/drawing/2014/main" id="{64967EB6-430B-4378-96D9-530AD5E131C4}"/>
              </a:ext>
            </a:extLst>
          </p:cNvPr>
          <p:cNvGrpSpPr/>
          <p:nvPr/>
        </p:nvGrpSpPr>
        <p:grpSpPr>
          <a:xfrm>
            <a:off x="8313407" y="5008267"/>
            <a:ext cx="3232440" cy="793080"/>
            <a:chOff x="8313407" y="5008267"/>
            <a:chExt cx="3232440" cy="79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3C468FB1-4F9B-4790-9F40-C37A462B9237}"/>
                    </a:ext>
                  </a:extLst>
                </p14:cNvPr>
                <p14:cNvContentPartPr/>
                <p14:nvPr/>
              </p14:nvContentPartPr>
              <p14:xfrm>
                <a:off x="8315927" y="5438827"/>
                <a:ext cx="190800" cy="1908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3C468FB1-4F9B-4790-9F40-C37A462B923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307287" y="5430187"/>
                  <a:ext cx="208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74966714-7F3D-4E4F-A976-134069945001}"/>
                    </a:ext>
                  </a:extLst>
                </p14:cNvPr>
                <p14:cNvContentPartPr/>
                <p14:nvPr/>
              </p14:nvContentPartPr>
              <p14:xfrm>
                <a:off x="8313407" y="5537467"/>
                <a:ext cx="156960" cy="2304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74966714-7F3D-4E4F-A976-13406994500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304767" y="5528827"/>
                  <a:ext cx="1746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ED2D2DA8-10FD-493E-A270-F5FBEB8B4B9A}"/>
                    </a:ext>
                  </a:extLst>
                </p14:cNvPr>
                <p14:cNvContentPartPr/>
                <p14:nvPr/>
              </p14:nvContentPartPr>
              <p14:xfrm>
                <a:off x="8627327" y="5213467"/>
                <a:ext cx="209880" cy="17532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ED2D2DA8-10FD-493E-A270-F5FBEB8B4B9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618327" y="5204827"/>
                  <a:ext cx="2275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9BF6A50B-38A5-4456-88BD-ED75EDEFE8E2}"/>
                    </a:ext>
                  </a:extLst>
                </p14:cNvPr>
                <p14:cNvContentPartPr/>
                <p14:nvPr/>
              </p14:nvContentPartPr>
              <p14:xfrm>
                <a:off x="8879687" y="5287987"/>
                <a:ext cx="60120" cy="10656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9BF6A50B-38A5-4456-88BD-ED75EDEFE8E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870687" y="5278987"/>
                  <a:ext cx="777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C1A9202D-9A5F-4365-9611-CB0116568B85}"/>
                    </a:ext>
                  </a:extLst>
                </p14:cNvPr>
                <p14:cNvContentPartPr/>
                <p14:nvPr/>
              </p14:nvContentPartPr>
              <p14:xfrm>
                <a:off x="8868887" y="5230387"/>
                <a:ext cx="97920" cy="8460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C1A9202D-9A5F-4365-9611-CB0116568B8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860247" y="5221747"/>
                  <a:ext cx="115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F2EE997B-E90C-473F-9D34-68B6CE13231E}"/>
                    </a:ext>
                  </a:extLst>
                </p14:cNvPr>
                <p14:cNvContentPartPr/>
                <p14:nvPr/>
              </p14:nvContentPartPr>
              <p14:xfrm>
                <a:off x="9151127" y="5328307"/>
                <a:ext cx="84960" cy="864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F2EE997B-E90C-473F-9D34-68B6CE13231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142487" y="5319667"/>
                  <a:ext cx="1026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E87C57E7-DCA8-429D-8634-982D64934858}"/>
                    </a:ext>
                  </a:extLst>
                </p14:cNvPr>
                <p14:cNvContentPartPr/>
                <p14:nvPr/>
              </p14:nvContentPartPr>
              <p14:xfrm>
                <a:off x="9288647" y="5169187"/>
                <a:ext cx="147600" cy="17820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E87C57E7-DCA8-429D-8634-982D6493485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280007" y="5160547"/>
                  <a:ext cx="165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556313E3-E2E2-45EF-912C-7E511530923B}"/>
                    </a:ext>
                  </a:extLst>
                </p14:cNvPr>
                <p14:cNvContentPartPr/>
                <p14:nvPr/>
              </p14:nvContentPartPr>
              <p14:xfrm>
                <a:off x="9498887" y="5179267"/>
                <a:ext cx="135000" cy="20448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556313E3-E2E2-45EF-912C-7E511530923B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489887" y="5170267"/>
                  <a:ext cx="152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1508D8AC-B504-4441-AD4C-A536B015480C}"/>
                    </a:ext>
                  </a:extLst>
                </p14:cNvPr>
                <p14:cNvContentPartPr/>
                <p14:nvPr/>
              </p14:nvContentPartPr>
              <p14:xfrm>
                <a:off x="8589527" y="5444227"/>
                <a:ext cx="1252080" cy="43200"/>
              </p14:xfrm>
            </p:contentPart>
          </mc:Choice>
          <mc:Fallback xmlns=""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1508D8AC-B504-4441-AD4C-A536B015480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580527" y="5435587"/>
                  <a:ext cx="12697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75876915-A62E-4A0F-BFFD-11C350ACB403}"/>
                    </a:ext>
                  </a:extLst>
                </p14:cNvPr>
                <p14:cNvContentPartPr/>
                <p14:nvPr/>
              </p14:nvContentPartPr>
              <p14:xfrm>
                <a:off x="8932967" y="5669947"/>
                <a:ext cx="30240" cy="13140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75876915-A62E-4A0F-BFFD-11C350ACB40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923967" y="5661307"/>
                  <a:ext cx="478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A0D17703-FFA7-44D9-8928-24D194C7099D}"/>
                    </a:ext>
                  </a:extLst>
                </p14:cNvPr>
                <p14:cNvContentPartPr/>
                <p14:nvPr/>
              </p14:nvContentPartPr>
              <p14:xfrm>
                <a:off x="9025487" y="5673547"/>
                <a:ext cx="113040" cy="11952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A0D17703-FFA7-44D9-8928-24D194C7099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016847" y="5664907"/>
                  <a:ext cx="130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067A35D8-281E-4293-966F-AF56CFE71B32}"/>
                    </a:ext>
                  </a:extLst>
                </p14:cNvPr>
                <p14:cNvContentPartPr/>
                <p14:nvPr/>
              </p14:nvContentPartPr>
              <p14:xfrm>
                <a:off x="9202247" y="5649427"/>
                <a:ext cx="76680" cy="11340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067A35D8-281E-4293-966F-AF56CFE71B3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193607" y="5640787"/>
                  <a:ext cx="94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C03DE05B-9A5B-4DBE-BA24-3C0C5C6DC105}"/>
                    </a:ext>
                  </a:extLst>
                </p14:cNvPr>
                <p14:cNvContentPartPr/>
                <p14:nvPr/>
              </p14:nvContentPartPr>
              <p14:xfrm>
                <a:off x="9336887" y="5589307"/>
                <a:ext cx="224640" cy="15768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C03DE05B-9A5B-4DBE-BA24-3C0C5C6DC10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328247" y="5580667"/>
                  <a:ext cx="2422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F0F4FAB0-F28D-49FF-AB1C-CF4F44C7805D}"/>
                    </a:ext>
                  </a:extLst>
                </p14:cNvPr>
                <p14:cNvContentPartPr/>
                <p14:nvPr/>
              </p14:nvContentPartPr>
              <p14:xfrm>
                <a:off x="9927287" y="5453227"/>
                <a:ext cx="121680" cy="972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F0F4FAB0-F28D-49FF-AB1C-CF4F44C7805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918647" y="5444227"/>
                  <a:ext cx="1393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1F6A2EAA-FD7A-47F3-944B-F762A53F8D66}"/>
                    </a:ext>
                  </a:extLst>
                </p14:cNvPr>
                <p14:cNvContentPartPr/>
                <p14:nvPr/>
              </p14:nvContentPartPr>
              <p14:xfrm>
                <a:off x="10429847" y="5160907"/>
                <a:ext cx="41040" cy="14940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1F6A2EAA-FD7A-47F3-944B-F762A53F8D6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420847" y="5152267"/>
                  <a:ext cx="586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51FCF7B5-9377-40B8-A9DE-BF1DFC8B20FF}"/>
                    </a:ext>
                  </a:extLst>
                </p14:cNvPr>
                <p14:cNvContentPartPr/>
                <p14:nvPr/>
              </p14:nvContentPartPr>
              <p14:xfrm>
                <a:off x="10524167" y="5183947"/>
                <a:ext cx="104760" cy="12744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51FCF7B5-9377-40B8-A9DE-BF1DFC8B20F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515167" y="5175307"/>
                  <a:ext cx="1224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2310EA2F-5F8A-43A9-AA74-4117C600074E}"/>
                    </a:ext>
                  </a:extLst>
                </p14:cNvPr>
                <p14:cNvContentPartPr/>
                <p14:nvPr/>
              </p14:nvContentPartPr>
              <p14:xfrm>
                <a:off x="10698407" y="5156227"/>
                <a:ext cx="87480" cy="13392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2310EA2F-5F8A-43A9-AA74-4117C600074E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689767" y="5147587"/>
                  <a:ext cx="1051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E5417390-97D8-4A22-874B-31DDDDAB37AC}"/>
                    </a:ext>
                  </a:extLst>
                </p14:cNvPr>
                <p14:cNvContentPartPr/>
                <p14:nvPr/>
              </p14:nvContentPartPr>
              <p14:xfrm>
                <a:off x="10828727" y="5211667"/>
                <a:ext cx="156960" cy="13320"/>
              </p14:xfrm>
            </p:contentPart>
          </mc:Choice>
          <mc:Fallback xmlns=""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E5417390-97D8-4A22-874B-31DDDDAB37A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820087" y="5202667"/>
                  <a:ext cx="174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B15A93CF-ED7A-4DC6-B436-79C3602C2D39}"/>
                    </a:ext>
                  </a:extLst>
                </p14:cNvPr>
                <p14:cNvContentPartPr/>
                <p14:nvPr/>
              </p14:nvContentPartPr>
              <p14:xfrm>
                <a:off x="10992167" y="5030227"/>
                <a:ext cx="187200" cy="182520"/>
              </p14:xfrm>
            </p:contentPart>
          </mc:Choice>
          <mc:Fallback xmlns=""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B15A93CF-ED7A-4DC6-B436-79C3602C2D3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983167" y="5021587"/>
                  <a:ext cx="2048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685DFFC5-F34E-42D3-AE29-2EA27AB9D723}"/>
                    </a:ext>
                  </a:extLst>
                </p14:cNvPr>
                <p14:cNvContentPartPr/>
                <p14:nvPr/>
              </p14:nvContentPartPr>
              <p14:xfrm>
                <a:off x="11214647" y="5128867"/>
                <a:ext cx="47880" cy="14112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685DFFC5-F34E-42D3-AE29-2EA27AB9D72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205647" y="5119867"/>
                  <a:ext cx="65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F2CE6DC8-11D0-45F7-861A-A0662678C4AE}"/>
                    </a:ext>
                  </a:extLst>
                </p14:cNvPr>
                <p14:cNvContentPartPr/>
                <p14:nvPr/>
              </p14:nvContentPartPr>
              <p14:xfrm>
                <a:off x="11224727" y="5106187"/>
                <a:ext cx="37800" cy="5616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F2CE6DC8-11D0-45F7-861A-A0662678C4A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215727" y="5097187"/>
                  <a:ext cx="554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7BF66972-0189-49F6-9E80-A6EB1D0422AF}"/>
                    </a:ext>
                  </a:extLst>
                </p14:cNvPr>
                <p14:cNvContentPartPr/>
                <p14:nvPr/>
              </p14:nvContentPartPr>
              <p14:xfrm>
                <a:off x="10230047" y="5095747"/>
                <a:ext cx="268200" cy="305640"/>
              </p14:xfrm>
            </p:contentPart>
          </mc:Choice>
          <mc:Fallback xmlns=""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7BF66972-0189-49F6-9E80-A6EB1D0422AF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221407" y="5086747"/>
                  <a:ext cx="2858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BCACD05B-3B5D-474B-84E8-133F499ED586}"/>
                    </a:ext>
                  </a:extLst>
                </p14:cNvPr>
                <p14:cNvContentPartPr/>
                <p14:nvPr/>
              </p14:nvContentPartPr>
              <p14:xfrm>
                <a:off x="11318327" y="5008267"/>
                <a:ext cx="227520" cy="316080"/>
              </p14:xfrm>
            </p:contentPart>
          </mc:Choice>
          <mc:Fallback xmlns=""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BCACD05B-3B5D-474B-84E8-133F499ED58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1309687" y="4999627"/>
                  <a:ext cx="2451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289F21EC-6708-4E7B-B147-B1BE3890F2B6}"/>
                    </a:ext>
                  </a:extLst>
                </p14:cNvPr>
                <p14:cNvContentPartPr/>
                <p14:nvPr/>
              </p14:nvContentPartPr>
              <p14:xfrm>
                <a:off x="10237247" y="5380507"/>
                <a:ext cx="1192320" cy="119880"/>
              </p14:xfrm>
            </p:contentPart>
          </mc:Choice>
          <mc:Fallback xmlns=""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289F21EC-6708-4E7B-B147-B1BE3890F2B6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228607" y="5371867"/>
                  <a:ext cx="1209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73702BC8-2FD1-4647-B26C-28A0765C4AF9}"/>
                    </a:ext>
                  </a:extLst>
                </p14:cNvPr>
                <p14:cNvContentPartPr/>
                <p14:nvPr/>
              </p14:nvContentPartPr>
              <p14:xfrm>
                <a:off x="10626047" y="5649787"/>
                <a:ext cx="217800" cy="141480"/>
              </p14:xfrm>
            </p:contentPart>
          </mc:Choice>
          <mc:Fallback xmlns=""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73702BC8-2FD1-4647-B26C-28A0765C4AF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617047" y="5641147"/>
                  <a:ext cx="235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2E784D7C-A7F0-4A7A-A419-3D065BE06B54}"/>
                    </a:ext>
                  </a:extLst>
                </p14:cNvPr>
                <p14:cNvContentPartPr/>
                <p14:nvPr/>
              </p14:nvContentPartPr>
              <p14:xfrm>
                <a:off x="10869767" y="5656627"/>
                <a:ext cx="96120" cy="9072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2E784D7C-A7F0-4A7A-A419-3D065BE06B5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861127" y="5647987"/>
                  <a:ext cx="1137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794BD025-993E-4454-8D6B-EB211E714049}"/>
                    </a:ext>
                  </a:extLst>
                </p14:cNvPr>
                <p14:cNvContentPartPr/>
                <p14:nvPr/>
              </p14:nvContentPartPr>
              <p14:xfrm>
                <a:off x="11006567" y="5633227"/>
                <a:ext cx="122760" cy="114120"/>
              </p14:xfrm>
            </p:contentPart>
          </mc:Choice>
          <mc:Fallback xmlns=""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794BD025-993E-4454-8D6B-EB211E71404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0997927" y="5624587"/>
                  <a:ext cx="1404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A05BEE01-EB71-404A-8B81-260807D43C63}"/>
                    </a:ext>
                  </a:extLst>
                </p14:cNvPr>
                <p14:cNvContentPartPr/>
                <p14:nvPr/>
              </p14:nvContentPartPr>
              <p14:xfrm>
                <a:off x="11179727" y="5557987"/>
                <a:ext cx="226800" cy="181080"/>
              </p14:xfrm>
            </p:contentPart>
          </mc:Choice>
          <mc:Fallback xmlns=""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A05BEE01-EB71-404A-8B81-260807D43C6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1171087" y="5548987"/>
                  <a:ext cx="244440" cy="19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311" name="Entrada de lápiz 310">
                <a:extLst>
                  <a:ext uri="{FF2B5EF4-FFF2-40B4-BE49-F238E27FC236}">
                    <a16:creationId xmlns:a16="http://schemas.microsoft.com/office/drawing/2014/main" id="{DAFA7F46-AFFC-444C-9BA7-B79FB6C638E7}"/>
                  </a:ext>
                </a:extLst>
              </p14:cNvPr>
              <p14:cNvContentPartPr/>
              <p14:nvPr/>
            </p14:nvContentPartPr>
            <p14:xfrm>
              <a:off x="11695607" y="5370427"/>
              <a:ext cx="171720" cy="27360"/>
            </p14:xfrm>
          </p:contentPart>
        </mc:Choice>
        <mc:Fallback xmlns="">
          <p:pic>
            <p:nvPicPr>
              <p:cNvPr id="311" name="Entrada de lápiz 310">
                <a:extLst>
                  <a:ext uri="{FF2B5EF4-FFF2-40B4-BE49-F238E27FC236}">
                    <a16:creationId xmlns:a16="http://schemas.microsoft.com/office/drawing/2014/main" id="{DAFA7F46-AFFC-444C-9BA7-B79FB6C638E7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11686967" y="5361427"/>
                <a:ext cx="1893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312" name="Entrada de lápiz 311">
                <a:extLst>
                  <a:ext uri="{FF2B5EF4-FFF2-40B4-BE49-F238E27FC236}">
                    <a16:creationId xmlns:a16="http://schemas.microsoft.com/office/drawing/2014/main" id="{58A41A89-88F5-4ECE-8603-97E534E2D8BE}"/>
                  </a:ext>
                </a:extLst>
              </p14:cNvPr>
              <p14:cNvContentPartPr/>
              <p14:nvPr/>
            </p14:nvContentPartPr>
            <p14:xfrm>
              <a:off x="11715407" y="5480947"/>
              <a:ext cx="157680" cy="28800"/>
            </p14:xfrm>
          </p:contentPart>
        </mc:Choice>
        <mc:Fallback xmlns="">
          <p:pic>
            <p:nvPicPr>
              <p:cNvPr id="312" name="Entrada de lápiz 311">
                <a:extLst>
                  <a:ext uri="{FF2B5EF4-FFF2-40B4-BE49-F238E27FC236}">
                    <a16:creationId xmlns:a16="http://schemas.microsoft.com/office/drawing/2014/main" id="{58A41A89-88F5-4ECE-8603-97E534E2D8BE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11706767" y="5472307"/>
                <a:ext cx="17532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9" name="Grupo 338">
            <a:extLst>
              <a:ext uri="{FF2B5EF4-FFF2-40B4-BE49-F238E27FC236}">
                <a16:creationId xmlns:a16="http://schemas.microsoft.com/office/drawing/2014/main" id="{72763A2D-8DB1-42AB-BAF0-BA816E5218F9}"/>
              </a:ext>
            </a:extLst>
          </p:cNvPr>
          <p:cNvGrpSpPr/>
          <p:nvPr/>
        </p:nvGrpSpPr>
        <p:grpSpPr>
          <a:xfrm>
            <a:off x="8392247" y="6077467"/>
            <a:ext cx="3491280" cy="643680"/>
            <a:chOff x="8392247" y="6077467"/>
            <a:chExt cx="3491280" cy="64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703C60D1-92A8-4570-8EB3-C85C49FE74C1}"/>
                    </a:ext>
                  </a:extLst>
                </p14:cNvPr>
                <p14:cNvContentPartPr/>
                <p14:nvPr/>
              </p14:nvContentPartPr>
              <p14:xfrm>
                <a:off x="8392247" y="6365827"/>
                <a:ext cx="185400" cy="1944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703C60D1-92A8-4570-8EB3-C85C49FE74C1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383607" y="6356827"/>
                  <a:ext cx="203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04176EB1-C32C-494C-8192-67FF6AFAC676}"/>
                    </a:ext>
                  </a:extLst>
                </p14:cNvPr>
                <p14:cNvContentPartPr/>
                <p14:nvPr/>
              </p14:nvContentPartPr>
              <p14:xfrm>
                <a:off x="8413127" y="6485707"/>
                <a:ext cx="146520" cy="1368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04176EB1-C32C-494C-8192-67FF6AFAC67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404487" y="6477067"/>
                  <a:ext cx="1641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F79B363A-5C15-4464-AF76-C3C11C62FE6D}"/>
                    </a:ext>
                  </a:extLst>
                </p14:cNvPr>
                <p14:cNvContentPartPr/>
                <p14:nvPr/>
              </p14:nvContentPartPr>
              <p14:xfrm>
                <a:off x="8803367" y="6232987"/>
                <a:ext cx="142200" cy="13536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F79B363A-5C15-4464-AF76-C3C11C62FE6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794367" y="6223987"/>
                  <a:ext cx="159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D011EF3C-D2D4-40C4-97F3-170FF5C90435}"/>
                    </a:ext>
                  </a:extLst>
                </p14:cNvPr>
                <p14:cNvContentPartPr/>
                <p14:nvPr/>
              </p14:nvContentPartPr>
              <p14:xfrm>
                <a:off x="9080207" y="6187987"/>
                <a:ext cx="133200" cy="14076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D011EF3C-D2D4-40C4-97F3-170FF5C9043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071567" y="6178987"/>
                  <a:ext cx="150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97A5E479-7CDA-46A5-B77F-6D40369A3110}"/>
                    </a:ext>
                  </a:extLst>
                </p14:cNvPr>
                <p14:cNvContentPartPr/>
                <p14:nvPr/>
              </p14:nvContentPartPr>
              <p14:xfrm>
                <a:off x="9335447" y="6276907"/>
                <a:ext cx="55080" cy="63000"/>
              </p14:xfrm>
            </p:contentPart>
          </mc:Choice>
          <mc:Fallback xmlns=""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97A5E479-7CDA-46A5-B77F-6D40369A311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326447" y="6267907"/>
                  <a:ext cx="72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19" name="Entrada de lápiz 318">
                  <a:extLst>
                    <a:ext uri="{FF2B5EF4-FFF2-40B4-BE49-F238E27FC236}">
                      <a16:creationId xmlns:a16="http://schemas.microsoft.com/office/drawing/2014/main" id="{003555B5-F878-4487-B77C-565070AF920B}"/>
                    </a:ext>
                  </a:extLst>
                </p14:cNvPr>
                <p14:cNvContentPartPr/>
                <p14:nvPr/>
              </p14:nvContentPartPr>
              <p14:xfrm>
                <a:off x="9334727" y="6214627"/>
                <a:ext cx="63360" cy="62640"/>
              </p14:xfrm>
            </p:contentPart>
          </mc:Choice>
          <mc:Fallback xmlns="">
            <p:pic>
              <p:nvPicPr>
                <p:cNvPr id="319" name="Entrada de lápiz 318">
                  <a:extLst>
                    <a:ext uri="{FF2B5EF4-FFF2-40B4-BE49-F238E27FC236}">
                      <a16:creationId xmlns:a16="http://schemas.microsoft.com/office/drawing/2014/main" id="{003555B5-F878-4487-B77C-565070AF920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326087" y="6205987"/>
                  <a:ext cx="81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38605DEC-1C46-4CD0-946D-D3BB57A46C05}"/>
                    </a:ext>
                  </a:extLst>
                </p14:cNvPr>
                <p14:cNvContentPartPr/>
                <p14:nvPr/>
              </p14:nvContentPartPr>
              <p14:xfrm>
                <a:off x="9606887" y="6309307"/>
                <a:ext cx="92520" cy="9720"/>
              </p14:xfrm>
            </p:contentPart>
          </mc:Choice>
          <mc:Fallback xmlns="">
            <p:pic>
              <p:nvPicPr>
                <p:cNvPr id="321" name="Entrada de lápiz 320">
                  <a:extLst>
                    <a:ext uri="{FF2B5EF4-FFF2-40B4-BE49-F238E27FC236}">
                      <a16:creationId xmlns:a16="http://schemas.microsoft.com/office/drawing/2014/main" id="{38605DEC-1C46-4CD0-946D-D3BB57A46C0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597887" y="6300307"/>
                  <a:ext cx="110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22" name="Entrada de lápiz 321">
                  <a:extLst>
                    <a:ext uri="{FF2B5EF4-FFF2-40B4-BE49-F238E27FC236}">
                      <a16:creationId xmlns:a16="http://schemas.microsoft.com/office/drawing/2014/main" id="{64441669-5D73-4583-A5F5-64098D9E9C57}"/>
                    </a:ext>
                  </a:extLst>
                </p14:cNvPr>
                <p14:cNvContentPartPr/>
                <p14:nvPr/>
              </p14:nvContentPartPr>
              <p14:xfrm>
                <a:off x="9854207" y="6191227"/>
                <a:ext cx="146880" cy="146160"/>
              </p14:xfrm>
            </p:contentPart>
          </mc:Choice>
          <mc:Fallback xmlns="">
            <p:pic>
              <p:nvPicPr>
                <p:cNvPr id="322" name="Entrada de lápiz 321">
                  <a:extLst>
                    <a:ext uri="{FF2B5EF4-FFF2-40B4-BE49-F238E27FC236}">
                      <a16:creationId xmlns:a16="http://schemas.microsoft.com/office/drawing/2014/main" id="{64441669-5D73-4583-A5F5-64098D9E9C57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845207" y="6182227"/>
                  <a:ext cx="164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8AD67828-595B-4849-91A4-95B3EA0C4B94}"/>
                    </a:ext>
                  </a:extLst>
                </p14:cNvPr>
                <p14:cNvContentPartPr/>
                <p14:nvPr/>
              </p14:nvContentPartPr>
              <p14:xfrm>
                <a:off x="10062647" y="6199147"/>
                <a:ext cx="135720" cy="117000"/>
              </p14:xfrm>
            </p:contentPart>
          </mc:Choice>
          <mc:Fallback xmlns=""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8AD67828-595B-4849-91A4-95B3EA0C4B9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0053647" y="6190147"/>
                  <a:ext cx="153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A9F04A4F-C86E-4787-9216-D08BB13EEC35}"/>
                    </a:ext>
                  </a:extLst>
                </p14:cNvPr>
                <p14:cNvContentPartPr/>
                <p14:nvPr/>
              </p14:nvContentPartPr>
              <p14:xfrm>
                <a:off x="10378367" y="6287707"/>
                <a:ext cx="102240" cy="16560"/>
              </p14:xfrm>
            </p:contentPart>
          </mc:Choice>
          <mc:Fallback xmlns=""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A9F04A4F-C86E-4787-9216-D08BB13EEC35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369727" y="6278707"/>
                  <a:ext cx="119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25" name="Entrada de lápiz 324">
                  <a:extLst>
                    <a:ext uri="{FF2B5EF4-FFF2-40B4-BE49-F238E27FC236}">
                      <a16:creationId xmlns:a16="http://schemas.microsoft.com/office/drawing/2014/main" id="{E4E91094-5CC2-4B2F-909C-DDAE0949ACE9}"/>
                    </a:ext>
                  </a:extLst>
                </p14:cNvPr>
                <p14:cNvContentPartPr/>
                <p14:nvPr/>
              </p14:nvContentPartPr>
              <p14:xfrm>
                <a:off x="10569167" y="6197347"/>
                <a:ext cx="48240" cy="104400"/>
              </p14:xfrm>
            </p:contentPart>
          </mc:Choice>
          <mc:Fallback xmlns="">
            <p:pic>
              <p:nvPicPr>
                <p:cNvPr id="325" name="Entrada de lápiz 324">
                  <a:extLst>
                    <a:ext uri="{FF2B5EF4-FFF2-40B4-BE49-F238E27FC236}">
                      <a16:creationId xmlns:a16="http://schemas.microsoft.com/office/drawing/2014/main" id="{E4E91094-5CC2-4B2F-909C-DDAE0949ACE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560167" y="6188347"/>
                  <a:ext cx="65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26" name="Entrada de lápiz 325">
                  <a:extLst>
                    <a:ext uri="{FF2B5EF4-FFF2-40B4-BE49-F238E27FC236}">
                      <a16:creationId xmlns:a16="http://schemas.microsoft.com/office/drawing/2014/main" id="{8AB4BCEC-306C-4BFD-8DBD-59B6F5F93CAC}"/>
                    </a:ext>
                  </a:extLst>
                </p14:cNvPr>
                <p14:cNvContentPartPr/>
                <p14:nvPr/>
              </p14:nvContentPartPr>
              <p14:xfrm>
                <a:off x="10688327" y="6185467"/>
                <a:ext cx="132120" cy="101520"/>
              </p14:xfrm>
            </p:contentPart>
          </mc:Choice>
          <mc:Fallback xmlns="">
            <p:pic>
              <p:nvPicPr>
                <p:cNvPr id="326" name="Entrada de lápiz 325">
                  <a:extLst>
                    <a:ext uri="{FF2B5EF4-FFF2-40B4-BE49-F238E27FC236}">
                      <a16:creationId xmlns:a16="http://schemas.microsoft.com/office/drawing/2014/main" id="{8AB4BCEC-306C-4BFD-8DBD-59B6F5F93CAC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679327" y="6176827"/>
                  <a:ext cx="1497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27" name="Entrada de lápiz 326">
                  <a:extLst>
                    <a:ext uri="{FF2B5EF4-FFF2-40B4-BE49-F238E27FC236}">
                      <a16:creationId xmlns:a16="http://schemas.microsoft.com/office/drawing/2014/main" id="{2920E6C4-4768-4F10-9126-1548CF1B2416}"/>
                    </a:ext>
                  </a:extLst>
                </p14:cNvPr>
                <p14:cNvContentPartPr/>
                <p14:nvPr/>
              </p14:nvContentPartPr>
              <p14:xfrm>
                <a:off x="10896047" y="6174667"/>
                <a:ext cx="81000" cy="104040"/>
              </p14:xfrm>
            </p:contentPart>
          </mc:Choice>
          <mc:Fallback xmlns="">
            <p:pic>
              <p:nvPicPr>
                <p:cNvPr id="327" name="Entrada de lápiz 326">
                  <a:extLst>
                    <a:ext uri="{FF2B5EF4-FFF2-40B4-BE49-F238E27FC236}">
                      <a16:creationId xmlns:a16="http://schemas.microsoft.com/office/drawing/2014/main" id="{2920E6C4-4768-4F10-9126-1548CF1B2416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887407" y="6165667"/>
                  <a:ext cx="98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28" name="Entrada de lápiz 327">
                  <a:extLst>
                    <a:ext uri="{FF2B5EF4-FFF2-40B4-BE49-F238E27FC236}">
                      <a16:creationId xmlns:a16="http://schemas.microsoft.com/office/drawing/2014/main" id="{DA01F402-6A1B-4426-A78D-F0BC00C93B7A}"/>
                    </a:ext>
                  </a:extLst>
                </p14:cNvPr>
                <p14:cNvContentPartPr/>
                <p14:nvPr/>
              </p14:nvContentPartPr>
              <p14:xfrm>
                <a:off x="11167487" y="6224707"/>
                <a:ext cx="124920" cy="10800"/>
              </p14:xfrm>
            </p:contentPart>
          </mc:Choice>
          <mc:Fallback xmlns="">
            <p:pic>
              <p:nvPicPr>
                <p:cNvPr id="328" name="Entrada de lápiz 327">
                  <a:extLst>
                    <a:ext uri="{FF2B5EF4-FFF2-40B4-BE49-F238E27FC236}">
                      <a16:creationId xmlns:a16="http://schemas.microsoft.com/office/drawing/2014/main" id="{DA01F402-6A1B-4426-A78D-F0BC00C93B7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1158847" y="6215707"/>
                  <a:ext cx="1425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29" name="Entrada de lápiz 328">
                  <a:extLst>
                    <a:ext uri="{FF2B5EF4-FFF2-40B4-BE49-F238E27FC236}">
                      <a16:creationId xmlns:a16="http://schemas.microsoft.com/office/drawing/2014/main" id="{F876EC3B-AB89-441B-AAB1-37C578DEDCC3}"/>
                    </a:ext>
                  </a:extLst>
                </p14:cNvPr>
                <p14:cNvContentPartPr/>
                <p14:nvPr/>
              </p14:nvContentPartPr>
              <p14:xfrm>
                <a:off x="11412287" y="6077467"/>
                <a:ext cx="122760" cy="155160"/>
              </p14:xfrm>
            </p:contentPart>
          </mc:Choice>
          <mc:Fallback xmlns="">
            <p:pic>
              <p:nvPicPr>
                <p:cNvPr id="329" name="Entrada de lápiz 328">
                  <a:extLst>
                    <a:ext uri="{FF2B5EF4-FFF2-40B4-BE49-F238E27FC236}">
                      <a16:creationId xmlns:a16="http://schemas.microsoft.com/office/drawing/2014/main" id="{F876EC3B-AB89-441B-AAB1-37C578DEDCC3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1403647" y="6068827"/>
                  <a:ext cx="140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30" name="Entrada de lápiz 329">
                  <a:extLst>
                    <a:ext uri="{FF2B5EF4-FFF2-40B4-BE49-F238E27FC236}">
                      <a16:creationId xmlns:a16="http://schemas.microsoft.com/office/drawing/2014/main" id="{876EE331-7325-4E7C-BEE9-CA8EC8DA64B2}"/>
                    </a:ext>
                  </a:extLst>
                </p14:cNvPr>
                <p14:cNvContentPartPr/>
                <p14:nvPr/>
              </p14:nvContentPartPr>
              <p14:xfrm>
                <a:off x="11628287" y="6161707"/>
                <a:ext cx="56520" cy="102240"/>
              </p14:xfrm>
            </p:contentPart>
          </mc:Choice>
          <mc:Fallback xmlns="">
            <p:pic>
              <p:nvPicPr>
                <p:cNvPr id="330" name="Entrada de lápiz 329">
                  <a:extLst>
                    <a:ext uri="{FF2B5EF4-FFF2-40B4-BE49-F238E27FC236}">
                      <a16:creationId xmlns:a16="http://schemas.microsoft.com/office/drawing/2014/main" id="{876EE331-7325-4E7C-BEE9-CA8EC8DA64B2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1619647" y="6152707"/>
                  <a:ext cx="741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31" name="Entrada de lápiz 330">
                  <a:extLst>
                    <a:ext uri="{FF2B5EF4-FFF2-40B4-BE49-F238E27FC236}">
                      <a16:creationId xmlns:a16="http://schemas.microsoft.com/office/drawing/2014/main" id="{62725A4B-E143-491E-9B9E-A07D3FEA0807}"/>
                    </a:ext>
                  </a:extLst>
                </p14:cNvPr>
                <p14:cNvContentPartPr/>
                <p14:nvPr/>
              </p14:nvContentPartPr>
              <p14:xfrm>
                <a:off x="11653847" y="6091867"/>
                <a:ext cx="64080" cy="69840"/>
              </p14:xfrm>
            </p:contentPart>
          </mc:Choice>
          <mc:Fallback xmlns="">
            <p:pic>
              <p:nvPicPr>
                <p:cNvPr id="331" name="Entrada de lápiz 330">
                  <a:extLst>
                    <a:ext uri="{FF2B5EF4-FFF2-40B4-BE49-F238E27FC236}">
                      <a16:creationId xmlns:a16="http://schemas.microsoft.com/office/drawing/2014/main" id="{62725A4B-E143-491E-9B9E-A07D3FEA0807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1645207" y="6083227"/>
                  <a:ext cx="817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32" name="Entrada de lápiz 331">
                  <a:extLst>
                    <a:ext uri="{FF2B5EF4-FFF2-40B4-BE49-F238E27FC236}">
                      <a16:creationId xmlns:a16="http://schemas.microsoft.com/office/drawing/2014/main" id="{F64B55C2-BFFF-4533-85C6-CF67F12C7F63}"/>
                    </a:ext>
                  </a:extLst>
                </p14:cNvPr>
                <p14:cNvContentPartPr/>
                <p14:nvPr/>
              </p14:nvContentPartPr>
              <p14:xfrm>
                <a:off x="8777807" y="6390667"/>
                <a:ext cx="3105720" cy="103320"/>
              </p14:xfrm>
            </p:contentPart>
          </mc:Choice>
          <mc:Fallback xmlns="">
            <p:pic>
              <p:nvPicPr>
                <p:cNvPr id="332" name="Entrada de lápiz 331">
                  <a:extLst>
                    <a:ext uri="{FF2B5EF4-FFF2-40B4-BE49-F238E27FC236}">
                      <a16:creationId xmlns:a16="http://schemas.microsoft.com/office/drawing/2014/main" id="{F64B55C2-BFFF-4533-85C6-CF67F12C7F6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769167" y="6382027"/>
                  <a:ext cx="31233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33" name="Entrada de lápiz 332">
                  <a:extLst>
                    <a:ext uri="{FF2B5EF4-FFF2-40B4-BE49-F238E27FC236}">
                      <a16:creationId xmlns:a16="http://schemas.microsoft.com/office/drawing/2014/main" id="{B80E0C57-183C-412D-A65E-AE3E9C132EC8}"/>
                    </a:ext>
                  </a:extLst>
                </p14:cNvPr>
                <p14:cNvContentPartPr/>
                <p14:nvPr/>
              </p14:nvContentPartPr>
              <p14:xfrm>
                <a:off x="9885527" y="6576067"/>
                <a:ext cx="172080" cy="145080"/>
              </p14:xfrm>
            </p:contentPart>
          </mc:Choice>
          <mc:Fallback xmlns="">
            <p:pic>
              <p:nvPicPr>
                <p:cNvPr id="333" name="Entrada de lápiz 332">
                  <a:extLst>
                    <a:ext uri="{FF2B5EF4-FFF2-40B4-BE49-F238E27FC236}">
                      <a16:creationId xmlns:a16="http://schemas.microsoft.com/office/drawing/2014/main" id="{B80E0C57-183C-412D-A65E-AE3E9C132EC8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876887" y="6567067"/>
                  <a:ext cx="189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34" name="Entrada de lápiz 333">
                  <a:extLst>
                    <a:ext uri="{FF2B5EF4-FFF2-40B4-BE49-F238E27FC236}">
                      <a16:creationId xmlns:a16="http://schemas.microsoft.com/office/drawing/2014/main" id="{853F7BDC-7AAC-4AA2-B292-D96F63628A1D}"/>
                    </a:ext>
                  </a:extLst>
                </p14:cNvPr>
                <p14:cNvContentPartPr/>
                <p14:nvPr/>
              </p14:nvContentPartPr>
              <p14:xfrm>
                <a:off x="10096847" y="6587947"/>
                <a:ext cx="118080" cy="101160"/>
              </p14:xfrm>
            </p:contentPart>
          </mc:Choice>
          <mc:Fallback xmlns="">
            <p:pic>
              <p:nvPicPr>
                <p:cNvPr id="334" name="Entrada de lápiz 333">
                  <a:extLst>
                    <a:ext uri="{FF2B5EF4-FFF2-40B4-BE49-F238E27FC236}">
                      <a16:creationId xmlns:a16="http://schemas.microsoft.com/office/drawing/2014/main" id="{853F7BDC-7AAC-4AA2-B292-D96F63628A1D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087847" y="6579307"/>
                  <a:ext cx="135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35" name="Entrada de lápiz 334">
                  <a:extLst>
                    <a:ext uri="{FF2B5EF4-FFF2-40B4-BE49-F238E27FC236}">
                      <a16:creationId xmlns:a16="http://schemas.microsoft.com/office/drawing/2014/main" id="{C6D96141-8F39-46F6-A534-9968A794B64F}"/>
                    </a:ext>
                  </a:extLst>
                </p14:cNvPr>
                <p14:cNvContentPartPr/>
                <p14:nvPr/>
              </p14:nvContentPartPr>
              <p14:xfrm>
                <a:off x="10286927" y="6585067"/>
                <a:ext cx="161280" cy="105480"/>
              </p14:xfrm>
            </p:contentPart>
          </mc:Choice>
          <mc:Fallback xmlns="">
            <p:pic>
              <p:nvPicPr>
                <p:cNvPr id="335" name="Entrada de lápiz 334">
                  <a:extLst>
                    <a:ext uri="{FF2B5EF4-FFF2-40B4-BE49-F238E27FC236}">
                      <a16:creationId xmlns:a16="http://schemas.microsoft.com/office/drawing/2014/main" id="{C6D96141-8F39-46F6-A534-9968A794B64F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277927" y="6576427"/>
                  <a:ext cx="1789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36" name="Entrada de lápiz 335">
                  <a:extLst>
                    <a:ext uri="{FF2B5EF4-FFF2-40B4-BE49-F238E27FC236}">
                      <a16:creationId xmlns:a16="http://schemas.microsoft.com/office/drawing/2014/main" id="{BA509FEB-6431-4362-A8AB-8C23555C0E92}"/>
                    </a:ext>
                  </a:extLst>
                </p14:cNvPr>
                <p14:cNvContentPartPr/>
                <p14:nvPr/>
              </p14:nvContentPartPr>
              <p14:xfrm>
                <a:off x="10493207" y="6559867"/>
                <a:ext cx="186480" cy="157680"/>
              </p14:xfrm>
            </p:contentPart>
          </mc:Choice>
          <mc:Fallback xmlns="">
            <p:pic>
              <p:nvPicPr>
                <p:cNvPr id="336" name="Entrada de lápiz 335">
                  <a:extLst>
                    <a:ext uri="{FF2B5EF4-FFF2-40B4-BE49-F238E27FC236}">
                      <a16:creationId xmlns:a16="http://schemas.microsoft.com/office/drawing/2014/main" id="{BA509FEB-6431-4362-A8AB-8C23555C0E92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0484207" y="6551227"/>
                  <a:ext cx="2041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38" name="Entrada de lápiz 337">
                  <a:extLst>
                    <a:ext uri="{FF2B5EF4-FFF2-40B4-BE49-F238E27FC236}">
                      <a16:creationId xmlns:a16="http://schemas.microsoft.com/office/drawing/2014/main" id="{DA4B3D6E-34BB-4AB6-93D7-8B1F1A5DE449}"/>
                    </a:ext>
                  </a:extLst>
                </p14:cNvPr>
                <p14:cNvContentPartPr/>
                <p14:nvPr/>
              </p14:nvContentPartPr>
              <p14:xfrm>
                <a:off x="11161007" y="6169267"/>
                <a:ext cx="74880" cy="117360"/>
              </p14:xfrm>
            </p:contentPart>
          </mc:Choice>
          <mc:Fallback xmlns="">
            <p:pic>
              <p:nvPicPr>
                <p:cNvPr id="338" name="Entrada de lápiz 337">
                  <a:extLst>
                    <a:ext uri="{FF2B5EF4-FFF2-40B4-BE49-F238E27FC236}">
                      <a16:creationId xmlns:a16="http://schemas.microsoft.com/office/drawing/2014/main" id="{DA4B3D6E-34BB-4AB6-93D7-8B1F1A5DE449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1152367" y="6160267"/>
                  <a:ext cx="92520" cy="13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9238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AFBA739A-DFF9-4734-9C6A-EF46B1826ED3}"/>
                  </a:ext>
                </a:extLst>
              </p14:cNvPr>
              <p14:cNvContentPartPr/>
              <p14:nvPr/>
            </p14:nvContentPartPr>
            <p14:xfrm>
              <a:off x="336527" y="511507"/>
              <a:ext cx="615960" cy="13032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AFBA739A-DFF9-4734-9C6A-EF46B1826E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887" y="502507"/>
                <a:ext cx="63360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40B67212-7634-4B68-88BC-185B48684698}"/>
                  </a:ext>
                </a:extLst>
              </p14:cNvPr>
              <p14:cNvContentPartPr/>
              <p14:nvPr/>
            </p14:nvContentPartPr>
            <p14:xfrm>
              <a:off x="963287" y="519067"/>
              <a:ext cx="168120" cy="18648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40B67212-7634-4B68-88BC-185B486846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4647" y="510427"/>
                <a:ext cx="1857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BF4F3805-1A71-4A3C-BBC6-BB1ECB10F035}"/>
                  </a:ext>
                </a:extLst>
              </p14:cNvPr>
              <p14:cNvContentPartPr/>
              <p14:nvPr/>
            </p14:nvContentPartPr>
            <p14:xfrm>
              <a:off x="1435967" y="393427"/>
              <a:ext cx="266400" cy="27468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BF4F3805-1A71-4A3C-BBC6-BB1ECB10F0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6967" y="384787"/>
                <a:ext cx="28404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F4752AA0-F65B-486E-9C95-075297FC7824}"/>
                  </a:ext>
                </a:extLst>
              </p14:cNvPr>
              <p14:cNvContentPartPr/>
              <p14:nvPr/>
            </p14:nvContentPartPr>
            <p14:xfrm>
              <a:off x="1899287" y="583147"/>
              <a:ext cx="88560" cy="16632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F4752AA0-F65B-486E-9C95-075297FC782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90647" y="574507"/>
                <a:ext cx="10620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BDC6B6FA-7589-43B8-8841-4FAA93D34B5D}"/>
                  </a:ext>
                </a:extLst>
              </p14:cNvPr>
              <p14:cNvContentPartPr/>
              <p14:nvPr/>
            </p14:nvContentPartPr>
            <p14:xfrm>
              <a:off x="2177207" y="497827"/>
              <a:ext cx="166320" cy="244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BDC6B6FA-7589-43B8-8841-4FAA93D34B5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68567" y="489187"/>
                <a:ext cx="18396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DD65B704-270F-4CDA-B375-166B04713162}"/>
                  </a:ext>
                </a:extLst>
              </p14:cNvPr>
              <p14:cNvContentPartPr/>
              <p14:nvPr/>
            </p14:nvContentPartPr>
            <p14:xfrm>
              <a:off x="2227607" y="573787"/>
              <a:ext cx="117000" cy="158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DD65B704-270F-4CDA-B375-166B0471316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18967" y="564787"/>
                <a:ext cx="13464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upo 23">
            <a:extLst>
              <a:ext uri="{FF2B5EF4-FFF2-40B4-BE49-F238E27FC236}">
                <a16:creationId xmlns:a16="http://schemas.microsoft.com/office/drawing/2014/main" id="{7AE24400-C4B2-4551-BAD3-7D91462695B7}"/>
              </a:ext>
            </a:extLst>
          </p:cNvPr>
          <p:cNvGrpSpPr/>
          <p:nvPr/>
        </p:nvGrpSpPr>
        <p:grpSpPr>
          <a:xfrm>
            <a:off x="2661767" y="226747"/>
            <a:ext cx="2216880" cy="692280"/>
            <a:chOff x="2661767" y="226747"/>
            <a:chExt cx="2216880" cy="69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22B2BF88-C3BF-4298-90F4-3566169B53E7}"/>
                    </a:ext>
                  </a:extLst>
                </p14:cNvPr>
                <p14:cNvContentPartPr/>
                <p14:nvPr/>
              </p14:nvContentPartPr>
              <p14:xfrm>
                <a:off x="2717207" y="267067"/>
                <a:ext cx="355680" cy="2480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22B2BF88-C3BF-4298-90F4-3566169B53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08567" y="258067"/>
                  <a:ext cx="3733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137BDC61-0C6B-49A4-A312-E81D34A4F801}"/>
                    </a:ext>
                  </a:extLst>
                </p14:cNvPr>
                <p14:cNvContentPartPr/>
                <p14:nvPr/>
              </p14:nvContentPartPr>
              <p14:xfrm>
                <a:off x="3118967" y="235387"/>
                <a:ext cx="169200" cy="2199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137BDC61-0C6B-49A4-A312-E81D34A4F80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10327" y="226387"/>
                  <a:ext cx="1868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D63D60A8-0266-46E9-AF08-8D5EFBACFBAE}"/>
                    </a:ext>
                  </a:extLst>
                </p14:cNvPr>
                <p14:cNvContentPartPr/>
                <p14:nvPr/>
              </p14:nvContentPartPr>
              <p14:xfrm>
                <a:off x="3409487" y="352027"/>
                <a:ext cx="55080" cy="12240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D63D60A8-0266-46E9-AF08-8D5EFBACFBA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00487" y="343027"/>
                  <a:ext cx="72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0F82FB57-AA53-4998-8D11-930C805134FB}"/>
                    </a:ext>
                  </a:extLst>
                </p14:cNvPr>
                <p14:cNvContentPartPr/>
                <p14:nvPr/>
              </p14:nvContentPartPr>
              <p14:xfrm>
                <a:off x="3376367" y="283987"/>
                <a:ext cx="74880" cy="669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0F82FB57-AA53-4998-8D11-930C805134F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67727" y="275347"/>
                  <a:ext cx="92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ECF4FDE6-01D2-4417-850C-B2D1C8902612}"/>
                    </a:ext>
                  </a:extLst>
                </p14:cNvPr>
                <p14:cNvContentPartPr/>
                <p14:nvPr/>
              </p14:nvContentPartPr>
              <p14:xfrm>
                <a:off x="3635927" y="379387"/>
                <a:ext cx="139680" cy="2484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ECF4FDE6-01D2-4417-850C-B2D1C890261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27287" y="370387"/>
                  <a:ext cx="157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9750C851-B696-4C39-9693-67BE9D5CF55D}"/>
                    </a:ext>
                  </a:extLst>
                </p14:cNvPr>
                <p14:cNvContentPartPr/>
                <p14:nvPr/>
              </p14:nvContentPartPr>
              <p14:xfrm>
                <a:off x="3990887" y="226747"/>
                <a:ext cx="100080" cy="18900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9750C851-B696-4C39-9693-67BE9D5CF5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82247" y="217747"/>
                  <a:ext cx="1177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3C151534-FF33-4264-AE7B-69E236EB5B70}"/>
                    </a:ext>
                  </a:extLst>
                </p14:cNvPr>
                <p14:cNvContentPartPr/>
                <p14:nvPr/>
              </p14:nvContentPartPr>
              <p14:xfrm>
                <a:off x="4204727" y="235387"/>
                <a:ext cx="199440" cy="20304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3C151534-FF33-4264-AE7B-69E236EB5B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96087" y="226747"/>
                  <a:ext cx="2170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ADA4C990-D5AB-404B-A547-4D702EBAB896}"/>
                    </a:ext>
                  </a:extLst>
                </p14:cNvPr>
                <p14:cNvContentPartPr/>
                <p14:nvPr/>
              </p14:nvContentPartPr>
              <p14:xfrm>
                <a:off x="4414607" y="253747"/>
                <a:ext cx="183960" cy="1940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ADA4C990-D5AB-404B-A547-4D702EBAB89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05967" y="245107"/>
                  <a:ext cx="2016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B76A0C7C-C877-4315-92F9-20D99C723D4A}"/>
                    </a:ext>
                  </a:extLst>
                </p14:cNvPr>
                <p14:cNvContentPartPr/>
                <p14:nvPr/>
              </p14:nvContentPartPr>
              <p14:xfrm>
                <a:off x="2661767" y="552187"/>
                <a:ext cx="2216880" cy="572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B76A0C7C-C877-4315-92F9-20D99C723D4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52767" y="543187"/>
                  <a:ext cx="2234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A87489F6-DB50-4F3E-9F64-3A80981CC4EB}"/>
                    </a:ext>
                  </a:extLst>
                </p14:cNvPr>
                <p14:cNvContentPartPr/>
                <p14:nvPr/>
              </p14:nvContentPartPr>
              <p14:xfrm>
                <a:off x="3230207" y="767107"/>
                <a:ext cx="241200" cy="1519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A87489F6-DB50-4F3E-9F64-3A80981CC4E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21567" y="758107"/>
                  <a:ext cx="2588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8C1F0DEF-7899-43BB-B9A8-3A2CE8809CF2}"/>
                    </a:ext>
                  </a:extLst>
                </p14:cNvPr>
                <p14:cNvContentPartPr/>
                <p14:nvPr/>
              </p14:nvContentPartPr>
              <p14:xfrm>
                <a:off x="3523967" y="790147"/>
                <a:ext cx="197280" cy="1094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8C1F0DEF-7899-43BB-B9A8-3A2CE8809CF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14967" y="781147"/>
                  <a:ext cx="214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4F9BDA99-660C-4C3A-AB07-306C76D23444}"/>
                    </a:ext>
                  </a:extLst>
                </p14:cNvPr>
                <p14:cNvContentPartPr/>
                <p14:nvPr/>
              </p14:nvContentPartPr>
              <p14:xfrm>
                <a:off x="3749327" y="750547"/>
                <a:ext cx="165960" cy="12240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4F9BDA99-660C-4C3A-AB07-306C76D2344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40327" y="741547"/>
                  <a:ext cx="183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70EDB2A9-1FC4-4478-8A9E-B9F632BC22D2}"/>
                    </a:ext>
                  </a:extLst>
                </p14:cNvPr>
                <p14:cNvContentPartPr/>
                <p14:nvPr/>
              </p14:nvContentPartPr>
              <p14:xfrm>
                <a:off x="3946247" y="685387"/>
                <a:ext cx="236160" cy="2070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70EDB2A9-1FC4-4478-8A9E-B9F632BC22D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37607" y="676387"/>
                  <a:ext cx="25380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961B0C40-EC1F-4706-91D2-F93F60D811C0}"/>
              </a:ext>
            </a:extLst>
          </p:cNvPr>
          <p:cNvGrpSpPr/>
          <p:nvPr/>
        </p:nvGrpSpPr>
        <p:grpSpPr>
          <a:xfrm>
            <a:off x="5079527" y="371107"/>
            <a:ext cx="691560" cy="229680"/>
            <a:chOff x="5079527" y="371107"/>
            <a:chExt cx="69156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CBBA66D4-FA87-43A0-916A-D795A53C7033}"/>
                    </a:ext>
                  </a:extLst>
                </p14:cNvPr>
                <p14:cNvContentPartPr/>
                <p14:nvPr/>
              </p14:nvContentPartPr>
              <p14:xfrm>
                <a:off x="5079527" y="408907"/>
                <a:ext cx="219240" cy="19188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CBBA66D4-FA87-43A0-916A-D795A53C703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70527" y="400267"/>
                  <a:ext cx="236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DD31EC19-8044-4BEA-BA6E-E389357F61DD}"/>
                    </a:ext>
                  </a:extLst>
                </p14:cNvPr>
                <p14:cNvContentPartPr/>
                <p14:nvPr/>
              </p14:nvContentPartPr>
              <p14:xfrm>
                <a:off x="5496407" y="371107"/>
                <a:ext cx="274680" cy="15768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DD31EC19-8044-4BEA-BA6E-E389357F61D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87407" y="362467"/>
                  <a:ext cx="292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D14691A1-3932-4343-8812-8865929D29A7}"/>
                    </a:ext>
                  </a:extLst>
                </p14:cNvPr>
                <p14:cNvContentPartPr/>
                <p14:nvPr/>
              </p14:nvContentPartPr>
              <p14:xfrm>
                <a:off x="5584247" y="383707"/>
                <a:ext cx="153360" cy="10620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D14691A1-3932-4343-8812-8865929D29A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75247" y="375067"/>
                  <a:ext cx="17100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2887803F-07ED-4D48-A3E9-1C769B3B7006}"/>
              </a:ext>
            </a:extLst>
          </p:cNvPr>
          <p:cNvGrpSpPr/>
          <p:nvPr/>
        </p:nvGrpSpPr>
        <p:grpSpPr>
          <a:xfrm>
            <a:off x="1582847" y="1474867"/>
            <a:ext cx="889560" cy="428400"/>
            <a:chOff x="1582847" y="1474867"/>
            <a:chExt cx="88956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C6A2ABD9-A917-459A-B6B0-AAFDFECD3219}"/>
                    </a:ext>
                  </a:extLst>
                </p14:cNvPr>
                <p14:cNvContentPartPr/>
                <p14:nvPr/>
              </p14:nvContentPartPr>
              <p14:xfrm>
                <a:off x="1582847" y="1474867"/>
                <a:ext cx="255960" cy="38412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C6A2ABD9-A917-459A-B6B0-AAFDFECD321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74207" y="1466227"/>
                  <a:ext cx="2736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CF246842-BF85-42BF-8344-93C1829403EF}"/>
                    </a:ext>
                  </a:extLst>
                </p14:cNvPr>
                <p14:cNvContentPartPr/>
                <p14:nvPr/>
              </p14:nvContentPartPr>
              <p14:xfrm>
                <a:off x="1993247" y="1726867"/>
                <a:ext cx="146880" cy="17640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CF246842-BF85-42BF-8344-93C1829403E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84607" y="1717867"/>
                  <a:ext cx="1645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2EB1B87E-FA3C-4E66-8B9A-0FF4FF8BE438}"/>
                    </a:ext>
                  </a:extLst>
                </p14:cNvPr>
                <p14:cNvContentPartPr/>
                <p14:nvPr/>
              </p14:nvContentPartPr>
              <p14:xfrm>
                <a:off x="2323007" y="1649107"/>
                <a:ext cx="149400" cy="3060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2EB1B87E-FA3C-4E66-8B9A-0FF4FF8BE43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314007" y="1640467"/>
                  <a:ext cx="167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775E5BED-489C-4E15-B815-8791B8E42322}"/>
                    </a:ext>
                  </a:extLst>
                </p14:cNvPr>
                <p14:cNvContentPartPr/>
                <p14:nvPr/>
              </p14:nvContentPartPr>
              <p14:xfrm>
                <a:off x="2326247" y="1763947"/>
                <a:ext cx="117360" cy="1548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775E5BED-489C-4E15-B815-8791B8E4232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17247" y="1754947"/>
                  <a:ext cx="13500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9B1DF59A-1CB3-44EB-9BDC-3829929142DA}"/>
              </a:ext>
            </a:extLst>
          </p:cNvPr>
          <p:cNvGrpSpPr/>
          <p:nvPr/>
        </p:nvGrpSpPr>
        <p:grpSpPr>
          <a:xfrm>
            <a:off x="2817647" y="1305667"/>
            <a:ext cx="1692000" cy="381600"/>
            <a:chOff x="2817647" y="1305667"/>
            <a:chExt cx="169200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C9D817A2-530B-4E1E-B45E-AF2599223C0B}"/>
                    </a:ext>
                  </a:extLst>
                </p14:cNvPr>
                <p14:cNvContentPartPr/>
                <p14:nvPr/>
              </p14:nvContentPartPr>
              <p14:xfrm>
                <a:off x="2842127" y="1404667"/>
                <a:ext cx="73440" cy="1807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C9D817A2-530B-4E1E-B45E-AF2599223C0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33127" y="1396027"/>
                  <a:ext cx="910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3F90F4B4-1199-4C68-95F9-999AC91C88CA}"/>
                    </a:ext>
                  </a:extLst>
                </p14:cNvPr>
                <p14:cNvContentPartPr/>
                <p14:nvPr/>
              </p14:nvContentPartPr>
              <p14:xfrm>
                <a:off x="2968847" y="1429507"/>
                <a:ext cx="226440" cy="1310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3F90F4B4-1199-4C68-95F9-999AC91C88C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60207" y="1420867"/>
                  <a:ext cx="2440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6FA92F09-65C0-48FE-BB47-0FEAD774AE9C}"/>
                    </a:ext>
                  </a:extLst>
                </p14:cNvPr>
                <p14:cNvContentPartPr/>
                <p14:nvPr/>
              </p14:nvContentPartPr>
              <p14:xfrm>
                <a:off x="3292487" y="1411147"/>
                <a:ext cx="183240" cy="13104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6FA92F09-65C0-48FE-BB47-0FEAD774AE9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83847" y="1402147"/>
                  <a:ext cx="2008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4FDBFB44-542A-4DD1-A1E8-CD01CEB4DBF2}"/>
                    </a:ext>
                  </a:extLst>
                </p14:cNvPr>
                <p14:cNvContentPartPr/>
                <p14:nvPr/>
              </p14:nvContentPartPr>
              <p14:xfrm>
                <a:off x="3584447" y="1465867"/>
                <a:ext cx="231480" cy="2340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4FDBFB44-542A-4DD1-A1E8-CD01CEB4DBF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75447" y="1457227"/>
                  <a:ext cx="2491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7F05F149-233D-4097-AF96-300D446B9E33}"/>
                    </a:ext>
                  </a:extLst>
                </p14:cNvPr>
                <p14:cNvContentPartPr/>
                <p14:nvPr/>
              </p14:nvContentPartPr>
              <p14:xfrm>
                <a:off x="3921767" y="1312507"/>
                <a:ext cx="221400" cy="19872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7F05F149-233D-4097-AF96-300D446B9E3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12767" y="1303507"/>
                  <a:ext cx="2390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9D01C9C4-90F7-48B4-89BF-37B5720DC28A}"/>
                    </a:ext>
                  </a:extLst>
                </p14:cNvPr>
                <p14:cNvContentPartPr/>
                <p14:nvPr/>
              </p14:nvContentPartPr>
              <p14:xfrm>
                <a:off x="4237847" y="1385227"/>
                <a:ext cx="61200" cy="13752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9D01C9C4-90F7-48B4-89BF-37B5720DC28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29207" y="1376227"/>
                  <a:ext cx="78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45036453-45B8-44D7-B192-B8F5F510F686}"/>
                    </a:ext>
                  </a:extLst>
                </p14:cNvPr>
                <p14:cNvContentPartPr/>
                <p14:nvPr/>
              </p14:nvContentPartPr>
              <p14:xfrm>
                <a:off x="4211207" y="1305667"/>
                <a:ext cx="96840" cy="7596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45036453-45B8-44D7-B192-B8F5F510F68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02567" y="1296667"/>
                  <a:ext cx="1144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4F46A0CC-B6AF-464D-845C-2C3D9F4F1635}"/>
                    </a:ext>
                  </a:extLst>
                </p14:cNvPr>
                <p14:cNvContentPartPr/>
                <p14:nvPr/>
              </p14:nvContentPartPr>
              <p14:xfrm>
                <a:off x="2817647" y="1616347"/>
                <a:ext cx="1692000" cy="7092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4F46A0CC-B6AF-464D-845C-2C3D9F4F163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08647" y="1607707"/>
                  <a:ext cx="170964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D9B4C53E-8A62-4282-8F00-AB2D71236937}"/>
              </a:ext>
            </a:extLst>
          </p:cNvPr>
          <p:cNvGrpSpPr/>
          <p:nvPr/>
        </p:nvGrpSpPr>
        <p:grpSpPr>
          <a:xfrm>
            <a:off x="3199247" y="1784467"/>
            <a:ext cx="832680" cy="244800"/>
            <a:chOff x="3199247" y="1784467"/>
            <a:chExt cx="83268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FC406CA5-E882-43A7-8CA8-C167CA7EB3B8}"/>
                    </a:ext>
                  </a:extLst>
                </p14:cNvPr>
                <p14:cNvContentPartPr/>
                <p14:nvPr/>
              </p14:nvContentPartPr>
              <p14:xfrm>
                <a:off x="3199247" y="1899667"/>
                <a:ext cx="149040" cy="12960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FC406CA5-E882-43A7-8CA8-C167CA7EB3B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90607" y="1890667"/>
                  <a:ext cx="166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561C64DA-EB37-4BCA-B96C-F4D30AF2F6B3}"/>
                    </a:ext>
                  </a:extLst>
                </p14:cNvPr>
                <p14:cNvContentPartPr/>
                <p14:nvPr/>
              </p14:nvContentPartPr>
              <p14:xfrm>
                <a:off x="3411647" y="1898227"/>
                <a:ext cx="190800" cy="9756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561C64DA-EB37-4BCA-B96C-F4D30AF2F6B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03007" y="1889587"/>
                  <a:ext cx="208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7E91B0B6-7065-4704-88F1-14336D187056}"/>
                    </a:ext>
                  </a:extLst>
                </p14:cNvPr>
                <p14:cNvContentPartPr/>
                <p14:nvPr/>
              </p14:nvContentPartPr>
              <p14:xfrm>
                <a:off x="3583007" y="1842427"/>
                <a:ext cx="113040" cy="12708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7E91B0B6-7065-4704-88F1-14336D18705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74007" y="1833427"/>
                  <a:ext cx="130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50D0344E-8D0F-4E3A-9872-60EFECD7EE27}"/>
                    </a:ext>
                  </a:extLst>
                </p14:cNvPr>
                <p14:cNvContentPartPr/>
                <p14:nvPr/>
              </p14:nvContentPartPr>
              <p14:xfrm>
                <a:off x="3779927" y="1784467"/>
                <a:ext cx="252000" cy="20412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50D0344E-8D0F-4E3A-9872-60EFECD7EE2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71287" y="1775827"/>
                  <a:ext cx="26964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A8F0BA6F-5176-4AC7-9E06-76845B804836}"/>
              </a:ext>
            </a:extLst>
          </p:cNvPr>
          <p:cNvGrpSpPr/>
          <p:nvPr/>
        </p:nvGrpSpPr>
        <p:grpSpPr>
          <a:xfrm>
            <a:off x="4885487" y="1481707"/>
            <a:ext cx="830880" cy="256680"/>
            <a:chOff x="4885487" y="1481707"/>
            <a:chExt cx="83088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9F39CC9C-48C6-4618-BA0C-D6255EF9F9A2}"/>
                    </a:ext>
                  </a:extLst>
                </p14:cNvPr>
                <p14:cNvContentPartPr/>
                <p14:nvPr/>
              </p14:nvContentPartPr>
              <p14:xfrm>
                <a:off x="4885487" y="1481707"/>
                <a:ext cx="298080" cy="25668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9F39CC9C-48C6-4618-BA0C-D6255EF9F9A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76487" y="1472707"/>
                  <a:ext cx="3157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4419F1D4-0931-4821-B229-E7E9BD3BC6FE}"/>
                    </a:ext>
                  </a:extLst>
                </p14:cNvPr>
                <p14:cNvContentPartPr/>
                <p14:nvPr/>
              </p14:nvContentPartPr>
              <p14:xfrm>
                <a:off x="5410727" y="1506547"/>
                <a:ext cx="305640" cy="18432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4419F1D4-0931-4821-B229-E7E9BD3BC6F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02087" y="1497907"/>
                  <a:ext cx="3232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727EBC70-796F-413D-AD9F-8E606CD79B92}"/>
                    </a:ext>
                  </a:extLst>
                </p14:cNvPr>
                <p14:cNvContentPartPr/>
                <p14:nvPr/>
              </p14:nvContentPartPr>
              <p14:xfrm>
                <a:off x="5504687" y="1512667"/>
                <a:ext cx="185400" cy="13536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727EBC70-796F-413D-AD9F-8E606CD79B9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96047" y="1503667"/>
                  <a:ext cx="20304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537AAEB3-2BC6-41A1-A657-17F0409F0FC1}"/>
              </a:ext>
            </a:extLst>
          </p:cNvPr>
          <p:cNvGrpSpPr/>
          <p:nvPr/>
        </p:nvGrpSpPr>
        <p:grpSpPr>
          <a:xfrm>
            <a:off x="6406127" y="239347"/>
            <a:ext cx="558000" cy="308520"/>
            <a:chOff x="6406127" y="239347"/>
            <a:chExt cx="55800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B32A91D6-206C-453B-8B31-728FED851326}"/>
                    </a:ext>
                  </a:extLst>
                </p14:cNvPr>
                <p14:cNvContentPartPr/>
                <p14:nvPr/>
              </p14:nvContentPartPr>
              <p14:xfrm>
                <a:off x="6406127" y="376507"/>
                <a:ext cx="240840" cy="540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B32A91D6-206C-453B-8B31-728FED85132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97127" y="367867"/>
                  <a:ext cx="2584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40E4D23D-C3B9-445F-877B-95DECC008B71}"/>
                    </a:ext>
                  </a:extLst>
                </p14:cNvPr>
                <p14:cNvContentPartPr/>
                <p14:nvPr/>
              </p14:nvContentPartPr>
              <p14:xfrm>
                <a:off x="6446447" y="435547"/>
                <a:ext cx="194040" cy="126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40E4D23D-C3B9-445F-877B-95DECC008B7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437447" y="426547"/>
                  <a:ext cx="2116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FE438ED9-F67F-44D3-A5CD-7C1F23614097}"/>
                    </a:ext>
                  </a:extLst>
                </p14:cNvPr>
                <p14:cNvContentPartPr/>
                <p14:nvPr/>
              </p14:nvContentPartPr>
              <p14:xfrm>
                <a:off x="6624287" y="239347"/>
                <a:ext cx="339840" cy="3085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FE438ED9-F67F-44D3-A5CD-7C1F2361409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15647" y="230707"/>
                  <a:ext cx="357480" cy="32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upo 70">
            <a:extLst>
              <a:ext uri="{FF2B5EF4-FFF2-40B4-BE49-F238E27FC236}">
                <a16:creationId xmlns:a16="http://schemas.microsoft.com/office/drawing/2014/main" id="{671D6594-D710-427D-B5EE-218EEE7697DB}"/>
              </a:ext>
            </a:extLst>
          </p:cNvPr>
          <p:cNvGrpSpPr/>
          <p:nvPr/>
        </p:nvGrpSpPr>
        <p:grpSpPr>
          <a:xfrm>
            <a:off x="7139087" y="182107"/>
            <a:ext cx="2087280" cy="250200"/>
            <a:chOff x="7139087" y="182107"/>
            <a:chExt cx="2087280" cy="2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AD630D42-8207-4389-B592-31D37C57D362}"/>
                    </a:ext>
                  </a:extLst>
                </p14:cNvPr>
                <p14:cNvContentPartPr/>
                <p14:nvPr/>
              </p14:nvContentPartPr>
              <p14:xfrm>
                <a:off x="7139087" y="207667"/>
                <a:ext cx="253440" cy="22464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AD630D42-8207-4389-B592-31D37C57D36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30447" y="199027"/>
                  <a:ext cx="2710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EF21B515-6CDB-4C72-8EEC-7E03F5B71EEA}"/>
                    </a:ext>
                  </a:extLst>
                </p14:cNvPr>
                <p14:cNvContentPartPr/>
                <p14:nvPr/>
              </p14:nvContentPartPr>
              <p14:xfrm>
                <a:off x="7429247" y="204067"/>
                <a:ext cx="181080" cy="16812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EF21B515-6CDB-4C72-8EEC-7E03F5B71EE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20607" y="195427"/>
                  <a:ext cx="1987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305C8D26-F927-4F8F-8A67-D30823DD011C}"/>
                    </a:ext>
                  </a:extLst>
                </p14:cNvPr>
                <p14:cNvContentPartPr/>
                <p14:nvPr/>
              </p14:nvContentPartPr>
              <p14:xfrm>
                <a:off x="7703207" y="262747"/>
                <a:ext cx="48240" cy="1159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305C8D26-F927-4F8F-8A67-D30823DD011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94567" y="254107"/>
                  <a:ext cx="65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28C1D90B-D75E-4E18-8647-AFA4DF1BED03}"/>
                    </a:ext>
                  </a:extLst>
                </p14:cNvPr>
                <p14:cNvContentPartPr/>
                <p14:nvPr/>
              </p14:nvContentPartPr>
              <p14:xfrm>
                <a:off x="7680527" y="219907"/>
                <a:ext cx="68040" cy="5724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28C1D90B-D75E-4E18-8647-AFA4DF1BED0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71887" y="210907"/>
                  <a:ext cx="85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D3ED6053-E2BA-4A34-B60E-383149753C97}"/>
                    </a:ext>
                  </a:extLst>
                </p14:cNvPr>
                <p14:cNvContentPartPr/>
                <p14:nvPr/>
              </p14:nvContentPartPr>
              <p14:xfrm>
                <a:off x="7891847" y="312427"/>
                <a:ext cx="128880" cy="183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D3ED6053-E2BA-4A34-B60E-383149753C9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883207" y="303427"/>
                  <a:ext cx="146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EF70AC26-CFBF-4810-BC89-4C3BB917553E}"/>
                    </a:ext>
                  </a:extLst>
                </p14:cNvPr>
                <p14:cNvContentPartPr/>
                <p14:nvPr/>
              </p14:nvContentPartPr>
              <p14:xfrm>
                <a:off x="8109647" y="225667"/>
                <a:ext cx="43200" cy="14112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EF70AC26-CFBF-4810-BC89-4C3BB917553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00647" y="217027"/>
                  <a:ext cx="60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C3CE90AB-D887-4D71-8D4B-251157E10ECD}"/>
                    </a:ext>
                  </a:extLst>
                </p14:cNvPr>
                <p14:cNvContentPartPr/>
                <p14:nvPr/>
              </p14:nvContentPartPr>
              <p14:xfrm>
                <a:off x="8185247" y="207307"/>
                <a:ext cx="237600" cy="18036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C3CE90AB-D887-4D71-8D4B-251157E10EC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76607" y="198307"/>
                  <a:ext cx="255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48E5C52D-D858-4613-88CB-A85FD75EA6C3}"/>
                    </a:ext>
                  </a:extLst>
                </p14:cNvPr>
                <p14:cNvContentPartPr/>
                <p14:nvPr/>
              </p14:nvContentPartPr>
              <p14:xfrm>
                <a:off x="8437247" y="240427"/>
                <a:ext cx="125280" cy="14148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48E5C52D-D858-4613-88CB-A85FD75EA6C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28607" y="231427"/>
                  <a:ext cx="142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AC872F77-2AD4-46B2-AF28-FF67DE73BBA0}"/>
                    </a:ext>
                  </a:extLst>
                </p14:cNvPr>
                <p14:cNvContentPartPr/>
                <p14:nvPr/>
              </p14:nvContentPartPr>
              <p14:xfrm>
                <a:off x="8718767" y="216667"/>
                <a:ext cx="195840" cy="1605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AC872F77-2AD4-46B2-AF28-FF67DE73BBA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710127" y="208027"/>
                  <a:ext cx="213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743A07AD-C9B8-4AA8-81FD-6CED4F270165}"/>
                    </a:ext>
                  </a:extLst>
                </p14:cNvPr>
                <p14:cNvContentPartPr/>
                <p14:nvPr/>
              </p14:nvContentPartPr>
              <p14:xfrm>
                <a:off x="9068687" y="182107"/>
                <a:ext cx="157680" cy="13428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743A07AD-C9B8-4AA8-81FD-6CED4F27016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060047" y="173107"/>
                  <a:ext cx="17532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DB761F61-F885-4E5A-8AC9-4F13F681CF53}"/>
              </a:ext>
            </a:extLst>
          </p:cNvPr>
          <p:cNvGrpSpPr/>
          <p:nvPr/>
        </p:nvGrpSpPr>
        <p:grpSpPr>
          <a:xfrm>
            <a:off x="9474047" y="132067"/>
            <a:ext cx="1326960" cy="251280"/>
            <a:chOff x="9474047" y="132067"/>
            <a:chExt cx="132696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3133C4A5-7734-42C8-A350-CE60F09F533A}"/>
                    </a:ext>
                  </a:extLst>
                </p14:cNvPr>
                <p14:cNvContentPartPr/>
                <p14:nvPr/>
              </p14:nvContentPartPr>
              <p14:xfrm>
                <a:off x="9474047" y="250867"/>
                <a:ext cx="225360" cy="1368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3133C4A5-7734-42C8-A350-CE60F09F533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465407" y="242227"/>
                  <a:ext cx="2430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0248CD08-3FB9-437F-9F86-DA7987B7A533}"/>
                    </a:ext>
                  </a:extLst>
                </p14:cNvPr>
                <p14:cNvContentPartPr/>
                <p14:nvPr/>
              </p14:nvContentPartPr>
              <p14:xfrm>
                <a:off x="9510047" y="314227"/>
                <a:ext cx="212760" cy="1188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0248CD08-3FB9-437F-9F86-DA7987B7A53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501047" y="305227"/>
                  <a:ext cx="2304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FF5B682A-8F88-4812-9806-DD133C761C99}"/>
                    </a:ext>
                  </a:extLst>
                </p14:cNvPr>
                <p14:cNvContentPartPr/>
                <p14:nvPr/>
              </p14:nvContentPartPr>
              <p14:xfrm>
                <a:off x="9735767" y="147187"/>
                <a:ext cx="230760" cy="23616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FF5B682A-8F88-4812-9806-DD133C761C9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726767" y="138547"/>
                  <a:ext cx="2484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86D95208-CC08-4D5B-8EEC-AF29269688D9}"/>
                    </a:ext>
                  </a:extLst>
                </p14:cNvPr>
                <p14:cNvContentPartPr/>
                <p14:nvPr/>
              </p14:nvContentPartPr>
              <p14:xfrm>
                <a:off x="10115567" y="132067"/>
                <a:ext cx="213480" cy="24948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86D95208-CC08-4D5B-8EEC-AF29269688D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106927" y="123427"/>
                  <a:ext cx="231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228A2F58-F6D7-49E3-A5AF-D98DE4697464}"/>
                    </a:ext>
                  </a:extLst>
                </p14:cNvPr>
                <p14:cNvContentPartPr/>
                <p14:nvPr/>
              </p14:nvContentPartPr>
              <p14:xfrm>
                <a:off x="10395287" y="189307"/>
                <a:ext cx="279000" cy="16668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228A2F58-F6D7-49E3-A5AF-D98DE469746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386647" y="180307"/>
                  <a:ext cx="296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829CC70A-EA87-48EF-AD24-10C8851E7C07}"/>
                    </a:ext>
                  </a:extLst>
                </p14:cNvPr>
                <p14:cNvContentPartPr/>
                <p14:nvPr/>
              </p14:nvContentPartPr>
              <p14:xfrm>
                <a:off x="10744487" y="250867"/>
                <a:ext cx="56520" cy="11556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829CC70A-EA87-48EF-AD24-10C8851E7C0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735487" y="242227"/>
                  <a:ext cx="74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B75FA5B6-E8FE-4BEA-A884-55C59B0D6F1A}"/>
                    </a:ext>
                  </a:extLst>
                </p14:cNvPr>
                <p14:cNvContentPartPr/>
                <p14:nvPr/>
              </p14:nvContentPartPr>
              <p14:xfrm>
                <a:off x="10721447" y="191107"/>
                <a:ext cx="66960" cy="7092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B75FA5B6-E8FE-4BEA-A884-55C59B0D6F1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712447" y="182467"/>
                  <a:ext cx="8460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85B558D6-5C4F-4152-873F-EA6FF0A349AF}"/>
              </a:ext>
            </a:extLst>
          </p:cNvPr>
          <p:cNvGrpSpPr/>
          <p:nvPr/>
        </p:nvGrpSpPr>
        <p:grpSpPr>
          <a:xfrm>
            <a:off x="11004047" y="101827"/>
            <a:ext cx="873360" cy="287280"/>
            <a:chOff x="11004047" y="101827"/>
            <a:chExt cx="87336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FB84D5AC-EFB3-4F84-B4D0-8FED6B2F478C}"/>
                    </a:ext>
                  </a:extLst>
                </p14:cNvPr>
                <p14:cNvContentPartPr/>
                <p14:nvPr/>
              </p14:nvContentPartPr>
              <p14:xfrm>
                <a:off x="11004047" y="195427"/>
                <a:ext cx="267480" cy="19368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FB84D5AC-EFB3-4F84-B4D0-8FED6B2F478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995407" y="186427"/>
                  <a:ext cx="2851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E81133CD-C6FF-448C-A650-31E35894796E}"/>
                    </a:ext>
                  </a:extLst>
                </p14:cNvPr>
                <p14:cNvContentPartPr/>
                <p14:nvPr/>
              </p14:nvContentPartPr>
              <p14:xfrm>
                <a:off x="11414087" y="101827"/>
                <a:ext cx="60120" cy="22032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E81133CD-C6FF-448C-A650-31E35894796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405087" y="92827"/>
                  <a:ext cx="777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C5A8148C-5134-4BE6-B0BC-84713372A7EF}"/>
                    </a:ext>
                  </a:extLst>
                </p14:cNvPr>
                <p14:cNvContentPartPr/>
                <p14:nvPr/>
              </p14:nvContentPartPr>
              <p14:xfrm>
                <a:off x="11521727" y="136747"/>
                <a:ext cx="156240" cy="16920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C5A8148C-5134-4BE6-B0BC-84713372A7E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513087" y="127747"/>
                  <a:ext cx="173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433296CA-1290-40E4-B094-6739D44DD5C2}"/>
                    </a:ext>
                  </a:extLst>
                </p14:cNvPr>
                <p14:cNvContentPartPr/>
                <p14:nvPr/>
              </p14:nvContentPartPr>
              <p14:xfrm>
                <a:off x="11702087" y="148267"/>
                <a:ext cx="175320" cy="16200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433296CA-1290-40E4-B094-6739D44DD5C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693447" y="139267"/>
                  <a:ext cx="19296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7385AEDA-8DE1-44C2-A6EE-EE7D69B0C06B}"/>
              </a:ext>
            </a:extLst>
          </p:cNvPr>
          <p:cNvGrpSpPr/>
          <p:nvPr/>
        </p:nvGrpSpPr>
        <p:grpSpPr>
          <a:xfrm>
            <a:off x="10205207" y="792667"/>
            <a:ext cx="880560" cy="223200"/>
            <a:chOff x="10205207" y="792667"/>
            <a:chExt cx="88056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D824677A-9453-4C55-B318-25278EA03FC1}"/>
                    </a:ext>
                  </a:extLst>
                </p14:cNvPr>
                <p14:cNvContentPartPr/>
                <p14:nvPr/>
              </p14:nvContentPartPr>
              <p14:xfrm>
                <a:off x="10205207" y="792667"/>
                <a:ext cx="227880" cy="19800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D824677A-9453-4C55-B318-25278EA03FC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196207" y="783667"/>
                  <a:ext cx="2455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3786760E-0BFF-494D-AF6B-B78E0962B8FF}"/>
                    </a:ext>
                  </a:extLst>
                </p14:cNvPr>
                <p14:cNvContentPartPr/>
                <p14:nvPr/>
              </p14:nvContentPartPr>
              <p14:xfrm>
                <a:off x="10540727" y="865027"/>
                <a:ext cx="58680" cy="14400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3786760E-0BFF-494D-AF6B-B78E0962B8F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532087" y="856387"/>
                  <a:ext cx="76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8300A184-3744-431C-B143-79296AEFA391}"/>
                    </a:ext>
                  </a:extLst>
                </p14:cNvPr>
                <p14:cNvContentPartPr/>
                <p14:nvPr/>
              </p14:nvContentPartPr>
              <p14:xfrm>
                <a:off x="10516607" y="816427"/>
                <a:ext cx="65520" cy="637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8300A184-3744-431C-B143-79296AEFA39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507967" y="807427"/>
                  <a:ext cx="831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6F500E4C-8584-4746-BF9A-B126C675DB6A}"/>
                    </a:ext>
                  </a:extLst>
                </p14:cNvPr>
                <p14:cNvContentPartPr/>
                <p14:nvPr/>
              </p14:nvContentPartPr>
              <p14:xfrm>
                <a:off x="10776527" y="812827"/>
                <a:ext cx="309240" cy="20304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6F500E4C-8584-4746-BF9A-B126C675DB6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767887" y="804187"/>
                  <a:ext cx="32688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3FFA61D2-D7A4-470A-AC03-71DDB80D95AB}"/>
              </a:ext>
            </a:extLst>
          </p:cNvPr>
          <p:cNvGrpSpPr/>
          <p:nvPr/>
        </p:nvGrpSpPr>
        <p:grpSpPr>
          <a:xfrm>
            <a:off x="11292047" y="743707"/>
            <a:ext cx="712440" cy="222120"/>
            <a:chOff x="11292047" y="743707"/>
            <a:chExt cx="712440" cy="2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4BE36103-B0D4-42B6-BD63-01C85CF3E3CA}"/>
                    </a:ext>
                  </a:extLst>
                </p14:cNvPr>
                <p14:cNvContentPartPr/>
                <p14:nvPr/>
              </p14:nvContentPartPr>
              <p14:xfrm>
                <a:off x="11292047" y="750907"/>
                <a:ext cx="173160" cy="17424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4BE36103-B0D4-42B6-BD63-01C85CF3E3C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283407" y="741907"/>
                  <a:ext cx="1908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67E31310-BDEF-4526-93FE-6F507AD19609}"/>
                    </a:ext>
                  </a:extLst>
                </p14:cNvPr>
                <p14:cNvContentPartPr/>
                <p14:nvPr/>
              </p14:nvContentPartPr>
              <p14:xfrm>
                <a:off x="11530007" y="743707"/>
                <a:ext cx="220320" cy="17640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67E31310-BDEF-4526-93FE-6F507AD1960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521007" y="735067"/>
                  <a:ext cx="2379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5DC0414C-75AC-424D-BADA-53B20C037187}"/>
                    </a:ext>
                  </a:extLst>
                </p14:cNvPr>
                <p14:cNvContentPartPr/>
                <p14:nvPr/>
              </p14:nvContentPartPr>
              <p14:xfrm>
                <a:off x="11841047" y="810667"/>
                <a:ext cx="163440" cy="15516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5DC0414C-75AC-424D-BADA-53B20C03718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832047" y="802027"/>
                  <a:ext cx="18108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6665A151-E5D2-42B6-81D7-5CE28E50A838}"/>
              </a:ext>
            </a:extLst>
          </p:cNvPr>
          <p:cNvGrpSpPr/>
          <p:nvPr/>
        </p:nvGrpSpPr>
        <p:grpSpPr>
          <a:xfrm>
            <a:off x="6075647" y="1537867"/>
            <a:ext cx="419040" cy="296280"/>
            <a:chOff x="6075647" y="1537867"/>
            <a:chExt cx="4190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37C54570-C8B9-4A27-949D-3947BB64D792}"/>
                    </a:ext>
                  </a:extLst>
                </p14:cNvPr>
                <p14:cNvContentPartPr/>
                <p14:nvPr/>
              </p14:nvContentPartPr>
              <p14:xfrm>
                <a:off x="6075647" y="1607347"/>
                <a:ext cx="184680" cy="972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37C54570-C8B9-4A27-949D-3947BB64D79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066647" y="1598347"/>
                  <a:ext cx="2023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68A56922-AF54-4FFF-BAA0-B4A38F7A66DC}"/>
                    </a:ext>
                  </a:extLst>
                </p14:cNvPr>
                <p14:cNvContentPartPr/>
                <p14:nvPr/>
              </p14:nvContentPartPr>
              <p14:xfrm>
                <a:off x="6112367" y="1678267"/>
                <a:ext cx="178920" cy="1440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68A56922-AF54-4FFF-BAA0-B4A38F7A66D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103727" y="1669267"/>
                  <a:ext cx="1965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A2CB3308-CE59-403D-8E67-E8EAAEF182BA}"/>
                    </a:ext>
                  </a:extLst>
                </p14:cNvPr>
                <p14:cNvContentPartPr/>
                <p14:nvPr/>
              </p14:nvContentPartPr>
              <p14:xfrm>
                <a:off x="6298487" y="1537867"/>
                <a:ext cx="196200" cy="29628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A2CB3308-CE59-403D-8E67-E8EAAEF182B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89487" y="1528867"/>
                  <a:ext cx="213840" cy="31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6" name="Entrada de lápiz 95">
                <a:extLst>
                  <a:ext uri="{FF2B5EF4-FFF2-40B4-BE49-F238E27FC236}">
                    <a16:creationId xmlns:a16="http://schemas.microsoft.com/office/drawing/2014/main" id="{B6875F7D-FAFC-4794-8D03-4904671C6152}"/>
                  </a:ext>
                </a:extLst>
              </p14:cNvPr>
              <p14:cNvContentPartPr/>
              <p14:nvPr/>
            </p14:nvContentPartPr>
            <p14:xfrm>
              <a:off x="6685127" y="1543267"/>
              <a:ext cx="51840" cy="179640"/>
            </p14:xfrm>
          </p:contentPart>
        </mc:Choice>
        <mc:Fallback xmlns="">
          <p:pic>
            <p:nvPicPr>
              <p:cNvPr id="96" name="Entrada de lápiz 95">
                <a:extLst>
                  <a:ext uri="{FF2B5EF4-FFF2-40B4-BE49-F238E27FC236}">
                    <a16:creationId xmlns:a16="http://schemas.microsoft.com/office/drawing/2014/main" id="{B6875F7D-FAFC-4794-8D03-4904671C615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676487" y="1534627"/>
                <a:ext cx="694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7" name="Entrada de lápiz 96">
                <a:extLst>
                  <a:ext uri="{FF2B5EF4-FFF2-40B4-BE49-F238E27FC236}">
                    <a16:creationId xmlns:a16="http://schemas.microsoft.com/office/drawing/2014/main" id="{F495AD3B-069E-477F-BCC1-23C65B1E578C}"/>
                  </a:ext>
                </a:extLst>
              </p14:cNvPr>
              <p14:cNvContentPartPr/>
              <p14:nvPr/>
            </p14:nvContentPartPr>
            <p14:xfrm>
              <a:off x="6810407" y="1572787"/>
              <a:ext cx="174240" cy="137520"/>
            </p14:xfrm>
          </p:contentPart>
        </mc:Choice>
        <mc:Fallback xmlns="">
          <p:pic>
            <p:nvPicPr>
              <p:cNvPr id="97" name="Entrada de lápiz 96">
                <a:extLst>
                  <a:ext uri="{FF2B5EF4-FFF2-40B4-BE49-F238E27FC236}">
                    <a16:creationId xmlns:a16="http://schemas.microsoft.com/office/drawing/2014/main" id="{F495AD3B-069E-477F-BCC1-23C65B1E578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801407" y="1563787"/>
                <a:ext cx="19188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8" name="Entrada de lápiz 97">
                <a:extLst>
                  <a:ext uri="{FF2B5EF4-FFF2-40B4-BE49-F238E27FC236}">
                    <a16:creationId xmlns:a16="http://schemas.microsoft.com/office/drawing/2014/main" id="{5D34F800-6B4B-4E9D-A210-1BCB5F37AEFA}"/>
                  </a:ext>
                </a:extLst>
              </p14:cNvPr>
              <p14:cNvContentPartPr/>
              <p14:nvPr/>
            </p14:nvContentPartPr>
            <p14:xfrm>
              <a:off x="7064927" y="1575667"/>
              <a:ext cx="111240" cy="129960"/>
            </p14:xfrm>
          </p:contentPart>
        </mc:Choice>
        <mc:Fallback xmlns="">
          <p:pic>
            <p:nvPicPr>
              <p:cNvPr id="98" name="Entrada de lápiz 97">
                <a:extLst>
                  <a:ext uri="{FF2B5EF4-FFF2-40B4-BE49-F238E27FC236}">
                    <a16:creationId xmlns:a16="http://schemas.microsoft.com/office/drawing/2014/main" id="{5D34F800-6B4B-4E9D-A210-1BCB5F37AEF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055927" y="1567027"/>
                <a:ext cx="12888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9" name="Entrada de lápiz 98">
                <a:extLst>
                  <a:ext uri="{FF2B5EF4-FFF2-40B4-BE49-F238E27FC236}">
                    <a16:creationId xmlns:a16="http://schemas.microsoft.com/office/drawing/2014/main" id="{4B0488F7-C922-4E2E-B7C5-12BFF7D083B0}"/>
                  </a:ext>
                </a:extLst>
              </p14:cNvPr>
              <p14:cNvContentPartPr/>
              <p14:nvPr/>
            </p14:nvContentPartPr>
            <p14:xfrm>
              <a:off x="7210367" y="1651267"/>
              <a:ext cx="216360" cy="23400"/>
            </p14:xfrm>
          </p:contentPart>
        </mc:Choice>
        <mc:Fallback xmlns="">
          <p:pic>
            <p:nvPicPr>
              <p:cNvPr id="99" name="Entrada de lápiz 98">
                <a:extLst>
                  <a:ext uri="{FF2B5EF4-FFF2-40B4-BE49-F238E27FC236}">
                    <a16:creationId xmlns:a16="http://schemas.microsoft.com/office/drawing/2014/main" id="{4B0488F7-C922-4E2E-B7C5-12BFF7D083B0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201727" y="1642627"/>
                <a:ext cx="234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0" name="Entrada de lápiz 99">
                <a:extLst>
                  <a:ext uri="{FF2B5EF4-FFF2-40B4-BE49-F238E27FC236}">
                    <a16:creationId xmlns:a16="http://schemas.microsoft.com/office/drawing/2014/main" id="{A5549409-FD19-49FA-B089-0BBE444C7D28}"/>
                  </a:ext>
                </a:extLst>
              </p14:cNvPr>
              <p14:cNvContentPartPr/>
              <p14:nvPr/>
            </p14:nvContentPartPr>
            <p14:xfrm>
              <a:off x="7510607" y="1471267"/>
              <a:ext cx="130680" cy="182520"/>
            </p14:xfrm>
          </p:contentPart>
        </mc:Choice>
        <mc:Fallback xmlns="">
          <p:pic>
            <p:nvPicPr>
              <p:cNvPr id="100" name="Entrada de lápiz 99">
                <a:extLst>
                  <a:ext uri="{FF2B5EF4-FFF2-40B4-BE49-F238E27FC236}">
                    <a16:creationId xmlns:a16="http://schemas.microsoft.com/office/drawing/2014/main" id="{A5549409-FD19-49FA-B089-0BBE444C7D2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501607" y="1462267"/>
                <a:ext cx="14832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1" name="Entrada de lápiz 100">
                <a:extLst>
                  <a:ext uri="{FF2B5EF4-FFF2-40B4-BE49-F238E27FC236}">
                    <a16:creationId xmlns:a16="http://schemas.microsoft.com/office/drawing/2014/main" id="{6953C0B7-8C80-4FA7-90F3-C220A91749C7}"/>
                  </a:ext>
                </a:extLst>
              </p14:cNvPr>
              <p14:cNvContentPartPr/>
              <p14:nvPr/>
            </p14:nvContentPartPr>
            <p14:xfrm>
              <a:off x="7741727" y="1559107"/>
              <a:ext cx="23040" cy="104760"/>
            </p14:xfrm>
          </p:contentPart>
        </mc:Choice>
        <mc:Fallback xmlns="">
          <p:pic>
            <p:nvPicPr>
              <p:cNvPr id="101" name="Entrada de lápiz 100">
                <a:extLst>
                  <a:ext uri="{FF2B5EF4-FFF2-40B4-BE49-F238E27FC236}">
                    <a16:creationId xmlns:a16="http://schemas.microsoft.com/office/drawing/2014/main" id="{6953C0B7-8C80-4FA7-90F3-C220A91749C7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732727" y="1550107"/>
                <a:ext cx="406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2" name="Entrada de lápiz 101">
                <a:extLst>
                  <a:ext uri="{FF2B5EF4-FFF2-40B4-BE49-F238E27FC236}">
                    <a16:creationId xmlns:a16="http://schemas.microsoft.com/office/drawing/2014/main" id="{917F2828-7D92-4029-8D61-A38EE1EFCB60}"/>
                  </a:ext>
                </a:extLst>
              </p14:cNvPr>
              <p14:cNvContentPartPr/>
              <p14:nvPr/>
            </p14:nvContentPartPr>
            <p14:xfrm>
              <a:off x="7683767" y="1479187"/>
              <a:ext cx="82440" cy="97200"/>
            </p14:xfrm>
          </p:contentPart>
        </mc:Choice>
        <mc:Fallback xmlns="">
          <p:pic>
            <p:nvPicPr>
              <p:cNvPr id="102" name="Entrada de lápiz 101">
                <a:extLst>
                  <a:ext uri="{FF2B5EF4-FFF2-40B4-BE49-F238E27FC236}">
                    <a16:creationId xmlns:a16="http://schemas.microsoft.com/office/drawing/2014/main" id="{917F2828-7D92-4029-8D61-A38EE1EFCB6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674767" y="1470187"/>
                <a:ext cx="10008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3" name="Entrada de lápiz 102">
                <a:extLst>
                  <a:ext uri="{FF2B5EF4-FFF2-40B4-BE49-F238E27FC236}">
                    <a16:creationId xmlns:a16="http://schemas.microsoft.com/office/drawing/2014/main" id="{9AA16903-0EC7-4C23-8B44-E08A25BB0FAB}"/>
                  </a:ext>
                </a:extLst>
              </p14:cNvPr>
              <p14:cNvContentPartPr/>
              <p14:nvPr/>
            </p14:nvContentPartPr>
            <p14:xfrm>
              <a:off x="7879967" y="1522027"/>
              <a:ext cx="273600" cy="202680"/>
            </p14:xfrm>
          </p:contentPart>
        </mc:Choice>
        <mc:Fallback xmlns="">
          <p:pic>
            <p:nvPicPr>
              <p:cNvPr id="103" name="Entrada de lápiz 102">
                <a:extLst>
                  <a:ext uri="{FF2B5EF4-FFF2-40B4-BE49-F238E27FC236}">
                    <a16:creationId xmlns:a16="http://schemas.microsoft.com/office/drawing/2014/main" id="{9AA16903-0EC7-4C23-8B44-E08A25BB0FAB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871327" y="1513387"/>
                <a:ext cx="2912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4" name="Entrada de lápiz 103">
                <a:extLst>
                  <a:ext uri="{FF2B5EF4-FFF2-40B4-BE49-F238E27FC236}">
                    <a16:creationId xmlns:a16="http://schemas.microsoft.com/office/drawing/2014/main" id="{53CA4F23-717F-4734-B91D-1A4DC972D8A2}"/>
                  </a:ext>
                </a:extLst>
              </p14:cNvPr>
              <p14:cNvContentPartPr/>
              <p14:nvPr/>
            </p14:nvContentPartPr>
            <p14:xfrm>
              <a:off x="8228087" y="1534627"/>
              <a:ext cx="226080" cy="186120"/>
            </p14:xfrm>
          </p:contentPart>
        </mc:Choice>
        <mc:Fallback xmlns="">
          <p:pic>
            <p:nvPicPr>
              <p:cNvPr id="104" name="Entrada de lápiz 103">
                <a:extLst>
                  <a:ext uri="{FF2B5EF4-FFF2-40B4-BE49-F238E27FC236}">
                    <a16:creationId xmlns:a16="http://schemas.microsoft.com/office/drawing/2014/main" id="{53CA4F23-717F-4734-B91D-1A4DC972D8A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219447" y="1525627"/>
                <a:ext cx="24372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05" name="Entrada de lápiz 104">
                <a:extLst>
                  <a:ext uri="{FF2B5EF4-FFF2-40B4-BE49-F238E27FC236}">
                    <a16:creationId xmlns:a16="http://schemas.microsoft.com/office/drawing/2014/main" id="{83FBB537-F93B-487C-90D4-587A3ED178A8}"/>
                  </a:ext>
                </a:extLst>
              </p14:cNvPr>
              <p14:cNvContentPartPr/>
              <p14:nvPr/>
            </p14:nvContentPartPr>
            <p14:xfrm>
              <a:off x="8258687" y="1596187"/>
              <a:ext cx="192960" cy="138960"/>
            </p14:xfrm>
          </p:contentPart>
        </mc:Choice>
        <mc:Fallback xmlns="">
          <p:pic>
            <p:nvPicPr>
              <p:cNvPr id="105" name="Entrada de lápiz 104">
                <a:extLst>
                  <a:ext uri="{FF2B5EF4-FFF2-40B4-BE49-F238E27FC236}">
                    <a16:creationId xmlns:a16="http://schemas.microsoft.com/office/drawing/2014/main" id="{83FBB537-F93B-487C-90D4-587A3ED178A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249687" y="1587187"/>
                <a:ext cx="2106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6" name="Entrada de lápiz 105">
                <a:extLst>
                  <a:ext uri="{FF2B5EF4-FFF2-40B4-BE49-F238E27FC236}">
                    <a16:creationId xmlns:a16="http://schemas.microsoft.com/office/drawing/2014/main" id="{F785F4A9-11C2-4487-93DA-A088E15CFD3D}"/>
                  </a:ext>
                </a:extLst>
              </p14:cNvPr>
              <p14:cNvContentPartPr/>
              <p14:nvPr/>
            </p14:nvContentPartPr>
            <p14:xfrm>
              <a:off x="8743247" y="1620667"/>
              <a:ext cx="201960" cy="22680"/>
            </p14:xfrm>
          </p:contentPart>
        </mc:Choice>
        <mc:Fallback xmlns="">
          <p:pic>
            <p:nvPicPr>
              <p:cNvPr id="106" name="Entrada de lápiz 105">
                <a:extLst>
                  <a:ext uri="{FF2B5EF4-FFF2-40B4-BE49-F238E27FC236}">
                    <a16:creationId xmlns:a16="http://schemas.microsoft.com/office/drawing/2014/main" id="{F785F4A9-11C2-4487-93DA-A088E15CFD3D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734247" y="1612027"/>
                <a:ext cx="2196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7" name="Entrada de lápiz 106">
                <a:extLst>
                  <a:ext uri="{FF2B5EF4-FFF2-40B4-BE49-F238E27FC236}">
                    <a16:creationId xmlns:a16="http://schemas.microsoft.com/office/drawing/2014/main" id="{1274A861-EF50-4D11-BE00-47095739A169}"/>
                  </a:ext>
                </a:extLst>
              </p14:cNvPr>
              <p14:cNvContentPartPr/>
              <p14:nvPr/>
            </p14:nvContentPartPr>
            <p14:xfrm>
              <a:off x="8764487" y="1695187"/>
              <a:ext cx="179640" cy="14040"/>
            </p14:xfrm>
          </p:contentPart>
        </mc:Choice>
        <mc:Fallback xmlns="">
          <p:pic>
            <p:nvPicPr>
              <p:cNvPr id="107" name="Entrada de lápiz 106">
                <a:extLst>
                  <a:ext uri="{FF2B5EF4-FFF2-40B4-BE49-F238E27FC236}">
                    <a16:creationId xmlns:a16="http://schemas.microsoft.com/office/drawing/2014/main" id="{1274A861-EF50-4D11-BE00-47095739A169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55847" y="1686187"/>
                <a:ext cx="1972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8" name="Entrada de lápiz 107">
                <a:extLst>
                  <a:ext uri="{FF2B5EF4-FFF2-40B4-BE49-F238E27FC236}">
                    <a16:creationId xmlns:a16="http://schemas.microsoft.com/office/drawing/2014/main" id="{7FD937E5-2348-462A-82EC-6026D7766AFA}"/>
                  </a:ext>
                </a:extLst>
              </p14:cNvPr>
              <p14:cNvContentPartPr/>
              <p14:nvPr/>
            </p14:nvContentPartPr>
            <p14:xfrm>
              <a:off x="8955647" y="1556947"/>
              <a:ext cx="196920" cy="225720"/>
            </p14:xfrm>
          </p:contentPart>
        </mc:Choice>
        <mc:Fallback xmlns="">
          <p:pic>
            <p:nvPicPr>
              <p:cNvPr id="108" name="Entrada de lápiz 107">
                <a:extLst>
                  <a:ext uri="{FF2B5EF4-FFF2-40B4-BE49-F238E27FC236}">
                    <a16:creationId xmlns:a16="http://schemas.microsoft.com/office/drawing/2014/main" id="{7FD937E5-2348-462A-82EC-6026D7766AF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946647" y="1548307"/>
                <a:ext cx="214560" cy="24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upo 122">
            <a:extLst>
              <a:ext uri="{FF2B5EF4-FFF2-40B4-BE49-F238E27FC236}">
                <a16:creationId xmlns:a16="http://schemas.microsoft.com/office/drawing/2014/main" id="{31163193-A919-49F2-A324-CBC3EFB6E912}"/>
              </a:ext>
            </a:extLst>
          </p:cNvPr>
          <p:cNvGrpSpPr/>
          <p:nvPr/>
        </p:nvGrpSpPr>
        <p:grpSpPr>
          <a:xfrm>
            <a:off x="9504647" y="1487827"/>
            <a:ext cx="1143000" cy="268200"/>
            <a:chOff x="9504647" y="1487827"/>
            <a:chExt cx="114300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D19A80EA-3752-408E-8447-EBC8CC4778A5}"/>
                    </a:ext>
                  </a:extLst>
                </p14:cNvPr>
                <p14:cNvContentPartPr/>
                <p14:nvPr/>
              </p14:nvContentPartPr>
              <p14:xfrm>
                <a:off x="9504647" y="1510507"/>
                <a:ext cx="74880" cy="20232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D19A80EA-3752-408E-8447-EBC8CC4778A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496007" y="1501507"/>
                  <a:ext cx="92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ED467F0B-C5AE-424E-9B6A-62ABB9311190}"/>
                    </a:ext>
                  </a:extLst>
                </p14:cNvPr>
                <p14:cNvContentPartPr/>
                <p14:nvPr/>
              </p14:nvContentPartPr>
              <p14:xfrm>
                <a:off x="9637847" y="1560187"/>
                <a:ext cx="111240" cy="12024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ED467F0B-C5AE-424E-9B6A-62ABB931119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629207" y="1551187"/>
                  <a:ext cx="1288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4FAE4955-E279-467C-BC43-6E8B73E85A45}"/>
                    </a:ext>
                  </a:extLst>
                </p14:cNvPr>
                <p14:cNvContentPartPr/>
                <p14:nvPr/>
              </p14:nvContentPartPr>
              <p14:xfrm>
                <a:off x="9801647" y="1548667"/>
                <a:ext cx="113040" cy="12708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4FAE4955-E279-467C-BC43-6E8B73E85A4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793007" y="1540027"/>
                  <a:ext cx="130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71B39419-78BF-430B-A382-9470F6EC546F}"/>
                    </a:ext>
                  </a:extLst>
                </p14:cNvPr>
                <p14:cNvContentPartPr/>
                <p14:nvPr/>
              </p14:nvContentPartPr>
              <p14:xfrm>
                <a:off x="10074167" y="1634707"/>
                <a:ext cx="18000" cy="576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71B39419-78BF-430B-A382-9470F6EC546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065527" y="1626067"/>
                  <a:ext cx="356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B79458BD-EFB7-4179-85B0-ADCFCCD82DCB}"/>
                    </a:ext>
                  </a:extLst>
                </p14:cNvPr>
                <p14:cNvContentPartPr/>
                <p14:nvPr/>
              </p14:nvContentPartPr>
              <p14:xfrm>
                <a:off x="10002887" y="1487827"/>
                <a:ext cx="245160" cy="26820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B79458BD-EFB7-4179-85B0-ADCFCCD82DC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993887" y="1478827"/>
                  <a:ext cx="2628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0A44CF27-7D33-4A6E-BC19-8D18C8D81307}"/>
                    </a:ext>
                  </a:extLst>
                </p14:cNvPr>
                <p14:cNvContentPartPr/>
                <p14:nvPr/>
              </p14:nvContentPartPr>
              <p14:xfrm>
                <a:off x="10332287" y="1502587"/>
                <a:ext cx="203760" cy="21168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0A44CF27-7D33-4A6E-BC19-8D18C8D8130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23647" y="1493587"/>
                  <a:ext cx="2214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CB636924-0369-43F4-B915-68502D746BE2}"/>
                    </a:ext>
                  </a:extLst>
                </p14:cNvPr>
                <p14:cNvContentPartPr/>
                <p14:nvPr/>
              </p14:nvContentPartPr>
              <p14:xfrm>
                <a:off x="10587527" y="1609147"/>
                <a:ext cx="49680" cy="12888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CB636924-0369-43F4-B915-68502D746BE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578887" y="1600147"/>
                  <a:ext cx="673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C6CC3F2C-C8A1-49C9-900B-995B2C7F98F8}"/>
                    </a:ext>
                  </a:extLst>
                </p14:cNvPr>
                <p14:cNvContentPartPr/>
                <p14:nvPr/>
              </p14:nvContentPartPr>
              <p14:xfrm>
                <a:off x="10574207" y="1547227"/>
                <a:ext cx="73440" cy="6840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C6CC3F2C-C8A1-49C9-900B-995B2C7F98F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565207" y="1538227"/>
                  <a:ext cx="9108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upo 131">
            <a:extLst>
              <a:ext uri="{FF2B5EF4-FFF2-40B4-BE49-F238E27FC236}">
                <a16:creationId xmlns:a16="http://schemas.microsoft.com/office/drawing/2014/main" id="{6A12C319-8E20-43D0-ACB5-83E5B4BC9986}"/>
              </a:ext>
            </a:extLst>
          </p:cNvPr>
          <p:cNvGrpSpPr/>
          <p:nvPr/>
        </p:nvGrpSpPr>
        <p:grpSpPr>
          <a:xfrm>
            <a:off x="10352087" y="2090827"/>
            <a:ext cx="501120" cy="261000"/>
            <a:chOff x="10352087" y="2090827"/>
            <a:chExt cx="50112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9554D542-0F43-4232-971D-229F336ADF43}"/>
                    </a:ext>
                  </a:extLst>
                </p14:cNvPr>
                <p14:cNvContentPartPr/>
                <p14:nvPr/>
              </p14:nvContentPartPr>
              <p14:xfrm>
                <a:off x="10352087" y="2090827"/>
                <a:ext cx="270720" cy="26100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9554D542-0F43-4232-971D-229F336ADF4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343087" y="2081827"/>
                  <a:ext cx="2883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762AF261-4259-471D-8A39-D1AD6C0ED4BC}"/>
                    </a:ext>
                  </a:extLst>
                </p14:cNvPr>
                <p14:cNvContentPartPr/>
                <p14:nvPr/>
              </p14:nvContentPartPr>
              <p14:xfrm>
                <a:off x="10722887" y="2207107"/>
                <a:ext cx="83880" cy="13464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762AF261-4259-471D-8A39-D1AD6C0ED4B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713887" y="2198467"/>
                  <a:ext cx="101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F1B4B1FE-8322-4372-9F99-0A9B623715F8}"/>
                    </a:ext>
                  </a:extLst>
                </p14:cNvPr>
                <p14:cNvContentPartPr/>
                <p14:nvPr/>
              </p14:nvContentPartPr>
              <p14:xfrm>
                <a:off x="10739087" y="2143387"/>
                <a:ext cx="114120" cy="7236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F1B4B1FE-8322-4372-9F99-0A9B623715F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730087" y="2134747"/>
                  <a:ext cx="13176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7" name="Entrada de lápiz 126">
                <a:extLst>
                  <a:ext uri="{FF2B5EF4-FFF2-40B4-BE49-F238E27FC236}">
                    <a16:creationId xmlns:a16="http://schemas.microsoft.com/office/drawing/2014/main" id="{B255F491-046B-47BC-BCD9-91BF9C04AA6C}"/>
                  </a:ext>
                </a:extLst>
              </p14:cNvPr>
              <p14:cNvContentPartPr/>
              <p14:nvPr/>
            </p14:nvContentPartPr>
            <p14:xfrm>
              <a:off x="11046527" y="2143387"/>
              <a:ext cx="277920" cy="159840"/>
            </p14:xfrm>
          </p:contentPart>
        </mc:Choice>
        <mc:Fallback xmlns="">
          <p:pic>
            <p:nvPicPr>
              <p:cNvPr id="127" name="Entrada de lápiz 126">
                <a:extLst>
                  <a:ext uri="{FF2B5EF4-FFF2-40B4-BE49-F238E27FC236}">
                    <a16:creationId xmlns:a16="http://schemas.microsoft.com/office/drawing/2014/main" id="{B255F491-046B-47BC-BCD9-91BF9C04AA6C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1037527" y="2134387"/>
                <a:ext cx="295560" cy="17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upo 130">
            <a:extLst>
              <a:ext uri="{FF2B5EF4-FFF2-40B4-BE49-F238E27FC236}">
                <a16:creationId xmlns:a16="http://schemas.microsoft.com/office/drawing/2014/main" id="{C81BC53A-937C-4736-B166-15B91F98A0CA}"/>
              </a:ext>
            </a:extLst>
          </p:cNvPr>
          <p:cNvGrpSpPr/>
          <p:nvPr/>
        </p:nvGrpSpPr>
        <p:grpSpPr>
          <a:xfrm>
            <a:off x="11521007" y="2091907"/>
            <a:ext cx="523440" cy="204120"/>
            <a:chOff x="11521007" y="2091907"/>
            <a:chExt cx="52344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8530F4D5-BD56-49FD-938F-7205CD447D73}"/>
                    </a:ext>
                  </a:extLst>
                </p14:cNvPr>
                <p14:cNvContentPartPr/>
                <p14:nvPr/>
              </p14:nvContentPartPr>
              <p14:xfrm>
                <a:off x="11521007" y="2101267"/>
                <a:ext cx="95040" cy="16524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8530F4D5-BD56-49FD-938F-7205CD447D7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512007" y="2092627"/>
                  <a:ext cx="112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5C8D785F-3385-4198-B0BD-FE96C863085C}"/>
                    </a:ext>
                  </a:extLst>
                </p14:cNvPr>
                <p14:cNvContentPartPr/>
                <p14:nvPr/>
              </p14:nvContentPartPr>
              <p14:xfrm>
                <a:off x="11641247" y="2091907"/>
                <a:ext cx="133560" cy="14940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5C8D785F-3385-4198-B0BD-FE96C863085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632607" y="2083267"/>
                  <a:ext cx="1512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17790ABD-84A2-4B35-8C02-8EDF0D90A3BE}"/>
                    </a:ext>
                  </a:extLst>
                </p14:cNvPr>
                <p14:cNvContentPartPr/>
                <p14:nvPr/>
              </p14:nvContentPartPr>
              <p14:xfrm>
                <a:off x="11867327" y="2107747"/>
                <a:ext cx="177120" cy="18828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17790ABD-84A2-4B35-8C02-8EDF0D90A3B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858687" y="2098747"/>
                  <a:ext cx="19476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5CB0CD3C-0372-4560-88BF-1CC3C0235F95}"/>
              </a:ext>
            </a:extLst>
          </p:cNvPr>
          <p:cNvGrpSpPr/>
          <p:nvPr/>
        </p:nvGrpSpPr>
        <p:grpSpPr>
          <a:xfrm>
            <a:off x="10159487" y="1924147"/>
            <a:ext cx="1950480" cy="726480"/>
            <a:chOff x="10159487" y="1924147"/>
            <a:chExt cx="1950480" cy="72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5A77F000-E41C-4128-A57F-8203A53B1255}"/>
                    </a:ext>
                  </a:extLst>
                </p14:cNvPr>
                <p14:cNvContentPartPr/>
                <p14:nvPr/>
              </p14:nvContentPartPr>
              <p14:xfrm>
                <a:off x="10207727" y="1924147"/>
                <a:ext cx="1784520" cy="5256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5A77F000-E41C-4128-A57F-8203A53B125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198727" y="1915507"/>
                  <a:ext cx="18021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3E165A2B-153F-4DA8-AD64-5B79886B059C}"/>
                    </a:ext>
                  </a:extLst>
                </p14:cNvPr>
                <p14:cNvContentPartPr/>
                <p14:nvPr/>
              </p14:nvContentPartPr>
              <p14:xfrm>
                <a:off x="10159487" y="1963747"/>
                <a:ext cx="1950480" cy="68688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3E165A2B-153F-4DA8-AD64-5B79886B059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150487" y="1954747"/>
                  <a:ext cx="1968120" cy="70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EDA35B51-D380-46A9-8CFC-52602432EBFE}"/>
                    </a:ext>
                  </a:extLst>
                </p14:cNvPr>
                <p14:cNvContentPartPr/>
                <p14:nvPr/>
              </p14:nvContentPartPr>
              <p14:xfrm>
                <a:off x="12023927" y="1938907"/>
                <a:ext cx="68760" cy="62424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EDA35B51-D380-46A9-8CFC-52602432EBF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2014927" y="1929907"/>
                  <a:ext cx="86400" cy="64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upo 139">
            <a:extLst>
              <a:ext uri="{FF2B5EF4-FFF2-40B4-BE49-F238E27FC236}">
                <a16:creationId xmlns:a16="http://schemas.microsoft.com/office/drawing/2014/main" id="{B5FE6FDF-B436-499E-A23F-674E0FAAA191}"/>
              </a:ext>
            </a:extLst>
          </p:cNvPr>
          <p:cNvGrpSpPr/>
          <p:nvPr/>
        </p:nvGrpSpPr>
        <p:grpSpPr>
          <a:xfrm>
            <a:off x="10011527" y="568747"/>
            <a:ext cx="2037240" cy="660600"/>
            <a:chOff x="10011527" y="568747"/>
            <a:chExt cx="203724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F61CE0F6-0118-4C63-9AEA-F9D02EAA5DC4}"/>
                    </a:ext>
                  </a:extLst>
                </p14:cNvPr>
                <p14:cNvContentPartPr/>
                <p14:nvPr/>
              </p14:nvContentPartPr>
              <p14:xfrm>
                <a:off x="10073447" y="568747"/>
                <a:ext cx="1909800" cy="5796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F61CE0F6-0118-4C63-9AEA-F9D02EAA5DC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064447" y="559747"/>
                  <a:ext cx="19274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431D264B-4E61-4820-A69A-A54CC0041EFD}"/>
                    </a:ext>
                  </a:extLst>
                </p14:cNvPr>
                <p14:cNvContentPartPr/>
                <p14:nvPr/>
              </p14:nvContentPartPr>
              <p14:xfrm>
                <a:off x="10011527" y="655507"/>
                <a:ext cx="1972800" cy="57384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431D264B-4E61-4820-A69A-A54CC0041EF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002527" y="646507"/>
                  <a:ext cx="199044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47C62ED5-A276-47A2-B0CC-AB4F07A9D0D3}"/>
                    </a:ext>
                  </a:extLst>
                </p14:cNvPr>
                <p14:cNvContentPartPr/>
                <p14:nvPr/>
              </p14:nvContentPartPr>
              <p14:xfrm>
                <a:off x="11995847" y="591067"/>
                <a:ext cx="52920" cy="47232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47C62ED5-A276-47A2-B0CC-AB4F07A9D0D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986847" y="582427"/>
                  <a:ext cx="70560" cy="48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63A2EE0A-0A60-46A7-93AC-98B22E7D003B}"/>
              </a:ext>
            </a:extLst>
          </p:cNvPr>
          <p:cNvGrpSpPr/>
          <p:nvPr/>
        </p:nvGrpSpPr>
        <p:grpSpPr>
          <a:xfrm>
            <a:off x="308087" y="2532547"/>
            <a:ext cx="388800" cy="230400"/>
            <a:chOff x="308087" y="2532547"/>
            <a:chExt cx="38880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36268B69-B96A-40AC-B98C-64AC0E5C4FC1}"/>
                    </a:ext>
                  </a:extLst>
                </p14:cNvPr>
                <p14:cNvContentPartPr/>
                <p14:nvPr/>
              </p14:nvContentPartPr>
              <p14:xfrm>
                <a:off x="369287" y="2532547"/>
                <a:ext cx="164160" cy="23040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36268B69-B96A-40AC-B98C-64AC0E5C4FC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60287" y="2523907"/>
                  <a:ext cx="1818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9875173E-0028-4F4A-9B88-83334262DB94}"/>
                    </a:ext>
                  </a:extLst>
                </p14:cNvPr>
                <p14:cNvContentPartPr/>
                <p14:nvPr/>
              </p14:nvContentPartPr>
              <p14:xfrm>
                <a:off x="359927" y="2664667"/>
                <a:ext cx="131760" cy="936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9875173E-0028-4F4A-9B88-83334262DB9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0927" y="2656027"/>
                  <a:ext cx="1494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08550577-FA3F-40D4-8C7A-7194D2639648}"/>
                    </a:ext>
                  </a:extLst>
                </p14:cNvPr>
                <p14:cNvContentPartPr/>
                <p14:nvPr/>
              </p14:nvContentPartPr>
              <p14:xfrm>
                <a:off x="308087" y="2562067"/>
                <a:ext cx="203760" cy="5472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08550577-FA3F-40D4-8C7A-7194D263964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99087" y="2553427"/>
                  <a:ext cx="221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ABA1ECD4-01DE-4955-A5DB-89555EB06158}"/>
                    </a:ext>
                  </a:extLst>
                </p14:cNvPr>
                <p14:cNvContentPartPr/>
                <p14:nvPr/>
              </p14:nvContentPartPr>
              <p14:xfrm>
                <a:off x="535967" y="2600587"/>
                <a:ext cx="160920" cy="14724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ABA1ECD4-01DE-4955-A5DB-89555EB0615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27327" y="2591947"/>
                  <a:ext cx="17856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upo 157">
            <a:extLst>
              <a:ext uri="{FF2B5EF4-FFF2-40B4-BE49-F238E27FC236}">
                <a16:creationId xmlns:a16="http://schemas.microsoft.com/office/drawing/2014/main" id="{E4C7514F-0E07-4438-837C-A54D53E1B583}"/>
              </a:ext>
            </a:extLst>
          </p:cNvPr>
          <p:cNvGrpSpPr/>
          <p:nvPr/>
        </p:nvGrpSpPr>
        <p:grpSpPr>
          <a:xfrm>
            <a:off x="1001807" y="2459107"/>
            <a:ext cx="1535760" cy="348840"/>
            <a:chOff x="1001807" y="2459107"/>
            <a:chExt cx="153576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58850012-4B84-438A-9683-A2249FDC03DD}"/>
                    </a:ext>
                  </a:extLst>
                </p14:cNvPr>
                <p14:cNvContentPartPr/>
                <p14:nvPr/>
              </p14:nvContentPartPr>
              <p14:xfrm>
                <a:off x="1001807" y="2558107"/>
                <a:ext cx="174240" cy="16164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58850012-4B84-438A-9683-A2249FDC03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92807" y="2549467"/>
                  <a:ext cx="191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412B393B-881D-4362-A069-514AD0E6AC6B}"/>
                    </a:ext>
                  </a:extLst>
                </p14:cNvPr>
                <p14:cNvContentPartPr/>
                <p14:nvPr/>
              </p14:nvContentPartPr>
              <p14:xfrm>
                <a:off x="1263527" y="2545507"/>
                <a:ext cx="117000" cy="15444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412B393B-881D-4362-A069-514AD0E6AC6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254527" y="2536867"/>
                  <a:ext cx="134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137EC262-FB90-493E-999B-B0C65FEBB9DB}"/>
                    </a:ext>
                  </a:extLst>
                </p14:cNvPr>
                <p14:cNvContentPartPr/>
                <p14:nvPr/>
              </p14:nvContentPartPr>
              <p14:xfrm>
                <a:off x="1252727" y="2641987"/>
                <a:ext cx="34560" cy="828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137EC262-FB90-493E-999B-B0C65FEBB9D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243727" y="2632987"/>
                  <a:ext cx="522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609E87FC-54EF-4269-A6A0-483DE16D65C1}"/>
                    </a:ext>
                  </a:extLst>
                </p14:cNvPr>
                <p14:cNvContentPartPr/>
                <p14:nvPr/>
              </p14:nvContentPartPr>
              <p14:xfrm>
                <a:off x="1194047" y="2580787"/>
                <a:ext cx="150480" cy="3204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609E87FC-54EF-4269-A6A0-483DE16D65C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85047" y="2571787"/>
                  <a:ext cx="1681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334BC43A-39C1-4A7B-99DB-CB927D4C0794}"/>
                    </a:ext>
                  </a:extLst>
                </p14:cNvPr>
                <p14:cNvContentPartPr/>
                <p14:nvPr/>
              </p14:nvContentPartPr>
              <p14:xfrm>
                <a:off x="1368287" y="2535787"/>
                <a:ext cx="158040" cy="16272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334BC43A-39C1-4A7B-99DB-CB927D4C079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359647" y="2526787"/>
                  <a:ext cx="1756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5705CB37-C791-43BF-AC0F-C59A21207B0C}"/>
                    </a:ext>
                  </a:extLst>
                </p14:cNvPr>
                <p14:cNvContentPartPr/>
                <p14:nvPr/>
              </p14:nvContentPartPr>
              <p14:xfrm>
                <a:off x="1524167" y="2553427"/>
                <a:ext cx="97920" cy="11052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5705CB37-C791-43BF-AC0F-C59A21207B0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515527" y="2544427"/>
                  <a:ext cx="115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C62475DC-4180-4E35-BD54-EA2B186FDBAA}"/>
                    </a:ext>
                  </a:extLst>
                </p14:cNvPr>
                <p14:cNvContentPartPr/>
                <p14:nvPr/>
              </p14:nvContentPartPr>
              <p14:xfrm>
                <a:off x="1651607" y="2515987"/>
                <a:ext cx="313920" cy="16164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C62475DC-4180-4E35-BD54-EA2B186FDBA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642967" y="2507347"/>
                  <a:ext cx="331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80C3DA1E-1152-4ABF-8AEB-EAFC43DCA094}"/>
                    </a:ext>
                  </a:extLst>
                </p14:cNvPr>
                <p14:cNvContentPartPr/>
                <p14:nvPr/>
              </p14:nvContentPartPr>
              <p14:xfrm>
                <a:off x="1959047" y="2522827"/>
                <a:ext cx="126720" cy="14616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80C3DA1E-1152-4ABF-8AEB-EAFC43DCA09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950047" y="2514187"/>
                  <a:ext cx="144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009CE7F2-13A8-48D2-84F0-52A415D3BCEA}"/>
                    </a:ext>
                  </a:extLst>
                </p14:cNvPr>
                <p14:cNvContentPartPr/>
                <p14:nvPr/>
              </p14:nvContentPartPr>
              <p14:xfrm>
                <a:off x="1919447" y="2546947"/>
                <a:ext cx="151920" cy="7236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009CE7F2-13A8-48D2-84F0-52A415D3BCE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910807" y="2538307"/>
                  <a:ext cx="169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BDD661FA-9E75-416B-A0F1-5A4877FA6EF5}"/>
                    </a:ext>
                  </a:extLst>
                </p14:cNvPr>
                <p14:cNvContentPartPr/>
                <p14:nvPr/>
              </p14:nvContentPartPr>
              <p14:xfrm>
                <a:off x="2113847" y="2459107"/>
                <a:ext cx="277920" cy="20268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BDD661FA-9E75-416B-A0F1-5A4877FA6EF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105207" y="2450107"/>
                  <a:ext cx="295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B6C79D2F-CC17-4899-A489-DBA2B35F530F}"/>
                    </a:ext>
                  </a:extLst>
                </p14:cNvPr>
                <p14:cNvContentPartPr/>
                <p14:nvPr/>
              </p14:nvContentPartPr>
              <p14:xfrm>
                <a:off x="2397887" y="2698867"/>
                <a:ext cx="139680" cy="10908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B6C79D2F-CC17-4899-A489-DBA2B35F530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389247" y="2689867"/>
                  <a:ext cx="15732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upo 166">
            <a:extLst>
              <a:ext uri="{FF2B5EF4-FFF2-40B4-BE49-F238E27FC236}">
                <a16:creationId xmlns:a16="http://schemas.microsoft.com/office/drawing/2014/main" id="{45FA9122-2F50-40E4-ADBB-F9C734F62949}"/>
              </a:ext>
            </a:extLst>
          </p:cNvPr>
          <p:cNvGrpSpPr/>
          <p:nvPr/>
        </p:nvGrpSpPr>
        <p:grpSpPr>
          <a:xfrm>
            <a:off x="404207" y="3134827"/>
            <a:ext cx="439200" cy="267480"/>
            <a:chOff x="404207" y="3134827"/>
            <a:chExt cx="43920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ABC94E75-B808-420A-A210-CC34AC7A8A11}"/>
                    </a:ext>
                  </a:extLst>
                </p14:cNvPr>
                <p14:cNvContentPartPr/>
                <p14:nvPr/>
              </p14:nvContentPartPr>
              <p14:xfrm>
                <a:off x="404207" y="3134827"/>
                <a:ext cx="318240" cy="26748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ABC94E75-B808-420A-A210-CC34AC7A8A1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95567" y="3125827"/>
                  <a:ext cx="3358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635FB1F6-A4EF-4A5E-852E-B12956D59CFB}"/>
                    </a:ext>
                  </a:extLst>
                </p14:cNvPr>
                <p14:cNvContentPartPr/>
                <p14:nvPr/>
              </p14:nvContentPartPr>
              <p14:xfrm>
                <a:off x="755207" y="3237067"/>
                <a:ext cx="52560" cy="9036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635FB1F6-A4EF-4A5E-852E-B12956D59CF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46207" y="3228427"/>
                  <a:ext cx="702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8A1617A4-1E70-4F69-96D0-C7B7552DD53F}"/>
                    </a:ext>
                  </a:extLst>
                </p14:cNvPr>
                <p14:cNvContentPartPr/>
                <p14:nvPr/>
              </p14:nvContentPartPr>
              <p14:xfrm>
                <a:off x="777527" y="3167947"/>
                <a:ext cx="65880" cy="6840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8A1617A4-1E70-4F69-96D0-C7B7552DD53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68887" y="3158947"/>
                  <a:ext cx="8352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upo 165">
            <a:extLst>
              <a:ext uri="{FF2B5EF4-FFF2-40B4-BE49-F238E27FC236}">
                <a16:creationId xmlns:a16="http://schemas.microsoft.com/office/drawing/2014/main" id="{198791E1-FC33-4D8F-9B2B-B468F943642D}"/>
              </a:ext>
            </a:extLst>
          </p:cNvPr>
          <p:cNvGrpSpPr/>
          <p:nvPr/>
        </p:nvGrpSpPr>
        <p:grpSpPr>
          <a:xfrm>
            <a:off x="2061647" y="3018907"/>
            <a:ext cx="777960" cy="382320"/>
            <a:chOff x="2061647" y="3018907"/>
            <a:chExt cx="777960" cy="38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AE65A77F-E533-422C-9FC8-FCD3BD880574}"/>
                    </a:ext>
                  </a:extLst>
                </p14:cNvPr>
                <p14:cNvContentPartPr/>
                <p14:nvPr/>
              </p14:nvContentPartPr>
              <p14:xfrm>
                <a:off x="2510207" y="3018907"/>
                <a:ext cx="126000" cy="25056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AE65A77F-E533-422C-9FC8-FCD3BD88057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501207" y="3010267"/>
                  <a:ext cx="1436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A46CE214-3C55-4A9C-849B-CDE388A6D451}"/>
                    </a:ext>
                  </a:extLst>
                </p14:cNvPr>
                <p14:cNvContentPartPr/>
                <p14:nvPr/>
              </p14:nvContentPartPr>
              <p14:xfrm>
                <a:off x="2764727" y="3158227"/>
                <a:ext cx="31680" cy="15768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A46CE214-3C55-4A9C-849B-CDE388A6D45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756087" y="3149587"/>
                  <a:ext cx="49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96147B99-B52F-4953-8351-9CD5C28061F8}"/>
                    </a:ext>
                  </a:extLst>
                </p14:cNvPr>
                <p14:cNvContentPartPr/>
                <p14:nvPr/>
              </p14:nvContentPartPr>
              <p14:xfrm>
                <a:off x="2755727" y="3120067"/>
                <a:ext cx="83880" cy="8928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96147B99-B52F-4953-8351-9CD5C28061F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747087" y="3111427"/>
                  <a:ext cx="1015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A7FD5306-259B-47D6-A999-4F5032E68ECF}"/>
                    </a:ext>
                  </a:extLst>
                </p14:cNvPr>
                <p14:cNvContentPartPr/>
                <p14:nvPr/>
              </p14:nvContentPartPr>
              <p14:xfrm>
                <a:off x="2061647" y="3196027"/>
                <a:ext cx="223200" cy="20520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A7FD5306-259B-47D6-A999-4F5032E68EC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053007" y="3187027"/>
                  <a:ext cx="24084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upo 170">
            <a:extLst>
              <a:ext uri="{FF2B5EF4-FFF2-40B4-BE49-F238E27FC236}">
                <a16:creationId xmlns:a16="http://schemas.microsoft.com/office/drawing/2014/main" id="{47ACC002-3706-428D-8828-25C83BCB0483}"/>
              </a:ext>
            </a:extLst>
          </p:cNvPr>
          <p:cNvGrpSpPr/>
          <p:nvPr/>
        </p:nvGrpSpPr>
        <p:grpSpPr>
          <a:xfrm>
            <a:off x="1349927" y="3147787"/>
            <a:ext cx="456480" cy="220320"/>
            <a:chOff x="1349927" y="3147787"/>
            <a:chExt cx="45648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2FFF5103-6FDF-40D1-BD42-43AE3E1FFB0C}"/>
                    </a:ext>
                  </a:extLst>
                </p14:cNvPr>
                <p14:cNvContentPartPr/>
                <p14:nvPr/>
              </p14:nvContentPartPr>
              <p14:xfrm>
                <a:off x="1349927" y="3147787"/>
                <a:ext cx="157680" cy="22032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2FFF5103-6FDF-40D1-BD42-43AE3E1FFB0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340927" y="3138787"/>
                  <a:ext cx="1753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15BE6441-8348-4E8E-BED2-BA399A2C633F}"/>
                    </a:ext>
                  </a:extLst>
                </p14:cNvPr>
                <p14:cNvContentPartPr/>
                <p14:nvPr/>
              </p14:nvContentPartPr>
              <p14:xfrm>
                <a:off x="1502567" y="3224107"/>
                <a:ext cx="118080" cy="12996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15BE6441-8348-4E8E-BED2-BA399A2C633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493927" y="3215467"/>
                  <a:ext cx="135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FDE7B0FB-909A-4900-A7CE-F2765A58EEBF}"/>
                    </a:ext>
                  </a:extLst>
                </p14:cNvPr>
                <p14:cNvContentPartPr/>
                <p14:nvPr/>
              </p14:nvContentPartPr>
              <p14:xfrm>
                <a:off x="1659527" y="3208987"/>
                <a:ext cx="146880" cy="11520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FDE7B0FB-909A-4900-A7CE-F2765A58EEB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650887" y="3200347"/>
                  <a:ext cx="16452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upo 181">
            <a:extLst>
              <a:ext uri="{FF2B5EF4-FFF2-40B4-BE49-F238E27FC236}">
                <a16:creationId xmlns:a16="http://schemas.microsoft.com/office/drawing/2014/main" id="{D4203781-B5C2-45D7-951A-C928A27020C7}"/>
              </a:ext>
            </a:extLst>
          </p:cNvPr>
          <p:cNvGrpSpPr/>
          <p:nvPr/>
        </p:nvGrpSpPr>
        <p:grpSpPr>
          <a:xfrm>
            <a:off x="3164327" y="3109627"/>
            <a:ext cx="1190520" cy="170280"/>
            <a:chOff x="3164327" y="3109627"/>
            <a:chExt cx="1190520" cy="1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D97DEC8E-E90D-4A16-815A-1F0571D22E33}"/>
                    </a:ext>
                  </a:extLst>
                </p14:cNvPr>
                <p14:cNvContentPartPr/>
                <p14:nvPr/>
              </p14:nvContentPartPr>
              <p14:xfrm>
                <a:off x="3164327" y="3124747"/>
                <a:ext cx="210960" cy="15516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D97DEC8E-E90D-4A16-815A-1F0571D22E3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155327" y="3116107"/>
                  <a:ext cx="2286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65919BEB-04A6-4D43-B4C9-A073E28D1680}"/>
                    </a:ext>
                  </a:extLst>
                </p14:cNvPr>
                <p14:cNvContentPartPr/>
                <p14:nvPr/>
              </p14:nvContentPartPr>
              <p14:xfrm>
                <a:off x="3561407" y="3124387"/>
                <a:ext cx="56160" cy="11304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65919BEB-04A6-4D43-B4C9-A073E28D168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552407" y="3115747"/>
                  <a:ext cx="738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A5183B7E-8C5F-46CD-98CB-838318D09FEC}"/>
                    </a:ext>
                  </a:extLst>
                </p14:cNvPr>
                <p14:cNvContentPartPr/>
                <p14:nvPr/>
              </p14:nvContentPartPr>
              <p14:xfrm>
                <a:off x="3670847" y="3120067"/>
                <a:ext cx="140400" cy="13824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A5183B7E-8C5F-46CD-98CB-838318D09FE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662207" y="3111427"/>
                  <a:ext cx="158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F32446FA-ACA0-4D4C-BB1F-5C96FC27F8C2}"/>
                    </a:ext>
                  </a:extLst>
                </p14:cNvPr>
                <p14:cNvContentPartPr/>
                <p14:nvPr/>
              </p14:nvContentPartPr>
              <p14:xfrm>
                <a:off x="3933287" y="3109627"/>
                <a:ext cx="128520" cy="12528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F32446FA-ACA0-4D4C-BB1F-5C96FC27F8C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924287" y="3100987"/>
                  <a:ext cx="1461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875179F2-3F0C-4DCA-9B58-686271C4CAF8}"/>
                    </a:ext>
                  </a:extLst>
                </p14:cNvPr>
                <p14:cNvContentPartPr/>
                <p14:nvPr/>
              </p14:nvContentPartPr>
              <p14:xfrm>
                <a:off x="4189967" y="3113587"/>
                <a:ext cx="164880" cy="11880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875179F2-3F0C-4DCA-9B58-686271C4CAF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180967" y="3104947"/>
                  <a:ext cx="182520" cy="13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77" name="Entrada de lápiz 176">
                <a:extLst>
                  <a:ext uri="{FF2B5EF4-FFF2-40B4-BE49-F238E27FC236}">
                    <a16:creationId xmlns:a16="http://schemas.microsoft.com/office/drawing/2014/main" id="{ABA8D209-5289-429E-B39D-0A9259D1F401}"/>
                  </a:ext>
                </a:extLst>
              </p14:cNvPr>
              <p14:cNvContentPartPr/>
              <p14:nvPr/>
            </p14:nvContentPartPr>
            <p14:xfrm>
              <a:off x="4772447" y="3259747"/>
              <a:ext cx="81360" cy="74160"/>
            </p14:xfrm>
          </p:contentPart>
        </mc:Choice>
        <mc:Fallback xmlns="">
          <p:pic>
            <p:nvPicPr>
              <p:cNvPr id="177" name="Entrada de lápiz 176">
                <a:extLst>
                  <a:ext uri="{FF2B5EF4-FFF2-40B4-BE49-F238E27FC236}">
                    <a16:creationId xmlns:a16="http://schemas.microsoft.com/office/drawing/2014/main" id="{ABA8D209-5289-429E-B39D-0A9259D1F401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4763447" y="3251107"/>
                <a:ext cx="9900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Grupo 180">
            <a:extLst>
              <a:ext uri="{FF2B5EF4-FFF2-40B4-BE49-F238E27FC236}">
                <a16:creationId xmlns:a16="http://schemas.microsoft.com/office/drawing/2014/main" id="{BF9F7BC0-125B-4607-BC61-0F2EE7B330EF}"/>
              </a:ext>
            </a:extLst>
          </p:cNvPr>
          <p:cNvGrpSpPr/>
          <p:nvPr/>
        </p:nvGrpSpPr>
        <p:grpSpPr>
          <a:xfrm>
            <a:off x="5146487" y="3031867"/>
            <a:ext cx="437040" cy="179640"/>
            <a:chOff x="5146487" y="3031867"/>
            <a:chExt cx="43704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AB806DF1-564F-42A0-B041-A71DDF1BE202}"/>
                    </a:ext>
                  </a:extLst>
                </p14:cNvPr>
                <p14:cNvContentPartPr/>
                <p14:nvPr/>
              </p14:nvContentPartPr>
              <p14:xfrm>
                <a:off x="5244407" y="3086227"/>
                <a:ext cx="50040" cy="8352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AB806DF1-564F-42A0-B041-A71DDF1BE20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235407" y="3077587"/>
                  <a:ext cx="676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7B08D862-BC36-4B19-8EF0-8507EE8069DC}"/>
                    </a:ext>
                  </a:extLst>
                </p14:cNvPr>
                <p14:cNvContentPartPr/>
                <p14:nvPr/>
              </p14:nvContentPartPr>
              <p14:xfrm>
                <a:off x="5146487" y="3031867"/>
                <a:ext cx="287640" cy="17964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7B08D862-BC36-4B19-8EF0-8507EE8069D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137487" y="3023227"/>
                  <a:ext cx="3052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A6B6AC60-4FD0-4EB6-8D2D-6AAD0B360298}"/>
                    </a:ext>
                  </a:extLst>
                </p14:cNvPr>
                <p14:cNvContentPartPr/>
                <p14:nvPr/>
              </p14:nvContentPartPr>
              <p14:xfrm>
                <a:off x="5447447" y="3090187"/>
                <a:ext cx="136080" cy="11628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A6B6AC60-4FD0-4EB6-8D2D-6AAD0B36029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438807" y="3081187"/>
                  <a:ext cx="15372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upo 190">
            <a:extLst>
              <a:ext uri="{FF2B5EF4-FFF2-40B4-BE49-F238E27FC236}">
                <a16:creationId xmlns:a16="http://schemas.microsoft.com/office/drawing/2014/main" id="{83CB0341-EE28-4EDA-8469-50911A525FA2}"/>
              </a:ext>
            </a:extLst>
          </p:cNvPr>
          <p:cNvGrpSpPr/>
          <p:nvPr/>
        </p:nvGrpSpPr>
        <p:grpSpPr>
          <a:xfrm>
            <a:off x="5842367" y="2888947"/>
            <a:ext cx="1990080" cy="326520"/>
            <a:chOff x="5842367" y="2888947"/>
            <a:chExt cx="199008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0788C40C-E7CD-4FD3-82C0-F8119E87FA0E}"/>
                    </a:ext>
                  </a:extLst>
                </p14:cNvPr>
                <p14:cNvContentPartPr/>
                <p14:nvPr/>
              </p14:nvContentPartPr>
              <p14:xfrm>
                <a:off x="5842367" y="3055627"/>
                <a:ext cx="161640" cy="10836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0788C40C-E7CD-4FD3-82C0-F8119E87FA0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833727" y="3046987"/>
                  <a:ext cx="179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10676EDF-F64A-443C-9E26-F8D78F59F3A4}"/>
                    </a:ext>
                  </a:extLst>
                </p14:cNvPr>
                <p14:cNvContentPartPr/>
                <p14:nvPr/>
              </p14:nvContentPartPr>
              <p14:xfrm>
                <a:off x="6049007" y="2967787"/>
                <a:ext cx="237600" cy="15840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10676EDF-F64A-443C-9E26-F8D78F59F3A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040007" y="2959147"/>
                  <a:ext cx="2552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20689AB7-1062-4CD3-BEFD-1562E9750F8F}"/>
                    </a:ext>
                  </a:extLst>
                </p14:cNvPr>
                <p14:cNvContentPartPr/>
                <p14:nvPr/>
              </p14:nvContentPartPr>
              <p14:xfrm>
                <a:off x="6387407" y="3085507"/>
                <a:ext cx="104040" cy="12348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20689AB7-1062-4CD3-BEFD-1562E9750F8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378407" y="3076507"/>
                  <a:ext cx="121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37A55E44-951C-4160-86FC-92E95A12E105}"/>
                    </a:ext>
                  </a:extLst>
                </p14:cNvPr>
                <p14:cNvContentPartPr/>
                <p14:nvPr/>
              </p14:nvContentPartPr>
              <p14:xfrm>
                <a:off x="6728327" y="3035107"/>
                <a:ext cx="24120" cy="9396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37A55E44-951C-4160-86FC-92E95A12E10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719687" y="3026467"/>
                  <a:ext cx="417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C55B0AB9-509A-4D6A-9EB6-A39A86C18BA8}"/>
                    </a:ext>
                  </a:extLst>
                </p14:cNvPr>
                <p14:cNvContentPartPr/>
                <p14:nvPr/>
              </p14:nvContentPartPr>
              <p14:xfrm>
                <a:off x="6618527" y="2968867"/>
                <a:ext cx="364320" cy="19476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C55B0AB9-509A-4D6A-9EB6-A39A86C18BA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609887" y="2959867"/>
                  <a:ext cx="3819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29BA0370-DAA5-46C5-AAAC-C1F1F5C84043}"/>
                    </a:ext>
                  </a:extLst>
                </p14:cNvPr>
                <p14:cNvContentPartPr/>
                <p14:nvPr/>
              </p14:nvContentPartPr>
              <p14:xfrm>
                <a:off x="6967367" y="3092707"/>
                <a:ext cx="172080" cy="12276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29BA0370-DAA5-46C5-AAAC-C1F1F5C8404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958367" y="3083707"/>
                  <a:ext cx="1897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3E31B338-4072-4D1B-9CF0-1791EEFC9D07}"/>
                    </a:ext>
                  </a:extLst>
                </p14:cNvPr>
                <p14:cNvContentPartPr/>
                <p14:nvPr/>
              </p14:nvContentPartPr>
              <p14:xfrm>
                <a:off x="7293887" y="2972827"/>
                <a:ext cx="207720" cy="14940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3E31B338-4072-4D1B-9CF0-1791EEFC9D0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284887" y="2964187"/>
                  <a:ext cx="225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910FDAAA-58E3-4D4F-928A-2BDC3DD9BE33}"/>
                    </a:ext>
                  </a:extLst>
                </p14:cNvPr>
                <p14:cNvContentPartPr/>
                <p14:nvPr/>
              </p14:nvContentPartPr>
              <p14:xfrm>
                <a:off x="7513127" y="2888947"/>
                <a:ext cx="319320" cy="23184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910FDAAA-58E3-4D4F-928A-2BDC3DD9BE3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504487" y="2879947"/>
                  <a:ext cx="33696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upo 203">
            <a:extLst>
              <a:ext uri="{FF2B5EF4-FFF2-40B4-BE49-F238E27FC236}">
                <a16:creationId xmlns:a16="http://schemas.microsoft.com/office/drawing/2014/main" id="{152CE2E1-D28B-496C-AEBD-EF1FA64F3A3C}"/>
              </a:ext>
            </a:extLst>
          </p:cNvPr>
          <p:cNvGrpSpPr/>
          <p:nvPr/>
        </p:nvGrpSpPr>
        <p:grpSpPr>
          <a:xfrm>
            <a:off x="8117567" y="2767987"/>
            <a:ext cx="1750680" cy="419400"/>
            <a:chOff x="8117567" y="2767987"/>
            <a:chExt cx="175068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10302BD6-3739-4F3A-9105-E7CE21298F58}"/>
                    </a:ext>
                  </a:extLst>
                </p14:cNvPr>
                <p14:cNvContentPartPr/>
                <p14:nvPr/>
              </p14:nvContentPartPr>
              <p14:xfrm>
                <a:off x="8117567" y="3074347"/>
                <a:ext cx="168480" cy="1044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10302BD6-3739-4F3A-9105-E7CE21298F5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108567" y="3065347"/>
                  <a:ext cx="1861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4622E363-3271-4B89-B27E-16570D333D26}"/>
                    </a:ext>
                  </a:extLst>
                </p14:cNvPr>
                <p14:cNvContentPartPr/>
                <p14:nvPr/>
              </p14:nvContentPartPr>
              <p14:xfrm>
                <a:off x="8124047" y="3145987"/>
                <a:ext cx="168840" cy="1188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4622E363-3271-4B89-B27E-16570D333D2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115407" y="3137347"/>
                  <a:ext cx="186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3C317024-EB93-4A58-BE54-E4900B4287C9}"/>
                    </a:ext>
                  </a:extLst>
                </p14:cNvPr>
                <p14:cNvContentPartPr/>
                <p14:nvPr/>
              </p14:nvContentPartPr>
              <p14:xfrm>
                <a:off x="8261567" y="2997307"/>
                <a:ext cx="250200" cy="19008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3C317024-EB93-4A58-BE54-E4900B4287C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252567" y="2988667"/>
                  <a:ext cx="2678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E873F8DE-CF8C-4636-984C-C8A538855923}"/>
                    </a:ext>
                  </a:extLst>
                </p14:cNvPr>
                <p14:cNvContentPartPr/>
                <p14:nvPr/>
              </p14:nvContentPartPr>
              <p14:xfrm>
                <a:off x="8649647" y="2770507"/>
                <a:ext cx="292320" cy="33516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E873F8DE-CF8C-4636-984C-C8A53885592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641007" y="2761867"/>
                  <a:ext cx="3099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A2286718-A0C6-47C2-879E-21C603D4F117}"/>
                    </a:ext>
                  </a:extLst>
                </p14:cNvPr>
                <p14:cNvContentPartPr/>
                <p14:nvPr/>
              </p14:nvContentPartPr>
              <p14:xfrm>
                <a:off x="8902727" y="3068947"/>
                <a:ext cx="119160" cy="11196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A2286718-A0C6-47C2-879E-21C603D4F11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893727" y="3060307"/>
                  <a:ext cx="1368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5EB2E77D-209A-4656-A315-578C6EB07D3B}"/>
                    </a:ext>
                  </a:extLst>
                </p14:cNvPr>
                <p14:cNvContentPartPr/>
                <p14:nvPr/>
              </p14:nvContentPartPr>
              <p14:xfrm>
                <a:off x="9140327" y="3063187"/>
                <a:ext cx="169200" cy="1476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5EB2E77D-209A-4656-A315-578C6EB07D3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131687" y="3054187"/>
                  <a:ext cx="1868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8DEB84C9-C08A-478F-B60F-C3F7ACA0BC40}"/>
                    </a:ext>
                  </a:extLst>
                </p14:cNvPr>
                <p14:cNvContentPartPr/>
                <p14:nvPr/>
              </p14:nvContentPartPr>
              <p14:xfrm>
                <a:off x="9197567" y="3124747"/>
                <a:ext cx="124920" cy="1152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8DEB84C9-C08A-478F-B60F-C3F7ACA0BC4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188927" y="3116107"/>
                  <a:ext cx="1425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5869131F-1C4C-4C73-B4A6-74C5EEC844FA}"/>
                    </a:ext>
                  </a:extLst>
                </p14:cNvPr>
                <p14:cNvContentPartPr/>
                <p14:nvPr/>
              </p14:nvContentPartPr>
              <p14:xfrm>
                <a:off x="9478367" y="2767987"/>
                <a:ext cx="212040" cy="34092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5869131F-1C4C-4C73-B4A6-74C5EEC844F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469727" y="2758987"/>
                  <a:ext cx="2296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47F777B7-D3B3-4914-A35A-CFED222176C7}"/>
                    </a:ext>
                  </a:extLst>
                </p14:cNvPr>
                <p14:cNvContentPartPr/>
                <p14:nvPr/>
              </p14:nvContentPartPr>
              <p14:xfrm>
                <a:off x="9808487" y="3007387"/>
                <a:ext cx="59760" cy="11916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47F777B7-D3B3-4914-A35A-CFED222176C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799847" y="2998387"/>
                  <a:ext cx="77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5C2ECD7A-96A0-465D-BF03-D122D32B86FE}"/>
                    </a:ext>
                  </a:extLst>
                </p14:cNvPr>
                <p14:cNvContentPartPr/>
                <p14:nvPr/>
              </p14:nvContentPartPr>
              <p14:xfrm>
                <a:off x="9781127" y="2927107"/>
                <a:ext cx="72720" cy="5688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5C2ECD7A-96A0-465D-BF03-D122D32B86F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772487" y="2918107"/>
                  <a:ext cx="9036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upo 298">
            <a:extLst>
              <a:ext uri="{FF2B5EF4-FFF2-40B4-BE49-F238E27FC236}">
                <a16:creationId xmlns:a16="http://schemas.microsoft.com/office/drawing/2014/main" id="{E2750D2A-15DD-4254-8B65-D0DF36731B2B}"/>
              </a:ext>
            </a:extLst>
          </p:cNvPr>
          <p:cNvGrpSpPr/>
          <p:nvPr/>
        </p:nvGrpSpPr>
        <p:grpSpPr>
          <a:xfrm>
            <a:off x="5784767" y="4428667"/>
            <a:ext cx="1496520" cy="253080"/>
            <a:chOff x="5784767" y="4428667"/>
            <a:chExt cx="149652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75F5CD4F-EE21-471F-8F6D-2F92079534BF}"/>
                    </a:ext>
                  </a:extLst>
                </p14:cNvPr>
                <p14:cNvContentPartPr/>
                <p14:nvPr/>
              </p14:nvContentPartPr>
              <p14:xfrm>
                <a:off x="5784767" y="4447027"/>
                <a:ext cx="187200" cy="20664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75F5CD4F-EE21-471F-8F6D-2F92079534B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775767" y="4438027"/>
                  <a:ext cx="2048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316A20FC-21A2-4FBB-BCFA-CC865FC78DD5}"/>
                    </a:ext>
                  </a:extLst>
                </p14:cNvPr>
                <p14:cNvContentPartPr/>
                <p14:nvPr/>
              </p14:nvContentPartPr>
              <p14:xfrm>
                <a:off x="5987447" y="4584907"/>
                <a:ext cx="123840" cy="9684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316A20FC-21A2-4FBB-BCFA-CC865FC78DD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978447" y="4575907"/>
                  <a:ext cx="1414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E32B9F5A-A3A5-4F90-9C98-C86E26C559FE}"/>
                    </a:ext>
                  </a:extLst>
                </p14:cNvPr>
                <p14:cNvContentPartPr/>
                <p14:nvPr/>
              </p14:nvContentPartPr>
              <p14:xfrm>
                <a:off x="6270407" y="4558267"/>
                <a:ext cx="169560" cy="1152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E32B9F5A-A3A5-4F90-9C98-C86E26C559F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261407" y="4549627"/>
                  <a:ext cx="1872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F2F0956D-8861-43E2-900A-388EB5315A66}"/>
                    </a:ext>
                  </a:extLst>
                </p14:cNvPr>
                <p14:cNvContentPartPr/>
                <p14:nvPr/>
              </p14:nvContentPartPr>
              <p14:xfrm>
                <a:off x="6312527" y="4645387"/>
                <a:ext cx="95400" cy="972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F2F0956D-8861-43E2-900A-388EB5315A6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303527" y="4636387"/>
                  <a:ext cx="1130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927BE5FA-709D-4EE6-A2B9-A103813DA99B}"/>
                    </a:ext>
                  </a:extLst>
                </p14:cNvPr>
                <p14:cNvContentPartPr/>
                <p14:nvPr/>
              </p14:nvContentPartPr>
              <p14:xfrm>
                <a:off x="6610967" y="4465387"/>
                <a:ext cx="39600" cy="15804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927BE5FA-709D-4EE6-A2B9-A103813DA99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602327" y="4456387"/>
                  <a:ext cx="57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930F778F-9B90-4C71-9D27-EF93D8A7E3FE}"/>
                    </a:ext>
                  </a:extLst>
                </p14:cNvPr>
                <p14:cNvContentPartPr/>
                <p14:nvPr/>
              </p14:nvContentPartPr>
              <p14:xfrm>
                <a:off x="6716807" y="4484107"/>
                <a:ext cx="151560" cy="12708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930F778F-9B90-4C71-9D27-EF93D8A7E3F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707807" y="4475107"/>
                  <a:ext cx="169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D27DE6B8-4B69-495C-A8D1-3507D563197C}"/>
                    </a:ext>
                  </a:extLst>
                </p14:cNvPr>
                <p14:cNvContentPartPr/>
                <p14:nvPr/>
              </p14:nvContentPartPr>
              <p14:xfrm>
                <a:off x="6892487" y="4475107"/>
                <a:ext cx="163800" cy="11772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D27DE6B8-4B69-495C-A8D1-3507D563197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883487" y="4466467"/>
                  <a:ext cx="181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9E129C88-4F7F-45B3-BFCE-D7721A80143F}"/>
                    </a:ext>
                  </a:extLst>
                </p14:cNvPr>
                <p14:cNvContentPartPr/>
                <p14:nvPr/>
              </p14:nvContentPartPr>
              <p14:xfrm>
                <a:off x="7165727" y="4428667"/>
                <a:ext cx="115560" cy="14976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9E129C88-4F7F-45B3-BFCE-D7721A80143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157087" y="4420027"/>
                  <a:ext cx="13320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upo 313">
            <a:extLst>
              <a:ext uri="{FF2B5EF4-FFF2-40B4-BE49-F238E27FC236}">
                <a16:creationId xmlns:a16="http://schemas.microsoft.com/office/drawing/2014/main" id="{2295CF25-C18A-4174-9BEB-B08FA07F2CC5}"/>
              </a:ext>
            </a:extLst>
          </p:cNvPr>
          <p:cNvGrpSpPr/>
          <p:nvPr/>
        </p:nvGrpSpPr>
        <p:grpSpPr>
          <a:xfrm>
            <a:off x="5900687" y="4988827"/>
            <a:ext cx="1146600" cy="452520"/>
            <a:chOff x="5900687" y="4988827"/>
            <a:chExt cx="1146600" cy="45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B64FD350-5D63-41AA-896B-541C86C0E98D}"/>
                    </a:ext>
                  </a:extLst>
                </p14:cNvPr>
                <p14:cNvContentPartPr/>
                <p14:nvPr/>
              </p14:nvContentPartPr>
              <p14:xfrm>
                <a:off x="5900687" y="4988827"/>
                <a:ext cx="210240" cy="250920"/>
              </p14:xfrm>
            </p:contentPart>
          </mc:Choice>
          <mc:Fallback xmlns=""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B64FD350-5D63-41AA-896B-541C86C0E98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891687" y="4980187"/>
                  <a:ext cx="2278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67DAFE61-23B1-4648-A555-5DBC7012856F}"/>
                    </a:ext>
                  </a:extLst>
                </p14:cNvPr>
                <p14:cNvContentPartPr/>
                <p14:nvPr/>
              </p14:nvContentPartPr>
              <p14:xfrm>
                <a:off x="6164567" y="5120227"/>
                <a:ext cx="115920" cy="14400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67DAFE61-23B1-4648-A555-5DBC7012856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155567" y="5111227"/>
                  <a:ext cx="1335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DE2CCF61-6FB5-4603-A25B-CBB8E077DDDF}"/>
                    </a:ext>
                  </a:extLst>
                </p14:cNvPr>
                <p14:cNvContentPartPr/>
                <p14:nvPr/>
              </p14:nvContentPartPr>
              <p14:xfrm>
                <a:off x="6301367" y="5095747"/>
                <a:ext cx="135360" cy="14040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DE2CCF61-6FB5-4603-A25B-CBB8E077DDD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292367" y="5087107"/>
                  <a:ext cx="153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3A721B0B-A066-46C1-ABD6-F30AC62D349E}"/>
                    </a:ext>
                  </a:extLst>
                </p14:cNvPr>
                <p14:cNvContentPartPr/>
                <p14:nvPr/>
              </p14:nvContentPartPr>
              <p14:xfrm>
                <a:off x="6510887" y="5320387"/>
                <a:ext cx="24120" cy="76320"/>
              </p14:xfrm>
            </p:contentPart>
          </mc:Choice>
          <mc:Fallback xmlns=""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3A721B0B-A066-46C1-ABD6-F30AC62D349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502247" y="5311387"/>
                  <a:ext cx="417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D8FD74CB-0D68-4BAC-AF2F-4F59A178EBF9}"/>
                    </a:ext>
                  </a:extLst>
                </p14:cNvPr>
                <p14:cNvContentPartPr/>
                <p14:nvPr/>
              </p14:nvContentPartPr>
              <p14:xfrm>
                <a:off x="6460127" y="5319307"/>
                <a:ext cx="180000" cy="95040"/>
              </p14:xfrm>
            </p:contentPart>
          </mc:Choice>
          <mc:Fallback xmlns=""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D8FD74CB-0D68-4BAC-AF2F-4F59A178EBF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451127" y="5310667"/>
                  <a:ext cx="197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633E411A-8AEE-45C8-A226-008E89E4D4D4}"/>
                    </a:ext>
                  </a:extLst>
                </p14:cNvPr>
                <p14:cNvContentPartPr/>
                <p14:nvPr/>
              </p14:nvContentPartPr>
              <p14:xfrm>
                <a:off x="6697007" y="5348467"/>
                <a:ext cx="153000" cy="92880"/>
              </p14:xfrm>
            </p:contentPart>
          </mc:Choice>
          <mc:Fallback xmlns=""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633E411A-8AEE-45C8-A226-008E89E4D4D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688007" y="5339827"/>
                  <a:ext cx="1706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BBE4E703-9D30-4787-83C1-11DCD832F807}"/>
                    </a:ext>
                  </a:extLst>
                </p14:cNvPr>
                <p14:cNvContentPartPr/>
                <p14:nvPr/>
              </p14:nvContentPartPr>
              <p14:xfrm>
                <a:off x="6916247" y="5142547"/>
                <a:ext cx="124920" cy="10440"/>
              </p14:xfrm>
            </p:contentPart>
          </mc:Choice>
          <mc:Fallback xmlns=""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BBE4E703-9D30-4787-83C1-11DCD832F80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907247" y="5133547"/>
                  <a:ext cx="1425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3273683E-7541-465D-8FCD-12D10C93BC7D}"/>
                    </a:ext>
                  </a:extLst>
                </p14:cNvPr>
                <p14:cNvContentPartPr/>
                <p14:nvPr/>
              </p14:nvContentPartPr>
              <p14:xfrm>
                <a:off x="6913007" y="5211667"/>
                <a:ext cx="134280" cy="1512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3273683E-7541-465D-8FCD-12D10C93BC7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904367" y="5202667"/>
                  <a:ext cx="15192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upo 311">
            <a:extLst>
              <a:ext uri="{FF2B5EF4-FFF2-40B4-BE49-F238E27FC236}">
                <a16:creationId xmlns:a16="http://schemas.microsoft.com/office/drawing/2014/main" id="{DB6CCA64-082E-45AA-A327-1C4C9313EEC4}"/>
              </a:ext>
            </a:extLst>
          </p:cNvPr>
          <p:cNvGrpSpPr/>
          <p:nvPr/>
        </p:nvGrpSpPr>
        <p:grpSpPr>
          <a:xfrm>
            <a:off x="7251047" y="5014387"/>
            <a:ext cx="530280" cy="172080"/>
            <a:chOff x="7251047" y="5014387"/>
            <a:chExt cx="530280" cy="17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DB227FCD-7664-4A9D-B457-AA0465B8B120}"/>
                    </a:ext>
                  </a:extLst>
                </p14:cNvPr>
                <p14:cNvContentPartPr/>
                <p14:nvPr/>
              </p14:nvContentPartPr>
              <p14:xfrm>
                <a:off x="7251047" y="5028787"/>
                <a:ext cx="60840" cy="157680"/>
              </p14:xfrm>
            </p:contentPart>
          </mc:Choice>
          <mc:Fallback xmlns=""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DB227FCD-7664-4A9D-B457-AA0465B8B12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242047" y="5020147"/>
                  <a:ext cx="78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144114E4-AA5F-4A01-BF95-B0260239C710}"/>
                    </a:ext>
                  </a:extLst>
                </p14:cNvPr>
                <p14:cNvContentPartPr/>
                <p14:nvPr/>
              </p14:nvContentPartPr>
              <p14:xfrm>
                <a:off x="7402247" y="5044987"/>
                <a:ext cx="140400" cy="106920"/>
              </p14:xfrm>
            </p:contentPart>
          </mc:Choice>
          <mc:Fallback xmlns=""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144114E4-AA5F-4A01-BF95-B0260239C71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393247" y="5036347"/>
                  <a:ext cx="158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3A04EB1B-0D66-40B8-881F-2D7F321B634C}"/>
                    </a:ext>
                  </a:extLst>
                </p14:cNvPr>
                <p14:cNvContentPartPr/>
                <p14:nvPr/>
              </p14:nvContentPartPr>
              <p14:xfrm>
                <a:off x="7613567" y="5014387"/>
                <a:ext cx="167760" cy="132840"/>
              </p14:xfrm>
            </p:contentPart>
          </mc:Choice>
          <mc:Fallback xmlns=""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3A04EB1B-0D66-40B8-881F-2D7F321B634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604567" y="5005387"/>
                  <a:ext cx="185400" cy="15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311" name="Entrada de lápiz 310">
                <a:extLst>
                  <a:ext uri="{FF2B5EF4-FFF2-40B4-BE49-F238E27FC236}">
                    <a16:creationId xmlns:a16="http://schemas.microsoft.com/office/drawing/2014/main" id="{CAC52393-4EC1-4C6A-9DBC-C9948AA57A3D}"/>
                  </a:ext>
                </a:extLst>
              </p14:cNvPr>
              <p14:cNvContentPartPr/>
              <p14:nvPr/>
            </p14:nvContentPartPr>
            <p14:xfrm>
              <a:off x="8008487" y="5084587"/>
              <a:ext cx="147240" cy="10080"/>
            </p14:xfrm>
          </p:contentPart>
        </mc:Choice>
        <mc:Fallback xmlns="">
          <p:pic>
            <p:nvPicPr>
              <p:cNvPr id="311" name="Entrada de lápiz 310">
                <a:extLst>
                  <a:ext uri="{FF2B5EF4-FFF2-40B4-BE49-F238E27FC236}">
                    <a16:creationId xmlns:a16="http://schemas.microsoft.com/office/drawing/2014/main" id="{CAC52393-4EC1-4C6A-9DBC-C9948AA57A3D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7999847" y="5075587"/>
                <a:ext cx="16488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5" name="Grupo 344">
            <a:extLst>
              <a:ext uri="{FF2B5EF4-FFF2-40B4-BE49-F238E27FC236}">
                <a16:creationId xmlns:a16="http://schemas.microsoft.com/office/drawing/2014/main" id="{5EAEE490-2581-4AD4-B24E-8C95DCA6D6DE}"/>
              </a:ext>
            </a:extLst>
          </p:cNvPr>
          <p:cNvGrpSpPr/>
          <p:nvPr/>
        </p:nvGrpSpPr>
        <p:grpSpPr>
          <a:xfrm>
            <a:off x="8203967" y="4789027"/>
            <a:ext cx="2934360" cy="363600"/>
            <a:chOff x="8203967" y="4789027"/>
            <a:chExt cx="2934360" cy="3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19" name="Entrada de lápiz 318">
                  <a:extLst>
                    <a:ext uri="{FF2B5EF4-FFF2-40B4-BE49-F238E27FC236}">
                      <a16:creationId xmlns:a16="http://schemas.microsoft.com/office/drawing/2014/main" id="{0D9B8FA2-6AB1-4B61-91AB-0DF7CEA37E5F}"/>
                    </a:ext>
                  </a:extLst>
                </p14:cNvPr>
                <p14:cNvContentPartPr/>
                <p14:nvPr/>
              </p14:nvContentPartPr>
              <p14:xfrm>
                <a:off x="8203967" y="4888747"/>
                <a:ext cx="270360" cy="187200"/>
              </p14:xfrm>
            </p:contentPart>
          </mc:Choice>
          <mc:Fallback xmlns="">
            <p:pic>
              <p:nvPicPr>
                <p:cNvPr id="319" name="Entrada de lápiz 318">
                  <a:extLst>
                    <a:ext uri="{FF2B5EF4-FFF2-40B4-BE49-F238E27FC236}">
                      <a16:creationId xmlns:a16="http://schemas.microsoft.com/office/drawing/2014/main" id="{0D9B8FA2-6AB1-4B61-91AB-0DF7CEA37E5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194967" y="4880107"/>
                  <a:ext cx="288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48BE61C1-BDC1-4ECE-919E-EF7712DEFD71}"/>
                    </a:ext>
                  </a:extLst>
                </p14:cNvPr>
                <p14:cNvContentPartPr/>
                <p14:nvPr/>
              </p14:nvContentPartPr>
              <p14:xfrm>
                <a:off x="8447687" y="5037067"/>
                <a:ext cx="136440" cy="111600"/>
              </p14:xfrm>
            </p:contentPart>
          </mc:Choice>
          <mc:Fallback xmlns="">
            <p:pic>
              <p:nvPicPr>
                <p:cNvPr id="320" name="Entrada de lápiz 319">
                  <a:extLst>
                    <a:ext uri="{FF2B5EF4-FFF2-40B4-BE49-F238E27FC236}">
                      <a16:creationId xmlns:a16="http://schemas.microsoft.com/office/drawing/2014/main" id="{48BE61C1-BDC1-4ECE-919E-EF7712DEFD7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438687" y="5028067"/>
                  <a:ext cx="154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F595CA5F-39B2-4D57-A49B-3E066D02ABB6}"/>
                    </a:ext>
                  </a:extLst>
                </p14:cNvPr>
                <p14:cNvContentPartPr/>
                <p14:nvPr/>
              </p14:nvContentPartPr>
              <p14:xfrm>
                <a:off x="8428607" y="5065507"/>
                <a:ext cx="138600" cy="87120"/>
              </p14:xfrm>
            </p:contentPart>
          </mc:Choice>
          <mc:Fallback xmlns="">
            <p:pic>
              <p:nvPicPr>
                <p:cNvPr id="321" name="Entrada de lápiz 320">
                  <a:extLst>
                    <a:ext uri="{FF2B5EF4-FFF2-40B4-BE49-F238E27FC236}">
                      <a16:creationId xmlns:a16="http://schemas.microsoft.com/office/drawing/2014/main" id="{F595CA5F-39B2-4D57-A49B-3E066D02ABB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419607" y="5056867"/>
                  <a:ext cx="1562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22" name="Entrada de lápiz 321">
                  <a:extLst>
                    <a:ext uri="{FF2B5EF4-FFF2-40B4-BE49-F238E27FC236}">
                      <a16:creationId xmlns:a16="http://schemas.microsoft.com/office/drawing/2014/main" id="{5C3EBE92-A624-4FA3-9F54-5C11DD163D27}"/>
                    </a:ext>
                  </a:extLst>
                </p14:cNvPr>
                <p14:cNvContentPartPr/>
                <p14:nvPr/>
              </p14:nvContentPartPr>
              <p14:xfrm>
                <a:off x="8761607" y="5049667"/>
                <a:ext cx="153000" cy="16200"/>
              </p14:xfrm>
            </p:contentPart>
          </mc:Choice>
          <mc:Fallback xmlns="">
            <p:pic>
              <p:nvPicPr>
                <p:cNvPr id="322" name="Entrada de lápiz 321">
                  <a:extLst>
                    <a:ext uri="{FF2B5EF4-FFF2-40B4-BE49-F238E27FC236}">
                      <a16:creationId xmlns:a16="http://schemas.microsoft.com/office/drawing/2014/main" id="{5C3EBE92-A624-4FA3-9F54-5C11DD163D2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752967" y="5041027"/>
                  <a:ext cx="1706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F50B6EE6-C3FB-4EF3-B29C-107B0665BA6E}"/>
                    </a:ext>
                  </a:extLst>
                </p14:cNvPr>
                <p14:cNvContentPartPr/>
                <p14:nvPr/>
              </p14:nvContentPartPr>
              <p14:xfrm>
                <a:off x="8772407" y="5128867"/>
                <a:ext cx="151200" cy="20520"/>
              </p14:xfrm>
            </p:contentPart>
          </mc:Choice>
          <mc:Fallback xmlns=""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F50B6EE6-C3FB-4EF3-B29C-107B0665BA6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763407" y="5119867"/>
                  <a:ext cx="168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076FFD69-4F94-4780-974A-34A036265067}"/>
                    </a:ext>
                  </a:extLst>
                </p14:cNvPr>
                <p14:cNvContentPartPr/>
                <p14:nvPr/>
              </p14:nvContentPartPr>
              <p14:xfrm>
                <a:off x="9108287" y="4974427"/>
                <a:ext cx="36720" cy="131040"/>
              </p14:xfrm>
            </p:contentPart>
          </mc:Choice>
          <mc:Fallback xmlns=""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076FFD69-4F94-4780-974A-34A03626506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99647" y="4965787"/>
                  <a:ext cx="543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25" name="Entrada de lápiz 324">
                  <a:extLst>
                    <a:ext uri="{FF2B5EF4-FFF2-40B4-BE49-F238E27FC236}">
                      <a16:creationId xmlns:a16="http://schemas.microsoft.com/office/drawing/2014/main" id="{970D0313-3E25-4756-9A1E-E45E63E9E29C}"/>
                    </a:ext>
                  </a:extLst>
                </p14:cNvPr>
                <p14:cNvContentPartPr/>
                <p14:nvPr/>
              </p14:nvContentPartPr>
              <p14:xfrm>
                <a:off x="9196847" y="4974067"/>
                <a:ext cx="164520" cy="130320"/>
              </p14:xfrm>
            </p:contentPart>
          </mc:Choice>
          <mc:Fallback xmlns="">
            <p:pic>
              <p:nvPicPr>
                <p:cNvPr id="325" name="Entrada de lápiz 324">
                  <a:extLst>
                    <a:ext uri="{FF2B5EF4-FFF2-40B4-BE49-F238E27FC236}">
                      <a16:creationId xmlns:a16="http://schemas.microsoft.com/office/drawing/2014/main" id="{970D0313-3E25-4756-9A1E-E45E63E9E29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188207" y="4965427"/>
                  <a:ext cx="182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26" name="Entrada de lápiz 325">
                  <a:extLst>
                    <a:ext uri="{FF2B5EF4-FFF2-40B4-BE49-F238E27FC236}">
                      <a16:creationId xmlns:a16="http://schemas.microsoft.com/office/drawing/2014/main" id="{9D31CA28-48CC-45C5-8BD9-54D0F6AF737C}"/>
                    </a:ext>
                  </a:extLst>
                </p14:cNvPr>
                <p14:cNvContentPartPr/>
                <p14:nvPr/>
              </p14:nvContentPartPr>
              <p14:xfrm>
                <a:off x="9436247" y="4976587"/>
                <a:ext cx="137520" cy="122760"/>
              </p14:xfrm>
            </p:contentPart>
          </mc:Choice>
          <mc:Fallback xmlns="">
            <p:pic>
              <p:nvPicPr>
                <p:cNvPr id="326" name="Entrada de lápiz 325">
                  <a:extLst>
                    <a:ext uri="{FF2B5EF4-FFF2-40B4-BE49-F238E27FC236}">
                      <a16:creationId xmlns:a16="http://schemas.microsoft.com/office/drawing/2014/main" id="{9D31CA28-48CC-45C5-8BD9-54D0F6AF737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427247" y="4967947"/>
                  <a:ext cx="155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27" name="Entrada de lápiz 326">
                  <a:extLst>
                    <a:ext uri="{FF2B5EF4-FFF2-40B4-BE49-F238E27FC236}">
                      <a16:creationId xmlns:a16="http://schemas.microsoft.com/office/drawing/2014/main" id="{3C9855BF-BC90-4ED1-8578-47195C6A5C1A}"/>
                    </a:ext>
                  </a:extLst>
                </p14:cNvPr>
                <p14:cNvContentPartPr/>
                <p14:nvPr/>
              </p14:nvContentPartPr>
              <p14:xfrm>
                <a:off x="9649007" y="5039227"/>
                <a:ext cx="165600" cy="5760"/>
              </p14:xfrm>
            </p:contentPart>
          </mc:Choice>
          <mc:Fallback xmlns="">
            <p:pic>
              <p:nvPicPr>
                <p:cNvPr id="327" name="Entrada de lápiz 326">
                  <a:extLst>
                    <a:ext uri="{FF2B5EF4-FFF2-40B4-BE49-F238E27FC236}">
                      <a16:creationId xmlns:a16="http://schemas.microsoft.com/office/drawing/2014/main" id="{3C9855BF-BC90-4ED1-8578-47195C6A5C1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640367" y="5030587"/>
                  <a:ext cx="1832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30" name="Entrada de lápiz 329">
                  <a:extLst>
                    <a:ext uri="{FF2B5EF4-FFF2-40B4-BE49-F238E27FC236}">
                      <a16:creationId xmlns:a16="http://schemas.microsoft.com/office/drawing/2014/main" id="{6AA7A237-2690-4A42-9047-80070CE0AC35}"/>
                    </a:ext>
                  </a:extLst>
                </p14:cNvPr>
                <p14:cNvContentPartPr/>
                <p14:nvPr/>
              </p14:nvContentPartPr>
              <p14:xfrm>
                <a:off x="9948527" y="4789027"/>
                <a:ext cx="154080" cy="234360"/>
              </p14:xfrm>
            </p:contentPart>
          </mc:Choice>
          <mc:Fallback xmlns="">
            <p:pic>
              <p:nvPicPr>
                <p:cNvPr id="330" name="Entrada de lápiz 329">
                  <a:extLst>
                    <a:ext uri="{FF2B5EF4-FFF2-40B4-BE49-F238E27FC236}">
                      <a16:creationId xmlns:a16="http://schemas.microsoft.com/office/drawing/2014/main" id="{6AA7A237-2690-4A42-9047-80070CE0AC3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939527" y="4780027"/>
                  <a:ext cx="171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31" name="Entrada de lápiz 330">
                  <a:extLst>
                    <a:ext uri="{FF2B5EF4-FFF2-40B4-BE49-F238E27FC236}">
                      <a16:creationId xmlns:a16="http://schemas.microsoft.com/office/drawing/2014/main" id="{C178983A-6ED7-4AC5-8DEA-12CBFEA13548}"/>
                    </a:ext>
                  </a:extLst>
                </p14:cNvPr>
                <p14:cNvContentPartPr/>
                <p14:nvPr/>
              </p14:nvContentPartPr>
              <p14:xfrm>
                <a:off x="10182167" y="4979467"/>
                <a:ext cx="86040" cy="98640"/>
              </p14:xfrm>
            </p:contentPart>
          </mc:Choice>
          <mc:Fallback xmlns="">
            <p:pic>
              <p:nvPicPr>
                <p:cNvPr id="331" name="Entrada de lápiz 330">
                  <a:extLst>
                    <a:ext uri="{FF2B5EF4-FFF2-40B4-BE49-F238E27FC236}">
                      <a16:creationId xmlns:a16="http://schemas.microsoft.com/office/drawing/2014/main" id="{C178983A-6ED7-4AC5-8DEA-12CBFEA1354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173167" y="4970827"/>
                  <a:ext cx="103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32" name="Entrada de lápiz 331">
                  <a:extLst>
                    <a:ext uri="{FF2B5EF4-FFF2-40B4-BE49-F238E27FC236}">
                      <a16:creationId xmlns:a16="http://schemas.microsoft.com/office/drawing/2014/main" id="{FCC7FA02-8E0F-47CE-9029-C60FFEEFAAA1}"/>
                    </a:ext>
                  </a:extLst>
                </p14:cNvPr>
                <p14:cNvContentPartPr/>
                <p14:nvPr/>
              </p14:nvContentPartPr>
              <p14:xfrm>
                <a:off x="10199807" y="4903867"/>
                <a:ext cx="60480" cy="58680"/>
              </p14:xfrm>
            </p:contentPart>
          </mc:Choice>
          <mc:Fallback xmlns="">
            <p:pic>
              <p:nvPicPr>
                <p:cNvPr id="332" name="Entrada de lápiz 331">
                  <a:extLst>
                    <a:ext uri="{FF2B5EF4-FFF2-40B4-BE49-F238E27FC236}">
                      <a16:creationId xmlns:a16="http://schemas.microsoft.com/office/drawing/2014/main" id="{FCC7FA02-8E0F-47CE-9029-C60FFEEFAAA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190807" y="4895227"/>
                  <a:ext cx="781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34" name="Entrada de lápiz 333">
                  <a:extLst>
                    <a:ext uri="{FF2B5EF4-FFF2-40B4-BE49-F238E27FC236}">
                      <a16:creationId xmlns:a16="http://schemas.microsoft.com/office/drawing/2014/main" id="{C73928C8-AE61-499D-8019-DBBD0063375F}"/>
                    </a:ext>
                  </a:extLst>
                </p14:cNvPr>
                <p14:cNvContentPartPr/>
                <p14:nvPr/>
              </p14:nvContentPartPr>
              <p14:xfrm>
                <a:off x="10481327" y="4891627"/>
                <a:ext cx="265680" cy="193320"/>
              </p14:xfrm>
            </p:contentPart>
          </mc:Choice>
          <mc:Fallback xmlns="">
            <p:pic>
              <p:nvPicPr>
                <p:cNvPr id="334" name="Entrada de lápiz 333">
                  <a:extLst>
                    <a:ext uri="{FF2B5EF4-FFF2-40B4-BE49-F238E27FC236}">
                      <a16:creationId xmlns:a16="http://schemas.microsoft.com/office/drawing/2014/main" id="{C73928C8-AE61-499D-8019-DBBD0063375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472687" y="4882627"/>
                  <a:ext cx="2833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35" name="Entrada de lápiz 334">
                  <a:extLst>
                    <a:ext uri="{FF2B5EF4-FFF2-40B4-BE49-F238E27FC236}">
                      <a16:creationId xmlns:a16="http://schemas.microsoft.com/office/drawing/2014/main" id="{60561491-8444-407C-A055-1E8277B87647}"/>
                    </a:ext>
                  </a:extLst>
                </p14:cNvPr>
                <p14:cNvContentPartPr/>
                <p14:nvPr/>
              </p14:nvContentPartPr>
              <p14:xfrm>
                <a:off x="10915847" y="4855267"/>
                <a:ext cx="222480" cy="187200"/>
              </p14:xfrm>
            </p:contentPart>
          </mc:Choice>
          <mc:Fallback xmlns="">
            <p:pic>
              <p:nvPicPr>
                <p:cNvPr id="335" name="Entrada de lápiz 334">
                  <a:extLst>
                    <a:ext uri="{FF2B5EF4-FFF2-40B4-BE49-F238E27FC236}">
                      <a16:creationId xmlns:a16="http://schemas.microsoft.com/office/drawing/2014/main" id="{60561491-8444-407C-A055-1E8277B8764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907207" y="4846627"/>
                  <a:ext cx="2401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upo 343">
            <a:extLst>
              <a:ext uri="{FF2B5EF4-FFF2-40B4-BE49-F238E27FC236}">
                <a16:creationId xmlns:a16="http://schemas.microsoft.com/office/drawing/2014/main" id="{87121B71-78D9-4C5B-9311-B8F1A39D623B}"/>
              </a:ext>
            </a:extLst>
          </p:cNvPr>
          <p:cNvGrpSpPr/>
          <p:nvPr/>
        </p:nvGrpSpPr>
        <p:grpSpPr>
          <a:xfrm>
            <a:off x="5996087" y="5659147"/>
            <a:ext cx="387360" cy="282240"/>
            <a:chOff x="5996087" y="5659147"/>
            <a:chExt cx="38736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36" name="Entrada de lápiz 335">
                  <a:extLst>
                    <a:ext uri="{FF2B5EF4-FFF2-40B4-BE49-F238E27FC236}">
                      <a16:creationId xmlns:a16="http://schemas.microsoft.com/office/drawing/2014/main" id="{2E241D4F-89D6-4C47-B8E4-A6E5311DB2CA}"/>
                    </a:ext>
                  </a:extLst>
                </p14:cNvPr>
                <p14:cNvContentPartPr/>
                <p14:nvPr/>
              </p14:nvContentPartPr>
              <p14:xfrm>
                <a:off x="5996087" y="5659147"/>
                <a:ext cx="240840" cy="232200"/>
              </p14:xfrm>
            </p:contentPart>
          </mc:Choice>
          <mc:Fallback xmlns="">
            <p:pic>
              <p:nvPicPr>
                <p:cNvPr id="336" name="Entrada de lápiz 335">
                  <a:extLst>
                    <a:ext uri="{FF2B5EF4-FFF2-40B4-BE49-F238E27FC236}">
                      <a16:creationId xmlns:a16="http://schemas.microsoft.com/office/drawing/2014/main" id="{2E241D4F-89D6-4C47-B8E4-A6E5311DB2C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987087" y="5650147"/>
                  <a:ext cx="2584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37" name="Entrada de lápiz 336">
                  <a:extLst>
                    <a:ext uri="{FF2B5EF4-FFF2-40B4-BE49-F238E27FC236}">
                      <a16:creationId xmlns:a16="http://schemas.microsoft.com/office/drawing/2014/main" id="{D49B0000-88B4-412E-A335-9E23CAB4A17C}"/>
                    </a:ext>
                  </a:extLst>
                </p14:cNvPr>
                <p14:cNvContentPartPr/>
                <p14:nvPr/>
              </p14:nvContentPartPr>
              <p14:xfrm>
                <a:off x="6308567" y="5794507"/>
                <a:ext cx="53640" cy="146880"/>
              </p14:xfrm>
            </p:contentPart>
          </mc:Choice>
          <mc:Fallback xmlns="">
            <p:pic>
              <p:nvPicPr>
                <p:cNvPr id="337" name="Entrada de lápiz 336">
                  <a:extLst>
                    <a:ext uri="{FF2B5EF4-FFF2-40B4-BE49-F238E27FC236}">
                      <a16:creationId xmlns:a16="http://schemas.microsoft.com/office/drawing/2014/main" id="{D49B0000-88B4-412E-A335-9E23CAB4A17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299567" y="5785507"/>
                  <a:ext cx="712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38" name="Entrada de lápiz 337">
                  <a:extLst>
                    <a:ext uri="{FF2B5EF4-FFF2-40B4-BE49-F238E27FC236}">
                      <a16:creationId xmlns:a16="http://schemas.microsoft.com/office/drawing/2014/main" id="{27173A93-F8EB-4BB1-9EA0-545444CCA2C5}"/>
                    </a:ext>
                  </a:extLst>
                </p14:cNvPr>
                <p14:cNvContentPartPr/>
                <p14:nvPr/>
              </p14:nvContentPartPr>
              <p14:xfrm>
                <a:off x="6308927" y="5723587"/>
                <a:ext cx="74520" cy="79920"/>
              </p14:xfrm>
            </p:contentPart>
          </mc:Choice>
          <mc:Fallback xmlns="">
            <p:pic>
              <p:nvPicPr>
                <p:cNvPr id="338" name="Entrada de lápiz 337">
                  <a:extLst>
                    <a:ext uri="{FF2B5EF4-FFF2-40B4-BE49-F238E27FC236}">
                      <a16:creationId xmlns:a16="http://schemas.microsoft.com/office/drawing/2014/main" id="{27173A93-F8EB-4BB1-9EA0-545444CCA2C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300287" y="5714587"/>
                  <a:ext cx="92160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339" name="Entrada de lápiz 338">
                <a:extLst>
                  <a:ext uri="{FF2B5EF4-FFF2-40B4-BE49-F238E27FC236}">
                    <a16:creationId xmlns:a16="http://schemas.microsoft.com/office/drawing/2014/main" id="{C0702CD1-59FF-449E-B425-F230719122B0}"/>
                  </a:ext>
                </a:extLst>
              </p14:cNvPr>
              <p14:cNvContentPartPr/>
              <p14:nvPr/>
            </p14:nvContentPartPr>
            <p14:xfrm>
              <a:off x="6670727" y="5740867"/>
              <a:ext cx="186120" cy="198720"/>
            </p14:xfrm>
          </p:contentPart>
        </mc:Choice>
        <mc:Fallback xmlns="">
          <p:pic>
            <p:nvPicPr>
              <p:cNvPr id="339" name="Entrada de lápiz 338">
                <a:extLst>
                  <a:ext uri="{FF2B5EF4-FFF2-40B4-BE49-F238E27FC236}">
                    <a16:creationId xmlns:a16="http://schemas.microsoft.com/office/drawing/2014/main" id="{C0702CD1-59FF-449E-B425-F230719122B0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6661727" y="5731867"/>
                <a:ext cx="203760" cy="21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3" name="Grupo 342">
            <a:extLst>
              <a:ext uri="{FF2B5EF4-FFF2-40B4-BE49-F238E27FC236}">
                <a16:creationId xmlns:a16="http://schemas.microsoft.com/office/drawing/2014/main" id="{255BDE14-08DB-4201-BD62-3A47D948C790}"/>
              </a:ext>
            </a:extLst>
          </p:cNvPr>
          <p:cNvGrpSpPr/>
          <p:nvPr/>
        </p:nvGrpSpPr>
        <p:grpSpPr>
          <a:xfrm>
            <a:off x="7102367" y="5656987"/>
            <a:ext cx="646920" cy="207000"/>
            <a:chOff x="7102367" y="5656987"/>
            <a:chExt cx="646920" cy="20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40" name="Entrada de lápiz 339">
                  <a:extLst>
                    <a:ext uri="{FF2B5EF4-FFF2-40B4-BE49-F238E27FC236}">
                      <a16:creationId xmlns:a16="http://schemas.microsoft.com/office/drawing/2014/main" id="{1E9A318D-013F-40CA-B44C-7DD8E8B891EE}"/>
                    </a:ext>
                  </a:extLst>
                </p14:cNvPr>
                <p14:cNvContentPartPr/>
                <p14:nvPr/>
              </p14:nvContentPartPr>
              <p14:xfrm>
                <a:off x="7102367" y="5696587"/>
                <a:ext cx="70920" cy="161280"/>
              </p14:xfrm>
            </p:contentPart>
          </mc:Choice>
          <mc:Fallback xmlns="">
            <p:pic>
              <p:nvPicPr>
                <p:cNvPr id="340" name="Entrada de lápiz 339">
                  <a:extLst>
                    <a:ext uri="{FF2B5EF4-FFF2-40B4-BE49-F238E27FC236}">
                      <a16:creationId xmlns:a16="http://schemas.microsoft.com/office/drawing/2014/main" id="{1E9A318D-013F-40CA-B44C-7DD8E8B891E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093367" y="5687947"/>
                  <a:ext cx="88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41" name="Entrada de lápiz 340">
                  <a:extLst>
                    <a:ext uri="{FF2B5EF4-FFF2-40B4-BE49-F238E27FC236}">
                      <a16:creationId xmlns:a16="http://schemas.microsoft.com/office/drawing/2014/main" id="{39250BCE-45F4-4CA6-883F-5210B711EE9D}"/>
                    </a:ext>
                  </a:extLst>
                </p14:cNvPr>
                <p14:cNvContentPartPr/>
                <p14:nvPr/>
              </p14:nvContentPartPr>
              <p14:xfrm>
                <a:off x="7306127" y="5656987"/>
                <a:ext cx="135720" cy="164520"/>
              </p14:xfrm>
            </p:contentPart>
          </mc:Choice>
          <mc:Fallback xmlns="">
            <p:pic>
              <p:nvPicPr>
                <p:cNvPr id="341" name="Entrada de lápiz 340">
                  <a:extLst>
                    <a:ext uri="{FF2B5EF4-FFF2-40B4-BE49-F238E27FC236}">
                      <a16:creationId xmlns:a16="http://schemas.microsoft.com/office/drawing/2014/main" id="{39250BCE-45F4-4CA6-883F-5210B711EE9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297487" y="5648347"/>
                  <a:ext cx="1533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42" name="Entrada de lápiz 341">
                  <a:extLst>
                    <a:ext uri="{FF2B5EF4-FFF2-40B4-BE49-F238E27FC236}">
                      <a16:creationId xmlns:a16="http://schemas.microsoft.com/office/drawing/2014/main" id="{29FA1DE3-B3A6-4974-8314-6D3FDF257318}"/>
                    </a:ext>
                  </a:extLst>
                </p14:cNvPr>
                <p14:cNvContentPartPr/>
                <p14:nvPr/>
              </p14:nvContentPartPr>
              <p14:xfrm>
                <a:off x="7568207" y="5674627"/>
                <a:ext cx="181080" cy="189360"/>
              </p14:xfrm>
            </p:contentPart>
          </mc:Choice>
          <mc:Fallback xmlns="">
            <p:pic>
              <p:nvPicPr>
                <p:cNvPr id="342" name="Entrada de lápiz 341">
                  <a:extLst>
                    <a:ext uri="{FF2B5EF4-FFF2-40B4-BE49-F238E27FC236}">
                      <a16:creationId xmlns:a16="http://schemas.microsoft.com/office/drawing/2014/main" id="{29FA1DE3-B3A6-4974-8314-6D3FDF25731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559567" y="5665987"/>
                  <a:ext cx="19872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upo 348">
            <a:extLst>
              <a:ext uri="{FF2B5EF4-FFF2-40B4-BE49-F238E27FC236}">
                <a16:creationId xmlns:a16="http://schemas.microsoft.com/office/drawing/2014/main" id="{647999D3-B6A6-44D5-9F88-3BDCCF70D272}"/>
              </a:ext>
            </a:extLst>
          </p:cNvPr>
          <p:cNvGrpSpPr/>
          <p:nvPr/>
        </p:nvGrpSpPr>
        <p:grpSpPr>
          <a:xfrm>
            <a:off x="5798087" y="5544667"/>
            <a:ext cx="2090160" cy="651240"/>
            <a:chOff x="5798087" y="5544667"/>
            <a:chExt cx="2090160" cy="65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46" name="Entrada de lápiz 345">
                  <a:extLst>
                    <a:ext uri="{FF2B5EF4-FFF2-40B4-BE49-F238E27FC236}">
                      <a16:creationId xmlns:a16="http://schemas.microsoft.com/office/drawing/2014/main" id="{4844579D-D562-45F5-A5AA-BDAE2667F38A}"/>
                    </a:ext>
                  </a:extLst>
                </p14:cNvPr>
                <p14:cNvContentPartPr/>
                <p14:nvPr/>
              </p14:nvContentPartPr>
              <p14:xfrm>
                <a:off x="5804927" y="5551867"/>
                <a:ext cx="1969920" cy="61920"/>
              </p14:xfrm>
            </p:contentPart>
          </mc:Choice>
          <mc:Fallback xmlns="">
            <p:pic>
              <p:nvPicPr>
                <p:cNvPr id="346" name="Entrada de lápiz 345">
                  <a:extLst>
                    <a:ext uri="{FF2B5EF4-FFF2-40B4-BE49-F238E27FC236}">
                      <a16:creationId xmlns:a16="http://schemas.microsoft.com/office/drawing/2014/main" id="{4844579D-D562-45F5-A5AA-BDAE2667F38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796287" y="5543227"/>
                  <a:ext cx="19875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47" name="Entrada de lápiz 346">
                  <a:extLst>
                    <a:ext uri="{FF2B5EF4-FFF2-40B4-BE49-F238E27FC236}">
                      <a16:creationId xmlns:a16="http://schemas.microsoft.com/office/drawing/2014/main" id="{2A29D480-C0A4-4405-AF5C-98F5E53C4350}"/>
                    </a:ext>
                  </a:extLst>
                </p14:cNvPr>
                <p14:cNvContentPartPr/>
                <p14:nvPr/>
              </p14:nvContentPartPr>
              <p14:xfrm>
                <a:off x="5798087" y="5613787"/>
                <a:ext cx="2069640" cy="582120"/>
              </p14:xfrm>
            </p:contentPart>
          </mc:Choice>
          <mc:Fallback xmlns="">
            <p:pic>
              <p:nvPicPr>
                <p:cNvPr id="347" name="Entrada de lápiz 346">
                  <a:extLst>
                    <a:ext uri="{FF2B5EF4-FFF2-40B4-BE49-F238E27FC236}">
                      <a16:creationId xmlns:a16="http://schemas.microsoft.com/office/drawing/2014/main" id="{2A29D480-C0A4-4405-AF5C-98F5E53C435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789087" y="5604787"/>
                  <a:ext cx="20872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48" name="Entrada de lápiz 347">
                  <a:extLst>
                    <a:ext uri="{FF2B5EF4-FFF2-40B4-BE49-F238E27FC236}">
                      <a16:creationId xmlns:a16="http://schemas.microsoft.com/office/drawing/2014/main" id="{D005A267-F69A-4F60-9CC7-D4B776140622}"/>
                    </a:ext>
                  </a:extLst>
                </p14:cNvPr>
                <p14:cNvContentPartPr/>
                <p14:nvPr/>
              </p14:nvContentPartPr>
              <p14:xfrm>
                <a:off x="7816247" y="5544667"/>
                <a:ext cx="72000" cy="529200"/>
              </p14:xfrm>
            </p:contentPart>
          </mc:Choice>
          <mc:Fallback xmlns="">
            <p:pic>
              <p:nvPicPr>
                <p:cNvPr id="348" name="Entrada de lápiz 347">
                  <a:extLst>
                    <a:ext uri="{FF2B5EF4-FFF2-40B4-BE49-F238E27FC236}">
                      <a16:creationId xmlns:a16="http://schemas.microsoft.com/office/drawing/2014/main" id="{D005A267-F69A-4F60-9CC7-D4B77614062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807247" y="5535667"/>
                  <a:ext cx="89640" cy="54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upo 354">
            <a:extLst>
              <a:ext uri="{FF2B5EF4-FFF2-40B4-BE49-F238E27FC236}">
                <a16:creationId xmlns:a16="http://schemas.microsoft.com/office/drawing/2014/main" id="{0F3B1887-6944-437F-B304-5C0C459F895D}"/>
              </a:ext>
            </a:extLst>
          </p:cNvPr>
          <p:cNvGrpSpPr/>
          <p:nvPr/>
        </p:nvGrpSpPr>
        <p:grpSpPr>
          <a:xfrm>
            <a:off x="84167" y="4101067"/>
            <a:ext cx="4880520" cy="2151720"/>
            <a:chOff x="84167" y="4101067"/>
            <a:chExt cx="4880520" cy="21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7ABF78FF-64C4-45ED-B5A3-7AA656621143}"/>
                    </a:ext>
                  </a:extLst>
                </p14:cNvPr>
                <p14:cNvContentPartPr/>
                <p14:nvPr/>
              </p14:nvContentPartPr>
              <p14:xfrm>
                <a:off x="453167" y="4278187"/>
                <a:ext cx="156960" cy="27216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7ABF78FF-64C4-45ED-B5A3-7AA65662114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44167" y="4269547"/>
                  <a:ext cx="1746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B75AB4A9-DDEF-44E8-A949-E817AFE2396D}"/>
                    </a:ext>
                  </a:extLst>
                </p14:cNvPr>
                <p14:cNvContentPartPr/>
                <p14:nvPr/>
              </p14:nvContentPartPr>
              <p14:xfrm>
                <a:off x="630287" y="4386187"/>
                <a:ext cx="65520" cy="4140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B75AB4A9-DDEF-44E8-A949-E817AFE2396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21647" y="4377547"/>
                  <a:ext cx="83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91D5C5A5-F08C-449F-A231-4B188BAC6C10}"/>
                    </a:ext>
                  </a:extLst>
                </p14:cNvPr>
                <p14:cNvContentPartPr/>
                <p14:nvPr/>
              </p14:nvContentPartPr>
              <p14:xfrm>
                <a:off x="644687" y="4279987"/>
                <a:ext cx="77040" cy="8604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91D5C5A5-F08C-449F-A231-4B188BAC6C1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36047" y="4271347"/>
                  <a:ext cx="946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755651E7-A70E-4E76-A97D-14ECDED65763}"/>
                    </a:ext>
                  </a:extLst>
                </p14:cNvPr>
                <p14:cNvContentPartPr/>
                <p14:nvPr/>
              </p14:nvContentPartPr>
              <p14:xfrm>
                <a:off x="776447" y="4159027"/>
                <a:ext cx="236520" cy="43092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755651E7-A70E-4E76-A97D-14ECDED6576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67447" y="4150387"/>
                  <a:ext cx="25416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EED39873-30AF-465F-BACC-3707968B33E5}"/>
                    </a:ext>
                  </a:extLst>
                </p14:cNvPr>
                <p14:cNvContentPartPr/>
                <p14:nvPr/>
              </p14:nvContentPartPr>
              <p14:xfrm>
                <a:off x="1207007" y="4206547"/>
                <a:ext cx="246960" cy="29052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EED39873-30AF-465F-BACC-3707968B33E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98367" y="4197547"/>
                  <a:ext cx="264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9954A4D1-91E4-4659-9400-61D4CC3F0208}"/>
                    </a:ext>
                  </a:extLst>
                </p14:cNvPr>
                <p14:cNvContentPartPr/>
                <p14:nvPr/>
              </p14:nvContentPartPr>
              <p14:xfrm>
                <a:off x="1448567" y="4287547"/>
                <a:ext cx="114480" cy="17028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9954A4D1-91E4-4659-9400-61D4CC3F020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439927" y="4278547"/>
                  <a:ext cx="1321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ABAE8AB1-5225-428C-89BF-E8D6A7152854}"/>
                    </a:ext>
                  </a:extLst>
                </p14:cNvPr>
                <p14:cNvContentPartPr/>
                <p14:nvPr/>
              </p14:nvContentPartPr>
              <p14:xfrm>
                <a:off x="1657727" y="4259107"/>
                <a:ext cx="71280" cy="21744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ABAE8AB1-5225-428C-89BF-E8D6A715285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648727" y="4250107"/>
                  <a:ext cx="889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9B3057E4-E023-4BDA-9A5D-6A33E580A0FC}"/>
                    </a:ext>
                  </a:extLst>
                </p14:cNvPr>
                <p14:cNvContentPartPr/>
                <p14:nvPr/>
              </p14:nvContentPartPr>
              <p14:xfrm>
                <a:off x="1605887" y="4223827"/>
                <a:ext cx="173880" cy="12528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9B3057E4-E023-4BDA-9A5D-6A33E580A0F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597247" y="4215187"/>
                  <a:ext cx="191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7C933D9F-EB76-4397-A786-1AAFA397CC99}"/>
                    </a:ext>
                  </a:extLst>
                </p14:cNvPr>
                <p14:cNvContentPartPr/>
                <p14:nvPr/>
              </p14:nvContentPartPr>
              <p14:xfrm>
                <a:off x="1917647" y="4425787"/>
                <a:ext cx="37800" cy="1404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7C933D9F-EB76-4397-A786-1AAFA397CC9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908647" y="4416787"/>
                  <a:ext cx="55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4BB03ADA-810B-4872-880A-6C6DCCC5230B}"/>
                    </a:ext>
                  </a:extLst>
                </p14:cNvPr>
                <p14:cNvContentPartPr/>
                <p14:nvPr/>
              </p14:nvContentPartPr>
              <p14:xfrm>
                <a:off x="2362247" y="4233907"/>
                <a:ext cx="29520" cy="11376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4BB03ADA-810B-4872-880A-6C6DCCC5230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353607" y="4224907"/>
                  <a:ext cx="471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5C5B03CC-6730-4EA2-B688-9765ABD69690}"/>
                    </a:ext>
                  </a:extLst>
                </p14:cNvPr>
                <p14:cNvContentPartPr/>
                <p14:nvPr/>
              </p14:nvContentPartPr>
              <p14:xfrm>
                <a:off x="2212487" y="4206187"/>
                <a:ext cx="311760" cy="24120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5C5B03CC-6730-4EA2-B688-9765ABD6969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203847" y="4197547"/>
                  <a:ext cx="3294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A186FC98-4DD5-4D56-96E9-ABC3CAC3E2A3}"/>
                    </a:ext>
                  </a:extLst>
                </p14:cNvPr>
                <p14:cNvContentPartPr/>
                <p14:nvPr/>
              </p14:nvContentPartPr>
              <p14:xfrm>
                <a:off x="2525327" y="4314907"/>
                <a:ext cx="101520" cy="12384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A186FC98-4DD5-4D56-96E9-ABC3CAC3E2A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516327" y="4305907"/>
                  <a:ext cx="119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D70B0848-3CAA-4BBC-890B-CC71A55976D8}"/>
                    </a:ext>
                  </a:extLst>
                </p14:cNvPr>
                <p14:cNvContentPartPr/>
                <p14:nvPr/>
              </p14:nvContentPartPr>
              <p14:xfrm>
                <a:off x="2759327" y="4214467"/>
                <a:ext cx="182880" cy="14544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D70B0848-3CAA-4BBC-890B-CC71A55976D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750687" y="4205467"/>
                  <a:ext cx="200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A25493A1-142F-434C-A006-51FC6665C65D}"/>
                    </a:ext>
                  </a:extLst>
                </p14:cNvPr>
                <p14:cNvContentPartPr/>
                <p14:nvPr/>
              </p14:nvContentPartPr>
              <p14:xfrm>
                <a:off x="2960207" y="4190347"/>
                <a:ext cx="263160" cy="14112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A25493A1-142F-434C-A006-51FC6665C65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951567" y="4181707"/>
                  <a:ext cx="280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7FEAB0EB-39ED-43FD-81FE-9E724F86FCA7}"/>
                    </a:ext>
                  </a:extLst>
                </p14:cNvPr>
                <p14:cNvContentPartPr/>
                <p14:nvPr/>
              </p14:nvContentPartPr>
              <p14:xfrm>
                <a:off x="3352967" y="4286467"/>
                <a:ext cx="53280" cy="12636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7FEAB0EB-39ED-43FD-81FE-9E724F86FCA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344327" y="4277467"/>
                  <a:ext cx="70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70B99D60-14AA-4C65-9266-A2489A266745}"/>
                    </a:ext>
                  </a:extLst>
                </p14:cNvPr>
                <p14:cNvContentPartPr/>
                <p14:nvPr/>
              </p14:nvContentPartPr>
              <p14:xfrm>
                <a:off x="3779927" y="4161907"/>
                <a:ext cx="18360" cy="13824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70B99D60-14AA-4C65-9266-A2489A26674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771287" y="4153267"/>
                  <a:ext cx="360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FB8E13CD-5A41-484A-A060-9D2240385038}"/>
                    </a:ext>
                  </a:extLst>
                </p14:cNvPr>
                <p14:cNvContentPartPr/>
                <p14:nvPr/>
              </p14:nvContentPartPr>
              <p14:xfrm>
                <a:off x="3639887" y="4143907"/>
                <a:ext cx="287640" cy="23364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FB8E13CD-5A41-484A-A060-9D224038503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630887" y="4134907"/>
                  <a:ext cx="3052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C49F60CC-8298-435B-85FF-5598921366AC}"/>
                    </a:ext>
                  </a:extLst>
                </p14:cNvPr>
                <p14:cNvContentPartPr/>
                <p14:nvPr/>
              </p14:nvContentPartPr>
              <p14:xfrm>
                <a:off x="3876047" y="4360627"/>
                <a:ext cx="166680" cy="12888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C49F60CC-8298-435B-85FF-5598921366A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867047" y="4351987"/>
                  <a:ext cx="1843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4B760414-A131-4D0D-8A2C-BF9F5C606F99}"/>
                    </a:ext>
                  </a:extLst>
                </p14:cNvPr>
                <p14:cNvContentPartPr/>
                <p14:nvPr/>
              </p14:nvContentPartPr>
              <p14:xfrm>
                <a:off x="4211567" y="4168747"/>
                <a:ext cx="193320" cy="14580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4B760414-A131-4D0D-8A2C-BF9F5C606F9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202567" y="4160107"/>
                  <a:ext cx="2109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85B0C8EE-1038-465A-9A5F-6ED83CC29495}"/>
                    </a:ext>
                  </a:extLst>
                </p14:cNvPr>
                <p14:cNvContentPartPr/>
                <p14:nvPr/>
              </p14:nvContentPartPr>
              <p14:xfrm>
                <a:off x="4449527" y="4152907"/>
                <a:ext cx="90720" cy="15156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85B0C8EE-1038-465A-9A5F-6ED83CC2949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440887" y="4143907"/>
                  <a:ext cx="1083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23D2372A-D6CB-4442-8C5D-4BB0DB11AA1E}"/>
                    </a:ext>
                  </a:extLst>
                </p14:cNvPr>
                <p14:cNvContentPartPr/>
                <p14:nvPr/>
              </p14:nvContentPartPr>
              <p14:xfrm>
                <a:off x="4376087" y="4162627"/>
                <a:ext cx="213840" cy="2088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23D2372A-D6CB-4442-8C5D-4BB0DB11AA1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367087" y="4153987"/>
                  <a:ext cx="231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A85ED1AA-B1A5-4946-B9AB-4CD5EDDBA38B}"/>
                    </a:ext>
                  </a:extLst>
                </p14:cNvPr>
                <p14:cNvContentPartPr/>
                <p14:nvPr/>
              </p14:nvContentPartPr>
              <p14:xfrm>
                <a:off x="4376087" y="4217347"/>
                <a:ext cx="261720" cy="4248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A85ED1AA-B1A5-4946-B9AB-4CD5EDDBA38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367087" y="4208347"/>
                  <a:ext cx="2793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C4A79FF4-B101-484C-B719-6552B3214844}"/>
                    </a:ext>
                  </a:extLst>
                </p14:cNvPr>
                <p14:cNvContentPartPr/>
                <p14:nvPr/>
              </p14:nvContentPartPr>
              <p14:xfrm>
                <a:off x="4773887" y="4116907"/>
                <a:ext cx="96840" cy="20808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C4A79FF4-B101-484C-B719-6552B321484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764887" y="4108267"/>
                  <a:ext cx="1144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66C25FD6-B6EB-4513-B779-874FFFCE9D80}"/>
                    </a:ext>
                  </a:extLst>
                </p14:cNvPr>
                <p14:cNvContentPartPr/>
                <p14:nvPr/>
              </p14:nvContentPartPr>
              <p14:xfrm>
                <a:off x="4674887" y="4101067"/>
                <a:ext cx="289800" cy="16056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66C25FD6-B6EB-4513-B779-874FFFCE9D80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665887" y="4092067"/>
                  <a:ext cx="307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65A25C8C-4CBD-4209-8747-658A127B9D5C}"/>
                    </a:ext>
                  </a:extLst>
                </p14:cNvPr>
                <p14:cNvContentPartPr/>
                <p14:nvPr/>
              </p14:nvContentPartPr>
              <p14:xfrm>
                <a:off x="446327" y="4911067"/>
                <a:ext cx="493560" cy="48312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65A25C8C-4CBD-4209-8747-658A127B9D5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37687" y="4902067"/>
                  <a:ext cx="51120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7F6BAC1E-9B3E-4B39-9D6F-9924F4341BE9}"/>
                    </a:ext>
                  </a:extLst>
                </p14:cNvPr>
                <p14:cNvContentPartPr/>
                <p14:nvPr/>
              </p14:nvContentPartPr>
              <p14:xfrm>
                <a:off x="404927" y="4990627"/>
                <a:ext cx="42840" cy="13248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7F6BAC1E-9B3E-4B39-9D6F-9924F4341BE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95927" y="4981987"/>
                  <a:ext cx="60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0FEB1A6E-03C7-4832-9611-55159B4BB90E}"/>
                    </a:ext>
                  </a:extLst>
                </p14:cNvPr>
                <p14:cNvContentPartPr/>
                <p14:nvPr/>
              </p14:nvContentPartPr>
              <p14:xfrm>
                <a:off x="368567" y="5082787"/>
                <a:ext cx="105840" cy="3276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0FEB1A6E-03C7-4832-9611-55159B4BB90E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59927" y="5073787"/>
                  <a:ext cx="1234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B52E22BC-60F0-4F55-914D-F953D26997BA}"/>
                    </a:ext>
                  </a:extLst>
                </p14:cNvPr>
                <p14:cNvContentPartPr/>
                <p14:nvPr/>
              </p14:nvContentPartPr>
              <p14:xfrm>
                <a:off x="84167" y="5320027"/>
                <a:ext cx="114480" cy="14004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B52E22BC-60F0-4F55-914D-F953D26997BA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5167" y="5311387"/>
                  <a:ext cx="1321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49D9F2E4-4810-478C-A76B-2CF5B9C33D69}"/>
                    </a:ext>
                  </a:extLst>
                </p14:cNvPr>
                <p14:cNvContentPartPr/>
                <p14:nvPr/>
              </p14:nvContentPartPr>
              <p14:xfrm>
                <a:off x="264887" y="5368987"/>
                <a:ext cx="57960" cy="12024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49D9F2E4-4810-478C-A76B-2CF5B9C33D6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56247" y="5360347"/>
                  <a:ext cx="75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6D33A32A-B407-4609-A0CD-3AE4BA12B848}"/>
                    </a:ext>
                  </a:extLst>
                </p14:cNvPr>
                <p14:cNvContentPartPr/>
                <p14:nvPr/>
              </p14:nvContentPartPr>
              <p14:xfrm>
                <a:off x="262007" y="5309947"/>
                <a:ext cx="54360" cy="8712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6D33A32A-B407-4609-A0CD-3AE4BA12B84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53367" y="5300947"/>
                  <a:ext cx="72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658F7314-F16E-4D24-9F29-D35015066759}"/>
                    </a:ext>
                  </a:extLst>
                </p14:cNvPr>
                <p14:cNvContentPartPr/>
                <p14:nvPr/>
              </p14:nvContentPartPr>
              <p14:xfrm>
                <a:off x="678167" y="4923307"/>
                <a:ext cx="583920" cy="2124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658F7314-F16E-4D24-9F29-D3501506675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69167" y="4914667"/>
                  <a:ext cx="6015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90D9594B-D86A-4B21-834E-F28E3B97DA93}"/>
                    </a:ext>
                  </a:extLst>
                </p14:cNvPr>
                <p14:cNvContentPartPr/>
                <p14:nvPr/>
              </p14:nvContentPartPr>
              <p14:xfrm>
                <a:off x="1251287" y="4877947"/>
                <a:ext cx="98280" cy="10512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90D9594B-D86A-4B21-834E-F28E3B97DA93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242647" y="4868947"/>
                  <a:ext cx="1159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8E8A67A8-8B36-4512-A3D5-7FB9A627AE54}"/>
                    </a:ext>
                  </a:extLst>
                </p14:cNvPr>
                <p14:cNvContentPartPr/>
                <p14:nvPr/>
              </p14:nvContentPartPr>
              <p14:xfrm>
                <a:off x="1338047" y="4885507"/>
                <a:ext cx="685800" cy="8316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8E8A67A8-8B36-4512-A3D5-7FB9A627AE54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329407" y="4876507"/>
                  <a:ext cx="703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132B624E-4B10-40C4-80C6-608F00A2D75A}"/>
                    </a:ext>
                  </a:extLst>
                </p14:cNvPr>
                <p14:cNvContentPartPr/>
                <p14:nvPr/>
              </p14:nvContentPartPr>
              <p14:xfrm>
                <a:off x="2012687" y="4894867"/>
                <a:ext cx="554400" cy="1944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132B624E-4B10-40C4-80C6-608F00A2D75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003687" y="4885867"/>
                  <a:ext cx="572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464D530C-DA17-4142-814E-495830396DE6}"/>
                    </a:ext>
                  </a:extLst>
                </p14:cNvPr>
                <p14:cNvContentPartPr/>
                <p14:nvPr/>
              </p14:nvContentPartPr>
              <p14:xfrm>
                <a:off x="1246247" y="5138947"/>
                <a:ext cx="144720" cy="13500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464D530C-DA17-4142-814E-495830396DE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237247" y="5129947"/>
                  <a:ext cx="1623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C317F8E3-1A55-43FE-BC49-76D3B66BDD76}"/>
                    </a:ext>
                  </a:extLst>
                </p14:cNvPr>
                <p14:cNvContentPartPr/>
                <p14:nvPr/>
              </p14:nvContentPartPr>
              <p14:xfrm>
                <a:off x="1880207" y="5102227"/>
                <a:ext cx="161640" cy="11844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C317F8E3-1A55-43FE-BC49-76D3B66BDD76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871567" y="5093587"/>
                  <a:ext cx="179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30F271C2-2262-4E30-B030-FC2E5E78AE27}"/>
                    </a:ext>
                  </a:extLst>
                </p14:cNvPr>
                <p14:cNvContentPartPr/>
                <p14:nvPr/>
              </p14:nvContentPartPr>
              <p14:xfrm>
                <a:off x="2562047" y="4889827"/>
                <a:ext cx="46080" cy="24948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30F271C2-2262-4E30-B030-FC2E5E78AE2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553047" y="4880827"/>
                  <a:ext cx="637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FD1A5AE3-853D-422C-BC98-912698D7E485}"/>
                    </a:ext>
                  </a:extLst>
                </p14:cNvPr>
                <p14:cNvContentPartPr/>
                <p14:nvPr/>
              </p14:nvContentPartPr>
              <p14:xfrm>
                <a:off x="2521727" y="5145067"/>
                <a:ext cx="195120" cy="1584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FD1A5AE3-853D-422C-BC98-912698D7E48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513087" y="5136427"/>
                  <a:ext cx="2127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418154D4-AC3B-49E5-9141-FAE841E63709}"/>
                    </a:ext>
                  </a:extLst>
                </p14:cNvPr>
                <p14:cNvContentPartPr/>
                <p14:nvPr/>
              </p14:nvContentPartPr>
              <p14:xfrm>
                <a:off x="2528927" y="5179267"/>
                <a:ext cx="73440" cy="29232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418154D4-AC3B-49E5-9141-FAE841E6370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519927" y="5170267"/>
                  <a:ext cx="910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195AB680-A367-4C30-8AAA-46C049503492}"/>
                    </a:ext>
                  </a:extLst>
                </p14:cNvPr>
                <p14:cNvContentPartPr/>
                <p14:nvPr/>
              </p14:nvContentPartPr>
              <p14:xfrm>
                <a:off x="2464127" y="5199787"/>
                <a:ext cx="316440" cy="30024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195AB680-A367-4C30-8AAA-46C04950349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455487" y="5190787"/>
                  <a:ext cx="3340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C83F6CF2-48C1-4452-81BD-F2EFE575E322}"/>
                    </a:ext>
                  </a:extLst>
                </p14:cNvPr>
                <p14:cNvContentPartPr/>
                <p14:nvPr/>
              </p14:nvContentPartPr>
              <p14:xfrm>
                <a:off x="2637287" y="5493907"/>
                <a:ext cx="20520" cy="20052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C83F6CF2-48C1-4452-81BD-F2EFE575E32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628647" y="5484907"/>
                  <a:ext cx="381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DFD6E048-1235-46B3-A8A0-D98D9C054080}"/>
                    </a:ext>
                  </a:extLst>
                </p14:cNvPr>
                <p14:cNvContentPartPr/>
                <p14:nvPr/>
              </p14:nvContentPartPr>
              <p14:xfrm>
                <a:off x="2213207" y="5726467"/>
                <a:ext cx="809280" cy="4608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DFD6E048-1235-46B3-A8A0-D98D9C054080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204567" y="5717467"/>
                  <a:ext cx="8269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84D1B17B-9B6A-4C91-8F55-A200BD218A66}"/>
                    </a:ext>
                  </a:extLst>
                </p14:cNvPr>
                <p14:cNvContentPartPr/>
                <p14:nvPr/>
              </p14:nvContentPartPr>
              <p14:xfrm>
                <a:off x="2598407" y="5879107"/>
                <a:ext cx="146520" cy="1620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84D1B17B-9B6A-4C91-8F55-A200BD218A66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589767" y="5870107"/>
                  <a:ext cx="1641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F48EB6C2-AFFF-4ABA-B60B-9BBB99E4D510}"/>
                    </a:ext>
                  </a:extLst>
                </p14:cNvPr>
                <p14:cNvContentPartPr/>
                <p14:nvPr/>
              </p14:nvContentPartPr>
              <p14:xfrm>
                <a:off x="2699567" y="5889187"/>
                <a:ext cx="16920" cy="25920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F48EB6C2-AFFF-4ABA-B60B-9BBB99E4D510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690567" y="5880547"/>
                  <a:ext cx="345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3035ADEC-E913-4A73-9016-042C152C6E06}"/>
                    </a:ext>
                  </a:extLst>
                </p14:cNvPr>
                <p14:cNvContentPartPr/>
                <p14:nvPr/>
              </p14:nvContentPartPr>
              <p14:xfrm>
                <a:off x="696167" y="5456827"/>
                <a:ext cx="2004120" cy="79596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3035ADEC-E913-4A73-9016-042C152C6E06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87527" y="5447827"/>
                  <a:ext cx="2021760" cy="81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5315408D-676A-43B1-9524-4937EDD59686}"/>
                    </a:ext>
                  </a:extLst>
                </p14:cNvPr>
                <p14:cNvContentPartPr/>
                <p14:nvPr/>
              </p14:nvContentPartPr>
              <p14:xfrm>
                <a:off x="1776527" y="5856787"/>
                <a:ext cx="138240" cy="21528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5315408D-676A-43B1-9524-4937EDD59686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767527" y="5848147"/>
                  <a:ext cx="1558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4AA23C03-2FD7-4D24-9228-3FEB851CF4A7}"/>
                    </a:ext>
                  </a:extLst>
                </p14:cNvPr>
                <p14:cNvContentPartPr/>
                <p14:nvPr/>
              </p14:nvContentPartPr>
              <p14:xfrm>
                <a:off x="1918727" y="5890267"/>
                <a:ext cx="122760" cy="19656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4AA23C03-2FD7-4D24-9228-3FEB851CF4A7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909727" y="5881627"/>
                  <a:ext cx="1404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DC717161-E38C-4D4D-B36D-21A44896E991}"/>
                    </a:ext>
                  </a:extLst>
                </p14:cNvPr>
                <p14:cNvContentPartPr/>
                <p14:nvPr/>
              </p14:nvContentPartPr>
              <p14:xfrm>
                <a:off x="2079287" y="5947147"/>
                <a:ext cx="119520" cy="8856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DC717161-E38C-4D4D-B36D-21A44896E991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070647" y="5938147"/>
                  <a:ext cx="1371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D3B77ED7-9316-47FA-A882-6D6AAD5FB42C}"/>
                    </a:ext>
                  </a:extLst>
                </p14:cNvPr>
                <p14:cNvContentPartPr/>
                <p14:nvPr/>
              </p14:nvContentPartPr>
              <p14:xfrm>
                <a:off x="2539007" y="4867507"/>
                <a:ext cx="533880" cy="3780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D3B77ED7-9316-47FA-A882-6D6AAD5FB42C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530007" y="4858507"/>
                  <a:ext cx="5515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2C6F133C-1D93-4EE0-A26F-BAEB2764C2FC}"/>
                    </a:ext>
                  </a:extLst>
                </p14:cNvPr>
                <p14:cNvContentPartPr/>
                <p14:nvPr/>
              </p14:nvContentPartPr>
              <p14:xfrm>
                <a:off x="3027527" y="4827907"/>
                <a:ext cx="84240" cy="9252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2C6F133C-1D93-4EE0-A26F-BAEB2764C2FC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3018887" y="4819267"/>
                  <a:ext cx="1018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60F9EF2A-1702-44EF-8AC2-1D41DE5E0C85}"/>
                    </a:ext>
                  </a:extLst>
                </p14:cNvPr>
                <p14:cNvContentPartPr/>
                <p14:nvPr/>
              </p14:nvContentPartPr>
              <p14:xfrm>
                <a:off x="3503447" y="4819627"/>
                <a:ext cx="81720" cy="5436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60F9EF2A-1702-44EF-8AC2-1D41DE5E0C85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3494807" y="4810987"/>
                  <a:ext cx="99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258F58D4-29F4-4D89-9C02-0C158A35ECEC}"/>
                    </a:ext>
                  </a:extLst>
                </p14:cNvPr>
                <p14:cNvContentPartPr/>
                <p14:nvPr/>
              </p14:nvContentPartPr>
              <p14:xfrm>
                <a:off x="3607487" y="4811347"/>
                <a:ext cx="526320" cy="18432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258F58D4-29F4-4D89-9C02-0C158A35ECEC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3598847" y="4802347"/>
                  <a:ext cx="543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2207C70D-B5CA-43B0-9115-27CE49AC9A79}"/>
                    </a:ext>
                  </a:extLst>
                </p14:cNvPr>
                <p14:cNvContentPartPr/>
                <p14:nvPr/>
              </p14:nvContentPartPr>
              <p14:xfrm>
                <a:off x="4057487" y="5047507"/>
                <a:ext cx="268560" cy="900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2207C70D-B5CA-43B0-9115-27CE49AC9A79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048847" y="5038867"/>
                  <a:ext cx="2862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AFE797D9-C38D-44AA-8D97-1E0C66C5B1DA}"/>
                    </a:ext>
                  </a:extLst>
                </p14:cNvPr>
                <p14:cNvContentPartPr/>
                <p14:nvPr/>
              </p14:nvContentPartPr>
              <p14:xfrm>
                <a:off x="4056407" y="5077027"/>
                <a:ext cx="58680" cy="28944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AFE797D9-C38D-44AA-8D97-1E0C66C5B1D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4047767" y="5068387"/>
                  <a:ext cx="763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52D79C6B-1DCE-4A4A-83BF-B65495DD1521}"/>
                    </a:ext>
                  </a:extLst>
                </p14:cNvPr>
                <p14:cNvContentPartPr/>
                <p14:nvPr/>
              </p14:nvContentPartPr>
              <p14:xfrm>
                <a:off x="4066847" y="5083147"/>
                <a:ext cx="273240" cy="31104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52D79C6B-1DCE-4A4A-83BF-B65495DD1521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4057847" y="5074507"/>
                  <a:ext cx="2908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7F78E432-744B-499A-9839-53EC8F8FA0F5}"/>
                    </a:ext>
                  </a:extLst>
                </p14:cNvPr>
                <p14:cNvContentPartPr/>
                <p14:nvPr/>
              </p14:nvContentPartPr>
              <p14:xfrm>
                <a:off x="4198247" y="5419027"/>
                <a:ext cx="17280" cy="19944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7F78E432-744B-499A-9839-53EC8F8FA0F5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189607" y="5410027"/>
                  <a:ext cx="34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1730C5BB-36EE-4D69-9203-21E2F0AB7DEF}"/>
                    </a:ext>
                  </a:extLst>
                </p14:cNvPr>
                <p14:cNvContentPartPr/>
                <p14:nvPr/>
              </p14:nvContentPartPr>
              <p14:xfrm>
                <a:off x="3818087" y="5610907"/>
                <a:ext cx="970560" cy="4428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1730C5BB-36EE-4D69-9203-21E2F0AB7DEF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809087" y="5602267"/>
                  <a:ext cx="9882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79955C08-4332-4BCA-AD71-0E018B41917C}"/>
                    </a:ext>
                  </a:extLst>
                </p14:cNvPr>
                <p14:cNvContentPartPr/>
                <p14:nvPr/>
              </p14:nvContentPartPr>
              <p14:xfrm>
                <a:off x="4146407" y="5753107"/>
                <a:ext cx="177840" cy="468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79955C08-4332-4BCA-AD71-0E018B41917C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137407" y="5744467"/>
                  <a:ext cx="1954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99BBC47F-8EAE-40DE-97BA-FA4CAADF04C8}"/>
                    </a:ext>
                  </a:extLst>
                </p14:cNvPr>
                <p14:cNvContentPartPr/>
                <p14:nvPr/>
              </p14:nvContentPartPr>
              <p14:xfrm>
                <a:off x="4223087" y="5787307"/>
                <a:ext cx="22320" cy="24408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99BBC47F-8EAE-40DE-97BA-FA4CAADF04C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4214087" y="5778307"/>
                  <a:ext cx="399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26AB6367-BDB7-4041-A047-4C4EE1026B38}"/>
                    </a:ext>
                  </a:extLst>
                </p14:cNvPr>
                <p14:cNvContentPartPr/>
                <p14:nvPr/>
              </p14:nvContentPartPr>
              <p14:xfrm>
                <a:off x="2689487" y="6089347"/>
                <a:ext cx="1564920" cy="10692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26AB6367-BDB7-4041-A047-4C4EE1026B38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680487" y="6080347"/>
                  <a:ext cx="1582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8F8AFB42-8BF6-4687-BA64-11DD4C88667F}"/>
                    </a:ext>
                  </a:extLst>
                </p14:cNvPr>
                <p14:cNvContentPartPr/>
                <p14:nvPr/>
              </p14:nvContentPartPr>
              <p14:xfrm>
                <a:off x="3355487" y="5829427"/>
                <a:ext cx="29880" cy="12384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8F8AFB42-8BF6-4687-BA64-11DD4C88667F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346487" y="5820787"/>
                  <a:ext cx="47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165FAA57-D575-4226-BCAB-765BCE5FD3F3}"/>
                    </a:ext>
                  </a:extLst>
                </p14:cNvPr>
                <p14:cNvContentPartPr/>
                <p14:nvPr/>
              </p14:nvContentPartPr>
              <p14:xfrm>
                <a:off x="3426767" y="5853547"/>
                <a:ext cx="143280" cy="9432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165FAA57-D575-4226-BCAB-765BCE5FD3F3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417767" y="5844547"/>
                  <a:ext cx="1609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790CA85F-332B-49C7-9EFE-327CB5DA8ED6}"/>
                    </a:ext>
                  </a:extLst>
                </p14:cNvPr>
                <p14:cNvContentPartPr/>
                <p14:nvPr/>
              </p14:nvContentPartPr>
              <p14:xfrm>
                <a:off x="3530447" y="5843827"/>
                <a:ext cx="154080" cy="10224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790CA85F-332B-49C7-9EFE-327CB5DA8ED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521447" y="5834827"/>
                  <a:ext cx="171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B3701EBF-BD0E-47C6-ACD1-774919C81481}"/>
                    </a:ext>
                  </a:extLst>
                </p14:cNvPr>
                <p14:cNvContentPartPr/>
                <p14:nvPr/>
              </p14:nvContentPartPr>
              <p14:xfrm>
                <a:off x="3666887" y="5810707"/>
                <a:ext cx="158040" cy="10620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B3701EBF-BD0E-47C6-ACD1-774919C81481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3658247" y="5802067"/>
                  <a:ext cx="1756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0B2D6294-B946-4989-B276-22360B68572C}"/>
                    </a:ext>
                  </a:extLst>
                </p14:cNvPr>
                <p14:cNvContentPartPr/>
                <p14:nvPr/>
              </p14:nvContentPartPr>
              <p14:xfrm>
                <a:off x="3028967" y="5036347"/>
                <a:ext cx="163080" cy="8856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0B2D6294-B946-4989-B276-22360B68572C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019967" y="5027707"/>
                  <a:ext cx="1807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B5ED2352-37B5-405F-BF4B-E1DD830C7670}"/>
                    </a:ext>
                  </a:extLst>
                </p14:cNvPr>
                <p14:cNvContentPartPr/>
                <p14:nvPr/>
              </p14:nvContentPartPr>
              <p14:xfrm>
                <a:off x="3480407" y="4971547"/>
                <a:ext cx="151920" cy="12024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B5ED2352-37B5-405F-BF4B-E1DD830C7670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471767" y="4962907"/>
                  <a:ext cx="1695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0266AAC5-FF36-4E15-AF41-2FA2C625CA0B}"/>
                    </a:ext>
                  </a:extLst>
                </p14:cNvPr>
                <p14:cNvContentPartPr/>
                <p14:nvPr/>
              </p14:nvContentPartPr>
              <p14:xfrm>
                <a:off x="4107887" y="4702627"/>
                <a:ext cx="286560" cy="12420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0266AAC5-FF36-4E15-AF41-2FA2C625CA0B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098887" y="4693987"/>
                  <a:ext cx="304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274FAD95-FCF7-49F4-8E9D-CF4DED91051F}"/>
                    </a:ext>
                  </a:extLst>
                </p14:cNvPr>
                <p14:cNvContentPartPr/>
                <p14:nvPr/>
              </p14:nvContentPartPr>
              <p14:xfrm>
                <a:off x="4370687" y="4629547"/>
                <a:ext cx="73080" cy="7488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274FAD95-FCF7-49F4-8E9D-CF4DED91051F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362047" y="4620547"/>
                  <a:ext cx="907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5E2E1FF2-A309-4B84-8929-D0B70C888ABE}"/>
                    </a:ext>
                  </a:extLst>
                </p14:cNvPr>
                <p14:cNvContentPartPr/>
                <p14:nvPr/>
              </p14:nvContentPartPr>
              <p14:xfrm>
                <a:off x="4614767" y="4514347"/>
                <a:ext cx="167040" cy="15876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5E2E1FF2-A309-4B84-8929-D0B70C888ABE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605767" y="4505347"/>
                  <a:ext cx="1846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CB5603F5-683B-4FA9-A01F-584F57691F03}"/>
                    </a:ext>
                  </a:extLst>
                </p14:cNvPr>
                <p14:cNvContentPartPr/>
                <p14:nvPr/>
              </p14:nvContentPartPr>
              <p14:xfrm>
                <a:off x="4807367" y="4603627"/>
                <a:ext cx="113760" cy="9396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CB5603F5-683B-4FA9-A01F-584F57691F03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798367" y="4594987"/>
                  <a:ext cx="1314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58322B54-A111-4AA1-9E08-5B3EF004C6A6}"/>
                    </a:ext>
                  </a:extLst>
                </p14:cNvPr>
                <p14:cNvContentPartPr/>
                <p14:nvPr/>
              </p14:nvContentPartPr>
              <p14:xfrm>
                <a:off x="2515967" y="4855987"/>
                <a:ext cx="90720" cy="6444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58322B54-A111-4AA1-9E08-5B3EF004C6A6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507327" y="4847347"/>
                  <a:ext cx="1083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19FC2B23-F247-4225-A8B6-18683B0A12EB}"/>
                    </a:ext>
                  </a:extLst>
                </p14:cNvPr>
                <p14:cNvContentPartPr/>
                <p14:nvPr/>
              </p14:nvContentPartPr>
              <p14:xfrm>
                <a:off x="2346767" y="4622347"/>
                <a:ext cx="183240" cy="12672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19FC2B23-F247-4225-A8B6-18683B0A12EB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338127" y="4613347"/>
                  <a:ext cx="200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6C8D1557-315E-432E-96BA-2E6D13A2789E}"/>
                    </a:ext>
                  </a:extLst>
                </p14:cNvPr>
                <p14:cNvContentPartPr/>
                <p14:nvPr/>
              </p14:nvContentPartPr>
              <p14:xfrm>
                <a:off x="2595527" y="4647907"/>
                <a:ext cx="74160" cy="9540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6C8D1557-315E-432E-96BA-2E6D13A2789E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586527" y="4639267"/>
                  <a:ext cx="918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3028455A-BE6B-4A3F-BB42-C185F2D3FB2A}"/>
                    </a:ext>
                  </a:extLst>
                </p14:cNvPr>
                <p14:cNvContentPartPr/>
                <p14:nvPr/>
              </p14:nvContentPartPr>
              <p14:xfrm>
                <a:off x="2559527" y="4707667"/>
                <a:ext cx="98280" cy="57600"/>
              </p14:xfrm>
            </p:contentPart>
          </mc:Choice>
          <mc:Fallback xmlns=""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3028455A-BE6B-4A3F-BB42-C185F2D3FB2A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550527" y="4699027"/>
                  <a:ext cx="1159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50" name="Entrada de lápiz 349">
                  <a:extLst>
                    <a:ext uri="{FF2B5EF4-FFF2-40B4-BE49-F238E27FC236}">
                      <a16:creationId xmlns:a16="http://schemas.microsoft.com/office/drawing/2014/main" id="{E2290B85-98ED-4FDE-BBDB-BAF73239935C}"/>
                    </a:ext>
                  </a:extLst>
                </p14:cNvPr>
                <p14:cNvContentPartPr/>
                <p14:nvPr/>
              </p14:nvContentPartPr>
              <p14:xfrm>
                <a:off x="1341287" y="4745467"/>
                <a:ext cx="460080" cy="11160"/>
              </p14:xfrm>
            </p:contentPart>
          </mc:Choice>
          <mc:Fallback xmlns="">
            <p:pic>
              <p:nvPicPr>
                <p:cNvPr id="350" name="Entrada de lápiz 349">
                  <a:extLst>
                    <a:ext uri="{FF2B5EF4-FFF2-40B4-BE49-F238E27FC236}">
                      <a16:creationId xmlns:a16="http://schemas.microsoft.com/office/drawing/2014/main" id="{E2290B85-98ED-4FDE-BBDB-BAF73239935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332647" y="4736827"/>
                  <a:ext cx="4777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51" name="Entrada de lápiz 350">
                  <a:extLst>
                    <a:ext uri="{FF2B5EF4-FFF2-40B4-BE49-F238E27FC236}">
                      <a16:creationId xmlns:a16="http://schemas.microsoft.com/office/drawing/2014/main" id="{31D639B0-B05C-44F4-A3AC-89C24EAA726E}"/>
                    </a:ext>
                  </a:extLst>
                </p14:cNvPr>
                <p14:cNvContentPartPr/>
                <p14:nvPr/>
              </p14:nvContentPartPr>
              <p14:xfrm>
                <a:off x="1744847" y="4690027"/>
                <a:ext cx="125640" cy="136440"/>
              </p14:xfrm>
            </p:contentPart>
          </mc:Choice>
          <mc:Fallback xmlns="">
            <p:pic>
              <p:nvPicPr>
                <p:cNvPr id="351" name="Entrada de lápiz 350">
                  <a:extLst>
                    <a:ext uri="{FF2B5EF4-FFF2-40B4-BE49-F238E27FC236}">
                      <a16:creationId xmlns:a16="http://schemas.microsoft.com/office/drawing/2014/main" id="{31D639B0-B05C-44F4-A3AC-89C24EAA726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735847" y="4681027"/>
                  <a:ext cx="143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52" name="Entrada de lápiz 351">
                  <a:extLst>
                    <a:ext uri="{FF2B5EF4-FFF2-40B4-BE49-F238E27FC236}">
                      <a16:creationId xmlns:a16="http://schemas.microsoft.com/office/drawing/2014/main" id="{0A194ACD-98FB-40D6-8CB4-D12F3961462A}"/>
                    </a:ext>
                  </a:extLst>
                </p14:cNvPr>
                <p14:cNvContentPartPr/>
                <p14:nvPr/>
              </p14:nvContentPartPr>
              <p14:xfrm>
                <a:off x="881207" y="4679947"/>
                <a:ext cx="189000" cy="168840"/>
              </p14:xfrm>
            </p:contentPart>
          </mc:Choice>
          <mc:Fallback xmlns="">
            <p:pic>
              <p:nvPicPr>
                <p:cNvPr id="352" name="Entrada de lápiz 351">
                  <a:extLst>
                    <a:ext uri="{FF2B5EF4-FFF2-40B4-BE49-F238E27FC236}">
                      <a16:creationId xmlns:a16="http://schemas.microsoft.com/office/drawing/2014/main" id="{0A194ACD-98FB-40D6-8CB4-D12F3961462A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872207" y="4671307"/>
                  <a:ext cx="2066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54" name="Entrada de lápiz 353">
                  <a:extLst>
                    <a:ext uri="{FF2B5EF4-FFF2-40B4-BE49-F238E27FC236}">
                      <a16:creationId xmlns:a16="http://schemas.microsoft.com/office/drawing/2014/main" id="{2B04581A-3EBF-4BFA-96F7-8EF4F475F4FF}"/>
                    </a:ext>
                  </a:extLst>
                </p14:cNvPr>
                <p14:cNvContentPartPr/>
                <p14:nvPr/>
              </p14:nvContentPartPr>
              <p14:xfrm>
                <a:off x="1094687" y="4778587"/>
                <a:ext cx="81000" cy="46080"/>
              </p14:xfrm>
            </p:contentPart>
          </mc:Choice>
          <mc:Fallback xmlns="">
            <p:pic>
              <p:nvPicPr>
                <p:cNvPr id="354" name="Entrada de lápiz 353">
                  <a:extLst>
                    <a:ext uri="{FF2B5EF4-FFF2-40B4-BE49-F238E27FC236}">
                      <a16:creationId xmlns:a16="http://schemas.microsoft.com/office/drawing/2014/main" id="{2B04581A-3EBF-4BFA-96F7-8EF4F475F4FF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86047" y="4769587"/>
                  <a:ext cx="9864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upo 358">
            <a:extLst>
              <a:ext uri="{FF2B5EF4-FFF2-40B4-BE49-F238E27FC236}">
                <a16:creationId xmlns:a16="http://schemas.microsoft.com/office/drawing/2014/main" id="{CF07E9BE-3265-4247-86DE-10AC3D6D245A}"/>
              </a:ext>
            </a:extLst>
          </p:cNvPr>
          <p:cNvGrpSpPr/>
          <p:nvPr/>
        </p:nvGrpSpPr>
        <p:grpSpPr>
          <a:xfrm>
            <a:off x="5608727" y="4225267"/>
            <a:ext cx="2073960" cy="594360"/>
            <a:chOff x="5608727" y="4225267"/>
            <a:chExt cx="2073960" cy="59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56" name="Entrada de lápiz 355">
                  <a:extLst>
                    <a:ext uri="{FF2B5EF4-FFF2-40B4-BE49-F238E27FC236}">
                      <a16:creationId xmlns:a16="http://schemas.microsoft.com/office/drawing/2014/main" id="{B0AB876A-A48E-4F79-9CE5-526EAA4381DF}"/>
                    </a:ext>
                  </a:extLst>
                </p14:cNvPr>
                <p14:cNvContentPartPr/>
                <p14:nvPr/>
              </p14:nvContentPartPr>
              <p14:xfrm>
                <a:off x="5608727" y="4281787"/>
                <a:ext cx="82800" cy="530280"/>
              </p14:xfrm>
            </p:contentPart>
          </mc:Choice>
          <mc:Fallback xmlns="">
            <p:pic>
              <p:nvPicPr>
                <p:cNvPr id="356" name="Entrada de lápiz 355">
                  <a:extLst>
                    <a:ext uri="{FF2B5EF4-FFF2-40B4-BE49-F238E27FC236}">
                      <a16:creationId xmlns:a16="http://schemas.microsoft.com/office/drawing/2014/main" id="{B0AB876A-A48E-4F79-9CE5-526EAA4381DF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5599727" y="4273147"/>
                  <a:ext cx="10044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57" name="Entrada de lápiz 356">
                  <a:extLst>
                    <a:ext uri="{FF2B5EF4-FFF2-40B4-BE49-F238E27FC236}">
                      <a16:creationId xmlns:a16="http://schemas.microsoft.com/office/drawing/2014/main" id="{D860D014-11D3-4F14-87F8-CC107F5FA141}"/>
                    </a:ext>
                  </a:extLst>
                </p14:cNvPr>
                <p14:cNvContentPartPr/>
                <p14:nvPr/>
              </p14:nvContentPartPr>
              <p14:xfrm>
                <a:off x="5698007" y="4225267"/>
                <a:ext cx="1984680" cy="464040"/>
              </p14:xfrm>
            </p:contentPart>
          </mc:Choice>
          <mc:Fallback xmlns="">
            <p:pic>
              <p:nvPicPr>
                <p:cNvPr id="357" name="Entrada de lápiz 356">
                  <a:extLst>
                    <a:ext uri="{FF2B5EF4-FFF2-40B4-BE49-F238E27FC236}">
                      <a16:creationId xmlns:a16="http://schemas.microsoft.com/office/drawing/2014/main" id="{D860D014-11D3-4F14-87F8-CC107F5FA141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689367" y="4216627"/>
                  <a:ext cx="200232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58" name="Entrada de lápiz 357">
                  <a:extLst>
                    <a:ext uri="{FF2B5EF4-FFF2-40B4-BE49-F238E27FC236}">
                      <a16:creationId xmlns:a16="http://schemas.microsoft.com/office/drawing/2014/main" id="{B5584C37-D5DE-4465-BB28-9A7C474E06C7}"/>
                    </a:ext>
                  </a:extLst>
                </p14:cNvPr>
                <p14:cNvContentPartPr/>
                <p14:nvPr/>
              </p14:nvContentPartPr>
              <p14:xfrm>
                <a:off x="5688287" y="4732867"/>
                <a:ext cx="1939320" cy="86760"/>
              </p14:xfrm>
            </p:contentPart>
          </mc:Choice>
          <mc:Fallback xmlns="">
            <p:pic>
              <p:nvPicPr>
                <p:cNvPr id="358" name="Entrada de lápiz 357">
                  <a:extLst>
                    <a:ext uri="{FF2B5EF4-FFF2-40B4-BE49-F238E27FC236}">
                      <a16:creationId xmlns:a16="http://schemas.microsoft.com/office/drawing/2014/main" id="{B5584C37-D5DE-4465-BB28-9A7C474E06C7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679287" y="4723867"/>
                  <a:ext cx="195696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3" name="Grupo 362">
            <a:extLst>
              <a:ext uri="{FF2B5EF4-FFF2-40B4-BE49-F238E27FC236}">
                <a16:creationId xmlns:a16="http://schemas.microsoft.com/office/drawing/2014/main" id="{A0CBA3CB-1FDB-4D10-B928-7AB666957198}"/>
              </a:ext>
            </a:extLst>
          </p:cNvPr>
          <p:cNvGrpSpPr/>
          <p:nvPr/>
        </p:nvGrpSpPr>
        <p:grpSpPr>
          <a:xfrm>
            <a:off x="328585" y="2621107"/>
            <a:ext cx="10585800" cy="1496160"/>
            <a:chOff x="276047" y="2578267"/>
            <a:chExt cx="10585800" cy="149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9C7CA2AE-AE66-4CAB-BC31-3386DD47946F}"/>
                    </a:ext>
                  </a:extLst>
                </p14:cNvPr>
                <p14:cNvContentPartPr/>
                <p14:nvPr/>
              </p14:nvContentPartPr>
              <p14:xfrm>
                <a:off x="329687" y="2578267"/>
                <a:ext cx="9630360" cy="41220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9C7CA2AE-AE66-4CAB-BC31-3386DD47946F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320687" y="2569267"/>
                  <a:ext cx="96480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CA85BF9E-6010-47FF-ABBA-9CF13484AB17}"/>
                    </a:ext>
                  </a:extLst>
                </p14:cNvPr>
                <p14:cNvContentPartPr/>
                <p14:nvPr/>
              </p14:nvContentPartPr>
              <p14:xfrm>
                <a:off x="276047" y="2950507"/>
                <a:ext cx="9674640" cy="112392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CA85BF9E-6010-47FF-ABBA-9CF13484AB17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267407" y="2941507"/>
                  <a:ext cx="9692280" cy="11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A1B49440-84B1-4054-95D2-7FE9C1AC7348}"/>
                    </a:ext>
                  </a:extLst>
                </p14:cNvPr>
                <p14:cNvContentPartPr/>
                <p14:nvPr/>
              </p14:nvContentPartPr>
              <p14:xfrm>
                <a:off x="9965087" y="2623627"/>
                <a:ext cx="41040" cy="98856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A1B49440-84B1-4054-95D2-7FE9C1AC7348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9956447" y="2614627"/>
                  <a:ext cx="58680" cy="10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60" name="Entrada de lápiz 359">
                  <a:extLst>
                    <a:ext uri="{FF2B5EF4-FFF2-40B4-BE49-F238E27FC236}">
                      <a16:creationId xmlns:a16="http://schemas.microsoft.com/office/drawing/2014/main" id="{3670CEC5-146F-4750-A2D3-A6865648A662}"/>
                    </a:ext>
                  </a:extLst>
                </p14:cNvPr>
                <p14:cNvContentPartPr/>
                <p14:nvPr/>
              </p14:nvContentPartPr>
              <p14:xfrm>
                <a:off x="10192607" y="2886787"/>
                <a:ext cx="294120" cy="192240"/>
              </p14:xfrm>
            </p:contentPart>
          </mc:Choice>
          <mc:Fallback xmlns="">
            <p:pic>
              <p:nvPicPr>
                <p:cNvPr id="360" name="Entrada de lápiz 359">
                  <a:extLst>
                    <a:ext uri="{FF2B5EF4-FFF2-40B4-BE49-F238E27FC236}">
                      <a16:creationId xmlns:a16="http://schemas.microsoft.com/office/drawing/2014/main" id="{3670CEC5-146F-4750-A2D3-A6865648A662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0183967" y="2877787"/>
                  <a:ext cx="311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61" name="Entrada de lápiz 360">
                  <a:extLst>
                    <a:ext uri="{FF2B5EF4-FFF2-40B4-BE49-F238E27FC236}">
                      <a16:creationId xmlns:a16="http://schemas.microsoft.com/office/drawing/2014/main" id="{0A1DFDAA-35F1-4AFA-A7A4-E2494BFCCCF2}"/>
                    </a:ext>
                  </a:extLst>
                </p14:cNvPr>
                <p14:cNvContentPartPr/>
                <p14:nvPr/>
              </p14:nvContentPartPr>
              <p14:xfrm>
                <a:off x="10067687" y="2841067"/>
                <a:ext cx="265680" cy="303480"/>
              </p14:xfrm>
            </p:contentPart>
          </mc:Choice>
          <mc:Fallback xmlns="">
            <p:pic>
              <p:nvPicPr>
                <p:cNvPr id="361" name="Entrada de lápiz 360">
                  <a:extLst>
                    <a:ext uri="{FF2B5EF4-FFF2-40B4-BE49-F238E27FC236}">
                      <a16:creationId xmlns:a16="http://schemas.microsoft.com/office/drawing/2014/main" id="{0A1DFDAA-35F1-4AFA-A7A4-E2494BFCCCF2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0058687" y="2832067"/>
                  <a:ext cx="2833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62" name="Entrada de lápiz 361">
                  <a:extLst>
                    <a:ext uri="{FF2B5EF4-FFF2-40B4-BE49-F238E27FC236}">
                      <a16:creationId xmlns:a16="http://schemas.microsoft.com/office/drawing/2014/main" id="{A490113F-1CAD-4232-877C-84360117A4FA}"/>
                    </a:ext>
                  </a:extLst>
                </p14:cNvPr>
                <p14:cNvContentPartPr/>
                <p14:nvPr/>
              </p14:nvContentPartPr>
              <p14:xfrm>
                <a:off x="10583207" y="2823427"/>
                <a:ext cx="278640" cy="324720"/>
              </p14:xfrm>
            </p:contentPart>
          </mc:Choice>
          <mc:Fallback xmlns="">
            <p:pic>
              <p:nvPicPr>
                <p:cNvPr id="362" name="Entrada de lápiz 361">
                  <a:extLst>
                    <a:ext uri="{FF2B5EF4-FFF2-40B4-BE49-F238E27FC236}">
                      <a16:creationId xmlns:a16="http://schemas.microsoft.com/office/drawing/2014/main" id="{A490113F-1CAD-4232-877C-84360117A4FA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0574207" y="2814427"/>
                  <a:ext cx="296280" cy="34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374" name="Entrada de lápiz 373">
                <a:extLst>
                  <a:ext uri="{FF2B5EF4-FFF2-40B4-BE49-F238E27FC236}">
                    <a16:creationId xmlns:a16="http://schemas.microsoft.com/office/drawing/2014/main" id="{4BD8B927-54C0-4267-8FFC-C792B111E0A2}"/>
                  </a:ext>
                </a:extLst>
              </p14:cNvPr>
              <p14:cNvContentPartPr/>
              <p14:nvPr/>
            </p14:nvContentPartPr>
            <p14:xfrm>
              <a:off x="7632647" y="5988907"/>
              <a:ext cx="122760" cy="76320"/>
            </p14:xfrm>
          </p:contentPart>
        </mc:Choice>
        <mc:Fallback xmlns="">
          <p:pic>
            <p:nvPicPr>
              <p:cNvPr id="374" name="Entrada de lápiz 373">
                <a:extLst>
                  <a:ext uri="{FF2B5EF4-FFF2-40B4-BE49-F238E27FC236}">
                    <a16:creationId xmlns:a16="http://schemas.microsoft.com/office/drawing/2014/main" id="{4BD8B927-54C0-4267-8FFC-C792B111E0A2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7624007" y="5979907"/>
                <a:ext cx="1404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8">
            <p14:nvContentPartPr>
              <p14:cNvPr id="364" name="Entrada de lápiz 363">
                <a:extLst>
                  <a:ext uri="{FF2B5EF4-FFF2-40B4-BE49-F238E27FC236}">
                    <a16:creationId xmlns:a16="http://schemas.microsoft.com/office/drawing/2014/main" id="{11BEE419-E74C-4A11-95CE-EE56F3D6E090}"/>
                  </a:ext>
                </a:extLst>
              </p14:cNvPr>
              <p14:cNvContentPartPr/>
              <p14:nvPr/>
            </p14:nvContentPartPr>
            <p14:xfrm>
              <a:off x="4621967" y="6380947"/>
              <a:ext cx="219240" cy="236520"/>
            </p14:xfrm>
          </p:contentPart>
        </mc:Choice>
        <mc:Fallback xmlns="">
          <p:pic>
            <p:nvPicPr>
              <p:cNvPr id="364" name="Entrada de lápiz 363">
                <a:extLst>
                  <a:ext uri="{FF2B5EF4-FFF2-40B4-BE49-F238E27FC236}">
                    <a16:creationId xmlns:a16="http://schemas.microsoft.com/office/drawing/2014/main" id="{11BEE419-E74C-4A11-95CE-EE56F3D6E090}"/>
                  </a:ext>
                </a:extLst>
              </p:cNvPr>
              <p:cNvPicPr/>
              <p:nvPr/>
            </p:nvPicPr>
            <p:blipFill>
              <a:blip r:embed="rId589"/>
              <a:stretch>
                <a:fillRect/>
              </a:stretch>
            </p:blipFill>
            <p:spPr>
              <a:xfrm>
                <a:off x="4612967" y="6371947"/>
                <a:ext cx="2368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0">
            <p14:nvContentPartPr>
              <p14:cNvPr id="365" name="Entrada de lápiz 364">
                <a:extLst>
                  <a:ext uri="{FF2B5EF4-FFF2-40B4-BE49-F238E27FC236}">
                    <a16:creationId xmlns:a16="http://schemas.microsoft.com/office/drawing/2014/main" id="{68C7C6E7-4650-4343-9A4A-B1684EF9DAE8}"/>
                  </a:ext>
                </a:extLst>
              </p14:cNvPr>
              <p14:cNvContentPartPr/>
              <p14:nvPr/>
            </p14:nvContentPartPr>
            <p14:xfrm>
              <a:off x="4870007" y="6499027"/>
              <a:ext cx="49320" cy="91440"/>
            </p14:xfrm>
          </p:contentPart>
        </mc:Choice>
        <mc:Fallback xmlns="">
          <p:pic>
            <p:nvPicPr>
              <p:cNvPr id="365" name="Entrada de lápiz 364">
                <a:extLst>
                  <a:ext uri="{FF2B5EF4-FFF2-40B4-BE49-F238E27FC236}">
                    <a16:creationId xmlns:a16="http://schemas.microsoft.com/office/drawing/2014/main" id="{68C7C6E7-4650-4343-9A4A-B1684EF9DAE8}"/>
                  </a:ext>
                </a:extLst>
              </p:cNvPr>
              <p:cNvPicPr/>
              <p:nvPr/>
            </p:nvPicPr>
            <p:blipFill>
              <a:blip r:embed="rId591"/>
              <a:stretch>
                <a:fillRect/>
              </a:stretch>
            </p:blipFill>
            <p:spPr>
              <a:xfrm>
                <a:off x="4861007" y="6490387"/>
                <a:ext cx="6696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2">
            <p14:nvContentPartPr>
              <p14:cNvPr id="366" name="Entrada de lápiz 365">
                <a:extLst>
                  <a:ext uri="{FF2B5EF4-FFF2-40B4-BE49-F238E27FC236}">
                    <a16:creationId xmlns:a16="http://schemas.microsoft.com/office/drawing/2014/main" id="{A3BBD0E1-F85F-4AF5-878E-1A5A68948FCB}"/>
                  </a:ext>
                </a:extLst>
              </p14:cNvPr>
              <p14:cNvContentPartPr/>
              <p14:nvPr/>
            </p14:nvContentPartPr>
            <p14:xfrm>
              <a:off x="4868567" y="6441067"/>
              <a:ext cx="47880" cy="72360"/>
            </p14:xfrm>
          </p:contentPart>
        </mc:Choice>
        <mc:Fallback xmlns="">
          <p:pic>
            <p:nvPicPr>
              <p:cNvPr id="366" name="Entrada de lápiz 365">
                <a:extLst>
                  <a:ext uri="{FF2B5EF4-FFF2-40B4-BE49-F238E27FC236}">
                    <a16:creationId xmlns:a16="http://schemas.microsoft.com/office/drawing/2014/main" id="{A3BBD0E1-F85F-4AF5-878E-1A5A68948FCB}"/>
                  </a:ext>
                </a:extLst>
              </p:cNvPr>
              <p:cNvPicPr/>
              <p:nvPr/>
            </p:nvPicPr>
            <p:blipFill>
              <a:blip r:embed="rId593"/>
              <a:stretch>
                <a:fillRect/>
              </a:stretch>
            </p:blipFill>
            <p:spPr>
              <a:xfrm>
                <a:off x="4859567" y="6432067"/>
                <a:ext cx="655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4">
            <p14:nvContentPartPr>
              <p14:cNvPr id="367" name="Entrada de lápiz 366">
                <a:extLst>
                  <a:ext uri="{FF2B5EF4-FFF2-40B4-BE49-F238E27FC236}">
                    <a16:creationId xmlns:a16="http://schemas.microsoft.com/office/drawing/2014/main" id="{56542522-C4F4-4E83-8AAC-D3A68D518549}"/>
                  </a:ext>
                </a:extLst>
              </p14:cNvPr>
              <p14:cNvContentPartPr/>
              <p14:nvPr/>
            </p14:nvContentPartPr>
            <p14:xfrm>
              <a:off x="5173127" y="6374107"/>
              <a:ext cx="131760" cy="177120"/>
            </p14:xfrm>
          </p:contentPart>
        </mc:Choice>
        <mc:Fallback xmlns="">
          <p:pic>
            <p:nvPicPr>
              <p:cNvPr id="367" name="Entrada de lápiz 366">
                <a:extLst>
                  <a:ext uri="{FF2B5EF4-FFF2-40B4-BE49-F238E27FC236}">
                    <a16:creationId xmlns:a16="http://schemas.microsoft.com/office/drawing/2014/main" id="{56542522-C4F4-4E83-8AAC-D3A68D518549}"/>
                  </a:ext>
                </a:extLst>
              </p:cNvPr>
              <p:cNvPicPr/>
              <p:nvPr/>
            </p:nvPicPr>
            <p:blipFill>
              <a:blip r:embed="rId595"/>
              <a:stretch>
                <a:fillRect/>
              </a:stretch>
            </p:blipFill>
            <p:spPr>
              <a:xfrm>
                <a:off x="5164127" y="6365107"/>
                <a:ext cx="1494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6">
            <p14:nvContentPartPr>
              <p14:cNvPr id="368" name="Entrada de lápiz 367">
                <a:extLst>
                  <a:ext uri="{FF2B5EF4-FFF2-40B4-BE49-F238E27FC236}">
                    <a16:creationId xmlns:a16="http://schemas.microsoft.com/office/drawing/2014/main" id="{601D8248-5EAE-495B-9EB3-8D036DA1A5EF}"/>
                  </a:ext>
                </a:extLst>
              </p14:cNvPr>
              <p14:cNvContentPartPr/>
              <p14:nvPr/>
            </p14:nvContentPartPr>
            <p14:xfrm>
              <a:off x="5475527" y="6475987"/>
              <a:ext cx="43920" cy="133560"/>
            </p14:xfrm>
          </p:contentPart>
        </mc:Choice>
        <mc:Fallback xmlns="">
          <p:pic>
            <p:nvPicPr>
              <p:cNvPr id="368" name="Entrada de lápiz 367">
                <a:extLst>
                  <a:ext uri="{FF2B5EF4-FFF2-40B4-BE49-F238E27FC236}">
                    <a16:creationId xmlns:a16="http://schemas.microsoft.com/office/drawing/2014/main" id="{601D8248-5EAE-495B-9EB3-8D036DA1A5EF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5466887" y="6466987"/>
                <a:ext cx="615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8">
            <p14:nvContentPartPr>
              <p14:cNvPr id="369" name="Entrada de lápiz 368">
                <a:extLst>
                  <a:ext uri="{FF2B5EF4-FFF2-40B4-BE49-F238E27FC236}">
                    <a16:creationId xmlns:a16="http://schemas.microsoft.com/office/drawing/2014/main" id="{8E013FCC-4580-46D2-909A-98776B6ADC3B}"/>
                  </a:ext>
                </a:extLst>
              </p14:cNvPr>
              <p14:cNvContentPartPr/>
              <p14:nvPr/>
            </p14:nvContentPartPr>
            <p14:xfrm>
              <a:off x="5447807" y="6449707"/>
              <a:ext cx="69840" cy="60840"/>
            </p14:xfrm>
          </p:contentPart>
        </mc:Choice>
        <mc:Fallback xmlns="">
          <p:pic>
            <p:nvPicPr>
              <p:cNvPr id="369" name="Entrada de lápiz 368">
                <a:extLst>
                  <a:ext uri="{FF2B5EF4-FFF2-40B4-BE49-F238E27FC236}">
                    <a16:creationId xmlns:a16="http://schemas.microsoft.com/office/drawing/2014/main" id="{8E013FCC-4580-46D2-909A-98776B6ADC3B}"/>
                  </a:ext>
                </a:extLst>
              </p:cNvPr>
              <p:cNvPicPr/>
              <p:nvPr/>
            </p:nvPicPr>
            <p:blipFill>
              <a:blip r:embed="rId599"/>
              <a:stretch>
                <a:fillRect/>
              </a:stretch>
            </p:blipFill>
            <p:spPr>
              <a:xfrm>
                <a:off x="5439167" y="6441067"/>
                <a:ext cx="874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0">
            <p14:nvContentPartPr>
              <p14:cNvPr id="370" name="Entrada de lápiz 369">
                <a:extLst>
                  <a:ext uri="{FF2B5EF4-FFF2-40B4-BE49-F238E27FC236}">
                    <a16:creationId xmlns:a16="http://schemas.microsoft.com/office/drawing/2014/main" id="{1B71BC43-B64D-49EC-BB15-D125483C7F82}"/>
                  </a:ext>
                </a:extLst>
              </p14:cNvPr>
              <p14:cNvContentPartPr/>
              <p14:nvPr/>
            </p14:nvContentPartPr>
            <p14:xfrm>
              <a:off x="5736527" y="6443227"/>
              <a:ext cx="187920" cy="169560"/>
            </p14:xfrm>
          </p:contentPart>
        </mc:Choice>
        <mc:Fallback xmlns="">
          <p:pic>
            <p:nvPicPr>
              <p:cNvPr id="370" name="Entrada de lápiz 369">
                <a:extLst>
                  <a:ext uri="{FF2B5EF4-FFF2-40B4-BE49-F238E27FC236}">
                    <a16:creationId xmlns:a16="http://schemas.microsoft.com/office/drawing/2014/main" id="{1B71BC43-B64D-49EC-BB15-D125483C7F82}"/>
                  </a:ext>
                </a:extLst>
              </p:cNvPr>
              <p:cNvPicPr/>
              <p:nvPr/>
            </p:nvPicPr>
            <p:blipFill>
              <a:blip r:embed="rId601"/>
              <a:stretch>
                <a:fillRect/>
              </a:stretch>
            </p:blipFill>
            <p:spPr>
              <a:xfrm>
                <a:off x="5727527" y="6434587"/>
                <a:ext cx="20556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2">
            <p14:nvContentPartPr>
              <p14:cNvPr id="371" name="Entrada de lápiz 370">
                <a:extLst>
                  <a:ext uri="{FF2B5EF4-FFF2-40B4-BE49-F238E27FC236}">
                    <a16:creationId xmlns:a16="http://schemas.microsoft.com/office/drawing/2014/main" id="{A704034B-A989-4080-BF10-8E77CF3B65BD}"/>
                  </a:ext>
                </a:extLst>
              </p14:cNvPr>
              <p14:cNvContentPartPr/>
              <p14:nvPr/>
            </p14:nvContentPartPr>
            <p14:xfrm>
              <a:off x="6076007" y="6429187"/>
              <a:ext cx="54000" cy="140400"/>
            </p14:xfrm>
          </p:contentPart>
        </mc:Choice>
        <mc:Fallback xmlns="">
          <p:pic>
            <p:nvPicPr>
              <p:cNvPr id="371" name="Entrada de lápiz 370">
                <a:extLst>
                  <a:ext uri="{FF2B5EF4-FFF2-40B4-BE49-F238E27FC236}">
                    <a16:creationId xmlns:a16="http://schemas.microsoft.com/office/drawing/2014/main" id="{A704034B-A989-4080-BF10-8E77CF3B65BD}"/>
                  </a:ext>
                </a:extLst>
              </p:cNvPr>
              <p:cNvPicPr/>
              <p:nvPr/>
            </p:nvPicPr>
            <p:blipFill>
              <a:blip r:embed="rId603"/>
              <a:stretch>
                <a:fillRect/>
              </a:stretch>
            </p:blipFill>
            <p:spPr>
              <a:xfrm>
                <a:off x="6067367" y="6420187"/>
                <a:ext cx="716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4">
            <p14:nvContentPartPr>
              <p14:cNvPr id="372" name="Entrada de lápiz 371">
                <a:extLst>
                  <a:ext uri="{FF2B5EF4-FFF2-40B4-BE49-F238E27FC236}">
                    <a16:creationId xmlns:a16="http://schemas.microsoft.com/office/drawing/2014/main" id="{5C327096-3F96-4AC8-9C0D-C9C1C54CDFA2}"/>
                  </a:ext>
                </a:extLst>
              </p14:cNvPr>
              <p14:cNvContentPartPr/>
              <p14:nvPr/>
            </p14:nvContentPartPr>
            <p14:xfrm>
              <a:off x="6209207" y="6464467"/>
              <a:ext cx="179640" cy="119880"/>
            </p14:xfrm>
          </p:contentPart>
        </mc:Choice>
        <mc:Fallback xmlns="">
          <p:pic>
            <p:nvPicPr>
              <p:cNvPr id="372" name="Entrada de lápiz 371">
                <a:extLst>
                  <a:ext uri="{FF2B5EF4-FFF2-40B4-BE49-F238E27FC236}">
                    <a16:creationId xmlns:a16="http://schemas.microsoft.com/office/drawing/2014/main" id="{5C327096-3F96-4AC8-9C0D-C9C1C54CDFA2}"/>
                  </a:ext>
                </a:extLst>
              </p:cNvPr>
              <p:cNvPicPr/>
              <p:nvPr/>
            </p:nvPicPr>
            <p:blipFill>
              <a:blip r:embed="rId605"/>
              <a:stretch>
                <a:fillRect/>
              </a:stretch>
            </p:blipFill>
            <p:spPr>
              <a:xfrm>
                <a:off x="6200567" y="6455827"/>
                <a:ext cx="1972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6">
            <p14:nvContentPartPr>
              <p14:cNvPr id="373" name="Entrada de lápiz 372">
                <a:extLst>
                  <a:ext uri="{FF2B5EF4-FFF2-40B4-BE49-F238E27FC236}">
                    <a16:creationId xmlns:a16="http://schemas.microsoft.com/office/drawing/2014/main" id="{04B2E2DA-C7AC-4C5F-8934-8550D0B9D511}"/>
                  </a:ext>
                </a:extLst>
              </p14:cNvPr>
              <p14:cNvContentPartPr/>
              <p14:nvPr/>
            </p14:nvContentPartPr>
            <p14:xfrm>
              <a:off x="6430967" y="6423787"/>
              <a:ext cx="112320" cy="162360"/>
            </p14:xfrm>
          </p:contentPart>
        </mc:Choice>
        <mc:Fallback xmlns="">
          <p:pic>
            <p:nvPicPr>
              <p:cNvPr id="373" name="Entrada de lápiz 372">
                <a:extLst>
                  <a:ext uri="{FF2B5EF4-FFF2-40B4-BE49-F238E27FC236}">
                    <a16:creationId xmlns:a16="http://schemas.microsoft.com/office/drawing/2014/main" id="{04B2E2DA-C7AC-4C5F-8934-8550D0B9D511}"/>
                  </a:ext>
                </a:extLst>
              </p:cNvPr>
              <p:cNvPicPr/>
              <p:nvPr/>
            </p:nvPicPr>
            <p:blipFill>
              <a:blip r:embed="rId607"/>
              <a:stretch>
                <a:fillRect/>
              </a:stretch>
            </p:blipFill>
            <p:spPr>
              <a:xfrm>
                <a:off x="6422327" y="6414787"/>
                <a:ext cx="1299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8">
            <p14:nvContentPartPr>
              <p14:cNvPr id="375" name="Entrada de lápiz 374">
                <a:extLst>
                  <a:ext uri="{FF2B5EF4-FFF2-40B4-BE49-F238E27FC236}">
                    <a16:creationId xmlns:a16="http://schemas.microsoft.com/office/drawing/2014/main" id="{E3EABF1A-378A-4D69-AD4C-57BC628E818B}"/>
                  </a:ext>
                </a:extLst>
              </p14:cNvPr>
              <p14:cNvContentPartPr/>
              <p14:nvPr/>
            </p14:nvContentPartPr>
            <p14:xfrm>
              <a:off x="6655607" y="6423067"/>
              <a:ext cx="162360" cy="135360"/>
            </p14:xfrm>
          </p:contentPart>
        </mc:Choice>
        <mc:Fallback xmlns="">
          <p:pic>
            <p:nvPicPr>
              <p:cNvPr id="375" name="Entrada de lápiz 374">
                <a:extLst>
                  <a:ext uri="{FF2B5EF4-FFF2-40B4-BE49-F238E27FC236}">
                    <a16:creationId xmlns:a16="http://schemas.microsoft.com/office/drawing/2014/main" id="{E3EABF1A-378A-4D69-AD4C-57BC628E818B}"/>
                  </a:ext>
                </a:extLst>
              </p:cNvPr>
              <p:cNvPicPr/>
              <p:nvPr/>
            </p:nvPicPr>
            <p:blipFill>
              <a:blip r:embed="rId609"/>
              <a:stretch>
                <a:fillRect/>
              </a:stretch>
            </p:blipFill>
            <p:spPr>
              <a:xfrm>
                <a:off x="6646967" y="6414427"/>
                <a:ext cx="180000" cy="15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6" name="Grupo 405">
            <a:extLst>
              <a:ext uri="{FF2B5EF4-FFF2-40B4-BE49-F238E27FC236}">
                <a16:creationId xmlns:a16="http://schemas.microsoft.com/office/drawing/2014/main" id="{EDFCD7A5-06D0-493E-9962-60060FCBDD8D}"/>
              </a:ext>
            </a:extLst>
          </p:cNvPr>
          <p:cNvGrpSpPr/>
          <p:nvPr/>
        </p:nvGrpSpPr>
        <p:grpSpPr>
          <a:xfrm>
            <a:off x="7013447" y="6220387"/>
            <a:ext cx="3373200" cy="365040"/>
            <a:chOff x="7013447" y="6220387"/>
            <a:chExt cx="3373200" cy="36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78" name="Entrada de lápiz 377">
                  <a:extLst>
                    <a:ext uri="{FF2B5EF4-FFF2-40B4-BE49-F238E27FC236}">
                      <a16:creationId xmlns:a16="http://schemas.microsoft.com/office/drawing/2014/main" id="{6D3EFCBB-3FD2-4876-8E1A-BB9D17101357}"/>
                    </a:ext>
                  </a:extLst>
                </p14:cNvPr>
                <p14:cNvContentPartPr/>
                <p14:nvPr/>
              </p14:nvContentPartPr>
              <p14:xfrm>
                <a:off x="7013447" y="6511627"/>
                <a:ext cx="99720" cy="73800"/>
              </p14:xfrm>
            </p:contentPart>
          </mc:Choice>
          <mc:Fallback xmlns="">
            <p:pic>
              <p:nvPicPr>
                <p:cNvPr id="378" name="Entrada de lápiz 377">
                  <a:extLst>
                    <a:ext uri="{FF2B5EF4-FFF2-40B4-BE49-F238E27FC236}">
                      <a16:creationId xmlns:a16="http://schemas.microsoft.com/office/drawing/2014/main" id="{6D3EFCBB-3FD2-4876-8E1A-BB9D17101357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7004447" y="6502987"/>
                  <a:ext cx="117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79" name="Entrada de lápiz 378">
                  <a:extLst>
                    <a:ext uri="{FF2B5EF4-FFF2-40B4-BE49-F238E27FC236}">
                      <a16:creationId xmlns:a16="http://schemas.microsoft.com/office/drawing/2014/main" id="{620F10D3-228F-4B70-9225-CEB9BA231267}"/>
                    </a:ext>
                  </a:extLst>
                </p14:cNvPr>
                <p14:cNvContentPartPr/>
                <p14:nvPr/>
              </p14:nvContentPartPr>
              <p14:xfrm>
                <a:off x="7338887" y="6411187"/>
                <a:ext cx="13320" cy="74880"/>
              </p14:xfrm>
            </p:contentPart>
          </mc:Choice>
          <mc:Fallback xmlns="">
            <p:pic>
              <p:nvPicPr>
                <p:cNvPr id="379" name="Entrada de lápiz 378">
                  <a:extLst>
                    <a:ext uri="{FF2B5EF4-FFF2-40B4-BE49-F238E27FC236}">
                      <a16:creationId xmlns:a16="http://schemas.microsoft.com/office/drawing/2014/main" id="{620F10D3-228F-4B70-9225-CEB9BA231267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7329887" y="6402547"/>
                  <a:ext cx="309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80" name="Entrada de lápiz 379">
                  <a:extLst>
                    <a:ext uri="{FF2B5EF4-FFF2-40B4-BE49-F238E27FC236}">
                      <a16:creationId xmlns:a16="http://schemas.microsoft.com/office/drawing/2014/main" id="{F47434D7-7435-4239-9CF6-9B8E6524A2A8}"/>
                    </a:ext>
                  </a:extLst>
                </p14:cNvPr>
                <p14:cNvContentPartPr/>
                <p14:nvPr/>
              </p14:nvContentPartPr>
              <p14:xfrm>
                <a:off x="7227287" y="6361867"/>
                <a:ext cx="249120" cy="167760"/>
              </p14:xfrm>
            </p:contentPart>
          </mc:Choice>
          <mc:Fallback xmlns="">
            <p:pic>
              <p:nvPicPr>
                <p:cNvPr id="380" name="Entrada de lápiz 379">
                  <a:extLst>
                    <a:ext uri="{FF2B5EF4-FFF2-40B4-BE49-F238E27FC236}">
                      <a16:creationId xmlns:a16="http://schemas.microsoft.com/office/drawing/2014/main" id="{F47434D7-7435-4239-9CF6-9B8E6524A2A8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7218647" y="6353227"/>
                  <a:ext cx="266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81" name="Entrada de lápiz 380">
                  <a:extLst>
                    <a:ext uri="{FF2B5EF4-FFF2-40B4-BE49-F238E27FC236}">
                      <a16:creationId xmlns:a16="http://schemas.microsoft.com/office/drawing/2014/main" id="{AB5645DE-F9E0-4ECB-BCB1-11529A65669F}"/>
                    </a:ext>
                  </a:extLst>
                </p14:cNvPr>
                <p14:cNvContentPartPr/>
                <p14:nvPr/>
              </p14:nvContentPartPr>
              <p14:xfrm>
                <a:off x="7538687" y="6458347"/>
                <a:ext cx="61200" cy="96480"/>
              </p14:xfrm>
            </p:contentPart>
          </mc:Choice>
          <mc:Fallback xmlns="">
            <p:pic>
              <p:nvPicPr>
                <p:cNvPr id="381" name="Entrada de lápiz 380">
                  <a:extLst>
                    <a:ext uri="{FF2B5EF4-FFF2-40B4-BE49-F238E27FC236}">
                      <a16:creationId xmlns:a16="http://schemas.microsoft.com/office/drawing/2014/main" id="{AB5645DE-F9E0-4ECB-BCB1-11529A65669F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7529687" y="6449347"/>
                  <a:ext cx="788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83" name="Entrada de lápiz 382">
                  <a:extLst>
                    <a:ext uri="{FF2B5EF4-FFF2-40B4-BE49-F238E27FC236}">
                      <a16:creationId xmlns:a16="http://schemas.microsoft.com/office/drawing/2014/main" id="{03EC3660-CA8A-49E2-862C-28CF2BCFBFE2}"/>
                    </a:ext>
                  </a:extLst>
                </p14:cNvPr>
                <p14:cNvContentPartPr/>
                <p14:nvPr/>
              </p14:nvContentPartPr>
              <p14:xfrm>
                <a:off x="7770887" y="6371947"/>
                <a:ext cx="104040" cy="124200"/>
              </p14:xfrm>
            </p:contentPart>
          </mc:Choice>
          <mc:Fallback xmlns="">
            <p:pic>
              <p:nvPicPr>
                <p:cNvPr id="383" name="Entrada de lápiz 382">
                  <a:extLst>
                    <a:ext uri="{FF2B5EF4-FFF2-40B4-BE49-F238E27FC236}">
                      <a16:creationId xmlns:a16="http://schemas.microsoft.com/office/drawing/2014/main" id="{03EC3660-CA8A-49E2-862C-28CF2BCFBFE2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7762247" y="6362947"/>
                  <a:ext cx="121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84" name="Entrada de lápiz 383">
                  <a:extLst>
                    <a:ext uri="{FF2B5EF4-FFF2-40B4-BE49-F238E27FC236}">
                      <a16:creationId xmlns:a16="http://schemas.microsoft.com/office/drawing/2014/main" id="{4DD39F59-DDB2-43A7-94E1-AA50E96C7A17}"/>
                    </a:ext>
                  </a:extLst>
                </p14:cNvPr>
                <p14:cNvContentPartPr/>
                <p14:nvPr/>
              </p14:nvContentPartPr>
              <p14:xfrm>
                <a:off x="7926407" y="6327307"/>
                <a:ext cx="177480" cy="131400"/>
              </p14:xfrm>
            </p:contentPart>
          </mc:Choice>
          <mc:Fallback xmlns="">
            <p:pic>
              <p:nvPicPr>
                <p:cNvPr id="384" name="Entrada de lápiz 383">
                  <a:extLst>
                    <a:ext uri="{FF2B5EF4-FFF2-40B4-BE49-F238E27FC236}">
                      <a16:creationId xmlns:a16="http://schemas.microsoft.com/office/drawing/2014/main" id="{4DD39F59-DDB2-43A7-94E1-AA50E96C7A17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7917407" y="6318307"/>
                  <a:ext cx="195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85" name="Entrada de lápiz 384">
                  <a:extLst>
                    <a:ext uri="{FF2B5EF4-FFF2-40B4-BE49-F238E27FC236}">
                      <a16:creationId xmlns:a16="http://schemas.microsoft.com/office/drawing/2014/main" id="{BC73953D-2F51-4E36-AF24-ED1B7B60DAB3}"/>
                    </a:ext>
                  </a:extLst>
                </p14:cNvPr>
                <p14:cNvContentPartPr/>
                <p14:nvPr/>
              </p14:nvContentPartPr>
              <p14:xfrm>
                <a:off x="8225927" y="6441427"/>
                <a:ext cx="65520" cy="90720"/>
              </p14:xfrm>
            </p:contentPart>
          </mc:Choice>
          <mc:Fallback xmlns="">
            <p:pic>
              <p:nvPicPr>
                <p:cNvPr id="385" name="Entrada de lápiz 384">
                  <a:extLst>
                    <a:ext uri="{FF2B5EF4-FFF2-40B4-BE49-F238E27FC236}">
                      <a16:creationId xmlns:a16="http://schemas.microsoft.com/office/drawing/2014/main" id="{BC73953D-2F51-4E36-AF24-ED1B7B60DAB3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8217287" y="6432427"/>
                  <a:ext cx="831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86" name="Entrada de lápiz 385">
                  <a:extLst>
                    <a:ext uri="{FF2B5EF4-FFF2-40B4-BE49-F238E27FC236}">
                      <a16:creationId xmlns:a16="http://schemas.microsoft.com/office/drawing/2014/main" id="{6048AED8-650E-46F8-8346-00CC24014744}"/>
                    </a:ext>
                  </a:extLst>
                </p14:cNvPr>
                <p14:cNvContentPartPr/>
                <p14:nvPr/>
              </p14:nvContentPartPr>
              <p14:xfrm>
                <a:off x="8392607" y="6354307"/>
                <a:ext cx="54000" cy="76680"/>
              </p14:xfrm>
            </p:contentPart>
          </mc:Choice>
          <mc:Fallback xmlns="">
            <p:pic>
              <p:nvPicPr>
                <p:cNvPr id="386" name="Entrada de lápiz 385">
                  <a:extLst>
                    <a:ext uri="{FF2B5EF4-FFF2-40B4-BE49-F238E27FC236}">
                      <a16:creationId xmlns:a16="http://schemas.microsoft.com/office/drawing/2014/main" id="{6048AED8-650E-46F8-8346-00CC24014744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8383967" y="6345667"/>
                  <a:ext cx="716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87" name="Entrada de lápiz 386">
                  <a:extLst>
                    <a:ext uri="{FF2B5EF4-FFF2-40B4-BE49-F238E27FC236}">
                      <a16:creationId xmlns:a16="http://schemas.microsoft.com/office/drawing/2014/main" id="{D4777B4B-BE0C-45B6-8319-51B78F560328}"/>
                    </a:ext>
                  </a:extLst>
                </p14:cNvPr>
                <p14:cNvContentPartPr/>
                <p14:nvPr/>
              </p14:nvContentPartPr>
              <p14:xfrm>
                <a:off x="8356247" y="6321187"/>
                <a:ext cx="201240" cy="150120"/>
              </p14:xfrm>
            </p:contentPart>
          </mc:Choice>
          <mc:Fallback xmlns="">
            <p:pic>
              <p:nvPicPr>
                <p:cNvPr id="387" name="Entrada de lápiz 386">
                  <a:extLst>
                    <a:ext uri="{FF2B5EF4-FFF2-40B4-BE49-F238E27FC236}">
                      <a16:creationId xmlns:a16="http://schemas.microsoft.com/office/drawing/2014/main" id="{D4777B4B-BE0C-45B6-8319-51B78F560328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8347607" y="6312187"/>
                  <a:ext cx="218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88" name="Entrada de lápiz 387">
                  <a:extLst>
                    <a:ext uri="{FF2B5EF4-FFF2-40B4-BE49-F238E27FC236}">
                      <a16:creationId xmlns:a16="http://schemas.microsoft.com/office/drawing/2014/main" id="{F0CD9937-0EC0-4A80-9D21-F1F329BC71DD}"/>
                    </a:ext>
                  </a:extLst>
                </p14:cNvPr>
                <p14:cNvContentPartPr/>
                <p14:nvPr/>
              </p14:nvContentPartPr>
              <p14:xfrm>
                <a:off x="8562167" y="6396787"/>
                <a:ext cx="126360" cy="98640"/>
              </p14:xfrm>
            </p:contentPart>
          </mc:Choice>
          <mc:Fallback xmlns="">
            <p:pic>
              <p:nvPicPr>
                <p:cNvPr id="388" name="Entrada de lápiz 387">
                  <a:extLst>
                    <a:ext uri="{FF2B5EF4-FFF2-40B4-BE49-F238E27FC236}">
                      <a16:creationId xmlns:a16="http://schemas.microsoft.com/office/drawing/2014/main" id="{F0CD9937-0EC0-4A80-9D21-F1F329BC71DD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8553527" y="6388147"/>
                  <a:ext cx="144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89" name="Entrada de lápiz 388">
                  <a:extLst>
                    <a:ext uri="{FF2B5EF4-FFF2-40B4-BE49-F238E27FC236}">
                      <a16:creationId xmlns:a16="http://schemas.microsoft.com/office/drawing/2014/main" id="{E99A717B-D360-415E-96AE-C0574CA80215}"/>
                    </a:ext>
                  </a:extLst>
                </p14:cNvPr>
                <p14:cNvContentPartPr/>
                <p14:nvPr/>
              </p14:nvContentPartPr>
              <p14:xfrm>
                <a:off x="8797607" y="6307147"/>
                <a:ext cx="107640" cy="127440"/>
              </p14:xfrm>
            </p:contentPart>
          </mc:Choice>
          <mc:Fallback xmlns="">
            <p:pic>
              <p:nvPicPr>
                <p:cNvPr id="389" name="Entrada de lápiz 388">
                  <a:extLst>
                    <a:ext uri="{FF2B5EF4-FFF2-40B4-BE49-F238E27FC236}">
                      <a16:creationId xmlns:a16="http://schemas.microsoft.com/office/drawing/2014/main" id="{E99A717B-D360-415E-96AE-C0574CA80215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8788967" y="6298147"/>
                  <a:ext cx="125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90" name="Entrada de lápiz 389">
                  <a:extLst>
                    <a:ext uri="{FF2B5EF4-FFF2-40B4-BE49-F238E27FC236}">
                      <a16:creationId xmlns:a16="http://schemas.microsoft.com/office/drawing/2014/main" id="{1728AF23-D3BE-4E1E-BE8B-44DA2B9B7A56}"/>
                    </a:ext>
                  </a:extLst>
                </p14:cNvPr>
                <p14:cNvContentPartPr/>
                <p14:nvPr/>
              </p14:nvContentPartPr>
              <p14:xfrm>
                <a:off x="8940527" y="6281947"/>
                <a:ext cx="66240" cy="142200"/>
              </p14:xfrm>
            </p:contentPart>
          </mc:Choice>
          <mc:Fallback xmlns="">
            <p:pic>
              <p:nvPicPr>
                <p:cNvPr id="390" name="Entrada de lápiz 389">
                  <a:extLst>
                    <a:ext uri="{FF2B5EF4-FFF2-40B4-BE49-F238E27FC236}">
                      <a16:creationId xmlns:a16="http://schemas.microsoft.com/office/drawing/2014/main" id="{1728AF23-D3BE-4E1E-BE8B-44DA2B9B7A56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8931527" y="6272947"/>
                  <a:ext cx="83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91" name="Entrada de lápiz 390">
                  <a:extLst>
                    <a:ext uri="{FF2B5EF4-FFF2-40B4-BE49-F238E27FC236}">
                      <a16:creationId xmlns:a16="http://schemas.microsoft.com/office/drawing/2014/main" id="{287DCB0E-A191-4998-9674-80D55C718609}"/>
                    </a:ext>
                  </a:extLst>
                </p14:cNvPr>
                <p14:cNvContentPartPr/>
                <p14:nvPr/>
              </p14:nvContentPartPr>
              <p14:xfrm>
                <a:off x="8894807" y="6265387"/>
                <a:ext cx="192600" cy="82080"/>
              </p14:xfrm>
            </p:contentPart>
          </mc:Choice>
          <mc:Fallback xmlns="">
            <p:pic>
              <p:nvPicPr>
                <p:cNvPr id="391" name="Entrada de lápiz 390">
                  <a:extLst>
                    <a:ext uri="{FF2B5EF4-FFF2-40B4-BE49-F238E27FC236}">
                      <a16:creationId xmlns:a16="http://schemas.microsoft.com/office/drawing/2014/main" id="{287DCB0E-A191-4998-9674-80D55C718609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885807" y="6256387"/>
                  <a:ext cx="2102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92" name="Entrada de lápiz 391">
                  <a:extLst>
                    <a:ext uri="{FF2B5EF4-FFF2-40B4-BE49-F238E27FC236}">
                      <a16:creationId xmlns:a16="http://schemas.microsoft.com/office/drawing/2014/main" id="{A217274A-989E-4F0F-A504-006CC1244D3D}"/>
                    </a:ext>
                  </a:extLst>
                </p14:cNvPr>
                <p14:cNvContentPartPr/>
                <p14:nvPr/>
              </p14:nvContentPartPr>
              <p14:xfrm>
                <a:off x="8893367" y="6359707"/>
                <a:ext cx="191880" cy="27720"/>
              </p14:xfrm>
            </p:contentPart>
          </mc:Choice>
          <mc:Fallback xmlns="">
            <p:pic>
              <p:nvPicPr>
                <p:cNvPr id="392" name="Entrada de lápiz 391">
                  <a:extLst>
                    <a:ext uri="{FF2B5EF4-FFF2-40B4-BE49-F238E27FC236}">
                      <a16:creationId xmlns:a16="http://schemas.microsoft.com/office/drawing/2014/main" id="{A217274A-989E-4F0F-A504-006CC1244D3D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8884367" y="6350707"/>
                  <a:ext cx="2095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93" name="Entrada de lápiz 392">
                  <a:extLst>
                    <a:ext uri="{FF2B5EF4-FFF2-40B4-BE49-F238E27FC236}">
                      <a16:creationId xmlns:a16="http://schemas.microsoft.com/office/drawing/2014/main" id="{4F67B55C-95E0-40AB-A92E-B10E36C4C8AD}"/>
                    </a:ext>
                  </a:extLst>
                </p14:cNvPr>
                <p14:cNvContentPartPr/>
                <p14:nvPr/>
              </p14:nvContentPartPr>
              <p14:xfrm>
                <a:off x="9204047" y="6280507"/>
                <a:ext cx="86400" cy="149760"/>
              </p14:xfrm>
            </p:contentPart>
          </mc:Choice>
          <mc:Fallback xmlns="">
            <p:pic>
              <p:nvPicPr>
                <p:cNvPr id="393" name="Entrada de lápiz 392">
                  <a:extLst>
                    <a:ext uri="{FF2B5EF4-FFF2-40B4-BE49-F238E27FC236}">
                      <a16:creationId xmlns:a16="http://schemas.microsoft.com/office/drawing/2014/main" id="{4F67B55C-95E0-40AB-A92E-B10E36C4C8AD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195407" y="6271507"/>
                  <a:ext cx="104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94" name="Entrada de lápiz 393">
                  <a:extLst>
                    <a:ext uri="{FF2B5EF4-FFF2-40B4-BE49-F238E27FC236}">
                      <a16:creationId xmlns:a16="http://schemas.microsoft.com/office/drawing/2014/main" id="{E7F306C4-D560-4915-895B-869C236B088D}"/>
                    </a:ext>
                  </a:extLst>
                </p14:cNvPr>
                <p14:cNvContentPartPr/>
                <p14:nvPr/>
              </p14:nvContentPartPr>
              <p14:xfrm>
                <a:off x="9144287" y="6236947"/>
                <a:ext cx="209520" cy="141120"/>
              </p14:xfrm>
            </p:contentPart>
          </mc:Choice>
          <mc:Fallback xmlns="">
            <p:pic>
              <p:nvPicPr>
                <p:cNvPr id="394" name="Entrada de lápiz 393">
                  <a:extLst>
                    <a:ext uri="{FF2B5EF4-FFF2-40B4-BE49-F238E27FC236}">
                      <a16:creationId xmlns:a16="http://schemas.microsoft.com/office/drawing/2014/main" id="{E7F306C4-D560-4915-895B-869C236B088D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135647" y="6227947"/>
                  <a:ext cx="227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95" name="Entrada de lápiz 394">
                  <a:extLst>
                    <a:ext uri="{FF2B5EF4-FFF2-40B4-BE49-F238E27FC236}">
                      <a16:creationId xmlns:a16="http://schemas.microsoft.com/office/drawing/2014/main" id="{06747683-0647-4E8F-B1B6-91A11B10D6AE}"/>
                    </a:ext>
                  </a:extLst>
                </p14:cNvPr>
                <p14:cNvContentPartPr/>
                <p14:nvPr/>
              </p14:nvContentPartPr>
              <p14:xfrm>
                <a:off x="9439847" y="6420187"/>
                <a:ext cx="114120" cy="88920"/>
              </p14:xfrm>
            </p:contentPart>
          </mc:Choice>
          <mc:Fallback xmlns="">
            <p:pic>
              <p:nvPicPr>
                <p:cNvPr id="395" name="Entrada de lápiz 394">
                  <a:extLst>
                    <a:ext uri="{FF2B5EF4-FFF2-40B4-BE49-F238E27FC236}">
                      <a16:creationId xmlns:a16="http://schemas.microsoft.com/office/drawing/2014/main" id="{06747683-0647-4E8F-B1B6-91A11B10D6AE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430847" y="6411547"/>
                  <a:ext cx="1317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97" name="Entrada de lápiz 396">
                  <a:extLst>
                    <a:ext uri="{FF2B5EF4-FFF2-40B4-BE49-F238E27FC236}">
                      <a16:creationId xmlns:a16="http://schemas.microsoft.com/office/drawing/2014/main" id="{6959B478-E48B-446C-A25A-DDC26DC99047}"/>
                    </a:ext>
                  </a:extLst>
                </p14:cNvPr>
                <p14:cNvContentPartPr/>
                <p14:nvPr/>
              </p14:nvContentPartPr>
              <p14:xfrm>
                <a:off x="9713807" y="6220387"/>
                <a:ext cx="298800" cy="246600"/>
              </p14:xfrm>
            </p:contentPart>
          </mc:Choice>
          <mc:Fallback xmlns="">
            <p:pic>
              <p:nvPicPr>
                <p:cNvPr id="397" name="Entrada de lápiz 396">
                  <a:extLst>
                    <a:ext uri="{FF2B5EF4-FFF2-40B4-BE49-F238E27FC236}">
                      <a16:creationId xmlns:a16="http://schemas.microsoft.com/office/drawing/2014/main" id="{6959B478-E48B-446C-A25A-DDC26DC99047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9705167" y="6211747"/>
                  <a:ext cx="316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98" name="Entrada de lápiz 397">
                  <a:extLst>
                    <a:ext uri="{FF2B5EF4-FFF2-40B4-BE49-F238E27FC236}">
                      <a16:creationId xmlns:a16="http://schemas.microsoft.com/office/drawing/2014/main" id="{1523F94D-ADFF-4318-BF13-DA6D1AB4BE9B}"/>
                    </a:ext>
                  </a:extLst>
                </p14:cNvPr>
                <p14:cNvContentPartPr/>
                <p14:nvPr/>
              </p14:nvContentPartPr>
              <p14:xfrm>
                <a:off x="9966887" y="6387427"/>
                <a:ext cx="143640" cy="96840"/>
              </p14:xfrm>
            </p:contentPart>
          </mc:Choice>
          <mc:Fallback xmlns="">
            <p:pic>
              <p:nvPicPr>
                <p:cNvPr id="398" name="Entrada de lápiz 397">
                  <a:extLst>
                    <a:ext uri="{FF2B5EF4-FFF2-40B4-BE49-F238E27FC236}">
                      <a16:creationId xmlns:a16="http://schemas.microsoft.com/office/drawing/2014/main" id="{1523F94D-ADFF-4318-BF13-DA6D1AB4BE9B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958247" y="6378787"/>
                  <a:ext cx="1612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99" name="Entrada de lápiz 398">
                  <a:extLst>
                    <a:ext uri="{FF2B5EF4-FFF2-40B4-BE49-F238E27FC236}">
                      <a16:creationId xmlns:a16="http://schemas.microsoft.com/office/drawing/2014/main" id="{E8C25454-A666-4921-8FFF-BCA30EFBF4BE}"/>
                    </a:ext>
                  </a:extLst>
                </p14:cNvPr>
                <p14:cNvContentPartPr/>
                <p14:nvPr/>
              </p14:nvContentPartPr>
              <p14:xfrm>
                <a:off x="10219967" y="6316507"/>
                <a:ext cx="166680" cy="16920"/>
              </p14:xfrm>
            </p:contentPart>
          </mc:Choice>
          <mc:Fallback xmlns="">
            <p:pic>
              <p:nvPicPr>
                <p:cNvPr id="399" name="Entrada de lápiz 398">
                  <a:extLst>
                    <a:ext uri="{FF2B5EF4-FFF2-40B4-BE49-F238E27FC236}">
                      <a16:creationId xmlns:a16="http://schemas.microsoft.com/office/drawing/2014/main" id="{E8C25454-A666-4921-8FFF-BCA30EFBF4BE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0210967" y="6307867"/>
                  <a:ext cx="184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00" name="Entrada de lápiz 399">
                  <a:extLst>
                    <a:ext uri="{FF2B5EF4-FFF2-40B4-BE49-F238E27FC236}">
                      <a16:creationId xmlns:a16="http://schemas.microsoft.com/office/drawing/2014/main" id="{4D771781-C43C-4AC2-AB0B-C233BAD325D3}"/>
                    </a:ext>
                  </a:extLst>
                </p14:cNvPr>
                <p14:cNvContentPartPr/>
                <p14:nvPr/>
              </p14:nvContentPartPr>
              <p14:xfrm>
                <a:off x="10229327" y="6423067"/>
                <a:ext cx="133560" cy="27360"/>
              </p14:xfrm>
            </p:contentPart>
          </mc:Choice>
          <mc:Fallback xmlns="">
            <p:pic>
              <p:nvPicPr>
                <p:cNvPr id="400" name="Entrada de lápiz 399">
                  <a:extLst>
                    <a:ext uri="{FF2B5EF4-FFF2-40B4-BE49-F238E27FC236}">
                      <a16:creationId xmlns:a16="http://schemas.microsoft.com/office/drawing/2014/main" id="{4D771781-C43C-4AC2-AB0B-C233BAD325D3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0220327" y="6414427"/>
                  <a:ext cx="15120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5" name="Grupo 404">
            <a:extLst>
              <a:ext uri="{FF2B5EF4-FFF2-40B4-BE49-F238E27FC236}">
                <a16:creationId xmlns:a16="http://schemas.microsoft.com/office/drawing/2014/main" id="{C8E2A145-3D02-40A5-BB5C-991BA0CDF9E9}"/>
              </a:ext>
            </a:extLst>
          </p:cNvPr>
          <p:cNvGrpSpPr/>
          <p:nvPr/>
        </p:nvGrpSpPr>
        <p:grpSpPr>
          <a:xfrm>
            <a:off x="10577807" y="6218227"/>
            <a:ext cx="702720" cy="173520"/>
            <a:chOff x="10577807" y="6218227"/>
            <a:chExt cx="702720" cy="1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01" name="Entrada de lápiz 400">
                  <a:extLst>
                    <a:ext uri="{FF2B5EF4-FFF2-40B4-BE49-F238E27FC236}">
                      <a16:creationId xmlns:a16="http://schemas.microsoft.com/office/drawing/2014/main" id="{A290BFC7-B1DC-49B5-8CBD-F3DF0A56F6BB}"/>
                    </a:ext>
                  </a:extLst>
                </p14:cNvPr>
                <p14:cNvContentPartPr/>
                <p14:nvPr/>
              </p14:nvContentPartPr>
              <p14:xfrm>
                <a:off x="10577807" y="6218227"/>
                <a:ext cx="56160" cy="158040"/>
              </p14:xfrm>
            </p:contentPart>
          </mc:Choice>
          <mc:Fallback xmlns="">
            <p:pic>
              <p:nvPicPr>
                <p:cNvPr id="401" name="Entrada de lápiz 400">
                  <a:extLst>
                    <a:ext uri="{FF2B5EF4-FFF2-40B4-BE49-F238E27FC236}">
                      <a16:creationId xmlns:a16="http://schemas.microsoft.com/office/drawing/2014/main" id="{A290BFC7-B1DC-49B5-8CBD-F3DF0A56F6BB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0568807" y="6209227"/>
                  <a:ext cx="73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02" name="Entrada de lápiz 401">
                  <a:extLst>
                    <a:ext uri="{FF2B5EF4-FFF2-40B4-BE49-F238E27FC236}">
                      <a16:creationId xmlns:a16="http://schemas.microsoft.com/office/drawing/2014/main" id="{2365A056-CDAE-45A6-AFD6-9BB154D6A120}"/>
                    </a:ext>
                  </a:extLst>
                </p14:cNvPr>
                <p14:cNvContentPartPr/>
                <p14:nvPr/>
              </p14:nvContentPartPr>
              <p14:xfrm>
                <a:off x="10677887" y="6252067"/>
                <a:ext cx="186840" cy="129240"/>
              </p14:xfrm>
            </p:contentPart>
          </mc:Choice>
          <mc:Fallback xmlns="">
            <p:pic>
              <p:nvPicPr>
                <p:cNvPr id="402" name="Entrada de lápiz 401">
                  <a:extLst>
                    <a:ext uri="{FF2B5EF4-FFF2-40B4-BE49-F238E27FC236}">
                      <a16:creationId xmlns:a16="http://schemas.microsoft.com/office/drawing/2014/main" id="{2365A056-CDAE-45A6-AFD6-9BB154D6A120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0668887" y="6243427"/>
                  <a:ext cx="2044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03" name="Entrada de lápiz 402">
                  <a:extLst>
                    <a:ext uri="{FF2B5EF4-FFF2-40B4-BE49-F238E27FC236}">
                      <a16:creationId xmlns:a16="http://schemas.microsoft.com/office/drawing/2014/main" id="{1E9F135C-E0B6-4C4D-86E9-B06F6E542EAA}"/>
                    </a:ext>
                  </a:extLst>
                </p14:cNvPr>
                <p14:cNvContentPartPr/>
                <p14:nvPr/>
              </p14:nvContentPartPr>
              <p14:xfrm>
                <a:off x="10883807" y="6227587"/>
                <a:ext cx="99720" cy="141840"/>
              </p14:xfrm>
            </p:contentPart>
          </mc:Choice>
          <mc:Fallback xmlns="">
            <p:pic>
              <p:nvPicPr>
                <p:cNvPr id="403" name="Entrada de lápiz 402">
                  <a:extLst>
                    <a:ext uri="{FF2B5EF4-FFF2-40B4-BE49-F238E27FC236}">
                      <a16:creationId xmlns:a16="http://schemas.microsoft.com/office/drawing/2014/main" id="{1E9F135C-E0B6-4C4D-86E9-B06F6E542EAA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0875167" y="6218587"/>
                  <a:ext cx="117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04" name="Entrada de lápiz 403">
                  <a:extLst>
                    <a:ext uri="{FF2B5EF4-FFF2-40B4-BE49-F238E27FC236}">
                      <a16:creationId xmlns:a16="http://schemas.microsoft.com/office/drawing/2014/main" id="{C21A293E-34A6-481C-A01B-EDF687EDE840}"/>
                    </a:ext>
                  </a:extLst>
                </p14:cNvPr>
                <p14:cNvContentPartPr/>
                <p14:nvPr/>
              </p14:nvContentPartPr>
              <p14:xfrm>
                <a:off x="11019527" y="6232267"/>
                <a:ext cx="261000" cy="159480"/>
              </p14:xfrm>
            </p:contentPart>
          </mc:Choice>
          <mc:Fallback xmlns="">
            <p:pic>
              <p:nvPicPr>
                <p:cNvPr id="404" name="Entrada de lápiz 403">
                  <a:extLst>
                    <a:ext uri="{FF2B5EF4-FFF2-40B4-BE49-F238E27FC236}">
                      <a16:creationId xmlns:a16="http://schemas.microsoft.com/office/drawing/2014/main" id="{C21A293E-34A6-481C-A01B-EDF687EDE840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1010887" y="6223627"/>
                  <a:ext cx="27864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Grupo 415">
            <a:extLst>
              <a:ext uri="{FF2B5EF4-FFF2-40B4-BE49-F238E27FC236}">
                <a16:creationId xmlns:a16="http://schemas.microsoft.com/office/drawing/2014/main" id="{4E9F9B82-2142-4348-BF6E-D235262BA857}"/>
              </a:ext>
            </a:extLst>
          </p:cNvPr>
          <p:cNvGrpSpPr/>
          <p:nvPr/>
        </p:nvGrpSpPr>
        <p:grpSpPr>
          <a:xfrm>
            <a:off x="4428287" y="6102667"/>
            <a:ext cx="7657560" cy="709920"/>
            <a:chOff x="4428287" y="6102667"/>
            <a:chExt cx="7657560" cy="70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07" name="Entrada de lápiz 406">
                  <a:extLst>
                    <a:ext uri="{FF2B5EF4-FFF2-40B4-BE49-F238E27FC236}">
                      <a16:creationId xmlns:a16="http://schemas.microsoft.com/office/drawing/2014/main" id="{29DDA037-7E4A-4F7A-80D1-D36A0948331A}"/>
                    </a:ext>
                  </a:extLst>
                </p14:cNvPr>
                <p14:cNvContentPartPr/>
                <p14:nvPr/>
              </p14:nvContentPartPr>
              <p14:xfrm>
                <a:off x="4428287" y="6239467"/>
                <a:ext cx="54720" cy="506520"/>
              </p14:xfrm>
            </p:contentPart>
          </mc:Choice>
          <mc:Fallback xmlns="">
            <p:pic>
              <p:nvPicPr>
                <p:cNvPr id="407" name="Entrada de lápiz 406">
                  <a:extLst>
                    <a:ext uri="{FF2B5EF4-FFF2-40B4-BE49-F238E27FC236}">
                      <a16:creationId xmlns:a16="http://schemas.microsoft.com/office/drawing/2014/main" id="{29DDA037-7E4A-4F7A-80D1-D36A0948331A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4419647" y="6230827"/>
                  <a:ext cx="7236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08" name="Entrada de lápiz 407">
                  <a:extLst>
                    <a:ext uri="{FF2B5EF4-FFF2-40B4-BE49-F238E27FC236}">
                      <a16:creationId xmlns:a16="http://schemas.microsoft.com/office/drawing/2014/main" id="{10AEB567-A04A-4E53-B1EE-C9E05E29A867}"/>
                    </a:ext>
                  </a:extLst>
                </p14:cNvPr>
                <p14:cNvContentPartPr/>
                <p14:nvPr/>
              </p14:nvContentPartPr>
              <p14:xfrm>
                <a:off x="4511447" y="6102667"/>
                <a:ext cx="7081560" cy="459720"/>
              </p14:xfrm>
            </p:contentPart>
          </mc:Choice>
          <mc:Fallback xmlns="">
            <p:pic>
              <p:nvPicPr>
                <p:cNvPr id="408" name="Entrada de lápiz 407">
                  <a:extLst>
                    <a:ext uri="{FF2B5EF4-FFF2-40B4-BE49-F238E27FC236}">
                      <a16:creationId xmlns:a16="http://schemas.microsoft.com/office/drawing/2014/main" id="{10AEB567-A04A-4E53-B1EE-C9E05E29A867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4502807" y="6094027"/>
                  <a:ext cx="709920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09" name="Entrada de lápiz 408">
                  <a:extLst>
                    <a:ext uri="{FF2B5EF4-FFF2-40B4-BE49-F238E27FC236}">
                      <a16:creationId xmlns:a16="http://schemas.microsoft.com/office/drawing/2014/main" id="{D6124CA8-7CD7-4742-A8EB-6B6629CA1DBC}"/>
                    </a:ext>
                  </a:extLst>
                </p14:cNvPr>
                <p14:cNvContentPartPr/>
                <p14:nvPr/>
              </p14:nvContentPartPr>
              <p14:xfrm>
                <a:off x="4526207" y="6605947"/>
                <a:ext cx="6987960" cy="206640"/>
              </p14:xfrm>
            </p:contentPart>
          </mc:Choice>
          <mc:Fallback xmlns="">
            <p:pic>
              <p:nvPicPr>
                <p:cNvPr id="409" name="Entrada de lápiz 408">
                  <a:extLst>
                    <a:ext uri="{FF2B5EF4-FFF2-40B4-BE49-F238E27FC236}">
                      <a16:creationId xmlns:a16="http://schemas.microsoft.com/office/drawing/2014/main" id="{D6124CA8-7CD7-4742-A8EB-6B6629CA1DBC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4517567" y="6597307"/>
                  <a:ext cx="70056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10" name="Entrada de lápiz 409">
                  <a:extLst>
                    <a:ext uri="{FF2B5EF4-FFF2-40B4-BE49-F238E27FC236}">
                      <a16:creationId xmlns:a16="http://schemas.microsoft.com/office/drawing/2014/main" id="{BDD95C71-8B66-44B4-BEB7-6FD26694DCB6}"/>
                    </a:ext>
                  </a:extLst>
                </p14:cNvPr>
                <p14:cNvContentPartPr/>
                <p14:nvPr/>
              </p14:nvContentPartPr>
              <p14:xfrm>
                <a:off x="11683727" y="6255667"/>
                <a:ext cx="92520" cy="226440"/>
              </p14:xfrm>
            </p:contentPart>
          </mc:Choice>
          <mc:Fallback xmlns="">
            <p:pic>
              <p:nvPicPr>
                <p:cNvPr id="410" name="Entrada de lápiz 409">
                  <a:extLst>
                    <a:ext uri="{FF2B5EF4-FFF2-40B4-BE49-F238E27FC236}">
                      <a16:creationId xmlns:a16="http://schemas.microsoft.com/office/drawing/2014/main" id="{BDD95C71-8B66-44B4-BEB7-6FD26694DCB6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1675087" y="6247027"/>
                  <a:ext cx="110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11" name="Entrada de lápiz 410">
                  <a:extLst>
                    <a:ext uri="{FF2B5EF4-FFF2-40B4-BE49-F238E27FC236}">
                      <a16:creationId xmlns:a16="http://schemas.microsoft.com/office/drawing/2014/main" id="{74B5EEEB-DA87-4DDE-B7AF-3CF060A6AF46}"/>
                    </a:ext>
                  </a:extLst>
                </p14:cNvPr>
                <p14:cNvContentPartPr/>
                <p14:nvPr/>
              </p14:nvContentPartPr>
              <p14:xfrm>
                <a:off x="11799287" y="6311827"/>
                <a:ext cx="28080" cy="149400"/>
              </p14:xfrm>
            </p:contentPart>
          </mc:Choice>
          <mc:Fallback xmlns="">
            <p:pic>
              <p:nvPicPr>
                <p:cNvPr id="411" name="Entrada de lápiz 410">
                  <a:extLst>
                    <a:ext uri="{FF2B5EF4-FFF2-40B4-BE49-F238E27FC236}">
                      <a16:creationId xmlns:a16="http://schemas.microsoft.com/office/drawing/2014/main" id="{74B5EEEB-DA87-4DDE-B7AF-3CF060A6AF46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1790287" y="6303187"/>
                  <a:ext cx="457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12" name="Entrada de lápiz 411">
                  <a:extLst>
                    <a:ext uri="{FF2B5EF4-FFF2-40B4-BE49-F238E27FC236}">
                      <a16:creationId xmlns:a16="http://schemas.microsoft.com/office/drawing/2014/main" id="{4883DE9D-0DF1-49D8-9B33-12C5D1749B86}"/>
                    </a:ext>
                  </a:extLst>
                </p14:cNvPr>
                <p14:cNvContentPartPr/>
                <p14:nvPr/>
              </p14:nvContentPartPr>
              <p14:xfrm>
                <a:off x="11897567" y="6316507"/>
                <a:ext cx="10800" cy="155520"/>
              </p14:xfrm>
            </p:contentPart>
          </mc:Choice>
          <mc:Fallback xmlns="">
            <p:pic>
              <p:nvPicPr>
                <p:cNvPr id="412" name="Entrada de lápiz 411">
                  <a:extLst>
                    <a:ext uri="{FF2B5EF4-FFF2-40B4-BE49-F238E27FC236}">
                      <a16:creationId xmlns:a16="http://schemas.microsoft.com/office/drawing/2014/main" id="{4883DE9D-0DF1-49D8-9B33-12C5D1749B86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1888927" y="6307507"/>
                  <a:ext cx="28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13" name="Entrada de lápiz 412">
                  <a:extLst>
                    <a:ext uri="{FF2B5EF4-FFF2-40B4-BE49-F238E27FC236}">
                      <a16:creationId xmlns:a16="http://schemas.microsoft.com/office/drawing/2014/main" id="{A23151E3-8F7A-4733-92AF-72B4A67C5A8A}"/>
                    </a:ext>
                  </a:extLst>
                </p14:cNvPr>
                <p14:cNvContentPartPr/>
                <p14:nvPr/>
              </p14:nvContentPartPr>
              <p14:xfrm>
                <a:off x="11728367" y="6332707"/>
                <a:ext cx="273240" cy="13320"/>
              </p14:xfrm>
            </p:contentPart>
          </mc:Choice>
          <mc:Fallback xmlns="">
            <p:pic>
              <p:nvPicPr>
                <p:cNvPr id="413" name="Entrada de lápiz 412">
                  <a:extLst>
                    <a:ext uri="{FF2B5EF4-FFF2-40B4-BE49-F238E27FC236}">
                      <a16:creationId xmlns:a16="http://schemas.microsoft.com/office/drawing/2014/main" id="{A23151E3-8F7A-4733-92AF-72B4A67C5A8A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1719727" y="6323707"/>
                  <a:ext cx="2908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14" name="Entrada de lápiz 413">
                  <a:extLst>
                    <a:ext uri="{FF2B5EF4-FFF2-40B4-BE49-F238E27FC236}">
                      <a16:creationId xmlns:a16="http://schemas.microsoft.com/office/drawing/2014/main" id="{51389A77-661A-4E06-91B0-5DD040AAFC48}"/>
                    </a:ext>
                  </a:extLst>
                </p14:cNvPr>
                <p14:cNvContentPartPr/>
                <p14:nvPr/>
              </p14:nvContentPartPr>
              <p14:xfrm>
                <a:off x="11778767" y="6489307"/>
                <a:ext cx="197280" cy="30960"/>
              </p14:xfrm>
            </p:contentPart>
          </mc:Choice>
          <mc:Fallback xmlns="">
            <p:pic>
              <p:nvPicPr>
                <p:cNvPr id="414" name="Entrada de lápiz 413">
                  <a:extLst>
                    <a:ext uri="{FF2B5EF4-FFF2-40B4-BE49-F238E27FC236}">
                      <a16:creationId xmlns:a16="http://schemas.microsoft.com/office/drawing/2014/main" id="{51389A77-661A-4E06-91B0-5DD040AAFC48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1769767" y="6480307"/>
                  <a:ext cx="2149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15" name="Entrada de lápiz 414">
                  <a:extLst>
                    <a:ext uri="{FF2B5EF4-FFF2-40B4-BE49-F238E27FC236}">
                      <a16:creationId xmlns:a16="http://schemas.microsoft.com/office/drawing/2014/main" id="{AB1507B3-4C48-4FA2-8520-D50A894556B5}"/>
                    </a:ext>
                  </a:extLst>
                </p14:cNvPr>
                <p14:cNvContentPartPr/>
                <p14:nvPr/>
              </p14:nvContentPartPr>
              <p14:xfrm>
                <a:off x="11983967" y="6258907"/>
                <a:ext cx="101880" cy="364320"/>
              </p14:xfrm>
            </p:contentPart>
          </mc:Choice>
          <mc:Fallback xmlns="">
            <p:pic>
              <p:nvPicPr>
                <p:cNvPr id="415" name="Entrada de lápiz 414">
                  <a:extLst>
                    <a:ext uri="{FF2B5EF4-FFF2-40B4-BE49-F238E27FC236}">
                      <a16:creationId xmlns:a16="http://schemas.microsoft.com/office/drawing/2014/main" id="{AB1507B3-4C48-4FA2-8520-D50A894556B5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1974967" y="6250267"/>
                  <a:ext cx="119520" cy="38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25084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upo 103">
            <a:extLst>
              <a:ext uri="{FF2B5EF4-FFF2-40B4-BE49-F238E27FC236}">
                <a16:creationId xmlns:a16="http://schemas.microsoft.com/office/drawing/2014/main" id="{7E849E56-0286-426E-8641-8FE2F3F4A32E}"/>
              </a:ext>
            </a:extLst>
          </p:cNvPr>
          <p:cNvGrpSpPr/>
          <p:nvPr/>
        </p:nvGrpSpPr>
        <p:grpSpPr>
          <a:xfrm>
            <a:off x="135287" y="100027"/>
            <a:ext cx="6838560" cy="2311920"/>
            <a:chOff x="135287" y="100027"/>
            <a:chExt cx="6838560" cy="231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8CF3E695-FB35-4758-ADF6-98ACDC0D8816}"/>
                    </a:ext>
                  </a:extLst>
                </p14:cNvPr>
                <p14:cNvContentPartPr/>
                <p14:nvPr/>
              </p14:nvContentPartPr>
              <p14:xfrm>
                <a:off x="326807" y="130627"/>
                <a:ext cx="153000" cy="17748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8CF3E695-FB35-4758-ADF6-98ACDC0D881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8167" y="121627"/>
                  <a:ext cx="170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66E0F334-E1B1-4343-8A37-4F8C45D2C0C8}"/>
                    </a:ext>
                  </a:extLst>
                </p14:cNvPr>
                <p14:cNvContentPartPr/>
                <p14:nvPr/>
              </p14:nvContentPartPr>
              <p14:xfrm>
                <a:off x="479807" y="271027"/>
                <a:ext cx="19440" cy="11628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66E0F334-E1B1-4343-8A37-4F8C45D2C0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0807" y="262387"/>
                  <a:ext cx="37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2644F878-5E4B-4770-9F8A-D6FCC51034FF}"/>
                    </a:ext>
                  </a:extLst>
                </p14:cNvPr>
                <p14:cNvContentPartPr/>
                <p14:nvPr/>
              </p14:nvContentPartPr>
              <p14:xfrm>
                <a:off x="535607" y="292267"/>
                <a:ext cx="74520" cy="309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2644F878-5E4B-4770-9F8A-D6FCC51034F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6607" y="283267"/>
                  <a:ext cx="921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9CB4B7BE-4503-45D9-9DE6-24ACC9736D49}"/>
                    </a:ext>
                  </a:extLst>
                </p14:cNvPr>
                <p14:cNvContentPartPr/>
                <p14:nvPr/>
              </p14:nvContentPartPr>
              <p14:xfrm>
                <a:off x="558287" y="208027"/>
                <a:ext cx="63360" cy="615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9CB4B7BE-4503-45D9-9DE6-24ACC9736D4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9287" y="199387"/>
                  <a:ext cx="810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858F3BBC-3750-4998-B21D-B4C0E11C51BA}"/>
                    </a:ext>
                  </a:extLst>
                </p14:cNvPr>
                <p14:cNvContentPartPr/>
                <p14:nvPr/>
              </p14:nvContentPartPr>
              <p14:xfrm>
                <a:off x="694007" y="111907"/>
                <a:ext cx="158400" cy="34020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858F3BBC-3750-4998-B21D-B4C0E11C51B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5367" y="102907"/>
                  <a:ext cx="1760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50E6CFCD-DB6F-4B17-94EB-B0692E553DDB}"/>
                    </a:ext>
                  </a:extLst>
                </p14:cNvPr>
                <p14:cNvContentPartPr/>
                <p14:nvPr/>
              </p14:nvContentPartPr>
              <p14:xfrm>
                <a:off x="979127" y="224587"/>
                <a:ext cx="164160" cy="18360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50E6CFCD-DB6F-4B17-94EB-B0692E553DD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0127" y="215587"/>
                  <a:ext cx="181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0366EABD-76EC-4214-96C8-38D09C46782C}"/>
                    </a:ext>
                  </a:extLst>
                </p14:cNvPr>
                <p14:cNvContentPartPr/>
                <p14:nvPr/>
              </p14:nvContentPartPr>
              <p14:xfrm>
                <a:off x="1133927" y="274987"/>
                <a:ext cx="123120" cy="1270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0366EABD-76EC-4214-96C8-38D09C46782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24927" y="265987"/>
                  <a:ext cx="140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C26AC086-15CF-4F77-B9D1-8F7CD028876A}"/>
                    </a:ext>
                  </a:extLst>
                </p14:cNvPr>
                <p14:cNvContentPartPr/>
                <p14:nvPr/>
              </p14:nvContentPartPr>
              <p14:xfrm>
                <a:off x="1276127" y="253027"/>
                <a:ext cx="81000" cy="1594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C26AC086-15CF-4F77-B9D1-8F7CD028876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67487" y="244027"/>
                  <a:ext cx="986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E4E8225C-606A-4847-8849-C96CB107B312}"/>
                    </a:ext>
                  </a:extLst>
                </p14:cNvPr>
                <p14:cNvContentPartPr/>
                <p14:nvPr/>
              </p14:nvContentPartPr>
              <p14:xfrm>
                <a:off x="1231487" y="220627"/>
                <a:ext cx="181080" cy="885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E4E8225C-606A-4847-8849-C96CB107B31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22487" y="211987"/>
                  <a:ext cx="1987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3895F9D6-440B-4BB7-B5B1-C1FD9FBE2FE5}"/>
                    </a:ext>
                  </a:extLst>
                </p14:cNvPr>
                <p14:cNvContentPartPr/>
                <p14:nvPr/>
              </p14:nvContentPartPr>
              <p14:xfrm>
                <a:off x="1483847" y="336907"/>
                <a:ext cx="35280" cy="3312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3895F9D6-440B-4BB7-B5B1-C1FD9FBE2FE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74847" y="328267"/>
                  <a:ext cx="529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92004586-43AB-457A-9B0A-EEA4ECD7092A}"/>
                    </a:ext>
                  </a:extLst>
                </p14:cNvPr>
                <p14:cNvContentPartPr/>
                <p14:nvPr/>
              </p14:nvContentPartPr>
              <p14:xfrm>
                <a:off x="1857527" y="254827"/>
                <a:ext cx="19080" cy="9720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92004586-43AB-457A-9B0A-EEA4ECD7092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48527" y="246187"/>
                  <a:ext cx="36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8AE8573B-B88F-42EA-AE4C-BCA53563E000}"/>
                    </a:ext>
                  </a:extLst>
                </p14:cNvPr>
                <p14:cNvContentPartPr/>
                <p14:nvPr/>
              </p14:nvContentPartPr>
              <p14:xfrm>
                <a:off x="1777967" y="203707"/>
                <a:ext cx="233640" cy="18792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8AE8573B-B88F-42EA-AE4C-BCA53563E00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68967" y="194707"/>
                  <a:ext cx="2512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EC5DDD29-3A03-4275-9EDE-5EBA033BC53A}"/>
                    </a:ext>
                  </a:extLst>
                </p14:cNvPr>
                <p14:cNvContentPartPr/>
                <p14:nvPr/>
              </p14:nvContentPartPr>
              <p14:xfrm>
                <a:off x="2015927" y="211987"/>
                <a:ext cx="112680" cy="1368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EC5DDD29-3A03-4275-9EDE-5EBA033BC53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06927" y="202987"/>
                  <a:ext cx="130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E0C23A42-4DCF-458F-ADA4-12B235B16CDD}"/>
                    </a:ext>
                  </a:extLst>
                </p14:cNvPr>
                <p14:cNvContentPartPr/>
                <p14:nvPr/>
              </p14:nvContentPartPr>
              <p14:xfrm>
                <a:off x="2401487" y="248347"/>
                <a:ext cx="173160" cy="13500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E0C23A42-4DCF-458F-ADA4-12B235B16CD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92487" y="239347"/>
                  <a:ext cx="1908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CB548711-F626-4282-8200-87051AED5054}"/>
                    </a:ext>
                  </a:extLst>
                </p14:cNvPr>
                <p14:cNvContentPartPr/>
                <p14:nvPr/>
              </p14:nvContentPartPr>
              <p14:xfrm>
                <a:off x="2625047" y="195067"/>
                <a:ext cx="65520" cy="1623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CB548711-F626-4282-8200-87051AED505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16047" y="186427"/>
                  <a:ext cx="831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61A3E6FF-724E-424A-988D-EC2DFD930BE9}"/>
                    </a:ext>
                  </a:extLst>
                </p14:cNvPr>
                <p14:cNvContentPartPr/>
                <p14:nvPr/>
              </p14:nvContentPartPr>
              <p14:xfrm>
                <a:off x="2531807" y="211267"/>
                <a:ext cx="179640" cy="140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61A3E6FF-724E-424A-988D-EC2DFD930BE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23167" y="202627"/>
                  <a:ext cx="197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D4F11141-2E86-486D-8B12-3C05C6BBDF6A}"/>
                    </a:ext>
                  </a:extLst>
                </p14:cNvPr>
                <p14:cNvContentPartPr/>
                <p14:nvPr/>
              </p14:nvContentPartPr>
              <p14:xfrm>
                <a:off x="2585087" y="274267"/>
                <a:ext cx="185400" cy="190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D4F11141-2E86-486D-8B12-3C05C6BBDF6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76087" y="265627"/>
                  <a:ext cx="2030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BB4BC3C1-6EF8-47D9-A4FD-3FB7C8F53122}"/>
                    </a:ext>
                  </a:extLst>
                </p14:cNvPr>
                <p14:cNvContentPartPr/>
                <p14:nvPr/>
              </p14:nvContentPartPr>
              <p14:xfrm>
                <a:off x="2762927" y="154387"/>
                <a:ext cx="203040" cy="1821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BB4BC3C1-6EF8-47D9-A4FD-3FB7C8F5312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53927" y="145387"/>
                  <a:ext cx="220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4F72CCB6-A989-45CA-B4F1-C5CA917F4B51}"/>
                    </a:ext>
                  </a:extLst>
                </p14:cNvPr>
                <p14:cNvContentPartPr/>
                <p14:nvPr/>
              </p14:nvContentPartPr>
              <p14:xfrm>
                <a:off x="2841767" y="239347"/>
                <a:ext cx="199440" cy="4320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4F72CCB6-A989-45CA-B4F1-C5CA917F4B5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33127" y="230707"/>
                  <a:ext cx="2170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2E66AED4-0C8E-4391-9E2D-2EE1584F6BB7}"/>
                    </a:ext>
                  </a:extLst>
                </p14:cNvPr>
                <p14:cNvContentPartPr/>
                <p14:nvPr/>
              </p14:nvContentPartPr>
              <p14:xfrm>
                <a:off x="3083687" y="318547"/>
                <a:ext cx="92880" cy="1083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2E66AED4-0C8E-4391-9E2D-2EE1584F6BB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74687" y="309547"/>
                  <a:ext cx="110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8A2C2927-F963-48E3-B97A-F2C3DAB32619}"/>
                    </a:ext>
                  </a:extLst>
                </p14:cNvPr>
                <p14:cNvContentPartPr/>
                <p14:nvPr/>
              </p14:nvContentPartPr>
              <p14:xfrm>
                <a:off x="3399767" y="214147"/>
                <a:ext cx="33120" cy="9180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8A2C2927-F963-48E3-B97A-F2C3DAB3261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90767" y="205507"/>
                  <a:ext cx="507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1F77D692-4665-4D86-B47B-5CF9D403C621}"/>
                    </a:ext>
                  </a:extLst>
                </p14:cNvPr>
                <p14:cNvContentPartPr/>
                <p14:nvPr/>
              </p14:nvContentPartPr>
              <p14:xfrm>
                <a:off x="3312287" y="160507"/>
                <a:ext cx="289080" cy="21276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1F77D692-4665-4D86-B47B-5CF9D403C62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03287" y="151867"/>
                  <a:ext cx="3067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EDDA2939-061F-48DB-A9EF-8D5C54EE1C11}"/>
                    </a:ext>
                  </a:extLst>
                </p14:cNvPr>
                <p14:cNvContentPartPr/>
                <p14:nvPr/>
              </p14:nvContentPartPr>
              <p14:xfrm>
                <a:off x="3711167" y="169507"/>
                <a:ext cx="131760" cy="16452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EDDA2939-061F-48DB-A9EF-8D5C54EE1C1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02527" y="160867"/>
                  <a:ext cx="1494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028908C9-C1FE-4F28-95F6-E9757201CBA2}"/>
                    </a:ext>
                  </a:extLst>
                </p14:cNvPr>
                <p14:cNvContentPartPr/>
                <p14:nvPr/>
              </p14:nvContentPartPr>
              <p14:xfrm>
                <a:off x="4161527" y="169867"/>
                <a:ext cx="164160" cy="1400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028908C9-C1FE-4F28-95F6-E9757201CBA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152887" y="160867"/>
                  <a:ext cx="181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1FE07319-B645-4615-AC1F-7B8EA092B336}"/>
                    </a:ext>
                  </a:extLst>
                </p14:cNvPr>
                <p14:cNvContentPartPr/>
                <p14:nvPr/>
              </p14:nvContentPartPr>
              <p14:xfrm>
                <a:off x="4404887" y="100027"/>
                <a:ext cx="318960" cy="17460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1FE07319-B645-4615-AC1F-7B8EA092B33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95887" y="91387"/>
                  <a:ext cx="3366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2849E5C8-ED0B-4935-B435-CF3D8A9341F8}"/>
                    </a:ext>
                  </a:extLst>
                </p14:cNvPr>
                <p14:cNvContentPartPr/>
                <p14:nvPr/>
              </p14:nvContentPartPr>
              <p14:xfrm>
                <a:off x="441287" y="902107"/>
                <a:ext cx="663840" cy="5799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2849E5C8-ED0B-4935-B435-CF3D8A9341F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2647" y="893467"/>
                  <a:ext cx="68148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A663B7D0-FAC9-4494-832E-73149057422F}"/>
                    </a:ext>
                  </a:extLst>
                </p14:cNvPr>
                <p14:cNvContentPartPr/>
                <p14:nvPr/>
              </p14:nvContentPartPr>
              <p14:xfrm>
                <a:off x="519047" y="995347"/>
                <a:ext cx="14760" cy="892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A663B7D0-FAC9-4494-832E-73149057422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0407" y="986347"/>
                  <a:ext cx="324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9E110C79-ADB4-4F6B-B175-F2C614CFCE78}"/>
                    </a:ext>
                  </a:extLst>
                </p14:cNvPr>
                <p14:cNvContentPartPr/>
                <p14:nvPr/>
              </p14:nvContentPartPr>
              <p14:xfrm>
                <a:off x="449567" y="1061947"/>
                <a:ext cx="144000" cy="129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9E110C79-ADB4-4F6B-B175-F2C614CFCE7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0567" y="1053307"/>
                  <a:ext cx="1616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AD5C0763-99A4-4382-827E-F3038D253424}"/>
                    </a:ext>
                  </a:extLst>
                </p14:cNvPr>
                <p14:cNvContentPartPr/>
                <p14:nvPr/>
              </p14:nvContentPartPr>
              <p14:xfrm>
                <a:off x="135287" y="1367227"/>
                <a:ext cx="111960" cy="15228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AD5C0763-99A4-4382-827E-F3038D25342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6287" y="1358587"/>
                  <a:ext cx="1296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DE954903-991A-4110-9905-26FC216A9EDE}"/>
                    </a:ext>
                  </a:extLst>
                </p14:cNvPr>
                <p14:cNvContentPartPr/>
                <p14:nvPr/>
              </p14:nvContentPartPr>
              <p14:xfrm>
                <a:off x="318527" y="1451467"/>
                <a:ext cx="46800" cy="1112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DE954903-991A-4110-9905-26FC216A9ED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9887" y="1442827"/>
                  <a:ext cx="644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1F3808C2-4DEB-468A-B19E-44D7EF00D734}"/>
                    </a:ext>
                  </a:extLst>
                </p14:cNvPr>
                <p14:cNvContentPartPr/>
                <p14:nvPr/>
              </p14:nvContentPartPr>
              <p14:xfrm>
                <a:off x="307007" y="1429867"/>
                <a:ext cx="52560" cy="5004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1F3808C2-4DEB-468A-B19E-44D7EF00D73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8007" y="1420867"/>
                  <a:ext cx="702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3DEE9E85-98B0-444A-A7FB-0EDC4560AC50}"/>
                    </a:ext>
                  </a:extLst>
                </p14:cNvPr>
                <p14:cNvContentPartPr/>
                <p14:nvPr/>
              </p14:nvContentPartPr>
              <p14:xfrm>
                <a:off x="726047" y="890227"/>
                <a:ext cx="644400" cy="3204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3DEE9E85-98B0-444A-A7FB-0EDC4560AC5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7047" y="881587"/>
                  <a:ext cx="6620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5E0B35BF-C9B4-4B8B-B125-7BD4528CD9DF}"/>
                    </a:ext>
                  </a:extLst>
                </p14:cNvPr>
                <p14:cNvContentPartPr/>
                <p14:nvPr/>
              </p14:nvContentPartPr>
              <p14:xfrm>
                <a:off x="1376207" y="832627"/>
                <a:ext cx="98640" cy="1098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5E0B35BF-C9B4-4B8B-B125-7BD4528CD9D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367207" y="823627"/>
                  <a:ext cx="116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108B8548-B0DE-4AF1-B195-62A72153DE7C}"/>
                    </a:ext>
                  </a:extLst>
                </p14:cNvPr>
                <p14:cNvContentPartPr/>
                <p14:nvPr/>
              </p14:nvContentPartPr>
              <p14:xfrm>
                <a:off x="1320407" y="1071307"/>
                <a:ext cx="190800" cy="17712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108B8548-B0DE-4AF1-B195-62A72153DE7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11767" y="1062307"/>
                  <a:ext cx="208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DE66E441-9831-4A8C-A77D-DAD0CB8D444A}"/>
                    </a:ext>
                  </a:extLst>
                </p14:cNvPr>
                <p14:cNvContentPartPr/>
                <p14:nvPr/>
              </p14:nvContentPartPr>
              <p14:xfrm>
                <a:off x="2071727" y="848827"/>
                <a:ext cx="84960" cy="7272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DE66E441-9831-4A8C-A77D-DAD0CB8D444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63087" y="840187"/>
                  <a:ext cx="102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B4E21955-599F-40A4-9B2D-35642DD4680F}"/>
                    </a:ext>
                  </a:extLst>
                </p14:cNvPr>
                <p14:cNvContentPartPr/>
                <p14:nvPr/>
              </p14:nvContentPartPr>
              <p14:xfrm>
                <a:off x="2195927" y="848107"/>
                <a:ext cx="816840" cy="3708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B4E21955-599F-40A4-9B2D-35642DD4680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87287" y="839107"/>
                  <a:ext cx="8344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8603BDC4-3270-4D31-9334-8887DC349B1E}"/>
                    </a:ext>
                  </a:extLst>
                </p14:cNvPr>
                <p14:cNvContentPartPr/>
                <p14:nvPr/>
              </p14:nvContentPartPr>
              <p14:xfrm>
                <a:off x="2072447" y="1091827"/>
                <a:ext cx="192240" cy="11628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8603BDC4-3270-4D31-9334-8887DC349B1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63447" y="1082827"/>
                  <a:ext cx="209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9393496E-137B-4BF7-92BE-C1C0C4FAA89C}"/>
                    </a:ext>
                  </a:extLst>
                </p14:cNvPr>
                <p14:cNvContentPartPr/>
                <p14:nvPr/>
              </p14:nvContentPartPr>
              <p14:xfrm>
                <a:off x="3019247" y="825067"/>
                <a:ext cx="71640" cy="29052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9393496E-137B-4BF7-92BE-C1C0C4FAA89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10247" y="816067"/>
                  <a:ext cx="892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B314DC38-B276-4672-8F21-63B70B01414E}"/>
                    </a:ext>
                  </a:extLst>
                </p14:cNvPr>
                <p14:cNvContentPartPr/>
                <p14:nvPr/>
              </p14:nvContentPartPr>
              <p14:xfrm>
                <a:off x="2919527" y="1173187"/>
                <a:ext cx="413640" cy="1764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B314DC38-B276-4672-8F21-63B70B01414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10527" y="1164187"/>
                  <a:ext cx="4312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6886D286-F0EF-4565-B0DC-48D277843C12}"/>
                    </a:ext>
                  </a:extLst>
                </p14:cNvPr>
                <p14:cNvContentPartPr/>
                <p14:nvPr/>
              </p14:nvContentPartPr>
              <p14:xfrm>
                <a:off x="3002687" y="1215667"/>
                <a:ext cx="70920" cy="3297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6886D286-F0EF-4565-B0DC-48D277843C1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94047" y="1206667"/>
                  <a:ext cx="885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21D3B169-019B-47DF-B913-6330A50B2FAC}"/>
                    </a:ext>
                  </a:extLst>
                </p14:cNvPr>
                <p14:cNvContentPartPr/>
                <p14:nvPr/>
              </p14:nvContentPartPr>
              <p14:xfrm>
                <a:off x="3033647" y="1239427"/>
                <a:ext cx="343080" cy="33840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21D3B169-019B-47DF-B913-6330A50B2FA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25007" y="1230427"/>
                  <a:ext cx="3607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7B381B8C-58CE-4E56-858E-6ACEECC658BB}"/>
                    </a:ext>
                  </a:extLst>
                </p14:cNvPr>
                <p14:cNvContentPartPr/>
                <p14:nvPr/>
              </p14:nvContentPartPr>
              <p14:xfrm>
                <a:off x="3183767" y="1541467"/>
                <a:ext cx="22680" cy="22356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7B381B8C-58CE-4E56-858E-6ACEECC658B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75127" y="1532827"/>
                  <a:ext cx="403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C28DD859-5F48-4E31-9480-4E507D12B260}"/>
                    </a:ext>
                  </a:extLst>
                </p14:cNvPr>
                <p14:cNvContentPartPr/>
                <p14:nvPr/>
              </p14:nvContentPartPr>
              <p14:xfrm>
                <a:off x="2786687" y="1801027"/>
                <a:ext cx="711720" cy="2736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C28DD859-5F48-4E31-9480-4E507D12B26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777687" y="1792027"/>
                  <a:ext cx="729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58EF2AC7-4BFA-4425-9991-288E3A7CF501}"/>
                    </a:ext>
                  </a:extLst>
                </p14:cNvPr>
                <p14:cNvContentPartPr/>
                <p14:nvPr/>
              </p14:nvContentPartPr>
              <p14:xfrm>
                <a:off x="3093767" y="1949347"/>
                <a:ext cx="236520" cy="1188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58EF2AC7-4BFA-4425-9991-288E3A7CF50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85127" y="1940347"/>
                  <a:ext cx="2541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31BD525E-1CDF-44D5-A605-4C5509073115}"/>
                    </a:ext>
                  </a:extLst>
                </p14:cNvPr>
                <p14:cNvContentPartPr/>
                <p14:nvPr/>
              </p14:nvContentPartPr>
              <p14:xfrm>
                <a:off x="3208607" y="2000827"/>
                <a:ext cx="11160" cy="2430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31BD525E-1CDF-44D5-A605-4C550907311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99607" y="1991827"/>
                  <a:ext cx="288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8DC87A48-6E52-4877-855D-2030D158C6CA}"/>
                    </a:ext>
                  </a:extLst>
                </p14:cNvPr>
                <p14:cNvContentPartPr/>
                <p14:nvPr/>
              </p14:nvContentPartPr>
              <p14:xfrm>
                <a:off x="2360447" y="2010907"/>
                <a:ext cx="200160" cy="19656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8DC87A48-6E52-4877-855D-2030D158C6C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51447" y="2002267"/>
                  <a:ext cx="2178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CE71FA66-09EA-4D6D-BFDB-04B6A19A81D7}"/>
                    </a:ext>
                  </a:extLst>
                </p14:cNvPr>
                <p14:cNvContentPartPr/>
                <p14:nvPr/>
              </p14:nvContentPartPr>
              <p14:xfrm>
                <a:off x="2571407" y="2026027"/>
                <a:ext cx="122040" cy="17640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CE71FA66-09EA-4D6D-BFDB-04B6A19A81D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562767" y="2017387"/>
                  <a:ext cx="1396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724063D8-9D93-4448-9B3C-52029C43463B}"/>
                    </a:ext>
                  </a:extLst>
                </p14:cNvPr>
                <p14:cNvContentPartPr/>
                <p14:nvPr/>
              </p14:nvContentPartPr>
              <p14:xfrm>
                <a:off x="2684807" y="2090107"/>
                <a:ext cx="133200" cy="9000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724063D8-9D93-4448-9B3C-52029C43463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76167" y="2081107"/>
                  <a:ext cx="1508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C75193FF-B59A-436B-8C35-559482815D33}"/>
                    </a:ext>
                  </a:extLst>
                </p14:cNvPr>
                <p14:cNvContentPartPr/>
                <p14:nvPr/>
              </p14:nvContentPartPr>
              <p14:xfrm>
                <a:off x="755567" y="1499707"/>
                <a:ext cx="2605320" cy="9122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C75193FF-B59A-436B-8C35-559482815D3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6567" y="1491067"/>
                  <a:ext cx="2622960" cy="9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8C6BDFA7-9E61-489B-AE6D-FC4A6F63768B}"/>
                    </a:ext>
                  </a:extLst>
                </p14:cNvPr>
                <p14:cNvContentPartPr/>
                <p14:nvPr/>
              </p14:nvContentPartPr>
              <p14:xfrm>
                <a:off x="2998727" y="761347"/>
                <a:ext cx="929520" cy="7488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8C6BDFA7-9E61-489B-AE6D-FC4A6F63768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89727" y="752707"/>
                  <a:ext cx="947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DA80458F-07E3-4F99-9453-814179CEE419}"/>
                    </a:ext>
                  </a:extLst>
                </p14:cNvPr>
                <p14:cNvContentPartPr/>
                <p14:nvPr/>
              </p14:nvContentPartPr>
              <p14:xfrm>
                <a:off x="3888287" y="704827"/>
                <a:ext cx="88920" cy="939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DA80458F-07E3-4F99-9453-814179CEE41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79287" y="695827"/>
                  <a:ext cx="1065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86E43E11-64EE-4074-9803-2422F5D6B9F3}"/>
                    </a:ext>
                  </a:extLst>
                </p14:cNvPr>
                <p14:cNvContentPartPr/>
                <p14:nvPr/>
              </p14:nvContentPartPr>
              <p14:xfrm>
                <a:off x="3822767" y="969427"/>
                <a:ext cx="165960" cy="8928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86E43E11-64EE-4074-9803-2422F5D6B9F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14127" y="960787"/>
                  <a:ext cx="1836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C937773E-AD1F-4592-9512-EC476506F2DA}"/>
                    </a:ext>
                  </a:extLst>
                </p14:cNvPr>
                <p14:cNvContentPartPr/>
                <p14:nvPr/>
              </p14:nvContentPartPr>
              <p14:xfrm>
                <a:off x="3989447" y="702307"/>
                <a:ext cx="711720" cy="6084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C937773E-AD1F-4592-9512-EC476506F2D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80807" y="693307"/>
                  <a:ext cx="7293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F3F01C67-CE3F-4D39-BCC0-426AC4F72DFC}"/>
                    </a:ext>
                  </a:extLst>
                </p14:cNvPr>
                <p14:cNvContentPartPr/>
                <p14:nvPr/>
              </p14:nvContentPartPr>
              <p14:xfrm>
                <a:off x="4510367" y="961867"/>
                <a:ext cx="245520" cy="13392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F3F01C67-CE3F-4D39-BCC0-426AC4F72DF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01367" y="952867"/>
                  <a:ext cx="263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B0DA4E6C-8D2E-4590-8753-EA146AB71BA2}"/>
                    </a:ext>
                  </a:extLst>
                </p14:cNvPr>
                <p14:cNvContentPartPr/>
                <p14:nvPr/>
              </p14:nvContentPartPr>
              <p14:xfrm>
                <a:off x="4717727" y="703027"/>
                <a:ext cx="1046520" cy="28080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B0DA4E6C-8D2E-4590-8753-EA146AB71BA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709087" y="694387"/>
                  <a:ext cx="10641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C4FED328-E908-4C29-B850-4F4DDD202522}"/>
                    </a:ext>
                  </a:extLst>
                </p14:cNvPr>
                <p14:cNvContentPartPr/>
                <p14:nvPr/>
              </p14:nvContentPartPr>
              <p14:xfrm>
                <a:off x="5553647" y="1019107"/>
                <a:ext cx="514440" cy="3708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C4FED328-E908-4C29-B850-4F4DDD20252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44647" y="1010467"/>
                  <a:ext cx="5320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60641E94-3CFB-4165-AC3D-603289F8D354}"/>
                    </a:ext>
                  </a:extLst>
                </p14:cNvPr>
                <p14:cNvContentPartPr/>
                <p14:nvPr/>
              </p14:nvContentPartPr>
              <p14:xfrm>
                <a:off x="5628167" y="1100827"/>
                <a:ext cx="106560" cy="33048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60641E94-3CFB-4165-AC3D-603289F8D35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619167" y="1091827"/>
                  <a:ext cx="1242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425FE91C-449A-4B58-9E81-C919F155350E}"/>
                    </a:ext>
                  </a:extLst>
                </p14:cNvPr>
                <p14:cNvContentPartPr/>
                <p14:nvPr/>
              </p14:nvContentPartPr>
              <p14:xfrm>
                <a:off x="5849207" y="1147267"/>
                <a:ext cx="336600" cy="36288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425FE91C-449A-4B58-9E81-C919F155350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840567" y="1138267"/>
                  <a:ext cx="3542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C44A9379-3A99-4B0D-A1D5-8627DF4CDDDA}"/>
                    </a:ext>
                  </a:extLst>
                </p14:cNvPr>
                <p14:cNvContentPartPr/>
                <p14:nvPr/>
              </p14:nvContentPartPr>
              <p14:xfrm>
                <a:off x="5925167" y="1486747"/>
                <a:ext cx="18360" cy="22788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C44A9379-3A99-4B0D-A1D5-8627DF4CDDD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16167" y="1477747"/>
                  <a:ext cx="360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13CCE62A-257D-44C9-8ADC-7D6A03AF2D63}"/>
                    </a:ext>
                  </a:extLst>
                </p14:cNvPr>
                <p14:cNvContentPartPr/>
                <p14:nvPr/>
              </p14:nvContentPartPr>
              <p14:xfrm>
                <a:off x="5427287" y="1775467"/>
                <a:ext cx="748440" cy="3024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13CCE62A-257D-44C9-8ADC-7D6A03AF2D6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418647" y="1766467"/>
                  <a:ext cx="766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4BAF1668-0C75-4039-9D2E-983E1FC4BEA6}"/>
                    </a:ext>
                  </a:extLst>
                </p14:cNvPr>
                <p14:cNvContentPartPr/>
                <p14:nvPr/>
              </p14:nvContentPartPr>
              <p14:xfrm>
                <a:off x="5719967" y="1884547"/>
                <a:ext cx="276840" cy="1728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4BAF1668-0C75-4039-9D2E-983E1FC4BEA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10967" y="1875547"/>
                  <a:ext cx="2944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FE85E460-7E96-4E00-9AA9-32FD62C9ADEC}"/>
                    </a:ext>
                  </a:extLst>
                </p14:cNvPr>
                <p14:cNvContentPartPr/>
                <p14:nvPr/>
              </p14:nvContentPartPr>
              <p14:xfrm>
                <a:off x="5878007" y="1906147"/>
                <a:ext cx="41760" cy="36576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FE85E460-7E96-4E00-9AA9-32FD62C9ADE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69007" y="1897147"/>
                  <a:ext cx="594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70E9B644-60B8-48BE-B046-03B8337EE3D6}"/>
                    </a:ext>
                  </a:extLst>
                </p14:cNvPr>
                <p14:cNvContentPartPr/>
                <p14:nvPr/>
              </p14:nvContentPartPr>
              <p14:xfrm>
                <a:off x="3227327" y="2242387"/>
                <a:ext cx="2578680" cy="9360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70E9B644-60B8-48BE-B046-03B8337EE3D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218327" y="2233747"/>
                  <a:ext cx="25963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E2AD94E6-D4BF-434B-8929-D2130EDCE18E}"/>
                    </a:ext>
                  </a:extLst>
                </p14:cNvPr>
                <p14:cNvContentPartPr/>
                <p14:nvPr/>
              </p14:nvContentPartPr>
              <p14:xfrm>
                <a:off x="4892327" y="1947907"/>
                <a:ext cx="32400" cy="12996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E2AD94E6-D4BF-434B-8929-D2130EDCE18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83687" y="1938907"/>
                  <a:ext cx="50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6B28BA85-6CEC-4F28-AC7E-ED0946534335}"/>
                    </a:ext>
                  </a:extLst>
                </p14:cNvPr>
                <p14:cNvContentPartPr/>
                <p14:nvPr/>
              </p14:nvContentPartPr>
              <p14:xfrm>
                <a:off x="4959647" y="1957987"/>
                <a:ext cx="123840" cy="10944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6B28BA85-6CEC-4F28-AC7E-ED094653433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951007" y="1949347"/>
                  <a:ext cx="1414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1A0029E3-3640-46C2-A835-954468BDDC01}"/>
                    </a:ext>
                  </a:extLst>
                </p14:cNvPr>
                <p14:cNvContentPartPr/>
                <p14:nvPr/>
              </p14:nvContentPartPr>
              <p14:xfrm>
                <a:off x="5088887" y="1938187"/>
                <a:ext cx="108000" cy="9648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1A0029E3-3640-46C2-A835-954468BDDC0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80247" y="1929187"/>
                  <a:ext cx="1256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19E63241-7BE8-4941-865B-6F8582565F0B}"/>
                    </a:ext>
                  </a:extLst>
                </p14:cNvPr>
                <p14:cNvContentPartPr/>
                <p14:nvPr/>
              </p14:nvContentPartPr>
              <p14:xfrm>
                <a:off x="5210207" y="1915147"/>
                <a:ext cx="154440" cy="10980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19E63241-7BE8-4941-865B-6F8582565F0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01207" y="1906147"/>
                  <a:ext cx="172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0A6E0272-9E59-4D8F-AA35-5CB0192A6BBE}"/>
                    </a:ext>
                  </a:extLst>
                </p14:cNvPr>
                <p14:cNvContentPartPr/>
                <p14:nvPr/>
              </p14:nvContentPartPr>
              <p14:xfrm>
                <a:off x="3495887" y="1318987"/>
                <a:ext cx="16200" cy="14724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0A6E0272-9E59-4D8F-AA35-5CB0192A6BB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87247" y="1309987"/>
                  <a:ext cx="33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14B12C94-722C-4590-978C-5E6BF4D83A35}"/>
                    </a:ext>
                  </a:extLst>
                </p14:cNvPr>
                <p14:cNvContentPartPr/>
                <p14:nvPr/>
              </p14:nvContentPartPr>
              <p14:xfrm>
                <a:off x="3522887" y="1371907"/>
                <a:ext cx="88920" cy="9108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14B12C94-722C-4590-978C-5E6BF4D83A3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13887" y="1363267"/>
                  <a:ext cx="106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2988E48C-9FE7-41C7-A38E-750E7ABF07BB}"/>
                    </a:ext>
                  </a:extLst>
                </p14:cNvPr>
                <p14:cNvContentPartPr/>
                <p14:nvPr/>
              </p14:nvContentPartPr>
              <p14:xfrm>
                <a:off x="3645287" y="1357507"/>
                <a:ext cx="83160" cy="10404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2988E48C-9FE7-41C7-A38E-750E7ABF07B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636647" y="1348507"/>
                  <a:ext cx="100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E2D8AB63-0E0F-4A36-9C13-F42FFF8665AA}"/>
                    </a:ext>
                  </a:extLst>
                </p14:cNvPr>
                <p14:cNvContentPartPr/>
                <p14:nvPr/>
              </p14:nvContentPartPr>
              <p14:xfrm>
                <a:off x="3728447" y="1334107"/>
                <a:ext cx="222840" cy="12528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E2D8AB63-0E0F-4A36-9C13-F42FFF8665A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19447" y="1325467"/>
                  <a:ext cx="240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4761EBCF-2C0C-417A-8724-23EA8BEF7375}"/>
                    </a:ext>
                  </a:extLst>
                </p14:cNvPr>
                <p14:cNvContentPartPr/>
                <p14:nvPr/>
              </p14:nvContentPartPr>
              <p14:xfrm>
                <a:off x="6299207" y="1175347"/>
                <a:ext cx="153000" cy="13644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4761EBCF-2C0C-417A-8724-23EA8BEF737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290207" y="1166707"/>
                  <a:ext cx="1706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28D7D001-250C-44ED-8DF7-F0B77290CA86}"/>
                    </a:ext>
                  </a:extLst>
                </p14:cNvPr>
                <p14:cNvContentPartPr/>
                <p14:nvPr/>
              </p14:nvContentPartPr>
              <p14:xfrm>
                <a:off x="6456887" y="1208827"/>
                <a:ext cx="104400" cy="8856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28D7D001-250C-44ED-8DF7-F0B77290CA8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447887" y="1200187"/>
                  <a:ext cx="1220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85EC259D-506A-4112-ADD6-E51F904E09B6}"/>
                    </a:ext>
                  </a:extLst>
                </p14:cNvPr>
                <p14:cNvContentPartPr/>
                <p14:nvPr/>
              </p14:nvContentPartPr>
              <p14:xfrm>
                <a:off x="6623567" y="1160227"/>
                <a:ext cx="92160" cy="12960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85EC259D-506A-4112-ADD6-E51F904E09B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14927" y="1151587"/>
                  <a:ext cx="109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100FD924-3219-41BA-A876-A79693360F8A}"/>
                    </a:ext>
                  </a:extLst>
                </p14:cNvPr>
                <p14:cNvContentPartPr/>
                <p14:nvPr/>
              </p14:nvContentPartPr>
              <p14:xfrm>
                <a:off x="6810047" y="1112347"/>
                <a:ext cx="163800" cy="14472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100FD924-3219-41BA-A876-A79693360F8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01047" y="1103707"/>
                  <a:ext cx="181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3759B0AC-EE20-4B49-8A9C-0C5EC0B98581}"/>
                    </a:ext>
                  </a:extLst>
                </p14:cNvPr>
                <p14:cNvContentPartPr/>
                <p14:nvPr/>
              </p14:nvContentPartPr>
              <p14:xfrm>
                <a:off x="2952647" y="780427"/>
                <a:ext cx="106560" cy="7632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3759B0AC-EE20-4B49-8A9C-0C5EC0B9858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944007" y="771427"/>
                  <a:ext cx="1242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528A19C2-8B2C-44B1-94D2-4F953043BC7F}"/>
                    </a:ext>
                  </a:extLst>
                </p14:cNvPr>
                <p14:cNvContentPartPr/>
                <p14:nvPr/>
              </p14:nvContentPartPr>
              <p14:xfrm>
                <a:off x="2847167" y="539947"/>
                <a:ext cx="160560" cy="16740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528A19C2-8B2C-44B1-94D2-4F953043BC7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838167" y="530947"/>
                  <a:ext cx="178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B74D1021-ABEB-43FA-9073-726950775C28}"/>
                    </a:ext>
                  </a:extLst>
                </p14:cNvPr>
                <p14:cNvContentPartPr/>
                <p14:nvPr/>
              </p14:nvContentPartPr>
              <p14:xfrm>
                <a:off x="3103847" y="594307"/>
                <a:ext cx="65160" cy="10512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B74D1021-ABEB-43FA-9073-726950775C2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094847" y="585667"/>
                  <a:ext cx="82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70670F49-3E09-4B20-BEAF-F15DEE9D27D8}"/>
                    </a:ext>
                  </a:extLst>
                </p14:cNvPr>
                <p14:cNvContentPartPr/>
                <p14:nvPr/>
              </p14:nvContentPartPr>
              <p14:xfrm>
                <a:off x="3066047" y="628867"/>
                <a:ext cx="132480" cy="8640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70670F49-3E09-4B20-BEAF-F15DEE9D27D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057047" y="620227"/>
                  <a:ext cx="1501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6D0C7825-1454-42D8-A475-4238D37DE810}"/>
                    </a:ext>
                  </a:extLst>
                </p14:cNvPr>
                <p14:cNvContentPartPr/>
                <p14:nvPr/>
              </p14:nvContentPartPr>
              <p14:xfrm>
                <a:off x="5764967" y="429427"/>
                <a:ext cx="405720" cy="24984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6D0C7825-1454-42D8-A475-4238D37DE81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55967" y="420787"/>
                  <a:ext cx="4233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2ED52E98-E89D-4D4D-9502-27BE53926DCF}"/>
                    </a:ext>
                  </a:extLst>
                </p14:cNvPr>
                <p14:cNvContentPartPr/>
                <p14:nvPr/>
              </p14:nvContentPartPr>
              <p14:xfrm>
                <a:off x="6154487" y="356707"/>
                <a:ext cx="109440" cy="7452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2ED52E98-E89D-4D4D-9502-27BE53926DC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145487" y="348067"/>
                  <a:ext cx="127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474B89F5-31E2-45B1-B09D-750071ADFA40}"/>
                    </a:ext>
                  </a:extLst>
                </p14:cNvPr>
                <p14:cNvContentPartPr/>
                <p14:nvPr/>
              </p14:nvContentPartPr>
              <p14:xfrm>
                <a:off x="6376967" y="246187"/>
                <a:ext cx="286560" cy="20772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474B89F5-31E2-45B1-B09D-750071ADFA4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368327" y="237547"/>
                  <a:ext cx="3042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74067091-443D-47B5-8943-64286B091E5C}"/>
                    </a:ext>
                  </a:extLst>
                </p14:cNvPr>
                <p14:cNvContentPartPr/>
                <p14:nvPr/>
              </p14:nvContentPartPr>
              <p14:xfrm>
                <a:off x="6771167" y="334747"/>
                <a:ext cx="117360" cy="11808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74067091-443D-47B5-8943-64286B091E5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62527" y="326107"/>
                  <a:ext cx="1350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65CED170-6CFB-4FCD-A91C-941871134F10}"/>
                    </a:ext>
                  </a:extLst>
                </p14:cNvPr>
                <p14:cNvContentPartPr/>
                <p14:nvPr/>
              </p14:nvContentPartPr>
              <p14:xfrm>
                <a:off x="4868567" y="951787"/>
                <a:ext cx="544320" cy="36900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65CED170-6CFB-4FCD-A91C-941871134F1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59567" y="942787"/>
                  <a:ext cx="56196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CBBDEB95-FFBB-4331-8A8E-F6ABC09FAB88}"/>
                    </a:ext>
                  </a:extLst>
                </p14:cNvPr>
                <p14:cNvContentPartPr/>
                <p14:nvPr/>
              </p14:nvContentPartPr>
              <p14:xfrm>
                <a:off x="4806287" y="894547"/>
                <a:ext cx="151920" cy="9540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CBBDEB95-FFBB-4331-8A8E-F6ABC09FAB8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97287" y="885547"/>
                  <a:ext cx="169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F0AB0D32-179F-4B01-87A7-7F7DDDAADE2D}"/>
                    </a:ext>
                  </a:extLst>
                </p14:cNvPr>
                <p14:cNvContentPartPr/>
                <p14:nvPr/>
              </p14:nvContentPartPr>
              <p14:xfrm>
                <a:off x="4956047" y="1118467"/>
                <a:ext cx="136440" cy="20628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F0AB0D32-179F-4B01-87A7-7F7DDDAADE2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947047" y="1109467"/>
                  <a:ext cx="1540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A96F2470-428C-4C90-B511-9328BCC9BA68}"/>
                    </a:ext>
                  </a:extLst>
                </p14:cNvPr>
                <p14:cNvContentPartPr/>
                <p14:nvPr/>
              </p14:nvContentPartPr>
              <p14:xfrm>
                <a:off x="2727287" y="1248787"/>
                <a:ext cx="63000" cy="27072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A96F2470-428C-4C90-B511-9328BCC9BA6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718287" y="1239787"/>
                  <a:ext cx="806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665E3BD2-C873-4530-8F76-0DC58E37B5EC}"/>
                    </a:ext>
                  </a:extLst>
                </p14:cNvPr>
                <p14:cNvContentPartPr/>
                <p14:nvPr/>
              </p14:nvContentPartPr>
              <p14:xfrm>
                <a:off x="2706767" y="1492867"/>
                <a:ext cx="173160" cy="13860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665E3BD2-C873-4530-8F76-0DC58E37B5E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698127" y="1484227"/>
                  <a:ext cx="190800" cy="15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5" name="Entrada de lápiz 104">
                <a:extLst>
                  <a:ext uri="{FF2B5EF4-FFF2-40B4-BE49-F238E27FC236}">
                    <a16:creationId xmlns:a16="http://schemas.microsoft.com/office/drawing/2014/main" id="{EF309798-0282-4A2B-9956-C417832104F8}"/>
                  </a:ext>
                </a:extLst>
              </p14:cNvPr>
              <p14:cNvContentPartPr/>
              <p14:nvPr/>
            </p14:nvContentPartPr>
            <p14:xfrm>
              <a:off x="8151767" y="486307"/>
              <a:ext cx="254880" cy="239400"/>
            </p14:xfrm>
          </p:contentPart>
        </mc:Choice>
        <mc:Fallback xmlns="">
          <p:pic>
            <p:nvPicPr>
              <p:cNvPr id="105" name="Entrada de lápiz 104">
                <a:extLst>
                  <a:ext uri="{FF2B5EF4-FFF2-40B4-BE49-F238E27FC236}">
                    <a16:creationId xmlns:a16="http://schemas.microsoft.com/office/drawing/2014/main" id="{EF309798-0282-4A2B-9956-C417832104F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143127" y="477307"/>
                <a:ext cx="27252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6" name="Entrada de lápiz 105">
                <a:extLst>
                  <a:ext uri="{FF2B5EF4-FFF2-40B4-BE49-F238E27FC236}">
                    <a16:creationId xmlns:a16="http://schemas.microsoft.com/office/drawing/2014/main" id="{B7C3D13F-68C5-463F-A62D-D9730C1EF028}"/>
                  </a:ext>
                </a:extLst>
              </p14:cNvPr>
              <p14:cNvContentPartPr/>
              <p14:nvPr/>
            </p14:nvContentPartPr>
            <p14:xfrm>
              <a:off x="8400527" y="673507"/>
              <a:ext cx="149760" cy="122040"/>
            </p14:xfrm>
          </p:contentPart>
        </mc:Choice>
        <mc:Fallback xmlns="">
          <p:pic>
            <p:nvPicPr>
              <p:cNvPr id="106" name="Entrada de lápiz 105">
                <a:extLst>
                  <a:ext uri="{FF2B5EF4-FFF2-40B4-BE49-F238E27FC236}">
                    <a16:creationId xmlns:a16="http://schemas.microsoft.com/office/drawing/2014/main" id="{B7C3D13F-68C5-463F-A62D-D9730C1EF02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391887" y="664507"/>
                <a:ext cx="167400" cy="13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upo 112">
            <a:extLst>
              <a:ext uri="{FF2B5EF4-FFF2-40B4-BE49-F238E27FC236}">
                <a16:creationId xmlns:a16="http://schemas.microsoft.com/office/drawing/2014/main" id="{B552E156-4924-4340-BC45-7CBE8AD78077}"/>
              </a:ext>
            </a:extLst>
          </p:cNvPr>
          <p:cNvGrpSpPr/>
          <p:nvPr/>
        </p:nvGrpSpPr>
        <p:grpSpPr>
          <a:xfrm>
            <a:off x="8800487" y="382627"/>
            <a:ext cx="824400" cy="379440"/>
            <a:chOff x="8800487" y="382627"/>
            <a:chExt cx="824400" cy="37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AC667E16-8406-4007-852D-699C2CA52ED7}"/>
                    </a:ext>
                  </a:extLst>
                </p14:cNvPr>
                <p14:cNvContentPartPr/>
                <p14:nvPr/>
              </p14:nvContentPartPr>
              <p14:xfrm>
                <a:off x="8800487" y="625627"/>
                <a:ext cx="196920" cy="1404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AC667E16-8406-4007-852D-699C2CA52ED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791847" y="616627"/>
                  <a:ext cx="2145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0DC52719-3524-465C-8538-7F8380E96E6F}"/>
                    </a:ext>
                  </a:extLst>
                </p14:cNvPr>
                <p14:cNvContentPartPr/>
                <p14:nvPr/>
              </p14:nvContentPartPr>
              <p14:xfrm>
                <a:off x="8819567" y="731107"/>
                <a:ext cx="150120" cy="1296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0DC52719-3524-465C-8538-7F8380E96E6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810567" y="722467"/>
                  <a:ext cx="1677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7C210C3D-5BF8-4B31-857B-4B97E615608A}"/>
                    </a:ext>
                  </a:extLst>
                </p14:cNvPr>
                <p14:cNvContentPartPr/>
                <p14:nvPr/>
              </p14:nvContentPartPr>
              <p14:xfrm>
                <a:off x="9116207" y="382627"/>
                <a:ext cx="295560" cy="28296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7C210C3D-5BF8-4B31-857B-4B97E615608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107567" y="373987"/>
                  <a:ext cx="3132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D8E2F2D3-8A14-4F54-8B17-DE6F105EF47F}"/>
                    </a:ext>
                  </a:extLst>
                </p14:cNvPr>
                <p14:cNvContentPartPr/>
                <p14:nvPr/>
              </p14:nvContentPartPr>
              <p14:xfrm>
                <a:off x="9449567" y="634627"/>
                <a:ext cx="163080" cy="10260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D8E2F2D3-8A14-4F54-8B17-DE6F105EF47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440927" y="625987"/>
                  <a:ext cx="180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967E2EA2-BA71-4A4D-8A7B-FEB8DB90B202}"/>
                    </a:ext>
                  </a:extLst>
                </p14:cNvPr>
                <p14:cNvContentPartPr/>
                <p14:nvPr/>
              </p14:nvContentPartPr>
              <p14:xfrm>
                <a:off x="9414647" y="629947"/>
                <a:ext cx="210240" cy="13212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967E2EA2-BA71-4A4D-8A7B-FEB8DB90B20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405647" y="621307"/>
                  <a:ext cx="22788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o 120">
            <a:extLst>
              <a:ext uri="{FF2B5EF4-FFF2-40B4-BE49-F238E27FC236}">
                <a16:creationId xmlns:a16="http://schemas.microsoft.com/office/drawing/2014/main" id="{4960BD2F-159E-4021-BA9F-2FED3315CA2F}"/>
              </a:ext>
            </a:extLst>
          </p:cNvPr>
          <p:cNvGrpSpPr/>
          <p:nvPr/>
        </p:nvGrpSpPr>
        <p:grpSpPr>
          <a:xfrm>
            <a:off x="7583327" y="1237627"/>
            <a:ext cx="1547280" cy="478800"/>
            <a:chOff x="7583327" y="1237627"/>
            <a:chExt cx="1547280" cy="47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C243DDD1-134F-45F7-BDAF-E0058860A9F2}"/>
                    </a:ext>
                  </a:extLst>
                </p14:cNvPr>
                <p14:cNvContentPartPr/>
                <p14:nvPr/>
              </p14:nvContentPartPr>
              <p14:xfrm>
                <a:off x="7656407" y="1370467"/>
                <a:ext cx="37080" cy="21024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C243DDD1-134F-45F7-BDAF-E0058860A9F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647767" y="1361467"/>
                  <a:ext cx="547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670391AA-AEB7-4B41-B279-FD9D5F60930F}"/>
                    </a:ext>
                  </a:extLst>
                </p14:cNvPr>
                <p14:cNvContentPartPr/>
                <p14:nvPr/>
              </p14:nvContentPartPr>
              <p14:xfrm>
                <a:off x="7753967" y="1446787"/>
                <a:ext cx="161280" cy="12348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670391AA-AEB7-4B41-B279-FD9D5F60930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745327" y="1438147"/>
                  <a:ext cx="178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4EAB2FD2-CAB6-45C0-9D9D-EDFC47AD59F3}"/>
                    </a:ext>
                  </a:extLst>
                </p14:cNvPr>
                <p14:cNvContentPartPr/>
                <p14:nvPr/>
              </p14:nvContentPartPr>
              <p14:xfrm>
                <a:off x="8020367" y="1428427"/>
                <a:ext cx="148680" cy="13644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4EAB2FD2-CAB6-45C0-9D9D-EDFC47AD59F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011367" y="1419787"/>
                  <a:ext cx="1663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08909CB7-D2B6-4173-8AA2-06A12D9FDDBF}"/>
                    </a:ext>
                  </a:extLst>
                </p14:cNvPr>
                <p14:cNvContentPartPr/>
                <p14:nvPr/>
              </p14:nvContentPartPr>
              <p14:xfrm>
                <a:off x="8356967" y="1488187"/>
                <a:ext cx="153720" cy="1548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08909CB7-D2B6-4173-8AA2-06A12D9FDDB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48327" y="1479547"/>
                  <a:ext cx="1713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BD6A8EC4-A9F3-4A9C-91D7-9FC3741474E7}"/>
                    </a:ext>
                  </a:extLst>
                </p14:cNvPr>
                <p14:cNvContentPartPr/>
                <p14:nvPr/>
              </p14:nvContentPartPr>
              <p14:xfrm>
                <a:off x="8596367" y="1237627"/>
                <a:ext cx="138960" cy="22824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BD6A8EC4-A9F3-4A9C-91D7-9FC3741474E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587367" y="1228987"/>
                  <a:ext cx="1566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AFB4425E-D502-42E3-8B91-E6910A4B94A1}"/>
                    </a:ext>
                  </a:extLst>
                </p14:cNvPr>
                <p14:cNvContentPartPr/>
                <p14:nvPr/>
              </p14:nvContentPartPr>
              <p14:xfrm>
                <a:off x="8757647" y="1399627"/>
                <a:ext cx="122400" cy="11844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AFB4425E-D502-42E3-8B91-E6910A4B94A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748647" y="1390987"/>
                  <a:ext cx="1400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96DF1B01-B62A-4B1F-B1F3-FC054007575F}"/>
                    </a:ext>
                  </a:extLst>
                </p14:cNvPr>
                <p14:cNvContentPartPr/>
                <p14:nvPr/>
              </p14:nvContentPartPr>
              <p14:xfrm>
                <a:off x="7583327" y="1640467"/>
                <a:ext cx="1547280" cy="7596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96DF1B01-B62A-4B1F-B1F3-FC054007575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574327" y="1631467"/>
                  <a:ext cx="156492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upo 124">
            <a:extLst>
              <a:ext uri="{FF2B5EF4-FFF2-40B4-BE49-F238E27FC236}">
                <a16:creationId xmlns:a16="http://schemas.microsoft.com/office/drawing/2014/main" id="{9051CC28-2A0C-47F6-AAAE-C39EF4D1FB99}"/>
              </a:ext>
            </a:extLst>
          </p:cNvPr>
          <p:cNvGrpSpPr/>
          <p:nvPr/>
        </p:nvGrpSpPr>
        <p:grpSpPr>
          <a:xfrm>
            <a:off x="8032967" y="1894267"/>
            <a:ext cx="594720" cy="170280"/>
            <a:chOff x="8032967" y="1894267"/>
            <a:chExt cx="594720" cy="1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8BABB027-2DFC-466C-BB25-9647E1E14E67}"/>
                    </a:ext>
                  </a:extLst>
                </p14:cNvPr>
                <p14:cNvContentPartPr/>
                <p14:nvPr/>
              </p14:nvContentPartPr>
              <p14:xfrm>
                <a:off x="8032967" y="1903627"/>
                <a:ext cx="135000" cy="16092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8BABB027-2DFC-466C-BB25-9647E1E14E6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024327" y="1894627"/>
                  <a:ext cx="1526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642408CD-A4AA-4BCA-9D77-E074CB474987}"/>
                    </a:ext>
                  </a:extLst>
                </p14:cNvPr>
                <p14:cNvContentPartPr/>
                <p14:nvPr/>
              </p14:nvContentPartPr>
              <p14:xfrm>
                <a:off x="8242487" y="1921987"/>
                <a:ext cx="172440" cy="13392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642408CD-A4AA-4BCA-9D77-E074CB47498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233487" y="1912987"/>
                  <a:ext cx="190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FDB17CCF-D1DA-46F0-BE4A-E1E127960FB3}"/>
                    </a:ext>
                  </a:extLst>
                </p14:cNvPr>
                <p14:cNvContentPartPr/>
                <p14:nvPr/>
              </p14:nvContentPartPr>
              <p14:xfrm>
                <a:off x="8468567" y="1894267"/>
                <a:ext cx="159120" cy="13392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FDB17CCF-D1DA-46F0-BE4A-E1E127960F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459567" y="1885627"/>
                  <a:ext cx="17676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6" name="Entrada de lápiz 125">
                <a:extLst>
                  <a:ext uri="{FF2B5EF4-FFF2-40B4-BE49-F238E27FC236}">
                    <a16:creationId xmlns:a16="http://schemas.microsoft.com/office/drawing/2014/main" id="{C1FECC77-8462-4D4E-87DB-B16B27ED8DDE}"/>
                  </a:ext>
                </a:extLst>
              </p14:cNvPr>
              <p14:cNvContentPartPr/>
              <p14:nvPr/>
            </p14:nvContentPartPr>
            <p14:xfrm>
              <a:off x="9219167" y="1570627"/>
              <a:ext cx="170280" cy="18000"/>
            </p14:xfrm>
          </p:contentPart>
        </mc:Choice>
        <mc:Fallback xmlns="">
          <p:pic>
            <p:nvPicPr>
              <p:cNvPr id="126" name="Entrada de lápiz 125">
                <a:extLst>
                  <a:ext uri="{FF2B5EF4-FFF2-40B4-BE49-F238E27FC236}">
                    <a16:creationId xmlns:a16="http://schemas.microsoft.com/office/drawing/2014/main" id="{C1FECC77-8462-4D4E-87DB-B16B27ED8DDE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210527" y="1561987"/>
                <a:ext cx="1879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7" name="Entrada de lápiz 126">
                <a:extLst>
                  <a:ext uri="{FF2B5EF4-FFF2-40B4-BE49-F238E27FC236}">
                    <a16:creationId xmlns:a16="http://schemas.microsoft.com/office/drawing/2014/main" id="{76E6220E-0D57-455E-AF9E-50A820971EFE}"/>
                  </a:ext>
                </a:extLst>
              </p14:cNvPr>
              <p14:cNvContentPartPr/>
              <p14:nvPr/>
            </p14:nvContentPartPr>
            <p14:xfrm>
              <a:off x="9255527" y="1698427"/>
              <a:ext cx="216720" cy="15120"/>
            </p14:xfrm>
          </p:contentPart>
        </mc:Choice>
        <mc:Fallback xmlns="">
          <p:pic>
            <p:nvPicPr>
              <p:cNvPr id="127" name="Entrada de lápiz 126">
                <a:extLst>
                  <a:ext uri="{FF2B5EF4-FFF2-40B4-BE49-F238E27FC236}">
                    <a16:creationId xmlns:a16="http://schemas.microsoft.com/office/drawing/2014/main" id="{76E6220E-0D57-455E-AF9E-50A820971EFE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246887" y="1689427"/>
                <a:ext cx="234360" cy="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upo 138">
            <a:extLst>
              <a:ext uri="{FF2B5EF4-FFF2-40B4-BE49-F238E27FC236}">
                <a16:creationId xmlns:a16="http://schemas.microsoft.com/office/drawing/2014/main" id="{EEDB3FE8-C63E-43B8-8A89-CBB1D1C22F92}"/>
              </a:ext>
            </a:extLst>
          </p:cNvPr>
          <p:cNvGrpSpPr/>
          <p:nvPr/>
        </p:nvGrpSpPr>
        <p:grpSpPr>
          <a:xfrm>
            <a:off x="9711647" y="1198387"/>
            <a:ext cx="1185840" cy="456480"/>
            <a:chOff x="9711647" y="1198387"/>
            <a:chExt cx="11858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DBCCA90E-B14D-4313-9E6F-13F52012205C}"/>
                    </a:ext>
                  </a:extLst>
                </p14:cNvPr>
                <p14:cNvContentPartPr/>
                <p14:nvPr/>
              </p14:nvContentPartPr>
              <p14:xfrm>
                <a:off x="9717047" y="1198387"/>
                <a:ext cx="199440" cy="30672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DBCCA90E-B14D-4313-9E6F-13F52012205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708407" y="1189747"/>
                  <a:ext cx="2170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9BE90DFA-944A-4233-8B5A-4FADB7482A49}"/>
                    </a:ext>
                  </a:extLst>
                </p14:cNvPr>
                <p14:cNvContentPartPr/>
                <p14:nvPr/>
              </p14:nvContentPartPr>
              <p14:xfrm>
                <a:off x="9998207" y="1447147"/>
                <a:ext cx="89280" cy="9432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9BE90DFA-944A-4233-8B5A-4FADB7482A4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989207" y="1438507"/>
                  <a:ext cx="1069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7801615B-448D-4317-8935-AE19B28B28D5}"/>
                    </a:ext>
                  </a:extLst>
                </p14:cNvPr>
                <p14:cNvContentPartPr/>
                <p14:nvPr/>
              </p14:nvContentPartPr>
              <p14:xfrm>
                <a:off x="9951047" y="1456147"/>
                <a:ext cx="162000" cy="9396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7801615B-448D-4317-8935-AE19B28B28D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942407" y="1447507"/>
                  <a:ext cx="1796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CE157076-3EC6-471C-A0B2-22BEAFA208C6}"/>
                    </a:ext>
                  </a:extLst>
                </p14:cNvPr>
                <p14:cNvContentPartPr/>
                <p14:nvPr/>
              </p14:nvContentPartPr>
              <p14:xfrm>
                <a:off x="10223207" y="1498987"/>
                <a:ext cx="159480" cy="540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CE157076-3EC6-471C-A0B2-22BEAFA208C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214567" y="1489987"/>
                  <a:ext cx="1771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0DD6E590-E574-4968-8AC7-639765F2193A}"/>
                    </a:ext>
                  </a:extLst>
                </p14:cNvPr>
                <p14:cNvContentPartPr/>
                <p14:nvPr/>
              </p14:nvContentPartPr>
              <p14:xfrm>
                <a:off x="10465487" y="1222867"/>
                <a:ext cx="200880" cy="21168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0DD6E590-E574-4968-8AC7-639765F2193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456847" y="1214227"/>
                  <a:ext cx="2185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DA22664F-DE16-4D3F-8FD1-A6B5316E0CAE}"/>
                    </a:ext>
                  </a:extLst>
                </p14:cNvPr>
                <p14:cNvContentPartPr/>
                <p14:nvPr/>
              </p14:nvContentPartPr>
              <p14:xfrm>
                <a:off x="10736207" y="1198387"/>
                <a:ext cx="161280" cy="23796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DA22664F-DE16-4D3F-8FD1-A6B5316E0CA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727207" y="1189747"/>
                  <a:ext cx="1789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3BBBE4A4-23DE-4113-8418-F8C0D6347980}"/>
                    </a:ext>
                  </a:extLst>
                </p14:cNvPr>
                <p14:cNvContentPartPr/>
                <p14:nvPr/>
              </p14:nvContentPartPr>
              <p14:xfrm>
                <a:off x="9711647" y="1590427"/>
                <a:ext cx="1181880" cy="6444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3BBBE4A4-23DE-4113-8418-F8C0D634798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702647" y="1581427"/>
                  <a:ext cx="119952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upo 137">
            <a:extLst>
              <a:ext uri="{FF2B5EF4-FFF2-40B4-BE49-F238E27FC236}">
                <a16:creationId xmlns:a16="http://schemas.microsoft.com/office/drawing/2014/main" id="{6F1D423C-AEC1-4F0A-BFF6-05A1151E0997}"/>
              </a:ext>
            </a:extLst>
          </p:cNvPr>
          <p:cNvGrpSpPr/>
          <p:nvPr/>
        </p:nvGrpSpPr>
        <p:grpSpPr>
          <a:xfrm>
            <a:off x="10072007" y="1770427"/>
            <a:ext cx="528840" cy="178560"/>
            <a:chOff x="10072007" y="1770427"/>
            <a:chExt cx="52884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E183F46D-0A5B-42E6-BA7B-5138F7EC4FDC}"/>
                    </a:ext>
                  </a:extLst>
                </p14:cNvPr>
                <p14:cNvContentPartPr/>
                <p14:nvPr/>
              </p14:nvContentPartPr>
              <p14:xfrm>
                <a:off x="10072007" y="1802827"/>
                <a:ext cx="56880" cy="14616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E183F46D-0A5B-42E6-BA7B-5138F7EC4FD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063367" y="1793827"/>
                  <a:ext cx="74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F3068101-EE0B-4C10-9746-FA89D7CA47F6}"/>
                    </a:ext>
                  </a:extLst>
                </p14:cNvPr>
                <p14:cNvContentPartPr/>
                <p14:nvPr/>
              </p14:nvContentPartPr>
              <p14:xfrm>
                <a:off x="10185767" y="1787347"/>
                <a:ext cx="145800" cy="15588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F3068101-EE0B-4C10-9746-FA89D7CA47F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177127" y="1778707"/>
                  <a:ext cx="163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89D5C158-CBE5-4047-8C27-6A5BB1EBA4AE}"/>
                    </a:ext>
                  </a:extLst>
                </p14:cNvPr>
                <p14:cNvContentPartPr/>
                <p14:nvPr/>
              </p14:nvContentPartPr>
              <p14:xfrm>
                <a:off x="10426967" y="1770427"/>
                <a:ext cx="173880" cy="15660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89D5C158-CBE5-4047-8C27-6A5BB1EBA4A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418327" y="1761427"/>
                  <a:ext cx="19152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upo 163">
            <a:extLst>
              <a:ext uri="{FF2B5EF4-FFF2-40B4-BE49-F238E27FC236}">
                <a16:creationId xmlns:a16="http://schemas.microsoft.com/office/drawing/2014/main" id="{4CDCE918-754A-45C4-8884-EC1F17A9986C}"/>
              </a:ext>
            </a:extLst>
          </p:cNvPr>
          <p:cNvGrpSpPr/>
          <p:nvPr/>
        </p:nvGrpSpPr>
        <p:grpSpPr>
          <a:xfrm>
            <a:off x="7935047" y="3168667"/>
            <a:ext cx="592200" cy="159840"/>
            <a:chOff x="7935047" y="3168667"/>
            <a:chExt cx="592200" cy="15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A4AA5098-0B45-467A-AE75-5CCA07622301}"/>
                    </a:ext>
                  </a:extLst>
                </p14:cNvPr>
                <p14:cNvContentPartPr/>
                <p14:nvPr/>
              </p14:nvContentPartPr>
              <p14:xfrm>
                <a:off x="7935047" y="3180547"/>
                <a:ext cx="171360" cy="14328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A4AA5098-0B45-467A-AE75-5CCA0762230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926407" y="3171907"/>
                  <a:ext cx="189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9BA149AF-8B22-44D9-A547-0DE41DD2126F}"/>
                    </a:ext>
                  </a:extLst>
                </p14:cNvPr>
                <p14:cNvContentPartPr/>
                <p14:nvPr/>
              </p14:nvContentPartPr>
              <p14:xfrm>
                <a:off x="8138447" y="3185947"/>
                <a:ext cx="190440" cy="14256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9BA149AF-8B22-44D9-A547-0DE41DD2126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129807" y="3176947"/>
                  <a:ext cx="2080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6D24F443-7128-4EF0-8E9C-3E5F2C1ABA9A}"/>
                    </a:ext>
                  </a:extLst>
                </p14:cNvPr>
                <p14:cNvContentPartPr/>
                <p14:nvPr/>
              </p14:nvContentPartPr>
              <p14:xfrm>
                <a:off x="8376767" y="3168667"/>
                <a:ext cx="150480" cy="12888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6D24F443-7128-4EF0-8E9C-3E5F2C1ABA9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368127" y="3159667"/>
                  <a:ext cx="16812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upo 162">
            <a:extLst>
              <a:ext uri="{FF2B5EF4-FFF2-40B4-BE49-F238E27FC236}">
                <a16:creationId xmlns:a16="http://schemas.microsoft.com/office/drawing/2014/main" id="{87D60157-BDBB-4411-86B4-93788DD6ED48}"/>
              </a:ext>
            </a:extLst>
          </p:cNvPr>
          <p:cNvGrpSpPr/>
          <p:nvPr/>
        </p:nvGrpSpPr>
        <p:grpSpPr>
          <a:xfrm>
            <a:off x="7629767" y="2571067"/>
            <a:ext cx="1679040" cy="424080"/>
            <a:chOff x="7629767" y="2571067"/>
            <a:chExt cx="1679040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99E47BF2-532B-4CE7-8E2B-C69F6AF6FF03}"/>
                    </a:ext>
                  </a:extLst>
                </p14:cNvPr>
                <p14:cNvContentPartPr/>
                <p14:nvPr/>
              </p14:nvContentPartPr>
              <p14:xfrm>
                <a:off x="7711847" y="2653507"/>
                <a:ext cx="51120" cy="19656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99E47BF2-532B-4CE7-8E2B-C69F6AF6FF0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703207" y="2644507"/>
                  <a:ext cx="687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2A8E83B9-769D-40E3-9CEC-38B741E4443F}"/>
                    </a:ext>
                  </a:extLst>
                </p14:cNvPr>
                <p14:cNvContentPartPr/>
                <p14:nvPr/>
              </p14:nvContentPartPr>
              <p14:xfrm>
                <a:off x="7844327" y="2722267"/>
                <a:ext cx="161640" cy="14904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2A8E83B9-769D-40E3-9CEC-38B741E4443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835687" y="2713267"/>
                  <a:ext cx="179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05B7940C-1EF2-42BF-95B3-2BD2BF6CF2DD}"/>
                    </a:ext>
                  </a:extLst>
                </p14:cNvPr>
                <p14:cNvContentPartPr/>
                <p14:nvPr/>
              </p14:nvContentPartPr>
              <p14:xfrm>
                <a:off x="8072567" y="2707147"/>
                <a:ext cx="124920" cy="13716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05B7940C-1EF2-42BF-95B3-2BD2BF6CF2D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063567" y="2698147"/>
                  <a:ext cx="1425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7EB5670D-0927-48AC-B06C-683BF4015504}"/>
                    </a:ext>
                  </a:extLst>
                </p14:cNvPr>
                <p14:cNvContentPartPr/>
                <p14:nvPr/>
              </p14:nvContentPartPr>
              <p14:xfrm>
                <a:off x="8244287" y="2759347"/>
                <a:ext cx="192600" cy="2052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7EB5670D-0927-48AC-B06C-683BF401550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235647" y="2750347"/>
                  <a:ext cx="210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0FE3FB65-04AC-4900-A549-F12E95B53A9C}"/>
                    </a:ext>
                  </a:extLst>
                </p14:cNvPr>
                <p14:cNvContentPartPr/>
                <p14:nvPr/>
              </p14:nvContentPartPr>
              <p14:xfrm>
                <a:off x="8508527" y="2571067"/>
                <a:ext cx="161280" cy="21024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0FE3FB65-04AC-4900-A549-F12E95B53A9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499887" y="2562427"/>
                  <a:ext cx="1789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4B4D9F20-F575-4225-A09C-FC9DCE163C92}"/>
                    </a:ext>
                  </a:extLst>
                </p14:cNvPr>
                <p14:cNvContentPartPr/>
                <p14:nvPr/>
              </p14:nvContentPartPr>
              <p14:xfrm>
                <a:off x="8709767" y="2673667"/>
                <a:ext cx="124920" cy="13104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4B4D9F20-F575-4225-A09C-FC9DCE163C9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700767" y="2664667"/>
                  <a:ext cx="142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2ED400DF-BFC6-4CB4-A06E-A6257643ADA9}"/>
                    </a:ext>
                  </a:extLst>
                </p14:cNvPr>
                <p14:cNvContentPartPr/>
                <p14:nvPr/>
              </p14:nvContentPartPr>
              <p14:xfrm>
                <a:off x="7629767" y="2918107"/>
                <a:ext cx="1262880" cy="7704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2ED400DF-BFC6-4CB4-A06E-A6257643ADA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621127" y="2909467"/>
                  <a:ext cx="1280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B9F6C707-BE67-410A-9476-5543E2DE5904}"/>
                    </a:ext>
                  </a:extLst>
                </p14:cNvPr>
                <p14:cNvContentPartPr/>
                <p14:nvPr/>
              </p14:nvContentPartPr>
              <p14:xfrm>
                <a:off x="9120887" y="2831707"/>
                <a:ext cx="129240" cy="1224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B9F6C707-BE67-410A-9476-5543E2DE590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112247" y="2823067"/>
                  <a:ext cx="1468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C936598D-220D-4309-A122-2727FA994380}"/>
                    </a:ext>
                  </a:extLst>
                </p14:cNvPr>
                <p14:cNvContentPartPr/>
                <p14:nvPr/>
              </p14:nvContentPartPr>
              <p14:xfrm>
                <a:off x="9160127" y="2909827"/>
                <a:ext cx="148680" cy="2016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C936598D-220D-4309-A122-2727FA99438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151487" y="2900827"/>
                  <a:ext cx="16632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upo 161">
            <a:extLst>
              <a:ext uri="{FF2B5EF4-FFF2-40B4-BE49-F238E27FC236}">
                <a16:creationId xmlns:a16="http://schemas.microsoft.com/office/drawing/2014/main" id="{4D6EAE6E-8DCB-4490-97E6-0166BB992EAB}"/>
              </a:ext>
            </a:extLst>
          </p:cNvPr>
          <p:cNvGrpSpPr/>
          <p:nvPr/>
        </p:nvGrpSpPr>
        <p:grpSpPr>
          <a:xfrm>
            <a:off x="9580247" y="2459467"/>
            <a:ext cx="1495440" cy="370800"/>
            <a:chOff x="9580247" y="2459467"/>
            <a:chExt cx="149544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660991BB-1850-4379-BFA3-CD329019F65B}"/>
                    </a:ext>
                  </a:extLst>
                </p14:cNvPr>
                <p14:cNvContentPartPr/>
                <p14:nvPr/>
              </p14:nvContentPartPr>
              <p14:xfrm>
                <a:off x="9580247" y="2521387"/>
                <a:ext cx="196920" cy="20556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660991BB-1850-4379-BFA3-CD329019F65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571607" y="2512387"/>
                  <a:ext cx="2145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30C2C801-EB34-4926-AD40-AB86CBBF8CD9}"/>
                    </a:ext>
                  </a:extLst>
                </p14:cNvPr>
                <p14:cNvContentPartPr/>
                <p14:nvPr/>
              </p14:nvContentPartPr>
              <p14:xfrm>
                <a:off x="9823967" y="2647387"/>
                <a:ext cx="92160" cy="10584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30C2C801-EB34-4926-AD40-AB86CBBF8CD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815327" y="2638747"/>
                  <a:ext cx="109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C8E60150-50F5-4EF7-A7E2-51FFBEAC8193}"/>
                    </a:ext>
                  </a:extLst>
                </p14:cNvPr>
                <p14:cNvContentPartPr/>
                <p14:nvPr/>
              </p14:nvContentPartPr>
              <p14:xfrm>
                <a:off x="10039967" y="2667187"/>
                <a:ext cx="158400" cy="2160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C8E60150-50F5-4EF7-A7E2-51FFBEAC819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030967" y="2658187"/>
                  <a:ext cx="1760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09BF6B17-6412-4F6C-A6EF-F95FA838D23A}"/>
                    </a:ext>
                  </a:extLst>
                </p14:cNvPr>
                <p14:cNvContentPartPr/>
                <p14:nvPr/>
              </p14:nvContentPartPr>
              <p14:xfrm>
                <a:off x="10372967" y="2489707"/>
                <a:ext cx="240480" cy="18576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09BF6B17-6412-4F6C-A6EF-F95FA838D23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363967" y="2480707"/>
                  <a:ext cx="2581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4861491A-EE0A-4543-B74A-39918627BF65}"/>
                    </a:ext>
                  </a:extLst>
                </p14:cNvPr>
                <p14:cNvContentPartPr/>
                <p14:nvPr/>
              </p14:nvContentPartPr>
              <p14:xfrm>
                <a:off x="10705247" y="2459467"/>
                <a:ext cx="211680" cy="20880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4861491A-EE0A-4543-B74A-39918627BF6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696607" y="2450827"/>
                  <a:ext cx="2293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E76E5625-845B-4E98-9F30-68773177BF6F}"/>
                    </a:ext>
                  </a:extLst>
                </p14:cNvPr>
                <p14:cNvContentPartPr/>
                <p14:nvPr/>
              </p14:nvContentPartPr>
              <p14:xfrm>
                <a:off x="9629567" y="2758987"/>
                <a:ext cx="1446120" cy="7128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E76E5625-845B-4E98-9F30-68773177BF6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620567" y="2749987"/>
                  <a:ext cx="146376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upo 160">
            <a:extLst>
              <a:ext uri="{FF2B5EF4-FFF2-40B4-BE49-F238E27FC236}">
                <a16:creationId xmlns:a16="http://schemas.microsoft.com/office/drawing/2014/main" id="{7CCC4B50-F2BE-45F3-B346-4EC018430FE9}"/>
              </a:ext>
            </a:extLst>
          </p:cNvPr>
          <p:cNvGrpSpPr/>
          <p:nvPr/>
        </p:nvGrpSpPr>
        <p:grpSpPr>
          <a:xfrm>
            <a:off x="9997127" y="2940427"/>
            <a:ext cx="579600" cy="206280"/>
            <a:chOff x="9997127" y="2940427"/>
            <a:chExt cx="57960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D46F2510-B20B-4439-A1EA-B6380F177802}"/>
                    </a:ext>
                  </a:extLst>
                </p14:cNvPr>
                <p14:cNvContentPartPr/>
                <p14:nvPr/>
              </p14:nvContentPartPr>
              <p14:xfrm>
                <a:off x="9997127" y="2991187"/>
                <a:ext cx="78120" cy="15552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D46F2510-B20B-4439-A1EA-B6380F17780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988127" y="2982547"/>
                  <a:ext cx="957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8131AACA-9D5B-4877-9431-813409325789}"/>
                    </a:ext>
                  </a:extLst>
                </p14:cNvPr>
                <p14:cNvContentPartPr/>
                <p14:nvPr/>
              </p14:nvContentPartPr>
              <p14:xfrm>
                <a:off x="10166327" y="2989027"/>
                <a:ext cx="137520" cy="11088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8131AACA-9D5B-4877-9431-81340932578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157327" y="2980387"/>
                  <a:ext cx="155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B74C7BFB-C783-4B75-863F-A1136257321C}"/>
                    </a:ext>
                  </a:extLst>
                </p14:cNvPr>
                <p14:cNvContentPartPr/>
                <p14:nvPr/>
              </p14:nvContentPartPr>
              <p14:xfrm>
                <a:off x="10414007" y="2940427"/>
                <a:ext cx="162720" cy="17712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B74C7BFB-C783-4B75-863F-A1136257321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405007" y="2931787"/>
                  <a:ext cx="18036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upo 179">
            <a:extLst>
              <a:ext uri="{FF2B5EF4-FFF2-40B4-BE49-F238E27FC236}">
                <a16:creationId xmlns:a16="http://schemas.microsoft.com/office/drawing/2014/main" id="{55C76282-C146-413E-91C4-26C3B3412EE5}"/>
              </a:ext>
            </a:extLst>
          </p:cNvPr>
          <p:cNvGrpSpPr/>
          <p:nvPr/>
        </p:nvGrpSpPr>
        <p:grpSpPr>
          <a:xfrm>
            <a:off x="7516367" y="4025107"/>
            <a:ext cx="3450240" cy="322560"/>
            <a:chOff x="7516367" y="4025107"/>
            <a:chExt cx="345024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BD884F23-97FF-44C9-B4FE-BE9F9E60CBF3}"/>
                    </a:ext>
                  </a:extLst>
                </p14:cNvPr>
                <p14:cNvContentPartPr/>
                <p14:nvPr/>
              </p14:nvContentPartPr>
              <p14:xfrm>
                <a:off x="7516367" y="4174507"/>
                <a:ext cx="35280" cy="16344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BD884F23-97FF-44C9-B4FE-BE9F9E60CBF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507727" y="4165507"/>
                  <a:ext cx="52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DAB0EACE-6569-4B54-B0EC-F153582A4615}"/>
                    </a:ext>
                  </a:extLst>
                </p14:cNvPr>
                <p14:cNvContentPartPr/>
                <p14:nvPr/>
              </p14:nvContentPartPr>
              <p14:xfrm>
                <a:off x="7622207" y="4240387"/>
                <a:ext cx="193320" cy="10728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DAB0EACE-6569-4B54-B0EC-F153582A461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613567" y="4231387"/>
                  <a:ext cx="2109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7430A25C-C0D4-4607-8823-672D2CD16F8F}"/>
                    </a:ext>
                  </a:extLst>
                </p14:cNvPr>
                <p14:cNvContentPartPr/>
                <p14:nvPr/>
              </p14:nvContentPartPr>
              <p14:xfrm>
                <a:off x="7878527" y="4233187"/>
                <a:ext cx="170280" cy="10692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7430A25C-C0D4-4607-8823-672D2CD16F8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869527" y="4224187"/>
                  <a:ext cx="1879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E9259D51-0F85-478C-A99D-C69235F544AF}"/>
                    </a:ext>
                  </a:extLst>
                </p14:cNvPr>
                <p14:cNvContentPartPr/>
                <p14:nvPr/>
              </p14:nvContentPartPr>
              <p14:xfrm>
                <a:off x="8081207" y="4268467"/>
                <a:ext cx="198360" cy="2340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E9259D51-0F85-478C-A99D-C69235F544A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072207" y="4259467"/>
                  <a:ext cx="216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074D261B-F710-4F53-94EB-6EFAEF2E682B}"/>
                    </a:ext>
                  </a:extLst>
                </p14:cNvPr>
                <p14:cNvContentPartPr/>
                <p14:nvPr/>
              </p14:nvContentPartPr>
              <p14:xfrm>
                <a:off x="8366687" y="4139947"/>
                <a:ext cx="189360" cy="17280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074D261B-F710-4F53-94EB-6EFAEF2E682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357687" y="4130947"/>
                  <a:ext cx="207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A9B2C676-A503-448E-A962-27FDEBDA8BE8}"/>
                    </a:ext>
                  </a:extLst>
                </p14:cNvPr>
                <p14:cNvContentPartPr/>
                <p14:nvPr/>
              </p14:nvContentPartPr>
              <p14:xfrm>
                <a:off x="8596727" y="4236067"/>
                <a:ext cx="76320" cy="9540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A9B2C676-A503-448E-A962-27FDEBDA8BE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587727" y="4227427"/>
                  <a:ext cx="93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06655266-052A-49E0-92FD-D81DDE6F030C}"/>
                    </a:ext>
                  </a:extLst>
                </p14:cNvPr>
                <p14:cNvContentPartPr/>
                <p14:nvPr/>
              </p14:nvContentPartPr>
              <p14:xfrm>
                <a:off x="8855567" y="4225627"/>
                <a:ext cx="150480" cy="2268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06655266-052A-49E0-92FD-D81DDE6F030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846567" y="4216627"/>
                  <a:ext cx="168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8152577E-70D4-42A1-B5E7-BFF7D26FD6A0}"/>
                    </a:ext>
                  </a:extLst>
                </p14:cNvPr>
                <p14:cNvContentPartPr/>
                <p14:nvPr/>
              </p14:nvContentPartPr>
              <p14:xfrm>
                <a:off x="8877167" y="4278547"/>
                <a:ext cx="106200" cy="4104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8152577E-70D4-42A1-B5E7-BFF7D26FD6A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868167" y="4269907"/>
                  <a:ext cx="1238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515DBDA7-F48E-4F36-AF6A-AA968344BFAA}"/>
                    </a:ext>
                  </a:extLst>
                </p14:cNvPr>
                <p14:cNvContentPartPr/>
                <p14:nvPr/>
              </p14:nvContentPartPr>
              <p14:xfrm>
                <a:off x="9230327" y="4101427"/>
                <a:ext cx="229680" cy="17964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515DBDA7-F48E-4F36-AF6A-AA968344BFA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221327" y="4092427"/>
                  <a:ext cx="2473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65456859-4916-4A44-A3C4-586E4A9D1624}"/>
                    </a:ext>
                  </a:extLst>
                </p14:cNvPr>
                <p14:cNvContentPartPr/>
                <p14:nvPr/>
              </p14:nvContentPartPr>
              <p14:xfrm>
                <a:off x="9560807" y="4045627"/>
                <a:ext cx="195120" cy="16344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65456859-4916-4A44-A3C4-586E4A9D162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551807" y="4036987"/>
                  <a:ext cx="212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7D7374AF-AF95-4CFD-B362-9B9788A4BF3A}"/>
                    </a:ext>
                  </a:extLst>
                </p14:cNvPr>
                <p14:cNvContentPartPr/>
                <p14:nvPr/>
              </p14:nvContentPartPr>
              <p14:xfrm>
                <a:off x="9814607" y="4135267"/>
                <a:ext cx="97200" cy="10620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7D7374AF-AF95-4CFD-B362-9B9788A4BF3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805967" y="4126627"/>
                  <a:ext cx="1148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1D0A5BE2-4B93-4752-A7DE-682FD872CD67}"/>
                    </a:ext>
                  </a:extLst>
                </p14:cNvPr>
                <p14:cNvContentPartPr/>
                <p14:nvPr/>
              </p14:nvContentPartPr>
              <p14:xfrm>
                <a:off x="10020167" y="4150747"/>
                <a:ext cx="186120" cy="2628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1D0A5BE2-4B93-4752-A7DE-682FD872CD6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011527" y="4142107"/>
                  <a:ext cx="203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BD086245-9840-4F26-9B83-CBD177869109}"/>
                    </a:ext>
                  </a:extLst>
                </p14:cNvPr>
                <p14:cNvContentPartPr/>
                <p14:nvPr/>
              </p14:nvContentPartPr>
              <p14:xfrm>
                <a:off x="10424807" y="4025107"/>
                <a:ext cx="169560" cy="18108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BD086245-9840-4F26-9B83-CBD17786910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415807" y="4016467"/>
                  <a:ext cx="187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DDBBAAE0-49BA-4DF8-888B-A98B4042908F}"/>
                    </a:ext>
                  </a:extLst>
                </p14:cNvPr>
                <p14:cNvContentPartPr/>
                <p14:nvPr/>
              </p14:nvContentPartPr>
              <p14:xfrm>
                <a:off x="10741967" y="4027627"/>
                <a:ext cx="224640" cy="16956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DDBBAAE0-49BA-4DF8-888B-A98B4042908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733327" y="4018627"/>
                  <a:ext cx="24228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upo 193">
            <a:extLst>
              <a:ext uri="{FF2B5EF4-FFF2-40B4-BE49-F238E27FC236}">
                <a16:creationId xmlns:a16="http://schemas.microsoft.com/office/drawing/2014/main" id="{570AA82A-E98D-4958-8C5C-962411758B4B}"/>
              </a:ext>
            </a:extLst>
          </p:cNvPr>
          <p:cNvGrpSpPr/>
          <p:nvPr/>
        </p:nvGrpSpPr>
        <p:grpSpPr>
          <a:xfrm>
            <a:off x="7510607" y="4798027"/>
            <a:ext cx="1650240" cy="227880"/>
            <a:chOff x="7510607" y="4798027"/>
            <a:chExt cx="1650240" cy="22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0E53879D-2F75-47F8-831F-72144BB8237F}"/>
                    </a:ext>
                  </a:extLst>
                </p14:cNvPr>
                <p14:cNvContentPartPr/>
                <p14:nvPr/>
              </p14:nvContentPartPr>
              <p14:xfrm>
                <a:off x="7510607" y="4846627"/>
                <a:ext cx="58680" cy="17928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0E53879D-2F75-47F8-831F-72144BB8237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501607" y="4837627"/>
                  <a:ext cx="763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9493BF28-C350-4C24-A050-EDCFE4B20AA9}"/>
                    </a:ext>
                  </a:extLst>
                </p14:cNvPr>
                <p14:cNvContentPartPr/>
                <p14:nvPr/>
              </p14:nvContentPartPr>
              <p14:xfrm>
                <a:off x="7657487" y="4869667"/>
                <a:ext cx="185040" cy="13788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9493BF28-C350-4C24-A050-EDCFE4B20AA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648847" y="4861027"/>
                  <a:ext cx="2026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3984BB99-73BB-460A-BCB3-E5EF074154B5}"/>
                    </a:ext>
                  </a:extLst>
                </p14:cNvPr>
                <p14:cNvContentPartPr/>
                <p14:nvPr/>
              </p14:nvContentPartPr>
              <p14:xfrm>
                <a:off x="7893647" y="4874347"/>
                <a:ext cx="178200" cy="11340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3984BB99-73BB-460A-BCB3-E5EF074154B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884647" y="4865707"/>
                  <a:ext cx="195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4349D757-C747-4542-AF9C-E757C5A9AB13}"/>
                    </a:ext>
                  </a:extLst>
                </p14:cNvPr>
                <p14:cNvContentPartPr/>
                <p14:nvPr/>
              </p14:nvContentPartPr>
              <p14:xfrm>
                <a:off x="8276687" y="4826467"/>
                <a:ext cx="36000" cy="11556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4349D757-C747-4542-AF9C-E757C5A9AB1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268047" y="4817467"/>
                  <a:ext cx="536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B825F5B8-A077-49D2-9205-CAB641DAF981}"/>
                    </a:ext>
                  </a:extLst>
                </p14:cNvPr>
                <p14:cNvContentPartPr/>
                <p14:nvPr/>
              </p14:nvContentPartPr>
              <p14:xfrm>
                <a:off x="8191727" y="4899907"/>
                <a:ext cx="142920" cy="2340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B825F5B8-A077-49D2-9205-CAB641DAF98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182727" y="4890907"/>
                  <a:ext cx="1605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A6BF7AE4-51CE-437E-B9D3-263D97A8B5CA}"/>
                    </a:ext>
                  </a:extLst>
                </p14:cNvPr>
                <p14:cNvContentPartPr/>
                <p14:nvPr/>
              </p14:nvContentPartPr>
              <p14:xfrm>
                <a:off x="8486567" y="4798027"/>
                <a:ext cx="149760" cy="17928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A6BF7AE4-51CE-437E-B9D3-263D97A8B5C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477927" y="4789027"/>
                  <a:ext cx="1674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24F2F72B-D421-4A72-9E9C-44EFB36E91E4}"/>
                    </a:ext>
                  </a:extLst>
                </p14:cNvPr>
                <p14:cNvContentPartPr/>
                <p14:nvPr/>
              </p14:nvContentPartPr>
              <p14:xfrm>
                <a:off x="8675927" y="4814587"/>
                <a:ext cx="133560" cy="13212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24F2F72B-D421-4A72-9E9C-44EFB36E91E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667287" y="4805947"/>
                  <a:ext cx="1512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44441618-38A8-4097-8979-74EB87A9AA0B}"/>
                    </a:ext>
                  </a:extLst>
                </p14:cNvPr>
                <p14:cNvContentPartPr/>
                <p14:nvPr/>
              </p14:nvContentPartPr>
              <p14:xfrm>
                <a:off x="9013967" y="4826467"/>
                <a:ext cx="146880" cy="1224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44441618-38A8-4097-8979-74EB87A9AA0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005327" y="4817467"/>
                  <a:ext cx="1645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5A0833EB-7054-40C0-AF60-C4EF53AEA342}"/>
                    </a:ext>
                  </a:extLst>
                </p14:cNvPr>
                <p14:cNvContentPartPr/>
                <p14:nvPr/>
              </p14:nvContentPartPr>
              <p14:xfrm>
                <a:off x="9019367" y="4903147"/>
                <a:ext cx="129960" cy="2556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5A0833EB-7054-40C0-AF60-C4EF53AEA34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010367" y="4894507"/>
                  <a:ext cx="14760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upo 192">
            <a:extLst>
              <a:ext uri="{FF2B5EF4-FFF2-40B4-BE49-F238E27FC236}">
                <a16:creationId xmlns:a16="http://schemas.microsoft.com/office/drawing/2014/main" id="{8E6E6D9F-B760-4381-91E3-A862BA179704}"/>
              </a:ext>
            </a:extLst>
          </p:cNvPr>
          <p:cNvGrpSpPr/>
          <p:nvPr/>
        </p:nvGrpSpPr>
        <p:grpSpPr>
          <a:xfrm>
            <a:off x="9439847" y="4695787"/>
            <a:ext cx="714600" cy="219600"/>
            <a:chOff x="9439847" y="4695787"/>
            <a:chExt cx="714600" cy="21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E75CD331-221C-4164-92D3-6BB10894212D}"/>
                    </a:ext>
                  </a:extLst>
                </p14:cNvPr>
                <p14:cNvContentPartPr/>
                <p14:nvPr/>
              </p14:nvContentPartPr>
              <p14:xfrm>
                <a:off x="9439847" y="4708747"/>
                <a:ext cx="314640" cy="20628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E75CD331-221C-4164-92D3-6BB10894212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431207" y="4700107"/>
                  <a:ext cx="3322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2D20FFFC-1CFD-492E-8079-B0229A08B0AB}"/>
                    </a:ext>
                  </a:extLst>
                </p14:cNvPr>
                <p14:cNvContentPartPr/>
                <p14:nvPr/>
              </p14:nvContentPartPr>
              <p14:xfrm>
                <a:off x="9784367" y="4695787"/>
                <a:ext cx="223920" cy="15624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2D20FFFC-1CFD-492E-8079-B0229A08B0A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775727" y="4687147"/>
                  <a:ext cx="2415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9B3A6183-033D-4E6F-892C-CDD92C3A2EBC}"/>
                    </a:ext>
                  </a:extLst>
                </p14:cNvPr>
                <p14:cNvContentPartPr/>
                <p14:nvPr/>
              </p14:nvContentPartPr>
              <p14:xfrm>
                <a:off x="10012247" y="4800547"/>
                <a:ext cx="142200" cy="11484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9B3A6183-033D-4E6F-892C-CDD92C3A2EB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003607" y="4791907"/>
                  <a:ext cx="15984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upo 198">
            <a:extLst>
              <a:ext uri="{FF2B5EF4-FFF2-40B4-BE49-F238E27FC236}">
                <a16:creationId xmlns:a16="http://schemas.microsoft.com/office/drawing/2014/main" id="{C2F93867-01AE-4446-B0DB-CF09D076A76C}"/>
              </a:ext>
            </a:extLst>
          </p:cNvPr>
          <p:cNvGrpSpPr/>
          <p:nvPr/>
        </p:nvGrpSpPr>
        <p:grpSpPr>
          <a:xfrm>
            <a:off x="7534367" y="5388787"/>
            <a:ext cx="838800" cy="207000"/>
            <a:chOff x="7534367" y="5388787"/>
            <a:chExt cx="838800" cy="20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FDE8D34D-375C-48B6-9B28-F6BC954AC85B}"/>
                    </a:ext>
                  </a:extLst>
                </p14:cNvPr>
                <p14:cNvContentPartPr/>
                <p14:nvPr/>
              </p14:nvContentPartPr>
              <p14:xfrm>
                <a:off x="7534367" y="5388787"/>
                <a:ext cx="226440" cy="19152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FDE8D34D-375C-48B6-9B28-F6BC954AC85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525727" y="5379787"/>
                  <a:ext cx="2440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778F47B8-CF70-46A3-B6D3-76A7B6509574}"/>
                    </a:ext>
                  </a:extLst>
                </p14:cNvPr>
                <p14:cNvContentPartPr/>
                <p14:nvPr/>
              </p14:nvContentPartPr>
              <p14:xfrm>
                <a:off x="7819847" y="5487067"/>
                <a:ext cx="147960" cy="10872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778F47B8-CF70-46A3-B6D3-76A7B650957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811207" y="5478427"/>
                  <a:ext cx="1656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209AE77A-AC93-49BA-B39D-60EF66686035}"/>
                    </a:ext>
                  </a:extLst>
                </p14:cNvPr>
                <p14:cNvContentPartPr/>
                <p14:nvPr/>
              </p14:nvContentPartPr>
              <p14:xfrm>
                <a:off x="8151767" y="5463307"/>
                <a:ext cx="221400" cy="2664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209AE77A-AC93-49BA-B39D-60EF6668603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142767" y="5454667"/>
                  <a:ext cx="239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615184CC-5F9D-44E8-9BF1-A53A78AEDAD1}"/>
                    </a:ext>
                  </a:extLst>
                </p14:cNvPr>
                <p14:cNvContentPartPr/>
                <p14:nvPr/>
              </p14:nvContentPartPr>
              <p14:xfrm>
                <a:off x="8176247" y="5566267"/>
                <a:ext cx="145800" cy="1980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615184CC-5F9D-44E8-9BF1-A53A78AEDAD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167607" y="5557267"/>
                  <a:ext cx="16344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upo 202">
            <a:extLst>
              <a:ext uri="{FF2B5EF4-FFF2-40B4-BE49-F238E27FC236}">
                <a16:creationId xmlns:a16="http://schemas.microsoft.com/office/drawing/2014/main" id="{29F37330-8E77-494E-9A50-D17D4B369FAC}"/>
              </a:ext>
            </a:extLst>
          </p:cNvPr>
          <p:cNvGrpSpPr/>
          <p:nvPr/>
        </p:nvGrpSpPr>
        <p:grpSpPr>
          <a:xfrm>
            <a:off x="8630207" y="5337307"/>
            <a:ext cx="775440" cy="237240"/>
            <a:chOff x="8630207" y="5337307"/>
            <a:chExt cx="77544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2BBEF74E-6568-4616-AA40-2E5A29A53DAA}"/>
                    </a:ext>
                  </a:extLst>
                </p14:cNvPr>
                <p14:cNvContentPartPr/>
                <p14:nvPr/>
              </p14:nvContentPartPr>
              <p14:xfrm>
                <a:off x="8630207" y="5347027"/>
                <a:ext cx="207360" cy="22752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2BBEF74E-6568-4616-AA40-2E5A29A53DA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621207" y="5338027"/>
                  <a:ext cx="2250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6A0426A4-D693-419A-A32E-F00DF212B1DD}"/>
                    </a:ext>
                  </a:extLst>
                </p14:cNvPr>
                <p14:cNvContentPartPr/>
                <p14:nvPr/>
              </p14:nvContentPartPr>
              <p14:xfrm>
                <a:off x="8869607" y="5393467"/>
                <a:ext cx="234360" cy="14940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6A0426A4-D693-419A-A32E-F00DF212B1D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860607" y="5384827"/>
                  <a:ext cx="252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834DB8A3-AA49-48F6-8DB0-3D85903FA95F}"/>
                    </a:ext>
                  </a:extLst>
                </p14:cNvPr>
                <p14:cNvContentPartPr/>
                <p14:nvPr/>
              </p14:nvContentPartPr>
              <p14:xfrm>
                <a:off x="9181727" y="5337307"/>
                <a:ext cx="223920" cy="17136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834DB8A3-AA49-48F6-8DB0-3D85903FA95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173087" y="5328307"/>
                  <a:ext cx="24156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upo 206">
            <a:extLst>
              <a:ext uri="{FF2B5EF4-FFF2-40B4-BE49-F238E27FC236}">
                <a16:creationId xmlns:a16="http://schemas.microsoft.com/office/drawing/2014/main" id="{6A78F812-9250-4E74-AEA9-51260ED7C0A8}"/>
              </a:ext>
            </a:extLst>
          </p:cNvPr>
          <p:cNvGrpSpPr/>
          <p:nvPr/>
        </p:nvGrpSpPr>
        <p:grpSpPr>
          <a:xfrm>
            <a:off x="7290647" y="5200147"/>
            <a:ext cx="2482200" cy="854280"/>
            <a:chOff x="7290647" y="5200147"/>
            <a:chExt cx="2482200" cy="85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11577265-C95C-4751-8A71-8592967ED1D5}"/>
                    </a:ext>
                  </a:extLst>
                </p14:cNvPr>
                <p14:cNvContentPartPr/>
                <p14:nvPr/>
              </p14:nvContentPartPr>
              <p14:xfrm>
                <a:off x="7290647" y="5200147"/>
                <a:ext cx="2468880" cy="9144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11577265-C95C-4751-8A71-8592967ED1D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281647" y="5191507"/>
                  <a:ext cx="24865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DCFBA9AB-B4D2-41A3-B3A1-24E32DD1C979}"/>
                    </a:ext>
                  </a:extLst>
                </p14:cNvPr>
                <p14:cNvContentPartPr/>
                <p14:nvPr/>
              </p14:nvContentPartPr>
              <p14:xfrm>
                <a:off x="7354007" y="5309947"/>
                <a:ext cx="2088720" cy="74448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DCFBA9AB-B4D2-41A3-B3A1-24E32DD1C97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345367" y="5301307"/>
                  <a:ext cx="210636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27E3AFEC-4F6F-42C5-866D-82989698A2EA}"/>
                    </a:ext>
                  </a:extLst>
                </p14:cNvPr>
                <p14:cNvContentPartPr/>
                <p14:nvPr/>
              </p14:nvContentPartPr>
              <p14:xfrm>
                <a:off x="9681767" y="5239387"/>
                <a:ext cx="91080" cy="79596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27E3AFEC-4F6F-42C5-866D-82989698A2E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673127" y="5230387"/>
                  <a:ext cx="108720" cy="81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08" name="Entrada de lápiz 207">
                <a:extLst>
                  <a:ext uri="{FF2B5EF4-FFF2-40B4-BE49-F238E27FC236}">
                    <a16:creationId xmlns:a16="http://schemas.microsoft.com/office/drawing/2014/main" id="{17980ECB-EFE4-41E1-A57B-140855766A6E}"/>
                  </a:ext>
                </a:extLst>
              </p14:cNvPr>
              <p14:cNvContentPartPr/>
              <p14:nvPr/>
            </p14:nvContentPartPr>
            <p14:xfrm>
              <a:off x="490967" y="2764387"/>
              <a:ext cx="267840" cy="385200"/>
            </p14:xfrm>
          </p:contentPart>
        </mc:Choice>
        <mc:Fallback xmlns="">
          <p:pic>
            <p:nvPicPr>
              <p:cNvPr id="208" name="Entrada de lápiz 207">
                <a:extLst>
                  <a:ext uri="{FF2B5EF4-FFF2-40B4-BE49-F238E27FC236}">
                    <a16:creationId xmlns:a16="http://schemas.microsoft.com/office/drawing/2014/main" id="{17980ECB-EFE4-41E1-A57B-140855766A6E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482327" y="2755747"/>
                <a:ext cx="28548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09" name="Entrada de lápiz 208">
                <a:extLst>
                  <a:ext uri="{FF2B5EF4-FFF2-40B4-BE49-F238E27FC236}">
                    <a16:creationId xmlns:a16="http://schemas.microsoft.com/office/drawing/2014/main" id="{E3E562E2-0ADB-4D01-9961-2C5C87BB2799}"/>
                  </a:ext>
                </a:extLst>
              </p14:cNvPr>
              <p14:cNvContentPartPr/>
              <p14:nvPr/>
            </p14:nvContentPartPr>
            <p14:xfrm>
              <a:off x="870047" y="2965267"/>
              <a:ext cx="178560" cy="200520"/>
            </p14:xfrm>
          </p:contentPart>
        </mc:Choice>
        <mc:Fallback xmlns="">
          <p:pic>
            <p:nvPicPr>
              <p:cNvPr id="209" name="Entrada de lápiz 208">
                <a:extLst>
                  <a:ext uri="{FF2B5EF4-FFF2-40B4-BE49-F238E27FC236}">
                    <a16:creationId xmlns:a16="http://schemas.microsoft.com/office/drawing/2014/main" id="{E3E562E2-0ADB-4D01-9961-2C5C87BB2799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861047" y="2956267"/>
                <a:ext cx="19620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10" name="Entrada de lápiz 209">
                <a:extLst>
                  <a:ext uri="{FF2B5EF4-FFF2-40B4-BE49-F238E27FC236}">
                    <a16:creationId xmlns:a16="http://schemas.microsoft.com/office/drawing/2014/main" id="{8A623E6B-07B0-4D14-BF21-5DE415D2A5DB}"/>
                  </a:ext>
                </a:extLst>
              </p14:cNvPr>
              <p14:cNvContentPartPr/>
              <p14:nvPr/>
            </p14:nvContentPartPr>
            <p14:xfrm>
              <a:off x="1139687" y="2960227"/>
              <a:ext cx="140760" cy="158400"/>
            </p14:xfrm>
          </p:contentPart>
        </mc:Choice>
        <mc:Fallback xmlns="">
          <p:pic>
            <p:nvPicPr>
              <p:cNvPr id="210" name="Entrada de lápiz 209">
                <a:extLst>
                  <a:ext uri="{FF2B5EF4-FFF2-40B4-BE49-F238E27FC236}">
                    <a16:creationId xmlns:a16="http://schemas.microsoft.com/office/drawing/2014/main" id="{8A623E6B-07B0-4D14-BF21-5DE415D2A5DB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1131047" y="2951227"/>
                <a:ext cx="1584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11" name="Entrada de lápiz 210">
                <a:extLst>
                  <a:ext uri="{FF2B5EF4-FFF2-40B4-BE49-F238E27FC236}">
                    <a16:creationId xmlns:a16="http://schemas.microsoft.com/office/drawing/2014/main" id="{F5F9AA8B-7779-4DA7-9031-4184954FFD0B}"/>
                  </a:ext>
                </a:extLst>
              </p14:cNvPr>
              <p14:cNvContentPartPr/>
              <p14:nvPr/>
            </p14:nvContentPartPr>
            <p14:xfrm>
              <a:off x="1428047" y="2892187"/>
              <a:ext cx="37800" cy="458280"/>
            </p14:xfrm>
          </p:contentPart>
        </mc:Choice>
        <mc:Fallback xmlns="">
          <p:pic>
            <p:nvPicPr>
              <p:cNvPr id="211" name="Entrada de lápiz 210">
                <a:extLst>
                  <a:ext uri="{FF2B5EF4-FFF2-40B4-BE49-F238E27FC236}">
                    <a16:creationId xmlns:a16="http://schemas.microsoft.com/office/drawing/2014/main" id="{F5F9AA8B-7779-4DA7-9031-4184954FFD0B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1419407" y="2883187"/>
                <a:ext cx="5544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12" name="Entrada de lápiz 211">
                <a:extLst>
                  <a:ext uri="{FF2B5EF4-FFF2-40B4-BE49-F238E27FC236}">
                    <a16:creationId xmlns:a16="http://schemas.microsoft.com/office/drawing/2014/main" id="{9DE4FD9C-3C58-46D2-B8B3-BBB110CB2223}"/>
                  </a:ext>
                </a:extLst>
              </p14:cNvPr>
              <p14:cNvContentPartPr/>
              <p14:nvPr/>
            </p14:nvContentPartPr>
            <p14:xfrm>
              <a:off x="1513007" y="3411307"/>
              <a:ext cx="7560" cy="123120"/>
            </p14:xfrm>
          </p:contentPart>
        </mc:Choice>
        <mc:Fallback xmlns="">
          <p:pic>
            <p:nvPicPr>
              <p:cNvPr id="212" name="Entrada de lápiz 211">
                <a:extLst>
                  <a:ext uri="{FF2B5EF4-FFF2-40B4-BE49-F238E27FC236}">
                    <a16:creationId xmlns:a16="http://schemas.microsoft.com/office/drawing/2014/main" id="{9DE4FD9C-3C58-46D2-B8B3-BBB110CB2223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1504007" y="3402307"/>
                <a:ext cx="2520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13" name="Entrada de lápiz 212">
                <a:extLst>
                  <a:ext uri="{FF2B5EF4-FFF2-40B4-BE49-F238E27FC236}">
                    <a16:creationId xmlns:a16="http://schemas.microsoft.com/office/drawing/2014/main" id="{71F2C051-620E-4419-8E2F-552B3A3EFE88}"/>
                  </a:ext>
                </a:extLst>
              </p14:cNvPr>
              <p14:cNvContentPartPr/>
              <p14:nvPr/>
            </p14:nvContentPartPr>
            <p14:xfrm>
              <a:off x="1420487" y="3394027"/>
              <a:ext cx="269280" cy="198720"/>
            </p14:xfrm>
          </p:contentPart>
        </mc:Choice>
        <mc:Fallback xmlns="">
          <p:pic>
            <p:nvPicPr>
              <p:cNvPr id="213" name="Entrada de lápiz 212">
                <a:extLst>
                  <a:ext uri="{FF2B5EF4-FFF2-40B4-BE49-F238E27FC236}">
                    <a16:creationId xmlns:a16="http://schemas.microsoft.com/office/drawing/2014/main" id="{71F2C051-620E-4419-8E2F-552B3A3EFE88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1411487" y="3385387"/>
                <a:ext cx="2869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14" name="Entrada de lápiz 213">
                <a:extLst>
                  <a:ext uri="{FF2B5EF4-FFF2-40B4-BE49-F238E27FC236}">
                    <a16:creationId xmlns:a16="http://schemas.microsoft.com/office/drawing/2014/main" id="{3C6B98FB-4A1E-4947-8D91-4C2C03485C7C}"/>
                  </a:ext>
                </a:extLst>
              </p14:cNvPr>
              <p14:cNvContentPartPr/>
              <p14:nvPr/>
            </p14:nvContentPartPr>
            <p14:xfrm>
              <a:off x="1686167" y="3457747"/>
              <a:ext cx="79920" cy="169560"/>
            </p14:xfrm>
          </p:contentPart>
        </mc:Choice>
        <mc:Fallback xmlns="">
          <p:pic>
            <p:nvPicPr>
              <p:cNvPr id="214" name="Entrada de lápiz 213">
                <a:extLst>
                  <a:ext uri="{FF2B5EF4-FFF2-40B4-BE49-F238E27FC236}">
                    <a16:creationId xmlns:a16="http://schemas.microsoft.com/office/drawing/2014/main" id="{3C6B98FB-4A1E-4947-8D91-4C2C03485C7C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1677167" y="3449107"/>
                <a:ext cx="97560" cy="18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0" name="Grupo 239">
            <a:extLst>
              <a:ext uri="{FF2B5EF4-FFF2-40B4-BE49-F238E27FC236}">
                <a16:creationId xmlns:a16="http://schemas.microsoft.com/office/drawing/2014/main" id="{29F4510B-7574-42FC-99E1-C9CE66E9D498}"/>
              </a:ext>
            </a:extLst>
          </p:cNvPr>
          <p:cNvGrpSpPr/>
          <p:nvPr/>
        </p:nvGrpSpPr>
        <p:grpSpPr>
          <a:xfrm>
            <a:off x="1798847" y="2672947"/>
            <a:ext cx="3430440" cy="523800"/>
            <a:chOff x="1798847" y="2672947"/>
            <a:chExt cx="3430440" cy="52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CC868A06-5FA5-47CC-9DA5-047B5E81A18C}"/>
                    </a:ext>
                  </a:extLst>
                </p14:cNvPr>
                <p14:cNvContentPartPr/>
                <p14:nvPr/>
              </p14:nvContentPartPr>
              <p14:xfrm>
                <a:off x="1798847" y="3062467"/>
                <a:ext cx="177480" cy="2304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CC868A06-5FA5-47CC-9DA5-047B5E81A18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789847" y="3053827"/>
                  <a:ext cx="1951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D90E86EF-D6C8-4673-B6A8-49635C833B91}"/>
                    </a:ext>
                  </a:extLst>
                </p14:cNvPr>
                <p14:cNvContentPartPr/>
                <p14:nvPr/>
              </p14:nvContentPartPr>
              <p14:xfrm>
                <a:off x="1817567" y="3186307"/>
                <a:ext cx="127440" cy="1044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D90E86EF-D6C8-4673-B6A8-49635C833B9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808567" y="3177307"/>
                  <a:ext cx="145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937B0757-901C-4F0B-9A32-52CFA8ED405B}"/>
                    </a:ext>
                  </a:extLst>
                </p14:cNvPr>
                <p14:cNvContentPartPr/>
                <p14:nvPr/>
              </p14:nvContentPartPr>
              <p14:xfrm>
                <a:off x="2210687" y="2818027"/>
                <a:ext cx="213480" cy="31284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937B0757-901C-4F0B-9A32-52CFA8ED405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201687" y="2809027"/>
                  <a:ext cx="2311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7AC66EB2-6B21-4A66-944A-9FF4B7BDF9D2}"/>
                    </a:ext>
                  </a:extLst>
                </p14:cNvPr>
                <p14:cNvContentPartPr/>
                <p14:nvPr/>
              </p14:nvContentPartPr>
              <p14:xfrm>
                <a:off x="2578607" y="3000547"/>
                <a:ext cx="69840" cy="15120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7AC66EB2-6B21-4A66-944A-9FF4B7BDF9D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569607" y="2991907"/>
                  <a:ext cx="874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6496B6A7-453B-4D17-9881-8B044FA8980B}"/>
                    </a:ext>
                  </a:extLst>
                </p14:cNvPr>
                <p14:cNvContentPartPr/>
                <p14:nvPr/>
              </p14:nvContentPartPr>
              <p14:xfrm>
                <a:off x="2591927" y="2923147"/>
                <a:ext cx="84600" cy="7848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6496B6A7-453B-4D17-9881-8B044FA8980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583287" y="2914147"/>
                  <a:ext cx="1022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C5486456-14E4-4C3A-8787-8555FC532C0D}"/>
                    </a:ext>
                  </a:extLst>
                </p14:cNvPr>
                <p14:cNvContentPartPr/>
                <p14:nvPr/>
              </p14:nvContentPartPr>
              <p14:xfrm>
                <a:off x="2859767" y="2964907"/>
                <a:ext cx="194400" cy="4212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C5486456-14E4-4C3A-8787-8555FC532C0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850767" y="2956267"/>
                  <a:ext cx="2120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E075D164-6C10-4E07-A374-AA4B47ED70EA}"/>
                    </a:ext>
                  </a:extLst>
                </p14:cNvPr>
                <p14:cNvContentPartPr/>
                <p14:nvPr/>
              </p14:nvContentPartPr>
              <p14:xfrm>
                <a:off x="3138767" y="2760067"/>
                <a:ext cx="234720" cy="24480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E075D164-6C10-4E07-A374-AA4B47ED70E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129767" y="2751067"/>
                  <a:ext cx="2523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76377932-7758-4637-B58B-BD326B57D058}"/>
                    </a:ext>
                  </a:extLst>
                </p14:cNvPr>
                <p14:cNvContentPartPr/>
                <p14:nvPr/>
              </p14:nvContentPartPr>
              <p14:xfrm>
                <a:off x="3384647" y="2900467"/>
                <a:ext cx="203400" cy="19044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76377932-7758-4637-B58B-BD326B57D05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376007" y="2891467"/>
                  <a:ext cx="2210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5458838C-D838-4763-B6C8-0B510258B461}"/>
                    </a:ext>
                  </a:extLst>
                </p14:cNvPr>
                <p14:cNvContentPartPr/>
                <p14:nvPr/>
              </p14:nvContentPartPr>
              <p14:xfrm>
                <a:off x="3403007" y="2920627"/>
                <a:ext cx="124920" cy="16128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5458838C-D838-4763-B6C8-0B510258B46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394367" y="2911627"/>
                  <a:ext cx="142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5A161210-EF1A-4B6B-88C5-3C2C687ECC67}"/>
                    </a:ext>
                  </a:extLst>
                </p14:cNvPr>
                <p14:cNvContentPartPr/>
                <p14:nvPr/>
              </p14:nvContentPartPr>
              <p14:xfrm>
                <a:off x="3756167" y="2886427"/>
                <a:ext cx="132840" cy="1872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5A161210-EF1A-4B6B-88C5-3C2C687ECC6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747527" y="2877787"/>
                  <a:ext cx="1504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2621542D-8C0F-415A-8A1B-FD03232EA8D7}"/>
                    </a:ext>
                  </a:extLst>
                </p14:cNvPr>
                <p14:cNvContentPartPr/>
                <p14:nvPr/>
              </p14:nvContentPartPr>
              <p14:xfrm>
                <a:off x="3744647" y="2964907"/>
                <a:ext cx="136440" cy="2448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2621542D-8C0F-415A-8A1B-FD03232EA8D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736007" y="2956267"/>
                  <a:ext cx="1540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73055F1A-EE35-46B3-B8F2-EC01754EFF0C}"/>
                    </a:ext>
                  </a:extLst>
                </p14:cNvPr>
                <p14:cNvContentPartPr/>
                <p14:nvPr/>
              </p14:nvContentPartPr>
              <p14:xfrm>
                <a:off x="4061087" y="2690227"/>
                <a:ext cx="249120" cy="33768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73055F1A-EE35-46B3-B8F2-EC01754EFF0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052447" y="2681227"/>
                  <a:ext cx="2667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CA5EB2DD-978A-47E9-9432-EB2D2A781D48}"/>
                    </a:ext>
                  </a:extLst>
                </p14:cNvPr>
                <p14:cNvContentPartPr/>
                <p14:nvPr/>
              </p14:nvContentPartPr>
              <p14:xfrm>
                <a:off x="4356647" y="2913427"/>
                <a:ext cx="87120" cy="15228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CA5EB2DD-978A-47E9-9432-EB2D2A781D4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348007" y="2904427"/>
                  <a:ext cx="1047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039402B8-78C4-4BD7-BA44-04C2484CB092}"/>
                    </a:ext>
                  </a:extLst>
                </p14:cNvPr>
                <p14:cNvContentPartPr/>
                <p14:nvPr/>
              </p14:nvContentPartPr>
              <p14:xfrm>
                <a:off x="4361327" y="2845387"/>
                <a:ext cx="57960" cy="8640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039402B8-78C4-4BD7-BA44-04C2484CB09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352687" y="2836747"/>
                  <a:ext cx="756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85B529A8-33C0-4AB8-B3C1-4F3C17CB8B87}"/>
                    </a:ext>
                  </a:extLst>
                </p14:cNvPr>
                <p14:cNvContentPartPr/>
                <p14:nvPr/>
              </p14:nvContentPartPr>
              <p14:xfrm>
                <a:off x="4586687" y="2914507"/>
                <a:ext cx="207720" cy="1404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85B529A8-33C0-4AB8-B3C1-4F3C17CB8B8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578047" y="2905507"/>
                  <a:ext cx="225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DB6B359D-1CC4-4370-A621-80DCB53F0A3D}"/>
                    </a:ext>
                  </a:extLst>
                </p14:cNvPr>
                <p14:cNvContentPartPr/>
                <p14:nvPr/>
              </p14:nvContentPartPr>
              <p14:xfrm>
                <a:off x="4844447" y="2672947"/>
                <a:ext cx="228600" cy="24228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DB6B359D-1CC4-4370-A621-80DCB53F0A3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835447" y="2664307"/>
                  <a:ext cx="2462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C7253448-4371-44AC-A76C-5FD0C0BA5A19}"/>
                    </a:ext>
                  </a:extLst>
                </p14:cNvPr>
                <p14:cNvContentPartPr/>
                <p14:nvPr/>
              </p14:nvContentPartPr>
              <p14:xfrm>
                <a:off x="5119127" y="2865187"/>
                <a:ext cx="110160" cy="11340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C7253448-4371-44AC-A76C-5FD0C0BA5A1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110127" y="2856547"/>
                  <a:ext cx="12780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upo 241">
            <a:extLst>
              <a:ext uri="{FF2B5EF4-FFF2-40B4-BE49-F238E27FC236}">
                <a16:creationId xmlns:a16="http://schemas.microsoft.com/office/drawing/2014/main" id="{83A85058-463B-41BD-84F9-91805E4D0060}"/>
              </a:ext>
            </a:extLst>
          </p:cNvPr>
          <p:cNvGrpSpPr/>
          <p:nvPr/>
        </p:nvGrpSpPr>
        <p:grpSpPr>
          <a:xfrm>
            <a:off x="5497487" y="2707147"/>
            <a:ext cx="617760" cy="284400"/>
            <a:chOff x="5497487" y="2707147"/>
            <a:chExt cx="61776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87466D4B-008A-4AD6-BE79-768D4D76590B}"/>
                    </a:ext>
                  </a:extLst>
                </p14:cNvPr>
                <p14:cNvContentPartPr/>
                <p14:nvPr/>
              </p14:nvContentPartPr>
              <p14:xfrm>
                <a:off x="5497487" y="2783467"/>
                <a:ext cx="229680" cy="20808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87466D4B-008A-4AD6-BE79-768D4D76590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488487" y="2774827"/>
                  <a:ext cx="2473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C98908F9-A143-4C0D-AF56-DE2EEC9FB3DE}"/>
                    </a:ext>
                  </a:extLst>
                </p14:cNvPr>
                <p14:cNvContentPartPr/>
                <p14:nvPr/>
              </p14:nvContentPartPr>
              <p14:xfrm>
                <a:off x="5916887" y="2707147"/>
                <a:ext cx="198360" cy="22572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C98908F9-A143-4C0D-AF56-DE2EEC9FB3D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908247" y="2698147"/>
                  <a:ext cx="2160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79AE94BD-55C2-4528-BEA1-AFD48153C371}"/>
                    </a:ext>
                  </a:extLst>
                </p14:cNvPr>
                <p14:cNvContentPartPr/>
                <p14:nvPr/>
              </p14:nvContentPartPr>
              <p14:xfrm>
                <a:off x="5888087" y="2754667"/>
                <a:ext cx="196560" cy="17208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79AE94BD-55C2-4528-BEA1-AFD48153C37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879447" y="2746027"/>
                  <a:ext cx="21420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upo 250">
            <a:extLst>
              <a:ext uri="{FF2B5EF4-FFF2-40B4-BE49-F238E27FC236}">
                <a16:creationId xmlns:a16="http://schemas.microsoft.com/office/drawing/2014/main" id="{FF074E08-7029-473D-A0A7-D0F07C5403F7}"/>
              </a:ext>
            </a:extLst>
          </p:cNvPr>
          <p:cNvGrpSpPr/>
          <p:nvPr/>
        </p:nvGrpSpPr>
        <p:grpSpPr>
          <a:xfrm>
            <a:off x="4040567" y="3186307"/>
            <a:ext cx="2168280" cy="216000"/>
            <a:chOff x="4040567" y="3186307"/>
            <a:chExt cx="2168280" cy="2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FE35C708-5C86-4ABF-9700-082E2302F941}"/>
                    </a:ext>
                  </a:extLst>
                </p14:cNvPr>
                <p14:cNvContentPartPr/>
                <p14:nvPr/>
              </p14:nvContentPartPr>
              <p14:xfrm>
                <a:off x="4040567" y="3186307"/>
                <a:ext cx="2168280" cy="13860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FE35C708-5C86-4ABF-9700-082E2302F94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031567" y="3177667"/>
                  <a:ext cx="21859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D90A4441-BBA1-4285-BAC7-DB4FA24EAC64}"/>
                    </a:ext>
                  </a:extLst>
                </p14:cNvPr>
                <p14:cNvContentPartPr/>
                <p14:nvPr/>
              </p14:nvContentPartPr>
              <p14:xfrm>
                <a:off x="4192487" y="3307267"/>
                <a:ext cx="1963800" cy="9504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D90A4441-BBA1-4285-BAC7-DB4FA24EAC6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183487" y="3298267"/>
                  <a:ext cx="198144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upo 249">
            <a:extLst>
              <a:ext uri="{FF2B5EF4-FFF2-40B4-BE49-F238E27FC236}">
                <a16:creationId xmlns:a16="http://schemas.microsoft.com/office/drawing/2014/main" id="{7D6B0434-3C2C-4716-B081-D9321A8751B0}"/>
              </a:ext>
            </a:extLst>
          </p:cNvPr>
          <p:cNvGrpSpPr/>
          <p:nvPr/>
        </p:nvGrpSpPr>
        <p:grpSpPr>
          <a:xfrm>
            <a:off x="3876407" y="3599227"/>
            <a:ext cx="987480" cy="1148040"/>
            <a:chOff x="3876407" y="3599227"/>
            <a:chExt cx="987480" cy="11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3F7B35E2-6E62-451C-9E37-7314CA0E80C0}"/>
                    </a:ext>
                  </a:extLst>
                </p14:cNvPr>
                <p14:cNvContentPartPr/>
                <p14:nvPr/>
              </p14:nvContentPartPr>
              <p14:xfrm>
                <a:off x="3961367" y="3599227"/>
                <a:ext cx="902520" cy="96552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3F7B35E2-6E62-451C-9E37-7314CA0E80C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952727" y="3590227"/>
                  <a:ext cx="920160" cy="9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23BBE704-0327-4F23-ABA1-8E638601F873}"/>
                    </a:ext>
                  </a:extLst>
                </p14:cNvPr>
                <p14:cNvContentPartPr/>
                <p14:nvPr/>
              </p14:nvContentPartPr>
              <p14:xfrm>
                <a:off x="3876407" y="4406707"/>
                <a:ext cx="321480" cy="34056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23BBE704-0327-4F23-ABA1-8E638601F87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867767" y="4397707"/>
                  <a:ext cx="339120" cy="35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upo 248">
            <a:extLst>
              <a:ext uri="{FF2B5EF4-FFF2-40B4-BE49-F238E27FC236}">
                <a16:creationId xmlns:a16="http://schemas.microsoft.com/office/drawing/2014/main" id="{A0F32A05-E1A1-4C4F-9263-559E1539E33D}"/>
              </a:ext>
            </a:extLst>
          </p:cNvPr>
          <p:cNvGrpSpPr/>
          <p:nvPr/>
        </p:nvGrpSpPr>
        <p:grpSpPr>
          <a:xfrm>
            <a:off x="4451687" y="4903507"/>
            <a:ext cx="2576880" cy="705240"/>
            <a:chOff x="4451687" y="4903507"/>
            <a:chExt cx="2576880" cy="70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E032AFA9-B395-451E-A4A2-6C28DC84CD98}"/>
                    </a:ext>
                  </a:extLst>
                </p14:cNvPr>
                <p14:cNvContentPartPr/>
                <p14:nvPr/>
              </p14:nvContentPartPr>
              <p14:xfrm>
                <a:off x="4564007" y="5001067"/>
                <a:ext cx="2464560" cy="60768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E032AFA9-B395-451E-A4A2-6C28DC84CD9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555007" y="4992067"/>
                  <a:ext cx="248220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1F78B149-2514-4137-85F0-0D3872E41FAB}"/>
                    </a:ext>
                  </a:extLst>
                </p14:cNvPr>
                <p14:cNvContentPartPr/>
                <p14:nvPr/>
              </p14:nvContentPartPr>
              <p14:xfrm>
                <a:off x="4451687" y="4903507"/>
                <a:ext cx="248040" cy="24408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1F78B149-2514-4137-85F0-0D3872E41FA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443047" y="4894867"/>
                  <a:ext cx="26568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upo 266">
            <a:extLst>
              <a:ext uri="{FF2B5EF4-FFF2-40B4-BE49-F238E27FC236}">
                <a16:creationId xmlns:a16="http://schemas.microsoft.com/office/drawing/2014/main" id="{4D42EBDE-4B87-4A8B-AD05-440CAD801025}"/>
              </a:ext>
            </a:extLst>
          </p:cNvPr>
          <p:cNvGrpSpPr/>
          <p:nvPr/>
        </p:nvGrpSpPr>
        <p:grpSpPr>
          <a:xfrm>
            <a:off x="1597967" y="4993867"/>
            <a:ext cx="2053440" cy="300240"/>
            <a:chOff x="1597967" y="4993867"/>
            <a:chExt cx="2053440" cy="30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CFD20269-843F-497E-BA8C-534DC08A9396}"/>
                    </a:ext>
                  </a:extLst>
                </p14:cNvPr>
                <p14:cNvContentPartPr/>
                <p14:nvPr/>
              </p14:nvContentPartPr>
              <p14:xfrm>
                <a:off x="1597967" y="4993867"/>
                <a:ext cx="254520" cy="30024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CFD20269-843F-497E-BA8C-534DC08A939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589327" y="4984867"/>
                  <a:ext cx="2721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550E3B4F-3A20-473D-A927-B2F97BDF37D3}"/>
                    </a:ext>
                  </a:extLst>
                </p14:cNvPr>
                <p14:cNvContentPartPr/>
                <p14:nvPr/>
              </p14:nvContentPartPr>
              <p14:xfrm>
                <a:off x="1924127" y="5127067"/>
                <a:ext cx="87120" cy="16416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550E3B4F-3A20-473D-A927-B2F97BDF37D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915487" y="5118427"/>
                  <a:ext cx="1047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F52604C3-154B-45B8-A9C2-B332551FD067}"/>
                    </a:ext>
                  </a:extLst>
                </p14:cNvPr>
                <p14:cNvContentPartPr/>
                <p14:nvPr/>
              </p14:nvContentPartPr>
              <p14:xfrm>
                <a:off x="1888487" y="5048947"/>
                <a:ext cx="97920" cy="10440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F52604C3-154B-45B8-A9C2-B332551FD06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879487" y="5040307"/>
                  <a:ext cx="115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F2E72A3E-73C0-4D37-9037-06B0ABFA9B95}"/>
                    </a:ext>
                  </a:extLst>
                </p14:cNvPr>
                <p14:cNvContentPartPr/>
                <p14:nvPr/>
              </p14:nvContentPartPr>
              <p14:xfrm>
                <a:off x="2093327" y="5158387"/>
                <a:ext cx="224280" cy="3852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F2E72A3E-73C0-4D37-9037-06B0ABFA9B9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084687" y="5149747"/>
                  <a:ext cx="2419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7D9D10ED-F820-4D0A-B0AC-51BE38E211B8}"/>
                    </a:ext>
                  </a:extLst>
                </p14:cNvPr>
                <p14:cNvContentPartPr/>
                <p14:nvPr/>
              </p14:nvContentPartPr>
              <p14:xfrm>
                <a:off x="2363327" y="5003587"/>
                <a:ext cx="296280" cy="28908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7D9D10ED-F820-4D0A-B0AC-51BE38E211B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354327" y="4994587"/>
                  <a:ext cx="3139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A180FDCF-E6A4-4502-A567-9A55C2BD7F0C}"/>
                    </a:ext>
                  </a:extLst>
                </p14:cNvPr>
                <p14:cNvContentPartPr/>
                <p14:nvPr/>
              </p14:nvContentPartPr>
              <p14:xfrm>
                <a:off x="2646287" y="5080627"/>
                <a:ext cx="217800" cy="20124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A180FDCF-E6A4-4502-A567-9A55C2BD7F0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637287" y="5071627"/>
                  <a:ext cx="235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E0E1C21C-8C1A-454A-A12A-0D76D758F597}"/>
                    </a:ext>
                  </a:extLst>
                </p14:cNvPr>
                <p14:cNvContentPartPr/>
                <p14:nvPr/>
              </p14:nvContentPartPr>
              <p14:xfrm>
                <a:off x="3009167" y="5067667"/>
                <a:ext cx="262080" cy="17496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E0E1C21C-8C1A-454A-A12A-0D76D758F59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000527" y="5059027"/>
                  <a:ext cx="2797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1D86E875-E60F-4F37-B25D-BAF4359B935A}"/>
                    </a:ext>
                  </a:extLst>
                </p14:cNvPr>
                <p14:cNvContentPartPr/>
                <p14:nvPr/>
              </p14:nvContentPartPr>
              <p14:xfrm>
                <a:off x="3412007" y="5022667"/>
                <a:ext cx="239400" cy="20520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1D86E875-E60F-4F37-B25D-BAF4359B935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403007" y="5014027"/>
                  <a:ext cx="25704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upo 265">
            <a:extLst>
              <a:ext uri="{FF2B5EF4-FFF2-40B4-BE49-F238E27FC236}">
                <a16:creationId xmlns:a16="http://schemas.microsoft.com/office/drawing/2014/main" id="{B18C17DE-FDFC-49E1-B4E6-7FFAFFF3B091}"/>
              </a:ext>
            </a:extLst>
          </p:cNvPr>
          <p:cNvGrpSpPr/>
          <p:nvPr/>
        </p:nvGrpSpPr>
        <p:grpSpPr>
          <a:xfrm>
            <a:off x="1680767" y="5612707"/>
            <a:ext cx="1717560" cy="335160"/>
            <a:chOff x="1680767" y="5612707"/>
            <a:chExt cx="171756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BFA94C09-65CF-473B-A57A-10AC04DD4847}"/>
                    </a:ext>
                  </a:extLst>
                </p14:cNvPr>
                <p14:cNvContentPartPr/>
                <p14:nvPr/>
              </p14:nvContentPartPr>
              <p14:xfrm>
                <a:off x="1680767" y="5627467"/>
                <a:ext cx="264960" cy="29988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BFA94C09-65CF-473B-A57A-10AC04DD484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671767" y="5618467"/>
                  <a:ext cx="282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63FEF473-2EBF-4547-A005-F1423ABA9153}"/>
                    </a:ext>
                  </a:extLst>
                </p14:cNvPr>
                <p14:cNvContentPartPr/>
                <p14:nvPr/>
              </p14:nvContentPartPr>
              <p14:xfrm>
                <a:off x="2068127" y="5782267"/>
                <a:ext cx="63720" cy="16560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63FEF473-2EBF-4547-A005-F1423ABA915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059487" y="5773267"/>
                  <a:ext cx="813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B61B7830-C94B-42A5-BBB3-9BD2663EB4FE}"/>
                    </a:ext>
                  </a:extLst>
                </p14:cNvPr>
                <p14:cNvContentPartPr/>
                <p14:nvPr/>
              </p14:nvContentPartPr>
              <p14:xfrm>
                <a:off x="2053007" y="5720347"/>
                <a:ext cx="102240" cy="10332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B61B7830-C94B-42A5-BBB3-9BD2663EB4F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044367" y="5711707"/>
                  <a:ext cx="119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EA607813-ACD3-4B89-BF6D-2DCA337AF0D6}"/>
                    </a:ext>
                  </a:extLst>
                </p14:cNvPr>
                <p14:cNvContentPartPr/>
                <p14:nvPr/>
              </p14:nvContentPartPr>
              <p14:xfrm>
                <a:off x="2330927" y="5687227"/>
                <a:ext cx="303480" cy="25704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EA607813-ACD3-4B89-BF6D-2DCA337AF0D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322287" y="5678227"/>
                  <a:ext cx="3211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BFBF90B2-ADD2-435D-9374-91128CFF773A}"/>
                    </a:ext>
                  </a:extLst>
                </p14:cNvPr>
                <p14:cNvContentPartPr/>
                <p14:nvPr/>
              </p14:nvContentPartPr>
              <p14:xfrm>
                <a:off x="2793527" y="5612707"/>
                <a:ext cx="275760" cy="29268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BFBF90B2-ADD2-435D-9374-91128CFF773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784527" y="5603707"/>
                  <a:ext cx="2934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E5C66D8E-D9F4-4CF1-B563-E9C8EB61520E}"/>
                    </a:ext>
                  </a:extLst>
                </p14:cNvPr>
                <p14:cNvContentPartPr/>
                <p14:nvPr/>
              </p14:nvContentPartPr>
              <p14:xfrm>
                <a:off x="3120047" y="5647267"/>
                <a:ext cx="278280" cy="26064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E5C66D8E-D9F4-4CF1-B563-E9C8EB61520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111047" y="5638627"/>
                  <a:ext cx="29592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upo 304">
            <a:extLst>
              <a:ext uri="{FF2B5EF4-FFF2-40B4-BE49-F238E27FC236}">
                <a16:creationId xmlns:a16="http://schemas.microsoft.com/office/drawing/2014/main" id="{EE5B43A4-A618-43A1-8FE1-B8FEFF14FEDE}"/>
              </a:ext>
            </a:extLst>
          </p:cNvPr>
          <p:cNvGrpSpPr/>
          <p:nvPr/>
        </p:nvGrpSpPr>
        <p:grpSpPr>
          <a:xfrm>
            <a:off x="412847" y="6230467"/>
            <a:ext cx="419760" cy="340200"/>
            <a:chOff x="412847" y="6230467"/>
            <a:chExt cx="41976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0C34CAE9-7A8A-4C73-95BB-24B8851E654F}"/>
                    </a:ext>
                  </a:extLst>
                </p14:cNvPr>
                <p14:cNvContentPartPr/>
                <p14:nvPr/>
              </p14:nvContentPartPr>
              <p14:xfrm>
                <a:off x="412847" y="6230467"/>
                <a:ext cx="335520" cy="34020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0C34CAE9-7A8A-4C73-95BB-24B8851E654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03847" y="6221467"/>
                  <a:ext cx="3531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1F1152D4-9B07-4231-8AA1-36B660233803}"/>
                    </a:ext>
                  </a:extLst>
                </p14:cNvPr>
                <p14:cNvContentPartPr/>
                <p14:nvPr/>
              </p14:nvContentPartPr>
              <p14:xfrm>
                <a:off x="727127" y="6417307"/>
                <a:ext cx="93240" cy="11088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1F1152D4-9B07-4231-8AA1-36B66023380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18487" y="6408307"/>
                  <a:ext cx="110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93B4AE55-258A-4DE2-8E75-2B31412ED0E2}"/>
                    </a:ext>
                  </a:extLst>
                </p14:cNvPr>
                <p14:cNvContentPartPr/>
                <p14:nvPr/>
              </p14:nvContentPartPr>
              <p14:xfrm>
                <a:off x="741527" y="6292027"/>
                <a:ext cx="91080" cy="12276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93B4AE55-258A-4DE2-8E75-2B31412ED0E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32887" y="6283027"/>
                  <a:ext cx="10872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upo 303">
            <a:extLst>
              <a:ext uri="{FF2B5EF4-FFF2-40B4-BE49-F238E27FC236}">
                <a16:creationId xmlns:a16="http://schemas.microsoft.com/office/drawing/2014/main" id="{1D1D9607-440A-4F30-96B7-A3EF547A5F8E}"/>
              </a:ext>
            </a:extLst>
          </p:cNvPr>
          <p:cNvGrpSpPr/>
          <p:nvPr/>
        </p:nvGrpSpPr>
        <p:grpSpPr>
          <a:xfrm>
            <a:off x="1365047" y="6196987"/>
            <a:ext cx="8220960" cy="392400"/>
            <a:chOff x="1365047" y="6196987"/>
            <a:chExt cx="82209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F8C4019D-5567-45A9-B182-BEFCF1CDDE79}"/>
                    </a:ext>
                  </a:extLst>
                </p14:cNvPr>
                <p14:cNvContentPartPr/>
                <p14:nvPr/>
              </p14:nvContentPartPr>
              <p14:xfrm>
                <a:off x="1365047" y="6260707"/>
                <a:ext cx="212040" cy="25992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F8C4019D-5567-45A9-B182-BEFCF1CDDE7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356407" y="6252067"/>
                  <a:ext cx="2296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4AFA8163-6381-4A53-9906-1AB7D1F7B2EC}"/>
                    </a:ext>
                  </a:extLst>
                </p14:cNvPr>
                <p14:cNvContentPartPr/>
                <p14:nvPr/>
              </p14:nvContentPartPr>
              <p14:xfrm>
                <a:off x="1673927" y="6407947"/>
                <a:ext cx="56160" cy="15732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4AFA8163-6381-4A53-9906-1AB7D1F7B2E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665287" y="6398947"/>
                  <a:ext cx="738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B94F6D27-92B8-432D-9B70-E400F18C772D}"/>
                    </a:ext>
                  </a:extLst>
                </p14:cNvPr>
                <p14:cNvContentPartPr/>
                <p14:nvPr/>
              </p14:nvContentPartPr>
              <p14:xfrm>
                <a:off x="1681487" y="6366547"/>
                <a:ext cx="98280" cy="8172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B94F6D27-92B8-432D-9B70-E400F18C772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672487" y="6357907"/>
                  <a:ext cx="1159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A02A1A23-6097-4890-8664-D185C3F5C0A4}"/>
                    </a:ext>
                  </a:extLst>
                </p14:cNvPr>
                <p14:cNvContentPartPr/>
                <p14:nvPr/>
              </p14:nvContentPartPr>
              <p14:xfrm>
                <a:off x="2072087" y="6272587"/>
                <a:ext cx="299160" cy="23184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A02A1A23-6097-4890-8664-D185C3F5C0A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063087" y="6263587"/>
                  <a:ext cx="3168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A8C41E1D-FD2E-4831-A097-72EF3B1EE8BE}"/>
                    </a:ext>
                  </a:extLst>
                </p14:cNvPr>
                <p14:cNvContentPartPr/>
                <p14:nvPr/>
              </p14:nvContentPartPr>
              <p14:xfrm>
                <a:off x="2539727" y="6225787"/>
                <a:ext cx="278640" cy="23256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A8C41E1D-FD2E-4831-A097-72EF3B1EE8B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531087" y="6216787"/>
                  <a:ext cx="2962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941C48FD-A925-4844-91E7-CAE95B1BF6B3}"/>
                    </a:ext>
                  </a:extLst>
                </p14:cNvPr>
                <p14:cNvContentPartPr/>
                <p14:nvPr/>
              </p14:nvContentPartPr>
              <p14:xfrm>
                <a:off x="2815847" y="6299947"/>
                <a:ext cx="207720" cy="17280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941C48FD-A925-4844-91E7-CAE95B1BF6B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807207" y="6290947"/>
                  <a:ext cx="225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635085E5-BFAF-4E32-B8B3-2DC3E86B9EA0}"/>
                    </a:ext>
                  </a:extLst>
                </p14:cNvPr>
                <p14:cNvContentPartPr/>
                <p14:nvPr/>
              </p14:nvContentPartPr>
              <p14:xfrm>
                <a:off x="3104567" y="6233347"/>
                <a:ext cx="179640" cy="20736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635085E5-BFAF-4E32-B8B3-2DC3E86B9EA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095927" y="6224707"/>
                  <a:ext cx="1972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294FDD49-6053-4E3C-A008-E6E4D5BC763F}"/>
                    </a:ext>
                  </a:extLst>
                </p14:cNvPr>
                <p14:cNvContentPartPr/>
                <p14:nvPr/>
              </p14:nvContentPartPr>
              <p14:xfrm>
                <a:off x="3411647" y="6427027"/>
                <a:ext cx="248760" cy="11952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294FDD49-6053-4E3C-A008-E6E4D5BC763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402647" y="6418027"/>
                  <a:ext cx="2664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3226F16B-81C1-41CF-ADDE-25A3552EAD7A}"/>
                    </a:ext>
                  </a:extLst>
                </p14:cNvPr>
                <p14:cNvContentPartPr/>
                <p14:nvPr/>
              </p14:nvContentPartPr>
              <p14:xfrm>
                <a:off x="4035167" y="6249187"/>
                <a:ext cx="65520" cy="16308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3226F16B-81C1-41CF-ADDE-25A3552EAD7A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026167" y="6240547"/>
                  <a:ext cx="831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1C43193C-37C9-4916-88A4-BC922F78EB16}"/>
                    </a:ext>
                  </a:extLst>
                </p14:cNvPr>
                <p14:cNvContentPartPr/>
                <p14:nvPr/>
              </p14:nvContentPartPr>
              <p14:xfrm>
                <a:off x="3973607" y="6219307"/>
                <a:ext cx="308520" cy="23760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1C43193C-37C9-4916-88A4-BC922F78EB1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964607" y="6210307"/>
                  <a:ext cx="3261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7ED66064-9F86-438F-B5EB-E145BFEC1AF7}"/>
                    </a:ext>
                  </a:extLst>
                </p14:cNvPr>
                <p14:cNvContentPartPr/>
                <p14:nvPr/>
              </p14:nvContentPartPr>
              <p14:xfrm>
                <a:off x="4240367" y="6257827"/>
                <a:ext cx="173880" cy="23040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7ED66064-9F86-438F-B5EB-E145BFEC1AF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231367" y="6249187"/>
                  <a:ext cx="1915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02ECF877-7718-41D2-B61A-DD64623318C9}"/>
                    </a:ext>
                  </a:extLst>
                </p14:cNvPr>
                <p14:cNvContentPartPr/>
                <p14:nvPr/>
              </p14:nvContentPartPr>
              <p14:xfrm>
                <a:off x="4644287" y="6285907"/>
                <a:ext cx="228240" cy="16704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02ECF877-7718-41D2-B61A-DD64623318C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635287" y="6277267"/>
                  <a:ext cx="245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C07129AF-0C64-4B69-8E04-432E587D7F74}"/>
                    </a:ext>
                  </a:extLst>
                </p14:cNvPr>
                <p14:cNvContentPartPr/>
                <p14:nvPr/>
              </p14:nvContentPartPr>
              <p14:xfrm>
                <a:off x="4916087" y="6288787"/>
                <a:ext cx="57960" cy="17856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C07129AF-0C64-4B69-8E04-432E587D7F7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907087" y="6279787"/>
                  <a:ext cx="756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D0C45460-69DA-4F78-A758-D0B604F7BF17}"/>
                    </a:ext>
                  </a:extLst>
                </p14:cNvPr>
                <p14:cNvContentPartPr/>
                <p14:nvPr/>
              </p14:nvContentPartPr>
              <p14:xfrm>
                <a:off x="4848767" y="6275827"/>
                <a:ext cx="224280" cy="2916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D0C45460-69DA-4F78-A758-D0B604F7BF1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839767" y="6267187"/>
                  <a:ext cx="2419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3BCC59FE-4D04-4BA2-8F63-F90DA256B549}"/>
                    </a:ext>
                  </a:extLst>
                </p14:cNvPr>
                <p14:cNvContentPartPr/>
                <p14:nvPr/>
              </p14:nvContentPartPr>
              <p14:xfrm>
                <a:off x="4920047" y="6307507"/>
                <a:ext cx="322560" cy="16776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3BCC59FE-4D04-4BA2-8F63-F90DA256B54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911047" y="6298867"/>
                  <a:ext cx="3402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C526E931-9CFB-4803-8A2E-5A6B7F9A34BA}"/>
                    </a:ext>
                  </a:extLst>
                </p14:cNvPr>
                <p14:cNvContentPartPr/>
                <p14:nvPr/>
              </p14:nvContentPartPr>
              <p14:xfrm>
                <a:off x="5074847" y="6271867"/>
                <a:ext cx="298440" cy="6408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C526E931-9CFB-4803-8A2E-5A6B7F9A34B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065847" y="6262867"/>
                  <a:ext cx="3160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9AD99335-4F92-489B-BFAD-D7C1F5499EE3}"/>
                    </a:ext>
                  </a:extLst>
                </p14:cNvPr>
                <p14:cNvContentPartPr/>
                <p14:nvPr/>
              </p14:nvContentPartPr>
              <p14:xfrm>
                <a:off x="5172047" y="6349987"/>
                <a:ext cx="326880" cy="21816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9AD99335-4F92-489B-BFAD-D7C1F5499EE3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163407" y="6341347"/>
                  <a:ext cx="344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FAFC8C4C-1983-456F-8343-1C32F670A04E}"/>
                    </a:ext>
                  </a:extLst>
                </p14:cNvPr>
                <p14:cNvContentPartPr/>
                <p14:nvPr/>
              </p14:nvContentPartPr>
              <p14:xfrm>
                <a:off x="5739407" y="6304267"/>
                <a:ext cx="43560" cy="11988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FAFC8C4C-1983-456F-8343-1C32F670A04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730407" y="6295627"/>
                  <a:ext cx="61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17414F7E-545C-47AF-9D08-D5CDAB75AEC5}"/>
                    </a:ext>
                  </a:extLst>
                </p14:cNvPr>
                <p14:cNvContentPartPr/>
                <p14:nvPr/>
              </p14:nvContentPartPr>
              <p14:xfrm>
                <a:off x="5628527" y="6247027"/>
                <a:ext cx="381600" cy="23040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17414F7E-545C-47AF-9D08-D5CDAB75AEC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619527" y="6238027"/>
                  <a:ext cx="3992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1B80EFCB-A410-417B-B4FB-CB26995F2018}"/>
                    </a:ext>
                  </a:extLst>
                </p14:cNvPr>
                <p14:cNvContentPartPr/>
                <p14:nvPr/>
              </p14:nvContentPartPr>
              <p14:xfrm>
                <a:off x="5947487" y="6273307"/>
                <a:ext cx="175320" cy="174600"/>
              </p14:xfrm>
            </p:contentPart>
          </mc:Choice>
          <mc:Fallback xmlns=""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1B80EFCB-A410-417B-B4FB-CB26995F201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938487" y="6264307"/>
                  <a:ext cx="192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42DBD9F1-15AA-44D9-BB3A-AE1DE4824F8C}"/>
                    </a:ext>
                  </a:extLst>
                </p14:cNvPr>
                <p14:cNvContentPartPr/>
                <p14:nvPr/>
              </p14:nvContentPartPr>
              <p14:xfrm>
                <a:off x="6293447" y="6300307"/>
                <a:ext cx="138960" cy="17892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42DBD9F1-15AA-44D9-BB3A-AE1DE4824F8C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284447" y="6291667"/>
                  <a:ext cx="1566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D38844F8-36E1-46E0-85EB-0661CE4C71A4}"/>
                    </a:ext>
                  </a:extLst>
                </p14:cNvPr>
                <p14:cNvContentPartPr/>
                <p14:nvPr/>
              </p14:nvContentPartPr>
              <p14:xfrm>
                <a:off x="6415487" y="6214627"/>
                <a:ext cx="240480" cy="21168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D38844F8-36E1-46E0-85EB-0661CE4C71A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406847" y="6205627"/>
                  <a:ext cx="258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0CBA8779-A6AE-483D-A55C-14307EDE544B}"/>
                    </a:ext>
                  </a:extLst>
                </p14:cNvPr>
                <p14:cNvContentPartPr/>
                <p14:nvPr/>
              </p14:nvContentPartPr>
              <p14:xfrm>
                <a:off x="6941087" y="6411907"/>
                <a:ext cx="252360" cy="2232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0CBA8779-A6AE-483D-A55C-14307EDE544B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932087" y="6402907"/>
                  <a:ext cx="270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22C3A4F1-3A5A-40C6-9C7E-431E02933D88}"/>
                    </a:ext>
                  </a:extLst>
                </p14:cNvPr>
                <p14:cNvContentPartPr/>
                <p14:nvPr/>
              </p14:nvContentPartPr>
              <p14:xfrm>
                <a:off x="6952967" y="6458707"/>
                <a:ext cx="266760" cy="3672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22C3A4F1-3A5A-40C6-9C7E-431E02933D8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944327" y="6450067"/>
                  <a:ext cx="284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FBC46080-1BF1-4511-B001-CF2760660EA0}"/>
                    </a:ext>
                  </a:extLst>
                </p14:cNvPr>
                <p14:cNvContentPartPr/>
                <p14:nvPr/>
              </p14:nvContentPartPr>
              <p14:xfrm>
                <a:off x="7199927" y="6307507"/>
                <a:ext cx="309240" cy="28188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FBC46080-1BF1-4511-B001-CF2760660EA0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191287" y="6298867"/>
                  <a:ext cx="3268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1D5CB88C-8A4E-4A15-8805-B9AA20F04DAB}"/>
                    </a:ext>
                  </a:extLst>
                </p14:cNvPr>
                <p14:cNvContentPartPr/>
                <p14:nvPr/>
              </p14:nvContentPartPr>
              <p14:xfrm>
                <a:off x="7854767" y="6196987"/>
                <a:ext cx="334440" cy="29484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1D5CB88C-8A4E-4A15-8805-B9AA20F04DA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846127" y="6188347"/>
                  <a:ext cx="3520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8365EBB1-0EC5-4DC6-A24E-01D7386A257F}"/>
                    </a:ext>
                  </a:extLst>
                </p14:cNvPr>
                <p14:cNvContentPartPr/>
                <p14:nvPr/>
              </p14:nvContentPartPr>
              <p14:xfrm>
                <a:off x="8188487" y="6354667"/>
                <a:ext cx="120240" cy="13464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8365EBB1-0EC5-4DC6-A24E-01D7386A257F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179487" y="6345667"/>
                  <a:ext cx="137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532422F5-FA5A-4868-BD0A-6ECEB0F7E95D}"/>
                    </a:ext>
                  </a:extLst>
                </p14:cNvPr>
                <p14:cNvContentPartPr/>
                <p14:nvPr/>
              </p14:nvContentPartPr>
              <p14:xfrm>
                <a:off x="8432567" y="6360787"/>
                <a:ext cx="187560" cy="1188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532422F5-FA5A-4868-BD0A-6ECEB0F7E95D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423927" y="6351787"/>
                  <a:ext cx="205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CF35351D-17D0-416E-A798-400C88A2905C}"/>
                    </a:ext>
                  </a:extLst>
                </p14:cNvPr>
                <p14:cNvContentPartPr/>
                <p14:nvPr/>
              </p14:nvContentPartPr>
              <p14:xfrm>
                <a:off x="8455607" y="6465907"/>
                <a:ext cx="136800" cy="20520"/>
              </p14:xfrm>
            </p:contentPart>
          </mc:Choice>
          <mc:Fallback xmlns=""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CF35351D-17D0-416E-A798-400C88A2905C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446607" y="6457267"/>
                  <a:ext cx="154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3B80B803-DD46-4397-ADBD-491C1303FD2E}"/>
                    </a:ext>
                  </a:extLst>
                </p14:cNvPr>
                <p14:cNvContentPartPr/>
                <p14:nvPr/>
              </p14:nvContentPartPr>
              <p14:xfrm>
                <a:off x="8755487" y="6241627"/>
                <a:ext cx="317880" cy="255600"/>
              </p14:xfrm>
            </p:contentPart>
          </mc:Choice>
          <mc:Fallback xmlns=""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3B80B803-DD46-4397-ADBD-491C1303FD2E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746847" y="6232627"/>
                  <a:ext cx="3355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D18114BD-C206-47F8-8FC3-980EC2169E7C}"/>
                    </a:ext>
                  </a:extLst>
                </p14:cNvPr>
                <p14:cNvContentPartPr/>
                <p14:nvPr/>
              </p14:nvContentPartPr>
              <p14:xfrm>
                <a:off x="9083807" y="6298507"/>
                <a:ext cx="185760" cy="20700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D18114BD-C206-47F8-8FC3-980EC2169E7C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074807" y="6289867"/>
                  <a:ext cx="2034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9C7B3C2B-C8D5-4C83-87B4-872961A265F4}"/>
                    </a:ext>
                  </a:extLst>
                </p14:cNvPr>
                <p14:cNvContentPartPr/>
                <p14:nvPr/>
              </p14:nvContentPartPr>
              <p14:xfrm>
                <a:off x="9292247" y="6295987"/>
                <a:ext cx="293760" cy="20808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9C7B3C2B-C8D5-4C83-87B4-872961A265F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283247" y="6286987"/>
                  <a:ext cx="31140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upo 310">
            <a:extLst>
              <a:ext uri="{FF2B5EF4-FFF2-40B4-BE49-F238E27FC236}">
                <a16:creationId xmlns:a16="http://schemas.microsoft.com/office/drawing/2014/main" id="{FE32BA28-8196-4306-BAFF-B79D0600CCF7}"/>
              </a:ext>
            </a:extLst>
          </p:cNvPr>
          <p:cNvGrpSpPr/>
          <p:nvPr/>
        </p:nvGrpSpPr>
        <p:grpSpPr>
          <a:xfrm>
            <a:off x="195767" y="6054394"/>
            <a:ext cx="10018080" cy="862593"/>
            <a:chOff x="195767" y="6054394"/>
            <a:chExt cx="10018080" cy="86259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8D9BCDAD-4E1C-4331-B40F-92BF52D31DF8}"/>
                    </a:ext>
                  </a:extLst>
                </p14:cNvPr>
                <p14:cNvContentPartPr/>
                <p14:nvPr/>
              </p14:nvContentPartPr>
              <p14:xfrm>
                <a:off x="195767" y="6099067"/>
                <a:ext cx="129240" cy="817920"/>
              </p14:xfrm>
            </p:contentPart>
          </mc:Choice>
          <mc:Fallback xmlns=""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8D9BCDAD-4E1C-4331-B40F-92BF52D31DF8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87127" y="6090067"/>
                  <a:ext cx="146880" cy="83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35172EDB-25D4-4DC8-87E4-B61D4786CFF5}"/>
                    </a:ext>
                  </a:extLst>
                </p14:cNvPr>
                <p14:cNvContentPartPr/>
                <p14:nvPr/>
              </p14:nvContentPartPr>
              <p14:xfrm>
                <a:off x="217727" y="6054394"/>
                <a:ext cx="6795720" cy="7884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35172EDB-25D4-4DC8-87E4-B61D4786CFF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209087" y="6045394"/>
                  <a:ext cx="68133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F7BE13EA-DDCD-46AA-AC0E-BE0144306C6D}"/>
                    </a:ext>
                  </a:extLst>
                </p14:cNvPr>
                <p14:cNvContentPartPr/>
                <p14:nvPr/>
              </p14:nvContentPartPr>
              <p14:xfrm>
                <a:off x="7654967" y="6106954"/>
                <a:ext cx="2558880" cy="523800"/>
              </p14:xfrm>
            </p:contentPart>
          </mc:Choice>
          <mc:Fallback xmlns=""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F7BE13EA-DDCD-46AA-AC0E-BE0144306C6D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646327" y="6098314"/>
                  <a:ext cx="25765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E23B4BC5-982A-4E56-8512-A77D28DB3455}"/>
                    </a:ext>
                  </a:extLst>
                </p14:cNvPr>
                <p14:cNvContentPartPr/>
                <p14:nvPr/>
              </p14:nvContentPartPr>
              <p14:xfrm>
                <a:off x="325007" y="6642994"/>
                <a:ext cx="9859320" cy="151560"/>
              </p14:xfrm>
            </p:contentPart>
          </mc:Choice>
          <mc:Fallback xmlns=""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E23B4BC5-982A-4E56-8512-A77D28DB3455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16367" y="6633994"/>
                  <a:ext cx="987696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upo 318">
            <a:extLst>
              <a:ext uri="{FF2B5EF4-FFF2-40B4-BE49-F238E27FC236}">
                <a16:creationId xmlns:a16="http://schemas.microsoft.com/office/drawing/2014/main" id="{57A9DBC1-B33D-45D7-8186-E08B6C493B46}"/>
              </a:ext>
            </a:extLst>
          </p:cNvPr>
          <p:cNvGrpSpPr/>
          <p:nvPr/>
        </p:nvGrpSpPr>
        <p:grpSpPr>
          <a:xfrm>
            <a:off x="10475207" y="6173914"/>
            <a:ext cx="1272600" cy="598680"/>
            <a:chOff x="10475207" y="6173914"/>
            <a:chExt cx="1272600" cy="59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19F0A347-B56F-40C8-AB5E-5F252E0E118F}"/>
                    </a:ext>
                  </a:extLst>
                </p14:cNvPr>
                <p14:cNvContentPartPr/>
                <p14:nvPr/>
              </p14:nvContentPartPr>
              <p14:xfrm>
                <a:off x="10475207" y="6291274"/>
                <a:ext cx="180000" cy="28764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19F0A347-B56F-40C8-AB5E-5F252E0E118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466207" y="6282274"/>
                  <a:ext cx="1976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CEE5E79C-7C00-4999-90E2-F1105318A7D2}"/>
                    </a:ext>
                  </a:extLst>
                </p14:cNvPr>
                <p14:cNvContentPartPr/>
                <p14:nvPr/>
              </p14:nvContentPartPr>
              <p14:xfrm>
                <a:off x="10731167" y="6345994"/>
                <a:ext cx="30600" cy="19872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CEE5E79C-7C00-4999-90E2-F1105318A7D2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722527" y="6336994"/>
                  <a:ext cx="48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A75E6A7D-7A54-483A-A72D-3EDA3016DE2C}"/>
                    </a:ext>
                  </a:extLst>
                </p14:cNvPr>
                <p14:cNvContentPartPr/>
                <p14:nvPr/>
              </p14:nvContentPartPr>
              <p14:xfrm>
                <a:off x="10860047" y="6357154"/>
                <a:ext cx="23760" cy="17928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A75E6A7D-7A54-483A-A72D-3EDA3016DE2C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851047" y="6348154"/>
                  <a:ext cx="414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36794373-1896-4682-B814-F2A3C3271D19}"/>
                    </a:ext>
                  </a:extLst>
                </p14:cNvPr>
                <p14:cNvContentPartPr/>
                <p14:nvPr/>
              </p14:nvContentPartPr>
              <p14:xfrm>
                <a:off x="10987847" y="6356794"/>
                <a:ext cx="36000" cy="23940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36794373-1896-4682-B814-F2A3C3271D19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978847" y="6348154"/>
                  <a:ext cx="536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3AD8F1CC-CFC6-41BD-84E5-BC839C540F14}"/>
                    </a:ext>
                  </a:extLst>
                </p14:cNvPr>
                <p14:cNvContentPartPr/>
                <p14:nvPr/>
              </p14:nvContentPartPr>
              <p14:xfrm>
                <a:off x="10560527" y="6376234"/>
                <a:ext cx="685080" cy="3312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3AD8F1CC-CFC6-41BD-84E5-BC839C540F14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551527" y="6367594"/>
                  <a:ext cx="702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89C76DE4-CABA-45BD-96A6-3451C08841C3}"/>
                    </a:ext>
                  </a:extLst>
                </p14:cNvPr>
                <p14:cNvContentPartPr/>
                <p14:nvPr/>
              </p14:nvContentPartPr>
              <p14:xfrm>
                <a:off x="10642607" y="6585754"/>
                <a:ext cx="781920" cy="4464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89C76DE4-CABA-45BD-96A6-3451C08841C3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633967" y="6576754"/>
                  <a:ext cx="7995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925F9F9E-8C02-466C-BA55-D2F366BF28D6}"/>
                    </a:ext>
                  </a:extLst>
                </p14:cNvPr>
                <p14:cNvContentPartPr/>
                <p14:nvPr/>
              </p14:nvContentPartPr>
              <p14:xfrm>
                <a:off x="11465567" y="6173914"/>
                <a:ext cx="282240" cy="598680"/>
              </p14:xfrm>
            </p:contentPart>
          </mc:Choice>
          <mc:Fallback xmlns=""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925F9F9E-8C02-466C-BA55-D2F366BF28D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1456927" y="6164914"/>
                  <a:ext cx="299880" cy="616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59450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41DA6398-637F-41BD-A394-D2EE81C0798A}"/>
              </a:ext>
            </a:extLst>
          </p:cNvPr>
          <p:cNvGrpSpPr/>
          <p:nvPr/>
        </p:nvGrpSpPr>
        <p:grpSpPr>
          <a:xfrm>
            <a:off x="519767" y="398064"/>
            <a:ext cx="396000" cy="222120"/>
            <a:chOff x="519767" y="398064"/>
            <a:chExt cx="396000" cy="2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09D5DFA5-C93B-4046-8870-D0BC713EEF9B}"/>
                    </a:ext>
                  </a:extLst>
                </p14:cNvPr>
                <p14:cNvContentPartPr/>
                <p14:nvPr/>
              </p14:nvContentPartPr>
              <p14:xfrm>
                <a:off x="519767" y="398064"/>
                <a:ext cx="207720" cy="21528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09D5DFA5-C93B-4046-8870-D0BC713EEF9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1127" y="389064"/>
                  <a:ext cx="2253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736A1A81-9BC8-4A42-AF97-36BE787DA246}"/>
                    </a:ext>
                  </a:extLst>
                </p14:cNvPr>
                <p14:cNvContentPartPr/>
                <p14:nvPr/>
              </p14:nvContentPartPr>
              <p14:xfrm>
                <a:off x="834407" y="505704"/>
                <a:ext cx="81360" cy="11448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736A1A81-9BC8-4A42-AF97-36BE787DA24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5407" y="497064"/>
                  <a:ext cx="99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0A9C5F58-901E-4159-8A1C-D84F89A7E043}"/>
                    </a:ext>
                  </a:extLst>
                </p14:cNvPr>
                <p14:cNvContentPartPr/>
                <p14:nvPr/>
              </p14:nvContentPartPr>
              <p14:xfrm>
                <a:off x="861407" y="398424"/>
                <a:ext cx="33120" cy="597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0A9C5F58-901E-4159-8A1C-D84F89A7E04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2767" y="389784"/>
                  <a:ext cx="5076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7B5E95A-5FA9-4B04-A94A-565CA3F483BE}"/>
              </a:ext>
            </a:extLst>
          </p:cNvPr>
          <p:cNvGrpSpPr/>
          <p:nvPr/>
        </p:nvGrpSpPr>
        <p:grpSpPr>
          <a:xfrm>
            <a:off x="1538207" y="258744"/>
            <a:ext cx="323640" cy="312120"/>
            <a:chOff x="1538207" y="258744"/>
            <a:chExt cx="32364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DFB576B2-1D13-49D6-8A29-229C66EFA912}"/>
                    </a:ext>
                  </a:extLst>
                </p14:cNvPr>
                <p14:cNvContentPartPr/>
                <p14:nvPr/>
              </p14:nvContentPartPr>
              <p14:xfrm>
                <a:off x="1538207" y="258744"/>
                <a:ext cx="146160" cy="2577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DFB576B2-1D13-49D6-8A29-229C66EFA91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29207" y="249744"/>
                  <a:ext cx="1638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541AAC86-8562-4FAD-99FA-A7119CAB5A87}"/>
                    </a:ext>
                  </a:extLst>
                </p14:cNvPr>
                <p14:cNvContentPartPr/>
                <p14:nvPr/>
              </p14:nvContentPartPr>
              <p14:xfrm>
                <a:off x="1775447" y="437304"/>
                <a:ext cx="43560" cy="1335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541AAC86-8562-4FAD-99FA-A7119CAB5A8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66447" y="428304"/>
                  <a:ext cx="612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71E7DD5A-6928-421D-BA1E-65308734FF06}"/>
                    </a:ext>
                  </a:extLst>
                </p14:cNvPr>
                <p14:cNvContentPartPr/>
                <p14:nvPr/>
              </p14:nvContentPartPr>
              <p14:xfrm>
                <a:off x="1802087" y="378624"/>
                <a:ext cx="59760" cy="799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71E7DD5A-6928-421D-BA1E-65308734FF0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93087" y="369624"/>
                  <a:ext cx="7740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B85A240-0EEA-45E0-B00F-6B05E442562D}"/>
              </a:ext>
            </a:extLst>
          </p:cNvPr>
          <p:cNvGrpSpPr/>
          <p:nvPr/>
        </p:nvGrpSpPr>
        <p:grpSpPr>
          <a:xfrm>
            <a:off x="2112767" y="323904"/>
            <a:ext cx="1074600" cy="223920"/>
            <a:chOff x="2112767" y="323904"/>
            <a:chExt cx="107460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A8A77D07-2C80-4EB1-91F4-47C9A412EB25}"/>
                    </a:ext>
                  </a:extLst>
                </p14:cNvPr>
                <p14:cNvContentPartPr/>
                <p14:nvPr/>
              </p14:nvContentPartPr>
              <p14:xfrm>
                <a:off x="2112767" y="366384"/>
                <a:ext cx="248040" cy="1814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A8A77D07-2C80-4EB1-91F4-47C9A412EB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04127" y="357744"/>
                  <a:ext cx="265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9F835F81-8279-47CE-B687-AFAAF5D21444}"/>
                    </a:ext>
                  </a:extLst>
                </p14:cNvPr>
                <p14:cNvContentPartPr/>
                <p14:nvPr/>
              </p14:nvContentPartPr>
              <p14:xfrm>
                <a:off x="2498327" y="323904"/>
                <a:ext cx="201240" cy="2084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9F835F81-8279-47CE-B687-AFAAF5D214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89687" y="314904"/>
                  <a:ext cx="2188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3C425155-0EEA-49D3-85C4-DCDEA5366D8E}"/>
                    </a:ext>
                  </a:extLst>
                </p14:cNvPr>
                <p14:cNvContentPartPr/>
                <p14:nvPr/>
              </p14:nvContentPartPr>
              <p14:xfrm>
                <a:off x="2771207" y="383304"/>
                <a:ext cx="179280" cy="1580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3C425155-0EEA-49D3-85C4-DCDEA5366D8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62567" y="374304"/>
                  <a:ext cx="1969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BD11ACF5-A02F-47F6-88F4-87E0B7907A8E}"/>
                    </a:ext>
                  </a:extLst>
                </p14:cNvPr>
                <p14:cNvContentPartPr/>
                <p14:nvPr/>
              </p14:nvContentPartPr>
              <p14:xfrm>
                <a:off x="2967047" y="332544"/>
                <a:ext cx="220320" cy="1782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BD11ACF5-A02F-47F6-88F4-87E0B7907A8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58407" y="323544"/>
                  <a:ext cx="23796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D596AD5C-2DB1-4F8F-87FE-2A83EDD5056B}"/>
              </a:ext>
            </a:extLst>
          </p:cNvPr>
          <p:cNvGrpSpPr/>
          <p:nvPr/>
        </p:nvGrpSpPr>
        <p:grpSpPr>
          <a:xfrm>
            <a:off x="3794687" y="209424"/>
            <a:ext cx="568080" cy="281160"/>
            <a:chOff x="3794687" y="209424"/>
            <a:chExt cx="56808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357AD621-DE02-47AA-972A-E4A30F2B77F5}"/>
                    </a:ext>
                  </a:extLst>
                </p14:cNvPr>
                <p14:cNvContentPartPr/>
                <p14:nvPr/>
              </p14:nvContentPartPr>
              <p14:xfrm>
                <a:off x="3794687" y="264864"/>
                <a:ext cx="165240" cy="1976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357AD621-DE02-47AA-972A-E4A30F2B77F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86047" y="255864"/>
                  <a:ext cx="1828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3308564C-E9B9-4F78-BD63-CBD5B8BD1F22}"/>
                    </a:ext>
                  </a:extLst>
                </p14:cNvPr>
                <p14:cNvContentPartPr/>
                <p14:nvPr/>
              </p14:nvContentPartPr>
              <p14:xfrm>
                <a:off x="4077647" y="310584"/>
                <a:ext cx="49680" cy="1101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3308564C-E9B9-4F78-BD63-CBD5B8BD1F2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68647" y="301584"/>
                  <a:ext cx="67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920D4DD7-9E95-4068-8DBF-319BC2EF46DB}"/>
                    </a:ext>
                  </a:extLst>
                </p14:cNvPr>
                <p14:cNvContentPartPr/>
                <p14:nvPr/>
              </p14:nvContentPartPr>
              <p14:xfrm>
                <a:off x="3970367" y="209424"/>
                <a:ext cx="340560" cy="2314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920D4DD7-9E95-4068-8DBF-319BC2EF46D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61367" y="200784"/>
                  <a:ext cx="3582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45FFD60F-77F2-4412-9541-381807ACD5C5}"/>
                    </a:ext>
                  </a:extLst>
                </p14:cNvPr>
                <p14:cNvContentPartPr/>
                <p14:nvPr/>
              </p14:nvContentPartPr>
              <p14:xfrm>
                <a:off x="4325687" y="375744"/>
                <a:ext cx="37080" cy="1148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45FFD60F-77F2-4412-9541-381807ACD5C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17047" y="367104"/>
                  <a:ext cx="5472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12825DD8-3759-40E3-9781-EE3BA3482372}"/>
              </a:ext>
            </a:extLst>
          </p:cNvPr>
          <p:cNvGrpSpPr/>
          <p:nvPr/>
        </p:nvGrpSpPr>
        <p:grpSpPr>
          <a:xfrm>
            <a:off x="4681007" y="146424"/>
            <a:ext cx="1413360" cy="318240"/>
            <a:chOff x="4681007" y="146424"/>
            <a:chExt cx="141336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82EF85D5-6E83-4987-B825-B3371CD5148F}"/>
                    </a:ext>
                  </a:extLst>
                </p14:cNvPr>
                <p14:cNvContentPartPr/>
                <p14:nvPr/>
              </p14:nvContentPartPr>
              <p14:xfrm>
                <a:off x="4681007" y="249384"/>
                <a:ext cx="150480" cy="1605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82EF85D5-6E83-4987-B825-B3371CD5148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72007" y="240384"/>
                  <a:ext cx="1681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B2F0219B-9A97-41AE-9E74-9D0740A85F21}"/>
                    </a:ext>
                  </a:extLst>
                </p14:cNvPr>
                <p14:cNvContentPartPr/>
                <p14:nvPr/>
              </p14:nvContentPartPr>
              <p14:xfrm>
                <a:off x="4936607" y="228864"/>
                <a:ext cx="68400" cy="17640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B2F0219B-9A97-41AE-9E74-9D0740A85F2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27607" y="219864"/>
                  <a:ext cx="860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F5F7F312-14F9-4174-AF6A-99E63694A786}"/>
                    </a:ext>
                  </a:extLst>
                </p14:cNvPr>
                <p14:cNvContentPartPr/>
                <p14:nvPr/>
              </p14:nvContentPartPr>
              <p14:xfrm>
                <a:off x="4815647" y="220224"/>
                <a:ext cx="240480" cy="140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F5F7F312-14F9-4174-AF6A-99E63694A78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07007" y="211224"/>
                  <a:ext cx="2581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0416915E-5D0A-4F56-ACEA-1CDB69C5E840}"/>
                    </a:ext>
                  </a:extLst>
                </p14:cNvPr>
                <p14:cNvContentPartPr/>
                <p14:nvPr/>
              </p14:nvContentPartPr>
              <p14:xfrm>
                <a:off x="4845527" y="323904"/>
                <a:ext cx="222840" cy="1080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0416915E-5D0A-4F56-ACEA-1CDB69C5E84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36887" y="314904"/>
                  <a:ext cx="2404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EEB1D78B-70B5-4091-A47E-10DC157EE84F}"/>
                    </a:ext>
                  </a:extLst>
                </p14:cNvPr>
                <p14:cNvContentPartPr/>
                <p14:nvPr/>
              </p14:nvContentPartPr>
              <p14:xfrm>
                <a:off x="5158367" y="232104"/>
                <a:ext cx="54720" cy="15696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EEB1D78B-70B5-4091-A47E-10DC157EE84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49367" y="223464"/>
                  <a:ext cx="72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85784102-9930-4F0A-AC31-06FF855B7ADF}"/>
                    </a:ext>
                  </a:extLst>
                </p14:cNvPr>
                <p14:cNvContentPartPr/>
                <p14:nvPr/>
              </p14:nvContentPartPr>
              <p14:xfrm>
                <a:off x="5032367" y="185304"/>
                <a:ext cx="226440" cy="13932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85784102-9930-4F0A-AC31-06FF855B7AD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23367" y="176664"/>
                  <a:ext cx="244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80821A5B-7880-40DD-8C33-BA809A749CE2}"/>
                    </a:ext>
                  </a:extLst>
                </p14:cNvPr>
                <p14:cNvContentPartPr/>
                <p14:nvPr/>
              </p14:nvContentPartPr>
              <p14:xfrm>
                <a:off x="5359247" y="337944"/>
                <a:ext cx="91080" cy="12672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80821A5B-7880-40DD-8C33-BA809A749CE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50247" y="328944"/>
                  <a:ext cx="1087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7D0DD2B3-C15B-4411-BFF3-AEBA6CDDFD0C}"/>
                    </a:ext>
                  </a:extLst>
                </p14:cNvPr>
                <p14:cNvContentPartPr/>
                <p14:nvPr/>
              </p14:nvContentPartPr>
              <p14:xfrm>
                <a:off x="5737967" y="214104"/>
                <a:ext cx="17280" cy="1065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7D0DD2B3-C15B-4411-BFF3-AEBA6CDDFD0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29327" y="205104"/>
                  <a:ext cx="349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5D681AC2-742E-4530-958D-8D014443B528}"/>
                    </a:ext>
                  </a:extLst>
                </p14:cNvPr>
                <p14:cNvContentPartPr/>
                <p14:nvPr/>
              </p14:nvContentPartPr>
              <p14:xfrm>
                <a:off x="5605847" y="146424"/>
                <a:ext cx="347400" cy="22140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5D681AC2-742E-4530-958D-8D014443B52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96847" y="137424"/>
                  <a:ext cx="3650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1F7176B9-15AB-48B9-B88D-6D33849B910E}"/>
                    </a:ext>
                  </a:extLst>
                </p14:cNvPr>
                <p14:cNvContentPartPr/>
                <p14:nvPr/>
              </p14:nvContentPartPr>
              <p14:xfrm>
                <a:off x="5925527" y="268104"/>
                <a:ext cx="168840" cy="1162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1F7176B9-15AB-48B9-B88D-6D33849B910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16527" y="259104"/>
                  <a:ext cx="18648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DB36FFD4-61B5-464F-A4CB-54EAAB09FADC}"/>
              </a:ext>
            </a:extLst>
          </p:cNvPr>
          <p:cNvGrpSpPr/>
          <p:nvPr/>
        </p:nvGrpSpPr>
        <p:grpSpPr>
          <a:xfrm>
            <a:off x="6341687" y="89904"/>
            <a:ext cx="875160" cy="317880"/>
            <a:chOff x="6341687" y="89904"/>
            <a:chExt cx="87516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485FEC44-38F0-4801-AB93-9199F0F8345F}"/>
                    </a:ext>
                  </a:extLst>
                </p14:cNvPr>
                <p14:cNvContentPartPr/>
                <p14:nvPr/>
              </p14:nvContentPartPr>
              <p14:xfrm>
                <a:off x="6341687" y="165144"/>
                <a:ext cx="203040" cy="16056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485FEC44-38F0-4801-AB93-9199F0F8345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33047" y="156504"/>
                  <a:ext cx="2206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11C13128-250C-46B2-8FB3-65F2DF2C568B}"/>
                    </a:ext>
                  </a:extLst>
                </p14:cNvPr>
                <p14:cNvContentPartPr/>
                <p14:nvPr/>
              </p14:nvContentPartPr>
              <p14:xfrm>
                <a:off x="6534287" y="148584"/>
                <a:ext cx="290880" cy="15912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11C13128-250C-46B2-8FB3-65F2DF2C568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25647" y="139584"/>
                  <a:ext cx="3085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EAEF13D0-8A84-4B66-80BC-B8A1D2D591F0}"/>
                    </a:ext>
                  </a:extLst>
                </p14:cNvPr>
                <p14:cNvContentPartPr/>
                <p14:nvPr/>
              </p14:nvContentPartPr>
              <p14:xfrm>
                <a:off x="6959807" y="89904"/>
                <a:ext cx="257040" cy="31788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EAEF13D0-8A84-4B66-80BC-B8A1D2D591F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51167" y="81264"/>
                  <a:ext cx="274680" cy="33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5B38BBF7-7E77-421E-8891-77F9A98275C8}"/>
              </a:ext>
            </a:extLst>
          </p:cNvPr>
          <p:cNvGrpSpPr/>
          <p:nvPr/>
        </p:nvGrpSpPr>
        <p:grpSpPr>
          <a:xfrm>
            <a:off x="7440407" y="142824"/>
            <a:ext cx="429120" cy="188640"/>
            <a:chOff x="7440407" y="142824"/>
            <a:chExt cx="42912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76424284-F429-4815-966E-4D671236CD79}"/>
                    </a:ext>
                  </a:extLst>
                </p14:cNvPr>
                <p14:cNvContentPartPr/>
                <p14:nvPr/>
              </p14:nvContentPartPr>
              <p14:xfrm>
                <a:off x="7440407" y="227784"/>
                <a:ext cx="281520" cy="169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76424284-F429-4815-966E-4D671236CD7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31407" y="219144"/>
                  <a:ext cx="2991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A6F9ABF8-3C83-4101-A305-700065C3C8A3}"/>
                    </a:ext>
                  </a:extLst>
                </p14:cNvPr>
                <p14:cNvContentPartPr/>
                <p14:nvPr/>
              </p14:nvContentPartPr>
              <p14:xfrm>
                <a:off x="7692047" y="142824"/>
                <a:ext cx="177480" cy="1886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A6F9ABF8-3C83-4101-A305-700065C3C8A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83407" y="133824"/>
                  <a:ext cx="19512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AEC05BF-D145-474E-8BAA-924B017DB6EB}"/>
              </a:ext>
            </a:extLst>
          </p:cNvPr>
          <p:cNvGrpSpPr/>
          <p:nvPr/>
        </p:nvGrpSpPr>
        <p:grpSpPr>
          <a:xfrm>
            <a:off x="8167607" y="61464"/>
            <a:ext cx="1801440" cy="246240"/>
            <a:chOff x="8167607" y="61464"/>
            <a:chExt cx="180144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10639CC1-CB37-4EEB-B667-C24BDFFDC827}"/>
                    </a:ext>
                  </a:extLst>
                </p14:cNvPr>
                <p14:cNvContentPartPr/>
                <p14:nvPr/>
              </p14:nvContentPartPr>
              <p14:xfrm>
                <a:off x="8167607" y="61464"/>
                <a:ext cx="293760" cy="1983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10639CC1-CB37-4EEB-B667-C24BDFFDC82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58967" y="52464"/>
                  <a:ext cx="311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FC9E6606-98AF-422C-B894-11D013836C9A}"/>
                    </a:ext>
                  </a:extLst>
                </p14:cNvPr>
                <p14:cNvContentPartPr/>
                <p14:nvPr/>
              </p14:nvContentPartPr>
              <p14:xfrm>
                <a:off x="8439407" y="187464"/>
                <a:ext cx="135720" cy="9972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FC9E6606-98AF-422C-B894-11D013836C9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30767" y="178824"/>
                  <a:ext cx="1533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E4619EB0-318B-4B63-BC98-78DD326BF2E8}"/>
                    </a:ext>
                  </a:extLst>
                </p14:cNvPr>
                <p14:cNvContentPartPr/>
                <p14:nvPr/>
              </p14:nvContentPartPr>
              <p14:xfrm>
                <a:off x="8752607" y="180984"/>
                <a:ext cx="199440" cy="1944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E4619EB0-318B-4B63-BC98-78DD326BF2E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43607" y="172344"/>
                  <a:ext cx="217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32296003-42FD-4661-9CBE-E0494AA4A839}"/>
                    </a:ext>
                  </a:extLst>
                </p14:cNvPr>
                <p14:cNvContentPartPr/>
                <p14:nvPr/>
              </p14:nvContentPartPr>
              <p14:xfrm>
                <a:off x="8755847" y="287904"/>
                <a:ext cx="145800" cy="1980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32296003-42FD-4661-9CBE-E0494AA4A83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46847" y="278904"/>
                  <a:ext cx="163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E59DFED2-639F-4501-A8A6-AFDC52AD12C3}"/>
                    </a:ext>
                  </a:extLst>
                </p14:cNvPr>
                <p14:cNvContentPartPr/>
                <p14:nvPr/>
              </p14:nvContentPartPr>
              <p14:xfrm>
                <a:off x="9152567" y="113304"/>
                <a:ext cx="231480" cy="17172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E59DFED2-639F-4501-A8A6-AFDC52AD12C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43567" y="104304"/>
                  <a:ext cx="2491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09C11C46-7F42-45DC-9227-FD645EF68361}"/>
                    </a:ext>
                  </a:extLst>
                </p14:cNvPr>
                <p14:cNvContentPartPr/>
                <p14:nvPr/>
              </p14:nvContentPartPr>
              <p14:xfrm>
                <a:off x="9409607" y="96384"/>
                <a:ext cx="186840" cy="18288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09C11C46-7F42-45DC-9227-FD645EF6836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400967" y="87384"/>
                  <a:ext cx="2044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C17D54D8-A002-4184-98AE-1EAF32C88F14}"/>
                    </a:ext>
                  </a:extLst>
                </p14:cNvPr>
                <p14:cNvContentPartPr/>
                <p14:nvPr/>
              </p14:nvContentPartPr>
              <p14:xfrm>
                <a:off x="9598967" y="114384"/>
                <a:ext cx="370080" cy="19152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C17D54D8-A002-4184-98AE-1EAF32C88F1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589967" y="105384"/>
                  <a:ext cx="38772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6B53A667-BF45-479D-B7B9-58FE16C22366}"/>
              </a:ext>
            </a:extLst>
          </p:cNvPr>
          <p:cNvGrpSpPr/>
          <p:nvPr/>
        </p:nvGrpSpPr>
        <p:grpSpPr>
          <a:xfrm>
            <a:off x="553967" y="1240824"/>
            <a:ext cx="443160" cy="232920"/>
            <a:chOff x="553967" y="1240824"/>
            <a:chExt cx="44316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52915B57-77B0-4815-8248-D65E9091D055}"/>
                    </a:ext>
                  </a:extLst>
                </p14:cNvPr>
                <p14:cNvContentPartPr/>
                <p14:nvPr/>
              </p14:nvContentPartPr>
              <p14:xfrm>
                <a:off x="553967" y="1240824"/>
                <a:ext cx="363960" cy="23292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52915B57-77B0-4815-8248-D65E9091D05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5327" y="1232184"/>
                  <a:ext cx="3816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EB673984-0843-4D18-AA2B-934DBD23E368}"/>
                    </a:ext>
                  </a:extLst>
                </p14:cNvPr>
                <p14:cNvContentPartPr/>
                <p14:nvPr/>
              </p14:nvContentPartPr>
              <p14:xfrm>
                <a:off x="923327" y="1341984"/>
                <a:ext cx="60480" cy="10764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EB673984-0843-4D18-AA2B-934DBD23E36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14687" y="1333344"/>
                  <a:ext cx="78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04E61FC0-3E00-48D0-9D7D-004353BFA985}"/>
                    </a:ext>
                  </a:extLst>
                </p14:cNvPr>
                <p14:cNvContentPartPr/>
                <p14:nvPr/>
              </p14:nvContentPartPr>
              <p14:xfrm>
                <a:off x="917567" y="1258104"/>
                <a:ext cx="79560" cy="752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04E61FC0-3E00-48D0-9D7D-004353BFA98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8567" y="1249104"/>
                  <a:ext cx="9720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1A2BC609-FE76-436D-A65A-4ED428AE0E70}"/>
              </a:ext>
            </a:extLst>
          </p:cNvPr>
          <p:cNvGrpSpPr/>
          <p:nvPr/>
        </p:nvGrpSpPr>
        <p:grpSpPr>
          <a:xfrm>
            <a:off x="1533527" y="1187904"/>
            <a:ext cx="596520" cy="221400"/>
            <a:chOff x="1533527" y="1187904"/>
            <a:chExt cx="59652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19E822D4-3389-4DBE-A2AC-E68121DE74A1}"/>
                    </a:ext>
                  </a:extLst>
                </p14:cNvPr>
                <p14:cNvContentPartPr/>
                <p14:nvPr/>
              </p14:nvContentPartPr>
              <p14:xfrm>
                <a:off x="1533527" y="1187904"/>
                <a:ext cx="164520" cy="22140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19E822D4-3389-4DBE-A2AC-E68121DE74A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24887" y="1179264"/>
                  <a:ext cx="1821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A33487EF-1047-4F9B-B301-4EA08B308527}"/>
                    </a:ext>
                  </a:extLst>
                </p14:cNvPr>
                <p14:cNvContentPartPr/>
                <p14:nvPr/>
              </p14:nvContentPartPr>
              <p14:xfrm>
                <a:off x="1711367" y="1235064"/>
                <a:ext cx="182160" cy="15300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A33487EF-1047-4F9B-B301-4EA08B30852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702727" y="1226064"/>
                  <a:ext cx="199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E3695340-6D5F-4867-B4D8-C1286092E04D}"/>
                    </a:ext>
                  </a:extLst>
                </p14:cNvPr>
                <p14:cNvContentPartPr/>
                <p14:nvPr/>
              </p14:nvContentPartPr>
              <p14:xfrm>
                <a:off x="1892807" y="1239744"/>
                <a:ext cx="237240" cy="14292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E3695340-6D5F-4867-B4D8-C1286092E04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84167" y="1231104"/>
                  <a:ext cx="25488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3DF849BA-5DA7-4DE2-8DDD-13D1F8A866EA}"/>
              </a:ext>
            </a:extLst>
          </p:cNvPr>
          <p:cNvGrpSpPr/>
          <p:nvPr/>
        </p:nvGrpSpPr>
        <p:grpSpPr>
          <a:xfrm>
            <a:off x="2321567" y="1065504"/>
            <a:ext cx="1138320" cy="279000"/>
            <a:chOff x="2321567" y="1065504"/>
            <a:chExt cx="113832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96E71D98-E8C0-4EF8-99E4-997005EA9E0A}"/>
                    </a:ext>
                  </a:extLst>
                </p14:cNvPr>
                <p14:cNvContentPartPr/>
                <p14:nvPr/>
              </p14:nvContentPartPr>
              <p14:xfrm>
                <a:off x="2321567" y="1120584"/>
                <a:ext cx="275760" cy="21996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96E71D98-E8C0-4EF8-99E4-997005EA9E0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12927" y="1111944"/>
                  <a:ext cx="2934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1CD2B911-22E3-4329-9654-BF3062CBC8EB}"/>
                    </a:ext>
                  </a:extLst>
                </p14:cNvPr>
                <p14:cNvContentPartPr/>
                <p14:nvPr/>
              </p14:nvContentPartPr>
              <p14:xfrm>
                <a:off x="2715047" y="1065504"/>
                <a:ext cx="161640" cy="24768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1CD2B911-22E3-4329-9654-BF3062CBC8E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06407" y="1056504"/>
                  <a:ext cx="1792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DDCD30F5-A3DE-4C99-A087-EA7C9D0D5CCA}"/>
                    </a:ext>
                  </a:extLst>
                </p14:cNvPr>
                <p14:cNvContentPartPr/>
                <p14:nvPr/>
              </p14:nvContentPartPr>
              <p14:xfrm>
                <a:off x="2996567" y="1209504"/>
                <a:ext cx="45000" cy="13500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DDCD30F5-A3DE-4C99-A087-EA7C9D0D5CC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87567" y="1200504"/>
                  <a:ext cx="626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A3EDD578-CA5A-435C-B4FA-A4B33FA0ED8D}"/>
                    </a:ext>
                  </a:extLst>
                </p14:cNvPr>
                <p14:cNvContentPartPr/>
                <p14:nvPr/>
              </p14:nvContentPartPr>
              <p14:xfrm>
                <a:off x="2960207" y="1142184"/>
                <a:ext cx="88200" cy="9000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A3EDD578-CA5A-435C-B4FA-A4B33FA0ED8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51567" y="1133184"/>
                  <a:ext cx="1058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2050FBD9-EB87-42A3-89AE-B8557E041ADC}"/>
                    </a:ext>
                  </a:extLst>
                </p14:cNvPr>
                <p14:cNvContentPartPr/>
                <p14:nvPr/>
              </p14:nvContentPartPr>
              <p14:xfrm>
                <a:off x="3219047" y="1136064"/>
                <a:ext cx="240840" cy="19224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2050FBD9-EB87-42A3-89AE-B8557E041AD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10407" y="1127424"/>
                  <a:ext cx="25848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F929E60C-E789-4192-8649-51DB057D4631}"/>
              </a:ext>
            </a:extLst>
          </p:cNvPr>
          <p:cNvGrpSpPr/>
          <p:nvPr/>
        </p:nvGrpSpPr>
        <p:grpSpPr>
          <a:xfrm>
            <a:off x="3735647" y="1090344"/>
            <a:ext cx="714600" cy="211680"/>
            <a:chOff x="3735647" y="1090344"/>
            <a:chExt cx="71460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C020D866-0567-4DF0-B9D9-6B98E565BE9C}"/>
                    </a:ext>
                  </a:extLst>
                </p14:cNvPr>
                <p14:cNvContentPartPr/>
                <p14:nvPr/>
              </p14:nvContentPartPr>
              <p14:xfrm>
                <a:off x="3735647" y="1090344"/>
                <a:ext cx="55440" cy="21168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C020D866-0567-4DF0-B9D9-6B98E565BE9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727007" y="1081704"/>
                  <a:ext cx="730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5F1D9828-FF97-4187-920F-BBA50B281208}"/>
                    </a:ext>
                  </a:extLst>
                </p14:cNvPr>
                <p14:cNvContentPartPr/>
                <p14:nvPr/>
              </p14:nvContentPartPr>
              <p14:xfrm>
                <a:off x="3868487" y="1121664"/>
                <a:ext cx="183960" cy="16884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5F1D9828-FF97-4187-920F-BBA50B28120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59847" y="1112664"/>
                  <a:ext cx="201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D77FE742-DE2D-40BC-BACE-306E9ED9A0AF}"/>
                    </a:ext>
                  </a:extLst>
                </p14:cNvPr>
                <p14:cNvContentPartPr/>
                <p14:nvPr/>
              </p14:nvContentPartPr>
              <p14:xfrm>
                <a:off x="4081967" y="1109424"/>
                <a:ext cx="146880" cy="17856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D77FE742-DE2D-40BC-BACE-306E9ED9A0A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73327" y="1100784"/>
                  <a:ext cx="1645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33C4EFF7-5289-4198-B863-739DBB016055}"/>
                    </a:ext>
                  </a:extLst>
                </p14:cNvPr>
                <p14:cNvContentPartPr/>
                <p14:nvPr/>
              </p14:nvContentPartPr>
              <p14:xfrm>
                <a:off x="4277807" y="1120944"/>
                <a:ext cx="172440" cy="16524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33C4EFF7-5289-4198-B863-739DBB01605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268807" y="1111944"/>
                  <a:ext cx="19008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635A8443-D0CC-427D-8711-9DC443E3FEB6}"/>
              </a:ext>
            </a:extLst>
          </p:cNvPr>
          <p:cNvGrpSpPr/>
          <p:nvPr/>
        </p:nvGrpSpPr>
        <p:grpSpPr>
          <a:xfrm>
            <a:off x="579527" y="2100144"/>
            <a:ext cx="330120" cy="367560"/>
            <a:chOff x="579527" y="2100144"/>
            <a:chExt cx="330120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E84F95D5-93DC-4BCB-B940-038F769E6A59}"/>
                    </a:ext>
                  </a:extLst>
                </p14:cNvPr>
                <p14:cNvContentPartPr/>
                <p14:nvPr/>
              </p14:nvContentPartPr>
              <p14:xfrm>
                <a:off x="579527" y="2100144"/>
                <a:ext cx="330120" cy="36756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E84F95D5-93DC-4BCB-B940-038F769E6A5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0887" y="2091504"/>
                  <a:ext cx="3477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9D1018A7-C8F6-4E55-8BEC-245B9028C927}"/>
                    </a:ext>
                  </a:extLst>
                </p14:cNvPr>
                <p14:cNvContentPartPr/>
                <p14:nvPr/>
              </p14:nvContentPartPr>
              <p14:xfrm>
                <a:off x="819647" y="2151624"/>
                <a:ext cx="54000" cy="3744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9D1018A7-C8F6-4E55-8BEC-245B9028C92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10647" y="2142984"/>
                  <a:ext cx="7164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upo 76">
            <a:extLst>
              <a:ext uri="{FF2B5EF4-FFF2-40B4-BE49-F238E27FC236}">
                <a16:creationId xmlns:a16="http://schemas.microsoft.com/office/drawing/2014/main" id="{1E76CC7A-EF02-4FAF-B146-2988D2EB1D36}"/>
              </a:ext>
            </a:extLst>
          </p:cNvPr>
          <p:cNvGrpSpPr/>
          <p:nvPr/>
        </p:nvGrpSpPr>
        <p:grpSpPr>
          <a:xfrm>
            <a:off x="1406447" y="2124984"/>
            <a:ext cx="376560" cy="296280"/>
            <a:chOff x="1406447" y="2124984"/>
            <a:chExt cx="37656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1543CEFC-18BE-4A68-A95C-F5BF511E48CB}"/>
                    </a:ext>
                  </a:extLst>
                </p14:cNvPr>
                <p14:cNvContentPartPr/>
                <p14:nvPr/>
              </p14:nvContentPartPr>
              <p14:xfrm>
                <a:off x="1406447" y="2124984"/>
                <a:ext cx="191880" cy="26100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1543CEFC-18BE-4A68-A95C-F5BF511E48C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397447" y="2116344"/>
                  <a:ext cx="2095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EB195E9D-16D9-4C37-90AE-6A1A0E3D43F1}"/>
                    </a:ext>
                  </a:extLst>
                </p14:cNvPr>
                <p14:cNvContentPartPr/>
                <p14:nvPr/>
              </p14:nvContentPartPr>
              <p14:xfrm>
                <a:off x="1706687" y="2276184"/>
                <a:ext cx="52200" cy="14508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EB195E9D-16D9-4C37-90AE-6A1A0E3D43F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698047" y="2267544"/>
                  <a:ext cx="69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68037F36-446B-4D67-BDAE-0208D90A2466}"/>
                    </a:ext>
                  </a:extLst>
                </p14:cNvPr>
                <p14:cNvContentPartPr/>
                <p14:nvPr/>
              </p14:nvContentPartPr>
              <p14:xfrm>
                <a:off x="1720727" y="2214264"/>
                <a:ext cx="62280" cy="8856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68037F36-446B-4D67-BDAE-0208D90A246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712087" y="2205264"/>
                  <a:ext cx="79920" cy="10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1" name="Entrada de lápiz 70">
                <a:extLst>
                  <a:ext uri="{FF2B5EF4-FFF2-40B4-BE49-F238E27FC236}">
                    <a16:creationId xmlns:a16="http://schemas.microsoft.com/office/drawing/2014/main" id="{4B2DF4FD-BFA3-4FB0-8AD2-919290BF527A}"/>
                  </a:ext>
                </a:extLst>
              </p14:cNvPr>
              <p14:cNvContentPartPr/>
              <p14:nvPr/>
            </p14:nvContentPartPr>
            <p14:xfrm>
              <a:off x="1975967" y="2168904"/>
              <a:ext cx="438480" cy="221760"/>
            </p14:xfrm>
          </p:contentPart>
        </mc:Choice>
        <mc:Fallback xmlns="">
          <p:pic>
            <p:nvPicPr>
              <p:cNvPr id="71" name="Entrada de lápiz 70">
                <a:extLst>
                  <a:ext uri="{FF2B5EF4-FFF2-40B4-BE49-F238E27FC236}">
                    <a16:creationId xmlns:a16="http://schemas.microsoft.com/office/drawing/2014/main" id="{4B2DF4FD-BFA3-4FB0-8AD2-919290BF527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966967" y="2159904"/>
                <a:ext cx="456120" cy="23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upo 75">
            <a:extLst>
              <a:ext uri="{FF2B5EF4-FFF2-40B4-BE49-F238E27FC236}">
                <a16:creationId xmlns:a16="http://schemas.microsoft.com/office/drawing/2014/main" id="{7DC5E489-94C4-4B48-8368-E63E4509CE94}"/>
              </a:ext>
            </a:extLst>
          </p:cNvPr>
          <p:cNvGrpSpPr/>
          <p:nvPr/>
        </p:nvGrpSpPr>
        <p:grpSpPr>
          <a:xfrm>
            <a:off x="2687327" y="2109504"/>
            <a:ext cx="905400" cy="211320"/>
            <a:chOff x="2687327" y="2109504"/>
            <a:chExt cx="90540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3177A4EE-4365-403B-BED3-0F0D37AEB4E6}"/>
                    </a:ext>
                  </a:extLst>
                </p14:cNvPr>
                <p14:cNvContentPartPr/>
                <p14:nvPr/>
              </p14:nvContentPartPr>
              <p14:xfrm>
                <a:off x="2687327" y="2109504"/>
                <a:ext cx="59040" cy="20952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3177A4EE-4365-403B-BED3-0F0D37AEB4E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78327" y="2100864"/>
                  <a:ext cx="76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49495AD5-59E8-472F-B34E-E4223EB063FF}"/>
                    </a:ext>
                  </a:extLst>
                </p14:cNvPr>
                <p14:cNvContentPartPr/>
                <p14:nvPr/>
              </p14:nvContentPartPr>
              <p14:xfrm>
                <a:off x="2808647" y="2127864"/>
                <a:ext cx="212040" cy="19296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49495AD5-59E8-472F-B34E-E4223EB063F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00007" y="2119224"/>
                  <a:ext cx="2296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625A7993-69D4-47EC-B513-A96F48FEE182}"/>
                    </a:ext>
                  </a:extLst>
                </p14:cNvPr>
                <p14:cNvContentPartPr/>
                <p14:nvPr/>
              </p14:nvContentPartPr>
              <p14:xfrm>
                <a:off x="3093407" y="2125704"/>
                <a:ext cx="184320" cy="18000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625A7993-69D4-47EC-B513-A96F48FEE18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84767" y="2117064"/>
                  <a:ext cx="201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EEE96F84-B4E9-4AB4-B4D2-7B120D3292BF}"/>
                    </a:ext>
                  </a:extLst>
                </p14:cNvPr>
                <p14:cNvContentPartPr/>
                <p14:nvPr/>
              </p14:nvContentPartPr>
              <p14:xfrm>
                <a:off x="3405167" y="2117064"/>
                <a:ext cx="187560" cy="1814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EEE96F84-B4E9-4AB4-B4D2-7B120D3292B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96167" y="2108064"/>
                  <a:ext cx="20520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upo 98">
            <a:extLst>
              <a:ext uri="{FF2B5EF4-FFF2-40B4-BE49-F238E27FC236}">
                <a16:creationId xmlns:a16="http://schemas.microsoft.com/office/drawing/2014/main" id="{8E928111-4DD5-45A6-930C-0D1DF2C0DDCE}"/>
              </a:ext>
            </a:extLst>
          </p:cNvPr>
          <p:cNvGrpSpPr/>
          <p:nvPr/>
        </p:nvGrpSpPr>
        <p:grpSpPr>
          <a:xfrm>
            <a:off x="3901967" y="2067024"/>
            <a:ext cx="680040" cy="239400"/>
            <a:chOff x="3901967" y="2067024"/>
            <a:chExt cx="68004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D184A20A-F315-485C-8309-E6E421632606}"/>
                    </a:ext>
                  </a:extLst>
                </p14:cNvPr>
                <p14:cNvContentPartPr/>
                <p14:nvPr/>
              </p14:nvContentPartPr>
              <p14:xfrm>
                <a:off x="3901967" y="2082864"/>
                <a:ext cx="251280" cy="21348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D184A20A-F315-485C-8309-E6E42163260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93327" y="2073864"/>
                  <a:ext cx="2689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4AB48FBC-EB76-432D-BEBB-E4D341BE287B}"/>
                    </a:ext>
                  </a:extLst>
                </p14:cNvPr>
                <p14:cNvContentPartPr/>
                <p14:nvPr/>
              </p14:nvContentPartPr>
              <p14:xfrm>
                <a:off x="4349807" y="2112384"/>
                <a:ext cx="40680" cy="12996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4AB48FBC-EB76-432D-BEBB-E4D341BE287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41167" y="2103384"/>
                  <a:ext cx="583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25802AB3-1FF0-4583-9D59-7C635CFC9B57}"/>
                    </a:ext>
                  </a:extLst>
                </p14:cNvPr>
                <p14:cNvContentPartPr/>
                <p14:nvPr/>
              </p14:nvContentPartPr>
              <p14:xfrm>
                <a:off x="4241807" y="2067024"/>
                <a:ext cx="285840" cy="22428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25802AB3-1FF0-4583-9D59-7C635CFC9B5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232807" y="2058384"/>
                  <a:ext cx="3034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F4B3B946-EB33-40F3-8C44-6DA6042FD764}"/>
                    </a:ext>
                  </a:extLst>
                </p14:cNvPr>
                <p14:cNvContentPartPr/>
                <p14:nvPr/>
              </p14:nvContentPartPr>
              <p14:xfrm>
                <a:off x="4553927" y="2200224"/>
                <a:ext cx="28080" cy="10620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F4B3B946-EB33-40F3-8C44-6DA6042FD76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544927" y="2191224"/>
                  <a:ext cx="4572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upo 97">
            <a:extLst>
              <a:ext uri="{FF2B5EF4-FFF2-40B4-BE49-F238E27FC236}">
                <a16:creationId xmlns:a16="http://schemas.microsoft.com/office/drawing/2014/main" id="{22FB4ACA-4899-44D6-8455-0DF828FFB3F3}"/>
              </a:ext>
            </a:extLst>
          </p:cNvPr>
          <p:cNvGrpSpPr/>
          <p:nvPr/>
        </p:nvGrpSpPr>
        <p:grpSpPr>
          <a:xfrm>
            <a:off x="4852007" y="2008344"/>
            <a:ext cx="1276560" cy="267480"/>
            <a:chOff x="4852007" y="2008344"/>
            <a:chExt cx="127656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C76C756E-2168-48FE-9F3D-D0982D6231AD}"/>
                    </a:ext>
                  </a:extLst>
                </p14:cNvPr>
                <p14:cNvContentPartPr/>
                <p14:nvPr/>
              </p14:nvContentPartPr>
              <p14:xfrm>
                <a:off x="4852007" y="2092584"/>
                <a:ext cx="160920" cy="14328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C76C756E-2168-48FE-9F3D-D0982D6231A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43007" y="2083584"/>
                  <a:ext cx="178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87254190-FF7E-4D03-9064-7822C3B46A57}"/>
                    </a:ext>
                  </a:extLst>
                </p14:cNvPr>
                <p14:cNvContentPartPr/>
                <p14:nvPr/>
              </p14:nvContentPartPr>
              <p14:xfrm>
                <a:off x="5001407" y="2043264"/>
                <a:ext cx="264600" cy="15516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87254190-FF7E-4D03-9064-7822C3B46A5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92407" y="2034624"/>
                  <a:ext cx="282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812B3CA1-9BBE-4EE4-8416-A80D5C7A3D44}"/>
                    </a:ext>
                  </a:extLst>
                </p14:cNvPr>
                <p14:cNvContentPartPr/>
                <p14:nvPr/>
              </p14:nvContentPartPr>
              <p14:xfrm>
                <a:off x="5369327" y="2153424"/>
                <a:ext cx="69480" cy="12240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812B3CA1-9BBE-4EE4-8416-A80D5C7A3D4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60687" y="2144784"/>
                  <a:ext cx="87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C18E1235-C60F-4D4E-981E-8A78F213114D}"/>
                    </a:ext>
                  </a:extLst>
                </p14:cNvPr>
                <p14:cNvContentPartPr/>
                <p14:nvPr/>
              </p14:nvContentPartPr>
              <p14:xfrm>
                <a:off x="5682167" y="2045424"/>
                <a:ext cx="30240" cy="11628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C18E1235-C60F-4D4E-981E-8A78F213114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73527" y="2036784"/>
                  <a:ext cx="47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03564DC1-09FC-471C-81DE-D147581A954A}"/>
                    </a:ext>
                  </a:extLst>
                </p14:cNvPr>
                <p14:cNvContentPartPr/>
                <p14:nvPr/>
              </p14:nvContentPartPr>
              <p14:xfrm>
                <a:off x="5533847" y="2008344"/>
                <a:ext cx="321120" cy="20916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03564DC1-09FC-471C-81DE-D147581A954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24847" y="1999704"/>
                  <a:ext cx="3387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58D819BB-7058-4A03-ABEA-C22C6E20F6A3}"/>
                    </a:ext>
                  </a:extLst>
                </p14:cNvPr>
                <p14:cNvContentPartPr/>
                <p14:nvPr/>
              </p14:nvContentPartPr>
              <p14:xfrm>
                <a:off x="5897447" y="2071344"/>
                <a:ext cx="231120" cy="14004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58D819BB-7058-4A03-ABEA-C22C6E20F6A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88807" y="2062344"/>
                  <a:ext cx="24876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upo 96">
            <a:extLst>
              <a:ext uri="{FF2B5EF4-FFF2-40B4-BE49-F238E27FC236}">
                <a16:creationId xmlns:a16="http://schemas.microsoft.com/office/drawing/2014/main" id="{320C527B-E0EA-4BA2-B1BA-48B3FB17C8D9}"/>
              </a:ext>
            </a:extLst>
          </p:cNvPr>
          <p:cNvGrpSpPr/>
          <p:nvPr/>
        </p:nvGrpSpPr>
        <p:grpSpPr>
          <a:xfrm>
            <a:off x="6439967" y="1917984"/>
            <a:ext cx="1174680" cy="354600"/>
            <a:chOff x="6439967" y="1917984"/>
            <a:chExt cx="1174680" cy="35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4F6604FC-C818-4300-A17A-84A148E97E17}"/>
                    </a:ext>
                  </a:extLst>
                </p14:cNvPr>
                <p14:cNvContentPartPr/>
                <p14:nvPr/>
              </p14:nvContentPartPr>
              <p14:xfrm>
                <a:off x="6439967" y="2007624"/>
                <a:ext cx="257760" cy="18540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4F6604FC-C818-4300-A17A-84A148E97E1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30967" y="1998984"/>
                  <a:ext cx="2754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59289623-3CD8-4F27-90F0-6316E8AEA9FC}"/>
                    </a:ext>
                  </a:extLst>
                </p14:cNvPr>
                <p14:cNvContentPartPr/>
                <p14:nvPr/>
              </p14:nvContentPartPr>
              <p14:xfrm>
                <a:off x="6781247" y="1986384"/>
                <a:ext cx="89280" cy="17244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59289623-3CD8-4F27-90F0-6316E8AEA9F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772247" y="1977384"/>
                  <a:ext cx="1069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9DA2339F-A35D-4F2A-9A58-64693374B880}"/>
                    </a:ext>
                  </a:extLst>
                </p14:cNvPr>
                <p14:cNvContentPartPr/>
                <p14:nvPr/>
              </p14:nvContentPartPr>
              <p14:xfrm>
                <a:off x="6682247" y="1996824"/>
                <a:ext cx="288360" cy="2520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9DA2339F-A35D-4F2A-9A58-64693374B88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73247" y="1988184"/>
                  <a:ext cx="306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B6985F87-F64D-4364-BCF2-82B5740A1061}"/>
                    </a:ext>
                  </a:extLst>
                </p14:cNvPr>
                <p14:cNvContentPartPr/>
                <p14:nvPr/>
              </p14:nvContentPartPr>
              <p14:xfrm>
                <a:off x="6728327" y="2010144"/>
                <a:ext cx="454680" cy="13032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B6985F87-F64D-4364-BCF2-82B5740A106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19327" y="2001504"/>
                  <a:ext cx="4723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1A18574D-43C0-425D-AA7F-6A82F799BA2D}"/>
                    </a:ext>
                  </a:extLst>
                </p14:cNvPr>
                <p14:cNvContentPartPr/>
                <p14:nvPr/>
              </p14:nvContentPartPr>
              <p14:xfrm>
                <a:off x="6972407" y="1960824"/>
                <a:ext cx="279360" cy="3852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1A18574D-43C0-425D-AA7F-6A82F799BA2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63767" y="1952184"/>
                  <a:ext cx="2970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E5030017-0843-410C-BC7D-004BFFB268B7}"/>
                    </a:ext>
                  </a:extLst>
                </p14:cNvPr>
                <p14:cNvContentPartPr/>
                <p14:nvPr/>
              </p14:nvContentPartPr>
              <p14:xfrm>
                <a:off x="7072487" y="2036424"/>
                <a:ext cx="176400" cy="3852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E5030017-0843-410C-BC7D-004BFFB268B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063847" y="2027424"/>
                  <a:ext cx="194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35BC6DA7-AB7D-4009-9975-C705DAEC07A5}"/>
                    </a:ext>
                  </a:extLst>
                </p14:cNvPr>
                <p14:cNvContentPartPr/>
                <p14:nvPr/>
              </p14:nvContentPartPr>
              <p14:xfrm>
                <a:off x="7374887" y="1917984"/>
                <a:ext cx="239760" cy="35460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35BC6DA7-AB7D-4009-9975-C705DAEC07A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65887" y="1908984"/>
                  <a:ext cx="257400" cy="37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upo 112">
            <a:extLst>
              <a:ext uri="{FF2B5EF4-FFF2-40B4-BE49-F238E27FC236}">
                <a16:creationId xmlns:a16="http://schemas.microsoft.com/office/drawing/2014/main" id="{CE0C5555-39A5-4758-A289-96831A8CCFB4}"/>
              </a:ext>
            </a:extLst>
          </p:cNvPr>
          <p:cNvGrpSpPr/>
          <p:nvPr/>
        </p:nvGrpSpPr>
        <p:grpSpPr>
          <a:xfrm>
            <a:off x="4961807" y="952824"/>
            <a:ext cx="652320" cy="279720"/>
            <a:chOff x="4961807" y="952824"/>
            <a:chExt cx="65232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B48E6D77-C99C-4270-AD2B-671D7182A428}"/>
                    </a:ext>
                  </a:extLst>
                </p14:cNvPr>
                <p14:cNvContentPartPr/>
                <p14:nvPr/>
              </p14:nvContentPartPr>
              <p14:xfrm>
                <a:off x="4961807" y="952824"/>
                <a:ext cx="171720" cy="22932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B48E6D77-C99C-4270-AD2B-671D7182A42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953167" y="943824"/>
                  <a:ext cx="1893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FDB89580-19B9-49CE-8A7E-4B7018824E6C}"/>
                    </a:ext>
                  </a:extLst>
                </p14:cNvPr>
                <p14:cNvContentPartPr/>
                <p14:nvPr/>
              </p14:nvContentPartPr>
              <p14:xfrm>
                <a:off x="5344847" y="1021944"/>
                <a:ext cx="19800" cy="9972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FDB89580-19B9-49CE-8A7E-4B7018824E6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336207" y="1013304"/>
                  <a:ext cx="374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B575DFD1-3881-43BA-AB80-BD77A69C14AE}"/>
                    </a:ext>
                  </a:extLst>
                </p14:cNvPr>
                <p14:cNvContentPartPr/>
                <p14:nvPr/>
              </p14:nvContentPartPr>
              <p14:xfrm>
                <a:off x="5197247" y="957864"/>
                <a:ext cx="351360" cy="24984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B575DFD1-3881-43BA-AB80-BD77A69C14A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188247" y="949224"/>
                  <a:ext cx="3690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9A94BB7E-1FAF-41D7-84D0-42F7A7663890}"/>
                    </a:ext>
                  </a:extLst>
                </p14:cNvPr>
                <p14:cNvContentPartPr/>
                <p14:nvPr/>
              </p14:nvContentPartPr>
              <p14:xfrm>
                <a:off x="5558687" y="1111224"/>
                <a:ext cx="55440" cy="12132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9A94BB7E-1FAF-41D7-84D0-42F7A766389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550047" y="1102224"/>
                  <a:ext cx="7308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CFFEF499-91EA-4C04-A937-2145F2CF43AC}"/>
              </a:ext>
            </a:extLst>
          </p:cNvPr>
          <p:cNvGrpSpPr/>
          <p:nvPr/>
        </p:nvGrpSpPr>
        <p:grpSpPr>
          <a:xfrm>
            <a:off x="5834087" y="790824"/>
            <a:ext cx="1793880" cy="429840"/>
            <a:chOff x="5834087" y="790824"/>
            <a:chExt cx="179388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3B950CDD-23E9-43D3-9D86-9CCA40ED2E77}"/>
                    </a:ext>
                  </a:extLst>
                </p14:cNvPr>
                <p14:cNvContentPartPr/>
                <p14:nvPr/>
              </p14:nvContentPartPr>
              <p14:xfrm>
                <a:off x="5834087" y="1007544"/>
                <a:ext cx="135360" cy="13932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3B950CDD-23E9-43D3-9D86-9CCA40ED2E7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825447" y="998904"/>
                  <a:ext cx="153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CC2FE004-F5C4-4438-8F27-767CD944BAF9}"/>
                    </a:ext>
                  </a:extLst>
                </p14:cNvPr>
                <p14:cNvContentPartPr/>
                <p14:nvPr/>
              </p14:nvContentPartPr>
              <p14:xfrm>
                <a:off x="5941727" y="950304"/>
                <a:ext cx="236160" cy="17100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CC2FE004-F5C4-4438-8F27-767CD944BAF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32727" y="941304"/>
                  <a:ext cx="2538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4FEDD731-6057-47E9-914E-CBE15BF5F90D}"/>
                    </a:ext>
                  </a:extLst>
                </p14:cNvPr>
                <p14:cNvContentPartPr/>
                <p14:nvPr/>
              </p14:nvContentPartPr>
              <p14:xfrm>
                <a:off x="6292367" y="1102584"/>
                <a:ext cx="86400" cy="11808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4FEDD731-6057-47E9-914E-CBE15BF5F90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283367" y="1093944"/>
                  <a:ext cx="1040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490A3C91-67C4-4800-A3ED-DC8D23FD1C5B}"/>
                    </a:ext>
                  </a:extLst>
                </p14:cNvPr>
                <p14:cNvContentPartPr/>
                <p14:nvPr/>
              </p14:nvContentPartPr>
              <p14:xfrm>
                <a:off x="6478127" y="983424"/>
                <a:ext cx="33840" cy="11556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490A3C91-67C4-4800-A3ED-DC8D23FD1C5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469487" y="974784"/>
                  <a:ext cx="514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0A24FCB9-0E5F-467E-999F-60526FD9E100}"/>
                    </a:ext>
                  </a:extLst>
                </p14:cNvPr>
                <p14:cNvContentPartPr/>
                <p14:nvPr/>
              </p14:nvContentPartPr>
              <p14:xfrm>
                <a:off x="6328007" y="920784"/>
                <a:ext cx="356040" cy="23148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0A24FCB9-0E5F-467E-999F-60526FD9E10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319367" y="911784"/>
                  <a:ext cx="373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C61AEC9B-B9AD-4C7D-B22F-BFC2B489363E}"/>
                    </a:ext>
                  </a:extLst>
                </p14:cNvPr>
                <p14:cNvContentPartPr/>
                <p14:nvPr/>
              </p14:nvContentPartPr>
              <p14:xfrm>
                <a:off x="6730127" y="1015464"/>
                <a:ext cx="153360" cy="14436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C61AEC9B-B9AD-4C7D-B22F-BFC2B489363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721487" y="1006824"/>
                  <a:ext cx="171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38C31992-CDE6-4D61-A7EB-6C17B6EE2A2B}"/>
                    </a:ext>
                  </a:extLst>
                </p14:cNvPr>
                <p14:cNvContentPartPr/>
                <p14:nvPr/>
              </p14:nvContentPartPr>
              <p14:xfrm>
                <a:off x="6937127" y="945984"/>
                <a:ext cx="159840" cy="17892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38C31992-CDE6-4D61-A7EB-6C17B6EE2A2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28487" y="937344"/>
                  <a:ext cx="1774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CF0E3924-50A2-43B3-B8F8-F556B61A0DEC}"/>
                    </a:ext>
                  </a:extLst>
                </p14:cNvPr>
                <p14:cNvContentPartPr/>
                <p14:nvPr/>
              </p14:nvContentPartPr>
              <p14:xfrm>
                <a:off x="7144127" y="892704"/>
                <a:ext cx="244440" cy="18468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CF0E3924-50A2-43B3-B8F8-F556B61A0DE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35487" y="884064"/>
                  <a:ext cx="2620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9968B414-9F93-42D7-9E19-FC25D140A3FE}"/>
                    </a:ext>
                  </a:extLst>
                </p14:cNvPr>
                <p14:cNvContentPartPr/>
                <p14:nvPr/>
              </p14:nvContentPartPr>
              <p14:xfrm>
                <a:off x="7410167" y="790824"/>
                <a:ext cx="217800" cy="37260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9968B414-9F93-42D7-9E19-FC25D140A3F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401527" y="781824"/>
                  <a:ext cx="235440" cy="39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88511D66-A8FB-4411-B733-2F3A9589B3EE}"/>
              </a:ext>
            </a:extLst>
          </p:cNvPr>
          <p:cNvGrpSpPr/>
          <p:nvPr/>
        </p:nvGrpSpPr>
        <p:grpSpPr>
          <a:xfrm>
            <a:off x="7891127" y="889464"/>
            <a:ext cx="558000" cy="178560"/>
            <a:chOff x="7891127" y="889464"/>
            <a:chExt cx="55800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689485F2-432E-4D82-AC23-71A5C42A7A60}"/>
                    </a:ext>
                  </a:extLst>
                </p14:cNvPr>
                <p14:cNvContentPartPr/>
                <p14:nvPr/>
              </p14:nvContentPartPr>
              <p14:xfrm>
                <a:off x="7891127" y="980184"/>
                <a:ext cx="339120" cy="1512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689485F2-432E-4D82-AC23-71A5C42A7A6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882487" y="971184"/>
                  <a:ext cx="3567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CE506401-11A7-4910-93F0-3EC4463CFEFA}"/>
                    </a:ext>
                  </a:extLst>
                </p14:cNvPr>
                <p14:cNvContentPartPr/>
                <p14:nvPr/>
              </p14:nvContentPartPr>
              <p14:xfrm>
                <a:off x="8188127" y="889464"/>
                <a:ext cx="261000" cy="17856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CE506401-11A7-4910-93F0-3EC4463CFEF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179487" y="880464"/>
                  <a:ext cx="27864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223665E9-9635-4C26-A555-F54F8320AA9E}"/>
              </a:ext>
            </a:extLst>
          </p:cNvPr>
          <p:cNvGrpSpPr/>
          <p:nvPr/>
        </p:nvGrpSpPr>
        <p:grpSpPr>
          <a:xfrm>
            <a:off x="7917047" y="2019864"/>
            <a:ext cx="582480" cy="274680"/>
            <a:chOff x="7917047" y="2019864"/>
            <a:chExt cx="58248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490BD735-8CF6-40D9-943D-32061B03BB2C}"/>
                    </a:ext>
                  </a:extLst>
                </p14:cNvPr>
                <p14:cNvContentPartPr/>
                <p14:nvPr/>
              </p14:nvContentPartPr>
              <p14:xfrm>
                <a:off x="7917047" y="2076744"/>
                <a:ext cx="453960" cy="3924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490BD735-8CF6-40D9-943D-32061B03BB2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908407" y="2067744"/>
                  <a:ext cx="4716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5F2616B1-77E4-4E5F-B805-A772F57967F4}"/>
                    </a:ext>
                  </a:extLst>
                </p14:cNvPr>
                <p14:cNvContentPartPr/>
                <p14:nvPr/>
              </p14:nvContentPartPr>
              <p14:xfrm>
                <a:off x="8274527" y="2019864"/>
                <a:ext cx="225000" cy="27468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5F2616B1-77E4-4E5F-B805-A772F57967F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65527" y="2010864"/>
                  <a:ext cx="242640" cy="29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upo 128">
            <a:extLst>
              <a:ext uri="{FF2B5EF4-FFF2-40B4-BE49-F238E27FC236}">
                <a16:creationId xmlns:a16="http://schemas.microsoft.com/office/drawing/2014/main" id="{B92A1E2F-6F50-499E-9D0B-822533087EA5}"/>
              </a:ext>
            </a:extLst>
          </p:cNvPr>
          <p:cNvGrpSpPr/>
          <p:nvPr/>
        </p:nvGrpSpPr>
        <p:grpSpPr>
          <a:xfrm>
            <a:off x="8700407" y="1861824"/>
            <a:ext cx="761040" cy="249120"/>
            <a:chOff x="8700407" y="1861824"/>
            <a:chExt cx="76104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EF34B5CF-7198-4030-AF1B-60C36FEDE495}"/>
                    </a:ext>
                  </a:extLst>
                </p14:cNvPr>
                <p14:cNvContentPartPr/>
                <p14:nvPr/>
              </p14:nvContentPartPr>
              <p14:xfrm>
                <a:off x="8700407" y="1861824"/>
                <a:ext cx="219960" cy="24192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EF34B5CF-7198-4030-AF1B-60C36FEDE49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691407" y="1853184"/>
                  <a:ext cx="2376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DEBA1C47-D8EF-4827-9166-0093E473B12D}"/>
                    </a:ext>
                  </a:extLst>
                </p14:cNvPr>
                <p14:cNvContentPartPr/>
                <p14:nvPr/>
              </p14:nvContentPartPr>
              <p14:xfrm>
                <a:off x="8931527" y="2003304"/>
                <a:ext cx="151560" cy="10620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DEBA1C47-D8EF-4827-9166-0093E473B12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922527" y="1994664"/>
                  <a:ext cx="1692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1352E854-5E76-4125-8D34-A7D3F00D855F}"/>
                    </a:ext>
                  </a:extLst>
                </p14:cNvPr>
                <p14:cNvContentPartPr/>
                <p14:nvPr/>
              </p14:nvContentPartPr>
              <p14:xfrm>
                <a:off x="9283607" y="1977384"/>
                <a:ext cx="177840" cy="1404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1352E854-5E76-4125-8D34-A7D3F00D855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274967" y="1968384"/>
                  <a:ext cx="1954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07484247-A7D2-494C-8651-55F3961892EA}"/>
                    </a:ext>
                  </a:extLst>
                </p14:cNvPr>
                <p14:cNvContentPartPr/>
                <p14:nvPr/>
              </p14:nvContentPartPr>
              <p14:xfrm>
                <a:off x="9262367" y="2099784"/>
                <a:ext cx="175680" cy="1116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07484247-A7D2-494C-8651-55F3961892E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253367" y="2090784"/>
                  <a:ext cx="19332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FB5FB470-605C-4DC0-962D-6000185AD6E2}"/>
              </a:ext>
            </a:extLst>
          </p:cNvPr>
          <p:cNvGrpSpPr/>
          <p:nvPr/>
        </p:nvGrpSpPr>
        <p:grpSpPr>
          <a:xfrm>
            <a:off x="9748007" y="1911504"/>
            <a:ext cx="817200" cy="172440"/>
            <a:chOff x="9748007" y="1911504"/>
            <a:chExt cx="81720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0B473A81-5517-4853-AC14-40FF7B833CAE}"/>
                    </a:ext>
                  </a:extLst>
                </p14:cNvPr>
                <p14:cNvContentPartPr/>
                <p14:nvPr/>
              </p14:nvContentPartPr>
              <p14:xfrm>
                <a:off x="9748007" y="1926264"/>
                <a:ext cx="90000" cy="15768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0B473A81-5517-4853-AC14-40FF7B833CA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39367" y="1917624"/>
                  <a:ext cx="1076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99FF18BC-8228-4C41-A38B-9FD4CADAF22B}"/>
                    </a:ext>
                  </a:extLst>
                </p14:cNvPr>
                <p14:cNvContentPartPr/>
                <p14:nvPr/>
              </p14:nvContentPartPr>
              <p14:xfrm>
                <a:off x="9889487" y="1935264"/>
                <a:ext cx="246960" cy="13644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99FF18BC-8228-4C41-A38B-9FD4CADAF22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880847" y="1926624"/>
                  <a:ext cx="2646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ADD6E431-FF87-46E1-BD73-1496807484AB}"/>
                    </a:ext>
                  </a:extLst>
                </p14:cNvPr>
                <p14:cNvContentPartPr/>
                <p14:nvPr/>
              </p14:nvContentPartPr>
              <p14:xfrm>
                <a:off x="10123127" y="1934544"/>
                <a:ext cx="194400" cy="13572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ADD6E431-FF87-46E1-BD73-1496807484A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114127" y="1925904"/>
                  <a:ext cx="2120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A190E795-6414-4B8F-8C41-6D5E0C90AFD6}"/>
                    </a:ext>
                  </a:extLst>
                </p14:cNvPr>
                <p14:cNvContentPartPr/>
                <p14:nvPr/>
              </p14:nvContentPartPr>
              <p14:xfrm>
                <a:off x="10338407" y="1911504"/>
                <a:ext cx="226800" cy="16308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A190E795-6414-4B8F-8C41-6D5E0C90AFD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329767" y="1902504"/>
                  <a:ext cx="24444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upo 136">
            <a:extLst>
              <a:ext uri="{FF2B5EF4-FFF2-40B4-BE49-F238E27FC236}">
                <a16:creationId xmlns:a16="http://schemas.microsoft.com/office/drawing/2014/main" id="{3B45E09E-EDC9-4425-BB50-957EF77220D7}"/>
              </a:ext>
            </a:extLst>
          </p:cNvPr>
          <p:cNvGrpSpPr/>
          <p:nvPr/>
        </p:nvGrpSpPr>
        <p:grpSpPr>
          <a:xfrm>
            <a:off x="8558567" y="715224"/>
            <a:ext cx="1455120" cy="316800"/>
            <a:chOff x="8558567" y="715224"/>
            <a:chExt cx="145512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BA99B201-C032-4A51-A862-DE69A9437CB1}"/>
                    </a:ext>
                  </a:extLst>
                </p14:cNvPr>
                <p14:cNvContentPartPr/>
                <p14:nvPr/>
              </p14:nvContentPartPr>
              <p14:xfrm>
                <a:off x="8558567" y="715224"/>
                <a:ext cx="320040" cy="29592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BA99B201-C032-4A51-A862-DE69A9437CB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49567" y="706224"/>
                  <a:ext cx="3376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9777CA2D-25A5-4FFE-99F4-31BB38E5063B}"/>
                    </a:ext>
                  </a:extLst>
                </p14:cNvPr>
                <p14:cNvContentPartPr/>
                <p14:nvPr/>
              </p14:nvContentPartPr>
              <p14:xfrm>
                <a:off x="8907767" y="923664"/>
                <a:ext cx="117000" cy="9648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9777CA2D-25A5-4FFE-99F4-31BB38E5063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899127" y="915024"/>
                  <a:ext cx="1346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5B970F0C-9F8D-4334-9B87-CE6AC3FD17ED}"/>
                    </a:ext>
                  </a:extLst>
                </p14:cNvPr>
                <p14:cNvContentPartPr/>
                <p14:nvPr/>
              </p14:nvContentPartPr>
              <p14:xfrm>
                <a:off x="9169127" y="910704"/>
                <a:ext cx="182520" cy="1764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5B970F0C-9F8D-4334-9B87-CE6AC3FD17E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160487" y="901704"/>
                  <a:ext cx="2001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4A7F7515-EE81-4121-A7AE-F31A69F78B25}"/>
                    </a:ext>
                  </a:extLst>
                </p14:cNvPr>
                <p14:cNvContentPartPr/>
                <p14:nvPr/>
              </p14:nvContentPartPr>
              <p14:xfrm>
                <a:off x="9188207" y="1007544"/>
                <a:ext cx="153360" cy="828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4A7F7515-EE81-4121-A7AE-F31A69F78B2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179567" y="998544"/>
                  <a:ext cx="171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0BE80663-61AA-4AA0-A8F1-1CEE6A5D153E}"/>
                    </a:ext>
                  </a:extLst>
                </p14:cNvPr>
                <p14:cNvContentPartPr/>
                <p14:nvPr/>
              </p14:nvContentPartPr>
              <p14:xfrm>
                <a:off x="9546407" y="750144"/>
                <a:ext cx="254520" cy="23292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0BE80663-61AA-4AA0-A8F1-1CEE6A5D153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537407" y="741504"/>
                  <a:ext cx="2721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21385CB7-4E10-4F4D-9554-679CE833A9C9}"/>
                    </a:ext>
                  </a:extLst>
                </p14:cNvPr>
                <p14:cNvContentPartPr/>
                <p14:nvPr/>
              </p14:nvContentPartPr>
              <p14:xfrm>
                <a:off x="9895967" y="846264"/>
                <a:ext cx="87840" cy="18576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21385CB7-4E10-4F4D-9554-679CE833A9C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887327" y="837624"/>
                  <a:ext cx="1054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9B7CB3EA-4A44-444E-A378-413F7DA570D6}"/>
                    </a:ext>
                  </a:extLst>
                </p14:cNvPr>
                <p14:cNvContentPartPr/>
                <p14:nvPr/>
              </p14:nvContentPartPr>
              <p14:xfrm>
                <a:off x="9929087" y="764544"/>
                <a:ext cx="84600" cy="7524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9B7CB3EA-4A44-444E-A378-413F7DA570D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920087" y="755544"/>
                  <a:ext cx="10224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upo 142">
            <a:extLst>
              <a:ext uri="{FF2B5EF4-FFF2-40B4-BE49-F238E27FC236}">
                <a16:creationId xmlns:a16="http://schemas.microsoft.com/office/drawing/2014/main" id="{9905B615-777C-421A-B17C-4A07F673DCA9}"/>
              </a:ext>
            </a:extLst>
          </p:cNvPr>
          <p:cNvGrpSpPr/>
          <p:nvPr/>
        </p:nvGrpSpPr>
        <p:grpSpPr>
          <a:xfrm>
            <a:off x="818567" y="4335024"/>
            <a:ext cx="9230760" cy="357120"/>
            <a:chOff x="818567" y="4335024"/>
            <a:chExt cx="923076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8C77F883-DC1F-48AB-8BEF-458B8F21F05D}"/>
                    </a:ext>
                  </a:extLst>
                </p14:cNvPr>
                <p14:cNvContentPartPr/>
                <p14:nvPr/>
              </p14:nvContentPartPr>
              <p14:xfrm>
                <a:off x="818567" y="4461384"/>
                <a:ext cx="9062280" cy="23076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8C77F883-DC1F-48AB-8BEF-458B8F21F05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09567" y="4452384"/>
                  <a:ext cx="90799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A973F1A5-01B1-435D-8613-35C65D6526FD}"/>
                    </a:ext>
                  </a:extLst>
                </p14:cNvPr>
                <p14:cNvContentPartPr/>
                <p14:nvPr/>
              </p14:nvContentPartPr>
              <p14:xfrm>
                <a:off x="9833687" y="4335024"/>
                <a:ext cx="215640" cy="26784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A973F1A5-01B1-435D-8613-35C65D6526F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824687" y="4326024"/>
                  <a:ext cx="233280" cy="28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upo 148">
            <a:extLst>
              <a:ext uri="{FF2B5EF4-FFF2-40B4-BE49-F238E27FC236}">
                <a16:creationId xmlns:a16="http://schemas.microsoft.com/office/drawing/2014/main" id="{C0714908-41C2-4CFE-A0D0-9EFA8AF61C8B}"/>
              </a:ext>
            </a:extLst>
          </p:cNvPr>
          <p:cNvGrpSpPr/>
          <p:nvPr/>
        </p:nvGrpSpPr>
        <p:grpSpPr>
          <a:xfrm>
            <a:off x="10264967" y="4248264"/>
            <a:ext cx="414000" cy="437760"/>
            <a:chOff x="10264967" y="4248264"/>
            <a:chExt cx="414000" cy="43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4DDF03E4-4512-489E-8143-137F2244E61B}"/>
                    </a:ext>
                  </a:extLst>
                </p14:cNvPr>
                <p14:cNvContentPartPr/>
                <p14:nvPr/>
              </p14:nvContentPartPr>
              <p14:xfrm>
                <a:off x="10264967" y="4248264"/>
                <a:ext cx="240840" cy="31176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4DDF03E4-4512-489E-8143-137F2244E61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255967" y="4239264"/>
                  <a:ext cx="2584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C58894D1-E4DD-4D0D-9170-B04BA83CE5AF}"/>
                    </a:ext>
                  </a:extLst>
                </p14:cNvPr>
                <p14:cNvContentPartPr/>
                <p14:nvPr/>
              </p14:nvContentPartPr>
              <p14:xfrm>
                <a:off x="10569167" y="4539864"/>
                <a:ext cx="74880" cy="14616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C58894D1-E4DD-4D0D-9170-B04BA83CE5A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560527" y="4530864"/>
                  <a:ext cx="92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CA6EA82F-A182-4EEB-90C8-C306217240A0}"/>
                    </a:ext>
                  </a:extLst>
                </p14:cNvPr>
                <p14:cNvContentPartPr/>
                <p14:nvPr/>
              </p14:nvContentPartPr>
              <p14:xfrm>
                <a:off x="10625687" y="4414584"/>
                <a:ext cx="53280" cy="5148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CA6EA82F-A182-4EEB-90C8-C306217240A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617047" y="4405584"/>
                  <a:ext cx="7092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upo 157">
            <a:extLst>
              <a:ext uri="{FF2B5EF4-FFF2-40B4-BE49-F238E27FC236}">
                <a16:creationId xmlns:a16="http://schemas.microsoft.com/office/drawing/2014/main" id="{753DD1DD-850E-462C-ADC1-5911A87D0188}"/>
              </a:ext>
            </a:extLst>
          </p:cNvPr>
          <p:cNvGrpSpPr/>
          <p:nvPr/>
        </p:nvGrpSpPr>
        <p:grpSpPr>
          <a:xfrm>
            <a:off x="3331367" y="3688464"/>
            <a:ext cx="330120" cy="192960"/>
            <a:chOff x="3331367" y="3688464"/>
            <a:chExt cx="33012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FC580AFB-3F92-4141-A09A-F4379F758827}"/>
                    </a:ext>
                  </a:extLst>
                </p14:cNvPr>
                <p14:cNvContentPartPr/>
                <p14:nvPr/>
              </p14:nvContentPartPr>
              <p14:xfrm>
                <a:off x="3331367" y="3688464"/>
                <a:ext cx="148320" cy="19296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FC580AFB-3F92-4141-A09A-F4379F75882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322727" y="3679464"/>
                  <a:ext cx="1659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BD7136E1-A2E3-43D5-A921-053AEF903883}"/>
                    </a:ext>
                  </a:extLst>
                </p14:cNvPr>
                <p14:cNvContentPartPr/>
                <p14:nvPr/>
              </p14:nvContentPartPr>
              <p14:xfrm>
                <a:off x="3518567" y="3746424"/>
                <a:ext cx="142920" cy="12924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BD7136E1-A2E3-43D5-A921-053AEF90388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509567" y="3737784"/>
                  <a:ext cx="160560" cy="14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59" name="Entrada de lápiz 158">
                <a:extLst>
                  <a:ext uri="{FF2B5EF4-FFF2-40B4-BE49-F238E27FC236}">
                    <a16:creationId xmlns:a16="http://schemas.microsoft.com/office/drawing/2014/main" id="{F5385B35-B412-4D46-BF39-85039FB6111A}"/>
                  </a:ext>
                </a:extLst>
              </p14:cNvPr>
              <p14:cNvContentPartPr/>
              <p14:nvPr/>
            </p14:nvContentPartPr>
            <p14:xfrm>
              <a:off x="6763967" y="4571544"/>
              <a:ext cx="35280" cy="102960"/>
            </p14:xfrm>
          </p:contentPart>
        </mc:Choice>
        <mc:Fallback xmlns="">
          <p:pic>
            <p:nvPicPr>
              <p:cNvPr id="159" name="Entrada de lápiz 158">
                <a:extLst>
                  <a:ext uri="{FF2B5EF4-FFF2-40B4-BE49-F238E27FC236}">
                    <a16:creationId xmlns:a16="http://schemas.microsoft.com/office/drawing/2014/main" id="{F5385B35-B412-4D46-BF39-85039FB6111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755327" y="4562904"/>
                <a:ext cx="52920" cy="12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upo 163">
            <a:extLst>
              <a:ext uri="{FF2B5EF4-FFF2-40B4-BE49-F238E27FC236}">
                <a16:creationId xmlns:a16="http://schemas.microsoft.com/office/drawing/2014/main" id="{C7EB0EB9-7881-4C84-89A0-73B2E6221060}"/>
              </a:ext>
            </a:extLst>
          </p:cNvPr>
          <p:cNvGrpSpPr/>
          <p:nvPr/>
        </p:nvGrpSpPr>
        <p:grpSpPr>
          <a:xfrm>
            <a:off x="6637247" y="5009304"/>
            <a:ext cx="450360" cy="232560"/>
            <a:chOff x="6637247" y="5009304"/>
            <a:chExt cx="45036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678BE2C0-7D03-4820-BAF6-2112B2CF6138}"/>
                    </a:ext>
                  </a:extLst>
                </p14:cNvPr>
                <p14:cNvContentPartPr/>
                <p14:nvPr/>
              </p14:nvContentPartPr>
              <p14:xfrm>
                <a:off x="6637247" y="5036664"/>
                <a:ext cx="7560" cy="20484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678BE2C0-7D03-4820-BAF6-2112B2CF613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28607" y="5027664"/>
                  <a:ext cx="25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9F2BF1A0-54EE-493F-8B7B-F5E84D7A7EE7}"/>
                    </a:ext>
                  </a:extLst>
                </p14:cNvPr>
                <p14:cNvContentPartPr/>
                <p14:nvPr/>
              </p14:nvContentPartPr>
              <p14:xfrm>
                <a:off x="6710687" y="5103264"/>
                <a:ext cx="105120" cy="13860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9F2BF1A0-54EE-493F-8B7B-F5E84D7A7EE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702047" y="5094624"/>
                  <a:ext cx="122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FC9AC134-E6BB-4487-B958-92E9046D67D3}"/>
                    </a:ext>
                  </a:extLst>
                </p14:cNvPr>
                <p14:cNvContentPartPr/>
                <p14:nvPr/>
              </p14:nvContentPartPr>
              <p14:xfrm>
                <a:off x="6842447" y="5081304"/>
                <a:ext cx="145080" cy="13932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FC9AC134-E6BB-4487-B958-92E9046D67D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33447" y="5072304"/>
                  <a:ext cx="1627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845C7152-68E4-44D7-9247-45C5F3A9D06A}"/>
                    </a:ext>
                  </a:extLst>
                </p14:cNvPr>
                <p14:cNvContentPartPr/>
                <p14:nvPr/>
              </p14:nvContentPartPr>
              <p14:xfrm>
                <a:off x="6959447" y="5009304"/>
                <a:ext cx="128160" cy="17640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845C7152-68E4-44D7-9247-45C5F3A9D06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950447" y="5000304"/>
                  <a:ext cx="145800" cy="19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65" name="Entrada de lápiz 164">
                <a:extLst>
                  <a:ext uri="{FF2B5EF4-FFF2-40B4-BE49-F238E27FC236}">
                    <a16:creationId xmlns:a16="http://schemas.microsoft.com/office/drawing/2014/main" id="{0E65358D-3E10-4BFF-91AA-5D0B6F47FE7C}"/>
                  </a:ext>
                </a:extLst>
              </p14:cNvPr>
              <p14:cNvContentPartPr/>
              <p14:nvPr/>
            </p14:nvContentPartPr>
            <p14:xfrm>
              <a:off x="3957047" y="2749584"/>
              <a:ext cx="139680" cy="21240"/>
            </p14:xfrm>
          </p:contentPart>
        </mc:Choice>
        <mc:Fallback xmlns="">
          <p:pic>
            <p:nvPicPr>
              <p:cNvPr id="165" name="Entrada de lápiz 164">
                <a:extLst>
                  <a:ext uri="{FF2B5EF4-FFF2-40B4-BE49-F238E27FC236}">
                    <a16:creationId xmlns:a16="http://schemas.microsoft.com/office/drawing/2014/main" id="{0E65358D-3E10-4BFF-91AA-5D0B6F47FE7C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3948047" y="2740944"/>
                <a:ext cx="15732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0" name="Grupo 169">
            <a:extLst>
              <a:ext uri="{FF2B5EF4-FFF2-40B4-BE49-F238E27FC236}">
                <a16:creationId xmlns:a16="http://schemas.microsoft.com/office/drawing/2014/main" id="{2227634A-6B88-4D6A-865C-03E3AD137132}"/>
              </a:ext>
            </a:extLst>
          </p:cNvPr>
          <p:cNvGrpSpPr/>
          <p:nvPr/>
        </p:nvGrpSpPr>
        <p:grpSpPr>
          <a:xfrm>
            <a:off x="3176207" y="2683704"/>
            <a:ext cx="524880" cy="210240"/>
            <a:chOff x="3176207" y="2683704"/>
            <a:chExt cx="524880" cy="21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CBE8A3F1-8AC9-429D-B717-CE481D6CBB43}"/>
                    </a:ext>
                  </a:extLst>
                </p14:cNvPr>
                <p14:cNvContentPartPr/>
                <p14:nvPr/>
              </p14:nvContentPartPr>
              <p14:xfrm>
                <a:off x="3176207" y="2713944"/>
                <a:ext cx="145080" cy="18000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CBE8A3F1-8AC9-429D-B717-CE481D6CBB4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167207" y="2704944"/>
                  <a:ext cx="162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98288F89-28A2-4CE2-BE81-045DA19949C1}"/>
                    </a:ext>
                  </a:extLst>
                </p14:cNvPr>
                <p14:cNvContentPartPr/>
                <p14:nvPr/>
              </p14:nvContentPartPr>
              <p14:xfrm>
                <a:off x="3388247" y="2718984"/>
                <a:ext cx="113400" cy="14292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98288F89-28A2-4CE2-BE81-045DA19949C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379247" y="2709984"/>
                  <a:ext cx="131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4916DD27-73F1-4979-AD09-B8DD2AF6CD08}"/>
                    </a:ext>
                  </a:extLst>
                </p14:cNvPr>
                <p14:cNvContentPartPr/>
                <p14:nvPr/>
              </p14:nvContentPartPr>
              <p14:xfrm>
                <a:off x="3582287" y="2683704"/>
                <a:ext cx="118800" cy="15804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4916DD27-73F1-4979-AD09-B8DD2AF6CD0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573647" y="2674704"/>
                  <a:ext cx="136440" cy="17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74" name="Entrada de lápiz 173">
                <a:extLst>
                  <a:ext uri="{FF2B5EF4-FFF2-40B4-BE49-F238E27FC236}">
                    <a16:creationId xmlns:a16="http://schemas.microsoft.com/office/drawing/2014/main" id="{DAFD81EF-EB68-48E5-84CB-F78FD9A9B10E}"/>
                  </a:ext>
                </a:extLst>
              </p14:cNvPr>
              <p14:cNvContentPartPr/>
              <p14:nvPr/>
            </p14:nvContentPartPr>
            <p14:xfrm>
              <a:off x="6175727" y="3591984"/>
              <a:ext cx="240840" cy="10080"/>
            </p14:xfrm>
          </p:contentPart>
        </mc:Choice>
        <mc:Fallback xmlns="">
          <p:pic>
            <p:nvPicPr>
              <p:cNvPr id="174" name="Entrada de lápiz 173">
                <a:extLst>
                  <a:ext uri="{FF2B5EF4-FFF2-40B4-BE49-F238E27FC236}">
                    <a16:creationId xmlns:a16="http://schemas.microsoft.com/office/drawing/2014/main" id="{DAFD81EF-EB68-48E5-84CB-F78FD9A9B10E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6167087" y="3583344"/>
                <a:ext cx="25848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Grupo 181">
            <a:extLst>
              <a:ext uri="{FF2B5EF4-FFF2-40B4-BE49-F238E27FC236}">
                <a16:creationId xmlns:a16="http://schemas.microsoft.com/office/drawing/2014/main" id="{07CA1519-0CB3-4071-B981-4775FB113A0B}"/>
              </a:ext>
            </a:extLst>
          </p:cNvPr>
          <p:cNvGrpSpPr/>
          <p:nvPr/>
        </p:nvGrpSpPr>
        <p:grpSpPr>
          <a:xfrm>
            <a:off x="3956327" y="2532144"/>
            <a:ext cx="1820520" cy="3768480"/>
            <a:chOff x="3956327" y="2532144"/>
            <a:chExt cx="1820520" cy="37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A192A707-29D6-422F-838E-17972FD6F15E}"/>
                    </a:ext>
                  </a:extLst>
                </p14:cNvPr>
                <p14:cNvContentPartPr/>
                <p14:nvPr/>
              </p14:nvContentPartPr>
              <p14:xfrm>
                <a:off x="4351247" y="2532144"/>
                <a:ext cx="177120" cy="22068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A192A707-29D6-422F-838E-17972FD6F15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342607" y="2523144"/>
                  <a:ext cx="1947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2FD4BD20-3A66-40A0-83EB-E15EEC4073CF}"/>
                    </a:ext>
                  </a:extLst>
                </p14:cNvPr>
                <p14:cNvContentPartPr/>
                <p14:nvPr/>
              </p14:nvContentPartPr>
              <p14:xfrm>
                <a:off x="4560407" y="2674344"/>
                <a:ext cx="119880" cy="13068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2FD4BD20-3A66-40A0-83EB-E15EEC4073C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551407" y="2665704"/>
                  <a:ext cx="137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91D36D30-5399-4A42-9318-B4A7615F2CE5}"/>
                    </a:ext>
                  </a:extLst>
                </p14:cNvPr>
                <p14:cNvContentPartPr/>
                <p14:nvPr/>
              </p14:nvContentPartPr>
              <p14:xfrm>
                <a:off x="5506487" y="4597824"/>
                <a:ext cx="20880" cy="12636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91D36D30-5399-4A42-9318-B4A7615F2CE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497487" y="4588824"/>
                  <a:ext cx="38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8A42E42C-7A32-4377-92E1-C41391530BFA}"/>
                    </a:ext>
                  </a:extLst>
                </p14:cNvPr>
                <p14:cNvContentPartPr/>
                <p14:nvPr/>
              </p14:nvContentPartPr>
              <p14:xfrm>
                <a:off x="5300927" y="5015064"/>
                <a:ext cx="138600" cy="17568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8A42E42C-7A32-4377-92E1-C41391530BF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292287" y="5006424"/>
                  <a:ext cx="1562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AD7A70BC-051C-45E7-B912-E336EA32FC43}"/>
                    </a:ext>
                  </a:extLst>
                </p14:cNvPr>
                <p14:cNvContentPartPr/>
                <p14:nvPr/>
              </p14:nvContentPartPr>
              <p14:xfrm>
                <a:off x="5444927" y="5022624"/>
                <a:ext cx="165960" cy="16200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AD7A70BC-051C-45E7-B912-E336EA32FC4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435927" y="5013624"/>
                  <a:ext cx="1836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84D9FE8F-1D6A-4DD1-840B-B9EE441A9004}"/>
                    </a:ext>
                  </a:extLst>
                </p14:cNvPr>
                <p14:cNvContentPartPr/>
                <p14:nvPr/>
              </p14:nvContentPartPr>
              <p14:xfrm>
                <a:off x="3956327" y="3621864"/>
                <a:ext cx="163800" cy="648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84D9FE8F-1D6A-4DD1-840B-B9EE441A900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947687" y="3613224"/>
                  <a:ext cx="1814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F6D02AE7-A7AC-4E6B-AE61-9CFF3E3438BB}"/>
                    </a:ext>
                  </a:extLst>
                </p14:cNvPr>
                <p14:cNvContentPartPr/>
                <p14:nvPr/>
              </p14:nvContentPartPr>
              <p14:xfrm>
                <a:off x="3982607" y="2533224"/>
                <a:ext cx="255960" cy="22320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F6D02AE7-A7AC-4E6B-AE61-9CFF3E3438B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973967" y="2524224"/>
                  <a:ext cx="2736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D4B4A56E-CAFB-4FBE-83D7-15761CB4C5E8}"/>
                    </a:ext>
                  </a:extLst>
                </p14:cNvPr>
                <p14:cNvContentPartPr/>
                <p14:nvPr/>
              </p14:nvContentPartPr>
              <p14:xfrm>
                <a:off x="4008167" y="2536104"/>
                <a:ext cx="82080" cy="376452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D4B4A56E-CAFB-4FBE-83D7-15761CB4C5E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999167" y="2527104"/>
                  <a:ext cx="99720" cy="37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8B64A926-0AFC-4B9A-BCC0-12FD8864B588}"/>
                    </a:ext>
                  </a:extLst>
                </p14:cNvPr>
                <p14:cNvContentPartPr/>
                <p14:nvPr/>
              </p14:nvContentPartPr>
              <p14:xfrm>
                <a:off x="4291487" y="3607104"/>
                <a:ext cx="178200" cy="288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8B64A926-0AFC-4B9A-BCC0-12FD8864B58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282487" y="3598104"/>
                  <a:ext cx="1958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C877B3C1-44F6-4B85-BEFF-32B33B1846F6}"/>
                    </a:ext>
                  </a:extLst>
                </p14:cNvPr>
                <p14:cNvContentPartPr/>
                <p14:nvPr/>
              </p14:nvContentPartPr>
              <p14:xfrm>
                <a:off x="4811687" y="3599544"/>
                <a:ext cx="138240" cy="396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C877B3C1-44F6-4B85-BEFF-32B33B1846F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803047" y="3590544"/>
                  <a:ext cx="155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BBE8A33F-26A2-4470-930D-8DA5BAC73001}"/>
                    </a:ext>
                  </a:extLst>
                </p14:cNvPr>
                <p14:cNvContentPartPr/>
                <p14:nvPr/>
              </p14:nvContentPartPr>
              <p14:xfrm>
                <a:off x="5407127" y="3595224"/>
                <a:ext cx="179280" cy="396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BBE8A33F-26A2-4470-930D-8DA5BAC7300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398487" y="3586224"/>
                  <a:ext cx="1969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0B095DDB-874E-452D-8A96-C3ED0943F1F8}"/>
                    </a:ext>
                  </a:extLst>
                </p14:cNvPr>
                <p14:cNvContentPartPr/>
                <p14:nvPr/>
              </p14:nvContentPartPr>
              <p14:xfrm>
                <a:off x="5539607" y="3382824"/>
                <a:ext cx="13320" cy="24048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0B095DDB-874E-452D-8A96-C3ED0943F1F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530607" y="3373824"/>
                  <a:ext cx="309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CFF1549C-34F8-4A4E-AB23-2AE9E4E74330}"/>
                    </a:ext>
                  </a:extLst>
                </p14:cNvPr>
                <p14:cNvContentPartPr/>
                <p14:nvPr/>
              </p14:nvContentPartPr>
              <p14:xfrm>
                <a:off x="5532767" y="3966384"/>
                <a:ext cx="2520" cy="26460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CFF1549C-34F8-4A4E-AB23-2AE9E4E7433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524127" y="3957744"/>
                  <a:ext cx="201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EFE57571-B20D-42A2-AD67-FC33D6E2F794}"/>
                    </a:ext>
                  </a:extLst>
                </p14:cNvPr>
                <p14:cNvContentPartPr/>
                <p14:nvPr/>
              </p14:nvContentPartPr>
              <p14:xfrm>
                <a:off x="5531687" y="4398384"/>
                <a:ext cx="2520" cy="15300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EFE57571-B20D-42A2-AD67-FC33D6E2F79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523047" y="4389744"/>
                  <a:ext cx="201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3402BFEC-7E20-488C-A878-7B1AB68AEFDA}"/>
                    </a:ext>
                  </a:extLst>
                </p14:cNvPr>
                <p14:cNvContentPartPr/>
                <p14:nvPr/>
              </p14:nvContentPartPr>
              <p14:xfrm>
                <a:off x="4102127" y="2751024"/>
                <a:ext cx="330480" cy="1764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3402BFEC-7E20-488C-A878-7B1AB68AEFD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093487" y="2742384"/>
                  <a:ext cx="348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28E0EFA6-C976-4EBD-888E-BDD961FA7F32}"/>
                    </a:ext>
                  </a:extLst>
                </p14:cNvPr>
                <p14:cNvContentPartPr/>
                <p14:nvPr/>
              </p14:nvContentPartPr>
              <p14:xfrm>
                <a:off x="5136047" y="2735544"/>
                <a:ext cx="640800" cy="288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28E0EFA6-C976-4EBD-888E-BDD961FA7F3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127047" y="2726904"/>
                  <a:ext cx="65844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upo 185">
            <a:extLst>
              <a:ext uri="{FF2B5EF4-FFF2-40B4-BE49-F238E27FC236}">
                <a16:creationId xmlns:a16="http://schemas.microsoft.com/office/drawing/2014/main" id="{B1232552-DBFD-4987-B978-008F0BE6186B}"/>
              </a:ext>
            </a:extLst>
          </p:cNvPr>
          <p:cNvGrpSpPr/>
          <p:nvPr/>
        </p:nvGrpSpPr>
        <p:grpSpPr>
          <a:xfrm>
            <a:off x="6486407" y="2457264"/>
            <a:ext cx="766080" cy="484560"/>
            <a:chOff x="6486407" y="2457264"/>
            <a:chExt cx="766080" cy="48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11F2ECEC-0CF7-45D6-9F19-6B834BDCC48E}"/>
                    </a:ext>
                  </a:extLst>
                </p14:cNvPr>
                <p14:cNvContentPartPr/>
                <p14:nvPr/>
              </p14:nvContentPartPr>
              <p14:xfrm>
                <a:off x="6486407" y="2754624"/>
                <a:ext cx="766080" cy="1800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11F2ECEC-0CF7-45D6-9F19-6B834BDCC48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477767" y="2745984"/>
                  <a:ext cx="7837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787EEBDA-037D-4BAA-BEC8-6C3D585D2F33}"/>
                    </a:ext>
                  </a:extLst>
                </p14:cNvPr>
                <p14:cNvContentPartPr/>
                <p14:nvPr/>
              </p14:nvContentPartPr>
              <p14:xfrm>
                <a:off x="6718607" y="2457264"/>
                <a:ext cx="23400" cy="48456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787EEBDA-037D-4BAA-BEC8-6C3D585D2F3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709607" y="2448624"/>
                  <a:ext cx="41040" cy="50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84" name="Entrada de lápiz 183">
                <a:extLst>
                  <a:ext uri="{FF2B5EF4-FFF2-40B4-BE49-F238E27FC236}">
                    <a16:creationId xmlns:a16="http://schemas.microsoft.com/office/drawing/2014/main" id="{1D816591-3ACA-4F96-8D66-E6DBDC298006}"/>
                  </a:ext>
                </a:extLst>
              </p14:cNvPr>
              <p14:cNvContentPartPr/>
              <p14:nvPr/>
            </p14:nvContentPartPr>
            <p14:xfrm>
              <a:off x="6781607" y="3413784"/>
              <a:ext cx="19800" cy="361800"/>
            </p14:xfrm>
          </p:contentPart>
        </mc:Choice>
        <mc:Fallback xmlns="">
          <p:pic>
            <p:nvPicPr>
              <p:cNvPr id="184" name="Entrada de lápiz 183">
                <a:extLst>
                  <a:ext uri="{FF2B5EF4-FFF2-40B4-BE49-F238E27FC236}">
                    <a16:creationId xmlns:a16="http://schemas.microsoft.com/office/drawing/2014/main" id="{1D816591-3ACA-4F96-8D66-E6DBDC298006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6772967" y="3405144"/>
                <a:ext cx="3744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85" name="Entrada de lápiz 184">
                <a:extLst>
                  <a:ext uri="{FF2B5EF4-FFF2-40B4-BE49-F238E27FC236}">
                    <a16:creationId xmlns:a16="http://schemas.microsoft.com/office/drawing/2014/main" id="{27E8BB2D-E5F4-42A6-A733-198B5D87E873}"/>
                  </a:ext>
                </a:extLst>
              </p14:cNvPr>
              <p14:cNvContentPartPr/>
              <p14:nvPr/>
            </p14:nvContentPartPr>
            <p14:xfrm>
              <a:off x="6823367" y="4317744"/>
              <a:ext cx="7560" cy="185760"/>
            </p14:xfrm>
          </p:contentPart>
        </mc:Choice>
        <mc:Fallback xmlns="">
          <p:pic>
            <p:nvPicPr>
              <p:cNvPr id="185" name="Entrada de lápiz 184">
                <a:extLst>
                  <a:ext uri="{FF2B5EF4-FFF2-40B4-BE49-F238E27FC236}">
                    <a16:creationId xmlns:a16="http://schemas.microsoft.com/office/drawing/2014/main" id="{27E8BB2D-E5F4-42A6-A733-198B5D87E873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6814367" y="4309104"/>
                <a:ext cx="252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87" name="Entrada de lápiz 186">
                <a:extLst>
                  <a:ext uri="{FF2B5EF4-FFF2-40B4-BE49-F238E27FC236}">
                    <a16:creationId xmlns:a16="http://schemas.microsoft.com/office/drawing/2014/main" id="{FC8C0003-21E8-4360-A1A0-3200C0275139}"/>
                  </a:ext>
                </a:extLst>
              </p14:cNvPr>
              <p14:cNvContentPartPr/>
              <p14:nvPr/>
            </p14:nvContentPartPr>
            <p14:xfrm>
              <a:off x="1624967" y="3603864"/>
              <a:ext cx="3926880" cy="60480"/>
            </p14:xfrm>
          </p:contentPart>
        </mc:Choice>
        <mc:Fallback xmlns="">
          <p:pic>
            <p:nvPicPr>
              <p:cNvPr id="187" name="Entrada de lápiz 186">
                <a:extLst>
                  <a:ext uri="{FF2B5EF4-FFF2-40B4-BE49-F238E27FC236}">
                    <a16:creationId xmlns:a16="http://schemas.microsoft.com/office/drawing/2014/main" id="{FC8C0003-21E8-4360-A1A0-3200C0275139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616327" y="3595224"/>
                <a:ext cx="3944520" cy="7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upo 206">
            <a:extLst>
              <a:ext uri="{FF2B5EF4-FFF2-40B4-BE49-F238E27FC236}">
                <a16:creationId xmlns:a16="http://schemas.microsoft.com/office/drawing/2014/main" id="{A6F725F1-0966-4818-8425-A496D3D5635A}"/>
              </a:ext>
            </a:extLst>
          </p:cNvPr>
          <p:cNvGrpSpPr/>
          <p:nvPr/>
        </p:nvGrpSpPr>
        <p:grpSpPr>
          <a:xfrm>
            <a:off x="10454327" y="65424"/>
            <a:ext cx="813960" cy="245160"/>
            <a:chOff x="10454327" y="65424"/>
            <a:chExt cx="81396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AA5CAEBA-627D-4123-ADA6-4C3A476B7261}"/>
                    </a:ext>
                  </a:extLst>
                </p14:cNvPr>
                <p14:cNvContentPartPr/>
                <p14:nvPr/>
              </p14:nvContentPartPr>
              <p14:xfrm>
                <a:off x="10454327" y="78024"/>
                <a:ext cx="116280" cy="19764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AA5CAEBA-627D-4123-ADA6-4C3A476B726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445327" y="69384"/>
                  <a:ext cx="1339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A0067EE4-1BA0-49B5-A85F-BD1FF116B806}"/>
                    </a:ext>
                  </a:extLst>
                </p14:cNvPr>
                <p14:cNvContentPartPr/>
                <p14:nvPr/>
              </p14:nvContentPartPr>
              <p14:xfrm>
                <a:off x="10655207" y="123024"/>
                <a:ext cx="25200" cy="13464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A0067EE4-1BA0-49B5-A85F-BD1FF116B80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646567" y="114384"/>
                  <a:ext cx="42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9A0E9A80-1715-412D-B4EE-85E083B5E21F}"/>
                    </a:ext>
                  </a:extLst>
                </p14:cNvPr>
                <p14:cNvContentPartPr/>
                <p14:nvPr/>
              </p14:nvContentPartPr>
              <p14:xfrm>
                <a:off x="10739447" y="144984"/>
                <a:ext cx="37800" cy="8316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9A0E9A80-1715-412D-B4EE-85E083B5E21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730807" y="136344"/>
                  <a:ext cx="55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CBAB20CC-4DBB-4902-8264-1B9644C8A22A}"/>
                    </a:ext>
                  </a:extLst>
                </p14:cNvPr>
                <p14:cNvContentPartPr/>
                <p14:nvPr/>
              </p14:nvContentPartPr>
              <p14:xfrm>
                <a:off x="10876967" y="117264"/>
                <a:ext cx="19080" cy="13248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CBAB20CC-4DBB-4902-8264-1B9644C8A22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867967" y="108624"/>
                  <a:ext cx="36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C970C958-9F44-46F9-B393-D6B6BA9EBF5B}"/>
                    </a:ext>
                  </a:extLst>
                </p14:cNvPr>
                <p14:cNvContentPartPr/>
                <p14:nvPr/>
              </p14:nvContentPartPr>
              <p14:xfrm>
                <a:off x="10547927" y="108624"/>
                <a:ext cx="402480" cy="2412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C970C958-9F44-46F9-B393-D6B6BA9EBF5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538927" y="99984"/>
                  <a:ext cx="420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B9AAF792-B30C-484C-B3B5-1DF9B1C7913F}"/>
                    </a:ext>
                  </a:extLst>
                </p14:cNvPr>
                <p14:cNvContentPartPr/>
                <p14:nvPr/>
              </p14:nvContentPartPr>
              <p14:xfrm>
                <a:off x="10543247" y="267744"/>
                <a:ext cx="412560" cy="4284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B9AAF792-B30C-484C-B3B5-1DF9B1C7913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534247" y="259104"/>
                  <a:ext cx="4302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5156EBEB-9BB6-4FA2-B7CC-7EE76E5D54AA}"/>
                    </a:ext>
                  </a:extLst>
                </p14:cNvPr>
                <p14:cNvContentPartPr/>
                <p14:nvPr/>
              </p14:nvContentPartPr>
              <p14:xfrm>
                <a:off x="11064887" y="65424"/>
                <a:ext cx="203400" cy="23436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5156EBEB-9BB6-4FA2-B7CC-7EE76E5D54A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055887" y="56784"/>
                  <a:ext cx="22104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upo 212">
            <a:extLst>
              <a:ext uri="{FF2B5EF4-FFF2-40B4-BE49-F238E27FC236}">
                <a16:creationId xmlns:a16="http://schemas.microsoft.com/office/drawing/2014/main" id="{EDE55C99-D8BD-4EBC-9806-985A858E3751}"/>
              </a:ext>
            </a:extLst>
          </p:cNvPr>
          <p:cNvGrpSpPr/>
          <p:nvPr/>
        </p:nvGrpSpPr>
        <p:grpSpPr>
          <a:xfrm>
            <a:off x="1703087" y="2685504"/>
            <a:ext cx="7614720" cy="961560"/>
            <a:chOff x="1703087" y="2685504"/>
            <a:chExt cx="7614720" cy="96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5B0FE102-2BC7-4612-9227-FD6016586AAA}"/>
                    </a:ext>
                  </a:extLst>
                </p14:cNvPr>
                <p14:cNvContentPartPr/>
                <p14:nvPr/>
              </p14:nvContentPartPr>
              <p14:xfrm>
                <a:off x="1703087" y="3605304"/>
                <a:ext cx="3796200" cy="4176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5B0FE102-2BC7-4612-9227-FD6016586AA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694447" y="3596664"/>
                  <a:ext cx="38138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521FC651-9379-45E5-A701-295A438A1C86}"/>
                    </a:ext>
                  </a:extLst>
                </p14:cNvPr>
                <p14:cNvContentPartPr/>
                <p14:nvPr/>
              </p14:nvContentPartPr>
              <p14:xfrm>
                <a:off x="1704887" y="3598464"/>
                <a:ext cx="3780360" cy="3096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521FC651-9379-45E5-A701-295A438A1C8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696247" y="3589824"/>
                  <a:ext cx="37980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9E25886F-D1A9-4087-B963-93C286E3CA8F}"/>
                    </a:ext>
                  </a:extLst>
                </p14:cNvPr>
                <p14:cNvContentPartPr/>
                <p14:nvPr/>
              </p14:nvContentPartPr>
              <p14:xfrm>
                <a:off x="2501567" y="3300744"/>
                <a:ext cx="90000" cy="18936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9E25886F-D1A9-4087-B963-93C286E3CA8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492567" y="3291744"/>
                  <a:ext cx="1076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2E270176-DE16-45B0-8B19-64E3E3F97554}"/>
                    </a:ext>
                  </a:extLst>
                </p14:cNvPr>
                <p14:cNvContentPartPr/>
                <p14:nvPr/>
              </p14:nvContentPartPr>
              <p14:xfrm>
                <a:off x="2647007" y="3369144"/>
                <a:ext cx="29520" cy="10332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2E270176-DE16-45B0-8B19-64E3E3F9755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638007" y="3360144"/>
                  <a:ext cx="47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6BB13B4B-7E6C-4519-8FB6-580A865B03C0}"/>
                    </a:ext>
                  </a:extLst>
                </p14:cNvPr>
                <p14:cNvContentPartPr/>
                <p14:nvPr/>
              </p14:nvContentPartPr>
              <p14:xfrm>
                <a:off x="2735207" y="3361944"/>
                <a:ext cx="37080" cy="11844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6BB13B4B-7E6C-4519-8FB6-580A865B03C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726567" y="3352944"/>
                  <a:ext cx="547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55293112-0846-475C-8225-C46176D3318B}"/>
                    </a:ext>
                  </a:extLst>
                </p14:cNvPr>
                <p14:cNvContentPartPr/>
                <p14:nvPr/>
              </p14:nvContentPartPr>
              <p14:xfrm>
                <a:off x="2840327" y="3372744"/>
                <a:ext cx="19440" cy="13392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55293112-0846-475C-8225-C46176D3318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831327" y="3363744"/>
                  <a:ext cx="37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4135F8D9-3D8E-49EB-97A8-7F08D1C7F5D7}"/>
                    </a:ext>
                  </a:extLst>
                </p14:cNvPr>
                <p14:cNvContentPartPr/>
                <p14:nvPr/>
              </p14:nvContentPartPr>
              <p14:xfrm>
                <a:off x="2536487" y="3352944"/>
                <a:ext cx="384480" cy="2088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4135F8D9-3D8E-49EB-97A8-7F08D1C7F5D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527487" y="3344304"/>
                  <a:ext cx="402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588E1F5E-BCEE-447F-A1DD-904CDFE65906}"/>
                    </a:ext>
                  </a:extLst>
                </p14:cNvPr>
                <p14:cNvContentPartPr/>
                <p14:nvPr/>
              </p14:nvContentPartPr>
              <p14:xfrm>
                <a:off x="2609567" y="3507384"/>
                <a:ext cx="269640" cy="1188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588E1F5E-BCEE-447F-A1DD-904CDFE6590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600927" y="3498384"/>
                  <a:ext cx="287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4DEE3F6B-4AB5-45EA-AD8F-6FB6695D51D6}"/>
                    </a:ext>
                  </a:extLst>
                </p14:cNvPr>
                <p14:cNvContentPartPr/>
                <p14:nvPr/>
              </p14:nvContentPartPr>
              <p14:xfrm>
                <a:off x="3012767" y="3290664"/>
                <a:ext cx="80640" cy="27936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4DEE3F6B-4AB5-45EA-AD8F-6FB6695D51D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004127" y="3282024"/>
                  <a:ext cx="982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0CF9A21D-B0AC-4A77-89E1-891F258D92D3}"/>
                    </a:ext>
                  </a:extLst>
                </p14:cNvPr>
                <p14:cNvContentPartPr/>
                <p14:nvPr/>
              </p14:nvContentPartPr>
              <p14:xfrm>
                <a:off x="5489927" y="3539424"/>
                <a:ext cx="94680" cy="9216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0CF9A21D-B0AC-4A77-89E1-891F258D92D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480927" y="3530784"/>
                  <a:ext cx="1123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A3AB45FC-56DD-43F6-8934-B6EFD289CB48}"/>
                    </a:ext>
                  </a:extLst>
                </p14:cNvPr>
                <p14:cNvContentPartPr/>
                <p14:nvPr/>
              </p14:nvContentPartPr>
              <p14:xfrm>
                <a:off x="6682967" y="2691264"/>
                <a:ext cx="91440" cy="8388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A3AB45FC-56DD-43F6-8934-B6EFD289CB4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674327" y="2682624"/>
                  <a:ext cx="1090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496D7C7D-A876-42A8-BC6A-72B0DDD34536}"/>
                    </a:ext>
                  </a:extLst>
                </p14:cNvPr>
                <p14:cNvContentPartPr/>
                <p14:nvPr/>
              </p14:nvContentPartPr>
              <p14:xfrm>
                <a:off x="5581007" y="2713224"/>
                <a:ext cx="1134000" cy="80856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496D7C7D-A876-42A8-BC6A-72B0DDD3453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572367" y="2704584"/>
                  <a:ext cx="1151640" cy="82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FBE34892-5E0D-4CF1-81DB-E2975E0573DD}"/>
                    </a:ext>
                  </a:extLst>
                </p14:cNvPr>
                <p14:cNvContentPartPr/>
                <p14:nvPr/>
              </p14:nvContentPartPr>
              <p14:xfrm>
                <a:off x="6713927" y="2685504"/>
                <a:ext cx="2603880" cy="6912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FBE34892-5E0D-4CF1-81DB-E2975E0573D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704927" y="2676504"/>
                  <a:ext cx="262152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upo 216">
            <a:extLst>
              <a:ext uri="{FF2B5EF4-FFF2-40B4-BE49-F238E27FC236}">
                <a16:creationId xmlns:a16="http://schemas.microsoft.com/office/drawing/2014/main" id="{EB067C48-A8F8-4908-AD23-8D5E2DAF98A3}"/>
              </a:ext>
            </a:extLst>
          </p:cNvPr>
          <p:cNvGrpSpPr/>
          <p:nvPr/>
        </p:nvGrpSpPr>
        <p:grpSpPr>
          <a:xfrm>
            <a:off x="5730047" y="2853264"/>
            <a:ext cx="356400" cy="206280"/>
            <a:chOff x="5730047" y="2853264"/>
            <a:chExt cx="35640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DF8C8D5D-B4C7-4090-B00E-2F3A77A94D4E}"/>
                    </a:ext>
                  </a:extLst>
                </p14:cNvPr>
                <p14:cNvContentPartPr/>
                <p14:nvPr/>
              </p14:nvContentPartPr>
              <p14:xfrm>
                <a:off x="5730047" y="2892504"/>
                <a:ext cx="59760" cy="16704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DF8C8D5D-B4C7-4090-B00E-2F3A77A94D4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721407" y="2883864"/>
                  <a:ext cx="77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EA77ECDC-906D-4907-A866-3F5A02C29644}"/>
                    </a:ext>
                  </a:extLst>
                </p14:cNvPr>
                <p14:cNvContentPartPr/>
                <p14:nvPr/>
              </p14:nvContentPartPr>
              <p14:xfrm>
                <a:off x="5821127" y="2887104"/>
                <a:ext cx="122760" cy="15192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EA77ECDC-906D-4907-A866-3F5A02C2964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812127" y="2878104"/>
                  <a:ext cx="140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F6C7DDA1-8118-4BCD-BEA2-73FD9A91E15B}"/>
                    </a:ext>
                  </a:extLst>
                </p14:cNvPr>
                <p14:cNvContentPartPr/>
                <p14:nvPr/>
              </p14:nvContentPartPr>
              <p14:xfrm>
                <a:off x="5997167" y="2853264"/>
                <a:ext cx="89280" cy="18720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F6C7DDA1-8118-4BCD-BEA2-73FD9A91E15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988167" y="2844624"/>
                  <a:ext cx="1069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upo 233">
            <a:extLst>
              <a:ext uri="{FF2B5EF4-FFF2-40B4-BE49-F238E27FC236}">
                <a16:creationId xmlns:a16="http://schemas.microsoft.com/office/drawing/2014/main" id="{5340A06A-87FA-493D-BB35-0164972E8867}"/>
              </a:ext>
            </a:extLst>
          </p:cNvPr>
          <p:cNvGrpSpPr/>
          <p:nvPr/>
        </p:nvGrpSpPr>
        <p:grpSpPr>
          <a:xfrm>
            <a:off x="10517327" y="706224"/>
            <a:ext cx="721440" cy="297000"/>
            <a:chOff x="10517327" y="706224"/>
            <a:chExt cx="72144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82EA61F6-6FBB-48B8-A8EE-1CD25EC31BFB}"/>
                    </a:ext>
                  </a:extLst>
                </p14:cNvPr>
                <p14:cNvContentPartPr/>
                <p14:nvPr/>
              </p14:nvContentPartPr>
              <p14:xfrm>
                <a:off x="10517327" y="738624"/>
                <a:ext cx="137160" cy="20304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82EA61F6-6FBB-48B8-A8EE-1CD25EC31BF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508687" y="729624"/>
                  <a:ext cx="1548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283251E3-7905-4C61-BBD4-7B617D728DAD}"/>
                    </a:ext>
                  </a:extLst>
                </p14:cNvPr>
                <p14:cNvContentPartPr/>
                <p14:nvPr/>
              </p14:nvContentPartPr>
              <p14:xfrm>
                <a:off x="10745207" y="726384"/>
                <a:ext cx="215280" cy="20916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283251E3-7905-4C61-BBD4-7B617D728DA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736207" y="717384"/>
                  <a:ext cx="2329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C984AA19-101F-41BD-B391-8196645EE48A}"/>
                    </a:ext>
                  </a:extLst>
                </p14:cNvPr>
                <p14:cNvContentPartPr/>
                <p14:nvPr/>
              </p14:nvContentPartPr>
              <p14:xfrm>
                <a:off x="11055887" y="706224"/>
                <a:ext cx="182880" cy="29700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C984AA19-101F-41BD-B391-8196645EE48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047247" y="697584"/>
                  <a:ext cx="200520" cy="31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upo 232">
            <a:extLst>
              <a:ext uri="{FF2B5EF4-FFF2-40B4-BE49-F238E27FC236}">
                <a16:creationId xmlns:a16="http://schemas.microsoft.com/office/drawing/2014/main" id="{80E11C05-F225-4CA9-A268-25F06C40A9B9}"/>
              </a:ext>
            </a:extLst>
          </p:cNvPr>
          <p:cNvGrpSpPr/>
          <p:nvPr/>
        </p:nvGrpSpPr>
        <p:grpSpPr>
          <a:xfrm>
            <a:off x="10866527" y="1855344"/>
            <a:ext cx="774000" cy="308880"/>
            <a:chOff x="10866527" y="1855344"/>
            <a:chExt cx="77400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B8868535-2F6F-489F-85A8-9A21CE325B75}"/>
                    </a:ext>
                  </a:extLst>
                </p14:cNvPr>
                <p14:cNvContentPartPr/>
                <p14:nvPr/>
              </p14:nvContentPartPr>
              <p14:xfrm>
                <a:off x="10866527" y="1874064"/>
                <a:ext cx="91800" cy="24408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B8868535-2F6F-489F-85A8-9A21CE325B7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857527" y="1865424"/>
                  <a:ext cx="1094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83FBC31B-887B-4198-885A-C6AA18A76802}"/>
                    </a:ext>
                  </a:extLst>
                </p14:cNvPr>
                <p14:cNvContentPartPr/>
                <p14:nvPr/>
              </p14:nvContentPartPr>
              <p14:xfrm>
                <a:off x="11087927" y="1914384"/>
                <a:ext cx="70560" cy="13968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83FBC31B-887B-4198-885A-C6AA18A7680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79287" y="1905384"/>
                  <a:ext cx="88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FC8BAA59-1750-4456-A56C-E13803042DAB}"/>
                    </a:ext>
                  </a:extLst>
                </p14:cNvPr>
                <p14:cNvContentPartPr/>
                <p14:nvPr/>
              </p14:nvContentPartPr>
              <p14:xfrm>
                <a:off x="11209967" y="1898184"/>
                <a:ext cx="53640" cy="17820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FC8BAA59-1750-4456-A56C-E13803042DA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201327" y="1889184"/>
                  <a:ext cx="71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CEC80B93-61A2-49CE-9C20-920ED9B7FF03}"/>
                    </a:ext>
                  </a:extLst>
                </p14:cNvPr>
                <p14:cNvContentPartPr/>
                <p14:nvPr/>
              </p14:nvContentPartPr>
              <p14:xfrm>
                <a:off x="10932407" y="1921944"/>
                <a:ext cx="396720" cy="2376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CEC80B93-61A2-49CE-9C20-920ED9B7FF0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923407" y="1912944"/>
                  <a:ext cx="4143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B6DBAAEC-D127-4F79-B500-15C5DB2802BC}"/>
                    </a:ext>
                  </a:extLst>
                </p14:cNvPr>
                <p14:cNvContentPartPr/>
                <p14:nvPr/>
              </p14:nvContentPartPr>
              <p14:xfrm>
                <a:off x="10984247" y="1855344"/>
                <a:ext cx="656280" cy="30888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B6DBAAEC-D127-4F79-B500-15C5DB2802B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975247" y="1846344"/>
                  <a:ext cx="673920" cy="32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upo 231">
            <a:extLst>
              <a:ext uri="{FF2B5EF4-FFF2-40B4-BE49-F238E27FC236}">
                <a16:creationId xmlns:a16="http://schemas.microsoft.com/office/drawing/2014/main" id="{A110DFD7-C8E3-4FF0-8BC0-48E6E4D94995}"/>
              </a:ext>
            </a:extLst>
          </p:cNvPr>
          <p:cNvGrpSpPr/>
          <p:nvPr/>
        </p:nvGrpSpPr>
        <p:grpSpPr>
          <a:xfrm>
            <a:off x="7848287" y="2412984"/>
            <a:ext cx="651960" cy="233280"/>
            <a:chOff x="7848287" y="2412984"/>
            <a:chExt cx="65196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7920DFEC-934D-48B0-9E9F-E153C2C2F1C3}"/>
                    </a:ext>
                  </a:extLst>
                </p14:cNvPr>
                <p14:cNvContentPartPr/>
                <p14:nvPr/>
              </p14:nvContentPartPr>
              <p14:xfrm>
                <a:off x="7848287" y="2461584"/>
                <a:ext cx="103320" cy="18072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7920DFEC-934D-48B0-9E9F-E153C2C2F1C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839287" y="2452944"/>
                  <a:ext cx="1209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423A2F28-3401-4701-918E-2B93F4505406}"/>
                    </a:ext>
                  </a:extLst>
                </p14:cNvPr>
                <p14:cNvContentPartPr/>
                <p14:nvPr/>
              </p14:nvContentPartPr>
              <p14:xfrm>
                <a:off x="8087687" y="2466984"/>
                <a:ext cx="68760" cy="10260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423A2F28-3401-4701-918E-2B93F450540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079047" y="2458344"/>
                  <a:ext cx="864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14B3C390-A3AB-4927-A939-02B526D793B8}"/>
                    </a:ext>
                  </a:extLst>
                </p14:cNvPr>
                <p14:cNvContentPartPr/>
                <p14:nvPr/>
              </p14:nvContentPartPr>
              <p14:xfrm>
                <a:off x="8210807" y="2460504"/>
                <a:ext cx="43920" cy="12996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14B3C390-A3AB-4927-A939-02B526D793B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201807" y="2451504"/>
                  <a:ext cx="615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815F9BCE-2E94-4FC2-A51C-A961F18B1B47}"/>
                    </a:ext>
                  </a:extLst>
                </p14:cNvPr>
                <p14:cNvContentPartPr/>
                <p14:nvPr/>
              </p14:nvContentPartPr>
              <p14:xfrm>
                <a:off x="7963487" y="2447904"/>
                <a:ext cx="329040" cy="3996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815F9BCE-2E94-4FC2-A51C-A961F18B1B4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954847" y="2438904"/>
                  <a:ext cx="3466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B3C90619-74D5-4752-BCEB-C653C48B8349}"/>
                    </a:ext>
                  </a:extLst>
                </p14:cNvPr>
                <p14:cNvContentPartPr/>
                <p14:nvPr/>
              </p14:nvContentPartPr>
              <p14:xfrm>
                <a:off x="8000207" y="2594784"/>
                <a:ext cx="283320" cy="2772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B3C90619-74D5-4752-BCEB-C653C48B834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991207" y="2586144"/>
                  <a:ext cx="3009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BA908AED-94EF-4AFD-BC36-7960ECC3DFA0}"/>
                    </a:ext>
                  </a:extLst>
                </p14:cNvPr>
                <p14:cNvContentPartPr/>
                <p14:nvPr/>
              </p14:nvContentPartPr>
              <p14:xfrm>
                <a:off x="8394047" y="2412984"/>
                <a:ext cx="106200" cy="23328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BA908AED-94EF-4AFD-BC36-7960ECC3DFA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385047" y="2404344"/>
                  <a:ext cx="123840" cy="250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07811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15757B-3925-48FE-B004-A7ADE61AB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70" y="267414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clear</a:t>
            </a: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b="0" i="0" u="none" strike="noStrike" baseline="0" dirty="0" err="1">
                <a:solidFill>
                  <a:srgbClr val="AA04F9"/>
                </a:solidFill>
                <a:latin typeface="Courier New" panose="02070309020205020404" pitchFamily="49" charset="0"/>
              </a:rPr>
              <a:t>all</a:t>
            </a:r>
            <a:endParaRPr lang="es-ES" sz="1000" b="0" i="0" u="none" strike="noStrike" baseline="0" dirty="0">
              <a:solidFill>
                <a:srgbClr val="AA04F9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clc</a:t>
            </a:r>
            <a:endParaRPr lang="es-ES" sz="10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close</a:t>
            </a: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b="0" i="0" u="none" strike="noStrike" baseline="0" dirty="0" err="1">
                <a:solidFill>
                  <a:srgbClr val="AA04F9"/>
                </a:solidFill>
                <a:latin typeface="Courier New" panose="02070309020205020404" pitchFamily="49" charset="0"/>
              </a:rPr>
              <a:t>all</a:t>
            </a:r>
            <a:endParaRPr lang="es-ES" sz="1000" b="0" i="0" u="none" strike="noStrike" baseline="0" dirty="0">
              <a:solidFill>
                <a:srgbClr val="AA04F9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f=1;</a:t>
            </a:r>
          </a:p>
          <a:p>
            <a:pPr marL="0" indent="0">
              <a:buNone/>
            </a:pP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p=1/f;</a:t>
            </a:r>
          </a:p>
          <a:p>
            <a:pPr marL="0" indent="0">
              <a:buNone/>
            </a:pP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a=150;</a:t>
            </a:r>
          </a:p>
          <a:p>
            <a:pPr marL="0" indent="0">
              <a:buNone/>
            </a:pPr>
            <a:r>
              <a:rPr lang="fr-FR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t=</a:t>
            </a:r>
            <a:r>
              <a:rPr lang="fr-FR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linspace</a:t>
            </a:r>
            <a:r>
              <a:rPr lang="fr-FR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(0,2*p,1000);</a:t>
            </a: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da-DK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Vi=a*sin(2*pi*f*t);</a:t>
            </a: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figure(1)</a:t>
            </a:r>
          </a:p>
          <a:p>
            <a:pPr marL="0" indent="0">
              <a:buNone/>
            </a:pPr>
            <a:r>
              <a:rPr lang="es-ES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plot</a:t>
            </a: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t,Vi</a:t>
            </a: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s-ES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hold</a:t>
            </a: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b="0" i="0" u="none" strike="noStrike" baseline="0" dirty="0" err="1">
                <a:solidFill>
                  <a:srgbClr val="AA04F9"/>
                </a:solidFill>
                <a:latin typeface="Courier New" panose="02070309020205020404" pitchFamily="49" charset="0"/>
              </a:rPr>
              <a:t>on</a:t>
            </a:r>
            <a:r>
              <a:rPr lang="es-ES" sz="1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aux1=Vi&lt;50; </a:t>
            </a:r>
          </a:p>
          <a:p>
            <a:pPr marL="0" indent="0">
              <a:buNone/>
            </a:pP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aux2=Vi&gt;50</a:t>
            </a:r>
          </a:p>
          <a:p>
            <a:pPr marL="0" indent="0">
              <a:buNone/>
            </a:pP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auxx2=Vi&lt;100; </a:t>
            </a:r>
          </a:p>
          <a:p>
            <a:pPr marL="0" indent="0">
              <a:buNone/>
            </a:pP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aux3=Vi&gt;=100;</a:t>
            </a:r>
          </a:p>
          <a:p>
            <a:pPr marL="0" indent="0">
              <a:buNone/>
            </a:pP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t1=t.*</a:t>
            </a:r>
            <a:r>
              <a:rPr lang="es-ES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double</a:t>
            </a: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(aux1);</a:t>
            </a:r>
          </a:p>
          <a:p>
            <a:pPr marL="0" indent="0">
              <a:buNone/>
            </a:pPr>
            <a:r>
              <a:rPr lang="fr-FR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t2=t.*double(aux2).*double(auxx2);</a:t>
            </a:r>
          </a:p>
          <a:p>
            <a:pPr marL="0" indent="0">
              <a:buNone/>
            </a:pP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t3=t.*</a:t>
            </a:r>
            <a:r>
              <a:rPr lang="es-ES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double</a:t>
            </a: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(aux3); </a:t>
            </a:r>
          </a:p>
          <a:p>
            <a:pPr marL="0" indent="0">
              <a:buNone/>
            </a:pP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Vo=Vi.*0;</a:t>
            </a:r>
          </a:p>
          <a:p>
            <a:pPr marL="0" indent="0">
              <a:buNone/>
            </a:pP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Vo(t1&gt;0)=50;</a:t>
            </a:r>
          </a:p>
          <a:p>
            <a:pPr marL="0" indent="0">
              <a:buNone/>
            </a:pP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Vo(t2&gt;0)=Vi(t2&gt;0);   </a:t>
            </a:r>
          </a:p>
          <a:p>
            <a:pPr marL="0" indent="0">
              <a:buNone/>
            </a:pP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Vo(t3&gt;0)=100; </a:t>
            </a:r>
          </a:p>
          <a:p>
            <a:pPr marL="0" indent="0">
              <a:buNone/>
            </a:pPr>
            <a:r>
              <a:rPr lang="es-ES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plot</a:t>
            </a: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t,Vo</a:t>
            </a: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s-ES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hold</a:t>
            </a:r>
            <a:r>
              <a:rPr lang="es-E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off</a:t>
            </a:r>
          </a:p>
          <a:p>
            <a:pPr marL="0" indent="0">
              <a:buNone/>
            </a:pPr>
            <a:endParaRPr lang="es-ES" sz="1100" dirty="0"/>
          </a:p>
        </p:txBody>
      </p:sp>
      <p:pic>
        <p:nvPicPr>
          <p:cNvPr id="5" name="Imagen 4" descr="Un grupo de personas&#10;&#10;Descripción generada automáticamente">
            <a:extLst>
              <a:ext uri="{FF2B5EF4-FFF2-40B4-BE49-F238E27FC236}">
                <a16:creationId xmlns:a16="http://schemas.microsoft.com/office/drawing/2014/main" id="{B6DFC23C-A894-4343-A666-05A354A3C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22" y="1724693"/>
            <a:ext cx="8995465" cy="4520221"/>
          </a:xfrm>
          <a:prstGeom prst="rect">
            <a:avLst/>
          </a:prstGeom>
        </p:spPr>
      </p:pic>
      <p:grpSp>
        <p:nvGrpSpPr>
          <p:cNvPr id="56" name="Grupo 55">
            <a:extLst>
              <a:ext uri="{FF2B5EF4-FFF2-40B4-BE49-F238E27FC236}">
                <a16:creationId xmlns:a16="http://schemas.microsoft.com/office/drawing/2014/main" id="{3EFAE73A-74AB-4087-ABE0-D55FA23C96B2}"/>
              </a:ext>
            </a:extLst>
          </p:cNvPr>
          <p:cNvGrpSpPr/>
          <p:nvPr/>
        </p:nvGrpSpPr>
        <p:grpSpPr>
          <a:xfrm>
            <a:off x="2951911" y="461094"/>
            <a:ext cx="322920" cy="191160"/>
            <a:chOff x="3035801" y="151507"/>
            <a:chExt cx="32292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ED2DCA3A-B905-4785-ACC3-505B07E8A994}"/>
                    </a:ext>
                  </a:extLst>
                </p14:cNvPr>
                <p14:cNvContentPartPr/>
                <p14:nvPr/>
              </p14:nvContentPartPr>
              <p14:xfrm>
                <a:off x="3035801" y="151507"/>
                <a:ext cx="217800" cy="19116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ED2DCA3A-B905-4785-ACC3-505B07E8A99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27161" y="142507"/>
                  <a:ext cx="2354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8C4E7BED-7D8A-4E9B-B030-287F15987ED0}"/>
                    </a:ext>
                  </a:extLst>
                </p14:cNvPr>
                <p14:cNvContentPartPr/>
                <p14:nvPr/>
              </p14:nvContentPartPr>
              <p14:xfrm>
                <a:off x="3318761" y="251947"/>
                <a:ext cx="39960" cy="8568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8C4E7BED-7D8A-4E9B-B030-287F15987ED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10121" y="243307"/>
                  <a:ext cx="576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BB256744-857F-4F1D-BAEC-6AB10B9B324B}"/>
                    </a:ext>
                  </a:extLst>
                </p14:cNvPr>
                <p14:cNvContentPartPr/>
                <p14:nvPr/>
              </p14:nvContentPartPr>
              <p14:xfrm>
                <a:off x="3294641" y="183187"/>
                <a:ext cx="59400" cy="3132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BB256744-857F-4F1D-BAEC-6AB10B9B324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85641" y="174547"/>
                  <a:ext cx="7704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C68E98BB-56EE-4E09-9207-3534BD5F3D8A}"/>
              </a:ext>
            </a:extLst>
          </p:cNvPr>
          <p:cNvGrpSpPr/>
          <p:nvPr/>
        </p:nvGrpSpPr>
        <p:grpSpPr>
          <a:xfrm>
            <a:off x="3691711" y="409254"/>
            <a:ext cx="1095480" cy="249480"/>
            <a:chOff x="3775601" y="99667"/>
            <a:chExt cx="109548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E2642FBD-C7F9-495E-9269-846B1ABE9E4B}"/>
                    </a:ext>
                  </a:extLst>
                </p14:cNvPr>
                <p14:cNvContentPartPr/>
                <p14:nvPr/>
              </p14:nvContentPartPr>
              <p14:xfrm>
                <a:off x="3775601" y="109747"/>
                <a:ext cx="144000" cy="2084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E2642FBD-C7F9-495E-9269-846B1ABE9E4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66601" y="101107"/>
                  <a:ext cx="1616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395B21AC-939D-42F2-AB80-AB0AA9B1F08B}"/>
                    </a:ext>
                  </a:extLst>
                </p14:cNvPr>
                <p14:cNvContentPartPr/>
                <p14:nvPr/>
              </p14:nvContentPartPr>
              <p14:xfrm>
                <a:off x="4051361" y="230707"/>
                <a:ext cx="46440" cy="11844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395B21AC-939D-42F2-AB80-AB0AA9B1F08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42721" y="221707"/>
                  <a:ext cx="640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73B4EA2C-9100-4088-89B2-8B06E05CE12D}"/>
                    </a:ext>
                  </a:extLst>
                </p14:cNvPr>
                <p14:cNvContentPartPr/>
                <p14:nvPr/>
              </p14:nvContentPartPr>
              <p14:xfrm>
                <a:off x="3999521" y="167707"/>
                <a:ext cx="36720" cy="7344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73B4EA2C-9100-4088-89B2-8B06E05CE12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990881" y="159067"/>
                  <a:ext cx="54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A4BAFFDB-85CD-4BA7-8824-30E2EA34D989}"/>
                    </a:ext>
                  </a:extLst>
                </p14:cNvPr>
                <p14:cNvContentPartPr/>
                <p14:nvPr/>
              </p14:nvContentPartPr>
              <p14:xfrm>
                <a:off x="4187801" y="120547"/>
                <a:ext cx="108720" cy="1857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A4BAFFDB-85CD-4BA7-8824-30E2EA34D98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78801" y="111547"/>
                  <a:ext cx="1263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8B566911-6D4D-4479-A687-6209E26534A0}"/>
                    </a:ext>
                  </a:extLst>
                </p14:cNvPr>
                <p14:cNvContentPartPr/>
                <p14:nvPr/>
              </p14:nvContentPartPr>
              <p14:xfrm>
                <a:off x="4351241" y="141067"/>
                <a:ext cx="58680" cy="14148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8B566911-6D4D-4479-A687-6209E26534A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42601" y="132427"/>
                  <a:ext cx="763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4F2BB3C3-7A43-4849-AEB1-31D39FD0138A}"/>
                    </a:ext>
                  </a:extLst>
                </p14:cNvPr>
                <p14:cNvContentPartPr/>
                <p14:nvPr/>
              </p14:nvContentPartPr>
              <p14:xfrm>
                <a:off x="4280321" y="240427"/>
                <a:ext cx="160920" cy="1008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4F2BB3C3-7A43-4849-AEB1-31D39FD013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71681" y="231787"/>
                  <a:ext cx="178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ED28528B-4E5A-4242-B418-F216D2039C84}"/>
                    </a:ext>
                  </a:extLst>
                </p14:cNvPr>
                <p14:cNvContentPartPr/>
                <p14:nvPr/>
              </p14:nvContentPartPr>
              <p14:xfrm>
                <a:off x="4493081" y="99667"/>
                <a:ext cx="147960" cy="18540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ED28528B-4E5A-4242-B418-F216D2039C8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84441" y="91027"/>
                  <a:ext cx="1656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274354A2-77C0-4BC8-82BA-41CEF10D823F}"/>
                    </a:ext>
                  </a:extLst>
                </p14:cNvPr>
                <p14:cNvContentPartPr/>
                <p14:nvPr/>
              </p14:nvContentPartPr>
              <p14:xfrm>
                <a:off x="4718441" y="149347"/>
                <a:ext cx="152640" cy="12420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274354A2-77C0-4BC8-82BA-41CEF10D82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709441" y="140347"/>
                  <a:ext cx="17028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89DC7674-E68E-4808-848B-00249480BFC2}"/>
              </a:ext>
            </a:extLst>
          </p:cNvPr>
          <p:cNvGrpSpPr/>
          <p:nvPr/>
        </p:nvGrpSpPr>
        <p:grpSpPr>
          <a:xfrm>
            <a:off x="4996711" y="393414"/>
            <a:ext cx="578880" cy="178920"/>
            <a:chOff x="5080601" y="83827"/>
            <a:chExt cx="578880" cy="17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0F4FB18B-5FB6-4672-B2CF-4DA3F2F60C23}"/>
                    </a:ext>
                  </a:extLst>
                </p14:cNvPr>
                <p14:cNvContentPartPr/>
                <p14:nvPr/>
              </p14:nvContentPartPr>
              <p14:xfrm>
                <a:off x="5080601" y="102547"/>
                <a:ext cx="83520" cy="16020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0F4FB18B-5FB6-4672-B2CF-4DA3F2F60C2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071601" y="93907"/>
                  <a:ext cx="1011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C902E39E-8547-4F0F-8BA6-081774F93AF7}"/>
                    </a:ext>
                  </a:extLst>
                </p14:cNvPr>
                <p14:cNvContentPartPr/>
                <p14:nvPr/>
              </p14:nvContentPartPr>
              <p14:xfrm>
                <a:off x="5277881" y="83827"/>
                <a:ext cx="169560" cy="16200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C902E39E-8547-4F0F-8BA6-081774F93AF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268881" y="75187"/>
                  <a:ext cx="1872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C71BA42B-2FDC-42EE-A0D0-6D790ED9D5B6}"/>
                    </a:ext>
                  </a:extLst>
                </p14:cNvPr>
                <p14:cNvContentPartPr/>
                <p14:nvPr/>
              </p14:nvContentPartPr>
              <p14:xfrm>
                <a:off x="5482721" y="84547"/>
                <a:ext cx="176760" cy="16308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C71BA42B-2FDC-42EE-A0D0-6D790ED9D5B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474081" y="75547"/>
                  <a:ext cx="194400" cy="18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8" name="Entrada de lápiz 67">
                <a:extLst>
                  <a:ext uri="{FF2B5EF4-FFF2-40B4-BE49-F238E27FC236}">
                    <a16:creationId xmlns:a16="http://schemas.microsoft.com/office/drawing/2014/main" id="{707C448D-2347-44CE-8AF5-59AF0BF73C27}"/>
                  </a:ext>
                </a:extLst>
              </p14:cNvPr>
              <p14:cNvContentPartPr/>
              <p14:nvPr/>
            </p14:nvContentPartPr>
            <p14:xfrm>
              <a:off x="5760631" y="475494"/>
              <a:ext cx="33480" cy="32760"/>
            </p14:xfrm>
          </p:contentPart>
        </mc:Choice>
        <mc:Fallback xmlns="">
          <p:pic>
            <p:nvPicPr>
              <p:cNvPr id="68" name="Entrada de lápiz 67">
                <a:extLst>
                  <a:ext uri="{FF2B5EF4-FFF2-40B4-BE49-F238E27FC236}">
                    <a16:creationId xmlns:a16="http://schemas.microsoft.com/office/drawing/2014/main" id="{707C448D-2347-44CE-8AF5-59AF0BF73C2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751631" y="466494"/>
                <a:ext cx="51120" cy="5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upo 92">
            <a:extLst>
              <a:ext uri="{FF2B5EF4-FFF2-40B4-BE49-F238E27FC236}">
                <a16:creationId xmlns:a16="http://schemas.microsoft.com/office/drawing/2014/main" id="{940D42CF-6BF0-4BD4-ADCC-E7F0909D12D9}"/>
              </a:ext>
            </a:extLst>
          </p:cNvPr>
          <p:cNvGrpSpPr/>
          <p:nvPr/>
        </p:nvGrpSpPr>
        <p:grpSpPr>
          <a:xfrm>
            <a:off x="5880250" y="350768"/>
            <a:ext cx="2027520" cy="378720"/>
            <a:chOff x="6073481" y="23347"/>
            <a:chExt cx="202752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267BBF6E-009E-464F-8F0C-40F83D8F1579}"/>
                    </a:ext>
                  </a:extLst>
                </p14:cNvPr>
                <p14:cNvContentPartPr/>
                <p14:nvPr/>
              </p14:nvContentPartPr>
              <p14:xfrm>
                <a:off x="6073481" y="94987"/>
                <a:ext cx="306720" cy="15120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267BBF6E-009E-464F-8F0C-40F83D8F157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064841" y="85987"/>
                  <a:ext cx="324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B3D6BF69-5330-4C04-AB6A-1A60CCA68690}"/>
                    </a:ext>
                  </a:extLst>
                </p14:cNvPr>
                <p14:cNvContentPartPr/>
                <p14:nvPr/>
              </p14:nvContentPartPr>
              <p14:xfrm>
                <a:off x="6438881" y="102907"/>
                <a:ext cx="236160" cy="9432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B3D6BF69-5330-4C04-AB6A-1A60CCA6869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29881" y="94267"/>
                  <a:ext cx="253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C4CB6F38-D0E2-4556-84C8-7643C29DD8FD}"/>
                    </a:ext>
                  </a:extLst>
                </p14:cNvPr>
                <p14:cNvContentPartPr/>
                <p14:nvPr/>
              </p14:nvContentPartPr>
              <p14:xfrm>
                <a:off x="6793841" y="55027"/>
                <a:ext cx="229680" cy="19008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C4CB6F38-D0E2-4556-84C8-7643C29DD8F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784841" y="46027"/>
                  <a:ext cx="247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68FFE851-9538-42E4-BEEF-983CEDF638B7}"/>
                    </a:ext>
                  </a:extLst>
                </p14:cNvPr>
                <p14:cNvContentPartPr/>
                <p14:nvPr/>
              </p14:nvContentPartPr>
              <p14:xfrm>
                <a:off x="7008761" y="58627"/>
                <a:ext cx="193680" cy="13860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68FFE851-9538-42E4-BEEF-983CEDF638B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999761" y="49987"/>
                  <a:ext cx="211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93BDC0A7-3EE7-40CA-962A-1C959C8EAB00}"/>
                    </a:ext>
                  </a:extLst>
                </p14:cNvPr>
                <p14:cNvContentPartPr/>
                <p14:nvPr/>
              </p14:nvContentPartPr>
              <p14:xfrm>
                <a:off x="7251761" y="82747"/>
                <a:ext cx="54000" cy="9612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93BDC0A7-3EE7-40CA-962A-1C959C8EAB0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242761" y="73747"/>
                  <a:ext cx="71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3DC98DD0-DF29-47B4-9372-7A86084A910B}"/>
                    </a:ext>
                  </a:extLst>
                </p14:cNvPr>
                <p14:cNvContentPartPr/>
                <p14:nvPr/>
              </p14:nvContentPartPr>
              <p14:xfrm>
                <a:off x="7356521" y="60067"/>
                <a:ext cx="42480" cy="12888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3DC98DD0-DF29-47B4-9372-7A86084A910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347881" y="51067"/>
                  <a:ext cx="60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D0D64DF4-349A-4F01-B2E0-9226CF8B5074}"/>
                    </a:ext>
                  </a:extLst>
                </p14:cNvPr>
                <p14:cNvContentPartPr/>
                <p14:nvPr/>
              </p14:nvContentPartPr>
              <p14:xfrm>
                <a:off x="7154201" y="76987"/>
                <a:ext cx="387000" cy="2088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D0D64DF4-349A-4F01-B2E0-9226CF8B507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145561" y="68347"/>
                  <a:ext cx="404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20C9DF8D-9FCD-4EC1-BD61-0E79F5DDC597}"/>
                    </a:ext>
                  </a:extLst>
                </p14:cNvPr>
                <p14:cNvContentPartPr/>
                <p14:nvPr/>
              </p14:nvContentPartPr>
              <p14:xfrm>
                <a:off x="7498721" y="35227"/>
                <a:ext cx="209160" cy="36684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20C9DF8D-9FCD-4EC1-BD61-0E79F5DDC59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489721" y="26227"/>
                  <a:ext cx="22680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57939A4B-1931-4E22-A77F-23EECF772470}"/>
                    </a:ext>
                  </a:extLst>
                </p14:cNvPr>
                <p14:cNvContentPartPr/>
                <p14:nvPr/>
              </p14:nvContentPartPr>
              <p14:xfrm>
                <a:off x="7747481" y="23347"/>
                <a:ext cx="117000" cy="17460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57939A4B-1931-4E22-A77F-23EECF77247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738481" y="14707"/>
                  <a:ext cx="1346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1A7A2E32-1BCA-4385-B87A-736B38040712}"/>
                    </a:ext>
                  </a:extLst>
                </p14:cNvPr>
                <p14:cNvContentPartPr/>
                <p14:nvPr/>
              </p14:nvContentPartPr>
              <p14:xfrm>
                <a:off x="7721561" y="115147"/>
                <a:ext cx="82440" cy="288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1A7A2E32-1BCA-4385-B87A-736B3804071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12561" y="106507"/>
                  <a:ext cx="1000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0056F667-57E5-4701-A01C-07BC39CA9309}"/>
                    </a:ext>
                  </a:extLst>
                </p14:cNvPr>
                <p14:cNvContentPartPr/>
                <p14:nvPr/>
              </p14:nvContentPartPr>
              <p14:xfrm>
                <a:off x="7982561" y="37747"/>
                <a:ext cx="118440" cy="19764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0056F667-57E5-4701-A01C-07BC39CA930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973921" y="29107"/>
                  <a:ext cx="13608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172CB08E-41A1-4659-A989-ED14559E3734}"/>
              </a:ext>
            </a:extLst>
          </p:cNvPr>
          <p:cNvGrpSpPr/>
          <p:nvPr/>
        </p:nvGrpSpPr>
        <p:grpSpPr>
          <a:xfrm>
            <a:off x="8438311" y="397014"/>
            <a:ext cx="442440" cy="120240"/>
            <a:chOff x="8522201" y="87427"/>
            <a:chExt cx="442440" cy="12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1C199F55-F6D9-4D8A-9B12-E5894DD8CE36}"/>
                    </a:ext>
                  </a:extLst>
                </p14:cNvPr>
                <p14:cNvContentPartPr/>
                <p14:nvPr/>
              </p14:nvContentPartPr>
              <p14:xfrm>
                <a:off x="8522201" y="122347"/>
                <a:ext cx="226800" cy="8100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1C199F55-F6D9-4D8A-9B12-E5894DD8CE3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513201" y="113347"/>
                  <a:ext cx="2444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813CEB28-A87F-4C4D-8A30-393F5240A7ED}"/>
                    </a:ext>
                  </a:extLst>
                </p14:cNvPr>
                <p14:cNvContentPartPr/>
                <p14:nvPr/>
              </p14:nvContentPartPr>
              <p14:xfrm>
                <a:off x="8702921" y="87427"/>
                <a:ext cx="103680" cy="12024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813CEB28-A87F-4C4D-8A30-393F5240A7E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693921" y="78427"/>
                  <a:ext cx="121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38FDD7B1-2272-411C-9549-A5F7158F9853}"/>
                    </a:ext>
                  </a:extLst>
                </p14:cNvPr>
                <p14:cNvContentPartPr/>
                <p14:nvPr/>
              </p14:nvContentPartPr>
              <p14:xfrm>
                <a:off x="8804441" y="105067"/>
                <a:ext cx="160200" cy="8388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38FDD7B1-2272-411C-9549-A5F7158F985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795441" y="96067"/>
                  <a:ext cx="17784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upo 90">
            <a:extLst>
              <a:ext uri="{FF2B5EF4-FFF2-40B4-BE49-F238E27FC236}">
                <a16:creationId xmlns:a16="http://schemas.microsoft.com/office/drawing/2014/main" id="{911CB3BD-02D9-42B8-9FAC-9F7AAD9FF0B1}"/>
              </a:ext>
            </a:extLst>
          </p:cNvPr>
          <p:cNvGrpSpPr/>
          <p:nvPr/>
        </p:nvGrpSpPr>
        <p:grpSpPr>
          <a:xfrm>
            <a:off x="9159764" y="333548"/>
            <a:ext cx="1200960" cy="393480"/>
            <a:chOff x="9259841" y="22267"/>
            <a:chExt cx="120096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FD77B3A8-7E6D-4A13-ADEC-0FCDAF290E79}"/>
                    </a:ext>
                  </a:extLst>
                </p14:cNvPr>
                <p14:cNvContentPartPr/>
                <p14:nvPr/>
              </p14:nvContentPartPr>
              <p14:xfrm>
                <a:off x="9259841" y="30187"/>
                <a:ext cx="287640" cy="38556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FD77B3A8-7E6D-4A13-ADEC-0FCDAF290E7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250841" y="21547"/>
                  <a:ext cx="3052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2DC40551-775E-41F8-91D1-63DDFA67EBE4}"/>
                    </a:ext>
                  </a:extLst>
                </p14:cNvPr>
                <p14:cNvContentPartPr/>
                <p14:nvPr/>
              </p14:nvContentPartPr>
              <p14:xfrm>
                <a:off x="9604361" y="90667"/>
                <a:ext cx="123120" cy="2916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2DC40551-775E-41F8-91D1-63DDFA67EBE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5721" y="81667"/>
                  <a:ext cx="140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D065FC7C-E9D9-4530-A1E8-DD5F5E68A3C3}"/>
                    </a:ext>
                  </a:extLst>
                </p14:cNvPr>
                <p14:cNvContentPartPr/>
                <p14:nvPr/>
              </p14:nvContentPartPr>
              <p14:xfrm>
                <a:off x="9570881" y="182827"/>
                <a:ext cx="97200" cy="792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D065FC7C-E9D9-4530-A1E8-DD5F5E68A3C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561881" y="174187"/>
                  <a:ext cx="1148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39FCCE99-9AB0-4465-ABAD-D2E4D599B006}"/>
                    </a:ext>
                  </a:extLst>
                </p14:cNvPr>
                <p14:cNvContentPartPr/>
                <p14:nvPr/>
              </p14:nvContentPartPr>
              <p14:xfrm>
                <a:off x="9858881" y="22267"/>
                <a:ext cx="150840" cy="17532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39FCCE99-9AB0-4465-ABAD-D2E4D599B00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850241" y="13267"/>
                  <a:ext cx="1684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4E85BBAB-B448-4135-9841-C4DD0605920E}"/>
                    </a:ext>
                  </a:extLst>
                </p14:cNvPr>
                <p14:cNvContentPartPr/>
                <p14:nvPr/>
              </p14:nvContentPartPr>
              <p14:xfrm>
                <a:off x="10081001" y="41347"/>
                <a:ext cx="5760" cy="12312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4E85BBAB-B448-4135-9841-C4DD0605920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072361" y="32707"/>
                  <a:ext cx="23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0021401A-C863-4DD7-A2F4-B38B4669E0B5}"/>
                    </a:ext>
                  </a:extLst>
                </p14:cNvPr>
                <p14:cNvContentPartPr/>
                <p14:nvPr/>
              </p14:nvContentPartPr>
              <p14:xfrm>
                <a:off x="10021601" y="44587"/>
                <a:ext cx="215280" cy="15120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0021401A-C863-4DD7-A2F4-B38B4669E0B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012601" y="35587"/>
                  <a:ext cx="232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847B41ED-2F8D-4B41-B372-2189C032AEB4}"/>
                    </a:ext>
                  </a:extLst>
                </p14:cNvPr>
                <p14:cNvContentPartPr/>
                <p14:nvPr/>
              </p14:nvContentPartPr>
              <p14:xfrm>
                <a:off x="10300241" y="35587"/>
                <a:ext cx="160560" cy="15480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847B41ED-2F8D-4B41-B372-2189C032AEB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291601" y="26947"/>
                  <a:ext cx="178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CB4EEA65-791E-4072-9D14-FCF946FC2520}"/>
                    </a:ext>
                  </a:extLst>
                </p14:cNvPr>
                <p14:cNvContentPartPr/>
                <p14:nvPr/>
              </p14:nvContentPartPr>
              <p14:xfrm>
                <a:off x="10334081" y="131707"/>
                <a:ext cx="60120" cy="1476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CB4EEA65-791E-4072-9D14-FCF946FC252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325441" y="123067"/>
                  <a:ext cx="77760" cy="3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96" name="Entrada de lápiz 95">
                <a:extLst>
                  <a:ext uri="{FF2B5EF4-FFF2-40B4-BE49-F238E27FC236}">
                    <a16:creationId xmlns:a16="http://schemas.microsoft.com/office/drawing/2014/main" id="{1BFF43B4-9D96-47DF-92E0-6D180AC43262}"/>
                  </a:ext>
                </a:extLst>
              </p14:cNvPr>
              <p14:cNvContentPartPr/>
              <p14:nvPr/>
            </p14:nvContentPartPr>
            <p14:xfrm>
              <a:off x="10623511" y="370374"/>
              <a:ext cx="32400" cy="16200"/>
            </p14:xfrm>
          </p:contentPart>
        </mc:Choice>
        <mc:Fallback xmlns="">
          <p:pic>
            <p:nvPicPr>
              <p:cNvPr id="96" name="Entrada de lápiz 95">
                <a:extLst>
                  <a:ext uri="{FF2B5EF4-FFF2-40B4-BE49-F238E27FC236}">
                    <a16:creationId xmlns:a16="http://schemas.microsoft.com/office/drawing/2014/main" id="{1BFF43B4-9D96-47DF-92E0-6D180AC43262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614871" y="361374"/>
                <a:ext cx="500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97" name="Entrada de lápiz 96">
                <a:extLst>
                  <a:ext uri="{FF2B5EF4-FFF2-40B4-BE49-F238E27FC236}">
                    <a16:creationId xmlns:a16="http://schemas.microsoft.com/office/drawing/2014/main" id="{9B4A79D2-509F-4280-B358-1A2C54CEB620}"/>
                  </a:ext>
                </a:extLst>
              </p14:cNvPr>
              <p14:cNvContentPartPr/>
              <p14:nvPr/>
            </p14:nvContentPartPr>
            <p14:xfrm>
              <a:off x="10601191" y="485214"/>
              <a:ext cx="42120" cy="58320"/>
            </p14:xfrm>
          </p:contentPart>
        </mc:Choice>
        <mc:Fallback xmlns="">
          <p:pic>
            <p:nvPicPr>
              <p:cNvPr id="97" name="Entrada de lápiz 96">
                <a:extLst>
                  <a:ext uri="{FF2B5EF4-FFF2-40B4-BE49-F238E27FC236}">
                    <a16:creationId xmlns:a16="http://schemas.microsoft.com/office/drawing/2014/main" id="{9B4A79D2-509F-4280-B358-1A2C54CEB620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592191" y="476574"/>
                <a:ext cx="597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98" name="Entrada de lápiz 97">
                <a:extLst>
                  <a:ext uri="{FF2B5EF4-FFF2-40B4-BE49-F238E27FC236}">
                    <a16:creationId xmlns:a16="http://schemas.microsoft.com/office/drawing/2014/main" id="{6BE3A777-3356-4021-942E-4B6C9FF018D7}"/>
                  </a:ext>
                </a:extLst>
              </p14:cNvPr>
              <p14:cNvContentPartPr/>
              <p14:nvPr/>
            </p14:nvContentPartPr>
            <p14:xfrm>
              <a:off x="376841" y="1653067"/>
              <a:ext cx="648000" cy="32760"/>
            </p14:xfrm>
          </p:contentPart>
        </mc:Choice>
        <mc:Fallback xmlns="">
          <p:pic>
            <p:nvPicPr>
              <p:cNvPr id="98" name="Entrada de lápiz 97">
                <a:extLst>
                  <a:ext uri="{FF2B5EF4-FFF2-40B4-BE49-F238E27FC236}">
                    <a16:creationId xmlns:a16="http://schemas.microsoft.com/office/drawing/2014/main" id="{6BE3A777-3356-4021-942E-4B6C9FF018D7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41201" y="1581427"/>
                <a:ext cx="719640" cy="17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upo 107">
            <a:extLst>
              <a:ext uri="{FF2B5EF4-FFF2-40B4-BE49-F238E27FC236}">
                <a16:creationId xmlns:a16="http://schemas.microsoft.com/office/drawing/2014/main" id="{7B3CF5CF-F569-48D3-B684-A6DD4C31585A}"/>
              </a:ext>
            </a:extLst>
          </p:cNvPr>
          <p:cNvGrpSpPr/>
          <p:nvPr/>
        </p:nvGrpSpPr>
        <p:grpSpPr>
          <a:xfrm>
            <a:off x="5364641" y="1277947"/>
            <a:ext cx="2003040" cy="929520"/>
            <a:chOff x="5364641" y="1277947"/>
            <a:chExt cx="2003040" cy="92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AEA00E90-AE01-42C7-A7B0-1074CEA24064}"/>
                    </a:ext>
                  </a:extLst>
                </p14:cNvPr>
                <p14:cNvContentPartPr/>
                <p14:nvPr/>
              </p14:nvContentPartPr>
              <p14:xfrm>
                <a:off x="5364641" y="1697347"/>
                <a:ext cx="876960" cy="51012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AEA00E90-AE01-42C7-A7B0-1074CEA2406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356001" y="1688347"/>
                  <a:ext cx="89460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74AD9E4A-06E4-454B-805D-DB63BD27ADD7}"/>
                    </a:ext>
                  </a:extLst>
                </p14:cNvPr>
                <p14:cNvContentPartPr/>
                <p14:nvPr/>
              </p14:nvContentPartPr>
              <p14:xfrm>
                <a:off x="6155201" y="1581067"/>
                <a:ext cx="150120" cy="19584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74AD9E4A-06E4-454B-805D-DB63BD27ADD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146201" y="1572427"/>
                  <a:ext cx="167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3A51A9EE-5763-478C-91CB-96AC2409B614}"/>
                    </a:ext>
                  </a:extLst>
                </p14:cNvPr>
                <p14:cNvContentPartPr/>
                <p14:nvPr/>
              </p14:nvContentPartPr>
              <p14:xfrm>
                <a:off x="6439601" y="1277947"/>
                <a:ext cx="219600" cy="31932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3A51A9EE-5763-478C-91CB-96AC2409B61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430961" y="1269307"/>
                  <a:ext cx="2372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6E0C9CAC-F2D2-4769-AD0C-A2AFB28AA6C2}"/>
                    </a:ext>
                  </a:extLst>
                </p14:cNvPr>
                <p14:cNvContentPartPr/>
                <p14:nvPr/>
              </p14:nvContentPartPr>
              <p14:xfrm>
                <a:off x="6697001" y="1455427"/>
                <a:ext cx="60120" cy="9936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6E0C9CAC-F2D2-4769-AD0C-A2AFB28AA6C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688361" y="1446427"/>
                  <a:ext cx="777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56DE71FA-67CD-409C-8EE4-6C57BD2816EB}"/>
                    </a:ext>
                  </a:extLst>
                </p14:cNvPr>
                <p14:cNvContentPartPr/>
                <p14:nvPr/>
              </p14:nvContentPartPr>
              <p14:xfrm>
                <a:off x="6700241" y="1391707"/>
                <a:ext cx="55800" cy="7812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56DE71FA-67CD-409C-8EE4-6C57BD2816E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691241" y="1382707"/>
                  <a:ext cx="734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ACB5B7AD-D54F-4F82-8D19-2B80699C6792}"/>
                    </a:ext>
                  </a:extLst>
                </p14:cNvPr>
                <p14:cNvContentPartPr/>
                <p14:nvPr/>
              </p14:nvContentPartPr>
              <p14:xfrm>
                <a:off x="6868361" y="1288387"/>
                <a:ext cx="115920" cy="23220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ACB5B7AD-D54F-4F82-8D19-2B80699C679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859361" y="1279747"/>
                  <a:ext cx="1335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3A348D26-2E84-4B32-8EEB-18A5DDBA4EF1}"/>
                    </a:ext>
                  </a:extLst>
                </p14:cNvPr>
                <p14:cNvContentPartPr/>
                <p14:nvPr/>
              </p14:nvContentPartPr>
              <p14:xfrm>
                <a:off x="7014521" y="1304227"/>
                <a:ext cx="92520" cy="22068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3A348D26-2E84-4B32-8EEB-18A5DDBA4EF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005881" y="1295587"/>
                  <a:ext cx="1101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83F34E29-EA8D-4130-B1A2-23E0EF61634E}"/>
                    </a:ext>
                  </a:extLst>
                </p14:cNvPr>
                <p14:cNvContentPartPr/>
                <p14:nvPr/>
              </p14:nvContentPartPr>
              <p14:xfrm>
                <a:off x="6993641" y="1440667"/>
                <a:ext cx="133560" cy="1476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83F34E29-EA8D-4130-B1A2-23E0EF61634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984641" y="1432027"/>
                  <a:ext cx="1512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1C78C889-3B83-4D9E-85D5-0DDD91565214}"/>
                    </a:ext>
                  </a:extLst>
                </p14:cNvPr>
                <p14:cNvContentPartPr/>
                <p14:nvPr/>
              </p14:nvContentPartPr>
              <p14:xfrm>
                <a:off x="7224401" y="1289107"/>
                <a:ext cx="143280" cy="24768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1C78C889-3B83-4D9E-85D5-0DDD9156521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215401" y="1280107"/>
                  <a:ext cx="160920" cy="2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1A0ADC94-6CA1-4062-8587-2A4AC100EC3C}"/>
              </a:ext>
            </a:extLst>
          </p:cNvPr>
          <p:cNvGrpSpPr/>
          <p:nvPr/>
        </p:nvGrpSpPr>
        <p:grpSpPr>
          <a:xfrm>
            <a:off x="5794841" y="2578987"/>
            <a:ext cx="437400" cy="291240"/>
            <a:chOff x="5794841" y="2578987"/>
            <a:chExt cx="437400" cy="29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9D5A3BD5-EF0B-4099-9317-05EDE6B950EC}"/>
                    </a:ext>
                  </a:extLst>
                </p14:cNvPr>
                <p14:cNvContentPartPr/>
                <p14:nvPr/>
              </p14:nvContentPartPr>
              <p14:xfrm>
                <a:off x="5794841" y="2677627"/>
                <a:ext cx="335160" cy="19260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9D5A3BD5-EF0B-4099-9317-05EDE6B950E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785841" y="2668627"/>
                  <a:ext cx="3528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F55A059B-01AF-4D88-BB37-20983BC95F48}"/>
                    </a:ext>
                  </a:extLst>
                </p14:cNvPr>
                <p14:cNvContentPartPr/>
                <p14:nvPr/>
              </p14:nvContentPartPr>
              <p14:xfrm>
                <a:off x="6056561" y="2578987"/>
                <a:ext cx="175680" cy="14760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F55A059B-01AF-4D88-BB37-20983BC95F4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047921" y="2569987"/>
                  <a:ext cx="19332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upo 116">
            <a:extLst>
              <a:ext uri="{FF2B5EF4-FFF2-40B4-BE49-F238E27FC236}">
                <a16:creationId xmlns:a16="http://schemas.microsoft.com/office/drawing/2014/main" id="{D1CF4125-D9DD-4E79-8875-4E3557AE4A7E}"/>
              </a:ext>
            </a:extLst>
          </p:cNvPr>
          <p:cNvGrpSpPr/>
          <p:nvPr/>
        </p:nvGrpSpPr>
        <p:grpSpPr>
          <a:xfrm>
            <a:off x="6472361" y="2281987"/>
            <a:ext cx="763200" cy="315360"/>
            <a:chOff x="6472361" y="2281987"/>
            <a:chExt cx="76320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56D40BD9-516B-4229-B997-B79BC3853F42}"/>
                    </a:ext>
                  </a:extLst>
                </p14:cNvPr>
                <p14:cNvContentPartPr/>
                <p14:nvPr/>
              </p14:nvContentPartPr>
              <p14:xfrm>
                <a:off x="6472361" y="2333467"/>
                <a:ext cx="150840" cy="26388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56D40BD9-516B-4229-B997-B79BC3853F4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463361" y="2324467"/>
                  <a:ext cx="1684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901A77DE-3C22-4F7D-AE3E-B7ADAAD9B9BF}"/>
                    </a:ext>
                  </a:extLst>
                </p14:cNvPr>
                <p14:cNvContentPartPr/>
                <p14:nvPr/>
              </p14:nvContentPartPr>
              <p14:xfrm>
                <a:off x="6646601" y="2486827"/>
                <a:ext cx="75600" cy="8820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901A77DE-3C22-4F7D-AE3E-B7ADAAD9B9B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637961" y="2478187"/>
                  <a:ext cx="932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D5091AA7-AEA0-40A4-B027-048579582D45}"/>
                    </a:ext>
                  </a:extLst>
                </p14:cNvPr>
                <p14:cNvContentPartPr/>
                <p14:nvPr/>
              </p14:nvContentPartPr>
              <p14:xfrm>
                <a:off x="6816161" y="2362627"/>
                <a:ext cx="99360" cy="15264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D5091AA7-AEA0-40A4-B027-048579582D4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807161" y="2353987"/>
                  <a:ext cx="117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1740F99B-B2E1-4159-B102-6E790E66ED3C}"/>
                    </a:ext>
                  </a:extLst>
                </p14:cNvPr>
                <p14:cNvContentPartPr/>
                <p14:nvPr/>
              </p14:nvContentPartPr>
              <p14:xfrm>
                <a:off x="6992201" y="2332747"/>
                <a:ext cx="71280" cy="17820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1740F99B-B2E1-4159-B102-6E790E66ED3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83201" y="2323747"/>
                  <a:ext cx="88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ADC927E8-14F2-4D50-BAEF-5A4F9F6D5E44}"/>
                    </a:ext>
                  </a:extLst>
                </p14:cNvPr>
                <p14:cNvContentPartPr/>
                <p14:nvPr/>
              </p14:nvContentPartPr>
              <p14:xfrm>
                <a:off x="6925961" y="2449027"/>
                <a:ext cx="106200" cy="1296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ADC927E8-14F2-4D50-BAEF-5A4F9F6D5E4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916961" y="2440387"/>
                  <a:ext cx="1238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4DFFABCE-EF2A-425E-B897-4DEAE5CA1B8B}"/>
                    </a:ext>
                  </a:extLst>
                </p14:cNvPr>
                <p14:cNvContentPartPr/>
                <p14:nvPr/>
              </p14:nvContentPartPr>
              <p14:xfrm>
                <a:off x="7120001" y="2281987"/>
                <a:ext cx="115560" cy="29700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4DFFABCE-EF2A-425E-B897-4DEAE5CA1B8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111001" y="2272987"/>
                  <a:ext cx="133200" cy="314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49370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8BA4F0E-02A4-428A-98CF-5A0DF49FC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56" y="322781"/>
            <a:ext cx="8172450" cy="49434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BE69595B-2375-4E7D-80D2-E1A618D8029F}"/>
                  </a:ext>
                </a:extLst>
              </p14:cNvPr>
              <p14:cNvContentPartPr/>
              <p14:nvPr/>
            </p14:nvContentPartPr>
            <p14:xfrm>
              <a:off x="2074241" y="797347"/>
              <a:ext cx="79920" cy="921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BE69595B-2375-4E7D-80D2-E1A618D802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5601" y="788347"/>
                <a:ext cx="9756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D6076A32-D340-47DF-8C48-0937DB8773B0}"/>
                  </a:ext>
                </a:extLst>
              </p14:cNvPr>
              <p14:cNvContentPartPr/>
              <p14:nvPr/>
            </p14:nvContentPartPr>
            <p14:xfrm>
              <a:off x="2941121" y="786547"/>
              <a:ext cx="108720" cy="8712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D6076A32-D340-47DF-8C48-0937DB8773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32481" y="777907"/>
                <a:ext cx="12636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80DACB61-8D0B-4283-A11B-BA5B710BFAEA}"/>
                  </a:ext>
                </a:extLst>
              </p14:cNvPr>
              <p14:cNvContentPartPr/>
              <p14:nvPr/>
            </p14:nvContentPartPr>
            <p14:xfrm>
              <a:off x="2931401" y="1996867"/>
              <a:ext cx="129240" cy="10692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80DACB61-8D0B-4283-A11B-BA5B710BFAE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22761" y="1988227"/>
                <a:ext cx="1468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A141F493-5AAE-4CD3-8019-54FE84C9F168}"/>
                  </a:ext>
                </a:extLst>
              </p14:cNvPr>
              <p14:cNvContentPartPr/>
              <p14:nvPr/>
            </p14:nvContentPartPr>
            <p14:xfrm>
              <a:off x="5891681" y="1901107"/>
              <a:ext cx="82080" cy="1296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A141F493-5AAE-4CD3-8019-54FE84C9F16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83041" y="1892107"/>
                <a:ext cx="997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303625E9-E810-4A85-A14A-6E8B83A2F518}"/>
                  </a:ext>
                </a:extLst>
              </p14:cNvPr>
              <p14:cNvContentPartPr/>
              <p14:nvPr/>
            </p14:nvContentPartPr>
            <p14:xfrm>
              <a:off x="5872241" y="2940067"/>
              <a:ext cx="84960" cy="921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303625E9-E810-4A85-A14A-6E8B83A2F51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63241" y="2931427"/>
                <a:ext cx="10260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82F5B40D-8829-41DD-969F-A709C572F68F}"/>
                  </a:ext>
                </a:extLst>
              </p14:cNvPr>
              <p14:cNvContentPartPr/>
              <p14:nvPr/>
            </p14:nvContentPartPr>
            <p14:xfrm>
              <a:off x="6954401" y="1925227"/>
              <a:ext cx="97920" cy="788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82F5B40D-8829-41DD-969F-A709C572F68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45401" y="1916587"/>
                <a:ext cx="1155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5DEA2D9-8283-4295-A3AE-C93CFEE96DEE}"/>
                  </a:ext>
                </a:extLst>
              </p14:cNvPr>
              <p14:cNvContentPartPr/>
              <p14:nvPr/>
            </p14:nvContentPartPr>
            <p14:xfrm>
              <a:off x="6929561" y="2906947"/>
              <a:ext cx="88920" cy="1051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5DEA2D9-8283-4295-A3AE-C93CFEE96DE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20921" y="2897947"/>
                <a:ext cx="10656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DE686142-3E3C-49F6-8393-2866F54F4805}"/>
                  </a:ext>
                </a:extLst>
              </p14:cNvPr>
              <p14:cNvContentPartPr/>
              <p14:nvPr/>
            </p14:nvContentPartPr>
            <p14:xfrm>
              <a:off x="2064881" y="4054987"/>
              <a:ext cx="73800" cy="720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DE686142-3E3C-49F6-8393-2866F54F480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056241" y="4046347"/>
                <a:ext cx="914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322D82CC-021B-4BA3-A366-D22DA329780E}"/>
                  </a:ext>
                </a:extLst>
              </p14:cNvPr>
              <p14:cNvContentPartPr/>
              <p14:nvPr/>
            </p14:nvContentPartPr>
            <p14:xfrm>
              <a:off x="2062001" y="5047147"/>
              <a:ext cx="76680" cy="7488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322D82CC-021B-4BA3-A366-D22DA329780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053361" y="5038507"/>
                <a:ext cx="943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5E8B4E21-66D8-4ADE-90FC-7CD48DAA0BF3}"/>
                  </a:ext>
                </a:extLst>
              </p14:cNvPr>
              <p14:cNvContentPartPr/>
              <p14:nvPr/>
            </p14:nvContentPartPr>
            <p14:xfrm>
              <a:off x="2701001" y="4063267"/>
              <a:ext cx="55080" cy="4500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5E8B4E21-66D8-4ADE-90FC-7CD48DAA0BF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692001" y="4054627"/>
                <a:ext cx="7272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D5BB23BC-11CD-431C-8D87-FC3292FC37B9}"/>
                  </a:ext>
                </a:extLst>
              </p14:cNvPr>
              <p14:cNvContentPartPr/>
              <p14:nvPr/>
            </p14:nvContentPartPr>
            <p14:xfrm>
              <a:off x="2715761" y="5038867"/>
              <a:ext cx="65520" cy="723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D5BB23BC-11CD-431C-8D87-FC3292FC37B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706761" y="5029867"/>
                <a:ext cx="831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AA30F8E7-C1A4-4BFA-9A02-52EC9A2898C3}"/>
                  </a:ext>
                </a:extLst>
              </p14:cNvPr>
              <p14:cNvContentPartPr/>
              <p14:nvPr/>
            </p14:nvContentPartPr>
            <p14:xfrm>
              <a:off x="5884121" y="1931707"/>
              <a:ext cx="33840" cy="5472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AA30F8E7-C1A4-4BFA-9A02-52EC9A2898C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875481" y="1923067"/>
                <a:ext cx="514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D8555C46-A0E5-4546-A49F-D48B4A67A59A}"/>
                  </a:ext>
                </a:extLst>
              </p14:cNvPr>
              <p14:cNvContentPartPr/>
              <p14:nvPr/>
            </p14:nvContentPartPr>
            <p14:xfrm>
              <a:off x="1832321" y="978787"/>
              <a:ext cx="113400" cy="1011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D8555C46-A0E5-4546-A49F-D48B4A67A59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823681" y="969787"/>
                <a:ext cx="131040" cy="11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o 22">
            <a:extLst>
              <a:ext uri="{FF2B5EF4-FFF2-40B4-BE49-F238E27FC236}">
                <a16:creationId xmlns:a16="http://schemas.microsoft.com/office/drawing/2014/main" id="{88F16EDF-6463-4479-8D5E-AF83E270A8BB}"/>
              </a:ext>
            </a:extLst>
          </p:cNvPr>
          <p:cNvGrpSpPr/>
          <p:nvPr/>
        </p:nvGrpSpPr>
        <p:grpSpPr>
          <a:xfrm>
            <a:off x="2708155" y="1868167"/>
            <a:ext cx="175320" cy="178200"/>
            <a:chOff x="1803881" y="1865467"/>
            <a:chExt cx="17532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4AA7DCA3-C18C-4043-86A8-9EB78E183240}"/>
                    </a:ext>
                  </a:extLst>
                </p14:cNvPr>
                <p14:cNvContentPartPr/>
                <p14:nvPr/>
              </p14:nvContentPartPr>
              <p14:xfrm>
                <a:off x="1895321" y="1930267"/>
                <a:ext cx="2880" cy="644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4AA7DCA3-C18C-4043-86A8-9EB78E18324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886321" y="1921627"/>
                  <a:ext cx="205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F303F47A-78A0-412C-BFD6-0CF9EF391CEF}"/>
                    </a:ext>
                  </a:extLst>
                </p14:cNvPr>
                <p14:cNvContentPartPr/>
                <p14:nvPr/>
              </p14:nvContentPartPr>
              <p14:xfrm>
                <a:off x="1803881" y="1865467"/>
                <a:ext cx="175320" cy="1782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F303F47A-78A0-412C-BFD6-0CF9EF391CE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95241" y="1856827"/>
                  <a:ext cx="19296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8F3FD88F-0FBD-451D-85C8-462491F77D4E}"/>
                  </a:ext>
                </a:extLst>
              </p14:cNvPr>
              <p14:cNvContentPartPr/>
              <p14:nvPr/>
            </p14:nvContentPartPr>
            <p14:xfrm>
              <a:off x="3154601" y="940627"/>
              <a:ext cx="78480" cy="8676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8F3FD88F-0FBD-451D-85C8-462491F77D4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145961" y="931627"/>
                <a:ext cx="96120" cy="10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upo 21">
            <a:extLst>
              <a:ext uri="{FF2B5EF4-FFF2-40B4-BE49-F238E27FC236}">
                <a16:creationId xmlns:a16="http://schemas.microsoft.com/office/drawing/2014/main" id="{27BFFCCD-05A9-4C1C-BAED-482908CDA23B}"/>
              </a:ext>
            </a:extLst>
          </p:cNvPr>
          <p:cNvGrpSpPr/>
          <p:nvPr/>
        </p:nvGrpSpPr>
        <p:grpSpPr>
          <a:xfrm>
            <a:off x="3147401" y="1900747"/>
            <a:ext cx="178920" cy="129960"/>
            <a:chOff x="3147401" y="1900747"/>
            <a:chExt cx="17892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20DFFCE3-8997-4D4B-BF62-ADE8DDE007CC}"/>
                    </a:ext>
                  </a:extLst>
                </p14:cNvPr>
                <p14:cNvContentPartPr/>
                <p14:nvPr/>
              </p14:nvContentPartPr>
              <p14:xfrm>
                <a:off x="3234881" y="1939987"/>
                <a:ext cx="10800" cy="4536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20DFFCE3-8997-4D4B-BF62-ADE8DDE007C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225881" y="1931347"/>
                  <a:ext cx="284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37096F1F-C9D6-4802-A6BD-A8F2FC89A38E}"/>
                    </a:ext>
                  </a:extLst>
                </p14:cNvPr>
                <p14:cNvContentPartPr/>
                <p14:nvPr/>
              </p14:nvContentPartPr>
              <p14:xfrm>
                <a:off x="3147401" y="1900747"/>
                <a:ext cx="178920" cy="1299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37096F1F-C9D6-4802-A6BD-A8F2FC89A38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38761" y="1892107"/>
                  <a:ext cx="196560" cy="14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A53CC51B-B292-4DF5-BD68-62D635F25266}"/>
                  </a:ext>
                </a:extLst>
              </p14:cNvPr>
              <p14:cNvContentPartPr/>
              <p14:nvPr/>
            </p14:nvContentPartPr>
            <p14:xfrm>
              <a:off x="2056241" y="4216627"/>
              <a:ext cx="74160" cy="12528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A53CC51B-B292-4DF5-BD68-62D635F2526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047241" y="4207627"/>
                <a:ext cx="918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B218E111-9141-4468-8BCA-367E23BD0AC6}"/>
                  </a:ext>
                </a:extLst>
              </p14:cNvPr>
              <p14:cNvContentPartPr/>
              <p14:nvPr/>
            </p14:nvContentPartPr>
            <p14:xfrm>
              <a:off x="2042561" y="4708747"/>
              <a:ext cx="112320" cy="16488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B218E111-9141-4468-8BCA-367E23BD0AC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033921" y="4700107"/>
                <a:ext cx="1299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6" name="Entrada de lápiz 25">
                <a:extLst>
                  <a:ext uri="{FF2B5EF4-FFF2-40B4-BE49-F238E27FC236}">
                    <a16:creationId xmlns:a16="http://schemas.microsoft.com/office/drawing/2014/main" id="{83444D2F-7856-4271-953E-50E77101C871}"/>
                  </a:ext>
                </a:extLst>
              </p14:cNvPr>
              <p14:cNvContentPartPr/>
              <p14:nvPr/>
            </p14:nvContentPartPr>
            <p14:xfrm>
              <a:off x="2794961" y="4230667"/>
              <a:ext cx="51480" cy="77040"/>
            </p14:xfrm>
          </p:contentPart>
        </mc:Choice>
        <mc:Fallback xmlns="">
          <p:pic>
            <p:nvPicPr>
              <p:cNvPr id="26" name="Entrada de lápiz 25">
                <a:extLst>
                  <a:ext uri="{FF2B5EF4-FFF2-40B4-BE49-F238E27FC236}">
                    <a16:creationId xmlns:a16="http://schemas.microsoft.com/office/drawing/2014/main" id="{83444D2F-7856-4271-953E-50E77101C87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785961" y="4222027"/>
                <a:ext cx="69120" cy="9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upo 28">
            <a:extLst>
              <a:ext uri="{FF2B5EF4-FFF2-40B4-BE49-F238E27FC236}">
                <a16:creationId xmlns:a16="http://schemas.microsoft.com/office/drawing/2014/main" id="{8A001E2E-92DB-48A3-8B7C-6CF45EE2EC05}"/>
              </a:ext>
            </a:extLst>
          </p:cNvPr>
          <p:cNvGrpSpPr/>
          <p:nvPr/>
        </p:nvGrpSpPr>
        <p:grpSpPr>
          <a:xfrm>
            <a:off x="2663921" y="4790827"/>
            <a:ext cx="144000" cy="124920"/>
            <a:chOff x="2663921" y="4790827"/>
            <a:chExt cx="144000" cy="12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D79E0730-AE61-4AFC-9A5E-09EC3DB062F6}"/>
                    </a:ext>
                  </a:extLst>
                </p14:cNvPr>
                <p14:cNvContentPartPr/>
                <p14:nvPr/>
              </p14:nvContentPartPr>
              <p14:xfrm>
                <a:off x="2734481" y="4847707"/>
                <a:ext cx="4680" cy="3960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D79E0730-AE61-4AFC-9A5E-09EC3DB062F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725841" y="4838707"/>
                  <a:ext cx="22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90E32401-CABF-4C37-A91E-FD32695B9AA9}"/>
                    </a:ext>
                  </a:extLst>
                </p14:cNvPr>
                <p14:cNvContentPartPr/>
                <p14:nvPr/>
              </p14:nvContentPartPr>
              <p14:xfrm>
                <a:off x="2663921" y="4790827"/>
                <a:ext cx="144000" cy="12492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90E32401-CABF-4C37-A91E-FD32695B9AA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655281" y="4782187"/>
                  <a:ext cx="161640" cy="14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0" name="Entrada de lápiz 29">
                <a:extLst>
                  <a:ext uri="{FF2B5EF4-FFF2-40B4-BE49-F238E27FC236}">
                    <a16:creationId xmlns:a16="http://schemas.microsoft.com/office/drawing/2014/main" id="{3AA99945-3AE2-496E-B45D-C726F06F0847}"/>
                  </a:ext>
                </a:extLst>
              </p14:cNvPr>
              <p14:cNvContentPartPr/>
              <p14:nvPr/>
            </p14:nvContentPartPr>
            <p14:xfrm>
              <a:off x="5852441" y="1565947"/>
              <a:ext cx="124920" cy="143640"/>
            </p14:xfrm>
          </p:contentPart>
        </mc:Choice>
        <mc:Fallback xmlns="">
          <p:pic>
            <p:nvPicPr>
              <p:cNvPr id="30" name="Entrada de lápiz 29">
                <a:extLst>
                  <a:ext uri="{FF2B5EF4-FFF2-40B4-BE49-F238E27FC236}">
                    <a16:creationId xmlns:a16="http://schemas.microsoft.com/office/drawing/2014/main" id="{3AA99945-3AE2-496E-B45D-C726F06F084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843801" y="1557307"/>
                <a:ext cx="142560" cy="16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upo 33">
            <a:extLst>
              <a:ext uri="{FF2B5EF4-FFF2-40B4-BE49-F238E27FC236}">
                <a16:creationId xmlns:a16="http://schemas.microsoft.com/office/drawing/2014/main" id="{98A2D2EE-8F54-49C9-A114-1230B716AC69}"/>
              </a:ext>
            </a:extLst>
          </p:cNvPr>
          <p:cNvGrpSpPr/>
          <p:nvPr/>
        </p:nvGrpSpPr>
        <p:grpSpPr>
          <a:xfrm>
            <a:off x="5807801" y="3171187"/>
            <a:ext cx="221040" cy="207360"/>
            <a:chOff x="5807801" y="3171187"/>
            <a:chExt cx="22104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B9C269FF-E333-4643-982F-A9CCB97F655F}"/>
                    </a:ext>
                  </a:extLst>
                </p14:cNvPr>
                <p14:cNvContentPartPr/>
                <p14:nvPr/>
              </p14:nvContentPartPr>
              <p14:xfrm>
                <a:off x="5890241" y="3180187"/>
                <a:ext cx="2880" cy="14184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B9C269FF-E333-4643-982F-A9CCB97F655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881241" y="3171187"/>
                  <a:ext cx="205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76C36E86-22CF-48E2-BE4E-630F7BD88724}"/>
                    </a:ext>
                  </a:extLst>
                </p14:cNvPr>
                <p14:cNvContentPartPr/>
                <p14:nvPr/>
              </p14:nvContentPartPr>
              <p14:xfrm>
                <a:off x="5807801" y="3171187"/>
                <a:ext cx="221040" cy="20736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76C36E86-22CF-48E2-BE4E-630F7BD8872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98801" y="3162187"/>
                  <a:ext cx="238680" cy="22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3" name="Entrada de lápiz 32">
                <a:extLst>
                  <a:ext uri="{FF2B5EF4-FFF2-40B4-BE49-F238E27FC236}">
                    <a16:creationId xmlns:a16="http://schemas.microsoft.com/office/drawing/2014/main" id="{7C491F91-F4D4-4CF9-8AB0-1417734D5841}"/>
                  </a:ext>
                </a:extLst>
              </p14:cNvPr>
              <p14:cNvContentPartPr/>
              <p14:nvPr/>
            </p14:nvContentPartPr>
            <p14:xfrm>
              <a:off x="6926321" y="1600507"/>
              <a:ext cx="108720" cy="122760"/>
            </p14:xfrm>
          </p:contentPart>
        </mc:Choice>
        <mc:Fallback xmlns="">
          <p:pic>
            <p:nvPicPr>
              <p:cNvPr id="33" name="Entrada de lápiz 32">
                <a:extLst>
                  <a:ext uri="{FF2B5EF4-FFF2-40B4-BE49-F238E27FC236}">
                    <a16:creationId xmlns:a16="http://schemas.microsoft.com/office/drawing/2014/main" id="{7C491F91-F4D4-4CF9-8AB0-1417734D584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917681" y="1591867"/>
                <a:ext cx="126360" cy="14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upo 36">
            <a:extLst>
              <a:ext uri="{FF2B5EF4-FFF2-40B4-BE49-F238E27FC236}">
                <a16:creationId xmlns:a16="http://schemas.microsoft.com/office/drawing/2014/main" id="{6932A2F3-3AC4-45C3-B45F-79189402BA8C}"/>
              </a:ext>
            </a:extLst>
          </p:cNvPr>
          <p:cNvGrpSpPr/>
          <p:nvPr/>
        </p:nvGrpSpPr>
        <p:grpSpPr>
          <a:xfrm>
            <a:off x="6888521" y="3201067"/>
            <a:ext cx="239040" cy="224640"/>
            <a:chOff x="6888521" y="3201067"/>
            <a:chExt cx="23904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5CE888BC-027D-406A-A242-9AB4CEEFFACC}"/>
                    </a:ext>
                  </a:extLst>
                </p14:cNvPr>
                <p14:cNvContentPartPr/>
                <p14:nvPr/>
              </p14:nvContentPartPr>
              <p14:xfrm>
                <a:off x="7012361" y="3259027"/>
                <a:ext cx="11160" cy="6480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5CE888BC-027D-406A-A242-9AB4CEEFFAC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003361" y="3250387"/>
                  <a:ext cx="288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BB3D89A0-308E-4B27-909A-226B5888538F}"/>
                    </a:ext>
                  </a:extLst>
                </p14:cNvPr>
                <p14:cNvContentPartPr/>
                <p14:nvPr/>
              </p14:nvContentPartPr>
              <p14:xfrm>
                <a:off x="6888521" y="3201067"/>
                <a:ext cx="239040" cy="22464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BB3D89A0-308E-4B27-909A-226B5888538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879521" y="3192427"/>
                  <a:ext cx="25668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38AC84E6-C415-4AE1-8248-36103502086B}"/>
              </a:ext>
            </a:extLst>
          </p:cNvPr>
          <p:cNvGrpSpPr/>
          <p:nvPr/>
        </p:nvGrpSpPr>
        <p:grpSpPr>
          <a:xfrm>
            <a:off x="8337161" y="1519867"/>
            <a:ext cx="2902320" cy="437400"/>
            <a:chOff x="8337161" y="1519867"/>
            <a:chExt cx="2902320" cy="4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C7AFBA5E-974C-4B5A-A24E-405F43400CF4}"/>
                    </a:ext>
                  </a:extLst>
                </p14:cNvPr>
                <p14:cNvContentPartPr/>
                <p14:nvPr/>
              </p14:nvContentPartPr>
              <p14:xfrm>
                <a:off x="8337161" y="1812547"/>
                <a:ext cx="669600" cy="14472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C7AFBA5E-974C-4B5A-A24E-405F43400CF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328161" y="1803907"/>
                  <a:ext cx="6872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9351069E-999E-4236-827C-BB8AAE97DF05}"/>
                    </a:ext>
                  </a:extLst>
                </p14:cNvPr>
                <p14:cNvContentPartPr/>
                <p14:nvPr/>
              </p14:nvContentPartPr>
              <p14:xfrm>
                <a:off x="8912081" y="1693027"/>
                <a:ext cx="182880" cy="25740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9351069E-999E-4236-827C-BB8AAE97DF0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903441" y="1684387"/>
                  <a:ext cx="2005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BF73AA9B-26DA-46FA-AB17-8125D321E095}"/>
                    </a:ext>
                  </a:extLst>
                </p14:cNvPr>
                <p14:cNvContentPartPr/>
                <p14:nvPr/>
              </p14:nvContentPartPr>
              <p14:xfrm>
                <a:off x="9263801" y="1542907"/>
                <a:ext cx="185400" cy="32652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BF73AA9B-26DA-46FA-AB17-8125D321E09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255161" y="1533907"/>
                  <a:ext cx="2030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72BB7B9D-BB67-4AE5-985E-94F0A6D95D78}"/>
                    </a:ext>
                  </a:extLst>
                </p14:cNvPr>
                <p14:cNvContentPartPr/>
                <p14:nvPr/>
              </p14:nvContentPartPr>
              <p14:xfrm>
                <a:off x="9544961" y="1780867"/>
                <a:ext cx="46080" cy="12636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72BB7B9D-BB67-4AE5-985E-94F0A6D95D7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535961" y="1771867"/>
                  <a:ext cx="637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4CE5C79E-F49C-4FFE-9579-D480CBA00E5F}"/>
                    </a:ext>
                  </a:extLst>
                </p14:cNvPr>
                <p14:cNvContentPartPr/>
                <p14:nvPr/>
              </p14:nvContentPartPr>
              <p14:xfrm>
                <a:off x="9409601" y="1772587"/>
                <a:ext cx="254880" cy="5364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4CE5C79E-F49C-4FFE-9579-D480CBA00E5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400601" y="1763587"/>
                  <a:ext cx="2725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F5470109-FF4C-437C-AA3B-423C02D11F84}"/>
                    </a:ext>
                  </a:extLst>
                </p14:cNvPr>
                <p14:cNvContentPartPr/>
                <p14:nvPr/>
              </p14:nvContentPartPr>
              <p14:xfrm>
                <a:off x="9723521" y="1718227"/>
                <a:ext cx="21600" cy="12492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F5470109-FF4C-437C-AA3B-423C02D11F8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714881" y="1709587"/>
                  <a:ext cx="392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0BD7DDDA-8C93-4C50-AFC8-062259FC8F82}"/>
                    </a:ext>
                  </a:extLst>
                </p14:cNvPr>
                <p14:cNvContentPartPr/>
                <p14:nvPr/>
              </p14:nvContentPartPr>
              <p14:xfrm>
                <a:off x="9661961" y="1718227"/>
                <a:ext cx="183600" cy="12564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0BD7DDDA-8C93-4C50-AFC8-062259FC8F8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653321" y="1709587"/>
                  <a:ext cx="2012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4D03EF6B-0396-407D-B03A-49324D4273D7}"/>
                    </a:ext>
                  </a:extLst>
                </p14:cNvPr>
                <p14:cNvContentPartPr/>
                <p14:nvPr/>
              </p14:nvContentPartPr>
              <p14:xfrm>
                <a:off x="9984161" y="1703467"/>
                <a:ext cx="129600" cy="2304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4D03EF6B-0396-407D-B03A-49324D4273D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975161" y="1694467"/>
                  <a:ext cx="1472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C85ACD51-B7C8-44D2-86AD-9CBB9DFA32D3}"/>
                    </a:ext>
                  </a:extLst>
                </p14:cNvPr>
                <p14:cNvContentPartPr/>
                <p14:nvPr/>
              </p14:nvContentPartPr>
              <p14:xfrm>
                <a:off x="9985601" y="1788427"/>
                <a:ext cx="114480" cy="792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C85ACD51-B7C8-44D2-86AD-9CBB9DFA32D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976961" y="1779787"/>
                  <a:ext cx="1321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F5BE3E59-0CB9-4214-BC3F-B525CA8820F0}"/>
                    </a:ext>
                  </a:extLst>
                </p14:cNvPr>
                <p14:cNvContentPartPr/>
                <p14:nvPr/>
              </p14:nvContentPartPr>
              <p14:xfrm>
                <a:off x="10271441" y="1641187"/>
                <a:ext cx="68040" cy="15084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F5BE3E59-0CB9-4214-BC3F-B525CA8820F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262441" y="1632187"/>
                  <a:ext cx="85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A2CA74F8-A211-43B2-961A-43139C8D869E}"/>
                    </a:ext>
                  </a:extLst>
                </p14:cNvPr>
                <p14:cNvContentPartPr/>
                <p14:nvPr/>
              </p14:nvContentPartPr>
              <p14:xfrm>
                <a:off x="10411481" y="1519867"/>
                <a:ext cx="22680" cy="5436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A2CA74F8-A211-43B2-961A-43139C8D869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402481" y="1511227"/>
                  <a:ext cx="403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291FD57D-AC7A-4969-A67E-6B0DB27BF0C4}"/>
                    </a:ext>
                  </a:extLst>
                </p14:cNvPr>
                <p14:cNvContentPartPr/>
                <p14:nvPr/>
              </p14:nvContentPartPr>
              <p14:xfrm>
                <a:off x="10508321" y="1553347"/>
                <a:ext cx="208800" cy="23004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291FD57D-AC7A-4969-A67E-6B0DB27BF0C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499321" y="1544707"/>
                  <a:ext cx="2264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16440BB9-1FE9-4902-B8A2-3D165C7AED44}"/>
                    </a:ext>
                  </a:extLst>
                </p14:cNvPr>
                <p14:cNvContentPartPr/>
                <p14:nvPr/>
              </p14:nvContentPartPr>
              <p14:xfrm>
                <a:off x="10719281" y="1526707"/>
                <a:ext cx="207360" cy="20664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16440BB9-1FE9-4902-B8A2-3D165C7AED4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710281" y="1518067"/>
                  <a:ext cx="2250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25B0A816-5D41-449D-90B8-417BD9DBE0C4}"/>
                    </a:ext>
                  </a:extLst>
                </p14:cNvPr>
                <p14:cNvContentPartPr/>
                <p14:nvPr/>
              </p14:nvContentPartPr>
              <p14:xfrm>
                <a:off x="10991441" y="1569187"/>
                <a:ext cx="248040" cy="14868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25B0A816-5D41-449D-90B8-417BD9DBE0C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982441" y="1560187"/>
                  <a:ext cx="26568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upo 98">
            <a:extLst>
              <a:ext uri="{FF2B5EF4-FFF2-40B4-BE49-F238E27FC236}">
                <a16:creationId xmlns:a16="http://schemas.microsoft.com/office/drawing/2014/main" id="{7508CB80-44CE-4AA8-B532-F297746F7975}"/>
              </a:ext>
            </a:extLst>
          </p:cNvPr>
          <p:cNvGrpSpPr/>
          <p:nvPr/>
        </p:nvGrpSpPr>
        <p:grpSpPr>
          <a:xfrm>
            <a:off x="9335801" y="2216107"/>
            <a:ext cx="546480" cy="263160"/>
            <a:chOff x="9335801" y="2216107"/>
            <a:chExt cx="54648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69025194-C0E4-4164-A24B-3D3D53B37949}"/>
                    </a:ext>
                  </a:extLst>
                </p14:cNvPr>
                <p14:cNvContentPartPr/>
                <p14:nvPr/>
              </p14:nvContentPartPr>
              <p14:xfrm>
                <a:off x="9335801" y="2216107"/>
                <a:ext cx="210240" cy="2386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69025194-C0E4-4164-A24B-3D3D53B3794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326801" y="2207107"/>
                  <a:ext cx="227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F2F75397-5800-461D-A1DB-9E0B4BF1FC5D}"/>
                    </a:ext>
                  </a:extLst>
                </p14:cNvPr>
                <p14:cNvContentPartPr/>
                <p14:nvPr/>
              </p14:nvContentPartPr>
              <p14:xfrm>
                <a:off x="9613001" y="2354347"/>
                <a:ext cx="21240" cy="12492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F2F75397-5800-461D-A1DB-9E0B4BF1FC5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604361" y="2345347"/>
                  <a:ext cx="388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A9CF73F8-CB20-4FEE-9556-36F72AB99FFB}"/>
                    </a:ext>
                  </a:extLst>
                </p14:cNvPr>
                <p14:cNvContentPartPr/>
                <p14:nvPr/>
              </p14:nvContentPartPr>
              <p14:xfrm>
                <a:off x="9489161" y="2348587"/>
                <a:ext cx="227880" cy="4896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A9CF73F8-CB20-4FEE-9556-36F72AB99FF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480521" y="2339947"/>
                  <a:ext cx="2455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B4438813-26A0-4A6E-9E61-C80D86764161}"/>
                    </a:ext>
                  </a:extLst>
                </p14:cNvPr>
                <p14:cNvContentPartPr/>
                <p14:nvPr/>
              </p14:nvContentPartPr>
              <p14:xfrm>
                <a:off x="9706961" y="2306467"/>
                <a:ext cx="24120" cy="11448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B4438813-26A0-4A6E-9E61-C80D8676416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698321" y="2297467"/>
                  <a:ext cx="417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22FD5FD4-7BF5-40BE-BE48-802F7B4FB2AC}"/>
                    </a:ext>
                  </a:extLst>
                </p14:cNvPr>
                <p14:cNvContentPartPr/>
                <p14:nvPr/>
              </p14:nvContentPartPr>
              <p14:xfrm>
                <a:off x="9680321" y="2337067"/>
                <a:ext cx="201960" cy="13932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22FD5FD4-7BF5-40BE-BE48-802F7B4FB2A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671321" y="2328427"/>
                  <a:ext cx="21960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B22A495B-9989-4081-8505-5E952F2BE2C6}"/>
              </a:ext>
            </a:extLst>
          </p:cNvPr>
          <p:cNvGrpSpPr/>
          <p:nvPr/>
        </p:nvGrpSpPr>
        <p:grpSpPr>
          <a:xfrm>
            <a:off x="10083161" y="1986787"/>
            <a:ext cx="1423080" cy="382680"/>
            <a:chOff x="10083161" y="1986787"/>
            <a:chExt cx="1423080" cy="38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8CBC97DB-2463-4135-95E8-D96D98BA582A}"/>
                    </a:ext>
                  </a:extLst>
                </p14:cNvPr>
                <p14:cNvContentPartPr/>
                <p14:nvPr/>
              </p14:nvContentPartPr>
              <p14:xfrm>
                <a:off x="10083161" y="2234467"/>
                <a:ext cx="234360" cy="4176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8CBC97DB-2463-4135-95E8-D96D98BA582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074161" y="2225827"/>
                  <a:ext cx="2520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20D80648-14D2-4EAB-8885-2EC25DBAF323}"/>
                    </a:ext>
                  </a:extLst>
                </p14:cNvPr>
                <p14:cNvContentPartPr/>
                <p14:nvPr/>
              </p14:nvContentPartPr>
              <p14:xfrm>
                <a:off x="10167041" y="2351107"/>
                <a:ext cx="141120" cy="1836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20D80648-14D2-4EAB-8885-2EC25DBAF32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158401" y="2342107"/>
                  <a:ext cx="158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B0AD663F-425F-415A-BEAF-3ED98BE5DC9B}"/>
                    </a:ext>
                  </a:extLst>
                </p14:cNvPr>
                <p14:cNvContentPartPr/>
                <p14:nvPr/>
              </p14:nvContentPartPr>
              <p14:xfrm>
                <a:off x="10449281" y="2155627"/>
                <a:ext cx="133560" cy="21204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B0AD663F-425F-415A-BEAF-3ED98BE5DC9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440281" y="2146987"/>
                  <a:ext cx="1512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BBBFEAF2-9DBD-4E6E-B510-9F77BAA4AE31}"/>
                    </a:ext>
                  </a:extLst>
                </p14:cNvPr>
                <p14:cNvContentPartPr/>
                <p14:nvPr/>
              </p14:nvContentPartPr>
              <p14:xfrm>
                <a:off x="10588241" y="2063467"/>
                <a:ext cx="24840" cy="5544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BBBFEAF2-9DBD-4E6E-B510-9F77BAA4AE3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579241" y="2054467"/>
                  <a:ext cx="424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A4B7D7BE-7395-4F46-BDC9-C169681692E7}"/>
                    </a:ext>
                  </a:extLst>
                </p14:cNvPr>
                <p14:cNvContentPartPr/>
                <p14:nvPr/>
              </p14:nvContentPartPr>
              <p14:xfrm>
                <a:off x="10712081" y="2062747"/>
                <a:ext cx="99720" cy="18288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A4B7D7BE-7395-4F46-BDC9-C169681692E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703081" y="2053747"/>
                  <a:ext cx="1173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50E4FA3E-0D46-4599-AB4E-15001B3FBD1A}"/>
                    </a:ext>
                  </a:extLst>
                </p14:cNvPr>
                <p14:cNvContentPartPr/>
                <p14:nvPr/>
              </p14:nvContentPartPr>
              <p14:xfrm>
                <a:off x="10872281" y="2074267"/>
                <a:ext cx="116280" cy="13176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50E4FA3E-0D46-4599-AB4E-15001B3FBD1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863641" y="2065627"/>
                  <a:ext cx="133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D3F5F255-958A-4CC7-AE68-4F0ABB57D51F}"/>
                    </a:ext>
                  </a:extLst>
                </p14:cNvPr>
                <p14:cNvContentPartPr/>
                <p14:nvPr/>
              </p14:nvContentPartPr>
              <p14:xfrm>
                <a:off x="11089721" y="2175787"/>
                <a:ext cx="32400" cy="2016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D3F5F255-958A-4CC7-AE68-4F0ABB57D51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081081" y="2167147"/>
                  <a:ext cx="500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F1A0D646-4455-4060-993F-85A2D9F6CCE0}"/>
                    </a:ext>
                  </a:extLst>
                </p14:cNvPr>
                <p14:cNvContentPartPr/>
                <p14:nvPr/>
              </p14:nvContentPartPr>
              <p14:xfrm>
                <a:off x="11190161" y="1986787"/>
                <a:ext cx="121320" cy="18432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F1A0D646-4455-4060-993F-85A2D9F6CCE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181521" y="1978147"/>
                  <a:ext cx="13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6D14333E-6046-407B-ABDE-0C2CE7A05CB3}"/>
                    </a:ext>
                  </a:extLst>
                </p14:cNvPr>
                <p14:cNvContentPartPr/>
                <p14:nvPr/>
              </p14:nvContentPartPr>
              <p14:xfrm>
                <a:off x="11366201" y="2003707"/>
                <a:ext cx="140040" cy="11304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6D14333E-6046-407B-ABDE-0C2CE7A05CB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357201" y="1994707"/>
                  <a:ext cx="15768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upo 115">
            <a:extLst>
              <a:ext uri="{FF2B5EF4-FFF2-40B4-BE49-F238E27FC236}">
                <a16:creationId xmlns:a16="http://schemas.microsoft.com/office/drawing/2014/main" id="{EF2206FC-5F1D-4459-8009-139019F17358}"/>
              </a:ext>
            </a:extLst>
          </p:cNvPr>
          <p:cNvGrpSpPr/>
          <p:nvPr/>
        </p:nvGrpSpPr>
        <p:grpSpPr>
          <a:xfrm>
            <a:off x="10268201" y="2591947"/>
            <a:ext cx="852480" cy="311400"/>
            <a:chOff x="10268201" y="2591947"/>
            <a:chExt cx="85248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668C22D0-CE7B-4AF1-B94D-9DD8BAFC9CC3}"/>
                    </a:ext>
                  </a:extLst>
                </p14:cNvPr>
                <p14:cNvContentPartPr/>
                <p14:nvPr/>
              </p14:nvContentPartPr>
              <p14:xfrm>
                <a:off x="10268201" y="2794267"/>
                <a:ext cx="138240" cy="4176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668C22D0-CE7B-4AF1-B94D-9DD8BAFC9CC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259201" y="2785267"/>
                  <a:ext cx="1558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F2BE6F34-0495-4201-A0F8-51091AAE7DB7}"/>
                    </a:ext>
                  </a:extLst>
                </p14:cNvPr>
                <p14:cNvContentPartPr/>
                <p14:nvPr/>
              </p14:nvContentPartPr>
              <p14:xfrm>
                <a:off x="10276121" y="2876707"/>
                <a:ext cx="86400" cy="1908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F2BE6F34-0495-4201-A0F8-51091AAE7DB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267481" y="2867707"/>
                  <a:ext cx="1040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42F38A8A-B318-4C62-A878-DB141D56F684}"/>
                    </a:ext>
                  </a:extLst>
                </p14:cNvPr>
                <p14:cNvContentPartPr/>
                <p14:nvPr/>
              </p14:nvContentPartPr>
              <p14:xfrm>
                <a:off x="10469801" y="2689147"/>
                <a:ext cx="150480" cy="21420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42F38A8A-B318-4C62-A878-DB141D56F68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461161" y="2680507"/>
                  <a:ext cx="1681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7B4E61DD-DFBB-48BA-8E72-F69A3C3E338B}"/>
                    </a:ext>
                  </a:extLst>
                </p14:cNvPr>
                <p14:cNvContentPartPr/>
                <p14:nvPr/>
              </p14:nvContentPartPr>
              <p14:xfrm>
                <a:off x="10675361" y="2607067"/>
                <a:ext cx="23400" cy="7596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7B4E61DD-DFBB-48BA-8E72-F69A3C3E338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666721" y="2598427"/>
                  <a:ext cx="410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D603908F-6EB8-4B6D-969E-BA1B441CB266}"/>
                    </a:ext>
                  </a:extLst>
                </p14:cNvPr>
                <p14:cNvContentPartPr/>
                <p14:nvPr/>
              </p14:nvContentPartPr>
              <p14:xfrm>
                <a:off x="10793441" y="2591947"/>
                <a:ext cx="124920" cy="18468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D603908F-6EB8-4B6D-969E-BA1B441CB26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784441" y="2583307"/>
                  <a:ext cx="142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44D7005F-4ED8-45B2-A18A-425172D2ADC5}"/>
                    </a:ext>
                  </a:extLst>
                </p14:cNvPr>
                <p14:cNvContentPartPr/>
                <p14:nvPr/>
              </p14:nvContentPartPr>
              <p14:xfrm>
                <a:off x="10960841" y="2593747"/>
                <a:ext cx="159840" cy="14220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44D7005F-4ED8-45B2-A18A-425172D2ADC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951841" y="2584747"/>
                  <a:ext cx="17748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upo 128">
            <a:extLst>
              <a:ext uri="{FF2B5EF4-FFF2-40B4-BE49-F238E27FC236}">
                <a16:creationId xmlns:a16="http://schemas.microsoft.com/office/drawing/2014/main" id="{4A63B27C-5F08-4BA6-8D4A-49821B1464F3}"/>
              </a:ext>
            </a:extLst>
          </p:cNvPr>
          <p:cNvGrpSpPr/>
          <p:nvPr/>
        </p:nvGrpSpPr>
        <p:grpSpPr>
          <a:xfrm>
            <a:off x="11633321" y="1832347"/>
            <a:ext cx="304200" cy="206280"/>
            <a:chOff x="11633321" y="1832347"/>
            <a:chExt cx="30420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8294D9E5-8017-4C7D-A528-BAAE1B5EA4E4}"/>
                    </a:ext>
                  </a:extLst>
                </p14:cNvPr>
                <p14:cNvContentPartPr/>
                <p14:nvPr/>
              </p14:nvContentPartPr>
              <p14:xfrm>
                <a:off x="11633321" y="1954387"/>
                <a:ext cx="127800" cy="3672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8294D9E5-8017-4C7D-A528-BAAE1B5EA4E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624321" y="1945747"/>
                  <a:ext cx="145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5C012F1D-213E-43E1-AB8C-F44510AE3B52}"/>
                    </a:ext>
                  </a:extLst>
                </p14:cNvPr>
                <p14:cNvContentPartPr/>
                <p14:nvPr/>
              </p14:nvContentPartPr>
              <p14:xfrm>
                <a:off x="11667881" y="2026747"/>
                <a:ext cx="84960" cy="1188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5C012F1D-213E-43E1-AB8C-F44510AE3B5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658881" y="2017747"/>
                  <a:ext cx="102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892C123E-3088-43C4-83BF-F12076DE640A}"/>
                    </a:ext>
                  </a:extLst>
                </p14:cNvPr>
                <p14:cNvContentPartPr/>
                <p14:nvPr/>
              </p14:nvContentPartPr>
              <p14:xfrm>
                <a:off x="11753561" y="1832347"/>
                <a:ext cx="183960" cy="18432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892C123E-3088-43C4-83BF-F12076DE640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744561" y="1823707"/>
                  <a:ext cx="20160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47C0D61B-0654-4562-96C3-55CA6C0F4CD9}"/>
              </a:ext>
            </a:extLst>
          </p:cNvPr>
          <p:cNvGrpSpPr/>
          <p:nvPr/>
        </p:nvGrpSpPr>
        <p:grpSpPr>
          <a:xfrm>
            <a:off x="9492401" y="2739547"/>
            <a:ext cx="520200" cy="274320"/>
            <a:chOff x="9492401" y="2739547"/>
            <a:chExt cx="52020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1A119827-1B1A-4047-B71F-12BDDCAF6D51}"/>
                    </a:ext>
                  </a:extLst>
                </p14:cNvPr>
                <p14:cNvContentPartPr/>
                <p14:nvPr/>
              </p14:nvContentPartPr>
              <p14:xfrm>
                <a:off x="9492401" y="2739547"/>
                <a:ext cx="174600" cy="26316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1A119827-1B1A-4047-B71F-12BDDCAF6D5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483761" y="2730547"/>
                  <a:ext cx="1922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FA24D2A2-C3E2-4A82-8D90-7CAB1A9C4C61}"/>
                    </a:ext>
                  </a:extLst>
                </p14:cNvPr>
                <p14:cNvContentPartPr/>
                <p14:nvPr/>
              </p14:nvContentPartPr>
              <p14:xfrm>
                <a:off x="9740081" y="2861947"/>
                <a:ext cx="16560" cy="11484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FA24D2A2-C3E2-4A82-8D90-7CAB1A9C4C6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731441" y="2852947"/>
                  <a:ext cx="342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B82C12BF-1D00-49C3-B0D5-952FAC5EAA54}"/>
                    </a:ext>
                  </a:extLst>
                </p14:cNvPr>
                <p14:cNvContentPartPr/>
                <p14:nvPr/>
              </p14:nvContentPartPr>
              <p14:xfrm>
                <a:off x="9667361" y="2864107"/>
                <a:ext cx="170280" cy="7668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B82C12BF-1D00-49C3-B0D5-952FAC5EAA5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658361" y="2855467"/>
                  <a:ext cx="1879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6EC0700A-26D7-46E2-BCA1-ABDFE431227A}"/>
                    </a:ext>
                  </a:extLst>
                </p14:cNvPr>
                <p14:cNvContentPartPr/>
                <p14:nvPr/>
              </p14:nvContentPartPr>
              <p14:xfrm>
                <a:off x="9856721" y="2813707"/>
                <a:ext cx="25200" cy="13824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6EC0700A-26D7-46E2-BCA1-ABDFE431227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847721" y="2804707"/>
                  <a:ext cx="42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E78D6E89-19E9-4A77-89F6-6F00AF217FDD}"/>
                    </a:ext>
                  </a:extLst>
                </p14:cNvPr>
                <p14:cNvContentPartPr/>
                <p14:nvPr/>
              </p14:nvContentPartPr>
              <p14:xfrm>
                <a:off x="9842321" y="2828107"/>
                <a:ext cx="170280" cy="18576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E78D6E89-19E9-4A77-89F6-6F00AF217FD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833681" y="2819467"/>
                  <a:ext cx="18792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upo 134">
            <a:extLst>
              <a:ext uri="{FF2B5EF4-FFF2-40B4-BE49-F238E27FC236}">
                <a16:creationId xmlns:a16="http://schemas.microsoft.com/office/drawing/2014/main" id="{03715C66-9F06-4C1C-A4EF-28FB92E73F2D}"/>
              </a:ext>
            </a:extLst>
          </p:cNvPr>
          <p:cNvGrpSpPr/>
          <p:nvPr/>
        </p:nvGrpSpPr>
        <p:grpSpPr>
          <a:xfrm>
            <a:off x="9567281" y="2966707"/>
            <a:ext cx="1595520" cy="287280"/>
            <a:chOff x="9567281" y="2966707"/>
            <a:chExt cx="159552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1D0ECD56-7D6F-4C16-95E3-F6C82E40D447}"/>
                    </a:ext>
                  </a:extLst>
                </p14:cNvPr>
                <p14:cNvContentPartPr/>
                <p14:nvPr/>
              </p14:nvContentPartPr>
              <p14:xfrm>
                <a:off x="9567281" y="2966707"/>
                <a:ext cx="1595520" cy="18720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1D0ECD56-7D6F-4C16-95E3-F6C82E40D44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558281" y="2957707"/>
                  <a:ext cx="16131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D7A2064F-9821-4A07-A570-DECF568D374E}"/>
                    </a:ext>
                  </a:extLst>
                </p14:cNvPr>
                <p14:cNvContentPartPr/>
                <p14:nvPr/>
              </p14:nvContentPartPr>
              <p14:xfrm>
                <a:off x="9614441" y="3023947"/>
                <a:ext cx="1391400" cy="23004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D7A2064F-9821-4A07-A570-DECF568D374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605801" y="3014947"/>
                  <a:ext cx="140904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upo 133">
            <a:extLst>
              <a:ext uri="{FF2B5EF4-FFF2-40B4-BE49-F238E27FC236}">
                <a16:creationId xmlns:a16="http://schemas.microsoft.com/office/drawing/2014/main" id="{5F260D0E-6A5B-4507-A893-7B6165091983}"/>
              </a:ext>
            </a:extLst>
          </p:cNvPr>
          <p:cNvGrpSpPr/>
          <p:nvPr/>
        </p:nvGrpSpPr>
        <p:grpSpPr>
          <a:xfrm>
            <a:off x="9381881" y="1781587"/>
            <a:ext cx="1890720" cy="305640"/>
            <a:chOff x="9381881" y="1781587"/>
            <a:chExt cx="189072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8531774B-3E73-417D-B160-6AB98F7F806E}"/>
                    </a:ext>
                  </a:extLst>
                </p14:cNvPr>
                <p14:cNvContentPartPr/>
                <p14:nvPr/>
              </p14:nvContentPartPr>
              <p14:xfrm>
                <a:off x="9381881" y="1781587"/>
                <a:ext cx="1825200" cy="23400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8531774B-3E73-417D-B160-6AB98F7F806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373241" y="1772587"/>
                  <a:ext cx="1842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A2344542-A0E0-4DC6-9DAA-CB65AD8F7FD6}"/>
                    </a:ext>
                  </a:extLst>
                </p14:cNvPr>
                <p14:cNvContentPartPr/>
                <p14:nvPr/>
              </p14:nvContentPartPr>
              <p14:xfrm>
                <a:off x="9433721" y="1847827"/>
                <a:ext cx="1838880" cy="23940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A2344542-A0E0-4DC6-9DAA-CB65AD8F7FD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425081" y="1839187"/>
                  <a:ext cx="1856520" cy="25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upo 152">
            <a:extLst>
              <a:ext uri="{FF2B5EF4-FFF2-40B4-BE49-F238E27FC236}">
                <a16:creationId xmlns:a16="http://schemas.microsoft.com/office/drawing/2014/main" id="{7051D838-520B-4A07-9104-82C4C2E6237D}"/>
              </a:ext>
            </a:extLst>
          </p:cNvPr>
          <p:cNvGrpSpPr/>
          <p:nvPr/>
        </p:nvGrpSpPr>
        <p:grpSpPr>
          <a:xfrm>
            <a:off x="8628761" y="565867"/>
            <a:ext cx="2932200" cy="878760"/>
            <a:chOff x="8628761" y="565867"/>
            <a:chExt cx="2932200" cy="87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EA33D3D0-F41E-4DA7-8CAF-1A3FB6CD23C6}"/>
                    </a:ext>
                  </a:extLst>
                </p14:cNvPr>
                <p14:cNvContentPartPr/>
                <p14:nvPr/>
              </p14:nvContentPartPr>
              <p14:xfrm>
                <a:off x="8853041" y="1051507"/>
                <a:ext cx="27000" cy="22320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EA33D3D0-F41E-4DA7-8CAF-1A3FB6CD23C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844401" y="1042507"/>
                  <a:ext cx="446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FFBFA20C-A54E-4CF7-993E-A4FDA7CE6CC9}"/>
                    </a:ext>
                  </a:extLst>
                </p14:cNvPr>
                <p14:cNvContentPartPr/>
                <p14:nvPr/>
              </p14:nvContentPartPr>
              <p14:xfrm>
                <a:off x="8628761" y="1033507"/>
                <a:ext cx="231480" cy="8784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FFBFA20C-A54E-4CF7-993E-A4FDA7CE6CC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620121" y="1024507"/>
                  <a:ext cx="249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87AE510B-AC7F-49A7-A153-D1A1F254570E}"/>
                    </a:ext>
                  </a:extLst>
                </p14:cNvPr>
                <p14:cNvContentPartPr/>
                <p14:nvPr/>
              </p14:nvContentPartPr>
              <p14:xfrm>
                <a:off x="8855561" y="1032427"/>
                <a:ext cx="256680" cy="19548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87AE510B-AC7F-49A7-A153-D1A1F254570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846921" y="1023427"/>
                  <a:ext cx="2743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C2F8100E-6CE2-4835-9C1A-2D832569212C}"/>
                    </a:ext>
                  </a:extLst>
                </p14:cNvPr>
                <p14:cNvContentPartPr/>
                <p14:nvPr/>
              </p14:nvContentPartPr>
              <p14:xfrm>
                <a:off x="9075881" y="1060147"/>
                <a:ext cx="130320" cy="15300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C2F8100E-6CE2-4835-9C1A-2D832569212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067241" y="1051147"/>
                  <a:ext cx="1479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5E23CAE9-CA1B-4C83-9A37-BBE5085AE71A}"/>
                    </a:ext>
                  </a:extLst>
                </p14:cNvPr>
                <p14:cNvContentPartPr/>
                <p14:nvPr/>
              </p14:nvContentPartPr>
              <p14:xfrm>
                <a:off x="9057161" y="1137187"/>
                <a:ext cx="107640" cy="4392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5E23CAE9-CA1B-4C83-9A37-BBE5085AE71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048161" y="1128187"/>
                  <a:ext cx="125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D09F6C42-4BEE-47A2-A136-C8C0A873A1B4}"/>
                    </a:ext>
                  </a:extLst>
                </p14:cNvPr>
                <p14:cNvContentPartPr/>
                <p14:nvPr/>
              </p14:nvContentPartPr>
              <p14:xfrm>
                <a:off x="8986961" y="1040707"/>
                <a:ext cx="126000" cy="5760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D09F6C42-4BEE-47A2-A136-C8C0A873A1B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978321" y="1032067"/>
                  <a:ext cx="1436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470E9DA8-1380-4506-81C4-E259FAA9CEFB}"/>
                    </a:ext>
                  </a:extLst>
                </p14:cNvPr>
                <p14:cNvContentPartPr/>
                <p14:nvPr/>
              </p14:nvContentPartPr>
              <p14:xfrm>
                <a:off x="9127001" y="980587"/>
                <a:ext cx="181080" cy="19980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470E9DA8-1380-4506-81C4-E259FAA9CEF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118001" y="971587"/>
                  <a:ext cx="1987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D785ED07-45AA-4881-87D1-40579A5511BD}"/>
                    </a:ext>
                  </a:extLst>
                </p14:cNvPr>
                <p14:cNvContentPartPr/>
                <p14:nvPr/>
              </p14:nvContentPartPr>
              <p14:xfrm>
                <a:off x="9337961" y="971947"/>
                <a:ext cx="150840" cy="17928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D785ED07-45AA-4881-87D1-40579A5511B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328961" y="963307"/>
                  <a:ext cx="1684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F74C0C90-B411-449D-B3E8-1839F2C94346}"/>
                    </a:ext>
                  </a:extLst>
                </p14:cNvPr>
                <p14:cNvContentPartPr/>
                <p14:nvPr/>
              </p14:nvContentPartPr>
              <p14:xfrm>
                <a:off x="9324281" y="970867"/>
                <a:ext cx="115920" cy="7560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F74C0C90-B411-449D-B3E8-1839F2C9434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315641" y="962227"/>
                  <a:ext cx="1335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E3109811-4DD2-4E4D-A499-4BC24A39A15B}"/>
                    </a:ext>
                  </a:extLst>
                </p14:cNvPr>
                <p14:cNvContentPartPr/>
                <p14:nvPr/>
              </p14:nvContentPartPr>
              <p14:xfrm>
                <a:off x="9505001" y="919747"/>
                <a:ext cx="256680" cy="16020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E3109811-4DD2-4E4D-A499-4BC24A39A15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496361" y="910747"/>
                  <a:ext cx="2743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34B97A17-4D86-43FE-9B78-9A2FBC8DDB03}"/>
                    </a:ext>
                  </a:extLst>
                </p14:cNvPr>
                <p14:cNvContentPartPr/>
                <p14:nvPr/>
              </p14:nvContentPartPr>
              <p14:xfrm>
                <a:off x="9664841" y="789067"/>
                <a:ext cx="83520" cy="14184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34B97A17-4D86-43FE-9B78-9A2FBC8DDB0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656201" y="780067"/>
                  <a:ext cx="101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22D80DDF-EC50-4895-9663-53EC052E2B41}"/>
                    </a:ext>
                  </a:extLst>
                </p14:cNvPr>
                <p14:cNvContentPartPr/>
                <p14:nvPr/>
              </p14:nvContentPartPr>
              <p14:xfrm>
                <a:off x="9863561" y="774667"/>
                <a:ext cx="258480" cy="21636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22D80DDF-EC50-4895-9663-53EC052E2B4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854561" y="765667"/>
                  <a:ext cx="2761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E26AE14C-98BC-470A-A97A-FE8E8C254231}"/>
                    </a:ext>
                  </a:extLst>
                </p14:cNvPr>
                <p14:cNvContentPartPr/>
                <p14:nvPr/>
              </p14:nvContentPartPr>
              <p14:xfrm>
                <a:off x="10477001" y="687547"/>
                <a:ext cx="187920" cy="20664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E26AE14C-98BC-470A-A97A-FE8E8C25423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468001" y="678907"/>
                  <a:ext cx="2055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06072B3D-E28A-41DF-A747-5864E395D337}"/>
                    </a:ext>
                  </a:extLst>
                </p14:cNvPr>
                <p14:cNvContentPartPr/>
                <p14:nvPr/>
              </p14:nvContentPartPr>
              <p14:xfrm>
                <a:off x="10681121" y="760267"/>
                <a:ext cx="110520" cy="4464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06072B3D-E28A-41DF-A747-5864E395D33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672481" y="751267"/>
                  <a:ext cx="1281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AB77FE5D-1F61-4E03-9FFB-9F8C19139405}"/>
                    </a:ext>
                  </a:extLst>
                </p14:cNvPr>
                <p14:cNvContentPartPr/>
                <p14:nvPr/>
              </p14:nvContentPartPr>
              <p14:xfrm>
                <a:off x="10860401" y="636787"/>
                <a:ext cx="88920" cy="9432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AB77FE5D-1F61-4E03-9FFB-9F8C1913940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851401" y="627787"/>
                  <a:ext cx="1065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DD188D73-327C-43D2-8DF0-43C3797C67D9}"/>
                    </a:ext>
                  </a:extLst>
                </p14:cNvPr>
                <p14:cNvContentPartPr/>
                <p14:nvPr/>
              </p14:nvContentPartPr>
              <p14:xfrm>
                <a:off x="10798481" y="565867"/>
                <a:ext cx="289440" cy="22896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DD188D73-327C-43D2-8DF0-43C3797C67D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789841" y="556867"/>
                  <a:ext cx="3070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362303BF-0D8B-41ED-B0DC-B5A48DAC14D2}"/>
                    </a:ext>
                  </a:extLst>
                </p14:cNvPr>
                <p14:cNvContentPartPr/>
                <p14:nvPr/>
              </p14:nvContentPartPr>
              <p14:xfrm>
                <a:off x="8948081" y="911107"/>
                <a:ext cx="2612880" cy="53352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362303BF-0D8B-41ED-B0DC-B5A48DAC14D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939081" y="902467"/>
                  <a:ext cx="263052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upo 157">
            <a:extLst>
              <a:ext uri="{FF2B5EF4-FFF2-40B4-BE49-F238E27FC236}">
                <a16:creationId xmlns:a16="http://schemas.microsoft.com/office/drawing/2014/main" id="{AA15B075-3C46-45FA-96B9-2947CA8D3ADC}"/>
              </a:ext>
            </a:extLst>
          </p:cNvPr>
          <p:cNvGrpSpPr/>
          <p:nvPr/>
        </p:nvGrpSpPr>
        <p:grpSpPr>
          <a:xfrm>
            <a:off x="566561" y="5377627"/>
            <a:ext cx="577080" cy="445680"/>
            <a:chOff x="566561" y="5377627"/>
            <a:chExt cx="577080" cy="44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AF1DF7E8-39FF-4214-B14B-2ACA17A315EE}"/>
                    </a:ext>
                  </a:extLst>
                </p14:cNvPr>
                <p14:cNvContentPartPr/>
                <p14:nvPr/>
              </p14:nvContentPartPr>
              <p14:xfrm>
                <a:off x="566561" y="5377627"/>
                <a:ext cx="256680" cy="22860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AF1DF7E8-39FF-4214-B14B-2ACA17A315E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57561" y="5368627"/>
                  <a:ext cx="2743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C318312C-1AEE-4188-8E4C-41EBF9C1CCC6}"/>
                    </a:ext>
                  </a:extLst>
                </p14:cNvPr>
                <p14:cNvContentPartPr/>
                <p14:nvPr/>
              </p14:nvContentPartPr>
              <p14:xfrm>
                <a:off x="864641" y="5517307"/>
                <a:ext cx="78480" cy="10332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C318312C-1AEE-4188-8E4C-41EBF9C1CCC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55641" y="5508667"/>
                  <a:ext cx="96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E62C143D-DF28-442E-9AAD-09DBC98B7654}"/>
                    </a:ext>
                  </a:extLst>
                </p14:cNvPr>
                <p14:cNvContentPartPr/>
                <p14:nvPr/>
              </p14:nvContentPartPr>
              <p14:xfrm>
                <a:off x="999641" y="5523427"/>
                <a:ext cx="24840" cy="29988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E62C143D-DF28-442E-9AAD-09DBC98B765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91001" y="5514427"/>
                  <a:ext cx="424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298C7090-16BA-4399-A350-4E74CD1C47B6}"/>
                    </a:ext>
                  </a:extLst>
                </p14:cNvPr>
                <p14:cNvContentPartPr/>
                <p14:nvPr/>
              </p14:nvContentPartPr>
              <p14:xfrm>
                <a:off x="978041" y="5505427"/>
                <a:ext cx="165600" cy="11088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298C7090-16BA-4399-A350-4E74CD1C47B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69041" y="5496787"/>
                  <a:ext cx="18324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upo 170">
            <a:extLst>
              <a:ext uri="{FF2B5EF4-FFF2-40B4-BE49-F238E27FC236}">
                <a16:creationId xmlns:a16="http://schemas.microsoft.com/office/drawing/2014/main" id="{51A0D805-1C36-498E-9006-8D9E0693E5E0}"/>
              </a:ext>
            </a:extLst>
          </p:cNvPr>
          <p:cNvGrpSpPr/>
          <p:nvPr/>
        </p:nvGrpSpPr>
        <p:grpSpPr>
          <a:xfrm>
            <a:off x="1435241" y="5383747"/>
            <a:ext cx="218520" cy="179280"/>
            <a:chOff x="1435241" y="5383747"/>
            <a:chExt cx="21852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CD57C3E2-C08C-4DBC-9700-11C2C1CAF220}"/>
                    </a:ext>
                  </a:extLst>
                </p14:cNvPr>
                <p14:cNvContentPartPr/>
                <p14:nvPr/>
              </p14:nvContentPartPr>
              <p14:xfrm>
                <a:off x="1511561" y="5416867"/>
                <a:ext cx="32760" cy="9972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CD57C3E2-C08C-4DBC-9700-11C2C1CAF22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502561" y="5408227"/>
                  <a:ext cx="50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942933FD-036F-43C5-B0C2-2C9BF4DFB20B}"/>
                    </a:ext>
                  </a:extLst>
                </p14:cNvPr>
                <p14:cNvContentPartPr/>
                <p14:nvPr/>
              </p14:nvContentPartPr>
              <p14:xfrm>
                <a:off x="1435241" y="5383747"/>
                <a:ext cx="218520" cy="17928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942933FD-036F-43C5-B0C2-2C9BF4DFB20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426601" y="5374747"/>
                  <a:ext cx="23616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upo 169">
            <a:extLst>
              <a:ext uri="{FF2B5EF4-FFF2-40B4-BE49-F238E27FC236}">
                <a16:creationId xmlns:a16="http://schemas.microsoft.com/office/drawing/2014/main" id="{13DFC878-D190-4489-B5CF-1680E10202BC}"/>
              </a:ext>
            </a:extLst>
          </p:cNvPr>
          <p:cNvGrpSpPr/>
          <p:nvPr/>
        </p:nvGrpSpPr>
        <p:grpSpPr>
          <a:xfrm>
            <a:off x="1930241" y="5358547"/>
            <a:ext cx="570240" cy="195120"/>
            <a:chOff x="1930241" y="5358547"/>
            <a:chExt cx="57024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3467ECD8-BDF4-4AF7-8367-A78D16548D2E}"/>
                    </a:ext>
                  </a:extLst>
                </p14:cNvPr>
                <p14:cNvContentPartPr/>
                <p14:nvPr/>
              </p14:nvContentPartPr>
              <p14:xfrm>
                <a:off x="1930241" y="5407867"/>
                <a:ext cx="127440" cy="11232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3467ECD8-BDF4-4AF7-8367-A78D16548D2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921241" y="5398867"/>
                  <a:ext cx="145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BC38ED18-4CD4-4C40-9568-20F8F10334A2}"/>
                    </a:ext>
                  </a:extLst>
                </p14:cNvPr>
                <p14:cNvContentPartPr/>
                <p14:nvPr/>
              </p14:nvContentPartPr>
              <p14:xfrm>
                <a:off x="2169641" y="5359267"/>
                <a:ext cx="38880" cy="17640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BC38ED18-4CD4-4C40-9568-20F8F10334A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161001" y="5350267"/>
                  <a:ext cx="565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821A3FFB-5D53-42C8-A1F0-B1BAB992B63D}"/>
                    </a:ext>
                  </a:extLst>
                </p14:cNvPr>
                <p14:cNvContentPartPr/>
                <p14:nvPr/>
              </p14:nvContentPartPr>
              <p14:xfrm>
                <a:off x="2071001" y="5389507"/>
                <a:ext cx="213480" cy="2592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821A3FFB-5D53-42C8-A1F0-B1BAB992B63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062001" y="5380507"/>
                  <a:ext cx="2311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7FD9BE7B-8051-458A-A96E-554EE3328000}"/>
                    </a:ext>
                  </a:extLst>
                </p14:cNvPr>
                <p14:cNvContentPartPr/>
                <p14:nvPr/>
              </p14:nvContentPartPr>
              <p14:xfrm>
                <a:off x="2128601" y="5476627"/>
                <a:ext cx="149400" cy="1980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7FD9BE7B-8051-458A-A96E-554EE332800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119961" y="5467987"/>
                  <a:ext cx="1670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FCC6E378-9F82-4A71-AE6C-0DC488CD218D}"/>
                    </a:ext>
                  </a:extLst>
                </p14:cNvPr>
                <p14:cNvContentPartPr/>
                <p14:nvPr/>
              </p14:nvContentPartPr>
              <p14:xfrm>
                <a:off x="2391761" y="5411107"/>
                <a:ext cx="19080" cy="14256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FCC6E378-9F82-4A71-AE6C-0DC488CD218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382761" y="5402467"/>
                  <a:ext cx="36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552C7745-2578-41D3-9915-F72486A6C275}"/>
                    </a:ext>
                  </a:extLst>
                </p14:cNvPr>
                <p14:cNvContentPartPr/>
                <p14:nvPr/>
              </p14:nvContentPartPr>
              <p14:xfrm>
                <a:off x="2314001" y="5358547"/>
                <a:ext cx="186480" cy="12348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552C7745-2578-41D3-9915-F72486A6C27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305361" y="5349907"/>
                  <a:ext cx="20412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upo 168">
            <a:extLst>
              <a:ext uri="{FF2B5EF4-FFF2-40B4-BE49-F238E27FC236}">
                <a16:creationId xmlns:a16="http://schemas.microsoft.com/office/drawing/2014/main" id="{BB41B460-B81F-42D0-AAE5-5EE462B5D2CF}"/>
              </a:ext>
            </a:extLst>
          </p:cNvPr>
          <p:cNvGrpSpPr/>
          <p:nvPr/>
        </p:nvGrpSpPr>
        <p:grpSpPr>
          <a:xfrm>
            <a:off x="160481" y="5318587"/>
            <a:ext cx="317160" cy="364320"/>
            <a:chOff x="160481" y="5318587"/>
            <a:chExt cx="31716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BD8A569F-DA5B-44A8-A500-9E92F2E31361}"/>
                    </a:ext>
                  </a:extLst>
                </p14:cNvPr>
                <p14:cNvContentPartPr/>
                <p14:nvPr/>
              </p14:nvContentPartPr>
              <p14:xfrm>
                <a:off x="160481" y="5431627"/>
                <a:ext cx="95760" cy="16488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BD8A569F-DA5B-44A8-A500-9E92F2E3136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51841" y="5422987"/>
                  <a:ext cx="113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6CB5DEE9-DAC8-4D86-B0C3-D06E62022554}"/>
                    </a:ext>
                  </a:extLst>
                </p14:cNvPr>
                <p14:cNvContentPartPr/>
                <p14:nvPr/>
              </p14:nvContentPartPr>
              <p14:xfrm>
                <a:off x="306641" y="5318587"/>
                <a:ext cx="171000" cy="36432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6CB5DEE9-DAC8-4D86-B0C3-D06E6202255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98001" y="5309947"/>
                  <a:ext cx="188640" cy="38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upo 216">
            <a:extLst>
              <a:ext uri="{FF2B5EF4-FFF2-40B4-BE49-F238E27FC236}">
                <a16:creationId xmlns:a16="http://schemas.microsoft.com/office/drawing/2014/main" id="{5A3DBF40-5810-4D54-B8F3-41E263DAC9DE}"/>
              </a:ext>
            </a:extLst>
          </p:cNvPr>
          <p:cNvGrpSpPr/>
          <p:nvPr/>
        </p:nvGrpSpPr>
        <p:grpSpPr>
          <a:xfrm>
            <a:off x="104681" y="5817547"/>
            <a:ext cx="4459320" cy="900720"/>
            <a:chOff x="104681" y="5817547"/>
            <a:chExt cx="4459320" cy="90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FCFEDFB0-D752-423F-B1B5-3C9CF860E7DD}"/>
                    </a:ext>
                  </a:extLst>
                </p14:cNvPr>
                <p14:cNvContentPartPr/>
                <p14:nvPr/>
              </p14:nvContentPartPr>
              <p14:xfrm>
                <a:off x="597881" y="5838427"/>
                <a:ext cx="35280" cy="21024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FCFEDFB0-D752-423F-B1B5-3C9CF860E7D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88881" y="5829787"/>
                  <a:ext cx="529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F07F7BD3-9975-4B29-97D4-70E87CA8D75F}"/>
                    </a:ext>
                  </a:extLst>
                </p14:cNvPr>
                <p14:cNvContentPartPr/>
                <p14:nvPr/>
              </p14:nvContentPartPr>
              <p14:xfrm>
                <a:off x="357401" y="6060187"/>
                <a:ext cx="443520" cy="2664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F07F7BD3-9975-4B29-97D4-70E87CA8D75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48761" y="6051187"/>
                  <a:ext cx="461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E173F224-AF49-4579-8F2B-A667178AFA7C}"/>
                    </a:ext>
                  </a:extLst>
                </p14:cNvPr>
                <p14:cNvContentPartPr/>
                <p14:nvPr/>
              </p14:nvContentPartPr>
              <p14:xfrm>
                <a:off x="541361" y="6162787"/>
                <a:ext cx="99720" cy="1044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E173F224-AF49-4579-8F2B-A667178AFA7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32721" y="6153787"/>
                  <a:ext cx="1173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7F1D39BB-F948-4EB5-9699-90CB39D87561}"/>
                    </a:ext>
                  </a:extLst>
                </p14:cNvPr>
                <p14:cNvContentPartPr/>
                <p14:nvPr/>
              </p14:nvContentPartPr>
              <p14:xfrm>
                <a:off x="618761" y="6184387"/>
                <a:ext cx="12960" cy="18288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7F1D39BB-F948-4EB5-9699-90CB39D8756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09761" y="6175747"/>
                  <a:ext cx="306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E129BECF-0AE6-4996-9555-183F23857C98}"/>
                    </a:ext>
                  </a:extLst>
                </p14:cNvPr>
                <p14:cNvContentPartPr/>
                <p14:nvPr/>
              </p14:nvContentPartPr>
              <p14:xfrm>
                <a:off x="590321" y="5842027"/>
                <a:ext cx="509040" cy="4608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E129BECF-0AE6-4996-9555-183F23857C9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81321" y="5833387"/>
                  <a:ext cx="5266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0C909ADE-F59E-4C8F-833C-916CB2A8941E}"/>
                    </a:ext>
                  </a:extLst>
                </p14:cNvPr>
                <p14:cNvContentPartPr/>
                <p14:nvPr/>
              </p14:nvContentPartPr>
              <p14:xfrm>
                <a:off x="1143281" y="5828347"/>
                <a:ext cx="7560" cy="11988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0C909ADE-F59E-4C8F-833C-916CB2A8941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34641" y="5819347"/>
                  <a:ext cx="25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4D55E5C3-5E2E-43B7-B20F-9A0B4D18ABE0}"/>
                    </a:ext>
                  </a:extLst>
                </p14:cNvPr>
                <p14:cNvContentPartPr/>
                <p14:nvPr/>
              </p14:nvContentPartPr>
              <p14:xfrm>
                <a:off x="1156601" y="5826907"/>
                <a:ext cx="372960" cy="20628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4D55E5C3-5E2E-43B7-B20F-9A0B4D18ABE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47601" y="5817907"/>
                  <a:ext cx="390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4F52B3DA-2463-40F9-89A2-F3BB155E6DF4}"/>
                    </a:ext>
                  </a:extLst>
                </p14:cNvPr>
                <p14:cNvContentPartPr/>
                <p14:nvPr/>
              </p14:nvContentPartPr>
              <p14:xfrm>
                <a:off x="1474481" y="5909707"/>
                <a:ext cx="340560" cy="3600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4F52B3DA-2463-40F9-89A2-F3BB155E6DF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465841" y="5901067"/>
                  <a:ext cx="3582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C9B8195F-2AB7-46EF-A62D-D629CBC718A4}"/>
                    </a:ext>
                  </a:extLst>
                </p14:cNvPr>
                <p14:cNvContentPartPr/>
                <p14:nvPr/>
              </p14:nvContentPartPr>
              <p14:xfrm>
                <a:off x="1854281" y="5868667"/>
                <a:ext cx="92160" cy="7272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C9B8195F-2AB7-46EF-A62D-D629CBC718A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845281" y="5860027"/>
                  <a:ext cx="1098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768F3678-F765-4C96-A30C-B1B819273E5B}"/>
                    </a:ext>
                  </a:extLst>
                </p14:cNvPr>
                <p14:cNvContentPartPr/>
                <p14:nvPr/>
              </p14:nvContentPartPr>
              <p14:xfrm>
                <a:off x="1858961" y="6068107"/>
                <a:ext cx="144360" cy="12204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768F3678-F765-4C96-A30C-B1B819273E5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849961" y="6059467"/>
                  <a:ext cx="162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B71301AD-1361-4AE9-A657-34B9D3647FF4}"/>
                    </a:ext>
                  </a:extLst>
                </p14:cNvPr>
                <p14:cNvContentPartPr/>
                <p14:nvPr/>
              </p14:nvContentPartPr>
              <p14:xfrm>
                <a:off x="2389601" y="5878747"/>
                <a:ext cx="74880" cy="8640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B71301AD-1361-4AE9-A657-34B9D3647FF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80961" y="5870107"/>
                  <a:ext cx="925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CA94FC65-C902-46D8-8A8B-A5B9E19689EB}"/>
                    </a:ext>
                  </a:extLst>
                </p14:cNvPr>
                <p14:cNvContentPartPr/>
                <p14:nvPr/>
              </p14:nvContentPartPr>
              <p14:xfrm>
                <a:off x="2451881" y="5916907"/>
                <a:ext cx="375840" cy="1836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CA94FC65-C902-46D8-8A8B-A5B9E19689E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442881" y="5907907"/>
                  <a:ext cx="393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6C47CBBE-690E-422F-9A6C-8141765B3722}"/>
                    </a:ext>
                  </a:extLst>
                </p14:cNvPr>
                <p14:cNvContentPartPr/>
                <p14:nvPr/>
              </p14:nvContentPartPr>
              <p14:xfrm>
                <a:off x="2869481" y="5834827"/>
                <a:ext cx="10080" cy="13572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6C47CBBE-690E-422F-9A6C-8141765B372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860841" y="5826187"/>
                  <a:ext cx="27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C958F80D-2756-4FA3-BE7F-DC7743C2990C}"/>
                    </a:ext>
                  </a:extLst>
                </p14:cNvPr>
                <p14:cNvContentPartPr/>
                <p14:nvPr/>
              </p14:nvContentPartPr>
              <p14:xfrm>
                <a:off x="2879561" y="5817547"/>
                <a:ext cx="390960" cy="24984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C958F80D-2756-4FA3-BE7F-DC7743C2990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870561" y="5808547"/>
                  <a:ext cx="4086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0FD22A27-B30B-4DF7-9173-FC3769234FCC}"/>
                    </a:ext>
                  </a:extLst>
                </p14:cNvPr>
                <p14:cNvContentPartPr/>
                <p14:nvPr/>
              </p14:nvContentPartPr>
              <p14:xfrm>
                <a:off x="3147761" y="5912587"/>
                <a:ext cx="612000" cy="20052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0FD22A27-B30B-4DF7-9173-FC3769234FC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139121" y="5903587"/>
                  <a:ext cx="6296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435C1F44-FB4D-492B-B42C-719893B26AB6}"/>
                    </a:ext>
                  </a:extLst>
                </p14:cNvPr>
                <p14:cNvContentPartPr/>
                <p14:nvPr/>
              </p14:nvContentPartPr>
              <p14:xfrm>
                <a:off x="3580841" y="6128587"/>
                <a:ext cx="615600" cy="1548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435C1F44-FB4D-492B-B42C-719893B26AB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571841" y="6119587"/>
                  <a:ext cx="6332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2F72F13D-0C06-4659-B112-444A6396F8EE}"/>
                    </a:ext>
                  </a:extLst>
                </p14:cNvPr>
                <p14:cNvContentPartPr/>
                <p14:nvPr/>
              </p14:nvContentPartPr>
              <p14:xfrm>
                <a:off x="3734561" y="6289867"/>
                <a:ext cx="165240" cy="1260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2F72F13D-0C06-4659-B112-444A6396F8E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725921" y="6281227"/>
                  <a:ext cx="1828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F0715409-EC99-4345-8545-911ECCBFC4BE}"/>
                    </a:ext>
                  </a:extLst>
                </p14:cNvPr>
                <p14:cNvContentPartPr/>
                <p14:nvPr/>
              </p14:nvContentPartPr>
              <p14:xfrm>
                <a:off x="614441" y="6341347"/>
                <a:ext cx="3243240" cy="37692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F0715409-EC99-4345-8545-911ECCBFC4B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05441" y="6332347"/>
                  <a:ext cx="32608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12554D05-1C40-4656-91E5-E616B678FD13}"/>
                    </a:ext>
                  </a:extLst>
                </p14:cNvPr>
                <p14:cNvContentPartPr/>
                <p14:nvPr/>
              </p14:nvContentPartPr>
              <p14:xfrm>
                <a:off x="104681" y="6380947"/>
                <a:ext cx="72000" cy="11628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12554D05-1C40-4656-91E5-E616B678FD1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6041" y="6372307"/>
                  <a:ext cx="89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E0B2C51B-C30C-42B7-94B2-57B51B827832}"/>
                    </a:ext>
                  </a:extLst>
                </p14:cNvPr>
                <p14:cNvContentPartPr/>
                <p14:nvPr/>
              </p14:nvContentPartPr>
              <p14:xfrm>
                <a:off x="173441" y="6263947"/>
                <a:ext cx="38160" cy="6084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E0B2C51B-C30C-42B7-94B2-57B51B82783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64801" y="6255307"/>
                  <a:ext cx="558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55AA88AD-B646-4EA9-8987-BB16092EDA82}"/>
                    </a:ext>
                  </a:extLst>
                </p14:cNvPr>
                <p14:cNvContentPartPr/>
                <p14:nvPr/>
              </p14:nvContentPartPr>
              <p14:xfrm>
                <a:off x="214121" y="6366907"/>
                <a:ext cx="54000" cy="12456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55AA88AD-B646-4EA9-8987-BB16092EDA8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05121" y="6358267"/>
                  <a:ext cx="716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05A5EB9B-71A2-408A-B49C-732BF358E012}"/>
                    </a:ext>
                  </a:extLst>
                </p14:cNvPr>
                <p14:cNvContentPartPr/>
                <p14:nvPr/>
              </p14:nvContentPartPr>
              <p14:xfrm>
                <a:off x="227801" y="6475267"/>
                <a:ext cx="49320" cy="1872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05A5EB9B-71A2-408A-B49C-732BF358E012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19161" y="6466627"/>
                  <a:ext cx="66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12CF5FD5-99A3-4D43-87EC-7D13A36FE8B9}"/>
                    </a:ext>
                  </a:extLst>
                </p14:cNvPr>
                <p14:cNvContentPartPr/>
                <p14:nvPr/>
              </p14:nvContentPartPr>
              <p14:xfrm>
                <a:off x="311681" y="6387067"/>
                <a:ext cx="70200" cy="13356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12CF5FD5-99A3-4D43-87EC-7D13A36FE8B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02681" y="6378067"/>
                  <a:ext cx="87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F1CA6457-9D0A-4853-AA02-4E94FA201C59}"/>
                    </a:ext>
                  </a:extLst>
                </p14:cNvPr>
                <p14:cNvContentPartPr/>
                <p14:nvPr/>
              </p14:nvContentPartPr>
              <p14:xfrm>
                <a:off x="407081" y="6427027"/>
                <a:ext cx="70560" cy="6336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F1CA6457-9D0A-4853-AA02-4E94FA201C59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98081" y="6418027"/>
                  <a:ext cx="882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936E8C8C-BD6F-4212-A148-02C47AAC1EB0}"/>
                    </a:ext>
                  </a:extLst>
                </p14:cNvPr>
                <p14:cNvContentPartPr/>
                <p14:nvPr/>
              </p14:nvContentPartPr>
              <p14:xfrm>
                <a:off x="4037321" y="6352507"/>
                <a:ext cx="80280" cy="11016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936E8C8C-BD6F-4212-A148-02C47AAC1EB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028681" y="6343507"/>
                  <a:ext cx="97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4BA55DE0-1239-40B9-B568-0C196CD04AE0}"/>
                    </a:ext>
                  </a:extLst>
                </p14:cNvPr>
                <p14:cNvContentPartPr/>
                <p14:nvPr/>
              </p14:nvContentPartPr>
              <p14:xfrm>
                <a:off x="4174841" y="6291667"/>
                <a:ext cx="7200" cy="4572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4BA55DE0-1239-40B9-B568-0C196CD04AE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165841" y="6282667"/>
                  <a:ext cx="248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05487E79-038B-43B8-B5F5-49B551405402}"/>
                    </a:ext>
                  </a:extLst>
                </p14:cNvPr>
                <p14:cNvContentPartPr/>
                <p14:nvPr/>
              </p14:nvContentPartPr>
              <p14:xfrm>
                <a:off x="4281761" y="6281587"/>
                <a:ext cx="96840" cy="17928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05487E79-038B-43B8-B5F5-49B55140540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272761" y="6272587"/>
                  <a:ext cx="1144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7B8C8A37-0535-4671-BC9E-2456F9E7AF9F}"/>
                    </a:ext>
                  </a:extLst>
                </p14:cNvPr>
                <p14:cNvContentPartPr/>
                <p14:nvPr/>
              </p14:nvContentPartPr>
              <p14:xfrm>
                <a:off x="4421441" y="6333787"/>
                <a:ext cx="142560" cy="11232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7B8C8A37-0535-4671-BC9E-2456F9E7AF9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412441" y="6324787"/>
                  <a:ext cx="160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68CEAB7B-8E95-4830-A428-0A9699393CFB}"/>
                    </a:ext>
                  </a:extLst>
                </p14:cNvPr>
                <p14:cNvContentPartPr/>
                <p14:nvPr/>
              </p14:nvContentPartPr>
              <p14:xfrm>
                <a:off x="2326601" y="6133267"/>
                <a:ext cx="148680" cy="11052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68CEAB7B-8E95-4830-A428-0A9699393CF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317601" y="6124627"/>
                  <a:ext cx="1663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21E717B4-5829-43D6-BF71-FCF5D92C6A91}"/>
                    </a:ext>
                  </a:extLst>
                </p14:cNvPr>
                <p14:cNvContentPartPr/>
                <p14:nvPr/>
              </p14:nvContentPartPr>
              <p14:xfrm>
                <a:off x="1056161" y="6132187"/>
                <a:ext cx="92160" cy="18360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21E717B4-5829-43D6-BF71-FCF5D92C6A9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47521" y="6123187"/>
                  <a:ext cx="109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A9A8150E-2251-4465-AA17-CBC93B7B6DC3}"/>
                    </a:ext>
                  </a:extLst>
                </p14:cNvPr>
                <p14:cNvContentPartPr/>
                <p14:nvPr/>
              </p14:nvContentPartPr>
              <p14:xfrm>
                <a:off x="1165241" y="6102667"/>
                <a:ext cx="11880" cy="2988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A9A8150E-2251-4465-AA17-CBC93B7B6DC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156241" y="6093667"/>
                  <a:ext cx="295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B72BC646-A9EC-4CA0-B185-B004C309BBCD}"/>
                    </a:ext>
                  </a:extLst>
                </p14:cNvPr>
                <p14:cNvContentPartPr/>
                <p14:nvPr/>
              </p14:nvContentPartPr>
              <p14:xfrm>
                <a:off x="1222481" y="6142267"/>
                <a:ext cx="86400" cy="16524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B72BC646-A9EC-4CA0-B185-B004C309BBC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213481" y="6133267"/>
                  <a:ext cx="1040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54D4A18B-516D-4DAF-8767-A4116B522589}"/>
                    </a:ext>
                  </a:extLst>
                </p14:cNvPr>
                <p14:cNvContentPartPr/>
                <p14:nvPr/>
              </p14:nvContentPartPr>
              <p14:xfrm>
                <a:off x="1311761" y="6171787"/>
                <a:ext cx="123120" cy="10800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54D4A18B-516D-4DAF-8767-A4116B52258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302761" y="6163147"/>
                  <a:ext cx="140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F883230C-DDF3-49A0-A8D3-74503FE2F774}"/>
                    </a:ext>
                  </a:extLst>
                </p14:cNvPr>
                <p14:cNvContentPartPr/>
                <p14:nvPr/>
              </p14:nvContentPartPr>
              <p14:xfrm>
                <a:off x="2907641" y="6162067"/>
                <a:ext cx="69120" cy="12276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F883230C-DDF3-49A0-A8D3-74503FE2F77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898641" y="6153067"/>
                  <a:ext cx="867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19FED544-4005-4AC9-B49B-D9FB90C06B3A}"/>
                    </a:ext>
                  </a:extLst>
                </p14:cNvPr>
                <p14:cNvContentPartPr/>
                <p14:nvPr/>
              </p14:nvContentPartPr>
              <p14:xfrm>
                <a:off x="3016721" y="6131827"/>
                <a:ext cx="4680" cy="4068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19FED544-4005-4AC9-B49B-D9FB90C06B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007721" y="6123187"/>
                  <a:ext cx="22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91B1CB87-662C-4E7A-B44E-F6B734D57F38}"/>
                    </a:ext>
                  </a:extLst>
                </p14:cNvPr>
                <p14:cNvContentPartPr/>
                <p14:nvPr/>
              </p14:nvContentPartPr>
              <p14:xfrm>
                <a:off x="3069281" y="6132907"/>
                <a:ext cx="82800" cy="16524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91B1CB87-662C-4E7A-B44E-F6B734D57F3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060281" y="6124267"/>
                  <a:ext cx="100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80D8E521-6FD6-438C-A963-CAD52782FF32}"/>
                    </a:ext>
                  </a:extLst>
                </p14:cNvPr>
                <p14:cNvContentPartPr/>
                <p14:nvPr/>
              </p14:nvContentPartPr>
              <p14:xfrm>
                <a:off x="3176921" y="6158467"/>
                <a:ext cx="100080" cy="12600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80D8E521-6FD6-438C-A963-CAD52782FF3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167921" y="6149467"/>
                  <a:ext cx="1177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6BD68E5E-C5E5-47AE-A50B-D20C4B3972B6}"/>
                    </a:ext>
                  </a:extLst>
                </p14:cNvPr>
                <p14:cNvContentPartPr/>
                <p14:nvPr/>
              </p14:nvContentPartPr>
              <p14:xfrm>
                <a:off x="1434521" y="6182947"/>
                <a:ext cx="116640" cy="9108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6BD68E5E-C5E5-47AE-A50B-D20C4B3972B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425521" y="6174307"/>
                  <a:ext cx="134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EAAD3490-1A95-4267-843E-33BF0F74C349}"/>
                    </a:ext>
                  </a:extLst>
                </p14:cNvPr>
                <p14:cNvContentPartPr/>
                <p14:nvPr/>
              </p14:nvContentPartPr>
              <p14:xfrm>
                <a:off x="3299681" y="6185827"/>
                <a:ext cx="86040" cy="9324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EAAD3490-1A95-4267-843E-33BF0F74C34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291041" y="6177187"/>
                  <a:ext cx="10368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upo 238">
            <a:extLst>
              <a:ext uri="{FF2B5EF4-FFF2-40B4-BE49-F238E27FC236}">
                <a16:creationId xmlns:a16="http://schemas.microsoft.com/office/drawing/2014/main" id="{7BA55819-B9D9-4F63-8FF3-90EE65DF1F51}"/>
              </a:ext>
            </a:extLst>
          </p:cNvPr>
          <p:cNvGrpSpPr/>
          <p:nvPr/>
        </p:nvGrpSpPr>
        <p:grpSpPr>
          <a:xfrm>
            <a:off x="2811161" y="5395987"/>
            <a:ext cx="365760" cy="221760"/>
            <a:chOff x="2811161" y="5395987"/>
            <a:chExt cx="36576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FFD31D41-DD36-4F92-A390-64B449272ED9}"/>
                    </a:ext>
                  </a:extLst>
                </p14:cNvPr>
                <p14:cNvContentPartPr/>
                <p14:nvPr/>
              </p14:nvContentPartPr>
              <p14:xfrm>
                <a:off x="2811161" y="5470147"/>
                <a:ext cx="172800" cy="1296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FFD31D41-DD36-4F92-A390-64B449272ED9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802521" y="5461147"/>
                  <a:ext cx="1904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3D004449-FA8F-4CFA-BC0D-5A5B816E7D5F}"/>
                    </a:ext>
                  </a:extLst>
                </p14:cNvPr>
                <p14:cNvContentPartPr/>
                <p14:nvPr/>
              </p14:nvContentPartPr>
              <p14:xfrm>
                <a:off x="2861201" y="5535307"/>
                <a:ext cx="121320" cy="1728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3D004449-FA8F-4CFA-BC0D-5A5B816E7D5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852561" y="5526307"/>
                  <a:ext cx="138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6646C693-4065-46A8-84FC-8D0AFA487AB2}"/>
                    </a:ext>
                  </a:extLst>
                </p14:cNvPr>
                <p14:cNvContentPartPr/>
                <p14:nvPr/>
              </p14:nvContentPartPr>
              <p14:xfrm>
                <a:off x="2938961" y="5395987"/>
                <a:ext cx="237960" cy="22176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6646C693-4065-46A8-84FC-8D0AFA487AB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929961" y="5387347"/>
                  <a:ext cx="25560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upo 257">
            <a:extLst>
              <a:ext uri="{FF2B5EF4-FFF2-40B4-BE49-F238E27FC236}">
                <a16:creationId xmlns:a16="http://schemas.microsoft.com/office/drawing/2014/main" id="{BB225C15-DD78-4CA1-89C0-6688C004729E}"/>
              </a:ext>
            </a:extLst>
          </p:cNvPr>
          <p:cNvGrpSpPr/>
          <p:nvPr/>
        </p:nvGrpSpPr>
        <p:grpSpPr>
          <a:xfrm>
            <a:off x="5282208" y="6069475"/>
            <a:ext cx="1670400" cy="394560"/>
            <a:chOff x="4819241" y="5724307"/>
            <a:chExt cx="167040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A1E161B9-54AA-48FE-86B3-B3C5238165C9}"/>
                    </a:ext>
                  </a:extLst>
                </p14:cNvPr>
                <p14:cNvContentPartPr/>
                <p14:nvPr/>
              </p14:nvContentPartPr>
              <p14:xfrm>
                <a:off x="4819241" y="5836627"/>
                <a:ext cx="171720" cy="21600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A1E161B9-54AA-48FE-86B3-B3C5238165C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810241" y="5827987"/>
                  <a:ext cx="189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E3B92655-246F-40EF-B05C-0AA1585D29EF}"/>
                    </a:ext>
                  </a:extLst>
                </p14:cNvPr>
                <p14:cNvContentPartPr/>
                <p14:nvPr/>
              </p14:nvContentPartPr>
              <p14:xfrm>
                <a:off x="5039201" y="5955787"/>
                <a:ext cx="142920" cy="16308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E3B92655-246F-40EF-B05C-0AA1585D29E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030201" y="5947147"/>
                  <a:ext cx="160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59B6A672-810F-46BD-BACB-37493E215730}"/>
                    </a:ext>
                  </a:extLst>
                </p14:cNvPr>
                <p14:cNvContentPartPr/>
                <p14:nvPr/>
              </p14:nvContentPartPr>
              <p14:xfrm>
                <a:off x="5236481" y="5935627"/>
                <a:ext cx="138960" cy="14112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59B6A672-810F-46BD-BACB-37493E21573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227481" y="5926627"/>
                  <a:ext cx="156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59CBF87A-AF71-403E-AF28-4CE94A286F3F}"/>
                    </a:ext>
                  </a:extLst>
                </p14:cNvPr>
                <p14:cNvContentPartPr/>
                <p14:nvPr/>
              </p14:nvContentPartPr>
              <p14:xfrm>
                <a:off x="5523761" y="5926987"/>
                <a:ext cx="108360" cy="1404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59CBF87A-AF71-403E-AF28-4CE94A286F3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515121" y="5917987"/>
                  <a:ext cx="1260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7C45D60E-72D8-44F4-B489-535F591B78E7}"/>
                    </a:ext>
                  </a:extLst>
                </p14:cNvPr>
                <p14:cNvContentPartPr/>
                <p14:nvPr/>
              </p14:nvContentPartPr>
              <p14:xfrm>
                <a:off x="5528801" y="6010507"/>
                <a:ext cx="86400" cy="828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7C45D60E-72D8-44F4-B489-535F591B78E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519801" y="6001867"/>
                  <a:ext cx="1040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DEA1787E-343B-43EC-9E8E-1C8AB1BA0540}"/>
                    </a:ext>
                  </a:extLst>
                </p14:cNvPr>
                <p14:cNvContentPartPr/>
                <p14:nvPr/>
              </p14:nvContentPartPr>
              <p14:xfrm>
                <a:off x="5788721" y="5892787"/>
                <a:ext cx="107280" cy="10764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DEA1787E-343B-43EC-9E8E-1C8AB1BA0540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779721" y="5883787"/>
                  <a:ext cx="1249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557B4B0C-92B2-47DD-A4EA-356FE003AD65}"/>
                    </a:ext>
                  </a:extLst>
                </p14:cNvPr>
                <p14:cNvContentPartPr/>
                <p14:nvPr/>
              </p14:nvContentPartPr>
              <p14:xfrm>
                <a:off x="5889161" y="5724307"/>
                <a:ext cx="26640" cy="12600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557B4B0C-92B2-47DD-A4EA-356FE003AD6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880161" y="5715307"/>
                  <a:ext cx="442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2D576EBA-BE9A-48CF-BB70-344E49661DFD}"/>
                    </a:ext>
                  </a:extLst>
                </p14:cNvPr>
                <p14:cNvContentPartPr/>
                <p14:nvPr/>
              </p14:nvContentPartPr>
              <p14:xfrm>
                <a:off x="5944241" y="5816107"/>
                <a:ext cx="80640" cy="14940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2D576EBA-BE9A-48CF-BB70-344E49661DF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935601" y="5807107"/>
                  <a:ext cx="982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F311B8CE-E4FE-4CFA-AD48-1CC51B508FA9}"/>
                    </a:ext>
                  </a:extLst>
                </p14:cNvPr>
                <p14:cNvContentPartPr/>
                <p14:nvPr/>
              </p14:nvContentPartPr>
              <p14:xfrm>
                <a:off x="5971961" y="5921947"/>
                <a:ext cx="104040" cy="4176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F311B8CE-E4FE-4CFA-AD48-1CC51B508FA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962961" y="5912947"/>
                  <a:ext cx="1216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3F5C6FD3-D466-4EF7-8CA7-FD7453E43FAB}"/>
                    </a:ext>
                  </a:extLst>
                </p14:cNvPr>
                <p14:cNvContentPartPr/>
                <p14:nvPr/>
              </p14:nvContentPartPr>
              <p14:xfrm>
                <a:off x="6119921" y="5818987"/>
                <a:ext cx="98640" cy="17100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3F5C6FD3-D466-4EF7-8CA7-FD7453E43FA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110921" y="5810347"/>
                  <a:ext cx="116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59CCBFFA-C5A7-42B6-846D-5BC5B1B75BEF}"/>
                    </a:ext>
                  </a:extLst>
                </p14:cNvPr>
                <p14:cNvContentPartPr/>
                <p14:nvPr/>
              </p14:nvContentPartPr>
              <p14:xfrm>
                <a:off x="6382361" y="5938867"/>
                <a:ext cx="107280" cy="864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59CCBFFA-C5A7-42B6-846D-5BC5B1B75BE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373361" y="5929867"/>
                  <a:ext cx="12492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upo 256">
            <a:extLst>
              <a:ext uri="{FF2B5EF4-FFF2-40B4-BE49-F238E27FC236}">
                <a16:creationId xmlns:a16="http://schemas.microsoft.com/office/drawing/2014/main" id="{643B6C51-7E50-4227-AFFE-D2BC742E14C7}"/>
              </a:ext>
            </a:extLst>
          </p:cNvPr>
          <p:cNvGrpSpPr/>
          <p:nvPr/>
        </p:nvGrpSpPr>
        <p:grpSpPr>
          <a:xfrm>
            <a:off x="7149528" y="6024835"/>
            <a:ext cx="292320" cy="292680"/>
            <a:chOff x="6686561" y="5679667"/>
            <a:chExt cx="29232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FB5B01E0-8B72-499C-BF4A-72FD01C16DFF}"/>
                    </a:ext>
                  </a:extLst>
                </p14:cNvPr>
                <p14:cNvContentPartPr/>
                <p14:nvPr/>
              </p14:nvContentPartPr>
              <p14:xfrm>
                <a:off x="6686561" y="5810347"/>
                <a:ext cx="32040" cy="12204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FB5B01E0-8B72-499C-BF4A-72FD01C16DF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677921" y="5801347"/>
                  <a:ext cx="496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28ECFBC6-636D-48CD-85B6-681566EA912B}"/>
                    </a:ext>
                  </a:extLst>
                </p14:cNvPr>
                <p14:cNvContentPartPr/>
                <p14:nvPr/>
              </p14:nvContentPartPr>
              <p14:xfrm>
                <a:off x="6751001" y="5679667"/>
                <a:ext cx="29520" cy="7164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28ECFBC6-636D-48CD-85B6-681566EA912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742361" y="5670667"/>
                  <a:ext cx="471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B4360209-AB4A-4D6D-9408-B704D0CA45F5}"/>
                    </a:ext>
                  </a:extLst>
                </p14:cNvPr>
                <p14:cNvContentPartPr/>
                <p14:nvPr/>
              </p14:nvContentPartPr>
              <p14:xfrm>
                <a:off x="6869441" y="5686867"/>
                <a:ext cx="109440" cy="28548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B4360209-AB4A-4D6D-9408-B704D0CA45F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860441" y="5677867"/>
                  <a:ext cx="12708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3A9FA396-3312-4EA5-82AE-4E7DE73524C2}"/>
              </a:ext>
            </a:extLst>
          </p:cNvPr>
          <p:cNvGrpSpPr/>
          <p:nvPr/>
        </p:nvGrpSpPr>
        <p:grpSpPr>
          <a:xfrm>
            <a:off x="7700328" y="6009715"/>
            <a:ext cx="1726920" cy="328320"/>
            <a:chOff x="7237361" y="5664547"/>
            <a:chExt cx="172692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B1EDF390-FB36-4808-89A2-DD6A40462D5C}"/>
                    </a:ext>
                  </a:extLst>
                </p14:cNvPr>
                <p14:cNvContentPartPr/>
                <p14:nvPr/>
              </p14:nvContentPartPr>
              <p14:xfrm>
                <a:off x="7242761" y="5849587"/>
                <a:ext cx="152280" cy="2268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B1EDF390-FB36-4808-89A2-DD6A40462D5C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234121" y="5840947"/>
                  <a:ext cx="169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68E9D023-3185-4486-9AA2-1B9BC01FA354}"/>
                    </a:ext>
                  </a:extLst>
                </p14:cNvPr>
                <p14:cNvContentPartPr/>
                <p14:nvPr/>
              </p14:nvContentPartPr>
              <p14:xfrm>
                <a:off x="7237361" y="5946427"/>
                <a:ext cx="121680" cy="2268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68E9D023-3185-4486-9AA2-1B9BC01FA35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228361" y="5937427"/>
                  <a:ext cx="139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EA87F7A7-254D-4F0E-ABA6-1921E0CED7CE}"/>
                    </a:ext>
                  </a:extLst>
                </p14:cNvPr>
                <p14:cNvContentPartPr/>
                <p14:nvPr/>
              </p14:nvContentPartPr>
              <p14:xfrm>
                <a:off x="7517081" y="5941027"/>
                <a:ext cx="123120" cy="720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EA87F7A7-254D-4F0E-ABA6-1921E0CED7CE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508441" y="5932027"/>
                  <a:ext cx="1407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C2CE0AAE-4370-4E2E-BB7C-1E07AEBAF6DB}"/>
                    </a:ext>
                  </a:extLst>
                </p14:cNvPr>
                <p14:cNvContentPartPr/>
                <p14:nvPr/>
              </p14:nvContentPartPr>
              <p14:xfrm>
                <a:off x="7832081" y="5840947"/>
                <a:ext cx="145080" cy="11556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C2CE0AAE-4370-4E2E-BB7C-1E07AEBAF6D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823081" y="5831947"/>
                  <a:ext cx="162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FAC8A0F4-05FE-436E-8D71-4D74BB71ED09}"/>
                    </a:ext>
                  </a:extLst>
                </p14:cNvPr>
                <p14:cNvContentPartPr/>
                <p14:nvPr/>
              </p14:nvContentPartPr>
              <p14:xfrm>
                <a:off x="7964561" y="5664547"/>
                <a:ext cx="41040" cy="8892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FAC8A0F4-05FE-436E-8D71-4D74BB71ED0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955921" y="5655547"/>
                  <a:ext cx="586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FE87661B-2F63-4717-9E65-0364F9FA9C95}"/>
                    </a:ext>
                  </a:extLst>
                </p14:cNvPr>
                <p14:cNvContentPartPr/>
                <p14:nvPr/>
              </p14:nvContentPartPr>
              <p14:xfrm>
                <a:off x="8145641" y="5789467"/>
                <a:ext cx="161640" cy="20340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FE87661B-2F63-4717-9E65-0364F9FA9C95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136641" y="5780467"/>
                  <a:ext cx="179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95A57CA1-7AEB-4808-A626-EEEC0396DF15}"/>
                    </a:ext>
                  </a:extLst>
                </p14:cNvPr>
                <p14:cNvContentPartPr/>
                <p14:nvPr/>
              </p14:nvContentPartPr>
              <p14:xfrm>
                <a:off x="8405921" y="5800627"/>
                <a:ext cx="148320" cy="18756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95A57CA1-7AEB-4808-A626-EEEC0396DF15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396921" y="5791987"/>
                  <a:ext cx="1659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9124C5B1-AEC9-461E-8983-3D1D86B09C5B}"/>
                    </a:ext>
                  </a:extLst>
                </p14:cNvPr>
                <p14:cNvContentPartPr/>
                <p14:nvPr/>
              </p14:nvContentPartPr>
              <p14:xfrm>
                <a:off x="8692841" y="5869027"/>
                <a:ext cx="271440" cy="12204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9124C5B1-AEC9-461E-8983-3D1D86B09C5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684201" y="5860027"/>
                  <a:ext cx="28908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upo 293">
            <a:extLst>
              <a:ext uri="{FF2B5EF4-FFF2-40B4-BE49-F238E27FC236}">
                <a16:creationId xmlns:a16="http://schemas.microsoft.com/office/drawing/2014/main" id="{D253FF40-8363-48CC-9015-5164138D6E72}"/>
              </a:ext>
            </a:extLst>
          </p:cNvPr>
          <p:cNvGrpSpPr/>
          <p:nvPr/>
        </p:nvGrpSpPr>
        <p:grpSpPr>
          <a:xfrm>
            <a:off x="3478241" y="5262787"/>
            <a:ext cx="727200" cy="386280"/>
            <a:chOff x="3478241" y="5262787"/>
            <a:chExt cx="72720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88B00BFB-A9AF-4770-A0EB-3257F046D015}"/>
                    </a:ext>
                  </a:extLst>
                </p14:cNvPr>
                <p14:cNvContentPartPr/>
                <p14:nvPr/>
              </p14:nvContentPartPr>
              <p14:xfrm>
                <a:off x="3478241" y="5262787"/>
                <a:ext cx="204840" cy="25920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88B00BFB-A9AF-4770-A0EB-3257F046D01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469241" y="5253787"/>
                  <a:ext cx="2224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60CFC669-AD7A-4B44-B616-6FEE87746C9D}"/>
                    </a:ext>
                  </a:extLst>
                </p14:cNvPr>
                <p14:cNvContentPartPr/>
                <p14:nvPr/>
              </p14:nvContentPartPr>
              <p14:xfrm>
                <a:off x="3715481" y="5465107"/>
                <a:ext cx="178560" cy="18396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60CFC669-AD7A-4B44-B616-6FEE87746C9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706841" y="5456467"/>
                  <a:ext cx="1962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DF8F9FAE-51A4-4B8D-BD3B-AB9FD057B42F}"/>
                    </a:ext>
                  </a:extLst>
                </p14:cNvPr>
                <p14:cNvContentPartPr/>
                <p14:nvPr/>
              </p14:nvContentPartPr>
              <p14:xfrm>
                <a:off x="4048481" y="5474827"/>
                <a:ext cx="156960" cy="756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DF8F9FAE-51A4-4B8D-BD3B-AB9FD057B42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039481" y="5466187"/>
                  <a:ext cx="1746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E245C4BC-6EBB-4EBF-BD72-0F8F37B8600E}"/>
                    </a:ext>
                  </a:extLst>
                </p14:cNvPr>
                <p14:cNvContentPartPr/>
                <p14:nvPr/>
              </p14:nvContentPartPr>
              <p14:xfrm>
                <a:off x="4072961" y="5560867"/>
                <a:ext cx="111600" cy="864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E245C4BC-6EBB-4EBF-BD72-0F8F37B8600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063961" y="5552227"/>
                  <a:ext cx="12924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upo 292">
            <a:extLst>
              <a:ext uri="{FF2B5EF4-FFF2-40B4-BE49-F238E27FC236}">
                <a16:creationId xmlns:a16="http://schemas.microsoft.com/office/drawing/2014/main" id="{FDEF03A2-E999-45D3-A3B0-BB7E7B84DD29}"/>
              </a:ext>
            </a:extLst>
          </p:cNvPr>
          <p:cNvGrpSpPr/>
          <p:nvPr/>
        </p:nvGrpSpPr>
        <p:grpSpPr>
          <a:xfrm>
            <a:off x="4432961" y="5269267"/>
            <a:ext cx="1099440" cy="315360"/>
            <a:chOff x="4432961" y="5269267"/>
            <a:chExt cx="109944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56B265B7-4185-42FB-A30B-82FD8381DA53}"/>
                    </a:ext>
                  </a:extLst>
                </p14:cNvPr>
                <p14:cNvContentPartPr/>
                <p14:nvPr/>
              </p14:nvContentPartPr>
              <p14:xfrm>
                <a:off x="4432961" y="5436307"/>
                <a:ext cx="140400" cy="10872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56B265B7-4185-42FB-A30B-82FD8381DA5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424321" y="5427307"/>
                  <a:ext cx="158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C9761C25-8FCB-4A48-95C7-98E7DB350616}"/>
                    </a:ext>
                  </a:extLst>
                </p14:cNvPr>
                <p14:cNvContentPartPr/>
                <p14:nvPr/>
              </p14:nvContentPartPr>
              <p14:xfrm>
                <a:off x="4580561" y="5269267"/>
                <a:ext cx="35640" cy="8424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C9761C25-8FCB-4A48-95C7-98E7DB35061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571921" y="5260627"/>
                  <a:ext cx="532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93E30BF5-F26F-4BAC-8467-173AB3651596}"/>
                    </a:ext>
                  </a:extLst>
                </p14:cNvPr>
                <p14:cNvContentPartPr/>
                <p14:nvPr/>
              </p14:nvContentPartPr>
              <p14:xfrm>
                <a:off x="4681001" y="5396347"/>
                <a:ext cx="127080" cy="11016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93E30BF5-F26F-4BAC-8467-173AB365159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672001" y="5387707"/>
                  <a:ext cx="1447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E415E1B9-3622-474F-81A2-21854460CA23}"/>
                    </a:ext>
                  </a:extLst>
                </p14:cNvPr>
                <p14:cNvContentPartPr/>
                <p14:nvPr/>
              </p14:nvContentPartPr>
              <p14:xfrm>
                <a:off x="4708361" y="5473387"/>
                <a:ext cx="110160" cy="3780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E415E1B9-3622-474F-81A2-21854460CA23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699721" y="5464387"/>
                  <a:ext cx="1278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3AAC4CB1-EF4E-426C-A690-DE2667664AC5}"/>
                    </a:ext>
                  </a:extLst>
                </p14:cNvPr>
                <p14:cNvContentPartPr/>
                <p14:nvPr/>
              </p14:nvContentPartPr>
              <p14:xfrm>
                <a:off x="4948481" y="5363227"/>
                <a:ext cx="160560" cy="15804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3AAC4CB1-EF4E-426C-A690-DE2667664AC5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939481" y="5354227"/>
                  <a:ext cx="178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1B2C9460-F65B-4F14-897A-FED62A49C75E}"/>
                    </a:ext>
                  </a:extLst>
                </p14:cNvPr>
                <p14:cNvContentPartPr/>
                <p14:nvPr/>
              </p14:nvContentPartPr>
              <p14:xfrm>
                <a:off x="5170601" y="5412547"/>
                <a:ext cx="156240" cy="8208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1B2C9460-F65B-4F14-897A-FED62A49C75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161601" y="5403547"/>
                  <a:ext cx="1738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25C36510-24B0-44AF-A120-565E99950D28}"/>
                    </a:ext>
                  </a:extLst>
                </p14:cNvPr>
                <p14:cNvContentPartPr/>
                <p14:nvPr/>
              </p14:nvContentPartPr>
              <p14:xfrm>
                <a:off x="5429081" y="5462947"/>
                <a:ext cx="103320" cy="12168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25C36510-24B0-44AF-A120-565E99950D2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420441" y="5453947"/>
                  <a:ext cx="12096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upo 291">
            <a:extLst>
              <a:ext uri="{FF2B5EF4-FFF2-40B4-BE49-F238E27FC236}">
                <a16:creationId xmlns:a16="http://schemas.microsoft.com/office/drawing/2014/main" id="{DE4A2334-CD07-4D0F-A7CD-992DBAF5AC63}"/>
              </a:ext>
            </a:extLst>
          </p:cNvPr>
          <p:cNvGrpSpPr/>
          <p:nvPr/>
        </p:nvGrpSpPr>
        <p:grpSpPr>
          <a:xfrm>
            <a:off x="5796281" y="5163427"/>
            <a:ext cx="434160" cy="366480"/>
            <a:chOff x="5796281" y="5163427"/>
            <a:chExt cx="434160" cy="36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FB41EAA3-F332-423D-84FA-48E053817997}"/>
                    </a:ext>
                  </a:extLst>
                </p14:cNvPr>
                <p14:cNvContentPartPr/>
                <p14:nvPr/>
              </p14:nvContentPartPr>
              <p14:xfrm>
                <a:off x="5796281" y="5163427"/>
                <a:ext cx="215280" cy="27216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FB41EAA3-F332-423D-84FA-48E05381799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787281" y="5154427"/>
                  <a:ext cx="2329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A9552586-D3D8-4329-9D48-6906E53CBFA5}"/>
                    </a:ext>
                  </a:extLst>
                </p14:cNvPr>
                <p14:cNvContentPartPr/>
                <p14:nvPr/>
              </p14:nvContentPartPr>
              <p14:xfrm>
                <a:off x="6026321" y="5372947"/>
                <a:ext cx="204120" cy="15696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A9552586-D3D8-4329-9D48-6906E53CBFA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017681" y="5364307"/>
                  <a:ext cx="22176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upo 290">
            <a:extLst>
              <a:ext uri="{FF2B5EF4-FFF2-40B4-BE49-F238E27FC236}">
                <a16:creationId xmlns:a16="http://schemas.microsoft.com/office/drawing/2014/main" id="{ADB84321-7F2A-4864-942D-135030A0BBAF}"/>
              </a:ext>
            </a:extLst>
          </p:cNvPr>
          <p:cNvGrpSpPr/>
          <p:nvPr/>
        </p:nvGrpSpPr>
        <p:grpSpPr>
          <a:xfrm>
            <a:off x="6466601" y="5360707"/>
            <a:ext cx="128520" cy="103320"/>
            <a:chOff x="6466601" y="5360707"/>
            <a:chExt cx="128520" cy="10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9C91311B-F7DA-4A7D-A56B-36BAD96E2CDE}"/>
                    </a:ext>
                  </a:extLst>
                </p14:cNvPr>
                <p14:cNvContentPartPr/>
                <p14:nvPr/>
              </p14:nvContentPartPr>
              <p14:xfrm>
                <a:off x="6466601" y="5360707"/>
                <a:ext cx="126000" cy="2952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9C91311B-F7DA-4A7D-A56B-36BAD96E2CD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457601" y="5352067"/>
                  <a:ext cx="1436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CC98F9D4-A1D7-476E-BCE8-0BAB886F7EF0}"/>
                    </a:ext>
                  </a:extLst>
                </p14:cNvPr>
                <p14:cNvContentPartPr/>
                <p14:nvPr/>
              </p14:nvContentPartPr>
              <p14:xfrm>
                <a:off x="6482081" y="5449987"/>
                <a:ext cx="113040" cy="1404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CC98F9D4-A1D7-476E-BCE8-0BAB886F7EF0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473081" y="5440987"/>
                  <a:ext cx="13068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upo 289">
            <a:extLst>
              <a:ext uri="{FF2B5EF4-FFF2-40B4-BE49-F238E27FC236}">
                <a16:creationId xmlns:a16="http://schemas.microsoft.com/office/drawing/2014/main" id="{2C5F27FF-DDB5-4784-9ED5-DF003FC77D6E}"/>
              </a:ext>
            </a:extLst>
          </p:cNvPr>
          <p:cNvGrpSpPr/>
          <p:nvPr/>
        </p:nvGrpSpPr>
        <p:grpSpPr>
          <a:xfrm>
            <a:off x="6812201" y="5203387"/>
            <a:ext cx="720720" cy="263880"/>
            <a:chOff x="6812201" y="5203387"/>
            <a:chExt cx="72072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E131110F-49F9-439B-AF76-85E27F265DE0}"/>
                    </a:ext>
                  </a:extLst>
                </p14:cNvPr>
                <p14:cNvContentPartPr/>
                <p14:nvPr/>
              </p14:nvContentPartPr>
              <p14:xfrm>
                <a:off x="6812201" y="5308867"/>
                <a:ext cx="65160" cy="15264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E131110F-49F9-439B-AF76-85E27F265DE0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803561" y="5300227"/>
                  <a:ext cx="828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8089A937-82CE-4E79-8146-697D3FD6D028}"/>
                    </a:ext>
                  </a:extLst>
                </p14:cNvPr>
                <p14:cNvContentPartPr/>
                <p14:nvPr/>
              </p14:nvContentPartPr>
              <p14:xfrm>
                <a:off x="6991841" y="5203387"/>
                <a:ext cx="21600" cy="7128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8089A937-82CE-4E79-8146-697D3FD6D02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983201" y="5194747"/>
                  <a:ext cx="392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99223CCC-C46F-4733-889F-8E1C1FCF8081}"/>
                    </a:ext>
                  </a:extLst>
                </p14:cNvPr>
                <p14:cNvContentPartPr/>
                <p14:nvPr/>
              </p14:nvContentPartPr>
              <p14:xfrm>
                <a:off x="7103081" y="5271427"/>
                <a:ext cx="167040" cy="19584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99223CCC-C46F-4733-889F-8E1C1FCF808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094441" y="5262787"/>
                  <a:ext cx="1846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ACC92A74-E340-42F5-A1FF-4242E446217A}"/>
                    </a:ext>
                  </a:extLst>
                </p14:cNvPr>
                <p14:cNvContentPartPr/>
                <p14:nvPr/>
              </p14:nvContentPartPr>
              <p14:xfrm>
                <a:off x="7399721" y="5331907"/>
                <a:ext cx="133200" cy="9504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ACC92A74-E340-42F5-A1FF-4242E446217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390721" y="5323267"/>
                  <a:ext cx="15084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upo 299">
            <a:extLst>
              <a:ext uri="{FF2B5EF4-FFF2-40B4-BE49-F238E27FC236}">
                <a16:creationId xmlns:a16="http://schemas.microsoft.com/office/drawing/2014/main" id="{E8CEE508-AEF6-4235-B7E6-52B13C8B7B6B}"/>
              </a:ext>
            </a:extLst>
          </p:cNvPr>
          <p:cNvGrpSpPr/>
          <p:nvPr/>
        </p:nvGrpSpPr>
        <p:grpSpPr>
          <a:xfrm>
            <a:off x="9637121" y="5937787"/>
            <a:ext cx="1098360" cy="383400"/>
            <a:chOff x="9637121" y="5937787"/>
            <a:chExt cx="109836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617FC978-8DAF-4D15-8D51-99E7FC9BC7AA}"/>
                    </a:ext>
                  </a:extLst>
                </p14:cNvPr>
                <p14:cNvContentPartPr/>
                <p14:nvPr/>
              </p14:nvContentPartPr>
              <p14:xfrm>
                <a:off x="9637121" y="6180067"/>
                <a:ext cx="192960" cy="3636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617FC978-8DAF-4D15-8D51-99E7FC9BC7AA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28121" y="6171427"/>
                  <a:ext cx="2106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6D4F0360-5AC5-42AF-BAE4-50578B40F015}"/>
                    </a:ext>
                  </a:extLst>
                </p14:cNvPr>
                <p14:cNvContentPartPr/>
                <p14:nvPr/>
              </p14:nvContentPartPr>
              <p14:xfrm>
                <a:off x="9662681" y="6293827"/>
                <a:ext cx="200520" cy="2736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6D4F0360-5AC5-42AF-BAE4-50578B40F01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653681" y="6285187"/>
                  <a:ext cx="2181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18FE833B-B5D3-4DD2-A0A4-5FFF1E05A293}"/>
                    </a:ext>
                  </a:extLst>
                </p14:cNvPr>
                <p14:cNvContentPartPr/>
                <p14:nvPr/>
              </p14:nvContentPartPr>
              <p14:xfrm>
                <a:off x="10041761" y="5937787"/>
                <a:ext cx="288360" cy="35892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18FE833B-B5D3-4DD2-A0A4-5FFF1E05A293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033121" y="5929147"/>
                  <a:ext cx="3060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895BF3D6-3E52-4770-9EE0-F3ACAD299D40}"/>
                    </a:ext>
                  </a:extLst>
                </p14:cNvPr>
                <p14:cNvContentPartPr/>
                <p14:nvPr/>
              </p14:nvContentPartPr>
              <p14:xfrm>
                <a:off x="10463681" y="6137947"/>
                <a:ext cx="40680" cy="11556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895BF3D6-3E52-4770-9EE0-F3ACAD299D40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454681" y="6128947"/>
                  <a:ext cx="58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333950B9-9AE7-4C76-A3C2-42EF2E69E1FF}"/>
                    </a:ext>
                  </a:extLst>
                </p14:cNvPr>
                <p14:cNvContentPartPr/>
                <p14:nvPr/>
              </p14:nvContentPartPr>
              <p14:xfrm>
                <a:off x="10416161" y="6116707"/>
                <a:ext cx="319320" cy="189720"/>
              </p14:xfrm>
            </p:contentPart>
          </mc:Choice>
          <mc:Fallback xmlns=""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333950B9-9AE7-4C76-A3C2-42EF2E69E1F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407161" y="6107707"/>
                  <a:ext cx="336960" cy="20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301" name="Entrada de lápiz 300">
                <a:extLst>
                  <a:ext uri="{FF2B5EF4-FFF2-40B4-BE49-F238E27FC236}">
                    <a16:creationId xmlns:a16="http://schemas.microsoft.com/office/drawing/2014/main" id="{BF8B8DFC-1C3A-41F0-BA11-509FE8D2BECE}"/>
                  </a:ext>
                </a:extLst>
              </p14:cNvPr>
              <p14:cNvContentPartPr/>
              <p14:nvPr/>
            </p14:nvContentPartPr>
            <p14:xfrm>
              <a:off x="7866641" y="5417587"/>
              <a:ext cx="122760" cy="85680"/>
            </p14:xfrm>
          </p:contentPart>
        </mc:Choice>
        <mc:Fallback xmlns="">
          <p:pic>
            <p:nvPicPr>
              <p:cNvPr id="301" name="Entrada de lápiz 300">
                <a:extLst>
                  <a:ext uri="{FF2B5EF4-FFF2-40B4-BE49-F238E27FC236}">
                    <a16:creationId xmlns:a16="http://schemas.microsoft.com/office/drawing/2014/main" id="{BF8B8DFC-1C3A-41F0-BA11-509FE8D2BECE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7857641" y="5408587"/>
                <a:ext cx="140400" cy="10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0" name="Grupo 309">
            <a:extLst>
              <a:ext uri="{FF2B5EF4-FFF2-40B4-BE49-F238E27FC236}">
                <a16:creationId xmlns:a16="http://schemas.microsoft.com/office/drawing/2014/main" id="{41B875A5-40C3-4207-AD92-5108FE9256EC}"/>
              </a:ext>
            </a:extLst>
          </p:cNvPr>
          <p:cNvGrpSpPr/>
          <p:nvPr/>
        </p:nvGrpSpPr>
        <p:grpSpPr>
          <a:xfrm>
            <a:off x="8328161" y="5164507"/>
            <a:ext cx="1473840" cy="288360"/>
            <a:chOff x="8328161" y="5164507"/>
            <a:chExt cx="147384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EDEF4C78-C874-404A-84FC-FBFF2703CE37}"/>
                    </a:ext>
                  </a:extLst>
                </p14:cNvPr>
                <p14:cNvContentPartPr/>
                <p14:nvPr/>
              </p14:nvContentPartPr>
              <p14:xfrm>
                <a:off x="8328161" y="5164507"/>
                <a:ext cx="284400" cy="26424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EDEF4C78-C874-404A-84FC-FBFF2703CE37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319161" y="5155867"/>
                  <a:ext cx="3020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6D2A4F8D-E6FE-49E4-98DE-74CF58A914DD}"/>
                    </a:ext>
                  </a:extLst>
                </p14:cNvPr>
                <p14:cNvContentPartPr/>
                <p14:nvPr/>
              </p14:nvContentPartPr>
              <p14:xfrm>
                <a:off x="8753321" y="5325787"/>
                <a:ext cx="82080" cy="92520"/>
              </p14:xfrm>
            </p:contentPart>
          </mc:Choice>
          <mc:Fallback xmlns=""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6D2A4F8D-E6FE-49E4-98DE-74CF58A914DD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744321" y="5317147"/>
                  <a:ext cx="99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9A2AFF0B-D45E-455B-8DE4-6A49A22EDDB5}"/>
                    </a:ext>
                  </a:extLst>
                </p14:cNvPr>
                <p14:cNvContentPartPr/>
                <p14:nvPr/>
              </p14:nvContentPartPr>
              <p14:xfrm>
                <a:off x="8713001" y="5302747"/>
                <a:ext cx="282240" cy="150120"/>
              </p14:xfrm>
            </p:contentPart>
          </mc:Choice>
          <mc:Fallback xmlns=""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9A2AFF0B-D45E-455B-8DE4-6A49A22EDDB5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704361" y="5294107"/>
                  <a:ext cx="299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8BDA5EF5-306A-4C90-8F2F-B7BD898695FB}"/>
                    </a:ext>
                  </a:extLst>
                </p14:cNvPr>
                <p14:cNvContentPartPr/>
                <p14:nvPr/>
              </p14:nvContentPartPr>
              <p14:xfrm>
                <a:off x="9147881" y="5247307"/>
                <a:ext cx="218520" cy="34920"/>
              </p14:xfrm>
            </p:contentPart>
          </mc:Choice>
          <mc:Fallback xmlns=""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8BDA5EF5-306A-4C90-8F2F-B7BD898695FB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138881" y="5238307"/>
                  <a:ext cx="236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F42A103E-918C-4CC3-974D-53ACA3AD197F}"/>
                    </a:ext>
                  </a:extLst>
                </p14:cNvPr>
                <p14:cNvContentPartPr/>
                <p14:nvPr/>
              </p14:nvContentPartPr>
              <p14:xfrm>
                <a:off x="9156521" y="5340187"/>
                <a:ext cx="145080" cy="14040"/>
              </p14:xfrm>
            </p:contentPart>
          </mc:Choice>
          <mc:Fallback xmlns=""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F42A103E-918C-4CC3-974D-53ACA3AD197F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9147521" y="5331187"/>
                  <a:ext cx="162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A9AC608B-F1F8-4AB3-9302-BF6FD95430D7}"/>
                    </a:ext>
                  </a:extLst>
                </p14:cNvPr>
                <p14:cNvContentPartPr/>
                <p14:nvPr/>
              </p14:nvContentPartPr>
              <p14:xfrm>
                <a:off x="9565841" y="5188267"/>
                <a:ext cx="236160" cy="18180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A9AC608B-F1F8-4AB3-9302-BF6FD95430D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557201" y="5179267"/>
                  <a:ext cx="253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51880F76-EBDA-49D8-9A2F-AC0E20E3C360}"/>
                    </a:ext>
                  </a:extLst>
                </p14:cNvPr>
                <p14:cNvContentPartPr/>
                <p14:nvPr/>
              </p14:nvContentPartPr>
              <p14:xfrm>
                <a:off x="9643601" y="5192587"/>
                <a:ext cx="128880" cy="176400"/>
              </p14:xfrm>
            </p:contentPart>
          </mc:Choice>
          <mc:Fallback xmlns=""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51880F76-EBDA-49D8-9A2F-AC0E20E3C360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634601" y="5183947"/>
                  <a:ext cx="146520" cy="19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309" name="Entrada de lápiz 308">
                <a:extLst>
                  <a:ext uri="{FF2B5EF4-FFF2-40B4-BE49-F238E27FC236}">
                    <a16:creationId xmlns:a16="http://schemas.microsoft.com/office/drawing/2014/main" id="{2C60CE1A-E533-4DB3-86CF-33072D0D3685}"/>
                  </a:ext>
                </a:extLst>
              </p14:cNvPr>
              <p14:cNvContentPartPr/>
              <p14:nvPr/>
            </p14:nvContentPartPr>
            <p14:xfrm>
              <a:off x="10195121" y="5160547"/>
              <a:ext cx="226800" cy="218880"/>
            </p14:xfrm>
          </p:contentPart>
        </mc:Choice>
        <mc:Fallback xmlns="">
          <p:pic>
            <p:nvPicPr>
              <p:cNvPr id="309" name="Entrada de lápiz 308">
                <a:extLst>
                  <a:ext uri="{FF2B5EF4-FFF2-40B4-BE49-F238E27FC236}">
                    <a16:creationId xmlns:a16="http://schemas.microsoft.com/office/drawing/2014/main" id="{2C60CE1A-E533-4DB3-86CF-33072D0D3685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10186121" y="5151907"/>
                <a:ext cx="244440" cy="23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6" name="Grupo 315">
            <a:extLst>
              <a:ext uri="{FF2B5EF4-FFF2-40B4-BE49-F238E27FC236}">
                <a16:creationId xmlns:a16="http://schemas.microsoft.com/office/drawing/2014/main" id="{FE3AD3BA-4880-4959-B371-61919E0F1559}"/>
              </a:ext>
            </a:extLst>
          </p:cNvPr>
          <p:cNvGrpSpPr/>
          <p:nvPr/>
        </p:nvGrpSpPr>
        <p:grpSpPr>
          <a:xfrm>
            <a:off x="8456681" y="5516227"/>
            <a:ext cx="2071440" cy="137160"/>
            <a:chOff x="8456681" y="5516227"/>
            <a:chExt cx="207144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43410E18-CFA2-4598-99F2-831484D5E663}"/>
                    </a:ext>
                  </a:extLst>
                </p14:cNvPr>
                <p14:cNvContentPartPr/>
                <p14:nvPr/>
              </p14:nvContentPartPr>
              <p14:xfrm>
                <a:off x="8475401" y="5516227"/>
                <a:ext cx="2052720" cy="48240"/>
              </p14:xfrm>
            </p:contentPart>
          </mc:Choice>
          <mc:Fallback xmlns=""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43410E18-CFA2-4598-99F2-831484D5E663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466761" y="5507587"/>
                  <a:ext cx="20703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D007660A-A23B-49F1-87FE-985A695D4E26}"/>
                    </a:ext>
                  </a:extLst>
                </p14:cNvPr>
                <p14:cNvContentPartPr/>
                <p14:nvPr/>
              </p14:nvContentPartPr>
              <p14:xfrm>
                <a:off x="8456681" y="5627107"/>
                <a:ext cx="2050200" cy="2628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D007660A-A23B-49F1-87FE-985A695D4E26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447681" y="5618467"/>
                  <a:ext cx="206784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upo 314">
            <a:extLst>
              <a:ext uri="{FF2B5EF4-FFF2-40B4-BE49-F238E27FC236}">
                <a16:creationId xmlns:a16="http://schemas.microsoft.com/office/drawing/2014/main" id="{F75216A0-0FAE-4EC2-A5F3-D123BD2B57F8}"/>
              </a:ext>
            </a:extLst>
          </p:cNvPr>
          <p:cNvGrpSpPr/>
          <p:nvPr/>
        </p:nvGrpSpPr>
        <p:grpSpPr>
          <a:xfrm>
            <a:off x="8028641" y="6428467"/>
            <a:ext cx="2938680" cy="203400"/>
            <a:chOff x="8028641" y="6428467"/>
            <a:chExt cx="293868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9B78ABC4-4FFA-4966-A017-894026A75689}"/>
                    </a:ext>
                  </a:extLst>
                </p14:cNvPr>
                <p14:cNvContentPartPr/>
                <p14:nvPr/>
              </p14:nvContentPartPr>
              <p14:xfrm>
                <a:off x="8048081" y="6428467"/>
                <a:ext cx="2705400" cy="7236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9B78ABC4-4FFA-4966-A017-894026A75689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039081" y="6419827"/>
                  <a:ext cx="2723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02CEADB4-0C2B-415F-9AC3-D0E17D4740D3}"/>
                    </a:ext>
                  </a:extLst>
                </p14:cNvPr>
                <p14:cNvContentPartPr/>
                <p14:nvPr/>
              </p14:nvContentPartPr>
              <p14:xfrm>
                <a:off x="8028641" y="6555907"/>
                <a:ext cx="2938680" cy="7596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02CEADB4-0C2B-415F-9AC3-D0E17D4740D3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019641" y="6547267"/>
                  <a:ext cx="2956320" cy="93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36697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743D012A-43E2-463F-B138-741207A7CB35}"/>
                  </a:ext>
                </a:extLst>
              </p14:cNvPr>
              <p14:cNvContentPartPr/>
              <p14:nvPr/>
            </p14:nvContentPartPr>
            <p14:xfrm>
              <a:off x="2527500" y="605460"/>
              <a:ext cx="533160" cy="4932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743D012A-43E2-463F-B138-741207A7CB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8500" y="596460"/>
                <a:ext cx="550800" cy="6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upo 83">
            <a:extLst>
              <a:ext uri="{FF2B5EF4-FFF2-40B4-BE49-F238E27FC236}">
                <a16:creationId xmlns:a16="http://schemas.microsoft.com/office/drawing/2014/main" id="{03AEEE92-9315-43C3-921A-A580762D565E}"/>
              </a:ext>
            </a:extLst>
          </p:cNvPr>
          <p:cNvGrpSpPr/>
          <p:nvPr/>
        </p:nvGrpSpPr>
        <p:grpSpPr>
          <a:xfrm>
            <a:off x="3597060" y="536700"/>
            <a:ext cx="358560" cy="484920"/>
            <a:chOff x="9152040" y="361440"/>
            <a:chExt cx="358560" cy="48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29C562A9-6F90-4568-963C-1E880F3BACF8}"/>
                    </a:ext>
                  </a:extLst>
                </p14:cNvPr>
                <p14:cNvContentPartPr/>
                <p14:nvPr/>
              </p14:nvContentPartPr>
              <p14:xfrm>
                <a:off x="9152040" y="361440"/>
                <a:ext cx="99000" cy="39744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29C562A9-6F90-4568-963C-1E880F3BACF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43040" y="352800"/>
                  <a:ext cx="1166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808A4752-6408-4467-9955-F251CDE66E2B}"/>
                    </a:ext>
                  </a:extLst>
                </p14:cNvPr>
                <p14:cNvContentPartPr/>
                <p14:nvPr/>
              </p14:nvContentPartPr>
              <p14:xfrm>
                <a:off x="9312240" y="645480"/>
                <a:ext cx="103680" cy="15408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808A4752-6408-4467-9955-F251CDE66E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03240" y="636840"/>
                  <a:ext cx="1213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B43C8AA8-367C-47DC-ADF5-F8B492895303}"/>
                    </a:ext>
                  </a:extLst>
                </p14:cNvPr>
                <p14:cNvContentPartPr/>
                <p14:nvPr/>
              </p14:nvContentPartPr>
              <p14:xfrm>
                <a:off x="9416640" y="780840"/>
                <a:ext cx="93960" cy="6552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B43C8AA8-367C-47DC-ADF5-F8B49289530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08000" y="771840"/>
                  <a:ext cx="11160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upo 146">
            <a:extLst>
              <a:ext uri="{FF2B5EF4-FFF2-40B4-BE49-F238E27FC236}">
                <a16:creationId xmlns:a16="http://schemas.microsoft.com/office/drawing/2014/main" id="{CDA73F5E-5931-4700-BCD7-4C0B86F17BC3}"/>
              </a:ext>
            </a:extLst>
          </p:cNvPr>
          <p:cNvGrpSpPr/>
          <p:nvPr/>
        </p:nvGrpSpPr>
        <p:grpSpPr>
          <a:xfrm>
            <a:off x="337980" y="228900"/>
            <a:ext cx="5641200" cy="1566360"/>
            <a:chOff x="5892960" y="53640"/>
            <a:chExt cx="5641200" cy="156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D4BF55BF-4A5D-4979-A6DB-7020C89F4533}"/>
                    </a:ext>
                  </a:extLst>
                </p14:cNvPr>
                <p14:cNvContentPartPr/>
                <p14:nvPr/>
              </p14:nvContentPartPr>
              <p14:xfrm>
                <a:off x="6228120" y="290880"/>
                <a:ext cx="236160" cy="12960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D4BF55BF-4A5D-4979-A6DB-7020C89F453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19480" y="282240"/>
                  <a:ext cx="253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97CD08F0-DB8B-4813-BDED-15D3C25AD05A}"/>
                    </a:ext>
                  </a:extLst>
                </p14:cNvPr>
                <p14:cNvContentPartPr/>
                <p14:nvPr/>
              </p14:nvContentPartPr>
              <p14:xfrm>
                <a:off x="6411360" y="176040"/>
                <a:ext cx="169920" cy="34344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97CD08F0-DB8B-4813-BDED-15D3C25AD05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02360" y="167400"/>
                  <a:ext cx="1875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C8E1B24F-49AC-43A9-9400-D97EEC659906}"/>
                    </a:ext>
                  </a:extLst>
                </p14:cNvPr>
                <p14:cNvContentPartPr/>
                <p14:nvPr/>
              </p14:nvContentPartPr>
              <p14:xfrm>
                <a:off x="6918960" y="452880"/>
                <a:ext cx="41400" cy="3646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C8E1B24F-49AC-43A9-9400-D97EEC65990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10320" y="444240"/>
                  <a:ext cx="5904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9FD35887-30FA-4A37-9F3B-3945E3B91688}"/>
                    </a:ext>
                  </a:extLst>
                </p14:cNvPr>
                <p14:cNvContentPartPr/>
                <p14:nvPr/>
              </p14:nvContentPartPr>
              <p14:xfrm>
                <a:off x="6592080" y="831240"/>
                <a:ext cx="610200" cy="241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9FD35887-30FA-4A37-9F3B-3945E3B9168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83080" y="822240"/>
                  <a:ext cx="627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41AB668A-72FD-4077-88B1-6F27DD5E3A33}"/>
                    </a:ext>
                  </a:extLst>
                </p14:cNvPr>
                <p14:cNvContentPartPr/>
                <p14:nvPr/>
              </p14:nvContentPartPr>
              <p14:xfrm>
                <a:off x="6844800" y="983160"/>
                <a:ext cx="119520" cy="93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41AB668A-72FD-4077-88B1-6F27DD5E3A3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35800" y="974160"/>
                  <a:ext cx="1371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F00F60E1-65EB-4BAB-ADD0-5086BB05BD94}"/>
                    </a:ext>
                  </a:extLst>
                </p14:cNvPr>
                <p14:cNvContentPartPr/>
                <p14:nvPr/>
              </p14:nvContentPartPr>
              <p14:xfrm>
                <a:off x="5892960" y="970920"/>
                <a:ext cx="93960" cy="11052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F00F60E1-65EB-4BAB-ADD0-5086BB05BD9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84320" y="961920"/>
                  <a:ext cx="1116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19095B18-956E-4050-B628-E971E1712E41}"/>
                    </a:ext>
                  </a:extLst>
                </p14:cNvPr>
                <p14:cNvContentPartPr/>
                <p14:nvPr/>
              </p14:nvContentPartPr>
              <p14:xfrm>
                <a:off x="6017160" y="986760"/>
                <a:ext cx="160560" cy="1188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19095B18-956E-4050-B628-E971E1712E4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08520" y="978120"/>
                  <a:ext cx="1782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28B0C25A-1B40-45B9-9E1C-B7AD32DE921C}"/>
                    </a:ext>
                  </a:extLst>
                </p14:cNvPr>
                <p14:cNvContentPartPr/>
                <p14:nvPr/>
              </p14:nvContentPartPr>
              <p14:xfrm>
                <a:off x="6204360" y="991800"/>
                <a:ext cx="109080" cy="986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28B0C25A-1B40-45B9-9E1C-B7AD32DE921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95720" y="982800"/>
                  <a:ext cx="1267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E26D696C-F39E-45AE-81C9-92FE8B85D2E4}"/>
                    </a:ext>
                  </a:extLst>
                </p14:cNvPr>
                <p14:cNvContentPartPr/>
                <p14:nvPr/>
              </p14:nvContentPartPr>
              <p14:xfrm>
                <a:off x="6891600" y="1014120"/>
                <a:ext cx="69840" cy="3117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E26D696C-F39E-45AE-81C9-92FE8B85D2E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882960" y="1005120"/>
                  <a:ext cx="874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ECD482A3-7C52-4CC5-B10F-7F7B19F80043}"/>
                    </a:ext>
                  </a:extLst>
                </p14:cNvPr>
                <p14:cNvContentPartPr/>
                <p14:nvPr/>
              </p14:nvContentPartPr>
              <p14:xfrm>
                <a:off x="6924360" y="426960"/>
                <a:ext cx="541440" cy="410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ECD482A3-7C52-4CC5-B10F-7F7B19F8004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15360" y="417960"/>
                  <a:ext cx="5590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903FCB57-93FA-4C27-AEEC-214C81C1C2C7}"/>
                    </a:ext>
                  </a:extLst>
                </p14:cNvPr>
                <p14:cNvContentPartPr/>
                <p14:nvPr/>
              </p14:nvContentPartPr>
              <p14:xfrm>
                <a:off x="7476240" y="341640"/>
                <a:ext cx="38160" cy="2181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903FCB57-93FA-4C27-AEEC-214C81C1C2C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67600" y="332640"/>
                  <a:ext cx="558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0976164C-E72A-4DB0-A4E9-02FAB8765738}"/>
                    </a:ext>
                  </a:extLst>
                </p14:cNvPr>
                <p14:cNvContentPartPr/>
                <p14:nvPr/>
              </p14:nvContentPartPr>
              <p14:xfrm>
                <a:off x="7473000" y="330480"/>
                <a:ext cx="650880" cy="1832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0976164C-E72A-4DB0-A4E9-02FAB876573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64000" y="321840"/>
                  <a:ext cx="6685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F938AF46-E95E-4480-8286-81A9704A54EC}"/>
                    </a:ext>
                  </a:extLst>
                </p14:cNvPr>
                <p14:cNvContentPartPr/>
                <p14:nvPr/>
              </p14:nvContentPartPr>
              <p14:xfrm>
                <a:off x="7454640" y="538920"/>
                <a:ext cx="682920" cy="630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F938AF46-E95E-4480-8286-81A9704A54E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46000" y="529920"/>
                  <a:ext cx="7005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2719E2EF-DCFA-46F5-B23E-42C899019EC1}"/>
                    </a:ext>
                  </a:extLst>
                </p14:cNvPr>
                <p14:cNvContentPartPr/>
                <p14:nvPr/>
              </p14:nvContentPartPr>
              <p14:xfrm>
                <a:off x="7520160" y="106560"/>
                <a:ext cx="47880" cy="108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2719E2EF-DCFA-46F5-B23E-42C899019E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11520" y="97920"/>
                  <a:ext cx="65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A1A67EEC-998D-47FD-8857-4566CA623C1E}"/>
                    </a:ext>
                  </a:extLst>
                </p14:cNvPr>
                <p14:cNvContentPartPr/>
                <p14:nvPr/>
              </p14:nvContentPartPr>
              <p14:xfrm>
                <a:off x="7473360" y="115920"/>
                <a:ext cx="128880" cy="1393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A1A67EEC-998D-47FD-8857-4566CA623C1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64360" y="107280"/>
                  <a:ext cx="146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9A03EAF2-B671-4F8A-97AD-9E4C47A4C4EE}"/>
                    </a:ext>
                  </a:extLst>
                </p14:cNvPr>
                <p14:cNvContentPartPr/>
                <p14:nvPr/>
              </p14:nvContentPartPr>
              <p14:xfrm>
                <a:off x="7644720" y="109440"/>
                <a:ext cx="152280" cy="990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9A03EAF2-B671-4F8A-97AD-9E4C47A4C4E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36080" y="100440"/>
                  <a:ext cx="1699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C4EC5A82-32CC-4DCF-8133-A4DC240C8A7E}"/>
                    </a:ext>
                  </a:extLst>
                </p14:cNvPr>
                <p14:cNvContentPartPr/>
                <p14:nvPr/>
              </p14:nvContentPartPr>
              <p14:xfrm>
                <a:off x="7816800" y="92520"/>
                <a:ext cx="220680" cy="982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C4EC5A82-32CC-4DCF-8133-A4DC240C8A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08160" y="83880"/>
                  <a:ext cx="238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EC1F23B1-7CDE-4866-98EC-324171ECEF37}"/>
                    </a:ext>
                  </a:extLst>
                </p14:cNvPr>
                <p14:cNvContentPartPr/>
                <p14:nvPr/>
              </p14:nvContentPartPr>
              <p14:xfrm>
                <a:off x="8602680" y="318960"/>
                <a:ext cx="35280" cy="2206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EC1F23B1-7CDE-4866-98EC-324171ECEF3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93680" y="309960"/>
                  <a:ext cx="529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84FAEDC9-6AF2-4EF6-BF08-51DC0D38AD79}"/>
                    </a:ext>
                  </a:extLst>
                </p14:cNvPr>
                <p14:cNvContentPartPr/>
                <p14:nvPr/>
              </p14:nvContentPartPr>
              <p14:xfrm>
                <a:off x="8567040" y="273960"/>
                <a:ext cx="288360" cy="28872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84FAEDC9-6AF2-4EF6-BF08-51DC0D38AD7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558400" y="264960"/>
                  <a:ext cx="3060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11B995C4-0FB7-4D6A-876A-B32EBDB60A24}"/>
                    </a:ext>
                  </a:extLst>
                </p14:cNvPr>
                <p14:cNvContentPartPr/>
                <p14:nvPr/>
              </p14:nvContentPartPr>
              <p14:xfrm>
                <a:off x="8820840" y="241920"/>
                <a:ext cx="31680" cy="2977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11B995C4-0FB7-4D6A-876A-B32EBDB60A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812200" y="232920"/>
                  <a:ext cx="493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A24A0F1A-6BB1-436D-BAA8-DD650C55CF9A}"/>
                    </a:ext>
                  </a:extLst>
                </p14:cNvPr>
                <p14:cNvContentPartPr/>
                <p14:nvPr/>
              </p14:nvContentPartPr>
              <p14:xfrm>
                <a:off x="8843160" y="349200"/>
                <a:ext cx="522000" cy="2448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A24A0F1A-6BB1-436D-BAA8-DD650C55CF9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34520" y="340560"/>
                  <a:ext cx="539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8604E20D-557A-4D67-98CB-B6A892B5F77E}"/>
                    </a:ext>
                  </a:extLst>
                </p14:cNvPr>
                <p14:cNvContentPartPr/>
                <p14:nvPr/>
              </p14:nvContentPartPr>
              <p14:xfrm>
                <a:off x="9325920" y="230400"/>
                <a:ext cx="41400" cy="2617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8604E20D-557A-4D67-98CB-B6A892B5F77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17280" y="221760"/>
                  <a:ext cx="590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D0A4AFF4-7F6A-4E1B-B9D3-2591415A6DEC}"/>
                    </a:ext>
                  </a:extLst>
                </p14:cNvPr>
                <p14:cNvContentPartPr/>
                <p14:nvPr/>
              </p14:nvContentPartPr>
              <p14:xfrm>
                <a:off x="9321240" y="186840"/>
                <a:ext cx="730440" cy="2559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D0A4AFF4-7F6A-4E1B-B9D3-2591415A6DE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312600" y="177840"/>
                  <a:ext cx="7480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D13F8FE8-B726-4DE5-BB9F-ADF51AAF47D9}"/>
                    </a:ext>
                  </a:extLst>
                </p14:cNvPr>
                <p14:cNvContentPartPr/>
                <p14:nvPr/>
              </p14:nvContentPartPr>
              <p14:xfrm>
                <a:off x="9316200" y="438120"/>
                <a:ext cx="708840" cy="381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D13F8FE8-B726-4DE5-BB9F-ADF51AAF47D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07200" y="429120"/>
                  <a:ext cx="7264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ACFA8117-37BE-4F17-BC89-C6F0F79029CD}"/>
                    </a:ext>
                  </a:extLst>
                </p14:cNvPr>
                <p14:cNvContentPartPr/>
                <p14:nvPr/>
              </p14:nvContentPartPr>
              <p14:xfrm>
                <a:off x="9318720" y="116640"/>
                <a:ext cx="22680" cy="7380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ACFA8117-37BE-4F17-BC89-C6F0F79029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310080" y="107640"/>
                  <a:ext cx="40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C9DC5CC9-7DC3-4113-8437-79DD47E6484C}"/>
                    </a:ext>
                  </a:extLst>
                </p14:cNvPr>
                <p14:cNvContentPartPr/>
                <p14:nvPr/>
              </p14:nvContentPartPr>
              <p14:xfrm>
                <a:off x="9366600" y="105840"/>
                <a:ext cx="117000" cy="7560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C9DC5CC9-7DC3-4113-8437-79DD47E6484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357960" y="96840"/>
                  <a:ext cx="1346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45F01D92-87A0-4C40-A31B-AD8D0ACDA0EF}"/>
                    </a:ext>
                  </a:extLst>
                </p14:cNvPr>
                <p14:cNvContentPartPr/>
                <p14:nvPr/>
              </p14:nvContentPartPr>
              <p14:xfrm>
                <a:off x="9502680" y="63000"/>
                <a:ext cx="93600" cy="9612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45F01D92-87A0-4C40-A31B-AD8D0ACDA0E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93680" y="54360"/>
                  <a:ext cx="1112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A9464671-20B4-4F0A-AE01-36DCCBE98BF7}"/>
                    </a:ext>
                  </a:extLst>
                </p14:cNvPr>
                <p14:cNvContentPartPr/>
                <p14:nvPr/>
              </p14:nvContentPartPr>
              <p14:xfrm>
                <a:off x="9652080" y="53640"/>
                <a:ext cx="174600" cy="10296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A9464671-20B4-4F0A-AE01-36DCCBE98BF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43440" y="44640"/>
                  <a:ext cx="1922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5B092E56-2C16-4EEE-8261-B82BD1F02B33}"/>
                    </a:ext>
                  </a:extLst>
                </p14:cNvPr>
                <p14:cNvContentPartPr/>
                <p14:nvPr/>
              </p14:nvContentPartPr>
              <p14:xfrm>
                <a:off x="10029720" y="258480"/>
                <a:ext cx="630000" cy="33084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5B092E56-2C16-4EEE-8261-B82BD1F02B3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020720" y="249840"/>
                  <a:ext cx="6476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B04826C2-D0C0-4C40-A9E7-C6B7DDB3E9BE}"/>
                    </a:ext>
                  </a:extLst>
                </p14:cNvPr>
                <p14:cNvContentPartPr/>
                <p14:nvPr/>
              </p14:nvContentPartPr>
              <p14:xfrm>
                <a:off x="10214400" y="576000"/>
                <a:ext cx="829080" cy="770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B04826C2-D0C0-4C40-A9E7-C6B7DDB3E9B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205400" y="567360"/>
                  <a:ext cx="846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9A77D758-847A-4407-8138-F056DE4E9BD1}"/>
                    </a:ext>
                  </a:extLst>
                </p14:cNvPr>
                <p14:cNvContentPartPr/>
                <p14:nvPr/>
              </p14:nvContentPartPr>
              <p14:xfrm>
                <a:off x="10582320" y="738360"/>
                <a:ext cx="158760" cy="792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9A77D758-847A-4407-8138-F056DE4E9BD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573680" y="729720"/>
                  <a:ext cx="1764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A4C0A255-A0BC-4498-BED9-0FB42FD5D47A}"/>
                    </a:ext>
                  </a:extLst>
                </p14:cNvPr>
                <p14:cNvContentPartPr/>
                <p14:nvPr/>
              </p14:nvContentPartPr>
              <p14:xfrm>
                <a:off x="10638480" y="832320"/>
                <a:ext cx="82800" cy="35316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A4C0A255-A0BC-4498-BED9-0FB42FD5D47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29840" y="823320"/>
                  <a:ext cx="1004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98F526F2-5DD6-461C-864D-5CC2B8EA465D}"/>
                    </a:ext>
                  </a:extLst>
                </p14:cNvPr>
                <p14:cNvContentPartPr/>
                <p14:nvPr/>
              </p14:nvContentPartPr>
              <p14:xfrm>
                <a:off x="10957440" y="926640"/>
                <a:ext cx="54720" cy="900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98F526F2-5DD6-461C-864D-5CC2B8EA465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948440" y="918000"/>
                  <a:ext cx="72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EAA62D3C-FE89-4EA3-A205-85E54C208160}"/>
                    </a:ext>
                  </a:extLst>
                </p14:cNvPr>
                <p14:cNvContentPartPr/>
                <p14:nvPr/>
              </p14:nvContentPartPr>
              <p14:xfrm>
                <a:off x="11092440" y="796320"/>
                <a:ext cx="84960" cy="14364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EAA62D3C-FE89-4EA3-A205-85E54C20816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83800" y="787320"/>
                  <a:ext cx="102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097824BE-6B4E-4301-8BAD-4D3A1CC35B56}"/>
                    </a:ext>
                  </a:extLst>
                </p14:cNvPr>
                <p14:cNvContentPartPr/>
                <p14:nvPr/>
              </p14:nvContentPartPr>
              <p14:xfrm>
                <a:off x="11222760" y="821520"/>
                <a:ext cx="147960" cy="11592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097824BE-6B4E-4301-8BAD-4D3A1CC35B5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213760" y="812880"/>
                  <a:ext cx="165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C072431F-C450-498E-AC21-4FD937630C76}"/>
                    </a:ext>
                  </a:extLst>
                </p14:cNvPr>
                <p14:cNvContentPartPr/>
                <p14:nvPr/>
              </p14:nvContentPartPr>
              <p14:xfrm>
                <a:off x="11391960" y="803880"/>
                <a:ext cx="142200" cy="1335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C072431F-C450-498E-AC21-4FD937630C7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383320" y="795240"/>
                  <a:ext cx="159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74CCFC1D-BAFD-4DBD-ADBE-193875C34439}"/>
                    </a:ext>
                  </a:extLst>
                </p14:cNvPr>
                <p14:cNvContentPartPr/>
                <p14:nvPr/>
              </p14:nvContentPartPr>
              <p14:xfrm>
                <a:off x="8277600" y="487800"/>
                <a:ext cx="48960" cy="21528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74CCFC1D-BAFD-4DBD-ADBE-193875C3443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68960" y="478800"/>
                  <a:ext cx="66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05349733-998B-4C31-9820-DFB026780737}"/>
                    </a:ext>
                  </a:extLst>
                </p14:cNvPr>
                <p14:cNvContentPartPr/>
                <p14:nvPr/>
              </p14:nvContentPartPr>
              <p14:xfrm>
                <a:off x="8127840" y="729720"/>
                <a:ext cx="343080" cy="6300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05349733-998B-4C31-9820-DFB02678073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19200" y="721080"/>
                  <a:ext cx="360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D53A9B82-BF1D-4D26-8F5B-6F7333B4A326}"/>
                    </a:ext>
                  </a:extLst>
                </p14:cNvPr>
                <p14:cNvContentPartPr/>
                <p14:nvPr/>
              </p14:nvContentPartPr>
              <p14:xfrm>
                <a:off x="8164560" y="793440"/>
                <a:ext cx="181080" cy="1296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D53A9B82-BF1D-4D26-8F5B-6F7333B4A32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55560" y="784440"/>
                  <a:ext cx="198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7E144E31-9D57-4190-A2E0-C668D05DCFCB}"/>
                    </a:ext>
                  </a:extLst>
                </p14:cNvPr>
                <p14:cNvContentPartPr/>
                <p14:nvPr/>
              </p14:nvContentPartPr>
              <p14:xfrm>
                <a:off x="8303520" y="765360"/>
                <a:ext cx="138240" cy="16092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7E144E31-9D57-4190-A2E0-C668D05DCF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94880" y="756720"/>
                  <a:ext cx="155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5D0C1770-F1CC-47A8-8A82-CCB0C8FCF827}"/>
                    </a:ext>
                  </a:extLst>
                </p14:cNvPr>
                <p14:cNvContentPartPr/>
                <p14:nvPr/>
              </p14:nvContentPartPr>
              <p14:xfrm>
                <a:off x="8016600" y="906480"/>
                <a:ext cx="472320" cy="6588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5D0C1770-F1CC-47A8-8A82-CCB0C8FCF82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007600" y="897840"/>
                  <a:ext cx="4899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A2325DA0-88BD-4234-BCDA-B3EABD87F4AA}"/>
                    </a:ext>
                  </a:extLst>
                </p14:cNvPr>
                <p14:cNvContentPartPr/>
                <p14:nvPr/>
              </p14:nvContentPartPr>
              <p14:xfrm>
                <a:off x="8318280" y="959760"/>
                <a:ext cx="22680" cy="32868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A2325DA0-88BD-4234-BCDA-B3EABD87F4A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09280" y="950760"/>
                  <a:ext cx="403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0F75FDE9-9D93-4EB3-8EF1-9CDEF45FAB10}"/>
                    </a:ext>
                  </a:extLst>
                </p14:cNvPr>
                <p14:cNvContentPartPr/>
                <p14:nvPr/>
              </p14:nvContentPartPr>
              <p14:xfrm>
                <a:off x="7620240" y="919440"/>
                <a:ext cx="17280" cy="7632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0F75FDE9-9D93-4EB3-8EF1-9CDEF45FAB1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11600" y="910800"/>
                  <a:ext cx="349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CE0A51C6-3A46-4391-A90F-B2612E47688E}"/>
                    </a:ext>
                  </a:extLst>
                </p14:cNvPr>
                <p14:cNvContentPartPr/>
                <p14:nvPr/>
              </p14:nvContentPartPr>
              <p14:xfrm>
                <a:off x="7517640" y="889560"/>
                <a:ext cx="182160" cy="1497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CE0A51C6-3A46-4391-A90F-B2612E47688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09000" y="880560"/>
                  <a:ext cx="199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4C741F76-738C-4628-BD6D-26BA7E765B9F}"/>
                    </a:ext>
                  </a:extLst>
                </p14:cNvPr>
                <p14:cNvContentPartPr/>
                <p14:nvPr/>
              </p14:nvContentPartPr>
              <p14:xfrm>
                <a:off x="7707360" y="881280"/>
                <a:ext cx="93600" cy="13464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4C741F76-738C-4628-BD6D-26BA7E765B9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98360" y="872280"/>
                  <a:ext cx="111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0C1A3A2C-B454-4F6F-AE19-61621D470719}"/>
                    </a:ext>
                  </a:extLst>
                </p14:cNvPr>
                <p14:cNvContentPartPr/>
                <p14:nvPr/>
              </p14:nvContentPartPr>
              <p14:xfrm>
                <a:off x="8749200" y="636480"/>
                <a:ext cx="15840" cy="7272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0C1A3A2C-B454-4F6F-AE19-61621D47071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740200" y="627480"/>
                  <a:ext cx="334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C6A3AEE8-4573-462E-A93F-E23A3FA79047}"/>
                    </a:ext>
                  </a:extLst>
                </p14:cNvPr>
                <p14:cNvContentPartPr/>
                <p14:nvPr/>
              </p14:nvContentPartPr>
              <p14:xfrm>
                <a:off x="8643360" y="624240"/>
                <a:ext cx="206280" cy="11196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C6A3AEE8-4573-462E-A93F-E23A3FA7904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634720" y="615600"/>
                  <a:ext cx="223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DA51BC95-DA5F-4958-BCAD-3C523B32B956}"/>
                    </a:ext>
                  </a:extLst>
                </p14:cNvPr>
                <p14:cNvContentPartPr/>
                <p14:nvPr/>
              </p14:nvContentPartPr>
              <p14:xfrm>
                <a:off x="8872320" y="597960"/>
                <a:ext cx="124560" cy="9828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DA51BC95-DA5F-4958-BCAD-3C523B32B95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863320" y="589320"/>
                  <a:ext cx="1422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DA0197B3-A09B-4321-AF84-89E4D362F6BB}"/>
                    </a:ext>
                  </a:extLst>
                </p14:cNvPr>
                <p14:cNvContentPartPr/>
                <p14:nvPr/>
              </p14:nvContentPartPr>
              <p14:xfrm>
                <a:off x="6957480" y="1197720"/>
                <a:ext cx="3763440" cy="1458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DA0197B3-A09B-4321-AF84-89E4D362F6B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48840" y="1188720"/>
                  <a:ext cx="3781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16CFC075-51FD-43A9-8775-6539932BFB23}"/>
                    </a:ext>
                  </a:extLst>
                </p14:cNvPr>
                <p14:cNvContentPartPr/>
                <p14:nvPr/>
              </p14:nvContentPartPr>
              <p14:xfrm>
                <a:off x="8892120" y="1269000"/>
                <a:ext cx="40320" cy="1922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16CFC075-51FD-43A9-8775-6539932BFB2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883480" y="1260360"/>
                  <a:ext cx="57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D73C0E50-93A5-48D9-9C4B-809112543DD6}"/>
                    </a:ext>
                  </a:extLst>
                </p14:cNvPr>
                <p14:cNvContentPartPr/>
                <p14:nvPr/>
              </p14:nvContentPartPr>
              <p14:xfrm>
                <a:off x="8693760" y="1476720"/>
                <a:ext cx="399600" cy="3276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D73C0E50-93A5-48D9-9C4B-809112543DD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684760" y="1467720"/>
                  <a:ext cx="417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02846323-ED9B-4515-B1BD-A428FCA0D3B6}"/>
                    </a:ext>
                  </a:extLst>
                </p14:cNvPr>
                <p14:cNvContentPartPr/>
                <p14:nvPr/>
              </p14:nvContentPartPr>
              <p14:xfrm>
                <a:off x="8687280" y="1513800"/>
                <a:ext cx="120600" cy="1062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02846323-ED9B-4515-B1BD-A428FCA0D3B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678640" y="1504800"/>
                  <a:ext cx="138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67FA7FD4-EF6E-49A8-89DB-C1AB515CCAC6}"/>
                    </a:ext>
                  </a:extLst>
                </p14:cNvPr>
                <p14:cNvContentPartPr/>
                <p14:nvPr/>
              </p14:nvContentPartPr>
              <p14:xfrm>
                <a:off x="8765400" y="1520280"/>
                <a:ext cx="113400" cy="961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67FA7FD4-EF6E-49A8-89DB-C1AB515CCAC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756760" y="1511280"/>
                  <a:ext cx="1310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2FE922C5-720C-417C-B1B4-D2DBED334538}"/>
                    </a:ext>
                  </a:extLst>
                </p14:cNvPr>
                <p14:cNvContentPartPr/>
                <p14:nvPr/>
              </p14:nvContentPartPr>
              <p14:xfrm>
                <a:off x="8858280" y="1518480"/>
                <a:ext cx="110880" cy="1011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2FE922C5-720C-417C-B1B4-D2DBED33453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49280" y="1509840"/>
                  <a:ext cx="12852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DCB655E7-905A-400A-8D3E-28B06385E844}"/>
              </a:ext>
            </a:extLst>
          </p:cNvPr>
          <p:cNvGrpSpPr/>
          <p:nvPr/>
        </p:nvGrpSpPr>
        <p:grpSpPr>
          <a:xfrm>
            <a:off x="2092980" y="858180"/>
            <a:ext cx="372240" cy="461880"/>
            <a:chOff x="7647960" y="682920"/>
            <a:chExt cx="372240" cy="46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FA4A15AD-9A07-413A-BBFF-7BB6ED8F7AE3}"/>
                    </a:ext>
                  </a:extLst>
                </p14:cNvPr>
                <p14:cNvContentPartPr/>
                <p14:nvPr/>
              </p14:nvContentPartPr>
              <p14:xfrm>
                <a:off x="7912200" y="697680"/>
                <a:ext cx="67320" cy="3099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FA4A15AD-9A07-413A-BBFF-7BB6ED8F7AE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903200" y="689040"/>
                  <a:ext cx="849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CD4E2D9D-6E22-4D33-AB53-3DAA6EA90D5B}"/>
                    </a:ext>
                  </a:extLst>
                </p14:cNvPr>
                <p14:cNvContentPartPr/>
                <p14:nvPr/>
              </p14:nvContentPartPr>
              <p14:xfrm>
                <a:off x="7880520" y="1039680"/>
                <a:ext cx="77040" cy="9180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CD4E2D9D-6E22-4D33-AB53-3DAA6EA90D5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871880" y="1031040"/>
                  <a:ext cx="94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6D5AA7E4-4140-4D17-978F-25BE53E166A8}"/>
                    </a:ext>
                  </a:extLst>
                </p14:cNvPr>
                <p14:cNvContentPartPr/>
                <p14:nvPr/>
              </p14:nvContentPartPr>
              <p14:xfrm>
                <a:off x="7870800" y="1028160"/>
                <a:ext cx="149400" cy="1166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6D5AA7E4-4140-4D17-978F-25BE53E166A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62160" y="1019520"/>
                  <a:ext cx="167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C4EF660B-C899-487F-9826-6EB0989B7B1D}"/>
                    </a:ext>
                  </a:extLst>
                </p14:cNvPr>
                <p14:cNvContentPartPr/>
                <p14:nvPr/>
              </p14:nvContentPartPr>
              <p14:xfrm>
                <a:off x="7689720" y="685080"/>
                <a:ext cx="87480" cy="936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C4EF660B-C899-487F-9826-6EB0989B7B1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681080" y="676080"/>
                  <a:ext cx="1051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116B9D96-39C6-41B9-B423-DD830208AB2D}"/>
                    </a:ext>
                  </a:extLst>
                </p14:cNvPr>
                <p14:cNvContentPartPr/>
                <p14:nvPr/>
              </p14:nvContentPartPr>
              <p14:xfrm>
                <a:off x="7744440" y="682920"/>
                <a:ext cx="15120" cy="8640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116B9D96-39C6-41B9-B423-DD830208AB2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35440" y="673920"/>
                  <a:ext cx="32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149A5CDF-7CB7-4CDA-8BB5-035840F868EE}"/>
                    </a:ext>
                  </a:extLst>
                </p14:cNvPr>
                <p14:cNvContentPartPr/>
                <p14:nvPr/>
              </p14:nvContentPartPr>
              <p14:xfrm>
                <a:off x="7647960" y="780120"/>
                <a:ext cx="108720" cy="111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149A5CDF-7CB7-4CDA-8BB5-035840F868E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39320" y="771120"/>
                  <a:ext cx="126360" cy="2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03" name="Entrada de lápiz 102">
                <a:extLst>
                  <a:ext uri="{FF2B5EF4-FFF2-40B4-BE49-F238E27FC236}">
                    <a16:creationId xmlns:a16="http://schemas.microsoft.com/office/drawing/2014/main" id="{ADF1F25C-2DC8-4E61-AE3B-70E7A01894DD}"/>
                  </a:ext>
                </a:extLst>
              </p14:cNvPr>
              <p14:cNvContentPartPr/>
              <p14:nvPr/>
            </p14:nvContentPartPr>
            <p14:xfrm>
              <a:off x="1005600" y="2170800"/>
              <a:ext cx="1080" cy="3960"/>
            </p14:xfrm>
          </p:contentPart>
        </mc:Choice>
        <mc:Fallback xmlns="">
          <p:pic>
            <p:nvPicPr>
              <p:cNvPr id="103" name="Entrada de lápiz 102">
                <a:extLst>
                  <a:ext uri="{FF2B5EF4-FFF2-40B4-BE49-F238E27FC236}">
                    <a16:creationId xmlns:a16="http://schemas.microsoft.com/office/drawing/2014/main" id="{ADF1F25C-2DC8-4E61-AE3B-70E7A01894D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96960" y="2162160"/>
                <a:ext cx="1872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upo 201">
            <a:extLst>
              <a:ext uri="{FF2B5EF4-FFF2-40B4-BE49-F238E27FC236}">
                <a16:creationId xmlns:a16="http://schemas.microsoft.com/office/drawing/2014/main" id="{6B86C8A0-0550-4992-ACC7-1BBDDCF2B288}"/>
              </a:ext>
            </a:extLst>
          </p:cNvPr>
          <p:cNvGrpSpPr/>
          <p:nvPr/>
        </p:nvGrpSpPr>
        <p:grpSpPr>
          <a:xfrm>
            <a:off x="212520" y="1714680"/>
            <a:ext cx="6413040" cy="853920"/>
            <a:chOff x="212520" y="1714680"/>
            <a:chExt cx="6413040" cy="85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8A073DD8-5841-464B-8007-357D2647F470}"/>
                    </a:ext>
                  </a:extLst>
                </p14:cNvPr>
                <p14:cNvContentPartPr/>
                <p14:nvPr/>
              </p14:nvContentPartPr>
              <p14:xfrm>
                <a:off x="373080" y="2222640"/>
                <a:ext cx="261360" cy="12060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8A073DD8-5841-464B-8007-357D2647F47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64080" y="2214000"/>
                  <a:ext cx="279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CF335B1D-CEE7-4FE9-9BCA-023554C919CD}"/>
                    </a:ext>
                  </a:extLst>
                </p14:cNvPr>
                <p14:cNvContentPartPr/>
                <p14:nvPr/>
              </p14:nvContentPartPr>
              <p14:xfrm>
                <a:off x="734520" y="2306160"/>
                <a:ext cx="17640" cy="2016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CF335B1D-CEE7-4FE9-9BCA-023554C919C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5880" y="2297520"/>
                  <a:ext cx="35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F26DB3A9-94B4-4E3B-8CD6-FAAA91FD74EA}"/>
                    </a:ext>
                  </a:extLst>
                </p14:cNvPr>
                <p14:cNvContentPartPr/>
                <p14:nvPr/>
              </p14:nvContentPartPr>
              <p14:xfrm>
                <a:off x="216120" y="2138760"/>
                <a:ext cx="41040" cy="32796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F26DB3A9-94B4-4E3B-8CD6-FAAA91FD74E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07480" y="2130120"/>
                  <a:ext cx="586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ACE3BE17-37B7-4109-9EF3-4B11A763578A}"/>
                    </a:ext>
                  </a:extLst>
                </p14:cNvPr>
                <p14:cNvContentPartPr/>
                <p14:nvPr/>
              </p14:nvContentPartPr>
              <p14:xfrm>
                <a:off x="212520" y="2055960"/>
                <a:ext cx="1030320" cy="39816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ACE3BE17-37B7-4109-9EF3-4B11A763578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03880" y="2047320"/>
                  <a:ext cx="104796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9F16DD95-4132-4818-A5BE-770FF28A4C6F}"/>
                    </a:ext>
                  </a:extLst>
                </p14:cNvPr>
                <p14:cNvContentPartPr/>
                <p14:nvPr/>
              </p14:nvContentPartPr>
              <p14:xfrm>
                <a:off x="252840" y="2478240"/>
                <a:ext cx="975600" cy="5508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9F16DD95-4132-4818-A5BE-770FF28A4C6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4200" y="2469600"/>
                  <a:ext cx="9932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200A33F6-F934-4074-B431-DC94453B577B}"/>
                    </a:ext>
                  </a:extLst>
                </p14:cNvPr>
                <p14:cNvContentPartPr/>
                <p14:nvPr/>
              </p14:nvContentPartPr>
              <p14:xfrm>
                <a:off x="1367760" y="2180520"/>
                <a:ext cx="46800" cy="18144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200A33F6-F934-4074-B431-DC94453B577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358760" y="2171520"/>
                  <a:ext cx="644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2D5FDA2F-9602-4387-9AE0-4B11BA53F2E3}"/>
                    </a:ext>
                  </a:extLst>
                </p14:cNvPr>
                <p14:cNvContentPartPr/>
                <p14:nvPr/>
              </p14:nvContentPartPr>
              <p14:xfrm>
                <a:off x="1346880" y="2248920"/>
                <a:ext cx="210240" cy="10080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2D5FDA2F-9602-4387-9AE0-4B11BA53F2E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37880" y="2240280"/>
                  <a:ext cx="2278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CFCCF22D-F0F6-45F3-95C8-9F9F3699E9B3}"/>
                    </a:ext>
                  </a:extLst>
                </p14:cNvPr>
                <p14:cNvContentPartPr/>
                <p14:nvPr/>
              </p14:nvContentPartPr>
              <p14:xfrm>
                <a:off x="1655760" y="2247840"/>
                <a:ext cx="46080" cy="10080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CFCCF22D-F0F6-45F3-95C8-9F9F3699E9B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46760" y="2239200"/>
                  <a:ext cx="63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299ED07F-3585-4AFD-8461-D8371BA404CF}"/>
                    </a:ext>
                  </a:extLst>
                </p14:cNvPr>
                <p14:cNvContentPartPr/>
                <p14:nvPr/>
              </p14:nvContentPartPr>
              <p14:xfrm>
                <a:off x="1616880" y="2158920"/>
                <a:ext cx="51840" cy="5796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299ED07F-3585-4AFD-8461-D8371BA404C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08240" y="2150280"/>
                  <a:ext cx="694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0290EAAA-2B9B-448C-973B-00BAB4778C4C}"/>
                    </a:ext>
                  </a:extLst>
                </p14:cNvPr>
                <p14:cNvContentPartPr/>
                <p14:nvPr/>
              </p14:nvContentPartPr>
              <p14:xfrm>
                <a:off x="1859880" y="2185560"/>
                <a:ext cx="39600" cy="14796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0290EAAA-2B9B-448C-973B-00BAB4778C4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850880" y="2176920"/>
                  <a:ext cx="572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0639773B-5E3C-47C8-AF34-DB9F55064C0B}"/>
                    </a:ext>
                  </a:extLst>
                </p14:cNvPr>
                <p14:cNvContentPartPr/>
                <p14:nvPr/>
              </p14:nvContentPartPr>
              <p14:xfrm>
                <a:off x="1774920" y="2174760"/>
                <a:ext cx="151200" cy="7956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0639773B-5E3C-47C8-AF34-DB9F55064C0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765920" y="2166120"/>
                  <a:ext cx="168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8BF57BFB-36CB-4985-B7DD-E474B336E490}"/>
                    </a:ext>
                  </a:extLst>
                </p14:cNvPr>
                <p14:cNvContentPartPr/>
                <p14:nvPr/>
              </p14:nvContentPartPr>
              <p14:xfrm>
                <a:off x="1973280" y="2236320"/>
                <a:ext cx="137880" cy="10368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8BF57BFB-36CB-4985-B7DD-E474B336E49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964280" y="2227320"/>
                  <a:ext cx="1555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6A6565A8-144D-4E06-AF3A-0A98C09B5A2B}"/>
                    </a:ext>
                  </a:extLst>
                </p14:cNvPr>
                <p14:cNvContentPartPr/>
                <p14:nvPr/>
              </p14:nvContentPartPr>
              <p14:xfrm>
                <a:off x="2071200" y="2039400"/>
                <a:ext cx="38160" cy="3168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6A6565A8-144D-4E06-AF3A-0A98C09B5A2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062560" y="2030760"/>
                  <a:ext cx="558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389932C1-AD4B-48F3-8CA0-D05C693787A4}"/>
                    </a:ext>
                  </a:extLst>
                </p14:cNvPr>
                <p14:cNvContentPartPr/>
                <p14:nvPr/>
              </p14:nvContentPartPr>
              <p14:xfrm>
                <a:off x="2287200" y="2186640"/>
                <a:ext cx="18720" cy="10440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389932C1-AD4B-48F3-8CA0-D05C693787A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278560" y="2178000"/>
                  <a:ext cx="36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99DCD358-208B-458C-B669-2BE81ADD139B}"/>
                    </a:ext>
                  </a:extLst>
                </p14:cNvPr>
                <p14:cNvContentPartPr/>
                <p14:nvPr/>
              </p14:nvContentPartPr>
              <p14:xfrm>
                <a:off x="2165520" y="2170080"/>
                <a:ext cx="174960" cy="5436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99DCD358-208B-458C-B669-2BE81ADD1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56520" y="2161440"/>
                  <a:ext cx="192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6E5425E0-E5E8-4615-B21D-C16EFBA490F2}"/>
                    </a:ext>
                  </a:extLst>
                </p14:cNvPr>
                <p14:cNvContentPartPr/>
                <p14:nvPr/>
              </p14:nvContentPartPr>
              <p14:xfrm>
                <a:off x="2438040" y="2160360"/>
                <a:ext cx="128520" cy="12456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6E5425E0-E5E8-4615-B21D-C16EFBA490F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29040" y="2151360"/>
                  <a:ext cx="1461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EA8C4B96-020A-446C-9F2D-497BFE98230E}"/>
                    </a:ext>
                  </a:extLst>
                </p14:cNvPr>
                <p14:cNvContentPartPr/>
                <p14:nvPr/>
              </p14:nvContentPartPr>
              <p14:xfrm>
                <a:off x="2438400" y="2214360"/>
                <a:ext cx="41760" cy="1188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EA8C4B96-020A-446C-9F2D-497BFE98230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29760" y="2205360"/>
                  <a:ext cx="594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6D8328F0-DF4B-49D1-B973-D1904FFAA4F2}"/>
                    </a:ext>
                  </a:extLst>
                </p14:cNvPr>
                <p14:cNvContentPartPr/>
                <p14:nvPr/>
              </p14:nvContentPartPr>
              <p14:xfrm>
                <a:off x="2404560" y="2134800"/>
                <a:ext cx="128160" cy="3276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6D8328F0-DF4B-49D1-B973-D1904FFAA4F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395920" y="2126160"/>
                  <a:ext cx="1458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E1C806F7-05D9-4B63-AD22-E0DC958384AC}"/>
                    </a:ext>
                  </a:extLst>
                </p14:cNvPr>
                <p14:cNvContentPartPr/>
                <p14:nvPr/>
              </p14:nvContentPartPr>
              <p14:xfrm>
                <a:off x="2597520" y="2110680"/>
                <a:ext cx="140040" cy="14112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E1C806F7-05D9-4B63-AD22-E0DC958384A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588880" y="2102040"/>
                  <a:ext cx="1576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9AA073AE-633D-476D-B78A-5EB1A2FFED05}"/>
                    </a:ext>
                  </a:extLst>
                </p14:cNvPr>
                <p14:cNvContentPartPr/>
                <p14:nvPr/>
              </p14:nvContentPartPr>
              <p14:xfrm>
                <a:off x="2772120" y="2142000"/>
                <a:ext cx="45720" cy="8568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9AA073AE-633D-476D-B78A-5EB1A2FFED0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763120" y="2133360"/>
                  <a:ext cx="633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817CE0B1-3FEB-4C8D-98AD-49D0CD3A5BA4}"/>
                    </a:ext>
                  </a:extLst>
                </p14:cNvPr>
                <p14:cNvContentPartPr/>
                <p14:nvPr/>
              </p14:nvContentPartPr>
              <p14:xfrm>
                <a:off x="2725320" y="2038320"/>
                <a:ext cx="61200" cy="2808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817CE0B1-3FEB-4C8D-98AD-49D0CD3A5BA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716680" y="2029320"/>
                  <a:ext cx="788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988C5834-496E-45D9-B93C-76F4C8B1F9C4}"/>
                    </a:ext>
                  </a:extLst>
                </p14:cNvPr>
                <p14:cNvContentPartPr/>
                <p14:nvPr/>
              </p14:nvContentPartPr>
              <p14:xfrm>
                <a:off x="2940240" y="2086920"/>
                <a:ext cx="119160" cy="14544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988C5834-496E-45D9-B93C-76F4C8B1F9C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31600" y="2077920"/>
                  <a:ext cx="136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C3904CBF-8713-4BB6-908A-295FB0537B34}"/>
                    </a:ext>
                  </a:extLst>
                </p14:cNvPr>
                <p14:cNvContentPartPr/>
                <p14:nvPr/>
              </p14:nvContentPartPr>
              <p14:xfrm>
                <a:off x="3537840" y="2113200"/>
                <a:ext cx="24120" cy="6372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C3904CBF-8713-4BB6-908A-295FB0537B3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28840" y="2104560"/>
                  <a:ext cx="417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C589FF0F-17BC-41E6-AE6F-82672A1D24AB}"/>
                    </a:ext>
                  </a:extLst>
                </p14:cNvPr>
                <p14:cNvContentPartPr/>
                <p14:nvPr/>
              </p14:nvContentPartPr>
              <p14:xfrm>
                <a:off x="3429480" y="2072520"/>
                <a:ext cx="218880" cy="13860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C589FF0F-17BC-41E6-AE6F-82672A1D24A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420840" y="2063520"/>
                  <a:ext cx="236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2A9722FB-9432-4433-B613-93B64E6DD214}"/>
                    </a:ext>
                  </a:extLst>
                </p14:cNvPr>
                <p14:cNvContentPartPr/>
                <p14:nvPr/>
              </p14:nvContentPartPr>
              <p14:xfrm>
                <a:off x="3734760" y="2070000"/>
                <a:ext cx="99000" cy="13608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2A9722FB-9432-4433-B613-93B64E6DD21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25760" y="2061360"/>
                  <a:ext cx="116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C13AA828-9E7E-4542-AA9D-2C39020AC52D}"/>
                    </a:ext>
                  </a:extLst>
                </p14:cNvPr>
                <p14:cNvContentPartPr/>
                <p14:nvPr/>
              </p14:nvContentPartPr>
              <p14:xfrm>
                <a:off x="4159920" y="2100960"/>
                <a:ext cx="134280" cy="8676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C13AA828-9E7E-4542-AA9D-2C39020AC52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151280" y="2092320"/>
                  <a:ext cx="1519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D10DDE0E-F947-49F6-88CE-DBBEED799BA6}"/>
                    </a:ext>
                  </a:extLst>
                </p14:cNvPr>
                <p14:cNvContentPartPr/>
                <p14:nvPr/>
              </p14:nvContentPartPr>
              <p14:xfrm>
                <a:off x="4797120" y="2176920"/>
                <a:ext cx="64800" cy="6264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D10DDE0E-F947-49F6-88CE-DBBEED799BA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788480" y="2167920"/>
                  <a:ext cx="824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80DADB7F-2CFE-4DD8-8824-C9AFC75286BC}"/>
                    </a:ext>
                  </a:extLst>
                </p14:cNvPr>
                <p14:cNvContentPartPr/>
                <p14:nvPr/>
              </p14:nvContentPartPr>
              <p14:xfrm>
                <a:off x="5165400" y="2074680"/>
                <a:ext cx="12600" cy="6804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80DADB7F-2CFE-4DD8-8824-C9AFC75286B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156400" y="2065680"/>
                  <a:ext cx="302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BA11370F-45EE-43A6-93FB-DE2F7DF6FA8A}"/>
                    </a:ext>
                  </a:extLst>
                </p14:cNvPr>
                <p14:cNvContentPartPr/>
                <p14:nvPr/>
              </p14:nvContentPartPr>
              <p14:xfrm>
                <a:off x="5027520" y="2019600"/>
                <a:ext cx="271800" cy="14616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BA11370F-45EE-43A6-93FB-DE2F7DF6FA8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018520" y="2010600"/>
                  <a:ext cx="289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4E259647-0ADA-45FE-9060-9FB5080F68E0}"/>
                    </a:ext>
                  </a:extLst>
                </p14:cNvPr>
                <p14:cNvContentPartPr/>
                <p14:nvPr/>
              </p14:nvContentPartPr>
              <p14:xfrm>
                <a:off x="5358720" y="2026800"/>
                <a:ext cx="166680" cy="12528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4E259647-0ADA-45FE-9060-9FB5080F68E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350080" y="2017800"/>
                  <a:ext cx="184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C48BCEEF-1858-4A85-85FD-E2BE5F2929B2}"/>
                    </a:ext>
                  </a:extLst>
                </p14:cNvPr>
                <p14:cNvContentPartPr/>
                <p14:nvPr/>
              </p14:nvContentPartPr>
              <p14:xfrm>
                <a:off x="5789280" y="2037600"/>
                <a:ext cx="198720" cy="10476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C48BCEEF-1858-4A85-85FD-E2BE5F2929B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780640" y="2028600"/>
                  <a:ext cx="216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27CCC873-8557-44A8-8518-3DD8755D4AF2}"/>
                    </a:ext>
                  </a:extLst>
                </p14:cNvPr>
                <p14:cNvContentPartPr/>
                <p14:nvPr/>
              </p14:nvContentPartPr>
              <p14:xfrm>
                <a:off x="6111480" y="2028600"/>
                <a:ext cx="38880" cy="11880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27CCC873-8557-44A8-8518-3DD8755D4AF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102840" y="2019960"/>
                  <a:ext cx="56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F81B9E41-067A-4548-86DD-D0D892B62524}"/>
                    </a:ext>
                  </a:extLst>
                </p14:cNvPr>
                <p14:cNvContentPartPr/>
                <p14:nvPr/>
              </p14:nvContentPartPr>
              <p14:xfrm>
                <a:off x="5999520" y="2018520"/>
                <a:ext cx="213120" cy="3060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F81B9E41-067A-4548-86DD-D0D892B6252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990880" y="2009880"/>
                  <a:ext cx="230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C677FCA7-F1AE-4E4A-A2AA-72595EE506C8}"/>
                    </a:ext>
                  </a:extLst>
                </p14:cNvPr>
                <p14:cNvContentPartPr/>
                <p14:nvPr/>
              </p14:nvContentPartPr>
              <p14:xfrm>
                <a:off x="6077640" y="2083680"/>
                <a:ext cx="163440" cy="2304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C677FCA7-F1AE-4E4A-A2AA-72595EE506C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068640" y="2075040"/>
                  <a:ext cx="181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ADAB14CB-6BB2-49B3-8DA1-685EB9B05B1F}"/>
                    </a:ext>
                  </a:extLst>
                </p14:cNvPr>
                <p14:cNvContentPartPr/>
                <p14:nvPr/>
              </p14:nvContentPartPr>
              <p14:xfrm>
                <a:off x="6378240" y="2030040"/>
                <a:ext cx="33840" cy="11520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ADAB14CB-6BB2-49B3-8DA1-685EB9B05B1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369240" y="2021040"/>
                  <a:ext cx="51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89BF5B26-B9E5-4061-BB93-E051EBE50979}"/>
                    </a:ext>
                  </a:extLst>
                </p14:cNvPr>
                <p14:cNvContentPartPr/>
                <p14:nvPr/>
              </p14:nvContentPartPr>
              <p14:xfrm>
                <a:off x="6239280" y="1990800"/>
                <a:ext cx="238320" cy="2952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89BF5B26-B9E5-4061-BB93-E051EBE5097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30640" y="1982160"/>
                  <a:ext cx="2559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98155D43-6D24-4A93-B288-BAAC2D8D68D4}"/>
                    </a:ext>
                  </a:extLst>
                </p14:cNvPr>
                <p14:cNvContentPartPr/>
                <p14:nvPr/>
              </p14:nvContentPartPr>
              <p14:xfrm>
                <a:off x="6354120" y="2077200"/>
                <a:ext cx="100440" cy="3132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98155D43-6D24-4A93-B288-BAAC2D8D68D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45120" y="2068560"/>
                  <a:ext cx="1180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B98AFD75-7793-44E7-B489-ECF42C3CF733}"/>
                    </a:ext>
                  </a:extLst>
                </p14:cNvPr>
                <p14:cNvContentPartPr/>
                <p14:nvPr/>
              </p14:nvContentPartPr>
              <p14:xfrm>
                <a:off x="1347600" y="1719720"/>
                <a:ext cx="5140080" cy="30384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B98AFD75-7793-44E7-B489-ECF42C3CF73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338600" y="1711080"/>
                  <a:ext cx="5157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404AE1C0-E22C-4529-846F-25730C287827}"/>
                    </a:ext>
                  </a:extLst>
                </p14:cNvPr>
                <p14:cNvContentPartPr/>
                <p14:nvPr/>
              </p14:nvContentPartPr>
              <p14:xfrm>
                <a:off x="1256520" y="2029680"/>
                <a:ext cx="5347800" cy="53892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404AE1C0-E22C-4529-846F-25730C28782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247880" y="2021040"/>
                  <a:ext cx="536544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039D73D3-762C-49B7-82E3-7D003C3F72C2}"/>
                    </a:ext>
                  </a:extLst>
                </p14:cNvPr>
                <p14:cNvContentPartPr/>
                <p14:nvPr/>
              </p14:nvContentPartPr>
              <p14:xfrm>
                <a:off x="6530520" y="1714680"/>
                <a:ext cx="95040" cy="57744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039D73D3-762C-49B7-82E3-7D003C3F72C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521520" y="1706040"/>
                  <a:ext cx="112680" cy="59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upo 247">
            <a:extLst>
              <a:ext uri="{FF2B5EF4-FFF2-40B4-BE49-F238E27FC236}">
                <a16:creationId xmlns:a16="http://schemas.microsoft.com/office/drawing/2014/main" id="{11A6CF4B-C478-4299-8723-8018AB7B6FBB}"/>
              </a:ext>
            </a:extLst>
          </p:cNvPr>
          <p:cNvGrpSpPr/>
          <p:nvPr/>
        </p:nvGrpSpPr>
        <p:grpSpPr>
          <a:xfrm>
            <a:off x="308280" y="2674800"/>
            <a:ext cx="6377040" cy="1291680"/>
            <a:chOff x="308280" y="2674800"/>
            <a:chExt cx="6377040" cy="12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8F78CA60-AD58-4473-8042-AA0D7897E5F0}"/>
                    </a:ext>
                  </a:extLst>
                </p14:cNvPr>
                <p14:cNvContentPartPr/>
                <p14:nvPr/>
              </p14:nvContentPartPr>
              <p14:xfrm>
                <a:off x="572160" y="2905920"/>
                <a:ext cx="38880" cy="25524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8F78CA60-AD58-4473-8042-AA0D7897E5F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63160" y="2896920"/>
                  <a:ext cx="565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BB7C4908-4823-4C7F-AACF-1223D1F02975}"/>
                    </a:ext>
                  </a:extLst>
                </p14:cNvPr>
                <p14:cNvContentPartPr/>
                <p14:nvPr/>
              </p14:nvContentPartPr>
              <p14:xfrm>
                <a:off x="308280" y="3175920"/>
                <a:ext cx="662040" cy="1620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BB7C4908-4823-4C7F-AACF-1223D1F0297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99280" y="3166920"/>
                  <a:ext cx="6796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2833CC56-225C-48E2-B8DF-130AA21EB176}"/>
                    </a:ext>
                  </a:extLst>
                </p14:cNvPr>
                <p14:cNvContentPartPr/>
                <p14:nvPr/>
              </p14:nvContentPartPr>
              <p14:xfrm>
                <a:off x="552000" y="3304440"/>
                <a:ext cx="82080" cy="756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2833CC56-225C-48E2-B8DF-130AA21EB17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43000" y="3295440"/>
                  <a:ext cx="99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6E74C216-7ADE-4E31-92F2-31F1FA2075CB}"/>
                    </a:ext>
                  </a:extLst>
                </p14:cNvPr>
                <p14:cNvContentPartPr/>
                <p14:nvPr/>
              </p14:nvContentPartPr>
              <p14:xfrm>
                <a:off x="1017840" y="3340080"/>
                <a:ext cx="30960" cy="9468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6E74C216-7ADE-4E31-92F2-31F1FA2075C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08840" y="3331080"/>
                  <a:ext cx="48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F4FE4147-4348-4F46-9514-15FE580DFD95}"/>
                    </a:ext>
                  </a:extLst>
                </p14:cNvPr>
                <p14:cNvContentPartPr/>
                <p14:nvPr/>
              </p14:nvContentPartPr>
              <p14:xfrm>
                <a:off x="1081560" y="3358800"/>
                <a:ext cx="133200" cy="8172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F4FE4147-4348-4F46-9514-15FE580DFD9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72920" y="3350160"/>
                  <a:ext cx="1508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45424556-AA93-4319-A65D-88084BF3862F}"/>
                    </a:ext>
                  </a:extLst>
                </p14:cNvPr>
                <p14:cNvContentPartPr/>
                <p14:nvPr/>
              </p14:nvContentPartPr>
              <p14:xfrm>
                <a:off x="1236000" y="3324960"/>
                <a:ext cx="155520" cy="8568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45424556-AA93-4319-A65D-88084BF3862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27000" y="3316320"/>
                  <a:ext cx="173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C3FB5884-64E7-41F1-B3DD-3C7DAD3E93DF}"/>
                    </a:ext>
                  </a:extLst>
                </p14:cNvPr>
                <p14:cNvContentPartPr/>
                <p14:nvPr/>
              </p14:nvContentPartPr>
              <p14:xfrm>
                <a:off x="577560" y="3318480"/>
                <a:ext cx="32040" cy="39312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C3FB5884-64E7-41F1-B3DD-3C7DAD3E93D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68560" y="3309840"/>
                  <a:ext cx="4968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5A712ACD-FB42-46BD-B017-3D28E646FDF3}"/>
                    </a:ext>
                  </a:extLst>
                </p14:cNvPr>
                <p14:cNvContentPartPr/>
                <p14:nvPr/>
              </p14:nvContentPartPr>
              <p14:xfrm>
                <a:off x="604920" y="2888640"/>
                <a:ext cx="1109160" cy="2412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5A712ACD-FB42-46BD-B017-3D28E646FDF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95920" y="2879640"/>
                  <a:ext cx="11268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3560E54C-5781-4DD1-B8EA-B33FE69C3133}"/>
                    </a:ext>
                  </a:extLst>
                </p14:cNvPr>
                <p14:cNvContentPartPr/>
                <p14:nvPr/>
              </p14:nvContentPartPr>
              <p14:xfrm>
                <a:off x="1707240" y="2803320"/>
                <a:ext cx="29880" cy="18432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3560E54C-5781-4DD1-B8EA-B33FE69C313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698600" y="2794680"/>
                  <a:ext cx="47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BDA89A52-61ED-4C2D-A661-E3365A8F4DA3}"/>
                    </a:ext>
                  </a:extLst>
                </p14:cNvPr>
                <p14:cNvContentPartPr/>
                <p14:nvPr/>
              </p14:nvContentPartPr>
              <p14:xfrm>
                <a:off x="1693560" y="2790360"/>
                <a:ext cx="662400" cy="22392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BDA89A52-61ED-4C2D-A661-E3365A8F4DA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684920" y="2781360"/>
                  <a:ext cx="6800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6E222554-EE13-4064-8F25-3817D963C7FE}"/>
                    </a:ext>
                  </a:extLst>
                </p14:cNvPr>
                <p14:cNvContentPartPr/>
                <p14:nvPr/>
              </p14:nvContentPartPr>
              <p14:xfrm>
                <a:off x="1893720" y="3106440"/>
                <a:ext cx="46800" cy="1296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6E222554-EE13-4064-8F25-3817D963C7F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884720" y="3097440"/>
                  <a:ext cx="644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C0A1903F-EF27-4419-BCE9-2FBFD5CF697C}"/>
                    </a:ext>
                  </a:extLst>
                </p14:cNvPr>
                <p14:cNvContentPartPr/>
                <p14:nvPr/>
              </p14:nvContentPartPr>
              <p14:xfrm>
                <a:off x="1873200" y="3107160"/>
                <a:ext cx="91440" cy="13500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C0A1903F-EF27-4419-BCE9-2FBFD5CF697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864200" y="3098520"/>
                  <a:ext cx="109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EE4ED34C-4DC4-4DA7-99FD-96B7014A07FB}"/>
                    </a:ext>
                  </a:extLst>
                </p14:cNvPr>
                <p14:cNvContentPartPr/>
                <p14:nvPr/>
              </p14:nvContentPartPr>
              <p14:xfrm>
                <a:off x="2042040" y="3104280"/>
                <a:ext cx="129240" cy="11052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EE4ED34C-4DC4-4DA7-99FD-96B7014A07F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033040" y="3095640"/>
                  <a:ext cx="1468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54AB6ECA-9924-41A4-A7A2-A5F40DA59423}"/>
                    </a:ext>
                  </a:extLst>
                </p14:cNvPr>
                <p14:cNvContentPartPr/>
                <p14:nvPr/>
              </p14:nvContentPartPr>
              <p14:xfrm>
                <a:off x="2372880" y="2887560"/>
                <a:ext cx="629640" cy="1584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54AB6ECA-9924-41A4-A7A2-A5F40DA5942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363880" y="2878560"/>
                  <a:ext cx="6472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830004D0-03AB-4F32-A068-85629D60B277}"/>
                    </a:ext>
                  </a:extLst>
                </p14:cNvPr>
                <p14:cNvContentPartPr/>
                <p14:nvPr/>
              </p14:nvContentPartPr>
              <p14:xfrm>
                <a:off x="2963640" y="2873880"/>
                <a:ext cx="95400" cy="21276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830004D0-03AB-4F32-A068-85629D60B27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954640" y="2865240"/>
                  <a:ext cx="1130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E203C96A-DD92-4FEB-8E9E-6C266BFD3116}"/>
                    </a:ext>
                  </a:extLst>
                </p14:cNvPr>
                <p14:cNvContentPartPr/>
                <p14:nvPr/>
              </p14:nvContentPartPr>
              <p14:xfrm>
                <a:off x="2969040" y="2837520"/>
                <a:ext cx="559440" cy="3564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E203C96A-DD92-4FEB-8E9E-6C266BFD311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960040" y="2828880"/>
                  <a:ext cx="5770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AF3AF14B-5F3B-4E1D-94C1-872EFABBF668}"/>
                    </a:ext>
                  </a:extLst>
                </p14:cNvPr>
                <p14:cNvContentPartPr/>
                <p14:nvPr/>
              </p14:nvContentPartPr>
              <p14:xfrm>
                <a:off x="3488160" y="2800080"/>
                <a:ext cx="72360" cy="4824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AF3AF14B-5F3B-4E1D-94C1-872EFABBF66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479520" y="2791440"/>
                  <a:ext cx="90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A96F6701-6038-414E-8235-2C86CF9DE752}"/>
                    </a:ext>
                  </a:extLst>
                </p14:cNvPr>
                <p14:cNvContentPartPr/>
                <p14:nvPr/>
              </p14:nvContentPartPr>
              <p14:xfrm>
                <a:off x="3972360" y="2796480"/>
                <a:ext cx="53640" cy="4104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A96F6701-6038-414E-8235-2C86CF9DE75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963720" y="2787840"/>
                  <a:ext cx="71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DB011488-E2A5-44D3-9E79-299993CFBAD1}"/>
                    </a:ext>
                  </a:extLst>
                </p14:cNvPr>
                <p14:cNvContentPartPr/>
                <p14:nvPr/>
              </p14:nvContentPartPr>
              <p14:xfrm>
                <a:off x="4040040" y="2788920"/>
                <a:ext cx="384120" cy="1620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DB011488-E2A5-44D3-9E79-299993CFBAD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031040" y="2779920"/>
                  <a:ext cx="4017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D798F863-CD7C-4124-A868-3B6E2860C6E8}"/>
                    </a:ext>
                  </a:extLst>
                </p14:cNvPr>
                <p14:cNvContentPartPr/>
                <p14:nvPr/>
              </p14:nvContentPartPr>
              <p14:xfrm>
                <a:off x="4415520" y="2674800"/>
                <a:ext cx="36000" cy="18864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D798F863-CD7C-4124-A868-3B6E2860C6E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406880" y="2666160"/>
                  <a:ext cx="536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D7854D62-A7D9-4669-BFCD-D5777BBA8404}"/>
                    </a:ext>
                  </a:extLst>
                </p14:cNvPr>
                <p14:cNvContentPartPr/>
                <p14:nvPr/>
              </p14:nvContentPartPr>
              <p14:xfrm>
                <a:off x="4445040" y="2690280"/>
                <a:ext cx="748800" cy="21888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D7854D62-A7D9-4669-BFCD-D5777BBA840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436040" y="2681280"/>
                  <a:ext cx="7664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06C906DE-77AA-41BB-8D32-927B33F1FD8E}"/>
                    </a:ext>
                  </a:extLst>
                </p14:cNvPr>
                <p14:cNvContentPartPr/>
                <p14:nvPr/>
              </p14:nvContentPartPr>
              <p14:xfrm>
                <a:off x="4580040" y="3065400"/>
                <a:ext cx="19800" cy="11664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06C906DE-77AA-41BB-8D32-927B33F1FD8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571400" y="3056760"/>
                  <a:ext cx="374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597B2793-0F3B-481E-BDAE-6DC6C676DA5E}"/>
                    </a:ext>
                  </a:extLst>
                </p14:cNvPr>
                <p14:cNvContentPartPr/>
                <p14:nvPr/>
              </p14:nvContentPartPr>
              <p14:xfrm>
                <a:off x="4705680" y="3066120"/>
                <a:ext cx="109440" cy="8892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597B2793-0F3B-481E-BDAE-6DC6C676DA5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697040" y="3057480"/>
                  <a:ext cx="1270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1E5271E0-B70A-4062-8765-B22C204933EB}"/>
                    </a:ext>
                  </a:extLst>
                </p14:cNvPr>
                <p14:cNvContentPartPr/>
                <p14:nvPr/>
              </p14:nvContentPartPr>
              <p14:xfrm>
                <a:off x="4864080" y="3011760"/>
                <a:ext cx="132120" cy="12744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1E5271E0-B70A-4062-8765-B22C204933E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855440" y="3002760"/>
                  <a:ext cx="1497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710947A9-2787-4C9E-B63D-FC0569EB75F5}"/>
                    </a:ext>
                  </a:extLst>
                </p14:cNvPr>
                <p14:cNvContentPartPr/>
                <p14:nvPr/>
              </p14:nvContentPartPr>
              <p14:xfrm>
                <a:off x="5161080" y="2741760"/>
                <a:ext cx="555840" cy="23040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710947A9-2787-4C9E-B63D-FC0569EB75F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152080" y="2733120"/>
                  <a:ext cx="5734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AAF28432-D35C-41FB-BBA6-53C466D5C9EC}"/>
                    </a:ext>
                  </a:extLst>
                </p14:cNvPr>
                <p14:cNvContentPartPr/>
                <p14:nvPr/>
              </p14:nvContentPartPr>
              <p14:xfrm>
                <a:off x="5377800" y="2938680"/>
                <a:ext cx="766800" cy="6768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AAF28432-D35C-41FB-BBA6-53C466D5C9E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368800" y="2929680"/>
                  <a:ext cx="7844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51AEE259-6DBA-4005-B556-04A86A4BDA57}"/>
                    </a:ext>
                  </a:extLst>
                </p14:cNvPr>
                <p14:cNvContentPartPr/>
                <p14:nvPr/>
              </p14:nvContentPartPr>
              <p14:xfrm>
                <a:off x="6137760" y="3150720"/>
                <a:ext cx="110880" cy="1224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51AEE259-6DBA-4005-B556-04A86A4BDA5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129120" y="3142080"/>
                  <a:ext cx="1285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8BD5B64D-BBEB-4121-BC4E-EC4BB1606B38}"/>
                    </a:ext>
                  </a:extLst>
                </p14:cNvPr>
                <p14:cNvContentPartPr/>
                <p14:nvPr/>
              </p14:nvContentPartPr>
              <p14:xfrm>
                <a:off x="6339360" y="3081600"/>
                <a:ext cx="17280" cy="11628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8BD5B64D-BBEB-4121-BC4E-EC4BB1606B3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330720" y="3072600"/>
                  <a:ext cx="34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A0417FF7-2A88-4DDB-9BAB-D4C690CD570D}"/>
                    </a:ext>
                  </a:extLst>
                </p14:cNvPr>
                <p14:cNvContentPartPr/>
                <p14:nvPr/>
              </p14:nvContentPartPr>
              <p14:xfrm>
                <a:off x="6397680" y="3112560"/>
                <a:ext cx="112320" cy="7200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A0417FF7-2A88-4DDB-9BAB-D4C690CD570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388680" y="3103920"/>
                  <a:ext cx="1299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551CD6AD-1899-4AA6-BC6A-40273894A1CA}"/>
                    </a:ext>
                  </a:extLst>
                </p14:cNvPr>
                <p14:cNvContentPartPr/>
                <p14:nvPr/>
              </p14:nvContentPartPr>
              <p14:xfrm>
                <a:off x="6535560" y="3084480"/>
                <a:ext cx="149760" cy="10980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551CD6AD-1899-4AA6-BC6A-40273894A1C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526920" y="3075840"/>
                  <a:ext cx="167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7187E99A-A688-4D3F-827A-76396149BEB2}"/>
                    </a:ext>
                  </a:extLst>
                </p14:cNvPr>
                <p14:cNvContentPartPr/>
                <p14:nvPr/>
              </p14:nvContentPartPr>
              <p14:xfrm>
                <a:off x="5678040" y="3152880"/>
                <a:ext cx="99000" cy="288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7187E99A-A688-4D3F-827A-76396149BEB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669040" y="3144240"/>
                  <a:ext cx="1166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8EE7A3CA-52E0-4F30-ABBB-B234079BD54E}"/>
                    </a:ext>
                  </a:extLst>
                </p14:cNvPr>
                <p14:cNvContentPartPr/>
                <p14:nvPr/>
              </p14:nvContentPartPr>
              <p14:xfrm>
                <a:off x="5710800" y="3150360"/>
                <a:ext cx="20520" cy="26892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8EE7A3CA-52E0-4F30-ABBB-B234079BD54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701800" y="3141360"/>
                  <a:ext cx="38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84EADA07-1BC4-43E1-9EA1-E50160686EFC}"/>
                    </a:ext>
                  </a:extLst>
                </p14:cNvPr>
                <p14:cNvContentPartPr/>
                <p14:nvPr/>
              </p14:nvContentPartPr>
              <p14:xfrm>
                <a:off x="619320" y="3397320"/>
                <a:ext cx="5148720" cy="36864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84EADA07-1BC4-43E1-9EA1-E50160686EF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10680" y="3388680"/>
                  <a:ext cx="51663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E5434120-B1D5-4143-A58D-80CFAE416ECA}"/>
                    </a:ext>
                  </a:extLst>
                </p14:cNvPr>
                <p14:cNvContentPartPr/>
                <p14:nvPr/>
              </p14:nvContentPartPr>
              <p14:xfrm>
                <a:off x="3146520" y="3657240"/>
                <a:ext cx="43920" cy="22356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E5434120-B1D5-4143-A58D-80CFAE416EC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137880" y="3648240"/>
                  <a:ext cx="615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34E87665-7F7C-4D72-9EB4-BAA88A341E10}"/>
                    </a:ext>
                  </a:extLst>
                </p14:cNvPr>
                <p14:cNvContentPartPr/>
                <p14:nvPr/>
              </p14:nvContentPartPr>
              <p14:xfrm>
                <a:off x="2981280" y="3868560"/>
                <a:ext cx="239040" cy="2664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34E87665-7F7C-4D72-9EB4-BAA88A341E1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972640" y="3859920"/>
                  <a:ext cx="2566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FD20D5A5-5239-4BCE-944E-99E233FFBC92}"/>
                    </a:ext>
                  </a:extLst>
                </p14:cNvPr>
                <p14:cNvContentPartPr/>
                <p14:nvPr/>
              </p14:nvContentPartPr>
              <p14:xfrm>
                <a:off x="3005400" y="3863880"/>
                <a:ext cx="191160" cy="10260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FD20D5A5-5239-4BCE-944E-99E233FFBC9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996760" y="3855240"/>
                  <a:ext cx="208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E3581E94-93AD-4B4D-B565-E2B609ACBE0D}"/>
                    </a:ext>
                  </a:extLst>
                </p14:cNvPr>
                <p14:cNvContentPartPr/>
                <p14:nvPr/>
              </p14:nvContentPartPr>
              <p14:xfrm>
                <a:off x="3106560" y="3874680"/>
                <a:ext cx="118800" cy="8100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E3581E94-93AD-4B4D-B565-E2B609ACBE0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097560" y="3865680"/>
                  <a:ext cx="1364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4E1B9681-9363-43AD-AEE1-00BD4DDACF11}"/>
                    </a:ext>
                  </a:extLst>
                </p14:cNvPr>
                <p14:cNvContentPartPr/>
                <p14:nvPr/>
              </p14:nvContentPartPr>
              <p14:xfrm>
                <a:off x="3010800" y="3369960"/>
                <a:ext cx="63000" cy="4212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4E1B9681-9363-43AD-AEE1-00BD4DDACF1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001800" y="3361320"/>
                  <a:ext cx="806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EFF161E9-9ADE-41AF-B92B-2AE271725E54}"/>
                    </a:ext>
                  </a:extLst>
                </p14:cNvPr>
                <p14:cNvContentPartPr/>
                <p14:nvPr/>
              </p14:nvContentPartPr>
              <p14:xfrm>
                <a:off x="3049320" y="3399480"/>
                <a:ext cx="63360" cy="28692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EFF161E9-9ADE-41AF-B92B-2AE271725E5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040320" y="3390480"/>
                  <a:ext cx="8100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upo 252">
            <a:extLst>
              <a:ext uri="{FF2B5EF4-FFF2-40B4-BE49-F238E27FC236}">
                <a16:creationId xmlns:a16="http://schemas.microsoft.com/office/drawing/2014/main" id="{DE3D40E0-4507-4FB1-90BF-C537B18BB523}"/>
              </a:ext>
            </a:extLst>
          </p:cNvPr>
          <p:cNvGrpSpPr/>
          <p:nvPr/>
        </p:nvGrpSpPr>
        <p:grpSpPr>
          <a:xfrm>
            <a:off x="2831160" y="2591640"/>
            <a:ext cx="218520" cy="310680"/>
            <a:chOff x="2831160" y="2591640"/>
            <a:chExt cx="21852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FC3C24E2-2A65-4C67-9AFE-1FD2094DD039}"/>
                    </a:ext>
                  </a:extLst>
                </p14:cNvPr>
                <p14:cNvContentPartPr/>
                <p14:nvPr/>
              </p14:nvContentPartPr>
              <p14:xfrm>
                <a:off x="2926560" y="2842560"/>
                <a:ext cx="68760" cy="5976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FC3C24E2-2A65-4C67-9AFE-1FD2094DD03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917920" y="2833920"/>
                  <a:ext cx="86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1FCD9594-0585-4E32-9E5D-DA6A5A87FF2D}"/>
                    </a:ext>
                  </a:extLst>
                </p14:cNvPr>
                <p14:cNvContentPartPr/>
                <p14:nvPr/>
              </p14:nvContentPartPr>
              <p14:xfrm>
                <a:off x="2831160" y="2591640"/>
                <a:ext cx="95400" cy="11952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1FCD9594-0585-4E32-9E5D-DA6A5A87FF2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822520" y="2583000"/>
                  <a:ext cx="1130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5C813B2B-B7B9-4634-B6D7-34264973B555}"/>
                    </a:ext>
                  </a:extLst>
                </p14:cNvPr>
                <p14:cNvContentPartPr/>
                <p14:nvPr/>
              </p14:nvContentPartPr>
              <p14:xfrm>
                <a:off x="2955720" y="2669400"/>
                <a:ext cx="91440" cy="8100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5C813B2B-B7B9-4634-B6D7-34264973B55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947080" y="2660400"/>
                  <a:ext cx="1090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D91EA12A-4533-43D9-ADA6-35A114C01349}"/>
                    </a:ext>
                  </a:extLst>
                </p14:cNvPr>
                <p14:cNvContentPartPr/>
                <p14:nvPr/>
              </p14:nvContentPartPr>
              <p14:xfrm>
                <a:off x="2952840" y="2692080"/>
                <a:ext cx="96840" cy="6660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D91EA12A-4533-43D9-ADA6-35A114C0134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943840" y="2683440"/>
                  <a:ext cx="11448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upo 258">
            <a:extLst>
              <a:ext uri="{FF2B5EF4-FFF2-40B4-BE49-F238E27FC236}">
                <a16:creationId xmlns:a16="http://schemas.microsoft.com/office/drawing/2014/main" id="{AD95F5DD-E554-40C5-88D6-07F97CAEBD16}"/>
              </a:ext>
            </a:extLst>
          </p:cNvPr>
          <p:cNvGrpSpPr/>
          <p:nvPr/>
        </p:nvGrpSpPr>
        <p:grpSpPr>
          <a:xfrm>
            <a:off x="3858240" y="2538360"/>
            <a:ext cx="225000" cy="168840"/>
            <a:chOff x="3858240" y="2538360"/>
            <a:chExt cx="22500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730A6EFD-CD9B-442A-8777-483F12B6FC2A}"/>
                    </a:ext>
                  </a:extLst>
                </p14:cNvPr>
                <p14:cNvContentPartPr/>
                <p14:nvPr/>
              </p14:nvContentPartPr>
              <p14:xfrm>
                <a:off x="3858240" y="2538360"/>
                <a:ext cx="135720" cy="14400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730A6EFD-CD9B-442A-8777-483F12B6FC2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849240" y="2529720"/>
                  <a:ext cx="153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3E68B551-1BAA-473C-A190-D4013CB766AA}"/>
                    </a:ext>
                  </a:extLst>
                </p14:cNvPr>
                <p14:cNvContentPartPr/>
                <p14:nvPr/>
              </p14:nvContentPartPr>
              <p14:xfrm>
                <a:off x="4015200" y="2632320"/>
                <a:ext cx="68040" cy="7488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3E68B551-1BAA-473C-A190-D4013CB766A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006560" y="2623680"/>
                  <a:ext cx="8568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upo 277">
            <a:extLst>
              <a:ext uri="{FF2B5EF4-FFF2-40B4-BE49-F238E27FC236}">
                <a16:creationId xmlns:a16="http://schemas.microsoft.com/office/drawing/2014/main" id="{5D1C39B2-5C62-42A4-9D86-17DF55204DC1}"/>
              </a:ext>
            </a:extLst>
          </p:cNvPr>
          <p:cNvGrpSpPr/>
          <p:nvPr/>
        </p:nvGrpSpPr>
        <p:grpSpPr>
          <a:xfrm>
            <a:off x="6875400" y="2010960"/>
            <a:ext cx="322560" cy="163440"/>
            <a:chOff x="6875400" y="2010960"/>
            <a:chExt cx="32256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8E99E4D4-F31C-4B56-8249-B9599A236169}"/>
                    </a:ext>
                  </a:extLst>
                </p14:cNvPr>
                <p14:cNvContentPartPr/>
                <p14:nvPr/>
              </p14:nvContentPartPr>
              <p14:xfrm>
                <a:off x="6875400" y="2075040"/>
                <a:ext cx="219240" cy="1584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8E99E4D4-F31C-4B56-8249-B9599A23616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866760" y="2066400"/>
                  <a:ext cx="2368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1C732AAC-6697-403D-BAED-6FA6248FC901}"/>
                    </a:ext>
                  </a:extLst>
                </p14:cNvPr>
                <p14:cNvContentPartPr/>
                <p14:nvPr/>
              </p14:nvContentPartPr>
              <p14:xfrm>
                <a:off x="7093920" y="2010960"/>
                <a:ext cx="104040" cy="16344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1C732AAC-6697-403D-BAED-6FA6248FC90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084920" y="2001960"/>
                  <a:ext cx="121680" cy="18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64242005-F9C6-4328-803B-2BE25BBAB169}"/>
                  </a:ext>
                </a:extLst>
              </p14:cNvPr>
              <p14:cNvContentPartPr/>
              <p14:nvPr/>
            </p14:nvContentPartPr>
            <p14:xfrm>
              <a:off x="4368720" y="2049840"/>
              <a:ext cx="234000" cy="1418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64242005-F9C6-4328-803B-2BE25BBAB169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4359720" y="2040840"/>
                <a:ext cx="2516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0E6E66F0-D923-4E50-9F95-878D792E7BBC}"/>
                  </a:ext>
                </a:extLst>
              </p14:cNvPr>
              <p14:cNvContentPartPr/>
              <p14:nvPr/>
            </p14:nvContentPartPr>
            <p14:xfrm>
              <a:off x="2995320" y="3060720"/>
              <a:ext cx="61920" cy="34236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0E6E66F0-D923-4E50-9F95-878D792E7BBC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2986320" y="3051720"/>
                <a:ext cx="795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41" name="Entrada de lápiz 40">
                <a:extLst>
                  <a:ext uri="{FF2B5EF4-FFF2-40B4-BE49-F238E27FC236}">
                    <a16:creationId xmlns:a16="http://schemas.microsoft.com/office/drawing/2014/main" id="{9E54FF18-51F2-48B4-BB34-708F16803791}"/>
                  </a:ext>
                </a:extLst>
              </p14:cNvPr>
              <p14:cNvContentPartPr/>
              <p14:nvPr/>
            </p14:nvContentPartPr>
            <p14:xfrm>
              <a:off x="836040" y="2188800"/>
              <a:ext cx="177480" cy="151920"/>
            </p14:xfrm>
          </p:contentPart>
        </mc:Choice>
        <mc:Fallback xmlns="">
          <p:pic>
            <p:nvPicPr>
              <p:cNvPr id="41" name="Entrada de lápiz 40">
                <a:extLst>
                  <a:ext uri="{FF2B5EF4-FFF2-40B4-BE49-F238E27FC236}">
                    <a16:creationId xmlns:a16="http://schemas.microsoft.com/office/drawing/2014/main" id="{9E54FF18-51F2-48B4-BB34-708F16803791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827400" y="2180160"/>
                <a:ext cx="195120" cy="16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upo 91">
            <a:extLst>
              <a:ext uri="{FF2B5EF4-FFF2-40B4-BE49-F238E27FC236}">
                <a16:creationId xmlns:a16="http://schemas.microsoft.com/office/drawing/2014/main" id="{4BCA91D7-22B1-41D6-B0A3-7F36EB293C22}"/>
              </a:ext>
            </a:extLst>
          </p:cNvPr>
          <p:cNvGrpSpPr/>
          <p:nvPr/>
        </p:nvGrpSpPr>
        <p:grpSpPr>
          <a:xfrm>
            <a:off x="7311000" y="1870920"/>
            <a:ext cx="1755360" cy="245160"/>
            <a:chOff x="7311000" y="1870920"/>
            <a:chExt cx="175536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8944AF01-656B-41B6-BC63-3D76947572AB}"/>
                    </a:ext>
                  </a:extLst>
                </p14:cNvPr>
                <p14:cNvContentPartPr/>
                <p14:nvPr/>
              </p14:nvContentPartPr>
              <p14:xfrm>
                <a:off x="7345200" y="1951920"/>
                <a:ext cx="197640" cy="16308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8944AF01-656B-41B6-BC63-3D76947572A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336200" y="1942920"/>
                  <a:ext cx="215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6C07424A-95C1-4736-AB67-70511B541D61}"/>
                    </a:ext>
                  </a:extLst>
                </p14:cNvPr>
                <p14:cNvContentPartPr/>
                <p14:nvPr/>
              </p14:nvContentPartPr>
              <p14:xfrm>
                <a:off x="7358880" y="2017800"/>
                <a:ext cx="72720" cy="1260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6C07424A-95C1-4736-AB67-70511B541D6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350240" y="2009160"/>
                  <a:ext cx="90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FE08FD43-C7E1-4CF4-8EF5-E5B90AB8C89E}"/>
                    </a:ext>
                  </a:extLst>
                </p14:cNvPr>
                <p14:cNvContentPartPr/>
                <p14:nvPr/>
              </p14:nvContentPartPr>
              <p14:xfrm>
                <a:off x="7311000" y="1944720"/>
                <a:ext cx="71280" cy="2952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FE08FD43-C7E1-4CF4-8EF5-E5B90AB8C89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302000" y="1935720"/>
                  <a:ext cx="889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4110BB07-72F6-4BD2-AA17-8B24871EFD0C}"/>
                    </a:ext>
                  </a:extLst>
                </p14:cNvPr>
                <p14:cNvContentPartPr/>
                <p14:nvPr/>
              </p14:nvContentPartPr>
              <p14:xfrm>
                <a:off x="7510080" y="1911600"/>
                <a:ext cx="245520" cy="15120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4110BB07-72F6-4BD2-AA17-8B24871EFD0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501440" y="1902960"/>
                  <a:ext cx="2631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15119911-5B7E-4443-A010-8B921F4C5918}"/>
                    </a:ext>
                  </a:extLst>
                </p14:cNvPr>
                <p14:cNvContentPartPr/>
                <p14:nvPr/>
              </p14:nvContentPartPr>
              <p14:xfrm>
                <a:off x="7836960" y="1905120"/>
                <a:ext cx="78480" cy="12996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15119911-5B7E-4443-A010-8B921F4C591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827960" y="1896480"/>
                  <a:ext cx="96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BBB55C8E-C6C1-490B-A171-5D9FAFDF00E4}"/>
                    </a:ext>
                  </a:extLst>
                </p14:cNvPr>
                <p14:cNvContentPartPr/>
                <p14:nvPr/>
              </p14:nvContentPartPr>
              <p14:xfrm>
                <a:off x="7715640" y="1889280"/>
                <a:ext cx="249120" cy="6732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BBB55C8E-C6C1-490B-A171-5D9FAFDF00E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706640" y="1880280"/>
                  <a:ext cx="266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388D55A7-0058-4232-B837-AF443D321641}"/>
                    </a:ext>
                  </a:extLst>
                </p14:cNvPr>
                <p14:cNvContentPartPr/>
                <p14:nvPr/>
              </p14:nvContentPartPr>
              <p14:xfrm>
                <a:off x="7981680" y="1915200"/>
                <a:ext cx="160920" cy="10980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388D55A7-0058-4232-B837-AF443D32164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973040" y="1906200"/>
                  <a:ext cx="178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136FE572-8B7A-4764-8D18-D14094260428}"/>
                    </a:ext>
                  </a:extLst>
                </p14:cNvPr>
                <p14:cNvContentPartPr/>
                <p14:nvPr/>
              </p14:nvContentPartPr>
              <p14:xfrm>
                <a:off x="8166000" y="1916640"/>
                <a:ext cx="231480" cy="13896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136FE572-8B7A-4764-8D18-D1409426042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157000" y="1908000"/>
                  <a:ext cx="2491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4095C190-0CAB-4580-B257-2093D593D1B5}"/>
                    </a:ext>
                  </a:extLst>
                </p14:cNvPr>
                <p14:cNvContentPartPr/>
                <p14:nvPr/>
              </p14:nvContentPartPr>
              <p14:xfrm>
                <a:off x="8397840" y="1895400"/>
                <a:ext cx="198000" cy="14616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4095C190-0CAB-4580-B257-2093D593D1B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388840" y="1886400"/>
                  <a:ext cx="215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8C1538A2-08E5-4CDA-8753-4142EA11D818}"/>
                    </a:ext>
                  </a:extLst>
                </p14:cNvPr>
                <p14:cNvContentPartPr/>
                <p14:nvPr/>
              </p14:nvContentPartPr>
              <p14:xfrm>
                <a:off x="8628960" y="1910520"/>
                <a:ext cx="144360" cy="13680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8C1538A2-08E5-4CDA-8753-4142EA11D81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620320" y="1901520"/>
                  <a:ext cx="162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29D2404F-EE38-4471-8DC8-D0387DBD0788}"/>
                    </a:ext>
                  </a:extLst>
                </p14:cNvPr>
                <p14:cNvContentPartPr/>
                <p14:nvPr/>
              </p14:nvContentPartPr>
              <p14:xfrm>
                <a:off x="8625720" y="1984680"/>
                <a:ext cx="64080" cy="612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29D2404F-EE38-4471-8DC8-D0387DBD078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617080" y="1976040"/>
                  <a:ext cx="81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01A9010A-F9BD-4A47-AD46-62AE0921C6D5}"/>
                    </a:ext>
                  </a:extLst>
                </p14:cNvPr>
                <p14:cNvContentPartPr/>
                <p14:nvPr/>
              </p14:nvContentPartPr>
              <p14:xfrm>
                <a:off x="8572440" y="1916640"/>
                <a:ext cx="268560" cy="3780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01A9010A-F9BD-4A47-AD46-62AE0921C6D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563440" y="1908000"/>
                  <a:ext cx="286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E1C915E4-79F1-418E-A889-8697BBDA4010}"/>
                    </a:ext>
                  </a:extLst>
                </p14:cNvPr>
                <p14:cNvContentPartPr/>
                <p14:nvPr/>
              </p14:nvContentPartPr>
              <p14:xfrm>
                <a:off x="8804640" y="1870920"/>
                <a:ext cx="261720" cy="24516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E1C915E4-79F1-418E-A889-8697BBDA401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795640" y="1861920"/>
                  <a:ext cx="27936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upo 90">
            <a:extLst>
              <a:ext uri="{FF2B5EF4-FFF2-40B4-BE49-F238E27FC236}">
                <a16:creationId xmlns:a16="http://schemas.microsoft.com/office/drawing/2014/main" id="{6654562E-0E88-4771-8711-2E8F4659D304}"/>
              </a:ext>
            </a:extLst>
          </p:cNvPr>
          <p:cNvGrpSpPr/>
          <p:nvPr/>
        </p:nvGrpSpPr>
        <p:grpSpPr>
          <a:xfrm>
            <a:off x="9296400" y="1777680"/>
            <a:ext cx="1298880" cy="264240"/>
            <a:chOff x="9296400" y="1777680"/>
            <a:chExt cx="12988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90C4DDCC-B04A-4B40-A53A-61D086A86AAB}"/>
                    </a:ext>
                  </a:extLst>
                </p14:cNvPr>
                <p14:cNvContentPartPr/>
                <p14:nvPr/>
              </p14:nvContentPartPr>
              <p14:xfrm>
                <a:off x="9296400" y="1777680"/>
                <a:ext cx="252000" cy="25380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90C4DDCC-B04A-4B40-A53A-61D086A86AA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287760" y="1769040"/>
                  <a:ext cx="2696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939FAA1B-B0E1-464C-93A4-C8CD342E0A78}"/>
                    </a:ext>
                  </a:extLst>
                </p14:cNvPr>
                <p14:cNvContentPartPr/>
                <p14:nvPr/>
              </p14:nvContentPartPr>
              <p14:xfrm>
                <a:off x="9543360" y="1909440"/>
                <a:ext cx="121320" cy="13248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939FAA1B-B0E1-464C-93A4-C8CD342E0A7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534360" y="1900800"/>
                  <a:ext cx="138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71A2B753-1F72-4361-B856-844D4B04D72C}"/>
                    </a:ext>
                  </a:extLst>
                </p14:cNvPr>
                <p14:cNvContentPartPr/>
                <p14:nvPr/>
              </p14:nvContentPartPr>
              <p14:xfrm>
                <a:off x="9502320" y="1941120"/>
                <a:ext cx="152640" cy="9756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71A2B753-1F72-4361-B856-844D4B04D72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493320" y="1932120"/>
                  <a:ext cx="170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7F6CAFB9-44A1-4371-8EFA-9EEF39E21F10}"/>
                    </a:ext>
                  </a:extLst>
                </p14:cNvPr>
                <p14:cNvContentPartPr/>
                <p14:nvPr/>
              </p14:nvContentPartPr>
              <p14:xfrm>
                <a:off x="9817320" y="1934640"/>
                <a:ext cx="153000" cy="1692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7F6CAFB9-44A1-4371-8EFA-9EEF39E21F1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808680" y="1925640"/>
                  <a:ext cx="1706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69D792C8-C652-47D3-BE05-827741365294}"/>
                    </a:ext>
                  </a:extLst>
                </p14:cNvPr>
                <p14:cNvContentPartPr/>
                <p14:nvPr/>
              </p14:nvContentPartPr>
              <p14:xfrm>
                <a:off x="9873480" y="1984320"/>
                <a:ext cx="77400" cy="2664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69D792C8-C652-47D3-BE05-82774136529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864480" y="1975680"/>
                  <a:ext cx="95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4994C05C-0125-440B-8CE7-E37B494660CC}"/>
                    </a:ext>
                  </a:extLst>
                </p14:cNvPr>
                <p14:cNvContentPartPr/>
                <p14:nvPr/>
              </p14:nvContentPartPr>
              <p14:xfrm>
                <a:off x="10123680" y="1880280"/>
                <a:ext cx="168120" cy="13356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4994C05C-0125-440B-8CE7-E37B494660C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115040" y="1871640"/>
                  <a:ext cx="1857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5B9EF714-5B59-4F67-B0AD-7F181CBDE4EF}"/>
                    </a:ext>
                  </a:extLst>
                </p14:cNvPr>
                <p14:cNvContentPartPr/>
                <p14:nvPr/>
              </p14:nvContentPartPr>
              <p14:xfrm>
                <a:off x="10407000" y="1876680"/>
                <a:ext cx="188280" cy="13140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5B9EF714-5B59-4F67-B0AD-7F181CBDE4E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398360" y="1867680"/>
                  <a:ext cx="20592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9A90F22D-D06E-4882-9DD0-DD9B4F86D897}"/>
              </a:ext>
            </a:extLst>
          </p:cNvPr>
          <p:cNvGrpSpPr/>
          <p:nvPr/>
        </p:nvGrpSpPr>
        <p:grpSpPr>
          <a:xfrm>
            <a:off x="7409280" y="2432160"/>
            <a:ext cx="175320" cy="173160"/>
            <a:chOff x="7409280" y="2432160"/>
            <a:chExt cx="175320" cy="1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22CDBD4B-D4CE-4599-B74A-DE9069597944}"/>
                    </a:ext>
                  </a:extLst>
                </p14:cNvPr>
                <p14:cNvContentPartPr/>
                <p14:nvPr/>
              </p14:nvContentPartPr>
              <p14:xfrm>
                <a:off x="7409280" y="2432160"/>
                <a:ext cx="149400" cy="8172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22CDBD4B-D4CE-4599-B74A-DE906959794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400280" y="2423160"/>
                  <a:ext cx="167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875A1118-EE51-4E3E-997B-FF150AED304C}"/>
                    </a:ext>
                  </a:extLst>
                </p14:cNvPr>
                <p14:cNvContentPartPr/>
                <p14:nvPr/>
              </p14:nvContentPartPr>
              <p14:xfrm>
                <a:off x="7468680" y="2459880"/>
                <a:ext cx="115920" cy="14544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875A1118-EE51-4E3E-997B-FF150AED304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459680" y="2450880"/>
                  <a:ext cx="13356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24BC3907-0294-4BD9-BF96-DF77F810CDB2}"/>
              </a:ext>
            </a:extLst>
          </p:cNvPr>
          <p:cNvGrpSpPr/>
          <p:nvPr/>
        </p:nvGrpSpPr>
        <p:grpSpPr>
          <a:xfrm>
            <a:off x="8141880" y="2253600"/>
            <a:ext cx="2206800" cy="376920"/>
            <a:chOff x="8141880" y="2253600"/>
            <a:chExt cx="220680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3607DB2E-4C78-4C4E-9858-B7F792190EC8}"/>
                    </a:ext>
                  </a:extLst>
                </p14:cNvPr>
                <p14:cNvContentPartPr/>
                <p14:nvPr/>
              </p14:nvContentPartPr>
              <p14:xfrm>
                <a:off x="8141880" y="2346120"/>
                <a:ext cx="191520" cy="22752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3607DB2E-4C78-4C4E-9858-B7F792190EC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133240" y="2337120"/>
                  <a:ext cx="2091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E955128C-4D98-4F6D-B6D6-408C4EF0F14B}"/>
                    </a:ext>
                  </a:extLst>
                </p14:cNvPr>
                <p14:cNvContentPartPr/>
                <p14:nvPr/>
              </p14:nvContentPartPr>
              <p14:xfrm>
                <a:off x="8448600" y="2483640"/>
                <a:ext cx="10800" cy="12744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E955128C-4D98-4F6D-B6D6-408C4EF0F14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439960" y="2475000"/>
                  <a:ext cx="28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E40FEC66-0D07-4CFB-948F-F1F2B4A2A4A8}"/>
                    </a:ext>
                  </a:extLst>
                </p14:cNvPr>
                <p14:cNvContentPartPr/>
                <p14:nvPr/>
              </p14:nvContentPartPr>
              <p14:xfrm>
                <a:off x="8367240" y="2467080"/>
                <a:ext cx="232560" cy="14616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E40FEC66-0D07-4CFB-948F-F1F2B4A2A4A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358240" y="2458080"/>
                  <a:ext cx="2502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03DB7A08-1A82-422A-805E-07DB37DEBD89}"/>
                    </a:ext>
                  </a:extLst>
                </p14:cNvPr>
                <p14:cNvContentPartPr/>
                <p14:nvPr/>
              </p14:nvContentPartPr>
              <p14:xfrm>
                <a:off x="8655240" y="2529360"/>
                <a:ext cx="145440" cy="10116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03DB7A08-1A82-422A-805E-07DB37DEBD8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646600" y="2520720"/>
                  <a:ext cx="163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DEF69C8B-8F3B-4A12-AFE4-A294D734459D}"/>
                    </a:ext>
                  </a:extLst>
                </p14:cNvPr>
                <p14:cNvContentPartPr/>
                <p14:nvPr/>
              </p14:nvContentPartPr>
              <p14:xfrm>
                <a:off x="8927400" y="2469600"/>
                <a:ext cx="146520" cy="3312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DEF69C8B-8F3B-4A12-AFE4-A294D734459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918400" y="2460960"/>
                  <a:ext cx="1641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087122F3-2C68-4EA5-90FE-28DBEF4D7B56}"/>
                    </a:ext>
                  </a:extLst>
                </p14:cNvPr>
                <p14:cNvContentPartPr/>
                <p14:nvPr/>
              </p14:nvContentPartPr>
              <p14:xfrm>
                <a:off x="8966640" y="2541600"/>
                <a:ext cx="83880" cy="540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087122F3-2C68-4EA5-90FE-28DBEF4D7B5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957640" y="2532600"/>
                  <a:ext cx="1015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AB22D77F-C855-431E-8426-89CF2398E607}"/>
                    </a:ext>
                  </a:extLst>
                </p14:cNvPr>
                <p14:cNvContentPartPr/>
                <p14:nvPr/>
              </p14:nvContentPartPr>
              <p14:xfrm>
                <a:off x="9191640" y="2272680"/>
                <a:ext cx="254520" cy="22788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AB22D77F-C855-431E-8426-89CF2398E60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182640" y="2263680"/>
                  <a:ext cx="2721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E86702E3-828F-4186-8DEF-E0BCAD83A318}"/>
                    </a:ext>
                  </a:extLst>
                </p14:cNvPr>
                <p14:cNvContentPartPr/>
                <p14:nvPr/>
              </p14:nvContentPartPr>
              <p14:xfrm>
                <a:off x="9519600" y="2443320"/>
                <a:ext cx="106560" cy="12240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E86702E3-828F-4186-8DEF-E0BCAD83A31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510600" y="2434680"/>
                  <a:ext cx="124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0F3F5641-5409-4091-83C0-89940C53A4AE}"/>
                    </a:ext>
                  </a:extLst>
                </p14:cNvPr>
                <p14:cNvContentPartPr/>
                <p14:nvPr/>
              </p14:nvContentPartPr>
              <p14:xfrm>
                <a:off x="9490080" y="2447280"/>
                <a:ext cx="212760" cy="9252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0F3F5641-5409-4091-83C0-89940C53A4A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481440" y="2438280"/>
                  <a:ext cx="2304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7544401F-2950-4B3C-B23A-8599655BF5CE}"/>
                    </a:ext>
                  </a:extLst>
                </p14:cNvPr>
                <p14:cNvContentPartPr/>
                <p14:nvPr/>
              </p14:nvContentPartPr>
              <p14:xfrm>
                <a:off x="9792840" y="2475360"/>
                <a:ext cx="98280" cy="2052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7544401F-2950-4B3C-B23A-8599655BF5C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783840" y="2466360"/>
                  <a:ext cx="1159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B9428223-516D-404D-98B0-5470B97B92E7}"/>
                    </a:ext>
                  </a:extLst>
                </p14:cNvPr>
                <p14:cNvContentPartPr/>
                <p14:nvPr/>
              </p14:nvContentPartPr>
              <p14:xfrm>
                <a:off x="9988680" y="2253600"/>
                <a:ext cx="222480" cy="25128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B9428223-516D-404D-98B0-5470B97B92E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980040" y="2244600"/>
                  <a:ext cx="240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72C566C3-8831-40FD-B19C-388C46CD92DD}"/>
                    </a:ext>
                  </a:extLst>
                </p14:cNvPr>
                <p14:cNvContentPartPr/>
                <p14:nvPr/>
              </p14:nvContentPartPr>
              <p14:xfrm>
                <a:off x="10215480" y="2457360"/>
                <a:ext cx="133200" cy="8244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72C566C3-8831-40FD-B19C-388C46CD92D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206840" y="2448720"/>
                  <a:ext cx="15084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upo 114">
            <a:extLst>
              <a:ext uri="{FF2B5EF4-FFF2-40B4-BE49-F238E27FC236}">
                <a16:creationId xmlns:a16="http://schemas.microsoft.com/office/drawing/2014/main" id="{C33E4BD8-D18E-4512-9FB6-A65575B3C29F}"/>
              </a:ext>
            </a:extLst>
          </p:cNvPr>
          <p:cNvGrpSpPr/>
          <p:nvPr/>
        </p:nvGrpSpPr>
        <p:grpSpPr>
          <a:xfrm>
            <a:off x="10433640" y="2387520"/>
            <a:ext cx="164160" cy="83160"/>
            <a:chOff x="10433640" y="2387520"/>
            <a:chExt cx="164160" cy="8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63888ADD-F769-4443-8912-0076A079090B}"/>
                    </a:ext>
                  </a:extLst>
                </p14:cNvPr>
                <p14:cNvContentPartPr/>
                <p14:nvPr/>
              </p14:nvContentPartPr>
              <p14:xfrm>
                <a:off x="10433640" y="2387520"/>
                <a:ext cx="155880" cy="2520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63888ADD-F769-4443-8912-0076A079090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425000" y="2378880"/>
                  <a:ext cx="1735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D10B68E8-CB5E-42C9-9FB2-B2FEEBD2BD28}"/>
                    </a:ext>
                  </a:extLst>
                </p14:cNvPr>
                <p14:cNvContentPartPr/>
                <p14:nvPr/>
              </p14:nvContentPartPr>
              <p14:xfrm>
                <a:off x="10490160" y="2462760"/>
                <a:ext cx="107640" cy="792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D10B68E8-CB5E-42C9-9FB2-B2FEEBD2BD2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481160" y="2454120"/>
                  <a:ext cx="125280" cy="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116" name="Entrada de lápiz 115">
                <a:extLst>
                  <a:ext uri="{FF2B5EF4-FFF2-40B4-BE49-F238E27FC236}">
                    <a16:creationId xmlns:a16="http://schemas.microsoft.com/office/drawing/2014/main" id="{1729D191-FB59-4F63-B5DD-A293F08400EA}"/>
                  </a:ext>
                </a:extLst>
              </p14:cNvPr>
              <p14:cNvContentPartPr/>
              <p14:nvPr/>
            </p14:nvContentPartPr>
            <p14:xfrm>
              <a:off x="9007680" y="3082680"/>
              <a:ext cx="124920" cy="12240"/>
            </p14:xfrm>
          </p:contentPart>
        </mc:Choice>
        <mc:Fallback xmlns="">
          <p:pic>
            <p:nvPicPr>
              <p:cNvPr id="116" name="Entrada de lápiz 115">
                <a:extLst>
                  <a:ext uri="{FF2B5EF4-FFF2-40B4-BE49-F238E27FC236}">
                    <a16:creationId xmlns:a16="http://schemas.microsoft.com/office/drawing/2014/main" id="{1729D191-FB59-4F63-B5DD-A293F08400EA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8998680" y="3073680"/>
                <a:ext cx="1425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117" name="Entrada de lápiz 116">
                <a:extLst>
                  <a:ext uri="{FF2B5EF4-FFF2-40B4-BE49-F238E27FC236}">
                    <a16:creationId xmlns:a16="http://schemas.microsoft.com/office/drawing/2014/main" id="{634D7BFD-42B2-4C9C-8883-A32CA970BF9B}"/>
                  </a:ext>
                </a:extLst>
              </p14:cNvPr>
              <p14:cNvContentPartPr/>
              <p14:nvPr/>
            </p14:nvContentPartPr>
            <p14:xfrm>
              <a:off x="9034680" y="3170880"/>
              <a:ext cx="75960" cy="6840"/>
            </p14:xfrm>
          </p:contentPart>
        </mc:Choice>
        <mc:Fallback xmlns="">
          <p:pic>
            <p:nvPicPr>
              <p:cNvPr id="117" name="Entrada de lápiz 116">
                <a:extLst>
                  <a:ext uri="{FF2B5EF4-FFF2-40B4-BE49-F238E27FC236}">
                    <a16:creationId xmlns:a16="http://schemas.microsoft.com/office/drawing/2014/main" id="{634D7BFD-42B2-4C9C-8883-A32CA970BF9B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9026040" y="3161880"/>
                <a:ext cx="9360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upo 132">
            <a:extLst>
              <a:ext uri="{FF2B5EF4-FFF2-40B4-BE49-F238E27FC236}">
                <a16:creationId xmlns:a16="http://schemas.microsoft.com/office/drawing/2014/main" id="{1BEAF393-FF9C-41AF-81E8-89D3E96C7856}"/>
              </a:ext>
            </a:extLst>
          </p:cNvPr>
          <p:cNvGrpSpPr/>
          <p:nvPr/>
        </p:nvGrpSpPr>
        <p:grpSpPr>
          <a:xfrm>
            <a:off x="9370560" y="2885400"/>
            <a:ext cx="2154600" cy="277920"/>
            <a:chOff x="9370560" y="2885400"/>
            <a:chExt cx="215460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3F7C2E4E-1277-4B47-A5E4-364B33A71526}"/>
                    </a:ext>
                  </a:extLst>
                </p14:cNvPr>
                <p14:cNvContentPartPr/>
                <p14:nvPr/>
              </p14:nvContentPartPr>
              <p14:xfrm>
                <a:off x="9370560" y="3021480"/>
                <a:ext cx="171360" cy="13140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3F7C2E4E-1277-4B47-A5E4-364B33A7152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361920" y="3012480"/>
                  <a:ext cx="189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5D9FD35D-16D1-4C3B-8DD9-9F7509305383}"/>
                    </a:ext>
                  </a:extLst>
                </p14:cNvPr>
                <p14:cNvContentPartPr/>
                <p14:nvPr/>
              </p14:nvContentPartPr>
              <p14:xfrm>
                <a:off x="9429960" y="3011040"/>
                <a:ext cx="59040" cy="11196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5D9FD35D-16D1-4C3B-8DD9-9F750930538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420960" y="3002400"/>
                  <a:ext cx="76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B6A39B9D-62BC-4513-9166-2A7A94230DD4}"/>
                    </a:ext>
                  </a:extLst>
                </p14:cNvPr>
                <p14:cNvContentPartPr/>
                <p14:nvPr/>
              </p14:nvContentPartPr>
              <p14:xfrm>
                <a:off x="9604920" y="3091320"/>
                <a:ext cx="123480" cy="1044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B6A39B9D-62BC-4513-9166-2A7A94230DD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595920" y="3082680"/>
                  <a:ext cx="1411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1282D5DE-9BCF-462D-8B52-77AB8803E872}"/>
                    </a:ext>
                  </a:extLst>
                </p14:cNvPr>
                <p14:cNvContentPartPr/>
                <p14:nvPr/>
              </p14:nvContentPartPr>
              <p14:xfrm>
                <a:off x="9888960" y="2954880"/>
                <a:ext cx="93960" cy="20844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1282D5DE-9BCF-462D-8B52-77AB8803E87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79960" y="2945880"/>
                  <a:ext cx="111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8C08E4D9-1CBE-480E-9C38-524BB4C35AA1}"/>
                    </a:ext>
                  </a:extLst>
                </p14:cNvPr>
                <p14:cNvContentPartPr/>
                <p14:nvPr/>
              </p14:nvContentPartPr>
              <p14:xfrm>
                <a:off x="10038000" y="3080160"/>
                <a:ext cx="84240" cy="2448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8C08E4D9-1CBE-480E-9C38-524BB4C35AA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029360" y="3071520"/>
                  <a:ext cx="1018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7F54F5D1-76E4-4F01-BA70-D48400D79A58}"/>
                    </a:ext>
                  </a:extLst>
                </p14:cNvPr>
                <p14:cNvContentPartPr/>
                <p14:nvPr/>
              </p14:nvContentPartPr>
              <p14:xfrm>
                <a:off x="10219800" y="2972880"/>
                <a:ext cx="12240" cy="9612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7F54F5D1-76E4-4F01-BA70-D48400D79A5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211160" y="2963880"/>
                  <a:ext cx="29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A13AB662-82E4-4EDE-B828-41F8F92FDA12}"/>
                    </a:ext>
                  </a:extLst>
                </p14:cNvPr>
                <p14:cNvContentPartPr/>
                <p14:nvPr/>
              </p14:nvContentPartPr>
              <p14:xfrm>
                <a:off x="10291440" y="2968920"/>
                <a:ext cx="126360" cy="10656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A13AB662-82E4-4EDE-B828-41F8F92FDA1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282800" y="2960280"/>
                  <a:ext cx="1440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E1B61965-D9E6-45DF-B30A-FC23A2D053D4}"/>
                    </a:ext>
                  </a:extLst>
                </p14:cNvPr>
                <p14:cNvContentPartPr/>
                <p14:nvPr/>
              </p14:nvContentPartPr>
              <p14:xfrm>
                <a:off x="10450200" y="2970360"/>
                <a:ext cx="79200" cy="8496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E1B61965-D9E6-45DF-B30A-FC23A2D053D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441200" y="2961360"/>
                  <a:ext cx="96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F3FE219E-9EEA-41A9-8B46-D0C8D678FB63}"/>
                    </a:ext>
                  </a:extLst>
                </p14:cNvPr>
                <p14:cNvContentPartPr/>
                <p14:nvPr/>
              </p14:nvContentPartPr>
              <p14:xfrm>
                <a:off x="10629120" y="2885400"/>
                <a:ext cx="81000" cy="21708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F3FE219E-9EEA-41A9-8B46-D0C8D678FB6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620480" y="2876400"/>
                  <a:ext cx="986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E42A063C-29E7-4C0E-89F6-888F73C01592}"/>
                    </a:ext>
                  </a:extLst>
                </p14:cNvPr>
                <p14:cNvContentPartPr/>
                <p14:nvPr/>
              </p14:nvContentPartPr>
              <p14:xfrm>
                <a:off x="10826760" y="2992320"/>
                <a:ext cx="88920" cy="504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E42A063C-29E7-4C0E-89F6-888F73C0159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817760" y="2983680"/>
                  <a:ext cx="1065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8FAA0D73-FAD1-45FB-8843-B54985C40E72}"/>
                    </a:ext>
                  </a:extLst>
                </p14:cNvPr>
                <p14:cNvContentPartPr/>
                <p14:nvPr/>
              </p14:nvContentPartPr>
              <p14:xfrm>
                <a:off x="10833960" y="3048480"/>
                <a:ext cx="67320" cy="1836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8FAA0D73-FAD1-45FB-8843-B54985C40E7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824960" y="3039840"/>
                  <a:ext cx="84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7DCD9819-D01D-45CD-88D5-A37EF5964D84}"/>
                    </a:ext>
                  </a:extLst>
                </p14:cNvPr>
                <p14:cNvContentPartPr/>
                <p14:nvPr/>
              </p14:nvContentPartPr>
              <p14:xfrm>
                <a:off x="11083080" y="2913120"/>
                <a:ext cx="25560" cy="14760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7DCD9819-D01D-45CD-88D5-A37EF5964D8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074440" y="2904120"/>
                  <a:ext cx="43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F07D6B44-B5A2-42E1-81F8-9CAE319C632F}"/>
                    </a:ext>
                  </a:extLst>
                </p14:cNvPr>
                <p14:cNvContentPartPr/>
                <p14:nvPr/>
              </p14:nvContentPartPr>
              <p14:xfrm>
                <a:off x="11172360" y="2938680"/>
                <a:ext cx="129600" cy="11700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F07D6B44-B5A2-42E1-81F8-9CAE319C632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163720" y="2930040"/>
                  <a:ext cx="1472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D8167C9E-9DC7-485F-8CC4-004B9D142566}"/>
                    </a:ext>
                  </a:extLst>
                </p14:cNvPr>
                <p14:cNvContentPartPr/>
                <p14:nvPr/>
              </p14:nvContentPartPr>
              <p14:xfrm>
                <a:off x="11336520" y="2918880"/>
                <a:ext cx="188640" cy="14364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D8167C9E-9DC7-485F-8CC4-004B9D14256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327520" y="2909880"/>
                  <a:ext cx="206280" cy="16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135" name="Entrada de lápiz 134">
                <a:extLst>
                  <a:ext uri="{FF2B5EF4-FFF2-40B4-BE49-F238E27FC236}">
                    <a16:creationId xmlns:a16="http://schemas.microsoft.com/office/drawing/2014/main" id="{46D87D90-3490-4FBF-AA5A-E172CD048205}"/>
                  </a:ext>
                </a:extLst>
              </p14:cNvPr>
              <p14:cNvContentPartPr/>
              <p14:nvPr/>
            </p14:nvContentPartPr>
            <p14:xfrm>
              <a:off x="8155560" y="2724120"/>
              <a:ext cx="645120" cy="104760"/>
            </p14:xfrm>
          </p:contentPart>
        </mc:Choice>
        <mc:Fallback xmlns="">
          <p:pic>
            <p:nvPicPr>
              <p:cNvPr id="135" name="Entrada de lápiz 134">
                <a:extLst>
                  <a:ext uri="{FF2B5EF4-FFF2-40B4-BE49-F238E27FC236}">
                    <a16:creationId xmlns:a16="http://schemas.microsoft.com/office/drawing/2014/main" id="{46D87D90-3490-4FBF-AA5A-E172CD048205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8146920" y="2715120"/>
                <a:ext cx="66276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136" name="Entrada de lápiz 135">
                <a:extLst>
                  <a:ext uri="{FF2B5EF4-FFF2-40B4-BE49-F238E27FC236}">
                    <a16:creationId xmlns:a16="http://schemas.microsoft.com/office/drawing/2014/main" id="{E696EE6F-FF61-452A-858B-628F1776B766}"/>
                  </a:ext>
                </a:extLst>
              </p14:cNvPr>
              <p14:cNvContentPartPr/>
              <p14:nvPr/>
            </p14:nvContentPartPr>
            <p14:xfrm>
              <a:off x="10970400" y="3218760"/>
              <a:ext cx="511560" cy="59040"/>
            </p14:xfrm>
          </p:contentPart>
        </mc:Choice>
        <mc:Fallback xmlns="">
          <p:pic>
            <p:nvPicPr>
              <p:cNvPr id="136" name="Entrada de lápiz 135">
                <a:extLst>
                  <a:ext uri="{FF2B5EF4-FFF2-40B4-BE49-F238E27FC236}">
                    <a16:creationId xmlns:a16="http://schemas.microsoft.com/office/drawing/2014/main" id="{E696EE6F-FF61-452A-858B-628F1776B766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10961400" y="3209760"/>
                <a:ext cx="529200" cy="7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Grupo 219">
            <a:extLst>
              <a:ext uri="{FF2B5EF4-FFF2-40B4-BE49-F238E27FC236}">
                <a16:creationId xmlns:a16="http://schemas.microsoft.com/office/drawing/2014/main" id="{0108F97D-EC26-4B4D-A653-7EEA5E1E9890}"/>
              </a:ext>
            </a:extLst>
          </p:cNvPr>
          <p:cNvGrpSpPr/>
          <p:nvPr/>
        </p:nvGrpSpPr>
        <p:grpSpPr>
          <a:xfrm>
            <a:off x="7464360" y="3404520"/>
            <a:ext cx="2498400" cy="266760"/>
            <a:chOff x="7464360" y="3404520"/>
            <a:chExt cx="249840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5771EE84-3523-445B-B3D8-614AEDAE36DF}"/>
                    </a:ext>
                  </a:extLst>
                </p14:cNvPr>
                <p14:cNvContentPartPr/>
                <p14:nvPr/>
              </p14:nvContentPartPr>
              <p14:xfrm>
                <a:off x="7471200" y="3471840"/>
                <a:ext cx="210600" cy="1080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5771EE84-3523-445B-B3D8-614AEDAE36D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462200" y="3462840"/>
                  <a:ext cx="2282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3515EE0E-5DA8-4542-A4B4-85035006DD58}"/>
                    </a:ext>
                  </a:extLst>
                </p14:cNvPr>
                <p14:cNvContentPartPr/>
                <p14:nvPr/>
              </p14:nvContentPartPr>
              <p14:xfrm>
                <a:off x="7642560" y="3472200"/>
                <a:ext cx="23040" cy="18180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3515EE0E-5DA8-4542-A4B4-85035006DD5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633560" y="3463560"/>
                  <a:ext cx="40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C51A859D-8D2D-4B46-9D4D-4826EA58FD22}"/>
                    </a:ext>
                  </a:extLst>
                </p14:cNvPr>
                <p14:cNvContentPartPr/>
                <p14:nvPr/>
              </p14:nvContentPartPr>
              <p14:xfrm>
                <a:off x="7464360" y="3650040"/>
                <a:ext cx="246960" cy="2124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C51A859D-8D2D-4B46-9D4D-4826EA58FD2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55720" y="3641400"/>
                  <a:ext cx="2646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9929D198-1DDB-46F1-86F7-A72BE1878FA3}"/>
                    </a:ext>
                  </a:extLst>
                </p14:cNvPr>
                <p14:cNvContentPartPr/>
                <p14:nvPr/>
              </p14:nvContentPartPr>
              <p14:xfrm>
                <a:off x="7765320" y="3515400"/>
                <a:ext cx="217800" cy="10692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9929D198-1DDB-46F1-86F7-A72BE1878FA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756320" y="3506400"/>
                  <a:ext cx="235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99D736CA-1ED8-4F5D-A2ED-C7FE6A488609}"/>
                    </a:ext>
                  </a:extLst>
                </p14:cNvPr>
                <p14:cNvContentPartPr/>
                <p14:nvPr/>
              </p14:nvContentPartPr>
              <p14:xfrm>
                <a:off x="8037840" y="3520440"/>
                <a:ext cx="167760" cy="9540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99D736CA-1ED8-4F5D-A2ED-C7FE6A48860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028840" y="3511440"/>
                  <a:ext cx="185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F049FF85-6CA5-4897-B1A4-E896852A151D}"/>
                    </a:ext>
                  </a:extLst>
                </p14:cNvPr>
                <p14:cNvContentPartPr/>
                <p14:nvPr/>
              </p14:nvContentPartPr>
              <p14:xfrm>
                <a:off x="8234040" y="3549600"/>
                <a:ext cx="168840" cy="8100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F049FF85-6CA5-4897-B1A4-E896852A151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225040" y="3540600"/>
                  <a:ext cx="1864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3B01953E-301D-4EA8-9B71-3C6992A80054}"/>
                    </a:ext>
                  </a:extLst>
                </p14:cNvPr>
                <p14:cNvContentPartPr/>
                <p14:nvPr/>
              </p14:nvContentPartPr>
              <p14:xfrm>
                <a:off x="8402520" y="3511440"/>
                <a:ext cx="173880" cy="14688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3B01953E-301D-4EA8-9B71-3C6992A8005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393880" y="3502440"/>
                  <a:ext cx="191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7308B23D-5CED-4825-86E0-7744BC210CA2}"/>
                    </a:ext>
                  </a:extLst>
                </p14:cNvPr>
                <p14:cNvContentPartPr/>
                <p14:nvPr/>
              </p14:nvContentPartPr>
              <p14:xfrm>
                <a:off x="8697360" y="3544560"/>
                <a:ext cx="9720" cy="10404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7308B23D-5CED-4825-86E0-7744BC210CA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688720" y="3535920"/>
                  <a:ext cx="273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F4015A77-5536-4CB9-9FC2-597F33A4D1DE}"/>
                    </a:ext>
                  </a:extLst>
                </p14:cNvPr>
                <p14:cNvContentPartPr/>
                <p14:nvPr/>
              </p14:nvContentPartPr>
              <p14:xfrm>
                <a:off x="8565600" y="3490560"/>
                <a:ext cx="165960" cy="9108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F4015A77-5536-4CB9-9FC2-597F33A4D1D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556600" y="3481920"/>
                  <a:ext cx="183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91C06157-1104-4A16-BF1D-2AC5222690E3}"/>
                    </a:ext>
                  </a:extLst>
                </p14:cNvPr>
                <p14:cNvContentPartPr/>
                <p14:nvPr/>
              </p14:nvContentPartPr>
              <p14:xfrm>
                <a:off x="8826600" y="3496320"/>
                <a:ext cx="193320" cy="15516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91C06157-1104-4A16-BF1D-2AC5222690E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817600" y="3487320"/>
                  <a:ext cx="210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57B67DC4-86EE-4521-8382-CEB12AD13302}"/>
                    </a:ext>
                  </a:extLst>
                </p14:cNvPr>
                <p14:cNvContentPartPr/>
                <p14:nvPr/>
              </p14:nvContentPartPr>
              <p14:xfrm>
                <a:off x="9081120" y="3534840"/>
                <a:ext cx="31320" cy="9036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57B67DC4-86EE-4521-8382-CEB12AD1330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072480" y="3525840"/>
                  <a:ext cx="489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25D047D2-9C64-417B-B274-8B6D9D259718}"/>
                    </a:ext>
                  </a:extLst>
                </p14:cNvPr>
                <p14:cNvContentPartPr/>
                <p14:nvPr/>
              </p14:nvContentPartPr>
              <p14:xfrm>
                <a:off x="8933880" y="3519720"/>
                <a:ext cx="236520" cy="3204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25D047D2-9C64-417B-B274-8B6D9D25971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925240" y="3510720"/>
                  <a:ext cx="254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B5E2693A-5375-4D02-83CD-479A540F175A}"/>
                    </a:ext>
                  </a:extLst>
                </p14:cNvPr>
                <p14:cNvContentPartPr/>
                <p14:nvPr/>
              </p14:nvContentPartPr>
              <p14:xfrm>
                <a:off x="9233760" y="3404520"/>
                <a:ext cx="56520" cy="18828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B5E2693A-5375-4D02-83CD-479A540F175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225120" y="3395520"/>
                  <a:ext cx="74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AE17E2DD-D06F-4394-A085-52CA14D8D296}"/>
                    </a:ext>
                  </a:extLst>
                </p14:cNvPr>
                <p14:cNvContentPartPr/>
                <p14:nvPr/>
              </p14:nvContentPartPr>
              <p14:xfrm>
                <a:off x="9408000" y="3486240"/>
                <a:ext cx="37800" cy="8748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AE17E2DD-D06F-4394-A085-52CA14D8D29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399360" y="3477600"/>
                  <a:ext cx="554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0301CB50-3A5F-42A9-B523-4CC44DA171BA}"/>
                    </a:ext>
                  </a:extLst>
                </p14:cNvPr>
                <p14:cNvContentPartPr/>
                <p14:nvPr/>
              </p14:nvContentPartPr>
              <p14:xfrm>
                <a:off x="9356520" y="3433680"/>
                <a:ext cx="233640" cy="17640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0301CB50-3A5F-42A9-B523-4CC44DA171B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347520" y="3424680"/>
                  <a:ext cx="2512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7DDDBD9E-FB69-4A2B-8EC7-851E015A8B56}"/>
                    </a:ext>
                  </a:extLst>
                </p14:cNvPr>
                <p14:cNvContentPartPr/>
                <p14:nvPr/>
              </p14:nvContentPartPr>
              <p14:xfrm>
                <a:off x="9655320" y="3450600"/>
                <a:ext cx="118800" cy="14328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7DDDBD9E-FB69-4A2B-8EC7-851E015A8B5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646680" y="3441600"/>
                  <a:ext cx="1364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14527BF6-FDE6-4C11-AF3B-9908CE609B31}"/>
                    </a:ext>
                  </a:extLst>
                </p14:cNvPr>
                <p14:cNvContentPartPr/>
                <p14:nvPr/>
              </p14:nvContentPartPr>
              <p14:xfrm>
                <a:off x="9799320" y="3461760"/>
                <a:ext cx="161640" cy="13176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14527BF6-FDE6-4C11-AF3B-9908CE609B3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790320" y="3453120"/>
                  <a:ext cx="179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9EBA5D0B-BEDF-4795-8949-29B8C97F528A}"/>
                    </a:ext>
                  </a:extLst>
                </p14:cNvPr>
                <p14:cNvContentPartPr/>
                <p14:nvPr/>
              </p14:nvContentPartPr>
              <p14:xfrm>
                <a:off x="9830280" y="3528360"/>
                <a:ext cx="60840" cy="1368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9EBA5D0B-BEDF-4795-8949-29B8C97F528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821640" y="3519360"/>
                  <a:ext cx="784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53C91BF7-192E-4E55-B59A-DC8550A2674B}"/>
                    </a:ext>
                  </a:extLst>
                </p14:cNvPr>
                <p14:cNvContentPartPr/>
                <p14:nvPr/>
              </p14:nvContentPartPr>
              <p14:xfrm>
                <a:off x="9807600" y="3455280"/>
                <a:ext cx="155160" cy="3888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53C91BF7-192E-4E55-B59A-DC8550A2674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798960" y="3446280"/>
                  <a:ext cx="17280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upo 210">
            <a:extLst>
              <a:ext uri="{FF2B5EF4-FFF2-40B4-BE49-F238E27FC236}">
                <a16:creationId xmlns:a16="http://schemas.microsoft.com/office/drawing/2014/main" id="{C2FF25D9-86FA-4C15-AE78-1BE157B24217}"/>
              </a:ext>
            </a:extLst>
          </p:cNvPr>
          <p:cNvGrpSpPr/>
          <p:nvPr/>
        </p:nvGrpSpPr>
        <p:grpSpPr>
          <a:xfrm>
            <a:off x="10363080" y="3463920"/>
            <a:ext cx="726120" cy="148680"/>
            <a:chOff x="10363080" y="3463920"/>
            <a:chExt cx="72612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C92EA0F3-9E34-475F-B1D4-958CF671A8FB}"/>
                    </a:ext>
                  </a:extLst>
                </p14:cNvPr>
                <p14:cNvContentPartPr/>
                <p14:nvPr/>
              </p14:nvContentPartPr>
              <p14:xfrm>
                <a:off x="10363080" y="3463920"/>
                <a:ext cx="322920" cy="12132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C92EA0F3-9E34-475F-B1D4-958CF671A8F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354080" y="3454920"/>
                  <a:ext cx="340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0BFF41F1-0777-437E-A287-9D9DD30037A6}"/>
                    </a:ext>
                  </a:extLst>
                </p14:cNvPr>
                <p14:cNvContentPartPr/>
                <p14:nvPr/>
              </p14:nvContentPartPr>
              <p14:xfrm>
                <a:off x="10671240" y="3483720"/>
                <a:ext cx="83520" cy="10224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0BFF41F1-0777-437E-A287-9D9DD30037A6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662600" y="3474720"/>
                  <a:ext cx="1011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D930C4C8-B12F-4A14-826F-1A31FC809098}"/>
                    </a:ext>
                  </a:extLst>
                </p14:cNvPr>
                <p14:cNvContentPartPr/>
                <p14:nvPr/>
              </p14:nvContentPartPr>
              <p14:xfrm>
                <a:off x="10759080" y="3470040"/>
                <a:ext cx="330120" cy="14256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D930C4C8-B12F-4A14-826F-1A31FC809098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750440" y="3461040"/>
                  <a:ext cx="34776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" name="Grupo 410">
            <a:extLst>
              <a:ext uri="{FF2B5EF4-FFF2-40B4-BE49-F238E27FC236}">
                <a16:creationId xmlns:a16="http://schemas.microsoft.com/office/drawing/2014/main" id="{CEAD933D-D992-499A-8FBF-C3E6C122C3D2}"/>
              </a:ext>
            </a:extLst>
          </p:cNvPr>
          <p:cNvGrpSpPr/>
          <p:nvPr/>
        </p:nvGrpSpPr>
        <p:grpSpPr>
          <a:xfrm>
            <a:off x="7580280" y="3830400"/>
            <a:ext cx="1582920" cy="207000"/>
            <a:chOff x="7580280" y="3830400"/>
            <a:chExt cx="1582920" cy="20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3BD22E59-C149-42F1-87E0-A1029DA665C0}"/>
                    </a:ext>
                  </a:extLst>
                </p14:cNvPr>
                <p14:cNvContentPartPr/>
                <p14:nvPr/>
              </p14:nvContentPartPr>
              <p14:xfrm>
                <a:off x="7580280" y="3906000"/>
                <a:ext cx="228240" cy="13140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3BD22E59-C149-42F1-87E0-A1029DA665C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571280" y="3897360"/>
                  <a:ext cx="2458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82FB5495-520B-4D19-9E66-34CC44F43FDF}"/>
                    </a:ext>
                  </a:extLst>
                </p14:cNvPr>
                <p14:cNvContentPartPr/>
                <p14:nvPr/>
              </p14:nvContentPartPr>
              <p14:xfrm>
                <a:off x="7877640" y="3899520"/>
                <a:ext cx="158400" cy="13104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82FB5495-520B-4D19-9E66-34CC44F43FD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868640" y="3890520"/>
                  <a:ext cx="1760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EF3D112E-E063-4ECC-B7A9-D0E599062D46}"/>
                    </a:ext>
                  </a:extLst>
                </p14:cNvPr>
                <p14:cNvContentPartPr/>
                <p14:nvPr/>
              </p14:nvContentPartPr>
              <p14:xfrm>
                <a:off x="8095440" y="3891240"/>
                <a:ext cx="89640" cy="12564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EF3D112E-E063-4ECC-B7A9-D0E599062D4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086440" y="3882240"/>
                  <a:ext cx="107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05541E5C-3107-4526-8371-8D159AD4B3A1}"/>
                    </a:ext>
                  </a:extLst>
                </p14:cNvPr>
                <p14:cNvContentPartPr/>
                <p14:nvPr/>
              </p14:nvContentPartPr>
              <p14:xfrm>
                <a:off x="8111280" y="3963960"/>
                <a:ext cx="77760" cy="1116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05541E5C-3107-4526-8371-8D159AD4B3A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102640" y="3955320"/>
                  <a:ext cx="954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B0D1E5FA-EFD4-40BD-9FBA-C68D55E6E630}"/>
                    </a:ext>
                  </a:extLst>
                </p14:cNvPr>
                <p14:cNvContentPartPr/>
                <p14:nvPr/>
              </p14:nvContentPartPr>
              <p14:xfrm>
                <a:off x="8091120" y="3903480"/>
                <a:ext cx="192600" cy="3924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B0D1E5FA-EFD4-40BD-9FBA-C68D55E6E63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082120" y="3894480"/>
                  <a:ext cx="2102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99A2AC79-331C-4B3E-9860-101C9CFCF4A6}"/>
                    </a:ext>
                  </a:extLst>
                </p14:cNvPr>
                <p14:cNvContentPartPr/>
                <p14:nvPr/>
              </p14:nvContentPartPr>
              <p14:xfrm>
                <a:off x="8316840" y="3876480"/>
                <a:ext cx="136800" cy="13644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99A2AC79-331C-4B3E-9860-101C9CFCF4A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307840" y="3867480"/>
                  <a:ext cx="1544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08FDE846-0F72-41F5-BDBB-586D59BFE441}"/>
                    </a:ext>
                  </a:extLst>
                </p14:cNvPr>
                <p14:cNvContentPartPr/>
                <p14:nvPr/>
              </p14:nvContentPartPr>
              <p14:xfrm>
                <a:off x="8568840" y="3891240"/>
                <a:ext cx="33480" cy="9036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08FDE846-0F72-41F5-BDBB-586D59BFE44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559840" y="3882240"/>
                  <a:ext cx="511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7C7FC513-3AF3-4AF9-8E19-DED8057D37AA}"/>
                    </a:ext>
                  </a:extLst>
                </p14:cNvPr>
                <p14:cNvContentPartPr/>
                <p14:nvPr/>
              </p14:nvContentPartPr>
              <p14:xfrm>
                <a:off x="8426640" y="3885120"/>
                <a:ext cx="245160" cy="3528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7C7FC513-3AF3-4AF9-8E19-DED8057D37A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417640" y="3876120"/>
                  <a:ext cx="2628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6A8868B6-85F6-49E0-86B5-D3FB1AA68B43}"/>
                    </a:ext>
                  </a:extLst>
                </p14:cNvPr>
                <p14:cNvContentPartPr/>
                <p14:nvPr/>
              </p14:nvContentPartPr>
              <p14:xfrm>
                <a:off x="8702760" y="3853800"/>
                <a:ext cx="245160" cy="13716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6A8868B6-85F6-49E0-86B5-D3FB1AA68B4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694120" y="3845160"/>
                  <a:ext cx="262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64F2EE43-3A60-4B93-B0FA-B79AD60749C1}"/>
                    </a:ext>
                  </a:extLst>
                </p14:cNvPr>
                <p14:cNvContentPartPr/>
                <p14:nvPr/>
              </p14:nvContentPartPr>
              <p14:xfrm>
                <a:off x="8951880" y="3830400"/>
                <a:ext cx="211320" cy="141120"/>
              </p14:xfrm>
            </p:contentPart>
          </mc:Choice>
          <mc:Fallback xmlns=""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64F2EE43-3A60-4B93-B0FA-B79AD60749C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943240" y="3821400"/>
                  <a:ext cx="22896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" name="Grupo 409">
            <a:extLst>
              <a:ext uri="{FF2B5EF4-FFF2-40B4-BE49-F238E27FC236}">
                <a16:creationId xmlns:a16="http://schemas.microsoft.com/office/drawing/2014/main" id="{B119EADD-D751-41B5-9524-F5C082F6F8C3}"/>
              </a:ext>
            </a:extLst>
          </p:cNvPr>
          <p:cNvGrpSpPr/>
          <p:nvPr/>
        </p:nvGrpSpPr>
        <p:grpSpPr>
          <a:xfrm>
            <a:off x="9467760" y="3738600"/>
            <a:ext cx="1900800" cy="293760"/>
            <a:chOff x="9467760" y="3738600"/>
            <a:chExt cx="1900800" cy="2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B3FF3ED4-768E-4D01-9C66-C2C5DAD4AEC6}"/>
                    </a:ext>
                  </a:extLst>
                </p14:cNvPr>
                <p14:cNvContentPartPr/>
                <p14:nvPr/>
              </p14:nvContentPartPr>
              <p14:xfrm>
                <a:off x="9565680" y="3850920"/>
                <a:ext cx="6840" cy="118440"/>
              </p14:xfrm>
            </p:contentPart>
          </mc:Choice>
          <mc:Fallback xmlns=""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B3FF3ED4-768E-4D01-9C66-C2C5DAD4AEC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556680" y="3841920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58" name="Entrada de lápiz 357">
                  <a:extLst>
                    <a:ext uri="{FF2B5EF4-FFF2-40B4-BE49-F238E27FC236}">
                      <a16:creationId xmlns:a16="http://schemas.microsoft.com/office/drawing/2014/main" id="{7F1F5C7B-3746-4FBC-B322-8841722A9F4D}"/>
                    </a:ext>
                  </a:extLst>
                </p14:cNvPr>
                <p14:cNvContentPartPr/>
                <p14:nvPr/>
              </p14:nvContentPartPr>
              <p14:xfrm>
                <a:off x="9467760" y="3911760"/>
                <a:ext cx="225000" cy="26640"/>
              </p14:xfrm>
            </p:contentPart>
          </mc:Choice>
          <mc:Fallback xmlns="">
            <p:pic>
              <p:nvPicPr>
                <p:cNvPr id="358" name="Entrada de lápiz 357">
                  <a:extLst>
                    <a:ext uri="{FF2B5EF4-FFF2-40B4-BE49-F238E27FC236}">
                      <a16:creationId xmlns:a16="http://schemas.microsoft.com/office/drawing/2014/main" id="{7F1F5C7B-3746-4FBC-B322-8841722A9F4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459120" y="3903120"/>
                  <a:ext cx="2426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59" name="Entrada de lápiz 358">
                  <a:extLst>
                    <a:ext uri="{FF2B5EF4-FFF2-40B4-BE49-F238E27FC236}">
                      <a16:creationId xmlns:a16="http://schemas.microsoft.com/office/drawing/2014/main" id="{1BFED8A5-8337-4602-85FD-EE731F667BED}"/>
                    </a:ext>
                  </a:extLst>
                </p14:cNvPr>
                <p14:cNvContentPartPr/>
                <p14:nvPr/>
              </p14:nvContentPartPr>
              <p14:xfrm>
                <a:off x="9701400" y="3855240"/>
                <a:ext cx="19080" cy="112680"/>
              </p14:xfrm>
            </p:contentPart>
          </mc:Choice>
          <mc:Fallback xmlns="">
            <p:pic>
              <p:nvPicPr>
                <p:cNvPr id="359" name="Entrada de lápiz 358">
                  <a:extLst>
                    <a:ext uri="{FF2B5EF4-FFF2-40B4-BE49-F238E27FC236}">
                      <a16:creationId xmlns:a16="http://schemas.microsoft.com/office/drawing/2014/main" id="{1BFED8A5-8337-4602-85FD-EE731F667BE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692400" y="3846600"/>
                  <a:ext cx="367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60" name="Entrada de lápiz 359">
                  <a:extLst>
                    <a:ext uri="{FF2B5EF4-FFF2-40B4-BE49-F238E27FC236}">
                      <a16:creationId xmlns:a16="http://schemas.microsoft.com/office/drawing/2014/main" id="{6282F3EC-6D4F-411A-88EF-321D6E71891C}"/>
                    </a:ext>
                  </a:extLst>
                </p14:cNvPr>
                <p14:cNvContentPartPr/>
                <p14:nvPr/>
              </p14:nvContentPartPr>
              <p14:xfrm>
                <a:off x="9813360" y="3894840"/>
                <a:ext cx="25920" cy="69120"/>
              </p14:xfrm>
            </p:contentPart>
          </mc:Choice>
          <mc:Fallback xmlns="">
            <p:pic>
              <p:nvPicPr>
                <p:cNvPr id="360" name="Entrada de lápiz 359">
                  <a:extLst>
                    <a:ext uri="{FF2B5EF4-FFF2-40B4-BE49-F238E27FC236}">
                      <a16:creationId xmlns:a16="http://schemas.microsoft.com/office/drawing/2014/main" id="{6282F3EC-6D4F-411A-88EF-321D6E71891C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804720" y="3886200"/>
                  <a:ext cx="435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61" name="Entrada de lápiz 360">
                  <a:extLst>
                    <a:ext uri="{FF2B5EF4-FFF2-40B4-BE49-F238E27FC236}">
                      <a16:creationId xmlns:a16="http://schemas.microsoft.com/office/drawing/2014/main" id="{3DDE37F3-24D8-4F80-98EA-A2297780389C}"/>
                    </a:ext>
                  </a:extLst>
                </p14:cNvPr>
                <p14:cNvContentPartPr/>
                <p14:nvPr/>
              </p14:nvContentPartPr>
              <p14:xfrm>
                <a:off x="9777360" y="3790440"/>
                <a:ext cx="49320" cy="56520"/>
              </p14:xfrm>
            </p:contentPart>
          </mc:Choice>
          <mc:Fallback xmlns="">
            <p:pic>
              <p:nvPicPr>
                <p:cNvPr id="361" name="Entrada de lápiz 360">
                  <a:extLst>
                    <a:ext uri="{FF2B5EF4-FFF2-40B4-BE49-F238E27FC236}">
                      <a16:creationId xmlns:a16="http://schemas.microsoft.com/office/drawing/2014/main" id="{3DDE37F3-24D8-4F80-98EA-A2297780389C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768360" y="3781800"/>
                  <a:ext cx="66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77" name="Entrada de lápiz 376">
                  <a:extLst>
                    <a:ext uri="{FF2B5EF4-FFF2-40B4-BE49-F238E27FC236}">
                      <a16:creationId xmlns:a16="http://schemas.microsoft.com/office/drawing/2014/main" id="{909468DD-C223-4C82-B098-9807C2EBAE32}"/>
                    </a:ext>
                  </a:extLst>
                </p14:cNvPr>
                <p14:cNvContentPartPr/>
                <p14:nvPr/>
              </p14:nvContentPartPr>
              <p14:xfrm>
                <a:off x="9990480" y="3864600"/>
                <a:ext cx="13680" cy="117360"/>
              </p14:xfrm>
            </p:contentPart>
          </mc:Choice>
          <mc:Fallback xmlns="">
            <p:pic>
              <p:nvPicPr>
                <p:cNvPr id="377" name="Entrada de lápiz 376">
                  <a:extLst>
                    <a:ext uri="{FF2B5EF4-FFF2-40B4-BE49-F238E27FC236}">
                      <a16:creationId xmlns:a16="http://schemas.microsoft.com/office/drawing/2014/main" id="{909468DD-C223-4C82-B098-9807C2EBAE3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981480" y="3855600"/>
                  <a:ext cx="31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78" name="Entrada de lápiz 377">
                  <a:extLst>
                    <a:ext uri="{FF2B5EF4-FFF2-40B4-BE49-F238E27FC236}">
                      <a16:creationId xmlns:a16="http://schemas.microsoft.com/office/drawing/2014/main" id="{598B4CCA-F0E2-43B8-A320-1F777E53F45E}"/>
                    </a:ext>
                  </a:extLst>
                </p14:cNvPr>
                <p14:cNvContentPartPr/>
                <p14:nvPr/>
              </p14:nvContentPartPr>
              <p14:xfrm>
                <a:off x="9918480" y="3858840"/>
                <a:ext cx="150120" cy="61920"/>
              </p14:xfrm>
            </p:contentPart>
          </mc:Choice>
          <mc:Fallback xmlns="">
            <p:pic>
              <p:nvPicPr>
                <p:cNvPr id="378" name="Entrada de lápiz 377">
                  <a:extLst>
                    <a:ext uri="{FF2B5EF4-FFF2-40B4-BE49-F238E27FC236}">
                      <a16:creationId xmlns:a16="http://schemas.microsoft.com/office/drawing/2014/main" id="{598B4CCA-F0E2-43B8-A320-1F777E53F45E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909840" y="3850200"/>
                  <a:ext cx="1677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86" name="Entrada de lápiz 385">
                  <a:extLst>
                    <a:ext uri="{FF2B5EF4-FFF2-40B4-BE49-F238E27FC236}">
                      <a16:creationId xmlns:a16="http://schemas.microsoft.com/office/drawing/2014/main" id="{FF27A2CC-F012-4DF2-91D4-EB66E9578DEB}"/>
                    </a:ext>
                  </a:extLst>
                </p14:cNvPr>
                <p14:cNvContentPartPr/>
                <p14:nvPr/>
              </p14:nvContentPartPr>
              <p14:xfrm>
                <a:off x="10124760" y="3738600"/>
                <a:ext cx="102240" cy="249840"/>
              </p14:xfrm>
            </p:contentPart>
          </mc:Choice>
          <mc:Fallback xmlns="">
            <p:pic>
              <p:nvPicPr>
                <p:cNvPr id="386" name="Entrada de lápiz 385">
                  <a:extLst>
                    <a:ext uri="{FF2B5EF4-FFF2-40B4-BE49-F238E27FC236}">
                      <a16:creationId xmlns:a16="http://schemas.microsoft.com/office/drawing/2014/main" id="{FF27A2CC-F012-4DF2-91D4-EB66E9578DE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116120" y="3729960"/>
                  <a:ext cx="1198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97" name="Entrada de lápiz 396">
                  <a:extLst>
                    <a:ext uri="{FF2B5EF4-FFF2-40B4-BE49-F238E27FC236}">
                      <a16:creationId xmlns:a16="http://schemas.microsoft.com/office/drawing/2014/main" id="{D00DCF01-1FA8-4A7D-B704-925865B75043}"/>
                    </a:ext>
                  </a:extLst>
                </p14:cNvPr>
                <p14:cNvContentPartPr/>
                <p14:nvPr/>
              </p14:nvContentPartPr>
              <p14:xfrm>
                <a:off x="10367760" y="3840120"/>
                <a:ext cx="32400" cy="120240"/>
              </p14:xfrm>
            </p:contentPart>
          </mc:Choice>
          <mc:Fallback xmlns="">
            <p:pic>
              <p:nvPicPr>
                <p:cNvPr id="397" name="Entrada de lápiz 396">
                  <a:extLst>
                    <a:ext uri="{FF2B5EF4-FFF2-40B4-BE49-F238E27FC236}">
                      <a16:creationId xmlns:a16="http://schemas.microsoft.com/office/drawing/2014/main" id="{D00DCF01-1FA8-4A7D-B704-925865B7504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359120" y="3831120"/>
                  <a:ext cx="50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403" name="Entrada de lápiz 402">
                  <a:extLst>
                    <a:ext uri="{FF2B5EF4-FFF2-40B4-BE49-F238E27FC236}">
                      <a16:creationId xmlns:a16="http://schemas.microsoft.com/office/drawing/2014/main" id="{80347F18-8982-422F-9A54-4A1E098B7F5E}"/>
                    </a:ext>
                  </a:extLst>
                </p14:cNvPr>
                <p14:cNvContentPartPr/>
                <p14:nvPr/>
              </p14:nvContentPartPr>
              <p14:xfrm>
                <a:off x="10252920" y="3862800"/>
                <a:ext cx="234360" cy="24840"/>
              </p14:xfrm>
            </p:contentPart>
          </mc:Choice>
          <mc:Fallback xmlns="">
            <p:pic>
              <p:nvPicPr>
                <p:cNvPr id="403" name="Entrada de lápiz 402">
                  <a:extLst>
                    <a:ext uri="{FF2B5EF4-FFF2-40B4-BE49-F238E27FC236}">
                      <a16:creationId xmlns:a16="http://schemas.microsoft.com/office/drawing/2014/main" id="{80347F18-8982-422F-9A54-4A1E098B7F5E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244280" y="3854160"/>
                  <a:ext cx="2520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404" name="Entrada de lápiz 403">
                  <a:extLst>
                    <a:ext uri="{FF2B5EF4-FFF2-40B4-BE49-F238E27FC236}">
                      <a16:creationId xmlns:a16="http://schemas.microsoft.com/office/drawing/2014/main" id="{2F0B3929-5412-4A2B-B990-B47D9377386B}"/>
                    </a:ext>
                  </a:extLst>
                </p14:cNvPr>
                <p14:cNvContentPartPr/>
                <p14:nvPr/>
              </p14:nvContentPartPr>
              <p14:xfrm>
                <a:off x="10601760" y="3864240"/>
                <a:ext cx="159840" cy="121680"/>
              </p14:xfrm>
            </p:contentPart>
          </mc:Choice>
          <mc:Fallback xmlns="">
            <p:pic>
              <p:nvPicPr>
                <p:cNvPr id="404" name="Entrada de lápiz 403">
                  <a:extLst>
                    <a:ext uri="{FF2B5EF4-FFF2-40B4-BE49-F238E27FC236}">
                      <a16:creationId xmlns:a16="http://schemas.microsoft.com/office/drawing/2014/main" id="{2F0B3929-5412-4A2B-B990-B47D9377386B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592760" y="3855240"/>
                  <a:ext cx="1774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405" name="Entrada de lápiz 404">
                  <a:extLst>
                    <a:ext uri="{FF2B5EF4-FFF2-40B4-BE49-F238E27FC236}">
                      <a16:creationId xmlns:a16="http://schemas.microsoft.com/office/drawing/2014/main" id="{B1DB061A-1F21-46C4-A2D2-03392D6E2A2C}"/>
                    </a:ext>
                  </a:extLst>
                </p14:cNvPr>
                <p14:cNvContentPartPr/>
                <p14:nvPr/>
              </p14:nvContentPartPr>
              <p14:xfrm>
                <a:off x="10574760" y="3912120"/>
                <a:ext cx="85320" cy="18720"/>
              </p14:xfrm>
            </p:contentPart>
          </mc:Choice>
          <mc:Fallback xmlns="">
            <p:pic>
              <p:nvPicPr>
                <p:cNvPr id="405" name="Entrada de lápiz 404">
                  <a:extLst>
                    <a:ext uri="{FF2B5EF4-FFF2-40B4-BE49-F238E27FC236}">
                      <a16:creationId xmlns:a16="http://schemas.microsoft.com/office/drawing/2014/main" id="{B1DB061A-1F21-46C4-A2D2-03392D6E2A2C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0565760" y="3903480"/>
                  <a:ext cx="102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406" name="Entrada de lápiz 405">
                  <a:extLst>
                    <a:ext uri="{FF2B5EF4-FFF2-40B4-BE49-F238E27FC236}">
                      <a16:creationId xmlns:a16="http://schemas.microsoft.com/office/drawing/2014/main" id="{F579390D-3CAC-4C18-A2B8-E1DF9325B2AD}"/>
                    </a:ext>
                  </a:extLst>
                </p14:cNvPr>
                <p14:cNvContentPartPr/>
                <p14:nvPr/>
              </p14:nvContentPartPr>
              <p14:xfrm>
                <a:off x="10576560" y="3854880"/>
                <a:ext cx="233280" cy="28800"/>
              </p14:xfrm>
            </p:contentPart>
          </mc:Choice>
          <mc:Fallback xmlns="">
            <p:pic>
              <p:nvPicPr>
                <p:cNvPr id="406" name="Entrada de lápiz 405">
                  <a:extLst>
                    <a:ext uri="{FF2B5EF4-FFF2-40B4-BE49-F238E27FC236}">
                      <a16:creationId xmlns:a16="http://schemas.microsoft.com/office/drawing/2014/main" id="{F579390D-3CAC-4C18-A2B8-E1DF9325B2AD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567560" y="3846240"/>
                  <a:ext cx="250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407" name="Entrada de lápiz 406">
                  <a:extLst>
                    <a:ext uri="{FF2B5EF4-FFF2-40B4-BE49-F238E27FC236}">
                      <a16:creationId xmlns:a16="http://schemas.microsoft.com/office/drawing/2014/main" id="{BF109977-358C-4EE4-BAE5-51812CE30944}"/>
                    </a:ext>
                  </a:extLst>
                </p14:cNvPr>
                <p14:cNvContentPartPr/>
                <p14:nvPr/>
              </p14:nvContentPartPr>
              <p14:xfrm>
                <a:off x="10798680" y="3833280"/>
                <a:ext cx="158040" cy="138240"/>
              </p14:xfrm>
            </p:contentPart>
          </mc:Choice>
          <mc:Fallback xmlns="">
            <p:pic>
              <p:nvPicPr>
                <p:cNvPr id="407" name="Entrada de lápiz 406">
                  <a:extLst>
                    <a:ext uri="{FF2B5EF4-FFF2-40B4-BE49-F238E27FC236}">
                      <a16:creationId xmlns:a16="http://schemas.microsoft.com/office/drawing/2014/main" id="{BF109977-358C-4EE4-BAE5-51812CE3094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789680" y="3824640"/>
                  <a:ext cx="175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408" name="Entrada de lápiz 407">
                  <a:extLst>
                    <a:ext uri="{FF2B5EF4-FFF2-40B4-BE49-F238E27FC236}">
                      <a16:creationId xmlns:a16="http://schemas.microsoft.com/office/drawing/2014/main" id="{AD50C51F-2328-454F-8BCE-863558024331}"/>
                    </a:ext>
                  </a:extLst>
                </p14:cNvPr>
                <p14:cNvContentPartPr/>
                <p14:nvPr/>
              </p14:nvContentPartPr>
              <p14:xfrm>
                <a:off x="11028000" y="3792240"/>
                <a:ext cx="203760" cy="141480"/>
              </p14:xfrm>
            </p:contentPart>
          </mc:Choice>
          <mc:Fallback xmlns="">
            <p:pic>
              <p:nvPicPr>
                <p:cNvPr id="408" name="Entrada de lápiz 407">
                  <a:extLst>
                    <a:ext uri="{FF2B5EF4-FFF2-40B4-BE49-F238E27FC236}">
                      <a16:creationId xmlns:a16="http://schemas.microsoft.com/office/drawing/2014/main" id="{AD50C51F-2328-454F-8BCE-863558024331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1019000" y="3783600"/>
                  <a:ext cx="221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409" name="Entrada de lápiz 408">
                  <a:extLst>
                    <a:ext uri="{FF2B5EF4-FFF2-40B4-BE49-F238E27FC236}">
                      <a16:creationId xmlns:a16="http://schemas.microsoft.com/office/drawing/2014/main" id="{9E52E3B6-B59B-417B-8CB1-9B5C4762913B}"/>
                    </a:ext>
                  </a:extLst>
                </p14:cNvPr>
                <p14:cNvContentPartPr/>
                <p14:nvPr/>
              </p14:nvContentPartPr>
              <p14:xfrm>
                <a:off x="11162640" y="3781080"/>
                <a:ext cx="205920" cy="251280"/>
              </p14:xfrm>
            </p:contentPart>
          </mc:Choice>
          <mc:Fallback xmlns="">
            <p:pic>
              <p:nvPicPr>
                <p:cNvPr id="409" name="Entrada de lápiz 408">
                  <a:extLst>
                    <a:ext uri="{FF2B5EF4-FFF2-40B4-BE49-F238E27FC236}">
                      <a16:creationId xmlns:a16="http://schemas.microsoft.com/office/drawing/2014/main" id="{9E52E3B6-B59B-417B-8CB1-9B5C4762913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1154000" y="3772080"/>
                  <a:ext cx="223560" cy="26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6">
            <p14:nvContentPartPr>
              <p14:cNvPr id="412" name="Entrada de lápiz 411">
                <a:extLst>
                  <a:ext uri="{FF2B5EF4-FFF2-40B4-BE49-F238E27FC236}">
                    <a16:creationId xmlns:a16="http://schemas.microsoft.com/office/drawing/2014/main" id="{4198E4BF-E93C-49F5-A933-67ECCFFC9745}"/>
                  </a:ext>
                </a:extLst>
              </p14:cNvPr>
              <p14:cNvContentPartPr/>
              <p14:nvPr/>
            </p14:nvContentPartPr>
            <p14:xfrm>
              <a:off x="7461840" y="3341160"/>
              <a:ext cx="3503520" cy="38160"/>
            </p14:xfrm>
          </p:contentPart>
        </mc:Choice>
        <mc:Fallback xmlns="">
          <p:pic>
            <p:nvPicPr>
              <p:cNvPr id="412" name="Entrada de lápiz 411">
                <a:extLst>
                  <a:ext uri="{FF2B5EF4-FFF2-40B4-BE49-F238E27FC236}">
                    <a16:creationId xmlns:a16="http://schemas.microsoft.com/office/drawing/2014/main" id="{4198E4BF-E93C-49F5-A933-67ECCFFC9745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7453200" y="3332520"/>
                <a:ext cx="352116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8">
            <p14:nvContentPartPr>
              <p14:cNvPr id="413" name="Entrada de lápiz 412">
                <a:extLst>
                  <a:ext uri="{FF2B5EF4-FFF2-40B4-BE49-F238E27FC236}">
                    <a16:creationId xmlns:a16="http://schemas.microsoft.com/office/drawing/2014/main" id="{ACDA9555-B752-4430-89E0-343EE7DA6352}"/>
                  </a:ext>
                </a:extLst>
              </p14:cNvPr>
              <p14:cNvContentPartPr/>
              <p14:nvPr/>
            </p14:nvContentPartPr>
            <p14:xfrm>
              <a:off x="7416480" y="3351240"/>
              <a:ext cx="4187880" cy="984600"/>
            </p14:xfrm>
          </p:contentPart>
        </mc:Choice>
        <mc:Fallback xmlns="">
          <p:pic>
            <p:nvPicPr>
              <p:cNvPr id="413" name="Entrada de lápiz 412">
                <a:extLst>
                  <a:ext uri="{FF2B5EF4-FFF2-40B4-BE49-F238E27FC236}">
                    <a16:creationId xmlns:a16="http://schemas.microsoft.com/office/drawing/2014/main" id="{ACDA9555-B752-4430-89E0-343EE7DA6352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7407840" y="3342600"/>
                <a:ext cx="4205520" cy="10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43" name="Grupo 442">
            <a:extLst>
              <a:ext uri="{FF2B5EF4-FFF2-40B4-BE49-F238E27FC236}">
                <a16:creationId xmlns:a16="http://schemas.microsoft.com/office/drawing/2014/main" id="{5EEAF7CB-0601-473D-8E74-9982EB37FDF1}"/>
              </a:ext>
            </a:extLst>
          </p:cNvPr>
          <p:cNvGrpSpPr/>
          <p:nvPr/>
        </p:nvGrpSpPr>
        <p:grpSpPr>
          <a:xfrm>
            <a:off x="7910400" y="4439160"/>
            <a:ext cx="450720" cy="154440"/>
            <a:chOff x="7910400" y="4439160"/>
            <a:chExt cx="450720" cy="1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414" name="Entrada de lápiz 413">
                  <a:extLst>
                    <a:ext uri="{FF2B5EF4-FFF2-40B4-BE49-F238E27FC236}">
                      <a16:creationId xmlns:a16="http://schemas.microsoft.com/office/drawing/2014/main" id="{716E02EF-9388-45C5-86E2-55C674CE34F4}"/>
                    </a:ext>
                  </a:extLst>
                </p14:cNvPr>
                <p14:cNvContentPartPr/>
                <p14:nvPr/>
              </p14:nvContentPartPr>
              <p14:xfrm>
                <a:off x="7977360" y="4471560"/>
                <a:ext cx="6480" cy="83880"/>
              </p14:xfrm>
            </p:contentPart>
          </mc:Choice>
          <mc:Fallback xmlns="">
            <p:pic>
              <p:nvPicPr>
                <p:cNvPr id="414" name="Entrada de lápiz 413">
                  <a:extLst>
                    <a:ext uri="{FF2B5EF4-FFF2-40B4-BE49-F238E27FC236}">
                      <a16:creationId xmlns:a16="http://schemas.microsoft.com/office/drawing/2014/main" id="{716E02EF-9388-45C5-86E2-55C674CE34F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968720" y="4462560"/>
                  <a:ext cx="24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415" name="Entrada de lápiz 414">
                  <a:extLst>
                    <a:ext uri="{FF2B5EF4-FFF2-40B4-BE49-F238E27FC236}">
                      <a16:creationId xmlns:a16="http://schemas.microsoft.com/office/drawing/2014/main" id="{08F920EE-397E-4F52-8F7B-9B3A055A49C8}"/>
                    </a:ext>
                  </a:extLst>
                </p14:cNvPr>
                <p14:cNvContentPartPr/>
                <p14:nvPr/>
              </p14:nvContentPartPr>
              <p14:xfrm>
                <a:off x="7910400" y="4439160"/>
                <a:ext cx="219960" cy="154440"/>
              </p14:xfrm>
            </p:contentPart>
          </mc:Choice>
          <mc:Fallback xmlns="">
            <p:pic>
              <p:nvPicPr>
                <p:cNvPr id="415" name="Entrada de lápiz 414">
                  <a:extLst>
                    <a:ext uri="{FF2B5EF4-FFF2-40B4-BE49-F238E27FC236}">
                      <a16:creationId xmlns:a16="http://schemas.microsoft.com/office/drawing/2014/main" id="{08F920EE-397E-4F52-8F7B-9B3A055A49C8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901400" y="4430520"/>
                  <a:ext cx="237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417" name="Entrada de lápiz 416">
                  <a:extLst>
                    <a:ext uri="{FF2B5EF4-FFF2-40B4-BE49-F238E27FC236}">
                      <a16:creationId xmlns:a16="http://schemas.microsoft.com/office/drawing/2014/main" id="{B8721F66-4023-4683-AE68-2A593D2FE3A7}"/>
                    </a:ext>
                  </a:extLst>
                </p14:cNvPr>
                <p14:cNvContentPartPr/>
                <p14:nvPr/>
              </p14:nvContentPartPr>
              <p14:xfrm>
                <a:off x="8220000" y="4450680"/>
                <a:ext cx="141120" cy="121320"/>
              </p14:xfrm>
            </p:contentPart>
          </mc:Choice>
          <mc:Fallback xmlns="">
            <p:pic>
              <p:nvPicPr>
                <p:cNvPr id="417" name="Entrada de lápiz 416">
                  <a:extLst>
                    <a:ext uri="{FF2B5EF4-FFF2-40B4-BE49-F238E27FC236}">
                      <a16:creationId xmlns:a16="http://schemas.microsoft.com/office/drawing/2014/main" id="{B8721F66-4023-4683-AE68-2A593D2FE3A7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211000" y="4442040"/>
                  <a:ext cx="15876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2" name="Grupo 441">
            <a:extLst>
              <a:ext uri="{FF2B5EF4-FFF2-40B4-BE49-F238E27FC236}">
                <a16:creationId xmlns:a16="http://schemas.microsoft.com/office/drawing/2014/main" id="{CC8D1A80-6605-4A67-B77F-AD143DE145F1}"/>
              </a:ext>
            </a:extLst>
          </p:cNvPr>
          <p:cNvGrpSpPr/>
          <p:nvPr/>
        </p:nvGrpSpPr>
        <p:grpSpPr>
          <a:xfrm>
            <a:off x="8657040" y="4359240"/>
            <a:ext cx="2875320" cy="271080"/>
            <a:chOff x="8657040" y="4359240"/>
            <a:chExt cx="287532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418" name="Entrada de lápiz 417">
                  <a:extLst>
                    <a:ext uri="{FF2B5EF4-FFF2-40B4-BE49-F238E27FC236}">
                      <a16:creationId xmlns:a16="http://schemas.microsoft.com/office/drawing/2014/main" id="{06E61D91-66D8-4DBC-B541-AB5CE9754A73}"/>
                    </a:ext>
                  </a:extLst>
                </p14:cNvPr>
                <p14:cNvContentPartPr/>
                <p14:nvPr/>
              </p14:nvContentPartPr>
              <p14:xfrm>
                <a:off x="8737680" y="4501080"/>
                <a:ext cx="10800" cy="61920"/>
              </p14:xfrm>
            </p:contentPart>
          </mc:Choice>
          <mc:Fallback xmlns="">
            <p:pic>
              <p:nvPicPr>
                <p:cNvPr id="418" name="Entrada de lápiz 417">
                  <a:extLst>
                    <a:ext uri="{FF2B5EF4-FFF2-40B4-BE49-F238E27FC236}">
                      <a16:creationId xmlns:a16="http://schemas.microsoft.com/office/drawing/2014/main" id="{06E61D91-66D8-4DBC-B541-AB5CE9754A73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729040" y="4492440"/>
                  <a:ext cx="284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419" name="Entrada de lápiz 418">
                  <a:extLst>
                    <a:ext uri="{FF2B5EF4-FFF2-40B4-BE49-F238E27FC236}">
                      <a16:creationId xmlns:a16="http://schemas.microsoft.com/office/drawing/2014/main" id="{4B679CE3-6CB5-425E-A5BE-4DFE720BA858}"/>
                    </a:ext>
                  </a:extLst>
                </p14:cNvPr>
                <p14:cNvContentPartPr/>
                <p14:nvPr/>
              </p14:nvContentPartPr>
              <p14:xfrm>
                <a:off x="8657040" y="4473000"/>
                <a:ext cx="178200" cy="126360"/>
              </p14:xfrm>
            </p:contentPart>
          </mc:Choice>
          <mc:Fallback xmlns="">
            <p:pic>
              <p:nvPicPr>
                <p:cNvPr id="419" name="Entrada de lápiz 418">
                  <a:extLst>
                    <a:ext uri="{FF2B5EF4-FFF2-40B4-BE49-F238E27FC236}">
                      <a16:creationId xmlns:a16="http://schemas.microsoft.com/office/drawing/2014/main" id="{4B679CE3-6CB5-425E-A5BE-4DFE720BA85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8648400" y="4464000"/>
                  <a:ext cx="1958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420" name="Entrada de lápiz 419">
                  <a:extLst>
                    <a:ext uri="{FF2B5EF4-FFF2-40B4-BE49-F238E27FC236}">
                      <a16:creationId xmlns:a16="http://schemas.microsoft.com/office/drawing/2014/main" id="{8413E11D-E443-4261-9489-5EF07A257FA5}"/>
                    </a:ext>
                  </a:extLst>
                </p14:cNvPr>
                <p14:cNvContentPartPr/>
                <p14:nvPr/>
              </p14:nvContentPartPr>
              <p14:xfrm>
                <a:off x="8905080" y="4467600"/>
                <a:ext cx="146160" cy="121320"/>
              </p14:xfrm>
            </p:contentPart>
          </mc:Choice>
          <mc:Fallback xmlns="">
            <p:pic>
              <p:nvPicPr>
                <p:cNvPr id="420" name="Entrada de lápiz 419">
                  <a:extLst>
                    <a:ext uri="{FF2B5EF4-FFF2-40B4-BE49-F238E27FC236}">
                      <a16:creationId xmlns:a16="http://schemas.microsoft.com/office/drawing/2014/main" id="{8413E11D-E443-4261-9489-5EF07A257FA5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896440" y="4458600"/>
                  <a:ext cx="163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421" name="Entrada de lápiz 420">
                  <a:extLst>
                    <a:ext uri="{FF2B5EF4-FFF2-40B4-BE49-F238E27FC236}">
                      <a16:creationId xmlns:a16="http://schemas.microsoft.com/office/drawing/2014/main" id="{DC35822C-D237-44AD-B2F2-371D3466BC51}"/>
                    </a:ext>
                  </a:extLst>
                </p14:cNvPr>
                <p14:cNvContentPartPr/>
                <p14:nvPr/>
              </p14:nvContentPartPr>
              <p14:xfrm>
                <a:off x="8901120" y="4541040"/>
                <a:ext cx="54360" cy="14760"/>
              </p14:xfrm>
            </p:contentPart>
          </mc:Choice>
          <mc:Fallback xmlns="">
            <p:pic>
              <p:nvPicPr>
                <p:cNvPr id="421" name="Entrada de lápiz 420">
                  <a:extLst>
                    <a:ext uri="{FF2B5EF4-FFF2-40B4-BE49-F238E27FC236}">
                      <a16:creationId xmlns:a16="http://schemas.microsoft.com/office/drawing/2014/main" id="{DC35822C-D237-44AD-B2F2-371D3466BC51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892480" y="4532040"/>
                  <a:ext cx="72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422" name="Entrada de lápiz 421">
                  <a:extLst>
                    <a:ext uri="{FF2B5EF4-FFF2-40B4-BE49-F238E27FC236}">
                      <a16:creationId xmlns:a16="http://schemas.microsoft.com/office/drawing/2014/main" id="{6611AB62-45A6-4D0B-8457-74DA93D189E5}"/>
                    </a:ext>
                  </a:extLst>
                </p14:cNvPr>
                <p14:cNvContentPartPr/>
                <p14:nvPr/>
              </p14:nvContentPartPr>
              <p14:xfrm>
                <a:off x="8868000" y="4466880"/>
                <a:ext cx="118800" cy="51480"/>
              </p14:xfrm>
            </p:contentPart>
          </mc:Choice>
          <mc:Fallback xmlns="">
            <p:pic>
              <p:nvPicPr>
                <p:cNvPr id="422" name="Entrada de lápiz 421">
                  <a:extLst>
                    <a:ext uri="{FF2B5EF4-FFF2-40B4-BE49-F238E27FC236}">
                      <a16:creationId xmlns:a16="http://schemas.microsoft.com/office/drawing/2014/main" id="{6611AB62-45A6-4D0B-8457-74DA93D189E5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859000" y="4458240"/>
                  <a:ext cx="1364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423" name="Entrada de lápiz 422">
                  <a:extLst>
                    <a:ext uri="{FF2B5EF4-FFF2-40B4-BE49-F238E27FC236}">
                      <a16:creationId xmlns:a16="http://schemas.microsoft.com/office/drawing/2014/main" id="{D0E467AC-1726-4A52-B081-811ADF352C1F}"/>
                    </a:ext>
                  </a:extLst>
                </p14:cNvPr>
                <p14:cNvContentPartPr/>
                <p14:nvPr/>
              </p14:nvContentPartPr>
              <p14:xfrm>
                <a:off x="9046920" y="4451760"/>
                <a:ext cx="155160" cy="178560"/>
              </p14:xfrm>
            </p:contentPart>
          </mc:Choice>
          <mc:Fallback xmlns="">
            <p:pic>
              <p:nvPicPr>
                <p:cNvPr id="423" name="Entrada de lápiz 422">
                  <a:extLst>
                    <a:ext uri="{FF2B5EF4-FFF2-40B4-BE49-F238E27FC236}">
                      <a16:creationId xmlns:a16="http://schemas.microsoft.com/office/drawing/2014/main" id="{D0E467AC-1726-4A52-B081-811ADF352C1F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038280" y="4443120"/>
                  <a:ext cx="1728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424" name="Entrada de lápiz 423">
                  <a:extLst>
                    <a:ext uri="{FF2B5EF4-FFF2-40B4-BE49-F238E27FC236}">
                      <a16:creationId xmlns:a16="http://schemas.microsoft.com/office/drawing/2014/main" id="{98B638AF-7C28-4B5E-A6FE-5C2588332C8E}"/>
                    </a:ext>
                  </a:extLst>
                </p14:cNvPr>
                <p14:cNvContentPartPr/>
                <p14:nvPr/>
              </p14:nvContentPartPr>
              <p14:xfrm>
                <a:off x="9187680" y="4484160"/>
                <a:ext cx="150480" cy="129600"/>
              </p14:xfrm>
            </p:contentPart>
          </mc:Choice>
          <mc:Fallback xmlns="">
            <p:pic>
              <p:nvPicPr>
                <p:cNvPr id="424" name="Entrada de lápiz 423">
                  <a:extLst>
                    <a:ext uri="{FF2B5EF4-FFF2-40B4-BE49-F238E27FC236}">
                      <a16:creationId xmlns:a16="http://schemas.microsoft.com/office/drawing/2014/main" id="{98B638AF-7C28-4B5E-A6FE-5C2588332C8E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179040" y="4475160"/>
                  <a:ext cx="168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425" name="Entrada de lápiz 424">
                  <a:extLst>
                    <a:ext uri="{FF2B5EF4-FFF2-40B4-BE49-F238E27FC236}">
                      <a16:creationId xmlns:a16="http://schemas.microsoft.com/office/drawing/2014/main" id="{3590727D-3EA6-40F4-BEEB-734589354A13}"/>
                    </a:ext>
                  </a:extLst>
                </p14:cNvPr>
                <p14:cNvContentPartPr/>
                <p14:nvPr/>
              </p14:nvContentPartPr>
              <p14:xfrm>
                <a:off x="9192720" y="4574160"/>
                <a:ext cx="52560" cy="15120"/>
              </p14:xfrm>
            </p:contentPart>
          </mc:Choice>
          <mc:Fallback xmlns="">
            <p:pic>
              <p:nvPicPr>
                <p:cNvPr id="425" name="Entrada de lápiz 424">
                  <a:extLst>
                    <a:ext uri="{FF2B5EF4-FFF2-40B4-BE49-F238E27FC236}">
                      <a16:creationId xmlns:a16="http://schemas.microsoft.com/office/drawing/2014/main" id="{3590727D-3EA6-40F4-BEEB-734589354A13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184080" y="4565520"/>
                  <a:ext cx="702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426" name="Entrada de lápiz 425">
                  <a:extLst>
                    <a:ext uri="{FF2B5EF4-FFF2-40B4-BE49-F238E27FC236}">
                      <a16:creationId xmlns:a16="http://schemas.microsoft.com/office/drawing/2014/main" id="{261B6EBC-9ED5-437B-AFB7-06A6801DCE01}"/>
                    </a:ext>
                  </a:extLst>
                </p14:cNvPr>
                <p14:cNvContentPartPr/>
                <p14:nvPr/>
              </p14:nvContentPartPr>
              <p14:xfrm>
                <a:off x="9141600" y="4491000"/>
                <a:ext cx="168120" cy="44640"/>
              </p14:xfrm>
            </p:contentPart>
          </mc:Choice>
          <mc:Fallback xmlns="">
            <p:pic>
              <p:nvPicPr>
                <p:cNvPr id="426" name="Entrada de lápiz 425">
                  <a:extLst>
                    <a:ext uri="{FF2B5EF4-FFF2-40B4-BE49-F238E27FC236}">
                      <a16:creationId xmlns:a16="http://schemas.microsoft.com/office/drawing/2014/main" id="{261B6EBC-9ED5-437B-AFB7-06A6801DCE01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9132600" y="4482360"/>
                  <a:ext cx="1857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427" name="Entrada de lápiz 426">
                  <a:extLst>
                    <a:ext uri="{FF2B5EF4-FFF2-40B4-BE49-F238E27FC236}">
                      <a16:creationId xmlns:a16="http://schemas.microsoft.com/office/drawing/2014/main" id="{1470CAD8-CEA4-4A2A-AF66-13B53F5F3A08}"/>
                    </a:ext>
                  </a:extLst>
                </p14:cNvPr>
                <p14:cNvContentPartPr/>
                <p14:nvPr/>
              </p14:nvContentPartPr>
              <p14:xfrm>
                <a:off x="9382080" y="4481280"/>
                <a:ext cx="48240" cy="136080"/>
              </p14:xfrm>
            </p:contentPart>
          </mc:Choice>
          <mc:Fallback xmlns="">
            <p:pic>
              <p:nvPicPr>
                <p:cNvPr id="427" name="Entrada de lápiz 426">
                  <a:extLst>
                    <a:ext uri="{FF2B5EF4-FFF2-40B4-BE49-F238E27FC236}">
                      <a16:creationId xmlns:a16="http://schemas.microsoft.com/office/drawing/2014/main" id="{1470CAD8-CEA4-4A2A-AF66-13B53F5F3A08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9373440" y="4472280"/>
                  <a:ext cx="65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428" name="Entrada de lápiz 427">
                  <a:extLst>
                    <a:ext uri="{FF2B5EF4-FFF2-40B4-BE49-F238E27FC236}">
                      <a16:creationId xmlns:a16="http://schemas.microsoft.com/office/drawing/2014/main" id="{CD32857B-264E-457A-BB03-329C01F8BEE7}"/>
                    </a:ext>
                  </a:extLst>
                </p14:cNvPr>
                <p14:cNvContentPartPr/>
                <p14:nvPr/>
              </p14:nvContentPartPr>
              <p14:xfrm>
                <a:off x="9351480" y="4454640"/>
                <a:ext cx="199800" cy="151200"/>
              </p14:xfrm>
            </p:contentPart>
          </mc:Choice>
          <mc:Fallback xmlns="">
            <p:pic>
              <p:nvPicPr>
                <p:cNvPr id="428" name="Entrada de lápiz 427">
                  <a:extLst>
                    <a:ext uri="{FF2B5EF4-FFF2-40B4-BE49-F238E27FC236}">
                      <a16:creationId xmlns:a16="http://schemas.microsoft.com/office/drawing/2014/main" id="{CD32857B-264E-457A-BB03-329C01F8BEE7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342480" y="4445640"/>
                  <a:ext cx="2174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429" name="Entrada de lápiz 428">
                  <a:extLst>
                    <a:ext uri="{FF2B5EF4-FFF2-40B4-BE49-F238E27FC236}">
                      <a16:creationId xmlns:a16="http://schemas.microsoft.com/office/drawing/2014/main" id="{F890573A-2978-4A12-AAEB-1E97CFD20960}"/>
                    </a:ext>
                  </a:extLst>
                </p14:cNvPr>
                <p14:cNvContentPartPr/>
                <p14:nvPr/>
              </p14:nvContentPartPr>
              <p14:xfrm>
                <a:off x="9534360" y="4359240"/>
                <a:ext cx="110520" cy="222120"/>
              </p14:xfrm>
            </p:contentPart>
          </mc:Choice>
          <mc:Fallback xmlns="">
            <p:pic>
              <p:nvPicPr>
                <p:cNvPr id="429" name="Entrada de lápiz 428">
                  <a:extLst>
                    <a:ext uri="{FF2B5EF4-FFF2-40B4-BE49-F238E27FC236}">
                      <a16:creationId xmlns:a16="http://schemas.microsoft.com/office/drawing/2014/main" id="{F890573A-2978-4A12-AAEB-1E97CFD20960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525360" y="4350600"/>
                  <a:ext cx="1281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430" name="Entrada de lápiz 429">
                  <a:extLst>
                    <a:ext uri="{FF2B5EF4-FFF2-40B4-BE49-F238E27FC236}">
                      <a16:creationId xmlns:a16="http://schemas.microsoft.com/office/drawing/2014/main" id="{B63F441B-8071-463D-B71B-B32F61704004}"/>
                    </a:ext>
                  </a:extLst>
                </p14:cNvPr>
                <p14:cNvContentPartPr/>
                <p14:nvPr/>
              </p14:nvContentPartPr>
              <p14:xfrm>
                <a:off x="9705720" y="4428720"/>
                <a:ext cx="161280" cy="131400"/>
              </p14:xfrm>
            </p:contentPart>
          </mc:Choice>
          <mc:Fallback xmlns="">
            <p:pic>
              <p:nvPicPr>
                <p:cNvPr id="430" name="Entrada de lápiz 429">
                  <a:extLst>
                    <a:ext uri="{FF2B5EF4-FFF2-40B4-BE49-F238E27FC236}">
                      <a16:creationId xmlns:a16="http://schemas.microsoft.com/office/drawing/2014/main" id="{B63F441B-8071-463D-B71B-B32F61704004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697080" y="4419720"/>
                  <a:ext cx="178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431" name="Entrada de lápiz 430">
                  <a:extLst>
                    <a:ext uri="{FF2B5EF4-FFF2-40B4-BE49-F238E27FC236}">
                      <a16:creationId xmlns:a16="http://schemas.microsoft.com/office/drawing/2014/main" id="{96A84262-6444-4C21-B46E-F421998EBAAB}"/>
                    </a:ext>
                  </a:extLst>
                </p14:cNvPr>
                <p14:cNvContentPartPr/>
                <p14:nvPr/>
              </p14:nvContentPartPr>
              <p14:xfrm>
                <a:off x="10102440" y="4445640"/>
                <a:ext cx="158760" cy="132840"/>
              </p14:xfrm>
            </p:contentPart>
          </mc:Choice>
          <mc:Fallback xmlns="">
            <p:pic>
              <p:nvPicPr>
                <p:cNvPr id="431" name="Entrada de lápiz 430">
                  <a:extLst>
                    <a:ext uri="{FF2B5EF4-FFF2-40B4-BE49-F238E27FC236}">
                      <a16:creationId xmlns:a16="http://schemas.microsoft.com/office/drawing/2014/main" id="{96A84262-6444-4C21-B46E-F421998EBAAB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0093440" y="4436640"/>
                  <a:ext cx="176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432" name="Entrada de lápiz 431">
                  <a:extLst>
                    <a:ext uri="{FF2B5EF4-FFF2-40B4-BE49-F238E27FC236}">
                      <a16:creationId xmlns:a16="http://schemas.microsoft.com/office/drawing/2014/main" id="{FDEA2094-A921-41ED-99BF-FA27C9E49A74}"/>
                    </a:ext>
                  </a:extLst>
                </p14:cNvPr>
                <p14:cNvContentPartPr/>
                <p14:nvPr/>
              </p14:nvContentPartPr>
              <p14:xfrm>
                <a:off x="10093800" y="4520160"/>
                <a:ext cx="63720" cy="20880"/>
              </p14:xfrm>
            </p:contentPart>
          </mc:Choice>
          <mc:Fallback xmlns="">
            <p:pic>
              <p:nvPicPr>
                <p:cNvPr id="432" name="Entrada de lápiz 431">
                  <a:extLst>
                    <a:ext uri="{FF2B5EF4-FFF2-40B4-BE49-F238E27FC236}">
                      <a16:creationId xmlns:a16="http://schemas.microsoft.com/office/drawing/2014/main" id="{FDEA2094-A921-41ED-99BF-FA27C9E49A7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0084800" y="4511520"/>
                  <a:ext cx="813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433" name="Entrada de lápiz 432">
                  <a:extLst>
                    <a:ext uri="{FF2B5EF4-FFF2-40B4-BE49-F238E27FC236}">
                      <a16:creationId xmlns:a16="http://schemas.microsoft.com/office/drawing/2014/main" id="{2D5BBD19-72D2-42AE-A690-D8F592EE7ADD}"/>
                    </a:ext>
                  </a:extLst>
                </p14:cNvPr>
                <p14:cNvContentPartPr/>
                <p14:nvPr/>
              </p14:nvContentPartPr>
              <p14:xfrm>
                <a:off x="10068600" y="4460040"/>
                <a:ext cx="211320" cy="47520"/>
              </p14:xfrm>
            </p:contentPart>
          </mc:Choice>
          <mc:Fallback xmlns="">
            <p:pic>
              <p:nvPicPr>
                <p:cNvPr id="433" name="Entrada de lápiz 432">
                  <a:extLst>
                    <a:ext uri="{FF2B5EF4-FFF2-40B4-BE49-F238E27FC236}">
                      <a16:creationId xmlns:a16="http://schemas.microsoft.com/office/drawing/2014/main" id="{2D5BBD19-72D2-42AE-A690-D8F592EE7ADD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0059960" y="4451040"/>
                  <a:ext cx="2289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434" name="Entrada de lápiz 433">
                  <a:extLst>
                    <a:ext uri="{FF2B5EF4-FFF2-40B4-BE49-F238E27FC236}">
                      <a16:creationId xmlns:a16="http://schemas.microsoft.com/office/drawing/2014/main" id="{BE0C3DCD-5417-419B-88BB-BB51DCEB9EE8}"/>
                    </a:ext>
                  </a:extLst>
                </p14:cNvPr>
                <p14:cNvContentPartPr/>
                <p14:nvPr/>
              </p14:nvContentPartPr>
              <p14:xfrm>
                <a:off x="10302240" y="4446000"/>
                <a:ext cx="124920" cy="121680"/>
              </p14:xfrm>
            </p:contentPart>
          </mc:Choice>
          <mc:Fallback xmlns="">
            <p:pic>
              <p:nvPicPr>
                <p:cNvPr id="434" name="Entrada de lápiz 433">
                  <a:extLst>
                    <a:ext uri="{FF2B5EF4-FFF2-40B4-BE49-F238E27FC236}">
                      <a16:creationId xmlns:a16="http://schemas.microsoft.com/office/drawing/2014/main" id="{BE0C3DCD-5417-419B-88BB-BB51DCEB9EE8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0293600" y="4437360"/>
                  <a:ext cx="142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435" name="Entrada de lápiz 434">
                  <a:extLst>
                    <a:ext uri="{FF2B5EF4-FFF2-40B4-BE49-F238E27FC236}">
                      <a16:creationId xmlns:a16="http://schemas.microsoft.com/office/drawing/2014/main" id="{6A5E63E2-2F5D-43F6-994B-2A2AEA00F652}"/>
                    </a:ext>
                  </a:extLst>
                </p14:cNvPr>
                <p14:cNvContentPartPr/>
                <p14:nvPr/>
              </p14:nvContentPartPr>
              <p14:xfrm>
                <a:off x="10511040" y="4415760"/>
                <a:ext cx="44640" cy="100800"/>
              </p14:xfrm>
            </p:contentPart>
          </mc:Choice>
          <mc:Fallback xmlns="">
            <p:pic>
              <p:nvPicPr>
                <p:cNvPr id="435" name="Entrada de lápiz 434">
                  <a:extLst>
                    <a:ext uri="{FF2B5EF4-FFF2-40B4-BE49-F238E27FC236}">
                      <a16:creationId xmlns:a16="http://schemas.microsoft.com/office/drawing/2014/main" id="{6A5E63E2-2F5D-43F6-994B-2A2AEA00F652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0502040" y="4407120"/>
                  <a:ext cx="622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436" name="Entrada de lápiz 435">
                  <a:extLst>
                    <a:ext uri="{FF2B5EF4-FFF2-40B4-BE49-F238E27FC236}">
                      <a16:creationId xmlns:a16="http://schemas.microsoft.com/office/drawing/2014/main" id="{2DCB5F4E-BD45-4394-ACB8-7A5560339329}"/>
                    </a:ext>
                  </a:extLst>
                </p14:cNvPr>
                <p14:cNvContentPartPr/>
                <p14:nvPr/>
              </p14:nvContentPartPr>
              <p14:xfrm>
                <a:off x="10378920" y="4436640"/>
                <a:ext cx="186840" cy="33840"/>
              </p14:xfrm>
            </p:contentPart>
          </mc:Choice>
          <mc:Fallback xmlns="">
            <p:pic>
              <p:nvPicPr>
                <p:cNvPr id="436" name="Entrada de lápiz 435">
                  <a:extLst>
                    <a:ext uri="{FF2B5EF4-FFF2-40B4-BE49-F238E27FC236}">
                      <a16:creationId xmlns:a16="http://schemas.microsoft.com/office/drawing/2014/main" id="{2DCB5F4E-BD45-4394-ACB8-7A5560339329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0369920" y="4428000"/>
                  <a:ext cx="2044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437" name="Entrada de lápiz 436">
                  <a:extLst>
                    <a:ext uri="{FF2B5EF4-FFF2-40B4-BE49-F238E27FC236}">
                      <a16:creationId xmlns:a16="http://schemas.microsoft.com/office/drawing/2014/main" id="{F8E8DD3A-9C11-47D4-A130-E0A4C695C8AF}"/>
                    </a:ext>
                  </a:extLst>
                </p14:cNvPr>
                <p14:cNvContentPartPr/>
                <p14:nvPr/>
              </p14:nvContentPartPr>
              <p14:xfrm>
                <a:off x="10604640" y="4388040"/>
                <a:ext cx="170640" cy="134280"/>
              </p14:xfrm>
            </p:contentPart>
          </mc:Choice>
          <mc:Fallback xmlns="">
            <p:pic>
              <p:nvPicPr>
                <p:cNvPr id="437" name="Entrada de lápiz 436">
                  <a:extLst>
                    <a:ext uri="{FF2B5EF4-FFF2-40B4-BE49-F238E27FC236}">
                      <a16:creationId xmlns:a16="http://schemas.microsoft.com/office/drawing/2014/main" id="{F8E8DD3A-9C11-47D4-A130-E0A4C695C8AF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0596000" y="4379400"/>
                  <a:ext cx="188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438" name="Entrada de lápiz 437">
                  <a:extLst>
                    <a:ext uri="{FF2B5EF4-FFF2-40B4-BE49-F238E27FC236}">
                      <a16:creationId xmlns:a16="http://schemas.microsoft.com/office/drawing/2014/main" id="{CFC9E3B5-3A61-45D4-9F50-811B7E6BAEC6}"/>
                    </a:ext>
                  </a:extLst>
                </p14:cNvPr>
                <p14:cNvContentPartPr/>
                <p14:nvPr/>
              </p14:nvContentPartPr>
              <p14:xfrm>
                <a:off x="10761240" y="4368960"/>
                <a:ext cx="173520" cy="163800"/>
              </p14:xfrm>
            </p:contentPart>
          </mc:Choice>
          <mc:Fallback xmlns="">
            <p:pic>
              <p:nvPicPr>
                <p:cNvPr id="438" name="Entrada de lápiz 437">
                  <a:extLst>
                    <a:ext uri="{FF2B5EF4-FFF2-40B4-BE49-F238E27FC236}">
                      <a16:creationId xmlns:a16="http://schemas.microsoft.com/office/drawing/2014/main" id="{CFC9E3B5-3A61-45D4-9F50-811B7E6BAEC6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752600" y="4360320"/>
                  <a:ext cx="191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439" name="Entrada de lápiz 438">
                  <a:extLst>
                    <a:ext uri="{FF2B5EF4-FFF2-40B4-BE49-F238E27FC236}">
                      <a16:creationId xmlns:a16="http://schemas.microsoft.com/office/drawing/2014/main" id="{AC95DC22-3871-48E7-9170-8226A8556B58}"/>
                    </a:ext>
                  </a:extLst>
                </p14:cNvPr>
                <p14:cNvContentPartPr/>
                <p14:nvPr/>
              </p14:nvContentPartPr>
              <p14:xfrm>
                <a:off x="11107200" y="4429440"/>
                <a:ext cx="162720" cy="109800"/>
              </p14:xfrm>
            </p:contentPart>
          </mc:Choice>
          <mc:Fallback xmlns="">
            <p:pic>
              <p:nvPicPr>
                <p:cNvPr id="439" name="Entrada de lápiz 438">
                  <a:extLst>
                    <a:ext uri="{FF2B5EF4-FFF2-40B4-BE49-F238E27FC236}">
                      <a16:creationId xmlns:a16="http://schemas.microsoft.com/office/drawing/2014/main" id="{AC95DC22-3871-48E7-9170-8226A8556B58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1098560" y="4420440"/>
                  <a:ext cx="180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440" name="Entrada de lápiz 439">
                  <a:extLst>
                    <a:ext uri="{FF2B5EF4-FFF2-40B4-BE49-F238E27FC236}">
                      <a16:creationId xmlns:a16="http://schemas.microsoft.com/office/drawing/2014/main" id="{9D5CD04D-B9A9-4195-A572-945AF5AD57B0}"/>
                    </a:ext>
                  </a:extLst>
                </p14:cNvPr>
                <p14:cNvContentPartPr/>
                <p14:nvPr/>
              </p14:nvContentPartPr>
              <p14:xfrm>
                <a:off x="11273880" y="4404960"/>
                <a:ext cx="258480" cy="188280"/>
              </p14:xfrm>
            </p:contentPart>
          </mc:Choice>
          <mc:Fallback xmlns="">
            <p:pic>
              <p:nvPicPr>
                <p:cNvPr id="440" name="Entrada de lápiz 439">
                  <a:extLst>
                    <a:ext uri="{FF2B5EF4-FFF2-40B4-BE49-F238E27FC236}">
                      <a16:creationId xmlns:a16="http://schemas.microsoft.com/office/drawing/2014/main" id="{9D5CD04D-B9A9-4195-A572-945AF5AD57B0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1264880" y="4395960"/>
                  <a:ext cx="276120" cy="20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114" name="Entrada de lápiz 113">
                <a:extLst>
                  <a:ext uri="{FF2B5EF4-FFF2-40B4-BE49-F238E27FC236}">
                    <a16:creationId xmlns:a16="http://schemas.microsoft.com/office/drawing/2014/main" id="{AABA9CBD-30B4-4F65-AE39-13A21F3BAF37}"/>
                  </a:ext>
                </a:extLst>
              </p14:cNvPr>
              <p14:cNvContentPartPr/>
              <p14:nvPr/>
            </p14:nvContentPartPr>
            <p14:xfrm>
              <a:off x="383229" y="2441908"/>
              <a:ext cx="603000" cy="63000"/>
            </p14:xfrm>
          </p:contentPart>
        </mc:Choice>
        <mc:Fallback xmlns="">
          <p:pic>
            <p:nvPicPr>
              <p:cNvPr id="114" name="Entrada de lápiz 113">
                <a:extLst>
                  <a:ext uri="{FF2B5EF4-FFF2-40B4-BE49-F238E27FC236}">
                    <a16:creationId xmlns:a16="http://schemas.microsoft.com/office/drawing/2014/main" id="{AABA9CBD-30B4-4F65-AE39-13A21F3BAF37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374229" y="2432908"/>
                <a:ext cx="620640" cy="8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upo 177">
            <a:extLst>
              <a:ext uri="{FF2B5EF4-FFF2-40B4-BE49-F238E27FC236}">
                <a16:creationId xmlns:a16="http://schemas.microsoft.com/office/drawing/2014/main" id="{6A694B70-6632-4F70-B061-B8456E948DD8}"/>
              </a:ext>
            </a:extLst>
          </p:cNvPr>
          <p:cNvGrpSpPr/>
          <p:nvPr/>
        </p:nvGrpSpPr>
        <p:grpSpPr>
          <a:xfrm>
            <a:off x="3474549" y="2217988"/>
            <a:ext cx="3016080" cy="140040"/>
            <a:chOff x="3474549" y="2217988"/>
            <a:chExt cx="3016080" cy="1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F26347ED-8BF7-4AC7-8F56-DDB1BD769164}"/>
                    </a:ext>
                  </a:extLst>
                </p14:cNvPr>
                <p14:cNvContentPartPr/>
                <p14:nvPr/>
              </p14:nvContentPartPr>
              <p14:xfrm>
                <a:off x="3474549" y="2278468"/>
                <a:ext cx="1029960" cy="7956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F26347ED-8BF7-4AC7-8F56-DDB1BD769164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3465909" y="2269828"/>
                  <a:ext cx="10476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ADCE915B-F245-4F2F-AA4D-77CCB90D4FEE}"/>
                    </a:ext>
                  </a:extLst>
                </p14:cNvPr>
                <p14:cNvContentPartPr/>
                <p14:nvPr/>
              </p14:nvContentPartPr>
              <p14:xfrm>
                <a:off x="5067189" y="2217988"/>
                <a:ext cx="1423440" cy="10836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ADCE915B-F245-4F2F-AA4D-77CCB90D4FEE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058189" y="2208988"/>
                  <a:ext cx="144108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upo 270">
            <a:extLst>
              <a:ext uri="{FF2B5EF4-FFF2-40B4-BE49-F238E27FC236}">
                <a16:creationId xmlns:a16="http://schemas.microsoft.com/office/drawing/2014/main" id="{491BE6B5-9B09-46B5-A04F-0F0A61DCACEB}"/>
              </a:ext>
            </a:extLst>
          </p:cNvPr>
          <p:cNvGrpSpPr/>
          <p:nvPr/>
        </p:nvGrpSpPr>
        <p:grpSpPr>
          <a:xfrm>
            <a:off x="2746269" y="2507788"/>
            <a:ext cx="407520" cy="356040"/>
            <a:chOff x="2746269" y="2507788"/>
            <a:chExt cx="40752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8257EB58-DE9C-4785-8220-10B4AF4B38D6}"/>
                    </a:ext>
                  </a:extLst>
                </p14:cNvPr>
                <p14:cNvContentPartPr/>
                <p14:nvPr/>
              </p14:nvContentPartPr>
              <p14:xfrm>
                <a:off x="2746269" y="2507788"/>
                <a:ext cx="407520" cy="31932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8257EB58-DE9C-4785-8220-10B4AF4B38D6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2737269" y="2498788"/>
                  <a:ext cx="4251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2322C767-278D-4A62-90F0-4C283319033A}"/>
                    </a:ext>
                  </a:extLst>
                </p14:cNvPr>
                <p14:cNvContentPartPr/>
                <p14:nvPr/>
              </p14:nvContentPartPr>
              <p14:xfrm>
                <a:off x="2949309" y="2837188"/>
                <a:ext cx="21960" cy="2664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2322C767-278D-4A62-90F0-4C283319033A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2940669" y="2828188"/>
                  <a:ext cx="3960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upo 276">
            <a:extLst>
              <a:ext uri="{FF2B5EF4-FFF2-40B4-BE49-F238E27FC236}">
                <a16:creationId xmlns:a16="http://schemas.microsoft.com/office/drawing/2014/main" id="{7B251E9E-B2EE-4455-9C04-F87E8A3F1A6F}"/>
              </a:ext>
            </a:extLst>
          </p:cNvPr>
          <p:cNvGrpSpPr/>
          <p:nvPr/>
        </p:nvGrpSpPr>
        <p:grpSpPr>
          <a:xfrm>
            <a:off x="9181269" y="1607068"/>
            <a:ext cx="1684800" cy="529200"/>
            <a:chOff x="9181269" y="1607068"/>
            <a:chExt cx="1684800" cy="52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7E4F05CD-DBC2-4E17-97CD-3D303EBB51F9}"/>
                    </a:ext>
                  </a:extLst>
                </p14:cNvPr>
                <p14:cNvContentPartPr/>
                <p14:nvPr/>
              </p14:nvContentPartPr>
              <p14:xfrm>
                <a:off x="9192429" y="1640908"/>
                <a:ext cx="54720" cy="37872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7E4F05CD-DBC2-4E17-97CD-3D303EBB51F9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9183789" y="1632268"/>
                  <a:ext cx="7236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85CC52F6-B846-436E-8285-3832985C8141}"/>
                    </a:ext>
                  </a:extLst>
                </p14:cNvPr>
                <p14:cNvContentPartPr/>
                <p14:nvPr/>
              </p14:nvContentPartPr>
              <p14:xfrm>
                <a:off x="9236709" y="1607068"/>
                <a:ext cx="1590480" cy="35712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85CC52F6-B846-436E-8285-3832985C8141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9228069" y="1598068"/>
                  <a:ext cx="16081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0E49FB7D-0A8D-4DD3-9336-673737091E0B}"/>
                    </a:ext>
                  </a:extLst>
                </p14:cNvPr>
                <p14:cNvContentPartPr/>
                <p14:nvPr/>
              </p14:nvContentPartPr>
              <p14:xfrm>
                <a:off x="9181269" y="2063548"/>
                <a:ext cx="1684800" cy="7272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0E49FB7D-0A8D-4DD3-9336-673737091E0B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9172629" y="2054548"/>
                  <a:ext cx="1702440" cy="9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8">
            <p14:nvContentPartPr>
              <p14:cNvPr id="279" name="Entrada de lápiz 278">
                <a:extLst>
                  <a:ext uri="{FF2B5EF4-FFF2-40B4-BE49-F238E27FC236}">
                    <a16:creationId xmlns:a16="http://schemas.microsoft.com/office/drawing/2014/main" id="{9FE03326-3590-4E0D-9BEE-4D9070C6876F}"/>
                  </a:ext>
                </a:extLst>
              </p14:cNvPr>
              <p14:cNvContentPartPr/>
              <p14:nvPr/>
            </p14:nvContentPartPr>
            <p14:xfrm>
              <a:off x="3960549" y="2789668"/>
              <a:ext cx="64440" cy="56880"/>
            </p14:xfrm>
          </p:contentPart>
        </mc:Choice>
        <mc:Fallback xmlns="">
          <p:pic>
            <p:nvPicPr>
              <p:cNvPr id="279" name="Entrada de lápiz 278">
                <a:extLst>
                  <a:ext uri="{FF2B5EF4-FFF2-40B4-BE49-F238E27FC236}">
                    <a16:creationId xmlns:a16="http://schemas.microsoft.com/office/drawing/2014/main" id="{9FE03326-3590-4E0D-9BEE-4D9070C6876F}"/>
                  </a:ext>
                </a:extLst>
              </p:cNvPr>
              <p:cNvPicPr/>
              <p:nvPr/>
            </p:nvPicPr>
            <p:blipFill>
              <a:blip r:embed="rId589"/>
              <a:stretch>
                <a:fillRect/>
              </a:stretch>
            </p:blipFill>
            <p:spPr>
              <a:xfrm>
                <a:off x="3951549" y="2780668"/>
                <a:ext cx="82080" cy="7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7" name="Grupo 286">
            <a:extLst>
              <a:ext uri="{FF2B5EF4-FFF2-40B4-BE49-F238E27FC236}">
                <a16:creationId xmlns:a16="http://schemas.microsoft.com/office/drawing/2014/main" id="{EE29FA54-FB76-4056-8129-F127A4C93C12}"/>
              </a:ext>
            </a:extLst>
          </p:cNvPr>
          <p:cNvGrpSpPr/>
          <p:nvPr/>
        </p:nvGrpSpPr>
        <p:grpSpPr>
          <a:xfrm>
            <a:off x="2928069" y="2958508"/>
            <a:ext cx="1125360" cy="699840"/>
            <a:chOff x="2928069" y="2958508"/>
            <a:chExt cx="1125360" cy="69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8C7F1B2E-0F35-4499-B6BC-29F20FEE982F}"/>
                    </a:ext>
                  </a:extLst>
                </p14:cNvPr>
                <p14:cNvContentPartPr/>
                <p14:nvPr/>
              </p14:nvContentPartPr>
              <p14:xfrm>
                <a:off x="2928069" y="3044188"/>
                <a:ext cx="81360" cy="3852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8C7F1B2E-0F35-4499-B6BC-29F20FEE982F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919069" y="3035548"/>
                  <a:ext cx="990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6C1FDFFB-8C16-42E1-AFBB-00F51AC555A2}"/>
                    </a:ext>
                  </a:extLst>
                </p14:cNvPr>
                <p14:cNvContentPartPr/>
                <p14:nvPr/>
              </p14:nvContentPartPr>
              <p14:xfrm>
                <a:off x="2981349" y="3067948"/>
                <a:ext cx="86400" cy="34956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6C1FDFFB-8C16-42E1-AFBB-00F51AC555A2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972709" y="3059308"/>
                  <a:ext cx="10404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C02B5114-646E-4B9B-A348-B16A5E9D1F31}"/>
                    </a:ext>
                  </a:extLst>
                </p14:cNvPr>
                <p14:cNvContentPartPr/>
                <p14:nvPr/>
              </p14:nvContentPartPr>
              <p14:xfrm>
                <a:off x="3032829" y="3422188"/>
                <a:ext cx="80280" cy="23616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C02B5114-646E-4B9B-A348-B16A5E9D1F31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024189" y="3413548"/>
                  <a:ext cx="979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8D804740-DEB8-4708-92E9-D614BDBBBF18}"/>
                    </a:ext>
                  </a:extLst>
                </p14:cNvPr>
                <p14:cNvContentPartPr/>
                <p14:nvPr/>
              </p14:nvContentPartPr>
              <p14:xfrm>
                <a:off x="3158109" y="3021868"/>
                <a:ext cx="48600" cy="29340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8D804740-DEB8-4708-92E9-D614BDBBBF1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149109" y="3012868"/>
                  <a:ext cx="662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20459F38-DCA5-4645-87B3-B3852E8370AC}"/>
                    </a:ext>
                  </a:extLst>
                </p14:cNvPr>
                <p14:cNvContentPartPr/>
                <p14:nvPr/>
              </p14:nvContentPartPr>
              <p14:xfrm>
                <a:off x="3095109" y="3278908"/>
                <a:ext cx="105120" cy="8820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20459F38-DCA5-4645-87B3-B3852E8370AC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3086469" y="3269908"/>
                  <a:ext cx="1227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A6BC667E-4947-4057-AF91-46E04BDDDCEC}"/>
                    </a:ext>
                  </a:extLst>
                </p14:cNvPr>
                <p14:cNvContentPartPr/>
                <p14:nvPr/>
              </p14:nvContentPartPr>
              <p14:xfrm>
                <a:off x="3103029" y="3234628"/>
                <a:ext cx="167760" cy="15012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A6BC667E-4947-4057-AF91-46E04BDDDCEC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3094029" y="3225988"/>
                  <a:ext cx="185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36E2A941-E34F-4CED-85DF-899DE60D1414}"/>
                    </a:ext>
                  </a:extLst>
                </p14:cNvPr>
                <p14:cNvContentPartPr/>
                <p14:nvPr/>
              </p14:nvContentPartPr>
              <p14:xfrm>
                <a:off x="3287349" y="3121588"/>
                <a:ext cx="112680" cy="648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36E2A941-E34F-4CED-85DF-899DE60D1414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278349" y="3112588"/>
                  <a:ext cx="1303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43B1A43A-96B4-4636-BC57-A68BDE181CD3}"/>
                    </a:ext>
                  </a:extLst>
                </p14:cNvPr>
                <p14:cNvContentPartPr/>
                <p14:nvPr/>
              </p14:nvContentPartPr>
              <p14:xfrm>
                <a:off x="3361509" y="3122668"/>
                <a:ext cx="10800" cy="12924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43B1A43A-96B4-4636-BC57-A68BDE181CD3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352869" y="3113668"/>
                  <a:ext cx="284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571878BE-7984-4505-AD9F-565B096A90F4}"/>
                    </a:ext>
                  </a:extLst>
                </p14:cNvPr>
                <p14:cNvContentPartPr/>
                <p14:nvPr/>
              </p14:nvContentPartPr>
              <p14:xfrm>
                <a:off x="3299589" y="3262348"/>
                <a:ext cx="160920" cy="1296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571878BE-7984-4505-AD9F-565B096A90F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3290589" y="3253348"/>
                  <a:ext cx="1785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63E0CD31-8CBF-48B6-829C-89BBCF3884C3}"/>
                    </a:ext>
                  </a:extLst>
                </p14:cNvPr>
                <p14:cNvContentPartPr/>
                <p14:nvPr/>
              </p14:nvContentPartPr>
              <p14:xfrm>
                <a:off x="3585429" y="2958508"/>
                <a:ext cx="352080" cy="14508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63E0CD31-8CBF-48B6-829C-89BBCF3884C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3576789" y="2949508"/>
                  <a:ext cx="369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7AC1A0FC-5A85-4C31-81AC-342E10F61B8F}"/>
                    </a:ext>
                  </a:extLst>
                </p14:cNvPr>
                <p14:cNvContentPartPr/>
                <p14:nvPr/>
              </p14:nvContentPartPr>
              <p14:xfrm>
                <a:off x="3839949" y="2988028"/>
                <a:ext cx="95040" cy="8856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7AC1A0FC-5A85-4C31-81AC-342E10F61B8F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3830949" y="2979028"/>
                  <a:ext cx="1126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0484F88A-E760-40F3-BB28-88C51141C325}"/>
                    </a:ext>
                  </a:extLst>
                </p14:cNvPr>
                <p14:cNvContentPartPr/>
                <p14:nvPr/>
              </p14:nvContentPartPr>
              <p14:xfrm>
                <a:off x="3705309" y="3150748"/>
                <a:ext cx="109440" cy="14940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0484F88A-E760-40F3-BB28-88C51141C32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3696669" y="3141748"/>
                  <a:ext cx="1270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CA32E938-989F-4E45-9D14-FE93D7477C5F}"/>
                    </a:ext>
                  </a:extLst>
                </p14:cNvPr>
                <p14:cNvContentPartPr/>
                <p14:nvPr/>
              </p14:nvContentPartPr>
              <p14:xfrm>
                <a:off x="3888909" y="3242188"/>
                <a:ext cx="7560" cy="8244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CA32E938-989F-4E45-9D14-FE93D7477C5F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3879909" y="3233548"/>
                  <a:ext cx="252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67F9087B-D3A1-4356-BA9E-3F9502C0B01D}"/>
                    </a:ext>
                  </a:extLst>
                </p14:cNvPr>
                <p14:cNvContentPartPr/>
                <p14:nvPr/>
              </p14:nvContentPartPr>
              <p14:xfrm>
                <a:off x="3831309" y="3231748"/>
                <a:ext cx="107280" cy="10368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67F9087B-D3A1-4356-BA9E-3F9502C0B01D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3822309" y="3223108"/>
                  <a:ext cx="124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9CA05070-3802-48C9-945A-B5C14F359D78}"/>
                    </a:ext>
                  </a:extLst>
                </p14:cNvPr>
                <p14:cNvContentPartPr/>
                <p14:nvPr/>
              </p14:nvContentPartPr>
              <p14:xfrm>
                <a:off x="3937149" y="3310588"/>
                <a:ext cx="116280" cy="8388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9CA05070-3802-48C9-945A-B5C14F359D78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3928509" y="3301588"/>
                  <a:ext cx="133920" cy="1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288" name="Entrada de lápiz 287">
                <a:extLst>
                  <a:ext uri="{FF2B5EF4-FFF2-40B4-BE49-F238E27FC236}">
                    <a16:creationId xmlns:a16="http://schemas.microsoft.com/office/drawing/2014/main" id="{22FE2658-6C0A-47A7-9D76-415D50F5C0C6}"/>
                  </a:ext>
                </a:extLst>
              </p14:cNvPr>
              <p14:cNvContentPartPr/>
              <p14:nvPr/>
            </p14:nvContentPartPr>
            <p14:xfrm>
              <a:off x="3477069" y="2787868"/>
              <a:ext cx="55080" cy="50400"/>
            </p14:xfrm>
          </p:contentPart>
        </mc:Choice>
        <mc:Fallback xmlns="">
          <p:pic>
            <p:nvPicPr>
              <p:cNvPr id="288" name="Entrada de lápiz 287">
                <a:extLst>
                  <a:ext uri="{FF2B5EF4-FFF2-40B4-BE49-F238E27FC236}">
                    <a16:creationId xmlns:a16="http://schemas.microsoft.com/office/drawing/2014/main" id="{22FE2658-6C0A-47A7-9D76-415D50F5C0C6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3468429" y="2779228"/>
                <a:ext cx="7272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289" name="Entrada de lápiz 288">
                <a:extLst>
                  <a:ext uri="{FF2B5EF4-FFF2-40B4-BE49-F238E27FC236}">
                    <a16:creationId xmlns:a16="http://schemas.microsoft.com/office/drawing/2014/main" id="{DA252CE5-654F-4652-97CA-3C4E58CF2EA4}"/>
                  </a:ext>
                </a:extLst>
              </p14:cNvPr>
              <p14:cNvContentPartPr/>
              <p14:nvPr/>
            </p14:nvContentPartPr>
            <p14:xfrm>
              <a:off x="3955869" y="2777428"/>
              <a:ext cx="46800" cy="38520"/>
            </p14:xfrm>
          </p:contentPart>
        </mc:Choice>
        <mc:Fallback xmlns="">
          <p:pic>
            <p:nvPicPr>
              <p:cNvPr id="289" name="Entrada de lápiz 288">
                <a:extLst>
                  <a:ext uri="{FF2B5EF4-FFF2-40B4-BE49-F238E27FC236}">
                    <a16:creationId xmlns:a16="http://schemas.microsoft.com/office/drawing/2014/main" id="{DA252CE5-654F-4652-97CA-3C4E58CF2EA4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3947229" y="2768428"/>
                <a:ext cx="644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290" name="Entrada de lápiz 289">
                <a:extLst>
                  <a:ext uri="{FF2B5EF4-FFF2-40B4-BE49-F238E27FC236}">
                    <a16:creationId xmlns:a16="http://schemas.microsoft.com/office/drawing/2014/main" id="{65A56BE2-FD6F-425A-9F27-75B099B523AA}"/>
                  </a:ext>
                </a:extLst>
              </p14:cNvPr>
              <p14:cNvContentPartPr/>
              <p14:nvPr/>
            </p14:nvContentPartPr>
            <p14:xfrm>
              <a:off x="9191349" y="2661148"/>
              <a:ext cx="1311840" cy="59760"/>
            </p14:xfrm>
          </p:contentPart>
        </mc:Choice>
        <mc:Fallback xmlns="">
          <p:pic>
            <p:nvPicPr>
              <p:cNvPr id="290" name="Entrada de lápiz 289">
                <a:extLst>
                  <a:ext uri="{FF2B5EF4-FFF2-40B4-BE49-F238E27FC236}">
                    <a16:creationId xmlns:a16="http://schemas.microsoft.com/office/drawing/2014/main" id="{65A56BE2-FD6F-425A-9F27-75B099B523AA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9182709" y="2652148"/>
                <a:ext cx="1329480" cy="7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5" name="Grupo 294">
            <a:extLst>
              <a:ext uri="{FF2B5EF4-FFF2-40B4-BE49-F238E27FC236}">
                <a16:creationId xmlns:a16="http://schemas.microsoft.com/office/drawing/2014/main" id="{94E33DBE-4CBD-4F62-B3C3-4E8811D384CE}"/>
              </a:ext>
            </a:extLst>
          </p:cNvPr>
          <p:cNvGrpSpPr/>
          <p:nvPr/>
        </p:nvGrpSpPr>
        <p:grpSpPr>
          <a:xfrm>
            <a:off x="6943149" y="3532348"/>
            <a:ext cx="429840" cy="238320"/>
            <a:chOff x="6943149" y="3532348"/>
            <a:chExt cx="42984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F3EB8957-603D-4B31-94DB-4E9981372C99}"/>
                    </a:ext>
                  </a:extLst>
                </p14:cNvPr>
                <p14:cNvContentPartPr/>
                <p14:nvPr/>
              </p14:nvContentPartPr>
              <p14:xfrm>
                <a:off x="7155909" y="3561868"/>
                <a:ext cx="74160" cy="19800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F3EB8957-603D-4B31-94DB-4E9981372C99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7147269" y="3552868"/>
                  <a:ext cx="91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52A3F70D-EAA1-4242-AADF-DCE9584E6EFB}"/>
                    </a:ext>
                  </a:extLst>
                </p14:cNvPr>
                <p14:cNvContentPartPr/>
                <p14:nvPr/>
              </p14:nvContentPartPr>
              <p14:xfrm>
                <a:off x="7093629" y="3532348"/>
                <a:ext cx="98280" cy="23832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52A3F70D-EAA1-4242-AADF-DCE9584E6EFB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7084629" y="3523708"/>
                  <a:ext cx="1159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081DF93D-A8AE-4041-AAD1-B04981909A33}"/>
                    </a:ext>
                  </a:extLst>
                </p14:cNvPr>
                <p14:cNvContentPartPr/>
                <p14:nvPr/>
              </p14:nvContentPartPr>
              <p14:xfrm>
                <a:off x="6943149" y="3658348"/>
                <a:ext cx="429840" cy="3024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081DF93D-A8AE-4041-AAD1-B04981909A33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6934149" y="3649348"/>
                  <a:ext cx="44748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upo 317">
            <a:extLst>
              <a:ext uri="{FF2B5EF4-FFF2-40B4-BE49-F238E27FC236}">
                <a16:creationId xmlns:a16="http://schemas.microsoft.com/office/drawing/2014/main" id="{517CB391-8C56-4210-8230-7E5F7174FD52}"/>
              </a:ext>
            </a:extLst>
          </p:cNvPr>
          <p:cNvGrpSpPr/>
          <p:nvPr/>
        </p:nvGrpSpPr>
        <p:grpSpPr>
          <a:xfrm>
            <a:off x="1489869" y="4235428"/>
            <a:ext cx="2772720" cy="1172880"/>
            <a:chOff x="1489869" y="4235428"/>
            <a:chExt cx="2772720" cy="11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24FAA835-EC55-4CC0-AA50-04FEEE15F108}"/>
                    </a:ext>
                  </a:extLst>
                </p14:cNvPr>
                <p14:cNvContentPartPr/>
                <p14:nvPr/>
              </p14:nvContentPartPr>
              <p14:xfrm>
                <a:off x="1517589" y="4626748"/>
                <a:ext cx="61560" cy="24516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24FAA835-EC55-4CC0-AA50-04FEEE15F108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508949" y="4618108"/>
                  <a:ext cx="792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539D5C49-933B-4992-AEED-C4846D0BCE2F}"/>
                    </a:ext>
                  </a:extLst>
                </p14:cNvPr>
                <p14:cNvContentPartPr/>
                <p14:nvPr/>
              </p14:nvContentPartPr>
              <p14:xfrm>
                <a:off x="1489869" y="4690828"/>
                <a:ext cx="217080" cy="16956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539D5C49-933B-4992-AEED-C4846D0BCE2F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480869" y="4682188"/>
                  <a:ext cx="234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8DA315D5-AAF6-4D39-8B4F-142B1F5CE0F3}"/>
                    </a:ext>
                  </a:extLst>
                </p14:cNvPr>
                <p14:cNvContentPartPr/>
                <p14:nvPr/>
              </p14:nvContentPartPr>
              <p14:xfrm>
                <a:off x="1787229" y="4743748"/>
                <a:ext cx="30600" cy="7884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8DA315D5-AAF6-4D39-8B4F-142B1F5CE0F3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778229" y="4735108"/>
                  <a:ext cx="482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1BC3C571-1C7F-4201-9924-8876646E98C2}"/>
                    </a:ext>
                  </a:extLst>
                </p14:cNvPr>
                <p14:cNvContentPartPr/>
                <p14:nvPr/>
              </p14:nvContentPartPr>
              <p14:xfrm>
                <a:off x="1690749" y="4605868"/>
                <a:ext cx="247680" cy="205200"/>
              </p14:xfrm>
            </p:contentPart>
          </mc:Choice>
          <mc:Fallback xmlns=""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1BC3C571-1C7F-4201-9924-8876646E98C2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681749" y="4597228"/>
                  <a:ext cx="2653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38230D7A-A54E-41C3-9231-AA9493F3C326}"/>
                    </a:ext>
                  </a:extLst>
                </p14:cNvPr>
                <p14:cNvContentPartPr/>
                <p14:nvPr/>
              </p14:nvContentPartPr>
              <p14:xfrm>
                <a:off x="1834389" y="4621348"/>
                <a:ext cx="137160" cy="111240"/>
              </p14:xfrm>
            </p:contentPart>
          </mc:Choice>
          <mc:Fallback xmlns=""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38230D7A-A54E-41C3-9231-AA9493F3C326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1825749" y="4612348"/>
                  <a:ext cx="154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E1A1494D-52F1-4544-AA9F-442FA2FED4C6}"/>
                    </a:ext>
                  </a:extLst>
                </p14:cNvPr>
                <p14:cNvContentPartPr/>
                <p14:nvPr/>
              </p14:nvContentPartPr>
              <p14:xfrm>
                <a:off x="1996749" y="4480948"/>
                <a:ext cx="126000" cy="29196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E1A1494D-52F1-4544-AA9F-442FA2FED4C6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987749" y="4472308"/>
                  <a:ext cx="1436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EDEE821B-A18E-4D91-92C9-28E9CD13BD44}"/>
                    </a:ext>
                  </a:extLst>
                </p14:cNvPr>
                <p14:cNvContentPartPr/>
                <p14:nvPr/>
              </p14:nvContentPartPr>
              <p14:xfrm>
                <a:off x="2081349" y="4541428"/>
                <a:ext cx="272880" cy="19548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EDEE821B-A18E-4D91-92C9-28E9CD13BD44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2072349" y="4532428"/>
                  <a:ext cx="2905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81CEF5AC-0743-4F86-95A5-EE6CC5675FF5}"/>
                    </a:ext>
                  </a:extLst>
                </p14:cNvPr>
                <p14:cNvContentPartPr/>
                <p14:nvPr/>
              </p14:nvContentPartPr>
              <p14:xfrm>
                <a:off x="2324709" y="4558708"/>
                <a:ext cx="140400" cy="189720"/>
              </p14:xfrm>
            </p:contentPart>
          </mc:Choice>
          <mc:Fallback xmlns=""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81CEF5AC-0743-4F86-95A5-EE6CC5675FF5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2315709" y="4549708"/>
                  <a:ext cx="1580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707BEF56-3968-4C11-979D-C7047EE9B9EA}"/>
                    </a:ext>
                  </a:extLst>
                </p14:cNvPr>
                <p14:cNvContentPartPr/>
                <p14:nvPr/>
              </p14:nvContentPartPr>
              <p14:xfrm>
                <a:off x="2291949" y="4580308"/>
                <a:ext cx="189360" cy="127440"/>
              </p14:xfrm>
            </p:contentPart>
          </mc:Choice>
          <mc:Fallback xmlns=""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707BEF56-3968-4C11-979D-C7047EE9B9EA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2282949" y="4571308"/>
                  <a:ext cx="2070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6BAC2F8F-A21C-4449-912F-F3AD3DE7D689}"/>
                    </a:ext>
                  </a:extLst>
                </p14:cNvPr>
                <p14:cNvContentPartPr/>
                <p14:nvPr/>
              </p14:nvContentPartPr>
              <p14:xfrm>
                <a:off x="2531349" y="4509388"/>
                <a:ext cx="183960" cy="191880"/>
              </p14:xfrm>
            </p:contentPart>
          </mc:Choice>
          <mc:Fallback xmlns=""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6BAC2F8F-A21C-4449-912F-F3AD3DE7D689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2522349" y="4500748"/>
                  <a:ext cx="201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70820F27-699D-44C6-9C08-8F3DC938C934}"/>
                    </a:ext>
                  </a:extLst>
                </p14:cNvPr>
                <p14:cNvContentPartPr/>
                <p14:nvPr/>
              </p14:nvContentPartPr>
              <p14:xfrm>
                <a:off x="2593629" y="4375108"/>
                <a:ext cx="96480" cy="8676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70820F27-699D-44C6-9C08-8F3DC938C934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2584629" y="4366468"/>
                  <a:ext cx="114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4E16A6E4-DC28-414D-8540-B4D4F80C5419}"/>
                    </a:ext>
                  </a:extLst>
                </p14:cNvPr>
                <p14:cNvContentPartPr/>
                <p14:nvPr/>
              </p14:nvContentPartPr>
              <p14:xfrm>
                <a:off x="2731869" y="4388428"/>
                <a:ext cx="129240" cy="271080"/>
              </p14:xfrm>
            </p:contentPart>
          </mc:Choice>
          <mc:Fallback xmlns=""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4E16A6E4-DC28-414D-8540-B4D4F80C5419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2723229" y="4379788"/>
                  <a:ext cx="1468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1EF8B2F1-C711-46F0-A44C-B507A5DFF842}"/>
                    </a:ext>
                  </a:extLst>
                </p14:cNvPr>
                <p14:cNvContentPartPr/>
                <p14:nvPr/>
              </p14:nvContentPartPr>
              <p14:xfrm>
                <a:off x="3043269" y="4381228"/>
                <a:ext cx="256680" cy="223560"/>
              </p14:xfrm>
            </p:contentPart>
          </mc:Choice>
          <mc:Fallback xmlns=""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1EF8B2F1-C711-46F0-A44C-B507A5DFF842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3034269" y="4372228"/>
                  <a:ext cx="2743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0DCF4345-58F0-466C-9BE8-406A6FDBB921}"/>
                    </a:ext>
                  </a:extLst>
                </p14:cNvPr>
                <p14:cNvContentPartPr/>
                <p14:nvPr/>
              </p14:nvContentPartPr>
              <p14:xfrm>
                <a:off x="3087909" y="4482748"/>
                <a:ext cx="193680" cy="63720"/>
              </p14:xfrm>
            </p:contentPart>
          </mc:Choice>
          <mc:Fallback xmlns=""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0DCF4345-58F0-466C-9BE8-406A6FDBB921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3079269" y="4473748"/>
                  <a:ext cx="2113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486D4611-F280-48A5-851E-AA8DCE8169FE}"/>
                    </a:ext>
                  </a:extLst>
                </p14:cNvPr>
                <p14:cNvContentPartPr/>
                <p14:nvPr/>
              </p14:nvContentPartPr>
              <p14:xfrm>
                <a:off x="3334509" y="4362868"/>
                <a:ext cx="203400" cy="19476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486D4611-F280-48A5-851E-AA8DCE8169FE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3325869" y="4354228"/>
                  <a:ext cx="2210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CF48007C-9858-4D88-885F-9B8AFEE17D34}"/>
                    </a:ext>
                  </a:extLst>
                </p14:cNvPr>
                <p14:cNvContentPartPr/>
                <p14:nvPr/>
              </p14:nvContentPartPr>
              <p14:xfrm>
                <a:off x="3500109" y="4392028"/>
                <a:ext cx="164160" cy="16920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CF48007C-9858-4D88-885F-9B8AFEE17D34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3491469" y="4383028"/>
                  <a:ext cx="181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8FEBBA11-9E0C-4A00-811B-74A4EAE9BD98}"/>
                    </a:ext>
                  </a:extLst>
                </p14:cNvPr>
                <p14:cNvContentPartPr/>
                <p14:nvPr/>
              </p14:nvContentPartPr>
              <p14:xfrm>
                <a:off x="3657069" y="4303108"/>
                <a:ext cx="117360" cy="21420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8FEBBA11-9E0C-4A00-811B-74A4EAE9BD98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3648429" y="4294108"/>
                  <a:ext cx="135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1D16E16A-9076-43B0-AB96-2A6DF3A9DC45}"/>
                    </a:ext>
                  </a:extLst>
                </p14:cNvPr>
                <p14:cNvContentPartPr/>
                <p14:nvPr/>
              </p14:nvContentPartPr>
              <p14:xfrm>
                <a:off x="3821589" y="4235428"/>
                <a:ext cx="309240" cy="22140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1D16E16A-9076-43B0-AB96-2A6DF3A9DC45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3812589" y="4226788"/>
                  <a:ext cx="3268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59279742-5AC6-4EB9-8D16-061168376B0C}"/>
                    </a:ext>
                  </a:extLst>
                </p14:cNvPr>
                <p14:cNvContentPartPr/>
                <p14:nvPr/>
              </p14:nvContentPartPr>
              <p14:xfrm>
                <a:off x="1698669" y="4577068"/>
                <a:ext cx="2563920" cy="79308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59279742-5AC6-4EB9-8D16-061168376B0C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690029" y="4568428"/>
                  <a:ext cx="2581560" cy="81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1CDA0FE1-AF00-45AA-85A9-55EE3A67D160}"/>
                    </a:ext>
                  </a:extLst>
                </p14:cNvPr>
                <p14:cNvContentPartPr/>
                <p14:nvPr/>
              </p14:nvContentPartPr>
              <p14:xfrm>
                <a:off x="2166309" y="4742668"/>
                <a:ext cx="1852920" cy="66564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1CDA0FE1-AF00-45AA-85A9-55EE3A67D160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2157669" y="4734028"/>
                  <a:ext cx="1870560" cy="683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49793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4C7AD078-27AE-4BA4-885D-E496BC033903}"/>
              </a:ext>
            </a:extLst>
          </p:cNvPr>
          <p:cNvGrpSpPr/>
          <p:nvPr/>
        </p:nvGrpSpPr>
        <p:grpSpPr>
          <a:xfrm>
            <a:off x="5588159" y="274987"/>
            <a:ext cx="2138760" cy="1057680"/>
            <a:chOff x="8584481" y="67987"/>
            <a:chExt cx="2138760" cy="10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985D0146-D4F3-4CF1-8B2A-1CFD14599656}"/>
                    </a:ext>
                  </a:extLst>
                </p14:cNvPr>
                <p14:cNvContentPartPr/>
                <p14:nvPr/>
              </p14:nvContentPartPr>
              <p14:xfrm>
                <a:off x="8678441" y="121267"/>
                <a:ext cx="21960" cy="34020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985D0146-D4F3-4CF1-8B2A-1CFD1459965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69801" y="112267"/>
                  <a:ext cx="396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60449C03-8803-46A2-95AE-9200D72BB9AA}"/>
                    </a:ext>
                  </a:extLst>
                </p14:cNvPr>
                <p14:cNvContentPartPr/>
                <p14:nvPr/>
              </p14:nvContentPartPr>
              <p14:xfrm>
                <a:off x="8668361" y="142867"/>
                <a:ext cx="239400" cy="97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60449C03-8803-46A2-95AE-9200D72BB9A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59361" y="133867"/>
                  <a:ext cx="2570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E777C283-5226-4F4A-B60C-0F37C743D218}"/>
                    </a:ext>
                  </a:extLst>
                </p14:cNvPr>
                <p14:cNvContentPartPr/>
                <p14:nvPr/>
              </p14:nvContentPartPr>
              <p14:xfrm>
                <a:off x="8917841" y="97507"/>
                <a:ext cx="11880" cy="12528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E777C283-5226-4F4A-B60C-0F37C743D21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08841" y="88507"/>
                  <a:ext cx="29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A8AA9653-A411-47CD-AD43-A37878BDF7BD}"/>
                    </a:ext>
                  </a:extLst>
                </p14:cNvPr>
                <p14:cNvContentPartPr/>
                <p14:nvPr/>
              </p14:nvContentPartPr>
              <p14:xfrm>
                <a:off x="8888681" y="73027"/>
                <a:ext cx="450360" cy="17604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A8AA9653-A411-47CD-AD43-A37878BDF7B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80041" y="64387"/>
                  <a:ext cx="468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353DEA41-C4F0-4074-8591-674FC3824B6E}"/>
                    </a:ext>
                  </a:extLst>
                </p14:cNvPr>
                <p14:cNvContentPartPr/>
                <p14:nvPr/>
              </p14:nvContentPartPr>
              <p14:xfrm>
                <a:off x="9010001" y="303067"/>
                <a:ext cx="92160" cy="15120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353DEA41-C4F0-4074-8591-674FC3824B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01001" y="294427"/>
                  <a:ext cx="1098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79B46E2C-B37F-42FE-AE01-E80C792ABE5D}"/>
                    </a:ext>
                  </a:extLst>
                </p14:cNvPr>
                <p14:cNvContentPartPr/>
                <p14:nvPr/>
              </p14:nvContentPartPr>
              <p14:xfrm>
                <a:off x="9087761" y="336547"/>
                <a:ext cx="57240" cy="8460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9B46E2C-B37F-42FE-AE01-E80C792ABE5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78761" y="327547"/>
                  <a:ext cx="74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CEADB13A-8C72-4293-A1EC-52C5AA3C06D0}"/>
                    </a:ext>
                  </a:extLst>
                </p14:cNvPr>
                <p14:cNvContentPartPr/>
                <p14:nvPr/>
              </p14:nvContentPartPr>
              <p14:xfrm>
                <a:off x="9166241" y="341947"/>
                <a:ext cx="86040" cy="1040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CEADB13A-8C72-4293-A1EC-52C5AA3C06D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57601" y="332947"/>
                  <a:ext cx="1036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517F5405-D602-40C7-8D85-8248A4DE18E4}"/>
                    </a:ext>
                  </a:extLst>
                </p14:cNvPr>
                <p14:cNvContentPartPr/>
                <p14:nvPr/>
              </p14:nvContentPartPr>
              <p14:xfrm>
                <a:off x="8593121" y="404227"/>
                <a:ext cx="57240" cy="5457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517F5405-D602-40C7-8D85-8248A4DE18E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84121" y="395587"/>
                  <a:ext cx="7488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626C12A9-D739-40FF-98A7-65FDF556C58D}"/>
                    </a:ext>
                  </a:extLst>
                </p14:cNvPr>
                <p14:cNvContentPartPr/>
                <p14:nvPr/>
              </p14:nvContentPartPr>
              <p14:xfrm>
                <a:off x="9305921" y="132787"/>
                <a:ext cx="445680" cy="21384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626C12A9-D739-40FF-98A7-65FDF556C58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296921" y="124147"/>
                  <a:ext cx="463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54692A04-AF87-44BB-83FA-E96EB70FAD16}"/>
                    </a:ext>
                  </a:extLst>
                </p14:cNvPr>
                <p14:cNvContentPartPr/>
                <p14:nvPr/>
              </p14:nvContentPartPr>
              <p14:xfrm>
                <a:off x="9646481" y="362827"/>
                <a:ext cx="190800" cy="252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54692A04-AF87-44BB-83FA-E96EB70FAD1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637841" y="354187"/>
                  <a:ext cx="2084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8A3BA46B-6A69-4E53-9A2E-EC3040FB6E1C}"/>
                    </a:ext>
                  </a:extLst>
                </p14:cNvPr>
                <p14:cNvContentPartPr/>
                <p14:nvPr/>
              </p14:nvContentPartPr>
              <p14:xfrm>
                <a:off x="9634241" y="381547"/>
                <a:ext cx="68040" cy="2847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8A3BA46B-6A69-4E53-9A2E-EC3040FB6E1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25241" y="372547"/>
                  <a:ext cx="856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82BAE73E-1873-4771-9122-B9C6870C0F24}"/>
                    </a:ext>
                  </a:extLst>
                </p14:cNvPr>
                <p14:cNvContentPartPr/>
                <p14:nvPr/>
              </p14:nvContentPartPr>
              <p14:xfrm>
                <a:off x="9659801" y="380827"/>
                <a:ext cx="153000" cy="30888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82BAE73E-1873-4771-9122-B9C6870C0F2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650801" y="371827"/>
                  <a:ext cx="1706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651374A2-25D0-4427-B900-B74A863B8DCA}"/>
                    </a:ext>
                  </a:extLst>
                </p14:cNvPr>
                <p14:cNvContentPartPr/>
                <p14:nvPr/>
              </p14:nvContentPartPr>
              <p14:xfrm>
                <a:off x="9247961" y="547147"/>
                <a:ext cx="73800" cy="11160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651374A2-25D0-4427-B900-B74A863B8D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39321" y="538507"/>
                  <a:ext cx="91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3DB9E1D8-7087-4D1D-B424-87FF3937B780}"/>
                    </a:ext>
                  </a:extLst>
                </p14:cNvPr>
                <p14:cNvContentPartPr/>
                <p14:nvPr/>
              </p14:nvContentPartPr>
              <p14:xfrm>
                <a:off x="9349121" y="559387"/>
                <a:ext cx="67680" cy="8244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3DB9E1D8-7087-4D1D-B424-87FF3937B78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40121" y="550387"/>
                  <a:ext cx="853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FDF05E57-CCAE-4936-A3CD-EF8AA9B8B427}"/>
                    </a:ext>
                  </a:extLst>
                </p14:cNvPr>
                <p14:cNvContentPartPr/>
                <p14:nvPr/>
              </p14:nvContentPartPr>
              <p14:xfrm>
                <a:off x="9428681" y="556147"/>
                <a:ext cx="82440" cy="759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FDF05E57-CCAE-4936-A3CD-EF8AA9B8B42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419681" y="547507"/>
                  <a:ext cx="100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A7D91517-1E21-4F45-A926-262DD2F170D6}"/>
                    </a:ext>
                  </a:extLst>
                </p14:cNvPr>
                <p14:cNvContentPartPr/>
                <p14:nvPr/>
              </p14:nvContentPartPr>
              <p14:xfrm>
                <a:off x="9660881" y="715267"/>
                <a:ext cx="13320" cy="2156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A7D91517-1E21-4F45-A926-262DD2F170D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651881" y="706267"/>
                  <a:ext cx="309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2E9F9B36-B76A-476B-8993-EBAD41794ADA}"/>
                    </a:ext>
                  </a:extLst>
                </p14:cNvPr>
                <p14:cNvContentPartPr/>
                <p14:nvPr/>
              </p14:nvContentPartPr>
              <p14:xfrm>
                <a:off x="9739001" y="114427"/>
                <a:ext cx="492120" cy="5688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2E9F9B36-B76A-476B-8993-EBAD41794AD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30001" y="105787"/>
                  <a:ext cx="5097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B4631311-2A9E-4F83-B5FB-33EAD748AACA}"/>
                    </a:ext>
                  </a:extLst>
                </p14:cNvPr>
                <p14:cNvContentPartPr/>
                <p14:nvPr/>
              </p14:nvContentPartPr>
              <p14:xfrm>
                <a:off x="9698681" y="955387"/>
                <a:ext cx="271440" cy="158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B4631311-2A9E-4F83-B5FB-33EAD748AAC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689681" y="946747"/>
                  <a:ext cx="2890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7496C245-14AB-4E87-9B78-CC6DE329DABC}"/>
                    </a:ext>
                  </a:extLst>
                </p14:cNvPr>
                <p14:cNvContentPartPr/>
                <p14:nvPr/>
              </p14:nvContentPartPr>
              <p14:xfrm>
                <a:off x="9946361" y="927667"/>
                <a:ext cx="10800" cy="1314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7496C245-14AB-4E87-9B78-CC6DE329DAB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937361" y="918667"/>
                  <a:ext cx="28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B4CA1A11-CDBB-4A34-A47A-3E19968DAEAF}"/>
                    </a:ext>
                  </a:extLst>
                </p14:cNvPr>
                <p14:cNvContentPartPr/>
                <p14:nvPr/>
              </p14:nvContentPartPr>
              <p14:xfrm>
                <a:off x="9943841" y="890227"/>
                <a:ext cx="256320" cy="2354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B4CA1A11-CDBB-4A34-A47A-3E19968DAEA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935201" y="881587"/>
                  <a:ext cx="2739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E8A0E286-AD22-482F-9D0F-ED063AFD44F7}"/>
                    </a:ext>
                  </a:extLst>
                </p14:cNvPr>
                <p14:cNvContentPartPr/>
                <p14:nvPr/>
              </p14:nvContentPartPr>
              <p14:xfrm>
                <a:off x="10088921" y="988507"/>
                <a:ext cx="293040" cy="252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E8A0E286-AD22-482F-9D0F-ED063AFD44F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079921" y="979507"/>
                  <a:ext cx="3106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5F1C975B-125C-4171-B532-EACAAC010FDE}"/>
                    </a:ext>
                  </a:extLst>
                </p14:cNvPr>
                <p14:cNvContentPartPr/>
                <p14:nvPr/>
              </p14:nvContentPartPr>
              <p14:xfrm>
                <a:off x="10402481" y="946747"/>
                <a:ext cx="60120" cy="4464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5F1C975B-125C-4171-B532-EACAAC010FD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393481" y="937747"/>
                  <a:ext cx="777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C0D1DD45-B6BC-4C24-882B-505CC3C18BCD}"/>
                    </a:ext>
                  </a:extLst>
                </p14:cNvPr>
                <p14:cNvContentPartPr/>
                <p14:nvPr/>
              </p14:nvContentPartPr>
              <p14:xfrm>
                <a:off x="8584481" y="968347"/>
                <a:ext cx="1082160" cy="428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C0D1DD45-B6BC-4C24-882B-505CC3C18BC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575481" y="959347"/>
                  <a:ext cx="10998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13CBD014-4CB9-4B44-98E8-B11BF0E41654}"/>
                    </a:ext>
                  </a:extLst>
                </p14:cNvPr>
                <p14:cNvContentPartPr/>
                <p14:nvPr/>
              </p14:nvContentPartPr>
              <p14:xfrm>
                <a:off x="9626681" y="942427"/>
                <a:ext cx="65520" cy="4932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13CBD014-4CB9-4B44-98E8-B11BF0E4165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617681" y="933427"/>
                  <a:ext cx="831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AFDCAE11-DAE0-4523-956C-44F309B54845}"/>
                    </a:ext>
                  </a:extLst>
                </p14:cNvPr>
                <p14:cNvContentPartPr/>
                <p14:nvPr/>
              </p14:nvContentPartPr>
              <p14:xfrm>
                <a:off x="10405361" y="67987"/>
                <a:ext cx="146160" cy="1684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AFDCAE11-DAE0-4523-956C-44F309B5484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396361" y="58987"/>
                  <a:ext cx="163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79BB846E-148A-4DB4-87A3-8C82E8C19339}"/>
                    </a:ext>
                  </a:extLst>
                </p14:cNvPr>
                <p14:cNvContentPartPr/>
                <p14:nvPr/>
              </p14:nvContentPartPr>
              <p14:xfrm>
                <a:off x="10562681" y="703387"/>
                <a:ext cx="160560" cy="1792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79BB846E-148A-4DB4-87A3-8C82E8C1933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554041" y="694747"/>
                  <a:ext cx="17820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9B8B3602-8A89-4BB4-86AE-67D1F994319D}"/>
              </a:ext>
            </a:extLst>
          </p:cNvPr>
          <p:cNvGrpSpPr/>
          <p:nvPr/>
        </p:nvGrpSpPr>
        <p:grpSpPr>
          <a:xfrm>
            <a:off x="6925199" y="1428787"/>
            <a:ext cx="411840" cy="166320"/>
            <a:chOff x="9921521" y="1221787"/>
            <a:chExt cx="411840" cy="16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384E74D4-64CF-415F-A88F-D3860C0A0F52}"/>
                    </a:ext>
                  </a:extLst>
                </p14:cNvPr>
                <p14:cNvContentPartPr/>
                <p14:nvPr/>
              </p14:nvContentPartPr>
              <p14:xfrm>
                <a:off x="9921521" y="1286947"/>
                <a:ext cx="91080" cy="7452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384E74D4-64CF-415F-A88F-D3860C0A0F5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912881" y="1278307"/>
                  <a:ext cx="108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C1E2394D-79FF-4316-A75A-87A2B98970E3}"/>
                    </a:ext>
                  </a:extLst>
                </p14:cNvPr>
                <p14:cNvContentPartPr/>
                <p14:nvPr/>
              </p14:nvContentPartPr>
              <p14:xfrm>
                <a:off x="9963641" y="1223587"/>
                <a:ext cx="6480" cy="2664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C1E2394D-79FF-4316-A75A-87A2B98970E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955001" y="1214587"/>
                  <a:ext cx="24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DFC508E5-67FA-4FC5-A2C1-6C50C3838F0A}"/>
                    </a:ext>
                  </a:extLst>
                </p14:cNvPr>
                <p14:cNvContentPartPr/>
                <p14:nvPr/>
              </p14:nvContentPartPr>
              <p14:xfrm>
                <a:off x="10024121" y="1231867"/>
                <a:ext cx="84600" cy="15624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DFC508E5-67FA-4FC5-A2C1-6C50C3838F0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015481" y="1222867"/>
                  <a:ext cx="102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E48E0820-C967-40F6-B81D-EB0CA4B9DB6D}"/>
                    </a:ext>
                  </a:extLst>
                </p14:cNvPr>
                <p14:cNvContentPartPr/>
                <p14:nvPr/>
              </p14:nvContentPartPr>
              <p14:xfrm>
                <a:off x="10114121" y="1221787"/>
                <a:ext cx="66960" cy="1184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E48E0820-C967-40F6-B81D-EB0CA4B9DB6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105121" y="1212787"/>
                  <a:ext cx="846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FCDFE9E7-C51F-4D0E-A231-6C7521E6248D}"/>
                    </a:ext>
                  </a:extLst>
                </p14:cNvPr>
                <p14:cNvContentPartPr/>
                <p14:nvPr/>
              </p14:nvContentPartPr>
              <p14:xfrm>
                <a:off x="10225361" y="1231867"/>
                <a:ext cx="108000" cy="10620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FCDFE9E7-C51F-4D0E-A231-6C7521E6248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16721" y="1222867"/>
                  <a:ext cx="12564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id="{C6B8CFE1-9F3A-451C-A631-19073E56F496}"/>
              </a:ext>
            </a:extLst>
          </p:cNvPr>
          <p:cNvGrpSpPr/>
          <p:nvPr/>
        </p:nvGrpSpPr>
        <p:grpSpPr>
          <a:xfrm>
            <a:off x="83441" y="71947"/>
            <a:ext cx="2933280" cy="1638000"/>
            <a:chOff x="83441" y="71947"/>
            <a:chExt cx="2933280" cy="163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81A75DC5-693A-4374-9510-9211FA8B0E9B}"/>
                    </a:ext>
                  </a:extLst>
                </p14:cNvPr>
                <p14:cNvContentPartPr/>
                <p14:nvPr/>
              </p14:nvContentPartPr>
              <p14:xfrm>
                <a:off x="372521" y="149347"/>
                <a:ext cx="60840" cy="43020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81A75DC5-693A-4374-9510-9211FA8B0E9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3521" y="140347"/>
                  <a:ext cx="784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3F14D15E-B938-442E-B894-B8678BE5317B}"/>
                    </a:ext>
                  </a:extLst>
                </p14:cNvPr>
                <p14:cNvContentPartPr/>
                <p14:nvPr/>
              </p14:nvContentPartPr>
              <p14:xfrm>
                <a:off x="83441" y="591067"/>
                <a:ext cx="677160" cy="4284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3F14D15E-B938-442E-B894-B8678BE5317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801" y="582067"/>
                  <a:ext cx="6948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BA5C4D81-2B2A-4706-B8A7-11C3F65BE5C7}"/>
                    </a:ext>
                  </a:extLst>
                </p14:cNvPr>
                <p14:cNvContentPartPr/>
                <p14:nvPr/>
              </p14:nvContentPartPr>
              <p14:xfrm>
                <a:off x="311321" y="732907"/>
                <a:ext cx="167760" cy="1548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BA5C4D81-2B2A-4706-B8A7-11C3F65BE5C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2321" y="724267"/>
                  <a:ext cx="185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FD2CCDC9-E75C-48A2-A53D-389B50833471}"/>
                    </a:ext>
                  </a:extLst>
                </p14:cNvPr>
                <p14:cNvContentPartPr/>
                <p14:nvPr/>
              </p14:nvContentPartPr>
              <p14:xfrm>
                <a:off x="375401" y="777187"/>
                <a:ext cx="73800" cy="48060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FD2CCDC9-E75C-48A2-A53D-389B5083347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6401" y="768187"/>
                  <a:ext cx="9144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6B4FF7D9-8D87-4225-9863-3B66211DB0B2}"/>
                    </a:ext>
                  </a:extLst>
                </p14:cNvPr>
                <p14:cNvContentPartPr/>
                <p14:nvPr/>
              </p14:nvContentPartPr>
              <p14:xfrm>
                <a:off x="394121" y="157987"/>
                <a:ext cx="420120" cy="172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6B4FF7D9-8D87-4225-9863-3B66211DB0B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5481" y="149347"/>
                  <a:ext cx="437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C105BEAD-1D3C-4A08-8F09-71B7CDDDB2B2}"/>
                    </a:ext>
                  </a:extLst>
                </p14:cNvPr>
                <p14:cNvContentPartPr/>
                <p14:nvPr/>
              </p14:nvContentPartPr>
              <p14:xfrm>
                <a:off x="825041" y="96787"/>
                <a:ext cx="31680" cy="18360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C105BEAD-1D3C-4A08-8F09-71B7CDDDB2B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6041" y="87787"/>
                  <a:ext cx="493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181B2D91-D447-4EAA-9130-674A35A40DE9}"/>
                    </a:ext>
                  </a:extLst>
                </p14:cNvPr>
                <p14:cNvContentPartPr/>
                <p14:nvPr/>
              </p14:nvContentPartPr>
              <p14:xfrm>
                <a:off x="828641" y="71947"/>
                <a:ext cx="566280" cy="25272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181B2D91-D447-4EAA-9130-674A35A40DE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9641" y="63307"/>
                  <a:ext cx="5839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CEC241E6-F8E5-48C6-A6FC-A3CB91ABE601}"/>
                    </a:ext>
                  </a:extLst>
                </p14:cNvPr>
                <p14:cNvContentPartPr/>
                <p14:nvPr/>
              </p14:nvContentPartPr>
              <p14:xfrm>
                <a:off x="1407521" y="177427"/>
                <a:ext cx="485640" cy="972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CEC241E6-F8E5-48C6-A6FC-A3CB91ABE60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98881" y="168787"/>
                  <a:ext cx="5032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9A527E28-A587-4139-A3DB-724AB3EBD675}"/>
                    </a:ext>
                  </a:extLst>
                </p14:cNvPr>
                <p14:cNvContentPartPr/>
                <p14:nvPr/>
              </p14:nvContentPartPr>
              <p14:xfrm>
                <a:off x="1865441" y="166267"/>
                <a:ext cx="9000" cy="3207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9A527E28-A587-4139-A3DB-724AB3EBD67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856441" y="157627"/>
                  <a:ext cx="266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A4BCA28F-D9C9-436D-BC9F-77E9EDF0AFC6}"/>
                    </a:ext>
                  </a:extLst>
                </p14:cNvPr>
                <p14:cNvContentPartPr/>
                <p14:nvPr/>
              </p14:nvContentPartPr>
              <p14:xfrm>
                <a:off x="1711001" y="502867"/>
                <a:ext cx="274680" cy="1440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A4BCA28F-D9C9-436D-BC9F-77E9EDF0AFC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702361" y="494227"/>
                  <a:ext cx="2923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A2686E64-56D0-4F3F-9133-AF79240B93F4}"/>
                    </a:ext>
                  </a:extLst>
                </p14:cNvPr>
                <p14:cNvContentPartPr/>
                <p14:nvPr/>
              </p14:nvContentPartPr>
              <p14:xfrm>
                <a:off x="1768241" y="529147"/>
                <a:ext cx="26640" cy="30528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A2686E64-56D0-4F3F-9133-AF79240B93F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59241" y="520507"/>
                  <a:ext cx="442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FF1A093E-0145-45BB-B139-D2562FCE8A19}"/>
                    </a:ext>
                  </a:extLst>
                </p14:cNvPr>
                <p14:cNvContentPartPr/>
                <p14:nvPr/>
              </p14:nvContentPartPr>
              <p14:xfrm>
                <a:off x="1762841" y="557587"/>
                <a:ext cx="259560" cy="34164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FF1A093E-0145-45BB-B139-D2562FCE8A1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753841" y="548947"/>
                  <a:ext cx="2772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EF45166A-F8DF-4456-A987-75A8460605B8}"/>
                    </a:ext>
                  </a:extLst>
                </p14:cNvPr>
                <p14:cNvContentPartPr/>
                <p14:nvPr/>
              </p14:nvContentPartPr>
              <p14:xfrm>
                <a:off x="1862561" y="894907"/>
                <a:ext cx="36360" cy="36936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EF45166A-F8DF-4456-A987-75A8460605B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53561" y="885907"/>
                  <a:ext cx="5400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43F5CD33-F99E-4996-88F9-52887BDB69EB}"/>
                    </a:ext>
                  </a:extLst>
                </p14:cNvPr>
                <p14:cNvContentPartPr/>
                <p14:nvPr/>
              </p14:nvContentPartPr>
              <p14:xfrm>
                <a:off x="1879121" y="1301707"/>
                <a:ext cx="326160" cy="756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43F5CD33-F99E-4996-88F9-52887BDB69E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870121" y="1292707"/>
                  <a:ext cx="3438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84D3C1D1-1CB0-4911-93C8-DBF6CFDF1F2A}"/>
                    </a:ext>
                  </a:extLst>
                </p14:cNvPr>
                <p14:cNvContentPartPr/>
                <p14:nvPr/>
              </p14:nvContentPartPr>
              <p14:xfrm>
                <a:off x="2250641" y="1219627"/>
                <a:ext cx="20880" cy="19008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84D3C1D1-1CB0-4911-93C8-DBF6CFDF1F2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241641" y="1210987"/>
                  <a:ext cx="385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414AF6D7-543D-4C0C-85DC-76857C751211}"/>
                    </a:ext>
                  </a:extLst>
                </p14:cNvPr>
                <p14:cNvContentPartPr/>
                <p14:nvPr/>
              </p14:nvContentPartPr>
              <p14:xfrm>
                <a:off x="2222201" y="1181827"/>
                <a:ext cx="439200" cy="2844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414AF6D7-543D-4C0C-85DC-76857C75121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13561" y="1173187"/>
                  <a:ext cx="4568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249C6B72-5445-435E-88F2-6B61F5972CAD}"/>
                    </a:ext>
                  </a:extLst>
                </p14:cNvPr>
                <p14:cNvContentPartPr/>
                <p14:nvPr/>
              </p14:nvContentPartPr>
              <p14:xfrm>
                <a:off x="2586161" y="1299907"/>
                <a:ext cx="184680" cy="151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249C6B72-5445-435E-88F2-6B61F5972CA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577161" y="1290907"/>
                  <a:ext cx="202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15B6F808-8B06-44B8-8D95-BEC82360A5D0}"/>
                    </a:ext>
                  </a:extLst>
                </p14:cNvPr>
                <p14:cNvContentPartPr/>
                <p14:nvPr/>
              </p14:nvContentPartPr>
              <p14:xfrm>
                <a:off x="1900361" y="161947"/>
                <a:ext cx="695160" cy="75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15B6F808-8B06-44B8-8D95-BEC82360A5D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891721" y="153307"/>
                  <a:ext cx="7128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A513DFC1-7F47-427D-81B9-5F435A6A3A66}"/>
                    </a:ext>
                  </a:extLst>
                </p14:cNvPr>
                <p14:cNvContentPartPr/>
                <p14:nvPr/>
              </p14:nvContentPartPr>
              <p14:xfrm>
                <a:off x="2587241" y="130987"/>
                <a:ext cx="104760" cy="7380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A513DFC1-7F47-427D-81B9-5F435A6A3A6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78601" y="121987"/>
                  <a:ext cx="1224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7DF2CBBF-FAB9-49AF-B626-911823185F4F}"/>
                    </a:ext>
                  </a:extLst>
                </p14:cNvPr>
                <p14:cNvContentPartPr/>
                <p14:nvPr/>
              </p14:nvContentPartPr>
              <p14:xfrm>
                <a:off x="2641601" y="292267"/>
                <a:ext cx="161640" cy="15588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7DF2CBBF-FAB9-49AF-B626-911823185F4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32601" y="283267"/>
                  <a:ext cx="179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521554CC-2279-40A0-9FA1-99514B3214D9}"/>
                    </a:ext>
                  </a:extLst>
                </p14:cNvPr>
                <p14:cNvContentPartPr/>
                <p14:nvPr/>
              </p14:nvContentPartPr>
              <p14:xfrm>
                <a:off x="2757161" y="1249507"/>
                <a:ext cx="46800" cy="8316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521554CC-2279-40A0-9FA1-99514B3214D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48521" y="1240507"/>
                  <a:ext cx="64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296EA850-4B09-4212-BDF5-7B6A6AD29FD1}"/>
                    </a:ext>
                  </a:extLst>
                </p14:cNvPr>
                <p14:cNvContentPartPr/>
                <p14:nvPr/>
              </p14:nvContentPartPr>
              <p14:xfrm>
                <a:off x="2802161" y="1499707"/>
                <a:ext cx="214560" cy="21024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296EA850-4B09-4212-BDF5-7B6A6AD29FD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93521" y="1491067"/>
                  <a:ext cx="2322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9CD3C970-F5AB-4D82-B479-3FBA0B681567}"/>
                    </a:ext>
                  </a:extLst>
                </p14:cNvPr>
                <p14:cNvContentPartPr/>
                <p14:nvPr/>
              </p14:nvContentPartPr>
              <p14:xfrm>
                <a:off x="469721" y="1261387"/>
                <a:ext cx="1395360" cy="4392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9CD3C970-F5AB-4D82-B479-3FBA0B68156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61081" y="1252747"/>
                  <a:ext cx="14130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5D557AAF-ADF2-472D-B359-E35BD353F3A0}"/>
                    </a:ext>
                  </a:extLst>
                </p14:cNvPr>
                <p14:cNvContentPartPr/>
                <p14:nvPr/>
              </p14:nvContentPartPr>
              <p14:xfrm>
                <a:off x="482321" y="812467"/>
                <a:ext cx="120240" cy="18648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5D557AAF-ADF2-472D-B359-E35BD353F3A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73321" y="803827"/>
                  <a:ext cx="137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0405EEA4-B10C-4881-B4F7-D8D9B14D4234}"/>
                    </a:ext>
                  </a:extLst>
                </p14:cNvPr>
                <p14:cNvContentPartPr/>
                <p14:nvPr/>
              </p14:nvContentPartPr>
              <p14:xfrm>
                <a:off x="596441" y="841267"/>
                <a:ext cx="117000" cy="12204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0405EEA4-B10C-4881-B4F7-D8D9B14D423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7801" y="832267"/>
                  <a:ext cx="134640" cy="13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600E0791-4779-4B63-A73E-5FD8524D990E}"/>
                  </a:ext>
                </a:extLst>
              </p14:cNvPr>
              <p14:cNvContentPartPr/>
              <p14:nvPr/>
            </p14:nvContentPartPr>
            <p14:xfrm>
              <a:off x="992441" y="363187"/>
              <a:ext cx="73080" cy="153000"/>
            </p14:xfrm>
          </p:contentPart>
        </mc:Choice>
        <mc:Fallback xmlns=""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600E0791-4779-4B63-A73E-5FD8524D990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83441" y="354547"/>
                <a:ext cx="9072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6" name="Entrada de lápiz 65">
                <a:extLst>
                  <a:ext uri="{FF2B5EF4-FFF2-40B4-BE49-F238E27FC236}">
                    <a16:creationId xmlns:a16="http://schemas.microsoft.com/office/drawing/2014/main" id="{E23ECF87-5B3B-403B-BAE2-0F1D27AAEFC1}"/>
                  </a:ext>
                </a:extLst>
              </p14:cNvPr>
              <p14:cNvContentPartPr/>
              <p14:nvPr/>
            </p14:nvContentPartPr>
            <p14:xfrm>
              <a:off x="1099361" y="391267"/>
              <a:ext cx="75600" cy="96480"/>
            </p14:xfrm>
          </p:contentPart>
        </mc:Choice>
        <mc:Fallback xmlns="">
          <p:pic>
            <p:nvPicPr>
              <p:cNvPr id="66" name="Entrada de lápiz 65">
                <a:extLst>
                  <a:ext uri="{FF2B5EF4-FFF2-40B4-BE49-F238E27FC236}">
                    <a16:creationId xmlns:a16="http://schemas.microsoft.com/office/drawing/2014/main" id="{E23ECF87-5B3B-403B-BAE2-0F1D27AAEFC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90721" y="382627"/>
                <a:ext cx="9324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7" name="Entrada de lápiz 66">
                <a:extLst>
                  <a:ext uri="{FF2B5EF4-FFF2-40B4-BE49-F238E27FC236}">
                    <a16:creationId xmlns:a16="http://schemas.microsoft.com/office/drawing/2014/main" id="{6F6AA1DF-63D5-4AE1-9C90-18EF0767530F}"/>
                  </a:ext>
                </a:extLst>
              </p14:cNvPr>
              <p14:cNvContentPartPr/>
              <p14:nvPr/>
            </p14:nvContentPartPr>
            <p14:xfrm>
              <a:off x="1198001" y="389467"/>
              <a:ext cx="153720" cy="93600"/>
            </p14:xfrm>
          </p:contentPart>
        </mc:Choice>
        <mc:Fallback xmlns="">
          <p:pic>
            <p:nvPicPr>
              <p:cNvPr id="67" name="Entrada de lápiz 66">
                <a:extLst>
                  <a:ext uri="{FF2B5EF4-FFF2-40B4-BE49-F238E27FC236}">
                    <a16:creationId xmlns:a16="http://schemas.microsoft.com/office/drawing/2014/main" id="{6F6AA1DF-63D5-4AE1-9C90-18EF0767530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89361" y="380827"/>
                <a:ext cx="1713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8" name="Entrada de lápiz 67">
                <a:extLst>
                  <a:ext uri="{FF2B5EF4-FFF2-40B4-BE49-F238E27FC236}">
                    <a16:creationId xmlns:a16="http://schemas.microsoft.com/office/drawing/2014/main" id="{FB9BA63F-0358-477D-ADA1-531DBD11F687}"/>
                  </a:ext>
                </a:extLst>
              </p14:cNvPr>
              <p14:cNvContentPartPr/>
              <p14:nvPr/>
            </p14:nvContentPartPr>
            <p14:xfrm>
              <a:off x="1336961" y="909307"/>
              <a:ext cx="78120" cy="145080"/>
            </p14:xfrm>
          </p:contentPart>
        </mc:Choice>
        <mc:Fallback xmlns="">
          <p:pic>
            <p:nvPicPr>
              <p:cNvPr id="68" name="Entrada de lápiz 67">
                <a:extLst>
                  <a:ext uri="{FF2B5EF4-FFF2-40B4-BE49-F238E27FC236}">
                    <a16:creationId xmlns:a16="http://schemas.microsoft.com/office/drawing/2014/main" id="{FB9BA63F-0358-477D-ADA1-531DBD11F68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327961" y="900667"/>
                <a:ext cx="957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9" name="Entrada de lápiz 68">
                <a:extLst>
                  <a:ext uri="{FF2B5EF4-FFF2-40B4-BE49-F238E27FC236}">
                    <a16:creationId xmlns:a16="http://schemas.microsoft.com/office/drawing/2014/main" id="{A1BD2DCF-1CA7-4F7D-8CD1-9B672BAD922E}"/>
                  </a:ext>
                </a:extLst>
              </p14:cNvPr>
              <p14:cNvContentPartPr/>
              <p14:nvPr/>
            </p14:nvContentPartPr>
            <p14:xfrm>
              <a:off x="1461881" y="935587"/>
              <a:ext cx="72000" cy="99000"/>
            </p14:xfrm>
          </p:contentPart>
        </mc:Choice>
        <mc:Fallback xmlns="">
          <p:pic>
            <p:nvPicPr>
              <p:cNvPr id="69" name="Entrada de lápiz 68">
                <a:extLst>
                  <a:ext uri="{FF2B5EF4-FFF2-40B4-BE49-F238E27FC236}">
                    <a16:creationId xmlns:a16="http://schemas.microsoft.com/office/drawing/2014/main" id="{A1BD2DCF-1CA7-4F7D-8CD1-9B672BAD922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453241" y="926587"/>
                <a:ext cx="8964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0" name="Entrada de lápiz 69">
                <a:extLst>
                  <a:ext uri="{FF2B5EF4-FFF2-40B4-BE49-F238E27FC236}">
                    <a16:creationId xmlns:a16="http://schemas.microsoft.com/office/drawing/2014/main" id="{A493E428-8C2E-4D36-88F1-FA2926E437B6}"/>
                  </a:ext>
                </a:extLst>
              </p14:cNvPr>
              <p14:cNvContentPartPr/>
              <p14:nvPr/>
            </p14:nvContentPartPr>
            <p14:xfrm>
              <a:off x="1561601" y="920467"/>
              <a:ext cx="112320" cy="112680"/>
            </p14:xfrm>
          </p:contentPart>
        </mc:Choice>
        <mc:Fallback xmlns="">
          <p:pic>
            <p:nvPicPr>
              <p:cNvPr id="70" name="Entrada de lápiz 69">
                <a:extLst>
                  <a:ext uri="{FF2B5EF4-FFF2-40B4-BE49-F238E27FC236}">
                    <a16:creationId xmlns:a16="http://schemas.microsoft.com/office/drawing/2014/main" id="{A493E428-8C2E-4D36-88F1-FA2926E437B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552961" y="911827"/>
                <a:ext cx="129960" cy="13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upo 82">
            <a:extLst>
              <a:ext uri="{FF2B5EF4-FFF2-40B4-BE49-F238E27FC236}">
                <a16:creationId xmlns:a16="http://schemas.microsoft.com/office/drawing/2014/main" id="{8E22A5D0-242E-4A38-9A64-3E22CDBD954D}"/>
              </a:ext>
            </a:extLst>
          </p:cNvPr>
          <p:cNvGrpSpPr/>
          <p:nvPr/>
        </p:nvGrpSpPr>
        <p:grpSpPr>
          <a:xfrm>
            <a:off x="2047601" y="1545427"/>
            <a:ext cx="488880" cy="237960"/>
            <a:chOff x="2047601" y="1545427"/>
            <a:chExt cx="48888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E18A7CF6-13C2-4133-893E-A643A227940E}"/>
                    </a:ext>
                  </a:extLst>
                </p14:cNvPr>
                <p14:cNvContentPartPr/>
                <p14:nvPr/>
              </p14:nvContentPartPr>
              <p14:xfrm>
                <a:off x="2047601" y="1663507"/>
                <a:ext cx="110880" cy="10584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E18A7CF6-13C2-4133-893E-A643A227940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38601" y="1654867"/>
                  <a:ext cx="128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C270CD5D-0012-41CF-9598-BAD10A28928F}"/>
                    </a:ext>
                  </a:extLst>
                </p14:cNvPr>
                <p14:cNvContentPartPr/>
                <p14:nvPr/>
              </p14:nvContentPartPr>
              <p14:xfrm>
                <a:off x="2129321" y="1545427"/>
                <a:ext cx="25920" cy="3852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C270CD5D-0012-41CF-9598-BAD10A28928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120681" y="1536427"/>
                  <a:ext cx="43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19AB0426-7058-4843-957E-1C03340C74C3}"/>
                    </a:ext>
                  </a:extLst>
                </p14:cNvPr>
                <p14:cNvContentPartPr/>
                <p14:nvPr/>
              </p14:nvContentPartPr>
              <p14:xfrm>
                <a:off x="2185841" y="1613107"/>
                <a:ext cx="81720" cy="17028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19AB0426-7058-4843-957E-1C03340C74C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77201" y="1604107"/>
                  <a:ext cx="99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61041D88-7BE1-48BA-B521-3BCEC4D178F1}"/>
                    </a:ext>
                  </a:extLst>
                </p14:cNvPr>
                <p14:cNvContentPartPr/>
                <p14:nvPr/>
              </p14:nvContentPartPr>
              <p14:xfrm>
                <a:off x="2323001" y="1584667"/>
                <a:ext cx="90720" cy="16596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61041D88-7BE1-48BA-B521-3BCEC4D178F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14361" y="1575667"/>
                  <a:ext cx="1083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C023A646-743B-4F18-9199-8704ECDE541E}"/>
                    </a:ext>
                  </a:extLst>
                </p14:cNvPr>
                <p14:cNvContentPartPr/>
                <p14:nvPr/>
              </p14:nvContentPartPr>
              <p14:xfrm>
                <a:off x="2434241" y="1622827"/>
                <a:ext cx="102240" cy="13968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C023A646-743B-4F18-9199-8704ECDE541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425241" y="1614187"/>
                  <a:ext cx="11988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64ED9434-936A-4573-8F6F-47C0068F3E3F}"/>
              </a:ext>
            </a:extLst>
          </p:cNvPr>
          <p:cNvGrpSpPr/>
          <p:nvPr/>
        </p:nvGrpSpPr>
        <p:grpSpPr>
          <a:xfrm>
            <a:off x="4052801" y="189307"/>
            <a:ext cx="906120" cy="501840"/>
            <a:chOff x="4052801" y="189307"/>
            <a:chExt cx="906120" cy="50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4EC16712-4498-42BC-8D76-69F05F815729}"/>
                    </a:ext>
                  </a:extLst>
                </p14:cNvPr>
                <p14:cNvContentPartPr/>
                <p14:nvPr/>
              </p14:nvContentPartPr>
              <p14:xfrm>
                <a:off x="4113641" y="189307"/>
                <a:ext cx="157320" cy="26964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4EC16712-4498-42BC-8D76-69F05F81572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105001" y="180307"/>
                  <a:ext cx="174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00C83ABA-F26B-404E-B5E4-5ED9CCA59AA8}"/>
                    </a:ext>
                  </a:extLst>
                </p14:cNvPr>
                <p14:cNvContentPartPr/>
                <p14:nvPr/>
              </p14:nvContentPartPr>
              <p14:xfrm>
                <a:off x="4389761" y="359947"/>
                <a:ext cx="37440" cy="12816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00C83ABA-F26B-404E-B5E4-5ED9CCA59AA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80761" y="351307"/>
                  <a:ext cx="55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6635B521-07FC-4E5A-B5D1-02BF4F8B77ED}"/>
                    </a:ext>
                  </a:extLst>
                </p14:cNvPr>
                <p14:cNvContentPartPr/>
                <p14:nvPr/>
              </p14:nvContentPartPr>
              <p14:xfrm>
                <a:off x="4257641" y="374347"/>
                <a:ext cx="230400" cy="2592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6635B521-07FC-4E5A-B5D1-02BF4F8B77E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249001" y="365347"/>
                  <a:ext cx="2480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A260F90B-597B-4799-90AA-51DCCEE45CC1}"/>
                    </a:ext>
                  </a:extLst>
                </p14:cNvPr>
                <p14:cNvContentPartPr/>
                <p14:nvPr/>
              </p14:nvContentPartPr>
              <p14:xfrm>
                <a:off x="4519361" y="310267"/>
                <a:ext cx="27360" cy="14040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A260F90B-597B-4799-90AA-51DCCEE45CC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510721" y="301627"/>
                  <a:ext cx="45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88B4C5F6-B8B6-4AA6-A9A6-2F4C666A7ACD}"/>
                    </a:ext>
                  </a:extLst>
                </p14:cNvPr>
                <p14:cNvContentPartPr/>
                <p14:nvPr/>
              </p14:nvContentPartPr>
              <p14:xfrm>
                <a:off x="4479041" y="324667"/>
                <a:ext cx="138960" cy="16056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88B4C5F6-B8B6-4AA6-A9A6-2F4C666A7AC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470041" y="315667"/>
                  <a:ext cx="156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FBE7DD39-C247-4847-B935-425017C730B4}"/>
                    </a:ext>
                  </a:extLst>
                </p14:cNvPr>
                <p14:cNvContentPartPr/>
                <p14:nvPr/>
              </p14:nvContentPartPr>
              <p14:xfrm>
                <a:off x="4052801" y="594667"/>
                <a:ext cx="661680" cy="2052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FBE7DD39-C247-4847-B935-425017C730B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044161" y="586027"/>
                  <a:ext cx="6793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15AA27C3-347B-4626-A864-31094A466BA0}"/>
                    </a:ext>
                  </a:extLst>
                </p14:cNvPr>
                <p14:cNvContentPartPr/>
                <p14:nvPr/>
              </p14:nvContentPartPr>
              <p14:xfrm>
                <a:off x="4123001" y="650107"/>
                <a:ext cx="623160" cy="4104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15AA27C3-347B-4626-A864-31094A466BA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114001" y="641467"/>
                  <a:ext cx="640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4F5DBE65-0145-4CF5-9EF8-7151F8BD6CD3}"/>
                    </a:ext>
                  </a:extLst>
                </p14:cNvPr>
                <p14:cNvContentPartPr/>
                <p14:nvPr/>
              </p14:nvContentPartPr>
              <p14:xfrm>
                <a:off x="4898081" y="264907"/>
                <a:ext cx="41040" cy="2124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4F5DBE65-0145-4CF5-9EF8-7151F8BD6CD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889081" y="256267"/>
                  <a:ext cx="586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411FDC62-5B39-46CC-99FD-8A1C0F428387}"/>
                    </a:ext>
                  </a:extLst>
                </p14:cNvPr>
                <p14:cNvContentPartPr/>
                <p14:nvPr/>
              </p14:nvContentPartPr>
              <p14:xfrm>
                <a:off x="4909961" y="386587"/>
                <a:ext cx="48960" cy="9396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411FDC62-5B39-46CC-99FD-8A1C0F42838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00961" y="377587"/>
                  <a:ext cx="66600" cy="11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5" name="Entrada de lápiz 94">
                <a:extLst>
                  <a:ext uri="{FF2B5EF4-FFF2-40B4-BE49-F238E27FC236}">
                    <a16:creationId xmlns:a16="http://schemas.microsoft.com/office/drawing/2014/main" id="{3344D82F-32E1-4DBE-BF42-D567FE3AC0F4}"/>
                  </a:ext>
                </a:extLst>
              </p14:cNvPr>
              <p14:cNvContentPartPr/>
              <p14:nvPr/>
            </p14:nvContentPartPr>
            <p14:xfrm>
              <a:off x="8680601" y="179227"/>
              <a:ext cx="101160" cy="181080"/>
            </p14:xfrm>
          </p:contentPart>
        </mc:Choice>
        <mc:Fallback xmlns="">
          <p:pic>
            <p:nvPicPr>
              <p:cNvPr id="95" name="Entrada de lápiz 94">
                <a:extLst>
                  <a:ext uri="{FF2B5EF4-FFF2-40B4-BE49-F238E27FC236}">
                    <a16:creationId xmlns:a16="http://schemas.microsoft.com/office/drawing/2014/main" id="{3344D82F-32E1-4DBE-BF42-D567FE3AC0F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671601" y="170227"/>
                <a:ext cx="11880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6" name="Entrada de lápiz 95">
                <a:extLst>
                  <a:ext uri="{FF2B5EF4-FFF2-40B4-BE49-F238E27FC236}">
                    <a16:creationId xmlns:a16="http://schemas.microsoft.com/office/drawing/2014/main" id="{764624FD-3957-4084-95C5-1FE394BB1F0D}"/>
                  </a:ext>
                </a:extLst>
              </p14:cNvPr>
              <p14:cNvContentPartPr/>
              <p14:nvPr/>
            </p14:nvContentPartPr>
            <p14:xfrm>
              <a:off x="8506721" y="411427"/>
              <a:ext cx="719280" cy="22320"/>
            </p14:xfrm>
          </p:contentPart>
        </mc:Choice>
        <mc:Fallback xmlns="">
          <p:pic>
            <p:nvPicPr>
              <p:cNvPr id="96" name="Entrada de lápiz 95">
                <a:extLst>
                  <a:ext uri="{FF2B5EF4-FFF2-40B4-BE49-F238E27FC236}">
                    <a16:creationId xmlns:a16="http://schemas.microsoft.com/office/drawing/2014/main" id="{764624FD-3957-4084-95C5-1FE394BB1F0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498081" y="402787"/>
                <a:ext cx="7369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7" name="Entrada de lápiz 96">
                <a:extLst>
                  <a:ext uri="{FF2B5EF4-FFF2-40B4-BE49-F238E27FC236}">
                    <a16:creationId xmlns:a16="http://schemas.microsoft.com/office/drawing/2014/main" id="{54C8B312-BF2B-4ADA-907E-009A3FF40B54}"/>
                  </a:ext>
                </a:extLst>
              </p14:cNvPr>
              <p14:cNvContentPartPr/>
              <p14:nvPr/>
            </p14:nvContentPartPr>
            <p14:xfrm>
              <a:off x="8602121" y="596827"/>
              <a:ext cx="128520" cy="279360"/>
            </p14:xfrm>
          </p:contentPart>
        </mc:Choice>
        <mc:Fallback xmlns="">
          <p:pic>
            <p:nvPicPr>
              <p:cNvPr id="97" name="Entrada de lápiz 96">
                <a:extLst>
                  <a:ext uri="{FF2B5EF4-FFF2-40B4-BE49-F238E27FC236}">
                    <a16:creationId xmlns:a16="http://schemas.microsoft.com/office/drawing/2014/main" id="{54C8B312-BF2B-4ADA-907E-009A3FF40B5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593481" y="588187"/>
                <a:ext cx="14616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2" name="Entrada de lápiz 101">
                <a:extLst>
                  <a:ext uri="{FF2B5EF4-FFF2-40B4-BE49-F238E27FC236}">
                    <a16:creationId xmlns:a16="http://schemas.microsoft.com/office/drawing/2014/main" id="{E8292FB0-0D17-44AD-A73F-3DA5255BB145}"/>
                  </a:ext>
                </a:extLst>
              </p14:cNvPr>
              <p14:cNvContentPartPr/>
              <p14:nvPr/>
            </p14:nvContentPartPr>
            <p14:xfrm>
              <a:off x="9370361" y="313507"/>
              <a:ext cx="99360" cy="14040"/>
            </p14:xfrm>
          </p:contentPart>
        </mc:Choice>
        <mc:Fallback xmlns="">
          <p:pic>
            <p:nvPicPr>
              <p:cNvPr id="102" name="Entrada de lápiz 101">
                <a:extLst>
                  <a:ext uri="{FF2B5EF4-FFF2-40B4-BE49-F238E27FC236}">
                    <a16:creationId xmlns:a16="http://schemas.microsoft.com/office/drawing/2014/main" id="{E8292FB0-0D17-44AD-A73F-3DA5255BB14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361361" y="304867"/>
                <a:ext cx="1170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3" name="Entrada de lápiz 102">
                <a:extLst>
                  <a:ext uri="{FF2B5EF4-FFF2-40B4-BE49-F238E27FC236}">
                    <a16:creationId xmlns:a16="http://schemas.microsoft.com/office/drawing/2014/main" id="{B03929DB-E00F-4C73-A19C-EE8C292979E3}"/>
                  </a:ext>
                </a:extLst>
              </p14:cNvPr>
              <p14:cNvContentPartPr/>
              <p14:nvPr/>
            </p14:nvContentPartPr>
            <p14:xfrm>
              <a:off x="9378641" y="389107"/>
              <a:ext cx="89280" cy="15840"/>
            </p14:xfrm>
          </p:contentPart>
        </mc:Choice>
        <mc:Fallback xmlns="">
          <p:pic>
            <p:nvPicPr>
              <p:cNvPr id="103" name="Entrada de lápiz 102">
                <a:extLst>
                  <a:ext uri="{FF2B5EF4-FFF2-40B4-BE49-F238E27FC236}">
                    <a16:creationId xmlns:a16="http://schemas.microsoft.com/office/drawing/2014/main" id="{B03929DB-E00F-4C73-A19C-EE8C292979E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370001" y="380467"/>
                <a:ext cx="10692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4" name="Entrada de lápiz 103">
                <a:extLst>
                  <a:ext uri="{FF2B5EF4-FFF2-40B4-BE49-F238E27FC236}">
                    <a16:creationId xmlns:a16="http://schemas.microsoft.com/office/drawing/2014/main" id="{B04CB6C5-790F-41A4-850D-C11061AA64BF}"/>
                  </a:ext>
                </a:extLst>
              </p14:cNvPr>
              <p14:cNvContentPartPr/>
              <p14:nvPr/>
            </p14:nvContentPartPr>
            <p14:xfrm>
              <a:off x="9864281" y="16507"/>
              <a:ext cx="97920" cy="242640"/>
            </p14:xfrm>
          </p:contentPart>
        </mc:Choice>
        <mc:Fallback xmlns="">
          <p:pic>
            <p:nvPicPr>
              <p:cNvPr id="104" name="Entrada de lápiz 103">
                <a:extLst>
                  <a:ext uri="{FF2B5EF4-FFF2-40B4-BE49-F238E27FC236}">
                    <a16:creationId xmlns:a16="http://schemas.microsoft.com/office/drawing/2014/main" id="{B04CB6C5-790F-41A4-850D-C11061AA64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855641" y="7867"/>
                <a:ext cx="11556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5" name="Entrada de lápiz 104">
                <a:extLst>
                  <a:ext uri="{FF2B5EF4-FFF2-40B4-BE49-F238E27FC236}">
                    <a16:creationId xmlns:a16="http://schemas.microsoft.com/office/drawing/2014/main" id="{CB9944D6-3022-4938-9CFA-0FA79AAE4BCC}"/>
                  </a:ext>
                </a:extLst>
              </p14:cNvPr>
              <p14:cNvContentPartPr/>
              <p14:nvPr/>
            </p14:nvContentPartPr>
            <p14:xfrm>
              <a:off x="9685721" y="251227"/>
              <a:ext cx="523800" cy="39960"/>
            </p14:xfrm>
          </p:contentPart>
        </mc:Choice>
        <mc:Fallback xmlns="">
          <p:pic>
            <p:nvPicPr>
              <p:cNvPr id="105" name="Entrada de lápiz 104">
                <a:extLst>
                  <a:ext uri="{FF2B5EF4-FFF2-40B4-BE49-F238E27FC236}">
                    <a16:creationId xmlns:a16="http://schemas.microsoft.com/office/drawing/2014/main" id="{CB9944D6-3022-4938-9CFA-0FA79AAE4BC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677081" y="242227"/>
                <a:ext cx="5414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6" name="Entrada de lápiz 105">
                <a:extLst>
                  <a:ext uri="{FF2B5EF4-FFF2-40B4-BE49-F238E27FC236}">
                    <a16:creationId xmlns:a16="http://schemas.microsoft.com/office/drawing/2014/main" id="{E6748D4D-B261-4F9D-B033-BD1624D1D455}"/>
                  </a:ext>
                </a:extLst>
              </p14:cNvPr>
              <p14:cNvContentPartPr/>
              <p14:nvPr/>
            </p14:nvContentPartPr>
            <p14:xfrm>
              <a:off x="9742961" y="424747"/>
              <a:ext cx="147600" cy="218520"/>
            </p14:xfrm>
          </p:contentPart>
        </mc:Choice>
        <mc:Fallback xmlns="">
          <p:pic>
            <p:nvPicPr>
              <p:cNvPr id="106" name="Entrada de lápiz 105">
                <a:extLst>
                  <a:ext uri="{FF2B5EF4-FFF2-40B4-BE49-F238E27FC236}">
                    <a16:creationId xmlns:a16="http://schemas.microsoft.com/office/drawing/2014/main" id="{E6748D4D-B261-4F9D-B033-BD1624D1D45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9734321" y="415747"/>
                <a:ext cx="1652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07" name="Entrada de lápiz 106">
                <a:extLst>
                  <a:ext uri="{FF2B5EF4-FFF2-40B4-BE49-F238E27FC236}">
                    <a16:creationId xmlns:a16="http://schemas.microsoft.com/office/drawing/2014/main" id="{13F76531-81DD-4200-9815-D282022FF840}"/>
                  </a:ext>
                </a:extLst>
              </p14:cNvPr>
              <p14:cNvContentPartPr/>
              <p14:nvPr/>
            </p14:nvContentPartPr>
            <p14:xfrm>
              <a:off x="9897041" y="475147"/>
              <a:ext cx="178920" cy="130320"/>
            </p14:xfrm>
          </p:contentPart>
        </mc:Choice>
        <mc:Fallback xmlns="">
          <p:pic>
            <p:nvPicPr>
              <p:cNvPr id="107" name="Entrada de lápiz 106">
                <a:extLst>
                  <a:ext uri="{FF2B5EF4-FFF2-40B4-BE49-F238E27FC236}">
                    <a16:creationId xmlns:a16="http://schemas.microsoft.com/office/drawing/2014/main" id="{13F76531-81DD-4200-9815-D282022FF84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9888041" y="466147"/>
                <a:ext cx="1965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8" name="Entrada de lápiz 107">
                <a:extLst>
                  <a:ext uri="{FF2B5EF4-FFF2-40B4-BE49-F238E27FC236}">
                    <a16:creationId xmlns:a16="http://schemas.microsoft.com/office/drawing/2014/main" id="{11E38486-3D0E-4149-9B41-0C68D40B78B0}"/>
                  </a:ext>
                </a:extLst>
              </p14:cNvPr>
              <p14:cNvContentPartPr/>
              <p14:nvPr/>
            </p14:nvContentPartPr>
            <p14:xfrm>
              <a:off x="10065161" y="483787"/>
              <a:ext cx="230400" cy="118440"/>
            </p14:xfrm>
          </p:contentPart>
        </mc:Choice>
        <mc:Fallback xmlns="">
          <p:pic>
            <p:nvPicPr>
              <p:cNvPr id="108" name="Entrada de lápiz 107">
                <a:extLst>
                  <a:ext uri="{FF2B5EF4-FFF2-40B4-BE49-F238E27FC236}">
                    <a16:creationId xmlns:a16="http://schemas.microsoft.com/office/drawing/2014/main" id="{11E38486-3D0E-4149-9B41-0C68D40B78B0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0056521" y="475147"/>
                <a:ext cx="2480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9" name="Entrada de lápiz 108">
                <a:extLst>
                  <a:ext uri="{FF2B5EF4-FFF2-40B4-BE49-F238E27FC236}">
                    <a16:creationId xmlns:a16="http://schemas.microsoft.com/office/drawing/2014/main" id="{DB76DB6A-6167-4C4D-9EE3-DC2EB4080721}"/>
                  </a:ext>
                </a:extLst>
              </p14:cNvPr>
              <p14:cNvContentPartPr/>
              <p14:nvPr/>
            </p14:nvContentPartPr>
            <p14:xfrm>
              <a:off x="10394201" y="164827"/>
              <a:ext cx="28800" cy="134640"/>
            </p14:xfrm>
          </p:contentPart>
        </mc:Choice>
        <mc:Fallback xmlns="">
          <p:pic>
            <p:nvPicPr>
              <p:cNvPr id="109" name="Entrada de lápiz 108">
                <a:extLst>
                  <a:ext uri="{FF2B5EF4-FFF2-40B4-BE49-F238E27FC236}">
                    <a16:creationId xmlns:a16="http://schemas.microsoft.com/office/drawing/2014/main" id="{DB76DB6A-6167-4C4D-9EE3-DC2EB408072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385201" y="155827"/>
                <a:ext cx="464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0" name="Entrada de lápiz 109">
                <a:extLst>
                  <a:ext uri="{FF2B5EF4-FFF2-40B4-BE49-F238E27FC236}">
                    <a16:creationId xmlns:a16="http://schemas.microsoft.com/office/drawing/2014/main" id="{5068F1B1-1A39-4F87-BB4E-800CDE390A2E}"/>
                  </a:ext>
                </a:extLst>
              </p14:cNvPr>
              <p14:cNvContentPartPr/>
              <p14:nvPr/>
            </p14:nvContentPartPr>
            <p14:xfrm>
              <a:off x="10352801" y="262747"/>
              <a:ext cx="95760" cy="19800"/>
            </p14:xfrm>
          </p:contentPart>
        </mc:Choice>
        <mc:Fallback xmlns="">
          <p:pic>
            <p:nvPicPr>
              <p:cNvPr id="110" name="Entrada de lápiz 109">
                <a:extLst>
                  <a:ext uri="{FF2B5EF4-FFF2-40B4-BE49-F238E27FC236}">
                    <a16:creationId xmlns:a16="http://schemas.microsoft.com/office/drawing/2014/main" id="{5068F1B1-1A39-4F87-BB4E-800CDE390A2E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343801" y="254107"/>
                <a:ext cx="1134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1" name="Entrada de lápiz 110">
                <a:extLst>
                  <a:ext uri="{FF2B5EF4-FFF2-40B4-BE49-F238E27FC236}">
                    <a16:creationId xmlns:a16="http://schemas.microsoft.com/office/drawing/2014/main" id="{1FCE6BB6-D8E9-475B-ABCB-9FFA817127EF}"/>
                  </a:ext>
                </a:extLst>
              </p14:cNvPr>
              <p14:cNvContentPartPr/>
              <p14:nvPr/>
            </p14:nvContentPartPr>
            <p14:xfrm>
              <a:off x="10807481" y="65467"/>
              <a:ext cx="82440" cy="197280"/>
            </p14:xfrm>
          </p:contentPart>
        </mc:Choice>
        <mc:Fallback xmlns="">
          <p:pic>
            <p:nvPicPr>
              <p:cNvPr id="111" name="Entrada de lápiz 110">
                <a:extLst>
                  <a:ext uri="{FF2B5EF4-FFF2-40B4-BE49-F238E27FC236}">
                    <a16:creationId xmlns:a16="http://schemas.microsoft.com/office/drawing/2014/main" id="{1FCE6BB6-D8E9-475B-ABCB-9FFA817127E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0798841" y="56467"/>
                <a:ext cx="10008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2" name="Entrada de lápiz 111">
                <a:extLst>
                  <a:ext uri="{FF2B5EF4-FFF2-40B4-BE49-F238E27FC236}">
                    <a16:creationId xmlns:a16="http://schemas.microsoft.com/office/drawing/2014/main" id="{274BA406-F562-474E-8472-3C9B462A11CC}"/>
                  </a:ext>
                </a:extLst>
              </p14:cNvPr>
              <p14:cNvContentPartPr/>
              <p14:nvPr/>
            </p14:nvContentPartPr>
            <p14:xfrm>
              <a:off x="10645121" y="276787"/>
              <a:ext cx="475560" cy="18360"/>
            </p14:xfrm>
          </p:contentPart>
        </mc:Choice>
        <mc:Fallback xmlns="">
          <p:pic>
            <p:nvPicPr>
              <p:cNvPr id="112" name="Entrada de lápiz 111">
                <a:extLst>
                  <a:ext uri="{FF2B5EF4-FFF2-40B4-BE49-F238E27FC236}">
                    <a16:creationId xmlns:a16="http://schemas.microsoft.com/office/drawing/2014/main" id="{274BA406-F562-474E-8472-3C9B462A11CC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0636121" y="267787"/>
                <a:ext cx="4932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3" name="Entrada de lápiz 112">
                <a:extLst>
                  <a:ext uri="{FF2B5EF4-FFF2-40B4-BE49-F238E27FC236}">
                    <a16:creationId xmlns:a16="http://schemas.microsoft.com/office/drawing/2014/main" id="{C9C0E369-1224-49CB-8C27-66E000804A39}"/>
                  </a:ext>
                </a:extLst>
              </p14:cNvPr>
              <p14:cNvContentPartPr/>
              <p14:nvPr/>
            </p14:nvContentPartPr>
            <p14:xfrm>
              <a:off x="10682201" y="456787"/>
              <a:ext cx="102960" cy="169200"/>
            </p14:xfrm>
          </p:contentPart>
        </mc:Choice>
        <mc:Fallback xmlns="">
          <p:pic>
            <p:nvPicPr>
              <p:cNvPr id="113" name="Entrada de lápiz 112">
                <a:extLst>
                  <a:ext uri="{FF2B5EF4-FFF2-40B4-BE49-F238E27FC236}">
                    <a16:creationId xmlns:a16="http://schemas.microsoft.com/office/drawing/2014/main" id="{C9C0E369-1224-49CB-8C27-66E000804A39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0673201" y="447787"/>
                <a:ext cx="120600" cy="18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upo 127">
            <a:extLst>
              <a:ext uri="{FF2B5EF4-FFF2-40B4-BE49-F238E27FC236}">
                <a16:creationId xmlns:a16="http://schemas.microsoft.com/office/drawing/2014/main" id="{6143DD6F-3635-4D91-9B46-2C96399DFB01}"/>
              </a:ext>
            </a:extLst>
          </p:cNvPr>
          <p:cNvGrpSpPr/>
          <p:nvPr/>
        </p:nvGrpSpPr>
        <p:grpSpPr>
          <a:xfrm>
            <a:off x="10845281" y="434467"/>
            <a:ext cx="421200" cy="167760"/>
            <a:chOff x="10845281" y="434467"/>
            <a:chExt cx="42120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00B9FD21-A570-47E1-9413-5478AD0B1D74}"/>
                    </a:ext>
                  </a:extLst>
                </p14:cNvPr>
                <p14:cNvContentPartPr/>
                <p14:nvPr/>
              </p14:nvContentPartPr>
              <p14:xfrm>
                <a:off x="10845281" y="434467"/>
                <a:ext cx="172080" cy="14544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00B9FD21-A570-47E1-9413-5478AD0B1D7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836281" y="425827"/>
                  <a:ext cx="189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6771F8FA-E342-401C-BE53-045EB45CD4DF}"/>
                    </a:ext>
                  </a:extLst>
                </p14:cNvPr>
                <p14:cNvContentPartPr/>
                <p14:nvPr/>
              </p14:nvContentPartPr>
              <p14:xfrm>
                <a:off x="11036441" y="439507"/>
                <a:ext cx="230040" cy="16272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6771F8FA-E342-401C-BE53-045EB45CD4D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027801" y="430867"/>
                  <a:ext cx="247680" cy="18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3" name="Entrada de lápiz 122">
                <a:extLst>
                  <a:ext uri="{FF2B5EF4-FFF2-40B4-BE49-F238E27FC236}">
                    <a16:creationId xmlns:a16="http://schemas.microsoft.com/office/drawing/2014/main" id="{5AF0C844-A706-47D5-AE75-E3BFB8DF2133}"/>
                  </a:ext>
                </a:extLst>
              </p14:cNvPr>
              <p14:cNvContentPartPr/>
              <p14:nvPr/>
            </p14:nvContentPartPr>
            <p14:xfrm>
              <a:off x="11413001" y="223867"/>
              <a:ext cx="159120" cy="9720"/>
            </p14:xfrm>
          </p:contentPart>
        </mc:Choice>
        <mc:Fallback xmlns="">
          <p:pic>
            <p:nvPicPr>
              <p:cNvPr id="123" name="Entrada de lápiz 122">
                <a:extLst>
                  <a:ext uri="{FF2B5EF4-FFF2-40B4-BE49-F238E27FC236}">
                    <a16:creationId xmlns:a16="http://schemas.microsoft.com/office/drawing/2014/main" id="{5AF0C844-A706-47D5-AE75-E3BFB8DF213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1404361" y="215227"/>
                <a:ext cx="17676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4" name="Entrada de lápiz 123">
                <a:extLst>
                  <a:ext uri="{FF2B5EF4-FFF2-40B4-BE49-F238E27FC236}">
                    <a16:creationId xmlns:a16="http://schemas.microsoft.com/office/drawing/2014/main" id="{835D1D56-7685-495D-8CA1-51BE2AC3B523}"/>
                  </a:ext>
                </a:extLst>
              </p14:cNvPr>
              <p14:cNvContentPartPr/>
              <p14:nvPr/>
            </p14:nvContentPartPr>
            <p14:xfrm>
              <a:off x="11451881" y="323947"/>
              <a:ext cx="105480" cy="14400"/>
            </p14:xfrm>
          </p:contentPart>
        </mc:Choice>
        <mc:Fallback xmlns="">
          <p:pic>
            <p:nvPicPr>
              <p:cNvPr id="124" name="Entrada de lápiz 123">
                <a:extLst>
                  <a:ext uri="{FF2B5EF4-FFF2-40B4-BE49-F238E27FC236}">
                    <a16:creationId xmlns:a16="http://schemas.microsoft.com/office/drawing/2014/main" id="{835D1D56-7685-495D-8CA1-51BE2AC3B52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1443241" y="315307"/>
                <a:ext cx="123120" cy="3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upo 143">
            <a:extLst>
              <a:ext uri="{FF2B5EF4-FFF2-40B4-BE49-F238E27FC236}">
                <a16:creationId xmlns:a16="http://schemas.microsoft.com/office/drawing/2014/main" id="{0A9BB430-6D6B-4E08-B5EC-DED74E3DAE37}"/>
              </a:ext>
            </a:extLst>
          </p:cNvPr>
          <p:cNvGrpSpPr/>
          <p:nvPr/>
        </p:nvGrpSpPr>
        <p:grpSpPr>
          <a:xfrm>
            <a:off x="9509321" y="936307"/>
            <a:ext cx="2602800" cy="727920"/>
            <a:chOff x="9509321" y="936307"/>
            <a:chExt cx="2602800" cy="72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35C08ECD-E2E4-41AD-9B0F-105D35D19BE9}"/>
                    </a:ext>
                  </a:extLst>
                </p14:cNvPr>
                <p14:cNvContentPartPr/>
                <p14:nvPr/>
              </p14:nvContentPartPr>
              <p14:xfrm>
                <a:off x="9511121" y="1288027"/>
                <a:ext cx="165600" cy="1260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35C08ECD-E2E4-41AD-9B0F-105D35D19BE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502481" y="1279387"/>
                  <a:ext cx="1832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43D506D7-CB50-4E58-83AA-BE9743BFF952}"/>
                    </a:ext>
                  </a:extLst>
                </p14:cNvPr>
                <p14:cNvContentPartPr/>
                <p14:nvPr/>
              </p14:nvContentPartPr>
              <p14:xfrm>
                <a:off x="9509321" y="1380907"/>
                <a:ext cx="140760" cy="756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43D506D7-CB50-4E58-83AA-BE9743BFF95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500681" y="1371907"/>
                  <a:ext cx="158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F44CE12D-EE61-4EF5-AD97-32D15B4B72A0}"/>
                    </a:ext>
                  </a:extLst>
                </p14:cNvPr>
                <p14:cNvContentPartPr/>
                <p14:nvPr/>
              </p14:nvContentPartPr>
              <p14:xfrm>
                <a:off x="9932681" y="1102987"/>
                <a:ext cx="159480" cy="16596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F44CE12D-EE61-4EF5-AD97-32D15B4B72A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923681" y="1094347"/>
                  <a:ext cx="177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79689CCA-0065-48AA-81A8-AE488F6212E7}"/>
                    </a:ext>
                  </a:extLst>
                </p14:cNvPr>
                <p14:cNvContentPartPr/>
                <p14:nvPr/>
              </p14:nvContentPartPr>
              <p14:xfrm>
                <a:off x="10257761" y="1074187"/>
                <a:ext cx="35640" cy="12384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79689CCA-0065-48AA-81A8-AE488F6212E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249121" y="1065187"/>
                  <a:ext cx="53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A6FD6609-441F-4EF4-A32A-E782D4F413EE}"/>
                    </a:ext>
                  </a:extLst>
                </p14:cNvPr>
                <p14:cNvContentPartPr/>
                <p14:nvPr/>
              </p14:nvContentPartPr>
              <p14:xfrm>
                <a:off x="10209881" y="1149427"/>
                <a:ext cx="140760" cy="3348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A6FD6609-441F-4EF4-A32A-E782D4F413E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200881" y="1140427"/>
                  <a:ext cx="158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9C291C88-7F74-4319-ACA1-60B76B3F611D}"/>
                    </a:ext>
                  </a:extLst>
                </p14:cNvPr>
                <p14:cNvContentPartPr/>
                <p14:nvPr/>
              </p14:nvContentPartPr>
              <p14:xfrm>
                <a:off x="10432361" y="993547"/>
                <a:ext cx="216000" cy="22536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9C291C88-7F74-4319-ACA1-60B76B3F611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423721" y="984547"/>
                  <a:ext cx="2336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5540AC1B-0DAE-45EB-9C8A-D76C442666D4}"/>
                    </a:ext>
                  </a:extLst>
                </p14:cNvPr>
                <p14:cNvContentPartPr/>
                <p14:nvPr/>
              </p14:nvContentPartPr>
              <p14:xfrm>
                <a:off x="9767081" y="1288747"/>
                <a:ext cx="1056600" cy="6300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5540AC1B-0DAE-45EB-9C8A-D76C442666D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758081" y="1279747"/>
                  <a:ext cx="10742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C9F237D5-F51B-422D-80E4-AC78CB19DE06}"/>
                    </a:ext>
                  </a:extLst>
                </p14:cNvPr>
                <p14:cNvContentPartPr/>
                <p14:nvPr/>
              </p14:nvContentPartPr>
              <p14:xfrm>
                <a:off x="10140761" y="1450027"/>
                <a:ext cx="172800" cy="21420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C9F237D5-F51B-422D-80E4-AC78CB19DE0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131761" y="1441387"/>
                  <a:ext cx="1904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75C2519B-6C91-400B-8680-915F3BF9AA4E}"/>
                    </a:ext>
                  </a:extLst>
                </p14:cNvPr>
                <p14:cNvContentPartPr/>
                <p14:nvPr/>
              </p14:nvContentPartPr>
              <p14:xfrm>
                <a:off x="10347041" y="1501507"/>
                <a:ext cx="115200" cy="11304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75C2519B-6C91-400B-8680-915F3BF9AA4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338041" y="1492867"/>
                  <a:ext cx="1328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2F683A41-DCD4-4CDD-8B35-94016D0B2789}"/>
                    </a:ext>
                  </a:extLst>
                </p14:cNvPr>
                <p14:cNvContentPartPr/>
                <p14:nvPr/>
              </p14:nvContentPartPr>
              <p14:xfrm>
                <a:off x="10515161" y="1482787"/>
                <a:ext cx="185040" cy="13320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2F683A41-DCD4-4CDD-8B35-94016D0B278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506521" y="1473787"/>
                  <a:ext cx="202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DDB72A8C-3604-4C77-A401-EF4F32336CBF}"/>
                    </a:ext>
                  </a:extLst>
                </p14:cNvPr>
                <p14:cNvContentPartPr/>
                <p14:nvPr/>
              </p14:nvContentPartPr>
              <p14:xfrm>
                <a:off x="10961921" y="1239787"/>
                <a:ext cx="140760" cy="1584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DDB72A8C-3604-4C77-A401-EF4F32336CB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953281" y="1230787"/>
                  <a:ext cx="1584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6FF04BA1-EC6E-4290-8847-906E5F65C938}"/>
                    </a:ext>
                  </a:extLst>
                </p14:cNvPr>
                <p14:cNvContentPartPr/>
                <p14:nvPr/>
              </p14:nvContentPartPr>
              <p14:xfrm>
                <a:off x="11014841" y="1296307"/>
                <a:ext cx="87840" cy="1872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6FF04BA1-EC6E-4290-8847-906E5F65C93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006201" y="1287667"/>
                  <a:ext cx="1054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8C87986E-8749-40C7-AFF2-3770BB1BEC98}"/>
                    </a:ext>
                  </a:extLst>
                </p14:cNvPr>
                <p14:cNvContentPartPr/>
                <p14:nvPr/>
              </p14:nvContentPartPr>
              <p14:xfrm>
                <a:off x="11316881" y="936307"/>
                <a:ext cx="187920" cy="22140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8C87986E-8749-40C7-AFF2-3770BB1BEC9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308241" y="927667"/>
                  <a:ext cx="2055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09E1A404-3426-4301-A8E1-5E3419219BBF}"/>
                    </a:ext>
                  </a:extLst>
                </p14:cNvPr>
                <p14:cNvContentPartPr/>
                <p14:nvPr/>
              </p14:nvContentPartPr>
              <p14:xfrm>
                <a:off x="11272961" y="1228987"/>
                <a:ext cx="473040" cy="1440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09E1A404-3426-4301-A8E1-5E3419219BB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263961" y="1220347"/>
                  <a:ext cx="4906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5B612AF8-AF76-4C20-8083-B1B8DED4AA29}"/>
                    </a:ext>
                  </a:extLst>
                </p14:cNvPr>
                <p14:cNvContentPartPr/>
                <p14:nvPr/>
              </p14:nvContentPartPr>
              <p14:xfrm>
                <a:off x="11408681" y="1361827"/>
                <a:ext cx="126360" cy="19152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5B612AF8-AF76-4C20-8083-B1B8DED4AA2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400041" y="1352827"/>
                  <a:ext cx="1440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6413A776-D904-4029-8DD6-00EB05185B0F}"/>
                    </a:ext>
                  </a:extLst>
                </p14:cNvPr>
                <p14:cNvContentPartPr/>
                <p14:nvPr/>
              </p14:nvContentPartPr>
              <p14:xfrm>
                <a:off x="11767601" y="1019107"/>
                <a:ext cx="107640" cy="24372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6413A776-D904-4029-8DD6-00EB05185B0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758961" y="1010467"/>
                  <a:ext cx="1252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F456A5E3-790D-4A29-968E-78BC834902D7}"/>
                    </a:ext>
                  </a:extLst>
                </p14:cNvPr>
                <p14:cNvContentPartPr/>
                <p14:nvPr/>
              </p14:nvContentPartPr>
              <p14:xfrm>
                <a:off x="11893241" y="1065907"/>
                <a:ext cx="218880" cy="20016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F456A5E3-790D-4A29-968E-78BC834902D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884601" y="1057267"/>
                  <a:ext cx="23652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upo 156">
            <a:extLst>
              <a:ext uri="{FF2B5EF4-FFF2-40B4-BE49-F238E27FC236}">
                <a16:creationId xmlns:a16="http://schemas.microsoft.com/office/drawing/2014/main" id="{63C78ADC-3746-4A57-8157-A71129EBED84}"/>
              </a:ext>
            </a:extLst>
          </p:cNvPr>
          <p:cNvGrpSpPr/>
          <p:nvPr/>
        </p:nvGrpSpPr>
        <p:grpSpPr>
          <a:xfrm>
            <a:off x="8801921" y="2047267"/>
            <a:ext cx="896400" cy="308880"/>
            <a:chOff x="8801921" y="2047267"/>
            <a:chExt cx="89640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EE6BADEE-ED54-4AC5-827B-C0822AA31F4A}"/>
                    </a:ext>
                  </a:extLst>
                </p14:cNvPr>
                <p14:cNvContentPartPr/>
                <p14:nvPr/>
              </p14:nvContentPartPr>
              <p14:xfrm>
                <a:off x="8801921" y="2047267"/>
                <a:ext cx="211680" cy="30888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EE6BADEE-ED54-4AC5-827B-C0822AA31F4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792921" y="2038627"/>
                  <a:ext cx="2293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F3D98DBF-3A25-432F-A812-F752894511E7}"/>
                    </a:ext>
                  </a:extLst>
                </p14:cNvPr>
                <p14:cNvContentPartPr/>
                <p14:nvPr/>
              </p14:nvContentPartPr>
              <p14:xfrm>
                <a:off x="9555041" y="2195227"/>
                <a:ext cx="139320" cy="1008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F3D98DBF-3A25-432F-A812-F752894511E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546041" y="2186227"/>
                  <a:ext cx="1569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571360E1-2B5E-46D6-9A4E-0CE3D351DB5A}"/>
                    </a:ext>
                  </a:extLst>
                </p14:cNvPr>
                <p14:cNvContentPartPr/>
                <p14:nvPr/>
              </p14:nvContentPartPr>
              <p14:xfrm>
                <a:off x="9556841" y="2281267"/>
                <a:ext cx="141480" cy="2340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571360E1-2B5E-46D6-9A4E-0CE3D351DB5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548201" y="2272267"/>
                  <a:ext cx="15912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upo 155">
            <a:extLst>
              <a:ext uri="{FF2B5EF4-FFF2-40B4-BE49-F238E27FC236}">
                <a16:creationId xmlns:a16="http://schemas.microsoft.com/office/drawing/2014/main" id="{B297EE73-ADC8-4995-A72D-E952E1910C50}"/>
              </a:ext>
            </a:extLst>
          </p:cNvPr>
          <p:cNvGrpSpPr/>
          <p:nvPr/>
        </p:nvGrpSpPr>
        <p:grpSpPr>
          <a:xfrm>
            <a:off x="9967961" y="1960507"/>
            <a:ext cx="1035720" cy="545400"/>
            <a:chOff x="9967961" y="1960507"/>
            <a:chExt cx="1035720" cy="54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4D1F2E1C-AD78-4BB7-B088-68FFF06F72BB}"/>
                    </a:ext>
                  </a:extLst>
                </p14:cNvPr>
                <p14:cNvContentPartPr/>
                <p14:nvPr/>
              </p14:nvContentPartPr>
              <p14:xfrm>
                <a:off x="10026641" y="1960507"/>
                <a:ext cx="257760" cy="21888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4D1F2E1C-AD78-4BB7-B088-68FFF06F72B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018001" y="1951507"/>
                  <a:ext cx="275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D3C878D7-4B0A-41FB-8E3D-4797169E95A3}"/>
                    </a:ext>
                  </a:extLst>
                </p14:cNvPr>
                <p14:cNvContentPartPr/>
                <p14:nvPr/>
              </p14:nvContentPartPr>
              <p14:xfrm>
                <a:off x="9967961" y="2229787"/>
                <a:ext cx="415800" cy="3132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D3C878D7-4B0A-41FB-8E3D-4797169E95A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959321" y="2221147"/>
                  <a:ext cx="4334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B2D6C694-A57C-42BD-920F-CA47B19DAF42}"/>
                    </a:ext>
                  </a:extLst>
                </p14:cNvPr>
                <p14:cNvContentPartPr/>
                <p14:nvPr/>
              </p14:nvContentPartPr>
              <p14:xfrm>
                <a:off x="10071281" y="2325907"/>
                <a:ext cx="255600" cy="18000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B2D6C694-A57C-42BD-920F-CA47B19DAF4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062281" y="2316907"/>
                  <a:ext cx="2732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39D6F2CF-037D-4A97-A61E-2D045577E0F8}"/>
                    </a:ext>
                  </a:extLst>
                </p14:cNvPr>
                <p14:cNvContentPartPr/>
                <p14:nvPr/>
              </p14:nvContentPartPr>
              <p14:xfrm>
                <a:off x="10456841" y="1992187"/>
                <a:ext cx="258120" cy="19728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39D6F2CF-037D-4A97-A61E-2D045577E0F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448201" y="1983187"/>
                  <a:ext cx="2757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919B3ECC-48AB-4CA2-83B3-C259442079E2}"/>
                    </a:ext>
                  </a:extLst>
                </p14:cNvPr>
                <p14:cNvContentPartPr/>
                <p14:nvPr/>
              </p14:nvContentPartPr>
              <p14:xfrm>
                <a:off x="10728641" y="2000107"/>
                <a:ext cx="275040" cy="19728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919B3ECC-48AB-4CA2-83B3-C259442079E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719641" y="1991467"/>
                  <a:ext cx="292680" cy="21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upo 191">
            <a:extLst>
              <a:ext uri="{FF2B5EF4-FFF2-40B4-BE49-F238E27FC236}">
                <a16:creationId xmlns:a16="http://schemas.microsoft.com/office/drawing/2014/main" id="{A2FD3A2A-0CE9-43AE-8AFE-4B05D1665112}"/>
              </a:ext>
            </a:extLst>
          </p:cNvPr>
          <p:cNvGrpSpPr/>
          <p:nvPr/>
        </p:nvGrpSpPr>
        <p:grpSpPr>
          <a:xfrm>
            <a:off x="11075321" y="1874107"/>
            <a:ext cx="984960" cy="307080"/>
            <a:chOff x="11075321" y="1874107"/>
            <a:chExt cx="9849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1071CA9D-7F72-415B-B1F7-16B02DD55360}"/>
                    </a:ext>
                  </a:extLst>
                </p14:cNvPr>
                <p14:cNvContentPartPr/>
                <p14:nvPr/>
              </p14:nvContentPartPr>
              <p14:xfrm>
                <a:off x="11095481" y="2069587"/>
                <a:ext cx="79560" cy="1080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1071CA9D-7F72-415B-B1F7-16B02DD5536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086841" y="2060587"/>
                  <a:ext cx="972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C437349B-0074-46CF-9BF2-86E9CE10F62C}"/>
                    </a:ext>
                  </a:extLst>
                </p14:cNvPr>
                <p14:cNvContentPartPr/>
                <p14:nvPr/>
              </p14:nvContentPartPr>
              <p14:xfrm>
                <a:off x="11075321" y="2155267"/>
                <a:ext cx="74160" cy="828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C437349B-0074-46CF-9BF2-86E9CE10F62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066681" y="2146267"/>
                  <a:ext cx="918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34404184-02C5-44E4-AD58-9DADE85A0BF8}"/>
                    </a:ext>
                  </a:extLst>
                </p14:cNvPr>
                <p14:cNvContentPartPr/>
                <p14:nvPr/>
              </p14:nvContentPartPr>
              <p14:xfrm>
                <a:off x="11227601" y="1970227"/>
                <a:ext cx="128880" cy="21096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34404184-02C5-44E4-AD58-9DADE85A0BF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218961" y="1961227"/>
                  <a:ext cx="1465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8A924AB7-8929-4E4F-97D0-835A9CC25F4A}"/>
                    </a:ext>
                  </a:extLst>
                </p14:cNvPr>
                <p14:cNvContentPartPr/>
                <p14:nvPr/>
              </p14:nvContentPartPr>
              <p14:xfrm>
                <a:off x="11447921" y="1874107"/>
                <a:ext cx="9720" cy="8280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8A924AB7-8929-4E4F-97D0-835A9CC25F4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438921" y="1865107"/>
                  <a:ext cx="273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766829C4-8F6B-4875-920D-316375C8EFBC}"/>
                    </a:ext>
                  </a:extLst>
                </p14:cNvPr>
                <p14:cNvContentPartPr/>
                <p14:nvPr/>
              </p14:nvContentPartPr>
              <p14:xfrm>
                <a:off x="11483921" y="1947547"/>
                <a:ext cx="144360" cy="21132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766829C4-8F6B-4875-920D-316375C8EFB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474921" y="1938907"/>
                  <a:ext cx="1620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5A8B9946-1016-4D3E-9F88-EF6EAB7FCA1B}"/>
                    </a:ext>
                  </a:extLst>
                </p14:cNvPr>
                <p14:cNvContentPartPr/>
                <p14:nvPr/>
              </p14:nvContentPartPr>
              <p14:xfrm>
                <a:off x="11628281" y="1957627"/>
                <a:ext cx="136080" cy="18900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5A8B9946-1016-4D3E-9F88-EF6EAB7FCA1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619281" y="1948987"/>
                  <a:ext cx="1537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11650EBA-B2D9-4D74-BE2F-143B5C34FDC6}"/>
                    </a:ext>
                  </a:extLst>
                </p14:cNvPr>
                <p14:cNvContentPartPr/>
                <p14:nvPr/>
              </p14:nvContentPartPr>
              <p14:xfrm>
                <a:off x="11808281" y="1991107"/>
                <a:ext cx="252000" cy="17352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11650EBA-B2D9-4D74-BE2F-143B5C34FDC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799641" y="1982467"/>
                  <a:ext cx="26964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upo 239">
            <a:extLst>
              <a:ext uri="{FF2B5EF4-FFF2-40B4-BE49-F238E27FC236}">
                <a16:creationId xmlns:a16="http://schemas.microsoft.com/office/drawing/2014/main" id="{FBF5BAD2-EC16-4A70-969A-098A1FE471B2}"/>
              </a:ext>
            </a:extLst>
          </p:cNvPr>
          <p:cNvGrpSpPr/>
          <p:nvPr/>
        </p:nvGrpSpPr>
        <p:grpSpPr>
          <a:xfrm>
            <a:off x="483041" y="2350747"/>
            <a:ext cx="4398840" cy="2317320"/>
            <a:chOff x="483041" y="2350747"/>
            <a:chExt cx="4398840" cy="231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39ACEC6B-B106-44F8-92AB-D270C8BAA988}"/>
                    </a:ext>
                  </a:extLst>
                </p14:cNvPr>
                <p14:cNvContentPartPr/>
                <p14:nvPr/>
              </p14:nvContentPartPr>
              <p14:xfrm>
                <a:off x="931961" y="3557467"/>
                <a:ext cx="199440" cy="1080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39ACEC6B-B106-44F8-92AB-D270C8BAA98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23321" y="3548827"/>
                  <a:ext cx="2170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A1EFE492-9AC1-40EB-B8D3-DCBB6CB8C65D}"/>
                    </a:ext>
                  </a:extLst>
                </p14:cNvPr>
                <p14:cNvContentPartPr/>
                <p14:nvPr/>
              </p14:nvContentPartPr>
              <p14:xfrm>
                <a:off x="1040321" y="3575827"/>
                <a:ext cx="17640" cy="19656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A1EFE492-9AC1-40EB-B8D3-DCBB6CB8C65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31681" y="3566827"/>
                  <a:ext cx="352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4312C5B9-49A3-49BF-9156-06FE60BD6C24}"/>
                    </a:ext>
                  </a:extLst>
                </p14:cNvPr>
                <p14:cNvContentPartPr/>
                <p14:nvPr/>
              </p14:nvContentPartPr>
              <p14:xfrm>
                <a:off x="483041" y="2350747"/>
                <a:ext cx="243000" cy="32292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4312C5B9-49A3-49BF-9156-06FE60BD6C2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74401" y="2342107"/>
                  <a:ext cx="2606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15918C08-910B-45F5-BB27-C30E72323566}"/>
                    </a:ext>
                  </a:extLst>
                </p14:cNvPr>
                <p14:cNvContentPartPr/>
                <p14:nvPr/>
              </p14:nvContentPartPr>
              <p14:xfrm>
                <a:off x="885521" y="2553427"/>
                <a:ext cx="17280" cy="15948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15918C08-910B-45F5-BB27-C30E7232356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76521" y="2544427"/>
                  <a:ext cx="34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A50F2284-D2A8-4447-92FA-4B5CBE786FE7}"/>
                    </a:ext>
                  </a:extLst>
                </p14:cNvPr>
                <p14:cNvContentPartPr/>
                <p14:nvPr/>
              </p14:nvContentPartPr>
              <p14:xfrm>
                <a:off x="791201" y="2565307"/>
                <a:ext cx="186120" cy="5040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A50F2284-D2A8-4447-92FA-4B5CBE786FE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82561" y="2556667"/>
                  <a:ext cx="203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003DEFB8-ACB4-4B46-90CD-54FCFEDAAAE1}"/>
                    </a:ext>
                  </a:extLst>
                </p14:cNvPr>
                <p14:cNvContentPartPr/>
                <p14:nvPr/>
              </p14:nvContentPartPr>
              <p14:xfrm>
                <a:off x="1014401" y="2505907"/>
                <a:ext cx="38880" cy="17676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003DEFB8-ACB4-4B46-90CD-54FCFEDAAAE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05401" y="2496907"/>
                  <a:ext cx="56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EBA3522F-C3C7-404C-92D2-F27956E977E1}"/>
                    </a:ext>
                  </a:extLst>
                </p14:cNvPr>
                <p14:cNvContentPartPr/>
                <p14:nvPr/>
              </p14:nvContentPartPr>
              <p14:xfrm>
                <a:off x="1007201" y="2504827"/>
                <a:ext cx="168840" cy="20844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EBA3522F-C3C7-404C-92D2-F27956E977E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98201" y="2495827"/>
                  <a:ext cx="1864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C59FD946-3639-45C6-A871-0465A325068F}"/>
                    </a:ext>
                  </a:extLst>
                </p14:cNvPr>
                <p14:cNvContentPartPr/>
                <p14:nvPr/>
              </p14:nvContentPartPr>
              <p14:xfrm>
                <a:off x="497801" y="2785987"/>
                <a:ext cx="747720" cy="8028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C59FD946-3639-45C6-A871-0465A325068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89161" y="2777347"/>
                  <a:ext cx="7653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6A8FB30F-1B6A-4F5A-91E2-B547EC7102FD}"/>
                    </a:ext>
                  </a:extLst>
                </p14:cNvPr>
                <p14:cNvContentPartPr/>
                <p14:nvPr/>
              </p14:nvContentPartPr>
              <p14:xfrm>
                <a:off x="533441" y="2897947"/>
                <a:ext cx="615600" cy="4428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6A8FB30F-1B6A-4F5A-91E2-B547EC7102F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24441" y="2889307"/>
                  <a:ext cx="6332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805A0D9C-77D5-42ED-914D-33A154F5703C}"/>
                    </a:ext>
                  </a:extLst>
                </p14:cNvPr>
                <p14:cNvContentPartPr/>
                <p14:nvPr/>
              </p14:nvContentPartPr>
              <p14:xfrm>
                <a:off x="1369001" y="2447227"/>
                <a:ext cx="46800" cy="2880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805A0D9C-77D5-42ED-914D-33A154F5703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360361" y="2438587"/>
                  <a:ext cx="64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9719F82F-8D8F-45AC-8A1C-B777031C4419}"/>
                    </a:ext>
                  </a:extLst>
                </p14:cNvPr>
                <p14:cNvContentPartPr/>
                <p14:nvPr/>
              </p14:nvContentPartPr>
              <p14:xfrm>
                <a:off x="1406801" y="2588707"/>
                <a:ext cx="56160" cy="7020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9719F82F-8D8F-45AC-8A1C-B777031C441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397801" y="2580067"/>
                  <a:ext cx="73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25BC7597-E27A-41C5-9C59-3E1013B9BA43}"/>
                    </a:ext>
                  </a:extLst>
                </p14:cNvPr>
                <p14:cNvContentPartPr/>
                <p14:nvPr/>
              </p14:nvContentPartPr>
              <p14:xfrm>
                <a:off x="992441" y="3068587"/>
                <a:ext cx="11880" cy="30024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25BC7597-E27A-41C5-9C59-3E1013B9BA4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83801" y="3059947"/>
                  <a:ext cx="295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9D5BA685-DE49-458E-99DD-AAF20418DD30}"/>
                    </a:ext>
                  </a:extLst>
                </p14:cNvPr>
                <p14:cNvContentPartPr/>
                <p14:nvPr/>
              </p14:nvContentPartPr>
              <p14:xfrm>
                <a:off x="584201" y="3326707"/>
                <a:ext cx="948960" cy="8676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9D5BA685-DE49-458E-99DD-AAF20418DD3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75561" y="3318067"/>
                  <a:ext cx="9666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BCB01D63-B401-4007-9DAD-62873BF68EF3}"/>
                    </a:ext>
                  </a:extLst>
                </p14:cNvPr>
                <p14:cNvContentPartPr/>
                <p14:nvPr/>
              </p14:nvContentPartPr>
              <p14:xfrm>
                <a:off x="1057601" y="3035467"/>
                <a:ext cx="1224000" cy="4248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BCB01D63-B401-4007-9DAD-62873BF68EF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48961" y="3026467"/>
                  <a:ext cx="12416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442C9D22-DF8B-4EAD-A4E7-C0EA0071559E}"/>
                    </a:ext>
                  </a:extLst>
                </p14:cNvPr>
                <p14:cNvContentPartPr/>
                <p14:nvPr/>
              </p14:nvContentPartPr>
              <p14:xfrm>
                <a:off x="2265761" y="2957347"/>
                <a:ext cx="8280" cy="16596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442C9D22-DF8B-4EAD-A4E7-C0EA0071559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257121" y="2948707"/>
                  <a:ext cx="25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5CC62033-8FBE-4764-AA16-AECB139D60D2}"/>
                    </a:ext>
                  </a:extLst>
                </p14:cNvPr>
                <p14:cNvContentPartPr/>
                <p14:nvPr/>
              </p14:nvContentPartPr>
              <p14:xfrm>
                <a:off x="2282681" y="2979307"/>
                <a:ext cx="549360" cy="30096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5CC62033-8FBE-4764-AA16-AECB139D60D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274041" y="2970667"/>
                  <a:ext cx="5670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53416B54-0B75-4CA4-A176-B571929092A0}"/>
                    </a:ext>
                  </a:extLst>
                </p14:cNvPr>
                <p14:cNvContentPartPr/>
                <p14:nvPr/>
              </p14:nvContentPartPr>
              <p14:xfrm>
                <a:off x="2861201" y="3071467"/>
                <a:ext cx="1217880" cy="5364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53416B54-0B75-4CA4-A176-B571929092A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852561" y="3062827"/>
                  <a:ext cx="12355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40B51832-7E8C-4CC2-A914-FA4C6E07FCB9}"/>
                    </a:ext>
                  </a:extLst>
                </p14:cNvPr>
                <p14:cNvContentPartPr/>
                <p14:nvPr/>
              </p14:nvContentPartPr>
              <p14:xfrm>
                <a:off x="4074761" y="3066067"/>
                <a:ext cx="112680" cy="10728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40B51832-7E8C-4CC2-A914-FA4C6E07FCB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065761" y="3057427"/>
                  <a:ext cx="1303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2D2A83C0-EBA5-4C97-9AC1-A0FF2FF69AB3}"/>
                    </a:ext>
                  </a:extLst>
                </p14:cNvPr>
                <p14:cNvContentPartPr/>
                <p14:nvPr/>
              </p14:nvContentPartPr>
              <p14:xfrm>
                <a:off x="3118961" y="3112507"/>
                <a:ext cx="325080" cy="37980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2D2A83C0-EBA5-4C97-9AC1-A0FF2FF69AB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109961" y="3103507"/>
                  <a:ext cx="3427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B6D15BBF-D9BA-4B84-BF6B-F3E75DC271EF}"/>
                    </a:ext>
                  </a:extLst>
                </p14:cNvPr>
                <p14:cNvContentPartPr/>
                <p14:nvPr/>
              </p14:nvContentPartPr>
              <p14:xfrm>
                <a:off x="3115721" y="3469987"/>
                <a:ext cx="63720" cy="32436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B6D15BBF-D9BA-4B84-BF6B-F3E75DC271E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107081" y="3460987"/>
                  <a:ext cx="813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1C7383C7-908A-4A26-8FD3-ED40615F294D}"/>
                    </a:ext>
                  </a:extLst>
                </p14:cNvPr>
                <p14:cNvContentPartPr/>
                <p14:nvPr/>
              </p14:nvContentPartPr>
              <p14:xfrm>
                <a:off x="3113201" y="3493747"/>
                <a:ext cx="281880" cy="37548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1C7383C7-908A-4A26-8FD3-ED40615F294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104561" y="3484747"/>
                  <a:ext cx="2995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E98A462D-A363-4DD8-BD3C-70924C58DF50}"/>
                    </a:ext>
                  </a:extLst>
                </p14:cNvPr>
                <p14:cNvContentPartPr/>
                <p14:nvPr/>
              </p14:nvContentPartPr>
              <p14:xfrm>
                <a:off x="3233801" y="3806947"/>
                <a:ext cx="27360" cy="57240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E98A462D-A363-4DD8-BD3C-70924C58DF5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225161" y="3797947"/>
                  <a:ext cx="4500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AAC8DAB4-C390-4F2C-9D2B-3686239B5D82}"/>
                    </a:ext>
                  </a:extLst>
                </p14:cNvPr>
                <p14:cNvContentPartPr/>
                <p14:nvPr/>
              </p14:nvContentPartPr>
              <p14:xfrm>
                <a:off x="3228041" y="4376467"/>
                <a:ext cx="281160" cy="5292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AAC8DAB4-C390-4F2C-9D2B-3686239B5D8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219041" y="4367827"/>
                  <a:ext cx="2988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6D7BD651-110F-47BB-91F4-BD2B56C2C140}"/>
                    </a:ext>
                  </a:extLst>
                </p14:cNvPr>
                <p14:cNvContentPartPr/>
                <p14:nvPr/>
              </p14:nvContentPartPr>
              <p14:xfrm>
                <a:off x="3522521" y="4327147"/>
                <a:ext cx="70560" cy="23868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6D7BD651-110F-47BB-91F4-BD2B56C2C14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513521" y="4318147"/>
                  <a:ext cx="882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89730760-13AF-4441-86E2-A0CEA24A61AB}"/>
                    </a:ext>
                  </a:extLst>
                </p14:cNvPr>
                <p14:cNvContentPartPr/>
                <p14:nvPr/>
              </p14:nvContentPartPr>
              <p14:xfrm>
                <a:off x="3486881" y="4319227"/>
                <a:ext cx="563040" cy="34884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89730760-13AF-4441-86E2-A0CEA24A61A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478241" y="4310227"/>
                  <a:ext cx="5806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545223D8-85DD-4448-9B73-1FC9103DCF3D}"/>
                    </a:ext>
                  </a:extLst>
                </p14:cNvPr>
                <p14:cNvContentPartPr/>
                <p14:nvPr/>
              </p14:nvContentPartPr>
              <p14:xfrm>
                <a:off x="3976841" y="4487707"/>
                <a:ext cx="374760" cy="1044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545223D8-85DD-4448-9B73-1FC9103DCF3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968201" y="4478707"/>
                  <a:ext cx="3924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347EF43A-3378-412F-A6B9-07B8F5F9BEA9}"/>
                    </a:ext>
                  </a:extLst>
                </p14:cNvPr>
                <p14:cNvContentPartPr/>
                <p14:nvPr/>
              </p14:nvContentPartPr>
              <p14:xfrm>
                <a:off x="4335761" y="4319947"/>
                <a:ext cx="133920" cy="17316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347EF43A-3378-412F-A6B9-07B8F5F9BEA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327121" y="4310947"/>
                  <a:ext cx="151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2DC980B8-7CE7-4DDD-AEBE-D8482154044F}"/>
                    </a:ext>
                  </a:extLst>
                </p14:cNvPr>
                <p14:cNvContentPartPr/>
                <p14:nvPr/>
              </p14:nvContentPartPr>
              <p14:xfrm>
                <a:off x="4480481" y="2903347"/>
                <a:ext cx="204480" cy="18756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2DC980B8-7CE7-4DDD-AEBE-D8482154044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471841" y="2894707"/>
                  <a:ext cx="2221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01420943-ADED-40D0-B017-A0A52B9D8F43}"/>
                    </a:ext>
                  </a:extLst>
                </p14:cNvPr>
                <p14:cNvContentPartPr/>
                <p14:nvPr/>
              </p14:nvContentPartPr>
              <p14:xfrm>
                <a:off x="4607561" y="4149667"/>
                <a:ext cx="274320" cy="24408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01420943-ADED-40D0-B017-A0A52B9D8F4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598561" y="4141027"/>
                  <a:ext cx="2919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DFB68B48-C768-4676-BCCF-7464A02332ED}"/>
                    </a:ext>
                  </a:extLst>
                </p14:cNvPr>
                <p14:cNvContentPartPr/>
                <p14:nvPr/>
              </p14:nvContentPartPr>
              <p14:xfrm>
                <a:off x="997481" y="3774187"/>
                <a:ext cx="2221200" cy="63108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DFB68B48-C768-4676-BCCF-7464A02332E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88841" y="3765187"/>
                  <a:ext cx="2238840" cy="64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upo 254">
            <a:extLst>
              <a:ext uri="{FF2B5EF4-FFF2-40B4-BE49-F238E27FC236}">
                <a16:creationId xmlns:a16="http://schemas.microsoft.com/office/drawing/2014/main" id="{3780F900-1E92-4948-8A54-39E51B489C2D}"/>
              </a:ext>
            </a:extLst>
          </p:cNvPr>
          <p:cNvGrpSpPr/>
          <p:nvPr/>
        </p:nvGrpSpPr>
        <p:grpSpPr>
          <a:xfrm>
            <a:off x="3982961" y="3286747"/>
            <a:ext cx="1927440" cy="668520"/>
            <a:chOff x="3982961" y="3286747"/>
            <a:chExt cx="1927440" cy="66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3DB96480-BA97-4B80-8464-1B0656A1B591}"/>
                    </a:ext>
                  </a:extLst>
                </p14:cNvPr>
                <p14:cNvContentPartPr/>
                <p14:nvPr/>
              </p14:nvContentPartPr>
              <p14:xfrm>
                <a:off x="4114001" y="3378547"/>
                <a:ext cx="163440" cy="44928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3DB96480-BA97-4B80-8464-1B0656A1B59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105361" y="3369907"/>
                  <a:ext cx="18108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E917E427-1E61-43A5-9C8C-C2DBA36AE0DE}"/>
                    </a:ext>
                  </a:extLst>
                </p14:cNvPr>
                <p14:cNvContentPartPr/>
                <p14:nvPr/>
              </p14:nvContentPartPr>
              <p14:xfrm>
                <a:off x="4065761" y="3794707"/>
                <a:ext cx="54360" cy="12780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E917E427-1E61-43A5-9C8C-C2DBA36AE0D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057121" y="3786067"/>
                  <a:ext cx="72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9554E716-A5A6-41E5-8D2F-73628A7E5E6D}"/>
                    </a:ext>
                  </a:extLst>
                </p14:cNvPr>
                <p14:cNvContentPartPr/>
                <p14:nvPr/>
              </p14:nvContentPartPr>
              <p14:xfrm>
                <a:off x="3982961" y="3778867"/>
                <a:ext cx="226800" cy="17640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9554E716-A5A6-41E5-8D2F-73628A7E5E6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973961" y="3770227"/>
                  <a:ext cx="244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36D637D2-68FF-4236-B4C9-D47A857E357B}"/>
                    </a:ext>
                  </a:extLst>
                </p14:cNvPr>
                <p14:cNvContentPartPr/>
                <p14:nvPr/>
              </p14:nvContentPartPr>
              <p14:xfrm>
                <a:off x="4514321" y="3405547"/>
                <a:ext cx="201600" cy="23400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36D637D2-68FF-4236-B4C9-D47A857E357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505321" y="3396907"/>
                  <a:ext cx="2192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DB3600EB-4F74-4D14-BC6B-12B3F66AA5F7}"/>
                    </a:ext>
                  </a:extLst>
                </p14:cNvPr>
                <p14:cNvContentPartPr/>
                <p14:nvPr/>
              </p14:nvContentPartPr>
              <p14:xfrm>
                <a:off x="4823921" y="3578707"/>
                <a:ext cx="3240" cy="11844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DB3600EB-4F74-4D14-BC6B-12B3F66AA5F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815281" y="3569707"/>
                  <a:ext cx="20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3D71C50C-B69A-404E-A99A-6B0FFF69EDB1}"/>
                    </a:ext>
                  </a:extLst>
                </p14:cNvPr>
                <p14:cNvContentPartPr/>
                <p14:nvPr/>
              </p14:nvContentPartPr>
              <p14:xfrm>
                <a:off x="4699721" y="3593467"/>
                <a:ext cx="133200" cy="2448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3D71C50C-B69A-404E-A99A-6B0FFF69EDB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690721" y="3584827"/>
                  <a:ext cx="150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65731083-E154-489F-A78E-D41C8ECB2E34}"/>
                    </a:ext>
                  </a:extLst>
                </p14:cNvPr>
                <p14:cNvContentPartPr/>
                <p14:nvPr/>
              </p14:nvContentPartPr>
              <p14:xfrm>
                <a:off x="4884041" y="3552787"/>
                <a:ext cx="31320" cy="13320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65731083-E154-489F-A78E-D41C8ECB2E3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875041" y="3544147"/>
                  <a:ext cx="48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53FE3DC0-AC90-4910-8F26-5AB3434BC189}"/>
                    </a:ext>
                  </a:extLst>
                </p14:cNvPr>
                <p14:cNvContentPartPr/>
                <p14:nvPr/>
              </p14:nvContentPartPr>
              <p14:xfrm>
                <a:off x="4850561" y="3558907"/>
                <a:ext cx="158760" cy="11592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53FE3DC0-AC90-4910-8F26-5AB3434BC18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841561" y="3549907"/>
                  <a:ext cx="176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100AB535-FFED-4661-80DA-A43A1596A987}"/>
                    </a:ext>
                  </a:extLst>
                </p14:cNvPr>
                <p14:cNvContentPartPr/>
                <p14:nvPr/>
              </p14:nvContentPartPr>
              <p14:xfrm>
                <a:off x="5111561" y="3536227"/>
                <a:ext cx="92160" cy="828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100AB535-FFED-4661-80DA-A43A1596A98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102561" y="3527587"/>
                  <a:ext cx="1098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95044BF2-043F-4295-B19F-292346FEE303}"/>
                    </a:ext>
                  </a:extLst>
                </p14:cNvPr>
                <p14:cNvContentPartPr/>
                <p14:nvPr/>
              </p14:nvContentPartPr>
              <p14:xfrm>
                <a:off x="5110121" y="3600307"/>
                <a:ext cx="113400" cy="1692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95044BF2-043F-4295-B19F-292346FEE30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101121" y="3591667"/>
                  <a:ext cx="1310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7BF22CBC-CCE2-4D93-AF82-1543E751E901}"/>
                    </a:ext>
                  </a:extLst>
                </p14:cNvPr>
                <p14:cNvContentPartPr/>
                <p14:nvPr/>
              </p14:nvContentPartPr>
              <p14:xfrm>
                <a:off x="5316041" y="3286747"/>
                <a:ext cx="156600" cy="28008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7BF22CBC-CCE2-4D93-AF82-1543E751E90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307041" y="3277747"/>
                  <a:ext cx="1742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CDAFA95C-C661-4563-8FCE-BE4537AAD386}"/>
                    </a:ext>
                  </a:extLst>
                </p14:cNvPr>
                <p14:cNvContentPartPr/>
                <p14:nvPr/>
              </p14:nvContentPartPr>
              <p14:xfrm>
                <a:off x="5528801" y="3424987"/>
                <a:ext cx="159480" cy="15624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CDAFA95C-C661-4563-8FCE-BE4537AAD38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19801" y="3415987"/>
                  <a:ext cx="1771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E70D4075-3081-4E3E-A55D-17168575FEB4}"/>
                    </a:ext>
                  </a:extLst>
                </p14:cNvPr>
                <p14:cNvContentPartPr/>
                <p14:nvPr/>
              </p14:nvContentPartPr>
              <p14:xfrm>
                <a:off x="5710601" y="3405187"/>
                <a:ext cx="199800" cy="22356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E70D4075-3081-4E3E-A55D-17168575FEB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701601" y="3396547"/>
                  <a:ext cx="21744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upo 257">
            <a:extLst>
              <a:ext uri="{FF2B5EF4-FFF2-40B4-BE49-F238E27FC236}">
                <a16:creationId xmlns:a16="http://schemas.microsoft.com/office/drawing/2014/main" id="{458EF3A5-A42F-4744-A288-68090985EDF4}"/>
              </a:ext>
            </a:extLst>
          </p:cNvPr>
          <p:cNvGrpSpPr/>
          <p:nvPr/>
        </p:nvGrpSpPr>
        <p:grpSpPr>
          <a:xfrm>
            <a:off x="1202321" y="3788227"/>
            <a:ext cx="287280" cy="196200"/>
            <a:chOff x="1202321" y="3788227"/>
            <a:chExt cx="287280" cy="1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51FEDC0A-04A5-4D83-892E-9E96B65DA95A}"/>
                    </a:ext>
                  </a:extLst>
                </p14:cNvPr>
                <p14:cNvContentPartPr/>
                <p14:nvPr/>
              </p14:nvContentPartPr>
              <p14:xfrm>
                <a:off x="1202321" y="3788227"/>
                <a:ext cx="129240" cy="19620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51FEDC0A-04A5-4D83-892E-9E96B65DA95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93681" y="3779587"/>
                  <a:ext cx="146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2716CC17-5718-4D76-BB4B-272B3B47CA1D}"/>
                    </a:ext>
                  </a:extLst>
                </p14:cNvPr>
                <p14:cNvContentPartPr/>
                <p14:nvPr/>
              </p14:nvContentPartPr>
              <p14:xfrm>
                <a:off x="1324721" y="3800467"/>
                <a:ext cx="164880" cy="12564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2716CC17-5718-4D76-BB4B-272B3B47CA1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315721" y="3791467"/>
                  <a:ext cx="182520" cy="14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59" name="Entrada de lápiz 258">
                <a:extLst>
                  <a:ext uri="{FF2B5EF4-FFF2-40B4-BE49-F238E27FC236}">
                    <a16:creationId xmlns:a16="http://schemas.microsoft.com/office/drawing/2014/main" id="{019E8968-2D30-4861-8588-51E04E716D6C}"/>
                  </a:ext>
                </a:extLst>
              </p14:cNvPr>
              <p14:cNvContentPartPr/>
              <p14:nvPr/>
            </p14:nvContentPartPr>
            <p14:xfrm>
              <a:off x="6148001" y="3419947"/>
              <a:ext cx="181440" cy="11160"/>
            </p14:xfrm>
          </p:contentPart>
        </mc:Choice>
        <mc:Fallback xmlns="">
          <p:pic>
            <p:nvPicPr>
              <p:cNvPr id="259" name="Entrada de lápiz 258">
                <a:extLst>
                  <a:ext uri="{FF2B5EF4-FFF2-40B4-BE49-F238E27FC236}">
                    <a16:creationId xmlns:a16="http://schemas.microsoft.com/office/drawing/2014/main" id="{019E8968-2D30-4861-8588-51E04E716D6C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139001" y="3411307"/>
                <a:ext cx="19908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60" name="Entrada de lápiz 259">
                <a:extLst>
                  <a:ext uri="{FF2B5EF4-FFF2-40B4-BE49-F238E27FC236}">
                    <a16:creationId xmlns:a16="http://schemas.microsoft.com/office/drawing/2014/main" id="{2D136F9A-080C-481C-A8D2-48373EBFDDEA}"/>
                  </a:ext>
                </a:extLst>
              </p14:cNvPr>
              <p14:cNvContentPartPr/>
              <p14:nvPr/>
            </p14:nvContentPartPr>
            <p14:xfrm>
              <a:off x="6133241" y="3561427"/>
              <a:ext cx="192240" cy="16560"/>
            </p14:xfrm>
          </p:contentPart>
        </mc:Choice>
        <mc:Fallback xmlns="">
          <p:pic>
            <p:nvPicPr>
              <p:cNvPr id="260" name="Entrada de lápiz 259">
                <a:extLst>
                  <a:ext uri="{FF2B5EF4-FFF2-40B4-BE49-F238E27FC236}">
                    <a16:creationId xmlns:a16="http://schemas.microsoft.com/office/drawing/2014/main" id="{2D136F9A-080C-481C-A8D2-48373EBFDDEA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124241" y="3552787"/>
                <a:ext cx="20988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6" name="Grupo 265">
            <a:extLst>
              <a:ext uri="{FF2B5EF4-FFF2-40B4-BE49-F238E27FC236}">
                <a16:creationId xmlns:a16="http://schemas.microsoft.com/office/drawing/2014/main" id="{B57D8184-50C6-46CA-8D7F-4E26A5FA5603}"/>
              </a:ext>
            </a:extLst>
          </p:cNvPr>
          <p:cNvGrpSpPr/>
          <p:nvPr/>
        </p:nvGrpSpPr>
        <p:grpSpPr>
          <a:xfrm>
            <a:off x="1936721" y="3432547"/>
            <a:ext cx="694080" cy="440640"/>
            <a:chOff x="1936721" y="3432547"/>
            <a:chExt cx="694080" cy="44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0419AF7F-978B-47BA-A653-EFC3F4DCA7DA}"/>
                    </a:ext>
                  </a:extLst>
                </p14:cNvPr>
                <p14:cNvContentPartPr/>
                <p14:nvPr/>
              </p14:nvContentPartPr>
              <p14:xfrm>
                <a:off x="1936721" y="3432547"/>
                <a:ext cx="622800" cy="34380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0419AF7F-978B-47BA-A653-EFC3F4DCA7D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927721" y="3423907"/>
                  <a:ext cx="6404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E7E61A5C-3ED4-4EE0-A88F-F6E1FF305977}"/>
                    </a:ext>
                  </a:extLst>
                </p14:cNvPr>
                <p14:cNvContentPartPr/>
                <p14:nvPr/>
              </p14:nvContentPartPr>
              <p14:xfrm>
                <a:off x="2472761" y="3752947"/>
                <a:ext cx="100080" cy="11196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E7E61A5C-3ED4-4EE0-A88F-F6E1FF30597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464121" y="3744307"/>
                  <a:ext cx="1177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ED9C8718-D54E-455F-BAE1-2D6D75DA6D57}"/>
                    </a:ext>
                  </a:extLst>
                </p14:cNvPr>
                <p14:cNvContentPartPr/>
                <p14:nvPr/>
              </p14:nvContentPartPr>
              <p14:xfrm>
                <a:off x="2477441" y="3739987"/>
                <a:ext cx="153360" cy="13320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ED9C8718-D54E-455F-BAE1-2D6D75DA6D5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468441" y="3730987"/>
                  <a:ext cx="171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C2371843-1DF3-4DA6-94AE-76457E1DCF60}"/>
                    </a:ext>
                  </a:extLst>
                </p14:cNvPr>
                <p14:cNvContentPartPr/>
                <p14:nvPr/>
              </p14:nvContentPartPr>
              <p14:xfrm>
                <a:off x="2048321" y="3623347"/>
                <a:ext cx="221400" cy="23904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C2371843-1DF3-4DA6-94AE-76457E1DCF6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039321" y="3614707"/>
                  <a:ext cx="239040" cy="25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67" name="Entrada de lápiz 266">
                <a:extLst>
                  <a:ext uri="{FF2B5EF4-FFF2-40B4-BE49-F238E27FC236}">
                    <a16:creationId xmlns:a16="http://schemas.microsoft.com/office/drawing/2014/main" id="{4EA71FB7-818D-4D2E-A49B-F23C33E759C6}"/>
                  </a:ext>
                </a:extLst>
              </p14:cNvPr>
              <p14:cNvContentPartPr/>
              <p14:nvPr/>
            </p14:nvContentPartPr>
            <p14:xfrm>
              <a:off x="6498281" y="3307987"/>
              <a:ext cx="142920" cy="199080"/>
            </p14:xfrm>
          </p:contentPart>
        </mc:Choice>
        <mc:Fallback xmlns="">
          <p:pic>
            <p:nvPicPr>
              <p:cNvPr id="267" name="Entrada de lápiz 266">
                <a:extLst>
                  <a:ext uri="{FF2B5EF4-FFF2-40B4-BE49-F238E27FC236}">
                    <a16:creationId xmlns:a16="http://schemas.microsoft.com/office/drawing/2014/main" id="{4EA71FB7-818D-4D2E-A49B-F23C33E759C6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489641" y="3298987"/>
                <a:ext cx="16056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68" name="Entrada de lápiz 267">
                <a:extLst>
                  <a:ext uri="{FF2B5EF4-FFF2-40B4-BE49-F238E27FC236}">
                    <a16:creationId xmlns:a16="http://schemas.microsoft.com/office/drawing/2014/main" id="{19E75E7A-ADF7-4A2E-8343-63116143B552}"/>
                  </a:ext>
                </a:extLst>
              </p14:cNvPr>
              <p14:cNvContentPartPr/>
              <p14:nvPr/>
            </p14:nvContentPartPr>
            <p14:xfrm>
              <a:off x="6677201" y="3277387"/>
              <a:ext cx="127440" cy="195120"/>
            </p14:xfrm>
          </p:contentPart>
        </mc:Choice>
        <mc:Fallback xmlns="">
          <p:pic>
            <p:nvPicPr>
              <p:cNvPr id="268" name="Entrada de lápiz 267">
                <a:extLst>
                  <a:ext uri="{FF2B5EF4-FFF2-40B4-BE49-F238E27FC236}">
                    <a16:creationId xmlns:a16="http://schemas.microsoft.com/office/drawing/2014/main" id="{19E75E7A-ADF7-4A2E-8343-63116143B552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6668561" y="3268387"/>
                <a:ext cx="14508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69" name="Entrada de lápiz 268">
                <a:extLst>
                  <a:ext uri="{FF2B5EF4-FFF2-40B4-BE49-F238E27FC236}">
                    <a16:creationId xmlns:a16="http://schemas.microsoft.com/office/drawing/2014/main" id="{0B505A3D-DD61-4D55-BA9A-D7DC7BCB741C}"/>
                  </a:ext>
                </a:extLst>
              </p14:cNvPr>
              <p14:cNvContentPartPr/>
              <p14:nvPr/>
            </p14:nvContentPartPr>
            <p14:xfrm>
              <a:off x="6811841" y="3326707"/>
              <a:ext cx="204480" cy="154080"/>
            </p14:xfrm>
          </p:contentPart>
        </mc:Choice>
        <mc:Fallback xmlns="">
          <p:pic>
            <p:nvPicPr>
              <p:cNvPr id="269" name="Entrada de lápiz 268">
                <a:extLst>
                  <a:ext uri="{FF2B5EF4-FFF2-40B4-BE49-F238E27FC236}">
                    <a16:creationId xmlns:a16="http://schemas.microsoft.com/office/drawing/2014/main" id="{0B505A3D-DD61-4D55-BA9A-D7DC7BCB741C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6802841" y="3317707"/>
                <a:ext cx="2221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70" name="Entrada de lápiz 269">
                <a:extLst>
                  <a:ext uri="{FF2B5EF4-FFF2-40B4-BE49-F238E27FC236}">
                    <a16:creationId xmlns:a16="http://schemas.microsoft.com/office/drawing/2014/main" id="{292CD1B2-9B22-4639-B10C-C84FE9C5C9F9}"/>
                  </a:ext>
                </a:extLst>
              </p14:cNvPr>
              <p14:cNvContentPartPr/>
              <p14:nvPr/>
            </p14:nvContentPartPr>
            <p14:xfrm>
              <a:off x="7111001" y="3433267"/>
              <a:ext cx="21240" cy="22320"/>
            </p14:xfrm>
          </p:contentPart>
        </mc:Choice>
        <mc:Fallback xmlns="">
          <p:pic>
            <p:nvPicPr>
              <p:cNvPr id="270" name="Entrada de lápiz 269">
                <a:extLst>
                  <a:ext uri="{FF2B5EF4-FFF2-40B4-BE49-F238E27FC236}">
                    <a16:creationId xmlns:a16="http://schemas.microsoft.com/office/drawing/2014/main" id="{292CD1B2-9B22-4639-B10C-C84FE9C5C9F9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7102361" y="3424267"/>
                <a:ext cx="388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77" name="Entrada de lápiz 276">
                <a:extLst>
                  <a:ext uri="{FF2B5EF4-FFF2-40B4-BE49-F238E27FC236}">
                    <a16:creationId xmlns:a16="http://schemas.microsoft.com/office/drawing/2014/main" id="{E97F6044-677B-42AF-9919-D141E89AF6B4}"/>
                  </a:ext>
                </a:extLst>
              </p14:cNvPr>
              <p14:cNvContentPartPr/>
              <p14:nvPr/>
            </p14:nvContentPartPr>
            <p14:xfrm>
              <a:off x="638561" y="5080987"/>
              <a:ext cx="228600" cy="297360"/>
            </p14:xfrm>
          </p:contentPart>
        </mc:Choice>
        <mc:Fallback xmlns="">
          <p:pic>
            <p:nvPicPr>
              <p:cNvPr id="277" name="Entrada de lápiz 276">
                <a:extLst>
                  <a:ext uri="{FF2B5EF4-FFF2-40B4-BE49-F238E27FC236}">
                    <a16:creationId xmlns:a16="http://schemas.microsoft.com/office/drawing/2014/main" id="{E97F6044-677B-42AF-9919-D141E89AF6B4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629921" y="5072347"/>
                <a:ext cx="24624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78" name="Entrada de lápiz 277">
                <a:extLst>
                  <a:ext uri="{FF2B5EF4-FFF2-40B4-BE49-F238E27FC236}">
                    <a16:creationId xmlns:a16="http://schemas.microsoft.com/office/drawing/2014/main" id="{9C0F76A8-ADBC-4A07-9FC8-28300E1A3ED5}"/>
                  </a:ext>
                </a:extLst>
              </p14:cNvPr>
              <p14:cNvContentPartPr/>
              <p14:nvPr/>
            </p14:nvContentPartPr>
            <p14:xfrm>
              <a:off x="1046441" y="5200147"/>
              <a:ext cx="138960" cy="16920"/>
            </p14:xfrm>
          </p:contentPart>
        </mc:Choice>
        <mc:Fallback xmlns="">
          <p:pic>
            <p:nvPicPr>
              <p:cNvPr id="278" name="Entrada de lápiz 277">
                <a:extLst>
                  <a:ext uri="{FF2B5EF4-FFF2-40B4-BE49-F238E27FC236}">
                    <a16:creationId xmlns:a16="http://schemas.microsoft.com/office/drawing/2014/main" id="{9C0F76A8-ADBC-4A07-9FC8-28300E1A3ED5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1037801" y="5191507"/>
                <a:ext cx="1566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79" name="Entrada de lápiz 278">
                <a:extLst>
                  <a:ext uri="{FF2B5EF4-FFF2-40B4-BE49-F238E27FC236}">
                    <a16:creationId xmlns:a16="http://schemas.microsoft.com/office/drawing/2014/main" id="{6C6043CD-0C7A-41A5-ACC3-85335F278513}"/>
                  </a:ext>
                </a:extLst>
              </p14:cNvPr>
              <p14:cNvContentPartPr/>
              <p14:nvPr/>
            </p14:nvContentPartPr>
            <p14:xfrm>
              <a:off x="1066601" y="5301307"/>
              <a:ext cx="109080" cy="17280"/>
            </p14:xfrm>
          </p:contentPart>
        </mc:Choice>
        <mc:Fallback xmlns="">
          <p:pic>
            <p:nvPicPr>
              <p:cNvPr id="279" name="Entrada de lápiz 278">
                <a:extLst>
                  <a:ext uri="{FF2B5EF4-FFF2-40B4-BE49-F238E27FC236}">
                    <a16:creationId xmlns:a16="http://schemas.microsoft.com/office/drawing/2014/main" id="{6C6043CD-0C7A-41A5-ACC3-85335F278513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1057961" y="5292307"/>
                <a:ext cx="12672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80" name="Entrada de lápiz 279">
                <a:extLst>
                  <a:ext uri="{FF2B5EF4-FFF2-40B4-BE49-F238E27FC236}">
                    <a16:creationId xmlns:a16="http://schemas.microsoft.com/office/drawing/2014/main" id="{CDCC8ADB-6560-4F41-8CAC-75032E01B6ED}"/>
                  </a:ext>
                </a:extLst>
              </p14:cNvPr>
              <p14:cNvContentPartPr/>
              <p14:nvPr/>
            </p14:nvContentPartPr>
            <p14:xfrm>
              <a:off x="1402841" y="5056867"/>
              <a:ext cx="250200" cy="287640"/>
            </p14:xfrm>
          </p:contentPart>
        </mc:Choice>
        <mc:Fallback xmlns="">
          <p:pic>
            <p:nvPicPr>
              <p:cNvPr id="280" name="Entrada de lápiz 279">
                <a:extLst>
                  <a:ext uri="{FF2B5EF4-FFF2-40B4-BE49-F238E27FC236}">
                    <a16:creationId xmlns:a16="http://schemas.microsoft.com/office/drawing/2014/main" id="{CDCC8ADB-6560-4F41-8CAC-75032E01B6ED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1393841" y="5047867"/>
                <a:ext cx="26784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81" name="Entrada de lápiz 280">
                <a:extLst>
                  <a:ext uri="{FF2B5EF4-FFF2-40B4-BE49-F238E27FC236}">
                    <a16:creationId xmlns:a16="http://schemas.microsoft.com/office/drawing/2014/main" id="{6220D3E1-E6EB-45CB-A1B3-C2A6F07B727D}"/>
                  </a:ext>
                </a:extLst>
              </p14:cNvPr>
              <p14:cNvContentPartPr/>
              <p14:nvPr/>
            </p14:nvContentPartPr>
            <p14:xfrm>
              <a:off x="1861841" y="5047867"/>
              <a:ext cx="141840" cy="297000"/>
            </p14:xfrm>
          </p:contentPart>
        </mc:Choice>
        <mc:Fallback xmlns="">
          <p:pic>
            <p:nvPicPr>
              <p:cNvPr id="281" name="Entrada de lápiz 280">
                <a:extLst>
                  <a:ext uri="{FF2B5EF4-FFF2-40B4-BE49-F238E27FC236}">
                    <a16:creationId xmlns:a16="http://schemas.microsoft.com/office/drawing/2014/main" id="{6220D3E1-E6EB-45CB-A1B3-C2A6F07B727D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1853201" y="5038867"/>
                <a:ext cx="15948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82" name="Entrada de lápiz 281">
                <a:extLst>
                  <a:ext uri="{FF2B5EF4-FFF2-40B4-BE49-F238E27FC236}">
                    <a16:creationId xmlns:a16="http://schemas.microsoft.com/office/drawing/2014/main" id="{A5E89C5C-51A0-4A7C-9655-86DE30E53B13}"/>
                  </a:ext>
                </a:extLst>
              </p14:cNvPr>
              <p14:cNvContentPartPr/>
              <p14:nvPr/>
            </p14:nvContentPartPr>
            <p14:xfrm>
              <a:off x="2085401" y="5053627"/>
              <a:ext cx="154080" cy="237240"/>
            </p14:xfrm>
          </p:contentPart>
        </mc:Choice>
        <mc:Fallback xmlns="">
          <p:pic>
            <p:nvPicPr>
              <p:cNvPr id="282" name="Entrada de lápiz 281">
                <a:extLst>
                  <a:ext uri="{FF2B5EF4-FFF2-40B4-BE49-F238E27FC236}">
                    <a16:creationId xmlns:a16="http://schemas.microsoft.com/office/drawing/2014/main" id="{A5E89C5C-51A0-4A7C-9655-86DE30E53B13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2076401" y="5044627"/>
                <a:ext cx="1717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83" name="Entrada de lápiz 282">
                <a:extLst>
                  <a:ext uri="{FF2B5EF4-FFF2-40B4-BE49-F238E27FC236}">
                    <a16:creationId xmlns:a16="http://schemas.microsoft.com/office/drawing/2014/main" id="{E95CA78E-37F4-43D1-BC34-E336507BF964}"/>
                  </a:ext>
                </a:extLst>
              </p14:cNvPr>
              <p14:cNvContentPartPr/>
              <p14:nvPr/>
            </p14:nvContentPartPr>
            <p14:xfrm>
              <a:off x="2296001" y="5063707"/>
              <a:ext cx="160200" cy="212400"/>
            </p14:xfrm>
          </p:contentPart>
        </mc:Choice>
        <mc:Fallback xmlns="">
          <p:pic>
            <p:nvPicPr>
              <p:cNvPr id="283" name="Entrada de lápiz 282">
                <a:extLst>
                  <a:ext uri="{FF2B5EF4-FFF2-40B4-BE49-F238E27FC236}">
                    <a16:creationId xmlns:a16="http://schemas.microsoft.com/office/drawing/2014/main" id="{E95CA78E-37F4-43D1-BC34-E336507BF964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2287001" y="5055067"/>
                <a:ext cx="1778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84" name="Entrada de lápiz 283">
                <a:extLst>
                  <a:ext uri="{FF2B5EF4-FFF2-40B4-BE49-F238E27FC236}">
                    <a16:creationId xmlns:a16="http://schemas.microsoft.com/office/drawing/2014/main" id="{758D0BDE-4AEE-408F-A662-51B706CA9B4A}"/>
                  </a:ext>
                </a:extLst>
              </p14:cNvPr>
              <p14:cNvContentPartPr/>
              <p14:nvPr/>
            </p14:nvContentPartPr>
            <p14:xfrm>
              <a:off x="2499761" y="5088187"/>
              <a:ext cx="225360" cy="203760"/>
            </p14:xfrm>
          </p:contentPart>
        </mc:Choice>
        <mc:Fallback xmlns="">
          <p:pic>
            <p:nvPicPr>
              <p:cNvPr id="284" name="Entrada de lápiz 283">
                <a:extLst>
                  <a:ext uri="{FF2B5EF4-FFF2-40B4-BE49-F238E27FC236}">
                    <a16:creationId xmlns:a16="http://schemas.microsoft.com/office/drawing/2014/main" id="{758D0BDE-4AEE-408F-A662-51B706CA9B4A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2491121" y="5079547"/>
                <a:ext cx="24300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85" name="Entrada de lápiz 284">
                <a:extLst>
                  <a:ext uri="{FF2B5EF4-FFF2-40B4-BE49-F238E27FC236}">
                    <a16:creationId xmlns:a16="http://schemas.microsoft.com/office/drawing/2014/main" id="{348A6E40-7676-4B89-8E00-61CD30CD7061}"/>
                  </a:ext>
                </a:extLst>
              </p14:cNvPr>
              <p14:cNvContentPartPr/>
              <p14:nvPr/>
            </p14:nvContentPartPr>
            <p14:xfrm>
              <a:off x="2953361" y="5101867"/>
              <a:ext cx="10800" cy="122400"/>
            </p14:xfrm>
          </p:contentPart>
        </mc:Choice>
        <mc:Fallback xmlns="">
          <p:pic>
            <p:nvPicPr>
              <p:cNvPr id="285" name="Entrada de lápiz 284">
                <a:extLst>
                  <a:ext uri="{FF2B5EF4-FFF2-40B4-BE49-F238E27FC236}">
                    <a16:creationId xmlns:a16="http://schemas.microsoft.com/office/drawing/2014/main" id="{348A6E40-7676-4B89-8E00-61CD30CD7061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2944361" y="5092867"/>
                <a:ext cx="284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86" name="Entrada de lápiz 285">
                <a:extLst>
                  <a:ext uri="{FF2B5EF4-FFF2-40B4-BE49-F238E27FC236}">
                    <a16:creationId xmlns:a16="http://schemas.microsoft.com/office/drawing/2014/main" id="{073BB110-0F5E-47D6-AAD3-8A30C4B9DD16}"/>
                  </a:ext>
                </a:extLst>
              </p14:cNvPr>
              <p14:cNvContentPartPr/>
              <p14:nvPr/>
            </p14:nvContentPartPr>
            <p14:xfrm>
              <a:off x="2909801" y="5198347"/>
              <a:ext cx="45720" cy="16200"/>
            </p14:xfrm>
          </p:contentPart>
        </mc:Choice>
        <mc:Fallback xmlns="">
          <p:pic>
            <p:nvPicPr>
              <p:cNvPr id="286" name="Entrada de lápiz 285">
                <a:extLst>
                  <a:ext uri="{FF2B5EF4-FFF2-40B4-BE49-F238E27FC236}">
                    <a16:creationId xmlns:a16="http://schemas.microsoft.com/office/drawing/2014/main" id="{073BB110-0F5E-47D6-AAD3-8A30C4B9DD16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2900801" y="5189707"/>
                <a:ext cx="633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87" name="Entrada de lápiz 286">
                <a:extLst>
                  <a:ext uri="{FF2B5EF4-FFF2-40B4-BE49-F238E27FC236}">
                    <a16:creationId xmlns:a16="http://schemas.microsoft.com/office/drawing/2014/main" id="{FE199B1E-E138-4E18-B01C-A0BEF3312FA2}"/>
                  </a:ext>
                </a:extLst>
              </p14:cNvPr>
              <p14:cNvContentPartPr/>
              <p14:nvPr/>
            </p14:nvContentPartPr>
            <p14:xfrm>
              <a:off x="3152801" y="5037067"/>
              <a:ext cx="131400" cy="246960"/>
            </p14:xfrm>
          </p:contentPart>
        </mc:Choice>
        <mc:Fallback xmlns="">
          <p:pic>
            <p:nvPicPr>
              <p:cNvPr id="287" name="Entrada de lápiz 286">
                <a:extLst>
                  <a:ext uri="{FF2B5EF4-FFF2-40B4-BE49-F238E27FC236}">
                    <a16:creationId xmlns:a16="http://schemas.microsoft.com/office/drawing/2014/main" id="{FE199B1E-E138-4E18-B01C-A0BEF3312FA2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3144161" y="5028067"/>
                <a:ext cx="1490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88" name="Entrada de lápiz 287">
                <a:extLst>
                  <a:ext uri="{FF2B5EF4-FFF2-40B4-BE49-F238E27FC236}">
                    <a16:creationId xmlns:a16="http://schemas.microsoft.com/office/drawing/2014/main" id="{593FBF04-D616-40B8-A3A5-B7A075E61E93}"/>
                  </a:ext>
                </a:extLst>
              </p14:cNvPr>
              <p14:cNvContentPartPr/>
              <p14:nvPr/>
            </p14:nvContentPartPr>
            <p14:xfrm>
              <a:off x="3323801" y="5013667"/>
              <a:ext cx="153720" cy="263520"/>
            </p14:xfrm>
          </p:contentPart>
        </mc:Choice>
        <mc:Fallback xmlns="">
          <p:pic>
            <p:nvPicPr>
              <p:cNvPr id="288" name="Entrada de lápiz 287">
                <a:extLst>
                  <a:ext uri="{FF2B5EF4-FFF2-40B4-BE49-F238E27FC236}">
                    <a16:creationId xmlns:a16="http://schemas.microsoft.com/office/drawing/2014/main" id="{593FBF04-D616-40B8-A3A5-B7A075E61E93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3314801" y="5004667"/>
                <a:ext cx="17136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89" name="Entrada de lápiz 288">
                <a:extLst>
                  <a:ext uri="{FF2B5EF4-FFF2-40B4-BE49-F238E27FC236}">
                    <a16:creationId xmlns:a16="http://schemas.microsoft.com/office/drawing/2014/main" id="{6B9D6E70-BD01-4014-ACE4-5A0E156C364B}"/>
                  </a:ext>
                </a:extLst>
              </p14:cNvPr>
              <p14:cNvContentPartPr/>
              <p14:nvPr/>
            </p14:nvContentPartPr>
            <p14:xfrm>
              <a:off x="3538721" y="5045707"/>
              <a:ext cx="239040" cy="250200"/>
            </p14:xfrm>
          </p:contentPart>
        </mc:Choice>
        <mc:Fallback xmlns="">
          <p:pic>
            <p:nvPicPr>
              <p:cNvPr id="289" name="Entrada de lápiz 288">
                <a:extLst>
                  <a:ext uri="{FF2B5EF4-FFF2-40B4-BE49-F238E27FC236}">
                    <a16:creationId xmlns:a16="http://schemas.microsoft.com/office/drawing/2014/main" id="{6B9D6E70-BD01-4014-ACE4-5A0E156C364B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3529721" y="5036707"/>
                <a:ext cx="25668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90" name="Entrada de lápiz 289">
                <a:extLst>
                  <a:ext uri="{FF2B5EF4-FFF2-40B4-BE49-F238E27FC236}">
                    <a16:creationId xmlns:a16="http://schemas.microsoft.com/office/drawing/2014/main" id="{700287E6-B2CC-4326-97C7-38D430E6A18D}"/>
                  </a:ext>
                </a:extLst>
              </p14:cNvPr>
              <p14:cNvContentPartPr/>
              <p14:nvPr/>
            </p14:nvContentPartPr>
            <p14:xfrm>
              <a:off x="3880001" y="5013307"/>
              <a:ext cx="276840" cy="326520"/>
            </p14:xfrm>
          </p:contentPart>
        </mc:Choice>
        <mc:Fallback xmlns="">
          <p:pic>
            <p:nvPicPr>
              <p:cNvPr id="290" name="Entrada de lápiz 289">
                <a:extLst>
                  <a:ext uri="{FF2B5EF4-FFF2-40B4-BE49-F238E27FC236}">
                    <a16:creationId xmlns:a16="http://schemas.microsoft.com/office/drawing/2014/main" id="{700287E6-B2CC-4326-97C7-38D430E6A18D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3871361" y="5004307"/>
                <a:ext cx="29448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91" name="Entrada de lápiz 290">
                <a:extLst>
                  <a:ext uri="{FF2B5EF4-FFF2-40B4-BE49-F238E27FC236}">
                    <a16:creationId xmlns:a16="http://schemas.microsoft.com/office/drawing/2014/main" id="{3CEEC41A-D7C5-42F0-919F-A9BAA8F4D164}"/>
                  </a:ext>
                </a:extLst>
              </p14:cNvPr>
              <p14:cNvContentPartPr/>
              <p14:nvPr/>
            </p14:nvContentPartPr>
            <p14:xfrm>
              <a:off x="4401641" y="5146507"/>
              <a:ext cx="185400" cy="5400"/>
            </p14:xfrm>
          </p:contentPart>
        </mc:Choice>
        <mc:Fallback xmlns="">
          <p:pic>
            <p:nvPicPr>
              <p:cNvPr id="291" name="Entrada de lápiz 290">
                <a:extLst>
                  <a:ext uri="{FF2B5EF4-FFF2-40B4-BE49-F238E27FC236}">
                    <a16:creationId xmlns:a16="http://schemas.microsoft.com/office/drawing/2014/main" id="{3CEEC41A-D7C5-42F0-919F-A9BAA8F4D164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4393001" y="5137507"/>
                <a:ext cx="2030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92" name="Entrada de lápiz 291">
                <a:extLst>
                  <a:ext uri="{FF2B5EF4-FFF2-40B4-BE49-F238E27FC236}">
                    <a16:creationId xmlns:a16="http://schemas.microsoft.com/office/drawing/2014/main" id="{353E2053-E47D-4B9F-B288-A672EDF70654}"/>
                  </a:ext>
                </a:extLst>
              </p14:cNvPr>
              <p14:cNvContentPartPr/>
              <p14:nvPr/>
            </p14:nvContentPartPr>
            <p14:xfrm>
              <a:off x="4579121" y="5036707"/>
              <a:ext cx="180000" cy="214920"/>
            </p14:xfrm>
          </p:contentPart>
        </mc:Choice>
        <mc:Fallback xmlns="">
          <p:pic>
            <p:nvPicPr>
              <p:cNvPr id="292" name="Entrada de lápiz 291">
                <a:extLst>
                  <a:ext uri="{FF2B5EF4-FFF2-40B4-BE49-F238E27FC236}">
                    <a16:creationId xmlns:a16="http://schemas.microsoft.com/office/drawing/2014/main" id="{353E2053-E47D-4B9F-B288-A672EDF70654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4570121" y="5027707"/>
                <a:ext cx="197640" cy="23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2" name="Grupo 301">
            <a:extLst>
              <a:ext uri="{FF2B5EF4-FFF2-40B4-BE49-F238E27FC236}">
                <a16:creationId xmlns:a16="http://schemas.microsoft.com/office/drawing/2014/main" id="{E87D13EE-2820-48F0-8226-B2C472922070}"/>
              </a:ext>
            </a:extLst>
          </p:cNvPr>
          <p:cNvGrpSpPr/>
          <p:nvPr/>
        </p:nvGrpSpPr>
        <p:grpSpPr>
          <a:xfrm>
            <a:off x="5027681" y="4835467"/>
            <a:ext cx="1278720" cy="619200"/>
            <a:chOff x="5027681" y="4835467"/>
            <a:chExt cx="127872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42988716-F74D-450A-B4B7-DE33F077E476}"/>
                    </a:ext>
                  </a:extLst>
                </p14:cNvPr>
                <p14:cNvContentPartPr/>
                <p14:nvPr/>
              </p14:nvContentPartPr>
              <p14:xfrm>
                <a:off x="5027681" y="4962547"/>
                <a:ext cx="403920" cy="26568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42988716-F74D-450A-B4B7-DE33F077E47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018681" y="4953547"/>
                  <a:ext cx="4215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451611E6-0B17-407B-AE76-C20AB0D4C670}"/>
                    </a:ext>
                  </a:extLst>
                </p14:cNvPr>
                <p14:cNvContentPartPr/>
                <p14:nvPr/>
              </p14:nvContentPartPr>
              <p14:xfrm>
                <a:off x="5509001" y="5092867"/>
                <a:ext cx="172800" cy="2664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451611E6-0B17-407B-AE76-C20AB0D4C67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500001" y="5083867"/>
                  <a:ext cx="190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EEAF5CA6-35C2-4911-AC9E-D57BD78141C2}"/>
                    </a:ext>
                  </a:extLst>
                </p14:cNvPr>
                <p14:cNvContentPartPr/>
                <p14:nvPr/>
              </p14:nvContentPartPr>
              <p14:xfrm>
                <a:off x="5588561" y="5164507"/>
                <a:ext cx="102600" cy="4068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EEAF5CA6-35C2-4911-AC9E-D57BD78141C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579561" y="5155867"/>
                  <a:ext cx="1202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F49B7207-A85A-4728-AD6C-37741D2B375A}"/>
                    </a:ext>
                  </a:extLst>
                </p14:cNvPr>
                <p14:cNvContentPartPr/>
                <p14:nvPr/>
              </p14:nvContentPartPr>
              <p14:xfrm>
                <a:off x="5989241" y="4835467"/>
                <a:ext cx="206280" cy="248040"/>
              </p14:xfrm>
            </p:contentPart>
          </mc:Choice>
          <mc:Fallback xmlns=""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F49B7207-A85A-4728-AD6C-37741D2B375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980601" y="4826467"/>
                  <a:ext cx="2239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54D91072-4AA6-4BED-B57B-32E67FE19D74}"/>
                    </a:ext>
                  </a:extLst>
                </p14:cNvPr>
                <p14:cNvContentPartPr/>
                <p14:nvPr/>
              </p14:nvContentPartPr>
              <p14:xfrm>
                <a:off x="5881961" y="5140387"/>
                <a:ext cx="424440" cy="37080"/>
              </p14:xfrm>
            </p:contentPart>
          </mc:Choice>
          <mc:Fallback xmlns=""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54D91072-4AA6-4BED-B57B-32E67FE19D7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873321" y="5131387"/>
                  <a:ext cx="4420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C7A1FA86-E17F-40C9-B02A-3CAF2EDD8A29}"/>
                    </a:ext>
                  </a:extLst>
                </p14:cNvPr>
                <p14:cNvContentPartPr/>
                <p14:nvPr/>
              </p14:nvContentPartPr>
              <p14:xfrm>
                <a:off x="6067001" y="5247307"/>
                <a:ext cx="181800" cy="20736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C7A1FA86-E17F-40C9-B02A-3CAF2EDD8A2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058361" y="5238307"/>
                  <a:ext cx="19944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upo 304">
            <a:extLst>
              <a:ext uri="{FF2B5EF4-FFF2-40B4-BE49-F238E27FC236}">
                <a16:creationId xmlns:a16="http://schemas.microsoft.com/office/drawing/2014/main" id="{7C8BEF82-EAAD-4835-AC10-8084CCABFB3C}"/>
              </a:ext>
            </a:extLst>
          </p:cNvPr>
          <p:cNvGrpSpPr/>
          <p:nvPr/>
        </p:nvGrpSpPr>
        <p:grpSpPr>
          <a:xfrm>
            <a:off x="6592601" y="4924387"/>
            <a:ext cx="533880" cy="173880"/>
            <a:chOff x="6592601" y="4924387"/>
            <a:chExt cx="53388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F65326C9-5A28-47D7-8E99-E551FF61BBB7}"/>
                    </a:ext>
                  </a:extLst>
                </p14:cNvPr>
                <p14:cNvContentPartPr/>
                <p14:nvPr/>
              </p14:nvContentPartPr>
              <p14:xfrm>
                <a:off x="6592601" y="4997827"/>
                <a:ext cx="196200" cy="94680"/>
              </p14:xfrm>
            </p:contentPart>
          </mc:Choice>
          <mc:Fallback xmlns=""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F65326C9-5A28-47D7-8E99-E551FF61BBB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583601" y="4988827"/>
                  <a:ext cx="2138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75A58818-B50F-412F-949B-DE313B07935D}"/>
                    </a:ext>
                  </a:extLst>
                </p14:cNvPr>
                <p14:cNvContentPartPr/>
                <p14:nvPr/>
              </p14:nvContentPartPr>
              <p14:xfrm>
                <a:off x="6927041" y="4924387"/>
                <a:ext cx="199440" cy="173880"/>
              </p14:xfrm>
            </p:contentPart>
          </mc:Choice>
          <mc:Fallback xmlns=""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75A58818-B50F-412F-949B-DE313B07935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918401" y="4915387"/>
                  <a:ext cx="21708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0" name="Grupo 329">
            <a:extLst>
              <a:ext uri="{FF2B5EF4-FFF2-40B4-BE49-F238E27FC236}">
                <a16:creationId xmlns:a16="http://schemas.microsoft.com/office/drawing/2014/main" id="{E5F39972-981E-4CC5-B330-E863F6AF8687}"/>
              </a:ext>
            </a:extLst>
          </p:cNvPr>
          <p:cNvGrpSpPr/>
          <p:nvPr/>
        </p:nvGrpSpPr>
        <p:grpSpPr>
          <a:xfrm>
            <a:off x="7244201" y="2791387"/>
            <a:ext cx="4806360" cy="3013560"/>
            <a:chOff x="7244201" y="2791387"/>
            <a:chExt cx="4806360" cy="30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C673AEE9-36AB-4A24-9E0F-5EC66C7452C1}"/>
                    </a:ext>
                  </a:extLst>
                </p14:cNvPr>
                <p14:cNvContentPartPr/>
                <p14:nvPr/>
              </p14:nvContentPartPr>
              <p14:xfrm>
                <a:off x="8744681" y="2934307"/>
                <a:ext cx="218520" cy="38700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C673AEE9-36AB-4A24-9E0F-5EC66C7452C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736041" y="2925667"/>
                  <a:ext cx="2361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54238977-3C74-452B-A030-EA000D559E1A}"/>
                    </a:ext>
                  </a:extLst>
                </p14:cNvPr>
                <p14:cNvContentPartPr/>
                <p14:nvPr/>
              </p14:nvContentPartPr>
              <p14:xfrm>
                <a:off x="9057161" y="3186667"/>
                <a:ext cx="42480" cy="18936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54238977-3C74-452B-A030-EA000D559E1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048161" y="3178027"/>
                  <a:ext cx="601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72631AE5-51CA-4977-9424-DBE8FF82EE72}"/>
                    </a:ext>
                  </a:extLst>
                </p14:cNvPr>
                <p14:cNvContentPartPr/>
                <p14:nvPr/>
              </p14:nvContentPartPr>
              <p14:xfrm>
                <a:off x="8888681" y="3194947"/>
                <a:ext cx="277200" cy="5292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72631AE5-51CA-4977-9424-DBE8FF82EE7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879681" y="3186307"/>
                  <a:ext cx="2948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2B3B992B-B100-41AF-8CCD-91235945C30E}"/>
                    </a:ext>
                  </a:extLst>
                </p14:cNvPr>
                <p14:cNvContentPartPr/>
                <p14:nvPr/>
              </p14:nvContentPartPr>
              <p14:xfrm>
                <a:off x="9174161" y="3167587"/>
                <a:ext cx="21960" cy="15300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2B3B992B-B100-41AF-8CCD-91235945C30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165521" y="3158947"/>
                  <a:ext cx="39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4BE1541B-A509-44CD-88FE-75772CD71262}"/>
                    </a:ext>
                  </a:extLst>
                </p14:cNvPr>
                <p14:cNvContentPartPr/>
                <p14:nvPr/>
              </p14:nvContentPartPr>
              <p14:xfrm>
                <a:off x="9132761" y="3164347"/>
                <a:ext cx="250920" cy="19980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4BE1541B-A509-44CD-88FE-75772CD7126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124121" y="3155347"/>
                  <a:ext cx="2685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E3AB93F4-CAC1-45C1-BE5C-C27D134AFFB4}"/>
                    </a:ext>
                  </a:extLst>
                </p14:cNvPr>
                <p14:cNvContentPartPr/>
                <p14:nvPr/>
              </p14:nvContentPartPr>
              <p14:xfrm>
                <a:off x="9497801" y="3152827"/>
                <a:ext cx="230040" cy="9036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E3AB93F4-CAC1-45C1-BE5C-C27D134AFFB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488801" y="3143827"/>
                  <a:ext cx="247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2BA79826-AAC9-4EC6-8928-B4B6438A5033}"/>
                    </a:ext>
                  </a:extLst>
                </p14:cNvPr>
                <p14:cNvContentPartPr/>
                <p14:nvPr/>
              </p14:nvContentPartPr>
              <p14:xfrm>
                <a:off x="9916121" y="2870227"/>
                <a:ext cx="203040" cy="32832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2BA79826-AAC9-4EC6-8928-B4B6438A503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907481" y="2861587"/>
                  <a:ext cx="22068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AB0A1976-39A1-4E3A-ADF4-51F1455BA1B8}"/>
                    </a:ext>
                  </a:extLst>
                </p14:cNvPr>
                <p14:cNvContentPartPr/>
                <p14:nvPr/>
              </p14:nvContentPartPr>
              <p14:xfrm>
                <a:off x="10413281" y="2972107"/>
                <a:ext cx="24120" cy="14076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AB0A1976-39A1-4E3A-ADF4-51F1455BA1B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404281" y="2963467"/>
                  <a:ext cx="41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CA0DDC74-5A8F-4EE4-B2E7-3D68AEFFED98}"/>
                    </a:ext>
                  </a:extLst>
                </p14:cNvPr>
                <p14:cNvContentPartPr/>
                <p14:nvPr/>
              </p14:nvContentPartPr>
              <p14:xfrm>
                <a:off x="10306361" y="3057067"/>
                <a:ext cx="227160" cy="3456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CA0DDC74-5A8F-4EE4-B2E7-3D68AEFFED9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297361" y="3048067"/>
                  <a:ext cx="24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6671E97C-5149-4D4F-B3CE-FFCE5C8AB48B}"/>
                    </a:ext>
                  </a:extLst>
                </p14:cNvPr>
                <p14:cNvContentPartPr/>
                <p14:nvPr/>
              </p14:nvContentPartPr>
              <p14:xfrm>
                <a:off x="10684721" y="2948347"/>
                <a:ext cx="145800" cy="14436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6671E97C-5149-4D4F-B3CE-FFCE5C8AB48B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676081" y="2939707"/>
                  <a:ext cx="163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4F84966A-E73A-4625-9E40-813F4195E66C}"/>
                    </a:ext>
                  </a:extLst>
                </p14:cNvPr>
                <p14:cNvContentPartPr/>
                <p14:nvPr/>
              </p14:nvContentPartPr>
              <p14:xfrm>
                <a:off x="10822241" y="2791387"/>
                <a:ext cx="18720" cy="6336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4F84966A-E73A-4625-9E40-813F4195E66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813601" y="2782387"/>
                  <a:ext cx="363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352B376A-FC4A-42EB-807A-A85CBE0F9E29}"/>
                    </a:ext>
                  </a:extLst>
                </p14:cNvPr>
                <p14:cNvContentPartPr/>
                <p14:nvPr/>
              </p14:nvContentPartPr>
              <p14:xfrm>
                <a:off x="10920881" y="2859427"/>
                <a:ext cx="143280" cy="22968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352B376A-FC4A-42EB-807A-A85CBE0F9E2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912241" y="2850787"/>
                  <a:ext cx="1609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81BC5E6A-5ED3-4BEE-B97F-343C9A115C47}"/>
                    </a:ext>
                  </a:extLst>
                </p14:cNvPr>
                <p14:cNvContentPartPr/>
                <p14:nvPr/>
              </p14:nvContentPartPr>
              <p14:xfrm>
                <a:off x="11156321" y="2868067"/>
                <a:ext cx="124200" cy="17568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81BC5E6A-5ED3-4BEE-B97F-343C9A115C4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1147321" y="2859427"/>
                  <a:ext cx="141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834D682D-5754-4647-9E1E-70B8E0DE378E}"/>
                    </a:ext>
                  </a:extLst>
                </p14:cNvPr>
                <p14:cNvContentPartPr/>
                <p14:nvPr/>
              </p14:nvContentPartPr>
              <p14:xfrm>
                <a:off x="11341361" y="2852947"/>
                <a:ext cx="200880" cy="19728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834D682D-5754-4647-9E1E-70B8E0DE378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1332361" y="2843947"/>
                  <a:ext cx="218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0CD22AAF-AE75-42B4-AA83-3FAA3529C77F}"/>
                    </a:ext>
                  </a:extLst>
                </p14:cNvPr>
                <p14:cNvContentPartPr/>
                <p14:nvPr/>
              </p14:nvContentPartPr>
              <p14:xfrm>
                <a:off x="11683001" y="2896867"/>
                <a:ext cx="162000" cy="1440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0CD22AAF-AE75-42B4-AA83-3FAA3529C77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1674361" y="2888227"/>
                  <a:ext cx="1796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1E989F22-059C-4802-9129-8518A40C2A03}"/>
                    </a:ext>
                  </a:extLst>
                </p14:cNvPr>
                <p14:cNvContentPartPr/>
                <p14:nvPr/>
              </p14:nvContentPartPr>
              <p14:xfrm>
                <a:off x="11700281" y="2993347"/>
                <a:ext cx="125280" cy="2088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1E989F22-059C-4802-9129-8518A40C2A0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691641" y="2984707"/>
                  <a:ext cx="142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30A865A5-C3D7-4249-A853-E729C51B626E}"/>
                    </a:ext>
                  </a:extLst>
                </p14:cNvPr>
                <p14:cNvContentPartPr/>
                <p14:nvPr/>
              </p14:nvContentPartPr>
              <p14:xfrm>
                <a:off x="9643961" y="3734587"/>
                <a:ext cx="137160" cy="936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30A865A5-C3D7-4249-A853-E729C51B626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635321" y="3725587"/>
                  <a:ext cx="1548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C25E10F2-8533-4D33-98FA-2F5A57C1482D}"/>
                    </a:ext>
                  </a:extLst>
                </p14:cNvPr>
                <p14:cNvContentPartPr/>
                <p14:nvPr/>
              </p14:nvContentPartPr>
              <p14:xfrm>
                <a:off x="9624161" y="3808387"/>
                <a:ext cx="115920" cy="1548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C25E10F2-8533-4D33-98FA-2F5A57C1482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615521" y="3799387"/>
                  <a:ext cx="1335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374CC264-279F-40C7-AEDF-41D93D1E2D63}"/>
                    </a:ext>
                  </a:extLst>
                </p14:cNvPr>
                <p14:cNvContentPartPr/>
                <p14:nvPr/>
              </p14:nvContentPartPr>
              <p14:xfrm>
                <a:off x="9895961" y="3616867"/>
                <a:ext cx="109080" cy="22248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374CC264-279F-40C7-AEDF-41D93D1E2D6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886961" y="3607867"/>
                  <a:ext cx="1267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19997209-6932-408C-BCFF-FCB2E3908A99}"/>
                    </a:ext>
                  </a:extLst>
                </p14:cNvPr>
                <p14:cNvContentPartPr/>
                <p14:nvPr/>
              </p14:nvContentPartPr>
              <p14:xfrm>
                <a:off x="10092161" y="3593467"/>
                <a:ext cx="16560" cy="4932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19997209-6932-408C-BCFF-FCB2E3908A9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083521" y="3584827"/>
                  <a:ext cx="342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C6B8552B-112A-4E0E-8152-D4A37289E7C2}"/>
                    </a:ext>
                  </a:extLst>
                </p14:cNvPr>
                <p14:cNvContentPartPr/>
                <p14:nvPr/>
              </p14:nvContentPartPr>
              <p14:xfrm>
                <a:off x="10173881" y="3590227"/>
                <a:ext cx="164520" cy="21132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C6B8552B-112A-4E0E-8152-D4A37289E7C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165241" y="3581227"/>
                  <a:ext cx="1821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12374DEF-F7D3-4830-A754-F5F67EEF50A2}"/>
                    </a:ext>
                  </a:extLst>
                </p14:cNvPr>
                <p14:cNvContentPartPr/>
                <p14:nvPr/>
              </p14:nvContentPartPr>
              <p14:xfrm>
                <a:off x="10544681" y="3582667"/>
                <a:ext cx="50400" cy="12816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12374DEF-F7D3-4830-A754-F5F67EEF50A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535681" y="3573667"/>
                  <a:ext cx="68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EFD96476-00FD-4D91-830C-942BFAB2F188}"/>
                    </a:ext>
                  </a:extLst>
                </p14:cNvPr>
                <p14:cNvContentPartPr/>
                <p14:nvPr/>
              </p14:nvContentPartPr>
              <p14:xfrm>
                <a:off x="10528121" y="3673387"/>
                <a:ext cx="135720" cy="2952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EFD96476-00FD-4D91-830C-942BFAB2F18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519481" y="3664747"/>
                  <a:ext cx="1533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AA8FBA01-059E-4A10-BB14-C35A45D71612}"/>
                    </a:ext>
                  </a:extLst>
                </p14:cNvPr>
                <p14:cNvContentPartPr/>
                <p14:nvPr/>
              </p14:nvContentPartPr>
              <p14:xfrm>
                <a:off x="10776161" y="3550987"/>
                <a:ext cx="86040" cy="13320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AA8FBA01-059E-4A10-BB14-C35A45D7161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767161" y="3542347"/>
                  <a:ext cx="103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26ABC9E8-940B-4D7F-AB10-9F86B4FB9B6D}"/>
                    </a:ext>
                  </a:extLst>
                </p14:cNvPr>
                <p14:cNvContentPartPr/>
                <p14:nvPr/>
              </p14:nvContentPartPr>
              <p14:xfrm>
                <a:off x="10866881" y="3412387"/>
                <a:ext cx="47160" cy="6660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26ABC9E8-940B-4D7F-AB10-9F86B4FB9B6D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857881" y="3403747"/>
                  <a:ext cx="648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09821EF6-D08E-4C0E-A334-1B6145EB65DF}"/>
                    </a:ext>
                  </a:extLst>
                </p14:cNvPr>
                <p14:cNvContentPartPr/>
                <p14:nvPr/>
              </p14:nvContentPartPr>
              <p14:xfrm>
                <a:off x="11017721" y="3462067"/>
                <a:ext cx="138240" cy="24588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09821EF6-D08E-4C0E-A334-1B6145EB65D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1008721" y="3453427"/>
                  <a:ext cx="1558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AC0A94E0-6803-4297-B285-4C25D11C7BAF}"/>
                    </a:ext>
                  </a:extLst>
                </p14:cNvPr>
                <p14:cNvContentPartPr/>
                <p14:nvPr/>
              </p14:nvContentPartPr>
              <p14:xfrm>
                <a:off x="11334521" y="3562507"/>
                <a:ext cx="174600" cy="2592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AC0A94E0-6803-4297-B285-4C25D11C7BA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1325521" y="3553867"/>
                  <a:ext cx="1922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C0E68566-1B47-48ED-8F82-6E09A9DB0B29}"/>
                    </a:ext>
                  </a:extLst>
                </p14:cNvPr>
                <p14:cNvContentPartPr/>
                <p14:nvPr/>
              </p14:nvContentPartPr>
              <p14:xfrm>
                <a:off x="11354321" y="3661147"/>
                <a:ext cx="121320" cy="1404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C0E68566-1B47-48ED-8F82-6E09A9DB0B2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1345321" y="3652147"/>
                  <a:ext cx="1389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098211BC-790E-443B-A881-CC1C335A3242}"/>
                    </a:ext>
                  </a:extLst>
                </p14:cNvPr>
                <p14:cNvContentPartPr/>
                <p14:nvPr/>
              </p14:nvContentPartPr>
              <p14:xfrm>
                <a:off x="9678161" y="4278187"/>
                <a:ext cx="180360" cy="2088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098211BC-790E-443B-A881-CC1C335A3242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669161" y="4269187"/>
                  <a:ext cx="1980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2517C159-21EE-489D-BDCB-FD05C10BE010}"/>
                    </a:ext>
                  </a:extLst>
                </p14:cNvPr>
                <p14:cNvContentPartPr/>
                <p14:nvPr/>
              </p14:nvContentPartPr>
              <p14:xfrm>
                <a:off x="9693281" y="4362067"/>
                <a:ext cx="128160" cy="1620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2517C159-21EE-489D-BDCB-FD05C10BE01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684281" y="4353427"/>
                  <a:ext cx="145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AF1C9CBA-3DBC-4F69-8ECF-1BCE4EDB555B}"/>
                    </a:ext>
                  </a:extLst>
                </p14:cNvPr>
                <p14:cNvContentPartPr/>
                <p14:nvPr/>
              </p14:nvContentPartPr>
              <p14:xfrm>
                <a:off x="9993881" y="4182067"/>
                <a:ext cx="174600" cy="17100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AF1C9CBA-3DBC-4F69-8ECF-1BCE4EDB555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984881" y="4173427"/>
                  <a:ext cx="192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6E8FAB78-ABFA-4F17-9A4F-BB8F9E863FAB}"/>
                    </a:ext>
                  </a:extLst>
                </p14:cNvPr>
                <p14:cNvContentPartPr/>
                <p14:nvPr/>
              </p14:nvContentPartPr>
              <p14:xfrm>
                <a:off x="10248761" y="4106827"/>
                <a:ext cx="27360" cy="6192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6E8FAB78-ABFA-4F17-9A4F-BB8F9E863FAB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239761" y="4098187"/>
                  <a:ext cx="450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94BBDE96-C5B2-4CB5-A006-0934ADDA4036}"/>
                    </a:ext>
                  </a:extLst>
                </p14:cNvPr>
                <p14:cNvContentPartPr/>
                <p14:nvPr/>
              </p14:nvContentPartPr>
              <p14:xfrm>
                <a:off x="10317161" y="4148947"/>
                <a:ext cx="221040" cy="20304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94BBDE96-C5B2-4CB5-A006-0934ADDA4036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308521" y="4139947"/>
                  <a:ext cx="238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CAFB0DE4-4B79-4A7B-8471-6A570A94A318}"/>
                    </a:ext>
                  </a:extLst>
                </p14:cNvPr>
                <p14:cNvContentPartPr/>
                <p14:nvPr/>
              </p14:nvContentPartPr>
              <p14:xfrm>
                <a:off x="10649081" y="4088827"/>
                <a:ext cx="165960" cy="19872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CAFB0DE4-4B79-4A7B-8471-6A570A94A31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640441" y="4079827"/>
                  <a:ext cx="183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DAB41A8C-0041-4CF7-8D69-D56D971C4310}"/>
                    </a:ext>
                  </a:extLst>
                </p14:cNvPr>
                <p14:cNvContentPartPr/>
                <p14:nvPr/>
              </p14:nvContentPartPr>
              <p14:xfrm>
                <a:off x="10937441" y="4085227"/>
                <a:ext cx="263520" cy="20808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DAB41A8C-0041-4CF7-8D69-D56D971C4310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928801" y="4076227"/>
                  <a:ext cx="2811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77124748-609A-4B71-94B5-94A612509A5F}"/>
                    </a:ext>
                  </a:extLst>
                </p14:cNvPr>
                <p14:cNvContentPartPr/>
                <p14:nvPr/>
              </p14:nvContentPartPr>
              <p14:xfrm>
                <a:off x="7244921" y="3332827"/>
                <a:ext cx="213480" cy="1188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77124748-609A-4B71-94B5-94A612509A5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235921" y="3323827"/>
                  <a:ext cx="231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779BEFE9-A96A-45FB-9EC5-7A0F1E9F99F6}"/>
                    </a:ext>
                  </a:extLst>
                </p14:cNvPr>
                <p14:cNvContentPartPr/>
                <p14:nvPr/>
              </p14:nvContentPartPr>
              <p14:xfrm>
                <a:off x="7369481" y="3319507"/>
                <a:ext cx="25200" cy="18648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779BEFE9-A96A-45FB-9EC5-7A0F1E9F99F6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360481" y="3310507"/>
                  <a:ext cx="428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F0B10A71-F461-458D-A623-1D2C6DEFC560}"/>
                    </a:ext>
                  </a:extLst>
                </p14:cNvPr>
                <p14:cNvContentPartPr/>
                <p14:nvPr/>
              </p14:nvContentPartPr>
              <p14:xfrm>
                <a:off x="7244201" y="3509947"/>
                <a:ext cx="292680" cy="2160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F0B10A71-F461-458D-A623-1D2C6DEFC56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235561" y="3501307"/>
                  <a:ext cx="3103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59005D86-6D31-4469-8F24-47850D5E2D5E}"/>
                    </a:ext>
                  </a:extLst>
                </p14:cNvPr>
                <p14:cNvContentPartPr/>
                <p14:nvPr/>
              </p14:nvContentPartPr>
              <p14:xfrm>
                <a:off x="7566041" y="3128707"/>
                <a:ext cx="199440" cy="2140200"/>
              </p14:xfrm>
            </p:contentPart>
          </mc:Choice>
          <mc:Fallback xmlns=""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59005D86-6D31-4469-8F24-47850D5E2D5E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557401" y="3119707"/>
                  <a:ext cx="217080" cy="21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BB4A425C-27E7-4631-B059-AACE589FF472}"/>
                    </a:ext>
                  </a:extLst>
                </p14:cNvPr>
                <p14:cNvContentPartPr/>
                <p14:nvPr/>
              </p14:nvContentPartPr>
              <p14:xfrm>
                <a:off x="7829201" y="4419307"/>
                <a:ext cx="602280" cy="98352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BB4A425C-27E7-4631-B059-AACE589FF47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820201" y="4410307"/>
                  <a:ext cx="619920" cy="10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8D23B302-4EBE-41AC-B573-AC829231CDA5}"/>
                    </a:ext>
                  </a:extLst>
                </p14:cNvPr>
                <p14:cNvContentPartPr/>
                <p14:nvPr/>
              </p14:nvContentPartPr>
              <p14:xfrm>
                <a:off x="8389721" y="5301667"/>
                <a:ext cx="208080" cy="203040"/>
              </p14:xfrm>
            </p:contentPart>
          </mc:Choice>
          <mc:Fallback xmlns=""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8D23B302-4EBE-41AC-B573-AC829231CDA5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381081" y="5293027"/>
                  <a:ext cx="2257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5AED81E5-9B0A-40C4-9BCF-65E7E1823476}"/>
                    </a:ext>
                  </a:extLst>
                </p14:cNvPr>
                <p14:cNvContentPartPr/>
                <p14:nvPr/>
              </p14:nvContentPartPr>
              <p14:xfrm>
                <a:off x="8691041" y="5188987"/>
                <a:ext cx="176400" cy="296640"/>
              </p14:xfrm>
            </p:contentPart>
          </mc:Choice>
          <mc:Fallback xmlns=""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5AED81E5-9B0A-40C4-9BCF-65E7E1823476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682041" y="5180347"/>
                  <a:ext cx="1940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14B8467E-D552-4C14-823A-2748693BF455}"/>
                    </a:ext>
                  </a:extLst>
                </p14:cNvPr>
                <p14:cNvContentPartPr/>
                <p14:nvPr/>
              </p14:nvContentPartPr>
              <p14:xfrm>
                <a:off x="8971121" y="5346307"/>
                <a:ext cx="5040" cy="197640"/>
              </p14:xfrm>
            </p:contentPart>
          </mc:Choice>
          <mc:Fallback xmlns=""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14B8467E-D552-4C14-823A-2748693BF455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962121" y="5337307"/>
                  <a:ext cx="226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0B9DC085-0659-4B66-85AD-62700BD4A229}"/>
                    </a:ext>
                  </a:extLst>
                </p14:cNvPr>
                <p14:cNvContentPartPr/>
                <p14:nvPr/>
              </p14:nvContentPartPr>
              <p14:xfrm>
                <a:off x="8851601" y="5377987"/>
                <a:ext cx="241560" cy="6300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0B9DC085-0659-4B66-85AD-62700BD4A229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842961" y="5369347"/>
                  <a:ext cx="2592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4876A697-6444-4D44-A653-25386EE522EC}"/>
                    </a:ext>
                  </a:extLst>
                </p14:cNvPr>
                <p14:cNvContentPartPr/>
                <p14:nvPr/>
              </p14:nvContentPartPr>
              <p14:xfrm>
                <a:off x="9105041" y="5354587"/>
                <a:ext cx="8640" cy="13572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4876A697-6444-4D44-A653-25386EE522EC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096041" y="5345587"/>
                  <a:ext cx="262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898EC829-5325-4168-91F6-B0E6686C6348}"/>
                    </a:ext>
                  </a:extLst>
                </p14:cNvPr>
                <p14:cNvContentPartPr/>
                <p14:nvPr/>
              </p14:nvContentPartPr>
              <p14:xfrm>
                <a:off x="9045641" y="5373667"/>
                <a:ext cx="228240" cy="14940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898EC829-5325-4168-91F6-B0E6686C6348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037001" y="5364667"/>
                  <a:ext cx="245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FFE0A454-30C4-4F07-84FC-84E2F870AEDE}"/>
                    </a:ext>
                  </a:extLst>
                </p14:cNvPr>
                <p14:cNvContentPartPr/>
                <p14:nvPr/>
              </p14:nvContentPartPr>
              <p14:xfrm>
                <a:off x="9452081" y="5332627"/>
                <a:ext cx="146520" cy="9936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FFE0A454-30C4-4F07-84FC-84E2F870AEDE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443441" y="5323627"/>
                  <a:ext cx="1641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DF57705A-783A-4866-87F2-8C6633E36918}"/>
                    </a:ext>
                  </a:extLst>
                </p14:cNvPr>
                <p14:cNvContentPartPr/>
                <p14:nvPr/>
              </p14:nvContentPartPr>
              <p14:xfrm>
                <a:off x="9766001" y="5232187"/>
                <a:ext cx="175680" cy="17964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DF57705A-783A-4866-87F2-8C6633E3691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757001" y="5223187"/>
                  <a:ext cx="1933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BFB51676-F1A0-4069-8517-9480A971F3C6}"/>
                    </a:ext>
                  </a:extLst>
                </p14:cNvPr>
                <p14:cNvContentPartPr/>
                <p14:nvPr/>
              </p14:nvContentPartPr>
              <p14:xfrm>
                <a:off x="9966161" y="5169907"/>
                <a:ext cx="137520" cy="18180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BFB51676-F1A0-4069-8517-9480A971F3C6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957161" y="5160907"/>
                  <a:ext cx="155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C4957371-C2E4-4B49-B125-D70903AAF6CE}"/>
                    </a:ext>
                  </a:extLst>
                </p14:cNvPr>
                <p14:cNvContentPartPr/>
                <p14:nvPr/>
              </p14:nvContentPartPr>
              <p14:xfrm>
                <a:off x="10165961" y="5166307"/>
                <a:ext cx="235080" cy="192960"/>
              </p14:xfrm>
            </p:contentPart>
          </mc:Choice>
          <mc:Fallback xmlns=""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C4957371-C2E4-4B49-B125-D70903AAF6C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157321" y="5157667"/>
                  <a:ext cx="252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19" name="Entrada de lápiz 318">
                  <a:extLst>
                    <a:ext uri="{FF2B5EF4-FFF2-40B4-BE49-F238E27FC236}">
                      <a16:creationId xmlns:a16="http://schemas.microsoft.com/office/drawing/2014/main" id="{DB2CA2FE-DE2B-444A-8FBD-4356D3E588E5}"/>
                    </a:ext>
                  </a:extLst>
                </p14:cNvPr>
                <p14:cNvContentPartPr/>
                <p14:nvPr/>
              </p14:nvContentPartPr>
              <p14:xfrm>
                <a:off x="10560521" y="5304547"/>
                <a:ext cx="41040" cy="30600"/>
              </p14:xfrm>
            </p:contentPart>
          </mc:Choice>
          <mc:Fallback xmlns="">
            <p:pic>
              <p:nvPicPr>
                <p:cNvPr id="319" name="Entrada de lápiz 318">
                  <a:extLst>
                    <a:ext uri="{FF2B5EF4-FFF2-40B4-BE49-F238E27FC236}">
                      <a16:creationId xmlns:a16="http://schemas.microsoft.com/office/drawing/2014/main" id="{DB2CA2FE-DE2B-444A-8FBD-4356D3E588E5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551881" y="5295547"/>
                  <a:ext cx="586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6479B94D-1049-4F9D-BD16-9DDA6FDF092C}"/>
                    </a:ext>
                  </a:extLst>
                </p14:cNvPr>
                <p14:cNvContentPartPr/>
                <p14:nvPr/>
              </p14:nvContentPartPr>
              <p14:xfrm>
                <a:off x="10796321" y="5042827"/>
                <a:ext cx="168840" cy="249120"/>
              </p14:xfrm>
            </p:contentPart>
          </mc:Choice>
          <mc:Fallback xmlns="">
            <p:pic>
              <p:nvPicPr>
                <p:cNvPr id="320" name="Entrada de lápiz 319">
                  <a:extLst>
                    <a:ext uri="{FF2B5EF4-FFF2-40B4-BE49-F238E27FC236}">
                      <a16:creationId xmlns:a16="http://schemas.microsoft.com/office/drawing/2014/main" id="{6479B94D-1049-4F9D-BD16-9DDA6FDF092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787321" y="5034187"/>
                  <a:ext cx="1864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A8D12723-8A43-4272-ADB0-1DBE85CCA752}"/>
                    </a:ext>
                  </a:extLst>
                </p14:cNvPr>
                <p14:cNvContentPartPr/>
                <p14:nvPr/>
              </p14:nvContentPartPr>
              <p14:xfrm>
                <a:off x="10661321" y="5380147"/>
                <a:ext cx="471240" cy="57240"/>
              </p14:xfrm>
            </p:contentPart>
          </mc:Choice>
          <mc:Fallback xmlns="">
            <p:pic>
              <p:nvPicPr>
                <p:cNvPr id="321" name="Entrada de lápiz 320">
                  <a:extLst>
                    <a:ext uri="{FF2B5EF4-FFF2-40B4-BE49-F238E27FC236}">
                      <a16:creationId xmlns:a16="http://schemas.microsoft.com/office/drawing/2014/main" id="{A8D12723-8A43-4272-ADB0-1DBE85CCA752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652321" y="5371507"/>
                  <a:ext cx="4888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22" name="Entrada de lápiz 321">
                  <a:extLst>
                    <a:ext uri="{FF2B5EF4-FFF2-40B4-BE49-F238E27FC236}">
                      <a16:creationId xmlns:a16="http://schemas.microsoft.com/office/drawing/2014/main" id="{8DEA1E7D-B704-4A49-B56D-481A413C6140}"/>
                    </a:ext>
                  </a:extLst>
                </p14:cNvPr>
                <p14:cNvContentPartPr/>
                <p14:nvPr/>
              </p14:nvContentPartPr>
              <p14:xfrm>
                <a:off x="10835921" y="5503987"/>
                <a:ext cx="155880" cy="300960"/>
              </p14:xfrm>
            </p:contentPart>
          </mc:Choice>
          <mc:Fallback xmlns="">
            <p:pic>
              <p:nvPicPr>
                <p:cNvPr id="322" name="Entrada de lápiz 321">
                  <a:extLst>
                    <a:ext uri="{FF2B5EF4-FFF2-40B4-BE49-F238E27FC236}">
                      <a16:creationId xmlns:a16="http://schemas.microsoft.com/office/drawing/2014/main" id="{8DEA1E7D-B704-4A49-B56D-481A413C6140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0826921" y="5495347"/>
                  <a:ext cx="1735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3EDE8CC8-9C0C-4BD5-80B2-822D4F72D5E4}"/>
                    </a:ext>
                  </a:extLst>
                </p14:cNvPr>
                <p14:cNvContentPartPr/>
                <p14:nvPr/>
              </p14:nvContentPartPr>
              <p14:xfrm>
                <a:off x="11118161" y="5286907"/>
                <a:ext cx="299880" cy="123840"/>
              </p14:xfrm>
            </p:contentPart>
          </mc:Choice>
          <mc:Fallback xmlns=""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3EDE8CC8-9C0C-4BD5-80B2-822D4F72D5E4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1109161" y="5278267"/>
                  <a:ext cx="317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DD7E0865-6D67-406B-98BB-37BF877D90DE}"/>
                    </a:ext>
                  </a:extLst>
                </p14:cNvPr>
                <p14:cNvContentPartPr/>
                <p14:nvPr/>
              </p14:nvContentPartPr>
              <p14:xfrm>
                <a:off x="11530001" y="5141467"/>
                <a:ext cx="235080" cy="198720"/>
              </p14:xfrm>
            </p:contentPart>
          </mc:Choice>
          <mc:Fallback xmlns=""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DD7E0865-6D67-406B-98BB-37BF877D90D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1521001" y="5132467"/>
                  <a:ext cx="2527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25" name="Entrada de lápiz 324">
                  <a:extLst>
                    <a:ext uri="{FF2B5EF4-FFF2-40B4-BE49-F238E27FC236}">
                      <a16:creationId xmlns:a16="http://schemas.microsoft.com/office/drawing/2014/main" id="{70EF49BF-5DE9-407E-A802-A13E4E47A69A}"/>
                    </a:ext>
                  </a:extLst>
                </p14:cNvPr>
                <p14:cNvContentPartPr/>
                <p14:nvPr/>
              </p14:nvContentPartPr>
              <p14:xfrm>
                <a:off x="11882081" y="5214547"/>
                <a:ext cx="168480" cy="32400"/>
              </p14:xfrm>
            </p:contentPart>
          </mc:Choice>
          <mc:Fallback xmlns="">
            <p:pic>
              <p:nvPicPr>
                <p:cNvPr id="325" name="Entrada de lápiz 324">
                  <a:extLst>
                    <a:ext uri="{FF2B5EF4-FFF2-40B4-BE49-F238E27FC236}">
                      <a16:creationId xmlns:a16="http://schemas.microsoft.com/office/drawing/2014/main" id="{70EF49BF-5DE9-407E-A802-A13E4E47A69A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1873441" y="5205547"/>
                  <a:ext cx="1861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26" name="Entrada de lápiz 325">
                  <a:extLst>
                    <a:ext uri="{FF2B5EF4-FFF2-40B4-BE49-F238E27FC236}">
                      <a16:creationId xmlns:a16="http://schemas.microsoft.com/office/drawing/2014/main" id="{01F4C686-9864-4D75-9B6D-59AE1575EB6C}"/>
                    </a:ext>
                  </a:extLst>
                </p14:cNvPr>
                <p14:cNvContentPartPr/>
                <p14:nvPr/>
              </p14:nvContentPartPr>
              <p14:xfrm>
                <a:off x="11965601" y="5287267"/>
                <a:ext cx="80640" cy="24840"/>
              </p14:xfrm>
            </p:contentPart>
          </mc:Choice>
          <mc:Fallback xmlns="">
            <p:pic>
              <p:nvPicPr>
                <p:cNvPr id="326" name="Entrada de lápiz 325">
                  <a:extLst>
                    <a:ext uri="{FF2B5EF4-FFF2-40B4-BE49-F238E27FC236}">
                      <a16:creationId xmlns:a16="http://schemas.microsoft.com/office/drawing/2014/main" id="{01F4C686-9864-4D75-9B6D-59AE1575EB6C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1956601" y="5278627"/>
                  <a:ext cx="9828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upo 328">
            <a:extLst>
              <a:ext uri="{FF2B5EF4-FFF2-40B4-BE49-F238E27FC236}">
                <a16:creationId xmlns:a16="http://schemas.microsoft.com/office/drawing/2014/main" id="{0AD92383-45AE-430B-966D-815ACAF6192C}"/>
              </a:ext>
            </a:extLst>
          </p:cNvPr>
          <p:cNvGrpSpPr/>
          <p:nvPr/>
        </p:nvGrpSpPr>
        <p:grpSpPr>
          <a:xfrm>
            <a:off x="9571601" y="6197707"/>
            <a:ext cx="204480" cy="129600"/>
            <a:chOff x="9571601" y="6197707"/>
            <a:chExt cx="204480" cy="12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27" name="Entrada de lápiz 326">
                  <a:extLst>
                    <a:ext uri="{FF2B5EF4-FFF2-40B4-BE49-F238E27FC236}">
                      <a16:creationId xmlns:a16="http://schemas.microsoft.com/office/drawing/2014/main" id="{B020B59A-5BA2-42F4-9BEA-EA12CA7CA9CD}"/>
                    </a:ext>
                  </a:extLst>
                </p14:cNvPr>
                <p14:cNvContentPartPr/>
                <p14:nvPr/>
              </p14:nvContentPartPr>
              <p14:xfrm>
                <a:off x="9571601" y="6197707"/>
                <a:ext cx="204480" cy="29160"/>
              </p14:xfrm>
            </p:contentPart>
          </mc:Choice>
          <mc:Fallback xmlns="">
            <p:pic>
              <p:nvPicPr>
                <p:cNvPr id="327" name="Entrada de lápiz 326">
                  <a:extLst>
                    <a:ext uri="{FF2B5EF4-FFF2-40B4-BE49-F238E27FC236}">
                      <a16:creationId xmlns:a16="http://schemas.microsoft.com/office/drawing/2014/main" id="{B020B59A-5BA2-42F4-9BEA-EA12CA7CA9CD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562961" y="6188707"/>
                  <a:ext cx="222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28" name="Entrada de lápiz 327">
                  <a:extLst>
                    <a:ext uri="{FF2B5EF4-FFF2-40B4-BE49-F238E27FC236}">
                      <a16:creationId xmlns:a16="http://schemas.microsoft.com/office/drawing/2014/main" id="{F173EFB7-1326-43DF-AC5A-EC536D52D1B7}"/>
                    </a:ext>
                  </a:extLst>
                </p14:cNvPr>
                <p14:cNvContentPartPr/>
                <p14:nvPr/>
              </p14:nvContentPartPr>
              <p14:xfrm>
                <a:off x="9596801" y="6308947"/>
                <a:ext cx="154800" cy="18360"/>
              </p14:xfrm>
            </p:contentPart>
          </mc:Choice>
          <mc:Fallback xmlns="">
            <p:pic>
              <p:nvPicPr>
                <p:cNvPr id="328" name="Entrada de lápiz 327">
                  <a:extLst>
                    <a:ext uri="{FF2B5EF4-FFF2-40B4-BE49-F238E27FC236}">
                      <a16:creationId xmlns:a16="http://schemas.microsoft.com/office/drawing/2014/main" id="{F173EFB7-1326-43DF-AC5A-EC536D52D1B7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588161" y="6300307"/>
                  <a:ext cx="1724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Grupo 336">
            <a:extLst>
              <a:ext uri="{FF2B5EF4-FFF2-40B4-BE49-F238E27FC236}">
                <a16:creationId xmlns:a16="http://schemas.microsoft.com/office/drawing/2014/main" id="{829E5EE3-1655-4E25-A1B0-1E42C27371A3}"/>
              </a:ext>
            </a:extLst>
          </p:cNvPr>
          <p:cNvGrpSpPr/>
          <p:nvPr/>
        </p:nvGrpSpPr>
        <p:grpSpPr>
          <a:xfrm>
            <a:off x="9956441" y="5903587"/>
            <a:ext cx="717120" cy="338040"/>
            <a:chOff x="9956441" y="5903587"/>
            <a:chExt cx="71712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31" name="Entrada de lápiz 330">
                  <a:extLst>
                    <a:ext uri="{FF2B5EF4-FFF2-40B4-BE49-F238E27FC236}">
                      <a16:creationId xmlns:a16="http://schemas.microsoft.com/office/drawing/2014/main" id="{E272621F-B3A1-4B2D-8700-C25C1001C2D3}"/>
                    </a:ext>
                  </a:extLst>
                </p14:cNvPr>
                <p14:cNvContentPartPr/>
                <p14:nvPr/>
              </p14:nvContentPartPr>
              <p14:xfrm>
                <a:off x="9956441" y="6126427"/>
                <a:ext cx="147960" cy="115200"/>
              </p14:xfrm>
            </p:contentPart>
          </mc:Choice>
          <mc:Fallback xmlns="">
            <p:pic>
              <p:nvPicPr>
                <p:cNvPr id="331" name="Entrada de lápiz 330">
                  <a:extLst>
                    <a:ext uri="{FF2B5EF4-FFF2-40B4-BE49-F238E27FC236}">
                      <a16:creationId xmlns:a16="http://schemas.microsoft.com/office/drawing/2014/main" id="{E272621F-B3A1-4B2D-8700-C25C1001C2D3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947441" y="6117787"/>
                  <a:ext cx="165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32" name="Entrada de lápiz 331">
                  <a:extLst>
                    <a:ext uri="{FF2B5EF4-FFF2-40B4-BE49-F238E27FC236}">
                      <a16:creationId xmlns:a16="http://schemas.microsoft.com/office/drawing/2014/main" id="{141426EC-2C30-49E2-884D-A01D6FC198B3}"/>
                    </a:ext>
                  </a:extLst>
                </p14:cNvPr>
                <p14:cNvContentPartPr/>
                <p14:nvPr/>
              </p14:nvContentPartPr>
              <p14:xfrm>
                <a:off x="10073441" y="5903587"/>
                <a:ext cx="43560" cy="104400"/>
              </p14:xfrm>
            </p:contentPart>
          </mc:Choice>
          <mc:Fallback xmlns="">
            <p:pic>
              <p:nvPicPr>
                <p:cNvPr id="332" name="Entrada de lápiz 331">
                  <a:extLst>
                    <a:ext uri="{FF2B5EF4-FFF2-40B4-BE49-F238E27FC236}">
                      <a16:creationId xmlns:a16="http://schemas.microsoft.com/office/drawing/2014/main" id="{141426EC-2C30-49E2-884D-A01D6FC198B3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064441" y="5894947"/>
                  <a:ext cx="612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33" name="Entrada de lápiz 332">
                  <a:extLst>
                    <a:ext uri="{FF2B5EF4-FFF2-40B4-BE49-F238E27FC236}">
                      <a16:creationId xmlns:a16="http://schemas.microsoft.com/office/drawing/2014/main" id="{0403583C-28B2-430D-91E6-890249B12FEE}"/>
                    </a:ext>
                  </a:extLst>
                </p14:cNvPr>
                <p14:cNvContentPartPr/>
                <p14:nvPr/>
              </p14:nvContentPartPr>
              <p14:xfrm>
                <a:off x="10217801" y="6053347"/>
                <a:ext cx="88560" cy="164160"/>
              </p14:xfrm>
            </p:contentPart>
          </mc:Choice>
          <mc:Fallback xmlns="">
            <p:pic>
              <p:nvPicPr>
                <p:cNvPr id="333" name="Entrada de lápiz 332">
                  <a:extLst>
                    <a:ext uri="{FF2B5EF4-FFF2-40B4-BE49-F238E27FC236}">
                      <a16:creationId xmlns:a16="http://schemas.microsoft.com/office/drawing/2014/main" id="{0403583C-28B2-430D-91E6-890249B12FEE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208801" y="6044707"/>
                  <a:ext cx="106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34" name="Entrada de lápiz 333">
                  <a:extLst>
                    <a:ext uri="{FF2B5EF4-FFF2-40B4-BE49-F238E27FC236}">
                      <a16:creationId xmlns:a16="http://schemas.microsoft.com/office/drawing/2014/main" id="{719D0B17-19DC-4CCC-B35E-5252AFE533E6}"/>
                    </a:ext>
                  </a:extLst>
                </p14:cNvPr>
                <p14:cNvContentPartPr/>
                <p14:nvPr/>
              </p14:nvContentPartPr>
              <p14:xfrm>
                <a:off x="10200881" y="6180067"/>
                <a:ext cx="113040" cy="36000"/>
              </p14:xfrm>
            </p:contentPart>
          </mc:Choice>
          <mc:Fallback xmlns="">
            <p:pic>
              <p:nvPicPr>
                <p:cNvPr id="334" name="Entrada de lápiz 333">
                  <a:extLst>
                    <a:ext uri="{FF2B5EF4-FFF2-40B4-BE49-F238E27FC236}">
                      <a16:creationId xmlns:a16="http://schemas.microsoft.com/office/drawing/2014/main" id="{719D0B17-19DC-4CCC-B35E-5252AFE533E6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191881" y="6171067"/>
                  <a:ext cx="1306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35" name="Entrada de lápiz 334">
                  <a:extLst>
                    <a:ext uri="{FF2B5EF4-FFF2-40B4-BE49-F238E27FC236}">
                      <a16:creationId xmlns:a16="http://schemas.microsoft.com/office/drawing/2014/main" id="{67E8388D-60C2-4DA3-B07F-3EFF9BB3C8A8}"/>
                    </a:ext>
                  </a:extLst>
                </p14:cNvPr>
                <p14:cNvContentPartPr/>
                <p14:nvPr/>
              </p14:nvContentPartPr>
              <p14:xfrm>
                <a:off x="10338041" y="6051547"/>
                <a:ext cx="191880" cy="160200"/>
              </p14:xfrm>
            </p:contentPart>
          </mc:Choice>
          <mc:Fallback xmlns="">
            <p:pic>
              <p:nvPicPr>
                <p:cNvPr id="335" name="Entrada de lápiz 334">
                  <a:extLst>
                    <a:ext uri="{FF2B5EF4-FFF2-40B4-BE49-F238E27FC236}">
                      <a16:creationId xmlns:a16="http://schemas.microsoft.com/office/drawing/2014/main" id="{67E8388D-60C2-4DA3-B07F-3EFF9BB3C8A8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329041" y="6042547"/>
                  <a:ext cx="209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36" name="Entrada de lápiz 335">
                  <a:extLst>
                    <a:ext uri="{FF2B5EF4-FFF2-40B4-BE49-F238E27FC236}">
                      <a16:creationId xmlns:a16="http://schemas.microsoft.com/office/drawing/2014/main" id="{DF961574-D827-42F5-998B-BE9AB54F8B6E}"/>
                    </a:ext>
                  </a:extLst>
                </p14:cNvPr>
                <p14:cNvContentPartPr/>
                <p14:nvPr/>
              </p14:nvContentPartPr>
              <p14:xfrm>
                <a:off x="10516601" y="6069907"/>
                <a:ext cx="156960" cy="126720"/>
              </p14:xfrm>
            </p:contentPart>
          </mc:Choice>
          <mc:Fallback xmlns="">
            <p:pic>
              <p:nvPicPr>
                <p:cNvPr id="336" name="Entrada de lápiz 335">
                  <a:extLst>
                    <a:ext uri="{FF2B5EF4-FFF2-40B4-BE49-F238E27FC236}">
                      <a16:creationId xmlns:a16="http://schemas.microsoft.com/office/drawing/2014/main" id="{DF961574-D827-42F5-998B-BE9AB54F8B6E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507601" y="6060907"/>
                  <a:ext cx="17460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3" name="Grupo 352">
            <a:extLst>
              <a:ext uri="{FF2B5EF4-FFF2-40B4-BE49-F238E27FC236}">
                <a16:creationId xmlns:a16="http://schemas.microsoft.com/office/drawing/2014/main" id="{88090C01-BB8F-4AB3-867F-83514E833B71}"/>
              </a:ext>
            </a:extLst>
          </p:cNvPr>
          <p:cNvGrpSpPr/>
          <p:nvPr/>
        </p:nvGrpSpPr>
        <p:grpSpPr>
          <a:xfrm>
            <a:off x="333641" y="5987107"/>
            <a:ext cx="903240" cy="258120"/>
            <a:chOff x="333641" y="5987107"/>
            <a:chExt cx="90324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38" name="Entrada de lápiz 337">
                  <a:extLst>
                    <a:ext uri="{FF2B5EF4-FFF2-40B4-BE49-F238E27FC236}">
                      <a16:creationId xmlns:a16="http://schemas.microsoft.com/office/drawing/2014/main" id="{59FC29EA-597D-4C64-AEB7-D53D0884640C}"/>
                    </a:ext>
                  </a:extLst>
                </p14:cNvPr>
                <p14:cNvContentPartPr/>
                <p14:nvPr/>
              </p14:nvContentPartPr>
              <p14:xfrm>
                <a:off x="389801" y="5987107"/>
                <a:ext cx="124920" cy="258120"/>
              </p14:xfrm>
            </p:contentPart>
          </mc:Choice>
          <mc:Fallback xmlns="">
            <p:pic>
              <p:nvPicPr>
                <p:cNvPr id="338" name="Entrada de lápiz 337">
                  <a:extLst>
                    <a:ext uri="{FF2B5EF4-FFF2-40B4-BE49-F238E27FC236}">
                      <a16:creationId xmlns:a16="http://schemas.microsoft.com/office/drawing/2014/main" id="{59FC29EA-597D-4C64-AEB7-D53D0884640C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81161" y="5978107"/>
                  <a:ext cx="1425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39" name="Entrada de lápiz 338">
                  <a:extLst>
                    <a:ext uri="{FF2B5EF4-FFF2-40B4-BE49-F238E27FC236}">
                      <a16:creationId xmlns:a16="http://schemas.microsoft.com/office/drawing/2014/main" id="{0270EEDF-BB0C-4501-86DE-65FC62E757EA}"/>
                    </a:ext>
                  </a:extLst>
                </p14:cNvPr>
                <p14:cNvContentPartPr/>
                <p14:nvPr/>
              </p14:nvContentPartPr>
              <p14:xfrm>
                <a:off x="344081" y="6147307"/>
                <a:ext cx="140760" cy="16920"/>
              </p14:xfrm>
            </p:contentPart>
          </mc:Choice>
          <mc:Fallback xmlns="">
            <p:pic>
              <p:nvPicPr>
                <p:cNvPr id="339" name="Entrada de lápiz 338">
                  <a:extLst>
                    <a:ext uri="{FF2B5EF4-FFF2-40B4-BE49-F238E27FC236}">
                      <a16:creationId xmlns:a16="http://schemas.microsoft.com/office/drawing/2014/main" id="{0270EEDF-BB0C-4501-86DE-65FC62E757EA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35081" y="6138307"/>
                  <a:ext cx="1584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40" name="Entrada de lápiz 339">
                  <a:extLst>
                    <a:ext uri="{FF2B5EF4-FFF2-40B4-BE49-F238E27FC236}">
                      <a16:creationId xmlns:a16="http://schemas.microsoft.com/office/drawing/2014/main" id="{640CDFDA-33E5-4147-9DBF-CF48D68F5934}"/>
                    </a:ext>
                  </a:extLst>
                </p14:cNvPr>
                <p14:cNvContentPartPr/>
                <p14:nvPr/>
              </p14:nvContentPartPr>
              <p14:xfrm>
                <a:off x="333641" y="6041467"/>
                <a:ext cx="161280" cy="27360"/>
              </p14:xfrm>
            </p:contentPart>
          </mc:Choice>
          <mc:Fallback xmlns="">
            <p:pic>
              <p:nvPicPr>
                <p:cNvPr id="340" name="Entrada de lápiz 339">
                  <a:extLst>
                    <a:ext uri="{FF2B5EF4-FFF2-40B4-BE49-F238E27FC236}">
                      <a16:creationId xmlns:a16="http://schemas.microsoft.com/office/drawing/2014/main" id="{640CDFDA-33E5-4147-9DBF-CF48D68F5934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24641" y="6032827"/>
                  <a:ext cx="1789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41" name="Entrada de lápiz 340">
                  <a:extLst>
                    <a:ext uri="{FF2B5EF4-FFF2-40B4-BE49-F238E27FC236}">
                      <a16:creationId xmlns:a16="http://schemas.microsoft.com/office/drawing/2014/main" id="{6336EF03-AB88-4560-A6F3-EE60416BCBEC}"/>
                    </a:ext>
                  </a:extLst>
                </p14:cNvPr>
                <p14:cNvContentPartPr/>
                <p14:nvPr/>
              </p14:nvContentPartPr>
              <p14:xfrm>
                <a:off x="519761" y="6063787"/>
                <a:ext cx="200520" cy="163800"/>
              </p14:xfrm>
            </p:contentPart>
          </mc:Choice>
          <mc:Fallback xmlns="">
            <p:pic>
              <p:nvPicPr>
                <p:cNvPr id="341" name="Entrada de lápiz 340">
                  <a:extLst>
                    <a:ext uri="{FF2B5EF4-FFF2-40B4-BE49-F238E27FC236}">
                      <a16:creationId xmlns:a16="http://schemas.microsoft.com/office/drawing/2014/main" id="{6336EF03-AB88-4560-A6F3-EE60416BCBEC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10761" y="6054787"/>
                  <a:ext cx="218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42" name="Entrada de lápiz 341">
                  <a:extLst>
                    <a:ext uri="{FF2B5EF4-FFF2-40B4-BE49-F238E27FC236}">
                      <a16:creationId xmlns:a16="http://schemas.microsoft.com/office/drawing/2014/main" id="{24E1F5BA-8496-4EE9-B53F-8CB206E45CCA}"/>
                    </a:ext>
                  </a:extLst>
                </p14:cNvPr>
                <p14:cNvContentPartPr/>
                <p14:nvPr/>
              </p14:nvContentPartPr>
              <p14:xfrm>
                <a:off x="776441" y="6032827"/>
                <a:ext cx="39960" cy="168120"/>
              </p14:xfrm>
            </p:contentPart>
          </mc:Choice>
          <mc:Fallback xmlns="">
            <p:pic>
              <p:nvPicPr>
                <p:cNvPr id="342" name="Entrada de lápiz 341">
                  <a:extLst>
                    <a:ext uri="{FF2B5EF4-FFF2-40B4-BE49-F238E27FC236}">
                      <a16:creationId xmlns:a16="http://schemas.microsoft.com/office/drawing/2014/main" id="{24E1F5BA-8496-4EE9-B53F-8CB206E45CCA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67801" y="6023827"/>
                  <a:ext cx="576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43" name="Entrada de lápiz 342">
                  <a:extLst>
                    <a:ext uri="{FF2B5EF4-FFF2-40B4-BE49-F238E27FC236}">
                      <a16:creationId xmlns:a16="http://schemas.microsoft.com/office/drawing/2014/main" id="{4E646469-3C53-4E68-9811-ABC7A4581CFF}"/>
                    </a:ext>
                  </a:extLst>
                </p14:cNvPr>
                <p14:cNvContentPartPr/>
                <p14:nvPr/>
              </p14:nvContentPartPr>
              <p14:xfrm>
                <a:off x="663041" y="6047947"/>
                <a:ext cx="138960" cy="67680"/>
              </p14:xfrm>
            </p:contentPart>
          </mc:Choice>
          <mc:Fallback xmlns="">
            <p:pic>
              <p:nvPicPr>
                <p:cNvPr id="343" name="Entrada de lápiz 342">
                  <a:extLst>
                    <a:ext uri="{FF2B5EF4-FFF2-40B4-BE49-F238E27FC236}">
                      <a16:creationId xmlns:a16="http://schemas.microsoft.com/office/drawing/2014/main" id="{4E646469-3C53-4E68-9811-ABC7A4581CFF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54401" y="6038947"/>
                  <a:ext cx="1566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44" name="Entrada de lápiz 343">
                  <a:extLst>
                    <a:ext uri="{FF2B5EF4-FFF2-40B4-BE49-F238E27FC236}">
                      <a16:creationId xmlns:a16="http://schemas.microsoft.com/office/drawing/2014/main" id="{F31986F6-3527-45CC-B4CC-58D812C954CD}"/>
                    </a:ext>
                  </a:extLst>
                </p14:cNvPr>
                <p14:cNvContentPartPr/>
                <p14:nvPr/>
              </p14:nvContentPartPr>
              <p14:xfrm>
                <a:off x="864641" y="6021667"/>
                <a:ext cx="97200" cy="203760"/>
              </p14:xfrm>
            </p:contentPart>
          </mc:Choice>
          <mc:Fallback xmlns="">
            <p:pic>
              <p:nvPicPr>
                <p:cNvPr id="344" name="Entrada de lápiz 343">
                  <a:extLst>
                    <a:ext uri="{FF2B5EF4-FFF2-40B4-BE49-F238E27FC236}">
                      <a16:creationId xmlns:a16="http://schemas.microsoft.com/office/drawing/2014/main" id="{F31986F6-3527-45CC-B4CC-58D812C954CD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856001" y="6012667"/>
                  <a:ext cx="1148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45" name="Entrada de lápiz 344">
                  <a:extLst>
                    <a:ext uri="{FF2B5EF4-FFF2-40B4-BE49-F238E27FC236}">
                      <a16:creationId xmlns:a16="http://schemas.microsoft.com/office/drawing/2014/main" id="{A0331911-C0F4-4618-995C-CC09B255DC89}"/>
                    </a:ext>
                  </a:extLst>
                </p14:cNvPr>
                <p14:cNvContentPartPr/>
                <p14:nvPr/>
              </p14:nvContentPartPr>
              <p14:xfrm>
                <a:off x="1058681" y="6059107"/>
                <a:ext cx="104040" cy="180360"/>
              </p14:xfrm>
            </p:contentPart>
          </mc:Choice>
          <mc:Fallback xmlns="">
            <p:pic>
              <p:nvPicPr>
                <p:cNvPr id="345" name="Entrada de lápiz 344">
                  <a:extLst>
                    <a:ext uri="{FF2B5EF4-FFF2-40B4-BE49-F238E27FC236}">
                      <a16:creationId xmlns:a16="http://schemas.microsoft.com/office/drawing/2014/main" id="{A0331911-C0F4-4618-995C-CC09B255DC89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049681" y="6050467"/>
                  <a:ext cx="121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46" name="Entrada de lápiz 345">
                  <a:extLst>
                    <a:ext uri="{FF2B5EF4-FFF2-40B4-BE49-F238E27FC236}">
                      <a16:creationId xmlns:a16="http://schemas.microsoft.com/office/drawing/2014/main" id="{94AE88C3-73F8-456B-977D-30F6BB4754CC}"/>
                    </a:ext>
                  </a:extLst>
                </p14:cNvPr>
                <p14:cNvContentPartPr/>
                <p14:nvPr/>
              </p14:nvContentPartPr>
              <p14:xfrm>
                <a:off x="1004681" y="5996827"/>
                <a:ext cx="232200" cy="200880"/>
              </p14:xfrm>
            </p:contentPart>
          </mc:Choice>
          <mc:Fallback xmlns="">
            <p:pic>
              <p:nvPicPr>
                <p:cNvPr id="346" name="Entrada de lápiz 345">
                  <a:extLst>
                    <a:ext uri="{FF2B5EF4-FFF2-40B4-BE49-F238E27FC236}">
                      <a16:creationId xmlns:a16="http://schemas.microsoft.com/office/drawing/2014/main" id="{94AE88C3-73F8-456B-977D-30F6BB4754CC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996041" y="5987827"/>
                  <a:ext cx="24984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347" name="Entrada de lápiz 346">
                <a:extLst>
                  <a:ext uri="{FF2B5EF4-FFF2-40B4-BE49-F238E27FC236}">
                    <a16:creationId xmlns:a16="http://schemas.microsoft.com/office/drawing/2014/main" id="{9A5D0DFF-32B3-438D-950F-5F0A455782B4}"/>
                  </a:ext>
                </a:extLst>
              </p14:cNvPr>
              <p14:cNvContentPartPr/>
              <p14:nvPr/>
            </p14:nvContentPartPr>
            <p14:xfrm>
              <a:off x="1637561" y="5974147"/>
              <a:ext cx="235800" cy="187200"/>
            </p14:xfrm>
          </p:contentPart>
        </mc:Choice>
        <mc:Fallback xmlns="">
          <p:pic>
            <p:nvPicPr>
              <p:cNvPr id="347" name="Entrada de lápiz 346">
                <a:extLst>
                  <a:ext uri="{FF2B5EF4-FFF2-40B4-BE49-F238E27FC236}">
                    <a16:creationId xmlns:a16="http://schemas.microsoft.com/office/drawing/2014/main" id="{9A5D0DFF-32B3-438D-950F-5F0A455782B4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1628561" y="5965147"/>
                <a:ext cx="253440" cy="20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9" name="Grupo 378">
            <a:extLst>
              <a:ext uri="{FF2B5EF4-FFF2-40B4-BE49-F238E27FC236}">
                <a16:creationId xmlns:a16="http://schemas.microsoft.com/office/drawing/2014/main" id="{1046C85C-95C1-4353-8A99-9D5EFA9D0433}"/>
              </a:ext>
            </a:extLst>
          </p:cNvPr>
          <p:cNvGrpSpPr/>
          <p:nvPr/>
        </p:nvGrpSpPr>
        <p:grpSpPr>
          <a:xfrm>
            <a:off x="2135801" y="5692267"/>
            <a:ext cx="3555360" cy="988560"/>
            <a:chOff x="2135801" y="5692267"/>
            <a:chExt cx="3555360" cy="98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48" name="Entrada de lápiz 347">
                  <a:extLst>
                    <a:ext uri="{FF2B5EF4-FFF2-40B4-BE49-F238E27FC236}">
                      <a16:creationId xmlns:a16="http://schemas.microsoft.com/office/drawing/2014/main" id="{32E9E4CE-7630-4E71-B279-A35E0923D2D7}"/>
                    </a:ext>
                  </a:extLst>
                </p14:cNvPr>
                <p14:cNvContentPartPr/>
                <p14:nvPr/>
              </p14:nvContentPartPr>
              <p14:xfrm>
                <a:off x="2135801" y="6021307"/>
                <a:ext cx="106920" cy="343800"/>
              </p14:xfrm>
            </p:contentPart>
          </mc:Choice>
          <mc:Fallback xmlns="">
            <p:pic>
              <p:nvPicPr>
                <p:cNvPr id="348" name="Entrada de lápiz 347">
                  <a:extLst>
                    <a:ext uri="{FF2B5EF4-FFF2-40B4-BE49-F238E27FC236}">
                      <a16:creationId xmlns:a16="http://schemas.microsoft.com/office/drawing/2014/main" id="{32E9E4CE-7630-4E71-B279-A35E0923D2D7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2126801" y="6012307"/>
                  <a:ext cx="1245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49" name="Entrada de lápiz 348">
                  <a:extLst>
                    <a:ext uri="{FF2B5EF4-FFF2-40B4-BE49-F238E27FC236}">
                      <a16:creationId xmlns:a16="http://schemas.microsoft.com/office/drawing/2014/main" id="{82C53480-E2D6-4F50-AEF9-5B960F538665}"/>
                    </a:ext>
                  </a:extLst>
                </p14:cNvPr>
                <p14:cNvContentPartPr/>
                <p14:nvPr/>
              </p14:nvContentPartPr>
              <p14:xfrm>
                <a:off x="2356481" y="5893867"/>
                <a:ext cx="276480" cy="270720"/>
              </p14:xfrm>
            </p:contentPart>
          </mc:Choice>
          <mc:Fallback xmlns="">
            <p:pic>
              <p:nvPicPr>
                <p:cNvPr id="349" name="Entrada de lápiz 348">
                  <a:extLst>
                    <a:ext uri="{FF2B5EF4-FFF2-40B4-BE49-F238E27FC236}">
                      <a16:creationId xmlns:a16="http://schemas.microsoft.com/office/drawing/2014/main" id="{82C53480-E2D6-4F50-AEF9-5B960F538665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347481" y="5884867"/>
                  <a:ext cx="2941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50" name="Entrada de lápiz 349">
                  <a:extLst>
                    <a:ext uri="{FF2B5EF4-FFF2-40B4-BE49-F238E27FC236}">
                      <a16:creationId xmlns:a16="http://schemas.microsoft.com/office/drawing/2014/main" id="{9F3CB52C-09EB-47A3-9EFC-DF5219A06E0F}"/>
                    </a:ext>
                  </a:extLst>
                </p14:cNvPr>
                <p14:cNvContentPartPr/>
                <p14:nvPr/>
              </p14:nvContentPartPr>
              <p14:xfrm>
                <a:off x="2821601" y="5913307"/>
                <a:ext cx="38160" cy="38880"/>
              </p14:xfrm>
            </p:contentPart>
          </mc:Choice>
          <mc:Fallback xmlns="">
            <p:pic>
              <p:nvPicPr>
                <p:cNvPr id="350" name="Entrada de lápiz 349">
                  <a:extLst>
                    <a:ext uri="{FF2B5EF4-FFF2-40B4-BE49-F238E27FC236}">
                      <a16:creationId xmlns:a16="http://schemas.microsoft.com/office/drawing/2014/main" id="{9F3CB52C-09EB-47A3-9EFC-DF5219A06E0F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812601" y="5904307"/>
                  <a:ext cx="558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51" name="Entrada de lápiz 350">
                  <a:extLst>
                    <a:ext uri="{FF2B5EF4-FFF2-40B4-BE49-F238E27FC236}">
                      <a16:creationId xmlns:a16="http://schemas.microsoft.com/office/drawing/2014/main" id="{52F5D8C8-311F-4E03-958D-0C7B456C092E}"/>
                    </a:ext>
                  </a:extLst>
                </p14:cNvPr>
                <p14:cNvContentPartPr/>
                <p14:nvPr/>
              </p14:nvContentPartPr>
              <p14:xfrm>
                <a:off x="2822681" y="6113107"/>
                <a:ext cx="33840" cy="40680"/>
              </p14:xfrm>
            </p:contentPart>
          </mc:Choice>
          <mc:Fallback xmlns="">
            <p:pic>
              <p:nvPicPr>
                <p:cNvPr id="351" name="Entrada de lápiz 350">
                  <a:extLst>
                    <a:ext uri="{FF2B5EF4-FFF2-40B4-BE49-F238E27FC236}">
                      <a16:creationId xmlns:a16="http://schemas.microsoft.com/office/drawing/2014/main" id="{52F5D8C8-311F-4E03-958D-0C7B456C092E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813681" y="6104467"/>
                  <a:ext cx="514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54" name="Entrada de lápiz 353">
                  <a:extLst>
                    <a:ext uri="{FF2B5EF4-FFF2-40B4-BE49-F238E27FC236}">
                      <a16:creationId xmlns:a16="http://schemas.microsoft.com/office/drawing/2014/main" id="{F2C08446-45C5-4FFF-8A74-573B9209B355}"/>
                    </a:ext>
                  </a:extLst>
                </p14:cNvPr>
                <p14:cNvContentPartPr/>
                <p14:nvPr/>
              </p14:nvContentPartPr>
              <p14:xfrm>
                <a:off x="3076841" y="5803867"/>
                <a:ext cx="243360" cy="261360"/>
              </p14:xfrm>
            </p:contentPart>
          </mc:Choice>
          <mc:Fallback xmlns="">
            <p:pic>
              <p:nvPicPr>
                <p:cNvPr id="354" name="Entrada de lápiz 353">
                  <a:extLst>
                    <a:ext uri="{FF2B5EF4-FFF2-40B4-BE49-F238E27FC236}">
                      <a16:creationId xmlns:a16="http://schemas.microsoft.com/office/drawing/2014/main" id="{F2C08446-45C5-4FFF-8A74-573B9209B355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3068201" y="5795227"/>
                  <a:ext cx="2610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55" name="Entrada de lápiz 354">
                  <a:extLst>
                    <a:ext uri="{FF2B5EF4-FFF2-40B4-BE49-F238E27FC236}">
                      <a16:creationId xmlns:a16="http://schemas.microsoft.com/office/drawing/2014/main" id="{ECA31DBE-2306-412D-83BB-59F21AF9472C}"/>
                    </a:ext>
                  </a:extLst>
                </p14:cNvPr>
                <p14:cNvContentPartPr/>
                <p14:nvPr/>
              </p14:nvContentPartPr>
              <p14:xfrm>
                <a:off x="3369881" y="5942467"/>
                <a:ext cx="41760" cy="201240"/>
              </p14:xfrm>
            </p:contentPart>
          </mc:Choice>
          <mc:Fallback xmlns="">
            <p:pic>
              <p:nvPicPr>
                <p:cNvPr id="355" name="Entrada de lápiz 354">
                  <a:extLst>
                    <a:ext uri="{FF2B5EF4-FFF2-40B4-BE49-F238E27FC236}">
                      <a16:creationId xmlns:a16="http://schemas.microsoft.com/office/drawing/2014/main" id="{ECA31DBE-2306-412D-83BB-59F21AF9472C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3360881" y="5933827"/>
                  <a:ext cx="594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56" name="Entrada de lápiz 355">
                  <a:extLst>
                    <a:ext uri="{FF2B5EF4-FFF2-40B4-BE49-F238E27FC236}">
                      <a16:creationId xmlns:a16="http://schemas.microsoft.com/office/drawing/2014/main" id="{389825ED-F3D1-4F0B-B889-5D35325271B4}"/>
                    </a:ext>
                  </a:extLst>
                </p14:cNvPr>
                <p14:cNvContentPartPr/>
                <p14:nvPr/>
              </p14:nvContentPartPr>
              <p14:xfrm>
                <a:off x="3250721" y="5973787"/>
                <a:ext cx="230040" cy="63000"/>
              </p14:xfrm>
            </p:contentPart>
          </mc:Choice>
          <mc:Fallback xmlns="">
            <p:pic>
              <p:nvPicPr>
                <p:cNvPr id="356" name="Entrada de lápiz 355">
                  <a:extLst>
                    <a:ext uri="{FF2B5EF4-FFF2-40B4-BE49-F238E27FC236}">
                      <a16:creationId xmlns:a16="http://schemas.microsoft.com/office/drawing/2014/main" id="{389825ED-F3D1-4F0B-B889-5D35325271B4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3241721" y="5964787"/>
                  <a:ext cx="2476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57" name="Entrada de lápiz 356">
                  <a:extLst>
                    <a:ext uri="{FF2B5EF4-FFF2-40B4-BE49-F238E27FC236}">
                      <a16:creationId xmlns:a16="http://schemas.microsoft.com/office/drawing/2014/main" id="{1804C797-34C4-4D93-94A4-B47F2F4A1820}"/>
                    </a:ext>
                  </a:extLst>
                </p14:cNvPr>
                <p14:cNvContentPartPr/>
                <p14:nvPr/>
              </p14:nvContentPartPr>
              <p14:xfrm>
                <a:off x="3493361" y="5962267"/>
                <a:ext cx="16560" cy="142560"/>
              </p14:xfrm>
            </p:contentPart>
          </mc:Choice>
          <mc:Fallback xmlns="">
            <p:pic>
              <p:nvPicPr>
                <p:cNvPr id="357" name="Entrada de lápiz 356">
                  <a:extLst>
                    <a:ext uri="{FF2B5EF4-FFF2-40B4-BE49-F238E27FC236}">
                      <a16:creationId xmlns:a16="http://schemas.microsoft.com/office/drawing/2014/main" id="{1804C797-34C4-4D93-94A4-B47F2F4A1820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3484361" y="5953267"/>
                  <a:ext cx="342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58" name="Entrada de lápiz 357">
                  <a:extLst>
                    <a:ext uri="{FF2B5EF4-FFF2-40B4-BE49-F238E27FC236}">
                      <a16:creationId xmlns:a16="http://schemas.microsoft.com/office/drawing/2014/main" id="{235D7264-409C-4A57-BD33-6EC25A5CA045}"/>
                    </a:ext>
                  </a:extLst>
                </p14:cNvPr>
                <p14:cNvContentPartPr/>
                <p14:nvPr/>
              </p14:nvContentPartPr>
              <p14:xfrm>
                <a:off x="3470681" y="5983507"/>
                <a:ext cx="152280" cy="147960"/>
              </p14:xfrm>
            </p:contentPart>
          </mc:Choice>
          <mc:Fallback xmlns="">
            <p:pic>
              <p:nvPicPr>
                <p:cNvPr id="358" name="Entrada de lápiz 357">
                  <a:extLst>
                    <a:ext uri="{FF2B5EF4-FFF2-40B4-BE49-F238E27FC236}">
                      <a16:creationId xmlns:a16="http://schemas.microsoft.com/office/drawing/2014/main" id="{235D7264-409C-4A57-BD33-6EC25A5CA045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462041" y="5974867"/>
                  <a:ext cx="1699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59" name="Entrada de lápiz 358">
                  <a:extLst>
                    <a:ext uri="{FF2B5EF4-FFF2-40B4-BE49-F238E27FC236}">
                      <a16:creationId xmlns:a16="http://schemas.microsoft.com/office/drawing/2014/main" id="{D39FAE8A-9DD0-4C9D-92ED-0BC1DC89F69F}"/>
                    </a:ext>
                  </a:extLst>
                </p14:cNvPr>
                <p14:cNvContentPartPr/>
                <p14:nvPr/>
              </p14:nvContentPartPr>
              <p14:xfrm>
                <a:off x="3822761" y="5928787"/>
                <a:ext cx="151920" cy="17280"/>
              </p14:xfrm>
            </p:contentPart>
          </mc:Choice>
          <mc:Fallback xmlns="">
            <p:pic>
              <p:nvPicPr>
                <p:cNvPr id="359" name="Entrada de lápiz 358">
                  <a:extLst>
                    <a:ext uri="{FF2B5EF4-FFF2-40B4-BE49-F238E27FC236}">
                      <a16:creationId xmlns:a16="http://schemas.microsoft.com/office/drawing/2014/main" id="{D39FAE8A-9DD0-4C9D-92ED-0BC1DC89F69F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3813761" y="5919787"/>
                  <a:ext cx="1695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60" name="Entrada de lápiz 359">
                  <a:extLst>
                    <a:ext uri="{FF2B5EF4-FFF2-40B4-BE49-F238E27FC236}">
                      <a16:creationId xmlns:a16="http://schemas.microsoft.com/office/drawing/2014/main" id="{4954320F-205E-4FAE-A6AC-ED220422AACA}"/>
                    </a:ext>
                  </a:extLst>
                </p14:cNvPr>
                <p14:cNvContentPartPr/>
                <p14:nvPr/>
              </p14:nvContentPartPr>
              <p14:xfrm>
                <a:off x="3851921" y="6021307"/>
                <a:ext cx="88560" cy="9720"/>
              </p14:xfrm>
            </p:contentPart>
          </mc:Choice>
          <mc:Fallback xmlns="">
            <p:pic>
              <p:nvPicPr>
                <p:cNvPr id="360" name="Entrada de lápiz 359">
                  <a:extLst>
                    <a:ext uri="{FF2B5EF4-FFF2-40B4-BE49-F238E27FC236}">
                      <a16:creationId xmlns:a16="http://schemas.microsoft.com/office/drawing/2014/main" id="{4954320F-205E-4FAE-A6AC-ED220422AACA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3843281" y="6012307"/>
                  <a:ext cx="1062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61" name="Entrada de lápiz 360">
                  <a:extLst>
                    <a:ext uri="{FF2B5EF4-FFF2-40B4-BE49-F238E27FC236}">
                      <a16:creationId xmlns:a16="http://schemas.microsoft.com/office/drawing/2014/main" id="{D4A95469-10FA-437F-A0F9-E1D0810CFAF1}"/>
                    </a:ext>
                  </a:extLst>
                </p14:cNvPr>
                <p14:cNvContentPartPr/>
                <p14:nvPr/>
              </p14:nvContentPartPr>
              <p14:xfrm>
                <a:off x="4192481" y="5897107"/>
                <a:ext cx="143280" cy="113040"/>
              </p14:xfrm>
            </p:contentPart>
          </mc:Choice>
          <mc:Fallback xmlns="">
            <p:pic>
              <p:nvPicPr>
                <p:cNvPr id="361" name="Entrada de lápiz 360">
                  <a:extLst>
                    <a:ext uri="{FF2B5EF4-FFF2-40B4-BE49-F238E27FC236}">
                      <a16:creationId xmlns:a16="http://schemas.microsoft.com/office/drawing/2014/main" id="{D4A95469-10FA-437F-A0F9-E1D0810CFAF1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183481" y="5888107"/>
                  <a:ext cx="160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62" name="Entrada de lápiz 361">
                  <a:extLst>
                    <a:ext uri="{FF2B5EF4-FFF2-40B4-BE49-F238E27FC236}">
                      <a16:creationId xmlns:a16="http://schemas.microsoft.com/office/drawing/2014/main" id="{90451108-C2FB-4A2C-A182-10F59BA69BA3}"/>
                    </a:ext>
                  </a:extLst>
                </p14:cNvPr>
                <p14:cNvContentPartPr/>
                <p14:nvPr/>
              </p14:nvContentPartPr>
              <p14:xfrm>
                <a:off x="4296881" y="5692267"/>
                <a:ext cx="57600" cy="155520"/>
              </p14:xfrm>
            </p:contentPart>
          </mc:Choice>
          <mc:Fallback xmlns="">
            <p:pic>
              <p:nvPicPr>
                <p:cNvPr id="362" name="Entrada de lápiz 361">
                  <a:extLst>
                    <a:ext uri="{FF2B5EF4-FFF2-40B4-BE49-F238E27FC236}">
                      <a16:creationId xmlns:a16="http://schemas.microsoft.com/office/drawing/2014/main" id="{90451108-C2FB-4A2C-A182-10F59BA69BA3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4287881" y="5683627"/>
                  <a:ext cx="752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63" name="Entrada de lápiz 362">
                  <a:extLst>
                    <a:ext uri="{FF2B5EF4-FFF2-40B4-BE49-F238E27FC236}">
                      <a16:creationId xmlns:a16="http://schemas.microsoft.com/office/drawing/2014/main" id="{28DE57FB-4114-4AA3-B5E5-5331A57353C3}"/>
                    </a:ext>
                  </a:extLst>
                </p14:cNvPr>
                <p14:cNvContentPartPr/>
                <p14:nvPr/>
              </p14:nvContentPartPr>
              <p14:xfrm>
                <a:off x="4394801" y="5779027"/>
                <a:ext cx="130320" cy="215280"/>
              </p14:xfrm>
            </p:contentPart>
          </mc:Choice>
          <mc:Fallback xmlns="">
            <p:pic>
              <p:nvPicPr>
                <p:cNvPr id="363" name="Entrada de lápiz 362">
                  <a:extLst>
                    <a:ext uri="{FF2B5EF4-FFF2-40B4-BE49-F238E27FC236}">
                      <a16:creationId xmlns:a16="http://schemas.microsoft.com/office/drawing/2014/main" id="{28DE57FB-4114-4AA3-B5E5-5331A57353C3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4386161" y="5770027"/>
                  <a:ext cx="1479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64" name="Entrada de lápiz 363">
                  <a:extLst>
                    <a:ext uri="{FF2B5EF4-FFF2-40B4-BE49-F238E27FC236}">
                      <a16:creationId xmlns:a16="http://schemas.microsoft.com/office/drawing/2014/main" id="{2B738356-98F5-4174-8E54-221BD841A777}"/>
                    </a:ext>
                  </a:extLst>
                </p14:cNvPr>
                <p14:cNvContentPartPr/>
                <p14:nvPr/>
              </p14:nvContentPartPr>
              <p14:xfrm>
                <a:off x="4422881" y="5938147"/>
                <a:ext cx="145440" cy="39240"/>
              </p14:xfrm>
            </p:contentPart>
          </mc:Choice>
          <mc:Fallback xmlns="">
            <p:pic>
              <p:nvPicPr>
                <p:cNvPr id="364" name="Entrada de lápiz 363">
                  <a:extLst>
                    <a:ext uri="{FF2B5EF4-FFF2-40B4-BE49-F238E27FC236}">
                      <a16:creationId xmlns:a16="http://schemas.microsoft.com/office/drawing/2014/main" id="{2B738356-98F5-4174-8E54-221BD841A77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4413881" y="5929507"/>
                  <a:ext cx="1630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65" name="Entrada de lápiz 364">
                  <a:extLst>
                    <a:ext uri="{FF2B5EF4-FFF2-40B4-BE49-F238E27FC236}">
                      <a16:creationId xmlns:a16="http://schemas.microsoft.com/office/drawing/2014/main" id="{AFF6F701-3C07-4749-BDCE-040933BE3E9A}"/>
                    </a:ext>
                  </a:extLst>
                </p14:cNvPr>
                <p14:cNvContentPartPr/>
                <p14:nvPr/>
              </p14:nvContentPartPr>
              <p14:xfrm>
                <a:off x="4654361" y="5809987"/>
                <a:ext cx="153000" cy="196560"/>
              </p14:xfrm>
            </p:contentPart>
          </mc:Choice>
          <mc:Fallback xmlns="">
            <p:pic>
              <p:nvPicPr>
                <p:cNvPr id="365" name="Entrada de lápiz 364">
                  <a:extLst>
                    <a:ext uri="{FF2B5EF4-FFF2-40B4-BE49-F238E27FC236}">
                      <a16:creationId xmlns:a16="http://schemas.microsoft.com/office/drawing/2014/main" id="{AFF6F701-3C07-4749-BDCE-040933BE3E9A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4645361" y="5800987"/>
                  <a:ext cx="1706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66" name="Entrada de lápiz 365">
                  <a:extLst>
                    <a:ext uri="{FF2B5EF4-FFF2-40B4-BE49-F238E27FC236}">
                      <a16:creationId xmlns:a16="http://schemas.microsoft.com/office/drawing/2014/main" id="{4065DA46-40F4-4B4E-9DBC-DB5DF42264A1}"/>
                    </a:ext>
                  </a:extLst>
                </p14:cNvPr>
                <p14:cNvContentPartPr/>
                <p14:nvPr/>
              </p14:nvContentPartPr>
              <p14:xfrm>
                <a:off x="4817081" y="5834467"/>
                <a:ext cx="237960" cy="142200"/>
              </p14:xfrm>
            </p:contentPart>
          </mc:Choice>
          <mc:Fallback xmlns="">
            <p:pic>
              <p:nvPicPr>
                <p:cNvPr id="366" name="Entrada de lápiz 365">
                  <a:extLst>
                    <a:ext uri="{FF2B5EF4-FFF2-40B4-BE49-F238E27FC236}">
                      <a16:creationId xmlns:a16="http://schemas.microsoft.com/office/drawing/2014/main" id="{4065DA46-40F4-4B4E-9DBC-DB5DF42264A1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4808081" y="5825827"/>
                  <a:ext cx="255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67" name="Entrada de lápiz 366">
                  <a:extLst>
                    <a:ext uri="{FF2B5EF4-FFF2-40B4-BE49-F238E27FC236}">
                      <a16:creationId xmlns:a16="http://schemas.microsoft.com/office/drawing/2014/main" id="{103B5DFD-EC96-4E16-BCDE-C5C557DECF8E}"/>
                    </a:ext>
                  </a:extLst>
                </p14:cNvPr>
                <p14:cNvContentPartPr/>
                <p14:nvPr/>
              </p14:nvContentPartPr>
              <p14:xfrm>
                <a:off x="3239201" y="6401827"/>
                <a:ext cx="222120" cy="222840"/>
              </p14:xfrm>
            </p:contentPart>
          </mc:Choice>
          <mc:Fallback xmlns="">
            <p:pic>
              <p:nvPicPr>
                <p:cNvPr id="367" name="Entrada de lápiz 366">
                  <a:extLst>
                    <a:ext uri="{FF2B5EF4-FFF2-40B4-BE49-F238E27FC236}">
                      <a16:creationId xmlns:a16="http://schemas.microsoft.com/office/drawing/2014/main" id="{103B5DFD-EC96-4E16-BCDE-C5C557DECF8E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3230201" y="6393187"/>
                  <a:ext cx="2397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68" name="Entrada de lápiz 367">
                  <a:extLst>
                    <a:ext uri="{FF2B5EF4-FFF2-40B4-BE49-F238E27FC236}">
                      <a16:creationId xmlns:a16="http://schemas.microsoft.com/office/drawing/2014/main" id="{AC8EA9EF-133B-412F-BBA2-0C5F59D1A37C}"/>
                    </a:ext>
                  </a:extLst>
                </p14:cNvPr>
                <p14:cNvContentPartPr/>
                <p14:nvPr/>
              </p14:nvContentPartPr>
              <p14:xfrm>
                <a:off x="3560681" y="6479587"/>
                <a:ext cx="18000" cy="169560"/>
              </p14:xfrm>
            </p:contentPart>
          </mc:Choice>
          <mc:Fallback xmlns="">
            <p:pic>
              <p:nvPicPr>
                <p:cNvPr id="368" name="Entrada de lápiz 367">
                  <a:extLst>
                    <a:ext uri="{FF2B5EF4-FFF2-40B4-BE49-F238E27FC236}">
                      <a16:creationId xmlns:a16="http://schemas.microsoft.com/office/drawing/2014/main" id="{AC8EA9EF-133B-412F-BBA2-0C5F59D1A37C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51681" y="6470947"/>
                  <a:ext cx="356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69" name="Entrada de lápiz 368">
                  <a:extLst>
                    <a:ext uri="{FF2B5EF4-FFF2-40B4-BE49-F238E27FC236}">
                      <a16:creationId xmlns:a16="http://schemas.microsoft.com/office/drawing/2014/main" id="{3ADE5E42-E6CF-46DE-81FB-5AE4B03B2CC0}"/>
                    </a:ext>
                  </a:extLst>
                </p14:cNvPr>
                <p14:cNvContentPartPr/>
                <p14:nvPr/>
              </p14:nvContentPartPr>
              <p14:xfrm>
                <a:off x="3447641" y="6461227"/>
                <a:ext cx="251280" cy="156600"/>
              </p14:xfrm>
            </p:contentPart>
          </mc:Choice>
          <mc:Fallback xmlns="">
            <p:pic>
              <p:nvPicPr>
                <p:cNvPr id="369" name="Entrada de lápiz 368">
                  <a:extLst>
                    <a:ext uri="{FF2B5EF4-FFF2-40B4-BE49-F238E27FC236}">
                      <a16:creationId xmlns:a16="http://schemas.microsoft.com/office/drawing/2014/main" id="{3ADE5E42-E6CF-46DE-81FB-5AE4B03B2CC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438641" y="6452587"/>
                  <a:ext cx="268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70" name="Entrada de lápiz 369">
                  <a:extLst>
                    <a:ext uri="{FF2B5EF4-FFF2-40B4-BE49-F238E27FC236}">
                      <a16:creationId xmlns:a16="http://schemas.microsoft.com/office/drawing/2014/main" id="{B253495A-0F61-4E23-A2F9-EC29C204739A}"/>
                    </a:ext>
                  </a:extLst>
                </p14:cNvPr>
                <p14:cNvContentPartPr/>
                <p14:nvPr/>
              </p14:nvContentPartPr>
              <p14:xfrm>
                <a:off x="3663281" y="6511987"/>
                <a:ext cx="198360" cy="168840"/>
              </p14:xfrm>
            </p:contentPart>
          </mc:Choice>
          <mc:Fallback xmlns="">
            <p:pic>
              <p:nvPicPr>
                <p:cNvPr id="370" name="Entrada de lápiz 369">
                  <a:extLst>
                    <a:ext uri="{FF2B5EF4-FFF2-40B4-BE49-F238E27FC236}">
                      <a16:creationId xmlns:a16="http://schemas.microsoft.com/office/drawing/2014/main" id="{B253495A-0F61-4E23-A2F9-EC29C204739A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3654641" y="6502987"/>
                  <a:ext cx="2160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71" name="Entrada de lápiz 370">
                  <a:extLst>
                    <a:ext uri="{FF2B5EF4-FFF2-40B4-BE49-F238E27FC236}">
                      <a16:creationId xmlns:a16="http://schemas.microsoft.com/office/drawing/2014/main" id="{5AE24932-0EB8-48BB-8FBD-6E86EB394A63}"/>
                    </a:ext>
                  </a:extLst>
                </p14:cNvPr>
                <p14:cNvContentPartPr/>
                <p14:nvPr/>
              </p14:nvContentPartPr>
              <p14:xfrm>
                <a:off x="4061801" y="6527107"/>
                <a:ext cx="217440" cy="18720"/>
              </p14:xfrm>
            </p:contentPart>
          </mc:Choice>
          <mc:Fallback xmlns="">
            <p:pic>
              <p:nvPicPr>
                <p:cNvPr id="371" name="Entrada de lápiz 370">
                  <a:extLst>
                    <a:ext uri="{FF2B5EF4-FFF2-40B4-BE49-F238E27FC236}">
                      <a16:creationId xmlns:a16="http://schemas.microsoft.com/office/drawing/2014/main" id="{5AE24932-0EB8-48BB-8FBD-6E86EB394A6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4052801" y="6518107"/>
                  <a:ext cx="2350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72" name="Entrada de lápiz 371">
                  <a:extLst>
                    <a:ext uri="{FF2B5EF4-FFF2-40B4-BE49-F238E27FC236}">
                      <a16:creationId xmlns:a16="http://schemas.microsoft.com/office/drawing/2014/main" id="{9511FE03-3A7B-486A-B704-EAD9C673BF6D}"/>
                    </a:ext>
                  </a:extLst>
                </p14:cNvPr>
                <p14:cNvContentPartPr/>
                <p14:nvPr/>
              </p14:nvContentPartPr>
              <p14:xfrm>
                <a:off x="4137401" y="6619267"/>
                <a:ext cx="145800" cy="19800"/>
              </p14:xfrm>
            </p:contentPart>
          </mc:Choice>
          <mc:Fallback xmlns="">
            <p:pic>
              <p:nvPicPr>
                <p:cNvPr id="372" name="Entrada de lápiz 371">
                  <a:extLst>
                    <a:ext uri="{FF2B5EF4-FFF2-40B4-BE49-F238E27FC236}">
                      <a16:creationId xmlns:a16="http://schemas.microsoft.com/office/drawing/2014/main" id="{9511FE03-3A7B-486A-B704-EAD9C673BF6D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4128401" y="6610267"/>
                  <a:ext cx="163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73" name="Entrada de lápiz 372">
                  <a:extLst>
                    <a:ext uri="{FF2B5EF4-FFF2-40B4-BE49-F238E27FC236}">
                      <a16:creationId xmlns:a16="http://schemas.microsoft.com/office/drawing/2014/main" id="{54B858C0-04F3-4FD8-A27D-EEF36AD6532D}"/>
                    </a:ext>
                  </a:extLst>
                </p14:cNvPr>
                <p14:cNvContentPartPr/>
                <p14:nvPr/>
              </p14:nvContentPartPr>
              <p14:xfrm>
                <a:off x="4490921" y="6395707"/>
                <a:ext cx="218160" cy="185040"/>
              </p14:xfrm>
            </p:contentPart>
          </mc:Choice>
          <mc:Fallback xmlns="">
            <p:pic>
              <p:nvPicPr>
                <p:cNvPr id="373" name="Entrada de lápiz 372">
                  <a:extLst>
                    <a:ext uri="{FF2B5EF4-FFF2-40B4-BE49-F238E27FC236}">
                      <a16:creationId xmlns:a16="http://schemas.microsoft.com/office/drawing/2014/main" id="{54B858C0-04F3-4FD8-A27D-EEF36AD6532D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4482281" y="6386707"/>
                  <a:ext cx="2358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74" name="Entrada de lápiz 373">
                  <a:extLst>
                    <a:ext uri="{FF2B5EF4-FFF2-40B4-BE49-F238E27FC236}">
                      <a16:creationId xmlns:a16="http://schemas.microsoft.com/office/drawing/2014/main" id="{9BE7F01A-1EBF-441F-A010-9A518C231451}"/>
                    </a:ext>
                  </a:extLst>
                </p14:cNvPr>
                <p14:cNvContentPartPr/>
                <p14:nvPr/>
              </p14:nvContentPartPr>
              <p14:xfrm>
                <a:off x="4746161" y="6279067"/>
                <a:ext cx="14760" cy="79560"/>
              </p14:xfrm>
            </p:contentPart>
          </mc:Choice>
          <mc:Fallback xmlns="">
            <p:pic>
              <p:nvPicPr>
                <p:cNvPr id="374" name="Entrada de lápiz 373">
                  <a:extLst>
                    <a:ext uri="{FF2B5EF4-FFF2-40B4-BE49-F238E27FC236}">
                      <a16:creationId xmlns:a16="http://schemas.microsoft.com/office/drawing/2014/main" id="{9BE7F01A-1EBF-441F-A010-9A518C231451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4737521" y="6270427"/>
                  <a:ext cx="32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75" name="Entrada de lápiz 374">
                  <a:extLst>
                    <a:ext uri="{FF2B5EF4-FFF2-40B4-BE49-F238E27FC236}">
                      <a16:creationId xmlns:a16="http://schemas.microsoft.com/office/drawing/2014/main" id="{276157F2-439C-42DD-8858-4FF7A29B8D63}"/>
                    </a:ext>
                  </a:extLst>
                </p14:cNvPr>
                <p14:cNvContentPartPr/>
                <p14:nvPr/>
              </p14:nvContentPartPr>
              <p14:xfrm>
                <a:off x="4783241" y="6366187"/>
                <a:ext cx="212040" cy="212760"/>
              </p14:xfrm>
            </p:contentPart>
          </mc:Choice>
          <mc:Fallback xmlns="">
            <p:pic>
              <p:nvPicPr>
                <p:cNvPr id="375" name="Entrada de lápiz 374">
                  <a:extLst>
                    <a:ext uri="{FF2B5EF4-FFF2-40B4-BE49-F238E27FC236}">
                      <a16:creationId xmlns:a16="http://schemas.microsoft.com/office/drawing/2014/main" id="{276157F2-439C-42DD-8858-4FF7A29B8D63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4774241" y="6357547"/>
                  <a:ext cx="2296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76" name="Entrada de lápiz 375">
                  <a:extLst>
                    <a:ext uri="{FF2B5EF4-FFF2-40B4-BE49-F238E27FC236}">
                      <a16:creationId xmlns:a16="http://schemas.microsoft.com/office/drawing/2014/main" id="{6BA8CB1F-B2E0-477E-8E00-406A08A6202D}"/>
                    </a:ext>
                  </a:extLst>
                </p14:cNvPr>
                <p14:cNvContentPartPr/>
                <p14:nvPr/>
              </p14:nvContentPartPr>
              <p14:xfrm>
                <a:off x="5057201" y="6368707"/>
                <a:ext cx="230040" cy="189000"/>
              </p14:xfrm>
            </p:contentPart>
          </mc:Choice>
          <mc:Fallback xmlns="">
            <p:pic>
              <p:nvPicPr>
                <p:cNvPr id="376" name="Entrada de lápiz 375">
                  <a:extLst>
                    <a:ext uri="{FF2B5EF4-FFF2-40B4-BE49-F238E27FC236}">
                      <a16:creationId xmlns:a16="http://schemas.microsoft.com/office/drawing/2014/main" id="{6BA8CB1F-B2E0-477E-8E00-406A08A6202D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5048561" y="6359707"/>
                  <a:ext cx="247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77" name="Entrada de lápiz 376">
                  <a:extLst>
                    <a:ext uri="{FF2B5EF4-FFF2-40B4-BE49-F238E27FC236}">
                      <a16:creationId xmlns:a16="http://schemas.microsoft.com/office/drawing/2014/main" id="{5283A5CC-D28E-4BCE-8B62-3F0664B4606F}"/>
                    </a:ext>
                  </a:extLst>
                </p14:cNvPr>
                <p14:cNvContentPartPr/>
                <p14:nvPr/>
              </p14:nvContentPartPr>
              <p14:xfrm>
                <a:off x="5326481" y="6300307"/>
                <a:ext cx="364680" cy="240120"/>
              </p14:xfrm>
            </p:contentPart>
          </mc:Choice>
          <mc:Fallback xmlns="">
            <p:pic>
              <p:nvPicPr>
                <p:cNvPr id="377" name="Entrada de lápiz 376">
                  <a:extLst>
                    <a:ext uri="{FF2B5EF4-FFF2-40B4-BE49-F238E27FC236}">
                      <a16:creationId xmlns:a16="http://schemas.microsoft.com/office/drawing/2014/main" id="{5283A5CC-D28E-4BCE-8B62-3F0664B4606F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5317481" y="6291667"/>
                  <a:ext cx="38232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3" name="Grupo 382">
            <a:extLst>
              <a:ext uri="{FF2B5EF4-FFF2-40B4-BE49-F238E27FC236}">
                <a16:creationId xmlns:a16="http://schemas.microsoft.com/office/drawing/2014/main" id="{BC3F2AE5-9B73-4CA1-B628-97FE96CA9B85}"/>
              </a:ext>
            </a:extLst>
          </p:cNvPr>
          <p:cNvGrpSpPr/>
          <p:nvPr/>
        </p:nvGrpSpPr>
        <p:grpSpPr>
          <a:xfrm>
            <a:off x="217721" y="5527027"/>
            <a:ext cx="5780520" cy="1400040"/>
            <a:chOff x="217721" y="5527027"/>
            <a:chExt cx="5780520" cy="140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80" name="Entrada de lápiz 379">
                  <a:extLst>
                    <a:ext uri="{FF2B5EF4-FFF2-40B4-BE49-F238E27FC236}">
                      <a16:creationId xmlns:a16="http://schemas.microsoft.com/office/drawing/2014/main" id="{29C6A23C-7D78-4280-9DE2-768565693BD4}"/>
                    </a:ext>
                  </a:extLst>
                </p14:cNvPr>
                <p14:cNvContentPartPr/>
                <p14:nvPr/>
              </p14:nvContentPartPr>
              <p14:xfrm>
                <a:off x="306281" y="5527027"/>
                <a:ext cx="5146200" cy="150120"/>
              </p14:xfrm>
            </p:contentPart>
          </mc:Choice>
          <mc:Fallback xmlns="">
            <p:pic>
              <p:nvPicPr>
                <p:cNvPr id="380" name="Entrada de lápiz 379">
                  <a:extLst>
                    <a:ext uri="{FF2B5EF4-FFF2-40B4-BE49-F238E27FC236}">
                      <a16:creationId xmlns:a16="http://schemas.microsoft.com/office/drawing/2014/main" id="{29C6A23C-7D78-4280-9DE2-768565693BD4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297641" y="5518027"/>
                  <a:ext cx="51638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81" name="Entrada de lápiz 380">
                  <a:extLst>
                    <a:ext uri="{FF2B5EF4-FFF2-40B4-BE49-F238E27FC236}">
                      <a16:creationId xmlns:a16="http://schemas.microsoft.com/office/drawing/2014/main" id="{72AB34A6-BBB1-41C6-BC99-AAB5B8280AD6}"/>
                    </a:ext>
                  </a:extLst>
                </p14:cNvPr>
                <p14:cNvContentPartPr/>
                <p14:nvPr/>
              </p14:nvContentPartPr>
              <p14:xfrm>
                <a:off x="217721" y="5565907"/>
                <a:ext cx="5780520" cy="1361160"/>
              </p14:xfrm>
            </p:contentPart>
          </mc:Choice>
          <mc:Fallback xmlns="">
            <p:pic>
              <p:nvPicPr>
                <p:cNvPr id="381" name="Entrada de lápiz 380">
                  <a:extLst>
                    <a:ext uri="{FF2B5EF4-FFF2-40B4-BE49-F238E27FC236}">
                      <a16:creationId xmlns:a16="http://schemas.microsoft.com/office/drawing/2014/main" id="{72AB34A6-BBB1-41C6-BC99-AAB5B8280AD6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209081" y="5557267"/>
                  <a:ext cx="5798160" cy="13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82" name="Entrada de lápiz 381">
                  <a:extLst>
                    <a:ext uri="{FF2B5EF4-FFF2-40B4-BE49-F238E27FC236}">
                      <a16:creationId xmlns:a16="http://schemas.microsoft.com/office/drawing/2014/main" id="{2555CC4B-E7A0-4461-9005-EF94819A05DA}"/>
                    </a:ext>
                  </a:extLst>
                </p14:cNvPr>
                <p14:cNvContentPartPr/>
                <p14:nvPr/>
              </p14:nvContentPartPr>
              <p14:xfrm>
                <a:off x="5759921" y="5548627"/>
                <a:ext cx="155880" cy="1098360"/>
              </p14:xfrm>
            </p:contentPart>
          </mc:Choice>
          <mc:Fallback xmlns="">
            <p:pic>
              <p:nvPicPr>
                <p:cNvPr id="382" name="Entrada de lápiz 381">
                  <a:extLst>
                    <a:ext uri="{FF2B5EF4-FFF2-40B4-BE49-F238E27FC236}">
                      <a16:creationId xmlns:a16="http://schemas.microsoft.com/office/drawing/2014/main" id="{2555CC4B-E7A0-4461-9005-EF94819A05DA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751281" y="5539627"/>
                  <a:ext cx="173520" cy="111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8">
            <p14:nvContentPartPr>
              <p14:cNvPr id="384" name="Entrada de lápiz 383">
                <a:extLst>
                  <a:ext uri="{FF2B5EF4-FFF2-40B4-BE49-F238E27FC236}">
                    <a16:creationId xmlns:a16="http://schemas.microsoft.com/office/drawing/2014/main" id="{61575E03-E9F1-49EC-9276-1E977DD6247D}"/>
                  </a:ext>
                </a:extLst>
              </p14:cNvPr>
              <p14:cNvContentPartPr/>
              <p14:nvPr/>
            </p14:nvContentPartPr>
            <p14:xfrm>
              <a:off x="2582921" y="105427"/>
              <a:ext cx="96120" cy="104040"/>
            </p14:xfrm>
          </p:contentPart>
        </mc:Choice>
        <mc:Fallback xmlns="">
          <p:pic>
            <p:nvPicPr>
              <p:cNvPr id="384" name="Entrada de lápiz 383">
                <a:extLst>
                  <a:ext uri="{FF2B5EF4-FFF2-40B4-BE49-F238E27FC236}">
                    <a16:creationId xmlns:a16="http://schemas.microsoft.com/office/drawing/2014/main" id="{61575E03-E9F1-49EC-9276-1E977DD6247D}"/>
                  </a:ext>
                </a:extLst>
              </p:cNvPr>
              <p:cNvPicPr/>
              <p:nvPr/>
            </p:nvPicPr>
            <p:blipFill>
              <a:blip r:embed="rId629"/>
              <a:stretch>
                <a:fillRect/>
              </a:stretch>
            </p:blipFill>
            <p:spPr>
              <a:xfrm>
                <a:off x="2573921" y="96427"/>
                <a:ext cx="1137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385" name="Entrada de lápiz 384">
                <a:extLst>
                  <a:ext uri="{FF2B5EF4-FFF2-40B4-BE49-F238E27FC236}">
                    <a16:creationId xmlns:a16="http://schemas.microsoft.com/office/drawing/2014/main" id="{50CA88B5-5E77-4517-80EC-D23650808E43}"/>
                  </a:ext>
                </a:extLst>
              </p14:cNvPr>
              <p14:cNvContentPartPr/>
              <p14:nvPr/>
            </p14:nvContentPartPr>
            <p14:xfrm>
              <a:off x="2731601" y="1260667"/>
              <a:ext cx="75960" cy="79200"/>
            </p14:xfrm>
          </p:contentPart>
        </mc:Choice>
        <mc:Fallback xmlns="">
          <p:pic>
            <p:nvPicPr>
              <p:cNvPr id="385" name="Entrada de lápiz 384">
                <a:extLst>
                  <a:ext uri="{FF2B5EF4-FFF2-40B4-BE49-F238E27FC236}">
                    <a16:creationId xmlns:a16="http://schemas.microsoft.com/office/drawing/2014/main" id="{50CA88B5-5E77-4517-80EC-D23650808E43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2722961" y="1251667"/>
                <a:ext cx="93600" cy="9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4" name="Grupo 403">
            <a:extLst>
              <a:ext uri="{FF2B5EF4-FFF2-40B4-BE49-F238E27FC236}">
                <a16:creationId xmlns:a16="http://schemas.microsoft.com/office/drawing/2014/main" id="{6000CC23-7442-47A3-BE3A-374404FA53CB}"/>
              </a:ext>
            </a:extLst>
          </p:cNvPr>
          <p:cNvGrpSpPr/>
          <p:nvPr/>
        </p:nvGrpSpPr>
        <p:grpSpPr>
          <a:xfrm>
            <a:off x="3655721" y="1739827"/>
            <a:ext cx="2799000" cy="567720"/>
            <a:chOff x="3655721" y="1739827"/>
            <a:chExt cx="2799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86" name="Entrada de lápiz 385">
                  <a:extLst>
                    <a:ext uri="{FF2B5EF4-FFF2-40B4-BE49-F238E27FC236}">
                      <a16:creationId xmlns:a16="http://schemas.microsoft.com/office/drawing/2014/main" id="{F41FD22C-5DB8-4F8C-AD07-2815846ECED7}"/>
                    </a:ext>
                  </a:extLst>
                </p14:cNvPr>
                <p14:cNvContentPartPr/>
                <p14:nvPr/>
              </p14:nvContentPartPr>
              <p14:xfrm>
                <a:off x="3888641" y="1913707"/>
                <a:ext cx="14400" cy="210960"/>
              </p14:xfrm>
            </p:contentPart>
          </mc:Choice>
          <mc:Fallback xmlns="">
            <p:pic>
              <p:nvPicPr>
                <p:cNvPr id="386" name="Entrada de lápiz 385">
                  <a:extLst>
                    <a:ext uri="{FF2B5EF4-FFF2-40B4-BE49-F238E27FC236}">
                      <a16:creationId xmlns:a16="http://schemas.microsoft.com/office/drawing/2014/main" id="{F41FD22C-5DB8-4F8C-AD07-2815846ECED7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3880001" y="1905067"/>
                  <a:ext cx="320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87" name="Entrada de lápiz 386">
                  <a:extLst>
                    <a:ext uri="{FF2B5EF4-FFF2-40B4-BE49-F238E27FC236}">
                      <a16:creationId xmlns:a16="http://schemas.microsoft.com/office/drawing/2014/main" id="{591BD487-3AAF-41D0-B67E-708BEAAB5EC1}"/>
                    </a:ext>
                  </a:extLst>
                </p14:cNvPr>
                <p14:cNvContentPartPr/>
                <p14:nvPr/>
              </p14:nvContentPartPr>
              <p14:xfrm>
                <a:off x="3655721" y="1939267"/>
                <a:ext cx="369720" cy="52920"/>
              </p14:xfrm>
            </p:contentPart>
          </mc:Choice>
          <mc:Fallback xmlns="">
            <p:pic>
              <p:nvPicPr>
                <p:cNvPr id="387" name="Entrada de lápiz 386">
                  <a:extLst>
                    <a:ext uri="{FF2B5EF4-FFF2-40B4-BE49-F238E27FC236}">
                      <a16:creationId xmlns:a16="http://schemas.microsoft.com/office/drawing/2014/main" id="{591BD487-3AAF-41D0-B67E-708BEAAB5EC1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3647081" y="1930627"/>
                  <a:ext cx="3873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88" name="Entrada de lápiz 387">
                  <a:extLst>
                    <a:ext uri="{FF2B5EF4-FFF2-40B4-BE49-F238E27FC236}">
                      <a16:creationId xmlns:a16="http://schemas.microsoft.com/office/drawing/2014/main" id="{31FE870A-B244-4AB7-A1D6-EF7BACE1AD8C}"/>
                    </a:ext>
                  </a:extLst>
                </p14:cNvPr>
                <p14:cNvContentPartPr/>
                <p14:nvPr/>
              </p14:nvContentPartPr>
              <p14:xfrm>
                <a:off x="4070441" y="1893547"/>
                <a:ext cx="34560" cy="196560"/>
              </p14:xfrm>
            </p:contentPart>
          </mc:Choice>
          <mc:Fallback xmlns="">
            <p:pic>
              <p:nvPicPr>
                <p:cNvPr id="388" name="Entrada de lápiz 387">
                  <a:extLst>
                    <a:ext uri="{FF2B5EF4-FFF2-40B4-BE49-F238E27FC236}">
                      <a16:creationId xmlns:a16="http://schemas.microsoft.com/office/drawing/2014/main" id="{31FE870A-B244-4AB7-A1D6-EF7BACE1AD8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4061801" y="1884547"/>
                  <a:ext cx="522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89" name="Entrada de lápiz 388">
                  <a:extLst>
                    <a:ext uri="{FF2B5EF4-FFF2-40B4-BE49-F238E27FC236}">
                      <a16:creationId xmlns:a16="http://schemas.microsoft.com/office/drawing/2014/main" id="{D11F859D-254E-4DBB-B367-643D396FFA2B}"/>
                    </a:ext>
                  </a:extLst>
                </p14:cNvPr>
                <p14:cNvContentPartPr/>
                <p14:nvPr/>
              </p14:nvContentPartPr>
              <p14:xfrm>
                <a:off x="4013201" y="1912267"/>
                <a:ext cx="297720" cy="158760"/>
              </p14:xfrm>
            </p:contentPart>
          </mc:Choice>
          <mc:Fallback xmlns="">
            <p:pic>
              <p:nvPicPr>
                <p:cNvPr id="389" name="Entrada de lápiz 388">
                  <a:extLst>
                    <a:ext uri="{FF2B5EF4-FFF2-40B4-BE49-F238E27FC236}">
                      <a16:creationId xmlns:a16="http://schemas.microsoft.com/office/drawing/2014/main" id="{D11F859D-254E-4DBB-B367-643D396FFA2B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4004561" y="1903267"/>
                  <a:ext cx="315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90" name="Entrada de lápiz 389">
                  <a:extLst>
                    <a:ext uri="{FF2B5EF4-FFF2-40B4-BE49-F238E27FC236}">
                      <a16:creationId xmlns:a16="http://schemas.microsoft.com/office/drawing/2014/main" id="{77E69B3B-3BAE-4D1C-AC7B-FC6490D02F5C}"/>
                    </a:ext>
                  </a:extLst>
                </p14:cNvPr>
                <p14:cNvContentPartPr/>
                <p14:nvPr/>
              </p14:nvContentPartPr>
              <p14:xfrm>
                <a:off x="4333961" y="1909747"/>
                <a:ext cx="153720" cy="165240"/>
              </p14:xfrm>
            </p:contentPart>
          </mc:Choice>
          <mc:Fallback xmlns="">
            <p:pic>
              <p:nvPicPr>
                <p:cNvPr id="390" name="Entrada de lápiz 389">
                  <a:extLst>
                    <a:ext uri="{FF2B5EF4-FFF2-40B4-BE49-F238E27FC236}">
                      <a16:creationId xmlns:a16="http://schemas.microsoft.com/office/drawing/2014/main" id="{77E69B3B-3BAE-4D1C-AC7B-FC6490D02F5C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4324961" y="1901107"/>
                  <a:ext cx="1713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91" name="Entrada de lápiz 390">
                  <a:extLst>
                    <a:ext uri="{FF2B5EF4-FFF2-40B4-BE49-F238E27FC236}">
                      <a16:creationId xmlns:a16="http://schemas.microsoft.com/office/drawing/2014/main" id="{7D037C05-263B-42E2-B15C-6FC0E5614F9D}"/>
                    </a:ext>
                  </a:extLst>
                </p14:cNvPr>
                <p14:cNvContentPartPr/>
                <p14:nvPr/>
              </p14:nvContentPartPr>
              <p14:xfrm>
                <a:off x="4319561" y="2008027"/>
                <a:ext cx="96480" cy="11160"/>
              </p14:xfrm>
            </p:contentPart>
          </mc:Choice>
          <mc:Fallback xmlns="">
            <p:pic>
              <p:nvPicPr>
                <p:cNvPr id="391" name="Entrada de lápiz 390">
                  <a:extLst>
                    <a:ext uri="{FF2B5EF4-FFF2-40B4-BE49-F238E27FC236}">
                      <a16:creationId xmlns:a16="http://schemas.microsoft.com/office/drawing/2014/main" id="{7D037C05-263B-42E2-B15C-6FC0E5614F9D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4310561" y="1999387"/>
                  <a:ext cx="1141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92" name="Entrada de lápiz 391">
                  <a:extLst>
                    <a:ext uri="{FF2B5EF4-FFF2-40B4-BE49-F238E27FC236}">
                      <a16:creationId xmlns:a16="http://schemas.microsoft.com/office/drawing/2014/main" id="{DDBF97C9-78EC-40E2-B196-43BAC4674CB8}"/>
                    </a:ext>
                  </a:extLst>
                </p14:cNvPr>
                <p14:cNvContentPartPr/>
                <p14:nvPr/>
              </p14:nvContentPartPr>
              <p14:xfrm>
                <a:off x="4317761" y="1901467"/>
                <a:ext cx="79200" cy="50400"/>
              </p14:xfrm>
            </p:contentPart>
          </mc:Choice>
          <mc:Fallback xmlns="">
            <p:pic>
              <p:nvPicPr>
                <p:cNvPr id="392" name="Entrada de lápiz 391">
                  <a:extLst>
                    <a:ext uri="{FF2B5EF4-FFF2-40B4-BE49-F238E27FC236}">
                      <a16:creationId xmlns:a16="http://schemas.microsoft.com/office/drawing/2014/main" id="{DDBF97C9-78EC-40E2-B196-43BAC4674CB8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4309121" y="1892467"/>
                  <a:ext cx="96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93" name="Entrada de lápiz 392">
                  <a:extLst>
                    <a:ext uri="{FF2B5EF4-FFF2-40B4-BE49-F238E27FC236}">
                      <a16:creationId xmlns:a16="http://schemas.microsoft.com/office/drawing/2014/main" id="{FAE20019-97EF-4828-9D14-0A6BE6357F91}"/>
                    </a:ext>
                  </a:extLst>
                </p14:cNvPr>
                <p14:cNvContentPartPr/>
                <p14:nvPr/>
              </p14:nvContentPartPr>
              <p14:xfrm>
                <a:off x="4428641" y="1867627"/>
                <a:ext cx="360000" cy="178920"/>
              </p14:xfrm>
            </p:contentPart>
          </mc:Choice>
          <mc:Fallback xmlns="">
            <p:pic>
              <p:nvPicPr>
                <p:cNvPr id="393" name="Entrada de lápiz 392">
                  <a:extLst>
                    <a:ext uri="{FF2B5EF4-FFF2-40B4-BE49-F238E27FC236}">
                      <a16:creationId xmlns:a16="http://schemas.microsoft.com/office/drawing/2014/main" id="{FAE20019-97EF-4828-9D14-0A6BE6357F91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4420001" y="1858987"/>
                  <a:ext cx="3776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94" name="Entrada de lápiz 393">
                  <a:extLst>
                    <a:ext uri="{FF2B5EF4-FFF2-40B4-BE49-F238E27FC236}">
                      <a16:creationId xmlns:a16="http://schemas.microsoft.com/office/drawing/2014/main" id="{509FC73A-CCA4-424A-9994-AE50F823B070}"/>
                    </a:ext>
                  </a:extLst>
                </p14:cNvPr>
                <p14:cNvContentPartPr/>
                <p14:nvPr/>
              </p14:nvContentPartPr>
              <p14:xfrm>
                <a:off x="4670561" y="1988227"/>
                <a:ext cx="65160" cy="7200"/>
              </p14:xfrm>
            </p:contentPart>
          </mc:Choice>
          <mc:Fallback xmlns="">
            <p:pic>
              <p:nvPicPr>
                <p:cNvPr id="394" name="Entrada de lápiz 393">
                  <a:extLst>
                    <a:ext uri="{FF2B5EF4-FFF2-40B4-BE49-F238E27FC236}">
                      <a16:creationId xmlns:a16="http://schemas.microsoft.com/office/drawing/2014/main" id="{509FC73A-CCA4-424A-9994-AE50F823B070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4661561" y="1979587"/>
                  <a:ext cx="828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95" name="Entrada de lápiz 394">
                  <a:extLst>
                    <a:ext uri="{FF2B5EF4-FFF2-40B4-BE49-F238E27FC236}">
                      <a16:creationId xmlns:a16="http://schemas.microsoft.com/office/drawing/2014/main" id="{3EAD1EB6-8199-425A-B82C-8D203168C7ED}"/>
                    </a:ext>
                  </a:extLst>
                </p14:cNvPr>
                <p14:cNvContentPartPr/>
                <p14:nvPr/>
              </p14:nvContentPartPr>
              <p14:xfrm>
                <a:off x="4632041" y="1891747"/>
                <a:ext cx="162000" cy="50400"/>
              </p14:xfrm>
            </p:contentPart>
          </mc:Choice>
          <mc:Fallback xmlns="">
            <p:pic>
              <p:nvPicPr>
                <p:cNvPr id="395" name="Entrada de lápiz 394">
                  <a:extLst>
                    <a:ext uri="{FF2B5EF4-FFF2-40B4-BE49-F238E27FC236}">
                      <a16:creationId xmlns:a16="http://schemas.microsoft.com/office/drawing/2014/main" id="{3EAD1EB6-8199-425A-B82C-8D203168C7ED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4623401" y="1882747"/>
                  <a:ext cx="179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96" name="Entrada de lápiz 395">
                  <a:extLst>
                    <a:ext uri="{FF2B5EF4-FFF2-40B4-BE49-F238E27FC236}">
                      <a16:creationId xmlns:a16="http://schemas.microsoft.com/office/drawing/2014/main" id="{7672769A-850E-4EE8-B777-9E5B38ACFAAD}"/>
                    </a:ext>
                  </a:extLst>
                </p14:cNvPr>
                <p14:cNvContentPartPr/>
                <p14:nvPr/>
              </p14:nvContentPartPr>
              <p14:xfrm>
                <a:off x="4780361" y="1863667"/>
                <a:ext cx="196560" cy="177840"/>
              </p14:xfrm>
            </p:contentPart>
          </mc:Choice>
          <mc:Fallback xmlns="">
            <p:pic>
              <p:nvPicPr>
                <p:cNvPr id="396" name="Entrada de lápiz 395">
                  <a:extLst>
                    <a:ext uri="{FF2B5EF4-FFF2-40B4-BE49-F238E27FC236}">
                      <a16:creationId xmlns:a16="http://schemas.microsoft.com/office/drawing/2014/main" id="{7672769A-850E-4EE8-B777-9E5B38ACFAAD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4771721" y="1854667"/>
                  <a:ext cx="214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97" name="Entrada de lápiz 396">
                  <a:extLst>
                    <a:ext uri="{FF2B5EF4-FFF2-40B4-BE49-F238E27FC236}">
                      <a16:creationId xmlns:a16="http://schemas.microsoft.com/office/drawing/2014/main" id="{3A0F0620-BA83-46DD-B6B8-B6560E381E18}"/>
                    </a:ext>
                  </a:extLst>
                </p14:cNvPr>
                <p14:cNvContentPartPr/>
                <p14:nvPr/>
              </p14:nvContentPartPr>
              <p14:xfrm>
                <a:off x="4951721" y="1739827"/>
                <a:ext cx="147960" cy="230040"/>
              </p14:xfrm>
            </p:contentPart>
          </mc:Choice>
          <mc:Fallback xmlns="">
            <p:pic>
              <p:nvPicPr>
                <p:cNvPr id="397" name="Entrada de lápiz 396">
                  <a:extLst>
                    <a:ext uri="{FF2B5EF4-FFF2-40B4-BE49-F238E27FC236}">
                      <a16:creationId xmlns:a16="http://schemas.microsoft.com/office/drawing/2014/main" id="{3A0F0620-BA83-46DD-B6B8-B6560E381E18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4942721" y="1730827"/>
                  <a:ext cx="1656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98" name="Entrada de lápiz 397">
                  <a:extLst>
                    <a:ext uri="{FF2B5EF4-FFF2-40B4-BE49-F238E27FC236}">
                      <a16:creationId xmlns:a16="http://schemas.microsoft.com/office/drawing/2014/main" id="{9804669F-393D-415F-9F64-7A18E649D20D}"/>
                    </a:ext>
                  </a:extLst>
                </p14:cNvPr>
                <p14:cNvContentPartPr/>
                <p14:nvPr/>
              </p14:nvContentPartPr>
              <p14:xfrm>
                <a:off x="5119121" y="1810387"/>
                <a:ext cx="278640" cy="209880"/>
              </p14:xfrm>
            </p:contentPart>
          </mc:Choice>
          <mc:Fallback xmlns="">
            <p:pic>
              <p:nvPicPr>
                <p:cNvPr id="398" name="Entrada de lápiz 397">
                  <a:extLst>
                    <a:ext uri="{FF2B5EF4-FFF2-40B4-BE49-F238E27FC236}">
                      <a16:creationId xmlns:a16="http://schemas.microsoft.com/office/drawing/2014/main" id="{9804669F-393D-415F-9F64-7A18E649D20D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5110121" y="1801387"/>
                  <a:ext cx="2962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99" name="Entrada de lápiz 398">
                  <a:extLst>
                    <a:ext uri="{FF2B5EF4-FFF2-40B4-BE49-F238E27FC236}">
                      <a16:creationId xmlns:a16="http://schemas.microsoft.com/office/drawing/2014/main" id="{009AAB1A-13D8-48AC-A83D-273C0AF9A39B}"/>
                    </a:ext>
                  </a:extLst>
                </p14:cNvPr>
                <p14:cNvContentPartPr/>
                <p14:nvPr/>
              </p14:nvContentPartPr>
              <p14:xfrm>
                <a:off x="5746961" y="1815427"/>
                <a:ext cx="216000" cy="199080"/>
              </p14:xfrm>
            </p:contentPart>
          </mc:Choice>
          <mc:Fallback xmlns="">
            <p:pic>
              <p:nvPicPr>
                <p:cNvPr id="399" name="Entrada de lápiz 398">
                  <a:extLst>
                    <a:ext uri="{FF2B5EF4-FFF2-40B4-BE49-F238E27FC236}">
                      <a16:creationId xmlns:a16="http://schemas.microsoft.com/office/drawing/2014/main" id="{009AAB1A-13D8-48AC-A83D-273C0AF9A39B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5737961" y="1806787"/>
                  <a:ext cx="2336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00" name="Entrada de lápiz 399">
                  <a:extLst>
                    <a:ext uri="{FF2B5EF4-FFF2-40B4-BE49-F238E27FC236}">
                      <a16:creationId xmlns:a16="http://schemas.microsoft.com/office/drawing/2014/main" id="{2DC4490E-3DF2-47C2-B0DF-E431F1FF546B}"/>
                    </a:ext>
                  </a:extLst>
                </p14:cNvPr>
                <p14:cNvContentPartPr/>
                <p14:nvPr/>
              </p14:nvContentPartPr>
              <p14:xfrm>
                <a:off x="5975921" y="1951147"/>
                <a:ext cx="141840" cy="6120"/>
              </p14:xfrm>
            </p:contentPart>
          </mc:Choice>
          <mc:Fallback xmlns="">
            <p:pic>
              <p:nvPicPr>
                <p:cNvPr id="400" name="Entrada de lápiz 399">
                  <a:extLst>
                    <a:ext uri="{FF2B5EF4-FFF2-40B4-BE49-F238E27FC236}">
                      <a16:creationId xmlns:a16="http://schemas.microsoft.com/office/drawing/2014/main" id="{2DC4490E-3DF2-47C2-B0DF-E431F1FF546B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5967281" y="1942147"/>
                  <a:ext cx="1594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01" name="Entrada de lápiz 400">
                  <a:extLst>
                    <a:ext uri="{FF2B5EF4-FFF2-40B4-BE49-F238E27FC236}">
                      <a16:creationId xmlns:a16="http://schemas.microsoft.com/office/drawing/2014/main" id="{791B3AD4-2EEF-4808-B304-2E334361B024}"/>
                    </a:ext>
                  </a:extLst>
                </p14:cNvPr>
                <p14:cNvContentPartPr/>
                <p14:nvPr/>
              </p14:nvContentPartPr>
              <p14:xfrm>
                <a:off x="6197681" y="1789867"/>
                <a:ext cx="250200" cy="275400"/>
              </p14:xfrm>
            </p:contentPart>
          </mc:Choice>
          <mc:Fallback xmlns="">
            <p:pic>
              <p:nvPicPr>
                <p:cNvPr id="401" name="Entrada de lápiz 400">
                  <a:extLst>
                    <a:ext uri="{FF2B5EF4-FFF2-40B4-BE49-F238E27FC236}">
                      <a16:creationId xmlns:a16="http://schemas.microsoft.com/office/drawing/2014/main" id="{791B3AD4-2EEF-4808-B304-2E334361B024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6189041" y="1781227"/>
                  <a:ext cx="2678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02" name="Entrada de lápiz 401">
                  <a:extLst>
                    <a:ext uri="{FF2B5EF4-FFF2-40B4-BE49-F238E27FC236}">
                      <a16:creationId xmlns:a16="http://schemas.microsoft.com/office/drawing/2014/main" id="{36CEEAD8-8DED-4559-896C-95C55F2833B9}"/>
                    </a:ext>
                  </a:extLst>
                </p14:cNvPr>
                <p14:cNvContentPartPr/>
                <p14:nvPr/>
              </p14:nvContentPartPr>
              <p14:xfrm>
                <a:off x="3768761" y="2110987"/>
                <a:ext cx="2646360" cy="130320"/>
              </p14:xfrm>
            </p:contentPart>
          </mc:Choice>
          <mc:Fallback xmlns="">
            <p:pic>
              <p:nvPicPr>
                <p:cNvPr id="402" name="Entrada de lápiz 401">
                  <a:extLst>
                    <a:ext uri="{FF2B5EF4-FFF2-40B4-BE49-F238E27FC236}">
                      <a16:creationId xmlns:a16="http://schemas.microsoft.com/office/drawing/2014/main" id="{36CEEAD8-8DED-4559-896C-95C55F2833B9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3759761" y="2102347"/>
                  <a:ext cx="2664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03" name="Entrada de lápiz 402">
                  <a:extLst>
                    <a:ext uri="{FF2B5EF4-FFF2-40B4-BE49-F238E27FC236}">
                      <a16:creationId xmlns:a16="http://schemas.microsoft.com/office/drawing/2014/main" id="{374B4E7E-FD47-44DF-873B-3B17A2EF7B17}"/>
                    </a:ext>
                  </a:extLst>
                </p14:cNvPr>
                <p14:cNvContentPartPr/>
                <p14:nvPr/>
              </p14:nvContentPartPr>
              <p14:xfrm>
                <a:off x="3930401" y="2208907"/>
                <a:ext cx="2524320" cy="98640"/>
              </p14:xfrm>
            </p:contentPart>
          </mc:Choice>
          <mc:Fallback xmlns="">
            <p:pic>
              <p:nvPicPr>
                <p:cNvPr id="403" name="Entrada de lápiz 402">
                  <a:extLst>
                    <a:ext uri="{FF2B5EF4-FFF2-40B4-BE49-F238E27FC236}">
                      <a16:creationId xmlns:a16="http://schemas.microsoft.com/office/drawing/2014/main" id="{374B4E7E-FD47-44DF-873B-3B17A2EF7B1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3921401" y="2199907"/>
                  <a:ext cx="2541960" cy="116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30466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2F3589F-00F2-4153-AC1C-3C7C830AD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62" y="107497"/>
            <a:ext cx="7867650" cy="45529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EB5AFE80-E8C8-4205-8982-7CA338C080D3}"/>
                  </a:ext>
                </a:extLst>
              </p14:cNvPr>
              <p14:cNvContentPartPr/>
              <p14:nvPr/>
            </p14:nvContentPartPr>
            <p14:xfrm>
              <a:off x="2073521" y="656587"/>
              <a:ext cx="105480" cy="12888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EB5AFE80-E8C8-4205-8982-7CA338C080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4881" y="647947"/>
                <a:ext cx="12312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C8AB8D1D-3C5E-4178-B334-46AB9677399B}"/>
                  </a:ext>
                </a:extLst>
              </p14:cNvPr>
              <p14:cNvContentPartPr/>
              <p14:nvPr/>
            </p14:nvContentPartPr>
            <p14:xfrm>
              <a:off x="2071361" y="2278387"/>
              <a:ext cx="101160" cy="11628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C8AB8D1D-3C5E-4178-B334-46AB967739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62361" y="2269747"/>
                <a:ext cx="1188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79AA5A8E-8DE2-4735-BAE5-3C7C7B91D514}"/>
                  </a:ext>
                </a:extLst>
              </p14:cNvPr>
              <p14:cNvContentPartPr/>
              <p14:nvPr/>
            </p14:nvContentPartPr>
            <p14:xfrm>
              <a:off x="5105081" y="2969947"/>
              <a:ext cx="120960" cy="10512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79AA5A8E-8DE2-4735-BAE5-3C7C7B91D51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96441" y="2960947"/>
                <a:ext cx="13860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EAB4BDA6-70A1-4022-9493-AD6A28C54937}"/>
                  </a:ext>
                </a:extLst>
              </p14:cNvPr>
              <p14:cNvContentPartPr/>
              <p14:nvPr/>
            </p14:nvContentPartPr>
            <p14:xfrm>
              <a:off x="5118761" y="4473667"/>
              <a:ext cx="100440" cy="9864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EAB4BDA6-70A1-4022-9493-AD6A28C5493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10121" y="4465027"/>
                <a:ext cx="1180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E45F7A93-0AC6-48B4-8DC5-5B316A961092}"/>
                  </a:ext>
                </a:extLst>
              </p14:cNvPr>
              <p14:cNvContentPartPr/>
              <p14:nvPr/>
            </p14:nvContentPartPr>
            <p14:xfrm>
              <a:off x="2080721" y="822187"/>
              <a:ext cx="101880" cy="12852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E45F7A93-0AC6-48B4-8DC5-5B316A96109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71721" y="813547"/>
                <a:ext cx="119520" cy="14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upo 9">
            <a:extLst>
              <a:ext uri="{FF2B5EF4-FFF2-40B4-BE49-F238E27FC236}">
                <a16:creationId xmlns:a16="http://schemas.microsoft.com/office/drawing/2014/main" id="{557AE5FF-EB8E-4694-9DAA-239BB925FA3A}"/>
              </a:ext>
            </a:extLst>
          </p:cNvPr>
          <p:cNvGrpSpPr/>
          <p:nvPr/>
        </p:nvGrpSpPr>
        <p:grpSpPr>
          <a:xfrm>
            <a:off x="2033921" y="2016307"/>
            <a:ext cx="175320" cy="180000"/>
            <a:chOff x="2033921" y="2016307"/>
            <a:chExt cx="17532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05CD3183-5DF5-4A5A-8D16-49C052D6EA15}"/>
                    </a:ext>
                  </a:extLst>
                </p14:cNvPr>
                <p14:cNvContentPartPr/>
                <p14:nvPr/>
              </p14:nvContentPartPr>
              <p14:xfrm>
                <a:off x="2109161" y="2067067"/>
                <a:ext cx="8280" cy="903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05CD3183-5DF5-4A5A-8D16-49C052D6EA1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00521" y="2058067"/>
                  <a:ext cx="259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ABFD4363-AB36-45D2-8721-74118F20AEB3}"/>
                    </a:ext>
                  </a:extLst>
                </p14:cNvPr>
                <p14:cNvContentPartPr/>
                <p14:nvPr/>
              </p14:nvContentPartPr>
              <p14:xfrm>
                <a:off x="2033921" y="2016307"/>
                <a:ext cx="175320" cy="18000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ABFD4363-AB36-45D2-8721-74118F20AEB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24921" y="2007667"/>
                  <a:ext cx="192960" cy="19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A1917344-26D2-4B4F-B9E0-FFBEBB727A9D}"/>
                  </a:ext>
                </a:extLst>
              </p14:cNvPr>
              <p14:cNvContentPartPr/>
              <p14:nvPr/>
            </p14:nvContentPartPr>
            <p14:xfrm>
              <a:off x="5131001" y="3161467"/>
              <a:ext cx="127080" cy="1339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A1917344-26D2-4B4F-B9E0-FFBEBB727A9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22361" y="3152467"/>
                <a:ext cx="144720" cy="15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upo 13">
            <a:extLst>
              <a:ext uri="{FF2B5EF4-FFF2-40B4-BE49-F238E27FC236}">
                <a16:creationId xmlns:a16="http://schemas.microsoft.com/office/drawing/2014/main" id="{8B364523-3DF8-405F-81A9-518B174BF538}"/>
              </a:ext>
            </a:extLst>
          </p:cNvPr>
          <p:cNvGrpSpPr/>
          <p:nvPr/>
        </p:nvGrpSpPr>
        <p:grpSpPr>
          <a:xfrm>
            <a:off x="5097521" y="4131667"/>
            <a:ext cx="254520" cy="212040"/>
            <a:chOff x="5097521" y="4131667"/>
            <a:chExt cx="25452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E9177C07-39CF-49D2-80C1-CDB9779D1A7D}"/>
                    </a:ext>
                  </a:extLst>
                </p14:cNvPr>
                <p14:cNvContentPartPr/>
                <p14:nvPr/>
              </p14:nvContentPartPr>
              <p14:xfrm>
                <a:off x="5156201" y="4238587"/>
                <a:ext cx="22680" cy="892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E9177C07-39CF-49D2-80C1-CDB9779D1A7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47561" y="4229587"/>
                  <a:ext cx="403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37CEF2BD-9D23-4686-971F-2A40B4E52F06}"/>
                    </a:ext>
                  </a:extLst>
                </p14:cNvPr>
                <p14:cNvContentPartPr/>
                <p14:nvPr/>
              </p14:nvContentPartPr>
              <p14:xfrm>
                <a:off x="5097521" y="4131667"/>
                <a:ext cx="254520" cy="2120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37CEF2BD-9D23-4686-971F-2A40B4E52F0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088881" y="4123027"/>
                  <a:ext cx="27216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7423C577-09AC-4165-ABB1-45D32686FF47}"/>
              </a:ext>
            </a:extLst>
          </p:cNvPr>
          <p:cNvGrpSpPr/>
          <p:nvPr/>
        </p:nvGrpSpPr>
        <p:grpSpPr>
          <a:xfrm>
            <a:off x="259121" y="3284587"/>
            <a:ext cx="1142640" cy="675000"/>
            <a:chOff x="259121" y="3284587"/>
            <a:chExt cx="1142640" cy="67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E09AB1F1-5225-4B67-A49A-DAD9A81057BF}"/>
                    </a:ext>
                  </a:extLst>
                </p14:cNvPr>
                <p14:cNvContentPartPr/>
                <p14:nvPr/>
              </p14:nvContentPartPr>
              <p14:xfrm>
                <a:off x="259121" y="3303667"/>
                <a:ext cx="32760" cy="65592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E09AB1F1-5225-4B67-A49A-DAD9A81057B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50121" y="3295027"/>
                  <a:ext cx="50400" cy="6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B49B2247-75C3-4CCC-9D19-6E3D7AAFF6AE}"/>
                    </a:ext>
                  </a:extLst>
                </p14:cNvPr>
                <p14:cNvContentPartPr/>
                <p14:nvPr/>
              </p14:nvContentPartPr>
              <p14:xfrm>
                <a:off x="271721" y="3329947"/>
                <a:ext cx="275760" cy="1440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B49B2247-75C3-4CCC-9D19-6E3D7AAFF6A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3081" y="3321307"/>
                  <a:ext cx="2934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4FB29BAD-1C20-40B3-B22F-DC6D3DFE9D71}"/>
                    </a:ext>
                  </a:extLst>
                </p14:cNvPr>
                <p14:cNvContentPartPr/>
                <p14:nvPr/>
              </p14:nvContentPartPr>
              <p14:xfrm>
                <a:off x="585281" y="3311227"/>
                <a:ext cx="12960" cy="1206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4FB29BAD-1C20-40B3-B22F-DC6D3DFE9D7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76641" y="3302587"/>
                  <a:ext cx="30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1E50BD93-AB51-45BB-986C-436C7444A8A3}"/>
                    </a:ext>
                  </a:extLst>
                </p14:cNvPr>
                <p14:cNvContentPartPr/>
                <p14:nvPr/>
              </p14:nvContentPartPr>
              <p14:xfrm>
                <a:off x="597881" y="3284587"/>
                <a:ext cx="388080" cy="2080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1E50BD93-AB51-45BB-986C-436C7444A8A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9241" y="3275947"/>
                  <a:ext cx="4057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941C1DD9-7B3D-4244-AE83-BD6CFA0C46BD}"/>
                    </a:ext>
                  </a:extLst>
                </p14:cNvPr>
                <p14:cNvContentPartPr/>
                <p14:nvPr/>
              </p14:nvContentPartPr>
              <p14:xfrm>
                <a:off x="974801" y="3356227"/>
                <a:ext cx="364680" cy="97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941C1DD9-7B3D-4244-AE83-BD6CFA0C46B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65801" y="3347227"/>
                  <a:ext cx="3823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04B71CFE-C2E7-4B2C-A2E2-B32E11CF2741}"/>
                    </a:ext>
                  </a:extLst>
                </p14:cNvPr>
                <p14:cNvContentPartPr/>
                <p14:nvPr/>
              </p14:nvContentPartPr>
              <p14:xfrm>
                <a:off x="1317521" y="3334987"/>
                <a:ext cx="84240" cy="644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04B71CFE-C2E7-4B2C-A2E2-B32E11CF274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08521" y="3325987"/>
                  <a:ext cx="101880" cy="8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1F0015A6-A642-486C-A831-9682A589B477}"/>
                  </a:ext>
                </a:extLst>
              </p14:cNvPr>
              <p14:cNvContentPartPr/>
              <p14:nvPr/>
            </p14:nvContentPartPr>
            <p14:xfrm>
              <a:off x="1335881" y="4265587"/>
              <a:ext cx="72000" cy="5580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1F0015A6-A642-486C-A831-9682A589B47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327241" y="4256947"/>
                <a:ext cx="89640" cy="7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upo 35">
            <a:extLst>
              <a:ext uri="{FF2B5EF4-FFF2-40B4-BE49-F238E27FC236}">
                <a16:creationId xmlns:a16="http://schemas.microsoft.com/office/drawing/2014/main" id="{373CBA79-3488-4248-8F6E-84756B298C1E}"/>
              </a:ext>
            </a:extLst>
          </p:cNvPr>
          <p:cNvGrpSpPr/>
          <p:nvPr/>
        </p:nvGrpSpPr>
        <p:grpSpPr>
          <a:xfrm>
            <a:off x="246161" y="3910627"/>
            <a:ext cx="1031760" cy="589320"/>
            <a:chOff x="246161" y="3910627"/>
            <a:chExt cx="1031760" cy="58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30BE9920-D0D4-43D7-B332-08FC5B8933C5}"/>
                    </a:ext>
                  </a:extLst>
                </p14:cNvPr>
                <p14:cNvContentPartPr/>
                <p14:nvPr/>
              </p14:nvContentPartPr>
              <p14:xfrm>
                <a:off x="246161" y="3910627"/>
                <a:ext cx="298800" cy="46296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30BE9920-D0D4-43D7-B332-08FC5B8933C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37161" y="3901627"/>
                  <a:ext cx="31644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737891F0-F9E5-4538-84D3-1424EED7BD0A}"/>
                    </a:ext>
                  </a:extLst>
                </p14:cNvPr>
                <p14:cNvContentPartPr/>
                <p14:nvPr/>
              </p14:nvContentPartPr>
              <p14:xfrm>
                <a:off x="561881" y="4285747"/>
                <a:ext cx="18000" cy="15156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737891F0-F9E5-4538-84D3-1424EED7BD0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52881" y="4277107"/>
                  <a:ext cx="35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A9569145-060D-4E68-8FAF-E6B2180DAC5B}"/>
                    </a:ext>
                  </a:extLst>
                </p14:cNvPr>
                <p14:cNvContentPartPr/>
                <p14:nvPr/>
              </p14:nvContentPartPr>
              <p14:xfrm>
                <a:off x="566921" y="4263067"/>
                <a:ext cx="387360" cy="23688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A9569145-060D-4E68-8FAF-E6B2180DAC5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58281" y="4254427"/>
                  <a:ext cx="405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54B6070F-ED37-468B-ABDC-6C135D71191C}"/>
                    </a:ext>
                  </a:extLst>
                </p14:cNvPr>
                <p14:cNvContentPartPr/>
                <p14:nvPr/>
              </p14:nvContentPartPr>
              <p14:xfrm>
                <a:off x="914321" y="4353427"/>
                <a:ext cx="363600" cy="1080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54B6070F-ED37-468B-ABDC-6C135D71191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05321" y="4344427"/>
                  <a:ext cx="38124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832298DF-E39F-4F98-AEC3-C043DB786867}"/>
              </a:ext>
            </a:extLst>
          </p:cNvPr>
          <p:cNvGrpSpPr/>
          <p:nvPr/>
        </p:nvGrpSpPr>
        <p:grpSpPr>
          <a:xfrm>
            <a:off x="579161" y="3556027"/>
            <a:ext cx="356400" cy="175680"/>
            <a:chOff x="579161" y="3556027"/>
            <a:chExt cx="356400" cy="1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10B2DDC5-1089-447D-AA71-CE5CA2F31265}"/>
                    </a:ext>
                  </a:extLst>
                </p14:cNvPr>
                <p14:cNvContentPartPr/>
                <p14:nvPr/>
              </p14:nvContentPartPr>
              <p14:xfrm>
                <a:off x="579161" y="3573307"/>
                <a:ext cx="51840" cy="15840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10B2DDC5-1089-447D-AA71-CE5CA2F3126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0161" y="3564307"/>
                  <a:ext cx="69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A51DF138-6DE6-4458-9502-6528E2D298C4}"/>
                    </a:ext>
                  </a:extLst>
                </p14:cNvPr>
                <p14:cNvContentPartPr/>
                <p14:nvPr/>
              </p14:nvContentPartPr>
              <p14:xfrm>
                <a:off x="673841" y="3556027"/>
                <a:ext cx="75960" cy="1468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A51DF138-6DE6-4458-9502-6528E2D298C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65201" y="3547027"/>
                  <a:ext cx="93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CEAE1CA5-9E54-4ECE-8C86-9DE01436DCCB}"/>
                    </a:ext>
                  </a:extLst>
                </p14:cNvPr>
                <p14:cNvContentPartPr/>
                <p14:nvPr/>
              </p14:nvContentPartPr>
              <p14:xfrm>
                <a:off x="793001" y="3586627"/>
                <a:ext cx="142560" cy="11628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CEAE1CA5-9E54-4ECE-8C86-9DE01436DCC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84001" y="3577627"/>
                  <a:ext cx="160200" cy="13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8" name="Entrada de lápiz 37">
                <a:extLst>
                  <a:ext uri="{FF2B5EF4-FFF2-40B4-BE49-F238E27FC236}">
                    <a16:creationId xmlns:a16="http://schemas.microsoft.com/office/drawing/2014/main" id="{18EED4F3-D318-4DE8-A3AE-85F77D474355}"/>
                  </a:ext>
                </a:extLst>
              </p14:cNvPr>
              <p14:cNvContentPartPr/>
              <p14:nvPr/>
            </p14:nvContentPartPr>
            <p14:xfrm>
              <a:off x="1543961" y="3280627"/>
              <a:ext cx="164520" cy="124920"/>
            </p14:xfrm>
          </p:contentPart>
        </mc:Choice>
        <mc:Fallback xmlns="">
          <p:pic>
            <p:nvPicPr>
              <p:cNvPr id="38" name="Entrada de lápiz 37">
                <a:extLst>
                  <a:ext uri="{FF2B5EF4-FFF2-40B4-BE49-F238E27FC236}">
                    <a16:creationId xmlns:a16="http://schemas.microsoft.com/office/drawing/2014/main" id="{18EED4F3-D318-4DE8-A3AE-85F77D47435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535321" y="3271987"/>
                <a:ext cx="18216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5C808BCA-C2D1-4874-90E2-F1DBF3F72CE5}"/>
                  </a:ext>
                </a:extLst>
              </p14:cNvPr>
              <p14:cNvContentPartPr/>
              <p14:nvPr/>
            </p14:nvContentPartPr>
            <p14:xfrm>
              <a:off x="1551161" y="4178827"/>
              <a:ext cx="153000" cy="20808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5C808BCA-C2D1-4874-90E2-F1DBF3F72CE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542521" y="4170187"/>
                <a:ext cx="170640" cy="22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upo 62">
            <a:extLst>
              <a:ext uri="{FF2B5EF4-FFF2-40B4-BE49-F238E27FC236}">
                <a16:creationId xmlns:a16="http://schemas.microsoft.com/office/drawing/2014/main" id="{99AB18F1-CFDC-4838-B212-B0447E2B75DF}"/>
              </a:ext>
            </a:extLst>
          </p:cNvPr>
          <p:cNvGrpSpPr/>
          <p:nvPr/>
        </p:nvGrpSpPr>
        <p:grpSpPr>
          <a:xfrm>
            <a:off x="1875161" y="3639547"/>
            <a:ext cx="1222200" cy="353160"/>
            <a:chOff x="1875161" y="3639547"/>
            <a:chExt cx="122220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672CFA3D-7DFC-456F-8A73-80DD3BCB7A56}"/>
                    </a:ext>
                  </a:extLst>
                </p14:cNvPr>
                <p14:cNvContentPartPr/>
                <p14:nvPr/>
              </p14:nvContentPartPr>
              <p14:xfrm>
                <a:off x="1970201" y="3738547"/>
                <a:ext cx="16920" cy="20124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672CFA3D-7DFC-456F-8A73-80DD3BCB7A5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961201" y="3729907"/>
                  <a:ext cx="345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881788BA-55A2-4B20-8315-43299CBB4505}"/>
                    </a:ext>
                  </a:extLst>
                </p14:cNvPr>
                <p14:cNvContentPartPr/>
                <p14:nvPr/>
              </p14:nvContentPartPr>
              <p14:xfrm>
                <a:off x="1875161" y="3664027"/>
                <a:ext cx="196920" cy="29880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881788BA-55A2-4B20-8315-43299CBB450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866161" y="3655387"/>
                  <a:ext cx="2145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94424872-C54B-4653-8520-E0640921738B}"/>
                    </a:ext>
                  </a:extLst>
                </p14:cNvPr>
                <p14:cNvContentPartPr/>
                <p14:nvPr/>
              </p14:nvContentPartPr>
              <p14:xfrm>
                <a:off x="2138321" y="3871027"/>
                <a:ext cx="15480" cy="12168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94424872-C54B-4653-8520-E0640921738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129321" y="3862387"/>
                  <a:ext cx="33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255E82FD-B290-4FBF-8DB8-606873D76B63}"/>
                    </a:ext>
                  </a:extLst>
                </p14:cNvPr>
                <p14:cNvContentPartPr/>
                <p14:nvPr/>
              </p14:nvContentPartPr>
              <p14:xfrm>
                <a:off x="2076041" y="3842227"/>
                <a:ext cx="144360" cy="5724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255E82FD-B290-4FBF-8DB8-606873D76B6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067401" y="3833587"/>
                  <a:ext cx="1620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26DB60FE-34CE-4E6E-A76A-12855E1FA24C}"/>
                    </a:ext>
                  </a:extLst>
                </p14:cNvPr>
                <p14:cNvContentPartPr/>
                <p14:nvPr/>
              </p14:nvContentPartPr>
              <p14:xfrm>
                <a:off x="2254961" y="3808747"/>
                <a:ext cx="12240" cy="14868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26DB60FE-34CE-4E6E-A76A-12855E1FA24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245961" y="3800107"/>
                  <a:ext cx="29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E78FC847-AA82-4769-B0AE-1D71DC463D86}"/>
                    </a:ext>
                  </a:extLst>
                </p14:cNvPr>
                <p14:cNvContentPartPr/>
                <p14:nvPr/>
              </p14:nvContentPartPr>
              <p14:xfrm>
                <a:off x="2240201" y="3842587"/>
                <a:ext cx="107280" cy="11592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E78FC847-AA82-4769-B0AE-1D71DC463D8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231201" y="3833947"/>
                  <a:ext cx="124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029692BA-1895-4D6F-B251-ED5015345B34}"/>
                    </a:ext>
                  </a:extLst>
                </p14:cNvPr>
                <p14:cNvContentPartPr/>
                <p14:nvPr/>
              </p14:nvContentPartPr>
              <p14:xfrm>
                <a:off x="2453681" y="3843667"/>
                <a:ext cx="77400" cy="1476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029692BA-1895-4D6F-B251-ED5015345B3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445041" y="3835027"/>
                  <a:ext cx="950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B23239DB-19BE-4EC6-8DA2-A83CFBA62241}"/>
                    </a:ext>
                  </a:extLst>
                </p14:cNvPr>
                <p14:cNvContentPartPr/>
                <p14:nvPr/>
              </p14:nvContentPartPr>
              <p14:xfrm>
                <a:off x="2482121" y="3900547"/>
                <a:ext cx="52560" cy="2052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B23239DB-19BE-4EC6-8DA2-A83CFBA6224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473481" y="3891907"/>
                  <a:ext cx="702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E52C001F-886F-4F2C-832B-73D3F1728B15}"/>
                    </a:ext>
                  </a:extLst>
                </p14:cNvPr>
                <p14:cNvContentPartPr/>
                <p14:nvPr/>
              </p14:nvContentPartPr>
              <p14:xfrm>
                <a:off x="2582921" y="3639547"/>
                <a:ext cx="154800" cy="13968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E52C001F-886F-4F2C-832B-73D3F1728B1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573921" y="3630547"/>
                  <a:ext cx="1724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0B0BC3F1-42D8-41AA-8F25-58F2B659F2B4}"/>
                    </a:ext>
                  </a:extLst>
                </p14:cNvPr>
                <p14:cNvContentPartPr/>
                <p14:nvPr/>
              </p14:nvContentPartPr>
              <p14:xfrm>
                <a:off x="2714321" y="3756187"/>
                <a:ext cx="23760" cy="13284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0B0BC3F1-42D8-41AA-8F25-58F2B659F2B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705681" y="3747547"/>
                  <a:ext cx="41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279C5184-A357-41DB-907C-5B439CF3845E}"/>
                    </a:ext>
                  </a:extLst>
                </p14:cNvPr>
                <p14:cNvContentPartPr/>
                <p14:nvPr/>
              </p14:nvContentPartPr>
              <p14:xfrm>
                <a:off x="2802521" y="3707947"/>
                <a:ext cx="93240" cy="17748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279C5184-A357-41DB-907C-5B439CF3845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793881" y="3698947"/>
                  <a:ext cx="1108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BA957B29-87D1-4BF0-A58F-300DBF3E09B5}"/>
                    </a:ext>
                  </a:extLst>
                </p14:cNvPr>
                <p14:cNvContentPartPr/>
                <p14:nvPr/>
              </p14:nvContentPartPr>
              <p14:xfrm>
                <a:off x="2950121" y="3746107"/>
                <a:ext cx="147240" cy="15156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BA957B29-87D1-4BF0-A58F-300DBF3E09B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941481" y="3737467"/>
                  <a:ext cx="164880" cy="16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03" name="Entrada de lápiz 102">
                <a:extLst>
                  <a:ext uri="{FF2B5EF4-FFF2-40B4-BE49-F238E27FC236}">
                    <a16:creationId xmlns:a16="http://schemas.microsoft.com/office/drawing/2014/main" id="{FFB325DD-070C-48D7-B7FA-106125DA7BB1}"/>
                  </a:ext>
                </a:extLst>
              </p14:cNvPr>
              <p14:cNvContentPartPr/>
              <p14:nvPr/>
            </p14:nvContentPartPr>
            <p14:xfrm>
              <a:off x="778601" y="5321467"/>
              <a:ext cx="196560" cy="75960"/>
            </p14:xfrm>
          </p:contentPart>
        </mc:Choice>
        <mc:Fallback xmlns="">
          <p:pic>
            <p:nvPicPr>
              <p:cNvPr id="103" name="Entrada de lápiz 102">
                <a:extLst>
                  <a:ext uri="{FF2B5EF4-FFF2-40B4-BE49-F238E27FC236}">
                    <a16:creationId xmlns:a16="http://schemas.microsoft.com/office/drawing/2014/main" id="{FFB325DD-070C-48D7-B7FA-106125DA7BB1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69601" y="5312827"/>
                <a:ext cx="214200" cy="9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upo 192">
            <a:extLst>
              <a:ext uri="{FF2B5EF4-FFF2-40B4-BE49-F238E27FC236}">
                <a16:creationId xmlns:a16="http://schemas.microsoft.com/office/drawing/2014/main" id="{03C2B5E7-C972-4A2E-A09C-F24339015624}"/>
              </a:ext>
            </a:extLst>
          </p:cNvPr>
          <p:cNvGrpSpPr/>
          <p:nvPr/>
        </p:nvGrpSpPr>
        <p:grpSpPr>
          <a:xfrm>
            <a:off x="93521" y="4686787"/>
            <a:ext cx="2649600" cy="2062080"/>
            <a:chOff x="93521" y="4686787"/>
            <a:chExt cx="2649600" cy="20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29B63E42-13CA-4D2F-AD6D-7F6752F8E641}"/>
                    </a:ext>
                  </a:extLst>
                </p14:cNvPr>
                <p14:cNvContentPartPr/>
                <p14:nvPr/>
              </p14:nvContentPartPr>
              <p14:xfrm>
                <a:off x="552161" y="4687867"/>
                <a:ext cx="168120" cy="1814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29B63E42-13CA-4D2F-AD6D-7F6752F8E64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43161" y="4679227"/>
                  <a:ext cx="1857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3A087B34-B522-4688-91EA-866F224941D7}"/>
                    </a:ext>
                  </a:extLst>
                </p14:cNvPr>
                <p14:cNvContentPartPr/>
                <p14:nvPr/>
              </p14:nvContentPartPr>
              <p14:xfrm>
                <a:off x="759521" y="4697947"/>
                <a:ext cx="182880" cy="13716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3A087B34-B522-4688-91EA-866F224941D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50521" y="4689307"/>
                  <a:ext cx="200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F076A828-7C20-4733-8DC4-BAB83E26C340}"/>
                    </a:ext>
                  </a:extLst>
                </p14:cNvPr>
                <p14:cNvContentPartPr/>
                <p14:nvPr/>
              </p14:nvContentPartPr>
              <p14:xfrm>
                <a:off x="991361" y="4686787"/>
                <a:ext cx="193320" cy="15948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F076A828-7C20-4733-8DC4-BAB83E26C34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82361" y="4678147"/>
                  <a:ext cx="210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18E1BFC7-992A-4EF4-BFFC-78509AF20637}"/>
                    </a:ext>
                  </a:extLst>
                </p14:cNvPr>
                <p14:cNvContentPartPr/>
                <p14:nvPr/>
              </p14:nvContentPartPr>
              <p14:xfrm>
                <a:off x="307721" y="5182147"/>
                <a:ext cx="23400" cy="42480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18E1BFC7-992A-4EF4-BFFC-78509AF2063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98721" y="5173147"/>
                  <a:ext cx="4104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240D8697-9741-4F84-8C4C-967056127A92}"/>
                    </a:ext>
                  </a:extLst>
                </p14:cNvPr>
                <p14:cNvContentPartPr/>
                <p14:nvPr/>
              </p14:nvContentPartPr>
              <p14:xfrm>
                <a:off x="93521" y="5612707"/>
                <a:ext cx="525600" cy="1728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240D8697-9741-4F84-8C4C-967056127A9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4521" y="5603707"/>
                  <a:ext cx="5432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9829A93E-0D13-40BC-BB42-AB2B24461C0B}"/>
                    </a:ext>
                  </a:extLst>
                </p14:cNvPr>
                <p14:cNvContentPartPr/>
                <p14:nvPr/>
              </p14:nvContentPartPr>
              <p14:xfrm>
                <a:off x="320681" y="5217067"/>
                <a:ext cx="474120" cy="2484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9829A93E-0D13-40BC-BB42-AB2B24461C0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12041" y="5208427"/>
                  <a:ext cx="491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D8A92FFB-C44C-4C3D-AF55-F0C1EAF30E61}"/>
                    </a:ext>
                  </a:extLst>
                </p14:cNvPr>
                <p14:cNvContentPartPr/>
                <p14:nvPr/>
              </p14:nvContentPartPr>
              <p14:xfrm>
                <a:off x="797321" y="5160547"/>
                <a:ext cx="16920" cy="17460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D8A92FFB-C44C-4C3D-AF55-F0C1EAF30E6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88321" y="5151907"/>
                  <a:ext cx="34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0D391605-9CE9-4632-83D9-B52C91E97E74}"/>
                    </a:ext>
                  </a:extLst>
                </p14:cNvPr>
                <p14:cNvContentPartPr/>
                <p14:nvPr/>
              </p14:nvContentPartPr>
              <p14:xfrm>
                <a:off x="835841" y="5174227"/>
                <a:ext cx="557280" cy="24408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0D391605-9CE9-4632-83D9-B52C91E97E7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27201" y="5165227"/>
                  <a:ext cx="5749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3619948D-EF2F-4D91-B28C-79953859EDD0}"/>
                    </a:ext>
                  </a:extLst>
                </p14:cNvPr>
                <p14:cNvContentPartPr/>
                <p14:nvPr/>
              </p14:nvContentPartPr>
              <p14:xfrm>
                <a:off x="334721" y="5921227"/>
                <a:ext cx="558360" cy="36396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3619948D-EF2F-4D91-B28C-79953859EDD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26081" y="5912227"/>
                  <a:ext cx="5760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4DC8D68B-6966-4C28-A637-73C6660A266D}"/>
                    </a:ext>
                  </a:extLst>
                </p14:cNvPr>
                <p14:cNvContentPartPr/>
                <p14:nvPr/>
              </p14:nvContentPartPr>
              <p14:xfrm>
                <a:off x="884441" y="6221107"/>
                <a:ext cx="27000" cy="16956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4DC8D68B-6966-4C28-A637-73C6660A266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75801" y="6212107"/>
                  <a:ext cx="446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0F0ED523-6C9A-4FD6-90B3-900D5D1B3C3F}"/>
                    </a:ext>
                  </a:extLst>
                </p14:cNvPr>
                <p14:cNvContentPartPr/>
                <p14:nvPr/>
              </p14:nvContentPartPr>
              <p14:xfrm>
                <a:off x="893801" y="6237667"/>
                <a:ext cx="468720" cy="24588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0F0ED523-6C9A-4FD6-90B3-900D5D1B3C3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85161" y="6229027"/>
                  <a:ext cx="4863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6B69BE0F-50E8-467D-B9E6-A63CC9D0358D}"/>
                    </a:ext>
                  </a:extLst>
                </p14:cNvPr>
                <p14:cNvContentPartPr/>
                <p14:nvPr/>
              </p14:nvContentPartPr>
              <p14:xfrm>
                <a:off x="1020881" y="5500747"/>
                <a:ext cx="45360" cy="18756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6B69BE0F-50E8-467D-B9E6-A63CC9D0358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11881" y="5491747"/>
                  <a:ext cx="63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F7BBBD05-B939-49F5-923E-E27B0105517B}"/>
                    </a:ext>
                  </a:extLst>
                </p14:cNvPr>
                <p14:cNvContentPartPr/>
                <p14:nvPr/>
              </p14:nvContentPartPr>
              <p14:xfrm>
                <a:off x="1095761" y="5543227"/>
                <a:ext cx="110880" cy="13356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F7BBBD05-B939-49F5-923E-E27B0105517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86761" y="5534227"/>
                  <a:ext cx="128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7B8866B6-EBE5-436A-98DD-2E1D1ADBCD00}"/>
                    </a:ext>
                  </a:extLst>
                </p14:cNvPr>
                <p14:cNvContentPartPr/>
                <p14:nvPr/>
              </p14:nvContentPartPr>
              <p14:xfrm>
                <a:off x="1257761" y="5519827"/>
                <a:ext cx="126720" cy="15084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7B8866B6-EBE5-436A-98DD-2E1D1ADBCD0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248761" y="5510827"/>
                  <a:ext cx="144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86D53A94-9AAA-4E8F-BB85-78061491DA96}"/>
                    </a:ext>
                  </a:extLst>
                </p14:cNvPr>
                <p14:cNvContentPartPr/>
                <p14:nvPr/>
              </p14:nvContentPartPr>
              <p14:xfrm>
                <a:off x="825401" y="6576427"/>
                <a:ext cx="169200" cy="17244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86D53A94-9AAA-4E8F-BB85-78061491DA9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16401" y="6567787"/>
                  <a:ext cx="186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8EECD475-F2A3-4C88-8FD8-C49958A870C2}"/>
                    </a:ext>
                  </a:extLst>
                </p14:cNvPr>
                <p14:cNvContentPartPr/>
                <p14:nvPr/>
              </p14:nvContentPartPr>
              <p14:xfrm>
                <a:off x="1016561" y="6587947"/>
                <a:ext cx="116640" cy="1458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8EECD475-F2A3-4C88-8FD8-C49958A870C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07561" y="6579307"/>
                  <a:ext cx="134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3CEE3163-F42D-4037-9769-BDAB17A1103C}"/>
                    </a:ext>
                  </a:extLst>
                </p14:cNvPr>
                <p14:cNvContentPartPr/>
                <p14:nvPr/>
              </p14:nvContentPartPr>
              <p14:xfrm>
                <a:off x="1155521" y="6560947"/>
                <a:ext cx="160920" cy="15516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3CEE3163-F42D-4037-9769-BDAB17A1103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46881" y="6551947"/>
                  <a:ext cx="1785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29C840DC-4707-4910-8C8F-F549C82D0C27}"/>
                    </a:ext>
                  </a:extLst>
                </p14:cNvPr>
                <p14:cNvContentPartPr/>
                <p14:nvPr/>
              </p14:nvContentPartPr>
              <p14:xfrm>
                <a:off x="1394201" y="6261427"/>
                <a:ext cx="371520" cy="2340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29C840DC-4707-4910-8C8F-F549C82D0C2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385201" y="6252787"/>
                  <a:ext cx="3891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F29B8277-5621-4C98-9F4A-CF4253334C2C}"/>
                    </a:ext>
                  </a:extLst>
                </p14:cNvPr>
                <p14:cNvContentPartPr/>
                <p14:nvPr/>
              </p14:nvContentPartPr>
              <p14:xfrm>
                <a:off x="1729721" y="6274027"/>
                <a:ext cx="234000" cy="792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F29B8277-5621-4C98-9F4A-CF4253334C2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721081" y="6265387"/>
                  <a:ext cx="2516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BD811FC7-8B51-4A9D-85F3-8B7A564F19C9}"/>
                    </a:ext>
                  </a:extLst>
                </p14:cNvPr>
                <p14:cNvContentPartPr/>
                <p14:nvPr/>
              </p14:nvContentPartPr>
              <p14:xfrm>
                <a:off x="1780121" y="5280067"/>
                <a:ext cx="444960" cy="5410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BD811FC7-8B51-4A9D-85F3-8B7A564F19C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771121" y="5271427"/>
                  <a:ext cx="46260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A3569A31-19B7-42DA-864C-4D13398A9D54}"/>
                    </a:ext>
                  </a:extLst>
                </p14:cNvPr>
                <p14:cNvContentPartPr/>
                <p14:nvPr/>
              </p14:nvContentPartPr>
              <p14:xfrm>
                <a:off x="2033921" y="5600827"/>
                <a:ext cx="14040" cy="12312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A3569A31-19B7-42DA-864C-4D13398A9D5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025281" y="5592187"/>
                  <a:ext cx="316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3305509D-7BE2-42DA-A7E0-1BE9F255EEAA}"/>
                    </a:ext>
                  </a:extLst>
                </p14:cNvPr>
                <p14:cNvContentPartPr/>
                <p14:nvPr/>
              </p14:nvContentPartPr>
              <p14:xfrm>
                <a:off x="1963001" y="5717827"/>
                <a:ext cx="113040" cy="8640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3305509D-7BE2-42DA-A7E0-1BE9F255EEA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954001" y="5708827"/>
                  <a:ext cx="1306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311F7194-1469-407E-8AF3-C512A8257408}"/>
                    </a:ext>
                  </a:extLst>
                </p14:cNvPr>
                <p14:cNvContentPartPr/>
                <p14:nvPr/>
              </p14:nvContentPartPr>
              <p14:xfrm>
                <a:off x="2032121" y="5847067"/>
                <a:ext cx="43560" cy="43380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311F7194-1469-407E-8AF3-C512A825740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023121" y="5838067"/>
                  <a:ext cx="6120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8114A1BD-011E-41CE-A00B-C50838BAF8BE}"/>
                    </a:ext>
                  </a:extLst>
                </p14:cNvPr>
                <p14:cNvContentPartPr/>
                <p14:nvPr/>
              </p14:nvContentPartPr>
              <p14:xfrm>
                <a:off x="1987481" y="5211667"/>
                <a:ext cx="414720" cy="7236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8114A1BD-011E-41CE-A00B-C50838BAF8B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978841" y="5203027"/>
                  <a:ext cx="432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971E8C17-93D3-4F8D-A287-718AAC0E7873}"/>
                    </a:ext>
                  </a:extLst>
                </p14:cNvPr>
                <p14:cNvContentPartPr/>
                <p14:nvPr/>
              </p14:nvContentPartPr>
              <p14:xfrm>
                <a:off x="1889921" y="6187987"/>
                <a:ext cx="579600" cy="9324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971E8C17-93D3-4F8D-A287-718AAC0E787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881281" y="6179347"/>
                  <a:ext cx="5972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CA78ED48-B146-418F-9561-E9466C8B9CAE}"/>
                    </a:ext>
                  </a:extLst>
                </p14:cNvPr>
                <p14:cNvContentPartPr/>
                <p14:nvPr/>
              </p14:nvContentPartPr>
              <p14:xfrm>
                <a:off x="1349921" y="5840227"/>
                <a:ext cx="158760" cy="21600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CA78ED48-B146-418F-9561-E9466C8B9CA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341281" y="5831227"/>
                  <a:ext cx="1764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19EADAEA-3D7E-4EDC-8926-0A98B3F9841D}"/>
                    </a:ext>
                  </a:extLst>
                </p14:cNvPr>
                <p14:cNvContentPartPr/>
                <p14:nvPr/>
              </p14:nvContentPartPr>
              <p14:xfrm>
                <a:off x="1534961" y="5957587"/>
                <a:ext cx="122400" cy="6192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19EADAEA-3D7E-4EDC-8926-0A98B3F9841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526321" y="5948947"/>
                  <a:ext cx="140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D06FF8DF-19C9-41B7-94C9-8B64DBE0BB36}"/>
                    </a:ext>
                  </a:extLst>
                </p14:cNvPr>
                <p14:cNvContentPartPr/>
                <p14:nvPr/>
              </p14:nvContentPartPr>
              <p14:xfrm>
                <a:off x="1763201" y="5871187"/>
                <a:ext cx="129600" cy="14400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D06FF8DF-19C9-41B7-94C9-8B64DBE0BB3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754201" y="5862547"/>
                  <a:ext cx="147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27B43D79-E562-444F-9101-6C145DA991FA}"/>
                    </a:ext>
                  </a:extLst>
                </p14:cNvPr>
                <p14:cNvContentPartPr/>
                <p14:nvPr/>
              </p14:nvContentPartPr>
              <p14:xfrm>
                <a:off x="2531441" y="5001787"/>
                <a:ext cx="133200" cy="17640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27B43D79-E562-444F-9101-6C145DA991F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522801" y="4993147"/>
                  <a:ext cx="150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2B4C3F4E-0BAF-46E5-994E-5D8B7BF33A4C}"/>
                    </a:ext>
                  </a:extLst>
                </p14:cNvPr>
                <p14:cNvContentPartPr/>
                <p14:nvPr/>
              </p14:nvContentPartPr>
              <p14:xfrm>
                <a:off x="2560961" y="6289147"/>
                <a:ext cx="182160" cy="21348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2B4C3F4E-0BAF-46E5-994E-5D8B7BF33A4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552321" y="6280507"/>
                  <a:ext cx="199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0DA7010A-513D-4956-806C-B2C2A0322F30}"/>
                    </a:ext>
                  </a:extLst>
                </p14:cNvPr>
                <p14:cNvContentPartPr/>
                <p14:nvPr/>
              </p14:nvContentPartPr>
              <p14:xfrm>
                <a:off x="1921961" y="5180347"/>
                <a:ext cx="120240" cy="13824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0DA7010A-513D-4956-806C-B2C2A0322F3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913321" y="5171347"/>
                  <a:ext cx="1378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6EBFDA71-A4B3-4FB2-AA63-D65EAE1E5C55}"/>
                    </a:ext>
                  </a:extLst>
                </p14:cNvPr>
                <p14:cNvContentPartPr/>
                <p14:nvPr/>
              </p14:nvContentPartPr>
              <p14:xfrm>
                <a:off x="261281" y="5753827"/>
                <a:ext cx="120240" cy="1224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6EBFDA71-A4B3-4FB2-AA63-D65EAE1E5C5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52281" y="5744827"/>
                  <a:ext cx="1378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76075D26-6130-44C5-A926-DEF73956E827}"/>
                    </a:ext>
                  </a:extLst>
                </p14:cNvPr>
                <p14:cNvContentPartPr/>
                <p14:nvPr/>
              </p14:nvContentPartPr>
              <p14:xfrm>
                <a:off x="363521" y="5770747"/>
                <a:ext cx="8280" cy="21096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76075D26-6130-44C5-A926-DEF73956E82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54521" y="5762107"/>
                  <a:ext cx="259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01042D09-5237-4502-9B66-34EA02FD2466}"/>
                    </a:ext>
                  </a:extLst>
                </p14:cNvPr>
                <p14:cNvContentPartPr/>
                <p14:nvPr/>
              </p14:nvContentPartPr>
              <p14:xfrm>
                <a:off x="421121" y="5837347"/>
                <a:ext cx="88200" cy="15264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01042D09-5237-4502-9B66-34EA02FD246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2121" y="5828347"/>
                  <a:ext cx="1058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743C0771-80CA-4D9A-A2B9-7B2AB8C7B6E5}"/>
                    </a:ext>
                  </a:extLst>
                </p14:cNvPr>
                <p14:cNvContentPartPr/>
                <p14:nvPr/>
              </p14:nvContentPartPr>
              <p14:xfrm>
                <a:off x="542081" y="5909347"/>
                <a:ext cx="102600" cy="7560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743C0771-80CA-4D9A-A2B9-7B2AB8C7B6E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33441" y="5900347"/>
                  <a:ext cx="1202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8FAD9698-7568-400D-A0AA-8356BB33FA71}"/>
                    </a:ext>
                  </a:extLst>
                </p14:cNvPr>
                <p14:cNvContentPartPr/>
                <p14:nvPr/>
              </p14:nvContentPartPr>
              <p14:xfrm>
                <a:off x="246161" y="5744467"/>
                <a:ext cx="192240" cy="2736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8FAD9698-7568-400D-A0AA-8356BB33FA7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37161" y="5735467"/>
                  <a:ext cx="2098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CBB4CE07-491A-4A09-9CA6-47603B64FB22}"/>
                    </a:ext>
                  </a:extLst>
                </p14:cNvPr>
                <p14:cNvContentPartPr/>
                <p14:nvPr/>
              </p14:nvContentPartPr>
              <p14:xfrm>
                <a:off x="346961" y="5744107"/>
                <a:ext cx="46080" cy="49680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CBB4CE07-491A-4A09-9CA6-47603B64FB2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37961" y="5735467"/>
                  <a:ext cx="6372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2BD13DE1-60FD-4657-8B00-41F1C3BB418D}"/>
                    </a:ext>
                  </a:extLst>
                </p14:cNvPr>
                <p14:cNvContentPartPr/>
                <p14:nvPr/>
              </p14:nvContentPartPr>
              <p14:xfrm>
                <a:off x="1932041" y="4773907"/>
                <a:ext cx="139680" cy="16092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2BD13DE1-60FD-4657-8B00-41F1C3BB418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923401" y="4764907"/>
                  <a:ext cx="157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38CDADA4-495B-4BA5-8F5E-24C6545E8485}"/>
                    </a:ext>
                  </a:extLst>
                </p14:cNvPr>
                <p14:cNvContentPartPr/>
                <p14:nvPr/>
              </p14:nvContentPartPr>
              <p14:xfrm>
                <a:off x="2121041" y="4822867"/>
                <a:ext cx="85320" cy="12528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38CDADA4-495B-4BA5-8F5E-24C6545E848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112401" y="4814227"/>
                  <a:ext cx="1029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8550768E-5ACF-47E5-9834-CB0E45BE9BDF}"/>
                    </a:ext>
                  </a:extLst>
                </p14:cNvPr>
                <p14:cNvContentPartPr/>
                <p14:nvPr/>
              </p14:nvContentPartPr>
              <p14:xfrm>
                <a:off x="2083961" y="4847707"/>
                <a:ext cx="81360" cy="11736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8550768E-5ACF-47E5-9834-CB0E45BE9BD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075321" y="4838707"/>
                  <a:ext cx="99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0882077F-2998-4C31-98C9-1C5A2E433E82}"/>
                    </a:ext>
                  </a:extLst>
                </p14:cNvPr>
                <p14:cNvContentPartPr/>
                <p14:nvPr/>
              </p14:nvContentPartPr>
              <p14:xfrm>
                <a:off x="1476641" y="4915747"/>
                <a:ext cx="133560" cy="13500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0882077F-2998-4C31-98C9-1C5A2E433E8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467641" y="4906747"/>
                  <a:ext cx="15120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upo 195">
            <a:extLst>
              <a:ext uri="{FF2B5EF4-FFF2-40B4-BE49-F238E27FC236}">
                <a16:creationId xmlns:a16="http://schemas.microsoft.com/office/drawing/2014/main" id="{B318B70F-1EA0-432D-91BE-4B198AA9DF2C}"/>
              </a:ext>
            </a:extLst>
          </p:cNvPr>
          <p:cNvGrpSpPr/>
          <p:nvPr/>
        </p:nvGrpSpPr>
        <p:grpSpPr>
          <a:xfrm>
            <a:off x="1392401" y="5190427"/>
            <a:ext cx="560520" cy="173880"/>
            <a:chOff x="1392401" y="5190427"/>
            <a:chExt cx="56052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07E3E6A5-D35B-4DE7-9DA5-CF52EB1FD2B8}"/>
                    </a:ext>
                  </a:extLst>
                </p14:cNvPr>
                <p14:cNvContentPartPr/>
                <p14:nvPr/>
              </p14:nvContentPartPr>
              <p14:xfrm>
                <a:off x="1392401" y="5247307"/>
                <a:ext cx="560520" cy="1224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07E3E6A5-D35B-4DE7-9DA5-CF52EB1FD2B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383401" y="5238307"/>
                  <a:ext cx="5781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2EE88518-5794-447F-9F7C-CDE9CA5A38DC}"/>
                    </a:ext>
                  </a:extLst>
                </p14:cNvPr>
                <p14:cNvContentPartPr/>
                <p14:nvPr/>
              </p14:nvContentPartPr>
              <p14:xfrm>
                <a:off x="1585721" y="5190427"/>
                <a:ext cx="122040" cy="17388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2EE88518-5794-447F-9F7C-CDE9CA5A38D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576721" y="5181427"/>
                  <a:ext cx="13968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upo 239">
            <a:extLst>
              <a:ext uri="{FF2B5EF4-FFF2-40B4-BE49-F238E27FC236}">
                <a16:creationId xmlns:a16="http://schemas.microsoft.com/office/drawing/2014/main" id="{DA8240FB-ABA0-4636-9A75-94C01CA23A04}"/>
              </a:ext>
            </a:extLst>
          </p:cNvPr>
          <p:cNvGrpSpPr/>
          <p:nvPr/>
        </p:nvGrpSpPr>
        <p:grpSpPr>
          <a:xfrm>
            <a:off x="3601361" y="5210947"/>
            <a:ext cx="601200" cy="237600"/>
            <a:chOff x="3601361" y="5210947"/>
            <a:chExt cx="601200" cy="23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97335BAA-AE58-4191-83F3-22B6BBA5CAF9}"/>
                    </a:ext>
                  </a:extLst>
                </p14:cNvPr>
                <p14:cNvContentPartPr/>
                <p14:nvPr/>
              </p14:nvContentPartPr>
              <p14:xfrm>
                <a:off x="3677321" y="5210947"/>
                <a:ext cx="77040" cy="1800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97335BAA-AE58-4191-83F3-22B6BBA5CAF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668681" y="5202307"/>
                  <a:ext cx="946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F714B8A8-2344-4818-B4FD-7712B72D9407}"/>
                    </a:ext>
                  </a:extLst>
                </p14:cNvPr>
                <p14:cNvContentPartPr/>
                <p14:nvPr/>
              </p14:nvContentPartPr>
              <p14:xfrm>
                <a:off x="3601361" y="5227147"/>
                <a:ext cx="212040" cy="22140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F714B8A8-2344-4818-B4FD-7712B72D940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592361" y="5218147"/>
                  <a:ext cx="2296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F80559A6-CC85-4503-9E0F-F07C61798FB4}"/>
                    </a:ext>
                  </a:extLst>
                </p14:cNvPr>
                <p14:cNvContentPartPr/>
                <p14:nvPr/>
              </p14:nvContentPartPr>
              <p14:xfrm>
                <a:off x="4018601" y="5314267"/>
                <a:ext cx="183960" cy="1152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F80559A6-CC85-4503-9E0F-F07C61798FB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009601" y="5305267"/>
                  <a:ext cx="2016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146764E6-6AEB-4037-BA61-34EA48CA17F4}"/>
                    </a:ext>
                  </a:extLst>
                </p14:cNvPr>
                <p14:cNvContentPartPr/>
                <p14:nvPr/>
              </p14:nvContentPartPr>
              <p14:xfrm>
                <a:off x="4042721" y="5425507"/>
                <a:ext cx="146520" cy="1044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146764E6-6AEB-4037-BA61-34EA48CA17F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034081" y="5416867"/>
                  <a:ext cx="16416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upo 248">
            <a:extLst>
              <a:ext uri="{FF2B5EF4-FFF2-40B4-BE49-F238E27FC236}">
                <a16:creationId xmlns:a16="http://schemas.microsoft.com/office/drawing/2014/main" id="{282DB30E-196C-46FD-A412-871475345DFA}"/>
              </a:ext>
            </a:extLst>
          </p:cNvPr>
          <p:cNvGrpSpPr/>
          <p:nvPr/>
        </p:nvGrpSpPr>
        <p:grpSpPr>
          <a:xfrm>
            <a:off x="4526921" y="5140027"/>
            <a:ext cx="996840" cy="255240"/>
            <a:chOff x="4526921" y="5140027"/>
            <a:chExt cx="99684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9BB0D43B-F79D-4C5F-9D7F-6E13EE9E3D32}"/>
                    </a:ext>
                  </a:extLst>
                </p14:cNvPr>
                <p14:cNvContentPartPr/>
                <p14:nvPr/>
              </p14:nvContentPartPr>
              <p14:xfrm>
                <a:off x="4526921" y="5184667"/>
                <a:ext cx="247680" cy="21060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9BB0D43B-F79D-4C5F-9D7F-6E13EE9E3D3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518281" y="5175667"/>
                  <a:ext cx="2653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7FB34999-01D2-4CB2-8BB6-7A0ED90D7129}"/>
                    </a:ext>
                  </a:extLst>
                </p14:cNvPr>
                <p14:cNvContentPartPr/>
                <p14:nvPr/>
              </p14:nvContentPartPr>
              <p14:xfrm>
                <a:off x="4940921" y="5325787"/>
                <a:ext cx="49320" cy="1620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7FB34999-01D2-4CB2-8BB6-7A0ED90D712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931921" y="5316787"/>
                  <a:ext cx="66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166DEC74-2CF1-4F62-AC25-C6A1072ED038}"/>
                    </a:ext>
                  </a:extLst>
                </p14:cNvPr>
                <p14:cNvContentPartPr/>
                <p14:nvPr/>
              </p14:nvContentPartPr>
              <p14:xfrm>
                <a:off x="5059721" y="5140027"/>
                <a:ext cx="168480" cy="20664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166DEC74-2CF1-4F62-AC25-C6A1072ED03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051081" y="5131387"/>
                  <a:ext cx="1861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BF20CE0B-C105-4283-A4BD-CAA888449710}"/>
                    </a:ext>
                  </a:extLst>
                </p14:cNvPr>
                <p14:cNvContentPartPr/>
                <p14:nvPr/>
              </p14:nvContentPartPr>
              <p14:xfrm>
                <a:off x="5294801" y="5148307"/>
                <a:ext cx="228960" cy="17244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BF20CE0B-C105-4283-A4BD-CAA88844971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286161" y="5139307"/>
                  <a:ext cx="246600" cy="19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245" name="Entrada de lápiz 244">
                <a:extLst>
                  <a:ext uri="{FF2B5EF4-FFF2-40B4-BE49-F238E27FC236}">
                    <a16:creationId xmlns:a16="http://schemas.microsoft.com/office/drawing/2014/main" id="{1F30D15F-38BF-44AA-8647-B4F11470B425}"/>
                  </a:ext>
                </a:extLst>
              </p14:cNvPr>
              <p14:cNvContentPartPr/>
              <p14:nvPr/>
            </p14:nvContentPartPr>
            <p14:xfrm>
              <a:off x="5776121" y="5082787"/>
              <a:ext cx="324360" cy="217440"/>
            </p14:xfrm>
          </p:contentPart>
        </mc:Choice>
        <mc:Fallback xmlns="">
          <p:pic>
            <p:nvPicPr>
              <p:cNvPr id="245" name="Entrada de lápiz 244">
                <a:extLst>
                  <a:ext uri="{FF2B5EF4-FFF2-40B4-BE49-F238E27FC236}">
                    <a16:creationId xmlns:a16="http://schemas.microsoft.com/office/drawing/2014/main" id="{1F30D15F-38BF-44AA-8647-B4F11470B425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5767121" y="5073787"/>
                <a:ext cx="342000" cy="23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Grupo 247">
            <a:extLst>
              <a:ext uri="{FF2B5EF4-FFF2-40B4-BE49-F238E27FC236}">
                <a16:creationId xmlns:a16="http://schemas.microsoft.com/office/drawing/2014/main" id="{E871F1BD-BDCA-4F67-AAB4-B0E178FA0408}"/>
              </a:ext>
            </a:extLst>
          </p:cNvPr>
          <p:cNvGrpSpPr/>
          <p:nvPr/>
        </p:nvGrpSpPr>
        <p:grpSpPr>
          <a:xfrm>
            <a:off x="6340241" y="5140027"/>
            <a:ext cx="99720" cy="116280"/>
            <a:chOff x="6340241" y="5140027"/>
            <a:chExt cx="99720" cy="11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BCF16DC3-C911-47D7-A62C-36CD3BE5A498}"/>
                    </a:ext>
                  </a:extLst>
                </p14:cNvPr>
                <p14:cNvContentPartPr/>
                <p14:nvPr/>
              </p14:nvContentPartPr>
              <p14:xfrm>
                <a:off x="6391001" y="5140027"/>
                <a:ext cx="48960" cy="11628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BCF16DC3-C911-47D7-A62C-36CD3BE5A49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382001" y="5131027"/>
                  <a:ext cx="666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2F9E868D-5A3B-47D4-9026-35C081FDB14C}"/>
                    </a:ext>
                  </a:extLst>
                </p14:cNvPr>
                <p14:cNvContentPartPr/>
                <p14:nvPr/>
              </p14:nvContentPartPr>
              <p14:xfrm>
                <a:off x="6340241" y="5233987"/>
                <a:ext cx="89280" cy="2196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2F9E868D-5A3B-47D4-9026-35C081FDB14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331601" y="5225347"/>
                  <a:ext cx="10692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upo 252">
            <a:extLst>
              <a:ext uri="{FF2B5EF4-FFF2-40B4-BE49-F238E27FC236}">
                <a16:creationId xmlns:a16="http://schemas.microsoft.com/office/drawing/2014/main" id="{1D58F376-9D2E-4410-B47F-879781DF3206}"/>
              </a:ext>
            </a:extLst>
          </p:cNvPr>
          <p:cNvGrpSpPr/>
          <p:nvPr/>
        </p:nvGrpSpPr>
        <p:grpSpPr>
          <a:xfrm>
            <a:off x="6649481" y="5091067"/>
            <a:ext cx="661320" cy="255600"/>
            <a:chOff x="6649481" y="5091067"/>
            <a:chExt cx="66132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AB90DE04-4359-4FEE-8615-DBC742F8F7A3}"/>
                    </a:ext>
                  </a:extLst>
                </p14:cNvPr>
                <p14:cNvContentPartPr/>
                <p14:nvPr/>
              </p14:nvContentPartPr>
              <p14:xfrm>
                <a:off x="6649481" y="5091067"/>
                <a:ext cx="169560" cy="19260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AB90DE04-4359-4FEE-8615-DBC742F8F7A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640481" y="5082067"/>
                  <a:ext cx="187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89436538-F415-4806-B336-60A1D2313F30}"/>
                    </a:ext>
                  </a:extLst>
                </p14:cNvPr>
                <p14:cNvContentPartPr/>
                <p14:nvPr/>
              </p14:nvContentPartPr>
              <p14:xfrm>
                <a:off x="6908681" y="5192227"/>
                <a:ext cx="182520" cy="15012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89436538-F415-4806-B336-60A1D2313F3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899681" y="5183227"/>
                  <a:ext cx="200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3EBDD71C-89A8-4927-8116-15B0AFB39DFD}"/>
                    </a:ext>
                  </a:extLst>
                </p14:cNvPr>
                <p14:cNvContentPartPr/>
                <p14:nvPr/>
              </p14:nvContentPartPr>
              <p14:xfrm>
                <a:off x="7079321" y="5157667"/>
                <a:ext cx="231480" cy="18900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3EBDD71C-89A8-4927-8116-15B0AFB39DF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070321" y="5148667"/>
                  <a:ext cx="24912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upo 255">
            <a:extLst>
              <a:ext uri="{FF2B5EF4-FFF2-40B4-BE49-F238E27FC236}">
                <a16:creationId xmlns:a16="http://schemas.microsoft.com/office/drawing/2014/main" id="{DD0F2010-F501-4849-9EA5-27022C789112}"/>
              </a:ext>
            </a:extLst>
          </p:cNvPr>
          <p:cNvGrpSpPr/>
          <p:nvPr/>
        </p:nvGrpSpPr>
        <p:grpSpPr>
          <a:xfrm>
            <a:off x="7557041" y="5147227"/>
            <a:ext cx="219960" cy="192240"/>
            <a:chOff x="7557041" y="5147227"/>
            <a:chExt cx="21996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21101BBD-ADC0-4F1F-ABD9-97CC8F6210DC}"/>
                    </a:ext>
                  </a:extLst>
                </p14:cNvPr>
                <p14:cNvContentPartPr/>
                <p14:nvPr/>
              </p14:nvContentPartPr>
              <p14:xfrm>
                <a:off x="7616081" y="5147227"/>
                <a:ext cx="25200" cy="19224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21101BBD-ADC0-4F1F-ABD9-97CC8F6210D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607081" y="5138587"/>
                  <a:ext cx="428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E688E39C-5B6E-4EAE-9441-210CCE246654}"/>
                    </a:ext>
                  </a:extLst>
                </p14:cNvPr>
                <p14:cNvContentPartPr/>
                <p14:nvPr/>
              </p14:nvContentPartPr>
              <p14:xfrm>
                <a:off x="7557041" y="5264227"/>
                <a:ext cx="219960" cy="2196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E688E39C-5B6E-4EAE-9441-210CCE24665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548041" y="5255587"/>
                  <a:ext cx="23760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upo 261">
            <a:extLst>
              <a:ext uri="{FF2B5EF4-FFF2-40B4-BE49-F238E27FC236}">
                <a16:creationId xmlns:a16="http://schemas.microsoft.com/office/drawing/2014/main" id="{27BD036C-10D6-4590-A22C-29FC74739910}"/>
              </a:ext>
            </a:extLst>
          </p:cNvPr>
          <p:cNvGrpSpPr/>
          <p:nvPr/>
        </p:nvGrpSpPr>
        <p:grpSpPr>
          <a:xfrm>
            <a:off x="7993361" y="5044267"/>
            <a:ext cx="1309680" cy="291960"/>
            <a:chOff x="7993361" y="5044267"/>
            <a:chExt cx="130968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30DDE529-0DDE-4B56-8C4A-665297464CD8}"/>
                    </a:ext>
                  </a:extLst>
                </p14:cNvPr>
                <p14:cNvContentPartPr/>
                <p14:nvPr/>
              </p14:nvContentPartPr>
              <p14:xfrm>
                <a:off x="7993361" y="5116627"/>
                <a:ext cx="222120" cy="21960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30DDE529-0DDE-4B56-8C4A-665297464CD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984361" y="5107987"/>
                  <a:ext cx="2397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6BC666F7-0BC6-4069-8E38-C9151FECB499}"/>
                    </a:ext>
                  </a:extLst>
                </p14:cNvPr>
                <p14:cNvContentPartPr/>
                <p14:nvPr/>
              </p14:nvContentPartPr>
              <p14:xfrm>
                <a:off x="8352641" y="5258827"/>
                <a:ext cx="50400" cy="2412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6BC666F7-0BC6-4069-8E38-C9151FECB49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344001" y="5249827"/>
                  <a:ext cx="680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04E47FFE-130F-4599-AFBE-C366EC260F3A}"/>
                    </a:ext>
                  </a:extLst>
                </p14:cNvPr>
                <p14:cNvContentPartPr/>
                <p14:nvPr/>
              </p14:nvContentPartPr>
              <p14:xfrm>
                <a:off x="8539481" y="5079907"/>
                <a:ext cx="220680" cy="24768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04E47FFE-130F-4599-AFBE-C366EC260F3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530841" y="5071267"/>
                  <a:ext cx="2383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DB91D466-5F14-4A93-B22E-9B2C468B6B27}"/>
                    </a:ext>
                  </a:extLst>
                </p14:cNvPr>
                <p14:cNvContentPartPr/>
                <p14:nvPr/>
              </p14:nvContentPartPr>
              <p14:xfrm>
                <a:off x="8772401" y="5044267"/>
                <a:ext cx="151200" cy="23040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DB91D466-5F14-4A93-B22E-9B2C468B6B2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763761" y="5035267"/>
                  <a:ext cx="1688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94F55EB3-2224-4471-A8EF-6DD9C936588B}"/>
                    </a:ext>
                  </a:extLst>
                </p14:cNvPr>
                <p14:cNvContentPartPr/>
                <p14:nvPr/>
              </p14:nvContentPartPr>
              <p14:xfrm>
                <a:off x="9022241" y="5051107"/>
                <a:ext cx="280800" cy="21924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94F55EB3-2224-4471-A8EF-6DD9C936588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013601" y="5042467"/>
                  <a:ext cx="29844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7004895-EB98-4C79-A45B-D4F7803C367A}"/>
              </a:ext>
            </a:extLst>
          </p:cNvPr>
          <p:cNvGrpSpPr/>
          <p:nvPr/>
        </p:nvGrpSpPr>
        <p:grpSpPr>
          <a:xfrm>
            <a:off x="3644201" y="5883067"/>
            <a:ext cx="885240" cy="358920"/>
            <a:chOff x="3644201" y="5883067"/>
            <a:chExt cx="885240" cy="35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A44B7824-C11F-4835-8C81-9FA89A50DF66}"/>
                    </a:ext>
                  </a:extLst>
                </p14:cNvPr>
                <p14:cNvContentPartPr/>
                <p14:nvPr/>
              </p14:nvContentPartPr>
              <p14:xfrm>
                <a:off x="3644201" y="5883067"/>
                <a:ext cx="155880" cy="28152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A44B7824-C11F-4835-8C81-9FA89A50DF6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635561" y="5874067"/>
                  <a:ext cx="1735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FAB3CD12-C951-4380-A2A8-3EBD0E31D18C}"/>
                    </a:ext>
                  </a:extLst>
                </p14:cNvPr>
                <p14:cNvContentPartPr/>
                <p14:nvPr/>
              </p14:nvContentPartPr>
              <p14:xfrm>
                <a:off x="3847241" y="6006547"/>
                <a:ext cx="168120" cy="20988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FAB3CD12-C951-4380-A2A8-3EBD0E31D18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838241" y="5997547"/>
                  <a:ext cx="185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F81A35C1-1F42-44EE-8074-26B844CF45E0}"/>
                    </a:ext>
                  </a:extLst>
                </p14:cNvPr>
                <p14:cNvContentPartPr/>
                <p14:nvPr/>
              </p14:nvContentPartPr>
              <p14:xfrm>
                <a:off x="4049201" y="5993587"/>
                <a:ext cx="217440" cy="24840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F81A35C1-1F42-44EE-8074-26B844CF45E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040201" y="5984947"/>
                  <a:ext cx="2350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F94CCB85-583F-41C9-BBAB-4D5F7A7B54BF}"/>
                    </a:ext>
                  </a:extLst>
                </p14:cNvPr>
                <p14:cNvContentPartPr/>
                <p14:nvPr/>
              </p14:nvContentPartPr>
              <p14:xfrm>
                <a:off x="4400201" y="6010507"/>
                <a:ext cx="129240" cy="1116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F94CCB85-583F-41C9-BBAB-4D5F7A7B54B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391561" y="6001867"/>
                  <a:ext cx="1468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7B4F4DEC-C819-4AC6-A434-5DE581190932}"/>
                    </a:ext>
                  </a:extLst>
                </p14:cNvPr>
                <p14:cNvContentPartPr/>
                <p14:nvPr/>
              </p14:nvContentPartPr>
              <p14:xfrm>
                <a:off x="4419641" y="6106627"/>
                <a:ext cx="77400" cy="1224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7B4F4DEC-C819-4AC6-A434-5DE58119093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410641" y="6097627"/>
                  <a:ext cx="9504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upo 272">
            <a:extLst>
              <a:ext uri="{FF2B5EF4-FFF2-40B4-BE49-F238E27FC236}">
                <a16:creationId xmlns:a16="http://schemas.microsoft.com/office/drawing/2014/main" id="{756E34E0-347C-4805-BA6B-A5875F92B9A7}"/>
              </a:ext>
            </a:extLst>
          </p:cNvPr>
          <p:cNvGrpSpPr/>
          <p:nvPr/>
        </p:nvGrpSpPr>
        <p:grpSpPr>
          <a:xfrm>
            <a:off x="4923281" y="5867587"/>
            <a:ext cx="556560" cy="249120"/>
            <a:chOff x="4923281" y="5867587"/>
            <a:chExt cx="55656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2BC0833A-BAD1-40CC-A161-45768F8D07D4}"/>
                    </a:ext>
                  </a:extLst>
                </p14:cNvPr>
                <p14:cNvContentPartPr/>
                <p14:nvPr/>
              </p14:nvContentPartPr>
              <p14:xfrm>
                <a:off x="4944161" y="5867587"/>
                <a:ext cx="169920" cy="4392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2BC0833A-BAD1-40CC-A161-45768F8D07D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935521" y="5858947"/>
                  <a:ext cx="187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BF5CA744-63A3-442F-A22B-DEFD26425751}"/>
                    </a:ext>
                  </a:extLst>
                </p14:cNvPr>
                <p14:cNvContentPartPr/>
                <p14:nvPr/>
              </p14:nvContentPartPr>
              <p14:xfrm>
                <a:off x="4923281" y="5869747"/>
                <a:ext cx="211320" cy="24696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BF5CA744-63A3-442F-A22B-DEFD2642575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914281" y="5860747"/>
                  <a:ext cx="2289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6FD84DB1-5334-4F58-AAEE-3B416768F87E}"/>
                    </a:ext>
                  </a:extLst>
                </p14:cNvPr>
                <p14:cNvContentPartPr/>
                <p14:nvPr/>
              </p14:nvContentPartPr>
              <p14:xfrm>
                <a:off x="5317481" y="6024907"/>
                <a:ext cx="162360" cy="2556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6FD84DB1-5334-4F58-AAEE-3B416768F87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308481" y="6016267"/>
                  <a:ext cx="18000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upo 289">
            <a:extLst>
              <a:ext uri="{FF2B5EF4-FFF2-40B4-BE49-F238E27FC236}">
                <a16:creationId xmlns:a16="http://schemas.microsoft.com/office/drawing/2014/main" id="{9248F846-45F8-4AED-B61B-1AE8F65C5A19}"/>
              </a:ext>
            </a:extLst>
          </p:cNvPr>
          <p:cNvGrpSpPr/>
          <p:nvPr/>
        </p:nvGrpSpPr>
        <p:grpSpPr>
          <a:xfrm>
            <a:off x="5781161" y="5797027"/>
            <a:ext cx="844200" cy="304200"/>
            <a:chOff x="5781161" y="5797027"/>
            <a:chExt cx="84420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E723C305-DDC4-4B32-B4BC-E145B6E5B93A}"/>
                    </a:ext>
                  </a:extLst>
                </p14:cNvPr>
                <p14:cNvContentPartPr/>
                <p14:nvPr/>
              </p14:nvContentPartPr>
              <p14:xfrm>
                <a:off x="5781161" y="5797027"/>
                <a:ext cx="230760" cy="30420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E723C305-DDC4-4B32-B4BC-E145B6E5B93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772161" y="5788387"/>
                  <a:ext cx="2484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05E0FDA0-614C-4970-88FE-A6060C826263}"/>
                    </a:ext>
                  </a:extLst>
                </p14:cNvPr>
                <p14:cNvContentPartPr/>
                <p14:nvPr/>
              </p14:nvContentPartPr>
              <p14:xfrm>
                <a:off x="6066641" y="5930947"/>
                <a:ext cx="157680" cy="14724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05E0FDA0-614C-4970-88FE-A6060C82626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057641" y="5922307"/>
                  <a:ext cx="175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923FB053-3EF2-49D9-9814-A70B5771E140}"/>
                    </a:ext>
                  </a:extLst>
                </p14:cNvPr>
                <p14:cNvContentPartPr/>
                <p14:nvPr/>
              </p14:nvContentPartPr>
              <p14:xfrm>
                <a:off x="6287321" y="5865427"/>
                <a:ext cx="209880" cy="20196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923FB053-3EF2-49D9-9814-A70B5771E14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278321" y="5856427"/>
                  <a:ext cx="2275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BA843112-4AF8-4B42-BFB5-328DA5354A2E}"/>
                    </a:ext>
                  </a:extLst>
                </p14:cNvPr>
                <p14:cNvContentPartPr/>
                <p14:nvPr/>
              </p14:nvContentPartPr>
              <p14:xfrm>
                <a:off x="6590801" y="5997187"/>
                <a:ext cx="34560" cy="2952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BA843112-4AF8-4B42-BFB5-328DA5354A2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581801" y="5988547"/>
                  <a:ext cx="5220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278" name="Entrada de lápiz 277">
                <a:extLst>
                  <a:ext uri="{FF2B5EF4-FFF2-40B4-BE49-F238E27FC236}">
                    <a16:creationId xmlns:a16="http://schemas.microsoft.com/office/drawing/2014/main" id="{FEA096D5-2594-4682-8469-5AE2675CBA11}"/>
                  </a:ext>
                </a:extLst>
              </p14:cNvPr>
              <p14:cNvContentPartPr/>
              <p14:nvPr/>
            </p14:nvContentPartPr>
            <p14:xfrm>
              <a:off x="6845681" y="5811787"/>
              <a:ext cx="248040" cy="287640"/>
            </p14:xfrm>
          </p:contentPart>
        </mc:Choice>
        <mc:Fallback xmlns="">
          <p:pic>
            <p:nvPicPr>
              <p:cNvPr id="278" name="Entrada de lápiz 277">
                <a:extLst>
                  <a:ext uri="{FF2B5EF4-FFF2-40B4-BE49-F238E27FC236}">
                    <a16:creationId xmlns:a16="http://schemas.microsoft.com/office/drawing/2014/main" id="{FEA096D5-2594-4682-8469-5AE2675CBA11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6837041" y="5803147"/>
                <a:ext cx="2656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279" name="Entrada de lápiz 278">
                <a:extLst>
                  <a:ext uri="{FF2B5EF4-FFF2-40B4-BE49-F238E27FC236}">
                    <a16:creationId xmlns:a16="http://schemas.microsoft.com/office/drawing/2014/main" id="{5AC13566-7D8E-4DB3-8AE5-F5D77EF930E7}"/>
                  </a:ext>
                </a:extLst>
              </p14:cNvPr>
              <p14:cNvContentPartPr/>
              <p14:nvPr/>
            </p14:nvContentPartPr>
            <p14:xfrm>
              <a:off x="7378841" y="5982427"/>
              <a:ext cx="161280" cy="16200"/>
            </p14:xfrm>
          </p:contentPart>
        </mc:Choice>
        <mc:Fallback xmlns="">
          <p:pic>
            <p:nvPicPr>
              <p:cNvPr id="279" name="Entrada de lápiz 278">
                <a:extLst>
                  <a:ext uri="{FF2B5EF4-FFF2-40B4-BE49-F238E27FC236}">
                    <a16:creationId xmlns:a16="http://schemas.microsoft.com/office/drawing/2014/main" id="{5AC13566-7D8E-4DB3-8AE5-F5D77EF930E7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7370201" y="5973787"/>
                <a:ext cx="1789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280" name="Entrada de lápiz 279">
                <a:extLst>
                  <a:ext uri="{FF2B5EF4-FFF2-40B4-BE49-F238E27FC236}">
                    <a16:creationId xmlns:a16="http://schemas.microsoft.com/office/drawing/2014/main" id="{B0B00F8D-A31B-44E0-B5D3-4A258ED1F943}"/>
                  </a:ext>
                </a:extLst>
              </p14:cNvPr>
              <p14:cNvContentPartPr/>
              <p14:nvPr/>
            </p14:nvContentPartPr>
            <p14:xfrm>
              <a:off x="7406201" y="6095827"/>
              <a:ext cx="100080" cy="8640"/>
            </p14:xfrm>
          </p:contentPart>
        </mc:Choice>
        <mc:Fallback xmlns="">
          <p:pic>
            <p:nvPicPr>
              <p:cNvPr id="280" name="Entrada de lápiz 279">
                <a:extLst>
                  <a:ext uri="{FF2B5EF4-FFF2-40B4-BE49-F238E27FC236}">
                    <a16:creationId xmlns:a16="http://schemas.microsoft.com/office/drawing/2014/main" id="{B0B00F8D-A31B-44E0-B5D3-4A258ED1F943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7397561" y="6086827"/>
                <a:ext cx="117720" cy="2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9" name="Grupo 288">
            <a:extLst>
              <a:ext uri="{FF2B5EF4-FFF2-40B4-BE49-F238E27FC236}">
                <a16:creationId xmlns:a16="http://schemas.microsoft.com/office/drawing/2014/main" id="{C8320844-0088-4744-87A4-3BFC15C19FEB}"/>
              </a:ext>
            </a:extLst>
          </p:cNvPr>
          <p:cNvGrpSpPr/>
          <p:nvPr/>
        </p:nvGrpSpPr>
        <p:grpSpPr>
          <a:xfrm>
            <a:off x="7908761" y="5833027"/>
            <a:ext cx="536400" cy="273960"/>
            <a:chOff x="7908761" y="5833027"/>
            <a:chExt cx="53640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3F7C915E-A66E-46AD-B0BF-913C711FC0AB}"/>
                    </a:ext>
                  </a:extLst>
                </p14:cNvPr>
                <p14:cNvContentPartPr/>
                <p14:nvPr/>
              </p14:nvContentPartPr>
              <p14:xfrm>
                <a:off x="7908761" y="5833027"/>
                <a:ext cx="205560" cy="27396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3F7C915E-A66E-46AD-B0BF-913C711FC0A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900121" y="5824027"/>
                  <a:ext cx="2232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7C784725-C644-4D95-8B75-CA9C4FBAA2F2}"/>
                    </a:ext>
                  </a:extLst>
                </p14:cNvPr>
                <p14:cNvContentPartPr/>
                <p14:nvPr/>
              </p14:nvContentPartPr>
              <p14:xfrm>
                <a:off x="8255081" y="6003307"/>
                <a:ext cx="190080" cy="1440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7C784725-C644-4D95-8B75-CA9C4FBAA2F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246081" y="5994667"/>
                  <a:ext cx="20772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upo 292">
            <a:extLst>
              <a:ext uri="{FF2B5EF4-FFF2-40B4-BE49-F238E27FC236}">
                <a16:creationId xmlns:a16="http://schemas.microsoft.com/office/drawing/2014/main" id="{A2090CE4-BE2B-43EC-B797-444E49500BD5}"/>
              </a:ext>
            </a:extLst>
          </p:cNvPr>
          <p:cNvGrpSpPr/>
          <p:nvPr/>
        </p:nvGrpSpPr>
        <p:grpSpPr>
          <a:xfrm>
            <a:off x="8698241" y="5742307"/>
            <a:ext cx="1949760" cy="383760"/>
            <a:chOff x="8698241" y="5742307"/>
            <a:chExt cx="194976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54FAC3B1-3246-4293-8A21-3DE0977AEB13}"/>
                    </a:ext>
                  </a:extLst>
                </p14:cNvPr>
                <p14:cNvContentPartPr/>
                <p14:nvPr/>
              </p14:nvContentPartPr>
              <p14:xfrm>
                <a:off x="8698241" y="5742307"/>
                <a:ext cx="163440" cy="27720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54FAC3B1-3246-4293-8A21-3DE0977AEB1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689601" y="5733307"/>
                  <a:ext cx="1810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691A4813-8E6F-438D-9B23-F0B3130E7E50}"/>
                    </a:ext>
                  </a:extLst>
                </p14:cNvPr>
                <p14:cNvContentPartPr/>
                <p14:nvPr/>
              </p14:nvContentPartPr>
              <p14:xfrm>
                <a:off x="9006761" y="5798467"/>
                <a:ext cx="127800" cy="22896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691A4813-8E6F-438D-9B23-F0B3130E7E5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998121" y="5789827"/>
                  <a:ext cx="1454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FD0EAC7C-F88F-4BE0-A333-7436EF786F3C}"/>
                    </a:ext>
                  </a:extLst>
                </p14:cNvPr>
                <p14:cNvContentPartPr/>
                <p14:nvPr/>
              </p14:nvContentPartPr>
              <p14:xfrm>
                <a:off x="9192521" y="5849587"/>
                <a:ext cx="262080" cy="19980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FD0EAC7C-F88F-4BE0-A333-7436EF786F3C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183521" y="5840587"/>
                  <a:ext cx="2797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7C0B18F7-0BB7-4C57-A9F4-FBB6A4CF4A5E}"/>
                    </a:ext>
                  </a:extLst>
                </p14:cNvPr>
                <p14:cNvContentPartPr/>
                <p14:nvPr/>
              </p14:nvContentPartPr>
              <p14:xfrm>
                <a:off x="9623441" y="5989627"/>
                <a:ext cx="29160" cy="3060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7C0B18F7-0BB7-4C57-A9F4-FBB6A4CF4A5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614801" y="5980987"/>
                  <a:ext cx="468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390BEDEB-867F-4CE1-90C1-BCE421E665D6}"/>
                    </a:ext>
                  </a:extLst>
                </p14:cNvPr>
                <p14:cNvContentPartPr/>
                <p14:nvPr/>
              </p14:nvContentPartPr>
              <p14:xfrm>
                <a:off x="9795161" y="5785507"/>
                <a:ext cx="234000" cy="34056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390BEDEB-867F-4CE1-90C1-BCE421E665D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786161" y="5776507"/>
                  <a:ext cx="2516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62180D23-F089-494D-9DFD-07A3E1479F17}"/>
                    </a:ext>
                  </a:extLst>
                </p14:cNvPr>
                <p14:cNvContentPartPr/>
                <p14:nvPr/>
              </p14:nvContentPartPr>
              <p14:xfrm>
                <a:off x="10100441" y="5906467"/>
                <a:ext cx="191160" cy="14292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62180D23-F089-494D-9DFD-07A3E1479F1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091801" y="5897467"/>
                  <a:ext cx="208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50DD9B5F-2AE3-4C09-A79B-7E18DC2984EE}"/>
                    </a:ext>
                  </a:extLst>
                </p14:cNvPr>
                <p14:cNvContentPartPr/>
                <p14:nvPr/>
              </p14:nvContentPartPr>
              <p14:xfrm>
                <a:off x="10453241" y="5778667"/>
                <a:ext cx="194760" cy="21600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50DD9B5F-2AE3-4C09-A79B-7E18DC2984E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444241" y="5769667"/>
                  <a:ext cx="21240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upo 298">
            <a:extLst>
              <a:ext uri="{FF2B5EF4-FFF2-40B4-BE49-F238E27FC236}">
                <a16:creationId xmlns:a16="http://schemas.microsoft.com/office/drawing/2014/main" id="{AA6AAB17-A29C-4B56-A605-5C2A88675F9F}"/>
              </a:ext>
            </a:extLst>
          </p:cNvPr>
          <p:cNvGrpSpPr/>
          <p:nvPr/>
        </p:nvGrpSpPr>
        <p:grpSpPr>
          <a:xfrm>
            <a:off x="10792361" y="5743027"/>
            <a:ext cx="991440" cy="294120"/>
            <a:chOff x="10792361" y="5743027"/>
            <a:chExt cx="991440" cy="2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A0B409D9-49BA-411B-A2A2-D710FA535A6A}"/>
                    </a:ext>
                  </a:extLst>
                </p14:cNvPr>
                <p14:cNvContentPartPr/>
                <p14:nvPr/>
              </p14:nvContentPartPr>
              <p14:xfrm>
                <a:off x="10792361" y="5874067"/>
                <a:ext cx="167400" cy="3132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A0B409D9-49BA-411B-A2A2-D710FA535A6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783721" y="5865067"/>
                  <a:ext cx="1850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6A3D2CE1-0E27-40C3-84BC-719EA3D47B28}"/>
                    </a:ext>
                  </a:extLst>
                </p14:cNvPr>
                <p14:cNvContentPartPr/>
                <p14:nvPr/>
              </p14:nvContentPartPr>
              <p14:xfrm>
                <a:off x="10813961" y="6015187"/>
                <a:ext cx="108360" cy="1872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6A3D2CE1-0E27-40C3-84BC-719EA3D47B2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804961" y="6006187"/>
                  <a:ext cx="1260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F025F8CF-C410-4E38-A719-37A1EC0DE28D}"/>
                    </a:ext>
                  </a:extLst>
                </p14:cNvPr>
                <p14:cNvContentPartPr/>
                <p14:nvPr/>
              </p14:nvContentPartPr>
              <p14:xfrm>
                <a:off x="11105921" y="5929147"/>
                <a:ext cx="130680" cy="2628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F025F8CF-C410-4E38-A719-37A1EC0DE28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097281" y="5920507"/>
                  <a:ext cx="1483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5E1BFCB5-61E3-4E88-B146-31324132FA1F}"/>
                    </a:ext>
                  </a:extLst>
                </p14:cNvPr>
                <p14:cNvContentPartPr/>
                <p14:nvPr/>
              </p14:nvContentPartPr>
              <p14:xfrm>
                <a:off x="11302481" y="5743027"/>
                <a:ext cx="240840" cy="28476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5E1BFCB5-61E3-4E88-B146-31324132FA1F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293481" y="5734027"/>
                  <a:ext cx="2584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11E88AB4-4AA4-45BD-A2A8-8E2FC5B0E2BE}"/>
                    </a:ext>
                  </a:extLst>
                </p14:cNvPr>
                <p14:cNvContentPartPr/>
                <p14:nvPr/>
              </p14:nvContentPartPr>
              <p14:xfrm>
                <a:off x="11529641" y="5826187"/>
                <a:ext cx="254160" cy="21096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11E88AB4-4AA4-45BD-A2A8-8E2FC5B0E2B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520641" y="5817187"/>
                  <a:ext cx="27180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upo 303">
            <a:extLst>
              <a:ext uri="{FF2B5EF4-FFF2-40B4-BE49-F238E27FC236}">
                <a16:creationId xmlns:a16="http://schemas.microsoft.com/office/drawing/2014/main" id="{E07832CC-CFD9-4B9C-BB0E-EEEE5E15D186}"/>
              </a:ext>
            </a:extLst>
          </p:cNvPr>
          <p:cNvGrpSpPr/>
          <p:nvPr/>
        </p:nvGrpSpPr>
        <p:grpSpPr>
          <a:xfrm>
            <a:off x="10971641" y="6315067"/>
            <a:ext cx="948960" cy="135360"/>
            <a:chOff x="10971641" y="6315067"/>
            <a:chExt cx="948960" cy="13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DCF975D8-F1B0-44CA-A168-31949E52BBD0}"/>
                    </a:ext>
                  </a:extLst>
                </p14:cNvPr>
                <p14:cNvContentPartPr/>
                <p14:nvPr/>
              </p14:nvContentPartPr>
              <p14:xfrm>
                <a:off x="11069921" y="6315067"/>
                <a:ext cx="847800" cy="3852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DCF975D8-F1B0-44CA-A168-31949E52BBD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061281" y="6306067"/>
                  <a:ext cx="8654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E726C26A-2029-4913-B70C-6CB7D9E963E2}"/>
                    </a:ext>
                  </a:extLst>
                </p14:cNvPr>
                <p14:cNvContentPartPr/>
                <p14:nvPr/>
              </p14:nvContentPartPr>
              <p14:xfrm>
                <a:off x="10971641" y="6419107"/>
                <a:ext cx="948960" cy="31320"/>
              </p14:xfrm>
            </p:contentPart>
          </mc:Choice>
          <mc:Fallback xmlns=""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E726C26A-2029-4913-B70C-6CB7D9E963E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0963001" y="6410107"/>
                  <a:ext cx="9666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upo 307">
            <a:extLst>
              <a:ext uri="{FF2B5EF4-FFF2-40B4-BE49-F238E27FC236}">
                <a16:creationId xmlns:a16="http://schemas.microsoft.com/office/drawing/2014/main" id="{9EA32598-88C8-4D4F-9409-096C8C7AF402}"/>
              </a:ext>
            </a:extLst>
          </p:cNvPr>
          <p:cNvGrpSpPr/>
          <p:nvPr/>
        </p:nvGrpSpPr>
        <p:grpSpPr>
          <a:xfrm>
            <a:off x="1962281" y="4051747"/>
            <a:ext cx="1010160" cy="140400"/>
            <a:chOff x="1962281" y="4051747"/>
            <a:chExt cx="1010160" cy="14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C87B0E1F-AF44-404C-9E28-A3A0D5AD7E49}"/>
                    </a:ext>
                  </a:extLst>
                </p14:cNvPr>
                <p14:cNvContentPartPr/>
                <p14:nvPr/>
              </p14:nvContentPartPr>
              <p14:xfrm>
                <a:off x="1962281" y="4051747"/>
                <a:ext cx="1010160" cy="25560"/>
              </p14:xfrm>
            </p:contentPart>
          </mc:Choice>
          <mc:Fallback xmlns=""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C87B0E1F-AF44-404C-9E28-A3A0D5AD7E4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953281" y="4042747"/>
                  <a:ext cx="10278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8D3EF822-8E2D-4A7D-BE62-202F1EBD76B6}"/>
                    </a:ext>
                  </a:extLst>
                </p14:cNvPr>
                <p14:cNvContentPartPr/>
                <p14:nvPr/>
              </p14:nvContentPartPr>
              <p14:xfrm>
                <a:off x="2039321" y="4172347"/>
                <a:ext cx="912600" cy="1980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8D3EF822-8E2D-4A7D-BE62-202F1EBD76B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030681" y="4163347"/>
                  <a:ext cx="93024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upo 314">
            <a:extLst>
              <a:ext uri="{FF2B5EF4-FFF2-40B4-BE49-F238E27FC236}">
                <a16:creationId xmlns:a16="http://schemas.microsoft.com/office/drawing/2014/main" id="{2008C4AB-ABB3-4B7D-AE58-C5CD403F80AB}"/>
              </a:ext>
            </a:extLst>
          </p:cNvPr>
          <p:cNvGrpSpPr/>
          <p:nvPr/>
        </p:nvGrpSpPr>
        <p:grpSpPr>
          <a:xfrm>
            <a:off x="2928161" y="5851027"/>
            <a:ext cx="670680" cy="383760"/>
            <a:chOff x="2928161" y="5851027"/>
            <a:chExt cx="67068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041D96C6-4CDC-4516-AF73-52174216FFBD}"/>
                    </a:ext>
                  </a:extLst>
                </p14:cNvPr>
                <p14:cNvContentPartPr/>
                <p14:nvPr/>
              </p14:nvContentPartPr>
              <p14:xfrm>
                <a:off x="2928161" y="5851027"/>
                <a:ext cx="194760" cy="363960"/>
              </p14:xfrm>
            </p:contentPart>
          </mc:Choice>
          <mc:Fallback xmlns=""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041D96C6-4CDC-4516-AF73-52174216FFBD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919521" y="5842387"/>
                  <a:ext cx="2124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83EAF8FD-C248-41E2-8379-EDDF45BB874D}"/>
                    </a:ext>
                  </a:extLst>
                </p14:cNvPr>
                <p14:cNvContentPartPr/>
                <p14:nvPr/>
              </p14:nvContentPartPr>
              <p14:xfrm>
                <a:off x="3185921" y="6098347"/>
                <a:ext cx="21600" cy="136440"/>
              </p14:xfrm>
            </p:contentPart>
          </mc:Choice>
          <mc:Fallback xmlns=""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83EAF8FD-C248-41E2-8379-EDDF45BB874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177281" y="6089347"/>
                  <a:ext cx="392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57B2C531-85B5-4807-B187-6D54B2E25580}"/>
                    </a:ext>
                  </a:extLst>
                </p14:cNvPr>
                <p14:cNvContentPartPr/>
                <p14:nvPr/>
              </p14:nvContentPartPr>
              <p14:xfrm>
                <a:off x="3115001" y="6130747"/>
                <a:ext cx="108360" cy="50760"/>
              </p14:xfrm>
            </p:contentPart>
          </mc:Choice>
          <mc:Fallback xmlns=""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57B2C531-85B5-4807-B187-6D54B2E2558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106001" y="6122107"/>
                  <a:ext cx="1260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5D02EDE9-56E3-40BB-994B-47D508162B63}"/>
                    </a:ext>
                  </a:extLst>
                </p14:cNvPr>
                <p14:cNvContentPartPr/>
                <p14:nvPr/>
              </p14:nvContentPartPr>
              <p14:xfrm>
                <a:off x="3236321" y="6079987"/>
                <a:ext cx="130680" cy="14724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5D02EDE9-56E3-40BB-994B-47D508162B6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227681" y="6070987"/>
                  <a:ext cx="148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4FEBE1F9-0B0E-48F6-A457-2A8F431C6719}"/>
                    </a:ext>
                  </a:extLst>
                </p14:cNvPr>
                <p14:cNvContentPartPr/>
                <p14:nvPr/>
              </p14:nvContentPartPr>
              <p14:xfrm>
                <a:off x="3478601" y="6068107"/>
                <a:ext cx="120240" cy="1260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4FEBE1F9-0B0E-48F6-A457-2A8F431C6719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469601" y="6059467"/>
                  <a:ext cx="1378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87A471C0-8210-4539-ADEB-389BF94DC0EE}"/>
                    </a:ext>
                  </a:extLst>
                </p14:cNvPr>
                <p14:cNvContentPartPr/>
                <p14:nvPr/>
              </p14:nvContentPartPr>
              <p14:xfrm>
                <a:off x="3508121" y="6141547"/>
                <a:ext cx="66960" cy="1908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87A471C0-8210-4539-ADEB-389BF94DC0E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499121" y="6132907"/>
                  <a:ext cx="8460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upo 317">
            <a:extLst>
              <a:ext uri="{FF2B5EF4-FFF2-40B4-BE49-F238E27FC236}">
                <a16:creationId xmlns:a16="http://schemas.microsoft.com/office/drawing/2014/main" id="{600F08B0-B2E6-45F5-A218-F38A35144516}"/>
              </a:ext>
            </a:extLst>
          </p:cNvPr>
          <p:cNvGrpSpPr/>
          <p:nvPr/>
        </p:nvGrpSpPr>
        <p:grpSpPr>
          <a:xfrm>
            <a:off x="3035801" y="6378427"/>
            <a:ext cx="465480" cy="119160"/>
            <a:chOff x="3035801" y="6378427"/>
            <a:chExt cx="465480" cy="11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7AC52CF4-4990-4BAA-8A64-123DD913FB5C}"/>
                    </a:ext>
                  </a:extLst>
                </p14:cNvPr>
                <p14:cNvContentPartPr/>
                <p14:nvPr/>
              </p14:nvContentPartPr>
              <p14:xfrm>
                <a:off x="3035801" y="6378427"/>
                <a:ext cx="411120" cy="3276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7AC52CF4-4990-4BAA-8A64-123DD913FB5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027161" y="6369427"/>
                  <a:ext cx="4287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8FDA029F-CF87-488D-B131-AF8034D67D5C}"/>
                    </a:ext>
                  </a:extLst>
                </p14:cNvPr>
                <p14:cNvContentPartPr/>
                <p14:nvPr/>
              </p14:nvContentPartPr>
              <p14:xfrm>
                <a:off x="3095201" y="6472027"/>
                <a:ext cx="406080" cy="2556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8FDA029F-CF87-488D-B131-AF8034D67D5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086561" y="6463387"/>
                  <a:ext cx="423720" cy="43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0652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upo 61">
            <a:extLst>
              <a:ext uri="{FF2B5EF4-FFF2-40B4-BE49-F238E27FC236}">
                <a16:creationId xmlns:a16="http://schemas.microsoft.com/office/drawing/2014/main" id="{C0B37CA7-84E9-4CA6-8742-360BA5793607}"/>
              </a:ext>
            </a:extLst>
          </p:cNvPr>
          <p:cNvGrpSpPr/>
          <p:nvPr/>
        </p:nvGrpSpPr>
        <p:grpSpPr>
          <a:xfrm>
            <a:off x="471316" y="251116"/>
            <a:ext cx="8314560" cy="2549160"/>
            <a:chOff x="471316" y="251116"/>
            <a:chExt cx="8314560" cy="254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B14CADAA-7016-4093-9681-CFD0A0CA7790}"/>
                    </a:ext>
                  </a:extLst>
                </p14:cNvPr>
                <p14:cNvContentPartPr/>
                <p14:nvPr/>
              </p14:nvContentPartPr>
              <p14:xfrm>
                <a:off x="922396" y="506716"/>
                <a:ext cx="50760" cy="47844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B14CADAA-7016-4093-9681-CFD0A0CA779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3396" y="497716"/>
                  <a:ext cx="6840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185065D0-942B-412A-8F84-B90CD068D731}"/>
                    </a:ext>
                  </a:extLst>
                </p14:cNvPr>
                <p14:cNvContentPartPr/>
                <p14:nvPr/>
              </p14:nvContentPartPr>
              <p14:xfrm>
                <a:off x="471316" y="967156"/>
                <a:ext cx="942840" cy="7200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185065D0-942B-412A-8F84-B90CD068D73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2676" y="958516"/>
                  <a:ext cx="960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34590D1B-4504-4D77-BD5E-D8CE7C35C101}"/>
                    </a:ext>
                  </a:extLst>
                </p14:cNvPr>
                <p14:cNvContentPartPr/>
                <p14:nvPr/>
              </p14:nvContentPartPr>
              <p14:xfrm>
                <a:off x="1422076" y="1180276"/>
                <a:ext cx="51120" cy="648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34590D1B-4504-4D77-BD5E-D8CE7C35C1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13076" y="1171276"/>
                  <a:ext cx="687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39BA104E-D56B-4DF7-8CEB-C3676CBBDA8A}"/>
                    </a:ext>
                  </a:extLst>
                </p14:cNvPr>
                <p14:cNvContentPartPr/>
                <p14:nvPr/>
              </p14:nvContentPartPr>
              <p14:xfrm>
                <a:off x="1553836" y="1058236"/>
                <a:ext cx="262800" cy="23832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39BA104E-D56B-4DF7-8CEB-C3676CBBDA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4836" y="1049236"/>
                  <a:ext cx="2804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C224A68C-147E-420E-B7C4-443F28E38F52}"/>
                    </a:ext>
                  </a:extLst>
                </p14:cNvPr>
                <p14:cNvContentPartPr/>
                <p14:nvPr/>
              </p14:nvContentPartPr>
              <p14:xfrm>
                <a:off x="1856956" y="1137076"/>
                <a:ext cx="208800" cy="13500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C224A68C-147E-420E-B7C4-443F28E38F5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48316" y="1128076"/>
                  <a:ext cx="2264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EC276326-718A-4BA8-9DF4-1396D82B6D9E}"/>
                    </a:ext>
                  </a:extLst>
                </p14:cNvPr>
                <p14:cNvContentPartPr/>
                <p14:nvPr/>
              </p14:nvContentPartPr>
              <p14:xfrm>
                <a:off x="786316" y="1171276"/>
                <a:ext cx="178920" cy="61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EC276326-718A-4BA8-9DF4-1396D82B6D9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7676" y="1162276"/>
                  <a:ext cx="196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610FCFB7-7191-4516-A526-0F7C58ECC2C9}"/>
                    </a:ext>
                  </a:extLst>
                </p14:cNvPr>
                <p14:cNvContentPartPr/>
                <p14:nvPr/>
              </p14:nvContentPartPr>
              <p14:xfrm>
                <a:off x="900796" y="1196836"/>
                <a:ext cx="29160" cy="3661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610FCFB7-7191-4516-A526-0F7C58ECC2C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2156" y="1187836"/>
                  <a:ext cx="468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19955A2B-9D2D-425F-97B2-D0D13746226B}"/>
                    </a:ext>
                  </a:extLst>
                </p14:cNvPr>
                <p14:cNvContentPartPr/>
                <p14:nvPr/>
              </p14:nvContentPartPr>
              <p14:xfrm>
                <a:off x="914116" y="459196"/>
                <a:ext cx="902880" cy="4032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19955A2B-9D2D-425F-97B2-D0D13746226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05476" y="450556"/>
                  <a:ext cx="9205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F66CF7F8-92EB-4648-B840-3BD6F07A432B}"/>
                    </a:ext>
                  </a:extLst>
                </p14:cNvPr>
                <p14:cNvContentPartPr/>
                <p14:nvPr/>
              </p14:nvContentPartPr>
              <p14:xfrm>
                <a:off x="1841836" y="362716"/>
                <a:ext cx="35640" cy="1796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F66CF7F8-92EB-4648-B840-3BD6F07A432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3196" y="354076"/>
                  <a:ext cx="532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761DD5FC-B019-423F-882B-AA08489C2B2B}"/>
                    </a:ext>
                  </a:extLst>
                </p14:cNvPr>
                <p14:cNvContentPartPr/>
                <p14:nvPr/>
              </p14:nvContentPartPr>
              <p14:xfrm>
                <a:off x="1836436" y="362356"/>
                <a:ext cx="855720" cy="23688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761DD5FC-B019-423F-882B-AA08489C2B2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27796" y="353356"/>
                  <a:ext cx="8733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BA53659E-8D5E-4F02-BF9C-62A02DB0F73C}"/>
                    </a:ext>
                  </a:extLst>
                </p14:cNvPr>
                <p14:cNvContentPartPr/>
                <p14:nvPr/>
              </p14:nvContentPartPr>
              <p14:xfrm>
                <a:off x="1825636" y="586276"/>
                <a:ext cx="765360" cy="1224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BA53659E-8D5E-4F02-BF9C-62A02DB0F73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16636" y="577636"/>
                  <a:ext cx="783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5FAFB126-F8C5-453B-A411-17961B53C53C}"/>
                    </a:ext>
                  </a:extLst>
                </p14:cNvPr>
                <p14:cNvContentPartPr/>
                <p14:nvPr/>
              </p14:nvContentPartPr>
              <p14:xfrm>
                <a:off x="2830396" y="482956"/>
                <a:ext cx="827640" cy="972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5FAFB126-F8C5-453B-A411-17961B53C53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21756" y="474316"/>
                  <a:ext cx="8452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5FF2FCEC-FF46-4860-AA67-112DF5C4F0C8}"/>
                    </a:ext>
                  </a:extLst>
                </p14:cNvPr>
                <p14:cNvContentPartPr/>
                <p14:nvPr/>
              </p14:nvContentPartPr>
              <p14:xfrm>
                <a:off x="3671716" y="251116"/>
                <a:ext cx="57960" cy="34308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5FF2FCEC-FF46-4860-AA67-112DF5C4F0C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63076" y="242476"/>
                  <a:ext cx="756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0FA4263C-A3B0-4AC8-A7AF-6A3751A6C3E8}"/>
                    </a:ext>
                  </a:extLst>
                </p14:cNvPr>
                <p14:cNvContentPartPr/>
                <p14:nvPr/>
              </p14:nvContentPartPr>
              <p14:xfrm>
                <a:off x="3778996" y="291076"/>
                <a:ext cx="302760" cy="2916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0FA4263C-A3B0-4AC8-A7AF-6A3751A6C3E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69996" y="282436"/>
                  <a:ext cx="3204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B23E71AD-94A8-436E-95DC-D84FD457A5D7}"/>
                    </a:ext>
                  </a:extLst>
                </p14:cNvPr>
                <p14:cNvContentPartPr/>
                <p14:nvPr/>
              </p14:nvContentPartPr>
              <p14:xfrm>
                <a:off x="4061596" y="431836"/>
                <a:ext cx="1278720" cy="360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B23E71AD-94A8-436E-95DC-D84FD457A5D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52956" y="422836"/>
                  <a:ext cx="12963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B50E69D3-98A8-4668-84B0-E3BF4AD12688}"/>
                    </a:ext>
                  </a:extLst>
                </p14:cNvPr>
                <p14:cNvContentPartPr/>
                <p14:nvPr/>
              </p14:nvContentPartPr>
              <p14:xfrm>
                <a:off x="5334556" y="463516"/>
                <a:ext cx="22680" cy="3992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B50E69D3-98A8-4668-84B0-E3BF4AD1268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25556" y="454876"/>
                  <a:ext cx="403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F812055B-675F-43A3-9A33-9AC89F850188}"/>
                    </a:ext>
                  </a:extLst>
                </p14:cNvPr>
                <p14:cNvContentPartPr/>
                <p14:nvPr/>
              </p14:nvContentPartPr>
              <p14:xfrm>
                <a:off x="4991476" y="881476"/>
                <a:ext cx="759960" cy="1260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F812055B-675F-43A3-9A33-9AC89F85018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82836" y="872476"/>
                  <a:ext cx="7776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BC086BDA-5B73-4EEF-8277-76A6DEE8F2C9}"/>
                    </a:ext>
                  </a:extLst>
                </p14:cNvPr>
                <p14:cNvContentPartPr/>
                <p14:nvPr/>
              </p14:nvContentPartPr>
              <p14:xfrm>
                <a:off x="5104876" y="913876"/>
                <a:ext cx="131040" cy="4356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BC086BDA-5B73-4EEF-8277-76A6DEE8F2C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96236" y="905236"/>
                  <a:ext cx="1486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DF65BE83-9423-414F-AF7D-C6DDD70318E4}"/>
                    </a:ext>
                  </a:extLst>
                </p14:cNvPr>
                <p14:cNvContentPartPr/>
                <p14:nvPr/>
              </p14:nvContentPartPr>
              <p14:xfrm>
                <a:off x="5308996" y="917476"/>
                <a:ext cx="491760" cy="5086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DF65BE83-9423-414F-AF7D-C6DDD70318E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99996" y="908476"/>
                  <a:ext cx="50940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7D2B18D9-1247-4214-806E-D6776335FBDA}"/>
                    </a:ext>
                  </a:extLst>
                </p14:cNvPr>
                <p14:cNvContentPartPr/>
                <p14:nvPr/>
              </p14:nvContentPartPr>
              <p14:xfrm>
                <a:off x="5434276" y="1349116"/>
                <a:ext cx="47520" cy="3708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7D2B18D9-1247-4214-806E-D6776335FBD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25276" y="1340476"/>
                  <a:ext cx="651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357A0EA5-52DA-462C-A1F3-3973901677DC}"/>
                    </a:ext>
                  </a:extLst>
                </p14:cNvPr>
                <p14:cNvContentPartPr/>
                <p14:nvPr/>
              </p14:nvContentPartPr>
              <p14:xfrm>
                <a:off x="5082916" y="1714156"/>
                <a:ext cx="645480" cy="1332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357A0EA5-52DA-462C-A1F3-3973901677D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73916" y="1705156"/>
                  <a:ext cx="6631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1DDEAF6C-869B-4228-BEF7-6BB0C9A99C22}"/>
                    </a:ext>
                  </a:extLst>
                </p14:cNvPr>
                <p14:cNvContentPartPr/>
                <p14:nvPr/>
              </p14:nvContentPartPr>
              <p14:xfrm>
                <a:off x="5136556" y="1695076"/>
                <a:ext cx="315360" cy="29412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1DDEAF6C-869B-4228-BEF7-6BB0C9A99C2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27556" y="1686076"/>
                  <a:ext cx="3330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9E7A0657-8D53-4C45-BC5E-965EA902D505}"/>
                    </a:ext>
                  </a:extLst>
                </p14:cNvPr>
                <p14:cNvContentPartPr/>
                <p14:nvPr/>
              </p14:nvContentPartPr>
              <p14:xfrm>
                <a:off x="5383516" y="1734316"/>
                <a:ext cx="329400" cy="27828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9E7A0657-8D53-4C45-BC5E-965EA902D50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74516" y="1725316"/>
                  <a:ext cx="3470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7F1DB8AF-265B-4E6F-9F8C-72A6F11ECFB1}"/>
                    </a:ext>
                  </a:extLst>
                </p14:cNvPr>
                <p14:cNvContentPartPr/>
                <p14:nvPr/>
              </p14:nvContentPartPr>
              <p14:xfrm>
                <a:off x="4918396" y="1961836"/>
                <a:ext cx="902520" cy="7200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7F1DB8AF-265B-4E6F-9F8C-72A6F11ECFB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09396" y="1952836"/>
                  <a:ext cx="920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274EB3EB-E1E8-4F92-85E4-5518EA3FCCA1}"/>
                    </a:ext>
                  </a:extLst>
                </p14:cNvPr>
                <p14:cNvContentPartPr/>
                <p14:nvPr/>
              </p14:nvContentPartPr>
              <p14:xfrm>
                <a:off x="5372716" y="333196"/>
                <a:ext cx="1953720" cy="44964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274EB3EB-E1E8-4F92-85E4-5518EA3FCC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63716" y="324556"/>
                  <a:ext cx="197136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F53B526F-6C51-47AE-A4D6-AF60F98E6C5E}"/>
                    </a:ext>
                  </a:extLst>
                </p14:cNvPr>
                <p14:cNvContentPartPr/>
                <p14:nvPr/>
              </p14:nvContentPartPr>
              <p14:xfrm>
                <a:off x="7118356" y="773116"/>
                <a:ext cx="462600" cy="3420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F53B526F-6C51-47AE-A4D6-AF60F98E6C5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09356" y="764476"/>
                  <a:ext cx="4802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6D6782FC-19D6-46FF-9161-3FC242DB9F40}"/>
                    </a:ext>
                  </a:extLst>
                </p14:cNvPr>
                <p14:cNvContentPartPr/>
                <p14:nvPr/>
              </p14:nvContentPartPr>
              <p14:xfrm>
                <a:off x="7173436" y="796156"/>
                <a:ext cx="150840" cy="72072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6D6782FC-19D6-46FF-9161-3FC242DB9F4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64796" y="787516"/>
                  <a:ext cx="168480" cy="73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F26C6390-745B-44B2-BD7C-509ECDFE54F9}"/>
                    </a:ext>
                  </a:extLst>
                </p14:cNvPr>
                <p14:cNvContentPartPr/>
                <p14:nvPr/>
              </p14:nvContentPartPr>
              <p14:xfrm>
                <a:off x="7399876" y="824236"/>
                <a:ext cx="235080" cy="65916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F26C6390-745B-44B2-BD7C-509ECDFE54F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90876" y="815236"/>
                  <a:ext cx="252720" cy="67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509703E4-A3BD-48B1-9C02-A7304A946F81}"/>
                    </a:ext>
                  </a:extLst>
                </p14:cNvPr>
                <p14:cNvContentPartPr/>
                <p14:nvPr/>
              </p14:nvContentPartPr>
              <p14:xfrm>
                <a:off x="894316" y="1487356"/>
                <a:ext cx="6615720" cy="93564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509703E4-A3BD-48B1-9C02-A7304A946F8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5316" y="1478356"/>
                  <a:ext cx="6633360" cy="9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0668A222-A274-4FB9-B0FF-E6C106A15011}"/>
                    </a:ext>
                  </a:extLst>
                </p14:cNvPr>
                <p14:cNvContentPartPr/>
                <p14:nvPr/>
              </p14:nvContentPartPr>
              <p14:xfrm>
                <a:off x="5370916" y="2029156"/>
                <a:ext cx="79560" cy="25092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0668A222-A274-4FB9-B0FF-E6C106A1501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62276" y="2020516"/>
                  <a:ext cx="972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1823F6E3-A682-406E-A598-FCA197068D65}"/>
                    </a:ext>
                  </a:extLst>
                </p14:cNvPr>
                <p14:cNvContentPartPr/>
                <p14:nvPr/>
              </p14:nvContentPartPr>
              <p14:xfrm>
                <a:off x="2342236" y="687436"/>
                <a:ext cx="168120" cy="2347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1823F6E3-A682-406E-A598-FCA197068D6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33236" y="678796"/>
                  <a:ext cx="1857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99AC222C-71FD-4C38-B80B-85D2C0B6D225}"/>
                    </a:ext>
                  </a:extLst>
                </p14:cNvPr>
                <p14:cNvContentPartPr/>
                <p14:nvPr/>
              </p14:nvContentPartPr>
              <p14:xfrm>
                <a:off x="2545996" y="730276"/>
                <a:ext cx="118440" cy="13500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99AC222C-71FD-4C38-B80B-85D2C0B6D22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36996" y="721636"/>
                  <a:ext cx="136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E976D360-8391-4FE5-96D6-9AD7C4A9C7D2}"/>
                    </a:ext>
                  </a:extLst>
                </p14:cNvPr>
                <p14:cNvContentPartPr/>
                <p14:nvPr/>
              </p14:nvContentPartPr>
              <p14:xfrm>
                <a:off x="2678476" y="725596"/>
                <a:ext cx="216720" cy="14868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E976D360-8391-4FE5-96D6-9AD7C4A9C7D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69476" y="716956"/>
                  <a:ext cx="234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78CD9BE0-58C4-4115-AA44-EE9680E3FFC2}"/>
                    </a:ext>
                  </a:extLst>
                </p14:cNvPr>
                <p14:cNvContentPartPr/>
                <p14:nvPr/>
              </p14:nvContentPartPr>
              <p14:xfrm>
                <a:off x="4341676" y="1066876"/>
                <a:ext cx="151200" cy="20340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78CD9BE0-58C4-4115-AA44-EE9680E3FFC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33036" y="1057876"/>
                  <a:ext cx="168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4DAEA877-24CE-45DC-8AAE-867238D1E06B}"/>
                    </a:ext>
                  </a:extLst>
                </p14:cNvPr>
                <p14:cNvContentPartPr/>
                <p14:nvPr/>
              </p14:nvContentPartPr>
              <p14:xfrm>
                <a:off x="4535356" y="1059676"/>
                <a:ext cx="102960" cy="16092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4DAEA877-24CE-45DC-8AAE-867238D1E06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26716" y="1050676"/>
                  <a:ext cx="120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88DC844D-D281-41D2-BE04-EC71A2E08B64}"/>
                    </a:ext>
                  </a:extLst>
                </p14:cNvPr>
                <p14:cNvContentPartPr/>
                <p14:nvPr/>
              </p14:nvContentPartPr>
              <p14:xfrm>
                <a:off x="4648396" y="1073716"/>
                <a:ext cx="255960" cy="1407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88DC844D-D281-41D2-BE04-EC71A2E08B6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39756" y="1064716"/>
                  <a:ext cx="273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C16F3D46-3A5F-4B49-991C-91A9B0FAA8D5}"/>
                    </a:ext>
                  </a:extLst>
                </p14:cNvPr>
                <p14:cNvContentPartPr/>
                <p14:nvPr/>
              </p14:nvContentPartPr>
              <p14:xfrm>
                <a:off x="7785076" y="910276"/>
                <a:ext cx="193320" cy="13644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C16F3D46-3A5F-4B49-991C-91A9B0FAA8D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76076" y="901276"/>
                  <a:ext cx="210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E36CA524-FF7E-430F-BD50-CA2F604D2B83}"/>
                    </a:ext>
                  </a:extLst>
                </p14:cNvPr>
                <p14:cNvContentPartPr/>
                <p14:nvPr/>
              </p14:nvContentPartPr>
              <p14:xfrm>
                <a:off x="7927996" y="775276"/>
                <a:ext cx="20520" cy="561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E36CA524-FF7E-430F-BD50-CA2F604D2B8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918996" y="766636"/>
                  <a:ext cx="381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762024F9-C5B5-4682-9569-DBFB24B052CD}"/>
                    </a:ext>
                  </a:extLst>
                </p14:cNvPr>
                <p14:cNvContentPartPr/>
                <p14:nvPr/>
              </p14:nvContentPartPr>
              <p14:xfrm>
                <a:off x="8013676" y="828556"/>
                <a:ext cx="226800" cy="19368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762024F9-C5B5-4682-9569-DBFB24B052C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005036" y="819556"/>
                  <a:ext cx="2444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0BD9BF8E-0719-4145-B782-875E698900B6}"/>
                    </a:ext>
                  </a:extLst>
                </p14:cNvPr>
                <p14:cNvContentPartPr/>
                <p14:nvPr/>
              </p14:nvContentPartPr>
              <p14:xfrm>
                <a:off x="8317876" y="818836"/>
                <a:ext cx="165960" cy="16848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0BD9BF8E-0719-4145-B782-875E698900B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309236" y="810196"/>
                  <a:ext cx="183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6AF8FFFE-F182-4D43-A051-325FD6865B6A}"/>
                    </a:ext>
                  </a:extLst>
                </p14:cNvPr>
                <p14:cNvContentPartPr/>
                <p14:nvPr/>
              </p14:nvContentPartPr>
              <p14:xfrm>
                <a:off x="8534236" y="807316"/>
                <a:ext cx="251640" cy="18612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6AF8FFFE-F182-4D43-A051-325FD6865B6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25236" y="798316"/>
                  <a:ext cx="2692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EF735BB6-B931-4131-8E45-E50F667428FC}"/>
                    </a:ext>
                  </a:extLst>
                </p14:cNvPr>
                <p14:cNvContentPartPr/>
                <p14:nvPr/>
              </p14:nvContentPartPr>
              <p14:xfrm>
                <a:off x="6340396" y="455956"/>
                <a:ext cx="40320" cy="13644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EF735BB6-B931-4131-8E45-E50F667428F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31396" y="447316"/>
                  <a:ext cx="57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ACEE5263-A8AB-4D44-974F-CC90F54D3483}"/>
                    </a:ext>
                  </a:extLst>
                </p14:cNvPr>
                <p14:cNvContentPartPr/>
                <p14:nvPr/>
              </p14:nvContentPartPr>
              <p14:xfrm>
                <a:off x="6292156" y="550276"/>
                <a:ext cx="93600" cy="1440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ACEE5263-A8AB-4D44-974F-CC90F54D348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83156" y="541276"/>
                  <a:ext cx="1112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2B282849-4896-43BA-B325-FC50AFEC38AD}"/>
                    </a:ext>
                  </a:extLst>
                </p14:cNvPr>
                <p14:cNvContentPartPr/>
                <p14:nvPr/>
              </p14:nvContentPartPr>
              <p14:xfrm>
                <a:off x="6509956" y="2137876"/>
                <a:ext cx="118800" cy="2448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2B282849-4896-43BA-B325-FC50AFEC38A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501316" y="2129236"/>
                  <a:ext cx="136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A1585A89-A681-4A23-B352-7199ECF42F5F}"/>
                    </a:ext>
                  </a:extLst>
                </p14:cNvPr>
                <p14:cNvContentPartPr/>
                <p14:nvPr/>
              </p14:nvContentPartPr>
              <p14:xfrm>
                <a:off x="6276316" y="882916"/>
                <a:ext cx="251280" cy="32868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A1585A89-A681-4A23-B352-7199ECF42F5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267316" y="873916"/>
                  <a:ext cx="2689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BEC39AFF-7335-4890-BEAE-061256E1CA70}"/>
                    </a:ext>
                  </a:extLst>
                </p14:cNvPr>
                <p14:cNvContentPartPr/>
                <p14:nvPr/>
              </p14:nvContentPartPr>
              <p14:xfrm>
                <a:off x="6597436" y="1058596"/>
                <a:ext cx="91800" cy="14040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BEC39AFF-7335-4890-BEAE-061256E1CA7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588796" y="1049596"/>
                  <a:ext cx="109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84964993-A7FD-4B65-A6BD-8FF20E630D2C}"/>
                    </a:ext>
                  </a:extLst>
                </p14:cNvPr>
                <p14:cNvContentPartPr/>
                <p14:nvPr/>
              </p14:nvContentPartPr>
              <p14:xfrm>
                <a:off x="5412676" y="2257756"/>
                <a:ext cx="79560" cy="31392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84964993-A7FD-4B65-A6BD-8FF20E630D2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04036" y="2248756"/>
                  <a:ext cx="972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1937DC2F-EDDB-486F-88BC-8949180379EC}"/>
                    </a:ext>
                  </a:extLst>
                </p14:cNvPr>
                <p14:cNvContentPartPr/>
                <p14:nvPr/>
              </p14:nvContentPartPr>
              <p14:xfrm>
                <a:off x="5173996" y="2588956"/>
                <a:ext cx="583560" cy="421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1937DC2F-EDDB-486F-88BC-8949180379E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164996" y="2580316"/>
                  <a:ext cx="6012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7C1FD1A1-A293-45F0-9C8B-3916346964CF}"/>
                    </a:ext>
                  </a:extLst>
                </p14:cNvPr>
                <p14:cNvContentPartPr/>
                <p14:nvPr/>
              </p14:nvContentPartPr>
              <p14:xfrm>
                <a:off x="5173636" y="2612356"/>
                <a:ext cx="276120" cy="18792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7C1FD1A1-A293-45F0-9C8B-3916346964C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64996" y="2603356"/>
                  <a:ext cx="2937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F300B162-BEA6-4F08-B699-7C9781BC8735}"/>
                    </a:ext>
                  </a:extLst>
                </p14:cNvPr>
                <p14:cNvContentPartPr/>
                <p14:nvPr/>
              </p14:nvContentPartPr>
              <p14:xfrm>
                <a:off x="5275516" y="2617756"/>
                <a:ext cx="259920" cy="1641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F300B162-BEA6-4F08-B699-7C9781BC873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66516" y="2609116"/>
                  <a:ext cx="2775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587FB760-9F11-44CB-A5EE-EF5DF8935DCB}"/>
                    </a:ext>
                  </a:extLst>
                </p14:cNvPr>
                <p14:cNvContentPartPr/>
                <p14:nvPr/>
              </p14:nvContentPartPr>
              <p14:xfrm>
                <a:off x="5362276" y="2627836"/>
                <a:ext cx="216000" cy="16452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587FB760-9F11-44CB-A5EE-EF5DF8935DC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353636" y="2618836"/>
                  <a:ext cx="233640" cy="18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3" name="Entrada de lápiz 62">
                <a:extLst>
                  <a:ext uri="{FF2B5EF4-FFF2-40B4-BE49-F238E27FC236}">
                    <a16:creationId xmlns:a16="http://schemas.microsoft.com/office/drawing/2014/main" id="{F073AC02-8ED9-4F81-A892-60BCC5FE07E6}"/>
                  </a:ext>
                </a:extLst>
              </p14:cNvPr>
              <p14:cNvContentPartPr/>
              <p14:nvPr/>
            </p14:nvContentPartPr>
            <p14:xfrm>
              <a:off x="4387756" y="394396"/>
              <a:ext cx="88200" cy="87480"/>
            </p14:xfrm>
          </p:contentPart>
        </mc:Choice>
        <mc:Fallback xmlns="">
          <p:pic>
            <p:nvPicPr>
              <p:cNvPr id="63" name="Entrada de lápiz 62">
                <a:extLst>
                  <a:ext uri="{FF2B5EF4-FFF2-40B4-BE49-F238E27FC236}">
                    <a16:creationId xmlns:a16="http://schemas.microsoft.com/office/drawing/2014/main" id="{F073AC02-8ED9-4F81-A892-60BCC5FE07E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379116" y="385756"/>
                <a:ext cx="10584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4" name="Entrada de lápiz 63">
                <a:extLst>
                  <a:ext uri="{FF2B5EF4-FFF2-40B4-BE49-F238E27FC236}">
                    <a16:creationId xmlns:a16="http://schemas.microsoft.com/office/drawing/2014/main" id="{68464AF2-C4EE-4CE4-9368-A214FA2C6990}"/>
                  </a:ext>
                </a:extLst>
              </p14:cNvPr>
              <p14:cNvContentPartPr/>
              <p14:nvPr/>
            </p14:nvContentPartPr>
            <p14:xfrm>
              <a:off x="3228196" y="440476"/>
              <a:ext cx="97200" cy="109800"/>
            </p14:xfrm>
          </p:contentPart>
        </mc:Choice>
        <mc:Fallback xmlns="">
          <p:pic>
            <p:nvPicPr>
              <p:cNvPr id="64" name="Entrada de lápiz 63">
                <a:extLst>
                  <a:ext uri="{FF2B5EF4-FFF2-40B4-BE49-F238E27FC236}">
                    <a16:creationId xmlns:a16="http://schemas.microsoft.com/office/drawing/2014/main" id="{68464AF2-C4EE-4CE4-9368-A214FA2C699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219196" y="431476"/>
                <a:ext cx="1148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ABB66725-E85D-4065-BB00-10FF7688496D}"/>
                  </a:ext>
                </a:extLst>
              </p14:cNvPr>
              <p14:cNvContentPartPr/>
              <p14:nvPr/>
            </p14:nvContentPartPr>
            <p14:xfrm>
              <a:off x="5397556" y="1507156"/>
              <a:ext cx="87480" cy="80280"/>
            </p14:xfrm>
          </p:contentPart>
        </mc:Choice>
        <mc:Fallback xmlns=""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ABB66725-E85D-4065-BB00-10FF7688496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388556" y="1498516"/>
                <a:ext cx="10512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6" name="Entrada de lápiz 65">
                <a:extLst>
                  <a:ext uri="{FF2B5EF4-FFF2-40B4-BE49-F238E27FC236}">
                    <a16:creationId xmlns:a16="http://schemas.microsoft.com/office/drawing/2014/main" id="{7F935822-9BAE-4316-8CDE-3B2D5FA281B4}"/>
                  </a:ext>
                </a:extLst>
              </p14:cNvPr>
              <p14:cNvContentPartPr/>
              <p14:nvPr/>
            </p14:nvContentPartPr>
            <p14:xfrm>
              <a:off x="5360476" y="2214196"/>
              <a:ext cx="96120" cy="65520"/>
            </p14:xfrm>
          </p:contentPart>
        </mc:Choice>
        <mc:Fallback xmlns="">
          <p:pic>
            <p:nvPicPr>
              <p:cNvPr id="66" name="Entrada de lápiz 65">
                <a:extLst>
                  <a:ext uri="{FF2B5EF4-FFF2-40B4-BE49-F238E27FC236}">
                    <a16:creationId xmlns:a16="http://schemas.microsoft.com/office/drawing/2014/main" id="{7F935822-9BAE-4316-8CDE-3B2D5FA281B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351836" y="2205556"/>
                <a:ext cx="113760" cy="8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upo 69">
            <a:extLst>
              <a:ext uri="{FF2B5EF4-FFF2-40B4-BE49-F238E27FC236}">
                <a16:creationId xmlns:a16="http://schemas.microsoft.com/office/drawing/2014/main" id="{374A69C1-D393-4F5E-B519-7E79CD929F04}"/>
              </a:ext>
            </a:extLst>
          </p:cNvPr>
          <p:cNvGrpSpPr/>
          <p:nvPr/>
        </p:nvGrpSpPr>
        <p:grpSpPr>
          <a:xfrm>
            <a:off x="3648316" y="729916"/>
            <a:ext cx="348840" cy="160200"/>
            <a:chOff x="3648316" y="729916"/>
            <a:chExt cx="348840" cy="16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92CEE674-741D-413B-8995-34F67EF17CCF}"/>
                    </a:ext>
                  </a:extLst>
                </p14:cNvPr>
                <p14:cNvContentPartPr/>
                <p14:nvPr/>
              </p14:nvContentPartPr>
              <p14:xfrm>
                <a:off x="3761356" y="733156"/>
                <a:ext cx="18000" cy="9252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92CEE674-741D-413B-8995-34F67EF17CC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52716" y="724156"/>
                  <a:ext cx="356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A6A4C6DB-5F96-4AF3-9ECF-4C49148F921E}"/>
                    </a:ext>
                  </a:extLst>
                </p14:cNvPr>
                <p14:cNvContentPartPr/>
                <p14:nvPr/>
              </p14:nvContentPartPr>
              <p14:xfrm>
                <a:off x="3648316" y="729916"/>
                <a:ext cx="272520" cy="16020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A6A4C6DB-5F96-4AF3-9ECF-4C49148F921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39316" y="721276"/>
                  <a:ext cx="2901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6361DA94-8095-4E25-93AE-E30BF4C1C5AB}"/>
                    </a:ext>
                  </a:extLst>
                </p14:cNvPr>
                <p14:cNvContentPartPr/>
                <p14:nvPr/>
              </p14:nvContentPartPr>
              <p14:xfrm>
                <a:off x="3845956" y="770236"/>
                <a:ext cx="151200" cy="8748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6361DA94-8095-4E25-93AE-E30BF4C1C5A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836956" y="761596"/>
                  <a:ext cx="1688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62A12E3-A8E9-48D9-81FA-15A9231F6B2E}"/>
              </a:ext>
            </a:extLst>
          </p:cNvPr>
          <p:cNvGrpSpPr/>
          <p:nvPr/>
        </p:nvGrpSpPr>
        <p:grpSpPr>
          <a:xfrm>
            <a:off x="5817316" y="1687516"/>
            <a:ext cx="390600" cy="236880"/>
            <a:chOff x="5817316" y="1687516"/>
            <a:chExt cx="39060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CA428E40-8843-4E1E-A5F3-FC1F4B9551A3}"/>
                    </a:ext>
                  </a:extLst>
                </p14:cNvPr>
                <p14:cNvContentPartPr/>
                <p14:nvPr/>
              </p14:nvContentPartPr>
              <p14:xfrm>
                <a:off x="5905516" y="1754836"/>
                <a:ext cx="26280" cy="8964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CA428E40-8843-4E1E-A5F3-FC1F4B9551A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896876" y="1746196"/>
                  <a:ext cx="43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70B55CB3-58C2-4D5A-B1EE-B2BB0DBFC002}"/>
                    </a:ext>
                  </a:extLst>
                </p14:cNvPr>
                <p14:cNvContentPartPr/>
                <p14:nvPr/>
              </p14:nvContentPartPr>
              <p14:xfrm>
                <a:off x="5817316" y="1687516"/>
                <a:ext cx="222480" cy="19080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70B55CB3-58C2-4D5A-B1EE-B2BB0DBFC00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08316" y="1678516"/>
                  <a:ext cx="240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03F8CCE1-66A3-4E24-B1C9-CCBF00E384FE}"/>
                    </a:ext>
                  </a:extLst>
                </p14:cNvPr>
                <p14:cNvContentPartPr/>
                <p14:nvPr/>
              </p14:nvContentPartPr>
              <p14:xfrm>
                <a:off x="6045196" y="1794796"/>
                <a:ext cx="162720" cy="12960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03F8CCE1-66A3-4E24-B1C9-CCBF00E384F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36196" y="1786156"/>
                  <a:ext cx="180360" cy="14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5" name="Entrada de lápiz 74">
                <a:extLst>
                  <a:ext uri="{FF2B5EF4-FFF2-40B4-BE49-F238E27FC236}">
                    <a16:creationId xmlns:a16="http://schemas.microsoft.com/office/drawing/2014/main" id="{EC9A0A14-1AD8-44BC-B590-D5AA518A43DE}"/>
                  </a:ext>
                </a:extLst>
              </p14:cNvPr>
              <p14:cNvContentPartPr/>
              <p14:nvPr/>
            </p14:nvContentPartPr>
            <p14:xfrm>
              <a:off x="4312516" y="102076"/>
              <a:ext cx="114120" cy="156240"/>
            </p14:xfrm>
          </p:contentPart>
        </mc:Choice>
        <mc:Fallback xmlns="">
          <p:pic>
            <p:nvPicPr>
              <p:cNvPr id="75" name="Entrada de lápiz 74">
                <a:extLst>
                  <a:ext uri="{FF2B5EF4-FFF2-40B4-BE49-F238E27FC236}">
                    <a16:creationId xmlns:a16="http://schemas.microsoft.com/office/drawing/2014/main" id="{EC9A0A14-1AD8-44BC-B590-D5AA518A43D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303516" y="93076"/>
                <a:ext cx="1317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6" name="Entrada de lápiz 75">
                <a:extLst>
                  <a:ext uri="{FF2B5EF4-FFF2-40B4-BE49-F238E27FC236}">
                    <a16:creationId xmlns:a16="http://schemas.microsoft.com/office/drawing/2014/main" id="{1E8C6A2B-1CFD-4C3C-8198-76D4BC2A059C}"/>
                  </a:ext>
                </a:extLst>
              </p14:cNvPr>
              <p14:cNvContentPartPr/>
              <p14:nvPr/>
            </p14:nvContentPartPr>
            <p14:xfrm>
              <a:off x="3158356" y="74356"/>
              <a:ext cx="119520" cy="114120"/>
            </p14:xfrm>
          </p:contentPart>
        </mc:Choice>
        <mc:Fallback xmlns="">
          <p:pic>
            <p:nvPicPr>
              <p:cNvPr id="76" name="Entrada de lápiz 75">
                <a:extLst>
                  <a:ext uri="{FF2B5EF4-FFF2-40B4-BE49-F238E27FC236}">
                    <a16:creationId xmlns:a16="http://schemas.microsoft.com/office/drawing/2014/main" id="{1E8C6A2B-1CFD-4C3C-8198-76D4BC2A059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149716" y="65716"/>
                <a:ext cx="1371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7" name="Entrada de lápiz 76">
                <a:extLst>
                  <a:ext uri="{FF2B5EF4-FFF2-40B4-BE49-F238E27FC236}">
                    <a16:creationId xmlns:a16="http://schemas.microsoft.com/office/drawing/2014/main" id="{3D934DF7-8287-4E23-B03E-839543E9201B}"/>
                  </a:ext>
                </a:extLst>
              </p14:cNvPr>
              <p14:cNvContentPartPr/>
              <p14:nvPr/>
            </p14:nvContentPartPr>
            <p14:xfrm>
              <a:off x="4799956" y="1506796"/>
              <a:ext cx="135000" cy="142200"/>
            </p14:xfrm>
          </p:contentPart>
        </mc:Choice>
        <mc:Fallback xmlns="">
          <p:pic>
            <p:nvPicPr>
              <p:cNvPr id="77" name="Entrada de lápiz 76">
                <a:extLst>
                  <a:ext uri="{FF2B5EF4-FFF2-40B4-BE49-F238E27FC236}">
                    <a16:creationId xmlns:a16="http://schemas.microsoft.com/office/drawing/2014/main" id="{3D934DF7-8287-4E23-B03E-839543E9201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790956" y="1497796"/>
                <a:ext cx="1526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78" name="Entrada de lápiz 77">
                <a:extLst>
                  <a:ext uri="{FF2B5EF4-FFF2-40B4-BE49-F238E27FC236}">
                    <a16:creationId xmlns:a16="http://schemas.microsoft.com/office/drawing/2014/main" id="{9904D0D7-C348-4788-8523-516D323102FE}"/>
                  </a:ext>
                </a:extLst>
              </p14:cNvPr>
              <p14:cNvContentPartPr/>
              <p14:nvPr/>
            </p14:nvContentPartPr>
            <p14:xfrm>
              <a:off x="4821556" y="2103676"/>
              <a:ext cx="145800" cy="161640"/>
            </p14:xfrm>
          </p:contentPart>
        </mc:Choice>
        <mc:Fallback xmlns="">
          <p:pic>
            <p:nvPicPr>
              <p:cNvPr id="78" name="Entrada de lápiz 77">
                <a:extLst>
                  <a:ext uri="{FF2B5EF4-FFF2-40B4-BE49-F238E27FC236}">
                    <a16:creationId xmlns:a16="http://schemas.microsoft.com/office/drawing/2014/main" id="{9904D0D7-C348-4788-8523-516D323102F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812556" y="2094676"/>
                <a:ext cx="163440" cy="17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Grupo 174">
            <a:extLst>
              <a:ext uri="{FF2B5EF4-FFF2-40B4-BE49-F238E27FC236}">
                <a16:creationId xmlns:a16="http://schemas.microsoft.com/office/drawing/2014/main" id="{99FDAA35-6F23-4457-9C64-CDBE73E0CA4D}"/>
              </a:ext>
            </a:extLst>
          </p:cNvPr>
          <p:cNvGrpSpPr/>
          <p:nvPr/>
        </p:nvGrpSpPr>
        <p:grpSpPr>
          <a:xfrm>
            <a:off x="6587716" y="3328756"/>
            <a:ext cx="2293920" cy="299520"/>
            <a:chOff x="6587716" y="3328756"/>
            <a:chExt cx="229392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306A801D-0E94-454C-80DE-646B25920D07}"/>
                    </a:ext>
                  </a:extLst>
                </p14:cNvPr>
                <p14:cNvContentPartPr/>
                <p14:nvPr/>
              </p14:nvContentPartPr>
              <p14:xfrm>
                <a:off x="6587716" y="3349996"/>
                <a:ext cx="244800" cy="26964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306A801D-0E94-454C-80DE-646B25920D0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578716" y="3340996"/>
                  <a:ext cx="2624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298F3A71-BE23-44BF-B67D-55DB9A0BB35B}"/>
                    </a:ext>
                  </a:extLst>
                </p14:cNvPr>
                <p14:cNvContentPartPr/>
                <p14:nvPr/>
              </p14:nvContentPartPr>
              <p14:xfrm>
                <a:off x="6970756" y="3508756"/>
                <a:ext cx="189000" cy="828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298F3A71-BE23-44BF-B67D-55DB9A0BB35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61756" y="3500116"/>
                  <a:ext cx="2066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C07B77FE-F0F8-485D-A59E-1D26A3BEE5B9}"/>
                    </a:ext>
                  </a:extLst>
                </p14:cNvPr>
                <p14:cNvContentPartPr/>
                <p14:nvPr/>
              </p14:nvContentPartPr>
              <p14:xfrm>
                <a:off x="7025116" y="3579316"/>
                <a:ext cx="168840" cy="2304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C07B77FE-F0F8-485D-A59E-1D26A3BEE5B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016476" y="3570676"/>
                  <a:ext cx="186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4278BCA3-BACA-4C7E-8397-F80271BF822C}"/>
                    </a:ext>
                  </a:extLst>
                </p14:cNvPr>
                <p14:cNvContentPartPr/>
                <p14:nvPr/>
              </p14:nvContentPartPr>
              <p14:xfrm>
                <a:off x="7321756" y="3396436"/>
                <a:ext cx="303120" cy="20952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4278BCA3-BACA-4C7E-8397-F80271BF822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312756" y="3387796"/>
                  <a:ext cx="320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0AFE14F9-88BA-49A1-AC48-7515C6E4B405}"/>
                    </a:ext>
                  </a:extLst>
                </p14:cNvPr>
                <p14:cNvContentPartPr/>
                <p14:nvPr/>
              </p14:nvContentPartPr>
              <p14:xfrm>
                <a:off x="7751956" y="3565276"/>
                <a:ext cx="18000" cy="6300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0AFE14F9-88BA-49A1-AC48-7515C6E4B40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743316" y="3556276"/>
                  <a:ext cx="356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F5E3E754-B2F1-47F2-9C58-ECEC48F24AFD}"/>
                    </a:ext>
                  </a:extLst>
                </p14:cNvPr>
                <p14:cNvContentPartPr/>
                <p14:nvPr/>
              </p14:nvContentPartPr>
              <p14:xfrm>
                <a:off x="7971916" y="3418756"/>
                <a:ext cx="47880" cy="12420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F5E3E754-B2F1-47F2-9C58-ECEC48F24AF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63276" y="3409756"/>
                  <a:ext cx="65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D00703EA-B951-4DDD-82E9-6B7C4172A8E6}"/>
                    </a:ext>
                  </a:extLst>
                </p14:cNvPr>
                <p14:cNvContentPartPr/>
                <p14:nvPr/>
              </p14:nvContentPartPr>
              <p14:xfrm>
                <a:off x="7885156" y="3487876"/>
                <a:ext cx="196920" cy="2808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D00703EA-B951-4DDD-82E9-6B7C4172A8E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876516" y="3478876"/>
                  <a:ext cx="214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30D3FA48-2FD7-4282-AAE8-042A21DCC68B}"/>
                    </a:ext>
                  </a:extLst>
                </p14:cNvPr>
                <p14:cNvContentPartPr/>
                <p14:nvPr/>
              </p14:nvContentPartPr>
              <p14:xfrm>
                <a:off x="8248036" y="3328756"/>
                <a:ext cx="328320" cy="24336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30D3FA48-2FD7-4282-AAE8-042A21DCC68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39036" y="3320116"/>
                  <a:ext cx="3459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62FF9469-7AB6-4961-9482-A967DDBDD3C9}"/>
                    </a:ext>
                  </a:extLst>
                </p14:cNvPr>
                <p14:cNvContentPartPr/>
                <p14:nvPr/>
              </p14:nvContentPartPr>
              <p14:xfrm>
                <a:off x="8664916" y="3467356"/>
                <a:ext cx="216720" cy="12852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62FF9469-7AB6-4961-9482-A967DDBDD3C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656276" y="3458356"/>
                  <a:ext cx="23436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upo 184">
            <a:extLst>
              <a:ext uri="{FF2B5EF4-FFF2-40B4-BE49-F238E27FC236}">
                <a16:creationId xmlns:a16="http://schemas.microsoft.com/office/drawing/2014/main" id="{CC076457-7E80-48F0-A0AF-0C8056827FBC}"/>
              </a:ext>
            </a:extLst>
          </p:cNvPr>
          <p:cNvGrpSpPr/>
          <p:nvPr/>
        </p:nvGrpSpPr>
        <p:grpSpPr>
          <a:xfrm>
            <a:off x="9345676" y="3245956"/>
            <a:ext cx="2617200" cy="363960"/>
            <a:chOff x="9345676" y="3245956"/>
            <a:chExt cx="261720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DF55497F-299E-46BE-9CB5-469CE4C892A0}"/>
                    </a:ext>
                  </a:extLst>
                </p14:cNvPr>
                <p14:cNvContentPartPr/>
                <p14:nvPr/>
              </p14:nvContentPartPr>
              <p14:xfrm>
                <a:off x="9345676" y="3529636"/>
                <a:ext cx="79560" cy="8028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DF55497F-299E-46BE-9CB5-469CE4C892A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336676" y="3520996"/>
                  <a:ext cx="97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261105DD-784E-421E-9EDA-D07107218268}"/>
                    </a:ext>
                  </a:extLst>
                </p14:cNvPr>
                <p14:cNvContentPartPr/>
                <p14:nvPr/>
              </p14:nvContentPartPr>
              <p14:xfrm>
                <a:off x="9554116" y="3280156"/>
                <a:ext cx="422280" cy="27288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261105DD-784E-421E-9EDA-D0710721826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45116" y="3271516"/>
                  <a:ext cx="4399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CDAED443-7B5C-4467-B0B4-125209A30EDC}"/>
                    </a:ext>
                  </a:extLst>
                </p14:cNvPr>
                <p14:cNvContentPartPr/>
                <p14:nvPr/>
              </p14:nvContentPartPr>
              <p14:xfrm>
                <a:off x="10064236" y="3349636"/>
                <a:ext cx="298440" cy="17172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CDAED443-7B5C-4467-B0B4-125209A30ED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055596" y="3340636"/>
                  <a:ext cx="316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15660F9D-D31A-434A-8464-399EFF4FC7DC}"/>
                    </a:ext>
                  </a:extLst>
                </p14:cNvPr>
                <p14:cNvContentPartPr/>
                <p14:nvPr/>
              </p14:nvContentPartPr>
              <p14:xfrm>
                <a:off x="10478236" y="3326236"/>
                <a:ext cx="158760" cy="16236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15660F9D-D31A-434A-8464-399EFF4FC7D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469236" y="3317596"/>
                  <a:ext cx="176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72030F93-63C1-46EA-A8F6-035A139CD6AA}"/>
                    </a:ext>
                  </a:extLst>
                </p14:cNvPr>
                <p14:cNvContentPartPr/>
                <p14:nvPr/>
              </p14:nvContentPartPr>
              <p14:xfrm>
                <a:off x="10741756" y="3434956"/>
                <a:ext cx="90360" cy="11520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72030F93-63C1-46EA-A8F6-035A139CD6A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732756" y="3426316"/>
                  <a:ext cx="108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9F6B6F27-F19F-4D0E-98EE-A4EFAF54B0C7}"/>
                    </a:ext>
                  </a:extLst>
                </p14:cNvPr>
                <p14:cNvContentPartPr/>
                <p14:nvPr/>
              </p14:nvContentPartPr>
              <p14:xfrm>
                <a:off x="10903396" y="3245956"/>
                <a:ext cx="307800" cy="21420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9F6B6F27-F19F-4D0E-98EE-A4EFAF54B0C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894756" y="3237316"/>
                  <a:ext cx="3254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BCCCF1A4-3BF1-4722-9FC0-7E8B9E02CB02}"/>
                    </a:ext>
                  </a:extLst>
                </p14:cNvPr>
                <p14:cNvContentPartPr/>
                <p14:nvPr/>
              </p14:nvContentPartPr>
              <p14:xfrm>
                <a:off x="11245756" y="3393556"/>
                <a:ext cx="149040" cy="9252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BCCCF1A4-3BF1-4722-9FC0-7E8B9E02CB0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236756" y="3384556"/>
                  <a:ext cx="1666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F8C67574-1DEA-4BB1-ADAA-A7EE33BB025D}"/>
                    </a:ext>
                  </a:extLst>
                </p14:cNvPr>
                <p14:cNvContentPartPr/>
                <p14:nvPr/>
              </p14:nvContentPartPr>
              <p14:xfrm>
                <a:off x="11434396" y="3277276"/>
                <a:ext cx="204480" cy="16740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F8C67574-1DEA-4BB1-ADAA-A7EE33BB025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425396" y="3268636"/>
                  <a:ext cx="222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CEAEBAA8-4470-4CED-84F2-2DB5985638EE}"/>
                    </a:ext>
                  </a:extLst>
                </p14:cNvPr>
                <p14:cNvContentPartPr/>
                <p14:nvPr/>
              </p14:nvContentPartPr>
              <p14:xfrm>
                <a:off x="11720956" y="3248116"/>
                <a:ext cx="241920" cy="18720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CEAEBAA8-4470-4CED-84F2-2DB5985638E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711956" y="3239116"/>
                  <a:ext cx="25956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upo 189">
            <a:extLst>
              <a:ext uri="{FF2B5EF4-FFF2-40B4-BE49-F238E27FC236}">
                <a16:creationId xmlns:a16="http://schemas.microsoft.com/office/drawing/2014/main" id="{5500049E-9FBB-45C4-AAD1-CB9808BF3E32}"/>
              </a:ext>
            </a:extLst>
          </p:cNvPr>
          <p:cNvGrpSpPr/>
          <p:nvPr/>
        </p:nvGrpSpPr>
        <p:grpSpPr>
          <a:xfrm>
            <a:off x="6674116" y="3974596"/>
            <a:ext cx="718200" cy="297360"/>
            <a:chOff x="6674116" y="3974596"/>
            <a:chExt cx="71820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A75A6F98-C4C8-41CA-9900-6A634997CDFF}"/>
                    </a:ext>
                  </a:extLst>
                </p14:cNvPr>
                <p14:cNvContentPartPr/>
                <p14:nvPr/>
              </p14:nvContentPartPr>
              <p14:xfrm>
                <a:off x="6674116" y="3974596"/>
                <a:ext cx="203760" cy="21456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A75A6F98-C4C8-41CA-9900-6A634997CDF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665476" y="3965596"/>
                  <a:ext cx="2214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E96E5C7B-7E65-4BC8-BE7C-CBD9507D039E}"/>
                    </a:ext>
                  </a:extLst>
                </p14:cNvPr>
                <p14:cNvContentPartPr/>
                <p14:nvPr/>
              </p14:nvContentPartPr>
              <p14:xfrm>
                <a:off x="6862036" y="4173316"/>
                <a:ext cx="120600" cy="9864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E96E5C7B-7E65-4BC8-BE7C-CBD9507D039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853396" y="4164676"/>
                  <a:ext cx="138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621C0DFE-C062-453E-87A8-BAD10EF4A136}"/>
                    </a:ext>
                  </a:extLst>
                </p14:cNvPr>
                <p14:cNvContentPartPr/>
                <p14:nvPr/>
              </p14:nvContentPartPr>
              <p14:xfrm>
                <a:off x="7161196" y="4115356"/>
                <a:ext cx="156600" cy="2160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621C0DFE-C062-453E-87A8-BAD10EF4A13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152556" y="4106716"/>
                  <a:ext cx="1742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E1C794F1-C194-44F6-A26C-93AA18E0EC38}"/>
                    </a:ext>
                  </a:extLst>
                </p14:cNvPr>
                <p14:cNvContentPartPr/>
                <p14:nvPr/>
              </p14:nvContentPartPr>
              <p14:xfrm>
                <a:off x="7236076" y="4198156"/>
                <a:ext cx="156240" cy="2268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E1C794F1-C194-44F6-A26C-93AA18E0EC3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227076" y="4189516"/>
                  <a:ext cx="1738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upo 192">
            <a:extLst>
              <a:ext uri="{FF2B5EF4-FFF2-40B4-BE49-F238E27FC236}">
                <a16:creationId xmlns:a16="http://schemas.microsoft.com/office/drawing/2014/main" id="{3CC790E6-88B3-416D-A9B9-1BA8934859DF}"/>
              </a:ext>
            </a:extLst>
          </p:cNvPr>
          <p:cNvGrpSpPr/>
          <p:nvPr/>
        </p:nvGrpSpPr>
        <p:grpSpPr>
          <a:xfrm>
            <a:off x="7682116" y="4003396"/>
            <a:ext cx="282240" cy="233280"/>
            <a:chOff x="7682116" y="4003396"/>
            <a:chExt cx="28224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8A208033-7927-43F6-96BA-CB96E4670551}"/>
                    </a:ext>
                  </a:extLst>
                </p14:cNvPr>
                <p14:cNvContentPartPr/>
                <p14:nvPr/>
              </p14:nvContentPartPr>
              <p14:xfrm>
                <a:off x="7682116" y="4007356"/>
                <a:ext cx="261720" cy="1332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8A208033-7927-43F6-96BA-CB96E467055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673476" y="3998356"/>
                  <a:ext cx="279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78632EAD-EE86-4CC7-B6FD-9F7C01F4FD56}"/>
                    </a:ext>
                  </a:extLst>
                </p14:cNvPr>
                <p14:cNvContentPartPr/>
                <p14:nvPr/>
              </p14:nvContentPartPr>
              <p14:xfrm>
                <a:off x="7707676" y="4003396"/>
                <a:ext cx="256680" cy="23328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78632EAD-EE86-4CC7-B6FD-9F7C01F4FD5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98676" y="3994396"/>
                  <a:ext cx="27432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upo 199">
            <a:extLst>
              <a:ext uri="{FF2B5EF4-FFF2-40B4-BE49-F238E27FC236}">
                <a16:creationId xmlns:a16="http://schemas.microsoft.com/office/drawing/2014/main" id="{C9698310-38EC-4629-86E0-B19B6A42E111}"/>
              </a:ext>
            </a:extLst>
          </p:cNvPr>
          <p:cNvGrpSpPr/>
          <p:nvPr/>
        </p:nvGrpSpPr>
        <p:grpSpPr>
          <a:xfrm>
            <a:off x="8192596" y="3901516"/>
            <a:ext cx="1284840" cy="312120"/>
            <a:chOff x="8192596" y="3901516"/>
            <a:chExt cx="128484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29AFE03A-D090-456A-8043-DCFD0C380E53}"/>
                    </a:ext>
                  </a:extLst>
                </p14:cNvPr>
                <p14:cNvContentPartPr/>
                <p14:nvPr/>
              </p14:nvContentPartPr>
              <p14:xfrm>
                <a:off x="8192596" y="4193476"/>
                <a:ext cx="24120" cy="2016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29AFE03A-D090-456A-8043-DCFD0C380E5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183956" y="4184836"/>
                  <a:ext cx="41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70498E2C-CA07-45B3-84E4-3EF72AB87EA2}"/>
                    </a:ext>
                  </a:extLst>
                </p14:cNvPr>
                <p14:cNvContentPartPr/>
                <p14:nvPr/>
              </p14:nvContentPartPr>
              <p14:xfrm>
                <a:off x="8369356" y="4066036"/>
                <a:ext cx="176400" cy="11340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70498E2C-CA07-45B3-84E4-3EF72AB87EA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60356" y="4057036"/>
                  <a:ext cx="1940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5BEE1411-E95E-4F3E-B7F0-9F9F750138BD}"/>
                    </a:ext>
                  </a:extLst>
                </p14:cNvPr>
                <p14:cNvContentPartPr/>
                <p14:nvPr/>
              </p14:nvContentPartPr>
              <p14:xfrm>
                <a:off x="8551876" y="3901516"/>
                <a:ext cx="33120" cy="7524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5BEE1411-E95E-4F3E-B7F0-9F9F750138B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543236" y="3892876"/>
                  <a:ext cx="507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A6DA18E1-9042-4C07-A0F7-23519BA767E2}"/>
                    </a:ext>
                  </a:extLst>
                </p14:cNvPr>
                <p14:cNvContentPartPr/>
                <p14:nvPr/>
              </p14:nvContentPartPr>
              <p14:xfrm>
                <a:off x="8677516" y="3991156"/>
                <a:ext cx="191520" cy="19692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A6DA18E1-9042-4C07-A0F7-23519BA767E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668876" y="3982516"/>
                  <a:ext cx="209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130BE3FE-CC78-4F98-B0EE-D21416932C79}"/>
                    </a:ext>
                  </a:extLst>
                </p14:cNvPr>
                <p14:cNvContentPartPr/>
                <p14:nvPr/>
              </p14:nvContentPartPr>
              <p14:xfrm>
                <a:off x="8988916" y="3951916"/>
                <a:ext cx="162000" cy="18684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130BE3FE-CC78-4F98-B0EE-D21416932C7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980276" y="3942916"/>
                  <a:ext cx="179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D2EAACD5-E584-491E-BF6C-7440F331E929}"/>
                    </a:ext>
                  </a:extLst>
                </p14:cNvPr>
                <p14:cNvContentPartPr/>
                <p14:nvPr/>
              </p14:nvContentPartPr>
              <p14:xfrm>
                <a:off x="9253516" y="3920236"/>
                <a:ext cx="223920" cy="22212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D2EAACD5-E584-491E-BF6C-7440F331E9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244516" y="3911236"/>
                  <a:ext cx="241560" cy="23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upo 214">
            <a:extLst>
              <a:ext uri="{FF2B5EF4-FFF2-40B4-BE49-F238E27FC236}">
                <a16:creationId xmlns:a16="http://schemas.microsoft.com/office/drawing/2014/main" id="{122F1353-91FD-4B3E-93C7-5A88A641F820}"/>
              </a:ext>
            </a:extLst>
          </p:cNvPr>
          <p:cNvGrpSpPr/>
          <p:nvPr/>
        </p:nvGrpSpPr>
        <p:grpSpPr>
          <a:xfrm>
            <a:off x="214996" y="2959756"/>
            <a:ext cx="5924520" cy="2896200"/>
            <a:chOff x="214996" y="2959756"/>
            <a:chExt cx="5924520" cy="28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7DB52F65-FAAC-4F73-8645-32D5E52C36C0}"/>
                    </a:ext>
                  </a:extLst>
                </p14:cNvPr>
                <p14:cNvContentPartPr/>
                <p14:nvPr/>
              </p14:nvContentPartPr>
              <p14:xfrm>
                <a:off x="214996" y="3074596"/>
                <a:ext cx="151920" cy="15048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7DB52F65-FAAC-4F73-8645-32D5E52C36C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06356" y="3065956"/>
                  <a:ext cx="169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616DA6A1-7F3A-408C-890D-02AB21CEB6DE}"/>
                    </a:ext>
                  </a:extLst>
                </p14:cNvPr>
                <p14:cNvContentPartPr/>
                <p14:nvPr/>
              </p14:nvContentPartPr>
              <p14:xfrm>
                <a:off x="441076" y="2959756"/>
                <a:ext cx="196200" cy="42516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616DA6A1-7F3A-408C-890D-02AB21CEB6D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32076" y="2950756"/>
                  <a:ext cx="2138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6163267B-31F5-4BCB-957E-A8D7DA096544}"/>
                    </a:ext>
                  </a:extLst>
                </p14:cNvPr>
                <p14:cNvContentPartPr/>
                <p14:nvPr/>
              </p14:nvContentPartPr>
              <p14:xfrm>
                <a:off x="718636" y="3033556"/>
                <a:ext cx="278280" cy="25416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6163267B-31F5-4BCB-957E-A8D7DA09654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09996" y="3024916"/>
                  <a:ext cx="2959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B8D0E3CF-D9E3-4751-AB98-5B5B6A20ED61}"/>
                    </a:ext>
                  </a:extLst>
                </p14:cNvPr>
                <p14:cNvContentPartPr/>
                <p14:nvPr/>
              </p14:nvContentPartPr>
              <p14:xfrm>
                <a:off x="994756" y="3171076"/>
                <a:ext cx="97920" cy="9972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B8D0E3CF-D9E3-4751-AB98-5B5B6A20ED6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85756" y="3162436"/>
                  <a:ext cx="1155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EF48D67D-3D1E-4AA5-8304-5BDD9F3C6304}"/>
                    </a:ext>
                  </a:extLst>
                </p14:cNvPr>
                <p14:cNvContentPartPr/>
                <p14:nvPr/>
              </p14:nvContentPartPr>
              <p14:xfrm>
                <a:off x="1206436" y="3135436"/>
                <a:ext cx="39600" cy="17316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EF48D67D-3D1E-4AA5-8304-5BDD9F3C630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97796" y="3126796"/>
                  <a:ext cx="572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1D18D0ED-BBDB-4188-B679-1F1F68C9EE76}"/>
                    </a:ext>
                  </a:extLst>
                </p14:cNvPr>
                <p14:cNvContentPartPr/>
                <p14:nvPr/>
              </p14:nvContentPartPr>
              <p14:xfrm>
                <a:off x="1158556" y="3105196"/>
                <a:ext cx="129960" cy="9324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1D18D0ED-BBDB-4188-B679-1F1F68C9EE7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49916" y="3096556"/>
                  <a:ext cx="1476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0A4D1D1E-2B9D-4936-9CDF-FC12AC4FA8AE}"/>
                    </a:ext>
                  </a:extLst>
                </p14:cNvPr>
                <p14:cNvContentPartPr/>
                <p14:nvPr/>
              </p14:nvContentPartPr>
              <p14:xfrm>
                <a:off x="1496956" y="3245956"/>
                <a:ext cx="24120" cy="2232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0A4D1D1E-2B9D-4936-9CDF-FC12AC4FA8A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488316" y="3237316"/>
                  <a:ext cx="417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99AB9FBA-94F4-420D-B4CD-F250FDDA7F8C}"/>
                    </a:ext>
                  </a:extLst>
                </p14:cNvPr>
                <p14:cNvContentPartPr/>
                <p14:nvPr/>
              </p14:nvContentPartPr>
              <p14:xfrm>
                <a:off x="1829596" y="3060556"/>
                <a:ext cx="15120" cy="11304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99AB9FBA-94F4-420D-B4CD-F250FDDA7F8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820596" y="3051556"/>
                  <a:ext cx="32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CE2B6B99-7456-4FF5-A7A0-98F35791E828}"/>
                    </a:ext>
                  </a:extLst>
                </p14:cNvPr>
                <p14:cNvContentPartPr/>
                <p14:nvPr/>
              </p14:nvContentPartPr>
              <p14:xfrm>
                <a:off x="1728436" y="3039316"/>
                <a:ext cx="234000" cy="19872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CE2B6B99-7456-4FF5-A7A0-98F35791E82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719436" y="3030676"/>
                  <a:ext cx="2516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2D09D54F-6FAE-4B0D-A114-D70500C0D9DE}"/>
                    </a:ext>
                  </a:extLst>
                </p14:cNvPr>
                <p14:cNvContentPartPr/>
                <p14:nvPr/>
              </p14:nvContentPartPr>
              <p14:xfrm>
                <a:off x="1988716" y="3135076"/>
                <a:ext cx="70200" cy="9864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2D09D54F-6FAE-4B0D-A114-D70500C0D9D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980076" y="3126076"/>
                  <a:ext cx="87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DF759165-6D0B-4EA9-B30B-7BE2B9C59B5B}"/>
                    </a:ext>
                  </a:extLst>
                </p14:cNvPr>
                <p14:cNvContentPartPr/>
                <p14:nvPr/>
              </p14:nvContentPartPr>
              <p14:xfrm>
                <a:off x="2012836" y="3147676"/>
                <a:ext cx="26280" cy="11880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DF759165-6D0B-4EA9-B30B-7BE2B9C59B5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003836" y="3138676"/>
                  <a:ext cx="439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0D59E1E3-430E-44D0-8BB8-4DBC00701B03}"/>
                    </a:ext>
                  </a:extLst>
                </p14:cNvPr>
                <p14:cNvContentPartPr/>
                <p14:nvPr/>
              </p14:nvContentPartPr>
              <p14:xfrm>
                <a:off x="2330356" y="3060196"/>
                <a:ext cx="147240" cy="11592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0D59E1E3-430E-44D0-8BB8-4DBC00701B0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321716" y="3051556"/>
                  <a:ext cx="164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58AACF9E-AF3E-4C80-9803-1286E4558C8D}"/>
                    </a:ext>
                  </a:extLst>
                </p14:cNvPr>
                <p14:cNvContentPartPr/>
                <p14:nvPr/>
              </p14:nvContentPartPr>
              <p14:xfrm>
                <a:off x="2517556" y="3030676"/>
                <a:ext cx="198000" cy="13032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58AACF9E-AF3E-4C80-9803-1286E4558C8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508556" y="3022036"/>
                  <a:ext cx="215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9FDFC1B8-62BA-4A9E-84E7-1F376162D4D8}"/>
                    </a:ext>
                  </a:extLst>
                </p14:cNvPr>
                <p14:cNvContentPartPr/>
                <p14:nvPr/>
              </p14:nvContentPartPr>
              <p14:xfrm>
                <a:off x="2819236" y="3113476"/>
                <a:ext cx="50040" cy="11448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9FDFC1B8-62BA-4A9E-84E7-1F376162D4D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10236" y="3104836"/>
                  <a:ext cx="67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53086DA9-0426-4225-A516-3D6A2426D36A}"/>
                    </a:ext>
                  </a:extLst>
                </p14:cNvPr>
                <p14:cNvContentPartPr/>
                <p14:nvPr/>
              </p14:nvContentPartPr>
              <p14:xfrm>
                <a:off x="3256996" y="3037516"/>
                <a:ext cx="20880" cy="10152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53086DA9-0426-4225-A516-3D6A2426D36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248356" y="3028876"/>
                  <a:ext cx="385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E181212B-616D-4DEB-AFBD-5E6FFC8E6504}"/>
                    </a:ext>
                  </a:extLst>
                </p14:cNvPr>
                <p14:cNvContentPartPr/>
                <p14:nvPr/>
              </p14:nvContentPartPr>
              <p14:xfrm>
                <a:off x="3107236" y="2983156"/>
                <a:ext cx="304200" cy="20916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E181212B-616D-4DEB-AFBD-5E6FFC8E650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098596" y="2974156"/>
                  <a:ext cx="321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BAD59623-C607-4466-AB21-A5C08E8EE586}"/>
                    </a:ext>
                  </a:extLst>
                </p14:cNvPr>
                <p14:cNvContentPartPr/>
                <p14:nvPr/>
              </p14:nvContentPartPr>
              <p14:xfrm>
                <a:off x="3428716" y="3145156"/>
                <a:ext cx="164520" cy="11736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BAD59623-C607-4466-AB21-A5C08E8EE58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419716" y="3136516"/>
                  <a:ext cx="182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D9EBA1E9-5CFB-43CC-A6F9-672CAFA875ED}"/>
                    </a:ext>
                  </a:extLst>
                </p14:cNvPr>
                <p14:cNvContentPartPr/>
                <p14:nvPr/>
              </p14:nvContentPartPr>
              <p14:xfrm>
                <a:off x="3879436" y="3045436"/>
                <a:ext cx="185400" cy="16380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D9EBA1E9-5CFB-43CC-A6F9-672CAFA875E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870436" y="3036796"/>
                  <a:ext cx="203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2C19C089-4258-4A1E-8660-3C64D7115540}"/>
                    </a:ext>
                  </a:extLst>
                </p14:cNvPr>
                <p14:cNvContentPartPr/>
                <p14:nvPr/>
              </p14:nvContentPartPr>
              <p14:xfrm>
                <a:off x="4090756" y="2997916"/>
                <a:ext cx="346320" cy="21456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2C19C089-4258-4A1E-8660-3C64D711554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081756" y="2988916"/>
                  <a:ext cx="3639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D9387482-8DC1-4787-AE55-D571DD4990DC}"/>
                    </a:ext>
                  </a:extLst>
                </p14:cNvPr>
                <p14:cNvContentPartPr/>
                <p14:nvPr/>
              </p14:nvContentPartPr>
              <p14:xfrm>
                <a:off x="504436" y="4125796"/>
                <a:ext cx="164520" cy="936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D9387482-8DC1-4787-AE55-D571DD4990D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95436" y="4117156"/>
                  <a:ext cx="1821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D87AC4D5-C7E8-4688-BC0B-0D2D773D846E}"/>
                    </a:ext>
                  </a:extLst>
                </p14:cNvPr>
                <p14:cNvContentPartPr/>
                <p14:nvPr/>
              </p14:nvContentPartPr>
              <p14:xfrm>
                <a:off x="605596" y="4148836"/>
                <a:ext cx="54000" cy="30168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D87AC4D5-C7E8-4688-BC0B-0D2D773D846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96956" y="4139836"/>
                  <a:ext cx="716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D76E64B4-3EFB-41F4-B1A8-21B999A668B2}"/>
                    </a:ext>
                  </a:extLst>
                </p14:cNvPr>
                <p14:cNvContentPartPr/>
                <p14:nvPr/>
              </p14:nvContentPartPr>
              <p14:xfrm>
                <a:off x="821956" y="4306516"/>
                <a:ext cx="58320" cy="756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D76E64B4-3EFB-41F4-B1A8-21B999A668B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13316" y="4297516"/>
                  <a:ext cx="75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96E0C281-BBFC-45DB-A222-B459704308E6}"/>
                    </a:ext>
                  </a:extLst>
                </p14:cNvPr>
                <p14:cNvContentPartPr/>
                <p14:nvPr/>
              </p14:nvContentPartPr>
              <p14:xfrm>
                <a:off x="946876" y="4194916"/>
                <a:ext cx="184320" cy="22788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96E0C281-BBFC-45DB-A222-B459704308E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37876" y="4186276"/>
                  <a:ext cx="2019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3AB65D74-FA69-47D7-A26F-638C40337098}"/>
                    </a:ext>
                  </a:extLst>
                </p14:cNvPr>
                <p14:cNvContentPartPr/>
                <p14:nvPr/>
              </p14:nvContentPartPr>
              <p14:xfrm>
                <a:off x="1140916" y="4287076"/>
                <a:ext cx="125280" cy="10476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3AB65D74-FA69-47D7-A26F-638C4033709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31916" y="4278076"/>
                  <a:ext cx="1429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0B45488C-C4D6-40ED-BF0B-E2021C6A979A}"/>
                    </a:ext>
                  </a:extLst>
                </p14:cNvPr>
                <p14:cNvContentPartPr/>
                <p14:nvPr/>
              </p14:nvContentPartPr>
              <p14:xfrm>
                <a:off x="508756" y="3639796"/>
                <a:ext cx="89280" cy="34092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0B45488C-C4D6-40ED-BF0B-E2021C6A979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00116" y="3630796"/>
                  <a:ext cx="1069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4CF1736D-1C10-4087-9224-90A1768C8CFE}"/>
                    </a:ext>
                  </a:extLst>
                </p14:cNvPr>
                <p14:cNvContentPartPr/>
                <p14:nvPr/>
              </p14:nvContentPartPr>
              <p14:xfrm>
                <a:off x="248476" y="3972436"/>
                <a:ext cx="651240" cy="2988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4CF1736D-1C10-4087-9224-90A1768C8CF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39836" y="3963796"/>
                  <a:ext cx="6688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205A32FE-9CFB-4C74-A738-DB41A596E702}"/>
                    </a:ext>
                  </a:extLst>
                </p14:cNvPr>
                <p14:cNvContentPartPr/>
                <p14:nvPr/>
              </p14:nvContentPartPr>
              <p14:xfrm>
                <a:off x="583996" y="3636196"/>
                <a:ext cx="1011960" cy="7020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205A32FE-9CFB-4C74-A738-DB41A596E70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75356" y="3627556"/>
                  <a:ext cx="10296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5C6CAC00-E4DF-48B0-8558-55412105518E}"/>
                    </a:ext>
                  </a:extLst>
                </p14:cNvPr>
                <p14:cNvContentPartPr/>
                <p14:nvPr/>
              </p14:nvContentPartPr>
              <p14:xfrm>
                <a:off x="1647796" y="3602356"/>
                <a:ext cx="28440" cy="23760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5C6CAC00-E4DF-48B0-8558-55412105518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638796" y="3593716"/>
                  <a:ext cx="460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4B366182-2D39-4EC2-A01F-7F8176DD4279}"/>
                    </a:ext>
                  </a:extLst>
                </p14:cNvPr>
                <p14:cNvContentPartPr/>
                <p14:nvPr/>
              </p14:nvContentPartPr>
              <p14:xfrm>
                <a:off x="1658956" y="3630076"/>
                <a:ext cx="588240" cy="31680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4B366182-2D39-4EC2-A01F-7F8176DD427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650316" y="3621076"/>
                  <a:ext cx="60588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ED096BCF-DC28-4473-BBF1-796035929F15}"/>
                    </a:ext>
                  </a:extLst>
                </p14:cNvPr>
                <p14:cNvContentPartPr/>
                <p14:nvPr/>
              </p14:nvContentPartPr>
              <p14:xfrm>
                <a:off x="2151796" y="3749956"/>
                <a:ext cx="454320" cy="2160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ED096BCF-DC28-4473-BBF1-796035929F1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142796" y="3740956"/>
                  <a:ext cx="471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1FEC8F9D-6377-4EB6-A002-7C25BE5599F5}"/>
                    </a:ext>
                  </a:extLst>
                </p14:cNvPr>
                <p14:cNvContentPartPr/>
                <p14:nvPr/>
              </p14:nvContentPartPr>
              <p14:xfrm>
                <a:off x="2627716" y="3692716"/>
                <a:ext cx="110160" cy="8424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1FEC8F9D-6377-4EB6-A002-7C25BE5599F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618716" y="3684076"/>
                  <a:ext cx="1278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CA7287BC-79E4-4472-BECC-15CADFF68BAA}"/>
                    </a:ext>
                  </a:extLst>
                </p14:cNvPr>
                <p14:cNvContentPartPr/>
                <p14:nvPr/>
              </p14:nvContentPartPr>
              <p14:xfrm>
                <a:off x="2740756" y="3688396"/>
                <a:ext cx="650160" cy="7164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CA7287BC-79E4-4472-BECC-15CADFF68BA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732116" y="3679396"/>
                  <a:ext cx="6678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39BA2123-0379-4394-BF14-491080886D6D}"/>
                    </a:ext>
                  </a:extLst>
                </p14:cNvPr>
                <p14:cNvContentPartPr/>
                <p14:nvPr/>
              </p14:nvContentPartPr>
              <p14:xfrm>
                <a:off x="3424756" y="3688396"/>
                <a:ext cx="753840" cy="3492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39BA2123-0379-4394-BF14-491080886D6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416116" y="3679756"/>
                  <a:ext cx="7714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4E9DFDDA-8F38-444B-A0FD-93EEF17AEAED}"/>
                    </a:ext>
                  </a:extLst>
                </p14:cNvPr>
                <p14:cNvContentPartPr/>
                <p14:nvPr/>
              </p14:nvContentPartPr>
              <p14:xfrm>
                <a:off x="4159876" y="3715036"/>
                <a:ext cx="7560" cy="21672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4E9DFDDA-8F38-444B-A0FD-93EEF17AEAE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150876" y="3706036"/>
                  <a:ext cx="252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FF751633-AF87-4909-BB54-024B9159E96B}"/>
                    </a:ext>
                  </a:extLst>
                </p14:cNvPr>
                <p14:cNvContentPartPr/>
                <p14:nvPr/>
              </p14:nvContentPartPr>
              <p14:xfrm>
                <a:off x="4014796" y="3967396"/>
                <a:ext cx="499680" cy="900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FF751633-AF87-4909-BB54-024B9159E96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006156" y="3958396"/>
                  <a:ext cx="5173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C593BE5F-F253-46EC-B232-A1C628A858FE}"/>
                    </a:ext>
                  </a:extLst>
                </p14:cNvPr>
                <p14:cNvContentPartPr/>
                <p14:nvPr/>
              </p14:nvContentPartPr>
              <p14:xfrm>
                <a:off x="4108756" y="4008796"/>
                <a:ext cx="102960" cy="37404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C593BE5F-F253-46EC-B232-A1C628A858F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099756" y="3999796"/>
                  <a:ext cx="1206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38F2F620-BB9B-48F2-89CD-FD9901B35B88}"/>
                    </a:ext>
                  </a:extLst>
                </p14:cNvPr>
                <p14:cNvContentPartPr/>
                <p14:nvPr/>
              </p14:nvContentPartPr>
              <p14:xfrm>
                <a:off x="4207756" y="3996556"/>
                <a:ext cx="249480" cy="41472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38F2F620-BB9B-48F2-89CD-FD9901B35B8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199116" y="3987556"/>
                  <a:ext cx="2671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42980165-72D9-4AB5-B0D8-B49B268A16C2}"/>
                    </a:ext>
                  </a:extLst>
                </p14:cNvPr>
                <p14:cNvContentPartPr/>
                <p14:nvPr/>
              </p14:nvContentPartPr>
              <p14:xfrm>
                <a:off x="4209916" y="4423156"/>
                <a:ext cx="138960" cy="45864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42980165-72D9-4AB5-B0D8-B49B268A16C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201276" y="4414516"/>
                  <a:ext cx="1566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3CBD6297-F099-42C7-A8C7-3BC86BD34262}"/>
                    </a:ext>
                  </a:extLst>
                </p14:cNvPr>
                <p14:cNvContentPartPr/>
                <p14:nvPr/>
              </p14:nvContentPartPr>
              <p14:xfrm>
                <a:off x="4291996" y="4878916"/>
                <a:ext cx="87840" cy="50796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3CBD6297-F099-42C7-A8C7-3BC86BD3426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282996" y="4870276"/>
                  <a:ext cx="10548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79CE1BD8-487B-42B3-A727-8AD29D856197}"/>
                    </a:ext>
                  </a:extLst>
                </p14:cNvPr>
                <p14:cNvContentPartPr/>
                <p14:nvPr/>
              </p14:nvContentPartPr>
              <p14:xfrm>
                <a:off x="4343476" y="5390836"/>
                <a:ext cx="15840" cy="30096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79CE1BD8-487B-42B3-A727-8AD29D85619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334836" y="5382196"/>
                  <a:ext cx="334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33E2E122-C359-4689-8387-7C0317C2C322}"/>
                    </a:ext>
                  </a:extLst>
                </p14:cNvPr>
                <p14:cNvContentPartPr/>
                <p14:nvPr/>
              </p14:nvContentPartPr>
              <p14:xfrm>
                <a:off x="617836" y="4383556"/>
                <a:ext cx="3751920" cy="109800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33E2E122-C359-4689-8387-7C0317C2C32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09196" y="4374916"/>
                  <a:ext cx="3769560" cy="11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7BCBF51D-C8E2-47E6-8B0A-F263976A2B91}"/>
                    </a:ext>
                  </a:extLst>
                </p14:cNvPr>
                <p14:cNvContentPartPr/>
                <p14:nvPr/>
              </p14:nvContentPartPr>
              <p14:xfrm>
                <a:off x="4154836" y="3654916"/>
                <a:ext cx="1755360" cy="27936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7BCBF51D-C8E2-47E6-8B0A-F263976A2B9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146196" y="3645916"/>
                  <a:ext cx="17730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5B95344C-F382-4717-AAE8-83A23EC6BAC9}"/>
                    </a:ext>
                  </a:extLst>
                </p14:cNvPr>
                <p14:cNvContentPartPr/>
                <p14:nvPr/>
              </p14:nvContentPartPr>
              <p14:xfrm>
                <a:off x="5685196" y="3964516"/>
                <a:ext cx="405000" cy="5760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5B95344C-F382-4717-AAE8-83A23EC6BAC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676556" y="3955516"/>
                  <a:ext cx="4226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70C13D9F-F7DE-4078-9EBD-9CBC71BBCD38}"/>
                    </a:ext>
                  </a:extLst>
                </p14:cNvPr>
                <p14:cNvContentPartPr/>
                <p14:nvPr/>
              </p14:nvContentPartPr>
              <p14:xfrm>
                <a:off x="5816596" y="4000516"/>
                <a:ext cx="79200" cy="38916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70C13D9F-F7DE-4078-9EBD-9CBC71BBCD3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807596" y="3991876"/>
                  <a:ext cx="968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96D4A2E5-F894-4020-8D20-2107BB4B48B4}"/>
                    </a:ext>
                  </a:extLst>
                </p14:cNvPr>
                <p14:cNvContentPartPr/>
                <p14:nvPr/>
              </p14:nvContentPartPr>
              <p14:xfrm>
                <a:off x="5948356" y="4029676"/>
                <a:ext cx="191160" cy="40176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96D4A2E5-F894-4020-8D20-2107BB4B48B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939356" y="4021036"/>
                  <a:ext cx="20880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44AD1F6B-E474-433C-B586-EC6E65DB3154}"/>
                    </a:ext>
                  </a:extLst>
                </p14:cNvPr>
                <p14:cNvContentPartPr/>
                <p14:nvPr/>
              </p14:nvContentPartPr>
              <p14:xfrm>
                <a:off x="4309996" y="5434756"/>
                <a:ext cx="1668600" cy="5796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44AD1F6B-E474-433C-B586-EC6E65DB315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300996" y="5426116"/>
                  <a:ext cx="1686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B335B274-3FA8-491F-903A-882923355C2D}"/>
                    </a:ext>
                  </a:extLst>
                </p14:cNvPr>
                <p14:cNvContentPartPr/>
                <p14:nvPr/>
              </p14:nvContentPartPr>
              <p14:xfrm>
                <a:off x="5953396" y="4444756"/>
                <a:ext cx="18720" cy="100908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B335B274-3FA8-491F-903A-882923355C2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944396" y="4435756"/>
                  <a:ext cx="36360" cy="10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7FED087A-AB87-4667-968C-53BFB3B817A0}"/>
                    </a:ext>
                  </a:extLst>
                </p14:cNvPr>
                <p14:cNvContentPartPr/>
                <p14:nvPr/>
              </p14:nvContentPartPr>
              <p14:xfrm>
                <a:off x="4080316" y="5666956"/>
                <a:ext cx="438120" cy="2304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7FED087A-AB87-4667-968C-53BFB3B817A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071316" y="5657956"/>
                  <a:ext cx="4557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1662B5A7-F781-4677-BCE4-F91320A01C58}"/>
                    </a:ext>
                  </a:extLst>
                </p14:cNvPr>
                <p14:cNvContentPartPr/>
                <p14:nvPr/>
              </p14:nvContentPartPr>
              <p14:xfrm>
                <a:off x="4036756" y="5705476"/>
                <a:ext cx="218520" cy="13608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1662B5A7-F781-4677-BCE4-F91320A01C5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027756" y="5696836"/>
                  <a:ext cx="236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AAB34DAD-A7A2-4B28-A778-8FDABF67DED5}"/>
                    </a:ext>
                  </a:extLst>
                </p14:cNvPr>
                <p14:cNvContentPartPr/>
                <p14:nvPr/>
              </p14:nvContentPartPr>
              <p14:xfrm>
                <a:off x="4135756" y="5732476"/>
                <a:ext cx="189360" cy="12348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AAB34DAD-A7A2-4B28-A778-8FDABF67DED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126756" y="5723476"/>
                  <a:ext cx="207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0250B811-3F6B-4AC5-AFB5-3E43E4AC7476}"/>
                    </a:ext>
                  </a:extLst>
                </p14:cNvPr>
                <p14:cNvContentPartPr/>
                <p14:nvPr/>
              </p14:nvContentPartPr>
              <p14:xfrm>
                <a:off x="4277956" y="5713396"/>
                <a:ext cx="172440" cy="12600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0250B811-3F6B-4AC5-AFB5-3E43E4AC747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268956" y="5704396"/>
                  <a:ext cx="190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AC1B58B4-5EBA-4C8B-98C4-F84BC8D5FD28}"/>
                    </a:ext>
                  </a:extLst>
                </p14:cNvPr>
                <p14:cNvContentPartPr/>
                <p14:nvPr/>
              </p14:nvContentPartPr>
              <p14:xfrm>
                <a:off x="3329356" y="3876676"/>
                <a:ext cx="148320" cy="14580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AC1B58B4-5EBA-4C8B-98C4-F84BC8D5FD2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320356" y="3867676"/>
                  <a:ext cx="1659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004E1FB5-71B1-4FE9-AB0E-2C409AB2EDA8}"/>
                    </a:ext>
                  </a:extLst>
                </p14:cNvPr>
                <p14:cNvContentPartPr/>
                <p14:nvPr/>
              </p14:nvContentPartPr>
              <p14:xfrm>
                <a:off x="2642116" y="3940756"/>
                <a:ext cx="123480" cy="13284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004E1FB5-71B1-4FE9-AB0E-2C409AB2EDA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633476" y="3931756"/>
                  <a:ext cx="141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D3AC5007-E273-41F3-912A-AF93A10B8592}"/>
                    </a:ext>
                  </a:extLst>
                </p14:cNvPr>
                <p14:cNvContentPartPr/>
                <p14:nvPr/>
              </p14:nvContentPartPr>
              <p14:xfrm>
                <a:off x="4539676" y="4666876"/>
                <a:ext cx="143640" cy="17460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D3AC5007-E273-41F3-912A-AF93A10B859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530676" y="4657876"/>
                  <a:ext cx="1612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947107D3-A3EF-4411-A216-83276AC5E73F}"/>
                    </a:ext>
                  </a:extLst>
                </p14:cNvPr>
                <p14:cNvContentPartPr/>
                <p14:nvPr/>
              </p14:nvContentPartPr>
              <p14:xfrm>
                <a:off x="4560916" y="5117956"/>
                <a:ext cx="115920" cy="11736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947107D3-A3EF-4411-A216-83276AC5E73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552276" y="5108956"/>
                  <a:ext cx="1335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CBA6DDF0-E0D2-435E-B19D-574D9F5075D8}"/>
                    </a:ext>
                  </a:extLst>
                </p14:cNvPr>
                <p14:cNvContentPartPr/>
                <p14:nvPr/>
              </p14:nvContentPartPr>
              <p14:xfrm>
                <a:off x="3974836" y="4821316"/>
                <a:ext cx="20520" cy="29268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CBA6DDF0-E0D2-435E-B19D-574D9F5075D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966196" y="4812316"/>
                  <a:ext cx="381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D10645CC-FC4C-46ED-A2F9-EF09CA208E31}"/>
                    </a:ext>
                  </a:extLst>
                </p14:cNvPr>
                <p14:cNvContentPartPr/>
                <p14:nvPr/>
              </p14:nvContentPartPr>
              <p14:xfrm>
                <a:off x="3863236" y="5124796"/>
                <a:ext cx="111960" cy="14112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D10645CC-FC4C-46ED-A2F9-EF09CA208E3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854236" y="5116156"/>
                  <a:ext cx="129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5B357B9D-35D6-4CF5-9F2C-C1B10A4DB6D2}"/>
                    </a:ext>
                  </a:extLst>
                </p14:cNvPr>
                <p14:cNvContentPartPr/>
                <p14:nvPr/>
              </p14:nvContentPartPr>
              <p14:xfrm>
                <a:off x="3840556" y="5130196"/>
                <a:ext cx="242640" cy="17460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5B357B9D-35D6-4CF5-9F2C-C1B10A4DB6D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831556" y="5121196"/>
                  <a:ext cx="2602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D14276D3-3345-4434-A653-DF3725276D83}"/>
                    </a:ext>
                  </a:extLst>
                </p14:cNvPr>
                <p14:cNvContentPartPr/>
                <p14:nvPr/>
              </p14:nvContentPartPr>
              <p14:xfrm>
                <a:off x="2893036" y="4179076"/>
                <a:ext cx="666000" cy="3600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D14276D3-3345-4434-A653-DF3725276D8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884036" y="4170076"/>
                  <a:ext cx="683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CD240B6E-5596-4046-83A4-555DA7921C0E}"/>
                    </a:ext>
                  </a:extLst>
                </p14:cNvPr>
                <p14:cNvContentPartPr/>
                <p14:nvPr/>
              </p14:nvContentPartPr>
              <p14:xfrm>
                <a:off x="2827156" y="4173676"/>
                <a:ext cx="170280" cy="14040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CD240B6E-5596-4046-83A4-555DA7921C0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818516" y="4164676"/>
                  <a:ext cx="1879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CD910C0F-662B-45A8-B3B6-D4A17632FCA6}"/>
                    </a:ext>
                  </a:extLst>
                </p14:cNvPr>
                <p14:cNvContentPartPr/>
                <p14:nvPr/>
              </p14:nvContentPartPr>
              <p14:xfrm>
                <a:off x="2575516" y="4371676"/>
                <a:ext cx="180720" cy="19836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CD910C0F-662B-45A8-B3B6-D4A17632FCA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566876" y="4362676"/>
                  <a:ext cx="1983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DB0D3610-C6E0-4B2A-9CA3-366DD0441D41}"/>
                    </a:ext>
                  </a:extLst>
                </p14:cNvPr>
                <p14:cNvContentPartPr/>
                <p14:nvPr/>
              </p14:nvContentPartPr>
              <p14:xfrm>
                <a:off x="2891236" y="4499476"/>
                <a:ext cx="10440" cy="7812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DB0D3610-C6E0-4B2A-9CA3-366DD0441D4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882596" y="4490476"/>
                  <a:ext cx="280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D09D091F-4476-4E95-8F7D-26168EFA7B35}"/>
                    </a:ext>
                  </a:extLst>
                </p14:cNvPr>
                <p14:cNvContentPartPr/>
                <p14:nvPr/>
              </p14:nvContentPartPr>
              <p14:xfrm>
                <a:off x="3259876" y="4880356"/>
                <a:ext cx="196200" cy="22752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D09D091F-4476-4E95-8F7D-26168EFA7B3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251236" y="4871716"/>
                  <a:ext cx="2138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02934AD7-B99C-4840-A8B1-D01755B01238}"/>
                    </a:ext>
                  </a:extLst>
                </p14:cNvPr>
                <p14:cNvContentPartPr/>
                <p14:nvPr/>
              </p14:nvContentPartPr>
              <p14:xfrm>
                <a:off x="3514756" y="5009596"/>
                <a:ext cx="176400" cy="9864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02934AD7-B99C-4840-A8B1-D01755B0123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505756" y="5000596"/>
                  <a:ext cx="1940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56D29761-218C-42EA-9155-A508EE8B629D}"/>
                    </a:ext>
                  </a:extLst>
                </p14:cNvPr>
                <p14:cNvContentPartPr/>
                <p14:nvPr/>
              </p14:nvContentPartPr>
              <p14:xfrm>
                <a:off x="4099036" y="3619996"/>
                <a:ext cx="90360" cy="8568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56D29761-218C-42EA-9155-A508EE8B629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090036" y="3611356"/>
                  <a:ext cx="108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D84B3BAB-732B-447A-91A7-4811E6CC79E7}"/>
                    </a:ext>
                  </a:extLst>
                </p14:cNvPr>
                <p14:cNvContentPartPr/>
                <p14:nvPr/>
              </p14:nvContentPartPr>
              <p14:xfrm>
                <a:off x="4234036" y="3376276"/>
                <a:ext cx="175680" cy="16812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D84B3BAB-732B-447A-91A7-4811E6CC79E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225036" y="3367636"/>
                  <a:ext cx="1933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FF257F37-9DF8-453E-9907-A10757EC889A}"/>
                    </a:ext>
                  </a:extLst>
                </p14:cNvPr>
                <p14:cNvContentPartPr/>
                <p14:nvPr/>
              </p14:nvContentPartPr>
              <p14:xfrm>
                <a:off x="4502956" y="3450796"/>
                <a:ext cx="78480" cy="11808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FF257F37-9DF8-453E-9907-A10757EC889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494316" y="3441796"/>
                  <a:ext cx="96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3559CE40-ECA1-4B8A-856B-E91A7A0DA2F7}"/>
                    </a:ext>
                  </a:extLst>
                </p14:cNvPr>
                <p14:cNvContentPartPr/>
                <p14:nvPr/>
              </p14:nvContentPartPr>
              <p14:xfrm>
                <a:off x="4487836" y="3479956"/>
                <a:ext cx="117360" cy="9288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3559CE40-ECA1-4B8A-856B-E91A7A0DA2F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478836" y="3471316"/>
                  <a:ext cx="135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D356B03E-3E2E-4550-8798-F364EE5D6A65}"/>
                    </a:ext>
                  </a:extLst>
                </p14:cNvPr>
                <p14:cNvContentPartPr/>
                <p14:nvPr/>
              </p14:nvContentPartPr>
              <p14:xfrm>
                <a:off x="5076436" y="3843196"/>
                <a:ext cx="426240" cy="3168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D356B03E-3E2E-4550-8798-F364EE5D6A6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067796" y="3834556"/>
                  <a:ext cx="4438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315BE6D9-6BE3-40AA-B7E0-D491171A428A}"/>
                    </a:ext>
                  </a:extLst>
                </p14:cNvPr>
                <p14:cNvContentPartPr/>
                <p14:nvPr/>
              </p14:nvContentPartPr>
              <p14:xfrm>
                <a:off x="4956556" y="3799996"/>
                <a:ext cx="187920" cy="14472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315BE6D9-6BE3-40AA-B7E0-D491171A428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947556" y="3791356"/>
                  <a:ext cx="2055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F4304BC1-B11D-4FFF-A1DF-0ACD10B3874E}"/>
                    </a:ext>
                  </a:extLst>
                </p14:cNvPr>
                <p14:cNvContentPartPr/>
                <p14:nvPr/>
              </p14:nvContentPartPr>
              <p14:xfrm>
                <a:off x="5222596" y="4029676"/>
                <a:ext cx="276120" cy="17784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F4304BC1-B11D-4FFF-A1DF-0ACD10B3874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213596" y="4021036"/>
                  <a:ext cx="2937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265CC3CF-D811-427D-A0FC-AD43AB60BA3F}"/>
                    </a:ext>
                  </a:extLst>
                </p14:cNvPr>
                <p14:cNvContentPartPr/>
                <p14:nvPr/>
              </p14:nvContentPartPr>
              <p14:xfrm>
                <a:off x="4088236" y="3610636"/>
                <a:ext cx="78120" cy="9180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265CC3CF-D811-427D-A0FC-AD43AB60BA3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079596" y="3601996"/>
                  <a:ext cx="957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7ECBE575-A9BA-49B9-BEFD-B206C15EC993}"/>
                    </a:ext>
                  </a:extLst>
                </p14:cNvPr>
                <p14:cNvContentPartPr/>
                <p14:nvPr/>
              </p14:nvContentPartPr>
              <p14:xfrm>
                <a:off x="4719676" y="3351796"/>
                <a:ext cx="126360" cy="3096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7ECBE575-A9BA-49B9-BEFD-B206C15EC99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711036" y="3342796"/>
                  <a:ext cx="1440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DF99A74B-9D0A-4B7D-8AF6-B847CEC0E9D5}"/>
                    </a:ext>
                  </a:extLst>
                </p14:cNvPr>
                <p14:cNvContentPartPr/>
                <p14:nvPr/>
              </p14:nvContentPartPr>
              <p14:xfrm>
                <a:off x="4757116" y="3418756"/>
                <a:ext cx="102600" cy="1368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DF99A74B-9D0A-4B7D-8AF6-B847CEC0E9D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748116" y="3409756"/>
                  <a:ext cx="1202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CC6FB3F9-D72F-4C88-B1C5-C349F8529C48}"/>
                    </a:ext>
                  </a:extLst>
                </p14:cNvPr>
                <p14:cNvContentPartPr/>
                <p14:nvPr/>
              </p14:nvContentPartPr>
              <p14:xfrm>
                <a:off x="4883836" y="3186196"/>
                <a:ext cx="157680" cy="18252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CC6FB3F9-D72F-4C88-B1C5-C349F8529C4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875196" y="3177196"/>
                  <a:ext cx="1753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40B2B99F-7A2B-4959-8464-40C1773DDF4B}"/>
                    </a:ext>
                  </a:extLst>
                </p14:cNvPr>
                <p14:cNvContentPartPr/>
                <p14:nvPr/>
              </p14:nvContentPartPr>
              <p14:xfrm>
                <a:off x="5100196" y="3299956"/>
                <a:ext cx="92520" cy="8244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40B2B99F-7A2B-4959-8464-40C1773DDF4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091556" y="3291316"/>
                  <a:ext cx="11016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upo 221">
            <a:extLst>
              <a:ext uri="{FF2B5EF4-FFF2-40B4-BE49-F238E27FC236}">
                <a16:creationId xmlns:a16="http://schemas.microsoft.com/office/drawing/2014/main" id="{7FF805E6-5608-4EA7-AB17-2CED2DE3E356}"/>
              </a:ext>
            </a:extLst>
          </p:cNvPr>
          <p:cNvGrpSpPr/>
          <p:nvPr/>
        </p:nvGrpSpPr>
        <p:grpSpPr>
          <a:xfrm>
            <a:off x="6696796" y="4660756"/>
            <a:ext cx="2895840" cy="456480"/>
            <a:chOff x="6696796" y="4660756"/>
            <a:chExt cx="28958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97A74345-D9C6-437A-9784-5184524492D0}"/>
                    </a:ext>
                  </a:extLst>
                </p14:cNvPr>
                <p14:cNvContentPartPr/>
                <p14:nvPr/>
              </p14:nvContentPartPr>
              <p14:xfrm>
                <a:off x="6696796" y="4790716"/>
                <a:ext cx="236880" cy="30024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97A74345-D9C6-437A-9784-5184524492D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687796" y="4781716"/>
                  <a:ext cx="2545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B487C953-5F2D-4780-B13C-2045E90C2CA4}"/>
                    </a:ext>
                  </a:extLst>
                </p14:cNvPr>
                <p14:cNvContentPartPr/>
                <p14:nvPr/>
              </p14:nvContentPartPr>
              <p14:xfrm>
                <a:off x="7035196" y="5023996"/>
                <a:ext cx="20520" cy="7740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B487C953-5F2D-4780-B13C-2045E90C2CA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026556" y="5014996"/>
                  <a:ext cx="381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9A3E07F1-BDF4-471D-868F-1B1E9F36E976}"/>
                    </a:ext>
                  </a:extLst>
                </p14:cNvPr>
                <p14:cNvContentPartPr/>
                <p14:nvPr/>
              </p14:nvContentPartPr>
              <p14:xfrm>
                <a:off x="7235356" y="4895836"/>
                <a:ext cx="186120" cy="1368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9A3E07F1-BDF4-471D-868F-1B1E9F36E97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226716" y="4886836"/>
                  <a:ext cx="203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3FCC0D30-AB5B-47C1-AC75-87005CE0772C}"/>
                    </a:ext>
                  </a:extLst>
                </p14:cNvPr>
                <p14:cNvContentPartPr/>
                <p14:nvPr/>
              </p14:nvContentPartPr>
              <p14:xfrm>
                <a:off x="7280356" y="4990876"/>
                <a:ext cx="108720" cy="2160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3FCC0D30-AB5B-47C1-AC75-87005CE0772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271356" y="4982236"/>
                  <a:ext cx="1263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71D565B8-15B7-4E2A-9159-6B23A147EA39}"/>
                    </a:ext>
                  </a:extLst>
                </p14:cNvPr>
                <p14:cNvContentPartPr/>
                <p14:nvPr/>
              </p14:nvContentPartPr>
              <p14:xfrm>
                <a:off x="7534516" y="4700356"/>
                <a:ext cx="305640" cy="20736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71D565B8-15B7-4E2A-9159-6B23A147EA3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525876" y="4691716"/>
                  <a:ext cx="3232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CFC225A5-B473-420C-894B-47D2E2026C9B}"/>
                    </a:ext>
                  </a:extLst>
                </p14:cNvPr>
                <p14:cNvContentPartPr/>
                <p14:nvPr/>
              </p14:nvContentPartPr>
              <p14:xfrm>
                <a:off x="7865356" y="4900516"/>
                <a:ext cx="167040" cy="10080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CFC225A5-B473-420C-894B-47D2E2026C9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856356" y="4891516"/>
                  <a:ext cx="1846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D1EFD055-6180-4F93-A953-D1F637809E32}"/>
                    </a:ext>
                  </a:extLst>
                </p14:cNvPr>
                <p14:cNvContentPartPr/>
                <p14:nvPr/>
              </p14:nvContentPartPr>
              <p14:xfrm>
                <a:off x="8267116" y="4882156"/>
                <a:ext cx="152280" cy="864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D1EFD055-6180-4F93-A953-D1F637809E3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258116" y="4873156"/>
                  <a:ext cx="1699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7752EBF0-2C55-4203-9AEE-61E35D2C8758}"/>
                    </a:ext>
                  </a:extLst>
                </p14:cNvPr>
                <p14:cNvContentPartPr/>
                <p14:nvPr/>
              </p14:nvContentPartPr>
              <p14:xfrm>
                <a:off x="8615956" y="4686316"/>
                <a:ext cx="100440" cy="24552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7752EBF0-2C55-4203-9AEE-61E35D2C875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606956" y="4677676"/>
                  <a:ext cx="1180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5692EAB5-8ADC-4A47-9E96-56F9F65FFF11}"/>
                    </a:ext>
                  </a:extLst>
                </p14:cNvPr>
                <p14:cNvContentPartPr/>
                <p14:nvPr/>
              </p14:nvContentPartPr>
              <p14:xfrm>
                <a:off x="8755996" y="4851916"/>
                <a:ext cx="96480" cy="2124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5692EAB5-8ADC-4A47-9E96-56F9F65FFF1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746996" y="4842916"/>
                  <a:ext cx="1141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E19B034B-88C4-4E90-ABE3-3914C26CFD45}"/>
                    </a:ext>
                  </a:extLst>
                </p14:cNvPr>
                <p14:cNvContentPartPr/>
                <p14:nvPr/>
              </p14:nvContentPartPr>
              <p14:xfrm>
                <a:off x="8898916" y="4708636"/>
                <a:ext cx="203040" cy="21132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E19B034B-88C4-4E90-ABE3-3914C26CFD4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890276" y="4699996"/>
                  <a:ext cx="2206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69116102-C32A-4742-9085-FA45410A47E0}"/>
                    </a:ext>
                  </a:extLst>
                </p14:cNvPr>
                <p14:cNvContentPartPr/>
                <p14:nvPr/>
              </p14:nvContentPartPr>
              <p14:xfrm>
                <a:off x="9220396" y="4660756"/>
                <a:ext cx="139320" cy="29520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69116102-C32A-4742-9085-FA45410A47E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211396" y="4652116"/>
                  <a:ext cx="1569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4B4AB887-6A46-4E47-8A66-5608C203562C}"/>
                    </a:ext>
                  </a:extLst>
                </p14:cNvPr>
                <p14:cNvContentPartPr/>
                <p14:nvPr/>
              </p14:nvContentPartPr>
              <p14:xfrm>
                <a:off x="7569436" y="5030836"/>
                <a:ext cx="2023200" cy="8640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4B4AB887-6A46-4E47-8A66-5608C203562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560436" y="5021836"/>
                  <a:ext cx="204084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upo 229">
            <a:extLst>
              <a:ext uri="{FF2B5EF4-FFF2-40B4-BE49-F238E27FC236}">
                <a16:creationId xmlns:a16="http://schemas.microsoft.com/office/drawing/2014/main" id="{17447D72-331C-4B0E-A169-AFDCCDF7E85D}"/>
              </a:ext>
            </a:extLst>
          </p:cNvPr>
          <p:cNvGrpSpPr/>
          <p:nvPr/>
        </p:nvGrpSpPr>
        <p:grpSpPr>
          <a:xfrm>
            <a:off x="8079556" y="5253676"/>
            <a:ext cx="565920" cy="221760"/>
            <a:chOff x="8079556" y="5253676"/>
            <a:chExt cx="56592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482CDE3F-FF95-4BEA-8940-D0AA3450FDAC}"/>
                    </a:ext>
                  </a:extLst>
                </p14:cNvPr>
                <p14:cNvContentPartPr/>
                <p14:nvPr/>
              </p14:nvContentPartPr>
              <p14:xfrm>
                <a:off x="8079556" y="5253676"/>
                <a:ext cx="223920" cy="22176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482CDE3F-FF95-4BEA-8940-D0AA3450FDA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070556" y="5245036"/>
                  <a:ext cx="241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A6714063-6412-4D25-8071-12F7B5A6C07D}"/>
                    </a:ext>
                  </a:extLst>
                </p14:cNvPr>
                <p14:cNvContentPartPr/>
                <p14:nvPr/>
              </p14:nvContentPartPr>
              <p14:xfrm>
                <a:off x="8433796" y="5257996"/>
                <a:ext cx="211680" cy="17964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A6714063-6412-4D25-8071-12F7B5A6C07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424796" y="5249356"/>
                  <a:ext cx="22932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upo 238">
            <a:extLst>
              <a:ext uri="{FF2B5EF4-FFF2-40B4-BE49-F238E27FC236}">
                <a16:creationId xmlns:a16="http://schemas.microsoft.com/office/drawing/2014/main" id="{56BE27EE-20CE-400F-BD29-98A838519FC3}"/>
              </a:ext>
            </a:extLst>
          </p:cNvPr>
          <p:cNvGrpSpPr/>
          <p:nvPr/>
        </p:nvGrpSpPr>
        <p:grpSpPr>
          <a:xfrm>
            <a:off x="6748276" y="5809876"/>
            <a:ext cx="2498400" cy="489960"/>
            <a:chOff x="6748276" y="5809876"/>
            <a:chExt cx="2498400" cy="48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4FC841C8-81E7-4305-B2F8-E1100841C4DA}"/>
                    </a:ext>
                  </a:extLst>
                </p14:cNvPr>
                <p14:cNvContentPartPr/>
                <p14:nvPr/>
              </p14:nvContentPartPr>
              <p14:xfrm>
                <a:off x="6748276" y="5891236"/>
                <a:ext cx="249120" cy="33984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4FC841C8-81E7-4305-B2F8-E1100841C4D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739636" y="5882596"/>
                  <a:ext cx="2667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80E55055-2CCB-4E74-A1F7-52090EC75FAD}"/>
                    </a:ext>
                  </a:extLst>
                </p14:cNvPr>
                <p14:cNvContentPartPr/>
                <p14:nvPr/>
              </p14:nvContentPartPr>
              <p14:xfrm>
                <a:off x="7110076" y="6115876"/>
                <a:ext cx="190800" cy="18396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80E55055-2CCB-4E74-A1F7-52090EC75FA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01076" y="6106876"/>
                  <a:ext cx="208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994836AA-644D-4EC6-8F92-498886D1B9F2}"/>
                    </a:ext>
                  </a:extLst>
                </p14:cNvPr>
                <p14:cNvContentPartPr/>
                <p14:nvPr/>
              </p14:nvContentPartPr>
              <p14:xfrm>
                <a:off x="7512916" y="6058276"/>
                <a:ext cx="201600" cy="2664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994836AA-644D-4EC6-8F92-498886D1B9F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504276" y="6049276"/>
                  <a:ext cx="219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3668EE50-6DEF-4F18-888E-1BC2C53044DA}"/>
                    </a:ext>
                  </a:extLst>
                </p14:cNvPr>
                <p14:cNvContentPartPr/>
                <p14:nvPr/>
              </p14:nvContentPartPr>
              <p14:xfrm>
                <a:off x="7577716" y="6170236"/>
                <a:ext cx="123840" cy="2016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3668EE50-6DEF-4F18-888E-1BC2C53044D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568716" y="6161596"/>
                  <a:ext cx="141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90D9F1FD-7723-45B0-A082-8CD19BC120E6}"/>
                    </a:ext>
                  </a:extLst>
                </p14:cNvPr>
                <p14:cNvContentPartPr/>
                <p14:nvPr/>
              </p14:nvContentPartPr>
              <p14:xfrm>
                <a:off x="7827916" y="5809876"/>
                <a:ext cx="259560" cy="24624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90D9F1FD-7723-45B0-A082-8CD19BC120E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819276" y="5800876"/>
                  <a:ext cx="2772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3A2FA882-E714-484F-AD81-48E4DDFEF701}"/>
                    </a:ext>
                  </a:extLst>
                </p14:cNvPr>
                <p14:cNvContentPartPr/>
                <p14:nvPr/>
              </p14:nvContentPartPr>
              <p14:xfrm>
                <a:off x="8154436" y="5988796"/>
                <a:ext cx="115200" cy="11628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3A2FA882-E714-484F-AD81-48E4DDFEF70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145796" y="5980156"/>
                  <a:ext cx="132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9B5914A0-BFD7-44D7-9B16-D055AE408B7C}"/>
                    </a:ext>
                  </a:extLst>
                </p14:cNvPr>
                <p14:cNvContentPartPr/>
                <p14:nvPr/>
              </p14:nvContentPartPr>
              <p14:xfrm>
                <a:off x="8488156" y="5997436"/>
                <a:ext cx="196920" cy="3456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9B5914A0-BFD7-44D7-9B16-D055AE408B7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479516" y="5988436"/>
                  <a:ext cx="2145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AD3F1A1F-475D-416C-A77B-4C33446F63CA}"/>
                    </a:ext>
                  </a:extLst>
                </p14:cNvPr>
                <p14:cNvContentPartPr/>
                <p14:nvPr/>
              </p14:nvContentPartPr>
              <p14:xfrm>
                <a:off x="8885956" y="5845516"/>
                <a:ext cx="246240" cy="19728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AD3F1A1F-475D-416C-A77B-4C33446F63C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877316" y="5836876"/>
                  <a:ext cx="2638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DD6D0B15-A354-4AAC-8448-78FACB108F26}"/>
                    </a:ext>
                  </a:extLst>
                </p14:cNvPr>
                <p14:cNvContentPartPr/>
                <p14:nvPr/>
              </p14:nvContentPartPr>
              <p14:xfrm>
                <a:off x="8974156" y="5859916"/>
                <a:ext cx="133200" cy="17100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DD6D0B15-A354-4AAC-8448-78FACB108F2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965516" y="5850916"/>
                  <a:ext cx="1508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A5798D61-9640-49C1-AC80-ACB5018DC3CE}"/>
                    </a:ext>
                  </a:extLst>
                </p14:cNvPr>
                <p14:cNvContentPartPr/>
                <p14:nvPr/>
              </p14:nvContentPartPr>
              <p14:xfrm>
                <a:off x="7829716" y="6157996"/>
                <a:ext cx="1416960" cy="8928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A5798D61-9640-49C1-AC80-ACB5018DC3C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820716" y="6149356"/>
                  <a:ext cx="143460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upo 241">
            <a:extLst>
              <a:ext uri="{FF2B5EF4-FFF2-40B4-BE49-F238E27FC236}">
                <a16:creationId xmlns:a16="http://schemas.microsoft.com/office/drawing/2014/main" id="{29602B70-DE20-4FD7-9F15-1499BD101491}"/>
              </a:ext>
            </a:extLst>
          </p:cNvPr>
          <p:cNvGrpSpPr/>
          <p:nvPr/>
        </p:nvGrpSpPr>
        <p:grpSpPr>
          <a:xfrm>
            <a:off x="8243716" y="6381556"/>
            <a:ext cx="540000" cy="257040"/>
            <a:chOff x="8243716" y="6381556"/>
            <a:chExt cx="54000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05F7DB38-003A-461A-B00E-84A1085C7E93}"/>
                    </a:ext>
                  </a:extLst>
                </p14:cNvPr>
                <p14:cNvContentPartPr/>
                <p14:nvPr/>
              </p14:nvContentPartPr>
              <p14:xfrm>
                <a:off x="8243716" y="6381556"/>
                <a:ext cx="204120" cy="25704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05F7DB38-003A-461A-B00E-84A1085C7E9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234716" y="6372916"/>
                  <a:ext cx="2217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077CD7E4-E85E-43A8-BBE1-F21605709E73}"/>
                    </a:ext>
                  </a:extLst>
                </p14:cNvPr>
                <p14:cNvContentPartPr/>
                <p14:nvPr/>
              </p14:nvContentPartPr>
              <p14:xfrm>
                <a:off x="8586796" y="6406036"/>
                <a:ext cx="196920" cy="16992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077CD7E4-E85E-43A8-BBE1-F21605709E7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577796" y="6397036"/>
                  <a:ext cx="21456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upo 256">
            <a:extLst>
              <a:ext uri="{FF2B5EF4-FFF2-40B4-BE49-F238E27FC236}">
                <a16:creationId xmlns:a16="http://schemas.microsoft.com/office/drawing/2014/main" id="{4E6B8F85-9BDC-42B0-97D7-BFC92746BA24}"/>
              </a:ext>
            </a:extLst>
          </p:cNvPr>
          <p:cNvGrpSpPr/>
          <p:nvPr/>
        </p:nvGrpSpPr>
        <p:grpSpPr>
          <a:xfrm>
            <a:off x="9802876" y="3758236"/>
            <a:ext cx="1968840" cy="702000"/>
            <a:chOff x="9802876" y="3758236"/>
            <a:chExt cx="1968840" cy="70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1657E0D5-07C7-4E4F-A763-F16C017C3691}"/>
                    </a:ext>
                  </a:extLst>
                </p14:cNvPr>
                <p14:cNvContentPartPr/>
                <p14:nvPr/>
              </p14:nvContentPartPr>
              <p14:xfrm>
                <a:off x="9802876" y="4022476"/>
                <a:ext cx="217440" cy="2520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1657E0D5-07C7-4E4F-A763-F16C017C369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794236" y="4013476"/>
                  <a:ext cx="2350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E74CBD5D-B2CA-41C4-A68C-38D9FD50C7FF}"/>
                    </a:ext>
                  </a:extLst>
                </p14:cNvPr>
                <p14:cNvContentPartPr/>
                <p14:nvPr/>
              </p14:nvContentPartPr>
              <p14:xfrm>
                <a:off x="10016356" y="3938596"/>
                <a:ext cx="172800" cy="21672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E74CBD5D-B2CA-41C4-A68C-38D9FD50C7F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007716" y="3929596"/>
                  <a:ext cx="1904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2C492D17-E31A-4563-86E2-DE061AE255DD}"/>
                    </a:ext>
                  </a:extLst>
                </p14:cNvPr>
                <p14:cNvContentPartPr/>
                <p14:nvPr/>
              </p14:nvContentPartPr>
              <p14:xfrm>
                <a:off x="10368796" y="3837436"/>
                <a:ext cx="223200" cy="32508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2C492D17-E31A-4563-86E2-DE061AE255D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360156" y="3828796"/>
                  <a:ext cx="2408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36831BE2-D64F-44BE-8877-9D513BF43FA0}"/>
                    </a:ext>
                  </a:extLst>
                </p14:cNvPr>
                <p14:cNvContentPartPr/>
                <p14:nvPr/>
              </p14:nvContentPartPr>
              <p14:xfrm>
                <a:off x="10748596" y="4030756"/>
                <a:ext cx="173160" cy="756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36831BE2-D64F-44BE-8877-9D513BF43FA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739956" y="4022116"/>
                  <a:ext cx="1908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A59DE510-4637-4CCE-8523-2BD9E5B1764F}"/>
                    </a:ext>
                  </a:extLst>
                </p14:cNvPr>
                <p14:cNvContentPartPr/>
                <p14:nvPr/>
              </p14:nvContentPartPr>
              <p14:xfrm>
                <a:off x="10802236" y="4099156"/>
                <a:ext cx="108720" cy="1476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A59DE510-4637-4CCE-8523-2BD9E5B1764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793236" y="4090156"/>
                  <a:ext cx="126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CE046A71-E4F3-456B-879D-CAF14E229D03}"/>
                    </a:ext>
                  </a:extLst>
                </p14:cNvPr>
                <p14:cNvContentPartPr/>
                <p14:nvPr/>
              </p14:nvContentPartPr>
              <p14:xfrm>
                <a:off x="11074036" y="3758236"/>
                <a:ext cx="293040" cy="24264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CE046A71-E4F3-456B-879D-CAF14E229D0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065396" y="3749596"/>
                  <a:ext cx="3106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8277E610-09E3-4360-9DBE-6D43B33594D3}"/>
                    </a:ext>
                  </a:extLst>
                </p14:cNvPr>
                <p14:cNvContentPartPr/>
                <p14:nvPr/>
              </p14:nvContentPartPr>
              <p14:xfrm>
                <a:off x="11347276" y="3917716"/>
                <a:ext cx="130320" cy="11484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8277E610-09E3-4360-9DBE-6D43B33594D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338276" y="3909076"/>
                  <a:ext cx="147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D8DC8662-1217-4E28-AE53-F852BDEF9B55}"/>
                    </a:ext>
                  </a:extLst>
                </p14:cNvPr>
                <p14:cNvContentPartPr/>
                <p14:nvPr/>
              </p14:nvContentPartPr>
              <p14:xfrm>
                <a:off x="11007436" y="4055956"/>
                <a:ext cx="613440" cy="3132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D8DC8662-1217-4E28-AE53-F852BDEF9B5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998436" y="4047316"/>
                  <a:ext cx="6310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2384427D-8A82-44DA-9E4B-617DA3B4A6CF}"/>
                    </a:ext>
                  </a:extLst>
                </p14:cNvPr>
                <p14:cNvContentPartPr/>
                <p14:nvPr/>
              </p14:nvContentPartPr>
              <p14:xfrm>
                <a:off x="11066116" y="4316236"/>
                <a:ext cx="154080" cy="12384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2384427D-8A82-44DA-9E4B-617DA3B4A6C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057476" y="4307596"/>
                  <a:ext cx="171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CEFEFFB1-463C-4BEF-9E70-76E233D80EB8}"/>
                    </a:ext>
                  </a:extLst>
                </p14:cNvPr>
                <p14:cNvContentPartPr/>
                <p14:nvPr/>
              </p14:nvContentPartPr>
              <p14:xfrm>
                <a:off x="11222716" y="4196356"/>
                <a:ext cx="36000" cy="7344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CEFEFFB1-463C-4BEF-9E70-76E233D80EB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214076" y="4187716"/>
                  <a:ext cx="536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B7C961D0-84B8-4B29-9C99-D559D29C9D18}"/>
                    </a:ext>
                  </a:extLst>
                </p14:cNvPr>
                <p14:cNvContentPartPr/>
                <p14:nvPr/>
              </p14:nvContentPartPr>
              <p14:xfrm>
                <a:off x="11351956" y="4267276"/>
                <a:ext cx="177840" cy="19296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B7C961D0-84B8-4B29-9C99-D559D29C9D1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342956" y="4258276"/>
                  <a:ext cx="195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8B0686A0-3B80-4C6D-94FF-FF83C838EB5A}"/>
                    </a:ext>
                  </a:extLst>
                </p14:cNvPr>
                <p14:cNvContentPartPr/>
                <p14:nvPr/>
              </p14:nvContentPartPr>
              <p14:xfrm>
                <a:off x="11595676" y="4285996"/>
                <a:ext cx="176040" cy="15768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8B0686A0-3B80-4C6D-94FF-FF83C838EB5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587036" y="4276996"/>
                  <a:ext cx="193680" cy="175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00574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29A185D-12B4-4EC5-843B-D13D6D33FAAE}"/>
              </a:ext>
            </a:extLst>
          </p:cNvPr>
          <p:cNvGrpSpPr/>
          <p:nvPr/>
        </p:nvGrpSpPr>
        <p:grpSpPr>
          <a:xfrm>
            <a:off x="623596" y="442996"/>
            <a:ext cx="1331280" cy="936720"/>
            <a:chOff x="623596" y="442996"/>
            <a:chExt cx="133128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9BC08760-6FDF-46E6-ADBE-1EFBB8A5CFA0}"/>
                    </a:ext>
                  </a:extLst>
                </p14:cNvPr>
                <p14:cNvContentPartPr/>
                <p14:nvPr/>
              </p14:nvContentPartPr>
              <p14:xfrm>
                <a:off x="730156" y="442996"/>
                <a:ext cx="287280" cy="29664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9BC08760-6FDF-46E6-ADBE-1EFBB8A5CFA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1516" y="434356"/>
                  <a:ext cx="3049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A0318129-B52E-46BB-9B42-D10DB4135BED}"/>
                    </a:ext>
                  </a:extLst>
                </p14:cNvPr>
                <p14:cNvContentPartPr/>
                <p14:nvPr/>
              </p14:nvContentPartPr>
              <p14:xfrm>
                <a:off x="1043356" y="665836"/>
                <a:ext cx="137880" cy="13968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A0318129-B52E-46BB-9B42-D10DB4135BE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4716" y="657196"/>
                  <a:ext cx="1555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FA0C6351-A6D0-4B97-BD12-AA0F6296D122}"/>
                    </a:ext>
                  </a:extLst>
                </p14:cNvPr>
                <p14:cNvContentPartPr/>
                <p14:nvPr/>
              </p14:nvContentPartPr>
              <p14:xfrm>
                <a:off x="623596" y="861676"/>
                <a:ext cx="887400" cy="385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FA0C6351-A6D0-4B97-BD12-AA0F6296D12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4956" y="853036"/>
                  <a:ext cx="905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36C6FC48-D960-4CDF-99DA-507D608C203B}"/>
                    </a:ext>
                  </a:extLst>
                </p14:cNvPr>
                <p14:cNvContentPartPr/>
                <p14:nvPr/>
              </p14:nvContentPartPr>
              <p14:xfrm>
                <a:off x="703156" y="1219876"/>
                <a:ext cx="177840" cy="13860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36C6FC48-D960-4CDF-99DA-507D608C203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4156" y="1210876"/>
                  <a:ext cx="195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074C5390-2EB6-48D2-989F-C7F713124B39}"/>
                    </a:ext>
                  </a:extLst>
                </p14:cNvPr>
                <p14:cNvContentPartPr/>
                <p14:nvPr/>
              </p14:nvContentPartPr>
              <p14:xfrm>
                <a:off x="875956" y="1023676"/>
                <a:ext cx="32760" cy="543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074C5390-2EB6-48D2-989F-C7F713124B3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6956" y="1015036"/>
                  <a:ext cx="504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9894C638-5D9E-484E-8BD6-33AC2FB064CA}"/>
                    </a:ext>
                  </a:extLst>
                </p14:cNvPr>
                <p14:cNvContentPartPr/>
                <p14:nvPr/>
              </p14:nvContentPartPr>
              <p14:xfrm>
                <a:off x="1004116" y="1165876"/>
                <a:ext cx="199080" cy="21384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9894C638-5D9E-484E-8BD6-33AC2FB064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95116" y="1157236"/>
                  <a:ext cx="2167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D1A15ECE-CD19-46FD-ACB7-0016A13EE8D0}"/>
                    </a:ext>
                  </a:extLst>
                </p14:cNvPr>
                <p14:cNvContentPartPr/>
                <p14:nvPr/>
              </p14:nvContentPartPr>
              <p14:xfrm>
                <a:off x="1294996" y="1136716"/>
                <a:ext cx="204120" cy="1731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D1A15ECE-CD19-46FD-ACB7-0016A13EE8D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86356" y="1128076"/>
                  <a:ext cx="221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FED3100A-B5A5-496F-B3B1-914EE259E584}"/>
                    </a:ext>
                  </a:extLst>
                </p14:cNvPr>
                <p14:cNvContentPartPr/>
                <p14:nvPr/>
              </p14:nvContentPartPr>
              <p14:xfrm>
                <a:off x="1778836" y="791836"/>
                <a:ext cx="176040" cy="75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FED3100A-B5A5-496F-B3B1-914EE259E58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70196" y="782836"/>
                  <a:ext cx="193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6687CB27-5769-4046-9442-0D24CAC0C52D}"/>
                    </a:ext>
                  </a:extLst>
                </p14:cNvPr>
                <p14:cNvContentPartPr/>
                <p14:nvPr/>
              </p14:nvContentPartPr>
              <p14:xfrm>
                <a:off x="1826716" y="913156"/>
                <a:ext cx="126360" cy="244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6687CB27-5769-4046-9442-0D24CAC0C52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17716" y="904516"/>
                  <a:ext cx="14400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B637A49D-F826-4B9F-96B6-B1C765E78753}"/>
              </a:ext>
            </a:extLst>
          </p:cNvPr>
          <p:cNvGrpSpPr/>
          <p:nvPr/>
        </p:nvGrpSpPr>
        <p:grpSpPr>
          <a:xfrm>
            <a:off x="2550676" y="1004956"/>
            <a:ext cx="704880" cy="245160"/>
            <a:chOff x="2550676" y="1004956"/>
            <a:chExt cx="70488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5CF3274B-D864-4C35-87DD-FEC60F01EDA9}"/>
                    </a:ext>
                  </a:extLst>
                </p14:cNvPr>
                <p14:cNvContentPartPr/>
                <p14:nvPr/>
              </p14:nvContentPartPr>
              <p14:xfrm>
                <a:off x="2550676" y="1004956"/>
                <a:ext cx="302040" cy="24516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5CF3274B-D864-4C35-87DD-FEC60F01EDA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42036" y="995956"/>
                  <a:ext cx="3196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1033D101-6A9C-48F9-A205-B30874CE731A}"/>
                    </a:ext>
                  </a:extLst>
                </p14:cNvPr>
                <p14:cNvContentPartPr/>
                <p14:nvPr/>
              </p14:nvContentPartPr>
              <p14:xfrm>
                <a:off x="2968636" y="1020436"/>
                <a:ext cx="286920" cy="1962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1033D101-6A9C-48F9-A205-B30874CE731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59636" y="1011436"/>
                  <a:ext cx="30456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784E33EE-FDF0-4DF8-AB0B-1D92DF8372B5}"/>
              </a:ext>
            </a:extLst>
          </p:cNvPr>
          <p:cNvGrpSpPr/>
          <p:nvPr/>
        </p:nvGrpSpPr>
        <p:grpSpPr>
          <a:xfrm>
            <a:off x="2342236" y="364516"/>
            <a:ext cx="2575800" cy="518760"/>
            <a:chOff x="2342236" y="364516"/>
            <a:chExt cx="2575800" cy="51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1E9D6E01-55B5-4705-A6D7-79D6E659E3B9}"/>
                    </a:ext>
                  </a:extLst>
                </p14:cNvPr>
                <p14:cNvContentPartPr/>
                <p14:nvPr/>
              </p14:nvContentPartPr>
              <p14:xfrm>
                <a:off x="2354836" y="426436"/>
                <a:ext cx="223560" cy="2811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1E9D6E01-55B5-4705-A6D7-79D6E659E3B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45836" y="417796"/>
                  <a:ext cx="2412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975CC100-B622-42F8-BFC9-B00761BC7C6F}"/>
                    </a:ext>
                  </a:extLst>
                </p14:cNvPr>
                <p14:cNvContentPartPr/>
                <p14:nvPr/>
              </p14:nvContentPartPr>
              <p14:xfrm>
                <a:off x="2596396" y="645676"/>
                <a:ext cx="187560" cy="1238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975CC100-B622-42F8-BFC9-B00761BC7C6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87396" y="636676"/>
                  <a:ext cx="205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1DAC060B-4BBD-4971-913E-F733F65B7D60}"/>
                    </a:ext>
                  </a:extLst>
                </p14:cNvPr>
                <p14:cNvContentPartPr/>
                <p14:nvPr/>
              </p14:nvContentPartPr>
              <p14:xfrm>
                <a:off x="2995636" y="483316"/>
                <a:ext cx="27360" cy="15732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1DAC060B-4BBD-4971-913E-F733F65B7D6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86636" y="474316"/>
                  <a:ext cx="45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8AD17594-E434-419E-B8D6-12E227D6AE75}"/>
                    </a:ext>
                  </a:extLst>
                </p14:cNvPr>
                <p14:cNvContentPartPr/>
                <p14:nvPr/>
              </p14:nvContentPartPr>
              <p14:xfrm>
                <a:off x="2942356" y="610036"/>
                <a:ext cx="145800" cy="147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8AD17594-E434-419E-B8D6-12E227D6AE7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33716" y="601396"/>
                  <a:ext cx="163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2BDA570C-BB26-46AC-A654-FF36785063E9}"/>
                    </a:ext>
                  </a:extLst>
                </p14:cNvPr>
                <p14:cNvContentPartPr/>
                <p14:nvPr/>
              </p14:nvContentPartPr>
              <p14:xfrm>
                <a:off x="3227836" y="408076"/>
                <a:ext cx="264600" cy="2764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2BDA570C-BB26-46AC-A654-FF36785063E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18836" y="399076"/>
                  <a:ext cx="2822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9DFA8ADE-073B-4659-8F2B-B202E6479B7C}"/>
                    </a:ext>
                  </a:extLst>
                </p14:cNvPr>
                <p14:cNvContentPartPr/>
                <p14:nvPr/>
              </p14:nvContentPartPr>
              <p14:xfrm>
                <a:off x="2342236" y="817756"/>
                <a:ext cx="1252440" cy="655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9DFA8ADE-073B-4659-8F2B-B202E6479B7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33596" y="809116"/>
                  <a:ext cx="12700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C2B01D65-36A7-47B7-A51B-5EEABA44A5B4}"/>
                    </a:ext>
                  </a:extLst>
                </p14:cNvPr>
                <p14:cNvContentPartPr/>
                <p14:nvPr/>
              </p14:nvContentPartPr>
              <p14:xfrm>
                <a:off x="3901036" y="635236"/>
                <a:ext cx="22320" cy="16272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C2B01D65-36A7-47B7-A51B-5EEABA44A5B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92396" y="626236"/>
                  <a:ext cx="39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6711170D-C801-4A53-B6F0-0AAA1C22990C}"/>
                    </a:ext>
                  </a:extLst>
                </p14:cNvPr>
                <p14:cNvContentPartPr/>
                <p14:nvPr/>
              </p14:nvContentPartPr>
              <p14:xfrm>
                <a:off x="3816076" y="736036"/>
                <a:ext cx="212760" cy="2736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6711170D-C801-4A53-B6F0-0AAA1C22990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07076" y="727396"/>
                  <a:ext cx="2304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B5410C20-9DCA-4BB5-81FD-1CE704DC1C7D}"/>
                    </a:ext>
                  </a:extLst>
                </p14:cNvPr>
                <p14:cNvContentPartPr/>
                <p14:nvPr/>
              </p14:nvContentPartPr>
              <p14:xfrm>
                <a:off x="4269676" y="364516"/>
                <a:ext cx="255960" cy="2912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B5410C20-9DCA-4BB5-81FD-1CE704DC1C7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60676" y="355876"/>
                  <a:ext cx="2736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C5FAA5BC-DB81-4A1E-82E1-EF1BDDE70C1C}"/>
                    </a:ext>
                  </a:extLst>
                </p14:cNvPr>
                <p14:cNvContentPartPr/>
                <p14:nvPr/>
              </p14:nvContentPartPr>
              <p14:xfrm>
                <a:off x="4579636" y="584476"/>
                <a:ext cx="142200" cy="1504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C5FAA5BC-DB81-4A1E-82E1-EF1BDDE70C1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70636" y="575836"/>
                  <a:ext cx="1598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1ECA0B06-44CC-4BFF-8B7A-7789DD82FB05}"/>
                    </a:ext>
                  </a:extLst>
                </p14:cNvPr>
                <p14:cNvContentPartPr/>
                <p14:nvPr/>
              </p14:nvContentPartPr>
              <p14:xfrm>
                <a:off x="4134316" y="801196"/>
                <a:ext cx="783720" cy="5940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1ECA0B06-44CC-4BFF-8B7A-7789DD82FB0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25676" y="792196"/>
                  <a:ext cx="80136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E3B7327B-93AE-4171-B90F-0C7F68A3D426}"/>
              </a:ext>
            </a:extLst>
          </p:cNvPr>
          <p:cNvGrpSpPr/>
          <p:nvPr/>
        </p:nvGrpSpPr>
        <p:grpSpPr>
          <a:xfrm>
            <a:off x="4332316" y="1026196"/>
            <a:ext cx="596160" cy="294480"/>
            <a:chOff x="4332316" y="1026196"/>
            <a:chExt cx="59616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D143B191-E66B-4571-B614-344014DE4B4D}"/>
                    </a:ext>
                  </a:extLst>
                </p14:cNvPr>
                <p14:cNvContentPartPr/>
                <p14:nvPr/>
              </p14:nvContentPartPr>
              <p14:xfrm>
                <a:off x="4332316" y="1026196"/>
                <a:ext cx="254880" cy="29448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D143B191-E66B-4571-B614-344014DE4B4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23316" y="1017196"/>
                  <a:ext cx="2725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65D81EC2-98AB-4340-8F60-72846AD613FD}"/>
                    </a:ext>
                  </a:extLst>
                </p14:cNvPr>
                <p14:cNvContentPartPr/>
                <p14:nvPr/>
              </p14:nvContentPartPr>
              <p14:xfrm>
                <a:off x="4734436" y="1040956"/>
                <a:ext cx="194040" cy="2451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65D81EC2-98AB-4340-8F60-72846AD613F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25796" y="1031956"/>
                  <a:ext cx="21168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C67FB858-F15B-4C69-B000-1CECA9D4555E}"/>
              </a:ext>
            </a:extLst>
          </p:cNvPr>
          <p:cNvGrpSpPr/>
          <p:nvPr/>
        </p:nvGrpSpPr>
        <p:grpSpPr>
          <a:xfrm>
            <a:off x="596596" y="1961476"/>
            <a:ext cx="848880" cy="338040"/>
            <a:chOff x="596596" y="1961476"/>
            <a:chExt cx="84888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6F5D189D-14F0-4A5A-BF8B-5B338E4846CB}"/>
                    </a:ext>
                  </a:extLst>
                </p14:cNvPr>
                <p14:cNvContentPartPr/>
                <p14:nvPr/>
              </p14:nvContentPartPr>
              <p14:xfrm>
                <a:off x="596596" y="1961476"/>
                <a:ext cx="292680" cy="20880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6F5D189D-14F0-4A5A-BF8B-5B338E4846C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7596" y="1952476"/>
                  <a:ext cx="3103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8EA23E4F-7405-41F2-BDF9-4DAA2719999F}"/>
                    </a:ext>
                  </a:extLst>
                </p14:cNvPr>
                <p14:cNvContentPartPr/>
                <p14:nvPr/>
              </p14:nvContentPartPr>
              <p14:xfrm>
                <a:off x="830236" y="2102236"/>
                <a:ext cx="64440" cy="19728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8EA23E4F-7405-41F2-BDF9-4DAA2719999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1236" y="2093596"/>
                  <a:ext cx="820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60D2D0BF-7720-4397-AC09-41E917F2AE51}"/>
                    </a:ext>
                  </a:extLst>
                </p14:cNvPr>
                <p14:cNvContentPartPr/>
                <p14:nvPr/>
              </p14:nvContentPartPr>
              <p14:xfrm>
                <a:off x="970996" y="2000716"/>
                <a:ext cx="284040" cy="2811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60D2D0BF-7720-4397-AC09-41E917F2AE5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61996" y="1992076"/>
                  <a:ext cx="3016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096617FD-3DCA-4103-B162-DD3B06378FBD}"/>
                    </a:ext>
                  </a:extLst>
                </p14:cNvPr>
                <p14:cNvContentPartPr/>
                <p14:nvPr/>
              </p14:nvContentPartPr>
              <p14:xfrm>
                <a:off x="1304716" y="2136076"/>
                <a:ext cx="140760" cy="13716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096617FD-3DCA-4103-B162-DD3B06378FB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96076" y="2127436"/>
                  <a:ext cx="15840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DDB088A8-000A-4FA9-BE1E-9AD7C9502814}"/>
              </a:ext>
            </a:extLst>
          </p:cNvPr>
          <p:cNvGrpSpPr/>
          <p:nvPr/>
        </p:nvGrpSpPr>
        <p:grpSpPr>
          <a:xfrm>
            <a:off x="1794676" y="1881556"/>
            <a:ext cx="3317760" cy="380880"/>
            <a:chOff x="1794676" y="1881556"/>
            <a:chExt cx="331776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67226991-7ED7-419A-AB24-1F481E08CBCC}"/>
                    </a:ext>
                  </a:extLst>
                </p14:cNvPr>
                <p14:cNvContentPartPr/>
                <p14:nvPr/>
              </p14:nvContentPartPr>
              <p14:xfrm>
                <a:off x="1794676" y="2100436"/>
                <a:ext cx="312120" cy="1764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67226991-7ED7-419A-AB24-1F481E08CBC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86036" y="2091796"/>
                  <a:ext cx="3297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63B9316E-2428-4ED8-83DD-FFE5DF550990}"/>
                    </a:ext>
                  </a:extLst>
                </p14:cNvPr>
                <p14:cNvContentPartPr/>
                <p14:nvPr/>
              </p14:nvContentPartPr>
              <p14:xfrm>
                <a:off x="1864516" y="2245876"/>
                <a:ext cx="254160" cy="1656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63B9316E-2428-4ED8-83DD-FFE5DF55099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55876" y="2237236"/>
                  <a:ext cx="271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793BA2F8-6EDF-48F4-94D3-C37F8E022814}"/>
                    </a:ext>
                  </a:extLst>
                </p14:cNvPr>
                <p14:cNvContentPartPr/>
                <p14:nvPr/>
              </p14:nvContentPartPr>
              <p14:xfrm>
                <a:off x="2334316" y="2098636"/>
                <a:ext cx="253080" cy="1594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793BA2F8-6EDF-48F4-94D3-C37F8E02281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25676" y="2089996"/>
                  <a:ext cx="270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FCD642D1-256D-4E64-8A9A-B71A197F75AE}"/>
                    </a:ext>
                  </a:extLst>
                </p14:cNvPr>
                <p14:cNvContentPartPr/>
                <p14:nvPr/>
              </p14:nvContentPartPr>
              <p14:xfrm>
                <a:off x="2585956" y="1893796"/>
                <a:ext cx="34560" cy="7020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FCD642D1-256D-4E64-8A9A-B71A197F75A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76956" y="1885156"/>
                  <a:ext cx="52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AEC6874F-AC8F-4A7A-82CA-7426D61F7BDA}"/>
                    </a:ext>
                  </a:extLst>
                </p14:cNvPr>
                <p14:cNvContentPartPr/>
                <p14:nvPr/>
              </p14:nvContentPartPr>
              <p14:xfrm>
                <a:off x="2784316" y="1984876"/>
                <a:ext cx="232200" cy="23076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AEC6874F-AC8F-4A7A-82CA-7426D61F7BD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75316" y="1976236"/>
                  <a:ext cx="2498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8A4E7CCF-9AF6-40CF-ADFF-464180F139CF}"/>
                    </a:ext>
                  </a:extLst>
                </p14:cNvPr>
                <p14:cNvContentPartPr/>
                <p14:nvPr/>
              </p14:nvContentPartPr>
              <p14:xfrm>
                <a:off x="3259516" y="1916836"/>
                <a:ext cx="159120" cy="26748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8A4E7CCF-9AF6-40CF-ADFF-464180F139C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50516" y="1908196"/>
                  <a:ext cx="1767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1D4787D3-BE2F-40DD-9D0A-EA8005B2A1C8}"/>
                    </a:ext>
                  </a:extLst>
                </p14:cNvPr>
                <p14:cNvContentPartPr/>
                <p14:nvPr/>
              </p14:nvContentPartPr>
              <p14:xfrm>
                <a:off x="3533476" y="1949596"/>
                <a:ext cx="220320" cy="18684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1D4787D3-BE2F-40DD-9D0A-EA8005B2A1C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24476" y="1940956"/>
                  <a:ext cx="2379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B8C974D8-29B5-43B7-B891-DC82A0840D12}"/>
                    </a:ext>
                  </a:extLst>
                </p14:cNvPr>
                <p14:cNvContentPartPr/>
                <p14:nvPr/>
              </p14:nvContentPartPr>
              <p14:xfrm>
                <a:off x="3779356" y="2056516"/>
                <a:ext cx="183240" cy="14364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B8C974D8-29B5-43B7-B891-DC82A0840D1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70356" y="2047516"/>
                  <a:ext cx="2008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711B262E-F671-403C-B81A-E4F45F6530D3}"/>
                    </a:ext>
                  </a:extLst>
                </p14:cNvPr>
                <p14:cNvContentPartPr/>
                <p14:nvPr/>
              </p14:nvContentPartPr>
              <p14:xfrm>
                <a:off x="4262836" y="2000716"/>
                <a:ext cx="43200" cy="13032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711B262E-F671-403C-B81A-E4F45F6530D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54196" y="1992076"/>
                  <a:ext cx="608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E660E950-9C88-407E-BE01-FFE179ED2B43}"/>
                    </a:ext>
                  </a:extLst>
                </p14:cNvPr>
                <p14:cNvContentPartPr/>
                <p14:nvPr/>
              </p14:nvContentPartPr>
              <p14:xfrm>
                <a:off x="4199836" y="2097916"/>
                <a:ext cx="131040" cy="140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E660E950-9C88-407E-BE01-FFE179ED2B4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191196" y="2088916"/>
                  <a:ext cx="1486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A4AED0E5-1CF9-4ECA-8BD9-D01ACE2C3166}"/>
                    </a:ext>
                  </a:extLst>
                </p14:cNvPr>
                <p14:cNvContentPartPr/>
                <p14:nvPr/>
              </p14:nvContentPartPr>
              <p14:xfrm>
                <a:off x="4487116" y="1922956"/>
                <a:ext cx="408240" cy="30348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A4AED0E5-1CF9-4ECA-8BD9-D01ACE2C316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78476" y="1913956"/>
                  <a:ext cx="4258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927D8E92-1398-4E4B-ABAB-633DCFC4084E}"/>
                    </a:ext>
                  </a:extLst>
                </p14:cNvPr>
                <p14:cNvContentPartPr/>
                <p14:nvPr/>
              </p14:nvContentPartPr>
              <p14:xfrm>
                <a:off x="4929916" y="1881556"/>
                <a:ext cx="182520" cy="33516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927D8E92-1398-4E4B-ABAB-633DCFC4084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21276" y="1872916"/>
                  <a:ext cx="200160" cy="35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28E7CE75-3F17-49E2-A198-0AD95F26194F}"/>
              </a:ext>
            </a:extLst>
          </p:cNvPr>
          <p:cNvGrpSpPr/>
          <p:nvPr/>
        </p:nvGrpSpPr>
        <p:grpSpPr>
          <a:xfrm>
            <a:off x="5445436" y="1862476"/>
            <a:ext cx="262800" cy="160920"/>
            <a:chOff x="5445436" y="1862476"/>
            <a:chExt cx="26280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A3B3A83B-212A-46C1-B89C-5FAF99A796E3}"/>
                    </a:ext>
                  </a:extLst>
                </p14:cNvPr>
                <p14:cNvContentPartPr/>
                <p14:nvPr/>
              </p14:nvContentPartPr>
              <p14:xfrm>
                <a:off x="5540476" y="1862476"/>
                <a:ext cx="51840" cy="16092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A3B3A83B-212A-46C1-B89C-5FAF99A796E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31476" y="1853836"/>
                  <a:ext cx="69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76A137B6-A1D1-4E64-AD92-F8ADADA772AC}"/>
                    </a:ext>
                  </a:extLst>
                </p14:cNvPr>
                <p14:cNvContentPartPr/>
                <p14:nvPr/>
              </p14:nvContentPartPr>
              <p14:xfrm>
                <a:off x="5445436" y="1974796"/>
                <a:ext cx="262800" cy="936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76A137B6-A1D1-4E64-AD92-F8ADADA772A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436796" y="1965796"/>
                  <a:ext cx="28044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FADEF79C-7BDF-42EC-B646-EF81302F8CB2}"/>
              </a:ext>
            </a:extLst>
          </p:cNvPr>
          <p:cNvGrpSpPr/>
          <p:nvPr/>
        </p:nvGrpSpPr>
        <p:grpSpPr>
          <a:xfrm>
            <a:off x="5825956" y="1639636"/>
            <a:ext cx="1440360" cy="422280"/>
            <a:chOff x="5825956" y="1639636"/>
            <a:chExt cx="1440360" cy="42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65F519F5-BD90-404A-AF62-0F7B33E4DFEC}"/>
                    </a:ext>
                  </a:extLst>
                </p14:cNvPr>
                <p14:cNvContentPartPr/>
                <p14:nvPr/>
              </p14:nvContentPartPr>
              <p14:xfrm>
                <a:off x="5825956" y="1785796"/>
                <a:ext cx="205200" cy="22248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65F519F5-BD90-404A-AF62-0F7B33E4DFE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817316" y="1777156"/>
                  <a:ext cx="2228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5FD150D7-9CC3-4FDB-B11D-481C515880DF}"/>
                    </a:ext>
                  </a:extLst>
                </p14:cNvPr>
                <p14:cNvContentPartPr/>
                <p14:nvPr/>
              </p14:nvContentPartPr>
              <p14:xfrm>
                <a:off x="6145276" y="1690756"/>
                <a:ext cx="16200" cy="8928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5FD150D7-9CC3-4FDB-B11D-481C515880D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36636" y="1681756"/>
                  <a:ext cx="33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0CE56719-B86E-4EE8-AC61-CF50E7D619DC}"/>
                    </a:ext>
                  </a:extLst>
                </p14:cNvPr>
                <p14:cNvContentPartPr/>
                <p14:nvPr/>
              </p14:nvContentPartPr>
              <p14:xfrm>
                <a:off x="6355156" y="1733956"/>
                <a:ext cx="232920" cy="29124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0CE56719-B86E-4EE8-AC61-CF50E7D619D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46156" y="1724956"/>
                  <a:ext cx="2505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3C0C2E81-97D3-4163-BD9D-6E7496931AE4}"/>
                    </a:ext>
                  </a:extLst>
                </p14:cNvPr>
                <p14:cNvContentPartPr/>
                <p14:nvPr/>
              </p14:nvContentPartPr>
              <p14:xfrm>
                <a:off x="6733516" y="1639636"/>
                <a:ext cx="302760" cy="32112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3C0C2E81-97D3-4163-BD9D-6E7496931AE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724876" y="1630996"/>
                  <a:ext cx="3204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C5DD31F8-DE07-443C-B526-261298780DE6}"/>
                    </a:ext>
                  </a:extLst>
                </p14:cNvPr>
                <p14:cNvContentPartPr/>
                <p14:nvPr/>
              </p14:nvContentPartPr>
              <p14:xfrm>
                <a:off x="7096396" y="1884436"/>
                <a:ext cx="169920" cy="17748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C5DD31F8-DE07-443C-B526-261298780DE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87756" y="1875796"/>
                  <a:ext cx="18756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A934D10D-1EE2-405E-B2DA-AAD4D7722708}"/>
              </a:ext>
            </a:extLst>
          </p:cNvPr>
          <p:cNvGrpSpPr/>
          <p:nvPr/>
        </p:nvGrpSpPr>
        <p:grpSpPr>
          <a:xfrm>
            <a:off x="640876" y="2603356"/>
            <a:ext cx="2577240" cy="349200"/>
            <a:chOff x="640876" y="2603356"/>
            <a:chExt cx="257724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23DC4EF6-2DE6-422B-BB13-A59F752D1904}"/>
                    </a:ext>
                  </a:extLst>
                </p14:cNvPr>
                <p14:cNvContentPartPr/>
                <p14:nvPr/>
              </p14:nvContentPartPr>
              <p14:xfrm>
                <a:off x="640876" y="2709916"/>
                <a:ext cx="210960" cy="16884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23DC4EF6-2DE6-422B-BB13-A59F752D190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2236" y="2701276"/>
                  <a:ext cx="228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D3781A45-C3BE-48B8-8D1F-B37C1534654A}"/>
                    </a:ext>
                  </a:extLst>
                </p14:cNvPr>
                <p14:cNvContentPartPr/>
                <p14:nvPr/>
              </p14:nvContentPartPr>
              <p14:xfrm>
                <a:off x="823396" y="2837716"/>
                <a:ext cx="46800" cy="11484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D3781A45-C3BE-48B8-8D1F-B37C1534654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4756" y="2829076"/>
                  <a:ext cx="644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CFC0CA71-BFD4-44B8-9A6F-6057A2595916}"/>
                    </a:ext>
                  </a:extLst>
                </p14:cNvPr>
                <p14:cNvContentPartPr/>
                <p14:nvPr/>
              </p14:nvContentPartPr>
              <p14:xfrm>
                <a:off x="949396" y="2709916"/>
                <a:ext cx="207360" cy="23292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CFC0CA71-BFD4-44B8-9A6F-6057A259591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40396" y="2701276"/>
                  <a:ext cx="2250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C5C6A880-E9E2-4ACB-9AF3-C1A37A0E15D6}"/>
                    </a:ext>
                  </a:extLst>
                </p14:cNvPr>
                <p14:cNvContentPartPr/>
                <p14:nvPr/>
              </p14:nvContentPartPr>
              <p14:xfrm>
                <a:off x="1243876" y="2829076"/>
                <a:ext cx="114480" cy="11952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C5C6A880-E9E2-4ACB-9AF3-C1A37A0E15D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34876" y="2820076"/>
                  <a:ext cx="132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A56D595B-7FCB-4A9A-A5E6-5492A1C66E82}"/>
                    </a:ext>
                  </a:extLst>
                </p14:cNvPr>
                <p14:cNvContentPartPr/>
                <p14:nvPr/>
              </p14:nvContentPartPr>
              <p14:xfrm>
                <a:off x="1436116" y="2896396"/>
                <a:ext cx="207360" cy="684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A56D595B-7FCB-4A9A-A5E6-5492A1C66E8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27116" y="2887396"/>
                  <a:ext cx="2250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8C2000AE-3FC3-4D67-9422-2280C6ECF631}"/>
                    </a:ext>
                  </a:extLst>
                </p14:cNvPr>
                <p14:cNvContentPartPr/>
                <p14:nvPr/>
              </p14:nvContentPartPr>
              <p14:xfrm>
                <a:off x="1827076" y="2779036"/>
                <a:ext cx="108720" cy="12816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8C2000AE-3FC3-4D67-9422-2280C6ECF63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818436" y="2770396"/>
                  <a:ext cx="126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98A057B5-71E1-45FB-B8DC-B610532B7B14}"/>
                    </a:ext>
                  </a:extLst>
                </p14:cNvPr>
                <p14:cNvContentPartPr/>
                <p14:nvPr/>
              </p14:nvContentPartPr>
              <p14:xfrm>
                <a:off x="1887916" y="2603356"/>
                <a:ext cx="80280" cy="7200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98A057B5-71E1-45FB-B8DC-B610532B7B1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878916" y="2594356"/>
                  <a:ext cx="979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7F09579A-D66F-462C-9225-F61508297411}"/>
                    </a:ext>
                  </a:extLst>
                </p14:cNvPr>
                <p14:cNvContentPartPr/>
                <p14:nvPr/>
              </p14:nvContentPartPr>
              <p14:xfrm>
                <a:off x="2130916" y="2688676"/>
                <a:ext cx="201600" cy="18720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7F09579A-D66F-462C-9225-F6150829741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122276" y="2679676"/>
                  <a:ext cx="219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7016D4A2-A012-4818-BB1B-85EA2243DE0D}"/>
                    </a:ext>
                  </a:extLst>
                </p14:cNvPr>
                <p14:cNvContentPartPr/>
                <p14:nvPr/>
              </p14:nvContentPartPr>
              <p14:xfrm>
                <a:off x="2410636" y="2667436"/>
                <a:ext cx="302400" cy="19620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7016D4A2-A012-4818-BB1B-85EA2243DE0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01636" y="2658436"/>
                  <a:ext cx="320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EC4CF034-7691-4DE3-B516-52D54850DF4B}"/>
                    </a:ext>
                  </a:extLst>
                </p14:cNvPr>
                <p14:cNvContentPartPr/>
                <p14:nvPr/>
              </p14:nvContentPartPr>
              <p14:xfrm>
                <a:off x="2717356" y="2761396"/>
                <a:ext cx="146520" cy="13680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EC4CF034-7691-4DE3-B516-52D54850DF4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708716" y="2752756"/>
                  <a:ext cx="164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8D201659-6F1E-4851-B6EB-6F8767F5190F}"/>
                    </a:ext>
                  </a:extLst>
                </p14:cNvPr>
                <p14:cNvContentPartPr/>
                <p14:nvPr/>
              </p14:nvContentPartPr>
              <p14:xfrm>
                <a:off x="3056116" y="2807836"/>
                <a:ext cx="162000" cy="1620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8D201659-6F1E-4851-B6EB-6F8767F5190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47476" y="2799196"/>
                  <a:ext cx="17964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B2D6B4FC-914B-4BE9-BBBB-6ADDB35407CB}"/>
              </a:ext>
            </a:extLst>
          </p:cNvPr>
          <p:cNvGrpSpPr/>
          <p:nvPr/>
        </p:nvGrpSpPr>
        <p:grpSpPr>
          <a:xfrm>
            <a:off x="3493516" y="2560876"/>
            <a:ext cx="972000" cy="298080"/>
            <a:chOff x="3493516" y="2560876"/>
            <a:chExt cx="97200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78BDE913-C546-4239-BD8A-6B8651E69ACB}"/>
                    </a:ext>
                  </a:extLst>
                </p14:cNvPr>
                <p14:cNvContentPartPr/>
                <p14:nvPr/>
              </p14:nvContentPartPr>
              <p14:xfrm>
                <a:off x="3493516" y="2652676"/>
                <a:ext cx="63000" cy="18072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78BDE913-C546-4239-BD8A-6B8651E69AC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84876" y="2644036"/>
                  <a:ext cx="80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83E06C49-DEE3-4B55-8AA1-9C67F34EB3EC}"/>
                    </a:ext>
                  </a:extLst>
                </p14:cNvPr>
                <p14:cNvContentPartPr/>
                <p14:nvPr/>
              </p14:nvContentPartPr>
              <p14:xfrm>
                <a:off x="3610156" y="2560876"/>
                <a:ext cx="20520" cy="8568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83E06C49-DEE3-4B55-8AA1-9C67F34EB3E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601156" y="2552236"/>
                  <a:ext cx="38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8533FD68-921A-4D61-AC68-AFC48EABC279}"/>
                    </a:ext>
                  </a:extLst>
                </p14:cNvPr>
                <p14:cNvContentPartPr/>
                <p14:nvPr/>
              </p14:nvContentPartPr>
              <p14:xfrm>
                <a:off x="3721396" y="2608396"/>
                <a:ext cx="256320" cy="25056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8533FD68-921A-4D61-AC68-AFC48EABC27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12396" y="2599756"/>
                  <a:ext cx="2739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276BFFB4-4E78-4B8B-9E87-EDC1AF32D17B}"/>
                    </a:ext>
                  </a:extLst>
                </p14:cNvPr>
                <p14:cNvContentPartPr/>
                <p14:nvPr/>
              </p14:nvContentPartPr>
              <p14:xfrm>
                <a:off x="3988876" y="2588236"/>
                <a:ext cx="365400" cy="23508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276BFFB4-4E78-4B8B-9E87-EDC1AF32D17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79876" y="2579236"/>
                  <a:ext cx="3830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C2232BA7-FE1A-4703-9A74-77BF8C5ED8AA}"/>
                    </a:ext>
                  </a:extLst>
                </p14:cNvPr>
                <p14:cNvContentPartPr/>
                <p14:nvPr/>
              </p14:nvContentPartPr>
              <p14:xfrm>
                <a:off x="4310716" y="2738356"/>
                <a:ext cx="154800" cy="11520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C2232BA7-FE1A-4703-9A74-77BF8C5ED8A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02076" y="2729356"/>
                  <a:ext cx="17244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96DFC1A2-F663-4E49-9E91-07373D6A51F5}"/>
              </a:ext>
            </a:extLst>
          </p:cNvPr>
          <p:cNvGrpSpPr/>
          <p:nvPr/>
        </p:nvGrpSpPr>
        <p:grpSpPr>
          <a:xfrm>
            <a:off x="4738036" y="2708116"/>
            <a:ext cx="377640" cy="131400"/>
            <a:chOff x="4738036" y="2708116"/>
            <a:chExt cx="377640" cy="13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8B273655-AEA2-4650-B80C-60A0D6488224}"/>
                    </a:ext>
                  </a:extLst>
                </p14:cNvPr>
                <p14:cNvContentPartPr/>
                <p14:nvPr/>
              </p14:nvContentPartPr>
              <p14:xfrm>
                <a:off x="4738036" y="2708116"/>
                <a:ext cx="377640" cy="2448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8B273655-AEA2-4650-B80C-60A0D648822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29396" y="2699116"/>
                  <a:ext cx="3952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631B782F-0747-4543-9376-15CED0E2C7C7}"/>
                    </a:ext>
                  </a:extLst>
                </p14:cNvPr>
                <p14:cNvContentPartPr/>
                <p14:nvPr/>
              </p14:nvContentPartPr>
              <p14:xfrm>
                <a:off x="4807876" y="2814676"/>
                <a:ext cx="159840" cy="2484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631B782F-0747-4543-9376-15CED0E2C7C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799236" y="2806036"/>
                  <a:ext cx="17748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7CFA5AC4-4685-4CBA-AC09-EA9908E71272}"/>
              </a:ext>
            </a:extLst>
          </p:cNvPr>
          <p:cNvGrpSpPr/>
          <p:nvPr/>
        </p:nvGrpSpPr>
        <p:grpSpPr>
          <a:xfrm>
            <a:off x="5396836" y="2545396"/>
            <a:ext cx="694800" cy="271440"/>
            <a:chOff x="5396836" y="2545396"/>
            <a:chExt cx="69480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A4EC6B5F-2701-4C33-BF30-345FE4AF82EB}"/>
                    </a:ext>
                  </a:extLst>
                </p14:cNvPr>
                <p14:cNvContentPartPr/>
                <p14:nvPr/>
              </p14:nvContentPartPr>
              <p14:xfrm>
                <a:off x="5396836" y="2611276"/>
                <a:ext cx="231480" cy="20556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A4EC6B5F-2701-4C33-BF30-345FE4AF82E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387836" y="2602276"/>
                  <a:ext cx="2491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BEF115D9-F984-4EDD-9A7F-D5DC0A0CB99D}"/>
                    </a:ext>
                  </a:extLst>
                </p14:cNvPr>
                <p14:cNvContentPartPr/>
                <p14:nvPr/>
              </p14:nvContentPartPr>
              <p14:xfrm>
                <a:off x="5737036" y="2545396"/>
                <a:ext cx="33480" cy="7524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BEF115D9-F984-4EDD-9A7F-D5DC0A0CB99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728036" y="2536396"/>
                  <a:ext cx="511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0193C434-1A3C-4273-B0F9-3763BE21ED86}"/>
                    </a:ext>
                  </a:extLst>
                </p14:cNvPr>
                <p14:cNvContentPartPr/>
                <p14:nvPr/>
              </p14:nvContentPartPr>
              <p14:xfrm>
                <a:off x="5833156" y="2546836"/>
                <a:ext cx="194400" cy="21204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0193C434-1A3C-4273-B0F9-3763BE21ED8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24156" y="2538196"/>
                  <a:ext cx="2120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7A3F7EC9-E1A4-4B05-87B9-6FCC86690BB4}"/>
                    </a:ext>
                  </a:extLst>
                </p14:cNvPr>
                <p14:cNvContentPartPr/>
                <p14:nvPr/>
              </p14:nvContentPartPr>
              <p14:xfrm>
                <a:off x="5937556" y="2716036"/>
                <a:ext cx="154080" cy="2592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7A3F7EC9-E1A4-4B05-87B9-6FCC86690B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28556" y="2707396"/>
                  <a:ext cx="17172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CD48525A-64A3-437D-908D-587397AC4EE1}"/>
              </a:ext>
            </a:extLst>
          </p:cNvPr>
          <p:cNvGrpSpPr/>
          <p:nvPr/>
        </p:nvGrpSpPr>
        <p:grpSpPr>
          <a:xfrm>
            <a:off x="738436" y="3316876"/>
            <a:ext cx="897840" cy="291240"/>
            <a:chOff x="738436" y="3316876"/>
            <a:chExt cx="897840" cy="29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06DE3308-A708-46F4-8168-6E5D7E57D559}"/>
                    </a:ext>
                  </a:extLst>
                </p14:cNvPr>
                <p14:cNvContentPartPr/>
                <p14:nvPr/>
              </p14:nvContentPartPr>
              <p14:xfrm>
                <a:off x="738436" y="3411196"/>
                <a:ext cx="97560" cy="17388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06DE3308-A708-46F4-8168-6E5D7E57D55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29436" y="3402196"/>
                  <a:ext cx="115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BF085F6B-DCCF-4BD0-B212-A5B92CE68516}"/>
                    </a:ext>
                  </a:extLst>
                </p14:cNvPr>
                <p14:cNvContentPartPr/>
                <p14:nvPr/>
              </p14:nvContentPartPr>
              <p14:xfrm>
                <a:off x="942916" y="3316876"/>
                <a:ext cx="18360" cy="8460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BF085F6B-DCCF-4BD0-B212-A5B92CE6851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33916" y="3308236"/>
                  <a:ext cx="36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A61B198A-F030-495F-AFB6-212674E59447}"/>
                    </a:ext>
                  </a:extLst>
                </p14:cNvPr>
                <p14:cNvContentPartPr/>
                <p14:nvPr/>
              </p14:nvContentPartPr>
              <p14:xfrm>
                <a:off x="1023556" y="3386716"/>
                <a:ext cx="272520" cy="22140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A61B198A-F030-495F-AFB6-212674E5944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14556" y="3378076"/>
                  <a:ext cx="2901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D8FE0E43-5727-468D-B6D7-13C680EFB993}"/>
                    </a:ext>
                  </a:extLst>
                </p14:cNvPr>
                <p14:cNvContentPartPr/>
                <p14:nvPr/>
              </p14:nvContentPartPr>
              <p14:xfrm>
                <a:off x="1264756" y="3350356"/>
                <a:ext cx="222480" cy="19404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D8FE0E43-5727-468D-B6D7-13C680EFB99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55756" y="3341356"/>
                  <a:ext cx="2401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412145F6-B9EF-44AD-8A9F-645BD04C1C63}"/>
                    </a:ext>
                  </a:extLst>
                </p14:cNvPr>
                <p14:cNvContentPartPr/>
                <p14:nvPr/>
              </p14:nvContentPartPr>
              <p14:xfrm>
                <a:off x="1458436" y="3443236"/>
                <a:ext cx="177840" cy="11700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412145F6-B9EF-44AD-8A9F-645BD04C1C6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449796" y="3434596"/>
                  <a:ext cx="19548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upo 109">
            <a:extLst>
              <a:ext uri="{FF2B5EF4-FFF2-40B4-BE49-F238E27FC236}">
                <a16:creationId xmlns:a16="http://schemas.microsoft.com/office/drawing/2014/main" id="{93FC194A-35D2-41DE-84AE-445084919439}"/>
              </a:ext>
            </a:extLst>
          </p:cNvPr>
          <p:cNvGrpSpPr/>
          <p:nvPr/>
        </p:nvGrpSpPr>
        <p:grpSpPr>
          <a:xfrm>
            <a:off x="1971436" y="3198076"/>
            <a:ext cx="1060920" cy="353520"/>
            <a:chOff x="1971436" y="3198076"/>
            <a:chExt cx="1060920" cy="35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6805517E-20FC-426A-B1A6-7D448DD55ADE}"/>
                    </a:ext>
                  </a:extLst>
                </p14:cNvPr>
                <p14:cNvContentPartPr/>
                <p14:nvPr/>
              </p14:nvContentPartPr>
              <p14:xfrm>
                <a:off x="1971436" y="3424876"/>
                <a:ext cx="203040" cy="1764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6805517E-20FC-426A-B1A6-7D448DD55AD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62796" y="3416236"/>
                  <a:ext cx="2206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E0B6A1B9-6C1D-42C7-A5BD-4E53498B2D9D}"/>
                    </a:ext>
                  </a:extLst>
                </p14:cNvPr>
                <p14:cNvContentPartPr/>
                <p14:nvPr/>
              </p14:nvContentPartPr>
              <p14:xfrm>
                <a:off x="1979716" y="3533236"/>
                <a:ext cx="209880" cy="1836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E0B6A1B9-6C1D-42C7-A5BD-4E53498B2D9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971076" y="3524236"/>
                  <a:ext cx="227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8663567C-505F-459E-A519-FEE97EE1CDA3}"/>
                    </a:ext>
                  </a:extLst>
                </p14:cNvPr>
                <p14:cNvContentPartPr/>
                <p14:nvPr/>
              </p14:nvContentPartPr>
              <p14:xfrm>
                <a:off x="2331076" y="3294196"/>
                <a:ext cx="240480" cy="20808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8663567C-505F-459E-A519-FEE97EE1CDA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322436" y="3285556"/>
                  <a:ext cx="2581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C3132983-1C1C-41B0-ABD6-B8A1B83CB54E}"/>
                    </a:ext>
                  </a:extLst>
                </p14:cNvPr>
                <p14:cNvContentPartPr/>
                <p14:nvPr/>
              </p14:nvContentPartPr>
              <p14:xfrm>
                <a:off x="2640316" y="3198076"/>
                <a:ext cx="30600" cy="11304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C3132983-1C1C-41B0-ABD6-B8A1B83CB54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31316" y="3189076"/>
                  <a:ext cx="48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6E655CA3-9AE6-4B2E-98DC-B4FC7C96BFB5}"/>
                    </a:ext>
                  </a:extLst>
                </p14:cNvPr>
                <p14:cNvContentPartPr/>
                <p14:nvPr/>
              </p14:nvContentPartPr>
              <p14:xfrm>
                <a:off x="2809516" y="3240196"/>
                <a:ext cx="180360" cy="21240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6E655CA3-9AE6-4B2E-98DC-B4FC7C96BFB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00516" y="3231196"/>
                  <a:ext cx="198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92F0B068-5E6B-4472-8414-5CE9AB5AF822}"/>
                    </a:ext>
                  </a:extLst>
                </p14:cNvPr>
                <p14:cNvContentPartPr/>
                <p14:nvPr/>
              </p14:nvContentPartPr>
              <p14:xfrm>
                <a:off x="2852716" y="3418396"/>
                <a:ext cx="179640" cy="1944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92F0B068-5E6B-4472-8414-5CE9AB5AF82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843716" y="3409396"/>
                  <a:ext cx="19728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CFE6B723-0FB2-4EFC-8C51-B6DC4CF5597B}"/>
              </a:ext>
            </a:extLst>
          </p:cNvPr>
          <p:cNvGrpSpPr/>
          <p:nvPr/>
        </p:nvGrpSpPr>
        <p:grpSpPr>
          <a:xfrm>
            <a:off x="3388036" y="3325876"/>
            <a:ext cx="504000" cy="226440"/>
            <a:chOff x="3388036" y="3325876"/>
            <a:chExt cx="50400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5B68C36C-EA4C-42DF-9FCF-0D779A8AF946}"/>
                    </a:ext>
                  </a:extLst>
                </p14:cNvPr>
                <p14:cNvContentPartPr/>
                <p14:nvPr/>
              </p14:nvContentPartPr>
              <p14:xfrm>
                <a:off x="3388036" y="3426676"/>
                <a:ext cx="233280" cy="972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5B68C36C-EA4C-42DF-9FCF-0D779A8AF94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379396" y="3417676"/>
                  <a:ext cx="2509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88254A99-ABF9-4DE0-8C1F-C07E79200BB5}"/>
                    </a:ext>
                  </a:extLst>
                </p14:cNvPr>
                <p14:cNvContentPartPr/>
                <p14:nvPr/>
              </p14:nvContentPartPr>
              <p14:xfrm>
                <a:off x="3414316" y="3466996"/>
                <a:ext cx="243720" cy="3348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88254A99-ABF9-4DE0-8C1F-C07E79200BB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405316" y="3458356"/>
                  <a:ext cx="261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2E2AC14A-D325-4176-9B50-0F26CDF48150}"/>
                    </a:ext>
                  </a:extLst>
                </p14:cNvPr>
                <p14:cNvContentPartPr/>
                <p14:nvPr/>
              </p14:nvContentPartPr>
              <p14:xfrm>
                <a:off x="3641476" y="3325876"/>
                <a:ext cx="250560" cy="22644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2E2AC14A-D325-4176-9B50-0F26CDF4815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632836" y="3317236"/>
                  <a:ext cx="26820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upo 122">
            <a:extLst>
              <a:ext uri="{FF2B5EF4-FFF2-40B4-BE49-F238E27FC236}">
                <a16:creationId xmlns:a16="http://schemas.microsoft.com/office/drawing/2014/main" id="{6B6B5491-45DF-4290-933A-0F11E6764F55}"/>
              </a:ext>
            </a:extLst>
          </p:cNvPr>
          <p:cNvGrpSpPr/>
          <p:nvPr/>
        </p:nvGrpSpPr>
        <p:grpSpPr>
          <a:xfrm>
            <a:off x="4146196" y="3149836"/>
            <a:ext cx="3191040" cy="378360"/>
            <a:chOff x="4146196" y="3149836"/>
            <a:chExt cx="319104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4C057B0D-5E25-4210-818C-C1BC57618366}"/>
                    </a:ext>
                  </a:extLst>
                </p14:cNvPr>
                <p14:cNvContentPartPr/>
                <p14:nvPr/>
              </p14:nvContentPartPr>
              <p14:xfrm>
                <a:off x="4146196" y="3255316"/>
                <a:ext cx="287640" cy="22320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4C057B0D-5E25-4210-818C-C1BC5761836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137556" y="3246316"/>
                  <a:ext cx="3052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66C74D79-C5D2-452C-B529-657A94633C20}"/>
                    </a:ext>
                  </a:extLst>
                </p14:cNvPr>
                <p14:cNvContentPartPr/>
                <p14:nvPr/>
              </p14:nvContentPartPr>
              <p14:xfrm>
                <a:off x="4416556" y="3412276"/>
                <a:ext cx="203040" cy="11592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66C74D79-C5D2-452C-B529-657A94633C2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407916" y="3403636"/>
                  <a:ext cx="220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64E8DF65-3FC5-4C93-A1AD-3B4284B82883}"/>
                    </a:ext>
                  </a:extLst>
                </p14:cNvPr>
                <p14:cNvContentPartPr/>
                <p14:nvPr/>
              </p14:nvContentPartPr>
              <p14:xfrm>
                <a:off x="4840276" y="3376636"/>
                <a:ext cx="322920" cy="1800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64E8DF65-3FC5-4C93-A1AD-3B4284B8288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831276" y="3367636"/>
                  <a:ext cx="3405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4C751AD4-1C76-49EE-A787-5EDDAB6F8522}"/>
                    </a:ext>
                  </a:extLst>
                </p14:cNvPr>
                <p14:cNvContentPartPr/>
                <p14:nvPr/>
              </p14:nvContentPartPr>
              <p14:xfrm>
                <a:off x="4930276" y="3489676"/>
                <a:ext cx="192600" cy="3060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4C751AD4-1C76-49EE-A787-5EDDAB6F852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921636" y="3480676"/>
                  <a:ext cx="210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8D41B376-BD93-42A2-96F2-CD15681BEAE3}"/>
                    </a:ext>
                  </a:extLst>
                </p14:cNvPr>
                <p14:cNvContentPartPr/>
                <p14:nvPr/>
              </p14:nvContentPartPr>
              <p14:xfrm>
                <a:off x="5335276" y="3253516"/>
                <a:ext cx="239760" cy="17064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8D41B376-BD93-42A2-96F2-CD15681BEAE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326276" y="3244516"/>
                  <a:ext cx="2574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A762A065-5E5F-4C2B-A6FA-67CD9AEB37E6}"/>
                    </a:ext>
                  </a:extLst>
                </p14:cNvPr>
                <p14:cNvContentPartPr/>
                <p14:nvPr/>
              </p14:nvContentPartPr>
              <p14:xfrm>
                <a:off x="5653876" y="3190516"/>
                <a:ext cx="25560" cy="5472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A762A065-5E5F-4C2B-A6FA-67CD9AEB37E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645236" y="3181516"/>
                  <a:ext cx="432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C544A732-77F2-48F9-B707-6780C6A54D49}"/>
                    </a:ext>
                  </a:extLst>
                </p14:cNvPr>
                <p14:cNvContentPartPr/>
                <p14:nvPr/>
              </p14:nvContentPartPr>
              <p14:xfrm>
                <a:off x="5761156" y="3274396"/>
                <a:ext cx="213840" cy="14508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C544A732-77F2-48F9-B707-6780C6A54D4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752516" y="3265756"/>
                  <a:ext cx="2314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6F901604-B681-4794-B998-3526E110BAE4}"/>
                    </a:ext>
                  </a:extLst>
                </p14:cNvPr>
                <p14:cNvContentPartPr/>
                <p14:nvPr/>
              </p14:nvContentPartPr>
              <p14:xfrm>
                <a:off x="6094516" y="3190156"/>
                <a:ext cx="199440" cy="18180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6F901604-B681-4794-B998-3526E110BAE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085516" y="3181516"/>
                  <a:ext cx="217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68C44E8A-FCC4-4DE0-B28A-62B94E8B8DEA}"/>
                    </a:ext>
                  </a:extLst>
                </p14:cNvPr>
                <p14:cNvContentPartPr/>
                <p14:nvPr/>
              </p14:nvContentPartPr>
              <p14:xfrm>
                <a:off x="6186316" y="3306076"/>
                <a:ext cx="136800" cy="3312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68C44E8A-FCC4-4DE0-B28A-62B94E8B8DE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177676" y="3297436"/>
                  <a:ext cx="154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910E1CE0-D95F-4B81-93D5-8A77F7F3DACF}"/>
                    </a:ext>
                  </a:extLst>
                </p14:cNvPr>
                <p14:cNvContentPartPr/>
                <p14:nvPr/>
              </p14:nvContentPartPr>
              <p14:xfrm>
                <a:off x="6454876" y="3149836"/>
                <a:ext cx="193680" cy="25344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910E1CE0-D95F-4B81-93D5-8A77F7F3DAC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446236" y="3140836"/>
                  <a:ext cx="2113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088EE1AA-9AD9-4FAF-8E7E-3FAF57E335F2}"/>
                    </a:ext>
                  </a:extLst>
                </p14:cNvPr>
                <p14:cNvContentPartPr/>
                <p14:nvPr/>
              </p14:nvContentPartPr>
              <p14:xfrm>
                <a:off x="6773476" y="3188716"/>
                <a:ext cx="208080" cy="21780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088EE1AA-9AD9-4FAF-8E7E-3FAF57E335F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764476" y="3179716"/>
                  <a:ext cx="2257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6BC3E4DF-9829-4BBF-BEF9-903A508DAAAE}"/>
                    </a:ext>
                  </a:extLst>
                </p14:cNvPr>
                <p14:cNvContentPartPr/>
                <p14:nvPr/>
              </p14:nvContentPartPr>
              <p14:xfrm>
                <a:off x="7105396" y="3266116"/>
                <a:ext cx="231840" cy="15660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6BC3E4DF-9829-4BBF-BEF9-903A508DAAA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096756" y="3257116"/>
                  <a:ext cx="24948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upo 136">
            <a:extLst>
              <a:ext uri="{FF2B5EF4-FFF2-40B4-BE49-F238E27FC236}">
                <a16:creationId xmlns:a16="http://schemas.microsoft.com/office/drawing/2014/main" id="{633E17A6-D487-448B-9027-EC143FE349AD}"/>
              </a:ext>
            </a:extLst>
          </p:cNvPr>
          <p:cNvGrpSpPr/>
          <p:nvPr/>
        </p:nvGrpSpPr>
        <p:grpSpPr>
          <a:xfrm>
            <a:off x="7653676" y="3170716"/>
            <a:ext cx="556200" cy="299160"/>
            <a:chOff x="7653676" y="3170716"/>
            <a:chExt cx="55620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934B2A88-DE94-4241-9DF8-F5C246794628}"/>
                    </a:ext>
                  </a:extLst>
                </p14:cNvPr>
                <p14:cNvContentPartPr/>
                <p14:nvPr/>
              </p14:nvContentPartPr>
              <p14:xfrm>
                <a:off x="7653676" y="3253876"/>
                <a:ext cx="215640" cy="2520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934B2A88-DE94-4241-9DF8-F5C24679462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645036" y="3245236"/>
                  <a:ext cx="2332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1BD4B19D-F540-4120-BB44-3E9C88755EBA}"/>
                    </a:ext>
                  </a:extLst>
                </p14:cNvPr>
                <p14:cNvContentPartPr/>
                <p14:nvPr/>
              </p14:nvContentPartPr>
              <p14:xfrm>
                <a:off x="7687156" y="3360436"/>
                <a:ext cx="220320" cy="2232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1BD4B19D-F540-4120-BB44-3E9C88755EB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678516" y="3351436"/>
                  <a:ext cx="2379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3A750ECA-DDFB-48AB-8F09-6EEE15B93918}"/>
                    </a:ext>
                  </a:extLst>
                </p14:cNvPr>
                <p14:cNvContentPartPr/>
                <p14:nvPr/>
              </p14:nvContentPartPr>
              <p14:xfrm>
                <a:off x="7882996" y="3170716"/>
                <a:ext cx="326880" cy="29916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3A750ECA-DDFB-48AB-8F09-6EEE15B9391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874356" y="3161716"/>
                  <a:ext cx="344520" cy="31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o 135">
            <a:extLst>
              <a:ext uri="{FF2B5EF4-FFF2-40B4-BE49-F238E27FC236}">
                <a16:creationId xmlns:a16="http://schemas.microsoft.com/office/drawing/2014/main" id="{30644DBE-1623-44AE-98BE-C8BEBFA4BF28}"/>
              </a:ext>
            </a:extLst>
          </p:cNvPr>
          <p:cNvGrpSpPr/>
          <p:nvPr/>
        </p:nvGrpSpPr>
        <p:grpSpPr>
          <a:xfrm>
            <a:off x="8434156" y="2618476"/>
            <a:ext cx="749880" cy="393840"/>
            <a:chOff x="8434156" y="2618476"/>
            <a:chExt cx="749880" cy="39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C22E98CF-0A2D-4870-8639-71BE10CF13AC}"/>
                    </a:ext>
                  </a:extLst>
                </p14:cNvPr>
                <p14:cNvContentPartPr/>
                <p14:nvPr/>
              </p14:nvContentPartPr>
              <p14:xfrm>
                <a:off x="8434156" y="2618476"/>
                <a:ext cx="286200" cy="33840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C22E98CF-0A2D-4870-8639-71BE10CF13A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25156" y="2609476"/>
                  <a:ext cx="3038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7D3F4B11-9D37-4AD6-B2C0-E551F6F07D60}"/>
                    </a:ext>
                  </a:extLst>
                </p14:cNvPr>
                <p14:cNvContentPartPr/>
                <p14:nvPr/>
              </p14:nvContentPartPr>
              <p14:xfrm>
                <a:off x="8790916" y="2860036"/>
                <a:ext cx="75960" cy="15228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7D3F4B11-9D37-4AD6-B2C0-E551F6F07D6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781916" y="2851036"/>
                  <a:ext cx="936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AA62C75F-671A-4B0A-9237-4061D75D68E2}"/>
                    </a:ext>
                  </a:extLst>
                </p14:cNvPr>
                <p14:cNvContentPartPr/>
                <p14:nvPr/>
              </p14:nvContentPartPr>
              <p14:xfrm>
                <a:off x="8976316" y="2809276"/>
                <a:ext cx="207720" cy="3564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AA62C75F-671A-4B0A-9237-4061D75D68E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967676" y="2800276"/>
                  <a:ext cx="225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CD7D8517-1810-43DB-9047-C207E04F962A}"/>
                    </a:ext>
                  </a:extLst>
                </p14:cNvPr>
                <p14:cNvContentPartPr/>
                <p14:nvPr/>
              </p14:nvContentPartPr>
              <p14:xfrm>
                <a:off x="9050836" y="2911876"/>
                <a:ext cx="131040" cy="1908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CD7D8517-1810-43DB-9047-C207E04F962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042196" y="2902876"/>
                  <a:ext cx="14868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upo 134">
            <a:extLst>
              <a:ext uri="{FF2B5EF4-FFF2-40B4-BE49-F238E27FC236}">
                <a16:creationId xmlns:a16="http://schemas.microsoft.com/office/drawing/2014/main" id="{43432370-71FC-4EA6-A3DA-950868EFAB1C}"/>
              </a:ext>
            </a:extLst>
          </p:cNvPr>
          <p:cNvGrpSpPr/>
          <p:nvPr/>
        </p:nvGrpSpPr>
        <p:grpSpPr>
          <a:xfrm>
            <a:off x="8535676" y="3915196"/>
            <a:ext cx="805680" cy="398520"/>
            <a:chOff x="8535676" y="3915196"/>
            <a:chExt cx="805680" cy="39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DED4DC44-7640-405B-8C1A-E508F5AA3C77}"/>
                    </a:ext>
                  </a:extLst>
                </p14:cNvPr>
                <p14:cNvContentPartPr/>
                <p14:nvPr/>
              </p14:nvContentPartPr>
              <p14:xfrm>
                <a:off x="8535676" y="3915196"/>
                <a:ext cx="297000" cy="34740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DED4DC44-7640-405B-8C1A-E508F5AA3C7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526676" y="3906556"/>
                  <a:ext cx="3146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E9A75DC9-01F9-4816-B603-55211D40828C}"/>
                    </a:ext>
                  </a:extLst>
                </p14:cNvPr>
                <p14:cNvContentPartPr/>
                <p14:nvPr/>
              </p14:nvContentPartPr>
              <p14:xfrm>
                <a:off x="8852116" y="4144876"/>
                <a:ext cx="214200" cy="16884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E9A75DC9-01F9-4816-B603-55211D40828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843116" y="4136236"/>
                  <a:ext cx="2318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E60CAFCD-6F0E-4125-A53E-18B3DB1AEF0C}"/>
                    </a:ext>
                  </a:extLst>
                </p14:cNvPr>
                <p14:cNvContentPartPr/>
                <p14:nvPr/>
              </p14:nvContentPartPr>
              <p14:xfrm>
                <a:off x="9160276" y="4058476"/>
                <a:ext cx="181080" cy="5544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E60CAFCD-6F0E-4125-A53E-18B3DB1AEF0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151636" y="4049836"/>
                  <a:ext cx="1987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B732BDA9-6152-431D-B352-2D5985AFF4BA}"/>
                    </a:ext>
                  </a:extLst>
                </p14:cNvPr>
                <p14:cNvContentPartPr/>
                <p14:nvPr/>
              </p14:nvContentPartPr>
              <p14:xfrm>
                <a:off x="9185116" y="4180156"/>
                <a:ext cx="125280" cy="1440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B732BDA9-6152-431D-B352-2D5985AFF4B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176116" y="4171156"/>
                  <a:ext cx="14292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upo 150">
            <a:extLst>
              <a:ext uri="{FF2B5EF4-FFF2-40B4-BE49-F238E27FC236}">
                <a16:creationId xmlns:a16="http://schemas.microsoft.com/office/drawing/2014/main" id="{3D8AC201-6A3B-4667-A5B6-CE3D0E7BB954}"/>
              </a:ext>
            </a:extLst>
          </p:cNvPr>
          <p:cNvGrpSpPr/>
          <p:nvPr/>
        </p:nvGrpSpPr>
        <p:grpSpPr>
          <a:xfrm>
            <a:off x="9558436" y="4389676"/>
            <a:ext cx="480600" cy="240840"/>
            <a:chOff x="9558436" y="4389676"/>
            <a:chExt cx="48060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ED5B8AD8-5BD0-4A19-85C6-FFC4B1E3A44A}"/>
                    </a:ext>
                  </a:extLst>
                </p14:cNvPr>
                <p14:cNvContentPartPr/>
                <p14:nvPr/>
              </p14:nvContentPartPr>
              <p14:xfrm>
                <a:off x="9558436" y="4404796"/>
                <a:ext cx="201960" cy="22572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ED5B8AD8-5BD0-4A19-85C6-FFC4B1E3A44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549796" y="4396156"/>
                  <a:ext cx="2196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FA5B708E-9505-4BC2-84AC-0332DC2C5D65}"/>
                    </a:ext>
                  </a:extLst>
                </p14:cNvPr>
                <p14:cNvContentPartPr/>
                <p14:nvPr/>
              </p14:nvContentPartPr>
              <p14:xfrm>
                <a:off x="9882796" y="4389676"/>
                <a:ext cx="156240" cy="19404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FA5B708E-9505-4BC2-84AC-0332DC2C5D6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874156" y="4381036"/>
                  <a:ext cx="17388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upo 163">
            <a:extLst>
              <a:ext uri="{FF2B5EF4-FFF2-40B4-BE49-F238E27FC236}">
                <a16:creationId xmlns:a16="http://schemas.microsoft.com/office/drawing/2014/main" id="{2856270C-FA92-4F36-B996-5FF442217F18}"/>
              </a:ext>
            </a:extLst>
          </p:cNvPr>
          <p:cNvGrpSpPr/>
          <p:nvPr/>
        </p:nvGrpSpPr>
        <p:grpSpPr>
          <a:xfrm>
            <a:off x="9593716" y="3833476"/>
            <a:ext cx="2554560" cy="420480"/>
            <a:chOff x="9593716" y="3833476"/>
            <a:chExt cx="2554560" cy="4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63AFCA9C-E1FF-4180-B446-6F7DB0EC540C}"/>
                    </a:ext>
                  </a:extLst>
                </p14:cNvPr>
                <p14:cNvContentPartPr/>
                <p14:nvPr/>
              </p14:nvContentPartPr>
              <p14:xfrm>
                <a:off x="9598756" y="3833476"/>
                <a:ext cx="208080" cy="20628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63AFCA9C-E1FF-4180-B446-6F7DB0EC540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590116" y="3824476"/>
                  <a:ext cx="2257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FD58B714-A89A-4BBA-BCDF-D92D1F855C24}"/>
                    </a:ext>
                  </a:extLst>
                </p14:cNvPr>
                <p14:cNvContentPartPr/>
                <p14:nvPr/>
              </p14:nvContentPartPr>
              <p14:xfrm>
                <a:off x="9822316" y="3994036"/>
                <a:ext cx="149400" cy="10764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FD58B714-A89A-4BBA-BCDF-D92D1F855C2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813676" y="3985396"/>
                  <a:ext cx="167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B3866339-E0A3-45DA-B9FB-048CCC239A8C}"/>
                    </a:ext>
                  </a:extLst>
                </p14:cNvPr>
                <p14:cNvContentPartPr/>
                <p14:nvPr/>
              </p14:nvContentPartPr>
              <p14:xfrm>
                <a:off x="9593716" y="4175836"/>
                <a:ext cx="441720" cy="1800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B3866339-E0A3-45DA-B9FB-048CCC239A8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585076" y="4166836"/>
                  <a:ext cx="4593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A8D8859A-DB42-4DFD-AD8A-754E49DDC536}"/>
                    </a:ext>
                  </a:extLst>
                </p14:cNvPr>
                <p14:cNvContentPartPr/>
                <p14:nvPr/>
              </p14:nvContentPartPr>
              <p14:xfrm>
                <a:off x="10164676" y="4087276"/>
                <a:ext cx="115560" cy="1152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A8D8859A-DB42-4DFD-AD8A-754E49DDC53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156036" y="4078636"/>
                  <a:ext cx="1332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29546A6A-E431-4B82-A71F-8BAFB68128F8}"/>
                    </a:ext>
                  </a:extLst>
                </p14:cNvPr>
                <p14:cNvContentPartPr/>
                <p14:nvPr/>
              </p14:nvContentPartPr>
              <p14:xfrm>
                <a:off x="10133716" y="4211836"/>
                <a:ext cx="123840" cy="1188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29546A6A-E431-4B82-A71F-8BAFB68128F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125076" y="4203196"/>
                  <a:ext cx="141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C94C079B-1441-4D1D-B1F8-07C4CC477FF9}"/>
                    </a:ext>
                  </a:extLst>
                </p14:cNvPr>
                <p14:cNvContentPartPr/>
                <p14:nvPr/>
              </p14:nvContentPartPr>
              <p14:xfrm>
                <a:off x="10348276" y="4031836"/>
                <a:ext cx="147960" cy="20952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C94C079B-1441-4D1D-B1F8-07C4CC477FF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339636" y="4023196"/>
                  <a:ext cx="165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927E829C-B85D-4EAE-91FD-003AC808F2A1}"/>
                    </a:ext>
                  </a:extLst>
                </p14:cNvPr>
                <p14:cNvContentPartPr/>
                <p14:nvPr/>
              </p14:nvContentPartPr>
              <p14:xfrm>
                <a:off x="10601716" y="3905836"/>
                <a:ext cx="20160" cy="8820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927E829C-B85D-4EAE-91FD-003AC808F2A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592716" y="3896836"/>
                  <a:ext cx="378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41E9444F-FB89-4E13-A842-3D7DFAA0CEDB}"/>
                    </a:ext>
                  </a:extLst>
                </p14:cNvPr>
                <p14:cNvContentPartPr/>
                <p14:nvPr/>
              </p14:nvContentPartPr>
              <p14:xfrm>
                <a:off x="10644196" y="4024996"/>
                <a:ext cx="174960" cy="15264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41E9444F-FB89-4E13-A842-3D7DFAA0CED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635556" y="4016356"/>
                  <a:ext cx="192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5D837128-1632-49DF-8BB7-418C7A761783}"/>
                    </a:ext>
                  </a:extLst>
                </p14:cNvPr>
                <p14:cNvContentPartPr/>
                <p14:nvPr/>
              </p14:nvContentPartPr>
              <p14:xfrm>
                <a:off x="10882156" y="4021036"/>
                <a:ext cx="177840" cy="19548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5D837128-1632-49DF-8BB7-418C7A76178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873156" y="4012036"/>
                  <a:ext cx="1954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37F766D7-2A96-48E6-B074-948E31EC8D99}"/>
                    </a:ext>
                  </a:extLst>
                </p14:cNvPr>
                <p14:cNvContentPartPr/>
                <p14:nvPr/>
              </p14:nvContentPartPr>
              <p14:xfrm>
                <a:off x="11049556" y="4019956"/>
                <a:ext cx="234360" cy="20700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37F766D7-2A96-48E6-B074-948E31EC8D9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040916" y="4010956"/>
                  <a:ext cx="252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2D32CF9F-FC64-46E7-9F41-C268B5D554A8}"/>
                    </a:ext>
                  </a:extLst>
                </p14:cNvPr>
                <p14:cNvContentPartPr/>
                <p14:nvPr/>
              </p14:nvContentPartPr>
              <p14:xfrm>
                <a:off x="11356996" y="4050196"/>
                <a:ext cx="193320" cy="20376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2D32CF9F-FC64-46E7-9F41-C268B5D554A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348356" y="4041196"/>
                  <a:ext cx="2109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C773614E-A253-45CE-AADD-E85C64C59335}"/>
                    </a:ext>
                  </a:extLst>
                </p14:cNvPr>
                <p14:cNvContentPartPr/>
                <p14:nvPr/>
              </p14:nvContentPartPr>
              <p14:xfrm>
                <a:off x="11623396" y="4063156"/>
                <a:ext cx="201600" cy="13320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C773614E-A253-45CE-AADD-E85C64C5933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614396" y="4054516"/>
                  <a:ext cx="2192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AAC4557D-F1C0-4B95-BB4D-C8C0008A8C9A}"/>
                    </a:ext>
                  </a:extLst>
                </p14:cNvPr>
                <p14:cNvContentPartPr/>
                <p14:nvPr/>
              </p14:nvContentPartPr>
              <p14:xfrm>
                <a:off x="11915716" y="3955876"/>
                <a:ext cx="232560" cy="21348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AAC4557D-F1C0-4B95-BB4D-C8C0008A8C9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906716" y="3946876"/>
                  <a:ext cx="25020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upo 175">
            <a:extLst>
              <a:ext uri="{FF2B5EF4-FFF2-40B4-BE49-F238E27FC236}">
                <a16:creationId xmlns:a16="http://schemas.microsoft.com/office/drawing/2014/main" id="{F01B6EC8-8BBC-4D05-BBBE-2E83743F466C}"/>
              </a:ext>
            </a:extLst>
          </p:cNvPr>
          <p:cNvGrpSpPr/>
          <p:nvPr/>
        </p:nvGrpSpPr>
        <p:grpSpPr>
          <a:xfrm>
            <a:off x="9411556" y="2465116"/>
            <a:ext cx="2820600" cy="844560"/>
            <a:chOff x="9411556" y="2465116"/>
            <a:chExt cx="2820600" cy="84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4415657A-DE4C-463C-A7ED-6B1A46CD1076}"/>
                    </a:ext>
                  </a:extLst>
                </p14:cNvPr>
                <p14:cNvContentPartPr/>
                <p14:nvPr/>
              </p14:nvContentPartPr>
              <p14:xfrm>
                <a:off x="9411556" y="2465116"/>
                <a:ext cx="243360" cy="26676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4415657A-DE4C-463C-A7ED-6B1A46CD107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402556" y="2456116"/>
                  <a:ext cx="2610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736A99A3-1E35-4D5A-922F-4CFA85356BD0}"/>
                    </a:ext>
                  </a:extLst>
                </p14:cNvPr>
                <p14:cNvContentPartPr/>
                <p14:nvPr/>
              </p14:nvContentPartPr>
              <p14:xfrm>
                <a:off x="9663556" y="2691556"/>
                <a:ext cx="193320" cy="11340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736A99A3-1E35-4D5A-922F-4CFA85356BD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654916" y="2682556"/>
                  <a:ext cx="2109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4110BE0B-287F-4F4B-B455-842A194EAE68}"/>
                    </a:ext>
                  </a:extLst>
                </p14:cNvPr>
                <p14:cNvContentPartPr/>
                <p14:nvPr/>
              </p14:nvContentPartPr>
              <p14:xfrm>
                <a:off x="10038316" y="2581756"/>
                <a:ext cx="38160" cy="13428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4110BE0B-287F-4F4B-B455-842A194EAE6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029316" y="2572756"/>
                  <a:ext cx="558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B1926460-2F8D-4886-A7F1-320231BF1AD9}"/>
                    </a:ext>
                  </a:extLst>
                </p14:cNvPr>
                <p14:cNvContentPartPr/>
                <p14:nvPr/>
              </p14:nvContentPartPr>
              <p14:xfrm>
                <a:off x="9963076" y="2681836"/>
                <a:ext cx="135360" cy="1368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B1926460-2F8D-4886-A7F1-320231BF1AD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954076" y="2672836"/>
                  <a:ext cx="1530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75990C96-7170-4FD0-B521-F95E7EA5575A}"/>
                    </a:ext>
                  </a:extLst>
                </p14:cNvPr>
                <p14:cNvContentPartPr/>
                <p14:nvPr/>
              </p14:nvContentPartPr>
              <p14:xfrm>
                <a:off x="10192396" y="2467996"/>
                <a:ext cx="313920" cy="28836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75990C96-7170-4FD0-B521-F95E7EA5575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183756" y="2459356"/>
                  <a:ext cx="3315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4DB6B99F-22E4-4D54-9665-931882FFE6A4}"/>
                    </a:ext>
                  </a:extLst>
                </p14:cNvPr>
                <p14:cNvContentPartPr/>
                <p14:nvPr/>
              </p14:nvContentPartPr>
              <p14:xfrm>
                <a:off x="9473836" y="2903236"/>
                <a:ext cx="1031400" cy="3852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4DB6B99F-22E4-4D54-9665-931882FFE6A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464836" y="2894596"/>
                  <a:ext cx="1049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3E909D04-C992-4C22-8A39-63EBD4C64A56}"/>
                    </a:ext>
                  </a:extLst>
                </p14:cNvPr>
                <p14:cNvContentPartPr/>
                <p14:nvPr/>
              </p14:nvContentPartPr>
              <p14:xfrm>
                <a:off x="9745996" y="3050476"/>
                <a:ext cx="235080" cy="25920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3E909D04-C992-4C22-8A39-63EBD4C64A5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737356" y="3041476"/>
                  <a:ext cx="2527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561454ED-5B5C-472C-8595-AA7FB65B2633}"/>
                    </a:ext>
                  </a:extLst>
                </p14:cNvPr>
                <p14:cNvContentPartPr/>
                <p14:nvPr/>
              </p14:nvContentPartPr>
              <p14:xfrm>
                <a:off x="10621516" y="2836996"/>
                <a:ext cx="105840" cy="1008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561454ED-5B5C-472C-8595-AA7FB65B263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612516" y="2827996"/>
                  <a:ext cx="123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CC524EEA-98E8-4274-B4E9-C97CF20DD6F7}"/>
                    </a:ext>
                  </a:extLst>
                </p14:cNvPr>
                <p14:cNvContentPartPr/>
                <p14:nvPr/>
              </p14:nvContentPartPr>
              <p14:xfrm>
                <a:off x="10601356" y="2935636"/>
                <a:ext cx="74520" cy="1404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CC524EEA-98E8-4274-B4E9-C97CF20DD6F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592716" y="2926636"/>
                  <a:ext cx="92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A5CAFEE0-3F2B-4BE7-BC51-FB87BD596D9C}"/>
                    </a:ext>
                  </a:extLst>
                </p14:cNvPr>
                <p14:cNvContentPartPr/>
                <p14:nvPr/>
              </p14:nvContentPartPr>
              <p14:xfrm>
                <a:off x="10746076" y="2773636"/>
                <a:ext cx="165600" cy="19728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A5CAFEE0-3F2B-4BE7-BC51-FB87BD596D9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737076" y="2764636"/>
                  <a:ext cx="183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E527595B-D6A4-4FB5-B1A8-E4E66D08FD27}"/>
                    </a:ext>
                  </a:extLst>
                </p14:cNvPr>
                <p14:cNvContentPartPr/>
                <p14:nvPr/>
              </p14:nvContentPartPr>
              <p14:xfrm>
                <a:off x="11014276" y="2594356"/>
                <a:ext cx="21960" cy="13176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E527595B-D6A4-4FB5-B1A8-E4E66D08FD2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005636" y="2585356"/>
                  <a:ext cx="39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7E86DA8A-9B23-4273-B0D8-0F2211234260}"/>
                    </a:ext>
                  </a:extLst>
                </p14:cNvPr>
                <p14:cNvContentPartPr/>
                <p14:nvPr/>
              </p14:nvContentPartPr>
              <p14:xfrm>
                <a:off x="11093476" y="2743396"/>
                <a:ext cx="177480" cy="19368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7E86DA8A-9B23-4273-B0D8-0F22112342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084836" y="2734756"/>
                  <a:ext cx="1951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276DEADA-0F3F-4DB3-919F-11E2B4C807EA}"/>
                    </a:ext>
                  </a:extLst>
                </p14:cNvPr>
                <p14:cNvContentPartPr/>
                <p14:nvPr/>
              </p14:nvContentPartPr>
              <p14:xfrm>
                <a:off x="11372116" y="2703796"/>
                <a:ext cx="125640" cy="22716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276DEADA-0F3F-4DB3-919F-11E2B4C807E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363116" y="2695156"/>
                  <a:ext cx="1432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0D8366E6-C955-40AD-841F-61BF0EBF8EA9}"/>
                    </a:ext>
                  </a:extLst>
                </p14:cNvPr>
                <p14:cNvContentPartPr/>
                <p14:nvPr/>
              </p14:nvContentPartPr>
              <p14:xfrm>
                <a:off x="11543836" y="2713156"/>
                <a:ext cx="172800" cy="17676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0D8366E6-C955-40AD-841F-61BF0EBF8EA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535196" y="2704516"/>
                  <a:ext cx="190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6222EA1B-654C-4729-B38B-D751610AA481}"/>
                    </a:ext>
                  </a:extLst>
                </p14:cNvPr>
                <p14:cNvContentPartPr/>
                <p14:nvPr/>
              </p14:nvContentPartPr>
              <p14:xfrm>
                <a:off x="11778196" y="2723596"/>
                <a:ext cx="114840" cy="17928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6222EA1B-654C-4729-B38B-D751610AA48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769196" y="2714956"/>
                  <a:ext cx="1324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EC149CEB-DFD8-4F25-BCFE-26DC67430593}"/>
                    </a:ext>
                  </a:extLst>
                </p14:cNvPr>
                <p14:cNvContentPartPr/>
                <p14:nvPr/>
              </p14:nvContentPartPr>
              <p14:xfrm>
                <a:off x="11649676" y="3110596"/>
                <a:ext cx="287640" cy="12348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EC149CEB-DFD8-4F25-BCFE-26DC6743059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641036" y="3101956"/>
                  <a:ext cx="305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4C5D219E-C434-4680-AC7F-85FBBDBEAB80}"/>
                    </a:ext>
                  </a:extLst>
                </p14:cNvPr>
                <p14:cNvContentPartPr/>
                <p14:nvPr/>
              </p14:nvContentPartPr>
              <p14:xfrm>
                <a:off x="12046036" y="3055156"/>
                <a:ext cx="186120" cy="18540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4C5D219E-C434-4680-AC7F-85FBBDBEAB8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2037396" y="3046516"/>
                  <a:ext cx="20376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upo 185">
            <a:extLst>
              <a:ext uri="{FF2B5EF4-FFF2-40B4-BE49-F238E27FC236}">
                <a16:creationId xmlns:a16="http://schemas.microsoft.com/office/drawing/2014/main" id="{9569B033-A8A8-4FA8-BE60-7454B230C1A9}"/>
              </a:ext>
            </a:extLst>
          </p:cNvPr>
          <p:cNvGrpSpPr/>
          <p:nvPr/>
        </p:nvGrpSpPr>
        <p:grpSpPr>
          <a:xfrm>
            <a:off x="710233" y="4239556"/>
            <a:ext cx="1341360" cy="493200"/>
            <a:chOff x="710233" y="4239556"/>
            <a:chExt cx="1341360" cy="49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4FE12027-C3F9-4C4C-A27E-E35EB353AED7}"/>
                    </a:ext>
                  </a:extLst>
                </p14:cNvPr>
                <p14:cNvContentPartPr/>
                <p14:nvPr/>
              </p14:nvContentPartPr>
              <p14:xfrm>
                <a:off x="710233" y="4273756"/>
                <a:ext cx="283680" cy="42084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4FE12027-C3F9-4C4C-A27E-E35EB353AED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01593" y="4265116"/>
                  <a:ext cx="30132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AA1A1786-872F-4C9C-9962-CAC689835874}"/>
                    </a:ext>
                  </a:extLst>
                </p14:cNvPr>
                <p14:cNvContentPartPr/>
                <p14:nvPr/>
              </p14:nvContentPartPr>
              <p14:xfrm>
                <a:off x="980233" y="4544836"/>
                <a:ext cx="219960" cy="14400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AA1A1786-872F-4C9C-9962-CAC68983587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71593" y="4536196"/>
                  <a:ext cx="2376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7B4C6644-283A-4920-9E89-C75BF4710C00}"/>
                    </a:ext>
                  </a:extLst>
                </p14:cNvPr>
                <p14:cNvContentPartPr/>
                <p14:nvPr/>
              </p14:nvContentPartPr>
              <p14:xfrm>
                <a:off x="1335913" y="4604236"/>
                <a:ext cx="65880" cy="12852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7B4C6644-283A-4920-9E89-C75BF4710C0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326913" y="4595236"/>
                  <a:ext cx="83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B257DAF8-2071-4E02-99A3-5BB42A14F74D}"/>
                    </a:ext>
                  </a:extLst>
                </p14:cNvPr>
                <p14:cNvContentPartPr/>
                <p14:nvPr/>
              </p14:nvContentPartPr>
              <p14:xfrm>
                <a:off x="1563433" y="4239556"/>
                <a:ext cx="269640" cy="37008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B257DAF8-2071-4E02-99A3-5BB42A14F74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554433" y="4230916"/>
                  <a:ext cx="28728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7E10CFE8-BE4E-4379-AEF8-16473BCECC75}"/>
                    </a:ext>
                  </a:extLst>
                </p14:cNvPr>
                <p14:cNvContentPartPr/>
                <p14:nvPr/>
              </p14:nvContentPartPr>
              <p14:xfrm>
                <a:off x="1906873" y="4510636"/>
                <a:ext cx="144720" cy="17208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7E10CFE8-BE4E-4379-AEF8-16473BCECC7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897873" y="4501636"/>
                  <a:ext cx="16236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upo 184">
            <a:extLst>
              <a:ext uri="{FF2B5EF4-FFF2-40B4-BE49-F238E27FC236}">
                <a16:creationId xmlns:a16="http://schemas.microsoft.com/office/drawing/2014/main" id="{CEEDDFC8-283D-4200-9A6A-D72BB6AB111A}"/>
              </a:ext>
            </a:extLst>
          </p:cNvPr>
          <p:cNvGrpSpPr/>
          <p:nvPr/>
        </p:nvGrpSpPr>
        <p:grpSpPr>
          <a:xfrm>
            <a:off x="2405833" y="4397236"/>
            <a:ext cx="777960" cy="313920"/>
            <a:chOff x="2405833" y="4397236"/>
            <a:chExt cx="77796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F6FFFF35-E578-4070-A902-52BE9ECB10C4}"/>
                    </a:ext>
                  </a:extLst>
                </p14:cNvPr>
                <p14:cNvContentPartPr/>
                <p14:nvPr/>
              </p14:nvContentPartPr>
              <p14:xfrm>
                <a:off x="2405833" y="4449076"/>
                <a:ext cx="380520" cy="26208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F6FFFF35-E578-4070-A902-52BE9ECB10C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396833" y="4440076"/>
                  <a:ext cx="398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D9BFA2A3-D382-49A0-A45F-164B4A50939D}"/>
                    </a:ext>
                  </a:extLst>
                </p14:cNvPr>
                <p14:cNvContentPartPr/>
                <p14:nvPr/>
              </p14:nvContentPartPr>
              <p14:xfrm>
                <a:off x="2937553" y="4397236"/>
                <a:ext cx="246240" cy="23544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D9BFA2A3-D382-49A0-A45F-164B4A50939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928913" y="4388596"/>
                  <a:ext cx="2638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491E7A94-BDA5-4B0A-A199-773457F86779}"/>
                    </a:ext>
                  </a:extLst>
                </p14:cNvPr>
                <p14:cNvContentPartPr/>
                <p14:nvPr/>
              </p14:nvContentPartPr>
              <p14:xfrm>
                <a:off x="2964553" y="4399756"/>
                <a:ext cx="127440" cy="23184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491E7A94-BDA5-4B0A-A199-773457F8677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955553" y="4390756"/>
                  <a:ext cx="14508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upo 188">
            <a:extLst>
              <a:ext uri="{FF2B5EF4-FFF2-40B4-BE49-F238E27FC236}">
                <a16:creationId xmlns:a16="http://schemas.microsoft.com/office/drawing/2014/main" id="{FA7D1623-6235-4805-B095-BF4285B4747A}"/>
              </a:ext>
            </a:extLst>
          </p:cNvPr>
          <p:cNvGrpSpPr/>
          <p:nvPr/>
        </p:nvGrpSpPr>
        <p:grpSpPr>
          <a:xfrm>
            <a:off x="4254793" y="3655636"/>
            <a:ext cx="2950560" cy="191880"/>
            <a:chOff x="4254793" y="3655636"/>
            <a:chExt cx="2950560" cy="19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6F83DE5B-5702-41E9-B61B-12B01CC77C24}"/>
                    </a:ext>
                  </a:extLst>
                </p14:cNvPr>
                <p14:cNvContentPartPr/>
                <p14:nvPr/>
              </p14:nvContentPartPr>
              <p14:xfrm>
                <a:off x="4254793" y="3655636"/>
                <a:ext cx="2894040" cy="5580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6F83DE5B-5702-41E9-B61B-12B01CC77C2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245793" y="3646636"/>
                  <a:ext cx="2911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B6618072-7A41-4584-87B8-137007B3FB6F}"/>
                    </a:ext>
                  </a:extLst>
                </p14:cNvPr>
                <p14:cNvContentPartPr/>
                <p14:nvPr/>
              </p14:nvContentPartPr>
              <p14:xfrm>
                <a:off x="4294033" y="3787396"/>
                <a:ext cx="2911320" cy="6012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B6618072-7A41-4584-87B8-137007B3FB6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285033" y="3778396"/>
                  <a:ext cx="2928960" cy="7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7249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743D012A-43E2-463F-B138-741207A7CB35}"/>
                  </a:ext>
                </a:extLst>
              </p14:cNvPr>
              <p14:cNvContentPartPr/>
              <p14:nvPr/>
            </p14:nvContentPartPr>
            <p14:xfrm>
              <a:off x="2527500" y="605460"/>
              <a:ext cx="533160" cy="4932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743D012A-43E2-463F-B138-741207A7CB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8500" y="596460"/>
                <a:ext cx="550800" cy="6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upo 83">
            <a:extLst>
              <a:ext uri="{FF2B5EF4-FFF2-40B4-BE49-F238E27FC236}">
                <a16:creationId xmlns:a16="http://schemas.microsoft.com/office/drawing/2014/main" id="{03AEEE92-9315-43C3-921A-A580762D565E}"/>
              </a:ext>
            </a:extLst>
          </p:cNvPr>
          <p:cNvGrpSpPr/>
          <p:nvPr/>
        </p:nvGrpSpPr>
        <p:grpSpPr>
          <a:xfrm>
            <a:off x="3597060" y="536700"/>
            <a:ext cx="358560" cy="484920"/>
            <a:chOff x="9152040" y="361440"/>
            <a:chExt cx="358560" cy="48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29C562A9-6F90-4568-963C-1E880F3BACF8}"/>
                    </a:ext>
                  </a:extLst>
                </p14:cNvPr>
                <p14:cNvContentPartPr/>
                <p14:nvPr/>
              </p14:nvContentPartPr>
              <p14:xfrm>
                <a:off x="9152040" y="361440"/>
                <a:ext cx="99000" cy="39744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29C562A9-6F90-4568-963C-1E880F3BACF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43040" y="352800"/>
                  <a:ext cx="1166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808A4752-6408-4467-9955-F251CDE66E2B}"/>
                    </a:ext>
                  </a:extLst>
                </p14:cNvPr>
                <p14:cNvContentPartPr/>
                <p14:nvPr/>
              </p14:nvContentPartPr>
              <p14:xfrm>
                <a:off x="9312240" y="645480"/>
                <a:ext cx="103680" cy="15408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808A4752-6408-4467-9955-F251CDE66E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03240" y="636840"/>
                  <a:ext cx="1213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B43C8AA8-367C-47DC-ADF5-F8B492895303}"/>
                    </a:ext>
                  </a:extLst>
                </p14:cNvPr>
                <p14:cNvContentPartPr/>
                <p14:nvPr/>
              </p14:nvContentPartPr>
              <p14:xfrm>
                <a:off x="9416640" y="780840"/>
                <a:ext cx="93960" cy="6552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B43C8AA8-367C-47DC-ADF5-F8B49289530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08000" y="771840"/>
                  <a:ext cx="11160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upo 146">
            <a:extLst>
              <a:ext uri="{FF2B5EF4-FFF2-40B4-BE49-F238E27FC236}">
                <a16:creationId xmlns:a16="http://schemas.microsoft.com/office/drawing/2014/main" id="{CDA73F5E-5931-4700-BCD7-4C0B86F17BC3}"/>
              </a:ext>
            </a:extLst>
          </p:cNvPr>
          <p:cNvGrpSpPr/>
          <p:nvPr/>
        </p:nvGrpSpPr>
        <p:grpSpPr>
          <a:xfrm>
            <a:off x="337980" y="228900"/>
            <a:ext cx="5641200" cy="1566360"/>
            <a:chOff x="5892960" y="53640"/>
            <a:chExt cx="5641200" cy="156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D4BF55BF-4A5D-4979-A6DB-7020C89F4533}"/>
                    </a:ext>
                  </a:extLst>
                </p14:cNvPr>
                <p14:cNvContentPartPr/>
                <p14:nvPr/>
              </p14:nvContentPartPr>
              <p14:xfrm>
                <a:off x="6228120" y="290880"/>
                <a:ext cx="236160" cy="12960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D4BF55BF-4A5D-4979-A6DB-7020C89F453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19480" y="282240"/>
                  <a:ext cx="253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97CD08F0-DB8B-4813-BDED-15D3C25AD05A}"/>
                    </a:ext>
                  </a:extLst>
                </p14:cNvPr>
                <p14:cNvContentPartPr/>
                <p14:nvPr/>
              </p14:nvContentPartPr>
              <p14:xfrm>
                <a:off x="6411360" y="176040"/>
                <a:ext cx="169920" cy="34344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97CD08F0-DB8B-4813-BDED-15D3C25AD05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02360" y="167400"/>
                  <a:ext cx="1875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C8E1B24F-49AC-43A9-9400-D97EEC659906}"/>
                    </a:ext>
                  </a:extLst>
                </p14:cNvPr>
                <p14:cNvContentPartPr/>
                <p14:nvPr/>
              </p14:nvContentPartPr>
              <p14:xfrm>
                <a:off x="6918960" y="452880"/>
                <a:ext cx="41400" cy="3646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C8E1B24F-49AC-43A9-9400-D97EEC65990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10320" y="444240"/>
                  <a:ext cx="5904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9FD35887-30FA-4A37-9F3B-3945E3B91688}"/>
                    </a:ext>
                  </a:extLst>
                </p14:cNvPr>
                <p14:cNvContentPartPr/>
                <p14:nvPr/>
              </p14:nvContentPartPr>
              <p14:xfrm>
                <a:off x="6592080" y="831240"/>
                <a:ext cx="610200" cy="241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9FD35887-30FA-4A37-9F3B-3945E3B9168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83080" y="822240"/>
                  <a:ext cx="627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41AB668A-72FD-4077-88B1-6F27DD5E3A33}"/>
                    </a:ext>
                  </a:extLst>
                </p14:cNvPr>
                <p14:cNvContentPartPr/>
                <p14:nvPr/>
              </p14:nvContentPartPr>
              <p14:xfrm>
                <a:off x="6844800" y="983160"/>
                <a:ext cx="119520" cy="93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41AB668A-72FD-4077-88B1-6F27DD5E3A3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35800" y="974160"/>
                  <a:ext cx="1371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F00F60E1-65EB-4BAB-ADD0-5086BB05BD94}"/>
                    </a:ext>
                  </a:extLst>
                </p14:cNvPr>
                <p14:cNvContentPartPr/>
                <p14:nvPr/>
              </p14:nvContentPartPr>
              <p14:xfrm>
                <a:off x="5892960" y="970920"/>
                <a:ext cx="93960" cy="11052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F00F60E1-65EB-4BAB-ADD0-5086BB05BD9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84320" y="961920"/>
                  <a:ext cx="1116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19095B18-956E-4050-B628-E971E1712E41}"/>
                    </a:ext>
                  </a:extLst>
                </p14:cNvPr>
                <p14:cNvContentPartPr/>
                <p14:nvPr/>
              </p14:nvContentPartPr>
              <p14:xfrm>
                <a:off x="6017160" y="986760"/>
                <a:ext cx="160560" cy="1188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19095B18-956E-4050-B628-E971E1712E4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08520" y="978120"/>
                  <a:ext cx="1782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28B0C25A-1B40-45B9-9E1C-B7AD32DE921C}"/>
                    </a:ext>
                  </a:extLst>
                </p14:cNvPr>
                <p14:cNvContentPartPr/>
                <p14:nvPr/>
              </p14:nvContentPartPr>
              <p14:xfrm>
                <a:off x="6204360" y="991800"/>
                <a:ext cx="109080" cy="986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28B0C25A-1B40-45B9-9E1C-B7AD32DE921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95720" y="982800"/>
                  <a:ext cx="1267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E26D696C-F39E-45AE-81C9-92FE8B85D2E4}"/>
                    </a:ext>
                  </a:extLst>
                </p14:cNvPr>
                <p14:cNvContentPartPr/>
                <p14:nvPr/>
              </p14:nvContentPartPr>
              <p14:xfrm>
                <a:off x="6891600" y="1014120"/>
                <a:ext cx="69840" cy="3117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E26D696C-F39E-45AE-81C9-92FE8B85D2E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882960" y="1005120"/>
                  <a:ext cx="874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ECD482A3-7C52-4CC5-B10F-7F7B19F80043}"/>
                    </a:ext>
                  </a:extLst>
                </p14:cNvPr>
                <p14:cNvContentPartPr/>
                <p14:nvPr/>
              </p14:nvContentPartPr>
              <p14:xfrm>
                <a:off x="6924360" y="426960"/>
                <a:ext cx="541440" cy="410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ECD482A3-7C52-4CC5-B10F-7F7B19F8004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15360" y="417960"/>
                  <a:ext cx="5590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903FCB57-93FA-4C27-AEEC-214C81C1C2C7}"/>
                    </a:ext>
                  </a:extLst>
                </p14:cNvPr>
                <p14:cNvContentPartPr/>
                <p14:nvPr/>
              </p14:nvContentPartPr>
              <p14:xfrm>
                <a:off x="7476240" y="341640"/>
                <a:ext cx="38160" cy="2181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903FCB57-93FA-4C27-AEEC-214C81C1C2C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67600" y="332640"/>
                  <a:ext cx="558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0976164C-E72A-4DB0-A4E9-02FAB8765738}"/>
                    </a:ext>
                  </a:extLst>
                </p14:cNvPr>
                <p14:cNvContentPartPr/>
                <p14:nvPr/>
              </p14:nvContentPartPr>
              <p14:xfrm>
                <a:off x="7473000" y="330480"/>
                <a:ext cx="650880" cy="1832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0976164C-E72A-4DB0-A4E9-02FAB876573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64000" y="321840"/>
                  <a:ext cx="6685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F938AF46-E95E-4480-8286-81A9704A54EC}"/>
                    </a:ext>
                  </a:extLst>
                </p14:cNvPr>
                <p14:cNvContentPartPr/>
                <p14:nvPr/>
              </p14:nvContentPartPr>
              <p14:xfrm>
                <a:off x="7454640" y="538920"/>
                <a:ext cx="682920" cy="630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F938AF46-E95E-4480-8286-81A9704A54E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46000" y="529920"/>
                  <a:ext cx="7005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2719E2EF-DCFA-46F5-B23E-42C899019EC1}"/>
                    </a:ext>
                  </a:extLst>
                </p14:cNvPr>
                <p14:cNvContentPartPr/>
                <p14:nvPr/>
              </p14:nvContentPartPr>
              <p14:xfrm>
                <a:off x="7520160" y="106560"/>
                <a:ext cx="47880" cy="108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2719E2EF-DCFA-46F5-B23E-42C899019E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11520" y="97920"/>
                  <a:ext cx="65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A1A67EEC-998D-47FD-8857-4566CA623C1E}"/>
                    </a:ext>
                  </a:extLst>
                </p14:cNvPr>
                <p14:cNvContentPartPr/>
                <p14:nvPr/>
              </p14:nvContentPartPr>
              <p14:xfrm>
                <a:off x="7473360" y="115920"/>
                <a:ext cx="128880" cy="1393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A1A67EEC-998D-47FD-8857-4566CA623C1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64360" y="107280"/>
                  <a:ext cx="146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9A03EAF2-B671-4F8A-97AD-9E4C47A4C4EE}"/>
                    </a:ext>
                  </a:extLst>
                </p14:cNvPr>
                <p14:cNvContentPartPr/>
                <p14:nvPr/>
              </p14:nvContentPartPr>
              <p14:xfrm>
                <a:off x="7644720" y="109440"/>
                <a:ext cx="152280" cy="990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9A03EAF2-B671-4F8A-97AD-9E4C47A4C4E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36080" y="100440"/>
                  <a:ext cx="1699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C4EC5A82-32CC-4DCF-8133-A4DC240C8A7E}"/>
                    </a:ext>
                  </a:extLst>
                </p14:cNvPr>
                <p14:cNvContentPartPr/>
                <p14:nvPr/>
              </p14:nvContentPartPr>
              <p14:xfrm>
                <a:off x="7816800" y="92520"/>
                <a:ext cx="220680" cy="982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C4EC5A82-32CC-4DCF-8133-A4DC240C8A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08160" y="83880"/>
                  <a:ext cx="238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EC1F23B1-7CDE-4866-98EC-324171ECEF37}"/>
                    </a:ext>
                  </a:extLst>
                </p14:cNvPr>
                <p14:cNvContentPartPr/>
                <p14:nvPr/>
              </p14:nvContentPartPr>
              <p14:xfrm>
                <a:off x="8602680" y="318960"/>
                <a:ext cx="35280" cy="2206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EC1F23B1-7CDE-4866-98EC-324171ECEF3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93680" y="309960"/>
                  <a:ext cx="529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84FAEDC9-6AF2-4EF6-BF08-51DC0D38AD79}"/>
                    </a:ext>
                  </a:extLst>
                </p14:cNvPr>
                <p14:cNvContentPartPr/>
                <p14:nvPr/>
              </p14:nvContentPartPr>
              <p14:xfrm>
                <a:off x="8567040" y="273960"/>
                <a:ext cx="288360" cy="28872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84FAEDC9-6AF2-4EF6-BF08-51DC0D38AD7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558400" y="264960"/>
                  <a:ext cx="3060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11B995C4-0FB7-4D6A-876A-B32EBDB60A24}"/>
                    </a:ext>
                  </a:extLst>
                </p14:cNvPr>
                <p14:cNvContentPartPr/>
                <p14:nvPr/>
              </p14:nvContentPartPr>
              <p14:xfrm>
                <a:off x="8820840" y="241920"/>
                <a:ext cx="31680" cy="2977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11B995C4-0FB7-4D6A-876A-B32EBDB60A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812200" y="232920"/>
                  <a:ext cx="493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A24A0F1A-6BB1-436D-BAA8-DD650C55CF9A}"/>
                    </a:ext>
                  </a:extLst>
                </p14:cNvPr>
                <p14:cNvContentPartPr/>
                <p14:nvPr/>
              </p14:nvContentPartPr>
              <p14:xfrm>
                <a:off x="8843160" y="349200"/>
                <a:ext cx="522000" cy="2448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A24A0F1A-6BB1-436D-BAA8-DD650C55CF9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34520" y="340560"/>
                  <a:ext cx="539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8604E20D-557A-4D67-98CB-B6A892B5F77E}"/>
                    </a:ext>
                  </a:extLst>
                </p14:cNvPr>
                <p14:cNvContentPartPr/>
                <p14:nvPr/>
              </p14:nvContentPartPr>
              <p14:xfrm>
                <a:off x="9325920" y="230400"/>
                <a:ext cx="41400" cy="2617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8604E20D-557A-4D67-98CB-B6A892B5F77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17280" y="221760"/>
                  <a:ext cx="590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D0A4AFF4-7F6A-4E1B-B9D3-2591415A6DEC}"/>
                    </a:ext>
                  </a:extLst>
                </p14:cNvPr>
                <p14:cNvContentPartPr/>
                <p14:nvPr/>
              </p14:nvContentPartPr>
              <p14:xfrm>
                <a:off x="9321240" y="186840"/>
                <a:ext cx="730440" cy="2559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D0A4AFF4-7F6A-4E1B-B9D3-2591415A6DE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312600" y="177840"/>
                  <a:ext cx="7480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D13F8FE8-B726-4DE5-BB9F-ADF51AAF47D9}"/>
                    </a:ext>
                  </a:extLst>
                </p14:cNvPr>
                <p14:cNvContentPartPr/>
                <p14:nvPr/>
              </p14:nvContentPartPr>
              <p14:xfrm>
                <a:off x="9316200" y="438120"/>
                <a:ext cx="708840" cy="381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D13F8FE8-B726-4DE5-BB9F-ADF51AAF47D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07200" y="429120"/>
                  <a:ext cx="7264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ACFA8117-37BE-4F17-BC89-C6F0F79029CD}"/>
                    </a:ext>
                  </a:extLst>
                </p14:cNvPr>
                <p14:cNvContentPartPr/>
                <p14:nvPr/>
              </p14:nvContentPartPr>
              <p14:xfrm>
                <a:off x="9318720" y="116640"/>
                <a:ext cx="22680" cy="7380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ACFA8117-37BE-4F17-BC89-C6F0F79029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310080" y="107640"/>
                  <a:ext cx="40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C9DC5CC9-7DC3-4113-8437-79DD47E6484C}"/>
                    </a:ext>
                  </a:extLst>
                </p14:cNvPr>
                <p14:cNvContentPartPr/>
                <p14:nvPr/>
              </p14:nvContentPartPr>
              <p14:xfrm>
                <a:off x="9366600" y="105840"/>
                <a:ext cx="117000" cy="7560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C9DC5CC9-7DC3-4113-8437-79DD47E6484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357960" y="96840"/>
                  <a:ext cx="1346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45F01D92-87A0-4C40-A31B-AD8D0ACDA0EF}"/>
                    </a:ext>
                  </a:extLst>
                </p14:cNvPr>
                <p14:cNvContentPartPr/>
                <p14:nvPr/>
              </p14:nvContentPartPr>
              <p14:xfrm>
                <a:off x="9502680" y="63000"/>
                <a:ext cx="93600" cy="9612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45F01D92-87A0-4C40-A31B-AD8D0ACDA0E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93680" y="54360"/>
                  <a:ext cx="1112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A9464671-20B4-4F0A-AE01-36DCCBE98BF7}"/>
                    </a:ext>
                  </a:extLst>
                </p14:cNvPr>
                <p14:cNvContentPartPr/>
                <p14:nvPr/>
              </p14:nvContentPartPr>
              <p14:xfrm>
                <a:off x="9652080" y="53640"/>
                <a:ext cx="174600" cy="10296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A9464671-20B4-4F0A-AE01-36DCCBE98BF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43440" y="44640"/>
                  <a:ext cx="1922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5B092E56-2C16-4EEE-8261-B82BD1F02B33}"/>
                    </a:ext>
                  </a:extLst>
                </p14:cNvPr>
                <p14:cNvContentPartPr/>
                <p14:nvPr/>
              </p14:nvContentPartPr>
              <p14:xfrm>
                <a:off x="10029720" y="258480"/>
                <a:ext cx="630000" cy="33084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5B092E56-2C16-4EEE-8261-B82BD1F02B3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020720" y="249840"/>
                  <a:ext cx="6476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B04826C2-D0C0-4C40-A9E7-C6B7DDB3E9BE}"/>
                    </a:ext>
                  </a:extLst>
                </p14:cNvPr>
                <p14:cNvContentPartPr/>
                <p14:nvPr/>
              </p14:nvContentPartPr>
              <p14:xfrm>
                <a:off x="10214400" y="576000"/>
                <a:ext cx="829080" cy="770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B04826C2-D0C0-4C40-A9E7-C6B7DDB3E9B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205400" y="567360"/>
                  <a:ext cx="846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9A77D758-847A-4407-8138-F056DE4E9BD1}"/>
                    </a:ext>
                  </a:extLst>
                </p14:cNvPr>
                <p14:cNvContentPartPr/>
                <p14:nvPr/>
              </p14:nvContentPartPr>
              <p14:xfrm>
                <a:off x="10582320" y="738360"/>
                <a:ext cx="158760" cy="792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9A77D758-847A-4407-8138-F056DE4E9BD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573680" y="729720"/>
                  <a:ext cx="1764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A4C0A255-A0BC-4498-BED9-0FB42FD5D47A}"/>
                    </a:ext>
                  </a:extLst>
                </p14:cNvPr>
                <p14:cNvContentPartPr/>
                <p14:nvPr/>
              </p14:nvContentPartPr>
              <p14:xfrm>
                <a:off x="10638480" y="832320"/>
                <a:ext cx="82800" cy="35316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A4C0A255-A0BC-4498-BED9-0FB42FD5D47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29840" y="823320"/>
                  <a:ext cx="1004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98F526F2-5DD6-461C-864D-5CC2B8EA465D}"/>
                    </a:ext>
                  </a:extLst>
                </p14:cNvPr>
                <p14:cNvContentPartPr/>
                <p14:nvPr/>
              </p14:nvContentPartPr>
              <p14:xfrm>
                <a:off x="10957440" y="926640"/>
                <a:ext cx="54720" cy="900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98F526F2-5DD6-461C-864D-5CC2B8EA465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948440" y="918000"/>
                  <a:ext cx="72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EAA62D3C-FE89-4EA3-A205-85E54C208160}"/>
                    </a:ext>
                  </a:extLst>
                </p14:cNvPr>
                <p14:cNvContentPartPr/>
                <p14:nvPr/>
              </p14:nvContentPartPr>
              <p14:xfrm>
                <a:off x="11092440" y="796320"/>
                <a:ext cx="84960" cy="14364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EAA62D3C-FE89-4EA3-A205-85E54C20816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83800" y="787320"/>
                  <a:ext cx="102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097824BE-6B4E-4301-8BAD-4D3A1CC35B56}"/>
                    </a:ext>
                  </a:extLst>
                </p14:cNvPr>
                <p14:cNvContentPartPr/>
                <p14:nvPr/>
              </p14:nvContentPartPr>
              <p14:xfrm>
                <a:off x="11222760" y="821520"/>
                <a:ext cx="147960" cy="11592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097824BE-6B4E-4301-8BAD-4D3A1CC35B5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213760" y="812880"/>
                  <a:ext cx="165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C072431F-C450-498E-AC21-4FD937630C76}"/>
                    </a:ext>
                  </a:extLst>
                </p14:cNvPr>
                <p14:cNvContentPartPr/>
                <p14:nvPr/>
              </p14:nvContentPartPr>
              <p14:xfrm>
                <a:off x="11391960" y="803880"/>
                <a:ext cx="142200" cy="1335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C072431F-C450-498E-AC21-4FD937630C7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383320" y="795240"/>
                  <a:ext cx="159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74CCFC1D-BAFD-4DBD-ADBE-193875C34439}"/>
                    </a:ext>
                  </a:extLst>
                </p14:cNvPr>
                <p14:cNvContentPartPr/>
                <p14:nvPr/>
              </p14:nvContentPartPr>
              <p14:xfrm>
                <a:off x="8277600" y="487800"/>
                <a:ext cx="48960" cy="21528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74CCFC1D-BAFD-4DBD-ADBE-193875C3443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68960" y="478800"/>
                  <a:ext cx="66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05349733-998B-4C31-9820-DFB026780737}"/>
                    </a:ext>
                  </a:extLst>
                </p14:cNvPr>
                <p14:cNvContentPartPr/>
                <p14:nvPr/>
              </p14:nvContentPartPr>
              <p14:xfrm>
                <a:off x="8127840" y="729720"/>
                <a:ext cx="343080" cy="6300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05349733-998B-4C31-9820-DFB02678073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19200" y="721080"/>
                  <a:ext cx="360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D53A9B82-BF1D-4D26-8F5B-6F7333B4A326}"/>
                    </a:ext>
                  </a:extLst>
                </p14:cNvPr>
                <p14:cNvContentPartPr/>
                <p14:nvPr/>
              </p14:nvContentPartPr>
              <p14:xfrm>
                <a:off x="8164560" y="793440"/>
                <a:ext cx="181080" cy="1296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D53A9B82-BF1D-4D26-8F5B-6F7333B4A32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55560" y="784440"/>
                  <a:ext cx="198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7E144E31-9D57-4190-A2E0-C668D05DCFCB}"/>
                    </a:ext>
                  </a:extLst>
                </p14:cNvPr>
                <p14:cNvContentPartPr/>
                <p14:nvPr/>
              </p14:nvContentPartPr>
              <p14:xfrm>
                <a:off x="8303520" y="765360"/>
                <a:ext cx="138240" cy="16092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7E144E31-9D57-4190-A2E0-C668D05DCF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94880" y="756720"/>
                  <a:ext cx="155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5D0C1770-F1CC-47A8-8A82-CCB0C8FCF827}"/>
                    </a:ext>
                  </a:extLst>
                </p14:cNvPr>
                <p14:cNvContentPartPr/>
                <p14:nvPr/>
              </p14:nvContentPartPr>
              <p14:xfrm>
                <a:off x="8016600" y="906480"/>
                <a:ext cx="472320" cy="6588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5D0C1770-F1CC-47A8-8A82-CCB0C8FCF82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007600" y="897840"/>
                  <a:ext cx="4899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A2325DA0-88BD-4234-BCDA-B3EABD87F4AA}"/>
                    </a:ext>
                  </a:extLst>
                </p14:cNvPr>
                <p14:cNvContentPartPr/>
                <p14:nvPr/>
              </p14:nvContentPartPr>
              <p14:xfrm>
                <a:off x="8318280" y="959760"/>
                <a:ext cx="22680" cy="32868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A2325DA0-88BD-4234-BCDA-B3EABD87F4A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09280" y="950760"/>
                  <a:ext cx="403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0F75FDE9-9D93-4EB3-8EF1-9CDEF45FAB10}"/>
                    </a:ext>
                  </a:extLst>
                </p14:cNvPr>
                <p14:cNvContentPartPr/>
                <p14:nvPr/>
              </p14:nvContentPartPr>
              <p14:xfrm>
                <a:off x="7620240" y="919440"/>
                <a:ext cx="17280" cy="7632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0F75FDE9-9D93-4EB3-8EF1-9CDEF45FAB1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11600" y="910800"/>
                  <a:ext cx="349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CE0A51C6-3A46-4391-A90F-B2612E47688E}"/>
                    </a:ext>
                  </a:extLst>
                </p14:cNvPr>
                <p14:cNvContentPartPr/>
                <p14:nvPr/>
              </p14:nvContentPartPr>
              <p14:xfrm>
                <a:off x="7517640" y="889560"/>
                <a:ext cx="182160" cy="1497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CE0A51C6-3A46-4391-A90F-B2612E47688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09000" y="880560"/>
                  <a:ext cx="199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4C741F76-738C-4628-BD6D-26BA7E765B9F}"/>
                    </a:ext>
                  </a:extLst>
                </p14:cNvPr>
                <p14:cNvContentPartPr/>
                <p14:nvPr/>
              </p14:nvContentPartPr>
              <p14:xfrm>
                <a:off x="7707360" y="881280"/>
                <a:ext cx="93600" cy="13464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4C741F76-738C-4628-BD6D-26BA7E765B9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98360" y="872280"/>
                  <a:ext cx="111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0C1A3A2C-B454-4F6F-AE19-61621D470719}"/>
                    </a:ext>
                  </a:extLst>
                </p14:cNvPr>
                <p14:cNvContentPartPr/>
                <p14:nvPr/>
              </p14:nvContentPartPr>
              <p14:xfrm>
                <a:off x="8749200" y="636480"/>
                <a:ext cx="15840" cy="7272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0C1A3A2C-B454-4F6F-AE19-61621D47071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740200" y="627480"/>
                  <a:ext cx="334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C6A3AEE8-4573-462E-A93F-E23A3FA79047}"/>
                    </a:ext>
                  </a:extLst>
                </p14:cNvPr>
                <p14:cNvContentPartPr/>
                <p14:nvPr/>
              </p14:nvContentPartPr>
              <p14:xfrm>
                <a:off x="8643360" y="624240"/>
                <a:ext cx="206280" cy="11196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C6A3AEE8-4573-462E-A93F-E23A3FA7904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634720" y="615600"/>
                  <a:ext cx="223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DA51BC95-DA5F-4958-BCAD-3C523B32B956}"/>
                    </a:ext>
                  </a:extLst>
                </p14:cNvPr>
                <p14:cNvContentPartPr/>
                <p14:nvPr/>
              </p14:nvContentPartPr>
              <p14:xfrm>
                <a:off x="8872320" y="597960"/>
                <a:ext cx="124560" cy="9828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DA51BC95-DA5F-4958-BCAD-3C523B32B95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863320" y="589320"/>
                  <a:ext cx="1422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DA0197B3-A09B-4321-AF84-89E4D362F6BB}"/>
                    </a:ext>
                  </a:extLst>
                </p14:cNvPr>
                <p14:cNvContentPartPr/>
                <p14:nvPr/>
              </p14:nvContentPartPr>
              <p14:xfrm>
                <a:off x="6957480" y="1197720"/>
                <a:ext cx="3763440" cy="1458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DA0197B3-A09B-4321-AF84-89E4D362F6B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48840" y="1188720"/>
                  <a:ext cx="3781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16CFC075-51FD-43A9-8775-6539932BFB23}"/>
                    </a:ext>
                  </a:extLst>
                </p14:cNvPr>
                <p14:cNvContentPartPr/>
                <p14:nvPr/>
              </p14:nvContentPartPr>
              <p14:xfrm>
                <a:off x="8892120" y="1269000"/>
                <a:ext cx="40320" cy="1922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16CFC075-51FD-43A9-8775-6539932BFB2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883480" y="1260360"/>
                  <a:ext cx="57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D73C0E50-93A5-48D9-9C4B-809112543DD6}"/>
                    </a:ext>
                  </a:extLst>
                </p14:cNvPr>
                <p14:cNvContentPartPr/>
                <p14:nvPr/>
              </p14:nvContentPartPr>
              <p14:xfrm>
                <a:off x="8693760" y="1476720"/>
                <a:ext cx="399600" cy="3276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D73C0E50-93A5-48D9-9C4B-809112543DD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684760" y="1467720"/>
                  <a:ext cx="417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02846323-ED9B-4515-B1BD-A428FCA0D3B6}"/>
                    </a:ext>
                  </a:extLst>
                </p14:cNvPr>
                <p14:cNvContentPartPr/>
                <p14:nvPr/>
              </p14:nvContentPartPr>
              <p14:xfrm>
                <a:off x="8687280" y="1513800"/>
                <a:ext cx="120600" cy="1062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02846323-ED9B-4515-B1BD-A428FCA0D3B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678640" y="1504800"/>
                  <a:ext cx="138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67FA7FD4-EF6E-49A8-89DB-C1AB515CCAC6}"/>
                    </a:ext>
                  </a:extLst>
                </p14:cNvPr>
                <p14:cNvContentPartPr/>
                <p14:nvPr/>
              </p14:nvContentPartPr>
              <p14:xfrm>
                <a:off x="8765400" y="1520280"/>
                <a:ext cx="113400" cy="961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67FA7FD4-EF6E-49A8-89DB-C1AB515CCAC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756760" y="1511280"/>
                  <a:ext cx="1310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2FE922C5-720C-417C-B1B4-D2DBED334538}"/>
                    </a:ext>
                  </a:extLst>
                </p14:cNvPr>
                <p14:cNvContentPartPr/>
                <p14:nvPr/>
              </p14:nvContentPartPr>
              <p14:xfrm>
                <a:off x="8858280" y="1518480"/>
                <a:ext cx="110880" cy="1011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2FE922C5-720C-417C-B1B4-D2DBED33453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49280" y="1509840"/>
                  <a:ext cx="12852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DCB655E7-905A-400A-8D3E-28B06385E844}"/>
              </a:ext>
            </a:extLst>
          </p:cNvPr>
          <p:cNvGrpSpPr/>
          <p:nvPr/>
        </p:nvGrpSpPr>
        <p:grpSpPr>
          <a:xfrm>
            <a:off x="2092980" y="858180"/>
            <a:ext cx="372240" cy="461880"/>
            <a:chOff x="7647960" y="682920"/>
            <a:chExt cx="372240" cy="46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FA4A15AD-9A07-413A-BBFF-7BB6ED8F7AE3}"/>
                    </a:ext>
                  </a:extLst>
                </p14:cNvPr>
                <p14:cNvContentPartPr/>
                <p14:nvPr/>
              </p14:nvContentPartPr>
              <p14:xfrm>
                <a:off x="7912200" y="697680"/>
                <a:ext cx="67320" cy="3099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FA4A15AD-9A07-413A-BBFF-7BB6ED8F7AE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903200" y="689040"/>
                  <a:ext cx="849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CD4E2D9D-6E22-4D33-AB53-3DAA6EA90D5B}"/>
                    </a:ext>
                  </a:extLst>
                </p14:cNvPr>
                <p14:cNvContentPartPr/>
                <p14:nvPr/>
              </p14:nvContentPartPr>
              <p14:xfrm>
                <a:off x="7880520" y="1039680"/>
                <a:ext cx="77040" cy="9180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CD4E2D9D-6E22-4D33-AB53-3DAA6EA90D5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871880" y="1031040"/>
                  <a:ext cx="94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6D5AA7E4-4140-4D17-978F-25BE53E166A8}"/>
                    </a:ext>
                  </a:extLst>
                </p14:cNvPr>
                <p14:cNvContentPartPr/>
                <p14:nvPr/>
              </p14:nvContentPartPr>
              <p14:xfrm>
                <a:off x="7870800" y="1028160"/>
                <a:ext cx="149400" cy="1166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6D5AA7E4-4140-4D17-978F-25BE53E166A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62160" y="1019520"/>
                  <a:ext cx="167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C4EF660B-C899-487F-9826-6EB0989B7B1D}"/>
                    </a:ext>
                  </a:extLst>
                </p14:cNvPr>
                <p14:cNvContentPartPr/>
                <p14:nvPr/>
              </p14:nvContentPartPr>
              <p14:xfrm>
                <a:off x="7689720" y="685080"/>
                <a:ext cx="87480" cy="936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C4EF660B-C899-487F-9826-6EB0989B7B1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681080" y="676080"/>
                  <a:ext cx="1051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116B9D96-39C6-41B9-B423-DD830208AB2D}"/>
                    </a:ext>
                  </a:extLst>
                </p14:cNvPr>
                <p14:cNvContentPartPr/>
                <p14:nvPr/>
              </p14:nvContentPartPr>
              <p14:xfrm>
                <a:off x="7744440" y="682920"/>
                <a:ext cx="15120" cy="8640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116B9D96-39C6-41B9-B423-DD830208AB2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35440" y="673920"/>
                  <a:ext cx="32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149A5CDF-7CB7-4CDA-8BB5-035840F868EE}"/>
                    </a:ext>
                  </a:extLst>
                </p14:cNvPr>
                <p14:cNvContentPartPr/>
                <p14:nvPr/>
              </p14:nvContentPartPr>
              <p14:xfrm>
                <a:off x="7647960" y="780120"/>
                <a:ext cx="108720" cy="111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149A5CDF-7CB7-4CDA-8BB5-035840F868E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39320" y="771120"/>
                  <a:ext cx="126360" cy="2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03" name="Entrada de lápiz 102">
                <a:extLst>
                  <a:ext uri="{FF2B5EF4-FFF2-40B4-BE49-F238E27FC236}">
                    <a16:creationId xmlns:a16="http://schemas.microsoft.com/office/drawing/2014/main" id="{ADF1F25C-2DC8-4E61-AE3B-70E7A01894DD}"/>
                  </a:ext>
                </a:extLst>
              </p14:cNvPr>
              <p14:cNvContentPartPr/>
              <p14:nvPr/>
            </p14:nvContentPartPr>
            <p14:xfrm>
              <a:off x="1005600" y="2170800"/>
              <a:ext cx="1080" cy="3960"/>
            </p14:xfrm>
          </p:contentPart>
        </mc:Choice>
        <mc:Fallback xmlns="">
          <p:pic>
            <p:nvPicPr>
              <p:cNvPr id="103" name="Entrada de lápiz 102">
                <a:extLst>
                  <a:ext uri="{FF2B5EF4-FFF2-40B4-BE49-F238E27FC236}">
                    <a16:creationId xmlns:a16="http://schemas.microsoft.com/office/drawing/2014/main" id="{ADF1F25C-2DC8-4E61-AE3B-70E7A01894D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96960" y="2162160"/>
                <a:ext cx="1872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upo 201">
            <a:extLst>
              <a:ext uri="{FF2B5EF4-FFF2-40B4-BE49-F238E27FC236}">
                <a16:creationId xmlns:a16="http://schemas.microsoft.com/office/drawing/2014/main" id="{6B86C8A0-0550-4992-ACC7-1BBDDCF2B288}"/>
              </a:ext>
            </a:extLst>
          </p:cNvPr>
          <p:cNvGrpSpPr/>
          <p:nvPr/>
        </p:nvGrpSpPr>
        <p:grpSpPr>
          <a:xfrm>
            <a:off x="212520" y="1714680"/>
            <a:ext cx="6413040" cy="853920"/>
            <a:chOff x="212520" y="1714680"/>
            <a:chExt cx="6413040" cy="85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8A073DD8-5841-464B-8007-357D2647F470}"/>
                    </a:ext>
                  </a:extLst>
                </p14:cNvPr>
                <p14:cNvContentPartPr/>
                <p14:nvPr/>
              </p14:nvContentPartPr>
              <p14:xfrm>
                <a:off x="373080" y="2222640"/>
                <a:ext cx="261360" cy="12060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8A073DD8-5841-464B-8007-357D2647F47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64080" y="2214000"/>
                  <a:ext cx="279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CF335B1D-CEE7-4FE9-9BCA-023554C919CD}"/>
                    </a:ext>
                  </a:extLst>
                </p14:cNvPr>
                <p14:cNvContentPartPr/>
                <p14:nvPr/>
              </p14:nvContentPartPr>
              <p14:xfrm>
                <a:off x="734520" y="2306160"/>
                <a:ext cx="17640" cy="2016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CF335B1D-CEE7-4FE9-9BCA-023554C919C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5880" y="2297520"/>
                  <a:ext cx="35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F26DB3A9-94B4-4E3B-8CD6-FAAA91FD74EA}"/>
                    </a:ext>
                  </a:extLst>
                </p14:cNvPr>
                <p14:cNvContentPartPr/>
                <p14:nvPr/>
              </p14:nvContentPartPr>
              <p14:xfrm>
                <a:off x="216120" y="2138760"/>
                <a:ext cx="41040" cy="32796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F26DB3A9-94B4-4E3B-8CD6-FAAA91FD74E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07480" y="2130120"/>
                  <a:ext cx="586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ACE3BE17-37B7-4109-9EF3-4B11A763578A}"/>
                    </a:ext>
                  </a:extLst>
                </p14:cNvPr>
                <p14:cNvContentPartPr/>
                <p14:nvPr/>
              </p14:nvContentPartPr>
              <p14:xfrm>
                <a:off x="212520" y="2055960"/>
                <a:ext cx="1030320" cy="39816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ACE3BE17-37B7-4109-9EF3-4B11A763578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03880" y="2047320"/>
                  <a:ext cx="104796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9F16DD95-4132-4818-A5BE-770FF28A4C6F}"/>
                    </a:ext>
                  </a:extLst>
                </p14:cNvPr>
                <p14:cNvContentPartPr/>
                <p14:nvPr/>
              </p14:nvContentPartPr>
              <p14:xfrm>
                <a:off x="252840" y="2478240"/>
                <a:ext cx="975600" cy="5508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9F16DD95-4132-4818-A5BE-770FF28A4C6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4200" y="2469600"/>
                  <a:ext cx="9932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200A33F6-F934-4074-B431-DC94453B577B}"/>
                    </a:ext>
                  </a:extLst>
                </p14:cNvPr>
                <p14:cNvContentPartPr/>
                <p14:nvPr/>
              </p14:nvContentPartPr>
              <p14:xfrm>
                <a:off x="1367760" y="2180520"/>
                <a:ext cx="46800" cy="18144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200A33F6-F934-4074-B431-DC94453B577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358760" y="2171520"/>
                  <a:ext cx="644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2D5FDA2F-9602-4387-9AE0-4B11BA53F2E3}"/>
                    </a:ext>
                  </a:extLst>
                </p14:cNvPr>
                <p14:cNvContentPartPr/>
                <p14:nvPr/>
              </p14:nvContentPartPr>
              <p14:xfrm>
                <a:off x="1346880" y="2248920"/>
                <a:ext cx="210240" cy="10080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2D5FDA2F-9602-4387-9AE0-4B11BA53F2E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37880" y="2240280"/>
                  <a:ext cx="2278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CFCCF22D-F0F6-45F3-95C8-9F9F3699E9B3}"/>
                    </a:ext>
                  </a:extLst>
                </p14:cNvPr>
                <p14:cNvContentPartPr/>
                <p14:nvPr/>
              </p14:nvContentPartPr>
              <p14:xfrm>
                <a:off x="1655760" y="2247840"/>
                <a:ext cx="46080" cy="10080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CFCCF22D-F0F6-45F3-95C8-9F9F3699E9B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46760" y="2239200"/>
                  <a:ext cx="63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299ED07F-3585-4AFD-8461-D8371BA404CF}"/>
                    </a:ext>
                  </a:extLst>
                </p14:cNvPr>
                <p14:cNvContentPartPr/>
                <p14:nvPr/>
              </p14:nvContentPartPr>
              <p14:xfrm>
                <a:off x="1616880" y="2158920"/>
                <a:ext cx="51840" cy="5796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299ED07F-3585-4AFD-8461-D8371BA404C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08240" y="2150280"/>
                  <a:ext cx="694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0290EAAA-2B9B-448C-973B-00BAB4778C4C}"/>
                    </a:ext>
                  </a:extLst>
                </p14:cNvPr>
                <p14:cNvContentPartPr/>
                <p14:nvPr/>
              </p14:nvContentPartPr>
              <p14:xfrm>
                <a:off x="1859880" y="2185560"/>
                <a:ext cx="39600" cy="14796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0290EAAA-2B9B-448C-973B-00BAB4778C4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850880" y="2176920"/>
                  <a:ext cx="572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0639773B-5E3C-47C8-AF34-DB9F55064C0B}"/>
                    </a:ext>
                  </a:extLst>
                </p14:cNvPr>
                <p14:cNvContentPartPr/>
                <p14:nvPr/>
              </p14:nvContentPartPr>
              <p14:xfrm>
                <a:off x="1774920" y="2174760"/>
                <a:ext cx="151200" cy="7956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0639773B-5E3C-47C8-AF34-DB9F55064C0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765920" y="2166120"/>
                  <a:ext cx="168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8BF57BFB-36CB-4985-B7DD-E474B336E490}"/>
                    </a:ext>
                  </a:extLst>
                </p14:cNvPr>
                <p14:cNvContentPartPr/>
                <p14:nvPr/>
              </p14:nvContentPartPr>
              <p14:xfrm>
                <a:off x="1973280" y="2236320"/>
                <a:ext cx="137880" cy="10368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8BF57BFB-36CB-4985-B7DD-E474B336E49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964280" y="2227320"/>
                  <a:ext cx="1555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6A6565A8-144D-4E06-AF3A-0A98C09B5A2B}"/>
                    </a:ext>
                  </a:extLst>
                </p14:cNvPr>
                <p14:cNvContentPartPr/>
                <p14:nvPr/>
              </p14:nvContentPartPr>
              <p14:xfrm>
                <a:off x="2071200" y="2039400"/>
                <a:ext cx="38160" cy="3168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6A6565A8-144D-4E06-AF3A-0A98C09B5A2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062560" y="2030760"/>
                  <a:ext cx="558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389932C1-AD4B-48F3-8CA0-D05C693787A4}"/>
                    </a:ext>
                  </a:extLst>
                </p14:cNvPr>
                <p14:cNvContentPartPr/>
                <p14:nvPr/>
              </p14:nvContentPartPr>
              <p14:xfrm>
                <a:off x="2287200" y="2186640"/>
                <a:ext cx="18720" cy="10440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389932C1-AD4B-48F3-8CA0-D05C693787A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278560" y="2178000"/>
                  <a:ext cx="36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99DCD358-208B-458C-B669-2BE81ADD139B}"/>
                    </a:ext>
                  </a:extLst>
                </p14:cNvPr>
                <p14:cNvContentPartPr/>
                <p14:nvPr/>
              </p14:nvContentPartPr>
              <p14:xfrm>
                <a:off x="2165520" y="2170080"/>
                <a:ext cx="174960" cy="5436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99DCD358-208B-458C-B669-2BE81ADD1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56520" y="2161440"/>
                  <a:ext cx="192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6E5425E0-E5E8-4615-B21D-C16EFBA490F2}"/>
                    </a:ext>
                  </a:extLst>
                </p14:cNvPr>
                <p14:cNvContentPartPr/>
                <p14:nvPr/>
              </p14:nvContentPartPr>
              <p14:xfrm>
                <a:off x="2438040" y="2160360"/>
                <a:ext cx="128520" cy="12456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6E5425E0-E5E8-4615-B21D-C16EFBA490F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29040" y="2151360"/>
                  <a:ext cx="1461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EA8C4B96-020A-446C-9F2D-497BFE98230E}"/>
                    </a:ext>
                  </a:extLst>
                </p14:cNvPr>
                <p14:cNvContentPartPr/>
                <p14:nvPr/>
              </p14:nvContentPartPr>
              <p14:xfrm>
                <a:off x="2438400" y="2214360"/>
                <a:ext cx="41760" cy="1188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EA8C4B96-020A-446C-9F2D-497BFE98230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29760" y="2205360"/>
                  <a:ext cx="594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6D8328F0-DF4B-49D1-B973-D1904FFAA4F2}"/>
                    </a:ext>
                  </a:extLst>
                </p14:cNvPr>
                <p14:cNvContentPartPr/>
                <p14:nvPr/>
              </p14:nvContentPartPr>
              <p14:xfrm>
                <a:off x="2404560" y="2134800"/>
                <a:ext cx="128160" cy="3276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6D8328F0-DF4B-49D1-B973-D1904FFAA4F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395920" y="2126160"/>
                  <a:ext cx="1458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E1C806F7-05D9-4B63-AD22-E0DC958384AC}"/>
                    </a:ext>
                  </a:extLst>
                </p14:cNvPr>
                <p14:cNvContentPartPr/>
                <p14:nvPr/>
              </p14:nvContentPartPr>
              <p14:xfrm>
                <a:off x="2597520" y="2110680"/>
                <a:ext cx="140040" cy="14112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E1C806F7-05D9-4B63-AD22-E0DC958384A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588880" y="2102040"/>
                  <a:ext cx="1576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9AA073AE-633D-476D-B78A-5EB1A2FFED05}"/>
                    </a:ext>
                  </a:extLst>
                </p14:cNvPr>
                <p14:cNvContentPartPr/>
                <p14:nvPr/>
              </p14:nvContentPartPr>
              <p14:xfrm>
                <a:off x="2772120" y="2142000"/>
                <a:ext cx="45720" cy="8568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9AA073AE-633D-476D-B78A-5EB1A2FFED0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763120" y="2133360"/>
                  <a:ext cx="633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817CE0B1-3FEB-4C8D-98AD-49D0CD3A5BA4}"/>
                    </a:ext>
                  </a:extLst>
                </p14:cNvPr>
                <p14:cNvContentPartPr/>
                <p14:nvPr/>
              </p14:nvContentPartPr>
              <p14:xfrm>
                <a:off x="2725320" y="2038320"/>
                <a:ext cx="61200" cy="2808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817CE0B1-3FEB-4C8D-98AD-49D0CD3A5BA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716680" y="2029320"/>
                  <a:ext cx="788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988C5834-496E-45D9-B93C-76F4C8B1F9C4}"/>
                    </a:ext>
                  </a:extLst>
                </p14:cNvPr>
                <p14:cNvContentPartPr/>
                <p14:nvPr/>
              </p14:nvContentPartPr>
              <p14:xfrm>
                <a:off x="2940240" y="2086920"/>
                <a:ext cx="119160" cy="14544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988C5834-496E-45D9-B93C-76F4C8B1F9C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31600" y="2077920"/>
                  <a:ext cx="136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C3904CBF-8713-4BB6-908A-295FB0537B34}"/>
                    </a:ext>
                  </a:extLst>
                </p14:cNvPr>
                <p14:cNvContentPartPr/>
                <p14:nvPr/>
              </p14:nvContentPartPr>
              <p14:xfrm>
                <a:off x="3537840" y="2113200"/>
                <a:ext cx="24120" cy="6372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C3904CBF-8713-4BB6-908A-295FB0537B3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28840" y="2104560"/>
                  <a:ext cx="417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C589FF0F-17BC-41E6-AE6F-82672A1D24AB}"/>
                    </a:ext>
                  </a:extLst>
                </p14:cNvPr>
                <p14:cNvContentPartPr/>
                <p14:nvPr/>
              </p14:nvContentPartPr>
              <p14:xfrm>
                <a:off x="3429480" y="2072520"/>
                <a:ext cx="218880" cy="13860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C589FF0F-17BC-41E6-AE6F-82672A1D24A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420840" y="2063520"/>
                  <a:ext cx="236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2A9722FB-9432-4433-B613-93B64E6DD214}"/>
                    </a:ext>
                  </a:extLst>
                </p14:cNvPr>
                <p14:cNvContentPartPr/>
                <p14:nvPr/>
              </p14:nvContentPartPr>
              <p14:xfrm>
                <a:off x="3734760" y="2070000"/>
                <a:ext cx="99000" cy="13608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2A9722FB-9432-4433-B613-93B64E6DD21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25760" y="2061360"/>
                  <a:ext cx="116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C13AA828-9E7E-4542-AA9D-2C39020AC52D}"/>
                    </a:ext>
                  </a:extLst>
                </p14:cNvPr>
                <p14:cNvContentPartPr/>
                <p14:nvPr/>
              </p14:nvContentPartPr>
              <p14:xfrm>
                <a:off x="4159920" y="2100960"/>
                <a:ext cx="134280" cy="8676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C13AA828-9E7E-4542-AA9D-2C39020AC52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151280" y="2092320"/>
                  <a:ext cx="1519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D10DDE0E-F947-49F6-88CE-DBBEED799BA6}"/>
                    </a:ext>
                  </a:extLst>
                </p14:cNvPr>
                <p14:cNvContentPartPr/>
                <p14:nvPr/>
              </p14:nvContentPartPr>
              <p14:xfrm>
                <a:off x="4797120" y="2176920"/>
                <a:ext cx="64800" cy="6264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D10DDE0E-F947-49F6-88CE-DBBEED799BA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788480" y="2167920"/>
                  <a:ext cx="824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80DADB7F-2CFE-4DD8-8824-C9AFC75286BC}"/>
                    </a:ext>
                  </a:extLst>
                </p14:cNvPr>
                <p14:cNvContentPartPr/>
                <p14:nvPr/>
              </p14:nvContentPartPr>
              <p14:xfrm>
                <a:off x="5165400" y="2074680"/>
                <a:ext cx="12600" cy="6804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80DADB7F-2CFE-4DD8-8824-C9AFC75286B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156400" y="2065680"/>
                  <a:ext cx="302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BA11370F-45EE-43A6-93FB-DE2F7DF6FA8A}"/>
                    </a:ext>
                  </a:extLst>
                </p14:cNvPr>
                <p14:cNvContentPartPr/>
                <p14:nvPr/>
              </p14:nvContentPartPr>
              <p14:xfrm>
                <a:off x="5027520" y="2019600"/>
                <a:ext cx="271800" cy="14616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BA11370F-45EE-43A6-93FB-DE2F7DF6FA8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018520" y="2010600"/>
                  <a:ext cx="289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4E259647-0ADA-45FE-9060-9FB5080F68E0}"/>
                    </a:ext>
                  </a:extLst>
                </p14:cNvPr>
                <p14:cNvContentPartPr/>
                <p14:nvPr/>
              </p14:nvContentPartPr>
              <p14:xfrm>
                <a:off x="5358720" y="2026800"/>
                <a:ext cx="166680" cy="12528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4E259647-0ADA-45FE-9060-9FB5080F68E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350080" y="2017800"/>
                  <a:ext cx="184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C48BCEEF-1858-4A85-85FD-E2BE5F2929B2}"/>
                    </a:ext>
                  </a:extLst>
                </p14:cNvPr>
                <p14:cNvContentPartPr/>
                <p14:nvPr/>
              </p14:nvContentPartPr>
              <p14:xfrm>
                <a:off x="5789280" y="2037600"/>
                <a:ext cx="198720" cy="10476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C48BCEEF-1858-4A85-85FD-E2BE5F2929B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780640" y="2028600"/>
                  <a:ext cx="216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B98AFD75-7793-44E7-B489-ECF42C3CF733}"/>
                    </a:ext>
                  </a:extLst>
                </p14:cNvPr>
                <p14:cNvContentPartPr/>
                <p14:nvPr/>
              </p14:nvContentPartPr>
              <p14:xfrm>
                <a:off x="1347600" y="1719720"/>
                <a:ext cx="5140080" cy="30384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B98AFD75-7793-44E7-B489-ECF42C3CF73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338600" y="1711080"/>
                  <a:ext cx="5157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404AE1C0-E22C-4529-846F-25730C287827}"/>
                    </a:ext>
                  </a:extLst>
                </p14:cNvPr>
                <p14:cNvContentPartPr/>
                <p14:nvPr/>
              </p14:nvContentPartPr>
              <p14:xfrm>
                <a:off x="1256520" y="2029680"/>
                <a:ext cx="5347800" cy="53892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404AE1C0-E22C-4529-846F-25730C28782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247880" y="2021040"/>
                  <a:ext cx="536544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039D73D3-762C-49B7-82E3-7D003C3F72C2}"/>
                    </a:ext>
                  </a:extLst>
                </p14:cNvPr>
                <p14:cNvContentPartPr/>
                <p14:nvPr/>
              </p14:nvContentPartPr>
              <p14:xfrm>
                <a:off x="6530520" y="1714680"/>
                <a:ext cx="95040" cy="57744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039D73D3-762C-49B7-82E3-7D003C3F72C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521520" y="1706040"/>
                  <a:ext cx="112680" cy="59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upo 247">
            <a:extLst>
              <a:ext uri="{FF2B5EF4-FFF2-40B4-BE49-F238E27FC236}">
                <a16:creationId xmlns:a16="http://schemas.microsoft.com/office/drawing/2014/main" id="{11A6CF4B-C478-4299-8723-8018AB7B6FBB}"/>
              </a:ext>
            </a:extLst>
          </p:cNvPr>
          <p:cNvGrpSpPr/>
          <p:nvPr/>
        </p:nvGrpSpPr>
        <p:grpSpPr>
          <a:xfrm>
            <a:off x="308280" y="2674800"/>
            <a:ext cx="6377040" cy="1291680"/>
            <a:chOff x="308280" y="2674800"/>
            <a:chExt cx="6377040" cy="12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8F78CA60-AD58-4473-8042-AA0D7897E5F0}"/>
                    </a:ext>
                  </a:extLst>
                </p14:cNvPr>
                <p14:cNvContentPartPr/>
                <p14:nvPr/>
              </p14:nvContentPartPr>
              <p14:xfrm>
                <a:off x="572160" y="2905920"/>
                <a:ext cx="38880" cy="25524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8F78CA60-AD58-4473-8042-AA0D7897E5F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63160" y="2896920"/>
                  <a:ext cx="565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BB7C4908-4823-4C7F-AACF-1223D1F02975}"/>
                    </a:ext>
                  </a:extLst>
                </p14:cNvPr>
                <p14:cNvContentPartPr/>
                <p14:nvPr/>
              </p14:nvContentPartPr>
              <p14:xfrm>
                <a:off x="308280" y="3175920"/>
                <a:ext cx="662040" cy="1620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BB7C4908-4823-4C7F-AACF-1223D1F0297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99280" y="3166920"/>
                  <a:ext cx="6796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2833CC56-225C-48E2-B8DF-130AA21EB176}"/>
                    </a:ext>
                  </a:extLst>
                </p14:cNvPr>
                <p14:cNvContentPartPr/>
                <p14:nvPr/>
              </p14:nvContentPartPr>
              <p14:xfrm>
                <a:off x="552000" y="3304440"/>
                <a:ext cx="82080" cy="756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2833CC56-225C-48E2-B8DF-130AA21EB17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43000" y="3295440"/>
                  <a:ext cx="99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6E74C216-7ADE-4E31-92F2-31F1FA2075CB}"/>
                    </a:ext>
                  </a:extLst>
                </p14:cNvPr>
                <p14:cNvContentPartPr/>
                <p14:nvPr/>
              </p14:nvContentPartPr>
              <p14:xfrm>
                <a:off x="1017840" y="3340080"/>
                <a:ext cx="30960" cy="9468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6E74C216-7ADE-4E31-92F2-31F1FA2075C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08840" y="3331080"/>
                  <a:ext cx="48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F4FE4147-4348-4F46-9514-15FE580DFD95}"/>
                    </a:ext>
                  </a:extLst>
                </p14:cNvPr>
                <p14:cNvContentPartPr/>
                <p14:nvPr/>
              </p14:nvContentPartPr>
              <p14:xfrm>
                <a:off x="1081560" y="3358800"/>
                <a:ext cx="133200" cy="8172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F4FE4147-4348-4F46-9514-15FE580DFD9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72920" y="3350160"/>
                  <a:ext cx="1508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45424556-AA93-4319-A65D-88084BF3862F}"/>
                    </a:ext>
                  </a:extLst>
                </p14:cNvPr>
                <p14:cNvContentPartPr/>
                <p14:nvPr/>
              </p14:nvContentPartPr>
              <p14:xfrm>
                <a:off x="1236000" y="3324960"/>
                <a:ext cx="155520" cy="8568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45424556-AA93-4319-A65D-88084BF3862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227000" y="3316320"/>
                  <a:ext cx="173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C3FB5884-64E7-41F1-B3DD-3C7DAD3E93DF}"/>
                    </a:ext>
                  </a:extLst>
                </p14:cNvPr>
                <p14:cNvContentPartPr/>
                <p14:nvPr/>
              </p14:nvContentPartPr>
              <p14:xfrm>
                <a:off x="577560" y="3318480"/>
                <a:ext cx="32040" cy="39312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C3FB5884-64E7-41F1-B3DD-3C7DAD3E93D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68560" y="3309840"/>
                  <a:ext cx="4968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5A712ACD-FB42-46BD-B017-3D28E646FDF3}"/>
                    </a:ext>
                  </a:extLst>
                </p14:cNvPr>
                <p14:cNvContentPartPr/>
                <p14:nvPr/>
              </p14:nvContentPartPr>
              <p14:xfrm>
                <a:off x="604920" y="2888640"/>
                <a:ext cx="1109160" cy="2412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5A712ACD-FB42-46BD-B017-3D28E646FDF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95920" y="2879640"/>
                  <a:ext cx="11268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3560E54C-5781-4DD1-B8EA-B33FE69C3133}"/>
                    </a:ext>
                  </a:extLst>
                </p14:cNvPr>
                <p14:cNvContentPartPr/>
                <p14:nvPr/>
              </p14:nvContentPartPr>
              <p14:xfrm>
                <a:off x="1707240" y="2803320"/>
                <a:ext cx="29880" cy="18432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3560E54C-5781-4DD1-B8EA-B33FE69C313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98600" y="2794680"/>
                  <a:ext cx="47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BDA89A52-61ED-4C2D-A661-E3365A8F4DA3}"/>
                    </a:ext>
                  </a:extLst>
                </p14:cNvPr>
                <p14:cNvContentPartPr/>
                <p14:nvPr/>
              </p14:nvContentPartPr>
              <p14:xfrm>
                <a:off x="1693560" y="2790360"/>
                <a:ext cx="662400" cy="22392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BDA89A52-61ED-4C2D-A661-E3365A8F4DA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84920" y="2781360"/>
                  <a:ext cx="6800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6E222554-EE13-4064-8F25-3817D963C7FE}"/>
                    </a:ext>
                  </a:extLst>
                </p14:cNvPr>
                <p14:cNvContentPartPr/>
                <p14:nvPr/>
              </p14:nvContentPartPr>
              <p14:xfrm>
                <a:off x="1893720" y="3106440"/>
                <a:ext cx="46800" cy="1296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6E222554-EE13-4064-8F25-3817D963C7F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884720" y="3097440"/>
                  <a:ext cx="644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C0A1903F-EF27-4419-BCE9-2FBFD5CF697C}"/>
                    </a:ext>
                  </a:extLst>
                </p14:cNvPr>
                <p14:cNvContentPartPr/>
                <p14:nvPr/>
              </p14:nvContentPartPr>
              <p14:xfrm>
                <a:off x="1873200" y="3107160"/>
                <a:ext cx="91440" cy="13500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C0A1903F-EF27-4419-BCE9-2FBFD5CF697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864200" y="3098520"/>
                  <a:ext cx="109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EE4ED34C-4DC4-4DA7-99FD-96B7014A07FB}"/>
                    </a:ext>
                  </a:extLst>
                </p14:cNvPr>
                <p14:cNvContentPartPr/>
                <p14:nvPr/>
              </p14:nvContentPartPr>
              <p14:xfrm>
                <a:off x="2042040" y="3104280"/>
                <a:ext cx="129240" cy="11052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EE4ED34C-4DC4-4DA7-99FD-96B7014A07F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033040" y="3095640"/>
                  <a:ext cx="1468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54AB6ECA-9924-41A4-A7A2-A5F40DA59423}"/>
                    </a:ext>
                  </a:extLst>
                </p14:cNvPr>
                <p14:cNvContentPartPr/>
                <p14:nvPr/>
              </p14:nvContentPartPr>
              <p14:xfrm>
                <a:off x="2372880" y="2887560"/>
                <a:ext cx="629640" cy="1584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54AB6ECA-9924-41A4-A7A2-A5F40DA5942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363880" y="2878560"/>
                  <a:ext cx="6472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830004D0-03AB-4F32-A068-85629D60B277}"/>
                    </a:ext>
                  </a:extLst>
                </p14:cNvPr>
                <p14:cNvContentPartPr/>
                <p14:nvPr/>
              </p14:nvContentPartPr>
              <p14:xfrm>
                <a:off x="2963640" y="2873880"/>
                <a:ext cx="95400" cy="21276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830004D0-03AB-4F32-A068-85629D60B27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954640" y="2865240"/>
                  <a:ext cx="1130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E203C96A-DD92-4FEB-8E9E-6C266BFD3116}"/>
                    </a:ext>
                  </a:extLst>
                </p14:cNvPr>
                <p14:cNvContentPartPr/>
                <p14:nvPr/>
              </p14:nvContentPartPr>
              <p14:xfrm>
                <a:off x="2969040" y="2837520"/>
                <a:ext cx="559440" cy="3564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E203C96A-DD92-4FEB-8E9E-6C266BFD311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960040" y="2828880"/>
                  <a:ext cx="5770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AF3AF14B-5F3B-4E1D-94C1-872EFABBF668}"/>
                    </a:ext>
                  </a:extLst>
                </p14:cNvPr>
                <p14:cNvContentPartPr/>
                <p14:nvPr/>
              </p14:nvContentPartPr>
              <p14:xfrm>
                <a:off x="3488160" y="2800080"/>
                <a:ext cx="72360" cy="4824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AF3AF14B-5F3B-4E1D-94C1-872EFABBF66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479520" y="2791440"/>
                  <a:ext cx="90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A96F6701-6038-414E-8235-2C86CF9DE752}"/>
                    </a:ext>
                  </a:extLst>
                </p14:cNvPr>
                <p14:cNvContentPartPr/>
                <p14:nvPr/>
              </p14:nvContentPartPr>
              <p14:xfrm>
                <a:off x="3972360" y="2796480"/>
                <a:ext cx="53640" cy="4104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A96F6701-6038-414E-8235-2C86CF9DE7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963720" y="2787840"/>
                  <a:ext cx="71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DB011488-E2A5-44D3-9E79-299993CFBAD1}"/>
                    </a:ext>
                  </a:extLst>
                </p14:cNvPr>
                <p14:cNvContentPartPr/>
                <p14:nvPr/>
              </p14:nvContentPartPr>
              <p14:xfrm>
                <a:off x="4040040" y="2788920"/>
                <a:ext cx="384120" cy="1620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DB011488-E2A5-44D3-9E79-299993CFBAD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031040" y="2779920"/>
                  <a:ext cx="4017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D798F863-CD7C-4124-A868-3B6E2860C6E8}"/>
                    </a:ext>
                  </a:extLst>
                </p14:cNvPr>
                <p14:cNvContentPartPr/>
                <p14:nvPr/>
              </p14:nvContentPartPr>
              <p14:xfrm>
                <a:off x="4415520" y="2674800"/>
                <a:ext cx="36000" cy="18864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D798F863-CD7C-4124-A868-3B6E2860C6E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406880" y="2666160"/>
                  <a:ext cx="536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D7854D62-A7D9-4669-BFCD-D5777BBA8404}"/>
                    </a:ext>
                  </a:extLst>
                </p14:cNvPr>
                <p14:cNvContentPartPr/>
                <p14:nvPr/>
              </p14:nvContentPartPr>
              <p14:xfrm>
                <a:off x="4445040" y="2690280"/>
                <a:ext cx="748800" cy="21888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D7854D62-A7D9-4669-BFCD-D5777BBA840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436040" y="2681280"/>
                  <a:ext cx="7664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06C906DE-77AA-41BB-8D32-927B33F1FD8E}"/>
                    </a:ext>
                  </a:extLst>
                </p14:cNvPr>
                <p14:cNvContentPartPr/>
                <p14:nvPr/>
              </p14:nvContentPartPr>
              <p14:xfrm>
                <a:off x="4580040" y="3065400"/>
                <a:ext cx="19800" cy="11664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06C906DE-77AA-41BB-8D32-927B33F1FD8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71400" y="3056760"/>
                  <a:ext cx="374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597B2793-0F3B-481E-BDAE-6DC6C676DA5E}"/>
                    </a:ext>
                  </a:extLst>
                </p14:cNvPr>
                <p14:cNvContentPartPr/>
                <p14:nvPr/>
              </p14:nvContentPartPr>
              <p14:xfrm>
                <a:off x="4705680" y="3066120"/>
                <a:ext cx="109440" cy="8892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597B2793-0F3B-481E-BDAE-6DC6C676DA5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697040" y="3057480"/>
                  <a:ext cx="1270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1E5271E0-B70A-4062-8765-B22C204933EB}"/>
                    </a:ext>
                  </a:extLst>
                </p14:cNvPr>
                <p14:cNvContentPartPr/>
                <p14:nvPr/>
              </p14:nvContentPartPr>
              <p14:xfrm>
                <a:off x="4864080" y="3011760"/>
                <a:ext cx="132120" cy="12744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1E5271E0-B70A-4062-8765-B22C204933E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855440" y="3002760"/>
                  <a:ext cx="1497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710947A9-2787-4C9E-B63D-FC0569EB75F5}"/>
                    </a:ext>
                  </a:extLst>
                </p14:cNvPr>
                <p14:cNvContentPartPr/>
                <p14:nvPr/>
              </p14:nvContentPartPr>
              <p14:xfrm>
                <a:off x="5161080" y="2741760"/>
                <a:ext cx="555840" cy="23040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710947A9-2787-4C9E-B63D-FC0569EB75F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152080" y="2733120"/>
                  <a:ext cx="5734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AAF28432-D35C-41FB-BBA6-53C466D5C9EC}"/>
                    </a:ext>
                  </a:extLst>
                </p14:cNvPr>
                <p14:cNvContentPartPr/>
                <p14:nvPr/>
              </p14:nvContentPartPr>
              <p14:xfrm>
                <a:off x="5377800" y="2938680"/>
                <a:ext cx="766800" cy="6768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AAF28432-D35C-41FB-BBA6-53C466D5C9E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368800" y="2929680"/>
                  <a:ext cx="7844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51AEE259-6DBA-4005-B556-04A86A4BDA57}"/>
                    </a:ext>
                  </a:extLst>
                </p14:cNvPr>
                <p14:cNvContentPartPr/>
                <p14:nvPr/>
              </p14:nvContentPartPr>
              <p14:xfrm>
                <a:off x="6137760" y="3150720"/>
                <a:ext cx="110880" cy="1224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51AEE259-6DBA-4005-B556-04A86A4BDA5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129120" y="3142080"/>
                  <a:ext cx="1285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8BD5B64D-BBEB-4121-BC4E-EC4BB1606B38}"/>
                    </a:ext>
                  </a:extLst>
                </p14:cNvPr>
                <p14:cNvContentPartPr/>
                <p14:nvPr/>
              </p14:nvContentPartPr>
              <p14:xfrm>
                <a:off x="6339360" y="3081600"/>
                <a:ext cx="17280" cy="11628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8BD5B64D-BBEB-4121-BC4E-EC4BB1606B3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330720" y="3072600"/>
                  <a:ext cx="34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A0417FF7-2A88-4DDB-9BAB-D4C690CD570D}"/>
                    </a:ext>
                  </a:extLst>
                </p14:cNvPr>
                <p14:cNvContentPartPr/>
                <p14:nvPr/>
              </p14:nvContentPartPr>
              <p14:xfrm>
                <a:off x="6397680" y="3112560"/>
                <a:ext cx="112320" cy="7200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A0417FF7-2A88-4DDB-9BAB-D4C690CD570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388680" y="3103920"/>
                  <a:ext cx="1299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551CD6AD-1899-4AA6-BC6A-40273894A1CA}"/>
                    </a:ext>
                  </a:extLst>
                </p14:cNvPr>
                <p14:cNvContentPartPr/>
                <p14:nvPr/>
              </p14:nvContentPartPr>
              <p14:xfrm>
                <a:off x="6535560" y="3084480"/>
                <a:ext cx="149760" cy="10980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551CD6AD-1899-4AA6-BC6A-40273894A1C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526920" y="3075840"/>
                  <a:ext cx="167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7187E99A-A688-4D3F-827A-76396149BEB2}"/>
                    </a:ext>
                  </a:extLst>
                </p14:cNvPr>
                <p14:cNvContentPartPr/>
                <p14:nvPr/>
              </p14:nvContentPartPr>
              <p14:xfrm>
                <a:off x="5678040" y="3152880"/>
                <a:ext cx="99000" cy="288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7187E99A-A688-4D3F-827A-76396149BEB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669040" y="3144240"/>
                  <a:ext cx="1166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8EE7A3CA-52E0-4F30-ABBB-B234079BD54E}"/>
                    </a:ext>
                  </a:extLst>
                </p14:cNvPr>
                <p14:cNvContentPartPr/>
                <p14:nvPr/>
              </p14:nvContentPartPr>
              <p14:xfrm>
                <a:off x="5710800" y="3150360"/>
                <a:ext cx="20520" cy="26892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8EE7A3CA-52E0-4F30-ABBB-B234079BD54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701800" y="3141360"/>
                  <a:ext cx="38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84EADA07-1BC4-43E1-9EA1-E50160686EFC}"/>
                    </a:ext>
                  </a:extLst>
                </p14:cNvPr>
                <p14:cNvContentPartPr/>
                <p14:nvPr/>
              </p14:nvContentPartPr>
              <p14:xfrm>
                <a:off x="619320" y="3397320"/>
                <a:ext cx="5148720" cy="36864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84EADA07-1BC4-43E1-9EA1-E50160686EF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10680" y="3388680"/>
                  <a:ext cx="51663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E5434120-B1D5-4143-A58D-80CFAE416ECA}"/>
                    </a:ext>
                  </a:extLst>
                </p14:cNvPr>
                <p14:cNvContentPartPr/>
                <p14:nvPr/>
              </p14:nvContentPartPr>
              <p14:xfrm>
                <a:off x="3146520" y="3657240"/>
                <a:ext cx="43920" cy="22356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E5434120-B1D5-4143-A58D-80CFAE416EC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137880" y="3648240"/>
                  <a:ext cx="615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34E87665-7F7C-4D72-9EB4-BAA88A341E10}"/>
                    </a:ext>
                  </a:extLst>
                </p14:cNvPr>
                <p14:cNvContentPartPr/>
                <p14:nvPr/>
              </p14:nvContentPartPr>
              <p14:xfrm>
                <a:off x="2981280" y="3868560"/>
                <a:ext cx="239040" cy="2664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34E87665-7F7C-4D72-9EB4-BAA88A341E1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972640" y="3859920"/>
                  <a:ext cx="2566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FD20D5A5-5239-4BCE-944E-99E233FFBC92}"/>
                    </a:ext>
                  </a:extLst>
                </p14:cNvPr>
                <p14:cNvContentPartPr/>
                <p14:nvPr/>
              </p14:nvContentPartPr>
              <p14:xfrm>
                <a:off x="3005400" y="3863880"/>
                <a:ext cx="191160" cy="10260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FD20D5A5-5239-4BCE-944E-99E233FFBC9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996760" y="3855240"/>
                  <a:ext cx="208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E3581E94-93AD-4B4D-B565-E2B609ACBE0D}"/>
                    </a:ext>
                  </a:extLst>
                </p14:cNvPr>
                <p14:cNvContentPartPr/>
                <p14:nvPr/>
              </p14:nvContentPartPr>
              <p14:xfrm>
                <a:off x="3106560" y="3874680"/>
                <a:ext cx="118800" cy="8100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E3581E94-93AD-4B4D-B565-E2B609ACBE0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097560" y="3865680"/>
                  <a:ext cx="1364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4E1B9681-9363-43AD-AEE1-00BD4DDACF11}"/>
                    </a:ext>
                  </a:extLst>
                </p14:cNvPr>
                <p14:cNvContentPartPr/>
                <p14:nvPr/>
              </p14:nvContentPartPr>
              <p14:xfrm>
                <a:off x="3010800" y="3369960"/>
                <a:ext cx="63000" cy="4212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4E1B9681-9363-43AD-AEE1-00BD4DDACF1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001800" y="3361320"/>
                  <a:ext cx="806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EFF161E9-9ADE-41AF-B92B-2AE271725E54}"/>
                    </a:ext>
                  </a:extLst>
                </p14:cNvPr>
                <p14:cNvContentPartPr/>
                <p14:nvPr/>
              </p14:nvContentPartPr>
              <p14:xfrm>
                <a:off x="3049320" y="3399480"/>
                <a:ext cx="63360" cy="28692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EFF161E9-9ADE-41AF-B92B-2AE271725E5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040320" y="3390480"/>
                  <a:ext cx="8100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upo 252">
            <a:extLst>
              <a:ext uri="{FF2B5EF4-FFF2-40B4-BE49-F238E27FC236}">
                <a16:creationId xmlns:a16="http://schemas.microsoft.com/office/drawing/2014/main" id="{DE3D40E0-4507-4FB1-90BF-C537B18BB523}"/>
              </a:ext>
            </a:extLst>
          </p:cNvPr>
          <p:cNvGrpSpPr/>
          <p:nvPr/>
        </p:nvGrpSpPr>
        <p:grpSpPr>
          <a:xfrm>
            <a:off x="2831160" y="2591640"/>
            <a:ext cx="218520" cy="310680"/>
            <a:chOff x="2831160" y="2591640"/>
            <a:chExt cx="21852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FC3C24E2-2A65-4C67-9AFE-1FD2094DD039}"/>
                    </a:ext>
                  </a:extLst>
                </p14:cNvPr>
                <p14:cNvContentPartPr/>
                <p14:nvPr/>
              </p14:nvContentPartPr>
              <p14:xfrm>
                <a:off x="2926560" y="2842560"/>
                <a:ext cx="68760" cy="5976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FC3C24E2-2A65-4C67-9AFE-1FD2094DD03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917920" y="2833920"/>
                  <a:ext cx="86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1FCD9594-0585-4E32-9E5D-DA6A5A87FF2D}"/>
                    </a:ext>
                  </a:extLst>
                </p14:cNvPr>
                <p14:cNvContentPartPr/>
                <p14:nvPr/>
              </p14:nvContentPartPr>
              <p14:xfrm>
                <a:off x="2831160" y="2591640"/>
                <a:ext cx="95400" cy="11952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1FCD9594-0585-4E32-9E5D-DA6A5A87FF2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822520" y="2583000"/>
                  <a:ext cx="1130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5C813B2B-B7B9-4634-B6D7-34264973B555}"/>
                    </a:ext>
                  </a:extLst>
                </p14:cNvPr>
                <p14:cNvContentPartPr/>
                <p14:nvPr/>
              </p14:nvContentPartPr>
              <p14:xfrm>
                <a:off x="2955720" y="2669400"/>
                <a:ext cx="91440" cy="8100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5C813B2B-B7B9-4634-B6D7-34264973B55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947080" y="2660400"/>
                  <a:ext cx="1090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D91EA12A-4533-43D9-ADA6-35A114C01349}"/>
                    </a:ext>
                  </a:extLst>
                </p14:cNvPr>
                <p14:cNvContentPartPr/>
                <p14:nvPr/>
              </p14:nvContentPartPr>
              <p14:xfrm>
                <a:off x="2952840" y="2692080"/>
                <a:ext cx="96840" cy="6660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D91EA12A-4533-43D9-ADA6-35A114C0134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943840" y="2683440"/>
                  <a:ext cx="11448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upo 258">
            <a:extLst>
              <a:ext uri="{FF2B5EF4-FFF2-40B4-BE49-F238E27FC236}">
                <a16:creationId xmlns:a16="http://schemas.microsoft.com/office/drawing/2014/main" id="{AD95F5DD-E554-40C5-88D6-07F97CAEBD16}"/>
              </a:ext>
            </a:extLst>
          </p:cNvPr>
          <p:cNvGrpSpPr/>
          <p:nvPr/>
        </p:nvGrpSpPr>
        <p:grpSpPr>
          <a:xfrm>
            <a:off x="3858240" y="2538360"/>
            <a:ext cx="225000" cy="168840"/>
            <a:chOff x="3858240" y="2538360"/>
            <a:chExt cx="22500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730A6EFD-CD9B-442A-8777-483F12B6FC2A}"/>
                    </a:ext>
                  </a:extLst>
                </p14:cNvPr>
                <p14:cNvContentPartPr/>
                <p14:nvPr/>
              </p14:nvContentPartPr>
              <p14:xfrm>
                <a:off x="3858240" y="2538360"/>
                <a:ext cx="135720" cy="14400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730A6EFD-CD9B-442A-8777-483F12B6FC2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849240" y="2529720"/>
                  <a:ext cx="153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3E68B551-1BAA-473C-A190-D4013CB766AA}"/>
                    </a:ext>
                  </a:extLst>
                </p14:cNvPr>
                <p14:cNvContentPartPr/>
                <p14:nvPr/>
              </p14:nvContentPartPr>
              <p14:xfrm>
                <a:off x="4015200" y="2632320"/>
                <a:ext cx="68040" cy="7488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3E68B551-1BAA-473C-A190-D4013CB766A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006560" y="2623680"/>
                  <a:ext cx="8568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upo 277">
            <a:extLst>
              <a:ext uri="{FF2B5EF4-FFF2-40B4-BE49-F238E27FC236}">
                <a16:creationId xmlns:a16="http://schemas.microsoft.com/office/drawing/2014/main" id="{5D1C39B2-5C62-42A4-9D86-17DF55204DC1}"/>
              </a:ext>
            </a:extLst>
          </p:cNvPr>
          <p:cNvGrpSpPr/>
          <p:nvPr/>
        </p:nvGrpSpPr>
        <p:grpSpPr>
          <a:xfrm>
            <a:off x="6875400" y="2010960"/>
            <a:ext cx="322560" cy="163440"/>
            <a:chOff x="6875400" y="2010960"/>
            <a:chExt cx="32256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8E99E4D4-F31C-4B56-8249-B9599A236169}"/>
                    </a:ext>
                  </a:extLst>
                </p14:cNvPr>
                <p14:cNvContentPartPr/>
                <p14:nvPr/>
              </p14:nvContentPartPr>
              <p14:xfrm>
                <a:off x="6875400" y="2075040"/>
                <a:ext cx="219240" cy="1584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8E99E4D4-F31C-4B56-8249-B9599A23616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866760" y="2066400"/>
                  <a:ext cx="2368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1C732AAC-6697-403D-BAED-6FA6248FC901}"/>
                    </a:ext>
                  </a:extLst>
                </p14:cNvPr>
                <p14:cNvContentPartPr/>
                <p14:nvPr/>
              </p14:nvContentPartPr>
              <p14:xfrm>
                <a:off x="7093920" y="2010960"/>
                <a:ext cx="104040" cy="16344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1C732AAC-6697-403D-BAED-6FA6248FC90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084920" y="2001960"/>
                  <a:ext cx="12168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4BCA91D7-22B1-41D6-B0A3-7F36EB293C22}"/>
              </a:ext>
            </a:extLst>
          </p:cNvPr>
          <p:cNvGrpSpPr/>
          <p:nvPr/>
        </p:nvGrpSpPr>
        <p:grpSpPr>
          <a:xfrm>
            <a:off x="7311000" y="1870920"/>
            <a:ext cx="1755360" cy="245160"/>
            <a:chOff x="7311000" y="1870920"/>
            <a:chExt cx="175536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8944AF01-656B-41B6-BC63-3D76947572AB}"/>
                    </a:ext>
                  </a:extLst>
                </p14:cNvPr>
                <p14:cNvContentPartPr/>
                <p14:nvPr/>
              </p14:nvContentPartPr>
              <p14:xfrm>
                <a:off x="7345200" y="1951920"/>
                <a:ext cx="197640" cy="16308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8944AF01-656B-41B6-BC63-3D76947572A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336200" y="1942920"/>
                  <a:ext cx="215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6C07424A-95C1-4736-AB67-70511B541D61}"/>
                    </a:ext>
                  </a:extLst>
                </p14:cNvPr>
                <p14:cNvContentPartPr/>
                <p14:nvPr/>
              </p14:nvContentPartPr>
              <p14:xfrm>
                <a:off x="7358880" y="2017800"/>
                <a:ext cx="72720" cy="1260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6C07424A-95C1-4736-AB67-70511B541D6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350240" y="2009160"/>
                  <a:ext cx="90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FE08FD43-C7E1-4CF4-8EF5-E5B90AB8C89E}"/>
                    </a:ext>
                  </a:extLst>
                </p14:cNvPr>
                <p14:cNvContentPartPr/>
                <p14:nvPr/>
              </p14:nvContentPartPr>
              <p14:xfrm>
                <a:off x="7311000" y="1944720"/>
                <a:ext cx="71280" cy="2952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FE08FD43-C7E1-4CF4-8EF5-E5B90AB8C89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302000" y="1935720"/>
                  <a:ext cx="889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4110BB07-72F6-4BD2-AA17-8B24871EFD0C}"/>
                    </a:ext>
                  </a:extLst>
                </p14:cNvPr>
                <p14:cNvContentPartPr/>
                <p14:nvPr/>
              </p14:nvContentPartPr>
              <p14:xfrm>
                <a:off x="7510080" y="1911600"/>
                <a:ext cx="245520" cy="15120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4110BB07-72F6-4BD2-AA17-8B24871EFD0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501440" y="1902960"/>
                  <a:ext cx="2631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15119911-5B7E-4443-A010-8B921F4C5918}"/>
                    </a:ext>
                  </a:extLst>
                </p14:cNvPr>
                <p14:cNvContentPartPr/>
                <p14:nvPr/>
              </p14:nvContentPartPr>
              <p14:xfrm>
                <a:off x="7836960" y="1905120"/>
                <a:ext cx="78480" cy="12996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15119911-5B7E-4443-A010-8B921F4C591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827960" y="1896480"/>
                  <a:ext cx="96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BBB55C8E-C6C1-490B-A171-5D9FAFDF00E4}"/>
                    </a:ext>
                  </a:extLst>
                </p14:cNvPr>
                <p14:cNvContentPartPr/>
                <p14:nvPr/>
              </p14:nvContentPartPr>
              <p14:xfrm>
                <a:off x="7715640" y="1889280"/>
                <a:ext cx="249120" cy="6732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BBB55C8E-C6C1-490B-A171-5D9FAFDF00E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706640" y="1880280"/>
                  <a:ext cx="266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388D55A7-0058-4232-B837-AF443D321641}"/>
                    </a:ext>
                  </a:extLst>
                </p14:cNvPr>
                <p14:cNvContentPartPr/>
                <p14:nvPr/>
              </p14:nvContentPartPr>
              <p14:xfrm>
                <a:off x="7981680" y="1915200"/>
                <a:ext cx="160920" cy="10980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388D55A7-0058-4232-B837-AF443D32164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973040" y="1906200"/>
                  <a:ext cx="178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136FE572-8B7A-4764-8D18-D14094260428}"/>
                    </a:ext>
                  </a:extLst>
                </p14:cNvPr>
                <p14:cNvContentPartPr/>
                <p14:nvPr/>
              </p14:nvContentPartPr>
              <p14:xfrm>
                <a:off x="8166000" y="1916640"/>
                <a:ext cx="231480" cy="13896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136FE572-8B7A-4764-8D18-D1409426042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157000" y="1908000"/>
                  <a:ext cx="2491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4095C190-0CAB-4580-B257-2093D593D1B5}"/>
                    </a:ext>
                  </a:extLst>
                </p14:cNvPr>
                <p14:cNvContentPartPr/>
                <p14:nvPr/>
              </p14:nvContentPartPr>
              <p14:xfrm>
                <a:off x="8397840" y="1895400"/>
                <a:ext cx="198000" cy="14616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4095C190-0CAB-4580-B257-2093D593D1B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388840" y="1886400"/>
                  <a:ext cx="215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8C1538A2-08E5-4CDA-8753-4142EA11D818}"/>
                    </a:ext>
                  </a:extLst>
                </p14:cNvPr>
                <p14:cNvContentPartPr/>
                <p14:nvPr/>
              </p14:nvContentPartPr>
              <p14:xfrm>
                <a:off x="8628960" y="1910520"/>
                <a:ext cx="144360" cy="13680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8C1538A2-08E5-4CDA-8753-4142EA11D81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620320" y="1901520"/>
                  <a:ext cx="162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29D2404F-EE38-4471-8DC8-D0387DBD0788}"/>
                    </a:ext>
                  </a:extLst>
                </p14:cNvPr>
                <p14:cNvContentPartPr/>
                <p14:nvPr/>
              </p14:nvContentPartPr>
              <p14:xfrm>
                <a:off x="8625720" y="1984680"/>
                <a:ext cx="64080" cy="612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29D2404F-EE38-4471-8DC8-D0387DBD078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617080" y="1976040"/>
                  <a:ext cx="81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01A9010A-F9BD-4A47-AD46-62AE0921C6D5}"/>
                    </a:ext>
                  </a:extLst>
                </p14:cNvPr>
                <p14:cNvContentPartPr/>
                <p14:nvPr/>
              </p14:nvContentPartPr>
              <p14:xfrm>
                <a:off x="8572440" y="1916640"/>
                <a:ext cx="268560" cy="3780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01A9010A-F9BD-4A47-AD46-62AE0921C6D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563440" y="1908000"/>
                  <a:ext cx="286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E1C915E4-79F1-418E-A889-8697BBDA4010}"/>
                    </a:ext>
                  </a:extLst>
                </p14:cNvPr>
                <p14:cNvContentPartPr/>
                <p14:nvPr/>
              </p14:nvContentPartPr>
              <p14:xfrm>
                <a:off x="8804640" y="1870920"/>
                <a:ext cx="261720" cy="24516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E1C915E4-79F1-418E-A889-8697BBDA401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795640" y="1861920"/>
                  <a:ext cx="279360" cy="26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34" name="Entrada de lápiz 133">
                <a:extLst>
                  <a:ext uri="{FF2B5EF4-FFF2-40B4-BE49-F238E27FC236}">
                    <a16:creationId xmlns:a16="http://schemas.microsoft.com/office/drawing/2014/main" id="{9ECF4B25-6F7B-4DB1-A102-B006564196FB}"/>
                  </a:ext>
                </a:extLst>
              </p14:cNvPr>
              <p14:cNvContentPartPr/>
              <p14:nvPr/>
            </p14:nvContentPartPr>
            <p14:xfrm>
              <a:off x="841440" y="2159280"/>
              <a:ext cx="207360" cy="204840"/>
            </p14:xfrm>
          </p:contentPart>
        </mc:Choice>
        <mc:Fallback xmlns="">
          <p:pic>
            <p:nvPicPr>
              <p:cNvPr id="134" name="Entrada de lápiz 133">
                <a:extLst>
                  <a:ext uri="{FF2B5EF4-FFF2-40B4-BE49-F238E27FC236}">
                    <a16:creationId xmlns:a16="http://schemas.microsoft.com/office/drawing/2014/main" id="{9ECF4B25-6F7B-4DB1-A102-B006564196FB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832800" y="2150640"/>
                <a:ext cx="225000" cy="22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3" name="Grupo 262">
            <a:extLst>
              <a:ext uri="{FF2B5EF4-FFF2-40B4-BE49-F238E27FC236}">
                <a16:creationId xmlns:a16="http://schemas.microsoft.com/office/drawing/2014/main" id="{431B8644-2594-49B3-B79D-70A061A7556F}"/>
              </a:ext>
            </a:extLst>
          </p:cNvPr>
          <p:cNvGrpSpPr/>
          <p:nvPr/>
        </p:nvGrpSpPr>
        <p:grpSpPr>
          <a:xfrm>
            <a:off x="4277280" y="2041560"/>
            <a:ext cx="361440" cy="141120"/>
            <a:chOff x="4277280" y="2041560"/>
            <a:chExt cx="36144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3DE018B6-D98D-4BB5-B316-42B77C1F12F0}"/>
                    </a:ext>
                  </a:extLst>
                </p14:cNvPr>
                <p14:cNvContentPartPr/>
                <p14:nvPr/>
              </p14:nvContentPartPr>
              <p14:xfrm>
                <a:off x="4319400" y="2058840"/>
                <a:ext cx="61200" cy="12384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3DE018B6-D98D-4BB5-B316-42B77C1F12F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310760" y="2050200"/>
                  <a:ext cx="78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65A9198D-812A-4D2F-9DD8-B364288F1594}"/>
                    </a:ext>
                  </a:extLst>
                </p14:cNvPr>
                <p14:cNvContentPartPr/>
                <p14:nvPr/>
              </p14:nvContentPartPr>
              <p14:xfrm>
                <a:off x="4277280" y="2041560"/>
                <a:ext cx="165960" cy="900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65A9198D-812A-4D2F-9DD8-B364288F159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268280" y="2032920"/>
                  <a:ext cx="1836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49387730-AD15-4930-8E87-26E2F9A62E9B}"/>
                    </a:ext>
                  </a:extLst>
                </p14:cNvPr>
                <p14:cNvContentPartPr/>
                <p14:nvPr/>
              </p14:nvContentPartPr>
              <p14:xfrm>
                <a:off x="4329840" y="2112120"/>
                <a:ext cx="88920" cy="1008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49387730-AD15-4930-8E87-26E2F9A62E9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321200" y="2103120"/>
                  <a:ext cx="106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98F7BA39-7BDA-44AA-AA8B-D050CCB1C460}"/>
                    </a:ext>
                  </a:extLst>
                </p14:cNvPr>
                <p14:cNvContentPartPr/>
                <p14:nvPr/>
              </p14:nvContentPartPr>
              <p14:xfrm>
                <a:off x="4530000" y="2042280"/>
                <a:ext cx="33480" cy="12312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98F7BA39-7BDA-44AA-AA8B-D050CCB1C46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521360" y="2033280"/>
                  <a:ext cx="51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D14502C0-84C3-4013-80A3-94A6F3CC84F7}"/>
                    </a:ext>
                  </a:extLst>
                </p14:cNvPr>
                <p14:cNvContentPartPr/>
                <p14:nvPr/>
              </p14:nvContentPartPr>
              <p14:xfrm>
                <a:off x="4438200" y="2042280"/>
                <a:ext cx="200520" cy="2160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D14502C0-84C3-4013-80A3-94A6F3CC84F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429200" y="2033640"/>
                  <a:ext cx="218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85C7FAD5-0FF9-4FF6-9018-9F7AF1283AB9}"/>
                    </a:ext>
                  </a:extLst>
                </p14:cNvPr>
                <p14:cNvContentPartPr/>
                <p14:nvPr/>
              </p14:nvContentPartPr>
              <p14:xfrm>
                <a:off x="4549080" y="2096640"/>
                <a:ext cx="54000" cy="1620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85C7FAD5-0FF9-4FF6-9018-9F7AF1283AB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540080" y="2087640"/>
                  <a:ext cx="71640" cy="3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64" name="Entrada de lápiz 263">
                <a:extLst>
                  <a:ext uri="{FF2B5EF4-FFF2-40B4-BE49-F238E27FC236}">
                    <a16:creationId xmlns:a16="http://schemas.microsoft.com/office/drawing/2014/main" id="{12FF43B3-263A-4F6E-A822-762C0EEAF401}"/>
                  </a:ext>
                </a:extLst>
              </p14:cNvPr>
              <p14:cNvContentPartPr/>
              <p14:nvPr/>
            </p14:nvContentPartPr>
            <p14:xfrm>
              <a:off x="6016440" y="1974600"/>
              <a:ext cx="185760" cy="142920"/>
            </p14:xfrm>
          </p:contentPart>
        </mc:Choice>
        <mc:Fallback xmlns="">
          <p:pic>
            <p:nvPicPr>
              <p:cNvPr id="264" name="Entrada de lápiz 263">
                <a:extLst>
                  <a:ext uri="{FF2B5EF4-FFF2-40B4-BE49-F238E27FC236}">
                    <a16:creationId xmlns:a16="http://schemas.microsoft.com/office/drawing/2014/main" id="{12FF43B3-263A-4F6E-A822-762C0EEAF401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6007440" y="1965960"/>
                <a:ext cx="203400" cy="16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8" name="Grupo 267">
            <a:extLst>
              <a:ext uri="{FF2B5EF4-FFF2-40B4-BE49-F238E27FC236}">
                <a16:creationId xmlns:a16="http://schemas.microsoft.com/office/drawing/2014/main" id="{7BE2139D-D146-4012-8267-6C9037FFEA21}"/>
              </a:ext>
            </a:extLst>
          </p:cNvPr>
          <p:cNvGrpSpPr/>
          <p:nvPr/>
        </p:nvGrpSpPr>
        <p:grpSpPr>
          <a:xfrm>
            <a:off x="3482760" y="2796480"/>
            <a:ext cx="519480" cy="58320"/>
            <a:chOff x="3482760" y="2796480"/>
            <a:chExt cx="519480" cy="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F03B7D9C-7B3D-4F9F-9928-DF0166E52E89}"/>
                    </a:ext>
                  </a:extLst>
                </p14:cNvPr>
                <p14:cNvContentPartPr/>
                <p14:nvPr/>
              </p14:nvContentPartPr>
              <p14:xfrm>
                <a:off x="3514080" y="2817000"/>
                <a:ext cx="480960" cy="1188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F03B7D9C-7B3D-4F9F-9928-DF0166E52E8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505080" y="2808000"/>
                  <a:ext cx="498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F2CDCD3D-0F56-49CF-9113-1728AC796FDF}"/>
                    </a:ext>
                  </a:extLst>
                </p14:cNvPr>
                <p14:cNvContentPartPr/>
                <p14:nvPr/>
              </p14:nvContentPartPr>
              <p14:xfrm>
                <a:off x="3482760" y="2796480"/>
                <a:ext cx="78480" cy="5832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F2CDCD3D-0F56-49CF-9113-1728AC796FD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473760" y="2787840"/>
                  <a:ext cx="961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0D7A445E-E687-4B53-AAD8-A7BBF2AF8BB3}"/>
                    </a:ext>
                  </a:extLst>
                </p14:cNvPr>
                <p14:cNvContentPartPr/>
                <p14:nvPr/>
              </p14:nvContentPartPr>
              <p14:xfrm>
                <a:off x="3952920" y="2810160"/>
                <a:ext cx="49320" cy="4104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0D7A445E-E687-4B53-AAD8-A7BBF2AF8BB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43920" y="2801520"/>
                  <a:ext cx="6696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upo 279">
            <a:extLst>
              <a:ext uri="{FF2B5EF4-FFF2-40B4-BE49-F238E27FC236}">
                <a16:creationId xmlns:a16="http://schemas.microsoft.com/office/drawing/2014/main" id="{855AF262-61E4-435C-8FAA-0BD573D92B5B}"/>
              </a:ext>
            </a:extLst>
          </p:cNvPr>
          <p:cNvGrpSpPr/>
          <p:nvPr/>
        </p:nvGrpSpPr>
        <p:grpSpPr>
          <a:xfrm>
            <a:off x="9225480" y="1709280"/>
            <a:ext cx="1036080" cy="325800"/>
            <a:chOff x="9225480" y="1709280"/>
            <a:chExt cx="1036080" cy="32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8A1C7DB5-525F-45CF-9403-18CB04329928}"/>
                    </a:ext>
                  </a:extLst>
                </p14:cNvPr>
                <p14:cNvContentPartPr/>
                <p14:nvPr/>
              </p14:nvContentPartPr>
              <p14:xfrm>
                <a:off x="9225480" y="1780200"/>
                <a:ext cx="189720" cy="19908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8A1C7DB5-525F-45CF-9403-18CB0432992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216480" y="1771200"/>
                  <a:ext cx="2073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CD2C8D6D-2B46-48FE-9573-0EDD3F154668}"/>
                    </a:ext>
                  </a:extLst>
                </p14:cNvPr>
                <p14:cNvContentPartPr/>
                <p14:nvPr/>
              </p14:nvContentPartPr>
              <p14:xfrm>
                <a:off x="9484320" y="1963800"/>
                <a:ext cx="102600" cy="6948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CD2C8D6D-2B46-48FE-9573-0EDD3F15466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475320" y="1955160"/>
                  <a:ext cx="1202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2305BAC7-A490-4D23-A8A4-027565377973}"/>
                    </a:ext>
                  </a:extLst>
                </p14:cNvPr>
                <p14:cNvContentPartPr/>
                <p14:nvPr/>
              </p14:nvContentPartPr>
              <p14:xfrm>
                <a:off x="9444720" y="1944000"/>
                <a:ext cx="159120" cy="9108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2305BAC7-A490-4D23-A8A4-02756537797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435720" y="1935360"/>
                  <a:ext cx="176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34A6B1CD-A2AE-45D2-853D-1598A92E3F9F}"/>
                    </a:ext>
                  </a:extLst>
                </p14:cNvPr>
                <p14:cNvContentPartPr/>
                <p14:nvPr/>
              </p14:nvContentPartPr>
              <p14:xfrm>
                <a:off x="9725520" y="1889640"/>
                <a:ext cx="135720" cy="1296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34A6B1CD-A2AE-45D2-853D-1598A92E3F9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716880" y="1880640"/>
                  <a:ext cx="1533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8A2BE545-8E65-4642-987B-3E2304AC7375}"/>
                    </a:ext>
                  </a:extLst>
                </p14:cNvPr>
                <p14:cNvContentPartPr/>
                <p14:nvPr/>
              </p14:nvContentPartPr>
              <p14:xfrm>
                <a:off x="9738120" y="1947600"/>
                <a:ext cx="110880" cy="828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8A2BE545-8E65-4642-987B-3E2304AC737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729480" y="1938600"/>
                  <a:ext cx="1285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93ED947C-3719-4E1D-9786-9A9D982B2F0D}"/>
                    </a:ext>
                  </a:extLst>
                </p14:cNvPr>
                <p14:cNvContentPartPr/>
                <p14:nvPr/>
              </p14:nvContentPartPr>
              <p14:xfrm>
                <a:off x="9897600" y="1709280"/>
                <a:ext cx="180360" cy="19116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93ED947C-3719-4E1D-9786-9A9D982B2F0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888960" y="1700640"/>
                  <a:ext cx="1980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C00E30D2-291D-48EF-8366-A4805D36890C}"/>
                    </a:ext>
                  </a:extLst>
                </p14:cNvPr>
                <p14:cNvContentPartPr/>
                <p14:nvPr/>
              </p14:nvContentPartPr>
              <p14:xfrm>
                <a:off x="10147080" y="1852200"/>
                <a:ext cx="114480" cy="9648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C00E30D2-291D-48EF-8366-A4805D36890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138440" y="1843560"/>
                  <a:ext cx="13212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upo 288">
            <a:extLst>
              <a:ext uri="{FF2B5EF4-FFF2-40B4-BE49-F238E27FC236}">
                <a16:creationId xmlns:a16="http://schemas.microsoft.com/office/drawing/2014/main" id="{D5DF1A76-5293-48B0-B3BE-7AB92ABC3EB8}"/>
              </a:ext>
            </a:extLst>
          </p:cNvPr>
          <p:cNvGrpSpPr/>
          <p:nvPr/>
        </p:nvGrpSpPr>
        <p:grpSpPr>
          <a:xfrm>
            <a:off x="2461800" y="2966400"/>
            <a:ext cx="236520" cy="122760"/>
            <a:chOff x="2461800" y="2966400"/>
            <a:chExt cx="236520" cy="12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4ADDCDCA-4F69-4C5C-9E3F-85D6718EE39E}"/>
                    </a:ext>
                  </a:extLst>
                </p14:cNvPr>
                <p14:cNvContentPartPr/>
                <p14:nvPr/>
              </p14:nvContentPartPr>
              <p14:xfrm>
                <a:off x="2461800" y="3009240"/>
                <a:ext cx="214560" cy="1260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4ADDCDCA-4F69-4C5C-9E3F-85D6718EE39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453160" y="3000240"/>
                  <a:ext cx="2322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1035A224-C41A-4BBA-AFD0-CA33C2F4054F}"/>
                    </a:ext>
                  </a:extLst>
                </p14:cNvPr>
                <p14:cNvContentPartPr/>
                <p14:nvPr/>
              </p14:nvContentPartPr>
              <p14:xfrm>
                <a:off x="2609760" y="2966400"/>
                <a:ext cx="88560" cy="12276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1035A224-C41A-4BBA-AFD0-CA33C2F4054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600760" y="2957400"/>
                  <a:ext cx="1062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604EDE77-D9FF-465D-8913-492B3D65A8E1}"/>
                    </a:ext>
                  </a:extLst>
                </p14:cNvPr>
                <p14:cNvContentPartPr/>
                <p14:nvPr/>
              </p14:nvContentPartPr>
              <p14:xfrm>
                <a:off x="2602200" y="2980800"/>
                <a:ext cx="64080" cy="7668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604EDE77-D9FF-465D-8913-492B3D65A8E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593200" y="2972160"/>
                  <a:ext cx="8172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upo 287">
            <a:extLst>
              <a:ext uri="{FF2B5EF4-FFF2-40B4-BE49-F238E27FC236}">
                <a16:creationId xmlns:a16="http://schemas.microsoft.com/office/drawing/2014/main" id="{79739A21-1AED-4C75-810A-230552D6B70F}"/>
              </a:ext>
            </a:extLst>
          </p:cNvPr>
          <p:cNvGrpSpPr/>
          <p:nvPr/>
        </p:nvGrpSpPr>
        <p:grpSpPr>
          <a:xfrm>
            <a:off x="3170640" y="2942640"/>
            <a:ext cx="315360" cy="104760"/>
            <a:chOff x="3170640" y="2942640"/>
            <a:chExt cx="315360" cy="10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2D1A0664-E44D-42F8-B5E1-7802606E2504}"/>
                    </a:ext>
                  </a:extLst>
                </p14:cNvPr>
                <p14:cNvContentPartPr/>
                <p14:nvPr/>
              </p14:nvContentPartPr>
              <p14:xfrm>
                <a:off x="3170640" y="2985840"/>
                <a:ext cx="272160" cy="1368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2D1A0664-E44D-42F8-B5E1-7802606E250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162000" y="2976840"/>
                  <a:ext cx="289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38712C8F-9918-4B41-BEC9-15E819FEBDF6}"/>
                    </a:ext>
                  </a:extLst>
                </p14:cNvPr>
                <p14:cNvContentPartPr/>
                <p14:nvPr/>
              </p14:nvContentPartPr>
              <p14:xfrm>
                <a:off x="3400320" y="2947320"/>
                <a:ext cx="85680" cy="10008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38712C8F-9918-4B41-BEC9-15E819FEBDF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391320" y="2938320"/>
                  <a:ext cx="103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AF9F9784-7108-46BB-A871-448F5E63468B}"/>
                    </a:ext>
                  </a:extLst>
                </p14:cNvPr>
                <p14:cNvContentPartPr/>
                <p14:nvPr/>
              </p14:nvContentPartPr>
              <p14:xfrm>
                <a:off x="3359640" y="2942640"/>
                <a:ext cx="89640" cy="9180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AF9F9784-7108-46BB-A871-448F5E63468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350640" y="2933640"/>
                  <a:ext cx="107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upo 297">
            <a:extLst>
              <a:ext uri="{FF2B5EF4-FFF2-40B4-BE49-F238E27FC236}">
                <a16:creationId xmlns:a16="http://schemas.microsoft.com/office/drawing/2014/main" id="{5008CD81-81EE-4772-AE68-FFBB09E65AE9}"/>
              </a:ext>
            </a:extLst>
          </p:cNvPr>
          <p:cNvGrpSpPr/>
          <p:nvPr/>
        </p:nvGrpSpPr>
        <p:grpSpPr>
          <a:xfrm>
            <a:off x="2291880" y="3118320"/>
            <a:ext cx="271440" cy="207360"/>
            <a:chOff x="2291880" y="3118320"/>
            <a:chExt cx="27144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97D725EF-3D44-49BE-A61C-BCB220F13D8C}"/>
                    </a:ext>
                  </a:extLst>
                </p14:cNvPr>
                <p14:cNvContentPartPr/>
                <p14:nvPr/>
              </p14:nvContentPartPr>
              <p14:xfrm>
                <a:off x="2308800" y="3120480"/>
                <a:ext cx="157680" cy="6120"/>
              </p14:xfrm>
            </p:contentPart>
          </mc:Choice>
          <mc:Fallback xmlns=""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97D725EF-3D44-49BE-A61C-BCB220F13D8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300160" y="3111840"/>
                  <a:ext cx="1753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31DCD6E9-7C92-4A75-84AD-ECD1FFE23CA9}"/>
                    </a:ext>
                  </a:extLst>
                </p14:cNvPr>
                <p14:cNvContentPartPr/>
                <p14:nvPr/>
              </p14:nvContentPartPr>
              <p14:xfrm>
                <a:off x="2393040" y="3118320"/>
                <a:ext cx="20880" cy="14148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31DCD6E9-7C92-4A75-84AD-ECD1FFE23CA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384040" y="3109320"/>
                  <a:ext cx="38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9878781A-988E-4475-AE8A-945FDB04215F}"/>
                    </a:ext>
                  </a:extLst>
                </p14:cNvPr>
                <p14:cNvContentPartPr/>
                <p14:nvPr/>
              </p14:nvContentPartPr>
              <p14:xfrm>
                <a:off x="2291880" y="3264840"/>
                <a:ext cx="146520" cy="2520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9878781A-988E-4475-AE8A-945FDB04215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282880" y="3256200"/>
                  <a:ext cx="164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6E433470-A8D3-4626-A91C-C31F8919A905}"/>
                    </a:ext>
                  </a:extLst>
                </p14:cNvPr>
                <p14:cNvContentPartPr/>
                <p14:nvPr/>
              </p14:nvContentPartPr>
              <p14:xfrm>
                <a:off x="2477280" y="3254040"/>
                <a:ext cx="69480" cy="6660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6E433470-A8D3-4626-A91C-C31F8919A90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468640" y="3245040"/>
                  <a:ext cx="871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4AE121FC-C809-4299-9F76-5912F43EE278}"/>
                    </a:ext>
                  </a:extLst>
                </p14:cNvPr>
                <p14:cNvContentPartPr/>
                <p14:nvPr/>
              </p14:nvContentPartPr>
              <p14:xfrm>
                <a:off x="2476200" y="3261240"/>
                <a:ext cx="87120" cy="6444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4AE121FC-C809-4299-9F76-5912F43EE27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467560" y="3252600"/>
                  <a:ext cx="10476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3" name="Grupo 542">
            <a:extLst>
              <a:ext uri="{FF2B5EF4-FFF2-40B4-BE49-F238E27FC236}">
                <a16:creationId xmlns:a16="http://schemas.microsoft.com/office/drawing/2014/main" id="{AF61C000-F50B-44F4-83B9-ED936AA63831}"/>
              </a:ext>
            </a:extLst>
          </p:cNvPr>
          <p:cNvGrpSpPr/>
          <p:nvPr/>
        </p:nvGrpSpPr>
        <p:grpSpPr>
          <a:xfrm>
            <a:off x="3258480" y="3114360"/>
            <a:ext cx="372600" cy="181440"/>
            <a:chOff x="3258480" y="3114360"/>
            <a:chExt cx="372600" cy="18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538" name="Entrada de lápiz 537">
                  <a:extLst>
                    <a:ext uri="{FF2B5EF4-FFF2-40B4-BE49-F238E27FC236}">
                      <a16:creationId xmlns:a16="http://schemas.microsoft.com/office/drawing/2014/main" id="{A9415DBD-5A11-455C-AD0A-3B07503CBA11}"/>
                    </a:ext>
                  </a:extLst>
                </p14:cNvPr>
                <p14:cNvContentPartPr/>
                <p14:nvPr/>
              </p14:nvContentPartPr>
              <p14:xfrm>
                <a:off x="3258480" y="3125160"/>
                <a:ext cx="177840" cy="15840"/>
              </p14:xfrm>
            </p:contentPart>
          </mc:Choice>
          <mc:Fallback xmlns="">
            <p:pic>
              <p:nvPicPr>
                <p:cNvPr id="538" name="Entrada de lápiz 537">
                  <a:extLst>
                    <a:ext uri="{FF2B5EF4-FFF2-40B4-BE49-F238E27FC236}">
                      <a16:creationId xmlns:a16="http://schemas.microsoft.com/office/drawing/2014/main" id="{A9415DBD-5A11-455C-AD0A-3B07503CBA1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249840" y="3116160"/>
                  <a:ext cx="195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539" name="Entrada de lápiz 538">
                  <a:extLst>
                    <a:ext uri="{FF2B5EF4-FFF2-40B4-BE49-F238E27FC236}">
                      <a16:creationId xmlns:a16="http://schemas.microsoft.com/office/drawing/2014/main" id="{71BEEB28-757B-4F50-BBD4-F7214F5EFA69}"/>
                    </a:ext>
                  </a:extLst>
                </p14:cNvPr>
                <p14:cNvContentPartPr/>
                <p14:nvPr/>
              </p14:nvContentPartPr>
              <p14:xfrm>
                <a:off x="3389520" y="3114360"/>
                <a:ext cx="15120" cy="146880"/>
              </p14:xfrm>
            </p:contentPart>
          </mc:Choice>
          <mc:Fallback xmlns="">
            <p:pic>
              <p:nvPicPr>
                <p:cNvPr id="539" name="Entrada de lápiz 538">
                  <a:extLst>
                    <a:ext uri="{FF2B5EF4-FFF2-40B4-BE49-F238E27FC236}">
                      <a16:creationId xmlns:a16="http://schemas.microsoft.com/office/drawing/2014/main" id="{71BEEB28-757B-4F50-BBD4-F7214F5EFA6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380520" y="3105720"/>
                  <a:ext cx="32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540" name="Entrada de lápiz 539">
                  <a:extLst>
                    <a:ext uri="{FF2B5EF4-FFF2-40B4-BE49-F238E27FC236}">
                      <a16:creationId xmlns:a16="http://schemas.microsoft.com/office/drawing/2014/main" id="{5E063D54-1BD2-42AC-980E-00DAF52A6257}"/>
                    </a:ext>
                  </a:extLst>
                </p14:cNvPr>
                <p14:cNvContentPartPr/>
                <p14:nvPr/>
              </p14:nvContentPartPr>
              <p14:xfrm>
                <a:off x="3304560" y="3246840"/>
                <a:ext cx="167040" cy="32760"/>
              </p14:xfrm>
            </p:contentPart>
          </mc:Choice>
          <mc:Fallback xmlns="">
            <p:pic>
              <p:nvPicPr>
                <p:cNvPr id="540" name="Entrada de lápiz 539">
                  <a:extLst>
                    <a:ext uri="{FF2B5EF4-FFF2-40B4-BE49-F238E27FC236}">
                      <a16:creationId xmlns:a16="http://schemas.microsoft.com/office/drawing/2014/main" id="{5E063D54-1BD2-42AC-980E-00DAF52A625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295920" y="3238200"/>
                  <a:ext cx="184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541" name="Entrada de lápiz 540">
                  <a:extLst>
                    <a:ext uri="{FF2B5EF4-FFF2-40B4-BE49-F238E27FC236}">
                      <a16:creationId xmlns:a16="http://schemas.microsoft.com/office/drawing/2014/main" id="{A237545F-3AE0-4EB1-A932-2739CE161CCF}"/>
                    </a:ext>
                  </a:extLst>
                </p14:cNvPr>
                <p14:cNvContentPartPr/>
                <p14:nvPr/>
              </p14:nvContentPartPr>
              <p14:xfrm>
                <a:off x="3528480" y="3187440"/>
                <a:ext cx="102600" cy="88560"/>
              </p14:xfrm>
            </p:contentPart>
          </mc:Choice>
          <mc:Fallback xmlns="">
            <p:pic>
              <p:nvPicPr>
                <p:cNvPr id="541" name="Entrada de lápiz 540">
                  <a:extLst>
                    <a:ext uri="{FF2B5EF4-FFF2-40B4-BE49-F238E27FC236}">
                      <a16:creationId xmlns:a16="http://schemas.microsoft.com/office/drawing/2014/main" id="{A237545F-3AE0-4EB1-A932-2739CE161CC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519480" y="3178800"/>
                  <a:ext cx="1202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542" name="Entrada de lápiz 541">
                  <a:extLst>
                    <a:ext uri="{FF2B5EF4-FFF2-40B4-BE49-F238E27FC236}">
                      <a16:creationId xmlns:a16="http://schemas.microsoft.com/office/drawing/2014/main" id="{364B7E38-40BD-4E6F-BBAA-ECBE73E48A62}"/>
                    </a:ext>
                  </a:extLst>
                </p14:cNvPr>
                <p14:cNvContentPartPr/>
                <p14:nvPr/>
              </p14:nvContentPartPr>
              <p14:xfrm>
                <a:off x="3505440" y="3215520"/>
                <a:ext cx="89280" cy="80280"/>
              </p14:xfrm>
            </p:contentPart>
          </mc:Choice>
          <mc:Fallback xmlns="">
            <p:pic>
              <p:nvPicPr>
                <p:cNvPr id="542" name="Entrada de lápiz 541">
                  <a:extLst>
                    <a:ext uri="{FF2B5EF4-FFF2-40B4-BE49-F238E27FC236}">
                      <a16:creationId xmlns:a16="http://schemas.microsoft.com/office/drawing/2014/main" id="{364B7E38-40BD-4E6F-BBAA-ECBE73E48A6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496800" y="3206880"/>
                  <a:ext cx="10692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5" name="Grupo 554">
            <a:extLst>
              <a:ext uri="{FF2B5EF4-FFF2-40B4-BE49-F238E27FC236}">
                <a16:creationId xmlns:a16="http://schemas.microsoft.com/office/drawing/2014/main" id="{3BC1C83F-B649-483D-8EDA-60A1532C1187}"/>
              </a:ext>
            </a:extLst>
          </p:cNvPr>
          <p:cNvGrpSpPr/>
          <p:nvPr/>
        </p:nvGrpSpPr>
        <p:grpSpPr>
          <a:xfrm>
            <a:off x="698160" y="4233240"/>
            <a:ext cx="1159200" cy="455400"/>
            <a:chOff x="698160" y="4233240"/>
            <a:chExt cx="1159200" cy="45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544" name="Entrada de lápiz 543">
                  <a:extLst>
                    <a:ext uri="{FF2B5EF4-FFF2-40B4-BE49-F238E27FC236}">
                      <a16:creationId xmlns:a16="http://schemas.microsoft.com/office/drawing/2014/main" id="{E1929373-DBEB-42D6-98EE-2EECD1BD7D64}"/>
                    </a:ext>
                  </a:extLst>
                </p14:cNvPr>
                <p14:cNvContentPartPr/>
                <p14:nvPr/>
              </p14:nvContentPartPr>
              <p14:xfrm>
                <a:off x="698160" y="4416480"/>
                <a:ext cx="127800" cy="149400"/>
              </p14:xfrm>
            </p:contentPart>
          </mc:Choice>
          <mc:Fallback xmlns="">
            <p:pic>
              <p:nvPicPr>
                <p:cNvPr id="544" name="Entrada de lápiz 543">
                  <a:extLst>
                    <a:ext uri="{FF2B5EF4-FFF2-40B4-BE49-F238E27FC236}">
                      <a16:creationId xmlns:a16="http://schemas.microsoft.com/office/drawing/2014/main" id="{E1929373-DBEB-42D6-98EE-2EECD1BD7D6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89160" y="4407480"/>
                  <a:ext cx="1454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545" name="Entrada de lápiz 544">
                  <a:extLst>
                    <a:ext uri="{FF2B5EF4-FFF2-40B4-BE49-F238E27FC236}">
                      <a16:creationId xmlns:a16="http://schemas.microsoft.com/office/drawing/2014/main" id="{84EF9264-8BB9-4F08-96AC-90904792FC67}"/>
                    </a:ext>
                  </a:extLst>
                </p14:cNvPr>
                <p14:cNvContentPartPr/>
                <p14:nvPr/>
              </p14:nvContentPartPr>
              <p14:xfrm>
                <a:off x="914160" y="4452480"/>
                <a:ext cx="152280" cy="126720"/>
              </p14:xfrm>
            </p:contentPart>
          </mc:Choice>
          <mc:Fallback xmlns="">
            <p:pic>
              <p:nvPicPr>
                <p:cNvPr id="545" name="Entrada de lápiz 544">
                  <a:extLst>
                    <a:ext uri="{FF2B5EF4-FFF2-40B4-BE49-F238E27FC236}">
                      <a16:creationId xmlns:a16="http://schemas.microsoft.com/office/drawing/2014/main" id="{84EF9264-8BB9-4F08-96AC-90904792FC6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05160" y="4443840"/>
                  <a:ext cx="1699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546" name="Entrada de lápiz 545">
                  <a:extLst>
                    <a:ext uri="{FF2B5EF4-FFF2-40B4-BE49-F238E27FC236}">
                      <a16:creationId xmlns:a16="http://schemas.microsoft.com/office/drawing/2014/main" id="{42D730EE-1DA1-4EC8-879B-A2AF9655E81C}"/>
                    </a:ext>
                  </a:extLst>
                </p14:cNvPr>
                <p14:cNvContentPartPr/>
                <p14:nvPr/>
              </p14:nvContentPartPr>
              <p14:xfrm>
                <a:off x="1167600" y="4476960"/>
                <a:ext cx="141840" cy="13680"/>
              </p14:xfrm>
            </p:contentPart>
          </mc:Choice>
          <mc:Fallback xmlns="">
            <p:pic>
              <p:nvPicPr>
                <p:cNvPr id="546" name="Entrada de lápiz 545">
                  <a:extLst>
                    <a:ext uri="{FF2B5EF4-FFF2-40B4-BE49-F238E27FC236}">
                      <a16:creationId xmlns:a16="http://schemas.microsoft.com/office/drawing/2014/main" id="{42D730EE-1DA1-4EC8-879B-A2AF9655E81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58600" y="4468320"/>
                  <a:ext cx="1594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547" name="Entrada de lápiz 546">
                  <a:extLst>
                    <a:ext uri="{FF2B5EF4-FFF2-40B4-BE49-F238E27FC236}">
                      <a16:creationId xmlns:a16="http://schemas.microsoft.com/office/drawing/2014/main" id="{95415B0B-769B-45C0-A3C1-2251E1F86D95}"/>
                    </a:ext>
                  </a:extLst>
                </p14:cNvPr>
                <p14:cNvContentPartPr/>
                <p14:nvPr/>
              </p14:nvContentPartPr>
              <p14:xfrm>
                <a:off x="1476840" y="4233240"/>
                <a:ext cx="164520" cy="194760"/>
              </p14:xfrm>
            </p:contentPart>
          </mc:Choice>
          <mc:Fallback xmlns="">
            <p:pic>
              <p:nvPicPr>
                <p:cNvPr id="547" name="Entrada de lápiz 546">
                  <a:extLst>
                    <a:ext uri="{FF2B5EF4-FFF2-40B4-BE49-F238E27FC236}">
                      <a16:creationId xmlns:a16="http://schemas.microsoft.com/office/drawing/2014/main" id="{95415B0B-769B-45C0-A3C1-2251E1F86D9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467840" y="4224600"/>
                  <a:ext cx="1821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548" name="Entrada de lápiz 547">
                  <a:extLst>
                    <a:ext uri="{FF2B5EF4-FFF2-40B4-BE49-F238E27FC236}">
                      <a16:creationId xmlns:a16="http://schemas.microsoft.com/office/drawing/2014/main" id="{0AF11C1A-52C6-4CB1-BCFF-40C0133721C5}"/>
                    </a:ext>
                  </a:extLst>
                </p14:cNvPr>
                <p14:cNvContentPartPr/>
                <p14:nvPr/>
              </p14:nvContentPartPr>
              <p14:xfrm>
                <a:off x="1633080" y="4344120"/>
                <a:ext cx="123120" cy="150480"/>
              </p14:xfrm>
            </p:contentPart>
          </mc:Choice>
          <mc:Fallback xmlns="">
            <p:pic>
              <p:nvPicPr>
                <p:cNvPr id="548" name="Entrada de lápiz 547">
                  <a:extLst>
                    <a:ext uri="{FF2B5EF4-FFF2-40B4-BE49-F238E27FC236}">
                      <a16:creationId xmlns:a16="http://schemas.microsoft.com/office/drawing/2014/main" id="{0AF11C1A-52C6-4CB1-BCFF-40C0133721C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624080" y="4335120"/>
                  <a:ext cx="1407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549" name="Entrada de lápiz 548">
                  <a:extLst>
                    <a:ext uri="{FF2B5EF4-FFF2-40B4-BE49-F238E27FC236}">
                      <a16:creationId xmlns:a16="http://schemas.microsoft.com/office/drawing/2014/main" id="{245F2703-073D-41E6-8C44-C5BF15F9094C}"/>
                    </a:ext>
                  </a:extLst>
                </p14:cNvPr>
                <p14:cNvContentPartPr/>
                <p14:nvPr/>
              </p14:nvContentPartPr>
              <p14:xfrm>
                <a:off x="1630200" y="4398120"/>
                <a:ext cx="135000" cy="146880"/>
              </p14:xfrm>
            </p:contentPart>
          </mc:Choice>
          <mc:Fallback xmlns="">
            <p:pic>
              <p:nvPicPr>
                <p:cNvPr id="549" name="Entrada de lápiz 548">
                  <a:extLst>
                    <a:ext uri="{FF2B5EF4-FFF2-40B4-BE49-F238E27FC236}">
                      <a16:creationId xmlns:a16="http://schemas.microsoft.com/office/drawing/2014/main" id="{245F2703-073D-41E6-8C44-C5BF15F9094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621560" y="4389480"/>
                  <a:ext cx="1526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550" name="Entrada de lápiz 549">
                  <a:extLst>
                    <a:ext uri="{FF2B5EF4-FFF2-40B4-BE49-F238E27FC236}">
                      <a16:creationId xmlns:a16="http://schemas.microsoft.com/office/drawing/2014/main" id="{8699423F-AB9A-41BB-8A0E-80885EE1E868}"/>
                    </a:ext>
                  </a:extLst>
                </p14:cNvPr>
                <p14:cNvContentPartPr/>
                <p14:nvPr/>
              </p14:nvContentPartPr>
              <p14:xfrm>
                <a:off x="708960" y="4645800"/>
                <a:ext cx="1148400" cy="42840"/>
              </p14:xfrm>
            </p:contentPart>
          </mc:Choice>
          <mc:Fallback xmlns="">
            <p:pic>
              <p:nvPicPr>
                <p:cNvPr id="550" name="Entrada de lápiz 549">
                  <a:extLst>
                    <a:ext uri="{FF2B5EF4-FFF2-40B4-BE49-F238E27FC236}">
                      <a16:creationId xmlns:a16="http://schemas.microsoft.com/office/drawing/2014/main" id="{8699423F-AB9A-41BB-8A0E-80885EE1E86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99960" y="4637160"/>
                  <a:ext cx="116604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4" name="Grupo 553">
            <a:extLst>
              <a:ext uri="{FF2B5EF4-FFF2-40B4-BE49-F238E27FC236}">
                <a16:creationId xmlns:a16="http://schemas.microsoft.com/office/drawing/2014/main" id="{4A6E5914-1CF2-4AC7-BA47-747525EA9182}"/>
              </a:ext>
            </a:extLst>
          </p:cNvPr>
          <p:cNvGrpSpPr/>
          <p:nvPr/>
        </p:nvGrpSpPr>
        <p:grpSpPr>
          <a:xfrm>
            <a:off x="1002000" y="4825440"/>
            <a:ext cx="423000" cy="219960"/>
            <a:chOff x="1002000" y="4825440"/>
            <a:chExt cx="42300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551" name="Entrada de lápiz 550">
                  <a:extLst>
                    <a:ext uri="{FF2B5EF4-FFF2-40B4-BE49-F238E27FC236}">
                      <a16:creationId xmlns:a16="http://schemas.microsoft.com/office/drawing/2014/main" id="{FA80CC77-AC81-4D63-8C25-D9801DFF7310}"/>
                    </a:ext>
                  </a:extLst>
                </p14:cNvPr>
                <p14:cNvContentPartPr/>
                <p14:nvPr/>
              </p14:nvContentPartPr>
              <p14:xfrm>
                <a:off x="1019280" y="4836960"/>
                <a:ext cx="74160" cy="30240"/>
              </p14:xfrm>
            </p:contentPart>
          </mc:Choice>
          <mc:Fallback xmlns="">
            <p:pic>
              <p:nvPicPr>
                <p:cNvPr id="551" name="Entrada de lápiz 550">
                  <a:extLst>
                    <a:ext uri="{FF2B5EF4-FFF2-40B4-BE49-F238E27FC236}">
                      <a16:creationId xmlns:a16="http://schemas.microsoft.com/office/drawing/2014/main" id="{FA80CC77-AC81-4D63-8C25-D9801DFF731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10640" y="4828320"/>
                  <a:ext cx="91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552" name="Entrada de lápiz 551">
                  <a:extLst>
                    <a:ext uri="{FF2B5EF4-FFF2-40B4-BE49-F238E27FC236}">
                      <a16:creationId xmlns:a16="http://schemas.microsoft.com/office/drawing/2014/main" id="{9BDACE04-4AE7-4555-8798-253D762EE35C}"/>
                    </a:ext>
                  </a:extLst>
                </p14:cNvPr>
                <p14:cNvContentPartPr/>
                <p14:nvPr/>
              </p14:nvContentPartPr>
              <p14:xfrm>
                <a:off x="1002000" y="4845960"/>
                <a:ext cx="173160" cy="199440"/>
              </p14:xfrm>
            </p:contentPart>
          </mc:Choice>
          <mc:Fallback xmlns="">
            <p:pic>
              <p:nvPicPr>
                <p:cNvPr id="552" name="Entrada de lápiz 551">
                  <a:extLst>
                    <a:ext uri="{FF2B5EF4-FFF2-40B4-BE49-F238E27FC236}">
                      <a16:creationId xmlns:a16="http://schemas.microsoft.com/office/drawing/2014/main" id="{9BDACE04-4AE7-4555-8798-253D762EE35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93000" y="4837320"/>
                  <a:ext cx="1908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553" name="Entrada de lápiz 552">
                  <a:extLst>
                    <a:ext uri="{FF2B5EF4-FFF2-40B4-BE49-F238E27FC236}">
                      <a16:creationId xmlns:a16="http://schemas.microsoft.com/office/drawing/2014/main" id="{B6CF49A7-AD23-4221-A23A-3697812879C2}"/>
                    </a:ext>
                  </a:extLst>
                </p14:cNvPr>
                <p14:cNvContentPartPr/>
                <p14:nvPr/>
              </p14:nvContentPartPr>
              <p14:xfrm>
                <a:off x="1260840" y="4825440"/>
                <a:ext cx="164160" cy="169920"/>
              </p14:xfrm>
            </p:contentPart>
          </mc:Choice>
          <mc:Fallback xmlns="">
            <p:pic>
              <p:nvPicPr>
                <p:cNvPr id="553" name="Entrada de lápiz 552">
                  <a:extLst>
                    <a:ext uri="{FF2B5EF4-FFF2-40B4-BE49-F238E27FC236}">
                      <a16:creationId xmlns:a16="http://schemas.microsoft.com/office/drawing/2014/main" id="{B6CF49A7-AD23-4221-A23A-3697812879C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251840" y="4816440"/>
                  <a:ext cx="181800" cy="18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556" name="Entrada de lápiz 555">
                <a:extLst>
                  <a:ext uri="{FF2B5EF4-FFF2-40B4-BE49-F238E27FC236}">
                    <a16:creationId xmlns:a16="http://schemas.microsoft.com/office/drawing/2014/main" id="{19D70E48-E7A5-4061-8257-8D316BD1351D}"/>
                  </a:ext>
                </a:extLst>
              </p14:cNvPr>
              <p14:cNvContentPartPr/>
              <p14:nvPr/>
            </p14:nvContentPartPr>
            <p14:xfrm>
              <a:off x="2096040" y="4583520"/>
              <a:ext cx="156600" cy="20880"/>
            </p14:xfrm>
          </p:contentPart>
        </mc:Choice>
        <mc:Fallback xmlns="">
          <p:pic>
            <p:nvPicPr>
              <p:cNvPr id="556" name="Entrada de lápiz 555">
                <a:extLst>
                  <a:ext uri="{FF2B5EF4-FFF2-40B4-BE49-F238E27FC236}">
                    <a16:creationId xmlns:a16="http://schemas.microsoft.com/office/drawing/2014/main" id="{19D70E48-E7A5-4061-8257-8D316BD1351D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2087040" y="4574520"/>
                <a:ext cx="1742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557" name="Entrada de lápiz 556">
                <a:extLst>
                  <a:ext uri="{FF2B5EF4-FFF2-40B4-BE49-F238E27FC236}">
                    <a16:creationId xmlns:a16="http://schemas.microsoft.com/office/drawing/2014/main" id="{5857AA38-15BB-41CF-A924-0E7D95CE83A2}"/>
                  </a:ext>
                </a:extLst>
              </p14:cNvPr>
              <p14:cNvContentPartPr/>
              <p14:nvPr/>
            </p14:nvContentPartPr>
            <p14:xfrm>
              <a:off x="2155440" y="4697280"/>
              <a:ext cx="138960" cy="30240"/>
            </p14:xfrm>
          </p:contentPart>
        </mc:Choice>
        <mc:Fallback xmlns="">
          <p:pic>
            <p:nvPicPr>
              <p:cNvPr id="557" name="Entrada de lápiz 556">
                <a:extLst>
                  <a:ext uri="{FF2B5EF4-FFF2-40B4-BE49-F238E27FC236}">
                    <a16:creationId xmlns:a16="http://schemas.microsoft.com/office/drawing/2014/main" id="{5857AA38-15BB-41CF-A924-0E7D95CE83A2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2146800" y="4688640"/>
                <a:ext cx="15660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74" name="Grupo 573">
            <a:extLst>
              <a:ext uri="{FF2B5EF4-FFF2-40B4-BE49-F238E27FC236}">
                <a16:creationId xmlns:a16="http://schemas.microsoft.com/office/drawing/2014/main" id="{2A8D29C4-C5A3-4ED9-A321-78FC0C4F989F}"/>
              </a:ext>
            </a:extLst>
          </p:cNvPr>
          <p:cNvGrpSpPr/>
          <p:nvPr/>
        </p:nvGrpSpPr>
        <p:grpSpPr>
          <a:xfrm>
            <a:off x="2645040" y="4228920"/>
            <a:ext cx="1909800" cy="507960"/>
            <a:chOff x="2645040" y="4228920"/>
            <a:chExt cx="1909800" cy="50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558" name="Entrada de lápiz 557">
                  <a:extLst>
                    <a:ext uri="{FF2B5EF4-FFF2-40B4-BE49-F238E27FC236}">
                      <a16:creationId xmlns:a16="http://schemas.microsoft.com/office/drawing/2014/main" id="{5D917A13-99AB-4EEA-B058-A649EFEA2DE6}"/>
                    </a:ext>
                  </a:extLst>
                </p14:cNvPr>
                <p14:cNvContentPartPr/>
                <p14:nvPr/>
              </p14:nvContentPartPr>
              <p14:xfrm>
                <a:off x="2645040" y="4332960"/>
                <a:ext cx="248760" cy="213840"/>
              </p14:xfrm>
            </p:contentPart>
          </mc:Choice>
          <mc:Fallback xmlns="">
            <p:pic>
              <p:nvPicPr>
                <p:cNvPr id="558" name="Entrada de lápiz 557">
                  <a:extLst>
                    <a:ext uri="{FF2B5EF4-FFF2-40B4-BE49-F238E27FC236}">
                      <a16:creationId xmlns:a16="http://schemas.microsoft.com/office/drawing/2014/main" id="{5D917A13-99AB-4EEA-B058-A649EFEA2DE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636400" y="4324320"/>
                  <a:ext cx="2664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559" name="Entrada de lápiz 558">
                  <a:extLst>
                    <a:ext uri="{FF2B5EF4-FFF2-40B4-BE49-F238E27FC236}">
                      <a16:creationId xmlns:a16="http://schemas.microsoft.com/office/drawing/2014/main" id="{D22BD4C8-A391-43DE-A24F-320A2F1C5FBA}"/>
                    </a:ext>
                  </a:extLst>
                </p14:cNvPr>
                <p14:cNvContentPartPr/>
                <p14:nvPr/>
              </p14:nvContentPartPr>
              <p14:xfrm>
                <a:off x="2906400" y="4456440"/>
                <a:ext cx="120240" cy="132120"/>
              </p14:xfrm>
            </p:contentPart>
          </mc:Choice>
          <mc:Fallback xmlns="">
            <p:pic>
              <p:nvPicPr>
                <p:cNvPr id="559" name="Entrada de lápiz 558">
                  <a:extLst>
                    <a:ext uri="{FF2B5EF4-FFF2-40B4-BE49-F238E27FC236}">
                      <a16:creationId xmlns:a16="http://schemas.microsoft.com/office/drawing/2014/main" id="{D22BD4C8-A391-43DE-A24F-320A2F1C5FB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897760" y="4447440"/>
                  <a:ext cx="1378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560" name="Entrada de lápiz 559">
                  <a:extLst>
                    <a:ext uri="{FF2B5EF4-FFF2-40B4-BE49-F238E27FC236}">
                      <a16:creationId xmlns:a16="http://schemas.microsoft.com/office/drawing/2014/main" id="{17E83A8E-E070-4800-A8CD-26F33A0E9BEC}"/>
                    </a:ext>
                  </a:extLst>
                </p14:cNvPr>
                <p14:cNvContentPartPr/>
                <p14:nvPr/>
              </p14:nvContentPartPr>
              <p14:xfrm>
                <a:off x="2888400" y="4493520"/>
                <a:ext cx="146880" cy="61560"/>
              </p14:xfrm>
            </p:contentPart>
          </mc:Choice>
          <mc:Fallback xmlns="">
            <p:pic>
              <p:nvPicPr>
                <p:cNvPr id="560" name="Entrada de lápiz 559">
                  <a:extLst>
                    <a:ext uri="{FF2B5EF4-FFF2-40B4-BE49-F238E27FC236}">
                      <a16:creationId xmlns:a16="http://schemas.microsoft.com/office/drawing/2014/main" id="{17E83A8E-E070-4800-A8CD-26F33A0E9BE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879760" y="4484880"/>
                  <a:ext cx="1645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561" name="Entrada de lápiz 560">
                  <a:extLst>
                    <a:ext uri="{FF2B5EF4-FFF2-40B4-BE49-F238E27FC236}">
                      <a16:creationId xmlns:a16="http://schemas.microsoft.com/office/drawing/2014/main" id="{9878D40C-7E41-4176-AA7E-CA61F0AAD500}"/>
                    </a:ext>
                  </a:extLst>
                </p14:cNvPr>
                <p14:cNvContentPartPr/>
                <p14:nvPr/>
              </p14:nvContentPartPr>
              <p14:xfrm>
                <a:off x="3198000" y="4493520"/>
                <a:ext cx="187560" cy="12960"/>
              </p14:xfrm>
            </p:contentPart>
          </mc:Choice>
          <mc:Fallback xmlns="">
            <p:pic>
              <p:nvPicPr>
                <p:cNvPr id="561" name="Entrada de lápiz 560">
                  <a:extLst>
                    <a:ext uri="{FF2B5EF4-FFF2-40B4-BE49-F238E27FC236}">
                      <a16:creationId xmlns:a16="http://schemas.microsoft.com/office/drawing/2014/main" id="{9878D40C-7E41-4176-AA7E-CA61F0AAD50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189000" y="4484520"/>
                  <a:ext cx="2052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562" name="Entrada de lápiz 561">
                  <a:extLst>
                    <a:ext uri="{FF2B5EF4-FFF2-40B4-BE49-F238E27FC236}">
                      <a16:creationId xmlns:a16="http://schemas.microsoft.com/office/drawing/2014/main" id="{1EC752E4-446E-42ED-B9AD-ECB3874CCFA2}"/>
                    </a:ext>
                  </a:extLst>
                </p14:cNvPr>
                <p14:cNvContentPartPr/>
                <p14:nvPr/>
              </p14:nvContentPartPr>
              <p14:xfrm>
                <a:off x="3590040" y="4273560"/>
                <a:ext cx="131400" cy="278640"/>
              </p14:xfrm>
            </p:contentPart>
          </mc:Choice>
          <mc:Fallback xmlns="">
            <p:pic>
              <p:nvPicPr>
                <p:cNvPr id="562" name="Entrada de lápiz 561">
                  <a:extLst>
                    <a:ext uri="{FF2B5EF4-FFF2-40B4-BE49-F238E27FC236}">
                      <a16:creationId xmlns:a16="http://schemas.microsoft.com/office/drawing/2014/main" id="{1EC752E4-446E-42ED-B9AD-ECB3874CCFA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581040" y="4264560"/>
                  <a:ext cx="1490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564" name="Entrada de lápiz 563">
                  <a:extLst>
                    <a:ext uri="{FF2B5EF4-FFF2-40B4-BE49-F238E27FC236}">
                      <a16:creationId xmlns:a16="http://schemas.microsoft.com/office/drawing/2014/main" id="{5F25D975-1DE2-44F9-96F6-7147327BE819}"/>
                    </a:ext>
                  </a:extLst>
                </p14:cNvPr>
                <p14:cNvContentPartPr/>
                <p14:nvPr/>
              </p14:nvContentPartPr>
              <p14:xfrm>
                <a:off x="3784800" y="4397760"/>
                <a:ext cx="126360" cy="10080"/>
              </p14:xfrm>
            </p:contentPart>
          </mc:Choice>
          <mc:Fallback xmlns="">
            <p:pic>
              <p:nvPicPr>
                <p:cNvPr id="564" name="Entrada de lápiz 563">
                  <a:extLst>
                    <a:ext uri="{FF2B5EF4-FFF2-40B4-BE49-F238E27FC236}">
                      <a16:creationId xmlns:a16="http://schemas.microsoft.com/office/drawing/2014/main" id="{5F25D975-1DE2-44F9-96F6-7147327BE81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775800" y="4388760"/>
                  <a:ext cx="144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565" name="Entrada de lápiz 564">
                  <a:extLst>
                    <a:ext uri="{FF2B5EF4-FFF2-40B4-BE49-F238E27FC236}">
                      <a16:creationId xmlns:a16="http://schemas.microsoft.com/office/drawing/2014/main" id="{55188B76-02AA-491A-8D38-00057B90599F}"/>
                    </a:ext>
                  </a:extLst>
                </p14:cNvPr>
                <p14:cNvContentPartPr/>
                <p14:nvPr/>
              </p14:nvContentPartPr>
              <p14:xfrm>
                <a:off x="4019160" y="4302720"/>
                <a:ext cx="42840" cy="146520"/>
              </p14:xfrm>
            </p:contentPart>
          </mc:Choice>
          <mc:Fallback xmlns="">
            <p:pic>
              <p:nvPicPr>
                <p:cNvPr id="565" name="Entrada de lápiz 564">
                  <a:extLst>
                    <a:ext uri="{FF2B5EF4-FFF2-40B4-BE49-F238E27FC236}">
                      <a16:creationId xmlns:a16="http://schemas.microsoft.com/office/drawing/2014/main" id="{55188B76-02AA-491A-8D38-00057B90599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010160" y="4293720"/>
                  <a:ext cx="60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566" name="Entrada de lápiz 565">
                  <a:extLst>
                    <a:ext uri="{FF2B5EF4-FFF2-40B4-BE49-F238E27FC236}">
                      <a16:creationId xmlns:a16="http://schemas.microsoft.com/office/drawing/2014/main" id="{580EC66D-7A09-4C9C-89C4-D21AFBE7A72A}"/>
                    </a:ext>
                  </a:extLst>
                </p14:cNvPr>
                <p14:cNvContentPartPr/>
                <p14:nvPr/>
              </p14:nvContentPartPr>
              <p14:xfrm>
                <a:off x="4143000" y="4331880"/>
                <a:ext cx="141120" cy="109080"/>
              </p14:xfrm>
            </p:contentPart>
          </mc:Choice>
          <mc:Fallback xmlns="">
            <p:pic>
              <p:nvPicPr>
                <p:cNvPr id="566" name="Entrada de lápiz 565">
                  <a:extLst>
                    <a:ext uri="{FF2B5EF4-FFF2-40B4-BE49-F238E27FC236}">
                      <a16:creationId xmlns:a16="http://schemas.microsoft.com/office/drawing/2014/main" id="{580EC66D-7A09-4C9C-89C4-D21AFBE7A72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134360" y="4323240"/>
                  <a:ext cx="1587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568" name="Entrada de lápiz 567">
                  <a:extLst>
                    <a:ext uri="{FF2B5EF4-FFF2-40B4-BE49-F238E27FC236}">
                      <a16:creationId xmlns:a16="http://schemas.microsoft.com/office/drawing/2014/main" id="{97E038C1-B05A-4800-BB65-951C6531F6FB}"/>
                    </a:ext>
                  </a:extLst>
                </p14:cNvPr>
                <p14:cNvContentPartPr/>
                <p14:nvPr/>
              </p14:nvContentPartPr>
              <p14:xfrm>
                <a:off x="4434960" y="4228920"/>
                <a:ext cx="119880" cy="262440"/>
              </p14:xfrm>
            </p:contentPart>
          </mc:Choice>
          <mc:Fallback xmlns="">
            <p:pic>
              <p:nvPicPr>
                <p:cNvPr id="568" name="Entrada de lápiz 567">
                  <a:extLst>
                    <a:ext uri="{FF2B5EF4-FFF2-40B4-BE49-F238E27FC236}">
                      <a16:creationId xmlns:a16="http://schemas.microsoft.com/office/drawing/2014/main" id="{97E038C1-B05A-4800-BB65-951C6531F6F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426320" y="4220280"/>
                  <a:ext cx="1375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569" name="Entrada de lápiz 568">
                  <a:extLst>
                    <a:ext uri="{FF2B5EF4-FFF2-40B4-BE49-F238E27FC236}">
                      <a16:creationId xmlns:a16="http://schemas.microsoft.com/office/drawing/2014/main" id="{A57F7B37-B2F2-4FDC-B901-4C9D9FA72E00}"/>
                    </a:ext>
                  </a:extLst>
                </p14:cNvPr>
                <p14:cNvContentPartPr/>
                <p14:nvPr/>
              </p14:nvContentPartPr>
              <p14:xfrm>
                <a:off x="2659440" y="4631760"/>
                <a:ext cx="1890000" cy="105120"/>
              </p14:xfrm>
            </p:contentPart>
          </mc:Choice>
          <mc:Fallback xmlns="">
            <p:pic>
              <p:nvPicPr>
                <p:cNvPr id="569" name="Entrada de lápiz 568">
                  <a:extLst>
                    <a:ext uri="{FF2B5EF4-FFF2-40B4-BE49-F238E27FC236}">
                      <a16:creationId xmlns:a16="http://schemas.microsoft.com/office/drawing/2014/main" id="{A57F7B37-B2F2-4FDC-B901-4C9D9FA72E0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650800" y="4622760"/>
                  <a:ext cx="190764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3" name="Grupo 572">
            <a:extLst>
              <a:ext uri="{FF2B5EF4-FFF2-40B4-BE49-F238E27FC236}">
                <a16:creationId xmlns:a16="http://schemas.microsoft.com/office/drawing/2014/main" id="{D5B962E9-B691-4FA1-8C60-9F1149291398}"/>
              </a:ext>
            </a:extLst>
          </p:cNvPr>
          <p:cNvGrpSpPr/>
          <p:nvPr/>
        </p:nvGrpSpPr>
        <p:grpSpPr>
          <a:xfrm>
            <a:off x="3387720" y="4814280"/>
            <a:ext cx="554040" cy="222120"/>
            <a:chOff x="3387720" y="4814280"/>
            <a:chExt cx="554040" cy="2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570" name="Entrada de lápiz 569">
                  <a:extLst>
                    <a:ext uri="{FF2B5EF4-FFF2-40B4-BE49-F238E27FC236}">
                      <a16:creationId xmlns:a16="http://schemas.microsoft.com/office/drawing/2014/main" id="{D18DACDF-EBC1-4E0E-90D9-E123A08C1622}"/>
                    </a:ext>
                  </a:extLst>
                </p14:cNvPr>
                <p14:cNvContentPartPr/>
                <p14:nvPr/>
              </p14:nvContentPartPr>
              <p14:xfrm>
                <a:off x="3387720" y="4858920"/>
                <a:ext cx="24840" cy="177480"/>
              </p14:xfrm>
            </p:contentPart>
          </mc:Choice>
          <mc:Fallback xmlns="">
            <p:pic>
              <p:nvPicPr>
                <p:cNvPr id="570" name="Entrada de lápiz 569">
                  <a:extLst>
                    <a:ext uri="{FF2B5EF4-FFF2-40B4-BE49-F238E27FC236}">
                      <a16:creationId xmlns:a16="http://schemas.microsoft.com/office/drawing/2014/main" id="{D18DACDF-EBC1-4E0E-90D9-E123A08C162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378720" y="4849920"/>
                  <a:ext cx="42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571" name="Entrada de lápiz 570">
                  <a:extLst>
                    <a:ext uri="{FF2B5EF4-FFF2-40B4-BE49-F238E27FC236}">
                      <a16:creationId xmlns:a16="http://schemas.microsoft.com/office/drawing/2014/main" id="{BF7CF920-B90B-4044-9809-E057FC70C014}"/>
                    </a:ext>
                  </a:extLst>
                </p14:cNvPr>
                <p14:cNvContentPartPr/>
                <p14:nvPr/>
              </p14:nvContentPartPr>
              <p14:xfrm>
                <a:off x="3521280" y="4881960"/>
                <a:ext cx="122400" cy="122760"/>
              </p14:xfrm>
            </p:contentPart>
          </mc:Choice>
          <mc:Fallback xmlns="">
            <p:pic>
              <p:nvPicPr>
                <p:cNvPr id="571" name="Entrada de lápiz 570">
                  <a:extLst>
                    <a:ext uri="{FF2B5EF4-FFF2-40B4-BE49-F238E27FC236}">
                      <a16:creationId xmlns:a16="http://schemas.microsoft.com/office/drawing/2014/main" id="{BF7CF920-B90B-4044-9809-E057FC70C01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512280" y="4873320"/>
                  <a:ext cx="1400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72" name="Entrada de lápiz 571">
                  <a:extLst>
                    <a:ext uri="{FF2B5EF4-FFF2-40B4-BE49-F238E27FC236}">
                      <a16:creationId xmlns:a16="http://schemas.microsoft.com/office/drawing/2014/main" id="{0EE11173-D1E2-40DA-8C9A-9457B92C7BBB}"/>
                    </a:ext>
                  </a:extLst>
                </p14:cNvPr>
                <p14:cNvContentPartPr/>
                <p14:nvPr/>
              </p14:nvContentPartPr>
              <p14:xfrm>
                <a:off x="3752040" y="4814280"/>
                <a:ext cx="189720" cy="143640"/>
              </p14:xfrm>
            </p:contentPart>
          </mc:Choice>
          <mc:Fallback xmlns="">
            <p:pic>
              <p:nvPicPr>
                <p:cNvPr id="572" name="Entrada de lápiz 571">
                  <a:extLst>
                    <a:ext uri="{FF2B5EF4-FFF2-40B4-BE49-F238E27FC236}">
                      <a16:creationId xmlns:a16="http://schemas.microsoft.com/office/drawing/2014/main" id="{0EE11173-D1E2-40DA-8C9A-9457B92C7BB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743040" y="4805640"/>
                  <a:ext cx="20736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4" name="Grupo 583">
            <a:extLst>
              <a:ext uri="{FF2B5EF4-FFF2-40B4-BE49-F238E27FC236}">
                <a16:creationId xmlns:a16="http://schemas.microsoft.com/office/drawing/2014/main" id="{2A50B8B3-6AD9-42FA-B93C-615B63EF4105}"/>
              </a:ext>
            </a:extLst>
          </p:cNvPr>
          <p:cNvGrpSpPr/>
          <p:nvPr/>
        </p:nvGrpSpPr>
        <p:grpSpPr>
          <a:xfrm>
            <a:off x="4833840" y="4499280"/>
            <a:ext cx="476280" cy="177840"/>
            <a:chOff x="4833840" y="4499280"/>
            <a:chExt cx="47628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81" name="Entrada de lápiz 580">
                  <a:extLst>
                    <a:ext uri="{FF2B5EF4-FFF2-40B4-BE49-F238E27FC236}">
                      <a16:creationId xmlns:a16="http://schemas.microsoft.com/office/drawing/2014/main" id="{1C9E44DE-C6DF-478F-8028-50EE6A75E62C}"/>
                    </a:ext>
                  </a:extLst>
                </p14:cNvPr>
                <p14:cNvContentPartPr/>
                <p14:nvPr/>
              </p14:nvContentPartPr>
              <p14:xfrm>
                <a:off x="4833840" y="4611600"/>
                <a:ext cx="306720" cy="28080"/>
              </p14:xfrm>
            </p:contentPart>
          </mc:Choice>
          <mc:Fallback xmlns="">
            <p:pic>
              <p:nvPicPr>
                <p:cNvPr id="581" name="Entrada de lápiz 580">
                  <a:extLst>
                    <a:ext uri="{FF2B5EF4-FFF2-40B4-BE49-F238E27FC236}">
                      <a16:creationId xmlns:a16="http://schemas.microsoft.com/office/drawing/2014/main" id="{1C9E44DE-C6DF-478F-8028-50EE6A75E62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824840" y="4602960"/>
                  <a:ext cx="3243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82" name="Entrada de lápiz 581">
                  <a:extLst>
                    <a:ext uri="{FF2B5EF4-FFF2-40B4-BE49-F238E27FC236}">
                      <a16:creationId xmlns:a16="http://schemas.microsoft.com/office/drawing/2014/main" id="{CF989477-D035-454F-9106-5BA53E41EC9B}"/>
                    </a:ext>
                  </a:extLst>
                </p14:cNvPr>
                <p14:cNvContentPartPr/>
                <p14:nvPr/>
              </p14:nvContentPartPr>
              <p14:xfrm>
                <a:off x="5123280" y="4499280"/>
                <a:ext cx="186840" cy="177840"/>
              </p14:xfrm>
            </p:contentPart>
          </mc:Choice>
          <mc:Fallback xmlns="">
            <p:pic>
              <p:nvPicPr>
                <p:cNvPr id="582" name="Entrada de lápiz 581">
                  <a:extLst>
                    <a:ext uri="{FF2B5EF4-FFF2-40B4-BE49-F238E27FC236}">
                      <a16:creationId xmlns:a16="http://schemas.microsoft.com/office/drawing/2014/main" id="{CF989477-D035-454F-9106-5BA53E41EC9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114280" y="4490280"/>
                  <a:ext cx="2044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83" name="Entrada de lápiz 582">
                  <a:extLst>
                    <a:ext uri="{FF2B5EF4-FFF2-40B4-BE49-F238E27FC236}">
                      <a16:creationId xmlns:a16="http://schemas.microsoft.com/office/drawing/2014/main" id="{24001F42-7E1E-40ED-A89F-FD45DFBC6EFD}"/>
                    </a:ext>
                  </a:extLst>
                </p14:cNvPr>
                <p14:cNvContentPartPr/>
                <p14:nvPr/>
              </p14:nvContentPartPr>
              <p14:xfrm>
                <a:off x="5104920" y="4528800"/>
                <a:ext cx="62280" cy="144720"/>
              </p14:xfrm>
            </p:contentPart>
          </mc:Choice>
          <mc:Fallback xmlns="">
            <p:pic>
              <p:nvPicPr>
                <p:cNvPr id="583" name="Entrada de lápiz 582">
                  <a:extLst>
                    <a:ext uri="{FF2B5EF4-FFF2-40B4-BE49-F238E27FC236}">
                      <a16:creationId xmlns:a16="http://schemas.microsoft.com/office/drawing/2014/main" id="{24001F42-7E1E-40ED-A89F-FD45DFBC6EF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095920" y="4520160"/>
                  <a:ext cx="7992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6" name="Grupo 645">
            <a:extLst>
              <a:ext uri="{FF2B5EF4-FFF2-40B4-BE49-F238E27FC236}">
                <a16:creationId xmlns:a16="http://schemas.microsoft.com/office/drawing/2014/main" id="{399D9A3E-8D34-4982-9A65-60E52C19FD48}"/>
              </a:ext>
            </a:extLst>
          </p:cNvPr>
          <p:cNvGrpSpPr/>
          <p:nvPr/>
        </p:nvGrpSpPr>
        <p:grpSpPr>
          <a:xfrm>
            <a:off x="5644920" y="4303440"/>
            <a:ext cx="6301440" cy="903600"/>
            <a:chOff x="5644920" y="4303440"/>
            <a:chExt cx="6301440" cy="90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85" name="Entrada de lápiz 584">
                  <a:extLst>
                    <a:ext uri="{FF2B5EF4-FFF2-40B4-BE49-F238E27FC236}">
                      <a16:creationId xmlns:a16="http://schemas.microsoft.com/office/drawing/2014/main" id="{0F43C81C-CAE4-4147-A624-5C1CDD215E5E}"/>
                    </a:ext>
                  </a:extLst>
                </p14:cNvPr>
                <p14:cNvContentPartPr/>
                <p14:nvPr/>
              </p14:nvContentPartPr>
              <p14:xfrm>
                <a:off x="5644920" y="4475160"/>
                <a:ext cx="212040" cy="127440"/>
              </p14:xfrm>
            </p:contentPart>
          </mc:Choice>
          <mc:Fallback xmlns="">
            <p:pic>
              <p:nvPicPr>
                <p:cNvPr id="585" name="Entrada de lápiz 584">
                  <a:extLst>
                    <a:ext uri="{FF2B5EF4-FFF2-40B4-BE49-F238E27FC236}">
                      <a16:creationId xmlns:a16="http://schemas.microsoft.com/office/drawing/2014/main" id="{0F43C81C-CAE4-4147-A624-5C1CDD215E5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636280" y="4466160"/>
                  <a:ext cx="229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86" name="Entrada de lápiz 585">
                  <a:extLst>
                    <a:ext uri="{FF2B5EF4-FFF2-40B4-BE49-F238E27FC236}">
                      <a16:creationId xmlns:a16="http://schemas.microsoft.com/office/drawing/2014/main" id="{CD42A48A-AC38-4C5E-A7F8-6DF7D30B7E04}"/>
                    </a:ext>
                  </a:extLst>
                </p14:cNvPr>
                <p14:cNvContentPartPr/>
                <p14:nvPr/>
              </p14:nvContentPartPr>
              <p14:xfrm>
                <a:off x="5935080" y="4498200"/>
                <a:ext cx="135720" cy="92880"/>
              </p14:xfrm>
            </p:contentPart>
          </mc:Choice>
          <mc:Fallback xmlns="">
            <p:pic>
              <p:nvPicPr>
                <p:cNvPr id="586" name="Entrada de lápiz 585">
                  <a:extLst>
                    <a:ext uri="{FF2B5EF4-FFF2-40B4-BE49-F238E27FC236}">
                      <a16:creationId xmlns:a16="http://schemas.microsoft.com/office/drawing/2014/main" id="{CD42A48A-AC38-4C5E-A7F8-6DF7D30B7E0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926440" y="4489200"/>
                  <a:ext cx="153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87" name="Entrada de lápiz 586">
                  <a:extLst>
                    <a:ext uri="{FF2B5EF4-FFF2-40B4-BE49-F238E27FC236}">
                      <a16:creationId xmlns:a16="http://schemas.microsoft.com/office/drawing/2014/main" id="{CF6A0790-116B-43AF-AE4F-F6FF78FA1A03}"/>
                    </a:ext>
                  </a:extLst>
                </p14:cNvPr>
                <p14:cNvContentPartPr/>
                <p14:nvPr/>
              </p14:nvContentPartPr>
              <p14:xfrm>
                <a:off x="6146760" y="4526640"/>
                <a:ext cx="139320" cy="360"/>
              </p14:xfrm>
            </p:contentPart>
          </mc:Choice>
          <mc:Fallback xmlns="">
            <p:pic>
              <p:nvPicPr>
                <p:cNvPr id="587" name="Entrada de lápiz 586">
                  <a:extLst>
                    <a:ext uri="{FF2B5EF4-FFF2-40B4-BE49-F238E27FC236}">
                      <a16:creationId xmlns:a16="http://schemas.microsoft.com/office/drawing/2014/main" id="{CF6A0790-116B-43AF-AE4F-F6FF78FA1A0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138120" y="4518000"/>
                  <a:ext cx="156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88" name="Entrada de lápiz 587">
                  <a:extLst>
                    <a:ext uri="{FF2B5EF4-FFF2-40B4-BE49-F238E27FC236}">
                      <a16:creationId xmlns:a16="http://schemas.microsoft.com/office/drawing/2014/main" id="{DA4DBB05-7999-4198-BA09-C34C7500D0B6}"/>
                    </a:ext>
                  </a:extLst>
                </p14:cNvPr>
                <p14:cNvContentPartPr/>
                <p14:nvPr/>
              </p14:nvContentPartPr>
              <p14:xfrm>
                <a:off x="6387240" y="4425120"/>
                <a:ext cx="168840" cy="131040"/>
              </p14:xfrm>
            </p:contentPart>
          </mc:Choice>
          <mc:Fallback xmlns="">
            <p:pic>
              <p:nvPicPr>
                <p:cNvPr id="588" name="Entrada de lápiz 587">
                  <a:extLst>
                    <a:ext uri="{FF2B5EF4-FFF2-40B4-BE49-F238E27FC236}">
                      <a16:creationId xmlns:a16="http://schemas.microsoft.com/office/drawing/2014/main" id="{DA4DBB05-7999-4198-BA09-C34C7500D0B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378600" y="4416480"/>
                  <a:ext cx="186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90" name="Entrada de lápiz 589">
                  <a:extLst>
                    <a:ext uri="{FF2B5EF4-FFF2-40B4-BE49-F238E27FC236}">
                      <a16:creationId xmlns:a16="http://schemas.microsoft.com/office/drawing/2014/main" id="{33DF10C2-2CC5-4AEF-8037-CB7F0AC5FD6E}"/>
                    </a:ext>
                  </a:extLst>
                </p14:cNvPr>
                <p14:cNvContentPartPr/>
                <p14:nvPr/>
              </p14:nvContentPartPr>
              <p14:xfrm>
                <a:off x="6603960" y="4338360"/>
                <a:ext cx="184680" cy="194760"/>
              </p14:xfrm>
            </p:contentPart>
          </mc:Choice>
          <mc:Fallback xmlns="">
            <p:pic>
              <p:nvPicPr>
                <p:cNvPr id="590" name="Entrada de lápiz 589">
                  <a:extLst>
                    <a:ext uri="{FF2B5EF4-FFF2-40B4-BE49-F238E27FC236}">
                      <a16:creationId xmlns:a16="http://schemas.microsoft.com/office/drawing/2014/main" id="{33DF10C2-2CC5-4AEF-8037-CB7F0AC5FD6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595320" y="4329360"/>
                  <a:ext cx="2023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91" name="Entrada de lápiz 590">
                  <a:extLst>
                    <a:ext uri="{FF2B5EF4-FFF2-40B4-BE49-F238E27FC236}">
                      <a16:creationId xmlns:a16="http://schemas.microsoft.com/office/drawing/2014/main" id="{72F2811B-2E1D-405A-A98D-B5C83A520E80}"/>
                    </a:ext>
                  </a:extLst>
                </p14:cNvPr>
                <p14:cNvContentPartPr/>
                <p14:nvPr/>
              </p14:nvContentPartPr>
              <p14:xfrm>
                <a:off x="6836880" y="4460760"/>
                <a:ext cx="95400" cy="118440"/>
              </p14:xfrm>
            </p:contentPart>
          </mc:Choice>
          <mc:Fallback xmlns="">
            <p:pic>
              <p:nvPicPr>
                <p:cNvPr id="591" name="Entrada de lápiz 590">
                  <a:extLst>
                    <a:ext uri="{FF2B5EF4-FFF2-40B4-BE49-F238E27FC236}">
                      <a16:creationId xmlns:a16="http://schemas.microsoft.com/office/drawing/2014/main" id="{72F2811B-2E1D-405A-A98D-B5C83A520E8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828240" y="4451760"/>
                  <a:ext cx="1130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92" name="Entrada de lápiz 591">
                  <a:extLst>
                    <a:ext uri="{FF2B5EF4-FFF2-40B4-BE49-F238E27FC236}">
                      <a16:creationId xmlns:a16="http://schemas.microsoft.com/office/drawing/2014/main" id="{D660C607-9137-4B43-AFC5-5289F6D3E2EC}"/>
                    </a:ext>
                  </a:extLst>
                </p14:cNvPr>
                <p14:cNvContentPartPr/>
                <p14:nvPr/>
              </p14:nvContentPartPr>
              <p14:xfrm>
                <a:off x="6801240" y="4507920"/>
                <a:ext cx="171720" cy="66600"/>
              </p14:xfrm>
            </p:contentPart>
          </mc:Choice>
          <mc:Fallback xmlns="">
            <p:pic>
              <p:nvPicPr>
                <p:cNvPr id="592" name="Entrada de lápiz 591">
                  <a:extLst>
                    <a:ext uri="{FF2B5EF4-FFF2-40B4-BE49-F238E27FC236}">
                      <a16:creationId xmlns:a16="http://schemas.microsoft.com/office/drawing/2014/main" id="{D660C607-9137-4B43-AFC5-5289F6D3E2E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792600" y="4498920"/>
                  <a:ext cx="1893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93" name="Entrada de lápiz 592">
                  <a:extLst>
                    <a:ext uri="{FF2B5EF4-FFF2-40B4-BE49-F238E27FC236}">
                      <a16:creationId xmlns:a16="http://schemas.microsoft.com/office/drawing/2014/main" id="{44ECDD19-8CEF-4441-9AB0-6786BAD8B41C}"/>
                    </a:ext>
                  </a:extLst>
                </p14:cNvPr>
                <p14:cNvContentPartPr/>
                <p14:nvPr/>
              </p14:nvContentPartPr>
              <p14:xfrm>
                <a:off x="7086360" y="4458600"/>
                <a:ext cx="120600" cy="23400"/>
              </p14:xfrm>
            </p:contentPart>
          </mc:Choice>
          <mc:Fallback xmlns="">
            <p:pic>
              <p:nvPicPr>
                <p:cNvPr id="593" name="Entrada de lápiz 592">
                  <a:extLst>
                    <a:ext uri="{FF2B5EF4-FFF2-40B4-BE49-F238E27FC236}">
                      <a16:creationId xmlns:a16="http://schemas.microsoft.com/office/drawing/2014/main" id="{44ECDD19-8CEF-4441-9AB0-6786BAD8B41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077360" y="4449600"/>
                  <a:ext cx="138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94" name="Entrada de lápiz 593">
                  <a:extLst>
                    <a:ext uri="{FF2B5EF4-FFF2-40B4-BE49-F238E27FC236}">
                      <a16:creationId xmlns:a16="http://schemas.microsoft.com/office/drawing/2014/main" id="{7448EA1F-D421-4EA8-9CD3-E778182D122F}"/>
                    </a:ext>
                  </a:extLst>
                </p14:cNvPr>
                <p14:cNvContentPartPr/>
                <p14:nvPr/>
              </p14:nvContentPartPr>
              <p14:xfrm>
                <a:off x="7110840" y="4523040"/>
                <a:ext cx="61560" cy="18720"/>
              </p14:xfrm>
            </p:contentPart>
          </mc:Choice>
          <mc:Fallback xmlns="">
            <p:pic>
              <p:nvPicPr>
                <p:cNvPr id="594" name="Entrada de lápiz 593">
                  <a:extLst>
                    <a:ext uri="{FF2B5EF4-FFF2-40B4-BE49-F238E27FC236}">
                      <a16:creationId xmlns:a16="http://schemas.microsoft.com/office/drawing/2014/main" id="{7448EA1F-D421-4EA8-9CD3-E778182D122F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102200" y="4514400"/>
                  <a:ext cx="79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595" name="Entrada de lápiz 594">
                  <a:extLst>
                    <a:ext uri="{FF2B5EF4-FFF2-40B4-BE49-F238E27FC236}">
                      <a16:creationId xmlns:a16="http://schemas.microsoft.com/office/drawing/2014/main" id="{266F744B-F1E7-463E-BF6E-09880C9B28BC}"/>
                    </a:ext>
                  </a:extLst>
                </p14:cNvPr>
                <p14:cNvContentPartPr/>
                <p14:nvPr/>
              </p14:nvContentPartPr>
              <p14:xfrm>
                <a:off x="7304520" y="4303440"/>
                <a:ext cx="183240" cy="174960"/>
              </p14:xfrm>
            </p:contentPart>
          </mc:Choice>
          <mc:Fallback xmlns="">
            <p:pic>
              <p:nvPicPr>
                <p:cNvPr id="595" name="Entrada de lápiz 594">
                  <a:extLst>
                    <a:ext uri="{FF2B5EF4-FFF2-40B4-BE49-F238E27FC236}">
                      <a16:creationId xmlns:a16="http://schemas.microsoft.com/office/drawing/2014/main" id="{266F744B-F1E7-463E-BF6E-09880C9B28B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295880" y="4294800"/>
                  <a:ext cx="200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96" name="Entrada de lápiz 595">
                  <a:extLst>
                    <a:ext uri="{FF2B5EF4-FFF2-40B4-BE49-F238E27FC236}">
                      <a16:creationId xmlns:a16="http://schemas.microsoft.com/office/drawing/2014/main" id="{975B2E29-DB61-41B1-BDC3-B057EBD75212}"/>
                    </a:ext>
                  </a:extLst>
                </p14:cNvPr>
                <p14:cNvContentPartPr/>
                <p14:nvPr/>
              </p14:nvContentPartPr>
              <p14:xfrm>
                <a:off x="7562640" y="4379760"/>
                <a:ext cx="70560" cy="147600"/>
              </p14:xfrm>
            </p:contentPart>
          </mc:Choice>
          <mc:Fallback xmlns="">
            <p:pic>
              <p:nvPicPr>
                <p:cNvPr id="596" name="Entrada de lápiz 595">
                  <a:extLst>
                    <a:ext uri="{FF2B5EF4-FFF2-40B4-BE49-F238E27FC236}">
                      <a16:creationId xmlns:a16="http://schemas.microsoft.com/office/drawing/2014/main" id="{975B2E29-DB61-41B1-BDC3-B057EBD75212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553640" y="4371120"/>
                  <a:ext cx="88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97" name="Entrada de lápiz 596">
                  <a:extLst>
                    <a:ext uri="{FF2B5EF4-FFF2-40B4-BE49-F238E27FC236}">
                      <a16:creationId xmlns:a16="http://schemas.microsoft.com/office/drawing/2014/main" id="{3527A2CC-0B8B-4F8C-A157-7EEA4520D9B0}"/>
                    </a:ext>
                  </a:extLst>
                </p14:cNvPr>
                <p14:cNvContentPartPr/>
                <p14:nvPr/>
              </p14:nvContentPartPr>
              <p14:xfrm>
                <a:off x="7536720" y="4439160"/>
                <a:ext cx="143280" cy="63000"/>
              </p14:xfrm>
            </p:contentPart>
          </mc:Choice>
          <mc:Fallback xmlns="">
            <p:pic>
              <p:nvPicPr>
                <p:cNvPr id="597" name="Entrada de lápiz 596">
                  <a:extLst>
                    <a:ext uri="{FF2B5EF4-FFF2-40B4-BE49-F238E27FC236}">
                      <a16:creationId xmlns:a16="http://schemas.microsoft.com/office/drawing/2014/main" id="{3527A2CC-0B8B-4F8C-A157-7EEA4520D9B0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527720" y="4430160"/>
                  <a:ext cx="1609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98" name="Entrada de lápiz 597">
                  <a:extLst>
                    <a:ext uri="{FF2B5EF4-FFF2-40B4-BE49-F238E27FC236}">
                      <a16:creationId xmlns:a16="http://schemas.microsoft.com/office/drawing/2014/main" id="{64DF97CE-FBAF-4498-B48D-5FFC72040B4D}"/>
                    </a:ext>
                  </a:extLst>
                </p14:cNvPr>
                <p14:cNvContentPartPr/>
                <p14:nvPr/>
              </p14:nvContentPartPr>
              <p14:xfrm>
                <a:off x="7913640" y="4358880"/>
                <a:ext cx="19440" cy="106920"/>
              </p14:xfrm>
            </p:contentPart>
          </mc:Choice>
          <mc:Fallback xmlns="">
            <p:pic>
              <p:nvPicPr>
                <p:cNvPr id="598" name="Entrada de lápiz 597">
                  <a:extLst>
                    <a:ext uri="{FF2B5EF4-FFF2-40B4-BE49-F238E27FC236}">
                      <a16:creationId xmlns:a16="http://schemas.microsoft.com/office/drawing/2014/main" id="{64DF97CE-FBAF-4498-B48D-5FFC72040B4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905000" y="4349880"/>
                  <a:ext cx="370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99" name="Entrada de lápiz 598">
                  <a:extLst>
                    <a:ext uri="{FF2B5EF4-FFF2-40B4-BE49-F238E27FC236}">
                      <a16:creationId xmlns:a16="http://schemas.microsoft.com/office/drawing/2014/main" id="{41AE2622-5515-45A6-9516-93DC78EFB6B1}"/>
                    </a:ext>
                  </a:extLst>
                </p14:cNvPr>
                <p14:cNvContentPartPr/>
                <p14:nvPr/>
              </p14:nvContentPartPr>
              <p14:xfrm>
                <a:off x="7822200" y="4443840"/>
                <a:ext cx="109440" cy="10800"/>
              </p14:xfrm>
            </p:contentPart>
          </mc:Choice>
          <mc:Fallback xmlns="">
            <p:pic>
              <p:nvPicPr>
                <p:cNvPr id="599" name="Entrada de lápiz 598">
                  <a:extLst>
                    <a:ext uri="{FF2B5EF4-FFF2-40B4-BE49-F238E27FC236}">
                      <a16:creationId xmlns:a16="http://schemas.microsoft.com/office/drawing/2014/main" id="{41AE2622-5515-45A6-9516-93DC78EFB6B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813200" y="4434840"/>
                  <a:ext cx="1270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600" name="Entrada de lápiz 599">
                  <a:extLst>
                    <a:ext uri="{FF2B5EF4-FFF2-40B4-BE49-F238E27FC236}">
                      <a16:creationId xmlns:a16="http://schemas.microsoft.com/office/drawing/2014/main" id="{99394799-ED59-4DFF-BBD4-E1EE0760120D}"/>
                    </a:ext>
                  </a:extLst>
                </p14:cNvPr>
                <p14:cNvContentPartPr/>
                <p14:nvPr/>
              </p14:nvContentPartPr>
              <p14:xfrm>
                <a:off x="8025600" y="4349880"/>
                <a:ext cx="107640" cy="130680"/>
              </p14:xfrm>
            </p:contentPart>
          </mc:Choice>
          <mc:Fallback xmlns="">
            <p:pic>
              <p:nvPicPr>
                <p:cNvPr id="600" name="Entrada de lápiz 599">
                  <a:extLst>
                    <a:ext uri="{FF2B5EF4-FFF2-40B4-BE49-F238E27FC236}">
                      <a16:creationId xmlns:a16="http://schemas.microsoft.com/office/drawing/2014/main" id="{99394799-ED59-4DFF-BBD4-E1EE0760120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016960" y="4341240"/>
                  <a:ext cx="125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601" name="Entrada de lápiz 600">
                  <a:extLst>
                    <a:ext uri="{FF2B5EF4-FFF2-40B4-BE49-F238E27FC236}">
                      <a16:creationId xmlns:a16="http://schemas.microsoft.com/office/drawing/2014/main" id="{220496B5-F980-40DC-8190-085594BBFB39}"/>
                    </a:ext>
                  </a:extLst>
                </p14:cNvPr>
                <p14:cNvContentPartPr/>
                <p14:nvPr/>
              </p14:nvContentPartPr>
              <p14:xfrm>
                <a:off x="8216400" y="4357440"/>
                <a:ext cx="171360" cy="147240"/>
              </p14:xfrm>
            </p:contentPart>
          </mc:Choice>
          <mc:Fallback xmlns="">
            <p:pic>
              <p:nvPicPr>
                <p:cNvPr id="601" name="Entrada de lápiz 600">
                  <a:extLst>
                    <a:ext uri="{FF2B5EF4-FFF2-40B4-BE49-F238E27FC236}">
                      <a16:creationId xmlns:a16="http://schemas.microsoft.com/office/drawing/2014/main" id="{220496B5-F980-40DC-8190-085594BBFB39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207400" y="4348440"/>
                  <a:ext cx="189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603" name="Entrada de lápiz 602">
                  <a:extLst>
                    <a:ext uri="{FF2B5EF4-FFF2-40B4-BE49-F238E27FC236}">
                      <a16:creationId xmlns:a16="http://schemas.microsoft.com/office/drawing/2014/main" id="{36076A92-265A-4656-AB8A-6A782D7FA21A}"/>
                    </a:ext>
                  </a:extLst>
                </p14:cNvPr>
                <p14:cNvContentPartPr/>
                <p14:nvPr/>
              </p14:nvContentPartPr>
              <p14:xfrm>
                <a:off x="5738880" y="4844520"/>
                <a:ext cx="210600" cy="192600"/>
              </p14:xfrm>
            </p:contentPart>
          </mc:Choice>
          <mc:Fallback xmlns="">
            <p:pic>
              <p:nvPicPr>
                <p:cNvPr id="603" name="Entrada de lápiz 602">
                  <a:extLst>
                    <a:ext uri="{FF2B5EF4-FFF2-40B4-BE49-F238E27FC236}">
                      <a16:creationId xmlns:a16="http://schemas.microsoft.com/office/drawing/2014/main" id="{36076A92-265A-4656-AB8A-6A782D7FA21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730240" y="4835520"/>
                  <a:ext cx="228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604" name="Entrada de lápiz 603">
                  <a:extLst>
                    <a:ext uri="{FF2B5EF4-FFF2-40B4-BE49-F238E27FC236}">
                      <a16:creationId xmlns:a16="http://schemas.microsoft.com/office/drawing/2014/main" id="{14C5176E-BCFC-4613-9427-BC432E365688}"/>
                    </a:ext>
                  </a:extLst>
                </p14:cNvPr>
                <p14:cNvContentPartPr/>
                <p14:nvPr/>
              </p14:nvContentPartPr>
              <p14:xfrm>
                <a:off x="6011760" y="4974480"/>
                <a:ext cx="103320" cy="131760"/>
              </p14:xfrm>
            </p:contentPart>
          </mc:Choice>
          <mc:Fallback xmlns="">
            <p:pic>
              <p:nvPicPr>
                <p:cNvPr id="604" name="Entrada de lápiz 603">
                  <a:extLst>
                    <a:ext uri="{FF2B5EF4-FFF2-40B4-BE49-F238E27FC236}">
                      <a16:creationId xmlns:a16="http://schemas.microsoft.com/office/drawing/2014/main" id="{14C5176E-BCFC-4613-9427-BC432E36568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003120" y="4965840"/>
                  <a:ext cx="1209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605" name="Entrada de lápiz 604">
                  <a:extLst>
                    <a:ext uri="{FF2B5EF4-FFF2-40B4-BE49-F238E27FC236}">
                      <a16:creationId xmlns:a16="http://schemas.microsoft.com/office/drawing/2014/main" id="{65EC66C4-1D5E-41E0-8FA4-04F876F00B00}"/>
                    </a:ext>
                  </a:extLst>
                </p14:cNvPr>
                <p14:cNvContentPartPr/>
                <p14:nvPr/>
              </p14:nvContentPartPr>
              <p14:xfrm>
                <a:off x="5993400" y="5008680"/>
                <a:ext cx="153720" cy="75240"/>
              </p14:xfrm>
            </p:contentPart>
          </mc:Choice>
          <mc:Fallback xmlns="">
            <p:pic>
              <p:nvPicPr>
                <p:cNvPr id="605" name="Entrada de lápiz 604">
                  <a:extLst>
                    <a:ext uri="{FF2B5EF4-FFF2-40B4-BE49-F238E27FC236}">
                      <a16:creationId xmlns:a16="http://schemas.microsoft.com/office/drawing/2014/main" id="{65EC66C4-1D5E-41E0-8FA4-04F876F00B00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984760" y="5000040"/>
                  <a:ext cx="1713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606" name="Entrada de lápiz 605">
                  <a:extLst>
                    <a:ext uri="{FF2B5EF4-FFF2-40B4-BE49-F238E27FC236}">
                      <a16:creationId xmlns:a16="http://schemas.microsoft.com/office/drawing/2014/main" id="{726F5B5F-61D5-4593-ACDD-E68B6858FB8C}"/>
                    </a:ext>
                  </a:extLst>
                </p14:cNvPr>
                <p14:cNvContentPartPr/>
                <p14:nvPr/>
              </p14:nvContentPartPr>
              <p14:xfrm>
                <a:off x="6341880" y="4955040"/>
                <a:ext cx="160560" cy="20160"/>
              </p14:xfrm>
            </p:contentPart>
          </mc:Choice>
          <mc:Fallback xmlns="">
            <p:pic>
              <p:nvPicPr>
                <p:cNvPr id="606" name="Entrada de lápiz 605">
                  <a:extLst>
                    <a:ext uri="{FF2B5EF4-FFF2-40B4-BE49-F238E27FC236}">
                      <a16:creationId xmlns:a16="http://schemas.microsoft.com/office/drawing/2014/main" id="{726F5B5F-61D5-4593-ACDD-E68B6858FB8C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333240" y="4946400"/>
                  <a:ext cx="178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607" name="Entrada de lápiz 606">
                  <a:extLst>
                    <a:ext uri="{FF2B5EF4-FFF2-40B4-BE49-F238E27FC236}">
                      <a16:creationId xmlns:a16="http://schemas.microsoft.com/office/drawing/2014/main" id="{E4C3AF89-9E08-41B0-B0D7-2534DD68DE1D}"/>
                    </a:ext>
                  </a:extLst>
                </p14:cNvPr>
                <p14:cNvContentPartPr/>
                <p14:nvPr/>
              </p14:nvContentPartPr>
              <p14:xfrm>
                <a:off x="6381480" y="5051880"/>
                <a:ext cx="105120" cy="11520"/>
              </p14:xfrm>
            </p:contentPart>
          </mc:Choice>
          <mc:Fallback xmlns="">
            <p:pic>
              <p:nvPicPr>
                <p:cNvPr id="607" name="Entrada de lápiz 606">
                  <a:extLst>
                    <a:ext uri="{FF2B5EF4-FFF2-40B4-BE49-F238E27FC236}">
                      <a16:creationId xmlns:a16="http://schemas.microsoft.com/office/drawing/2014/main" id="{E4C3AF89-9E08-41B0-B0D7-2534DD68DE1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372480" y="5042880"/>
                  <a:ext cx="1227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609" name="Entrada de lápiz 608">
                  <a:extLst>
                    <a:ext uri="{FF2B5EF4-FFF2-40B4-BE49-F238E27FC236}">
                      <a16:creationId xmlns:a16="http://schemas.microsoft.com/office/drawing/2014/main" id="{ECD20F54-4B56-4E5E-B842-BDAF64AC676E}"/>
                    </a:ext>
                  </a:extLst>
                </p14:cNvPr>
                <p14:cNvContentPartPr/>
                <p14:nvPr/>
              </p14:nvContentPartPr>
              <p14:xfrm>
                <a:off x="6638880" y="4831920"/>
                <a:ext cx="45000" cy="106560"/>
              </p14:xfrm>
            </p:contentPart>
          </mc:Choice>
          <mc:Fallback xmlns="">
            <p:pic>
              <p:nvPicPr>
                <p:cNvPr id="609" name="Entrada de lápiz 608">
                  <a:extLst>
                    <a:ext uri="{FF2B5EF4-FFF2-40B4-BE49-F238E27FC236}">
                      <a16:creationId xmlns:a16="http://schemas.microsoft.com/office/drawing/2014/main" id="{ECD20F54-4B56-4E5E-B842-BDAF64AC676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630240" y="4823280"/>
                  <a:ext cx="62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610" name="Entrada de lápiz 609">
                  <a:extLst>
                    <a:ext uri="{FF2B5EF4-FFF2-40B4-BE49-F238E27FC236}">
                      <a16:creationId xmlns:a16="http://schemas.microsoft.com/office/drawing/2014/main" id="{256F1360-A76A-4E7C-BCD7-DEE2D7D5D8D3}"/>
                    </a:ext>
                  </a:extLst>
                </p14:cNvPr>
                <p14:cNvContentPartPr/>
                <p14:nvPr/>
              </p14:nvContentPartPr>
              <p14:xfrm>
                <a:off x="6724560" y="4816080"/>
                <a:ext cx="124200" cy="122400"/>
              </p14:xfrm>
            </p:contentPart>
          </mc:Choice>
          <mc:Fallback xmlns="">
            <p:pic>
              <p:nvPicPr>
                <p:cNvPr id="610" name="Entrada de lápiz 609">
                  <a:extLst>
                    <a:ext uri="{FF2B5EF4-FFF2-40B4-BE49-F238E27FC236}">
                      <a16:creationId xmlns:a16="http://schemas.microsoft.com/office/drawing/2014/main" id="{256F1360-A76A-4E7C-BCD7-DEE2D7D5D8D3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715920" y="4807440"/>
                  <a:ext cx="141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611" name="Entrada de lápiz 610">
                  <a:extLst>
                    <a:ext uri="{FF2B5EF4-FFF2-40B4-BE49-F238E27FC236}">
                      <a16:creationId xmlns:a16="http://schemas.microsoft.com/office/drawing/2014/main" id="{F9D5ED73-F26B-40AA-9CB0-D0BD9F5788FC}"/>
                    </a:ext>
                  </a:extLst>
                </p14:cNvPr>
                <p14:cNvContentPartPr/>
                <p14:nvPr/>
              </p14:nvContentPartPr>
              <p14:xfrm>
                <a:off x="6615480" y="4988160"/>
                <a:ext cx="315360" cy="22320"/>
              </p14:xfrm>
            </p:contentPart>
          </mc:Choice>
          <mc:Fallback xmlns="">
            <p:pic>
              <p:nvPicPr>
                <p:cNvPr id="611" name="Entrada de lápiz 610">
                  <a:extLst>
                    <a:ext uri="{FF2B5EF4-FFF2-40B4-BE49-F238E27FC236}">
                      <a16:creationId xmlns:a16="http://schemas.microsoft.com/office/drawing/2014/main" id="{F9D5ED73-F26B-40AA-9CB0-D0BD9F5788FC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606480" y="4979160"/>
                  <a:ext cx="333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612" name="Entrada de lápiz 611">
                  <a:extLst>
                    <a:ext uri="{FF2B5EF4-FFF2-40B4-BE49-F238E27FC236}">
                      <a16:creationId xmlns:a16="http://schemas.microsoft.com/office/drawing/2014/main" id="{C5DAB73D-13C7-42DF-A51F-7E2F22021769}"/>
                    </a:ext>
                  </a:extLst>
                </p14:cNvPr>
                <p14:cNvContentPartPr/>
                <p14:nvPr/>
              </p14:nvContentPartPr>
              <p14:xfrm>
                <a:off x="6681000" y="5068800"/>
                <a:ext cx="169560" cy="138240"/>
              </p14:xfrm>
            </p:contentPart>
          </mc:Choice>
          <mc:Fallback xmlns="">
            <p:pic>
              <p:nvPicPr>
                <p:cNvPr id="612" name="Entrada de lápiz 611">
                  <a:extLst>
                    <a:ext uri="{FF2B5EF4-FFF2-40B4-BE49-F238E27FC236}">
                      <a16:creationId xmlns:a16="http://schemas.microsoft.com/office/drawing/2014/main" id="{C5DAB73D-13C7-42DF-A51F-7E2F2202176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672000" y="5059800"/>
                  <a:ext cx="187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613" name="Entrada de lápiz 612">
                  <a:extLst>
                    <a:ext uri="{FF2B5EF4-FFF2-40B4-BE49-F238E27FC236}">
                      <a16:creationId xmlns:a16="http://schemas.microsoft.com/office/drawing/2014/main" id="{E9019813-AEC5-4BDF-90CF-BEE48E5E7E31}"/>
                    </a:ext>
                  </a:extLst>
                </p14:cNvPr>
                <p14:cNvContentPartPr/>
                <p14:nvPr/>
              </p14:nvContentPartPr>
              <p14:xfrm>
                <a:off x="7001760" y="4946040"/>
                <a:ext cx="105840" cy="16200"/>
              </p14:xfrm>
            </p:contentPart>
          </mc:Choice>
          <mc:Fallback xmlns="">
            <p:pic>
              <p:nvPicPr>
                <p:cNvPr id="613" name="Entrada de lápiz 612">
                  <a:extLst>
                    <a:ext uri="{FF2B5EF4-FFF2-40B4-BE49-F238E27FC236}">
                      <a16:creationId xmlns:a16="http://schemas.microsoft.com/office/drawing/2014/main" id="{E9019813-AEC5-4BDF-90CF-BEE48E5E7E31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993120" y="4937400"/>
                  <a:ext cx="1234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614" name="Entrada de lápiz 613">
                  <a:extLst>
                    <a:ext uri="{FF2B5EF4-FFF2-40B4-BE49-F238E27FC236}">
                      <a16:creationId xmlns:a16="http://schemas.microsoft.com/office/drawing/2014/main" id="{87DE8EB7-8420-4553-9544-F0DC3E8FA4F4}"/>
                    </a:ext>
                  </a:extLst>
                </p14:cNvPr>
                <p14:cNvContentPartPr/>
                <p14:nvPr/>
              </p14:nvContentPartPr>
              <p14:xfrm>
                <a:off x="7025880" y="5014440"/>
                <a:ext cx="63360" cy="7920"/>
              </p14:xfrm>
            </p:contentPart>
          </mc:Choice>
          <mc:Fallback xmlns="">
            <p:pic>
              <p:nvPicPr>
                <p:cNvPr id="614" name="Entrada de lápiz 613">
                  <a:extLst>
                    <a:ext uri="{FF2B5EF4-FFF2-40B4-BE49-F238E27FC236}">
                      <a16:creationId xmlns:a16="http://schemas.microsoft.com/office/drawing/2014/main" id="{87DE8EB7-8420-4553-9544-F0DC3E8FA4F4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017240" y="5005440"/>
                  <a:ext cx="810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615" name="Entrada de lápiz 614">
                  <a:extLst>
                    <a:ext uri="{FF2B5EF4-FFF2-40B4-BE49-F238E27FC236}">
                      <a16:creationId xmlns:a16="http://schemas.microsoft.com/office/drawing/2014/main" id="{E57D5BF6-4234-4C21-A660-2D3C18CBE13B}"/>
                    </a:ext>
                  </a:extLst>
                </p14:cNvPr>
                <p14:cNvContentPartPr/>
                <p14:nvPr/>
              </p14:nvContentPartPr>
              <p14:xfrm>
                <a:off x="7248000" y="4833000"/>
                <a:ext cx="178560" cy="160920"/>
              </p14:xfrm>
            </p:contentPart>
          </mc:Choice>
          <mc:Fallback xmlns="">
            <p:pic>
              <p:nvPicPr>
                <p:cNvPr id="615" name="Entrada de lápiz 614">
                  <a:extLst>
                    <a:ext uri="{FF2B5EF4-FFF2-40B4-BE49-F238E27FC236}">
                      <a16:creationId xmlns:a16="http://schemas.microsoft.com/office/drawing/2014/main" id="{E57D5BF6-4234-4C21-A660-2D3C18CBE13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239360" y="4824360"/>
                  <a:ext cx="196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616" name="Entrada de lápiz 615">
                  <a:extLst>
                    <a:ext uri="{FF2B5EF4-FFF2-40B4-BE49-F238E27FC236}">
                      <a16:creationId xmlns:a16="http://schemas.microsoft.com/office/drawing/2014/main" id="{08ECD782-5B27-4632-89B2-4467955F2BEC}"/>
                    </a:ext>
                  </a:extLst>
                </p14:cNvPr>
                <p14:cNvContentPartPr/>
                <p14:nvPr/>
              </p14:nvContentPartPr>
              <p14:xfrm>
                <a:off x="7398120" y="4759200"/>
                <a:ext cx="26640" cy="56880"/>
              </p14:xfrm>
            </p:contentPart>
          </mc:Choice>
          <mc:Fallback xmlns="">
            <p:pic>
              <p:nvPicPr>
                <p:cNvPr id="616" name="Entrada de lápiz 615">
                  <a:extLst>
                    <a:ext uri="{FF2B5EF4-FFF2-40B4-BE49-F238E27FC236}">
                      <a16:creationId xmlns:a16="http://schemas.microsoft.com/office/drawing/2014/main" id="{08ECD782-5B27-4632-89B2-4467955F2BEC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389480" y="4750560"/>
                  <a:ext cx="442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617" name="Entrada de lápiz 616">
                  <a:extLst>
                    <a:ext uri="{FF2B5EF4-FFF2-40B4-BE49-F238E27FC236}">
                      <a16:creationId xmlns:a16="http://schemas.microsoft.com/office/drawing/2014/main" id="{E8F08C58-3CE9-4326-967D-B4F19A9B8887}"/>
                    </a:ext>
                  </a:extLst>
                </p14:cNvPr>
                <p14:cNvContentPartPr/>
                <p14:nvPr/>
              </p14:nvContentPartPr>
              <p14:xfrm>
                <a:off x="7467240" y="4828320"/>
                <a:ext cx="127080" cy="138240"/>
              </p14:xfrm>
            </p:contentPart>
          </mc:Choice>
          <mc:Fallback xmlns="">
            <p:pic>
              <p:nvPicPr>
                <p:cNvPr id="617" name="Entrada de lápiz 616">
                  <a:extLst>
                    <a:ext uri="{FF2B5EF4-FFF2-40B4-BE49-F238E27FC236}">
                      <a16:creationId xmlns:a16="http://schemas.microsoft.com/office/drawing/2014/main" id="{E8F08C58-3CE9-4326-967D-B4F19A9B8887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458240" y="4819680"/>
                  <a:ext cx="144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618" name="Entrada de lápiz 617">
                  <a:extLst>
                    <a:ext uri="{FF2B5EF4-FFF2-40B4-BE49-F238E27FC236}">
                      <a16:creationId xmlns:a16="http://schemas.microsoft.com/office/drawing/2014/main" id="{396085F7-0491-4087-B9E1-1377B6D8E527}"/>
                    </a:ext>
                  </a:extLst>
                </p14:cNvPr>
                <p14:cNvContentPartPr/>
                <p14:nvPr/>
              </p14:nvContentPartPr>
              <p14:xfrm>
                <a:off x="7615560" y="4803840"/>
                <a:ext cx="156960" cy="147240"/>
              </p14:xfrm>
            </p:contentPart>
          </mc:Choice>
          <mc:Fallback xmlns="">
            <p:pic>
              <p:nvPicPr>
                <p:cNvPr id="618" name="Entrada de lápiz 617">
                  <a:extLst>
                    <a:ext uri="{FF2B5EF4-FFF2-40B4-BE49-F238E27FC236}">
                      <a16:creationId xmlns:a16="http://schemas.microsoft.com/office/drawing/2014/main" id="{396085F7-0491-4087-B9E1-1377B6D8E527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606560" y="4794840"/>
                  <a:ext cx="174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619" name="Entrada de lápiz 618">
                  <a:extLst>
                    <a:ext uri="{FF2B5EF4-FFF2-40B4-BE49-F238E27FC236}">
                      <a16:creationId xmlns:a16="http://schemas.microsoft.com/office/drawing/2014/main" id="{1D47ECC8-C62C-4F96-B71B-66E463974B7D}"/>
                    </a:ext>
                  </a:extLst>
                </p14:cNvPr>
                <p14:cNvContentPartPr/>
                <p14:nvPr/>
              </p14:nvContentPartPr>
              <p14:xfrm>
                <a:off x="7897080" y="4802400"/>
                <a:ext cx="118440" cy="125280"/>
              </p14:xfrm>
            </p:contentPart>
          </mc:Choice>
          <mc:Fallback xmlns="">
            <p:pic>
              <p:nvPicPr>
                <p:cNvPr id="619" name="Entrada de lápiz 618">
                  <a:extLst>
                    <a:ext uri="{FF2B5EF4-FFF2-40B4-BE49-F238E27FC236}">
                      <a16:creationId xmlns:a16="http://schemas.microsoft.com/office/drawing/2014/main" id="{1D47ECC8-C62C-4F96-B71B-66E463974B7D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888440" y="4793760"/>
                  <a:ext cx="136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621" name="Entrada de lápiz 620">
                  <a:extLst>
                    <a:ext uri="{FF2B5EF4-FFF2-40B4-BE49-F238E27FC236}">
                      <a16:creationId xmlns:a16="http://schemas.microsoft.com/office/drawing/2014/main" id="{EF5CBEC0-C662-4D2D-BACF-512285EDF0DD}"/>
                    </a:ext>
                  </a:extLst>
                </p14:cNvPr>
                <p14:cNvContentPartPr/>
                <p14:nvPr/>
              </p14:nvContentPartPr>
              <p14:xfrm>
                <a:off x="8282640" y="4862880"/>
                <a:ext cx="427320" cy="24120"/>
              </p14:xfrm>
            </p:contentPart>
          </mc:Choice>
          <mc:Fallback xmlns="">
            <p:pic>
              <p:nvPicPr>
                <p:cNvPr id="621" name="Entrada de lápiz 620">
                  <a:extLst>
                    <a:ext uri="{FF2B5EF4-FFF2-40B4-BE49-F238E27FC236}">
                      <a16:creationId xmlns:a16="http://schemas.microsoft.com/office/drawing/2014/main" id="{EF5CBEC0-C662-4D2D-BACF-512285EDF0DD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273640" y="4854240"/>
                  <a:ext cx="444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622" name="Entrada de lápiz 621">
                  <a:extLst>
                    <a:ext uri="{FF2B5EF4-FFF2-40B4-BE49-F238E27FC236}">
                      <a16:creationId xmlns:a16="http://schemas.microsoft.com/office/drawing/2014/main" id="{5B48D39B-E119-4007-B2E3-FCD8C62ED977}"/>
                    </a:ext>
                  </a:extLst>
                </p14:cNvPr>
                <p14:cNvContentPartPr/>
                <p14:nvPr/>
              </p14:nvContentPartPr>
              <p14:xfrm>
                <a:off x="8691240" y="4792680"/>
                <a:ext cx="143640" cy="115560"/>
              </p14:xfrm>
            </p:contentPart>
          </mc:Choice>
          <mc:Fallback xmlns="">
            <p:pic>
              <p:nvPicPr>
                <p:cNvPr id="622" name="Entrada de lápiz 621">
                  <a:extLst>
                    <a:ext uri="{FF2B5EF4-FFF2-40B4-BE49-F238E27FC236}">
                      <a16:creationId xmlns:a16="http://schemas.microsoft.com/office/drawing/2014/main" id="{5B48D39B-E119-4007-B2E3-FCD8C62ED977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682600" y="4784040"/>
                  <a:ext cx="161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623" name="Entrada de lápiz 622">
                  <a:extLst>
                    <a:ext uri="{FF2B5EF4-FFF2-40B4-BE49-F238E27FC236}">
                      <a16:creationId xmlns:a16="http://schemas.microsoft.com/office/drawing/2014/main" id="{7D0766EE-D6DB-4EC4-957F-401678735FD3}"/>
                    </a:ext>
                  </a:extLst>
                </p14:cNvPr>
                <p14:cNvContentPartPr/>
                <p14:nvPr/>
              </p14:nvContentPartPr>
              <p14:xfrm>
                <a:off x="8902920" y="4518360"/>
                <a:ext cx="196920" cy="251280"/>
              </p14:xfrm>
            </p:contentPart>
          </mc:Choice>
          <mc:Fallback xmlns="">
            <p:pic>
              <p:nvPicPr>
                <p:cNvPr id="623" name="Entrada de lápiz 622">
                  <a:extLst>
                    <a:ext uri="{FF2B5EF4-FFF2-40B4-BE49-F238E27FC236}">
                      <a16:creationId xmlns:a16="http://schemas.microsoft.com/office/drawing/2014/main" id="{7D0766EE-D6DB-4EC4-957F-401678735FD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894280" y="4509720"/>
                  <a:ext cx="2145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624" name="Entrada de lápiz 623">
                  <a:extLst>
                    <a:ext uri="{FF2B5EF4-FFF2-40B4-BE49-F238E27FC236}">
                      <a16:creationId xmlns:a16="http://schemas.microsoft.com/office/drawing/2014/main" id="{38A0EC29-C1C6-4334-AB30-D9DC13669381}"/>
                    </a:ext>
                  </a:extLst>
                </p14:cNvPr>
                <p14:cNvContentPartPr/>
                <p14:nvPr/>
              </p14:nvContentPartPr>
              <p14:xfrm>
                <a:off x="9183720" y="4678560"/>
                <a:ext cx="23760" cy="122400"/>
              </p14:xfrm>
            </p:contentPart>
          </mc:Choice>
          <mc:Fallback xmlns="">
            <p:pic>
              <p:nvPicPr>
                <p:cNvPr id="624" name="Entrada de lápiz 623">
                  <a:extLst>
                    <a:ext uri="{FF2B5EF4-FFF2-40B4-BE49-F238E27FC236}">
                      <a16:creationId xmlns:a16="http://schemas.microsoft.com/office/drawing/2014/main" id="{38A0EC29-C1C6-4334-AB30-D9DC1366938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175080" y="4669560"/>
                  <a:ext cx="41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625" name="Entrada de lápiz 624">
                  <a:extLst>
                    <a:ext uri="{FF2B5EF4-FFF2-40B4-BE49-F238E27FC236}">
                      <a16:creationId xmlns:a16="http://schemas.microsoft.com/office/drawing/2014/main" id="{BBD71ACA-BEC2-44FF-A13F-743BE54D756F}"/>
                    </a:ext>
                  </a:extLst>
                </p14:cNvPr>
                <p14:cNvContentPartPr/>
                <p14:nvPr/>
              </p14:nvContentPartPr>
              <p14:xfrm>
                <a:off x="9130800" y="4672080"/>
                <a:ext cx="248040" cy="130320"/>
              </p14:xfrm>
            </p:contentPart>
          </mc:Choice>
          <mc:Fallback xmlns="">
            <p:pic>
              <p:nvPicPr>
                <p:cNvPr id="625" name="Entrada de lápiz 624">
                  <a:extLst>
                    <a:ext uri="{FF2B5EF4-FFF2-40B4-BE49-F238E27FC236}">
                      <a16:creationId xmlns:a16="http://schemas.microsoft.com/office/drawing/2014/main" id="{BBD71ACA-BEC2-44FF-A13F-743BE54D756F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122160" y="4663080"/>
                  <a:ext cx="265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627" name="Entrada de lápiz 626">
                  <a:extLst>
                    <a:ext uri="{FF2B5EF4-FFF2-40B4-BE49-F238E27FC236}">
                      <a16:creationId xmlns:a16="http://schemas.microsoft.com/office/drawing/2014/main" id="{8C1628DF-2E48-4C35-B202-F35E976D9C71}"/>
                    </a:ext>
                  </a:extLst>
                </p14:cNvPr>
                <p14:cNvContentPartPr/>
                <p14:nvPr/>
              </p14:nvContentPartPr>
              <p14:xfrm>
                <a:off x="9347880" y="4773600"/>
                <a:ext cx="118080" cy="110880"/>
              </p14:xfrm>
            </p:contentPart>
          </mc:Choice>
          <mc:Fallback xmlns="">
            <p:pic>
              <p:nvPicPr>
                <p:cNvPr id="627" name="Entrada de lápiz 626">
                  <a:extLst>
                    <a:ext uri="{FF2B5EF4-FFF2-40B4-BE49-F238E27FC236}">
                      <a16:creationId xmlns:a16="http://schemas.microsoft.com/office/drawing/2014/main" id="{8C1628DF-2E48-4C35-B202-F35E976D9C7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338880" y="4764960"/>
                  <a:ext cx="1357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628" name="Entrada de lápiz 627">
                  <a:extLst>
                    <a:ext uri="{FF2B5EF4-FFF2-40B4-BE49-F238E27FC236}">
                      <a16:creationId xmlns:a16="http://schemas.microsoft.com/office/drawing/2014/main" id="{4660AF36-7C4F-4E6F-8F74-B4E4B8EEA4C2}"/>
                    </a:ext>
                  </a:extLst>
                </p14:cNvPr>
                <p14:cNvContentPartPr/>
                <p14:nvPr/>
              </p14:nvContentPartPr>
              <p14:xfrm>
                <a:off x="9582600" y="4687200"/>
                <a:ext cx="123120" cy="6480"/>
              </p14:xfrm>
            </p:contentPart>
          </mc:Choice>
          <mc:Fallback xmlns="">
            <p:pic>
              <p:nvPicPr>
                <p:cNvPr id="628" name="Entrada de lápiz 627">
                  <a:extLst>
                    <a:ext uri="{FF2B5EF4-FFF2-40B4-BE49-F238E27FC236}">
                      <a16:creationId xmlns:a16="http://schemas.microsoft.com/office/drawing/2014/main" id="{4660AF36-7C4F-4E6F-8F74-B4E4B8EEA4C2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573600" y="4678560"/>
                  <a:ext cx="1407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629" name="Entrada de lápiz 628">
                  <a:extLst>
                    <a:ext uri="{FF2B5EF4-FFF2-40B4-BE49-F238E27FC236}">
                      <a16:creationId xmlns:a16="http://schemas.microsoft.com/office/drawing/2014/main" id="{4B7759C8-0B46-4C58-A06C-EAEA947FC9FB}"/>
                    </a:ext>
                  </a:extLst>
                </p14:cNvPr>
                <p14:cNvContentPartPr/>
                <p14:nvPr/>
              </p14:nvContentPartPr>
              <p14:xfrm>
                <a:off x="9595560" y="4760280"/>
                <a:ext cx="78120" cy="6480"/>
              </p14:xfrm>
            </p:contentPart>
          </mc:Choice>
          <mc:Fallback xmlns="">
            <p:pic>
              <p:nvPicPr>
                <p:cNvPr id="629" name="Entrada de lápiz 628">
                  <a:extLst>
                    <a:ext uri="{FF2B5EF4-FFF2-40B4-BE49-F238E27FC236}">
                      <a16:creationId xmlns:a16="http://schemas.microsoft.com/office/drawing/2014/main" id="{4B7759C8-0B46-4C58-A06C-EAEA947FC9FB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586560" y="4751280"/>
                  <a:ext cx="957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631" name="Entrada de lápiz 630">
                  <a:extLst>
                    <a:ext uri="{FF2B5EF4-FFF2-40B4-BE49-F238E27FC236}">
                      <a16:creationId xmlns:a16="http://schemas.microsoft.com/office/drawing/2014/main" id="{CE6DDA44-27A1-4293-82A9-D45F9D06086E}"/>
                    </a:ext>
                  </a:extLst>
                </p14:cNvPr>
                <p14:cNvContentPartPr/>
                <p14:nvPr/>
              </p14:nvContentPartPr>
              <p14:xfrm>
                <a:off x="9850440" y="4566960"/>
                <a:ext cx="255960" cy="168480"/>
              </p14:xfrm>
            </p:contentPart>
          </mc:Choice>
          <mc:Fallback xmlns="">
            <p:pic>
              <p:nvPicPr>
                <p:cNvPr id="631" name="Entrada de lápiz 630">
                  <a:extLst>
                    <a:ext uri="{FF2B5EF4-FFF2-40B4-BE49-F238E27FC236}">
                      <a16:creationId xmlns:a16="http://schemas.microsoft.com/office/drawing/2014/main" id="{CE6DDA44-27A1-4293-82A9-D45F9D06086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841800" y="4557960"/>
                  <a:ext cx="273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632" name="Entrada de lápiz 631">
                  <a:extLst>
                    <a:ext uri="{FF2B5EF4-FFF2-40B4-BE49-F238E27FC236}">
                      <a16:creationId xmlns:a16="http://schemas.microsoft.com/office/drawing/2014/main" id="{A2D1F54A-9A48-496C-9CA7-2D85A6AE36E5}"/>
                    </a:ext>
                  </a:extLst>
                </p14:cNvPr>
                <p14:cNvContentPartPr/>
                <p14:nvPr/>
              </p14:nvContentPartPr>
              <p14:xfrm>
                <a:off x="10106400" y="4660560"/>
                <a:ext cx="114120" cy="132480"/>
              </p14:xfrm>
            </p:contentPart>
          </mc:Choice>
          <mc:Fallback xmlns="">
            <p:pic>
              <p:nvPicPr>
                <p:cNvPr id="632" name="Entrada de lápiz 631">
                  <a:extLst>
                    <a:ext uri="{FF2B5EF4-FFF2-40B4-BE49-F238E27FC236}">
                      <a16:creationId xmlns:a16="http://schemas.microsoft.com/office/drawing/2014/main" id="{A2D1F54A-9A48-496C-9CA7-2D85A6AE36E5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097760" y="4651560"/>
                  <a:ext cx="131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633" name="Entrada de lápiz 632">
                  <a:extLst>
                    <a:ext uri="{FF2B5EF4-FFF2-40B4-BE49-F238E27FC236}">
                      <a16:creationId xmlns:a16="http://schemas.microsoft.com/office/drawing/2014/main" id="{674FBCE8-AC12-411C-90AC-3540FC25014D}"/>
                    </a:ext>
                  </a:extLst>
                </p14:cNvPr>
                <p14:cNvContentPartPr/>
                <p14:nvPr/>
              </p14:nvContentPartPr>
              <p14:xfrm>
                <a:off x="10075080" y="4710960"/>
                <a:ext cx="130680" cy="46080"/>
              </p14:xfrm>
            </p:contentPart>
          </mc:Choice>
          <mc:Fallback xmlns="">
            <p:pic>
              <p:nvPicPr>
                <p:cNvPr id="633" name="Entrada de lápiz 632">
                  <a:extLst>
                    <a:ext uri="{FF2B5EF4-FFF2-40B4-BE49-F238E27FC236}">
                      <a16:creationId xmlns:a16="http://schemas.microsoft.com/office/drawing/2014/main" id="{674FBCE8-AC12-411C-90AC-3540FC25014D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066080" y="4701960"/>
                  <a:ext cx="1483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634" name="Entrada de lápiz 633">
                  <a:extLst>
                    <a:ext uri="{FF2B5EF4-FFF2-40B4-BE49-F238E27FC236}">
                      <a16:creationId xmlns:a16="http://schemas.microsoft.com/office/drawing/2014/main" id="{316592AA-1B67-47ED-A684-31A100C6ECA0}"/>
                    </a:ext>
                  </a:extLst>
                </p14:cNvPr>
                <p14:cNvContentPartPr/>
                <p14:nvPr/>
              </p14:nvContentPartPr>
              <p14:xfrm>
                <a:off x="10304040" y="4722840"/>
                <a:ext cx="106560" cy="8640"/>
              </p14:xfrm>
            </p:contentPart>
          </mc:Choice>
          <mc:Fallback xmlns="">
            <p:pic>
              <p:nvPicPr>
                <p:cNvPr id="634" name="Entrada de lápiz 633">
                  <a:extLst>
                    <a:ext uri="{FF2B5EF4-FFF2-40B4-BE49-F238E27FC236}">
                      <a16:creationId xmlns:a16="http://schemas.microsoft.com/office/drawing/2014/main" id="{316592AA-1B67-47ED-A684-31A100C6ECA0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295400" y="4713840"/>
                  <a:ext cx="124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635" name="Entrada de lápiz 634">
                  <a:extLst>
                    <a:ext uri="{FF2B5EF4-FFF2-40B4-BE49-F238E27FC236}">
                      <a16:creationId xmlns:a16="http://schemas.microsoft.com/office/drawing/2014/main" id="{0D8DBBFE-9821-4404-B2CF-E00808061F2A}"/>
                    </a:ext>
                  </a:extLst>
                </p14:cNvPr>
                <p14:cNvContentPartPr/>
                <p14:nvPr/>
              </p14:nvContentPartPr>
              <p14:xfrm>
                <a:off x="10500960" y="4644360"/>
                <a:ext cx="174960" cy="110160"/>
              </p14:xfrm>
            </p:contentPart>
          </mc:Choice>
          <mc:Fallback xmlns="">
            <p:pic>
              <p:nvPicPr>
                <p:cNvPr id="635" name="Entrada de lápiz 634">
                  <a:extLst>
                    <a:ext uri="{FF2B5EF4-FFF2-40B4-BE49-F238E27FC236}">
                      <a16:creationId xmlns:a16="http://schemas.microsoft.com/office/drawing/2014/main" id="{0D8DBBFE-9821-4404-B2CF-E00808061F2A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492320" y="4635720"/>
                  <a:ext cx="192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636" name="Entrada de lápiz 635">
                  <a:extLst>
                    <a:ext uri="{FF2B5EF4-FFF2-40B4-BE49-F238E27FC236}">
                      <a16:creationId xmlns:a16="http://schemas.microsoft.com/office/drawing/2014/main" id="{2A9EB3AD-AA1F-4DB3-9CD1-148D036D8CD5}"/>
                    </a:ext>
                  </a:extLst>
                </p14:cNvPr>
                <p14:cNvContentPartPr/>
                <p14:nvPr/>
              </p14:nvContentPartPr>
              <p14:xfrm>
                <a:off x="10541640" y="4655520"/>
                <a:ext cx="120960" cy="94320"/>
              </p14:xfrm>
            </p:contentPart>
          </mc:Choice>
          <mc:Fallback xmlns="">
            <p:pic>
              <p:nvPicPr>
                <p:cNvPr id="636" name="Entrada de lápiz 635">
                  <a:extLst>
                    <a:ext uri="{FF2B5EF4-FFF2-40B4-BE49-F238E27FC236}">
                      <a16:creationId xmlns:a16="http://schemas.microsoft.com/office/drawing/2014/main" id="{2A9EB3AD-AA1F-4DB3-9CD1-148D036D8CD5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0532640" y="4646520"/>
                  <a:ext cx="1386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637" name="Entrada de lápiz 636">
                  <a:extLst>
                    <a:ext uri="{FF2B5EF4-FFF2-40B4-BE49-F238E27FC236}">
                      <a16:creationId xmlns:a16="http://schemas.microsoft.com/office/drawing/2014/main" id="{3D6412E8-F5D7-42CB-B60C-A2F316400EDC}"/>
                    </a:ext>
                  </a:extLst>
                </p14:cNvPr>
                <p14:cNvContentPartPr/>
                <p14:nvPr/>
              </p14:nvContentPartPr>
              <p14:xfrm>
                <a:off x="10751880" y="4634640"/>
                <a:ext cx="109080" cy="87120"/>
              </p14:xfrm>
            </p:contentPart>
          </mc:Choice>
          <mc:Fallback xmlns="">
            <p:pic>
              <p:nvPicPr>
                <p:cNvPr id="637" name="Entrada de lápiz 636">
                  <a:extLst>
                    <a:ext uri="{FF2B5EF4-FFF2-40B4-BE49-F238E27FC236}">
                      <a16:creationId xmlns:a16="http://schemas.microsoft.com/office/drawing/2014/main" id="{3D6412E8-F5D7-42CB-B60C-A2F316400EDC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743240" y="4626000"/>
                  <a:ext cx="1267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638" name="Entrada de lápiz 637">
                  <a:extLst>
                    <a:ext uri="{FF2B5EF4-FFF2-40B4-BE49-F238E27FC236}">
                      <a16:creationId xmlns:a16="http://schemas.microsoft.com/office/drawing/2014/main" id="{A8284730-3174-4DE9-9305-76E222C3046E}"/>
                    </a:ext>
                  </a:extLst>
                </p14:cNvPr>
                <p14:cNvContentPartPr/>
                <p14:nvPr/>
              </p14:nvContentPartPr>
              <p14:xfrm>
                <a:off x="11008200" y="4653720"/>
                <a:ext cx="124920" cy="8280"/>
              </p14:xfrm>
            </p:contentPart>
          </mc:Choice>
          <mc:Fallback xmlns="">
            <p:pic>
              <p:nvPicPr>
                <p:cNvPr id="638" name="Entrada de lápiz 637">
                  <a:extLst>
                    <a:ext uri="{FF2B5EF4-FFF2-40B4-BE49-F238E27FC236}">
                      <a16:creationId xmlns:a16="http://schemas.microsoft.com/office/drawing/2014/main" id="{A8284730-3174-4DE9-9305-76E222C3046E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999200" y="4644720"/>
                  <a:ext cx="1425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639" name="Entrada de lápiz 638">
                  <a:extLst>
                    <a:ext uri="{FF2B5EF4-FFF2-40B4-BE49-F238E27FC236}">
                      <a16:creationId xmlns:a16="http://schemas.microsoft.com/office/drawing/2014/main" id="{7D5BF7B7-D1AE-4A53-AE5E-EB0A9E60B190}"/>
                    </a:ext>
                  </a:extLst>
                </p14:cNvPr>
                <p14:cNvContentPartPr/>
                <p14:nvPr/>
              </p14:nvContentPartPr>
              <p14:xfrm>
                <a:off x="11018280" y="4735440"/>
                <a:ext cx="86040" cy="15840"/>
              </p14:xfrm>
            </p:contentPart>
          </mc:Choice>
          <mc:Fallback xmlns="">
            <p:pic>
              <p:nvPicPr>
                <p:cNvPr id="639" name="Entrada de lápiz 638">
                  <a:extLst>
                    <a:ext uri="{FF2B5EF4-FFF2-40B4-BE49-F238E27FC236}">
                      <a16:creationId xmlns:a16="http://schemas.microsoft.com/office/drawing/2014/main" id="{7D5BF7B7-D1AE-4A53-AE5E-EB0A9E60B190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1009640" y="4726440"/>
                  <a:ext cx="103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641" name="Entrada de lápiz 640">
                  <a:extLst>
                    <a:ext uri="{FF2B5EF4-FFF2-40B4-BE49-F238E27FC236}">
                      <a16:creationId xmlns:a16="http://schemas.microsoft.com/office/drawing/2014/main" id="{AFC54BFF-92AB-4BCC-A9AB-9DCBBD6C2966}"/>
                    </a:ext>
                  </a:extLst>
                </p14:cNvPr>
                <p14:cNvContentPartPr/>
                <p14:nvPr/>
              </p14:nvContentPartPr>
              <p14:xfrm>
                <a:off x="11256600" y="4529880"/>
                <a:ext cx="180720" cy="173160"/>
              </p14:xfrm>
            </p:contentPart>
          </mc:Choice>
          <mc:Fallback xmlns="">
            <p:pic>
              <p:nvPicPr>
                <p:cNvPr id="641" name="Entrada de lápiz 640">
                  <a:extLst>
                    <a:ext uri="{FF2B5EF4-FFF2-40B4-BE49-F238E27FC236}">
                      <a16:creationId xmlns:a16="http://schemas.microsoft.com/office/drawing/2014/main" id="{AFC54BFF-92AB-4BCC-A9AB-9DCBBD6C2966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1247960" y="4521240"/>
                  <a:ext cx="198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642" name="Entrada de lápiz 641">
                  <a:extLst>
                    <a:ext uri="{FF2B5EF4-FFF2-40B4-BE49-F238E27FC236}">
                      <a16:creationId xmlns:a16="http://schemas.microsoft.com/office/drawing/2014/main" id="{D263EEED-61AD-4941-BCB0-3DC15995A287}"/>
                    </a:ext>
                  </a:extLst>
                </p14:cNvPr>
                <p14:cNvContentPartPr/>
                <p14:nvPr/>
              </p14:nvContentPartPr>
              <p14:xfrm>
                <a:off x="11383680" y="4441320"/>
                <a:ext cx="22680" cy="51120"/>
              </p14:xfrm>
            </p:contentPart>
          </mc:Choice>
          <mc:Fallback xmlns="">
            <p:pic>
              <p:nvPicPr>
                <p:cNvPr id="642" name="Entrada de lápiz 641">
                  <a:extLst>
                    <a:ext uri="{FF2B5EF4-FFF2-40B4-BE49-F238E27FC236}">
                      <a16:creationId xmlns:a16="http://schemas.microsoft.com/office/drawing/2014/main" id="{D263EEED-61AD-4941-BCB0-3DC15995A287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1374680" y="4432320"/>
                  <a:ext cx="403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643" name="Entrada de lápiz 642">
                  <a:extLst>
                    <a:ext uri="{FF2B5EF4-FFF2-40B4-BE49-F238E27FC236}">
                      <a16:creationId xmlns:a16="http://schemas.microsoft.com/office/drawing/2014/main" id="{A2BA71E8-903E-4937-BB9E-8937CC3E8B6E}"/>
                    </a:ext>
                  </a:extLst>
                </p14:cNvPr>
                <p14:cNvContentPartPr/>
                <p14:nvPr/>
              </p14:nvContentPartPr>
              <p14:xfrm>
                <a:off x="11468640" y="4556520"/>
                <a:ext cx="117000" cy="152640"/>
              </p14:xfrm>
            </p:contentPart>
          </mc:Choice>
          <mc:Fallback xmlns="">
            <p:pic>
              <p:nvPicPr>
                <p:cNvPr id="643" name="Entrada de lápiz 642">
                  <a:extLst>
                    <a:ext uri="{FF2B5EF4-FFF2-40B4-BE49-F238E27FC236}">
                      <a16:creationId xmlns:a16="http://schemas.microsoft.com/office/drawing/2014/main" id="{A2BA71E8-903E-4937-BB9E-8937CC3E8B6E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1459640" y="4547880"/>
                  <a:ext cx="134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644" name="Entrada de lápiz 643">
                  <a:extLst>
                    <a:ext uri="{FF2B5EF4-FFF2-40B4-BE49-F238E27FC236}">
                      <a16:creationId xmlns:a16="http://schemas.microsoft.com/office/drawing/2014/main" id="{B35179F4-3522-456C-B8CC-53AFAFBD9317}"/>
                    </a:ext>
                  </a:extLst>
                </p14:cNvPr>
                <p14:cNvContentPartPr/>
                <p14:nvPr/>
              </p14:nvContentPartPr>
              <p14:xfrm>
                <a:off x="11589600" y="4556160"/>
                <a:ext cx="160560" cy="144360"/>
              </p14:xfrm>
            </p:contentPart>
          </mc:Choice>
          <mc:Fallback xmlns="">
            <p:pic>
              <p:nvPicPr>
                <p:cNvPr id="644" name="Entrada de lápiz 643">
                  <a:extLst>
                    <a:ext uri="{FF2B5EF4-FFF2-40B4-BE49-F238E27FC236}">
                      <a16:creationId xmlns:a16="http://schemas.microsoft.com/office/drawing/2014/main" id="{B35179F4-3522-456C-B8CC-53AFAFBD9317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1580600" y="4547160"/>
                  <a:ext cx="178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645" name="Entrada de lápiz 644">
                  <a:extLst>
                    <a:ext uri="{FF2B5EF4-FFF2-40B4-BE49-F238E27FC236}">
                      <a16:creationId xmlns:a16="http://schemas.microsoft.com/office/drawing/2014/main" id="{7B70B2F1-506C-42FA-AA00-52FF10F09E11}"/>
                    </a:ext>
                  </a:extLst>
                </p14:cNvPr>
                <p14:cNvContentPartPr/>
                <p14:nvPr/>
              </p14:nvContentPartPr>
              <p14:xfrm>
                <a:off x="11761680" y="4567320"/>
                <a:ext cx="184680" cy="110160"/>
              </p14:xfrm>
            </p:contentPart>
          </mc:Choice>
          <mc:Fallback xmlns="">
            <p:pic>
              <p:nvPicPr>
                <p:cNvPr id="645" name="Entrada de lápiz 644">
                  <a:extLst>
                    <a:ext uri="{FF2B5EF4-FFF2-40B4-BE49-F238E27FC236}">
                      <a16:creationId xmlns:a16="http://schemas.microsoft.com/office/drawing/2014/main" id="{7B70B2F1-506C-42FA-AA00-52FF10F09E1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1753040" y="4558680"/>
                  <a:ext cx="202320" cy="12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2">
            <p14:nvContentPartPr>
              <p14:cNvPr id="647" name="Entrada de lápiz 646">
                <a:extLst>
                  <a:ext uri="{FF2B5EF4-FFF2-40B4-BE49-F238E27FC236}">
                    <a16:creationId xmlns:a16="http://schemas.microsoft.com/office/drawing/2014/main" id="{93143DD5-DA19-427C-A7EF-AF2DB9C84F07}"/>
                  </a:ext>
                </a:extLst>
              </p14:cNvPr>
              <p14:cNvContentPartPr/>
              <p14:nvPr/>
            </p14:nvContentPartPr>
            <p14:xfrm>
              <a:off x="9009120" y="4913280"/>
              <a:ext cx="601200" cy="107280"/>
            </p14:xfrm>
          </p:contentPart>
        </mc:Choice>
        <mc:Fallback xmlns="">
          <p:pic>
            <p:nvPicPr>
              <p:cNvPr id="647" name="Entrada de lápiz 646">
                <a:extLst>
                  <a:ext uri="{FF2B5EF4-FFF2-40B4-BE49-F238E27FC236}">
                    <a16:creationId xmlns:a16="http://schemas.microsoft.com/office/drawing/2014/main" id="{93143DD5-DA19-427C-A7EF-AF2DB9C84F07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9000120" y="4904640"/>
                <a:ext cx="6188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4">
            <p14:nvContentPartPr>
              <p14:cNvPr id="648" name="Entrada de lápiz 647">
                <a:extLst>
                  <a:ext uri="{FF2B5EF4-FFF2-40B4-BE49-F238E27FC236}">
                    <a16:creationId xmlns:a16="http://schemas.microsoft.com/office/drawing/2014/main" id="{E0990E16-5FCA-4103-BA1F-108A6ADDEA53}"/>
                  </a:ext>
                </a:extLst>
              </p14:cNvPr>
              <p14:cNvContentPartPr/>
              <p14:nvPr/>
            </p14:nvContentPartPr>
            <p14:xfrm>
              <a:off x="11214840" y="4807080"/>
              <a:ext cx="765000" cy="63720"/>
            </p14:xfrm>
          </p:contentPart>
        </mc:Choice>
        <mc:Fallback xmlns="">
          <p:pic>
            <p:nvPicPr>
              <p:cNvPr id="648" name="Entrada de lápiz 647">
                <a:extLst>
                  <a:ext uri="{FF2B5EF4-FFF2-40B4-BE49-F238E27FC236}">
                    <a16:creationId xmlns:a16="http://schemas.microsoft.com/office/drawing/2014/main" id="{E0990E16-5FCA-4103-BA1F-108A6ADDEA53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11206200" y="4798080"/>
                <a:ext cx="782640" cy="8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668" name="Grupo 667">
            <a:extLst>
              <a:ext uri="{FF2B5EF4-FFF2-40B4-BE49-F238E27FC236}">
                <a16:creationId xmlns:a16="http://schemas.microsoft.com/office/drawing/2014/main" id="{0626F4EB-FC5B-4791-B1A7-731F412B677E}"/>
              </a:ext>
            </a:extLst>
          </p:cNvPr>
          <p:cNvGrpSpPr/>
          <p:nvPr/>
        </p:nvGrpSpPr>
        <p:grpSpPr>
          <a:xfrm>
            <a:off x="8894640" y="5056920"/>
            <a:ext cx="2707200" cy="293040"/>
            <a:chOff x="8894640" y="5056920"/>
            <a:chExt cx="270720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649" name="Entrada de lápiz 648">
                  <a:extLst>
                    <a:ext uri="{FF2B5EF4-FFF2-40B4-BE49-F238E27FC236}">
                      <a16:creationId xmlns:a16="http://schemas.microsoft.com/office/drawing/2014/main" id="{F05D9694-FE51-4BEC-89A4-E0C29A394033}"/>
                    </a:ext>
                  </a:extLst>
                </p14:cNvPr>
                <p14:cNvContentPartPr/>
                <p14:nvPr/>
              </p14:nvContentPartPr>
              <p14:xfrm>
                <a:off x="8952240" y="5182920"/>
                <a:ext cx="214920" cy="13320"/>
              </p14:xfrm>
            </p:contentPart>
          </mc:Choice>
          <mc:Fallback xmlns="">
            <p:pic>
              <p:nvPicPr>
                <p:cNvPr id="649" name="Entrada de lápiz 648">
                  <a:extLst>
                    <a:ext uri="{FF2B5EF4-FFF2-40B4-BE49-F238E27FC236}">
                      <a16:creationId xmlns:a16="http://schemas.microsoft.com/office/drawing/2014/main" id="{F05D9694-FE51-4BEC-89A4-E0C29A394033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943240" y="5173920"/>
                  <a:ext cx="2325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650" name="Entrada de lápiz 649">
                  <a:extLst>
                    <a:ext uri="{FF2B5EF4-FFF2-40B4-BE49-F238E27FC236}">
                      <a16:creationId xmlns:a16="http://schemas.microsoft.com/office/drawing/2014/main" id="{240852C4-7335-419D-A0D3-63B7D02FF7F3}"/>
                    </a:ext>
                  </a:extLst>
                </p14:cNvPr>
                <p14:cNvContentPartPr/>
                <p14:nvPr/>
              </p14:nvContentPartPr>
              <p14:xfrm>
                <a:off x="9091920" y="5180400"/>
                <a:ext cx="26280" cy="139320"/>
              </p14:xfrm>
            </p:contentPart>
          </mc:Choice>
          <mc:Fallback xmlns="">
            <p:pic>
              <p:nvPicPr>
                <p:cNvPr id="650" name="Entrada de lápiz 649">
                  <a:extLst>
                    <a:ext uri="{FF2B5EF4-FFF2-40B4-BE49-F238E27FC236}">
                      <a16:creationId xmlns:a16="http://schemas.microsoft.com/office/drawing/2014/main" id="{240852C4-7335-419D-A0D3-63B7D02FF7F3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9083280" y="5171400"/>
                  <a:ext cx="43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651" name="Entrada de lápiz 650">
                  <a:extLst>
                    <a:ext uri="{FF2B5EF4-FFF2-40B4-BE49-F238E27FC236}">
                      <a16:creationId xmlns:a16="http://schemas.microsoft.com/office/drawing/2014/main" id="{D963B908-BE16-41B7-8AA8-22202EC81772}"/>
                    </a:ext>
                  </a:extLst>
                </p14:cNvPr>
                <p14:cNvContentPartPr/>
                <p14:nvPr/>
              </p14:nvContentPartPr>
              <p14:xfrm>
                <a:off x="8894640" y="5339880"/>
                <a:ext cx="264600" cy="10080"/>
              </p14:xfrm>
            </p:contentPart>
          </mc:Choice>
          <mc:Fallback xmlns="">
            <p:pic>
              <p:nvPicPr>
                <p:cNvPr id="651" name="Entrada de lápiz 650">
                  <a:extLst>
                    <a:ext uri="{FF2B5EF4-FFF2-40B4-BE49-F238E27FC236}">
                      <a16:creationId xmlns:a16="http://schemas.microsoft.com/office/drawing/2014/main" id="{D963B908-BE16-41B7-8AA8-22202EC81772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8885640" y="5330880"/>
                  <a:ext cx="282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653" name="Entrada de lápiz 652">
                  <a:extLst>
                    <a:ext uri="{FF2B5EF4-FFF2-40B4-BE49-F238E27FC236}">
                      <a16:creationId xmlns:a16="http://schemas.microsoft.com/office/drawing/2014/main" id="{428E31CB-C516-4ADE-ACC9-A1E7C6DEC4D8}"/>
                    </a:ext>
                  </a:extLst>
                </p14:cNvPr>
                <p14:cNvContentPartPr/>
                <p14:nvPr/>
              </p14:nvContentPartPr>
              <p14:xfrm>
                <a:off x="9223680" y="5212800"/>
                <a:ext cx="206280" cy="111600"/>
              </p14:xfrm>
            </p:contentPart>
          </mc:Choice>
          <mc:Fallback xmlns="">
            <p:pic>
              <p:nvPicPr>
                <p:cNvPr id="653" name="Entrada de lápiz 652">
                  <a:extLst>
                    <a:ext uri="{FF2B5EF4-FFF2-40B4-BE49-F238E27FC236}">
                      <a16:creationId xmlns:a16="http://schemas.microsoft.com/office/drawing/2014/main" id="{428E31CB-C516-4ADE-ACC9-A1E7C6DEC4D8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9214680" y="5204160"/>
                  <a:ext cx="223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654" name="Entrada de lápiz 653">
                  <a:extLst>
                    <a:ext uri="{FF2B5EF4-FFF2-40B4-BE49-F238E27FC236}">
                      <a16:creationId xmlns:a16="http://schemas.microsoft.com/office/drawing/2014/main" id="{4C4C7F27-72CC-4DF3-8114-D0543781EABC}"/>
                    </a:ext>
                  </a:extLst>
                </p14:cNvPr>
                <p14:cNvContentPartPr/>
                <p14:nvPr/>
              </p14:nvContentPartPr>
              <p14:xfrm>
                <a:off x="9524280" y="5232600"/>
                <a:ext cx="141840" cy="92880"/>
              </p14:xfrm>
            </p:contentPart>
          </mc:Choice>
          <mc:Fallback xmlns="">
            <p:pic>
              <p:nvPicPr>
                <p:cNvPr id="654" name="Entrada de lápiz 653">
                  <a:extLst>
                    <a:ext uri="{FF2B5EF4-FFF2-40B4-BE49-F238E27FC236}">
                      <a16:creationId xmlns:a16="http://schemas.microsoft.com/office/drawing/2014/main" id="{4C4C7F27-72CC-4DF3-8114-D0543781EABC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9515280" y="5223960"/>
                  <a:ext cx="1594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55" name="Entrada de lápiz 654">
                  <a:extLst>
                    <a:ext uri="{FF2B5EF4-FFF2-40B4-BE49-F238E27FC236}">
                      <a16:creationId xmlns:a16="http://schemas.microsoft.com/office/drawing/2014/main" id="{974CAED5-4DE3-4125-AF5A-8CF87F7FBCFD}"/>
                    </a:ext>
                  </a:extLst>
                </p14:cNvPr>
                <p14:cNvContentPartPr/>
                <p14:nvPr/>
              </p14:nvContentPartPr>
              <p14:xfrm>
                <a:off x="9698880" y="5234760"/>
                <a:ext cx="165960" cy="96840"/>
              </p14:xfrm>
            </p:contentPart>
          </mc:Choice>
          <mc:Fallback xmlns="">
            <p:pic>
              <p:nvPicPr>
                <p:cNvPr id="655" name="Entrada de lápiz 654">
                  <a:extLst>
                    <a:ext uri="{FF2B5EF4-FFF2-40B4-BE49-F238E27FC236}">
                      <a16:creationId xmlns:a16="http://schemas.microsoft.com/office/drawing/2014/main" id="{974CAED5-4DE3-4125-AF5A-8CF87F7FBCFD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9690240" y="5226120"/>
                  <a:ext cx="1836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56" name="Entrada de lápiz 655">
                  <a:extLst>
                    <a:ext uri="{FF2B5EF4-FFF2-40B4-BE49-F238E27FC236}">
                      <a16:creationId xmlns:a16="http://schemas.microsoft.com/office/drawing/2014/main" id="{9CEE22B6-88A7-45C0-AC8A-D5924B0CA805}"/>
                    </a:ext>
                  </a:extLst>
                </p14:cNvPr>
                <p14:cNvContentPartPr/>
                <p14:nvPr/>
              </p14:nvContentPartPr>
              <p14:xfrm>
                <a:off x="9854040" y="5214240"/>
                <a:ext cx="312480" cy="122400"/>
              </p14:xfrm>
            </p:contentPart>
          </mc:Choice>
          <mc:Fallback xmlns="">
            <p:pic>
              <p:nvPicPr>
                <p:cNvPr id="656" name="Entrada de lápiz 655">
                  <a:extLst>
                    <a:ext uri="{FF2B5EF4-FFF2-40B4-BE49-F238E27FC236}">
                      <a16:creationId xmlns:a16="http://schemas.microsoft.com/office/drawing/2014/main" id="{9CEE22B6-88A7-45C0-AC8A-D5924B0CA805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9845400" y="5205600"/>
                  <a:ext cx="330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57" name="Entrada de lápiz 656">
                  <a:extLst>
                    <a:ext uri="{FF2B5EF4-FFF2-40B4-BE49-F238E27FC236}">
                      <a16:creationId xmlns:a16="http://schemas.microsoft.com/office/drawing/2014/main" id="{A2D27094-7485-4DDA-AC47-F9F6D46FAE78}"/>
                    </a:ext>
                  </a:extLst>
                </p14:cNvPr>
                <p14:cNvContentPartPr/>
                <p14:nvPr/>
              </p14:nvContentPartPr>
              <p14:xfrm>
                <a:off x="10214760" y="5228640"/>
                <a:ext cx="28800" cy="98640"/>
              </p14:xfrm>
            </p:contentPart>
          </mc:Choice>
          <mc:Fallback xmlns="">
            <p:pic>
              <p:nvPicPr>
                <p:cNvPr id="657" name="Entrada de lápiz 656">
                  <a:extLst>
                    <a:ext uri="{FF2B5EF4-FFF2-40B4-BE49-F238E27FC236}">
                      <a16:creationId xmlns:a16="http://schemas.microsoft.com/office/drawing/2014/main" id="{A2D27094-7485-4DDA-AC47-F9F6D46FAE78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206120" y="5219640"/>
                  <a:ext cx="46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658" name="Entrada de lápiz 657">
                  <a:extLst>
                    <a:ext uri="{FF2B5EF4-FFF2-40B4-BE49-F238E27FC236}">
                      <a16:creationId xmlns:a16="http://schemas.microsoft.com/office/drawing/2014/main" id="{406C135B-6F31-44BC-AD9A-C2D63566C59B}"/>
                    </a:ext>
                  </a:extLst>
                </p14:cNvPr>
                <p14:cNvContentPartPr/>
                <p14:nvPr/>
              </p14:nvContentPartPr>
              <p14:xfrm>
                <a:off x="10117560" y="5171760"/>
                <a:ext cx="188280" cy="90000"/>
              </p14:xfrm>
            </p:contentPart>
          </mc:Choice>
          <mc:Fallback xmlns="">
            <p:pic>
              <p:nvPicPr>
                <p:cNvPr id="658" name="Entrada de lápiz 657">
                  <a:extLst>
                    <a:ext uri="{FF2B5EF4-FFF2-40B4-BE49-F238E27FC236}">
                      <a16:creationId xmlns:a16="http://schemas.microsoft.com/office/drawing/2014/main" id="{406C135B-6F31-44BC-AD9A-C2D63566C59B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0108920" y="5162760"/>
                  <a:ext cx="2059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659" name="Entrada de lápiz 658">
                  <a:extLst>
                    <a:ext uri="{FF2B5EF4-FFF2-40B4-BE49-F238E27FC236}">
                      <a16:creationId xmlns:a16="http://schemas.microsoft.com/office/drawing/2014/main" id="{72C04178-AFDA-4415-9748-4EA19B61A2D2}"/>
                    </a:ext>
                  </a:extLst>
                </p14:cNvPr>
                <p14:cNvContentPartPr/>
                <p14:nvPr/>
              </p14:nvContentPartPr>
              <p14:xfrm>
                <a:off x="10349040" y="5184360"/>
                <a:ext cx="186120" cy="127080"/>
              </p14:xfrm>
            </p:contentPart>
          </mc:Choice>
          <mc:Fallback xmlns="">
            <p:pic>
              <p:nvPicPr>
                <p:cNvPr id="659" name="Entrada de lápiz 658">
                  <a:extLst>
                    <a:ext uri="{FF2B5EF4-FFF2-40B4-BE49-F238E27FC236}">
                      <a16:creationId xmlns:a16="http://schemas.microsoft.com/office/drawing/2014/main" id="{72C04178-AFDA-4415-9748-4EA19B61A2D2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0340400" y="5175360"/>
                  <a:ext cx="203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660" name="Entrada de lápiz 659">
                  <a:extLst>
                    <a:ext uri="{FF2B5EF4-FFF2-40B4-BE49-F238E27FC236}">
                      <a16:creationId xmlns:a16="http://schemas.microsoft.com/office/drawing/2014/main" id="{EA8A8EA8-8829-4D4A-9458-6AC96B994041}"/>
                    </a:ext>
                  </a:extLst>
                </p14:cNvPr>
                <p14:cNvContentPartPr/>
                <p14:nvPr/>
              </p14:nvContentPartPr>
              <p14:xfrm>
                <a:off x="10641720" y="5166360"/>
                <a:ext cx="7560" cy="108720"/>
              </p14:xfrm>
            </p:contentPart>
          </mc:Choice>
          <mc:Fallback xmlns="">
            <p:pic>
              <p:nvPicPr>
                <p:cNvPr id="660" name="Entrada de lápiz 659">
                  <a:extLst>
                    <a:ext uri="{FF2B5EF4-FFF2-40B4-BE49-F238E27FC236}">
                      <a16:creationId xmlns:a16="http://schemas.microsoft.com/office/drawing/2014/main" id="{EA8A8EA8-8829-4D4A-9458-6AC96B994041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0633080" y="5157360"/>
                  <a:ext cx="25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661" name="Entrada de lápiz 660">
                  <a:extLst>
                    <a:ext uri="{FF2B5EF4-FFF2-40B4-BE49-F238E27FC236}">
                      <a16:creationId xmlns:a16="http://schemas.microsoft.com/office/drawing/2014/main" id="{C38613E5-22E7-447E-B318-395D35045D09}"/>
                    </a:ext>
                  </a:extLst>
                </p14:cNvPr>
                <p14:cNvContentPartPr/>
                <p14:nvPr/>
              </p14:nvContentPartPr>
              <p14:xfrm>
                <a:off x="10453080" y="5171040"/>
                <a:ext cx="236880" cy="21240"/>
              </p14:xfrm>
            </p:contentPart>
          </mc:Choice>
          <mc:Fallback xmlns="">
            <p:pic>
              <p:nvPicPr>
                <p:cNvPr id="661" name="Entrada de lápiz 660">
                  <a:extLst>
                    <a:ext uri="{FF2B5EF4-FFF2-40B4-BE49-F238E27FC236}">
                      <a16:creationId xmlns:a16="http://schemas.microsoft.com/office/drawing/2014/main" id="{C38613E5-22E7-447E-B318-395D35045D09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0444440" y="5162040"/>
                  <a:ext cx="2545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662" name="Entrada de lápiz 661">
                  <a:extLst>
                    <a:ext uri="{FF2B5EF4-FFF2-40B4-BE49-F238E27FC236}">
                      <a16:creationId xmlns:a16="http://schemas.microsoft.com/office/drawing/2014/main" id="{2C800510-D68C-4875-93A7-36B052EC1664}"/>
                    </a:ext>
                  </a:extLst>
                </p14:cNvPr>
                <p14:cNvContentPartPr/>
                <p14:nvPr/>
              </p14:nvContentPartPr>
              <p14:xfrm>
                <a:off x="10724160" y="5056920"/>
                <a:ext cx="43920" cy="192960"/>
              </p14:xfrm>
            </p:contentPart>
          </mc:Choice>
          <mc:Fallback xmlns="">
            <p:pic>
              <p:nvPicPr>
                <p:cNvPr id="662" name="Entrada de lápiz 661">
                  <a:extLst>
                    <a:ext uri="{FF2B5EF4-FFF2-40B4-BE49-F238E27FC236}">
                      <a16:creationId xmlns:a16="http://schemas.microsoft.com/office/drawing/2014/main" id="{2C800510-D68C-4875-93A7-36B052EC1664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0715520" y="5047920"/>
                  <a:ext cx="615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663" name="Entrada de lápiz 662">
                  <a:extLst>
                    <a:ext uri="{FF2B5EF4-FFF2-40B4-BE49-F238E27FC236}">
                      <a16:creationId xmlns:a16="http://schemas.microsoft.com/office/drawing/2014/main" id="{BC1E64FA-A7E1-45FC-BB0E-BC5E20C4B3EB}"/>
                    </a:ext>
                  </a:extLst>
                </p14:cNvPr>
                <p14:cNvContentPartPr/>
                <p14:nvPr/>
              </p14:nvContentPartPr>
              <p14:xfrm>
                <a:off x="10828920" y="5130720"/>
                <a:ext cx="199440" cy="149760"/>
              </p14:xfrm>
            </p:contentPart>
          </mc:Choice>
          <mc:Fallback xmlns="">
            <p:pic>
              <p:nvPicPr>
                <p:cNvPr id="663" name="Entrada de lápiz 662">
                  <a:extLst>
                    <a:ext uri="{FF2B5EF4-FFF2-40B4-BE49-F238E27FC236}">
                      <a16:creationId xmlns:a16="http://schemas.microsoft.com/office/drawing/2014/main" id="{BC1E64FA-A7E1-45FC-BB0E-BC5E20C4B3EB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0820280" y="5121720"/>
                  <a:ext cx="2170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664" name="Entrada de lápiz 663">
                  <a:extLst>
                    <a:ext uri="{FF2B5EF4-FFF2-40B4-BE49-F238E27FC236}">
                      <a16:creationId xmlns:a16="http://schemas.microsoft.com/office/drawing/2014/main" id="{1BA43EAC-3793-4D10-9E36-E30489D47BA0}"/>
                    </a:ext>
                  </a:extLst>
                </p14:cNvPr>
                <p14:cNvContentPartPr/>
                <p14:nvPr/>
              </p14:nvContentPartPr>
              <p14:xfrm>
                <a:off x="11099280" y="5147640"/>
                <a:ext cx="109080" cy="133920"/>
              </p14:xfrm>
            </p:contentPart>
          </mc:Choice>
          <mc:Fallback xmlns="">
            <p:pic>
              <p:nvPicPr>
                <p:cNvPr id="664" name="Entrada de lápiz 663">
                  <a:extLst>
                    <a:ext uri="{FF2B5EF4-FFF2-40B4-BE49-F238E27FC236}">
                      <a16:creationId xmlns:a16="http://schemas.microsoft.com/office/drawing/2014/main" id="{1BA43EAC-3793-4D10-9E36-E30489D47BA0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1090640" y="5139000"/>
                  <a:ext cx="126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665" name="Entrada de lápiz 664">
                  <a:extLst>
                    <a:ext uri="{FF2B5EF4-FFF2-40B4-BE49-F238E27FC236}">
                      <a16:creationId xmlns:a16="http://schemas.microsoft.com/office/drawing/2014/main" id="{DA2C3617-0DEB-46C1-B968-A1A236EE4B3A}"/>
                    </a:ext>
                  </a:extLst>
                </p14:cNvPr>
                <p14:cNvContentPartPr/>
                <p14:nvPr/>
              </p14:nvContentPartPr>
              <p14:xfrm>
                <a:off x="11277480" y="5129640"/>
                <a:ext cx="179640" cy="145080"/>
              </p14:xfrm>
            </p:contentPart>
          </mc:Choice>
          <mc:Fallback xmlns="">
            <p:pic>
              <p:nvPicPr>
                <p:cNvPr id="665" name="Entrada de lápiz 664">
                  <a:extLst>
                    <a:ext uri="{FF2B5EF4-FFF2-40B4-BE49-F238E27FC236}">
                      <a16:creationId xmlns:a16="http://schemas.microsoft.com/office/drawing/2014/main" id="{DA2C3617-0DEB-46C1-B968-A1A236EE4B3A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1268480" y="5120640"/>
                  <a:ext cx="197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666" name="Entrada de lápiz 665">
                  <a:extLst>
                    <a:ext uri="{FF2B5EF4-FFF2-40B4-BE49-F238E27FC236}">
                      <a16:creationId xmlns:a16="http://schemas.microsoft.com/office/drawing/2014/main" id="{2D994906-6681-4AA0-8308-83C49A6FB59D}"/>
                    </a:ext>
                  </a:extLst>
                </p14:cNvPr>
                <p14:cNvContentPartPr/>
                <p14:nvPr/>
              </p14:nvContentPartPr>
              <p14:xfrm>
                <a:off x="11262000" y="5207040"/>
                <a:ext cx="108000" cy="5400"/>
              </p14:xfrm>
            </p:contentPart>
          </mc:Choice>
          <mc:Fallback xmlns="">
            <p:pic>
              <p:nvPicPr>
                <p:cNvPr id="666" name="Entrada de lápiz 665">
                  <a:extLst>
                    <a:ext uri="{FF2B5EF4-FFF2-40B4-BE49-F238E27FC236}">
                      <a16:creationId xmlns:a16="http://schemas.microsoft.com/office/drawing/2014/main" id="{2D994906-6681-4AA0-8308-83C49A6FB59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1253000" y="5198400"/>
                  <a:ext cx="1256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667" name="Entrada de lápiz 666">
                  <a:extLst>
                    <a:ext uri="{FF2B5EF4-FFF2-40B4-BE49-F238E27FC236}">
                      <a16:creationId xmlns:a16="http://schemas.microsoft.com/office/drawing/2014/main" id="{E649B67F-ABFC-4CDC-B601-814104598901}"/>
                    </a:ext>
                  </a:extLst>
                </p14:cNvPr>
                <p14:cNvContentPartPr/>
                <p14:nvPr/>
              </p14:nvContentPartPr>
              <p14:xfrm>
                <a:off x="11300160" y="5144760"/>
                <a:ext cx="301680" cy="40320"/>
              </p14:xfrm>
            </p:contentPart>
          </mc:Choice>
          <mc:Fallback xmlns="">
            <p:pic>
              <p:nvPicPr>
                <p:cNvPr id="667" name="Entrada de lápiz 666">
                  <a:extLst>
                    <a:ext uri="{FF2B5EF4-FFF2-40B4-BE49-F238E27FC236}">
                      <a16:creationId xmlns:a16="http://schemas.microsoft.com/office/drawing/2014/main" id="{E649B67F-ABFC-4CDC-B601-814104598901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1291520" y="5135760"/>
                  <a:ext cx="31932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8" name="Grupo 687">
            <a:extLst>
              <a:ext uri="{FF2B5EF4-FFF2-40B4-BE49-F238E27FC236}">
                <a16:creationId xmlns:a16="http://schemas.microsoft.com/office/drawing/2014/main" id="{8C58F95C-6210-417A-951C-EB18AE124F99}"/>
              </a:ext>
            </a:extLst>
          </p:cNvPr>
          <p:cNvGrpSpPr/>
          <p:nvPr/>
        </p:nvGrpSpPr>
        <p:grpSpPr>
          <a:xfrm>
            <a:off x="9036120" y="5612760"/>
            <a:ext cx="520200" cy="107280"/>
            <a:chOff x="9036120" y="5612760"/>
            <a:chExt cx="520200" cy="1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669" name="Entrada de lápiz 668">
                  <a:extLst>
                    <a:ext uri="{FF2B5EF4-FFF2-40B4-BE49-F238E27FC236}">
                      <a16:creationId xmlns:a16="http://schemas.microsoft.com/office/drawing/2014/main" id="{8496E800-3809-4493-9895-4A48F1DE1805}"/>
                    </a:ext>
                  </a:extLst>
                </p14:cNvPr>
                <p14:cNvContentPartPr/>
                <p14:nvPr/>
              </p14:nvContentPartPr>
              <p14:xfrm>
                <a:off x="9036120" y="5612760"/>
                <a:ext cx="133560" cy="96120"/>
              </p14:xfrm>
            </p:contentPart>
          </mc:Choice>
          <mc:Fallback xmlns="">
            <p:pic>
              <p:nvPicPr>
                <p:cNvPr id="669" name="Entrada de lápiz 668">
                  <a:extLst>
                    <a:ext uri="{FF2B5EF4-FFF2-40B4-BE49-F238E27FC236}">
                      <a16:creationId xmlns:a16="http://schemas.microsoft.com/office/drawing/2014/main" id="{8496E800-3809-4493-9895-4A48F1DE1805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9027480" y="5604120"/>
                  <a:ext cx="1512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670" name="Entrada de lápiz 669">
                  <a:extLst>
                    <a:ext uri="{FF2B5EF4-FFF2-40B4-BE49-F238E27FC236}">
                      <a16:creationId xmlns:a16="http://schemas.microsoft.com/office/drawing/2014/main" id="{87B11DD3-07BF-4867-9FF2-44AA52397079}"/>
                    </a:ext>
                  </a:extLst>
                </p14:cNvPr>
                <p14:cNvContentPartPr/>
                <p14:nvPr/>
              </p14:nvContentPartPr>
              <p14:xfrm>
                <a:off x="9240240" y="5632920"/>
                <a:ext cx="156960" cy="87120"/>
              </p14:xfrm>
            </p:contentPart>
          </mc:Choice>
          <mc:Fallback xmlns="">
            <p:pic>
              <p:nvPicPr>
                <p:cNvPr id="670" name="Entrada de lápiz 669">
                  <a:extLst>
                    <a:ext uri="{FF2B5EF4-FFF2-40B4-BE49-F238E27FC236}">
                      <a16:creationId xmlns:a16="http://schemas.microsoft.com/office/drawing/2014/main" id="{87B11DD3-07BF-4867-9FF2-44AA52397079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9231600" y="5623920"/>
                  <a:ext cx="1746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71" name="Entrada de lápiz 670">
                  <a:extLst>
                    <a:ext uri="{FF2B5EF4-FFF2-40B4-BE49-F238E27FC236}">
                      <a16:creationId xmlns:a16="http://schemas.microsoft.com/office/drawing/2014/main" id="{0A47EAF4-7B62-4A91-A105-C28E1B99388C}"/>
                    </a:ext>
                  </a:extLst>
                </p14:cNvPr>
                <p14:cNvContentPartPr/>
                <p14:nvPr/>
              </p14:nvContentPartPr>
              <p14:xfrm>
                <a:off x="9373440" y="5623920"/>
                <a:ext cx="182880" cy="88560"/>
              </p14:xfrm>
            </p:contentPart>
          </mc:Choice>
          <mc:Fallback xmlns="">
            <p:pic>
              <p:nvPicPr>
                <p:cNvPr id="671" name="Entrada de lápiz 670">
                  <a:extLst>
                    <a:ext uri="{FF2B5EF4-FFF2-40B4-BE49-F238E27FC236}">
                      <a16:creationId xmlns:a16="http://schemas.microsoft.com/office/drawing/2014/main" id="{0A47EAF4-7B62-4A91-A105-C28E1B99388C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9364800" y="5615280"/>
                  <a:ext cx="20052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7" name="Grupo 686">
            <a:extLst>
              <a:ext uri="{FF2B5EF4-FFF2-40B4-BE49-F238E27FC236}">
                <a16:creationId xmlns:a16="http://schemas.microsoft.com/office/drawing/2014/main" id="{CFB385A6-6EF8-4FBC-B962-C13BF541B742}"/>
              </a:ext>
            </a:extLst>
          </p:cNvPr>
          <p:cNvGrpSpPr/>
          <p:nvPr/>
        </p:nvGrpSpPr>
        <p:grpSpPr>
          <a:xfrm>
            <a:off x="9911640" y="5435640"/>
            <a:ext cx="1733760" cy="275040"/>
            <a:chOff x="9911640" y="5435640"/>
            <a:chExt cx="173376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672" name="Entrada de lápiz 671">
                  <a:extLst>
                    <a:ext uri="{FF2B5EF4-FFF2-40B4-BE49-F238E27FC236}">
                      <a16:creationId xmlns:a16="http://schemas.microsoft.com/office/drawing/2014/main" id="{6FFCD9FC-29A9-41F5-96C9-2F480606BAE2}"/>
                    </a:ext>
                  </a:extLst>
                </p14:cNvPr>
                <p14:cNvContentPartPr/>
                <p14:nvPr/>
              </p14:nvContentPartPr>
              <p14:xfrm>
                <a:off x="9976800" y="5565240"/>
                <a:ext cx="15480" cy="105480"/>
              </p14:xfrm>
            </p:contentPart>
          </mc:Choice>
          <mc:Fallback xmlns="">
            <p:pic>
              <p:nvPicPr>
                <p:cNvPr id="672" name="Entrada de lápiz 671">
                  <a:extLst>
                    <a:ext uri="{FF2B5EF4-FFF2-40B4-BE49-F238E27FC236}">
                      <a16:creationId xmlns:a16="http://schemas.microsoft.com/office/drawing/2014/main" id="{6FFCD9FC-29A9-41F5-96C9-2F480606BAE2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9968160" y="5556240"/>
                  <a:ext cx="33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73" name="Entrada de lápiz 672">
                  <a:extLst>
                    <a:ext uri="{FF2B5EF4-FFF2-40B4-BE49-F238E27FC236}">
                      <a16:creationId xmlns:a16="http://schemas.microsoft.com/office/drawing/2014/main" id="{D4E09245-2366-49E0-8E30-FD3FE65CC305}"/>
                    </a:ext>
                  </a:extLst>
                </p14:cNvPr>
                <p14:cNvContentPartPr/>
                <p14:nvPr/>
              </p14:nvContentPartPr>
              <p14:xfrm>
                <a:off x="9911640" y="5644440"/>
                <a:ext cx="169920" cy="9000"/>
              </p14:xfrm>
            </p:contentPart>
          </mc:Choice>
          <mc:Fallback xmlns="">
            <p:pic>
              <p:nvPicPr>
                <p:cNvPr id="673" name="Entrada de lápiz 672">
                  <a:extLst>
                    <a:ext uri="{FF2B5EF4-FFF2-40B4-BE49-F238E27FC236}">
                      <a16:creationId xmlns:a16="http://schemas.microsoft.com/office/drawing/2014/main" id="{D4E09245-2366-49E0-8E30-FD3FE65CC305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9903000" y="5635800"/>
                  <a:ext cx="1875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674" name="Entrada de lápiz 673">
                  <a:extLst>
                    <a:ext uri="{FF2B5EF4-FFF2-40B4-BE49-F238E27FC236}">
                      <a16:creationId xmlns:a16="http://schemas.microsoft.com/office/drawing/2014/main" id="{00DCD790-87F2-4099-90F6-8B4D5E1029AA}"/>
                    </a:ext>
                  </a:extLst>
                </p14:cNvPr>
                <p14:cNvContentPartPr/>
                <p14:nvPr/>
              </p14:nvContentPartPr>
              <p14:xfrm>
                <a:off x="10116840" y="5575320"/>
                <a:ext cx="12960" cy="110880"/>
              </p14:xfrm>
            </p:contentPart>
          </mc:Choice>
          <mc:Fallback xmlns="">
            <p:pic>
              <p:nvPicPr>
                <p:cNvPr id="674" name="Entrada de lápiz 673">
                  <a:extLst>
                    <a:ext uri="{FF2B5EF4-FFF2-40B4-BE49-F238E27FC236}">
                      <a16:creationId xmlns:a16="http://schemas.microsoft.com/office/drawing/2014/main" id="{00DCD790-87F2-4099-90F6-8B4D5E1029AA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0107840" y="5566320"/>
                  <a:ext cx="306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75" name="Entrada de lápiz 674">
                  <a:extLst>
                    <a:ext uri="{FF2B5EF4-FFF2-40B4-BE49-F238E27FC236}">
                      <a16:creationId xmlns:a16="http://schemas.microsoft.com/office/drawing/2014/main" id="{AA8F357E-90EC-4E60-AEAF-634BE15B1BE2}"/>
                    </a:ext>
                  </a:extLst>
                </p14:cNvPr>
                <p14:cNvContentPartPr/>
                <p14:nvPr/>
              </p14:nvContentPartPr>
              <p14:xfrm>
                <a:off x="10203240" y="5614920"/>
                <a:ext cx="37080" cy="65880"/>
              </p14:xfrm>
            </p:contentPart>
          </mc:Choice>
          <mc:Fallback xmlns="">
            <p:pic>
              <p:nvPicPr>
                <p:cNvPr id="675" name="Entrada de lápiz 674">
                  <a:extLst>
                    <a:ext uri="{FF2B5EF4-FFF2-40B4-BE49-F238E27FC236}">
                      <a16:creationId xmlns:a16="http://schemas.microsoft.com/office/drawing/2014/main" id="{AA8F357E-90EC-4E60-AEAF-634BE15B1BE2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0194600" y="5606280"/>
                  <a:ext cx="54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76" name="Entrada de lápiz 675">
                  <a:extLst>
                    <a:ext uri="{FF2B5EF4-FFF2-40B4-BE49-F238E27FC236}">
                      <a16:creationId xmlns:a16="http://schemas.microsoft.com/office/drawing/2014/main" id="{6BB1EE5A-48DC-4E12-9E32-5A67DC2CB231}"/>
                    </a:ext>
                  </a:extLst>
                </p14:cNvPr>
                <p14:cNvContentPartPr/>
                <p14:nvPr/>
              </p14:nvContentPartPr>
              <p14:xfrm>
                <a:off x="10164000" y="5513040"/>
                <a:ext cx="42480" cy="27000"/>
              </p14:xfrm>
            </p:contentPart>
          </mc:Choice>
          <mc:Fallback xmlns="">
            <p:pic>
              <p:nvPicPr>
                <p:cNvPr id="676" name="Entrada de lápiz 675">
                  <a:extLst>
                    <a:ext uri="{FF2B5EF4-FFF2-40B4-BE49-F238E27FC236}">
                      <a16:creationId xmlns:a16="http://schemas.microsoft.com/office/drawing/2014/main" id="{6BB1EE5A-48DC-4E12-9E32-5A67DC2CB231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0155000" y="5504400"/>
                  <a:ext cx="601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677" name="Entrada de lápiz 676">
                  <a:extLst>
                    <a:ext uri="{FF2B5EF4-FFF2-40B4-BE49-F238E27FC236}">
                      <a16:creationId xmlns:a16="http://schemas.microsoft.com/office/drawing/2014/main" id="{3799B186-8CC1-4E9F-93A1-78FAA6B2C7AF}"/>
                    </a:ext>
                  </a:extLst>
                </p14:cNvPr>
                <p14:cNvContentPartPr/>
                <p14:nvPr/>
              </p14:nvContentPartPr>
              <p14:xfrm>
                <a:off x="10325640" y="5553000"/>
                <a:ext cx="155880" cy="138240"/>
              </p14:xfrm>
            </p:contentPart>
          </mc:Choice>
          <mc:Fallback xmlns="">
            <p:pic>
              <p:nvPicPr>
                <p:cNvPr id="677" name="Entrada de lápiz 676">
                  <a:extLst>
                    <a:ext uri="{FF2B5EF4-FFF2-40B4-BE49-F238E27FC236}">
                      <a16:creationId xmlns:a16="http://schemas.microsoft.com/office/drawing/2014/main" id="{3799B186-8CC1-4E9F-93A1-78FAA6B2C7AF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0316640" y="5544360"/>
                  <a:ext cx="1735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678" name="Entrada de lápiz 677">
                  <a:extLst>
                    <a:ext uri="{FF2B5EF4-FFF2-40B4-BE49-F238E27FC236}">
                      <a16:creationId xmlns:a16="http://schemas.microsoft.com/office/drawing/2014/main" id="{5636CAB3-E933-460B-9A02-231C0753538C}"/>
                    </a:ext>
                  </a:extLst>
                </p14:cNvPr>
                <p14:cNvContentPartPr/>
                <p14:nvPr/>
              </p14:nvContentPartPr>
              <p14:xfrm>
                <a:off x="10562160" y="5610960"/>
                <a:ext cx="87480" cy="80280"/>
              </p14:xfrm>
            </p:contentPart>
          </mc:Choice>
          <mc:Fallback xmlns="">
            <p:pic>
              <p:nvPicPr>
                <p:cNvPr id="678" name="Entrada de lápiz 677">
                  <a:extLst>
                    <a:ext uri="{FF2B5EF4-FFF2-40B4-BE49-F238E27FC236}">
                      <a16:creationId xmlns:a16="http://schemas.microsoft.com/office/drawing/2014/main" id="{5636CAB3-E933-460B-9A02-231C0753538C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0553160" y="5602320"/>
                  <a:ext cx="105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679" name="Entrada de lápiz 678">
                  <a:extLst>
                    <a:ext uri="{FF2B5EF4-FFF2-40B4-BE49-F238E27FC236}">
                      <a16:creationId xmlns:a16="http://schemas.microsoft.com/office/drawing/2014/main" id="{ACBC627A-5FFF-44DA-8826-39C0FCDE34EC}"/>
                    </a:ext>
                  </a:extLst>
                </p14:cNvPr>
                <p14:cNvContentPartPr/>
                <p14:nvPr/>
              </p14:nvContentPartPr>
              <p14:xfrm>
                <a:off x="10604640" y="5459400"/>
                <a:ext cx="23040" cy="42480"/>
              </p14:xfrm>
            </p:contentPart>
          </mc:Choice>
          <mc:Fallback xmlns="">
            <p:pic>
              <p:nvPicPr>
                <p:cNvPr id="679" name="Entrada de lápiz 678">
                  <a:extLst>
                    <a:ext uri="{FF2B5EF4-FFF2-40B4-BE49-F238E27FC236}">
                      <a16:creationId xmlns:a16="http://schemas.microsoft.com/office/drawing/2014/main" id="{ACBC627A-5FFF-44DA-8826-39C0FCDE34EC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0596000" y="5450760"/>
                  <a:ext cx="406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680" name="Entrada de lápiz 679">
                  <a:extLst>
                    <a:ext uri="{FF2B5EF4-FFF2-40B4-BE49-F238E27FC236}">
                      <a16:creationId xmlns:a16="http://schemas.microsoft.com/office/drawing/2014/main" id="{F86B0302-50D8-4423-A767-350B5181C301}"/>
                    </a:ext>
                  </a:extLst>
                </p14:cNvPr>
                <p14:cNvContentPartPr/>
                <p14:nvPr/>
              </p14:nvContentPartPr>
              <p14:xfrm>
                <a:off x="10816680" y="5546880"/>
                <a:ext cx="4320" cy="127800"/>
              </p14:xfrm>
            </p:contentPart>
          </mc:Choice>
          <mc:Fallback xmlns="">
            <p:pic>
              <p:nvPicPr>
                <p:cNvPr id="680" name="Entrada de lápiz 679">
                  <a:extLst>
                    <a:ext uri="{FF2B5EF4-FFF2-40B4-BE49-F238E27FC236}">
                      <a16:creationId xmlns:a16="http://schemas.microsoft.com/office/drawing/2014/main" id="{F86B0302-50D8-4423-A767-350B5181C301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0807680" y="5537880"/>
                  <a:ext cx="219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681" name="Entrada de lápiz 680">
                  <a:extLst>
                    <a:ext uri="{FF2B5EF4-FFF2-40B4-BE49-F238E27FC236}">
                      <a16:creationId xmlns:a16="http://schemas.microsoft.com/office/drawing/2014/main" id="{A7705B4F-7F23-4E4E-8800-5E9F8BC88FE5}"/>
                    </a:ext>
                  </a:extLst>
                </p14:cNvPr>
                <p14:cNvContentPartPr/>
                <p14:nvPr/>
              </p14:nvContentPartPr>
              <p14:xfrm>
                <a:off x="10649280" y="5564880"/>
                <a:ext cx="290880" cy="22680"/>
              </p14:xfrm>
            </p:contentPart>
          </mc:Choice>
          <mc:Fallback xmlns="">
            <p:pic>
              <p:nvPicPr>
                <p:cNvPr id="681" name="Entrada de lápiz 680">
                  <a:extLst>
                    <a:ext uri="{FF2B5EF4-FFF2-40B4-BE49-F238E27FC236}">
                      <a16:creationId xmlns:a16="http://schemas.microsoft.com/office/drawing/2014/main" id="{A7705B4F-7F23-4E4E-8800-5E9F8BC88FE5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0640640" y="5556240"/>
                  <a:ext cx="3085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682" name="Entrada de lápiz 681">
                  <a:extLst>
                    <a:ext uri="{FF2B5EF4-FFF2-40B4-BE49-F238E27FC236}">
                      <a16:creationId xmlns:a16="http://schemas.microsoft.com/office/drawing/2014/main" id="{D5D1659B-30F0-4AC7-A711-4E6C85E7B0A1}"/>
                    </a:ext>
                  </a:extLst>
                </p14:cNvPr>
                <p14:cNvContentPartPr/>
                <p14:nvPr/>
              </p14:nvContentPartPr>
              <p14:xfrm>
                <a:off x="10933320" y="5573160"/>
                <a:ext cx="135360" cy="137520"/>
              </p14:xfrm>
            </p:contentPart>
          </mc:Choice>
          <mc:Fallback xmlns="">
            <p:pic>
              <p:nvPicPr>
                <p:cNvPr id="682" name="Entrada de lápiz 681">
                  <a:extLst>
                    <a:ext uri="{FF2B5EF4-FFF2-40B4-BE49-F238E27FC236}">
                      <a16:creationId xmlns:a16="http://schemas.microsoft.com/office/drawing/2014/main" id="{D5D1659B-30F0-4AC7-A711-4E6C85E7B0A1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0924680" y="5564520"/>
                  <a:ext cx="1530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683" name="Entrada de lápiz 682">
                  <a:extLst>
                    <a:ext uri="{FF2B5EF4-FFF2-40B4-BE49-F238E27FC236}">
                      <a16:creationId xmlns:a16="http://schemas.microsoft.com/office/drawing/2014/main" id="{34058776-3422-4B03-955D-0F52815D9890}"/>
                    </a:ext>
                  </a:extLst>
                </p14:cNvPr>
                <p14:cNvContentPartPr/>
                <p14:nvPr/>
              </p14:nvContentPartPr>
              <p14:xfrm>
                <a:off x="10882560" y="5582160"/>
                <a:ext cx="242280" cy="74520"/>
              </p14:xfrm>
            </p:contentPart>
          </mc:Choice>
          <mc:Fallback xmlns="">
            <p:pic>
              <p:nvPicPr>
                <p:cNvPr id="683" name="Entrada de lápiz 682">
                  <a:extLst>
                    <a:ext uri="{FF2B5EF4-FFF2-40B4-BE49-F238E27FC236}">
                      <a16:creationId xmlns:a16="http://schemas.microsoft.com/office/drawing/2014/main" id="{34058776-3422-4B03-955D-0F52815D9890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0873920" y="5573520"/>
                  <a:ext cx="2599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684" name="Entrada de lápiz 683">
                  <a:extLst>
                    <a:ext uri="{FF2B5EF4-FFF2-40B4-BE49-F238E27FC236}">
                      <a16:creationId xmlns:a16="http://schemas.microsoft.com/office/drawing/2014/main" id="{5130DEC4-5D4E-4CD5-B115-3871CB6F70FD}"/>
                    </a:ext>
                  </a:extLst>
                </p14:cNvPr>
                <p14:cNvContentPartPr/>
                <p14:nvPr/>
              </p14:nvContentPartPr>
              <p14:xfrm>
                <a:off x="11145000" y="5529240"/>
                <a:ext cx="132120" cy="166680"/>
              </p14:xfrm>
            </p:contentPart>
          </mc:Choice>
          <mc:Fallback xmlns="">
            <p:pic>
              <p:nvPicPr>
                <p:cNvPr id="684" name="Entrada de lápiz 683">
                  <a:extLst>
                    <a:ext uri="{FF2B5EF4-FFF2-40B4-BE49-F238E27FC236}">
                      <a16:creationId xmlns:a16="http://schemas.microsoft.com/office/drawing/2014/main" id="{5130DEC4-5D4E-4CD5-B115-3871CB6F70FD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1136000" y="5520240"/>
                  <a:ext cx="149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685" name="Entrada de lápiz 684">
                  <a:extLst>
                    <a:ext uri="{FF2B5EF4-FFF2-40B4-BE49-F238E27FC236}">
                      <a16:creationId xmlns:a16="http://schemas.microsoft.com/office/drawing/2014/main" id="{246CBCC2-6476-4FFC-BA19-7B04CFD4AC1E}"/>
                    </a:ext>
                  </a:extLst>
                </p14:cNvPr>
                <p14:cNvContentPartPr/>
                <p14:nvPr/>
              </p14:nvContentPartPr>
              <p14:xfrm>
                <a:off x="11270280" y="5435640"/>
                <a:ext cx="177120" cy="199440"/>
              </p14:xfrm>
            </p:contentPart>
          </mc:Choice>
          <mc:Fallback xmlns="">
            <p:pic>
              <p:nvPicPr>
                <p:cNvPr id="685" name="Entrada de lápiz 684">
                  <a:extLst>
                    <a:ext uri="{FF2B5EF4-FFF2-40B4-BE49-F238E27FC236}">
                      <a16:creationId xmlns:a16="http://schemas.microsoft.com/office/drawing/2014/main" id="{246CBCC2-6476-4FFC-BA19-7B04CFD4AC1E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1261640" y="5426640"/>
                  <a:ext cx="1947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686" name="Entrada de lápiz 685">
                  <a:extLst>
                    <a:ext uri="{FF2B5EF4-FFF2-40B4-BE49-F238E27FC236}">
                      <a16:creationId xmlns:a16="http://schemas.microsoft.com/office/drawing/2014/main" id="{65F39A38-AF28-4DEA-BED0-D133199EF93F}"/>
                    </a:ext>
                  </a:extLst>
                </p14:cNvPr>
                <p14:cNvContentPartPr/>
                <p14:nvPr/>
              </p14:nvContentPartPr>
              <p14:xfrm>
                <a:off x="11460000" y="5479920"/>
                <a:ext cx="185400" cy="226080"/>
              </p14:xfrm>
            </p:contentPart>
          </mc:Choice>
          <mc:Fallback xmlns="">
            <p:pic>
              <p:nvPicPr>
                <p:cNvPr id="686" name="Entrada de lápiz 685">
                  <a:extLst>
                    <a:ext uri="{FF2B5EF4-FFF2-40B4-BE49-F238E27FC236}">
                      <a16:creationId xmlns:a16="http://schemas.microsoft.com/office/drawing/2014/main" id="{65F39A38-AF28-4DEA-BED0-D133199EF93F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1451360" y="5471280"/>
                  <a:ext cx="203040" cy="24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8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A2B77BD1-08F8-4B72-BAC1-93559CA98771}"/>
                  </a:ext>
                </a:extLst>
              </p14:cNvPr>
              <p14:cNvContentPartPr/>
              <p14:nvPr/>
            </p14:nvContentPartPr>
            <p14:xfrm>
              <a:off x="350829" y="2414188"/>
              <a:ext cx="731520" cy="4680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A2B77BD1-08F8-4B72-BAC1-93559CA98771}"/>
                  </a:ext>
                </a:extLst>
              </p:cNvPr>
              <p:cNvPicPr/>
              <p:nvPr/>
            </p:nvPicPr>
            <p:blipFill>
              <a:blip r:embed="rId629"/>
              <a:stretch>
                <a:fillRect/>
              </a:stretch>
            </p:blipFill>
            <p:spPr>
              <a:xfrm>
                <a:off x="342189" y="2405548"/>
                <a:ext cx="749160" cy="6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upo 79">
            <a:extLst>
              <a:ext uri="{FF2B5EF4-FFF2-40B4-BE49-F238E27FC236}">
                <a16:creationId xmlns:a16="http://schemas.microsoft.com/office/drawing/2014/main" id="{DA78EBAC-E016-4E47-8076-6DEE9CEA4026}"/>
              </a:ext>
            </a:extLst>
          </p:cNvPr>
          <p:cNvGrpSpPr/>
          <p:nvPr/>
        </p:nvGrpSpPr>
        <p:grpSpPr>
          <a:xfrm>
            <a:off x="3497229" y="2183068"/>
            <a:ext cx="2761920" cy="166680"/>
            <a:chOff x="3497229" y="2183068"/>
            <a:chExt cx="2761920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242BB14F-4616-495E-AD05-399276BCDD36}"/>
                    </a:ext>
                  </a:extLst>
                </p14:cNvPr>
                <p14:cNvContentPartPr/>
                <p14:nvPr/>
              </p14:nvContentPartPr>
              <p14:xfrm>
                <a:off x="3497229" y="2285308"/>
                <a:ext cx="1009440" cy="6444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242BB14F-4616-495E-AD05-399276BCDD36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3488229" y="2276308"/>
                  <a:ext cx="10270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6B426543-A436-4FCF-96B2-D6CCD95FA253}"/>
                    </a:ext>
                  </a:extLst>
                </p14:cNvPr>
                <p14:cNvContentPartPr/>
                <p14:nvPr/>
              </p14:nvContentPartPr>
              <p14:xfrm>
                <a:off x="5068269" y="2183068"/>
                <a:ext cx="1190880" cy="8856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6B426543-A436-4FCF-96B2-D6CCD95FA253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5059269" y="2174428"/>
                  <a:ext cx="1208520" cy="10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4">
            <p14:nvContentPartPr>
              <p14:cNvPr id="87" name="Entrada de lápiz 86">
                <a:extLst>
                  <a:ext uri="{FF2B5EF4-FFF2-40B4-BE49-F238E27FC236}">
                    <a16:creationId xmlns:a16="http://schemas.microsoft.com/office/drawing/2014/main" id="{F903F431-1B59-440E-9BD1-59C609DD2D9E}"/>
                  </a:ext>
                </a:extLst>
              </p14:cNvPr>
              <p14:cNvContentPartPr/>
              <p14:nvPr/>
            </p14:nvContentPartPr>
            <p14:xfrm>
              <a:off x="1981629" y="789508"/>
              <a:ext cx="348840" cy="231840"/>
            </p14:xfrm>
          </p:contentPart>
        </mc:Choice>
        <mc:Fallback xmlns="">
          <p:pic>
            <p:nvPicPr>
              <p:cNvPr id="87" name="Entrada de lápiz 86">
                <a:extLst>
                  <a:ext uri="{FF2B5EF4-FFF2-40B4-BE49-F238E27FC236}">
                    <a16:creationId xmlns:a16="http://schemas.microsoft.com/office/drawing/2014/main" id="{F903F431-1B59-440E-9BD1-59C609DD2D9E}"/>
                  </a:ext>
                </a:extLst>
              </p:cNvPr>
              <p:cNvPicPr/>
              <p:nvPr/>
            </p:nvPicPr>
            <p:blipFill>
              <a:blip r:embed="rId635"/>
              <a:stretch>
                <a:fillRect/>
              </a:stretch>
            </p:blipFill>
            <p:spPr>
              <a:xfrm>
                <a:off x="1972989" y="780508"/>
                <a:ext cx="366480" cy="24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upo 95">
            <a:extLst>
              <a:ext uri="{FF2B5EF4-FFF2-40B4-BE49-F238E27FC236}">
                <a16:creationId xmlns:a16="http://schemas.microsoft.com/office/drawing/2014/main" id="{AA6B49DD-4CF3-455A-B2B8-8F3E6983471E}"/>
              </a:ext>
            </a:extLst>
          </p:cNvPr>
          <p:cNvGrpSpPr/>
          <p:nvPr/>
        </p:nvGrpSpPr>
        <p:grpSpPr>
          <a:xfrm>
            <a:off x="7349589" y="2739628"/>
            <a:ext cx="891360" cy="220680"/>
            <a:chOff x="7349589" y="2739628"/>
            <a:chExt cx="89136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C8E1CB34-3C51-4239-BD10-8D1203CBE35D}"/>
                    </a:ext>
                  </a:extLst>
                </p14:cNvPr>
                <p14:cNvContentPartPr/>
                <p14:nvPr/>
              </p14:nvContentPartPr>
              <p14:xfrm>
                <a:off x="7391349" y="2756908"/>
                <a:ext cx="245160" cy="3744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C8E1CB34-3C51-4239-BD10-8D1203CBE35D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7382349" y="2747908"/>
                  <a:ext cx="2628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BCB011BF-6AB5-486E-B8E0-C3B14858970F}"/>
                    </a:ext>
                  </a:extLst>
                </p14:cNvPr>
                <p14:cNvContentPartPr/>
                <p14:nvPr/>
              </p14:nvContentPartPr>
              <p14:xfrm>
                <a:off x="7547589" y="2739628"/>
                <a:ext cx="27000" cy="20340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BCB011BF-6AB5-486E-B8E0-C3B14858970F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7538949" y="2730628"/>
                  <a:ext cx="446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F2B53830-81FB-4AA3-B86F-312A123F59BE}"/>
                    </a:ext>
                  </a:extLst>
                </p14:cNvPr>
                <p14:cNvContentPartPr/>
                <p14:nvPr/>
              </p14:nvContentPartPr>
              <p14:xfrm>
                <a:off x="7349589" y="2923228"/>
                <a:ext cx="294120" cy="3708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F2B53830-81FB-4AA3-B86F-312A123F59BE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7340589" y="2914588"/>
                  <a:ext cx="3117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01384C40-11E0-4338-B788-9C7B0EBD64CC}"/>
                    </a:ext>
                  </a:extLst>
                </p14:cNvPr>
                <p14:cNvContentPartPr/>
                <p14:nvPr/>
              </p14:nvContentPartPr>
              <p14:xfrm>
                <a:off x="7774389" y="2824948"/>
                <a:ext cx="122760" cy="2736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01384C40-11E0-4338-B788-9C7B0EBD64CC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7765749" y="2816308"/>
                  <a:ext cx="1404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0010E6A0-8656-46A5-87AB-A80BA5E6AA72}"/>
                    </a:ext>
                  </a:extLst>
                </p14:cNvPr>
                <p14:cNvContentPartPr/>
                <p14:nvPr/>
              </p14:nvContentPartPr>
              <p14:xfrm>
                <a:off x="7781229" y="2897308"/>
                <a:ext cx="97200" cy="1296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0010E6A0-8656-46A5-87AB-A80BA5E6AA72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7772589" y="2888308"/>
                  <a:ext cx="1148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5A6B1F93-D544-4A56-8E02-F61EC9B687A2}"/>
                    </a:ext>
                  </a:extLst>
                </p14:cNvPr>
                <p14:cNvContentPartPr/>
                <p14:nvPr/>
              </p14:nvContentPartPr>
              <p14:xfrm>
                <a:off x="8017389" y="2799388"/>
                <a:ext cx="223560" cy="15516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5A6B1F93-D544-4A56-8E02-F61EC9B687A2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8008389" y="2790748"/>
                  <a:ext cx="241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1562E010-F24A-42D6-979E-08D4E575B00B}"/>
                    </a:ext>
                  </a:extLst>
                </p14:cNvPr>
                <p14:cNvContentPartPr/>
                <p14:nvPr/>
              </p14:nvContentPartPr>
              <p14:xfrm>
                <a:off x="8054109" y="2815948"/>
                <a:ext cx="140760" cy="12348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1562E010-F24A-42D6-979E-08D4E575B00B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8045469" y="2806948"/>
                  <a:ext cx="15840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5688576A-FE30-49FA-94D4-C1AD269FED61}"/>
              </a:ext>
            </a:extLst>
          </p:cNvPr>
          <p:cNvGrpSpPr/>
          <p:nvPr/>
        </p:nvGrpSpPr>
        <p:grpSpPr>
          <a:xfrm>
            <a:off x="9095949" y="1579708"/>
            <a:ext cx="1288440" cy="717120"/>
            <a:chOff x="9095949" y="1579708"/>
            <a:chExt cx="1288440" cy="71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4526DCAB-E88D-4BF8-9580-CA9B52A6F01D}"/>
                    </a:ext>
                  </a:extLst>
                </p14:cNvPr>
                <p14:cNvContentPartPr/>
                <p14:nvPr/>
              </p14:nvContentPartPr>
              <p14:xfrm>
                <a:off x="9134109" y="1591228"/>
                <a:ext cx="1036080" cy="4716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4526DCAB-E88D-4BF8-9580-CA9B52A6F01D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125469" y="1582588"/>
                  <a:ext cx="10537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7A6E4DDE-7FAD-483A-B4DB-DE8B73946EA6}"/>
                    </a:ext>
                  </a:extLst>
                </p14:cNvPr>
                <p14:cNvContentPartPr/>
                <p14:nvPr/>
              </p14:nvContentPartPr>
              <p14:xfrm>
                <a:off x="9095949" y="1633348"/>
                <a:ext cx="1288440" cy="66348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7A6E4DDE-7FAD-483A-B4DB-DE8B73946EA6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086949" y="1624708"/>
                  <a:ext cx="1306080" cy="68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40421D31-F143-4706-B31F-91BC94DA342B}"/>
                    </a:ext>
                  </a:extLst>
                </p14:cNvPr>
                <p14:cNvContentPartPr/>
                <p14:nvPr/>
              </p14:nvContentPartPr>
              <p14:xfrm>
                <a:off x="10251549" y="1579708"/>
                <a:ext cx="122040" cy="56880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40421D31-F143-4706-B31F-91BC94DA342B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0242549" y="1570708"/>
                  <a:ext cx="139680" cy="58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117" name="Entrada de lápiz 116">
                <a:extLst>
                  <a:ext uri="{FF2B5EF4-FFF2-40B4-BE49-F238E27FC236}">
                    <a16:creationId xmlns:a16="http://schemas.microsoft.com/office/drawing/2014/main" id="{4D4BED43-F432-4914-9473-38DDE759A557}"/>
                  </a:ext>
                </a:extLst>
              </p14:cNvPr>
              <p14:cNvContentPartPr/>
              <p14:nvPr/>
            </p14:nvContentPartPr>
            <p14:xfrm>
              <a:off x="2924829" y="2885428"/>
              <a:ext cx="34200" cy="25560"/>
            </p14:xfrm>
          </p:contentPart>
        </mc:Choice>
        <mc:Fallback xmlns="">
          <p:pic>
            <p:nvPicPr>
              <p:cNvPr id="117" name="Entrada de lápiz 116">
                <a:extLst>
                  <a:ext uri="{FF2B5EF4-FFF2-40B4-BE49-F238E27FC236}">
                    <a16:creationId xmlns:a16="http://schemas.microsoft.com/office/drawing/2014/main" id="{4D4BED43-F432-4914-9473-38DDE759A557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2916189" y="2876788"/>
                <a:ext cx="518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119" name="Entrada de lápiz 118">
                <a:extLst>
                  <a:ext uri="{FF2B5EF4-FFF2-40B4-BE49-F238E27FC236}">
                    <a16:creationId xmlns:a16="http://schemas.microsoft.com/office/drawing/2014/main" id="{4D41B6CC-FAD4-48BA-B233-9A7528ABB7FC}"/>
                  </a:ext>
                </a:extLst>
              </p14:cNvPr>
              <p14:cNvContentPartPr/>
              <p14:nvPr/>
            </p14:nvContentPartPr>
            <p14:xfrm>
              <a:off x="2910789" y="2840428"/>
              <a:ext cx="55080" cy="47880"/>
            </p14:xfrm>
          </p:contentPart>
        </mc:Choice>
        <mc:Fallback xmlns="">
          <p:pic>
            <p:nvPicPr>
              <p:cNvPr id="119" name="Entrada de lápiz 118">
                <a:extLst>
                  <a:ext uri="{FF2B5EF4-FFF2-40B4-BE49-F238E27FC236}">
                    <a16:creationId xmlns:a16="http://schemas.microsoft.com/office/drawing/2014/main" id="{4D41B6CC-FAD4-48BA-B233-9A7528ABB7FC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2901789" y="2831788"/>
                <a:ext cx="727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126" name="Entrada de lápiz 125">
                <a:extLst>
                  <a:ext uri="{FF2B5EF4-FFF2-40B4-BE49-F238E27FC236}">
                    <a16:creationId xmlns:a16="http://schemas.microsoft.com/office/drawing/2014/main" id="{585D5797-7DB0-4BCD-819A-9CDCBD28CF1D}"/>
                  </a:ext>
                </a:extLst>
              </p14:cNvPr>
              <p14:cNvContentPartPr/>
              <p14:nvPr/>
            </p14:nvContentPartPr>
            <p14:xfrm>
              <a:off x="2130309" y="4977388"/>
              <a:ext cx="153000" cy="248400"/>
            </p14:xfrm>
          </p:contentPart>
        </mc:Choice>
        <mc:Fallback xmlns="">
          <p:pic>
            <p:nvPicPr>
              <p:cNvPr id="126" name="Entrada de lápiz 125">
                <a:extLst>
                  <a:ext uri="{FF2B5EF4-FFF2-40B4-BE49-F238E27FC236}">
                    <a16:creationId xmlns:a16="http://schemas.microsoft.com/office/drawing/2014/main" id="{585D5797-7DB0-4BCD-819A-9CDCBD28CF1D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2121309" y="4968388"/>
                <a:ext cx="170640" cy="26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12" name="Grupo 511">
            <a:extLst>
              <a:ext uri="{FF2B5EF4-FFF2-40B4-BE49-F238E27FC236}">
                <a16:creationId xmlns:a16="http://schemas.microsoft.com/office/drawing/2014/main" id="{9F88509A-17B9-43CF-BDCC-9F90F110829D}"/>
              </a:ext>
            </a:extLst>
          </p:cNvPr>
          <p:cNvGrpSpPr/>
          <p:nvPr/>
        </p:nvGrpSpPr>
        <p:grpSpPr>
          <a:xfrm>
            <a:off x="2225349" y="3050668"/>
            <a:ext cx="1383120" cy="445680"/>
            <a:chOff x="2225349" y="3050668"/>
            <a:chExt cx="1383120" cy="44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DE1E4FED-7781-4AB6-8501-CFF816E7F932}"/>
                    </a:ext>
                  </a:extLst>
                </p14:cNvPr>
                <p14:cNvContentPartPr/>
                <p14:nvPr/>
              </p14:nvContentPartPr>
              <p14:xfrm>
                <a:off x="2993589" y="3396268"/>
                <a:ext cx="72000" cy="3852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DE1E4FED-7781-4AB6-8501-CFF816E7F932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2984949" y="3387268"/>
                  <a:ext cx="89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D61B9766-906C-4F2A-9E02-1EB6AAC54125}"/>
                    </a:ext>
                  </a:extLst>
                </p14:cNvPr>
                <p14:cNvContentPartPr/>
                <p14:nvPr/>
              </p14:nvContentPartPr>
              <p14:xfrm>
                <a:off x="2958669" y="3053548"/>
                <a:ext cx="48600" cy="3420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D61B9766-906C-4F2A-9E02-1EB6AAC54125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2949669" y="3044548"/>
                  <a:ext cx="662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E903F0D2-21A5-481E-AAEA-A169C8CD96BF}"/>
                    </a:ext>
                  </a:extLst>
                </p14:cNvPr>
                <p14:cNvContentPartPr/>
                <p14:nvPr/>
              </p14:nvContentPartPr>
              <p14:xfrm>
                <a:off x="2259549" y="3361708"/>
                <a:ext cx="310680" cy="7956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E903F0D2-21A5-481E-AAEA-A169C8CD96BF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2250549" y="3353068"/>
                  <a:ext cx="3283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F58F45B8-F8DC-49A0-B505-EA608B5018BC}"/>
                    </a:ext>
                  </a:extLst>
                </p14:cNvPr>
                <p14:cNvContentPartPr/>
                <p14:nvPr/>
              </p14:nvContentPartPr>
              <p14:xfrm>
                <a:off x="3296349" y="3355948"/>
                <a:ext cx="312120" cy="4104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F58F45B8-F8DC-49A0-B505-EA608B5018BC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3287349" y="3346948"/>
                  <a:ext cx="3297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5FD47D61-0EBB-4BD1-903F-CD53E5202E74}"/>
                    </a:ext>
                  </a:extLst>
                </p14:cNvPr>
                <p14:cNvContentPartPr/>
                <p14:nvPr/>
              </p14:nvContentPartPr>
              <p14:xfrm>
                <a:off x="2875869" y="3050668"/>
                <a:ext cx="22320" cy="26568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5FD47D61-0EBB-4BD1-903F-CD53E5202E74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2866869" y="3041668"/>
                  <a:ext cx="39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DC863E23-431F-4978-B3BA-8FBE6ECE9163}"/>
                    </a:ext>
                  </a:extLst>
                </p14:cNvPr>
                <p14:cNvContentPartPr/>
                <p14:nvPr/>
              </p14:nvContentPartPr>
              <p14:xfrm>
                <a:off x="2839869" y="3301948"/>
                <a:ext cx="60120" cy="7992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DC863E23-431F-4978-B3BA-8FBE6ECE9163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2830869" y="3292948"/>
                  <a:ext cx="777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5B2A6733-E0CE-4A25-89EF-77D37F5797F1}"/>
                    </a:ext>
                  </a:extLst>
                </p14:cNvPr>
                <p14:cNvContentPartPr/>
                <p14:nvPr/>
              </p14:nvContentPartPr>
              <p14:xfrm>
                <a:off x="2838069" y="3267388"/>
                <a:ext cx="117360" cy="15588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5B2A6733-E0CE-4A25-89EF-77D37F5797F1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2829429" y="3258748"/>
                  <a:ext cx="1350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4D063782-3B38-482C-908A-8E33ABD6CA68}"/>
                    </a:ext>
                  </a:extLst>
                </p14:cNvPr>
                <p14:cNvContentPartPr/>
                <p14:nvPr/>
              </p14:nvContentPartPr>
              <p14:xfrm>
                <a:off x="2225349" y="3427228"/>
                <a:ext cx="349560" cy="6912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4D063782-3B38-482C-908A-8E33ABD6CA68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2216709" y="3418228"/>
                  <a:ext cx="36720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8">
            <p14:nvContentPartPr>
              <p14:cNvPr id="513" name="Entrada de lápiz 512">
                <a:extLst>
                  <a:ext uri="{FF2B5EF4-FFF2-40B4-BE49-F238E27FC236}">
                    <a16:creationId xmlns:a16="http://schemas.microsoft.com/office/drawing/2014/main" id="{71EB95BE-FB75-4292-9543-B91F2D61A03B}"/>
                  </a:ext>
                </a:extLst>
              </p14:cNvPr>
              <p14:cNvContentPartPr/>
              <p14:nvPr/>
            </p14:nvContentPartPr>
            <p14:xfrm>
              <a:off x="1238589" y="2880748"/>
              <a:ext cx="61560" cy="69480"/>
            </p14:xfrm>
          </p:contentPart>
        </mc:Choice>
        <mc:Fallback xmlns="">
          <p:pic>
            <p:nvPicPr>
              <p:cNvPr id="513" name="Entrada de lápiz 512">
                <a:extLst>
                  <a:ext uri="{FF2B5EF4-FFF2-40B4-BE49-F238E27FC236}">
                    <a16:creationId xmlns:a16="http://schemas.microsoft.com/office/drawing/2014/main" id="{71EB95BE-FB75-4292-9543-B91F2D61A03B}"/>
                  </a:ext>
                </a:extLst>
              </p:cNvPr>
              <p:cNvPicPr/>
              <p:nvPr/>
            </p:nvPicPr>
            <p:blipFill>
              <a:blip r:embed="rId679"/>
              <a:stretch>
                <a:fillRect/>
              </a:stretch>
            </p:blipFill>
            <p:spPr>
              <a:xfrm>
                <a:off x="1229949" y="2871748"/>
                <a:ext cx="7920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0">
            <p14:nvContentPartPr>
              <p14:cNvPr id="514" name="Entrada de lápiz 513">
                <a:extLst>
                  <a:ext uri="{FF2B5EF4-FFF2-40B4-BE49-F238E27FC236}">
                    <a16:creationId xmlns:a16="http://schemas.microsoft.com/office/drawing/2014/main" id="{C5FCEE5D-E1C6-462B-B271-5B4108A6F664}"/>
                  </a:ext>
                </a:extLst>
              </p14:cNvPr>
              <p14:cNvContentPartPr/>
              <p14:nvPr/>
            </p14:nvContentPartPr>
            <p14:xfrm>
              <a:off x="2565909" y="2861308"/>
              <a:ext cx="70200" cy="60840"/>
            </p14:xfrm>
          </p:contentPart>
        </mc:Choice>
        <mc:Fallback xmlns="">
          <p:pic>
            <p:nvPicPr>
              <p:cNvPr id="514" name="Entrada de lápiz 513">
                <a:extLst>
                  <a:ext uri="{FF2B5EF4-FFF2-40B4-BE49-F238E27FC236}">
                    <a16:creationId xmlns:a16="http://schemas.microsoft.com/office/drawing/2014/main" id="{C5FCEE5D-E1C6-462B-B271-5B4108A6F664}"/>
                  </a:ext>
                </a:extLst>
              </p:cNvPr>
              <p:cNvPicPr/>
              <p:nvPr/>
            </p:nvPicPr>
            <p:blipFill>
              <a:blip r:embed="rId681"/>
              <a:stretch>
                <a:fillRect/>
              </a:stretch>
            </p:blipFill>
            <p:spPr>
              <a:xfrm>
                <a:off x="2556909" y="2852308"/>
                <a:ext cx="8784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2" name="Grupo 521">
            <a:extLst>
              <a:ext uri="{FF2B5EF4-FFF2-40B4-BE49-F238E27FC236}">
                <a16:creationId xmlns:a16="http://schemas.microsoft.com/office/drawing/2014/main" id="{29070E4C-464D-4E1B-B2FE-8F0995B269F0}"/>
              </a:ext>
            </a:extLst>
          </p:cNvPr>
          <p:cNvGrpSpPr/>
          <p:nvPr/>
        </p:nvGrpSpPr>
        <p:grpSpPr>
          <a:xfrm>
            <a:off x="1230309" y="5608468"/>
            <a:ext cx="1392480" cy="385920"/>
            <a:chOff x="1230309" y="5608468"/>
            <a:chExt cx="1392480" cy="38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516" name="Entrada de lápiz 515">
                  <a:extLst>
                    <a:ext uri="{FF2B5EF4-FFF2-40B4-BE49-F238E27FC236}">
                      <a16:creationId xmlns:a16="http://schemas.microsoft.com/office/drawing/2014/main" id="{000C41A6-14F3-43C9-8B03-AD0CAB71B57F}"/>
                    </a:ext>
                  </a:extLst>
                </p14:cNvPr>
                <p14:cNvContentPartPr/>
                <p14:nvPr/>
              </p14:nvContentPartPr>
              <p14:xfrm>
                <a:off x="1230309" y="5671828"/>
                <a:ext cx="303120" cy="315000"/>
              </p14:xfrm>
            </p:contentPart>
          </mc:Choice>
          <mc:Fallback xmlns="">
            <p:pic>
              <p:nvPicPr>
                <p:cNvPr id="516" name="Entrada de lápiz 515">
                  <a:extLst>
                    <a:ext uri="{FF2B5EF4-FFF2-40B4-BE49-F238E27FC236}">
                      <a16:creationId xmlns:a16="http://schemas.microsoft.com/office/drawing/2014/main" id="{000C41A6-14F3-43C9-8B03-AD0CAB71B57F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221309" y="5662828"/>
                  <a:ext cx="3207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517" name="Entrada de lápiz 516">
                  <a:extLst>
                    <a:ext uri="{FF2B5EF4-FFF2-40B4-BE49-F238E27FC236}">
                      <a16:creationId xmlns:a16="http://schemas.microsoft.com/office/drawing/2014/main" id="{137F3765-6D28-4AD8-8D4E-0A243FA4896A}"/>
                    </a:ext>
                  </a:extLst>
                </p14:cNvPr>
                <p14:cNvContentPartPr/>
                <p14:nvPr/>
              </p14:nvContentPartPr>
              <p14:xfrm>
                <a:off x="1654029" y="5871268"/>
                <a:ext cx="154080" cy="9000"/>
              </p14:xfrm>
            </p:contentPart>
          </mc:Choice>
          <mc:Fallback xmlns="">
            <p:pic>
              <p:nvPicPr>
                <p:cNvPr id="517" name="Entrada de lápiz 516">
                  <a:extLst>
                    <a:ext uri="{FF2B5EF4-FFF2-40B4-BE49-F238E27FC236}">
                      <a16:creationId xmlns:a16="http://schemas.microsoft.com/office/drawing/2014/main" id="{137F3765-6D28-4AD8-8D4E-0A243FA4896A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645389" y="5862268"/>
                  <a:ext cx="1717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518" name="Entrada de lápiz 517">
                  <a:extLst>
                    <a:ext uri="{FF2B5EF4-FFF2-40B4-BE49-F238E27FC236}">
                      <a16:creationId xmlns:a16="http://schemas.microsoft.com/office/drawing/2014/main" id="{55F62AD2-BE9E-4EE5-A74E-674638FB3FD3}"/>
                    </a:ext>
                  </a:extLst>
                </p14:cNvPr>
                <p14:cNvContentPartPr/>
                <p14:nvPr/>
              </p14:nvContentPartPr>
              <p14:xfrm>
                <a:off x="1648629" y="5970268"/>
                <a:ext cx="153000" cy="24120"/>
              </p14:xfrm>
            </p:contentPart>
          </mc:Choice>
          <mc:Fallback xmlns="">
            <p:pic>
              <p:nvPicPr>
                <p:cNvPr id="518" name="Entrada de lápiz 517">
                  <a:extLst>
                    <a:ext uri="{FF2B5EF4-FFF2-40B4-BE49-F238E27FC236}">
                      <a16:creationId xmlns:a16="http://schemas.microsoft.com/office/drawing/2014/main" id="{55F62AD2-BE9E-4EE5-A74E-674638FB3FD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639989" y="5961628"/>
                  <a:ext cx="170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519" name="Entrada de lápiz 518">
                  <a:extLst>
                    <a:ext uri="{FF2B5EF4-FFF2-40B4-BE49-F238E27FC236}">
                      <a16:creationId xmlns:a16="http://schemas.microsoft.com/office/drawing/2014/main" id="{FD3537D4-1278-4F48-BB06-2ACBBDFBB440}"/>
                    </a:ext>
                  </a:extLst>
                </p14:cNvPr>
                <p14:cNvContentPartPr/>
                <p14:nvPr/>
              </p14:nvContentPartPr>
              <p14:xfrm>
                <a:off x="1968669" y="5675788"/>
                <a:ext cx="224280" cy="281520"/>
              </p14:xfrm>
            </p:contentPart>
          </mc:Choice>
          <mc:Fallback xmlns="">
            <p:pic>
              <p:nvPicPr>
                <p:cNvPr id="519" name="Entrada de lápiz 518">
                  <a:extLst>
                    <a:ext uri="{FF2B5EF4-FFF2-40B4-BE49-F238E27FC236}">
                      <a16:creationId xmlns:a16="http://schemas.microsoft.com/office/drawing/2014/main" id="{FD3537D4-1278-4F48-BB06-2ACBBDFBB440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959669" y="5666788"/>
                  <a:ext cx="2419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520" name="Entrada de lápiz 519">
                  <a:extLst>
                    <a:ext uri="{FF2B5EF4-FFF2-40B4-BE49-F238E27FC236}">
                      <a16:creationId xmlns:a16="http://schemas.microsoft.com/office/drawing/2014/main" id="{DC9DEB13-54AB-4AAE-91F1-454A26999293}"/>
                    </a:ext>
                  </a:extLst>
                </p14:cNvPr>
                <p14:cNvContentPartPr/>
                <p14:nvPr/>
              </p14:nvContentPartPr>
              <p14:xfrm>
                <a:off x="2323629" y="5900068"/>
                <a:ext cx="24840" cy="24120"/>
              </p14:xfrm>
            </p:contentPart>
          </mc:Choice>
          <mc:Fallback xmlns="">
            <p:pic>
              <p:nvPicPr>
                <p:cNvPr id="520" name="Entrada de lápiz 519">
                  <a:extLst>
                    <a:ext uri="{FF2B5EF4-FFF2-40B4-BE49-F238E27FC236}">
                      <a16:creationId xmlns:a16="http://schemas.microsoft.com/office/drawing/2014/main" id="{DC9DEB13-54AB-4AAE-91F1-454A26999293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2314989" y="5891428"/>
                  <a:ext cx="42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521" name="Entrada de lápiz 520">
                  <a:extLst>
                    <a:ext uri="{FF2B5EF4-FFF2-40B4-BE49-F238E27FC236}">
                      <a16:creationId xmlns:a16="http://schemas.microsoft.com/office/drawing/2014/main" id="{18C22741-7B8F-403E-AB21-765A57163EC9}"/>
                    </a:ext>
                  </a:extLst>
                </p14:cNvPr>
                <p14:cNvContentPartPr/>
                <p14:nvPr/>
              </p14:nvContentPartPr>
              <p14:xfrm>
                <a:off x="2425869" y="5608468"/>
                <a:ext cx="196920" cy="304200"/>
              </p14:xfrm>
            </p:contentPart>
          </mc:Choice>
          <mc:Fallback xmlns="">
            <p:pic>
              <p:nvPicPr>
                <p:cNvPr id="521" name="Entrada de lápiz 520">
                  <a:extLst>
                    <a:ext uri="{FF2B5EF4-FFF2-40B4-BE49-F238E27FC236}">
                      <a16:creationId xmlns:a16="http://schemas.microsoft.com/office/drawing/2014/main" id="{18C22741-7B8F-403E-AB21-765A57163EC9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2416869" y="5599828"/>
                  <a:ext cx="214560" cy="32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0" name="Grupo 529">
            <a:extLst>
              <a:ext uri="{FF2B5EF4-FFF2-40B4-BE49-F238E27FC236}">
                <a16:creationId xmlns:a16="http://schemas.microsoft.com/office/drawing/2014/main" id="{455CE97C-DC71-45D5-836B-6B029C47BED6}"/>
              </a:ext>
            </a:extLst>
          </p:cNvPr>
          <p:cNvGrpSpPr/>
          <p:nvPr/>
        </p:nvGrpSpPr>
        <p:grpSpPr>
          <a:xfrm>
            <a:off x="1335789" y="6271588"/>
            <a:ext cx="551880" cy="246960"/>
            <a:chOff x="1335789" y="6271588"/>
            <a:chExt cx="55188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523" name="Entrada de lápiz 522">
                  <a:extLst>
                    <a:ext uri="{FF2B5EF4-FFF2-40B4-BE49-F238E27FC236}">
                      <a16:creationId xmlns:a16="http://schemas.microsoft.com/office/drawing/2014/main" id="{22269074-4440-4E72-B25A-1200DA41351D}"/>
                    </a:ext>
                  </a:extLst>
                </p14:cNvPr>
                <p14:cNvContentPartPr/>
                <p14:nvPr/>
              </p14:nvContentPartPr>
              <p14:xfrm>
                <a:off x="1335789" y="6271588"/>
                <a:ext cx="271080" cy="243720"/>
              </p14:xfrm>
            </p:contentPart>
          </mc:Choice>
          <mc:Fallback xmlns="">
            <p:pic>
              <p:nvPicPr>
                <p:cNvPr id="523" name="Entrada de lápiz 522">
                  <a:extLst>
                    <a:ext uri="{FF2B5EF4-FFF2-40B4-BE49-F238E27FC236}">
                      <a16:creationId xmlns:a16="http://schemas.microsoft.com/office/drawing/2014/main" id="{22269074-4440-4E72-B25A-1200DA41351D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327149" y="6262948"/>
                  <a:ext cx="2887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524" name="Entrada de lápiz 523">
                  <a:extLst>
                    <a:ext uri="{FF2B5EF4-FFF2-40B4-BE49-F238E27FC236}">
                      <a16:creationId xmlns:a16="http://schemas.microsoft.com/office/drawing/2014/main" id="{8991E14B-A827-4B66-BB0C-3E3ACF390EF3}"/>
                    </a:ext>
                  </a:extLst>
                </p14:cNvPr>
                <p14:cNvContentPartPr/>
                <p14:nvPr/>
              </p14:nvContentPartPr>
              <p14:xfrm>
                <a:off x="1765989" y="6402628"/>
                <a:ext cx="121680" cy="11880"/>
              </p14:xfrm>
            </p:contentPart>
          </mc:Choice>
          <mc:Fallback xmlns="">
            <p:pic>
              <p:nvPicPr>
                <p:cNvPr id="524" name="Entrada de lápiz 523">
                  <a:extLst>
                    <a:ext uri="{FF2B5EF4-FFF2-40B4-BE49-F238E27FC236}">
                      <a16:creationId xmlns:a16="http://schemas.microsoft.com/office/drawing/2014/main" id="{8991E14B-A827-4B66-BB0C-3E3ACF390EF3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757349" y="6393628"/>
                  <a:ext cx="1393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525" name="Entrada de lápiz 524">
                  <a:extLst>
                    <a:ext uri="{FF2B5EF4-FFF2-40B4-BE49-F238E27FC236}">
                      <a16:creationId xmlns:a16="http://schemas.microsoft.com/office/drawing/2014/main" id="{5497E7C9-D9DF-4E0B-96BF-E0AA317F9A3C}"/>
                    </a:ext>
                  </a:extLst>
                </p14:cNvPr>
                <p14:cNvContentPartPr/>
                <p14:nvPr/>
              </p14:nvContentPartPr>
              <p14:xfrm>
                <a:off x="1773549" y="6501268"/>
                <a:ext cx="113760" cy="17280"/>
              </p14:xfrm>
            </p:contentPart>
          </mc:Choice>
          <mc:Fallback xmlns="">
            <p:pic>
              <p:nvPicPr>
                <p:cNvPr id="525" name="Entrada de lápiz 524">
                  <a:extLst>
                    <a:ext uri="{FF2B5EF4-FFF2-40B4-BE49-F238E27FC236}">
                      <a16:creationId xmlns:a16="http://schemas.microsoft.com/office/drawing/2014/main" id="{5497E7C9-D9DF-4E0B-96BF-E0AA317F9A3C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764909" y="6492268"/>
                  <a:ext cx="13140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9" name="Grupo 528">
            <a:extLst>
              <a:ext uri="{FF2B5EF4-FFF2-40B4-BE49-F238E27FC236}">
                <a16:creationId xmlns:a16="http://schemas.microsoft.com/office/drawing/2014/main" id="{3A171FDA-8F05-4DB0-9DB8-E6B62DF1D9BA}"/>
              </a:ext>
            </a:extLst>
          </p:cNvPr>
          <p:cNvGrpSpPr/>
          <p:nvPr/>
        </p:nvGrpSpPr>
        <p:grpSpPr>
          <a:xfrm>
            <a:off x="2242629" y="6130828"/>
            <a:ext cx="503280" cy="606240"/>
            <a:chOff x="2242629" y="6130828"/>
            <a:chExt cx="503280" cy="60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526" name="Entrada de lápiz 525">
                  <a:extLst>
                    <a:ext uri="{FF2B5EF4-FFF2-40B4-BE49-F238E27FC236}">
                      <a16:creationId xmlns:a16="http://schemas.microsoft.com/office/drawing/2014/main" id="{735D3378-6B98-4ACF-8480-D67F0B56A71A}"/>
                    </a:ext>
                  </a:extLst>
                </p14:cNvPr>
                <p14:cNvContentPartPr/>
                <p14:nvPr/>
              </p14:nvContentPartPr>
              <p14:xfrm>
                <a:off x="2285109" y="6130828"/>
                <a:ext cx="296280" cy="239760"/>
              </p14:xfrm>
            </p:contentPart>
          </mc:Choice>
          <mc:Fallback xmlns="">
            <p:pic>
              <p:nvPicPr>
                <p:cNvPr id="526" name="Entrada de lápiz 525">
                  <a:extLst>
                    <a:ext uri="{FF2B5EF4-FFF2-40B4-BE49-F238E27FC236}">
                      <a16:creationId xmlns:a16="http://schemas.microsoft.com/office/drawing/2014/main" id="{735D3378-6B98-4ACF-8480-D67F0B56A71A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2276109" y="6122188"/>
                  <a:ext cx="3139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527" name="Entrada de lápiz 526">
                  <a:extLst>
                    <a:ext uri="{FF2B5EF4-FFF2-40B4-BE49-F238E27FC236}">
                      <a16:creationId xmlns:a16="http://schemas.microsoft.com/office/drawing/2014/main" id="{9DFADFDC-7621-4133-9083-E31CF057CCC1}"/>
                    </a:ext>
                  </a:extLst>
                </p14:cNvPr>
                <p14:cNvContentPartPr/>
                <p14:nvPr/>
              </p14:nvContentPartPr>
              <p14:xfrm>
                <a:off x="2242629" y="6415588"/>
                <a:ext cx="503280" cy="46800"/>
              </p14:xfrm>
            </p:contentPart>
          </mc:Choice>
          <mc:Fallback xmlns="">
            <p:pic>
              <p:nvPicPr>
                <p:cNvPr id="527" name="Entrada de lápiz 526">
                  <a:extLst>
                    <a:ext uri="{FF2B5EF4-FFF2-40B4-BE49-F238E27FC236}">
                      <a16:creationId xmlns:a16="http://schemas.microsoft.com/office/drawing/2014/main" id="{9DFADFDC-7621-4133-9083-E31CF057CCC1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2233629" y="6406948"/>
                  <a:ext cx="5209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528" name="Entrada de lápiz 527">
                  <a:extLst>
                    <a:ext uri="{FF2B5EF4-FFF2-40B4-BE49-F238E27FC236}">
                      <a16:creationId xmlns:a16="http://schemas.microsoft.com/office/drawing/2014/main" id="{3D881EAB-C3DD-4E77-929E-755ADB62CC9D}"/>
                    </a:ext>
                  </a:extLst>
                </p14:cNvPr>
                <p14:cNvContentPartPr/>
                <p14:nvPr/>
              </p14:nvContentPartPr>
              <p14:xfrm>
                <a:off x="2376549" y="6514948"/>
                <a:ext cx="193320" cy="222120"/>
              </p14:xfrm>
            </p:contentPart>
          </mc:Choice>
          <mc:Fallback xmlns="">
            <p:pic>
              <p:nvPicPr>
                <p:cNvPr id="528" name="Entrada de lápiz 527">
                  <a:extLst>
                    <a:ext uri="{FF2B5EF4-FFF2-40B4-BE49-F238E27FC236}">
                      <a16:creationId xmlns:a16="http://schemas.microsoft.com/office/drawing/2014/main" id="{3D881EAB-C3DD-4E77-929E-755ADB62CC9D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2367549" y="6506308"/>
                  <a:ext cx="210960" cy="23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6">
            <p14:nvContentPartPr>
              <p14:cNvPr id="531" name="Entrada de lápiz 530">
                <a:extLst>
                  <a:ext uri="{FF2B5EF4-FFF2-40B4-BE49-F238E27FC236}">
                    <a16:creationId xmlns:a16="http://schemas.microsoft.com/office/drawing/2014/main" id="{C9ED7469-1A02-49BF-8E0A-5A6447DB4557}"/>
                  </a:ext>
                </a:extLst>
              </p14:cNvPr>
              <p14:cNvContentPartPr/>
              <p14:nvPr/>
            </p14:nvContentPartPr>
            <p14:xfrm>
              <a:off x="1197189" y="2854828"/>
              <a:ext cx="70560" cy="66600"/>
            </p14:xfrm>
          </p:contentPart>
        </mc:Choice>
        <mc:Fallback xmlns="">
          <p:pic>
            <p:nvPicPr>
              <p:cNvPr id="531" name="Entrada de lápiz 530">
                <a:extLst>
                  <a:ext uri="{FF2B5EF4-FFF2-40B4-BE49-F238E27FC236}">
                    <a16:creationId xmlns:a16="http://schemas.microsoft.com/office/drawing/2014/main" id="{C9ED7469-1A02-49BF-8E0A-5A6447DB4557}"/>
                  </a:ext>
                </a:extLst>
              </p:cNvPr>
              <p:cNvPicPr/>
              <p:nvPr/>
            </p:nvPicPr>
            <p:blipFill>
              <a:blip r:embed="rId707"/>
              <a:stretch>
                <a:fillRect/>
              </a:stretch>
            </p:blipFill>
            <p:spPr>
              <a:xfrm>
                <a:off x="1188549" y="2846188"/>
                <a:ext cx="8820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8">
            <p14:nvContentPartPr>
              <p14:cNvPr id="532" name="Entrada de lápiz 531">
                <a:extLst>
                  <a:ext uri="{FF2B5EF4-FFF2-40B4-BE49-F238E27FC236}">
                    <a16:creationId xmlns:a16="http://schemas.microsoft.com/office/drawing/2014/main" id="{EED77717-2851-4543-9546-233E02FE20EA}"/>
                  </a:ext>
                </a:extLst>
              </p14:cNvPr>
              <p14:cNvContentPartPr/>
              <p14:nvPr/>
            </p14:nvContentPartPr>
            <p14:xfrm>
              <a:off x="2567349" y="2856988"/>
              <a:ext cx="41040" cy="42480"/>
            </p14:xfrm>
          </p:contentPart>
        </mc:Choice>
        <mc:Fallback xmlns="">
          <p:pic>
            <p:nvPicPr>
              <p:cNvPr id="532" name="Entrada de lápiz 531">
                <a:extLst>
                  <a:ext uri="{FF2B5EF4-FFF2-40B4-BE49-F238E27FC236}">
                    <a16:creationId xmlns:a16="http://schemas.microsoft.com/office/drawing/2014/main" id="{EED77717-2851-4543-9546-233E02FE20EA}"/>
                  </a:ext>
                </a:extLst>
              </p:cNvPr>
              <p:cNvPicPr/>
              <p:nvPr/>
            </p:nvPicPr>
            <p:blipFill>
              <a:blip r:embed="rId709"/>
              <a:stretch>
                <a:fillRect/>
              </a:stretch>
            </p:blipFill>
            <p:spPr>
              <a:xfrm>
                <a:off x="2558349" y="2848348"/>
                <a:ext cx="5868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0">
            <p14:nvContentPartPr>
              <p14:cNvPr id="533" name="Entrada de lápiz 532">
                <a:extLst>
                  <a:ext uri="{FF2B5EF4-FFF2-40B4-BE49-F238E27FC236}">
                    <a16:creationId xmlns:a16="http://schemas.microsoft.com/office/drawing/2014/main" id="{A5DFA58F-81AC-4B23-9234-563AE5ED191B}"/>
                  </a:ext>
                </a:extLst>
              </p14:cNvPr>
              <p14:cNvContentPartPr/>
              <p14:nvPr/>
            </p14:nvContentPartPr>
            <p14:xfrm>
              <a:off x="3940389" y="2788228"/>
              <a:ext cx="92520" cy="65520"/>
            </p14:xfrm>
          </p:contentPart>
        </mc:Choice>
        <mc:Fallback xmlns="">
          <p:pic>
            <p:nvPicPr>
              <p:cNvPr id="533" name="Entrada de lápiz 532">
                <a:extLst>
                  <a:ext uri="{FF2B5EF4-FFF2-40B4-BE49-F238E27FC236}">
                    <a16:creationId xmlns:a16="http://schemas.microsoft.com/office/drawing/2014/main" id="{A5DFA58F-81AC-4B23-9234-563AE5ED191B}"/>
                  </a:ext>
                </a:extLst>
              </p:cNvPr>
              <p:cNvPicPr/>
              <p:nvPr/>
            </p:nvPicPr>
            <p:blipFill>
              <a:blip r:embed="rId711"/>
              <a:stretch>
                <a:fillRect/>
              </a:stretch>
            </p:blipFill>
            <p:spPr>
              <a:xfrm>
                <a:off x="3931389" y="2779228"/>
                <a:ext cx="11016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2">
            <p14:nvContentPartPr>
              <p14:cNvPr id="534" name="Entrada de lápiz 533">
                <a:extLst>
                  <a:ext uri="{FF2B5EF4-FFF2-40B4-BE49-F238E27FC236}">
                    <a16:creationId xmlns:a16="http://schemas.microsoft.com/office/drawing/2014/main" id="{135840D5-2149-4696-A421-DB701BB17E23}"/>
                  </a:ext>
                </a:extLst>
              </p14:cNvPr>
              <p14:cNvContentPartPr/>
              <p14:nvPr/>
            </p14:nvContentPartPr>
            <p14:xfrm>
              <a:off x="5401629" y="2747188"/>
              <a:ext cx="71640" cy="58680"/>
            </p14:xfrm>
          </p:contentPart>
        </mc:Choice>
        <mc:Fallback xmlns="">
          <p:pic>
            <p:nvPicPr>
              <p:cNvPr id="534" name="Entrada de lápiz 533">
                <a:extLst>
                  <a:ext uri="{FF2B5EF4-FFF2-40B4-BE49-F238E27FC236}">
                    <a16:creationId xmlns:a16="http://schemas.microsoft.com/office/drawing/2014/main" id="{135840D5-2149-4696-A421-DB701BB17E23}"/>
                  </a:ext>
                </a:extLst>
              </p:cNvPr>
              <p:cNvPicPr/>
              <p:nvPr/>
            </p:nvPicPr>
            <p:blipFill>
              <a:blip r:embed="rId713"/>
              <a:stretch>
                <a:fillRect/>
              </a:stretch>
            </p:blipFill>
            <p:spPr>
              <a:xfrm>
                <a:off x="5392629" y="2738188"/>
                <a:ext cx="892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4">
            <p14:nvContentPartPr>
              <p14:cNvPr id="536" name="Entrada de lápiz 535">
                <a:extLst>
                  <a:ext uri="{FF2B5EF4-FFF2-40B4-BE49-F238E27FC236}">
                    <a16:creationId xmlns:a16="http://schemas.microsoft.com/office/drawing/2014/main" id="{8653F316-F251-4D77-BCAB-99B64CCF8B2C}"/>
                  </a:ext>
                </a:extLst>
              </p14:cNvPr>
              <p14:cNvContentPartPr/>
              <p14:nvPr/>
            </p14:nvContentPartPr>
            <p14:xfrm>
              <a:off x="3909429" y="2785348"/>
              <a:ext cx="87120" cy="79200"/>
            </p14:xfrm>
          </p:contentPart>
        </mc:Choice>
        <mc:Fallback xmlns="">
          <p:pic>
            <p:nvPicPr>
              <p:cNvPr id="536" name="Entrada de lápiz 535">
                <a:extLst>
                  <a:ext uri="{FF2B5EF4-FFF2-40B4-BE49-F238E27FC236}">
                    <a16:creationId xmlns:a16="http://schemas.microsoft.com/office/drawing/2014/main" id="{8653F316-F251-4D77-BCAB-99B64CCF8B2C}"/>
                  </a:ext>
                </a:extLst>
              </p:cNvPr>
              <p:cNvPicPr/>
              <p:nvPr/>
            </p:nvPicPr>
            <p:blipFill>
              <a:blip r:embed="rId715"/>
              <a:stretch>
                <a:fillRect/>
              </a:stretch>
            </p:blipFill>
            <p:spPr>
              <a:xfrm>
                <a:off x="3900429" y="2776708"/>
                <a:ext cx="10476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6">
            <p14:nvContentPartPr>
              <p14:cNvPr id="563" name="Entrada de lápiz 562">
                <a:extLst>
                  <a:ext uri="{FF2B5EF4-FFF2-40B4-BE49-F238E27FC236}">
                    <a16:creationId xmlns:a16="http://schemas.microsoft.com/office/drawing/2014/main" id="{084F6E4D-01FA-4D68-B89E-5FCA23738A3B}"/>
                  </a:ext>
                </a:extLst>
              </p14:cNvPr>
              <p14:cNvContentPartPr/>
              <p14:nvPr/>
            </p14:nvContentPartPr>
            <p14:xfrm>
              <a:off x="5390829" y="2762308"/>
              <a:ext cx="24480" cy="37800"/>
            </p14:xfrm>
          </p:contentPart>
        </mc:Choice>
        <mc:Fallback xmlns="">
          <p:pic>
            <p:nvPicPr>
              <p:cNvPr id="563" name="Entrada de lápiz 562">
                <a:extLst>
                  <a:ext uri="{FF2B5EF4-FFF2-40B4-BE49-F238E27FC236}">
                    <a16:creationId xmlns:a16="http://schemas.microsoft.com/office/drawing/2014/main" id="{084F6E4D-01FA-4D68-B89E-5FCA23738A3B}"/>
                  </a:ext>
                </a:extLst>
              </p:cNvPr>
              <p:cNvPicPr/>
              <p:nvPr/>
            </p:nvPicPr>
            <p:blipFill>
              <a:blip r:embed="rId717"/>
              <a:stretch>
                <a:fillRect/>
              </a:stretch>
            </p:blipFill>
            <p:spPr>
              <a:xfrm>
                <a:off x="5381829" y="2753668"/>
                <a:ext cx="4212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upo 131">
            <a:extLst>
              <a:ext uri="{FF2B5EF4-FFF2-40B4-BE49-F238E27FC236}">
                <a16:creationId xmlns:a16="http://schemas.microsoft.com/office/drawing/2014/main" id="{EDAAC2BD-0237-441C-B674-3A6D6A2E6094}"/>
              </a:ext>
            </a:extLst>
          </p:cNvPr>
          <p:cNvGrpSpPr/>
          <p:nvPr/>
        </p:nvGrpSpPr>
        <p:grpSpPr>
          <a:xfrm>
            <a:off x="5713389" y="5221828"/>
            <a:ext cx="515160" cy="141120"/>
            <a:chOff x="5713389" y="5221828"/>
            <a:chExt cx="51516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567" name="Entrada de lápiz 566">
                  <a:extLst>
                    <a:ext uri="{FF2B5EF4-FFF2-40B4-BE49-F238E27FC236}">
                      <a16:creationId xmlns:a16="http://schemas.microsoft.com/office/drawing/2014/main" id="{879E0388-66E6-4AD1-803E-2A8707F1D5E5}"/>
                    </a:ext>
                  </a:extLst>
                </p14:cNvPr>
                <p14:cNvContentPartPr/>
                <p14:nvPr/>
              </p14:nvContentPartPr>
              <p14:xfrm>
                <a:off x="5778549" y="5221828"/>
                <a:ext cx="371880" cy="45720"/>
              </p14:xfrm>
            </p:contentPart>
          </mc:Choice>
          <mc:Fallback xmlns="">
            <p:pic>
              <p:nvPicPr>
                <p:cNvPr id="567" name="Entrada de lápiz 566">
                  <a:extLst>
                    <a:ext uri="{FF2B5EF4-FFF2-40B4-BE49-F238E27FC236}">
                      <a16:creationId xmlns:a16="http://schemas.microsoft.com/office/drawing/2014/main" id="{879E0388-66E6-4AD1-803E-2A8707F1D5E5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5769549" y="5212828"/>
                  <a:ext cx="3895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575" name="Entrada de lápiz 574">
                  <a:extLst>
                    <a:ext uri="{FF2B5EF4-FFF2-40B4-BE49-F238E27FC236}">
                      <a16:creationId xmlns:a16="http://schemas.microsoft.com/office/drawing/2014/main" id="{4D9963EA-75FC-4708-A394-04E95679B441}"/>
                    </a:ext>
                  </a:extLst>
                </p14:cNvPr>
                <p14:cNvContentPartPr/>
                <p14:nvPr/>
              </p14:nvContentPartPr>
              <p14:xfrm>
                <a:off x="5713389" y="5318308"/>
                <a:ext cx="515160" cy="44640"/>
              </p14:xfrm>
            </p:contentPart>
          </mc:Choice>
          <mc:Fallback xmlns="">
            <p:pic>
              <p:nvPicPr>
                <p:cNvPr id="575" name="Entrada de lápiz 574">
                  <a:extLst>
                    <a:ext uri="{FF2B5EF4-FFF2-40B4-BE49-F238E27FC236}">
                      <a16:creationId xmlns:a16="http://schemas.microsoft.com/office/drawing/2014/main" id="{4D9963EA-75FC-4708-A394-04E95679B441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5704749" y="5309308"/>
                  <a:ext cx="53280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upo 130">
            <a:extLst>
              <a:ext uri="{FF2B5EF4-FFF2-40B4-BE49-F238E27FC236}">
                <a16:creationId xmlns:a16="http://schemas.microsoft.com/office/drawing/2014/main" id="{F57ADF12-407C-4BFE-B41D-0024E9C1D3DD}"/>
              </a:ext>
            </a:extLst>
          </p:cNvPr>
          <p:cNvGrpSpPr/>
          <p:nvPr/>
        </p:nvGrpSpPr>
        <p:grpSpPr>
          <a:xfrm>
            <a:off x="7289829" y="5112388"/>
            <a:ext cx="930960" cy="130680"/>
            <a:chOff x="7289829" y="5112388"/>
            <a:chExt cx="930960" cy="13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4EEF9EA0-4068-43C1-8F36-89BC7CBB0A20}"/>
                    </a:ext>
                  </a:extLst>
                </p14:cNvPr>
                <p14:cNvContentPartPr/>
                <p14:nvPr/>
              </p14:nvContentPartPr>
              <p14:xfrm>
                <a:off x="7289829" y="5112388"/>
                <a:ext cx="776160" cy="5256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4EEF9EA0-4068-43C1-8F36-89BC7CBB0A20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7280829" y="5103388"/>
                  <a:ext cx="7938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097DD6FB-5A5B-4E00-B07C-036D69B5FC91}"/>
                    </a:ext>
                  </a:extLst>
                </p14:cNvPr>
                <p14:cNvContentPartPr/>
                <p14:nvPr/>
              </p14:nvContentPartPr>
              <p14:xfrm>
                <a:off x="7320789" y="5188348"/>
                <a:ext cx="900000" cy="5472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097DD6FB-5A5B-4E00-B07C-036D69B5FC91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7311789" y="5179348"/>
                  <a:ext cx="91764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upo 134">
            <a:extLst>
              <a:ext uri="{FF2B5EF4-FFF2-40B4-BE49-F238E27FC236}">
                <a16:creationId xmlns:a16="http://schemas.microsoft.com/office/drawing/2014/main" id="{671EF73F-B313-4DFA-8A26-35B2E5A9C762}"/>
              </a:ext>
            </a:extLst>
          </p:cNvPr>
          <p:cNvGrpSpPr/>
          <p:nvPr/>
        </p:nvGrpSpPr>
        <p:grpSpPr>
          <a:xfrm>
            <a:off x="2687949" y="2468908"/>
            <a:ext cx="1477080" cy="424440"/>
            <a:chOff x="2687949" y="2468908"/>
            <a:chExt cx="1477080" cy="42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E89F3596-A499-4C50-9E1B-B5430262EE06}"/>
                    </a:ext>
                  </a:extLst>
                </p14:cNvPr>
                <p14:cNvContentPartPr/>
                <p14:nvPr/>
              </p14:nvContentPartPr>
              <p14:xfrm>
                <a:off x="2904309" y="2840068"/>
                <a:ext cx="61560" cy="5112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E89F3596-A499-4C50-9E1B-B5430262EE06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2895669" y="2831428"/>
                  <a:ext cx="792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A2FE8568-D5E7-4FE4-83DA-837817592BD7}"/>
                    </a:ext>
                  </a:extLst>
                </p14:cNvPr>
                <p14:cNvContentPartPr/>
                <p14:nvPr/>
              </p14:nvContentPartPr>
              <p14:xfrm>
                <a:off x="2687949" y="2511388"/>
                <a:ext cx="489240" cy="32832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A2FE8568-D5E7-4FE4-83DA-837817592BD7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2679309" y="2502748"/>
                  <a:ext cx="50688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FAB9E559-52FB-427B-A2AD-73FF6B0334BB}"/>
                    </a:ext>
                  </a:extLst>
                </p14:cNvPr>
                <p14:cNvContentPartPr/>
                <p14:nvPr/>
              </p14:nvContentPartPr>
              <p14:xfrm>
                <a:off x="3752109" y="2468908"/>
                <a:ext cx="412920" cy="28476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FAB9E559-52FB-427B-A2AD-73FF6B0334BB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743109" y="2459908"/>
                  <a:ext cx="4305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453AF3CF-0A86-4A98-92CC-1EE516941387}"/>
                    </a:ext>
                  </a:extLst>
                </p14:cNvPr>
                <p14:cNvContentPartPr/>
                <p14:nvPr/>
              </p14:nvContentPartPr>
              <p14:xfrm>
                <a:off x="3933189" y="2835388"/>
                <a:ext cx="67320" cy="3960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453AF3CF-0A86-4A98-92CC-1EE516941387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924189" y="2826388"/>
                  <a:ext cx="849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BF538CF4-26F2-4055-929A-D9E92F123A19}"/>
                    </a:ext>
                  </a:extLst>
                </p14:cNvPr>
                <p14:cNvContentPartPr/>
                <p14:nvPr/>
              </p14:nvContentPartPr>
              <p14:xfrm>
                <a:off x="2902149" y="2855548"/>
                <a:ext cx="48960" cy="3780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BF538CF4-26F2-4055-929A-D9E92F123A19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2893509" y="2846548"/>
                  <a:ext cx="666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6CFBF0A6-A62E-4328-955D-6584DCD5FD6B}"/>
                    </a:ext>
                  </a:extLst>
                </p14:cNvPr>
                <p14:cNvContentPartPr/>
                <p14:nvPr/>
              </p14:nvContentPartPr>
              <p14:xfrm>
                <a:off x="3502629" y="2822428"/>
                <a:ext cx="457200" cy="3600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6CFBF0A6-A62E-4328-955D-6584DCD5FD6B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493989" y="2813428"/>
                  <a:ext cx="4748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25745B85-A259-4686-A729-EC9E892C0BBB}"/>
                    </a:ext>
                  </a:extLst>
                </p14:cNvPr>
                <p14:cNvContentPartPr/>
                <p14:nvPr/>
              </p14:nvContentPartPr>
              <p14:xfrm>
                <a:off x="3461229" y="2794348"/>
                <a:ext cx="83160" cy="7272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25745B85-A259-4686-A729-EC9E892C0BBB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452229" y="2785708"/>
                  <a:ext cx="1008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284E64C5-ECD2-44AA-AA6E-E6022993251F}"/>
                    </a:ext>
                  </a:extLst>
                </p14:cNvPr>
                <p14:cNvContentPartPr/>
                <p14:nvPr/>
              </p14:nvContentPartPr>
              <p14:xfrm>
                <a:off x="3906909" y="2807308"/>
                <a:ext cx="108720" cy="7344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284E64C5-ECD2-44AA-AA6E-E6022993251F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897909" y="2798308"/>
                  <a:ext cx="126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CB32DC9B-2E3C-47DD-BDDA-1CFDD940DA1B}"/>
                    </a:ext>
                  </a:extLst>
                </p14:cNvPr>
                <p14:cNvContentPartPr/>
                <p14:nvPr/>
              </p14:nvContentPartPr>
              <p14:xfrm>
                <a:off x="2917629" y="2809828"/>
                <a:ext cx="78120" cy="6012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CB32DC9B-2E3C-47DD-BDDA-1CFDD940DA1B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2908989" y="2801188"/>
                  <a:ext cx="9576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4">
            <p14:nvContentPartPr>
              <p14:cNvPr id="136" name="Entrada de lápiz 135">
                <a:extLst>
                  <a:ext uri="{FF2B5EF4-FFF2-40B4-BE49-F238E27FC236}">
                    <a16:creationId xmlns:a16="http://schemas.microsoft.com/office/drawing/2014/main" id="{1B01037F-8D26-43A4-B568-8259C4FE3332}"/>
                  </a:ext>
                </a:extLst>
              </p14:cNvPr>
              <p14:cNvContentPartPr/>
              <p14:nvPr/>
            </p14:nvContentPartPr>
            <p14:xfrm>
              <a:off x="9946629" y="4874788"/>
              <a:ext cx="830160" cy="31680"/>
            </p14:xfrm>
          </p:contentPart>
        </mc:Choice>
        <mc:Fallback xmlns="">
          <p:pic>
            <p:nvPicPr>
              <p:cNvPr id="136" name="Entrada de lápiz 135">
                <a:extLst>
                  <a:ext uri="{FF2B5EF4-FFF2-40B4-BE49-F238E27FC236}">
                    <a16:creationId xmlns:a16="http://schemas.microsoft.com/office/drawing/2014/main" id="{1B01037F-8D26-43A4-B568-8259C4FE3332}"/>
                  </a:ext>
                </a:extLst>
              </p:cNvPr>
              <p:cNvPicPr/>
              <p:nvPr/>
            </p:nvPicPr>
            <p:blipFill>
              <a:blip r:embed="rId745"/>
              <a:stretch>
                <a:fillRect/>
              </a:stretch>
            </p:blipFill>
            <p:spPr>
              <a:xfrm>
                <a:off x="9937629" y="4865788"/>
                <a:ext cx="847800" cy="4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upo 138">
            <a:extLst>
              <a:ext uri="{FF2B5EF4-FFF2-40B4-BE49-F238E27FC236}">
                <a16:creationId xmlns:a16="http://schemas.microsoft.com/office/drawing/2014/main" id="{E77A6306-FE87-4D6C-83F2-D603297C957C}"/>
              </a:ext>
            </a:extLst>
          </p:cNvPr>
          <p:cNvGrpSpPr/>
          <p:nvPr/>
        </p:nvGrpSpPr>
        <p:grpSpPr>
          <a:xfrm>
            <a:off x="9158229" y="5942548"/>
            <a:ext cx="2305080" cy="234720"/>
            <a:chOff x="9158229" y="5942548"/>
            <a:chExt cx="230508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E733E871-AB58-4A82-AB1E-441C05800F8D}"/>
                    </a:ext>
                  </a:extLst>
                </p14:cNvPr>
                <p14:cNvContentPartPr/>
                <p14:nvPr/>
              </p14:nvContentPartPr>
              <p14:xfrm>
                <a:off x="9158229" y="5942548"/>
                <a:ext cx="2305080" cy="11700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E733E871-AB58-4A82-AB1E-441C05800F8D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9149229" y="5933908"/>
                  <a:ext cx="23227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D1E717EC-025E-45C2-82B0-E518720B7196}"/>
                    </a:ext>
                  </a:extLst>
                </p14:cNvPr>
                <p14:cNvContentPartPr/>
                <p14:nvPr/>
              </p14:nvContentPartPr>
              <p14:xfrm>
                <a:off x="9507069" y="6017068"/>
                <a:ext cx="1845720" cy="16020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D1E717EC-025E-45C2-82B0-E518720B7196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9498069" y="6008068"/>
                  <a:ext cx="186336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8" name="Grupo 577">
            <a:extLst>
              <a:ext uri="{FF2B5EF4-FFF2-40B4-BE49-F238E27FC236}">
                <a16:creationId xmlns:a16="http://schemas.microsoft.com/office/drawing/2014/main" id="{A7FC5F8E-6716-4641-98DA-6050896DA158}"/>
              </a:ext>
            </a:extLst>
          </p:cNvPr>
          <p:cNvGrpSpPr/>
          <p:nvPr/>
        </p:nvGrpSpPr>
        <p:grpSpPr>
          <a:xfrm>
            <a:off x="4817349" y="5817988"/>
            <a:ext cx="3000960" cy="806760"/>
            <a:chOff x="4817349" y="5817988"/>
            <a:chExt cx="3000960" cy="80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39FB21B6-B44A-4D29-AC84-2C91F776976B}"/>
                    </a:ext>
                  </a:extLst>
                </p14:cNvPr>
                <p14:cNvContentPartPr/>
                <p14:nvPr/>
              </p14:nvContentPartPr>
              <p14:xfrm>
                <a:off x="4866309" y="5915188"/>
                <a:ext cx="59760" cy="27576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39FB21B6-B44A-4D29-AC84-2C91F776976B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857309" y="5906188"/>
                  <a:ext cx="774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3BC6912A-F64A-4879-84DD-3A881E78FA61}"/>
                    </a:ext>
                  </a:extLst>
                </p14:cNvPr>
                <p14:cNvContentPartPr/>
                <p14:nvPr/>
              </p14:nvContentPartPr>
              <p14:xfrm>
                <a:off x="4817349" y="6009148"/>
                <a:ext cx="176040" cy="17388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3BC6912A-F64A-4879-84DD-3A881E78FA61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808709" y="6000148"/>
                  <a:ext cx="1936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55A96050-8E2F-40DD-A08F-1B3826831FD4}"/>
                    </a:ext>
                  </a:extLst>
                </p14:cNvPr>
                <p14:cNvContentPartPr/>
                <p14:nvPr/>
              </p14:nvContentPartPr>
              <p14:xfrm>
                <a:off x="5133429" y="6051628"/>
                <a:ext cx="36360" cy="10260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55A96050-8E2F-40DD-A08F-1B3826831FD4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5124789" y="6042988"/>
                  <a:ext cx="54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04A083AA-254D-4A8E-814C-972781CADB73}"/>
                    </a:ext>
                  </a:extLst>
                </p14:cNvPr>
                <p14:cNvContentPartPr/>
                <p14:nvPr/>
              </p14:nvContentPartPr>
              <p14:xfrm>
                <a:off x="5030829" y="5947588"/>
                <a:ext cx="299880" cy="22500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04A083AA-254D-4A8E-814C-972781CADB73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5022189" y="5938948"/>
                  <a:ext cx="3175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AD14FD18-8A92-4222-A68F-A5222CEEB09D}"/>
                    </a:ext>
                  </a:extLst>
                </p14:cNvPr>
                <p14:cNvContentPartPr/>
                <p14:nvPr/>
              </p14:nvContentPartPr>
              <p14:xfrm>
                <a:off x="5216589" y="5980708"/>
                <a:ext cx="160200" cy="11808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AD14FD18-8A92-4222-A68F-A5222CEEB09D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5207589" y="5971708"/>
                  <a:ext cx="177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7A541645-B81F-4FB4-819B-01302BCF34A8}"/>
                    </a:ext>
                  </a:extLst>
                </p14:cNvPr>
                <p14:cNvContentPartPr/>
                <p14:nvPr/>
              </p14:nvContentPartPr>
              <p14:xfrm>
                <a:off x="5351589" y="6012388"/>
                <a:ext cx="111960" cy="12276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7A541645-B81F-4FB4-819B-01302BCF34A8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5342589" y="6003748"/>
                  <a:ext cx="1296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7204DE5E-4866-4827-B9EE-E6613F3BE7F9}"/>
                    </a:ext>
                  </a:extLst>
                </p14:cNvPr>
                <p14:cNvContentPartPr/>
                <p14:nvPr/>
              </p14:nvContentPartPr>
              <p14:xfrm>
                <a:off x="5381109" y="5853268"/>
                <a:ext cx="210240" cy="25632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7204DE5E-4866-4827-B9EE-E6613F3BE7F9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5372469" y="5844628"/>
                  <a:ext cx="2278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DFEA3192-87A8-43F9-9333-57821DF7361F}"/>
                    </a:ext>
                  </a:extLst>
                </p14:cNvPr>
                <p14:cNvContentPartPr/>
                <p14:nvPr/>
              </p14:nvContentPartPr>
              <p14:xfrm>
                <a:off x="5479029" y="5988268"/>
                <a:ext cx="205200" cy="7200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DFEA3192-87A8-43F9-9333-57821DF7361F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5470029" y="5979628"/>
                  <a:ext cx="2228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8F8D8B0E-3BFD-4398-9159-D0717B5CB9D0}"/>
                    </a:ext>
                  </a:extLst>
                </p14:cNvPr>
                <p14:cNvContentPartPr/>
                <p14:nvPr/>
              </p14:nvContentPartPr>
              <p14:xfrm>
                <a:off x="5700069" y="5970268"/>
                <a:ext cx="188280" cy="16992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8F8D8B0E-3BFD-4398-9159-D0717B5CB9D0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5691069" y="5961628"/>
                  <a:ext cx="205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9DE64903-7806-4DB4-AE25-19F42A4CB48E}"/>
                    </a:ext>
                  </a:extLst>
                </p14:cNvPr>
                <p14:cNvContentPartPr/>
                <p14:nvPr/>
              </p14:nvContentPartPr>
              <p14:xfrm>
                <a:off x="5685669" y="5973868"/>
                <a:ext cx="157320" cy="6120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9DE64903-7806-4DB4-AE25-19F42A4CB48E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5676669" y="5964868"/>
                  <a:ext cx="174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4BB48D4C-DD71-4103-AC54-10CECFF896D5}"/>
                    </a:ext>
                  </a:extLst>
                </p14:cNvPr>
                <p14:cNvContentPartPr/>
                <p14:nvPr/>
              </p14:nvContentPartPr>
              <p14:xfrm>
                <a:off x="5920749" y="5851468"/>
                <a:ext cx="175320" cy="28080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4BB48D4C-DD71-4103-AC54-10CECFF896D5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5912109" y="5842468"/>
                  <a:ext cx="1929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9282E8AC-AF09-41CA-A580-A6E5A174EE38}"/>
                    </a:ext>
                  </a:extLst>
                </p14:cNvPr>
                <p14:cNvContentPartPr/>
                <p14:nvPr/>
              </p14:nvContentPartPr>
              <p14:xfrm>
                <a:off x="6197229" y="5884948"/>
                <a:ext cx="138600" cy="20484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9282E8AC-AF09-41CA-A580-A6E5A174EE38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6188229" y="5876308"/>
                  <a:ext cx="1562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2FB689B2-0B8B-42A3-813F-37D2EC70E256}"/>
                    </a:ext>
                  </a:extLst>
                </p14:cNvPr>
                <p14:cNvContentPartPr/>
                <p14:nvPr/>
              </p14:nvContentPartPr>
              <p14:xfrm>
                <a:off x="6771429" y="5890708"/>
                <a:ext cx="61200" cy="14112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2FB689B2-0B8B-42A3-813F-37D2EC70E256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6762789" y="5882068"/>
                  <a:ext cx="78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4E24B006-FDE9-4E64-8954-C15B56C572A6}"/>
                    </a:ext>
                  </a:extLst>
                </p14:cNvPr>
                <p14:cNvContentPartPr/>
                <p14:nvPr/>
              </p14:nvContentPartPr>
              <p14:xfrm>
                <a:off x="6685029" y="5869108"/>
                <a:ext cx="178560" cy="11052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4E24B006-FDE9-4E64-8954-C15B56C572A6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6676389" y="5860468"/>
                  <a:ext cx="1962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CCDD7B33-7262-407B-9111-1D4C9D8D63DF}"/>
                    </a:ext>
                  </a:extLst>
                </p14:cNvPr>
                <p14:cNvContentPartPr/>
                <p14:nvPr/>
              </p14:nvContentPartPr>
              <p14:xfrm>
                <a:off x="6908229" y="5887828"/>
                <a:ext cx="186480" cy="14760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CCDD7B33-7262-407B-9111-1D4C9D8D63DF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6899229" y="5879188"/>
                  <a:ext cx="204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DA8863BF-E2E3-460C-9203-CF64A6E0BE77}"/>
                    </a:ext>
                  </a:extLst>
                </p14:cNvPr>
                <p14:cNvContentPartPr/>
                <p14:nvPr/>
              </p14:nvContentPartPr>
              <p14:xfrm>
                <a:off x="7107669" y="5874148"/>
                <a:ext cx="122760" cy="16164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DA8863BF-E2E3-460C-9203-CF64A6E0BE77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7098669" y="5865148"/>
                  <a:ext cx="1404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EAFF2293-A103-469A-87B7-61F7B4E86FD6}"/>
                    </a:ext>
                  </a:extLst>
                </p14:cNvPr>
                <p14:cNvContentPartPr/>
                <p14:nvPr/>
              </p14:nvContentPartPr>
              <p14:xfrm>
                <a:off x="7253109" y="5843908"/>
                <a:ext cx="134280" cy="20664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EAFF2293-A103-469A-87B7-61F7B4E86FD6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7244109" y="5834908"/>
                  <a:ext cx="1519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CA342153-AC4F-4566-800F-E4902A61056A}"/>
                    </a:ext>
                  </a:extLst>
                </p14:cNvPr>
                <p14:cNvContentPartPr/>
                <p14:nvPr/>
              </p14:nvContentPartPr>
              <p14:xfrm>
                <a:off x="7522749" y="5817988"/>
                <a:ext cx="295560" cy="23796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CA342153-AC4F-4566-800F-E4902A61056A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7513749" y="5809348"/>
                  <a:ext cx="3132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576" name="Entrada de lápiz 575">
                  <a:extLst>
                    <a:ext uri="{FF2B5EF4-FFF2-40B4-BE49-F238E27FC236}">
                      <a16:creationId xmlns:a16="http://schemas.microsoft.com/office/drawing/2014/main" id="{7AB77E41-1D65-4E37-81D0-FFD93A2C7747}"/>
                    </a:ext>
                  </a:extLst>
                </p14:cNvPr>
                <p14:cNvContentPartPr/>
                <p14:nvPr/>
              </p14:nvContentPartPr>
              <p14:xfrm>
                <a:off x="5272749" y="6069988"/>
                <a:ext cx="2271600" cy="469800"/>
              </p14:xfrm>
            </p:contentPart>
          </mc:Choice>
          <mc:Fallback xmlns="">
            <p:pic>
              <p:nvPicPr>
                <p:cNvPr id="576" name="Entrada de lápiz 575">
                  <a:extLst>
                    <a:ext uri="{FF2B5EF4-FFF2-40B4-BE49-F238E27FC236}">
                      <a16:creationId xmlns:a16="http://schemas.microsoft.com/office/drawing/2014/main" id="{7AB77E41-1D65-4E37-81D0-FFD93A2C7747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264109" y="6061348"/>
                  <a:ext cx="228924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577" name="Entrada de lápiz 576">
                  <a:extLst>
                    <a:ext uri="{FF2B5EF4-FFF2-40B4-BE49-F238E27FC236}">
                      <a16:creationId xmlns:a16="http://schemas.microsoft.com/office/drawing/2014/main" id="{35A76965-DE2B-49D7-B49B-EBD5FA87E68F}"/>
                    </a:ext>
                  </a:extLst>
                </p14:cNvPr>
                <p14:cNvContentPartPr/>
                <p14:nvPr/>
              </p14:nvContentPartPr>
              <p14:xfrm>
                <a:off x="5775309" y="6176188"/>
                <a:ext cx="1697040" cy="448560"/>
              </p14:xfrm>
            </p:contentPart>
          </mc:Choice>
          <mc:Fallback xmlns="">
            <p:pic>
              <p:nvPicPr>
                <p:cNvPr id="577" name="Entrada de lápiz 576">
                  <a:extLst>
                    <a:ext uri="{FF2B5EF4-FFF2-40B4-BE49-F238E27FC236}">
                      <a16:creationId xmlns:a16="http://schemas.microsoft.com/office/drawing/2014/main" id="{35A76965-DE2B-49D7-B49B-EBD5FA87E68F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766669" y="6167188"/>
                  <a:ext cx="1714680" cy="466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26546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743D012A-43E2-463F-B138-741207A7CB35}"/>
                  </a:ext>
                </a:extLst>
              </p14:cNvPr>
              <p14:cNvContentPartPr/>
              <p14:nvPr/>
            </p14:nvContentPartPr>
            <p14:xfrm>
              <a:off x="2527500" y="605460"/>
              <a:ext cx="533160" cy="4932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743D012A-43E2-463F-B138-741207A7CB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8500" y="596460"/>
                <a:ext cx="550800" cy="6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upo 83">
            <a:extLst>
              <a:ext uri="{FF2B5EF4-FFF2-40B4-BE49-F238E27FC236}">
                <a16:creationId xmlns:a16="http://schemas.microsoft.com/office/drawing/2014/main" id="{03AEEE92-9315-43C3-921A-A580762D565E}"/>
              </a:ext>
            </a:extLst>
          </p:cNvPr>
          <p:cNvGrpSpPr/>
          <p:nvPr/>
        </p:nvGrpSpPr>
        <p:grpSpPr>
          <a:xfrm>
            <a:off x="3597060" y="536700"/>
            <a:ext cx="358560" cy="484920"/>
            <a:chOff x="9152040" y="361440"/>
            <a:chExt cx="358560" cy="48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29C562A9-6F90-4568-963C-1E880F3BACF8}"/>
                    </a:ext>
                  </a:extLst>
                </p14:cNvPr>
                <p14:cNvContentPartPr/>
                <p14:nvPr/>
              </p14:nvContentPartPr>
              <p14:xfrm>
                <a:off x="9152040" y="361440"/>
                <a:ext cx="99000" cy="39744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29C562A9-6F90-4568-963C-1E880F3BACF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43040" y="352800"/>
                  <a:ext cx="1166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808A4752-6408-4467-9955-F251CDE66E2B}"/>
                    </a:ext>
                  </a:extLst>
                </p14:cNvPr>
                <p14:cNvContentPartPr/>
                <p14:nvPr/>
              </p14:nvContentPartPr>
              <p14:xfrm>
                <a:off x="9312240" y="645480"/>
                <a:ext cx="103680" cy="15408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808A4752-6408-4467-9955-F251CDE66E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03240" y="636840"/>
                  <a:ext cx="1213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B43C8AA8-367C-47DC-ADF5-F8B492895303}"/>
                    </a:ext>
                  </a:extLst>
                </p14:cNvPr>
                <p14:cNvContentPartPr/>
                <p14:nvPr/>
              </p14:nvContentPartPr>
              <p14:xfrm>
                <a:off x="9416640" y="780840"/>
                <a:ext cx="93960" cy="6552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B43C8AA8-367C-47DC-ADF5-F8B49289530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08000" y="771840"/>
                  <a:ext cx="11160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upo 146">
            <a:extLst>
              <a:ext uri="{FF2B5EF4-FFF2-40B4-BE49-F238E27FC236}">
                <a16:creationId xmlns:a16="http://schemas.microsoft.com/office/drawing/2014/main" id="{CDA73F5E-5931-4700-BCD7-4C0B86F17BC3}"/>
              </a:ext>
            </a:extLst>
          </p:cNvPr>
          <p:cNvGrpSpPr/>
          <p:nvPr/>
        </p:nvGrpSpPr>
        <p:grpSpPr>
          <a:xfrm>
            <a:off x="337980" y="228900"/>
            <a:ext cx="5641200" cy="1566360"/>
            <a:chOff x="5892960" y="53640"/>
            <a:chExt cx="5641200" cy="156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D4BF55BF-4A5D-4979-A6DB-7020C89F4533}"/>
                    </a:ext>
                  </a:extLst>
                </p14:cNvPr>
                <p14:cNvContentPartPr/>
                <p14:nvPr/>
              </p14:nvContentPartPr>
              <p14:xfrm>
                <a:off x="6228120" y="290880"/>
                <a:ext cx="236160" cy="12960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D4BF55BF-4A5D-4979-A6DB-7020C89F453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19480" y="282240"/>
                  <a:ext cx="253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97CD08F0-DB8B-4813-BDED-15D3C25AD05A}"/>
                    </a:ext>
                  </a:extLst>
                </p14:cNvPr>
                <p14:cNvContentPartPr/>
                <p14:nvPr/>
              </p14:nvContentPartPr>
              <p14:xfrm>
                <a:off x="6411360" y="176040"/>
                <a:ext cx="169920" cy="34344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97CD08F0-DB8B-4813-BDED-15D3C25AD05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02360" y="167400"/>
                  <a:ext cx="1875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C8E1B24F-49AC-43A9-9400-D97EEC659906}"/>
                    </a:ext>
                  </a:extLst>
                </p14:cNvPr>
                <p14:cNvContentPartPr/>
                <p14:nvPr/>
              </p14:nvContentPartPr>
              <p14:xfrm>
                <a:off x="6918960" y="452880"/>
                <a:ext cx="41400" cy="3646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C8E1B24F-49AC-43A9-9400-D97EEC65990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10320" y="444240"/>
                  <a:ext cx="5904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9FD35887-30FA-4A37-9F3B-3945E3B91688}"/>
                    </a:ext>
                  </a:extLst>
                </p14:cNvPr>
                <p14:cNvContentPartPr/>
                <p14:nvPr/>
              </p14:nvContentPartPr>
              <p14:xfrm>
                <a:off x="6592080" y="831240"/>
                <a:ext cx="610200" cy="241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9FD35887-30FA-4A37-9F3B-3945E3B9168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83080" y="822240"/>
                  <a:ext cx="627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41AB668A-72FD-4077-88B1-6F27DD5E3A33}"/>
                    </a:ext>
                  </a:extLst>
                </p14:cNvPr>
                <p14:cNvContentPartPr/>
                <p14:nvPr/>
              </p14:nvContentPartPr>
              <p14:xfrm>
                <a:off x="6844800" y="983160"/>
                <a:ext cx="119520" cy="93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41AB668A-72FD-4077-88B1-6F27DD5E3A3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35800" y="974160"/>
                  <a:ext cx="1371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F00F60E1-65EB-4BAB-ADD0-5086BB05BD94}"/>
                    </a:ext>
                  </a:extLst>
                </p14:cNvPr>
                <p14:cNvContentPartPr/>
                <p14:nvPr/>
              </p14:nvContentPartPr>
              <p14:xfrm>
                <a:off x="5892960" y="970920"/>
                <a:ext cx="93960" cy="11052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F00F60E1-65EB-4BAB-ADD0-5086BB05BD9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84320" y="961920"/>
                  <a:ext cx="1116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19095B18-956E-4050-B628-E971E1712E41}"/>
                    </a:ext>
                  </a:extLst>
                </p14:cNvPr>
                <p14:cNvContentPartPr/>
                <p14:nvPr/>
              </p14:nvContentPartPr>
              <p14:xfrm>
                <a:off x="6017160" y="986760"/>
                <a:ext cx="160560" cy="1188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19095B18-956E-4050-B628-E971E1712E4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08520" y="978120"/>
                  <a:ext cx="1782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28B0C25A-1B40-45B9-9E1C-B7AD32DE921C}"/>
                    </a:ext>
                  </a:extLst>
                </p14:cNvPr>
                <p14:cNvContentPartPr/>
                <p14:nvPr/>
              </p14:nvContentPartPr>
              <p14:xfrm>
                <a:off x="6204360" y="991800"/>
                <a:ext cx="109080" cy="986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28B0C25A-1B40-45B9-9E1C-B7AD32DE921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95720" y="982800"/>
                  <a:ext cx="1267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E26D696C-F39E-45AE-81C9-92FE8B85D2E4}"/>
                    </a:ext>
                  </a:extLst>
                </p14:cNvPr>
                <p14:cNvContentPartPr/>
                <p14:nvPr/>
              </p14:nvContentPartPr>
              <p14:xfrm>
                <a:off x="6891600" y="1014120"/>
                <a:ext cx="69840" cy="3117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E26D696C-F39E-45AE-81C9-92FE8B85D2E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882960" y="1005120"/>
                  <a:ext cx="874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ECD482A3-7C52-4CC5-B10F-7F7B19F80043}"/>
                    </a:ext>
                  </a:extLst>
                </p14:cNvPr>
                <p14:cNvContentPartPr/>
                <p14:nvPr/>
              </p14:nvContentPartPr>
              <p14:xfrm>
                <a:off x="6924360" y="426960"/>
                <a:ext cx="541440" cy="410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ECD482A3-7C52-4CC5-B10F-7F7B19F8004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15360" y="417960"/>
                  <a:ext cx="5590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903FCB57-93FA-4C27-AEEC-214C81C1C2C7}"/>
                    </a:ext>
                  </a:extLst>
                </p14:cNvPr>
                <p14:cNvContentPartPr/>
                <p14:nvPr/>
              </p14:nvContentPartPr>
              <p14:xfrm>
                <a:off x="7476240" y="341640"/>
                <a:ext cx="38160" cy="2181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903FCB57-93FA-4C27-AEEC-214C81C1C2C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67600" y="332640"/>
                  <a:ext cx="558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0976164C-E72A-4DB0-A4E9-02FAB8765738}"/>
                    </a:ext>
                  </a:extLst>
                </p14:cNvPr>
                <p14:cNvContentPartPr/>
                <p14:nvPr/>
              </p14:nvContentPartPr>
              <p14:xfrm>
                <a:off x="7473000" y="330480"/>
                <a:ext cx="650880" cy="1832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0976164C-E72A-4DB0-A4E9-02FAB876573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64000" y="321840"/>
                  <a:ext cx="6685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F938AF46-E95E-4480-8286-81A9704A54EC}"/>
                    </a:ext>
                  </a:extLst>
                </p14:cNvPr>
                <p14:cNvContentPartPr/>
                <p14:nvPr/>
              </p14:nvContentPartPr>
              <p14:xfrm>
                <a:off x="7454640" y="538920"/>
                <a:ext cx="682920" cy="630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F938AF46-E95E-4480-8286-81A9704A54E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46000" y="529920"/>
                  <a:ext cx="7005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2719E2EF-DCFA-46F5-B23E-42C899019EC1}"/>
                    </a:ext>
                  </a:extLst>
                </p14:cNvPr>
                <p14:cNvContentPartPr/>
                <p14:nvPr/>
              </p14:nvContentPartPr>
              <p14:xfrm>
                <a:off x="7520160" y="106560"/>
                <a:ext cx="47880" cy="108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2719E2EF-DCFA-46F5-B23E-42C899019E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11520" y="97920"/>
                  <a:ext cx="65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A1A67EEC-998D-47FD-8857-4566CA623C1E}"/>
                    </a:ext>
                  </a:extLst>
                </p14:cNvPr>
                <p14:cNvContentPartPr/>
                <p14:nvPr/>
              </p14:nvContentPartPr>
              <p14:xfrm>
                <a:off x="7473360" y="115920"/>
                <a:ext cx="128880" cy="1393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A1A67EEC-998D-47FD-8857-4566CA623C1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64360" y="107280"/>
                  <a:ext cx="146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9A03EAF2-B671-4F8A-97AD-9E4C47A4C4EE}"/>
                    </a:ext>
                  </a:extLst>
                </p14:cNvPr>
                <p14:cNvContentPartPr/>
                <p14:nvPr/>
              </p14:nvContentPartPr>
              <p14:xfrm>
                <a:off x="7644720" y="109440"/>
                <a:ext cx="152280" cy="990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9A03EAF2-B671-4F8A-97AD-9E4C47A4C4E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36080" y="100440"/>
                  <a:ext cx="1699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C4EC5A82-32CC-4DCF-8133-A4DC240C8A7E}"/>
                    </a:ext>
                  </a:extLst>
                </p14:cNvPr>
                <p14:cNvContentPartPr/>
                <p14:nvPr/>
              </p14:nvContentPartPr>
              <p14:xfrm>
                <a:off x="7816800" y="92520"/>
                <a:ext cx="220680" cy="982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C4EC5A82-32CC-4DCF-8133-A4DC240C8A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08160" y="83880"/>
                  <a:ext cx="238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EC1F23B1-7CDE-4866-98EC-324171ECEF37}"/>
                    </a:ext>
                  </a:extLst>
                </p14:cNvPr>
                <p14:cNvContentPartPr/>
                <p14:nvPr/>
              </p14:nvContentPartPr>
              <p14:xfrm>
                <a:off x="8602680" y="318960"/>
                <a:ext cx="35280" cy="2206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EC1F23B1-7CDE-4866-98EC-324171ECEF3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93680" y="309960"/>
                  <a:ext cx="529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84FAEDC9-6AF2-4EF6-BF08-51DC0D38AD79}"/>
                    </a:ext>
                  </a:extLst>
                </p14:cNvPr>
                <p14:cNvContentPartPr/>
                <p14:nvPr/>
              </p14:nvContentPartPr>
              <p14:xfrm>
                <a:off x="8567040" y="273960"/>
                <a:ext cx="288360" cy="28872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84FAEDC9-6AF2-4EF6-BF08-51DC0D38AD7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558400" y="264960"/>
                  <a:ext cx="3060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11B995C4-0FB7-4D6A-876A-B32EBDB60A24}"/>
                    </a:ext>
                  </a:extLst>
                </p14:cNvPr>
                <p14:cNvContentPartPr/>
                <p14:nvPr/>
              </p14:nvContentPartPr>
              <p14:xfrm>
                <a:off x="8820840" y="241920"/>
                <a:ext cx="31680" cy="2977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11B995C4-0FB7-4D6A-876A-B32EBDB60A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812200" y="232920"/>
                  <a:ext cx="493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A24A0F1A-6BB1-436D-BAA8-DD650C55CF9A}"/>
                    </a:ext>
                  </a:extLst>
                </p14:cNvPr>
                <p14:cNvContentPartPr/>
                <p14:nvPr/>
              </p14:nvContentPartPr>
              <p14:xfrm>
                <a:off x="8843160" y="349200"/>
                <a:ext cx="522000" cy="2448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A24A0F1A-6BB1-436D-BAA8-DD650C55CF9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34520" y="340560"/>
                  <a:ext cx="539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8604E20D-557A-4D67-98CB-B6A892B5F77E}"/>
                    </a:ext>
                  </a:extLst>
                </p14:cNvPr>
                <p14:cNvContentPartPr/>
                <p14:nvPr/>
              </p14:nvContentPartPr>
              <p14:xfrm>
                <a:off x="9325920" y="230400"/>
                <a:ext cx="41400" cy="2617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8604E20D-557A-4D67-98CB-B6A892B5F77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17280" y="221760"/>
                  <a:ext cx="590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D0A4AFF4-7F6A-4E1B-B9D3-2591415A6DEC}"/>
                    </a:ext>
                  </a:extLst>
                </p14:cNvPr>
                <p14:cNvContentPartPr/>
                <p14:nvPr/>
              </p14:nvContentPartPr>
              <p14:xfrm>
                <a:off x="9321240" y="186840"/>
                <a:ext cx="730440" cy="2559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D0A4AFF4-7F6A-4E1B-B9D3-2591415A6DE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312600" y="177840"/>
                  <a:ext cx="7480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D13F8FE8-B726-4DE5-BB9F-ADF51AAF47D9}"/>
                    </a:ext>
                  </a:extLst>
                </p14:cNvPr>
                <p14:cNvContentPartPr/>
                <p14:nvPr/>
              </p14:nvContentPartPr>
              <p14:xfrm>
                <a:off x="9316200" y="438120"/>
                <a:ext cx="708840" cy="381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D13F8FE8-B726-4DE5-BB9F-ADF51AAF47D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07200" y="429120"/>
                  <a:ext cx="7264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ACFA8117-37BE-4F17-BC89-C6F0F79029CD}"/>
                    </a:ext>
                  </a:extLst>
                </p14:cNvPr>
                <p14:cNvContentPartPr/>
                <p14:nvPr/>
              </p14:nvContentPartPr>
              <p14:xfrm>
                <a:off x="9318720" y="116640"/>
                <a:ext cx="22680" cy="7380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ACFA8117-37BE-4F17-BC89-C6F0F79029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310080" y="107640"/>
                  <a:ext cx="40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C9DC5CC9-7DC3-4113-8437-79DD47E6484C}"/>
                    </a:ext>
                  </a:extLst>
                </p14:cNvPr>
                <p14:cNvContentPartPr/>
                <p14:nvPr/>
              </p14:nvContentPartPr>
              <p14:xfrm>
                <a:off x="9366600" y="105840"/>
                <a:ext cx="117000" cy="7560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C9DC5CC9-7DC3-4113-8437-79DD47E6484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357960" y="96840"/>
                  <a:ext cx="1346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45F01D92-87A0-4C40-A31B-AD8D0ACDA0EF}"/>
                    </a:ext>
                  </a:extLst>
                </p14:cNvPr>
                <p14:cNvContentPartPr/>
                <p14:nvPr/>
              </p14:nvContentPartPr>
              <p14:xfrm>
                <a:off x="9502680" y="63000"/>
                <a:ext cx="93600" cy="9612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45F01D92-87A0-4C40-A31B-AD8D0ACDA0E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93680" y="54360"/>
                  <a:ext cx="1112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A9464671-20B4-4F0A-AE01-36DCCBE98BF7}"/>
                    </a:ext>
                  </a:extLst>
                </p14:cNvPr>
                <p14:cNvContentPartPr/>
                <p14:nvPr/>
              </p14:nvContentPartPr>
              <p14:xfrm>
                <a:off x="9652080" y="53640"/>
                <a:ext cx="174600" cy="10296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A9464671-20B4-4F0A-AE01-36DCCBE98BF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43440" y="44640"/>
                  <a:ext cx="1922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5B092E56-2C16-4EEE-8261-B82BD1F02B33}"/>
                    </a:ext>
                  </a:extLst>
                </p14:cNvPr>
                <p14:cNvContentPartPr/>
                <p14:nvPr/>
              </p14:nvContentPartPr>
              <p14:xfrm>
                <a:off x="10029720" y="258480"/>
                <a:ext cx="630000" cy="33084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5B092E56-2C16-4EEE-8261-B82BD1F02B3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020720" y="249840"/>
                  <a:ext cx="6476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B04826C2-D0C0-4C40-A9E7-C6B7DDB3E9BE}"/>
                    </a:ext>
                  </a:extLst>
                </p14:cNvPr>
                <p14:cNvContentPartPr/>
                <p14:nvPr/>
              </p14:nvContentPartPr>
              <p14:xfrm>
                <a:off x="10214400" y="576000"/>
                <a:ext cx="829080" cy="770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B04826C2-D0C0-4C40-A9E7-C6B7DDB3E9B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205400" y="567360"/>
                  <a:ext cx="846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9A77D758-847A-4407-8138-F056DE4E9BD1}"/>
                    </a:ext>
                  </a:extLst>
                </p14:cNvPr>
                <p14:cNvContentPartPr/>
                <p14:nvPr/>
              </p14:nvContentPartPr>
              <p14:xfrm>
                <a:off x="10582320" y="738360"/>
                <a:ext cx="158760" cy="792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9A77D758-847A-4407-8138-F056DE4E9BD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573680" y="729720"/>
                  <a:ext cx="1764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A4C0A255-A0BC-4498-BED9-0FB42FD5D47A}"/>
                    </a:ext>
                  </a:extLst>
                </p14:cNvPr>
                <p14:cNvContentPartPr/>
                <p14:nvPr/>
              </p14:nvContentPartPr>
              <p14:xfrm>
                <a:off x="10638480" y="832320"/>
                <a:ext cx="82800" cy="35316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A4C0A255-A0BC-4498-BED9-0FB42FD5D47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29840" y="823320"/>
                  <a:ext cx="1004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98F526F2-5DD6-461C-864D-5CC2B8EA465D}"/>
                    </a:ext>
                  </a:extLst>
                </p14:cNvPr>
                <p14:cNvContentPartPr/>
                <p14:nvPr/>
              </p14:nvContentPartPr>
              <p14:xfrm>
                <a:off x="10957440" y="926640"/>
                <a:ext cx="54720" cy="900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98F526F2-5DD6-461C-864D-5CC2B8EA465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948440" y="918000"/>
                  <a:ext cx="72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EAA62D3C-FE89-4EA3-A205-85E54C208160}"/>
                    </a:ext>
                  </a:extLst>
                </p14:cNvPr>
                <p14:cNvContentPartPr/>
                <p14:nvPr/>
              </p14:nvContentPartPr>
              <p14:xfrm>
                <a:off x="11092440" y="796320"/>
                <a:ext cx="84960" cy="14364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EAA62D3C-FE89-4EA3-A205-85E54C20816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83800" y="787320"/>
                  <a:ext cx="102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097824BE-6B4E-4301-8BAD-4D3A1CC35B56}"/>
                    </a:ext>
                  </a:extLst>
                </p14:cNvPr>
                <p14:cNvContentPartPr/>
                <p14:nvPr/>
              </p14:nvContentPartPr>
              <p14:xfrm>
                <a:off x="11222760" y="821520"/>
                <a:ext cx="147960" cy="11592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097824BE-6B4E-4301-8BAD-4D3A1CC35B5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213760" y="812880"/>
                  <a:ext cx="165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C072431F-C450-498E-AC21-4FD937630C76}"/>
                    </a:ext>
                  </a:extLst>
                </p14:cNvPr>
                <p14:cNvContentPartPr/>
                <p14:nvPr/>
              </p14:nvContentPartPr>
              <p14:xfrm>
                <a:off x="11391960" y="803880"/>
                <a:ext cx="142200" cy="1335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C072431F-C450-498E-AC21-4FD937630C7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383320" y="795240"/>
                  <a:ext cx="159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74CCFC1D-BAFD-4DBD-ADBE-193875C34439}"/>
                    </a:ext>
                  </a:extLst>
                </p14:cNvPr>
                <p14:cNvContentPartPr/>
                <p14:nvPr/>
              </p14:nvContentPartPr>
              <p14:xfrm>
                <a:off x="8277600" y="487800"/>
                <a:ext cx="48960" cy="21528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74CCFC1D-BAFD-4DBD-ADBE-193875C3443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68960" y="478800"/>
                  <a:ext cx="66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05349733-998B-4C31-9820-DFB026780737}"/>
                    </a:ext>
                  </a:extLst>
                </p14:cNvPr>
                <p14:cNvContentPartPr/>
                <p14:nvPr/>
              </p14:nvContentPartPr>
              <p14:xfrm>
                <a:off x="8127840" y="729720"/>
                <a:ext cx="343080" cy="6300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05349733-998B-4C31-9820-DFB02678073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19200" y="721080"/>
                  <a:ext cx="360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D53A9B82-BF1D-4D26-8F5B-6F7333B4A326}"/>
                    </a:ext>
                  </a:extLst>
                </p14:cNvPr>
                <p14:cNvContentPartPr/>
                <p14:nvPr/>
              </p14:nvContentPartPr>
              <p14:xfrm>
                <a:off x="8164560" y="793440"/>
                <a:ext cx="181080" cy="1296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D53A9B82-BF1D-4D26-8F5B-6F7333B4A32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55560" y="784440"/>
                  <a:ext cx="198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7E144E31-9D57-4190-A2E0-C668D05DCFCB}"/>
                    </a:ext>
                  </a:extLst>
                </p14:cNvPr>
                <p14:cNvContentPartPr/>
                <p14:nvPr/>
              </p14:nvContentPartPr>
              <p14:xfrm>
                <a:off x="8303520" y="765360"/>
                <a:ext cx="138240" cy="16092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7E144E31-9D57-4190-A2E0-C668D05DCF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94880" y="756720"/>
                  <a:ext cx="155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5D0C1770-F1CC-47A8-8A82-CCB0C8FCF827}"/>
                    </a:ext>
                  </a:extLst>
                </p14:cNvPr>
                <p14:cNvContentPartPr/>
                <p14:nvPr/>
              </p14:nvContentPartPr>
              <p14:xfrm>
                <a:off x="8016600" y="906480"/>
                <a:ext cx="472320" cy="6588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5D0C1770-F1CC-47A8-8A82-CCB0C8FCF82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007600" y="897840"/>
                  <a:ext cx="4899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A2325DA0-88BD-4234-BCDA-B3EABD87F4AA}"/>
                    </a:ext>
                  </a:extLst>
                </p14:cNvPr>
                <p14:cNvContentPartPr/>
                <p14:nvPr/>
              </p14:nvContentPartPr>
              <p14:xfrm>
                <a:off x="8318280" y="959760"/>
                <a:ext cx="22680" cy="32868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A2325DA0-88BD-4234-BCDA-B3EABD87F4A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09280" y="950760"/>
                  <a:ext cx="403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0F75FDE9-9D93-4EB3-8EF1-9CDEF45FAB10}"/>
                    </a:ext>
                  </a:extLst>
                </p14:cNvPr>
                <p14:cNvContentPartPr/>
                <p14:nvPr/>
              </p14:nvContentPartPr>
              <p14:xfrm>
                <a:off x="7620240" y="919440"/>
                <a:ext cx="17280" cy="7632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0F75FDE9-9D93-4EB3-8EF1-9CDEF45FAB1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11600" y="910800"/>
                  <a:ext cx="349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CE0A51C6-3A46-4391-A90F-B2612E47688E}"/>
                    </a:ext>
                  </a:extLst>
                </p14:cNvPr>
                <p14:cNvContentPartPr/>
                <p14:nvPr/>
              </p14:nvContentPartPr>
              <p14:xfrm>
                <a:off x="7517640" y="889560"/>
                <a:ext cx="182160" cy="1497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CE0A51C6-3A46-4391-A90F-B2612E47688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09000" y="880560"/>
                  <a:ext cx="199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4C741F76-738C-4628-BD6D-26BA7E765B9F}"/>
                    </a:ext>
                  </a:extLst>
                </p14:cNvPr>
                <p14:cNvContentPartPr/>
                <p14:nvPr/>
              </p14:nvContentPartPr>
              <p14:xfrm>
                <a:off x="7707360" y="881280"/>
                <a:ext cx="93600" cy="13464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4C741F76-738C-4628-BD6D-26BA7E765B9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98360" y="872280"/>
                  <a:ext cx="111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0C1A3A2C-B454-4F6F-AE19-61621D470719}"/>
                    </a:ext>
                  </a:extLst>
                </p14:cNvPr>
                <p14:cNvContentPartPr/>
                <p14:nvPr/>
              </p14:nvContentPartPr>
              <p14:xfrm>
                <a:off x="8749200" y="636480"/>
                <a:ext cx="15840" cy="7272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0C1A3A2C-B454-4F6F-AE19-61621D47071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740200" y="627480"/>
                  <a:ext cx="334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C6A3AEE8-4573-462E-A93F-E23A3FA79047}"/>
                    </a:ext>
                  </a:extLst>
                </p14:cNvPr>
                <p14:cNvContentPartPr/>
                <p14:nvPr/>
              </p14:nvContentPartPr>
              <p14:xfrm>
                <a:off x="8643360" y="624240"/>
                <a:ext cx="206280" cy="11196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C6A3AEE8-4573-462E-A93F-E23A3FA7904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634720" y="615600"/>
                  <a:ext cx="223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DA51BC95-DA5F-4958-BCAD-3C523B32B956}"/>
                    </a:ext>
                  </a:extLst>
                </p14:cNvPr>
                <p14:cNvContentPartPr/>
                <p14:nvPr/>
              </p14:nvContentPartPr>
              <p14:xfrm>
                <a:off x="8872320" y="597960"/>
                <a:ext cx="124560" cy="9828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DA51BC95-DA5F-4958-BCAD-3C523B32B95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863320" y="589320"/>
                  <a:ext cx="1422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DA0197B3-A09B-4321-AF84-89E4D362F6BB}"/>
                    </a:ext>
                  </a:extLst>
                </p14:cNvPr>
                <p14:cNvContentPartPr/>
                <p14:nvPr/>
              </p14:nvContentPartPr>
              <p14:xfrm>
                <a:off x="6957480" y="1197720"/>
                <a:ext cx="3763440" cy="1458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DA0197B3-A09B-4321-AF84-89E4D362F6B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48840" y="1188720"/>
                  <a:ext cx="3781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16CFC075-51FD-43A9-8775-6539932BFB23}"/>
                    </a:ext>
                  </a:extLst>
                </p14:cNvPr>
                <p14:cNvContentPartPr/>
                <p14:nvPr/>
              </p14:nvContentPartPr>
              <p14:xfrm>
                <a:off x="8892120" y="1269000"/>
                <a:ext cx="40320" cy="1922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16CFC075-51FD-43A9-8775-6539932BFB2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883480" y="1260360"/>
                  <a:ext cx="57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D73C0E50-93A5-48D9-9C4B-809112543DD6}"/>
                    </a:ext>
                  </a:extLst>
                </p14:cNvPr>
                <p14:cNvContentPartPr/>
                <p14:nvPr/>
              </p14:nvContentPartPr>
              <p14:xfrm>
                <a:off x="8693760" y="1476720"/>
                <a:ext cx="399600" cy="3276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D73C0E50-93A5-48D9-9C4B-809112543DD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684760" y="1467720"/>
                  <a:ext cx="417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02846323-ED9B-4515-B1BD-A428FCA0D3B6}"/>
                    </a:ext>
                  </a:extLst>
                </p14:cNvPr>
                <p14:cNvContentPartPr/>
                <p14:nvPr/>
              </p14:nvContentPartPr>
              <p14:xfrm>
                <a:off x="8687280" y="1513800"/>
                <a:ext cx="120600" cy="1062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02846323-ED9B-4515-B1BD-A428FCA0D3B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678640" y="1504800"/>
                  <a:ext cx="138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67FA7FD4-EF6E-49A8-89DB-C1AB515CCAC6}"/>
                    </a:ext>
                  </a:extLst>
                </p14:cNvPr>
                <p14:cNvContentPartPr/>
                <p14:nvPr/>
              </p14:nvContentPartPr>
              <p14:xfrm>
                <a:off x="8765400" y="1520280"/>
                <a:ext cx="113400" cy="961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67FA7FD4-EF6E-49A8-89DB-C1AB515CCAC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756760" y="1511280"/>
                  <a:ext cx="1310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2FE922C5-720C-417C-B1B4-D2DBED334538}"/>
                    </a:ext>
                  </a:extLst>
                </p14:cNvPr>
                <p14:cNvContentPartPr/>
                <p14:nvPr/>
              </p14:nvContentPartPr>
              <p14:xfrm>
                <a:off x="8858280" y="1518480"/>
                <a:ext cx="110880" cy="1011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2FE922C5-720C-417C-B1B4-D2DBED33453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49280" y="1509840"/>
                  <a:ext cx="12852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DCB655E7-905A-400A-8D3E-28B06385E844}"/>
              </a:ext>
            </a:extLst>
          </p:cNvPr>
          <p:cNvGrpSpPr/>
          <p:nvPr/>
        </p:nvGrpSpPr>
        <p:grpSpPr>
          <a:xfrm>
            <a:off x="2092980" y="858180"/>
            <a:ext cx="372240" cy="461880"/>
            <a:chOff x="7647960" y="682920"/>
            <a:chExt cx="372240" cy="46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FA4A15AD-9A07-413A-BBFF-7BB6ED8F7AE3}"/>
                    </a:ext>
                  </a:extLst>
                </p14:cNvPr>
                <p14:cNvContentPartPr/>
                <p14:nvPr/>
              </p14:nvContentPartPr>
              <p14:xfrm>
                <a:off x="7912200" y="697680"/>
                <a:ext cx="67320" cy="3099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FA4A15AD-9A07-413A-BBFF-7BB6ED8F7AE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903200" y="689040"/>
                  <a:ext cx="849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CD4E2D9D-6E22-4D33-AB53-3DAA6EA90D5B}"/>
                    </a:ext>
                  </a:extLst>
                </p14:cNvPr>
                <p14:cNvContentPartPr/>
                <p14:nvPr/>
              </p14:nvContentPartPr>
              <p14:xfrm>
                <a:off x="7880520" y="1039680"/>
                <a:ext cx="77040" cy="9180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CD4E2D9D-6E22-4D33-AB53-3DAA6EA90D5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871880" y="1031040"/>
                  <a:ext cx="94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6D5AA7E4-4140-4D17-978F-25BE53E166A8}"/>
                    </a:ext>
                  </a:extLst>
                </p14:cNvPr>
                <p14:cNvContentPartPr/>
                <p14:nvPr/>
              </p14:nvContentPartPr>
              <p14:xfrm>
                <a:off x="7870800" y="1028160"/>
                <a:ext cx="149400" cy="1166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6D5AA7E4-4140-4D17-978F-25BE53E166A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62160" y="1019520"/>
                  <a:ext cx="167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C4EF660B-C899-487F-9826-6EB0989B7B1D}"/>
                    </a:ext>
                  </a:extLst>
                </p14:cNvPr>
                <p14:cNvContentPartPr/>
                <p14:nvPr/>
              </p14:nvContentPartPr>
              <p14:xfrm>
                <a:off x="7689720" y="685080"/>
                <a:ext cx="87480" cy="936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C4EF660B-C899-487F-9826-6EB0989B7B1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681080" y="676080"/>
                  <a:ext cx="1051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116B9D96-39C6-41B9-B423-DD830208AB2D}"/>
                    </a:ext>
                  </a:extLst>
                </p14:cNvPr>
                <p14:cNvContentPartPr/>
                <p14:nvPr/>
              </p14:nvContentPartPr>
              <p14:xfrm>
                <a:off x="7744440" y="682920"/>
                <a:ext cx="15120" cy="8640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116B9D96-39C6-41B9-B423-DD830208AB2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35440" y="673920"/>
                  <a:ext cx="32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149A5CDF-7CB7-4CDA-8BB5-035840F868EE}"/>
                    </a:ext>
                  </a:extLst>
                </p14:cNvPr>
                <p14:cNvContentPartPr/>
                <p14:nvPr/>
              </p14:nvContentPartPr>
              <p14:xfrm>
                <a:off x="7647960" y="780120"/>
                <a:ext cx="108720" cy="111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149A5CDF-7CB7-4CDA-8BB5-035840F868E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39320" y="771120"/>
                  <a:ext cx="126360" cy="2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03" name="Entrada de lápiz 102">
                <a:extLst>
                  <a:ext uri="{FF2B5EF4-FFF2-40B4-BE49-F238E27FC236}">
                    <a16:creationId xmlns:a16="http://schemas.microsoft.com/office/drawing/2014/main" id="{ADF1F25C-2DC8-4E61-AE3B-70E7A01894DD}"/>
                  </a:ext>
                </a:extLst>
              </p14:cNvPr>
              <p14:cNvContentPartPr/>
              <p14:nvPr/>
            </p14:nvContentPartPr>
            <p14:xfrm>
              <a:off x="1005600" y="2170800"/>
              <a:ext cx="1080" cy="3960"/>
            </p14:xfrm>
          </p:contentPart>
        </mc:Choice>
        <mc:Fallback xmlns="">
          <p:pic>
            <p:nvPicPr>
              <p:cNvPr id="103" name="Entrada de lápiz 102">
                <a:extLst>
                  <a:ext uri="{FF2B5EF4-FFF2-40B4-BE49-F238E27FC236}">
                    <a16:creationId xmlns:a16="http://schemas.microsoft.com/office/drawing/2014/main" id="{ADF1F25C-2DC8-4E61-AE3B-70E7A01894D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96960" y="2162160"/>
                <a:ext cx="1872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upo 201">
            <a:extLst>
              <a:ext uri="{FF2B5EF4-FFF2-40B4-BE49-F238E27FC236}">
                <a16:creationId xmlns:a16="http://schemas.microsoft.com/office/drawing/2014/main" id="{6B86C8A0-0550-4992-ACC7-1BBDDCF2B288}"/>
              </a:ext>
            </a:extLst>
          </p:cNvPr>
          <p:cNvGrpSpPr/>
          <p:nvPr/>
        </p:nvGrpSpPr>
        <p:grpSpPr>
          <a:xfrm>
            <a:off x="212520" y="1714680"/>
            <a:ext cx="6413040" cy="853920"/>
            <a:chOff x="212520" y="1714680"/>
            <a:chExt cx="6413040" cy="85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8A073DD8-5841-464B-8007-357D2647F470}"/>
                    </a:ext>
                  </a:extLst>
                </p14:cNvPr>
                <p14:cNvContentPartPr/>
                <p14:nvPr/>
              </p14:nvContentPartPr>
              <p14:xfrm>
                <a:off x="373080" y="2222640"/>
                <a:ext cx="261360" cy="12060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8A073DD8-5841-464B-8007-357D2647F47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64080" y="2214000"/>
                  <a:ext cx="279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CF335B1D-CEE7-4FE9-9BCA-023554C919CD}"/>
                    </a:ext>
                  </a:extLst>
                </p14:cNvPr>
                <p14:cNvContentPartPr/>
                <p14:nvPr/>
              </p14:nvContentPartPr>
              <p14:xfrm>
                <a:off x="734520" y="2306160"/>
                <a:ext cx="17640" cy="2016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CF335B1D-CEE7-4FE9-9BCA-023554C919C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5880" y="2297520"/>
                  <a:ext cx="35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F26DB3A9-94B4-4E3B-8CD6-FAAA91FD74EA}"/>
                    </a:ext>
                  </a:extLst>
                </p14:cNvPr>
                <p14:cNvContentPartPr/>
                <p14:nvPr/>
              </p14:nvContentPartPr>
              <p14:xfrm>
                <a:off x="216120" y="2138760"/>
                <a:ext cx="41040" cy="32796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F26DB3A9-94B4-4E3B-8CD6-FAAA91FD74E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07480" y="2130120"/>
                  <a:ext cx="586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ACE3BE17-37B7-4109-9EF3-4B11A763578A}"/>
                    </a:ext>
                  </a:extLst>
                </p14:cNvPr>
                <p14:cNvContentPartPr/>
                <p14:nvPr/>
              </p14:nvContentPartPr>
              <p14:xfrm>
                <a:off x="212520" y="2055960"/>
                <a:ext cx="1030320" cy="39816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ACE3BE17-37B7-4109-9EF3-4B11A763578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03880" y="2047320"/>
                  <a:ext cx="104796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9F16DD95-4132-4818-A5BE-770FF28A4C6F}"/>
                    </a:ext>
                  </a:extLst>
                </p14:cNvPr>
                <p14:cNvContentPartPr/>
                <p14:nvPr/>
              </p14:nvContentPartPr>
              <p14:xfrm>
                <a:off x="252840" y="2478240"/>
                <a:ext cx="975600" cy="5508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9F16DD95-4132-4818-A5BE-770FF28A4C6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4200" y="2469600"/>
                  <a:ext cx="9932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200A33F6-F934-4074-B431-DC94453B577B}"/>
                    </a:ext>
                  </a:extLst>
                </p14:cNvPr>
                <p14:cNvContentPartPr/>
                <p14:nvPr/>
              </p14:nvContentPartPr>
              <p14:xfrm>
                <a:off x="1367760" y="2180520"/>
                <a:ext cx="46800" cy="18144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200A33F6-F934-4074-B431-DC94453B577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358760" y="2171520"/>
                  <a:ext cx="644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2D5FDA2F-9602-4387-9AE0-4B11BA53F2E3}"/>
                    </a:ext>
                  </a:extLst>
                </p14:cNvPr>
                <p14:cNvContentPartPr/>
                <p14:nvPr/>
              </p14:nvContentPartPr>
              <p14:xfrm>
                <a:off x="1346880" y="2248920"/>
                <a:ext cx="210240" cy="10080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2D5FDA2F-9602-4387-9AE0-4B11BA53F2E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37880" y="2240280"/>
                  <a:ext cx="2278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CFCCF22D-F0F6-45F3-95C8-9F9F3699E9B3}"/>
                    </a:ext>
                  </a:extLst>
                </p14:cNvPr>
                <p14:cNvContentPartPr/>
                <p14:nvPr/>
              </p14:nvContentPartPr>
              <p14:xfrm>
                <a:off x="1655760" y="2247840"/>
                <a:ext cx="46080" cy="10080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CFCCF22D-F0F6-45F3-95C8-9F9F3699E9B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46760" y="2239200"/>
                  <a:ext cx="63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299ED07F-3585-4AFD-8461-D8371BA404CF}"/>
                    </a:ext>
                  </a:extLst>
                </p14:cNvPr>
                <p14:cNvContentPartPr/>
                <p14:nvPr/>
              </p14:nvContentPartPr>
              <p14:xfrm>
                <a:off x="1616880" y="2158920"/>
                <a:ext cx="51840" cy="5796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299ED07F-3585-4AFD-8461-D8371BA404C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08240" y="2150280"/>
                  <a:ext cx="694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0290EAAA-2B9B-448C-973B-00BAB4778C4C}"/>
                    </a:ext>
                  </a:extLst>
                </p14:cNvPr>
                <p14:cNvContentPartPr/>
                <p14:nvPr/>
              </p14:nvContentPartPr>
              <p14:xfrm>
                <a:off x="1859880" y="2185560"/>
                <a:ext cx="39600" cy="14796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0290EAAA-2B9B-448C-973B-00BAB4778C4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850880" y="2176920"/>
                  <a:ext cx="572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0639773B-5E3C-47C8-AF34-DB9F55064C0B}"/>
                    </a:ext>
                  </a:extLst>
                </p14:cNvPr>
                <p14:cNvContentPartPr/>
                <p14:nvPr/>
              </p14:nvContentPartPr>
              <p14:xfrm>
                <a:off x="1774920" y="2174760"/>
                <a:ext cx="151200" cy="7956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0639773B-5E3C-47C8-AF34-DB9F55064C0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765920" y="2166120"/>
                  <a:ext cx="168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8BF57BFB-36CB-4985-B7DD-E474B336E490}"/>
                    </a:ext>
                  </a:extLst>
                </p14:cNvPr>
                <p14:cNvContentPartPr/>
                <p14:nvPr/>
              </p14:nvContentPartPr>
              <p14:xfrm>
                <a:off x="1973280" y="2236320"/>
                <a:ext cx="137880" cy="10368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8BF57BFB-36CB-4985-B7DD-E474B336E49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964280" y="2227320"/>
                  <a:ext cx="1555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6A6565A8-144D-4E06-AF3A-0A98C09B5A2B}"/>
                    </a:ext>
                  </a:extLst>
                </p14:cNvPr>
                <p14:cNvContentPartPr/>
                <p14:nvPr/>
              </p14:nvContentPartPr>
              <p14:xfrm>
                <a:off x="2071200" y="2039400"/>
                <a:ext cx="38160" cy="3168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6A6565A8-144D-4E06-AF3A-0A98C09B5A2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062560" y="2030760"/>
                  <a:ext cx="558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389932C1-AD4B-48F3-8CA0-D05C693787A4}"/>
                    </a:ext>
                  </a:extLst>
                </p14:cNvPr>
                <p14:cNvContentPartPr/>
                <p14:nvPr/>
              </p14:nvContentPartPr>
              <p14:xfrm>
                <a:off x="2287200" y="2186640"/>
                <a:ext cx="18720" cy="10440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389932C1-AD4B-48F3-8CA0-D05C693787A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278560" y="2178000"/>
                  <a:ext cx="36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99DCD358-208B-458C-B669-2BE81ADD139B}"/>
                    </a:ext>
                  </a:extLst>
                </p14:cNvPr>
                <p14:cNvContentPartPr/>
                <p14:nvPr/>
              </p14:nvContentPartPr>
              <p14:xfrm>
                <a:off x="2165520" y="2170080"/>
                <a:ext cx="174960" cy="5436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99DCD358-208B-458C-B669-2BE81ADD1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56520" y="2161440"/>
                  <a:ext cx="192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6E5425E0-E5E8-4615-B21D-C16EFBA490F2}"/>
                    </a:ext>
                  </a:extLst>
                </p14:cNvPr>
                <p14:cNvContentPartPr/>
                <p14:nvPr/>
              </p14:nvContentPartPr>
              <p14:xfrm>
                <a:off x="2438040" y="2160360"/>
                <a:ext cx="128520" cy="12456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6E5425E0-E5E8-4615-B21D-C16EFBA490F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29040" y="2151360"/>
                  <a:ext cx="1461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EA8C4B96-020A-446C-9F2D-497BFE98230E}"/>
                    </a:ext>
                  </a:extLst>
                </p14:cNvPr>
                <p14:cNvContentPartPr/>
                <p14:nvPr/>
              </p14:nvContentPartPr>
              <p14:xfrm>
                <a:off x="2438400" y="2214360"/>
                <a:ext cx="41760" cy="1188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EA8C4B96-020A-446C-9F2D-497BFE98230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29760" y="2205360"/>
                  <a:ext cx="594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6D8328F0-DF4B-49D1-B973-D1904FFAA4F2}"/>
                    </a:ext>
                  </a:extLst>
                </p14:cNvPr>
                <p14:cNvContentPartPr/>
                <p14:nvPr/>
              </p14:nvContentPartPr>
              <p14:xfrm>
                <a:off x="2404560" y="2134800"/>
                <a:ext cx="128160" cy="3276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6D8328F0-DF4B-49D1-B973-D1904FFAA4F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395920" y="2126160"/>
                  <a:ext cx="1458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E1C806F7-05D9-4B63-AD22-E0DC958384AC}"/>
                    </a:ext>
                  </a:extLst>
                </p14:cNvPr>
                <p14:cNvContentPartPr/>
                <p14:nvPr/>
              </p14:nvContentPartPr>
              <p14:xfrm>
                <a:off x="2597520" y="2110680"/>
                <a:ext cx="140040" cy="14112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E1C806F7-05D9-4B63-AD22-E0DC958384A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588880" y="2102040"/>
                  <a:ext cx="1576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9AA073AE-633D-476D-B78A-5EB1A2FFED05}"/>
                    </a:ext>
                  </a:extLst>
                </p14:cNvPr>
                <p14:cNvContentPartPr/>
                <p14:nvPr/>
              </p14:nvContentPartPr>
              <p14:xfrm>
                <a:off x="2772120" y="2142000"/>
                <a:ext cx="45720" cy="8568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9AA073AE-633D-476D-B78A-5EB1A2FFED0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763120" y="2133360"/>
                  <a:ext cx="633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817CE0B1-3FEB-4C8D-98AD-49D0CD3A5BA4}"/>
                    </a:ext>
                  </a:extLst>
                </p14:cNvPr>
                <p14:cNvContentPartPr/>
                <p14:nvPr/>
              </p14:nvContentPartPr>
              <p14:xfrm>
                <a:off x="2725320" y="2038320"/>
                <a:ext cx="61200" cy="2808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817CE0B1-3FEB-4C8D-98AD-49D0CD3A5BA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716680" y="2029320"/>
                  <a:ext cx="788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988C5834-496E-45D9-B93C-76F4C8B1F9C4}"/>
                    </a:ext>
                  </a:extLst>
                </p14:cNvPr>
                <p14:cNvContentPartPr/>
                <p14:nvPr/>
              </p14:nvContentPartPr>
              <p14:xfrm>
                <a:off x="2940240" y="2086920"/>
                <a:ext cx="119160" cy="14544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988C5834-496E-45D9-B93C-76F4C8B1F9C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31600" y="2077920"/>
                  <a:ext cx="136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C3904CBF-8713-4BB6-908A-295FB0537B34}"/>
                    </a:ext>
                  </a:extLst>
                </p14:cNvPr>
                <p14:cNvContentPartPr/>
                <p14:nvPr/>
              </p14:nvContentPartPr>
              <p14:xfrm>
                <a:off x="3537840" y="2113200"/>
                <a:ext cx="24120" cy="6372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C3904CBF-8713-4BB6-908A-295FB0537B3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28840" y="2104560"/>
                  <a:ext cx="417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C589FF0F-17BC-41E6-AE6F-82672A1D24AB}"/>
                    </a:ext>
                  </a:extLst>
                </p14:cNvPr>
                <p14:cNvContentPartPr/>
                <p14:nvPr/>
              </p14:nvContentPartPr>
              <p14:xfrm>
                <a:off x="3429480" y="2072520"/>
                <a:ext cx="218880" cy="13860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C589FF0F-17BC-41E6-AE6F-82672A1D24A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420840" y="2063520"/>
                  <a:ext cx="236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2A9722FB-9432-4433-B613-93B64E6DD214}"/>
                    </a:ext>
                  </a:extLst>
                </p14:cNvPr>
                <p14:cNvContentPartPr/>
                <p14:nvPr/>
              </p14:nvContentPartPr>
              <p14:xfrm>
                <a:off x="3734760" y="2070000"/>
                <a:ext cx="99000" cy="13608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2A9722FB-9432-4433-B613-93B64E6DD21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25760" y="2061360"/>
                  <a:ext cx="116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C13AA828-9E7E-4542-AA9D-2C39020AC52D}"/>
                    </a:ext>
                  </a:extLst>
                </p14:cNvPr>
                <p14:cNvContentPartPr/>
                <p14:nvPr/>
              </p14:nvContentPartPr>
              <p14:xfrm>
                <a:off x="4159920" y="2100960"/>
                <a:ext cx="134280" cy="8676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C13AA828-9E7E-4542-AA9D-2C39020AC52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151280" y="2092320"/>
                  <a:ext cx="1519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D10DDE0E-F947-49F6-88CE-DBBEED799BA6}"/>
                    </a:ext>
                  </a:extLst>
                </p14:cNvPr>
                <p14:cNvContentPartPr/>
                <p14:nvPr/>
              </p14:nvContentPartPr>
              <p14:xfrm>
                <a:off x="4797120" y="2176920"/>
                <a:ext cx="64800" cy="6264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D10DDE0E-F947-49F6-88CE-DBBEED799BA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788480" y="2167920"/>
                  <a:ext cx="824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80DADB7F-2CFE-4DD8-8824-C9AFC75286BC}"/>
                    </a:ext>
                  </a:extLst>
                </p14:cNvPr>
                <p14:cNvContentPartPr/>
                <p14:nvPr/>
              </p14:nvContentPartPr>
              <p14:xfrm>
                <a:off x="5165400" y="2074680"/>
                <a:ext cx="12600" cy="6804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80DADB7F-2CFE-4DD8-8824-C9AFC75286B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156400" y="2065680"/>
                  <a:ext cx="302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BA11370F-45EE-43A6-93FB-DE2F7DF6FA8A}"/>
                    </a:ext>
                  </a:extLst>
                </p14:cNvPr>
                <p14:cNvContentPartPr/>
                <p14:nvPr/>
              </p14:nvContentPartPr>
              <p14:xfrm>
                <a:off x="5027520" y="2019600"/>
                <a:ext cx="271800" cy="14616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BA11370F-45EE-43A6-93FB-DE2F7DF6FA8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018520" y="2010600"/>
                  <a:ext cx="289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4E259647-0ADA-45FE-9060-9FB5080F68E0}"/>
                    </a:ext>
                  </a:extLst>
                </p14:cNvPr>
                <p14:cNvContentPartPr/>
                <p14:nvPr/>
              </p14:nvContentPartPr>
              <p14:xfrm>
                <a:off x="5358720" y="2026800"/>
                <a:ext cx="166680" cy="12528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4E259647-0ADA-45FE-9060-9FB5080F68E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350080" y="2017800"/>
                  <a:ext cx="184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C48BCEEF-1858-4A85-85FD-E2BE5F2929B2}"/>
                    </a:ext>
                  </a:extLst>
                </p14:cNvPr>
                <p14:cNvContentPartPr/>
                <p14:nvPr/>
              </p14:nvContentPartPr>
              <p14:xfrm>
                <a:off x="5789280" y="2037600"/>
                <a:ext cx="198720" cy="10476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C48BCEEF-1858-4A85-85FD-E2BE5F2929B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780640" y="2028600"/>
                  <a:ext cx="216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B98AFD75-7793-44E7-B489-ECF42C3CF733}"/>
                    </a:ext>
                  </a:extLst>
                </p14:cNvPr>
                <p14:cNvContentPartPr/>
                <p14:nvPr/>
              </p14:nvContentPartPr>
              <p14:xfrm>
                <a:off x="1347600" y="1719720"/>
                <a:ext cx="5140080" cy="30384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B98AFD75-7793-44E7-B489-ECF42C3CF73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338600" y="1711080"/>
                  <a:ext cx="5157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404AE1C0-E22C-4529-846F-25730C287827}"/>
                    </a:ext>
                  </a:extLst>
                </p14:cNvPr>
                <p14:cNvContentPartPr/>
                <p14:nvPr/>
              </p14:nvContentPartPr>
              <p14:xfrm>
                <a:off x="1256520" y="2029680"/>
                <a:ext cx="5347800" cy="53892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404AE1C0-E22C-4529-846F-25730C28782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247880" y="2021040"/>
                  <a:ext cx="536544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039D73D3-762C-49B7-82E3-7D003C3F72C2}"/>
                    </a:ext>
                  </a:extLst>
                </p14:cNvPr>
                <p14:cNvContentPartPr/>
                <p14:nvPr/>
              </p14:nvContentPartPr>
              <p14:xfrm>
                <a:off x="6530520" y="1714680"/>
                <a:ext cx="95040" cy="57744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039D73D3-762C-49B7-82E3-7D003C3F72C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521520" y="1706040"/>
                  <a:ext cx="112680" cy="59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upo 247">
            <a:extLst>
              <a:ext uri="{FF2B5EF4-FFF2-40B4-BE49-F238E27FC236}">
                <a16:creationId xmlns:a16="http://schemas.microsoft.com/office/drawing/2014/main" id="{11A6CF4B-C478-4299-8723-8018AB7B6FBB}"/>
              </a:ext>
            </a:extLst>
          </p:cNvPr>
          <p:cNvGrpSpPr/>
          <p:nvPr/>
        </p:nvGrpSpPr>
        <p:grpSpPr>
          <a:xfrm>
            <a:off x="308280" y="2674800"/>
            <a:ext cx="6377040" cy="1291680"/>
            <a:chOff x="308280" y="2674800"/>
            <a:chExt cx="6377040" cy="12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8F78CA60-AD58-4473-8042-AA0D7897E5F0}"/>
                    </a:ext>
                  </a:extLst>
                </p14:cNvPr>
                <p14:cNvContentPartPr/>
                <p14:nvPr/>
              </p14:nvContentPartPr>
              <p14:xfrm>
                <a:off x="572160" y="2905920"/>
                <a:ext cx="38880" cy="25524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8F78CA60-AD58-4473-8042-AA0D7897E5F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63160" y="2896920"/>
                  <a:ext cx="565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BB7C4908-4823-4C7F-AACF-1223D1F02975}"/>
                    </a:ext>
                  </a:extLst>
                </p14:cNvPr>
                <p14:cNvContentPartPr/>
                <p14:nvPr/>
              </p14:nvContentPartPr>
              <p14:xfrm>
                <a:off x="308280" y="3175920"/>
                <a:ext cx="662040" cy="1620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BB7C4908-4823-4C7F-AACF-1223D1F0297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99280" y="3166920"/>
                  <a:ext cx="6796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2833CC56-225C-48E2-B8DF-130AA21EB176}"/>
                    </a:ext>
                  </a:extLst>
                </p14:cNvPr>
                <p14:cNvContentPartPr/>
                <p14:nvPr/>
              </p14:nvContentPartPr>
              <p14:xfrm>
                <a:off x="552000" y="3304440"/>
                <a:ext cx="82080" cy="756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2833CC56-225C-48E2-B8DF-130AA21EB17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43000" y="3295440"/>
                  <a:ext cx="99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6E74C216-7ADE-4E31-92F2-31F1FA2075CB}"/>
                    </a:ext>
                  </a:extLst>
                </p14:cNvPr>
                <p14:cNvContentPartPr/>
                <p14:nvPr/>
              </p14:nvContentPartPr>
              <p14:xfrm>
                <a:off x="1017840" y="3340080"/>
                <a:ext cx="30960" cy="9468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6E74C216-7ADE-4E31-92F2-31F1FA2075C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08840" y="3331080"/>
                  <a:ext cx="48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F4FE4147-4348-4F46-9514-15FE580DFD95}"/>
                    </a:ext>
                  </a:extLst>
                </p14:cNvPr>
                <p14:cNvContentPartPr/>
                <p14:nvPr/>
              </p14:nvContentPartPr>
              <p14:xfrm>
                <a:off x="1081560" y="3358800"/>
                <a:ext cx="133200" cy="8172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F4FE4147-4348-4F46-9514-15FE580DFD9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72920" y="3350160"/>
                  <a:ext cx="1508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45424556-AA93-4319-A65D-88084BF3862F}"/>
                    </a:ext>
                  </a:extLst>
                </p14:cNvPr>
                <p14:cNvContentPartPr/>
                <p14:nvPr/>
              </p14:nvContentPartPr>
              <p14:xfrm>
                <a:off x="1236000" y="3324960"/>
                <a:ext cx="155520" cy="8568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45424556-AA93-4319-A65D-88084BF3862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227000" y="3316320"/>
                  <a:ext cx="173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C3FB5884-64E7-41F1-B3DD-3C7DAD3E93DF}"/>
                    </a:ext>
                  </a:extLst>
                </p14:cNvPr>
                <p14:cNvContentPartPr/>
                <p14:nvPr/>
              </p14:nvContentPartPr>
              <p14:xfrm>
                <a:off x="577560" y="3318480"/>
                <a:ext cx="32040" cy="39312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C3FB5884-64E7-41F1-B3DD-3C7DAD3E93D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68560" y="3309840"/>
                  <a:ext cx="4968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5A712ACD-FB42-46BD-B017-3D28E646FDF3}"/>
                    </a:ext>
                  </a:extLst>
                </p14:cNvPr>
                <p14:cNvContentPartPr/>
                <p14:nvPr/>
              </p14:nvContentPartPr>
              <p14:xfrm>
                <a:off x="604920" y="2888640"/>
                <a:ext cx="1109160" cy="2412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5A712ACD-FB42-46BD-B017-3D28E646FDF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95920" y="2879640"/>
                  <a:ext cx="11268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3560E54C-5781-4DD1-B8EA-B33FE69C3133}"/>
                    </a:ext>
                  </a:extLst>
                </p14:cNvPr>
                <p14:cNvContentPartPr/>
                <p14:nvPr/>
              </p14:nvContentPartPr>
              <p14:xfrm>
                <a:off x="1707240" y="2803320"/>
                <a:ext cx="29880" cy="18432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3560E54C-5781-4DD1-B8EA-B33FE69C313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98600" y="2794680"/>
                  <a:ext cx="47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BDA89A52-61ED-4C2D-A661-E3365A8F4DA3}"/>
                    </a:ext>
                  </a:extLst>
                </p14:cNvPr>
                <p14:cNvContentPartPr/>
                <p14:nvPr/>
              </p14:nvContentPartPr>
              <p14:xfrm>
                <a:off x="1693560" y="2790360"/>
                <a:ext cx="662400" cy="22392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BDA89A52-61ED-4C2D-A661-E3365A8F4DA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84920" y="2781360"/>
                  <a:ext cx="6800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6E222554-EE13-4064-8F25-3817D963C7FE}"/>
                    </a:ext>
                  </a:extLst>
                </p14:cNvPr>
                <p14:cNvContentPartPr/>
                <p14:nvPr/>
              </p14:nvContentPartPr>
              <p14:xfrm>
                <a:off x="1893720" y="3106440"/>
                <a:ext cx="46800" cy="1296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6E222554-EE13-4064-8F25-3817D963C7F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884720" y="3097440"/>
                  <a:ext cx="644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C0A1903F-EF27-4419-BCE9-2FBFD5CF697C}"/>
                    </a:ext>
                  </a:extLst>
                </p14:cNvPr>
                <p14:cNvContentPartPr/>
                <p14:nvPr/>
              </p14:nvContentPartPr>
              <p14:xfrm>
                <a:off x="1873200" y="3107160"/>
                <a:ext cx="91440" cy="13500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C0A1903F-EF27-4419-BCE9-2FBFD5CF697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864200" y="3098520"/>
                  <a:ext cx="109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EE4ED34C-4DC4-4DA7-99FD-96B7014A07FB}"/>
                    </a:ext>
                  </a:extLst>
                </p14:cNvPr>
                <p14:cNvContentPartPr/>
                <p14:nvPr/>
              </p14:nvContentPartPr>
              <p14:xfrm>
                <a:off x="2042040" y="3104280"/>
                <a:ext cx="129240" cy="11052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EE4ED34C-4DC4-4DA7-99FD-96B7014A07F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033040" y="3095640"/>
                  <a:ext cx="1468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54AB6ECA-9924-41A4-A7A2-A5F40DA59423}"/>
                    </a:ext>
                  </a:extLst>
                </p14:cNvPr>
                <p14:cNvContentPartPr/>
                <p14:nvPr/>
              </p14:nvContentPartPr>
              <p14:xfrm>
                <a:off x="2372880" y="2887560"/>
                <a:ext cx="629640" cy="1584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54AB6ECA-9924-41A4-A7A2-A5F40DA5942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363880" y="2878560"/>
                  <a:ext cx="6472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830004D0-03AB-4F32-A068-85629D60B277}"/>
                    </a:ext>
                  </a:extLst>
                </p14:cNvPr>
                <p14:cNvContentPartPr/>
                <p14:nvPr/>
              </p14:nvContentPartPr>
              <p14:xfrm>
                <a:off x="2963640" y="2873880"/>
                <a:ext cx="95400" cy="21276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830004D0-03AB-4F32-A068-85629D60B27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954640" y="2865240"/>
                  <a:ext cx="1130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E203C96A-DD92-4FEB-8E9E-6C266BFD3116}"/>
                    </a:ext>
                  </a:extLst>
                </p14:cNvPr>
                <p14:cNvContentPartPr/>
                <p14:nvPr/>
              </p14:nvContentPartPr>
              <p14:xfrm>
                <a:off x="2969040" y="2837520"/>
                <a:ext cx="559440" cy="3564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E203C96A-DD92-4FEB-8E9E-6C266BFD311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960040" y="2828880"/>
                  <a:ext cx="5770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AF3AF14B-5F3B-4E1D-94C1-872EFABBF668}"/>
                    </a:ext>
                  </a:extLst>
                </p14:cNvPr>
                <p14:cNvContentPartPr/>
                <p14:nvPr/>
              </p14:nvContentPartPr>
              <p14:xfrm>
                <a:off x="3488160" y="2800080"/>
                <a:ext cx="72360" cy="4824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AF3AF14B-5F3B-4E1D-94C1-872EFABBF66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479520" y="2791440"/>
                  <a:ext cx="90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A96F6701-6038-414E-8235-2C86CF9DE752}"/>
                    </a:ext>
                  </a:extLst>
                </p14:cNvPr>
                <p14:cNvContentPartPr/>
                <p14:nvPr/>
              </p14:nvContentPartPr>
              <p14:xfrm>
                <a:off x="3972360" y="2796480"/>
                <a:ext cx="53640" cy="4104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A96F6701-6038-414E-8235-2C86CF9DE7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963720" y="2787840"/>
                  <a:ext cx="71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DB011488-E2A5-44D3-9E79-299993CFBAD1}"/>
                    </a:ext>
                  </a:extLst>
                </p14:cNvPr>
                <p14:cNvContentPartPr/>
                <p14:nvPr/>
              </p14:nvContentPartPr>
              <p14:xfrm>
                <a:off x="4040040" y="2788920"/>
                <a:ext cx="384120" cy="1620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DB011488-E2A5-44D3-9E79-299993CFBAD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031040" y="2779920"/>
                  <a:ext cx="4017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D798F863-CD7C-4124-A868-3B6E2860C6E8}"/>
                    </a:ext>
                  </a:extLst>
                </p14:cNvPr>
                <p14:cNvContentPartPr/>
                <p14:nvPr/>
              </p14:nvContentPartPr>
              <p14:xfrm>
                <a:off x="4415520" y="2674800"/>
                <a:ext cx="36000" cy="18864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D798F863-CD7C-4124-A868-3B6E2860C6E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406880" y="2666160"/>
                  <a:ext cx="536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D7854D62-A7D9-4669-BFCD-D5777BBA8404}"/>
                    </a:ext>
                  </a:extLst>
                </p14:cNvPr>
                <p14:cNvContentPartPr/>
                <p14:nvPr/>
              </p14:nvContentPartPr>
              <p14:xfrm>
                <a:off x="4445040" y="2690280"/>
                <a:ext cx="748800" cy="21888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D7854D62-A7D9-4669-BFCD-D5777BBA840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436040" y="2681280"/>
                  <a:ext cx="7664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06C906DE-77AA-41BB-8D32-927B33F1FD8E}"/>
                    </a:ext>
                  </a:extLst>
                </p14:cNvPr>
                <p14:cNvContentPartPr/>
                <p14:nvPr/>
              </p14:nvContentPartPr>
              <p14:xfrm>
                <a:off x="4580040" y="3065400"/>
                <a:ext cx="19800" cy="11664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06C906DE-77AA-41BB-8D32-927B33F1FD8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71400" y="3056760"/>
                  <a:ext cx="374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597B2793-0F3B-481E-BDAE-6DC6C676DA5E}"/>
                    </a:ext>
                  </a:extLst>
                </p14:cNvPr>
                <p14:cNvContentPartPr/>
                <p14:nvPr/>
              </p14:nvContentPartPr>
              <p14:xfrm>
                <a:off x="4705680" y="3066120"/>
                <a:ext cx="109440" cy="8892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597B2793-0F3B-481E-BDAE-6DC6C676DA5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697040" y="3057480"/>
                  <a:ext cx="1270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1E5271E0-B70A-4062-8765-B22C204933EB}"/>
                    </a:ext>
                  </a:extLst>
                </p14:cNvPr>
                <p14:cNvContentPartPr/>
                <p14:nvPr/>
              </p14:nvContentPartPr>
              <p14:xfrm>
                <a:off x="4864080" y="3011760"/>
                <a:ext cx="132120" cy="12744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1E5271E0-B70A-4062-8765-B22C204933E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855440" y="3002760"/>
                  <a:ext cx="1497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710947A9-2787-4C9E-B63D-FC0569EB75F5}"/>
                    </a:ext>
                  </a:extLst>
                </p14:cNvPr>
                <p14:cNvContentPartPr/>
                <p14:nvPr/>
              </p14:nvContentPartPr>
              <p14:xfrm>
                <a:off x="5161080" y="2741760"/>
                <a:ext cx="555840" cy="23040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710947A9-2787-4C9E-B63D-FC0569EB75F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152080" y="2733120"/>
                  <a:ext cx="5734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AAF28432-D35C-41FB-BBA6-53C466D5C9EC}"/>
                    </a:ext>
                  </a:extLst>
                </p14:cNvPr>
                <p14:cNvContentPartPr/>
                <p14:nvPr/>
              </p14:nvContentPartPr>
              <p14:xfrm>
                <a:off x="5377800" y="2938680"/>
                <a:ext cx="766800" cy="6768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AAF28432-D35C-41FB-BBA6-53C466D5C9E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368800" y="2929680"/>
                  <a:ext cx="7844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51AEE259-6DBA-4005-B556-04A86A4BDA57}"/>
                    </a:ext>
                  </a:extLst>
                </p14:cNvPr>
                <p14:cNvContentPartPr/>
                <p14:nvPr/>
              </p14:nvContentPartPr>
              <p14:xfrm>
                <a:off x="6137760" y="3150720"/>
                <a:ext cx="110880" cy="1224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51AEE259-6DBA-4005-B556-04A86A4BDA5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129120" y="3142080"/>
                  <a:ext cx="1285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8BD5B64D-BBEB-4121-BC4E-EC4BB1606B38}"/>
                    </a:ext>
                  </a:extLst>
                </p14:cNvPr>
                <p14:cNvContentPartPr/>
                <p14:nvPr/>
              </p14:nvContentPartPr>
              <p14:xfrm>
                <a:off x="6339360" y="3081600"/>
                <a:ext cx="17280" cy="11628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8BD5B64D-BBEB-4121-BC4E-EC4BB1606B3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330720" y="3072600"/>
                  <a:ext cx="34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A0417FF7-2A88-4DDB-9BAB-D4C690CD570D}"/>
                    </a:ext>
                  </a:extLst>
                </p14:cNvPr>
                <p14:cNvContentPartPr/>
                <p14:nvPr/>
              </p14:nvContentPartPr>
              <p14:xfrm>
                <a:off x="6397680" y="3112560"/>
                <a:ext cx="112320" cy="7200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A0417FF7-2A88-4DDB-9BAB-D4C690CD570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388680" y="3103920"/>
                  <a:ext cx="1299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551CD6AD-1899-4AA6-BC6A-40273894A1CA}"/>
                    </a:ext>
                  </a:extLst>
                </p14:cNvPr>
                <p14:cNvContentPartPr/>
                <p14:nvPr/>
              </p14:nvContentPartPr>
              <p14:xfrm>
                <a:off x="6535560" y="3084480"/>
                <a:ext cx="149760" cy="10980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551CD6AD-1899-4AA6-BC6A-40273894A1C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526920" y="3075840"/>
                  <a:ext cx="167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7187E99A-A688-4D3F-827A-76396149BEB2}"/>
                    </a:ext>
                  </a:extLst>
                </p14:cNvPr>
                <p14:cNvContentPartPr/>
                <p14:nvPr/>
              </p14:nvContentPartPr>
              <p14:xfrm>
                <a:off x="5678040" y="3152880"/>
                <a:ext cx="99000" cy="288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7187E99A-A688-4D3F-827A-76396149BEB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669040" y="3144240"/>
                  <a:ext cx="1166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8EE7A3CA-52E0-4F30-ABBB-B234079BD54E}"/>
                    </a:ext>
                  </a:extLst>
                </p14:cNvPr>
                <p14:cNvContentPartPr/>
                <p14:nvPr/>
              </p14:nvContentPartPr>
              <p14:xfrm>
                <a:off x="5710800" y="3150360"/>
                <a:ext cx="20520" cy="26892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8EE7A3CA-52E0-4F30-ABBB-B234079BD54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701800" y="3141360"/>
                  <a:ext cx="38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84EADA07-1BC4-43E1-9EA1-E50160686EFC}"/>
                    </a:ext>
                  </a:extLst>
                </p14:cNvPr>
                <p14:cNvContentPartPr/>
                <p14:nvPr/>
              </p14:nvContentPartPr>
              <p14:xfrm>
                <a:off x="619320" y="3397320"/>
                <a:ext cx="5148720" cy="36864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84EADA07-1BC4-43E1-9EA1-E50160686EF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10680" y="3388680"/>
                  <a:ext cx="51663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E5434120-B1D5-4143-A58D-80CFAE416ECA}"/>
                    </a:ext>
                  </a:extLst>
                </p14:cNvPr>
                <p14:cNvContentPartPr/>
                <p14:nvPr/>
              </p14:nvContentPartPr>
              <p14:xfrm>
                <a:off x="3146520" y="3657240"/>
                <a:ext cx="43920" cy="22356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E5434120-B1D5-4143-A58D-80CFAE416EC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137880" y="3648240"/>
                  <a:ext cx="615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34E87665-7F7C-4D72-9EB4-BAA88A341E10}"/>
                    </a:ext>
                  </a:extLst>
                </p14:cNvPr>
                <p14:cNvContentPartPr/>
                <p14:nvPr/>
              </p14:nvContentPartPr>
              <p14:xfrm>
                <a:off x="2981280" y="3868560"/>
                <a:ext cx="239040" cy="2664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34E87665-7F7C-4D72-9EB4-BAA88A341E1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972640" y="3859920"/>
                  <a:ext cx="2566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FD20D5A5-5239-4BCE-944E-99E233FFBC92}"/>
                    </a:ext>
                  </a:extLst>
                </p14:cNvPr>
                <p14:cNvContentPartPr/>
                <p14:nvPr/>
              </p14:nvContentPartPr>
              <p14:xfrm>
                <a:off x="3005400" y="3863880"/>
                <a:ext cx="191160" cy="10260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FD20D5A5-5239-4BCE-944E-99E233FFBC9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996760" y="3855240"/>
                  <a:ext cx="208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E3581E94-93AD-4B4D-B565-E2B609ACBE0D}"/>
                    </a:ext>
                  </a:extLst>
                </p14:cNvPr>
                <p14:cNvContentPartPr/>
                <p14:nvPr/>
              </p14:nvContentPartPr>
              <p14:xfrm>
                <a:off x="3106560" y="3874680"/>
                <a:ext cx="118800" cy="8100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E3581E94-93AD-4B4D-B565-E2B609ACBE0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097560" y="3865680"/>
                  <a:ext cx="1364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4E1B9681-9363-43AD-AEE1-00BD4DDACF11}"/>
                    </a:ext>
                  </a:extLst>
                </p14:cNvPr>
                <p14:cNvContentPartPr/>
                <p14:nvPr/>
              </p14:nvContentPartPr>
              <p14:xfrm>
                <a:off x="3010800" y="3369960"/>
                <a:ext cx="63000" cy="4212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4E1B9681-9363-43AD-AEE1-00BD4DDACF1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001800" y="3361320"/>
                  <a:ext cx="806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EFF161E9-9ADE-41AF-B92B-2AE271725E54}"/>
                    </a:ext>
                  </a:extLst>
                </p14:cNvPr>
                <p14:cNvContentPartPr/>
                <p14:nvPr/>
              </p14:nvContentPartPr>
              <p14:xfrm>
                <a:off x="3049320" y="3399480"/>
                <a:ext cx="63360" cy="28692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EFF161E9-9ADE-41AF-B92B-2AE271725E5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040320" y="3390480"/>
                  <a:ext cx="8100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upo 252">
            <a:extLst>
              <a:ext uri="{FF2B5EF4-FFF2-40B4-BE49-F238E27FC236}">
                <a16:creationId xmlns:a16="http://schemas.microsoft.com/office/drawing/2014/main" id="{DE3D40E0-4507-4FB1-90BF-C537B18BB523}"/>
              </a:ext>
            </a:extLst>
          </p:cNvPr>
          <p:cNvGrpSpPr/>
          <p:nvPr/>
        </p:nvGrpSpPr>
        <p:grpSpPr>
          <a:xfrm>
            <a:off x="2831160" y="2591640"/>
            <a:ext cx="218520" cy="310680"/>
            <a:chOff x="2831160" y="2591640"/>
            <a:chExt cx="21852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FC3C24E2-2A65-4C67-9AFE-1FD2094DD039}"/>
                    </a:ext>
                  </a:extLst>
                </p14:cNvPr>
                <p14:cNvContentPartPr/>
                <p14:nvPr/>
              </p14:nvContentPartPr>
              <p14:xfrm>
                <a:off x="2926560" y="2842560"/>
                <a:ext cx="68760" cy="5976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FC3C24E2-2A65-4C67-9AFE-1FD2094DD03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917920" y="2833920"/>
                  <a:ext cx="86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1FCD9594-0585-4E32-9E5D-DA6A5A87FF2D}"/>
                    </a:ext>
                  </a:extLst>
                </p14:cNvPr>
                <p14:cNvContentPartPr/>
                <p14:nvPr/>
              </p14:nvContentPartPr>
              <p14:xfrm>
                <a:off x="2831160" y="2591640"/>
                <a:ext cx="95400" cy="11952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1FCD9594-0585-4E32-9E5D-DA6A5A87FF2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822520" y="2583000"/>
                  <a:ext cx="1130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5C813B2B-B7B9-4634-B6D7-34264973B555}"/>
                    </a:ext>
                  </a:extLst>
                </p14:cNvPr>
                <p14:cNvContentPartPr/>
                <p14:nvPr/>
              </p14:nvContentPartPr>
              <p14:xfrm>
                <a:off x="2955720" y="2669400"/>
                <a:ext cx="91440" cy="8100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5C813B2B-B7B9-4634-B6D7-34264973B55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947080" y="2660400"/>
                  <a:ext cx="1090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D91EA12A-4533-43D9-ADA6-35A114C01349}"/>
                    </a:ext>
                  </a:extLst>
                </p14:cNvPr>
                <p14:cNvContentPartPr/>
                <p14:nvPr/>
              </p14:nvContentPartPr>
              <p14:xfrm>
                <a:off x="2952840" y="2692080"/>
                <a:ext cx="96840" cy="6660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D91EA12A-4533-43D9-ADA6-35A114C0134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943840" y="2683440"/>
                  <a:ext cx="11448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upo 258">
            <a:extLst>
              <a:ext uri="{FF2B5EF4-FFF2-40B4-BE49-F238E27FC236}">
                <a16:creationId xmlns:a16="http://schemas.microsoft.com/office/drawing/2014/main" id="{AD95F5DD-E554-40C5-88D6-07F97CAEBD16}"/>
              </a:ext>
            </a:extLst>
          </p:cNvPr>
          <p:cNvGrpSpPr/>
          <p:nvPr/>
        </p:nvGrpSpPr>
        <p:grpSpPr>
          <a:xfrm>
            <a:off x="3858240" y="2538360"/>
            <a:ext cx="225000" cy="168840"/>
            <a:chOff x="3858240" y="2538360"/>
            <a:chExt cx="22500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730A6EFD-CD9B-442A-8777-483F12B6FC2A}"/>
                    </a:ext>
                  </a:extLst>
                </p14:cNvPr>
                <p14:cNvContentPartPr/>
                <p14:nvPr/>
              </p14:nvContentPartPr>
              <p14:xfrm>
                <a:off x="3858240" y="2538360"/>
                <a:ext cx="135720" cy="14400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730A6EFD-CD9B-442A-8777-483F12B6FC2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849240" y="2529720"/>
                  <a:ext cx="153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3E68B551-1BAA-473C-A190-D4013CB766AA}"/>
                    </a:ext>
                  </a:extLst>
                </p14:cNvPr>
                <p14:cNvContentPartPr/>
                <p14:nvPr/>
              </p14:nvContentPartPr>
              <p14:xfrm>
                <a:off x="4015200" y="2632320"/>
                <a:ext cx="68040" cy="7488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3E68B551-1BAA-473C-A190-D4013CB766A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006560" y="2623680"/>
                  <a:ext cx="8568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upo 277">
            <a:extLst>
              <a:ext uri="{FF2B5EF4-FFF2-40B4-BE49-F238E27FC236}">
                <a16:creationId xmlns:a16="http://schemas.microsoft.com/office/drawing/2014/main" id="{5D1C39B2-5C62-42A4-9D86-17DF55204DC1}"/>
              </a:ext>
            </a:extLst>
          </p:cNvPr>
          <p:cNvGrpSpPr/>
          <p:nvPr/>
        </p:nvGrpSpPr>
        <p:grpSpPr>
          <a:xfrm>
            <a:off x="6875400" y="2010960"/>
            <a:ext cx="322560" cy="163440"/>
            <a:chOff x="6875400" y="2010960"/>
            <a:chExt cx="32256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8E99E4D4-F31C-4B56-8249-B9599A236169}"/>
                    </a:ext>
                  </a:extLst>
                </p14:cNvPr>
                <p14:cNvContentPartPr/>
                <p14:nvPr/>
              </p14:nvContentPartPr>
              <p14:xfrm>
                <a:off x="6875400" y="2075040"/>
                <a:ext cx="219240" cy="1584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8E99E4D4-F31C-4B56-8249-B9599A23616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866760" y="2066400"/>
                  <a:ext cx="2368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1C732AAC-6697-403D-BAED-6FA6248FC901}"/>
                    </a:ext>
                  </a:extLst>
                </p14:cNvPr>
                <p14:cNvContentPartPr/>
                <p14:nvPr/>
              </p14:nvContentPartPr>
              <p14:xfrm>
                <a:off x="7093920" y="2010960"/>
                <a:ext cx="104040" cy="16344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1C732AAC-6697-403D-BAED-6FA6248FC90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084920" y="2001960"/>
                  <a:ext cx="12168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4BCA91D7-22B1-41D6-B0A3-7F36EB293C22}"/>
              </a:ext>
            </a:extLst>
          </p:cNvPr>
          <p:cNvGrpSpPr/>
          <p:nvPr/>
        </p:nvGrpSpPr>
        <p:grpSpPr>
          <a:xfrm>
            <a:off x="7311000" y="1870920"/>
            <a:ext cx="1755360" cy="245160"/>
            <a:chOff x="7311000" y="1870920"/>
            <a:chExt cx="175536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8944AF01-656B-41B6-BC63-3D76947572AB}"/>
                    </a:ext>
                  </a:extLst>
                </p14:cNvPr>
                <p14:cNvContentPartPr/>
                <p14:nvPr/>
              </p14:nvContentPartPr>
              <p14:xfrm>
                <a:off x="7345200" y="1951920"/>
                <a:ext cx="197640" cy="16308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8944AF01-656B-41B6-BC63-3D76947572A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336200" y="1942920"/>
                  <a:ext cx="215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6C07424A-95C1-4736-AB67-70511B541D61}"/>
                    </a:ext>
                  </a:extLst>
                </p14:cNvPr>
                <p14:cNvContentPartPr/>
                <p14:nvPr/>
              </p14:nvContentPartPr>
              <p14:xfrm>
                <a:off x="7358880" y="2017800"/>
                <a:ext cx="72720" cy="1260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6C07424A-95C1-4736-AB67-70511B541D6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350240" y="2009160"/>
                  <a:ext cx="90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FE08FD43-C7E1-4CF4-8EF5-E5B90AB8C89E}"/>
                    </a:ext>
                  </a:extLst>
                </p14:cNvPr>
                <p14:cNvContentPartPr/>
                <p14:nvPr/>
              </p14:nvContentPartPr>
              <p14:xfrm>
                <a:off x="7311000" y="1944720"/>
                <a:ext cx="71280" cy="2952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FE08FD43-C7E1-4CF4-8EF5-E5B90AB8C89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302000" y="1935720"/>
                  <a:ext cx="889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4110BB07-72F6-4BD2-AA17-8B24871EFD0C}"/>
                    </a:ext>
                  </a:extLst>
                </p14:cNvPr>
                <p14:cNvContentPartPr/>
                <p14:nvPr/>
              </p14:nvContentPartPr>
              <p14:xfrm>
                <a:off x="7510080" y="1911600"/>
                <a:ext cx="245520" cy="15120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4110BB07-72F6-4BD2-AA17-8B24871EFD0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501440" y="1902960"/>
                  <a:ext cx="2631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15119911-5B7E-4443-A010-8B921F4C5918}"/>
                    </a:ext>
                  </a:extLst>
                </p14:cNvPr>
                <p14:cNvContentPartPr/>
                <p14:nvPr/>
              </p14:nvContentPartPr>
              <p14:xfrm>
                <a:off x="7836960" y="1905120"/>
                <a:ext cx="78480" cy="12996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15119911-5B7E-4443-A010-8B921F4C591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827960" y="1896480"/>
                  <a:ext cx="96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BBB55C8E-C6C1-490B-A171-5D9FAFDF00E4}"/>
                    </a:ext>
                  </a:extLst>
                </p14:cNvPr>
                <p14:cNvContentPartPr/>
                <p14:nvPr/>
              </p14:nvContentPartPr>
              <p14:xfrm>
                <a:off x="7715640" y="1889280"/>
                <a:ext cx="249120" cy="6732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BBB55C8E-C6C1-490B-A171-5D9FAFDF00E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706640" y="1880280"/>
                  <a:ext cx="266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388D55A7-0058-4232-B837-AF443D321641}"/>
                    </a:ext>
                  </a:extLst>
                </p14:cNvPr>
                <p14:cNvContentPartPr/>
                <p14:nvPr/>
              </p14:nvContentPartPr>
              <p14:xfrm>
                <a:off x="7981680" y="1915200"/>
                <a:ext cx="160920" cy="10980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388D55A7-0058-4232-B837-AF443D32164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973040" y="1906200"/>
                  <a:ext cx="178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136FE572-8B7A-4764-8D18-D14094260428}"/>
                    </a:ext>
                  </a:extLst>
                </p14:cNvPr>
                <p14:cNvContentPartPr/>
                <p14:nvPr/>
              </p14:nvContentPartPr>
              <p14:xfrm>
                <a:off x="8166000" y="1916640"/>
                <a:ext cx="231480" cy="13896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136FE572-8B7A-4764-8D18-D1409426042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157000" y="1908000"/>
                  <a:ext cx="2491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4095C190-0CAB-4580-B257-2093D593D1B5}"/>
                    </a:ext>
                  </a:extLst>
                </p14:cNvPr>
                <p14:cNvContentPartPr/>
                <p14:nvPr/>
              </p14:nvContentPartPr>
              <p14:xfrm>
                <a:off x="8397840" y="1895400"/>
                <a:ext cx="198000" cy="14616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4095C190-0CAB-4580-B257-2093D593D1B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388840" y="1886400"/>
                  <a:ext cx="215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8C1538A2-08E5-4CDA-8753-4142EA11D818}"/>
                    </a:ext>
                  </a:extLst>
                </p14:cNvPr>
                <p14:cNvContentPartPr/>
                <p14:nvPr/>
              </p14:nvContentPartPr>
              <p14:xfrm>
                <a:off x="8628960" y="1910520"/>
                <a:ext cx="144360" cy="13680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8C1538A2-08E5-4CDA-8753-4142EA11D81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620320" y="1901520"/>
                  <a:ext cx="162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29D2404F-EE38-4471-8DC8-D0387DBD0788}"/>
                    </a:ext>
                  </a:extLst>
                </p14:cNvPr>
                <p14:cNvContentPartPr/>
                <p14:nvPr/>
              </p14:nvContentPartPr>
              <p14:xfrm>
                <a:off x="8625720" y="1984680"/>
                <a:ext cx="64080" cy="612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29D2404F-EE38-4471-8DC8-D0387DBD078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617080" y="1976040"/>
                  <a:ext cx="81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01A9010A-F9BD-4A47-AD46-62AE0921C6D5}"/>
                    </a:ext>
                  </a:extLst>
                </p14:cNvPr>
                <p14:cNvContentPartPr/>
                <p14:nvPr/>
              </p14:nvContentPartPr>
              <p14:xfrm>
                <a:off x="8572440" y="1916640"/>
                <a:ext cx="268560" cy="3780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01A9010A-F9BD-4A47-AD46-62AE0921C6D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563440" y="1908000"/>
                  <a:ext cx="286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E1C915E4-79F1-418E-A889-8697BBDA4010}"/>
                    </a:ext>
                  </a:extLst>
                </p14:cNvPr>
                <p14:cNvContentPartPr/>
                <p14:nvPr/>
              </p14:nvContentPartPr>
              <p14:xfrm>
                <a:off x="8804640" y="1870920"/>
                <a:ext cx="261720" cy="24516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E1C915E4-79F1-418E-A889-8697BBDA401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795640" y="1861920"/>
                  <a:ext cx="27936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B31A04C6-5086-47F6-8133-9AE0B7236EB7}"/>
              </a:ext>
            </a:extLst>
          </p:cNvPr>
          <p:cNvGrpSpPr/>
          <p:nvPr/>
        </p:nvGrpSpPr>
        <p:grpSpPr>
          <a:xfrm>
            <a:off x="831360" y="2153880"/>
            <a:ext cx="163080" cy="236160"/>
            <a:chOff x="831360" y="2153880"/>
            <a:chExt cx="16308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7E477710-464A-4A61-8433-AD54BC82DBCF}"/>
                    </a:ext>
                  </a:extLst>
                </p14:cNvPr>
                <p14:cNvContentPartPr/>
                <p14:nvPr/>
              </p14:nvContentPartPr>
              <p14:xfrm>
                <a:off x="831360" y="2153880"/>
                <a:ext cx="150120" cy="13284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7E477710-464A-4A61-8433-AD54BC82DBC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22360" y="2144880"/>
                  <a:ext cx="167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918568F2-B386-4FEE-8352-2291623B5CA9}"/>
                    </a:ext>
                  </a:extLst>
                </p14:cNvPr>
                <p14:cNvContentPartPr/>
                <p14:nvPr/>
              </p14:nvContentPartPr>
              <p14:xfrm>
                <a:off x="982560" y="2241360"/>
                <a:ext cx="11880" cy="1486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918568F2-B386-4FEE-8352-2291623B5CA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73560" y="2232360"/>
                  <a:ext cx="29520" cy="16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85" name="Entrada de lápiz 84">
                <a:extLst>
                  <a:ext uri="{FF2B5EF4-FFF2-40B4-BE49-F238E27FC236}">
                    <a16:creationId xmlns:a16="http://schemas.microsoft.com/office/drawing/2014/main" id="{B82C12F0-5B58-45D7-959B-C7ED1F8F7CA1}"/>
                  </a:ext>
                </a:extLst>
              </p14:cNvPr>
              <p14:cNvContentPartPr/>
              <p14:nvPr/>
            </p14:nvContentPartPr>
            <p14:xfrm>
              <a:off x="4335240" y="2036520"/>
              <a:ext cx="174240" cy="128880"/>
            </p14:xfrm>
          </p:contentPart>
        </mc:Choice>
        <mc:Fallback xmlns="">
          <p:pic>
            <p:nvPicPr>
              <p:cNvPr id="85" name="Entrada de lápiz 84">
                <a:extLst>
                  <a:ext uri="{FF2B5EF4-FFF2-40B4-BE49-F238E27FC236}">
                    <a16:creationId xmlns:a16="http://schemas.microsoft.com/office/drawing/2014/main" id="{B82C12F0-5B58-45D7-959B-C7ED1F8F7CA1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4326240" y="2027520"/>
                <a:ext cx="19188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86" name="Entrada de lápiz 85">
                <a:extLst>
                  <a:ext uri="{FF2B5EF4-FFF2-40B4-BE49-F238E27FC236}">
                    <a16:creationId xmlns:a16="http://schemas.microsoft.com/office/drawing/2014/main" id="{E859281E-268F-4419-AD9E-8AF0970D39C4}"/>
                  </a:ext>
                </a:extLst>
              </p14:cNvPr>
              <p14:cNvContentPartPr/>
              <p14:nvPr/>
            </p14:nvContentPartPr>
            <p14:xfrm>
              <a:off x="6013920" y="1968480"/>
              <a:ext cx="238680" cy="115920"/>
            </p14:xfrm>
          </p:contentPart>
        </mc:Choice>
        <mc:Fallback xmlns="">
          <p:pic>
            <p:nvPicPr>
              <p:cNvPr id="86" name="Entrada de lápiz 85">
                <a:extLst>
                  <a:ext uri="{FF2B5EF4-FFF2-40B4-BE49-F238E27FC236}">
                    <a16:creationId xmlns:a16="http://schemas.microsoft.com/office/drawing/2014/main" id="{E859281E-268F-4419-AD9E-8AF0970D39C4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6004920" y="1959840"/>
                <a:ext cx="2563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87" name="Entrada de lápiz 86">
                <a:extLst>
                  <a:ext uri="{FF2B5EF4-FFF2-40B4-BE49-F238E27FC236}">
                    <a16:creationId xmlns:a16="http://schemas.microsoft.com/office/drawing/2014/main" id="{E61F0A5D-C47C-460A-9B18-6F787502DCD2}"/>
                  </a:ext>
                </a:extLst>
              </p14:cNvPr>
              <p14:cNvContentPartPr/>
              <p14:nvPr/>
            </p14:nvContentPartPr>
            <p14:xfrm>
              <a:off x="2969040" y="3064680"/>
              <a:ext cx="66600" cy="323640"/>
            </p14:xfrm>
          </p:contentPart>
        </mc:Choice>
        <mc:Fallback xmlns="">
          <p:pic>
            <p:nvPicPr>
              <p:cNvPr id="87" name="Entrada de lápiz 86">
                <a:extLst>
                  <a:ext uri="{FF2B5EF4-FFF2-40B4-BE49-F238E27FC236}">
                    <a16:creationId xmlns:a16="http://schemas.microsoft.com/office/drawing/2014/main" id="{E61F0A5D-C47C-460A-9B18-6F787502DCD2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2960040" y="3056040"/>
                <a:ext cx="8424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88" name="Entrada de lápiz 87">
                <a:extLst>
                  <a:ext uri="{FF2B5EF4-FFF2-40B4-BE49-F238E27FC236}">
                    <a16:creationId xmlns:a16="http://schemas.microsoft.com/office/drawing/2014/main" id="{FA15357E-D5AD-47B9-99AD-3E2885230002}"/>
                  </a:ext>
                </a:extLst>
              </p14:cNvPr>
              <p14:cNvContentPartPr/>
              <p14:nvPr/>
            </p14:nvContentPartPr>
            <p14:xfrm>
              <a:off x="3503640" y="2805840"/>
              <a:ext cx="496800" cy="24120"/>
            </p14:xfrm>
          </p:contentPart>
        </mc:Choice>
        <mc:Fallback xmlns="">
          <p:pic>
            <p:nvPicPr>
              <p:cNvPr id="88" name="Entrada de lápiz 87">
                <a:extLst>
                  <a:ext uri="{FF2B5EF4-FFF2-40B4-BE49-F238E27FC236}">
                    <a16:creationId xmlns:a16="http://schemas.microsoft.com/office/drawing/2014/main" id="{FA15357E-D5AD-47B9-99AD-3E2885230002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94640" y="2796840"/>
                <a:ext cx="51444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upo 96">
            <a:extLst>
              <a:ext uri="{FF2B5EF4-FFF2-40B4-BE49-F238E27FC236}">
                <a16:creationId xmlns:a16="http://schemas.microsoft.com/office/drawing/2014/main" id="{041F5DE1-2925-4AE3-9760-6452B97912E8}"/>
              </a:ext>
            </a:extLst>
          </p:cNvPr>
          <p:cNvGrpSpPr/>
          <p:nvPr/>
        </p:nvGrpSpPr>
        <p:grpSpPr>
          <a:xfrm>
            <a:off x="9209640" y="1714320"/>
            <a:ext cx="1144080" cy="354960"/>
            <a:chOff x="9209640" y="1714320"/>
            <a:chExt cx="114408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A0B8D013-9861-4913-9116-84708391C928}"/>
                    </a:ext>
                  </a:extLst>
                </p14:cNvPr>
                <p14:cNvContentPartPr/>
                <p14:nvPr/>
              </p14:nvContentPartPr>
              <p14:xfrm>
                <a:off x="9209640" y="1725840"/>
                <a:ext cx="211320" cy="23904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A0B8D013-9861-4913-9116-84708391C92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200640" y="1716840"/>
                  <a:ext cx="2289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64AAD9AA-F3F7-4C06-8641-A895B2B55AAA}"/>
                    </a:ext>
                  </a:extLst>
                </p14:cNvPr>
                <p14:cNvContentPartPr/>
                <p14:nvPr/>
              </p14:nvContentPartPr>
              <p14:xfrm>
                <a:off x="9490080" y="1981800"/>
                <a:ext cx="140760" cy="8748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64AAD9AA-F3F7-4C06-8641-A895B2B55AA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481080" y="1972800"/>
                  <a:ext cx="1584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01A741D4-05EE-4F9F-BEC1-8B5A4F171005}"/>
                    </a:ext>
                  </a:extLst>
                </p14:cNvPr>
                <p14:cNvContentPartPr/>
                <p14:nvPr/>
              </p14:nvContentPartPr>
              <p14:xfrm>
                <a:off x="9452280" y="1987200"/>
                <a:ext cx="198360" cy="6192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01A741D4-05EE-4F9F-BEC1-8B5A4F17100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443640" y="1978560"/>
                  <a:ext cx="2160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5B12A484-A6E0-45A2-B61D-EC22C1941C44}"/>
                    </a:ext>
                  </a:extLst>
                </p14:cNvPr>
                <p14:cNvContentPartPr/>
                <p14:nvPr/>
              </p14:nvContentPartPr>
              <p14:xfrm>
                <a:off x="9770880" y="1879560"/>
                <a:ext cx="160560" cy="2412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5B12A484-A6E0-45A2-B61D-EC22C1941C4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762240" y="1870920"/>
                  <a:ext cx="1782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651C7FA5-84B9-45C8-88EA-C0BBC4344232}"/>
                    </a:ext>
                  </a:extLst>
                </p14:cNvPr>
                <p14:cNvContentPartPr/>
                <p14:nvPr/>
              </p14:nvContentPartPr>
              <p14:xfrm>
                <a:off x="9772320" y="1951560"/>
                <a:ext cx="142200" cy="1980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651C7FA5-84B9-45C8-88EA-C0BBC434423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763320" y="1942920"/>
                  <a:ext cx="1598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F485A8B5-2BF8-42FB-82B8-C950C42B0A93}"/>
                    </a:ext>
                  </a:extLst>
                </p14:cNvPr>
                <p14:cNvContentPartPr/>
                <p14:nvPr/>
              </p14:nvContentPartPr>
              <p14:xfrm>
                <a:off x="10034040" y="1714320"/>
                <a:ext cx="196200" cy="19044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F485A8B5-2BF8-42FB-82B8-C950C42B0A9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025040" y="1705680"/>
                  <a:ext cx="213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23ECEF05-45AF-4BEF-96E4-514926DC975C}"/>
                    </a:ext>
                  </a:extLst>
                </p14:cNvPr>
                <p14:cNvContentPartPr/>
                <p14:nvPr/>
              </p14:nvContentPartPr>
              <p14:xfrm>
                <a:off x="10241040" y="1866600"/>
                <a:ext cx="112680" cy="8100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23ECEF05-45AF-4BEF-96E4-514926DC975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232400" y="1857960"/>
                  <a:ext cx="13032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upo 105">
            <a:extLst>
              <a:ext uri="{FF2B5EF4-FFF2-40B4-BE49-F238E27FC236}">
                <a16:creationId xmlns:a16="http://schemas.microsoft.com/office/drawing/2014/main" id="{3A6991A5-DDD1-4AF5-BA71-6F1829548727}"/>
              </a:ext>
            </a:extLst>
          </p:cNvPr>
          <p:cNvGrpSpPr/>
          <p:nvPr/>
        </p:nvGrpSpPr>
        <p:grpSpPr>
          <a:xfrm>
            <a:off x="2319600" y="3098160"/>
            <a:ext cx="533520" cy="385560"/>
            <a:chOff x="2319600" y="3098160"/>
            <a:chExt cx="533520" cy="38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58E3E40D-9D89-4E44-A98A-C9BCED1FB487}"/>
                    </a:ext>
                  </a:extLst>
                </p14:cNvPr>
                <p14:cNvContentPartPr/>
                <p14:nvPr/>
              </p14:nvContentPartPr>
              <p14:xfrm>
                <a:off x="2701200" y="3098160"/>
                <a:ext cx="66240" cy="28008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58E3E40D-9D89-4E44-A98A-C9BCED1FB48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692560" y="3089520"/>
                  <a:ext cx="838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82812424-6C3C-48FE-A178-F2A4D0FB5279}"/>
                    </a:ext>
                  </a:extLst>
                </p14:cNvPr>
                <p14:cNvContentPartPr/>
                <p14:nvPr/>
              </p14:nvContentPartPr>
              <p14:xfrm>
                <a:off x="2666640" y="3374280"/>
                <a:ext cx="96840" cy="10944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82812424-6C3C-48FE-A178-F2A4D0FB527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657640" y="3365640"/>
                  <a:ext cx="1144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048FD658-CDAE-4810-AAD1-B411E29A795F}"/>
                    </a:ext>
                  </a:extLst>
                </p14:cNvPr>
                <p14:cNvContentPartPr/>
                <p14:nvPr/>
              </p14:nvContentPartPr>
              <p14:xfrm>
                <a:off x="2666640" y="3352680"/>
                <a:ext cx="186480" cy="12096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048FD658-CDAE-4810-AAD1-B411E29A795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657640" y="3344040"/>
                  <a:ext cx="204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FB12702C-3D7D-4365-86B6-5F60DE68CA91}"/>
                    </a:ext>
                  </a:extLst>
                </p14:cNvPr>
                <p14:cNvContentPartPr/>
                <p14:nvPr/>
              </p14:nvContentPartPr>
              <p14:xfrm>
                <a:off x="2362440" y="3276720"/>
                <a:ext cx="122760" cy="2268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FB12702C-3D7D-4365-86B6-5F60DE68CA9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353440" y="3268080"/>
                  <a:ext cx="140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2BA3148A-7644-43A5-A83D-26B429FED867}"/>
                    </a:ext>
                  </a:extLst>
                </p14:cNvPr>
                <p14:cNvContentPartPr/>
                <p14:nvPr/>
              </p14:nvContentPartPr>
              <p14:xfrm>
                <a:off x="2434440" y="3283560"/>
                <a:ext cx="16560" cy="16236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2BA3148A-7644-43A5-A83D-26B429FED86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425440" y="3274560"/>
                  <a:ext cx="34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FC8183CB-0376-4999-83CF-C492C1CD8392}"/>
                    </a:ext>
                  </a:extLst>
                </p14:cNvPr>
                <p14:cNvContentPartPr/>
                <p14:nvPr/>
              </p14:nvContentPartPr>
              <p14:xfrm>
                <a:off x="2319600" y="3452400"/>
                <a:ext cx="173160" cy="1980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FC8183CB-0376-4999-83CF-C492C1CD839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310960" y="3443760"/>
                  <a:ext cx="19080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upo 115">
            <a:extLst>
              <a:ext uri="{FF2B5EF4-FFF2-40B4-BE49-F238E27FC236}">
                <a16:creationId xmlns:a16="http://schemas.microsoft.com/office/drawing/2014/main" id="{21289EF4-5C0C-47D0-A1AE-8499CB314C85}"/>
              </a:ext>
            </a:extLst>
          </p:cNvPr>
          <p:cNvGrpSpPr/>
          <p:nvPr/>
        </p:nvGrpSpPr>
        <p:grpSpPr>
          <a:xfrm>
            <a:off x="2348400" y="2592720"/>
            <a:ext cx="366120" cy="365400"/>
            <a:chOff x="2348400" y="2592720"/>
            <a:chExt cx="366120" cy="36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850ECE76-6870-420A-B6F1-A7565F0ACA5C}"/>
                    </a:ext>
                  </a:extLst>
                </p14:cNvPr>
                <p14:cNvContentPartPr/>
                <p14:nvPr/>
              </p14:nvContentPartPr>
              <p14:xfrm>
                <a:off x="2609760" y="2792520"/>
                <a:ext cx="104760" cy="16560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850ECE76-6870-420A-B6F1-A7565F0ACA5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601120" y="2783520"/>
                  <a:ext cx="1224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954A75F9-1D0D-404A-9820-3A19A8742ABF}"/>
                    </a:ext>
                  </a:extLst>
                </p14:cNvPr>
                <p14:cNvContentPartPr/>
                <p14:nvPr/>
              </p14:nvContentPartPr>
              <p14:xfrm>
                <a:off x="2368560" y="2607840"/>
                <a:ext cx="93600" cy="468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954A75F9-1D0D-404A-9820-3A19A8742AB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359560" y="2599200"/>
                  <a:ext cx="1112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A3B0ECA0-DCDF-4B0E-9493-11786634B5D6}"/>
                    </a:ext>
                  </a:extLst>
                </p14:cNvPr>
                <p14:cNvContentPartPr/>
                <p14:nvPr/>
              </p14:nvContentPartPr>
              <p14:xfrm>
                <a:off x="2427600" y="2592720"/>
                <a:ext cx="11880" cy="11340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A3B0ECA0-DCDF-4B0E-9493-11786634B5D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418600" y="2583720"/>
                  <a:ext cx="295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761E632D-FC80-4255-97CC-6EC78BF70C9E}"/>
                    </a:ext>
                  </a:extLst>
                </p14:cNvPr>
                <p14:cNvContentPartPr/>
                <p14:nvPr/>
              </p14:nvContentPartPr>
              <p14:xfrm>
                <a:off x="2348400" y="2702160"/>
                <a:ext cx="135720" cy="936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761E632D-FC80-4255-97CC-6EC78BF70C9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339400" y="2693520"/>
                  <a:ext cx="1533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2D3F684C-3DA6-4541-901C-DBB37BE37927}"/>
                    </a:ext>
                  </a:extLst>
                </p14:cNvPr>
                <p14:cNvContentPartPr/>
                <p14:nvPr/>
              </p14:nvContentPartPr>
              <p14:xfrm>
                <a:off x="2499240" y="2662200"/>
                <a:ext cx="62280" cy="4536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2D3F684C-3DA6-4541-901C-DBB37BE3792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490240" y="2653560"/>
                  <a:ext cx="79920" cy="6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114" name="Entrada de lápiz 113">
                <a:extLst>
                  <a:ext uri="{FF2B5EF4-FFF2-40B4-BE49-F238E27FC236}">
                    <a16:creationId xmlns:a16="http://schemas.microsoft.com/office/drawing/2014/main" id="{83C63168-3D07-4471-B5C1-2EA693D475A1}"/>
                  </a:ext>
                </a:extLst>
              </p14:cNvPr>
              <p14:cNvContentPartPr/>
              <p14:nvPr/>
            </p14:nvContentPartPr>
            <p14:xfrm>
              <a:off x="3277920" y="2764800"/>
              <a:ext cx="114480" cy="170640"/>
            </p14:xfrm>
          </p:contentPart>
        </mc:Choice>
        <mc:Fallback xmlns="">
          <p:pic>
            <p:nvPicPr>
              <p:cNvPr id="114" name="Entrada de lápiz 113">
                <a:extLst>
                  <a:ext uri="{FF2B5EF4-FFF2-40B4-BE49-F238E27FC236}">
                    <a16:creationId xmlns:a16="http://schemas.microsoft.com/office/drawing/2014/main" id="{83C63168-3D07-4471-B5C1-2EA693D475A1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3269280" y="2755800"/>
                <a:ext cx="132120" cy="18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upo 117">
            <a:extLst>
              <a:ext uri="{FF2B5EF4-FFF2-40B4-BE49-F238E27FC236}">
                <a16:creationId xmlns:a16="http://schemas.microsoft.com/office/drawing/2014/main" id="{321EF537-7FE1-4612-BB13-F8796D9ACE4F}"/>
              </a:ext>
            </a:extLst>
          </p:cNvPr>
          <p:cNvGrpSpPr/>
          <p:nvPr/>
        </p:nvGrpSpPr>
        <p:grpSpPr>
          <a:xfrm>
            <a:off x="3250920" y="2521080"/>
            <a:ext cx="297360" cy="115920"/>
            <a:chOff x="3250920" y="2521080"/>
            <a:chExt cx="297360" cy="11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683B2531-9197-4ED5-8EDC-9AAECE848E2D}"/>
                    </a:ext>
                  </a:extLst>
                </p14:cNvPr>
                <p14:cNvContentPartPr/>
                <p14:nvPr/>
              </p14:nvContentPartPr>
              <p14:xfrm>
                <a:off x="3250920" y="2521080"/>
                <a:ext cx="105480" cy="11376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683B2531-9197-4ED5-8EDC-9AAECE848E2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242280" y="2512440"/>
                  <a:ext cx="123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652EAAB3-A3E0-4BEB-BEF1-83C0FFCC127F}"/>
                    </a:ext>
                  </a:extLst>
                </p14:cNvPr>
                <p14:cNvContentPartPr/>
                <p14:nvPr/>
              </p14:nvContentPartPr>
              <p14:xfrm>
                <a:off x="3401040" y="2563920"/>
                <a:ext cx="147240" cy="7308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652EAAB3-A3E0-4BEB-BEF1-83C0FFCC127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392040" y="2555280"/>
                  <a:ext cx="16488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7DA7B316-DB1E-418D-91FB-CA883F99A50D}"/>
              </a:ext>
            </a:extLst>
          </p:cNvPr>
          <p:cNvGrpSpPr/>
          <p:nvPr/>
        </p:nvGrpSpPr>
        <p:grpSpPr>
          <a:xfrm>
            <a:off x="7367880" y="2487960"/>
            <a:ext cx="677160" cy="202320"/>
            <a:chOff x="7367880" y="2487960"/>
            <a:chExt cx="677160" cy="2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F4E48382-5C4D-42E1-BB8B-50A6D1A72DDF}"/>
                    </a:ext>
                  </a:extLst>
                </p14:cNvPr>
                <p14:cNvContentPartPr/>
                <p14:nvPr/>
              </p14:nvContentPartPr>
              <p14:xfrm>
                <a:off x="7367880" y="2507760"/>
                <a:ext cx="249840" cy="2232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F4E48382-5C4D-42E1-BB8B-50A6D1A72DD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359240" y="2498760"/>
                  <a:ext cx="2674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79AE7B8B-BF03-44F1-83B3-34CEAF0D9565}"/>
                    </a:ext>
                  </a:extLst>
                </p14:cNvPr>
                <p14:cNvContentPartPr/>
                <p14:nvPr/>
              </p14:nvContentPartPr>
              <p14:xfrm>
                <a:off x="7568040" y="2487960"/>
                <a:ext cx="21240" cy="18972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79AE7B8B-BF03-44F1-83B3-34CEAF0D956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559040" y="2478960"/>
                  <a:ext cx="38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A7F6D7E9-B405-45E6-894A-5AF6F5210A56}"/>
                    </a:ext>
                  </a:extLst>
                </p14:cNvPr>
                <p14:cNvContentPartPr/>
                <p14:nvPr/>
              </p14:nvContentPartPr>
              <p14:xfrm>
                <a:off x="7451400" y="2678400"/>
                <a:ext cx="129960" cy="720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A7F6D7E9-B405-45E6-894A-5AF6F5210A5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442760" y="2669400"/>
                  <a:ext cx="147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9E528815-175B-4938-A015-00D0DCAADEA7}"/>
                    </a:ext>
                  </a:extLst>
                </p14:cNvPr>
                <p14:cNvContentPartPr/>
                <p14:nvPr/>
              </p14:nvContentPartPr>
              <p14:xfrm>
                <a:off x="7655880" y="2603880"/>
                <a:ext cx="117360" cy="8640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9E528815-175B-4938-A015-00D0DCAADEA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647240" y="2595240"/>
                  <a:ext cx="135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486A94FA-6C4A-4DDF-A37A-C3D1AA43BA2F}"/>
                    </a:ext>
                  </a:extLst>
                </p14:cNvPr>
                <p14:cNvContentPartPr/>
                <p14:nvPr/>
              </p14:nvContentPartPr>
              <p14:xfrm>
                <a:off x="7882320" y="2580120"/>
                <a:ext cx="141120" cy="1620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486A94FA-6C4A-4DDF-A37A-C3D1AA43BA2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873680" y="2571480"/>
                  <a:ext cx="1587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F7FBAF4F-35C5-4299-87A1-BD9891DDD747}"/>
                    </a:ext>
                  </a:extLst>
                </p14:cNvPr>
                <p14:cNvContentPartPr/>
                <p14:nvPr/>
              </p14:nvContentPartPr>
              <p14:xfrm>
                <a:off x="7937400" y="2620800"/>
                <a:ext cx="107640" cy="1728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F7FBAF4F-35C5-4299-87A1-BD9891DDD74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928760" y="2612160"/>
                  <a:ext cx="12528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o 135">
            <a:extLst>
              <a:ext uri="{FF2B5EF4-FFF2-40B4-BE49-F238E27FC236}">
                <a16:creationId xmlns:a16="http://schemas.microsoft.com/office/drawing/2014/main" id="{3A8AD08E-644F-4D60-88BB-62B2AC6987C1}"/>
              </a:ext>
            </a:extLst>
          </p:cNvPr>
          <p:cNvGrpSpPr/>
          <p:nvPr/>
        </p:nvGrpSpPr>
        <p:grpSpPr>
          <a:xfrm>
            <a:off x="8253120" y="2458440"/>
            <a:ext cx="534960" cy="168480"/>
            <a:chOff x="8253120" y="2458440"/>
            <a:chExt cx="53496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168EE913-BACD-47B1-99FD-0CFF14E82438}"/>
                    </a:ext>
                  </a:extLst>
                </p14:cNvPr>
                <p14:cNvContentPartPr/>
                <p14:nvPr/>
              </p14:nvContentPartPr>
              <p14:xfrm>
                <a:off x="8253120" y="2467440"/>
                <a:ext cx="185040" cy="1260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168EE913-BACD-47B1-99FD-0CFF14E8243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244480" y="2458800"/>
                  <a:ext cx="2026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CEEA9A2D-524C-4C6A-848F-BD9192FF5F8B}"/>
                    </a:ext>
                  </a:extLst>
                </p14:cNvPr>
                <p14:cNvContentPartPr/>
                <p14:nvPr/>
              </p14:nvContentPartPr>
              <p14:xfrm>
                <a:off x="8306760" y="2458440"/>
                <a:ext cx="173160" cy="16848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CEEA9A2D-524C-4C6A-848F-BD9192FF5F8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298120" y="2449440"/>
                  <a:ext cx="190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EA1382A3-2F8C-4EBF-87E9-6067F75647E1}"/>
                    </a:ext>
                  </a:extLst>
                </p14:cNvPr>
                <p14:cNvContentPartPr/>
                <p14:nvPr/>
              </p14:nvContentPartPr>
              <p14:xfrm>
                <a:off x="8734440" y="2471760"/>
                <a:ext cx="18000" cy="9000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EA1382A3-2F8C-4EBF-87E9-6067F75647E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725800" y="2463120"/>
                  <a:ext cx="356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797F8115-B3AF-47AB-B293-36F9ADB6330F}"/>
                    </a:ext>
                  </a:extLst>
                </p14:cNvPr>
                <p14:cNvContentPartPr/>
                <p14:nvPr/>
              </p14:nvContentPartPr>
              <p14:xfrm>
                <a:off x="8636160" y="2538360"/>
                <a:ext cx="151920" cy="576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797F8115-B3AF-47AB-B293-36F9ADB6330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627520" y="2529360"/>
                  <a:ext cx="16956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upo 134">
            <a:extLst>
              <a:ext uri="{FF2B5EF4-FFF2-40B4-BE49-F238E27FC236}">
                <a16:creationId xmlns:a16="http://schemas.microsoft.com/office/drawing/2014/main" id="{6991623D-E470-4C55-B1CB-161C2B8D4327}"/>
              </a:ext>
            </a:extLst>
          </p:cNvPr>
          <p:cNvGrpSpPr/>
          <p:nvPr/>
        </p:nvGrpSpPr>
        <p:grpSpPr>
          <a:xfrm>
            <a:off x="9019920" y="2409480"/>
            <a:ext cx="502200" cy="254880"/>
            <a:chOff x="9019920" y="2409480"/>
            <a:chExt cx="50220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1EBCA27D-E822-4F29-A45C-CAEDDCC35B3C}"/>
                    </a:ext>
                  </a:extLst>
                </p14:cNvPr>
                <p14:cNvContentPartPr/>
                <p14:nvPr/>
              </p14:nvContentPartPr>
              <p14:xfrm>
                <a:off x="9019920" y="2409480"/>
                <a:ext cx="200160" cy="18828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1EBCA27D-E822-4F29-A45C-CAEDDCC35B3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011280" y="2400840"/>
                  <a:ext cx="2178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B5665E2A-0447-45AB-AEFD-6D51C11084B9}"/>
                    </a:ext>
                  </a:extLst>
                </p14:cNvPr>
                <p14:cNvContentPartPr/>
                <p14:nvPr/>
              </p14:nvContentPartPr>
              <p14:xfrm>
                <a:off x="9309720" y="2543040"/>
                <a:ext cx="212400" cy="12132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B5665E2A-0447-45AB-AEFD-6D51C11084B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301080" y="2534040"/>
                  <a:ext cx="23004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upo 150">
            <a:extLst>
              <a:ext uri="{FF2B5EF4-FFF2-40B4-BE49-F238E27FC236}">
                <a16:creationId xmlns:a16="http://schemas.microsoft.com/office/drawing/2014/main" id="{F56BDDCB-2247-4FE3-A214-749FE8DC9E34}"/>
              </a:ext>
            </a:extLst>
          </p:cNvPr>
          <p:cNvGrpSpPr/>
          <p:nvPr/>
        </p:nvGrpSpPr>
        <p:grpSpPr>
          <a:xfrm>
            <a:off x="7515120" y="3552120"/>
            <a:ext cx="289080" cy="136440"/>
            <a:chOff x="7515120" y="3552120"/>
            <a:chExt cx="289080" cy="13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50C133CD-54C2-4DB2-8368-A3F1F0CCE9C9}"/>
                    </a:ext>
                  </a:extLst>
                </p14:cNvPr>
                <p14:cNvContentPartPr/>
                <p14:nvPr/>
              </p14:nvContentPartPr>
              <p14:xfrm>
                <a:off x="7538520" y="3552120"/>
                <a:ext cx="52200" cy="1152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50C133CD-54C2-4DB2-8368-A3F1F0CCE9C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529880" y="3543480"/>
                  <a:ext cx="698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8FE387BE-407A-4F03-B7DE-29DB606B1DEB}"/>
                    </a:ext>
                  </a:extLst>
                </p14:cNvPr>
                <p14:cNvContentPartPr/>
                <p14:nvPr/>
              </p14:nvContentPartPr>
              <p14:xfrm>
                <a:off x="7515120" y="3564000"/>
                <a:ext cx="102960" cy="12456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8FE387BE-407A-4F03-B7DE-29DB606B1DE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506480" y="3555000"/>
                  <a:ext cx="1206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61971883-8D98-4A0D-A74C-F4082BE97E64}"/>
                    </a:ext>
                  </a:extLst>
                </p14:cNvPr>
                <p14:cNvContentPartPr/>
                <p14:nvPr/>
              </p14:nvContentPartPr>
              <p14:xfrm>
                <a:off x="7677840" y="3555000"/>
                <a:ext cx="126360" cy="11160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61971883-8D98-4A0D-A74C-F4082BE97E6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669200" y="3546000"/>
                  <a:ext cx="14400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upo 180">
            <a:extLst>
              <a:ext uri="{FF2B5EF4-FFF2-40B4-BE49-F238E27FC236}">
                <a16:creationId xmlns:a16="http://schemas.microsoft.com/office/drawing/2014/main" id="{91709BE3-A535-4E20-B760-294F4FDA8E42}"/>
              </a:ext>
            </a:extLst>
          </p:cNvPr>
          <p:cNvGrpSpPr/>
          <p:nvPr/>
        </p:nvGrpSpPr>
        <p:grpSpPr>
          <a:xfrm>
            <a:off x="7172400" y="3155400"/>
            <a:ext cx="1478160" cy="321480"/>
            <a:chOff x="7172400" y="3155400"/>
            <a:chExt cx="147816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F3334A48-1F33-4A95-81EB-EF5651159FBF}"/>
                    </a:ext>
                  </a:extLst>
                </p14:cNvPr>
                <p14:cNvContentPartPr/>
                <p14:nvPr/>
              </p14:nvContentPartPr>
              <p14:xfrm>
                <a:off x="7251600" y="3187800"/>
                <a:ext cx="29520" cy="15084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F3334A48-1F33-4A95-81EB-EF5651159FB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242600" y="3178800"/>
                  <a:ext cx="471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6DDBE79D-4417-45A5-9661-9CE9697E71DE}"/>
                    </a:ext>
                  </a:extLst>
                </p14:cNvPr>
                <p14:cNvContentPartPr/>
                <p14:nvPr/>
              </p14:nvContentPartPr>
              <p14:xfrm>
                <a:off x="7387680" y="3231000"/>
                <a:ext cx="125640" cy="12024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6DDBE79D-4417-45A5-9661-9CE9697E71D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379040" y="3222000"/>
                  <a:ext cx="143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C354857B-6EA8-4CAB-BACF-B612C0859836}"/>
                    </a:ext>
                  </a:extLst>
                </p14:cNvPr>
                <p14:cNvContentPartPr/>
                <p14:nvPr/>
              </p14:nvContentPartPr>
              <p14:xfrm>
                <a:off x="7539240" y="3286080"/>
                <a:ext cx="118080" cy="1332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C354857B-6EA8-4CAB-BACF-B612C085983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530240" y="3277080"/>
                  <a:ext cx="135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CA3DFD06-285F-45BE-94B0-8DD2A73C132C}"/>
                    </a:ext>
                  </a:extLst>
                </p14:cNvPr>
                <p14:cNvContentPartPr/>
                <p14:nvPr/>
              </p14:nvContentPartPr>
              <p14:xfrm>
                <a:off x="7720680" y="3155400"/>
                <a:ext cx="155520" cy="13356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CA3DFD06-285F-45BE-94B0-8DD2A73C132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711680" y="3146400"/>
                  <a:ext cx="1731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C2848F81-251B-4550-BE6A-D4013B6E00AC}"/>
                    </a:ext>
                  </a:extLst>
                </p14:cNvPr>
                <p14:cNvContentPartPr/>
                <p14:nvPr/>
              </p14:nvContentPartPr>
              <p14:xfrm>
                <a:off x="7917600" y="3197880"/>
                <a:ext cx="75600" cy="11448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C2848F81-251B-4550-BE6A-D4013B6E00A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908960" y="3189240"/>
                  <a:ext cx="932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A2F00A9F-55F2-4A57-BBA8-DFE305F24D0A}"/>
                    </a:ext>
                  </a:extLst>
                </p14:cNvPr>
                <p14:cNvContentPartPr/>
                <p14:nvPr/>
              </p14:nvContentPartPr>
              <p14:xfrm>
                <a:off x="7889160" y="3242520"/>
                <a:ext cx="117720" cy="11016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A2F00A9F-55F2-4A57-BBA8-DFE305F24D0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880160" y="3233520"/>
                  <a:ext cx="135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12B79D4A-6C74-4DDF-927A-D09630D502E3}"/>
                    </a:ext>
                  </a:extLst>
                </p14:cNvPr>
                <p14:cNvContentPartPr/>
                <p14:nvPr/>
              </p14:nvContentPartPr>
              <p14:xfrm>
                <a:off x="7172400" y="3430800"/>
                <a:ext cx="914400" cy="1620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12B79D4A-6C74-4DDF-927A-D09630D502E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163760" y="3422160"/>
                  <a:ext cx="9320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FB6C7733-2EB3-49B0-AD6D-E46C1450D199}"/>
                    </a:ext>
                  </a:extLst>
                </p14:cNvPr>
                <p14:cNvContentPartPr/>
                <p14:nvPr/>
              </p14:nvContentPartPr>
              <p14:xfrm>
                <a:off x="8196240" y="3386520"/>
                <a:ext cx="142560" cy="1620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FB6C7733-2EB3-49B0-AD6D-E46C1450D19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187240" y="3377520"/>
                  <a:ext cx="1602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C204CE19-76A2-437F-98B7-3BDFCC1D4029}"/>
                    </a:ext>
                  </a:extLst>
                </p14:cNvPr>
                <p14:cNvContentPartPr/>
                <p14:nvPr/>
              </p14:nvContentPartPr>
              <p14:xfrm>
                <a:off x="8206320" y="3464280"/>
                <a:ext cx="104400" cy="1260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C204CE19-76A2-437F-98B7-3BDFCC1D402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197320" y="3455640"/>
                  <a:ext cx="1220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4E831855-56CE-4096-97CD-37FB868036CC}"/>
                    </a:ext>
                  </a:extLst>
                </p14:cNvPr>
                <p14:cNvContentPartPr/>
                <p14:nvPr/>
              </p14:nvContentPartPr>
              <p14:xfrm>
                <a:off x="8449320" y="3233520"/>
                <a:ext cx="201240" cy="20088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4E831855-56CE-4096-97CD-37FB868036C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440680" y="3224520"/>
                  <a:ext cx="21888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o 219">
            <a:extLst>
              <a:ext uri="{FF2B5EF4-FFF2-40B4-BE49-F238E27FC236}">
                <a16:creationId xmlns:a16="http://schemas.microsoft.com/office/drawing/2014/main" id="{38602045-2949-4696-A0A8-4A15E713157C}"/>
              </a:ext>
            </a:extLst>
          </p:cNvPr>
          <p:cNvGrpSpPr/>
          <p:nvPr/>
        </p:nvGrpSpPr>
        <p:grpSpPr>
          <a:xfrm>
            <a:off x="8918400" y="3033000"/>
            <a:ext cx="1855440" cy="366840"/>
            <a:chOff x="8918400" y="3033000"/>
            <a:chExt cx="185544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BA61E795-EA91-4D0C-8AA9-E336D6D5E798}"/>
                    </a:ext>
                  </a:extLst>
                </p14:cNvPr>
                <p14:cNvContentPartPr/>
                <p14:nvPr/>
              </p14:nvContentPartPr>
              <p14:xfrm>
                <a:off x="8950440" y="3245400"/>
                <a:ext cx="24840" cy="11124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BA61E795-EA91-4D0C-8AA9-E336D6D5E79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941440" y="3236400"/>
                  <a:ext cx="424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C1CCE228-C0BD-4036-A8F0-23A0A102456E}"/>
                    </a:ext>
                  </a:extLst>
                </p14:cNvPr>
                <p14:cNvContentPartPr/>
                <p14:nvPr/>
              </p14:nvContentPartPr>
              <p14:xfrm>
                <a:off x="8918400" y="3331800"/>
                <a:ext cx="81720" cy="972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C1CCE228-C0BD-4036-A8F0-23A0A102456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909400" y="3323160"/>
                  <a:ext cx="993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5C887446-A853-4687-9418-198F432D274C}"/>
                    </a:ext>
                  </a:extLst>
                </p14:cNvPr>
                <p14:cNvContentPartPr/>
                <p14:nvPr/>
              </p14:nvContentPartPr>
              <p14:xfrm>
                <a:off x="9186960" y="3091320"/>
                <a:ext cx="244440" cy="16272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5C887446-A853-4687-9418-198F432D274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178320" y="3082320"/>
                  <a:ext cx="2620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A2026230-B3FA-4C1C-B255-1438DE88C028}"/>
                    </a:ext>
                  </a:extLst>
                </p14:cNvPr>
                <p14:cNvContentPartPr/>
                <p14:nvPr/>
              </p14:nvContentPartPr>
              <p14:xfrm>
                <a:off x="9466680" y="3203280"/>
                <a:ext cx="106920" cy="7668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A2026230-B3FA-4C1C-B255-1438DE88C02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457680" y="3194280"/>
                  <a:ext cx="1245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4A5FBDA1-68A2-4FFB-A46F-F3E3D63D10FD}"/>
                    </a:ext>
                  </a:extLst>
                </p14:cNvPr>
                <p14:cNvContentPartPr/>
                <p14:nvPr/>
              </p14:nvContentPartPr>
              <p14:xfrm>
                <a:off x="9766200" y="3202200"/>
                <a:ext cx="117720" cy="1152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4A5FBDA1-68A2-4FFB-A46F-F3E3D63D10F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757200" y="3193560"/>
                  <a:ext cx="1353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6B264731-34D3-40BE-BC9B-192CDED5F277}"/>
                    </a:ext>
                  </a:extLst>
                </p14:cNvPr>
                <p14:cNvContentPartPr/>
                <p14:nvPr/>
              </p14:nvContentPartPr>
              <p14:xfrm>
                <a:off x="9994800" y="3084480"/>
                <a:ext cx="45360" cy="14940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6B264731-34D3-40BE-BC9B-192CDED5F27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985800" y="3075840"/>
                  <a:ext cx="63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730532EB-3DD7-487F-81CE-F9C38A6F784D}"/>
                    </a:ext>
                  </a:extLst>
                </p14:cNvPr>
                <p14:cNvContentPartPr/>
                <p14:nvPr/>
              </p14:nvContentPartPr>
              <p14:xfrm>
                <a:off x="10109280" y="3200040"/>
                <a:ext cx="86040" cy="1152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730532EB-3DD7-487F-81CE-F9C38A6F784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100640" y="3191040"/>
                  <a:ext cx="1036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4BCFC0D7-95D5-46E7-94F1-D96A398F6937}"/>
                    </a:ext>
                  </a:extLst>
                </p14:cNvPr>
                <p14:cNvContentPartPr/>
                <p14:nvPr/>
              </p14:nvContentPartPr>
              <p14:xfrm>
                <a:off x="10274520" y="3096720"/>
                <a:ext cx="37440" cy="12348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4BCFC0D7-95D5-46E7-94F1-D96A398F693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265880" y="3088080"/>
                  <a:ext cx="55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740B8F08-240B-4B65-A8A2-BC88D507C10E}"/>
                    </a:ext>
                  </a:extLst>
                </p14:cNvPr>
                <p14:cNvContentPartPr/>
                <p14:nvPr/>
              </p14:nvContentPartPr>
              <p14:xfrm>
                <a:off x="10385040" y="3112560"/>
                <a:ext cx="95040" cy="8964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740B8F08-240B-4B65-A8A2-BC88D507C10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376040" y="3103560"/>
                  <a:ext cx="1126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3D8666B1-66B9-4BE1-BA3E-2202A89BDF95}"/>
                    </a:ext>
                  </a:extLst>
                </p14:cNvPr>
                <p14:cNvContentPartPr/>
                <p14:nvPr/>
              </p14:nvContentPartPr>
              <p14:xfrm>
                <a:off x="10539120" y="3033000"/>
                <a:ext cx="156240" cy="25668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3D8666B1-66B9-4BE1-BA3E-2202A89BDF9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530120" y="3024000"/>
                  <a:ext cx="173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AA82BA74-D28A-400D-B0F0-0D736B6023C8}"/>
                    </a:ext>
                  </a:extLst>
                </p14:cNvPr>
                <p14:cNvContentPartPr/>
                <p14:nvPr/>
              </p14:nvContentPartPr>
              <p14:xfrm>
                <a:off x="9171840" y="3359160"/>
                <a:ext cx="1602000" cy="4068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AA82BA74-D28A-400D-B0F0-0D736B6023C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162840" y="3350520"/>
                  <a:ext cx="161964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upo 210">
            <a:extLst>
              <a:ext uri="{FF2B5EF4-FFF2-40B4-BE49-F238E27FC236}">
                <a16:creationId xmlns:a16="http://schemas.microsoft.com/office/drawing/2014/main" id="{252B738A-A986-495C-88FE-9810C41B90F9}"/>
              </a:ext>
            </a:extLst>
          </p:cNvPr>
          <p:cNvGrpSpPr/>
          <p:nvPr/>
        </p:nvGrpSpPr>
        <p:grpSpPr>
          <a:xfrm>
            <a:off x="9663600" y="3501000"/>
            <a:ext cx="481680" cy="176400"/>
            <a:chOff x="9663600" y="3501000"/>
            <a:chExt cx="48168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026A6276-5832-4645-AADE-27B5238C5825}"/>
                    </a:ext>
                  </a:extLst>
                </p14:cNvPr>
                <p14:cNvContentPartPr/>
                <p14:nvPr/>
              </p14:nvContentPartPr>
              <p14:xfrm>
                <a:off x="9663600" y="3561120"/>
                <a:ext cx="39960" cy="11628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026A6276-5832-4645-AADE-27B5238C582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654600" y="3552120"/>
                  <a:ext cx="576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8E9703D6-DC44-45F8-B4BA-3A95CC272B7F}"/>
                    </a:ext>
                  </a:extLst>
                </p14:cNvPr>
                <p14:cNvContentPartPr/>
                <p14:nvPr/>
              </p14:nvContentPartPr>
              <p14:xfrm>
                <a:off x="9829920" y="3556800"/>
                <a:ext cx="98280" cy="10008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8E9703D6-DC44-45F8-B4BA-3A95CC272B7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820920" y="3548160"/>
                  <a:ext cx="1159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3FC4706B-6C1D-49B5-90AF-3C4E156B1AD1}"/>
                    </a:ext>
                  </a:extLst>
                </p14:cNvPr>
                <p14:cNvContentPartPr/>
                <p14:nvPr/>
              </p14:nvContentPartPr>
              <p14:xfrm>
                <a:off x="9982200" y="3501000"/>
                <a:ext cx="163080" cy="14220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3FC4706B-6C1D-49B5-90AF-3C4E156B1AD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973200" y="3492360"/>
                  <a:ext cx="180720" cy="15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287" name="Entrada de lápiz 286">
                <a:extLst>
                  <a:ext uri="{FF2B5EF4-FFF2-40B4-BE49-F238E27FC236}">
                    <a16:creationId xmlns:a16="http://schemas.microsoft.com/office/drawing/2014/main" id="{CE7C3009-126C-40DB-8329-F7484E3E6734}"/>
                  </a:ext>
                </a:extLst>
              </p14:cNvPr>
              <p14:cNvContentPartPr/>
              <p14:nvPr/>
            </p14:nvContentPartPr>
            <p14:xfrm>
              <a:off x="10560360" y="1823400"/>
              <a:ext cx="188640" cy="14400"/>
            </p14:xfrm>
          </p:contentPart>
        </mc:Choice>
        <mc:Fallback xmlns="">
          <p:pic>
            <p:nvPicPr>
              <p:cNvPr id="287" name="Entrada de lápiz 286">
                <a:extLst>
                  <a:ext uri="{FF2B5EF4-FFF2-40B4-BE49-F238E27FC236}">
                    <a16:creationId xmlns:a16="http://schemas.microsoft.com/office/drawing/2014/main" id="{CE7C3009-126C-40DB-8329-F7484E3E6734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10551360" y="1814400"/>
                <a:ext cx="20628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288" name="Entrada de lápiz 287">
                <a:extLst>
                  <a:ext uri="{FF2B5EF4-FFF2-40B4-BE49-F238E27FC236}">
                    <a16:creationId xmlns:a16="http://schemas.microsoft.com/office/drawing/2014/main" id="{E5BC44FA-13FF-4DD1-9CAA-E6D397B12994}"/>
                  </a:ext>
                </a:extLst>
              </p14:cNvPr>
              <p14:cNvContentPartPr/>
              <p14:nvPr/>
            </p14:nvContentPartPr>
            <p14:xfrm>
              <a:off x="10596720" y="1904760"/>
              <a:ext cx="141840" cy="12600"/>
            </p14:xfrm>
          </p:contentPart>
        </mc:Choice>
        <mc:Fallback xmlns="">
          <p:pic>
            <p:nvPicPr>
              <p:cNvPr id="288" name="Entrada de lápiz 287">
                <a:extLst>
                  <a:ext uri="{FF2B5EF4-FFF2-40B4-BE49-F238E27FC236}">
                    <a16:creationId xmlns:a16="http://schemas.microsoft.com/office/drawing/2014/main" id="{E5BC44FA-13FF-4DD1-9CAA-E6D397B12994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10587720" y="1895760"/>
                <a:ext cx="15948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6" name="Grupo 295">
            <a:extLst>
              <a:ext uri="{FF2B5EF4-FFF2-40B4-BE49-F238E27FC236}">
                <a16:creationId xmlns:a16="http://schemas.microsoft.com/office/drawing/2014/main" id="{F2D05F61-194E-41A2-B165-0BB149ED06F3}"/>
              </a:ext>
            </a:extLst>
          </p:cNvPr>
          <p:cNvGrpSpPr/>
          <p:nvPr/>
        </p:nvGrpSpPr>
        <p:grpSpPr>
          <a:xfrm>
            <a:off x="10979400" y="1758240"/>
            <a:ext cx="416520" cy="151200"/>
            <a:chOff x="10979400" y="1758240"/>
            <a:chExt cx="416520" cy="15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A29E43ED-A7F6-431A-BBB1-B259C98BB27A}"/>
                    </a:ext>
                  </a:extLst>
                </p14:cNvPr>
                <p14:cNvContentPartPr/>
                <p14:nvPr/>
              </p14:nvContentPartPr>
              <p14:xfrm>
                <a:off x="10979400" y="1758240"/>
                <a:ext cx="178920" cy="15120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A29E43ED-A7F6-431A-BBB1-B259C98BB27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970760" y="1749600"/>
                  <a:ext cx="1965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578A09B7-735B-4ACC-9810-6D4CE51ED016}"/>
                    </a:ext>
                  </a:extLst>
                </p14:cNvPr>
                <p14:cNvContentPartPr/>
                <p14:nvPr/>
              </p14:nvContentPartPr>
              <p14:xfrm>
                <a:off x="10999200" y="1783080"/>
                <a:ext cx="110880" cy="104040"/>
              </p14:xfrm>
            </p:contentPart>
          </mc:Choice>
          <mc:Fallback xmlns=""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578A09B7-735B-4ACC-9810-6D4CE51ED01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990560" y="1774080"/>
                  <a:ext cx="1285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3A686D5B-9F42-4521-BA0D-B5774A7E22BC}"/>
                    </a:ext>
                  </a:extLst>
                </p14:cNvPr>
                <p14:cNvContentPartPr/>
                <p14:nvPr/>
              </p14:nvContentPartPr>
              <p14:xfrm>
                <a:off x="11268120" y="1771920"/>
                <a:ext cx="127800" cy="11412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3A686D5B-9F42-4521-BA0D-B5774A7E22B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259120" y="1763280"/>
                  <a:ext cx="14544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upo 294">
            <a:extLst>
              <a:ext uri="{FF2B5EF4-FFF2-40B4-BE49-F238E27FC236}">
                <a16:creationId xmlns:a16="http://schemas.microsoft.com/office/drawing/2014/main" id="{A22B4002-2315-4473-82B6-647BCD4386EE}"/>
              </a:ext>
            </a:extLst>
          </p:cNvPr>
          <p:cNvGrpSpPr/>
          <p:nvPr/>
        </p:nvGrpSpPr>
        <p:grpSpPr>
          <a:xfrm>
            <a:off x="10908840" y="2042640"/>
            <a:ext cx="664200" cy="116280"/>
            <a:chOff x="10908840" y="2042640"/>
            <a:chExt cx="664200" cy="11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C0A12CEA-F909-4EFC-9F61-7A86CA3F0927}"/>
                    </a:ext>
                  </a:extLst>
                </p14:cNvPr>
                <p14:cNvContentPartPr/>
                <p14:nvPr/>
              </p14:nvContentPartPr>
              <p14:xfrm>
                <a:off x="10940880" y="2042640"/>
                <a:ext cx="551520" cy="4248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C0A12CEA-F909-4EFC-9F61-7A86CA3F092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932240" y="2033640"/>
                  <a:ext cx="5691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9C9527E8-0832-45F5-A7B0-DA8DBCBD9AD2}"/>
                    </a:ext>
                  </a:extLst>
                </p14:cNvPr>
                <p14:cNvContentPartPr/>
                <p14:nvPr/>
              </p14:nvContentPartPr>
              <p14:xfrm>
                <a:off x="10908840" y="2106720"/>
                <a:ext cx="664200" cy="5220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9C9527E8-0832-45F5-A7B0-DA8DBCBD9AD2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899840" y="2097720"/>
                  <a:ext cx="68184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upo 305">
            <a:extLst>
              <a:ext uri="{FF2B5EF4-FFF2-40B4-BE49-F238E27FC236}">
                <a16:creationId xmlns:a16="http://schemas.microsoft.com/office/drawing/2014/main" id="{A269E037-0B7D-4D02-868C-A2682EFBE7B5}"/>
              </a:ext>
            </a:extLst>
          </p:cNvPr>
          <p:cNvGrpSpPr/>
          <p:nvPr/>
        </p:nvGrpSpPr>
        <p:grpSpPr>
          <a:xfrm>
            <a:off x="7207680" y="4583880"/>
            <a:ext cx="366120" cy="150840"/>
            <a:chOff x="7207680" y="4583880"/>
            <a:chExt cx="36612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2B037ECA-B8A8-4000-90C6-928CE0F277DD}"/>
                    </a:ext>
                  </a:extLst>
                </p14:cNvPr>
                <p14:cNvContentPartPr/>
                <p14:nvPr/>
              </p14:nvContentPartPr>
              <p14:xfrm>
                <a:off x="7207680" y="4601880"/>
                <a:ext cx="133920" cy="132840"/>
              </p14:xfrm>
            </p:contentPart>
          </mc:Choice>
          <mc:Fallback xmlns=""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2B037ECA-B8A8-4000-90C6-928CE0F277D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199040" y="4592880"/>
                  <a:ext cx="1515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94CBF0B1-6A8F-432C-A4C0-40DB7F4898B8}"/>
                    </a:ext>
                  </a:extLst>
                </p14:cNvPr>
                <p14:cNvContentPartPr/>
                <p14:nvPr/>
              </p14:nvContentPartPr>
              <p14:xfrm>
                <a:off x="7396320" y="4583880"/>
                <a:ext cx="177480" cy="11268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94CBF0B1-6A8F-432C-A4C0-40DB7F4898B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387320" y="4574880"/>
                  <a:ext cx="19512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upo 304">
            <a:extLst>
              <a:ext uri="{FF2B5EF4-FFF2-40B4-BE49-F238E27FC236}">
                <a16:creationId xmlns:a16="http://schemas.microsoft.com/office/drawing/2014/main" id="{A98952E7-AA4D-40C1-BCB6-4EE5D95553E6}"/>
              </a:ext>
            </a:extLst>
          </p:cNvPr>
          <p:cNvGrpSpPr/>
          <p:nvPr/>
        </p:nvGrpSpPr>
        <p:grpSpPr>
          <a:xfrm>
            <a:off x="7107240" y="4184640"/>
            <a:ext cx="1026360" cy="273240"/>
            <a:chOff x="7107240" y="4184640"/>
            <a:chExt cx="102636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C942FA06-DA8F-4EA3-867B-A9D908B108B7}"/>
                    </a:ext>
                  </a:extLst>
                </p14:cNvPr>
                <p14:cNvContentPartPr/>
                <p14:nvPr/>
              </p14:nvContentPartPr>
              <p14:xfrm>
                <a:off x="7156560" y="4195800"/>
                <a:ext cx="130320" cy="14076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C942FA06-DA8F-4EA3-867B-A9D908B108B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147560" y="4187160"/>
                  <a:ext cx="147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CAD9EF1E-2CEA-479B-9996-D7D6063745EE}"/>
                    </a:ext>
                  </a:extLst>
                </p14:cNvPr>
                <p14:cNvContentPartPr/>
                <p14:nvPr/>
              </p14:nvContentPartPr>
              <p14:xfrm>
                <a:off x="7372560" y="4184640"/>
                <a:ext cx="186120" cy="14112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CAD9EF1E-2CEA-479B-9996-D7D6063745EE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363560" y="4176000"/>
                  <a:ext cx="203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61112490-4A43-42F0-B678-4D35F23B9197}"/>
                    </a:ext>
                  </a:extLst>
                </p14:cNvPr>
                <p14:cNvContentPartPr/>
                <p14:nvPr/>
              </p14:nvContentPartPr>
              <p14:xfrm>
                <a:off x="7107240" y="4420080"/>
                <a:ext cx="664560" cy="37800"/>
              </p14:xfrm>
            </p:contentPart>
          </mc:Choice>
          <mc:Fallback xmlns=""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61112490-4A43-42F0-B678-4D35F23B919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098600" y="4411080"/>
                  <a:ext cx="682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E061F1AE-CF1C-4508-9F49-6E5063DB8C82}"/>
                    </a:ext>
                  </a:extLst>
                </p14:cNvPr>
                <p14:cNvContentPartPr/>
                <p14:nvPr/>
              </p14:nvContentPartPr>
              <p14:xfrm>
                <a:off x="7965480" y="4372560"/>
                <a:ext cx="134640" cy="720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E061F1AE-CF1C-4508-9F49-6E5063DB8C8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956480" y="4363560"/>
                  <a:ext cx="1522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34266296-6E8B-4CB5-A9BB-DA7130613382}"/>
                    </a:ext>
                  </a:extLst>
                </p14:cNvPr>
                <p14:cNvContentPartPr/>
                <p14:nvPr/>
              </p14:nvContentPartPr>
              <p14:xfrm>
                <a:off x="8022720" y="4437720"/>
                <a:ext cx="110880" cy="10800"/>
              </p14:xfrm>
            </p:contentPart>
          </mc:Choice>
          <mc:Fallback xmlns=""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34266296-6E8B-4CB5-A9BB-DA713061338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014080" y="4429080"/>
                  <a:ext cx="128520" cy="2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304" name="Entrada de lápiz 303">
                <a:extLst>
                  <a:ext uri="{FF2B5EF4-FFF2-40B4-BE49-F238E27FC236}">
                    <a16:creationId xmlns:a16="http://schemas.microsoft.com/office/drawing/2014/main" id="{09B652B5-E62D-497F-B070-2C937C35F3CC}"/>
                  </a:ext>
                </a:extLst>
              </p14:cNvPr>
              <p14:cNvContentPartPr/>
              <p14:nvPr/>
            </p14:nvContentPartPr>
            <p14:xfrm>
              <a:off x="8473800" y="4224600"/>
              <a:ext cx="209160" cy="207360"/>
            </p14:xfrm>
          </p:contentPart>
        </mc:Choice>
        <mc:Fallback xmlns="">
          <p:pic>
            <p:nvPicPr>
              <p:cNvPr id="304" name="Entrada de lápiz 303">
                <a:extLst>
                  <a:ext uri="{FF2B5EF4-FFF2-40B4-BE49-F238E27FC236}">
                    <a16:creationId xmlns:a16="http://schemas.microsoft.com/office/drawing/2014/main" id="{09B652B5-E62D-497F-B070-2C937C35F3CC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8465160" y="4215960"/>
                <a:ext cx="226800" cy="22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5" name="Grupo 314">
            <a:extLst>
              <a:ext uri="{FF2B5EF4-FFF2-40B4-BE49-F238E27FC236}">
                <a16:creationId xmlns:a16="http://schemas.microsoft.com/office/drawing/2014/main" id="{9A9E3459-F255-4782-9C0F-E1B959A4431B}"/>
              </a:ext>
            </a:extLst>
          </p:cNvPr>
          <p:cNvGrpSpPr/>
          <p:nvPr/>
        </p:nvGrpSpPr>
        <p:grpSpPr>
          <a:xfrm>
            <a:off x="8963760" y="4104360"/>
            <a:ext cx="916200" cy="552960"/>
            <a:chOff x="8963760" y="4104360"/>
            <a:chExt cx="916200" cy="5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F7EDE514-6FC9-4875-98D8-209A34475C33}"/>
                    </a:ext>
                  </a:extLst>
                </p14:cNvPr>
                <p14:cNvContentPartPr/>
                <p14:nvPr/>
              </p14:nvContentPartPr>
              <p14:xfrm>
                <a:off x="9039720" y="4201200"/>
                <a:ext cx="35640" cy="12204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F7EDE514-6FC9-4875-98D8-209A34475C33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030720" y="4192200"/>
                  <a:ext cx="532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045E75CA-5881-44FC-9BDA-4BE16257CEC6}"/>
                    </a:ext>
                  </a:extLst>
                </p14:cNvPr>
                <p14:cNvContentPartPr/>
                <p14:nvPr/>
              </p14:nvContentPartPr>
              <p14:xfrm>
                <a:off x="8963760" y="4293720"/>
                <a:ext cx="154800" cy="23760"/>
              </p14:xfrm>
            </p:contentPart>
          </mc:Choice>
          <mc:Fallback xmlns=""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045E75CA-5881-44FC-9BDA-4BE16257CEC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955120" y="4285080"/>
                  <a:ext cx="172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25DED651-4519-421F-85C3-D3545674B2FE}"/>
                    </a:ext>
                  </a:extLst>
                </p14:cNvPr>
                <p14:cNvContentPartPr/>
                <p14:nvPr/>
              </p14:nvContentPartPr>
              <p14:xfrm>
                <a:off x="9326280" y="4124880"/>
                <a:ext cx="126000" cy="150120"/>
              </p14:xfrm>
            </p:contentPart>
          </mc:Choice>
          <mc:Fallback xmlns=""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25DED651-4519-421F-85C3-D3545674B2F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317640" y="4115880"/>
                  <a:ext cx="1436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B308E8FE-3C8E-44DD-9D01-407372C13B87}"/>
                    </a:ext>
                  </a:extLst>
                </p14:cNvPr>
                <p14:cNvContentPartPr/>
                <p14:nvPr/>
              </p14:nvContentPartPr>
              <p14:xfrm>
                <a:off x="9563160" y="4104360"/>
                <a:ext cx="146160" cy="142920"/>
              </p14:xfrm>
            </p:contentPart>
          </mc:Choice>
          <mc:Fallback xmlns=""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B308E8FE-3C8E-44DD-9D01-407372C13B87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554160" y="4095360"/>
                  <a:ext cx="163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571D8A18-B0C6-455E-ADDD-7DA0CAE7ECA1}"/>
                    </a:ext>
                  </a:extLst>
                </p14:cNvPr>
                <p14:cNvContentPartPr/>
                <p14:nvPr/>
              </p14:nvContentPartPr>
              <p14:xfrm>
                <a:off x="9296040" y="4365720"/>
                <a:ext cx="583920" cy="19440"/>
              </p14:xfrm>
            </p:contentPart>
          </mc:Choice>
          <mc:Fallback xmlns=""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571D8A18-B0C6-455E-ADDD-7DA0CAE7ECA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287400" y="4356720"/>
                  <a:ext cx="6015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D0628AF0-7481-406B-B1EC-5512EB0901DC}"/>
                    </a:ext>
                  </a:extLst>
                </p14:cNvPr>
                <p14:cNvContentPartPr/>
                <p14:nvPr/>
              </p14:nvContentPartPr>
              <p14:xfrm>
                <a:off x="9454080" y="4493880"/>
                <a:ext cx="37800" cy="16344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D0628AF0-7481-406B-B1EC-5512EB0901DC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445440" y="4485240"/>
                  <a:ext cx="554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DEFAC32A-64CD-42D5-BFE2-756EC0BFBCD4}"/>
                    </a:ext>
                  </a:extLst>
                </p14:cNvPr>
                <p14:cNvContentPartPr/>
                <p14:nvPr/>
              </p14:nvContentPartPr>
              <p14:xfrm>
                <a:off x="9545160" y="4510440"/>
                <a:ext cx="103680" cy="12060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DEFAC32A-64CD-42D5-BFE2-756EC0BFBCD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536160" y="4501800"/>
                  <a:ext cx="121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A4FC8E26-D956-436A-9D3D-E4E9A866E697}"/>
                    </a:ext>
                  </a:extLst>
                </p14:cNvPr>
                <p14:cNvContentPartPr/>
                <p14:nvPr/>
              </p14:nvContentPartPr>
              <p14:xfrm>
                <a:off x="9707520" y="4451760"/>
                <a:ext cx="159120" cy="20124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A4FC8E26-D956-436A-9D3D-E4E9A866E697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698880" y="4443120"/>
                  <a:ext cx="17676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upo 319">
            <a:extLst>
              <a:ext uri="{FF2B5EF4-FFF2-40B4-BE49-F238E27FC236}">
                <a16:creationId xmlns:a16="http://schemas.microsoft.com/office/drawing/2014/main" id="{20EE1886-23E2-403A-8F3C-92BA81B36278}"/>
              </a:ext>
            </a:extLst>
          </p:cNvPr>
          <p:cNvGrpSpPr/>
          <p:nvPr/>
        </p:nvGrpSpPr>
        <p:grpSpPr>
          <a:xfrm>
            <a:off x="7173120" y="5173560"/>
            <a:ext cx="441720" cy="145080"/>
            <a:chOff x="7173120" y="5173560"/>
            <a:chExt cx="441720" cy="14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6927D611-87C7-4E5B-8037-78FEE0131D20}"/>
                    </a:ext>
                  </a:extLst>
                </p14:cNvPr>
                <p14:cNvContentPartPr/>
                <p14:nvPr/>
              </p14:nvContentPartPr>
              <p14:xfrm>
                <a:off x="7173120" y="5173560"/>
                <a:ext cx="234360" cy="14508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6927D611-87C7-4E5B-8037-78FEE0131D20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164120" y="5164920"/>
                  <a:ext cx="2520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BFC09C70-C3B0-4314-903D-8B2C1A3FDE6F}"/>
                    </a:ext>
                  </a:extLst>
                </p14:cNvPr>
                <p14:cNvContentPartPr/>
                <p14:nvPr/>
              </p14:nvContentPartPr>
              <p14:xfrm>
                <a:off x="7448880" y="5185080"/>
                <a:ext cx="165960" cy="12816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BFC09C70-C3B0-4314-903D-8B2C1A3FDE6F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439880" y="5176080"/>
                  <a:ext cx="183600" cy="14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2">
            <p14:nvContentPartPr>
              <p14:cNvPr id="318" name="Entrada de lápiz 317">
                <a:extLst>
                  <a:ext uri="{FF2B5EF4-FFF2-40B4-BE49-F238E27FC236}">
                    <a16:creationId xmlns:a16="http://schemas.microsoft.com/office/drawing/2014/main" id="{347CA45E-A554-4EE3-A477-A2601C996577}"/>
                  </a:ext>
                </a:extLst>
              </p14:cNvPr>
              <p14:cNvContentPartPr/>
              <p14:nvPr/>
            </p14:nvContentPartPr>
            <p14:xfrm>
              <a:off x="7852080" y="5185800"/>
              <a:ext cx="141840" cy="14760"/>
            </p14:xfrm>
          </p:contentPart>
        </mc:Choice>
        <mc:Fallback xmlns="">
          <p:pic>
            <p:nvPicPr>
              <p:cNvPr id="318" name="Entrada de lápiz 317">
                <a:extLst>
                  <a:ext uri="{FF2B5EF4-FFF2-40B4-BE49-F238E27FC236}">
                    <a16:creationId xmlns:a16="http://schemas.microsoft.com/office/drawing/2014/main" id="{347CA45E-A554-4EE3-A477-A2601C996577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7843080" y="5177160"/>
                <a:ext cx="15948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319" name="Entrada de lápiz 318">
                <a:extLst>
                  <a:ext uri="{FF2B5EF4-FFF2-40B4-BE49-F238E27FC236}">
                    <a16:creationId xmlns:a16="http://schemas.microsoft.com/office/drawing/2014/main" id="{ECF93D8F-6398-44CA-9806-94347C3ED37E}"/>
                  </a:ext>
                </a:extLst>
              </p14:cNvPr>
              <p14:cNvContentPartPr/>
              <p14:nvPr/>
            </p14:nvContentPartPr>
            <p14:xfrm>
              <a:off x="7871160" y="5277960"/>
              <a:ext cx="133920" cy="9360"/>
            </p14:xfrm>
          </p:contentPart>
        </mc:Choice>
        <mc:Fallback xmlns="">
          <p:pic>
            <p:nvPicPr>
              <p:cNvPr id="319" name="Entrada de lápiz 318">
                <a:extLst>
                  <a:ext uri="{FF2B5EF4-FFF2-40B4-BE49-F238E27FC236}">
                    <a16:creationId xmlns:a16="http://schemas.microsoft.com/office/drawing/2014/main" id="{ECF93D8F-6398-44CA-9806-94347C3ED37E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7862160" y="5269320"/>
                <a:ext cx="15156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2" name="Grupo 331">
            <a:extLst>
              <a:ext uri="{FF2B5EF4-FFF2-40B4-BE49-F238E27FC236}">
                <a16:creationId xmlns:a16="http://schemas.microsoft.com/office/drawing/2014/main" id="{9C6FAB56-F363-44C5-8049-0E22EBA64F3D}"/>
              </a:ext>
            </a:extLst>
          </p:cNvPr>
          <p:cNvGrpSpPr/>
          <p:nvPr/>
        </p:nvGrpSpPr>
        <p:grpSpPr>
          <a:xfrm>
            <a:off x="8260320" y="4973760"/>
            <a:ext cx="1307880" cy="261000"/>
            <a:chOff x="8260320" y="4973760"/>
            <a:chExt cx="130788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169221BB-4DB3-49C9-AF40-A49CAE8981BB}"/>
                    </a:ext>
                  </a:extLst>
                </p14:cNvPr>
                <p14:cNvContentPartPr/>
                <p14:nvPr/>
              </p14:nvContentPartPr>
              <p14:xfrm>
                <a:off x="8260320" y="5079240"/>
                <a:ext cx="62280" cy="155520"/>
              </p14:xfrm>
            </p:contentPart>
          </mc:Choice>
          <mc:Fallback xmlns="">
            <p:pic>
              <p:nvPicPr>
                <p:cNvPr id="321" name="Entrada de lápiz 320">
                  <a:extLst>
                    <a:ext uri="{FF2B5EF4-FFF2-40B4-BE49-F238E27FC236}">
                      <a16:creationId xmlns:a16="http://schemas.microsoft.com/office/drawing/2014/main" id="{169221BB-4DB3-49C9-AF40-A49CAE8981B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251320" y="5070240"/>
                  <a:ext cx="79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22" name="Entrada de lápiz 321">
                  <a:extLst>
                    <a:ext uri="{FF2B5EF4-FFF2-40B4-BE49-F238E27FC236}">
                      <a16:creationId xmlns:a16="http://schemas.microsoft.com/office/drawing/2014/main" id="{8282A0AE-297C-4C0D-9ACE-A906502F98B8}"/>
                    </a:ext>
                  </a:extLst>
                </p14:cNvPr>
                <p14:cNvContentPartPr/>
                <p14:nvPr/>
              </p14:nvContentPartPr>
              <p14:xfrm>
                <a:off x="8387400" y="5092560"/>
                <a:ext cx="106920" cy="111600"/>
              </p14:xfrm>
            </p:contentPart>
          </mc:Choice>
          <mc:Fallback xmlns="">
            <p:pic>
              <p:nvPicPr>
                <p:cNvPr id="322" name="Entrada de lápiz 321">
                  <a:extLst>
                    <a:ext uri="{FF2B5EF4-FFF2-40B4-BE49-F238E27FC236}">
                      <a16:creationId xmlns:a16="http://schemas.microsoft.com/office/drawing/2014/main" id="{8282A0AE-297C-4C0D-9ACE-A906502F98B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378400" y="5083920"/>
                  <a:ext cx="124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8B2FDDA6-19E8-4AB4-A42C-9D560DB9673B}"/>
                    </a:ext>
                  </a:extLst>
                </p14:cNvPr>
                <p14:cNvContentPartPr/>
                <p14:nvPr/>
              </p14:nvContentPartPr>
              <p14:xfrm>
                <a:off x="8597640" y="5027400"/>
                <a:ext cx="172440" cy="175680"/>
              </p14:xfrm>
            </p:contentPart>
          </mc:Choice>
          <mc:Fallback xmlns=""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8B2FDDA6-19E8-4AB4-A42C-9D560DB9673B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589000" y="5018760"/>
                  <a:ext cx="190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25" name="Entrada de lápiz 324">
                  <a:extLst>
                    <a:ext uri="{FF2B5EF4-FFF2-40B4-BE49-F238E27FC236}">
                      <a16:creationId xmlns:a16="http://schemas.microsoft.com/office/drawing/2014/main" id="{9E6B6017-4259-4191-B2FC-19DBC785DD64}"/>
                    </a:ext>
                  </a:extLst>
                </p14:cNvPr>
                <p14:cNvContentPartPr/>
                <p14:nvPr/>
              </p14:nvContentPartPr>
              <p14:xfrm>
                <a:off x="8998680" y="5083560"/>
                <a:ext cx="36720" cy="105480"/>
              </p14:xfrm>
            </p:contentPart>
          </mc:Choice>
          <mc:Fallback xmlns="">
            <p:pic>
              <p:nvPicPr>
                <p:cNvPr id="325" name="Entrada de lápiz 324">
                  <a:extLst>
                    <a:ext uri="{FF2B5EF4-FFF2-40B4-BE49-F238E27FC236}">
                      <a16:creationId xmlns:a16="http://schemas.microsoft.com/office/drawing/2014/main" id="{9E6B6017-4259-4191-B2FC-19DBC785DD6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989680" y="5074920"/>
                  <a:ext cx="543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26" name="Entrada de lápiz 325">
                  <a:extLst>
                    <a:ext uri="{FF2B5EF4-FFF2-40B4-BE49-F238E27FC236}">
                      <a16:creationId xmlns:a16="http://schemas.microsoft.com/office/drawing/2014/main" id="{9B7AE455-7875-4254-A62C-445A7F2910FB}"/>
                    </a:ext>
                  </a:extLst>
                </p14:cNvPr>
                <p14:cNvContentPartPr/>
                <p14:nvPr/>
              </p14:nvContentPartPr>
              <p14:xfrm>
                <a:off x="8968080" y="5158440"/>
                <a:ext cx="111600" cy="15480"/>
              </p14:xfrm>
            </p:contentPart>
          </mc:Choice>
          <mc:Fallback xmlns="">
            <p:pic>
              <p:nvPicPr>
                <p:cNvPr id="326" name="Entrada de lápiz 325">
                  <a:extLst>
                    <a:ext uri="{FF2B5EF4-FFF2-40B4-BE49-F238E27FC236}">
                      <a16:creationId xmlns:a16="http://schemas.microsoft.com/office/drawing/2014/main" id="{9B7AE455-7875-4254-A62C-445A7F2910F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959440" y="5149800"/>
                  <a:ext cx="1292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27" name="Entrada de lápiz 326">
                  <a:extLst>
                    <a:ext uri="{FF2B5EF4-FFF2-40B4-BE49-F238E27FC236}">
                      <a16:creationId xmlns:a16="http://schemas.microsoft.com/office/drawing/2014/main" id="{EAF1B850-A5C3-48A8-8FE9-8A5ACDD744EF}"/>
                    </a:ext>
                  </a:extLst>
                </p14:cNvPr>
                <p14:cNvContentPartPr/>
                <p14:nvPr/>
              </p14:nvContentPartPr>
              <p14:xfrm>
                <a:off x="9192000" y="5060880"/>
                <a:ext cx="110880" cy="122040"/>
              </p14:xfrm>
            </p:contentPart>
          </mc:Choice>
          <mc:Fallback xmlns="">
            <p:pic>
              <p:nvPicPr>
                <p:cNvPr id="327" name="Entrada de lápiz 326">
                  <a:extLst>
                    <a:ext uri="{FF2B5EF4-FFF2-40B4-BE49-F238E27FC236}">
                      <a16:creationId xmlns:a16="http://schemas.microsoft.com/office/drawing/2014/main" id="{EAF1B850-A5C3-48A8-8FE9-8A5ACDD744EF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183000" y="5051880"/>
                  <a:ext cx="1285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28" name="Entrada de lápiz 327">
                  <a:extLst>
                    <a:ext uri="{FF2B5EF4-FFF2-40B4-BE49-F238E27FC236}">
                      <a16:creationId xmlns:a16="http://schemas.microsoft.com/office/drawing/2014/main" id="{33828A63-B3DE-4FA8-AC01-DD2486B2743F}"/>
                    </a:ext>
                  </a:extLst>
                </p14:cNvPr>
                <p14:cNvContentPartPr/>
                <p14:nvPr/>
              </p14:nvContentPartPr>
              <p14:xfrm>
                <a:off x="9399000" y="5064480"/>
                <a:ext cx="169200" cy="135720"/>
              </p14:xfrm>
            </p:contentPart>
          </mc:Choice>
          <mc:Fallback xmlns="">
            <p:pic>
              <p:nvPicPr>
                <p:cNvPr id="328" name="Entrada de lápiz 327">
                  <a:extLst>
                    <a:ext uri="{FF2B5EF4-FFF2-40B4-BE49-F238E27FC236}">
                      <a16:creationId xmlns:a16="http://schemas.microsoft.com/office/drawing/2014/main" id="{33828A63-B3DE-4FA8-AC01-DD2486B2743F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390000" y="5055480"/>
                  <a:ext cx="186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30" name="Entrada de lápiz 329">
                  <a:extLst>
                    <a:ext uri="{FF2B5EF4-FFF2-40B4-BE49-F238E27FC236}">
                      <a16:creationId xmlns:a16="http://schemas.microsoft.com/office/drawing/2014/main" id="{0D21DEE7-0665-4165-B60F-AA01B55EA465}"/>
                    </a:ext>
                  </a:extLst>
                </p14:cNvPr>
                <p14:cNvContentPartPr/>
                <p14:nvPr/>
              </p14:nvContentPartPr>
              <p14:xfrm>
                <a:off x="8752080" y="4979160"/>
                <a:ext cx="120600" cy="11520"/>
              </p14:xfrm>
            </p:contentPart>
          </mc:Choice>
          <mc:Fallback xmlns="">
            <p:pic>
              <p:nvPicPr>
                <p:cNvPr id="330" name="Entrada de lápiz 329">
                  <a:extLst>
                    <a:ext uri="{FF2B5EF4-FFF2-40B4-BE49-F238E27FC236}">
                      <a16:creationId xmlns:a16="http://schemas.microsoft.com/office/drawing/2014/main" id="{0D21DEE7-0665-4165-B60F-AA01B55EA465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743440" y="4970520"/>
                  <a:ext cx="1382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31" name="Entrada de lápiz 330">
                  <a:extLst>
                    <a:ext uri="{FF2B5EF4-FFF2-40B4-BE49-F238E27FC236}">
                      <a16:creationId xmlns:a16="http://schemas.microsoft.com/office/drawing/2014/main" id="{7D26CD5C-5CA9-4768-B326-80F013DF6C52}"/>
                    </a:ext>
                  </a:extLst>
                </p14:cNvPr>
                <p14:cNvContentPartPr/>
                <p14:nvPr/>
              </p14:nvContentPartPr>
              <p14:xfrm>
                <a:off x="8832360" y="4973760"/>
                <a:ext cx="82440" cy="226080"/>
              </p14:xfrm>
            </p:contentPart>
          </mc:Choice>
          <mc:Fallback xmlns="">
            <p:pic>
              <p:nvPicPr>
                <p:cNvPr id="331" name="Entrada de lápiz 330">
                  <a:extLst>
                    <a:ext uri="{FF2B5EF4-FFF2-40B4-BE49-F238E27FC236}">
                      <a16:creationId xmlns:a16="http://schemas.microsoft.com/office/drawing/2014/main" id="{7D26CD5C-5CA9-4768-B326-80F013DF6C52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823720" y="4964760"/>
                  <a:ext cx="10008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Grupo 342">
            <a:extLst>
              <a:ext uri="{FF2B5EF4-FFF2-40B4-BE49-F238E27FC236}">
                <a16:creationId xmlns:a16="http://schemas.microsoft.com/office/drawing/2014/main" id="{71D82FFF-EBBC-4A85-AC0E-FD979FDFB695}"/>
              </a:ext>
            </a:extLst>
          </p:cNvPr>
          <p:cNvGrpSpPr/>
          <p:nvPr/>
        </p:nvGrpSpPr>
        <p:grpSpPr>
          <a:xfrm>
            <a:off x="9820560" y="4917600"/>
            <a:ext cx="1708200" cy="320400"/>
            <a:chOff x="9820560" y="4917600"/>
            <a:chExt cx="170820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33" name="Entrada de lápiz 332">
                  <a:extLst>
                    <a:ext uri="{FF2B5EF4-FFF2-40B4-BE49-F238E27FC236}">
                      <a16:creationId xmlns:a16="http://schemas.microsoft.com/office/drawing/2014/main" id="{8DBFFEB1-B6A8-49EA-962F-A4BD4C9D1226}"/>
                    </a:ext>
                  </a:extLst>
                </p14:cNvPr>
                <p14:cNvContentPartPr/>
                <p14:nvPr/>
              </p14:nvContentPartPr>
              <p14:xfrm>
                <a:off x="9820560" y="5159880"/>
                <a:ext cx="160200" cy="9720"/>
              </p14:xfrm>
            </p:contentPart>
          </mc:Choice>
          <mc:Fallback xmlns="">
            <p:pic>
              <p:nvPicPr>
                <p:cNvPr id="333" name="Entrada de lápiz 332">
                  <a:extLst>
                    <a:ext uri="{FF2B5EF4-FFF2-40B4-BE49-F238E27FC236}">
                      <a16:creationId xmlns:a16="http://schemas.microsoft.com/office/drawing/2014/main" id="{8DBFFEB1-B6A8-49EA-962F-A4BD4C9D1226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811920" y="5151240"/>
                  <a:ext cx="1778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34" name="Entrada de lápiz 333">
                  <a:extLst>
                    <a:ext uri="{FF2B5EF4-FFF2-40B4-BE49-F238E27FC236}">
                      <a16:creationId xmlns:a16="http://schemas.microsoft.com/office/drawing/2014/main" id="{B4A6B9DD-37D9-4C6A-8013-B79520E7D197}"/>
                    </a:ext>
                  </a:extLst>
                </p14:cNvPr>
                <p14:cNvContentPartPr/>
                <p14:nvPr/>
              </p14:nvContentPartPr>
              <p14:xfrm>
                <a:off x="9972840" y="5096520"/>
                <a:ext cx="124200" cy="141480"/>
              </p14:xfrm>
            </p:contentPart>
          </mc:Choice>
          <mc:Fallback xmlns="">
            <p:pic>
              <p:nvPicPr>
                <p:cNvPr id="334" name="Entrada de lápiz 333">
                  <a:extLst>
                    <a:ext uri="{FF2B5EF4-FFF2-40B4-BE49-F238E27FC236}">
                      <a16:creationId xmlns:a16="http://schemas.microsoft.com/office/drawing/2014/main" id="{B4A6B9DD-37D9-4C6A-8013-B79520E7D197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964200" y="5087880"/>
                  <a:ext cx="1418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36" name="Entrada de lápiz 335">
                  <a:extLst>
                    <a:ext uri="{FF2B5EF4-FFF2-40B4-BE49-F238E27FC236}">
                      <a16:creationId xmlns:a16="http://schemas.microsoft.com/office/drawing/2014/main" id="{BC113BD5-4CA8-4E91-84A9-A9D41DED1373}"/>
                    </a:ext>
                  </a:extLst>
                </p14:cNvPr>
                <p14:cNvContentPartPr/>
                <p14:nvPr/>
              </p14:nvContentPartPr>
              <p14:xfrm>
                <a:off x="10259040" y="4917600"/>
                <a:ext cx="250920" cy="275760"/>
              </p14:xfrm>
            </p:contentPart>
          </mc:Choice>
          <mc:Fallback xmlns="">
            <p:pic>
              <p:nvPicPr>
                <p:cNvPr id="336" name="Entrada de lápiz 335">
                  <a:extLst>
                    <a:ext uri="{FF2B5EF4-FFF2-40B4-BE49-F238E27FC236}">
                      <a16:creationId xmlns:a16="http://schemas.microsoft.com/office/drawing/2014/main" id="{BC113BD5-4CA8-4E91-84A9-A9D41DED1373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250400" y="4908960"/>
                  <a:ext cx="2685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37" name="Entrada de lápiz 336">
                  <a:extLst>
                    <a:ext uri="{FF2B5EF4-FFF2-40B4-BE49-F238E27FC236}">
                      <a16:creationId xmlns:a16="http://schemas.microsoft.com/office/drawing/2014/main" id="{33089359-5724-4BDF-8B14-9155552DE3BE}"/>
                    </a:ext>
                  </a:extLst>
                </p14:cNvPr>
                <p14:cNvContentPartPr/>
                <p14:nvPr/>
              </p14:nvContentPartPr>
              <p14:xfrm>
                <a:off x="10665840" y="5076360"/>
                <a:ext cx="115920" cy="16920"/>
              </p14:xfrm>
            </p:contentPart>
          </mc:Choice>
          <mc:Fallback xmlns="">
            <p:pic>
              <p:nvPicPr>
                <p:cNvPr id="337" name="Entrada de lápiz 336">
                  <a:extLst>
                    <a:ext uri="{FF2B5EF4-FFF2-40B4-BE49-F238E27FC236}">
                      <a16:creationId xmlns:a16="http://schemas.microsoft.com/office/drawing/2014/main" id="{33089359-5724-4BDF-8B14-9155552DE3BE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656840" y="5067720"/>
                  <a:ext cx="1335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38" name="Entrada de lápiz 337">
                  <a:extLst>
                    <a:ext uri="{FF2B5EF4-FFF2-40B4-BE49-F238E27FC236}">
                      <a16:creationId xmlns:a16="http://schemas.microsoft.com/office/drawing/2014/main" id="{32BBED9C-A6BA-426A-B425-4B11B02A79F6}"/>
                    </a:ext>
                  </a:extLst>
                </p14:cNvPr>
                <p14:cNvContentPartPr/>
                <p14:nvPr/>
              </p14:nvContentPartPr>
              <p14:xfrm>
                <a:off x="10690680" y="5155920"/>
                <a:ext cx="90720" cy="19440"/>
              </p14:xfrm>
            </p:contentPart>
          </mc:Choice>
          <mc:Fallback xmlns="">
            <p:pic>
              <p:nvPicPr>
                <p:cNvPr id="338" name="Entrada de lápiz 337">
                  <a:extLst>
                    <a:ext uri="{FF2B5EF4-FFF2-40B4-BE49-F238E27FC236}">
                      <a16:creationId xmlns:a16="http://schemas.microsoft.com/office/drawing/2014/main" id="{32BBED9C-A6BA-426A-B425-4B11B02A79F6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681680" y="5147280"/>
                  <a:ext cx="108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40" name="Entrada de lápiz 339">
                  <a:extLst>
                    <a:ext uri="{FF2B5EF4-FFF2-40B4-BE49-F238E27FC236}">
                      <a16:creationId xmlns:a16="http://schemas.microsoft.com/office/drawing/2014/main" id="{AFF8FE43-1B43-4CA1-AF40-F0B1660C88D6}"/>
                    </a:ext>
                  </a:extLst>
                </p14:cNvPr>
                <p14:cNvContentPartPr/>
                <p14:nvPr/>
              </p14:nvContentPartPr>
              <p14:xfrm>
                <a:off x="10884360" y="4934520"/>
                <a:ext cx="125640" cy="218880"/>
              </p14:xfrm>
            </p:contentPart>
          </mc:Choice>
          <mc:Fallback xmlns="">
            <p:pic>
              <p:nvPicPr>
                <p:cNvPr id="340" name="Entrada de lápiz 339">
                  <a:extLst>
                    <a:ext uri="{FF2B5EF4-FFF2-40B4-BE49-F238E27FC236}">
                      <a16:creationId xmlns:a16="http://schemas.microsoft.com/office/drawing/2014/main" id="{AFF8FE43-1B43-4CA1-AF40-F0B1660C88D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0875720" y="4925880"/>
                  <a:ext cx="1432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41" name="Entrada de lápiz 340">
                  <a:extLst>
                    <a:ext uri="{FF2B5EF4-FFF2-40B4-BE49-F238E27FC236}">
                      <a16:creationId xmlns:a16="http://schemas.microsoft.com/office/drawing/2014/main" id="{BF23CB07-7B7E-401A-AFBC-A8590C61CE2F}"/>
                    </a:ext>
                  </a:extLst>
                </p14:cNvPr>
                <p14:cNvContentPartPr/>
                <p14:nvPr/>
              </p14:nvContentPartPr>
              <p14:xfrm>
                <a:off x="11112240" y="5035680"/>
                <a:ext cx="144360" cy="100800"/>
              </p14:xfrm>
            </p:contentPart>
          </mc:Choice>
          <mc:Fallback xmlns="">
            <p:pic>
              <p:nvPicPr>
                <p:cNvPr id="341" name="Entrada de lápiz 340">
                  <a:extLst>
                    <a:ext uri="{FF2B5EF4-FFF2-40B4-BE49-F238E27FC236}">
                      <a16:creationId xmlns:a16="http://schemas.microsoft.com/office/drawing/2014/main" id="{BF23CB07-7B7E-401A-AFBC-A8590C61CE2F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1103600" y="5027040"/>
                  <a:ext cx="162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42" name="Entrada de lápiz 341">
                  <a:extLst>
                    <a:ext uri="{FF2B5EF4-FFF2-40B4-BE49-F238E27FC236}">
                      <a16:creationId xmlns:a16="http://schemas.microsoft.com/office/drawing/2014/main" id="{56D7017D-F38F-4EB0-A486-3B1580B1D826}"/>
                    </a:ext>
                  </a:extLst>
                </p14:cNvPr>
                <p14:cNvContentPartPr/>
                <p14:nvPr/>
              </p14:nvContentPartPr>
              <p14:xfrm>
                <a:off x="11376480" y="4926240"/>
                <a:ext cx="152280" cy="193680"/>
              </p14:xfrm>
            </p:contentPart>
          </mc:Choice>
          <mc:Fallback xmlns="">
            <p:pic>
              <p:nvPicPr>
                <p:cNvPr id="342" name="Entrada de lápiz 341">
                  <a:extLst>
                    <a:ext uri="{FF2B5EF4-FFF2-40B4-BE49-F238E27FC236}">
                      <a16:creationId xmlns:a16="http://schemas.microsoft.com/office/drawing/2014/main" id="{56D7017D-F38F-4EB0-A486-3B1580B1D82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367840" y="4917240"/>
                  <a:ext cx="16992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Grupo 350">
            <a:extLst>
              <a:ext uri="{FF2B5EF4-FFF2-40B4-BE49-F238E27FC236}">
                <a16:creationId xmlns:a16="http://schemas.microsoft.com/office/drawing/2014/main" id="{514510DD-7F1C-47F2-93D6-24485E04F7EF}"/>
              </a:ext>
            </a:extLst>
          </p:cNvPr>
          <p:cNvGrpSpPr/>
          <p:nvPr/>
        </p:nvGrpSpPr>
        <p:grpSpPr>
          <a:xfrm>
            <a:off x="10176600" y="4534200"/>
            <a:ext cx="1634760" cy="954360"/>
            <a:chOff x="10176600" y="4534200"/>
            <a:chExt cx="1634760" cy="95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44" name="Entrada de lápiz 343">
                  <a:extLst>
                    <a:ext uri="{FF2B5EF4-FFF2-40B4-BE49-F238E27FC236}">
                      <a16:creationId xmlns:a16="http://schemas.microsoft.com/office/drawing/2014/main" id="{B9D77EAC-8B95-4175-93D0-FE10625588A3}"/>
                    </a:ext>
                  </a:extLst>
                </p14:cNvPr>
                <p14:cNvContentPartPr/>
                <p14:nvPr/>
              </p14:nvContentPartPr>
              <p14:xfrm>
                <a:off x="10210800" y="4712040"/>
                <a:ext cx="1254600" cy="33840"/>
              </p14:xfrm>
            </p:contentPart>
          </mc:Choice>
          <mc:Fallback xmlns="">
            <p:pic>
              <p:nvPicPr>
                <p:cNvPr id="344" name="Entrada de lápiz 343">
                  <a:extLst>
                    <a:ext uri="{FF2B5EF4-FFF2-40B4-BE49-F238E27FC236}">
                      <a16:creationId xmlns:a16="http://schemas.microsoft.com/office/drawing/2014/main" id="{B9D77EAC-8B95-4175-93D0-FE10625588A3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202160" y="4703400"/>
                  <a:ext cx="12722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45" name="Entrada de lápiz 344">
                  <a:extLst>
                    <a:ext uri="{FF2B5EF4-FFF2-40B4-BE49-F238E27FC236}">
                      <a16:creationId xmlns:a16="http://schemas.microsoft.com/office/drawing/2014/main" id="{2FAFFC7C-65AE-4D43-BC90-F3A39BC97770}"/>
                    </a:ext>
                  </a:extLst>
                </p14:cNvPr>
                <p14:cNvContentPartPr/>
                <p14:nvPr/>
              </p14:nvContentPartPr>
              <p14:xfrm>
                <a:off x="10176600" y="4758840"/>
                <a:ext cx="1513080" cy="729720"/>
              </p14:xfrm>
            </p:contentPart>
          </mc:Choice>
          <mc:Fallback xmlns="">
            <p:pic>
              <p:nvPicPr>
                <p:cNvPr id="345" name="Entrada de lápiz 344">
                  <a:extLst>
                    <a:ext uri="{FF2B5EF4-FFF2-40B4-BE49-F238E27FC236}">
                      <a16:creationId xmlns:a16="http://schemas.microsoft.com/office/drawing/2014/main" id="{2FAFFC7C-65AE-4D43-BC90-F3A39BC97770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167960" y="4749840"/>
                  <a:ext cx="1530720" cy="7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46" name="Entrada de lápiz 345">
                  <a:extLst>
                    <a:ext uri="{FF2B5EF4-FFF2-40B4-BE49-F238E27FC236}">
                      <a16:creationId xmlns:a16="http://schemas.microsoft.com/office/drawing/2014/main" id="{A1C8B37C-959A-4F33-95CE-C425D47935E9}"/>
                    </a:ext>
                  </a:extLst>
                </p14:cNvPr>
                <p14:cNvContentPartPr/>
                <p14:nvPr/>
              </p14:nvContentPartPr>
              <p14:xfrm>
                <a:off x="11559000" y="4725360"/>
                <a:ext cx="108720" cy="655200"/>
              </p14:xfrm>
            </p:contentPart>
          </mc:Choice>
          <mc:Fallback xmlns="">
            <p:pic>
              <p:nvPicPr>
                <p:cNvPr id="346" name="Entrada de lápiz 345">
                  <a:extLst>
                    <a:ext uri="{FF2B5EF4-FFF2-40B4-BE49-F238E27FC236}">
                      <a16:creationId xmlns:a16="http://schemas.microsoft.com/office/drawing/2014/main" id="{A1C8B37C-959A-4F33-95CE-C425D47935E9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1550360" y="4716720"/>
                  <a:ext cx="126360" cy="67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48" name="Entrada de lápiz 347">
                  <a:extLst>
                    <a:ext uri="{FF2B5EF4-FFF2-40B4-BE49-F238E27FC236}">
                      <a16:creationId xmlns:a16="http://schemas.microsoft.com/office/drawing/2014/main" id="{2FE116AF-DFFB-46F5-8D7D-500CDB27D587}"/>
                    </a:ext>
                  </a:extLst>
                </p14:cNvPr>
                <p14:cNvContentPartPr/>
                <p14:nvPr/>
              </p14:nvContentPartPr>
              <p14:xfrm>
                <a:off x="11682840" y="4537440"/>
                <a:ext cx="104040" cy="114840"/>
              </p14:xfrm>
            </p:contentPart>
          </mc:Choice>
          <mc:Fallback xmlns="">
            <p:pic>
              <p:nvPicPr>
                <p:cNvPr id="348" name="Entrada de lápiz 347">
                  <a:extLst>
                    <a:ext uri="{FF2B5EF4-FFF2-40B4-BE49-F238E27FC236}">
                      <a16:creationId xmlns:a16="http://schemas.microsoft.com/office/drawing/2014/main" id="{2FE116AF-DFFB-46F5-8D7D-500CDB27D587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1674200" y="4528440"/>
                  <a:ext cx="121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49" name="Entrada de lápiz 348">
                  <a:extLst>
                    <a:ext uri="{FF2B5EF4-FFF2-40B4-BE49-F238E27FC236}">
                      <a16:creationId xmlns:a16="http://schemas.microsoft.com/office/drawing/2014/main" id="{33A6EED3-372C-4AC8-A412-78C5F3F45C92}"/>
                    </a:ext>
                  </a:extLst>
                </p14:cNvPr>
                <p14:cNvContentPartPr/>
                <p14:nvPr/>
              </p14:nvContentPartPr>
              <p14:xfrm>
                <a:off x="11645400" y="4534200"/>
                <a:ext cx="75240" cy="129240"/>
              </p14:xfrm>
            </p:contentPart>
          </mc:Choice>
          <mc:Fallback xmlns="">
            <p:pic>
              <p:nvPicPr>
                <p:cNvPr id="349" name="Entrada de lápiz 348">
                  <a:extLst>
                    <a:ext uri="{FF2B5EF4-FFF2-40B4-BE49-F238E27FC236}">
                      <a16:creationId xmlns:a16="http://schemas.microsoft.com/office/drawing/2014/main" id="{33A6EED3-372C-4AC8-A412-78C5F3F45C9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1636760" y="4525560"/>
                  <a:ext cx="92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50" name="Entrada de lápiz 349">
                  <a:extLst>
                    <a:ext uri="{FF2B5EF4-FFF2-40B4-BE49-F238E27FC236}">
                      <a16:creationId xmlns:a16="http://schemas.microsoft.com/office/drawing/2014/main" id="{3E0CFADC-066D-4316-ACCB-6B8272DDE477}"/>
                    </a:ext>
                  </a:extLst>
                </p14:cNvPr>
                <p14:cNvContentPartPr/>
                <p14:nvPr/>
              </p14:nvContentPartPr>
              <p14:xfrm>
                <a:off x="11587440" y="4630680"/>
                <a:ext cx="223920" cy="17280"/>
              </p14:xfrm>
            </p:contentPart>
          </mc:Choice>
          <mc:Fallback xmlns="">
            <p:pic>
              <p:nvPicPr>
                <p:cNvPr id="350" name="Entrada de lápiz 349">
                  <a:extLst>
                    <a:ext uri="{FF2B5EF4-FFF2-40B4-BE49-F238E27FC236}">
                      <a16:creationId xmlns:a16="http://schemas.microsoft.com/office/drawing/2014/main" id="{3E0CFADC-066D-4316-ACCB-6B8272DDE477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1578440" y="4621680"/>
                  <a:ext cx="24156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upo 354">
            <a:extLst>
              <a:ext uri="{FF2B5EF4-FFF2-40B4-BE49-F238E27FC236}">
                <a16:creationId xmlns:a16="http://schemas.microsoft.com/office/drawing/2014/main" id="{B125B6AC-84C8-4624-991E-F343F214BA48}"/>
              </a:ext>
            </a:extLst>
          </p:cNvPr>
          <p:cNvGrpSpPr/>
          <p:nvPr/>
        </p:nvGrpSpPr>
        <p:grpSpPr>
          <a:xfrm>
            <a:off x="332760" y="4251240"/>
            <a:ext cx="207720" cy="162000"/>
            <a:chOff x="332760" y="4251240"/>
            <a:chExt cx="207720" cy="16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52" name="Entrada de lápiz 351">
                  <a:extLst>
                    <a:ext uri="{FF2B5EF4-FFF2-40B4-BE49-F238E27FC236}">
                      <a16:creationId xmlns:a16="http://schemas.microsoft.com/office/drawing/2014/main" id="{F84D26E6-34DE-4A57-BF31-52C74EB90E35}"/>
                    </a:ext>
                  </a:extLst>
                </p14:cNvPr>
                <p14:cNvContentPartPr/>
                <p14:nvPr/>
              </p14:nvContentPartPr>
              <p14:xfrm>
                <a:off x="428520" y="4260240"/>
                <a:ext cx="46080" cy="132120"/>
              </p14:xfrm>
            </p:contentPart>
          </mc:Choice>
          <mc:Fallback xmlns="">
            <p:pic>
              <p:nvPicPr>
                <p:cNvPr id="352" name="Entrada de lápiz 351">
                  <a:extLst>
                    <a:ext uri="{FF2B5EF4-FFF2-40B4-BE49-F238E27FC236}">
                      <a16:creationId xmlns:a16="http://schemas.microsoft.com/office/drawing/2014/main" id="{F84D26E6-34DE-4A57-BF31-52C74EB90E35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419520" y="4251240"/>
                  <a:ext cx="637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53" name="Entrada de lápiz 352">
                  <a:extLst>
                    <a:ext uri="{FF2B5EF4-FFF2-40B4-BE49-F238E27FC236}">
                      <a16:creationId xmlns:a16="http://schemas.microsoft.com/office/drawing/2014/main" id="{6D8FF3B8-E613-421E-9C04-AEA11788E708}"/>
                    </a:ext>
                  </a:extLst>
                </p14:cNvPr>
                <p14:cNvContentPartPr/>
                <p14:nvPr/>
              </p14:nvContentPartPr>
              <p14:xfrm>
                <a:off x="393600" y="4251240"/>
                <a:ext cx="79560" cy="162000"/>
              </p14:xfrm>
            </p:contentPart>
          </mc:Choice>
          <mc:Fallback xmlns="">
            <p:pic>
              <p:nvPicPr>
                <p:cNvPr id="353" name="Entrada de lápiz 352">
                  <a:extLst>
                    <a:ext uri="{FF2B5EF4-FFF2-40B4-BE49-F238E27FC236}">
                      <a16:creationId xmlns:a16="http://schemas.microsoft.com/office/drawing/2014/main" id="{6D8FF3B8-E613-421E-9C04-AEA11788E70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84600" y="4242240"/>
                  <a:ext cx="972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54" name="Entrada de lápiz 353">
                  <a:extLst>
                    <a:ext uri="{FF2B5EF4-FFF2-40B4-BE49-F238E27FC236}">
                      <a16:creationId xmlns:a16="http://schemas.microsoft.com/office/drawing/2014/main" id="{8ECCCA1B-2ED4-4104-A51F-6603F47A90C5}"/>
                    </a:ext>
                  </a:extLst>
                </p14:cNvPr>
                <p14:cNvContentPartPr/>
                <p14:nvPr/>
              </p14:nvContentPartPr>
              <p14:xfrm>
                <a:off x="332760" y="4345200"/>
                <a:ext cx="207720" cy="38160"/>
              </p14:xfrm>
            </p:contentPart>
          </mc:Choice>
          <mc:Fallback xmlns="">
            <p:pic>
              <p:nvPicPr>
                <p:cNvPr id="354" name="Entrada de lápiz 353">
                  <a:extLst>
                    <a:ext uri="{FF2B5EF4-FFF2-40B4-BE49-F238E27FC236}">
                      <a16:creationId xmlns:a16="http://schemas.microsoft.com/office/drawing/2014/main" id="{8ECCCA1B-2ED4-4104-A51F-6603F47A90C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323760" y="4336560"/>
                  <a:ext cx="22536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0" name="Grupo 379">
            <a:extLst>
              <a:ext uri="{FF2B5EF4-FFF2-40B4-BE49-F238E27FC236}">
                <a16:creationId xmlns:a16="http://schemas.microsoft.com/office/drawing/2014/main" id="{70FEB2EF-64B4-470C-9EC3-0B426BAA7B88}"/>
              </a:ext>
            </a:extLst>
          </p:cNvPr>
          <p:cNvGrpSpPr/>
          <p:nvPr/>
        </p:nvGrpSpPr>
        <p:grpSpPr>
          <a:xfrm>
            <a:off x="711480" y="4251240"/>
            <a:ext cx="734400" cy="240480"/>
            <a:chOff x="711480" y="4251240"/>
            <a:chExt cx="73440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56" name="Entrada de lápiz 355">
                  <a:extLst>
                    <a:ext uri="{FF2B5EF4-FFF2-40B4-BE49-F238E27FC236}">
                      <a16:creationId xmlns:a16="http://schemas.microsoft.com/office/drawing/2014/main" id="{DE98C98E-CAE9-46D9-B925-FAEB9B14BCFB}"/>
                    </a:ext>
                  </a:extLst>
                </p14:cNvPr>
                <p14:cNvContentPartPr/>
                <p14:nvPr/>
              </p14:nvContentPartPr>
              <p14:xfrm>
                <a:off x="711480" y="4251240"/>
                <a:ext cx="163800" cy="231120"/>
              </p14:xfrm>
            </p:contentPart>
          </mc:Choice>
          <mc:Fallback xmlns="">
            <p:pic>
              <p:nvPicPr>
                <p:cNvPr id="356" name="Entrada de lápiz 355">
                  <a:extLst>
                    <a:ext uri="{FF2B5EF4-FFF2-40B4-BE49-F238E27FC236}">
                      <a16:creationId xmlns:a16="http://schemas.microsoft.com/office/drawing/2014/main" id="{DE98C98E-CAE9-46D9-B925-FAEB9B14BCFB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02480" y="4242600"/>
                  <a:ext cx="1814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57" name="Entrada de lápiz 356">
                  <a:extLst>
                    <a:ext uri="{FF2B5EF4-FFF2-40B4-BE49-F238E27FC236}">
                      <a16:creationId xmlns:a16="http://schemas.microsoft.com/office/drawing/2014/main" id="{75703B95-5B7C-4143-8DBF-69C57CE2716C}"/>
                    </a:ext>
                  </a:extLst>
                </p14:cNvPr>
                <p14:cNvContentPartPr/>
                <p14:nvPr/>
              </p14:nvContentPartPr>
              <p14:xfrm>
                <a:off x="982560" y="4368960"/>
                <a:ext cx="189720" cy="122760"/>
              </p14:xfrm>
            </p:contentPart>
          </mc:Choice>
          <mc:Fallback xmlns="">
            <p:pic>
              <p:nvPicPr>
                <p:cNvPr id="357" name="Entrada de lápiz 356">
                  <a:extLst>
                    <a:ext uri="{FF2B5EF4-FFF2-40B4-BE49-F238E27FC236}">
                      <a16:creationId xmlns:a16="http://schemas.microsoft.com/office/drawing/2014/main" id="{75703B95-5B7C-4143-8DBF-69C57CE2716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973560" y="4359960"/>
                  <a:ext cx="2073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58" name="Entrada de lápiz 357">
                  <a:extLst>
                    <a:ext uri="{FF2B5EF4-FFF2-40B4-BE49-F238E27FC236}">
                      <a16:creationId xmlns:a16="http://schemas.microsoft.com/office/drawing/2014/main" id="{465801BF-EBA9-4575-8158-F835E0C064FC}"/>
                    </a:ext>
                  </a:extLst>
                </p14:cNvPr>
                <p14:cNvContentPartPr/>
                <p14:nvPr/>
              </p14:nvContentPartPr>
              <p14:xfrm>
                <a:off x="1277760" y="4328640"/>
                <a:ext cx="168120" cy="117720"/>
              </p14:xfrm>
            </p:contentPart>
          </mc:Choice>
          <mc:Fallback xmlns="">
            <p:pic>
              <p:nvPicPr>
                <p:cNvPr id="358" name="Entrada de lápiz 357">
                  <a:extLst>
                    <a:ext uri="{FF2B5EF4-FFF2-40B4-BE49-F238E27FC236}">
                      <a16:creationId xmlns:a16="http://schemas.microsoft.com/office/drawing/2014/main" id="{465801BF-EBA9-4575-8158-F835E0C064FC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269120" y="4320000"/>
                  <a:ext cx="185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59" name="Entrada de lápiz 358">
                  <a:extLst>
                    <a:ext uri="{FF2B5EF4-FFF2-40B4-BE49-F238E27FC236}">
                      <a16:creationId xmlns:a16="http://schemas.microsoft.com/office/drawing/2014/main" id="{FBC0F21C-E482-45B5-84A7-7B1E90C2AFFF}"/>
                    </a:ext>
                  </a:extLst>
                </p14:cNvPr>
                <p14:cNvContentPartPr/>
                <p14:nvPr/>
              </p14:nvContentPartPr>
              <p14:xfrm>
                <a:off x="1298640" y="4322520"/>
                <a:ext cx="120960" cy="117360"/>
              </p14:xfrm>
            </p:contentPart>
          </mc:Choice>
          <mc:Fallback xmlns="">
            <p:pic>
              <p:nvPicPr>
                <p:cNvPr id="359" name="Entrada de lápiz 358">
                  <a:extLst>
                    <a:ext uri="{FF2B5EF4-FFF2-40B4-BE49-F238E27FC236}">
                      <a16:creationId xmlns:a16="http://schemas.microsoft.com/office/drawing/2014/main" id="{FBC0F21C-E482-45B5-84A7-7B1E90C2AFFF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290000" y="4313880"/>
                  <a:ext cx="13860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upo 378">
            <a:extLst>
              <a:ext uri="{FF2B5EF4-FFF2-40B4-BE49-F238E27FC236}">
                <a16:creationId xmlns:a16="http://schemas.microsoft.com/office/drawing/2014/main" id="{8B1440D6-6827-4C0A-8C57-68B7AB6D2989}"/>
              </a:ext>
            </a:extLst>
          </p:cNvPr>
          <p:cNvGrpSpPr/>
          <p:nvPr/>
        </p:nvGrpSpPr>
        <p:grpSpPr>
          <a:xfrm>
            <a:off x="1742880" y="4242600"/>
            <a:ext cx="326520" cy="161640"/>
            <a:chOff x="1742880" y="4242600"/>
            <a:chExt cx="326520" cy="16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60" name="Entrada de lápiz 359">
                  <a:extLst>
                    <a:ext uri="{FF2B5EF4-FFF2-40B4-BE49-F238E27FC236}">
                      <a16:creationId xmlns:a16="http://schemas.microsoft.com/office/drawing/2014/main" id="{B81D4CE7-E931-41D6-852A-88F24C88970D}"/>
                    </a:ext>
                  </a:extLst>
                </p14:cNvPr>
                <p14:cNvContentPartPr/>
                <p14:nvPr/>
              </p14:nvContentPartPr>
              <p14:xfrm>
                <a:off x="1742880" y="4287240"/>
                <a:ext cx="155880" cy="117000"/>
              </p14:xfrm>
            </p:contentPart>
          </mc:Choice>
          <mc:Fallback xmlns="">
            <p:pic>
              <p:nvPicPr>
                <p:cNvPr id="360" name="Entrada de lápiz 359">
                  <a:extLst>
                    <a:ext uri="{FF2B5EF4-FFF2-40B4-BE49-F238E27FC236}">
                      <a16:creationId xmlns:a16="http://schemas.microsoft.com/office/drawing/2014/main" id="{B81D4CE7-E931-41D6-852A-88F24C88970D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733880" y="4278240"/>
                  <a:ext cx="173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61" name="Entrada de lápiz 360">
                  <a:extLst>
                    <a:ext uri="{FF2B5EF4-FFF2-40B4-BE49-F238E27FC236}">
                      <a16:creationId xmlns:a16="http://schemas.microsoft.com/office/drawing/2014/main" id="{2B316E67-667B-4F5A-AEFD-0AE419BC3235}"/>
                    </a:ext>
                  </a:extLst>
                </p14:cNvPr>
                <p14:cNvContentPartPr/>
                <p14:nvPr/>
              </p14:nvContentPartPr>
              <p14:xfrm>
                <a:off x="1768440" y="4343400"/>
                <a:ext cx="53640" cy="23040"/>
              </p14:xfrm>
            </p:contentPart>
          </mc:Choice>
          <mc:Fallback xmlns="">
            <p:pic>
              <p:nvPicPr>
                <p:cNvPr id="361" name="Entrada de lápiz 360">
                  <a:extLst>
                    <a:ext uri="{FF2B5EF4-FFF2-40B4-BE49-F238E27FC236}">
                      <a16:creationId xmlns:a16="http://schemas.microsoft.com/office/drawing/2014/main" id="{2B316E67-667B-4F5A-AEFD-0AE419BC3235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759800" y="4334400"/>
                  <a:ext cx="71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62" name="Entrada de lápiz 361">
                  <a:extLst>
                    <a:ext uri="{FF2B5EF4-FFF2-40B4-BE49-F238E27FC236}">
                      <a16:creationId xmlns:a16="http://schemas.microsoft.com/office/drawing/2014/main" id="{580631E6-F760-409F-8360-E0E5EDE61970}"/>
                    </a:ext>
                  </a:extLst>
                </p14:cNvPr>
                <p14:cNvContentPartPr/>
                <p14:nvPr/>
              </p14:nvContentPartPr>
              <p14:xfrm>
                <a:off x="1764840" y="4267080"/>
                <a:ext cx="109800" cy="56520"/>
              </p14:xfrm>
            </p:contentPart>
          </mc:Choice>
          <mc:Fallback xmlns="">
            <p:pic>
              <p:nvPicPr>
                <p:cNvPr id="362" name="Entrada de lápiz 361">
                  <a:extLst>
                    <a:ext uri="{FF2B5EF4-FFF2-40B4-BE49-F238E27FC236}">
                      <a16:creationId xmlns:a16="http://schemas.microsoft.com/office/drawing/2014/main" id="{580631E6-F760-409F-8360-E0E5EDE61970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756200" y="4258440"/>
                  <a:ext cx="1274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63" name="Entrada de lápiz 362">
                  <a:extLst>
                    <a:ext uri="{FF2B5EF4-FFF2-40B4-BE49-F238E27FC236}">
                      <a16:creationId xmlns:a16="http://schemas.microsoft.com/office/drawing/2014/main" id="{A1A53097-118F-4CA3-A366-1BAA60F39CAA}"/>
                    </a:ext>
                  </a:extLst>
                </p14:cNvPr>
                <p14:cNvContentPartPr/>
                <p14:nvPr/>
              </p14:nvContentPartPr>
              <p14:xfrm>
                <a:off x="1979040" y="4242600"/>
                <a:ext cx="90360" cy="155160"/>
              </p14:xfrm>
            </p:contentPart>
          </mc:Choice>
          <mc:Fallback xmlns="">
            <p:pic>
              <p:nvPicPr>
                <p:cNvPr id="363" name="Entrada de lápiz 362">
                  <a:extLst>
                    <a:ext uri="{FF2B5EF4-FFF2-40B4-BE49-F238E27FC236}">
                      <a16:creationId xmlns:a16="http://schemas.microsoft.com/office/drawing/2014/main" id="{A1A53097-118F-4CA3-A366-1BAA60F39CAA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970400" y="4233600"/>
                  <a:ext cx="10800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8" name="Grupo 377">
            <a:extLst>
              <a:ext uri="{FF2B5EF4-FFF2-40B4-BE49-F238E27FC236}">
                <a16:creationId xmlns:a16="http://schemas.microsoft.com/office/drawing/2014/main" id="{006E576A-26D2-4C87-A282-896980C9BA4A}"/>
              </a:ext>
            </a:extLst>
          </p:cNvPr>
          <p:cNvGrpSpPr/>
          <p:nvPr/>
        </p:nvGrpSpPr>
        <p:grpSpPr>
          <a:xfrm>
            <a:off x="2334360" y="4101480"/>
            <a:ext cx="1528560" cy="272160"/>
            <a:chOff x="2334360" y="4101480"/>
            <a:chExt cx="1528560" cy="2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64" name="Entrada de lápiz 363">
                  <a:extLst>
                    <a:ext uri="{FF2B5EF4-FFF2-40B4-BE49-F238E27FC236}">
                      <a16:creationId xmlns:a16="http://schemas.microsoft.com/office/drawing/2014/main" id="{C456C236-C6F5-43D6-8673-D63EC60002CD}"/>
                    </a:ext>
                  </a:extLst>
                </p14:cNvPr>
                <p14:cNvContentPartPr/>
                <p14:nvPr/>
              </p14:nvContentPartPr>
              <p14:xfrm>
                <a:off x="2334360" y="4276800"/>
                <a:ext cx="244080" cy="96840"/>
              </p14:xfrm>
            </p:contentPart>
          </mc:Choice>
          <mc:Fallback xmlns="">
            <p:pic>
              <p:nvPicPr>
                <p:cNvPr id="364" name="Entrada de lápiz 363">
                  <a:extLst>
                    <a:ext uri="{FF2B5EF4-FFF2-40B4-BE49-F238E27FC236}">
                      <a16:creationId xmlns:a16="http://schemas.microsoft.com/office/drawing/2014/main" id="{C456C236-C6F5-43D6-8673-D63EC60002CD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2325360" y="4268160"/>
                  <a:ext cx="2617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65" name="Entrada de lápiz 364">
                  <a:extLst>
                    <a:ext uri="{FF2B5EF4-FFF2-40B4-BE49-F238E27FC236}">
                      <a16:creationId xmlns:a16="http://schemas.microsoft.com/office/drawing/2014/main" id="{E9F87A2F-4A11-4DC8-B92F-B818A678B78A}"/>
                    </a:ext>
                  </a:extLst>
                </p14:cNvPr>
                <p14:cNvContentPartPr/>
                <p14:nvPr/>
              </p14:nvContentPartPr>
              <p14:xfrm>
                <a:off x="2484480" y="4283280"/>
                <a:ext cx="99720" cy="68760"/>
              </p14:xfrm>
            </p:contentPart>
          </mc:Choice>
          <mc:Fallback xmlns="">
            <p:pic>
              <p:nvPicPr>
                <p:cNvPr id="365" name="Entrada de lápiz 364">
                  <a:extLst>
                    <a:ext uri="{FF2B5EF4-FFF2-40B4-BE49-F238E27FC236}">
                      <a16:creationId xmlns:a16="http://schemas.microsoft.com/office/drawing/2014/main" id="{E9F87A2F-4A11-4DC8-B92F-B818A678B78A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2475480" y="4274640"/>
                  <a:ext cx="117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66" name="Entrada de lápiz 365">
                  <a:extLst>
                    <a:ext uri="{FF2B5EF4-FFF2-40B4-BE49-F238E27FC236}">
                      <a16:creationId xmlns:a16="http://schemas.microsoft.com/office/drawing/2014/main" id="{CD654D17-A3ED-4D6B-B591-503FF96313C6}"/>
                    </a:ext>
                  </a:extLst>
                </p14:cNvPr>
                <p14:cNvContentPartPr/>
                <p14:nvPr/>
              </p14:nvContentPartPr>
              <p14:xfrm>
                <a:off x="2582400" y="4236840"/>
                <a:ext cx="185040" cy="128880"/>
              </p14:xfrm>
            </p:contentPart>
          </mc:Choice>
          <mc:Fallback xmlns="">
            <p:pic>
              <p:nvPicPr>
                <p:cNvPr id="366" name="Entrada de lápiz 365">
                  <a:extLst>
                    <a:ext uri="{FF2B5EF4-FFF2-40B4-BE49-F238E27FC236}">
                      <a16:creationId xmlns:a16="http://schemas.microsoft.com/office/drawing/2014/main" id="{CD654D17-A3ED-4D6B-B591-503FF96313C6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2573400" y="4227840"/>
                  <a:ext cx="202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67" name="Entrada de lápiz 366">
                  <a:extLst>
                    <a:ext uri="{FF2B5EF4-FFF2-40B4-BE49-F238E27FC236}">
                      <a16:creationId xmlns:a16="http://schemas.microsoft.com/office/drawing/2014/main" id="{D0E7CAF5-2CE3-4523-B388-9AE3624C1997}"/>
                    </a:ext>
                  </a:extLst>
                </p14:cNvPr>
                <p14:cNvContentPartPr/>
                <p14:nvPr/>
              </p14:nvContentPartPr>
              <p14:xfrm>
                <a:off x="2840880" y="4229640"/>
                <a:ext cx="21240" cy="123120"/>
              </p14:xfrm>
            </p:contentPart>
          </mc:Choice>
          <mc:Fallback xmlns="">
            <p:pic>
              <p:nvPicPr>
                <p:cNvPr id="367" name="Entrada de lápiz 366">
                  <a:extLst>
                    <a:ext uri="{FF2B5EF4-FFF2-40B4-BE49-F238E27FC236}">
                      <a16:creationId xmlns:a16="http://schemas.microsoft.com/office/drawing/2014/main" id="{D0E7CAF5-2CE3-4523-B388-9AE3624C1997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2831880" y="4221000"/>
                  <a:ext cx="38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68" name="Entrada de lápiz 367">
                  <a:extLst>
                    <a:ext uri="{FF2B5EF4-FFF2-40B4-BE49-F238E27FC236}">
                      <a16:creationId xmlns:a16="http://schemas.microsoft.com/office/drawing/2014/main" id="{8B67E4E0-1F7A-4C2C-8750-A993B6C5C6D1}"/>
                    </a:ext>
                  </a:extLst>
                </p14:cNvPr>
                <p14:cNvContentPartPr/>
                <p14:nvPr/>
              </p14:nvContentPartPr>
              <p14:xfrm>
                <a:off x="2741880" y="4191840"/>
                <a:ext cx="171720" cy="86760"/>
              </p14:xfrm>
            </p:contentPart>
          </mc:Choice>
          <mc:Fallback xmlns="">
            <p:pic>
              <p:nvPicPr>
                <p:cNvPr id="368" name="Entrada de lápiz 367">
                  <a:extLst>
                    <a:ext uri="{FF2B5EF4-FFF2-40B4-BE49-F238E27FC236}">
                      <a16:creationId xmlns:a16="http://schemas.microsoft.com/office/drawing/2014/main" id="{8B67E4E0-1F7A-4C2C-8750-A993B6C5C6D1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2732880" y="4182840"/>
                  <a:ext cx="1893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69" name="Entrada de lápiz 368">
                  <a:extLst>
                    <a:ext uri="{FF2B5EF4-FFF2-40B4-BE49-F238E27FC236}">
                      <a16:creationId xmlns:a16="http://schemas.microsoft.com/office/drawing/2014/main" id="{39B96E2F-AA58-4468-A566-4902CCE79801}"/>
                    </a:ext>
                  </a:extLst>
                </p14:cNvPr>
                <p14:cNvContentPartPr/>
                <p14:nvPr/>
              </p14:nvContentPartPr>
              <p14:xfrm>
                <a:off x="2966160" y="4200120"/>
                <a:ext cx="153360" cy="130680"/>
              </p14:xfrm>
            </p:contentPart>
          </mc:Choice>
          <mc:Fallback xmlns="">
            <p:pic>
              <p:nvPicPr>
                <p:cNvPr id="369" name="Entrada de lápiz 368">
                  <a:extLst>
                    <a:ext uri="{FF2B5EF4-FFF2-40B4-BE49-F238E27FC236}">
                      <a16:creationId xmlns:a16="http://schemas.microsoft.com/office/drawing/2014/main" id="{39B96E2F-AA58-4468-A566-4902CCE79801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2957520" y="4191120"/>
                  <a:ext cx="1710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70" name="Entrada de lápiz 369">
                  <a:extLst>
                    <a:ext uri="{FF2B5EF4-FFF2-40B4-BE49-F238E27FC236}">
                      <a16:creationId xmlns:a16="http://schemas.microsoft.com/office/drawing/2014/main" id="{8F4E166A-B8FD-4198-8F14-EA8CAC2DA74B}"/>
                    </a:ext>
                  </a:extLst>
                </p14:cNvPr>
                <p14:cNvContentPartPr/>
                <p14:nvPr/>
              </p14:nvContentPartPr>
              <p14:xfrm>
                <a:off x="3154440" y="4217400"/>
                <a:ext cx="54360" cy="86760"/>
              </p14:xfrm>
            </p:contentPart>
          </mc:Choice>
          <mc:Fallback xmlns="">
            <p:pic>
              <p:nvPicPr>
                <p:cNvPr id="370" name="Entrada de lápiz 369">
                  <a:extLst>
                    <a:ext uri="{FF2B5EF4-FFF2-40B4-BE49-F238E27FC236}">
                      <a16:creationId xmlns:a16="http://schemas.microsoft.com/office/drawing/2014/main" id="{8F4E166A-B8FD-4198-8F14-EA8CAC2DA74B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3145800" y="4208400"/>
                  <a:ext cx="720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71" name="Entrada de lápiz 370">
                  <a:extLst>
                    <a:ext uri="{FF2B5EF4-FFF2-40B4-BE49-F238E27FC236}">
                      <a16:creationId xmlns:a16="http://schemas.microsoft.com/office/drawing/2014/main" id="{F23EA1AE-BFC2-42FA-A53D-940D47E6D691}"/>
                    </a:ext>
                  </a:extLst>
                </p14:cNvPr>
                <p14:cNvContentPartPr/>
                <p14:nvPr/>
              </p14:nvContentPartPr>
              <p14:xfrm>
                <a:off x="3085320" y="4203000"/>
                <a:ext cx="247680" cy="73800"/>
              </p14:xfrm>
            </p:contentPart>
          </mc:Choice>
          <mc:Fallback xmlns="">
            <p:pic>
              <p:nvPicPr>
                <p:cNvPr id="371" name="Entrada de lápiz 370">
                  <a:extLst>
                    <a:ext uri="{FF2B5EF4-FFF2-40B4-BE49-F238E27FC236}">
                      <a16:creationId xmlns:a16="http://schemas.microsoft.com/office/drawing/2014/main" id="{F23EA1AE-BFC2-42FA-A53D-940D47E6D691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3076680" y="4194000"/>
                  <a:ext cx="265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72" name="Entrada de lápiz 371">
                  <a:extLst>
                    <a:ext uri="{FF2B5EF4-FFF2-40B4-BE49-F238E27FC236}">
                      <a16:creationId xmlns:a16="http://schemas.microsoft.com/office/drawing/2014/main" id="{11AB8591-84F8-4845-9FAD-3F48E2C8369B}"/>
                    </a:ext>
                  </a:extLst>
                </p14:cNvPr>
                <p14:cNvContentPartPr/>
                <p14:nvPr/>
              </p14:nvContentPartPr>
              <p14:xfrm>
                <a:off x="3280800" y="4101480"/>
                <a:ext cx="51480" cy="157680"/>
              </p14:xfrm>
            </p:contentPart>
          </mc:Choice>
          <mc:Fallback xmlns="">
            <p:pic>
              <p:nvPicPr>
                <p:cNvPr id="372" name="Entrada de lápiz 371">
                  <a:extLst>
                    <a:ext uri="{FF2B5EF4-FFF2-40B4-BE49-F238E27FC236}">
                      <a16:creationId xmlns:a16="http://schemas.microsoft.com/office/drawing/2014/main" id="{11AB8591-84F8-4845-9FAD-3F48E2C8369B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3271800" y="4092840"/>
                  <a:ext cx="691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73" name="Entrada de lápiz 372">
                  <a:extLst>
                    <a:ext uri="{FF2B5EF4-FFF2-40B4-BE49-F238E27FC236}">
                      <a16:creationId xmlns:a16="http://schemas.microsoft.com/office/drawing/2014/main" id="{83879584-C4FE-46D6-8D0E-7E2920F79576}"/>
                    </a:ext>
                  </a:extLst>
                </p14:cNvPr>
                <p14:cNvContentPartPr/>
                <p14:nvPr/>
              </p14:nvContentPartPr>
              <p14:xfrm>
                <a:off x="3389520" y="4150440"/>
                <a:ext cx="165960" cy="139680"/>
              </p14:xfrm>
            </p:contentPart>
          </mc:Choice>
          <mc:Fallback xmlns="">
            <p:pic>
              <p:nvPicPr>
                <p:cNvPr id="373" name="Entrada de lápiz 372">
                  <a:extLst>
                    <a:ext uri="{FF2B5EF4-FFF2-40B4-BE49-F238E27FC236}">
                      <a16:creationId xmlns:a16="http://schemas.microsoft.com/office/drawing/2014/main" id="{83879584-C4FE-46D6-8D0E-7E2920F79576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3380520" y="4141440"/>
                  <a:ext cx="183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74" name="Entrada de lápiz 373">
                  <a:extLst>
                    <a:ext uri="{FF2B5EF4-FFF2-40B4-BE49-F238E27FC236}">
                      <a16:creationId xmlns:a16="http://schemas.microsoft.com/office/drawing/2014/main" id="{41BDA074-2DEA-4ABE-9B16-E399EF1C8591}"/>
                    </a:ext>
                  </a:extLst>
                </p14:cNvPr>
                <p14:cNvContentPartPr/>
                <p14:nvPr/>
              </p14:nvContentPartPr>
              <p14:xfrm>
                <a:off x="3602280" y="4159080"/>
                <a:ext cx="96120" cy="121320"/>
              </p14:xfrm>
            </p:contentPart>
          </mc:Choice>
          <mc:Fallback xmlns="">
            <p:pic>
              <p:nvPicPr>
                <p:cNvPr id="374" name="Entrada de lápiz 373">
                  <a:extLst>
                    <a:ext uri="{FF2B5EF4-FFF2-40B4-BE49-F238E27FC236}">
                      <a16:creationId xmlns:a16="http://schemas.microsoft.com/office/drawing/2014/main" id="{41BDA074-2DEA-4ABE-9B16-E399EF1C8591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593280" y="4150440"/>
                  <a:ext cx="113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75" name="Entrada de lápiz 374">
                  <a:extLst>
                    <a:ext uri="{FF2B5EF4-FFF2-40B4-BE49-F238E27FC236}">
                      <a16:creationId xmlns:a16="http://schemas.microsoft.com/office/drawing/2014/main" id="{46D9A3E4-CC6A-47DB-A147-0B8114397207}"/>
                    </a:ext>
                  </a:extLst>
                </p14:cNvPr>
                <p14:cNvContentPartPr/>
                <p14:nvPr/>
              </p14:nvContentPartPr>
              <p14:xfrm>
                <a:off x="3732240" y="4157640"/>
                <a:ext cx="130680" cy="127440"/>
              </p14:xfrm>
            </p:contentPart>
          </mc:Choice>
          <mc:Fallback xmlns="">
            <p:pic>
              <p:nvPicPr>
                <p:cNvPr id="375" name="Entrada de lápiz 374">
                  <a:extLst>
                    <a:ext uri="{FF2B5EF4-FFF2-40B4-BE49-F238E27FC236}">
                      <a16:creationId xmlns:a16="http://schemas.microsoft.com/office/drawing/2014/main" id="{46D9A3E4-CC6A-47DB-A147-0B8114397207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723600" y="4149000"/>
                  <a:ext cx="148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76" name="Entrada de lápiz 375">
                  <a:extLst>
                    <a:ext uri="{FF2B5EF4-FFF2-40B4-BE49-F238E27FC236}">
                      <a16:creationId xmlns:a16="http://schemas.microsoft.com/office/drawing/2014/main" id="{589DB930-6E5C-4607-A2FD-6ABC2C0B666D}"/>
                    </a:ext>
                  </a:extLst>
                </p14:cNvPr>
                <p14:cNvContentPartPr/>
                <p14:nvPr/>
              </p14:nvContentPartPr>
              <p14:xfrm>
                <a:off x="3722160" y="4226040"/>
                <a:ext cx="56520" cy="15480"/>
              </p14:xfrm>
            </p:contentPart>
          </mc:Choice>
          <mc:Fallback xmlns="">
            <p:pic>
              <p:nvPicPr>
                <p:cNvPr id="376" name="Entrada de lápiz 375">
                  <a:extLst>
                    <a:ext uri="{FF2B5EF4-FFF2-40B4-BE49-F238E27FC236}">
                      <a16:creationId xmlns:a16="http://schemas.microsoft.com/office/drawing/2014/main" id="{589DB930-6E5C-4607-A2FD-6ABC2C0B666D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3713160" y="4217400"/>
                  <a:ext cx="74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77" name="Entrada de lápiz 376">
                  <a:extLst>
                    <a:ext uri="{FF2B5EF4-FFF2-40B4-BE49-F238E27FC236}">
                      <a16:creationId xmlns:a16="http://schemas.microsoft.com/office/drawing/2014/main" id="{38AA8FA4-EE14-4F94-8DA7-8990E087C3E7}"/>
                    </a:ext>
                  </a:extLst>
                </p14:cNvPr>
                <p14:cNvContentPartPr/>
                <p14:nvPr/>
              </p14:nvContentPartPr>
              <p14:xfrm>
                <a:off x="3700560" y="4154760"/>
                <a:ext cx="136440" cy="33480"/>
              </p14:xfrm>
            </p:contentPart>
          </mc:Choice>
          <mc:Fallback xmlns="">
            <p:pic>
              <p:nvPicPr>
                <p:cNvPr id="377" name="Entrada de lápiz 376">
                  <a:extLst>
                    <a:ext uri="{FF2B5EF4-FFF2-40B4-BE49-F238E27FC236}">
                      <a16:creationId xmlns:a16="http://schemas.microsoft.com/office/drawing/2014/main" id="{38AA8FA4-EE14-4F94-8DA7-8990E087C3E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3691920" y="4146120"/>
                  <a:ext cx="15408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7" name="Grupo 406">
            <a:extLst>
              <a:ext uri="{FF2B5EF4-FFF2-40B4-BE49-F238E27FC236}">
                <a16:creationId xmlns:a16="http://schemas.microsoft.com/office/drawing/2014/main" id="{F363B738-864B-4441-AC80-B9BBE96A7F71}"/>
              </a:ext>
            </a:extLst>
          </p:cNvPr>
          <p:cNvGrpSpPr/>
          <p:nvPr/>
        </p:nvGrpSpPr>
        <p:grpSpPr>
          <a:xfrm>
            <a:off x="4090800" y="4129920"/>
            <a:ext cx="529920" cy="146160"/>
            <a:chOff x="4090800" y="4129920"/>
            <a:chExt cx="52992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81" name="Entrada de lápiz 380">
                  <a:extLst>
                    <a:ext uri="{FF2B5EF4-FFF2-40B4-BE49-F238E27FC236}">
                      <a16:creationId xmlns:a16="http://schemas.microsoft.com/office/drawing/2014/main" id="{2F11E33B-C55A-441C-B693-5BCEDE974A22}"/>
                    </a:ext>
                  </a:extLst>
                </p14:cNvPr>
                <p14:cNvContentPartPr/>
                <p14:nvPr/>
              </p14:nvContentPartPr>
              <p14:xfrm>
                <a:off x="4090800" y="4174560"/>
                <a:ext cx="240840" cy="101520"/>
              </p14:xfrm>
            </p:contentPart>
          </mc:Choice>
          <mc:Fallback xmlns="">
            <p:pic>
              <p:nvPicPr>
                <p:cNvPr id="381" name="Entrada de lápiz 380">
                  <a:extLst>
                    <a:ext uri="{FF2B5EF4-FFF2-40B4-BE49-F238E27FC236}">
                      <a16:creationId xmlns:a16="http://schemas.microsoft.com/office/drawing/2014/main" id="{2F11E33B-C55A-441C-B693-5BCEDE974A22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4081800" y="4165560"/>
                  <a:ext cx="2584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82" name="Entrada de lápiz 381">
                  <a:extLst>
                    <a:ext uri="{FF2B5EF4-FFF2-40B4-BE49-F238E27FC236}">
                      <a16:creationId xmlns:a16="http://schemas.microsoft.com/office/drawing/2014/main" id="{C48AC690-37E0-4398-BFDC-34BCE41BCCC2}"/>
                    </a:ext>
                  </a:extLst>
                </p14:cNvPr>
                <p14:cNvContentPartPr/>
                <p14:nvPr/>
              </p14:nvContentPartPr>
              <p14:xfrm>
                <a:off x="4328760" y="4190040"/>
                <a:ext cx="78120" cy="77400"/>
              </p14:xfrm>
            </p:contentPart>
          </mc:Choice>
          <mc:Fallback xmlns="">
            <p:pic>
              <p:nvPicPr>
                <p:cNvPr id="382" name="Entrada de lápiz 381">
                  <a:extLst>
                    <a:ext uri="{FF2B5EF4-FFF2-40B4-BE49-F238E27FC236}">
                      <a16:creationId xmlns:a16="http://schemas.microsoft.com/office/drawing/2014/main" id="{C48AC690-37E0-4398-BFDC-34BCE41BCCC2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4319760" y="4181400"/>
                  <a:ext cx="957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83" name="Entrada de lápiz 382">
                  <a:extLst>
                    <a:ext uri="{FF2B5EF4-FFF2-40B4-BE49-F238E27FC236}">
                      <a16:creationId xmlns:a16="http://schemas.microsoft.com/office/drawing/2014/main" id="{00B752CE-8672-4418-BD88-87F5E093E738}"/>
                    </a:ext>
                  </a:extLst>
                </p14:cNvPr>
                <p14:cNvContentPartPr/>
                <p14:nvPr/>
              </p14:nvContentPartPr>
              <p14:xfrm>
                <a:off x="4414080" y="4129920"/>
                <a:ext cx="206640" cy="120600"/>
              </p14:xfrm>
            </p:contentPart>
          </mc:Choice>
          <mc:Fallback xmlns="">
            <p:pic>
              <p:nvPicPr>
                <p:cNvPr id="383" name="Entrada de lápiz 382">
                  <a:extLst>
                    <a:ext uri="{FF2B5EF4-FFF2-40B4-BE49-F238E27FC236}">
                      <a16:creationId xmlns:a16="http://schemas.microsoft.com/office/drawing/2014/main" id="{00B752CE-8672-4418-BD88-87F5E093E738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4405440" y="4120920"/>
                  <a:ext cx="22428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6" name="Grupo 405">
            <a:extLst>
              <a:ext uri="{FF2B5EF4-FFF2-40B4-BE49-F238E27FC236}">
                <a16:creationId xmlns:a16="http://schemas.microsoft.com/office/drawing/2014/main" id="{6D450EAE-24AA-40CE-BD2D-47229780076A}"/>
              </a:ext>
            </a:extLst>
          </p:cNvPr>
          <p:cNvGrpSpPr/>
          <p:nvPr/>
        </p:nvGrpSpPr>
        <p:grpSpPr>
          <a:xfrm>
            <a:off x="4851840" y="3960720"/>
            <a:ext cx="1244160" cy="285480"/>
            <a:chOff x="4851840" y="3960720"/>
            <a:chExt cx="1244160" cy="28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84" name="Entrada de lápiz 383">
                  <a:extLst>
                    <a:ext uri="{FF2B5EF4-FFF2-40B4-BE49-F238E27FC236}">
                      <a16:creationId xmlns:a16="http://schemas.microsoft.com/office/drawing/2014/main" id="{91C7A699-0EF9-4D29-97B9-04F1215B0177}"/>
                    </a:ext>
                  </a:extLst>
                </p14:cNvPr>
                <p14:cNvContentPartPr/>
                <p14:nvPr/>
              </p14:nvContentPartPr>
              <p14:xfrm>
                <a:off x="4959840" y="4110120"/>
                <a:ext cx="13320" cy="104760"/>
              </p14:xfrm>
            </p:contentPart>
          </mc:Choice>
          <mc:Fallback xmlns="">
            <p:pic>
              <p:nvPicPr>
                <p:cNvPr id="384" name="Entrada de lápiz 383">
                  <a:extLst>
                    <a:ext uri="{FF2B5EF4-FFF2-40B4-BE49-F238E27FC236}">
                      <a16:creationId xmlns:a16="http://schemas.microsoft.com/office/drawing/2014/main" id="{91C7A699-0EF9-4D29-97B9-04F1215B0177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4950840" y="4101480"/>
                  <a:ext cx="309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85" name="Entrada de lápiz 384">
                  <a:extLst>
                    <a:ext uri="{FF2B5EF4-FFF2-40B4-BE49-F238E27FC236}">
                      <a16:creationId xmlns:a16="http://schemas.microsoft.com/office/drawing/2014/main" id="{C661F8EF-A87D-41EB-BFAF-A58DB7175EF4}"/>
                    </a:ext>
                  </a:extLst>
                </p14:cNvPr>
                <p14:cNvContentPartPr/>
                <p14:nvPr/>
              </p14:nvContentPartPr>
              <p14:xfrm>
                <a:off x="4851840" y="4187520"/>
                <a:ext cx="155160" cy="15120"/>
              </p14:xfrm>
            </p:contentPart>
          </mc:Choice>
          <mc:Fallback xmlns="">
            <p:pic>
              <p:nvPicPr>
                <p:cNvPr id="385" name="Entrada de lápiz 384">
                  <a:extLst>
                    <a:ext uri="{FF2B5EF4-FFF2-40B4-BE49-F238E27FC236}">
                      <a16:creationId xmlns:a16="http://schemas.microsoft.com/office/drawing/2014/main" id="{C661F8EF-A87D-41EB-BFAF-A58DB7175EF4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4842840" y="4178880"/>
                  <a:ext cx="1728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86" name="Entrada de lápiz 385">
                  <a:extLst>
                    <a:ext uri="{FF2B5EF4-FFF2-40B4-BE49-F238E27FC236}">
                      <a16:creationId xmlns:a16="http://schemas.microsoft.com/office/drawing/2014/main" id="{4519B9AE-3752-47F3-A265-047E441E962B}"/>
                    </a:ext>
                  </a:extLst>
                </p14:cNvPr>
                <p14:cNvContentPartPr/>
                <p14:nvPr/>
              </p14:nvContentPartPr>
              <p14:xfrm>
                <a:off x="5030760" y="4110480"/>
                <a:ext cx="46800" cy="123840"/>
              </p14:xfrm>
            </p:contentPart>
          </mc:Choice>
          <mc:Fallback xmlns="">
            <p:pic>
              <p:nvPicPr>
                <p:cNvPr id="386" name="Entrada de lápiz 385">
                  <a:extLst>
                    <a:ext uri="{FF2B5EF4-FFF2-40B4-BE49-F238E27FC236}">
                      <a16:creationId xmlns:a16="http://schemas.microsoft.com/office/drawing/2014/main" id="{4519B9AE-3752-47F3-A265-047E441E962B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5021760" y="4101480"/>
                  <a:ext cx="64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87" name="Entrada de lápiz 386">
                  <a:extLst>
                    <a:ext uri="{FF2B5EF4-FFF2-40B4-BE49-F238E27FC236}">
                      <a16:creationId xmlns:a16="http://schemas.microsoft.com/office/drawing/2014/main" id="{FC823572-9134-4A16-B79C-76B3A9E59D78}"/>
                    </a:ext>
                  </a:extLst>
                </p14:cNvPr>
                <p14:cNvContentPartPr/>
                <p14:nvPr/>
              </p14:nvContentPartPr>
              <p14:xfrm>
                <a:off x="5100240" y="4044240"/>
                <a:ext cx="63000" cy="177480"/>
              </p14:xfrm>
            </p:contentPart>
          </mc:Choice>
          <mc:Fallback xmlns="">
            <p:pic>
              <p:nvPicPr>
                <p:cNvPr id="387" name="Entrada de lápiz 386">
                  <a:extLst>
                    <a:ext uri="{FF2B5EF4-FFF2-40B4-BE49-F238E27FC236}">
                      <a16:creationId xmlns:a16="http://schemas.microsoft.com/office/drawing/2014/main" id="{FC823572-9134-4A16-B79C-76B3A9E59D78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091240" y="4035600"/>
                  <a:ext cx="80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88" name="Entrada de lápiz 387">
                  <a:extLst>
                    <a:ext uri="{FF2B5EF4-FFF2-40B4-BE49-F238E27FC236}">
                      <a16:creationId xmlns:a16="http://schemas.microsoft.com/office/drawing/2014/main" id="{C10A1D7E-31CD-4B0E-B26E-BC5BCCBDD36F}"/>
                    </a:ext>
                  </a:extLst>
                </p14:cNvPr>
                <p14:cNvContentPartPr/>
                <p14:nvPr/>
              </p14:nvContentPartPr>
              <p14:xfrm>
                <a:off x="5237040" y="4081320"/>
                <a:ext cx="67680" cy="141840"/>
              </p14:xfrm>
            </p:contentPart>
          </mc:Choice>
          <mc:Fallback xmlns="">
            <p:pic>
              <p:nvPicPr>
                <p:cNvPr id="388" name="Entrada de lápiz 387">
                  <a:extLst>
                    <a:ext uri="{FF2B5EF4-FFF2-40B4-BE49-F238E27FC236}">
                      <a16:creationId xmlns:a16="http://schemas.microsoft.com/office/drawing/2014/main" id="{C10A1D7E-31CD-4B0E-B26E-BC5BCCBDD36F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5228040" y="4072320"/>
                  <a:ext cx="853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89" name="Entrada de lápiz 388">
                  <a:extLst>
                    <a:ext uri="{FF2B5EF4-FFF2-40B4-BE49-F238E27FC236}">
                      <a16:creationId xmlns:a16="http://schemas.microsoft.com/office/drawing/2014/main" id="{E3B0F40E-0C05-49CD-B836-20DC3CFC8E5F}"/>
                    </a:ext>
                  </a:extLst>
                </p14:cNvPr>
                <p14:cNvContentPartPr/>
                <p14:nvPr/>
              </p14:nvContentPartPr>
              <p14:xfrm>
                <a:off x="5257560" y="4096440"/>
                <a:ext cx="91800" cy="68760"/>
              </p14:xfrm>
            </p:contentPart>
          </mc:Choice>
          <mc:Fallback xmlns="">
            <p:pic>
              <p:nvPicPr>
                <p:cNvPr id="389" name="Entrada de lápiz 388">
                  <a:extLst>
                    <a:ext uri="{FF2B5EF4-FFF2-40B4-BE49-F238E27FC236}">
                      <a16:creationId xmlns:a16="http://schemas.microsoft.com/office/drawing/2014/main" id="{E3B0F40E-0C05-49CD-B836-20DC3CFC8E5F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5248920" y="4087800"/>
                  <a:ext cx="109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90" name="Entrada de lápiz 389">
                  <a:extLst>
                    <a:ext uri="{FF2B5EF4-FFF2-40B4-BE49-F238E27FC236}">
                      <a16:creationId xmlns:a16="http://schemas.microsoft.com/office/drawing/2014/main" id="{C09CF5B5-2F1F-40D7-80E7-010C102D4EBF}"/>
                    </a:ext>
                  </a:extLst>
                </p14:cNvPr>
                <p14:cNvContentPartPr/>
                <p14:nvPr/>
              </p14:nvContentPartPr>
              <p14:xfrm>
                <a:off x="5383920" y="3960720"/>
                <a:ext cx="88560" cy="240480"/>
              </p14:xfrm>
            </p:contentPart>
          </mc:Choice>
          <mc:Fallback xmlns="">
            <p:pic>
              <p:nvPicPr>
                <p:cNvPr id="390" name="Entrada de lápiz 389">
                  <a:extLst>
                    <a:ext uri="{FF2B5EF4-FFF2-40B4-BE49-F238E27FC236}">
                      <a16:creationId xmlns:a16="http://schemas.microsoft.com/office/drawing/2014/main" id="{C09CF5B5-2F1F-40D7-80E7-010C102D4EBF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5375280" y="3951720"/>
                  <a:ext cx="1062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91" name="Entrada de lápiz 390">
                  <a:extLst>
                    <a:ext uri="{FF2B5EF4-FFF2-40B4-BE49-F238E27FC236}">
                      <a16:creationId xmlns:a16="http://schemas.microsoft.com/office/drawing/2014/main" id="{36507F0D-482A-4B2B-987B-4129C756FCC0}"/>
                    </a:ext>
                  </a:extLst>
                </p14:cNvPr>
                <p14:cNvContentPartPr/>
                <p14:nvPr/>
              </p14:nvContentPartPr>
              <p14:xfrm>
                <a:off x="5477520" y="4064040"/>
                <a:ext cx="142200" cy="111240"/>
              </p14:xfrm>
            </p:contentPart>
          </mc:Choice>
          <mc:Fallback xmlns="">
            <p:pic>
              <p:nvPicPr>
                <p:cNvPr id="391" name="Entrada de lápiz 390">
                  <a:extLst>
                    <a:ext uri="{FF2B5EF4-FFF2-40B4-BE49-F238E27FC236}">
                      <a16:creationId xmlns:a16="http://schemas.microsoft.com/office/drawing/2014/main" id="{36507F0D-482A-4B2B-987B-4129C756FCC0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5468880" y="4055040"/>
                  <a:ext cx="159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92" name="Entrada de lápiz 391">
                  <a:extLst>
                    <a:ext uri="{FF2B5EF4-FFF2-40B4-BE49-F238E27FC236}">
                      <a16:creationId xmlns:a16="http://schemas.microsoft.com/office/drawing/2014/main" id="{BA02FAD7-23D3-4EDF-9A63-8DEDC7BCF761}"/>
                    </a:ext>
                  </a:extLst>
                </p14:cNvPr>
                <p14:cNvContentPartPr/>
                <p14:nvPr/>
              </p14:nvContentPartPr>
              <p14:xfrm>
                <a:off x="5657520" y="4073400"/>
                <a:ext cx="99360" cy="141120"/>
              </p14:xfrm>
            </p:contentPart>
          </mc:Choice>
          <mc:Fallback xmlns="">
            <p:pic>
              <p:nvPicPr>
                <p:cNvPr id="392" name="Entrada de lápiz 391">
                  <a:extLst>
                    <a:ext uri="{FF2B5EF4-FFF2-40B4-BE49-F238E27FC236}">
                      <a16:creationId xmlns:a16="http://schemas.microsoft.com/office/drawing/2014/main" id="{BA02FAD7-23D3-4EDF-9A63-8DEDC7BCF761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5648520" y="4064760"/>
                  <a:ext cx="117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93" name="Entrada de lápiz 392">
                  <a:extLst>
                    <a:ext uri="{FF2B5EF4-FFF2-40B4-BE49-F238E27FC236}">
                      <a16:creationId xmlns:a16="http://schemas.microsoft.com/office/drawing/2014/main" id="{1FF1E54D-3408-4297-B162-C02E6B198D86}"/>
                    </a:ext>
                  </a:extLst>
                </p14:cNvPr>
                <p14:cNvContentPartPr/>
                <p14:nvPr/>
              </p14:nvContentPartPr>
              <p14:xfrm>
                <a:off x="5603880" y="4089240"/>
                <a:ext cx="142200" cy="83160"/>
              </p14:xfrm>
            </p:contentPart>
          </mc:Choice>
          <mc:Fallback xmlns="">
            <p:pic>
              <p:nvPicPr>
                <p:cNvPr id="393" name="Entrada de lápiz 392">
                  <a:extLst>
                    <a:ext uri="{FF2B5EF4-FFF2-40B4-BE49-F238E27FC236}">
                      <a16:creationId xmlns:a16="http://schemas.microsoft.com/office/drawing/2014/main" id="{1FF1E54D-3408-4297-B162-C02E6B198D86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595240" y="4080240"/>
                  <a:ext cx="1598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94" name="Entrada de lápiz 393">
                  <a:extLst>
                    <a:ext uri="{FF2B5EF4-FFF2-40B4-BE49-F238E27FC236}">
                      <a16:creationId xmlns:a16="http://schemas.microsoft.com/office/drawing/2014/main" id="{891CAE81-7272-4006-B191-EA77DE645C90}"/>
                    </a:ext>
                  </a:extLst>
                </p14:cNvPr>
                <p14:cNvContentPartPr/>
                <p14:nvPr/>
              </p14:nvContentPartPr>
              <p14:xfrm>
                <a:off x="5781360" y="4063320"/>
                <a:ext cx="135000" cy="157680"/>
              </p14:xfrm>
            </p:contentPart>
          </mc:Choice>
          <mc:Fallback xmlns="">
            <p:pic>
              <p:nvPicPr>
                <p:cNvPr id="394" name="Entrada de lápiz 393">
                  <a:extLst>
                    <a:ext uri="{FF2B5EF4-FFF2-40B4-BE49-F238E27FC236}">
                      <a16:creationId xmlns:a16="http://schemas.microsoft.com/office/drawing/2014/main" id="{891CAE81-7272-4006-B191-EA77DE645C90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5772720" y="4054680"/>
                  <a:ext cx="1526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95" name="Entrada de lápiz 394">
                  <a:extLst>
                    <a:ext uri="{FF2B5EF4-FFF2-40B4-BE49-F238E27FC236}">
                      <a16:creationId xmlns:a16="http://schemas.microsoft.com/office/drawing/2014/main" id="{78FEE03F-A0FC-4804-B595-9666146986EC}"/>
                    </a:ext>
                  </a:extLst>
                </p14:cNvPr>
                <p14:cNvContentPartPr/>
                <p14:nvPr/>
              </p14:nvContentPartPr>
              <p14:xfrm>
                <a:off x="5847600" y="3965040"/>
                <a:ext cx="97560" cy="161640"/>
              </p14:xfrm>
            </p:contentPart>
          </mc:Choice>
          <mc:Fallback xmlns="">
            <p:pic>
              <p:nvPicPr>
                <p:cNvPr id="395" name="Entrada de lápiz 394">
                  <a:extLst>
                    <a:ext uri="{FF2B5EF4-FFF2-40B4-BE49-F238E27FC236}">
                      <a16:creationId xmlns:a16="http://schemas.microsoft.com/office/drawing/2014/main" id="{78FEE03F-A0FC-4804-B595-9666146986EC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5838960" y="3956400"/>
                  <a:ext cx="115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96" name="Entrada de lápiz 395">
                  <a:extLst>
                    <a:ext uri="{FF2B5EF4-FFF2-40B4-BE49-F238E27FC236}">
                      <a16:creationId xmlns:a16="http://schemas.microsoft.com/office/drawing/2014/main" id="{FAFB38E6-6505-4810-BA7A-068507350F9B}"/>
                    </a:ext>
                  </a:extLst>
                </p14:cNvPr>
                <p14:cNvContentPartPr/>
                <p14:nvPr/>
              </p14:nvContentPartPr>
              <p14:xfrm>
                <a:off x="6011040" y="4020840"/>
                <a:ext cx="84960" cy="225360"/>
              </p14:xfrm>
            </p:contentPart>
          </mc:Choice>
          <mc:Fallback xmlns="">
            <p:pic>
              <p:nvPicPr>
                <p:cNvPr id="396" name="Entrada de lápiz 395">
                  <a:extLst>
                    <a:ext uri="{FF2B5EF4-FFF2-40B4-BE49-F238E27FC236}">
                      <a16:creationId xmlns:a16="http://schemas.microsoft.com/office/drawing/2014/main" id="{FAFB38E6-6505-4810-BA7A-068507350F9B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6002040" y="4011840"/>
                  <a:ext cx="10260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5" name="Grupo 404">
            <a:extLst>
              <a:ext uri="{FF2B5EF4-FFF2-40B4-BE49-F238E27FC236}">
                <a16:creationId xmlns:a16="http://schemas.microsoft.com/office/drawing/2014/main" id="{65B685F9-E660-4FB7-9EAD-4E8F46FBED99}"/>
              </a:ext>
            </a:extLst>
          </p:cNvPr>
          <p:cNvGrpSpPr/>
          <p:nvPr/>
        </p:nvGrpSpPr>
        <p:grpSpPr>
          <a:xfrm>
            <a:off x="660720" y="4674960"/>
            <a:ext cx="580680" cy="158040"/>
            <a:chOff x="660720" y="4674960"/>
            <a:chExt cx="580680" cy="15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97" name="Entrada de lápiz 396">
                  <a:extLst>
                    <a:ext uri="{FF2B5EF4-FFF2-40B4-BE49-F238E27FC236}">
                      <a16:creationId xmlns:a16="http://schemas.microsoft.com/office/drawing/2014/main" id="{4DADABFE-20A3-4809-8683-9A07DE82D1E3}"/>
                    </a:ext>
                  </a:extLst>
                </p14:cNvPr>
                <p14:cNvContentPartPr/>
                <p14:nvPr/>
              </p14:nvContentPartPr>
              <p14:xfrm>
                <a:off x="660720" y="4691880"/>
                <a:ext cx="118800" cy="141120"/>
              </p14:xfrm>
            </p:contentPart>
          </mc:Choice>
          <mc:Fallback xmlns="">
            <p:pic>
              <p:nvPicPr>
                <p:cNvPr id="397" name="Entrada de lápiz 396">
                  <a:extLst>
                    <a:ext uri="{FF2B5EF4-FFF2-40B4-BE49-F238E27FC236}">
                      <a16:creationId xmlns:a16="http://schemas.microsoft.com/office/drawing/2014/main" id="{4DADABFE-20A3-4809-8683-9A07DE82D1E3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651720" y="4682880"/>
                  <a:ext cx="136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98" name="Entrada de lápiz 397">
                  <a:extLst>
                    <a:ext uri="{FF2B5EF4-FFF2-40B4-BE49-F238E27FC236}">
                      <a16:creationId xmlns:a16="http://schemas.microsoft.com/office/drawing/2014/main" id="{9D7E45F7-E3E2-4BDF-980E-E35BB0986CA6}"/>
                    </a:ext>
                  </a:extLst>
                </p14:cNvPr>
                <p14:cNvContentPartPr/>
                <p14:nvPr/>
              </p14:nvContentPartPr>
              <p14:xfrm>
                <a:off x="1027560" y="4705560"/>
                <a:ext cx="34560" cy="79560"/>
              </p14:xfrm>
            </p:contentPart>
          </mc:Choice>
          <mc:Fallback xmlns="">
            <p:pic>
              <p:nvPicPr>
                <p:cNvPr id="398" name="Entrada de lápiz 397">
                  <a:extLst>
                    <a:ext uri="{FF2B5EF4-FFF2-40B4-BE49-F238E27FC236}">
                      <a16:creationId xmlns:a16="http://schemas.microsoft.com/office/drawing/2014/main" id="{9D7E45F7-E3E2-4BDF-980E-E35BB0986CA6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018920" y="4696560"/>
                  <a:ext cx="522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99" name="Entrada de lápiz 398">
                  <a:extLst>
                    <a:ext uri="{FF2B5EF4-FFF2-40B4-BE49-F238E27FC236}">
                      <a16:creationId xmlns:a16="http://schemas.microsoft.com/office/drawing/2014/main" id="{46B35C96-75A5-4F9B-8532-39ADFFB510BF}"/>
                    </a:ext>
                  </a:extLst>
                </p14:cNvPr>
                <p14:cNvContentPartPr/>
                <p14:nvPr/>
              </p14:nvContentPartPr>
              <p14:xfrm>
                <a:off x="929640" y="4679640"/>
                <a:ext cx="185040" cy="135000"/>
              </p14:xfrm>
            </p:contentPart>
          </mc:Choice>
          <mc:Fallback xmlns="">
            <p:pic>
              <p:nvPicPr>
                <p:cNvPr id="399" name="Entrada de lápiz 398">
                  <a:extLst>
                    <a:ext uri="{FF2B5EF4-FFF2-40B4-BE49-F238E27FC236}">
                      <a16:creationId xmlns:a16="http://schemas.microsoft.com/office/drawing/2014/main" id="{46B35C96-75A5-4F9B-8532-39ADFFB510BF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20640" y="4670640"/>
                  <a:ext cx="2026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00" name="Entrada de lápiz 399">
                  <a:extLst>
                    <a:ext uri="{FF2B5EF4-FFF2-40B4-BE49-F238E27FC236}">
                      <a16:creationId xmlns:a16="http://schemas.microsoft.com/office/drawing/2014/main" id="{108AE35A-F9D5-47F8-B67B-9DD305C1CC3C}"/>
                    </a:ext>
                  </a:extLst>
                </p14:cNvPr>
                <p14:cNvContentPartPr/>
                <p14:nvPr/>
              </p14:nvContentPartPr>
              <p14:xfrm>
                <a:off x="1148160" y="4674960"/>
                <a:ext cx="93240" cy="118800"/>
              </p14:xfrm>
            </p:contentPart>
          </mc:Choice>
          <mc:Fallback xmlns="">
            <p:pic>
              <p:nvPicPr>
                <p:cNvPr id="400" name="Entrada de lápiz 399">
                  <a:extLst>
                    <a:ext uri="{FF2B5EF4-FFF2-40B4-BE49-F238E27FC236}">
                      <a16:creationId xmlns:a16="http://schemas.microsoft.com/office/drawing/2014/main" id="{108AE35A-F9D5-47F8-B67B-9DD305C1CC3C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1139160" y="4666320"/>
                  <a:ext cx="11088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o 403">
            <a:extLst>
              <a:ext uri="{FF2B5EF4-FFF2-40B4-BE49-F238E27FC236}">
                <a16:creationId xmlns:a16="http://schemas.microsoft.com/office/drawing/2014/main" id="{BA33B88C-F1E2-4A08-8FB1-A98B90813498}"/>
              </a:ext>
            </a:extLst>
          </p:cNvPr>
          <p:cNvGrpSpPr/>
          <p:nvPr/>
        </p:nvGrpSpPr>
        <p:grpSpPr>
          <a:xfrm>
            <a:off x="1561440" y="4569480"/>
            <a:ext cx="648720" cy="242280"/>
            <a:chOff x="1561440" y="4569480"/>
            <a:chExt cx="648720" cy="24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01" name="Entrada de lápiz 400">
                  <a:extLst>
                    <a:ext uri="{FF2B5EF4-FFF2-40B4-BE49-F238E27FC236}">
                      <a16:creationId xmlns:a16="http://schemas.microsoft.com/office/drawing/2014/main" id="{01B3D848-108D-4390-BE1E-7F4FBB327E5A}"/>
                    </a:ext>
                  </a:extLst>
                </p14:cNvPr>
                <p14:cNvContentPartPr/>
                <p14:nvPr/>
              </p14:nvContentPartPr>
              <p14:xfrm>
                <a:off x="1561440" y="4681440"/>
                <a:ext cx="153360" cy="93600"/>
              </p14:xfrm>
            </p:contentPart>
          </mc:Choice>
          <mc:Fallback xmlns="">
            <p:pic>
              <p:nvPicPr>
                <p:cNvPr id="401" name="Entrada de lápiz 400">
                  <a:extLst>
                    <a:ext uri="{FF2B5EF4-FFF2-40B4-BE49-F238E27FC236}">
                      <a16:creationId xmlns:a16="http://schemas.microsoft.com/office/drawing/2014/main" id="{01B3D848-108D-4390-BE1E-7F4FBB327E5A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552440" y="4672800"/>
                  <a:ext cx="171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02" name="Entrada de lápiz 401">
                  <a:extLst>
                    <a:ext uri="{FF2B5EF4-FFF2-40B4-BE49-F238E27FC236}">
                      <a16:creationId xmlns:a16="http://schemas.microsoft.com/office/drawing/2014/main" id="{E30D2013-95FD-4A59-B922-CA0F84158100}"/>
                    </a:ext>
                  </a:extLst>
                </p14:cNvPr>
                <p14:cNvContentPartPr/>
                <p14:nvPr/>
              </p14:nvContentPartPr>
              <p14:xfrm>
                <a:off x="1718400" y="4649040"/>
                <a:ext cx="169560" cy="83160"/>
              </p14:xfrm>
            </p:contentPart>
          </mc:Choice>
          <mc:Fallback xmlns="">
            <p:pic>
              <p:nvPicPr>
                <p:cNvPr id="402" name="Entrada de lápiz 401">
                  <a:extLst>
                    <a:ext uri="{FF2B5EF4-FFF2-40B4-BE49-F238E27FC236}">
                      <a16:creationId xmlns:a16="http://schemas.microsoft.com/office/drawing/2014/main" id="{E30D2013-95FD-4A59-B922-CA0F84158100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709400" y="4640040"/>
                  <a:ext cx="1872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03" name="Entrada de lápiz 402">
                  <a:extLst>
                    <a:ext uri="{FF2B5EF4-FFF2-40B4-BE49-F238E27FC236}">
                      <a16:creationId xmlns:a16="http://schemas.microsoft.com/office/drawing/2014/main" id="{4FC7176B-C4F2-4362-9B68-79972D17DE72}"/>
                    </a:ext>
                  </a:extLst>
                </p14:cNvPr>
                <p14:cNvContentPartPr/>
                <p14:nvPr/>
              </p14:nvContentPartPr>
              <p14:xfrm>
                <a:off x="1963200" y="4569480"/>
                <a:ext cx="246960" cy="242280"/>
              </p14:xfrm>
            </p:contentPart>
          </mc:Choice>
          <mc:Fallback xmlns="">
            <p:pic>
              <p:nvPicPr>
                <p:cNvPr id="403" name="Entrada de lápiz 402">
                  <a:extLst>
                    <a:ext uri="{FF2B5EF4-FFF2-40B4-BE49-F238E27FC236}">
                      <a16:creationId xmlns:a16="http://schemas.microsoft.com/office/drawing/2014/main" id="{4FC7176B-C4F2-4362-9B68-79972D17DE72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954560" y="4560840"/>
                  <a:ext cx="26460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" name="Grupo 411">
            <a:extLst>
              <a:ext uri="{FF2B5EF4-FFF2-40B4-BE49-F238E27FC236}">
                <a16:creationId xmlns:a16="http://schemas.microsoft.com/office/drawing/2014/main" id="{D53BE810-C0B4-4E1C-BBD7-7FDAB5EAF25F}"/>
              </a:ext>
            </a:extLst>
          </p:cNvPr>
          <p:cNvGrpSpPr/>
          <p:nvPr/>
        </p:nvGrpSpPr>
        <p:grpSpPr>
          <a:xfrm>
            <a:off x="741000" y="5085720"/>
            <a:ext cx="448200" cy="253080"/>
            <a:chOff x="741000" y="5085720"/>
            <a:chExt cx="44820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08" name="Entrada de lápiz 407">
                  <a:extLst>
                    <a:ext uri="{FF2B5EF4-FFF2-40B4-BE49-F238E27FC236}">
                      <a16:creationId xmlns:a16="http://schemas.microsoft.com/office/drawing/2014/main" id="{CF7F8AB3-6F53-4DB1-B4F6-1666E348C743}"/>
                    </a:ext>
                  </a:extLst>
                </p14:cNvPr>
                <p14:cNvContentPartPr/>
                <p14:nvPr/>
              </p14:nvContentPartPr>
              <p14:xfrm>
                <a:off x="741000" y="5098680"/>
                <a:ext cx="246240" cy="19440"/>
              </p14:xfrm>
            </p:contentPart>
          </mc:Choice>
          <mc:Fallback xmlns="">
            <p:pic>
              <p:nvPicPr>
                <p:cNvPr id="408" name="Entrada de lápiz 407">
                  <a:extLst>
                    <a:ext uri="{FF2B5EF4-FFF2-40B4-BE49-F238E27FC236}">
                      <a16:creationId xmlns:a16="http://schemas.microsoft.com/office/drawing/2014/main" id="{CF7F8AB3-6F53-4DB1-B4F6-1666E348C743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732360" y="5090040"/>
                  <a:ext cx="263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09" name="Entrada de lápiz 408">
                  <a:extLst>
                    <a:ext uri="{FF2B5EF4-FFF2-40B4-BE49-F238E27FC236}">
                      <a16:creationId xmlns:a16="http://schemas.microsoft.com/office/drawing/2014/main" id="{909C679B-2334-43AE-BA5E-C50ACB998080}"/>
                    </a:ext>
                  </a:extLst>
                </p14:cNvPr>
                <p14:cNvContentPartPr/>
                <p14:nvPr/>
              </p14:nvContentPartPr>
              <p14:xfrm>
                <a:off x="904440" y="5085720"/>
                <a:ext cx="51480" cy="185400"/>
              </p14:xfrm>
            </p:contentPart>
          </mc:Choice>
          <mc:Fallback xmlns="">
            <p:pic>
              <p:nvPicPr>
                <p:cNvPr id="409" name="Entrada de lápiz 408">
                  <a:extLst>
                    <a:ext uri="{FF2B5EF4-FFF2-40B4-BE49-F238E27FC236}">
                      <a16:creationId xmlns:a16="http://schemas.microsoft.com/office/drawing/2014/main" id="{909C679B-2334-43AE-BA5E-C50ACB998080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895440" y="5076720"/>
                  <a:ext cx="691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10" name="Entrada de lápiz 409">
                  <a:extLst>
                    <a:ext uri="{FF2B5EF4-FFF2-40B4-BE49-F238E27FC236}">
                      <a16:creationId xmlns:a16="http://schemas.microsoft.com/office/drawing/2014/main" id="{2E1008D1-4C6B-4D87-9E1C-DAF2C6F4141B}"/>
                    </a:ext>
                  </a:extLst>
                </p14:cNvPr>
                <p14:cNvContentPartPr/>
                <p14:nvPr/>
              </p14:nvContentPartPr>
              <p14:xfrm>
                <a:off x="743520" y="5294160"/>
                <a:ext cx="187920" cy="27720"/>
              </p14:xfrm>
            </p:contentPart>
          </mc:Choice>
          <mc:Fallback xmlns="">
            <p:pic>
              <p:nvPicPr>
                <p:cNvPr id="410" name="Entrada de lápiz 409">
                  <a:extLst>
                    <a:ext uri="{FF2B5EF4-FFF2-40B4-BE49-F238E27FC236}">
                      <a16:creationId xmlns:a16="http://schemas.microsoft.com/office/drawing/2014/main" id="{2E1008D1-4C6B-4D87-9E1C-DAF2C6F4141B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734880" y="5285160"/>
                  <a:ext cx="2055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11" name="Entrada de lápiz 410">
                  <a:extLst>
                    <a:ext uri="{FF2B5EF4-FFF2-40B4-BE49-F238E27FC236}">
                      <a16:creationId xmlns:a16="http://schemas.microsoft.com/office/drawing/2014/main" id="{3AFD6F74-1AC6-4346-81CB-F7512885BB6E}"/>
                    </a:ext>
                  </a:extLst>
                </p14:cNvPr>
                <p14:cNvContentPartPr/>
                <p14:nvPr/>
              </p14:nvContentPartPr>
              <p14:xfrm>
                <a:off x="1045200" y="5215320"/>
                <a:ext cx="144000" cy="123480"/>
              </p14:xfrm>
            </p:contentPart>
          </mc:Choice>
          <mc:Fallback xmlns="">
            <p:pic>
              <p:nvPicPr>
                <p:cNvPr id="411" name="Entrada de lápiz 410">
                  <a:extLst>
                    <a:ext uri="{FF2B5EF4-FFF2-40B4-BE49-F238E27FC236}">
                      <a16:creationId xmlns:a16="http://schemas.microsoft.com/office/drawing/2014/main" id="{3AFD6F74-1AC6-4346-81CB-F7512885BB6E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036200" y="5206680"/>
                  <a:ext cx="161640" cy="14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413" name="Entrada de lápiz 412">
                <a:extLst>
                  <a:ext uri="{FF2B5EF4-FFF2-40B4-BE49-F238E27FC236}">
                    <a16:creationId xmlns:a16="http://schemas.microsoft.com/office/drawing/2014/main" id="{7F6775C0-085A-4D0C-A047-957384F7D462}"/>
                  </a:ext>
                </a:extLst>
              </p14:cNvPr>
              <p14:cNvContentPartPr/>
              <p14:nvPr/>
            </p14:nvContentPartPr>
            <p14:xfrm>
              <a:off x="1407720" y="5155920"/>
              <a:ext cx="147240" cy="16560"/>
            </p14:xfrm>
          </p:contentPart>
        </mc:Choice>
        <mc:Fallback xmlns="">
          <p:pic>
            <p:nvPicPr>
              <p:cNvPr id="413" name="Entrada de lápiz 412">
                <a:extLst>
                  <a:ext uri="{FF2B5EF4-FFF2-40B4-BE49-F238E27FC236}">
                    <a16:creationId xmlns:a16="http://schemas.microsoft.com/office/drawing/2014/main" id="{7F6775C0-085A-4D0C-A047-957384F7D462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1398720" y="5147280"/>
                <a:ext cx="1648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414" name="Entrada de lápiz 413">
                <a:extLst>
                  <a:ext uri="{FF2B5EF4-FFF2-40B4-BE49-F238E27FC236}">
                    <a16:creationId xmlns:a16="http://schemas.microsoft.com/office/drawing/2014/main" id="{7176FCA4-FDAC-4147-BD0A-12D54C35613B}"/>
                  </a:ext>
                </a:extLst>
              </p14:cNvPr>
              <p14:cNvContentPartPr/>
              <p14:nvPr/>
            </p14:nvContentPartPr>
            <p14:xfrm>
              <a:off x="1431840" y="5246640"/>
              <a:ext cx="116280" cy="16920"/>
            </p14:xfrm>
          </p:contentPart>
        </mc:Choice>
        <mc:Fallback xmlns="">
          <p:pic>
            <p:nvPicPr>
              <p:cNvPr id="414" name="Entrada de lápiz 413">
                <a:extLst>
                  <a:ext uri="{FF2B5EF4-FFF2-40B4-BE49-F238E27FC236}">
                    <a16:creationId xmlns:a16="http://schemas.microsoft.com/office/drawing/2014/main" id="{7176FCA4-FDAC-4147-BD0A-12D54C35613B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1423200" y="5238000"/>
                <a:ext cx="13392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8" name="Grupo 417">
            <a:extLst>
              <a:ext uri="{FF2B5EF4-FFF2-40B4-BE49-F238E27FC236}">
                <a16:creationId xmlns:a16="http://schemas.microsoft.com/office/drawing/2014/main" id="{A11EC8E7-1A31-4E59-B3CA-AD92548B27F7}"/>
              </a:ext>
            </a:extLst>
          </p:cNvPr>
          <p:cNvGrpSpPr/>
          <p:nvPr/>
        </p:nvGrpSpPr>
        <p:grpSpPr>
          <a:xfrm>
            <a:off x="1729560" y="4979880"/>
            <a:ext cx="779760" cy="235800"/>
            <a:chOff x="1729560" y="4979880"/>
            <a:chExt cx="77976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15" name="Entrada de lápiz 414">
                  <a:extLst>
                    <a:ext uri="{FF2B5EF4-FFF2-40B4-BE49-F238E27FC236}">
                      <a16:creationId xmlns:a16="http://schemas.microsoft.com/office/drawing/2014/main" id="{7FD3C9CA-16DE-420E-9C5F-B51B8398F1C5}"/>
                    </a:ext>
                  </a:extLst>
                </p14:cNvPr>
                <p14:cNvContentPartPr/>
                <p14:nvPr/>
              </p14:nvContentPartPr>
              <p14:xfrm>
                <a:off x="1729560" y="5046840"/>
                <a:ext cx="177840" cy="168840"/>
              </p14:xfrm>
            </p:contentPart>
          </mc:Choice>
          <mc:Fallback xmlns="">
            <p:pic>
              <p:nvPicPr>
                <p:cNvPr id="415" name="Entrada de lápiz 414">
                  <a:extLst>
                    <a:ext uri="{FF2B5EF4-FFF2-40B4-BE49-F238E27FC236}">
                      <a16:creationId xmlns:a16="http://schemas.microsoft.com/office/drawing/2014/main" id="{7FD3C9CA-16DE-420E-9C5F-B51B8398F1C5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720560" y="5038200"/>
                  <a:ext cx="195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16" name="Entrada de lápiz 415">
                  <a:extLst>
                    <a:ext uri="{FF2B5EF4-FFF2-40B4-BE49-F238E27FC236}">
                      <a16:creationId xmlns:a16="http://schemas.microsoft.com/office/drawing/2014/main" id="{19701F6F-983E-49ED-841F-908BE3FFCAB4}"/>
                    </a:ext>
                  </a:extLst>
                </p14:cNvPr>
                <p14:cNvContentPartPr/>
                <p14:nvPr/>
              </p14:nvContentPartPr>
              <p14:xfrm>
                <a:off x="2010000" y="5100120"/>
                <a:ext cx="182520" cy="102240"/>
              </p14:xfrm>
            </p:contentPart>
          </mc:Choice>
          <mc:Fallback xmlns="">
            <p:pic>
              <p:nvPicPr>
                <p:cNvPr id="416" name="Entrada de lápiz 415">
                  <a:extLst>
                    <a:ext uri="{FF2B5EF4-FFF2-40B4-BE49-F238E27FC236}">
                      <a16:creationId xmlns:a16="http://schemas.microsoft.com/office/drawing/2014/main" id="{19701F6F-983E-49ED-841F-908BE3FFCAB4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2001360" y="5091480"/>
                  <a:ext cx="2001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17" name="Entrada de lápiz 416">
                  <a:extLst>
                    <a:ext uri="{FF2B5EF4-FFF2-40B4-BE49-F238E27FC236}">
                      <a16:creationId xmlns:a16="http://schemas.microsoft.com/office/drawing/2014/main" id="{635B79F5-7248-4073-8683-67026381845D}"/>
                    </a:ext>
                  </a:extLst>
                </p14:cNvPr>
                <p14:cNvContentPartPr/>
                <p14:nvPr/>
              </p14:nvContentPartPr>
              <p14:xfrm>
                <a:off x="2350560" y="4979880"/>
                <a:ext cx="158760" cy="210240"/>
              </p14:xfrm>
            </p:contentPart>
          </mc:Choice>
          <mc:Fallback xmlns="">
            <p:pic>
              <p:nvPicPr>
                <p:cNvPr id="417" name="Entrada de lápiz 416">
                  <a:extLst>
                    <a:ext uri="{FF2B5EF4-FFF2-40B4-BE49-F238E27FC236}">
                      <a16:creationId xmlns:a16="http://schemas.microsoft.com/office/drawing/2014/main" id="{635B79F5-7248-4073-8683-67026381845D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2341560" y="4971240"/>
                  <a:ext cx="176400" cy="22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6">
            <p14:nvContentPartPr>
              <p14:cNvPr id="419" name="Entrada de lápiz 418">
                <a:extLst>
                  <a:ext uri="{FF2B5EF4-FFF2-40B4-BE49-F238E27FC236}">
                    <a16:creationId xmlns:a16="http://schemas.microsoft.com/office/drawing/2014/main" id="{9AE7A192-4EC7-4DE8-B60A-6CA2CDFC3B79}"/>
                  </a:ext>
                </a:extLst>
              </p14:cNvPr>
              <p14:cNvContentPartPr/>
              <p14:nvPr/>
            </p14:nvContentPartPr>
            <p14:xfrm>
              <a:off x="624720" y="5259240"/>
              <a:ext cx="2036520" cy="253440"/>
            </p14:xfrm>
          </p:contentPart>
        </mc:Choice>
        <mc:Fallback xmlns="">
          <p:pic>
            <p:nvPicPr>
              <p:cNvPr id="419" name="Entrada de lápiz 418">
                <a:extLst>
                  <a:ext uri="{FF2B5EF4-FFF2-40B4-BE49-F238E27FC236}">
                    <a16:creationId xmlns:a16="http://schemas.microsoft.com/office/drawing/2014/main" id="{9AE7A192-4EC7-4DE8-B60A-6CA2CDFC3B79}"/>
                  </a:ext>
                </a:extLst>
              </p:cNvPr>
              <p:cNvPicPr/>
              <p:nvPr/>
            </p:nvPicPr>
            <p:blipFill>
              <a:blip r:embed="rId667"/>
              <a:stretch>
                <a:fillRect/>
              </a:stretch>
            </p:blipFill>
            <p:spPr>
              <a:xfrm>
                <a:off x="615720" y="5250240"/>
                <a:ext cx="2054160" cy="27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1" name="Grupo 440">
            <a:extLst>
              <a:ext uri="{FF2B5EF4-FFF2-40B4-BE49-F238E27FC236}">
                <a16:creationId xmlns:a16="http://schemas.microsoft.com/office/drawing/2014/main" id="{60E7D971-BE2B-440D-BE68-E8377223A8CA}"/>
              </a:ext>
            </a:extLst>
          </p:cNvPr>
          <p:cNvGrpSpPr/>
          <p:nvPr/>
        </p:nvGrpSpPr>
        <p:grpSpPr>
          <a:xfrm>
            <a:off x="2826480" y="5007240"/>
            <a:ext cx="411480" cy="195120"/>
            <a:chOff x="2826480" y="5007240"/>
            <a:chExt cx="41148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20" name="Entrada de lápiz 419">
                  <a:extLst>
                    <a:ext uri="{FF2B5EF4-FFF2-40B4-BE49-F238E27FC236}">
                      <a16:creationId xmlns:a16="http://schemas.microsoft.com/office/drawing/2014/main" id="{EEE96AE7-A371-4556-A644-ABE3711691F4}"/>
                    </a:ext>
                  </a:extLst>
                </p14:cNvPr>
                <p14:cNvContentPartPr/>
                <p14:nvPr/>
              </p14:nvContentPartPr>
              <p14:xfrm>
                <a:off x="2826480" y="5029560"/>
                <a:ext cx="140400" cy="172800"/>
              </p14:xfrm>
            </p:contentPart>
          </mc:Choice>
          <mc:Fallback xmlns="">
            <p:pic>
              <p:nvPicPr>
                <p:cNvPr id="420" name="Entrada de lápiz 419">
                  <a:extLst>
                    <a:ext uri="{FF2B5EF4-FFF2-40B4-BE49-F238E27FC236}">
                      <a16:creationId xmlns:a16="http://schemas.microsoft.com/office/drawing/2014/main" id="{EEE96AE7-A371-4556-A644-ABE3711691F4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2817840" y="5020560"/>
                  <a:ext cx="158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21" name="Entrada de lápiz 420">
                  <a:extLst>
                    <a:ext uri="{FF2B5EF4-FFF2-40B4-BE49-F238E27FC236}">
                      <a16:creationId xmlns:a16="http://schemas.microsoft.com/office/drawing/2014/main" id="{025BAA4C-9B2F-4EDB-890D-0965E1D85833}"/>
                    </a:ext>
                  </a:extLst>
                </p14:cNvPr>
                <p14:cNvContentPartPr/>
                <p14:nvPr/>
              </p14:nvContentPartPr>
              <p14:xfrm>
                <a:off x="3077760" y="5007240"/>
                <a:ext cx="160200" cy="138600"/>
              </p14:xfrm>
            </p:contentPart>
          </mc:Choice>
          <mc:Fallback xmlns="">
            <p:pic>
              <p:nvPicPr>
                <p:cNvPr id="421" name="Entrada de lápiz 420">
                  <a:extLst>
                    <a:ext uri="{FF2B5EF4-FFF2-40B4-BE49-F238E27FC236}">
                      <a16:creationId xmlns:a16="http://schemas.microsoft.com/office/drawing/2014/main" id="{025BAA4C-9B2F-4EDB-890D-0965E1D85833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3068760" y="4998600"/>
                  <a:ext cx="17784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0" name="Grupo 439">
            <a:extLst>
              <a:ext uri="{FF2B5EF4-FFF2-40B4-BE49-F238E27FC236}">
                <a16:creationId xmlns:a16="http://schemas.microsoft.com/office/drawing/2014/main" id="{753EE67B-83BA-4CA3-BBE8-5D0ED90EC0A1}"/>
              </a:ext>
            </a:extLst>
          </p:cNvPr>
          <p:cNvGrpSpPr/>
          <p:nvPr/>
        </p:nvGrpSpPr>
        <p:grpSpPr>
          <a:xfrm>
            <a:off x="3578520" y="4852800"/>
            <a:ext cx="1752120" cy="281520"/>
            <a:chOff x="3578520" y="4852800"/>
            <a:chExt cx="1752120" cy="28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22" name="Entrada de lápiz 421">
                  <a:extLst>
                    <a:ext uri="{FF2B5EF4-FFF2-40B4-BE49-F238E27FC236}">
                      <a16:creationId xmlns:a16="http://schemas.microsoft.com/office/drawing/2014/main" id="{F87EE49E-0FE3-489B-B5C9-FA23130F9864}"/>
                    </a:ext>
                  </a:extLst>
                </p14:cNvPr>
                <p14:cNvContentPartPr/>
                <p14:nvPr/>
              </p14:nvContentPartPr>
              <p14:xfrm>
                <a:off x="3578520" y="5020920"/>
                <a:ext cx="170280" cy="93960"/>
              </p14:xfrm>
            </p:contentPart>
          </mc:Choice>
          <mc:Fallback xmlns="">
            <p:pic>
              <p:nvPicPr>
                <p:cNvPr id="422" name="Entrada de lápiz 421">
                  <a:extLst>
                    <a:ext uri="{FF2B5EF4-FFF2-40B4-BE49-F238E27FC236}">
                      <a16:creationId xmlns:a16="http://schemas.microsoft.com/office/drawing/2014/main" id="{F87EE49E-0FE3-489B-B5C9-FA23130F9864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3569880" y="5012280"/>
                  <a:ext cx="1879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23" name="Entrada de lápiz 422">
                  <a:extLst>
                    <a:ext uri="{FF2B5EF4-FFF2-40B4-BE49-F238E27FC236}">
                      <a16:creationId xmlns:a16="http://schemas.microsoft.com/office/drawing/2014/main" id="{40F1DC7B-C6DE-4315-8108-FBB7F0EF9C71}"/>
                    </a:ext>
                  </a:extLst>
                </p14:cNvPr>
                <p14:cNvContentPartPr/>
                <p14:nvPr/>
              </p14:nvContentPartPr>
              <p14:xfrm>
                <a:off x="3843120" y="5044680"/>
                <a:ext cx="84600" cy="81000"/>
              </p14:xfrm>
            </p:contentPart>
          </mc:Choice>
          <mc:Fallback xmlns="">
            <p:pic>
              <p:nvPicPr>
                <p:cNvPr id="423" name="Entrada de lápiz 422">
                  <a:extLst>
                    <a:ext uri="{FF2B5EF4-FFF2-40B4-BE49-F238E27FC236}">
                      <a16:creationId xmlns:a16="http://schemas.microsoft.com/office/drawing/2014/main" id="{40F1DC7B-C6DE-4315-8108-FBB7F0EF9C71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3834480" y="5036040"/>
                  <a:ext cx="1022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24" name="Entrada de lápiz 423">
                  <a:extLst>
                    <a:ext uri="{FF2B5EF4-FFF2-40B4-BE49-F238E27FC236}">
                      <a16:creationId xmlns:a16="http://schemas.microsoft.com/office/drawing/2014/main" id="{4901E7ED-D1EE-4DA6-A182-4525C49CD94D}"/>
                    </a:ext>
                  </a:extLst>
                </p14:cNvPr>
                <p14:cNvContentPartPr/>
                <p14:nvPr/>
              </p14:nvContentPartPr>
              <p14:xfrm>
                <a:off x="3942840" y="5007960"/>
                <a:ext cx="227880" cy="126360"/>
              </p14:xfrm>
            </p:contentPart>
          </mc:Choice>
          <mc:Fallback xmlns="">
            <p:pic>
              <p:nvPicPr>
                <p:cNvPr id="424" name="Entrada de lápiz 423">
                  <a:extLst>
                    <a:ext uri="{FF2B5EF4-FFF2-40B4-BE49-F238E27FC236}">
                      <a16:creationId xmlns:a16="http://schemas.microsoft.com/office/drawing/2014/main" id="{4901E7ED-D1EE-4DA6-A182-4525C49CD94D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3934200" y="4999320"/>
                  <a:ext cx="245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25" name="Entrada de lápiz 424">
                  <a:extLst>
                    <a:ext uri="{FF2B5EF4-FFF2-40B4-BE49-F238E27FC236}">
                      <a16:creationId xmlns:a16="http://schemas.microsoft.com/office/drawing/2014/main" id="{C19F9D55-69F3-425C-9B0E-1C0C9EF2D49D}"/>
                    </a:ext>
                  </a:extLst>
                </p14:cNvPr>
                <p14:cNvContentPartPr/>
                <p14:nvPr/>
              </p14:nvContentPartPr>
              <p14:xfrm>
                <a:off x="4249920" y="5013000"/>
                <a:ext cx="29880" cy="96840"/>
              </p14:xfrm>
            </p:contentPart>
          </mc:Choice>
          <mc:Fallback xmlns="">
            <p:pic>
              <p:nvPicPr>
                <p:cNvPr id="425" name="Entrada de lápiz 424">
                  <a:extLst>
                    <a:ext uri="{FF2B5EF4-FFF2-40B4-BE49-F238E27FC236}">
                      <a16:creationId xmlns:a16="http://schemas.microsoft.com/office/drawing/2014/main" id="{C19F9D55-69F3-425C-9B0E-1C0C9EF2D49D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4240920" y="5004360"/>
                  <a:ext cx="475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26" name="Entrada de lápiz 425">
                  <a:extLst>
                    <a:ext uri="{FF2B5EF4-FFF2-40B4-BE49-F238E27FC236}">
                      <a16:creationId xmlns:a16="http://schemas.microsoft.com/office/drawing/2014/main" id="{4253157A-3EA8-46D6-88B9-5A1739D0A0C7}"/>
                    </a:ext>
                  </a:extLst>
                </p14:cNvPr>
                <p14:cNvContentPartPr/>
                <p14:nvPr/>
              </p14:nvContentPartPr>
              <p14:xfrm>
                <a:off x="4184400" y="4952520"/>
                <a:ext cx="163440" cy="97560"/>
              </p14:xfrm>
            </p:contentPart>
          </mc:Choice>
          <mc:Fallback xmlns="">
            <p:pic>
              <p:nvPicPr>
                <p:cNvPr id="426" name="Entrada de lápiz 425">
                  <a:extLst>
                    <a:ext uri="{FF2B5EF4-FFF2-40B4-BE49-F238E27FC236}">
                      <a16:creationId xmlns:a16="http://schemas.microsoft.com/office/drawing/2014/main" id="{4253157A-3EA8-46D6-88B9-5A1739D0A0C7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4175760" y="4943880"/>
                  <a:ext cx="181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27" name="Entrada de lápiz 426">
                  <a:extLst>
                    <a:ext uri="{FF2B5EF4-FFF2-40B4-BE49-F238E27FC236}">
                      <a16:creationId xmlns:a16="http://schemas.microsoft.com/office/drawing/2014/main" id="{02C1970B-FA7E-470E-8A65-10DB4FB86F3D}"/>
                    </a:ext>
                  </a:extLst>
                </p14:cNvPr>
                <p14:cNvContentPartPr/>
                <p14:nvPr/>
              </p14:nvContentPartPr>
              <p14:xfrm>
                <a:off x="4401840" y="4976640"/>
                <a:ext cx="150480" cy="127440"/>
              </p14:xfrm>
            </p:contentPart>
          </mc:Choice>
          <mc:Fallback xmlns="">
            <p:pic>
              <p:nvPicPr>
                <p:cNvPr id="427" name="Entrada de lápiz 426">
                  <a:extLst>
                    <a:ext uri="{FF2B5EF4-FFF2-40B4-BE49-F238E27FC236}">
                      <a16:creationId xmlns:a16="http://schemas.microsoft.com/office/drawing/2014/main" id="{02C1970B-FA7E-470E-8A65-10DB4FB86F3D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4393200" y="4968000"/>
                  <a:ext cx="1681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28" name="Entrada de lápiz 427">
                  <a:extLst>
                    <a:ext uri="{FF2B5EF4-FFF2-40B4-BE49-F238E27FC236}">
                      <a16:creationId xmlns:a16="http://schemas.microsoft.com/office/drawing/2014/main" id="{A46AF26C-0C29-4B8E-8C59-62DAFBE3AD94}"/>
                    </a:ext>
                  </a:extLst>
                </p14:cNvPr>
                <p14:cNvContentPartPr/>
                <p14:nvPr/>
              </p14:nvContentPartPr>
              <p14:xfrm>
                <a:off x="4575360" y="4969440"/>
                <a:ext cx="47880" cy="87120"/>
              </p14:xfrm>
            </p:contentPart>
          </mc:Choice>
          <mc:Fallback xmlns="">
            <p:pic>
              <p:nvPicPr>
                <p:cNvPr id="428" name="Entrada de lápiz 427">
                  <a:extLst>
                    <a:ext uri="{FF2B5EF4-FFF2-40B4-BE49-F238E27FC236}">
                      <a16:creationId xmlns:a16="http://schemas.microsoft.com/office/drawing/2014/main" id="{A46AF26C-0C29-4B8E-8C59-62DAFBE3AD94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4566360" y="4960440"/>
                  <a:ext cx="655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29" name="Entrada de lápiz 428">
                  <a:extLst>
                    <a:ext uri="{FF2B5EF4-FFF2-40B4-BE49-F238E27FC236}">
                      <a16:creationId xmlns:a16="http://schemas.microsoft.com/office/drawing/2014/main" id="{564AF35F-5937-47E5-9430-13C7FFF2F5E1}"/>
                    </a:ext>
                  </a:extLst>
                </p14:cNvPr>
                <p14:cNvContentPartPr/>
                <p14:nvPr/>
              </p14:nvContentPartPr>
              <p14:xfrm>
                <a:off x="4487880" y="4952160"/>
                <a:ext cx="153720" cy="35640"/>
              </p14:xfrm>
            </p:contentPart>
          </mc:Choice>
          <mc:Fallback xmlns="">
            <p:pic>
              <p:nvPicPr>
                <p:cNvPr id="429" name="Entrada de lápiz 428">
                  <a:extLst>
                    <a:ext uri="{FF2B5EF4-FFF2-40B4-BE49-F238E27FC236}">
                      <a16:creationId xmlns:a16="http://schemas.microsoft.com/office/drawing/2014/main" id="{564AF35F-5937-47E5-9430-13C7FFF2F5E1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478880" y="4943160"/>
                  <a:ext cx="171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30" name="Entrada de lápiz 429">
                  <a:extLst>
                    <a:ext uri="{FF2B5EF4-FFF2-40B4-BE49-F238E27FC236}">
                      <a16:creationId xmlns:a16="http://schemas.microsoft.com/office/drawing/2014/main" id="{494D3C50-CDDF-48A8-8F1F-3C6C808886F9}"/>
                    </a:ext>
                  </a:extLst>
                </p14:cNvPr>
                <p14:cNvContentPartPr/>
                <p14:nvPr/>
              </p14:nvContentPartPr>
              <p14:xfrm>
                <a:off x="4728360" y="4852800"/>
                <a:ext cx="42120" cy="154440"/>
              </p14:xfrm>
            </p:contentPart>
          </mc:Choice>
          <mc:Fallback xmlns="">
            <p:pic>
              <p:nvPicPr>
                <p:cNvPr id="430" name="Entrada de lápiz 429">
                  <a:extLst>
                    <a:ext uri="{FF2B5EF4-FFF2-40B4-BE49-F238E27FC236}">
                      <a16:creationId xmlns:a16="http://schemas.microsoft.com/office/drawing/2014/main" id="{494D3C50-CDDF-48A8-8F1F-3C6C808886F9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719720" y="4843800"/>
                  <a:ext cx="59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31" name="Entrada de lápiz 430">
                  <a:extLst>
                    <a:ext uri="{FF2B5EF4-FFF2-40B4-BE49-F238E27FC236}">
                      <a16:creationId xmlns:a16="http://schemas.microsoft.com/office/drawing/2014/main" id="{CE313064-40C3-4448-84EA-0CC15F122DCC}"/>
                    </a:ext>
                  </a:extLst>
                </p14:cNvPr>
                <p14:cNvContentPartPr/>
                <p14:nvPr/>
              </p14:nvContentPartPr>
              <p14:xfrm>
                <a:off x="4843920" y="4913280"/>
                <a:ext cx="144360" cy="148320"/>
              </p14:xfrm>
            </p:contentPart>
          </mc:Choice>
          <mc:Fallback xmlns="">
            <p:pic>
              <p:nvPicPr>
                <p:cNvPr id="431" name="Entrada de lápiz 430">
                  <a:extLst>
                    <a:ext uri="{FF2B5EF4-FFF2-40B4-BE49-F238E27FC236}">
                      <a16:creationId xmlns:a16="http://schemas.microsoft.com/office/drawing/2014/main" id="{CE313064-40C3-4448-84EA-0CC15F122DCC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4834920" y="4904280"/>
                  <a:ext cx="162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32" name="Entrada de lápiz 431">
                  <a:extLst>
                    <a:ext uri="{FF2B5EF4-FFF2-40B4-BE49-F238E27FC236}">
                      <a16:creationId xmlns:a16="http://schemas.microsoft.com/office/drawing/2014/main" id="{1E01C473-A811-40C4-9827-58F7078E76B0}"/>
                    </a:ext>
                  </a:extLst>
                </p14:cNvPr>
                <p14:cNvContentPartPr/>
                <p14:nvPr/>
              </p14:nvContentPartPr>
              <p14:xfrm>
                <a:off x="5020680" y="4906440"/>
                <a:ext cx="115200" cy="128520"/>
              </p14:xfrm>
            </p:contentPart>
          </mc:Choice>
          <mc:Fallback xmlns="">
            <p:pic>
              <p:nvPicPr>
                <p:cNvPr id="432" name="Entrada de lápiz 431">
                  <a:extLst>
                    <a:ext uri="{FF2B5EF4-FFF2-40B4-BE49-F238E27FC236}">
                      <a16:creationId xmlns:a16="http://schemas.microsoft.com/office/drawing/2014/main" id="{1E01C473-A811-40C4-9827-58F7078E76B0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011680" y="4897440"/>
                  <a:ext cx="132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33" name="Entrada de lápiz 432">
                  <a:extLst>
                    <a:ext uri="{FF2B5EF4-FFF2-40B4-BE49-F238E27FC236}">
                      <a16:creationId xmlns:a16="http://schemas.microsoft.com/office/drawing/2014/main" id="{58253E81-BA2D-482F-B2C7-6369D99886D9}"/>
                    </a:ext>
                  </a:extLst>
                </p14:cNvPr>
                <p14:cNvContentPartPr/>
                <p14:nvPr/>
              </p14:nvContentPartPr>
              <p14:xfrm>
                <a:off x="5200680" y="4880880"/>
                <a:ext cx="116640" cy="136800"/>
              </p14:xfrm>
            </p:contentPart>
          </mc:Choice>
          <mc:Fallback xmlns="">
            <p:pic>
              <p:nvPicPr>
                <p:cNvPr id="433" name="Entrada de lápiz 432">
                  <a:extLst>
                    <a:ext uri="{FF2B5EF4-FFF2-40B4-BE49-F238E27FC236}">
                      <a16:creationId xmlns:a16="http://schemas.microsoft.com/office/drawing/2014/main" id="{58253E81-BA2D-482F-B2C7-6369D99886D9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5191680" y="4871880"/>
                  <a:ext cx="134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34" name="Entrada de lápiz 433">
                  <a:extLst>
                    <a:ext uri="{FF2B5EF4-FFF2-40B4-BE49-F238E27FC236}">
                      <a16:creationId xmlns:a16="http://schemas.microsoft.com/office/drawing/2014/main" id="{398B947A-29FC-4172-ADF3-2CDEF44FB467}"/>
                    </a:ext>
                  </a:extLst>
                </p14:cNvPr>
                <p14:cNvContentPartPr/>
                <p14:nvPr/>
              </p14:nvContentPartPr>
              <p14:xfrm>
                <a:off x="5212200" y="4952880"/>
                <a:ext cx="46440" cy="8280"/>
              </p14:xfrm>
            </p:contentPart>
          </mc:Choice>
          <mc:Fallback xmlns="">
            <p:pic>
              <p:nvPicPr>
                <p:cNvPr id="434" name="Entrada de lápiz 433">
                  <a:extLst>
                    <a:ext uri="{FF2B5EF4-FFF2-40B4-BE49-F238E27FC236}">
                      <a16:creationId xmlns:a16="http://schemas.microsoft.com/office/drawing/2014/main" id="{398B947A-29FC-4172-ADF3-2CDEF44FB467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5203560" y="4943880"/>
                  <a:ext cx="640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35" name="Entrada de lápiz 434">
                  <a:extLst>
                    <a:ext uri="{FF2B5EF4-FFF2-40B4-BE49-F238E27FC236}">
                      <a16:creationId xmlns:a16="http://schemas.microsoft.com/office/drawing/2014/main" id="{B1E721FA-541A-4216-A556-E729FA1566B2}"/>
                    </a:ext>
                  </a:extLst>
                </p14:cNvPr>
                <p14:cNvContentPartPr/>
                <p14:nvPr/>
              </p14:nvContentPartPr>
              <p14:xfrm>
                <a:off x="5176200" y="4867920"/>
                <a:ext cx="154440" cy="45720"/>
              </p14:xfrm>
            </p:contentPart>
          </mc:Choice>
          <mc:Fallback xmlns="">
            <p:pic>
              <p:nvPicPr>
                <p:cNvPr id="435" name="Entrada de lápiz 434">
                  <a:extLst>
                    <a:ext uri="{FF2B5EF4-FFF2-40B4-BE49-F238E27FC236}">
                      <a16:creationId xmlns:a16="http://schemas.microsoft.com/office/drawing/2014/main" id="{B1E721FA-541A-4216-A556-E729FA1566B2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5167560" y="4858920"/>
                  <a:ext cx="17208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9" name="Grupo 438">
            <a:extLst>
              <a:ext uri="{FF2B5EF4-FFF2-40B4-BE49-F238E27FC236}">
                <a16:creationId xmlns:a16="http://schemas.microsoft.com/office/drawing/2014/main" id="{37F1FCE1-8529-4EC2-9052-9B3D07B14EFA}"/>
              </a:ext>
            </a:extLst>
          </p:cNvPr>
          <p:cNvGrpSpPr/>
          <p:nvPr/>
        </p:nvGrpSpPr>
        <p:grpSpPr>
          <a:xfrm>
            <a:off x="5629800" y="4775040"/>
            <a:ext cx="596520" cy="235800"/>
            <a:chOff x="5629800" y="4775040"/>
            <a:chExt cx="59652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36" name="Entrada de lápiz 435">
                  <a:extLst>
                    <a:ext uri="{FF2B5EF4-FFF2-40B4-BE49-F238E27FC236}">
                      <a16:creationId xmlns:a16="http://schemas.microsoft.com/office/drawing/2014/main" id="{DA128736-6BE6-4382-869D-A27EA58E769C}"/>
                    </a:ext>
                  </a:extLst>
                </p14:cNvPr>
                <p14:cNvContentPartPr/>
                <p14:nvPr/>
              </p14:nvContentPartPr>
              <p14:xfrm>
                <a:off x="5629800" y="4880880"/>
                <a:ext cx="207360" cy="114120"/>
              </p14:xfrm>
            </p:contentPart>
          </mc:Choice>
          <mc:Fallback xmlns="">
            <p:pic>
              <p:nvPicPr>
                <p:cNvPr id="436" name="Entrada de lápiz 435">
                  <a:extLst>
                    <a:ext uri="{FF2B5EF4-FFF2-40B4-BE49-F238E27FC236}">
                      <a16:creationId xmlns:a16="http://schemas.microsoft.com/office/drawing/2014/main" id="{DA128736-6BE6-4382-869D-A27EA58E769C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5620800" y="4871880"/>
                  <a:ext cx="225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37" name="Entrada de lápiz 436">
                  <a:extLst>
                    <a:ext uri="{FF2B5EF4-FFF2-40B4-BE49-F238E27FC236}">
                      <a16:creationId xmlns:a16="http://schemas.microsoft.com/office/drawing/2014/main" id="{CB75F1AF-6A08-4B62-80AE-8A09A78CB9CB}"/>
                    </a:ext>
                  </a:extLst>
                </p14:cNvPr>
                <p14:cNvContentPartPr/>
                <p14:nvPr/>
              </p14:nvContentPartPr>
              <p14:xfrm>
                <a:off x="5840040" y="4865400"/>
                <a:ext cx="106920" cy="96840"/>
              </p14:xfrm>
            </p:contentPart>
          </mc:Choice>
          <mc:Fallback xmlns="">
            <p:pic>
              <p:nvPicPr>
                <p:cNvPr id="437" name="Entrada de lápiz 436">
                  <a:extLst>
                    <a:ext uri="{FF2B5EF4-FFF2-40B4-BE49-F238E27FC236}">
                      <a16:creationId xmlns:a16="http://schemas.microsoft.com/office/drawing/2014/main" id="{CB75F1AF-6A08-4B62-80AE-8A09A78CB9CB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5831400" y="4856760"/>
                  <a:ext cx="124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38" name="Entrada de lápiz 437">
                  <a:extLst>
                    <a:ext uri="{FF2B5EF4-FFF2-40B4-BE49-F238E27FC236}">
                      <a16:creationId xmlns:a16="http://schemas.microsoft.com/office/drawing/2014/main" id="{AA29C990-85B4-4F4E-9F77-318FE56ED273}"/>
                    </a:ext>
                  </a:extLst>
                </p14:cNvPr>
                <p14:cNvContentPartPr/>
                <p14:nvPr/>
              </p14:nvContentPartPr>
              <p14:xfrm>
                <a:off x="5979000" y="4775040"/>
                <a:ext cx="247320" cy="235800"/>
              </p14:xfrm>
            </p:contentPart>
          </mc:Choice>
          <mc:Fallback xmlns="">
            <p:pic>
              <p:nvPicPr>
                <p:cNvPr id="438" name="Entrada de lápiz 437">
                  <a:extLst>
                    <a:ext uri="{FF2B5EF4-FFF2-40B4-BE49-F238E27FC236}">
                      <a16:creationId xmlns:a16="http://schemas.microsoft.com/office/drawing/2014/main" id="{AA29C990-85B4-4F4E-9F77-318FE56ED273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5970360" y="4766040"/>
                  <a:ext cx="264960" cy="25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6">
            <p14:nvContentPartPr>
              <p14:cNvPr id="442" name="Entrada de lápiz 441">
                <a:extLst>
                  <a:ext uri="{FF2B5EF4-FFF2-40B4-BE49-F238E27FC236}">
                    <a16:creationId xmlns:a16="http://schemas.microsoft.com/office/drawing/2014/main" id="{E9ECA354-2B38-4F5B-916F-5CFCBB6E3080}"/>
                  </a:ext>
                </a:extLst>
              </p14:cNvPr>
              <p14:cNvContentPartPr/>
              <p14:nvPr/>
            </p14:nvContentPartPr>
            <p14:xfrm>
              <a:off x="604200" y="5679000"/>
              <a:ext cx="11520" cy="136080"/>
            </p14:xfrm>
          </p:contentPart>
        </mc:Choice>
        <mc:Fallback xmlns="">
          <p:pic>
            <p:nvPicPr>
              <p:cNvPr id="442" name="Entrada de lápiz 441">
                <a:extLst>
                  <a:ext uri="{FF2B5EF4-FFF2-40B4-BE49-F238E27FC236}">
                    <a16:creationId xmlns:a16="http://schemas.microsoft.com/office/drawing/2014/main" id="{E9ECA354-2B38-4F5B-916F-5CFCBB6E3080}"/>
                  </a:ext>
                </a:extLst>
              </p:cNvPr>
              <p:cNvPicPr/>
              <p:nvPr/>
            </p:nvPicPr>
            <p:blipFill>
              <a:blip r:embed="rId707"/>
              <a:stretch>
                <a:fillRect/>
              </a:stretch>
            </p:blipFill>
            <p:spPr>
              <a:xfrm>
                <a:off x="595200" y="5670000"/>
                <a:ext cx="291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8">
            <p14:nvContentPartPr>
              <p14:cNvPr id="443" name="Entrada de lápiz 442">
                <a:extLst>
                  <a:ext uri="{FF2B5EF4-FFF2-40B4-BE49-F238E27FC236}">
                    <a16:creationId xmlns:a16="http://schemas.microsoft.com/office/drawing/2014/main" id="{85F99F4D-07E5-4427-A077-9E66BF22324C}"/>
                  </a:ext>
                </a:extLst>
              </p14:cNvPr>
              <p14:cNvContentPartPr/>
              <p14:nvPr/>
            </p14:nvContentPartPr>
            <p14:xfrm>
              <a:off x="555240" y="5746680"/>
              <a:ext cx="176760" cy="88560"/>
            </p14:xfrm>
          </p:contentPart>
        </mc:Choice>
        <mc:Fallback xmlns="">
          <p:pic>
            <p:nvPicPr>
              <p:cNvPr id="443" name="Entrada de lápiz 442">
                <a:extLst>
                  <a:ext uri="{FF2B5EF4-FFF2-40B4-BE49-F238E27FC236}">
                    <a16:creationId xmlns:a16="http://schemas.microsoft.com/office/drawing/2014/main" id="{85F99F4D-07E5-4427-A077-9E66BF22324C}"/>
                  </a:ext>
                </a:extLst>
              </p:cNvPr>
              <p:cNvPicPr/>
              <p:nvPr/>
            </p:nvPicPr>
            <p:blipFill>
              <a:blip r:embed="rId709"/>
              <a:stretch>
                <a:fillRect/>
              </a:stretch>
            </p:blipFill>
            <p:spPr>
              <a:xfrm>
                <a:off x="546240" y="5738040"/>
                <a:ext cx="1944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0">
            <p14:nvContentPartPr>
              <p14:cNvPr id="444" name="Entrada de lápiz 443">
                <a:extLst>
                  <a:ext uri="{FF2B5EF4-FFF2-40B4-BE49-F238E27FC236}">
                    <a16:creationId xmlns:a16="http://schemas.microsoft.com/office/drawing/2014/main" id="{5315B947-6C1C-4370-A19F-BB08AEC519A9}"/>
                  </a:ext>
                </a:extLst>
              </p14:cNvPr>
              <p14:cNvContentPartPr/>
              <p14:nvPr/>
            </p14:nvContentPartPr>
            <p14:xfrm>
              <a:off x="813720" y="5731560"/>
              <a:ext cx="43560" cy="78480"/>
            </p14:xfrm>
          </p:contentPart>
        </mc:Choice>
        <mc:Fallback xmlns="">
          <p:pic>
            <p:nvPicPr>
              <p:cNvPr id="444" name="Entrada de lápiz 443">
                <a:extLst>
                  <a:ext uri="{FF2B5EF4-FFF2-40B4-BE49-F238E27FC236}">
                    <a16:creationId xmlns:a16="http://schemas.microsoft.com/office/drawing/2014/main" id="{5315B947-6C1C-4370-A19F-BB08AEC519A9}"/>
                  </a:ext>
                </a:extLst>
              </p:cNvPr>
              <p:cNvPicPr/>
              <p:nvPr/>
            </p:nvPicPr>
            <p:blipFill>
              <a:blip r:embed="rId711"/>
              <a:stretch>
                <a:fillRect/>
              </a:stretch>
            </p:blipFill>
            <p:spPr>
              <a:xfrm>
                <a:off x="805080" y="5722560"/>
                <a:ext cx="6120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2">
            <p14:nvContentPartPr>
              <p14:cNvPr id="445" name="Entrada de lápiz 444">
                <a:extLst>
                  <a:ext uri="{FF2B5EF4-FFF2-40B4-BE49-F238E27FC236}">
                    <a16:creationId xmlns:a16="http://schemas.microsoft.com/office/drawing/2014/main" id="{527A9C62-4FFC-461A-9801-C9A9659A2FDE}"/>
                  </a:ext>
                </a:extLst>
              </p14:cNvPr>
              <p14:cNvContentPartPr/>
              <p14:nvPr/>
            </p14:nvContentPartPr>
            <p14:xfrm>
              <a:off x="766560" y="5635440"/>
              <a:ext cx="264600" cy="190800"/>
            </p14:xfrm>
          </p:contentPart>
        </mc:Choice>
        <mc:Fallback xmlns="">
          <p:pic>
            <p:nvPicPr>
              <p:cNvPr id="445" name="Entrada de lápiz 444">
                <a:extLst>
                  <a:ext uri="{FF2B5EF4-FFF2-40B4-BE49-F238E27FC236}">
                    <a16:creationId xmlns:a16="http://schemas.microsoft.com/office/drawing/2014/main" id="{527A9C62-4FFC-461A-9801-C9A9659A2FDE}"/>
                  </a:ext>
                </a:extLst>
              </p:cNvPr>
              <p:cNvPicPr/>
              <p:nvPr/>
            </p:nvPicPr>
            <p:blipFill>
              <a:blip r:embed="rId713"/>
              <a:stretch>
                <a:fillRect/>
              </a:stretch>
            </p:blipFill>
            <p:spPr>
              <a:xfrm>
                <a:off x="757560" y="5626800"/>
                <a:ext cx="2822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4">
            <p14:nvContentPartPr>
              <p14:cNvPr id="446" name="Entrada de lápiz 445">
                <a:extLst>
                  <a:ext uri="{FF2B5EF4-FFF2-40B4-BE49-F238E27FC236}">
                    <a16:creationId xmlns:a16="http://schemas.microsoft.com/office/drawing/2014/main" id="{23F25353-1E0B-4479-B1D4-C0905341E10D}"/>
                  </a:ext>
                </a:extLst>
              </p14:cNvPr>
              <p14:cNvContentPartPr/>
              <p14:nvPr/>
            </p14:nvContentPartPr>
            <p14:xfrm>
              <a:off x="978960" y="5676120"/>
              <a:ext cx="100080" cy="65160"/>
            </p14:xfrm>
          </p:contentPart>
        </mc:Choice>
        <mc:Fallback xmlns="">
          <p:pic>
            <p:nvPicPr>
              <p:cNvPr id="446" name="Entrada de lápiz 445">
                <a:extLst>
                  <a:ext uri="{FF2B5EF4-FFF2-40B4-BE49-F238E27FC236}">
                    <a16:creationId xmlns:a16="http://schemas.microsoft.com/office/drawing/2014/main" id="{23F25353-1E0B-4479-B1D4-C0905341E10D}"/>
                  </a:ext>
                </a:extLst>
              </p:cNvPr>
              <p:cNvPicPr/>
              <p:nvPr/>
            </p:nvPicPr>
            <p:blipFill>
              <a:blip r:embed="rId715"/>
              <a:stretch>
                <a:fillRect/>
              </a:stretch>
            </p:blipFill>
            <p:spPr>
              <a:xfrm>
                <a:off x="969960" y="5667480"/>
                <a:ext cx="1177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6">
            <p14:nvContentPartPr>
              <p14:cNvPr id="447" name="Entrada de lápiz 446">
                <a:extLst>
                  <a:ext uri="{FF2B5EF4-FFF2-40B4-BE49-F238E27FC236}">
                    <a16:creationId xmlns:a16="http://schemas.microsoft.com/office/drawing/2014/main" id="{16BD1603-E735-42F9-974E-73D0A3818089}"/>
                  </a:ext>
                </a:extLst>
              </p14:cNvPr>
              <p14:cNvContentPartPr/>
              <p14:nvPr/>
            </p14:nvContentPartPr>
            <p14:xfrm>
              <a:off x="1133760" y="5704200"/>
              <a:ext cx="104400" cy="108360"/>
            </p14:xfrm>
          </p:contentPart>
        </mc:Choice>
        <mc:Fallback xmlns="">
          <p:pic>
            <p:nvPicPr>
              <p:cNvPr id="447" name="Entrada de lápiz 446">
                <a:extLst>
                  <a:ext uri="{FF2B5EF4-FFF2-40B4-BE49-F238E27FC236}">
                    <a16:creationId xmlns:a16="http://schemas.microsoft.com/office/drawing/2014/main" id="{16BD1603-E735-42F9-974E-73D0A3818089}"/>
                  </a:ext>
                </a:extLst>
              </p:cNvPr>
              <p:cNvPicPr/>
              <p:nvPr/>
            </p:nvPicPr>
            <p:blipFill>
              <a:blip r:embed="rId717"/>
              <a:stretch>
                <a:fillRect/>
              </a:stretch>
            </p:blipFill>
            <p:spPr>
              <a:xfrm>
                <a:off x="1124760" y="5695560"/>
                <a:ext cx="1220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8">
            <p14:nvContentPartPr>
              <p14:cNvPr id="448" name="Entrada de lápiz 447">
                <a:extLst>
                  <a:ext uri="{FF2B5EF4-FFF2-40B4-BE49-F238E27FC236}">
                    <a16:creationId xmlns:a16="http://schemas.microsoft.com/office/drawing/2014/main" id="{3036C8A1-E10B-43D4-8B60-7A6B22FEA9F5}"/>
                  </a:ext>
                </a:extLst>
              </p14:cNvPr>
              <p14:cNvContentPartPr/>
              <p14:nvPr/>
            </p14:nvContentPartPr>
            <p14:xfrm>
              <a:off x="1159320" y="5593320"/>
              <a:ext cx="61920" cy="18360"/>
            </p14:xfrm>
          </p:contentPart>
        </mc:Choice>
        <mc:Fallback xmlns="">
          <p:pic>
            <p:nvPicPr>
              <p:cNvPr id="448" name="Entrada de lápiz 447">
                <a:extLst>
                  <a:ext uri="{FF2B5EF4-FFF2-40B4-BE49-F238E27FC236}">
                    <a16:creationId xmlns:a16="http://schemas.microsoft.com/office/drawing/2014/main" id="{3036C8A1-E10B-43D4-8B60-7A6B22FEA9F5}"/>
                  </a:ext>
                </a:extLst>
              </p:cNvPr>
              <p:cNvPicPr/>
              <p:nvPr/>
            </p:nvPicPr>
            <p:blipFill>
              <a:blip r:embed="rId719"/>
              <a:stretch>
                <a:fillRect/>
              </a:stretch>
            </p:blipFill>
            <p:spPr>
              <a:xfrm>
                <a:off x="1150320" y="5584320"/>
                <a:ext cx="795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0">
            <p14:nvContentPartPr>
              <p14:cNvPr id="449" name="Entrada de lápiz 448">
                <a:extLst>
                  <a:ext uri="{FF2B5EF4-FFF2-40B4-BE49-F238E27FC236}">
                    <a16:creationId xmlns:a16="http://schemas.microsoft.com/office/drawing/2014/main" id="{7A112CB4-C28B-4865-AA34-FCC7E77592A4}"/>
                  </a:ext>
                </a:extLst>
              </p14:cNvPr>
              <p14:cNvContentPartPr/>
              <p14:nvPr/>
            </p14:nvContentPartPr>
            <p14:xfrm>
              <a:off x="1276320" y="5668200"/>
              <a:ext cx="149760" cy="122760"/>
            </p14:xfrm>
          </p:contentPart>
        </mc:Choice>
        <mc:Fallback xmlns="">
          <p:pic>
            <p:nvPicPr>
              <p:cNvPr id="449" name="Entrada de lápiz 448">
                <a:extLst>
                  <a:ext uri="{FF2B5EF4-FFF2-40B4-BE49-F238E27FC236}">
                    <a16:creationId xmlns:a16="http://schemas.microsoft.com/office/drawing/2014/main" id="{7A112CB4-C28B-4865-AA34-FCC7E77592A4}"/>
                  </a:ext>
                </a:extLst>
              </p:cNvPr>
              <p:cNvPicPr/>
              <p:nvPr/>
            </p:nvPicPr>
            <p:blipFill>
              <a:blip r:embed="rId721"/>
              <a:stretch>
                <a:fillRect/>
              </a:stretch>
            </p:blipFill>
            <p:spPr>
              <a:xfrm>
                <a:off x="1267680" y="5659200"/>
                <a:ext cx="1674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2">
            <p14:nvContentPartPr>
              <p14:cNvPr id="450" name="Entrada de lápiz 449">
                <a:extLst>
                  <a:ext uri="{FF2B5EF4-FFF2-40B4-BE49-F238E27FC236}">
                    <a16:creationId xmlns:a16="http://schemas.microsoft.com/office/drawing/2014/main" id="{BEC6E8C5-4C0B-4A28-8885-5860AC450BED}"/>
                  </a:ext>
                </a:extLst>
              </p14:cNvPr>
              <p14:cNvContentPartPr/>
              <p14:nvPr/>
            </p14:nvContentPartPr>
            <p14:xfrm>
              <a:off x="1458840" y="5672880"/>
              <a:ext cx="112680" cy="149760"/>
            </p14:xfrm>
          </p:contentPart>
        </mc:Choice>
        <mc:Fallback xmlns="">
          <p:pic>
            <p:nvPicPr>
              <p:cNvPr id="450" name="Entrada de lápiz 449">
                <a:extLst>
                  <a:ext uri="{FF2B5EF4-FFF2-40B4-BE49-F238E27FC236}">
                    <a16:creationId xmlns:a16="http://schemas.microsoft.com/office/drawing/2014/main" id="{BEC6E8C5-4C0B-4A28-8885-5860AC450BED}"/>
                  </a:ext>
                </a:extLst>
              </p:cNvPr>
              <p:cNvPicPr/>
              <p:nvPr/>
            </p:nvPicPr>
            <p:blipFill>
              <a:blip r:embed="rId723"/>
              <a:stretch>
                <a:fillRect/>
              </a:stretch>
            </p:blipFill>
            <p:spPr>
              <a:xfrm>
                <a:off x="1450200" y="5663880"/>
                <a:ext cx="1303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4">
            <p14:nvContentPartPr>
              <p14:cNvPr id="451" name="Entrada de lápiz 450">
                <a:extLst>
                  <a:ext uri="{FF2B5EF4-FFF2-40B4-BE49-F238E27FC236}">
                    <a16:creationId xmlns:a16="http://schemas.microsoft.com/office/drawing/2014/main" id="{5B81EEC2-B5D9-427D-97C8-9FEE0BA474B6}"/>
                  </a:ext>
                </a:extLst>
              </p14:cNvPr>
              <p14:cNvContentPartPr/>
              <p14:nvPr/>
            </p14:nvContentPartPr>
            <p14:xfrm>
              <a:off x="1414560" y="5758920"/>
              <a:ext cx="95760" cy="24480"/>
            </p14:xfrm>
          </p:contentPart>
        </mc:Choice>
        <mc:Fallback xmlns="">
          <p:pic>
            <p:nvPicPr>
              <p:cNvPr id="451" name="Entrada de lápiz 450">
                <a:extLst>
                  <a:ext uri="{FF2B5EF4-FFF2-40B4-BE49-F238E27FC236}">
                    <a16:creationId xmlns:a16="http://schemas.microsoft.com/office/drawing/2014/main" id="{5B81EEC2-B5D9-427D-97C8-9FEE0BA474B6}"/>
                  </a:ext>
                </a:extLst>
              </p:cNvPr>
              <p:cNvPicPr/>
              <p:nvPr/>
            </p:nvPicPr>
            <p:blipFill>
              <a:blip r:embed="rId725"/>
              <a:stretch>
                <a:fillRect/>
              </a:stretch>
            </p:blipFill>
            <p:spPr>
              <a:xfrm>
                <a:off x="1405560" y="5749920"/>
                <a:ext cx="11340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6">
            <p14:nvContentPartPr>
              <p14:cNvPr id="452" name="Entrada de lápiz 451">
                <a:extLst>
                  <a:ext uri="{FF2B5EF4-FFF2-40B4-BE49-F238E27FC236}">
                    <a16:creationId xmlns:a16="http://schemas.microsoft.com/office/drawing/2014/main" id="{DA9A4EF4-65BE-4424-AE2F-D4AA934CA218}"/>
                  </a:ext>
                </a:extLst>
              </p14:cNvPr>
              <p14:cNvContentPartPr/>
              <p14:nvPr/>
            </p14:nvContentPartPr>
            <p14:xfrm>
              <a:off x="1441920" y="5711400"/>
              <a:ext cx="118080" cy="18000"/>
            </p14:xfrm>
          </p:contentPart>
        </mc:Choice>
        <mc:Fallback xmlns="">
          <p:pic>
            <p:nvPicPr>
              <p:cNvPr id="452" name="Entrada de lápiz 451">
                <a:extLst>
                  <a:ext uri="{FF2B5EF4-FFF2-40B4-BE49-F238E27FC236}">
                    <a16:creationId xmlns:a16="http://schemas.microsoft.com/office/drawing/2014/main" id="{DA9A4EF4-65BE-4424-AE2F-D4AA934CA218}"/>
                  </a:ext>
                </a:extLst>
              </p:cNvPr>
              <p:cNvPicPr/>
              <p:nvPr/>
            </p:nvPicPr>
            <p:blipFill>
              <a:blip r:embed="rId727"/>
              <a:stretch>
                <a:fillRect/>
              </a:stretch>
            </p:blipFill>
            <p:spPr>
              <a:xfrm>
                <a:off x="1433280" y="5702400"/>
                <a:ext cx="1357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8">
            <p14:nvContentPartPr>
              <p14:cNvPr id="453" name="Entrada de lápiz 452">
                <a:extLst>
                  <a:ext uri="{FF2B5EF4-FFF2-40B4-BE49-F238E27FC236}">
                    <a16:creationId xmlns:a16="http://schemas.microsoft.com/office/drawing/2014/main" id="{68242607-AEC9-42A8-9034-671DEC73E047}"/>
                  </a:ext>
                </a:extLst>
              </p14:cNvPr>
              <p14:cNvContentPartPr/>
              <p14:nvPr/>
            </p14:nvContentPartPr>
            <p14:xfrm>
              <a:off x="1685280" y="5601240"/>
              <a:ext cx="169200" cy="206280"/>
            </p14:xfrm>
          </p:contentPart>
        </mc:Choice>
        <mc:Fallback xmlns="">
          <p:pic>
            <p:nvPicPr>
              <p:cNvPr id="453" name="Entrada de lápiz 452">
                <a:extLst>
                  <a:ext uri="{FF2B5EF4-FFF2-40B4-BE49-F238E27FC236}">
                    <a16:creationId xmlns:a16="http://schemas.microsoft.com/office/drawing/2014/main" id="{68242607-AEC9-42A8-9034-671DEC73E047}"/>
                  </a:ext>
                </a:extLst>
              </p:cNvPr>
              <p:cNvPicPr/>
              <p:nvPr/>
            </p:nvPicPr>
            <p:blipFill>
              <a:blip r:embed="rId729"/>
              <a:stretch>
                <a:fillRect/>
              </a:stretch>
            </p:blipFill>
            <p:spPr>
              <a:xfrm>
                <a:off x="1676280" y="5592240"/>
                <a:ext cx="18684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0">
            <p14:nvContentPartPr>
              <p14:cNvPr id="454" name="Entrada de lápiz 453">
                <a:extLst>
                  <a:ext uri="{FF2B5EF4-FFF2-40B4-BE49-F238E27FC236}">
                    <a16:creationId xmlns:a16="http://schemas.microsoft.com/office/drawing/2014/main" id="{FF40083C-E468-453D-9260-9F85D27B2536}"/>
                  </a:ext>
                </a:extLst>
              </p14:cNvPr>
              <p14:cNvContentPartPr/>
              <p14:nvPr/>
            </p14:nvContentPartPr>
            <p14:xfrm>
              <a:off x="1987680" y="5622120"/>
              <a:ext cx="97920" cy="163080"/>
            </p14:xfrm>
          </p:contentPart>
        </mc:Choice>
        <mc:Fallback xmlns="">
          <p:pic>
            <p:nvPicPr>
              <p:cNvPr id="454" name="Entrada de lápiz 453">
                <a:extLst>
                  <a:ext uri="{FF2B5EF4-FFF2-40B4-BE49-F238E27FC236}">
                    <a16:creationId xmlns:a16="http://schemas.microsoft.com/office/drawing/2014/main" id="{FF40083C-E468-453D-9260-9F85D27B2536}"/>
                  </a:ext>
                </a:extLst>
              </p:cNvPr>
              <p:cNvPicPr/>
              <p:nvPr/>
            </p:nvPicPr>
            <p:blipFill>
              <a:blip r:embed="rId731"/>
              <a:stretch>
                <a:fillRect/>
              </a:stretch>
            </p:blipFill>
            <p:spPr>
              <a:xfrm>
                <a:off x="1978680" y="5613120"/>
                <a:ext cx="1155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2">
            <p14:nvContentPartPr>
              <p14:cNvPr id="455" name="Entrada de lápiz 454">
                <a:extLst>
                  <a:ext uri="{FF2B5EF4-FFF2-40B4-BE49-F238E27FC236}">
                    <a16:creationId xmlns:a16="http://schemas.microsoft.com/office/drawing/2014/main" id="{9BB2920D-3E40-4448-82E4-9FDEE7BEBDCC}"/>
                  </a:ext>
                </a:extLst>
              </p14:cNvPr>
              <p14:cNvContentPartPr/>
              <p14:nvPr/>
            </p14:nvContentPartPr>
            <p14:xfrm>
              <a:off x="2339760" y="5637600"/>
              <a:ext cx="120960" cy="106920"/>
            </p14:xfrm>
          </p:contentPart>
        </mc:Choice>
        <mc:Fallback xmlns="">
          <p:pic>
            <p:nvPicPr>
              <p:cNvPr id="455" name="Entrada de lápiz 454">
                <a:extLst>
                  <a:ext uri="{FF2B5EF4-FFF2-40B4-BE49-F238E27FC236}">
                    <a16:creationId xmlns:a16="http://schemas.microsoft.com/office/drawing/2014/main" id="{9BB2920D-3E40-4448-82E4-9FDEE7BEBDCC}"/>
                  </a:ext>
                </a:extLst>
              </p:cNvPr>
              <p:cNvPicPr/>
              <p:nvPr/>
            </p:nvPicPr>
            <p:blipFill>
              <a:blip r:embed="rId733"/>
              <a:stretch>
                <a:fillRect/>
              </a:stretch>
            </p:blipFill>
            <p:spPr>
              <a:xfrm>
                <a:off x="2330760" y="5628600"/>
                <a:ext cx="1386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4">
            <p14:nvContentPartPr>
              <p14:cNvPr id="456" name="Entrada de lápiz 455">
                <a:extLst>
                  <a:ext uri="{FF2B5EF4-FFF2-40B4-BE49-F238E27FC236}">
                    <a16:creationId xmlns:a16="http://schemas.microsoft.com/office/drawing/2014/main" id="{D2A040FA-C74C-4DAA-AC53-734438BBC007}"/>
                  </a:ext>
                </a:extLst>
              </p14:cNvPr>
              <p14:cNvContentPartPr/>
              <p14:nvPr/>
            </p14:nvContentPartPr>
            <p14:xfrm>
              <a:off x="2603280" y="5641920"/>
              <a:ext cx="49320" cy="87120"/>
            </p14:xfrm>
          </p:contentPart>
        </mc:Choice>
        <mc:Fallback xmlns="">
          <p:pic>
            <p:nvPicPr>
              <p:cNvPr id="456" name="Entrada de lápiz 455">
                <a:extLst>
                  <a:ext uri="{FF2B5EF4-FFF2-40B4-BE49-F238E27FC236}">
                    <a16:creationId xmlns:a16="http://schemas.microsoft.com/office/drawing/2014/main" id="{D2A040FA-C74C-4DAA-AC53-734438BBC007}"/>
                  </a:ext>
                </a:extLst>
              </p:cNvPr>
              <p:cNvPicPr/>
              <p:nvPr/>
            </p:nvPicPr>
            <p:blipFill>
              <a:blip r:embed="rId735"/>
              <a:stretch>
                <a:fillRect/>
              </a:stretch>
            </p:blipFill>
            <p:spPr>
              <a:xfrm>
                <a:off x="2594280" y="5633280"/>
                <a:ext cx="6696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6">
            <p14:nvContentPartPr>
              <p14:cNvPr id="457" name="Entrada de lápiz 456">
                <a:extLst>
                  <a:ext uri="{FF2B5EF4-FFF2-40B4-BE49-F238E27FC236}">
                    <a16:creationId xmlns:a16="http://schemas.microsoft.com/office/drawing/2014/main" id="{79667824-2556-4A38-BB37-EF9F708447E8}"/>
                  </a:ext>
                </a:extLst>
              </p14:cNvPr>
              <p14:cNvContentPartPr/>
              <p14:nvPr/>
            </p14:nvContentPartPr>
            <p14:xfrm>
              <a:off x="2565120" y="5621400"/>
              <a:ext cx="209160" cy="115200"/>
            </p14:xfrm>
          </p:contentPart>
        </mc:Choice>
        <mc:Fallback xmlns="">
          <p:pic>
            <p:nvPicPr>
              <p:cNvPr id="457" name="Entrada de lápiz 456">
                <a:extLst>
                  <a:ext uri="{FF2B5EF4-FFF2-40B4-BE49-F238E27FC236}">
                    <a16:creationId xmlns:a16="http://schemas.microsoft.com/office/drawing/2014/main" id="{79667824-2556-4A38-BB37-EF9F708447E8}"/>
                  </a:ext>
                </a:extLst>
              </p:cNvPr>
              <p:cNvPicPr/>
              <p:nvPr/>
            </p:nvPicPr>
            <p:blipFill>
              <a:blip r:embed="rId737"/>
              <a:stretch>
                <a:fillRect/>
              </a:stretch>
            </p:blipFill>
            <p:spPr>
              <a:xfrm>
                <a:off x="2556480" y="5612760"/>
                <a:ext cx="22680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8">
            <p14:nvContentPartPr>
              <p14:cNvPr id="461" name="Entrada de lápiz 460">
                <a:extLst>
                  <a:ext uri="{FF2B5EF4-FFF2-40B4-BE49-F238E27FC236}">
                    <a16:creationId xmlns:a16="http://schemas.microsoft.com/office/drawing/2014/main" id="{DBAF227E-D923-465D-9DBC-F1BC66EB4BEF}"/>
                  </a:ext>
                </a:extLst>
              </p14:cNvPr>
              <p14:cNvContentPartPr/>
              <p14:nvPr/>
            </p14:nvContentPartPr>
            <p14:xfrm>
              <a:off x="2855640" y="5618880"/>
              <a:ext cx="135000" cy="122400"/>
            </p14:xfrm>
          </p:contentPart>
        </mc:Choice>
        <mc:Fallback xmlns="">
          <p:pic>
            <p:nvPicPr>
              <p:cNvPr id="461" name="Entrada de lápiz 460">
                <a:extLst>
                  <a:ext uri="{FF2B5EF4-FFF2-40B4-BE49-F238E27FC236}">
                    <a16:creationId xmlns:a16="http://schemas.microsoft.com/office/drawing/2014/main" id="{DBAF227E-D923-465D-9DBC-F1BC66EB4BEF}"/>
                  </a:ext>
                </a:extLst>
              </p:cNvPr>
              <p:cNvPicPr/>
              <p:nvPr/>
            </p:nvPicPr>
            <p:blipFill>
              <a:blip r:embed="rId739"/>
              <a:stretch>
                <a:fillRect/>
              </a:stretch>
            </p:blipFill>
            <p:spPr>
              <a:xfrm>
                <a:off x="2846640" y="5610240"/>
                <a:ext cx="152640" cy="14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5" name="Grupo 464">
            <a:extLst>
              <a:ext uri="{FF2B5EF4-FFF2-40B4-BE49-F238E27FC236}">
                <a16:creationId xmlns:a16="http://schemas.microsoft.com/office/drawing/2014/main" id="{9B6F26A3-A7C2-4DF0-BE66-1B58CF18083E}"/>
              </a:ext>
            </a:extLst>
          </p:cNvPr>
          <p:cNvGrpSpPr/>
          <p:nvPr/>
        </p:nvGrpSpPr>
        <p:grpSpPr>
          <a:xfrm>
            <a:off x="3311760" y="5540760"/>
            <a:ext cx="746280" cy="274320"/>
            <a:chOff x="3311760" y="5540760"/>
            <a:chExt cx="7462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62" name="Entrada de lápiz 461">
                  <a:extLst>
                    <a:ext uri="{FF2B5EF4-FFF2-40B4-BE49-F238E27FC236}">
                      <a16:creationId xmlns:a16="http://schemas.microsoft.com/office/drawing/2014/main" id="{C5701265-88C4-4FDE-8048-77C582BD5A21}"/>
                    </a:ext>
                  </a:extLst>
                </p14:cNvPr>
                <p14:cNvContentPartPr/>
                <p14:nvPr/>
              </p14:nvContentPartPr>
              <p14:xfrm>
                <a:off x="3311760" y="5632560"/>
                <a:ext cx="129960" cy="122040"/>
              </p14:xfrm>
            </p:contentPart>
          </mc:Choice>
          <mc:Fallback xmlns="">
            <p:pic>
              <p:nvPicPr>
                <p:cNvPr id="462" name="Entrada de lápiz 461">
                  <a:extLst>
                    <a:ext uri="{FF2B5EF4-FFF2-40B4-BE49-F238E27FC236}">
                      <a16:creationId xmlns:a16="http://schemas.microsoft.com/office/drawing/2014/main" id="{C5701265-88C4-4FDE-8048-77C582BD5A21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302760" y="5623920"/>
                  <a:ext cx="147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63" name="Entrada de lápiz 462">
                  <a:extLst>
                    <a:ext uri="{FF2B5EF4-FFF2-40B4-BE49-F238E27FC236}">
                      <a16:creationId xmlns:a16="http://schemas.microsoft.com/office/drawing/2014/main" id="{5985B737-982D-41C7-861E-B336D8823012}"/>
                    </a:ext>
                  </a:extLst>
                </p14:cNvPr>
                <p14:cNvContentPartPr/>
                <p14:nvPr/>
              </p14:nvContentPartPr>
              <p14:xfrm>
                <a:off x="3479880" y="5614200"/>
                <a:ext cx="199800" cy="136800"/>
              </p14:xfrm>
            </p:contentPart>
          </mc:Choice>
          <mc:Fallback xmlns="">
            <p:pic>
              <p:nvPicPr>
                <p:cNvPr id="463" name="Entrada de lápiz 462">
                  <a:extLst>
                    <a:ext uri="{FF2B5EF4-FFF2-40B4-BE49-F238E27FC236}">
                      <a16:creationId xmlns:a16="http://schemas.microsoft.com/office/drawing/2014/main" id="{5985B737-982D-41C7-861E-B336D8823012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3471240" y="5605200"/>
                  <a:ext cx="217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64" name="Entrada de lápiz 463">
                  <a:extLst>
                    <a:ext uri="{FF2B5EF4-FFF2-40B4-BE49-F238E27FC236}">
                      <a16:creationId xmlns:a16="http://schemas.microsoft.com/office/drawing/2014/main" id="{AACAA523-BF94-4749-A599-931C62DF0E80}"/>
                    </a:ext>
                  </a:extLst>
                </p14:cNvPr>
                <p14:cNvContentPartPr/>
                <p14:nvPr/>
              </p14:nvContentPartPr>
              <p14:xfrm>
                <a:off x="3757800" y="5540760"/>
                <a:ext cx="300240" cy="274320"/>
              </p14:xfrm>
            </p:contentPart>
          </mc:Choice>
          <mc:Fallback xmlns="">
            <p:pic>
              <p:nvPicPr>
                <p:cNvPr id="464" name="Entrada de lápiz 463">
                  <a:extLst>
                    <a:ext uri="{FF2B5EF4-FFF2-40B4-BE49-F238E27FC236}">
                      <a16:creationId xmlns:a16="http://schemas.microsoft.com/office/drawing/2014/main" id="{AACAA523-BF94-4749-A599-931C62DF0E80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3748800" y="5532120"/>
                  <a:ext cx="317880" cy="29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6">
            <p14:nvContentPartPr>
              <p14:cNvPr id="458" name="Entrada de lápiz 457">
                <a:extLst>
                  <a:ext uri="{FF2B5EF4-FFF2-40B4-BE49-F238E27FC236}">
                    <a16:creationId xmlns:a16="http://schemas.microsoft.com/office/drawing/2014/main" id="{908EDD64-D143-4B47-B9C7-D71E7693A451}"/>
                  </a:ext>
                </a:extLst>
              </p14:cNvPr>
              <p14:cNvContentPartPr/>
              <p14:nvPr/>
            </p14:nvContentPartPr>
            <p14:xfrm>
              <a:off x="289629" y="2423548"/>
              <a:ext cx="798840" cy="92520"/>
            </p14:xfrm>
          </p:contentPart>
        </mc:Choice>
        <mc:Fallback xmlns="">
          <p:pic>
            <p:nvPicPr>
              <p:cNvPr id="458" name="Entrada de lápiz 457">
                <a:extLst>
                  <a:ext uri="{FF2B5EF4-FFF2-40B4-BE49-F238E27FC236}">
                    <a16:creationId xmlns:a16="http://schemas.microsoft.com/office/drawing/2014/main" id="{908EDD64-D143-4B47-B9C7-D71E7693A451}"/>
                  </a:ext>
                </a:extLst>
              </p:cNvPr>
              <p:cNvPicPr/>
              <p:nvPr/>
            </p:nvPicPr>
            <p:blipFill>
              <a:blip r:embed="rId747"/>
              <a:stretch>
                <a:fillRect/>
              </a:stretch>
            </p:blipFill>
            <p:spPr>
              <a:xfrm>
                <a:off x="280989" y="2414548"/>
                <a:ext cx="816480" cy="11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6" name="Grupo 465">
            <a:extLst>
              <a:ext uri="{FF2B5EF4-FFF2-40B4-BE49-F238E27FC236}">
                <a16:creationId xmlns:a16="http://schemas.microsoft.com/office/drawing/2014/main" id="{238E64E7-FEBF-4774-A3D2-58822BAF542D}"/>
              </a:ext>
            </a:extLst>
          </p:cNvPr>
          <p:cNvGrpSpPr/>
          <p:nvPr/>
        </p:nvGrpSpPr>
        <p:grpSpPr>
          <a:xfrm>
            <a:off x="3448989" y="2158588"/>
            <a:ext cx="2730240" cy="182160"/>
            <a:chOff x="3448989" y="2158588"/>
            <a:chExt cx="273024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459" name="Entrada de lápiz 458">
                  <a:extLst>
                    <a:ext uri="{FF2B5EF4-FFF2-40B4-BE49-F238E27FC236}">
                      <a16:creationId xmlns:a16="http://schemas.microsoft.com/office/drawing/2014/main" id="{C6F31EC9-F1C7-4F35-BE61-0EE4A9038DD5}"/>
                    </a:ext>
                  </a:extLst>
                </p14:cNvPr>
                <p14:cNvContentPartPr/>
                <p14:nvPr/>
              </p14:nvContentPartPr>
              <p14:xfrm>
                <a:off x="3448989" y="2270548"/>
                <a:ext cx="933120" cy="70200"/>
              </p14:xfrm>
            </p:contentPart>
          </mc:Choice>
          <mc:Fallback xmlns="">
            <p:pic>
              <p:nvPicPr>
                <p:cNvPr id="459" name="Entrada de lápiz 458">
                  <a:extLst>
                    <a:ext uri="{FF2B5EF4-FFF2-40B4-BE49-F238E27FC236}">
                      <a16:creationId xmlns:a16="http://schemas.microsoft.com/office/drawing/2014/main" id="{C6F31EC9-F1C7-4F35-BE61-0EE4A9038DD5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3440349" y="2261908"/>
                  <a:ext cx="950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60" name="Entrada de lápiz 459">
                  <a:extLst>
                    <a:ext uri="{FF2B5EF4-FFF2-40B4-BE49-F238E27FC236}">
                      <a16:creationId xmlns:a16="http://schemas.microsoft.com/office/drawing/2014/main" id="{7F530F7A-1156-498C-AD65-281C6554B1A3}"/>
                    </a:ext>
                  </a:extLst>
                </p14:cNvPr>
                <p14:cNvContentPartPr/>
                <p14:nvPr/>
              </p14:nvContentPartPr>
              <p14:xfrm>
                <a:off x="5060349" y="2158588"/>
                <a:ext cx="1118880" cy="110160"/>
              </p14:xfrm>
            </p:contentPart>
          </mc:Choice>
          <mc:Fallback xmlns="">
            <p:pic>
              <p:nvPicPr>
                <p:cNvPr id="460" name="Entrada de lápiz 459">
                  <a:extLst>
                    <a:ext uri="{FF2B5EF4-FFF2-40B4-BE49-F238E27FC236}">
                      <a16:creationId xmlns:a16="http://schemas.microsoft.com/office/drawing/2014/main" id="{7F530F7A-1156-498C-AD65-281C6554B1A3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5051349" y="2149948"/>
                  <a:ext cx="113652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3" name="Grupo 492">
            <a:extLst>
              <a:ext uri="{FF2B5EF4-FFF2-40B4-BE49-F238E27FC236}">
                <a16:creationId xmlns:a16="http://schemas.microsoft.com/office/drawing/2014/main" id="{D985BE1F-A42B-449A-9A65-43A218774B34}"/>
              </a:ext>
            </a:extLst>
          </p:cNvPr>
          <p:cNvGrpSpPr/>
          <p:nvPr/>
        </p:nvGrpSpPr>
        <p:grpSpPr>
          <a:xfrm>
            <a:off x="5120864" y="5394088"/>
            <a:ext cx="1609560" cy="1093320"/>
            <a:chOff x="8050869" y="266068"/>
            <a:chExt cx="1609560" cy="10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82" name="Entrada de lápiz 481">
                  <a:extLst>
                    <a:ext uri="{FF2B5EF4-FFF2-40B4-BE49-F238E27FC236}">
                      <a16:creationId xmlns:a16="http://schemas.microsoft.com/office/drawing/2014/main" id="{808EE57E-5000-41F9-9F84-7DA01B6E5DA2}"/>
                    </a:ext>
                  </a:extLst>
                </p14:cNvPr>
                <p14:cNvContentPartPr/>
                <p14:nvPr/>
              </p14:nvContentPartPr>
              <p14:xfrm>
                <a:off x="8050869" y="446428"/>
                <a:ext cx="596520" cy="80640"/>
              </p14:xfrm>
            </p:contentPart>
          </mc:Choice>
          <mc:Fallback xmlns="">
            <p:pic>
              <p:nvPicPr>
                <p:cNvPr id="482" name="Entrada de lápiz 481">
                  <a:extLst>
                    <a:ext uri="{FF2B5EF4-FFF2-40B4-BE49-F238E27FC236}">
                      <a16:creationId xmlns:a16="http://schemas.microsoft.com/office/drawing/2014/main" id="{808EE57E-5000-41F9-9F84-7DA01B6E5DA2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8042229" y="437428"/>
                  <a:ext cx="6141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83" name="Entrada de lápiz 482">
                  <a:extLst>
                    <a:ext uri="{FF2B5EF4-FFF2-40B4-BE49-F238E27FC236}">
                      <a16:creationId xmlns:a16="http://schemas.microsoft.com/office/drawing/2014/main" id="{EB6FE92C-40F9-429E-B921-B0909881F45D}"/>
                    </a:ext>
                  </a:extLst>
                </p14:cNvPr>
                <p14:cNvContentPartPr/>
                <p14:nvPr/>
              </p14:nvContentPartPr>
              <p14:xfrm>
                <a:off x="8644149" y="299188"/>
                <a:ext cx="24840" cy="286560"/>
              </p14:xfrm>
            </p:contentPart>
          </mc:Choice>
          <mc:Fallback xmlns="">
            <p:pic>
              <p:nvPicPr>
                <p:cNvPr id="483" name="Entrada de lápiz 482">
                  <a:extLst>
                    <a:ext uri="{FF2B5EF4-FFF2-40B4-BE49-F238E27FC236}">
                      <a16:creationId xmlns:a16="http://schemas.microsoft.com/office/drawing/2014/main" id="{EB6FE92C-40F9-429E-B921-B0909881F45D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8635509" y="290548"/>
                  <a:ext cx="424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84" name="Entrada de lápiz 483">
                  <a:extLst>
                    <a:ext uri="{FF2B5EF4-FFF2-40B4-BE49-F238E27FC236}">
                      <a16:creationId xmlns:a16="http://schemas.microsoft.com/office/drawing/2014/main" id="{6875D75D-AFEE-4CF9-AB72-5489C10679CE}"/>
                    </a:ext>
                  </a:extLst>
                </p14:cNvPr>
                <p14:cNvContentPartPr/>
                <p14:nvPr/>
              </p14:nvContentPartPr>
              <p14:xfrm>
                <a:off x="8602029" y="324028"/>
                <a:ext cx="406440" cy="345600"/>
              </p14:xfrm>
            </p:contentPart>
          </mc:Choice>
          <mc:Fallback xmlns="">
            <p:pic>
              <p:nvPicPr>
                <p:cNvPr id="484" name="Entrada de lápiz 483">
                  <a:extLst>
                    <a:ext uri="{FF2B5EF4-FFF2-40B4-BE49-F238E27FC236}">
                      <a16:creationId xmlns:a16="http://schemas.microsoft.com/office/drawing/2014/main" id="{6875D75D-AFEE-4CF9-AB72-5489C10679CE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8593389" y="315028"/>
                  <a:ext cx="42408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485" name="Entrada de lápiz 484">
                  <a:extLst>
                    <a:ext uri="{FF2B5EF4-FFF2-40B4-BE49-F238E27FC236}">
                      <a16:creationId xmlns:a16="http://schemas.microsoft.com/office/drawing/2014/main" id="{D9256B28-2136-44A4-B4B2-83BA127EA10C}"/>
                    </a:ext>
                  </a:extLst>
                </p14:cNvPr>
                <p14:cNvContentPartPr/>
                <p14:nvPr/>
              </p14:nvContentPartPr>
              <p14:xfrm>
                <a:off x="8963109" y="266068"/>
                <a:ext cx="58680" cy="349200"/>
              </p14:xfrm>
            </p:contentPart>
          </mc:Choice>
          <mc:Fallback xmlns="">
            <p:pic>
              <p:nvPicPr>
                <p:cNvPr id="485" name="Entrada de lápiz 484">
                  <a:extLst>
                    <a:ext uri="{FF2B5EF4-FFF2-40B4-BE49-F238E27FC236}">
                      <a16:creationId xmlns:a16="http://schemas.microsoft.com/office/drawing/2014/main" id="{D9256B28-2136-44A4-B4B2-83BA127EA10C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8954109" y="257428"/>
                  <a:ext cx="763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486" name="Entrada de lápiz 485">
                  <a:extLst>
                    <a:ext uri="{FF2B5EF4-FFF2-40B4-BE49-F238E27FC236}">
                      <a16:creationId xmlns:a16="http://schemas.microsoft.com/office/drawing/2014/main" id="{CC3D4D8A-0C29-47B8-9982-D954153C6441}"/>
                    </a:ext>
                  </a:extLst>
                </p14:cNvPr>
                <p14:cNvContentPartPr/>
                <p14:nvPr/>
              </p14:nvContentPartPr>
              <p14:xfrm>
                <a:off x="9023589" y="372628"/>
                <a:ext cx="636840" cy="112320"/>
              </p14:xfrm>
            </p:contentPart>
          </mc:Choice>
          <mc:Fallback xmlns="">
            <p:pic>
              <p:nvPicPr>
                <p:cNvPr id="486" name="Entrada de lápiz 485">
                  <a:extLst>
                    <a:ext uri="{FF2B5EF4-FFF2-40B4-BE49-F238E27FC236}">
                      <a16:creationId xmlns:a16="http://schemas.microsoft.com/office/drawing/2014/main" id="{CC3D4D8A-0C29-47B8-9982-D954153C6441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9014949" y="363628"/>
                  <a:ext cx="6544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487" name="Entrada de lápiz 486">
                  <a:extLst>
                    <a:ext uri="{FF2B5EF4-FFF2-40B4-BE49-F238E27FC236}">
                      <a16:creationId xmlns:a16="http://schemas.microsoft.com/office/drawing/2014/main" id="{2F3AD510-3F89-4FD4-AEEB-F8C4816AA202}"/>
                    </a:ext>
                  </a:extLst>
                </p14:cNvPr>
                <p14:cNvContentPartPr/>
                <p14:nvPr/>
              </p14:nvContentPartPr>
              <p14:xfrm>
                <a:off x="8489709" y="876628"/>
                <a:ext cx="621720" cy="29160"/>
              </p14:xfrm>
            </p:contentPart>
          </mc:Choice>
          <mc:Fallback xmlns="">
            <p:pic>
              <p:nvPicPr>
                <p:cNvPr id="487" name="Entrada de lápiz 486">
                  <a:extLst>
                    <a:ext uri="{FF2B5EF4-FFF2-40B4-BE49-F238E27FC236}">
                      <a16:creationId xmlns:a16="http://schemas.microsoft.com/office/drawing/2014/main" id="{2F3AD510-3F89-4FD4-AEEB-F8C4816AA202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8481069" y="867628"/>
                  <a:ext cx="6393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488" name="Entrada de lápiz 487">
                  <a:extLst>
                    <a:ext uri="{FF2B5EF4-FFF2-40B4-BE49-F238E27FC236}">
                      <a16:creationId xmlns:a16="http://schemas.microsoft.com/office/drawing/2014/main" id="{7A51FB6D-0DC2-411C-9772-F2A19BE69819}"/>
                    </a:ext>
                  </a:extLst>
                </p14:cNvPr>
                <p14:cNvContentPartPr/>
                <p14:nvPr/>
              </p14:nvContentPartPr>
              <p14:xfrm>
                <a:off x="9028989" y="808228"/>
                <a:ext cx="210600" cy="190440"/>
              </p14:xfrm>
            </p:contentPart>
          </mc:Choice>
          <mc:Fallback xmlns="">
            <p:pic>
              <p:nvPicPr>
                <p:cNvPr id="488" name="Entrada de lápiz 487">
                  <a:extLst>
                    <a:ext uri="{FF2B5EF4-FFF2-40B4-BE49-F238E27FC236}">
                      <a16:creationId xmlns:a16="http://schemas.microsoft.com/office/drawing/2014/main" id="{7A51FB6D-0DC2-411C-9772-F2A19BE69819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9020349" y="799228"/>
                  <a:ext cx="228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489" name="Entrada de lápiz 488">
                  <a:extLst>
                    <a:ext uri="{FF2B5EF4-FFF2-40B4-BE49-F238E27FC236}">
                      <a16:creationId xmlns:a16="http://schemas.microsoft.com/office/drawing/2014/main" id="{04AC0E2C-C3D5-426D-A65C-327F1F7FBC23}"/>
                    </a:ext>
                  </a:extLst>
                </p14:cNvPr>
                <p14:cNvContentPartPr/>
                <p14:nvPr/>
              </p14:nvContentPartPr>
              <p14:xfrm>
                <a:off x="8565669" y="1192348"/>
                <a:ext cx="541440" cy="55080"/>
              </p14:xfrm>
            </p:contentPart>
          </mc:Choice>
          <mc:Fallback xmlns="">
            <p:pic>
              <p:nvPicPr>
                <p:cNvPr id="489" name="Entrada de lápiz 488">
                  <a:extLst>
                    <a:ext uri="{FF2B5EF4-FFF2-40B4-BE49-F238E27FC236}">
                      <a16:creationId xmlns:a16="http://schemas.microsoft.com/office/drawing/2014/main" id="{04AC0E2C-C3D5-426D-A65C-327F1F7FBC23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8557029" y="1183348"/>
                  <a:ext cx="5590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490" name="Entrada de lápiz 489">
                  <a:extLst>
                    <a:ext uri="{FF2B5EF4-FFF2-40B4-BE49-F238E27FC236}">
                      <a16:creationId xmlns:a16="http://schemas.microsoft.com/office/drawing/2014/main" id="{F7E6286C-FD97-46F7-B46D-2196DE0CCF76}"/>
                    </a:ext>
                  </a:extLst>
                </p14:cNvPr>
                <p14:cNvContentPartPr/>
                <p14:nvPr/>
              </p14:nvContentPartPr>
              <p14:xfrm>
                <a:off x="8377389" y="1198468"/>
                <a:ext cx="264960" cy="148320"/>
              </p14:xfrm>
            </p:contentPart>
          </mc:Choice>
          <mc:Fallback xmlns="">
            <p:pic>
              <p:nvPicPr>
                <p:cNvPr id="490" name="Entrada de lápiz 489">
                  <a:extLst>
                    <a:ext uri="{FF2B5EF4-FFF2-40B4-BE49-F238E27FC236}">
                      <a16:creationId xmlns:a16="http://schemas.microsoft.com/office/drawing/2014/main" id="{F7E6286C-FD97-46F7-B46D-2196DE0CCF76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8368749" y="1189828"/>
                  <a:ext cx="282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491" name="Entrada de lápiz 490">
                  <a:extLst>
                    <a:ext uri="{FF2B5EF4-FFF2-40B4-BE49-F238E27FC236}">
                      <a16:creationId xmlns:a16="http://schemas.microsoft.com/office/drawing/2014/main" id="{037E2C40-1B82-4A8A-837E-717D4F80C2F9}"/>
                    </a:ext>
                  </a:extLst>
                </p14:cNvPr>
                <p14:cNvContentPartPr/>
                <p14:nvPr/>
              </p14:nvContentPartPr>
              <p14:xfrm>
                <a:off x="8636949" y="1124668"/>
                <a:ext cx="358560" cy="234720"/>
              </p14:xfrm>
            </p:contentPart>
          </mc:Choice>
          <mc:Fallback xmlns="">
            <p:pic>
              <p:nvPicPr>
                <p:cNvPr id="491" name="Entrada de lápiz 490">
                  <a:extLst>
                    <a:ext uri="{FF2B5EF4-FFF2-40B4-BE49-F238E27FC236}">
                      <a16:creationId xmlns:a16="http://schemas.microsoft.com/office/drawing/2014/main" id="{037E2C40-1B82-4A8A-837E-717D4F80C2F9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8627949" y="1115668"/>
                  <a:ext cx="3762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492" name="Entrada de lápiz 491">
                  <a:extLst>
                    <a:ext uri="{FF2B5EF4-FFF2-40B4-BE49-F238E27FC236}">
                      <a16:creationId xmlns:a16="http://schemas.microsoft.com/office/drawing/2014/main" id="{0DC0A93B-E690-4E66-A4B3-2B4B4243614E}"/>
                    </a:ext>
                  </a:extLst>
                </p14:cNvPr>
                <p14:cNvContentPartPr/>
                <p14:nvPr/>
              </p14:nvContentPartPr>
              <p14:xfrm>
                <a:off x="8625429" y="1086148"/>
                <a:ext cx="561600" cy="264600"/>
              </p14:xfrm>
            </p:contentPart>
          </mc:Choice>
          <mc:Fallback xmlns="">
            <p:pic>
              <p:nvPicPr>
                <p:cNvPr id="492" name="Entrada de lápiz 491">
                  <a:extLst>
                    <a:ext uri="{FF2B5EF4-FFF2-40B4-BE49-F238E27FC236}">
                      <a16:creationId xmlns:a16="http://schemas.microsoft.com/office/drawing/2014/main" id="{0DC0A93B-E690-4E66-A4B3-2B4B4243614E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8616429" y="1077148"/>
                  <a:ext cx="579240" cy="28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4">
            <p14:nvContentPartPr>
              <p14:cNvPr id="497" name="Entrada de lápiz 496">
                <a:extLst>
                  <a:ext uri="{FF2B5EF4-FFF2-40B4-BE49-F238E27FC236}">
                    <a16:creationId xmlns:a16="http://schemas.microsoft.com/office/drawing/2014/main" id="{F62BE2FF-43C5-429C-9A0C-45EACCC6DF8A}"/>
                  </a:ext>
                </a:extLst>
              </p14:cNvPr>
              <p14:cNvContentPartPr/>
              <p14:nvPr/>
            </p14:nvContentPartPr>
            <p14:xfrm>
              <a:off x="3070269" y="3665188"/>
              <a:ext cx="59040" cy="41400"/>
            </p14:xfrm>
          </p:contentPart>
        </mc:Choice>
        <mc:Fallback xmlns="">
          <p:pic>
            <p:nvPicPr>
              <p:cNvPr id="497" name="Entrada de lápiz 496">
                <a:extLst>
                  <a:ext uri="{FF2B5EF4-FFF2-40B4-BE49-F238E27FC236}">
                    <a16:creationId xmlns:a16="http://schemas.microsoft.com/office/drawing/2014/main" id="{F62BE2FF-43C5-429C-9A0C-45EACCC6DF8A}"/>
                  </a:ext>
                </a:extLst>
              </p:cNvPr>
              <p:cNvPicPr/>
              <p:nvPr/>
            </p:nvPicPr>
            <p:blipFill>
              <a:blip r:embed="rId775"/>
              <a:stretch>
                <a:fillRect/>
              </a:stretch>
            </p:blipFill>
            <p:spPr>
              <a:xfrm>
                <a:off x="3061269" y="3656188"/>
                <a:ext cx="766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6">
            <p14:nvContentPartPr>
              <p14:cNvPr id="498" name="Entrada de lápiz 497">
                <a:extLst>
                  <a:ext uri="{FF2B5EF4-FFF2-40B4-BE49-F238E27FC236}">
                    <a16:creationId xmlns:a16="http://schemas.microsoft.com/office/drawing/2014/main" id="{B25B97A0-7E1E-4920-A47F-73BE0EE62AFE}"/>
                  </a:ext>
                </a:extLst>
              </p14:cNvPr>
              <p14:cNvContentPartPr/>
              <p14:nvPr/>
            </p14:nvContentPartPr>
            <p14:xfrm>
              <a:off x="9381429" y="2122228"/>
              <a:ext cx="1021680" cy="80280"/>
            </p14:xfrm>
          </p:contentPart>
        </mc:Choice>
        <mc:Fallback xmlns="">
          <p:pic>
            <p:nvPicPr>
              <p:cNvPr id="498" name="Entrada de lápiz 497">
                <a:extLst>
                  <a:ext uri="{FF2B5EF4-FFF2-40B4-BE49-F238E27FC236}">
                    <a16:creationId xmlns:a16="http://schemas.microsoft.com/office/drawing/2014/main" id="{B25B97A0-7E1E-4920-A47F-73BE0EE62AFE}"/>
                  </a:ext>
                </a:extLst>
              </p:cNvPr>
              <p:cNvPicPr/>
              <p:nvPr/>
            </p:nvPicPr>
            <p:blipFill>
              <a:blip r:embed="rId777"/>
              <a:stretch>
                <a:fillRect/>
              </a:stretch>
            </p:blipFill>
            <p:spPr>
              <a:xfrm>
                <a:off x="9372429" y="2113228"/>
                <a:ext cx="1039320" cy="9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upo 503">
            <a:extLst>
              <a:ext uri="{FF2B5EF4-FFF2-40B4-BE49-F238E27FC236}">
                <a16:creationId xmlns:a16="http://schemas.microsoft.com/office/drawing/2014/main" id="{7117065F-CEE2-47FF-A2AD-43F28E523381}"/>
              </a:ext>
            </a:extLst>
          </p:cNvPr>
          <p:cNvGrpSpPr/>
          <p:nvPr/>
        </p:nvGrpSpPr>
        <p:grpSpPr>
          <a:xfrm>
            <a:off x="11521989" y="1774828"/>
            <a:ext cx="199440" cy="201240"/>
            <a:chOff x="11521989" y="1774828"/>
            <a:chExt cx="19944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502" name="Entrada de lápiz 501">
                  <a:extLst>
                    <a:ext uri="{FF2B5EF4-FFF2-40B4-BE49-F238E27FC236}">
                      <a16:creationId xmlns:a16="http://schemas.microsoft.com/office/drawing/2014/main" id="{F39912C3-DCC5-4E20-B253-96843C8B493D}"/>
                    </a:ext>
                  </a:extLst>
                </p14:cNvPr>
                <p14:cNvContentPartPr/>
                <p14:nvPr/>
              </p14:nvContentPartPr>
              <p14:xfrm>
                <a:off x="11521989" y="1774828"/>
                <a:ext cx="146520" cy="167400"/>
              </p14:xfrm>
            </p:contentPart>
          </mc:Choice>
          <mc:Fallback xmlns="">
            <p:pic>
              <p:nvPicPr>
                <p:cNvPr id="502" name="Entrada de lápiz 501">
                  <a:extLst>
                    <a:ext uri="{FF2B5EF4-FFF2-40B4-BE49-F238E27FC236}">
                      <a16:creationId xmlns:a16="http://schemas.microsoft.com/office/drawing/2014/main" id="{F39912C3-DCC5-4E20-B253-96843C8B493D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11512989" y="1766188"/>
                  <a:ext cx="1641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503" name="Entrada de lápiz 502">
                  <a:extLst>
                    <a:ext uri="{FF2B5EF4-FFF2-40B4-BE49-F238E27FC236}">
                      <a16:creationId xmlns:a16="http://schemas.microsoft.com/office/drawing/2014/main" id="{FE2233AE-396A-49EE-9D56-77CE345CFCBD}"/>
                    </a:ext>
                  </a:extLst>
                </p14:cNvPr>
                <p14:cNvContentPartPr/>
                <p14:nvPr/>
              </p14:nvContentPartPr>
              <p14:xfrm>
                <a:off x="11544669" y="1785268"/>
                <a:ext cx="176760" cy="190800"/>
              </p14:xfrm>
            </p:contentPart>
          </mc:Choice>
          <mc:Fallback xmlns="">
            <p:pic>
              <p:nvPicPr>
                <p:cNvPr id="503" name="Entrada de lápiz 502">
                  <a:extLst>
                    <a:ext uri="{FF2B5EF4-FFF2-40B4-BE49-F238E27FC236}">
                      <a16:creationId xmlns:a16="http://schemas.microsoft.com/office/drawing/2014/main" id="{FE2233AE-396A-49EE-9D56-77CE345CFCBD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11536029" y="1776628"/>
                  <a:ext cx="19440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2">
            <p14:nvContentPartPr>
              <p14:cNvPr id="505" name="Entrada de lápiz 504">
                <a:extLst>
                  <a:ext uri="{FF2B5EF4-FFF2-40B4-BE49-F238E27FC236}">
                    <a16:creationId xmlns:a16="http://schemas.microsoft.com/office/drawing/2014/main" id="{9EC203D8-674E-47CA-9C62-19B815FBD043}"/>
                  </a:ext>
                </a:extLst>
              </p14:cNvPr>
              <p14:cNvContentPartPr/>
              <p14:nvPr/>
            </p14:nvContentPartPr>
            <p14:xfrm>
              <a:off x="2920509" y="2834308"/>
              <a:ext cx="74160" cy="60120"/>
            </p14:xfrm>
          </p:contentPart>
        </mc:Choice>
        <mc:Fallback xmlns="">
          <p:pic>
            <p:nvPicPr>
              <p:cNvPr id="505" name="Entrada de lápiz 504">
                <a:extLst>
                  <a:ext uri="{FF2B5EF4-FFF2-40B4-BE49-F238E27FC236}">
                    <a16:creationId xmlns:a16="http://schemas.microsoft.com/office/drawing/2014/main" id="{9EC203D8-674E-47CA-9C62-19B815FBD043}"/>
                  </a:ext>
                </a:extLst>
              </p:cNvPr>
              <p:cNvPicPr/>
              <p:nvPr/>
            </p:nvPicPr>
            <p:blipFill>
              <a:blip r:embed="rId783"/>
              <a:stretch>
                <a:fillRect/>
              </a:stretch>
            </p:blipFill>
            <p:spPr>
              <a:xfrm>
                <a:off x="2911869" y="2825668"/>
                <a:ext cx="9180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upo 145">
            <a:extLst>
              <a:ext uri="{FF2B5EF4-FFF2-40B4-BE49-F238E27FC236}">
                <a16:creationId xmlns:a16="http://schemas.microsoft.com/office/drawing/2014/main" id="{AAB9E8FF-1B0F-4CD9-82D1-7CB768002662}"/>
              </a:ext>
            </a:extLst>
          </p:cNvPr>
          <p:cNvGrpSpPr/>
          <p:nvPr/>
        </p:nvGrpSpPr>
        <p:grpSpPr>
          <a:xfrm>
            <a:off x="7226109" y="2315188"/>
            <a:ext cx="2539080" cy="565200"/>
            <a:chOff x="7226109" y="2315188"/>
            <a:chExt cx="2539080" cy="56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9A38BBA4-9B6F-43E1-A48B-8F568E69E784}"/>
                    </a:ext>
                  </a:extLst>
                </p14:cNvPr>
                <p14:cNvContentPartPr/>
                <p14:nvPr/>
              </p14:nvContentPartPr>
              <p14:xfrm>
                <a:off x="7245549" y="2414188"/>
                <a:ext cx="22320" cy="43560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9A38BBA4-9B6F-43E1-A48B-8F568E69E784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7236549" y="2405548"/>
                  <a:ext cx="3996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6D9D2C25-6550-478A-A8F0-F9252E4D4C5D}"/>
                    </a:ext>
                  </a:extLst>
                </p14:cNvPr>
                <p14:cNvContentPartPr/>
                <p14:nvPr/>
              </p14:nvContentPartPr>
              <p14:xfrm>
                <a:off x="7310349" y="2315188"/>
                <a:ext cx="2454840" cy="40068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6D9D2C25-6550-478A-A8F0-F9252E4D4C5D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7301709" y="2306548"/>
                  <a:ext cx="24724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E3C957C2-8BD0-489A-B021-B9A639ECA735}"/>
                    </a:ext>
                  </a:extLst>
                </p14:cNvPr>
                <p14:cNvContentPartPr/>
                <p14:nvPr/>
              </p14:nvContentPartPr>
              <p14:xfrm>
                <a:off x="7226109" y="2747188"/>
                <a:ext cx="2485800" cy="13320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E3C957C2-8BD0-489A-B021-B9A639ECA735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7217469" y="2738188"/>
                  <a:ext cx="250344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0">
            <p14:nvContentPartPr>
              <p14:cNvPr id="148" name="Entrada de lápiz 147">
                <a:extLst>
                  <a:ext uri="{FF2B5EF4-FFF2-40B4-BE49-F238E27FC236}">
                    <a16:creationId xmlns:a16="http://schemas.microsoft.com/office/drawing/2014/main" id="{9C7552E9-B9E0-407C-BABC-87554E11F636}"/>
                  </a:ext>
                </a:extLst>
              </p14:cNvPr>
              <p14:cNvContentPartPr/>
              <p14:nvPr/>
            </p14:nvContentPartPr>
            <p14:xfrm>
              <a:off x="1360629" y="2867788"/>
              <a:ext cx="82080" cy="81000"/>
            </p14:xfrm>
          </p:contentPart>
        </mc:Choice>
        <mc:Fallback xmlns="">
          <p:pic>
            <p:nvPicPr>
              <p:cNvPr id="148" name="Entrada de lápiz 147">
                <a:extLst>
                  <a:ext uri="{FF2B5EF4-FFF2-40B4-BE49-F238E27FC236}">
                    <a16:creationId xmlns:a16="http://schemas.microsoft.com/office/drawing/2014/main" id="{9C7552E9-B9E0-407C-BABC-87554E11F636}"/>
                  </a:ext>
                </a:extLst>
              </p:cNvPr>
              <p:cNvPicPr/>
              <p:nvPr/>
            </p:nvPicPr>
            <p:blipFill>
              <a:blip r:embed="rId791"/>
              <a:stretch>
                <a:fillRect/>
              </a:stretch>
            </p:blipFill>
            <p:spPr>
              <a:xfrm>
                <a:off x="1351629" y="2858788"/>
                <a:ext cx="997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2">
            <p14:nvContentPartPr>
              <p14:cNvPr id="172" name="Entrada de lápiz 171">
                <a:extLst>
                  <a:ext uri="{FF2B5EF4-FFF2-40B4-BE49-F238E27FC236}">
                    <a16:creationId xmlns:a16="http://schemas.microsoft.com/office/drawing/2014/main" id="{3FF76501-CCEE-4A66-A484-3D6C49E0AD46}"/>
                  </a:ext>
                </a:extLst>
              </p14:cNvPr>
              <p14:cNvContentPartPr/>
              <p14:nvPr/>
            </p14:nvContentPartPr>
            <p14:xfrm>
              <a:off x="2438109" y="2859148"/>
              <a:ext cx="65160" cy="74520"/>
            </p14:xfrm>
          </p:contentPart>
        </mc:Choice>
        <mc:Fallback xmlns="">
          <p:pic>
            <p:nvPicPr>
              <p:cNvPr id="172" name="Entrada de lápiz 171">
                <a:extLst>
                  <a:ext uri="{FF2B5EF4-FFF2-40B4-BE49-F238E27FC236}">
                    <a16:creationId xmlns:a16="http://schemas.microsoft.com/office/drawing/2014/main" id="{3FF76501-CCEE-4A66-A484-3D6C49E0AD46}"/>
                  </a:ext>
                </a:extLst>
              </p:cNvPr>
              <p:cNvPicPr/>
              <p:nvPr/>
            </p:nvPicPr>
            <p:blipFill>
              <a:blip r:embed="rId793"/>
              <a:stretch>
                <a:fillRect/>
              </a:stretch>
            </p:blipFill>
            <p:spPr>
              <a:xfrm>
                <a:off x="2429469" y="2850508"/>
                <a:ext cx="828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4">
            <p14:nvContentPartPr>
              <p14:cNvPr id="187" name="Entrada de lápiz 186">
                <a:extLst>
                  <a:ext uri="{FF2B5EF4-FFF2-40B4-BE49-F238E27FC236}">
                    <a16:creationId xmlns:a16="http://schemas.microsoft.com/office/drawing/2014/main" id="{F5306F41-48CD-4A68-AD43-BC31983BF2B3}"/>
                  </a:ext>
                </a:extLst>
              </p14:cNvPr>
              <p14:cNvContentPartPr/>
              <p14:nvPr/>
            </p14:nvContentPartPr>
            <p14:xfrm>
              <a:off x="3902949" y="2786428"/>
              <a:ext cx="87480" cy="69120"/>
            </p14:xfrm>
          </p:contentPart>
        </mc:Choice>
        <mc:Fallback xmlns="">
          <p:pic>
            <p:nvPicPr>
              <p:cNvPr id="187" name="Entrada de lápiz 186">
                <a:extLst>
                  <a:ext uri="{FF2B5EF4-FFF2-40B4-BE49-F238E27FC236}">
                    <a16:creationId xmlns:a16="http://schemas.microsoft.com/office/drawing/2014/main" id="{F5306F41-48CD-4A68-AD43-BC31983BF2B3}"/>
                  </a:ext>
                </a:extLst>
              </p:cNvPr>
              <p:cNvPicPr/>
              <p:nvPr/>
            </p:nvPicPr>
            <p:blipFill>
              <a:blip r:embed="rId795"/>
              <a:stretch>
                <a:fillRect/>
              </a:stretch>
            </p:blipFill>
            <p:spPr>
              <a:xfrm>
                <a:off x="3894309" y="2777788"/>
                <a:ext cx="1051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6">
            <p14:nvContentPartPr>
              <p14:cNvPr id="223" name="Entrada de lápiz 222">
                <a:extLst>
                  <a:ext uri="{FF2B5EF4-FFF2-40B4-BE49-F238E27FC236}">
                    <a16:creationId xmlns:a16="http://schemas.microsoft.com/office/drawing/2014/main" id="{FD5EBE6E-2F3F-4323-8EFF-25600C4B8688}"/>
                  </a:ext>
                </a:extLst>
              </p14:cNvPr>
              <p14:cNvContentPartPr/>
              <p14:nvPr/>
            </p14:nvContentPartPr>
            <p14:xfrm>
              <a:off x="5385429" y="2718028"/>
              <a:ext cx="90360" cy="96840"/>
            </p14:xfrm>
          </p:contentPart>
        </mc:Choice>
        <mc:Fallback xmlns="">
          <p:pic>
            <p:nvPicPr>
              <p:cNvPr id="223" name="Entrada de lápiz 222">
                <a:extLst>
                  <a:ext uri="{FF2B5EF4-FFF2-40B4-BE49-F238E27FC236}">
                    <a16:creationId xmlns:a16="http://schemas.microsoft.com/office/drawing/2014/main" id="{FD5EBE6E-2F3F-4323-8EFF-25600C4B8688}"/>
                  </a:ext>
                </a:extLst>
              </p:cNvPr>
              <p:cNvPicPr/>
              <p:nvPr/>
            </p:nvPicPr>
            <p:blipFill>
              <a:blip r:embed="rId797"/>
              <a:stretch>
                <a:fillRect/>
              </a:stretch>
            </p:blipFill>
            <p:spPr>
              <a:xfrm>
                <a:off x="5376789" y="2709028"/>
                <a:ext cx="1080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8">
            <p14:nvContentPartPr>
              <p14:cNvPr id="240" name="Entrada de lápiz 239">
                <a:extLst>
                  <a:ext uri="{FF2B5EF4-FFF2-40B4-BE49-F238E27FC236}">
                    <a16:creationId xmlns:a16="http://schemas.microsoft.com/office/drawing/2014/main" id="{39570DE7-93F6-4747-8CBC-57D12CF307C5}"/>
                  </a:ext>
                </a:extLst>
              </p14:cNvPr>
              <p14:cNvContentPartPr/>
              <p14:nvPr/>
            </p14:nvContentPartPr>
            <p14:xfrm>
              <a:off x="3894309" y="2793988"/>
              <a:ext cx="90360" cy="67680"/>
            </p14:xfrm>
          </p:contentPart>
        </mc:Choice>
        <mc:Fallback xmlns="">
          <p:pic>
            <p:nvPicPr>
              <p:cNvPr id="240" name="Entrada de lápiz 239">
                <a:extLst>
                  <a:ext uri="{FF2B5EF4-FFF2-40B4-BE49-F238E27FC236}">
                    <a16:creationId xmlns:a16="http://schemas.microsoft.com/office/drawing/2014/main" id="{39570DE7-93F6-4747-8CBC-57D12CF307C5}"/>
                  </a:ext>
                </a:extLst>
              </p:cNvPr>
              <p:cNvPicPr/>
              <p:nvPr/>
            </p:nvPicPr>
            <p:blipFill>
              <a:blip r:embed="rId799"/>
              <a:stretch>
                <a:fillRect/>
              </a:stretch>
            </p:blipFill>
            <p:spPr>
              <a:xfrm>
                <a:off x="3885669" y="2785348"/>
                <a:ext cx="1080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0">
            <p14:nvContentPartPr>
              <p14:cNvPr id="470" name="Entrada de lápiz 469">
                <a:extLst>
                  <a:ext uri="{FF2B5EF4-FFF2-40B4-BE49-F238E27FC236}">
                    <a16:creationId xmlns:a16="http://schemas.microsoft.com/office/drawing/2014/main" id="{CB8A18FD-2A6F-4AF7-85BF-A671207433B5}"/>
                  </a:ext>
                </a:extLst>
              </p14:cNvPr>
              <p14:cNvContentPartPr/>
              <p14:nvPr/>
            </p14:nvContentPartPr>
            <p14:xfrm>
              <a:off x="3924549" y="2807668"/>
              <a:ext cx="59760" cy="37440"/>
            </p14:xfrm>
          </p:contentPart>
        </mc:Choice>
        <mc:Fallback xmlns="">
          <p:pic>
            <p:nvPicPr>
              <p:cNvPr id="470" name="Entrada de lápiz 469">
                <a:extLst>
                  <a:ext uri="{FF2B5EF4-FFF2-40B4-BE49-F238E27FC236}">
                    <a16:creationId xmlns:a16="http://schemas.microsoft.com/office/drawing/2014/main" id="{CB8A18FD-2A6F-4AF7-85BF-A671207433B5}"/>
                  </a:ext>
                </a:extLst>
              </p:cNvPr>
              <p:cNvPicPr/>
              <p:nvPr/>
            </p:nvPicPr>
            <p:blipFill>
              <a:blip r:embed="rId801"/>
              <a:stretch>
                <a:fillRect/>
              </a:stretch>
            </p:blipFill>
            <p:spPr>
              <a:xfrm>
                <a:off x="3915549" y="2799028"/>
                <a:ext cx="7740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2">
            <p14:nvContentPartPr>
              <p14:cNvPr id="499" name="Entrada de lápiz 498">
                <a:extLst>
                  <a:ext uri="{FF2B5EF4-FFF2-40B4-BE49-F238E27FC236}">
                    <a16:creationId xmlns:a16="http://schemas.microsoft.com/office/drawing/2014/main" id="{A54A8C9A-536A-4B49-842A-735989CF45B6}"/>
                  </a:ext>
                </a:extLst>
              </p14:cNvPr>
              <p14:cNvContentPartPr/>
              <p14:nvPr/>
            </p14:nvContentPartPr>
            <p14:xfrm>
              <a:off x="3915189" y="2791828"/>
              <a:ext cx="91800" cy="74880"/>
            </p14:xfrm>
          </p:contentPart>
        </mc:Choice>
        <mc:Fallback xmlns="">
          <p:pic>
            <p:nvPicPr>
              <p:cNvPr id="499" name="Entrada de lápiz 498">
                <a:extLst>
                  <a:ext uri="{FF2B5EF4-FFF2-40B4-BE49-F238E27FC236}">
                    <a16:creationId xmlns:a16="http://schemas.microsoft.com/office/drawing/2014/main" id="{A54A8C9A-536A-4B49-842A-735989CF45B6}"/>
                  </a:ext>
                </a:extLst>
              </p:cNvPr>
              <p:cNvPicPr/>
              <p:nvPr/>
            </p:nvPicPr>
            <p:blipFill>
              <a:blip r:embed="rId803"/>
              <a:stretch>
                <a:fillRect/>
              </a:stretch>
            </p:blipFill>
            <p:spPr>
              <a:xfrm>
                <a:off x="3906549" y="2783188"/>
                <a:ext cx="1094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4">
            <p14:nvContentPartPr>
              <p14:cNvPr id="500" name="Entrada de lápiz 499">
                <a:extLst>
                  <a:ext uri="{FF2B5EF4-FFF2-40B4-BE49-F238E27FC236}">
                    <a16:creationId xmlns:a16="http://schemas.microsoft.com/office/drawing/2014/main" id="{3DE7CB4B-A6B5-44B7-B76F-97FABEA94C83}"/>
                  </a:ext>
                </a:extLst>
              </p14:cNvPr>
              <p14:cNvContentPartPr/>
              <p14:nvPr/>
            </p14:nvContentPartPr>
            <p14:xfrm>
              <a:off x="3765789" y="2455948"/>
              <a:ext cx="415440" cy="317160"/>
            </p14:xfrm>
          </p:contentPart>
        </mc:Choice>
        <mc:Fallback xmlns="">
          <p:pic>
            <p:nvPicPr>
              <p:cNvPr id="500" name="Entrada de lápiz 499">
                <a:extLst>
                  <a:ext uri="{FF2B5EF4-FFF2-40B4-BE49-F238E27FC236}">
                    <a16:creationId xmlns:a16="http://schemas.microsoft.com/office/drawing/2014/main" id="{3DE7CB4B-A6B5-44B7-B76F-97FABEA94C83}"/>
                  </a:ext>
                </a:extLst>
              </p:cNvPr>
              <p:cNvPicPr/>
              <p:nvPr/>
            </p:nvPicPr>
            <p:blipFill>
              <a:blip r:embed="rId805"/>
              <a:stretch>
                <a:fillRect/>
              </a:stretch>
            </p:blipFill>
            <p:spPr>
              <a:xfrm>
                <a:off x="3756789" y="2447308"/>
                <a:ext cx="43308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6">
            <p14:nvContentPartPr>
              <p14:cNvPr id="255" name="Entrada de lápiz 254">
                <a:extLst>
                  <a:ext uri="{FF2B5EF4-FFF2-40B4-BE49-F238E27FC236}">
                    <a16:creationId xmlns:a16="http://schemas.microsoft.com/office/drawing/2014/main" id="{0399EF98-2AA0-4EAE-996E-040143E99052}"/>
                  </a:ext>
                </a:extLst>
              </p14:cNvPr>
              <p14:cNvContentPartPr/>
              <p14:nvPr/>
            </p14:nvContentPartPr>
            <p14:xfrm>
              <a:off x="3895749" y="2797948"/>
              <a:ext cx="68760" cy="45000"/>
            </p14:xfrm>
          </p:contentPart>
        </mc:Choice>
        <mc:Fallback xmlns="">
          <p:pic>
            <p:nvPicPr>
              <p:cNvPr id="255" name="Entrada de lápiz 254">
                <a:extLst>
                  <a:ext uri="{FF2B5EF4-FFF2-40B4-BE49-F238E27FC236}">
                    <a16:creationId xmlns:a16="http://schemas.microsoft.com/office/drawing/2014/main" id="{0399EF98-2AA0-4EAE-996E-040143E99052}"/>
                  </a:ext>
                </a:extLst>
              </p:cNvPr>
              <p:cNvPicPr/>
              <p:nvPr/>
            </p:nvPicPr>
            <p:blipFill>
              <a:blip r:embed="rId807"/>
              <a:stretch>
                <a:fillRect/>
              </a:stretch>
            </p:blipFill>
            <p:spPr>
              <a:xfrm>
                <a:off x="3886749" y="2789308"/>
                <a:ext cx="8640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Grupo 266">
            <a:extLst>
              <a:ext uri="{FF2B5EF4-FFF2-40B4-BE49-F238E27FC236}">
                <a16:creationId xmlns:a16="http://schemas.microsoft.com/office/drawing/2014/main" id="{236C521A-9324-43D1-A2BA-DFA61228B19B}"/>
              </a:ext>
            </a:extLst>
          </p:cNvPr>
          <p:cNvGrpSpPr/>
          <p:nvPr/>
        </p:nvGrpSpPr>
        <p:grpSpPr>
          <a:xfrm>
            <a:off x="10359189" y="2316988"/>
            <a:ext cx="1041120" cy="1974240"/>
            <a:chOff x="10359189" y="2316988"/>
            <a:chExt cx="1041120" cy="19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81D4D158-B22E-4A07-9047-5E0642B8CC18}"/>
                    </a:ext>
                  </a:extLst>
                </p14:cNvPr>
                <p14:cNvContentPartPr/>
                <p14:nvPr/>
              </p14:nvContentPartPr>
              <p14:xfrm>
                <a:off x="10412469" y="2316988"/>
                <a:ext cx="987840" cy="193932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81D4D158-B22E-4A07-9047-5E0642B8CC18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10403469" y="2308348"/>
                  <a:ext cx="1005480" cy="19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62F09C32-E984-4988-A910-2091F2B146BD}"/>
                    </a:ext>
                  </a:extLst>
                </p14:cNvPr>
                <p14:cNvContentPartPr/>
                <p14:nvPr/>
              </p14:nvContentPartPr>
              <p14:xfrm>
                <a:off x="10359189" y="4119148"/>
                <a:ext cx="118800" cy="17208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62F09C32-E984-4988-A910-2091F2B146BD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10350549" y="4110148"/>
                  <a:ext cx="136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CDF86DA2-7463-4E00-87F0-3D8082631409}"/>
                    </a:ext>
                  </a:extLst>
                </p14:cNvPr>
                <p14:cNvContentPartPr/>
                <p14:nvPr/>
              </p14:nvContentPartPr>
              <p14:xfrm>
                <a:off x="10863189" y="3250468"/>
                <a:ext cx="255240" cy="1872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CDF86DA2-7463-4E00-87F0-3D8082631409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10854549" y="3241468"/>
                  <a:ext cx="272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8DE6936B-F316-4B15-A1BA-10CACD0DFE25}"/>
                    </a:ext>
                  </a:extLst>
                </p14:cNvPr>
                <p14:cNvContentPartPr/>
                <p14:nvPr/>
              </p14:nvContentPartPr>
              <p14:xfrm>
                <a:off x="11066589" y="3176668"/>
                <a:ext cx="111960" cy="13644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8DE6936B-F316-4B15-A1BA-10CACD0DFE25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11057589" y="3167668"/>
                  <a:ext cx="12960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6">
            <p14:nvContentPartPr>
              <p14:cNvPr id="270" name="Entrada de lápiz 269">
                <a:extLst>
                  <a:ext uri="{FF2B5EF4-FFF2-40B4-BE49-F238E27FC236}">
                    <a16:creationId xmlns:a16="http://schemas.microsoft.com/office/drawing/2014/main" id="{E4F68012-C4A3-47EC-AA77-5915C382D5A6}"/>
                  </a:ext>
                </a:extLst>
              </p14:cNvPr>
              <p14:cNvContentPartPr/>
              <p14:nvPr/>
            </p14:nvContentPartPr>
            <p14:xfrm>
              <a:off x="2599389" y="3324628"/>
              <a:ext cx="245880" cy="177480"/>
            </p14:xfrm>
          </p:contentPart>
        </mc:Choice>
        <mc:Fallback xmlns="">
          <p:pic>
            <p:nvPicPr>
              <p:cNvPr id="270" name="Entrada de lápiz 269">
                <a:extLst>
                  <a:ext uri="{FF2B5EF4-FFF2-40B4-BE49-F238E27FC236}">
                    <a16:creationId xmlns:a16="http://schemas.microsoft.com/office/drawing/2014/main" id="{E4F68012-C4A3-47EC-AA77-5915C382D5A6}"/>
                  </a:ext>
                </a:extLst>
              </p:cNvPr>
              <p:cNvPicPr/>
              <p:nvPr/>
            </p:nvPicPr>
            <p:blipFill>
              <a:blip r:embed="rId817"/>
              <a:stretch>
                <a:fillRect/>
              </a:stretch>
            </p:blipFill>
            <p:spPr>
              <a:xfrm>
                <a:off x="2590389" y="3315988"/>
                <a:ext cx="2635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8">
            <p14:nvContentPartPr>
              <p14:cNvPr id="272" name="Entrada de lápiz 271">
                <a:extLst>
                  <a:ext uri="{FF2B5EF4-FFF2-40B4-BE49-F238E27FC236}">
                    <a16:creationId xmlns:a16="http://schemas.microsoft.com/office/drawing/2014/main" id="{8D760A8D-D1D5-4210-9F60-9DD88CF8ADC8}"/>
                  </a:ext>
                </a:extLst>
              </p14:cNvPr>
              <p14:cNvContentPartPr/>
              <p14:nvPr/>
            </p14:nvContentPartPr>
            <p14:xfrm>
              <a:off x="7329789" y="5801788"/>
              <a:ext cx="244080" cy="26280"/>
            </p14:xfrm>
          </p:contentPart>
        </mc:Choice>
        <mc:Fallback xmlns="">
          <p:pic>
            <p:nvPicPr>
              <p:cNvPr id="272" name="Entrada de lápiz 271">
                <a:extLst>
                  <a:ext uri="{FF2B5EF4-FFF2-40B4-BE49-F238E27FC236}">
                    <a16:creationId xmlns:a16="http://schemas.microsoft.com/office/drawing/2014/main" id="{8D760A8D-D1D5-4210-9F60-9DD88CF8ADC8}"/>
                  </a:ext>
                </a:extLst>
              </p:cNvPr>
              <p:cNvPicPr/>
              <p:nvPr/>
            </p:nvPicPr>
            <p:blipFill>
              <a:blip r:embed="rId819"/>
              <a:stretch>
                <a:fillRect/>
              </a:stretch>
            </p:blipFill>
            <p:spPr>
              <a:xfrm>
                <a:off x="7321149" y="5793148"/>
                <a:ext cx="2617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0">
            <p14:nvContentPartPr>
              <p14:cNvPr id="273" name="Entrada de lápiz 272">
                <a:extLst>
                  <a:ext uri="{FF2B5EF4-FFF2-40B4-BE49-F238E27FC236}">
                    <a16:creationId xmlns:a16="http://schemas.microsoft.com/office/drawing/2014/main" id="{80DAE960-5D79-4557-B02E-0F0924A99B3E}"/>
                  </a:ext>
                </a:extLst>
              </p14:cNvPr>
              <p14:cNvContentPartPr/>
              <p14:nvPr/>
            </p14:nvContentPartPr>
            <p14:xfrm>
              <a:off x="7464069" y="5809348"/>
              <a:ext cx="43200" cy="262800"/>
            </p14:xfrm>
          </p:contentPart>
        </mc:Choice>
        <mc:Fallback xmlns="">
          <p:pic>
            <p:nvPicPr>
              <p:cNvPr id="273" name="Entrada de lápiz 272">
                <a:extLst>
                  <a:ext uri="{FF2B5EF4-FFF2-40B4-BE49-F238E27FC236}">
                    <a16:creationId xmlns:a16="http://schemas.microsoft.com/office/drawing/2014/main" id="{80DAE960-5D79-4557-B02E-0F0924A99B3E}"/>
                  </a:ext>
                </a:extLst>
              </p:cNvPr>
              <p:cNvPicPr/>
              <p:nvPr/>
            </p:nvPicPr>
            <p:blipFill>
              <a:blip r:embed="rId821"/>
              <a:stretch>
                <a:fillRect/>
              </a:stretch>
            </p:blipFill>
            <p:spPr>
              <a:xfrm>
                <a:off x="7455069" y="5800708"/>
                <a:ext cx="6084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2">
            <p14:nvContentPartPr>
              <p14:cNvPr id="274" name="Entrada de lápiz 273">
                <a:extLst>
                  <a:ext uri="{FF2B5EF4-FFF2-40B4-BE49-F238E27FC236}">
                    <a16:creationId xmlns:a16="http://schemas.microsoft.com/office/drawing/2014/main" id="{0589E93F-A750-4F3C-BA39-A6B6C63C0DD0}"/>
                  </a:ext>
                </a:extLst>
              </p14:cNvPr>
              <p14:cNvContentPartPr/>
              <p14:nvPr/>
            </p14:nvContentPartPr>
            <p14:xfrm>
              <a:off x="7289109" y="6063148"/>
              <a:ext cx="268560" cy="21960"/>
            </p14:xfrm>
          </p:contentPart>
        </mc:Choice>
        <mc:Fallback xmlns="">
          <p:pic>
            <p:nvPicPr>
              <p:cNvPr id="274" name="Entrada de lápiz 273">
                <a:extLst>
                  <a:ext uri="{FF2B5EF4-FFF2-40B4-BE49-F238E27FC236}">
                    <a16:creationId xmlns:a16="http://schemas.microsoft.com/office/drawing/2014/main" id="{0589E93F-A750-4F3C-BA39-A6B6C63C0DD0}"/>
                  </a:ext>
                </a:extLst>
              </p:cNvPr>
              <p:cNvPicPr/>
              <p:nvPr/>
            </p:nvPicPr>
            <p:blipFill>
              <a:blip r:embed="rId823"/>
              <a:stretch>
                <a:fillRect/>
              </a:stretch>
            </p:blipFill>
            <p:spPr>
              <a:xfrm>
                <a:off x="7280109" y="6054148"/>
                <a:ext cx="2862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4">
            <p14:nvContentPartPr>
              <p14:cNvPr id="275" name="Entrada de lápiz 274">
                <a:extLst>
                  <a:ext uri="{FF2B5EF4-FFF2-40B4-BE49-F238E27FC236}">
                    <a16:creationId xmlns:a16="http://schemas.microsoft.com/office/drawing/2014/main" id="{BB02D293-E533-4BBD-9973-B1CBD302F715}"/>
                  </a:ext>
                </a:extLst>
              </p14:cNvPr>
              <p14:cNvContentPartPr/>
              <p14:nvPr/>
            </p14:nvContentPartPr>
            <p14:xfrm>
              <a:off x="7651269" y="6001948"/>
              <a:ext cx="120600" cy="143280"/>
            </p14:xfrm>
          </p:contentPart>
        </mc:Choice>
        <mc:Fallback xmlns="">
          <p:pic>
            <p:nvPicPr>
              <p:cNvPr id="275" name="Entrada de lápiz 274">
                <a:extLst>
                  <a:ext uri="{FF2B5EF4-FFF2-40B4-BE49-F238E27FC236}">
                    <a16:creationId xmlns:a16="http://schemas.microsoft.com/office/drawing/2014/main" id="{BB02D293-E533-4BBD-9973-B1CBD302F715}"/>
                  </a:ext>
                </a:extLst>
              </p:cNvPr>
              <p:cNvPicPr/>
              <p:nvPr/>
            </p:nvPicPr>
            <p:blipFill>
              <a:blip r:embed="rId825"/>
              <a:stretch>
                <a:fillRect/>
              </a:stretch>
            </p:blipFill>
            <p:spPr>
              <a:xfrm>
                <a:off x="7642269" y="5992948"/>
                <a:ext cx="1382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6">
            <p14:nvContentPartPr>
              <p14:cNvPr id="276" name="Entrada de lápiz 275">
                <a:extLst>
                  <a:ext uri="{FF2B5EF4-FFF2-40B4-BE49-F238E27FC236}">
                    <a16:creationId xmlns:a16="http://schemas.microsoft.com/office/drawing/2014/main" id="{9141768E-DE00-42FF-910F-F674BA051BA4}"/>
                  </a:ext>
                </a:extLst>
              </p14:cNvPr>
              <p14:cNvContentPartPr/>
              <p14:nvPr/>
            </p14:nvContentPartPr>
            <p14:xfrm>
              <a:off x="7945029" y="5942548"/>
              <a:ext cx="209520" cy="32400"/>
            </p14:xfrm>
          </p:contentPart>
        </mc:Choice>
        <mc:Fallback xmlns="">
          <p:pic>
            <p:nvPicPr>
              <p:cNvPr id="276" name="Entrada de lápiz 275">
                <a:extLst>
                  <a:ext uri="{FF2B5EF4-FFF2-40B4-BE49-F238E27FC236}">
                    <a16:creationId xmlns:a16="http://schemas.microsoft.com/office/drawing/2014/main" id="{9141768E-DE00-42FF-910F-F674BA051BA4}"/>
                  </a:ext>
                </a:extLst>
              </p:cNvPr>
              <p:cNvPicPr/>
              <p:nvPr/>
            </p:nvPicPr>
            <p:blipFill>
              <a:blip r:embed="rId827"/>
              <a:stretch>
                <a:fillRect/>
              </a:stretch>
            </p:blipFill>
            <p:spPr>
              <a:xfrm>
                <a:off x="7936389" y="5933908"/>
                <a:ext cx="2271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8">
            <p14:nvContentPartPr>
              <p14:cNvPr id="277" name="Entrada de lápiz 276">
                <a:extLst>
                  <a:ext uri="{FF2B5EF4-FFF2-40B4-BE49-F238E27FC236}">
                    <a16:creationId xmlns:a16="http://schemas.microsoft.com/office/drawing/2014/main" id="{201D756F-2DF7-404F-B61D-085F9D4BE1D1}"/>
                  </a:ext>
                </a:extLst>
              </p14:cNvPr>
              <p14:cNvContentPartPr/>
              <p14:nvPr/>
            </p14:nvContentPartPr>
            <p14:xfrm>
              <a:off x="7997949" y="6023908"/>
              <a:ext cx="100800" cy="12240"/>
            </p14:xfrm>
          </p:contentPart>
        </mc:Choice>
        <mc:Fallback xmlns="">
          <p:pic>
            <p:nvPicPr>
              <p:cNvPr id="277" name="Entrada de lápiz 276">
                <a:extLst>
                  <a:ext uri="{FF2B5EF4-FFF2-40B4-BE49-F238E27FC236}">
                    <a16:creationId xmlns:a16="http://schemas.microsoft.com/office/drawing/2014/main" id="{201D756F-2DF7-404F-B61D-085F9D4BE1D1}"/>
                  </a:ext>
                </a:extLst>
              </p:cNvPr>
              <p:cNvPicPr/>
              <p:nvPr/>
            </p:nvPicPr>
            <p:blipFill>
              <a:blip r:embed="rId829"/>
              <a:stretch>
                <a:fillRect/>
              </a:stretch>
            </p:blipFill>
            <p:spPr>
              <a:xfrm>
                <a:off x="7988949" y="6015268"/>
                <a:ext cx="11844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0">
            <p14:nvContentPartPr>
              <p14:cNvPr id="280" name="Entrada de lápiz 279">
                <a:extLst>
                  <a:ext uri="{FF2B5EF4-FFF2-40B4-BE49-F238E27FC236}">
                    <a16:creationId xmlns:a16="http://schemas.microsoft.com/office/drawing/2014/main" id="{ADC04C00-AC3F-449E-B3A3-8E4D03080672}"/>
                  </a:ext>
                </a:extLst>
              </p14:cNvPr>
              <p14:cNvContentPartPr/>
              <p14:nvPr/>
            </p14:nvContentPartPr>
            <p14:xfrm>
              <a:off x="8358669" y="5666068"/>
              <a:ext cx="190800" cy="198720"/>
            </p14:xfrm>
          </p:contentPart>
        </mc:Choice>
        <mc:Fallback xmlns="">
          <p:pic>
            <p:nvPicPr>
              <p:cNvPr id="280" name="Entrada de lápiz 279">
                <a:extLst>
                  <a:ext uri="{FF2B5EF4-FFF2-40B4-BE49-F238E27FC236}">
                    <a16:creationId xmlns:a16="http://schemas.microsoft.com/office/drawing/2014/main" id="{ADC04C00-AC3F-449E-B3A3-8E4D03080672}"/>
                  </a:ext>
                </a:extLst>
              </p:cNvPr>
              <p:cNvPicPr/>
              <p:nvPr/>
            </p:nvPicPr>
            <p:blipFill>
              <a:blip r:embed="rId831"/>
              <a:stretch>
                <a:fillRect/>
              </a:stretch>
            </p:blipFill>
            <p:spPr>
              <a:xfrm>
                <a:off x="8349669" y="5657068"/>
                <a:ext cx="2084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2">
            <p14:nvContentPartPr>
              <p14:cNvPr id="281" name="Entrada de lápiz 280">
                <a:extLst>
                  <a:ext uri="{FF2B5EF4-FFF2-40B4-BE49-F238E27FC236}">
                    <a16:creationId xmlns:a16="http://schemas.microsoft.com/office/drawing/2014/main" id="{2934DD14-162F-4011-95CE-4CDFCE338298}"/>
                  </a:ext>
                </a:extLst>
              </p14:cNvPr>
              <p14:cNvContentPartPr/>
              <p14:nvPr/>
            </p14:nvContentPartPr>
            <p14:xfrm>
              <a:off x="8559189" y="5762548"/>
              <a:ext cx="67320" cy="122400"/>
            </p14:xfrm>
          </p:contentPart>
        </mc:Choice>
        <mc:Fallback xmlns="">
          <p:pic>
            <p:nvPicPr>
              <p:cNvPr id="281" name="Entrada de lápiz 280">
                <a:extLst>
                  <a:ext uri="{FF2B5EF4-FFF2-40B4-BE49-F238E27FC236}">
                    <a16:creationId xmlns:a16="http://schemas.microsoft.com/office/drawing/2014/main" id="{2934DD14-162F-4011-95CE-4CDFCE338298}"/>
                  </a:ext>
                </a:extLst>
              </p:cNvPr>
              <p:cNvPicPr/>
              <p:nvPr/>
            </p:nvPicPr>
            <p:blipFill>
              <a:blip r:embed="rId833"/>
              <a:stretch>
                <a:fillRect/>
              </a:stretch>
            </p:blipFill>
            <p:spPr>
              <a:xfrm>
                <a:off x="8550189" y="5753908"/>
                <a:ext cx="849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4">
            <p14:nvContentPartPr>
              <p14:cNvPr id="282" name="Entrada de lápiz 281">
                <a:extLst>
                  <a:ext uri="{FF2B5EF4-FFF2-40B4-BE49-F238E27FC236}">
                    <a16:creationId xmlns:a16="http://schemas.microsoft.com/office/drawing/2014/main" id="{750F7906-6885-45A1-8B43-4422D91EABC7}"/>
                  </a:ext>
                </a:extLst>
              </p14:cNvPr>
              <p14:cNvContentPartPr/>
              <p14:nvPr/>
            </p14:nvContentPartPr>
            <p14:xfrm>
              <a:off x="8701389" y="5825188"/>
              <a:ext cx="177840" cy="11160"/>
            </p14:xfrm>
          </p:contentPart>
        </mc:Choice>
        <mc:Fallback xmlns="">
          <p:pic>
            <p:nvPicPr>
              <p:cNvPr id="282" name="Entrada de lápiz 281">
                <a:extLst>
                  <a:ext uri="{FF2B5EF4-FFF2-40B4-BE49-F238E27FC236}">
                    <a16:creationId xmlns:a16="http://schemas.microsoft.com/office/drawing/2014/main" id="{750F7906-6885-45A1-8B43-4422D91EABC7}"/>
                  </a:ext>
                </a:extLst>
              </p:cNvPr>
              <p:cNvPicPr/>
              <p:nvPr/>
            </p:nvPicPr>
            <p:blipFill>
              <a:blip r:embed="rId835"/>
              <a:stretch>
                <a:fillRect/>
              </a:stretch>
            </p:blipFill>
            <p:spPr>
              <a:xfrm>
                <a:off x="8692389" y="5816548"/>
                <a:ext cx="19548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6">
            <p14:nvContentPartPr>
              <p14:cNvPr id="283" name="Entrada de lápiz 282">
                <a:extLst>
                  <a:ext uri="{FF2B5EF4-FFF2-40B4-BE49-F238E27FC236}">
                    <a16:creationId xmlns:a16="http://schemas.microsoft.com/office/drawing/2014/main" id="{ADC98BAB-B87B-4331-B0A2-CEC791317764}"/>
                  </a:ext>
                </a:extLst>
              </p14:cNvPr>
              <p14:cNvContentPartPr/>
              <p14:nvPr/>
            </p14:nvContentPartPr>
            <p14:xfrm>
              <a:off x="8998389" y="5667868"/>
              <a:ext cx="131040" cy="167760"/>
            </p14:xfrm>
          </p:contentPart>
        </mc:Choice>
        <mc:Fallback xmlns="">
          <p:pic>
            <p:nvPicPr>
              <p:cNvPr id="283" name="Entrada de lápiz 282">
                <a:extLst>
                  <a:ext uri="{FF2B5EF4-FFF2-40B4-BE49-F238E27FC236}">
                    <a16:creationId xmlns:a16="http://schemas.microsoft.com/office/drawing/2014/main" id="{ADC98BAB-B87B-4331-B0A2-CEC791317764}"/>
                  </a:ext>
                </a:extLst>
              </p:cNvPr>
              <p:cNvPicPr/>
              <p:nvPr/>
            </p:nvPicPr>
            <p:blipFill>
              <a:blip r:embed="rId837"/>
              <a:stretch>
                <a:fillRect/>
              </a:stretch>
            </p:blipFill>
            <p:spPr>
              <a:xfrm>
                <a:off x="8989389" y="5659228"/>
                <a:ext cx="14868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8">
            <p14:nvContentPartPr>
              <p14:cNvPr id="284" name="Entrada de lápiz 283">
                <a:extLst>
                  <a:ext uri="{FF2B5EF4-FFF2-40B4-BE49-F238E27FC236}">
                    <a16:creationId xmlns:a16="http://schemas.microsoft.com/office/drawing/2014/main" id="{4150100F-B66D-4060-8417-27C2900B254F}"/>
                  </a:ext>
                </a:extLst>
              </p14:cNvPr>
              <p14:cNvContentPartPr/>
              <p14:nvPr/>
            </p14:nvContentPartPr>
            <p14:xfrm>
              <a:off x="9104949" y="5775148"/>
              <a:ext cx="125280" cy="33480"/>
            </p14:xfrm>
          </p:contentPart>
        </mc:Choice>
        <mc:Fallback xmlns="">
          <p:pic>
            <p:nvPicPr>
              <p:cNvPr id="284" name="Entrada de lápiz 283">
                <a:extLst>
                  <a:ext uri="{FF2B5EF4-FFF2-40B4-BE49-F238E27FC236}">
                    <a16:creationId xmlns:a16="http://schemas.microsoft.com/office/drawing/2014/main" id="{4150100F-B66D-4060-8417-27C2900B254F}"/>
                  </a:ext>
                </a:extLst>
              </p:cNvPr>
              <p:cNvPicPr/>
              <p:nvPr/>
            </p:nvPicPr>
            <p:blipFill>
              <a:blip r:embed="rId839"/>
              <a:stretch>
                <a:fillRect/>
              </a:stretch>
            </p:blipFill>
            <p:spPr>
              <a:xfrm>
                <a:off x="9096309" y="5766508"/>
                <a:ext cx="1429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0">
            <p14:nvContentPartPr>
              <p14:cNvPr id="285" name="Entrada de lápiz 284">
                <a:extLst>
                  <a:ext uri="{FF2B5EF4-FFF2-40B4-BE49-F238E27FC236}">
                    <a16:creationId xmlns:a16="http://schemas.microsoft.com/office/drawing/2014/main" id="{539A060F-79A3-4DA9-A364-640EFD01AB56}"/>
                  </a:ext>
                </a:extLst>
              </p14:cNvPr>
              <p14:cNvContentPartPr/>
              <p14:nvPr/>
            </p14:nvContentPartPr>
            <p14:xfrm>
              <a:off x="9329589" y="5686588"/>
              <a:ext cx="6480" cy="105840"/>
            </p14:xfrm>
          </p:contentPart>
        </mc:Choice>
        <mc:Fallback xmlns="">
          <p:pic>
            <p:nvPicPr>
              <p:cNvPr id="285" name="Entrada de lápiz 284">
                <a:extLst>
                  <a:ext uri="{FF2B5EF4-FFF2-40B4-BE49-F238E27FC236}">
                    <a16:creationId xmlns:a16="http://schemas.microsoft.com/office/drawing/2014/main" id="{539A060F-79A3-4DA9-A364-640EFD01AB56}"/>
                  </a:ext>
                </a:extLst>
              </p:cNvPr>
              <p:cNvPicPr/>
              <p:nvPr/>
            </p:nvPicPr>
            <p:blipFill>
              <a:blip r:embed="rId841"/>
              <a:stretch>
                <a:fillRect/>
              </a:stretch>
            </p:blipFill>
            <p:spPr>
              <a:xfrm>
                <a:off x="9320949" y="5677948"/>
                <a:ext cx="2412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2">
            <p14:nvContentPartPr>
              <p14:cNvPr id="286" name="Entrada de lápiz 285">
                <a:extLst>
                  <a:ext uri="{FF2B5EF4-FFF2-40B4-BE49-F238E27FC236}">
                    <a16:creationId xmlns:a16="http://schemas.microsoft.com/office/drawing/2014/main" id="{35D798CA-0D8B-41A8-AA89-1AE06F407A4F}"/>
                  </a:ext>
                </a:extLst>
              </p14:cNvPr>
              <p14:cNvContentPartPr/>
              <p14:nvPr/>
            </p14:nvContentPartPr>
            <p14:xfrm>
              <a:off x="9427509" y="5673988"/>
              <a:ext cx="105480" cy="105120"/>
            </p14:xfrm>
          </p:contentPart>
        </mc:Choice>
        <mc:Fallback xmlns="">
          <p:pic>
            <p:nvPicPr>
              <p:cNvPr id="286" name="Entrada de lápiz 285">
                <a:extLst>
                  <a:ext uri="{FF2B5EF4-FFF2-40B4-BE49-F238E27FC236}">
                    <a16:creationId xmlns:a16="http://schemas.microsoft.com/office/drawing/2014/main" id="{35D798CA-0D8B-41A8-AA89-1AE06F407A4F}"/>
                  </a:ext>
                </a:extLst>
              </p:cNvPr>
              <p:cNvPicPr/>
              <p:nvPr/>
            </p:nvPicPr>
            <p:blipFill>
              <a:blip r:embed="rId843"/>
              <a:stretch>
                <a:fillRect/>
              </a:stretch>
            </p:blipFill>
            <p:spPr>
              <a:xfrm>
                <a:off x="9418869" y="5664988"/>
                <a:ext cx="1231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4">
            <p14:nvContentPartPr>
              <p14:cNvPr id="291" name="Entrada de lápiz 290">
                <a:extLst>
                  <a:ext uri="{FF2B5EF4-FFF2-40B4-BE49-F238E27FC236}">
                    <a16:creationId xmlns:a16="http://schemas.microsoft.com/office/drawing/2014/main" id="{BF467A00-6DAE-4337-8830-7847BDB3359D}"/>
                  </a:ext>
                </a:extLst>
              </p14:cNvPr>
              <p14:cNvContentPartPr/>
              <p14:nvPr/>
            </p14:nvContentPartPr>
            <p14:xfrm>
              <a:off x="9631989" y="5547268"/>
              <a:ext cx="112680" cy="285840"/>
            </p14:xfrm>
          </p:contentPart>
        </mc:Choice>
        <mc:Fallback xmlns="">
          <p:pic>
            <p:nvPicPr>
              <p:cNvPr id="291" name="Entrada de lápiz 290">
                <a:extLst>
                  <a:ext uri="{FF2B5EF4-FFF2-40B4-BE49-F238E27FC236}">
                    <a16:creationId xmlns:a16="http://schemas.microsoft.com/office/drawing/2014/main" id="{BF467A00-6DAE-4337-8830-7847BDB3359D}"/>
                  </a:ext>
                </a:extLst>
              </p:cNvPr>
              <p:cNvPicPr/>
              <p:nvPr/>
            </p:nvPicPr>
            <p:blipFill>
              <a:blip r:embed="rId845"/>
              <a:stretch>
                <a:fillRect/>
              </a:stretch>
            </p:blipFill>
            <p:spPr>
              <a:xfrm>
                <a:off x="9622989" y="5538628"/>
                <a:ext cx="13032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6">
            <p14:nvContentPartPr>
              <p14:cNvPr id="323" name="Entrada de lápiz 322">
                <a:extLst>
                  <a:ext uri="{FF2B5EF4-FFF2-40B4-BE49-F238E27FC236}">
                    <a16:creationId xmlns:a16="http://schemas.microsoft.com/office/drawing/2014/main" id="{7E1F5C72-213C-467B-A19B-5E988555117C}"/>
                  </a:ext>
                </a:extLst>
              </p14:cNvPr>
              <p14:cNvContentPartPr/>
              <p14:nvPr/>
            </p14:nvContentPartPr>
            <p14:xfrm>
              <a:off x="8413389" y="5925628"/>
              <a:ext cx="1289160" cy="96120"/>
            </p14:xfrm>
          </p:contentPart>
        </mc:Choice>
        <mc:Fallback xmlns="">
          <p:pic>
            <p:nvPicPr>
              <p:cNvPr id="323" name="Entrada de lápiz 322">
                <a:extLst>
                  <a:ext uri="{FF2B5EF4-FFF2-40B4-BE49-F238E27FC236}">
                    <a16:creationId xmlns:a16="http://schemas.microsoft.com/office/drawing/2014/main" id="{7E1F5C72-213C-467B-A19B-5E988555117C}"/>
                  </a:ext>
                </a:extLst>
              </p:cNvPr>
              <p:cNvPicPr/>
              <p:nvPr/>
            </p:nvPicPr>
            <p:blipFill>
              <a:blip r:embed="rId847"/>
              <a:stretch>
                <a:fillRect/>
              </a:stretch>
            </p:blipFill>
            <p:spPr>
              <a:xfrm>
                <a:off x="8404389" y="5916988"/>
                <a:ext cx="13068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8">
            <p14:nvContentPartPr>
              <p14:cNvPr id="329" name="Entrada de lápiz 328">
                <a:extLst>
                  <a:ext uri="{FF2B5EF4-FFF2-40B4-BE49-F238E27FC236}">
                    <a16:creationId xmlns:a16="http://schemas.microsoft.com/office/drawing/2014/main" id="{C1651FA0-E03E-4DC6-90DE-6A50EE53A1A5}"/>
                  </a:ext>
                </a:extLst>
              </p14:cNvPr>
              <p14:cNvContentPartPr/>
              <p14:nvPr/>
            </p14:nvContentPartPr>
            <p14:xfrm>
              <a:off x="8876709" y="6180148"/>
              <a:ext cx="31320" cy="199080"/>
            </p14:xfrm>
          </p:contentPart>
        </mc:Choice>
        <mc:Fallback xmlns="">
          <p:pic>
            <p:nvPicPr>
              <p:cNvPr id="329" name="Entrada de lápiz 328">
                <a:extLst>
                  <a:ext uri="{FF2B5EF4-FFF2-40B4-BE49-F238E27FC236}">
                    <a16:creationId xmlns:a16="http://schemas.microsoft.com/office/drawing/2014/main" id="{C1651FA0-E03E-4DC6-90DE-6A50EE53A1A5}"/>
                  </a:ext>
                </a:extLst>
              </p:cNvPr>
              <p:cNvPicPr/>
              <p:nvPr/>
            </p:nvPicPr>
            <p:blipFill>
              <a:blip r:embed="rId849"/>
              <a:stretch>
                <a:fillRect/>
              </a:stretch>
            </p:blipFill>
            <p:spPr>
              <a:xfrm>
                <a:off x="8867709" y="6171508"/>
                <a:ext cx="4896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0">
            <p14:nvContentPartPr>
              <p14:cNvPr id="335" name="Entrada de lápiz 334">
                <a:extLst>
                  <a:ext uri="{FF2B5EF4-FFF2-40B4-BE49-F238E27FC236}">
                    <a16:creationId xmlns:a16="http://schemas.microsoft.com/office/drawing/2014/main" id="{EF42691A-BFEB-4D11-8FC4-C1A6DAA56F29}"/>
                  </a:ext>
                </a:extLst>
              </p14:cNvPr>
              <p14:cNvContentPartPr/>
              <p14:nvPr/>
            </p14:nvContentPartPr>
            <p14:xfrm>
              <a:off x="9049509" y="6238468"/>
              <a:ext cx="78840" cy="112320"/>
            </p14:xfrm>
          </p:contentPart>
        </mc:Choice>
        <mc:Fallback xmlns="">
          <p:pic>
            <p:nvPicPr>
              <p:cNvPr id="335" name="Entrada de lápiz 334">
                <a:extLst>
                  <a:ext uri="{FF2B5EF4-FFF2-40B4-BE49-F238E27FC236}">
                    <a16:creationId xmlns:a16="http://schemas.microsoft.com/office/drawing/2014/main" id="{EF42691A-BFEB-4D11-8FC4-C1A6DAA56F29}"/>
                  </a:ext>
                </a:extLst>
              </p:cNvPr>
              <p:cNvPicPr/>
              <p:nvPr/>
            </p:nvPicPr>
            <p:blipFill>
              <a:blip r:embed="rId851"/>
              <a:stretch>
                <a:fillRect/>
              </a:stretch>
            </p:blipFill>
            <p:spPr>
              <a:xfrm>
                <a:off x="9040869" y="6229468"/>
                <a:ext cx="9648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2">
            <p14:nvContentPartPr>
              <p14:cNvPr id="339" name="Entrada de lápiz 338">
                <a:extLst>
                  <a:ext uri="{FF2B5EF4-FFF2-40B4-BE49-F238E27FC236}">
                    <a16:creationId xmlns:a16="http://schemas.microsoft.com/office/drawing/2014/main" id="{6ECE6EE6-880D-464F-A7C8-686CF8279ABD}"/>
                  </a:ext>
                </a:extLst>
              </p14:cNvPr>
              <p14:cNvContentPartPr/>
              <p14:nvPr/>
            </p14:nvContentPartPr>
            <p14:xfrm>
              <a:off x="9231669" y="6174748"/>
              <a:ext cx="144720" cy="168480"/>
            </p14:xfrm>
          </p:contentPart>
        </mc:Choice>
        <mc:Fallback xmlns="">
          <p:pic>
            <p:nvPicPr>
              <p:cNvPr id="339" name="Entrada de lápiz 338">
                <a:extLst>
                  <a:ext uri="{FF2B5EF4-FFF2-40B4-BE49-F238E27FC236}">
                    <a16:creationId xmlns:a16="http://schemas.microsoft.com/office/drawing/2014/main" id="{6ECE6EE6-880D-464F-A7C8-686CF8279ABD}"/>
                  </a:ext>
                </a:extLst>
              </p:cNvPr>
              <p:cNvPicPr/>
              <p:nvPr/>
            </p:nvPicPr>
            <p:blipFill>
              <a:blip r:embed="rId853"/>
              <a:stretch>
                <a:fillRect/>
              </a:stretch>
            </p:blipFill>
            <p:spPr>
              <a:xfrm>
                <a:off x="9222669" y="6165748"/>
                <a:ext cx="1623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4">
            <p14:nvContentPartPr>
              <p14:cNvPr id="347" name="Entrada de lápiz 346">
                <a:extLst>
                  <a:ext uri="{FF2B5EF4-FFF2-40B4-BE49-F238E27FC236}">
                    <a16:creationId xmlns:a16="http://schemas.microsoft.com/office/drawing/2014/main" id="{7955C86A-0D4E-430D-B7F9-AB3A4673D98F}"/>
                  </a:ext>
                </a:extLst>
              </p14:cNvPr>
              <p14:cNvContentPartPr/>
              <p14:nvPr/>
            </p14:nvContentPartPr>
            <p14:xfrm>
              <a:off x="9874629" y="5893588"/>
              <a:ext cx="95760" cy="7920"/>
            </p14:xfrm>
          </p:contentPart>
        </mc:Choice>
        <mc:Fallback xmlns="">
          <p:pic>
            <p:nvPicPr>
              <p:cNvPr id="347" name="Entrada de lápiz 346">
                <a:extLst>
                  <a:ext uri="{FF2B5EF4-FFF2-40B4-BE49-F238E27FC236}">
                    <a16:creationId xmlns:a16="http://schemas.microsoft.com/office/drawing/2014/main" id="{7955C86A-0D4E-430D-B7F9-AB3A4673D98F}"/>
                  </a:ext>
                </a:extLst>
              </p:cNvPr>
              <p:cNvPicPr/>
              <p:nvPr/>
            </p:nvPicPr>
            <p:blipFill>
              <a:blip r:embed="rId855"/>
              <a:stretch>
                <a:fillRect/>
              </a:stretch>
            </p:blipFill>
            <p:spPr>
              <a:xfrm>
                <a:off x="9865629" y="5884588"/>
                <a:ext cx="1134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6">
            <p14:nvContentPartPr>
              <p14:cNvPr id="512" name="Entrada de lápiz 511">
                <a:extLst>
                  <a:ext uri="{FF2B5EF4-FFF2-40B4-BE49-F238E27FC236}">
                    <a16:creationId xmlns:a16="http://schemas.microsoft.com/office/drawing/2014/main" id="{70DB4A7C-5C55-4C60-879E-BD0C7D5C5F3C}"/>
                  </a:ext>
                </a:extLst>
              </p14:cNvPr>
              <p14:cNvContentPartPr/>
              <p14:nvPr/>
            </p14:nvContentPartPr>
            <p14:xfrm>
              <a:off x="9873909" y="5966308"/>
              <a:ext cx="67320" cy="13680"/>
            </p14:xfrm>
          </p:contentPart>
        </mc:Choice>
        <mc:Fallback xmlns="">
          <p:pic>
            <p:nvPicPr>
              <p:cNvPr id="512" name="Entrada de lápiz 511">
                <a:extLst>
                  <a:ext uri="{FF2B5EF4-FFF2-40B4-BE49-F238E27FC236}">
                    <a16:creationId xmlns:a16="http://schemas.microsoft.com/office/drawing/2014/main" id="{70DB4A7C-5C55-4C60-879E-BD0C7D5C5F3C}"/>
                  </a:ext>
                </a:extLst>
              </p:cNvPr>
              <p:cNvPicPr/>
              <p:nvPr/>
            </p:nvPicPr>
            <p:blipFill>
              <a:blip r:embed="rId857"/>
              <a:stretch>
                <a:fillRect/>
              </a:stretch>
            </p:blipFill>
            <p:spPr>
              <a:xfrm>
                <a:off x="9865269" y="5957668"/>
                <a:ext cx="84960" cy="3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20" name="Grupo 519">
            <a:extLst>
              <a:ext uri="{FF2B5EF4-FFF2-40B4-BE49-F238E27FC236}">
                <a16:creationId xmlns:a16="http://schemas.microsoft.com/office/drawing/2014/main" id="{04D0ECD2-2B94-4426-B0F7-073A0FFC5D18}"/>
              </a:ext>
            </a:extLst>
          </p:cNvPr>
          <p:cNvGrpSpPr/>
          <p:nvPr/>
        </p:nvGrpSpPr>
        <p:grpSpPr>
          <a:xfrm>
            <a:off x="10207989" y="5718268"/>
            <a:ext cx="1425960" cy="232920"/>
            <a:chOff x="10207989" y="5718268"/>
            <a:chExt cx="142596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514" name="Entrada de lápiz 513">
                  <a:extLst>
                    <a:ext uri="{FF2B5EF4-FFF2-40B4-BE49-F238E27FC236}">
                      <a16:creationId xmlns:a16="http://schemas.microsoft.com/office/drawing/2014/main" id="{E28EF3A0-B84B-4954-A391-2AF9FF5AEAEF}"/>
                    </a:ext>
                  </a:extLst>
                </p14:cNvPr>
                <p14:cNvContentPartPr/>
                <p14:nvPr/>
              </p14:nvContentPartPr>
              <p14:xfrm>
                <a:off x="10207989" y="5726908"/>
                <a:ext cx="218880" cy="224280"/>
              </p14:xfrm>
            </p:contentPart>
          </mc:Choice>
          <mc:Fallback xmlns="">
            <p:pic>
              <p:nvPicPr>
                <p:cNvPr id="514" name="Entrada de lápiz 513">
                  <a:extLst>
                    <a:ext uri="{FF2B5EF4-FFF2-40B4-BE49-F238E27FC236}">
                      <a16:creationId xmlns:a16="http://schemas.microsoft.com/office/drawing/2014/main" id="{E28EF3A0-B84B-4954-A391-2AF9FF5AEAEF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10199349" y="5718268"/>
                  <a:ext cx="2365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515" name="Entrada de lápiz 514">
                  <a:extLst>
                    <a:ext uri="{FF2B5EF4-FFF2-40B4-BE49-F238E27FC236}">
                      <a16:creationId xmlns:a16="http://schemas.microsoft.com/office/drawing/2014/main" id="{9A2F59DE-CE42-430E-AF8F-3F478D4B2C10}"/>
                    </a:ext>
                  </a:extLst>
                </p14:cNvPr>
                <p14:cNvContentPartPr/>
                <p14:nvPr/>
              </p14:nvContentPartPr>
              <p14:xfrm>
                <a:off x="10471149" y="5857588"/>
                <a:ext cx="174600" cy="77400"/>
              </p14:xfrm>
            </p:contentPart>
          </mc:Choice>
          <mc:Fallback xmlns="">
            <p:pic>
              <p:nvPicPr>
                <p:cNvPr id="515" name="Entrada de lápiz 514">
                  <a:extLst>
                    <a:ext uri="{FF2B5EF4-FFF2-40B4-BE49-F238E27FC236}">
                      <a16:creationId xmlns:a16="http://schemas.microsoft.com/office/drawing/2014/main" id="{9A2F59DE-CE42-430E-AF8F-3F478D4B2C10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10462149" y="5848588"/>
                  <a:ext cx="1922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516" name="Entrada de lápiz 515">
                  <a:extLst>
                    <a:ext uri="{FF2B5EF4-FFF2-40B4-BE49-F238E27FC236}">
                      <a16:creationId xmlns:a16="http://schemas.microsoft.com/office/drawing/2014/main" id="{4BA0E8AA-4B2E-48C9-A643-8CDD7F345426}"/>
                    </a:ext>
                  </a:extLst>
                </p14:cNvPr>
                <p14:cNvContentPartPr/>
                <p14:nvPr/>
              </p14:nvContentPartPr>
              <p14:xfrm>
                <a:off x="10726389" y="5728708"/>
                <a:ext cx="186120" cy="194040"/>
              </p14:xfrm>
            </p:contentPart>
          </mc:Choice>
          <mc:Fallback xmlns="">
            <p:pic>
              <p:nvPicPr>
                <p:cNvPr id="516" name="Entrada de lápiz 515">
                  <a:extLst>
                    <a:ext uri="{FF2B5EF4-FFF2-40B4-BE49-F238E27FC236}">
                      <a16:creationId xmlns:a16="http://schemas.microsoft.com/office/drawing/2014/main" id="{4BA0E8AA-4B2E-48C9-A643-8CDD7F345426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10717749" y="5719708"/>
                  <a:ext cx="203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4">
              <p14:nvContentPartPr>
                <p14:cNvPr id="518" name="Entrada de lápiz 517">
                  <a:extLst>
                    <a:ext uri="{FF2B5EF4-FFF2-40B4-BE49-F238E27FC236}">
                      <a16:creationId xmlns:a16="http://schemas.microsoft.com/office/drawing/2014/main" id="{154EA8EC-DD61-4844-84B9-682E0082530D}"/>
                    </a:ext>
                  </a:extLst>
                </p14:cNvPr>
                <p14:cNvContentPartPr/>
                <p14:nvPr/>
              </p14:nvContentPartPr>
              <p14:xfrm>
                <a:off x="11101509" y="5731588"/>
                <a:ext cx="199080" cy="183240"/>
              </p14:xfrm>
            </p:contentPart>
          </mc:Choice>
          <mc:Fallback xmlns="">
            <p:pic>
              <p:nvPicPr>
                <p:cNvPr id="518" name="Entrada de lápiz 517">
                  <a:extLst>
                    <a:ext uri="{FF2B5EF4-FFF2-40B4-BE49-F238E27FC236}">
                      <a16:creationId xmlns:a16="http://schemas.microsoft.com/office/drawing/2014/main" id="{154EA8EC-DD61-4844-84B9-682E0082530D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11092509" y="5722588"/>
                  <a:ext cx="216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6">
              <p14:nvContentPartPr>
                <p14:cNvPr id="519" name="Entrada de lápiz 518">
                  <a:extLst>
                    <a:ext uri="{FF2B5EF4-FFF2-40B4-BE49-F238E27FC236}">
                      <a16:creationId xmlns:a16="http://schemas.microsoft.com/office/drawing/2014/main" id="{B0AA45B9-ED6A-4C62-83B7-60C788E071EE}"/>
                    </a:ext>
                  </a:extLst>
                </p14:cNvPr>
                <p14:cNvContentPartPr/>
                <p14:nvPr/>
              </p14:nvContentPartPr>
              <p14:xfrm>
                <a:off x="11418669" y="5718268"/>
                <a:ext cx="215280" cy="163440"/>
              </p14:xfrm>
            </p:contentPart>
          </mc:Choice>
          <mc:Fallback xmlns="">
            <p:pic>
              <p:nvPicPr>
                <p:cNvPr id="519" name="Entrada de lápiz 518">
                  <a:extLst>
                    <a:ext uri="{FF2B5EF4-FFF2-40B4-BE49-F238E27FC236}">
                      <a16:creationId xmlns:a16="http://schemas.microsoft.com/office/drawing/2014/main" id="{B0AA45B9-ED6A-4C62-83B7-60C788E071EE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11409669" y="5709628"/>
                  <a:ext cx="23292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3" name="Grupo 522">
            <a:extLst>
              <a:ext uri="{FF2B5EF4-FFF2-40B4-BE49-F238E27FC236}">
                <a16:creationId xmlns:a16="http://schemas.microsoft.com/office/drawing/2014/main" id="{49A49DFD-0C43-4CF6-8A7A-0E7F2DA82CFC}"/>
              </a:ext>
            </a:extLst>
          </p:cNvPr>
          <p:cNvGrpSpPr/>
          <p:nvPr/>
        </p:nvGrpSpPr>
        <p:grpSpPr>
          <a:xfrm>
            <a:off x="11745549" y="4967668"/>
            <a:ext cx="163800" cy="219960"/>
            <a:chOff x="11745549" y="4967668"/>
            <a:chExt cx="16380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8">
              <p14:nvContentPartPr>
                <p14:cNvPr id="521" name="Entrada de lápiz 520">
                  <a:extLst>
                    <a:ext uri="{FF2B5EF4-FFF2-40B4-BE49-F238E27FC236}">
                      <a16:creationId xmlns:a16="http://schemas.microsoft.com/office/drawing/2014/main" id="{66776B5E-185D-490C-82C3-1ABDF59FEE8A}"/>
                    </a:ext>
                  </a:extLst>
                </p14:cNvPr>
                <p14:cNvContentPartPr/>
                <p14:nvPr/>
              </p14:nvContentPartPr>
              <p14:xfrm>
                <a:off x="11745549" y="4967668"/>
                <a:ext cx="116640" cy="185760"/>
              </p14:xfrm>
            </p:contentPart>
          </mc:Choice>
          <mc:Fallback xmlns="">
            <p:pic>
              <p:nvPicPr>
                <p:cNvPr id="521" name="Entrada de lápiz 520">
                  <a:extLst>
                    <a:ext uri="{FF2B5EF4-FFF2-40B4-BE49-F238E27FC236}">
                      <a16:creationId xmlns:a16="http://schemas.microsoft.com/office/drawing/2014/main" id="{66776B5E-185D-490C-82C3-1ABDF59FEE8A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11736909" y="4959028"/>
                  <a:ext cx="1342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522" name="Entrada de lápiz 521">
                  <a:extLst>
                    <a:ext uri="{FF2B5EF4-FFF2-40B4-BE49-F238E27FC236}">
                      <a16:creationId xmlns:a16="http://schemas.microsoft.com/office/drawing/2014/main" id="{DEBDC3E4-C958-47BC-B024-394549999A8E}"/>
                    </a:ext>
                  </a:extLst>
                </p14:cNvPr>
                <p14:cNvContentPartPr/>
                <p14:nvPr/>
              </p14:nvContentPartPr>
              <p14:xfrm>
                <a:off x="11777589" y="4979548"/>
                <a:ext cx="131760" cy="208080"/>
              </p14:xfrm>
            </p:contentPart>
          </mc:Choice>
          <mc:Fallback xmlns="">
            <p:pic>
              <p:nvPicPr>
                <p:cNvPr id="522" name="Entrada de lápiz 521">
                  <a:extLst>
                    <a:ext uri="{FF2B5EF4-FFF2-40B4-BE49-F238E27FC236}">
                      <a16:creationId xmlns:a16="http://schemas.microsoft.com/office/drawing/2014/main" id="{DEBDC3E4-C958-47BC-B024-394549999A8E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11768589" y="4970908"/>
                  <a:ext cx="14940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5" name="Grupo 524">
            <a:extLst>
              <a:ext uri="{FF2B5EF4-FFF2-40B4-BE49-F238E27FC236}">
                <a16:creationId xmlns:a16="http://schemas.microsoft.com/office/drawing/2014/main" id="{31DBDF2C-1912-46AC-BCBD-6026411587B7}"/>
              </a:ext>
            </a:extLst>
          </p:cNvPr>
          <p:cNvGrpSpPr/>
          <p:nvPr/>
        </p:nvGrpSpPr>
        <p:grpSpPr>
          <a:xfrm>
            <a:off x="2384109" y="2510668"/>
            <a:ext cx="1162080" cy="946800"/>
            <a:chOff x="2384109" y="2510668"/>
            <a:chExt cx="1162080" cy="94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469" name="Entrada de lápiz 468">
                  <a:extLst>
                    <a:ext uri="{FF2B5EF4-FFF2-40B4-BE49-F238E27FC236}">
                      <a16:creationId xmlns:a16="http://schemas.microsoft.com/office/drawing/2014/main" id="{6FD2087C-90A6-4B70-819E-E30E74BEF6FF}"/>
                    </a:ext>
                  </a:extLst>
                </p14:cNvPr>
                <p14:cNvContentPartPr/>
                <p14:nvPr/>
              </p14:nvContentPartPr>
              <p14:xfrm>
                <a:off x="3454029" y="2793268"/>
                <a:ext cx="92160" cy="68760"/>
              </p14:xfrm>
            </p:contentPart>
          </mc:Choice>
          <mc:Fallback xmlns="">
            <p:pic>
              <p:nvPicPr>
                <p:cNvPr id="469" name="Entrada de lápiz 468">
                  <a:extLst>
                    <a:ext uri="{FF2B5EF4-FFF2-40B4-BE49-F238E27FC236}">
                      <a16:creationId xmlns:a16="http://schemas.microsoft.com/office/drawing/2014/main" id="{6FD2087C-90A6-4B70-819E-E30E74BEF6FF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3445389" y="2784628"/>
                  <a:ext cx="1098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475" name="Entrada de lápiz 474">
                  <a:extLst>
                    <a:ext uri="{FF2B5EF4-FFF2-40B4-BE49-F238E27FC236}">
                      <a16:creationId xmlns:a16="http://schemas.microsoft.com/office/drawing/2014/main" id="{B9D4CAFF-0CC8-45E2-BAA1-F4D418133BA9}"/>
                    </a:ext>
                  </a:extLst>
                </p14:cNvPr>
                <p14:cNvContentPartPr/>
                <p14:nvPr/>
              </p14:nvContentPartPr>
              <p14:xfrm>
                <a:off x="3232989" y="2776348"/>
                <a:ext cx="146520" cy="164520"/>
              </p14:xfrm>
            </p:contentPart>
          </mc:Choice>
          <mc:Fallback xmlns="">
            <p:pic>
              <p:nvPicPr>
                <p:cNvPr id="475" name="Entrada de lápiz 474">
                  <a:extLst>
                    <a:ext uri="{FF2B5EF4-FFF2-40B4-BE49-F238E27FC236}">
                      <a16:creationId xmlns:a16="http://schemas.microsoft.com/office/drawing/2014/main" id="{B9D4CAFF-0CC8-45E2-BAA1-F4D418133BA9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3224349" y="2767708"/>
                  <a:ext cx="164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476" name="Entrada de lápiz 475">
                  <a:extLst>
                    <a:ext uri="{FF2B5EF4-FFF2-40B4-BE49-F238E27FC236}">
                      <a16:creationId xmlns:a16="http://schemas.microsoft.com/office/drawing/2014/main" id="{1134806F-2D8E-4714-BEFD-E97E8DB82A15}"/>
                    </a:ext>
                  </a:extLst>
                </p14:cNvPr>
                <p14:cNvContentPartPr/>
                <p14:nvPr/>
              </p14:nvContentPartPr>
              <p14:xfrm>
                <a:off x="3142629" y="2862388"/>
                <a:ext cx="182520" cy="8280"/>
              </p14:xfrm>
            </p:contentPart>
          </mc:Choice>
          <mc:Fallback xmlns="">
            <p:pic>
              <p:nvPicPr>
                <p:cNvPr id="476" name="Entrada de lápiz 475">
                  <a:extLst>
                    <a:ext uri="{FF2B5EF4-FFF2-40B4-BE49-F238E27FC236}">
                      <a16:creationId xmlns:a16="http://schemas.microsoft.com/office/drawing/2014/main" id="{1134806F-2D8E-4714-BEFD-E97E8DB82A15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3133989" y="2853748"/>
                  <a:ext cx="2001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478" name="Entrada de lápiz 477">
                  <a:extLst>
                    <a:ext uri="{FF2B5EF4-FFF2-40B4-BE49-F238E27FC236}">
                      <a16:creationId xmlns:a16="http://schemas.microsoft.com/office/drawing/2014/main" id="{867FEC5A-A399-4E25-8C4A-D152DF32962F}"/>
                    </a:ext>
                  </a:extLst>
                </p14:cNvPr>
                <p14:cNvContentPartPr/>
                <p14:nvPr/>
              </p14:nvContentPartPr>
              <p14:xfrm>
                <a:off x="3107349" y="2855188"/>
                <a:ext cx="216000" cy="27000"/>
              </p14:xfrm>
            </p:contentPart>
          </mc:Choice>
          <mc:Fallback xmlns="">
            <p:pic>
              <p:nvPicPr>
                <p:cNvPr id="478" name="Entrada de lápiz 477">
                  <a:extLst>
                    <a:ext uri="{FF2B5EF4-FFF2-40B4-BE49-F238E27FC236}">
                      <a16:creationId xmlns:a16="http://schemas.microsoft.com/office/drawing/2014/main" id="{867FEC5A-A399-4E25-8C4A-D152DF32962F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3098349" y="2846188"/>
                  <a:ext cx="2336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0">
              <p14:nvContentPartPr>
                <p14:cNvPr id="480" name="Entrada de lápiz 479">
                  <a:extLst>
                    <a:ext uri="{FF2B5EF4-FFF2-40B4-BE49-F238E27FC236}">
                      <a16:creationId xmlns:a16="http://schemas.microsoft.com/office/drawing/2014/main" id="{DF5E728E-6B6D-4287-B95E-09FB853F6C44}"/>
                    </a:ext>
                  </a:extLst>
                </p14:cNvPr>
                <p14:cNvContentPartPr/>
                <p14:nvPr/>
              </p14:nvContentPartPr>
              <p14:xfrm>
                <a:off x="3202029" y="2770228"/>
                <a:ext cx="164160" cy="189360"/>
              </p14:xfrm>
            </p:contentPart>
          </mc:Choice>
          <mc:Fallback xmlns="">
            <p:pic>
              <p:nvPicPr>
                <p:cNvPr id="480" name="Entrada de lápiz 479">
                  <a:extLst>
                    <a:ext uri="{FF2B5EF4-FFF2-40B4-BE49-F238E27FC236}">
                      <a16:creationId xmlns:a16="http://schemas.microsoft.com/office/drawing/2014/main" id="{DF5E728E-6B6D-4287-B95E-09FB853F6C44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3193389" y="2761588"/>
                  <a:ext cx="1818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2">
              <p14:nvContentPartPr>
                <p14:cNvPr id="494" name="Entrada de lápiz 493">
                  <a:extLst>
                    <a:ext uri="{FF2B5EF4-FFF2-40B4-BE49-F238E27FC236}">
                      <a16:creationId xmlns:a16="http://schemas.microsoft.com/office/drawing/2014/main" id="{5F93E7C9-EFAE-44F4-A872-5FB4183D9373}"/>
                    </a:ext>
                  </a:extLst>
                </p14:cNvPr>
                <p14:cNvContentPartPr/>
                <p14:nvPr/>
              </p14:nvContentPartPr>
              <p14:xfrm>
                <a:off x="2749869" y="2510668"/>
                <a:ext cx="320760" cy="284400"/>
              </p14:xfrm>
            </p:contentPart>
          </mc:Choice>
          <mc:Fallback xmlns="">
            <p:pic>
              <p:nvPicPr>
                <p:cNvPr id="494" name="Entrada de lápiz 493">
                  <a:extLst>
                    <a:ext uri="{FF2B5EF4-FFF2-40B4-BE49-F238E27FC236}">
                      <a16:creationId xmlns:a16="http://schemas.microsoft.com/office/drawing/2014/main" id="{5F93E7C9-EFAE-44F4-A872-5FB4183D9373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2741229" y="2502028"/>
                  <a:ext cx="3384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495" name="Entrada de lápiz 494">
                  <a:extLst>
                    <a:ext uri="{FF2B5EF4-FFF2-40B4-BE49-F238E27FC236}">
                      <a16:creationId xmlns:a16="http://schemas.microsoft.com/office/drawing/2014/main" id="{EACDD85E-DB59-4D0F-8CA4-36E1A89C2102}"/>
                    </a:ext>
                  </a:extLst>
                </p14:cNvPr>
                <p14:cNvContentPartPr/>
                <p14:nvPr/>
              </p14:nvContentPartPr>
              <p14:xfrm>
                <a:off x="2928789" y="2863468"/>
                <a:ext cx="38880" cy="29160"/>
              </p14:xfrm>
            </p:contentPart>
          </mc:Choice>
          <mc:Fallback xmlns="">
            <p:pic>
              <p:nvPicPr>
                <p:cNvPr id="495" name="Entrada de lápiz 494">
                  <a:extLst>
                    <a:ext uri="{FF2B5EF4-FFF2-40B4-BE49-F238E27FC236}">
                      <a16:creationId xmlns:a16="http://schemas.microsoft.com/office/drawing/2014/main" id="{EACDD85E-DB59-4D0F-8CA4-36E1A89C2102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2920149" y="2854828"/>
                  <a:ext cx="56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507" name="Entrada de lápiz 506">
                  <a:extLst>
                    <a:ext uri="{FF2B5EF4-FFF2-40B4-BE49-F238E27FC236}">
                      <a16:creationId xmlns:a16="http://schemas.microsoft.com/office/drawing/2014/main" id="{D3C7B6C9-3D48-42E8-9783-D557AABE2634}"/>
                    </a:ext>
                  </a:extLst>
                </p14:cNvPr>
                <p14:cNvContentPartPr/>
                <p14:nvPr/>
              </p14:nvContentPartPr>
              <p14:xfrm>
                <a:off x="2418669" y="2905948"/>
                <a:ext cx="200880" cy="15840"/>
              </p14:xfrm>
            </p:contentPart>
          </mc:Choice>
          <mc:Fallback xmlns="">
            <p:pic>
              <p:nvPicPr>
                <p:cNvPr id="507" name="Entrada de lápiz 506">
                  <a:extLst>
                    <a:ext uri="{FF2B5EF4-FFF2-40B4-BE49-F238E27FC236}">
                      <a16:creationId xmlns:a16="http://schemas.microsoft.com/office/drawing/2014/main" id="{D3C7B6C9-3D48-42E8-9783-D557AABE2634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2410029" y="2896948"/>
                  <a:ext cx="2185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508" name="Entrada de lápiz 507">
                  <a:extLst>
                    <a:ext uri="{FF2B5EF4-FFF2-40B4-BE49-F238E27FC236}">
                      <a16:creationId xmlns:a16="http://schemas.microsoft.com/office/drawing/2014/main" id="{400BDFCD-952C-4664-A12D-A39E9EACEE7E}"/>
                    </a:ext>
                  </a:extLst>
                </p14:cNvPr>
                <p14:cNvContentPartPr/>
                <p14:nvPr/>
              </p14:nvContentPartPr>
              <p14:xfrm>
                <a:off x="2602629" y="2800108"/>
                <a:ext cx="101160" cy="191160"/>
              </p14:xfrm>
            </p:contentPart>
          </mc:Choice>
          <mc:Fallback xmlns="">
            <p:pic>
              <p:nvPicPr>
                <p:cNvPr id="508" name="Entrada de lápiz 507">
                  <a:extLst>
                    <a:ext uri="{FF2B5EF4-FFF2-40B4-BE49-F238E27FC236}">
                      <a16:creationId xmlns:a16="http://schemas.microsoft.com/office/drawing/2014/main" id="{400BDFCD-952C-4664-A12D-A39E9EACEE7E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2593629" y="2791468"/>
                  <a:ext cx="118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510" name="Entrada de lápiz 509">
                  <a:extLst>
                    <a:ext uri="{FF2B5EF4-FFF2-40B4-BE49-F238E27FC236}">
                      <a16:creationId xmlns:a16="http://schemas.microsoft.com/office/drawing/2014/main" id="{E23001EC-74FE-4F70-B02B-D2C9637C91BF}"/>
                    </a:ext>
                  </a:extLst>
                </p14:cNvPr>
                <p14:cNvContentPartPr/>
                <p14:nvPr/>
              </p14:nvContentPartPr>
              <p14:xfrm>
                <a:off x="2384109" y="2900188"/>
                <a:ext cx="182880" cy="21600"/>
              </p14:xfrm>
            </p:contentPart>
          </mc:Choice>
          <mc:Fallback xmlns="">
            <p:pic>
              <p:nvPicPr>
                <p:cNvPr id="510" name="Entrada de lápiz 509">
                  <a:extLst>
                    <a:ext uri="{FF2B5EF4-FFF2-40B4-BE49-F238E27FC236}">
                      <a16:creationId xmlns:a16="http://schemas.microsoft.com/office/drawing/2014/main" id="{E23001EC-74FE-4F70-B02B-D2C9637C91BF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2375469" y="2891548"/>
                  <a:ext cx="2005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511" name="Entrada de lápiz 510">
                  <a:extLst>
                    <a:ext uri="{FF2B5EF4-FFF2-40B4-BE49-F238E27FC236}">
                      <a16:creationId xmlns:a16="http://schemas.microsoft.com/office/drawing/2014/main" id="{E0AC999D-1BB5-4C24-BED2-B2B733E1BAB1}"/>
                    </a:ext>
                  </a:extLst>
                </p14:cNvPr>
                <p14:cNvContentPartPr/>
                <p14:nvPr/>
              </p14:nvContentPartPr>
              <p14:xfrm>
                <a:off x="2589669" y="2816308"/>
                <a:ext cx="113040" cy="189720"/>
              </p14:xfrm>
            </p:contentPart>
          </mc:Choice>
          <mc:Fallback xmlns="">
            <p:pic>
              <p:nvPicPr>
                <p:cNvPr id="511" name="Entrada de lápiz 510">
                  <a:extLst>
                    <a:ext uri="{FF2B5EF4-FFF2-40B4-BE49-F238E27FC236}">
                      <a16:creationId xmlns:a16="http://schemas.microsoft.com/office/drawing/2014/main" id="{E0AC999D-1BB5-4C24-BED2-B2B733E1BAB1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2581029" y="2807308"/>
                  <a:ext cx="1306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467" name="Entrada de lápiz 466">
                  <a:extLst>
                    <a:ext uri="{FF2B5EF4-FFF2-40B4-BE49-F238E27FC236}">
                      <a16:creationId xmlns:a16="http://schemas.microsoft.com/office/drawing/2014/main" id="{9F77F429-2F9E-4AAA-9606-CB1EEBEA7FE2}"/>
                    </a:ext>
                  </a:extLst>
                </p14:cNvPr>
                <p14:cNvContentPartPr/>
                <p14:nvPr/>
              </p14:nvContentPartPr>
              <p14:xfrm>
                <a:off x="2948589" y="3062548"/>
                <a:ext cx="87480" cy="41400"/>
              </p14:xfrm>
            </p:contentPart>
          </mc:Choice>
          <mc:Fallback xmlns="">
            <p:pic>
              <p:nvPicPr>
                <p:cNvPr id="467" name="Entrada de lápiz 466">
                  <a:extLst>
                    <a:ext uri="{FF2B5EF4-FFF2-40B4-BE49-F238E27FC236}">
                      <a16:creationId xmlns:a16="http://schemas.microsoft.com/office/drawing/2014/main" id="{9F77F429-2F9E-4AAA-9606-CB1EEBEA7FE2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2939589" y="3053548"/>
                  <a:ext cx="105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468" name="Entrada de lápiz 467">
                  <a:extLst>
                    <a:ext uri="{FF2B5EF4-FFF2-40B4-BE49-F238E27FC236}">
                      <a16:creationId xmlns:a16="http://schemas.microsoft.com/office/drawing/2014/main" id="{4595C535-55B1-49E3-ACBA-16517B910C3F}"/>
                    </a:ext>
                  </a:extLst>
                </p14:cNvPr>
                <p14:cNvContentPartPr/>
                <p14:nvPr/>
              </p14:nvContentPartPr>
              <p14:xfrm>
                <a:off x="2971629" y="3371428"/>
                <a:ext cx="124200" cy="63360"/>
              </p14:xfrm>
            </p:contentPart>
          </mc:Choice>
          <mc:Fallback xmlns="">
            <p:pic>
              <p:nvPicPr>
                <p:cNvPr id="468" name="Entrada de lápiz 467">
                  <a:extLst>
                    <a:ext uri="{FF2B5EF4-FFF2-40B4-BE49-F238E27FC236}">
                      <a16:creationId xmlns:a16="http://schemas.microsoft.com/office/drawing/2014/main" id="{4595C535-55B1-49E3-ACBA-16517B910C3F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2962629" y="3362428"/>
                  <a:ext cx="1418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471" name="Entrada de lápiz 470">
                  <a:extLst>
                    <a:ext uri="{FF2B5EF4-FFF2-40B4-BE49-F238E27FC236}">
                      <a16:creationId xmlns:a16="http://schemas.microsoft.com/office/drawing/2014/main" id="{66BBA06E-8516-4F25-A031-0C1312EDBDF7}"/>
                    </a:ext>
                  </a:extLst>
                </p14:cNvPr>
                <p14:cNvContentPartPr/>
                <p14:nvPr/>
              </p14:nvContentPartPr>
              <p14:xfrm>
                <a:off x="2687949" y="3359908"/>
                <a:ext cx="113040" cy="97560"/>
              </p14:xfrm>
            </p:contentPart>
          </mc:Choice>
          <mc:Fallback xmlns="">
            <p:pic>
              <p:nvPicPr>
                <p:cNvPr id="471" name="Entrada de lápiz 470">
                  <a:extLst>
                    <a:ext uri="{FF2B5EF4-FFF2-40B4-BE49-F238E27FC236}">
                      <a16:creationId xmlns:a16="http://schemas.microsoft.com/office/drawing/2014/main" id="{66BBA06E-8516-4F25-A031-0C1312EDBDF7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2678949" y="3350908"/>
                  <a:ext cx="1306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472" name="Entrada de lápiz 471">
                  <a:extLst>
                    <a:ext uri="{FF2B5EF4-FFF2-40B4-BE49-F238E27FC236}">
                      <a16:creationId xmlns:a16="http://schemas.microsoft.com/office/drawing/2014/main" id="{B746B0A6-318E-4047-9F5D-DB2C05BDA54A}"/>
                    </a:ext>
                  </a:extLst>
                </p14:cNvPr>
                <p14:cNvContentPartPr/>
                <p14:nvPr/>
              </p14:nvContentPartPr>
              <p14:xfrm>
                <a:off x="2668149" y="3112228"/>
                <a:ext cx="91800" cy="326160"/>
              </p14:xfrm>
            </p:contentPart>
          </mc:Choice>
          <mc:Fallback xmlns="">
            <p:pic>
              <p:nvPicPr>
                <p:cNvPr id="472" name="Entrada de lápiz 471">
                  <a:extLst>
                    <a:ext uri="{FF2B5EF4-FFF2-40B4-BE49-F238E27FC236}">
                      <a16:creationId xmlns:a16="http://schemas.microsoft.com/office/drawing/2014/main" id="{B746B0A6-318E-4047-9F5D-DB2C05BDA54A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2659149" y="3103588"/>
                  <a:ext cx="1094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9E6C490F-8F8A-46D9-B75D-6AE7085841AA}"/>
                    </a:ext>
                  </a:extLst>
                </p14:cNvPr>
                <p14:cNvContentPartPr/>
                <p14:nvPr/>
              </p14:nvContentPartPr>
              <p14:xfrm>
                <a:off x="2649429" y="3095308"/>
                <a:ext cx="85680" cy="26640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9E6C490F-8F8A-46D9-B75D-6AE7085841AA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2640789" y="3086668"/>
                  <a:ext cx="1033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911EFAEC-84A9-46E4-9891-35BAFAD9AC95}"/>
                    </a:ext>
                  </a:extLst>
                </p14:cNvPr>
                <p14:cNvContentPartPr/>
                <p14:nvPr/>
              </p14:nvContentPartPr>
              <p14:xfrm>
                <a:off x="2649429" y="3091708"/>
                <a:ext cx="95040" cy="25380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911EFAEC-84A9-46E4-9891-35BAFAD9AC95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2640429" y="3082708"/>
                  <a:ext cx="1126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524" name="Entrada de lápiz 523">
                  <a:extLst>
                    <a:ext uri="{FF2B5EF4-FFF2-40B4-BE49-F238E27FC236}">
                      <a16:creationId xmlns:a16="http://schemas.microsoft.com/office/drawing/2014/main" id="{9C500DC5-F8D7-41AA-BA4D-ECAD3490611F}"/>
                    </a:ext>
                  </a:extLst>
                </p14:cNvPr>
                <p14:cNvContentPartPr/>
                <p14:nvPr/>
              </p14:nvContentPartPr>
              <p14:xfrm>
                <a:off x="3202389" y="2800468"/>
                <a:ext cx="140760" cy="145080"/>
              </p14:xfrm>
            </p:contentPart>
          </mc:Choice>
          <mc:Fallback xmlns="">
            <p:pic>
              <p:nvPicPr>
                <p:cNvPr id="524" name="Entrada de lápiz 523">
                  <a:extLst>
                    <a:ext uri="{FF2B5EF4-FFF2-40B4-BE49-F238E27FC236}">
                      <a16:creationId xmlns:a16="http://schemas.microsoft.com/office/drawing/2014/main" id="{9C500DC5-F8D7-41AA-BA4D-ECAD3490611F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3193749" y="2791828"/>
                  <a:ext cx="15840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8" name="Grupo 527">
            <a:extLst>
              <a:ext uri="{FF2B5EF4-FFF2-40B4-BE49-F238E27FC236}">
                <a16:creationId xmlns:a16="http://schemas.microsoft.com/office/drawing/2014/main" id="{ACB7CFA4-D1A6-4E2A-AB6F-6CF56B5B2DD0}"/>
              </a:ext>
            </a:extLst>
          </p:cNvPr>
          <p:cNvGrpSpPr/>
          <p:nvPr/>
        </p:nvGrpSpPr>
        <p:grpSpPr>
          <a:xfrm>
            <a:off x="10277109" y="6176908"/>
            <a:ext cx="732960" cy="123120"/>
            <a:chOff x="10277109" y="6176908"/>
            <a:chExt cx="732960" cy="12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526" name="Entrada de lápiz 525">
                  <a:extLst>
                    <a:ext uri="{FF2B5EF4-FFF2-40B4-BE49-F238E27FC236}">
                      <a16:creationId xmlns:a16="http://schemas.microsoft.com/office/drawing/2014/main" id="{244C3E3B-572B-4EDF-8681-1E67B6F80B2B}"/>
                    </a:ext>
                  </a:extLst>
                </p14:cNvPr>
                <p14:cNvContentPartPr/>
                <p14:nvPr/>
              </p14:nvContentPartPr>
              <p14:xfrm>
                <a:off x="10277109" y="6176908"/>
                <a:ext cx="689040" cy="23040"/>
              </p14:xfrm>
            </p:contentPart>
          </mc:Choice>
          <mc:Fallback xmlns="">
            <p:pic>
              <p:nvPicPr>
                <p:cNvPr id="526" name="Entrada de lápiz 525">
                  <a:extLst>
                    <a:ext uri="{FF2B5EF4-FFF2-40B4-BE49-F238E27FC236}">
                      <a16:creationId xmlns:a16="http://schemas.microsoft.com/office/drawing/2014/main" id="{244C3E3B-572B-4EDF-8681-1E67B6F80B2B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10268469" y="6168268"/>
                  <a:ext cx="706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0">
              <p14:nvContentPartPr>
                <p14:cNvPr id="527" name="Entrada de lápiz 526">
                  <a:extLst>
                    <a:ext uri="{FF2B5EF4-FFF2-40B4-BE49-F238E27FC236}">
                      <a16:creationId xmlns:a16="http://schemas.microsoft.com/office/drawing/2014/main" id="{B90760A1-BDAF-426B-B9BE-70CD412C835F}"/>
                    </a:ext>
                  </a:extLst>
                </p14:cNvPr>
                <p14:cNvContentPartPr/>
                <p14:nvPr/>
              </p14:nvContentPartPr>
              <p14:xfrm>
                <a:off x="10398069" y="6259708"/>
                <a:ext cx="612000" cy="40320"/>
              </p14:xfrm>
            </p:contentPart>
          </mc:Choice>
          <mc:Fallback xmlns="">
            <p:pic>
              <p:nvPicPr>
                <p:cNvPr id="527" name="Entrada de lápiz 526">
                  <a:extLst>
                    <a:ext uri="{FF2B5EF4-FFF2-40B4-BE49-F238E27FC236}">
                      <a16:creationId xmlns:a16="http://schemas.microsoft.com/office/drawing/2014/main" id="{B90760A1-BDAF-426B-B9BE-70CD412C835F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10389429" y="6250708"/>
                  <a:ext cx="62964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1" name="Grupo 530">
            <a:extLst>
              <a:ext uri="{FF2B5EF4-FFF2-40B4-BE49-F238E27FC236}">
                <a16:creationId xmlns:a16="http://schemas.microsoft.com/office/drawing/2014/main" id="{217AB617-B821-41BD-BA0C-E6F9C9CD9974}"/>
              </a:ext>
            </a:extLst>
          </p:cNvPr>
          <p:cNvGrpSpPr/>
          <p:nvPr/>
        </p:nvGrpSpPr>
        <p:grpSpPr>
          <a:xfrm>
            <a:off x="7353189" y="6321988"/>
            <a:ext cx="432360" cy="95040"/>
            <a:chOff x="7353189" y="6321988"/>
            <a:chExt cx="432360" cy="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2">
              <p14:nvContentPartPr>
                <p14:cNvPr id="529" name="Entrada de lápiz 528">
                  <a:extLst>
                    <a:ext uri="{FF2B5EF4-FFF2-40B4-BE49-F238E27FC236}">
                      <a16:creationId xmlns:a16="http://schemas.microsoft.com/office/drawing/2014/main" id="{380C8390-517C-4336-9ABC-B6A040371872}"/>
                    </a:ext>
                  </a:extLst>
                </p14:cNvPr>
                <p14:cNvContentPartPr/>
                <p14:nvPr/>
              </p14:nvContentPartPr>
              <p14:xfrm>
                <a:off x="7353189" y="6321988"/>
                <a:ext cx="407880" cy="50040"/>
              </p14:xfrm>
            </p:contentPart>
          </mc:Choice>
          <mc:Fallback xmlns="">
            <p:pic>
              <p:nvPicPr>
                <p:cNvPr id="529" name="Entrada de lápiz 528">
                  <a:extLst>
                    <a:ext uri="{FF2B5EF4-FFF2-40B4-BE49-F238E27FC236}">
                      <a16:creationId xmlns:a16="http://schemas.microsoft.com/office/drawing/2014/main" id="{380C8390-517C-4336-9ABC-B6A040371872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7344189" y="6312988"/>
                  <a:ext cx="425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4">
              <p14:nvContentPartPr>
                <p14:cNvPr id="530" name="Entrada de lápiz 529">
                  <a:extLst>
                    <a:ext uri="{FF2B5EF4-FFF2-40B4-BE49-F238E27FC236}">
                      <a16:creationId xmlns:a16="http://schemas.microsoft.com/office/drawing/2014/main" id="{C7C1274F-E81D-4C7A-9328-A0874789065A}"/>
                    </a:ext>
                  </a:extLst>
                </p14:cNvPr>
                <p14:cNvContentPartPr/>
                <p14:nvPr/>
              </p14:nvContentPartPr>
              <p14:xfrm>
                <a:off x="7439229" y="6360868"/>
                <a:ext cx="346320" cy="56160"/>
              </p14:xfrm>
            </p:contentPart>
          </mc:Choice>
          <mc:Fallback xmlns="">
            <p:pic>
              <p:nvPicPr>
                <p:cNvPr id="530" name="Entrada de lápiz 529">
                  <a:extLst>
                    <a:ext uri="{FF2B5EF4-FFF2-40B4-BE49-F238E27FC236}">
                      <a16:creationId xmlns:a16="http://schemas.microsoft.com/office/drawing/2014/main" id="{C7C1274F-E81D-4C7A-9328-A0874789065A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7430229" y="6351868"/>
                  <a:ext cx="363960" cy="7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6">
            <p14:nvContentPartPr>
              <p14:cNvPr id="532" name="Entrada de lápiz 531">
                <a:extLst>
                  <a:ext uri="{FF2B5EF4-FFF2-40B4-BE49-F238E27FC236}">
                    <a16:creationId xmlns:a16="http://schemas.microsoft.com/office/drawing/2014/main" id="{5C13E24C-FFE2-49F1-ACF7-001D6F397A2C}"/>
                  </a:ext>
                </a:extLst>
              </p14:cNvPr>
              <p14:cNvContentPartPr/>
              <p14:nvPr/>
            </p14:nvContentPartPr>
            <p14:xfrm>
              <a:off x="993789" y="2414188"/>
              <a:ext cx="191880" cy="70560"/>
            </p14:xfrm>
          </p:contentPart>
        </mc:Choice>
        <mc:Fallback xmlns="">
          <p:pic>
            <p:nvPicPr>
              <p:cNvPr id="532" name="Entrada de lápiz 531">
                <a:extLst>
                  <a:ext uri="{FF2B5EF4-FFF2-40B4-BE49-F238E27FC236}">
                    <a16:creationId xmlns:a16="http://schemas.microsoft.com/office/drawing/2014/main" id="{5C13E24C-FFE2-49F1-ACF7-001D6F397A2C}"/>
                  </a:ext>
                </a:extLst>
              </p:cNvPr>
              <p:cNvPicPr/>
              <p:nvPr/>
            </p:nvPicPr>
            <p:blipFill>
              <a:blip r:embed="rId917"/>
              <a:stretch>
                <a:fillRect/>
              </a:stretch>
            </p:blipFill>
            <p:spPr>
              <a:xfrm>
                <a:off x="985149" y="2405548"/>
                <a:ext cx="2095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8">
            <p14:nvContentPartPr>
              <p14:cNvPr id="533" name="Entrada de lápiz 532">
                <a:extLst>
                  <a:ext uri="{FF2B5EF4-FFF2-40B4-BE49-F238E27FC236}">
                    <a16:creationId xmlns:a16="http://schemas.microsoft.com/office/drawing/2014/main" id="{15F047B7-80E2-4040-B647-31849C99ADCF}"/>
                  </a:ext>
                </a:extLst>
              </p14:cNvPr>
              <p14:cNvContentPartPr/>
              <p14:nvPr/>
            </p14:nvContentPartPr>
            <p14:xfrm>
              <a:off x="1988469" y="770428"/>
              <a:ext cx="313560" cy="270360"/>
            </p14:xfrm>
          </p:contentPart>
        </mc:Choice>
        <mc:Fallback xmlns="">
          <p:pic>
            <p:nvPicPr>
              <p:cNvPr id="533" name="Entrada de lápiz 532">
                <a:extLst>
                  <a:ext uri="{FF2B5EF4-FFF2-40B4-BE49-F238E27FC236}">
                    <a16:creationId xmlns:a16="http://schemas.microsoft.com/office/drawing/2014/main" id="{15F047B7-80E2-4040-B647-31849C99ADCF}"/>
                  </a:ext>
                </a:extLst>
              </p:cNvPr>
              <p:cNvPicPr/>
              <p:nvPr/>
            </p:nvPicPr>
            <p:blipFill>
              <a:blip r:embed="rId919"/>
              <a:stretch>
                <a:fillRect/>
              </a:stretch>
            </p:blipFill>
            <p:spPr>
              <a:xfrm>
                <a:off x="1979469" y="761788"/>
                <a:ext cx="3312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0">
            <p14:nvContentPartPr>
              <p14:cNvPr id="534" name="Entrada de lápiz 533">
                <a:extLst>
                  <a:ext uri="{FF2B5EF4-FFF2-40B4-BE49-F238E27FC236}">
                    <a16:creationId xmlns:a16="http://schemas.microsoft.com/office/drawing/2014/main" id="{CE1B891C-0854-482A-8940-BB1D65719446}"/>
                  </a:ext>
                </a:extLst>
              </p14:cNvPr>
              <p14:cNvContentPartPr/>
              <p14:nvPr/>
            </p14:nvContentPartPr>
            <p14:xfrm>
              <a:off x="3703509" y="736588"/>
              <a:ext cx="358560" cy="378000"/>
            </p14:xfrm>
          </p:contentPart>
        </mc:Choice>
        <mc:Fallback xmlns="">
          <p:pic>
            <p:nvPicPr>
              <p:cNvPr id="534" name="Entrada de lápiz 533">
                <a:extLst>
                  <a:ext uri="{FF2B5EF4-FFF2-40B4-BE49-F238E27FC236}">
                    <a16:creationId xmlns:a16="http://schemas.microsoft.com/office/drawing/2014/main" id="{CE1B891C-0854-482A-8940-BB1D65719446}"/>
                  </a:ext>
                </a:extLst>
              </p:cNvPr>
              <p:cNvPicPr/>
              <p:nvPr/>
            </p:nvPicPr>
            <p:blipFill>
              <a:blip r:embed="rId921"/>
              <a:stretch>
                <a:fillRect/>
              </a:stretch>
            </p:blipFill>
            <p:spPr>
              <a:xfrm>
                <a:off x="3694869" y="727588"/>
                <a:ext cx="376200" cy="39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4752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>
            <a:extLst>
              <a:ext uri="{FF2B5EF4-FFF2-40B4-BE49-F238E27FC236}">
                <a16:creationId xmlns:a16="http://schemas.microsoft.com/office/drawing/2014/main" id="{47D842EB-4CB2-4416-9CBB-537F89E4E60C}"/>
              </a:ext>
            </a:extLst>
          </p:cNvPr>
          <p:cNvGrpSpPr/>
          <p:nvPr/>
        </p:nvGrpSpPr>
        <p:grpSpPr>
          <a:xfrm>
            <a:off x="6157920" y="299160"/>
            <a:ext cx="670680" cy="248400"/>
            <a:chOff x="6157920" y="299160"/>
            <a:chExt cx="67068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3945F00D-68CB-4480-9716-A1984A13B508}"/>
                    </a:ext>
                  </a:extLst>
                </p14:cNvPr>
                <p14:cNvContentPartPr/>
                <p14:nvPr/>
              </p14:nvContentPartPr>
              <p14:xfrm>
                <a:off x="6247560" y="365040"/>
                <a:ext cx="70200" cy="1249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3945F00D-68CB-4480-9716-A1984A13B50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38560" y="356040"/>
                  <a:ext cx="87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0860328E-C9B1-4F49-A590-0CE905A72B74}"/>
                    </a:ext>
                  </a:extLst>
                </p14:cNvPr>
                <p14:cNvContentPartPr/>
                <p14:nvPr/>
              </p14:nvContentPartPr>
              <p14:xfrm>
                <a:off x="6157920" y="306720"/>
                <a:ext cx="378720" cy="24084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0860328E-C9B1-4F49-A590-0CE905A72B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49280" y="297720"/>
                  <a:ext cx="3963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A8B52167-087A-4723-8ABD-0E421D1DEA5E}"/>
                    </a:ext>
                  </a:extLst>
                </p14:cNvPr>
                <p14:cNvContentPartPr/>
                <p14:nvPr/>
              </p14:nvContentPartPr>
              <p14:xfrm>
                <a:off x="6601440" y="299160"/>
                <a:ext cx="227160" cy="19908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A8B52167-087A-4723-8ABD-0E421D1DEA5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92800" y="290160"/>
                  <a:ext cx="244800" cy="21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3CCC6BE-805F-4D71-973D-F9AAD7B9A01C}"/>
              </a:ext>
            </a:extLst>
          </p:cNvPr>
          <p:cNvGrpSpPr/>
          <p:nvPr/>
        </p:nvGrpSpPr>
        <p:grpSpPr>
          <a:xfrm>
            <a:off x="7328640" y="234000"/>
            <a:ext cx="694440" cy="259560"/>
            <a:chOff x="7328640" y="234000"/>
            <a:chExt cx="69444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C33F96B7-6CED-4BF0-9382-24DBC98DD42E}"/>
                    </a:ext>
                  </a:extLst>
                </p14:cNvPr>
                <p14:cNvContentPartPr/>
                <p14:nvPr/>
              </p14:nvContentPartPr>
              <p14:xfrm>
                <a:off x="7328640" y="272520"/>
                <a:ext cx="181800" cy="16920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C33F96B7-6CED-4BF0-9382-24DBC98DD42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20000" y="263520"/>
                  <a:ext cx="199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09190842-BF2A-4911-B167-395BD5780317}"/>
                    </a:ext>
                  </a:extLst>
                </p14:cNvPr>
                <p14:cNvContentPartPr/>
                <p14:nvPr/>
              </p14:nvContentPartPr>
              <p14:xfrm>
                <a:off x="7542120" y="234000"/>
                <a:ext cx="480960" cy="2595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09190842-BF2A-4911-B167-395BD578031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33480" y="225000"/>
                  <a:ext cx="49860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DBC8C253-1222-4B56-864D-C815BD4C951D}"/>
              </a:ext>
            </a:extLst>
          </p:cNvPr>
          <p:cNvGrpSpPr/>
          <p:nvPr/>
        </p:nvGrpSpPr>
        <p:grpSpPr>
          <a:xfrm>
            <a:off x="597000" y="304200"/>
            <a:ext cx="5129640" cy="2635560"/>
            <a:chOff x="597000" y="304200"/>
            <a:chExt cx="5129640" cy="263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B009EEBE-B587-4A54-A83E-FE11D6A1A04F}"/>
                    </a:ext>
                  </a:extLst>
                </p14:cNvPr>
                <p14:cNvContentPartPr/>
                <p14:nvPr/>
              </p14:nvContentPartPr>
              <p14:xfrm>
                <a:off x="864480" y="423360"/>
                <a:ext cx="9720" cy="25956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B009EEBE-B587-4A54-A83E-FE11D6A1A0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55480" y="414360"/>
                  <a:ext cx="273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6061DF1B-2033-4554-9F6B-711805423FA6}"/>
                    </a:ext>
                  </a:extLst>
                </p14:cNvPr>
                <p14:cNvContentPartPr/>
                <p14:nvPr/>
              </p14:nvContentPartPr>
              <p14:xfrm>
                <a:off x="597000" y="362520"/>
                <a:ext cx="367920" cy="16632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6061DF1B-2033-4554-9F6B-711805423FA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8360" y="353520"/>
                  <a:ext cx="3855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91288FCF-DE6B-4841-8EF0-4C67775BB779}"/>
                    </a:ext>
                  </a:extLst>
                </p14:cNvPr>
                <p14:cNvContentPartPr/>
                <p14:nvPr/>
              </p14:nvContentPartPr>
              <p14:xfrm>
                <a:off x="964920" y="534960"/>
                <a:ext cx="235080" cy="10944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91288FCF-DE6B-4841-8EF0-4C67775BB77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5920" y="526320"/>
                  <a:ext cx="252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12004283-1D71-4709-991C-A8B0250F3C00}"/>
                    </a:ext>
                  </a:extLst>
                </p14:cNvPr>
                <p14:cNvContentPartPr/>
                <p14:nvPr/>
              </p14:nvContentPartPr>
              <p14:xfrm>
                <a:off x="1185960" y="498960"/>
                <a:ext cx="272160" cy="15840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12004283-1D71-4709-991C-A8B0250F3C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77320" y="489960"/>
                  <a:ext cx="289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71EF3FC2-24F0-4AFD-B95A-DC313AAB646C}"/>
                    </a:ext>
                  </a:extLst>
                </p14:cNvPr>
                <p14:cNvContentPartPr/>
                <p14:nvPr/>
              </p14:nvContentPartPr>
              <p14:xfrm>
                <a:off x="1969320" y="481680"/>
                <a:ext cx="32760" cy="14220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71EF3FC2-24F0-4AFD-B95A-DC313AAB646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60320" y="472680"/>
                  <a:ext cx="50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9F2B5C28-5306-46E1-9F30-E5EE6B4CEBDB}"/>
                    </a:ext>
                  </a:extLst>
                </p14:cNvPr>
                <p14:cNvContentPartPr/>
                <p14:nvPr/>
              </p14:nvContentPartPr>
              <p14:xfrm>
                <a:off x="1746120" y="495000"/>
                <a:ext cx="290160" cy="2340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9F2B5C28-5306-46E1-9F30-E5EE6B4CEBD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37480" y="486000"/>
                  <a:ext cx="3078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4E1CA3B2-061E-4341-A538-73A661119D2F}"/>
                    </a:ext>
                  </a:extLst>
                </p14:cNvPr>
                <p14:cNvContentPartPr/>
                <p14:nvPr/>
              </p14:nvContentPartPr>
              <p14:xfrm>
                <a:off x="2092440" y="457920"/>
                <a:ext cx="264600" cy="1724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4E1CA3B2-061E-4341-A538-73A661119D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83440" y="448920"/>
                  <a:ext cx="282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CFFE4821-F977-4CD9-8EA0-516B02AF76CE}"/>
                    </a:ext>
                  </a:extLst>
                </p14:cNvPr>
                <p14:cNvContentPartPr/>
                <p14:nvPr/>
              </p14:nvContentPartPr>
              <p14:xfrm>
                <a:off x="2300520" y="493560"/>
                <a:ext cx="240120" cy="1404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CFFE4821-F977-4CD9-8EA0-516B02AF76C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91520" y="484560"/>
                  <a:ext cx="2577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0573A483-1A26-4F2E-8D07-7738C8FA07AD}"/>
                    </a:ext>
                  </a:extLst>
                </p14:cNvPr>
                <p14:cNvContentPartPr/>
                <p14:nvPr/>
              </p14:nvContentPartPr>
              <p14:xfrm>
                <a:off x="2604360" y="448920"/>
                <a:ext cx="87840" cy="1350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0573A483-1A26-4F2E-8D07-7738C8FA07A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95720" y="439920"/>
                  <a:ext cx="105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609292AF-8ADD-48C0-8F63-E50D30320B65}"/>
                    </a:ext>
                  </a:extLst>
                </p14:cNvPr>
                <p14:cNvContentPartPr/>
                <p14:nvPr/>
              </p14:nvContentPartPr>
              <p14:xfrm>
                <a:off x="2493840" y="449280"/>
                <a:ext cx="316800" cy="316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609292AF-8ADD-48C0-8F63-E50D30320B6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85200" y="440280"/>
                  <a:ext cx="334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C9F4CFC2-FCBF-4547-BC02-4839360B63C0}"/>
                    </a:ext>
                  </a:extLst>
                </p14:cNvPr>
                <p14:cNvContentPartPr/>
                <p14:nvPr/>
              </p14:nvContentPartPr>
              <p14:xfrm>
                <a:off x="2800920" y="429120"/>
                <a:ext cx="322560" cy="30492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C9F4CFC2-FCBF-4547-BC02-4839360B63C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92280" y="420480"/>
                  <a:ext cx="3402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B5F5F37D-D2BC-491C-9964-0EDF5572026D}"/>
                    </a:ext>
                  </a:extLst>
                </p14:cNvPr>
                <p14:cNvContentPartPr/>
                <p14:nvPr/>
              </p14:nvContentPartPr>
              <p14:xfrm>
                <a:off x="3979200" y="390600"/>
                <a:ext cx="27360" cy="1317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B5F5F37D-D2BC-491C-9964-0EDF5572026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70560" y="381600"/>
                  <a:ext cx="45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67B998C8-A7A3-4EB6-84B4-26179DD09B6D}"/>
                    </a:ext>
                  </a:extLst>
                </p14:cNvPr>
                <p14:cNvContentPartPr/>
                <p14:nvPr/>
              </p14:nvContentPartPr>
              <p14:xfrm>
                <a:off x="3802440" y="342360"/>
                <a:ext cx="354240" cy="2574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67B998C8-A7A3-4EB6-84B4-26179DD09B6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93800" y="333720"/>
                  <a:ext cx="3718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E8161A24-4776-4289-961F-DAC02C257874}"/>
                    </a:ext>
                  </a:extLst>
                </p14:cNvPr>
                <p14:cNvContentPartPr/>
                <p14:nvPr/>
              </p14:nvContentPartPr>
              <p14:xfrm>
                <a:off x="4182240" y="355320"/>
                <a:ext cx="141120" cy="1792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E8161A24-4776-4289-961F-DAC02C25787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73600" y="346320"/>
                  <a:ext cx="1587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1ECE77CD-1106-4565-B073-8F1352D2C458}"/>
                    </a:ext>
                  </a:extLst>
                </p14:cNvPr>
                <p14:cNvContentPartPr/>
                <p14:nvPr/>
              </p14:nvContentPartPr>
              <p14:xfrm>
                <a:off x="4820520" y="377640"/>
                <a:ext cx="234720" cy="1328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1ECE77CD-1106-4565-B073-8F1352D2C45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11520" y="369000"/>
                  <a:ext cx="252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BDB15754-76BA-42B5-810B-96C6AB9D61E8}"/>
                    </a:ext>
                  </a:extLst>
                </p14:cNvPr>
                <p14:cNvContentPartPr/>
                <p14:nvPr/>
              </p14:nvContentPartPr>
              <p14:xfrm>
                <a:off x="5030040" y="304200"/>
                <a:ext cx="369720" cy="22248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BDB15754-76BA-42B5-810B-96C6AB9D61E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21400" y="295560"/>
                  <a:ext cx="3873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A25EECDF-FC15-4708-A472-78B431543860}"/>
                    </a:ext>
                  </a:extLst>
                </p14:cNvPr>
                <p14:cNvContentPartPr/>
                <p14:nvPr/>
              </p14:nvContentPartPr>
              <p14:xfrm>
                <a:off x="5656080" y="509040"/>
                <a:ext cx="65880" cy="777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A25EECDF-FC15-4708-A472-78B43154386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47080" y="500400"/>
                  <a:ext cx="835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3ABC5F35-FE33-4F64-8DF3-7D355219E194}"/>
                    </a:ext>
                  </a:extLst>
                </p14:cNvPr>
                <p14:cNvContentPartPr/>
                <p14:nvPr/>
              </p14:nvContentPartPr>
              <p14:xfrm>
                <a:off x="2728920" y="1216800"/>
                <a:ext cx="285840" cy="26964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3ABC5F35-FE33-4F64-8DF3-7D355219E19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20280" y="1208160"/>
                  <a:ext cx="3034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48358A62-CF65-4B4B-A057-7126473AB9FE}"/>
                    </a:ext>
                  </a:extLst>
                </p14:cNvPr>
                <p14:cNvContentPartPr/>
                <p14:nvPr/>
              </p14:nvContentPartPr>
              <p14:xfrm>
                <a:off x="2992800" y="1425960"/>
                <a:ext cx="167760" cy="946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48358A62-CF65-4B4B-A057-7126473AB9F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83800" y="1416960"/>
                  <a:ext cx="185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B2C155E2-45D2-4310-BF47-ABDD9E4D712E}"/>
                    </a:ext>
                  </a:extLst>
                </p14:cNvPr>
                <p14:cNvContentPartPr/>
                <p14:nvPr/>
              </p14:nvContentPartPr>
              <p14:xfrm>
                <a:off x="3396720" y="1365840"/>
                <a:ext cx="214920" cy="158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B2C155E2-45D2-4310-BF47-ABDD9E4D712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88080" y="1356840"/>
                  <a:ext cx="2325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C0B62888-7D0F-4FB4-9FDD-FADBC51054B4}"/>
                    </a:ext>
                  </a:extLst>
                </p14:cNvPr>
                <p14:cNvContentPartPr/>
                <p14:nvPr/>
              </p14:nvContentPartPr>
              <p14:xfrm>
                <a:off x="3438480" y="1453680"/>
                <a:ext cx="152640" cy="93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C0B62888-7D0F-4FB4-9FDD-FADBC51054B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29480" y="1444680"/>
                  <a:ext cx="1702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3D126823-D89D-4DC7-9E90-ACD987D193A2}"/>
                    </a:ext>
                  </a:extLst>
                </p14:cNvPr>
                <p14:cNvContentPartPr/>
                <p14:nvPr/>
              </p14:nvContentPartPr>
              <p14:xfrm>
                <a:off x="3998640" y="1231200"/>
                <a:ext cx="263520" cy="1713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3D126823-D89D-4DC7-9E90-ACD987D193A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90000" y="1222200"/>
                  <a:ext cx="281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5696B166-C8A2-48DE-ACE9-124D658EA191}"/>
                    </a:ext>
                  </a:extLst>
                </p14:cNvPr>
                <p14:cNvContentPartPr/>
                <p14:nvPr/>
              </p14:nvContentPartPr>
              <p14:xfrm>
                <a:off x="4479960" y="1138680"/>
                <a:ext cx="264960" cy="21420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5696B166-C8A2-48DE-ACE9-124D658EA19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71320" y="1130040"/>
                  <a:ext cx="2826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2DF178DA-CBDF-43C9-AC66-7AA26FE33160}"/>
                    </a:ext>
                  </a:extLst>
                </p14:cNvPr>
                <p14:cNvContentPartPr/>
                <p14:nvPr/>
              </p14:nvContentPartPr>
              <p14:xfrm>
                <a:off x="2804520" y="1981080"/>
                <a:ext cx="394920" cy="34920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2DF178DA-CBDF-43C9-AC66-7AA26FE3316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795880" y="1972440"/>
                  <a:ext cx="4125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36A5ED95-94EB-411E-97DE-84FBCDDDA19A}"/>
                    </a:ext>
                  </a:extLst>
                </p14:cNvPr>
                <p14:cNvContentPartPr/>
                <p14:nvPr/>
              </p14:nvContentPartPr>
              <p14:xfrm>
                <a:off x="3459720" y="2129760"/>
                <a:ext cx="198000" cy="1800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36A5ED95-94EB-411E-97DE-84FBCDDDA19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451080" y="2121120"/>
                  <a:ext cx="2156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87E7C1A5-6761-425E-AEA4-27AFB21166FF}"/>
                    </a:ext>
                  </a:extLst>
                </p14:cNvPr>
                <p14:cNvContentPartPr/>
                <p14:nvPr/>
              </p14:nvContentPartPr>
              <p14:xfrm>
                <a:off x="3518400" y="2219760"/>
                <a:ext cx="137880" cy="1908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87E7C1A5-6761-425E-AEA4-27AFB21166F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09400" y="2210760"/>
                  <a:ext cx="155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3867C4AE-DEB4-4E09-AC2B-65FAE9ED7818}"/>
                    </a:ext>
                  </a:extLst>
                </p14:cNvPr>
                <p14:cNvContentPartPr/>
                <p14:nvPr/>
              </p14:nvContentPartPr>
              <p14:xfrm>
                <a:off x="4100520" y="1884600"/>
                <a:ext cx="218880" cy="29160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3867C4AE-DEB4-4E09-AC2B-65FAE9ED781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91880" y="1875600"/>
                  <a:ext cx="2365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F8C04E03-A527-4DFD-919C-EDC89CC1B73D}"/>
                    </a:ext>
                  </a:extLst>
                </p14:cNvPr>
                <p14:cNvContentPartPr/>
                <p14:nvPr/>
              </p14:nvContentPartPr>
              <p14:xfrm>
                <a:off x="4499760" y="1995840"/>
                <a:ext cx="273960" cy="1278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F8C04E03-A527-4DFD-919C-EDC89CC1B73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91120" y="1987200"/>
                  <a:ext cx="2916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886E93D2-E1F2-49F9-A330-7C43FE1207B2}"/>
                    </a:ext>
                  </a:extLst>
                </p14:cNvPr>
                <p14:cNvContentPartPr/>
                <p14:nvPr/>
              </p14:nvContentPartPr>
              <p14:xfrm>
                <a:off x="4966320" y="1788120"/>
                <a:ext cx="317160" cy="34200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886E93D2-E1F2-49F9-A330-7C43FE1207B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57320" y="1779120"/>
                  <a:ext cx="3348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8BC03087-A08B-4F3C-AB2E-A6822B672902}"/>
                    </a:ext>
                  </a:extLst>
                </p14:cNvPr>
                <p14:cNvContentPartPr/>
                <p14:nvPr/>
              </p14:nvContentPartPr>
              <p14:xfrm>
                <a:off x="2412480" y="822600"/>
                <a:ext cx="3314160" cy="15624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8BC03087-A08B-4F3C-AB2E-A6822B67290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03480" y="813600"/>
                  <a:ext cx="3331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D12DC65F-D60C-4E7B-8BD5-4B51262A4C2A}"/>
                    </a:ext>
                  </a:extLst>
                </p14:cNvPr>
                <p14:cNvContentPartPr/>
                <p14:nvPr/>
              </p14:nvContentPartPr>
              <p14:xfrm>
                <a:off x="2417880" y="978480"/>
                <a:ext cx="3292920" cy="196128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D12DC65F-D60C-4E7B-8BD5-4B51262A4C2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09240" y="969480"/>
                  <a:ext cx="3310560" cy="19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FD4E289A-0D30-4676-B834-C0020546C853}"/>
                    </a:ext>
                  </a:extLst>
                </p14:cNvPr>
                <p14:cNvContentPartPr/>
                <p14:nvPr/>
              </p14:nvContentPartPr>
              <p14:xfrm>
                <a:off x="5570400" y="688680"/>
                <a:ext cx="56160" cy="21474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FD4E289A-0D30-4676-B834-C0020546C85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61760" y="680040"/>
                  <a:ext cx="73800" cy="216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9484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upo 146">
            <a:extLst>
              <a:ext uri="{FF2B5EF4-FFF2-40B4-BE49-F238E27FC236}">
                <a16:creationId xmlns:a16="http://schemas.microsoft.com/office/drawing/2014/main" id="{CDA73F5E-5931-4700-BCD7-4C0B86F17BC3}"/>
              </a:ext>
            </a:extLst>
          </p:cNvPr>
          <p:cNvGrpSpPr/>
          <p:nvPr/>
        </p:nvGrpSpPr>
        <p:grpSpPr>
          <a:xfrm>
            <a:off x="346440" y="118560"/>
            <a:ext cx="6192000" cy="1688040"/>
            <a:chOff x="5787120" y="1703520"/>
            <a:chExt cx="6192000" cy="168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4F2A8240-8A27-47FD-AC7D-A8182F5EE07F}"/>
                    </a:ext>
                  </a:extLst>
                </p14:cNvPr>
                <p14:cNvContentPartPr/>
                <p14:nvPr/>
              </p14:nvContentPartPr>
              <p14:xfrm>
                <a:off x="6399480" y="2199240"/>
                <a:ext cx="148320" cy="18936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4F2A8240-8A27-47FD-AC7D-A8182F5EE07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90840" y="2190600"/>
                  <a:ext cx="1659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08419D2F-5E7C-4C2D-82D1-5521D36F2DE6}"/>
                    </a:ext>
                  </a:extLst>
                </p14:cNvPr>
                <p14:cNvContentPartPr/>
                <p14:nvPr/>
              </p14:nvContentPartPr>
              <p14:xfrm>
                <a:off x="6567960" y="2137680"/>
                <a:ext cx="76320" cy="28116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08419D2F-5E7C-4C2D-82D1-5521D36F2DE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58960" y="2128680"/>
                  <a:ext cx="939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E2E30BE4-BB38-4CF5-AFC7-E543CC84A126}"/>
                    </a:ext>
                  </a:extLst>
                </p14:cNvPr>
                <p14:cNvContentPartPr/>
                <p14:nvPr/>
              </p14:nvContentPartPr>
              <p14:xfrm>
                <a:off x="6951360" y="2349000"/>
                <a:ext cx="47160" cy="28368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E2E30BE4-BB38-4CF5-AFC7-E543CC84A12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42720" y="2340360"/>
                  <a:ext cx="648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E200B213-B57E-438F-9C33-897FCB79499B}"/>
                    </a:ext>
                  </a:extLst>
                </p14:cNvPr>
                <p14:cNvContentPartPr/>
                <p14:nvPr/>
              </p14:nvContentPartPr>
              <p14:xfrm>
                <a:off x="6582720" y="2644560"/>
                <a:ext cx="803880" cy="4788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E200B213-B57E-438F-9C33-897FCB7949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73720" y="2635560"/>
                  <a:ext cx="8215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B25E84BF-BBB8-4AF1-85CC-DE71B90ABC70}"/>
                    </a:ext>
                  </a:extLst>
                </p14:cNvPr>
                <p14:cNvContentPartPr/>
                <p14:nvPr/>
              </p14:nvContentPartPr>
              <p14:xfrm>
                <a:off x="6910320" y="2816640"/>
                <a:ext cx="150840" cy="154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B25E84BF-BBB8-4AF1-85CC-DE71B90ABC7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01320" y="2807640"/>
                  <a:ext cx="168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7C008288-FEA5-435D-B8CE-028DAEC18015}"/>
                    </a:ext>
                  </a:extLst>
                </p14:cNvPr>
                <p14:cNvContentPartPr/>
                <p14:nvPr/>
              </p14:nvContentPartPr>
              <p14:xfrm>
                <a:off x="5787120" y="2805840"/>
                <a:ext cx="141840" cy="14436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7C008288-FEA5-435D-B8CE-028DAEC1801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78120" y="2796840"/>
                  <a:ext cx="159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D8E44F0C-06AC-4738-A258-CC30B237979E}"/>
                    </a:ext>
                  </a:extLst>
                </p14:cNvPr>
                <p14:cNvContentPartPr/>
                <p14:nvPr/>
              </p14:nvContentPartPr>
              <p14:xfrm>
                <a:off x="5957040" y="2831400"/>
                <a:ext cx="117000" cy="9612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D8E44F0C-06AC-4738-A258-CC30B237979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48400" y="2822760"/>
                  <a:ext cx="134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6EC5B3B5-7849-45E7-8C79-AA583EEAE325}"/>
                    </a:ext>
                  </a:extLst>
                </p14:cNvPr>
                <p14:cNvContentPartPr/>
                <p14:nvPr/>
              </p14:nvContentPartPr>
              <p14:xfrm>
                <a:off x="6094200" y="2809440"/>
                <a:ext cx="115560" cy="10728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6EC5B3B5-7849-45E7-8C79-AA583EEAE3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85200" y="2800440"/>
                  <a:ext cx="1332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85237B01-46C7-48B2-A15B-270387962462}"/>
                    </a:ext>
                  </a:extLst>
                </p14:cNvPr>
                <p14:cNvContentPartPr/>
                <p14:nvPr/>
              </p14:nvContentPartPr>
              <p14:xfrm>
                <a:off x="6983040" y="2858040"/>
                <a:ext cx="62640" cy="31032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85237B01-46C7-48B2-A15B-27038796246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74400" y="2849400"/>
                  <a:ext cx="802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FB50A221-C779-473A-A71B-28569DC4F72A}"/>
                    </a:ext>
                  </a:extLst>
                </p14:cNvPr>
                <p14:cNvContentPartPr/>
                <p14:nvPr/>
              </p14:nvContentPartPr>
              <p14:xfrm>
                <a:off x="6969720" y="2312280"/>
                <a:ext cx="487800" cy="3780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FB50A221-C779-473A-A71B-28569DC4F72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61080" y="2303640"/>
                  <a:ext cx="505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ED56FACB-F9EB-4D38-A40B-7600CDFEA1B6}"/>
                    </a:ext>
                  </a:extLst>
                </p14:cNvPr>
                <p14:cNvContentPartPr/>
                <p14:nvPr/>
              </p14:nvContentPartPr>
              <p14:xfrm>
                <a:off x="7473360" y="2179080"/>
                <a:ext cx="34920" cy="17784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ED56FACB-F9EB-4D38-A40B-7600CDFEA1B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64360" y="2170080"/>
                  <a:ext cx="525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739BE9BC-D243-414E-97FB-BB2C8F38561C}"/>
                    </a:ext>
                  </a:extLst>
                </p14:cNvPr>
                <p14:cNvContentPartPr/>
                <p14:nvPr/>
              </p14:nvContentPartPr>
              <p14:xfrm>
                <a:off x="7479480" y="2136960"/>
                <a:ext cx="717120" cy="25272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739BE9BC-D243-414E-97FB-BB2C8F38561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70480" y="2128320"/>
                  <a:ext cx="7347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6DCBD002-1EED-4236-A254-D8A1D4DDC884}"/>
                    </a:ext>
                  </a:extLst>
                </p14:cNvPr>
                <p14:cNvContentPartPr/>
                <p14:nvPr/>
              </p14:nvContentPartPr>
              <p14:xfrm>
                <a:off x="7457160" y="1918440"/>
                <a:ext cx="58680" cy="12528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6DCBD002-1EED-4236-A254-D8A1D4DDC88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48520" y="1909440"/>
                  <a:ext cx="76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0B2F04F3-D73A-4EB6-AD0A-3AF6D3B69E18}"/>
                    </a:ext>
                  </a:extLst>
                </p14:cNvPr>
                <p14:cNvContentPartPr/>
                <p14:nvPr/>
              </p14:nvContentPartPr>
              <p14:xfrm>
                <a:off x="7576320" y="1929600"/>
                <a:ext cx="93960" cy="9468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0B2F04F3-D73A-4EB6-AD0A-3AF6D3B69E1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67320" y="1920960"/>
                  <a:ext cx="111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7BA94BC2-4E0E-4A49-8960-F4C171392BC2}"/>
                    </a:ext>
                  </a:extLst>
                </p14:cNvPr>
                <p14:cNvContentPartPr/>
                <p14:nvPr/>
              </p14:nvContentPartPr>
              <p14:xfrm>
                <a:off x="7715280" y="1865160"/>
                <a:ext cx="85680" cy="13176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7BA94BC2-4E0E-4A49-8960-F4C171392BC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06640" y="1856520"/>
                  <a:ext cx="1033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AC42DB61-8BB7-4E7F-98FB-70AEB25E8CF1}"/>
                    </a:ext>
                  </a:extLst>
                </p14:cNvPr>
                <p14:cNvContentPartPr/>
                <p14:nvPr/>
              </p14:nvContentPartPr>
              <p14:xfrm>
                <a:off x="7831200" y="1873080"/>
                <a:ext cx="212400" cy="11664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AC42DB61-8BB7-4E7F-98FB-70AEB25E8CF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22200" y="1864440"/>
                  <a:ext cx="230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004DFCF6-1A19-493A-97C7-69FAA21B0E9D}"/>
                    </a:ext>
                  </a:extLst>
                </p14:cNvPr>
                <p14:cNvContentPartPr/>
                <p14:nvPr/>
              </p14:nvContentPartPr>
              <p14:xfrm>
                <a:off x="8144040" y="2204640"/>
                <a:ext cx="864000" cy="6192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004DFCF6-1A19-493A-97C7-69FAA21B0E9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35040" y="2195640"/>
                  <a:ext cx="881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FDB99C81-8D07-41A6-A31C-D0BB50B1B4B8}"/>
                    </a:ext>
                  </a:extLst>
                </p14:cNvPr>
                <p14:cNvContentPartPr/>
                <p14:nvPr/>
              </p14:nvContentPartPr>
              <p14:xfrm>
                <a:off x="8960160" y="2024640"/>
                <a:ext cx="43560" cy="26424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FDB99C81-8D07-41A6-A31C-D0BB50B1B4B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951160" y="2016000"/>
                  <a:ext cx="612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C2868E3B-8379-4F82-9FE0-C98F66934D00}"/>
                    </a:ext>
                  </a:extLst>
                </p14:cNvPr>
                <p14:cNvContentPartPr/>
                <p14:nvPr/>
              </p14:nvContentPartPr>
              <p14:xfrm>
                <a:off x="8930280" y="2043720"/>
                <a:ext cx="295560" cy="25956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C2868E3B-8379-4F82-9FE0-C98F66934D0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921280" y="2035080"/>
                  <a:ext cx="3132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98387214-EC2E-4720-A837-9B82BBD319CC}"/>
                    </a:ext>
                  </a:extLst>
                </p14:cNvPr>
                <p14:cNvContentPartPr/>
                <p14:nvPr/>
              </p14:nvContentPartPr>
              <p14:xfrm>
                <a:off x="9168960" y="2031480"/>
                <a:ext cx="68040" cy="22896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98387214-EC2E-4720-A837-9B82BBD319C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60320" y="2022480"/>
                  <a:ext cx="85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F5EA7299-3690-404E-9584-9D2E0FDB7117}"/>
                    </a:ext>
                  </a:extLst>
                </p14:cNvPr>
                <p14:cNvContentPartPr/>
                <p14:nvPr/>
              </p14:nvContentPartPr>
              <p14:xfrm>
                <a:off x="9203160" y="2096280"/>
                <a:ext cx="682200" cy="6696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F5EA7299-3690-404E-9584-9D2E0FDB711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194520" y="2087280"/>
                  <a:ext cx="6998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500A131B-8C96-4CAB-B4CF-044D857BF77A}"/>
                    </a:ext>
                  </a:extLst>
                </p14:cNvPr>
                <p14:cNvContentPartPr/>
                <p14:nvPr/>
              </p14:nvContentPartPr>
              <p14:xfrm>
                <a:off x="9837480" y="2010600"/>
                <a:ext cx="51480" cy="19584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500A131B-8C96-4CAB-B4CF-044D857BF77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828840" y="2001960"/>
                  <a:ext cx="691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90889B1E-39E9-4755-9EFD-BE1B397A0ABA}"/>
                    </a:ext>
                  </a:extLst>
                </p14:cNvPr>
                <p14:cNvContentPartPr/>
                <p14:nvPr/>
              </p14:nvContentPartPr>
              <p14:xfrm>
                <a:off x="9859440" y="1948680"/>
                <a:ext cx="691200" cy="23832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90889B1E-39E9-4755-9EFD-BE1B397A0AB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50800" y="1940040"/>
                  <a:ext cx="7088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2AC0C23A-D80B-43F5-856C-77D52B6A6FB5}"/>
                    </a:ext>
                  </a:extLst>
                </p14:cNvPr>
                <p14:cNvContentPartPr/>
                <p14:nvPr/>
              </p14:nvContentPartPr>
              <p14:xfrm>
                <a:off x="9800760" y="2178000"/>
                <a:ext cx="720360" cy="4716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2AC0C23A-D80B-43F5-856C-77D52B6A6FB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792120" y="2169000"/>
                  <a:ext cx="7380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7589CE10-BBB7-484D-B690-437590971512}"/>
                    </a:ext>
                  </a:extLst>
                </p14:cNvPr>
                <p14:cNvContentPartPr/>
                <p14:nvPr/>
              </p14:nvContentPartPr>
              <p14:xfrm>
                <a:off x="9941160" y="1739880"/>
                <a:ext cx="69120" cy="3456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7589CE10-BBB7-484D-B690-43759097151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932520" y="1731240"/>
                  <a:ext cx="86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5D5A374E-166B-49D5-B41C-0206DD96F2FC}"/>
                    </a:ext>
                  </a:extLst>
                </p14:cNvPr>
                <p14:cNvContentPartPr/>
                <p14:nvPr/>
              </p14:nvContentPartPr>
              <p14:xfrm>
                <a:off x="9922080" y="1749600"/>
                <a:ext cx="93240" cy="13464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5D5A374E-166B-49D5-B41C-0206DD96F2F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913080" y="1740600"/>
                  <a:ext cx="110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BB660118-DAE2-4D5F-906F-74967B60713D}"/>
                    </a:ext>
                  </a:extLst>
                </p14:cNvPr>
                <p14:cNvContentPartPr/>
                <p14:nvPr/>
              </p14:nvContentPartPr>
              <p14:xfrm>
                <a:off x="10073640" y="1703520"/>
                <a:ext cx="90000" cy="13428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BB660118-DAE2-4D5F-906F-74967B60713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065000" y="1694880"/>
                  <a:ext cx="107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D2588B8F-AAF5-45CD-8176-A67268178B3C}"/>
                    </a:ext>
                  </a:extLst>
                </p14:cNvPr>
                <p14:cNvContentPartPr/>
                <p14:nvPr/>
              </p14:nvContentPartPr>
              <p14:xfrm>
                <a:off x="10197840" y="1705680"/>
                <a:ext cx="146520" cy="12132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D2588B8F-AAF5-45CD-8176-A67268178B3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89200" y="1697040"/>
                  <a:ext cx="1641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8D20105B-7F81-487A-A743-D6EA2A817517}"/>
                    </a:ext>
                  </a:extLst>
                </p14:cNvPr>
                <p14:cNvContentPartPr/>
                <p14:nvPr/>
              </p14:nvContentPartPr>
              <p14:xfrm>
                <a:off x="10516080" y="2010960"/>
                <a:ext cx="726480" cy="28800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8D20105B-7F81-487A-A743-D6EA2A81751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507440" y="2002320"/>
                  <a:ext cx="7441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F664B208-D191-4B64-B6E0-1274AE4705FA}"/>
                    </a:ext>
                  </a:extLst>
                </p14:cNvPr>
                <p14:cNvContentPartPr/>
                <p14:nvPr/>
              </p14:nvContentPartPr>
              <p14:xfrm>
                <a:off x="10848720" y="2309400"/>
                <a:ext cx="795240" cy="7488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F664B208-D191-4B64-B6E0-1274AE4705F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839720" y="2300760"/>
                  <a:ext cx="8128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F513A658-FBE7-4E20-A271-4B41C598C248}"/>
                    </a:ext>
                  </a:extLst>
                </p14:cNvPr>
                <p14:cNvContentPartPr/>
                <p14:nvPr/>
              </p14:nvContentPartPr>
              <p14:xfrm>
                <a:off x="11150400" y="2493720"/>
                <a:ext cx="151560" cy="2052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F513A658-FBE7-4E20-A271-4B41C598C24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141400" y="2485080"/>
                  <a:ext cx="1692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E0188CBF-5C65-4474-82F1-6C3BEF207E79}"/>
                    </a:ext>
                  </a:extLst>
                </p14:cNvPr>
                <p14:cNvContentPartPr/>
                <p14:nvPr/>
              </p14:nvContentPartPr>
              <p14:xfrm>
                <a:off x="11562960" y="2547720"/>
                <a:ext cx="78840" cy="900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E0188CBF-5C65-4474-82F1-6C3BEF207E7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554320" y="2538720"/>
                  <a:ext cx="96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FD354F06-77A9-4777-BCF4-B6DD6A8177BE}"/>
                    </a:ext>
                  </a:extLst>
                </p14:cNvPr>
                <p14:cNvContentPartPr/>
                <p14:nvPr/>
              </p14:nvContentPartPr>
              <p14:xfrm>
                <a:off x="11692200" y="2458800"/>
                <a:ext cx="44640" cy="11844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FD354F06-77A9-4777-BCF4-B6DD6A8177B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683200" y="2449800"/>
                  <a:ext cx="62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84899D45-F222-4BEF-AB7E-EDB8BEE973DC}"/>
                    </a:ext>
                  </a:extLst>
                </p14:cNvPr>
                <p14:cNvContentPartPr/>
                <p14:nvPr/>
              </p14:nvContentPartPr>
              <p14:xfrm>
                <a:off x="11759160" y="2474640"/>
                <a:ext cx="101160" cy="9900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84899D45-F222-4BEF-AB7E-EDB8BEE973D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750520" y="2466000"/>
                  <a:ext cx="118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4E52A4A9-45AB-449F-87E1-6E09078248D6}"/>
                    </a:ext>
                  </a:extLst>
                </p14:cNvPr>
                <p14:cNvContentPartPr/>
                <p14:nvPr/>
              </p14:nvContentPartPr>
              <p14:xfrm>
                <a:off x="11833680" y="2450880"/>
                <a:ext cx="145440" cy="12348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4E52A4A9-45AB-449F-87E1-6E09078248D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825040" y="2441880"/>
                  <a:ext cx="163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47128B59-5991-4562-8A69-75FFA6223572}"/>
                    </a:ext>
                  </a:extLst>
                </p14:cNvPr>
                <p14:cNvContentPartPr/>
                <p14:nvPr/>
              </p14:nvContentPartPr>
              <p14:xfrm>
                <a:off x="11181000" y="2540520"/>
                <a:ext cx="142560" cy="48276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47128B59-5991-4562-8A69-75FFA622357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172360" y="2531880"/>
                  <a:ext cx="16020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01B26D03-25CA-400F-8E6A-46331EE2BA94}"/>
                    </a:ext>
                  </a:extLst>
                </p14:cNvPr>
                <p14:cNvContentPartPr/>
                <p14:nvPr/>
              </p14:nvContentPartPr>
              <p14:xfrm>
                <a:off x="7049280" y="2997720"/>
                <a:ext cx="4239000" cy="19512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01B26D03-25CA-400F-8E6A-46331EE2BA9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40280" y="2988720"/>
                  <a:ext cx="4256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56E6CE69-CB9D-4795-A17F-097A83037066}"/>
                    </a:ext>
                  </a:extLst>
                </p14:cNvPr>
                <p14:cNvContentPartPr/>
                <p14:nvPr/>
              </p14:nvContentPartPr>
              <p14:xfrm>
                <a:off x="8573880" y="2238480"/>
                <a:ext cx="83160" cy="27468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56E6CE69-CB9D-4795-A17F-097A8303706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564880" y="2229840"/>
                  <a:ext cx="1008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7CE2F226-6470-4090-A9EF-1C5F400CB17E}"/>
                    </a:ext>
                  </a:extLst>
                </p14:cNvPr>
                <p14:cNvContentPartPr/>
                <p14:nvPr/>
              </p14:nvContentPartPr>
              <p14:xfrm>
                <a:off x="8463000" y="2538360"/>
                <a:ext cx="336600" cy="2340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7CE2F226-6470-4090-A9EF-1C5F400CB17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54000" y="2529360"/>
                  <a:ext cx="354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8FB65A45-3BDA-4F83-AB36-E5C06006407F}"/>
                    </a:ext>
                  </a:extLst>
                </p14:cNvPr>
                <p14:cNvContentPartPr/>
                <p14:nvPr/>
              </p14:nvContentPartPr>
              <p14:xfrm>
                <a:off x="8466240" y="2563920"/>
                <a:ext cx="180000" cy="15408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8FB65A45-3BDA-4F83-AB36-E5C06006407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57600" y="2555280"/>
                  <a:ext cx="197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BEBC4292-8439-4667-B93A-B371F971ACD3}"/>
                    </a:ext>
                  </a:extLst>
                </p14:cNvPr>
                <p14:cNvContentPartPr/>
                <p14:nvPr/>
              </p14:nvContentPartPr>
              <p14:xfrm>
                <a:off x="8631480" y="2563560"/>
                <a:ext cx="129960" cy="17208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BEBC4292-8439-4667-B93A-B371F971ACD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622840" y="2554560"/>
                  <a:ext cx="147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9EF43ECC-CFB6-4D8F-9EC0-EA7BA11908FD}"/>
                    </a:ext>
                  </a:extLst>
                </p14:cNvPr>
                <p14:cNvContentPartPr/>
                <p14:nvPr/>
              </p14:nvContentPartPr>
              <p14:xfrm>
                <a:off x="8382360" y="2712600"/>
                <a:ext cx="456840" cy="7056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9EF43ECC-CFB6-4D8F-9EC0-EA7BA11908F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373720" y="2703960"/>
                  <a:ext cx="4744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4C08D72F-045B-4391-B2CB-83E7454551A3}"/>
                    </a:ext>
                  </a:extLst>
                </p14:cNvPr>
                <p14:cNvContentPartPr/>
                <p14:nvPr/>
              </p14:nvContentPartPr>
              <p14:xfrm>
                <a:off x="8585760" y="2770560"/>
                <a:ext cx="63720" cy="27972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4C08D72F-045B-4391-B2CB-83E7454551A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77120" y="2761560"/>
                  <a:ext cx="813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A9554E53-6B1D-4B06-A361-453BD9FE216B}"/>
                    </a:ext>
                  </a:extLst>
                </p14:cNvPr>
                <p14:cNvContentPartPr/>
                <p14:nvPr/>
              </p14:nvContentPartPr>
              <p14:xfrm>
                <a:off x="9214680" y="3012480"/>
                <a:ext cx="46440" cy="25488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A9554E53-6B1D-4B06-A361-453BD9FE216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205680" y="3003480"/>
                  <a:ext cx="640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6569BAFF-7503-4C93-BB72-944D0D382159}"/>
                    </a:ext>
                  </a:extLst>
                </p14:cNvPr>
                <p14:cNvContentPartPr/>
                <p14:nvPr/>
              </p14:nvContentPartPr>
              <p14:xfrm>
                <a:off x="9079320" y="3253680"/>
                <a:ext cx="351720" cy="3672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6569BAFF-7503-4C93-BB72-944D0D38215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070680" y="3244680"/>
                  <a:ext cx="369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840D727E-F6B5-4B7C-993A-6A42A550880F}"/>
                    </a:ext>
                  </a:extLst>
                </p14:cNvPr>
                <p14:cNvContentPartPr/>
                <p14:nvPr/>
              </p14:nvContentPartPr>
              <p14:xfrm>
                <a:off x="9064920" y="3289680"/>
                <a:ext cx="151200" cy="10188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840D727E-F6B5-4B7C-993A-6A42A550880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055920" y="3280680"/>
                  <a:ext cx="1688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8CBE9601-57CD-495A-AB6C-53C5E9EBBFBC}"/>
                    </a:ext>
                  </a:extLst>
                </p14:cNvPr>
                <p14:cNvContentPartPr/>
                <p14:nvPr/>
              </p14:nvContentPartPr>
              <p14:xfrm>
                <a:off x="9141600" y="3279240"/>
                <a:ext cx="178920" cy="10584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8CBE9601-57CD-495A-AB6C-53C5E9EBBFB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32600" y="3270240"/>
                  <a:ext cx="1965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8E522815-FDCF-47D2-AB4C-CD9FD25C0374}"/>
                    </a:ext>
                  </a:extLst>
                </p14:cNvPr>
                <p14:cNvContentPartPr/>
                <p14:nvPr/>
              </p14:nvContentPartPr>
              <p14:xfrm>
                <a:off x="9257520" y="3278160"/>
                <a:ext cx="151560" cy="8820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8E522815-FDCF-47D2-AB4C-CD9FD25C037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248880" y="3269160"/>
                  <a:ext cx="1692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AD2AE1BF-038C-4678-8666-C50899FC6761}"/>
                    </a:ext>
                  </a:extLst>
                </p14:cNvPr>
                <p14:cNvContentPartPr/>
                <p14:nvPr/>
              </p14:nvContentPartPr>
              <p14:xfrm>
                <a:off x="8010840" y="2746080"/>
                <a:ext cx="9360" cy="6840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AD2AE1BF-038C-4678-8666-C50899FC676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01840" y="2737440"/>
                  <a:ext cx="270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65067A74-A9B1-43E4-80DC-FB65D3842A47}"/>
                    </a:ext>
                  </a:extLst>
                </p14:cNvPr>
                <p14:cNvContentPartPr/>
                <p14:nvPr/>
              </p14:nvContentPartPr>
              <p14:xfrm>
                <a:off x="7917960" y="2691000"/>
                <a:ext cx="189720" cy="13608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65067A74-A9B1-43E4-80DC-FB65D3842A4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909320" y="2682360"/>
                  <a:ext cx="207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445C2ED0-CE65-44B0-8DB1-51184662C75C}"/>
                    </a:ext>
                  </a:extLst>
                </p14:cNvPr>
                <p14:cNvContentPartPr/>
                <p14:nvPr/>
              </p14:nvContentPartPr>
              <p14:xfrm>
                <a:off x="8133600" y="2669760"/>
                <a:ext cx="88200" cy="13788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445C2ED0-CE65-44B0-8DB1-51184662C75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24960" y="2660760"/>
                  <a:ext cx="105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5DFBA071-F035-4D89-AEAF-AF79A0E37531}"/>
                    </a:ext>
                  </a:extLst>
                </p14:cNvPr>
                <p14:cNvContentPartPr/>
                <p14:nvPr/>
              </p14:nvContentPartPr>
              <p14:xfrm>
                <a:off x="9063480" y="2425680"/>
                <a:ext cx="21600" cy="8244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5DFBA071-F035-4D89-AEAF-AF79A0E3753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054480" y="2417040"/>
                  <a:ext cx="392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1CFB312C-E472-4C6D-A131-544A4F8E4393}"/>
                    </a:ext>
                  </a:extLst>
                </p14:cNvPr>
                <p14:cNvContentPartPr/>
                <p14:nvPr/>
              </p14:nvContentPartPr>
              <p14:xfrm>
                <a:off x="9029640" y="2400120"/>
                <a:ext cx="149400" cy="13320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1CFB312C-E472-4C6D-A131-544A4F8E439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021000" y="2391120"/>
                  <a:ext cx="167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C9AD0CCC-221A-4EB3-AE37-2151AECF9B16}"/>
                    </a:ext>
                  </a:extLst>
                </p14:cNvPr>
                <p14:cNvContentPartPr/>
                <p14:nvPr/>
              </p14:nvContentPartPr>
              <p14:xfrm>
                <a:off x="9188400" y="2387520"/>
                <a:ext cx="79560" cy="12456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C9AD0CCC-221A-4EB3-AE37-2151AECF9B1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179400" y="2378880"/>
                  <a:ext cx="9720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upo 151">
            <a:extLst>
              <a:ext uri="{FF2B5EF4-FFF2-40B4-BE49-F238E27FC236}">
                <a16:creationId xmlns:a16="http://schemas.microsoft.com/office/drawing/2014/main" id="{59174884-C96F-491A-8927-C668B224B905}"/>
              </a:ext>
            </a:extLst>
          </p:cNvPr>
          <p:cNvGrpSpPr/>
          <p:nvPr/>
        </p:nvGrpSpPr>
        <p:grpSpPr>
          <a:xfrm>
            <a:off x="4050480" y="553800"/>
            <a:ext cx="334800" cy="519120"/>
            <a:chOff x="9491160" y="2138760"/>
            <a:chExt cx="334800" cy="51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E7FD9D99-79B4-4B54-90E3-2BCC0DE1C649}"/>
                    </a:ext>
                  </a:extLst>
                </p14:cNvPr>
                <p14:cNvContentPartPr/>
                <p14:nvPr/>
              </p14:nvContentPartPr>
              <p14:xfrm>
                <a:off x="9491160" y="2138760"/>
                <a:ext cx="110160" cy="25884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E7FD9D99-79B4-4B54-90E3-2BCC0DE1C64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482160" y="2130120"/>
                  <a:ext cx="1278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8ECBED50-6551-47DE-A3BD-B451CB26D6C8}"/>
                    </a:ext>
                  </a:extLst>
                </p14:cNvPr>
                <p14:cNvContentPartPr/>
                <p14:nvPr/>
              </p14:nvContentPartPr>
              <p14:xfrm>
                <a:off x="9590160" y="2494800"/>
                <a:ext cx="108360" cy="13896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8ECBED50-6551-47DE-A3BD-B451CB26D6C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581160" y="2485800"/>
                  <a:ext cx="126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40EA8949-605A-4E81-9E4C-12ABEF888975}"/>
                    </a:ext>
                  </a:extLst>
                </p14:cNvPr>
                <p14:cNvContentPartPr/>
                <p14:nvPr/>
              </p14:nvContentPartPr>
              <p14:xfrm>
                <a:off x="9720480" y="2599560"/>
                <a:ext cx="105480" cy="5832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40EA8949-605A-4E81-9E4C-12ABEF88897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711840" y="2590920"/>
                  <a:ext cx="12312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E67C45AF-E53D-45BB-B280-C3FD00E6857A}"/>
              </a:ext>
            </a:extLst>
          </p:cNvPr>
          <p:cNvGrpSpPr/>
          <p:nvPr/>
        </p:nvGrpSpPr>
        <p:grpSpPr>
          <a:xfrm>
            <a:off x="2781480" y="789600"/>
            <a:ext cx="153360" cy="610200"/>
            <a:chOff x="8222160" y="2374560"/>
            <a:chExt cx="153360" cy="61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6A3B4953-1E2E-4338-9E82-242A20F4131A}"/>
                    </a:ext>
                  </a:extLst>
                </p14:cNvPr>
                <p14:cNvContentPartPr/>
                <p14:nvPr/>
              </p14:nvContentPartPr>
              <p14:xfrm>
                <a:off x="8239800" y="2498400"/>
                <a:ext cx="70200" cy="39384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6A3B4953-1E2E-4338-9E82-242A20F4131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30800" y="2489400"/>
                  <a:ext cx="878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C7419565-E2C7-4089-8EC2-081EF7BC249C}"/>
                    </a:ext>
                  </a:extLst>
                </p14:cNvPr>
                <p14:cNvContentPartPr/>
                <p14:nvPr/>
              </p14:nvContentPartPr>
              <p14:xfrm>
                <a:off x="8222160" y="2903040"/>
                <a:ext cx="99360" cy="8172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C7419565-E2C7-4089-8EC2-081EF7BC249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13520" y="2894040"/>
                  <a:ext cx="117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E4787539-46B6-45D2-834D-6C33673DBC27}"/>
                    </a:ext>
                  </a:extLst>
                </p14:cNvPr>
                <p14:cNvContentPartPr/>
                <p14:nvPr/>
              </p14:nvContentPartPr>
              <p14:xfrm>
                <a:off x="8239440" y="2869200"/>
                <a:ext cx="108720" cy="9144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E4787539-46B6-45D2-834D-6C33673DBC2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30800" y="2860200"/>
                  <a:ext cx="1263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14A3E58C-D2B9-4DF0-BE1F-CF115C2AA495}"/>
                    </a:ext>
                  </a:extLst>
                </p14:cNvPr>
                <p14:cNvContentPartPr/>
                <p14:nvPr/>
              </p14:nvContentPartPr>
              <p14:xfrm>
                <a:off x="8276520" y="2374560"/>
                <a:ext cx="87480" cy="1044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14A3E58C-D2B9-4DF0-BE1F-CF115C2AA49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267880" y="2365920"/>
                  <a:ext cx="1051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31676C5A-022C-4782-B6B2-7C360D69B4AB}"/>
                    </a:ext>
                  </a:extLst>
                </p14:cNvPr>
                <p14:cNvContentPartPr/>
                <p14:nvPr/>
              </p14:nvContentPartPr>
              <p14:xfrm>
                <a:off x="8326200" y="2378880"/>
                <a:ext cx="14040" cy="11448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31676C5A-022C-4782-B6B2-7C360D69B4A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317560" y="2370240"/>
                  <a:ext cx="31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CA6E7485-A16B-4283-BA03-24DC56974EF5}"/>
                    </a:ext>
                  </a:extLst>
                </p14:cNvPr>
                <p14:cNvContentPartPr/>
                <p14:nvPr/>
              </p14:nvContentPartPr>
              <p14:xfrm>
                <a:off x="8255280" y="2490480"/>
                <a:ext cx="120240" cy="1620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CA6E7485-A16B-4283-BA03-24DC56974EF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246640" y="2481840"/>
                  <a:ext cx="13788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upo 253">
            <a:extLst>
              <a:ext uri="{FF2B5EF4-FFF2-40B4-BE49-F238E27FC236}">
                <a16:creationId xmlns:a16="http://schemas.microsoft.com/office/drawing/2014/main" id="{FC7A7426-0F4A-48C3-A546-BB0C81975CC3}"/>
              </a:ext>
            </a:extLst>
          </p:cNvPr>
          <p:cNvGrpSpPr/>
          <p:nvPr/>
        </p:nvGrpSpPr>
        <p:grpSpPr>
          <a:xfrm>
            <a:off x="131880" y="1982160"/>
            <a:ext cx="8184240" cy="2343600"/>
            <a:chOff x="131880" y="1982160"/>
            <a:chExt cx="8184240" cy="23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87FAAFEA-4FC8-41E7-92AF-19D0A2300A4F}"/>
                    </a:ext>
                  </a:extLst>
                </p14:cNvPr>
                <p14:cNvContentPartPr/>
                <p14:nvPr/>
              </p14:nvContentPartPr>
              <p14:xfrm>
                <a:off x="297840" y="2237040"/>
                <a:ext cx="227880" cy="22860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87FAAFEA-4FC8-41E7-92AF-19D0A2300A4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9200" y="2228400"/>
                  <a:ext cx="2455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74D21599-6744-4A80-90A2-0152E6455F7E}"/>
                    </a:ext>
                  </a:extLst>
                </p14:cNvPr>
                <p14:cNvContentPartPr/>
                <p14:nvPr/>
              </p14:nvContentPartPr>
              <p14:xfrm>
                <a:off x="620400" y="2413080"/>
                <a:ext cx="35280" cy="2592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74D21599-6744-4A80-90A2-0152E6455F7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11400" y="2404080"/>
                  <a:ext cx="52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023FDD7A-B1E3-453A-8482-FC0C95998703}"/>
                    </a:ext>
                  </a:extLst>
                </p14:cNvPr>
                <p14:cNvContentPartPr/>
                <p14:nvPr/>
              </p14:nvContentPartPr>
              <p14:xfrm>
                <a:off x="758640" y="2253240"/>
                <a:ext cx="165600" cy="18396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023FDD7A-B1E3-453A-8482-FC0C9599870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0000" y="2244240"/>
                  <a:ext cx="1832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010898A3-AAAE-4DE7-A753-D5608E481E44}"/>
                    </a:ext>
                  </a:extLst>
                </p14:cNvPr>
                <p14:cNvContentPartPr/>
                <p14:nvPr/>
              </p14:nvContentPartPr>
              <p14:xfrm>
                <a:off x="168600" y="2129760"/>
                <a:ext cx="793800" cy="266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010898A3-AAAE-4DE7-A753-D5608E481E4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59600" y="2121120"/>
                  <a:ext cx="811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5DA9C276-F6E0-4883-B01B-ACBC3E055DA3}"/>
                    </a:ext>
                  </a:extLst>
                </p14:cNvPr>
                <p14:cNvContentPartPr/>
                <p14:nvPr/>
              </p14:nvContentPartPr>
              <p14:xfrm>
                <a:off x="131880" y="2184120"/>
                <a:ext cx="956160" cy="4309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5DA9C276-F6E0-4883-B01B-ACBC3E055DA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22880" y="2175480"/>
                  <a:ext cx="9738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DECFF895-6F98-4FB0-B5E5-03C77BD7DD26}"/>
                    </a:ext>
                  </a:extLst>
                </p14:cNvPr>
                <p14:cNvContentPartPr/>
                <p14:nvPr/>
              </p14:nvContentPartPr>
              <p14:xfrm>
                <a:off x="993720" y="2149560"/>
                <a:ext cx="77400" cy="38592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DECFF895-6F98-4FB0-B5E5-03C77BD7DD2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84720" y="2140560"/>
                  <a:ext cx="950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ADB03D5B-A675-41BB-A89A-FBCAE569FDDB}"/>
                    </a:ext>
                  </a:extLst>
                </p14:cNvPr>
                <p14:cNvContentPartPr/>
                <p14:nvPr/>
              </p14:nvContentPartPr>
              <p14:xfrm>
                <a:off x="1165080" y="2242440"/>
                <a:ext cx="18720" cy="15588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ADB03D5B-A675-41BB-A89A-FBCAE569FDD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56080" y="2233800"/>
                  <a:ext cx="36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0F5C8ADE-28E9-4BDF-967A-87DA73F0B8BC}"/>
                    </a:ext>
                  </a:extLst>
                </p14:cNvPr>
                <p14:cNvContentPartPr/>
                <p14:nvPr/>
              </p14:nvContentPartPr>
              <p14:xfrm>
                <a:off x="1116120" y="2299680"/>
                <a:ext cx="246600" cy="12924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0F5C8ADE-28E9-4BDF-967A-87DA73F0B8B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07480" y="2291040"/>
                  <a:ext cx="264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50D8C844-5708-43FC-A334-146979AC3B94}"/>
                    </a:ext>
                  </a:extLst>
                </p14:cNvPr>
                <p14:cNvContentPartPr/>
                <p14:nvPr/>
              </p14:nvContentPartPr>
              <p14:xfrm>
                <a:off x="1404840" y="2333520"/>
                <a:ext cx="26280" cy="6192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50D8C844-5708-43FC-A334-146979AC3B9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95840" y="2324880"/>
                  <a:ext cx="4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3A30401F-E443-476B-8C7C-11A7BB6F814E}"/>
                    </a:ext>
                  </a:extLst>
                </p14:cNvPr>
                <p14:cNvContentPartPr/>
                <p14:nvPr/>
              </p14:nvContentPartPr>
              <p14:xfrm>
                <a:off x="1364160" y="2204640"/>
                <a:ext cx="63720" cy="3564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3A30401F-E443-476B-8C7C-11A7BB6F814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55160" y="2195640"/>
                  <a:ext cx="81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72A54FD4-2727-4A56-851D-7D587E45CE19}"/>
                    </a:ext>
                  </a:extLst>
                </p14:cNvPr>
                <p14:cNvContentPartPr/>
                <p14:nvPr/>
              </p14:nvContentPartPr>
              <p14:xfrm>
                <a:off x="1598880" y="2241720"/>
                <a:ext cx="37800" cy="13392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72A54FD4-2727-4A56-851D-7D587E45CE1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90240" y="2232720"/>
                  <a:ext cx="55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3C924C3C-E599-43BA-8229-184EC5748AF7}"/>
                    </a:ext>
                  </a:extLst>
                </p14:cNvPr>
                <p14:cNvContentPartPr/>
                <p14:nvPr/>
              </p14:nvContentPartPr>
              <p14:xfrm>
                <a:off x="1529400" y="2238120"/>
                <a:ext cx="167040" cy="8604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3C924C3C-E599-43BA-8229-184EC5748AF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20400" y="2229480"/>
                  <a:ext cx="1846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8F6721FA-3CDE-40E0-BF0B-F79C30C530EE}"/>
                    </a:ext>
                  </a:extLst>
                </p14:cNvPr>
                <p14:cNvContentPartPr/>
                <p14:nvPr/>
              </p14:nvContentPartPr>
              <p14:xfrm>
                <a:off x="1707240" y="2124360"/>
                <a:ext cx="148320" cy="24948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8F6721FA-3CDE-40E0-BF0B-F79C30C530E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698240" y="2115720"/>
                  <a:ext cx="1659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F6A9A5D2-C5A6-434F-BEAE-3F25747F85F6}"/>
                    </a:ext>
                  </a:extLst>
                </p14:cNvPr>
                <p14:cNvContentPartPr/>
                <p14:nvPr/>
              </p14:nvContentPartPr>
              <p14:xfrm>
                <a:off x="1955280" y="2198160"/>
                <a:ext cx="30240" cy="13104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F6A9A5D2-C5A6-434F-BEAE-3F25747F85F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946640" y="2189520"/>
                  <a:ext cx="478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FDEED849-B421-45A4-9423-BDE878EB7488}"/>
                    </a:ext>
                  </a:extLst>
                </p14:cNvPr>
                <p14:cNvContentPartPr/>
                <p14:nvPr/>
              </p14:nvContentPartPr>
              <p14:xfrm>
                <a:off x="1849080" y="2226240"/>
                <a:ext cx="200880" cy="3132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FDEED849-B421-45A4-9423-BDE878EB748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840440" y="2217240"/>
                  <a:ext cx="2185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E68B0B99-0F3F-4780-80AF-A11B4EA3D683}"/>
                    </a:ext>
                  </a:extLst>
                </p14:cNvPr>
                <p14:cNvContentPartPr/>
                <p14:nvPr/>
              </p14:nvContentPartPr>
              <p14:xfrm>
                <a:off x="2110440" y="2205720"/>
                <a:ext cx="120240" cy="14688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E68B0B99-0F3F-4780-80AF-A11B4EA3D68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101440" y="2196720"/>
                  <a:ext cx="137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C8181023-E6D3-4C3D-B5D2-7BAA4D4A19AA}"/>
                    </a:ext>
                  </a:extLst>
                </p14:cNvPr>
                <p14:cNvContentPartPr/>
                <p14:nvPr/>
              </p14:nvContentPartPr>
              <p14:xfrm>
                <a:off x="2080920" y="2200320"/>
                <a:ext cx="95760" cy="10800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C8181023-E6D3-4C3D-B5D2-7BAA4D4A19A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071920" y="2191320"/>
                  <a:ext cx="113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1236A5A2-8AC0-481A-A2F1-B707EF768742}"/>
                    </a:ext>
                  </a:extLst>
                </p14:cNvPr>
                <p14:cNvContentPartPr/>
                <p14:nvPr/>
              </p14:nvContentPartPr>
              <p14:xfrm>
                <a:off x="2227440" y="2182320"/>
                <a:ext cx="217440" cy="15336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1236A5A2-8AC0-481A-A2F1-B707EF76874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218440" y="2173320"/>
                  <a:ext cx="235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D95F5799-14CE-4CEF-9CE4-D380E4F922D2}"/>
                    </a:ext>
                  </a:extLst>
                </p14:cNvPr>
                <p14:cNvContentPartPr/>
                <p14:nvPr/>
              </p14:nvContentPartPr>
              <p14:xfrm>
                <a:off x="2378280" y="2112480"/>
                <a:ext cx="66240" cy="3060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D95F5799-14CE-4CEF-9CE4-D380E4F922D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369280" y="2103840"/>
                  <a:ext cx="838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A8066C05-0B3F-4B9D-BC0C-F3080E16E6CD}"/>
                    </a:ext>
                  </a:extLst>
                </p14:cNvPr>
                <p14:cNvContentPartPr/>
                <p14:nvPr/>
              </p14:nvContentPartPr>
              <p14:xfrm>
                <a:off x="2548560" y="2139120"/>
                <a:ext cx="103680" cy="19260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A8066C05-0B3F-4B9D-BC0C-F3080E16E6C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539920" y="2130480"/>
                  <a:ext cx="1213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BA2FD465-8F45-48F1-968F-5B98CA3E657B}"/>
                    </a:ext>
                  </a:extLst>
                </p14:cNvPr>
                <p14:cNvContentPartPr/>
                <p14:nvPr/>
              </p14:nvContentPartPr>
              <p14:xfrm>
                <a:off x="2930880" y="2149200"/>
                <a:ext cx="14400" cy="9000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BA2FD465-8F45-48F1-968F-5B98CA3E657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922240" y="2140560"/>
                  <a:ext cx="320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54A0EA47-4F46-4B30-BA24-A483AE3847B0}"/>
                    </a:ext>
                  </a:extLst>
                </p14:cNvPr>
                <p14:cNvContentPartPr/>
                <p14:nvPr/>
              </p14:nvContentPartPr>
              <p14:xfrm>
                <a:off x="2873280" y="2142360"/>
                <a:ext cx="232200" cy="14328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54A0EA47-4F46-4B30-BA24-A483AE3847B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864640" y="2133360"/>
                  <a:ext cx="249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75AE3434-FE83-48A9-A52A-4D841C42357B}"/>
                    </a:ext>
                  </a:extLst>
                </p14:cNvPr>
                <p14:cNvContentPartPr/>
                <p14:nvPr/>
              </p14:nvContentPartPr>
              <p14:xfrm>
                <a:off x="3118080" y="2138760"/>
                <a:ext cx="148320" cy="13680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75AE3434-FE83-48A9-A52A-4D841C42357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109440" y="2129760"/>
                  <a:ext cx="165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7F4458DC-C590-46EB-B556-10B974D2A4CC}"/>
                    </a:ext>
                  </a:extLst>
                </p14:cNvPr>
                <p14:cNvContentPartPr/>
                <p14:nvPr/>
              </p14:nvContentPartPr>
              <p14:xfrm>
                <a:off x="3137880" y="2217960"/>
                <a:ext cx="47880" cy="936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7F4458DC-C590-46EB-B556-10B974D2A4C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29240" y="2209320"/>
                  <a:ext cx="65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E6BBF606-F990-4476-8B15-43C55A81E075}"/>
                    </a:ext>
                  </a:extLst>
                </p14:cNvPr>
                <p14:cNvContentPartPr/>
                <p14:nvPr/>
              </p14:nvContentPartPr>
              <p14:xfrm>
                <a:off x="3110880" y="2101680"/>
                <a:ext cx="118800" cy="6840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E6BBF606-F990-4476-8B15-43C55A81E07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102240" y="2093040"/>
                  <a:ext cx="1364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6546C9BA-8D87-4388-91DA-248A0E33147B}"/>
                    </a:ext>
                  </a:extLst>
                </p14:cNvPr>
                <p14:cNvContentPartPr/>
                <p14:nvPr/>
              </p14:nvContentPartPr>
              <p14:xfrm>
                <a:off x="3555480" y="2115720"/>
                <a:ext cx="22320" cy="15444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6546C9BA-8D87-4388-91DA-248A0E33147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546480" y="2106720"/>
                  <a:ext cx="399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B33DED44-73AE-431E-B4D5-C7FE4AD8C1AB}"/>
                    </a:ext>
                  </a:extLst>
                </p14:cNvPr>
                <p14:cNvContentPartPr/>
                <p14:nvPr/>
              </p14:nvContentPartPr>
              <p14:xfrm>
                <a:off x="3416880" y="2098800"/>
                <a:ext cx="183600" cy="9720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B33DED44-73AE-431E-B4D5-C7FE4AD8C1A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407880" y="2089800"/>
                  <a:ext cx="2012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230C06AB-70A2-40F8-B1FE-B151C5F74D19}"/>
                    </a:ext>
                  </a:extLst>
                </p14:cNvPr>
                <p14:cNvContentPartPr/>
                <p14:nvPr/>
              </p14:nvContentPartPr>
              <p14:xfrm>
                <a:off x="3640440" y="2125440"/>
                <a:ext cx="198000" cy="14940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230C06AB-70A2-40F8-B1FE-B151C5F74D1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31440" y="2116800"/>
                  <a:ext cx="2156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C1E8F0FD-C16F-4213-987B-7116754B69C7}"/>
                    </a:ext>
                  </a:extLst>
                </p14:cNvPr>
                <p14:cNvContentPartPr/>
                <p14:nvPr/>
              </p14:nvContentPartPr>
              <p14:xfrm>
                <a:off x="3833400" y="2091240"/>
                <a:ext cx="176040" cy="15048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C1E8F0FD-C16F-4213-987B-7116754B69C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24760" y="2082600"/>
                  <a:ext cx="193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30348AC0-6E4B-4D3C-B218-F6ED2433D882}"/>
                    </a:ext>
                  </a:extLst>
                </p14:cNvPr>
                <p14:cNvContentPartPr/>
                <p14:nvPr/>
              </p14:nvContentPartPr>
              <p14:xfrm>
                <a:off x="4096200" y="2133000"/>
                <a:ext cx="51120" cy="8532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30348AC0-6E4B-4D3C-B218-F6ED2433D88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087200" y="2124000"/>
                  <a:ext cx="68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149B0FD1-76E4-48F8-869B-585CAADD9C0D}"/>
                    </a:ext>
                  </a:extLst>
                </p14:cNvPr>
                <p14:cNvContentPartPr/>
                <p14:nvPr/>
              </p14:nvContentPartPr>
              <p14:xfrm>
                <a:off x="3969480" y="2100960"/>
                <a:ext cx="348120" cy="8856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149B0FD1-76E4-48F8-869B-585CAADD9C0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960840" y="2092320"/>
                  <a:ext cx="365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1F9690BA-E8F7-47F3-9B15-3B35B7D9A028}"/>
                    </a:ext>
                  </a:extLst>
                </p14:cNvPr>
                <p14:cNvContentPartPr/>
                <p14:nvPr/>
              </p14:nvContentPartPr>
              <p14:xfrm>
                <a:off x="4275120" y="2035800"/>
                <a:ext cx="193320" cy="17496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1F9690BA-E8F7-47F3-9B15-3B35B7D9A02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266480" y="2026800"/>
                  <a:ext cx="2109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7A4DD450-5609-4EF3-9973-C1A5F215DBE4}"/>
                    </a:ext>
                  </a:extLst>
                </p14:cNvPr>
                <p14:cNvContentPartPr/>
                <p14:nvPr/>
              </p14:nvContentPartPr>
              <p14:xfrm>
                <a:off x="4400400" y="2092320"/>
                <a:ext cx="194400" cy="14256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7A4DD450-5609-4EF3-9973-C1A5F215DBE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391760" y="2083320"/>
                  <a:ext cx="2120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5D7FC034-D61A-47CE-A801-29F393A1892F}"/>
                    </a:ext>
                  </a:extLst>
                </p14:cNvPr>
                <p14:cNvContentPartPr/>
                <p14:nvPr/>
              </p14:nvContentPartPr>
              <p14:xfrm>
                <a:off x="4597680" y="2060640"/>
                <a:ext cx="235440" cy="16164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5D7FC034-D61A-47CE-A801-29F393A1892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88680" y="2051640"/>
                  <a:ext cx="253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8B0AF2C1-997A-43AF-8C48-293F23E44A26}"/>
                    </a:ext>
                  </a:extLst>
                </p14:cNvPr>
                <p14:cNvContentPartPr/>
                <p14:nvPr/>
              </p14:nvContentPartPr>
              <p14:xfrm>
                <a:off x="5291400" y="2090160"/>
                <a:ext cx="23760" cy="6552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8B0AF2C1-997A-43AF-8C48-293F23E44A2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282760" y="2081520"/>
                  <a:ext cx="414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1CB103BF-3D98-41FC-B39F-7D8C24531812}"/>
                    </a:ext>
                  </a:extLst>
                </p14:cNvPr>
                <p14:cNvContentPartPr/>
                <p14:nvPr/>
              </p14:nvContentPartPr>
              <p14:xfrm>
                <a:off x="5145600" y="2060280"/>
                <a:ext cx="297360" cy="16596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1CB103BF-3D98-41FC-B39F-7D8C2453181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136960" y="2051640"/>
                  <a:ext cx="315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E8A443DF-1C88-417A-A207-47CB49E269FE}"/>
                    </a:ext>
                  </a:extLst>
                </p14:cNvPr>
                <p14:cNvContentPartPr/>
                <p14:nvPr/>
              </p14:nvContentPartPr>
              <p14:xfrm>
                <a:off x="5406240" y="2071080"/>
                <a:ext cx="174960" cy="12132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E8A443DF-1C88-417A-A207-47CB49E269F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397240" y="2062080"/>
                  <a:ext cx="1926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41258004-FF4B-421A-87FD-9E5BEC08863E}"/>
                    </a:ext>
                  </a:extLst>
                </p14:cNvPr>
                <p14:cNvContentPartPr/>
                <p14:nvPr/>
              </p14:nvContentPartPr>
              <p14:xfrm>
                <a:off x="6805920" y="2086200"/>
                <a:ext cx="58680" cy="6912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41258004-FF4B-421A-87FD-9E5BEC08863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96920" y="2077560"/>
                  <a:ext cx="763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6A6808AD-115A-475B-A0B7-42E31A8E620C}"/>
                    </a:ext>
                  </a:extLst>
                </p14:cNvPr>
                <p14:cNvContentPartPr/>
                <p14:nvPr/>
              </p14:nvContentPartPr>
              <p14:xfrm>
                <a:off x="6719520" y="2036520"/>
                <a:ext cx="254160" cy="14004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6A6808AD-115A-475B-A0B7-42E31A8E620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710520" y="2027880"/>
                  <a:ext cx="271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5049B44B-E3BB-4039-834F-4DE791FDE46E}"/>
                    </a:ext>
                  </a:extLst>
                </p14:cNvPr>
                <p14:cNvContentPartPr/>
                <p14:nvPr/>
              </p14:nvContentPartPr>
              <p14:xfrm>
                <a:off x="7064400" y="2033280"/>
                <a:ext cx="223560" cy="15084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5049B44B-E3BB-4039-834F-4DE791FDE46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055760" y="2024280"/>
                  <a:ext cx="241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682DE293-DDC8-4C58-B783-5B89962C2A76}"/>
                    </a:ext>
                  </a:extLst>
                </p14:cNvPr>
                <p14:cNvContentPartPr/>
                <p14:nvPr/>
              </p14:nvContentPartPr>
              <p14:xfrm>
                <a:off x="5763720" y="2058120"/>
                <a:ext cx="184680" cy="13896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682DE293-DDC8-4C58-B783-5B89962C2A7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755080" y="2049480"/>
                  <a:ext cx="2023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B39B48DA-1FCD-467D-A351-03F5D408D1BF}"/>
                    </a:ext>
                  </a:extLst>
                </p14:cNvPr>
                <p14:cNvContentPartPr/>
                <p14:nvPr/>
              </p14:nvContentPartPr>
              <p14:xfrm>
                <a:off x="5904120" y="2036880"/>
                <a:ext cx="70200" cy="15372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B39B48DA-1FCD-467D-A351-03F5D408D1B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895120" y="2027880"/>
                  <a:ext cx="878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A01B59B7-DDBD-45A0-A75C-ECDE0A181B5D}"/>
                    </a:ext>
                  </a:extLst>
                </p14:cNvPr>
                <p14:cNvContentPartPr/>
                <p14:nvPr/>
              </p14:nvContentPartPr>
              <p14:xfrm>
                <a:off x="5843280" y="2031120"/>
                <a:ext cx="180720" cy="3888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A01B59B7-DDBD-45A0-A75C-ECDE0A181B5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834280" y="2022480"/>
                  <a:ext cx="1983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9993279F-9241-40D7-81B4-933A4C373159}"/>
                    </a:ext>
                  </a:extLst>
                </p14:cNvPr>
                <p14:cNvContentPartPr/>
                <p14:nvPr/>
              </p14:nvContentPartPr>
              <p14:xfrm>
                <a:off x="5882160" y="2095560"/>
                <a:ext cx="120600" cy="2196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9993279F-9241-40D7-81B4-933A4C37315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873160" y="2086560"/>
                  <a:ext cx="1382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2F501C74-4621-45F7-A898-A859E69BD657}"/>
                    </a:ext>
                  </a:extLst>
                </p14:cNvPr>
                <p14:cNvContentPartPr/>
                <p14:nvPr/>
              </p14:nvContentPartPr>
              <p14:xfrm>
                <a:off x="6065040" y="2055600"/>
                <a:ext cx="47880" cy="12924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2F501C74-4621-45F7-A898-A859E69BD65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056040" y="2046600"/>
                  <a:ext cx="65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8308534F-5DD8-4242-802D-6E604D7F0511}"/>
                    </a:ext>
                  </a:extLst>
                </p14:cNvPr>
                <p14:cNvContentPartPr/>
                <p14:nvPr/>
              </p14:nvContentPartPr>
              <p14:xfrm>
                <a:off x="6010320" y="2041200"/>
                <a:ext cx="180000" cy="4068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8308534F-5DD8-4242-802D-6E604D7F051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001320" y="2032560"/>
                  <a:ext cx="1976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78A3A2A8-BBE0-46B3-8C3E-B9F9B3DFF79D}"/>
                    </a:ext>
                  </a:extLst>
                </p14:cNvPr>
                <p14:cNvContentPartPr/>
                <p14:nvPr/>
              </p14:nvContentPartPr>
              <p14:xfrm>
                <a:off x="6056040" y="2098440"/>
                <a:ext cx="125640" cy="3312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78A3A2A8-BBE0-46B3-8C3E-B9F9B3DFF79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047400" y="2089800"/>
                  <a:ext cx="143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4F978B57-6279-4455-ADE1-A8151CA15A64}"/>
                    </a:ext>
                  </a:extLst>
                </p14:cNvPr>
                <p14:cNvContentPartPr/>
                <p14:nvPr/>
              </p14:nvContentPartPr>
              <p14:xfrm>
                <a:off x="6351240" y="2174760"/>
                <a:ext cx="69480" cy="9756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4F978B57-6279-4455-ADE1-A8151CA15A6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342600" y="2166120"/>
                  <a:ext cx="87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8078E39A-9019-4B6C-8AA5-7EE228D3BF33}"/>
                    </a:ext>
                  </a:extLst>
                </p14:cNvPr>
                <p14:cNvContentPartPr/>
                <p14:nvPr/>
              </p14:nvContentPartPr>
              <p14:xfrm>
                <a:off x="7487040" y="2013120"/>
                <a:ext cx="147600" cy="12240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8078E39A-9019-4B6C-8AA5-7EE228D3BF3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478400" y="2004120"/>
                  <a:ext cx="1652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EB694F6E-C6D9-46D9-AE71-4112DEFA0904}"/>
                    </a:ext>
                  </a:extLst>
                </p14:cNvPr>
                <p14:cNvContentPartPr/>
                <p14:nvPr/>
              </p14:nvContentPartPr>
              <p14:xfrm>
                <a:off x="7732920" y="2001600"/>
                <a:ext cx="41400" cy="12600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EB694F6E-C6D9-46D9-AE71-4112DEFA090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723920" y="1992960"/>
                  <a:ext cx="59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233AB390-9017-4BB3-98C0-AFA9A0BE440C}"/>
                    </a:ext>
                  </a:extLst>
                </p14:cNvPr>
                <p14:cNvContentPartPr/>
                <p14:nvPr/>
              </p14:nvContentPartPr>
              <p14:xfrm>
                <a:off x="7594680" y="1989360"/>
                <a:ext cx="258840" cy="2052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233AB390-9017-4BB3-98C0-AFA9A0BE440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586040" y="1980720"/>
                  <a:ext cx="2764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3CFAC608-79E0-40C9-AC94-B6F0B02E4F06}"/>
                    </a:ext>
                  </a:extLst>
                </p14:cNvPr>
                <p14:cNvContentPartPr/>
                <p14:nvPr/>
              </p14:nvContentPartPr>
              <p14:xfrm>
                <a:off x="7640760" y="2065320"/>
                <a:ext cx="248400" cy="2484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3CFAC608-79E0-40C9-AC94-B6F0B02E4F0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632120" y="2056320"/>
                  <a:ext cx="2660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D05307AC-57CC-4DC7-AF57-CB96CBDC65EF}"/>
                    </a:ext>
                  </a:extLst>
                </p14:cNvPr>
                <p14:cNvContentPartPr/>
                <p14:nvPr/>
              </p14:nvContentPartPr>
              <p14:xfrm>
                <a:off x="7984560" y="2017440"/>
                <a:ext cx="55800" cy="13284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D05307AC-57CC-4DC7-AF57-CB96CBDC65E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975560" y="2008800"/>
                  <a:ext cx="734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7E67C82C-42E3-4592-9711-C6E4E33ACDA5}"/>
                    </a:ext>
                  </a:extLst>
                </p14:cNvPr>
                <p14:cNvContentPartPr/>
                <p14:nvPr/>
              </p14:nvContentPartPr>
              <p14:xfrm>
                <a:off x="7887000" y="1982160"/>
                <a:ext cx="233640" cy="4788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7E67C82C-42E3-4592-9711-C6E4E33ACDA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878360" y="1973160"/>
                  <a:ext cx="251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E7D63F93-A5B4-4782-AF8C-288AF3BEC65A}"/>
                    </a:ext>
                  </a:extLst>
                </p14:cNvPr>
                <p14:cNvContentPartPr/>
                <p14:nvPr/>
              </p14:nvContentPartPr>
              <p14:xfrm>
                <a:off x="7959720" y="2068200"/>
                <a:ext cx="124200" cy="2016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E7D63F93-A5B4-4782-AF8C-288AF3BEC65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950720" y="2059200"/>
                  <a:ext cx="1418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9BAB89DF-4B45-4DFB-8B2B-CA1F4021D7B4}"/>
                    </a:ext>
                  </a:extLst>
                </p14:cNvPr>
                <p14:cNvContentPartPr/>
                <p14:nvPr/>
              </p14:nvContentPartPr>
              <p14:xfrm>
                <a:off x="1102080" y="2989080"/>
                <a:ext cx="36720" cy="39312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9BAB89DF-4B45-4DFB-8B2B-CA1F4021D7B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93440" y="2980440"/>
                  <a:ext cx="5436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3F0CA11D-B652-4576-A2B9-ECF7F9CBB65E}"/>
                    </a:ext>
                  </a:extLst>
                </p14:cNvPr>
                <p14:cNvContentPartPr/>
                <p14:nvPr/>
              </p14:nvContentPartPr>
              <p14:xfrm>
                <a:off x="750720" y="3418920"/>
                <a:ext cx="746640" cy="7848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3F0CA11D-B652-4576-A2B9-ECF7F9CBB65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41720" y="3410280"/>
                  <a:ext cx="764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526109E6-5D6F-4FE3-9BF7-3FC2A82138BF}"/>
                    </a:ext>
                  </a:extLst>
                </p14:cNvPr>
                <p14:cNvContentPartPr/>
                <p14:nvPr/>
              </p14:nvContentPartPr>
              <p14:xfrm>
                <a:off x="1048080" y="3593880"/>
                <a:ext cx="109800" cy="828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526109E6-5D6F-4FE3-9BF7-3FC2A82138B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39080" y="3584880"/>
                  <a:ext cx="1274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F6D31494-F84F-41EB-ACF0-B52B1AD0AC88}"/>
                    </a:ext>
                  </a:extLst>
                </p14:cNvPr>
                <p14:cNvContentPartPr/>
                <p14:nvPr/>
              </p14:nvContentPartPr>
              <p14:xfrm>
                <a:off x="210000" y="3545280"/>
                <a:ext cx="70200" cy="16416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F6D31494-F84F-41EB-ACF0-B52B1AD0AC8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01000" y="3536280"/>
                  <a:ext cx="878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E7E43137-1BF6-49AF-B45B-CC3D5356D4F7}"/>
                    </a:ext>
                  </a:extLst>
                </p14:cNvPr>
                <p14:cNvContentPartPr/>
                <p14:nvPr/>
              </p14:nvContentPartPr>
              <p14:xfrm>
                <a:off x="335280" y="3580200"/>
                <a:ext cx="111960" cy="9972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E7E43137-1BF6-49AF-B45B-CC3D5356D4F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26640" y="3571200"/>
                  <a:ext cx="129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BA47BFD6-701F-41D8-AA14-12B26242AB3F}"/>
                    </a:ext>
                  </a:extLst>
                </p14:cNvPr>
                <p14:cNvContentPartPr/>
                <p14:nvPr/>
              </p14:nvContentPartPr>
              <p14:xfrm>
                <a:off x="460200" y="3538800"/>
                <a:ext cx="149760" cy="10296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BA47BFD6-701F-41D8-AA14-12B26242AB3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51200" y="3529800"/>
                  <a:ext cx="167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08E64DDC-FBD0-4D66-8462-01C3C5A2B76E}"/>
                    </a:ext>
                  </a:extLst>
                </p14:cNvPr>
                <p14:cNvContentPartPr/>
                <p14:nvPr/>
              </p14:nvContentPartPr>
              <p14:xfrm>
                <a:off x="1123320" y="2935800"/>
                <a:ext cx="780840" cy="5832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08E64DDC-FBD0-4D66-8462-01C3C5A2B76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14680" y="2927160"/>
                  <a:ext cx="798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A23BC492-C599-42E0-AE19-0DFB8A9B96A8}"/>
                    </a:ext>
                  </a:extLst>
                </p14:cNvPr>
                <p14:cNvContentPartPr/>
                <p14:nvPr/>
              </p14:nvContentPartPr>
              <p14:xfrm>
                <a:off x="1929360" y="2829960"/>
                <a:ext cx="32040" cy="23076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A23BC492-C599-42E0-AE19-0DFB8A9B96A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920360" y="2821320"/>
                  <a:ext cx="496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E13329E1-D968-464B-B08C-91FFE2661F65}"/>
                    </a:ext>
                  </a:extLst>
                </p14:cNvPr>
                <p14:cNvContentPartPr/>
                <p14:nvPr/>
              </p14:nvContentPartPr>
              <p14:xfrm>
                <a:off x="1929720" y="2807280"/>
                <a:ext cx="813240" cy="30384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E13329E1-D968-464B-B08C-91FFE2661F6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921080" y="2798280"/>
                  <a:ext cx="8308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4023BE50-7C0C-4471-BFA7-B31E5325904B}"/>
                    </a:ext>
                  </a:extLst>
                </p14:cNvPr>
                <p14:cNvContentPartPr/>
                <p14:nvPr/>
              </p14:nvContentPartPr>
              <p14:xfrm>
                <a:off x="2083440" y="3243600"/>
                <a:ext cx="82440" cy="14004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4023BE50-7C0C-4471-BFA7-B31E5325904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074440" y="3234600"/>
                  <a:ext cx="100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41A0F33A-7E06-4A9B-8091-9269FEE1A224}"/>
                    </a:ext>
                  </a:extLst>
                </p14:cNvPr>
                <p14:cNvContentPartPr/>
                <p14:nvPr/>
              </p14:nvContentPartPr>
              <p14:xfrm>
                <a:off x="2236080" y="3258000"/>
                <a:ext cx="113040" cy="10908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41A0F33A-7E06-4A9B-8091-9269FEE1A22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227080" y="3249000"/>
                  <a:ext cx="130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F6A30C3C-C33E-403A-8333-1405E1D4DFBC}"/>
                    </a:ext>
                  </a:extLst>
                </p14:cNvPr>
                <p14:cNvContentPartPr/>
                <p14:nvPr/>
              </p14:nvContentPartPr>
              <p14:xfrm>
                <a:off x="2368560" y="3221640"/>
                <a:ext cx="116280" cy="13500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F6A30C3C-C33E-403A-8333-1405E1D4DFB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359560" y="3212640"/>
                  <a:ext cx="133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61E57571-7BF0-4E99-ACBB-0FAF41EDEED7}"/>
                    </a:ext>
                  </a:extLst>
                </p14:cNvPr>
                <p14:cNvContentPartPr/>
                <p14:nvPr/>
              </p14:nvContentPartPr>
              <p14:xfrm>
                <a:off x="2505000" y="3232440"/>
                <a:ext cx="173160" cy="12060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61E57571-7BF0-4E99-ACBB-0FAF41EDEED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496000" y="3223800"/>
                  <a:ext cx="1908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044BBD3F-8A13-43DD-9D31-A918B4E6B3E8}"/>
                    </a:ext>
                  </a:extLst>
                </p14:cNvPr>
                <p14:cNvContentPartPr/>
                <p14:nvPr/>
              </p14:nvContentPartPr>
              <p14:xfrm>
                <a:off x="3357120" y="2567880"/>
                <a:ext cx="175320" cy="20808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044BBD3F-8A13-43DD-9D31-A918B4E6B3E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348480" y="2558880"/>
                  <a:ext cx="1929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9EB31BB2-0009-4EA9-92EF-F1870DDA2151}"/>
                    </a:ext>
                  </a:extLst>
                </p14:cNvPr>
                <p14:cNvContentPartPr/>
                <p14:nvPr/>
              </p14:nvContentPartPr>
              <p14:xfrm>
                <a:off x="3529200" y="2665440"/>
                <a:ext cx="93240" cy="12096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9EB31BB2-0009-4EA9-92EF-F1870DDA215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520200" y="2656440"/>
                  <a:ext cx="110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C22F86ED-1ACE-4AE1-BA70-8BC52758959E}"/>
                    </a:ext>
                  </a:extLst>
                </p14:cNvPr>
                <p14:cNvContentPartPr/>
                <p14:nvPr/>
              </p14:nvContentPartPr>
              <p14:xfrm>
                <a:off x="3527040" y="2706120"/>
                <a:ext cx="92160" cy="6300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C22F86ED-1ACE-4AE1-BA70-8BC52758959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518400" y="2697480"/>
                  <a:ext cx="1098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F1D5B20F-F9F1-44DE-8A7D-980E1C09B94D}"/>
                    </a:ext>
                  </a:extLst>
                </p14:cNvPr>
                <p14:cNvContentPartPr/>
                <p14:nvPr/>
              </p14:nvContentPartPr>
              <p14:xfrm>
                <a:off x="2747280" y="2928600"/>
                <a:ext cx="978480" cy="5472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F1D5B20F-F9F1-44DE-8A7D-980E1C09B94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738280" y="2919600"/>
                  <a:ext cx="9961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27B2E7B8-E734-480F-BDB9-E3A10130EA4C}"/>
                    </a:ext>
                  </a:extLst>
                </p14:cNvPr>
                <p14:cNvContentPartPr/>
                <p14:nvPr/>
              </p14:nvContentPartPr>
              <p14:xfrm>
                <a:off x="3675720" y="2895120"/>
                <a:ext cx="70920" cy="5544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27B2E7B8-E734-480F-BDB9-E3A10130EA4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666720" y="2886120"/>
                  <a:ext cx="885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6792BA7B-B8D7-4B27-B64C-713A30D47855}"/>
                    </a:ext>
                  </a:extLst>
                </p14:cNvPr>
                <p14:cNvContentPartPr/>
                <p14:nvPr/>
              </p14:nvContentPartPr>
              <p14:xfrm>
                <a:off x="3691560" y="2909520"/>
                <a:ext cx="574560" cy="1188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6792BA7B-B8D7-4B27-B64C-713A30D4785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682920" y="2900880"/>
                  <a:ext cx="592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43A66738-9538-4009-9000-EDFB1CF5E11C}"/>
                    </a:ext>
                  </a:extLst>
                </p14:cNvPr>
                <p14:cNvContentPartPr/>
                <p14:nvPr/>
              </p14:nvContentPartPr>
              <p14:xfrm>
                <a:off x="4216800" y="2864160"/>
                <a:ext cx="82080" cy="6912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43A66738-9538-4009-9000-EDFB1CF5E11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208160" y="2855520"/>
                  <a:ext cx="997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081F4054-453C-4FFD-A499-42D3DC8EE896}"/>
                    </a:ext>
                  </a:extLst>
                </p14:cNvPr>
                <p14:cNvContentPartPr/>
                <p14:nvPr/>
              </p14:nvContentPartPr>
              <p14:xfrm>
                <a:off x="4812960" y="2854080"/>
                <a:ext cx="77040" cy="6048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081F4054-453C-4FFD-A499-42D3DC8EE89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804320" y="2845440"/>
                  <a:ext cx="946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BC2C446B-C8C6-4CA2-A89D-C516222BED57}"/>
                    </a:ext>
                  </a:extLst>
                </p14:cNvPr>
                <p14:cNvContentPartPr/>
                <p14:nvPr/>
              </p14:nvContentPartPr>
              <p14:xfrm>
                <a:off x="4854720" y="2868480"/>
                <a:ext cx="583200" cy="1440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BC2C446B-C8C6-4CA2-A89D-C516222BED5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846080" y="2859840"/>
                  <a:ext cx="6008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9034B6FE-1388-4ECE-9FB6-8A9B9A282B1D}"/>
                    </a:ext>
                  </a:extLst>
                </p14:cNvPr>
                <p14:cNvContentPartPr/>
                <p14:nvPr/>
              </p14:nvContentPartPr>
              <p14:xfrm>
                <a:off x="5422800" y="2742480"/>
                <a:ext cx="39240" cy="21024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9034B6FE-1388-4ECE-9FB6-8A9B9A282B1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414160" y="2733480"/>
                  <a:ext cx="568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5073DEF3-497E-474A-BD6A-32A28CAF3848}"/>
                    </a:ext>
                  </a:extLst>
                </p14:cNvPr>
                <p14:cNvContentPartPr/>
                <p14:nvPr/>
              </p14:nvContentPartPr>
              <p14:xfrm>
                <a:off x="5397960" y="2738160"/>
                <a:ext cx="878040" cy="26280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5073DEF3-497E-474A-BD6A-32A28CAF384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389320" y="2729520"/>
                  <a:ext cx="8956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D3CA5263-AC60-4BED-A1B8-C1E281A49743}"/>
                    </a:ext>
                  </a:extLst>
                </p14:cNvPr>
                <p14:cNvContentPartPr/>
                <p14:nvPr/>
              </p14:nvContentPartPr>
              <p14:xfrm>
                <a:off x="5606760" y="3131640"/>
                <a:ext cx="128520" cy="14256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D3CA5263-AC60-4BED-A1B8-C1E281A4974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597760" y="3123000"/>
                  <a:ext cx="146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35BD7C11-053E-4B45-ACDD-87FC3B033394}"/>
                    </a:ext>
                  </a:extLst>
                </p14:cNvPr>
                <p14:cNvContentPartPr/>
                <p14:nvPr/>
              </p14:nvContentPartPr>
              <p14:xfrm>
                <a:off x="5756160" y="3126600"/>
                <a:ext cx="104760" cy="12312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35BD7C11-053E-4B45-ACDD-87FC3B03339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747520" y="3117960"/>
                  <a:ext cx="122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F1E07CBB-25E1-4C75-B1AD-74D1FCBEE735}"/>
                    </a:ext>
                  </a:extLst>
                </p14:cNvPr>
                <p14:cNvContentPartPr/>
                <p14:nvPr/>
              </p14:nvContentPartPr>
              <p14:xfrm>
                <a:off x="5887920" y="3139920"/>
                <a:ext cx="178560" cy="10152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F1E07CBB-25E1-4C75-B1AD-74D1FCBEE73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879280" y="3130920"/>
                  <a:ext cx="1962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CEF4DE76-E163-43F1-999E-28F6CEAB02F0}"/>
                    </a:ext>
                  </a:extLst>
                </p14:cNvPr>
                <p14:cNvContentPartPr/>
                <p14:nvPr/>
              </p14:nvContentPartPr>
              <p14:xfrm>
                <a:off x="6234240" y="2823120"/>
                <a:ext cx="835560" cy="37476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CEF4DE76-E163-43F1-999E-28F6CEAB02F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225600" y="2814480"/>
                  <a:ext cx="853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F3930B62-1A3C-44CD-A078-4A6015BC5AC2}"/>
                    </a:ext>
                  </a:extLst>
                </p14:cNvPr>
                <p14:cNvContentPartPr/>
                <p14:nvPr/>
              </p14:nvContentPartPr>
              <p14:xfrm>
                <a:off x="6653280" y="3193200"/>
                <a:ext cx="997920" cy="6624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F3930B62-1A3C-44CD-A078-4A6015BC5AC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644280" y="3184560"/>
                  <a:ext cx="1015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1A27C6B3-F77F-4064-8EBD-A11F7ADDFD36}"/>
                    </a:ext>
                  </a:extLst>
                </p14:cNvPr>
                <p14:cNvContentPartPr/>
                <p14:nvPr/>
              </p14:nvContentPartPr>
              <p14:xfrm>
                <a:off x="6981240" y="3420360"/>
                <a:ext cx="124200" cy="2160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1A27C6B3-F77F-4064-8EBD-A11F7ADDFD3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972240" y="3411360"/>
                  <a:ext cx="1418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665CDD93-B849-4695-8974-588C27289D6E}"/>
                    </a:ext>
                  </a:extLst>
                </p14:cNvPr>
                <p14:cNvContentPartPr/>
                <p14:nvPr/>
              </p14:nvContentPartPr>
              <p14:xfrm>
                <a:off x="7640040" y="3412080"/>
                <a:ext cx="139680" cy="1728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665CDD93-B849-4695-8974-588C27289D6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631040" y="3403080"/>
                  <a:ext cx="157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70E03EEE-4981-43FC-A134-FB5CB4A65864}"/>
                    </a:ext>
                  </a:extLst>
                </p14:cNvPr>
                <p14:cNvContentPartPr/>
                <p14:nvPr/>
              </p14:nvContentPartPr>
              <p14:xfrm>
                <a:off x="7915440" y="3299400"/>
                <a:ext cx="48600" cy="13860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70E03EEE-4981-43FC-A134-FB5CB4A6586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906800" y="3290760"/>
                  <a:ext cx="662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138286F0-657F-4D79-8CD2-451EDADB7C9A}"/>
                    </a:ext>
                  </a:extLst>
                </p14:cNvPr>
                <p14:cNvContentPartPr/>
                <p14:nvPr/>
              </p14:nvContentPartPr>
              <p14:xfrm>
                <a:off x="8038560" y="3325680"/>
                <a:ext cx="110880" cy="10224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138286F0-657F-4D79-8CD2-451EDADB7C9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029560" y="3316680"/>
                  <a:ext cx="128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3765CAEE-E957-4049-BE6B-5AA14ACD48A0}"/>
                    </a:ext>
                  </a:extLst>
                </p14:cNvPr>
                <p14:cNvContentPartPr/>
                <p14:nvPr/>
              </p14:nvContentPartPr>
              <p14:xfrm>
                <a:off x="8167800" y="3293640"/>
                <a:ext cx="148320" cy="11592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3765CAEE-E957-4049-BE6B-5AA14ACD48A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158800" y="3284640"/>
                  <a:ext cx="165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94BF96A1-E757-4CED-9DD9-40583B378AE3}"/>
                    </a:ext>
                  </a:extLst>
                </p14:cNvPr>
                <p14:cNvContentPartPr/>
                <p14:nvPr/>
              </p14:nvContentPartPr>
              <p14:xfrm>
                <a:off x="1072560" y="3457800"/>
                <a:ext cx="6017040" cy="68328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94BF96A1-E757-4CED-9DD9-40583B378AE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63920" y="3448800"/>
                  <a:ext cx="6034680" cy="70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67D36D6A-CB3F-4325-AB01-BFD5CAC93A3C}"/>
                    </a:ext>
                  </a:extLst>
                </p14:cNvPr>
                <p14:cNvContentPartPr/>
                <p14:nvPr/>
              </p14:nvContentPartPr>
              <p14:xfrm>
                <a:off x="3889920" y="3999960"/>
                <a:ext cx="16920" cy="19476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67D36D6A-CB3F-4325-AB01-BFD5CAC93A3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881280" y="3991320"/>
                  <a:ext cx="34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A14419A9-D55E-425C-A0C2-55BB92F53AA9}"/>
                    </a:ext>
                  </a:extLst>
                </p14:cNvPr>
                <p14:cNvContentPartPr/>
                <p14:nvPr/>
              </p14:nvContentPartPr>
              <p14:xfrm>
                <a:off x="3725400" y="4203000"/>
                <a:ext cx="287280" cy="612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A14419A9-D55E-425C-A0C2-55BB92F53AA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716400" y="4194360"/>
                  <a:ext cx="3049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CFD631ED-8F2B-439F-900A-55074DF029A5}"/>
                    </a:ext>
                  </a:extLst>
                </p14:cNvPr>
                <p14:cNvContentPartPr/>
                <p14:nvPr/>
              </p14:nvContentPartPr>
              <p14:xfrm>
                <a:off x="3669240" y="4198680"/>
                <a:ext cx="209520" cy="12708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CFD631ED-8F2B-439F-900A-55074DF029A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660240" y="4190040"/>
                  <a:ext cx="227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2D5A0F4B-D736-44F3-BD97-D7B5A16928A0}"/>
                    </a:ext>
                  </a:extLst>
                </p14:cNvPr>
                <p14:cNvContentPartPr/>
                <p14:nvPr/>
              </p14:nvContentPartPr>
              <p14:xfrm>
                <a:off x="3798480" y="4209120"/>
                <a:ext cx="177120" cy="8280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2D5A0F4B-D736-44F3-BD97-D7B5A16928A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789480" y="4200120"/>
                  <a:ext cx="1947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9A96CF1D-926B-45B3-B99B-BB7D2105C707}"/>
                    </a:ext>
                  </a:extLst>
                </p14:cNvPr>
                <p14:cNvContentPartPr/>
                <p14:nvPr/>
              </p14:nvContentPartPr>
              <p14:xfrm>
                <a:off x="3871920" y="4245840"/>
                <a:ext cx="78840" cy="5616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9A96CF1D-926B-45B3-B99B-BB7D2105C70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862920" y="4236840"/>
                  <a:ext cx="964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01A57DB8-2357-4594-B5D1-A6C7F4EDAA22}"/>
                    </a:ext>
                  </a:extLst>
                </p14:cNvPr>
                <p14:cNvContentPartPr/>
                <p14:nvPr/>
              </p14:nvContentPartPr>
              <p14:xfrm>
                <a:off x="3619200" y="2944080"/>
                <a:ext cx="94680" cy="36900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01A57DB8-2357-4594-B5D1-A6C7F4EDAA2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610200" y="2935440"/>
                  <a:ext cx="11232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89FA1A01-AC56-4D44-91AC-CF1D21637743}"/>
                    </a:ext>
                  </a:extLst>
                </p14:cNvPr>
                <p14:cNvContentPartPr/>
                <p14:nvPr/>
              </p14:nvContentPartPr>
              <p14:xfrm>
                <a:off x="3631080" y="3521160"/>
                <a:ext cx="62640" cy="5076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89FA1A01-AC56-4D44-91AC-CF1D2163774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622080" y="3512160"/>
                  <a:ext cx="80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5C596E6A-A6FB-45ED-AA94-11975BE31C50}"/>
                    </a:ext>
                  </a:extLst>
                </p14:cNvPr>
                <p14:cNvContentPartPr/>
                <p14:nvPr/>
              </p14:nvContentPartPr>
              <p14:xfrm>
                <a:off x="3651960" y="3579480"/>
                <a:ext cx="37080" cy="41688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5C596E6A-A6FB-45ED-AA94-11975BE31C5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643320" y="3570480"/>
                  <a:ext cx="5472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upo 256">
            <a:extLst>
              <a:ext uri="{FF2B5EF4-FFF2-40B4-BE49-F238E27FC236}">
                <a16:creationId xmlns:a16="http://schemas.microsoft.com/office/drawing/2014/main" id="{88E22ACB-59C8-4D5B-95B2-E6FFF847732F}"/>
              </a:ext>
            </a:extLst>
          </p:cNvPr>
          <p:cNvGrpSpPr/>
          <p:nvPr/>
        </p:nvGrpSpPr>
        <p:grpSpPr>
          <a:xfrm>
            <a:off x="4705320" y="2470680"/>
            <a:ext cx="236880" cy="221400"/>
            <a:chOff x="4705320" y="2470680"/>
            <a:chExt cx="23688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B5DFBD0A-AA9E-40BE-957A-0E9097373FC9}"/>
                    </a:ext>
                  </a:extLst>
                </p14:cNvPr>
                <p14:cNvContentPartPr/>
                <p14:nvPr/>
              </p14:nvContentPartPr>
              <p14:xfrm>
                <a:off x="4705320" y="2470680"/>
                <a:ext cx="136080" cy="16632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B5DFBD0A-AA9E-40BE-957A-0E9097373FC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696680" y="2462040"/>
                  <a:ext cx="153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2C1D9348-D688-4361-810D-CE21EC6D8649}"/>
                    </a:ext>
                  </a:extLst>
                </p14:cNvPr>
                <p14:cNvContentPartPr/>
                <p14:nvPr/>
              </p14:nvContentPartPr>
              <p14:xfrm>
                <a:off x="4875240" y="2621520"/>
                <a:ext cx="66960" cy="7056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2C1D9348-D688-4361-810D-CE21EC6D864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866240" y="2612520"/>
                  <a:ext cx="8460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upo 266">
            <a:extLst>
              <a:ext uri="{FF2B5EF4-FFF2-40B4-BE49-F238E27FC236}">
                <a16:creationId xmlns:a16="http://schemas.microsoft.com/office/drawing/2014/main" id="{1BBE0DDB-3D9F-4692-B59A-238D7346A2DF}"/>
              </a:ext>
            </a:extLst>
          </p:cNvPr>
          <p:cNvGrpSpPr/>
          <p:nvPr/>
        </p:nvGrpSpPr>
        <p:grpSpPr>
          <a:xfrm>
            <a:off x="567840" y="4512960"/>
            <a:ext cx="1231200" cy="388440"/>
            <a:chOff x="567840" y="4512960"/>
            <a:chExt cx="1231200" cy="3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349B9AA4-DFD6-4AAF-B69D-A4402A3B62A0}"/>
                    </a:ext>
                  </a:extLst>
                </p14:cNvPr>
                <p14:cNvContentPartPr/>
                <p14:nvPr/>
              </p14:nvContentPartPr>
              <p14:xfrm>
                <a:off x="567840" y="4512960"/>
                <a:ext cx="228600" cy="30528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349B9AA4-DFD6-4AAF-B69D-A4402A3B62A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59200" y="4503960"/>
                  <a:ext cx="2462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23C14661-8B5D-4B3F-B3F3-C401F645C32B}"/>
                    </a:ext>
                  </a:extLst>
                </p14:cNvPr>
                <p14:cNvContentPartPr/>
                <p14:nvPr/>
              </p14:nvContentPartPr>
              <p14:xfrm>
                <a:off x="765480" y="4756680"/>
                <a:ext cx="129600" cy="14076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23C14661-8B5D-4B3F-B3F3-C401F645C32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56840" y="4748040"/>
                  <a:ext cx="147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D2DCF9F0-B955-4F6F-9110-1F82762DF36D}"/>
                    </a:ext>
                  </a:extLst>
                </p14:cNvPr>
                <p14:cNvContentPartPr/>
                <p14:nvPr/>
              </p14:nvContentPartPr>
              <p14:xfrm>
                <a:off x="756480" y="4753800"/>
                <a:ext cx="152640" cy="14760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D2DCF9F0-B955-4F6F-9110-1F82762DF36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47480" y="4744800"/>
                  <a:ext cx="170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B916D910-978A-4798-920A-C3B0A3954EE6}"/>
                    </a:ext>
                  </a:extLst>
                </p14:cNvPr>
                <p14:cNvContentPartPr/>
                <p14:nvPr/>
              </p14:nvContentPartPr>
              <p14:xfrm>
                <a:off x="1036920" y="4697640"/>
                <a:ext cx="147960" cy="1476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B916D910-978A-4798-920A-C3B0A3954EE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27920" y="4688640"/>
                  <a:ext cx="165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C25E1C0A-0A1B-45A7-AE47-F465B3E7D5A4}"/>
                    </a:ext>
                  </a:extLst>
                </p14:cNvPr>
                <p14:cNvContentPartPr/>
                <p14:nvPr/>
              </p14:nvContentPartPr>
              <p14:xfrm>
                <a:off x="1079760" y="4779360"/>
                <a:ext cx="92160" cy="1476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C25E1C0A-0A1B-45A7-AE47-F465B3E7D5A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70760" y="4770360"/>
                  <a:ext cx="1098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57129F14-01C4-4632-A883-4815C50C1EB9}"/>
                    </a:ext>
                  </a:extLst>
                </p14:cNvPr>
                <p14:cNvContentPartPr/>
                <p14:nvPr/>
              </p14:nvContentPartPr>
              <p14:xfrm>
                <a:off x="1291800" y="4595040"/>
                <a:ext cx="110160" cy="16632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57129F14-01C4-4632-A883-4815C50C1EB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283160" y="4586400"/>
                  <a:ext cx="127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F1B17B44-D6C3-4F42-8D8C-F9B0D89E4DB4}"/>
                    </a:ext>
                  </a:extLst>
                </p14:cNvPr>
                <p14:cNvContentPartPr/>
                <p14:nvPr/>
              </p14:nvContentPartPr>
              <p14:xfrm>
                <a:off x="1475040" y="4634640"/>
                <a:ext cx="136440" cy="12132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F1B17B44-D6C3-4F42-8D8C-F9B0D89E4DB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466040" y="4625640"/>
                  <a:ext cx="154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440BCB35-6D57-4880-9045-75FF00576F7F}"/>
                    </a:ext>
                  </a:extLst>
                </p14:cNvPr>
                <p14:cNvContentPartPr/>
                <p14:nvPr/>
              </p14:nvContentPartPr>
              <p14:xfrm>
                <a:off x="1641720" y="4560120"/>
                <a:ext cx="157320" cy="14652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440BCB35-6D57-4880-9045-75FF00576F7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633080" y="4551480"/>
                  <a:ext cx="17496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upo 287">
            <a:extLst>
              <a:ext uri="{FF2B5EF4-FFF2-40B4-BE49-F238E27FC236}">
                <a16:creationId xmlns:a16="http://schemas.microsoft.com/office/drawing/2014/main" id="{08F7579A-3F59-43AB-938D-7191FD8277FC}"/>
              </a:ext>
            </a:extLst>
          </p:cNvPr>
          <p:cNvGrpSpPr/>
          <p:nvPr/>
        </p:nvGrpSpPr>
        <p:grpSpPr>
          <a:xfrm>
            <a:off x="2023320" y="4453560"/>
            <a:ext cx="3647160" cy="350640"/>
            <a:chOff x="2023320" y="4453560"/>
            <a:chExt cx="364716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1AD28DD5-5FE6-4D96-B377-F3B2D859E631}"/>
                    </a:ext>
                  </a:extLst>
                </p14:cNvPr>
                <p14:cNvContentPartPr/>
                <p14:nvPr/>
              </p14:nvContentPartPr>
              <p14:xfrm>
                <a:off x="2023320" y="4653360"/>
                <a:ext cx="258480" cy="1692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1AD28DD5-5FE6-4D96-B377-F3B2D859E63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014320" y="4644360"/>
                  <a:ext cx="276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E6605A1D-F2E3-44EA-B83E-0C241BEAC105}"/>
                    </a:ext>
                  </a:extLst>
                </p14:cNvPr>
                <p14:cNvContentPartPr/>
                <p14:nvPr/>
              </p14:nvContentPartPr>
              <p14:xfrm>
                <a:off x="2294040" y="4583520"/>
                <a:ext cx="101520" cy="13284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E6605A1D-F2E3-44EA-B83E-0C241BEAC10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285400" y="4574520"/>
                  <a:ext cx="119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8C7064E0-6FAB-49AC-800D-E6D9BF750E88}"/>
                    </a:ext>
                  </a:extLst>
                </p14:cNvPr>
                <p14:cNvContentPartPr/>
                <p14:nvPr/>
              </p14:nvContentPartPr>
              <p14:xfrm>
                <a:off x="2568720" y="4453560"/>
                <a:ext cx="195480" cy="24408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8C7064E0-6FAB-49AC-800D-E6D9BF750E8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560080" y="4444560"/>
                  <a:ext cx="2131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DD756307-F067-400D-B806-8F8EFFD67C04}"/>
                    </a:ext>
                  </a:extLst>
                </p14:cNvPr>
                <p14:cNvContentPartPr/>
                <p14:nvPr/>
              </p14:nvContentPartPr>
              <p14:xfrm>
                <a:off x="2863920" y="4618800"/>
                <a:ext cx="13320" cy="13212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DD756307-F067-400D-B806-8F8EFFD67C0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854920" y="4609800"/>
                  <a:ext cx="30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F63F542A-D7C9-48C9-842A-136F3B4238A4}"/>
                    </a:ext>
                  </a:extLst>
                </p14:cNvPr>
                <p14:cNvContentPartPr/>
                <p14:nvPr/>
              </p14:nvContentPartPr>
              <p14:xfrm>
                <a:off x="2759520" y="4628880"/>
                <a:ext cx="203400" cy="17532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F63F542A-D7C9-48C9-842A-136F3B4238A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750880" y="4619880"/>
                  <a:ext cx="2210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44833E2D-0DB0-42A1-9446-40A75CD4F307}"/>
                    </a:ext>
                  </a:extLst>
                </p14:cNvPr>
                <p14:cNvContentPartPr/>
                <p14:nvPr/>
              </p14:nvContentPartPr>
              <p14:xfrm>
                <a:off x="2999640" y="4642200"/>
                <a:ext cx="113400" cy="11880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44833E2D-0DB0-42A1-9446-40A75CD4F30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990640" y="4633200"/>
                  <a:ext cx="1310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5136CE24-10B6-434E-8BF4-C98D8C2A672E}"/>
                    </a:ext>
                  </a:extLst>
                </p14:cNvPr>
                <p14:cNvContentPartPr/>
                <p14:nvPr/>
              </p14:nvContentPartPr>
              <p14:xfrm>
                <a:off x="3277560" y="4562280"/>
                <a:ext cx="135720" cy="1980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5136CE24-10B6-434E-8BF4-C98D8C2A672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268920" y="4553640"/>
                  <a:ext cx="153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F29D9EF9-DDAA-4DFE-A8D4-DC8F1EF6EEC5}"/>
                    </a:ext>
                  </a:extLst>
                </p14:cNvPr>
                <p14:cNvContentPartPr/>
                <p14:nvPr/>
              </p14:nvContentPartPr>
              <p14:xfrm>
                <a:off x="3302760" y="4632480"/>
                <a:ext cx="88200" cy="1116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F29D9EF9-DDAA-4DFE-A8D4-DC8F1EF6EEC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294120" y="4623840"/>
                  <a:ext cx="1058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C5587ADC-6278-4B52-9587-94F7B96395E4}"/>
                    </a:ext>
                  </a:extLst>
                </p14:cNvPr>
                <p14:cNvContentPartPr/>
                <p14:nvPr/>
              </p14:nvContentPartPr>
              <p14:xfrm>
                <a:off x="3603360" y="4498200"/>
                <a:ext cx="232200" cy="18360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C5587ADC-6278-4B52-9587-94F7B96395E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594360" y="4489560"/>
                  <a:ext cx="249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7683D1B9-A435-46D8-BF3E-501439AE04DF}"/>
                    </a:ext>
                  </a:extLst>
                </p14:cNvPr>
                <p14:cNvContentPartPr/>
                <p14:nvPr/>
              </p14:nvContentPartPr>
              <p14:xfrm>
                <a:off x="3862920" y="4592520"/>
                <a:ext cx="116640" cy="13068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7683D1B9-A435-46D8-BF3E-501439AE04D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854280" y="4583880"/>
                  <a:ext cx="134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66412A6C-95E7-42F3-AF06-3AB781493ED9}"/>
                    </a:ext>
                  </a:extLst>
                </p14:cNvPr>
                <p14:cNvContentPartPr/>
                <p14:nvPr/>
              </p14:nvContentPartPr>
              <p14:xfrm>
                <a:off x="3860760" y="4645440"/>
                <a:ext cx="110880" cy="4320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66412A6C-95E7-42F3-AF06-3AB781493ED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851760" y="4636800"/>
                  <a:ext cx="128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DA9E1862-D62D-4D8A-B9A3-9267486ACC72}"/>
                    </a:ext>
                  </a:extLst>
                </p14:cNvPr>
                <p14:cNvContentPartPr/>
                <p14:nvPr/>
              </p14:nvContentPartPr>
              <p14:xfrm>
                <a:off x="4072440" y="4626000"/>
                <a:ext cx="127800" cy="2880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DA9E1862-D62D-4D8A-B9A3-9267486ACC7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063800" y="4617360"/>
                  <a:ext cx="145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624F37B2-CBC5-48C0-97E5-986D3A85DC7D}"/>
                    </a:ext>
                  </a:extLst>
                </p14:cNvPr>
                <p14:cNvContentPartPr/>
                <p14:nvPr/>
              </p14:nvContentPartPr>
              <p14:xfrm>
                <a:off x="4306080" y="4547160"/>
                <a:ext cx="182880" cy="11016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624F37B2-CBC5-48C0-97E5-986D3A85DC7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297440" y="4538520"/>
                  <a:ext cx="2005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C1E438CD-2964-477A-BF88-7C8DA00BE5C3}"/>
                    </a:ext>
                  </a:extLst>
                </p14:cNvPr>
                <p14:cNvContentPartPr/>
                <p14:nvPr/>
              </p14:nvContentPartPr>
              <p14:xfrm>
                <a:off x="4622880" y="4572360"/>
                <a:ext cx="126720" cy="8784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C1E438CD-2964-477A-BF88-7C8DA00BE5C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614240" y="4563360"/>
                  <a:ext cx="1443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47767742-74D1-4B3A-AF68-943949D4C496}"/>
                    </a:ext>
                  </a:extLst>
                </p14:cNvPr>
                <p14:cNvContentPartPr/>
                <p14:nvPr/>
              </p14:nvContentPartPr>
              <p14:xfrm>
                <a:off x="4882080" y="4548600"/>
                <a:ext cx="141840" cy="1836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47767742-74D1-4B3A-AF68-943949D4C49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873080" y="4539600"/>
                  <a:ext cx="159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CBBCD747-D4F5-4762-8AFD-32FDEA780469}"/>
                    </a:ext>
                  </a:extLst>
                </p14:cNvPr>
                <p14:cNvContentPartPr/>
                <p14:nvPr/>
              </p14:nvContentPartPr>
              <p14:xfrm>
                <a:off x="4919160" y="4634280"/>
                <a:ext cx="88560" cy="1224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CBBCD747-D4F5-4762-8AFD-32FDEA78046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910160" y="4625280"/>
                  <a:ext cx="1062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E1EC7EA0-CF76-4FDC-9587-4E3AC2821DEE}"/>
                    </a:ext>
                  </a:extLst>
                </p14:cNvPr>
                <p14:cNvContentPartPr/>
                <p14:nvPr/>
              </p14:nvContentPartPr>
              <p14:xfrm>
                <a:off x="5230200" y="4471560"/>
                <a:ext cx="37800" cy="14724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E1EC7EA0-CF76-4FDC-9587-4E3AC2821DE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221560" y="4462920"/>
                  <a:ext cx="55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7D5E3A19-3724-4712-A375-0056F09A61E7}"/>
                    </a:ext>
                  </a:extLst>
                </p14:cNvPr>
                <p14:cNvContentPartPr/>
                <p14:nvPr/>
              </p14:nvContentPartPr>
              <p14:xfrm>
                <a:off x="5346480" y="4502160"/>
                <a:ext cx="185400" cy="12528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7D5E3A19-3724-4712-A375-0056F09A61E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337840" y="4493160"/>
                  <a:ext cx="2030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EBCE739A-C2CD-4AD5-9B9D-186025955DAC}"/>
                    </a:ext>
                  </a:extLst>
                </p14:cNvPr>
                <p14:cNvContentPartPr/>
                <p14:nvPr/>
              </p14:nvContentPartPr>
              <p14:xfrm>
                <a:off x="5544480" y="4454280"/>
                <a:ext cx="126000" cy="13716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EBCE739A-C2CD-4AD5-9B9D-186025955DA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535840" y="4445640"/>
                  <a:ext cx="14364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upo 317">
            <a:extLst>
              <a:ext uri="{FF2B5EF4-FFF2-40B4-BE49-F238E27FC236}">
                <a16:creationId xmlns:a16="http://schemas.microsoft.com/office/drawing/2014/main" id="{0872622E-6D14-4939-8C9D-59D784FFC303}"/>
              </a:ext>
            </a:extLst>
          </p:cNvPr>
          <p:cNvGrpSpPr/>
          <p:nvPr/>
        </p:nvGrpSpPr>
        <p:grpSpPr>
          <a:xfrm>
            <a:off x="5994120" y="4432320"/>
            <a:ext cx="794160" cy="188640"/>
            <a:chOff x="5994120" y="4432320"/>
            <a:chExt cx="79416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A6F3F28F-619A-4EB4-A2C0-B9A843EF4EB1}"/>
                    </a:ext>
                  </a:extLst>
                </p14:cNvPr>
                <p14:cNvContentPartPr/>
                <p14:nvPr/>
              </p14:nvContentPartPr>
              <p14:xfrm>
                <a:off x="5994120" y="4592160"/>
                <a:ext cx="111240" cy="720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A6F3F28F-619A-4EB4-A2C0-B9A843EF4EB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985480" y="4583520"/>
                  <a:ext cx="1288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AF8873EC-A2CB-4366-9A9A-1060A9FE8FB3}"/>
                    </a:ext>
                  </a:extLst>
                </p14:cNvPr>
                <p14:cNvContentPartPr/>
                <p14:nvPr/>
              </p14:nvContentPartPr>
              <p14:xfrm>
                <a:off x="6129840" y="4517280"/>
                <a:ext cx="90720" cy="103680"/>
              </p14:xfrm>
            </p:contentPart>
          </mc:Choice>
          <mc:Fallback xmlns=""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AF8873EC-A2CB-4366-9A9A-1060A9FE8FB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120840" y="4508640"/>
                  <a:ext cx="108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D2F0CEF7-2133-49DD-A744-0BA37CAC0031}"/>
                    </a:ext>
                  </a:extLst>
                </p14:cNvPr>
                <p14:cNvContentPartPr/>
                <p14:nvPr/>
              </p14:nvContentPartPr>
              <p14:xfrm>
                <a:off x="6439440" y="4460400"/>
                <a:ext cx="40320" cy="7848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D2F0CEF7-2133-49DD-A744-0BA37CAC003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430440" y="4451760"/>
                  <a:ext cx="579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AEBD430F-1659-4F44-A177-282ED7CFC369}"/>
                    </a:ext>
                  </a:extLst>
                </p14:cNvPr>
                <p14:cNvContentPartPr/>
                <p14:nvPr/>
              </p14:nvContentPartPr>
              <p14:xfrm>
                <a:off x="6345480" y="4432320"/>
                <a:ext cx="250920" cy="18180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AEBD430F-1659-4F44-A177-282ED7CFC36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336480" y="4423320"/>
                  <a:ext cx="2685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D8EECFED-BCC0-4567-9201-7492958D4B9E}"/>
                    </a:ext>
                  </a:extLst>
                </p14:cNvPr>
                <p14:cNvContentPartPr/>
                <p14:nvPr/>
              </p14:nvContentPartPr>
              <p14:xfrm>
                <a:off x="6632760" y="4436640"/>
                <a:ext cx="155520" cy="13356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D8EECFED-BCC0-4567-9201-7492958D4B9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623760" y="4427640"/>
                  <a:ext cx="17316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upo 316">
            <a:extLst>
              <a:ext uri="{FF2B5EF4-FFF2-40B4-BE49-F238E27FC236}">
                <a16:creationId xmlns:a16="http://schemas.microsoft.com/office/drawing/2014/main" id="{5AE60BC3-6F80-4747-BFF2-CA8D3084E566}"/>
              </a:ext>
            </a:extLst>
          </p:cNvPr>
          <p:cNvGrpSpPr/>
          <p:nvPr/>
        </p:nvGrpSpPr>
        <p:grpSpPr>
          <a:xfrm>
            <a:off x="7093560" y="4383000"/>
            <a:ext cx="1379880" cy="232920"/>
            <a:chOff x="7093560" y="4383000"/>
            <a:chExt cx="137988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D069406B-895B-4AB8-AF8B-7ACB4E587456}"/>
                    </a:ext>
                  </a:extLst>
                </p14:cNvPr>
                <p14:cNvContentPartPr/>
                <p14:nvPr/>
              </p14:nvContentPartPr>
              <p14:xfrm>
                <a:off x="7166640" y="4465440"/>
                <a:ext cx="17280" cy="8100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D069406B-895B-4AB8-AF8B-7ACB4E58745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157640" y="4456800"/>
                  <a:ext cx="349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21F5266C-2B47-40EB-853B-929230E75E28}"/>
                    </a:ext>
                  </a:extLst>
                </p14:cNvPr>
                <p14:cNvContentPartPr/>
                <p14:nvPr/>
              </p14:nvContentPartPr>
              <p14:xfrm>
                <a:off x="7093560" y="4457520"/>
                <a:ext cx="194400" cy="14904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21F5266C-2B47-40EB-853B-929230E75E2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084560" y="4448880"/>
                  <a:ext cx="212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93B081A6-6109-4391-B760-1464B829CA8F}"/>
                    </a:ext>
                  </a:extLst>
                </p14:cNvPr>
                <p14:cNvContentPartPr/>
                <p14:nvPr/>
              </p14:nvContentPartPr>
              <p14:xfrm>
                <a:off x="7299120" y="4469040"/>
                <a:ext cx="172440" cy="13932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93B081A6-6109-4391-B760-1464B829CA8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290120" y="4460040"/>
                  <a:ext cx="190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84BC0115-05AD-4EC7-8A9E-F450983B235E}"/>
                    </a:ext>
                  </a:extLst>
                </p14:cNvPr>
                <p14:cNvContentPartPr/>
                <p14:nvPr/>
              </p14:nvContentPartPr>
              <p14:xfrm>
                <a:off x="7302720" y="4545720"/>
                <a:ext cx="57240" cy="936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84BC0115-05AD-4EC7-8A9E-F450983B235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294080" y="4536720"/>
                  <a:ext cx="748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C4C22D73-9F95-4451-896C-068FCE0AB14C}"/>
                    </a:ext>
                  </a:extLst>
                </p14:cNvPr>
                <p14:cNvContentPartPr/>
                <p14:nvPr/>
              </p14:nvContentPartPr>
              <p14:xfrm>
                <a:off x="7256280" y="4465080"/>
                <a:ext cx="160920" cy="4284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C4C22D73-9F95-4451-896C-068FCE0AB14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247280" y="4456080"/>
                  <a:ext cx="1785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2A5DB971-ACFA-4210-9291-C126BD0B644B}"/>
                    </a:ext>
                  </a:extLst>
                </p14:cNvPr>
                <p14:cNvContentPartPr/>
                <p14:nvPr/>
              </p14:nvContentPartPr>
              <p14:xfrm>
                <a:off x="7467960" y="4432320"/>
                <a:ext cx="195120" cy="183600"/>
              </p14:xfrm>
            </p:contentPart>
          </mc:Choice>
          <mc:Fallback xmlns=""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2A5DB971-ACFA-4210-9291-C126BD0B644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459320" y="4423680"/>
                  <a:ext cx="2127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8697283D-D7A4-460B-BA9D-18923F5AE15E}"/>
                    </a:ext>
                  </a:extLst>
                </p14:cNvPr>
                <p14:cNvContentPartPr/>
                <p14:nvPr/>
              </p14:nvContentPartPr>
              <p14:xfrm>
                <a:off x="7662360" y="4469040"/>
                <a:ext cx="151920" cy="146160"/>
              </p14:xfrm>
            </p:contentPart>
          </mc:Choice>
          <mc:Fallback xmlns=""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8697283D-D7A4-460B-BA9D-18923F5AE15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653720" y="4460400"/>
                  <a:ext cx="1695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AA6CDFEC-E0E7-493D-8532-5FE051096B2B}"/>
                    </a:ext>
                  </a:extLst>
                </p14:cNvPr>
                <p14:cNvContentPartPr/>
                <p14:nvPr/>
              </p14:nvContentPartPr>
              <p14:xfrm>
                <a:off x="7638240" y="4547520"/>
                <a:ext cx="87120" cy="1476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AA6CDFEC-E0E7-493D-8532-5FE051096B2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629240" y="4538520"/>
                  <a:ext cx="1047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32D4C0FD-558A-4325-965C-F548F4DA7E7E}"/>
                    </a:ext>
                  </a:extLst>
                </p14:cNvPr>
                <p14:cNvContentPartPr/>
                <p14:nvPr/>
              </p14:nvContentPartPr>
              <p14:xfrm>
                <a:off x="7654440" y="4457880"/>
                <a:ext cx="119160" cy="4716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32D4C0FD-558A-4325-965C-F548F4DA7E7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645800" y="4448880"/>
                  <a:ext cx="1368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612DD16B-6F6B-425F-A80F-212F289EB328}"/>
                    </a:ext>
                  </a:extLst>
                </p14:cNvPr>
                <p14:cNvContentPartPr/>
                <p14:nvPr/>
              </p14:nvContentPartPr>
              <p14:xfrm>
                <a:off x="7879800" y="4473720"/>
                <a:ext cx="11520" cy="119880"/>
              </p14:xfrm>
            </p:contentPart>
          </mc:Choice>
          <mc:Fallback xmlns=""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612DD16B-6F6B-425F-A80F-212F289EB32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870800" y="4464720"/>
                  <a:ext cx="29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177D833A-BD51-4990-ACEB-2C51022CCFAB}"/>
                    </a:ext>
                  </a:extLst>
                </p14:cNvPr>
                <p14:cNvContentPartPr/>
                <p14:nvPr/>
              </p14:nvContentPartPr>
              <p14:xfrm>
                <a:off x="7870440" y="4452120"/>
                <a:ext cx="199080" cy="159840"/>
              </p14:xfrm>
            </p:contentPart>
          </mc:Choice>
          <mc:Fallback xmlns=""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177D833A-BD51-4990-ACEB-2C51022CCFA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861800" y="4443480"/>
                  <a:ext cx="216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26378620-17DA-4ED8-9F24-EE355AE9213F}"/>
                    </a:ext>
                  </a:extLst>
                </p14:cNvPr>
                <p14:cNvContentPartPr/>
                <p14:nvPr/>
              </p14:nvContentPartPr>
              <p14:xfrm>
                <a:off x="8113080" y="4542840"/>
                <a:ext cx="28800" cy="31680"/>
              </p14:xfrm>
            </p:contentPart>
          </mc:Choice>
          <mc:Fallback xmlns=""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26378620-17DA-4ED8-9F24-EE355AE9213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104440" y="4534200"/>
                  <a:ext cx="46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68921D04-6201-4F3B-ADB7-94A7011A363D}"/>
                    </a:ext>
                  </a:extLst>
                </p14:cNvPr>
                <p14:cNvContentPartPr/>
                <p14:nvPr/>
              </p14:nvContentPartPr>
              <p14:xfrm>
                <a:off x="8111280" y="4383000"/>
                <a:ext cx="64080" cy="134640"/>
              </p14:xfrm>
            </p:contentPart>
          </mc:Choice>
          <mc:Fallback xmlns=""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68921D04-6201-4F3B-ADB7-94A7011A363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102280" y="4374000"/>
                  <a:ext cx="81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7CF8F660-DBF9-4CBE-9927-005D45B2A6F1}"/>
                    </a:ext>
                  </a:extLst>
                </p14:cNvPr>
                <p14:cNvContentPartPr/>
                <p14:nvPr/>
              </p14:nvContentPartPr>
              <p14:xfrm>
                <a:off x="8239440" y="4417920"/>
                <a:ext cx="234000" cy="16740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7CF8F660-DBF9-4CBE-9927-005D45B2A6F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230800" y="4408920"/>
                  <a:ext cx="2516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upo 315">
            <a:extLst>
              <a:ext uri="{FF2B5EF4-FFF2-40B4-BE49-F238E27FC236}">
                <a16:creationId xmlns:a16="http://schemas.microsoft.com/office/drawing/2014/main" id="{E9E2D3FE-6C2B-41F2-A05B-8A37ED3D819C}"/>
              </a:ext>
            </a:extLst>
          </p:cNvPr>
          <p:cNvGrpSpPr/>
          <p:nvPr/>
        </p:nvGrpSpPr>
        <p:grpSpPr>
          <a:xfrm>
            <a:off x="8815080" y="4339800"/>
            <a:ext cx="964440" cy="225000"/>
            <a:chOff x="8815080" y="4339800"/>
            <a:chExt cx="96444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76FE44F4-8EBE-4179-B5C0-8A6A61C0CBCF}"/>
                    </a:ext>
                  </a:extLst>
                </p14:cNvPr>
                <p14:cNvContentPartPr/>
                <p14:nvPr/>
              </p14:nvContentPartPr>
              <p14:xfrm>
                <a:off x="8826240" y="4419000"/>
                <a:ext cx="185400" cy="145800"/>
              </p14:xfrm>
            </p:contentPart>
          </mc:Choice>
          <mc:Fallback xmlns=""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76FE44F4-8EBE-4179-B5C0-8A6A61C0CBC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817240" y="4410360"/>
                  <a:ext cx="203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F216D08A-9281-4CC8-A8B1-C653115B08D7}"/>
                    </a:ext>
                  </a:extLst>
                </p14:cNvPr>
                <p14:cNvContentPartPr/>
                <p14:nvPr/>
              </p14:nvContentPartPr>
              <p14:xfrm>
                <a:off x="8838120" y="4475880"/>
                <a:ext cx="105120" cy="30600"/>
              </p14:xfrm>
            </p:contentPart>
          </mc:Choice>
          <mc:Fallback xmlns=""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F216D08A-9281-4CC8-A8B1-C653115B08D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829120" y="4466880"/>
                  <a:ext cx="122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5D6910BE-798C-45ED-8D75-3B41437CA5C2}"/>
                    </a:ext>
                  </a:extLst>
                </p14:cNvPr>
                <p14:cNvContentPartPr/>
                <p14:nvPr/>
              </p14:nvContentPartPr>
              <p14:xfrm>
                <a:off x="8815080" y="4418640"/>
                <a:ext cx="235080" cy="27360"/>
              </p14:xfrm>
            </p:contentPart>
          </mc:Choice>
          <mc:Fallback xmlns=""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5D6910BE-798C-45ED-8D75-3B41437CA5C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806440" y="4409640"/>
                  <a:ext cx="2527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57CA6188-1AD8-42D7-B582-8B89229D4BA9}"/>
                    </a:ext>
                  </a:extLst>
                </p14:cNvPr>
                <p14:cNvContentPartPr/>
                <p14:nvPr/>
              </p14:nvContentPartPr>
              <p14:xfrm>
                <a:off x="9050160" y="4381560"/>
                <a:ext cx="164880" cy="146880"/>
              </p14:xfrm>
            </p:contentPart>
          </mc:Choice>
          <mc:Fallback xmlns=""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57CA6188-1AD8-42D7-B582-8B89229D4BA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041520" y="4372920"/>
                  <a:ext cx="182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51105AC8-D3ED-494A-AD7E-0003C0009A07}"/>
                    </a:ext>
                  </a:extLst>
                </p14:cNvPr>
                <p14:cNvContentPartPr/>
                <p14:nvPr/>
              </p14:nvContentPartPr>
              <p14:xfrm>
                <a:off x="9269760" y="4389840"/>
                <a:ext cx="63000" cy="10080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51105AC8-D3ED-494A-AD7E-0003C0009A0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260760" y="4380840"/>
                  <a:ext cx="806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EFFFFC3A-FE82-40F3-8A36-5D2C640CAC70}"/>
                    </a:ext>
                  </a:extLst>
                </p14:cNvPr>
                <p14:cNvContentPartPr/>
                <p14:nvPr/>
              </p14:nvContentPartPr>
              <p14:xfrm>
                <a:off x="9145200" y="4395960"/>
                <a:ext cx="270360" cy="2160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EFFFFC3A-FE82-40F3-8A36-5D2C640CAC7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136200" y="4387320"/>
                  <a:ext cx="288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3C27517D-5997-4D96-B244-C931DB72C598}"/>
                    </a:ext>
                  </a:extLst>
                </p14:cNvPr>
                <p14:cNvContentPartPr/>
                <p14:nvPr/>
              </p14:nvContentPartPr>
              <p14:xfrm>
                <a:off x="9444360" y="4351320"/>
                <a:ext cx="160920" cy="14904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3C27517D-5997-4D96-B244-C931DB72C59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435360" y="4342680"/>
                  <a:ext cx="1785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AB03F9CE-CEB6-4BFB-9293-178388D06806}"/>
                    </a:ext>
                  </a:extLst>
                </p14:cNvPr>
                <p14:cNvContentPartPr/>
                <p14:nvPr/>
              </p14:nvContentPartPr>
              <p14:xfrm>
                <a:off x="9598440" y="4339800"/>
                <a:ext cx="181080" cy="16596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AB03F9CE-CEB6-4BFB-9293-178388D0680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589440" y="4331160"/>
                  <a:ext cx="19872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upo 323">
            <a:extLst>
              <a:ext uri="{FF2B5EF4-FFF2-40B4-BE49-F238E27FC236}">
                <a16:creationId xmlns:a16="http://schemas.microsoft.com/office/drawing/2014/main" id="{A84E74BB-509F-4C48-A5B8-02B4AB113866}"/>
              </a:ext>
            </a:extLst>
          </p:cNvPr>
          <p:cNvGrpSpPr/>
          <p:nvPr/>
        </p:nvGrpSpPr>
        <p:grpSpPr>
          <a:xfrm>
            <a:off x="10149600" y="4292280"/>
            <a:ext cx="528840" cy="209520"/>
            <a:chOff x="10149600" y="4292280"/>
            <a:chExt cx="52884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22" name="Entrada de lápiz 321">
                  <a:extLst>
                    <a:ext uri="{FF2B5EF4-FFF2-40B4-BE49-F238E27FC236}">
                      <a16:creationId xmlns:a16="http://schemas.microsoft.com/office/drawing/2014/main" id="{3C7AFADD-A888-4554-AAC2-9D8246B8A3E5}"/>
                    </a:ext>
                  </a:extLst>
                </p14:cNvPr>
                <p14:cNvContentPartPr/>
                <p14:nvPr/>
              </p14:nvContentPartPr>
              <p14:xfrm>
                <a:off x="10149600" y="4351680"/>
                <a:ext cx="182520" cy="150120"/>
              </p14:xfrm>
            </p:contentPart>
          </mc:Choice>
          <mc:Fallback xmlns="">
            <p:pic>
              <p:nvPicPr>
                <p:cNvPr id="322" name="Entrada de lápiz 321">
                  <a:extLst>
                    <a:ext uri="{FF2B5EF4-FFF2-40B4-BE49-F238E27FC236}">
                      <a16:creationId xmlns:a16="http://schemas.microsoft.com/office/drawing/2014/main" id="{3C7AFADD-A888-4554-AAC2-9D8246B8A3E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140600" y="4342680"/>
                  <a:ext cx="200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EDA53290-604A-47A3-95C6-9D1B367D61F0}"/>
                    </a:ext>
                  </a:extLst>
                </p14:cNvPr>
                <p14:cNvContentPartPr/>
                <p14:nvPr/>
              </p14:nvContentPartPr>
              <p14:xfrm>
                <a:off x="10385040" y="4292280"/>
                <a:ext cx="293400" cy="193680"/>
              </p14:xfrm>
            </p:contentPart>
          </mc:Choice>
          <mc:Fallback xmlns=""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EDA53290-604A-47A3-95C6-9D1B367D61F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376040" y="4283280"/>
                  <a:ext cx="311040" cy="21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67E0DF00-FB9D-49B5-B31C-99517123BA43}"/>
                  </a:ext>
                </a:extLst>
              </p14:cNvPr>
              <p14:cNvContentPartPr/>
              <p14:nvPr/>
            </p14:nvContentPartPr>
            <p14:xfrm>
              <a:off x="830709" y="492868"/>
              <a:ext cx="401760" cy="38124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67E0DF00-FB9D-49B5-B31C-99517123BA43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822069" y="484228"/>
                <a:ext cx="41940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45103FD0-F210-4FE4-85F0-3B119FD0C95F}"/>
                  </a:ext>
                </a:extLst>
              </p14:cNvPr>
              <p14:cNvContentPartPr/>
              <p14:nvPr/>
            </p14:nvContentPartPr>
            <p14:xfrm>
              <a:off x="1174149" y="2217268"/>
              <a:ext cx="7280640" cy="29592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45103FD0-F210-4FE4-85F0-3B119FD0C95F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1165149" y="2208268"/>
                <a:ext cx="7298280" cy="31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o 7">
            <a:extLst>
              <a:ext uri="{FF2B5EF4-FFF2-40B4-BE49-F238E27FC236}">
                <a16:creationId xmlns:a16="http://schemas.microsoft.com/office/drawing/2014/main" id="{BF1F162B-CA19-4D18-9CB9-54F0830A9237}"/>
              </a:ext>
            </a:extLst>
          </p:cNvPr>
          <p:cNvGrpSpPr/>
          <p:nvPr/>
        </p:nvGrpSpPr>
        <p:grpSpPr>
          <a:xfrm>
            <a:off x="3192669" y="3223828"/>
            <a:ext cx="221400" cy="412920"/>
            <a:chOff x="3192669" y="3223828"/>
            <a:chExt cx="221400" cy="4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089387D9-F300-498C-90BA-4210590ABB3D}"/>
                    </a:ext>
                  </a:extLst>
                </p14:cNvPr>
                <p14:cNvContentPartPr/>
                <p14:nvPr/>
              </p14:nvContentPartPr>
              <p14:xfrm>
                <a:off x="3273669" y="3223828"/>
                <a:ext cx="60120" cy="28080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089387D9-F300-498C-90BA-4210590ABB3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264669" y="3215188"/>
                  <a:ext cx="777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F4D31835-D288-43AB-8730-5BE733A9F6F6}"/>
                    </a:ext>
                  </a:extLst>
                </p14:cNvPr>
                <p14:cNvContentPartPr/>
                <p14:nvPr/>
              </p14:nvContentPartPr>
              <p14:xfrm>
                <a:off x="3220029" y="3494188"/>
                <a:ext cx="77400" cy="12924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F4D31835-D288-43AB-8730-5BE733A9F6F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211029" y="3485548"/>
                  <a:ext cx="950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CD3C7324-773A-4D07-9375-5346D6F596C8}"/>
                    </a:ext>
                  </a:extLst>
                </p14:cNvPr>
                <p14:cNvContentPartPr/>
                <p14:nvPr/>
              </p14:nvContentPartPr>
              <p14:xfrm>
                <a:off x="3192669" y="3512908"/>
                <a:ext cx="221400" cy="12384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CD3C7324-773A-4D07-9375-5346D6F596C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184029" y="3503908"/>
                  <a:ext cx="23904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9CED26CB-9C73-4B63-8338-3A8900DBB72E}"/>
              </a:ext>
            </a:extLst>
          </p:cNvPr>
          <p:cNvGrpSpPr/>
          <p:nvPr/>
        </p:nvGrpSpPr>
        <p:grpSpPr>
          <a:xfrm>
            <a:off x="4231629" y="3041308"/>
            <a:ext cx="531720" cy="117000"/>
            <a:chOff x="4231629" y="3041308"/>
            <a:chExt cx="531720" cy="1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72C07C8C-36EF-4557-BE95-B3B019257004}"/>
                    </a:ext>
                  </a:extLst>
                </p14:cNvPr>
                <p14:cNvContentPartPr/>
                <p14:nvPr/>
              </p14:nvContentPartPr>
              <p14:xfrm>
                <a:off x="4231629" y="3072628"/>
                <a:ext cx="389160" cy="86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72C07C8C-36EF-4557-BE95-B3B019257004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222629" y="3063988"/>
                  <a:ext cx="4068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DF41902C-D358-4878-9F92-27116C022005}"/>
                    </a:ext>
                  </a:extLst>
                </p14:cNvPr>
                <p14:cNvContentPartPr/>
                <p14:nvPr/>
              </p14:nvContentPartPr>
              <p14:xfrm>
                <a:off x="4580829" y="3041308"/>
                <a:ext cx="182520" cy="1170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DF41902C-D358-4878-9F92-27116C02200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571829" y="3032668"/>
                  <a:ext cx="200160" cy="13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3D6D8A1-BFE4-4034-ABDC-4B610AEE495C}"/>
                  </a:ext>
                </a:extLst>
              </p14:cNvPr>
              <p14:cNvContentPartPr/>
              <p14:nvPr/>
            </p14:nvContentPartPr>
            <p14:xfrm>
              <a:off x="3590109" y="2893348"/>
              <a:ext cx="116640" cy="99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3D6D8A1-BFE4-4034-ABDC-4B610AEE495C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3581109" y="2884708"/>
                <a:ext cx="1342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B7A5C11D-9EEC-4531-B2F1-1D5A4B344630}"/>
                  </a:ext>
                </a:extLst>
              </p14:cNvPr>
              <p14:cNvContentPartPr/>
              <p14:nvPr/>
            </p14:nvContentPartPr>
            <p14:xfrm>
              <a:off x="534069" y="4918708"/>
              <a:ext cx="1213920" cy="2037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B7A5C11D-9EEC-4531-B2F1-1D5A4B344630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525069" y="4910068"/>
                <a:ext cx="1231560" cy="22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upo 26">
            <a:extLst>
              <a:ext uri="{FF2B5EF4-FFF2-40B4-BE49-F238E27FC236}">
                <a16:creationId xmlns:a16="http://schemas.microsoft.com/office/drawing/2014/main" id="{5BDD76A5-2762-46C7-B423-51FA781D5390}"/>
              </a:ext>
            </a:extLst>
          </p:cNvPr>
          <p:cNvGrpSpPr/>
          <p:nvPr/>
        </p:nvGrpSpPr>
        <p:grpSpPr>
          <a:xfrm>
            <a:off x="5228109" y="4690468"/>
            <a:ext cx="5493600" cy="266760"/>
            <a:chOff x="5228109" y="4690468"/>
            <a:chExt cx="549360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94D9DF43-13D3-4A9E-9311-8381CE69ADED}"/>
                    </a:ext>
                  </a:extLst>
                </p14:cNvPr>
                <p14:cNvContentPartPr/>
                <p14:nvPr/>
              </p14:nvContentPartPr>
              <p14:xfrm>
                <a:off x="5228109" y="4823668"/>
                <a:ext cx="531360" cy="345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94D9DF43-13D3-4A9E-9311-8381CE69ADE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219469" y="4814668"/>
                  <a:ext cx="549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7604A4DB-1270-4793-A9F9-3DF8EF1C5F09}"/>
                    </a:ext>
                  </a:extLst>
                </p14:cNvPr>
                <p14:cNvContentPartPr/>
                <p14:nvPr/>
              </p14:nvContentPartPr>
              <p14:xfrm>
                <a:off x="5232429" y="4911508"/>
                <a:ext cx="566280" cy="4572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7604A4DB-1270-4793-A9F9-3DF8EF1C5F0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223429" y="4902868"/>
                  <a:ext cx="5839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597A0EE6-A5B5-49D3-88FB-8C13B94DC2B1}"/>
                    </a:ext>
                  </a:extLst>
                </p14:cNvPr>
                <p14:cNvContentPartPr/>
                <p14:nvPr/>
              </p14:nvContentPartPr>
              <p14:xfrm>
                <a:off x="6427629" y="4690468"/>
                <a:ext cx="4294080" cy="1731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597A0EE6-A5B5-49D3-88FB-8C13B94DC2B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418989" y="4681468"/>
                  <a:ext cx="431172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4939ED7C-2AE6-4DD6-ABCF-47CB3523525C}"/>
              </a:ext>
            </a:extLst>
          </p:cNvPr>
          <p:cNvGrpSpPr/>
          <p:nvPr/>
        </p:nvGrpSpPr>
        <p:grpSpPr>
          <a:xfrm>
            <a:off x="6531669" y="5101588"/>
            <a:ext cx="2527920" cy="411120"/>
            <a:chOff x="6531669" y="5101588"/>
            <a:chExt cx="252792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FD4B10F6-F9BF-485E-BA4F-701A3105B73B}"/>
                    </a:ext>
                  </a:extLst>
                </p14:cNvPr>
                <p14:cNvContentPartPr/>
                <p14:nvPr/>
              </p14:nvContentPartPr>
              <p14:xfrm>
                <a:off x="6565869" y="5255668"/>
                <a:ext cx="41400" cy="2390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FD4B10F6-F9BF-485E-BA4F-701A3105B73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557229" y="5246668"/>
                  <a:ext cx="590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D27A2D48-A72A-43AA-BFCC-A9D582F12F14}"/>
                    </a:ext>
                  </a:extLst>
                </p14:cNvPr>
                <p14:cNvContentPartPr/>
                <p14:nvPr/>
              </p14:nvContentPartPr>
              <p14:xfrm>
                <a:off x="6531669" y="5382748"/>
                <a:ext cx="160560" cy="12384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D27A2D48-A72A-43AA-BFCC-A9D582F12F1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522669" y="5374108"/>
                  <a:ext cx="178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2EA160F7-C23D-4E52-A629-99480EAB1828}"/>
                    </a:ext>
                  </a:extLst>
                </p14:cNvPr>
                <p14:cNvContentPartPr/>
                <p14:nvPr/>
              </p14:nvContentPartPr>
              <p14:xfrm>
                <a:off x="6748389" y="5410468"/>
                <a:ext cx="38160" cy="770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2EA160F7-C23D-4E52-A629-99480EAB182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739389" y="5401828"/>
                  <a:ext cx="55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27E888B8-7639-4D82-BEDE-9A3234E51E8C}"/>
                    </a:ext>
                  </a:extLst>
                </p14:cNvPr>
                <p14:cNvContentPartPr/>
                <p14:nvPr/>
              </p14:nvContentPartPr>
              <p14:xfrm>
                <a:off x="6673509" y="5305708"/>
                <a:ext cx="43560" cy="5112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27E888B8-7639-4D82-BEDE-9A3234E51E8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664869" y="5297068"/>
                  <a:ext cx="612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3399AB67-1A5C-4D48-9550-771A9CAEC422}"/>
                    </a:ext>
                  </a:extLst>
                </p14:cNvPr>
                <p14:cNvContentPartPr/>
                <p14:nvPr/>
              </p14:nvContentPartPr>
              <p14:xfrm>
                <a:off x="6822909" y="5339908"/>
                <a:ext cx="76320" cy="17280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3399AB67-1A5C-4D48-9550-771A9CAEC42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814269" y="5330908"/>
                  <a:ext cx="939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5BD73DFB-83E3-4D58-A955-3506D8428BE2}"/>
                    </a:ext>
                  </a:extLst>
                </p14:cNvPr>
                <p14:cNvContentPartPr/>
                <p14:nvPr/>
              </p14:nvContentPartPr>
              <p14:xfrm>
                <a:off x="6782949" y="5333428"/>
                <a:ext cx="128160" cy="860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5BD73DFB-83E3-4D58-A955-3506D8428BE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773949" y="5324788"/>
                  <a:ext cx="1458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19A037EC-AA8D-4D72-84C2-D0B7560B807F}"/>
                    </a:ext>
                  </a:extLst>
                </p14:cNvPr>
                <p14:cNvContentPartPr/>
                <p14:nvPr/>
              </p14:nvContentPartPr>
              <p14:xfrm>
                <a:off x="6925149" y="5235148"/>
                <a:ext cx="110880" cy="26928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19A037EC-AA8D-4D72-84C2-D0B7560B807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916149" y="5226148"/>
                  <a:ext cx="1285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8650AEF2-2AAC-40D7-8105-86CF1714A7D3}"/>
                    </a:ext>
                  </a:extLst>
                </p14:cNvPr>
                <p14:cNvContentPartPr/>
                <p14:nvPr/>
              </p14:nvContentPartPr>
              <p14:xfrm>
                <a:off x="7104429" y="5312908"/>
                <a:ext cx="23400" cy="1461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8650AEF2-2AAC-40D7-8105-86CF1714A7D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095429" y="5304268"/>
                  <a:ext cx="410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BB898FE7-F693-4106-9104-92D7ED97E05C}"/>
                    </a:ext>
                  </a:extLst>
                </p14:cNvPr>
                <p14:cNvContentPartPr/>
                <p14:nvPr/>
              </p14:nvContentPartPr>
              <p14:xfrm>
                <a:off x="6994269" y="5293468"/>
                <a:ext cx="340560" cy="1911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BB898FE7-F693-4106-9104-92D7ED97E05C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985269" y="5284468"/>
                  <a:ext cx="358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D5EAD10E-D86C-44D4-8AE5-C103A6C2FFB9}"/>
                    </a:ext>
                  </a:extLst>
                </p14:cNvPr>
                <p14:cNvContentPartPr/>
                <p14:nvPr/>
              </p14:nvContentPartPr>
              <p14:xfrm>
                <a:off x="7200549" y="5413348"/>
                <a:ext cx="62280" cy="2988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D5EAD10E-D86C-44D4-8AE5-C103A6C2FFB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191909" y="5404708"/>
                  <a:ext cx="799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1437C83F-6AF0-4454-9D46-17446552EF6F}"/>
                    </a:ext>
                  </a:extLst>
                </p14:cNvPr>
                <p14:cNvContentPartPr/>
                <p14:nvPr/>
              </p14:nvContentPartPr>
              <p14:xfrm>
                <a:off x="7133589" y="5345668"/>
                <a:ext cx="225720" cy="3564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1437C83F-6AF0-4454-9D46-17446552EF6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124589" y="5337028"/>
                  <a:ext cx="243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4642931A-8561-47A6-94EA-83D4E26C3285}"/>
                    </a:ext>
                  </a:extLst>
                </p14:cNvPr>
                <p14:cNvContentPartPr/>
                <p14:nvPr/>
              </p14:nvContentPartPr>
              <p14:xfrm>
                <a:off x="7327629" y="5211748"/>
                <a:ext cx="139680" cy="27324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4642931A-8561-47A6-94EA-83D4E26C328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318629" y="5202748"/>
                  <a:ext cx="1573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F046840E-7B11-4384-A5A6-9DB3F2E09A1B}"/>
                    </a:ext>
                  </a:extLst>
                </p14:cNvPr>
                <p14:cNvContentPartPr/>
                <p14:nvPr/>
              </p14:nvContentPartPr>
              <p14:xfrm>
                <a:off x="7474149" y="5231908"/>
                <a:ext cx="128520" cy="1936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F046840E-7B11-4384-A5A6-9DB3F2E09A1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465509" y="5222908"/>
                  <a:ext cx="146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F9A4FB71-9888-48FA-AB50-0BDCAEC22C5F}"/>
                    </a:ext>
                  </a:extLst>
                </p14:cNvPr>
                <p14:cNvContentPartPr/>
                <p14:nvPr/>
              </p14:nvContentPartPr>
              <p14:xfrm>
                <a:off x="8046549" y="5260708"/>
                <a:ext cx="21240" cy="1382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F9A4FB71-9888-48FA-AB50-0BDCAEC22C5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037549" y="5252068"/>
                  <a:ext cx="388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17B026D6-B176-4AE9-A215-FD5AE4DAA67F}"/>
                    </a:ext>
                  </a:extLst>
                </p14:cNvPr>
                <p14:cNvContentPartPr/>
                <p14:nvPr/>
              </p14:nvContentPartPr>
              <p14:xfrm>
                <a:off x="7867629" y="5229388"/>
                <a:ext cx="234360" cy="1076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17B026D6-B176-4AE9-A215-FD5AE4DAA67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858989" y="5220388"/>
                  <a:ext cx="252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3AB2C3DB-0A02-4235-8E0F-01F60A2CB6CC}"/>
                    </a:ext>
                  </a:extLst>
                </p14:cNvPr>
                <p14:cNvContentPartPr/>
                <p14:nvPr/>
              </p14:nvContentPartPr>
              <p14:xfrm>
                <a:off x="8130789" y="5249548"/>
                <a:ext cx="194760" cy="1404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3AB2C3DB-0A02-4235-8E0F-01F60A2CB6C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122149" y="5240908"/>
                  <a:ext cx="2124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9DA7AAFE-2352-47F7-9D0A-86FD73D4D7C4}"/>
                    </a:ext>
                  </a:extLst>
                </p14:cNvPr>
                <p14:cNvContentPartPr/>
                <p14:nvPr/>
              </p14:nvContentPartPr>
              <p14:xfrm>
                <a:off x="8266509" y="5241628"/>
                <a:ext cx="115920" cy="17208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9DA7AAFE-2352-47F7-9D0A-86FD73D4D7C4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257869" y="5232628"/>
                  <a:ext cx="133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5BA8A7F9-8517-48AE-A711-8130433230B9}"/>
                    </a:ext>
                  </a:extLst>
                </p14:cNvPr>
                <p14:cNvContentPartPr/>
                <p14:nvPr/>
              </p14:nvContentPartPr>
              <p14:xfrm>
                <a:off x="8398269" y="5221468"/>
                <a:ext cx="114120" cy="17244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5BA8A7F9-8517-48AE-A711-8130433230B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389269" y="5212828"/>
                  <a:ext cx="131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673FA772-1BDC-44B7-B045-A589DC763A5C}"/>
                    </a:ext>
                  </a:extLst>
                </p14:cNvPr>
                <p14:cNvContentPartPr/>
                <p14:nvPr/>
              </p14:nvContentPartPr>
              <p14:xfrm>
                <a:off x="8519229" y="5221828"/>
                <a:ext cx="178920" cy="12456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673FA772-1BDC-44B7-B045-A589DC763A5C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510229" y="5212828"/>
                  <a:ext cx="196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A3137A76-B740-47D9-91F9-83069F758EED}"/>
                    </a:ext>
                  </a:extLst>
                </p14:cNvPr>
                <p14:cNvContentPartPr/>
                <p14:nvPr/>
              </p14:nvContentPartPr>
              <p14:xfrm>
                <a:off x="8835669" y="5101588"/>
                <a:ext cx="15120" cy="20628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A3137A76-B740-47D9-91F9-83069F758EE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826669" y="5092588"/>
                  <a:ext cx="327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28D4EEFA-C75B-4A85-B9AA-07B4E0FB4573}"/>
                    </a:ext>
                  </a:extLst>
                </p14:cNvPr>
                <p14:cNvContentPartPr/>
                <p14:nvPr/>
              </p14:nvContentPartPr>
              <p14:xfrm>
                <a:off x="8786349" y="5385628"/>
                <a:ext cx="69840" cy="5472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28D4EEFA-C75B-4A85-B9AA-07B4E0FB457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777709" y="5376628"/>
                  <a:ext cx="874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0A7A5973-CFD7-45AC-B196-63F6EAD4546A}"/>
                    </a:ext>
                  </a:extLst>
                </p14:cNvPr>
                <p14:cNvContentPartPr/>
                <p14:nvPr/>
              </p14:nvContentPartPr>
              <p14:xfrm>
                <a:off x="9022149" y="5156308"/>
                <a:ext cx="37440" cy="34848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0A7A5973-CFD7-45AC-B196-63F6EAD4546A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013509" y="5147308"/>
                  <a:ext cx="55080" cy="36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8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D9BFD635-E77F-45EC-9968-ED002E4D996C}"/>
                  </a:ext>
                </a:extLst>
              </p14:cNvPr>
              <p14:cNvContentPartPr/>
              <p14:nvPr/>
            </p14:nvContentPartPr>
            <p14:xfrm>
              <a:off x="3627549" y="3240748"/>
              <a:ext cx="52920" cy="50760"/>
            </p14:xfrm>
          </p:contentPart>
        </mc:Choice>
        <mc:Fallback xmlns=""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D9BFD635-E77F-45EC-9968-ED002E4D996C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3618549" y="3231748"/>
                <a:ext cx="70560" cy="6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upo 56">
            <a:extLst>
              <a:ext uri="{FF2B5EF4-FFF2-40B4-BE49-F238E27FC236}">
                <a16:creationId xmlns:a16="http://schemas.microsoft.com/office/drawing/2014/main" id="{B294477D-71B1-4823-B14A-F7D1ED4DE442}"/>
              </a:ext>
            </a:extLst>
          </p:cNvPr>
          <p:cNvGrpSpPr/>
          <p:nvPr/>
        </p:nvGrpSpPr>
        <p:grpSpPr>
          <a:xfrm>
            <a:off x="2704509" y="4962268"/>
            <a:ext cx="544320" cy="118080"/>
            <a:chOff x="2704509" y="4962268"/>
            <a:chExt cx="544320" cy="11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BA5E390F-1145-49E7-B98C-ADCDC227ED74}"/>
                    </a:ext>
                  </a:extLst>
                </p14:cNvPr>
                <p14:cNvContentPartPr/>
                <p14:nvPr/>
              </p14:nvContentPartPr>
              <p14:xfrm>
                <a:off x="2704509" y="4962268"/>
                <a:ext cx="493200" cy="5580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BA5E390F-1145-49E7-B98C-ADCDC227ED7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695509" y="4953628"/>
                  <a:ext cx="5108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D2C524D6-DF72-4997-8964-C497EDE3EE1A}"/>
                    </a:ext>
                  </a:extLst>
                </p14:cNvPr>
                <p14:cNvContentPartPr/>
                <p14:nvPr/>
              </p14:nvContentPartPr>
              <p14:xfrm>
                <a:off x="2735109" y="5040028"/>
                <a:ext cx="513720" cy="4032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D2C524D6-DF72-4997-8964-C497EDE3EE1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726109" y="5031028"/>
                  <a:ext cx="53136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1682BF19-9B8B-490F-826D-EAEC00C259F6}"/>
              </a:ext>
            </a:extLst>
          </p:cNvPr>
          <p:cNvGrpSpPr/>
          <p:nvPr/>
        </p:nvGrpSpPr>
        <p:grpSpPr>
          <a:xfrm>
            <a:off x="3614949" y="3247588"/>
            <a:ext cx="722520" cy="360360"/>
            <a:chOff x="3614949" y="3247588"/>
            <a:chExt cx="72252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5368A534-1B90-4429-8B26-112F1CFE1456}"/>
                    </a:ext>
                  </a:extLst>
                </p14:cNvPr>
                <p14:cNvContentPartPr/>
                <p14:nvPr/>
              </p14:nvContentPartPr>
              <p14:xfrm>
                <a:off x="3844989" y="3277468"/>
                <a:ext cx="91440" cy="20412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5368A534-1B90-4429-8B26-112F1CFE1456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3836349" y="3268468"/>
                  <a:ext cx="1090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CC634F2A-B299-4D41-A2A4-C5DE3F0EDE3A}"/>
                    </a:ext>
                  </a:extLst>
                </p14:cNvPr>
                <p14:cNvContentPartPr/>
                <p14:nvPr/>
              </p14:nvContentPartPr>
              <p14:xfrm>
                <a:off x="3828069" y="3458188"/>
                <a:ext cx="22680" cy="9036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CC634F2A-B299-4D41-A2A4-C5DE3F0EDE3A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819069" y="3449188"/>
                  <a:ext cx="403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56552856-F490-4164-BF3B-A604D70A5B5D}"/>
                    </a:ext>
                  </a:extLst>
                </p14:cNvPr>
                <p14:cNvContentPartPr/>
                <p14:nvPr/>
              </p14:nvContentPartPr>
              <p14:xfrm>
                <a:off x="3799629" y="3471148"/>
                <a:ext cx="144720" cy="9144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56552856-F490-4164-BF3B-A604D70A5B5D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790989" y="3462148"/>
                  <a:ext cx="1623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66E1D879-56BE-4B9D-BC96-3D06F66599AC}"/>
                    </a:ext>
                  </a:extLst>
                </p14:cNvPr>
                <p14:cNvContentPartPr/>
                <p14:nvPr/>
              </p14:nvContentPartPr>
              <p14:xfrm>
                <a:off x="4005189" y="3367828"/>
                <a:ext cx="114480" cy="1472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66E1D879-56BE-4B9D-BC96-3D06F66599AC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996189" y="3358828"/>
                  <a:ext cx="132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ED4E61E1-2D74-4499-9190-1487F3517138}"/>
                    </a:ext>
                  </a:extLst>
                </p14:cNvPr>
                <p14:cNvContentPartPr/>
                <p14:nvPr/>
              </p14:nvContentPartPr>
              <p14:xfrm>
                <a:off x="4184829" y="3462148"/>
                <a:ext cx="24840" cy="964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ED4E61E1-2D74-4499-9190-1487F3517138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175829" y="3453508"/>
                  <a:ext cx="42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273A1078-D7A5-4F4E-89EF-82EC0FCC7D93}"/>
                    </a:ext>
                  </a:extLst>
                </p14:cNvPr>
                <p14:cNvContentPartPr/>
                <p14:nvPr/>
              </p14:nvContentPartPr>
              <p14:xfrm>
                <a:off x="4142349" y="3469708"/>
                <a:ext cx="130680" cy="1065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273A1078-D7A5-4F4E-89EF-82EC0FCC7D93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4133349" y="3460708"/>
                  <a:ext cx="1483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F42D97BC-0541-4AFC-8F3A-85DD1625AB71}"/>
                    </a:ext>
                  </a:extLst>
                </p14:cNvPr>
                <p14:cNvContentPartPr/>
                <p14:nvPr/>
              </p14:nvContentPartPr>
              <p14:xfrm>
                <a:off x="4323789" y="3522268"/>
                <a:ext cx="13680" cy="8568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F42D97BC-0541-4AFC-8F3A-85DD1625AB71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314789" y="3513628"/>
                  <a:ext cx="313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0E09E96F-4632-4D1A-8105-27424FFFB531}"/>
                    </a:ext>
                  </a:extLst>
                </p14:cNvPr>
                <p14:cNvContentPartPr/>
                <p14:nvPr/>
              </p14:nvContentPartPr>
              <p14:xfrm>
                <a:off x="3614949" y="3247588"/>
                <a:ext cx="60840" cy="493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0E09E96F-4632-4D1A-8105-27424FFFB531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606309" y="3238948"/>
                  <a:ext cx="784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EF55247A-4BE1-485B-8897-5E3B928FC884}"/>
                    </a:ext>
                  </a:extLst>
                </p14:cNvPr>
                <p14:cNvContentPartPr/>
                <p14:nvPr/>
              </p14:nvContentPartPr>
              <p14:xfrm>
                <a:off x="3622869" y="3527668"/>
                <a:ext cx="62280" cy="576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EF55247A-4BE1-485B-8897-5E3B928FC884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613869" y="3518668"/>
                  <a:ext cx="79920" cy="7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22323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upo 146">
            <a:extLst>
              <a:ext uri="{FF2B5EF4-FFF2-40B4-BE49-F238E27FC236}">
                <a16:creationId xmlns:a16="http://schemas.microsoft.com/office/drawing/2014/main" id="{CDA73F5E-5931-4700-BCD7-4C0B86F17BC3}"/>
              </a:ext>
            </a:extLst>
          </p:cNvPr>
          <p:cNvGrpSpPr/>
          <p:nvPr/>
        </p:nvGrpSpPr>
        <p:grpSpPr>
          <a:xfrm>
            <a:off x="346440" y="118560"/>
            <a:ext cx="6192000" cy="1688040"/>
            <a:chOff x="5787120" y="1703520"/>
            <a:chExt cx="6192000" cy="168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4F2A8240-8A27-47FD-AC7D-A8182F5EE07F}"/>
                    </a:ext>
                  </a:extLst>
                </p14:cNvPr>
                <p14:cNvContentPartPr/>
                <p14:nvPr/>
              </p14:nvContentPartPr>
              <p14:xfrm>
                <a:off x="6399480" y="2199240"/>
                <a:ext cx="148320" cy="18936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4F2A8240-8A27-47FD-AC7D-A8182F5EE07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90840" y="2190600"/>
                  <a:ext cx="1659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08419D2F-5E7C-4C2D-82D1-5521D36F2DE6}"/>
                    </a:ext>
                  </a:extLst>
                </p14:cNvPr>
                <p14:cNvContentPartPr/>
                <p14:nvPr/>
              </p14:nvContentPartPr>
              <p14:xfrm>
                <a:off x="6567960" y="2137680"/>
                <a:ext cx="76320" cy="28116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08419D2F-5E7C-4C2D-82D1-5521D36F2DE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58960" y="2128680"/>
                  <a:ext cx="939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E2E30BE4-BB38-4CF5-AFC7-E543CC84A126}"/>
                    </a:ext>
                  </a:extLst>
                </p14:cNvPr>
                <p14:cNvContentPartPr/>
                <p14:nvPr/>
              </p14:nvContentPartPr>
              <p14:xfrm>
                <a:off x="6951360" y="2349000"/>
                <a:ext cx="47160" cy="28368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E2E30BE4-BB38-4CF5-AFC7-E543CC84A12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42720" y="2340360"/>
                  <a:ext cx="648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E200B213-B57E-438F-9C33-897FCB79499B}"/>
                    </a:ext>
                  </a:extLst>
                </p14:cNvPr>
                <p14:cNvContentPartPr/>
                <p14:nvPr/>
              </p14:nvContentPartPr>
              <p14:xfrm>
                <a:off x="6582720" y="2644560"/>
                <a:ext cx="803880" cy="4788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E200B213-B57E-438F-9C33-897FCB7949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73720" y="2635560"/>
                  <a:ext cx="8215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B25E84BF-BBB8-4AF1-85CC-DE71B90ABC70}"/>
                    </a:ext>
                  </a:extLst>
                </p14:cNvPr>
                <p14:cNvContentPartPr/>
                <p14:nvPr/>
              </p14:nvContentPartPr>
              <p14:xfrm>
                <a:off x="6910320" y="2816640"/>
                <a:ext cx="150840" cy="154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B25E84BF-BBB8-4AF1-85CC-DE71B90ABC7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01320" y="2807640"/>
                  <a:ext cx="168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7C008288-FEA5-435D-B8CE-028DAEC18015}"/>
                    </a:ext>
                  </a:extLst>
                </p14:cNvPr>
                <p14:cNvContentPartPr/>
                <p14:nvPr/>
              </p14:nvContentPartPr>
              <p14:xfrm>
                <a:off x="5787120" y="2805840"/>
                <a:ext cx="141840" cy="14436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7C008288-FEA5-435D-B8CE-028DAEC1801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78120" y="2796840"/>
                  <a:ext cx="159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D8E44F0C-06AC-4738-A258-CC30B237979E}"/>
                    </a:ext>
                  </a:extLst>
                </p14:cNvPr>
                <p14:cNvContentPartPr/>
                <p14:nvPr/>
              </p14:nvContentPartPr>
              <p14:xfrm>
                <a:off x="5957040" y="2831400"/>
                <a:ext cx="117000" cy="9612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D8E44F0C-06AC-4738-A258-CC30B237979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48400" y="2822760"/>
                  <a:ext cx="134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6EC5B3B5-7849-45E7-8C79-AA583EEAE325}"/>
                    </a:ext>
                  </a:extLst>
                </p14:cNvPr>
                <p14:cNvContentPartPr/>
                <p14:nvPr/>
              </p14:nvContentPartPr>
              <p14:xfrm>
                <a:off x="6094200" y="2809440"/>
                <a:ext cx="115560" cy="10728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6EC5B3B5-7849-45E7-8C79-AA583EEAE3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85200" y="2800440"/>
                  <a:ext cx="1332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85237B01-46C7-48B2-A15B-270387962462}"/>
                    </a:ext>
                  </a:extLst>
                </p14:cNvPr>
                <p14:cNvContentPartPr/>
                <p14:nvPr/>
              </p14:nvContentPartPr>
              <p14:xfrm>
                <a:off x="6983040" y="2858040"/>
                <a:ext cx="62640" cy="31032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85237B01-46C7-48B2-A15B-27038796246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74400" y="2849400"/>
                  <a:ext cx="802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FB50A221-C779-473A-A71B-28569DC4F72A}"/>
                    </a:ext>
                  </a:extLst>
                </p14:cNvPr>
                <p14:cNvContentPartPr/>
                <p14:nvPr/>
              </p14:nvContentPartPr>
              <p14:xfrm>
                <a:off x="6969720" y="2312280"/>
                <a:ext cx="487800" cy="3780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FB50A221-C779-473A-A71B-28569DC4F72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61080" y="2303640"/>
                  <a:ext cx="505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ED56FACB-F9EB-4D38-A40B-7600CDFEA1B6}"/>
                    </a:ext>
                  </a:extLst>
                </p14:cNvPr>
                <p14:cNvContentPartPr/>
                <p14:nvPr/>
              </p14:nvContentPartPr>
              <p14:xfrm>
                <a:off x="7473360" y="2179080"/>
                <a:ext cx="34920" cy="17784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ED56FACB-F9EB-4D38-A40B-7600CDFEA1B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64360" y="2170080"/>
                  <a:ext cx="525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739BE9BC-D243-414E-97FB-BB2C8F38561C}"/>
                    </a:ext>
                  </a:extLst>
                </p14:cNvPr>
                <p14:cNvContentPartPr/>
                <p14:nvPr/>
              </p14:nvContentPartPr>
              <p14:xfrm>
                <a:off x="7479480" y="2136960"/>
                <a:ext cx="717120" cy="25272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739BE9BC-D243-414E-97FB-BB2C8F38561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70480" y="2128320"/>
                  <a:ext cx="7347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6DCBD002-1EED-4236-A254-D8A1D4DDC884}"/>
                    </a:ext>
                  </a:extLst>
                </p14:cNvPr>
                <p14:cNvContentPartPr/>
                <p14:nvPr/>
              </p14:nvContentPartPr>
              <p14:xfrm>
                <a:off x="7457160" y="1918440"/>
                <a:ext cx="58680" cy="12528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6DCBD002-1EED-4236-A254-D8A1D4DDC88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48520" y="1909440"/>
                  <a:ext cx="76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0B2F04F3-D73A-4EB6-AD0A-3AF6D3B69E18}"/>
                    </a:ext>
                  </a:extLst>
                </p14:cNvPr>
                <p14:cNvContentPartPr/>
                <p14:nvPr/>
              </p14:nvContentPartPr>
              <p14:xfrm>
                <a:off x="7576320" y="1929600"/>
                <a:ext cx="93960" cy="9468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0B2F04F3-D73A-4EB6-AD0A-3AF6D3B69E1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67320" y="1920960"/>
                  <a:ext cx="111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7BA94BC2-4E0E-4A49-8960-F4C171392BC2}"/>
                    </a:ext>
                  </a:extLst>
                </p14:cNvPr>
                <p14:cNvContentPartPr/>
                <p14:nvPr/>
              </p14:nvContentPartPr>
              <p14:xfrm>
                <a:off x="7715280" y="1865160"/>
                <a:ext cx="85680" cy="13176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7BA94BC2-4E0E-4A49-8960-F4C171392BC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06640" y="1856520"/>
                  <a:ext cx="1033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AC42DB61-8BB7-4E7F-98FB-70AEB25E8CF1}"/>
                    </a:ext>
                  </a:extLst>
                </p14:cNvPr>
                <p14:cNvContentPartPr/>
                <p14:nvPr/>
              </p14:nvContentPartPr>
              <p14:xfrm>
                <a:off x="7831200" y="1873080"/>
                <a:ext cx="212400" cy="11664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AC42DB61-8BB7-4E7F-98FB-70AEB25E8CF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22200" y="1864440"/>
                  <a:ext cx="230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004DFCF6-1A19-493A-97C7-69FAA21B0E9D}"/>
                    </a:ext>
                  </a:extLst>
                </p14:cNvPr>
                <p14:cNvContentPartPr/>
                <p14:nvPr/>
              </p14:nvContentPartPr>
              <p14:xfrm>
                <a:off x="8144040" y="2204640"/>
                <a:ext cx="864000" cy="6192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004DFCF6-1A19-493A-97C7-69FAA21B0E9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35040" y="2195640"/>
                  <a:ext cx="881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FDB99C81-8D07-41A6-A31C-D0BB50B1B4B8}"/>
                    </a:ext>
                  </a:extLst>
                </p14:cNvPr>
                <p14:cNvContentPartPr/>
                <p14:nvPr/>
              </p14:nvContentPartPr>
              <p14:xfrm>
                <a:off x="8960160" y="2024640"/>
                <a:ext cx="43560" cy="26424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FDB99C81-8D07-41A6-A31C-D0BB50B1B4B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951160" y="2016000"/>
                  <a:ext cx="612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C2868E3B-8379-4F82-9FE0-C98F66934D00}"/>
                    </a:ext>
                  </a:extLst>
                </p14:cNvPr>
                <p14:cNvContentPartPr/>
                <p14:nvPr/>
              </p14:nvContentPartPr>
              <p14:xfrm>
                <a:off x="8930280" y="2043720"/>
                <a:ext cx="295560" cy="25956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C2868E3B-8379-4F82-9FE0-C98F66934D0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921280" y="2035080"/>
                  <a:ext cx="3132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98387214-EC2E-4720-A837-9B82BBD319CC}"/>
                    </a:ext>
                  </a:extLst>
                </p14:cNvPr>
                <p14:cNvContentPartPr/>
                <p14:nvPr/>
              </p14:nvContentPartPr>
              <p14:xfrm>
                <a:off x="9168960" y="2031480"/>
                <a:ext cx="68040" cy="22896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98387214-EC2E-4720-A837-9B82BBD319C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60320" y="2022480"/>
                  <a:ext cx="85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F5EA7299-3690-404E-9584-9D2E0FDB7117}"/>
                    </a:ext>
                  </a:extLst>
                </p14:cNvPr>
                <p14:cNvContentPartPr/>
                <p14:nvPr/>
              </p14:nvContentPartPr>
              <p14:xfrm>
                <a:off x="9203160" y="2096280"/>
                <a:ext cx="682200" cy="6696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F5EA7299-3690-404E-9584-9D2E0FDB711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194520" y="2087280"/>
                  <a:ext cx="6998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500A131B-8C96-4CAB-B4CF-044D857BF77A}"/>
                    </a:ext>
                  </a:extLst>
                </p14:cNvPr>
                <p14:cNvContentPartPr/>
                <p14:nvPr/>
              </p14:nvContentPartPr>
              <p14:xfrm>
                <a:off x="9837480" y="2010600"/>
                <a:ext cx="51480" cy="19584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500A131B-8C96-4CAB-B4CF-044D857BF77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828840" y="2001960"/>
                  <a:ext cx="691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90889B1E-39E9-4755-9EFD-BE1B397A0ABA}"/>
                    </a:ext>
                  </a:extLst>
                </p14:cNvPr>
                <p14:cNvContentPartPr/>
                <p14:nvPr/>
              </p14:nvContentPartPr>
              <p14:xfrm>
                <a:off x="9859440" y="1948680"/>
                <a:ext cx="691200" cy="23832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90889B1E-39E9-4755-9EFD-BE1B397A0AB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50800" y="1940040"/>
                  <a:ext cx="7088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2AC0C23A-D80B-43F5-856C-77D52B6A6FB5}"/>
                    </a:ext>
                  </a:extLst>
                </p14:cNvPr>
                <p14:cNvContentPartPr/>
                <p14:nvPr/>
              </p14:nvContentPartPr>
              <p14:xfrm>
                <a:off x="9800760" y="2178000"/>
                <a:ext cx="720360" cy="4716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2AC0C23A-D80B-43F5-856C-77D52B6A6FB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792120" y="2169000"/>
                  <a:ext cx="7380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7589CE10-BBB7-484D-B690-437590971512}"/>
                    </a:ext>
                  </a:extLst>
                </p14:cNvPr>
                <p14:cNvContentPartPr/>
                <p14:nvPr/>
              </p14:nvContentPartPr>
              <p14:xfrm>
                <a:off x="9941160" y="1739880"/>
                <a:ext cx="69120" cy="3456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7589CE10-BBB7-484D-B690-43759097151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932520" y="1731240"/>
                  <a:ext cx="86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5D5A374E-166B-49D5-B41C-0206DD96F2FC}"/>
                    </a:ext>
                  </a:extLst>
                </p14:cNvPr>
                <p14:cNvContentPartPr/>
                <p14:nvPr/>
              </p14:nvContentPartPr>
              <p14:xfrm>
                <a:off x="9922080" y="1749600"/>
                <a:ext cx="93240" cy="13464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5D5A374E-166B-49D5-B41C-0206DD96F2F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913080" y="1740600"/>
                  <a:ext cx="110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BB660118-DAE2-4D5F-906F-74967B60713D}"/>
                    </a:ext>
                  </a:extLst>
                </p14:cNvPr>
                <p14:cNvContentPartPr/>
                <p14:nvPr/>
              </p14:nvContentPartPr>
              <p14:xfrm>
                <a:off x="10073640" y="1703520"/>
                <a:ext cx="90000" cy="13428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BB660118-DAE2-4D5F-906F-74967B60713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065000" y="1694880"/>
                  <a:ext cx="107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D2588B8F-AAF5-45CD-8176-A67268178B3C}"/>
                    </a:ext>
                  </a:extLst>
                </p14:cNvPr>
                <p14:cNvContentPartPr/>
                <p14:nvPr/>
              </p14:nvContentPartPr>
              <p14:xfrm>
                <a:off x="10197840" y="1705680"/>
                <a:ext cx="146520" cy="12132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D2588B8F-AAF5-45CD-8176-A67268178B3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89200" y="1697040"/>
                  <a:ext cx="1641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8D20105B-7F81-487A-A743-D6EA2A817517}"/>
                    </a:ext>
                  </a:extLst>
                </p14:cNvPr>
                <p14:cNvContentPartPr/>
                <p14:nvPr/>
              </p14:nvContentPartPr>
              <p14:xfrm>
                <a:off x="10516080" y="2010960"/>
                <a:ext cx="726480" cy="28800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8D20105B-7F81-487A-A743-D6EA2A81751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507440" y="2002320"/>
                  <a:ext cx="7441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F664B208-D191-4B64-B6E0-1274AE4705FA}"/>
                    </a:ext>
                  </a:extLst>
                </p14:cNvPr>
                <p14:cNvContentPartPr/>
                <p14:nvPr/>
              </p14:nvContentPartPr>
              <p14:xfrm>
                <a:off x="10848720" y="2309400"/>
                <a:ext cx="795240" cy="7488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F664B208-D191-4B64-B6E0-1274AE4705F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839720" y="2300760"/>
                  <a:ext cx="8128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F513A658-FBE7-4E20-A271-4B41C598C248}"/>
                    </a:ext>
                  </a:extLst>
                </p14:cNvPr>
                <p14:cNvContentPartPr/>
                <p14:nvPr/>
              </p14:nvContentPartPr>
              <p14:xfrm>
                <a:off x="11150400" y="2493720"/>
                <a:ext cx="151560" cy="2052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F513A658-FBE7-4E20-A271-4B41C598C24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141400" y="2485080"/>
                  <a:ext cx="1692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E0188CBF-5C65-4474-82F1-6C3BEF207E79}"/>
                    </a:ext>
                  </a:extLst>
                </p14:cNvPr>
                <p14:cNvContentPartPr/>
                <p14:nvPr/>
              </p14:nvContentPartPr>
              <p14:xfrm>
                <a:off x="11562960" y="2547720"/>
                <a:ext cx="78840" cy="900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E0188CBF-5C65-4474-82F1-6C3BEF207E7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554320" y="2538720"/>
                  <a:ext cx="96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FD354F06-77A9-4777-BCF4-B6DD6A8177BE}"/>
                    </a:ext>
                  </a:extLst>
                </p14:cNvPr>
                <p14:cNvContentPartPr/>
                <p14:nvPr/>
              </p14:nvContentPartPr>
              <p14:xfrm>
                <a:off x="11692200" y="2458800"/>
                <a:ext cx="44640" cy="11844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FD354F06-77A9-4777-BCF4-B6DD6A8177B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683200" y="2449800"/>
                  <a:ext cx="62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84899D45-F222-4BEF-AB7E-EDB8BEE973DC}"/>
                    </a:ext>
                  </a:extLst>
                </p14:cNvPr>
                <p14:cNvContentPartPr/>
                <p14:nvPr/>
              </p14:nvContentPartPr>
              <p14:xfrm>
                <a:off x="11759160" y="2474640"/>
                <a:ext cx="101160" cy="9900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84899D45-F222-4BEF-AB7E-EDB8BEE973D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750520" y="2466000"/>
                  <a:ext cx="118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4E52A4A9-45AB-449F-87E1-6E09078248D6}"/>
                    </a:ext>
                  </a:extLst>
                </p14:cNvPr>
                <p14:cNvContentPartPr/>
                <p14:nvPr/>
              </p14:nvContentPartPr>
              <p14:xfrm>
                <a:off x="11833680" y="2450880"/>
                <a:ext cx="145440" cy="12348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4E52A4A9-45AB-449F-87E1-6E09078248D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825040" y="2441880"/>
                  <a:ext cx="163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47128B59-5991-4562-8A69-75FFA6223572}"/>
                    </a:ext>
                  </a:extLst>
                </p14:cNvPr>
                <p14:cNvContentPartPr/>
                <p14:nvPr/>
              </p14:nvContentPartPr>
              <p14:xfrm>
                <a:off x="11181000" y="2540520"/>
                <a:ext cx="142560" cy="48276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47128B59-5991-4562-8A69-75FFA622357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172360" y="2531880"/>
                  <a:ext cx="16020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01B26D03-25CA-400F-8E6A-46331EE2BA94}"/>
                    </a:ext>
                  </a:extLst>
                </p14:cNvPr>
                <p14:cNvContentPartPr/>
                <p14:nvPr/>
              </p14:nvContentPartPr>
              <p14:xfrm>
                <a:off x="7049280" y="2997720"/>
                <a:ext cx="4239000" cy="19512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01B26D03-25CA-400F-8E6A-46331EE2BA9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40280" y="2988720"/>
                  <a:ext cx="4256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56E6CE69-CB9D-4795-A17F-097A83037066}"/>
                    </a:ext>
                  </a:extLst>
                </p14:cNvPr>
                <p14:cNvContentPartPr/>
                <p14:nvPr/>
              </p14:nvContentPartPr>
              <p14:xfrm>
                <a:off x="8573880" y="2238480"/>
                <a:ext cx="83160" cy="27468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56E6CE69-CB9D-4795-A17F-097A8303706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564880" y="2229840"/>
                  <a:ext cx="1008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7CE2F226-6470-4090-A9EF-1C5F400CB17E}"/>
                    </a:ext>
                  </a:extLst>
                </p14:cNvPr>
                <p14:cNvContentPartPr/>
                <p14:nvPr/>
              </p14:nvContentPartPr>
              <p14:xfrm>
                <a:off x="8463000" y="2538360"/>
                <a:ext cx="336600" cy="2340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7CE2F226-6470-4090-A9EF-1C5F400CB17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54000" y="2529360"/>
                  <a:ext cx="354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8FB65A45-3BDA-4F83-AB36-E5C06006407F}"/>
                    </a:ext>
                  </a:extLst>
                </p14:cNvPr>
                <p14:cNvContentPartPr/>
                <p14:nvPr/>
              </p14:nvContentPartPr>
              <p14:xfrm>
                <a:off x="8466240" y="2563920"/>
                <a:ext cx="180000" cy="15408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8FB65A45-3BDA-4F83-AB36-E5C06006407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57600" y="2555280"/>
                  <a:ext cx="197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BEBC4292-8439-4667-B93A-B371F971ACD3}"/>
                    </a:ext>
                  </a:extLst>
                </p14:cNvPr>
                <p14:cNvContentPartPr/>
                <p14:nvPr/>
              </p14:nvContentPartPr>
              <p14:xfrm>
                <a:off x="8631480" y="2563560"/>
                <a:ext cx="129960" cy="17208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BEBC4292-8439-4667-B93A-B371F971ACD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622840" y="2554560"/>
                  <a:ext cx="147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9EF43ECC-CFB6-4D8F-9EC0-EA7BA11908FD}"/>
                    </a:ext>
                  </a:extLst>
                </p14:cNvPr>
                <p14:cNvContentPartPr/>
                <p14:nvPr/>
              </p14:nvContentPartPr>
              <p14:xfrm>
                <a:off x="8382360" y="2712600"/>
                <a:ext cx="456840" cy="7056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9EF43ECC-CFB6-4D8F-9EC0-EA7BA11908F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373720" y="2703960"/>
                  <a:ext cx="4744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4C08D72F-045B-4391-B2CB-83E7454551A3}"/>
                    </a:ext>
                  </a:extLst>
                </p14:cNvPr>
                <p14:cNvContentPartPr/>
                <p14:nvPr/>
              </p14:nvContentPartPr>
              <p14:xfrm>
                <a:off x="8585760" y="2770560"/>
                <a:ext cx="63720" cy="27972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4C08D72F-045B-4391-B2CB-83E7454551A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77120" y="2761560"/>
                  <a:ext cx="813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A9554E53-6B1D-4B06-A361-453BD9FE216B}"/>
                    </a:ext>
                  </a:extLst>
                </p14:cNvPr>
                <p14:cNvContentPartPr/>
                <p14:nvPr/>
              </p14:nvContentPartPr>
              <p14:xfrm>
                <a:off x="9214680" y="3012480"/>
                <a:ext cx="46440" cy="25488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A9554E53-6B1D-4B06-A361-453BD9FE216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205680" y="3003480"/>
                  <a:ext cx="640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6569BAFF-7503-4C93-BB72-944D0D382159}"/>
                    </a:ext>
                  </a:extLst>
                </p14:cNvPr>
                <p14:cNvContentPartPr/>
                <p14:nvPr/>
              </p14:nvContentPartPr>
              <p14:xfrm>
                <a:off x="9079320" y="3253680"/>
                <a:ext cx="351720" cy="3672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6569BAFF-7503-4C93-BB72-944D0D38215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070680" y="3244680"/>
                  <a:ext cx="369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840D727E-F6B5-4B7C-993A-6A42A550880F}"/>
                    </a:ext>
                  </a:extLst>
                </p14:cNvPr>
                <p14:cNvContentPartPr/>
                <p14:nvPr/>
              </p14:nvContentPartPr>
              <p14:xfrm>
                <a:off x="9064920" y="3289680"/>
                <a:ext cx="151200" cy="10188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840D727E-F6B5-4B7C-993A-6A42A550880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055920" y="3280680"/>
                  <a:ext cx="1688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8CBE9601-57CD-495A-AB6C-53C5E9EBBFBC}"/>
                    </a:ext>
                  </a:extLst>
                </p14:cNvPr>
                <p14:cNvContentPartPr/>
                <p14:nvPr/>
              </p14:nvContentPartPr>
              <p14:xfrm>
                <a:off x="9141600" y="3279240"/>
                <a:ext cx="178920" cy="10584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8CBE9601-57CD-495A-AB6C-53C5E9EBBFB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32600" y="3270240"/>
                  <a:ext cx="1965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8E522815-FDCF-47D2-AB4C-CD9FD25C0374}"/>
                    </a:ext>
                  </a:extLst>
                </p14:cNvPr>
                <p14:cNvContentPartPr/>
                <p14:nvPr/>
              </p14:nvContentPartPr>
              <p14:xfrm>
                <a:off x="9257520" y="3278160"/>
                <a:ext cx="151560" cy="8820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8E522815-FDCF-47D2-AB4C-CD9FD25C037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248880" y="3269160"/>
                  <a:ext cx="1692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AD2AE1BF-038C-4678-8666-C50899FC6761}"/>
                    </a:ext>
                  </a:extLst>
                </p14:cNvPr>
                <p14:cNvContentPartPr/>
                <p14:nvPr/>
              </p14:nvContentPartPr>
              <p14:xfrm>
                <a:off x="8010840" y="2746080"/>
                <a:ext cx="9360" cy="6840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AD2AE1BF-038C-4678-8666-C50899FC676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01840" y="2737440"/>
                  <a:ext cx="270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65067A74-A9B1-43E4-80DC-FB65D3842A47}"/>
                    </a:ext>
                  </a:extLst>
                </p14:cNvPr>
                <p14:cNvContentPartPr/>
                <p14:nvPr/>
              </p14:nvContentPartPr>
              <p14:xfrm>
                <a:off x="7917960" y="2691000"/>
                <a:ext cx="189720" cy="13608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65067A74-A9B1-43E4-80DC-FB65D3842A4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909320" y="2682360"/>
                  <a:ext cx="207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445C2ED0-CE65-44B0-8DB1-51184662C75C}"/>
                    </a:ext>
                  </a:extLst>
                </p14:cNvPr>
                <p14:cNvContentPartPr/>
                <p14:nvPr/>
              </p14:nvContentPartPr>
              <p14:xfrm>
                <a:off x="8133600" y="2669760"/>
                <a:ext cx="88200" cy="13788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445C2ED0-CE65-44B0-8DB1-51184662C75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24960" y="2660760"/>
                  <a:ext cx="105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5DFBA071-F035-4D89-AEAF-AF79A0E37531}"/>
                    </a:ext>
                  </a:extLst>
                </p14:cNvPr>
                <p14:cNvContentPartPr/>
                <p14:nvPr/>
              </p14:nvContentPartPr>
              <p14:xfrm>
                <a:off x="9063480" y="2425680"/>
                <a:ext cx="21600" cy="8244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5DFBA071-F035-4D89-AEAF-AF79A0E3753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054480" y="2417040"/>
                  <a:ext cx="392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1CFB312C-E472-4C6D-A131-544A4F8E4393}"/>
                    </a:ext>
                  </a:extLst>
                </p14:cNvPr>
                <p14:cNvContentPartPr/>
                <p14:nvPr/>
              </p14:nvContentPartPr>
              <p14:xfrm>
                <a:off x="9029640" y="2400120"/>
                <a:ext cx="149400" cy="13320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1CFB312C-E472-4C6D-A131-544A4F8E439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021000" y="2391120"/>
                  <a:ext cx="167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C9AD0CCC-221A-4EB3-AE37-2151AECF9B16}"/>
                    </a:ext>
                  </a:extLst>
                </p14:cNvPr>
                <p14:cNvContentPartPr/>
                <p14:nvPr/>
              </p14:nvContentPartPr>
              <p14:xfrm>
                <a:off x="9188400" y="2387520"/>
                <a:ext cx="79560" cy="12456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C9AD0CCC-221A-4EB3-AE37-2151AECF9B1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179400" y="2378880"/>
                  <a:ext cx="9720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upo 151">
            <a:extLst>
              <a:ext uri="{FF2B5EF4-FFF2-40B4-BE49-F238E27FC236}">
                <a16:creationId xmlns:a16="http://schemas.microsoft.com/office/drawing/2014/main" id="{59174884-C96F-491A-8927-C668B224B905}"/>
              </a:ext>
            </a:extLst>
          </p:cNvPr>
          <p:cNvGrpSpPr/>
          <p:nvPr/>
        </p:nvGrpSpPr>
        <p:grpSpPr>
          <a:xfrm>
            <a:off x="4050480" y="553800"/>
            <a:ext cx="334800" cy="519120"/>
            <a:chOff x="9491160" y="2138760"/>
            <a:chExt cx="334800" cy="51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E7FD9D99-79B4-4B54-90E3-2BCC0DE1C649}"/>
                    </a:ext>
                  </a:extLst>
                </p14:cNvPr>
                <p14:cNvContentPartPr/>
                <p14:nvPr/>
              </p14:nvContentPartPr>
              <p14:xfrm>
                <a:off x="9491160" y="2138760"/>
                <a:ext cx="110160" cy="25884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E7FD9D99-79B4-4B54-90E3-2BCC0DE1C64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482160" y="2130120"/>
                  <a:ext cx="1278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8ECBED50-6551-47DE-A3BD-B451CB26D6C8}"/>
                    </a:ext>
                  </a:extLst>
                </p14:cNvPr>
                <p14:cNvContentPartPr/>
                <p14:nvPr/>
              </p14:nvContentPartPr>
              <p14:xfrm>
                <a:off x="9590160" y="2494800"/>
                <a:ext cx="108360" cy="13896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8ECBED50-6551-47DE-A3BD-B451CB26D6C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581160" y="2485800"/>
                  <a:ext cx="126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40EA8949-605A-4E81-9E4C-12ABEF888975}"/>
                    </a:ext>
                  </a:extLst>
                </p14:cNvPr>
                <p14:cNvContentPartPr/>
                <p14:nvPr/>
              </p14:nvContentPartPr>
              <p14:xfrm>
                <a:off x="9720480" y="2599560"/>
                <a:ext cx="105480" cy="5832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40EA8949-605A-4E81-9E4C-12ABEF88897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711840" y="2590920"/>
                  <a:ext cx="12312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E67C45AF-E53D-45BB-B280-C3FD00E6857A}"/>
              </a:ext>
            </a:extLst>
          </p:cNvPr>
          <p:cNvGrpSpPr/>
          <p:nvPr/>
        </p:nvGrpSpPr>
        <p:grpSpPr>
          <a:xfrm>
            <a:off x="2781480" y="789600"/>
            <a:ext cx="153360" cy="610200"/>
            <a:chOff x="8222160" y="2374560"/>
            <a:chExt cx="153360" cy="61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6A3B4953-1E2E-4338-9E82-242A20F4131A}"/>
                    </a:ext>
                  </a:extLst>
                </p14:cNvPr>
                <p14:cNvContentPartPr/>
                <p14:nvPr/>
              </p14:nvContentPartPr>
              <p14:xfrm>
                <a:off x="8239800" y="2498400"/>
                <a:ext cx="70200" cy="39384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6A3B4953-1E2E-4338-9E82-242A20F4131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30800" y="2489400"/>
                  <a:ext cx="878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C7419565-E2C7-4089-8EC2-081EF7BC249C}"/>
                    </a:ext>
                  </a:extLst>
                </p14:cNvPr>
                <p14:cNvContentPartPr/>
                <p14:nvPr/>
              </p14:nvContentPartPr>
              <p14:xfrm>
                <a:off x="8222160" y="2903040"/>
                <a:ext cx="99360" cy="8172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C7419565-E2C7-4089-8EC2-081EF7BC249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13520" y="2894040"/>
                  <a:ext cx="117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E4787539-46B6-45D2-834D-6C33673DBC27}"/>
                    </a:ext>
                  </a:extLst>
                </p14:cNvPr>
                <p14:cNvContentPartPr/>
                <p14:nvPr/>
              </p14:nvContentPartPr>
              <p14:xfrm>
                <a:off x="8239440" y="2869200"/>
                <a:ext cx="108720" cy="9144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E4787539-46B6-45D2-834D-6C33673DBC2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30800" y="2860200"/>
                  <a:ext cx="1263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14A3E58C-D2B9-4DF0-BE1F-CF115C2AA495}"/>
                    </a:ext>
                  </a:extLst>
                </p14:cNvPr>
                <p14:cNvContentPartPr/>
                <p14:nvPr/>
              </p14:nvContentPartPr>
              <p14:xfrm>
                <a:off x="8276520" y="2374560"/>
                <a:ext cx="87480" cy="1044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14A3E58C-D2B9-4DF0-BE1F-CF115C2AA49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267880" y="2365920"/>
                  <a:ext cx="1051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31676C5A-022C-4782-B6B2-7C360D69B4AB}"/>
                    </a:ext>
                  </a:extLst>
                </p14:cNvPr>
                <p14:cNvContentPartPr/>
                <p14:nvPr/>
              </p14:nvContentPartPr>
              <p14:xfrm>
                <a:off x="8326200" y="2378880"/>
                <a:ext cx="14040" cy="11448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31676C5A-022C-4782-B6B2-7C360D69B4A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317560" y="2370240"/>
                  <a:ext cx="31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CA6E7485-A16B-4283-BA03-24DC56974EF5}"/>
                    </a:ext>
                  </a:extLst>
                </p14:cNvPr>
                <p14:cNvContentPartPr/>
                <p14:nvPr/>
              </p14:nvContentPartPr>
              <p14:xfrm>
                <a:off x="8255280" y="2490480"/>
                <a:ext cx="120240" cy="1620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CA6E7485-A16B-4283-BA03-24DC56974EF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246640" y="2481840"/>
                  <a:ext cx="13788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upo 253">
            <a:extLst>
              <a:ext uri="{FF2B5EF4-FFF2-40B4-BE49-F238E27FC236}">
                <a16:creationId xmlns:a16="http://schemas.microsoft.com/office/drawing/2014/main" id="{FC7A7426-0F4A-48C3-A546-BB0C81975CC3}"/>
              </a:ext>
            </a:extLst>
          </p:cNvPr>
          <p:cNvGrpSpPr/>
          <p:nvPr/>
        </p:nvGrpSpPr>
        <p:grpSpPr>
          <a:xfrm>
            <a:off x="131880" y="2033280"/>
            <a:ext cx="8184240" cy="2292480"/>
            <a:chOff x="131880" y="2033280"/>
            <a:chExt cx="8184240" cy="22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87FAAFEA-4FC8-41E7-92AF-19D0A2300A4F}"/>
                    </a:ext>
                  </a:extLst>
                </p14:cNvPr>
                <p14:cNvContentPartPr/>
                <p14:nvPr/>
              </p14:nvContentPartPr>
              <p14:xfrm>
                <a:off x="297840" y="2237040"/>
                <a:ext cx="227880" cy="22860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87FAAFEA-4FC8-41E7-92AF-19D0A2300A4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9200" y="2228400"/>
                  <a:ext cx="2455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74D21599-6744-4A80-90A2-0152E6455F7E}"/>
                    </a:ext>
                  </a:extLst>
                </p14:cNvPr>
                <p14:cNvContentPartPr/>
                <p14:nvPr/>
              </p14:nvContentPartPr>
              <p14:xfrm>
                <a:off x="620400" y="2413080"/>
                <a:ext cx="35280" cy="2592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74D21599-6744-4A80-90A2-0152E6455F7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11400" y="2404080"/>
                  <a:ext cx="52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010898A3-AAAE-4DE7-A753-D5608E481E44}"/>
                    </a:ext>
                  </a:extLst>
                </p14:cNvPr>
                <p14:cNvContentPartPr/>
                <p14:nvPr/>
              </p14:nvContentPartPr>
              <p14:xfrm>
                <a:off x="168600" y="2129760"/>
                <a:ext cx="793800" cy="266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010898A3-AAAE-4DE7-A753-D5608E481E4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59600" y="2121120"/>
                  <a:ext cx="811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5DA9C276-F6E0-4883-B01B-ACBC3E055DA3}"/>
                    </a:ext>
                  </a:extLst>
                </p14:cNvPr>
                <p14:cNvContentPartPr/>
                <p14:nvPr/>
              </p14:nvContentPartPr>
              <p14:xfrm>
                <a:off x="131880" y="2184120"/>
                <a:ext cx="956160" cy="4309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5DA9C276-F6E0-4883-B01B-ACBC3E055DA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2880" y="2175480"/>
                  <a:ext cx="9738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DECFF895-6F98-4FB0-B5E5-03C77BD7DD26}"/>
                    </a:ext>
                  </a:extLst>
                </p14:cNvPr>
                <p14:cNvContentPartPr/>
                <p14:nvPr/>
              </p14:nvContentPartPr>
              <p14:xfrm>
                <a:off x="993720" y="2149560"/>
                <a:ext cx="77400" cy="38592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DECFF895-6F98-4FB0-B5E5-03C77BD7DD2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84720" y="2140560"/>
                  <a:ext cx="950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ADB03D5B-A675-41BB-A89A-FBCAE569FDDB}"/>
                    </a:ext>
                  </a:extLst>
                </p14:cNvPr>
                <p14:cNvContentPartPr/>
                <p14:nvPr/>
              </p14:nvContentPartPr>
              <p14:xfrm>
                <a:off x="1165080" y="2242440"/>
                <a:ext cx="18720" cy="15588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ADB03D5B-A675-41BB-A89A-FBCAE569FDD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56080" y="2233800"/>
                  <a:ext cx="36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0F5C8ADE-28E9-4BDF-967A-87DA73F0B8BC}"/>
                    </a:ext>
                  </a:extLst>
                </p14:cNvPr>
                <p14:cNvContentPartPr/>
                <p14:nvPr/>
              </p14:nvContentPartPr>
              <p14:xfrm>
                <a:off x="1116120" y="2299680"/>
                <a:ext cx="246600" cy="12924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0F5C8ADE-28E9-4BDF-967A-87DA73F0B8B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07480" y="2291040"/>
                  <a:ext cx="264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50D8C844-5708-43FC-A334-146979AC3B94}"/>
                    </a:ext>
                  </a:extLst>
                </p14:cNvPr>
                <p14:cNvContentPartPr/>
                <p14:nvPr/>
              </p14:nvContentPartPr>
              <p14:xfrm>
                <a:off x="1404840" y="2333520"/>
                <a:ext cx="26280" cy="6192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50D8C844-5708-43FC-A334-146979AC3B9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395840" y="2324880"/>
                  <a:ext cx="4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3A30401F-E443-476B-8C7C-11A7BB6F814E}"/>
                    </a:ext>
                  </a:extLst>
                </p14:cNvPr>
                <p14:cNvContentPartPr/>
                <p14:nvPr/>
              </p14:nvContentPartPr>
              <p14:xfrm>
                <a:off x="1364160" y="2204640"/>
                <a:ext cx="63720" cy="3564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3A30401F-E443-476B-8C7C-11A7BB6F814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55160" y="2195640"/>
                  <a:ext cx="81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72A54FD4-2727-4A56-851D-7D587E45CE19}"/>
                    </a:ext>
                  </a:extLst>
                </p14:cNvPr>
                <p14:cNvContentPartPr/>
                <p14:nvPr/>
              </p14:nvContentPartPr>
              <p14:xfrm>
                <a:off x="1598880" y="2241720"/>
                <a:ext cx="37800" cy="13392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72A54FD4-2727-4A56-851D-7D587E45CE1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590240" y="2232720"/>
                  <a:ext cx="55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3C924C3C-E599-43BA-8229-184EC5748AF7}"/>
                    </a:ext>
                  </a:extLst>
                </p14:cNvPr>
                <p14:cNvContentPartPr/>
                <p14:nvPr/>
              </p14:nvContentPartPr>
              <p14:xfrm>
                <a:off x="1529400" y="2238120"/>
                <a:ext cx="167040" cy="8604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3C924C3C-E599-43BA-8229-184EC5748AF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20400" y="2229480"/>
                  <a:ext cx="1846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8F6721FA-3CDE-40E0-BF0B-F79C30C530EE}"/>
                    </a:ext>
                  </a:extLst>
                </p14:cNvPr>
                <p14:cNvContentPartPr/>
                <p14:nvPr/>
              </p14:nvContentPartPr>
              <p14:xfrm>
                <a:off x="1707240" y="2124360"/>
                <a:ext cx="148320" cy="24948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8F6721FA-3CDE-40E0-BF0B-F79C30C530E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698240" y="2115720"/>
                  <a:ext cx="1659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F6A9A5D2-C5A6-434F-BEAE-3F25747F85F6}"/>
                    </a:ext>
                  </a:extLst>
                </p14:cNvPr>
                <p14:cNvContentPartPr/>
                <p14:nvPr/>
              </p14:nvContentPartPr>
              <p14:xfrm>
                <a:off x="1955280" y="2198160"/>
                <a:ext cx="30240" cy="13104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F6A9A5D2-C5A6-434F-BEAE-3F25747F85F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946640" y="2189520"/>
                  <a:ext cx="478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FDEED849-B421-45A4-9423-BDE878EB7488}"/>
                    </a:ext>
                  </a:extLst>
                </p14:cNvPr>
                <p14:cNvContentPartPr/>
                <p14:nvPr/>
              </p14:nvContentPartPr>
              <p14:xfrm>
                <a:off x="1849080" y="2226240"/>
                <a:ext cx="200880" cy="3132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FDEED849-B421-45A4-9423-BDE878EB748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840440" y="2217240"/>
                  <a:ext cx="2185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E68B0B99-0F3F-4780-80AF-A11B4EA3D683}"/>
                    </a:ext>
                  </a:extLst>
                </p14:cNvPr>
                <p14:cNvContentPartPr/>
                <p14:nvPr/>
              </p14:nvContentPartPr>
              <p14:xfrm>
                <a:off x="2110440" y="2205720"/>
                <a:ext cx="120240" cy="14688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E68B0B99-0F3F-4780-80AF-A11B4EA3D68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101440" y="2196720"/>
                  <a:ext cx="137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C8181023-E6D3-4C3D-B5D2-7BAA4D4A19AA}"/>
                    </a:ext>
                  </a:extLst>
                </p14:cNvPr>
                <p14:cNvContentPartPr/>
                <p14:nvPr/>
              </p14:nvContentPartPr>
              <p14:xfrm>
                <a:off x="2080920" y="2200320"/>
                <a:ext cx="95760" cy="10800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C8181023-E6D3-4C3D-B5D2-7BAA4D4A19A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071920" y="2191320"/>
                  <a:ext cx="113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1236A5A2-8AC0-481A-A2F1-B707EF768742}"/>
                    </a:ext>
                  </a:extLst>
                </p14:cNvPr>
                <p14:cNvContentPartPr/>
                <p14:nvPr/>
              </p14:nvContentPartPr>
              <p14:xfrm>
                <a:off x="2227440" y="2182320"/>
                <a:ext cx="217440" cy="15336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1236A5A2-8AC0-481A-A2F1-B707EF76874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18440" y="2173320"/>
                  <a:ext cx="235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D95F5799-14CE-4CEF-9CE4-D380E4F922D2}"/>
                    </a:ext>
                  </a:extLst>
                </p14:cNvPr>
                <p14:cNvContentPartPr/>
                <p14:nvPr/>
              </p14:nvContentPartPr>
              <p14:xfrm>
                <a:off x="2378280" y="2112480"/>
                <a:ext cx="66240" cy="3060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D95F5799-14CE-4CEF-9CE4-D380E4F922D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369280" y="2103840"/>
                  <a:ext cx="838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A8066C05-0B3F-4B9D-BC0C-F3080E16E6CD}"/>
                    </a:ext>
                  </a:extLst>
                </p14:cNvPr>
                <p14:cNvContentPartPr/>
                <p14:nvPr/>
              </p14:nvContentPartPr>
              <p14:xfrm>
                <a:off x="2548560" y="2139120"/>
                <a:ext cx="103680" cy="19260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A8066C05-0B3F-4B9D-BC0C-F3080E16E6C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39920" y="2130480"/>
                  <a:ext cx="1213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BA2FD465-8F45-48F1-968F-5B98CA3E657B}"/>
                    </a:ext>
                  </a:extLst>
                </p14:cNvPr>
                <p14:cNvContentPartPr/>
                <p14:nvPr/>
              </p14:nvContentPartPr>
              <p14:xfrm>
                <a:off x="2930880" y="2149200"/>
                <a:ext cx="14400" cy="9000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BA2FD465-8F45-48F1-968F-5B98CA3E657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922240" y="2140560"/>
                  <a:ext cx="320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54A0EA47-4F46-4B30-BA24-A483AE3847B0}"/>
                    </a:ext>
                  </a:extLst>
                </p14:cNvPr>
                <p14:cNvContentPartPr/>
                <p14:nvPr/>
              </p14:nvContentPartPr>
              <p14:xfrm>
                <a:off x="2873280" y="2142360"/>
                <a:ext cx="232200" cy="14328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54A0EA47-4F46-4B30-BA24-A483AE3847B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864640" y="2133360"/>
                  <a:ext cx="249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75AE3434-FE83-48A9-A52A-4D841C42357B}"/>
                    </a:ext>
                  </a:extLst>
                </p14:cNvPr>
                <p14:cNvContentPartPr/>
                <p14:nvPr/>
              </p14:nvContentPartPr>
              <p14:xfrm>
                <a:off x="3118080" y="2138760"/>
                <a:ext cx="148320" cy="13680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75AE3434-FE83-48A9-A52A-4D841C42357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109440" y="2129760"/>
                  <a:ext cx="165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7F4458DC-C590-46EB-B556-10B974D2A4CC}"/>
                    </a:ext>
                  </a:extLst>
                </p14:cNvPr>
                <p14:cNvContentPartPr/>
                <p14:nvPr/>
              </p14:nvContentPartPr>
              <p14:xfrm>
                <a:off x="3137880" y="2217960"/>
                <a:ext cx="47880" cy="936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7F4458DC-C590-46EB-B556-10B974D2A4C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129240" y="2209320"/>
                  <a:ext cx="65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E6BBF606-F990-4476-8B15-43C55A81E075}"/>
                    </a:ext>
                  </a:extLst>
                </p14:cNvPr>
                <p14:cNvContentPartPr/>
                <p14:nvPr/>
              </p14:nvContentPartPr>
              <p14:xfrm>
                <a:off x="3110880" y="2101680"/>
                <a:ext cx="118800" cy="6840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E6BBF606-F990-4476-8B15-43C55A81E07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02240" y="2093040"/>
                  <a:ext cx="1364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6546C9BA-8D87-4388-91DA-248A0E33147B}"/>
                    </a:ext>
                  </a:extLst>
                </p14:cNvPr>
                <p14:cNvContentPartPr/>
                <p14:nvPr/>
              </p14:nvContentPartPr>
              <p14:xfrm>
                <a:off x="3555480" y="2115720"/>
                <a:ext cx="22320" cy="15444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6546C9BA-8D87-4388-91DA-248A0E33147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46480" y="2106720"/>
                  <a:ext cx="399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B33DED44-73AE-431E-B4D5-C7FE4AD8C1AB}"/>
                    </a:ext>
                  </a:extLst>
                </p14:cNvPr>
                <p14:cNvContentPartPr/>
                <p14:nvPr/>
              </p14:nvContentPartPr>
              <p14:xfrm>
                <a:off x="3416880" y="2098800"/>
                <a:ext cx="183600" cy="9720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B33DED44-73AE-431E-B4D5-C7FE4AD8C1A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407880" y="2089800"/>
                  <a:ext cx="2012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230C06AB-70A2-40F8-B1FE-B151C5F74D19}"/>
                    </a:ext>
                  </a:extLst>
                </p14:cNvPr>
                <p14:cNvContentPartPr/>
                <p14:nvPr/>
              </p14:nvContentPartPr>
              <p14:xfrm>
                <a:off x="3640440" y="2125440"/>
                <a:ext cx="198000" cy="14940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230C06AB-70A2-40F8-B1FE-B151C5F74D1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31440" y="2116800"/>
                  <a:ext cx="2156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C1E8F0FD-C16F-4213-987B-7116754B69C7}"/>
                    </a:ext>
                  </a:extLst>
                </p14:cNvPr>
                <p14:cNvContentPartPr/>
                <p14:nvPr/>
              </p14:nvContentPartPr>
              <p14:xfrm>
                <a:off x="3833400" y="2091240"/>
                <a:ext cx="176040" cy="15048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C1E8F0FD-C16F-4213-987B-7116754B69C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24760" y="2082600"/>
                  <a:ext cx="193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30348AC0-6E4B-4D3C-B218-F6ED2433D882}"/>
                    </a:ext>
                  </a:extLst>
                </p14:cNvPr>
                <p14:cNvContentPartPr/>
                <p14:nvPr/>
              </p14:nvContentPartPr>
              <p14:xfrm>
                <a:off x="4096200" y="2133000"/>
                <a:ext cx="51120" cy="8532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30348AC0-6E4B-4D3C-B218-F6ED2433D88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087200" y="2124000"/>
                  <a:ext cx="68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149B0FD1-76E4-48F8-869B-585CAADD9C0D}"/>
                    </a:ext>
                  </a:extLst>
                </p14:cNvPr>
                <p14:cNvContentPartPr/>
                <p14:nvPr/>
              </p14:nvContentPartPr>
              <p14:xfrm>
                <a:off x="3969480" y="2100960"/>
                <a:ext cx="348120" cy="8856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149B0FD1-76E4-48F8-869B-585CAADD9C0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960840" y="2092320"/>
                  <a:ext cx="365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1F9690BA-E8F7-47F3-9B15-3B35B7D9A028}"/>
                    </a:ext>
                  </a:extLst>
                </p14:cNvPr>
                <p14:cNvContentPartPr/>
                <p14:nvPr/>
              </p14:nvContentPartPr>
              <p14:xfrm>
                <a:off x="4275120" y="2035800"/>
                <a:ext cx="193320" cy="17496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1F9690BA-E8F7-47F3-9B15-3B35B7D9A02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266480" y="2026800"/>
                  <a:ext cx="2109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7A4DD450-5609-4EF3-9973-C1A5F215DBE4}"/>
                    </a:ext>
                  </a:extLst>
                </p14:cNvPr>
                <p14:cNvContentPartPr/>
                <p14:nvPr/>
              </p14:nvContentPartPr>
              <p14:xfrm>
                <a:off x="4400400" y="2092320"/>
                <a:ext cx="194400" cy="14256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7A4DD450-5609-4EF3-9973-C1A5F215DBE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391760" y="2083320"/>
                  <a:ext cx="2120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5D7FC034-D61A-47CE-A801-29F393A1892F}"/>
                    </a:ext>
                  </a:extLst>
                </p14:cNvPr>
                <p14:cNvContentPartPr/>
                <p14:nvPr/>
              </p14:nvContentPartPr>
              <p14:xfrm>
                <a:off x="4597680" y="2060640"/>
                <a:ext cx="235440" cy="16164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5D7FC034-D61A-47CE-A801-29F393A1892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588680" y="2051640"/>
                  <a:ext cx="253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8B0AF2C1-997A-43AF-8C48-293F23E44A26}"/>
                    </a:ext>
                  </a:extLst>
                </p14:cNvPr>
                <p14:cNvContentPartPr/>
                <p14:nvPr/>
              </p14:nvContentPartPr>
              <p14:xfrm>
                <a:off x="5291400" y="2090160"/>
                <a:ext cx="23760" cy="6552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8B0AF2C1-997A-43AF-8C48-293F23E44A2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282760" y="2081520"/>
                  <a:ext cx="414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1CB103BF-3D98-41FC-B39F-7D8C24531812}"/>
                    </a:ext>
                  </a:extLst>
                </p14:cNvPr>
                <p14:cNvContentPartPr/>
                <p14:nvPr/>
              </p14:nvContentPartPr>
              <p14:xfrm>
                <a:off x="5145600" y="2060280"/>
                <a:ext cx="297360" cy="16596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1CB103BF-3D98-41FC-B39F-7D8C2453181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136960" y="2051640"/>
                  <a:ext cx="315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E8A443DF-1C88-417A-A207-47CB49E269FE}"/>
                    </a:ext>
                  </a:extLst>
                </p14:cNvPr>
                <p14:cNvContentPartPr/>
                <p14:nvPr/>
              </p14:nvContentPartPr>
              <p14:xfrm>
                <a:off x="5406240" y="2071080"/>
                <a:ext cx="174960" cy="12132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E8A443DF-1C88-417A-A207-47CB49E269F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397240" y="2062080"/>
                  <a:ext cx="1926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41258004-FF4B-421A-87FD-9E5BEC08863E}"/>
                    </a:ext>
                  </a:extLst>
                </p14:cNvPr>
                <p14:cNvContentPartPr/>
                <p14:nvPr/>
              </p14:nvContentPartPr>
              <p14:xfrm>
                <a:off x="6805920" y="2086200"/>
                <a:ext cx="58680" cy="6912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41258004-FF4B-421A-87FD-9E5BEC08863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796920" y="2077560"/>
                  <a:ext cx="763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6A6808AD-115A-475B-A0B7-42E31A8E620C}"/>
                    </a:ext>
                  </a:extLst>
                </p14:cNvPr>
                <p14:cNvContentPartPr/>
                <p14:nvPr/>
              </p14:nvContentPartPr>
              <p14:xfrm>
                <a:off x="6719520" y="2036520"/>
                <a:ext cx="254160" cy="14004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6A6808AD-115A-475B-A0B7-42E31A8E620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10520" y="2027880"/>
                  <a:ext cx="271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5049B44B-E3BB-4039-834F-4DE791FDE46E}"/>
                    </a:ext>
                  </a:extLst>
                </p14:cNvPr>
                <p14:cNvContentPartPr/>
                <p14:nvPr/>
              </p14:nvContentPartPr>
              <p14:xfrm>
                <a:off x="7064400" y="2033280"/>
                <a:ext cx="223560" cy="15084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5049B44B-E3BB-4039-834F-4DE791FDE46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055760" y="2024280"/>
                  <a:ext cx="241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4F978B57-6279-4455-ADE1-A8151CA15A64}"/>
                    </a:ext>
                  </a:extLst>
                </p14:cNvPr>
                <p14:cNvContentPartPr/>
                <p14:nvPr/>
              </p14:nvContentPartPr>
              <p14:xfrm>
                <a:off x="6351240" y="2174760"/>
                <a:ext cx="69480" cy="9756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4F978B57-6279-4455-ADE1-A8151CA15A6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342600" y="2166120"/>
                  <a:ext cx="87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9BAB89DF-4B45-4DFB-8B2B-CA1F4021D7B4}"/>
                    </a:ext>
                  </a:extLst>
                </p14:cNvPr>
                <p14:cNvContentPartPr/>
                <p14:nvPr/>
              </p14:nvContentPartPr>
              <p14:xfrm>
                <a:off x="1102080" y="2989080"/>
                <a:ext cx="36720" cy="39312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9BAB89DF-4B45-4DFB-8B2B-CA1F4021D7B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93440" y="2980440"/>
                  <a:ext cx="5436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3F0CA11D-B652-4576-A2B9-ECF7F9CBB65E}"/>
                    </a:ext>
                  </a:extLst>
                </p14:cNvPr>
                <p14:cNvContentPartPr/>
                <p14:nvPr/>
              </p14:nvContentPartPr>
              <p14:xfrm>
                <a:off x="750720" y="3418920"/>
                <a:ext cx="746640" cy="7848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3F0CA11D-B652-4576-A2B9-ECF7F9CBB65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41720" y="3410280"/>
                  <a:ext cx="764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526109E6-5D6F-4FE3-9BF7-3FC2A82138BF}"/>
                    </a:ext>
                  </a:extLst>
                </p14:cNvPr>
                <p14:cNvContentPartPr/>
                <p14:nvPr/>
              </p14:nvContentPartPr>
              <p14:xfrm>
                <a:off x="1048080" y="3593880"/>
                <a:ext cx="109800" cy="828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526109E6-5D6F-4FE3-9BF7-3FC2A82138B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39080" y="3584880"/>
                  <a:ext cx="1274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F6D31494-F84F-41EB-ACF0-B52B1AD0AC88}"/>
                    </a:ext>
                  </a:extLst>
                </p14:cNvPr>
                <p14:cNvContentPartPr/>
                <p14:nvPr/>
              </p14:nvContentPartPr>
              <p14:xfrm>
                <a:off x="210000" y="3545280"/>
                <a:ext cx="70200" cy="16416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F6D31494-F84F-41EB-ACF0-B52B1AD0AC8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01000" y="3536280"/>
                  <a:ext cx="878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E7E43137-1BF6-49AF-B45B-CC3D5356D4F7}"/>
                    </a:ext>
                  </a:extLst>
                </p14:cNvPr>
                <p14:cNvContentPartPr/>
                <p14:nvPr/>
              </p14:nvContentPartPr>
              <p14:xfrm>
                <a:off x="335280" y="3580200"/>
                <a:ext cx="111960" cy="9972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E7E43137-1BF6-49AF-B45B-CC3D5356D4F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6640" y="3571200"/>
                  <a:ext cx="129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BA47BFD6-701F-41D8-AA14-12B26242AB3F}"/>
                    </a:ext>
                  </a:extLst>
                </p14:cNvPr>
                <p14:cNvContentPartPr/>
                <p14:nvPr/>
              </p14:nvContentPartPr>
              <p14:xfrm>
                <a:off x="460200" y="3538800"/>
                <a:ext cx="149760" cy="10296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BA47BFD6-701F-41D8-AA14-12B26242AB3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51200" y="3529800"/>
                  <a:ext cx="167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08E64DDC-FBD0-4D66-8462-01C3C5A2B76E}"/>
                    </a:ext>
                  </a:extLst>
                </p14:cNvPr>
                <p14:cNvContentPartPr/>
                <p14:nvPr/>
              </p14:nvContentPartPr>
              <p14:xfrm>
                <a:off x="1123320" y="2935800"/>
                <a:ext cx="780840" cy="5832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08E64DDC-FBD0-4D66-8462-01C3C5A2B76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14680" y="2927160"/>
                  <a:ext cx="798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A23BC492-C599-42E0-AE19-0DFB8A9B96A8}"/>
                    </a:ext>
                  </a:extLst>
                </p14:cNvPr>
                <p14:cNvContentPartPr/>
                <p14:nvPr/>
              </p14:nvContentPartPr>
              <p14:xfrm>
                <a:off x="1929360" y="2829960"/>
                <a:ext cx="32040" cy="23076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A23BC492-C599-42E0-AE19-0DFB8A9B96A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920360" y="2821320"/>
                  <a:ext cx="496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E13329E1-D968-464B-B08C-91FFE2661F65}"/>
                    </a:ext>
                  </a:extLst>
                </p14:cNvPr>
                <p14:cNvContentPartPr/>
                <p14:nvPr/>
              </p14:nvContentPartPr>
              <p14:xfrm>
                <a:off x="1929720" y="2807280"/>
                <a:ext cx="813240" cy="30384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E13329E1-D968-464B-B08C-91FFE2661F6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921080" y="2798280"/>
                  <a:ext cx="8308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4023BE50-7C0C-4471-BFA7-B31E5325904B}"/>
                    </a:ext>
                  </a:extLst>
                </p14:cNvPr>
                <p14:cNvContentPartPr/>
                <p14:nvPr/>
              </p14:nvContentPartPr>
              <p14:xfrm>
                <a:off x="2083440" y="3243600"/>
                <a:ext cx="82440" cy="14004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4023BE50-7C0C-4471-BFA7-B31E5325904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074440" y="3234600"/>
                  <a:ext cx="100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41A0F33A-7E06-4A9B-8091-9269FEE1A224}"/>
                    </a:ext>
                  </a:extLst>
                </p14:cNvPr>
                <p14:cNvContentPartPr/>
                <p14:nvPr/>
              </p14:nvContentPartPr>
              <p14:xfrm>
                <a:off x="2236080" y="3258000"/>
                <a:ext cx="113040" cy="10908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41A0F33A-7E06-4A9B-8091-9269FEE1A22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227080" y="3249000"/>
                  <a:ext cx="130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F6A30C3C-C33E-403A-8333-1405E1D4DFBC}"/>
                    </a:ext>
                  </a:extLst>
                </p14:cNvPr>
                <p14:cNvContentPartPr/>
                <p14:nvPr/>
              </p14:nvContentPartPr>
              <p14:xfrm>
                <a:off x="2368560" y="3221640"/>
                <a:ext cx="116280" cy="13500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F6A30C3C-C33E-403A-8333-1405E1D4DFB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359560" y="3212640"/>
                  <a:ext cx="133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61E57571-7BF0-4E99-ACBB-0FAF41EDEED7}"/>
                    </a:ext>
                  </a:extLst>
                </p14:cNvPr>
                <p14:cNvContentPartPr/>
                <p14:nvPr/>
              </p14:nvContentPartPr>
              <p14:xfrm>
                <a:off x="2505000" y="3232440"/>
                <a:ext cx="173160" cy="12060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61E57571-7BF0-4E99-ACBB-0FAF41EDEED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496000" y="3223800"/>
                  <a:ext cx="1908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044BBD3F-8A13-43DD-9D31-A918B4E6B3E8}"/>
                    </a:ext>
                  </a:extLst>
                </p14:cNvPr>
                <p14:cNvContentPartPr/>
                <p14:nvPr/>
              </p14:nvContentPartPr>
              <p14:xfrm>
                <a:off x="3357120" y="2567880"/>
                <a:ext cx="175320" cy="20808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044BBD3F-8A13-43DD-9D31-A918B4E6B3E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348480" y="2558880"/>
                  <a:ext cx="1929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9EB31BB2-0009-4EA9-92EF-F1870DDA2151}"/>
                    </a:ext>
                  </a:extLst>
                </p14:cNvPr>
                <p14:cNvContentPartPr/>
                <p14:nvPr/>
              </p14:nvContentPartPr>
              <p14:xfrm>
                <a:off x="3529200" y="2665440"/>
                <a:ext cx="93240" cy="12096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9EB31BB2-0009-4EA9-92EF-F1870DDA215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520200" y="2656440"/>
                  <a:ext cx="110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C22F86ED-1ACE-4AE1-BA70-8BC52758959E}"/>
                    </a:ext>
                  </a:extLst>
                </p14:cNvPr>
                <p14:cNvContentPartPr/>
                <p14:nvPr/>
              </p14:nvContentPartPr>
              <p14:xfrm>
                <a:off x="3527040" y="2706120"/>
                <a:ext cx="92160" cy="6300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C22F86ED-1ACE-4AE1-BA70-8BC52758959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518400" y="2697480"/>
                  <a:ext cx="1098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F1D5B20F-F9F1-44DE-8A7D-980E1C09B94D}"/>
                    </a:ext>
                  </a:extLst>
                </p14:cNvPr>
                <p14:cNvContentPartPr/>
                <p14:nvPr/>
              </p14:nvContentPartPr>
              <p14:xfrm>
                <a:off x="2747280" y="2928600"/>
                <a:ext cx="978480" cy="5472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F1D5B20F-F9F1-44DE-8A7D-980E1C09B94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738280" y="2919600"/>
                  <a:ext cx="9961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27B2E7B8-E734-480F-BDB9-E3A10130EA4C}"/>
                    </a:ext>
                  </a:extLst>
                </p14:cNvPr>
                <p14:cNvContentPartPr/>
                <p14:nvPr/>
              </p14:nvContentPartPr>
              <p14:xfrm>
                <a:off x="3675720" y="2895120"/>
                <a:ext cx="70920" cy="5544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27B2E7B8-E734-480F-BDB9-E3A10130EA4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666720" y="2886120"/>
                  <a:ext cx="885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6792BA7B-B8D7-4B27-B64C-713A30D47855}"/>
                    </a:ext>
                  </a:extLst>
                </p14:cNvPr>
                <p14:cNvContentPartPr/>
                <p14:nvPr/>
              </p14:nvContentPartPr>
              <p14:xfrm>
                <a:off x="3691560" y="2909520"/>
                <a:ext cx="574560" cy="1188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6792BA7B-B8D7-4B27-B64C-713A30D4785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682920" y="2900880"/>
                  <a:ext cx="592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43A66738-9538-4009-9000-EDFB1CF5E11C}"/>
                    </a:ext>
                  </a:extLst>
                </p14:cNvPr>
                <p14:cNvContentPartPr/>
                <p14:nvPr/>
              </p14:nvContentPartPr>
              <p14:xfrm>
                <a:off x="4216800" y="2864160"/>
                <a:ext cx="82080" cy="6912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43A66738-9538-4009-9000-EDFB1CF5E11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208160" y="2855520"/>
                  <a:ext cx="997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081F4054-453C-4FFD-A499-42D3DC8EE896}"/>
                    </a:ext>
                  </a:extLst>
                </p14:cNvPr>
                <p14:cNvContentPartPr/>
                <p14:nvPr/>
              </p14:nvContentPartPr>
              <p14:xfrm>
                <a:off x="4812960" y="2854080"/>
                <a:ext cx="77040" cy="6048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081F4054-453C-4FFD-A499-42D3DC8EE89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804320" y="2845440"/>
                  <a:ext cx="946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BC2C446B-C8C6-4CA2-A89D-C516222BED57}"/>
                    </a:ext>
                  </a:extLst>
                </p14:cNvPr>
                <p14:cNvContentPartPr/>
                <p14:nvPr/>
              </p14:nvContentPartPr>
              <p14:xfrm>
                <a:off x="4854720" y="2868480"/>
                <a:ext cx="583200" cy="1440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BC2C446B-C8C6-4CA2-A89D-C516222BED5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846080" y="2859840"/>
                  <a:ext cx="6008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9034B6FE-1388-4ECE-9FB6-8A9B9A282B1D}"/>
                    </a:ext>
                  </a:extLst>
                </p14:cNvPr>
                <p14:cNvContentPartPr/>
                <p14:nvPr/>
              </p14:nvContentPartPr>
              <p14:xfrm>
                <a:off x="5422800" y="2742480"/>
                <a:ext cx="39240" cy="21024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9034B6FE-1388-4ECE-9FB6-8A9B9A282B1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414160" y="2733480"/>
                  <a:ext cx="568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5073DEF3-497E-474A-BD6A-32A28CAF3848}"/>
                    </a:ext>
                  </a:extLst>
                </p14:cNvPr>
                <p14:cNvContentPartPr/>
                <p14:nvPr/>
              </p14:nvContentPartPr>
              <p14:xfrm>
                <a:off x="5397960" y="2738160"/>
                <a:ext cx="878040" cy="26280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5073DEF3-497E-474A-BD6A-32A28CAF384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389320" y="2729520"/>
                  <a:ext cx="8956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D3CA5263-AC60-4BED-A1B8-C1E281A49743}"/>
                    </a:ext>
                  </a:extLst>
                </p14:cNvPr>
                <p14:cNvContentPartPr/>
                <p14:nvPr/>
              </p14:nvContentPartPr>
              <p14:xfrm>
                <a:off x="5606760" y="3131640"/>
                <a:ext cx="128520" cy="14256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D3CA5263-AC60-4BED-A1B8-C1E281A4974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597760" y="3123000"/>
                  <a:ext cx="146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35BD7C11-053E-4B45-ACDD-87FC3B033394}"/>
                    </a:ext>
                  </a:extLst>
                </p14:cNvPr>
                <p14:cNvContentPartPr/>
                <p14:nvPr/>
              </p14:nvContentPartPr>
              <p14:xfrm>
                <a:off x="5756160" y="3126600"/>
                <a:ext cx="104760" cy="12312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35BD7C11-053E-4B45-ACDD-87FC3B03339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747520" y="3117960"/>
                  <a:ext cx="122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F1E07CBB-25E1-4C75-B1AD-74D1FCBEE735}"/>
                    </a:ext>
                  </a:extLst>
                </p14:cNvPr>
                <p14:cNvContentPartPr/>
                <p14:nvPr/>
              </p14:nvContentPartPr>
              <p14:xfrm>
                <a:off x="5887920" y="3139920"/>
                <a:ext cx="178560" cy="10152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F1E07CBB-25E1-4C75-B1AD-74D1FCBEE73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879280" y="3130920"/>
                  <a:ext cx="1962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CEF4DE76-E163-43F1-999E-28F6CEAB02F0}"/>
                    </a:ext>
                  </a:extLst>
                </p14:cNvPr>
                <p14:cNvContentPartPr/>
                <p14:nvPr/>
              </p14:nvContentPartPr>
              <p14:xfrm>
                <a:off x="6234240" y="2823120"/>
                <a:ext cx="835560" cy="37476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CEF4DE76-E163-43F1-999E-28F6CEAB02F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225600" y="2814480"/>
                  <a:ext cx="853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F3930B62-1A3C-44CD-A078-4A6015BC5AC2}"/>
                    </a:ext>
                  </a:extLst>
                </p14:cNvPr>
                <p14:cNvContentPartPr/>
                <p14:nvPr/>
              </p14:nvContentPartPr>
              <p14:xfrm>
                <a:off x="6653280" y="3193200"/>
                <a:ext cx="997920" cy="6624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F3930B62-1A3C-44CD-A078-4A6015BC5AC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44280" y="3184560"/>
                  <a:ext cx="1015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1A27C6B3-F77F-4064-8EBD-A11F7ADDFD36}"/>
                    </a:ext>
                  </a:extLst>
                </p14:cNvPr>
                <p14:cNvContentPartPr/>
                <p14:nvPr/>
              </p14:nvContentPartPr>
              <p14:xfrm>
                <a:off x="6981240" y="3420360"/>
                <a:ext cx="124200" cy="2160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1A27C6B3-F77F-4064-8EBD-A11F7ADDFD3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972240" y="3411360"/>
                  <a:ext cx="1418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665CDD93-B849-4695-8974-588C27289D6E}"/>
                    </a:ext>
                  </a:extLst>
                </p14:cNvPr>
                <p14:cNvContentPartPr/>
                <p14:nvPr/>
              </p14:nvContentPartPr>
              <p14:xfrm>
                <a:off x="7640040" y="3412080"/>
                <a:ext cx="139680" cy="1728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665CDD93-B849-4695-8974-588C27289D6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631040" y="3403080"/>
                  <a:ext cx="157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70E03EEE-4981-43FC-A134-FB5CB4A65864}"/>
                    </a:ext>
                  </a:extLst>
                </p14:cNvPr>
                <p14:cNvContentPartPr/>
                <p14:nvPr/>
              </p14:nvContentPartPr>
              <p14:xfrm>
                <a:off x="7915440" y="3299400"/>
                <a:ext cx="48600" cy="13860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70E03EEE-4981-43FC-A134-FB5CB4A6586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906800" y="3290760"/>
                  <a:ext cx="662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138286F0-657F-4D79-8CD2-451EDADB7C9A}"/>
                    </a:ext>
                  </a:extLst>
                </p14:cNvPr>
                <p14:cNvContentPartPr/>
                <p14:nvPr/>
              </p14:nvContentPartPr>
              <p14:xfrm>
                <a:off x="8038560" y="3325680"/>
                <a:ext cx="110880" cy="10224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138286F0-657F-4D79-8CD2-451EDADB7C9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029560" y="3316680"/>
                  <a:ext cx="128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3765CAEE-E957-4049-BE6B-5AA14ACD48A0}"/>
                    </a:ext>
                  </a:extLst>
                </p14:cNvPr>
                <p14:cNvContentPartPr/>
                <p14:nvPr/>
              </p14:nvContentPartPr>
              <p14:xfrm>
                <a:off x="8167800" y="3293640"/>
                <a:ext cx="148320" cy="11592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3765CAEE-E957-4049-BE6B-5AA14ACD48A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158800" y="3284640"/>
                  <a:ext cx="165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94BF96A1-E757-4CED-9DD9-40583B378AE3}"/>
                    </a:ext>
                  </a:extLst>
                </p14:cNvPr>
                <p14:cNvContentPartPr/>
                <p14:nvPr/>
              </p14:nvContentPartPr>
              <p14:xfrm>
                <a:off x="1072560" y="3457800"/>
                <a:ext cx="6017040" cy="68328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94BF96A1-E757-4CED-9DD9-40583B378AE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63920" y="3448800"/>
                  <a:ext cx="6034680" cy="70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67D36D6A-CB3F-4325-AB01-BFD5CAC93A3C}"/>
                    </a:ext>
                  </a:extLst>
                </p14:cNvPr>
                <p14:cNvContentPartPr/>
                <p14:nvPr/>
              </p14:nvContentPartPr>
              <p14:xfrm>
                <a:off x="3889920" y="3999960"/>
                <a:ext cx="16920" cy="19476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67D36D6A-CB3F-4325-AB01-BFD5CAC93A3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881280" y="3991320"/>
                  <a:ext cx="34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A14419A9-D55E-425C-A0C2-55BB92F53AA9}"/>
                    </a:ext>
                  </a:extLst>
                </p14:cNvPr>
                <p14:cNvContentPartPr/>
                <p14:nvPr/>
              </p14:nvContentPartPr>
              <p14:xfrm>
                <a:off x="3725400" y="4203000"/>
                <a:ext cx="287280" cy="612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A14419A9-D55E-425C-A0C2-55BB92F53AA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716400" y="4194360"/>
                  <a:ext cx="3049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CFD631ED-8F2B-439F-900A-55074DF029A5}"/>
                    </a:ext>
                  </a:extLst>
                </p14:cNvPr>
                <p14:cNvContentPartPr/>
                <p14:nvPr/>
              </p14:nvContentPartPr>
              <p14:xfrm>
                <a:off x="3669240" y="4198680"/>
                <a:ext cx="209520" cy="12708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CFD631ED-8F2B-439F-900A-55074DF029A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660240" y="4190040"/>
                  <a:ext cx="227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2D5A0F4B-D736-44F3-BD97-D7B5A16928A0}"/>
                    </a:ext>
                  </a:extLst>
                </p14:cNvPr>
                <p14:cNvContentPartPr/>
                <p14:nvPr/>
              </p14:nvContentPartPr>
              <p14:xfrm>
                <a:off x="3798480" y="4209120"/>
                <a:ext cx="177120" cy="8280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2D5A0F4B-D736-44F3-BD97-D7B5A16928A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789480" y="4200120"/>
                  <a:ext cx="1947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9A96CF1D-926B-45B3-B99B-BB7D2105C707}"/>
                    </a:ext>
                  </a:extLst>
                </p14:cNvPr>
                <p14:cNvContentPartPr/>
                <p14:nvPr/>
              </p14:nvContentPartPr>
              <p14:xfrm>
                <a:off x="3871920" y="4245840"/>
                <a:ext cx="78840" cy="5616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9A96CF1D-926B-45B3-B99B-BB7D2105C70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862920" y="4236840"/>
                  <a:ext cx="964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01A57DB8-2357-4594-B5D1-A6C7F4EDAA22}"/>
                    </a:ext>
                  </a:extLst>
                </p14:cNvPr>
                <p14:cNvContentPartPr/>
                <p14:nvPr/>
              </p14:nvContentPartPr>
              <p14:xfrm>
                <a:off x="3619200" y="2944080"/>
                <a:ext cx="94680" cy="36900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01A57DB8-2357-4594-B5D1-A6C7F4EDAA2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610200" y="2935440"/>
                  <a:ext cx="11232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89FA1A01-AC56-4D44-91AC-CF1D21637743}"/>
                    </a:ext>
                  </a:extLst>
                </p14:cNvPr>
                <p14:cNvContentPartPr/>
                <p14:nvPr/>
              </p14:nvContentPartPr>
              <p14:xfrm>
                <a:off x="3631080" y="3521160"/>
                <a:ext cx="62640" cy="5076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89FA1A01-AC56-4D44-91AC-CF1D2163774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622080" y="3512160"/>
                  <a:ext cx="80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5C596E6A-A6FB-45ED-AA94-11975BE31C50}"/>
                    </a:ext>
                  </a:extLst>
                </p14:cNvPr>
                <p14:cNvContentPartPr/>
                <p14:nvPr/>
              </p14:nvContentPartPr>
              <p14:xfrm>
                <a:off x="3651960" y="3579480"/>
                <a:ext cx="37080" cy="41688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5C596E6A-A6FB-45ED-AA94-11975BE31C5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643320" y="3570480"/>
                  <a:ext cx="5472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upo 256">
            <a:extLst>
              <a:ext uri="{FF2B5EF4-FFF2-40B4-BE49-F238E27FC236}">
                <a16:creationId xmlns:a16="http://schemas.microsoft.com/office/drawing/2014/main" id="{88E22ACB-59C8-4D5B-95B2-E6FFF847732F}"/>
              </a:ext>
            </a:extLst>
          </p:cNvPr>
          <p:cNvGrpSpPr/>
          <p:nvPr/>
        </p:nvGrpSpPr>
        <p:grpSpPr>
          <a:xfrm>
            <a:off x="4705320" y="2470680"/>
            <a:ext cx="236880" cy="221400"/>
            <a:chOff x="4705320" y="2470680"/>
            <a:chExt cx="23688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B5DFBD0A-AA9E-40BE-957A-0E9097373FC9}"/>
                    </a:ext>
                  </a:extLst>
                </p14:cNvPr>
                <p14:cNvContentPartPr/>
                <p14:nvPr/>
              </p14:nvContentPartPr>
              <p14:xfrm>
                <a:off x="4705320" y="2470680"/>
                <a:ext cx="136080" cy="16632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B5DFBD0A-AA9E-40BE-957A-0E9097373FC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696680" y="2462040"/>
                  <a:ext cx="153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2C1D9348-D688-4361-810D-CE21EC6D8649}"/>
                    </a:ext>
                  </a:extLst>
                </p14:cNvPr>
                <p14:cNvContentPartPr/>
                <p14:nvPr/>
              </p14:nvContentPartPr>
              <p14:xfrm>
                <a:off x="4875240" y="2621520"/>
                <a:ext cx="66960" cy="7056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2C1D9348-D688-4361-810D-CE21EC6D864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866240" y="2612520"/>
                  <a:ext cx="84600" cy="8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0CCE9F06-B4BE-4FD9-8F66-75FB56385A1E}"/>
                  </a:ext>
                </a:extLst>
              </p14:cNvPr>
              <p14:cNvContentPartPr/>
              <p14:nvPr/>
            </p14:nvContentPartPr>
            <p14:xfrm>
              <a:off x="733080" y="2287800"/>
              <a:ext cx="204120" cy="18792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0CCE9F06-B4BE-4FD9-8F66-75FB56385A1E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724440" y="2278800"/>
                <a:ext cx="221760" cy="20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upo 13">
            <a:extLst>
              <a:ext uri="{FF2B5EF4-FFF2-40B4-BE49-F238E27FC236}">
                <a16:creationId xmlns:a16="http://schemas.microsoft.com/office/drawing/2014/main" id="{349E23F3-5A63-4081-8DDF-72F5E91AD3C3}"/>
              </a:ext>
            </a:extLst>
          </p:cNvPr>
          <p:cNvGrpSpPr/>
          <p:nvPr/>
        </p:nvGrpSpPr>
        <p:grpSpPr>
          <a:xfrm>
            <a:off x="5808360" y="2035800"/>
            <a:ext cx="316440" cy="164880"/>
            <a:chOff x="5808360" y="2035800"/>
            <a:chExt cx="316440" cy="16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0911EC9C-21FE-44AD-9514-8D17C85B961F}"/>
                    </a:ext>
                  </a:extLst>
                </p14:cNvPr>
                <p14:cNvContentPartPr/>
                <p14:nvPr/>
              </p14:nvContentPartPr>
              <p14:xfrm>
                <a:off x="5808360" y="2076840"/>
                <a:ext cx="126720" cy="12384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0911EC9C-21FE-44AD-9514-8D17C85B961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799360" y="2067840"/>
                  <a:ext cx="144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022A5469-2E5A-4041-A268-FD28F477BE10}"/>
                    </a:ext>
                  </a:extLst>
                </p14:cNvPr>
                <p14:cNvContentPartPr/>
                <p14:nvPr/>
              </p14:nvContentPartPr>
              <p14:xfrm>
                <a:off x="5973240" y="2035800"/>
                <a:ext cx="151560" cy="11880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022A5469-2E5A-4041-A268-FD28F477BE1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964240" y="2026800"/>
                  <a:ext cx="16920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BB2CC732-A29B-4110-83EF-8189B3F63F57}"/>
              </a:ext>
            </a:extLst>
          </p:cNvPr>
          <p:cNvGrpSpPr/>
          <p:nvPr/>
        </p:nvGrpSpPr>
        <p:grpSpPr>
          <a:xfrm>
            <a:off x="7349160" y="1967040"/>
            <a:ext cx="517680" cy="165600"/>
            <a:chOff x="7349160" y="1967040"/>
            <a:chExt cx="517680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9D913589-DC34-4E63-B9C1-D0D393D5C177}"/>
                    </a:ext>
                  </a:extLst>
                </p14:cNvPr>
                <p14:cNvContentPartPr/>
                <p14:nvPr/>
              </p14:nvContentPartPr>
              <p14:xfrm>
                <a:off x="7468320" y="2028240"/>
                <a:ext cx="35640" cy="10440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9D913589-DC34-4E63-B9C1-D0D393D5C17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459320" y="2019600"/>
                  <a:ext cx="53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93813406-7791-467A-9821-D3B135CC9B4C}"/>
                    </a:ext>
                  </a:extLst>
                </p14:cNvPr>
                <p14:cNvContentPartPr/>
                <p14:nvPr/>
              </p14:nvContentPartPr>
              <p14:xfrm>
                <a:off x="7349160" y="1996920"/>
                <a:ext cx="219960" cy="3780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93813406-7791-467A-9821-D3B135CC9B4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340520" y="1987920"/>
                  <a:ext cx="2376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79426C66-8143-4445-8F36-9EE2B18343CC}"/>
                    </a:ext>
                  </a:extLst>
                </p14:cNvPr>
                <p14:cNvContentPartPr/>
                <p14:nvPr/>
              </p14:nvContentPartPr>
              <p14:xfrm>
                <a:off x="7417920" y="2082600"/>
                <a:ext cx="221400" cy="212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9426C66-8143-4445-8F36-9EE2B18343C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409280" y="2073960"/>
                  <a:ext cx="239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B005CB4C-D94D-4512-9254-072B98F99014}"/>
                    </a:ext>
                  </a:extLst>
                </p14:cNvPr>
                <p14:cNvContentPartPr/>
                <p14:nvPr/>
              </p14:nvContentPartPr>
              <p14:xfrm>
                <a:off x="7757760" y="2022480"/>
                <a:ext cx="38880" cy="1058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B005CB4C-D94D-4512-9254-072B98F9901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748760" y="2013840"/>
                  <a:ext cx="56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7F5B3935-14D4-43AA-8BC2-D4D47EFE4343}"/>
                    </a:ext>
                  </a:extLst>
                </p14:cNvPr>
                <p14:cNvContentPartPr/>
                <p14:nvPr/>
              </p14:nvContentPartPr>
              <p14:xfrm>
                <a:off x="7605480" y="1967040"/>
                <a:ext cx="261360" cy="396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7F5B3935-14D4-43AA-8BC2-D4D47EFE434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596480" y="1958400"/>
                  <a:ext cx="279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F3575060-DFEA-4C92-8520-8F4AEE56515A}"/>
                    </a:ext>
                  </a:extLst>
                </p14:cNvPr>
                <p14:cNvContentPartPr/>
                <p14:nvPr/>
              </p14:nvContentPartPr>
              <p14:xfrm>
                <a:off x="7756680" y="2044440"/>
                <a:ext cx="97920" cy="2844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F3575060-DFEA-4C92-8520-8F4AEE56515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747680" y="2035440"/>
                  <a:ext cx="11556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0490FEE4-ADDB-4037-8589-F5DDDC2BAE9D}"/>
              </a:ext>
            </a:extLst>
          </p:cNvPr>
          <p:cNvGrpSpPr/>
          <p:nvPr/>
        </p:nvGrpSpPr>
        <p:grpSpPr>
          <a:xfrm>
            <a:off x="3063000" y="3181680"/>
            <a:ext cx="606240" cy="490320"/>
            <a:chOff x="3063000" y="3181680"/>
            <a:chExt cx="606240" cy="49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CC241A2B-C07D-4353-9EC6-49125E6C8320}"/>
                    </a:ext>
                  </a:extLst>
                </p14:cNvPr>
                <p14:cNvContentPartPr/>
                <p14:nvPr/>
              </p14:nvContentPartPr>
              <p14:xfrm>
                <a:off x="3634320" y="3277800"/>
                <a:ext cx="34920" cy="3052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CC241A2B-C07D-4353-9EC6-49125E6C832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625680" y="3269160"/>
                  <a:ext cx="525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382177ED-7E91-490F-804E-276AC3FCFE4C}"/>
                    </a:ext>
                  </a:extLst>
                </p14:cNvPr>
                <p14:cNvContentPartPr/>
                <p14:nvPr/>
              </p14:nvContentPartPr>
              <p14:xfrm>
                <a:off x="3390240" y="3181680"/>
                <a:ext cx="25920" cy="35496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382177ED-7E91-490F-804E-276AC3FCFE4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381600" y="3172680"/>
                  <a:ext cx="435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BA3A0746-485E-477D-86F6-D2B7D9236466}"/>
                    </a:ext>
                  </a:extLst>
                </p14:cNvPr>
                <p14:cNvContentPartPr/>
                <p14:nvPr/>
              </p14:nvContentPartPr>
              <p14:xfrm>
                <a:off x="3284040" y="3527640"/>
                <a:ext cx="123120" cy="11844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BA3A0746-485E-477D-86F6-D2B7D923646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275040" y="3519000"/>
                  <a:ext cx="140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5BDB27DC-B0CA-4724-B780-C61AE10D1EBC}"/>
                    </a:ext>
                  </a:extLst>
                </p14:cNvPr>
                <p14:cNvContentPartPr/>
                <p14:nvPr/>
              </p14:nvContentPartPr>
              <p14:xfrm>
                <a:off x="3298080" y="3517920"/>
                <a:ext cx="198000" cy="1540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5BDB27DC-B0CA-4724-B780-C61AE10D1EB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289080" y="3509280"/>
                  <a:ext cx="215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4C5C2AB5-140B-4D83-AB20-78256E34D1CE}"/>
                    </a:ext>
                  </a:extLst>
                </p14:cNvPr>
                <p14:cNvContentPartPr/>
                <p14:nvPr/>
              </p14:nvContentPartPr>
              <p14:xfrm>
                <a:off x="3063000" y="3267360"/>
                <a:ext cx="127800" cy="234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4C5C2AB5-140B-4D83-AB20-78256E34D1C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054000" y="3258360"/>
                  <a:ext cx="145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E52AE795-ABE5-4F4C-92D2-B395778CBF5C}"/>
                    </a:ext>
                  </a:extLst>
                </p14:cNvPr>
                <p14:cNvContentPartPr/>
                <p14:nvPr/>
              </p14:nvContentPartPr>
              <p14:xfrm>
                <a:off x="3067320" y="3262320"/>
                <a:ext cx="99720" cy="18648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E52AE795-ABE5-4F4C-92D2-B395778CBF5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058680" y="3253680"/>
                  <a:ext cx="11736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1CD0EC6B-5367-435E-ADA7-6DA0EEB19395}"/>
              </a:ext>
            </a:extLst>
          </p:cNvPr>
          <p:cNvGrpSpPr/>
          <p:nvPr/>
        </p:nvGrpSpPr>
        <p:grpSpPr>
          <a:xfrm>
            <a:off x="1029000" y="4547160"/>
            <a:ext cx="1338480" cy="388080"/>
            <a:chOff x="1029000" y="4547160"/>
            <a:chExt cx="1338480" cy="3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878D8CCC-FB13-4286-8D68-A6FBEF2355EC}"/>
                    </a:ext>
                  </a:extLst>
                </p14:cNvPr>
                <p14:cNvContentPartPr/>
                <p14:nvPr/>
              </p14:nvContentPartPr>
              <p14:xfrm>
                <a:off x="1029000" y="4547160"/>
                <a:ext cx="193320" cy="2764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878D8CCC-FB13-4286-8D68-A6FBEF2355E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20000" y="4538160"/>
                  <a:ext cx="2109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DE085CDF-7D9A-4AFF-B326-190D419915D0}"/>
                    </a:ext>
                  </a:extLst>
                </p14:cNvPr>
                <p14:cNvContentPartPr/>
                <p14:nvPr/>
              </p14:nvContentPartPr>
              <p14:xfrm>
                <a:off x="1261920" y="4813200"/>
                <a:ext cx="103320" cy="12204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DE085CDF-7D9A-4AFF-B326-190D419915D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252920" y="4804560"/>
                  <a:ext cx="1209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3809EB9A-CC17-40E5-9141-82E77DB2A2AA}"/>
                    </a:ext>
                  </a:extLst>
                </p14:cNvPr>
                <p14:cNvContentPartPr/>
                <p14:nvPr/>
              </p14:nvContentPartPr>
              <p14:xfrm>
                <a:off x="1263720" y="4809240"/>
                <a:ext cx="117720" cy="10908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3809EB9A-CC17-40E5-9141-82E77DB2A2A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255080" y="4800600"/>
                  <a:ext cx="135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86D5FB34-0E70-415D-9326-01BC8051D2E8}"/>
                    </a:ext>
                  </a:extLst>
                </p14:cNvPr>
                <p14:cNvContentPartPr/>
                <p14:nvPr/>
              </p14:nvContentPartPr>
              <p14:xfrm>
                <a:off x="1525080" y="4744800"/>
                <a:ext cx="124560" cy="2268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86D5FB34-0E70-415D-9326-01BC8051D2E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516440" y="4736160"/>
                  <a:ext cx="142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6BE0B61E-EDC6-4F72-B16D-5D06D1DEE8AB}"/>
                    </a:ext>
                  </a:extLst>
                </p14:cNvPr>
                <p14:cNvContentPartPr/>
                <p14:nvPr/>
              </p14:nvContentPartPr>
              <p14:xfrm>
                <a:off x="1556040" y="4825800"/>
                <a:ext cx="80640" cy="1836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6BE0B61E-EDC6-4F72-B16D-5D06D1DEE8A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547400" y="4817160"/>
                  <a:ext cx="98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535FCA80-18AB-4487-810F-5D21926944E2}"/>
                    </a:ext>
                  </a:extLst>
                </p14:cNvPr>
                <p14:cNvContentPartPr/>
                <p14:nvPr/>
              </p14:nvContentPartPr>
              <p14:xfrm>
                <a:off x="1808040" y="4660920"/>
                <a:ext cx="235080" cy="1490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535FCA80-18AB-4487-810F-5D21926944E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799040" y="4651920"/>
                  <a:ext cx="2527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571446E0-A071-45BC-9EA0-CE0B11A85F03}"/>
                    </a:ext>
                  </a:extLst>
                </p14:cNvPr>
                <p14:cNvContentPartPr/>
                <p14:nvPr/>
              </p14:nvContentPartPr>
              <p14:xfrm>
                <a:off x="1875360" y="4644720"/>
                <a:ext cx="159480" cy="13356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571446E0-A071-45BC-9EA0-CE0B11A85F0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866720" y="4635720"/>
                  <a:ext cx="177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A24ADCB5-7086-49E1-AAC4-74305B548B11}"/>
                    </a:ext>
                  </a:extLst>
                </p14:cNvPr>
                <p14:cNvContentPartPr/>
                <p14:nvPr/>
              </p14:nvContentPartPr>
              <p14:xfrm>
                <a:off x="2198640" y="4609800"/>
                <a:ext cx="168840" cy="14652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A24ADCB5-7086-49E1-AAC4-74305B548B1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189640" y="4600800"/>
                  <a:ext cx="18648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A3EF79A1-9DE1-487C-A75D-C33B5DFDB94D}"/>
              </a:ext>
            </a:extLst>
          </p:cNvPr>
          <p:cNvGrpSpPr/>
          <p:nvPr/>
        </p:nvGrpSpPr>
        <p:grpSpPr>
          <a:xfrm>
            <a:off x="1122960" y="5173200"/>
            <a:ext cx="635760" cy="317520"/>
            <a:chOff x="1122960" y="5173200"/>
            <a:chExt cx="63576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B8F682A7-9AB4-407C-B086-98F469B64EB1}"/>
                    </a:ext>
                  </a:extLst>
                </p14:cNvPr>
                <p14:cNvContentPartPr/>
                <p14:nvPr/>
              </p14:nvContentPartPr>
              <p14:xfrm>
                <a:off x="1122960" y="5173200"/>
                <a:ext cx="214560" cy="26964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B8F682A7-9AB4-407C-B086-98F469B64EB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14320" y="5164560"/>
                  <a:ext cx="2322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B6A1063A-9F3C-445C-9CBC-99254AFB95BA}"/>
                    </a:ext>
                  </a:extLst>
                </p14:cNvPr>
                <p14:cNvContentPartPr/>
                <p14:nvPr/>
              </p14:nvContentPartPr>
              <p14:xfrm>
                <a:off x="1372080" y="5392080"/>
                <a:ext cx="118800" cy="986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B6A1063A-9F3C-445C-9CBC-99254AFB95B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363080" y="5383440"/>
                  <a:ext cx="136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D6C32067-C48F-419C-BC53-AED993E593BA}"/>
                    </a:ext>
                  </a:extLst>
                </p14:cNvPr>
                <p14:cNvContentPartPr/>
                <p14:nvPr/>
              </p14:nvContentPartPr>
              <p14:xfrm>
                <a:off x="1632360" y="5319000"/>
                <a:ext cx="126360" cy="169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D6C32067-C48F-419C-BC53-AED993E593B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623720" y="5310000"/>
                  <a:ext cx="144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69D940A3-2BC1-4906-B23C-D58C2E5465AC}"/>
                    </a:ext>
                  </a:extLst>
                </p14:cNvPr>
                <p14:cNvContentPartPr/>
                <p14:nvPr/>
              </p14:nvContentPartPr>
              <p14:xfrm>
                <a:off x="1668360" y="5406120"/>
                <a:ext cx="59040" cy="86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69D940A3-2BC1-4906-B23C-D58C2E5465A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659360" y="5397480"/>
                  <a:ext cx="7668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A2DEAE96-5967-4E42-8B9E-07E0C01187A1}"/>
              </a:ext>
            </a:extLst>
          </p:cNvPr>
          <p:cNvGrpSpPr/>
          <p:nvPr/>
        </p:nvGrpSpPr>
        <p:grpSpPr>
          <a:xfrm>
            <a:off x="1961040" y="5221080"/>
            <a:ext cx="599760" cy="163080"/>
            <a:chOff x="1961040" y="5221080"/>
            <a:chExt cx="599760" cy="16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7BEBFA87-0233-4F62-A500-3CE0D2914605}"/>
                    </a:ext>
                  </a:extLst>
                </p14:cNvPr>
                <p14:cNvContentPartPr/>
                <p14:nvPr/>
              </p14:nvContentPartPr>
              <p14:xfrm>
                <a:off x="1961040" y="5358960"/>
                <a:ext cx="70920" cy="648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7BEBFA87-0233-4F62-A500-3CE0D291460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952400" y="5349960"/>
                  <a:ext cx="885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119E69AE-29A2-42AF-A502-7C3D78433D67}"/>
                    </a:ext>
                  </a:extLst>
                </p14:cNvPr>
                <p14:cNvContentPartPr/>
                <p14:nvPr/>
              </p14:nvContentPartPr>
              <p14:xfrm>
                <a:off x="2174520" y="5235480"/>
                <a:ext cx="4320" cy="14436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119E69AE-29A2-42AF-A502-7C3D78433D6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165520" y="5226480"/>
                  <a:ext cx="21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AB98CCC0-26C1-4AA2-9A22-A0AD1ADD0CDD}"/>
                    </a:ext>
                  </a:extLst>
                </p14:cNvPr>
                <p14:cNvContentPartPr/>
                <p14:nvPr/>
              </p14:nvContentPartPr>
              <p14:xfrm>
                <a:off x="2287560" y="5254200"/>
                <a:ext cx="127440" cy="1299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AB98CCC0-26C1-4AA2-9A22-A0AD1ADD0CD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278920" y="5245200"/>
                  <a:ext cx="145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97C81312-DCC6-4B4B-9DA0-4240ECC7B9F6}"/>
                    </a:ext>
                  </a:extLst>
                </p14:cNvPr>
                <p14:cNvContentPartPr/>
                <p14:nvPr/>
              </p14:nvContentPartPr>
              <p14:xfrm>
                <a:off x="2428680" y="5221080"/>
                <a:ext cx="132120" cy="15084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97C81312-DCC6-4B4B-9DA0-4240ECC7B9F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419680" y="5212440"/>
                  <a:ext cx="149760" cy="16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43" name="Entrada de lápiz 42">
                <a:extLst>
                  <a:ext uri="{FF2B5EF4-FFF2-40B4-BE49-F238E27FC236}">
                    <a16:creationId xmlns:a16="http://schemas.microsoft.com/office/drawing/2014/main" id="{3BE4F55F-0C7F-40C7-B4D7-31FA9DF923ED}"/>
                  </a:ext>
                </a:extLst>
              </p14:cNvPr>
              <p14:cNvContentPartPr/>
              <p14:nvPr/>
            </p14:nvContentPartPr>
            <p14:xfrm>
              <a:off x="2866080" y="4478760"/>
              <a:ext cx="259920" cy="923760"/>
            </p14:xfrm>
          </p:contentPart>
        </mc:Choice>
        <mc:Fallback xmlns="">
          <p:pic>
            <p:nvPicPr>
              <p:cNvPr id="43" name="Entrada de lápiz 42">
                <a:extLst>
                  <a:ext uri="{FF2B5EF4-FFF2-40B4-BE49-F238E27FC236}">
                    <a16:creationId xmlns:a16="http://schemas.microsoft.com/office/drawing/2014/main" id="{3BE4F55F-0C7F-40C7-B4D7-31FA9DF923ED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2857440" y="4470120"/>
                <a:ext cx="277560" cy="9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upo 45">
            <a:extLst>
              <a:ext uri="{FF2B5EF4-FFF2-40B4-BE49-F238E27FC236}">
                <a16:creationId xmlns:a16="http://schemas.microsoft.com/office/drawing/2014/main" id="{A7418821-A841-4B9F-B3DA-EE06D6BE7CD6}"/>
              </a:ext>
            </a:extLst>
          </p:cNvPr>
          <p:cNvGrpSpPr/>
          <p:nvPr/>
        </p:nvGrpSpPr>
        <p:grpSpPr>
          <a:xfrm>
            <a:off x="3380880" y="4905360"/>
            <a:ext cx="374040" cy="145080"/>
            <a:chOff x="3380880" y="4905360"/>
            <a:chExt cx="374040" cy="14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545033B9-CF8F-45A4-A059-F1087C9BEC12}"/>
                    </a:ext>
                  </a:extLst>
                </p14:cNvPr>
                <p14:cNvContentPartPr/>
                <p14:nvPr/>
              </p14:nvContentPartPr>
              <p14:xfrm>
                <a:off x="3380880" y="4962240"/>
                <a:ext cx="231120" cy="324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545033B9-CF8F-45A4-A059-F1087C9BEC1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371880" y="4953240"/>
                  <a:ext cx="2487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F28E924B-9CF7-46DB-BB9B-3944D7D297B8}"/>
                    </a:ext>
                  </a:extLst>
                </p14:cNvPr>
                <p14:cNvContentPartPr/>
                <p14:nvPr/>
              </p14:nvContentPartPr>
              <p14:xfrm>
                <a:off x="3608760" y="4905360"/>
                <a:ext cx="146160" cy="14508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F28E924B-9CF7-46DB-BB9B-3944D7D297B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599760" y="4896720"/>
                  <a:ext cx="16380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485482E-8290-4BB5-923B-036F4553BC38}"/>
              </a:ext>
            </a:extLst>
          </p:cNvPr>
          <p:cNvGrpSpPr/>
          <p:nvPr/>
        </p:nvGrpSpPr>
        <p:grpSpPr>
          <a:xfrm>
            <a:off x="3956880" y="4677480"/>
            <a:ext cx="748440" cy="365760"/>
            <a:chOff x="3956880" y="4677480"/>
            <a:chExt cx="74844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D5E18AA1-9810-43DA-886B-306DC1B7DA5C}"/>
                    </a:ext>
                  </a:extLst>
                </p14:cNvPr>
                <p14:cNvContentPartPr/>
                <p14:nvPr/>
              </p14:nvContentPartPr>
              <p14:xfrm>
                <a:off x="3956880" y="4677480"/>
                <a:ext cx="299520" cy="25668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D5E18AA1-9810-43DA-886B-306DC1B7DA5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948240" y="4668840"/>
                  <a:ext cx="3171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C09D538A-E1A5-43D4-AF88-3DDAEAB64CD1}"/>
                    </a:ext>
                  </a:extLst>
                </p14:cNvPr>
                <p14:cNvContentPartPr/>
                <p14:nvPr/>
              </p14:nvContentPartPr>
              <p14:xfrm>
                <a:off x="4316880" y="4799160"/>
                <a:ext cx="29160" cy="1821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C09D538A-E1A5-43D4-AF88-3DDAEAB64CD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307880" y="4790160"/>
                  <a:ext cx="468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BEC9E691-E2F0-4B92-A305-555CC0D63D12}"/>
                    </a:ext>
                  </a:extLst>
                </p14:cNvPr>
                <p14:cNvContentPartPr/>
                <p14:nvPr/>
              </p14:nvContentPartPr>
              <p14:xfrm>
                <a:off x="4269360" y="4819680"/>
                <a:ext cx="199080" cy="19008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BEC9E691-E2F0-4B92-A305-555CC0D63D1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260720" y="4811040"/>
                  <a:ext cx="216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0CB7C44E-6971-4538-BA59-77070CA8B910}"/>
                    </a:ext>
                  </a:extLst>
                </p14:cNvPr>
                <p14:cNvContentPartPr/>
                <p14:nvPr/>
              </p14:nvContentPartPr>
              <p14:xfrm>
                <a:off x="4487160" y="4905720"/>
                <a:ext cx="218160" cy="13752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0CB7C44E-6971-4538-BA59-77070CA8B91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478520" y="4896720"/>
                  <a:ext cx="2358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8F2470F7-7A9A-40C7-AE4D-85DCF1584CFC}"/>
              </a:ext>
            </a:extLst>
          </p:cNvPr>
          <p:cNvGrpSpPr/>
          <p:nvPr/>
        </p:nvGrpSpPr>
        <p:grpSpPr>
          <a:xfrm>
            <a:off x="4928160" y="4608000"/>
            <a:ext cx="1588320" cy="344160"/>
            <a:chOff x="4928160" y="4608000"/>
            <a:chExt cx="158832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50B4807A-05D8-47C0-A016-502220D9A360}"/>
                    </a:ext>
                  </a:extLst>
                </p14:cNvPr>
                <p14:cNvContentPartPr/>
                <p14:nvPr/>
              </p14:nvContentPartPr>
              <p14:xfrm>
                <a:off x="4941840" y="4835880"/>
                <a:ext cx="136440" cy="2988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50B4807A-05D8-47C0-A016-502220D9A36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933200" y="4826880"/>
                  <a:ext cx="1540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4E293D2F-4A97-44F0-BA33-51AA16B20BC4}"/>
                    </a:ext>
                  </a:extLst>
                </p14:cNvPr>
                <p14:cNvContentPartPr/>
                <p14:nvPr/>
              </p14:nvContentPartPr>
              <p14:xfrm>
                <a:off x="4928160" y="4942080"/>
                <a:ext cx="101880" cy="1008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4E293D2F-4A97-44F0-BA33-51AA16B20BC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919160" y="4933440"/>
                  <a:ext cx="119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75F44318-BB0F-452A-B277-3D5591362133}"/>
                    </a:ext>
                  </a:extLst>
                </p14:cNvPr>
                <p14:cNvContentPartPr/>
                <p14:nvPr/>
              </p14:nvContentPartPr>
              <p14:xfrm>
                <a:off x="5166840" y="4608000"/>
                <a:ext cx="313200" cy="25632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75F44318-BB0F-452A-B277-3D559136213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158200" y="4599000"/>
                  <a:ext cx="3308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5229CCB4-ED4F-4228-B645-190616760487}"/>
                    </a:ext>
                  </a:extLst>
                </p14:cNvPr>
                <p14:cNvContentPartPr/>
                <p14:nvPr/>
              </p14:nvContentPartPr>
              <p14:xfrm>
                <a:off x="5544840" y="4760640"/>
                <a:ext cx="71280" cy="17100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5229CCB4-ED4F-4228-B645-19061676048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536200" y="4752000"/>
                  <a:ext cx="88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7D7D6DE7-6C86-4386-BEBE-C757A31D25F8}"/>
                    </a:ext>
                  </a:extLst>
                </p14:cNvPr>
                <p14:cNvContentPartPr/>
                <p14:nvPr/>
              </p14:nvContentPartPr>
              <p14:xfrm>
                <a:off x="5507400" y="4833000"/>
                <a:ext cx="158400" cy="846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7D7D6DE7-6C86-4386-BEBE-C757A31D25F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498760" y="4824000"/>
                  <a:ext cx="1760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78FB3B15-05EA-487E-A83C-440E53A5D4A7}"/>
                    </a:ext>
                  </a:extLst>
                </p14:cNvPr>
                <p14:cNvContentPartPr/>
                <p14:nvPr/>
              </p14:nvContentPartPr>
              <p14:xfrm>
                <a:off x="5855160" y="4836240"/>
                <a:ext cx="117720" cy="684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78FB3B15-05EA-487E-A83C-440E53A5D4A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846520" y="4827240"/>
                  <a:ext cx="1353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C36AB650-E3B3-421D-8F3B-E47025DC19FF}"/>
                    </a:ext>
                  </a:extLst>
                </p14:cNvPr>
                <p14:cNvContentPartPr/>
                <p14:nvPr/>
              </p14:nvContentPartPr>
              <p14:xfrm>
                <a:off x="6106800" y="4614480"/>
                <a:ext cx="246960" cy="24444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C36AB650-E3B3-421D-8F3B-E47025DC19F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097800" y="4605480"/>
                  <a:ext cx="2646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E37E2CE0-A525-491B-B6D6-DA62EFCAC4A3}"/>
                    </a:ext>
                  </a:extLst>
                </p14:cNvPr>
                <p14:cNvContentPartPr/>
                <p14:nvPr/>
              </p14:nvContentPartPr>
              <p14:xfrm>
                <a:off x="6421440" y="4802040"/>
                <a:ext cx="95040" cy="8712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E37E2CE0-A525-491B-B6D6-DA62EFCAC4A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412440" y="4793400"/>
                  <a:ext cx="112680" cy="10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64" name="Entrada de lápiz 63">
                <a:extLst>
                  <a:ext uri="{FF2B5EF4-FFF2-40B4-BE49-F238E27FC236}">
                    <a16:creationId xmlns:a16="http://schemas.microsoft.com/office/drawing/2014/main" id="{A05A07EE-EB2D-4C07-ACC2-B7130CB1C97A}"/>
                  </a:ext>
                </a:extLst>
              </p14:cNvPr>
              <p14:cNvContentPartPr/>
              <p14:nvPr/>
            </p14:nvContentPartPr>
            <p14:xfrm>
              <a:off x="6801960" y="4738680"/>
              <a:ext cx="174240" cy="20880"/>
            </p14:xfrm>
          </p:contentPart>
        </mc:Choice>
        <mc:Fallback xmlns="">
          <p:pic>
            <p:nvPicPr>
              <p:cNvPr id="64" name="Entrada de lápiz 63">
                <a:extLst>
                  <a:ext uri="{FF2B5EF4-FFF2-40B4-BE49-F238E27FC236}">
                    <a16:creationId xmlns:a16="http://schemas.microsoft.com/office/drawing/2014/main" id="{A05A07EE-EB2D-4C07-ACC2-B7130CB1C97A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6792960" y="4729680"/>
                <a:ext cx="1918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08CB4EDE-2D46-42A6-A49B-9E67942C20BC}"/>
                  </a:ext>
                </a:extLst>
              </p14:cNvPr>
              <p14:cNvContentPartPr/>
              <p14:nvPr/>
            </p14:nvContentPartPr>
            <p14:xfrm>
              <a:off x="6784680" y="4848120"/>
              <a:ext cx="150120" cy="20160"/>
            </p14:xfrm>
          </p:contentPart>
        </mc:Choice>
        <mc:Fallback xmlns=""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08CB4EDE-2D46-42A6-A49B-9E67942C20BC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6776040" y="4839120"/>
                <a:ext cx="16776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upo 194">
            <a:extLst>
              <a:ext uri="{FF2B5EF4-FFF2-40B4-BE49-F238E27FC236}">
                <a16:creationId xmlns:a16="http://schemas.microsoft.com/office/drawing/2014/main" id="{C7D861F5-3F5A-4FC6-AE2A-B96263145C6F}"/>
              </a:ext>
            </a:extLst>
          </p:cNvPr>
          <p:cNvGrpSpPr/>
          <p:nvPr/>
        </p:nvGrpSpPr>
        <p:grpSpPr>
          <a:xfrm>
            <a:off x="7216320" y="4571280"/>
            <a:ext cx="1607400" cy="241920"/>
            <a:chOff x="7216320" y="4571280"/>
            <a:chExt cx="160740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C71D96FE-4959-457C-ADE2-E125C7D2BE98}"/>
                    </a:ext>
                  </a:extLst>
                </p14:cNvPr>
                <p14:cNvContentPartPr/>
                <p14:nvPr/>
              </p14:nvContentPartPr>
              <p14:xfrm>
                <a:off x="7216320" y="4615200"/>
                <a:ext cx="169920" cy="14904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C71D96FE-4959-457C-ADE2-E125C7D2BE9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207320" y="4606200"/>
                  <a:ext cx="1875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55133B46-56B7-4E8C-9398-DBD23A383BDE}"/>
                    </a:ext>
                  </a:extLst>
                </p14:cNvPr>
                <p14:cNvContentPartPr/>
                <p14:nvPr/>
              </p14:nvContentPartPr>
              <p14:xfrm>
                <a:off x="7541760" y="4686840"/>
                <a:ext cx="199800" cy="1008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55133B46-56B7-4E8C-9398-DBD23A383BD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532760" y="4678200"/>
                  <a:ext cx="217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0D4F2E30-27EE-4A8C-9E65-E8718D1C0F61}"/>
                    </a:ext>
                  </a:extLst>
                </p14:cNvPr>
                <p14:cNvContentPartPr/>
                <p14:nvPr/>
              </p14:nvContentPartPr>
              <p14:xfrm>
                <a:off x="7858920" y="4571280"/>
                <a:ext cx="99000" cy="19656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0D4F2E30-27EE-4A8C-9E65-E8718D1C0F6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850280" y="4562280"/>
                  <a:ext cx="1166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E50CF9ED-1E3E-423F-A1E0-CBE13AE3659F}"/>
                    </a:ext>
                  </a:extLst>
                </p14:cNvPr>
                <p14:cNvContentPartPr/>
                <p14:nvPr/>
              </p14:nvContentPartPr>
              <p14:xfrm>
                <a:off x="8032800" y="4722840"/>
                <a:ext cx="139320" cy="2088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E50CF9ED-1E3E-423F-A1E0-CBE13AE3659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024160" y="4713840"/>
                  <a:ext cx="156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9682AEF6-64C3-49F1-BF0B-DE012F6AE607}"/>
                    </a:ext>
                  </a:extLst>
                </p14:cNvPr>
                <p14:cNvContentPartPr/>
                <p14:nvPr/>
              </p14:nvContentPartPr>
              <p14:xfrm>
                <a:off x="8251680" y="4615560"/>
                <a:ext cx="68760" cy="12744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9682AEF6-64C3-49F1-BF0B-DE012F6AE60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242680" y="4606560"/>
                  <a:ext cx="864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2124B76A-03B1-4041-9ECB-D904F291455C}"/>
                    </a:ext>
                  </a:extLst>
                </p14:cNvPr>
                <p14:cNvContentPartPr/>
                <p14:nvPr/>
              </p14:nvContentPartPr>
              <p14:xfrm>
                <a:off x="8428440" y="4628880"/>
                <a:ext cx="103320" cy="11700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2124B76A-03B1-4041-9ECB-D904F291455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419800" y="4620240"/>
                  <a:ext cx="120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F79D2AA9-D52A-4C0F-B122-61BC90AA1E71}"/>
                    </a:ext>
                  </a:extLst>
                </p14:cNvPr>
                <p14:cNvContentPartPr/>
                <p14:nvPr/>
              </p14:nvContentPartPr>
              <p14:xfrm>
                <a:off x="8632560" y="4581000"/>
                <a:ext cx="191160" cy="2322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F79D2AA9-D52A-4C0F-B122-61BC90AA1E7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623560" y="4572360"/>
                  <a:ext cx="208800" cy="24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84" name="Entrada de lápiz 83">
                <a:extLst>
                  <a:ext uri="{FF2B5EF4-FFF2-40B4-BE49-F238E27FC236}">
                    <a16:creationId xmlns:a16="http://schemas.microsoft.com/office/drawing/2014/main" id="{355C8A23-222A-4E2F-932F-73F49A345149}"/>
                  </a:ext>
                </a:extLst>
              </p14:cNvPr>
              <p14:cNvContentPartPr/>
              <p14:nvPr/>
            </p14:nvContentPartPr>
            <p14:xfrm>
              <a:off x="9006240" y="4677120"/>
              <a:ext cx="161640" cy="24120"/>
            </p14:xfrm>
          </p:contentPart>
        </mc:Choice>
        <mc:Fallback xmlns="">
          <p:pic>
            <p:nvPicPr>
              <p:cNvPr id="84" name="Entrada de lápiz 83">
                <a:extLst>
                  <a:ext uri="{FF2B5EF4-FFF2-40B4-BE49-F238E27FC236}">
                    <a16:creationId xmlns:a16="http://schemas.microsoft.com/office/drawing/2014/main" id="{355C8A23-222A-4E2F-932F-73F49A345149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8997240" y="4668480"/>
                <a:ext cx="1792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169" name="Entrada de lápiz 168">
                <a:extLst>
                  <a:ext uri="{FF2B5EF4-FFF2-40B4-BE49-F238E27FC236}">
                    <a16:creationId xmlns:a16="http://schemas.microsoft.com/office/drawing/2014/main" id="{256D8F38-E501-4AA5-97F0-352E04875E66}"/>
                  </a:ext>
                </a:extLst>
              </p14:cNvPr>
              <p14:cNvContentPartPr/>
              <p14:nvPr/>
            </p14:nvContentPartPr>
            <p14:xfrm>
              <a:off x="9005520" y="4784400"/>
              <a:ext cx="168480" cy="21240"/>
            </p14:xfrm>
          </p:contentPart>
        </mc:Choice>
        <mc:Fallback xmlns="">
          <p:pic>
            <p:nvPicPr>
              <p:cNvPr id="169" name="Entrada de lápiz 168">
                <a:extLst>
                  <a:ext uri="{FF2B5EF4-FFF2-40B4-BE49-F238E27FC236}">
                    <a16:creationId xmlns:a16="http://schemas.microsoft.com/office/drawing/2014/main" id="{256D8F38-E501-4AA5-97F0-352E04875E66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8996880" y="4775400"/>
                <a:ext cx="18612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upo 193">
            <a:extLst>
              <a:ext uri="{FF2B5EF4-FFF2-40B4-BE49-F238E27FC236}">
                <a16:creationId xmlns:a16="http://schemas.microsoft.com/office/drawing/2014/main" id="{2FE0060D-BCE4-42A4-A6BE-80C743999857}"/>
              </a:ext>
            </a:extLst>
          </p:cNvPr>
          <p:cNvGrpSpPr/>
          <p:nvPr/>
        </p:nvGrpSpPr>
        <p:grpSpPr>
          <a:xfrm>
            <a:off x="9354360" y="4647240"/>
            <a:ext cx="587520" cy="173160"/>
            <a:chOff x="9354360" y="4647240"/>
            <a:chExt cx="587520" cy="1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98D15084-A314-4721-A7A1-108306E4142B}"/>
                    </a:ext>
                  </a:extLst>
                </p14:cNvPr>
                <p14:cNvContentPartPr/>
                <p14:nvPr/>
              </p14:nvContentPartPr>
              <p14:xfrm>
                <a:off x="9354360" y="4647240"/>
                <a:ext cx="76680" cy="15624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98D15084-A314-4721-A7A1-108306E4142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345720" y="4638600"/>
                  <a:ext cx="94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0A15D07B-ED80-41B6-9E5B-56B57BFC67A1}"/>
                    </a:ext>
                  </a:extLst>
                </p14:cNvPr>
                <p14:cNvContentPartPr/>
                <p14:nvPr/>
              </p14:nvContentPartPr>
              <p14:xfrm>
                <a:off x="9517800" y="4663080"/>
                <a:ext cx="136800" cy="15624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0A15D07B-ED80-41B6-9E5B-56B57BFC67A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508800" y="4654080"/>
                  <a:ext cx="154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3D56ADA4-5BAC-4E58-868D-E6614C6E183D}"/>
                    </a:ext>
                  </a:extLst>
                </p14:cNvPr>
                <p14:cNvContentPartPr/>
                <p14:nvPr/>
              </p14:nvContentPartPr>
              <p14:xfrm>
                <a:off x="9677640" y="4666320"/>
                <a:ext cx="264240" cy="15408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3D56ADA4-5BAC-4E58-868D-E6614C6E183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669000" y="4657320"/>
                  <a:ext cx="28188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upo 270">
            <a:extLst>
              <a:ext uri="{FF2B5EF4-FFF2-40B4-BE49-F238E27FC236}">
                <a16:creationId xmlns:a16="http://schemas.microsoft.com/office/drawing/2014/main" id="{50BD80A7-9677-4179-AF0C-D3C6B25F86BF}"/>
              </a:ext>
            </a:extLst>
          </p:cNvPr>
          <p:cNvGrpSpPr/>
          <p:nvPr/>
        </p:nvGrpSpPr>
        <p:grpSpPr>
          <a:xfrm>
            <a:off x="4129320" y="5392800"/>
            <a:ext cx="496080" cy="199800"/>
            <a:chOff x="4129320" y="5392800"/>
            <a:chExt cx="496080" cy="1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565AD7EB-EF1B-4952-A5E0-6AB909AD8891}"/>
                    </a:ext>
                  </a:extLst>
                </p14:cNvPr>
                <p14:cNvContentPartPr/>
                <p14:nvPr/>
              </p14:nvContentPartPr>
              <p14:xfrm>
                <a:off x="4243080" y="5406840"/>
                <a:ext cx="16200" cy="13716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565AD7EB-EF1B-4952-A5E0-6AB909AD889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234440" y="5398200"/>
                  <a:ext cx="33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680D016A-4A0E-43CC-BB90-2CAFAE5DEBE3}"/>
                    </a:ext>
                  </a:extLst>
                </p14:cNvPr>
                <p14:cNvContentPartPr/>
                <p14:nvPr/>
              </p14:nvContentPartPr>
              <p14:xfrm>
                <a:off x="4129320" y="5395320"/>
                <a:ext cx="256680" cy="19728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680D016A-4A0E-43CC-BB90-2CAFAE5DEBE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120680" y="5386320"/>
                  <a:ext cx="2743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C62CAD5C-5E85-487E-9A2D-1DF1943C7E8B}"/>
                    </a:ext>
                  </a:extLst>
                </p14:cNvPr>
                <p14:cNvContentPartPr/>
                <p14:nvPr/>
              </p14:nvContentPartPr>
              <p14:xfrm>
                <a:off x="4425600" y="5392800"/>
                <a:ext cx="199800" cy="18072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C62CAD5C-5E85-487E-9A2D-1DF1943C7E8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416960" y="5384160"/>
                  <a:ext cx="21744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upo 269">
            <a:extLst>
              <a:ext uri="{FF2B5EF4-FFF2-40B4-BE49-F238E27FC236}">
                <a16:creationId xmlns:a16="http://schemas.microsoft.com/office/drawing/2014/main" id="{51418BC9-9842-43A4-BC34-4587C98E99F1}"/>
              </a:ext>
            </a:extLst>
          </p:cNvPr>
          <p:cNvGrpSpPr/>
          <p:nvPr/>
        </p:nvGrpSpPr>
        <p:grpSpPr>
          <a:xfrm>
            <a:off x="5050200" y="5250240"/>
            <a:ext cx="1617480" cy="301680"/>
            <a:chOff x="5050200" y="5250240"/>
            <a:chExt cx="161748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06A16492-1F57-4C2A-8423-3DAB68F39453}"/>
                    </a:ext>
                  </a:extLst>
                </p14:cNvPr>
                <p14:cNvContentPartPr/>
                <p14:nvPr/>
              </p14:nvContentPartPr>
              <p14:xfrm>
                <a:off x="5096280" y="5412600"/>
                <a:ext cx="21600" cy="9648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06A16492-1F57-4C2A-8423-3DAB68F3945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087640" y="5403600"/>
                  <a:ext cx="392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CE3FBEF5-0D4F-45A4-953E-1C739EA83E74}"/>
                    </a:ext>
                  </a:extLst>
                </p14:cNvPr>
                <p14:cNvContentPartPr/>
                <p14:nvPr/>
              </p14:nvContentPartPr>
              <p14:xfrm>
                <a:off x="5050200" y="5387400"/>
                <a:ext cx="204120" cy="16452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CE3FBEF5-0D4F-45A4-953E-1C739EA83E7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041560" y="5378400"/>
                  <a:ext cx="221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666BD874-E88E-4E60-B310-6907F88199F1}"/>
                    </a:ext>
                  </a:extLst>
                </p14:cNvPr>
                <p14:cNvContentPartPr/>
                <p14:nvPr/>
              </p14:nvContentPartPr>
              <p14:xfrm>
                <a:off x="5342520" y="5371200"/>
                <a:ext cx="151200" cy="15660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666BD874-E88E-4E60-B310-6907F88199F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333520" y="5362200"/>
                  <a:ext cx="168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6B2FB849-EB64-4F1E-B2FD-608823A9B2F0}"/>
                    </a:ext>
                  </a:extLst>
                </p14:cNvPr>
                <p14:cNvContentPartPr/>
                <p14:nvPr/>
              </p14:nvContentPartPr>
              <p14:xfrm>
                <a:off x="5331360" y="5457600"/>
                <a:ext cx="69840" cy="1980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6B2FB849-EB64-4F1E-B2FD-608823A9B2F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322720" y="5448600"/>
                  <a:ext cx="87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594E8142-71A2-44F1-A3BF-87C83EC4BE57}"/>
                    </a:ext>
                  </a:extLst>
                </p14:cNvPr>
                <p14:cNvContentPartPr/>
                <p14:nvPr/>
              </p14:nvContentPartPr>
              <p14:xfrm>
                <a:off x="5291400" y="5382360"/>
                <a:ext cx="142920" cy="4572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594E8142-71A2-44F1-A3BF-87C83EC4BE5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282400" y="5373720"/>
                  <a:ext cx="1605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FDABF44D-BE6C-47EC-9700-55B157F70062}"/>
                    </a:ext>
                  </a:extLst>
                </p14:cNvPr>
                <p14:cNvContentPartPr/>
                <p14:nvPr/>
              </p14:nvContentPartPr>
              <p14:xfrm>
                <a:off x="5592000" y="5328000"/>
                <a:ext cx="230400" cy="21924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FDABF44D-BE6C-47EC-9700-55B157F7006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583000" y="5319000"/>
                  <a:ext cx="2480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1478B025-C5AD-461B-93D9-CAB01A22FA94}"/>
                    </a:ext>
                  </a:extLst>
                </p14:cNvPr>
                <p14:cNvContentPartPr/>
                <p14:nvPr/>
              </p14:nvContentPartPr>
              <p14:xfrm>
                <a:off x="5835720" y="5364000"/>
                <a:ext cx="151200" cy="16992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1478B025-C5AD-461B-93D9-CAB01A22FA9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826720" y="5355360"/>
                  <a:ext cx="1688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60ECF006-0AEE-44FE-AB02-040E930E1193}"/>
                    </a:ext>
                  </a:extLst>
                </p14:cNvPr>
                <p14:cNvContentPartPr/>
                <p14:nvPr/>
              </p14:nvContentPartPr>
              <p14:xfrm>
                <a:off x="5814840" y="5456520"/>
                <a:ext cx="105480" cy="2124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60ECF006-0AEE-44FE-AB02-040E930E119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806200" y="5447520"/>
                  <a:ext cx="1231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4AB999A2-5707-48F7-BC77-8F6C082F3D6C}"/>
                    </a:ext>
                  </a:extLst>
                </p14:cNvPr>
                <p14:cNvContentPartPr/>
                <p14:nvPr/>
              </p14:nvContentPartPr>
              <p14:xfrm>
                <a:off x="5791800" y="5372280"/>
                <a:ext cx="166680" cy="5220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4AB999A2-5707-48F7-BC77-8F6C082F3D6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783160" y="5363280"/>
                  <a:ext cx="1843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B40720FD-2383-480B-9FBD-73669352C9CA}"/>
                    </a:ext>
                  </a:extLst>
                </p14:cNvPr>
                <p14:cNvContentPartPr/>
                <p14:nvPr/>
              </p14:nvContentPartPr>
              <p14:xfrm>
                <a:off x="6079800" y="5346360"/>
                <a:ext cx="206280" cy="15732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B40720FD-2383-480B-9FBD-73669352C9CA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071160" y="5337360"/>
                  <a:ext cx="223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BD6CCA32-2D20-4E4A-84DC-277BF4254DB7}"/>
                    </a:ext>
                  </a:extLst>
                </p14:cNvPr>
                <p14:cNvContentPartPr/>
                <p14:nvPr/>
              </p14:nvContentPartPr>
              <p14:xfrm>
                <a:off x="6335760" y="5403600"/>
                <a:ext cx="49320" cy="7632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BD6CCA32-2D20-4E4A-84DC-277BF4254DB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327120" y="5394960"/>
                  <a:ext cx="669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6A438075-EE0F-45EC-869D-BD275B7D7314}"/>
                    </a:ext>
                  </a:extLst>
                </p14:cNvPr>
                <p14:cNvContentPartPr/>
                <p14:nvPr/>
              </p14:nvContentPartPr>
              <p14:xfrm>
                <a:off x="6292200" y="5250240"/>
                <a:ext cx="76320" cy="11520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6A438075-EE0F-45EC-869D-BD275B7D731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283560" y="5241240"/>
                  <a:ext cx="93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EEB37F6C-7A89-49D6-8DF1-A43C49FB7966}"/>
                    </a:ext>
                  </a:extLst>
                </p14:cNvPr>
                <p14:cNvContentPartPr/>
                <p14:nvPr/>
              </p14:nvContentPartPr>
              <p14:xfrm>
                <a:off x="6485160" y="5288760"/>
                <a:ext cx="182520" cy="17712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EEB37F6C-7A89-49D6-8DF1-A43C49FB796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476520" y="5279760"/>
                  <a:ext cx="20016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3CD0C4BE-DCB4-436D-991B-5C5187F06AB9}"/>
              </a:ext>
            </a:extLst>
          </p:cNvPr>
          <p:cNvGrpSpPr/>
          <p:nvPr/>
        </p:nvGrpSpPr>
        <p:grpSpPr>
          <a:xfrm>
            <a:off x="7161240" y="5251320"/>
            <a:ext cx="1094400" cy="218160"/>
            <a:chOff x="7161240" y="5251320"/>
            <a:chExt cx="109440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EC455C35-25D7-4EE8-8CDA-8A761E057128}"/>
                    </a:ext>
                  </a:extLst>
                </p14:cNvPr>
                <p14:cNvContentPartPr/>
                <p14:nvPr/>
              </p14:nvContentPartPr>
              <p14:xfrm>
                <a:off x="7161240" y="5298120"/>
                <a:ext cx="205560" cy="17136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EC455C35-25D7-4EE8-8CDA-8A761E057128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152240" y="5289120"/>
                  <a:ext cx="223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4E6682A6-9A97-4797-8F8D-19D557594EF2}"/>
                    </a:ext>
                  </a:extLst>
                </p14:cNvPr>
                <p14:cNvContentPartPr/>
                <p14:nvPr/>
              </p14:nvContentPartPr>
              <p14:xfrm>
                <a:off x="7189680" y="5379120"/>
                <a:ext cx="108360" cy="2880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4E6682A6-9A97-4797-8F8D-19D557594EF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181040" y="5370480"/>
                  <a:ext cx="126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2994FC0F-A6CD-42D6-B147-E8E3A828E511}"/>
                    </a:ext>
                  </a:extLst>
                </p14:cNvPr>
                <p14:cNvContentPartPr/>
                <p14:nvPr/>
              </p14:nvContentPartPr>
              <p14:xfrm>
                <a:off x="7173480" y="5312880"/>
                <a:ext cx="221400" cy="3996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2994FC0F-A6CD-42D6-B147-E8E3A828E51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164840" y="5304240"/>
                  <a:ext cx="2390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521C9530-992E-436E-9839-1EC7501B6486}"/>
                    </a:ext>
                  </a:extLst>
                </p14:cNvPr>
                <p14:cNvContentPartPr/>
                <p14:nvPr/>
              </p14:nvContentPartPr>
              <p14:xfrm>
                <a:off x="7427640" y="5297400"/>
                <a:ext cx="188280" cy="16272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521C9530-992E-436E-9839-1EC7501B648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419000" y="5288400"/>
                  <a:ext cx="2059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1BA5F3B1-CEC8-41A6-B7FA-7A47C6BE0213}"/>
                    </a:ext>
                  </a:extLst>
                </p14:cNvPr>
                <p14:cNvContentPartPr/>
                <p14:nvPr/>
              </p14:nvContentPartPr>
              <p14:xfrm>
                <a:off x="7566600" y="5289120"/>
                <a:ext cx="251640" cy="12600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1BA5F3B1-CEC8-41A6-B7FA-7A47C6BE021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557960" y="5280120"/>
                  <a:ext cx="2692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596CF00B-8269-4BFD-9BC9-9898AFB14CBE}"/>
                    </a:ext>
                  </a:extLst>
                </p14:cNvPr>
                <p14:cNvContentPartPr/>
                <p14:nvPr/>
              </p14:nvContentPartPr>
              <p14:xfrm>
                <a:off x="7841640" y="5267160"/>
                <a:ext cx="226440" cy="19368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596CF00B-8269-4BFD-9BC9-9898AFB14CB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833000" y="5258520"/>
                  <a:ext cx="2440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F0B80409-2040-4214-A6B3-6362860362B1}"/>
                    </a:ext>
                  </a:extLst>
                </p14:cNvPr>
                <p14:cNvContentPartPr/>
                <p14:nvPr/>
              </p14:nvContentPartPr>
              <p14:xfrm>
                <a:off x="8008320" y="5251320"/>
                <a:ext cx="247320" cy="20124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F0B80409-2040-4214-A6B3-6362860362B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999320" y="5242320"/>
                  <a:ext cx="26496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upo 267">
            <a:extLst>
              <a:ext uri="{FF2B5EF4-FFF2-40B4-BE49-F238E27FC236}">
                <a16:creationId xmlns:a16="http://schemas.microsoft.com/office/drawing/2014/main" id="{C230DB22-D9AC-4592-9D69-4362FB065EE3}"/>
              </a:ext>
            </a:extLst>
          </p:cNvPr>
          <p:cNvGrpSpPr/>
          <p:nvPr/>
        </p:nvGrpSpPr>
        <p:grpSpPr>
          <a:xfrm>
            <a:off x="8610960" y="5246640"/>
            <a:ext cx="475200" cy="216360"/>
            <a:chOff x="8610960" y="5246640"/>
            <a:chExt cx="47520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77AECE92-0995-4584-8CBB-F0E59610D444}"/>
                    </a:ext>
                  </a:extLst>
                </p14:cNvPr>
                <p14:cNvContentPartPr/>
                <p14:nvPr/>
              </p14:nvContentPartPr>
              <p14:xfrm>
                <a:off x="8610960" y="5300640"/>
                <a:ext cx="210240" cy="16236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77AECE92-0995-4584-8CBB-F0E59610D44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601960" y="5292000"/>
                  <a:ext cx="227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130BAE7B-8BDC-41AA-8364-44757E5DF5ED}"/>
                    </a:ext>
                  </a:extLst>
                </p14:cNvPr>
                <p14:cNvContentPartPr/>
                <p14:nvPr/>
              </p14:nvContentPartPr>
              <p14:xfrm>
                <a:off x="8802480" y="5246640"/>
                <a:ext cx="283680" cy="20916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130BAE7B-8BDC-41AA-8364-44757E5DF5E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793840" y="5238000"/>
                  <a:ext cx="30132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B58522C1-2398-41C1-B726-C9D3369A760D}"/>
              </a:ext>
            </a:extLst>
          </p:cNvPr>
          <p:cNvGrpSpPr/>
          <p:nvPr/>
        </p:nvGrpSpPr>
        <p:grpSpPr>
          <a:xfrm>
            <a:off x="5189949" y="2240308"/>
            <a:ext cx="2667960" cy="145800"/>
            <a:chOff x="5189949" y="2240308"/>
            <a:chExt cx="2667960" cy="1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E0D77862-3034-4D05-A208-9C2D7653DCEE}"/>
                    </a:ext>
                  </a:extLst>
                </p14:cNvPr>
                <p14:cNvContentPartPr/>
                <p14:nvPr/>
              </p14:nvContentPartPr>
              <p14:xfrm>
                <a:off x="5189949" y="2273068"/>
                <a:ext cx="895680" cy="1130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E0D77862-3034-4D05-A208-9C2D7653DCEE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181309" y="2264428"/>
                  <a:ext cx="9133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57E022DF-9D79-4F46-AF13-1DE547940459}"/>
                    </a:ext>
                  </a:extLst>
                </p14:cNvPr>
                <p14:cNvContentPartPr/>
                <p14:nvPr/>
              </p14:nvContentPartPr>
              <p14:xfrm>
                <a:off x="6751269" y="2240308"/>
                <a:ext cx="1106640" cy="10044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57E022DF-9D79-4F46-AF13-1DE54794045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742629" y="2231668"/>
                  <a:ext cx="112428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upo 184">
            <a:extLst>
              <a:ext uri="{FF2B5EF4-FFF2-40B4-BE49-F238E27FC236}">
                <a16:creationId xmlns:a16="http://schemas.microsoft.com/office/drawing/2014/main" id="{04ED8DCD-9924-4D75-93E7-150498009E3F}"/>
              </a:ext>
            </a:extLst>
          </p:cNvPr>
          <p:cNvGrpSpPr/>
          <p:nvPr/>
        </p:nvGrpSpPr>
        <p:grpSpPr>
          <a:xfrm>
            <a:off x="3309309" y="3180988"/>
            <a:ext cx="403200" cy="737280"/>
            <a:chOff x="3309309" y="3180988"/>
            <a:chExt cx="403200" cy="73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E8D23C36-47AF-4694-B833-8AC5B8016359}"/>
                    </a:ext>
                  </a:extLst>
                </p14:cNvPr>
                <p14:cNvContentPartPr/>
                <p14:nvPr/>
              </p14:nvContentPartPr>
              <p14:xfrm>
                <a:off x="3620349" y="3240388"/>
                <a:ext cx="62640" cy="6732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E8D23C36-47AF-4694-B833-8AC5B801635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611349" y="3231748"/>
                  <a:ext cx="80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8E7752FE-3A0A-4CE9-B07D-B3CFBD513DA4}"/>
                    </a:ext>
                  </a:extLst>
                </p14:cNvPr>
                <p14:cNvContentPartPr/>
                <p14:nvPr/>
              </p14:nvContentPartPr>
              <p14:xfrm>
                <a:off x="3663909" y="3277108"/>
                <a:ext cx="11880" cy="25344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8E7752FE-3A0A-4CE9-B07D-B3CFBD513DA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655269" y="3268108"/>
                  <a:ext cx="295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C3F5E46F-65F0-4B28-9180-C955D4C03746}"/>
                    </a:ext>
                  </a:extLst>
                </p14:cNvPr>
                <p14:cNvContentPartPr/>
                <p14:nvPr/>
              </p14:nvContentPartPr>
              <p14:xfrm>
                <a:off x="3625389" y="3519388"/>
                <a:ext cx="56520" cy="5760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C3F5E46F-65F0-4B28-9180-C955D4C037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616749" y="3510388"/>
                  <a:ext cx="741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68C3A6DD-9A8F-4009-9225-2726F2A8C245}"/>
                    </a:ext>
                  </a:extLst>
                </p14:cNvPr>
                <p14:cNvContentPartPr/>
                <p14:nvPr/>
              </p14:nvContentPartPr>
              <p14:xfrm>
                <a:off x="3673269" y="3534148"/>
                <a:ext cx="39240" cy="38412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68C3A6DD-9A8F-4009-9225-2726F2A8C24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64629" y="3525508"/>
                  <a:ext cx="568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07260A33-E20E-4E9A-ABBA-E0793FE8C636}"/>
                    </a:ext>
                  </a:extLst>
                </p14:cNvPr>
                <p14:cNvContentPartPr/>
                <p14:nvPr/>
              </p14:nvContentPartPr>
              <p14:xfrm>
                <a:off x="3402189" y="3180988"/>
                <a:ext cx="20160" cy="32076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07260A33-E20E-4E9A-ABBA-E0793FE8C63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393189" y="3171988"/>
                  <a:ext cx="378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9E2D1645-A66C-455A-8532-4DF7F473FDE1}"/>
                    </a:ext>
                  </a:extLst>
                </p14:cNvPr>
                <p14:cNvContentPartPr/>
                <p14:nvPr/>
              </p14:nvContentPartPr>
              <p14:xfrm>
                <a:off x="3309309" y="3437308"/>
                <a:ext cx="233640" cy="18216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9E2D1645-A66C-455A-8532-4DF7F473FDE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300669" y="3428668"/>
                  <a:ext cx="251280" cy="19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187" name="Entrada de lápiz 186">
                <a:extLst>
                  <a:ext uri="{FF2B5EF4-FFF2-40B4-BE49-F238E27FC236}">
                    <a16:creationId xmlns:a16="http://schemas.microsoft.com/office/drawing/2014/main" id="{C23FF791-9228-463A-864F-D3ECF99C38CF}"/>
                  </a:ext>
                </a:extLst>
              </p14:cNvPr>
              <p14:cNvContentPartPr/>
              <p14:nvPr/>
            </p14:nvContentPartPr>
            <p14:xfrm>
              <a:off x="3622149" y="2876068"/>
              <a:ext cx="98280" cy="86400"/>
            </p14:xfrm>
          </p:contentPart>
        </mc:Choice>
        <mc:Fallback xmlns="">
          <p:pic>
            <p:nvPicPr>
              <p:cNvPr id="187" name="Entrada de lápiz 186">
                <a:extLst>
                  <a:ext uri="{FF2B5EF4-FFF2-40B4-BE49-F238E27FC236}">
                    <a16:creationId xmlns:a16="http://schemas.microsoft.com/office/drawing/2014/main" id="{C23FF791-9228-463A-864F-D3ECF99C38CF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3613149" y="2867428"/>
                <a:ext cx="11592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Grupo 271">
            <a:extLst>
              <a:ext uri="{FF2B5EF4-FFF2-40B4-BE49-F238E27FC236}">
                <a16:creationId xmlns:a16="http://schemas.microsoft.com/office/drawing/2014/main" id="{4038D6E9-3593-49DF-A51E-1514C949CAD7}"/>
              </a:ext>
            </a:extLst>
          </p:cNvPr>
          <p:cNvGrpSpPr/>
          <p:nvPr/>
        </p:nvGrpSpPr>
        <p:grpSpPr>
          <a:xfrm>
            <a:off x="4258629" y="3068308"/>
            <a:ext cx="553320" cy="463320"/>
            <a:chOff x="4258629" y="3068308"/>
            <a:chExt cx="55332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7969040E-4DDA-4374-8FFE-F907C98D9B09}"/>
                    </a:ext>
                  </a:extLst>
                </p14:cNvPr>
                <p14:cNvContentPartPr/>
                <p14:nvPr/>
              </p14:nvContentPartPr>
              <p14:xfrm>
                <a:off x="4258629" y="3085948"/>
                <a:ext cx="500760" cy="14400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7969040E-4DDA-4374-8FFE-F907C98D9B0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249629" y="3077308"/>
                  <a:ext cx="518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D8763CBC-5311-43F9-B7B5-359A8A40DD27}"/>
                    </a:ext>
                  </a:extLst>
                </p14:cNvPr>
                <p14:cNvContentPartPr/>
                <p14:nvPr/>
              </p14:nvContentPartPr>
              <p14:xfrm>
                <a:off x="4657149" y="3068308"/>
                <a:ext cx="154800" cy="14328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D8763CBC-5311-43F9-B7B5-359A8A40DD27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648149" y="3059308"/>
                  <a:ext cx="1724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4DF7F3CD-0210-4C96-94F9-771CAB1B1B74}"/>
                    </a:ext>
                  </a:extLst>
                </p14:cNvPr>
                <p14:cNvContentPartPr/>
                <p14:nvPr/>
              </p14:nvContentPartPr>
              <p14:xfrm>
                <a:off x="4312629" y="3266668"/>
                <a:ext cx="137160" cy="18864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4DF7F3CD-0210-4C96-94F9-771CAB1B1B74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303989" y="3257668"/>
                  <a:ext cx="1548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09A0030E-83E4-425E-BED1-5CC9FAEFD5BF}"/>
                    </a:ext>
                  </a:extLst>
                </p14:cNvPr>
                <p14:cNvContentPartPr/>
                <p14:nvPr/>
              </p14:nvContentPartPr>
              <p14:xfrm>
                <a:off x="4500189" y="3375388"/>
                <a:ext cx="6120" cy="11448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09A0030E-83E4-425E-BED1-5CC9FAEFD5B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491549" y="3366748"/>
                  <a:ext cx="237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B7D42783-8C06-4082-8DDE-1776EE9A1048}"/>
                    </a:ext>
                  </a:extLst>
                </p14:cNvPr>
                <p14:cNvContentPartPr/>
                <p14:nvPr/>
              </p14:nvContentPartPr>
              <p14:xfrm>
                <a:off x="4423509" y="3383668"/>
                <a:ext cx="164880" cy="12924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B7D42783-8C06-4082-8DDE-1776EE9A104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414869" y="3375028"/>
                  <a:ext cx="182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37EF00A8-8A33-4F8D-8961-883A5AA8896C}"/>
                    </a:ext>
                  </a:extLst>
                </p14:cNvPr>
                <p14:cNvContentPartPr/>
                <p14:nvPr/>
              </p14:nvContentPartPr>
              <p14:xfrm>
                <a:off x="4616829" y="3427588"/>
                <a:ext cx="128880" cy="10404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37EF00A8-8A33-4F8D-8961-883A5AA8896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608189" y="3418588"/>
                  <a:ext cx="14652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upo 274">
            <a:extLst>
              <a:ext uri="{FF2B5EF4-FFF2-40B4-BE49-F238E27FC236}">
                <a16:creationId xmlns:a16="http://schemas.microsoft.com/office/drawing/2014/main" id="{1CD1D330-166D-4A0F-AEFB-FAEC86C2231E}"/>
              </a:ext>
            </a:extLst>
          </p:cNvPr>
          <p:cNvGrpSpPr/>
          <p:nvPr/>
        </p:nvGrpSpPr>
        <p:grpSpPr>
          <a:xfrm>
            <a:off x="9371709" y="4912228"/>
            <a:ext cx="669240" cy="144720"/>
            <a:chOff x="9371709" y="4912228"/>
            <a:chExt cx="669240" cy="14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4B6DFB7D-4520-429B-A4E6-9577FCB73454}"/>
                    </a:ext>
                  </a:extLst>
                </p14:cNvPr>
                <p14:cNvContentPartPr/>
                <p14:nvPr/>
              </p14:nvContentPartPr>
              <p14:xfrm>
                <a:off x="9371709" y="4912228"/>
                <a:ext cx="660960" cy="2592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4B6DFB7D-4520-429B-A4E6-9577FCB73454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363069" y="4903588"/>
                  <a:ext cx="678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5F4F8D27-7DEB-4B16-B834-6C10892ADC0A}"/>
                    </a:ext>
                  </a:extLst>
                </p14:cNvPr>
                <p14:cNvContentPartPr/>
                <p14:nvPr/>
              </p14:nvContentPartPr>
              <p14:xfrm>
                <a:off x="9384669" y="5031028"/>
                <a:ext cx="656280" cy="2592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5F4F8D27-7DEB-4B16-B834-6C10892ADC0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376029" y="5022028"/>
                  <a:ext cx="67392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upo 277">
            <a:extLst>
              <a:ext uri="{FF2B5EF4-FFF2-40B4-BE49-F238E27FC236}">
                <a16:creationId xmlns:a16="http://schemas.microsoft.com/office/drawing/2014/main" id="{3A8F9665-CBE4-4F28-AF2A-4D4A7AFE0B06}"/>
              </a:ext>
            </a:extLst>
          </p:cNvPr>
          <p:cNvGrpSpPr/>
          <p:nvPr/>
        </p:nvGrpSpPr>
        <p:grpSpPr>
          <a:xfrm>
            <a:off x="4108869" y="5101588"/>
            <a:ext cx="577800" cy="125280"/>
            <a:chOff x="4108869" y="5101588"/>
            <a:chExt cx="577800" cy="1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F58A78AC-6E81-4C17-AAA5-69BD023B2D16}"/>
                    </a:ext>
                  </a:extLst>
                </p14:cNvPr>
                <p14:cNvContentPartPr/>
                <p14:nvPr/>
              </p14:nvContentPartPr>
              <p14:xfrm>
                <a:off x="4108869" y="5101588"/>
                <a:ext cx="572400" cy="4212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F58A78AC-6E81-4C17-AAA5-69BD023B2D16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099869" y="5092948"/>
                  <a:ext cx="5900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50D87680-3A0E-49F1-8967-4C6C2BF5E346}"/>
                    </a:ext>
                  </a:extLst>
                </p14:cNvPr>
                <p14:cNvContentPartPr/>
                <p14:nvPr/>
              </p14:nvContentPartPr>
              <p14:xfrm>
                <a:off x="4119669" y="5139388"/>
                <a:ext cx="567000" cy="8748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50D87680-3A0E-49F1-8967-4C6C2BF5E346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110669" y="5130748"/>
                  <a:ext cx="584640" cy="10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6">
            <p14:nvContentPartPr>
              <p14:cNvPr id="279" name="Entrada de lápiz 278">
                <a:extLst>
                  <a:ext uri="{FF2B5EF4-FFF2-40B4-BE49-F238E27FC236}">
                    <a16:creationId xmlns:a16="http://schemas.microsoft.com/office/drawing/2014/main" id="{FC760E33-D323-41AC-BC24-C66B817EE16D}"/>
                  </a:ext>
                </a:extLst>
              </p14:cNvPr>
              <p14:cNvContentPartPr/>
              <p14:nvPr/>
            </p14:nvContentPartPr>
            <p14:xfrm>
              <a:off x="8419509" y="5685508"/>
              <a:ext cx="808920" cy="42840"/>
            </p14:xfrm>
          </p:contentPart>
        </mc:Choice>
        <mc:Fallback xmlns="">
          <p:pic>
            <p:nvPicPr>
              <p:cNvPr id="279" name="Entrada de lápiz 278">
                <a:extLst>
                  <a:ext uri="{FF2B5EF4-FFF2-40B4-BE49-F238E27FC236}">
                    <a16:creationId xmlns:a16="http://schemas.microsoft.com/office/drawing/2014/main" id="{FC760E33-D323-41AC-BC24-C66B817EE16D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8410509" y="5676508"/>
                <a:ext cx="826560" cy="6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3" name="Grupo 302">
            <a:extLst>
              <a:ext uri="{FF2B5EF4-FFF2-40B4-BE49-F238E27FC236}">
                <a16:creationId xmlns:a16="http://schemas.microsoft.com/office/drawing/2014/main" id="{E3E59EF2-CB60-4D2D-998E-24E1CF0C4044}"/>
              </a:ext>
            </a:extLst>
          </p:cNvPr>
          <p:cNvGrpSpPr/>
          <p:nvPr/>
        </p:nvGrpSpPr>
        <p:grpSpPr>
          <a:xfrm>
            <a:off x="9655029" y="5339548"/>
            <a:ext cx="1789560" cy="830520"/>
            <a:chOff x="9655029" y="5339548"/>
            <a:chExt cx="1789560" cy="83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253447A1-FDA3-4C9B-81AD-047A660AE9FE}"/>
                    </a:ext>
                  </a:extLst>
                </p14:cNvPr>
                <p14:cNvContentPartPr/>
                <p14:nvPr/>
              </p14:nvContentPartPr>
              <p14:xfrm>
                <a:off x="9765549" y="5397148"/>
                <a:ext cx="24840" cy="30060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253447A1-FDA3-4C9B-81AD-047A660AE9FE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756909" y="5388508"/>
                  <a:ext cx="424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390FFE9C-B6A2-48BE-9FA5-8C73A938134A}"/>
                    </a:ext>
                  </a:extLst>
                </p14:cNvPr>
                <p14:cNvContentPartPr/>
                <p14:nvPr/>
              </p14:nvContentPartPr>
              <p14:xfrm>
                <a:off x="9655029" y="5481388"/>
                <a:ext cx="262800" cy="20124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390FFE9C-B6A2-48BE-9FA5-8C73A938134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646389" y="5472388"/>
                  <a:ext cx="280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7F2C4C78-C23F-441F-9BA4-79B4BD465CC3}"/>
                    </a:ext>
                  </a:extLst>
                </p14:cNvPr>
                <p14:cNvContentPartPr/>
                <p14:nvPr/>
              </p14:nvContentPartPr>
              <p14:xfrm>
                <a:off x="9994149" y="5591908"/>
                <a:ext cx="27360" cy="7524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7F2C4C78-C23F-441F-9BA4-79B4BD465CC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985509" y="5582908"/>
                  <a:ext cx="450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7B7B7586-79A1-4A04-8A54-E4FC178226CA}"/>
                    </a:ext>
                  </a:extLst>
                </p14:cNvPr>
                <p14:cNvContentPartPr/>
                <p14:nvPr/>
              </p14:nvContentPartPr>
              <p14:xfrm>
                <a:off x="9912789" y="5434948"/>
                <a:ext cx="269280" cy="21852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7B7B7586-79A1-4A04-8A54-E4FC178226CA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904149" y="5425948"/>
                  <a:ext cx="2869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A2E4F625-2967-48AC-97CE-6F4834290377}"/>
                    </a:ext>
                  </a:extLst>
                </p14:cNvPr>
                <p14:cNvContentPartPr/>
                <p14:nvPr/>
              </p14:nvContentPartPr>
              <p14:xfrm>
                <a:off x="10058949" y="5466268"/>
                <a:ext cx="146160" cy="12456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A2E4F625-2967-48AC-97CE-6F4834290377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050309" y="5457268"/>
                  <a:ext cx="163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E509FFB6-386A-4F90-8ACC-88772299989F}"/>
                    </a:ext>
                  </a:extLst>
                </p14:cNvPr>
                <p14:cNvContentPartPr/>
                <p14:nvPr/>
              </p14:nvContentPartPr>
              <p14:xfrm>
                <a:off x="10240029" y="5504788"/>
                <a:ext cx="86040" cy="13140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E509FFB6-386A-4F90-8ACC-88772299989F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231029" y="5495788"/>
                  <a:ext cx="103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C13675C4-79F7-4625-B5A3-4C62EB709853}"/>
                    </a:ext>
                  </a:extLst>
                </p14:cNvPr>
                <p14:cNvContentPartPr/>
                <p14:nvPr/>
              </p14:nvContentPartPr>
              <p14:xfrm>
                <a:off x="10322469" y="5339548"/>
                <a:ext cx="140760" cy="25992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C13675C4-79F7-4625-B5A3-4C62EB709853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0313469" y="5330548"/>
                  <a:ext cx="1584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1AE0A80F-C736-4CE2-90D2-45BA732C4B8D}"/>
                    </a:ext>
                  </a:extLst>
                </p14:cNvPr>
                <p14:cNvContentPartPr/>
                <p14:nvPr/>
              </p14:nvContentPartPr>
              <p14:xfrm>
                <a:off x="10327149" y="5457268"/>
                <a:ext cx="214560" cy="5904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1AE0A80F-C736-4CE2-90D2-45BA732C4B8D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318149" y="5448268"/>
                  <a:ext cx="232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190C20C8-8A55-4C10-9628-A0E0F1A0E7F6}"/>
                    </a:ext>
                  </a:extLst>
                </p14:cNvPr>
                <p14:cNvContentPartPr/>
                <p14:nvPr/>
              </p14:nvContentPartPr>
              <p14:xfrm>
                <a:off x="10559349" y="5421988"/>
                <a:ext cx="141120" cy="20520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190C20C8-8A55-4C10-9628-A0E0F1A0E7F6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550349" y="5412988"/>
                  <a:ext cx="158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4A4E71F5-7582-4924-9F66-D1EDC95904E9}"/>
                    </a:ext>
                  </a:extLst>
                </p14:cNvPr>
                <p14:cNvContentPartPr/>
                <p14:nvPr/>
              </p14:nvContentPartPr>
              <p14:xfrm>
                <a:off x="10538829" y="5442508"/>
                <a:ext cx="228600" cy="13068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4A4E71F5-7582-4924-9F66-D1EDC95904E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529829" y="5433868"/>
                  <a:ext cx="2462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B913AF6B-64B7-4192-A965-0E98830E0F91}"/>
                    </a:ext>
                  </a:extLst>
                </p14:cNvPr>
                <p14:cNvContentPartPr/>
                <p14:nvPr/>
              </p14:nvContentPartPr>
              <p14:xfrm>
                <a:off x="10771389" y="5385988"/>
                <a:ext cx="200520" cy="234000"/>
              </p14:xfrm>
            </p:contentPart>
          </mc:Choice>
          <mc:Fallback xmlns=""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B913AF6B-64B7-4192-A965-0E98830E0F91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762389" y="5376988"/>
                  <a:ext cx="2181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62F15138-6876-49F2-B4AE-A92747A9CC6F}"/>
                    </a:ext>
                  </a:extLst>
                </p14:cNvPr>
                <p14:cNvContentPartPr/>
                <p14:nvPr/>
              </p14:nvContentPartPr>
              <p14:xfrm>
                <a:off x="10873629" y="5342428"/>
                <a:ext cx="104400" cy="7416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62F15138-6876-49F2-B4AE-A92747A9CC6F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864989" y="5333788"/>
                  <a:ext cx="122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283AE3B2-57C4-4F38-8B8E-879C19D88687}"/>
                    </a:ext>
                  </a:extLst>
                </p14:cNvPr>
                <p14:cNvContentPartPr/>
                <p14:nvPr/>
              </p14:nvContentPartPr>
              <p14:xfrm>
                <a:off x="10999629" y="5342068"/>
                <a:ext cx="164520" cy="24876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283AE3B2-57C4-4F38-8B8E-879C19D88687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990629" y="5333428"/>
                  <a:ext cx="1821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A00A4F48-E557-4D22-B62B-C5A1E60DA024}"/>
                    </a:ext>
                  </a:extLst>
                </p14:cNvPr>
                <p14:cNvContentPartPr/>
                <p14:nvPr/>
              </p14:nvContentPartPr>
              <p14:xfrm>
                <a:off x="10002429" y="5967028"/>
                <a:ext cx="39600" cy="20304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A00A4F48-E557-4D22-B62B-C5A1E60DA024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993789" y="5958028"/>
                  <a:ext cx="572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9350F6E9-F073-4958-8450-F11895192469}"/>
                    </a:ext>
                  </a:extLst>
                </p14:cNvPr>
                <p14:cNvContentPartPr/>
                <p14:nvPr/>
              </p14:nvContentPartPr>
              <p14:xfrm>
                <a:off x="9860949" y="5948668"/>
                <a:ext cx="237600" cy="13500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9350F6E9-F073-4958-8450-F11895192469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851949" y="5939668"/>
                  <a:ext cx="255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6D3C3F8C-9597-4430-92B1-378303C7DE46}"/>
                    </a:ext>
                  </a:extLst>
                </p14:cNvPr>
                <p14:cNvContentPartPr/>
                <p14:nvPr/>
              </p14:nvContentPartPr>
              <p14:xfrm>
                <a:off x="10085589" y="5921668"/>
                <a:ext cx="204840" cy="14760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6D3C3F8C-9597-4430-92B1-378303C7DE4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076589" y="5912668"/>
                  <a:ext cx="222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F69A56E0-60E6-4157-AFBD-095D954BB3C3}"/>
                    </a:ext>
                  </a:extLst>
                </p14:cNvPr>
                <p14:cNvContentPartPr/>
                <p14:nvPr/>
              </p14:nvContentPartPr>
              <p14:xfrm>
                <a:off x="10340829" y="5905468"/>
                <a:ext cx="117000" cy="13500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F69A56E0-60E6-4157-AFBD-095D954BB3C3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332189" y="5896468"/>
                  <a:ext cx="1346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80A5B3C7-3FF8-4FF6-9D69-BCF784192F00}"/>
                    </a:ext>
                  </a:extLst>
                </p14:cNvPr>
                <p14:cNvContentPartPr/>
                <p14:nvPr/>
              </p14:nvContentPartPr>
              <p14:xfrm>
                <a:off x="10490229" y="5834548"/>
                <a:ext cx="177840" cy="21492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80A5B3C7-3FF8-4FF6-9D69-BCF784192F00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481589" y="5825548"/>
                  <a:ext cx="1954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EA440C43-03D4-4A2F-B55B-DFE5E311D3C4}"/>
                    </a:ext>
                  </a:extLst>
                </p14:cNvPr>
                <p14:cNvContentPartPr/>
                <p14:nvPr/>
              </p14:nvContentPartPr>
              <p14:xfrm>
                <a:off x="10752309" y="5799268"/>
                <a:ext cx="216360" cy="18396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EA440C43-03D4-4A2F-B55B-DFE5E311D3C4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743669" y="5790268"/>
                  <a:ext cx="234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D08C8DA2-20D0-4190-AA28-55ED31ADC573}"/>
                    </a:ext>
                  </a:extLst>
                </p14:cNvPr>
                <p14:cNvContentPartPr/>
                <p14:nvPr/>
              </p14:nvContentPartPr>
              <p14:xfrm>
                <a:off x="11258469" y="5661028"/>
                <a:ext cx="18720" cy="254880"/>
              </p14:xfrm>
            </p:contentPart>
          </mc:Choice>
          <mc:Fallback xmlns=""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D08C8DA2-20D0-4190-AA28-55ED31ADC573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1249829" y="5652388"/>
                  <a:ext cx="363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A973B6DA-7D44-43C5-AB45-07F499D4602F}"/>
                    </a:ext>
                  </a:extLst>
                </p14:cNvPr>
                <p14:cNvContentPartPr/>
                <p14:nvPr/>
              </p14:nvContentPartPr>
              <p14:xfrm>
                <a:off x="11187189" y="6016708"/>
                <a:ext cx="48600" cy="45000"/>
              </p14:xfrm>
            </p:contentPart>
          </mc:Choice>
          <mc:Fallback xmlns=""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A973B6DA-7D44-43C5-AB45-07F499D4602F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1178189" y="6008068"/>
                  <a:ext cx="66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699353F9-B9D9-482C-8556-FA25D595783A}"/>
                    </a:ext>
                  </a:extLst>
                </p14:cNvPr>
                <p14:cNvContentPartPr/>
                <p14:nvPr/>
              </p14:nvContentPartPr>
              <p14:xfrm>
                <a:off x="11421909" y="5690548"/>
                <a:ext cx="22680" cy="23364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699353F9-B9D9-482C-8556-FA25D595783A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1413269" y="5681548"/>
                  <a:ext cx="403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09FA0E8A-A7A9-4550-9CC5-39991886F4D6}"/>
                    </a:ext>
                  </a:extLst>
                </p14:cNvPr>
                <p14:cNvContentPartPr/>
                <p14:nvPr/>
              </p14:nvContentPartPr>
              <p14:xfrm>
                <a:off x="11388789" y="6008068"/>
                <a:ext cx="34560" cy="5544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09FA0E8A-A7A9-4550-9CC5-39991886F4D6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1379789" y="5999428"/>
                  <a:ext cx="52200" cy="7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9911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upo 146">
            <a:extLst>
              <a:ext uri="{FF2B5EF4-FFF2-40B4-BE49-F238E27FC236}">
                <a16:creationId xmlns:a16="http://schemas.microsoft.com/office/drawing/2014/main" id="{CDA73F5E-5931-4700-BCD7-4C0B86F17BC3}"/>
              </a:ext>
            </a:extLst>
          </p:cNvPr>
          <p:cNvGrpSpPr/>
          <p:nvPr/>
        </p:nvGrpSpPr>
        <p:grpSpPr>
          <a:xfrm>
            <a:off x="346440" y="118560"/>
            <a:ext cx="6192000" cy="1688040"/>
            <a:chOff x="5787120" y="1703520"/>
            <a:chExt cx="6192000" cy="168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4F2A8240-8A27-47FD-AC7D-A8182F5EE07F}"/>
                    </a:ext>
                  </a:extLst>
                </p14:cNvPr>
                <p14:cNvContentPartPr/>
                <p14:nvPr/>
              </p14:nvContentPartPr>
              <p14:xfrm>
                <a:off x="6399480" y="2199240"/>
                <a:ext cx="148320" cy="18936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4F2A8240-8A27-47FD-AC7D-A8182F5EE07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90840" y="2190600"/>
                  <a:ext cx="1659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08419D2F-5E7C-4C2D-82D1-5521D36F2DE6}"/>
                    </a:ext>
                  </a:extLst>
                </p14:cNvPr>
                <p14:cNvContentPartPr/>
                <p14:nvPr/>
              </p14:nvContentPartPr>
              <p14:xfrm>
                <a:off x="6567960" y="2137680"/>
                <a:ext cx="76320" cy="28116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08419D2F-5E7C-4C2D-82D1-5521D36F2DE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58960" y="2128680"/>
                  <a:ext cx="939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E2E30BE4-BB38-4CF5-AFC7-E543CC84A126}"/>
                    </a:ext>
                  </a:extLst>
                </p14:cNvPr>
                <p14:cNvContentPartPr/>
                <p14:nvPr/>
              </p14:nvContentPartPr>
              <p14:xfrm>
                <a:off x="6951360" y="2349000"/>
                <a:ext cx="47160" cy="28368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E2E30BE4-BB38-4CF5-AFC7-E543CC84A12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42720" y="2340360"/>
                  <a:ext cx="648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E200B213-B57E-438F-9C33-897FCB79499B}"/>
                    </a:ext>
                  </a:extLst>
                </p14:cNvPr>
                <p14:cNvContentPartPr/>
                <p14:nvPr/>
              </p14:nvContentPartPr>
              <p14:xfrm>
                <a:off x="6582720" y="2644560"/>
                <a:ext cx="803880" cy="4788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E200B213-B57E-438F-9C33-897FCB7949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73720" y="2635560"/>
                  <a:ext cx="8215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B25E84BF-BBB8-4AF1-85CC-DE71B90ABC70}"/>
                    </a:ext>
                  </a:extLst>
                </p14:cNvPr>
                <p14:cNvContentPartPr/>
                <p14:nvPr/>
              </p14:nvContentPartPr>
              <p14:xfrm>
                <a:off x="6910320" y="2816640"/>
                <a:ext cx="150840" cy="154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B25E84BF-BBB8-4AF1-85CC-DE71B90ABC7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01320" y="2807640"/>
                  <a:ext cx="168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7C008288-FEA5-435D-B8CE-028DAEC18015}"/>
                    </a:ext>
                  </a:extLst>
                </p14:cNvPr>
                <p14:cNvContentPartPr/>
                <p14:nvPr/>
              </p14:nvContentPartPr>
              <p14:xfrm>
                <a:off x="5787120" y="2805840"/>
                <a:ext cx="141840" cy="14436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7C008288-FEA5-435D-B8CE-028DAEC1801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78120" y="2796840"/>
                  <a:ext cx="159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D8E44F0C-06AC-4738-A258-CC30B237979E}"/>
                    </a:ext>
                  </a:extLst>
                </p14:cNvPr>
                <p14:cNvContentPartPr/>
                <p14:nvPr/>
              </p14:nvContentPartPr>
              <p14:xfrm>
                <a:off x="5957040" y="2831400"/>
                <a:ext cx="117000" cy="9612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D8E44F0C-06AC-4738-A258-CC30B237979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48400" y="2822760"/>
                  <a:ext cx="134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6EC5B3B5-7849-45E7-8C79-AA583EEAE325}"/>
                    </a:ext>
                  </a:extLst>
                </p14:cNvPr>
                <p14:cNvContentPartPr/>
                <p14:nvPr/>
              </p14:nvContentPartPr>
              <p14:xfrm>
                <a:off x="6094200" y="2809440"/>
                <a:ext cx="115560" cy="10728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6EC5B3B5-7849-45E7-8C79-AA583EEAE3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85200" y="2800440"/>
                  <a:ext cx="1332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85237B01-46C7-48B2-A15B-270387962462}"/>
                    </a:ext>
                  </a:extLst>
                </p14:cNvPr>
                <p14:cNvContentPartPr/>
                <p14:nvPr/>
              </p14:nvContentPartPr>
              <p14:xfrm>
                <a:off x="6983040" y="2858040"/>
                <a:ext cx="62640" cy="31032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85237B01-46C7-48B2-A15B-27038796246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74400" y="2849400"/>
                  <a:ext cx="802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FB50A221-C779-473A-A71B-28569DC4F72A}"/>
                    </a:ext>
                  </a:extLst>
                </p14:cNvPr>
                <p14:cNvContentPartPr/>
                <p14:nvPr/>
              </p14:nvContentPartPr>
              <p14:xfrm>
                <a:off x="6969720" y="2312280"/>
                <a:ext cx="487800" cy="3780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FB50A221-C779-473A-A71B-28569DC4F72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61080" y="2303640"/>
                  <a:ext cx="505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ED56FACB-F9EB-4D38-A40B-7600CDFEA1B6}"/>
                    </a:ext>
                  </a:extLst>
                </p14:cNvPr>
                <p14:cNvContentPartPr/>
                <p14:nvPr/>
              </p14:nvContentPartPr>
              <p14:xfrm>
                <a:off x="7473360" y="2179080"/>
                <a:ext cx="34920" cy="17784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ED56FACB-F9EB-4D38-A40B-7600CDFEA1B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64360" y="2170080"/>
                  <a:ext cx="525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739BE9BC-D243-414E-97FB-BB2C8F38561C}"/>
                    </a:ext>
                  </a:extLst>
                </p14:cNvPr>
                <p14:cNvContentPartPr/>
                <p14:nvPr/>
              </p14:nvContentPartPr>
              <p14:xfrm>
                <a:off x="7479480" y="2136960"/>
                <a:ext cx="717120" cy="25272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739BE9BC-D243-414E-97FB-BB2C8F38561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70480" y="2128320"/>
                  <a:ext cx="7347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6DCBD002-1EED-4236-A254-D8A1D4DDC884}"/>
                    </a:ext>
                  </a:extLst>
                </p14:cNvPr>
                <p14:cNvContentPartPr/>
                <p14:nvPr/>
              </p14:nvContentPartPr>
              <p14:xfrm>
                <a:off x="7457160" y="1918440"/>
                <a:ext cx="58680" cy="12528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6DCBD002-1EED-4236-A254-D8A1D4DDC88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48520" y="1909440"/>
                  <a:ext cx="76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0B2F04F3-D73A-4EB6-AD0A-3AF6D3B69E18}"/>
                    </a:ext>
                  </a:extLst>
                </p14:cNvPr>
                <p14:cNvContentPartPr/>
                <p14:nvPr/>
              </p14:nvContentPartPr>
              <p14:xfrm>
                <a:off x="7576320" y="1929600"/>
                <a:ext cx="93960" cy="9468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0B2F04F3-D73A-4EB6-AD0A-3AF6D3B69E1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67320" y="1920960"/>
                  <a:ext cx="111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7BA94BC2-4E0E-4A49-8960-F4C171392BC2}"/>
                    </a:ext>
                  </a:extLst>
                </p14:cNvPr>
                <p14:cNvContentPartPr/>
                <p14:nvPr/>
              </p14:nvContentPartPr>
              <p14:xfrm>
                <a:off x="7715280" y="1865160"/>
                <a:ext cx="85680" cy="13176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7BA94BC2-4E0E-4A49-8960-F4C171392BC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06640" y="1856520"/>
                  <a:ext cx="1033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AC42DB61-8BB7-4E7F-98FB-70AEB25E8CF1}"/>
                    </a:ext>
                  </a:extLst>
                </p14:cNvPr>
                <p14:cNvContentPartPr/>
                <p14:nvPr/>
              </p14:nvContentPartPr>
              <p14:xfrm>
                <a:off x="7831200" y="1873080"/>
                <a:ext cx="212400" cy="11664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AC42DB61-8BB7-4E7F-98FB-70AEB25E8CF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22200" y="1864440"/>
                  <a:ext cx="230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004DFCF6-1A19-493A-97C7-69FAA21B0E9D}"/>
                    </a:ext>
                  </a:extLst>
                </p14:cNvPr>
                <p14:cNvContentPartPr/>
                <p14:nvPr/>
              </p14:nvContentPartPr>
              <p14:xfrm>
                <a:off x="8144040" y="2204640"/>
                <a:ext cx="864000" cy="6192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004DFCF6-1A19-493A-97C7-69FAA21B0E9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35040" y="2195640"/>
                  <a:ext cx="881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FDB99C81-8D07-41A6-A31C-D0BB50B1B4B8}"/>
                    </a:ext>
                  </a:extLst>
                </p14:cNvPr>
                <p14:cNvContentPartPr/>
                <p14:nvPr/>
              </p14:nvContentPartPr>
              <p14:xfrm>
                <a:off x="8960160" y="2024640"/>
                <a:ext cx="43560" cy="26424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FDB99C81-8D07-41A6-A31C-D0BB50B1B4B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951160" y="2016000"/>
                  <a:ext cx="612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C2868E3B-8379-4F82-9FE0-C98F66934D00}"/>
                    </a:ext>
                  </a:extLst>
                </p14:cNvPr>
                <p14:cNvContentPartPr/>
                <p14:nvPr/>
              </p14:nvContentPartPr>
              <p14:xfrm>
                <a:off x="8930280" y="2043720"/>
                <a:ext cx="295560" cy="25956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C2868E3B-8379-4F82-9FE0-C98F66934D0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921280" y="2035080"/>
                  <a:ext cx="3132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98387214-EC2E-4720-A837-9B82BBD319CC}"/>
                    </a:ext>
                  </a:extLst>
                </p14:cNvPr>
                <p14:cNvContentPartPr/>
                <p14:nvPr/>
              </p14:nvContentPartPr>
              <p14:xfrm>
                <a:off x="9168960" y="2031480"/>
                <a:ext cx="68040" cy="22896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98387214-EC2E-4720-A837-9B82BBD319C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60320" y="2022480"/>
                  <a:ext cx="85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F5EA7299-3690-404E-9584-9D2E0FDB7117}"/>
                    </a:ext>
                  </a:extLst>
                </p14:cNvPr>
                <p14:cNvContentPartPr/>
                <p14:nvPr/>
              </p14:nvContentPartPr>
              <p14:xfrm>
                <a:off x="9203160" y="2096280"/>
                <a:ext cx="682200" cy="6696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F5EA7299-3690-404E-9584-9D2E0FDB711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194520" y="2087280"/>
                  <a:ext cx="6998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500A131B-8C96-4CAB-B4CF-044D857BF77A}"/>
                    </a:ext>
                  </a:extLst>
                </p14:cNvPr>
                <p14:cNvContentPartPr/>
                <p14:nvPr/>
              </p14:nvContentPartPr>
              <p14:xfrm>
                <a:off x="9837480" y="2010600"/>
                <a:ext cx="51480" cy="19584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500A131B-8C96-4CAB-B4CF-044D857BF77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828840" y="2001960"/>
                  <a:ext cx="691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90889B1E-39E9-4755-9EFD-BE1B397A0ABA}"/>
                    </a:ext>
                  </a:extLst>
                </p14:cNvPr>
                <p14:cNvContentPartPr/>
                <p14:nvPr/>
              </p14:nvContentPartPr>
              <p14:xfrm>
                <a:off x="9859440" y="1948680"/>
                <a:ext cx="691200" cy="23832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90889B1E-39E9-4755-9EFD-BE1B397A0AB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50800" y="1940040"/>
                  <a:ext cx="7088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2AC0C23A-D80B-43F5-856C-77D52B6A6FB5}"/>
                    </a:ext>
                  </a:extLst>
                </p14:cNvPr>
                <p14:cNvContentPartPr/>
                <p14:nvPr/>
              </p14:nvContentPartPr>
              <p14:xfrm>
                <a:off x="9800760" y="2178000"/>
                <a:ext cx="720360" cy="4716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2AC0C23A-D80B-43F5-856C-77D52B6A6FB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792120" y="2169000"/>
                  <a:ext cx="7380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7589CE10-BBB7-484D-B690-437590971512}"/>
                    </a:ext>
                  </a:extLst>
                </p14:cNvPr>
                <p14:cNvContentPartPr/>
                <p14:nvPr/>
              </p14:nvContentPartPr>
              <p14:xfrm>
                <a:off x="9941160" y="1739880"/>
                <a:ext cx="69120" cy="3456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7589CE10-BBB7-484D-B690-43759097151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932520" y="1731240"/>
                  <a:ext cx="86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5D5A374E-166B-49D5-B41C-0206DD96F2FC}"/>
                    </a:ext>
                  </a:extLst>
                </p14:cNvPr>
                <p14:cNvContentPartPr/>
                <p14:nvPr/>
              </p14:nvContentPartPr>
              <p14:xfrm>
                <a:off x="9922080" y="1749600"/>
                <a:ext cx="93240" cy="13464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5D5A374E-166B-49D5-B41C-0206DD96F2F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913080" y="1740600"/>
                  <a:ext cx="110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BB660118-DAE2-4D5F-906F-74967B60713D}"/>
                    </a:ext>
                  </a:extLst>
                </p14:cNvPr>
                <p14:cNvContentPartPr/>
                <p14:nvPr/>
              </p14:nvContentPartPr>
              <p14:xfrm>
                <a:off x="10073640" y="1703520"/>
                <a:ext cx="90000" cy="13428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BB660118-DAE2-4D5F-906F-74967B60713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065000" y="1694880"/>
                  <a:ext cx="107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D2588B8F-AAF5-45CD-8176-A67268178B3C}"/>
                    </a:ext>
                  </a:extLst>
                </p14:cNvPr>
                <p14:cNvContentPartPr/>
                <p14:nvPr/>
              </p14:nvContentPartPr>
              <p14:xfrm>
                <a:off x="10197840" y="1705680"/>
                <a:ext cx="146520" cy="12132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D2588B8F-AAF5-45CD-8176-A67268178B3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89200" y="1697040"/>
                  <a:ext cx="1641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8D20105B-7F81-487A-A743-D6EA2A817517}"/>
                    </a:ext>
                  </a:extLst>
                </p14:cNvPr>
                <p14:cNvContentPartPr/>
                <p14:nvPr/>
              </p14:nvContentPartPr>
              <p14:xfrm>
                <a:off x="10516080" y="2010960"/>
                <a:ext cx="726480" cy="28800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8D20105B-7F81-487A-A743-D6EA2A81751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507440" y="2002320"/>
                  <a:ext cx="7441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F664B208-D191-4B64-B6E0-1274AE4705FA}"/>
                    </a:ext>
                  </a:extLst>
                </p14:cNvPr>
                <p14:cNvContentPartPr/>
                <p14:nvPr/>
              </p14:nvContentPartPr>
              <p14:xfrm>
                <a:off x="10848720" y="2309400"/>
                <a:ext cx="795240" cy="7488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F664B208-D191-4B64-B6E0-1274AE4705F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839720" y="2300760"/>
                  <a:ext cx="8128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F513A658-FBE7-4E20-A271-4B41C598C248}"/>
                    </a:ext>
                  </a:extLst>
                </p14:cNvPr>
                <p14:cNvContentPartPr/>
                <p14:nvPr/>
              </p14:nvContentPartPr>
              <p14:xfrm>
                <a:off x="11150400" y="2493720"/>
                <a:ext cx="151560" cy="2052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F513A658-FBE7-4E20-A271-4B41C598C24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141400" y="2485080"/>
                  <a:ext cx="1692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E0188CBF-5C65-4474-82F1-6C3BEF207E79}"/>
                    </a:ext>
                  </a:extLst>
                </p14:cNvPr>
                <p14:cNvContentPartPr/>
                <p14:nvPr/>
              </p14:nvContentPartPr>
              <p14:xfrm>
                <a:off x="11562960" y="2547720"/>
                <a:ext cx="78840" cy="900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E0188CBF-5C65-4474-82F1-6C3BEF207E7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554320" y="2538720"/>
                  <a:ext cx="96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FD354F06-77A9-4777-BCF4-B6DD6A8177BE}"/>
                    </a:ext>
                  </a:extLst>
                </p14:cNvPr>
                <p14:cNvContentPartPr/>
                <p14:nvPr/>
              </p14:nvContentPartPr>
              <p14:xfrm>
                <a:off x="11692200" y="2458800"/>
                <a:ext cx="44640" cy="11844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FD354F06-77A9-4777-BCF4-B6DD6A8177B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683200" y="2449800"/>
                  <a:ext cx="62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84899D45-F222-4BEF-AB7E-EDB8BEE973DC}"/>
                    </a:ext>
                  </a:extLst>
                </p14:cNvPr>
                <p14:cNvContentPartPr/>
                <p14:nvPr/>
              </p14:nvContentPartPr>
              <p14:xfrm>
                <a:off x="11759160" y="2474640"/>
                <a:ext cx="101160" cy="9900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84899D45-F222-4BEF-AB7E-EDB8BEE973D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750520" y="2466000"/>
                  <a:ext cx="118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4E52A4A9-45AB-449F-87E1-6E09078248D6}"/>
                    </a:ext>
                  </a:extLst>
                </p14:cNvPr>
                <p14:cNvContentPartPr/>
                <p14:nvPr/>
              </p14:nvContentPartPr>
              <p14:xfrm>
                <a:off x="11833680" y="2450880"/>
                <a:ext cx="145440" cy="12348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4E52A4A9-45AB-449F-87E1-6E09078248D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825040" y="2441880"/>
                  <a:ext cx="163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47128B59-5991-4562-8A69-75FFA6223572}"/>
                    </a:ext>
                  </a:extLst>
                </p14:cNvPr>
                <p14:cNvContentPartPr/>
                <p14:nvPr/>
              </p14:nvContentPartPr>
              <p14:xfrm>
                <a:off x="11181000" y="2540520"/>
                <a:ext cx="142560" cy="48276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47128B59-5991-4562-8A69-75FFA622357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172360" y="2531880"/>
                  <a:ext cx="16020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01B26D03-25CA-400F-8E6A-46331EE2BA94}"/>
                    </a:ext>
                  </a:extLst>
                </p14:cNvPr>
                <p14:cNvContentPartPr/>
                <p14:nvPr/>
              </p14:nvContentPartPr>
              <p14:xfrm>
                <a:off x="7049280" y="2997720"/>
                <a:ext cx="4239000" cy="19512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01B26D03-25CA-400F-8E6A-46331EE2BA9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40280" y="2988720"/>
                  <a:ext cx="4256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56E6CE69-CB9D-4795-A17F-097A83037066}"/>
                    </a:ext>
                  </a:extLst>
                </p14:cNvPr>
                <p14:cNvContentPartPr/>
                <p14:nvPr/>
              </p14:nvContentPartPr>
              <p14:xfrm>
                <a:off x="8573880" y="2238480"/>
                <a:ext cx="83160" cy="27468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56E6CE69-CB9D-4795-A17F-097A8303706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564880" y="2229840"/>
                  <a:ext cx="1008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7CE2F226-6470-4090-A9EF-1C5F400CB17E}"/>
                    </a:ext>
                  </a:extLst>
                </p14:cNvPr>
                <p14:cNvContentPartPr/>
                <p14:nvPr/>
              </p14:nvContentPartPr>
              <p14:xfrm>
                <a:off x="8463000" y="2538360"/>
                <a:ext cx="336600" cy="2340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7CE2F226-6470-4090-A9EF-1C5F400CB17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54000" y="2529360"/>
                  <a:ext cx="354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8FB65A45-3BDA-4F83-AB36-E5C06006407F}"/>
                    </a:ext>
                  </a:extLst>
                </p14:cNvPr>
                <p14:cNvContentPartPr/>
                <p14:nvPr/>
              </p14:nvContentPartPr>
              <p14:xfrm>
                <a:off x="8466240" y="2563920"/>
                <a:ext cx="180000" cy="15408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8FB65A45-3BDA-4F83-AB36-E5C06006407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57600" y="2555280"/>
                  <a:ext cx="197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BEBC4292-8439-4667-B93A-B371F971ACD3}"/>
                    </a:ext>
                  </a:extLst>
                </p14:cNvPr>
                <p14:cNvContentPartPr/>
                <p14:nvPr/>
              </p14:nvContentPartPr>
              <p14:xfrm>
                <a:off x="8631480" y="2563560"/>
                <a:ext cx="129960" cy="17208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BEBC4292-8439-4667-B93A-B371F971ACD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622840" y="2554560"/>
                  <a:ext cx="147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9EF43ECC-CFB6-4D8F-9EC0-EA7BA11908FD}"/>
                    </a:ext>
                  </a:extLst>
                </p14:cNvPr>
                <p14:cNvContentPartPr/>
                <p14:nvPr/>
              </p14:nvContentPartPr>
              <p14:xfrm>
                <a:off x="8382360" y="2712600"/>
                <a:ext cx="456840" cy="7056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9EF43ECC-CFB6-4D8F-9EC0-EA7BA11908F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373720" y="2703960"/>
                  <a:ext cx="4744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4C08D72F-045B-4391-B2CB-83E7454551A3}"/>
                    </a:ext>
                  </a:extLst>
                </p14:cNvPr>
                <p14:cNvContentPartPr/>
                <p14:nvPr/>
              </p14:nvContentPartPr>
              <p14:xfrm>
                <a:off x="8585760" y="2770560"/>
                <a:ext cx="63720" cy="27972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4C08D72F-045B-4391-B2CB-83E7454551A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77120" y="2761560"/>
                  <a:ext cx="813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A9554E53-6B1D-4B06-A361-453BD9FE216B}"/>
                    </a:ext>
                  </a:extLst>
                </p14:cNvPr>
                <p14:cNvContentPartPr/>
                <p14:nvPr/>
              </p14:nvContentPartPr>
              <p14:xfrm>
                <a:off x="9214680" y="3012480"/>
                <a:ext cx="46440" cy="25488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A9554E53-6B1D-4B06-A361-453BD9FE216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205680" y="3003480"/>
                  <a:ext cx="640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6569BAFF-7503-4C93-BB72-944D0D382159}"/>
                    </a:ext>
                  </a:extLst>
                </p14:cNvPr>
                <p14:cNvContentPartPr/>
                <p14:nvPr/>
              </p14:nvContentPartPr>
              <p14:xfrm>
                <a:off x="9079320" y="3253680"/>
                <a:ext cx="351720" cy="3672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6569BAFF-7503-4C93-BB72-944D0D38215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070680" y="3244680"/>
                  <a:ext cx="369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840D727E-F6B5-4B7C-993A-6A42A550880F}"/>
                    </a:ext>
                  </a:extLst>
                </p14:cNvPr>
                <p14:cNvContentPartPr/>
                <p14:nvPr/>
              </p14:nvContentPartPr>
              <p14:xfrm>
                <a:off x="9064920" y="3289680"/>
                <a:ext cx="151200" cy="10188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840D727E-F6B5-4B7C-993A-6A42A550880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055920" y="3280680"/>
                  <a:ext cx="1688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8CBE9601-57CD-495A-AB6C-53C5E9EBBFBC}"/>
                    </a:ext>
                  </a:extLst>
                </p14:cNvPr>
                <p14:cNvContentPartPr/>
                <p14:nvPr/>
              </p14:nvContentPartPr>
              <p14:xfrm>
                <a:off x="9141600" y="3279240"/>
                <a:ext cx="178920" cy="10584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8CBE9601-57CD-495A-AB6C-53C5E9EBBFB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32600" y="3270240"/>
                  <a:ext cx="1965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8E522815-FDCF-47D2-AB4C-CD9FD25C0374}"/>
                    </a:ext>
                  </a:extLst>
                </p14:cNvPr>
                <p14:cNvContentPartPr/>
                <p14:nvPr/>
              </p14:nvContentPartPr>
              <p14:xfrm>
                <a:off x="9257520" y="3278160"/>
                <a:ext cx="151560" cy="8820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8E522815-FDCF-47D2-AB4C-CD9FD25C037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248880" y="3269160"/>
                  <a:ext cx="1692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AD2AE1BF-038C-4678-8666-C50899FC6761}"/>
                    </a:ext>
                  </a:extLst>
                </p14:cNvPr>
                <p14:cNvContentPartPr/>
                <p14:nvPr/>
              </p14:nvContentPartPr>
              <p14:xfrm>
                <a:off x="8010840" y="2746080"/>
                <a:ext cx="9360" cy="6840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AD2AE1BF-038C-4678-8666-C50899FC676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01840" y="2737440"/>
                  <a:ext cx="270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65067A74-A9B1-43E4-80DC-FB65D3842A47}"/>
                    </a:ext>
                  </a:extLst>
                </p14:cNvPr>
                <p14:cNvContentPartPr/>
                <p14:nvPr/>
              </p14:nvContentPartPr>
              <p14:xfrm>
                <a:off x="7917960" y="2691000"/>
                <a:ext cx="189720" cy="13608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65067A74-A9B1-43E4-80DC-FB65D3842A4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909320" y="2682360"/>
                  <a:ext cx="207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445C2ED0-CE65-44B0-8DB1-51184662C75C}"/>
                    </a:ext>
                  </a:extLst>
                </p14:cNvPr>
                <p14:cNvContentPartPr/>
                <p14:nvPr/>
              </p14:nvContentPartPr>
              <p14:xfrm>
                <a:off x="8133600" y="2669760"/>
                <a:ext cx="88200" cy="13788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445C2ED0-CE65-44B0-8DB1-51184662C75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24960" y="2660760"/>
                  <a:ext cx="105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5DFBA071-F035-4D89-AEAF-AF79A0E37531}"/>
                    </a:ext>
                  </a:extLst>
                </p14:cNvPr>
                <p14:cNvContentPartPr/>
                <p14:nvPr/>
              </p14:nvContentPartPr>
              <p14:xfrm>
                <a:off x="9063480" y="2425680"/>
                <a:ext cx="21600" cy="8244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5DFBA071-F035-4D89-AEAF-AF79A0E3753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054480" y="2417040"/>
                  <a:ext cx="392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1CFB312C-E472-4C6D-A131-544A4F8E4393}"/>
                    </a:ext>
                  </a:extLst>
                </p14:cNvPr>
                <p14:cNvContentPartPr/>
                <p14:nvPr/>
              </p14:nvContentPartPr>
              <p14:xfrm>
                <a:off x="9029640" y="2400120"/>
                <a:ext cx="149400" cy="13320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1CFB312C-E472-4C6D-A131-544A4F8E439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021000" y="2391120"/>
                  <a:ext cx="167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C9AD0CCC-221A-4EB3-AE37-2151AECF9B16}"/>
                    </a:ext>
                  </a:extLst>
                </p14:cNvPr>
                <p14:cNvContentPartPr/>
                <p14:nvPr/>
              </p14:nvContentPartPr>
              <p14:xfrm>
                <a:off x="9188400" y="2387520"/>
                <a:ext cx="79560" cy="12456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C9AD0CCC-221A-4EB3-AE37-2151AECF9B1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179400" y="2378880"/>
                  <a:ext cx="9720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upo 151">
            <a:extLst>
              <a:ext uri="{FF2B5EF4-FFF2-40B4-BE49-F238E27FC236}">
                <a16:creationId xmlns:a16="http://schemas.microsoft.com/office/drawing/2014/main" id="{59174884-C96F-491A-8927-C668B224B905}"/>
              </a:ext>
            </a:extLst>
          </p:cNvPr>
          <p:cNvGrpSpPr/>
          <p:nvPr/>
        </p:nvGrpSpPr>
        <p:grpSpPr>
          <a:xfrm>
            <a:off x="4050480" y="553800"/>
            <a:ext cx="334800" cy="519120"/>
            <a:chOff x="9491160" y="2138760"/>
            <a:chExt cx="334800" cy="51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E7FD9D99-79B4-4B54-90E3-2BCC0DE1C649}"/>
                    </a:ext>
                  </a:extLst>
                </p14:cNvPr>
                <p14:cNvContentPartPr/>
                <p14:nvPr/>
              </p14:nvContentPartPr>
              <p14:xfrm>
                <a:off x="9491160" y="2138760"/>
                <a:ext cx="110160" cy="25884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E7FD9D99-79B4-4B54-90E3-2BCC0DE1C64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482160" y="2130120"/>
                  <a:ext cx="1278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8ECBED50-6551-47DE-A3BD-B451CB26D6C8}"/>
                    </a:ext>
                  </a:extLst>
                </p14:cNvPr>
                <p14:cNvContentPartPr/>
                <p14:nvPr/>
              </p14:nvContentPartPr>
              <p14:xfrm>
                <a:off x="9590160" y="2494800"/>
                <a:ext cx="108360" cy="13896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8ECBED50-6551-47DE-A3BD-B451CB26D6C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581160" y="2485800"/>
                  <a:ext cx="126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40EA8949-605A-4E81-9E4C-12ABEF888975}"/>
                    </a:ext>
                  </a:extLst>
                </p14:cNvPr>
                <p14:cNvContentPartPr/>
                <p14:nvPr/>
              </p14:nvContentPartPr>
              <p14:xfrm>
                <a:off x="9720480" y="2599560"/>
                <a:ext cx="105480" cy="5832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40EA8949-605A-4E81-9E4C-12ABEF88897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711840" y="2590920"/>
                  <a:ext cx="12312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E67C45AF-E53D-45BB-B280-C3FD00E6857A}"/>
              </a:ext>
            </a:extLst>
          </p:cNvPr>
          <p:cNvGrpSpPr/>
          <p:nvPr/>
        </p:nvGrpSpPr>
        <p:grpSpPr>
          <a:xfrm>
            <a:off x="2781480" y="789600"/>
            <a:ext cx="153360" cy="610200"/>
            <a:chOff x="8222160" y="2374560"/>
            <a:chExt cx="153360" cy="61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6A3B4953-1E2E-4338-9E82-242A20F4131A}"/>
                    </a:ext>
                  </a:extLst>
                </p14:cNvPr>
                <p14:cNvContentPartPr/>
                <p14:nvPr/>
              </p14:nvContentPartPr>
              <p14:xfrm>
                <a:off x="8239800" y="2498400"/>
                <a:ext cx="70200" cy="39384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6A3B4953-1E2E-4338-9E82-242A20F4131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30800" y="2489400"/>
                  <a:ext cx="878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C7419565-E2C7-4089-8EC2-081EF7BC249C}"/>
                    </a:ext>
                  </a:extLst>
                </p14:cNvPr>
                <p14:cNvContentPartPr/>
                <p14:nvPr/>
              </p14:nvContentPartPr>
              <p14:xfrm>
                <a:off x="8222160" y="2903040"/>
                <a:ext cx="99360" cy="8172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C7419565-E2C7-4089-8EC2-081EF7BC249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13520" y="2894040"/>
                  <a:ext cx="117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E4787539-46B6-45D2-834D-6C33673DBC27}"/>
                    </a:ext>
                  </a:extLst>
                </p14:cNvPr>
                <p14:cNvContentPartPr/>
                <p14:nvPr/>
              </p14:nvContentPartPr>
              <p14:xfrm>
                <a:off x="8239440" y="2869200"/>
                <a:ext cx="108720" cy="9144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E4787539-46B6-45D2-834D-6C33673DBC2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30800" y="2860200"/>
                  <a:ext cx="1263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14A3E58C-D2B9-4DF0-BE1F-CF115C2AA495}"/>
                    </a:ext>
                  </a:extLst>
                </p14:cNvPr>
                <p14:cNvContentPartPr/>
                <p14:nvPr/>
              </p14:nvContentPartPr>
              <p14:xfrm>
                <a:off x="8276520" y="2374560"/>
                <a:ext cx="87480" cy="1044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14A3E58C-D2B9-4DF0-BE1F-CF115C2AA49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267880" y="2365920"/>
                  <a:ext cx="1051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31676C5A-022C-4782-B6B2-7C360D69B4AB}"/>
                    </a:ext>
                  </a:extLst>
                </p14:cNvPr>
                <p14:cNvContentPartPr/>
                <p14:nvPr/>
              </p14:nvContentPartPr>
              <p14:xfrm>
                <a:off x="8326200" y="2378880"/>
                <a:ext cx="14040" cy="11448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31676C5A-022C-4782-B6B2-7C360D69B4A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317560" y="2370240"/>
                  <a:ext cx="31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CA6E7485-A16B-4283-BA03-24DC56974EF5}"/>
                    </a:ext>
                  </a:extLst>
                </p14:cNvPr>
                <p14:cNvContentPartPr/>
                <p14:nvPr/>
              </p14:nvContentPartPr>
              <p14:xfrm>
                <a:off x="8255280" y="2490480"/>
                <a:ext cx="120240" cy="1620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CA6E7485-A16B-4283-BA03-24DC56974EF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246640" y="2481840"/>
                  <a:ext cx="13788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upo 253">
            <a:extLst>
              <a:ext uri="{FF2B5EF4-FFF2-40B4-BE49-F238E27FC236}">
                <a16:creationId xmlns:a16="http://schemas.microsoft.com/office/drawing/2014/main" id="{FC7A7426-0F4A-48C3-A546-BB0C81975CC3}"/>
              </a:ext>
            </a:extLst>
          </p:cNvPr>
          <p:cNvGrpSpPr/>
          <p:nvPr/>
        </p:nvGrpSpPr>
        <p:grpSpPr>
          <a:xfrm>
            <a:off x="131880" y="2033280"/>
            <a:ext cx="8184240" cy="2292480"/>
            <a:chOff x="131880" y="2033280"/>
            <a:chExt cx="8184240" cy="22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87FAAFEA-4FC8-41E7-92AF-19D0A2300A4F}"/>
                    </a:ext>
                  </a:extLst>
                </p14:cNvPr>
                <p14:cNvContentPartPr/>
                <p14:nvPr/>
              </p14:nvContentPartPr>
              <p14:xfrm>
                <a:off x="297840" y="2237040"/>
                <a:ext cx="227880" cy="22860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87FAAFEA-4FC8-41E7-92AF-19D0A2300A4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9200" y="2228400"/>
                  <a:ext cx="2455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74D21599-6744-4A80-90A2-0152E6455F7E}"/>
                    </a:ext>
                  </a:extLst>
                </p14:cNvPr>
                <p14:cNvContentPartPr/>
                <p14:nvPr/>
              </p14:nvContentPartPr>
              <p14:xfrm>
                <a:off x="620400" y="2413080"/>
                <a:ext cx="35280" cy="2592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74D21599-6744-4A80-90A2-0152E6455F7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11400" y="2404080"/>
                  <a:ext cx="52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010898A3-AAAE-4DE7-A753-D5608E481E44}"/>
                    </a:ext>
                  </a:extLst>
                </p14:cNvPr>
                <p14:cNvContentPartPr/>
                <p14:nvPr/>
              </p14:nvContentPartPr>
              <p14:xfrm>
                <a:off x="168600" y="2129760"/>
                <a:ext cx="793800" cy="266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010898A3-AAAE-4DE7-A753-D5608E481E4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59600" y="2121120"/>
                  <a:ext cx="811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5DA9C276-F6E0-4883-B01B-ACBC3E055DA3}"/>
                    </a:ext>
                  </a:extLst>
                </p14:cNvPr>
                <p14:cNvContentPartPr/>
                <p14:nvPr/>
              </p14:nvContentPartPr>
              <p14:xfrm>
                <a:off x="131880" y="2184120"/>
                <a:ext cx="956160" cy="4309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5DA9C276-F6E0-4883-B01B-ACBC3E055DA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2880" y="2175480"/>
                  <a:ext cx="9738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DECFF895-6F98-4FB0-B5E5-03C77BD7DD26}"/>
                    </a:ext>
                  </a:extLst>
                </p14:cNvPr>
                <p14:cNvContentPartPr/>
                <p14:nvPr/>
              </p14:nvContentPartPr>
              <p14:xfrm>
                <a:off x="993720" y="2149560"/>
                <a:ext cx="77400" cy="38592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DECFF895-6F98-4FB0-B5E5-03C77BD7DD2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84720" y="2140560"/>
                  <a:ext cx="950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ADB03D5B-A675-41BB-A89A-FBCAE569FDDB}"/>
                    </a:ext>
                  </a:extLst>
                </p14:cNvPr>
                <p14:cNvContentPartPr/>
                <p14:nvPr/>
              </p14:nvContentPartPr>
              <p14:xfrm>
                <a:off x="1165080" y="2242440"/>
                <a:ext cx="18720" cy="15588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ADB03D5B-A675-41BB-A89A-FBCAE569FDD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56080" y="2233800"/>
                  <a:ext cx="36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0F5C8ADE-28E9-4BDF-967A-87DA73F0B8BC}"/>
                    </a:ext>
                  </a:extLst>
                </p14:cNvPr>
                <p14:cNvContentPartPr/>
                <p14:nvPr/>
              </p14:nvContentPartPr>
              <p14:xfrm>
                <a:off x="1116120" y="2299680"/>
                <a:ext cx="246600" cy="12924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0F5C8ADE-28E9-4BDF-967A-87DA73F0B8B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07480" y="2291040"/>
                  <a:ext cx="264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50D8C844-5708-43FC-A334-146979AC3B94}"/>
                    </a:ext>
                  </a:extLst>
                </p14:cNvPr>
                <p14:cNvContentPartPr/>
                <p14:nvPr/>
              </p14:nvContentPartPr>
              <p14:xfrm>
                <a:off x="1404840" y="2333520"/>
                <a:ext cx="26280" cy="6192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50D8C844-5708-43FC-A334-146979AC3B9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395840" y="2324880"/>
                  <a:ext cx="4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3A30401F-E443-476B-8C7C-11A7BB6F814E}"/>
                    </a:ext>
                  </a:extLst>
                </p14:cNvPr>
                <p14:cNvContentPartPr/>
                <p14:nvPr/>
              </p14:nvContentPartPr>
              <p14:xfrm>
                <a:off x="1364160" y="2204640"/>
                <a:ext cx="63720" cy="3564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3A30401F-E443-476B-8C7C-11A7BB6F814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55160" y="2195640"/>
                  <a:ext cx="81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72A54FD4-2727-4A56-851D-7D587E45CE19}"/>
                    </a:ext>
                  </a:extLst>
                </p14:cNvPr>
                <p14:cNvContentPartPr/>
                <p14:nvPr/>
              </p14:nvContentPartPr>
              <p14:xfrm>
                <a:off x="1598880" y="2241720"/>
                <a:ext cx="37800" cy="13392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72A54FD4-2727-4A56-851D-7D587E45CE1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590240" y="2232720"/>
                  <a:ext cx="55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3C924C3C-E599-43BA-8229-184EC5748AF7}"/>
                    </a:ext>
                  </a:extLst>
                </p14:cNvPr>
                <p14:cNvContentPartPr/>
                <p14:nvPr/>
              </p14:nvContentPartPr>
              <p14:xfrm>
                <a:off x="1529400" y="2238120"/>
                <a:ext cx="167040" cy="8604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3C924C3C-E599-43BA-8229-184EC5748AF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20400" y="2229480"/>
                  <a:ext cx="1846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8F6721FA-3CDE-40E0-BF0B-F79C30C530EE}"/>
                    </a:ext>
                  </a:extLst>
                </p14:cNvPr>
                <p14:cNvContentPartPr/>
                <p14:nvPr/>
              </p14:nvContentPartPr>
              <p14:xfrm>
                <a:off x="1707240" y="2124360"/>
                <a:ext cx="148320" cy="24948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8F6721FA-3CDE-40E0-BF0B-F79C30C530E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698240" y="2115720"/>
                  <a:ext cx="1659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F6A9A5D2-C5A6-434F-BEAE-3F25747F85F6}"/>
                    </a:ext>
                  </a:extLst>
                </p14:cNvPr>
                <p14:cNvContentPartPr/>
                <p14:nvPr/>
              </p14:nvContentPartPr>
              <p14:xfrm>
                <a:off x="1955280" y="2198160"/>
                <a:ext cx="30240" cy="13104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F6A9A5D2-C5A6-434F-BEAE-3F25747F85F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946640" y="2189520"/>
                  <a:ext cx="478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FDEED849-B421-45A4-9423-BDE878EB7488}"/>
                    </a:ext>
                  </a:extLst>
                </p14:cNvPr>
                <p14:cNvContentPartPr/>
                <p14:nvPr/>
              </p14:nvContentPartPr>
              <p14:xfrm>
                <a:off x="1849080" y="2226240"/>
                <a:ext cx="200880" cy="3132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FDEED849-B421-45A4-9423-BDE878EB748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840440" y="2217240"/>
                  <a:ext cx="2185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E68B0B99-0F3F-4780-80AF-A11B4EA3D683}"/>
                    </a:ext>
                  </a:extLst>
                </p14:cNvPr>
                <p14:cNvContentPartPr/>
                <p14:nvPr/>
              </p14:nvContentPartPr>
              <p14:xfrm>
                <a:off x="2110440" y="2205720"/>
                <a:ext cx="120240" cy="14688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E68B0B99-0F3F-4780-80AF-A11B4EA3D68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101440" y="2196720"/>
                  <a:ext cx="137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C8181023-E6D3-4C3D-B5D2-7BAA4D4A19AA}"/>
                    </a:ext>
                  </a:extLst>
                </p14:cNvPr>
                <p14:cNvContentPartPr/>
                <p14:nvPr/>
              </p14:nvContentPartPr>
              <p14:xfrm>
                <a:off x="2080920" y="2200320"/>
                <a:ext cx="95760" cy="10800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C8181023-E6D3-4C3D-B5D2-7BAA4D4A19A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071920" y="2191320"/>
                  <a:ext cx="113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1236A5A2-8AC0-481A-A2F1-B707EF768742}"/>
                    </a:ext>
                  </a:extLst>
                </p14:cNvPr>
                <p14:cNvContentPartPr/>
                <p14:nvPr/>
              </p14:nvContentPartPr>
              <p14:xfrm>
                <a:off x="2227440" y="2182320"/>
                <a:ext cx="217440" cy="15336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1236A5A2-8AC0-481A-A2F1-B707EF76874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18440" y="2173320"/>
                  <a:ext cx="235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D95F5799-14CE-4CEF-9CE4-D380E4F922D2}"/>
                    </a:ext>
                  </a:extLst>
                </p14:cNvPr>
                <p14:cNvContentPartPr/>
                <p14:nvPr/>
              </p14:nvContentPartPr>
              <p14:xfrm>
                <a:off x="2378280" y="2112480"/>
                <a:ext cx="66240" cy="3060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D95F5799-14CE-4CEF-9CE4-D380E4F922D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369280" y="2103840"/>
                  <a:ext cx="838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A8066C05-0B3F-4B9D-BC0C-F3080E16E6CD}"/>
                    </a:ext>
                  </a:extLst>
                </p14:cNvPr>
                <p14:cNvContentPartPr/>
                <p14:nvPr/>
              </p14:nvContentPartPr>
              <p14:xfrm>
                <a:off x="2548560" y="2139120"/>
                <a:ext cx="103680" cy="19260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A8066C05-0B3F-4B9D-BC0C-F3080E16E6C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39920" y="2130480"/>
                  <a:ext cx="1213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BA2FD465-8F45-48F1-968F-5B98CA3E657B}"/>
                    </a:ext>
                  </a:extLst>
                </p14:cNvPr>
                <p14:cNvContentPartPr/>
                <p14:nvPr/>
              </p14:nvContentPartPr>
              <p14:xfrm>
                <a:off x="2930880" y="2149200"/>
                <a:ext cx="14400" cy="9000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BA2FD465-8F45-48F1-968F-5B98CA3E657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922240" y="2140560"/>
                  <a:ext cx="320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54A0EA47-4F46-4B30-BA24-A483AE3847B0}"/>
                    </a:ext>
                  </a:extLst>
                </p14:cNvPr>
                <p14:cNvContentPartPr/>
                <p14:nvPr/>
              </p14:nvContentPartPr>
              <p14:xfrm>
                <a:off x="2873280" y="2142360"/>
                <a:ext cx="232200" cy="14328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54A0EA47-4F46-4B30-BA24-A483AE3847B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864640" y="2133360"/>
                  <a:ext cx="249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75AE3434-FE83-48A9-A52A-4D841C42357B}"/>
                    </a:ext>
                  </a:extLst>
                </p14:cNvPr>
                <p14:cNvContentPartPr/>
                <p14:nvPr/>
              </p14:nvContentPartPr>
              <p14:xfrm>
                <a:off x="3118080" y="2138760"/>
                <a:ext cx="148320" cy="13680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75AE3434-FE83-48A9-A52A-4D841C42357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109440" y="2129760"/>
                  <a:ext cx="165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7F4458DC-C590-46EB-B556-10B974D2A4CC}"/>
                    </a:ext>
                  </a:extLst>
                </p14:cNvPr>
                <p14:cNvContentPartPr/>
                <p14:nvPr/>
              </p14:nvContentPartPr>
              <p14:xfrm>
                <a:off x="3137880" y="2217960"/>
                <a:ext cx="47880" cy="936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7F4458DC-C590-46EB-B556-10B974D2A4C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129240" y="2209320"/>
                  <a:ext cx="65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E6BBF606-F990-4476-8B15-43C55A81E075}"/>
                    </a:ext>
                  </a:extLst>
                </p14:cNvPr>
                <p14:cNvContentPartPr/>
                <p14:nvPr/>
              </p14:nvContentPartPr>
              <p14:xfrm>
                <a:off x="3110880" y="2101680"/>
                <a:ext cx="118800" cy="6840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E6BBF606-F990-4476-8B15-43C55A81E07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02240" y="2093040"/>
                  <a:ext cx="1364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6546C9BA-8D87-4388-91DA-248A0E33147B}"/>
                    </a:ext>
                  </a:extLst>
                </p14:cNvPr>
                <p14:cNvContentPartPr/>
                <p14:nvPr/>
              </p14:nvContentPartPr>
              <p14:xfrm>
                <a:off x="3555480" y="2115720"/>
                <a:ext cx="22320" cy="15444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6546C9BA-8D87-4388-91DA-248A0E33147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46480" y="2106720"/>
                  <a:ext cx="399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B33DED44-73AE-431E-B4D5-C7FE4AD8C1AB}"/>
                    </a:ext>
                  </a:extLst>
                </p14:cNvPr>
                <p14:cNvContentPartPr/>
                <p14:nvPr/>
              </p14:nvContentPartPr>
              <p14:xfrm>
                <a:off x="3416880" y="2098800"/>
                <a:ext cx="183600" cy="9720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B33DED44-73AE-431E-B4D5-C7FE4AD8C1A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407880" y="2089800"/>
                  <a:ext cx="2012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230C06AB-70A2-40F8-B1FE-B151C5F74D19}"/>
                    </a:ext>
                  </a:extLst>
                </p14:cNvPr>
                <p14:cNvContentPartPr/>
                <p14:nvPr/>
              </p14:nvContentPartPr>
              <p14:xfrm>
                <a:off x="3640440" y="2125440"/>
                <a:ext cx="198000" cy="14940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230C06AB-70A2-40F8-B1FE-B151C5F74D1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31440" y="2116800"/>
                  <a:ext cx="2156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C1E8F0FD-C16F-4213-987B-7116754B69C7}"/>
                    </a:ext>
                  </a:extLst>
                </p14:cNvPr>
                <p14:cNvContentPartPr/>
                <p14:nvPr/>
              </p14:nvContentPartPr>
              <p14:xfrm>
                <a:off x="3833400" y="2091240"/>
                <a:ext cx="176040" cy="15048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C1E8F0FD-C16F-4213-987B-7116754B69C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24760" y="2082600"/>
                  <a:ext cx="193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30348AC0-6E4B-4D3C-B218-F6ED2433D882}"/>
                    </a:ext>
                  </a:extLst>
                </p14:cNvPr>
                <p14:cNvContentPartPr/>
                <p14:nvPr/>
              </p14:nvContentPartPr>
              <p14:xfrm>
                <a:off x="4096200" y="2133000"/>
                <a:ext cx="51120" cy="8532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30348AC0-6E4B-4D3C-B218-F6ED2433D88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087200" y="2124000"/>
                  <a:ext cx="68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149B0FD1-76E4-48F8-869B-585CAADD9C0D}"/>
                    </a:ext>
                  </a:extLst>
                </p14:cNvPr>
                <p14:cNvContentPartPr/>
                <p14:nvPr/>
              </p14:nvContentPartPr>
              <p14:xfrm>
                <a:off x="3969480" y="2100960"/>
                <a:ext cx="348120" cy="8856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149B0FD1-76E4-48F8-869B-585CAADD9C0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960840" y="2092320"/>
                  <a:ext cx="365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1F9690BA-E8F7-47F3-9B15-3B35B7D9A028}"/>
                    </a:ext>
                  </a:extLst>
                </p14:cNvPr>
                <p14:cNvContentPartPr/>
                <p14:nvPr/>
              </p14:nvContentPartPr>
              <p14:xfrm>
                <a:off x="4275120" y="2035800"/>
                <a:ext cx="193320" cy="17496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1F9690BA-E8F7-47F3-9B15-3B35B7D9A02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266480" y="2026800"/>
                  <a:ext cx="2109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7A4DD450-5609-4EF3-9973-C1A5F215DBE4}"/>
                    </a:ext>
                  </a:extLst>
                </p14:cNvPr>
                <p14:cNvContentPartPr/>
                <p14:nvPr/>
              </p14:nvContentPartPr>
              <p14:xfrm>
                <a:off x="4400400" y="2092320"/>
                <a:ext cx="194400" cy="14256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7A4DD450-5609-4EF3-9973-C1A5F215DBE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391760" y="2083320"/>
                  <a:ext cx="2120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5D7FC034-D61A-47CE-A801-29F393A1892F}"/>
                    </a:ext>
                  </a:extLst>
                </p14:cNvPr>
                <p14:cNvContentPartPr/>
                <p14:nvPr/>
              </p14:nvContentPartPr>
              <p14:xfrm>
                <a:off x="4597680" y="2060640"/>
                <a:ext cx="235440" cy="16164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5D7FC034-D61A-47CE-A801-29F393A1892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588680" y="2051640"/>
                  <a:ext cx="253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8B0AF2C1-997A-43AF-8C48-293F23E44A26}"/>
                    </a:ext>
                  </a:extLst>
                </p14:cNvPr>
                <p14:cNvContentPartPr/>
                <p14:nvPr/>
              </p14:nvContentPartPr>
              <p14:xfrm>
                <a:off x="5291400" y="2090160"/>
                <a:ext cx="23760" cy="6552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8B0AF2C1-997A-43AF-8C48-293F23E44A2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282760" y="2081520"/>
                  <a:ext cx="414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1CB103BF-3D98-41FC-B39F-7D8C24531812}"/>
                    </a:ext>
                  </a:extLst>
                </p14:cNvPr>
                <p14:cNvContentPartPr/>
                <p14:nvPr/>
              </p14:nvContentPartPr>
              <p14:xfrm>
                <a:off x="5145600" y="2060280"/>
                <a:ext cx="297360" cy="16596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1CB103BF-3D98-41FC-B39F-7D8C2453181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136960" y="2051640"/>
                  <a:ext cx="315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E8A443DF-1C88-417A-A207-47CB49E269FE}"/>
                    </a:ext>
                  </a:extLst>
                </p14:cNvPr>
                <p14:cNvContentPartPr/>
                <p14:nvPr/>
              </p14:nvContentPartPr>
              <p14:xfrm>
                <a:off x="5406240" y="2071080"/>
                <a:ext cx="174960" cy="12132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E8A443DF-1C88-417A-A207-47CB49E269F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397240" y="2062080"/>
                  <a:ext cx="1926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41258004-FF4B-421A-87FD-9E5BEC08863E}"/>
                    </a:ext>
                  </a:extLst>
                </p14:cNvPr>
                <p14:cNvContentPartPr/>
                <p14:nvPr/>
              </p14:nvContentPartPr>
              <p14:xfrm>
                <a:off x="6805920" y="2086200"/>
                <a:ext cx="58680" cy="6912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41258004-FF4B-421A-87FD-9E5BEC08863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796920" y="2077560"/>
                  <a:ext cx="763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6A6808AD-115A-475B-A0B7-42E31A8E620C}"/>
                    </a:ext>
                  </a:extLst>
                </p14:cNvPr>
                <p14:cNvContentPartPr/>
                <p14:nvPr/>
              </p14:nvContentPartPr>
              <p14:xfrm>
                <a:off x="6719520" y="2036520"/>
                <a:ext cx="254160" cy="14004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6A6808AD-115A-475B-A0B7-42E31A8E620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10520" y="2027880"/>
                  <a:ext cx="271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5049B44B-E3BB-4039-834F-4DE791FDE46E}"/>
                    </a:ext>
                  </a:extLst>
                </p14:cNvPr>
                <p14:cNvContentPartPr/>
                <p14:nvPr/>
              </p14:nvContentPartPr>
              <p14:xfrm>
                <a:off x="7064400" y="2033280"/>
                <a:ext cx="223560" cy="15084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5049B44B-E3BB-4039-834F-4DE791FDE46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055760" y="2024280"/>
                  <a:ext cx="241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4F978B57-6279-4455-ADE1-A8151CA15A64}"/>
                    </a:ext>
                  </a:extLst>
                </p14:cNvPr>
                <p14:cNvContentPartPr/>
                <p14:nvPr/>
              </p14:nvContentPartPr>
              <p14:xfrm>
                <a:off x="6351240" y="2174760"/>
                <a:ext cx="69480" cy="9756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4F978B57-6279-4455-ADE1-A8151CA15A6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342600" y="2166120"/>
                  <a:ext cx="87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9BAB89DF-4B45-4DFB-8B2B-CA1F4021D7B4}"/>
                    </a:ext>
                  </a:extLst>
                </p14:cNvPr>
                <p14:cNvContentPartPr/>
                <p14:nvPr/>
              </p14:nvContentPartPr>
              <p14:xfrm>
                <a:off x="1102080" y="2989080"/>
                <a:ext cx="36720" cy="39312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9BAB89DF-4B45-4DFB-8B2B-CA1F4021D7B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93440" y="2980440"/>
                  <a:ext cx="5436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3F0CA11D-B652-4576-A2B9-ECF7F9CBB65E}"/>
                    </a:ext>
                  </a:extLst>
                </p14:cNvPr>
                <p14:cNvContentPartPr/>
                <p14:nvPr/>
              </p14:nvContentPartPr>
              <p14:xfrm>
                <a:off x="750720" y="3418920"/>
                <a:ext cx="746640" cy="7848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3F0CA11D-B652-4576-A2B9-ECF7F9CBB65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41720" y="3410280"/>
                  <a:ext cx="764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526109E6-5D6F-4FE3-9BF7-3FC2A82138BF}"/>
                    </a:ext>
                  </a:extLst>
                </p14:cNvPr>
                <p14:cNvContentPartPr/>
                <p14:nvPr/>
              </p14:nvContentPartPr>
              <p14:xfrm>
                <a:off x="1048080" y="3593880"/>
                <a:ext cx="109800" cy="828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526109E6-5D6F-4FE3-9BF7-3FC2A82138B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39080" y="3584880"/>
                  <a:ext cx="1274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F6D31494-F84F-41EB-ACF0-B52B1AD0AC88}"/>
                    </a:ext>
                  </a:extLst>
                </p14:cNvPr>
                <p14:cNvContentPartPr/>
                <p14:nvPr/>
              </p14:nvContentPartPr>
              <p14:xfrm>
                <a:off x="210000" y="3545280"/>
                <a:ext cx="70200" cy="16416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F6D31494-F84F-41EB-ACF0-B52B1AD0AC8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01000" y="3536280"/>
                  <a:ext cx="878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E7E43137-1BF6-49AF-B45B-CC3D5356D4F7}"/>
                    </a:ext>
                  </a:extLst>
                </p14:cNvPr>
                <p14:cNvContentPartPr/>
                <p14:nvPr/>
              </p14:nvContentPartPr>
              <p14:xfrm>
                <a:off x="335280" y="3580200"/>
                <a:ext cx="111960" cy="9972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E7E43137-1BF6-49AF-B45B-CC3D5356D4F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6640" y="3571200"/>
                  <a:ext cx="129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BA47BFD6-701F-41D8-AA14-12B26242AB3F}"/>
                    </a:ext>
                  </a:extLst>
                </p14:cNvPr>
                <p14:cNvContentPartPr/>
                <p14:nvPr/>
              </p14:nvContentPartPr>
              <p14:xfrm>
                <a:off x="460200" y="3538800"/>
                <a:ext cx="149760" cy="10296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BA47BFD6-701F-41D8-AA14-12B26242AB3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51200" y="3529800"/>
                  <a:ext cx="167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08E64DDC-FBD0-4D66-8462-01C3C5A2B76E}"/>
                    </a:ext>
                  </a:extLst>
                </p14:cNvPr>
                <p14:cNvContentPartPr/>
                <p14:nvPr/>
              </p14:nvContentPartPr>
              <p14:xfrm>
                <a:off x="1123320" y="2935800"/>
                <a:ext cx="780840" cy="5832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08E64DDC-FBD0-4D66-8462-01C3C5A2B76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14680" y="2927160"/>
                  <a:ext cx="798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A23BC492-C599-42E0-AE19-0DFB8A9B96A8}"/>
                    </a:ext>
                  </a:extLst>
                </p14:cNvPr>
                <p14:cNvContentPartPr/>
                <p14:nvPr/>
              </p14:nvContentPartPr>
              <p14:xfrm>
                <a:off x="1929360" y="2829960"/>
                <a:ext cx="32040" cy="23076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A23BC492-C599-42E0-AE19-0DFB8A9B96A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920360" y="2821320"/>
                  <a:ext cx="496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E13329E1-D968-464B-B08C-91FFE2661F65}"/>
                    </a:ext>
                  </a:extLst>
                </p14:cNvPr>
                <p14:cNvContentPartPr/>
                <p14:nvPr/>
              </p14:nvContentPartPr>
              <p14:xfrm>
                <a:off x="1929720" y="2807280"/>
                <a:ext cx="813240" cy="30384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E13329E1-D968-464B-B08C-91FFE2661F6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921080" y="2798280"/>
                  <a:ext cx="8308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4023BE50-7C0C-4471-BFA7-B31E5325904B}"/>
                    </a:ext>
                  </a:extLst>
                </p14:cNvPr>
                <p14:cNvContentPartPr/>
                <p14:nvPr/>
              </p14:nvContentPartPr>
              <p14:xfrm>
                <a:off x="2083440" y="3243600"/>
                <a:ext cx="82440" cy="14004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4023BE50-7C0C-4471-BFA7-B31E5325904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074440" y="3234600"/>
                  <a:ext cx="100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41A0F33A-7E06-4A9B-8091-9269FEE1A224}"/>
                    </a:ext>
                  </a:extLst>
                </p14:cNvPr>
                <p14:cNvContentPartPr/>
                <p14:nvPr/>
              </p14:nvContentPartPr>
              <p14:xfrm>
                <a:off x="2236080" y="3258000"/>
                <a:ext cx="113040" cy="10908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41A0F33A-7E06-4A9B-8091-9269FEE1A22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227080" y="3249000"/>
                  <a:ext cx="130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F6A30C3C-C33E-403A-8333-1405E1D4DFBC}"/>
                    </a:ext>
                  </a:extLst>
                </p14:cNvPr>
                <p14:cNvContentPartPr/>
                <p14:nvPr/>
              </p14:nvContentPartPr>
              <p14:xfrm>
                <a:off x="2368560" y="3221640"/>
                <a:ext cx="116280" cy="13500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F6A30C3C-C33E-403A-8333-1405E1D4DFB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359560" y="3212640"/>
                  <a:ext cx="133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61E57571-7BF0-4E99-ACBB-0FAF41EDEED7}"/>
                    </a:ext>
                  </a:extLst>
                </p14:cNvPr>
                <p14:cNvContentPartPr/>
                <p14:nvPr/>
              </p14:nvContentPartPr>
              <p14:xfrm>
                <a:off x="2505000" y="3232440"/>
                <a:ext cx="173160" cy="12060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61E57571-7BF0-4E99-ACBB-0FAF41EDEED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496000" y="3223800"/>
                  <a:ext cx="1908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044BBD3F-8A13-43DD-9D31-A918B4E6B3E8}"/>
                    </a:ext>
                  </a:extLst>
                </p14:cNvPr>
                <p14:cNvContentPartPr/>
                <p14:nvPr/>
              </p14:nvContentPartPr>
              <p14:xfrm>
                <a:off x="3357120" y="2567880"/>
                <a:ext cx="175320" cy="20808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044BBD3F-8A13-43DD-9D31-A918B4E6B3E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348480" y="2558880"/>
                  <a:ext cx="1929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9EB31BB2-0009-4EA9-92EF-F1870DDA2151}"/>
                    </a:ext>
                  </a:extLst>
                </p14:cNvPr>
                <p14:cNvContentPartPr/>
                <p14:nvPr/>
              </p14:nvContentPartPr>
              <p14:xfrm>
                <a:off x="3529200" y="2665440"/>
                <a:ext cx="93240" cy="12096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9EB31BB2-0009-4EA9-92EF-F1870DDA215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520200" y="2656440"/>
                  <a:ext cx="110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C22F86ED-1ACE-4AE1-BA70-8BC52758959E}"/>
                    </a:ext>
                  </a:extLst>
                </p14:cNvPr>
                <p14:cNvContentPartPr/>
                <p14:nvPr/>
              </p14:nvContentPartPr>
              <p14:xfrm>
                <a:off x="3527040" y="2706120"/>
                <a:ext cx="92160" cy="6300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C22F86ED-1ACE-4AE1-BA70-8BC52758959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518400" y="2697480"/>
                  <a:ext cx="1098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F1D5B20F-F9F1-44DE-8A7D-980E1C09B94D}"/>
                    </a:ext>
                  </a:extLst>
                </p14:cNvPr>
                <p14:cNvContentPartPr/>
                <p14:nvPr/>
              </p14:nvContentPartPr>
              <p14:xfrm>
                <a:off x="2747280" y="2928600"/>
                <a:ext cx="978480" cy="5472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F1D5B20F-F9F1-44DE-8A7D-980E1C09B94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738280" y="2919600"/>
                  <a:ext cx="9961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27B2E7B8-E734-480F-BDB9-E3A10130EA4C}"/>
                    </a:ext>
                  </a:extLst>
                </p14:cNvPr>
                <p14:cNvContentPartPr/>
                <p14:nvPr/>
              </p14:nvContentPartPr>
              <p14:xfrm>
                <a:off x="3675720" y="2895120"/>
                <a:ext cx="70920" cy="5544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27B2E7B8-E734-480F-BDB9-E3A10130EA4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666720" y="2886120"/>
                  <a:ext cx="885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6792BA7B-B8D7-4B27-B64C-713A30D47855}"/>
                    </a:ext>
                  </a:extLst>
                </p14:cNvPr>
                <p14:cNvContentPartPr/>
                <p14:nvPr/>
              </p14:nvContentPartPr>
              <p14:xfrm>
                <a:off x="3691560" y="2909520"/>
                <a:ext cx="574560" cy="1188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6792BA7B-B8D7-4B27-B64C-713A30D4785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682920" y="2900880"/>
                  <a:ext cx="592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43A66738-9538-4009-9000-EDFB1CF5E11C}"/>
                    </a:ext>
                  </a:extLst>
                </p14:cNvPr>
                <p14:cNvContentPartPr/>
                <p14:nvPr/>
              </p14:nvContentPartPr>
              <p14:xfrm>
                <a:off x="4216800" y="2864160"/>
                <a:ext cx="82080" cy="6912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43A66738-9538-4009-9000-EDFB1CF5E11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208160" y="2855520"/>
                  <a:ext cx="997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081F4054-453C-4FFD-A499-42D3DC8EE896}"/>
                    </a:ext>
                  </a:extLst>
                </p14:cNvPr>
                <p14:cNvContentPartPr/>
                <p14:nvPr/>
              </p14:nvContentPartPr>
              <p14:xfrm>
                <a:off x="4812960" y="2854080"/>
                <a:ext cx="77040" cy="6048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081F4054-453C-4FFD-A499-42D3DC8EE89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804320" y="2845440"/>
                  <a:ext cx="946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BC2C446B-C8C6-4CA2-A89D-C516222BED57}"/>
                    </a:ext>
                  </a:extLst>
                </p14:cNvPr>
                <p14:cNvContentPartPr/>
                <p14:nvPr/>
              </p14:nvContentPartPr>
              <p14:xfrm>
                <a:off x="4854720" y="2868480"/>
                <a:ext cx="583200" cy="1440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BC2C446B-C8C6-4CA2-A89D-C516222BED5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846080" y="2859840"/>
                  <a:ext cx="6008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9034B6FE-1388-4ECE-9FB6-8A9B9A282B1D}"/>
                    </a:ext>
                  </a:extLst>
                </p14:cNvPr>
                <p14:cNvContentPartPr/>
                <p14:nvPr/>
              </p14:nvContentPartPr>
              <p14:xfrm>
                <a:off x="5422800" y="2742480"/>
                <a:ext cx="39240" cy="21024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9034B6FE-1388-4ECE-9FB6-8A9B9A282B1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414160" y="2733480"/>
                  <a:ext cx="568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5073DEF3-497E-474A-BD6A-32A28CAF3848}"/>
                    </a:ext>
                  </a:extLst>
                </p14:cNvPr>
                <p14:cNvContentPartPr/>
                <p14:nvPr/>
              </p14:nvContentPartPr>
              <p14:xfrm>
                <a:off x="5397960" y="2738160"/>
                <a:ext cx="878040" cy="26280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5073DEF3-497E-474A-BD6A-32A28CAF384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389320" y="2729520"/>
                  <a:ext cx="8956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D3CA5263-AC60-4BED-A1B8-C1E281A49743}"/>
                    </a:ext>
                  </a:extLst>
                </p14:cNvPr>
                <p14:cNvContentPartPr/>
                <p14:nvPr/>
              </p14:nvContentPartPr>
              <p14:xfrm>
                <a:off x="5606760" y="3131640"/>
                <a:ext cx="128520" cy="14256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D3CA5263-AC60-4BED-A1B8-C1E281A4974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597760" y="3123000"/>
                  <a:ext cx="146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35BD7C11-053E-4B45-ACDD-87FC3B033394}"/>
                    </a:ext>
                  </a:extLst>
                </p14:cNvPr>
                <p14:cNvContentPartPr/>
                <p14:nvPr/>
              </p14:nvContentPartPr>
              <p14:xfrm>
                <a:off x="5756160" y="3126600"/>
                <a:ext cx="104760" cy="12312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35BD7C11-053E-4B45-ACDD-87FC3B03339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747520" y="3117960"/>
                  <a:ext cx="122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F1E07CBB-25E1-4C75-B1AD-74D1FCBEE735}"/>
                    </a:ext>
                  </a:extLst>
                </p14:cNvPr>
                <p14:cNvContentPartPr/>
                <p14:nvPr/>
              </p14:nvContentPartPr>
              <p14:xfrm>
                <a:off x="5887920" y="3139920"/>
                <a:ext cx="178560" cy="10152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F1E07CBB-25E1-4C75-B1AD-74D1FCBEE73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879280" y="3130920"/>
                  <a:ext cx="1962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CEF4DE76-E163-43F1-999E-28F6CEAB02F0}"/>
                    </a:ext>
                  </a:extLst>
                </p14:cNvPr>
                <p14:cNvContentPartPr/>
                <p14:nvPr/>
              </p14:nvContentPartPr>
              <p14:xfrm>
                <a:off x="6234240" y="2823120"/>
                <a:ext cx="835560" cy="37476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CEF4DE76-E163-43F1-999E-28F6CEAB02F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225600" y="2814480"/>
                  <a:ext cx="853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F3930B62-1A3C-44CD-A078-4A6015BC5AC2}"/>
                    </a:ext>
                  </a:extLst>
                </p14:cNvPr>
                <p14:cNvContentPartPr/>
                <p14:nvPr/>
              </p14:nvContentPartPr>
              <p14:xfrm>
                <a:off x="6653280" y="3193200"/>
                <a:ext cx="997920" cy="6624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F3930B62-1A3C-44CD-A078-4A6015BC5AC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44280" y="3184560"/>
                  <a:ext cx="1015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1A27C6B3-F77F-4064-8EBD-A11F7ADDFD36}"/>
                    </a:ext>
                  </a:extLst>
                </p14:cNvPr>
                <p14:cNvContentPartPr/>
                <p14:nvPr/>
              </p14:nvContentPartPr>
              <p14:xfrm>
                <a:off x="6981240" y="3420360"/>
                <a:ext cx="124200" cy="2160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1A27C6B3-F77F-4064-8EBD-A11F7ADDFD3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972240" y="3411360"/>
                  <a:ext cx="1418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665CDD93-B849-4695-8974-588C27289D6E}"/>
                    </a:ext>
                  </a:extLst>
                </p14:cNvPr>
                <p14:cNvContentPartPr/>
                <p14:nvPr/>
              </p14:nvContentPartPr>
              <p14:xfrm>
                <a:off x="7640040" y="3412080"/>
                <a:ext cx="139680" cy="1728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665CDD93-B849-4695-8974-588C27289D6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631040" y="3403080"/>
                  <a:ext cx="157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70E03EEE-4981-43FC-A134-FB5CB4A65864}"/>
                    </a:ext>
                  </a:extLst>
                </p14:cNvPr>
                <p14:cNvContentPartPr/>
                <p14:nvPr/>
              </p14:nvContentPartPr>
              <p14:xfrm>
                <a:off x="7915440" y="3299400"/>
                <a:ext cx="48600" cy="13860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70E03EEE-4981-43FC-A134-FB5CB4A6586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906800" y="3290760"/>
                  <a:ext cx="662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138286F0-657F-4D79-8CD2-451EDADB7C9A}"/>
                    </a:ext>
                  </a:extLst>
                </p14:cNvPr>
                <p14:cNvContentPartPr/>
                <p14:nvPr/>
              </p14:nvContentPartPr>
              <p14:xfrm>
                <a:off x="8038560" y="3325680"/>
                <a:ext cx="110880" cy="10224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138286F0-657F-4D79-8CD2-451EDADB7C9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029560" y="3316680"/>
                  <a:ext cx="128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3765CAEE-E957-4049-BE6B-5AA14ACD48A0}"/>
                    </a:ext>
                  </a:extLst>
                </p14:cNvPr>
                <p14:cNvContentPartPr/>
                <p14:nvPr/>
              </p14:nvContentPartPr>
              <p14:xfrm>
                <a:off x="8167800" y="3293640"/>
                <a:ext cx="148320" cy="11592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3765CAEE-E957-4049-BE6B-5AA14ACD48A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158800" y="3284640"/>
                  <a:ext cx="165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94BF96A1-E757-4CED-9DD9-40583B378AE3}"/>
                    </a:ext>
                  </a:extLst>
                </p14:cNvPr>
                <p14:cNvContentPartPr/>
                <p14:nvPr/>
              </p14:nvContentPartPr>
              <p14:xfrm>
                <a:off x="1072560" y="3457800"/>
                <a:ext cx="6017040" cy="68328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94BF96A1-E757-4CED-9DD9-40583B378AE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63920" y="3448800"/>
                  <a:ext cx="6034680" cy="70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67D36D6A-CB3F-4325-AB01-BFD5CAC93A3C}"/>
                    </a:ext>
                  </a:extLst>
                </p14:cNvPr>
                <p14:cNvContentPartPr/>
                <p14:nvPr/>
              </p14:nvContentPartPr>
              <p14:xfrm>
                <a:off x="3889920" y="3999960"/>
                <a:ext cx="16920" cy="19476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67D36D6A-CB3F-4325-AB01-BFD5CAC93A3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881280" y="3991320"/>
                  <a:ext cx="34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A14419A9-D55E-425C-A0C2-55BB92F53AA9}"/>
                    </a:ext>
                  </a:extLst>
                </p14:cNvPr>
                <p14:cNvContentPartPr/>
                <p14:nvPr/>
              </p14:nvContentPartPr>
              <p14:xfrm>
                <a:off x="3725400" y="4203000"/>
                <a:ext cx="287280" cy="612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A14419A9-D55E-425C-A0C2-55BB92F53AA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716400" y="4194360"/>
                  <a:ext cx="3049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CFD631ED-8F2B-439F-900A-55074DF029A5}"/>
                    </a:ext>
                  </a:extLst>
                </p14:cNvPr>
                <p14:cNvContentPartPr/>
                <p14:nvPr/>
              </p14:nvContentPartPr>
              <p14:xfrm>
                <a:off x="3669240" y="4198680"/>
                <a:ext cx="209520" cy="12708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CFD631ED-8F2B-439F-900A-55074DF029A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660240" y="4190040"/>
                  <a:ext cx="227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2D5A0F4B-D736-44F3-BD97-D7B5A16928A0}"/>
                    </a:ext>
                  </a:extLst>
                </p14:cNvPr>
                <p14:cNvContentPartPr/>
                <p14:nvPr/>
              </p14:nvContentPartPr>
              <p14:xfrm>
                <a:off x="3798480" y="4209120"/>
                <a:ext cx="177120" cy="8280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2D5A0F4B-D736-44F3-BD97-D7B5A16928A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789480" y="4200120"/>
                  <a:ext cx="1947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9A96CF1D-926B-45B3-B99B-BB7D2105C707}"/>
                    </a:ext>
                  </a:extLst>
                </p14:cNvPr>
                <p14:cNvContentPartPr/>
                <p14:nvPr/>
              </p14:nvContentPartPr>
              <p14:xfrm>
                <a:off x="3871920" y="4245840"/>
                <a:ext cx="78840" cy="5616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9A96CF1D-926B-45B3-B99B-BB7D2105C70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862920" y="4236840"/>
                  <a:ext cx="964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01A57DB8-2357-4594-B5D1-A6C7F4EDAA22}"/>
                    </a:ext>
                  </a:extLst>
                </p14:cNvPr>
                <p14:cNvContentPartPr/>
                <p14:nvPr/>
              </p14:nvContentPartPr>
              <p14:xfrm>
                <a:off x="3619200" y="2944080"/>
                <a:ext cx="94680" cy="36900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01A57DB8-2357-4594-B5D1-A6C7F4EDAA2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610200" y="2935440"/>
                  <a:ext cx="11232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89FA1A01-AC56-4D44-91AC-CF1D21637743}"/>
                    </a:ext>
                  </a:extLst>
                </p14:cNvPr>
                <p14:cNvContentPartPr/>
                <p14:nvPr/>
              </p14:nvContentPartPr>
              <p14:xfrm>
                <a:off x="3631080" y="3521160"/>
                <a:ext cx="62640" cy="5076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89FA1A01-AC56-4D44-91AC-CF1D2163774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622080" y="3512160"/>
                  <a:ext cx="80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5C596E6A-A6FB-45ED-AA94-11975BE31C50}"/>
                    </a:ext>
                  </a:extLst>
                </p14:cNvPr>
                <p14:cNvContentPartPr/>
                <p14:nvPr/>
              </p14:nvContentPartPr>
              <p14:xfrm>
                <a:off x="3651960" y="3579480"/>
                <a:ext cx="37080" cy="41688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5C596E6A-A6FB-45ED-AA94-11975BE31C5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643320" y="3570480"/>
                  <a:ext cx="5472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upo 256">
            <a:extLst>
              <a:ext uri="{FF2B5EF4-FFF2-40B4-BE49-F238E27FC236}">
                <a16:creationId xmlns:a16="http://schemas.microsoft.com/office/drawing/2014/main" id="{88E22ACB-59C8-4D5B-95B2-E6FFF847732F}"/>
              </a:ext>
            </a:extLst>
          </p:cNvPr>
          <p:cNvGrpSpPr/>
          <p:nvPr/>
        </p:nvGrpSpPr>
        <p:grpSpPr>
          <a:xfrm>
            <a:off x="4705320" y="2470680"/>
            <a:ext cx="236880" cy="221400"/>
            <a:chOff x="4705320" y="2470680"/>
            <a:chExt cx="23688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B5DFBD0A-AA9E-40BE-957A-0E9097373FC9}"/>
                    </a:ext>
                  </a:extLst>
                </p14:cNvPr>
                <p14:cNvContentPartPr/>
                <p14:nvPr/>
              </p14:nvContentPartPr>
              <p14:xfrm>
                <a:off x="4705320" y="2470680"/>
                <a:ext cx="136080" cy="16632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B5DFBD0A-AA9E-40BE-957A-0E9097373FC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696680" y="2462040"/>
                  <a:ext cx="153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2C1D9348-D688-4361-810D-CE21EC6D8649}"/>
                    </a:ext>
                  </a:extLst>
                </p14:cNvPr>
                <p14:cNvContentPartPr/>
                <p14:nvPr/>
              </p14:nvContentPartPr>
              <p14:xfrm>
                <a:off x="4875240" y="2621520"/>
                <a:ext cx="66960" cy="7056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2C1D9348-D688-4361-810D-CE21EC6D864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866240" y="2612520"/>
                  <a:ext cx="84600" cy="8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60B8AD5F-068F-4F57-834B-1773F542B5A3}"/>
                  </a:ext>
                </a:extLst>
              </p14:cNvPr>
              <p14:cNvContentPartPr/>
              <p14:nvPr/>
            </p14:nvContentPartPr>
            <p14:xfrm>
              <a:off x="720840" y="2243880"/>
              <a:ext cx="174240" cy="23040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60B8AD5F-068F-4F57-834B-1773F542B5A3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711840" y="2235240"/>
                <a:ext cx="191880" cy="24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upo 5">
            <a:extLst>
              <a:ext uri="{FF2B5EF4-FFF2-40B4-BE49-F238E27FC236}">
                <a16:creationId xmlns:a16="http://schemas.microsoft.com/office/drawing/2014/main" id="{CA674FD6-0687-4F15-982B-E0EEE1E6F6FA}"/>
              </a:ext>
            </a:extLst>
          </p:cNvPr>
          <p:cNvGrpSpPr/>
          <p:nvPr/>
        </p:nvGrpSpPr>
        <p:grpSpPr>
          <a:xfrm>
            <a:off x="5795760" y="1987200"/>
            <a:ext cx="345600" cy="203040"/>
            <a:chOff x="5795760" y="1987200"/>
            <a:chExt cx="34560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FE23CD0B-D5F8-4FCF-B1D7-40F31C959034}"/>
                    </a:ext>
                  </a:extLst>
                </p14:cNvPr>
                <p14:cNvContentPartPr/>
                <p14:nvPr/>
              </p14:nvContentPartPr>
              <p14:xfrm>
                <a:off x="5795760" y="2043000"/>
                <a:ext cx="183960" cy="14724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FE23CD0B-D5F8-4FCF-B1D7-40F31C95903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786760" y="2034000"/>
                  <a:ext cx="201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5F1F36EB-BFC5-41B8-9CA8-4228EDB135BD}"/>
                    </a:ext>
                  </a:extLst>
                </p14:cNvPr>
                <p14:cNvContentPartPr/>
                <p14:nvPr/>
              </p14:nvContentPartPr>
              <p14:xfrm>
                <a:off x="5999520" y="1987200"/>
                <a:ext cx="141840" cy="13824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5F1F36EB-BFC5-41B8-9CA8-4228EDB135B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990520" y="1978200"/>
                  <a:ext cx="15948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9CB07F8D-C8D0-4F34-941C-F56F2A2D8FD5}"/>
              </a:ext>
            </a:extLst>
          </p:cNvPr>
          <p:cNvGrpSpPr/>
          <p:nvPr/>
        </p:nvGrpSpPr>
        <p:grpSpPr>
          <a:xfrm>
            <a:off x="7595040" y="1932120"/>
            <a:ext cx="492120" cy="195840"/>
            <a:chOff x="7595040" y="1932120"/>
            <a:chExt cx="49212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C87C4844-F7EB-48B9-98DA-5AC4980068F8}"/>
                    </a:ext>
                  </a:extLst>
                </p14:cNvPr>
                <p14:cNvContentPartPr/>
                <p14:nvPr/>
              </p14:nvContentPartPr>
              <p14:xfrm>
                <a:off x="7595040" y="2007000"/>
                <a:ext cx="223920" cy="1209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C87C4844-F7EB-48B9-98DA-5AC4980068F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586040" y="1998000"/>
                  <a:ext cx="2415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B9ACB32D-D343-486E-9DB2-ABF1784BFE0A}"/>
                    </a:ext>
                  </a:extLst>
                </p14:cNvPr>
                <p14:cNvContentPartPr/>
                <p14:nvPr/>
              </p14:nvContentPartPr>
              <p14:xfrm>
                <a:off x="7825080" y="1932120"/>
                <a:ext cx="262080" cy="1738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B9ACB32D-D343-486E-9DB2-ABF1784BFE0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816440" y="1923120"/>
                  <a:ext cx="279720" cy="19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9D5EA83-0B7F-47EB-8787-30C49B9D0F76}"/>
                  </a:ext>
                </a:extLst>
              </p14:cNvPr>
              <p14:cNvContentPartPr/>
              <p14:nvPr/>
            </p14:nvContentPartPr>
            <p14:xfrm>
              <a:off x="4275480" y="2886120"/>
              <a:ext cx="563760" cy="2808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9D5EA83-0B7F-47EB-8787-30C49B9D0F76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4266840" y="2877480"/>
                <a:ext cx="58140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upo 30">
            <a:extLst>
              <a:ext uri="{FF2B5EF4-FFF2-40B4-BE49-F238E27FC236}">
                <a16:creationId xmlns:a16="http://schemas.microsoft.com/office/drawing/2014/main" id="{43D2655F-A6A8-421D-BA45-E68F6D20633D}"/>
              </a:ext>
            </a:extLst>
          </p:cNvPr>
          <p:cNvGrpSpPr/>
          <p:nvPr/>
        </p:nvGrpSpPr>
        <p:grpSpPr>
          <a:xfrm>
            <a:off x="898320" y="4473000"/>
            <a:ext cx="1228680" cy="484200"/>
            <a:chOff x="898320" y="4473000"/>
            <a:chExt cx="122868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488D2AF2-F798-45E3-A210-A17C8B9A4EE3}"/>
                    </a:ext>
                  </a:extLst>
                </p14:cNvPr>
                <p14:cNvContentPartPr/>
                <p14:nvPr/>
              </p14:nvContentPartPr>
              <p14:xfrm>
                <a:off x="898320" y="4584600"/>
                <a:ext cx="247680" cy="28800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488D2AF2-F798-45E3-A210-A17C8B9A4EE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89320" y="4575960"/>
                  <a:ext cx="2653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A72EF95C-DF42-4BBA-A3D3-5D5E0DE92FF3}"/>
                    </a:ext>
                  </a:extLst>
                </p14:cNvPr>
                <p14:cNvContentPartPr/>
                <p14:nvPr/>
              </p14:nvContentPartPr>
              <p14:xfrm>
                <a:off x="1201440" y="4845960"/>
                <a:ext cx="123480" cy="1112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A72EF95C-DF42-4BBA-A3D3-5D5E0DE92FF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92440" y="4836960"/>
                  <a:ext cx="1411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AC349901-B34E-432C-AC7E-4F9C2262E404}"/>
                    </a:ext>
                  </a:extLst>
                </p14:cNvPr>
                <p14:cNvContentPartPr/>
                <p14:nvPr/>
              </p14:nvContentPartPr>
              <p14:xfrm>
                <a:off x="1181280" y="4809960"/>
                <a:ext cx="172800" cy="1159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AC349901-B34E-432C-AC7E-4F9C2262E40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72280" y="4801320"/>
                  <a:ext cx="190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E5A17648-0E3D-445E-939F-3FAD11F130D4}"/>
                    </a:ext>
                  </a:extLst>
                </p14:cNvPr>
                <p14:cNvContentPartPr/>
                <p14:nvPr/>
              </p14:nvContentPartPr>
              <p14:xfrm>
                <a:off x="1509600" y="4754880"/>
                <a:ext cx="120240" cy="266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E5A17648-0E3D-445E-939F-3FAD11F130D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500960" y="4745880"/>
                  <a:ext cx="137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BFCDEC77-74AC-435B-AB90-67B43CD388A7}"/>
                    </a:ext>
                  </a:extLst>
                </p14:cNvPr>
                <p14:cNvContentPartPr/>
                <p14:nvPr/>
              </p14:nvContentPartPr>
              <p14:xfrm>
                <a:off x="1513920" y="4842000"/>
                <a:ext cx="93600" cy="1440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BFCDEC77-74AC-435B-AB90-67B43CD388A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505280" y="4833360"/>
                  <a:ext cx="1112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4A42B241-61AF-4F4B-BEF9-1F43F2A6925F}"/>
                    </a:ext>
                  </a:extLst>
                </p14:cNvPr>
                <p14:cNvContentPartPr/>
                <p14:nvPr/>
              </p14:nvContentPartPr>
              <p14:xfrm>
                <a:off x="1767720" y="4473000"/>
                <a:ext cx="235080" cy="30672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4A42B241-61AF-4F4B-BEF9-1F43F2A6925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758720" y="4464000"/>
                  <a:ext cx="2527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A432C88E-9982-47C3-8E31-BDC93B7B8B15}"/>
                    </a:ext>
                  </a:extLst>
                </p14:cNvPr>
                <p14:cNvContentPartPr/>
                <p14:nvPr/>
              </p14:nvContentPartPr>
              <p14:xfrm>
                <a:off x="1983000" y="4731480"/>
                <a:ext cx="144000" cy="957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A432C88E-9982-47C3-8E31-BDC93B7B8B1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974000" y="4722840"/>
                  <a:ext cx="16164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BD680BD1-9AD1-4AEC-8BED-8D2947B872A6}"/>
              </a:ext>
            </a:extLst>
          </p:cNvPr>
          <p:cNvGrpSpPr/>
          <p:nvPr/>
        </p:nvGrpSpPr>
        <p:grpSpPr>
          <a:xfrm>
            <a:off x="2351280" y="4708440"/>
            <a:ext cx="166320" cy="107640"/>
            <a:chOff x="2351280" y="4708440"/>
            <a:chExt cx="166320" cy="1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1D559340-BAB8-4757-AF5E-3975BF373A87}"/>
                    </a:ext>
                  </a:extLst>
                </p14:cNvPr>
                <p14:cNvContentPartPr/>
                <p14:nvPr/>
              </p14:nvContentPartPr>
              <p14:xfrm>
                <a:off x="2380800" y="4708440"/>
                <a:ext cx="136800" cy="1368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1D559340-BAB8-4757-AF5E-3975BF373A8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372160" y="4699800"/>
                  <a:ext cx="1544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269D0143-092D-4C42-AA88-4C24EB526639}"/>
                    </a:ext>
                  </a:extLst>
                </p14:cNvPr>
                <p14:cNvContentPartPr/>
                <p14:nvPr/>
              </p14:nvContentPartPr>
              <p14:xfrm>
                <a:off x="2351280" y="4805640"/>
                <a:ext cx="137520" cy="104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269D0143-092D-4C42-AA88-4C24EB52663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342280" y="4797000"/>
                  <a:ext cx="15516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D30613A3-C287-435F-A1E5-03886DA1814F}"/>
              </a:ext>
            </a:extLst>
          </p:cNvPr>
          <p:cNvGrpSpPr/>
          <p:nvPr/>
        </p:nvGrpSpPr>
        <p:grpSpPr>
          <a:xfrm>
            <a:off x="2746920" y="4634280"/>
            <a:ext cx="622080" cy="193320"/>
            <a:chOff x="2746920" y="4634280"/>
            <a:chExt cx="62208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A246438B-00A7-476B-8015-9BD569C58DF2}"/>
                    </a:ext>
                  </a:extLst>
                </p14:cNvPr>
                <p14:cNvContentPartPr/>
                <p14:nvPr/>
              </p14:nvContentPartPr>
              <p14:xfrm>
                <a:off x="2746920" y="4662000"/>
                <a:ext cx="204480" cy="15408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A246438B-00A7-476B-8015-9BD569C58DF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738280" y="4653360"/>
                  <a:ext cx="222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47C4D6F1-D0B0-4AC4-B498-4B37B70FEF90}"/>
                    </a:ext>
                  </a:extLst>
                </p14:cNvPr>
                <p14:cNvContentPartPr/>
                <p14:nvPr/>
              </p14:nvContentPartPr>
              <p14:xfrm>
                <a:off x="2756280" y="4671360"/>
                <a:ext cx="175680" cy="15624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47C4D6F1-D0B0-4AC4-B498-4B37B70FEF9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747640" y="4662720"/>
                  <a:ext cx="193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1C80C060-2CC1-4C27-A6E5-2B5A455B286F}"/>
                    </a:ext>
                  </a:extLst>
                </p14:cNvPr>
                <p14:cNvContentPartPr/>
                <p14:nvPr/>
              </p14:nvContentPartPr>
              <p14:xfrm>
                <a:off x="3151920" y="4634280"/>
                <a:ext cx="217080" cy="1634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1C80C060-2CC1-4C27-A6E5-2B5A455B286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142920" y="4625280"/>
                  <a:ext cx="23472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76BB0A06-32E1-4FD7-8DF9-C278C2B88C00}"/>
              </a:ext>
            </a:extLst>
          </p:cNvPr>
          <p:cNvGrpSpPr/>
          <p:nvPr/>
        </p:nvGrpSpPr>
        <p:grpSpPr>
          <a:xfrm>
            <a:off x="2805240" y="2735280"/>
            <a:ext cx="348120" cy="167760"/>
            <a:chOff x="2805240" y="2735280"/>
            <a:chExt cx="34812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D075CC02-90C7-46F5-898A-F334A1DE5D6C}"/>
                    </a:ext>
                  </a:extLst>
                </p14:cNvPr>
                <p14:cNvContentPartPr/>
                <p14:nvPr/>
              </p14:nvContentPartPr>
              <p14:xfrm>
                <a:off x="2805240" y="2806560"/>
                <a:ext cx="216360" cy="190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D075CC02-90C7-46F5-898A-F334A1DE5D6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796240" y="2797920"/>
                  <a:ext cx="234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6C734B35-4EA1-4076-8C78-16C559C6CE04}"/>
                    </a:ext>
                  </a:extLst>
                </p14:cNvPr>
                <p14:cNvContentPartPr/>
                <p14:nvPr/>
              </p14:nvContentPartPr>
              <p14:xfrm>
                <a:off x="2988480" y="2735280"/>
                <a:ext cx="164880" cy="1677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6C734B35-4EA1-4076-8C78-16C559C6CE0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979840" y="2726280"/>
                  <a:ext cx="18252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8D2B3095-FAAF-479E-812D-90E11B698FE6}"/>
              </a:ext>
            </a:extLst>
          </p:cNvPr>
          <p:cNvGrpSpPr/>
          <p:nvPr/>
        </p:nvGrpSpPr>
        <p:grpSpPr>
          <a:xfrm>
            <a:off x="2726040" y="2451960"/>
            <a:ext cx="271440" cy="160920"/>
            <a:chOff x="2726040" y="2451960"/>
            <a:chExt cx="27144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1984C30B-0874-42BF-A629-C14ED021469B}"/>
                    </a:ext>
                  </a:extLst>
                </p14:cNvPr>
                <p14:cNvContentPartPr/>
                <p14:nvPr/>
              </p14:nvContentPartPr>
              <p14:xfrm>
                <a:off x="2726040" y="2451960"/>
                <a:ext cx="136440" cy="1609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1984C30B-0874-42BF-A629-C14ED021469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717400" y="2443320"/>
                  <a:ext cx="1540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54CB0F44-7306-4B95-A61A-A1027C471AF4}"/>
                    </a:ext>
                  </a:extLst>
                </p14:cNvPr>
                <p14:cNvContentPartPr/>
                <p14:nvPr/>
              </p14:nvContentPartPr>
              <p14:xfrm>
                <a:off x="2952840" y="2535840"/>
                <a:ext cx="44640" cy="7308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54CB0F44-7306-4B95-A61A-A1027C471AF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943840" y="2527200"/>
                  <a:ext cx="6228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E836986F-22B8-494D-BD89-77B1D307F4DD}"/>
              </a:ext>
            </a:extLst>
          </p:cNvPr>
          <p:cNvGrpSpPr/>
          <p:nvPr/>
        </p:nvGrpSpPr>
        <p:grpSpPr>
          <a:xfrm>
            <a:off x="3847080" y="2396520"/>
            <a:ext cx="337680" cy="331560"/>
            <a:chOff x="3847080" y="2396520"/>
            <a:chExt cx="33768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E19E3901-3391-45F7-932D-33468D015D63}"/>
                    </a:ext>
                  </a:extLst>
                </p14:cNvPr>
                <p14:cNvContentPartPr/>
                <p14:nvPr/>
              </p14:nvContentPartPr>
              <p14:xfrm>
                <a:off x="3882720" y="2668320"/>
                <a:ext cx="192960" cy="792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E19E3901-3391-45F7-932D-33468D015D6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873720" y="2659680"/>
                  <a:ext cx="2106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6DE8F7F1-E96E-4BD8-9AEE-76C37FC15798}"/>
                    </a:ext>
                  </a:extLst>
                </p14:cNvPr>
                <p14:cNvContentPartPr/>
                <p14:nvPr/>
              </p14:nvContentPartPr>
              <p14:xfrm>
                <a:off x="4056600" y="2615400"/>
                <a:ext cx="128160" cy="11268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6DE8F7F1-E96E-4BD8-9AEE-76C37FC1579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047600" y="2606760"/>
                  <a:ext cx="145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0665724A-2018-4BD8-95ED-28717E361F2D}"/>
                    </a:ext>
                  </a:extLst>
                </p14:cNvPr>
                <p14:cNvContentPartPr/>
                <p14:nvPr/>
              </p14:nvContentPartPr>
              <p14:xfrm>
                <a:off x="3847080" y="2396520"/>
                <a:ext cx="122760" cy="13968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0665724A-2018-4BD8-95ED-28717E361F2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838440" y="2387880"/>
                  <a:ext cx="140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676A478C-BFE6-4EC6-9659-9DA1DF1A27E2}"/>
                    </a:ext>
                  </a:extLst>
                </p14:cNvPr>
                <p14:cNvContentPartPr/>
                <p14:nvPr/>
              </p14:nvContentPartPr>
              <p14:xfrm>
                <a:off x="4025640" y="2457720"/>
                <a:ext cx="121320" cy="810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676A478C-BFE6-4EC6-9659-9DA1DF1A27E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017000" y="2449080"/>
                  <a:ext cx="13896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F585E8F0-38D1-4068-ACDF-6D94E09C10A4}"/>
              </a:ext>
            </a:extLst>
          </p:cNvPr>
          <p:cNvGrpSpPr/>
          <p:nvPr/>
        </p:nvGrpSpPr>
        <p:grpSpPr>
          <a:xfrm>
            <a:off x="1056360" y="5178960"/>
            <a:ext cx="369000" cy="325800"/>
            <a:chOff x="1056360" y="5178960"/>
            <a:chExt cx="369000" cy="32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08102EBD-36CA-4D11-A947-161A31F5613F}"/>
                    </a:ext>
                  </a:extLst>
                </p14:cNvPr>
                <p14:cNvContentPartPr/>
                <p14:nvPr/>
              </p14:nvContentPartPr>
              <p14:xfrm>
                <a:off x="1056360" y="5178960"/>
                <a:ext cx="197640" cy="2660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08102EBD-36CA-4D11-A947-161A31F5613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47720" y="5169960"/>
                  <a:ext cx="2152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C49C06DB-250A-4971-9DD2-ABB34DFA161F}"/>
                    </a:ext>
                  </a:extLst>
                </p14:cNvPr>
                <p14:cNvContentPartPr/>
                <p14:nvPr/>
              </p14:nvContentPartPr>
              <p14:xfrm>
                <a:off x="1344720" y="5355720"/>
                <a:ext cx="80640" cy="14904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C49C06DB-250A-4971-9DD2-ABB34DFA161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336080" y="5346720"/>
                  <a:ext cx="9828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9EB62A3A-AA04-44EB-AB11-FE05C0712462}"/>
              </a:ext>
            </a:extLst>
          </p:cNvPr>
          <p:cNvGrpSpPr/>
          <p:nvPr/>
        </p:nvGrpSpPr>
        <p:grpSpPr>
          <a:xfrm>
            <a:off x="3032040" y="3188520"/>
            <a:ext cx="647280" cy="385920"/>
            <a:chOff x="3032040" y="3188520"/>
            <a:chExt cx="647280" cy="38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39A9FF9E-EF3C-4D38-AF25-DBC30CCF3792}"/>
                    </a:ext>
                  </a:extLst>
                </p14:cNvPr>
                <p14:cNvContentPartPr/>
                <p14:nvPr/>
              </p14:nvContentPartPr>
              <p14:xfrm>
                <a:off x="3659880" y="3301560"/>
                <a:ext cx="19440" cy="2728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39A9FF9E-EF3C-4D38-AF25-DBC30CCF379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651240" y="3292920"/>
                  <a:ext cx="370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0DE2DE6F-7014-45DE-8E41-22E8058ECDCD}"/>
                    </a:ext>
                  </a:extLst>
                </p14:cNvPr>
                <p14:cNvContentPartPr/>
                <p14:nvPr/>
              </p14:nvContentPartPr>
              <p14:xfrm>
                <a:off x="3352080" y="3188520"/>
                <a:ext cx="18000" cy="22680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0DE2DE6F-7014-45DE-8E41-22E8058ECDC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343080" y="3179880"/>
                  <a:ext cx="356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E6D92CB9-0580-4860-8BBB-A2099900019B}"/>
                    </a:ext>
                  </a:extLst>
                </p14:cNvPr>
                <p14:cNvContentPartPr/>
                <p14:nvPr/>
              </p14:nvContentPartPr>
              <p14:xfrm>
                <a:off x="3259560" y="3410640"/>
                <a:ext cx="82080" cy="10188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E6D92CB9-0580-4860-8BBB-A2099900019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250560" y="3401640"/>
                  <a:ext cx="99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5BF2F504-F1F9-4451-98FA-D042F671BF85}"/>
                    </a:ext>
                  </a:extLst>
                </p14:cNvPr>
                <p14:cNvContentPartPr/>
                <p14:nvPr/>
              </p14:nvContentPartPr>
              <p14:xfrm>
                <a:off x="3234000" y="3390840"/>
                <a:ext cx="235800" cy="1551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5BF2F504-F1F9-4451-98FA-D042F671BF8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225000" y="3381840"/>
                  <a:ext cx="253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D959C50D-BF01-4D9D-9595-812DB3ADBBD1}"/>
                    </a:ext>
                  </a:extLst>
                </p14:cNvPr>
                <p14:cNvContentPartPr/>
                <p14:nvPr/>
              </p14:nvContentPartPr>
              <p14:xfrm>
                <a:off x="3032040" y="3254400"/>
                <a:ext cx="137160" cy="2196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D959C50D-BF01-4D9D-9595-812DB3ADBBD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023040" y="3245400"/>
                  <a:ext cx="154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B5D39B43-FCD6-480A-B85A-DD4B72D2AC3D}"/>
                    </a:ext>
                  </a:extLst>
                </p14:cNvPr>
                <p14:cNvContentPartPr/>
                <p14:nvPr/>
              </p14:nvContentPartPr>
              <p14:xfrm>
                <a:off x="3046440" y="3249360"/>
                <a:ext cx="118080" cy="18360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B5D39B43-FCD6-480A-B85A-DD4B72D2AC3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037440" y="3240720"/>
                  <a:ext cx="13572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678D1504-A8D8-4E84-A6EB-287D7470D8BE}"/>
              </a:ext>
            </a:extLst>
          </p:cNvPr>
          <p:cNvGrpSpPr/>
          <p:nvPr/>
        </p:nvGrpSpPr>
        <p:grpSpPr>
          <a:xfrm>
            <a:off x="1623720" y="5239800"/>
            <a:ext cx="826200" cy="226080"/>
            <a:chOff x="1623720" y="5239800"/>
            <a:chExt cx="82620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CEE52769-31F9-46AB-88E5-0DE381F40005}"/>
                    </a:ext>
                  </a:extLst>
                </p14:cNvPr>
                <p14:cNvContentPartPr/>
                <p14:nvPr/>
              </p14:nvContentPartPr>
              <p14:xfrm>
                <a:off x="1623720" y="5324400"/>
                <a:ext cx="141120" cy="1404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CEE52769-31F9-46AB-88E5-0DE381F4000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615080" y="5315760"/>
                  <a:ext cx="1587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62E0EB6B-C427-417E-8CB9-D62FE627FEAE}"/>
                    </a:ext>
                  </a:extLst>
                </p14:cNvPr>
                <p14:cNvContentPartPr/>
                <p14:nvPr/>
              </p14:nvContentPartPr>
              <p14:xfrm>
                <a:off x="1662960" y="5387400"/>
                <a:ext cx="96840" cy="1188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62E0EB6B-C427-417E-8CB9-D62FE627FEA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653960" y="5378400"/>
                  <a:ext cx="114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E47D7632-9736-4B2F-BC6C-87ABCADFB4A2}"/>
                    </a:ext>
                  </a:extLst>
                </p14:cNvPr>
                <p14:cNvContentPartPr/>
                <p14:nvPr/>
              </p14:nvContentPartPr>
              <p14:xfrm>
                <a:off x="1944480" y="5239800"/>
                <a:ext cx="235440" cy="22608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E47D7632-9736-4B2F-BC6C-87ABCADFB4A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935480" y="5231160"/>
                  <a:ext cx="2530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4F3476FF-3362-4D1F-8CE7-8BB95156F0C1}"/>
                    </a:ext>
                  </a:extLst>
                </p14:cNvPr>
                <p14:cNvContentPartPr/>
                <p14:nvPr/>
              </p14:nvContentPartPr>
              <p14:xfrm>
                <a:off x="2411040" y="5285520"/>
                <a:ext cx="11520" cy="10332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4F3476FF-3362-4D1F-8CE7-8BB95156F0C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402400" y="5276880"/>
                  <a:ext cx="29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95326995-2B1C-43A2-A60E-05022A522342}"/>
                    </a:ext>
                  </a:extLst>
                </p14:cNvPr>
                <p14:cNvContentPartPr/>
                <p14:nvPr/>
              </p14:nvContentPartPr>
              <p14:xfrm>
                <a:off x="2348760" y="5361840"/>
                <a:ext cx="101160" cy="1656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95326995-2B1C-43A2-A60E-05022A52234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340120" y="5353200"/>
                  <a:ext cx="1188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A48C0CBC-CA3E-4B12-B8AF-A521AED57B7C}"/>
              </a:ext>
            </a:extLst>
          </p:cNvPr>
          <p:cNvGrpSpPr/>
          <p:nvPr/>
        </p:nvGrpSpPr>
        <p:grpSpPr>
          <a:xfrm>
            <a:off x="2683920" y="5178240"/>
            <a:ext cx="555480" cy="252360"/>
            <a:chOff x="2683920" y="5178240"/>
            <a:chExt cx="55548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64277B6E-110F-4456-BB29-42E032095349}"/>
                    </a:ext>
                  </a:extLst>
                </p14:cNvPr>
                <p14:cNvContentPartPr/>
                <p14:nvPr/>
              </p14:nvContentPartPr>
              <p14:xfrm>
                <a:off x="2683920" y="5178240"/>
                <a:ext cx="232560" cy="22284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64277B6E-110F-4456-BB29-42E03209534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674920" y="5169600"/>
                  <a:ext cx="2502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B09CA81A-AEB4-41D0-8EB5-C1B7CC73AE8A}"/>
                    </a:ext>
                  </a:extLst>
                </p14:cNvPr>
                <p14:cNvContentPartPr/>
                <p14:nvPr/>
              </p14:nvContentPartPr>
              <p14:xfrm>
                <a:off x="3029160" y="5296320"/>
                <a:ext cx="210240" cy="13428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B09CA81A-AEB4-41D0-8EB5-C1B7CC73AE8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020520" y="5287320"/>
                  <a:ext cx="22788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CD053B97-BAA2-4B66-96C6-BABC942CD9B4}"/>
              </a:ext>
            </a:extLst>
          </p:cNvPr>
          <p:cNvGrpSpPr/>
          <p:nvPr/>
        </p:nvGrpSpPr>
        <p:grpSpPr>
          <a:xfrm>
            <a:off x="3388440" y="4642560"/>
            <a:ext cx="813960" cy="711360"/>
            <a:chOff x="3388440" y="4642560"/>
            <a:chExt cx="813960" cy="71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D25A92AD-DD8A-4885-AE28-D19E7CBA9205}"/>
                    </a:ext>
                  </a:extLst>
                </p14:cNvPr>
                <p14:cNvContentPartPr/>
                <p14:nvPr/>
              </p14:nvContentPartPr>
              <p14:xfrm>
                <a:off x="3388440" y="4711320"/>
                <a:ext cx="673920" cy="64260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D25A92AD-DD8A-4885-AE28-D19E7CBA920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379800" y="4702680"/>
                  <a:ext cx="69156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72045DAA-FB3C-40C4-AE25-1369D6439709}"/>
                    </a:ext>
                  </a:extLst>
                </p14:cNvPr>
                <p14:cNvContentPartPr/>
                <p14:nvPr/>
              </p14:nvContentPartPr>
              <p14:xfrm>
                <a:off x="4041480" y="4642560"/>
                <a:ext cx="160920" cy="1368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72045DAA-FB3C-40C4-AE25-1369D643970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032480" y="4633560"/>
                  <a:ext cx="17856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09865EC1-5A71-44A1-B978-34EADCEB9DDB}"/>
              </a:ext>
            </a:extLst>
          </p:cNvPr>
          <p:cNvGrpSpPr/>
          <p:nvPr/>
        </p:nvGrpSpPr>
        <p:grpSpPr>
          <a:xfrm>
            <a:off x="4891800" y="4869360"/>
            <a:ext cx="637200" cy="176400"/>
            <a:chOff x="4891800" y="4869360"/>
            <a:chExt cx="63720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08A2AD36-150B-47EB-99D1-E795FB69B25B}"/>
                    </a:ext>
                  </a:extLst>
                </p14:cNvPr>
                <p14:cNvContentPartPr/>
                <p14:nvPr/>
              </p14:nvContentPartPr>
              <p14:xfrm>
                <a:off x="4891800" y="4897440"/>
                <a:ext cx="113400" cy="14832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08A2AD36-150B-47EB-99D1-E795FB69B25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882800" y="4888440"/>
                  <a:ext cx="1310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6B375641-AE08-42DA-BFAA-F7D490C49890}"/>
                    </a:ext>
                  </a:extLst>
                </p14:cNvPr>
                <p14:cNvContentPartPr/>
                <p14:nvPr/>
              </p14:nvContentPartPr>
              <p14:xfrm>
                <a:off x="5083680" y="4928400"/>
                <a:ext cx="140040" cy="9360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6B375641-AE08-42DA-BFAA-F7D490C4989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075040" y="4919760"/>
                  <a:ext cx="1576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C6835F7E-97B9-497A-AE31-D1E0CDCC5724}"/>
                    </a:ext>
                  </a:extLst>
                </p14:cNvPr>
                <p14:cNvContentPartPr/>
                <p14:nvPr/>
              </p14:nvContentPartPr>
              <p14:xfrm>
                <a:off x="5324160" y="4869360"/>
                <a:ext cx="204840" cy="13068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C6835F7E-97B9-497A-AE31-D1E0CDCC572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315160" y="4860720"/>
                  <a:ext cx="222480" cy="14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179" name="Entrada de lápiz 178">
                <a:extLst>
                  <a:ext uri="{FF2B5EF4-FFF2-40B4-BE49-F238E27FC236}">
                    <a16:creationId xmlns:a16="http://schemas.microsoft.com/office/drawing/2014/main" id="{73E2BD35-A7B6-4F6E-9AE9-003579E86834}"/>
                  </a:ext>
                </a:extLst>
              </p14:cNvPr>
              <p14:cNvContentPartPr/>
              <p14:nvPr/>
            </p14:nvContentPartPr>
            <p14:xfrm>
              <a:off x="6369960" y="4449600"/>
              <a:ext cx="203400" cy="231120"/>
            </p14:xfrm>
          </p:contentPart>
        </mc:Choice>
        <mc:Fallback xmlns="">
          <p:pic>
            <p:nvPicPr>
              <p:cNvPr id="179" name="Entrada de lápiz 178">
                <a:extLst>
                  <a:ext uri="{FF2B5EF4-FFF2-40B4-BE49-F238E27FC236}">
                    <a16:creationId xmlns:a16="http://schemas.microsoft.com/office/drawing/2014/main" id="{73E2BD35-A7B6-4F6E-9AE9-003579E86834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6360960" y="4440960"/>
                <a:ext cx="22104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194" name="Entrada de lápiz 193">
                <a:extLst>
                  <a:ext uri="{FF2B5EF4-FFF2-40B4-BE49-F238E27FC236}">
                    <a16:creationId xmlns:a16="http://schemas.microsoft.com/office/drawing/2014/main" id="{D70177BD-FC15-402C-9B6B-93C11AC4F0DD}"/>
                  </a:ext>
                </a:extLst>
              </p14:cNvPr>
              <p14:cNvContentPartPr/>
              <p14:nvPr/>
            </p14:nvContentPartPr>
            <p14:xfrm>
              <a:off x="7294080" y="4719960"/>
              <a:ext cx="1957680" cy="36000"/>
            </p14:xfrm>
          </p:contentPart>
        </mc:Choice>
        <mc:Fallback xmlns="">
          <p:pic>
            <p:nvPicPr>
              <p:cNvPr id="194" name="Entrada de lápiz 193">
                <a:extLst>
                  <a:ext uri="{FF2B5EF4-FFF2-40B4-BE49-F238E27FC236}">
                    <a16:creationId xmlns:a16="http://schemas.microsoft.com/office/drawing/2014/main" id="{D70177BD-FC15-402C-9B6B-93C11AC4F0DD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7285080" y="4711320"/>
                <a:ext cx="197532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Grupo 205">
            <a:extLst>
              <a:ext uri="{FF2B5EF4-FFF2-40B4-BE49-F238E27FC236}">
                <a16:creationId xmlns:a16="http://schemas.microsoft.com/office/drawing/2014/main" id="{DC1FFC2B-8F2E-4059-B9E7-3642DE1EE81D}"/>
              </a:ext>
            </a:extLst>
          </p:cNvPr>
          <p:cNvGrpSpPr/>
          <p:nvPr/>
        </p:nvGrpSpPr>
        <p:grpSpPr>
          <a:xfrm>
            <a:off x="7908600" y="4861440"/>
            <a:ext cx="322920" cy="174600"/>
            <a:chOff x="7908600" y="4861440"/>
            <a:chExt cx="32292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05E5E7AD-AE06-4512-8AD3-C81212BAF04A}"/>
                    </a:ext>
                  </a:extLst>
                </p14:cNvPr>
                <p14:cNvContentPartPr/>
                <p14:nvPr/>
              </p14:nvContentPartPr>
              <p14:xfrm>
                <a:off x="7908600" y="4861440"/>
                <a:ext cx="147960" cy="17460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05E5E7AD-AE06-4512-8AD3-C81212BAF04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899960" y="4852440"/>
                  <a:ext cx="1656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0DCBDDB5-859A-4A05-AFE9-0A6E52F22EE3}"/>
                    </a:ext>
                  </a:extLst>
                </p14:cNvPr>
                <p14:cNvContentPartPr/>
                <p14:nvPr/>
              </p14:nvContentPartPr>
              <p14:xfrm>
                <a:off x="8070960" y="4888080"/>
                <a:ext cx="160560" cy="13464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0DCBDDB5-859A-4A05-AFE9-0A6E52F22EE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061960" y="4879440"/>
                  <a:ext cx="17820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upo 226">
            <a:extLst>
              <a:ext uri="{FF2B5EF4-FFF2-40B4-BE49-F238E27FC236}">
                <a16:creationId xmlns:a16="http://schemas.microsoft.com/office/drawing/2014/main" id="{9E0978A5-DA8B-4DD7-A405-82690D8D8532}"/>
              </a:ext>
            </a:extLst>
          </p:cNvPr>
          <p:cNvGrpSpPr/>
          <p:nvPr/>
        </p:nvGrpSpPr>
        <p:grpSpPr>
          <a:xfrm>
            <a:off x="4602720" y="4140720"/>
            <a:ext cx="1476000" cy="598320"/>
            <a:chOff x="4602720" y="4140720"/>
            <a:chExt cx="1476000" cy="59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A6395EE6-0908-469C-98CE-F4129CE39306}"/>
                    </a:ext>
                  </a:extLst>
                </p14:cNvPr>
                <p14:cNvContentPartPr/>
                <p14:nvPr/>
              </p14:nvContentPartPr>
              <p14:xfrm>
                <a:off x="4671840" y="4494960"/>
                <a:ext cx="38880" cy="13104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A6395EE6-0908-469C-98CE-F4129CE3930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662840" y="4486320"/>
                  <a:ext cx="56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9A7C2A6D-264F-427E-AE7E-A62BB7A5F770}"/>
                    </a:ext>
                  </a:extLst>
                </p14:cNvPr>
                <p14:cNvContentPartPr/>
                <p14:nvPr/>
              </p14:nvContentPartPr>
              <p14:xfrm>
                <a:off x="4814400" y="4507560"/>
                <a:ext cx="158400" cy="12024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9A7C2A6D-264F-427E-AE7E-A62BB7A5F77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805760" y="4498920"/>
                  <a:ext cx="176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C219EE19-2C38-462F-8539-BE4522D0C7C1}"/>
                    </a:ext>
                  </a:extLst>
                </p14:cNvPr>
                <p14:cNvContentPartPr/>
                <p14:nvPr/>
              </p14:nvContentPartPr>
              <p14:xfrm>
                <a:off x="5092320" y="4521600"/>
                <a:ext cx="145080" cy="1908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C219EE19-2C38-462F-8539-BE4522D0C7C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083680" y="4512600"/>
                  <a:ext cx="162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28A2B23F-78F8-4088-98D1-3FAFE48396D3}"/>
                    </a:ext>
                  </a:extLst>
                </p14:cNvPr>
                <p14:cNvContentPartPr/>
                <p14:nvPr/>
              </p14:nvContentPartPr>
              <p14:xfrm>
                <a:off x="5303280" y="4359240"/>
                <a:ext cx="211320" cy="15228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28A2B23F-78F8-4088-98D1-3FAFE48396D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294280" y="4350240"/>
                  <a:ext cx="2289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8EB92F24-97FC-43AE-ADBF-B85887E574A7}"/>
                    </a:ext>
                  </a:extLst>
                </p14:cNvPr>
                <p14:cNvContentPartPr/>
                <p14:nvPr/>
              </p14:nvContentPartPr>
              <p14:xfrm>
                <a:off x="5569320" y="4445280"/>
                <a:ext cx="88200" cy="10908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8EB92F24-97FC-43AE-ADBF-B85887E574A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560320" y="4436280"/>
                  <a:ext cx="1058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667547A5-D82D-452C-808E-26F97E9DC44F}"/>
                    </a:ext>
                  </a:extLst>
                </p14:cNvPr>
                <p14:cNvContentPartPr/>
                <p14:nvPr/>
              </p14:nvContentPartPr>
              <p14:xfrm>
                <a:off x="5544840" y="4474440"/>
                <a:ext cx="127080" cy="12456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667547A5-D82D-452C-808E-26F97E9DC44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536200" y="4465800"/>
                  <a:ext cx="144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752DB18E-7E73-4135-B487-C4ACF964E082}"/>
                    </a:ext>
                  </a:extLst>
                </p14:cNvPr>
                <p14:cNvContentPartPr/>
                <p14:nvPr/>
              </p14:nvContentPartPr>
              <p14:xfrm>
                <a:off x="4602720" y="4699080"/>
                <a:ext cx="1205640" cy="3996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752DB18E-7E73-4135-B487-C4ACF964E08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594080" y="4690440"/>
                  <a:ext cx="12232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44921265-DDA0-42E7-89FF-F5ACE96D2EAD}"/>
                    </a:ext>
                  </a:extLst>
                </p14:cNvPr>
                <p14:cNvContentPartPr/>
                <p14:nvPr/>
              </p14:nvContentPartPr>
              <p14:xfrm>
                <a:off x="5941920" y="4620240"/>
                <a:ext cx="136800" cy="576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44921265-DDA0-42E7-89FF-F5ACE96D2EA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932920" y="4611600"/>
                  <a:ext cx="1544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867CBE9D-E636-4F3A-9FFC-3C6C1CBE8D31}"/>
                    </a:ext>
                  </a:extLst>
                </p14:cNvPr>
                <p14:cNvContentPartPr/>
                <p14:nvPr/>
              </p14:nvContentPartPr>
              <p14:xfrm>
                <a:off x="5968560" y="4709520"/>
                <a:ext cx="108000" cy="2052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867CBE9D-E636-4F3A-9FFC-3C6C1CBE8D3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959560" y="4700520"/>
                  <a:ext cx="1256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45A1F96D-339D-405E-8BD8-FDB999F8B778}"/>
                    </a:ext>
                  </a:extLst>
                </p14:cNvPr>
                <p14:cNvContentPartPr/>
                <p14:nvPr/>
              </p14:nvContentPartPr>
              <p14:xfrm>
                <a:off x="5310120" y="4316400"/>
                <a:ext cx="502560" cy="36648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45A1F96D-339D-405E-8BD8-FDB999F8B77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301480" y="4307400"/>
                  <a:ext cx="5202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94C2EB3F-9490-42FE-BCC1-EB94A37F63B7}"/>
                    </a:ext>
                  </a:extLst>
                </p14:cNvPr>
                <p14:cNvContentPartPr/>
                <p14:nvPr/>
              </p14:nvContentPartPr>
              <p14:xfrm>
                <a:off x="5740320" y="4248720"/>
                <a:ext cx="102600" cy="11232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94C2EB3F-9490-42FE-BCC1-EB94A37F63B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731680" y="4240080"/>
                  <a:ext cx="120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FD50D887-10F4-4315-967F-8BE19C40CFD9}"/>
                    </a:ext>
                  </a:extLst>
                </p14:cNvPr>
                <p14:cNvContentPartPr/>
                <p14:nvPr/>
              </p14:nvContentPartPr>
              <p14:xfrm>
                <a:off x="5931480" y="4140720"/>
                <a:ext cx="122400" cy="11664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FD50D887-10F4-4315-967F-8BE19C40CFD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922840" y="4132080"/>
                  <a:ext cx="140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B34E5FAA-5F85-413E-AA8B-AE5C7D6435A0}"/>
                    </a:ext>
                  </a:extLst>
                </p14:cNvPr>
                <p14:cNvContentPartPr/>
                <p14:nvPr/>
              </p14:nvContentPartPr>
              <p14:xfrm>
                <a:off x="5948040" y="4141080"/>
                <a:ext cx="89640" cy="10980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B34E5FAA-5F85-413E-AA8B-AE5C7D6435A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939040" y="4132440"/>
                  <a:ext cx="10728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upo 224">
            <a:extLst>
              <a:ext uri="{FF2B5EF4-FFF2-40B4-BE49-F238E27FC236}">
                <a16:creationId xmlns:a16="http://schemas.microsoft.com/office/drawing/2014/main" id="{03E5A65D-488E-48AE-8832-FDFEC20E19C9}"/>
              </a:ext>
            </a:extLst>
          </p:cNvPr>
          <p:cNvGrpSpPr/>
          <p:nvPr/>
        </p:nvGrpSpPr>
        <p:grpSpPr>
          <a:xfrm>
            <a:off x="6851280" y="4003920"/>
            <a:ext cx="2236680" cy="619200"/>
            <a:chOff x="6851280" y="4003920"/>
            <a:chExt cx="22366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16F243CF-14C7-415D-AF43-4971E4762916}"/>
                    </a:ext>
                  </a:extLst>
                </p14:cNvPr>
                <p14:cNvContentPartPr/>
                <p14:nvPr/>
              </p14:nvContentPartPr>
              <p14:xfrm>
                <a:off x="6953160" y="4483080"/>
                <a:ext cx="15840" cy="13932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16F243CF-14C7-415D-AF43-4971E476291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944520" y="4474440"/>
                  <a:ext cx="33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CFBDDD49-4662-427C-A007-5380EC121B39}"/>
                    </a:ext>
                  </a:extLst>
                </p14:cNvPr>
                <p14:cNvContentPartPr/>
                <p14:nvPr/>
              </p14:nvContentPartPr>
              <p14:xfrm>
                <a:off x="6851280" y="4571640"/>
                <a:ext cx="167040" cy="1764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CFBDDD49-4662-427C-A007-5380EC121B3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842280" y="4562640"/>
                  <a:ext cx="1846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2D75B3B1-F0CE-45F1-975C-5A2CC41C3F17}"/>
                    </a:ext>
                  </a:extLst>
                </p14:cNvPr>
                <p14:cNvContentPartPr/>
                <p14:nvPr/>
              </p14:nvContentPartPr>
              <p14:xfrm>
                <a:off x="7256640" y="4338720"/>
                <a:ext cx="200520" cy="22140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2D75B3B1-F0CE-45F1-975C-5A2CC41C3F1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248000" y="4329720"/>
                  <a:ext cx="2181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0E9874EF-99CD-40CA-8F6B-5DE4C5B9C859}"/>
                    </a:ext>
                  </a:extLst>
                </p14:cNvPr>
                <p14:cNvContentPartPr/>
                <p14:nvPr/>
              </p14:nvContentPartPr>
              <p14:xfrm>
                <a:off x="7512600" y="4528080"/>
                <a:ext cx="91080" cy="9504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0E9874EF-99CD-40CA-8F6B-5DE4C5B9C85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503600" y="4519080"/>
                  <a:ext cx="1087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FC8CBB52-14CB-40CC-8E02-89F018830DCD}"/>
                    </a:ext>
                  </a:extLst>
                </p14:cNvPr>
                <p14:cNvContentPartPr/>
                <p14:nvPr/>
              </p14:nvContentPartPr>
              <p14:xfrm>
                <a:off x="7839480" y="4520160"/>
                <a:ext cx="91080" cy="468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FC8CBB52-14CB-40CC-8E02-89F018830DC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830840" y="4511520"/>
                  <a:ext cx="1087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87BCFFB2-0D29-4F2A-8579-40DB4D8EBCF7}"/>
                    </a:ext>
                  </a:extLst>
                </p14:cNvPr>
                <p14:cNvContentPartPr/>
                <p14:nvPr/>
              </p14:nvContentPartPr>
              <p14:xfrm>
                <a:off x="8100840" y="4338000"/>
                <a:ext cx="133560" cy="21096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87BCFFB2-0D29-4F2A-8579-40DB4D8EBCF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092200" y="4329000"/>
                  <a:ext cx="151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E0905D2E-AB3E-454A-B2C0-C2AE78DD8E04}"/>
                    </a:ext>
                  </a:extLst>
                </p14:cNvPr>
                <p14:cNvContentPartPr/>
                <p14:nvPr/>
              </p14:nvContentPartPr>
              <p14:xfrm>
                <a:off x="8306760" y="4492440"/>
                <a:ext cx="113760" cy="1260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E0905D2E-AB3E-454A-B2C0-C2AE78DD8E0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298120" y="4483440"/>
                  <a:ext cx="1314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EF4A8617-A312-4411-BF94-5FFCC37CE32E}"/>
                    </a:ext>
                  </a:extLst>
                </p14:cNvPr>
                <p14:cNvContentPartPr/>
                <p14:nvPr/>
              </p14:nvContentPartPr>
              <p14:xfrm>
                <a:off x="8530320" y="4389480"/>
                <a:ext cx="54360" cy="13572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EF4A8617-A312-4411-BF94-5FFCC37CE32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521320" y="4380480"/>
                  <a:ext cx="720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81D6A6A6-0584-4AC8-A09E-AF1C2578E0C5}"/>
                    </a:ext>
                  </a:extLst>
                </p14:cNvPr>
                <p14:cNvContentPartPr/>
                <p14:nvPr/>
              </p14:nvContentPartPr>
              <p14:xfrm>
                <a:off x="8668920" y="4412160"/>
                <a:ext cx="124560" cy="12132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81D6A6A6-0584-4AC8-A09E-AF1C2578E0C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660280" y="4403520"/>
                  <a:ext cx="1422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112DCB53-EB67-4117-90A3-61E45DD27C59}"/>
                    </a:ext>
                  </a:extLst>
                </p14:cNvPr>
                <p14:cNvContentPartPr/>
                <p14:nvPr/>
              </p14:nvContentPartPr>
              <p14:xfrm>
                <a:off x="8879880" y="4322520"/>
                <a:ext cx="208080" cy="25596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112DCB53-EB67-4117-90A3-61E45DD27C5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870880" y="4313520"/>
                  <a:ext cx="2257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CB8A19A1-07C6-479B-A1A6-F6983969D1B0}"/>
                    </a:ext>
                  </a:extLst>
                </p14:cNvPr>
                <p14:cNvContentPartPr/>
                <p14:nvPr/>
              </p14:nvContentPartPr>
              <p14:xfrm>
                <a:off x="7223880" y="4204080"/>
                <a:ext cx="475920" cy="40860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CB8A19A1-07C6-479B-A1A6-F6983969D1B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214880" y="4195080"/>
                  <a:ext cx="4935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5900F715-689E-4B06-8C0F-EB9C81F4FC29}"/>
                    </a:ext>
                  </a:extLst>
                </p14:cNvPr>
                <p14:cNvContentPartPr/>
                <p14:nvPr/>
              </p14:nvContentPartPr>
              <p14:xfrm>
                <a:off x="7655880" y="4134240"/>
                <a:ext cx="101160" cy="12600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5900F715-689E-4B06-8C0F-EB9C81F4FC2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647240" y="4125240"/>
                  <a:ext cx="118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6C7DEB2C-3106-4077-8A33-1B5CC37D7493}"/>
                    </a:ext>
                  </a:extLst>
                </p14:cNvPr>
                <p14:cNvContentPartPr/>
                <p14:nvPr/>
              </p14:nvContentPartPr>
              <p14:xfrm>
                <a:off x="7901760" y="4003920"/>
                <a:ext cx="155520" cy="12960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6C7DEB2C-3106-4077-8A33-1B5CC37D749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892760" y="3995280"/>
                  <a:ext cx="173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25A26ECF-39E5-4A2B-8047-AE72BB5818F0}"/>
                    </a:ext>
                  </a:extLst>
                </p14:cNvPr>
                <p14:cNvContentPartPr/>
                <p14:nvPr/>
              </p14:nvContentPartPr>
              <p14:xfrm>
                <a:off x="7948920" y="4005360"/>
                <a:ext cx="74880" cy="10224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25A26ECF-39E5-4A2B-8047-AE72BB5818F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940280" y="3996720"/>
                  <a:ext cx="9252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Grupo 350">
            <a:extLst>
              <a:ext uri="{FF2B5EF4-FFF2-40B4-BE49-F238E27FC236}">
                <a16:creationId xmlns:a16="http://schemas.microsoft.com/office/drawing/2014/main" id="{6DDAD2CB-E0DB-4B9B-BD6B-3DB575945E43}"/>
              </a:ext>
            </a:extLst>
          </p:cNvPr>
          <p:cNvGrpSpPr/>
          <p:nvPr/>
        </p:nvGrpSpPr>
        <p:grpSpPr>
          <a:xfrm>
            <a:off x="4725480" y="5204160"/>
            <a:ext cx="4321080" cy="547560"/>
            <a:chOff x="4725480" y="5204160"/>
            <a:chExt cx="4321080" cy="54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F26ABED3-D291-4D39-AF06-2931F3E070B0}"/>
                    </a:ext>
                  </a:extLst>
                </p14:cNvPr>
                <p14:cNvContentPartPr/>
                <p14:nvPr/>
              </p14:nvContentPartPr>
              <p14:xfrm>
                <a:off x="4725480" y="5333040"/>
                <a:ext cx="190800" cy="1980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F26ABED3-D291-4D39-AF06-2931F3E070B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716840" y="5324400"/>
                  <a:ext cx="208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859BFD1F-3028-4A47-8E39-DAE12E4C9081}"/>
                    </a:ext>
                  </a:extLst>
                </p14:cNvPr>
                <p14:cNvContentPartPr/>
                <p14:nvPr/>
              </p14:nvContentPartPr>
              <p14:xfrm>
                <a:off x="4735920" y="5327640"/>
                <a:ext cx="180360" cy="195840"/>
              </p14:xfrm>
            </p:contentPart>
          </mc:Choice>
          <mc:Fallback xmlns=""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859BFD1F-3028-4A47-8E39-DAE12E4C908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727280" y="5319000"/>
                  <a:ext cx="1980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19" name="Entrada de lápiz 318">
                  <a:extLst>
                    <a:ext uri="{FF2B5EF4-FFF2-40B4-BE49-F238E27FC236}">
                      <a16:creationId xmlns:a16="http://schemas.microsoft.com/office/drawing/2014/main" id="{0AD47346-86B5-4428-B941-62DCE0B470F0}"/>
                    </a:ext>
                  </a:extLst>
                </p14:cNvPr>
                <p14:cNvContentPartPr/>
                <p14:nvPr/>
              </p14:nvContentPartPr>
              <p14:xfrm>
                <a:off x="5034720" y="5427360"/>
                <a:ext cx="114840" cy="6840"/>
              </p14:xfrm>
            </p:contentPart>
          </mc:Choice>
          <mc:Fallback xmlns="">
            <p:pic>
              <p:nvPicPr>
                <p:cNvPr id="319" name="Entrada de lápiz 318">
                  <a:extLst>
                    <a:ext uri="{FF2B5EF4-FFF2-40B4-BE49-F238E27FC236}">
                      <a16:creationId xmlns:a16="http://schemas.microsoft.com/office/drawing/2014/main" id="{0AD47346-86B5-4428-B941-62DCE0B470F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026080" y="5418360"/>
                  <a:ext cx="132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42D14E38-928D-41C7-895D-8ADA51DB9591}"/>
                    </a:ext>
                  </a:extLst>
                </p14:cNvPr>
                <p14:cNvContentPartPr/>
                <p14:nvPr/>
              </p14:nvContentPartPr>
              <p14:xfrm>
                <a:off x="5058480" y="5483520"/>
                <a:ext cx="92160" cy="17280"/>
              </p14:xfrm>
            </p:contentPart>
          </mc:Choice>
          <mc:Fallback xmlns="">
            <p:pic>
              <p:nvPicPr>
                <p:cNvPr id="320" name="Entrada de lápiz 319">
                  <a:extLst>
                    <a:ext uri="{FF2B5EF4-FFF2-40B4-BE49-F238E27FC236}">
                      <a16:creationId xmlns:a16="http://schemas.microsoft.com/office/drawing/2014/main" id="{42D14E38-928D-41C7-895D-8ADA51DB959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049840" y="5474520"/>
                  <a:ext cx="109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6CCA45AB-5918-4D88-A502-CAFECCF8CE95}"/>
                    </a:ext>
                  </a:extLst>
                </p14:cNvPr>
                <p14:cNvContentPartPr/>
                <p14:nvPr/>
              </p14:nvContentPartPr>
              <p14:xfrm>
                <a:off x="5414160" y="5315400"/>
                <a:ext cx="36720" cy="123120"/>
              </p14:xfrm>
            </p:contentPart>
          </mc:Choice>
          <mc:Fallback xmlns="">
            <p:pic>
              <p:nvPicPr>
                <p:cNvPr id="321" name="Entrada de lápiz 320">
                  <a:extLst>
                    <a:ext uri="{FF2B5EF4-FFF2-40B4-BE49-F238E27FC236}">
                      <a16:creationId xmlns:a16="http://schemas.microsoft.com/office/drawing/2014/main" id="{6CCA45AB-5918-4D88-A502-CAFECCF8CE9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405520" y="5306760"/>
                  <a:ext cx="54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22" name="Entrada de lápiz 321">
                  <a:extLst>
                    <a:ext uri="{FF2B5EF4-FFF2-40B4-BE49-F238E27FC236}">
                      <a16:creationId xmlns:a16="http://schemas.microsoft.com/office/drawing/2014/main" id="{950619C8-DD86-4D99-B3CF-0B12BC461D3F}"/>
                    </a:ext>
                  </a:extLst>
                </p14:cNvPr>
                <p14:cNvContentPartPr/>
                <p14:nvPr/>
              </p14:nvContentPartPr>
              <p14:xfrm>
                <a:off x="5546640" y="5284080"/>
                <a:ext cx="134280" cy="125640"/>
              </p14:xfrm>
            </p:contentPart>
          </mc:Choice>
          <mc:Fallback xmlns="">
            <p:pic>
              <p:nvPicPr>
                <p:cNvPr id="322" name="Entrada de lápiz 321">
                  <a:extLst>
                    <a:ext uri="{FF2B5EF4-FFF2-40B4-BE49-F238E27FC236}">
                      <a16:creationId xmlns:a16="http://schemas.microsoft.com/office/drawing/2014/main" id="{950619C8-DD86-4D99-B3CF-0B12BC461D3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537640" y="5275440"/>
                  <a:ext cx="151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A5980EC6-9B78-4C35-9DD4-061D8CE8B73B}"/>
                    </a:ext>
                  </a:extLst>
                </p14:cNvPr>
                <p14:cNvContentPartPr/>
                <p14:nvPr/>
              </p14:nvContentPartPr>
              <p14:xfrm>
                <a:off x="5211120" y="5490360"/>
                <a:ext cx="689040" cy="31320"/>
              </p14:xfrm>
            </p:contentPart>
          </mc:Choice>
          <mc:Fallback xmlns=""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A5980EC6-9B78-4C35-9DD4-061D8CE8B73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202120" y="5481720"/>
                  <a:ext cx="7066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9DD0C8A3-AB63-4078-9E0B-DD438F23B154}"/>
                    </a:ext>
                  </a:extLst>
                </p14:cNvPr>
                <p14:cNvContentPartPr/>
                <p14:nvPr/>
              </p14:nvContentPartPr>
              <p14:xfrm>
                <a:off x="5369160" y="5604840"/>
                <a:ext cx="54360" cy="146880"/>
              </p14:xfrm>
            </p:contentPart>
          </mc:Choice>
          <mc:Fallback xmlns=""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9DD0C8A3-AB63-4078-9E0B-DD438F23B15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360160" y="5596200"/>
                  <a:ext cx="72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25" name="Entrada de lápiz 324">
                  <a:extLst>
                    <a:ext uri="{FF2B5EF4-FFF2-40B4-BE49-F238E27FC236}">
                      <a16:creationId xmlns:a16="http://schemas.microsoft.com/office/drawing/2014/main" id="{3C365356-2638-43DA-87F1-E34A0F244200}"/>
                    </a:ext>
                  </a:extLst>
                </p14:cNvPr>
                <p14:cNvContentPartPr/>
                <p14:nvPr/>
              </p14:nvContentPartPr>
              <p14:xfrm>
                <a:off x="5522520" y="5630760"/>
                <a:ext cx="95040" cy="98640"/>
              </p14:xfrm>
            </p:contentPart>
          </mc:Choice>
          <mc:Fallback xmlns="">
            <p:pic>
              <p:nvPicPr>
                <p:cNvPr id="325" name="Entrada de lápiz 324">
                  <a:extLst>
                    <a:ext uri="{FF2B5EF4-FFF2-40B4-BE49-F238E27FC236}">
                      <a16:creationId xmlns:a16="http://schemas.microsoft.com/office/drawing/2014/main" id="{3C365356-2638-43DA-87F1-E34A0F244200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513520" y="5622120"/>
                  <a:ext cx="112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26" name="Entrada de lápiz 325">
                  <a:extLst>
                    <a:ext uri="{FF2B5EF4-FFF2-40B4-BE49-F238E27FC236}">
                      <a16:creationId xmlns:a16="http://schemas.microsoft.com/office/drawing/2014/main" id="{3366C5E1-1067-4165-8CAC-A0C591E76F94}"/>
                    </a:ext>
                  </a:extLst>
                </p14:cNvPr>
                <p14:cNvContentPartPr/>
                <p14:nvPr/>
              </p14:nvContentPartPr>
              <p14:xfrm>
                <a:off x="5692800" y="5593680"/>
                <a:ext cx="165600" cy="121320"/>
              </p14:xfrm>
            </p:contentPart>
          </mc:Choice>
          <mc:Fallback xmlns="">
            <p:pic>
              <p:nvPicPr>
                <p:cNvPr id="326" name="Entrada de lápiz 325">
                  <a:extLst>
                    <a:ext uri="{FF2B5EF4-FFF2-40B4-BE49-F238E27FC236}">
                      <a16:creationId xmlns:a16="http://schemas.microsoft.com/office/drawing/2014/main" id="{3366C5E1-1067-4165-8CAC-A0C591E76F9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683800" y="5585040"/>
                  <a:ext cx="1832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27" name="Entrada de lápiz 326">
                  <a:extLst>
                    <a:ext uri="{FF2B5EF4-FFF2-40B4-BE49-F238E27FC236}">
                      <a16:creationId xmlns:a16="http://schemas.microsoft.com/office/drawing/2014/main" id="{35EC95B1-E1F3-45AD-91DA-6EC9DA721694}"/>
                    </a:ext>
                  </a:extLst>
                </p14:cNvPr>
                <p14:cNvContentPartPr/>
                <p14:nvPr/>
              </p14:nvContentPartPr>
              <p14:xfrm>
                <a:off x="6093480" y="5427720"/>
                <a:ext cx="71280" cy="9360"/>
              </p14:xfrm>
            </p:contentPart>
          </mc:Choice>
          <mc:Fallback xmlns="">
            <p:pic>
              <p:nvPicPr>
                <p:cNvPr id="327" name="Entrada de lápiz 326">
                  <a:extLst>
                    <a:ext uri="{FF2B5EF4-FFF2-40B4-BE49-F238E27FC236}">
                      <a16:creationId xmlns:a16="http://schemas.microsoft.com/office/drawing/2014/main" id="{35EC95B1-E1F3-45AD-91DA-6EC9DA72169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084480" y="5419080"/>
                  <a:ext cx="889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28" name="Entrada de lápiz 327">
                  <a:extLst>
                    <a:ext uri="{FF2B5EF4-FFF2-40B4-BE49-F238E27FC236}">
                      <a16:creationId xmlns:a16="http://schemas.microsoft.com/office/drawing/2014/main" id="{2C49B0E5-50CC-478F-8B16-F1F9F4CAF418}"/>
                    </a:ext>
                  </a:extLst>
                </p14:cNvPr>
                <p14:cNvContentPartPr/>
                <p14:nvPr/>
              </p14:nvContentPartPr>
              <p14:xfrm>
                <a:off x="6333960" y="5230440"/>
                <a:ext cx="45360" cy="138600"/>
              </p14:xfrm>
            </p:contentPart>
          </mc:Choice>
          <mc:Fallback xmlns="">
            <p:pic>
              <p:nvPicPr>
                <p:cNvPr id="328" name="Entrada de lápiz 327">
                  <a:extLst>
                    <a:ext uri="{FF2B5EF4-FFF2-40B4-BE49-F238E27FC236}">
                      <a16:creationId xmlns:a16="http://schemas.microsoft.com/office/drawing/2014/main" id="{2C49B0E5-50CC-478F-8B16-F1F9F4CAF41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325320" y="5221440"/>
                  <a:ext cx="63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29" name="Entrada de lápiz 328">
                  <a:extLst>
                    <a:ext uri="{FF2B5EF4-FFF2-40B4-BE49-F238E27FC236}">
                      <a16:creationId xmlns:a16="http://schemas.microsoft.com/office/drawing/2014/main" id="{E3A8BCDE-044F-4F65-AA22-9F82D275B2B1}"/>
                    </a:ext>
                  </a:extLst>
                </p14:cNvPr>
                <p14:cNvContentPartPr/>
                <p14:nvPr/>
              </p14:nvContentPartPr>
              <p14:xfrm>
                <a:off x="6432960" y="5241240"/>
                <a:ext cx="99360" cy="133200"/>
              </p14:xfrm>
            </p:contentPart>
          </mc:Choice>
          <mc:Fallback xmlns="">
            <p:pic>
              <p:nvPicPr>
                <p:cNvPr id="329" name="Entrada de lápiz 328">
                  <a:extLst>
                    <a:ext uri="{FF2B5EF4-FFF2-40B4-BE49-F238E27FC236}">
                      <a16:creationId xmlns:a16="http://schemas.microsoft.com/office/drawing/2014/main" id="{E3A8BCDE-044F-4F65-AA22-9F82D275B2B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424320" y="5232600"/>
                  <a:ext cx="117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30" name="Entrada de lápiz 329">
                  <a:extLst>
                    <a:ext uri="{FF2B5EF4-FFF2-40B4-BE49-F238E27FC236}">
                      <a16:creationId xmlns:a16="http://schemas.microsoft.com/office/drawing/2014/main" id="{8545438B-A96E-4A38-BAE6-261D0F9DD5BE}"/>
                    </a:ext>
                  </a:extLst>
                </p14:cNvPr>
                <p14:cNvContentPartPr/>
                <p14:nvPr/>
              </p14:nvContentPartPr>
              <p14:xfrm>
                <a:off x="6261240" y="5462280"/>
                <a:ext cx="402480" cy="19080"/>
              </p14:xfrm>
            </p:contentPart>
          </mc:Choice>
          <mc:Fallback xmlns="">
            <p:pic>
              <p:nvPicPr>
                <p:cNvPr id="330" name="Entrada de lápiz 329">
                  <a:extLst>
                    <a:ext uri="{FF2B5EF4-FFF2-40B4-BE49-F238E27FC236}">
                      <a16:creationId xmlns:a16="http://schemas.microsoft.com/office/drawing/2014/main" id="{8545438B-A96E-4A38-BAE6-261D0F9DD5BE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252240" y="5453280"/>
                  <a:ext cx="420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32" name="Entrada de lápiz 331">
                  <a:extLst>
                    <a:ext uri="{FF2B5EF4-FFF2-40B4-BE49-F238E27FC236}">
                      <a16:creationId xmlns:a16="http://schemas.microsoft.com/office/drawing/2014/main" id="{FA7B8424-5135-488F-A15B-C92E229641B3}"/>
                    </a:ext>
                  </a:extLst>
                </p14:cNvPr>
                <p14:cNvContentPartPr/>
                <p14:nvPr/>
              </p14:nvContentPartPr>
              <p14:xfrm>
                <a:off x="6265920" y="5583240"/>
                <a:ext cx="133200" cy="131760"/>
              </p14:xfrm>
            </p:contentPart>
          </mc:Choice>
          <mc:Fallback xmlns="">
            <p:pic>
              <p:nvPicPr>
                <p:cNvPr id="332" name="Entrada de lápiz 331">
                  <a:extLst>
                    <a:ext uri="{FF2B5EF4-FFF2-40B4-BE49-F238E27FC236}">
                      <a16:creationId xmlns:a16="http://schemas.microsoft.com/office/drawing/2014/main" id="{FA7B8424-5135-488F-A15B-C92E229641B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257280" y="5574240"/>
                  <a:ext cx="150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33" name="Entrada de lápiz 332">
                  <a:extLst>
                    <a:ext uri="{FF2B5EF4-FFF2-40B4-BE49-F238E27FC236}">
                      <a16:creationId xmlns:a16="http://schemas.microsoft.com/office/drawing/2014/main" id="{67282445-94D1-4D1C-B9E1-B4D4DB0586E1}"/>
                    </a:ext>
                  </a:extLst>
                </p14:cNvPr>
                <p14:cNvContentPartPr/>
                <p14:nvPr/>
              </p14:nvContentPartPr>
              <p14:xfrm>
                <a:off x="6425040" y="5580720"/>
                <a:ext cx="165960" cy="97200"/>
              </p14:xfrm>
            </p:contentPart>
          </mc:Choice>
          <mc:Fallback xmlns="">
            <p:pic>
              <p:nvPicPr>
                <p:cNvPr id="333" name="Entrada de lápiz 332">
                  <a:extLst>
                    <a:ext uri="{FF2B5EF4-FFF2-40B4-BE49-F238E27FC236}">
                      <a16:creationId xmlns:a16="http://schemas.microsoft.com/office/drawing/2014/main" id="{67282445-94D1-4D1C-B9E1-B4D4DB0586E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416040" y="5571720"/>
                  <a:ext cx="1836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34" name="Entrada de lápiz 333">
                  <a:extLst>
                    <a:ext uri="{FF2B5EF4-FFF2-40B4-BE49-F238E27FC236}">
                      <a16:creationId xmlns:a16="http://schemas.microsoft.com/office/drawing/2014/main" id="{AE483772-A426-4BD5-99A0-86214EE9107B}"/>
                    </a:ext>
                  </a:extLst>
                </p14:cNvPr>
                <p14:cNvContentPartPr/>
                <p14:nvPr/>
              </p14:nvContentPartPr>
              <p14:xfrm>
                <a:off x="6749040" y="5425920"/>
                <a:ext cx="97920" cy="14760"/>
              </p14:xfrm>
            </p:contentPart>
          </mc:Choice>
          <mc:Fallback xmlns="">
            <p:pic>
              <p:nvPicPr>
                <p:cNvPr id="334" name="Entrada de lápiz 333">
                  <a:extLst>
                    <a:ext uri="{FF2B5EF4-FFF2-40B4-BE49-F238E27FC236}">
                      <a16:creationId xmlns:a16="http://schemas.microsoft.com/office/drawing/2014/main" id="{AE483772-A426-4BD5-99A0-86214EE9107B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740400" y="5416920"/>
                  <a:ext cx="1155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35" name="Entrada de lápiz 334">
                  <a:extLst>
                    <a:ext uri="{FF2B5EF4-FFF2-40B4-BE49-F238E27FC236}">
                      <a16:creationId xmlns:a16="http://schemas.microsoft.com/office/drawing/2014/main" id="{BF30E2AC-F694-47DF-89B4-911686BEDED1}"/>
                    </a:ext>
                  </a:extLst>
                </p14:cNvPr>
                <p14:cNvContentPartPr/>
                <p14:nvPr/>
              </p14:nvContentPartPr>
              <p14:xfrm>
                <a:off x="6787200" y="5483520"/>
                <a:ext cx="59760" cy="16920"/>
              </p14:xfrm>
            </p:contentPart>
          </mc:Choice>
          <mc:Fallback xmlns="">
            <p:pic>
              <p:nvPicPr>
                <p:cNvPr id="335" name="Entrada de lápiz 334">
                  <a:extLst>
                    <a:ext uri="{FF2B5EF4-FFF2-40B4-BE49-F238E27FC236}">
                      <a16:creationId xmlns:a16="http://schemas.microsoft.com/office/drawing/2014/main" id="{BF30E2AC-F694-47DF-89B4-911686BEDED1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778560" y="5474520"/>
                  <a:ext cx="774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36" name="Entrada de lápiz 335">
                  <a:extLst>
                    <a:ext uri="{FF2B5EF4-FFF2-40B4-BE49-F238E27FC236}">
                      <a16:creationId xmlns:a16="http://schemas.microsoft.com/office/drawing/2014/main" id="{589EC599-508C-4AB0-AD55-056B0037A9DA}"/>
                    </a:ext>
                  </a:extLst>
                </p14:cNvPr>
                <p14:cNvContentPartPr/>
                <p14:nvPr/>
              </p14:nvContentPartPr>
              <p14:xfrm>
                <a:off x="7056840" y="5255280"/>
                <a:ext cx="35280" cy="139680"/>
              </p14:xfrm>
            </p:contentPart>
          </mc:Choice>
          <mc:Fallback xmlns="">
            <p:pic>
              <p:nvPicPr>
                <p:cNvPr id="336" name="Entrada de lápiz 335">
                  <a:extLst>
                    <a:ext uri="{FF2B5EF4-FFF2-40B4-BE49-F238E27FC236}">
                      <a16:creationId xmlns:a16="http://schemas.microsoft.com/office/drawing/2014/main" id="{589EC599-508C-4AB0-AD55-056B0037A9D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047840" y="5246280"/>
                  <a:ext cx="52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37" name="Entrada de lápiz 336">
                  <a:extLst>
                    <a:ext uri="{FF2B5EF4-FFF2-40B4-BE49-F238E27FC236}">
                      <a16:creationId xmlns:a16="http://schemas.microsoft.com/office/drawing/2014/main" id="{41FA3164-361C-4112-A642-C7C8D7E30BA3}"/>
                    </a:ext>
                  </a:extLst>
                </p14:cNvPr>
                <p14:cNvContentPartPr/>
                <p14:nvPr/>
              </p14:nvContentPartPr>
              <p14:xfrm>
                <a:off x="7152240" y="5276160"/>
                <a:ext cx="109440" cy="110880"/>
              </p14:xfrm>
            </p:contentPart>
          </mc:Choice>
          <mc:Fallback xmlns="">
            <p:pic>
              <p:nvPicPr>
                <p:cNvPr id="337" name="Entrada de lápiz 336">
                  <a:extLst>
                    <a:ext uri="{FF2B5EF4-FFF2-40B4-BE49-F238E27FC236}">
                      <a16:creationId xmlns:a16="http://schemas.microsoft.com/office/drawing/2014/main" id="{41FA3164-361C-4112-A642-C7C8D7E30BA3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143600" y="5267160"/>
                  <a:ext cx="127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38" name="Entrada de lápiz 337">
                  <a:extLst>
                    <a:ext uri="{FF2B5EF4-FFF2-40B4-BE49-F238E27FC236}">
                      <a16:creationId xmlns:a16="http://schemas.microsoft.com/office/drawing/2014/main" id="{C8C91F90-25CC-4F7D-9B2B-B5583BE193EA}"/>
                    </a:ext>
                  </a:extLst>
                </p14:cNvPr>
                <p14:cNvContentPartPr/>
                <p14:nvPr/>
              </p14:nvContentPartPr>
              <p14:xfrm>
                <a:off x="7328640" y="5333760"/>
                <a:ext cx="124200" cy="6480"/>
              </p14:xfrm>
            </p:contentPart>
          </mc:Choice>
          <mc:Fallback xmlns="">
            <p:pic>
              <p:nvPicPr>
                <p:cNvPr id="338" name="Entrada de lápiz 337">
                  <a:extLst>
                    <a:ext uri="{FF2B5EF4-FFF2-40B4-BE49-F238E27FC236}">
                      <a16:creationId xmlns:a16="http://schemas.microsoft.com/office/drawing/2014/main" id="{C8C91F90-25CC-4F7D-9B2B-B5583BE193E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320000" y="5324760"/>
                  <a:ext cx="1418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39" name="Entrada de lápiz 338">
                  <a:extLst>
                    <a:ext uri="{FF2B5EF4-FFF2-40B4-BE49-F238E27FC236}">
                      <a16:creationId xmlns:a16="http://schemas.microsoft.com/office/drawing/2014/main" id="{69EA3D05-E0E5-423A-92C7-0955F0B96574}"/>
                    </a:ext>
                  </a:extLst>
                </p14:cNvPr>
                <p14:cNvContentPartPr/>
                <p14:nvPr/>
              </p14:nvContentPartPr>
              <p14:xfrm>
                <a:off x="7618440" y="5204160"/>
                <a:ext cx="143640" cy="148680"/>
              </p14:xfrm>
            </p:contentPart>
          </mc:Choice>
          <mc:Fallback xmlns="">
            <p:pic>
              <p:nvPicPr>
                <p:cNvPr id="339" name="Entrada de lápiz 338">
                  <a:extLst>
                    <a:ext uri="{FF2B5EF4-FFF2-40B4-BE49-F238E27FC236}">
                      <a16:creationId xmlns:a16="http://schemas.microsoft.com/office/drawing/2014/main" id="{69EA3D05-E0E5-423A-92C7-0955F0B9657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609440" y="5195160"/>
                  <a:ext cx="161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40" name="Entrada de lápiz 339">
                  <a:extLst>
                    <a:ext uri="{FF2B5EF4-FFF2-40B4-BE49-F238E27FC236}">
                      <a16:creationId xmlns:a16="http://schemas.microsoft.com/office/drawing/2014/main" id="{918B0AE7-4091-46AA-BB6F-6068E8BBD8F6}"/>
                    </a:ext>
                  </a:extLst>
                </p14:cNvPr>
                <p14:cNvContentPartPr/>
                <p14:nvPr/>
              </p14:nvContentPartPr>
              <p14:xfrm>
                <a:off x="7838760" y="5236920"/>
                <a:ext cx="126360" cy="119520"/>
              </p14:xfrm>
            </p:contentPart>
          </mc:Choice>
          <mc:Fallback xmlns="">
            <p:pic>
              <p:nvPicPr>
                <p:cNvPr id="340" name="Entrada de lápiz 339">
                  <a:extLst>
                    <a:ext uri="{FF2B5EF4-FFF2-40B4-BE49-F238E27FC236}">
                      <a16:creationId xmlns:a16="http://schemas.microsoft.com/office/drawing/2014/main" id="{918B0AE7-4091-46AA-BB6F-6068E8BBD8F6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829760" y="5228280"/>
                  <a:ext cx="144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41" name="Entrada de lápiz 340">
                  <a:extLst>
                    <a:ext uri="{FF2B5EF4-FFF2-40B4-BE49-F238E27FC236}">
                      <a16:creationId xmlns:a16="http://schemas.microsoft.com/office/drawing/2014/main" id="{0282FB41-D937-4A9F-8577-87F4A25D3C4B}"/>
                    </a:ext>
                  </a:extLst>
                </p14:cNvPr>
                <p14:cNvContentPartPr/>
                <p14:nvPr/>
              </p14:nvContentPartPr>
              <p14:xfrm>
                <a:off x="7029480" y="5440680"/>
                <a:ext cx="932760" cy="44640"/>
              </p14:xfrm>
            </p:contentPart>
          </mc:Choice>
          <mc:Fallback xmlns="">
            <p:pic>
              <p:nvPicPr>
                <p:cNvPr id="341" name="Entrada de lápiz 340">
                  <a:extLst>
                    <a:ext uri="{FF2B5EF4-FFF2-40B4-BE49-F238E27FC236}">
                      <a16:creationId xmlns:a16="http://schemas.microsoft.com/office/drawing/2014/main" id="{0282FB41-D937-4A9F-8577-87F4A25D3C4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020840" y="5431680"/>
                  <a:ext cx="9504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42" name="Entrada de lápiz 341">
                  <a:extLst>
                    <a:ext uri="{FF2B5EF4-FFF2-40B4-BE49-F238E27FC236}">
                      <a16:creationId xmlns:a16="http://schemas.microsoft.com/office/drawing/2014/main" id="{0DC3F40E-AAAC-431C-B8AA-0F692AB19BD2}"/>
                    </a:ext>
                  </a:extLst>
                </p14:cNvPr>
                <p14:cNvContentPartPr/>
                <p14:nvPr/>
              </p14:nvContentPartPr>
              <p14:xfrm>
                <a:off x="7299120" y="5580360"/>
                <a:ext cx="26280" cy="141840"/>
              </p14:xfrm>
            </p:contentPart>
          </mc:Choice>
          <mc:Fallback xmlns="">
            <p:pic>
              <p:nvPicPr>
                <p:cNvPr id="342" name="Entrada de lápiz 341">
                  <a:extLst>
                    <a:ext uri="{FF2B5EF4-FFF2-40B4-BE49-F238E27FC236}">
                      <a16:creationId xmlns:a16="http://schemas.microsoft.com/office/drawing/2014/main" id="{0DC3F40E-AAAC-431C-B8AA-0F692AB19BD2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290120" y="5571360"/>
                  <a:ext cx="439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43" name="Entrada de lápiz 342">
                  <a:extLst>
                    <a:ext uri="{FF2B5EF4-FFF2-40B4-BE49-F238E27FC236}">
                      <a16:creationId xmlns:a16="http://schemas.microsoft.com/office/drawing/2014/main" id="{7831F2C8-1117-4480-907F-477A24ACFA3D}"/>
                    </a:ext>
                  </a:extLst>
                </p14:cNvPr>
                <p14:cNvContentPartPr/>
                <p14:nvPr/>
              </p14:nvContentPartPr>
              <p14:xfrm>
                <a:off x="7417920" y="5614920"/>
                <a:ext cx="84600" cy="91080"/>
              </p14:xfrm>
            </p:contentPart>
          </mc:Choice>
          <mc:Fallback xmlns="">
            <p:pic>
              <p:nvPicPr>
                <p:cNvPr id="343" name="Entrada de lápiz 342">
                  <a:extLst>
                    <a:ext uri="{FF2B5EF4-FFF2-40B4-BE49-F238E27FC236}">
                      <a16:creationId xmlns:a16="http://schemas.microsoft.com/office/drawing/2014/main" id="{7831F2C8-1117-4480-907F-477A24ACFA3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408920" y="5605920"/>
                  <a:ext cx="1022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44" name="Entrada de lápiz 343">
                  <a:extLst>
                    <a:ext uri="{FF2B5EF4-FFF2-40B4-BE49-F238E27FC236}">
                      <a16:creationId xmlns:a16="http://schemas.microsoft.com/office/drawing/2014/main" id="{43F30D3D-3BBE-41AF-B0E7-7C3B65BCAA1F}"/>
                    </a:ext>
                  </a:extLst>
                </p14:cNvPr>
                <p14:cNvContentPartPr/>
                <p14:nvPr/>
              </p14:nvContentPartPr>
              <p14:xfrm>
                <a:off x="7539240" y="5564520"/>
                <a:ext cx="180720" cy="108360"/>
              </p14:xfrm>
            </p:contentPart>
          </mc:Choice>
          <mc:Fallback xmlns="">
            <p:pic>
              <p:nvPicPr>
                <p:cNvPr id="344" name="Entrada de lápiz 343">
                  <a:extLst>
                    <a:ext uri="{FF2B5EF4-FFF2-40B4-BE49-F238E27FC236}">
                      <a16:creationId xmlns:a16="http://schemas.microsoft.com/office/drawing/2014/main" id="{43F30D3D-3BBE-41AF-B0E7-7C3B65BCAA1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530240" y="5555520"/>
                  <a:ext cx="198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45" name="Entrada de lápiz 344">
                  <a:extLst>
                    <a:ext uri="{FF2B5EF4-FFF2-40B4-BE49-F238E27FC236}">
                      <a16:creationId xmlns:a16="http://schemas.microsoft.com/office/drawing/2014/main" id="{82557C9F-6CC9-4773-A2CC-D82AB768DFC5}"/>
                    </a:ext>
                  </a:extLst>
                </p14:cNvPr>
                <p14:cNvContentPartPr/>
                <p14:nvPr/>
              </p14:nvContentPartPr>
              <p14:xfrm>
                <a:off x="8098320" y="5432760"/>
                <a:ext cx="118440" cy="7560"/>
              </p14:xfrm>
            </p:contentPart>
          </mc:Choice>
          <mc:Fallback xmlns="">
            <p:pic>
              <p:nvPicPr>
                <p:cNvPr id="345" name="Entrada de lápiz 344">
                  <a:extLst>
                    <a:ext uri="{FF2B5EF4-FFF2-40B4-BE49-F238E27FC236}">
                      <a16:creationId xmlns:a16="http://schemas.microsoft.com/office/drawing/2014/main" id="{82557C9F-6CC9-4773-A2CC-D82AB768DFC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089680" y="5424120"/>
                  <a:ext cx="1360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46" name="Entrada de lápiz 345">
                  <a:extLst>
                    <a:ext uri="{FF2B5EF4-FFF2-40B4-BE49-F238E27FC236}">
                      <a16:creationId xmlns:a16="http://schemas.microsoft.com/office/drawing/2014/main" id="{68FEE57B-4862-4F95-8CD4-B462656E9289}"/>
                    </a:ext>
                  </a:extLst>
                </p14:cNvPr>
                <p14:cNvContentPartPr/>
                <p14:nvPr/>
              </p14:nvContentPartPr>
              <p14:xfrm>
                <a:off x="8115240" y="5487120"/>
                <a:ext cx="87480" cy="25920"/>
              </p14:xfrm>
            </p:contentPart>
          </mc:Choice>
          <mc:Fallback xmlns="">
            <p:pic>
              <p:nvPicPr>
                <p:cNvPr id="346" name="Entrada de lápiz 345">
                  <a:extLst>
                    <a:ext uri="{FF2B5EF4-FFF2-40B4-BE49-F238E27FC236}">
                      <a16:creationId xmlns:a16="http://schemas.microsoft.com/office/drawing/2014/main" id="{68FEE57B-4862-4F95-8CD4-B462656E9289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106600" y="5478120"/>
                  <a:ext cx="1051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47" name="Entrada de lápiz 346">
                  <a:extLst>
                    <a:ext uri="{FF2B5EF4-FFF2-40B4-BE49-F238E27FC236}">
                      <a16:creationId xmlns:a16="http://schemas.microsoft.com/office/drawing/2014/main" id="{A5F62622-4DD9-4FF2-A514-DE0C799F971D}"/>
                    </a:ext>
                  </a:extLst>
                </p14:cNvPr>
                <p14:cNvContentPartPr/>
                <p14:nvPr/>
              </p14:nvContentPartPr>
              <p14:xfrm>
                <a:off x="8348520" y="5464440"/>
                <a:ext cx="77760" cy="14040"/>
              </p14:xfrm>
            </p:contentPart>
          </mc:Choice>
          <mc:Fallback xmlns="">
            <p:pic>
              <p:nvPicPr>
                <p:cNvPr id="347" name="Entrada de lápiz 346">
                  <a:extLst>
                    <a:ext uri="{FF2B5EF4-FFF2-40B4-BE49-F238E27FC236}">
                      <a16:creationId xmlns:a16="http://schemas.microsoft.com/office/drawing/2014/main" id="{A5F62622-4DD9-4FF2-A514-DE0C799F971D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339880" y="5455440"/>
                  <a:ext cx="954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48" name="Entrada de lápiz 347">
                  <a:extLst>
                    <a:ext uri="{FF2B5EF4-FFF2-40B4-BE49-F238E27FC236}">
                      <a16:creationId xmlns:a16="http://schemas.microsoft.com/office/drawing/2014/main" id="{2A61EC5A-6542-49B4-AAD2-2A66D8081942}"/>
                    </a:ext>
                  </a:extLst>
                </p14:cNvPr>
                <p14:cNvContentPartPr/>
                <p14:nvPr/>
              </p14:nvContentPartPr>
              <p14:xfrm>
                <a:off x="8559840" y="5290920"/>
                <a:ext cx="24840" cy="167760"/>
              </p14:xfrm>
            </p:contentPart>
          </mc:Choice>
          <mc:Fallback xmlns="">
            <p:pic>
              <p:nvPicPr>
                <p:cNvPr id="348" name="Entrada de lápiz 347">
                  <a:extLst>
                    <a:ext uri="{FF2B5EF4-FFF2-40B4-BE49-F238E27FC236}">
                      <a16:creationId xmlns:a16="http://schemas.microsoft.com/office/drawing/2014/main" id="{2A61EC5A-6542-49B4-AAD2-2A66D8081942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550840" y="5282280"/>
                  <a:ext cx="424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49" name="Entrada de lápiz 348">
                  <a:extLst>
                    <a:ext uri="{FF2B5EF4-FFF2-40B4-BE49-F238E27FC236}">
                      <a16:creationId xmlns:a16="http://schemas.microsoft.com/office/drawing/2014/main" id="{767D2402-3395-4C53-8E5A-A74F423B79E2}"/>
                    </a:ext>
                  </a:extLst>
                </p14:cNvPr>
                <p14:cNvContentPartPr/>
                <p14:nvPr/>
              </p14:nvContentPartPr>
              <p14:xfrm>
                <a:off x="8640120" y="5365080"/>
                <a:ext cx="164520" cy="80280"/>
              </p14:xfrm>
            </p:contentPart>
          </mc:Choice>
          <mc:Fallback xmlns="">
            <p:pic>
              <p:nvPicPr>
                <p:cNvPr id="349" name="Entrada de lápiz 348">
                  <a:extLst>
                    <a:ext uri="{FF2B5EF4-FFF2-40B4-BE49-F238E27FC236}">
                      <a16:creationId xmlns:a16="http://schemas.microsoft.com/office/drawing/2014/main" id="{767D2402-3395-4C53-8E5A-A74F423B79E2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631120" y="5356080"/>
                  <a:ext cx="182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50" name="Entrada de lápiz 349">
                  <a:extLst>
                    <a:ext uri="{FF2B5EF4-FFF2-40B4-BE49-F238E27FC236}">
                      <a16:creationId xmlns:a16="http://schemas.microsoft.com/office/drawing/2014/main" id="{1443DBB8-4571-4DEF-8222-78D1A64D745A}"/>
                    </a:ext>
                  </a:extLst>
                </p14:cNvPr>
                <p14:cNvContentPartPr/>
                <p14:nvPr/>
              </p14:nvContentPartPr>
              <p14:xfrm>
                <a:off x="8872320" y="5306040"/>
                <a:ext cx="174240" cy="169200"/>
              </p14:xfrm>
            </p:contentPart>
          </mc:Choice>
          <mc:Fallback xmlns="">
            <p:pic>
              <p:nvPicPr>
                <p:cNvPr id="350" name="Entrada de lápiz 349">
                  <a:extLst>
                    <a:ext uri="{FF2B5EF4-FFF2-40B4-BE49-F238E27FC236}">
                      <a16:creationId xmlns:a16="http://schemas.microsoft.com/office/drawing/2014/main" id="{1443DBB8-4571-4DEF-8222-78D1A64D745A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863320" y="5297400"/>
                  <a:ext cx="191880" cy="18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8">
            <p14:nvContentPartPr>
              <p14:cNvPr id="353" name="Entrada de lápiz 352">
                <a:extLst>
                  <a:ext uri="{FF2B5EF4-FFF2-40B4-BE49-F238E27FC236}">
                    <a16:creationId xmlns:a16="http://schemas.microsoft.com/office/drawing/2014/main" id="{905A377D-6CFD-427E-B97B-651313E73CB5}"/>
                  </a:ext>
                </a:extLst>
              </p14:cNvPr>
              <p14:cNvContentPartPr/>
              <p14:nvPr/>
            </p14:nvContentPartPr>
            <p14:xfrm>
              <a:off x="4537560" y="5620320"/>
              <a:ext cx="429840" cy="212040"/>
            </p14:xfrm>
          </p:contentPart>
        </mc:Choice>
        <mc:Fallback xmlns="">
          <p:pic>
            <p:nvPicPr>
              <p:cNvPr id="353" name="Entrada de lápiz 352">
                <a:extLst>
                  <a:ext uri="{FF2B5EF4-FFF2-40B4-BE49-F238E27FC236}">
                    <a16:creationId xmlns:a16="http://schemas.microsoft.com/office/drawing/2014/main" id="{905A377D-6CFD-427E-B97B-651313E73CB5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4528560" y="5611680"/>
                <a:ext cx="44748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0">
            <p14:nvContentPartPr>
              <p14:cNvPr id="354" name="Entrada de lápiz 353">
                <a:extLst>
                  <a:ext uri="{FF2B5EF4-FFF2-40B4-BE49-F238E27FC236}">
                    <a16:creationId xmlns:a16="http://schemas.microsoft.com/office/drawing/2014/main" id="{3487E772-DC4B-4CD8-AB38-AF2E0DBBFCA5}"/>
                  </a:ext>
                </a:extLst>
              </p14:cNvPr>
              <p14:cNvContentPartPr/>
              <p14:nvPr/>
            </p14:nvContentPartPr>
            <p14:xfrm>
              <a:off x="8346360" y="5696280"/>
              <a:ext cx="726120" cy="117000"/>
            </p14:xfrm>
          </p:contentPart>
        </mc:Choice>
        <mc:Fallback xmlns="">
          <p:pic>
            <p:nvPicPr>
              <p:cNvPr id="354" name="Entrada de lápiz 353">
                <a:extLst>
                  <a:ext uri="{FF2B5EF4-FFF2-40B4-BE49-F238E27FC236}">
                    <a16:creationId xmlns:a16="http://schemas.microsoft.com/office/drawing/2014/main" id="{3487E772-DC4B-4CD8-AB38-AF2E0DBBFCA5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8337360" y="5687640"/>
                <a:ext cx="743760" cy="13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8" name="Grupo 367">
            <a:extLst>
              <a:ext uri="{FF2B5EF4-FFF2-40B4-BE49-F238E27FC236}">
                <a16:creationId xmlns:a16="http://schemas.microsoft.com/office/drawing/2014/main" id="{47C973F0-B691-4F34-AD74-C59DBFF25812}"/>
              </a:ext>
            </a:extLst>
          </p:cNvPr>
          <p:cNvGrpSpPr/>
          <p:nvPr/>
        </p:nvGrpSpPr>
        <p:grpSpPr>
          <a:xfrm>
            <a:off x="9318360" y="5221440"/>
            <a:ext cx="1772640" cy="237960"/>
            <a:chOff x="9318360" y="5221440"/>
            <a:chExt cx="177264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55" name="Entrada de lápiz 354">
                  <a:extLst>
                    <a:ext uri="{FF2B5EF4-FFF2-40B4-BE49-F238E27FC236}">
                      <a16:creationId xmlns:a16="http://schemas.microsoft.com/office/drawing/2014/main" id="{E557493C-6048-40EF-9F54-AE2150A2CECE}"/>
                    </a:ext>
                  </a:extLst>
                </p14:cNvPr>
                <p14:cNvContentPartPr/>
                <p14:nvPr/>
              </p14:nvContentPartPr>
              <p14:xfrm>
                <a:off x="9318360" y="5256720"/>
                <a:ext cx="153360" cy="177120"/>
              </p14:xfrm>
            </p:contentPart>
          </mc:Choice>
          <mc:Fallback xmlns="">
            <p:pic>
              <p:nvPicPr>
                <p:cNvPr id="355" name="Entrada de lápiz 354">
                  <a:extLst>
                    <a:ext uri="{FF2B5EF4-FFF2-40B4-BE49-F238E27FC236}">
                      <a16:creationId xmlns:a16="http://schemas.microsoft.com/office/drawing/2014/main" id="{E557493C-6048-40EF-9F54-AE2150A2CECE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309720" y="5248080"/>
                  <a:ext cx="171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56" name="Entrada de lápiz 355">
                  <a:extLst>
                    <a:ext uri="{FF2B5EF4-FFF2-40B4-BE49-F238E27FC236}">
                      <a16:creationId xmlns:a16="http://schemas.microsoft.com/office/drawing/2014/main" id="{861AC889-7B95-4C0F-95D6-3301E33E3E64}"/>
                    </a:ext>
                  </a:extLst>
                </p14:cNvPr>
                <p14:cNvContentPartPr/>
                <p14:nvPr/>
              </p14:nvContentPartPr>
              <p14:xfrm>
                <a:off x="9500880" y="5259600"/>
                <a:ext cx="206280" cy="199800"/>
              </p14:xfrm>
            </p:contentPart>
          </mc:Choice>
          <mc:Fallback xmlns="">
            <p:pic>
              <p:nvPicPr>
                <p:cNvPr id="356" name="Entrada de lápiz 355">
                  <a:extLst>
                    <a:ext uri="{FF2B5EF4-FFF2-40B4-BE49-F238E27FC236}">
                      <a16:creationId xmlns:a16="http://schemas.microsoft.com/office/drawing/2014/main" id="{861AC889-7B95-4C0F-95D6-3301E33E3E64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491880" y="5250960"/>
                  <a:ext cx="223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57" name="Entrada de lápiz 356">
                  <a:extLst>
                    <a:ext uri="{FF2B5EF4-FFF2-40B4-BE49-F238E27FC236}">
                      <a16:creationId xmlns:a16="http://schemas.microsoft.com/office/drawing/2014/main" id="{2826C874-62B2-4009-BEA4-50ABDA69FA5E}"/>
                    </a:ext>
                  </a:extLst>
                </p14:cNvPr>
                <p14:cNvContentPartPr/>
                <p14:nvPr/>
              </p14:nvContentPartPr>
              <p14:xfrm>
                <a:off x="9804720" y="5307840"/>
                <a:ext cx="56160" cy="118440"/>
              </p14:xfrm>
            </p:contentPart>
          </mc:Choice>
          <mc:Fallback xmlns="">
            <p:pic>
              <p:nvPicPr>
                <p:cNvPr id="357" name="Entrada de lápiz 356">
                  <a:extLst>
                    <a:ext uri="{FF2B5EF4-FFF2-40B4-BE49-F238E27FC236}">
                      <a16:creationId xmlns:a16="http://schemas.microsoft.com/office/drawing/2014/main" id="{2826C874-62B2-4009-BEA4-50ABDA69FA5E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795720" y="5299200"/>
                  <a:ext cx="73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58" name="Entrada de lápiz 357">
                  <a:extLst>
                    <a:ext uri="{FF2B5EF4-FFF2-40B4-BE49-F238E27FC236}">
                      <a16:creationId xmlns:a16="http://schemas.microsoft.com/office/drawing/2014/main" id="{973EF84A-5B55-4BCE-B5DD-95850AAAF5A8}"/>
                    </a:ext>
                  </a:extLst>
                </p14:cNvPr>
                <p14:cNvContentPartPr/>
                <p14:nvPr/>
              </p14:nvContentPartPr>
              <p14:xfrm>
                <a:off x="9713280" y="5269320"/>
                <a:ext cx="201600" cy="74520"/>
              </p14:xfrm>
            </p:contentPart>
          </mc:Choice>
          <mc:Fallback xmlns="">
            <p:pic>
              <p:nvPicPr>
                <p:cNvPr id="358" name="Entrada de lápiz 357">
                  <a:extLst>
                    <a:ext uri="{FF2B5EF4-FFF2-40B4-BE49-F238E27FC236}">
                      <a16:creationId xmlns:a16="http://schemas.microsoft.com/office/drawing/2014/main" id="{973EF84A-5B55-4BCE-B5DD-95850AAAF5A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704640" y="5260680"/>
                  <a:ext cx="2192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59" name="Entrada de lápiz 358">
                  <a:extLst>
                    <a:ext uri="{FF2B5EF4-FFF2-40B4-BE49-F238E27FC236}">
                      <a16:creationId xmlns:a16="http://schemas.microsoft.com/office/drawing/2014/main" id="{E88A2040-3379-452C-8F3A-1EB2750C1DC3}"/>
                    </a:ext>
                  </a:extLst>
                </p14:cNvPr>
                <p14:cNvContentPartPr/>
                <p14:nvPr/>
              </p14:nvContentPartPr>
              <p14:xfrm>
                <a:off x="9935760" y="5324040"/>
                <a:ext cx="151200" cy="101520"/>
              </p14:xfrm>
            </p:contentPart>
          </mc:Choice>
          <mc:Fallback xmlns="">
            <p:pic>
              <p:nvPicPr>
                <p:cNvPr id="359" name="Entrada de lápiz 358">
                  <a:extLst>
                    <a:ext uri="{FF2B5EF4-FFF2-40B4-BE49-F238E27FC236}">
                      <a16:creationId xmlns:a16="http://schemas.microsoft.com/office/drawing/2014/main" id="{E88A2040-3379-452C-8F3A-1EB2750C1DC3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927120" y="5315400"/>
                  <a:ext cx="168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60" name="Entrada de lápiz 359">
                  <a:extLst>
                    <a:ext uri="{FF2B5EF4-FFF2-40B4-BE49-F238E27FC236}">
                      <a16:creationId xmlns:a16="http://schemas.microsoft.com/office/drawing/2014/main" id="{611FE1F2-6D26-4680-A71F-609F4A576C67}"/>
                    </a:ext>
                  </a:extLst>
                </p14:cNvPr>
                <p14:cNvContentPartPr/>
                <p14:nvPr/>
              </p14:nvContentPartPr>
              <p14:xfrm>
                <a:off x="10126200" y="5290920"/>
                <a:ext cx="114120" cy="133200"/>
              </p14:xfrm>
            </p:contentPart>
          </mc:Choice>
          <mc:Fallback xmlns="">
            <p:pic>
              <p:nvPicPr>
                <p:cNvPr id="360" name="Entrada de lápiz 359">
                  <a:extLst>
                    <a:ext uri="{FF2B5EF4-FFF2-40B4-BE49-F238E27FC236}">
                      <a16:creationId xmlns:a16="http://schemas.microsoft.com/office/drawing/2014/main" id="{611FE1F2-6D26-4680-A71F-609F4A576C67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117200" y="5282280"/>
                  <a:ext cx="131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61" name="Entrada de lápiz 360">
                  <a:extLst>
                    <a:ext uri="{FF2B5EF4-FFF2-40B4-BE49-F238E27FC236}">
                      <a16:creationId xmlns:a16="http://schemas.microsoft.com/office/drawing/2014/main" id="{B9EF78BD-EAD5-43BE-BE86-B2A5495402C8}"/>
                    </a:ext>
                  </a:extLst>
                </p14:cNvPr>
                <p14:cNvContentPartPr/>
                <p14:nvPr/>
              </p14:nvContentPartPr>
              <p14:xfrm>
                <a:off x="10255800" y="5341680"/>
                <a:ext cx="82080" cy="54360"/>
              </p14:xfrm>
            </p:contentPart>
          </mc:Choice>
          <mc:Fallback xmlns="">
            <p:pic>
              <p:nvPicPr>
                <p:cNvPr id="361" name="Entrada de lápiz 360">
                  <a:extLst>
                    <a:ext uri="{FF2B5EF4-FFF2-40B4-BE49-F238E27FC236}">
                      <a16:creationId xmlns:a16="http://schemas.microsoft.com/office/drawing/2014/main" id="{B9EF78BD-EAD5-43BE-BE86-B2A5495402C8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0247160" y="5333040"/>
                  <a:ext cx="997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62" name="Entrada de lápiz 361">
                  <a:extLst>
                    <a:ext uri="{FF2B5EF4-FFF2-40B4-BE49-F238E27FC236}">
                      <a16:creationId xmlns:a16="http://schemas.microsoft.com/office/drawing/2014/main" id="{1C6FDCD4-A847-4568-A980-0C0F42B14701}"/>
                    </a:ext>
                  </a:extLst>
                </p14:cNvPr>
                <p14:cNvContentPartPr/>
                <p14:nvPr/>
              </p14:nvContentPartPr>
              <p14:xfrm>
                <a:off x="10291080" y="5221440"/>
                <a:ext cx="49680" cy="158400"/>
              </p14:xfrm>
            </p:contentPart>
          </mc:Choice>
          <mc:Fallback xmlns="">
            <p:pic>
              <p:nvPicPr>
                <p:cNvPr id="362" name="Entrada de lápiz 361">
                  <a:extLst>
                    <a:ext uri="{FF2B5EF4-FFF2-40B4-BE49-F238E27FC236}">
                      <a16:creationId xmlns:a16="http://schemas.microsoft.com/office/drawing/2014/main" id="{1C6FDCD4-A847-4568-A980-0C0F42B14701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282080" y="5212440"/>
                  <a:ext cx="67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63" name="Entrada de lápiz 362">
                  <a:extLst>
                    <a:ext uri="{FF2B5EF4-FFF2-40B4-BE49-F238E27FC236}">
                      <a16:creationId xmlns:a16="http://schemas.microsoft.com/office/drawing/2014/main" id="{851E58FE-308A-40FE-A544-7C27B4F2614B}"/>
                    </a:ext>
                  </a:extLst>
                </p14:cNvPr>
                <p14:cNvContentPartPr/>
                <p14:nvPr/>
              </p14:nvContentPartPr>
              <p14:xfrm>
                <a:off x="10400880" y="5260320"/>
                <a:ext cx="163080" cy="178920"/>
              </p14:xfrm>
            </p:contentPart>
          </mc:Choice>
          <mc:Fallback xmlns="">
            <p:pic>
              <p:nvPicPr>
                <p:cNvPr id="363" name="Entrada de lápiz 362">
                  <a:extLst>
                    <a:ext uri="{FF2B5EF4-FFF2-40B4-BE49-F238E27FC236}">
                      <a16:creationId xmlns:a16="http://schemas.microsoft.com/office/drawing/2014/main" id="{851E58FE-308A-40FE-A544-7C27B4F2614B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391880" y="5251680"/>
                  <a:ext cx="180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64" name="Entrada de lápiz 363">
                  <a:extLst>
                    <a:ext uri="{FF2B5EF4-FFF2-40B4-BE49-F238E27FC236}">
                      <a16:creationId xmlns:a16="http://schemas.microsoft.com/office/drawing/2014/main" id="{4ED5C901-FA28-4A74-BB3A-021AA5C02BFE}"/>
                    </a:ext>
                  </a:extLst>
                </p14:cNvPr>
                <p14:cNvContentPartPr/>
                <p14:nvPr/>
              </p14:nvContentPartPr>
              <p14:xfrm>
                <a:off x="10583760" y="5270400"/>
                <a:ext cx="177840" cy="156960"/>
              </p14:xfrm>
            </p:contentPart>
          </mc:Choice>
          <mc:Fallback xmlns="">
            <p:pic>
              <p:nvPicPr>
                <p:cNvPr id="364" name="Entrada de lápiz 363">
                  <a:extLst>
                    <a:ext uri="{FF2B5EF4-FFF2-40B4-BE49-F238E27FC236}">
                      <a16:creationId xmlns:a16="http://schemas.microsoft.com/office/drawing/2014/main" id="{4ED5C901-FA28-4A74-BB3A-021AA5C02BFE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574760" y="5261760"/>
                  <a:ext cx="195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65" name="Entrada de lápiz 364">
                  <a:extLst>
                    <a:ext uri="{FF2B5EF4-FFF2-40B4-BE49-F238E27FC236}">
                      <a16:creationId xmlns:a16="http://schemas.microsoft.com/office/drawing/2014/main" id="{9B69527B-C0F0-4FE1-91D5-82266CD5D129}"/>
                    </a:ext>
                  </a:extLst>
                </p14:cNvPr>
                <p14:cNvContentPartPr/>
                <p14:nvPr/>
              </p14:nvContentPartPr>
              <p14:xfrm>
                <a:off x="10834320" y="5285880"/>
                <a:ext cx="139680" cy="136080"/>
              </p14:xfrm>
            </p:contentPart>
          </mc:Choice>
          <mc:Fallback xmlns="">
            <p:pic>
              <p:nvPicPr>
                <p:cNvPr id="365" name="Entrada de lápiz 364">
                  <a:extLst>
                    <a:ext uri="{FF2B5EF4-FFF2-40B4-BE49-F238E27FC236}">
                      <a16:creationId xmlns:a16="http://schemas.microsoft.com/office/drawing/2014/main" id="{9B69527B-C0F0-4FE1-91D5-82266CD5D129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825320" y="5277240"/>
                  <a:ext cx="1573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66" name="Entrada de lápiz 365">
                  <a:extLst>
                    <a:ext uri="{FF2B5EF4-FFF2-40B4-BE49-F238E27FC236}">
                      <a16:creationId xmlns:a16="http://schemas.microsoft.com/office/drawing/2014/main" id="{AE7ACC5B-AA54-41ED-8CD9-A06A9A5DAE9E}"/>
                    </a:ext>
                  </a:extLst>
                </p14:cNvPr>
                <p14:cNvContentPartPr/>
                <p14:nvPr/>
              </p14:nvContentPartPr>
              <p14:xfrm>
                <a:off x="10814520" y="5359320"/>
                <a:ext cx="96480" cy="15480"/>
              </p14:xfrm>
            </p:contentPart>
          </mc:Choice>
          <mc:Fallback xmlns="">
            <p:pic>
              <p:nvPicPr>
                <p:cNvPr id="366" name="Entrada de lápiz 365">
                  <a:extLst>
                    <a:ext uri="{FF2B5EF4-FFF2-40B4-BE49-F238E27FC236}">
                      <a16:creationId xmlns:a16="http://schemas.microsoft.com/office/drawing/2014/main" id="{AE7ACC5B-AA54-41ED-8CD9-A06A9A5DAE9E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805520" y="5350320"/>
                  <a:ext cx="1141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67" name="Entrada de lápiz 366">
                  <a:extLst>
                    <a:ext uri="{FF2B5EF4-FFF2-40B4-BE49-F238E27FC236}">
                      <a16:creationId xmlns:a16="http://schemas.microsoft.com/office/drawing/2014/main" id="{D7718C78-D666-4D08-AF7A-2F9A14C83E76}"/>
                    </a:ext>
                  </a:extLst>
                </p14:cNvPr>
                <p14:cNvContentPartPr/>
                <p14:nvPr/>
              </p14:nvContentPartPr>
              <p14:xfrm>
                <a:off x="10836120" y="5239440"/>
                <a:ext cx="254880" cy="91080"/>
              </p14:xfrm>
            </p:contentPart>
          </mc:Choice>
          <mc:Fallback xmlns="">
            <p:pic>
              <p:nvPicPr>
                <p:cNvPr id="367" name="Entrada de lápiz 366">
                  <a:extLst>
                    <a:ext uri="{FF2B5EF4-FFF2-40B4-BE49-F238E27FC236}">
                      <a16:creationId xmlns:a16="http://schemas.microsoft.com/office/drawing/2014/main" id="{D7718C78-D666-4D08-AF7A-2F9A14C83E76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0827480" y="5230440"/>
                  <a:ext cx="27252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upo 177">
            <a:extLst>
              <a:ext uri="{FF2B5EF4-FFF2-40B4-BE49-F238E27FC236}">
                <a16:creationId xmlns:a16="http://schemas.microsoft.com/office/drawing/2014/main" id="{E7D8DF35-9927-4804-B5E7-C4F7E2DDB8ED}"/>
              </a:ext>
            </a:extLst>
          </p:cNvPr>
          <p:cNvGrpSpPr/>
          <p:nvPr/>
        </p:nvGrpSpPr>
        <p:grpSpPr>
          <a:xfrm>
            <a:off x="5265189" y="2217268"/>
            <a:ext cx="2943000" cy="146160"/>
            <a:chOff x="5265189" y="2217268"/>
            <a:chExt cx="294300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804F8652-AEFC-48E8-B890-B3ECFBC2DDDF}"/>
                    </a:ext>
                  </a:extLst>
                </p14:cNvPr>
                <p14:cNvContentPartPr/>
                <p14:nvPr/>
              </p14:nvContentPartPr>
              <p14:xfrm>
                <a:off x="5265189" y="2288188"/>
                <a:ext cx="856800" cy="752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804F8652-AEFC-48E8-B890-B3ECFBC2DDDF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256189" y="2279188"/>
                  <a:ext cx="8744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3B9E5BC7-DF3B-48C1-8C74-B38655DDF63E}"/>
                    </a:ext>
                  </a:extLst>
                </p14:cNvPr>
                <p14:cNvContentPartPr/>
                <p14:nvPr/>
              </p14:nvContentPartPr>
              <p14:xfrm>
                <a:off x="6795189" y="2217268"/>
                <a:ext cx="1413000" cy="13356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3B9E5BC7-DF3B-48C1-8C74-B38655DDF63E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6786549" y="2208268"/>
                  <a:ext cx="1430640" cy="15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2">
            <p14:nvContentPartPr>
              <p14:cNvPr id="265" name="Entrada de lápiz 264">
                <a:extLst>
                  <a:ext uri="{FF2B5EF4-FFF2-40B4-BE49-F238E27FC236}">
                    <a16:creationId xmlns:a16="http://schemas.microsoft.com/office/drawing/2014/main" id="{0F027E87-E0D0-43BC-B44B-F9FF95209EFB}"/>
                  </a:ext>
                </a:extLst>
              </p14:cNvPr>
              <p14:cNvContentPartPr/>
              <p14:nvPr/>
            </p14:nvContentPartPr>
            <p14:xfrm>
              <a:off x="982269" y="4980628"/>
              <a:ext cx="1076040" cy="74160"/>
            </p14:xfrm>
          </p:contentPart>
        </mc:Choice>
        <mc:Fallback xmlns="">
          <p:pic>
            <p:nvPicPr>
              <p:cNvPr id="265" name="Entrada de lápiz 264">
                <a:extLst>
                  <a:ext uri="{FF2B5EF4-FFF2-40B4-BE49-F238E27FC236}">
                    <a16:creationId xmlns:a16="http://schemas.microsoft.com/office/drawing/2014/main" id="{0F027E87-E0D0-43BC-B44B-F9FF95209EFB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973269" y="4971628"/>
                <a:ext cx="109368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4">
            <p14:nvContentPartPr>
              <p14:cNvPr id="266" name="Entrada de lápiz 265">
                <a:extLst>
                  <a:ext uri="{FF2B5EF4-FFF2-40B4-BE49-F238E27FC236}">
                    <a16:creationId xmlns:a16="http://schemas.microsoft.com/office/drawing/2014/main" id="{EE4B3DEF-D56E-4C29-BDE8-3F4857E0101D}"/>
                  </a:ext>
                </a:extLst>
              </p14:cNvPr>
              <p14:cNvContentPartPr/>
              <p14:nvPr/>
            </p14:nvContentPartPr>
            <p14:xfrm>
              <a:off x="4778109" y="2877868"/>
              <a:ext cx="65520" cy="75960"/>
            </p14:xfrm>
          </p:contentPart>
        </mc:Choice>
        <mc:Fallback xmlns="">
          <p:pic>
            <p:nvPicPr>
              <p:cNvPr id="266" name="Entrada de lápiz 265">
                <a:extLst>
                  <a:ext uri="{FF2B5EF4-FFF2-40B4-BE49-F238E27FC236}">
                    <a16:creationId xmlns:a16="http://schemas.microsoft.com/office/drawing/2014/main" id="{EE4B3DEF-D56E-4C29-BDE8-3F4857E0101D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4769109" y="2868868"/>
                <a:ext cx="831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6">
            <p14:nvContentPartPr>
              <p14:cNvPr id="267" name="Entrada de lápiz 266">
                <a:extLst>
                  <a:ext uri="{FF2B5EF4-FFF2-40B4-BE49-F238E27FC236}">
                    <a16:creationId xmlns:a16="http://schemas.microsoft.com/office/drawing/2014/main" id="{C80F50E0-228A-4CC4-9377-EE9E928897CA}"/>
                  </a:ext>
                </a:extLst>
              </p14:cNvPr>
              <p14:cNvContentPartPr/>
              <p14:nvPr/>
            </p14:nvContentPartPr>
            <p14:xfrm>
              <a:off x="4565349" y="2378548"/>
              <a:ext cx="478080" cy="378000"/>
            </p14:xfrm>
          </p:contentPart>
        </mc:Choice>
        <mc:Fallback xmlns="">
          <p:pic>
            <p:nvPicPr>
              <p:cNvPr id="267" name="Entrada de lápiz 266">
                <a:extLst>
                  <a:ext uri="{FF2B5EF4-FFF2-40B4-BE49-F238E27FC236}">
                    <a16:creationId xmlns:a16="http://schemas.microsoft.com/office/drawing/2014/main" id="{C80F50E0-228A-4CC4-9377-EE9E928897CA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4556709" y="2369908"/>
                <a:ext cx="49572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8">
            <p14:nvContentPartPr>
              <p14:cNvPr id="268" name="Entrada de lápiz 267">
                <a:extLst>
                  <a:ext uri="{FF2B5EF4-FFF2-40B4-BE49-F238E27FC236}">
                    <a16:creationId xmlns:a16="http://schemas.microsoft.com/office/drawing/2014/main" id="{16E51908-2E35-4B58-82A3-AF85FF976CD9}"/>
                  </a:ext>
                </a:extLst>
              </p14:cNvPr>
              <p14:cNvContentPartPr/>
              <p14:nvPr/>
            </p14:nvContentPartPr>
            <p14:xfrm>
              <a:off x="1969029" y="4905028"/>
              <a:ext cx="1333800" cy="92160"/>
            </p14:xfrm>
          </p:contentPart>
        </mc:Choice>
        <mc:Fallback xmlns="">
          <p:pic>
            <p:nvPicPr>
              <p:cNvPr id="268" name="Entrada de lápiz 267">
                <a:extLst>
                  <a:ext uri="{FF2B5EF4-FFF2-40B4-BE49-F238E27FC236}">
                    <a16:creationId xmlns:a16="http://schemas.microsoft.com/office/drawing/2014/main" id="{16E51908-2E35-4B58-82A3-AF85FF976CD9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1960389" y="4896028"/>
                <a:ext cx="135144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Grupo 270">
            <a:extLst>
              <a:ext uri="{FF2B5EF4-FFF2-40B4-BE49-F238E27FC236}">
                <a16:creationId xmlns:a16="http://schemas.microsoft.com/office/drawing/2014/main" id="{D8B5695B-0BE4-4381-A6F0-A2032A485B9A}"/>
              </a:ext>
            </a:extLst>
          </p:cNvPr>
          <p:cNvGrpSpPr/>
          <p:nvPr/>
        </p:nvGrpSpPr>
        <p:grpSpPr>
          <a:xfrm>
            <a:off x="3265029" y="2385028"/>
            <a:ext cx="921240" cy="590760"/>
            <a:chOff x="3265029" y="2385028"/>
            <a:chExt cx="921240" cy="59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DABD9482-487D-4923-BFE3-11BFDDCB437B}"/>
                    </a:ext>
                  </a:extLst>
                </p14:cNvPr>
                <p14:cNvContentPartPr/>
                <p14:nvPr/>
              </p14:nvContentPartPr>
              <p14:xfrm>
                <a:off x="3265029" y="2472508"/>
                <a:ext cx="525600" cy="40680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DABD9482-487D-4923-BFE3-11BFDDCB437B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3256389" y="2463868"/>
                  <a:ext cx="54324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F517AF75-BC7C-48C1-9663-2086D63A799C}"/>
                    </a:ext>
                  </a:extLst>
                </p14:cNvPr>
                <p14:cNvContentPartPr/>
                <p14:nvPr/>
              </p14:nvContentPartPr>
              <p14:xfrm>
                <a:off x="3607749" y="2926468"/>
                <a:ext cx="82800" cy="3780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F517AF75-BC7C-48C1-9663-2086D63A799C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3598749" y="2917468"/>
                  <a:ext cx="100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348BAE19-B491-4475-BF93-30AAC16F1428}"/>
                    </a:ext>
                  </a:extLst>
                </p14:cNvPr>
                <p14:cNvContentPartPr/>
                <p14:nvPr/>
              </p14:nvContentPartPr>
              <p14:xfrm>
                <a:off x="3587229" y="2898388"/>
                <a:ext cx="103320" cy="6912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348BAE19-B491-4475-BF93-30AAC16F1428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3578589" y="2889748"/>
                  <a:ext cx="1209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778E0404-08CB-4184-B572-0E97D65129C2}"/>
                    </a:ext>
                  </a:extLst>
                </p14:cNvPr>
                <p14:cNvContentPartPr/>
                <p14:nvPr/>
              </p14:nvContentPartPr>
              <p14:xfrm>
                <a:off x="4125069" y="2385028"/>
                <a:ext cx="11880" cy="10584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778E0404-08CB-4184-B572-0E97D65129C2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116069" y="2376388"/>
                  <a:ext cx="29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19351516-76F3-444C-951D-7135E43E437A}"/>
                    </a:ext>
                  </a:extLst>
                </p14:cNvPr>
                <p14:cNvContentPartPr/>
                <p14:nvPr/>
              </p14:nvContentPartPr>
              <p14:xfrm>
                <a:off x="4156029" y="2397988"/>
                <a:ext cx="30240" cy="9468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19351516-76F3-444C-951D-7135E43E437A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147389" y="2388988"/>
                  <a:ext cx="478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DBF8320B-3E1B-4634-A97B-797B005A04E0}"/>
                    </a:ext>
                  </a:extLst>
                </p14:cNvPr>
                <p14:cNvContentPartPr/>
                <p14:nvPr/>
              </p14:nvContentPartPr>
              <p14:xfrm>
                <a:off x="3606669" y="2895868"/>
                <a:ext cx="112320" cy="7992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DBF8320B-3E1B-4634-A97B-797B005A04E0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3597669" y="2887228"/>
                  <a:ext cx="129960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272" name="Entrada de lápiz 271">
                <a:extLst>
                  <a:ext uri="{FF2B5EF4-FFF2-40B4-BE49-F238E27FC236}">
                    <a16:creationId xmlns:a16="http://schemas.microsoft.com/office/drawing/2014/main" id="{E05EC786-15C0-48A5-8E91-C7FF81C646DE}"/>
                  </a:ext>
                </a:extLst>
              </p14:cNvPr>
              <p14:cNvContentPartPr/>
              <p14:nvPr/>
            </p14:nvContentPartPr>
            <p14:xfrm>
              <a:off x="1126629" y="5693068"/>
              <a:ext cx="2048400" cy="61200"/>
            </p14:xfrm>
          </p:contentPart>
        </mc:Choice>
        <mc:Fallback xmlns="">
          <p:pic>
            <p:nvPicPr>
              <p:cNvPr id="272" name="Entrada de lápiz 271">
                <a:extLst>
                  <a:ext uri="{FF2B5EF4-FFF2-40B4-BE49-F238E27FC236}">
                    <a16:creationId xmlns:a16="http://schemas.microsoft.com/office/drawing/2014/main" id="{E05EC786-15C0-48A5-8E91-C7FF81C646DE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1117629" y="5684428"/>
                <a:ext cx="206604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273" name="Entrada de lápiz 272">
                <a:extLst>
                  <a:ext uri="{FF2B5EF4-FFF2-40B4-BE49-F238E27FC236}">
                    <a16:creationId xmlns:a16="http://schemas.microsoft.com/office/drawing/2014/main" id="{FB0577BD-1291-41A3-BD92-51112292E7FD}"/>
                  </a:ext>
                </a:extLst>
              </p14:cNvPr>
              <p14:cNvContentPartPr/>
              <p14:nvPr/>
            </p14:nvContentPartPr>
            <p14:xfrm>
              <a:off x="1483749" y="2943028"/>
              <a:ext cx="85320" cy="67320"/>
            </p14:xfrm>
          </p:contentPart>
        </mc:Choice>
        <mc:Fallback xmlns="">
          <p:pic>
            <p:nvPicPr>
              <p:cNvPr id="273" name="Entrada de lápiz 272">
                <a:extLst>
                  <a:ext uri="{FF2B5EF4-FFF2-40B4-BE49-F238E27FC236}">
                    <a16:creationId xmlns:a16="http://schemas.microsoft.com/office/drawing/2014/main" id="{FB0577BD-1291-41A3-BD92-51112292E7FD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1474749" y="2934388"/>
                <a:ext cx="10296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274" name="Entrada de lápiz 273">
                <a:extLst>
                  <a:ext uri="{FF2B5EF4-FFF2-40B4-BE49-F238E27FC236}">
                    <a16:creationId xmlns:a16="http://schemas.microsoft.com/office/drawing/2014/main" id="{2B210F07-9AE6-49E1-B427-F57219BEDD27}"/>
                  </a:ext>
                </a:extLst>
              </p14:cNvPr>
              <p14:cNvContentPartPr/>
              <p14:nvPr/>
            </p14:nvContentPartPr>
            <p14:xfrm>
              <a:off x="3005109" y="2929708"/>
              <a:ext cx="82440" cy="59400"/>
            </p14:xfrm>
          </p:contentPart>
        </mc:Choice>
        <mc:Fallback xmlns="">
          <p:pic>
            <p:nvPicPr>
              <p:cNvPr id="274" name="Entrada de lápiz 273">
                <a:extLst>
                  <a:ext uri="{FF2B5EF4-FFF2-40B4-BE49-F238E27FC236}">
                    <a16:creationId xmlns:a16="http://schemas.microsoft.com/office/drawing/2014/main" id="{2B210F07-9AE6-49E1-B427-F57219BEDD27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2996109" y="2921068"/>
                <a:ext cx="10008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275" name="Entrada de lápiz 274">
                <a:extLst>
                  <a:ext uri="{FF2B5EF4-FFF2-40B4-BE49-F238E27FC236}">
                    <a16:creationId xmlns:a16="http://schemas.microsoft.com/office/drawing/2014/main" id="{2F09AD3D-D89F-4023-A06C-7E3ED5575147}"/>
                  </a:ext>
                </a:extLst>
              </p14:cNvPr>
              <p14:cNvContentPartPr/>
              <p14:nvPr/>
            </p14:nvContentPartPr>
            <p14:xfrm>
              <a:off x="4743549" y="2859868"/>
              <a:ext cx="124200" cy="101520"/>
            </p14:xfrm>
          </p:contentPart>
        </mc:Choice>
        <mc:Fallback xmlns="">
          <p:pic>
            <p:nvPicPr>
              <p:cNvPr id="275" name="Entrada de lápiz 274">
                <a:extLst>
                  <a:ext uri="{FF2B5EF4-FFF2-40B4-BE49-F238E27FC236}">
                    <a16:creationId xmlns:a16="http://schemas.microsoft.com/office/drawing/2014/main" id="{2F09AD3D-D89F-4023-A06C-7E3ED5575147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4734549" y="2850868"/>
                <a:ext cx="141840" cy="11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8" name="Grupo 277">
            <a:extLst>
              <a:ext uri="{FF2B5EF4-FFF2-40B4-BE49-F238E27FC236}">
                <a16:creationId xmlns:a16="http://schemas.microsoft.com/office/drawing/2014/main" id="{838F6B14-66C5-4027-BB3F-6FBC0792ABB9}"/>
              </a:ext>
            </a:extLst>
          </p:cNvPr>
          <p:cNvGrpSpPr/>
          <p:nvPr/>
        </p:nvGrpSpPr>
        <p:grpSpPr>
          <a:xfrm>
            <a:off x="798309" y="4348108"/>
            <a:ext cx="2820960" cy="708120"/>
            <a:chOff x="798309" y="4348108"/>
            <a:chExt cx="2820960" cy="70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79780B9D-8CBD-4B89-AE07-584A76F49744}"/>
                    </a:ext>
                  </a:extLst>
                </p14:cNvPr>
                <p14:cNvContentPartPr/>
                <p14:nvPr/>
              </p14:nvContentPartPr>
              <p14:xfrm>
                <a:off x="798309" y="4429108"/>
                <a:ext cx="25560" cy="62712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79780B9D-8CBD-4B89-AE07-584A76F49744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89669" y="4420108"/>
                  <a:ext cx="43200" cy="64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DAE2FAF5-513C-4694-AA8C-C4EA379FACB6}"/>
                    </a:ext>
                  </a:extLst>
                </p14:cNvPr>
                <p14:cNvContentPartPr/>
                <p14:nvPr/>
              </p14:nvContentPartPr>
              <p14:xfrm>
                <a:off x="813429" y="4348108"/>
                <a:ext cx="2805840" cy="53784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DAE2FAF5-513C-4694-AA8C-C4EA379FACB6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04429" y="4339108"/>
                  <a:ext cx="2823480" cy="55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upo 280">
            <a:extLst>
              <a:ext uri="{FF2B5EF4-FFF2-40B4-BE49-F238E27FC236}">
                <a16:creationId xmlns:a16="http://schemas.microsoft.com/office/drawing/2014/main" id="{633745BD-C169-4CD1-8265-45A5F96A6A19}"/>
              </a:ext>
            </a:extLst>
          </p:cNvPr>
          <p:cNvGrpSpPr/>
          <p:nvPr/>
        </p:nvGrpSpPr>
        <p:grpSpPr>
          <a:xfrm>
            <a:off x="2938869" y="3188188"/>
            <a:ext cx="754920" cy="426600"/>
            <a:chOff x="2938869" y="3188188"/>
            <a:chExt cx="75492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B4A6FACF-5453-4F2F-8E27-72D6DADA9A6A}"/>
                    </a:ext>
                  </a:extLst>
                </p14:cNvPr>
                <p14:cNvContentPartPr/>
                <p14:nvPr/>
              </p14:nvContentPartPr>
              <p14:xfrm>
                <a:off x="3589749" y="3233188"/>
                <a:ext cx="104040" cy="7884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B4A6FACF-5453-4F2F-8E27-72D6DADA9A6A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3580749" y="3224548"/>
                  <a:ext cx="1216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4B3857E1-2CD3-4CF3-BD66-2EAE30F54A56}"/>
                    </a:ext>
                  </a:extLst>
                </p14:cNvPr>
                <p14:cNvContentPartPr/>
                <p14:nvPr/>
              </p14:nvContentPartPr>
              <p14:xfrm>
                <a:off x="3627549" y="3519028"/>
                <a:ext cx="61920" cy="5724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4B3857E1-2CD3-4CF3-BD66-2EAE30F54A56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3618549" y="3510388"/>
                  <a:ext cx="795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F5C3CCD4-72EE-47F8-A1EB-9B30A885FD06}"/>
                    </a:ext>
                  </a:extLst>
                </p14:cNvPr>
                <p14:cNvContentPartPr/>
                <p14:nvPr/>
              </p14:nvContentPartPr>
              <p14:xfrm>
                <a:off x="2938869" y="3535228"/>
                <a:ext cx="274320" cy="4716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F5C3CCD4-72EE-47F8-A1EB-9B30A885FD06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930229" y="3526228"/>
                  <a:ext cx="291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3E43F36B-05A2-4310-B354-D21C7BD23C6F}"/>
                    </a:ext>
                  </a:extLst>
                </p14:cNvPr>
                <p14:cNvContentPartPr/>
                <p14:nvPr/>
              </p14:nvContentPartPr>
              <p14:xfrm>
                <a:off x="2970549" y="3572668"/>
                <a:ext cx="207000" cy="4212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3E43F36B-05A2-4310-B354-D21C7BD23C6F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961549" y="3563668"/>
                  <a:ext cx="2246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354D3EF5-98B7-4AAA-8C3F-02B90634D705}"/>
                    </a:ext>
                  </a:extLst>
                </p14:cNvPr>
                <p14:cNvContentPartPr/>
                <p14:nvPr/>
              </p14:nvContentPartPr>
              <p14:xfrm>
                <a:off x="3350709" y="3188188"/>
                <a:ext cx="34560" cy="23796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354D3EF5-98B7-4AAA-8C3F-02B90634D705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3342069" y="3179188"/>
                  <a:ext cx="522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C6BD7F2D-C886-42F5-85F1-3B9AE3C6AACF}"/>
                    </a:ext>
                  </a:extLst>
                </p14:cNvPr>
                <p14:cNvContentPartPr/>
                <p14:nvPr/>
              </p14:nvContentPartPr>
              <p14:xfrm>
                <a:off x="3289509" y="3387628"/>
                <a:ext cx="131400" cy="10800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C6BD7F2D-C886-42F5-85F1-3B9AE3C6AACF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280869" y="3378628"/>
                  <a:ext cx="149040" cy="12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6">
            <p14:nvContentPartPr>
              <p14:cNvPr id="282" name="Entrada de lápiz 281">
                <a:extLst>
                  <a:ext uri="{FF2B5EF4-FFF2-40B4-BE49-F238E27FC236}">
                    <a16:creationId xmlns:a16="http://schemas.microsoft.com/office/drawing/2014/main" id="{959C42E4-9C5C-499E-8810-1CC599DFFABA}"/>
                  </a:ext>
                </a:extLst>
              </p14:cNvPr>
              <p14:cNvContentPartPr/>
              <p14:nvPr/>
            </p14:nvContentPartPr>
            <p14:xfrm>
              <a:off x="9420669" y="5661388"/>
              <a:ext cx="1338480" cy="10080"/>
            </p14:xfrm>
          </p:contentPart>
        </mc:Choice>
        <mc:Fallback xmlns="">
          <p:pic>
            <p:nvPicPr>
              <p:cNvPr id="282" name="Entrada de lápiz 281">
                <a:extLst>
                  <a:ext uri="{FF2B5EF4-FFF2-40B4-BE49-F238E27FC236}">
                    <a16:creationId xmlns:a16="http://schemas.microsoft.com/office/drawing/2014/main" id="{959C42E4-9C5C-499E-8810-1CC599DFFABA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9412029" y="5652388"/>
                <a:ext cx="13561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8">
            <p14:nvContentPartPr>
              <p14:cNvPr id="283" name="Entrada de lápiz 282">
                <a:extLst>
                  <a:ext uri="{FF2B5EF4-FFF2-40B4-BE49-F238E27FC236}">
                    <a16:creationId xmlns:a16="http://schemas.microsoft.com/office/drawing/2014/main" id="{84D85143-777C-49B4-A034-E5A0DB565B7F}"/>
                  </a:ext>
                </a:extLst>
              </p14:cNvPr>
              <p14:cNvContentPartPr/>
              <p14:nvPr/>
            </p14:nvContentPartPr>
            <p14:xfrm>
              <a:off x="9422109" y="5718988"/>
              <a:ext cx="1602000" cy="19800"/>
            </p14:xfrm>
          </p:contentPart>
        </mc:Choice>
        <mc:Fallback xmlns="">
          <p:pic>
            <p:nvPicPr>
              <p:cNvPr id="283" name="Entrada de lápiz 282">
                <a:extLst>
                  <a:ext uri="{FF2B5EF4-FFF2-40B4-BE49-F238E27FC236}">
                    <a16:creationId xmlns:a16="http://schemas.microsoft.com/office/drawing/2014/main" id="{84D85143-777C-49B4-A034-E5A0DB565B7F}"/>
                  </a:ext>
                </a:extLst>
              </p:cNvPr>
              <p:cNvPicPr/>
              <p:nvPr/>
            </p:nvPicPr>
            <p:blipFill>
              <a:blip r:embed="rId599"/>
              <a:stretch>
                <a:fillRect/>
              </a:stretch>
            </p:blipFill>
            <p:spPr>
              <a:xfrm>
                <a:off x="9413469" y="5710348"/>
                <a:ext cx="161964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Grupo 290">
            <a:extLst>
              <a:ext uri="{FF2B5EF4-FFF2-40B4-BE49-F238E27FC236}">
                <a16:creationId xmlns:a16="http://schemas.microsoft.com/office/drawing/2014/main" id="{857ACCBB-CDE5-4048-8AD7-7611727776E6}"/>
              </a:ext>
            </a:extLst>
          </p:cNvPr>
          <p:cNvGrpSpPr/>
          <p:nvPr/>
        </p:nvGrpSpPr>
        <p:grpSpPr>
          <a:xfrm>
            <a:off x="10131309" y="3935908"/>
            <a:ext cx="698400" cy="170280"/>
            <a:chOff x="10131309" y="3935908"/>
            <a:chExt cx="698400" cy="1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47C393D7-3215-4700-B8AF-C1568A4538A3}"/>
                    </a:ext>
                  </a:extLst>
                </p14:cNvPr>
                <p14:cNvContentPartPr/>
                <p14:nvPr/>
              </p14:nvContentPartPr>
              <p14:xfrm>
                <a:off x="10131309" y="4000708"/>
                <a:ext cx="611280" cy="2088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47C393D7-3215-4700-B8AF-C1568A4538A3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0122309" y="3991708"/>
                  <a:ext cx="628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35872838-DE2E-4274-80EF-459C51EB795D}"/>
                    </a:ext>
                  </a:extLst>
                </p14:cNvPr>
                <p14:cNvContentPartPr/>
                <p14:nvPr/>
              </p14:nvContentPartPr>
              <p14:xfrm>
                <a:off x="10617669" y="3935908"/>
                <a:ext cx="212040" cy="170280"/>
              </p14:xfrm>
            </p:contentPart>
          </mc:Choice>
          <mc:Fallback xmlns=""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35872838-DE2E-4274-80EF-459C51EB795D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0608669" y="3927268"/>
                  <a:ext cx="22968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upo 293">
            <a:extLst>
              <a:ext uri="{FF2B5EF4-FFF2-40B4-BE49-F238E27FC236}">
                <a16:creationId xmlns:a16="http://schemas.microsoft.com/office/drawing/2014/main" id="{DEACF83A-65DB-496A-B592-1F32F479D4DB}"/>
              </a:ext>
            </a:extLst>
          </p:cNvPr>
          <p:cNvGrpSpPr/>
          <p:nvPr/>
        </p:nvGrpSpPr>
        <p:grpSpPr>
          <a:xfrm>
            <a:off x="9620469" y="3486268"/>
            <a:ext cx="1529280" cy="307080"/>
            <a:chOff x="9620469" y="3486268"/>
            <a:chExt cx="152928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8238B0B9-F6A0-4742-9686-7D026E9268ED}"/>
                    </a:ext>
                  </a:extLst>
                </p14:cNvPr>
                <p14:cNvContentPartPr/>
                <p14:nvPr/>
              </p14:nvContentPartPr>
              <p14:xfrm>
                <a:off x="9620469" y="3645388"/>
                <a:ext cx="658080" cy="7164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8238B0B9-F6A0-4742-9686-7D026E9268ED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9611469" y="3636748"/>
                  <a:ext cx="6757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2D747F04-2198-413F-B4C7-FBC5EF2B7220}"/>
                    </a:ext>
                  </a:extLst>
                </p14:cNvPr>
                <p14:cNvContentPartPr/>
                <p14:nvPr/>
              </p14:nvContentPartPr>
              <p14:xfrm>
                <a:off x="10219509" y="3540988"/>
                <a:ext cx="48960" cy="22500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2D747F04-2198-413F-B4C7-FBC5EF2B7220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0210869" y="3531988"/>
                  <a:ext cx="666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128129BB-C226-4F70-B568-CF4CABE39AD5}"/>
                    </a:ext>
                  </a:extLst>
                </p14:cNvPr>
                <p14:cNvContentPartPr/>
                <p14:nvPr/>
              </p14:nvContentPartPr>
              <p14:xfrm>
                <a:off x="10169469" y="3525148"/>
                <a:ext cx="438840" cy="26820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128129BB-C226-4F70-B568-CF4CABE39AD5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0160469" y="3516508"/>
                  <a:ext cx="4564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471E71A9-618C-45E3-A34B-26D193E63371}"/>
                    </a:ext>
                  </a:extLst>
                </p14:cNvPr>
                <p14:cNvContentPartPr/>
                <p14:nvPr/>
              </p14:nvContentPartPr>
              <p14:xfrm>
                <a:off x="10591389" y="3486268"/>
                <a:ext cx="12960" cy="29088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471E71A9-618C-45E3-A34B-26D193E63371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0582389" y="3477268"/>
                  <a:ext cx="306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40996585-19A5-4E37-93B8-9246365C0633}"/>
                    </a:ext>
                  </a:extLst>
                </p14:cNvPr>
                <p14:cNvContentPartPr/>
                <p14:nvPr/>
              </p14:nvContentPartPr>
              <p14:xfrm>
                <a:off x="10576629" y="3603628"/>
                <a:ext cx="532800" cy="5652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40996585-19A5-4E37-93B8-9246365C0633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0567989" y="3594988"/>
                  <a:ext cx="5504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81825DD4-8B06-4158-B255-99311794A2F6}"/>
                    </a:ext>
                  </a:extLst>
                </p14:cNvPr>
                <p14:cNvContentPartPr/>
                <p14:nvPr/>
              </p14:nvContentPartPr>
              <p14:xfrm>
                <a:off x="11059749" y="3585988"/>
                <a:ext cx="90000" cy="5544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81825DD4-8B06-4158-B255-99311794A2F6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1051109" y="3577348"/>
                  <a:ext cx="10764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upo 351">
            <a:extLst>
              <a:ext uri="{FF2B5EF4-FFF2-40B4-BE49-F238E27FC236}">
                <a16:creationId xmlns:a16="http://schemas.microsoft.com/office/drawing/2014/main" id="{FF856705-2D28-4336-B659-7D32FD519BD0}"/>
              </a:ext>
            </a:extLst>
          </p:cNvPr>
          <p:cNvGrpSpPr/>
          <p:nvPr/>
        </p:nvGrpSpPr>
        <p:grpSpPr>
          <a:xfrm>
            <a:off x="7723989" y="6042988"/>
            <a:ext cx="1203480" cy="280440"/>
            <a:chOff x="7723989" y="6042988"/>
            <a:chExt cx="120348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BFD16FCD-3A38-41A8-A1E1-E0AED7AD8737}"/>
                    </a:ext>
                  </a:extLst>
                </p14:cNvPr>
                <p14:cNvContentPartPr/>
                <p14:nvPr/>
              </p14:nvContentPartPr>
              <p14:xfrm>
                <a:off x="7798149" y="6083668"/>
                <a:ext cx="12600" cy="23976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BFD16FCD-3A38-41A8-A1E1-E0AED7AD8737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7789149" y="6074668"/>
                  <a:ext cx="302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9A70DC81-4196-49D0-A5C2-FCEBADFBDFCA}"/>
                    </a:ext>
                  </a:extLst>
                </p14:cNvPr>
                <p14:cNvContentPartPr/>
                <p14:nvPr/>
              </p14:nvContentPartPr>
              <p14:xfrm>
                <a:off x="7723989" y="6169708"/>
                <a:ext cx="201600" cy="14652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9A70DC81-4196-49D0-A5C2-FCEBADFBDFCA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7715349" y="6160708"/>
                  <a:ext cx="219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3116F818-9662-47CB-91CA-62204256D23D}"/>
                    </a:ext>
                  </a:extLst>
                </p14:cNvPr>
                <p14:cNvContentPartPr/>
                <p14:nvPr/>
              </p14:nvContentPartPr>
              <p14:xfrm>
                <a:off x="7981029" y="6220108"/>
                <a:ext cx="25200" cy="8460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3116F818-9662-47CB-91CA-62204256D23D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7972389" y="6211468"/>
                  <a:ext cx="428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2CC6C331-124B-4867-952B-4CE77ACE7B56}"/>
                    </a:ext>
                  </a:extLst>
                </p14:cNvPr>
                <p14:cNvContentPartPr/>
                <p14:nvPr/>
              </p14:nvContentPartPr>
              <p14:xfrm>
                <a:off x="7901469" y="6103828"/>
                <a:ext cx="285480" cy="21384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2CC6C331-124B-4867-952B-4CE77ACE7B56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7892469" y="6095188"/>
                  <a:ext cx="3031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5AFFD792-DAF5-45E4-9DF5-35B589FD3AE3}"/>
                    </a:ext>
                  </a:extLst>
                </p14:cNvPr>
                <p14:cNvContentPartPr/>
                <p14:nvPr/>
              </p14:nvContentPartPr>
              <p14:xfrm>
                <a:off x="8071029" y="6137308"/>
                <a:ext cx="108720" cy="110160"/>
              </p14:xfrm>
            </p:contentPart>
          </mc:Choice>
          <mc:Fallback xmlns=""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5AFFD792-DAF5-45E4-9DF5-35B589FD3AE3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8062389" y="6128668"/>
                  <a:ext cx="126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5A0BEF73-BFC5-4BFA-8759-A1C3636D9515}"/>
                    </a:ext>
                  </a:extLst>
                </p14:cNvPr>
                <p14:cNvContentPartPr/>
                <p14:nvPr/>
              </p14:nvContentPartPr>
              <p14:xfrm>
                <a:off x="8197749" y="6176188"/>
                <a:ext cx="88560" cy="119160"/>
              </p14:xfrm>
            </p:contentPart>
          </mc:Choice>
          <mc:Fallback xmlns=""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5A0BEF73-BFC5-4BFA-8759-A1C3636D9515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8188749" y="6167548"/>
                  <a:ext cx="106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D4A4062B-71AC-420D-9CAF-6097FE68D186}"/>
                    </a:ext>
                  </a:extLst>
                </p14:cNvPr>
                <p14:cNvContentPartPr/>
                <p14:nvPr/>
              </p14:nvContentPartPr>
              <p14:xfrm>
                <a:off x="8292069" y="6042988"/>
                <a:ext cx="39960" cy="4356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D4A4062B-71AC-420D-9CAF-6097FE68D186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8283069" y="6033988"/>
                  <a:ext cx="576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46F031AC-D7F8-453D-8212-0D45167EB450}"/>
                    </a:ext>
                  </a:extLst>
                </p14:cNvPr>
                <p14:cNvContentPartPr/>
                <p14:nvPr/>
              </p14:nvContentPartPr>
              <p14:xfrm>
                <a:off x="8344989" y="6124708"/>
                <a:ext cx="164880" cy="13572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46F031AC-D7F8-453D-8212-0D45167EB450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8336349" y="6116068"/>
                  <a:ext cx="182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050A7AFE-C3E7-4630-A357-F8E2EA682501}"/>
                    </a:ext>
                  </a:extLst>
                </p14:cNvPr>
                <p14:cNvContentPartPr/>
                <p14:nvPr/>
              </p14:nvContentPartPr>
              <p14:xfrm>
                <a:off x="8523909" y="6144148"/>
                <a:ext cx="138240" cy="159840"/>
              </p14:xfrm>
            </p:contentPart>
          </mc:Choice>
          <mc:Fallback xmlns=""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050A7AFE-C3E7-4630-A357-F8E2EA68250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8514909" y="6135148"/>
                  <a:ext cx="155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48C41648-F838-4CC0-8D95-8FDE0637BCDE}"/>
                    </a:ext>
                  </a:extLst>
                </p14:cNvPr>
                <p14:cNvContentPartPr/>
                <p14:nvPr/>
              </p14:nvContentPartPr>
              <p14:xfrm>
                <a:off x="8496189" y="6175108"/>
                <a:ext cx="161640" cy="91440"/>
              </p14:xfrm>
            </p:contentPart>
          </mc:Choice>
          <mc:Fallback xmlns=""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48C41648-F838-4CC0-8D95-8FDE0637BCDE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487189" y="6166108"/>
                  <a:ext cx="179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A0EB78B9-3FF3-4665-9DC4-EA3855DA1887}"/>
                    </a:ext>
                  </a:extLst>
                </p14:cNvPr>
                <p14:cNvContentPartPr/>
                <p14:nvPr/>
              </p14:nvContentPartPr>
              <p14:xfrm>
                <a:off x="8648829" y="6141988"/>
                <a:ext cx="123840" cy="139320"/>
              </p14:xfrm>
            </p:contentPart>
          </mc:Choice>
          <mc:Fallback xmlns=""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A0EB78B9-3FF3-4665-9DC4-EA3855DA1887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8639829" y="6133348"/>
                  <a:ext cx="141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1A0D6E29-CF0E-4B65-8BF8-B89B54535EA8}"/>
                    </a:ext>
                  </a:extLst>
                </p14:cNvPr>
                <p14:cNvContentPartPr/>
                <p14:nvPr/>
              </p14:nvContentPartPr>
              <p14:xfrm>
                <a:off x="8696709" y="6066388"/>
                <a:ext cx="77400" cy="104760"/>
              </p14:xfrm>
            </p:contentPart>
          </mc:Choice>
          <mc:Fallback xmlns=""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1A0D6E29-CF0E-4B65-8BF8-B89B54535EA8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8687709" y="6057748"/>
                  <a:ext cx="95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6983DF2D-EFD4-4B5E-8346-E9DAF20AABEF}"/>
                    </a:ext>
                  </a:extLst>
                </p14:cNvPr>
                <p14:cNvContentPartPr/>
                <p14:nvPr/>
              </p14:nvContentPartPr>
              <p14:xfrm>
                <a:off x="8817669" y="6110668"/>
                <a:ext cx="109800" cy="16812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6983DF2D-EFD4-4B5E-8346-E9DAF20AABEF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809029" y="6102028"/>
                  <a:ext cx="12744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Grupo 330">
            <a:extLst>
              <a:ext uri="{FF2B5EF4-FFF2-40B4-BE49-F238E27FC236}">
                <a16:creationId xmlns:a16="http://schemas.microsoft.com/office/drawing/2014/main" id="{91B816CF-B0A6-4AB2-AFC2-D5E7D6E3C558}"/>
              </a:ext>
            </a:extLst>
          </p:cNvPr>
          <p:cNvGrpSpPr/>
          <p:nvPr/>
        </p:nvGrpSpPr>
        <p:grpSpPr>
          <a:xfrm>
            <a:off x="9205389" y="6021748"/>
            <a:ext cx="1123920" cy="316800"/>
            <a:chOff x="9205389" y="6021748"/>
            <a:chExt cx="112392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EB2AE8EF-C6EB-4D8E-B1EF-6305831DBDFE}"/>
                    </a:ext>
                  </a:extLst>
                </p14:cNvPr>
                <p14:cNvContentPartPr/>
                <p14:nvPr/>
              </p14:nvContentPartPr>
              <p14:xfrm>
                <a:off x="9205389" y="6099508"/>
                <a:ext cx="185400" cy="147240"/>
              </p14:xfrm>
            </p:contentPart>
          </mc:Choice>
          <mc:Fallback xmlns=""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EB2AE8EF-C6EB-4D8E-B1EF-6305831DBDFE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196389" y="6090508"/>
                  <a:ext cx="203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3B48EAB9-574B-4D7D-9034-29051F455D39}"/>
                    </a:ext>
                  </a:extLst>
                </p14:cNvPr>
                <p14:cNvContentPartPr/>
                <p14:nvPr/>
              </p14:nvContentPartPr>
              <p14:xfrm>
                <a:off x="9247509" y="6204628"/>
                <a:ext cx="144360" cy="14760"/>
              </p14:xfrm>
            </p:contentPart>
          </mc:Choice>
          <mc:Fallback xmlns=""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3B48EAB9-574B-4D7D-9034-29051F455D39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9238869" y="6195628"/>
                  <a:ext cx="162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202D7045-7CEC-4744-A0B6-33A4864505CD}"/>
                    </a:ext>
                  </a:extLst>
                </p14:cNvPr>
                <p14:cNvContentPartPr/>
                <p14:nvPr/>
              </p14:nvContentPartPr>
              <p14:xfrm>
                <a:off x="9447309" y="6106708"/>
                <a:ext cx="146520" cy="147960"/>
              </p14:xfrm>
            </p:contentPart>
          </mc:Choice>
          <mc:Fallback xmlns=""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202D7045-7CEC-4744-A0B6-33A4864505C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438309" y="6098068"/>
                  <a:ext cx="1641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6AEF8285-8996-4450-BB72-0250568A72D5}"/>
                    </a:ext>
                  </a:extLst>
                </p14:cNvPr>
                <p14:cNvContentPartPr/>
                <p14:nvPr/>
              </p14:nvContentPartPr>
              <p14:xfrm>
                <a:off x="9561789" y="6107428"/>
                <a:ext cx="148320" cy="141480"/>
              </p14:xfrm>
            </p:contentPart>
          </mc:Choice>
          <mc:Fallback xmlns=""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6AEF8285-8996-4450-BB72-0250568A72D5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552789" y="6098788"/>
                  <a:ext cx="1659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07E38F5A-FAE7-47FD-8E2C-A78F272B4FB1}"/>
                    </a:ext>
                  </a:extLst>
                </p14:cNvPr>
                <p14:cNvContentPartPr/>
                <p14:nvPr/>
              </p14:nvContentPartPr>
              <p14:xfrm>
                <a:off x="9720189" y="6074668"/>
                <a:ext cx="88920" cy="19044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07E38F5A-FAE7-47FD-8E2C-A78F272B4FB1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711549" y="6066028"/>
                  <a:ext cx="1065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86E04555-739E-4C88-8AA8-E6C208E31D0A}"/>
                    </a:ext>
                  </a:extLst>
                </p14:cNvPr>
                <p14:cNvContentPartPr/>
                <p14:nvPr/>
              </p14:nvContentPartPr>
              <p14:xfrm>
                <a:off x="9861309" y="6093388"/>
                <a:ext cx="155880" cy="14688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86E04555-739E-4C88-8AA8-E6C208E31D0A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852669" y="6084748"/>
                  <a:ext cx="173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FE2A6F99-D2AE-4ACB-A933-10854C7C1E94}"/>
                    </a:ext>
                  </a:extLst>
                </p14:cNvPr>
                <p14:cNvContentPartPr/>
                <p14:nvPr/>
              </p14:nvContentPartPr>
              <p14:xfrm>
                <a:off x="10132029" y="6021748"/>
                <a:ext cx="24840" cy="18792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FE2A6F99-D2AE-4ACB-A933-10854C7C1E94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0123029" y="6012748"/>
                  <a:ext cx="42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D2F3919B-C338-44B4-9D8E-A82FC327A8F9}"/>
                    </a:ext>
                  </a:extLst>
                </p14:cNvPr>
                <p14:cNvContentPartPr/>
                <p14:nvPr/>
              </p14:nvContentPartPr>
              <p14:xfrm>
                <a:off x="10117269" y="6282388"/>
                <a:ext cx="33120" cy="3672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D2F3919B-C338-44B4-9D8E-A82FC327A8F9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0108629" y="6273388"/>
                  <a:ext cx="507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3D820E42-12DD-4661-A4F4-255F368D9985}"/>
                    </a:ext>
                  </a:extLst>
                </p14:cNvPr>
                <p14:cNvContentPartPr/>
                <p14:nvPr/>
              </p14:nvContentPartPr>
              <p14:xfrm>
                <a:off x="10285749" y="6046588"/>
                <a:ext cx="43560" cy="29196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3D820E42-12DD-4661-A4F4-255F368D9985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0276749" y="6037588"/>
                  <a:ext cx="61200" cy="309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191925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295</Words>
  <Application>Microsoft Office PowerPoint</Application>
  <PresentationFormat>Panorámica</PresentationFormat>
  <Paragraphs>48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Courier New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Estefanía Cortés Ancos</dc:creator>
  <cp:lastModifiedBy>Estefanía Cortés Ancos</cp:lastModifiedBy>
  <cp:revision>60</cp:revision>
  <dcterms:created xsi:type="dcterms:W3CDTF">2021-03-23T11:50:38Z</dcterms:created>
  <dcterms:modified xsi:type="dcterms:W3CDTF">2021-04-08T15:06:30Z</dcterms:modified>
</cp:coreProperties>
</file>